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1" r:id="rId1"/>
  </p:sldMasterIdLst>
  <p:notesMasterIdLst>
    <p:notesMasterId r:id="rId68"/>
  </p:notesMasterIdLst>
  <p:sldIdLst>
    <p:sldId id="349" r:id="rId2"/>
    <p:sldId id="350" r:id="rId3"/>
    <p:sldId id="256" r:id="rId4"/>
    <p:sldId id="257" r:id="rId5"/>
    <p:sldId id="258" r:id="rId6"/>
    <p:sldId id="259" r:id="rId7"/>
    <p:sldId id="260" r:id="rId8"/>
    <p:sldId id="261" r:id="rId9"/>
    <p:sldId id="262" r:id="rId10"/>
    <p:sldId id="263" r:id="rId11"/>
    <p:sldId id="264" r:id="rId12"/>
    <p:sldId id="265" r:id="rId13"/>
    <p:sldId id="267" r:id="rId14"/>
    <p:sldId id="268" r:id="rId15"/>
    <p:sldId id="266"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336" r:id="rId36"/>
    <p:sldId id="337" r:id="rId37"/>
    <p:sldId id="338" r:id="rId38"/>
    <p:sldId id="339" r:id="rId39"/>
    <p:sldId id="340" r:id="rId40"/>
    <p:sldId id="341" r:id="rId41"/>
    <p:sldId id="342" r:id="rId42"/>
    <p:sldId id="343" r:id="rId43"/>
    <p:sldId id="288" r:id="rId44"/>
    <p:sldId id="289" r:id="rId45"/>
    <p:sldId id="290" r:id="rId46"/>
    <p:sldId id="344" r:id="rId47"/>
    <p:sldId id="345" r:id="rId48"/>
    <p:sldId id="346" r:id="rId49"/>
    <p:sldId id="347" r:id="rId50"/>
    <p:sldId id="348" r:id="rId51"/>
    <p:sldId id="312" r:id="rId52"/>
    <p:sldId id="313" r:id="rId53"/>
    <p:sldId id="314" r:id="rId54"/>
    <p:sldId id="315" r:id="rId55"/>
    <p:sldId id="316" r:id="rId56"/>
    <p:sldId id="317" r:id="rId57"/>
    <p:sldId id="318" r:id="rId58"/>
    <p:sldId id="319" r:id="rId59"/>
    <p:sldId id="320" r:id="rId60"/>
    <p:sldId id="321" r:id="rId61"/>
    <p:sldId id="322" r:id="rId62"/>
    <p:sldId id="323" r:id="rId63"/>
    <p:sldId id="324" r:id="rId64"/>
    <p:sldId id="325" r:id="rId65"/>
    <p:sldId id="326" r:id="rId66"/>
    <p:sldId id="327" r:id="rId67"/>
  </p:sldIdLst>
  <p:sldSz cx="12192000" cy="6858000"/>
  <p:notesSz cx="6858000" cy="9144000"/>
  <p:embeddedFontLst>
    <p:embeddedFont>
      <p:font typeface="Calibri" panose="020F0502020204030204" pitchFamily="34" charset="0"/>
      <p:regular r:id="rId69"/>
      <p:bold r:id="rId70"/>
      <p:italic r:id="rId71"/>
      <p:boldItalic r:id="rId72"/>
    </p:embeddedFont>
    <p:embeddedFont>
      <p:font typeface="Calibri Light" panose="020F0302020204030204" pitchFamily="34" charset="0"/>
      <p:regular r:id="rId73"/>
      <p:italic r:id="rId74"/>
    </p:embeddedFont>
    <p:embeddedFont>
      <p:font typeface="Century Gothic" panose="020B0502020202020204" pitchFamily="34" charset="0"/>
      <p:regular r:id="rId75"/>
      <p:bold r:id="rId76"/>
      <p:italic r:id="rId77"/>
      <p:boldItalic r:id="rId78"/>
    </p:embeddedFont>
    <p:embeddedFont>
      <p:font typeface="Lato" panose="020B0604020202020204" charset="0"/>
      <p:regular r:id="rId79"/>
      <p:bold r:id="rId80"/>
      <p:italic r:id="rId81"/>
      <p:boldItalic r:id="rId82"/>
    </p:embeddedFont>
    <p:embeddedFont>
      <p:font typeface="Tw Cen MT" panose="020B0602020104020603" pitchFamily="34" charset="0"/>
      <p:regular r:id="rId83"/>
      <p:bold r:id="rId84"/>
      <p:italic r:id="rId85"/>
      <p:boldItalic r:id="rId8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a:srgbClr val="9ACB38"/>
    <a:srgbClr val="E59329"/>
    <a:srgbClr val="F9BC2C"/>
    <a:srgbClr val="F8EC7B"/>
    <a:srgbClr val="000000"/>
    <a:srgbClr val="B09F09"/>
    <a:srgbClr val="E57525"/>
    <a:srgbClr val="E2AA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9746C4-E753-4BAA-A9F9-E4EC35C36463}" v="31" dt="2020-03-28T01:45:02.9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snapToObjects="1" showGuides="1">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4.fntdata"/><Relationship Id="rId80" Type="http://schemas.openxmlformats.org/officeDocument/2006/relationships/font" Target="fonts/font12.fntdata"/><Relationship Id="rId85"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viewProps" Target="viewProps.xml"/><Relationship Id="rId9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font" Target="fonts/font3.fntdata"/><Relationship Id="rId92" Type="http://schemas.microsoft.com/office/2015/10/relationships/revisionInfo" Target="revisionInfo.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14.fntdata"/><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1D9746C4-E753-4BAA-A9F9-E4EC35C36463}"/>
    <pc:docChg chg="modSld sldOrd">
      <pc:chgData name="" userId="" providerId="" clId="Web-{1D9746C4-E753-4BAA-A9F9-E4EC35C36463}" dt="2020-03-28T01:45:02.995" v="30"/>
      <pc:docMkLst>
        <pc:docMk/>
      </pc:docMkLst>
      <pc:sldChg chg="ord">
        <pc:chgData name="" userId="" providerId="" clId="Web-{1D9746C4-E753-4BAA-A9F9-E4EC35C36463}" dt="2020-03-28T01:45:02.995" v="30"/>
        <pc:sldMkLst>
          <pc:docMk/>
          <pc:sldMk cId="688265976" sldId="258"/>
        </pc:sldMkLst>
      </pc:sldChg>
      <pc:sldChg chg="modSp">
        <pc:chgData name="" userId="" providerId="" clId="Web-{1D9746C4-E753-4BAA-A9F9-E4EC35C36463}" dt="2020-03-28T01:45:02.151" v="28" actId="20577"/>
        <pc:sldMkLst>
          <pc:docMk/>
          <pc:sldMk cId="0" sldId="350"/>
        </pc:sldMkLst>
        <pc:spChg chg="mod">
          <ac:chgData name="" userId="" providerId="" clId="Web-{1D9746C4-E753-4BAA-A9F9-E4EC35C36463}" dt="2020-03-28T01:45:02.151" v="28" actId="20577"/>
          <ac:spMkLst>
            <pc:docMk/>
            <pc:sldMk cId="0" sldId="350"/>
            <ac:spMk id="134" creationId="{00000000-0000-0000-0000-000000000000}"/>
          </ac:spMkLst>
        </pc:spChg>
      </pc:sldChg>
    </pc:docChg>
  </pc:docChgLst>
</pc:chgInfo>
</file>

<file path=ppt/media/image1.jpeg>
</file>

<file path=ppt/media/image10.svg>
</file>

<file path=ppt/media/image12.png>
</file>

<file path=ppt/media/image13.sv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4A3F33-4FBA-DC40-9446-FEA7FB9F6CDD}" type="datetimeFigureOut">
              <a:rPr lang="en-US" smtClean="0"/>
              <a:t>3/27/2020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7362A2-1D8B-DA41-8F59-BF23154BDDF6}" type="slidenum">
              <a:rPr lang="en-US" smtClean="0"/>
              <a:t>‹#›</a:t>
            </a:fld>
            <a:endParaRPr lang="en-US"/>
          </a:p>
        </p:txBody>
      </p:sp>
    </p:spTree>
    <p:extLst>
      <p:ext uri="{BB962C8B-B14F-4D97-AF65-F5344CB8AC3E}">
        <p14:creationId xmlns:p14="http://schemas.microsoft.com/office/powerpoint/2010/main" val="1950648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615947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3583361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4002217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3857549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1111129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3275711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1690747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Rectangle 2"/>
          <p:cNvSpPr>
            <a:spLocks noGrp="1" noRot="1" noChangeAspect="1" noChangeArrowheads="1" noTextEdit="1"/>
          </p:cNvSpPr>
          <p:nvPr>
            <p:ph type="sldImg"/>
          </p:nvPr>
        </p:nvSpPr>
        <p:spPr>
          <a:xfrm>
            <a:off x="381000" y="685800"/>
            <a:ext cx="6096000" cy="3429000"/>
          </a:xfrm>
          <a:ln/>
        </p:spPr>
      </p:sp>
      <p:sp>
        <p:nvSpPr>
          <p:cNvPr id="975875" name="Rectangle 3"/>
          <p:cNvSpPr>
            <a:spLocks noGrp="1" noChangeArrowheads="1"/>
          </p:cNvSpPr>
          <p:nvPr>
            <p:ph type="body" idx="1"/>
          </p:nvPr>
        </p:nvSpPr>
        <p:spPr>
          <a:xfrm>
            <a:off x="685638" y="4343914"/>
            <a:ext cx="5486727" cy="4114361"/>
          </a:xfrm>
        </p:spPr>
        <p:txBody>
          <a:bodyPr/>
          <a:lstStyle/>
          <a:p>
            <a:endParaRPr lang="en-GB" noProof="1"/>
          </a:p>
        </p:txBody>
      </p:sp>
    </p:spTree>
    <p:extLst>
      <p:ext uri="{BB962C8B-B14F-4D97-AF65-F5344CB8AC3E}">
        <p14:creationId xmlns:p14="http://schemas.microsoft.com/office/powerpoint/2010/main" val="1982439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E57D9-99ED-1A40-A7A3-40A5AA2777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306F10-97F4-D540-B2EA-84F71398B3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B6AFB2-A930-7742-8436-6DCF71C6101F}"/>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9F6AFF11-4C2B-294C-802E-C0F447C955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15280-5BDB-A94A-9DF5-E19FA00DC583}"/>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1264527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76CFA-A26F-AF40-BF69-162335AAC3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02461B-5602-5449-AE09-D5B7182A11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5F0DBE-B642-E043-BD9B-3F21EE12520C}"/>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932531FB-7305-304D-AE14-8C2985B1FD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324DC4-60A6-4E49-862A-545DD4BB52E4}"/>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1002552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281915-E72F-7E49-B895-A1A7DB6870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0D89F0-29FD-174F-84B1-D02F6390C0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82376B-4AC4-2A44-9594-8A5CE5CDC428}"/>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96CE4BE4-84B8-7F4E-830F-ED5ADDFB9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EEE5E-8BD7-0341-8DAF-016D674E009A}"/>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3963639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583688" y="455085"/>
            <a:ext cx="11127317" cy="97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defRPr sz="3733">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7521370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583688" y="455085"/>
            <a:ext cx="11127317" cy="97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733">
                <a:solidFill>
                  <a:schemeClr val="tx2"/>
                </a:solidFill>
              </a:defRPr>
            </a:lvl1pPr>
          </a:lstStyle>
          <a:p>
            <a:pPr lvl="0"/>
            <a:r>
              <a:rPr lang="en-GB" dirty="0"/>
              <a:t>Click to edit Master title style</a:t>
            </a:r>
          </a:p>
        </p:txBody>
      </p:sp>
    </p:spTree>
    <p:extLst>
      <p:ext uri="{BB962C8B-B14F-4D97-AF65-F5344CB8AC3E}">
        <p14:creationId xmlns:p14="http://schemas.microsoft.com/office/powerpoint/2010/main" val="497549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ACCA2-AD31-244C-9B54-57EE3E53E1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81446A-44EE-D742-B12E-FF5C2F6A66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461EBF-A8F9-5048-8B59-00A16168329E}"/>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F76C1A9F-8782-7542-BE0A-431D72EC59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768DE6-A2CD-BB45-A2A2-8C6B4FE179EE}"/>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2578122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37C56-842A-D141-93C0-145759779A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D07B2F1-A101-4A4B-814F-2B2A006CAB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C0DE33-5248-B044-B8CD-C8A8BD253962}"/>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3B3DC924-E96B-B949-A371-F442A15EC2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6A7E24-A5C0-C84B-A770-BACC88C5BDD9}"/>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2942676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2CCA2-D615-1944-90DD-2506E112EA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08C41A-D70B-2745-9F90-5FFF510207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E23CE2-E3C8-B744-9BAE-6FC87E55C8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ABA3AD-D18F-5945-9F21-7874E97B59AA}"/>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6" name="Footer Placeholder 5">
            <a:extLst>
              <a:ext uri="{FF2B5EF4-FFF2-40B4-BE49-F238E27FC236}">
                <a16:creationId xmlns:a16="http://schemas.microsoft.com/office/drawing/2014/main" id="{6422924E-3633-E44E-A55A-8275A4CB86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139D93-728D-8344-9456-FDD6684DAA75}"/>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2074755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84788-C4AE-7B48-891E-F3FCF273E3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817718-4155-F640-AA21-F5A0026CB3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0DF77D-4101-2248-B8CF-7ED7BA5DFE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C5145D-3D1A-E245-ACB9-DC84D56C4C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7CCF87-929D-1D4F-A595-424DBECDCA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6E825A-A6A4-A542-8D57-6F540E77477F}"/>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8" name="Footer Placeholder 7">
            <a:extLst>
              <a:ext uri="{FF2B5EF4-FFF2-40B4-BE49-F238E27FC236}">
                <a16:creationId xmlns:a16="http://schemas.microsoft.com/office/drawing/2014/main" id="{ED16062F-840A-1544-9F6E-31D35FD1C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0A7834F-8B60-4A49-94C1-7F125C4E8C1C}"/>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3035280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7B37F-6BE6-6044-BE57-5B7E6CA8BD6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31A27C-64B1-944E-92CE-057209640A85}"/>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4" name="Footer Placeholder 3">
            <a:extLst>
              <a:ext uri="{FF2B5EF4-FFF2-40B4-BE49-F238E27FC236}">
                <a16:creationId xmlns:a16="http://schemas.microsoft.com/office/drawing/2014/main" id="{FF4C7AD3-4EF3-6545-85D1-C807388786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09C497-03F8-634D-8B41-09D7A1300E8F}"/>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3279398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2DC836-6369-2448-9882-94E658B4E85A}"/>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3" name="Footer Placeholder 2">
            <a:extLst>
              <a:ext uri="{FF2B5EF4-FFF2-40B4-BE49-F238E27FC236}">
                <a16:creationId xmlns:a16="http://schemas.microsoft.com/office/drawing/2014/main" id="{EAA2AF1A-B432-4F47-9449-315D37648C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14A86B-12F9-DF44-B8C9-71BF989E7482}"/>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879313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5CA11-F5F2-7942-91FA-66526E94E4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E7AFB6-0789-464D-8AF6-83A43497DB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CA69B5-246F-EC43-A546-7FD5A0119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58FCFF-EFF6-4741-813A-EAD0C0CF6D00}"/>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6" name="Footer Placeholder 5">
            <a:extLst>
              <a:ext uri="{FF2B5EF4-FFF2-40B4-BE49-F238E27FC236}">
                <a16:creationId xmlns:a16="http://schemas.microsoft.com/office/drawing/2014/main" id="{30A6CF35-1F43-F346-8F61-96AE46E324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436BE-B746-F849-8162-CC9077D69480}"/>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81844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7878F-FEC7-2A42-8A24-383458FE02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D8A84D0-6791-5D46-84B6-8050018ABA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62AF4E-780C-1042-BA6A-8FEE78EBDD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09DDE4-64B8-E74E-AB82-4CA3291138E8}"/>
              </a:ext>
            </a:extLst>
          </p:cNvPr>
          <p:cNvSpPr>
            <a:spLocks noGrp="1"/>
          </p:cNvSpPr>
          <p:nvPr>
            <p:ph type="dt" sz="half" idx="10"/>
          </p:nvPr>
        </p:nvSpPr>
        <p:spPr/>
        <p:txBody>
          <a:bodyPr/>
          <a:lstStyle/>
          <a:p>
            <a:fld id="{C2AF5FA8-569C-F642-A839-C6408FF53543}" type="datetimeFigureOut">
              <a:rPr lang="en-US" smtClean="0"/>
              <a:t>3/27/2020</a:t>
            </a:fld>
            <a:endParaRPr lang="en-US"/>
          </a:p>
        </p:txBody>
      </p:sp>
      <p:sp>
        <p:nvSpPr>
          <p:cNvPr id="6" name="Footer Placeholder 5">
            <a:extLst>
              <a:ext uri="{FF2B5EF4-FFF2-40B4-BE49-F238E27FC236}">
                <a16:creationId xmlns:a16="http://schemas.microsoft.com/office/drawing/2014/main" id="{01BC4C5B-C060-8149-8D51-C8A2BFF2D5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13A8A3-A3A0-9041-A894-8CC99A88E4B1}"/>
              </a:ext>
            </a:extLst>
          </p:cNvPr>
          <p:cNvSpPr>
            <a:spLocks noGrp="1"/>
          </p:cNvSpPr>
          <p:nvPr>
            <p:ph type="sldNum" sz="quarter" idx="12"/>
          </p:nvPr>
        </p:nvSpPr>
        <p:spPr/>
        <p:txBody>
          <a:bodyPr/>
          <a:lstStyle/>
          <a:p>
            <a:fld id="{CEDEF9C1-0071-4D4A-89AA-0CC05A8019E4}" type="slidenum">
              <a:rPr lang="en-US" smtClean="0"/>
              <a:t>‹#›</a:t>
            </a:fld>
            <a:endParaRPr lang="en-US"/>
          </a:p>
        </p:txBody>
      </p:sp>
    </p:spTree>
    <p:extLst>
      <p:ext uri="{BB962C8B-B14F-4D97-AF65-F5344CB8AC3E}">
        <p14:creationId xmlns:p14="http://schemas.microsoft.com/office/powerpoint/2010/main" val="633044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C28769-45FB-E142-85BE-78A90F01A2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AD6F86-3029-AC49-A73A-EBC46781F1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4826D6-59CC-2543-8830-1093377243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AF5FA8-569C-F642-A839-C6408FF53543}" type="datetimeFigureOut">
              <a:rPr lang="en-US" smtClean="0"/>
              <a:t>3/27/2020</a:t>
            </a:fld>
            <a:endParaRPr lang="en-US"/>
          </a:p>
        </p:txBody>
      </p:sp>
      <p:sp>
        <p:nvSpPr>
          <p:cNvPr id="5" name="Footer Placeholder 4">
            <a:extLst>
              <a:ext uri="{FF2B5EF4-FFF2-40B4-BE49-F238E27FC236}">
                <a16:creationId xmlns:a16="http://schemas.microsoft.com/office/drawing/2014/main" id="{198F3B64-875C-0547-AF55-2F0FBA9E63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D2F143E-F795-074D-9108-3025C3CDFD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DEF9C1-0071-4D4A-89AA-0CC05A8019E4}" type="slidenum">
              <a:rPr lang="en-US" smtClean="0"/>
              <a:t>‹#›</a:t>
            </a:fld>
            <a:endParaRPr lang="en-US"/>
          </a:p>
        </p:txBody>
      </p:sp>
    </p:spTree>
    <p:extLst>
      <p:ext uri="{BB962C8B-B14F-4D97-AF65-F5344CB8AC3E}">
        <p14:creationId xmlns:p14="http://schemas.microsoft.com/office/powerpoint/2010/main" val="402707070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6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ideo" Target="https://www.youtube.com/embed/vDwxqWFH_BI?feature=oembed" TargetMode="Externa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impleslides.c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
          <p:cNvSpPr txBox="1">
            <a:spLocks noGrp="1"/>
          </p:cNvSpPr>
          <p:nvPr>
            <p:ph type="title"/>
          </p:nvPr>
        </p:nvSpPr>
        <p:spPr>
          <a:xfrm>
            <a:off x="838200" y="43920"/>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GB" b="1"/>
              <a:t>How to Use Simple Slides</a:t>
            </a:r>
            <a:endParaRPr/>
          </a:p>
        </p:txBody>
      </p:sp>
      <p:sp>
        <p:nvSpPr>
          <p:cNvPr id="124" name="Google Shape;124;p1"/>
          <p:cNvSpPr txBox="1"/>
          <p:nvPr/>
        </p:nvSpPr>
        <p:spPr>
          <a:xfrm>
            <a:off x="1524000" y="936598"/>
            <a:ext cx="9144000" cy="1655762"/>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2000"/>
              <a:buFont typeface="Arial"/>
              <a:buNone/>
            </a:pPr>
            <a:r>
              <a:rPr lang="en-GB" sz="2000" b="0" i="0" u="none" strike="noStrike" cap="none">
                <a:solidFill>
                  <a:schemeClr val="dk1"/>
                </a:solidFill>
                <a:latin typeface="Twentieth Century"/>
                <a:ea typeface="Twentieth Century"/>
                <a:cs typeface="Twentieth Century"/>
                <a:sym typeface="Twentieth Century"/>
              </a:rPr>
              <a:t>Watch this before starting</a:t>
            </a:r>
            <a:endParaRPr/>
          </a:p>
        </p:txBody>
      </p:sp>
      <p:sp>
        <p:nvSpPr>
          <p:cNvPr id="125" name="Google Shape;125;p1"/>
          <p:cNvSpPr/>
          <p:nvPr/>
        </p:nvSpPr>
        <p:spPr>
          <a:xfrm>
            <a:off x="4377972" y="6121983"/>
            <a:ext cx="3436050" cy="369291"/>
          </a:xfrm>
          <a:prstGeom prst="rect">
            <a:avLst/>
          </a:prstGeom>
          <a:noFill/>
          <a:ln>
            <a:noFill/>
          </a:ln>
        </p:spPr>
        <p:txBody>
          <a:bodyPr spcFirstLastPara="1" wrap="square" lIns="91425" tIns="45700" rIns="91425" bIns="45700" anchor="t" anchorCtr="0">
            <a:spAutoFit/>
          </a:bodyPr>
          <a:lstStyle/>
          <a:p>
            <a:pPr lvl="0" algn="ctr"/>
            <a:r>
              <a:rPr lang="en-GB" u="sng" dirty="0">
                <a:solidFill>
                  <a:schemeClr val="dk1"/>
                </a:solidFill>
                <a:ea typeface="Calibri"/>
                <a:cs typeface="Calibri"/>
                <a:sym typeface="Calibri"/>
              </a:rPr>
              <a:t>https://youtu.be/vDwxqWFH_BI</a:t>
            </a:r>
            <a:endParaRPr sz="1800" dirty="0">
              <a:solidFill>
                <a:schemeClr val="dk1"/>
              </a:solidFill>
              <a:latin typeface="Calibri"/>
              <a:ea typeface="Calibri"/>
              <a:cs typeface="Calibri"/>
              <a:sym typeface="Calibri"/>
            </a:endParaRPr>
          </a:p>
        </p:txBody>
      </p:sp>
      <p:pic>
        <p:nvPicPr>
          <p:cNvPr id="4" name="Online Media 3" title="SimpleSlides PowerPoint Tutorial">
            <a:hlinkClick r:id="" action="ppaction://media"/>
            <a:extLst>
              <a:ext uri="{FF2B5EF4-FFF2-40B4-BE49-F238E27FC236}">
                <a16:creationId xmlns:a16="http://schemas.microsoft.com/office/drawing/2014/main" id="{B1F70C6F-B61C-434C-B2F3-64F1214A97C9}"/>
              </a:ext>
            </a:extLst>
          </p:cNvPr>
          <p:cNvPicPr>
            <a:picLocks noGrp="1" noRot="1" noChangeAspect="1"/>
          </p:cNvPicPr>
          <p:nvPr>
            <p:ph idx="1"/>
            <a:videoFile r:link="rId1"/>
          </p:nvPr>
        </p:nvPicPr>
        <p:blipFill>
          <a:blip r:embed="rId4"/>
          <a:stretch>
            <a:fillRect/>
          </a:stretch>
        </p:blipFill>
        <p:spPr>
          <a:xfrm>
            <a:off x="2228053" y="1570064"/>
            <a:ext cx="7735888" cy="43513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reeform 71">
            <a:extLst>
              <a:ext uri="{FF2B5EF4-FFF2-40B4-BE49-F238E27FC236}">
                <a16:creationId xmlns:a16="http://schemas.microsoft.com/office/drawing/2014/main" id="{6C9E70E0-2238-9941-850B-EC95555F0EF7}"/>
              </a:ext>
            </a:extLst>
          </p:cNvPr>
          <p:cNvSpPr/>
          <p:nvPr/>
        </p:nvSpPr>
        <p:spPr>
          <a:xfrm>
            <a:off x="3991179" y="2147292"/>
            <a:ext cx="4142554" cy="4709895"/>
          </a:xfrm>
          <a:custGeom>
            <a:avLst/>
            <a:gdLst>
              <a:gd name="connsiteX0" fmla="*/ 1864760 w 4725856"/>
              <a:gd name="connsiteY0" fmla="*/ 5304467 h 5373083"/>
              <a:gd name="connsiteX1" fmla="*/ 1320690 w 4725856"/>
              <a:gd name="connsiteY1" fmla="*/ 4515142 h 5373083"/>
              <a:gd name="connsiteX2" fmla="*/ 556702 w 4725856"/>
              <a:gd name="connsiteY2" fmla="*/ 4492240 h 5373083"/>
              <a:gd name="connsiteX3" fmla="*/ 465994 w 4725856"/>
              <a:gd name="connsiteY3" fmla="*/ 4066469 h 5373083"/>
              <a:gd name="connsiteX4" fmla="*/ 322898 w 4725856"/>
              <a:gd name="connsiteY4" fmla="*/ 3899750 h 5373083"/>
              <a:gd name="connsiteX5" fmla="*/ 414689 w 4725856"/>
              <a:gd name="connsiteY5" fmla="*/ 3784967 h 5373083"/>
              <a:gd name="connsiteX6" fmla="*/ 256445 w 4725856"/>
              <a:gd name="connsiteY6" fmla="*/ 3678209 h 5373083"/>
              <a:gd name="connsiteX7" fmla="*/ 159245 w 4725856"/>
              <a:gd name="connsiteY7" fmla="*/ 3502743 h 5373083"/>
              <a:gd name="connsiteX8" fmla="*/ 52126 w 4725856"/>
              <a:gd name="connsiteY8" fmla="*/ 3207265 h 5373083"/>
              <a:gd name="connsiteX9" fmla="*/ 444805 w 4725856"/>
              <a:gd name="connsiteY9" fmla="*/ 2364561 h 5373083"/>
              <a:gd name="connsiteX10" fmla="*/ 1119707 w 4725856"/>
              <a:gd name="connsiteY10" fmla="*/ 339762 h 5373083"/>
              <a:gd name="connsiteX11" fmla="*/ 4654267 w 4725856"/>
              <a:gd name="connsiteY11" fmla="*/ 1392196 h 5373083"/>
              <a:gd name="connsiteX12" fmla="*/ 3864942 w 4725856"/>
              <a:gd name="connsiteY12" fmla="*/ 3851691 h 5373083"/>
              <a:gd name="connsiteX13" fmla="*/ 3899296 w 4725856"/>
              <a:gd name="connsiteY13" fmla="*/ 5373084 h 5373083"/>
              <a:gd name="connsiteX14" fmla="*/ 1863317 w 4725856"/>
              <a:gd name="connsiteY14" fmla="*/ 5373084 h 537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856" h="5373083">
                <a:moveTo>
                  <a:pt x="1864760" y="5304467"/>
                </a:moveTo>
                <a:cubicBezTo>
                  <a:pt x="1864760" y="5304467"/>
                  <a:pt x="1892622" y="4492240"/>
                  <a:pt x="1320690" y="4515142"/>
                </a:cubicBezTo>
                <a:cubicBezTo>
                  <a:pt x="748759" y="4538045"/>
                  <a:pt x="694207" y="4706658"/>
                  <a:pt x="556702" y="4492240"/>
                </a:cubicBezTo>
                <a:cubicBezTo>
                  <a:pt x="419197" y="4277822"/>
                  <a:pt x="558956" y="4157268"/>
                  <a:pt x="465994" y="4066469"/>
                </a:cubicBezTo>
                <a:cubicBezTo>
                  <a:pt x="465994" y="4066469"/>
                  <a:pt x="324792" y="3993163"/>
                  <a:pt x="322898" y="3899750"/>
                </a:cubicBezTo>
                <a:cubicBezTo>
                  <a:pt x="321005" y="3806336"/>
                  <a:pt x="414689" y="3784967"/>
                  <a:pt x="414689" y="3784967"/>
                </a:cubicBezTo>
                <a:cubicBezTo>
                  <a:pt x="414689" y="3784967"/>
                  <a:pt x="262216" y="3779196"/>
                  <a:pt x="256445" y="3678209"/>
                </a:cubicBezTo>
                <a:cubicBezTo>
                  <a:pt x="250674" y="3577221"/>
                  <a:pt x="319562" y="3569467"/>
                  <a:pt x="159245" y="3502743"/>
                </a:cubicBezTo>
                <a:cubicBezTo>
                  <a:pt x="-1073" y="3436019"/>
                  <a:pt x="-47058" y="3375066"/>
                  <a:pt x="52126" y="3207265"/>
                </a:cubicBezTo>
                <a:cubicBezTo>
                  <a:pt x="151310" y="3039463"/>
                  <a:pt x="482945" y="2567076"/>
                  <a:pt x="444805" y="2364561"/>
                </a:cubicBezTo>
                <a:cubicBezTo>
                  <a:pt x="406664" y="2162045"/>
                  <a:pt x="-69961" y="1003034"/>
                  <a:pt x="1119707" y="339762"/>
                </a:cubicBezTo>
                <a:cubicBezTo>
                  <a:pt x="2309375" y="-323509"/>
                  <a:pt x="4288458" y="-37768"/>
                  <a:pt x="4654267" y="1392196"/>
                </a:cubicBezTo>
                <a:cubicBezTo>
                  <a:pt x="5020076" y="2822160"/>
                  <a:pt x="3864942" y="3851691"/>
                  <a:pt x="3864942" y="3851691"/>
                </a:cubicBezTo>
                <a:cubicBezTo>
                  <a:pt x="3864942" y="3851691"/>
                  <a:pt x="3384440" y="4755348"/>
                  <a:pt x="3899296" y="5373084"/>
                </a:cubicBezTo>
                <a:lnTo>
                  <a:pt x="1863317" y="5373084"/>
                </a:lnTo>
                <a:close/>
              </a:path>
            </a:pathLst>
          </a:custGeom>
          <a:solidFill>
            <a:schemeClr val="accent1"/>
          </a:solidFill>
          <a:ln w="9016" cap="flat">
            <a:noFill/>
            <a:prstDash val="solid"/>
            <a:miter/>
          </a:ln>
        </p:spPr>
        <p:txBody>
          <a:bodyPr rtlCol="0" anchor="ctr"/>
          <a:lstStyle/>
          <a:p>
            <a:endParaRPr lang="en-US"/>
          </a:p>
        </p:txBody>
      </p:sp>
      <p:grpSp>
        <p:nvGrpSpPr>
          <p:cNvPr id="73" name="Group 72">
            <a:extLst>
              <a:ext uri="{FF2B5EF4-FFF2-40B4-BE49-F238E27FC236}">
                <a16:creationId xmlns:a16="http://schemas.microsoft.com/office/drawing/2014/main" id="{4D762CE4-B788-534D-A7C0-892CE4D40902}"/>
              </a:ext>
            </a:extLst>
          </p:cNvPr>
          <p:cNvGrpSpPr/>
          <p:nvPr/>
        </p:nvGrpSpPr>
        <p:grpSpPr>
          <a:xfrm>
            <a:off x="4732511" y="2316474"/>
            <a:ext cx="3207656" cy="2804537"/>
            <a:chOff x="4638308" y="1677108"/>
            <a:chExt cx="3659318" cy="3199436"/>
          </a:xfrm>
          <a:solidFill>
            <a:schemeClr val="bg1"/>
          </a:solidFill>
        </p:grpSpPr>
        <p:sp>
          <p:nvSpPr>
            <p:cNvPr id="74" name="Freeform 73">
              <a:extLst>
                <a:ext uri="{FF2B5EF4-FFF2-40B4-BE49-F238E27FC236}">
                  <a16:creationId xmlns:a16="http://schemas.microsoft.com/office/drawing/2014/main" id="{73D686FD-7FAD-824B-8D10-1F9E3697A299}"/>
                </a:ext>
              </a:extLst>
            </p:cNvPr>
            <p:cNvSpPr/>
            <p:nvPr/>
          </p:nvSpPr>
          <p:spPr>
            <a:xfrm>
              <a:off x="5608029" y="2068721"/>
              <a:ext cx="1410754" cy="990980"/>
            </a:xfrm>
            <a:custGeom>
              <a:avLst/>
              <a:gdLst>
                <a:gd name="connsiteX0" fmla="*/ 543258 w 1410755"/>
                <a:gd name="connsiteY0" fmla="*/ 839950 h 990980"/>
                <a:gd name="connsiteX1" fmla="*/ 923223 w 1410755"/>
                <a:gd name="connsiteY1" fmla="*/ 916322 h 990980"/>
                <a:gd name="connsiteX2" fmla="*/ 1163249 w 1410755"/>
                <a:gd name="connsiteY2" fmla="*/ 830933 h 990980"/>
                <a:gd name="connsiteX3" fmla="*/ 1410217 w 1410755"/>
                <a:gd name="connsiteY3" fmla="*/ 375588 h 990980"/>
                <a:gd name="connsiteX4" fmla="*/ 1064966 w 1410755"/>
                <a:gd name="connsiteY4" fmla="*/ 5361 h 990980"/>
                <a:gd name="connsiteX5" fmla="*/ 687616 w 1410755"/>
                <a:gd name="connsiteY5" fmla="*/ 187319 h 990980"/>
                <a:gd name="connsiteX6" fmla="*/ 614563 w 1410755"/>
                <a:gd name="connsiteY6" fmla="*/ 210062 h 990980"/>
                <a:gd name="connsiteX7" fmla="*/ 595646 w 1410755"/>
                <a:gd name="connsiteY7" fmla="*/ 193540 h 990980"/>
                <a:gd name="connsiteX8" fmla="*/ 257157 w 1410755"/>
                <a:gd name="connsiteY8" fmla="*/ 145932 h 990980"/>
                <a:gd name="connsiteX9" fmla="*/ 0 w 1410755"/>
                <a:gd name="connsiteY9" fmla="*/ 408319 h 990980"/>
                <a:gd name="connsiteX10" fmla="*/ 32911 w 1410755"/>
                <a:gd name="connsiteY10" fmla="*/ 430229 h 990980"/>
                <a:gd name="connsiteX11" fmla="*/ 322709 w 1410755"/>
                <a:gd name="connsiteY11" fmla="*/ 990980 h 990980"/>
                <a:gd name="connsiteX12" fmla="*/ 543258 w 1410755"/>
                <a:gd name="connsiteY12" fmla="*/ 839950 h 9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10755" h="990980">
                  <a:moveTo>
                    <a:pt x="543258" y="839950"/>
                  </a:moveTo>
                  <a:cubicBezTo>
                    <a:pt x="675029" y="813729"/>
                    <a:pt x="811813" y="841221"/>
                    <a:pt x="923223" y="916322"/>
                  </a:cubicBezTo>
                  <a:cubicBezTo>
                    <a:pt x="997125" y="872960"/>
                    <a:pt x="1078564" y="843980"/>
                    <a:pt x="1163249" y="830933"/>
                  </a:cubicBezTo>
                  <a:cubicBezTo>
                    <a:pt x="1166315" y="699018"/>
                    <a:pt x="1222309" y="479281"/>
                    <a:pt x="1410217" y="375588"/>
                  </a:cubicBezTo>
                  <a:cubicBezTo>
                    <a:pt x="1418062" y="278568"/>
                    <a:pt x="1341961" y="50986"/>
                    <a:pt x="1064966" y="5361"/>
                  </a:cubicBezTo>
                  <a:cubicBezTo>
                    <a:pt x="810244" y="-36296"/>
                    <a:pt x="692485" y="178212"/>
                    <a:pt x="687616" y="187319"/>
                  </a:cubicBezTo>
                  <a:cubicBezTo>
                    <a:pt x="673721" y="213772"/>
                    <a:pt x="641018" y="223954"/>
                    <a:pt x="614563" y="210062"/>
                  </a:cubicBezTo>
                  <a:cubicBezTo>
                    <a:pt x="607052" y="206116"/>
                    <a:pt x="600569" y="200456"/>
                    <a:pt x="595646" y="193540"/>
                  </a:cubicBezTo>
                  <a:cubicBezTo>
                    <a:pt x="592760" y="189934"/>
                    <a:pt x="508814" y="86331"/>
                    <a:pt x="257157" y="145932"/>
                  </a:cubicBezTo>
                  <a:cubicBezTo>
                    <a:pt x="51576" y="194622"/>
                    <a:pt x="8836" y="350972"/>
                    <a:pt x="0" y="408319"/>
                  </a:cubicBezTo>
                  <a:cubicBezTo>
                    <a:pt x="11181" y="415172"/>
                    <a:pt x="22091" y="422475"/>
                    <a:pt x="32911" y="430229"/>
                  </a:cubicBezTo>
                  <a:cubicBezTo>
                    <a:pt x="242640" y="581530"/>
                    <a:pt x="305397" y="825433"/>
                    <a:pt x="322709" y="990980"/>
                  </a:cubicBezTo>
                  <a:cubicBezTo>
                    <a:pt x="366981" y="923986"/>
                    <a:pt x="436230" y="860959"/>
                    <a:pt x="543258" y="839950"/>
                  </a:cubicBezTo>
                  <a:close/>
                </a:path>
              </a:pathLst>
            </a:custGeom>
            <a:grpFill/>
            <a:ln w="9016" cap="flat">
              <a:noFill/>
              <a:prstDash val="solid"/>
              <a:miter/>
            </a:ln>
          </p:spPr>
          <p:txBody>
            <a:bodyPr rtlCol="0" anchor="ctr"/>
            <a:lstStyle/>
            <a:p>
              <a:endParaRPr lang="en-US" dirty="0"/>
            </a:p>
          </p:txBody>
        </p:sp>
        <p:sp>
          <p:nvSpPr>
            <p:cNvPr id="75" name="Freeform 74">
              <a:extLst>
                <a:ext uri="{FF2B5EF4-FFF2-40B4-BE49-F238E27FC236}">
                  <a16:creationId xmlns:a16="http://schemas.microsoft.com/office/drawing/2014/main" id="{3C85CC45-48A3-4841-8E3C-550016FB4594}"/>
                </a:ext>
              </a:extLst>
            </p:cNvPr>
            <p:cNvSpPr/>
            <p:nvPr/>
          </p:nvSpPr>
          <p:spPr>
            <a:xfrm>
              <a:off x="4638308" y="1677108"/>
              <a:ext cx="3659318" cy="3199436"/>
            </a:xfrm>
            <a:custGeom>
              <a:avLst/>
              <a:gdLst>
                <a:gd name="connsiteX0" fmla="*/ 3658782 w 3659317"/>
                <a:gd name="connsiteY0" fmla="*/ 1582492 h 3199435"/>
                <a:gd name="connsiteX1" fmla="*/ 3392067 w 3659317"/>
                <a:gd name="connsiteY1" fmla="*/ 966740 h 3199435"/>
                <a:gd name="connsiteX2" fmla="*/ 3166649 w 3659317"/>
                <a:gd name="connsiteY2" fmla="*/ 521944 h 3199435"/>
                <a:gd name="connsiteX3" fmla="*/ 2477771 w 3659317"/>
                <a:gd name="connsiteY3" fmla="*/ 248737 h 3199435"/>
                <a:gd name="connsiteX4" fmla="*/ 1466183 w 3659317"/>
                <a:gd name="connsiteY4" fmla="*/ 137470 h 3199435"/>
                <a:gd name="connsiteX5" fmla="*/ 553870 w 3659317"/>
                <a:gd name="connsiteY5" fmla="*/ 461081 h 3199435"/>
                <a:gd name="connsiteX6" fmla="*/ 114033 w 3659317"/>
                <a:gd name="connsiteY6" fmla="*/ 1492415 h 3199435"/>
                <a:gd name="connsiteX7" fmla="*/ 821216 w 3659317"/>
                <a:gd name="connsiteY7" fmla="*/ 1869676 h 3199435"/>
                <a:gd name="connsiteX8" fmla="*/ 1188287 w 3659317"/>
                <a:gd name="connsiteY8" fmla="*/ 1547868 h 3199435"/>
                <a:gd name="connsiteX9" fmla="*/ 939245 w 3659317"/>
                <a:gd name="connsiteY9" fmla="*/ 909213 h 3199435"/>
                <a:gd name="connsiteX10" fmla="*/ 486064 w 3659317"/>
                <a:gd name="connsiteY10" fmla="*/ 897671 h 3199435"/>
                <a:gd name="connsiteX11" fmla="*/ 411135 w 3659317"/>
                <a:gd name="connsiteY11" fmla="*/ 1213528 h 3199435"/>
                <a:gd name="connsiteX12" fmla="*/ 528352 w 3659317"/>
                <a:gd name="connsiteY12" fmla="*/ 1342377 h 3199435"/>
                <a:gd name="connsiteX13" fmla="*/ 752959 w 3659317"/>
                <a:gd name="connsiteY13" fmla="*/ 1335163 h 3199435"/>
                <a:gd name="connsiteX14" fmla="*/ 823831 w 3659317"/>
                <a:gd name="connsiteY14" fmla="*/ 1364107 h 3199435"/>
                <a:gd name="connsiteX15" fmla="*/ 794887 w 3659317"/>
                <a:gd name="connsiteY15" fmla="*/ 1434979 h 3199435"/>
                <a:gd name="connsiteX16" fmla="*/ 487326 w 3659317"/>
                <a:gd name="connsiteY16" fmla="*/ 1442643 h 3199435"/>
                <a:gd name="connsiteX17" fmla="*/ 310779 w 3659317"/>
                <a:gd name="connsiteY17" fmla="*/ 1253292 h 3199435"/>
                <a:gd name="connsiteX18" fmla="*/ 420242 w 3659317"/>
                <a:gd name="connsiteY18" fmla="*/ 812012 h 3199435"/>
                <a:gd name="connsiteX19" fmla="*/ 868644 w 3659317"/>
                <a:gd name="connsiteY19" fmla="*/ 750969 h 3199435"/>
                <a:gd name="connsiteX20" fmla="*/ 1201903 w 3659317"/>
                <a:gd name="connsiteY20" fmla="*/ 431777 h 3199435"/>
                <a:gd name="connsiteX21" fmla="*/ 1597917 w 3659317"/>
                <a:gd name="connsiteY21" fmla="*/ 471901 h 3199435"/>
                <a:gd name="connsiteX22" fmla="*/ 2052181 w 3659317"/>
                <a:gd name="connsiteY22" fmla="*/ 289673 h 3199435"/>
                <a:gd name="connsiteX23" fmla="*/ 2398423 w 3659317"/>
                <a:gd name="connsiteY23" fmla="*/ 493271 h 3199435"/>
                <a:gd name="connsiteX24" fmla="*/ 2487869 w 3659317"/>
                <a:gd name="connsiteY24" fmla="*/ 724911 h 3199435"/>
                <a:gd name="connsiteX25" fmla="*/ 3083695 w 3659317"/>
                <a:gd name="connsiteY25" fmla="*/ 883154 h 3199435"/>
                <a:gd name="connsiteX26" fmla="*/ 3199199 w 3659317"/>
                <a:gd name="connsiteY26" fmla="*/ 1341205 h 3199435"/>
                <a:gd name="connsiteX27" fmla="*/ 3325434 w 3659317"/>
                <a:gd name="connsiteY27" fmla="*/ 1753179 h 3199435"/>
                <a:gd name="connsiteX28" fmla="*/ 3139779 w 3659317"/>
                <a:gd name="connsiteY28" fmla="*/ 2011599 h 3199435"/>
                <a:gd name="connsiteX29" fmla="*/ 2683172 w 3659317"/>
                <a:gd name="connsiteY29" fmla="*/ 1960744 h 3199435"/>
                <a:gd name="connsiteX30" fmla="*/ 2008900 w 3659317"/>
                <a:gd name="connsiteY30" fmla="*/ 1945867 h 3199435"/>
                <a:gd name="connsiteX31" fmla="*/ 1636960 w 3659317"/>
                <a:gd name="connsiteY31" fmla="*/ 2125300 h 3199435"/>
                <a:gd name="connsiteX32" fmla="*/ 1607656 w 3659317"/>
                <a:gd name="connsiteY32" fmla="*/ 2120972 h 3199435"/>
                <a:gd name="connsiteX33" fmla="*/ 1432010 w 3659317"/>
                <a:gd name="connsiteY33" fmla="*/ 1961195 h 3199435"/>
                <a:gd name="connsiteX34" fmla="*/ 1457662 w 3659317"/>
                <a:gd name="connsiteY34" fmla="*/ 1889016 h 3199435"/>
                <a:gd name="connsiteX35" fmla="*/ 1529841 w 3659317"/>
                <a:gd name="connsiteY35" fmla="*/ 1914669 h 3199435"/>
                <a:gd name="connsiteX36" fmla="*/ 1630829 w 3659317"/>
                <a:gd name="connsiteY36" fmla="*/ 2015115 h 3199435"/>
                <a:gd name="connsiteX37" fmla="*/ 1939471 w 3659317"/>
                <a:gd name="connsiteY37" fmla="*/ 1862642 h 3199435"/>
                <a:gd name="connsiteX38" fmla="*/ 2741240 w 3659317"/>
                <a:gd name="connsiteY38" fmla="*/ 1869315 h 3199435"/>
                <a:gd name="connsiteX39" fmla="*/ 3094335 w 3659317"/>
                <a:gd name="connsiteY39" fmla="*/ 1913316 h 3199435"/>
                <a:gd name="connsiteX40" fmla="*/ 3218045 w 3659317"/>
                <a:gd name="connsiteY40" fmla="*/ 1738302 h 3199435"/>
                <a:gd name="connsiteX41" fmla="*/ 3106778 w 3659317"/>
                <a:gd name="connsiteY41" fmla="*/ 1403871 h 3199435"/>
                <a:gd name="connsiteX42" fmla="*/ 3086310 w 3659317"/>
                <a:gd name="connsiteY42" fmla="*/ 1344992 h 3199435"/>
                <a:gd name="connsiteX43" fmla="*/ 3006061 w 3659317"/>
                <a:gd name="connsiteY43" fmla="*/ 958805 h 3199435"/>
                <a:gd name="connsiteX44" fmla="*/ 2510141 w 3659317"/>
                <a:gd name="connsiteY44" fmla="*/ 830948 h 3199435"/>
                <a:gd name="connsiteX45" fmla="*/ 2241983 w 3659317"/>
                <a:gd name="connsiteY45" fmla="*/ 1216954 h 3199435"/>
                <a:gd name="connsiteX46" fmla="*/ 2672803 w 3659317"/>
                <a:gd name="connsiteY46" fmla="*/ 1458152 h 3199435"/>
                <a:gd name="connsiteX47" fmla="*/ 2665229 w 3659317"/>
                <a:gd name="connsiteY47" fmla="*/ 1534433 h 3199435"/>
                <a:gd name="connsiteX48" fmla="*/ 2588947 w 3659317"/>
                <a:gd name="connsiteY48" fmla="*/ 1526859 h 3199435"/>
                <a:gd name="connsiteX49" fmla="*/ 1922790 w 3659317"/>
                <a:gd name="connsiteY49" fmla="*/ 1416675 h 3199435"/>
                <a:gd name="connsiteX50" fmla="*/ 1854353 w 3659317"/>
                <a:gd name="connsiteY50" fmla="*/ 1413609 h 3199435"/>
                <a:gd name="connsiteX51" fmla="*/ 1534620 w 3659317"/>
                <a:gd name="connsiteY51" fmla="*/ 1337327 h 3199435"/>
                <a:gd name="connsiteX52" fmla="*/ 1324440 w 3659317"/>
                <a:gd name="connsiteY52" fmla="*/ 1591960 h 3199435"/>
                <a:gd name="connsiteX53" fmla="*/ 1280348 w 3659317"/>
                <a:gd name="connsiteY53" fmla="*/ 1637945 h 3199435"/>
                <a:gd name="connsiteX54" fmla="*/ 890915 w 3659317"/>
                <a:gd name="connsiteY54" fmla="*/ 2090946 h 3199435"/>
                <a:gd name="connsiteX55" fmla="*/ 870718 w 3659317"/>
                <a:gd name="connsiteY55" fmla="*/ 2137473 h 3199435"/>
                <a:gd name="connsiteX56" fmla="*/ 1654633 w 3659317"/>
                <a:gd name="connsiteY56" fmla="*/ 2628434 h 3199435"/>
                <a:gd name="connsiteX57" fmla="*/ 1658961 w 3659317"/>
                <a:gd name="connsiteY57" fmla="*/ 2646467 h 3199435"/>
                <a:gd name="connsiteX58" fmla="*/ 2381923 w 3659317"/>
                <a:gd name="connsiteY58" fmla="*/ 2577489 h 3199435"/>
                <a:gd name="connsiteX59" fmla="*/ 2433859 w 3659317"/>
                <a:gd name="connsiteY59" fmla="*/ 2353694 h 3199435"/>
                <a:gd name="connsiteX60" fmla="*/ 2346487 w 3659317"/>
                <a:gd name="connsiteY60" fmla="*/ 2266953 h 3199435"/>
                <a:gd name="connsiteX61" fmla="*/ 2312764 w 3659317"/>
                <a:gd name="connsiteY61" fmla="*/ 2198155 h 3199435"/>
                <a:gd name="connsiteX62" fmla="*/ 2381562 w 3659317"/>
                <a:gd name="connsiteY62" fmla="*/ 2164433 h 3199435"/>
                <a:gd name="connsiteX63" fmla="*/ 2535838 w 3659317"/>
                <a:gd name="connsiteY63" fmla="*/ 2316996 h 3199435"/>
                <a:gd name="connsiteX64" fmla="*/ 2472721 w 3659317"/>
                <a:gd name="connsiteY64" fmla="*/ 2637451 h 3199435"/>
                <a:gd name="connsiteX65" fmla="*/ 2468393 w 3659317"/>
                <a:gd name="connsiteY65" fmla="*/ 2643492 h 3199435"/>
                <a:gd name="connsiteX66" fmla="*/ 1950292 w 3659317"/>
                <a:gd name="connsiteY66" fmla="*/ 2822294 h 3199435"/>
                <a:gd name="connsiteX67" fmla="*/ 1703323 w 3659317"/>
                <a:gd name="connsiteY67" fmla="*/ 2775407 h 3199435"/>
                <a:gd name="connsiteX68" fmla="*/ 2417088 w 3659317"/>
                <a:gd name="connsiteY68" fmla="*/ 3198652 h 3199435"/>
                <a:gd name="connsiteX69" fmla="*/ 2837989 w 3659317"/>
                <a:gd name="connsiteY69" fmla="*/ 2949249 h 3199435"/>
                <a:gd name="connsiteX70" fmla="*/ 3212003 w 3659317"/>
                <a:gd name="connsiteY70" fmla="*/ 2282011 h 3199435"/>
                <a:gd name="connsiteX71" fmla="*/ 3658782 w 3659317"/>
                <a:gd name="connsiteY71" fmla="*/ 1582492 h 319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659317" h="3199435">
                  <a:moveTo>
                    <a:pt x="3658782" y="1582492"/>
                  </a:moveTo>
                  <a:cubicBezTo>
                    <a:pt x="3644536" y="1136435"/>
                    <a:pt x="3392067" y="966740"/>
                    <a:pt x="3392067" y="966740"/>
                  </a:cubicBezTo>
                  <a:cubicBezTo>
                    <a:pt x="3392067" y="966740"/>
                    <a:pt x="3362312" y="751600"/>
                    <a:pt x="3166649" y="521944"/>
                  </a:cubicBezTo>
                  <a:cubicBezTo>
                    <a:pt x="2863597" y="189407"/>
                    <a:pt x="2477771" y="248737"/>
                    <a:pt x="2477771" y="248737"/>
                  </a:cubicBezTo>
                  <a:cubicBezTo>
                    <a:pt x="1977973" y="-236273"/>
                    <a:pt x="1466183" y="137470"/>
                    <a:pt x="1466183" y="137470"/>
                  </a:cubicBezTo>
                  <a:cubicBezTo>
                    <a:pt x="756205" y="-95342"/>
                    <a:pt x="553870" y="461081"/>
                    <a:pt x="553870" y="461081"/>
                  </a:cubicBezTo>
                  <a:cubicBezTo>
                    <a:pt x="148117" y="504091"/>
                    <a:pt x="-182798" y="981707"/>
                    <a:pt x="114033" y="1492415"/>
                  </a:cubicBezTo>
                  <a:cubicBezTo>
                    <a:pt x="341616" y="1884102"/>
                    <a:pt x="677219" y="1889152"/>
                    <a:pt x="821216" y="1869676"/>
                  </a:cubicBezTo>
                  <a:cubicBezTo>
                    <a:pt x="867923" y="1746958"/>
                    <a:pt x="969361" y="1609002"/>
                    <a:pt x="1188287" y="1547868"/>
                  </a:cubicBezTo>
                  <a:cubicBezTo>
                    <a:pt x="1189910" y="1526499"/>
                    <a:pt x="1216870" y="1109475"/>
                    <a:pt x="939245" y="909213"/>
                  </a:cubicBezTo>
                  <a:cubicBezTo>
                    <a:pt x="772976" y="789290"/>
                    <a:pt x="587592" y="819045"/>
                    <a:pt x="486064" y="897671"/>
                  </a:cubicBezTo>
                  <a:cubicBezTo>
                    <a:pt x="389495" y="972059"/>
                    <a:pt x="362444" y="1087293"/>
                    <a:pt x="411135" y="1213528"/>
                  </a:cubicBezTo>
                  <a:cubicBezTo>
                    <a:pt x="437103" y="1277907"/>
                    <a:pt x="475424" y="1320286"/>
                    <a:pt x="528352" y="1342377"/>
                  </a:cubicBezTo>
                  <a:cubicBezTo>
                    <a:pt x="630151" y="1385116"/>
                    <a:pt x="751697" y="1335614"/>
                    <a:pt x="752959" y="1335163"/>
                  </a:cubicBezTo>
                  <a:cubicBezTo>
                    <a:pt x="780523" y="1323586"/>
                    <a:pt x="812253" y="1336543"/>
                    <a:pt x="823831" y="1364107"/>
                  </a:cubicBezTo>
                  <a:cubicBezTo>
                    <a:pt x="835408" y="1391671"/>
                    <a:pt x="822451" y="1423401"/>
                    <a:pt x="794887" y="1434979"/>
                  </a:cubicBezTo>
                  <a:cubicBezTo>
                    <a:pt x="788305" y="1437774"/>
                    <a:pt x="631504" y="1502604"/>
                    <a:pt x="487326" y="1442643"/>
                  </a:cubicBezTo>
                  <a:cubicBezTo>
                    <a:pt x="407348" y="1409371"/>
                    <a:pt x="347927" y="1345713"/>
                    <a:pt x="310779" y="1253292"/>
                  </a:cubicBezTo>
                  <a:cubicBezTo>
                    <a:pt x="244145" y="1080982"/>
                    <a:pt x="285171" y="916336"/>
                    <a:pt x="420242" y="812012"/>
                  </a:cubicBezTo>
                  <a:cubicBezTo>
                    <a:pt x="544492" y="716074"/>
                    <a:pt x="714458" y="696147"/>
                    <a:pt x="868644" y="750969"/>
                  </a:cubicBezTo>
                  <a:cubicBezTo>
                    <a:pt x="894432" y="637989"/>
                    <a:pt x="984599" y="483172"/>
                    <a:pt x="1201903" y="431777"/>
                  </a:cubicBezTo>
                  <a:cubicBezTo>
                    <a:pt x="1409919" y="382545"/>
                    <a:pt x="1533899" y="429342"/>
                    <a:pt x="1597917" y="471901"/>
                  </a:cubicBezTo>
                  <a:cubicBezTo>
                    <a:pt x="1674560" y="372717"/>
                    <a:pt x="1830098" y="253426"/>
                    <a:pt x="2052181" y="289673"/>
                  </a:cubicBezTo>
                  <a:cubicBezTo>
                    <a:pt x="2237294" y="319879"/>
                    <a:pt x="2342610" y="417079"/>
                    <a:pt x="2398423" y="493271"/>
                  </a:cubicBezTo>
                  <a:cubicBezTo>
                    <a:pt x="2448818" y="560873"/>
                    <a:pt x="2479754" y="640981"/>
                    <a:pt x="2487869" y="724911"/>
                  </a:cubicBezTo>
                  <a:cubicBezTo>
                    <a:pt x="2697779" y="672524"/>
                    <a:pt x="2941231" y="737444"/>
                    <a:pt x="3083695" y="883154"/>
                  </a:cubicBezTo>
                  <a:cubicBezTo>
                    <a:pt x="3199741" y="1002175"/>
                    <a:pt x="3240135" y="1163846"/>
                    <a:pt x="3199199" y="1341205"/>
                  </a:cubicBezTo>
                  <a:cubicBezTo>
                    <a:pt x="3252488" y="1393592"/>
                    <a:pt x="3356722" y="1527761"/>
                    <a:pt x="3325434" y="1753179"/>
                  </a:cubicBezTo>
                  <a:cubicBezTo>
                    <a:pt x="3308843" y="1872110"/>
                    <a:pt x="3242931" y="1963900"/>
                    <a:pt x="3139779" y="2011599"/>
                  </a:cubicBezTo>
                  <a:cubicBezTo>
                    <a:pt x="3007594" y="2072823"/>
                    <a:pt x="2828431" y="2052895"/>
                    <a:pt x="2683172" y="1960744"/>
                  </a:cubicBezTo>
                  <a:cubicBezTo>
                    <a:pt x="2477500" y="1830272"/>
                    <a:pt x="2156144" y="1823239"/>
                    <a:pt x="2008900" y="1945867"/>
                  </a:cubicBezTo>
                  <a:cubicBezTo>
                    <a:pt x="1894388" y="2041354"/>
                    <a:pt x="1762022" y="2135218"/>
                    <a:pt x="1636960" y="2125300"/>
                  </a:cubicBezTo>
                  <a:cubicBezTo>
                    <a:pt x="1627114" y="2124479"/>
                    <a:pt x="1617321" y="2123037"/>
                    <a:pt x="1607656" y="2120972"/>
                  </a:cubicBezTo>
                  <a:cubicBezTo>
                    <a:pt x="1533809" y="2104742"/>
                    <a:pt x="1474659" y="2051002"/>
                    <a:pt x="1432010" y="1961195"/>
                  </a:cubicBezTo>
                  <a:cubicBezTo>
                    <a:pt x="1419161" y="1934181"/>
                    <a:pt x="1430648" y="1901865"/>
                    <a:pt x="1457662" y="1889016"/>
                  </a:cubicBezTo>
                  <a:cubicBezTo>
                    <a:pt x="1484676" y="1876168"/>
                    <a:pt x="1516992" y="1887655"/>
                    <a:pt x="1529841" y="1914669"/>
                  </a:cubicBezTo>
                  <a:cubicBezTo>
                    <a:pt x="1557793" y="1973458"/>
                    <a:pt x="1590884" y="2006279"/>
                    <a:pt x="1630829" y="2015115"/>
                  </a:cubicBezTo>
                  <a:cubicBezTo>
                    <a:pt x="1720184" y="2034772"/>
                    <a:pt x="1849755" y="1937481"/>
                    <a:pt x="1939471" y="1862642"/>
                  </a:cubicBezTo>
                  <a:cubicBezTo>
                    <a:pt x="2124855" y="1708186"/>
                    <a:pt x="2492017" y="1711161"/>
                    <a:pt x="2741240" y="1869315"/>
                  </a:cubicBezTo>
                  <a:cubicBezTo>
                    <a:pt x="2856113" y="1942170"/>
                    <a:pt x="2994700" y="1959482"/>
                    <a:pt x="3094335" y="1913316"/>
                  </a:cubicBezTo>
                  <a:cubicBezTo>
                    <a:pt x="3163854" y="1881127"/>
                    <a:pt x="3206593" y="1820624"/>
                    <a:pt x="3218045" y="1738302"/>
                  </a:cubicBezTo>
                  <a:cubicBezTo>
                    <a:pt x="3249874" y="1509547"/>
                    <a:pt x="3108221" y="1404682"/>
                    <a:pt x="3106778" y="1403871"/>
                  </a:cubicBezTo>
                  <a:cubicBezTo>
                    <a:pt x="3088195" y="1390544"/>
                    <a:pt x="3080007" y="1366975"/>
                    <a:pt x="3086310" y="1344992"/>
                  </a:cubicBezTo>
                  <a:cubicBezTo>
                    <a:pt x="3130221" y="1191256"/>
                    <a:pt x="3102540" y="1057719"/>
                    <a:pt x="3006061" y="958805"/>
                  </a:cubicBezTo>
                  <a:cubicBezTo>
                    <a:pt x="2888843" y="838431"/>
                    <a:pt x="2684795" y="785864"/>
                    <a:pt x="2510141" y="830948"/>
                  </a:cubicBezTo>
                  <a:cubicBezTo>
                    <a:pt x="2280214" y="890278"/>
                    <a:pt x="2246762" y="1136525"/>
                    <a:pt x="2241983" y="1216954"/>
                  </a:cubicBezTo>
                  <a:cubicBezTo>
                    <a:pt x="2376513" y="1223987"/>
                    <a:pt x="2529797" y="1283407"/>
                    <a:pt x="2672803" y="1458152"/>
                  </a:cubicBezTo>
                  <a:cubicBezTo>
                    <a:pt x="2691774" y="1481307"/>
                    <a:pt x="2688383" y="1515462"/>
                    <a:pt x="2665229" y="1534433"/>
                  </a:cubicBezTo>
                  <a:cubicBezTo>
                    <a:pt x="2642073" y="1553404"/>
                    <a:pt x="2607918" y="1550014"/>
                    <a:pt x="2588947" y="1526859"/>
                  </a:cubicBezTo>
                  <a:cubicBezTo>
                    <a:pt x="2284632" y="1155009"/>
                    <a:pt x="1937398" y="1405765"/>
                    <a:pt x="1922790" y="1416675"/>
                  </a:cubicBezTo>
                  <a:cubicBezTo>
                    <a:pt x="1902151" y="1432066"/>
                    <a:pt x="1873532" y="1430786"/>
                    <a:pt x="1854353" y="1413609"/>
                  </a:cubicBezTo>
                  <a:cubicBezTo>
                    <a:pt x="1764087" y="1342593"/>
                    <a:pt x="1647230" y="1314713"/>
                    <a:pt x="1534620" y="1337327"/>
                  </a:cubicBezTo>
                  <a:cubicBezTo>
                    <a:pt x="1356359" y="1373394"/>
                    <a:pt x="1324710" y="1589796"/>
                    <a:pt x="1324440" y="1591960"/>
                  </a:cubicBezTo>
                  <a:cubicBezTo>
                    <a:pt x="1321284" y="1615232"/>
                    <a:pt x="1303467" y="1633816"/>
                    <a:pt x="1280348" y="1637945"/>
                  </a:cubicBezTo>
                  <a:cubicBezTo>
                    <a:pt x="867201" y="1712514"/>
                    <a:pt x="889743" y="2075618"/>
                    <a:pt x="890915" y="2090946"/>
                  </a:cubicBezTo>
                  <a:cubicBezTo>
                    <a:pt x="892223" y="2108826"/>
                    <a:pt x="884676" y="2126220"/>
                    <a:pt x="870718" y="2137473"/>
                  </a:cubicBezTo>
                  <a:cubicBezTo>
                    <a:pt x="932482" y="2676583"/>
                    <a:pt x="1654633" y="2628434"/>
                    <a:pt x="1654633" y="2628434"/>
                  </a:cubicBezTo>
                  <a:cubicBezTo>
                    <a:pt x="1655985" y="2634385"/>
                    <a:pt x="1657518" y="2640156"/>
                    <a:pt x="1658961" y="2646467"/>
                  </a:cubicBezTo>
                  <a:cubicBezTo>
                    <a:pt x="1679429" y="2654402"/>
                    <a:pt x="2163357" y="2837351"/>
                    <a:pt x="2381923" y="2577489"/>
                  </a:cubicBezTo>
                  <a:cubicBezTo>
                    <a:pt x="2436023" y="2487322"/>
                    <a:pt x="2454057" y="2410319"/>
                    <a:pt x="2433859" y="2353694"/>
                  </a:cubicBezTo>
                  <a:cubicBezTo>
                    <a:pt x="2411137" y="2290577"/>
                    <a:pt x="2347118" y="2267133"/>
                    <a:pt x="2346487" y="2266953"/>
                  </a:cubicBezTo>
                  <a:cubicBezTo>
                    <a:pt x="2318174" y="2257269"/>
                    <a:pt x="2303080" y="2226468"/>
                    <a:pt x="2312764" y="2198155"/>
                  </a:cubicBezTo>
                  <a:cubicBezTo>
                    <a:pt x="2322448" y="2169843"/>
                    <a:pt x="2353249" y="2154749"/>
                    <a:pt x="2381562" y="2164433"/>
                  </a:cubicBezTo>
                  <a:cubicBezTo>
                    <a:pt x="2386161" y="2165965"/>
                    <a:pt x="2495263" y="2204467"/>
                    <a:pt x="2535838" y="2316996"/>
                  </a:cubicBezTo>
                  <a:cubicBezTo>
                    <a:pt x="2568479" y="2407163"/>
                    <a:pt x="2547109" y="2515364"/>
                    <a:pt x="2472721" y="2637451"/>
                  </a:cubicBezTo>
                  <a:cubicBezTo>
                    <a:pt x="2471378" y="2639533"/>
                    <a:pt x="2469935" y="2641553"/>
                    <a:pt x="2468393" y="2643492"/>
                  </a:cubicBezTo>
                  <a:cubicBezTo>
                    <a:pt x="2332601" y="2808408"/>
                    <a:pt x="2125757" y="2836540"/>
                    <a:pt x="1950292" y="2822294"/>
                  </a:cubicBezTo>
                  <a:cubicBezTo>
                    <a:pt x="1866607" y="2814954"/>
                    <a:pt x="1783870" y="2799247"/>
                    <a:pt x="1703323" y="2775407"/>
                  </a:cubicBezTo>
                  <a:cubicBezTo>
                    <a:pt x="1829557" y="3054925"/>
                    <a:pt x="2113495" y="3183955"/>
                    <a:pt x="2417088" y="3198652"/>
                  </a:cubicBezTo>
                  <a:cubicBezTo>
                    <a:pt x="2769372" y="3215694"/>
                    <a:pt x="2837989" y="2949249"/>
                    <a:pt x="2837989" y="2949249"/>
                  </a:cubicBezTo>
                  <a:cubicBezTo>
                    <a:pt x="3314794" y="2761340"/>
                    <a:pt x="3212003" y="2282011"/>
                    <a:pt x="3212003" y="2282011"/>
                  </a:cubicBezTo>
                  <a:cubicBezTo>
                    <a:pt x="3410101" y="2251715"/>
                    <a:pt x="3672758" y="2028460"/>
                    <a:pt x="3658782" y="1582492"/>
                  </a:cubicBezTo>
                  <a:close/>
                </a:path>
              </a:pathLst>
            </a:custGeom>
            <a:grpFill/>
            <a:ln w="9016" cap="flat">
              <a:noFill/>
              <a:prstDash val="solid"/>
              <a:miter/>
            </a:ln>
            <a:effectLst>
              <a:outerShdw blurRad="177800" dist="38100" dir="2700000" algn="tl" rotWithShape="0">
                <a:prstClr val="black">
                  <a:alpha val="27000"/>
                </a:prstClr>
              </a:outerShdw>
            </a:effectLst>
          </p:spPr>
          <p:txBody>
            <a:bodyPr rtlCol="0" anchor="ctr"/>
            <a:lstStyle/>
            <a:p>
              <a:endParaRPr lang="en-US"/>
            </a:p>
          </p:txBody>
        </p:sp>
      </p:grpSp>
      <p:sp>
        <p:nvSpPr>
          <p:cNvPr id="76" name="CuadroTexto 4">
            <a:extLst>
              <a:ext uri="{FF2B5EF4-FFF2-40B4-BE49-F238E27FC236}">
                <a16:creationId xmlns:a16="http://schemas.microsoft.com/office/drawing/2014/main" id="{6EF7F474-9E11-2A45-BD9B-90A763841776}"/>
              </a:ext>
            </a:extLst>
          </p:cNvPr>
          <p:cNvSpPr txBox="1"/>
          <p:nvPr/>
        </p:nvSpPr>
        <p:spPr>
          <a:xfrm>
            <a:off x="692114" y="1845116"/>
            <a:ext cx="2585176" cy="830997"/>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7" name="CuadroTexto 4">
            <a:extLst>
              <a:ext uri="{FF2B5EF4-FFF2-40B4-BE49-F238E27FC236}">
                <a16:creationId xmlns:a16="http://schemas.microsoft.com/office/drawing/2014/main" id="{E1969D8A-137E-AA49-87BD-AA0B1D18E7B6}"/>
              </a:ext>
            </a:extLst>
          </p:cNvPr>
          <p:cNvSpPr txBox="1"/>
          <p:nvPr/>
        </p:nvSpPr>
        <p:spPr>
          <a:xfrm>
            <a:off x="710580" y="3680359"/>
            <a:ext cx="2585176" cy="830997"/>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8" name="CuadroTexto 4">
            <a:extLst>
              <a:ext uri="{FF2B5EF4-FFF2-40B4-BE49-F238E27FC236}">
                <a16:creationId xmlns:a16="http://schemas.microsoft.com/office/drawing/2014/main" id="{E83CCE69-046D-7748-98C9-BCEA8C80363B}"/>
              </a:ext>
            </a:extLst>
          </p:cNvPr>
          <p:cNvSpPr txBox="1"/>
          <p:nvPr/>
        </p:nvSpPr>
        <p:spPr>
          <a:xfrm>
            <a:off x="8953784" y="1845116"/>
            <a:ext cx="2628003" cy="830997"/>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9" name="CuadroTexto 4">
            <a:extLst>
              <a:ext uri="{FF2B5EF4-FFF2-40B4-BE49-F238E27FC236}">
                <a16:creationId xmlns:a16="http://schemas.microsoft.com/office/drawing/2014/main" id="{373B3121-4BAA-2141-B657-B8EB06D1D607}"/>
              </a:ext>
            </a:extLst>
          </p:cNvPr>
          <p:cNvSpPr txBox="1"/>
          <p:nvPr/>
        </p:nvSpPr>
        <p:spPr>
          <a:xfrm>
            <a:off x="8938430" y="3680359"/>
            <a:ext cx="2628003" cy="830997"/>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80" name="Group 79">
            <a:extLst>
              <a:ext uri="{FF2B5EF4-FFF2-40B4-BE49-F238E27FC236}">
                <a16:creationId xmlns:a16="http://schemas.microsoft.com/office/drawing/2014/main" id="{70A21328-A92A-4E46-A1ED-24CE7ADBDE5C}"/>
              </a:ext>
            </a:extLst>
          </p:cNvPr>
          <p:cNvGrpSpPr/>
          <p:nvPr/>
        </p:nvGrpSpPr>
        <p:grpSpPr>
          <a:xfrm>
            <a:off x="3367485" y="2043320"/>
            <a:ext cx="496732" cy="496731"/>
            <a:chOff x="3391432" y="2507590"/>
            <a:chExt cx="496732" cy="496731"/>
          </a:xfrm>
          <a:solidFill>
            <a:schemeClr val="tx1"/>
          </a:solidFill>
        </p:grpSpPr>
        <p:sp>
          <p:nvSpPr>
            <p:cNvPr id="81" name="Freeform 343">
              <a:extLst>
                <a:ext uri="{FF2B5EF4-FFF2-40B4-BE49-F238E27FC236}">
                  <a16:creationId xmlns:a16="http://schemas.microsoft.com/office/drawing/2014/main" id="{0DAD3228-8F04-644D-AB06-FCB54FDA373A}"/>
                </a:ext>
              </a:extLst>
            </p:cNvPr>
            <p:cNvSpPr>
              <a:spLocks noChangeArrowheads="1"/>
            </p:cNvSpPr>
            <p:nvPr/>
          </p:nvSpPr>
          <p:spPr bwMode="auto">
            <a:xfrm>
              <a:off x="3391432" y="2507590"/>
              <a:ext cx="496732" cy="496731"/>
            </a:xfrm>
            <a:custGeom>
              <a:avLst/>
              <a:gdLst>
                <a:gd name="T0" fmla="*/ 885 w 1057"/>
                <a:gd name="T1" fmla="*/ 816 h 1058"/>
                <a:gd name="T2" fmla="*/ 885 w 1057"/>
                <a:gd name="T3" fmla="*/ 816 h 1058"/>
                <a:gd name="T4" fmla="*/ 876 w 1057"/>
                <a:gd name="T5" fmla="*/ 806 h 1058"/>
                <a:gd name="T6" fmla="*/ 876 w 1057"/>
                <a:gd name="T7" fmla="*/ 806 h 1058"/>
                <a:gd name="T8" fmla="*/ 722 w 1057"/>
                <a:gd name="T9" fmla="*/ 718 h 1058"/>
                <a:gd name="T10" fmla="*/ 722 w 1057"/>
                <a:gd name="T11" fmla="*/ 718 h 1058"/>
                <a:gd name="T12" fmla="*/ 523 w 1057"/>
                <a:gd name="T13" fmla="*/ 686 h 1058"/>
                <a:gd name="T14" fmla="*/ 523 w 1057"/>
                <a:gd name="T15" fmla="*/ 686 h 1058"/>
                <a:gd name="T16" fmla="*/ 176 w 1057"/>
                <a:gd name="T17" fmla="*/ 800 h 1058"/>
                <a:gd name="T18" fmla="*/ 176 w 1057"/>
                <a:gd name="T19" fmla="*/ 800 h 1058"/>
                <a:gd name="T20" fmla="*/ 166 w 1057"/>
                <a:gd name="T21" fmla="*/ 811 h 1058"/>
                <a:gd name="T22" fmla="*/ 166 w 1057"/>
                <a:gd name="T23" fmla="*/ 811 h 1058"/>
                <a:gd name="T24" fmla="*/ 69 w 1057"/>
                <a:gd name="T25" fmla="*/ 529 h 1058"/>
                <a:gd name="T26" fmla="*/ 69 w 1057"/>
                <a:gd name="T27" fmla="*/ 529 h 1058"/>
                <a:gd name="T28" fmla="*/ 203 w 1057"/>
                <a:gd name="T29" fmla="*/ 205 h 1058"/>
                <a:gd name="T30" fmla="*/ 203 w 1057"/>
                <a:gd name="T31" fmla="*/ 205 h 1058"/>
                <a:gd name="T32" fmla="*/ 527 w 1057"/>
                <a:gd name="T33" fmla="*/ 70 h 1058"/>
                <a:gd name="T34" fmla="*/ 527 w 1057"/>
                <a:gd name="T35" fmla="*/ 70 h 1058"/>
                <a:gd name="T36" fmla="*/ 852 w 1057"/>
                <a:gd name="T37" fmla="*/ 205 h 1058"/>
                <a:gd name="T38" fmla="*/ 852 w 1057"/>
                <a:gd name="T39" fmla="*/ 205 h 1058"/>
                <a:gd name="T40" fmla="*/ 986 w 1057"/>
                <a:gd name="T41" fmla="*/ 529 h 1058"/>
                <a:gd name="T42" fmla="*/ 986 w 1057"/>
                <a:gd name="T43" fmla="*/ 529 h 1058"/>
                <a:gd name="T44" fmla="*/ 885 w 1057"/>
                <a:gd name="T45" fmla="*/ 816 h 1058"/>
                <a:gd name="T46" fmla="*/ 222 w 1057"/>
                <a:gd name="T47" fmla="*/ 859 h 1058"/>
                <a:gd name="T48" fmla="*/ 222 w 1057"/>
                <a:gd name="T49" fmla="*/ 859 h 1058"/>
                <a:gd name="T50" fmla="*/ 220 w 1057"/>
                <a:gd name="T51" fmla="*/ 856 h 1058"/>
                <a:gd name="T52" fmla="*/ 220 w 1057"/>
                <a:gd name="T53" fmla="*/ 856 h 1058"/>
                <a:gd name="T54" fmla="*/ 222 w 1057"/>
                <a:gd name="T55" fmla="*/ 854 h 1058"/>
                <a:gd name="T56" fmla="*/ 222 w 1057"/>
                <a:gd name="T57" fmla="*/ 854 h 1058"/>
                <a:gd name="T58" fmla="*/ 523 w 1057"/>
                <a:gd name="T59" fmla="*/ 757 h 1058"/>
                <a:gd name="T60" fmla="*/ 523 w 1057"/>
                <a:gd name="T61" fmla="*/ 757 h 1058"/>
                <a:gd name="T62" fmla="*/ 829 w 1057"/>
                <a:gd name="T63" fmla="*/ 858 h 1058"/>
                <a:gd name="T64" fmla="*/ 829 w 1057"/>
                <a:gd name="T65" fmla="*/ 858 h 1058"/>
                <a:gd name="T66" fmla="*/ 830 w 1057"/>
                <a:gd name="T67" fmla="*/ 860 h 1058"/>
                <a:gd name="T68" fmla="*/ 830 w 1057"/>
                <a:gd name="T69" fmla="*/ 860 h 1058"/>
                <a:gd name="T70" fmla="*/ 829 w 1057"/>
                <a:gd name="T71" fmla="*/ 863 h 1058"/>
                <a:gd name="T72" fmla="*/ 829 w 1057"/>
                <a:gd name="T73" fmla="*/ 863 h 1058"/>
                <a:gd name="T74" fmla="*/ 527 w 1057"/>
                <a:gd name="T75" fmla="*/ 987 h 1058"/>
                <a:gd name="T76" fmla="*/ 527 w 1057"/>
                <a:gd name="T77" fmla="*/ 987 h 1058"/>
                <a:gd name="T78" fmla="*/ 516 w 1057"/>
                <a:gd name="T79" fmla="*/ 987 h 1058"/>
                <a:gd name="T80" fmla="*/ 516 w 1057"/>
                <a:gd name="T81" fmla="*/ 987 h 1058"/>
                <a:gd name="T82" fmla="*/ 222 w 1057"/>
                <a:gd name="T83" fmla="*/ 859 h 1058"/>
                <a:gd name="T84" fmla="*/ 901 w 1057"/>
                <a:gd name="T85" fmla="*/ 155 h 1058"/>
                <a:gd name="T86" fmla="*/ 901 w 1057"/>
                <a:gd name="T87" fmla="*/ 155 h 1058"/>
                <a:gd name="T88" fmla="*/ 527 w 1057"/>
                <a:gd name="T89" fmla="*/ 0 h 1058"/>
                <a:gd name="T90" fmla="*/ 527 w 1057"/>
                <a:gd name="T91" fmla="*/ 0 h 1058"/>
                <a:gd name="T92" fmla="*/ 154 w 1057"/>
                <a:gd name="T93" fmla="*/ 155 h 1058"/>
                <a:gd name="T94" fmla="*/ 154 w 1057"/>
                <a:gd name="T95" fmla="*/ 155 h 1058"/>
                <a:gd name="T96" fmla="*/ 0 w 1057"/>
                <a:gd name="T97" fmla="*/ 529 h 1058"/>
                <a:gd name="T98" fmla="*/ 0 w 1057"/>
                <a:gd name="T99" fmla="*/ 529 h 1058"/>
                <a:gd name="T100" fmla="*/ 154 w 1057"/>
                <a:gd name="T101" fmla="*/ 903 h 1058"/>
                <a:gd name="T102" fmla="*/ 154 w 1057"/>
                <a:gd name="T103" fmla="*/ 903 h 1058"/>
                <a:gd name="T104" fmla="*/ 521 w 1057"/>
                <a:gd name="T105" fmla="*/ 1057 h 1058"/>
                <a:gd name="T106" fmla="*/ 521 w 1057"/>
                <a:gd name="T107" fmla="*/ 1057 h 1058"/>
                <a:gd name="T108" fmla="*/ 527 w 1057"/>
                <a:gd name="T109" fmla="*/ 1057 h 1058"/>
                <a:gd name="T110" fmla="*/ 527 w 1057"/>
                <a:gd name="T111" fmla="*/ 1057 h 1058"/>
                <a:gd name="T112" fmla="*/ 527 w 1057"/>
                <a:gd name="T113" fmla="*/ 1057 h 1058"/>
                <a:gd name="T114" fmla="*/ 527 w 1057"/>
                <a:gd name="T115" fmla="*/ 1057 h 1058"/>
                <a:gd name="T116" fmla="*/ 901 w 1057"/>
                <a:gd name="T117" fmla="*/ 903 h 1058"/>
                <a:gd name="T118" fmla="*/ 901 w 1057"/>
                <a:gd name="T119" fmla="*/ 903 h 1058"/>
                <a:gd name="T120" fmla="*/ 1056 w 1057"/>
                <a:gd name="T121" fmla="*/ 529 h 1058"/>
                <a:gd name="T122" fmla="*/ 1056 w 1057"/>
                <a:gd name="T123" fmla="*/ 529 h 1058"/>
                <a:gd name="T124" fmla="*/ 901 w 1057"/>
                <a:gd name="T125" fmla="*/ 155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57" h="1058">
                  <a:moveTo>
                    <a:pt x="885" y="816"/>
                  </a:moveTo>
                  <a:lnTo>
                    <a:pt x="885" y="816"/>
                  </a:lnTo>
                  <a:cubicBezTo>
                    <a:pt x="883" y="812"/>
                    <a:pt x="880" y="809"/>
                    <a:pt x="876" y="806"/>
                  </a:cubicBezTo>
                  <a:lnTo>
                    <a:pt x="876" y="806"/>
                  </a:lnTo>
                  <a:cubicBezTo>
                    <a:pt x="836" y="769"/>
                    <a:pt x="782" y="739"/>
                    <a:pt x="722" y="718"/>
                  </a:cubicBezTo>
                  <a:lnTo>
                    <a:pt x="722" y="718"/>
                  </a:lnTo>
                  <a:cubicBezTo>
                    <a:pt x="660" y="697"/>
                    <a:pt x="593" y="686"/>
                    <a:pt x="523" y="686"/>
                  </a:cubicBezTo>
                  <a:lnTo>
                    <a:pt x="523" y="686"/>
                  </a:lnTo>
                  <a:cubicBezTo>
                    <a:pt x="387" y="686"/>
                    <a:pt x="260" y="728"/>
                    <a:pt x="176" y="800"/>
                  </a:cubicBezTo>
                  <a:lnTo>
                    <a:pt x="176" y="800"/>
                  </a:lnTo>
                  <a:cubicBezTo>
                    <a:pt x="172" y="804"/>
                    <a:pt x="169" y="807"/>
                    <a:pt x="166" y="811"/>
                  </a:cubicBezTo>
                  <a:lnTo>
                    <a:pt x="166" y="811"/>
                  </a:lnTo>
                  <a:cubicBezTo>
                    <a:pt x="103" y="731"/>
                    <a:pt x="69" y="632"/>
                    <a:pt x="69" y="529"/>
                  </a:cubicBezTo>
                  <a:lnTo>
                    <a:pt x="69" y="529"/>
                  </a:lnTo>
                  <a:cubicBezTo>
                    <a:pt x="69" y="407"/>
                    <a:pt x="117" y="292"/>
                    <a:pt x="203" y="205"/>
                  </a:cubicBezTo>
                  <a:lnTo>
                    <a:pt x="203" y="205"/>
                  </a:lnTo>
                  <a:cubicBezTo>
                    <a:pt x="290" y="118"/>
                    <a:pt x="405" y="70"/>
                    <a:pt x="527" y="70"/>
                  </a:cubicBezTo>
                  <a:lnTo>
                    <a:pt x="527" y="70"/>
                  </a:lnTo>
                  <a:cubicBezTo>
                    <a:pt x="650" y="70"/>
                    <a:pt x="765" y="118"/>
                    <a:pt x="852" y="205"/>
                  </a:cubicBezTo>
                  <a:lnTo>
                    <a:pt x="852" y="205"/>
                  </a:lnTo>
                  <a:cubicBezTo>
                    <a:pt x="938" y="292"/>
                    <a:pt x="986" y="407"/>
                    <a:pt x="986" y="529"/>
                  </a:cubicBezTo>
                  <a:lnTo>
                    <a:pt x="986" y="529"/>
                  </a:lnTo>
                  <a:cubicBezTo>
                    <a:pt x="986" y="635"/>
                    <a:pt x="951" y="735"/>
                    <a:pt x="885" y="816"/>
                  </a:cubicBezTo>
                  <a:close/>
                  <a:moveTo>
                    <a:pt x="222" y="859"/>
                  </a:moveTo>
                  <a:lnTo>
                    <a:pt x="222" y="859"/>
                  </a:lnTo>
                  <a:cubicBezTo>
                    <a:pt x="221" y="857"/>
                    <a:pt x="220" y="857"/>
                    <a:pt x="220" y="856"/>
                  </a:cubicBezTo>
                  <a:lnTo>
                    <a:pt x="220" y="856"/>
                  </a:lnTo>
                  <a:cubicBezTo>
                    <a:pt x="220" y="854"/>
                    <a:pt x="222" y="854"/>
                    <a:pt x="222" y="854"/>
                  </a:cubicBezTo>
                  <a:lnTo>
                    <a:pt x="222" y="854"/>
                  </a:lnTo>
                  <a:cubicBezTo>
                    <a:pt x="292" y="793"/>
                    <a:pt x="405" y="757"/>
                    <a:pt x="523" y="757"/>
                  </a:cubicBezTo>
                  <a:lnTo>
                    <a:pt x="523" y="757"/>
                  </a:lnTo>
                  <a:cubicBezTo>
                    <a:pt x="644" y="757"/>
                    <a:pt x="759" y="794"/>
                    <a:pt x="829" y="858"/>
                  </a:cubicBezTo>
                  <a:lnTo>
                    <a:pt x="829" y="858"/>
                  </a:lnTo>
                  <a:cubicBezTo>
                    <a:pt x="830" y="858"/>
                    <a:pt x="830" y="859"/>
                    <a:pt x="830" y="860"/>
                  </a:cubicBezTo>
                  <a:lnTo>
                    <a:pt x="830" y="860"/>
                  </a:lnTo>
                  <a:cubicBezTo>
                    <a:pt x="830" y="861"/>
                    <a:pt x="830" y="862"/>
                    <a:pt x="829" y="863"/>
                  </a:cubicBezTo>
                  <a:lnTo>
                    <a:pt x="829" y="863"/>
                  </a:lnTo>
                  <a:cubicBezTo>
                    <a:pt x="749" y="943"/>
                    <a:pt x="641" y="987"/>
                    <a:pt x="527" y="987"/>
                  </a:cubicBezTo>
                  <a:lnTo>
                    <a:pt x="527" y="987"/>
                  </a:lnTo>
                  <a:cubicBezTo>
                    <a:pt x="524" y="987"/>
                    <a:pt x="520" y="987"/>
                    <a:pt x="516" y="987"/>
                  </a:cubicBezTo>
                  <a:lnTo>
                    <a:pt x="516" y="987"/>
                  </a:lnTo>
                  <a:cubicBezTo>
                    <a:pt x="405" y="985"/>
                    <a:pt x="301" y="939"/>
                    <a:pt x="222" y="859"/>
                  </a:cubicBezTo>
                  <a:close/>
                  <a:moveTo>
                    <a:pt x="901" y="155"/>
                  </a:moveTo>
                  <a:lnTo>
                    <a:pt x="901" y="155"/>
                  </a:lnTo>
                  <a:cubicBezTo>
                    <a:pt x="801" y="56"/>
                    <a:pt x="669" y="0"/>
                    <a:pt x="527" y="0"/>
                  </a:cubicBezTo>
                  <a:lnTo>
                    <a:pt x="527" y="0"/>
                  </a:lnTo>
                  <a:cubicBezTo>
                    <a:pt x="387" y="0"/>
                    <a:pt x="254" y="56"/>
                    <a:pt x="154" y="155"/>
                  </a:cubicBezTo>
                  <a:lnTo>
                    <a:pt x="154" y="155"/>
                  </a:lnTo>
                  <a:cubicBezTo>
                    <a:pt x="55" y="255"/>
                    <a:pt x="0" y="388"/>
                    <a:pt x="0" y="529"/>
                  </a:cubicBezTo>
                  <a:lnTo>
                    <a:pt x="0" y="529"/>
                  </a:lnTo>
                  <a:cubicBezTo>
                    <a:pt x="0" y="670"/>
                    <a:pt x="55" y="803"/>
                    <a:pt x="154" y="903"/>
                  </a:cubicBezTo>
                  <a:lnTo>
                    <a:pt x="154" y="903"/>
                  </a:lnTo>
                  <a:cubicBezTo>
                    <a:pt x="252" y="1000"/>
                    <a:pt x="383" y="1056"/>
                    <a:pt x="521" y="1057"/>
                  </a:cubicBezTo>
                  <a:lnTo>
                    <a:pt x="521" y="1057"/>
                  </a:lnTo>
                  <a:cubicBezTo>
                    <a:pt x="523" y="1057"/>
                    <a:pt x="526" y="1057"/>
                    <a:pt x="527" y="1057"/>
                  </a:cubicBezTo>
                  <a:lnTo>
                    <a:pt x="527" y="1057"/>
                  </a:lnTo>
                  <a:lnTo>
                    <a:pt x="527" y="1057"/>
                  </a:lnTo>
                  <a:lnTo>
                    <a:pt x="527" y="1057"/>
                  </a:lnTo>
                  <a:cubicBezTo>
                    <a:pt x="669" y="1057"/>
                    <a:pt x="801" y="1002"/>
                    <a:pt x="901" y="903"/>
                  </a:cubicBezTo>
                  <a:lnTo>
                    <a:pt x="901" y="903"/>
                  </a:lnTo>
                  <a:cubicBezTo>
                    <a:pt x="1001" y="803"/>
                    <a:pt x="1056" y="670"/>
                    <a:pt x="1056" y="529"/>
                  </a:cubicBezTo>
                  <a:lnTo>
                    <a:pt x="1056" y="529"/>
                  </a:lnTo>
                  <a:cubicBezTo>
                    <a:pt x="1056" y="388"/>
                    <a:pt x="1001" y="255"/>
                    <a:pt x="901" y="155"/>
                  </a:cubicBezTo>
                  <a:close/>
                </a:path>
              </a:pathLst>
            </a:custGeom>
            <a:grpFill/>
            <a:ln>
              <a:noFill/>
            </a:ln>
            <a:effectLst/>
          </p:spPr>
          <p:txBody>
            <a:bodyPr wrap="none" anchor="ctr"/>
            <a:lstStyle/>
            <a:p>
              <a:endParaRPr lang="en-US" sz="900"/>
            </a:p>
          </p:txBody>
        </p:sp>
        <p:sp>
          <p:nvSpPr>
            <p:cNvPr id="82" name="Freeform 344">
              <a:extLst>
                <a:ext uri="{FF2B5EF4-FFF2-40B4-BE49-F238E27FC236}">
                  <a16:creationId xmlns:a16="http://schemas.microsoft.com/office/drawing/2014/main" id="{74270C3A-A612-654E-A048-F44DC046B0DD}"/>
                </a:ext>
              </a:extLst>
            </p:cNvPr>
            <p:cNvSpPr>
              <a:spLocks noChangeArrowheads="1"/>
            </p:cNvSpPr>
            <p:nvPr/>
          </p:nvSpPr>
          <p:spPr bwMode="auto">
            <a:xfrm>
              <a:off x="3509406" y="2559332"/>
              <a:ext cx="256644" cy="256644"/>
            </a:xfrm>
            <a:custGeom>
              <a:avLst/>
              <a:gdLst>
                <a:gd name="T0" fmla="*/ 273 w 547"/>
                <a:gd name="T1" fmla="*/ 476 h 547"/>
                <a:gd name="T2" fmla="*/ 273 w 547"/>
                <a:gd name="T3" fmla="*/ 476 h 547"/>
                <a:gd name="T4" fmla="*/ 70 w 547"/>
                <a:gd name="T5" fmla="*/ 273 h 547"/>
                <a:gd name="T6" fmla="*/ 70 w 547"/>
                <a:gd name="T7" fmla="*/ 273 h 547"/>
                <a:gd name="T8" fmla="*/ 273 w 547"/>
                <a:gd name="T9" fmla="*/ 70 h 547"/>
                <a:gd name="T10" fmla="*/ 273 w 547"/>
                <a:gd name="T11" fmla="*/ 70 h 547"/>
                <a:gd name="T12" fmla="*/ 476 w 547"/>
                <a:gd name="T13" fmla="*/ 273 h 547"/>
                <a:gd name="T14" fmla="*/ 476 w 547"/>
                <a:gd name="T15" fmla="*/ 273 h 547"/>
                <a:gd name="T16" fmla="*/ 273 w 547"/>
                <a:gd name="T17" fmla="*/ 476 h 547"/>
                <a:gd name="T18" fmla="*/ 273 w 547"/>
                <a:gd name="T19" fmla="*/ 0 h 547"/>
                <a:gd name="T20" fmla="*/ 273 w 547"/>
                <a:gd name="T21" fmla="*/ 0 h 547"/>
                <a:gd name="T22" fmla="*/ 0 w 547"/>
                <a:gd name="T23" fmla="*/ 273 h 547"/>
                <a:gd name="T24" fmla="*/ 0 w 547"/>
                <a:gd name="T25" fmla="*/ 273 h 547"/>
                <a:gd name="T26" fmla="*/ 273 w 547"/>
                <a:gd name="T27" fmla="*/ 546 h 547"/>
                <a:gd name="T28" fmla="*/ 273 w 547"/>
                <a:gd name="T29" fmla="*/ 546 h 547"/>
                <a:gd name="T30" fmla="*/ 546 w 547"/>
                <a:gd name="T31" fmla="*/ 273 h 547"/>
                <a:gd name="T32" fmla="*/ 546 w 547"/>
                <a:gd name="T33" fmla="*/ 273 h 547"/>
                <a:gd name="T34" fmla="*/ 273 w 547"/>
                <a:gd name="T35" fmla="*/ 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7" h="547">
                  <a:moveTo>
                    <a:pt x="273" y="476"/>
                  </a:moveTo>
                  <a:lnTo>
                    <a:pt x="273" y="476"/>
                  </a:lnTo>
                  <a:cubicBezTo>
                    <a:pt x="161" y="476"/>
                    <a:pt x="70" y="385"/>
                    <a:pt x="70" y="273"/>
                  </a:cubicBezTo>
                  <a:lnTo>
                    <a:pt x="70" y="273"/>
                  </a:lnTo>
                  <a:cubicBezTo>
                    <a:pt x="70" y="161"/>
                    <a:pt x="161" y="70"/>
                    <a:pt x="273" y="70"/>
                  </a:cubicBezTo>
                  <a:lnTo>
                    <a:pt x="273" y="70"/>
                  </a:lnTo>
                  <a:cubicBezTo>
                    <a:pt x="385" y="70"/>
                    <a:pt x="476" y="161"/>
                    <a:pt x="476" y="273"/>
                  </a:cubicBezTo>
                  <a:lnTo>
                    <a:pt x="476" y="273"/>
                  </a:lnTo>
                  <a:cubicBezTo>
                    <a:pt x="476" y="385"/>
                    <a:pt x="385" y="476"/>
                    <a:pt x="273" y="476"/>
                  </a:cubicBezTo>
                  <a:close/>
                  <a:moveTo>
                    <a:pt x="273" y="0"/>
                  </a:moveTo>
                  <a:lnTo>
                    <a:pt x="273" y="0"/>
                  </a:lnTo>
                  <a:cubicBezTo>
                    <a:pt x="122" y="0"/>
                    <a:pt x="0" y="122"/>
                    <a:pt x="0" y="273"/>
                  </a:cubicBezTo>
                  <a:lnTo>
                    <a:pt x="0" y="273"/>
                  </a:lnTo>
                  <a:cubicBezTo>
                    <a:pt x="0" y="423"/>
                    <a:pt x="122" y="546"/>
                    <a:pt x="273" y="546"/>
                  </a:cubicBezTo>
                  <a:lnTo>
                    <a:pt x="273" y="546"/>
                  </a:lnTo>
                  <a:cubicBezTo>
                    <a:pt x="424" y="546"/>
                    <a:pt x="546" y="423"/>
                    <a:pt x="546" y="273"/>
                  </a:cubicBezTo>
                  <a:lnTo>
                    <a:pt x="546" y="273"/>
                  </a:lnTo>
                  <a:cubicBezTo>
                    <a:pt x="546" y="122"/>
                    <a:pt x="424" y="0"/>
                    <a:pt x="273" y="0"/>
                  </a:cubicBezTo>
                  <a:close/>
                </a:path>
              </a:pathLst>
            </a:custGeom>
            <a:grpFill/>
            <a:ln>
              <a:noFill/>
            </a:ln>
            <a:effectLst/>
          </p:spPr>
          <p:txBody>
            <a:bodyPr wrap="none" anchor="ctr"/>
            <a:lstStyle/>
            <a:p>
              <a:endParaRPr lang="en-US" sz="900"/>
            </a:p>
          </p:txBody>
        </p:sp>
      </p:grpSp>
      <p:grpSp>
        <p:nvGrpSpPr>
          <p:cNvPr id="83" name="Group 82">
            <a:extLst>
              <a:ext uri="{FF2B5EF4-FFF2-40B4-BE49-F238E27FC236}">
                <a16:creationId xmlns:a16="http://schemas.microsoft.com/office/drawing/2014/main" id="{350DCDC7-AC43-7F46-AB6F-06B306E31EB1}"/>
              </a:ext>
            </a:extLst>
          </p:cNvPr>
          <p:cNvGrpSpPr/>
          <p:nvPr/>
        </p:nvGrpSpPr>
        <p:grpSpPr>
          <a:xfrm>
            <a:off x="8313311" y="1970879"/>
            <a:ext cx="505010" cy="505010"/>
            <a:chOff x="7969636" y="2501380"/>
            <a:chExt cx="505010" cy="505010"/>
          </a:xfrm>
          <a:solidFill>
            <a:schemeClr val="tx1"/>
          </a:solidFill>
        </p:grpSpPr>
        <p:sp>
          <p:nvSpPr>
            <p:cNvPr id="84" name="Freeform 345">
              <a:extLst>
                <a:ext uri="{FF2B5EF4-FFF2-40B4-BE49-F238E27FC236}">
                  <a16:creationId xmlns:a16="http://schemas.microsoft.com/office/drawing/2014/main" id="{C42E2922-82E3-E144-9966-55D055C33D0D}"/>
                </a:ext>
              </a:extLst>
            </p:cNvPr>
            <p:cNvSpPr>
              <a:spLocks noChangeArrowheads="1"/>
            </p:cNvSpPr>
            <p:nvPr/>
          </p:nvSpPr>
          <p:spPr bwMode="auto">
            <a:xfrm>
              <a:off x="7969636" y="2501380"/>
              <a:ext cx="505010" cy="505010"/>
            </a:xfrm>
            <a:custGeom>
              <a:avLst/>
              <a:gdLst>
                <a:gd name="T0" fmla="*/ 538 w 1077"/>
                <a:gd name="T1" fmla="*/ 70 h 1077"/>
                <a:gd name="T2" fmla="*/ 538 w 1077"/>
                <a:gd name="T3" fmla="*/ 70 h 1077"/>
                <a:gd name="T4" fmla="*/ 207 w 1077"/>
                <a:gd name="T5" fmla="*/ 207 h 1077"/>
                <a:gd name="T6" fmla="*/ 207 w 1077"/>
                <a:gd name="T7" fmla="*/ 207 h 1077"/>
                <a:gd name="T8" fmla="*/ 70 w 1077"/>
                <a:gd name="T9" fmla="*/ 538 h 1077"/>
                <a:gd name="T10" fmla="*/ 70 w 1077"/>
                <a:gd name="T11" fmla="*/ 538 h 1077"/>
                <a:gd name="T12" fmla="*/ 207 w 1077"/>
                <a:gd name="T13" fmla="*/ 869 h 1077"/>
                <a:gd name="T14" fmla="*/ 207 w 1077"/>
                <a:gd name="T15" fmla="*/ 869 h 1077"/>
                <a:gd name="T16" fmla="*/ 538 w 1077"/>
                <a:gd name="T17" fmla="*/ 1006 h 1077"/>
                <a:gd name="T18" fmla="*/ 538 w 1077"/>
                <a:gd name="T19" fmla="*/ 1006 h 1077"/>
                <a:gd name="T20" fmla="*/ 869 w 1077"/>
                <a:gd name="T21" fmla="*/ 869 h 1077"/>
                <a:gd name="T22" fmla="*/ 869 w 1077"/>
                <a:gd name="T23" fmla="*/ 869 h 1077"/>
                <a:gd name="T24" fmla="*/ 1006 w 1077"/>
                <a:gd name="T25" fmla="*/ 538 h 1077"/>
                <a:gd name="T26" fmla="*/ 1006 w 1077"/>
                <a:gd name="T27" fmla="*/ 538 h 1077"/>
                <a:gd name="T28" fmla="*/ 869 w 1077"/>
                <a:gd name="T29" fmla="*/ 207 h 1077"/>
                <a:gd name="T30" fmla="*/ 869 w 1077"/>
                <a:gd name="T31" fmla="*/ 207 h 1077"/>
                <a:gd name="T32" fmla="*/ 538 w 1077"/>
                <a:gd name="T33" fmla="*/ 70 h 1077"/>
                <a:gd name="T34" fmla="*/ 538 w 1077"/>
                <a:gd name="T35" fmla="*/ 1076 h 1077"/>
                <a:gd name="T36" fmla="*/ 538 w 1077"/>
                <a:gd name="T37" fmla="*/ 1076 h 1077"/>
                <a:gd name="T38" fmla="*/ 158 w 1077"/>
                <a:gd name="T39" fmla="*/ 918 h 1077"/>
                <a:gd name="T40" fmla="*/ 158 w 1077"/>
                <a:gd name="T41" fmla="*/ 918 h 1077"/>
                <a:gd name="T42" fmla="*/ 0 w 1077"/>
                <a:gd name="T43" fmla="*/ 538 h 1077"/>
                <a:gd name="T44" fmla="*/ 0 w 1077"/>
                <a:gd name="T45" fmla="*/ 538 h 1077"/>
                <a:gd name="T46" fmla="*/ 158 w 1077"/>
                <a:gd name="T47" fmla="*/ 158 h 1077"/>
                <a:gd name="T48" fmla="*/ 158 w 1077"/>
                <a:gd name="T49" fmla="*/ 158 h 1077"/>
                <a:gd name="T50" fmla="*/ 538 w 1077"/>
                <a:gd name="T51" fmla="*/ 0 h 1077"/>
                <a:gd name="T52" fmla="*/ 538 w 1077"/>
                <a:gd name="T53" fmla="*/ 0 h 1077"/>
                <a:gd name="T54" fmla="*/ 918 w 1077"/>
                <a:gd name="T55" fmla="*/ 158 h 1077"/>
                <a:gd name="T56" fmla="*/ 918 w 1077"/>
                <a:gd name="T57" fmla="*/ 158 h 1077"/>
                <a:gd name="T58" fmla="*/ 1076 w 1077"/>
                <a:gd name="T59" fmla="*/ 538 h 1077"/>
                <a:gd name="T60" fmla="*/ 1076 w 1077"/>
                <a:gd name="T61" fmla="*/ 538 h 1077"/>
                <a:gd name="T62" fmla="*/ 918 w 1077"/>
                <a:gd name="T63" fmla="*/ 918 h 1077"/>
                <a:gd name="T64" fmla="*/ 918 w 1077"/>
                <a:gd name="T65" fmla="*/ 918 h 1077"/>
                <a:gd name="T66" fmla="*/ 538 w 1077"/>
                <a:gd name="T67" fmla="*/ 1076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7" h="1077">
                  <a:moveTo>
                    <a:pt x="538" y="70"/>
                  </a:moveTo>
                  <a:lnTo>
                    <a:pt x="538" y="70"/>
                  </a:lnTo>
                  <a:cubicBezTo>
                    <a:pt x="413" y="70"/>
                    <a:pt x="295" y="118"/>
                    <a:pt x="207" y="207"/>
                  </a:cubicBezTo>
                  <a:lnTo>
                    <a:pt x="207" y="207"/>
                  </a:lnTo>
                  <a:cubicBezTo>
                    <a:pt x="119" y="295"/>
                    <a:pt x="70" y="412"/>
                    <a:pt x="70" y="538"/>
                  </a:cubicBezTo>
                  <a:lnTo>
                    <a:pt x="70" y="538"/>
                  </a:lnTo>
                  <a:cubicBezTo>
                    <a:pt x="70" y="663"/>
                    <a:pt x="119" y="781"/>
                    <a:pt x="207" y="869"/>
                  </a:cubicBezTo>
                  <a:lnTo>
                    <a:pt x="207" y="869"/>
                  </a:lnTo>
                  <a:cubicBezTo>
                    <a:pt x="295" y="957"/>
                    <a:pt x="413" y="1006"/>
                    <a:pt x="538" y="1006"/>
                  </a:cubicBezTo>
                  <a:lnTo>
                    <a:pt x="538" y="1006"/>
                  </a:lnTo>
                  <a:cubicBezTo>
                    <a:pt x="664" y="1006"/>
                    <a:pt x="781" y="957"/>
                    <a:pt x="869" y="869"/>
                  </a:cubicBezTo>
                  <a:lnTo>
                    <a:pt x="869" y="869"/>
                  </a:lnTo>
                  <a:cubicBezTo>
                    <a:pt x="958" y="781"/>
                    <a:pt x="1006" y="663"/>
                    <a:pt x="1006" y="538"/>
                  </a:cubicBezTo>
                  <a:lnTo>
                    <a:pt x="1006" y="538"/>
                  </a:lnTo>
                  <a:cubicBezTo>
                    <a:pt x="1006" y="412"/>
                    <a:pt x="958" y="295"/>
                    <a:pt x="869" y="207"/>
                  </a:cubicBezTo>
                  <a:lnTo>
                    <a:pt x="869" y="207"/>
                  </a:lnTo>
                  <a:cubicBezTo>
                    <a:pt x="781" y="118"/>
                    <a:pt x="664" y="70"/>
                    <a:pt x="538" y="70"/>
                  </a:cubicBezTo>
                  <a:close/>
                  <a:moveTo>
                    <a:pt x="538" y="1076"/>
                  </a:moveTo>
                  <a:lnTo>
                    <a:pt x="538" y="1076"/>
                  </a:lnTo>
                  <a:cubicBezTo>
                    <a:pt x="394" y="1076"/>
                    <a:pt x="259" y="1020"/>
                    <a:pt x="158" y="918"/>
                  </a:cubicBezTo>
                  <a:lnTo>
                    <a:pt x="158" y="918"/>
                  </a:lnTo>
                  <a:cubicBezTo>
                    <a:pt x="56" y="817"/>
                    <a:pt x="0" y="682"/>
                    <a:pt x="0" y="538"/>
                  </a:cubicBezTo>
                  <a:lnTo>
                    <a:pt x="0" y="538"/>
                  </a:lnTo>
                  <a:cubicBezTo>
                    <a:pt x="0" y="394"/>
                    <a:pt x="56" y="259"/>
                    <a:pt x="158" y="158"/>
                  </a:cubicBezTo>
                  <a:lnTo>
                    <a:pt x="158" y="158"/>
                  </a:lnTo>
                  <a:cubicBezTo>
                    <a:pt x="259" y="56"/>
                    <a:pt x="394" y="0"/>
                    <a:pt x="538" y="0"/>
                  </a:cubicBezTo>
                  <a:lnTo>
                    <a:pt x="538" y="0"/>
                  </a:lnTo>
                  <a:cubicBezTo>
                    <a:pt x="682" y="0"/>
                    <a:pt x="817" y="56"/>
                    <a:pt x="918" y="158"/>
                  </a:cubicBezTo>
                  <a:lnTo>
                    <a:pt x="918" y="158"/>
                  </a:lnTo>
                  <a:cubicBezTo>
                    <a:pt x="1020" y="259"/>
                    <a:pt x="1076" y="394"/>
                    <a:pt x="1076" y="538"/>
                  </a:cubicBezTo>
                  <a:lnTo>
                    <a:pt x="1076" y="538"/>
                  </a:lnTo>
                  <a:cubicBezTo>
                    <a:pt x="1076" y="682"/>
                    <a:pt x="1020" y="817"/>
                    <a:pt x="918" y="918"/>
                  </a:cubicBezTo>
                  <a:lnTo>
                    <a:pt x="918" y="918"/>
                  </a:lnTo>
                  <a:cubicBezTo>
                    <a:pt x="817" y="1020"/>
                    <a:pt x="682" y="1076"/>
                    <a:pt x="538" y="1076"/>
                  </a:cubicBezTo>
                  <a:close/>
                </a:path>
              </a:pathLst>
            </a:custGeom>
            <a:grpFill/>
            <a:ln>
              <a:noFill/>
            </a:ln>
            <a:effectLst/>
          </p:spPr>
          <p:txBody>
            <a:bodyPr wrap="none" anchor="ctr"/>
            <a:lstStyle/>
            <a:p>
              <a:endParaRPr lang="en-US" sz="900"/>
            </a:p>
          </p:txBody>
        </p:sp>
        <p:sp>
          <p:nvSpPr>
            <p:cNvPr id="85" name="Freeform 346">
              <a:extLst>
                <a:ext uri="{FF2B5EF4-FFF2-40B4-BE49-F238E27FC236}">
                  <a16:creationId xmlns:a16="http://schemas.microsoft.com/office/drawing/2014/main" id="{1EED88E0-BF93-E444-9682-330661A61840}"/>
                </a:ext>
              </a:extLst>
            </p:cNvPr>
            <p:cNvSpPr>
              <a:spLocks noChangeArrowheads="1"/>
            </p:cNvSpPr>
            <p:nvPr/>
          </p:nvSpPr>
          <p:spPr bwMode="auto">
            <a:xfrm>
              <a:off x="8108308" y="2606936"/>
              <a:ext cx="258714" cy="163507"/>
            </a:xfrm>
            <a:custGeom>
              <a:avLst/>
              <a:gdLst>
                <a:gd name="T0" fmla="*/ 537 w 551"/>
                <a:gd name="T1" fmla="*/ 64 h 349"/>
                <a:gd name="T2" fmla="*/ 267 w 551"/>
                <a:gd name="T3" fmla="*/ 332 h 349"/>
                <a:gd name="T4" fmla="*/ 267 w 551"/>
                <a:gd name="T5" fmla="*/ 332 h 349"/>
                <a:gd name="T6" fmla="*/ 237 w 551"/>
                <a:gd name="T7" fmla="*/ 348 h 349"/>
                <a:gd name="T8" fmla="*/ 35 w 551"/>
                <a:gd name="T9" fmla="*/ 348 h 349"/>
                <a:gd name="T10" fmla="*/ 35 w 551"/>
                <a:gd name="T11" fmla="*/ 348 h 349"/>
                <a:gd name="T12" fmla="*/ 0 w 551"/>
                <a:gd name="T13" fmla="*/ 313 h 349"/>
                <a:gd name="T14" fmla="*/ 0 w 551"/>
                <a:gd name="T15" fmla="*/ 313 h 349"/>
                <a:gd name="T16" fmla="*/ 35 w 551"/>
                <a:gd name="T17" fmla="*/ 278 h 349"/>
                <a:gd name="T18" fmla="*/ 222 w 551"/>
                <a:gd name="T19" fmla="*/ 278 h 349"/>
                <a:gd name="T20" fmla="*/ 487 w 551"/>
                <a:gd name="T21" fmla="*/ 15 h 349"/>
                <a:gd name="T22" fmla="*/ 487 w 551"/>
                <a:gd name="T23" fmla="*/ 15 h 349"/>
                <a:gd name="T24" fmla="*/ 537 w 551"/>
                <a:gd name="T25" fmla="*/ 15 h 349"/>
                <a:gd name="T26" fmla="*/ 537 w 551"/>
                <a:gd name="T27" fmla="*/ 15 h 349"/>
                <a:gd name="T28" fmla="*/ 537 w 551"/>
                <a:gd name="T29" fmla="*/ 6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1" h="349">
                  <a:moveTo>
                    <a:pt x="537" y="64"/>
                  </a:moveTo>
                  <a:lnTo>
                    <a:pt x="267" y="332"/>
                  </a:lnTo>
                  <a:lnTo>
                    <a:pt x="267" y="332"/>
                  </a:lnTo>
                  <a:cubicBezTo>
                    <a:pt x="260" y="342"/>
                    <a:pt x="249" y="348"/>
                    <a:pt x="237" y="348"/>
                  </a:cubicBezTo>
                  <a:lnTo>
                    <a:pt x="35" y="348"/>
                  </a:lnTo>
                  <a:lnTo>
                    <a:pt x="35" y="348"/>
                  </a:lnTo>
                  <a:cubicBezTo>
                    <a:pt x="16" y="348"/>
                    <a:pt x="0" y="332"/>
                    <a:pt x="0" y="313"/>
                  </a:cubicBezTo>
                  <a:lnTo>
                    <a:pt x="0" y="313"/>
                  </a:lnTo>
                  <a:cubicBezTo>
                    <a:pt x="0" y="294"/>
                    <a:pt x="16" y="278"/>
                    <a:pt x="35" y="278"/>
                  </a:cubicBezTo>
                  <a:lnTo>
                    <a:pt x="222" y="278"/>
                  </a:lnTo>
                  <a:lnTo>
                    <a:pt x="487" y="15"/>
                  </a:lnTo>
                  <a:lnTo>
                    <a:pt x="487" y="15"/>
                  </a:lnTo>
                  <a:cubicBezTo>
                    <a:pt x="501" y="0"/>
                    <a:pt x="524" y="1"/>
                    <a:pt x="537" y="15"/>
                  </a:cubicBezTo>
                  <a:lnTo>
                    <a:pt x="537" y="15"/>
                  </a:lnTo>
                  <a:cubicBezTo>
                    <a:pt x="550" y="28"/>
                    <a:pt x="550" y="51"/>
                    <a:pt x="537" y="64"/>
                  </a:cubicBezTo>
                </a:path>
              </a:pathLst>
            </a:custGeom>
            <a:grpFill/>
            <a:ln>
              <a:noFill/>
            </a:ln>
            <a:effectLst/>
          </p:spPr>
          <p:txBody>
            <a:bodyPr wrap="none" anchor="ctr"/>
            <a:lstStyle/>
            <a:p>
              <a:endParaRPr lang="en-US" sz="900"/>
            </a:p>
          </p:txBody>
        </p:sp>
      </p:grpSp>
      <p:grpSp>
        <p:nvGrpSpPr>
          <p:cNvPr id="86" name="Group 85">
            <a:extLst>
              <a:ext uri="{FF2B5EF4-FFF2-40B4-BE49-F238E27FC236}">
                <a16:creationId xmlns:a16="http://schemas.microsoft.com/office/drawing/2014/main" id="{02917A9F-8F21-1049-AE25-792A78BA9CFF}"/>
              </a:ext>
            </a:extLst>
          </p:cNvPr>
          <p:cNvGrpSpPr/>
          <p:nvPr/>
        </p:nvGrpSpPr>
        <p:grpSpPr>
          <a:xfrm>
            <a:off x="3367485" y="3843352"/>
            <a:ext cx="505010" cy="505010"/>
            <a:chOff x="3385223" y="5119567"/>
            <a:chExt cx="505010" cy="505010"/>
          </a:xfrm>
          <a:solidFill>
            <a:schemeClr val="tx1"/>
          </a:solidFill>
        </p:grpSpPr>
        <p:sp>
          <p:nvSpPr>
            <p:cNvPr id="87" name="Freeform 347">
              <a:extLst>
                <a:ext uri="{FF2B5EF4-FFF2-40B4-BE49-F238E27FC236}">
                  <a16:creationId xmlns:a16="http://schemas.microsoft.com/office/drawing/2014/main" id="{043203B1-0C7B-4E4A-9F03-0F5A0BD5B5E9}"/>
                </a:ext>
              </a:extLst>
            </p:cNvPr>
            <p:cNvSpPr>
              <a:spLocks noChangeArrowheads="1"/>
            </p:cNvSpPr>
            <p:nvPr/>
          </p:nvSpPr>
          <p:spPr bwMode="auto">
            <a:xfrm>
              <a:off x="3385223" y="5119567"/>
              <a:ext cx="505010" cy="505010"/>
            </a:xfrm>
            <a:custGeom>
              <a:avLst/>
              <a:gdLst>
                <a:gd name="T0" fmla="*/ 538 w 1077"/>
                <a:gd name="T1" fmla="*/ 70 h 1077"/>
                <a:gd name="T2" fmla="*/ 538 w 1077"/>
                <a:gd name="T3" fmla="*/ 70 h 1077"/>
                <a:gd name="T4" fmla="*/ 207 w 1077"/>
                <a:gd name="T5" fmla="*/ 207 h 1077"/>
                <a:gd name="T6" fmla="*/ 207 w 1077"/>
                <a:gd name="T7" fmla="*/ 207 h 1077"/>
                <a:gd name="T8" fmla="*/ 70 w 1077"/>
                <a:gd name="T9" fmla="*/ 538 h 1077"/>
                <a:gd name="T10" fmla="*/ 70 w 1077"/>
                <a:gd name="T11" fmla="*/ 538 h 1077"/>
                <a:gd name="T12" fmla="*/ 207 w 1077"/>
                <a:gd name="T13" fmla="*/ 869 h 1077"/>
                <a:gd name="T14" fmla="*/ 207 w 1077"/>
                <a:gd name="T15" fmla="*/ 869 h 1077"/>
                <a:gd name="T16" fmla="*/ 538 w 1077"/>
                <a:gd name="T17" fmla="*/ 1006 h 1077"/>
                <a:gd name="T18" fmla="*/ 538 w 1077"/>
                <a:gd name="T19" fmla="*/ 1006 h 1077"/>
                <a:gd name="T20" fmla="*/ 869 w 1077"/>
                <a:gd name="T21" fmla="*/ 869 h 1077"/>
                <a:gd name="T22" fmla="*/ 869 w 1077"/>
                <a:gd name="T23" fmla="*/ 869 h 1077"/>
                <a:gd name="T24" fmla="*/ 1006 w 1077"/>
                <a:gd name="T25" fmla="*/ 538 h 1077"/>
                <a:gd name="T26" fmla="*/ 1006 w 1077"/>
                <a:gd name="T27" fmla="*/ 538 h 1077"/>
                <a:gd name="T28" fmla="*/ 869 w 1077"/>
                <a:gd name="T29" fmla="*/ 207 h 1077"/>
                <a:gd name="T30" fmla="*/ 869 w 1077"/>
                <a:gd name="T31" fmla="*/ 207 h 1077"/>
                <a:gd name="T32" fmla="*/ 538 w 1077"/>
                <a:gd name="T33" fmla="*/ 70 h 1077"/>
                <a:gd name="T34" fmla="*/ 538 w 1077"/>
                <a:gd name="T35" fmla="*/ 1076 h 1077"/>
                <a:gd name="T36" fmla="*/ 538 w 1077"/>
                <a:gd name="T37" fmla="*/ 1076 h 1077"/>
                <a:gd name="T38" fmla="*/ 157 w 1077"/>
                <a:gd name="T39" fmla="*/ 918 h 1077"/>
                <a:gd name="T40" fmla="*/ 157 w 1077"/>
                <a:gd name="T41" fmla="*/ 918 h 1077"/>
                <a:gd name="T42" fmla="*/ 0 w 1077"/>
                <a:gd name="T43" fmla="*/ 538 h 1077"/>
                <a:gd name="T44" fmla="*/ 0 w 1077"/>
                <a:gd name="T45" fmla="*/ 538 h 1077"/>
                <a:gd name="T46" fmla="*/ 157 w 1077"/>
                <a:gd name="T47" fmla="*/ 158 h 1077"/>
                <a:gd name="T48" fmla="*/ 157 w 1077"/>
                <a:gd name="T49" fmla="*/ 158 h 1077"/>
                <a:gd name="T50" fmla="*/ 538 w 1077"/>
                <a:gd name="T51" fmla="*/ 0 h 1077"/>
                <a:gd name="T52" fmla="*/ 538 w 1077"/>
                <a:gd name="T53" fmla="*/ 0 h 1077"/>
                <a:gd name="T54" fmla="*/ 919 w 1077"/>
                <a:gd name="T55" fmla="*/ 158 h 1077"/>
                <a:gd name="T56" fmla="*/ 919 w 1077"/>
                <a:gd name="T57" fmla="*/ 158 h 1077"/>
                <a:gd name="T58" fmla="*/ 1076 w 1077"/>
                <a:gd name="T59" fmla="*/ 538 h 1077"/>
                <a:gd name="T60" fmla="*/ 1076 w 1077"/>
                <a:gd name="T61" fmla="*/ 538 h 1077"/>
                <a:gd name="T62" fmla="*/ 919 w 1077"/>
                <a:gd name="T63" fmla="*/ 918 h 1077"/>
                <a:gd name="T64" fmla="*/ 919 w 1077"/>
                <a:gd name="T65" fmla="*/ 918 h 1077"/>
                <a:gd name="T66" fmla="*/ 538 w 1077"/>
                <a:gd name="T67" fmla="*/ 1076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7" h="1077">
                  <a:moveTo>
                    <a:pt x="538" y="70"/>
                  </a:moveTo>
                  <a:lnTo>
                    <a:pt x="538" y="70"/>
                  </a:lnTo>
                  <a:cubicBezTo>
                    <a:pt x="413" y="70"/>
                    <a:pt x="295" y="118"/>
                    <a:pt x="207" y="207"/>
                  </a:cubicBezTo>
                  <a:lnTo>
                    <a:pt x="207" y="207"/>
                  </a:lnTo>
                  <a:cubicBezTo>
                    <a:pt x="118" y="295"/>
                    <a:pt x="70" y="413"/>
                    <a:pt x="70" y="538"/>
                  </a:cubicBezTo>
                  <a:lnTo>
                    <a:pt x="70" y="538"/>
                  </a:lnTo>
                  <a:cubicBezTo>
                    <a:pt x="70" y="663"/>
                    <a:pt x="118" y="781"/>
                    <a:pt x="207" y="869"/>
                  </a:cubicBezTo>
                  <a:lnTo>
                    <a:pt x="207" y="869"/>
                  </a:lnTo>
                  <a:cubicBezTo>
                    <a:pt x="295" y="958"/>
                    <a:pt x="413" y="1006"/>
                    <a:pt x="538" y="1006"/>
                  </a:cubicBezTo>
                  <a:lnTo>
                    <a:pt x="538" y="1006"/>
                  </a:lnTo>
                  <a:cubicBezTo>
                    <a:pt x="663" y="1006"/>
                    <a:pt x="780" y="958"/>
                    <a:pt x="869" y="869"/>
                  </a:cubicBezTo>
                  <a:lnTo>
                    <a:pt x="869" y="869"/>
                  </a:lnTo>
                  <a:cubicBezTo>
                    <a:pt x="957" y="781"/>
                    <a:pt x="1006" y="663"/>
                    <a:pt x="1006" y="538"/>
                  </a:cubicBezTo>
                  <a:lnTo>
                    <a:pt x="1006" y="538"/>
                  </a:lnTo>
                  <a:cubicBezTo>
                    <a:pt x="1006" y="413"/>
                    <a:pt x="957" y="295"/>
                    <a:pt x="869" y="207"/>
                  </a:cubicBezTo>
                  <a:lnTo>
                    <a:pt x="869" y="207"/>
                  </a:lnTo>
                  <a:cubicBezTo>
                    <a:pt x="780" y="118"/>
                    <a:pt x="663" y="70"/>
                    <a:pt x="538" y="70"/>
                  </a:cubicBezTo>
                  <a:close/>
                  <a:moveTo>
                    <a:pt x="538" y="1076"/>
                  </a:moveTo>
                  <a:lnTo>
                    <a:pt x="538" y="1076"/>
                  </a:lnTo>
                  <a:cubicBezTo>
                    <a:pt x="394" y="1076"/>
                    <a:pt x="259" y="1020"/>
                    <a:pt x="157" y="918"/>
                  </a:cubicBezTo>
                  <a:lnTo>
                    <a:pt x="157" y="918"/>
                  </a:lnTo>
                  <a:cubicBezTo>
                    <a:pt x="55" y="817"/>
                    <a:pt x="0" y="682"/>
                    <a:pt x="0" y="538"/>
                  </a:cubicBezTo>
                  <a:lnTo>
                    <a:pt x="0" y="538"/>
                  </a:lnTo>
                  <a:cubicBezTo>
                    <a:pt x="0" y="394"/>
                    <a:pt x="55" y="259"/>
                    <a:pt x="157" y="158"/>
                  </a:cubicBezTo>
                  <a:lnTo>
                    <a:pt x="157" y="158"/>
                  </a:lnTo>
                  <a:cubicBezTo>
                    <a:pt x="259" y="56"/>
                    <a:pt x="394" y="0"/>
                    <a:pt x="538" y="0"/>
                  </a:cubicBezTo>
                  <a:lnTo>
                    <a:pt x="538" y="0"/>
                  </a:lnTo>
                  <a:cubicBezTo>
                    <a:pt x="682" y="0"/>
                    <a:pt x="816" y="56"/>
                    <a:pt x="919" y="158"/>
                  </a:cubicBezTo>
                  <a:lnTo>
                    <a:pt x="919" y="158"/>
                  </a:lnTo>
                  <a:cubicBezTo>
                    <a:pt x="1020" y="259"/>
                    <a:pt x="1076" y="394"/>
                    <a:pt x="1076" y="538"/>
                  </a:cubicBezTo>
                  <a:lnTo>
                    <a:pt x="1076" y="538"/>
                  </a:lnTo>
                  <a:cubicBezTo>
                    <a:pt x="1076" y="682"/>
                    <a:pt x="1020" y="817"/>
                    <a:pt x="919" y="918"/>
                  </a:cubicBezTo>
                  <a:lnTo>
                    <a:pt x="919" y="918"/>
                  </a:lnTo>
                  <a:cubicBezTo>
                    <a:pt x="816" y="1020"/>
                    <a:pt x="682" y="1076"/>
                    <a:pt x="538" y="1076"/>
                  </a:cubicBezTo>
                  <a:close/>
                </a:path>
              </a:pathLst>
            </a:custGeom>
            <a:grpFill/>
            <a:ln>
              <a:noFill/>
            </a:ln>
            <a:effectLst/>
          </p:spPr>
          <p:txBody>
            <a:bodyPr wrap="none" anchor="ctr"/>
            <a:lstStyle/>
            <a:p>
              <a:endParaRPr lang="en-US" sz="900"/>
            </a:p>
          </p:txBody>
        </p:sp>
        <p:sp>
          <p:nvSpPr>
            <p:cNvPr id="88" name="Freeform 348">
              <a:extLst>
                <a:ext uri="{FF2B5EF4-FFF2-40B4-BE49-F238E27FC236}">
                  <a16:creationId xmlns:a16="http://schemas.microsoft.com/office/drawing/2014/main" id="{4E600CD6-7A21-F14C-8E55-BACA69542D67}"/>
                </a:ext>
              </a:extLst>
            </p:cNvPr>
            <p:cNvSpPr>
              <a:spLocks noChangeArrowheads="1"/>
            </p:cNvSpPr>
            <p:nvPr/>
          </p:nvSpPr>
          <p:spPr bwMode="auto">
            <a:xfrm>
              <a:off x="3478360" y="5214774"/>
              <a:ext cx="312528" cy="264924"/>
            </a:xfrm>
            <a:custGeom>
              <a:avLst/>
              <a:gdLst>
                <a:gd name="T0" fmla="*/ 252 w 667"/>
                <a:gd name="T1" fmla="*/ 552 h 564"/>
                <a:gd name="T2" fmla="*/ 249 w 667"/>
                <a:gd name="T3" fmla="*/ 555 h 564"/>
                <a:gd name="T4" fmla="*/ 248 w 667"/>
                <a:gd name="T5" fmla="*/ 556 h 564"/>
                <a:gd name="T6" fmla="*/ 247 w 667"/>
                <a:gd name="T7" fmla="*/ 557 h 564"/>
                <a:gd name="T8" fmla="*/ 245 w 667"/>
                <a:gd name="T9" fmla="*/ 558 h 564"/>
                <a:gd name="T10" fmla="*/ 245 w 667"/>
                <a:gd name="T11" fmla="*/ 558 h 564"/>
                <a:gd name="T12" fmla="*/ 242 w 667"/>
                <a:gd name="T13" fmla="*/ 560 h 564"/>
                <a:gd name="T14" fmla="*/ 239 w 667"/>
                <a:gd name="T15" fmla="*/ 561 h 564"/>
                <a:gd name="T16" fmla="*/ 237 w 667"/>
                <a:gd name="T17" fmla="*/ 562 h 564"/>
                <a:gd name="T18" fmla="*/ 235 w 667"/>
                <a:gd name="T19" fmla="*/ 563 h 564"/>
                <a:gd name="T20" fmla="*/ 234 w 667"/>
                <a:gd name="T21" fmla="*/ 563 h 564"/>
                <a:gd name="T22" fmla="*/ 233 w 667"/>
                <a:gd name="T23" fmla="*/ 563 h 564"/>
                <a:gd name="T24" fmla="*/ 232 w 667"/>
                <a:gd name="T25" fmla="*/ 563 h 564"/>
                <a:gd name="T26" fmla="*/ 231 w 667"/>
                <a:gd name="T27" fmla="*/ 563 h 564"/>
                <a:gd name="T28" fmla="*/ 230 w 667"/>
                <a:gd name="T29" fmla="*/ 563 h 564"/>
                <a:gd name="T30" fmla="*/ 228 w 667"/>
                <a:gd name="T31" fmla="*/ 563 h 564"/>
                <a:gd name="T32" fmla="*/ 228 w 667"/>
                <a:gd name="T33" fmla="*/ 563 h 564"/>
                <a:gd name="T34" fmla="*/ 227 w 667"/>
                <a:gd name="T35" fmla="*/ 563 h 564"/>
                <a:gd name="T36" fmla="*/ 226 w 667"/>
                <a:gd name="T37" fmla="*/ 563 h 564"/>
                <a:gd name="T38" fmla="*/ 224 w 667"/>
                <a:gd name="T39" fmla="*/ 563 h 564"/>
                <a:gd name="T40" fmla="*/ 223 w 667"/>
                <a:gd name="T41" fmla="*/ 563 h 564"/>
                <a:gd name="T42" fmla="*/ 217 w 667"/>
                <a:gd name="T43" fmla="*/ 561 h 564"/>
                <a:gd name="T44" fmla="*/ 217 w 667"/>
                <a:gd name="T45" fmla="*/ 561 h 564"/>
                <a:gd name="T46" fmla="*/ 215 w 667"/>
                <a:gd name="T47" fmla="*/ 560 h 564"/>
                <a:gd name="T48" fmla="*/ 214 w 667"/>
                <a:gd name="T49" fmla="*/ 559 h 564"/>
                <a:gd name="T50" fmla="*/ 213 w 667"/>
                <a:gd name="T51" fmla="*/ 559 h 564"/>
                <a:gd name="T52" fmla="*/ 209 w 667"/>
                <a:gd name="T53" fmla="*/ 556 h 564"/>
                <a:gd name="T54" fmla="*/ 208 w 667"/>
                <a:gd name="T55" fmla="*/ 555 h 564"/>
                <a:gd name="T56" fmla="*/ 11 w 667"/>
                <a:gd name="T57" fmla="*/ 354 h 564"/>
                <a:gd name="T58" fmla="*/ 12 w 667"/>
                <a:gd name="T59" fmla="*/ 311 h 564"/>
                <a:gd name="T60" fmla="*/ 55 w 667"/>
                <a:gd name="T61" fmla="*/ 312 h 564"/>
                <a:gd name="T62" fmla="*/ 607 w 667"/>
                <a:gd name="T63" fmla="*/ 15 h 564"/>
                <a:gd name="T64" fmla="*/ 650 w 667"/>
                <a:gd name="T65" fmla="*/ 10 h 564"/>
                <a:gd name="T66" fmla="*/ 655 w 667"/>
                <a:gd name="T67" fmla="*/ 5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67" h="564">
                  <a:moveTo>
                    <a:pt x="655" y="54"/>
                  </a:moveTo>
                  <a:lnTo>
                    <a:pt x="252" y="552"/>
                  </a:lnTo>
                  <a:lnTo>
                    <a:pt x="252" y="552"/>
                  </a:lnTo>
                  <a:cubicBezTo>
                    <a:pt x="251" y="553"/>
                    <a:pt x="250" y="554"/>
                    <a:pt x="249" y="555"/>
                  </a:cubicBezTo>
                  <a:lnTo>
                    <a:pt x="249" y="555"/>
                  </a:lnTo>
                  <a:cubicBezTo>
                    <a:pt x="249" y="556"/>
                    <a:pt x="248" y="556"/>
                    <a:pt x="248" y="556"/>
                  </a:cubicBezTo>
                  <a:lnTo>
                    <a:pt x="248" y="556"/>
                  </a:lnTo>
                  <a:cubicBezTo>
                    <a:pt x="247" y="556"/>
                    <a:pt x="247" y="557"/>
                    <a:pt x="247" y="557"/>
                  </a:cubicBezTo>
                  <a:lnTo>
                    <a:pt x="247" y="557"/>
                  </a:lnTo>
                  <a:cubicBezTo>
                    <a:pt x="247" y="558"/>
                    <a:pt x="246" y="558"/>
                    <a:pt x="245" y="558"/>
                  </a:cubicBezTo>
                  <a:lnTo>
                    <a:pt x="245" y="558"/>
                  </a:lnTo>
                  <a:lnTo>
                    <a:pt x="245" y="558"/>
                  </a:lnTo>
                  <a:lnTo>
                    <a:pt x="245" y="558"/>
                  </a:lnTo>
                  <a:cubicBezTo>
                    <a:pt x="244" y="559"/>
                    <a:pt x="242" y="559"/>
                    <a:pt x="242" y="560"/>
                  </a:cubicBezTo>
                  <a:lnTo>
                    <a:pt x="242" y="560"/>
                  </a:lnTo>
                  <a:cubicBezTo>
                    <a:pt x="240" y="561"/>
                    <a:pt x="239" y="561"/>
                    <a:pt x="239" y="561"/>
                  </a:cubicBezTo>
                  <a:lnTo>
                    <a:pt x="239" y="561"/>
                  </a:lnTo>
                  <a:cubicBezTo>
                    <a:pt x="238" y="562"/>
                    <a:pt x="237" y="562"/>
                    <a:pt x="237" y="562"/>
                  </a:cubicBezTo>
                  <a:lnTo>
                    <a:pt x="237" y="562"/>
                  </a:lnTo>
                  <a:cubicBezTo>
                    <a:pt x="236" y="562"/>
                    <a:pt x="236" y="563"/>
                    <a:pt x="235" y="563"/>
                  </a:cubicBezTo>
                  <a:lnTo>
                    <a:pt x="235" y="563"/>
                  </a:lnTo>
                  <a:lnTo>
                    <a:pt x="234" y="563"/>
                  </a:lnTo>
                  <a:lnTo>
                    <a:pt x="234" y="563"/>
                  </a:lnTo>
                  <a:lnTo>
                    <a:pt x="233" y="563"/>
                  </a:lnTo>
                  <a:lnTo>
                    <a:pt x="233" y="563"/>
                  </a:lnTo>
                  <a:cubicBezTo>
                    <a:pt x="233" y="563"/>
                    <a:pt x="233" y="563"/>
                    <a:pt x="232" y="563"/>
                  </a:cubicBezTo>
                  <a:lnTo>
                    <a:pt x="232" y="563"/>
                  </a:lnTo>
                  <a:cubicBezTo>
                    <a:pt x="232" y="563"/>
                    <a:pt x="232" y="563"/>
                    <a:pt x="231" y="563"/>
                  </a:cubicBezTo>
                  <a:lnTo>
                    <a:pt x="231" y="563"/>
                  </a:lnTo>
                  <a:cubicBezTo>
                    <a:pt x="231" y="563"/>
                    <a:pt x="231" y="563"/>
                    <a:pt x="230" y="563"/>
                  </a:cubicBezTo>
                  <a:lnTo>
                    <a:pt x="230" y="563"/>
                  </a:lnTo>
                  <a:cubicBezTo>
                    <a:pt x="230" y="563"/>
                    <a:pt x="229" y="563"/>
                    <a:pt x="228" y="563"/>
                  </a:cubicBezTo>
                  <a:lnTo>
                    <a:pt x="228" y="563"/>
                  </a:lnTo>
                  <a:lnTo>
                    <a:pt x="228" y="563"/>
                  </a:lnTo>
                  <a:cubicBezTo>
                    <a:pt x="228" y="563"/>
                    <a:pt x="228" y="563"/>
                    <a:pt x="227" y="563"/>
                  </a:cubicBezTo>
                  <a:lnTo>
                    <a:pt x="227" y="563"/>
                  </a:lnTo>
                  <a:lnTo>
                    <a:pt x="226" y="563"/>
                  </a:lnTo>
                  <a:lnTo>
                    <a:pt x="226" y="563"/>
                  </a:lnTo>
                  <a:cubicBezTo>
                    <a:pt x="226" y="563"/>
                    <a:pt x="225" y="563"/>
                    <a:pt x="224" y="563"/>
                  </a:cubicBezTo>
                  <a:lnTo>
                    <a:pt x="224" y="563"/>
                  </a:lnTo>
                  <a:lnTo>
                    <a:pt x="223" y="563"/>
                  </a:lnTo>
                  <a:lnTo>
                    <a:pt x="223" y="563"/>
                  </a:lnTo>
                  <a:cubicBezTo>
                    <a:pt x="221" y="563"/>
                    <a:pt x="219" y="562"/>
                    <a:pt x="217" y="561"/>
                  </a:cubicBezTo>
                  <a:lnTo>
                    <a:pt x="217" y="561"/>
                  </a:lnTo>
                  <a:lnTo>
                    <a:pt x="217" y="561"/>
                  </a:lnTo>
                  <a:lnTo>
                    <a:pt x="217" y="561"/>
                  </a:lnTo>
                  <a:cubicBezTo>
                    <a:pt x="216" y="561"/>
                    <a:pt x="216" y="561"/>
                    <a:pt x="215" y="560"/>
                  </a:cubicBezTo>
                  <a:lnTo>
                    <a:pt x="215" y="560"/>
                  </a:lnTo>
                  <a:cubicBezTo>
                    <a:pt x="215" y="560"/>
                    <a:pt x="215" y="560"/>
                    <a:pt x="214" y="559"/>
                  </a:cubicBezTo>
                  <a:lnTo>
                    <a:pt x="214" y="559"/>
                  </a:lnTo>
                  <a:cubicBezTo>
                    <a:pt x="214" y="559"/>
                    <a:pt x="214" y="559"/>
                    <a:pt x="213" y="559"/>
                  </a:cubicBezTo>
                  <a:lnTo>
                    <a:pt x="213" y="559"/>
                  </a:lnTo>
                  <a:cubicBezTo>
                    <a:pt x="212" y="558"/>
                    <a:pt x="210" y="558"/>
                    <a:pt x="209" y="556"/>
                  </a:cubicBezTo>
                  <a:lnTo>
                    <a:pt x="209" y="556"/>
                  </a:lnTo>
                  <a:cubicBezTo>
                    <a:pt x="209" y="556"/>
                    <a:pt x="209" y="556"/>
                    <a:pt x="208" y="555"/>
                  </a:cubicBezTo>
                  <a:lnTo>
                    <a:pt x="208" y="555"/>
                  </a:lnTo>
                  <a:cubicBezTo>
                    <a:pt x="208" y="554"/>
                    <a:pt x="207" y="554"/>
                    <a:pt x="207" y="554"/>
                  </a:cubicBezTo>
                  <a:lnTo>
                    <a:pt x="11" y="354"/>
                  </a:lnTo>
                  <a:lnTo>
                    <a:pt x="11" y="354"/>
                  </a:lnTo>
                  <a:cubicBezTo>
                    <a:pt x="0" y="342"/>
                    <a:pt x="0" y="323"/>
                    <a:pt x="12" y="311"/>
                  </a:cubicBezTo>
                  <a:lnTo>
                    <a:pt x="12" y="311"/>
                  </a:lnTo>
                  <a:cubicBezTo>
                    <a:pt x="23" y="300"/>
                    <a:pt x="43" y="300"/>
                    <a:pt x="55" y="312"/>
                  </a:cubicBezTo>
                  <a:lnTo>
                    <a:pt x="226" y="487"/>
                  </a:lnTo>
                  <a:lnTo>
                    <a:pt x="607" y="15"/>
                  </a:lnTo>
                  <a:lnTo>
                    <a:pt x="607" y="15"/>
                  </a:lnTo>
                  <a:cubicBezTo>
                    <a:pt x="618" y="2"/>
                    <a:pt x="637" y="0"/>
                    <a:pt x="650" y="10"/>
                  </a:cubicBezTo>
                  <a:lnTo>
                    <a:pt x="650" y="10"/>
                  </a:lnTo>
                  <a:cubicBezTo>
                    <a:pt x="663" y="21"/>
                    <a:pt x="666" y="40"/>
                    <a:pt x="655" y="54"/>
                  </a:cubicBezTo>
                </a:path>
              </a:pathLst>
            </a:custGeom>
            <a:grpFill/>
            <a:ln>
              <a:noFill/>
            </a:ln>
            <a:effectLst/>
          </p:spPr>
          <p:txBody>
            <a:bodyPr wrap="none" anchor="ctr"/>
            <a:lstStyle/>
            <a:p>
              <a:endParaRPr lang="en-US" sz="900" dirty="0"/>
            </a:p>
          </p:txBody>
        </p:sp>
      </p:grpSp>
      <p:grpSp>
        <p:nvGrpSpPr>
          <p:cNvPr id="89" name="Group 88">
            <a:extLst>
              <a:ext uri="{FF2B5EF4-FFF2-40B4-BE49-F238E27FC236}">
                <a16:creationId xmlns:a16="http://schemas.microsoft.com/office/drawing/2014/main" id="{AE14FF96-6DE5-5248-B34C-7EE2E3949EAB}"/>
              </a:ext>
            </a:extLst>
          </p:cNvPr>
          <p:cNvGrpSpPr/>
          <p:nvPr/>
        </p:nvGrpSpPr>
        <p:grpSpPr>
          <a:xfrm>
            <a:off x="8451983" y="3843352"/>
            <a:ext cx="492592" cy="426361"/>
            <a:chOff x="7990334" y="5076103"/>
            <a:chExt cx="492592" cy="426361"/>
          </a:xfrm>
          <a:solidFill>
            <a:schemeClr val="tx1"/>
          </a:solidFill>
        </p:grpSpPr>
        <p:sp>
          <p:nvSpPr>
            <p:cNvPr id="90" name="Freeform 349">
              <a:extLst>
                <a:ext uri="{FF2B5EF4-FFF2-40B4-BE49-F238E27FC236}">
                  <a16:creationId xmlns:a16="http://schemas.microsoft.com/office/drawing/2014/main" id="{79DA482C-BD04-8748-A8F7-AEC13C6B0A72}"/>
                </a:ext>
              </a:extLst>
            </p:cNvPr>
            <p:cNvSpPr>
              <a:spLocks noChangeArrowheads="1"/>
            </p:cNvSpPr>
            <p:nvPr/>
          </p:nvSpPr>
          <p:spPr bwMode="auto">
            <a:xfrm>
              <a:off x="7990334" y="5076103"/>
              <a:ext cx="492592" cy="120044"/>
            </a:xfrm>
            <a:custGeom>
              <a:avLst/>
              <a:gdLst>
                <a:gd name="T0" fmla="*/ 38 w 1051"/>
                <a:gd name="T1" fmla="*/ 253 h 254"/>
                <a:gd name="T2" fmla="*/ 38 w 1051"/>
                <a:gd name="T3" fmla="*/ 253 h 254"/>
                <a:gd name="T4" fmla="*/ 13 w 1051"/>
                <a:gd name="T5" fmla="*/ 242 h 254"/>
                <a:gd name="T6" fmla="*/ 13 w 1051"/>
                <a:gd name="T7" fmla="*/ 242 h 254"/>
                <a:gd name="T8" fmla="*/ 14 w 1051"/>
                <a:gd name="T9" fmla="*/ 193 h 254"/>
                <a:gd name="T10" fmla="*/ 14 w 1051"/>
                <a:gd name="T11" fmla="*/ 193 h 254"/>
                <a:gd name="T12" fmla="*/ 527 w 1051"/>
                <a:gd name="T13" fmla="*/ 0 h 254"/>
                <a:gd name="T14" fmla="*/ 527 w 1051"/>
                <a:gd name="T15" fmla="*/ 0 h 254"/>
                <a:gd name="T16" fmla="*/ 1034 w 1051"/>
                <a:gd name="T17" fmla="*/ 187 h 254"/>
                <a:gd name="T18" fmla="*/ 1034 w 1051"/>
                <a:gd name="T19" fmla="*/ 187 h 254"/>
                <a:gd name="T20" fmla="*/ 1036 w 1051"/>
                <a:gd name="T21" fmla="*/ 237 h 254"/>
                <a:gd name="T22" fmla="*/ 1036 w 1051"/>
                <a:gd name="T23" fmla="*/ 237 h 254"/>
                <a:gd name="T24" fmla="*/ 987 w 1051"/>
                <a:gd name="T25" fmla="*/ 238 h 254"/>
                <a:gd name="T26" fmla="*/ 987 w 1051"/>
                <a:gd name="T27" fmla="*/ 238 h 254"/>
                <a:gd name="T28" fmla="*/ 527 w 1051"/>
                <a:gd name="T29" fmla="*/ 69 h 254"/>
                <a:gd name="T30" fmla="*/ 527 w 1051"/>
                <a:gd name="T31" fmla="*/ 69 h 254"/>
                <a:gd name="T32" fmla="*/ 63 w 1051"/>
                <a:gd name="T33" fmla="*/ 243 h 254"/>
                <a:gd name="T34" fmla="*/ 63 w 1051"/>
                <a:gd name="T35" fmla="*/ 243 h 254"/>
                <a:gd name="T36" fmla="*/ 38 w 1051"/>
                <a:gd name="T3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1" h="254">
                  <a:moveTo>
                    <a:pt x="38" y="253"/>
                  </a:moveTo>
                  <a:lnTo>
                    <a:pt x="38" y="253"/>
                  </a:lnTo>
                  <a:cubicBezTo>
                    <a:pt x="29" y="253"/>
                    <a:pt x="20" y="249"/>
                    <a:pt x="13" y="242"/>
                  </a:cubicBezTo>
                  <a:lnTo>
                    <a:pt x="13" y="242"/>
                  </a:lnTo>
                  <a:cubicBezTo>
                    <a:pt x="0" y="228"/>
                    <a:pt x="0" y="206"/>
                    <a:pt x="14" y="193"/>
                  </a:cubicBezTo>
                  <a:lnTo>
                    <a:pt x="14" y="193"/>
                  </a:lnTo>
                  <a:cubicBezTo>
                    <a:pt x="141" y="70"/>
                    <a:pt x="329" y="0"/>
                    <a:pt x="527" y="0"/>
                  </a:cubicBezTo>
                  <a:lnTo>
                    <a:pt x="527" y="0"/>
                  </a:lnTo>
                  <a:cubicBezTo>
                    <a:pt x="723" y="0"/>
                    <a:pt x="907" y="68"/>
                    <a:pt x="1034" y="187"/>
                  </a:cubicBezTo>
                  <a:lnTo>
                    <a:pt x="1034" y="187"/>
                  </a:lnTo>
                  <a:cubicBezTo>
                    <a:pt x="1048" y="200"/>
                    <a:pt x="1050" y="223"/>
                    <a:pt x="1036" y="237"/>
                  </a:cubicBezTo>
                  <a:lnTo>
                    <a:pt x="1036" y="237"/>
                  </a:lnTo>
                  <a:cubicBezTo>
                    <a:pt x="1023" y="251"/>
                    <a:pt x="1001" y="251"/>
                    <a:pt x="987" y="238"/>
                  </a:cubicBezTo>
                  <a:lnTo>
                    <a:pt x="987" y="238"/>
                  </a:lnTo>
                  <a:cubicBezTo>
                    <a:pt x="872" y="131"/>
                    <a:pt x="705" y="69"/>
                    <a:pt x="527" y="69"/>
                  </a:cubicBezTo>
                  <a:lnTo>
                    <a:pt x="527" y="69"/>
                  </a:lnTo>
                  <a:cubicBezTo>
                    <a:pt x="346" y="69"/>
                    <a:pt x="177" y="133"/>
                    <a:pt x="63" y="243"/>
                  </a:cubicBezTo>
                  <a:lnTo>
                    <a:pt x="63" y="243"/>
                  </a:lnTo>
                  <a:cubicBezTo>
                    <a:pt x="56" y="249"/>
                    <a:pt x="47" y="253"/>
                    <a:pt x="38" y="253"/>
                  </a:cubicBezTo>
                </a:path>
              </a:pathLst>
            </a:custGeom>
            <a:grpFill/>
            <a:ln>
              <a:noFill/>
            </a:ln>
            <a:effectLst/>
          </p:spPr>
          <p:txBody>
            <a:bodyPr wrap="none" anchor="ctr"/>
            <a:lstStyle/>
            <a:p>
              <a:endParaRPr lang="en-US" sz="900"/>
            </a:p>
          </p:txBody>
        </p:sp>
        <p:sp>
          <p:nvSpPr>
            <p:cNvPr id="91" name="Freeform 350">
              <a:extLst>
                <a:ext uri="{FF2B5EF4-FFF2-40B4-BE49-F238E27FC236}">
                  <a16:creationId xmlns:a16="http://schemas.microsoft.com/office/drawing/2014/main" id="{3E11C236-855B-7E41-97F3-73AB5A3BB202}"/>
                </a:ext>
              </a:extLst>
            </p:cNvPr>
            <p:cNvSpPr>
              <a:spLocks noChangeArrowheads="1"/>
            </p:cNvSpPr>
            <p:nvPr/>
          </p:nvSpPr>
          <p:spPr bwMode="auto">
            <a:xfrm>
              <a:off x="8180747" y="5386560"/>
              <a:ext cx="115904" cy="115904"/>
            </a:xfrm>
            <a:custGeom>
              <a:avLst/>
              <a:gdLst>
                <a:gd name="T0" fmla="*/ 124 w 248"/>
                <a:gd name="T1" fmla="*/ 0 h 249"/>
                <a:gd name="T2" fmla="*/ 124 w 248"/>
                <a:gd name="T3" fmla="*/ 0 h 249"/>
                <a:gd name="T4" fmla="*/ 0 w 248"/>
                <a:gd name="T5" fmla="*/ 124 h 249"/>
                <a:gd name="T6" fmla="*/ 0 w 248"/>
                <a:gd name="T7" fmla="*/ 124 h 249"/>
                <a:gd name="T8" fmla="*/ 124 w 248"/>
                <a:gd name="T9" fmla="*/ 248 h 249"/>
                <a:gd name="T10" fmla="*/ 124 w 248"/>
                <a:gd name="T11" fmla="*/ 248 h 249"/>
                <a:gd name="T12" fmla="*/ 247 w 248"/>
                <a:gd name="T13" fmla="*/ 124 h 249"/>
                <a:gd name="T14" fmla="*/ 247 w 248"/>
                <a:gd name="T15" fmla="*/ 124 h 249"/>
                <a:gd name="T16" fmla="*/ 124 w 248"/>
                <a:gd name="T17" fmla="*/ 0 h 249"/>
                <a:gd name="T18" fmla="*/ 124 w 248"/>
                <a:gd name="T19" fmla="*/ 70 h 249"/>
                <a:gd name="T20" fmla="*/ 124 w 248"/>
                <a:gd name="T21" fmla="*/ 70 h 249"/>
                <a:gd name="T22" fmla="*/ 177 w 248"/>
                <a:gd name="T23" fmla="*/ 124 h 249"/>
                <a:gd name="T24" fmla="*/ 177 w 248"/>
                <a:gd name="T25" fmla="*/ 124 h 249"/>
                <a:gd name="T26" fmla="*/ 124 w 248"/>
                <a:gd name="T27" fmla="*/ 178 h 249"/>
                <a:gd name="T28" fmla="*/ 124 w 248"/>
                <a:gd name="T29" fmla="*/ 178 h 249"/>
                <a:gd name="T30" fmla="*/ 70 w 248"/>
                <a:gd name="T31" fmla="*/ 124 h 249"/>
                <a:gd name="T32" fmla="*/ 70 w 248"/>
                <a:gd name="T33" fmla="*/ 124 h 249"/>
                <a:gd name="T34" fmla="*/ 124 w 248"/>
                <a:gd name="T35" fmla="*/ 7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8" h="249">
                  <a:moveTo>
                    <a:pt x="124" y="0"/>
                  </a:moveTo>
                  <a:lnTo>
                    <a:pt x="124" y="0"/>
                  </a:lnTo>
                  <a:cubicBezTo>
                    <a:pt x="55" y="0"/>
                    <a:pt x="0" y="56"/>
                    <a:pt x="0" y="124"/>
                  </a:cubicBezTo>
                  <a:lnTo>
                    <a:pt x="0" y="124"/>
                  </a:lnTo>
                  <a:cubicBezTo>
                    <a:pt x="0" y="193"/>
                    <a:pt x="55" y="248"/>
                    <a:pt x="124" y="248"/>
                  </a:cubicBezTo>
                  <a:lnTo>
                    <a:pt x="124" y="248"/>
                  </a:lnTo>
                  <a:cubicBezTo>
                    <a:pt x="192" y="248"/>
                    <a:pt x="247" y="193"/>
                    <a:pt x="247" y="124"/>
                  </a:cubicBezTo>
                  <a:lnTo>
                    <a:pt x="247" y="124"/>
                  </a:lnTo>
                  <a:cubicBezTo>
                    <a:pt x="247" y="56"/>
                    <a:pt x="192" y="0"/>
                    <a:pt x="124" y="0"/>
                  </a:cubicBezTo>
                  <a:close/>
                  <a:moveTo>
                    <a:pt x="124" y="70"/>
                  </a:moveTo>
                  <a:lnTo>
                    <a:pt x="124" y="70"/>
                  </a:lnTo>
                  <a:cubicBezTo>
                    <a:pt x="153" y="70"/>
                    <a:pt x="177" y="94"/>
                    <a:pt x="177" y="124"/>
                  </a:cubicBezTo>
                  <a:lnTo>
                    <a:pt x="177" y="124"/>
                  </a:lnTo>
                  <a:cubicBezTo>
                    <a:pt x="177" y="154"/>
                    <a:pt x="153" y="178"/>
                    <a:pt x="124" y="178"/>
                  </a:cubicBezTo>
                  <a:lnTo>
                    <a:pt x="124" y="178"/>
                  </a:lnTo>
                  <a:cubicBezTo>
                    <a:pt x="94" y="178"/>
                    <a:pt x="70" y="154"/>
                    <a:pt x="70" y="124"/>
                  </a:cubicBezTo>
                  <a:lnTo>
                    <a:pt x="70" y="124"/>
                  </a:lnTo>
                  <a:cubicBezTo>
                    <a:pt x="70" y="94"/>
                    <a:pt x="94" y="70"/>
                    <a:pt x="124" y="70"/>
                  </a:cubicBezTo>
                  <a:close/>
                </a:path>
              </a:pathLst>
            </a:custGeom>
            <a:grpFill/>
            <a:ln>
              <a:noFill/>
            </a:ln>
            <a:effectLst/>
          </p:spPr>
          <p:txBody>
            <a:bodyPr wrap="none" anchor="ctr"/>
            <a:lstStyle/>
            <a:p>
              <a:endParaRPr lang="en-US" sz="900"/>
            </a:p>
          </p:txBody>
        </p:sp>
        <p:sp>
          <p:nvSpPr>
            <p:cNvPr id="92" name="Freeform 351">
              <a:extLst>
                <a:ext uri="{FF2B5EF4-FFF2-40B4-BE49-F238E27FC236}">
                  <a16:creationId xmlns:a16="http://schemas.microsoft.com/office/drawing/2014/main" id="{8E3771E2-AADD-8341-9A98-E1A0C052097F}"/>
                </a:ext>
              </a:extLst>
            </p:cNvPr>
            <p:cNvSpPr>
              <a:spLocks noChangeArrowheads="1"/>
            </p:cNvSpPr>
            <p:nvPr/>
          </p:nvSpPr>
          <p:spPr bwMode="auto">
            <a:xfrm>
              <a:off x="8040007" y="5169240"/>
              <a:ext cx="389106" cy="99347"/>
            </a:xfrm>
            <a:custGeom>
              <a:avLst/>
              <a:gdLst>
                <a:gd name="T0" fmla="*/ 38 w 831"/>
                <a:gd name="T1" fmla="*/ 212 h 213"/>
                <a:gd name="T2" fmla="*/ 38 w 831"/>
                <a:gd name="T3" fmla="*/ 212 h 213"/>
                <a:gd name="T4" fmla="*/ 13 w 831"/>
                <a:gd name="T5" fmla="*/ 202 h 213"/>
                <a:gd name="T6" fmla="*/ 13 w 831"/>
                <a:gd name="T7" fmla="*/ 202 h 213"/>
                <a:gd name="T8" fmla="*/ 14 w 831"/>
                <a:gd name="T9" fmla="*/ 152 h 213"/>
                <a:gd name="T10" fmla="*/ 14 w 831"/>
                <a:gd name="T11" fmla="*/ 152 h 213"/>
                <a:gd name="T12" fmla="*/ 417 w 831"/>
                <a:gd name="T13" fmla="*/ 0 h 213"/>
                <a:gd name="T14" fmla="*/ 417 w 831"/>
                <a:gd name="T15" fmla="*/ 0 h 213"/>
                <a:gd name="T16" fmla="*/ 815 w 831"/>
                <a:gd name="T17" fmla="*/ 148 h 213"/>
                <a:gd name="T18" fmla="*/ 815 w 831"/>
                <a:gd name="T19" fmla="*/ 148 h 213"/>
                <a:gd name="T20" fmla="*/ 816 w 831"/>
                <a:gd name="T21" fmla="*/ 197 h 213"/>
                <a:gd name="T22" fmla="*/ 816 w 831"/>
                <a:gd name="T23" fmla="*/ 197 h 213"/>
                <a:gd name="T24" fmla="*/ 767 w 831"/>
                <a:gd name="T25" fmla="*/ 199 h 213"/>
                <a:gd name="T26" fmla="*/ 767 w 831"/>
                <a:gd name="T27" fmla="*/ 199 h 213"/>
                <a:gd name="T28" fmla="*/ 417 w 831"/>
                <a:gd name="T29" fmla="*/ 70 h 213"/>
                <a:gd name="T30" fmla="*/ 417 w 831"/>
                <a:gd name="T31" fmla="*/ 70 h 213"/>
                <a:gd name="T32" fmla="*/ 63 w 831"/>
                <a:gd name="T33" fmla="*/ 203 h 213"/>
                <a:gd name="T34" fmla="*/ 63 w 831"/>
                <a:gd name="T35" fmla="*/ 203 h 213"/>
                <a:gd name="T36" fmla="*/ 38 w 831"/>
                <a:gd name="T37" fmla="*/ 2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1" h="213">
                  <a:moveTo>
                    <a:pt x="38" y="212"/>
                  </a:moveTo>
                  <a:lnTo>
                    <a:pt x="38" y="212"/>
                  </a:lnTo>
                  <a:cubicBezTo>
                    <a:pt x="29" y="212"/>
                    <a:pt x="20" y="209"/>
                    <a:pt x="13" y="202"/>
                  </a:cubicBezTo>
                  <a:lnTo>
                    <a:pt x="13" y="202"/>
                  </a:lnTo>
                  <a:cubicBezTo>
                    <a:pt x="0" y="188"/>
                    <a:pt x="1" y="166"/>
                    <a:pt x="14" y="152"/>
                  </a:cubicBezTo>
                  <a:lnTo>
                    <a:pt x="14" y="152"/>
                  </a:lnTo>
                  <a:cubicBezTo>
                    <a:pt x="114" y="56"/>
                    <a:pt x="261" y="0"/>
                    <a:pt x="417" y="0"/>
                  </a:cubicBezTo>
                  <a:lnTo>
                    <a:pt x="417" y="0"/>
                  </a:lnTo>
                  <a:cubicBezTo>
                    <a:pt x="570" y="0"/>
                    <a:pt x="715" y="54"/>
                    <a:pt x="815" y="148"/>
                  </a:cubicBezTo>
                  <a:lnTo>
                    <a:pt x="815" y="148"/>
                  </a:lnTo>
                  <a:cubicBezTo>
                    <a:pt x="829" y="161"/>
                    <a:pt x="830" y="183"/>
                    <a:pt x="816" y="197"/>
                  </a:cubicBezTo>
                  <a:lnTo>
                    <a:pt x="816" y="197"/>
                  </a:lnTo>
                  <a:cubicBezTo>
                    <a:pt x="803" y="211"/>
                    <a:pt x="781" y="212"/>
                    <a:pt x="767" y="199"/>
                  </a:cubicBezTo>
                  <a:lnTo>
                    <a:pt x="767" y="199"/>
                  </a:lnTo>
                  <a:cubicBezTo>
                    <a:pt x="680" y="117"/>
                    <a:pt x="552" y="70"/>
                    <a:pt x="417" y="70"/>
                  </a:cubicBezTo>
                  <a:lnTo>
                    <a:pt x="417" y="70"/>
                  </a:lnTo>
                  <a:cubicBezTo>
                    <a:pt x="279" y="70"/>
                    <a:pt x="150" y="119"/>
                    <a:pt x="63" y="203"/>
                  </a:cubicBezTo>
                  <a:lnTo>
                    <a:pt x="63" y="203"/>
                  </a:lnTo>
                  <a:cubicBezTo>
                    <a:pt x="56" y="209"/>
                    <a:pt x="47" y="212"/>
                    <a:pt x="38" y="212"/>
                  </a:cubicBezTo>
                </a:path>
              </a:pathLst>
            </a:custGeom>
            <a:grpFill/>
            <a:ln>
              <a:noFill/>
            </a:ln>
            <a:effectLst/>
          </p:spPr>
          <p:txBody>
            <a:bodyPr wrap="none" anchor="ctr"/>
            <a:lstStyle/>
            <a:p>
              <a:endParaRPr lang="en-US" sz="900"/>
            </a:p>
          </p:txBody>
        </p:sp>
        <p:sp>
          <p:nvSpPr>
            <p:cNvPr id="93" name="Freeform 352">
              <a:extLst>
                <a:ext uri="{FF2B5EF4-FFF2-40B4-BE49-F238E27FC236}">
                  <a16:creationId xmlns:a16="http://schemas.microsoft.com/office/drawing/2014/main" id="{21529844-802A-0C46-B427-E79DBD0C5041}"/>
                </a:ext>
              </a:extLst>
            </p:cNvPr>
            <p:cNvSpPr>
              <a:spLocks noChangeArrowheads="1"/>
            </p:cNvSpPr>
            <p:nvPr/>
          </p:nvSpPr>
          <p:spPr bwMode="auto">
            <a:xfrm>
              <a:off x="8100029" y="5264447"/>
              <a:ext cx="273202" cy="78649"/>
            </a:xfrm>
            <a:custGeom>
              <a:avLst/>
              <a:gdLst>
                <a:gd name="T0" fmla="*/ 38 w 580"/>
                <a:gd name="T1" fmla="*/ 165 h 167"/>
                <a:gd name="T2" fmla="*/ 38 w 580"/>
                <a:gd name="T3" fmla="*/ 165 h 167"/>
                <a:gd name="T4" fmla="*/ 13 w 580"/>
                <a:gd name="T5" fmla="*/ 155 h 167"/>
                <a:gd name="T6" fmla="*/ 13 w 580"/>
                <a:gd name="T7" fmla="*/ 155 h 167"/>
                <a:gd name="T8" fmla="*/ 13 w 580"/>
                <a:gd name="T9" fmla="*/ 105 h 167"/>
                <a:gd name="T10" fmla="*/ 13 w 580"/>
                <a:gd name="T11" fmla="*/ 105 h 167"/>
                <a:gd name="T12" fmla="*/ 290 w 580"/>
                <a:gd name="T13" fmla="*/ 0 h 167"/>
                <a:gd name="T14" fmla="*/ 290 w 580"/>
                <a:gd name="T15" fmla="*/ 0 h 167"/>
                <a:gd name="T16" fmla="*/ 564 w 580"/>
                <a:gd name="T17" fmla="*/ 102 h 167"/>
                <a:gd name="T18" fmla="*/ 564 w 580"/>
                <a:gd name="T19" fmla="*/ 102 h 167"/>
                <a:gd name="T20" fmla="*/ 565 w 580"/>
                <a:gd name="T21" fmla="*/ 152 h 167"/>
                <a:gd name="T22" fmla="*/ 565 w 580"/>
                <a:gd name="T23" fmla="*/ 152 h 167"/>
                <a:gd name="T24" fmla="*/ 516 w 580"/>
                <a:gd name="T25" fmla="*/ 153 h 167"/>
                <a:gd name="T26" fmla="*/ 516 w 580"/>
                <a:gd name="T27" fmla="*/ 153 h 167"/>
                <a:gd name="T28" fmla="*/ 290 w 580"/>
                <a:gd name="T29" fmla="*/ 70 h 167"/>
                <a:gd name="T30" fmla="*/ 290 w 580"/>
                <a:gd name="T31" fmla="*/ 70 h 167"/>
                <a:gd name="T32" fmla="*/ 63 w 580"/>
                <a:gd name="T33" fmla="*/ 155 h 167"/>
                <a:gd name="T34" fmla="*/ 63 w 580"/>
                <a:gd name="T35" fmla="*/ 155 h 167"/>
                <a:gd name="T36" fmla="*/ 38 w 580"/>
                <a:gd name="T37" fmla="*/ 165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0" h="167">
                  <a:moveTo>
                    <a:pt x="38" y="165"/>
                  </a:moveTo>
                  <a:lnTo>
                    <a:pt x="38" y="165"/>
                  </a:lnTo>
                  <a:cubicBezTo>
                    <a:pt x="29" y="165"/>
                    <a:pt x="19" y="161"/>
                    <a:pt x="13" y="155"/>
                  </a:cubicBezTo>
                  <a:lnTo>
                    <a:pt x="13" y="155"/>
                  </a:lnTo>
                  <a:cubicBezTo>
                    <a:pt x="0" y="141"/>
                    <a:pt x="0" y="119"/>
                    <a:pt x="13" y="105"/>
                  </a:cubicBezTo>
                  <a:lnTo>
                    <a:pt x="13" y="105"/>
                  </a:lnTo>
                  <a:cubicBezTo>
                    <a:pt x="82" y="38"/>
                    <a:pt x="184" y="0"/>
                    <a:pt x="290" y="0"/>
                  </a:cubicBezTo>
                  <a:lnTo>
                    <a:pt x="290" y="0"/>
                  </a:lnTo>
                  <a:cubicBezTo>
                    <a:pt x="395" y="0"/>
                    <a:pt x="495" y="37"/>
                    <a:pt x="564" y="102"/>
                  </a:cubicBezTo>
                  <a:lnTo>
                    <a:pt x="564" y="102"/>
                  </a:lnTo>
                  <a:cubicBezTo>
                    <a:pt x="578" y="115"/>
                    <a:pt x="579" y="137"/>
                    <a:pt x="565" y="152"/>
                  </a:cubicBezTo>
                  <a:lnTo>
                    <a:pt x="565" y="152"/>
                  </a:lnTo>
                  <a:cubicBezTo>
                    <a:pt x="552" y="166"/>
                    <a:pt x="530" y="166"/>
                    <a:pt x="516" y="153"/>
                  </a:cubicBezTo>
                  <a:lnTo>
                    <a:pt x="516" y="153"/>
                  </a:lnTo>
                  <a:cubicBezTo>
                    <a:pt x="460" y="100"/>
                    <a:pt x="378" y="70"/>
                    <a:pt x="290" y="70"/>
                  </a:cubicBezTo>
                  <a:lnTo>
                    <a:pt x="290" y="70"/>
                  </a:lnTo>
                  <a:cubicBezTo>
                    <a:pt x="201" y="70"/>
                    <a:pt x="118" y="101"/>
                    <a:pt x="63" y="155"/>
                  </a:cubicBezTo>
                  <a:lnTo>
                    <a:pt x="63" y="155"/>
                  </a:lnTo>
                  <a:cubicBezTo>
                    <a:pt x="55" y="162"/>
                    <a:pt x="47" y="165"/>
                    <a:pt x="38" y="165"/>
                  </a:cubicBezTo>
                </a:path>
              </a:pathLst>
            </a:custGeom>
            <a:grpFill/>
            <a:ln>
              <a:noFill/>
            </a:ln>
            <a:effectLst/>
          </p:spPr>
          <p:txBody>
            <a:bodyPr wrap="none" anchor="ctr"/>
            <a:lstStyle/>
            <a:p>
              <a:endParaRPr lang="en-US" sz="900"/>
            </a:p>
          </p:txBody>
        </p:sp>
      </p:grpSp>
      <p:sp>
        <p:nvSpPr>
          <p:cNvPr id="94" name="Freeform 93">
            <a:extLst>
              <a:ext uri="{FF2B5EF4-FFF2-40B4-BE49-F238E27FC236}">
                <a16:creationId xmlns:a16="http://schemas.microsoft.com/office/drawing/2014/main" id="{7790C586-E0E3-2545-A467-EA5CA69E537C}"/>
              </a:ext>
            </a:extLst>
          </p:cNvPr>
          <p:cNvSpPr/>
          <p:nvPr/>
        </p:nvSpPr>
        <p:spPr>
          <a:xfrm>
            <a:off x="3867462" y="2263515"/>
            <a:ext cx="1424066" cy="734518"/>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Lst>
            <a:ahLst/>
            <a:cxnLst>
              <a:cxn ang="0">
                <a:pos x="connsiteX0" y="connsiteY0"/>
              </a:cxn>
              <a:cxn ang="0">
                <a:pos x="connsiteX1" y="connsiteY1"/>
              </a:cxn>
              <a:cxn ang="0">
                <a:pos x="connsiteX2" y="connsiteY2"/>
              </a:cxn>
              <a:cxn ang="0">
                <a:pos x="connsiteX3" y="connsiteY3"/>
              </a:cxn>
            </a:cxnLst>
            <a:rect l="l" t="t" r="r" b="b"/>
            <a:pathLst>
              <a:path w="1424066" h="734518">
                <a:moveTo>
                  <a:pt x="0" y="0"/>
                </a:moveTo>
                <a:lnTo>
                  <a:pt x="689548" y="0"/>
                </a:lnTo>
                <a:lnTo>
                  <a:pt x="1424066" y="734518"/>
                </a:lnTo>
                <a:lnTo>
                  <a:pt x="1424066" y="722562"/>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Freeform 94">
            <a:extLst>
              <a:ext uri="{FF2B5EF4-FFF2-40B4-BE49-F238E27FC236}">
                <a16:creationId xmlns:a16="http://schemas.microsoft.com/office/drawing/2014/main" id="{D9F5FEB4-741F-A04A-A792-B760E2576522}"/>
              </a:ext>
            </a:extLst>
          </p:cNvPr>
          <p:cNvSpPr/>
          <p:nvPr/>
        </p:nvSpPr>
        <p:spPr>
          <a:xfrm flipV="1">
            <a:off x="3875232" y="3371024"/>
            <a:ext cx="1424066" cy="734518"/>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Lst>
            <a:ahLst/>
            <a:cxnLst>
              <a:cxn ang="0">
                <a:pos x="connsiteX0" y="connsiteY0"/>
              </a:cxn>
              <a:cxn ang="0">
                <a:pos x="connsiteX1" y="connsiteY1"/>
              </a:cxn>
              <a:cxn ang="0">
                <a:pos x="connsiteX2" y="connsiteY2"/>
              </a:cxn>
              <a:cxn ang="0">
                <a:pos x="connsiteX3" y="connsiteY3"/>
              </a:cxn>
            </a:cxnLst>
            <a:rect l="l" t="t" r="r" b="b"/>
            <a:pathLst>
              <a:path w="1424066" h="734518">
                <a:moveTo>
                  <a:pt x="0" y="0"/>
                </a:moveTo>
                <a:lnTo>
                  <a:pt x="689548" y="0"/>
                </a:lnTo>
                <a:lnTo>
                  <a:pt x="1424066" y="734518"/>
                </a:lnTo>
                <a:lnTo>
                  <a:pt x="1424066" y="722562"/>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a:extLst>
              <a:ext uri="{FF2B5EF4-FFF2-40B4-BE49-F238E27FC236}">
                <a16:creationId xmlns:a16="http://schemas.microsoft.com/office/drawing/2014/main" id="{BF31AC9E-ECAE-734A-AEDF-0B15E4899141}"/>
              </a:ext>
            </a:extLst>
          </p:cNvPr>
          <p:cNvSpPr/>
          <p:nvPr/>
        </p:nvSpPr>
        <p:spPr>
          <a:xfrm flipH="1" flipV="1">
            <a:off x="7171485" y="3565612"/>
            <a:ext cx="1145285" cy="466084"/>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 name="connsiteX0" fmla="*/ 0 w 1424066"/>
              <a:gd name="connsiteY0" fmla="*/ 0 h 734518"/>
              <a:gd name="connsiteX1" fmla="*/ 689548 w 1424066"/>
              <a:gd name="connsiteY1" fmla="*/ 0 h 734518"/>
              <a:gd name="connsiteX2" fmla="*/ 1424066 w 1424066"/>
              <a:gd name="connsiteY2" fmla="*/ 734518 h 734518"/>
              <a:gd name="connsiteX3" fmla="*/ 1145285 w 1424066"/>
              <a:gd name="connsiteY3" fmla="*/ 466084 h 734518"/>
              <a:gd name="connsiteX0" fmla="*/ 0 w 1145285"/>
              <a:gd name="connsiteY0" fmla="*/ 0 h 466084"/>
              <a:gd name="connsiteX1" fmla="*/ 689548 w 1145285"/>
              <a:gd name="connsiteY1" fmla="*/ 0 h 466084"/>
              <a:gd name="connsiteX2" fmla="*/ 1134134 w 1145285"/>
              <a:gd name="connsiteY2" fmla="*/ 444586 h 466084"/>
              <a:gd name="connsiteX3" fmla="*/ 1145285 w 1145285"/>
              <a:gd name="connsiteY3" fmla="*/ 466084 h 466084"/>
            </a:gdLst>
            <a:ahLst/>
            <a:cxnLst>
              <a:cxn ang="0">
                <a:pos x="connsiteX0" y="connsiteY0"/>
              </a:cxn>
              <a:cxn ang="0">
                <a:pos x="connsiteX1" y="connsiteY1"/>
              </a:cxn>
              <a:cxn ang="0">
                <a:pos x="connsiteX2" y="connsiteY2"/>
              </a:cxn>
              <a:cxn ang="0">
                <a:pos x="connsiteX3" y="connsiteY3"/>
              </a:cxn>
            </a:cxnLst>
            <a:rect l="l" t="t" r="r" b="b"/>
            <a:pathLst>
              <a:path w="1145285" h="466084">
                <a:moveTo>
                  <a:pt x="0" y="0"/>
                </a:moveTo>
                <a:lnTo>
                  <a:pt x="689548" y="0"/>
                </a:lnTo>
                <a:lnTo>
                  <a:pt x="1134134" y="444586"/>
                </a:lnTo>
                <a:lnTo>
                  <a:pt x="1145285" y="466084"/>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a:extLst>
              <a:ext uri="{FF2B5EF4-FFF2-40B4-BE49-F238E27FC236}">
                <a16:creationId xmlns:a16="http://schemas.microsoft.com/office/drawing/2014/main" id="{5AA9FE59-D283-A742-A84E-0FB3485A871D}"/>
              </a:ext>
            </a:extLst>
          </p:cNvPr>
          <p:cNvSpPr/>
          <p:nvPr/>
        </p:nvSpPr>
        <p:spPr>
          <a:xfrm flipH="1">
            <a:off x="6893698" y="2223384"/>
            <a:ext cx="1424066" cy="734518"/>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Lst>
            <a:ahLst/>
            <a:cxnLst>
              <a:cxn ang="0">
                <a:pos x="connsiteX0" y="connsiteY0"/>
              </a:cxn>
              <a:cxn ang="0">
                <a:pos x="connsiteX1" y="connsiteY1"/>
              </a:cxn>
              <a:cxn ang="0">
                <a:pos x="connsiteX2" y="connsiteY2"/>
              </a:cxn>
              <a:cxn ang="0">
                <a:pos x="connsiteX3" y="connsiteY3"/>
              </a:cxn>
            </a:cxnLst>
            <a:rect l="l" t="t" r="r" b="b"/>
            <a:pathLst>
              <a:path w="1424066" h="734518">
                <a:moveTo>
                  <a:pt x="0" y="0"/>
                </a:moveTo>
                <a:lnTo>
                  <a:pt x="689548" y="0"/>
                </a:lnTo>
                <a:lnTo>
                  <a:pt x="1424066" y="734518"/>
                </a:lnTo>
                <a:lnTo>
                  <a:pt x="1424066" y="722562"/>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CuadroTexto 238">
            <a:extLst>
              <a:ext uri="{FF2B5EF4-FFF2-40B4-BE49-F238E27FC236}">
                <a16:creationId xmlns:a16="http://schemas.microsoft.com/office/drawing/2014/main" id="{26C0E157-5AC6-9E43-BF52-69DB86EF199C}"/>
              </a:ext>
            </a:extLst>
          </p:cNvPr>
          <p:cNvSpPr txBox="1"/>
          <p:nvPr/>
        </p:nvSpPr>
        <p:spPr>
          <a:xfrm>
            <a:off x="1619804" y="1557792"/>
            <a:ext cx="1664132" cy="307777"/>
          </a:xfrm>
          <a:prstGeom prst="rect">
            <a:avLst/>
          </a:prstGeom>
          <a:noFill/>
        </p:spPr>
        <p:txBody>
          <a:bodyPr wrap="square" rtlCol="0">
            <a:spAutoFit/>
          </a:bodyPr>
          <a:lstStyle/>
          <a:p>
            <a:pPr algn="r"/>
            <a:r>
              <a:rPr lang="en-US" sz="1400" b="1" cap="all" dirty="0">
                <a:solidFill>
                  <a:schemeClr val="tx2"/>
                </a:solidFill>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99" name="CuadroTexto 238">
            <a:extLst>
              <a:ext uri="{FF2B5EF4-FFF2-40B4-BE49-F238E27FC236}">
                <a16:creationId xmlns:a16="http://schemas.microsoft.com/office/drawing/2014/main" id="{5CF3A2A3-F63E-6F4D-8124-C13C759BEE1B}"/>
              </a:ext>
            </a:extLst>
          </p:cNvPr>
          <p:cNvSpPr txBox="1"/>
          <p:nvPr/>
        </p:nvSpPr>
        <p:spPr>
          <a:xfrm>
            <a:off x="1613158" y="3411723"/>
            <a:ext cx="1664132" cy="307777"/>
          </a:xfrm>
          <a:prstGeom prst="rect">
            <a:avLst/>
          </a:prstGeom>
          <a:noFill/>
        </p:spPr>
        <p:txBody>
          <a:bodyPr wrap="square" rtlCol="0">
            <a:spAutoFit/>
          </a:bodyPr>
          <a:lstStyle/>
          <a:p>
            <a:pPr algn="r"/>
            <a:r>
              <a:rPr lang="en-US" sz="1400" b="1" cap="all" dirty="0">
                <a:solidFill>
                  <a:schemeClr val="tx2"/>
                </a:solidFill>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00" name="CuadroTexto 238">
            <a:extLst>
              <a:ext uri="{FF2B5EF4-FFF2-40B4-BE49-F238E27FC236}">
                <a16:creationId xmlns:a16="http://schemas.microsoft.com/office/drawing/2014/main" id="{6B53C6B2-98D1-1A49-811C-7BB7DF5CB3D1}"/>
              </a:ext>
            </a:extLst>
          </p:cNvPr>
          <p:cNvSpPr txBox="1"/>
          <p:nvPr/>
        </p:nvSpPr>
        <p:spPr>
          <a:xfrm>
            <a:off x="8801729" y="1567596"/>
            <a:ext cx="1664132" cy="307777"/>
          </a:xfrm>
          <a:prstGeom prst="rect">
            <a:avLst/>
          </a:prstGeom>
          <a:noFill/>
        </p:spPr>
        <p:txBody>
          <a:bodyPr wrap="square" rtlCol="0">
            <a:spAutoFit/>
          </a:bodyPr>
          <a:lstStyle/>
          <a:p>
            <a:pPr algn="r"/>
            <a:r>
              <a:rPr lang="en-US" sz="1400" b="1" cap="all" dirty="0">
                <a:solidFill>
                  <a:schemeClr val="tx2"/>
                </a:solidFill>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01" name="CuadroTexto 238">
            <a:extLst>
              <a:ext uri="{FF2B5EF4-FFF2-40B4-BE49-F238E27FC236}">
                <a16:creationId xmlns:a16="http://schemas.microsoft.com/office/drawing/2014/main" id="{8A0A9EF3-F2EE-E74D-BDDB-F58F2C45AC1D}"/>
              </a:ext>
            </a:extLst>
          </p:cNvPr>
          <p:cNvSpPr txBox="1"/>
          <p:nvPr/>
        </p:nvSpPr>
        <p:spPr>
          <a:xfrm>
            <a:off x="8790198" y="3424396"/>
            <a:ext cx="1664132" cy="307777"/>
          </a:xfrm>
          <a:prstGeom prst="rect">
            <a:avLst/>
          </a:prstGeom>
          <a:noFill/>
        </p:spPr>
        <p:txBody>
          <a:bodyPr wrap="square" rtlCol="0">
            <a:spAutoFit/>
          </a:bodyPr>
          <a:lstStyle/>
          <a:p>
            <a:pPr algn="r"/>
            <a:r>
              <a:rPr lang="en-US" sz="1400" b="1" cap="all" dirty="0">
                <a:solidFill>
                  <a:schemeClr val="tx2"/>
                </a:solidFill>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35" name="CuadroTexto 238">
            <a:extLst>
              <a:ext uri="{FF2B5EF4-FFF2-40B4-BE49-F238E27FC236}">
                <a16:creationId xmlns:a16="http://schemas.microsoft.com/office/drawing/2014/main" id="{A7A733F8-EC18-4558-AA79-7E668E4FBB00}"/>
              </a:ext>
            </a:extLst>
          </p:cNvPr>
          <p:cNvSpPr txBox="1"/>
          <p:nvPr/>
        </p:nvSpPr>
        <p:spPr>
          <a:xfrm>
            <a:off x="622719" y="343215"/>
            <a:ext cx="487825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BRAIN Infographic</a:t>
            </a:r>
          </a:p>
        </p:txBody>
      </p:sp>
    </p:spTree>
    <p:extLst>
      <p:ext uri="{BB962C8B-B14F-4D97-AF65-F5344CB8AC3E}">
        <p14:creationId xmlns:p14="http://schemas.microsoft.com/office/powerpoint/2010/main" val="279071271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14:bounceEnd="8000">
                                          <p:cBhvr additive="base">
                                            <p:cTn id="7" dur="500" fill="hold"/>
                                            <p:tgtEl>
                                              <p:spTgt spid="35"/>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3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750"/>
                                            <p:tgtEl>
                                              <p:spTgt spid="72"/>
                                            </p:tgtEl>
                                          </p:cBhvr>
                                        </p:animEffect>
                                      </p:childTnLst>
                                    </p:cTn>
                                  </p:par>
                                  <p:par>
                                    <p:cTn id="12" presetID="10" presetClass="entr" presetSubtype="0" fill="hold" nodeType="withEffect">
                                      <p:stCondLst>
                                        <p:cond delay="750"/>
                                      </p:stCondLst>
                                      <p:childTnLst>
                                        <p:set>
                                          <p:cBhvr>
                                            <p:cTn id="13" dur="1" fill="hold">
                                              <p:stCondLst>
                                                <p:cond delay="0"/>
                                              </p:stCondLst>
                                            </p:cTn>
                                            <p:tgtEl>
                                              <p:spTgt spid="73"/>
                                            </p:tgtEl>
                                            <p:attrNameLst>
                                              <p:attrName>style.visibility</p:attrName>
                                            </p:attrNameLst>
                                          </p:cBhvr>
                                          <p:to>
                                            <p:strVal val="visible"/>
                                          </p:to>
                                        </p:set>
                                        <p:animEffect transition="in" filter="fade">
                                          <p:cBhvr>
                                            <p:cTn id="14" dur="750"/>
                                            <p:tgtEl>
                                              <p:spTgt spid="73"/>
                                            </p:tgtEl>
                                          </p:cBhvr>
                                        </p:animEffect>
                                      </p:childTnLst>
                                    </p:cTn>
                                  </p:par>
                                  <p:par>
                                    <p:cTn id="15" presetID="10" presetClass="entr" presetSubtype="0" fill="hold" grpId="0" nodeType="withEffect">
                                      <p:stCondLst>
                                        <p:cond delay="1500"/>
                                      </p:stCondLst>
                                      <p:childTnLst>
                                        <p:set>
                                          <p:cBhvr>
                                            <p:cTn id="16" dur="1" fill="hold">
                                              <p:stCondLst>
                                                <p:cond delay="0"/>
                                              </p:stCondLst>
                                            </p:cTn>
                                            <p:tgtEl>
                                              <p:spTgt spid="96"/>
                                            </p:tgtEl>
                                            <p:attrNameLst>
                                              <p:attrName>style.visibility</p:attrName>
                                            </p:attrNameLst>
                                          </p:cBhvr>
                                          <p:to>
                                            <p:strVal val="visible"/>
                                          </p:to>
                                        </p:set>
                                        <p:animEffect transition="in" filter="fade">
                                          <p:cBhvr>
                                            <p:cTn id="17" dur="750"/>
                                            <p:tgtEl>
                                              <p:spTgt spid="96"/>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97"/>
                                            </p:tgtEl>
                                            <p:attrNameLst>
                                              <p:attrName>style.visibility</p:attrName>
                                            </p:attrNameLst>
                                          </p:cBhvr>
                                          <p:to>
                                            <p:strVal val="visible"/>
                                          </p:to>
                                        </p:set>
                                        <p:animEffect transition="in" filter="fade">
                                          <p:cBhvr>
                                            <p:cTn id="20" dur="750"/>
                                            <p:tgtEl>
                                              <p:spTgt spid="97"/>
                                            </p:tgtEl>
                                          </p:cBhvr>
                                        </p:animEffect>
                                      </p:childTnLst>
                                    </p:cTn>
                                  </p:par>
                                  <p:par>
                                    <p:cTn id="21" presetID="10" presetClass="entr" presetSubtype="0" fill="hold" grpId="0" nodeType="withEffect">
                                      <p:stCondLst>
                                        <p:cond delay="1500"/>
                                      </p:stCondLst>
                                      <p:childTnLst>
                                        <p:set>
                                          <p:cBhvr>
                                            <p:cTn id="22" dur="1" fill="hold">
                                              <p:stCondLst>
                                                <p:cond delay="0"/>
                                              </p:stCondLst>
                                            </p:cTn>
                                            <p:tgtEl>
                                              <p:spTgt spid="94"/>
                                            </p:tgtEl>
                                            <p:attrNameLst>
                                              <p:attrName>style.visibility</p:attrName>
                                            </p:attrNameLst>
                                          </p:cBhvr>
                                          <p:to>
                                            <p:strVal val="visible"/>
                                          </p:to>
                                        </p:set>
                                        <p:animEffect transition="in" filter="fade">
                                          <p:cBhvr>
                                            <p:cTn id="23" dur="750"/>
                                            <p:tgtEl>
                                              <p:spTgt spid="94"/>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95"/>
                                            </p:tgtEl>
                                            <p:attrNameLst>
                                              <p:attrName>style.visibility</p:attrName>
                                            </p:attrNameLst>
                                          </p:cBhvr>
                                          <p:to>
                                            <p:strVal val="visible"/>
                                          </p:to>
                                        </p:set>
                                        <p:animEffect transition="in" filter="fade">
                                          <p:cBhvr>
                                            <p:cTn id="26" dur="750"/>
                                            <p:tgtEl>
                                              <p:spTgt spid="95"/>
                                            </p:tgtEl>
                                          </p:cBhvr>
                                        </p:animEffect>
                                      </p:childTnLst>
                                    </p:cTn>
                                  </p:par>
                                  <p:par>
                                    <p:cTn id="27" presetID="10" presetClass="entr" presetSubtype="0" fill="hold" nodeType="withEffect">
                                      <p:stCondLst>
                                        <p:cond delay="1750"/>
                                      </p:stCondLst>
                                      <p:childTnLst>
                                        <p:set>
                                          <p:cBhvr>
                                            <p:cTn id="28" dur="1" fill="hold">
                                              <p:stCondLst>
                                                <p:cond delay="0"/>
                                              </p:stCondLst>
                                            </p:cTn>
                                            <p:tgtEl>
                                              <p:spTgt spid="83"/>
                                            </p:tgtEl>
                                            <p:attrNameLst>
                                              <p:attrName>style.visibility</p:attrName>
                                            </p:attrNameLst>
                                          </p:cBhvr>
                                          <p:to>
                                            <p:strVal val="visible"/>
                                          </p:to>
                                        </p:set>
                                        <p:animEffect transition="in" filter="fade">
                                          <p:cBhvr>
                                            <p:cTn id="29" dur="750"/>
                                            <p:tgtEl>
                                              <p:spTgt spid="83"/>
                                            </p:tgtEl>
                                          </p:cBhvr>
                                        </p:animEffect>
                                      </p:childTnLst>
                                    </p:cTn>
                                  </p:par>
                                  <p:par>
                                    <p:cTn id="30" presetID="10" presetClass="entr" presetSubtype="0" fill="hold" nodeType="withEffect">
                                      <p:stCondLst>
                                        <p:cond delay="175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750"/>
                                            <p:tgtEl>
                                              <p:spTgt spid="89"/>
                                            </p:tgtEl>
                                          </p:cBhvr>
                                        </p:animEffect>
                                      </p:childTnLst>
                                    </p:cTn>
                                  </p:par>
                                  <p:par>
                                    <p:cTn id="33" presetID="10" presetClass="entr" presetSubtype="0" fill="hold" nodeType="withEffect">
                                      <p:stCondLst>
                                        <p:cond delay="175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750"/>
                                            <p:tgtEl>
                                              <p:spTgt spid="86"/>
                                            </p:tgtEl>
                                          </p:cBhvr>
                                        </p:animEffect>
                                      </p:childTnLst>
                                    </p:cTn>
                                  </p:par>
                                  <p:par>
                                    <p:cTn id="36" presetID="10" presetClass="entr" presetSubtype="0" fill="hold" nodeType="withEffect">
                                      <p:stCondLst>
                                        <p:cond delay="1750"/>
                                      </p:stCondLst>
                                      <p:childTnLst>
                                        <p:set>
                                          <p:cBhvr>
                                            <p:cTn id="37" dur="1" fill="hold">
                                              <p:stCondLst>
                                                <p:cond delay="0"/>
                                              </p:stCondLst>
                                            </p:cTn>
                                            <p:tgtEl>
                                              <p:spTgt spid="80"/>
                                            </p:tgtEl>
                                            <p:attrNameLst>
                                              <p:attrName>style.visibility</p:attrName>
                                            </p:attrNameLst>
                                          </p:cBhvr>
                                          <p:to>
                                            <p:strVal val="visible"/>
                                          </p:to>
                                        </p:set>
                                        <p:animEffect transition="in" filter="fade">
                                          <p:cBhvr>
                                            <p:cTn id="38" dur="750"/>
                                            <p:tgtEl>
                                              <p:spTgt spid="80"/>
                                            </p:tgtEl>
                                          </p:cBhvr>
                                        </p:animEffect>
                                      </p:childTnLst>
                                    </p:cTn>
                                  </p:par>
                                  <p:par>
                                    <p:cTn id="39" presetID="2" presetClass="entr" presetSubtype="8" fill="hold" grpId="0" nodeType="withEffect">
                                      <p:stCondLst>
                                        <p:cond delay="2250"/>
                                      </p:stCondLst>
                                      <p:childTnLst>
                                        <p:set>
                                          <p:cBhvr>
                                            <p:cTn id="40" dur="1" fill="hold">
                                              <p:stCondLst>
                                                <p:cond delay="0"/>
                                              </p:stCondLst>
                                            </p:cTn>
                                            <p:tgtEl>
                                              <p:spTgt spid="77"/>
                                            </p:tgtEl>
                                            <p:attrNameLst>
                                              <p:attrName>style.visibility</p:attrName>
                                            </p:attrNameLst>
                                          </p:cBhvr>
                                          <p:to>
                                            <p:strVal val="visible"/>
                                          </p:to>
                                        </p:set>
                                        <p:anim calcmode="lin" valueType="num">
                                          <p:cBhvr additive="base">
                                            <p:cTn id="41" dur="750" fill="hold"/>
                                            <p:tgtEl>
                                              <p:spTgt spid="77"/>
                                            </p:tgtEl>
                                            <p:attrNameLst>
                                              <p:attrName>ppt_x</p:attrName>
                                            </p:attrNameLst>
                                          </p:cBhvr>
                                          <p:tavLst>
                                            <p:tav tm="0">
                                              <p:val>
                                                <p:strVal val="0-#ppt_w/2"/>
                                              </p:val>
                                            </p:tav>
                                            <p:tav tm="100000">
                                              <p:val>
                                                <p:strVal val="#ppt_x"/>
                                              </p:val>
                                            </p:tav>
                                          </p:tavLst>
                                        </p:anim>
                                        <p:anim calcmode="lin" valueType="num">
                                          <p:cBhvr additive="base">
                                            <p:cTn id="42" dur="750" fill="hold"/>
                                            <p:tgtEl>
                                              <p:spTgt spid="77"/>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2250"/>
                                      </p:stCondLst>
                                      <p:childTnLst>
                                        <p:set>
                                          <p:cBhvr>
                                            <p:cTn id="44" dur="1" fill="hold">
                                              <p:stCondLst>
                                                <p:cond delay="0"/>
                                              </p:stCondLst>
                                            </p:cTn>
                                            <p:tgtEl>
                                              <p:spTgt spid="99"/>
                                            </p:tgtEl>
                                            <p:attrNameLst>
                                              <p:attrName>style.visibility</p:attrName>
                                            </p:attrNameLst>
                                          </p:cBhvr>
                                          <p:to>
                                            <p:strVal val="visible"/>
                                          </p:to>
                                        </p:set>
                                        <p:anim calcmode="lin" valueType="num">
                                          <p:cBhvr additive="base">
                                            <p:cTn id="45" dur="750" fill="hold"/>
                                            <p:tgtEl>
                                              <p:spTgt spid="99"/>
                                            </p:tgtEl>
                                            <p:attrNameLst>
                                              <p:attrName>ppt_x</p:attrName>
                                            </p:attrNameLst>
                                          </p:cBhvr>
                                          <p:tavLst>
                                            <p:tav tm="0">
                                              <p:val>
                                                <p:strVal val="0-#ppt_w/2"/>
                                              </p:val>
                                            </p:tav>
                                            <p:tav tm="100000">
                                              <p:val>
                                                <p:strVal val="#ppt_x"/>
                                              </p:val>
                                            </p:tav>
                                          </p:tavLst>
                                        </p:anim>
                                        <p:anim calcmode="lin" valueType="num">
                                          <p:cBhvr additive="base">
                                            <p:cTn id="46" dur="750" fill="hold"/>
                                            <p:tgtEl>
                                              <p:spTgt spid="99"/>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2250"/>
                                      </p:stCondLst>
                                      <p:childTnLst>
                                        <p:set>
                                          <p:cBhvr>
                                            <p:cTn id="48" dur="1" fill="hold">
                                              <p:stCondLst>
                                                <p:cond delay="0"/>
                                              </p:stCondLst>
                                            </p:cTn>
                                            <p:tgtEl>
                                              <p:spTgt spid="76"/>
                                            </p:tgtEl>
                                            <p:attrNameLst>
                                              <p:attrName>style.visibility</p:attrName>
                                            </p:attrNameLst>
                                          </p:cBhvr>
                                          <p:to>
                                            <p:strVal val="visible"/>
                                          </p:to>
                                        </p:set>
                                        <p:anim calcmode="lin" valueType="num">
                                          <p:cBhvr additive="base">
                                            <p:cTn id="49" dur="750" fill="hold"/>
                                            <p:tgtEl>
                                              <p:spTgt spid="76"/>
                                            </p:tgtEl>
                                            <p:attrNameLst>
                                              <p:attrName>ppt_x</p:attrName>
                                            </p:attrNameLst>
                                          </p:cBhvr>
                                          <p:tavLst>
                                            <p:tav tm="0">
                                              <p:val>
                                                <p:strVal val="0-#ppt_w/2"/>
                                              </p:val>
                                            </p:tav>
                                            <p:tav tm="100000">
                                              <p:val>
                                                <p:strVal val="#ppt_x"/>
                                              </p:val>
                                            </p:tav>
                                          </p:tavLst>
                                        </p:anim>
                                        <p:anim calcmode="lin" valueType="num">
                                          <p:cBhvr additive="base">
                                            <p:cTn id="50" dur="750" fill="hold"/>
                                            <p:tgtEl>
                                              <p:spTgt spid="76"/>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2250"/>
                                      </p:stCondLst>
                                      <p:childTnLst>
                                        <p:set>
                                          <p:cBhvr>
                                            <p:cTn id="52" dur="1" fill="hold">
                                              <p:stCondLst>
                                                <p:cond delay="0"/>
                                              </p:stCondLst>
                                            </p:cTn>
                                            <p:tgtEl>
                                              <p:spTgt spid="98"/>
                                            </p:tgtEl>
                                            <p:attrNameLst>
                                              <p:attrName>style.visibility</p:attrName>
                                            </p:attrNameLst>
                                          </p:cBhvr>
                                          <p:to>
                                            <p:strVal val="visible"/>
                                          </p:to>
                                        </p:set>
                                        <p:anim calcmode="lin" valueType="num">
                                          <p:cBhvr additive="base">
                                            <p:cTn id="53" dur="750" fill="hold"/>
                                            <p:tgtEl>
                                              <p:spTgt spid="98"/>
                                            </p:tgtEl>
                                            <p:attrNameLst>
                                              <p:attrName>ppt_x</p:attrName>
                                            </p:attrNameLst>
                                          </p:cBhvr>
                                          <p:tavLst>
                                            <p:tav tm="0">
                                              <p:val>
                                                <p:strVal val="0-#ppt_w/2"/>
                                              </p:val>
                                            </p:tav>
                                            <p:tav tm="100000">
                                              <p:val>
                                                <p:strVal val="#ppt_x"/>
                                              </p:val>
                                            </p:tav>
                                          </p:tavLst>
                                        </p:anim>
                                        <p:anim calcmode="lin" valueType="num">
                                          <p:cBhvr additive="base">
                                            <p:cTn id="54" dur="750" fill="hold"/>
                                            <p:tgtEl>
                                              <p:spTgt spid="98"/>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2250"/>
                                      </p:stCondLst>
                                      <p:childTnLst>
                                        <p:set>
                                          <p:cBhvr>
                                            <p:cTn id="56" dur="1" fill="hold">
                                              <p:stCondLst>
                                                <p:cond delay="0"/>
                                              </p:stCondLst>
                                            </p:cTn>
                                            <p:tgtEl>
                                              <p:spTgt spid="79"/>
                                            </p:tgtEl>
                                            <p:attrNameLst>
                                              <p:attrName>style.visibility</p:attrName>
                                            </p:attrNameLst>
                                          </p:cBhvr>
                                          <p:to>
                                            <p:strVal val="visible"/>
                                          </p:to>
                                        </p:set>
                                        <p:anim calcmode="lin" valueType="num">
                                          <p:cBhvr additive="base">
                                            <p:cTn id="57" dur="750" fill="hold"/>
                                            <p:tgtEl>
                                              <p:spTgt spid="79"/>
                                            </p:tgtEl>
                                            <p:attrNameLst>
                                              <p:attrName>ppt_x</p:attrName>
                                            </p:attrNameLst>
                                          </p:cBhvr>
                                          <p:tavLst>
                                            <p:tav tm="0">
                                              <p:val>
                                                <p:strVal val="1+#ppt_w/2"/>
                                              </p:val>
                                            </p:tav>
                                            <p:tav tm="100000">
                                              <p:val>
                                                <p:strVal val="#ppt_x"/>
                                              </p:val>
                                            </p:tav>
                                          </p:tavLst>
                                        </p:anim>
                                        <p:anim calcmode="lin" valueType="num">
                                          <p:cBhvr additive="base">
                                            <p:cTn id="58" dur="750" fill="hold"/>
                                            <p:tgtEl>
                                              <p:spTgt spid="7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2250"/>
                                      </p:stCondLst>
                                      <p:childTnLst>
                                        <p:set>
                                          <p:cBhvr>
                                            <p:cTn id="60" dur="1" fill="hold">
                                              <p:stCondLst>
                                                <p:cond delay="0"/>
                                              </p:stCondLst>
                                            </p:cTn>
                                            <p:tgtEl>
                                              <p:spTgt spid="101"/>
                                            </p:tgtEl>
                                            <p:attrNameLst>
                                              <p:attrName>style.visibility</p:attrName>
                                            </p:attrNameLst>
                                          </p:cBhvr>
                                          <p:to>
                                            <p:strVal val="visible"/>
                                          </p:to>
                                        </p:set>
                                        <p:anim calcmode="lin" valueType="num">
                                          <p:cBhvr additive="base">
                                            <p:cTn id="61" dur="750" fill="hold"/>
                                            <p:tgtEl>
                                              <p:spTgt spid="101"/>
                                            </p:tgtEl>
                                            <p:attrNameLst>
                                              <p:attrName>ppt_x</p:attrName>
                                            </p:attrNameLst>
                                          </p:cBhvr>
                                          <p:tavLst>
                                            <p:tav tm="0">
                                              <p:val>
                                                <p:strVal val="1+#ppt_w/2"/>
                                              </p:val>
                                            </p:tav>
                                            <p:tav tm="100000">
                                              <p:val>
                                                <p:strVal val="#ppt_x"/>
                                              </p:val>
                                            </p:tav>
                                          </p:tavLst>
                                        </p:anim>
                                        <p:anim calcmode="lin" valueType="num">
                                          <p:cBhvr additive="base">
                                            <p:cTn id="62" dur="750" fill="hold"/>
                                            <p:tgtEl>
                                              <p:spTgt spid="101"/>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2250"/>
                                      </p:stCondLst>
                                      <p:childTnLst>
                                        <p:set>
                                          <p:cBhvr>
                                            <p:cTn id="64" dur="1" fill="hold">
                                              <p:stCondLst>
                                                <p:cond delay="0"/>
                                              </p:stCondLst>
                                            </p:cTn>
                                            <p:tgtEl>
                                              <p:spTgt spid="78"/>
                                            </p:tgtEl>
                                            <p:attrNameLst>
                                              <p:attrName>style.visibility</p:attrName>
                                            </p:attrNameLst>
                                          </p:cBhvr>
                                          <p:to>
                                            <p:strVal val="visible"/>
                                          </p:to>
                                        </p:set>
                                        <p:anim calcmode="lin" valueType="num">
                                          <p:cBhvr additive="base">
                                            <p:cTn id="65" dur="750" fill="hold"/>
                                            <p:tgtEl>
                                              <p:spTgt spid="78"/>
                                            </p:tgtEl>
                                            <p:attrNameLst>
                                              <p:attrName>ppt_x</p:attrName>
                                            </p:attrNameLst>
                                          </p:cBhvr>
                                          <p:tavLst>
                                            <p:tav tm="0">
                                              <p:val>
                                                <p:strVal val="1+#ppt_w/2"/>
                                              </p:val>
                                            </p:tav>
                                            <p:tav tm="100000">
                                              <p:val>
                                                <p:strVal val="#ppt_x"/>
                                              </p:val>
                                            </p:tav>
                                          </p:tavLst>
                                        </p:anim>
                                        <p:anim calcmode="lin" valueType="num">
                                          <p:cBhvr additive="base">
                                            <p:cTn id="66" dur="750" fill="hold"/>
                                            <p:tgtEl>
                                              <p:spTgt spid="78"/>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2250"/>
                                      </p:stCondLst>
                                      <p:childTnLst>
                                        <p:set>
                                          <p:cBhvr>
                                            <p:cTn id="68" dur="1" fill="hold">
                                              <p:stCondLst>
                                                <p:cond delay="0"/>
                                              </p:stCondLst>
                                            </p:cTn>
                                            <p:tgtEl>
                                              <p:spTgt spid="100"/>
                                            </p:tgtEl>
                                            <p:attrNameLst>
                                              <p:attrName>style.visibility</p:attrName>
                                            </p:attrNameLst>
                                          </p:cBhvr>
                                          <p:to>
                                            <p:strVal val="visible"/>
                                          </p:to>
                                        </p:set>
                                        <p:anim calcmode="lin" valueType="num">
                                          <p:cBhvr additive="base">
                                            <p:cTn id="69" dur="750" fill="hold"/>
                                            <p:tgtEl>
                                              <p:spTgt spid="100"/>
                                            </p:tgtEl>
                                            <p:attrNameLst>
                                              <p:attrName>ppt_x</p:attrName>
                                            </p:attrNameLst>
                                          </p:cBhvr>
                                          <p:tavLst>
                                            <p:tav tm="0">
                                              <p:val>
                                                <p:strVal val="1+#ppt_w/2"/>
                                              </p:val>
                                            </p:tav>
                                            <p:tav tm="100000">
                                              <p:val>
                                                <p:strVal val="#ppt_x"/>
                                              </p:val>
                                            </p:tav>
                                          </p:tavLst>
                                        </p:anim>
                                        <p:anim calcmode="lin" valueType="num">
                                          <p:cBhvr additive="base">
                                            <p:cTn id="70" dur="750" fill="hold"/>
                                            <p:tgtEl>
                                              <p:spTgt spid="10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6" grpId="0"/>
          <p:bldP spid="77" grpId="0"/>
          <p:bldP spid="78" grpId="0"/>
          <p:bldP spid="79" grpId="0"/>
          <p:bldP spid="94" grpId="0" animBg="1"/>
          <p:bldP spid="95" grpId="0" animBg="1"/>
          <p:bldP spid="96" grpId="0" animBg="1"/>
          <p:bldP spid="97" grpId="0" animBg="1"/>
          <p:bldP spid="98" grpId="0"/>
          <p:bldP spid="99" grpId="0"/>
          <p:bldP spid="100" grpId="0"/>
          <p:bldP spid="101" grpId="0"/>
          <p:bldP spid="3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0-#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750"/>
                                            <p:tgtEl>
                                              <p:spTgt spid="72"/>
                                            </p:tgtEl>
                                          </p:cBhvr>
                                        </p:animEffect>
                                      </p:childTnLst>
                                    </p:cTn>
                                  </p:par>
                                  <p:par>
                                    <p:cTn id="12" presetID="10" presetClass="entr" presetSubtype="0" fill="hold" nodeType="withEffect">
                                      <p:stCondLst>
                                        <p:cond delay="750"/>
                                      </p:stCondLst>
                                      <p:childTnLst>
                                        <p:set>
                                          <p:cBhvr>
                                            <p:cTn id="13" dur="1" fill="hold">
                                              <p:stCondLst>
                                                <p:cond delay="0"/>
                                              </p:stCondLst>
                                            </p:cTn>
                                            <p:tgtEl>
                                              <p:spTgt spid="73"/>
                                            </p:tgtEl>
                                            <p:attrNameLst>
                                              <p:attrName>style.visibility</p:attrName>
                                            </p:attrNameLst>
                                          </p:cBhvr>
                                          <p:to>
                                            <p:strVal val="visible"/>
                                          </p:to>
                                        </p:set>
                                        <p:animEffect transition="in" filter="fade">
                                          <p:cBhvr>
                                            <p:cTn id="14" dur="750"/>
                                            <p:tgtEl>
                                              <p:spTgt spid="73"/>
                                            </p:tgtEl>
                                          </p:cBhvr>
                                        </p:animEffect>
                                      </p:childTnLst>
                                    </p:cTn>
                                  </p:par>
                                  <p:par>
                                    <p:cTn id="15" presetID="10" presetClass="entr" presetSubtype="0" fill="hold" grpId="0" nodeType="withEffect">
                                      <p:stCondLst>
                                        <p:cond delay="1500"/>
                                      </p:stCondLst>
                                      <p:childTnLst>
                                        <p:set>
                                          <p:cBhvr>
                                            <p:cTn id="16" dur="1" fill="hold">
                                              <p:stCondLst>
                                                <p:cond delay="0"/>
                                              </p:stCondLst>
                                            </p:cTn>
                                            <p:tgtEl>
                                              <p:spTgt spid="96"/>
                                            </p:tgtEl>
                                            <p:attrNameLst>
                                              <p:attrName>style.visibility</p:attrName>
                                            </p:attrNameLst>
                                          </p:cBhvr>
                                          <p:to>
                                            <p:strVal val="visible"/>
                                          </p:to>
                                        </p:set>
                                        <p:animEffect transition="in" filter="fade">
                                          <p:cBhvr>
                                            <p:cTn id="17" dur="750"/>
                                            <p:tgtEl>
                                              <p:spTgt spid="96"/>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97"/>
                                            </p:tgtEl>
                                            <p:attrNameLst>
                                              <p:attrName>style.visibility</p:attrName>
                                            </p:attrNameLst>
                                          </p:cBhvr>
                                          <p:to>
                                            <p:strVal val="visible"/>
                                          </p:to>
                                        </p:set>
                                        <p:animEffect transition="in" filter="fade">
                                          <p:cBhvr>
                                            <p:cTn id="20" dur="750"/>
                                            <p:tgtEl>
                                              <p:spTgt spid="97"/>
                                            </p:tgtEl>
                                          </p:cBhvr>
                                        </p:animEffect>
                                      </p:childTnLst>
                                    </p:cTn>
                                  </p:par>
                                  <p:par>
                                    <p:cTn id="21" presetID="10" presetClass="entr" presetSubtype="0" fill="hold" grpId="0" nodeType="withEffect">
                                      <p:stCondLst>
                                        <p:cond delay="1500"/>
                                      </p:stCondLst>
                                      <p:childTnLst>
                                        <p:set>
                                          <p:cBhvr>
                                            <p:cTn id="22" dur="1" fill="hold">
                                              <p:stCondLst>
                                                <p:cond delay="0"/>
                                              </p:stCondLst>
                                            </p:cTn>
                                            <p:tgtEl>
                                              <p:spTgt spid="94"/>
                                            </p:tgtEl>
                                            <p:attrNameLst>
                                              <p:attrName>style.visibility</p:attrName>
                                            </p:attrNameLst>
                                          </p:cBhvr>
                                          <p:to>
                                            <p:strVal val="visible"/>
                                          </p:to>
                                        </p:set>
                                        <p:animEffect transition="in" filter="fade">
                                          <p:cBhvr>
                                            <p:cTn id="23" dur="750"/>
                                            <p:tgtEl>
                                              <p:spTgt spid="94"/>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95"/>
                                            </p:tgtEl>
                                            <p:attrNameLst>
                                              <p:attrName>style.visibility</p:attrName>
                                            </p:attrNameLst>
                                          </p:cBhvr>
                                          <p:to>
                                            <p:strVal val="visible"/>
                                          </p:to>
                                        </p:set>
                                        <p:animEffect transition="in" filter="fade">
                                          <p:cBhvr>
                                            <p:cTn id="26" dur="750"/>
                                            <p:tgtEl>
                                              <p:spTgt spid="95"/>
                                            </p:tgtEl>
                                          </p:cBhvr>
                                        </p:animEffect>
                                      </p:childTnLst>
                                    </p:cTn>
                                  </p:par>
                                  <p:par>
                                    <p:cTn id="27" presetID="10" presetClass="entr" presetSubtype="0" fill="hold" nodeType="withEffect">
                                      <p:stCondLst>
                                        <p:cond delay="1750"/>
                                      </p:stCondLst>
                                      <p:childTnLst>
                                        <p:set>
                                          <p:cBhvr>
                                            <p:cTn id="28" dur="1" fill="hold">
                                              <p:stCondLst>
                                                <p:cond delay="0"/>
                                              </p:stCondLst>
                                            </p:cTn>
                                            <p:tgtEl>
                                              <p:spTgt spid="83"/>
                                            </p:tgtEl>
                                            <p:attrNameLst>
                                              <p:attrName>style.visibility</p:attrName>
                                            </p:attrNameLst>
                                          </p:cBhvr>
                                          <p:to>
                                            <p:strVal val="visible"/>
                                          </p:to>
                                        </p:set>
                                        <p:animEffect transition="in" filter="fade">
                                          <p:cBhvr>
                                            <p:cTn id="29" dur="750"/>
                                            <p:tgtEl>
                                              <p:spTgt spid="83"/>
                                            </p:tgtEl>
                                          </p:cBhvr>
                                        </p:animEffect>
                                      </p:childTnLst>
                                    </p:cTn>
                                  </p:par>
                                  <p:par>
                                    <p:cTn id="30" presetID="10" presetClass="entr" presetSubtype="0" fill="hold" nodeType="withEffect">
                                      <p:stCondLst>
                                        <p:cond delay="175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750"/>
                                            <p:tgtEl>
                                              <p:spTgt spid="89"/>
                                            </p:tgtEl>
                                          </p:cBhvr>
                                        </p:animEffect>
                                      </p:childTnLst>
                                    </p:cTn>
                                  </p:par>
                                  <p:par>
                                    <p:cTn id="33" presetID="10" presetClass="entr" presetSubtype="0" fill="hold" nodeType="withEffect">
                                      <p:stCondLst>
                                        <p:cond delay="175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750"/>
                                            <p:tgtEl>
                                              <p:spTgt spid="86"/>
                                            </p:tgtEl>
                                          </p:cBhvr>
                                        </p:animEffect>
                                      </p:childTnLst>
                                    </p:cTn>
                                  </p:par>
                                  <p:par>
                                    <p:cTn id="36" presetID="10" presetClass="entr" presetSubtype="0" fill="hold" nodeType="withEffect">
                                      <p:stCondLst>
                                        <p:cond delay="1750"/>
                                      </p:stCondLst>
                                      <p:childTnLst>
                                        <p:set>
                                          <p:cBhvr>
                                            <p:cTn id="37" dur="1" fill="hold">
                                              <p:stCondLst>
                                                <p:cond delay="0"/>
                                              </p:stCondLst>
                                            </p:cTn>
                                            <p:tgtEl>
                                              <p:spTgt spid="80"/>
                                            </p:tgtEl>
                                            <p:attrNameLst>
                                              <p:attrName>style.visibility</p:attrName>
                                            </p:attrNameLst>
                                          </p:cBhvr>
                                          <p:to>
                                            <p:strVal val="visible"/>
                                          </p:to>
                                        </p:set>
                                        <p:animEffect transition="in" filter="fade">
                                          <p:cBhvr>
                                            <p:cTn id="38" dur="750"/>
                                            <p:tgtEl>
                                              <p:spTgt spid="80"/>
                                            </p:tgtEl>
                                          </p:cBhvr>
                                        </p:animEffect>
                                      </p:childTnLst>
                                    </p:cTn>
                                  </p:par>
                                  <p:par>
                                    <p:cTn id="39" presetID="2" presetClass="entr" presetSubtype="8" fill="hold" grpId="0" nodeType="withEffect">
                                      <p:stCondLst>
                                        <p:cond delay="2250"/>
                                      </p:stCondLst>
                                      <p:childTnLst>
                                        <p:set>
                                          <p:cBhvr>
                                            <p:cTn id="40" dur="1" fill="hold">
                                              <p:stCondLst>
                                                <p:cond delay="0"/>
                                              </p:stCondLst>
                                            </p:cTn>
                                            <p:tgtEl>
                                              <p:spTgt spid="77"/>
                                            </p:tgtEl>
                                            <p:attrNameLst>
                                              <p:attrName>style.visibility</p:attrName>
                                            </p:attrNameLst>
                                          </p:cBhvr>
                                          <p:to>
                                            <p:strVal val="visible"/>
                                          </p:to>
                                        </p:set>
                                        <p:anim calcmode="lin" valueType="num">
                                          <p:cBhvr additive="base">
                                            <p:cTn id="41" dur="750" fill="hold"/>
                                            <p:tgtEl>
                                              <p:spTgt spid="77"/>
                                            </p:tgtEl>
                                            <p:attrNameLst>
                                              <p:attrName>ppt_x</p:attrName>
                                            </p:attrNameLst>
                                          </p:cBhvr>
                                          <p:tavLst>
                                            <p:tav tm="0">
                                              <p:val>
                                                <p:strVal val="0-#ppt_w/2"/>
                                              </p:val>
                                            </p:tav>
                                            <p:tav tm="100000">
                                              <p:val>
                                                <p:strVal val="#ppt_x"/>
                                              </p:val>
                                            </p:tav>
                                          </p:tavLst>
                                        </p:anim>
                                        <p:anim calcmode="lin" valueType="num">
                                          <p:cBhvr additive="base">
                                            <p:cTn id="42" dur="750" fill="hold"/>
                                            <p:tgtEl>
                                              <p:spTgt spid="77"/>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2250"/>
                                      </p:stCondLst>
                                      <p:childTnLst>
                                        <p:set>
                                          <p:cBhvr>
                                            <p:cTn id="44" dur="1" fill="hold">
                                              <p:stCondLst>
                                                <p:cond delay="0"/>
                                              </p:stCondLst>
                                            </p:cTn>
                                            <p:tgtEl>
                                              <p:spTgt spid="99"/>
                                            </p:tgtEl>
                                            <p:attrNameLst>
                                              <p:attrName>style.visibility</p:attrName>
                                            </p:attrNameLst>
                                          </p:cBhvr>
                                          <p:to>
                                            <p:strVal val="visible"/>
                                          </p:to>
                                        </p:set>
                                        <p:anim calcmode="lin" valueType="num">
                                          <p:cBhvr additive="base">
                                            <p:cTn id="45" dur="750" fill="hold"/>
                                            <p:tgtEl>
                                              <p:spTgt spid="99"/>
                                            </p:tgtEl>
                                            <p:attrNameLst>
                                              <p:attrName>ppt_x</p:attrName>
                                            </p:attrNameLst>
                                          </p:cBhvr>
                                          <p:tavLst>
                                            <p:tav tm="0">
                                              <p:val>
                                                <p:strVal val="0-#ppt_w/2"/>
                                              </p:val>
                                            </p:tav>
                                            <p:tav tm="100000">
                                              <p:val>
                                                <p:strVal val="#ppt_x"/>
                                              </p:val>
                                            </p:tav>
                                          </p:tavLst>
                                        </p:anim>
                                        <p:anim calcmode="lin" valueType="num">
                                          <p:cBhvr additive="base">
                                            <p:cTn id="46" dur="750" fill="hold"/>
                                            <p:tgtEl>
                                              <p:spTgt spid="99"/>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2250"/>
                                      </p:stCondLst>
                                      <p:childTnLst>
                                        <p:set>
                                          <p:cBhvr>
                                            <p:cTn id="48" dur="1" fill="hold">
                                              <p:stCondLst>
                                                <p:cond delay="0"/>
                                              </p:stCondLst>
                                            </p:cTn>
                                            <p:tgtEl>
                                              <p:spTgt spid="76"/>
                                            </p:tgtEl>
                                            <p:attrNameLst>
                                              <p:attrName>style.visibility</p:attrName>
                                            </p:attrNameLst>
                                          </p:cBhvr>
                                          <p:to>
                                            <p:strVal val="visible"/>
                                          </p:to>
                                        </p:set>
                                        <p:anim calcmode="lin" valueType="num">
                                          <p:cBhvr additive="base">
                                            <p:cTn id="49" dur="750" fill="hold"/>
                                            <p:tgtEl>
                                              <p:spTgt spid="76"/>
                                            </p:tgtEl>
                                            <p:attrNameLst>
                                              <p:attrName>ppt_x</p:attrName>
                                            </p:attrNameLst>
                                          </p:cBhvr>
                                          <p:tavLst>
                                            <p:tav tm="0">
                                              <p:val>
                                                <p:strVal val="0-#ppt_w/2"/>
                                              </p:val>
                                            </p:tav>
                                            <p:tav tm="100000">
                                              <p:val>
                                                <p:strVal val="#ppt_x"/>
                                              </p:val>
                                            </p:tav>
                                          </p:tavLst>
                                        </p:anim>
                                        <p:anim calcmode="lin" valueType="num">
                                          <p:cBhvr additive="base">
                                            <p:cTn id="50" dur="750" fill="hold"/>
                                            <p:tgtEl>
                                              <p:spTgt spid="76"/>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2250"/>
                                      </p:stCondLst>
                                      <p:childTnLst>
                                        <p:set>
                                          <p:cBhvr>
                                            <p:cTn id="52" dur="1" fill="hold">
                                              <p:stCondLst>
                                                <p:cond delay="0"/>
                                              </p:stCondLst>
                                            </p:cTn>
                                            <p:tgtEl>
                                              <p:spTgt spid="98"/>
                                            </p:tgtEl>
                                            <p:attrNameLst>
                                              <p:attrName>style.visibility</p:attrName>
                                            </p:attrNameLst>
                                          </p:cBhvr>
                                          <p:to>
                                            <p:strVal val="visible"/>
                                          </p:to>
                                        </p:set>
                                        <p:anim calcmode="lin" valueType="num">
                                          <p:cBhvr additive="base">
                                            <p:cTn id="53" dur="750" fill="hold"/>
                                            <p:tgtEl>
                                              <p:spTgt spid="98"/>
                                            </p:tgtEl>
                                            <p:attrNameLst>
                                              <p:attrName>ppt_x</p:attrName>
                                            </p:attrNameLst>
                                          </p:cBhvr>
                                          <p:tavLst>
                                            <p:tav tm="0">
                                              <p:val>
                                                <p:strVal val="0-#ppt_w/2"/>
                                              </p:val>
                                            </p:tav>
                                            <p:tav tm="100000">
                                              <p:val>
                                                <p:strVal val="#ppt_x"/>
                                              </p:val>
                                            </p:tav>
                                          </p:tavLst>
                                        </p:anim>
                                        <p:anim calcmode="lin" valueType="num">
                                          <p:cBhvr additive="base">
                                            <p:cTn id="54" dur="750" fill="hold"/>
                                            <p:tgtEl>
                                              <p:spTgt spid="98"/>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2250"/>
                                      </p:stCondLst>
                                      <p:childTnLst>
                                        <p:set>
                                          <p:cBhvr>
                                            <p:cTn id="56" dur="1" fill="hold">
                                              <p:stCondLst>
                                                <p:cond delay="0"/>
                                              </p:stCondLst>
                                            </p:cTn>
                                            <p:tgtEl>
                                              <p:spTgt spid="79"/>
                                            </p:tgtEl>
                                            <p:attrNameLst>
                                              <p:attrName>style.visibility</p:attrName>
                                            </p:attrNameLst>
                                          </p:cBhvr>
                                          <p:to>
                                            <p:strVal val="visible"/>
                                          </p:to>
                                        </p:set>
                                        <p:anim calcmode="lin" valueType="num">
                                          <p:cBhvr additive="base">
                                            <p:cTn id="57" dur="750" fill="hold"/>
                                            <p:tgtEl>
                                              <p:spTgt spid="79"/>
                                            </p:tgtEl>
                                            <p:attrNameLst>
                                              <p:attrName>ppt_x</p:attrName>
                                            </p:attrNameLst>
                                          </p:cBhvr>
                                          <p:tavLst>
                                            <p:tav tm="0">
                                              <p:val>
                                                <p:strVal val="1+#ppt_w/2"/>
                                              </p:val>
                                            </p:tav>
                                            <p:tav tm="100000">
                                              <p:val>
                                                <p:strVal val="#ppt_x"/>
                                              </p:val>
                                            </p:tav>
                                          </p:tavLst>
                                        </p:anim>
                                        <p:anim calcmode="lin" valueType="num">
                                          <p:cBhvr additive="base">
                                            <p:cTn id="58" dur="750" fill="hold"/>
                                            <p:tgtEl>
                                              <p:spTgt spid="7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2250"/>
                                      </p:stCondLst>
                                      <p:childTnLst>
                                        <p:set>
                                          <p:cBhvr>
                                            <p:cTn id="60" dur="1" fill="hold">
                                              <p:stCondLst>
                                                <p:cond delay="0"/>
                                              </p:stCondLst>
                                            </p:cTn>
                                            <p:tgtEl>
                                              <p:spTgt spid="101"/>
                                            </p:tgtEl>
                                            <p:attrNameLst>
                                              <p:attrName>style.visibility</p:attrName>
                                            </p:attrNameLst>
                                          </p:cBhvr>
                                          <p:to>
                                            <p:strVal val="visible"/>
                                          </p:to>
                                        </p:set>
                                        <p:anim calcmode="lin" valueType="num">
                                          <p:cBhvr additive="base">
                                            <p:cTn id="61" dur="750" fill="hold"/>
                                            <p:tgtEl>
                                              <p:spTgt spid="101"/>
                                            </p:tgtEl>
                                            <p:attrNameLst>
                                              <p:attrName>ppt_x</p:attrName>
                                            </p:attrNameLst>
                                          </p:cBhvr>
                                          <p:tavLst>
                                            <p:tav tm="0">
                                              <p:val>
                                                <p:strVal val="1+#ppt_w/2"/>
                                              </p:val>
                                            </p:tav>
                                            <p:tav tm="100000">
                                              <p:val>
                                                <p:strVal val="#ppt_x"/>
                                              </p:val>
                                            </p:tav>
                                          </p:tavLst>
                                        </p:anim>
                                        <p:anim calcmode="lin" valueType="num">
                                          <p:cBhvr additive="base">
                                            <p:cTn id="62" dur="750" fill="hold"/>
                                            <p:tgtEl>
                                              <p:spTgt spid="101"/>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2250"/>
                                      </p:stCondLst>
                                      <p:childTnLst>
                                        <p:set>
                                          <p:cBhvr>
                                            <p:cTn id="64" dur="1" fill="hold">
                                              <p:stCondLst>
                                                <p:cond delay="0"/>
                                              </p:stCondLst>
                                            </p:cTn>
                                            <p:tgtEl>
                                              <p:spTgt spid="78"/>
                                            </p:tgtEl>
                                            <p:attrNameLst>
                                              <p:attrName>style.visibility</p:attrName>
                                            </p:attrNameLst>
                                          </p:cBhvr>
                                          <p:to>
                                            <p:strVal val="visible"/>
                                          </p:to>
                                        </p:set>
                                        <p:anim calcmode="lin" valueType="num">
                                          <p:cBhvr additive="base">
                                            <p:cTn id="65" dur="750" fill="hold"/>
                                            <p:tgtEl>
                                              <p:spTgt spid="78"/>
                                            </p:tgtEl>
                                            <p:attrNameLst>
                                              <p:attrName>ppt_x</p:attrName>
                                            </p:attrNameLst>
                                          </p:cBhvr>
                                          <p:tavLst>
                                            <p:tav tm="0">
                                              <p:val>
                                                <p:strVal val="1+#ppt_w/2"/>
                                              </p:val>
                                            </p:tav>
                                            <p:tav tm="100000">
                                              <p:val>
                                                <p:strVal val="#ppt_x"/>
                                              </p:val>
                                            </p:tav>
                                          </p:tavLst>
                                        </p:anim>
                                        <p:anim calcmode="lin" valueType="num">
                                          <p:cBhvr additive="base">
                                            <p:cTn id="66" dur="750" fill="hold"/>
                                            <p:tgtEl>
                                              <p:spTgt spid="78"/>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2250"/>
                                      </p:stCondLst>
                                      <p:childTnLst>
                                        <p:set>
                                          <p:cBhvr>
                                            <p:cTn id="68" dur="1" fill="hold">
                                              <p:stCondLst>
                                                <p:cond delay="0"/>
                                              </p:stCondLst>
                                            </p:cTn>
                                            <p:tgtEl>
                                              <p:spTgt spid="100"/>
                                            </p:tgtEl>
                                            <p:attrNameLst>
                                              <p:attrName>style.visibility</p:attrName>
                                            </p:attrNameLst>
                                          </p:cBhvr>
                                          <p:to>
                                            <p:strVal val="visible"/>
                                          </p:to>
                                        </p:set>
                                        <p:anim calcmode="lin" valueType="num">
                                          <p:cBhvr additive="base">
                                            <p:cTn id="69" dur="750" fill="hold"/>
                                            <p:tgtEl>
                                              <p:spTgt spid="100"/>
                                            </p:tgtEl>
                                            <p:attrNameLst>
                                              <p:attrName>ppt_x</p:attrName>
                                            </p:attrNameLst>
                                          </p:cBhvr>
                                          <p:tavLst>
                                            <p:tav tm="0">
                                              <p:val>
                                                <p:strVal val="1+#ppt_w/2"/>
                                              </p:val>
                                            </p:tav>
                                            <p:tav tm="100000">
                                              <p:val>
                                                <p:strVal val="#ppt_x"/>
                                              </p:val>
                                            </p:tav>
                                          </p:tavLst>
                                        </p:anim>
                                        <p:anim calcmode="lin" valueType="num">
                                          <p:cBhvr additive="base">
                                            <p:cTn id="70" dur="750" fill="hold"/>
                                            <p:tgtEl>
                                              <p:spTgt spid="10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6" grpId="0"/>
          <p:bldP spid="77" grpId="0"/>
          <p:bldP spid="78" grpId="0"/>
          <p:bldP spid="79" grpId="0"/>
          <p:bldP spid="94" grpId="0" animBg="1"/>
          <p:bldP spid="95" grpId="0" animBg="1"/>
          <p:bldP spid="96" grpId="0" animBg="1"/>
          <p:bldP spid="97" grpId="0" animBg="1"/>
          <p:bldP spid="98" grpId="0"/>
          <p:bldP spid="99" grpId="0"/>
          <p:bldP spid="100" grpId="0"/>
          <p:bldP spid="101" grpId="0"/>
          <p:bldP spid="35"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DA6698CD-D8BA-8E45-A6FF-C6E0408D7C90}"/>
              </a:ext>
            </a:extLst>
          </p:cNvPr>
          <p:cNvSpPr/>
          <p:nvPr/>
        </p:nvSpPr>
        <p:spPr>
          <a:xfrm flipH="1">
            <a:off x="-11379" y="-22303"/>
            <a:ext cx="7773142" cy="6894000"/>
          </a:xfrm>
          <a:custGeom>
            <a:avLst/>
            <a:gdLst>
              <a:gd name="connsiteX0" fmla="*/ 0 w 8909824"/>
              <a:gd name="connsiteY0" fmla="*/ 6880302 h 6880302"/>
              <a:gd name="connsiteX1" fmla="*/ 7058722 w 8909824"/>
              <a:gd name="connsiteY1" fmla="*/ 0 h 6880302"/>
              <a:gd name="connsiteX2" fmla="*/ 8909824 w 8909824"/>
              <a:gd name="connsiteY2" fmla="*/ 0 h 6880302"/>
              <a:gd name="connsiteX3" fmla="*/ 8909824 w 8909824"/>
              <a:gd name="connsiteY3" fmla="*/ 6880302 h 6880302"/>
              <a:gd name="connsiteX4" fmla="*/ 0 w 8909824"/>
              <a:gd name="connsiteY4" fmla="*/ 6880302 h 6880302"/>
              <a:gd name="connsiteX0" fmla="*/ 0 w 8809463"/>
              <a:gd name="connsiteY0" fmla="*/ 6880302 h 6880302"/>
              <a:gd name="connsiteX1" fmla="*/ 6958361 w 8809463"/>
              <a:gd name="connsiteY1" fmla="*/ 0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809463"/>
              <a:gd name="connsiteY0" fmla="*/ 6880302 h 6880302"/>
              <a:gd name="connsiteX1" fmla="*/ 7092176 w 8809463"/>
              <a:gd name="connsiteY1" fmla="*/ 33454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631044"/>
              <a:gd name="connsiteY0" fmla="*/ 6891453 h 6891453"/>
              <a:gd name="connsiteX1" fmla="*/ 6913757 w 8631044"/>
              <a:gd name="connsiteY1" fmla="*/ 33454 h 6891453"/>
              <a:gd name="connsiteX2" fmla="*/ 8631044 w 8631044"/>
              <a:gd name="connsiteY2" fmla="*/ 0 h 6891453"/>
              <a:gd name="connsiteX3" fmla="*/ 8631044 w 8631044"/>
              <a:gd name="connsiteY3" fmla="*/ 6880302 h 6891453"/>
              <a:gd name="connsiteX4" fmla="*/ 0 w 8631044"/>
              <a:gd name="connsiteY4" fmla="*/ 6891453 h 6891453"/>
              <a:gd name="connsiteX0" fmla="*/ 0 w 8631044"/>
              <a:gd name="connsiteY0" fmla="*/ 6891453 h 6891453"/>
              <a:gd name="connsiteX1" fmla="*/ 6913758 w 8631044"/>
              <a:gd name="connsiteY1" fmla="*/ 2985 h 6891453"/>
              <a:gd name="connsiteX2" fmla="*/ 8631044 w 8631044"/>
              <a:gd name="connsiteY2" fmla="*/ 0 h 6891453"/>
              <a:gd name="connsiteX3" fmla="*/ 8631044 w 8631044"/>
              <a:gd name="connsiteY3" fmla="*/ 6880302 h 6891453"/>
              <a:gd name="connsiteX4" fmla="*/ 0 w 8631044"/>
              <a:gd name="connsiteY4" fmla="*/ 6891453 h 6891453"/>
              <a:gd name="connsiteX0" fmla="*/ 0 w 8631044"/>
              <a:gd name="connsiteY0" fmla="*/ 6888468 h 6888468"/>
              <a:gd name="connsiteX1" fmla="*/ 6913758 w 8631044"/>
              <a:gd name="connsiteY1" fmla="*/ 0 h 6888468"/>
              <a:gd name="connsiteX2" fmla="*/ 7891593 w 8631044"/>
              <a:gd name="connsiteY2" fmla="*/ 47796 h 6888468"/>
              <a:gd name="connsiteX3" fmla="*/ 8631044 w 8631044"/>
              <a:gd name="connsiteY3" fmla="*/ 6877317 h 6888468"/>
              <a:gd name="connsiteX4" fmla="*/ 0 w 8631044"/>
              <a:gd name="connsiteY4" fmla="*/ 6888468 h 6888468"/>
              <a:gd name="connsiteX0" fmla="*/ 0 w 8631044"/>
              <a:gd name="connsiteY0" fmla="*/ 6891453 h 6891453"/>
              <a:gd name="connsiteX1" fmla="*/ 6913758 w 8631044"/>
              <a:gd name="connsiteY1" fmla="*/ 2985 h 6891453"/>
              <a:gd name="connsiteX2" fmla="*/ 7739651 w 8631044"/>
              <a:gd name="connsiteY2" fmla="*/ 0 h 6891453"/>
              <a:gd name="connsiteX3" fmla="*/ 8631044 w 8631044"/>
              <a:gd name="connsiteY3" fmla="*/ 6880302 h 6891453"/>
              <a:gd name="connsiteX4" fmla="*/ 0 w 8631044"/>
              <a:gd name="connsiteY4" fmla="*/ 6891453 h 6891453"/>
              <a:gd name="connsiteX0" fmla="*/ 0 w 7739651"/>
              <a:gd name="connsiteY0" fmla="*/ 6891453 h 6891453"/>
              <a:gd name="connsiteX1" fmla="*/ 6913758 w 7739651"/>
              <a:gd name="connsiteY1" fmla="*/ 2985 h 6891453"/>
              <a:gd name="connsiteX2" fmla="*/ 7739651 w 7739651"/>
              <a:gd name="connsiteY2" fmla="*/ 0 h 6891453"/>
              <a:gd name="connsiteX3" fmla="*/ 6807740 w 7739651"/>
              <a:gd name="connsiteY3" fmla="*/ 6179521 h 6891453"/>
              <a:gd name="connsiteX4" fmla="*/ 0 w 7739651"/>
              <a:gd name="connsiteY4" fmla="*/ 6891453 h 6891453"/>
              <a:gd name="connsiteX0" fmla="*/ 0 w 7749780"/>
              <a:gd name="connsiteY0" fmla="*/ 6891453 h 6891453"/>
              <a:gd name="connsiteX1" fmla="*/ 6913758 w 7749780"/>
              <a:gd name="connsiteY1" fmla="*/ 2985 h 6891453"/>
              <a:gd name="connsiteX2" fmla="*/ 7739651 w 7749780"/>
              <a:gd name="connsiteY2" fmla="*/ 0 h 6891453"/>
              <a:gd name="connsiteX3" fmla="*/ 7749780 w 7749780"/>
              <a:gd name="connsiteY3" fmla="*/ 6880302 h 6891453"/>
              <a:gd name="connsiteX4" fmla="*/ 0 w 7749780"/>
              <a:gd name="connsiteY4" fmla="*/ 6891453 h 689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9780" h="6891453">
                <a:moveTo>
                  <a:pt x="0" y="6891453"/>
                </a:moveTo>
                <a:lnTo>
                  <a:pt x="6913758" y="2985"/>
                </a:lnTo>
                <a:lnTo>
                  <a:pt x="7739651" y="0"/>
                </a:lnTo>
                <a:cubicBezTo>
                  <a:pt x="7743027" y="2293434"/>
                  <a:pt x="7746404" y="4586868"/>
                  <a:pt x="7749780" y="6880302"/>
                </a:cubicBezTo>
                <a:lnTo>
                  <a:pt x="0" y="6891453"/>
                </a:lnTo>
                <a:close/>
              </a:path>
            </a:pathLst>
          </a:cu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89446BBE-6B24-104C-B10E-A1EDCFDCC043}"/>
              </a:ext>
            </a:extLst>
          </p:cNvPr>
          <p:cNvSpPr/>
          <p:nvPr/>
        </p:nvSpPr>
        <p:spPr>
          <a:xfrm flipH="1">
            <a:off x="2639700" y="1886093"/>
            <a:ext cx="1424066" cy="734518"/>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Lst>
            <a:ahLst/>
            <a:cxnLst>
              <a:cxn ang="0">
                <a:pos x="connsiteX0" y="connsiteY0"/>
              </a:cxn>
              <a:cxn ang="0">
                <a:pos x="connsiteX1" y="connsiteY1"/>
              </a:cxn>
              <a:cxn ang="0">
                <a:pos x="connsiteX2" y="connsiteY2"/>
              </a:cxn>
              <a:cxn ang="0">
                <a:pos x="connsiteX3" y="connsiteY3"/>
              </a:cxn>
            </a:cxnLst>
            <a:rect l="l" t="t" r="r" b="b"/>
            <a:pathLst>
              <a:path w="1424066" h="734518">
                <a:moveTo>
                  <a:pt x="0" y="0"/>
                </a:moveTo>
                <a:lnTo>
                  <a:pt x="689548" y="0"/>
                </a:lnTo>
                <a:lnTo>
                  <a:pt x="1424066" y="734518"/>
                </a:lnTo>
                <a:lnTo>
                  <a:pt x="1424066" y="722562"/>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45E1FFC5-6512-C244-BF57-F3D99F49BD72}"/>
              </a:ext>
            </a:extLst>
          </p:cNvPr>
          <p:cNvSpPr/>
          <p:nvPr/>
        </p:nvSpPr>
        <p:spPr>
          <a:xfrm flipH="1">
            <a:off x="4176156" y="3700709"/>
            <a:ext cx="1551494" cy="0"/>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 name="connsiteX0" fmla="*/ 0 w 1424066"/>
              <a:gd name="connsiteY0" fmla="*/ 0 h 734518"/>
              <a:gd name="connsiteX1" fmla="*/ 689548 w 1424066"/>
              <a:gd name="connsiteY1" fmla="*/ 0 h 734518"/>
              <a:gd name="connsiteX2" fmla="*/ 1424066 w 1424066"/>
              <a:gd name="connsiteY2" fmla="*/ 734518 h 734518"/>
              <a:gd name="connsiteX0" fmla="*/ 0 w 689548"/>
              <a:gd name="connsiteY0" fmla="*/ 0 h 0"/>
              <a:gd name="connsiteX1" fmla="*/ 689548 w 689548"/>
              <a:gd name="connsiteY1" fmla="*/ 0 h 0"/>
              <a:gd name="connsiteX0" fmla="*/ 0 w 21366"/>
              <a:gd name="connsiteY0" fmla="*/ 0 h 0"/>
              <a:gd name="connsiteX1" fmla="*/ 21366 w 21366"/>
              <a:gd name="connsiteY1" fmla="*/ -52252 h 0"/>
              <a:gd name="connsiteX0" fmla="*/ 0 w 8690"/>
              <a:gd name="connsiteY0" fmla="*/ 0 h 0"/>
              <a:gd name="connsiteX1" fmla="*/ 8690 w 8690"/>
              <a:gd name="connsiteY1" fmla="*/ -119470 h 0"/>
              <a:gd name="connsiteX0" fmla="*/ 0 w 12728"/>
              <a:gd name="connsiteY0" fmla="*/ 0 h 0"/>
              <a:gd name="connsiteX1" fmla="*/ 12728 w 12728"/>
              <a:gd name="connsiteY1" fmla="*/ 124064 h 0"/>
              <a:gd name="connsiteX0" fmla="*/ 0 w 9521"/>
              <a:gd name="connsiteY0" fmla="*/ 0 h 0"/>
              <a:gd name="connsiteX1" fmla="*/ 9521 w 9521"/>
              <a:gd name="connsiteY1" fmla="*/ 4595 h 0"/>
            </a:gdLst>
            <a:ahLst/>
            <a:cxnLst>
              <a:cxn ang="0">
                <a:pos x="connsiteX0" y="connsiteY0"/>
              </a:cxn>
              <a:cxn ang="0">
                <a:pos x="connsiteX1" y="connsiteY1"/>
              </a:cxn>
            </a:cxnLst>
            <a:rect l="l" t="t" r="r" b="b"/>
            <a:pathLst>
              <a:path w="9521">
                <a:moveTo>
                  <a:pt x="0" y="0"/>
                </a:moveTo>
                <a:lnTo>
                  <a:pt x="9521" y="4595"/>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10BD9818-4CFF-AA43-9907-235CF86DA464}"/>
              </a:ext>
            </a:extLst>
          </p:cNvPr>
          <p:cNvCxnSpPr/>
          <p:nvPr/>
        </p:nvCxnSpPr>
        <p:spPr>
          <a:xfrm>
            <a:off x="4243528" y="4456788"/>
            <a:ext cx="2304781"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B9DE867-2796-1644-A004-9A34E9BE44A4}"/>
              </a:ext>
            </a:extLst>
          </p:cNvPr>
          <p:cNvCxnSpPr>
            <a:cxnSpLocks/>
          </p:cNvCxnSpPr>
          <p:nvPr/>
        </p:nvCxnSpPr>
        <p:spPr>
          <a:xfrm>
            <a:off x="3774491" y="5293781"/>
            <a:ext cx="3673321"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E148D2D-A4D5-2F44-809B-B46FC5A01677}"/>
              </a:ext>
            </a:extLst>
          </p:cNvPr>
          <p:cNvCxnSpPr>
            <a:cxnSpLocks/>
          </p:cNvCxnSpPr>
          <p:nvPr/>
        </p:nvCxnSpPr>
        <p:spPr>
          <a:xfrm>
            <a:off x="3351733" y="2795958"/>
            <a:ext cx="1600170"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72" name="Freeform 71">
            <a:extLst>
              <a:ext uri="{FF2B5EF4-FFF2-40B4-BE49-F238E27FC236}">
                <a16:creationId xmlns:a16="http://schemas.microsoft.com/office/drawing/2014/main" id="{6C9E70E0-2238-9941-850B-EC95555F0EF7}"/>
              </a:ext>
            </a:extLst>
          </p:cNvPr>
          <p:cNvSpPr/>
          <p:nvPr/>
        </p:nvSpPr>
        <p:spPr>
          <a:xfrm>
            <a:off x="307603" y="2264035"/>
            <a:ext cx="4052636" cy="4607662"/>
          </a:xfrm>
          <a:custGeom>
            <a:avLst/>
            <a:gdLst>
              <a:gd name="connsiteX0" fmla="*/ 1864760 w 4725856"/>
              <a:gd name="connsiteY0" fmla="*/ 5304467 h 5373083"/>
              <a:gd name="connsiteX1" fmla="*/ 1320690 w 4725856"/>
              <a:gd name="connsiteY1" fmla="*/ 4515142 h 5373083"/>
              <a:gd name="connsiteX2" fmla="*/ 556702 w 4725856"/>
              <a:gd name="connsiteY2" fmla="*/ 4492240 h 5373083"/>
              <a:gd name="connsiteX3" fmla="*/ 465994 w 4725856"/>
              <a:gd name="connsiteY3" fmla="*/ 4066469 h 5373083"/>
              <a:gd name="connsiteX4" fmla="*/ 322898 w 4725856"/>
              <a:gd name="connsiteY4" fmla="*/ 3899750 h 5373083"/>
              <a:gd name="connsiteX5" fmla="*/ 414689 w 4725856"/>
              <a:gd name="connsiteY5" fmla="*/ 3784967 h 5373083"/>
              <a:gd name="connsiteX6" fmla="*/ 256445 w 4725856"/>
              <a:gd name="connsiteY6" fmla="*/ 3678209 h 5373083"/>
              <a:gd name="connsiteX7" fmla="*/ 159245 w 4725856"/>
              <a:gd name="connsiteY7" fmla="*/ 3502743 h 5373083"/>
              <a:gd name="connsiteX8" fmla="*/ 52126 w 4725856"/>
              <a:gd name="connsiteY8" fmla="*/ 3207265 h 5373083"/>
              <a:gd name="connsiteX9" fmla="*/ 444805 w 4725856"/>
              <a:gd name="connsiteY9" fmla="*/ 2364561 h 5373083"/>
              <a:gd name="connsiteX10" fmla="*/ 1119707 w 4725856"/>
              <a:gd name="connsiteY10" fmla="*/ 339762 h 5373083"/>
              <a:gd name="connsiteX11" fmla="*/ 4654267 w 4725856"/>
              <a:gd name="connsiteY11" fmla="*/ 1392196 h 5373083"/>
              <a:gd name="connsiteX12" fmla="*/ 3864942 w 4725856"/>
              <a:gd name="connsiteY12" fmla="*/ 3851691 h 5373083"/>
              <a:gd name="connsiteX13" fmla="*/ 3899296 w 4725856"/>
              <a:gd name="connsiteY13" fmla="*/ 5373084 h 5373083"/>
              <a:gd name="connsiteX14" fmla="*/ 1863317 w 4725856"/>
              <a:gd name="connsiteY14" fmla="*/ 5373084 h 537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856" h="5373083">
                <a:moveTo>
                  <a:pt x="1864760" y="5304467"/>
                </a:moveTo>
                <a:cubicBezTo>
                  <a:pt x="1864760" y="5304467"/>
                  <a:pt x="1892622" y="4492240"/>
                  <a:pt x="1320690" y="4515142"/>
                </a:cubicBezTo>
                <a:cubicBezTo>
                  <a:pt x="748759" y="4538045"/>
                  <a:pt x="694207" y="4706658"/>
                  <a:pt x="556702" y="4492240"/>
                </a:cubicBezTo>
                <a:cubicBezTo>
                  <a:pt x="419197" y="4277822"/>
                  <a:pt x="558956" y="4157268"/>
                  <a:pt x="465994" y="4066469"/>
                </a:cubicBezTo>
                <a:cubicBezTo>
                  <a:pt x="465994" y="4066469"/>
                  <a:pt x="324792" y="3993163"/>
                  <a:pt x="322898" y="3899750"/>
                </a:cubicBezTo>
                <a:cubicBezTo>
                  <a:pt x="321005" y="3806336"/>
                  <a:pt x="414689" y="3784967"/>
                  <a:pt x="414689" y="3784967"/>
                </a:cubicBezTo>
                <a:cubicBezTo>
                  <a:pt x="414689" y="3784967"/>
                  <a:pt x="262216" y="3779196"/>
                  <a:pt x="256445" y="3678209"/>
                </a:cubicBezTo>
                <a:cubicBezTo>
                  <a:pt x="250674" y="3577221"/>
                  <a:pt x="319562" y="3569467"/>
                  <a:pt x="159245" y="3502743"/>
                </a:cubicBezTo>
                <a:cubicBezTo>
                  <a:pt x="-1073" y="3436019"/>
                  <a:pt x="-47058" y="3375066"/>
                  <a:pt x="52126" y="3207265"/>
                </a:cubicBezTo>
                <a:cubicBezTo>
                  <a:pt x="151310" y="3039463"/>
                  <a:pt x="482945" y="2567076"/>
                  <a:pt x="444805" y="2364561"/>
                </a:cubicBezTo>
                <a:cubicBezTo>
                  <a:pt x="406664" y="2162045"/>
                  <a:pt x="-69961" y="1003034"/>
                  <a:pt x="1119707" y="339762"/>
                </a:cubicBezTo>
                <a:cubicBezTo>
                  <a:pt x="2309375" y="-323509"/>
                  <a:pt x="4288458" y="-37768"/>
                  <a:pt x="4654267" y="1392196"/>
                </a:cubicBezTo>
                <a:cubicBezTo>
                  <a:pt x="5020076" y="2822160"/>
                  <a:pt x="3864942" y="3851691"/>
                  <a:pt x="3864942" y="3851691"/>
                </a:cubicBezTo>
                <a:cubicBezTo>
                  <a:pt x="3864942" y="3851691"/>
                  <a:pt x="3384440" y="4755348"/>
                  <a:pt x="3899296" y="5373084"/>
                </a:cubicBezTo>
                <a:lnTo>
                  <a:pt x="1863317" y="5373084"/>
                </a:lnTo>
                <a:close/>
              </a:path>
            </a:pathLst>
          </a:custGeom>
          <a:solidFill>
            <a:schemeClr val="accent4"/>
          </a:solidFill>
          <a:ln w="9016" cap="flat">
            <a:noFill/>
            <a:prstDash val="solid"/>
            <a:miter/>
          </a:ln>
        </p:spPr>
        <p:txBody>
          <a:bodyPr rtlCol="0" anchor="ctr"/>
          <a:lstStyle/>
          <a:p>
            <a:endParaRPr lang="en-US" dirty="0"/>
          </a:p>
        </p:txBody>
      </p:sp>
      <p:sp>
        <p:nvSpPr>
          <p:cNvPr id="74" name="Freeform 73">
            <a:extLst>
              <a:ext uri="{FF2B5EF4-FFF2-40B4-BE49-F238E27FC236}">
                <a16:creationId xmlns:a16="http://schemas.microsoft.com/office/drawing/2014/main" id="{73D686FD-7FAD-824B-8D10-1F9E3697A299}"/>
              </a:ext>
            </a:extLst>
          </p:cNvPr>
          <p:cNvSpPr/>
          <p:nvPr/>
        </p:nvSpPr>
        <p:spPr>
          <a:xfrm>
            <a:off x="1864424" y="2765370"/>
            <a:ext cx="1209786" cy="849810"/>
          </a:xfrm>
          <a:custGeom>
            <a:avLst/>
            <a:gdLst>
              <a:gd name="connsiteX0" fmla="*/ 543258 w 1410755"/>
              <a:gd name="connsiteY0" fmla="*/ 839950 h 990980"/>
              <a:gd name="connsiteX1" fmla="*/ 923223 w 1410755"/>
              <a:gd name="connsiteY1" fmla="*/ 916322 h 990980"/>
              <a:gd name="connsiteX2" fmla="*/ 1163249 w 1410755"/>
              <a:gd name="connsiteY2" fmla="*/ 830933 h 990980"/>
              <a:gd name="connsiteX3" fmla="*/ 1410217 w 1410755"/>
              <a:gd name="connsiteY3" fmla="*/ 375588 h 990980"/>
              <a:gd name="connsiteX4" fmla="*/ 1064966 w 1410755"/>
              <a:gd name="connsiteY4" fmla="*/ 5361 h 990980"/>
              <a:gd name="connsiteX5" fmla="*/ 687616 w 1410755"/>
              <a:gd name="connsiteY5" fmla="*/ 187319 h 990980"/>
              <a:gd name="connsiteX6" fmla="*/ 614563 w 1410755"/>
              <a:gd name="connsiteY6" fmla="*/ 210062 h 990980"/>
              <a:gd name="connsiteX7" fmla="*/ 595646 w 1410755"/>
              <a:gd name="connsiteY7" fmla="*/ 193540 h 990980"/>
              <a:gd name="connsiteX8" fmla="*/ 257157 w 1410755"/>
              <a:gd name="connsiteY8" fmla="*/ 145932 h 990980"/>
              <a:gd name="connsiteX9" fmla="*/ 0 w 1410755"/>
              <a:gd name="connsiteY9" fmla="*/ 408319 h 990980"/>
              <a:gd name="connsiteX10" fmla="*/ 32911 w 1410755"/>
              <a:gd name="connsiteY10" fmla="*/ 430229 h 990980"/>
              <a:gd name="connsiteX11" fmla="*/ 322709 w 1410755"/>
              <a:gd name="connsiteY11" fmla="*/ 990980 h 990980"/>
              <a:gd name="connsiteX12" fmla="*/ 543258 w 1410755"/>
              <a:gd name="connsiteY12" fmla="*/ 839950 h 9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10755" h="990980">
                <a:moveTo>
                  <a:pt x="543258" y="839950"/>
                </a:moveTo>
                <a:cubicBezTo>
                  <a:pt x="675029" y="813729"/>
                  <a:pt x="811813" y="841221"/>
                  <a:pt x="923223" y="916322"/>
                </a:cubicBezTo>
                <a:cubicBezTo>
                  <a:pt x="997125" y="872960"/>
                  <a:pt x="1078564" y="843980"/>
                  <a:pt x="1163249" y="830933"/>
                </a:cubicBezTo>
                <a:cubicBezTo>
                  <a:pt x="1166315" y="699018"/>
                  <a:pt x="1222309" y="479281"/>
                  <a:pt x="1410217" y="375588"/>
                </a:cubicBezTo>
                <a:cubicBezTo>
                  <a:pt x="1418062" y="278568"/>
                  <a:pt x="1341961" y="50986"/>
                  <a:pt x="1064966" y="5361"/>
                </a:cubicBezTo>
                <a:cubicBezTo>
                  <a:pt x="810244" y="-36296"/>
                  <a:pt x="692485" y="178212"/>
                  <a:pt x="687616" y="187319"/>
                </a:cubicBezTo>
                <a:cubicBezTo>
                  <a:pt x="673721" y="213772"/>
                  <a:pt x="641018" y="223954"/>
                  <a:pt x="614563" y="210062"/>
                </a:cubicBezTo>
                <a:cubicBezTo>
                  <a:pt x="607052" y="206116"/>
                  <a:pt x="600569" y="200456"/>
                  <a:pt x="595646" y="193540"/>
                </a:cubicBezTo>
                <a:cubicBezTo>
                  <a:pt x="592760" y="189934"/>
                  <a:pt x="508814" y="86331"/>
                  <a:pt x="257157" y="145932"/>
                </a:cubicBezTo>
                <a:cubicBezTo>
                  <a:pt x="51576" y="194622"/>
                  <a:pt x="8836" y="350972"/>
                  <a:pt x="0" y="408319"/>
                </a:cubicBezTo>
                <a:cubicBezTo>
                  <a:pt x="11181" y="415172"/>
                  <a:pt x="22091" y="422475"/>
                  <a:pt x="32911" y="430229"/>
                </a:cubicBezTo>
                <a:cubicBezTo>
                  <a:pt x="242640" y="581530"/>
                  <a:pt x="305397" y="825433"/>
                  <a:pt x="322709" y="990980"/>
                </a:cubicBezTo>
                <a:cubicBezTo>
                  <a:pt x="366981" y="923986"/>
                  <a:pt x="436230" y="860959"/>
                  <a:pt x="543258" y="839950"/>
                </a:cubicBezTo>
                <a:close/>
              </a:path>
            </a:pathLst>
          </a:custGeom>
          <a:solidFill>
            <a:schemeClr val="bg1"/>
          </a:solidFill>
          <a:ln w="9016" cap="flat">
            <a:noFill/>
            <a:prstDash val="solid"/>
            <a:miter/>
          </a:ln>
        </p:spPr>
        <p:txBody>
          <a:bodyPr rtlCol="0" anchor="ctr"/>
          <a:lstStyle/>
          <a:p>
            <a:endParaRPr lang="en-US" dirty="0"/>
          </a:p>
        </p:txBody>
      </p:sp>
      <p:sp>
        <p:nvSpPr>
          <p:cNvPr id="75" name="Freeform 74">
            <a:extLst>
              <a:ext uri="{FF2B5EF4-FFF2-40B4-BE49-F238E27FC236}">
                <a16:creationId xmlns:a16="http://schemas.microsoft.com/office/drawing/2014/main" id="{3C85CC45-48A3-4841-8E3C-550016FB4594}"/>
              </a:ext>
            </a:extLst>
          </p:cNvPr>
          <p:cNvSpPr/>
          <p:nvPr/>
        </p:nvSpPr>
        <p:spPr>
          <a:xfrm>
            <a:off x="1020065" y="2429546"/>
            <a:ext cx="3138030" cy="2743660"/>
          </a:xfrm>
          <a:custGeom>
            <a:avLst/>
            <a:gdLst>
              <a:gd name="connsiteX0" fmla="*/ 3658782 w 3659317"/>
              <a:gd name="connsiteY0" fmla="*/ 1582492 h 3199435"/>
              <a:gd name="connsiteX1" fmla="*/ 3392067 w 3659317"/>
              <a:gd name="connsiteY1" fmla="*/ 966740 h 3199435"/>
              <a:gd name="connsiteX2" fmla="*/ 3166649 w 3659317"/>
              <a:gd name="connsiteY2" fmla="*/ 521944 h 3199435"/>
              <a:gd name="connsiteX3" fmla="*/ 2477771 w 3659317"/>
              <a:gd name="connsiteY3" fmla="*/ 248737 h 3199435"/>
              <a:gd name="connsiteX4" fmla="*/ 1466183 w 3659317"/>
              <a:gd name="connsiteY4" fmla="*/ 137470 h 3199435"/>
              <a:gd name="connsiteX5" fmla="*/ 553870 w 3659317"/>
              <a:gd name="connsiteY5" fmla="*/ 461081 h 3199435"/>
              <a:gd name="connsiteX6" fmla="*/ 114033 w 3659317"/>
              <a:gd name="connsiteY6" fmla="*/ 1492415 h 3199435"/>
              <a:gd name="connsiteX7" fmla="*/ 821216 w 3659317"/>
              <a:gd name="connsiteY7" fmla="*/ 1869676 h 3199435"/>
              <a:gd name="connsiteX8" fmla="*/ 1188287 w 3659317"/>
              <a:gd name="connsiteY8" fmla="*/ 1547868 h 3199435"/>
              <a:gd name="connsiteX9" fmla="*/ 939245 w 3659317"/>
              <a:gd name="connsiteY9" fmla="*/ 909213 h 3199435"/>
              <a:gd name="connsiteX10" fmla="*/ 486064 w 3659317"/>
              <a:gd name="connsiteY10" fmla="*/ 897671 h 3199435"/>
              <a:gd name="connsiteX11" fmla="*/ 411135 w 3659317"/>
              <a:gd name="connsiteY11" fmla="*/ 1213528 h 3199435"/>
              <a:gd name="connsiteX12" fmla="*/ 528352 w 3659317"/>
              <a:gd name="connsiteY12" fmla="*/ 1342377 h 3199435"/>
              <a:gd name="connsiteX13" fmla="*/ 752959 w 3659317"/>
              <a:gd name="connsiteY13" fmla="*/ 1335163 h 3199435"/>
              <a:gd name="connsiteX14" fmla="*/ 823831 w 3659317"/>
              <a:gd name="connsiteY14" fmla="*/ 1364107 h 3199435"/>
              <a:gd name="connsiteX15" fmla="*/ 794887 w 3659317"/>
              <a:gd name="connsiteY15" fmla="*/ 1434979 h 3199435"/>
              <a:gd name="connsiteX16" fmla="*/ 487326 w 3659317"/>
              <a:gd name="connsiteY16" fmla="*/ 1442643 h 3199435"/>
              <a:gd name="connsiteX17" fmla="*/ 310779 w 3659317"/>
              <a:gd name="connsiteY17" fmla="*/ 1253292 h 3199435"/>
              <a:gd name="connsiteX18" fmla="*/ 420242 w 3659317"/>
              <a:gd name="connsiteY18" fmla="*/ 812012 h 3199435"/>
              <a:gd name="connsiteX19" fmla="*/ 868644 w 3659317"/>
              <a:gd name="connsiteY19" fmla="*/ 750969 h 3199435"/>
              <a:gd name="connsiteX20" fmla="*/ 1201903 w 3659317"/>
              <a:gd name="connsiteY20" fmla="*/ 431777 h 3199435"/>
              <a:gd name="connsiteX21" fmla="*/ 1597917 w 3659317"/>
              <a:gd name="connsiteY21" fmla="*/ 471901 h 3199435"/>
              <a:gd name="connsiteX22" fmla="*/ 2052181 w 3659317"/>
              <a:gd name="connsiteY22" fmla="*/ 289673 h 3199435"/>
              <a:gd name="connsiteX23" fmla="*/ 2398423 w 3659317"/>
              <a:gd name="connsiteY23" fmla="*/ 493271 h 3199435"/>
              <a:gd name="connsiteX24" fmla="*/ 2487869 w 3659317"/>
              <a:gd name="connsiteY24" fmla="*/ 724911 h 3199435"/>
              <a:gd name="connsiteX25" fmla="*/ 3083695 w 3659317"/>
              <a:gd name="connsiteY25" fmla="*/ 883154 h 3199435"/>
              <a:gd name="connsiteX26" fmla="*/ 3199199 w 3659317"/>
              <a:gd name="connsiteY26" fmla="*/ 1341205 h 3199435"/>
              <a:gd name="connsiteX27" fmla="*/ 3325434 w 3659317"/>
              <a:gd name="connsiteY27" fmla="*/ 1753179 h 3199435"/>
              <a:gd name="connsiteX28" fmla="*/ 3139779 w 3659317"/>
              <a:gd name="connsiteY28" fmla="*/ 2011599 h 3199435"/>
              <a:gd name="connsiteX29" fmla="*/ 2683172 w 3659317"/>
              <a:gd name="connsiteY29" fmla="*/ 1960744 h 3199435"/>
              <a:gd name="connsiteX30" fmla="*/ 2008900 w 3659317"/>
              <a:gd name="connsiteY30" fmla="*/ 1945867 h 3199435"/>
              <a:gd name="connsiteX31" fmla="*/ 1636960 w 3659317"/>
              <a:gd name="connsiteY31" fmla="*/ 2125300 h 3199435"/>
              <a:gd name="connsiteX32" fmla="*/ 1607656 w 3659317"/>
              <a:gd name="connsiteY32" fmla="*/ 2120972 h 3199435"/>
              <a:gd name="connsiteX33" fmla="*/ 1432010 w 3659317"/>
              <a:gd name="connsiteY33" fmla="*/ 1961195 h 3199435"/>
              <a:gd name="connsiteX34" fmla="*/ 1457662 w 3659317"/>
              <a:gd name="connsiteY34" fmla="*/ 1889016 h 3199435"/>
              <a:gd name="connsiteX35" fmla="*/ 1529841 w 3659317"/>
              <a:gd name="connsiteY35" fmla="*/ 1914669 h 3199435"/>
              <a:gd name="connsiteX36" fmla="*/ 1630829 w 3659317"/>
              <a:gd name="connsiteY36" fmla="*/ 2015115 h 3199435"/>
              <a:gd name="connsiteX37" fmla="*/ 1939471 w 3659317"/>
              <a:gd name="connsiteY37" fmla="*/ 1862642 h 3199435"/>
              <a:gd name="connsiteX38" fmla="*/ 2741240 w 3659317"/>
              <a:gd name="connsiteY38" fmla="*/ 1869315 h 3199435"/>
              <a:gd name="connsiteX39" fmla="*/ 3094335 w 3659317"/>
              <a:gd name="connsiteY39" fmla="*/ 1913316 h 3199435"/>
              <a:gd name="connsiteX40" fmla="*/ 3218045 w 3659317"/>
              <a:gd name="connsiteY40" fmla="*/ 1738302 h 3199435"/>
              <a:gd name="connsiteX41" fmla="*/ 3106778 w 3659317"/>
              <a:gd name="connsiteY41" fmla="*/ 1403871 h 3199435"/>
              <a:gd name="connsiteX42" fmla="*/ 3086310 w 3659317"/>
              <a:gd name="connsiteY42" fmla="*/ 1344992 h 3199435"/>
              <a:gd name="connsiteX43" fmla="*/ 3006061 w 3659317"/>
              <a:gd name="connsiteY43" fmla="*/ 958805 h 3199435"/>
              <a:gd name="connsiteX44" fmla="*/ 2510141 w 3659317"/>
              <a:gd name="connsiteY44" fmla="*/ 830948 h 3199435"/>
              <a:gd name="connsiteX45" fmla="*/ 2241983 w 3659317"/>
              <a:gd name="connsiteY45" fmla="*/ 1216954 h 3199435"/>
              <a:gd name="connsiteX46" fmla="*/ 2672803 w 3659317"/>
              <a:gd name="connsiteY46" fmla="*/ 1458152 h 3199435"/>
              <a:gd name="connsiteX47" fmla="*/ 2665229 w 3659317"/>
              <a:gd name="connsiteY47" fmla="*/ 1534433 h 3199435"/>
              <a:gd name="connsiteX48" fmla="*/ 2588947 w 3659317"/>
              <a:gd name="connsiteY48" fmla="*/ 1526859 h 3199435"/>
              <a:gd name="connsiteX49" fmla="*/ 1922790 w 3659317"/>
              <a:gd name="connsiteY49" fmla="*/ 1416675 h 3199435"/>
              <a:gd name="connsiteX50" fmla="*/ 1854353 w 3659317"/>
              <a:gd name="connsiteY50" fmla="*/ 1413609 h 3199435"/>
              <a:gd name="connsiteX51" fmla="*/ 1534620 w 3659317"/>
              <a:gd name="connsiteY51" fmla="*/ 1337327 h 3199435"/>
              <a:gd name="connsiteX52" fmla="*/ 1324440 w 3659317"/>
              <a:gd name="connsiteY52" fmla="*/ 1591960 h 3199435"/>
              <a:gd name="connsiteX53" fmla="*/ 1280348 w 3659317"/>
              <a:gd name="connsiteY53" fmla="*/ 1637945 h 3199435"/>
              <a:gd name="connsiteX54" fmla="*/ 890915 w 3659317"/>
              <a:gd name="connsiteY54" fmla="*/ 2090946 h 3199435"/>
              <a:gd name="connsiteX55" fmla="*/ 870718 w 3659317"/>
              <a:gd name="connsiteY55" fmla="*/ 2137473 h 3199435"/>
              <a:gd name="connsiteX56" fmla="*/ 1654633 w 3659317"/>
              <a:gd name="connsiteY56" fmla="*/ 2628434 h 3199435"/>
              <a:gd name="connsiteX57" fmla="*/ 1658961 w 3659317"/>
              <a:gd name="connsiteY57" fmla="*/ 2646467 h 3199435"/>
              <a:gd name="connsiteX58" fmla="*/ 2381923 w 3659317"/>
              <a:gd name="connsiteY58" fmla="*/ 2577489 h 3199435"/>
              <a:gd name="connsiteX59" fmla="*/ 2433859 w 3659317"/>
              <a:gd name="connsiteY59" fmla="*/ 2353694 h 3199435"/>
              <a:gd name="connsiteX60" fmla="*/ 2346487 w 3659317"/>
              <a:gd name="connsiteY60" fmla="*/ 2266953 h 3199435"/>
              <a:gd name="connsiteX61" fmla="*/ 2312764 w 3659317"/>
              <a:gd name="connsiteY61" fmla="*/ 2198155 h 3199435"/>
              <a:gd name="connsiteX62" fmla="*/ 2381562 w 3659317"/>
              <a:gd name="connsiteY62" fmla="*/ 2164433 h 3199435"/>
              <a:gd name="connsiteX63" fmla="*/ 2535838 w 3659317"/>
              <a:gd name="connsiteY63" fmla="*/ 2316996 h 3199435"/>
              <a:gd name="connsiteX64" fmla="*/ 2472721 w 3659317"/>
              <a:gd name="connsiteY64" fmla="*/ 2637451 h 3199435"/>
              <a:gd name="connsiteX65" fmla="*/ 2468393 w 3659317"/>
              <a:gd name="connsiteY65" fmla="*/ 2643492 h 3199435"/>
              <a:gd name="connsiteX66" fmla="*/ 1950292 w 3659317"/>
              <a:gd name="connsiteY66" fmla="*/ 2822294 h 3199435"/>
              <a:gd name="connsiteX67" fmla="*/ 1703323 w 3659317"/>
              <a:gd name="connsiteY67" fmla="*/ 2775407 h 3199435"/>
              <a:gd name="connsiteX68" fmla="*/ 2417088 w 3659317"/>
              <a:gd name="connsiteY68" fmla="*/ 3198652 h 3199435"/>
              <a:gd name="connsiteX69" fmla="*/ 2837989 w 3659317"/>
              <a:gd name="connsiteY69" fmla="*/ 2949249 h 3199435"/>
              <a:gd name="connsiteX70" fmla="*/ 3212003 w 3659317"/>
              <a:gd name="connsiteY70" fmla="*/ 2282011 h 3199435"/>
              <a:gd name="connsiteX71" fmla="*/ 3658782 w 3659317"/>
              <a:gd name="connsiteY71" fmla="*/ 1582492 h 319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659317" h="3199435">
                <a:moveTo>
                  <a:pt x="3658782" y="1582492"/>
                </a:moveTo>
                <a:cubicBezTo>
                  <a:pt x="3644536" y="1136435"/>
                  <a:pt x="3392067" y="966740"/>
                  <a:pt x="3392067" y="966740"/>
                </a:cubicBezTo>
                <a:cubicBezTo>
                  <a:pt x="3392067" y="966740"/>
                  <a:pt x="3362312" y="751600"/>
                  <a:pt x="3166649" y="521944"/>
                </a:cubicBezTo>
                <a:cubicBezTo>
                  <a:pt x="2863597" y="189407"/>
                  <a:pt x="2477771" y="248737"/>
                  <a:pt x="2477771" y="248737"/>
                </a:cubicBezTo>
                <a:cubicBezTo>
                  <a:pt x="1977973" y="-236273"/>
                  <a:pt x="1466183" y="137470"/>
                  <a:pt x="1466183" y="137470"/>
                </a:cubicBezTo>
                <a:cubicBezTo>
                  <a:pt x="756205" y="-95342"/>
                  <a:pt x="553870" y="461081"/>
                  <a:pt x="553870" y="461081"/>
                </a:cubicBezTo>
                <a:cubicBezTo>
                  <a:pt x="148117" y="504091"/>
                  <a:pt x="-182798" y="981707"/>
                  <a:pt x="114033" y="1492415"/>
                </a:cubicBezTo>
                <a:cubicBezTo>
                  <a:pt x="341616" y="1884102"/>
                  <a:pt x="677219" y="1889152"/>
                  <a:pt x="821216" y="1869676"/>
                </a:cubicBezTo>
                <a:cubicBezTo>
                  <a:pt x="867923" y="1746958"/>
                  <a:pt x="969361" y="1609002"/>
                  <a:pt x="1188287" y="1547868"/>
                </a:cubicBezTo>
                <a:cubicBezTo>
                  <a:pt x="1189910" y="1526499"/>
                  <a:pt x="1216870" y="1109475"/>
                  <a:pt x="939245" y="909213"/>
                </a:cubicBezTo>
                <a:cubicBezTo>
                  <a:pt x="772976" y="789290"/>
                  <a:pt x="587592" y="819045"/>
                  <a:pt x="486064" y="897671"/>
                </a:cubicBezTo>
                <a:cubicBezTo>
                  <a:pt x="389495" y="972059"/>
                  <a:pt x="362444" y="1087293"/>
                  <a:pt x="411135" y="1213528"/>
                </a:cubicBezTo>
                <a:cubicBezTo>
                  <a:pt x="437103" y="1277907"/>
                  <a:pt x="475424" y="1320286"/>
                  <a:pt x="528352" y="1342377"/>
                </a:cubicBezTo>
                <a:cubicBezTo>
                  <a:pt x="630151" y="1385116"/>
                  <a:pt x="751697" y="1335614"/>
                  <a:pt x="752959" y="1335163"/>
                </a:cubicBezTo>
                <a:cubicBezTo>
                  <a:pt x="780523" y="1323586"/>
                  <a:pt x="812253" y="1336543"/>
                  <a:pt x="823831" y="1364107"/>
                </a:cubicBezTo>
                <a:cubicBezTo>
                  <a:pt x="835408" y="1391671"/>
                  <a:pt x="822451" y="1423401"/>
                  <a:pt x="794887" y="1434979"/>
                </a:cubicBezTo>
                <a:cubicBezTo>
                  <a:pt x="788305" y="1437774"/>
                  <a:pt x="631504" y="1502604"/>
                  <a:pt x="487326" y="1442643"/>
                </a:cubicBezTo>
                <a:cubicBezTo>
                  <a:pt x="407348" y="1409371"/>
                  <a:pt x="347927" y="1345713"/>
                  <a:pt x="310779" y="1253292"/>
                </a:cubicBezTo>
                <a:cubicBezTo>
                  <a:pt x="244145" y="1080982"/>
                  <a:pt x="285171" y="916336"/>
                  <a:pt x="420242" y="812012"/>
                </a:cubicBezTo>
                <a:cubicBezTo>
                  <a:pt x="544492" y="716074"/>
                  <a:pt x="714458" y="696147"/>
                  <a:pt x="868644" y="750969"/>
                </a:cubicBezTo>
                <a:cubicBezTo>
                  <a:pt x="894432" y="637989"/>
                  <a:pt x="984599" y="483172"/>
                  <a:pt x="1201903" y="431777"/>
                </a:cubicBezTo>
                <a:cubicBezTo>
                  <a:pt x="1409919" y="382545"/>
                  <a:pt x="1533899" y="429342"/>
                  <a:pt x="1597917" y="471901"/>
                </a:cubicBezTo>
                <a:cubicBezTo>
                  <a:pt x="1674560" y="372717"/>
                  <a:pt x="1830098" y="253426"/>
                  <a:pt x="2052181" y="289673"/>
                </a:cubicBezTo>
                <a:cubicBezTo>
                  <a:pt x="2237294" y="319879"/>
                  <a:pt x="2342610" y="417079"/>
                  <a:pt x="2398423" y="493271"/>
                </a:cubicBezTo>
                <a:cubicBezTo>
                  <a:pt x="2448818" y="560873"/>
                  <a:pt x="2479754" y="640981"/>
                  <a:pt x="2487869" y="724911"/>
                </a:cubicBezTo>
                <a:cubicBezTo>
                  <a:pt x="2697779" y="672524"/>
                  <a:pt x="2941231" y="737444"/>
                  <a:pt x="3083695" y="883154"/>
                </a:cubicBezTo>
                <a:cubicBezTo>
                  <a:pt x="3199741" y="1002175"/>
                  <a:pt x="3240135" y="1163846"/>
                  <a:pt x="3199199" y="1341205"/>
                </a:cubicBezTo>
                <a:cubicBezTo>
                  <a:pt x="3252488" y="1393592"/>
                  <a:pt x="3356722" y="1527761"/>
                  <a:pt x="3325434" y="1753179"/>
                </a:cubicBezTo>
                <a:cubicBezTo>
                  <a:pt x="3308843" y="1872110"/>
                  <a:pt x="3242931" y="1963900"/>
                  <a:pt x="3139779" y="2011599"/>
                </a:cubicBezTo>
                <a:cubicBezTo>
                  <a:pt x="3007594" y="2072823"/>
                  <a:pt x="2828431" y="2052895"/>
                  <a:pt x="2683172" y="1960744"/>
                </a:cubicBezTo>
                <a:cubicBezTo>
                  <a:pt x="2477500" y="1830272"/>
                  <a:pt x="2156144" y="1823239"/>
                  <a:pt x="2008900" y="1945867"/>
                </a:cubicBezTo>
                <a:cubicBezTo>
                  <a:pt x="1894388" y="2041354"/>
                  <a:pt x="1762022" y="2135218"/>
                  <a:pt x="1636960" y="2125300"/>
                </a:cubicBezTo>
                <a:cubicBezTo>
                  <a:pt x="1627114" y="2124479"/>
                  <a:pt x="1617321" y="2123037"/>
                  <a:pt x="1607656" y="2120972"/>
                </a:cubicBezTo>
                <a:cubicBezTo>
                  <a:pt x="1533809" y="2104742"/>
                  <a:pt x="1474659" y="2051002"/>
                  <a:pt x="1432010" y="1961195"/>
                </a:cubicBezTo>
                <a:cubicBezTo>
                  <a:pt x="1419161" y="1934181"/>
                  <a:pt x="1430648" y="1901865"/>
                  <a:pt x="1457662" y="1889016"/>
                </a:cubicBezTo>
                <a:cubicBezTo>
                  <a:pt x="1484676" y="1876168"/>
                  <a:pt x="1516992" y="1887655"/>
                  <a:pt x="1529841" y="1914669"/>
                </a:cubicBezTo>
                <a:cubicBezTo>
                  <a:pt x="1557793" y="1973458"/>
                  <a:pt x="1590884" y="2006279"/>
                  <a:pt x="1630829" y="2015115"/>
                </a:cubicBezTo>
                <a:cubicBezTo>
                  <a:pt x="1720184" y="2034772"/>
                  <a:pt x="1849755" y="1937481"/>
                  <a:pt x="1939471" y="1862642"/>
                </a:cubicBezTo>
                <a:cubicBezTo>
                  <a:pt x="2124855" y="1708186"/>
                  <a:pt x="2492017" y="1711161"/>
                  <a:pt x="2741240" y="1869315"/>
                </a:cubicBezTo>
                <a:cubicBezTo>
                  <a:pt x="2856113" y="1942170"/>
                  <a:pt x="2994700" y="1959482"/>
                  <a:pt x="3094335" y="1913316"/>
                </a:cubicBezTo>
                <a:cubicBezTo>
                  <a:pt x="3163854" y="1881127"/>
                  <a:pt x="3206593" y="1820624"/>
                  <a:pt x="3218045" y="1738302"/>
                </a:cubicBezTo>
                <a:cubicBezTo>
                  <a:pt x="3249874" y="1509547"/>
                  <a:pt x="3108221" y="1404682"/>
                  <a:pt x="3106778" y="1403871"/>
                </a:cubicBezTo>
                <a:cubicBezTo>
                  <a:pt x="3088195" y="1390544"/>
                  <a:pt x="3080007" y="1366975"/>
                  <a:pt x="3086310" y="1344992"/>
                </a:cubicBezTo>
                <a:cubicBezTo>
                  <a:pt x="3130221" y="1191256"/>
                  <a:pt x="3102540" y="1057719"/>
                  <a:pt x="3006061" y="958805"/>
                </a:cubicBezTo>
                <a:cubicBezTo>
                  <a:pt x="2888843" y="838431"/>
                  <a:pt x="2684795" y="785864"/>
                  <a:pt x="2510141" y="830948"/>
                </a:cubicBezTo>
                <a:cubicBezTo>
                  <a:pt x="2280214" y="890278"/>
                  <a:pt x="2246762" y="1136525"/>
                  <a:pt x="2241983" y="1216954"/>
                </a:cubicBezTo>
                <a:cubicBezTo>
                  <a:pt x="2376513" y="1223987"/>
                  <a:pt x="2529797" y="1283407"/>
                  <a:pt x="2672803" y="1458152"/>
                </a:cubicBezTo>
                <a:cubicBezTo>
                  <a:pt x="2691774" y="1481307"/>
                  <a:pt x="2688383" y="1515462"/>
                  <a:pt x="2665229" y="1534433"/>
                </a:cubicBezTo>
                <a:cubicBezTo>
                  <a:pt x="2642073" y="1553404"/>
                  <a:pt x="2607918" y="1550014"/>
                  <a:pt x="2588947" y="1526859"/>
                </a:cubicBezTo>
                <a:cubicBezTo>
                  <a:pt x="2284632" y="1155009"/>
                  <a:pt x="1937398" y="1405765"/>
                  <a:pt x="1922790" y="1416675"/>
                </a:cubicBezTo>
                <a:cubicBezTo>
                  <a:pt x="1902151" y="1432066"/>
                  <a:pt x="1873532" y="1430786"/>
                  <a:pt x="1854353" y="1413609"/>
                </a:cubicBezTo>
                <a:cubicBezTo>
                  <a:pt x="1764087" y="1342593"/>
                  <a:pt x="1647230" y="1314713"/>
                  <a:pt x="1534620" y="1337327"/>
                </a:cubicBezTo>
                <a:cubicBezTo>
                  <a:pt x="1356359" y="1373394"/>
                  <a:pt x="1324710" y="1589796"/>
                  <a:pt x="1324440" y="1591960"/>
                </a:cubicBezTo>
                <a:cubicBezTo>
                  <a:pt x="1321284" y="1615232"/>
                  <a:pt x="1303467" y="1633816"/>
                  <a:pt x="1280348" y="1637945"/>
                </a:cubicBezTo>
                <a:cubicBezTo>
                  <a:pt x="867201" y="1712514"/>
                  <a:pt x="889743" y="2075618"/>
                  <a:pt x="890915" y="2090946"/>
                </a:cubicBezTo>
                <a:cubicBezTo>
                  <a:pt x="892223" y="2108826"/>
                  <a:pt x="884676" y="2126220"/>
                  <a:pt x="870718" y="2137473"/>
                </a:cubicBezTo>
                <a:cubicBezTo>
                  <a:pt x="932482" y="2676583"/>
                  <a:pt x="1654633" y="2628434"/>
                  <a:pt x="1654633" y="2628434"/>
                </a:cubicBezTo>
                <a:cubicBezTo>
                  <a:pt x="1655985" y="2634385"/>
                  <a:pt x="1657518" y="2640156"/>
                  <a:pt x="1658961" y="2646467"/>
                </a:cubicBezTo>
                <a:cubicBezTo>
                  <a:pt x="1679429" y="2654402"/>
                  <a:pt x="2163357" y="2837351"/>
                  <a:pt x="2381923" y="2577489"/>
                </a:cubicBezTo>
                <a:cubicBezTo>
                  <a:pt x="2436023" y="2487322"/>
                  <a:pt x="2454057" y="2410319"/>
                  <a:pt x="2433859" y="2353694"/>
                </a:cubicBezTo>
                <a:cubicBezTo>
                  <a:pt x="2411137" y="2290577"/>
                  <a:pt x="2347118" y="2267133"/>
                  <a:pt x="2346487" y="2266953"/>
                </a:cubicBezTo>
                <a:cubicBezTo>
                  <a:pt x="2318174" y="2257269"/>
                  <a:pt x="2303080" y="2226468"/>
                  <a:pt x="2312764" y="2198155"/>
                </a:cubicBezTo>
                <a:cubicBezTo>
                  <a:pt x="2322448" y="2169843"/>
                  <a:pt x="2353249" y="2154749"/>
                  <a:pt x="2381562" y="2164433"/>
                </a:cubicBezTo>
                <a:cubicBezTo>
                  <a:pt x="2386161" y="2165965"/>
                  <a:pt x="2495263" y="2204467"/>
                  <a:pt x="2535838" y="2316996"/>
                </a:cubicBezTo>
                <a:cubicBezTo>
                  <a:pt x="2568479" y="2407163"/>
                  <a:pt x="2547109" y="2515364"/>
                  <a:pt x="2472721" y="2637451"/>
                </a:cubicBezTo>
                <a:cubicBezTo>
                  <a:pt x="2471378" y="2639533"/>
                  <a:pt x="2469935" y="2641553"/>
                  <a:pt x="2468393" y="2643492"/>
                </a:cubicBezTo>
                <a:cubicBezTo>
                  <a:pt x="2332601" y="2808408"/>
                  <a:pt x="2125757" y="2836540"/>
                  <a:pt x="1950292" y="2822294"/>
                </a:cubicBezTo>
                <a:cubicBezTo>
                  <a:pt x="1866607" y="2814954"/>
                  <a:pt x="1783870" y="2799247"/>
                  <a:pt x="1703323" y="2775407"/>
                </a:cubicBezTo>
                <a:cubicBezTo>
                  <a:pt x="1829557" y="3054925"/>
                  <a:pt x="2113495" y="3183955"/>
                  <a:pt x="2417088" y="3198652"/>
                </a:cubicBezTo>
                <a:cubicBezTo>
                  <a:pt x="2769372" y="3215694"/>
                  <a:pt x="2837989" y="2949249"/>
                  <a:pt x="2837989" y="2949249"/>
                </a:cubicBezTo>
                <a:cubicBezTo>
                  <a:pt x="3314794" y="2761340"/>
                  <a:pt x="3212003" y="2282011"/>
                  <a:pt x="3212003" y="2282011"/>
                </a:cubicBezTo>
                <a:cubicBezTo>
                  <a:pt x="3410101" y="2251715"/>
                  <a:pt x="3672758" y="2028460"/>
                  <a:pt x="3658782" y="1582492"/>
                </a:cubicBezTo>
                <a:close/>
              </a:path>
            </a:pathLst>
          </a:custGeom>
          <a:solidFill>
            <a:schemeClr val="bg1"/>
          </a:solidFill>
          <a:ln w="9016" cap="flat">
            <a:noFill/>
            <a:prstDash val="solid"/>
            <a:miter/>
          </a:ln>
          <a:effectLst>
            <a:outerShdw blurRad="177800" dist="38100" dir="2700000" algn="tl" rotWithShape="0">
              <a:prstClr val="black">
                <a:alpha val="27000"/>
              </a:prstClr>
            </a:outerShdw>
          </a:effectLst>
        </p:spPr>
        <p:txBody>
          <a:bodyPr rtlCol="0" anchor="ctr"/>
          <a:lstStyle/>
          <a:p>
            <a:endParaRPr lang="en-US"/>
          </a:p>
        </p:txBody>
      </p:sp>
      <p:sp>
        <p:nvSpPr>
          <p:cNvPr id="57" name="CuadroTexto 4">
            <a:extLst>
              <a:ext uri="{FF2B5EF4-FFF2-40B4-BE49-F238E27FC236}">
                <a16:creationId xmlns:a16="http://schemas.microsoft.com/office/drawing/2014/main" id="{BFAA5483-CE99-0242-87F9-309812EB6F6A}"/>
              </a:ext>
            </a:extLst>
          </p:cNvPr>
          <p:cNvSpPr txBox="1"/>
          <p:nvPr/>
        </p:nvSpPr>
        <p:spPr>
          <a:xfrm>
            <a:off x="4476102" y="1682336"/>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8" name="CuadroTexto 238">
            <a:extLst>
              <a:ext uri="{FF2B5EF4-FFF2-40B4-BE49-F238E27FC236}">
                <a16:creationId xmlns:a16="http://schemas.microsoft.com/office/drawing/2014/main" id="{0BB877B4-E1C9-824B-962E-A13A838C6119}"/>
              </a:ext>
            </a:extLst>
          </p:cNvPr>
          <p:cNvSpPr txBox="1"/>
          <p:nvPr/>
        </p:nvSpPr>
        <p:spPr>
          <a:xfrm>
            <a:off x="4320047" y="1395012"/>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59" name="CuadroTexto 4">
            <a:extLst>
              <a:ext uri="{FF2B5EF4-FFF2-40B4-BE49-F238E27FC236}">
                <a16:creationId xmlns:a16="http://schemas.microsoft.com/office/drawing/2014/main" id="{A5B357F7-0ABF-D841-BD33-53B78FF3489E}"/>
              </a:ext>
            </a:extLst>
          </p:cNvPr>
          <p:cNvSpPr txBox="1"/>
          <p:nvPr/>
        </p:nvSpPr>
        <p:spPr>
          <a:xfrm>
            <a:off x="5353174" y="2585152"/>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0" name="CuadroTexto 238">
            <a:extLst>
              <a:ext uri="{FF2B5EF4-FFF2-40B4-BE49-F238E27FC236}">
                <a16:creationId xmlns:a16="http://schemas.microsoft.com/office/drawing/2014/main" id="{A334B609-B3D3-FB41-A54F-F030A677EC68}"/>
              </a:ext>
            </a:extLst>
          </p:cNvPr>
          <p:cNvSpPr txBox="1"/>
          <p:nvPr/>
        </p:nvSpPr>
        <p:spPr>
          <a:xfrm>
            <a:off x="5197119" y="2297828"/>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61" name="CuadroTexto 4">
            <a:extLst>
              <a:ext uri="{FF2B5EF4-FFF2-40B4-BE49-F238E27FC236}">
                <a16:creationId xmlns:a16="http://schemas.microsoft.com/office/drawing/2014/main" id="{EB416311-1D81-2643-A931-D23BC1945BEB}"/>
              </a:ext>
            </a:extLst>
          </p:cNvPr>
          <p:cNvSpPr txBox="1"/>
          <p:nvPr/>
        </p:nvSpPr>
        <p:spPr>
          <a:xfrm>
            <a:off x="6170551" y="3413209"/>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2" name="CuadroTexto 238">
            <a:extLst>
              <a:ext uri="{FF2B5EF4-FFF2-40B4-BE49-F238E27FC236}">
                <a16:creationId xmlns:a16="http://schemas.microsoft.com/office/drawing/2014/main" id="{420341A3-104D-2B45-9084-F2FC96626792}"/>
              </a:ext>
            </a:extLst>
          </p:cNvPr>
          <p:cNvSpPr txBox="1"/>
          <p:nvPr/>
        </p:nvSpPr>
        <p:spPr>
          <a:xfrm>
            <a:off x="6014496" y="3125885"/>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63" name="CuadroTexto 4">
            <a:extLst>
              <a:ext uri="{FF2B5EF4-FFF2-40B4-BE49-F238E27FC236}">
                <a16:creationId xmlns:a16="http://schemas.microsoft.com/office/drawing/2014/main" id="{26C78EBB-8EA4-4A42-B8A8-4E16FB3CF0CE}"/>
              </a:ext>
            </a:extLst>
          </p:cNvPr>
          <p:cNvSpPr txBox="1"/>
          <p:nvPr/>
        </p:nvSpPr>
        <p:spPr>
          <a:xfrm>
            <a:off x="6947307" y="4255832"/>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4" name="CuadroTexto 238">
            <a:extLst>
              <a:ext uri="{FF2B5EF4-FFF2-40B4-BE49-F238E27FC236}">
                <a16:creationId xmlns:a16="http://schemas.microsoft.com/office/drawing/2014/main" id="{D529B74A-6C64-004D-8C41-7A883B4634D7}"/>
              </a:ext>
            </a:extLst>
          </p:cNvPr>
          <p:cNvSpPr txBox="1"/>
          <p:nvPr/>
        </p:nvSpPr>
        <p:spPr>
          <a:xfrm>
            <a:off x="6791252" y="3968508"/>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65" name="CuadroTexto 4">
            <a:extLst>
              <a:ext uri="{FF2B5EF4-FFF2-40B4-BE49-F238E27FC236}">
                <a16:creationId xmlns:a16="http://schemas.microsoft.com/office/drawing/2014/main" id="{5004EC4C-BC4D-B04F-B007-DF8BB6878461}"/>
              </a:ext>
            </a:extLst>
          </p:cNvPr>
          <p:cNvSpPr txBox="1"/>
          <p:nvPr/>
        </p:nvSpPr>
        <p:spPr>
          <a:xfrm>
            <a:off x="7722734" y="5237778"/>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6" name="CuadroTexto 238">
            <a:extLst>
              <a:ext uri="{FF2B5EF4-FFF2-40B4-BE49-F238E27FC236}">
                <a16:creationId xmlns:a16="http://schemas.microsoft.com/office/drawing/2014/main" id="{3D6A5203-FF04-1044-A18E-5237EAB2296A}"/>
              </a:ext>
            </a:extLst>
          </p:cNvPr>
          <p:cNvSpPr txBox="1"/>
          <p:nvPr/>
        </p:nvSpPr>
        <p:spPr>
          <a:xfrm>
            <a:off x="7566679" y="4950454"/>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grpSp>
        <p:nvGrpSpPr>
          <p:cNvPr id="9" name="Group 8">
            <a:extLst>
              <a:ext uri="{FF2B5EF4-FFF2-40B4-BE49-F238E27FC236}">
                <a16:creationId xmlns:a16="http://schemas.microsoft.com/office/drawing/2014/main" id="{AA2075E3-A62A-1C4D-BA5D-41718F4AFE93}"/>
              </a:ext>
            </a:extLst>
          </p:cNvPr>
          <p:cNvGrpSpPr/>
          <p:nvPr/>
        </p:nvGrpSpPr>
        <p:grpSpPr>
          <a:xfrm>
            <a:off x="3593855" y="1519452"/>
            <a:ext cx="808361" cy="744583"/>
            <a:chOff x="4045976" y="1519452"/>
            <a:chExt cx="808361" cy="744583"/>
          </a:xfrm>
        </p:grpSpPr>
        <p:sp>
          <p:nvSpPr>
            <p:cNvPr id="2" name="Oval 1">
              <a:extLst>
                <a:ext uri="{FF2B5EF4-FFF2-40B4-BE49-F238E27FC236}">
                  <a16:creationId xmlns:a16="http://schemas.microsoft.com/office/drawing/2014/main" id="{00E9741D-5434-454C-95E2-6420F8726D2C}"/>
                </a:ext>
              </a:extLst>
            </p:cNvPr>
            <p:cNvSpPr/>
            <p:nvPr/>
          </p:nvSpPr>
          <p:spPr>
            <a:xfrm>
              <a:off x="4083041" y="1519452"/>
              <a:ext cx="744583" cy="74458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adroTexto 238">
              <a:extLst>
                <a:ext uri="{FF2B5EF4-FFF2-40B4-BE49-F238E27FC236}">
                  <a16:creationId xmlns:a16="http://schemas.microsoft.com/office/drawing/2014/main" id="{8DAF3C75-2F32-D64F-9C86-516DC14DC22D}"/>
                </a:ext>
              </a:extLst>
            </p:cNvPr>
            <p:cNvSpPr txBox="1"/>
            <p:nvPr/>
          </p:nvSpPr>
          <p:spPr>
            <a:xfrm>
              <a:off x="4045976" y="1529388"/>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A</a:t>
              </a:r>
            </a:p>
          </p:txBody>
        </p:sp>
      </p:grpSp>
      <p:grpSp>
        <p:nvGrpSpPr>
          <p:cNvPr id="10" name="Group 9">
            <a:extLst>
              <a:ext uri="{FF2B5EF4-FFF2-40B4-BE49-F238E27FC236}">
                <a16:creationId xmlns:a16="http://schemas.microsoft.com/office/drawing/2014/main" id="{5D1D2CC9-3DA6-4E43-9D77-D4000FC13BCF}"/>
              </a:ext>
            </a:extLst>
          </p:cNvPr>
          <p:cNvGrpSpPr/>
          <p:nvPr/>
        </p:nvGrpSpPr>
        <p:grpSpPr>
          <a:xfrm>
            <a:off x="4507992" y="2416963"/>
            <a:ext cx="744583" cy="744583"/>
            <a:chOff x="4960113" y="2416963"/>
            <a:chExt cx="744583" cy="744583"/>
          </a:xfrm>
        </p:grpSpPr>
        <p:sp>
          <p:nvSpPr>
            <p:cNvPr id="37" name="Oval 36">
              <a:extLst>
                <a:ext uri="{FF2B5EF4-FFF2-40B4-BE49-F238E27FC236}">
                  <a16:creationId xmlns:a16="http://schemas.microsoft.com/office/drawing/2014/main" id="{6EA02A1F-1768-DF46-8044-C671E424C5C5}"/>
                </a:ext>
              </a:extLst>
            </p:cNvPr>
            <p:cNvSpPr/>
            <p:nvPr/>
          </p:nvSpPr>
          <p:spPr>
            <a:xfrm>
              <a:off x="4960113" y="2416963"/>
              <a:ext cx="744583" cy="74458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uadroTexto 238">
              <a:extLst>
                <a:ext uri="{FF2B5EF4-FFF2-40B4-BE49-F238E27FC236}">
                  <a16:creationId xmlns:a16="http://schemas.microsoft.com/office/drawing/2014/main" id="{05F5BE3F-7345-4D4F-9982-339D17DFACE8}"/>
                </a:ext>
              </a:extLst>
            </p:cNvPr>
            <p:cNvSpPr txBox="1"/>
            <p:nvPr/>
          </p:nvSpPr>
          <p:spPr>
            <a:xfrm>
              <a:off x="5131342" y="2455850"/>
              <a:ext cx="424544"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B</a:t>
              </a:r>
            </a:p>
          </p:txBody>
        </p:sp>
      </p:grpSp>
      <p:grpSp>
        <p:nvGrpSpPr>
          <p:cNvPr id="11" name="Group 10">
            <a:extLst>
              <a:ext uri="{FF2B5EF4-FFF2-40B4-BE49-F238E27FC236}">
                <a16:creationId xmlns:a16="http://schemas.microsoft.com/office/drawing/2014/main" id="{BAF007EC-AC67-884C-AB59-BA857CBA38A8}"/>
              </a:ext>
            </a:extLst>
          </p:cNvPr>
          <p:cNvGrpSpPr/>
          <p:nvPr/>
        </p:nvGrpSpPr>
        <p:grpSpPr>
          <a:xfrm>
            <a:off x="5291764" y="3297134"/>
            <a:ext cx="744583" cy="744583"/>
            <a:chOff x="5743885" y="3297134"/>
            <a:chExt cx="744583" cy="744583"/>
          </a:xfrm>
        </p:grpSpPr>
        <p:sp>
          <p:nvSpPr>
            <p:cNvPr id="38" name="Oval 37">
              <a:extLst>
                <a:ext uri="{FF2B5EF4-FFF2-40B4-BE49-F238E27FC236}">
                  <a16:creationId xmlns:a16="http://schemas.microsoft.com/office/drawing/2014/main" id="{FD4E0E01-0392-E440-B57A-D13BD6C83E73}"/>
                </a:ext>
              </a:extLst>
            </p:cNvPr>
            <p:cNvSpPr/>
            <p:nvPr/>
          </p:nvSpPr>
          <p:spPr>
            <a:xfrm>
              <a:off x="5743885" y="3297134"/>
              <a:ext cx="744583" cy="74458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uadroTexto 238">
              <a:extLst>
                <a:ext uri="{FF2B5EF4-FFF2-40B4-BE49-F238E27FC236}">
                  <a16:creationId xmlns:a16="http://schemas.microsoft.com/office/drawing/2014/main" id="{08E407F0-C553-F841-A8D6-C02E8B58EDB6}"/>
                </a:ext>
              </a:extLst>
            </p:cNvPr>
            <p:cNvSpPr txBox="1"/>
            <p:nvPr/>
          </p:nvSpPr>
          <p:spPr>
            <a:xfrm>
              <a:off x="5864587" y="3315491"/>
              <a:ext cx="467776"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C</a:t>
              </a:r>
            </a:p>
          </p:txBody>
        </p:sp>
      </p:grpSp>
      <p:grpSp>
        <p:nvGrpSpPr>
          <p:cNvPr id="12" name="Group 11">
            <a:extLst>
              <a:ext uri="{FF2B5EF4-FFF2-40B4-BE49-F238E27FC236}">
                <a16:creationId xmlns:a16="http://schemas.microsoft.com/office/drawing/2014/main" id="{6050B1E9-86A7-804B-AA60-717811EEA439}"/>
              </a:ext>
            </a:extLst>
          </p:cNvPr>
          <p:cNvGrpSpPr/>
          <p:nvPr/>
        </p:nvGrpSpPr>
        <p:grpSpPr>
          <a:xfrm>
            <a:off x="6065304" y="4144457"/>
            <a:ext cx="808361" cy="744583"/>
            <a:chOff x="6517425" y="4144457"/>
            <a:chExt cx="808361" cy="744583"/>
          </a:xfrm>
        </p:grpSpPr>
        <p:sp>
          <p:nvSpPr>
            <p:cNvPr id="39" name="Oval 38">
              <a:extLst>
                <a:ext uri="{FF2B5EF4-FFF2-40B4-BE49-F238E27FC236}">
                  <a16:creationId xmlns:a16="http://schemas.microsoft.com/office/drawing/2014/main" id="{A979A10A-4AE4-CA48-AA3D-E2C1D5975947}"/>
                </a:ext>
              </a:extLst>
            </p:cNvPr>
            <p:cNvSpPr/>
            <p:nvPr/>
          </p:nvSpPr>
          <p:spPr>
            <a:xfrm>
              <a:off x="6548309" y="4144457"/>
              <a:ext cx="744583" cy="74458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238">
              <a:extLst>
                <a:ext uri="{FF2B5EF4-FFF2-40B4-BE49-F238E27FC236}">
                  <a16:creationId xmlns:a16="http://schemas.microsoft.com/office/drawing/2014/main" id="{89CF4F3A-CD9B-3C48-888D-5681B8E2F568}"/>
                </a:ext>
              </a:extLst>
            </p:cNvPr>
            <p:cNvSpPr txBox="1"/>
            <p:nvPr/>
          </p:nvSpPr>
          <p:spPr>
            <a:xfrm>
              <a:off x="6517425" y="4174114"/>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D</a:t>
              </a:r>
            </a:p>
          </p:txBody>
        </p:sp>
      </p:grpSp>
      <p:grpSp>
        <p:nvGrpSpPr>
          <p:cNvPr id="13" name="Group 12">
            <a:extLst>
              <a:ext uri="{FF2B5EF4-FFF2-40B4-BE49-F238E27FC236}">
                <a16:creationId xmlns:a16="http://schemas.microsoft.com/office/drawing/2014/main" id="{E046C457-9307-9847-BBF5-9976F7AF5F8F}"/>
              </a:ext>
            </a:extLst>
          </p:cNvPr>
          <p:cNvGrpSpPr/>
          <p:nvPr/>
        </p:nvGrpSpPr>
        <p:grpSpPr>
          <a:xfrm>
            <a:off x="6995691" y="4942465"/>
            <a:ext cx="744583" cy="744583"/>
            <a:chOff x="7447812" y="4942465"/>
            <a:chExt cx="744583" cy="744583"/>
          </a:xfrm>
        </p:grpSpPr>
        <p:sp>
          <p:nvSpPr>
            <p:cNvPr id="40" name="Oval 39">
              <a:extLst>
                <a:ext uri="{FF2B5EF4-FFF2-40B4-BE49-F238E27FC236}">
                  <a16:creationId xmlns:a16="http://schemas.microsoft.com/office/drawing/2014/main" id="{DCE2DFA2-2AB0-A748-89D4-B4F73AC0FEA7}"/>
                </a:ext>
              </a:extLst>
            </p:cNvPr>
            <p:cNvSpPr/>
            <p:nvPr/>
          </p:nvSpPr>
          <p:spPr>
            <a:xfrm>
              <a:off x="7447812" y="4942465"/>
              <a:ext cx="744583" cy="74458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adroTexto 238">
              <a:extLst>
                <a:ext uri="{FF2B5EF4-FFF2-40B4-BE49-F238E27FC236}">
                  <a16:creationId xmlns:a16="http://schemas.microsoft.com/office/drawing/2014/main" id="{6E84094E-423B-044E-8859-31ACD425E939}"/>
                </a:ext>
              </a:extLst>
            </p:cNvPr>
            <p:cNvSpPr txBox="1"/>
            <p:nvPr/>
          </p:nvSpPr>
          <p:spPr>
            <a:xfrm>
              <a:off x="7549808" y="4991590"/>
              <a:ext cx="52305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E</a:t>
              </a:r>
            </a:p>
          </p:txBody>
        </p:sp>
      </p:grpSp>
      <p:sp>
        <p:nvSpPr>
          <p:cNvPr id="47" name="CuadroTexto 238">
            <a:extLst>
              <a:ext uri="{FF2B5EF4-FFF2-40B4-BE49-F238E27FC236}">
                <a16:creationId xmlns:a16="http://schemas.microsoft.com/office/drawing/2014/main" id="{576B1771-7964-464B-BD31-AC50AA7CB317}"/>
              </a:ext>
            </a:extLst>
          </p:cNvPr>
          <p:cNvSpPr txBox="1"/>
          <p:nvPr/>
        </p:nvSpPr>
        <p:spPr>
          <a:xfrm>
            <a:off x="622719" y="343215"/>
            <a:ext cx="487825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Brain Infographic</a:t>
            </a:r>
          </a:p>
        </p:txBody>
      </p:sp>
    </p:spTree>
    <p:extLst>
      <p:ext uri="{BB962C8B-B14F-4D97-AF65-F5344CB8AC3E}">
        <p14:creationId xmlns:p14="http://schemas.microsoft.com/office/powerpoint/2010/main" val="400162760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14:bounceEnd="8000">
                                          <p:cBhvr additive="base">
                                            <p:cTn id="7" dur="500" fill="hold"/>
                                            <p:tgtEl>
                                              <p:spTgt spid="47"/>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750"/>
                                            <p:tgtEl>
                                              <p:spTgt spid="72"/>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750"/>
                                            <p:tgtEl>
                                              <p:spTgt spid="74"/>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75"/>
                                            </p:tgtEl>
                                            <p:attrNameLst>
                                              <p:attrName>style.visibility</p:attrName>
                                            </p:attrNameLst>
                                          </p:cBhvr>
                                          <p:to>
                                            <p:strVal val="visible"/>
                                          </p:to>
                                        </p:set>
                                        <p:animEffect transition="in" filter="fade">
                                          <p:cBhvr>
                                            <p:cTn id="17" dur="750"/>
                                            <p:tgtEl>
                                              <p:spTgt spid="75"/>
                                            </p:tgtEl>
                                          </p:cBhvr>
                                        </p:animEffect>
                                      </p:childTnLst>
                                    </p:cTn>
                                  </p:par>
                                  <p:par>
                                    <p:cTn id="18" presetID="21" presetClass="entr" presetSubtype="8" fill="hold" grpId="0" nodeType="withEffect">
                                      <p:stCondLst>
                                        <p:cond delay="1000"/>
                                      </p:stCondLst>
                                      <p:childTnLst>
                                        <p:set>
                                          <p:cBhvr>
                                            <p:cTn id="19" dur="1" fill="hold">
                                              <p:stCondLst>
                                                <p:cond delay="0"/>
                                              </p:stCondLst>
                                            </p:cTn>
                                            <p:tgtEl>
                                              <p:spTgt spid="46"/>
                                            </p:tgtEl>
                                            <p:attrNameLst>
                                              <p:attrName>style.visibility</p:attrName>
                                            </p:attrNameLst>
                                          </p:cBhvr>
                                          <p:to>
                                            <p:strVal val="visible"/>
                                          </p:to>
                                        </p:set>
                                        <p:animEffect transition="in" filter="wheel(8)">
                                          <p:cBhvr>
                                            <p:cTn id="20" dur="1000"/>
                                            <p:tgtEl>
                                              <p:spTgt spid="46"/>
                                            </p:tgtEl>
                                          </p:cBhvr>
                                        </p:animEffect>
                                      </p:childTnLst>
                                    </p:cTn>
                                  </p:par>
                                  <p:par>
                                    <p:cTn id="21" presetID="21" presetClass="entr" presetSubtype="1" fill="hold" grpId="0" nodeType="withEffect">
                                      <p:stCondLst>
                                        <p:cond delay="1000"/>
                                      </p:stCondLst>
                                      <p:childTnLst>
                                        <p:set>
                                          <p:cBhvr>
                                            <p:cTn id="22" dur="1" fill="hold">
                                              <p:stCondLst>
                                                <p:cond delay="0"/>
                                              </p:stCondLst>
                                            </p:cTn>
                                            <p:tgtEl>
                                              <p:spTgt spid="49"/>
                                            </p:tgtEl>
                                            <p:attrNameLst>
                                              <p:attrName>style.visibility</p:attrName>
                                            </p:attrNameLst>
                                          </p:cBhvr>
                                          <p:to>
                                            <p:strVal val="visible"/>
                                          </p:to>
                                        </p:set>
                                        <p:animEffect transition="in" filter="wheel(1)">
                                          <p:cBhvr>
                                            <p:cTn id="23" dur="1000"/>
                                            <p:tgtEl>
                                              <p:spTgt spid="49"/>
                                            </p:tgtEl>
                                          </p:cBhvr>
                                        </p:animEffect>
                                      </p:childTnLst>
                                    </p:cTn>
                                  </p:par>
                                  <p:par>
                                    <p:cTn id="24" presetID="21" presetClass="entr" presetSubtype="1" fill="hold" nodeType="withEffect">
                                      <p:stCondLst>
                                        <p:cond delay="1000"/>
                                      </p:stCondLst>
                                      <p:childTnLst>
                                        <p:set>
                                          <p:cBhvr>
                                            <p:cTn id="25" dur="1" fill="hold">
                                              <p:stCondLst>
                                                <p:cond delay="0"/>
                                              </p:stCondLst>
                                            </p:cTn>
                                            <p:tgtEl>
                                              <p:spTgt spid="55"/>
                                            </p:tgtEl>
                                            <p:attrNameLst>
                                              <p:attrName>style.visibility</p:attrName>
                                            </p:attrNameLst>
                                          </p:cBhvr>
                                          <p:to>
                                            <p:strVal val="visible"/>
                                          </p:to>
                                        </p:set>
                                        <p:animEffect transition="in" filter="wheel(1)">
                                          <p:cBhvr>
                                            <p:cTn id="26" dur="1000"/>
                                            <p:tgtEl>
                                              <p:spTgt spid="55"/>
                                            </p:tgtEl>
                                          </p:cBhvr>
                                        </p:animEffect>
                                      </p:childTnLst>
                                    </p:cTn>
                                  </p:par>
                                  <p:par>
                                    <p:cTn id="27" presetID="21" presetClass="entr" presetSubtype="1" fill="hold" nodeType="withEffect">
                                      <p:stCondLst>
                                        <p:cond delay="1000"/>
                                      </p:stCondLst>
                                      <p:childTnLst>
                                        <p:set>
                                          <p:cBhvr>
                                            <p:cTn id="28" dur="1" fill="hold">
                                              <p:stCondLst>
                                                <p:cond delay="0"/>
                                              </p:stCondLst>
                                            </p:cTn>
                                            <p:tgtEl>
                                              <p:spTgt spid="4"/>
                                            </p:tgtEl>
                                            <p:attrNameLst>
                                              <p:attrName>style.visibility</p:attrName>
                                            </p:attrNameLst>
                                          </p:cBhvr>
                                          <p:to>
                                            <p:strVal val="visible"/>
                                          </p:to>
                                        </p:set>
                                        <p:animEffect transition="in" filter="wheel(1)">
                                          <p:cBhvr>
                                            <p:cTn id="29" dur="1000"/>
                                            <p:tgtEl>
                                              <p:spTgt spid="4"/>
                                            </p:tgtEl>
                                          </p:cBhvr>
                                        </p:animEffect>
                                      </p:childTnLst>
                                    </p:cTn>
                                  </p:par>
                                  <p:par>
                                    <p:cTn id="30" presetID="21" presetClass="entr" presetSubtype="1" fill="hold" nodeType="withEffect">
                                      <p:stCondLst>
                                        <p:cond delay="1000"/>
                                      </p:stCondLst>
                                      <p:childTnLst>
                                        <p:set>
                                          <p:cBhvr>
                                            <p:cTn id="31" dur="1" fill="hold">
                                              <p:stCondLst>
                                                <p:cond delay="0"/>
                                              </p:stCondLst>
                                            </p:cTn>
                                            <p:tgtEl>
                                              <p:spTgt spid="53"/>
                                            </p:tgtEl>
                                            <p:attrNameLst>
                                              <p:attrName>style.visibility</p:attrName>
                                            </p:attrNameLst>
                                          </p:cBhvr>
                                          <p:to>
                                            <p:strVal val="visible"/>
                                          </p:to>
                                        </p:set>
                                        <p:animEffect transition="in" filter="wheel(1)">
                                          <p:cBhvr>
                                            <p:cTn id="32" dur="1000"/>
                                            <p:tgtEl>
                                              <p:spTgt spid="53"/>
                                            </p:tgtEl>
                                          </p:cBhvr>
                                        </p:animEffect>
                                      </p:childTnLst>
                                    </p:cTn>
                                  </p:par>
                                  <p:par>
                                    <p:cTn id="33" presetID="10" presetClass="entr" presetSubtype="0" fill="hold" nodeType="withEffect">
                                      <p:stCondLst>
                                        <p:cond delay="150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750"/>
                                            <p:tgtEl>
                                              <p:spTgt spid="9"/>
                                            </p:tgtEl>
                                          </p:cBhvr>
                                        </p:animEffect>
                                      </p:childTnLst>
                                    </p:cTn>
                                  </p:par>
                                  <p:par>
                                    <p:cTn id="36" presetID="10" presetClass="entr" presetSubtype="0" fill="hold" nodeType="withEffect">
                                      <p:stCondLst>
                                        <p:cond delay="150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750"/>
                                            <p:tgtEl>
                                              <p:spTgt spid="10"/>
                                            </p:tgtEl>
                                          </p:cBhvr>
                                        </p:animEffect>
                                      </p:childTnLst>
                                    </p:cTn>
                                  </p:par>
                                  <p:par>
                                    <p:cTn id="39" presetID="10" presetClass="entr" presetSubtype="0" fill="hold" nodeType="withEffect">
                                      <p:stCondLst>
                                        <p:cond delay="150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750"/>
                                            <p:tgtEl>
                                              <p:spTgt spid="11"/>
                                            </p:tgtEl>
                                          </p:cBhvr>
                                        </p:animEffect>
                                      </p:childTnLst>
                                    </p:cTn>
                                  </p:par>
                                  <p:par>
                                    <p:cTn id="42" presetID="10" presetClass="entr" presetSubtype="0" fill="hold" nodeType="withEffect">
                                      <p:stCondLst>
                                        <p:cond delay="15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750"/>
                                            <p:tgtEl>
                                              <p:spTgt spid="12"/>
                                            </p:tgtEl>
                                          </p:cBhvr>
                                        </p:animEffect>
                                      </p:childTnLst>
                                    </p:cTn>
                                  </p:par>
                                  <p:par>
                                    <p:cTn id="45" presetID="10" presetClass="entr" presetSubtype="0" fill="hold" nodeType="withEffect">
                                      <p:stCondLst>
                                        <p:cond delay="150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750"/>
                                            <p:tgtEl>
                                              <p:spTgt spid="13"/>
                                            </p:tgtEl>
                                          </p:cBhvr>
                                        </p:animEffect>
                                      </p:childTnLst>
                                    </p:cTn>
                                  </p:par>
                                  <p:par>
                                    <p:cTn id="48" presetID="19" presetClass="emph" presetSubtype="0" fill="hold" grpId="1" nodeType="withEffect">
                                      <p:stCondLst>
                                        <p:cond delay="1500"/>
                                      </p:stCondLst>
                                      <p:childTnLst>
                                        <p:animClr clrSpc="rgb" dir="cw">
                                          <p:cBhvr override="childStyle">
                                            <p:cTn id="49" dur="1000" fill="hold"/>
                                            <p:tgtEl>
                                              <p:spTgt spid="74"/>
                                            </p:tgtEl>
                                            <p:attrNameLst>
                                              <p:attrName>style.color</p:attrName>
                                            </p:attrNameLst>
                                          </p:cBhvr>
                                          <p:to>
                                            <a:srgbClr val="EAEAEA"/>
                                          </p:to>
                                        </p:animClr>
                                        <p:animClr clrSpc="rgb" dir="cw">
                                          <p:cBhvr>
                                            <p:cTn id="50" dur="1000" fill="hold"/>
                                            <p:tgtEl>
                                              <p:spTgt spid="74"/>
                                            </p:tgtEl>
                                            <p:attrNameLst>
                                              <p:attrName>fillcolor</p:attrName>
                                            </p:attrNameLst>
                                          </p:cBhvr>
                                          <p:to>
                                            <a:srgbClr val="EAEAEA"/>
                                          </p:to>
                                        </p:animClr>
                                        <p:set>
                                          <p:cBhvr>
                                            <p:cTn id="51" dur="1000" fill="hold"/>
                                            <p:tgtEl>
                                              <p:spTgt spid="74"/>
                                            </p:tgtEl>
                                            <p:attrNameLst>
                                              <p:attrName>fill.type</p:attrName>
                                            </p:attrNameLst>
                                          </p:cBhvr>
                                          <p:to>
                                            <p:strVal val="solid"/>
                                          </p:to>
                                        </p:set>
                                        <p:set>
                                          <p:cBhvr>
                                            <p:cTn id="52" dur="1000" fill="hold"/>
                                            <p:tgtEl>
                                              <p:spTgt spid="74"/>
                                            </p:tgtEl>
                                            <p:attrNameLst>
                                              <p:attrName>fill.on</p:attrName>
                                            </p:attrNameLst>
                                          </p:cBhvr>
                                          <p:to>
                                            <p:strVal val="true"/>
                                          </p:to>
                                        </p:set>
                                      </p:childTnLst>
                                    </p:cTn>
                                  </p:par>
                                  <p:par>
                                    <p:cTn id="53" presetID="2" presetClass="entr" presetSubtype="2" fill="hold" grpId="0" nodeType="withEffect">
                                      <p:stCondLst>
                                        <p:cond delay="2250"/>
                                      </p:stCondLst>
                                      <p:childTnLst>
                                        <p:set>
                                          <p:cBhvr>
                                            <p:cTn id="54" dur="1" fill="hold">
                                              <p:stCondLst>
                                                <p:cond delay="0"/>
                                              </p:stCondLst>
                                            </p:cTn>
                                            <p:tgtEl>
                                              <p:spTgt spid="57"/>
                                            </p:tgtEl>
                                            <p:attrNameLst>
                                              <p:attrName>style.visibility</p:attrName>
                                            </p:attrNameLst>
                                          </p:cBhvr>
                                          <p:to>
                                            <p:strVal val="visible"/>
                                          </p:to>
                                        </p:set>
                                        <p:anim calcmode="lin" valueType="num">
                                          <p:cBhvr additive="base">
                                            <p:cTn id="55" dur="750" fill="hold"/>
                                            <p:tgtEl>
                                              <p:spTgt spid="57"/>
                                            </p:tgtEl>
                                            <p:attrNameLst>
                                              <p:attrName>ppt_x</p:attrName>
                                            </p:attrNameLst>
                                          </p:cBhvr>
                                          <p:tavLst>
                                            <p:tav tm="0">
                                              <p:val>
                                                <p:strVal val="1+#ppt_w/2"/>
                                              </p:val>
                                            </p:tav>
                                            <p:tav tm="100000">
                                              <p:val>
                                                <p:strVal val="#ppt_x"/>
                                              </p:val>
                                            </p:tav>
                                          </p:tavLst>
                                        </p:anim>
                                        <p:anim calcmode="lin" valueType="num">
                                          <p:cBhvr additive="base">
                                            <p:cTn id="56" dur="750" fill="hold"/>
                                            <p:tgtEl>
                                              <p:spTgt spid="57"/>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225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750" fill="hold"/>
                                            <p:tgtEl>
                                              <p:spTgt spid="58"/>
                                            </p:tgtEl>
                                            <p:attrNameLst>
                                              <p:attrName>ppt_x</p:attrName>
                                            </p:attrNameLst>
                                          </p:cBhvr>
                                          <p:tavLst>
                                            <p:tav tm="0">
                                              <p:val>
                                                <p:strVal val="1+#ppt_w/2"/>
                                              </p:val>
                                            </p:tav>
                                            <p:tav tm="100000">
                                              <p:val>
                                                <p:strVal val="#ppt_x"/>
                                              </p:val>
                                            </p:tav>
                                          </p:tavLst>
                                        </p:anim>
                                        <p:anim calcmode="lin" valueType="num">
                                          <p:cBhvr additive="base">
                                            <p:cTn id="60" dur="750" fill="hold"/>
                                            <p:tgtEl>
                                              <p:spTgt spid="58"/>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2250"/>
                                      </p:stCondLst>
                                      <p:childTnLst>
                                        <p:set>
                                          <p:cBhvr>
                                            <p:cTn id="62" dur="1" fill="hold">
                                              <p:stCondLst>
                                                <p:cond delay="0"/>
                                              </p:stCondLst>
                                            </p:cTn>
                                            <p:tgtEl>
                                              <p:spTgt spid="60"/>
                                            </p:tgtEl>
                                            <p:attrNameLst>
                                              <p:attrName>style.visibility</p:attrName>
                                            </p:attrNameLst>
                                          </p:cBhvr>
                                          <p:to>
                                            <p:strVal val="visible"/>
                                          </p:to>
                                        </p:set>
                                        <p:anim calcmode="lin" valueType="num">
                                          <p:cBhvr additive="base">
                                            <p:cTn id="63" dur="750" fill="hold"/>
                                            <p:tgtEl>
                                              <p:spTgt spid="60"/>
                                            </p:tgtEl>
                                            <p:attrNameLst>
                                              <p:attrName>ppt_x</p:attrName>
                                            </p:attrNameLst>
                                          </p:cBhvr>
                                          <p:tavLst>
                                            <p:tav tm="0">
                                              <p:val>
                                                <p:strVal val="1+#ppt_w/2"/>
                                              </p:val>
                                            </p:tav>
                                            <p:tav tm="100000">
                                              <p:val>
                                                <p:strVal val="#ppt_x"/>
                                              </p:val>
                                            </p:tav>
                                          </p:tavLst>
                                        </p:anim>
                                        <p:anim calcmode="lin" valueType="num">
                                          <p:cBhvr additive="base">
                                            <p:cTn id="64" dur="750" fill="hold"/>
                                            <p:tgtEl>
                                              <p:spTgt spid="60"/>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2250"/>
                                      </p:stCondLst>
                                      <p:childTnLst>
                                        <p:set>
                                          <p:cBhvr>
                                            <p:cTn id="66" dur="1" fill="hold">
                                              <p:stCondLst>
                                                <p:cond delay="0"/>
                                              </p:stCondLst>
                                            </p:cTn>
                                            <p:tgtEl>
                                              <p:spTgt spid="59"/>
                                            </p:tgtEl>
                                            <p:attrNameLst>
                                              <p:attrName>style.visibility</p:attrName>
                                            </p:attrNameLst>
                                          </p:cBhvr>
                                          <p:to>
                                            <p:strVal val="visible"/>
                                          </p:to>
                                        </p:set>
                                        <p:anim calcmode="lin" valueType="num">
                                          <p:cBhvr additive="base">
                                            <p:cTn id="67" dur="750" fill="hold"/>
                                            <p:tgtEl>
                                              <p:spTgt spid="59"/>
                                            </p:tgtEl>
                                            <p:attrNameLst>
                                              <p:attrName>ppt_x</p:attrName>
                                            </p:attrNameLst>
                                          </p:cBhvr>
                                          <p:tavLst>
                                            <p:tav tm="0">
                                              <p:val>
                                                <p:strVal val="1+#ppt_w/2"/>
                                              </p:val>
                                            </p:tav>
                                            <p:tav tm="100000">
                                              <p:val>
                                                <p:strVal val="#ppt_x"/>
                                              </p:val>
                                            </p:tav>
                                          </p:tavLst>
                                        </p:anim>
                                        <p:anim calcmode="lin" valueType="num">
                                          <p:cBhvr additive="base">
                                            <p:cTn id="68" dur="750" fill="hold"/>
                                            <p:tgtEl>
                                              <p:spTgt spid="59"/>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2250"/>
                                      </p:stCondLst>
                                      <p:childTnLst>
                                        <p:set>
                                          <p:cBhvr>
                                            <p:cTn id="70" dur="1" fill="hold">
                                              <p:stCondLst>
                                                <p:cond delay="0"/>
                                              </p:stCondLst>
                                            </p:cTn>
                                            <p:tgtEl>
                                              <p:spTgt spid="62"/>
                                            </p:tgtEl>
                                            <p:attrNameLst>
                                              <p:attrName>style.visibility</p:attrName>
                                            </p:attrNameLst>
                                          </p:cBhvr>
                                          <p:to>
                                            <p:strVal val="visible"/>
                                          </p:to>
                                        </p:set>
                                        <p:anim calcmode="lin" valueType="num">
                                          <p:cBhvr additive="base">
                                            <p:cTn id="71" dur="750" fill="hold"/>
                                            <p:tgtEl>
                                              <p:spTgt spid="62"/>
                                            </p:tgtEl>
                                            <p:attrNameLst>
                                              <p:attrName>ppt_x</p:attrName>
                                            </p:attrNameLst>
                                          </p:cBhvr>
                                          <p:tavLst>
                                            <p:tav tm="0">
                                              <p:val>
                                                <p:strVal val="1+#ppt_w/2"/>
                                              </p:val>
                                            </p:tav>
                                            <p:tav tm="100000">
                                              <p:val>
                                                <p:strVal val="#ppt_x"/>
                                              </p:val>
                                            </p:tav>
                                          </p:tavLst>
                                        </p:anim>
                                        <p:anim calcmode="lin" valueType="num">
                                          <p:cBhvr additive="base">
                                            <p:cTn id="72" dur="750" fill="hold"/>
                                            <p:tgtEl>
                                              <p:spTgt spid="62"/>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2250"/>
                                      </p:stCondLst>
                                      <p:childTnLst>
                                        <p:set>
                                          <p:cBhvr>
                                            <p:cTn id="74" dur="1" fill="hold">
                                              <p:stCondLst>
                                                <p:cond delay="0"/>
                                              </p:stCondLst>
                                            </p:cTn>
                                            <p:tgtEl>
                                              <p:spTgt spid="61"/>
                                            </p:tgtEl>
                                            <p:attrNameLst>
                                              <p:attrName>style.visibility</p:attrName>
                                            </p:attrNameLst>
                                          </p:cBhvr>
                                          <p:to>
                                            <p:strVal val="visible"/>
                                          </p:to>
                                        </p:set>
                                        <p:anim calcmode="lin" valueType="num">
                                          <p:cBhvr additive="base">
                                            <p:cTn id="75" dur="750" fill="hold"/>
                                            <p:tgtEl>
                                              <p:spTgt spid="61"/>
                                            </p:tgtEl>
                                            <p:attrNameLst>
                                              <p:attrName>ppt_x</p:attrName>
                                            </p:attrNameLst>
                                          </p:cBhvr>
                                          <p:tavLst>
                                            <p:tav tm="0">
                                              <p:val>
                                                <p:strVal val="1+#ppt_w/2"/>
                                              </p:val>
                                            </p:tav>
                                            <p:tav tm="100000">
                                              <p:val>
                                                <p:strVal val="#ppt_x"/>
                                              </p:val>
                                            </p:tav>
                                          </p:tavLst>
                                        </p:anim>
                                        <p:anim calcmode="lin" valueType="num">
                                          <p:cBhvr additive="base">
                                            <p:cTn id="76" dur="750" fill="hold"/>
                                            <p:tgtEl>
                                              <p:spTgt spid="61"/>
                                            </p:tgtEl>
                                            <p:attrNameLst>
                                              <p:attrName>ppt_y</p:attrName>
                                            </p:attrNameLst>
                                          </p:cBhvr>
                                          <p:tavLst>
                                            <p:tav tm="0">
                                              <p:val>
                                                <p:strVal val="#ppt_y"/>
                                              </p:val>
                                            </p:tav>
                                            <p:tav tm="100000">
                                              <p:val>
                                                <p:strVal val="#ppt_y"/>
                                              </p:val>
                                            </p:tav>
                                          </p:tavLst>
                                        </p:anim>
                                      </p:childTnLst>
                                    </p:cTn>
                                  </p:par>
                                  <p:par>
                                    <p:cTn id="77" presetID="2" presetClass="entr" presetSubtype="2" fill="hold" grpId="0" nodeType="withEffect">
                                      <p:stCondLst>
                                        <p:cond delay="2250"/>
                                      </p:stCondLst>
                                      <p:childTnLst>
                                        <p:set>
                                          <p:cBhvr>
                                            <p:cTn id="78" dur="1" fill="hold">
                                              <p:stCondLst>
                                                <p:cond delay="0"/>
                                              </p:stCondLst>
                                            </p:cTn>
                                            <p:tgtEl>
                                              <p:spTgt spid="64"/>
                                            </p:tgtEl>
                                            <p:attrNameLst>
                                              <p:attrName>style.visibility</p:attrName>
                                            </p:attrNameLst>
                                          </p:cBhvr>
                                          <p:to>
                                            <p:strVal val="visible"/>
                                          </p:to>
                                        </p:set>
                                        <p:anim calcmode="lin" valueType="num">
                                          <p:cBhvr additive="base">
                                            <p:cTn id="79" dur="750" fill="hold"/>
                                            <p:tgtEl>
                                              <p:spTgt spid="64"/>
                                            </p:tgtEl>
                                            <p:attrNameLst>
                                              <p:attrName>ppt_x</p:attrName>
                                            </p:attrNameLst>
                                          </p:cBhvr>
                                          <p:tavLst>
                                            <p:tav tm="0">
                                              <p:val>
                                                <p:strVal val="1+#ppt_w/2"/>
                                              </p:val>
                                            </p:tav>
                                            <p:tav tm="100000">
                                              <p:val>
                                                <p:strVal val="#ppt_x"/>
                                              </p:val>
                                            </p:tav>
                                          </p:tavLst>
                                        </p:anim>
                                        <p:anim calcmode="lin" valueType="num">
                                          <p:cBhvr additive="base">
                                            <p:cTn id="80" dur="750" fill="hold"/>
                                            <p:tgtEl>
                                              <p:spTgt spid="64"/>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2250"/>
                                      </p:stCondLst>
                                      <p:childTnLst>
                                        <p:set>
                                          <p:cBhvr>
                                            <p:cTn id="82" dur="1" fill="hold">
                                              <p:stCondLst>
                                                <p:cond delay="0"/>
                                              </p:stCondLst>
                                            </p:cTn>
                                            <p:tgtEl>
                                              <p:spTgt spid="63"/>
                                            </p:tgtEl>
                                            <p:attrNameLst>
                                              <p:attrName>style.visibility</p:attrName>
                                            </p:attrNameLst>
                                          </p:cBhvr>
                                          <p:to>
                                            <p:strVal val="visible"/>
                                          </p:to>
                                        </p:set>
                                        <p:anim calcmode="lin" valueType="num">
                                          <p:cBhvr additive="base">
                                            <p:cTn id="83" dur="750" fill="hold"/>
                                            <p:tgtEl>
                                              <p:spTgt spid="63"/>
                                            </p:tgtEl>
                                            <p:attrNameLst>
                                              <p:attrName>ppt_x</p:attrName>
                                            </p:attrNameLst>
                                          </p:cBhvr>
                                          <p:tavLst>
                                            <p:tav tm="0">
                                              <p:val>
                                                <p:strVal val="1+#ppt_w/2"/>
                                              </p:val>
                                            </p:tav>
                                            <p:tav tm="100000">
                                              <p:val>
                                                <p:strVal val="#ppt_x"/>
                                              </p:val>
                                            </p:tav>
                                          </p:tavLst>
                                        </p:anim>
                                        <p:anim calcmode="lin" valueType="num">
                                          <p:cBhvr additive="base">
                                            <p:cTn id="84" dur="750" fill="hold"/>
                                            <p:tgtEl>
                                              <p:spTgt spid="63"/>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2250"/>
                                      </p:stCondLst>
                                      <p:childTnLst>
                                        <p:set>
                                          <p:cBhvr>
                                            <p:cTn id="86" dur="1" fill="hold">
                                              <p:stCondLst>
                                                <p:cond delay="0"/>
                                              </p:stCondLst>
                                            </p:cTn>
                                            <p:tgtEl>
                                              <p:spTgt spid="66"/>
                                            </p:tgtEl>
                                            <p:attrNameLst>
                                              <p:attrName>style.visibility</p:attrName>
                                            </p:attrNameLst>
                                          </p:cBhvr>
                                          <p:to>
                                            <p:strVal val="visible"/>
                                          </p:to>
                                        </p:set>
                                        <p:anim calcmode="lin" valueType="num">
                                          <p:cBhvr additive="base">
                                            <p:cTn id="87" dur="750" fill="hold"/>
                                            <p:tgtEl>
                                              <p:spTgt spid="66"/>
                                            </p:tgtEl>
                                            <p:attrNameLst>
                                              <p:attrName>ppt_x</p:attrName>
                                            </p:attrNameLst>
                                          </p:cBhvr>
                                          <p:tavLst>
                                            <p:tav tm="0">
                                              <p:val>
                                                <p:strVal val="1+#ppt_w/2"/>
                                              </p:val>
                                            </p:tav>
                                            <p:tav tm="100000">
                                              <p:val>
                                                <p:strVal val="#ppt_x"/>
                                              </p:val>
                                            </p:tav>
                                          </p:tavLst>
                                        </p:anim>
                                        <p:anim calcmode="lin" valueType="num">
                                          <p:cBhvr additive="base">
                                            <p:cTn id="88" dur="750" fill="hold"/>
                                            <p:tgtEl>
                                              <p:spTgt spid="66"/>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2250"/>
                                      </p:stCondLst>
                                      <p:childTnLst>
                                        <p:set>
                                          <p:cBhvr>
                                            <p:cTn id="90" dur="1" fill="hold">
                                              <p:stCondLst>
                                                <p:cond delay="0"/>
                                              </p:stCondLst>
                                            </p:cTn>
                                            <p:tgtEl>
                                              <p:spTgt spid="65"/>
                                            </p:tgtEl>
                                            <p:attrNameLst>
                                              <p:attrName>style.visibility</p:attrName>
                                            </p:attrNameLst>
                                          </p:cBhvr>
                                          <p:to>
                                            <p:strVal val="visible"/>
                                          </p:to>
                                        </p:set>
                                        <p:anim calcmode="lin" valueType="num">
                                          <p:cBhvr additive="base">
                                            <p:cTn id="91" dur="750" fill="hold"/>
                                            <p:tgtEl>
                                              <p:spTgt spid="65"/>
                                            </p:tgtEl>
                                            <p:attrNameLst>
                                              <p:attrName>ppt_x</p:attrName>
                                            </p:attrNameLst>
                                          </p:cBhvr>
                                          <p:tavLst>
                                            <p:tav tm="0">
                                              <p:val>
                                                <p:strVal val="1+#ppt_w/2"/>
                                              </p:val>
                                            </p:tav>
                                            <p:tav tm="100000">
                                              <p:val>
                                                <p:strVal val="#ppt_x"/>
                                              </p:val>
                                            </p:tav>
                                          </p:tavLst>
                                        </p:anim>
                                        <p:anim calcmode="lin" valueType="num">
                                          <p:cBhvr additive="base">
                                            <p:cTn id="92" dur="75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9" grpId="0" animBg="1"/>
          <p:bldP spid="72" grpId="0" animBg="1"/>
          <p:bldP spid="74" grpId="0" animBg="1"/>
          <p:bldP spid="74" grpId="1" animBg="1"/>
          <p:bldP spid="75" grpId="0" animBg="1"/>
          <p:bldP spid="57" grpId="0"/>
          <p:bldP spid="58" grpId="0"/>
          <p:bldP spid="59" grpId="0"/>
          <p:bldP spid="60" grpId="0"/>
          <p:bldP spid="61" grpId="0"/>
          <p:bldP spid="62" grpId="0"/>
          <p:bldP spid="63" grpId="0"/>
          <p:bldP spid="64" grpId="0"/>
          <p:bldP spid="65" grpId="0"/>
          <p:bldP spid="66" grpId="0"/>
          <p:bldP spid="4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2"/>
                                            </p:tgtEl>
                                            <p:attrNameLst>
                                              <p:attrName>style.visibility</p:attrName>
                                            </p:attrNameLst>
                                          </p:cBhvr>
                                          <p:to>
                                            <p:strVal val="visible"/>
                                          </p:to>
                                        </p:set>
                                        <p:animEffect transition="in" filter="fade">
                                          <p:cBhvr>
                                            <p:cTn id="11" dur="750"/>
                                            <p:tgtEl>
                                              <p:spTgt spid="72"/>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750"/>
                                            <p:tgtEl>
                                              <p:spTgt spid="74"/>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75"/>
                                            </p:tgtEl>
                                            <p:attrNameLst>
                                              <p:attrName>style.visibility</p:attrName>
                                            </p:attrNameLst>
                                          </p:cBhvr>
                                          <p:to>
                                            <p:strVal val="visible"/>
                                          </p:to>
                                        </p:set>
                                        <p:animEffect transition="in" filter="fade">
                                          <p:cBhvr>
                                            <p:cTn id="17" dur="750"/>
                                            <p:tgtEl>
                                              <p:spTgt spid="75"/>
                                            </p:tgtEl>
                                          </p:cBhvr>
                                        </p:animEffect>
                                      </p:childTnLst>
                                    </p:cTn>
                                  </p:par>
                                  <p:par>
                                    <p:cTn id="18" presetID="21" presetClass="entr" presetSubtype="8" fill="hold" grpId="0" nodeType="withEffect">
                                      <p:stCondLst>
                                        <p:cond delay="1000"/>
                                      </p:stCondLst>
                                      <p:childTnLst>
                                        <p:set>
                                          <p:cBhvr>
                                            <p:cTn id="19" dur="1" fill="hold">
                                              <p:stCondLst>
                                                <p:cond delay="0"/>
                                              </p:stCondLst>
                                            </p:cTn>
                                            <p:tgtEl>
                                              <p:spTgt spid="46"/>
                                            </p:tgtEl>
                                            <p:attrNameLst>
                                              <p:attrName>style.visibility</p:attrName>
                                            </p:attrNameLst>
                                          </p:cBhvr>
                                          <p:to>
                                            <p:strVal val="visible"/>
                                          </p:to>
                                        </p:set>
                                        <p:animEffect transition="in" filter="wheel(8)">
                                          <p:cBhvr>
                                            <p:cTn id="20" dur="1000"/>
                                            <p:tgtEl>
                                              <p:spTgt spid="46"/>
                                            </p:tgtEl>
                                          </p:cBhvr>
                                        </p:animEffect>
                                      </p:childTnLst>
                                    </p:cTn>
                                  </p:par>
                                  <p:par>
                                    <p:cTn id="21" presetID="21" presetClass="entr" presetSubtype="1" fill="hold" grpId="0" nodeType="withEffect">
                                      <p:stCondLst>
                                        <p:cond delay="1000"/>
                                      </p:stCondLst>
                                      <p:childTnLst>
                                        <p:set>
                                          <p:cBhvr>
                                            <p:cTn id="22" dur="1" fill="hold">
                                              <p:stCondLst>
                                                <p:cond delay="0"/>
                                              </p:stCondLst>
                                            </p:cTn>
                                            <p:tgtEl>
                                              <p:spTgt spid="49"/>
                                            </p:tgtEl>
                                            <p:attrNameLst>
                                              <p:attrName>style.visibility</p:attrName>
                                            </p:attrNameLst>
                                          </p:cBhvr>
                                          <p:to>
                                            <p:strVal val="visible"/>
                                          </p:to>
                                        </p:set>
                                        <p:animEffect transition="in" filter="wheel(1)">
                                          <p:cBhvr>
                                            <p:cTn id="23" dur="1000"/>
                                            <p:tgtEl>
                                              <p:spTgt spid="49"/>
                                            </p:tgtEl>
                                          </p:cBhvr>
                                        </p:animEffect>
                                      </p:childTnLst>
                                    </p:cTn>
                                  </p:par>
                                  <p:par>
                                    <p:cTn id="24" presetID="21" presetClass="entr" presetSubtype="1" fill="hold" nodeType="withEffect">
                                      <p:stCondLst>
                                        <p:cond delay="1000"/>
                                      </p:stCondLst>
                                      <p:childTnLst>
                                        <p:set>
                                          <p:cBhvr>
                                            <p:cTn id="25" dur="1" fill="hold">
                                              <p:stCondLst>
                                                <p:cond delay="0"/>
                                              </p:stCondLst>
                                            </p:cTn>
                                            <p:tgtEl>
                                              <p:spTgt spid="55"/>
                                            </p:tgtEl>
                                            <p:attrNameLst>
                                              <p:attrName>style.visibility</p:attrName>
                                            </p:attrNameLst>
                                          </p:cBhvr>
                                          <p:to>
                                            <p:strVal val="visible"/>
                                          </p:to>
                                        </p:set>
                                        <p:animEffect transition="in" filter="wheel(1)">
                                          <p:cBhvr>
                                            <p:cTn id="26" dur="1000"/>
                                            <p:tgtEl>
                                              <p:spTgt spid="55"/>
                                            </p:tgtEl>
                                          </p:cBhvr>
                                        </p:animEffect>
                                      </p:childTnLst>
                                    </p:cTn>
                                  </p:par>
                                  <p:par>
                                    <p:cTn id="27" presetID="21" presetClass="entr" presetSubtype="1" fill="hold" nodeType="withEffect">
                                      <p:stCondLst>
                                        <p:cond delay="1000"/>
                                      </p:stCondLst>
                                      <p:childTnLst>
                                        <p:set>
                                          <p:cBhvr>
                                            <p:cTn id="28" dur="1" fill="hold">
                                              <p:stCondLst>
                                                <p:cond delay="0"/>
                                              </p:stCondLst>
                                            </p:cTn>
                                            <p:tgtEl>
                                              <p:spTgt spid="4"/>
                                            </p:tgtEl>
                                            <p:attrNameLst>
                                              <p:attrName>style.visibility</p:attrName>
                                            </p:attrNameLst>
                                          </p:cBhvr>
                                          <p:to>
                                            <p:strVal val="visible"/>
                                          </p:to>
                                        </p:set>
                                        <p:animEffect transition="in" filter="wheel(1)">
                                          <p:cBhvr>
                                            <p:cTn id="29" dur="1000"/>
                                            <p:tgtEl>
                                              <p:spTgt spid="4"/>
                                            </p:tgtEl>
                                          </p:cBhvr>
                                        </p:animEffect>
                                      </p:childTnLst>
                                    </p:cTn>
                                  </p:par>
                                  <p:par>
                                    <p:cTn id="30" presetID="21" presetClass="entr" presetSubtype="1" fill="hold" nodeType="withEffect">
                                      <p:stCondLst>
                                        <p:cond delay="1000"/>
                                      </p:stCondLst>
                                      <p:childTnLst>
                                        <p:set>
                                          <p:cBhvr>
                                            <p:cTn id="31" dur="1" fill="hold">
                                              <p:stCondLst>
                                                <p:cond delay="0"/>
                                              </p:stCondLst>
                                            </p:cTn>
                                            <p:tgtEl>
                                              <p:spTgt spid="53"/>
                                            </p:tgtEl>
                                            <p:attrNameLst>
                                              <p:attrName>style.visibility</p:attrName>
                                            </p:attrNameLst>
                                          </p:cBhvr>
                                          <p:to>
                                            <p:strVal val="visible"/>
                                          </p:to>
                                        </p:set>
                                        <p:animEffect transition="in" filter="wheel(1)">
                                          <p:cBhvr>
                                            <p:cTn id="32" dur="1000"/>
                                            <p:tgtEl>
                                              <p:spTgt spid="53"/>
                                            </p:tgtEl>
                                          </p:cBhvr>
                                        </p:animEffect>
                                      </p:childTnLst>
                                    </p:cTn>
                                  </p:par>
                                  <p:par>
                                    <p:cTn id="33" presetID="10" presetClass="entr" presetSubtype="0" fill="hold" nodeType="withEffect">
                                      <p:stCondLst>
                                        <p:cond delay="150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750"/>
                                            <p:tgtEl>
                                              <p:spTgt spid="9"/>
                                            </p:tgtEl>
                                          </p:cBhvr>
                                        </p:animEffect>
                                      </p:childTnLst>
                                    </p:cTn>
                                  </p:par>
                                  <p:par>
                                    <p:cTn id="36" presetID="10" presetClass="entr" presetSubtype="0" fill="hold" nodeType="withEffect">
                                      <p:stCondLst>
                                        <p:cond delay="150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750"/>
                                            <p:tgtEl>
                                              <p:spTgt spid="10"/>
                                            </p:tgtEl>
                                          </p:cBhvr>
                                        </p:animEffect>
                                      </p:childTnLst>
                                    </p:cTn>
                                  </p:par>
                                  <p:par>
                                    <p:cTn id="39" presetID="10" presetClass="entr" presetSubtype="0" fill="hold" nodeType="withEffect">
                                      <p:stCondLst>
                                        <p:cond delay="150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750"/>
                                            <p:tgtEl>
                                              <p:spTgt spid="11"/>
                                            </p:tgtEl>
                                          </p:cBhvr>
                                        </p:animEffect>
                                      </p:childTnLst>
                                    </p:cTn>
                                  </p:par>
                                  <p:par>
                                    <p:cTn id="42" presetID="10" presetClass="entr" presetSubtype="0" fill="hold" nodeType="withEffect">
                                      <p:stCondLst>
                                        <p:cond delay="15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750"/>
                                            <p:tgtEl>
                                              <p:spTgt spid="12"/>
                                            </p:tgtEl>
                                          </p:cBhvr>
                                        </p:animEffect>
                                      </p:childTnLst>
                                    </p:cTn>
                                  </p:par>
                                  <p:par>
                                    <p:cTn id="45" presetID="10" presetClass="entr" presetSubtype="0" fill="hold" nodeType="withEffect">
                                      <p:stCondLst>
                                        <p:cond delay="150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750"/>
                                            <p:tgtEl>
                                              <p:spTgt spid="13"/>
                                            </p:tgtEl>
                                          </p:cBhvr>
                                        </p:animEffect>
                                      </p:childTnLst>
                                    </p:cTn>
                                  </p:par>
                                  <p:par>
                                    <p:cTn id="48" presetID="19" presetClass="emph" presetSubtype="0" fill="hold" grpId="1" nodeType="withEffect">
                                      <p:stCondLst>
                                        <p:cond delay="1500"/>
                                      </p:stCondLst>
                                      <p:childTnLst>
                                        <p:animClr clrSpc="rgb" dir="cw">
                                          <p:cBhvr override="childStyle">
                                            <p:cTn id="49" dur="1000" fill="hold"/>
                                            <p:tgtEl>
                                              <p:spTgt spid="74"/>
                                            </p:tgtEl>
                                            <p:attrNameLst>
                                              <p:attrName>style.color</p:attrName>
                                            </p:attrNameLst>
                                          </p:cBhvr>
                                          <p:to>
                                            <a:srgbClr val="EAEAEA"/>
                                          </p:to>
                                        </p:animClr>
                                        <p:animClr clrSpc="rgb" dir="cw">
                                          <p:cBhvr>
                                            <p:cTn id="50" dur="1000" fill="hold"/>
                                            <p:tgtEl>
                                              <p:spTgt spid="74"/>
                                            </p:tgtEl>
                                            <p:attrNameLst>
                                              <p:attrName>fillcolor</p:attrName>
                                            </p:attrNameLst>
                                          </p:cBhvr>
                                          <p:to>
                                            <a:srgbClr val="EAEAEA"/>
                                          </p:to>
                                        </p:animClr>
                                        <p:set>
                                          <p:cBhvr>
                                            <p:cTn id="51" dur="1000" fill="hold"/>
                                            <p:tgtEl>
                                              <p:spTgt spid="74"/>
                                            </p:tgtEl>
                                            <p:attrNameLst>
                                              <p:attrName>fill.type</p:attrName>
                                            </p:attrNameLst>
                                          </p:cBhvr>
                                          <p:to>
                                            <p:strVal val="solid"/>
                                          </p:to>
                                        </p:set>
                                        <p:set>
                                          <p:cBhvr>
                                            <p:cTn id="52" dur="1000" fill="hold"/>
                                            <p:tgtEl>
                                              <p:spTgt spid="74"/>
                                            </p:tgtEl>
                                            <p:attrNameLst>
                                              <p:attrName>fill.on</p:attrName>
                                            </p:attrNameLst>
                                          </p:cBhvr>
                                          <p:to>
                                            <p:strVal val="true"/>
                                          </p:to>
                                        </p:set>
                                      </p:childTnLst>
                                    </p:cTn>
                                  </p:par>
                                  <p:par>
                                    <p:cTn id="53" presetID="2" presetClass="entr" presetSubtype="2" fill="hold" grpId="0" nodeType="withEffect">
                                      <p:stCondLst>
                                        <p:cond delay="2250"/>
                                      </p:stCondLst>
                                      <p:childTnLst>
                                        <p:set>
                                          <p:cBhvr>
                                            <p:cTn id="54" dur="1" fill="hold">
                                              <p:stCondLst>
                                                <p:cond delay="0"/>
                                              </p:stCondLst>
                                            </p:cTn>
                                            <p:tgtEl>
                                              <p:spTgt spid="57"/>
                                            </p:tgtEl>
                                            <p:attrNameLst>
                                              <p:attrName>style.visibility</p:attrName>
                                            </p:attrNameLst>
                                          </p:cBhvr>
                                          <p:to>
                                            <p:strVal val="visible"/>
                                          </p:to>
                                        </p:set>
                                        <p:anim calcmode="lin" valueType="num">
                                          <p:cBhvr additive="base">
                                            <p:cTn id="55" dur="750" fill="hold"/>
                                            <p:tgtEl>
                                              <p:spTgt spid="57"/>
                                            </p:tgtEl>
                                            <p:attrNameLst>
                                              <p:attrName>ppt_x</p:attrName>
                                            </p:attrNameLst>
                                          </p:cBhvr>
                                          <p:tavLst>
                                            <p:tav tm="0">
                                              <p:val>
                                                <p:strVal val="1+#ppt_w/2"/>
                                              </p:val>
                                            </p:tav>
                                            <p:tav tm="100000">
                                              <p:val>
                                                <p:strVal val="#ppt_x"/>
                                              </p:val>
                                            </p:tav>
                                          </p:tavLst>
                                        </p:anim>
                                        <p:anim calcmode="lin" valueType="num">
                                          <p:cBhvr additive="base">
                                            <p:cTn id="56" dur="750" fill="hold"/>
                                            <p:tgtEl>
                                              <p:spTgt spid="57"/>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225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750" fill="hold"/>
                                            <p:tgtEl>
                                              <p:spTgt spid="58"/>
                                            </p:tgtEl>
                                            <p:attrNameLst>
                                              <p:attrName>ppt_x</p:attrName>
                                            </p:attrNameLst>
                                          </p:cBhvr>
                                          <p:tavLst>
                                            <p:tav tm="0">
                                              <p:val>
                                                <p:strVal val="1+#ppt_w/2"/>
                                              </p:val>
                                            </p:tav>
                                            <p:tav tm="100000">
                                              <p:val>
                                                <p:strVal val="#ppt_x"/>
                                              </p:val>
                                            </p:tav>
                                          </p:tavLst>
                                        </p:anim>
                                        <p:anim calcmode="lin" valueType="num">
                                          <p:cBhvr additive="base">
                                            <p:cTn id="60" dur="750" fill="hold"/>
                                            <p:tgtEl>
                                              <p:spTgt spid="58"/>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2250"/>
                                      </p:stCondLst>
                                      <p:childTnLst>
                                        <p:set>
                                          <p:cBhvr>
                                            <p:cTn id="62" dur="1" fill="hold">
                                              <p:stCondLst>
                                                <p:cond delay="0"/>
                                              </p:stCondLst>
                                            </p:cTn>
                                            <p:tgtEl>
                                              <p:spTgt spid="60"/>
                                            </p:tgtEl>
                                            <p:attrNameLst>
                                              <p:attrName>style.visibility</p:attrName>
                                            </p:attrNameLst>
                                          </p:cBhvr>
                                          <p:to>
                                            <p:strVal val="visible"/>
                                          </p:to>
                                        </p:set>
                                        <p:anim calcmode="lin" valueType="num">
                                          <p:cBhvr additive="base">
                                            <p:cTn id="63" dur="750" fill="hold"/>
                                            <p:tgtEl>
                                              <p:spTgt spid="60"/>
                                            </p:tgtEl>
                                            <p:attrNameLst>
                                              <p:attrName>ppt_x</p:attrName>
                                            </p:attrNameLst>
                                          </p:cBhvr>
                                          <p:tavLst>
                                            <p:tav tm="0">
                                              <p:val>
                                                <p:strVal val="1+#ppt_w/2"/>
                                              </p:val>
                                            </p:tav>
                                            <p:tav tm="100000">
                                              <p:val>
                                                <p:strVal val="#ppt_x"/>
                                              </p:val>
                                            </p:tav>
                                          </p:tavLst>
                                        </p:anim>
                                        <p:anim calcmode="lin" valueType="num">
                                          <p:cBhvr additive="base">
                                            <p:cTn id="64" dur="750" fill="hold"/>
                                            <p:tgtEl>
                                              <p:spTgt spid="60"/>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2250"/>
                                      </p:stCondLst>
                                      <p:childTnLst>
                                        <p:set>
                                          <p:cBhvr>
                                            <p:cTn id="66" dur="1" fill="hold">
                                              <p:stCondLst>
                                                <p:cond delay="0"/>
                                              </p:stCondLst>
                                            </p:cTn>
                                            <p:tgtEl>
                                              <p:spTgt spid="59"/>
                                            </p:tgtEl>
                                            <p:attrNameLst>
                                              <p:attrName>style.visibility</p:attrName>
                                            </p:attrNameLst>
                                          </p:cBhvr>
                                          <p:to>
                                            <p:strVal val="visible"/>
                                          </p:to>
                                        </p:set>
                                        <p:anim calcmode="lin" valueType="num">
                                          <p:cBhvr additive="base">
                                            <p:cTn id="67" dur="750" fill="hold"/>
                                            <p:tgtEl>
                                              <p:spTgt spid="59"/>
                                            </p:tgtEl>
                                            <p:attrNameLst>
                                              <p:attrName>ppt_x</p:attrName>
                                            </p:attrNameLst>
                                          </p:cBhvr>
                                          <p:tavLst>
                                            <p:tav tm="0">
                                              <p:val>
                                                <p:strVal val="1+#ppt_w/2"/>
                                              </p:val>
                                            </p:tav>
                                            <p:tav tm="100000">
                                              <p:val>
                                                <p:strVal val="#ppt_x"/>
                                              </p:val>
                                            </p:tav>
                                          </p:tavLst>
                                        </p:anim>
                                        <p:anim calcmode="lin" valueType="num">
                                          <p:cBhvr additive="base">
                                            <p:cTn id="68" dur="750" fill="hold"/>
                                            <p:tgtEl>
                                              <p:spTgt spid="59"/>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2250"/>
                                      </p:stCondLst>
                                      <p:childTnLst>
                                        <p:set>
                                          <p:cBhvr>
                                            <p:cTn id="70" dur="1" fill="hold">
                                              <p:stCondLst>
                                                <p:cond delay="0"/>
                                              </p:stCondLst>
                                            </p:cTn>
                                            <p:tgtEl>
                                              <p:spTgt spid="62"/>
                                            </p:tgtEl>
                                            <p:attrNameLst>
                                              <p:attrName>style.visibility</p:attrName>
                                            </p:attrNameLst>
                                          </p:cBhvr>
                                          <p:to>
                                            <p:strVal val="visible"/>
                                          </p:to>
                                        </p:set>
                                        <p:anim calcmode="lin" valueType="num">
                                          <p:cBhvr additive="base">
                                            <p:cTn id="71" dur="750" fill="hold"/>
                                            <p:tgtEl>
                                              <p:spTgt spid="62"/>
                                            </p:tgtEl>
                                            <p:attrNameLst>
                                              <p:attrName>ppt_x</p:attrName>
                                            </p:attrNameLst>
                                          </p:cBhvr>
                                          <p:tavLst>
                                            <p:tav tm="0">
                                              <p:val>
                                                <p:strVal val="1+#ppt_w/2"/>
                                              </p:val>
                                            </p:tav>
                                            <p:tav tm="100000">
                                              <p:val>
                                                <p:strVal val="#ppt_x"/>
                                              </p:val>
                                            </p:tav>
                                          </p:tavLst>
                                        </p:anim>
                                        <p:anim calcmode="lin" valueType="num">
                                          <p:cBhvr additive="base">
                                            <p:cTn id="72" dur="750" fill="hold"/>
                                            <p:tgtEl>
                                              <p:spTgt spid="62"/>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2250"/>
                                      </p:stCondLst>
                                      <p:childTnLst>
                                        <p:set>
                                          <p:cBhvr>
                                            <p:cTn id="74" dur="1" fill="hold">
                                              <p:stCondLst>
                                                <p:cond delay="0"/>
                                              </p:stCondLst>
                                            </p:cTn>
                                            <p:tgtEl>
                                              <p:spTgt spid="61"/>
                                            </p:tgtEl>
                                            <p:attrNameLst>
                                              <p:attrName>style.visibility</p:attrName>
                                            </p:attrNameLst>
                                          </p:cBhvr>
                                          <p:to>
                                            <p:strVal val="visible"/>
                                          </p:to>
                                        </p:set>
                                        <p:anim calcmode="lin" valueType="num">
                                          <p:cBhvr additive="base">
                                            <p:cTn id="75" dur="750" fill="hold"/>
                                            <p:tgtEl>
                                              <p:spTgt spid="61"/>
                                            </p:tgtEl>
                                            <p:attrNameLst>
                                              <p:attrName>ppt_x</p:attrName>
                                            </p:attrNameLst>
                                          </p:cBhvr>
                                          <p:tavLst>
                                            <p:tav tm="0">
                                              <p:val>
                                                <p:strVal val="1+#ppt_w/2"/>
                                              </p:val>
                                            </p:tav>
                                            <p:tav tm="100000">
                                              <p:val>
                                                <p:strVal val="#ppt_x"/>
                                              </p:val>
                                            </p:tav>
                                          </p:tavLst>
                                        </p:anim>
                                        <p:anim calcmode="lin" valueType="num">
                                          <p:cBhvr additive="base">
                                            <p:cTn id="76" dur="750" fill="hold"/>
                                            <p:tgtEl>
                                              <p:spTgt spid="61"/>
                                            </p:tgtEl>
                                            <p:attrNameLst>
                                              <p:attrName>ppt_y</p:attrName>
                                            </p:attrNameLst>
                                          </p:cBhvr>
                                          <p:tavLst>
                                            <p:tav tm="0">
                                              <p:val>
                                                <p:strVal val="#ppt_y"/>
                                              </p:val>
                                            </p:tav>
                                            <p:tav tm="100000">
                                              <p:val>
                                                <p:strVal val="#ppt_y"/>
                                              </p:val>
                                            </p:tav>
                                          </p:tavLst>
                                        </p:anim>
                                      </p:childTnLst>
                                    </p:cTn>
                                  </p:par>
                                  <p:par>
                                    <p:cTn id="77" presetID="2" presetClass="entr" presetSubtype="2" fill="hold" grpId="0" nodeType="withEffect">
                                      <p:stCondLst>
                                        <p:cond delay="2250"/>
                                      </p:stCondLst>
                                      <p:childTnLst>
                                        <p:set>
                                          <p:cBhvr>
                                            <p:cTn id="78" dur="1" fill="hold">
                                              <p:stCondLst>
                                                <p:cond delay="0"/>
                                              </p:stCondLst>
                                            </p:cTn>
                                            <p:tgtEl>
                                              <p:spTgt spid="64"/>
                                            </p:tgtEl>
                                            <p:attrNameLst>
                                              <p:attrName>style.visibility</p:attrName>
                                            </p:attrNameLst>
                                          </p:cBhvr>
                                          <p:to>
                                            <p:strVal val="visible"/>
                                          </p:to>
                                        </p:set>
                                        <p:anim calcmode="lin" valueType="num">
                                          <p:cBhvr additive="base">
                                            <p:cTn id="79" dur="750" fill="hold"/>
                                            <p:tgtEl>
                                              <p:spTgt spid="64"/>
                                            </p:tgtEl>
                                            <p:attrNameLst>
                                              <p:attrName>ppt_x</p:attrName>
                                            </p:attrNameLst>
                                          </p:cBhvr>
                                          <p:tavLst>
                                            <p:tav tm="0">
                                              <p:val>
                                                <p:strVal val="1+#ppt_w/2"/>
                                              </p:val>
                                            </p:tav>
                                            <p:tav tm="100000">
                                              <p:val>
                                                <p:strVal val="#ppt_x"/>
                                              </p:val>
                                            </p:tav>
                                          </p:tavLst>
                                        </p:anim>
                                        <p:anim calcmode="lin" valueType="num">
                                          <p:cBhvr additive="base">
                                            <p:cTn id="80" dur="750" fill="hold"/>
                                            <p:tgtEl>
                                              <p:spTgt spid="64"/>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2250"/>
                                      </p:stCondLst>
                                      <p:childTnLst>
                                        <p:set>
                                          <p:cBhvr>
                                            <p:cTn id="82" dur="1" fill="hold">
                                              <p:stCondLst>
                                                <p:cond delay="0"/>
                                              </p:stCondLst>
                                            </p:cTn>
                                            <p:tgtEl>
                                              <p:spTgt spid="63"/>
                                            </p:tgtEl>
                                            <p:attrNameLst>
                                              <p:attrName>style.visibility</p:attrName>
                                            </p:attrNameLst>
                                          </p:cBhvr>
                                          <p:to>
                                            <p:strVal val="visible"/>
                                          </p:to>
                                        </p:set>
                                        <p:anim calcmode="lin" valueType="num">
                                          <p:cBhvr additive="base">
                                            <p:cTn id="83" dur="750" fill="hold"/>
                                            <p:tgtEl>
                                              <p:spTgt spid="63"/>
                                            </p:tgtEl>
                                            <p:attrNameLst>
                                              <p:attrName>ppt_x</p:attrName>
                                            </p:attrNameLst>
                                          </p:cBhvr>
                                          <p:tavLst>
                                            <p:tav tm="0">
                                              <p:val>
                                                <p:strVal val="1+#ppt_w/2"/>
                                              </p:val>
                                            </p:tav>
                                            <p:tav tm="100000">
                                              <p:val>
                                                <p:strVal val="#ppt_x"/>
                                              </p:val>
                                            </p:tav>
                                          </p:tavLst>
                                        </p:anim>
                                        <p:anim calcmode="lin" valueType="num">
                                          <p:cBhvr additive="base">
                                            <p:cTn id="84" dur="750" fill="hold"/>
                                            <p:tgtEl>
                                              <p:spTgt spid="63"/>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2250"/>
                                      </p:stCondLst>
                                      <p:childTnLst>
                                        <p:set>
                                          <p:cBhvr>
                                            <p:cTn id="86" dur="1" fill="hold">
                                              <p:stCondLst>
                                                <p:cond delay="0"/>
                                              </p:stCondLst>
                                            </p:cTn>
                                            <p:tgtEl>
                                              <p:spTgt spid="66"/>
                                            </p:tgtEl>
                                            <p:attrNameLst>
                                              <p:attrName>style.visibility</p:attrName>
                                            </p:attrNameLst>
                                          </p:cBhvr>
                                          <p:to>
                                            <p:strVal val="visible"/>
                                          </p:to>
                                        </p:set>
                                        <p:anim calcmode="lin" valueType="num">
                                          <p:cBhvr additive="base">
                                            <p:cTn id="87" dur="750" fill="hold"/>
                                            <p:tgtEl>
                                              <p:spTgt spid="66"/>
                                            </p:tgtEl>
                                            <p:attrNameLst>
                                              <p:attrName>ppt_x</p:attrName>
                                            </p:attrNameLst>
                                          </p:cBhvr>
                                          <p:tavLst>
                                            <p:tav tm="0">
                                              <p:val>
                                                <p:strVal val="1+#ppt_w/2"/>
                                              </p:val>
                                            </p:tav>
                                            <p:tav tm="100000">
                                              <p:val>
                                                <p:strVal val="#ppt_x"/>
                                              </p:val>
                                            </p:tav>
                                          </p:tavLst>
                                        </p:anim>
                                        <p:anim calcmode="lin" valueType="num">
                                          <p:cBhvr additive="base">
                                            <p:cTn id="88" dur="750" fill="hold"/>
                                            <p:tgtEl>
                                              <p:spTgt spid="66"/>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2250"/>
                                      </p:stCondLst>
                                      <p:childTnLst>
                                        <p:set>
                                          <p:cBhvr>
                                            <p:cTn id="90" dur="1" fill="hold">
                                              <p:stCondLst>
                                                <p:cond delay="0"/>
                                              </p:stCondLst>
                                            </p:cTn>
                                            <p:tgtEl>
                                              <p:spTgt spid="65"/>
                                            </p:tgtEl>
                                            <p:attrNameLst>
                                              <p:attrName>style.visibility</p:attrName>
                                            </p:attrNameLst>
                                          </p:cBhvr>
                                          <p:to>
                                            <p:strVal val="visible"/>
                                          </p:to>
                                        </p:set>
                                        <p:anim calcmode="lin" valueType="num">
                                          <p:cBhvr additive="base">
                                            <p:cTn id="91" dur="750" fill="hold"/>
                                            <p:tgtEl>
                                              <p:spTgt spid="65"/>
                                            </p:tgtEl>
                                            <p:attrNameLst>
                                              <p:attrName>ppt_x</p:attrName>
                                            </p:attrNameLst>
                                          </p:cBhvr>
                                          <p:tavLst>
                                            <p:tav tm="0">
                                              <p:val>
                                                <p:strVal val="1+#ppt_w/2"/>
                                              </p:val>
                                            </p:tav>
                                            <p:tav tm="100000">
                                              <p:val>
                                                <p:strVal val="#ppt_x"/>
                                              </p:val>
                                            </p:tav>
                                          </p:tavLst>
                                        </p:anim>
                                        <p:anim calcmode="lin" valueType="num">
                                          <p:cBhvr additive="base">
                                            <p:cTn id="92" dur="75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9" grpId="0" animBg="1"/>
          <p:bldP spid="72" grpId="0" animBg="1"/>
          <p:bldP spid="74" grpId="0" animBg="1"/>
          <p:bldP spid="74" grpId="1" animBg="1"/>
          <p:bldP spid="75" grpId="0" animBg="1"/>
          <p:bldP spid="57" grpId="0"/>
          <p:bldP spid="58" grpId="0"/>
          <p:bldP spid="59" grpId="0"/>
          <p:bldP spid="60" grpId="0"/>
          <p:bldP spid="61" grpId="0"/>
          <p:bldP spid="62" grpId="0"/>
          <p:bldP spid="63" grpId="0"/>
          <p:bldP spid="64" grpId="0"/>
          <p:bldP spid="65" grpId="0"/>
          <p:bldP spid="66" grpId="0"/>
          <p:bldP spid="4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ight Arrow 116">
            <a:extLst>
              <a:ext uri="{FF2B5EF4-FFF2-40B4-BE49-F238E27FC236}">
                <a16:creationId xmlns:a16="http://schemas.microsoft.com/office/drawing/2014/main" id="{9C853B84-EB36-EC4A-8C77-6254ECBEF96C}"/>
              </a:ext>
            </a:extLst>
          </p:cNvPr>
          <p:cNvSpPr/>
          <p:nvPr/>
        </p:nvSpPr>
        <p:spPr>
          <a:xfrm>
            <a:off x="1394084" y="3388441"/>
            <a:ext cx="10463135" cy="642549"/>
          </a:xfrm>
          <a:prstGeom prst="rightArrow">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0AEC7EF7-08AE-A642-B234-EFE13ADE4100}"/>
              </a:ext>
            </a:extLst>
          </p:cNvPr>
          <p:cNvSpPr/>
          <p:nvPr/>
        </p:nvSpPr>
        <p:spPr>
          <a:xfrm>
            <a:off x="2115205" y="3097378"/>
            <a:ext cx="1759474" cy="1677060"/>
          </a:xfrm>
          <a:custGeom>
            <a:avLst/>
            <a:gdLst>
              <a:gd name="connsiteX0" fmla="*/ 785734 w 1759474"/>
              <a:gd name="connsiteY0" fmla="*/ 1646471 h 1677060"/>
              <a:gd name="connsiteX1" fmla="*/ 65841 w 1759474"/>
              <a:gd name="connsiteY1" fmla="*/ 1127174 h 1677060"/>
              <a:gd name="connsiteX2" fmla="*/ 7866 w 1759474"/>
              <a:gd name="connsiteY2" fmla="*/ 949849 h 1677060"/>
              <a:gd name="connsiteX3" fmla="*/ 282783 w 1759474"/>
              <a:gd name="connsiteY3" fmla="*/ 109598 h 1677060"/>
              <a:gd name="connsiteX4" fmla="*/ 434862 w 1759474"/>
              <a:gd name="connsiteY4" fmla="*/ 0 h 1677060"/>
              <a:gd name="connsiteX5" fmla="*/ 1325486 w 1759474"/>
              <a:gd name="connsiteY5" fmla="*/ 0 h 1677060"/>
              <a:gd name="connsiteX6" fmla="*/ 1476724 w 1759474"/>
              <a:gd name="connsiteY6" fmla="*/ 109598 h 1677060"/>
              <a:gd name="connsiteX7" fmla="*/ 1751641 w 1759474"/>
              <a:gd name="connsiteY7" fmla="*/ 949849 h 1677060"/>
              <a:gd name="connsiteX8" fmla="*/ 1693498 w 1759474"/>
              <a:gd name="connsiteY8" fmla="*/ 1127174 h 1677060"/>
              <a:gd name="connsiteX9" fmla="*/ 974613 w 1759474"/>
              <a:gd name="connsiteY9" fmla="*/ 1646471 h 1677060"/>
              <a:gd name="connsiteX10" fmla="*/ 785734 w 1759474"/>
              <a:gd name="connsiteY10" fmla="*/ 1646471 h 167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9474" h="1677060">
                <a:moveTo>
                  <a:pt x="785734" y="1646471"/>
                </a:moveTo>
                <a:lnTo>
                  <a:pt x="65841" y="1127174"/>
                </a:lnTo>
                <a:cubicBezTo>
                  <a:pt x="9832" y="1086788"/>
                  <a:pt x="-13580" y="1015184"/>
                  <a:pt x="7866" y="949849"/>
                </a:cubicBezTo>
                <a:lnTo>
                  <a:pt x="282783" y="109598"/>
                </a:lnTo>
                <a:cubicBezTo>
                  <a:pt x="304195" y="44210"/>
                  <a:pt x="365600" y="-42"/>
                  <a:pt x="434862" y="0"/>
                </a:cubicBezTo>
                <a:lnTo>
                  <a:pt x="1325486" y="0"/>
                </a:lnTo>
                <a:cubicBezTo>
                  <a:pt x="1394420" y="370"/>
                  <a:pt x="1455364" y="44533"/>
                  <a:pt x="1476724" y="109598"/>
                </a:cubicBezTo>
                <a:lnTo>
                  <a:pt x="1751641" y="949849"/>
                </a:lnTo>
                <a:cubicBezTo>
                  <a:pt x="1773049" y="1015219"/>
                  <a:pt x="1749574" y="1086838"/>
                  <a:pt x="1693498" y="1127174"/>
                </a:cubicBezTo>
                <a:lnTo>
                  <a:pt x="974613" y="1646471"/>
                </a:lnTo>
                <a:cubicBezTo>
                  <a:pt x="918354" y="1687257"/>
                  <a:pt x="841993" y="1687257"/>
                  <a:pt x="785734" y="1646471"/>
                </a:cubicBezTo>
                <a:close/>
              </a:path>
            </a:pathLst>
          </a:custGeom>
          <a:solidFill>
            <a:schemeClr val="accent1"/>
          </a:solidFill>
          <a:ln w="16792"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79C60F1B-2DFE-E84C-9C64-BB23A61E3814}"/>
              </a:ext>
            </a:extLst>
          </p:cNvPr>
          <p:cNvSpPr/>
          <p:nvPr/>
        </p:nvSpPr>
        <p:spPr>
          <a:xfrm>
            <a:off x="3578562" y="2481455"/>
            <a:ext cx="1760152" cy="1676706"/>
          </a:xfrm>
          <a:custGeom>
            <a:avLst/>
            <a:gdLst>
              <a:gd name="connsiteX0" fmla="*/ 786194 w 1760152"/>
              <a:gd name="connsiteY0" fmla="*/ 30400 h 1676706"/>
              <a:gd name="connsiteX1" fmla="*/ 65797 w 1760152"/>
              <a:gd name="connsiteY1" fmla="*/ 549530 h 1676706"/>
              <a:gd name="connsiteX2" fmla="*/ 7822 w 1760152"/>
              <a:gd name="connsiteY2" fmla="*/ 727022 h 1676706"/>
              <a:gd name="connsiteX3" fmla="*/ 282739 w 1760152"/>
              <a:gd name="connsiteY3" fmla="*/ 1567106 h 1676706"/>
              <a:gd name="connsiteX4" fmla="*/ 433977 w 1760152"/>
              <a:gd name="connsiteY4" fmla="*/ 1676704 h 1676706"/>
              <a:gd name="connsiteX5" fmla="*/ 1324601 w 1760152"/>
              <a:gd name="connsiteY5" fmla="*/ 1676704 h 1676706"/>
              <a:gd name="connsiteX6" fmla="*/ 1477352 w 1760152"/>
              <a:gd name="connsiteY6" fmla="*/ 1567106 h 1676706"/>
              <a:gd name="connsiteX7" fmla="*/ 1752269 w 1760152"/>
              <a:gd name="connsiteY7" fmla="*/ 727022 h 1676706"/>
              <a:gd name="connsiteX8" fmla="*/ 1694294 w 1760152"/>
              <a:gd name="connsiteY8" fmla="*/ 549530 h 1676706"/>
              <a:gd name="connsiteX9" fmla="*/ 974233 w 1760152"/>
              <a:gd name="connsiteY9" fmla="*/ 30400 h 1676706"/>
              <a:gd name="connsiteX10" fmla="*/ 786194 w 1760152"/>
              <a:gd name="connsiteY10" fmla="*/ 30400 h 1676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0152" h="1676706">
                <a:moveTo>
                  <a:pt x="786194" y="30400"/>
                </a:moveTo>
                <a:lnTo>
                  <a:pt x="65797" y="549530"/>
                </a:lnTo>
                <a:cubicBezTo>
                  <a:pt x="9850" y="590032"/>
                  <a:pt x="-13540" y="661637"/>
                  <a:pt x="7822" y="727022"/>
                </a:cubicBezTo>
                <a:lnTo>
                  <a:pt x="282739" y="1567106"/>
                </a:lnTo>
                <a:cubicBezTo>
                  <a:pt x="304097" y="1632171"/>
                  <a:pt x="365046" y="1676337"/>
                  <a:pt x="433977" y="1676704"/>
                </a:cubicBezTo>
                <a:lnTo>
                  <a:pt x="1324601" y="1676704"/>
                </a:lnTo>
                <a:cubicBezTo>
                  <a:pt x="1394104" y="1677038"/>
                  <a:pt x="1455859" y="1632728"/>
                  <a:pt x="1477352" y="1567106"/>
                </a:cubicBezTo>
                <a:lnTo>
                  <a:pt x="1752269" y="727022"/>
                </a:lnTo>
                <a:cubicBezTo>
                  <a:pt x="1773745" y="661639"/>
                  <a:pt x="1750336" y="589967"/>
                  <a:pt x="1694294" y="549530"/>
                </a:cubicBezTo>
                <a:lnTo>
                  <a:pt x="974233" y="30400"/>
                </a:lnTo>
                <a:cubicBezTo>
                  <a:pt x="918208" y="-10133"/>
                  <a:pt x="842219" y="-10133"/>
                  <a:pt x="786194" y="30400"/>
                </a:cubicBezTo>
                <a:close/>
              </a:path>
            </a:pathLst>
          </a:custGeom>
          <a:solidFill>
            <a:schemeClr val="accent2"/>
          </a:solidFill>
          <a:ln w="16792"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31E23962-0446-064F-A53E-FBBDF1B1B865}"/>
              </a:ext>
            </a:extLst>
          </p:cNvPr>
          <p:cNvSpPr/>
          <p:nvPr/>
        </p:nvSpPr>
        <p:spPr>
          <a:xfrm>
            <a:off x="5043038" y="3097378"/>
            <a:ext cx="1759486" cy="1676610"/>
          </a:xfrm>
          <a:custGeom>
            <a:avLst/>
            <a:gdLst>
              <a:gd name="connsiteX0" fmla="*/ 785870 w 1759486"/>
              <a:gd name="connsiteY0" fmla="*/ 1646471 h 1676610"/>
              <a:gd name="connsiteX1" fmla="*/ 65977 w 1759486"/>
              <a:gd name="connsiteY1" fmla="*/ 1127174 h 1676610"/>
              <a:gd name="connsiteX2" fmla="*/ 7834 w 1759486"/>
              <a:gd name="connsiteY2" fmla="*/ 949849 h 1676610"/>
              <a:gd name="connsiteX3" fmla="*/ 282751 w 1759486"/>
              <a:gd name="connsiteY3" fmla="*/ 109598 h 1676610"/>
              <a:gd name="connsiteX4" fmla="*/ 433989 w 1759486"/>
              <a:gd name="connsiteY4" fmla="*/ 0 h 1676610"/>
              <a:gd name="connsiteX5" fmla="*/ 1324613 w 1759486"/>
              <a:gd name="connsiteY5" fmla="*/ 0 h 1676610"/>
              <a:gd name="connsiteX6" fmla="*/ 1476691 w 1759486"/>
              <a:gd name="connsiteY6" fmla="*/ 109598 h 1676610"/>
              <a:gd name="connsiteX7" fmla="*/ 1751777 w 1759486"/>
              <a:gd name="connsiteY7" fmla="*/ 949849 h 1676610"/>
              <a:gd name="connsiteX8" fmla="*/ 1693298 w 1759486"/>
              <a:gd name="connsiteY8" fmla="*/ 1127174 h 1676610"/>
              <a:gd name="connsiteX9" fmla="*/ 973405 w 1759486"/>
              <a:gd name="connsiteY9" fmla="*/ 1646471 h 1676610"/>
              <a:gd name="connsiteX10" fmla="*/ 785870 w 1759486"/>
              <a:gd name="connsiteY10" fmla="*/ 1646471 h 1676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9486" h="1676610">
                <a:moveTo>
                  <a:pt x="785870" y="1646471"/>
                </a:moveTo>
                <a:lnTo>
                  <a:pt x="65977" y="1127174"/>
                </a:lnTo>
                <a:cubicBezTo>
                  <a:pt x="9901" y="1086838"/>
                  <a:pt x="-13575" y="1015219"/>
                  <a:pt x="7834" y="949849"/>
                </a:cubicBezTo>
                <a:lnTo>
                  <a:pt x="282751" y="109598"/>
                </a:lnTo>
                <a:cubicBezTo>
                  <a:pt x="304109" y="44533"/>
                  <a:pt x="365058" y="371"/>
                  <a:pt x="433989" y="0"/>
                </a:cubicBezTo>
                <a:lnTo>
                  <a:pt x="1324613" y="0"/>
                </a:lnTo>
                <a:cubicBezTo>
                  <a:pt x="1393897" y="-95"/>
                  <a:pt x="1455317" y="44178"/>
                  <a:pt x="1476691" y="109598"/>
                </a:cubicBezTo>
                <a:lnTo>
                  <a:pt x="1751777" y="949849"/>
                </a:lnTo>
                <a:cubicBezTo>
                  <a:pt x="1773001" y="1015292"/>
                  <a:pt x="1749407" y="1086871"/>
                  <a:pt x="1693298" y="1127174"/>
                </a:cubicBezTo>
                <a:lnTo>
                  <a:pt x="973405" y="1646471"/>
                </a:lnTo>
                <a:cubicBezTo>
                  <a:pt x="917447" y="1686657"/>
                  <a:pt x="841828" y="1686657"/>
                  <a:pt x="785870" y="1646471"/>
                </a:cubicBezTo>
                <a:close/>
              </a:path>
            </a:pathLst>
          </a:custGeom>
          <a:solidFill>
            <a:schemeClr val="accent3"/>
          </a:solidFill>
          <a:ln w="16792"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DADDC62D-757C-F24C-9745-6FD8EC58A389}"/>
              </a:ext>
            </a:extLst>
          </p:cNvPr>
          <p:cNvSpPr/>
          <p:nvPr/>
        </p:nvSpPr>
        <p:spPr>
          <a:xfrm>
            <a:off x="6506731" y="2481436"/>
            <a:ext cx="1759549" cy="1676722"/>
          </a:xfrm>
          <a:custGeom>
            <a:avLst/>
            <a:gdLst>
              <a:gd name="connsiteX0" fmla="*/ 785825 w 1759549"/>
              <a:gd name="connsiteY0" fmla="*/ 30419 h 1676722"/>
              <a:gd name="connsiteX1" fmla="*/ 65932 w 1759549"/>
              <a:gd name="connsiteY1" fmla="*/ 549549 h 1676722"/>
              <a:gd name="connsiteX2" fmla="*/ 7789 w 1759549"/>
              <a:gd name="connsiteY2" fmla="*/ 727041 h 1676722"/>
              <a:gd name="connsiteX3" fmla="*/ 282875 w 1759549"/>
              <a:gd name="connsiteY3" fmla="*/ 1567125 h 1676722"/>
              <a:gd name="connsiteX4" fmla="*/ 434113 w 1759549"/>
              <a:gd name="connsiteY4" fmla="*/ 1676723 h 1676722"/>
              <a:gd name="connsiteX5" fmla="*/ 1324737 w 1759549"/>
              <a:gd name="connsiteY5" fmla="*/ 1676723 h 1676722"/>
              <a:gd name="connsiteX6" fmla="*/ 1476815 w 1759549"/>
              <a:gd name="connsiteY6" fmla="*/ 1567125 h 1676722"/>
              <a:gd name="connsiteX7" fmla="*/ 1751732 w 1759549"/>
              <a:gd name="connsiteY7" fmla="*/ 727041 h 1676722"/>
              <a:gd name="connsiteX8" fmla="*/ 1693590 w 1759549"/>
              <a:gd name="connsiteY8" fmla="*/ 549549 h 1676722"/>
              <a:gd name="connsiteX9" fmla="*/ 973696 w 1759549"/>
              <a:gd name="connsiteY9" fmla="*/ 30419 h 1676722"/>
              <a:gd name="connsiteX10" fmla="*/ 785825 w 1759549"/>
              <a:gd name="connsiteY10" fmla="*/ 30419 h 167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9549" h="1676722">
                <a:moveTo>
                  <a:pt x="785825" y="30419"/>
                </a:moveTo>
                <a:lnTo>
                  <a:pt x="65932" y="549549"/>
                </a:lnTo>
                <a:cubicBezTo>
                  <a:pt x="9924" y="590005"/>
                  <a:pt x="-13535" y="661621"/>
                  <a:pt x="7789" y="727041"/>
                </a:cubicBezTo>
                <a:lnTo>
                  <a:pt x="282875" y="1567125"/>
                </a:lnTo>
                <a:cubicBezTo>
                  <a:pt x="304149" y="1632253"/>
                  <a:pt x="365148" y="1676456"/>
                  <a:pt x="434113" y="1676723"/>
                </a:cubicBezTo>
                <a:lnTo>
                  <a:pt x="1324737" y="1676723"/>
                </a:lnTo>
                <a:cubicBezTo>
                  <a:pt x="1393987" y="1676706"/>
                  <a:pt x="1455356" y="1632480"/>
                  <a:pt x="1476815" y="1567125"/>
                </a:cubicBezTo>
                <a:lnTo>
                  <a:pt x="1751732" y="727041"/>
                </a:lnTo>
                <a:cubicBezTo>
                  <a:pt x="1773107" y="661621"/>
                  <a:pt x="1749648" y="589973"/>
                  <a:pt x="1693590" y="549549"/>
                </a:cubicBezTo>
                <a:lnTo>
                  <a:pt x="973696" y="30419"/>
                </a:lnTo>
                <a:cubicBezTo>
                  <a:pt x="917739" y="-10140"/>
                  <a:pt x="841783" y="-10140"/>
                  <a:pt x="785825" y="30419"/>
                </a:cubicBezTo>
                <a:close/>
              </a:path>
            </a:pathLst>
          </a:custGeom>
          <a:solidFill>
            <a:schemeClr val="accent4"/>
          </a:solidFill>
          <a:ln w="16792"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5DDBB210-000E-F34A-B4FE-17132D70FD23}"/>
              </a:ext>
            </a:extLst>
          </p:cNvPr>
          <p:cNvSpPr/>
          <p:nvPr/>
        </p:nvSpPr>
        <p:spPr>
          <a:xfrm>
            <a:off x="7970640" y="3097378"/>
            <a:ext cx="1759472" cy="1676747"/>
          </a:xfrm>
          <a:custGeom>
            <a:avLst/>
            <a:gdLst>
              <a:gd name="connsiteX0" fmla="*/ 785732 w 1759472"/>
              <a:gd name="connsiteY0" fmla="*/ 1646471 h 1676747"/>
              <a:gd name="connsiteX1" fmla="*/ 65839 w 1759472"/>
              <a:gd name="connsiteY1" fmla="*/ 1127174 h 1676747"/>
              <a:gd name="connsiteX2" fmla="*/ 7865 w 1759472"/>
              <a:gd name="connsiteY2" fmla="*/ 949849 h 1676747"/>
              <a:gd name="connsiteX3" fmla="*/ 282781 w 1759472"/>
              <a:gd name="connsiteY3" fmla="*/ 109598 h 1676747"/>
              <a:gd name="connsiteX4" fmla="*/ 434860 w 1759472"/>
              <a:gd name="connsiteY4" fmla="*/ 0 h 1676747"/>
              <a:gd name="connsiteX5" fmla="*/ 1324644 w 1759472"/>
              <a:gd name="connsiteY5" fmla="*/ 0 h 1676747"/>
              <a:gd name="connsiteX6" fmla="*/ 1476722 w 1759472"/>
              <a:gd name="connsiteY6" fmla="*/ 109598 h 1676747"/>
              <a:gd name="connsiteX7" fmla="*/ 1751639 w 1759472"/>
              <a:gd name="connsiteY7" fmla="*/ 949849 h 1676747"/>
              <a:gd name="connsiteX8" fmla="*/ 1693497 w 1759472"/>
              <a:gd name="connsiteY8" fmla="*/ 1127174 h 1676747"/>
              <a:gd name="connsiteX9" fmla="*/ 973771 w 1759472"/>
              <a:gd name="connsiteY9" fmla="*/ 1646471 h 1676747"/>
              <a:gd name="connsiteX10" fmla="*/ 785732 w 1759472"/>
              <a:gd name="connsiteY10" fmla="*/ 1646471 h 1676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9472" h="1676747">
                <a:moveTo>
                  <a:pt x="785732" y="1646471"/>
                </a:moveTo>
                <a:lnTo>
                  <a:pt x="65839" y="1127174"/>
                </a:lnTo>
                <a:cubicBezTo>
                  <a:pt x="9830" y="1086788"/>
                  <a:pt x="-13578" y="1015184"/>
                  <a:pt x="7865" y="949849"/>
                </a:cubicBezTo>
                <a:lnTo>
                  <a:pt x="282781" y="109598"/>
                </a:lnTo>
                <a:cubicBezTo>
                  <a:pt x="304190" y="44210"/>
                  <a:pt x="365593" y="-42"/>
                  <a:pt x="434860" y="0"/>
                </a:cubicBezTo>
                <a:lnTo>
                  <a:pt x="1324644" y="0"/>
                </a:lnTo>
                <a:cubicBezTo>
                  <a:pt x="1393894" y="10"/>
                  <a:pt x="1455263" y="44243"/>
                  <a:pt x="1476722" y="109598"/>
                </a:cubicBezTo>
                <a:lnTo>
                  <a:pt x="1751639" y="949849"/>
                </a:lnTo>
                <a:cubicBezTo>
                  <a:pt x="1773047" y="1015219"/>
                  <a:pt x="1749572" y="1086838"/>
                  <a:pt x="1693497" y="1127174"/>
                </a:cubicBezTo>
                <a:lnTo>
                  <a:pt x="973771" y="1646471"/>
                </a:lnTo>
                <a:cubicBezTo>
                  <a:pt x="917695" y="1686840"/>
                  <a:pt x="841808" y="1686840"/>
                  <a:pt x="785732" y="1646471"/>
                </a:cubicBezTo>
                <a:close/>
              </a:path>
            </a:pathLst>
          </a:custGeom>
          <a:solidFill>
            <a:schemeClr val="accent5"/>
          </a:solidFill>
          <a:ln w="16792"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14BA7A0-3038-4448-ABD8-9636DD6907F1}"/>
              </a:ext>
            </a:extLst>
          </p:cNvPr>
          <p:cNvSpPr/>
          <p:nvPr/>
        </p:nvSpPr>
        <p:spPr>
          <a:xfrm>
            <a:off x="9434035" y="2481455"/>
            <a:ext cx="1759944" cy="1676704"/>
          </a:xfrm>
          <a:custGeom>
            <a:avLst/>
            <a:gdLst>
              <a:gd name="connsiteX0" fmla="*/ 786154 w 1759944"/>
              <a:gd name="connsiteY0" fmla="*/ 30400 h 1676704"/>
              <a:gd name="connsiteX1" fmla="*/ 66261 w 1759944"/>
              <a:gd name="connsiteY1" fmla="*/ 549530 h 1676704"/>
              <a:gd name="connsiteX2" fmla="*/ 7782 w 1759944"/>
              <a:gd name="connsiteY2" fmla="*/ 727022 h 1676704"/>
              <a:gd name="connsiteX3" fmla="*/ 282699 w 1759944"/>
              <a:gd name="connsiteY3" fmla="*/ 1567106 h 1676704"/>
              <a:gd name="connsiteX4" fmla="*/ 434778 w 1759944"/>
              <a:gd name="connsiteY4" fmla="*/ 1676704 h 1676704"/>
              <a:gd name="connsiteX5" fmla="*/ 1324561 w 1759944"/>
              <a:gd name="connsiteY5" fmla="*/ 1676704 h 1676704"/>
              <a:gd name="connsiteX6" fmla="*/ 1476639 w 1759944"/>
              <a:gd name="connsiteY6" fmla="*/ 1567106 h 1676704"/>
              <a:gd name="connsiteX7" fmla="*/ 1752061 w 1759944"/>
              <a:gd name="connsiteY7" fmla="*/ 727022 h 1676704"/>
              <a:gd name="connsiteX8" fmla="*/ 1694086 w 1759944"/>
              <a:gd name="connsiteY8" fmla="*/ 549530 h 1676704"/>
              <a:gd name="connsiteX9" fmla="*/ 974194 w 1759944"/>
              <a:gd name="connsiteY9" fmla="*/ 30400 h 1676704"/>
              <a:gd name="connsiteX10" fmla="*/ 786154 w 1759944"/>
              <a:gd name="connsiteY10" fmla="*/ 30400 h 167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9944" h="1676704">
                <a:moveTo>
                  <a:pt x="786154" y="30400"/>
                </a:moveTo>
                <a:lnTo>
                  <a:pt x="66261" y="549530"/>
                </a:lnTo>
                <a:cubicBezTo>
                  <a:pt x="10034" y="589831"/>
                  <a:pt x="-13576" y="661529"/>
                  <a:pt x="7782" y="727022"/>
                </a:cubicBezTo>
                <a:lnTo>
                  <a:pt x="282699" y="1567106"/>
                </a:lnTo>
                <a:cubicBezTo>
                  <a:pt x="304158" y="1632461"/>
                  <a:pt x="365528" y="1676688"/>
                  <a:pt x="434778" y="1676704"/>
                </a:cubicBezTo>
                <a:lnTo>
                  <a:pt x="1324561" y="1676704"/>
                </a:lnTo>
                <a:cubicBezTo>
                  <a:pt x="1393829" y="1676754"/>
                  <a:pt x="1455231" y="1632495"/>
                  <a:pt x="1476639" y="1567106"/>
                </a:cubicBezTo>
                <a:lnTo>
                  <a:pt x="1752061" y="727022"/>
                </a:lnTo>
                <a:cubicBezTo>
                  <a:pt x="1773537" y="661639"/>
                  <a:pt x="1750129" y="589967"/>
                  <a:pt x="1694086" y="549530"/>
                </a:cubicBezTo>
                <a:lnTo>
                  <a:pt x="974194" y="30400"/>
                </a:lnTo>
                <a:cubicBezTo>
                  <a:pt x="918168" y="-10133"/>
                  <a:pt x="842179" y="-10133"/>
                  <a:pt x="786154" y="30400"/>
                </a:cubicBezTo>
                <a:close/>
              </a:path>
            </a:pathLst>
          </a:custGeom>
          <a:solidFill>
            <a:schemeClr val="accent6"/>
          </a:solidFill>
          <a:ln w="16792"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C244250C-5AC6-D741-A406-019F73295FB4}"/>
              </a:ext>
            </a:extLst>
          </p:cNvPr>
          <p:cNvSpPr/>
          <p:nvPr/>
        </p:nvSpPr>
        <p:spPr>
          <a:xfrm>
            <a:off x="2415801" y="3322746"/>
            <a:ext cx="1158147" cy="1149693"/>
          </a:xfrm>
          <a:custGeom>
            <a:avLst/>
            <a:gdLst>
              <a:gd name="connsiteX0" fmla="*/ 1158147 w 1158147"/>
              <a:gd name="connsiteY0" fmla="*/ 574847 h 1149693"/>
              <a:gd name="connsiteX1" fmla="*/ 579074 w 1158147"/>
              <a:gd name="connsiteY1" fmla="*/ 1149694 h 1149693"/>
              <a:gd name="connsiteX2" fmla="*/ 0 w 1158147"/>
              <a:gd name="connsiteY2" fmla="*/ 574847 h 1149693"/>
              <a:gd name="connsiteX3" fmla="*/ 579074 w 1158147"/>
              <a:gd name="connsiteY3" fmla="*/ 0 h 1149693"/>
              <a:gd name="connsiteX4" fmla="*/ 1158147 w 1158147"/>
              <a:gd name="connsiteY4" fmla="*/ 574847 h 11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147" h="1149693">
                <a:moveTo>
                  <a:pt x="1158147" y="574847"/>
                </a:moveTo>
                <a:cubicBezTo>
                  <a:pt x="1158147" y="892326"/>
                  <a:pt x="898887" y="1149694"/>
                  <a:pt x="579074" y="1149694"/>
                </a:cubicBezTo>
                <a:cubicBezTo>
                  <a:pt x="259260" y="1149694"/>
                  <a:pt x="0" y="892326"/>
                  <a:pt x="0" y="574847"/>
                </a:cubicBezTo>
                <a:cubicBezTo>
                  <a:pt x="0" y="257368"/>
                  <a:pt x="259260" y="0"/>
                  <a:pt x="579074" y="0"/>
                </a:cubicBezTo>
                <a:cubicBezTo>
                  <a:pt x="898887" y="0"/>
                  <a:pt x="1158147" y="257368"/>
                  <a:pt x="1158147" y="574847"/>
                </a:cubicBezTo>
                <a:close/>
              </a:path>
            </a:pathLst>
          </a:custGeom>
          <a:solidFill>
            <a:srgbClr val="FFFFFF"/>
          </a:solidFill>
          <a:ln w="16792"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14" name="Freeform 13">
            <a:extLst>
              <a:ext uri="{FF2B5EF4-FFF2-40B4-BE49-F238E27FC236}">
                <a16:creationId xmlns:a16="http://schemas.microsoft.com/office/drawing/2014/main" id="{CE760A9E-4260-7544-84EE-49FF0750C501}"/>
              </a:ext>
            </a:extLst>
          </p:cNvPr>
          <p:cNvSpPr/>
          <p:nvPr/>
        </p:nvSpPr>
        <p:spPr>
          <a:xfrm rot="20204400">
            <a:off x="3879715" y="2804729"/>
            <a:ext cx="1158146" cy="1149693"/>
          </a:xfrm>
          <a:custGeom>
            <a:avLst/>
            <a:gdLst>
              <a:gd name="connsiteX0" fmla="*/ 1158147 w 1158146"/>
              <a:gd name="connsiteY0" fmla="*/ 574847 h 1149693"/>
              <a:gd name="connsiteX1" fmla="*/ 579073 w 1158146"/>
              <a:gd name="connsiteY1" fmla="*/ 1149693 h 1149693"/>
              <a:gd name="connsiteX2" fmla="*/ 0 w 1158146"/>
              <a:gd name="connsiteY2" fmla="*/ 574847 h 1149693"/>
              <a:gd name="connsiteX3" fmla="*/ 579073 w 1158146"/>
              <a:gd name="connsiteY3" fmla="*/ 0 h 1149693"/>
              <a:gd name="connsiteX4" fmla="*/ 1158147 w 1158146"/>
              <a:gd name="connsiteY4" fmla="*/ 574847 h 11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146" h="1149693">
                <a:moveTo>
                  <a:pt x="1158147" y="574847"/>
                </a:moveTo>
                <a:cubicBezTo>
                  <a:pt x="1158147" y="892326"/>
                  <a:pt x="898887" y="1149693"/>
                  <a:pt x="579073" y="1149693"/>
                </a:cubicBezTo>
                <a:cubicBezTo>
                  <a:pt x="259260" y="1149693"/>
                  <a:pt x="0" y="892326"/>
                  <a:pt x="0" y="574847"/>
                </a:cubicBezTo>
                <a:cubicBezTo>
                  <a:pt x="0" y="257368"/>
                  <a:pt x="259260" y="0"/>
                  <a:pt x="579073" y="0"/>
                </a:cubicBezTo>
                <a:cubicBezTo>
                  <a:pt x="898887" y="0"/>
                  <a:pt x="1158147" y="257368"/>
                  <a:pt x="1158147" y="574847"/>
                </a:cubicBezTo>
                <a:close/>
              </a:path>
            </a:pathLst>
          </a:custGeom>
          <a:solidFill>
            <a:srgbClr val="FFFFFF"/>
          </a:solidFill>
          <a:ln w="16792"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21" name="Freeform 20">
            <a:extLst>
              <a:ext uri="{FF2B5EF4-FFF2-40B4-BE49-F238E27FC236}">
                <a16:creationId xmlns:a16="http://schemas.microsoft.com/office/drawing/2014/main" id="{4DD71482-571F-7D44-A33F-E723E9E30863}"/>
              </a:ext>
            </a:extLst>
          </p:cNvPr>
          <p:cNvSpPr/>
          <p:nvPr/>
        </p:nvSpPr>
        <p:spPr>
          <a:xfrm>
            <a:off x="5343602" y="3322746"/>
            <a:ext cx="1158147" cy="1149693"/>
          </a:xfrm>
          <a:custGeom>
            <a:avLst/>
            <a:gdLst>
              <a:gd name="connsiteX0" fmla="*/ 1158148 w 1158147"/>
              <a:gd name="connsiteY0" fmla="*/ 574847 h 1149693"/>
              <a:gd name="connsiteX1" fmla="*/ 579074 w 1158147"/>
              <a:gd name="connsiteY1" fmla="*/ 1149694 h 1149693"/>
              <a:gd name="connsiteX2" fmla="*/ 0 w 1158147"/>
              <a:gd name="connsiteY2" fmla="*/ 574847 h 1149693"/>
              <a:gd name="connsiteX3" fmla="*/ 579074 w 1158147"/>
              <a:gd name="connsiteY3" fmla="*/ 0 h 1149693"/>
              <a:gd name="connsiteX4" fmla="*/ 1158148 w 1158147"/>
              <a:gd name="connsiteY4" fmla="*/ 574847 h 11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147" h="1149693">
                <a:moveTo>
                  <a:pt x="1158148" y="574847"/>
                </a:moveTo>
                <a:cubicBezTo>
                  <a:pt x="1158148" y="892326"/>
                  <a:pt x="898887" y="1149694"/>
                  <a:pt x="579074" y="1149694"/>
                </a:cubicBezTo>
                <a:cubicBezTo>
                  <a:pt x="259260" y="1149694"/>
                  <a:pt x="0" y="892326"/>
                  <a:pt x="0" y="574847"/>
                </a:cubicBezTo>
                <a:cubicBezTo>
                  <a:pt x="0" y="257368"/>
                  <a:pt x="259260" y="0"/>
                  <a:pt x="579074" y="0"/>
                </a:cubicBezTo>
                <a:cubicBezTo>
                  <a:pt x="898887" y="0"/>
                  <a:pt x="1158148" y="257368"/>
                  <a:pt x="1158148" y="574847"/>
                </a:cubicBezTo>
                <a:close/>
              </a:path>
            </a:pathLst>
          </a:custGeom>
          <a:solidFill>
            <a:srgbClr val="FFFFFF"/>
          </a:solidFill>
          <a:ln w="16792"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22" name="Freeform 21">
            <a:extLst>
              <a:ext uri="{FF2B5EF4-FFF2-40B4-BE49-F238E27FC236}">
                <a16:creationId xmlns:a16="http://schemas.microsoft.com/office/drawing/2014/main" id="{87925C54-24CA-BA44-8B27-F75BF4741646}"/>
              </a:ext>
            </a:extLst>
          </p:cNvPr>
          <p:cNvSpPr/>
          <p:nvPr/>
        </p:nvSpPr>
        <p:spPr>
          <a:xfrm rot="20298293">
            <a:off x="6817862" y="2831722"/>
            <a:ext cx="1159189" cy="1150728"/>
          </a:xfrm>
          <a:custGeom>
            <a:avLst/>
            <a:gdLst>
              <a:gd name="connsiteX0" fmla="*/ 1159190 w 1159189"/>
              <a:gd name="connsiteY0" fmla="*/ 575366 h 1150728"/>
              <a:gd name="connsiteX1" fmla="*/ 579595 w 1159189"/>
              <a:gd name="connsiteY1" fmla="*/ 1150730 h 1150728"/>
              <a:gd name="connsiteX2" fmla="*/ 1 w 1159189"/>
              <a:gd name="connsiteY2" fmla="*/ 575366 h 1150728"/>
              <a:gd name="connsiteX3" fmla="*/ 579595 w 1159189"/>
              <a:gd name="connsiteY3" fmla="*/ 2 h 1150728"/>
              <a:gd name="connsiteX4" fmla="*/ 1159190 w 1159189"/>
              <a:gd name="connsiteY4" fmla="*/ 575366 h 1150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189" h="1150728">
                <a:moveTo>
                  <a:pt x="1159190" y="575366"/>
                </a:moveTo>
                <a:cubicBezTo>
                  <a:pt x="1159190" y="893130"/>
                  <a:pt x="899697" y="1150730"/>
                  <a:pt x="579595" y="1150730"/>
                </a:cubicBezTo>
                <a:cubicBezTo>
                  <a:pt x="259494" y="1150730"/>
                  <a:pt x="1" y="893130"/>
                  <a:pt x="1" y="575366"/>
                </a:cubicBezTo>
                <a:cubicBezTo>
                  <a:pt x="1" y="257601"/>
                  <a:pt x="259494" y="2"/>
                  <a:pt x="579595" y="2"/>
                </a:cubicBezTo>
                <a:cubicBezTo>
                  <a:pt x="899697" y="2"/>
                  <a:pt x="1159190" y="257601"/>
                  <a:pt x="1159190" y="575366"/>
                </a:cubicBezTo>
                <a:close/>
              </a:path>
            </a:pathLst>
          </a:custGeom>
          <a:solidFill>
            <a:srgbClr val="FFFFFF"/>
          </a:solidFill>
          <a:ln w="16807"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29" name="Freeform 28">
            <a:extLst>
              <a:ext uri="{FF2B5EF4-FFF2-40B4-BE49-F238E27FC236}">
                <a16:creationId xmlns:a16="http://schemas.microsoft.com/office/drawing/2014/main" id="{535917EA-300F-2443-AAFD-79610D305076}"/>
              </a:ext>
            </a:extLst>
          </p:cNvPr>
          <p:cNvSpPr/>
          <p:nvPr/>
        </p:nvSpPr>
        <p:spPr>
          <a:xfrm>
            <a:off x="8271234" y="3322746"/>
            <a:ext cx="1158147" cy="1149693"/>
          </a:xfrm>
          <a:custGeom>
            <a:avLst/>
            <a:gdLst>
              <a:gd name="connsiteX0" fmla="*/ 1158148 w 1158147"/>
              <a:gd name="connsiteY0" fmla="*/ 574847 h 1149693"/>
              <a:gd name="connsiteX1" fmla="*/ 579074 w 1158147"/>
              <a:gd name="connsiteY1" fmla="*/ 1149694 h 1149693"/>
              <a:gd name="connsiteX2" fmla="*/ 0 w 1158147"/>
              <a:gd name="connsiteY2" fmla="*/ 574847 h 1149693"/>
              <a:gd name="connsiteX3" fmla="*/ 579074 w 1158147"/>
              <a:gd name="connsiteY3" fmla="*/ 0 h 1149693"/>
              <a:gd name="connsiteX4" fmla="*/ 1158148 w 1158147"/>
              <a:gd name="connsiteY4" fmla="*/ 574847 h 11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147" h="1149693">
                <a:moveTo>
                  <a:pt x="1158148" y="574847"/>
                </a:moveTo>
                <a:cubicBezTo>
                  <a:pt x="1158148" y="892326"/>
                  <a:pt x="898888" y="1149694"/>
                  <a:pt x="579074" y="1149694"/>
                </a:cubicBezTo>
                <a:cubicBezTo>
                  <a:pt x="259260" y="1149694"/>
                  <a:pt x="0" y="892326"/>
                  <a:pt x="0" y="574847"/>
                </a:cubicBezTo>
                <a:cubicBezTo>
                  <a:pt x="0" y="257368"/>
                  <a:pt x="259260" y="0"/>
                  <a:pt x="579074" y="0"/>
                </a:cubicBezTo>
                <a:cubicBezTo>
                  <a:pt x="898888" y="0"/>
                  <a:pt x="1158148" y="257368"/>
                  <a:pt x="1158148" y="574847"/>
                </a:cubicBezTo>
                <a:close/>
              </a:path>
            </a:pathLst>
          </a:custGeom>
          <a:solidFill>
            <a:srgbClr val="FFFFFF"/>
          </a:solidFill>
          <a:ln w="16792"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31" name="Freeform 30">
            <a:extLst>
              <a:ext uri="{FF2B5EF4-FFF2-40B4-BE49-F238E27FC236}">
                <a16:creationId xmlns:a16="http://schemas.microsoft.com/office/drawing/2014/main" id="{ECCA8574-353E-9944-B869-0BD6F0054A71}"/>
              </a:ext>
            </a:extLst>
          </p:cNvPr>
          <p:cNvSpPr/>
          <p:nvPr/>
        </p:nvSpPr>
        <p:spPr>
          <a:xfrm rot="18900000">
            <a:off x="9735257" y="2804766"/>
            <a:ext cx="1158147" cy="1149694"/>
          </a:xfrm>
          <a:custGeom>
            <a:avLst/>
            <a:gdLst>
              <a:gd name="connsiteX0" fmla="*/ 1158148 w 1158147"/>
              <a:gd name="connsiteY0" fmla="*/ 574847 h 1149694"/>
              <a:gd name="connsiteX1" fmla="*/ 579074 w 1158147"/>
              <a:gd name="connsiteY1" fmla="*/ 1149694 h 1149694"/>
              <a:gd name="connsiteX2" fmla="*/ 0 w 1158147"/>
              <a:gd name="connsiteY2" fmla="*/ 574847 h 1149694"/>
              <a:gd name="connsiteX3" fmla="*/ 579074 w 1158147"/>
              <a:gd name="connsiteY3" fmla="*/ 0 h 1149694"/>
              <a:gd name="connsiteX4" fmla="*/ 1158148 w 1158147"/>
              <a:gd name="connsiteY4" fmla="*/ 574847 h 1149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147" h="1149694">
                <a:moveTo>
                  <a:pt x="1158148" y="574847"/>
                </a:moveTo>
                <a:cubicBezTo>
                  <a:pt x="1158148" y="892326"/>
                  <a:pt x="898888" y="1149694"/>
                  <a:pt x="579074" y="1149694"/>
                </a:cubicBezTo>
                <a:cubicBezTo>
                  <a:pt x="259260" y="1149694"/>
                  <a:pt x="0" y="892326"/>
                  <a:pt x="0" y="574847"/>
                </a:cubicBezTo>
                <a:cubicBezTo>
                  <a:pt x="0" y="257368"/>
                  <a:pt x="259260" y="0"/>
                  <a:pt x="579074" y="0"/>
                </a:cubicBezTo>
                <a:cubicBezTo>
                  <a:pt x="898888" y="0"/>
                  <a:pt x="1158148" y="257368"/>
                  <a:pt x="1158148" y="574847"/>
                </a:cubicBezTo>
                <a:close/>
              </a:path>
            </a:pathLst>
          </a:custGeom>
          <a:solidFill>
            <a:srgbClr val="FFFFFF"/>
          </a:solidFill>
          <a:ln w="16792" cap="flat">
            <a:noFill/>
            <a:prstDash val="solid"/>
            <a:miter/>
          </a:ln>
          <a:effectLst>
            <a:outerShdw blurRad="254000" dist="38100" dir="2700000" algn="tl" rotWithShape="0">
              <a:prstClr val="black">
                <a:alpha val="17000"/>
              </a:prstClr>
            </a:outerShdw>
          </a:effectLst>
        </p:spPr>
        <p:txBody>
          <a:bodyPr rtlCol="0" anchor="ctr"/>
          <a:lstStyle/>
          <a:p>
            <a:endParaRPr lang="en-US"/>
          </a:p>
        </p:txBody>
      </p:sp>
      <p:sp>
        <p:nvSpPr>
          <p:cNvPr id="32" name="Freeform 31">
            <a:extLst>
              <a:ext uri="{FF2B5EF4-FFF2-40B4-BE49-F238E27FC236}">
                <a16:creationId xmlns:a16="http://schemas.microsoft.com/office/drawing/2014/main" id="{374F49CA-D9D8-F94E-AE9E-F9A18CAB1137}"/>
              </a:ext>
            </a:extLst>
          </p:cNvPr>
          <p:cNvSpPr/>
          <p:nvPr/>
        </p:nvSpPr>
        <p:spPr>
          <a:xfrm>
            <a:off x="4334676" y="4153488"/>
            <a:ext cx="248198" cy="342305"/>
          </a:xfrm>
          <a:custGeom>
            <a:avLst/>
            <a:gdLst>
              <a:gd name="connsiteX0" fmla="*/ 185351 w 248198"/>
              <a:gd name="connsiteY0" fmla="*/ 180995 h 342305"/>
              <a:gd name="connsiteX1" fmla="*/ 185351 w 248198"/>
              <a:gd name="connsiteY1" fmla="*/ 0 h 342305"/>
              <a:gd name="connsiteX2" fmla="*/ 62848 w 248198"/>
              <a:gd name="connsiteY2" fmla="*/ 0 h 342305"/>
              <a:gd name="connsiteX3" fmla="*/ 62848 w 248198"/>
              <a:gd name="connsiteY3" fmla="*/ 180995 h 342305"/>
              <a:gd name="connsiteX4" fmla="*/ 0 w 248198"/>
              <a:gd name="connsiteY4" fmla="*/ 180995 h 342305"/>
              <a:gd name="connsiteX5" fmla="*/ 124183 w 248198"/>
              <a:gd name="connsiteY5" fmla="*/ 342306 h 342305"/>
              <a:gd name="connsiteX6" fmla="*/ 248199 w 248198"/>
              <a:gd name="connsiteY6" fmla="*/ 180995 h 342305"/>
              <a:gd name="connsiteX7" fmla="*/ 185351 w 248198"/>
              <a:gd name="connsiteY7" fmla="*/ 180995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98" h="342305">
                <a:moveTo>
                  <a:pt x="185351" y="180995"/>
                </a:moveTo>
                <a:lnTo>
                  <a:pt x="185351" y="0"/>
                </a:lnTo>
                <a:lnTo>
                  <a:pt x="62848" y="0"/>
                </a:lnTo>
                <a:lnTo>
                  <a:pt x="62848" y="180995"/>
                </a:lnTo>
                <a:lnTo>
                  <a:pt x="0" y="180995"/>
                </a:lnTo>
                <a:lnTo>
                  <a:pt x="124183" y="342306"/>
                </a:lnTo>
                <a:lnTo>
                  <a:pt x="248199" y="180995"/>
                </a:lnTo>
                <a:lnTo>
                  <a:pt x="185351" y="180995"/>
                </a:lnTo>
                <a:close/>
              </a:path>
            </a:pathLst>
          </a:custGeom>
          <a:solidFill>
            <a:schemeClr val="accent2"/>
          </a:solidFill>
          <a:ln w="16792"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C7D7B49B-4045-D04F-B679-208E1F1C233A}"/>
              </a:ext>
            </a:extLst>
          </p:cNvPr>
          <p:cNvSpPr/>
          <p:nvPr/>
        </p:nvSpPr>
        <p:spPr>
          <a:xfrm>
            <a:off x="2880102" y="2755072"/>
            <a:ext cx="248198" cy="342305"/>
          </a:xfrm>
          <a:custGeom>
            <a:avLst/>
            <a:gdLst>
              <a:gd name="connsiteX0" fmla="*/ 62848 w 248198"/>
              <a:gd name="connsiteY0" fmla="*/ 161478 h 342305"/>
              <a:gd name="connsiteX1" fmla="*/ 62848 w 248198"/>
              <a:gd name="connsiteY1" fmla="*/ 342306 h 342305"/>
              <a:gd name="connsiteX2" fmla="*/ 185351 w 248198"/>
              <a:gd name="connsiteY2" fmla="*/ 342306 h 342305"/>
              <a:gd name="connsiteX3" fmla="*/ 185351 w 248198"/>
              <a:gd name="connsiteY3" fmla="*/ 161478 h 342305"/>
              <a:gd name="connsiteX4" fmla="*/ 248198 w 248198"/>
              <a:gd name="connsiteY4" fmla="*/ 161478 h 342305"/>
              <a:gd name="connsiteX5" fmla="*/ 124183 w 248198"/>
              <a:gd name="connsiteY5" fmla="*/ 0 h 342305"/>
              <a:gd name="connsiteX6" fmla="*/ 0 w 248198"/>
              <a:gd name="connsiteY6" fmla="*/ 161478 h 342305"/>
              <a:gd name="connsiteX7" fmla="*/ 62848 w 248198"/>
              <a:gd name="connsiteY7" fmla="*/ 161478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98" h="342305">
                <a:moveTo>
                  <a:pt x="62848" y="161478"/>
                </a:moveTo>
                <a:lnTo>
                  <a:pt x="62848" y="342306"/>
                </a:lnTo>
                <a:lnTo>
                  <a:pt x="185351" y="342306"/>
                </a:lnTo>
                <a:lnTo>
                  <a:pt x="185351" y="161478"/>
                </a:lnTo>
                <a:lnTo>
                  <a:pt x="248198" y="161478"/>
                </a:lnTo>
                <a:lnTo>
                  <a:pt x="124183" y="0"/>
                </a:lnTo>
                <a:lnTo>
                  <a:pt x="0" y="161478"/>
                </a:lnTo>
                <a:lnTo>
                  <a:pt x="62848" y="161478"/>
                </a:lnTo>
                <a:close/>
              </a:path>
            </a:pathLst>
          </a:custGeom>
          <a:solidFill>
            <a:schemeClr val="accent1"/>
          </a:solidFill>
          <a:ln w="16792"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9CB64C2A-9C85-6A4C-BDAF-D35C818E4E4A}"/>
              </a:ext>
            </a:extLst>
          </p:cNvPr>
          <p:cNvSpPr/>
          <p:nvPr/>
        </p:nvSpPr>
        <p:spPr>
          <a:xfrm>
            <a:off x="5798492" y="2755072"/>
            <a:ext cx="248198" cy="342305"/>
          </a:xfrm>
          <a:custGeom>
            <a:avLst/>
            <a:gdLst>
              <a:gd name="connsiteX0" fmla="*/ 62848 w 248198"/>
              <a:gd name="connsiteY0" fmla="*/ 161478 h 342305"/>
              <a:gd name="connsiteX1" fmla="*/ 62848 w 248198"/>
              <a:gd name="connsiteY1" fmla="*/ 342306 h 342305"/>
              <a:gd name="connsiteX2" fmla="*/ 185351 w 248198"/>
              <a:gd name="connsiteY2" fmla="*/ 342306 h 342305"/>
              <a:gd name="connsiteX3" fmla="*/ 185351 w 248198"/>
              <a:gd name="connsiteY3" fmla="*/ 161478 h 342305"/>
              <a:gd name="connsiteX4" fmla="*/ 248199 w 248198"/>
              <a:gd name="connsiteY4" fmla="*/ 161478 h 342305"/>
              <a:gd name="connsiteX5" fmla="*/ 124183 w 248198"/>
              <a:gd name="connsiteY5" fmla="*/ 0 h 342305"/>
              <a:gd name="connsiteX6" fmla="*/ 0 w 248198"/>
              <a:gd name="connsiteY6" fmla="*/ 161478 h 342305"/>
              <a:gd name="connsiteX7" fmla="*/ 62848 w 248198"/>
              <a:gd name="connsiteY7" fmla="*/ 161478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98" h="342305">
                <a:moveTo>
                  <a:pt x="62848" y="161478"/>
                </a:moveTo>
                <a:lnTo>
                  <a:pt x="62848" y="342306"/>
                </a:lnTo>
                <a:lnTo>
                  <a:pt x="185351" y="342306"/>
                </a:lnTo>
                <a:lnTo>
                  <a:pt x="185351" y="161478"/>
                </a:lnTo>
                <a:lnTo>
                  <a:pt x="248199" y="161478"/>
                </a:lnTo>
                <a:lnTo>
                  <a:pt x="124183" y="0"/>
                </a:lnTo>
                <a:lnTo>
                  <a:pt x="0" y="161478"/>
                </a:lnTo>
                <a:lnTo>
                  <a:pt x="62848" y="161478"/>
                </a:lnTo>
                <a:close/>
              </a:path>
            </a:pathLst>
          </a:custGeom>
          <a:solidFill>
            <a:schemeClr val="accent3"/>
          </a:solidFill>
          <a:ln w="16792"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191BB8BF-B603-634C-B464-47D314D7A356}"/>
              </a:ext>
            </a:extLst>
          </p:cNvPr>
          <p:cNvSpPr/>
          <p:nvPr/>
        </p:nvSpPr>
        <p:spPr>
          <a:xfrm>
            <a:off x="8726293" y="2755072"/>
            <a:ext cx="248198" cy="342305"/>
          </a:xfrm>
          <a:custGeom>
            <a:avLst/>
            <a:gdLst>
              <a:gd name="connsiteX0" fmla="*/ 62848 w 248198"/>
              <a:gd name="connsiteY0" fmla="*/ 161478 h 342305"/>
              <a:gd name="connsiteX1" fmla="*/ 62848 w 248198"/>
              <a:gd name="connsiteY1" fmla="*/ 342306 h 342305"/>
              <a:gd name="connsiteX2" fmla="*/ 185351 w 248198"/>
              <a:gd name="connsiteY2" fmla="*/ 342306 h 342305"/>
              <a:gd name="connsiteX3" fmla="*/ 185351 w 248198"/>
              <a:gd name="connsiteY3" fmla="*/ 161478 h 342305"/>
              <a:gd name="connsiteX4" fmla="*/ 248198 w 248198"/>
              <a:gd name="connsiteY4" fmla="*/ 161478 h 342305"/>
              <a:gd name="connsiteX5" fmla="*/ 124015 w 248198"/>
              <a:gd name="connsiteY5" fmla="*/ 0 h 342305"/>
              <a:gd name="connsiteX6" fmla="*/ 0 w 248198"/>
              <a:gd name="connsiteY6" fmla="*/ 161478 h 342305"/>
              <a:gd name="connsiteX7" fmla="*/ 62848 w 248198"/>
              <a:gd name="connsiteY7" fmla="*/ 161478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98" h="342305">
                <a:moveTo>
                  <a:pt x="62848" y="161478"/>
                </a:moveTo>
                <a:lnTo>
                  <a:pt x="62848" y="342306"/>
                </a:lnTo>
                <a:lnTo>
                  <a:pt x="185351" y="342306"/>
                </a:lnTo>
                <a:lnTo>
                  <a:pt x="185351" y="161478"/>
                </a:lnTo>
                <a:lnTo>
                  <a:pt x="248198" y="161478"/>
                </a:lnTo>
                <a:lnTo>
                  <a:pt x="124015" y="0"/>
                </a:lnTo>
                <a:lnTo>
                  <a:pt x="0" y="161478"/>
                </a:lnTo>
                <a:lnTo>
                  <a:pt x="62848" y="161478"/>
                </a:lnTo>
                <a:close/>
              </a:path>
            </a:pathLst>
          </a:custGeom>
          <a:solidFill>
            <a:schemeClr val="accent5"/>
          </a:solidFill>
          <a:ln w="16792"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57686BC6-0DEA-D54C-B194-FE6A770B0A48}"/>
              </a:ext>
            </a:extLst>
          </p:cNvPr>
          <p:cNvSpPr/>
          <p:nvPr/>
        </p:nvSpPr>
        <p:spPr>
          <a:xfrm>
            <a:off x="7262476" y="4153488"/>
            <a:ext cx="248030" cy="342305"/>
          </a:xfrm>
          <a:custGeom>
            <a:avLst/>
            <a:gdLst>
              <a:gd name="connsiteX0" fmla="*/ 185351 w 248030"/>
              <a:gd name="connsiteY0" fmla="*/ 180995 h 342305"/>
              <a:gd name="connsiteX1" fmla="*/ 185351 w 248030"/>
              <a:gd name="connsiteY1" fmla="*/ 0 h 342305"/>
              <a:gd name="connsiteX2" fmla="*/ 62848 w 248030"/>
              <a:gd name="connsiteY2" fmla="*/ 0 h 342305"/>
              <a:gd name="connsiteX3" fmla="*/ 62848 w 248030"/>
              <a:gd name="connsiteY3" fmla="*/ 180995 h 342305"/>
              <a:gd name="connsiteX4" fmla="*/ 0 w 248030"/>
              <a:gd name="connsiteY4" fmla="*/ 180995 h 342305"/>
              <a:gd name="connsiteX5" fmla="*/ 124015 w 248030"/>
              <a:gd name="connsiteY5" fmla="*/ 342306 h 342305"/>
              <a:gd name="connsiteX6" fmla="*/ 248031 w 248030"/>
              <a:gd name="connsiteY6" fmla="*/ 180995 h 342305"/>
              <a:gd name="connsiteX7" fmla="*/ 185351 w 248030"/>
              <a:gd name="connsiteY7" fmla="*/ 180995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030" h="342305">
                <a:moveTo>
                  <a:pt x="185351" y="180995"/>
                </a:moveTo>
                <a:lnTo>
                  <a:pt x="185351" y="0"/>
                </a:lnTo>
                <a:lnTo>
                  <a:pt x="62848" y="0"/>
                </a:lnTo>
                <a:lnTo>
                  <a:pt x="62848" y="180995"/>
                </a:lnTo>
                <a:lnTo>
                  <a:pt x="0" y="180995"/>
                </a:lnTo>
                <a:lnTo>
                  <a:pt x="124015" y="342306"/>
                </a:lnTo>
                <a:lnTo>
                  <a:pt x="248031" y="180995"/>
                </a:lnTo>
                <a:lnTo>
                  <a:pt x="185351" y="180995"/>
                </a:lnTo>
                <a:close/>
              </a:path>
            </a:pathLst>
          </a:custGeom>
          <a:solidFill>
            <a:schemeClr val="accent4"/>
          </a:solidFill>
          <a:ln w="16792"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EB54D37E-386A-334C-9EB8-87DF0B7207E6}"/>
              </a:ext>
            </a:extLst>
          </p:cNvPr>
          <p:cNvSpPr/>
          <p:nvPr/>
        </p:nvSpPr>
        <p:spPr>
          <a:xfrm>
            <a:off x="10190109" y="4153488"/>
            <a:ext cx="248198" cy="342305"/>
          </a:xfrm>
          <a:custGeom>
            <a:avLst/>
            <a:gdLst>
              <a:gd name="connsiteX0" fmla="*/ 185351 w 248198"/>
              <a:gd name="connsiteY0" fmla="*/ 180995 h 342305"/>
              <a:gd name="connsiteX1" fmla="*/ 185351 w 248198"/>
              <a:gd name="connsiteY1" fmla="*/ 0 h 342305"/>
              <a:gd name="connsiteX2" fmla="*/ 62848 w 248198"/>
              <a:gd name="connsiteY2" fmla="*/ 0 h 342305"/>
              <a:gd name="connsiteX3" fmla="*/ 62848 w 248198"/>
              <a:gd name="connsiteY3" fmla="*/ 180995 h 342305"/>
              <a:gd name="connsiteX4" fmla="*/ 0 w 248198"/>
              <a:gd name="connsiteY4" fmla="*/ 180995 h 342305"/>
              <a:gd name="connsiteX5" fmla="*/ 124183 w 248198"/>
              <a:gd name="connsiteY5" fmla="*/ 342306 h 342305"/>
              <a:gd name="connsiteX6" fmla="*/ 248198 w 248198"/>
              <a:gd name="connsiteY6" fmla="*/ 180995 h 342305"/>
              <a:gd name="connsiteX7" fmla="*/ 185351 w 248198"/>
              <a:gd name="connsiteY7" fmla="*/ 180995 h 342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98" h="342305">
                <a:moveTo>
                  <a:pt x="185351" y="180995"/>
                </a:moveTo>
                <a:lnTo>
                  <a:pt x="185351" y="0"/>
                </a:lnTo>
                <a:lnTo>
                  <a:pt x="62848" y="0"/>
                </a:lnTo>
                <a:lnTo>
                  <a:pt x="62848" y="180995"/>
                </a:lnTo>
                <a:lnTo>
                  <a:pt x="0" y="180995"/>
                </a:lnTo>
                <a:lnTo>
                  <a:pt x="124183" y="342306"/>
                </a:lnTo>
                <a:lnTo>
                  <a:pt x="248198" y="180995"/>
                </a:lnTo>
                <a:lnTo>
                  <a:pt x="185351" y="180995"/>
                </a:lnTo>
                <a:close/>
              </a:path>
            </a:pathLst>
          </a:custGeom>
          <a:solidFill>
            <a:schemeClr val="accent6"/>
          </a:solidFill>
          <a:ln w="16792" cap="flat">
            <a:noFill/>
            <a:prstDash val="solid"/>
            <a:miter/>
          </a:ln>
        </p:spPr>
        <p:txBody>
          <a:bodyPr rtlCol="0" anchor="ctr"/>
          <a:lstStyle/>
          <a:p>
            <a:endParaRPr lang="en-US"/>
          </a:p>
        </p:txBody>
      </p:sp>
      <p:sp>
        <p:nvSpPr>
          <p:cNvPr id="68" name="CuadroTexto 4">
            <a:extLst>
              <a:ext uri="{FF2B5EF4-FFF2-40B4-BE49-F238E27FC236}">
                <a16:creationId xmlns:a16="http://schemas.microsoft.com/office/drawing/2014/main" id="{57F41821-7EE3-A647-ADC8-809E751D898F}"/>
              </a:ext>
            </a:extLst>
          </p:cNvPr>
          <p:cNvSpPr txBox="1"/>
          <p:nvPr/>
        </p:nvSpPr>
        <p:spPr>
          <a:xfrm>
            <a:off x="1860138" y="1612707"/>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9" name="CuadroTexto 238">
            <a:extLst>
              <a:ext uri="{FF2B5EF4-FFF2-40B4-BE49-F238E27FC236}">
                <a16:creationId xmlns:a16="http://schemas.microsoft.com/office/drawing/2014/main" id="{3B920FBA-B13D-DC4A-90B2-602415BA0A69}"/>
              </a:ext>
            </a:extLst>
          </p:cNvPr>
          <p:cNvSpPr txBox="1"/>
          <p:nvPr/>
        </p:nvSpPr>
        <p:spPr>
          <a:xfrm>
            <a:off x="2210547" y="2477346"/>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0" name="CuadroTexto 4">
            <a:extLst>
              <a:ext uri="{FF2B5EF4-FFF2-40B4-BE49-F238E27FC236}">
                <a16:creationId xmlns:a16="http://schemas.microsoft.com/office/drawing/2014/main" id="{04769EEC-4C8F-6A4F-B4A2-28FA7A93ECA1}"/>
              </a:ext>
            </a:extLst>
          </p:cNvPr>
          <p:cNvSpPr txBox="1"/>
          <p:nvPr/>
        </p:nvSpPr>
        <p:spPr>
          <a:xfrm>
            <a:off x="4797408" y="1616816"/>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1" name="CuadroTexto 238">
            <a:extLst>
              <a:ext uri="{FF2B5EF4-FFF2-40B4-BE49-F238E27FC236}">
                <a16:creationId xmlns:a16="http://schemas.microsoft.com/office/drawing/2014/main" id="{94F9E84C-F86F-8F42-B78E-E702AD90CD7E}"/>
              </a:ext>
            </a:extLst>
          </p:cNvPr>
          <p:cNvSpPr txBox="1"/>
          <p:nvPr/>
        </p:nvSpPr>
        <p:spPr>
          <a:xfrm>
            <a:off x="5147817" y="2481455"/>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2" name="CuadroTexto 4">
            <a:extLst>
              <a:ext uri="{FF2B5EF4-FFF2-40B4-BE49-F238E27FC236}">
                <a16:creationId xmlns:a16="http://schemas.microsoft.com/office/drawing/2014/main" id="{753DB41B-784B-534A-AFD8-1E9D97D9A0CC}"/>
              </a:ext>
            </a:extLst>
          </p:cNvPr>
          <p:cNvSpPr txBox="1"/>
          <p:nvPr/>
        </p:nvSpPr>
        <p:spPr>
          <a:xfrm>
            <a:off x="7719118" y="1608235"/>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3" name="CuadroTexto 238">
            <a:extLst>
              <a:ext uri="{FF2B5EF4-FFF2-40B4-BE49-F238E27FC236}">
                <a16:creationId xmlns:a16="http://schemas.microsoft.com/office/drawing/2014/main" id="{0DCDBA0C-B326-324D-99A1-4F8DB8B8CF61}"/>
              </a:ext>
            </a:extLst>
          </p:cNvPr>
          <p:cNvSpPr txBox="1"/>
          <p:nvPr/>
        </p:nvSpPr>
        <p:spPr>
          <a:xfrm>
            <a:off x="8069527" y="2472874"/>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4" name="CuadroTexto 238">
            <a:extLst>
              <a:ext uri="{FF2B5EF4-FFF2-40B4-BE49-F238E27FC236}">
                <a16:creationId xmlns:a16="http://schemas.microsoft.com/office/drawing/2014/main" id="{5D9FBF04-7DE2-3A4C-B816-8F03AC793A8A}"/>
              </a:ext>
            </a:extLst>
          </p:cNvPr>
          <p:cNvSpPr txBox="1"/>
          <p:nvPr/>
        </p:nvSpPr>
        <p:spPr>
          <a:xfrm>
            <a:off x="3626572" y="4514098"/>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5" name="CuadroTexto 4">
            <a:extLst>
              <a:ext uri="{FF2B5EF4-FFF2-40B4-BE49-F238E27FC236}">
                <a16:creationId xmlns:a16="http://schemas.microsoft.com/office/drawing/2014/main" id="{5AF081C2-8708-FC42-B182-479A7C51C4F1}"/>
              </a:ext>
            </a:extLst>
          </p:cNvPr>
          <p:cNvSpPr txBox="1"/>
          <p:nvPr/>
        </p:nvSpPr>
        <p:spPr>
          <a:xfrm>
            <a:off x="3323902" y="4902592"/>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6" name="CuadroTexto 238">
            <a:extLst>
              <a:ext uri="{FF2B5EF4-FFF2-40B4-BE49-F238E27FC236}">
                <a16:creationId xmlns:a16="http://schemas.microsoft.com/office/drawing/2014/main" id="{E101C838-5A6D-1445-AA30-26FFC83468AC}"/>
              </a:ext>
            </a:extLst>
          </p:cNvPr>
          <p:cNvSpPr txBox="1"/>
          <p:nvPr/>
        </p:nvSpPr>
        <p:spPr>
          <a:xfrm>
            <a:off x="6585724" y="4514098"/>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7" name="CuadroTexto 4">
            <a:extLst>
              <a:ext uri="{FF2B5EF4-FFF2-40B4-BE49-F238E27FC236}">
                <a16:creationId xmlns:a16="http://schemas.microsoft.com/office/drawing/2014/main" id="{435498D2-ECF7-4B4F-8C1C-3FA5564D4D58}"/>
              </a:ext>
            </a:extLst>
          </p:cNvPr>
          <p:cNvSpPr txBox="1"/>
          <p:nvPr/>
        </p:nvSpPr>
        <p:spPr>
          <a:xfrm>
            <a:off x="6283054" y="4902592"/>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8" name="CuadroTexto 238">
            <a:extLst>
              <a:ext uri="{FF2B5EF4-FFF2-40B4-BE49-F238E27FC236}">
                <a16:creationId xmlns:a16="http://schemas.microsoft.com/office/drawing/2014/main" id="{AB2BF400-7061-0549-A229-1B34707EF731}"/>
              </a:ext>
            </a:extLst>
          </p:cNvPr>
          <p:cNvSpPr txBox="1"/>
          <p:nvPr/>
        </p:nvSpPr>
        <p:spPr>
          <a:xfrm>
            <a:off x="9544876" y="4514880"/>
            <a:ext cx="1664132" cy="276999"/>
          </a:xfrm>
          <a:prstGeom prst="rect">
            <a:avLst/>
          </a:prstGeom>
          <a:noFill/>
        </p:spPr>
        <p:txBody>
          <a:bodyPr wrap="square" rtlCol="0">
            <a:spAutoFit/>
          </a:bodyPr>
          <a:lstStyle/>
          <a:p>
            <a:pPr algn="ctr"/>
            <a:r>
              <a:rPr lang="en-US" sz="12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9" name="CuadroTexto 4">
            <a:extLst>
              <a:ext uri="{FF2B5EF4-FFF2-40B4-BE49-F238E27FC236}">
                <a16:creationId xmlns:a16="http://schemas.microsoft.com/office/drawing/2014/main" id="{BF65C762-7964-2A44-A837-9A0D9BB72035}"/>
              </a:ext>
            </a:extLst>
          </p:cNvPr>
          <p:cNvSpPr txBox="1"/>
          <p:nvPr/>
        </p:nvSpPr>
        <p:spPr>
          <a:xfrm>
            <a:off x="9242206" y="4903374"/>
            <a:ext cx="2269472"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80" name="Group">
            <a:extLst>
              <a:ext uri="{FF2B5EF4-FFF2-40B4-BE49-F238E27FC236}">
                <a16:creationId xmlns:a16="http://schemas.microsoft.com/office/drawing/2014/main" id="{637EA670-A55F-EB4C-B363-C77027283DFD}"/>
              </a:ext>
            </a:extLst>
          </p:cNvPr>
          <p:cNvGrpSpPr/>
          <p:nvPr/>
        </p:nvGrpSpPr>
        <p:grpSpPr>
          <a:xfrm>
            <a:off x="2802005" y="3743181"/>
            <a:ext cx="356366" cy="356366"/>
            <a:chOff x="0" y="0"/>
            <a:chExt cx="791634" cy="791634"/>
          </a:xfrm>
          <a:solidFill>
            <a:schemeClr val="accent1"/>
          </a:solidFill>
        </p:grpSpPr>
        <p:sp>
          <p:nvSpPr>
            <p:cNvPr id="81" name="Shape">
              <a:extLst>
                <a:ext uri="{FF2B5EF4-FFF2-40B4-BE49-F238E27FC236}">
                  <a16:creationId xmlns:a16="http://schemas.microsoft.com/office/drawing/2014/main" id="{AF59525B-EE80-7E42-815C-E809500BC494}"/>
                </a:ext>
              </a:extLst>
            </p:cNvPr>
            <p:cNvSpPr/>
            <p:nvPr/>
          </p:nvSpPr>
          <p:spPr>
            <a:xfrm>
              <a:off x="198968" y="245533"/>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17876" y="0"/>
                  </a:moveTo>
                  <a:cubicBezTo>
                    <a:pt x="16138" y="0"/>
                    <a:pt x="16138" y="0"/>
                    <a:pt x="16138" y="0"/>
                  </a:cubicBezTo>
                  <a:cubicBezTo>
                    <a:pt x="16138" y="1890"/>
                    <a:pt x="16138" y="1890"/>
                    <a:pt x="16138" y="1890"/>
                  </a:cubicBezTo>
                  <a:cubicBezTo>
                    <a:pt x="16138" y="5130"/>
                    <a:pt x="13407" y="7830"/>
                    <a:pt x="10676" y="7830"/>
                  </a:cubicBezTo>
                  <a:cubicBezTo>
                    <a:pt x="2483" y="7830"/>
                    <a:pt x="2483" y="7830"/>
                    <a:pt x="2483" y="7830"/>
                  </a:cubicBezTo>
                  <a:cubicBezTo>
                    <a:pt x="0" y="10530"/>
                    <a:pt x="0" y="10530"/>
                    <a:pt x="0" y="10530"/>
                  </a:cubicBezTo>
                  <a:cubicBezTo>
                    <a:pt x="0" y="11880"/>
                    <a:pt x="0" y="11880"/>
                    <a:pt x="0" y="11880"/>
                  </a:cubicBezTo>
                  <a:cubicBezTo>
                    <a:pt x="0" y="13770"/>
                    <a:pt x="1738" y="15660"/>
                    <a:pt x="3476" y="15660"/>
                  </a:cubicBezTo>
                  <a:cubicBezTo>
                    <a:pt x="12414" y="15660"/>
                    <a:pt x="12414" y="15660"/>
                    <a:pt x="12414" y="15660"/>
                  </a:cubicBezTo>
                  <a:cubicBezTo>
                    <a:pt x="17876" y="21600"/>
                    <a:pt x="17876" y="21600"/>
                    <a:pt x="17876" y="21600"/>
                  </a:cubicBezTo>
                  <a:cubicBezTo>
                    <a:pt x="17876" y="15660"/>
                    <a:pt x="17876" y="15660"/>
                    <a:pt x="17876" y="15660"/>
                  </a:cubicBezTo>
                  <a:cubicBezTo>
                    <a:pt x="19614" y="15660"/>
                    <a:pt x="21600" y="13770"/>
                    <a:pt x="21600" y="11880"/>
                  </a:cubicBezTo>
                  <a:cubicBezTo>
                    <a:pt x="21600" y="4050"/>
                    <a:pt x="21600" y="4050"/>
                    <a:pt x="21600" y="4050"/>
                  </a:cubicBezTo>
                  <a:cubicBezTo>
                    <a:pt x="21600" y="1890"/>
                    <a:pt x="19614" y="0"/>
                    <a:pt x="1787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82" name="Shape">
              <a:extLst>
                <a:ext uri="{FF2B5EF4-FFF2-40B4-BE49-F238E27FC236}">
                  <a16:creationId xmlns:a16="http://schemas.microsoft.com/office/drawing/2014/main" id="{1A33FBE6-DD77-644C-9B42-2E1478FF5E4E}"/>
                </a:ext>
              </a:extLst>
            </p:cNvPr>
            <p:cNvSpPr/>
            <p:nvPr/>
          </p:nvSpPr>
          <p:spPr>
            <a:xfrm>
              <a:off x="0" y="0"/>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8938" y="15660"/>
                  </a:moveTo>
                  <a:cubicBezTo>
                    <a:pt x="17876" y="15660"/>
                    <a:pt x="17876" y="15660"/>
                    <a:pt x="17876" y="15660"/>
                  </a:cubicBezTo>
                  <a:cubicBezTo>
                    <a:pt x="19614" y="15660"/>
                    <a:pt x="21600" y="13770"/>
                    <a:pt x="21600" y="11610"/>
                  </a:cubicBezTo>
                  <a:cubicBezTo>
                    <a:pt x="21600" y="3780"/>
                    <a:pt x="21600" y="3780"/>
                    <a:pt x="21600" y="3780"/>
                  </a:cubicBezTo>
                  <a:cubicBezTo>
                    <a:pt x="21600" y="1890"/>
                    <a:pt x="19614" y="0"/>
                    <a:pt x="17876" y="0"/>
                  </a:cubicBezTo>
                  <a:cubicBezTo>
                    <a:pt x="3476" y="0"/>
                    <a:pt x="3476" y="0"/>
                    <a:pt x="3476" y="0"/>
                  </a:cubicBezTo>
                  <a:cubicBezTo>
                    <a:pt x="1738" y="0"/>
                    <a:pt x="0" y="1890"/>
                    <a:pt x="0" y="3780"/>
                  </a:cubicBezTo>
                  <a:cubicBezTo>
                    <a:pt x="0" y="11610"/>
                    <a:pt x="0" y="11610"/>
                    <a:pt x="0" y="11610"/>
                  </a:cubicBezTo>
                  <a:cubicBezTo>
                    <a:pt x="0" y="13770"/>
                    <a:pt x="1738" y="15660"/>
                    <a:pt x="3476" y="15660"/>
                  </a:cubicBezTo>
                  <a:cubicBezTo>
                    <a:pt x="3476" y="21600"/>
                    <a:pt x="3476" y="21600"/>
                    <a:pt x="3476" y="21600"/>
                  </a:cubicBezTo>
                  <a:lnTo>
                    <a:pt x="8938" y="156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83" name="Group">
            <a:extLst>
              <a:ext uri="{FF2B5EF4-FFF2-40B4-BE49-F238E27FC236}">
                <a16:creationId xmlns:a16="http://schemas.microsoft.com/office/drawing/2014/main" id="{4F1E3342-2EBC-AC48-A2E5-DEB03AB7BB40}"/>
              </a:ext>
            </a:extLst>
          </p:cNvPr>
          <p:cNvGrpSpPr/>
          <p:nvPr/>
        </p:nvGrpSpPr>
        <p:grpSpPr>
          <a:xfrm>
            <a:off x="7181417" y="3204741"/>
            <a:ext cx="382386" cy="349668"/>
            <a:chOff x="0" y="0"/>
            <a:chExt cx="791634" cy="723901"/>
          </a:xfrm>
          <a:solidFill>
            <a:schemeClr val="accent4"/>
          </a:solidFill>
        </p:grpSpPr>
        <p:sp>
          <p:nvSpPr>
            <p:cNvPr id="84" name="Square">
              <a:extLst>
                <a:ext uri="{FF2B5EF4-FFF2-40B4-BE49-F238E27FC236}">
                  <a16:creationId xmlns:a16="http://schemas.microsoft.com/office/drawing/2014/main" id="{260F3343-68CD-F447-AB02-0A345ED219A9}"/>
                </a:ext>
              </a:extLst>
            </p:cNvPr>
            <p:cNvSpPr/>
            <p:nvPr/>
          </p:nvSpPr>
          <p:spPr>
            <a:xfrm>
              <a:off x="50800" y="571501"/>
              <a:ext cx="148169" cy="1524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85" name="Rectangle">
              <a:extLst>
                <a:ext uri="{FF2B5EF4-FFF2-40B4-BE49-F238E27FC236}">
                  <a16:creationId xmlns:a16="http://schemas.microsoft.com/office/drawing/2014/main" id="{E0CED3F1-D58A-EB4C-B80A-065F0118C939}"/>
                </a:ext>
              </a:extLst>
            </p:cNvPr>
            <p:cNvSpPr/>
            <p:nvPr/>
          </p:nvSpPr>
          <p:spPr>
            <a:xfrm>
              <a:off x="249765" y="469901"/>
              <a:ext cx="148169" cy="2540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86" name="Rectangle">
              <a:extLst>
                <a:ext uri="{FF2B5EF4-FFF2-40B4-BE49-F238E27FC236}">
                  <a16:creationId xmlns:a16="http://schemas.microsoft.com/office/drawing/2014/main" id="{E8A175C9-9E93-014F-8C3F-18A98A17D9F4}"/>
                </a:ext>
              </a:extLst>
            </p:cNvPr>
            <p:cNvSpPr/>
            <p:nvPr/>
          </p:nvSpPr>
          <p:spPr>
            <a:xfrm>
              <a:off x="444498" y="372533"/>
              <a:ext cx="152401" cy="3513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87" name="Rectangle">
              <a:extLst>
                <a:ext uri="{FF2B5EF4-FFF2-40B4-BE49-F238E27FC236}">
                  <a16:creationId xmlns:a16="http://schemas.microsoft.com/office/drawing/2014/main" id="{4339D3CB-32BC-5142-BFCC-B207838A67AE}"/>
                </a:ext>
              </a:extLst>
            </p:cNvPr>
            <p:cNvSpPr/>
            <p:nvPr/>
          </p:nvSpPr>
          <p:spPr>
            <a:xfrm>
              <a:off x="643466" y="270933"/>
              <a:ext cx="148169" cy="4529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88" name="Shape">
              <a:extLst>
                <a:ext uri="{FF2B5EF4-FFF2-40B4-BE49-F238E27FC236}">
                  <a16:creationId xmlns:a16="http://schemas.microsoft.com/office/drawing/2014/main" id="{D6E653B8-9364-5240-A864-C6BF206B1B7E}"/>
                </a:ext>
              </a:extLst>
            </p:cNvPr>
            <p:cNvSpPr/>
            <p:nvPr/>
          </p:nvSpPr>
          <p:spPr>
            <a:xfrm>
              <a:off x="-1" y="0"/>
              <a:ext cx="791636" cy="469902"/>
            </a:xfrm>
            <a:custGeom>
              <a:avLst/>
              <a:gdLst/>
              <a:ahLst/>
              <a:cxnLst>
                <a:cxn ang="0">
                  <a:pos x="wd2" y="hd2"/>
                </a:cxn>
                <a:cxn ang="5400000">
                  <a:pos x="wd2" y="hd2"/>
                </a:cxn>
                <a:cxn ang="10800000">
                  <a:pos x="wd2" y="hd2"/>
                </a:cxn>
                <a:cxn ang="16200000">
                  <a:pos x="wd2" y="hd2"/>
                </a:cxn>
              </a:cxnLst>
              <a:rect l="0" t="0" r="r" b="b"/>
              <a:pathLst>
                <a:path w="21600" h="21600" extrusionOk="0">
                  <a:moveTo>
                    <a:pt x="18712" y="4865"/>
                  </a:moveTo>
                  <a:lnTo>
                    <a:pt x="14554" y="4865"/>
                  </a:lnTo>
                  <a:lnTo>
                    <a:pt x="9356" y="11481"/>
                  </a:lnTo>
                  <a:lnTo>
                    <a:pt x="6815" y="9341"/>
                  </a:lnTo>
                  <a:lnTo>
                    <a:pt x="0" y="18681"/>
                  </a:lnTo>
                  <a:lnTo>
                    <a:pt x="0" y="21600"/>
                  </a:lnTo>
                  <a:lnTo>
                    <a:pt x="6930" y="12065"/>
                  </a:lnTo>
                  <a:lnTo>
                    <a:pt x="9587" y="14400"/>
                  </a:lnTo>
                  <a:lnTo>
                    <a:pt x="15132" y="7200"/>
                  </a:lnTo>
                  <a:lnTo>
                    <a:pt x="19174" y="7200"/>
                  </a:lnTo>
                  <a:lnTo>
                    <a:pt x="21600" y="3114"/>
                  </a:lnTo>
                  <a:lnTo>
                    <a:pt x="21600" y="0"/>
                  </a:lnTo>
                  <a:lnTo>
                    <a:pt x="18712" y="486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89" name="Shape">
            <a:extLst>
              <a:ext uri="{FF2B5EF4-FFF2-40B4-BE49-F238E27FC236}">
                <a16:creationId xmlns:a16="http://schemas.microsoft.com/office/drawing/2014/main" id="{E719BCB4-874F-C042-8390-C29258A59BB9}"/>
              </a:ext>
            </a:extLst>
          </p:cNvPr>
          <p:cNvSpPr/>
          <p:nvPr/>
        </p:nvSpPr>
        <p:spPr>
          <a:xfrm>
            <a:off x="4313994" y="3147925"/>
            <a:ext cx="350151" cy="389286"/>
          </a:xfrm>
          <a:custGeom>
            <a:avLst/>
            <a:gdLst/>
            <a:ahLst/>
            <a:cxnLst>
              <a:cxn ang="0">
                <a:pos x="wd2" y="hd2"/>
              </a:cxn>
              <a:cxn ang="5400000">
                <a:pos x="wd2" y="hd2"/>
              </a:cxn>
              <a:cxn ang="10800000">
                <a:pos x="wd2" y="hd2"/>
              </a:cxn>
              <a:cxn ang="16200000">
                <a:pos x="wd2" y="hd2"/>
              </a:cxn>
            </a:cxnLst>
            <a:rect l="0" t="0" r="r" b="b"/>
            <a:pathLst>
              <a:path w="21600" h="21600" extrusionOk="0">
                <a:moveTo>
                  <a:pt x="10858" y="5486"/>
                </a:moveTo>
                <a:lnTo>
                  <a:pt x="10858" y="0"/>
                </a:lnTo>
                <a:lnTo>
                  <a:pt x="1386" y="0"/>
                </a:lnTo>
                <a:lnTo>
                  <a:pt x="1386" y="20114"/>
                </a:lnTo>
                <a:lnTo>
                  <a:pt x="0" y="20114"/>
                </a:lnTo>
                <a:lnTo>
                  <a:pt x="0" y="21600"/>
                </a:lnTo>
                <a:lnTo>
                  <a:pt x="21600" y="21600"/>
                </a:lnTo>
                <a:lnTo>
                  <a:pt x="21600" y="5486"/>
                </a:lnTo>
                <a:lnTo>
                  <a:pt x="10858" y="5486"/>
                </a:lnTo>
                <a:close/>
                <a:moveTo>
                  <a:pt x="8201" y="20114"/>
                </a:moveTo>
                <a:lnTo>
                  <a:pt x="4158" y="20114"/>
                </a:lnTo>
                <a:lnTo>
                  <a:pt x="4158" y="17486"/>
                </a:lnTo>
                <a:lnTo>
                  <a:pt x="8201" y="17486"/>
                </a:lnTo>
                <a:lnTo>
                  <a:pt x="8201" y="20114"/>
                </a:lnTo>
                <a:close/>
                <a:moveTo>
                  <a:pt x="9587" y="14743"/>
                </a:moveTo>
                <a:lnTo>
                  <a:pt x="2888" y="14743"/>
                </a:lnTo>
                <a:lnTo>
                  <a:pt x="2888" y="13486"/>
                </a:lnTo>
                <a:lnTo>
                  <a:pt x="9587" y="13486"/>
                </a:lnTo>
                <a:lnTo>
                  <a:pt x="9587" y="14743"/>
                </a:lnTo>
                <a:close/>
                <a:moveTo>
                  <a:pt x="9587" y="12114"/>
                </a:moveTo>
                <a:lnTo>
                  <a:pt x="2888" y="12114"/>
                </a:lnTo>
                <a:lnTo>
                  <a:pt x="2888" y="10857"/>
                </a:lnTo>
                <a:lnTo>
                  <a:pt x="9587" y="10857"/>
                </a:lnTo>
                <a:lnTo>
                  <a:pt x="9587" y="12114"/>
                </a:lnTo>
                <a:close/>
                <a:moveTo>
                  <a:pt x="9587" y="9371"/>
                </a:moveTo>
                <a:lnTo>
                  <a:pt x="2888" y="9371"/>
                </a:lnTo>
                <a:lnTo>
                  <a:pt x="2888" y="8114"/>
                </a:lnTo>
                <a:lnTo>
                  <a:pt x="9587" y="8114"/>
                </a:lnTo>
                <a:lnTo>
                  <a:pt x="9587" y="9371"/>
                </a:lnTo>
                <a:close/>
                <a:moveTo>
                  <a:pt x="9587" y="6743"/>
                </a:moveTo>
                <a:lnTo>
                  <a:pt x="2888" y="6743"/>
                </a:lnTo>
                <a:lnTo>
                  <a:pt x="2888" y="5486"/>
                </a:lnTo>
                <a:lnTo>
                  <a:pt x="9587" y="5486"/>
                </a:lnTo>
                <a:lnTo>
                  <a:pt x="9587" y="6743"/>
                </a:lnTo>
                <a:close/>
                <a:moveTo>
                  <a:pt x="9587" y="4000"/>
                </a:moveTo>
                <a:lnTo>
                  <a:pt x="2888" y="4000"/>
                </a:lnTo>
                <a:lnTo>
                  <a:pt x="2888" y="2743"/>
                </a:lnTo>
                <a:lnTo>
                  <a:pt x="9587" y="2743"/>
                </a:lnTo>
                <a:lnTo>
                  <a:pt x="9587" y="4000"/>
                </a:lnTo>
                <a:close/>
                <a:moveTo>
                  <a:pt x="16287" y="18743"/>
                </a:moveTo>
                <a:lnTo>
                  <a:pt x="13630" y="18743"/>
                </a:lnTo>
                <a:lnTo>
                  <a:pt x="13630" y="16229"/>
                </a:lnTo>
                <a:lnTo>
                  <a:pt x="16287" y="16229"/>
                </a:lnTo>
                <a:lnTo>
                  <a:pt x="16287" y="18743"/>
                </a:lnTo>
                <a:close/>
                <a:moveTo>
                  <a:pt x="16287" y="14743"/>
                </a:moveTo>
                <a:lnTo>
                  <a:pt x="13630" y="14743"/>
                </a:lnTo>
                <a:lnTo>
                  <a:pt x="13630" y="12114"/>
                </a:lnTo>
                <a:lnTo>
                  <a:pt x="16287" y="12114"/>
                </a:lnTo>
                <a:lnTo>
                  <a:pt x="16287" y="14743"/>
                </a:lnTo>
                <a:close/>
                <a:moveTo>
                  <a:pt x="16287" y="10857"/>
                </a:moveTo>
                <a:lnTo>
                  <a:pt x="13630" y="10857"/>
                </a:lnTo>
                <a:lnTo>
                  <a:pt x="13630" y="8114"/>
                </a:lnTo>
                <a:lnTo>
                  <a:pt x="16287" y="8114"/>
                </a:lnTo>
                <a:lnTo>
                  <a:pt x="16287" y="10857"/>
                </a:lnTo>
                <a:close/>
                <a:moveTo>
                  <a:pt x="20329" y="18743"/>
                </a:moveTo>
                <a:lnTo>
                  <a:pt x="17557" y="18743"/>
                </a:lnTo>
                <a:lnTo>
                  <a:pt x="17557" y="16229"/>
                </a:lnTo>
                <a:lnTo>
                  <a:pt x="20329" y="16229"/>
                </a:lnTo>
                <a:lnTo>
                  <a:pt x="20329" y="18743"/>
                </a:lnTo>
                <a:close/>
                <a:moveTo>
                  <a:pt x="20329" y="14743"/>
                </a:moveTo>
                <a:lnTo>
                  <a:pt x="17557" y="14743"/>
                </a:lnTo>
                <a:lnTo>
                  <a:pt x="17557" y="12114"/>
                </a:lnTo>
                <a:lnTo>
                  <a:pt x="20329" y="12114"/>
                </a:lnTo>
                <a:lnTo>
                  <a:pt x="20329" y="14743"/>
                </a:lnTo>
                <a:close/>
                <a:moveTo>
                  <a:pt x="20329" y="10857"/>
                </a:moveTo>
                <a:lnTo>
                  <a:pt x="17557" y="10857"/>
                </a:lnTo>
                <a:lnTo>
                  <a:pt x="17557" y="8114"/>
                </a:lnTo>
                <a:lnTo>
                  <a:pt x="20329" y="8114"/>
                </a:lnTo>
                <a:lnTo>
                  <a:pt x="20329" y="10857"/>
                </a:lnTo>
                <a:close/>
              </a:path>
            </a:pathLst>
          </a:custGeom>
          <a:solidFill>
            <a:schemeClr val="accent2"/>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0" name="Shape">
            <a:extLst>
              <a:ext uri="{FF2B5EF4-FFF2-40B4-BE49-F238E27FC236}">
                <a16:creationId xmlns:a16="http://schemas.microsoft.com/office/drawing/2014/main" id="{67326FB3-1358-3F49-9B1E-7FD1812D7C15}"/>
              </a:ext>
            </a:extLst>
          </p:cNvPr>
          <p:cNvSpPr/>
          <p:nvPr/>
        </p:nvSpPr>
        <p:spPr>
          <a:xfrm>
            <a:off x="5761319" y="3742569"/>
            <a:ext cx="300725" cy="280917"/>
          </a:xfrm>
          <a:custGeom>
            <a:avLst/>
            <a:gdLst/>
            <a:ahLst/>
            <a:cxnLst>
              <a:cxn ang="0">
                <a:pos x="wd2" y="hd2"/>
              </a:cxn>
              <a:cxn ang="5400000">
                <a:pos x="wd2" y="hd2"/>
              </a:cxn>
              <a:cxn ang="10800000">
                <a:pos x="wd2" y="hd2"/>
              </a:cxn>
              <a:cxn ang="16200000">
                <a:pos x="wd2" y="hd2"/>
              </a:cxn>
            </a:cxnLst>
            <a:rect l="0" t="0" r="r" b="b"/>
            <a:pathLst>
              <a:path w="21600" h="21600" extrusionOk="0">
                <a:moveTo>
                  <a:pt x="21600" y="4800"/>
                </a:moveTo>
                <a:cubicBezTo>
                  <a:pt x="21600" y="6300"/>
                  <a:pt x="21600" y="6300"/>
                  <a:pt x="21600" y="6300"/>
                </a:cubicBezTo>
                <a:cubicBezTo>
                  <a:pt x="20197" y="6300"/>
                  <a:pt x="20197" y="6300"/>
                  <a:pt x="20197" y="6300"/>
                </a:cubicBezTo>
                <a:cubicBezTo>
                  <a:pt x="20197" y="6600"/>
                  <a:pt x="19636" y="6900"/>
                  <a:pt x="19356" y="6900"/>
                </a:cubicBezTo>
                <a:cubicBezTo>
                  <a:pt x="2244" y="6900"/>
                  <a:pt x="2244" y="6900"/>
                  <a:pt x="2244" y="6900"/>
                </a:cubicBezTo>
                <a:cubicBezTo>
                  <a:pt x="1683" y="6900"/>
                  <a:pt x="1403" y="6600"/>
                  <a:pt x="1403" y="6300"/>
                </a:cubicBezTo>
                <a:cubicBezTo>
                  <a:pt x="0" y="6300"/>
                  <a:pt x="0" y="6300"/>
                  <a:pt x="0" y="6300"/>
                </a:cubicBezTo>
                <a:cubicBezTo>
                  <a:pt x="0" y="4800"/>
                  <a:pt x="0" y="4800"/>
                  <a:pt x="0" y="4800"/>
                </a:cubicBezTo>
                <a:cubicBezTo>
                  <a:pt x="10660" y="0"/>
                  <a:pt x="10660" y="0"/>
                  <a:pt x="10660" y="0"/>
                </a:cubicBezTo>
                <a:lnTo>
                  <a:pt x="21600" y="4800"/>
                </a:lnTo>
                <a:close/>
                <a:moveTo>
                  <a:pt x="21600" y="20100"/>
                </a:moveTo>
                <a:cubicBezTo>
                  <a:pt x="21600" y="21600"/>
                  <a:pt x="21600" y="21600"/>
                  <a:pt x="21600" y="21600"/>
                </a:cubicBezTo>
                <a:cubicBezTo>
                  <a:pt x="0" y="21600"/>
                  <a:pt x="0" y="21600"/>
                  <a:pt x="0" y="21600"/>
                </a:cubicBezTo>
                <a:cubicBezTo>
                  <a:pt x="0" y="20100"/>
                  <a:pt x="0" y="20100"/>
                  <a:pt x="0" y="20100"/>
                </a:cubicBezTo>
                <a:cubicBezTo>
                  <a:pt x="0" y="19800"/>
                  <a:pt x="281" y="19500"/>
                  <a:pt x="842" y="19500"/>
                </a:cubicBezTo>
                <a:cubicBezTo>
                  <a:pt x="20758" y="19500"/>
                  <a:pt x="20758" y="19500"/>
                  <a:pt x="20758" y="19500"/>
                </a:cubicBezTo>
                <a:cubicBezTo>
                  <a:pt x="21319" y="19500"/>
                  <a:pt x="21600" y="19800"/>
                  <a:pt x="21600" y="20100"/>
                </a:cubicBezTo>
                <a:close/>
                <a:moveTo>
                  <a:pt x="5610" y="7800"/>
                </a:moveTo>
                <a:cubicBezTo>
                  <a:pt x="5610" y="17100"/>
                  <a:pt x="5610" y="17100"/>
                  <a:pt x="5610" y="17100"/>
                </a:cubicBezTo>
                <a:cubicBezTo>
                  <a:pt x="7013" y="17100"/>
                  <a:pt x="7013" y="17100"/>
                  <a:pt x="7013" y="17100"/>
                </a:cubicBezTo>
                <a:cubicBezTo>
                  <a:pt x="7013" y="7800"/>
                  <a:pt x="7013" y="7800"/>
                  <a:pt x="7013" y="7800"/>
                </a:cubicBezTo>
                <a:cubicBezTo>
                  <a:pt x="10099" y="7800"/>
                  <a:pt x="10099" y="7800"/>
                  <a:pt x="10099" y="7800"/>
                </a:cubicBezTo>
                <a:cubicBezTo>
                  <a:pt x="10099" y="17100"/>
                  <a:pt x="10099" y="17100"/>
                  <a:pt x="10099" y="17100"/>
                </a:cubicBezTo>
                <a:cubicBezTo>
                  <a:pt x="11501" y="17100"/>
                  <a:pt x="11501" y="17100"/>
                  <a:pt x="11501" y="17100"/>
                </a:cubicBezTo>
                <a:cubicBezTo>
                  <a:pt x="11501" y="7800"/>
                  <a:pt x="11501" y="7800"/>
                  <a:pt x="11501" y="7800"/>
                </a:cubicBezTo>
                <a:cubicBezTo>
                  <a:pt x="14306" y="7800"/>
                  <a:pt x="14306" y="7800"/>
                  <a:pt x="14306" y="7800"/>
                </a:cubicBezTo>
                <a:cubicBezTo>
                  <a:pt x="14306" y="17100"/>
                  <a:pt x="14306" y="17100"/>
                  <a:pt x="14306" y="17100"/>
                </a:cubicBezTo>
                <a:cubicBezTo>
                  <a:pt x="15709" y="17100"/>
                  <a:pt x="15709" y="17100"/>
                  <a:pt x="15709" y="17100"/>
                </a:cubicBezTo>
                <a:cubicBezTo>
                  <a:pt x="15709" y="7800"/>
                  <a:pt x="15709" y="7800"/>
                  <a:pt x="15709" y="7800"/>
                </a:cubicBezTo>
                <a:cubicBezTo>
                  <a:pt x="18795" y="7800"/>
                  <a:pt x="18795" y="7800"/>
                  <a:pt x="18795" y="7800"/>
                </a:cubicBezTo>
                <a:cubicBezTo>
                  <a:pt x="18795" y="17100"/>
                  <a:pt x="18795" y="17100"/>
                  <a:pt x="18795" y="17100"/>
                </a:cubicBezTo>
                <a:cubicBezTo>
                  <a:pt x="19356" y="17100"/>
                  <a:pt x="19356" y="17100"/>
                  <a:pt x="19356" y="17100"/>
                </a:cubicBezTo>
                <a:cubicBezTo>
                  <a:pt x="19636" y="17100"/>
                  <a:pt x="20197" y="17400"/>
                  <a:pt x="20197" y="17700"/>
                </a:cubicBezTo>
                <a:cubicBezTo>
                  <a:pt x="20197" y="18600"/>
                  <a:pt x="20197" y="18600"/>
                  <a:pt x="20197" y="18600"/>
                </a:cubicBezTo>
                <a:cubicBezTo>
                  <a:pt x="1403" y="18600"/>
                  <a:pt x="1403" y="18600"/>
                  <a:pt x="1403" y="18600"/>
                </a:cubicBezTo>
                <a:cubicBezTo>
                  <a:pt x="1403" y="17700"/>
                  <a:pt x="1403" y="17700"/>
                  <a:pt x="1403" y="17700"/>
                </a:cubicBezTo>
                <a:cubicBezTo>
                  <a:pt x="1403" y="17400"/>
                  <a:pt x="1683" y="17100"/>
                  <a:pt x="2244" y="17100"/>
                </a:cubicBezTo>
                <a:cubicBezTo>
                  <a:pt x="2805" y="17100"/>
                  <a:pt x="2805" y="17100"/>
                  <a:pt x="2805" y="17100"/>
                </a:cubicBezTo>
                <a:cubicBezTo>
                  <a:pt x="2805" y="7800"/>
                  <a:pt x="2805" y="7800"/>
                  <a:pt x="2805" y="7800"/>
                </a:cubicBezTo>
                <a:lnTo>
                  <a:pt x="5610" y="7800"/>
                </a:lnTo>
                <a:close/>
              </a:path>
            </a:pathLst>
          </a:custGeom>
          <a:solidFill>
            <a:schemeClr val="accent3"/>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1" name="Shape">
            <a:extLst>
              <a:ext uri="{FF2B5EF4-FFF2-40B4-BE49-F238E27FC236}">
                <a16:creationId xmlns:a16="http://schemas.microsoft.com/office/drawing/2014/main" id="{A39478F1-677B-1D4C-93DA-D1D3DF9A506F}"/>
              </a:ext>
            </a:extLst>
          </p:cNvPr>
          <p:cNvSpPr/>
          <p:nvPr/>
        </p:nvSpPr>
        <p:spPr>
          <a:xfrm>
            <a:off x="10111842" y="3227043"/>
            <a:ext cx="357717" cy="325967"/>
          </a:xfrm>
          <a:custGeom>
            <a:avLst/>
            <a:gdLst/>
            <a:ahLst/>
            <a:cxnLst>
              <a:cxn ang="0">
                <a:pos x="wd2" y="hd2"/>
              </a:cxn>
              <a:cxn ang="5400000">
                <a:pos x="wd2" y="hd2"/>
              </a:cxn>
              <a:cxn ang="10800000">
                <a:pos x="wd2" y="hd2"/>
              </a:cxn>
              <a:cxn ang="16200000">
                <a:pos x="wd2" y="hd2"/>
              </a:cxn>
            </a:cxnLst>
            <a:rect l="0" t="0" r="r" b="b"/>
            <a:pathLst>
              <a:path w="21600" h="21600" extrusionOk="0">
                <a:moveTo>
                  <a:pt x="14400" y="11865"/>
                </a:moveTo>
                <a:cubicBezTo>
                  <a:pt x="14400" y="12169"/>
                  <a:pt x="14123" y="12169"/>
                  <a:pt x="14123" y="12169"/>
                </a:cubicBezTo>
                <a:cubicBezTo>
                  <a:pt x="12462" y="12473"/>
                  <a:pt x="12462" y="12473"/>
                  <a:pt x="12462" y="12473"/>
                </a:cubicBezTo>
                <a:cubicBezTo>
                  <a:pt x="12185" y="12777"/>
                  <a:pt x="12185" y="13082"/>
                  <a:pt x="11908" y="13386"/>
                </a:cubicBezTo>
                <a:cubicBezTo>
                  <a:pt x="12462" y="13994"/>
                  <a:pt x="12738" y="14299"/>
                  <a:pt x="13015" y="14907"/>
                </a:cubicBezTo>
                <a:cubicBezTo>
                  <a:pt x="13015" y="14907"/>
                  <a:pt x="13015" y="14907"/>
                  <a:pt x="13015" y="15211"/>
                </a:cubicBezTo>
                <a:cubicBezTo>
                  <a:pt x="13015" y="15211"/>
                  <a:pt x="13015" y="15211"/>
                  <a:pt x="13015" y="15211"/>
                </a:cubicBezTo>
                <a:cubicBezTo>
                  <a:pt x="12738" y="15820"/>
                  <a:pt x="11631" y="17037"/>
                  <a:pt x="11354" y="17037"/>
                </a:cubicBezTo>
                <a:cubicBezTo>
                  <a:pt x="11077" y="17037"/>
                  <a:pt x="11077" y="17037"/>
                  <a:pt x="11077" y="17037"/>
                </a:cubicBezTo>
                <a:cubicBezTo>
                  <a:pt x="9692" y="16124"/>
                  <a:pt x="9692" y="16124"/>
                  <a:pt x="9692" y="16124"/>
                </a:cubicBezTo>
                <a:cubicBezTo>
                  <a:pt x="9415" y="16124"/>
                  <a:pt x="9138" y="16124"/>
                  <a:pt x="8862" y="16428"/>
                </a:cubicBezTo>
                <a:cubicBezTo>
                  <a:pt x="8862" y="17037"/>
                  <a:pt x="8862" y="17645"/>
                  <a:pt x="8585" y="18254"/>
                </a:cubicBezTo>
                <a:cubicBezTo>
                  <a:pt x="8585" y="18558"/>
                  <a:pt x="8308" y="18558"/>
                  <a:pt x="8308" y="18558"/>
                </a:cubicBezTo>
                <a:cubicBezTo>
                  <a:pt x="6092" y="18558"/>
                  <a:pt x="6092" y="18558"/>
                  <a:pt x="6092" y="18558"/>
                </a:cubicBezTo>
                <a:cubicBezTo>
                  <a:pt x="6092" y="18558"/>
                  <a:pt x="5815" y="18558"/>
                  <a:pt x="5815" y="18254"/>
                </a:cubicBezTo>
                <a:cubicBezTo>
                  <a:pt x="5538" y="16428"/>
                  <a:pt x="5538" y="16428"/>
                  <a:pt x="5538" y="16428"/>
                </a:cubicBezTo>
                <a:cubicBezTo>
                  <a:pt x="5262" y="16428"/>
                  <a:pt x="4985" y="16124"/>
                  <a:pt x="4708" y="16124"/>
                </a:cubicBezTo>
                <a:cubicBezTo>
                  <a:pt x="3600" y="17037"/>
                  <a:pt x="3600" y="17037"/>
                  <a:pt x="3600" y="17037"/>
                </a:cubicBezTo>
                <a:cubicBezTo>
                  <a:pt x="3323" y="17037"/>
                  <a:pt x="3323" y="17037"/>
                  <a:pt x="3323" y="17037"/>
                </a:cubicBezTo>
                <a:cubicBezTo>
                  <a:pt x="3046" y="17037"/>
                  <a:pt x="3046" y="17037"/>
                  <a:pt x="3046" y="17037"/>
                </a:cubicBezTo>
                <a:cubicBezTo>
                  <a:pt x="2769" y="16732"/>
                  <a:pt x="1385" y="15515"/>
                  <a:pt x="1385" y="15211"/>
                </a:cubicBezTo>
                <a:cubicBezTo>
                  <a:pt x="1385" y="14907"/>
                  <a:pt x="1385" y="14907"/>
                  <a:pt x="1385" y="14907"/>
                </a:cubicBezTo>
                <a:cubicBezTo>
                  <a:pt x="1938" y="14299"/>
                  <a:pt x="2215" y="13994"/>
                  <a:pt x="2492" y="13386"/>
                </a:cubicBezTo>
                <a:cubicBezTo>
                  <a:pt x="2215" y="13082"/>
                  <a:pt x="2215" y="12777"/>
                  <a:pt x="2215" y="12473"/>
                </a:cubicBezTo>
                <a:cubicBezTo>
                  <a:pt x="277" y="12169"/>
                  <a:pt x="277" y="12169"/>
                  <a:pt x="277" y="12169"/>
                </a:cubicBezTo>
                <a:cubicBezTo>
                  <a:pt x="277" y="12169"/>
                  <a:pt x="0" y="12169"/>
                  <a:pt x="0" y="11865"/>
                </a:cubicBezTo>
                <a:cubicBezTo>
                  <a:pt x="0" y="9735"/>
                  <a:pt x="0" y="9735"/>
                  <a:pt x="0" y="9735"/>
                </a:cubicBezTo>
                <a:cubicBezTo>
                  <a:pt x="0" y="9431"/>
                  <a:pt x="277" y="9127"/>
                  <a:pt x="277" y="9127"/>
                </a:cubicBezTo>
                <a:cubicBezTo>
                  <a:pt x="2215" y="8823"/>
                  <a:pt x="2215" y="8823"/>
                  <a:pt x="2215" y="8823"/>
                </a:cubicBezTo>
                <a:cubicBezTo>
                  <a:pt x="2215" y="8518"/>
                  <a:pt x="2215" y="8214"/>
                  <a:pt x="2492" y="7910"/>
                </a:cubicBezTo>
                <a:cubicBezTo>
                  <a:pt x="2215" y="7606"/>
                  <a:pt x="1938" y="6997"/>
                  <a:pt x="1385" y="6693"/>
                </a:cubicBezTo>
                <a:cubicBezTo>
                  <a:pt x="1385" y="6389"/>
                  <a:pt x="1385" y="6389"/>
                  <a:pt x="1385" y="6389"/>
                </a:cubicBezTo>
                <a:cubicBezTo>
                  <a:pt x="1385" y="6389"/>
                  <a:pt x="1385" y="6085"/>
                  <a:pt x="1385" y="6085"/>
                </a:cubicBezTo>
                <a:cubicBezTo>
                  <a:pt x="1662" y="5780"/>
                  <a:pt x="3046" y="4259"/>
                  <a:pt x="3323" y="4259"/>
                </a:cubicBezTo>
                <a:cubicBezTo>
                  <a:pt x="3323" y="4259"/>
                  <a:pt x="3323" y="4259"/>
                  <a:pt x="3600" y="4259"/>
                </a:cubicBezTo>
                <a:cubicBezTo>
                  <a:pt x="4708" y="5476"/>
                  <a:pt x="4708" y="5476"/>
                  <a:pt x="4708" y="5476"/>
                </a:cubicBezTo>
                <a:cubicBezTo>
                  <a:pt x="4985" y="5476"/>
                  <a:pt x="5262" y="5172"/>
                  <a:pt x="5538" y="5172"/>
                </a:cubicBezTo>
                <a:cubicBezTo>
                  <a:pt x="5815" y="4563"/>
                  <a:pt x="5815" y="3955"/>
                  <a:pt x="5815" y="3346"/>
                </a:cubicBezTo>
                <a:cubicBezTo>
                  <a:pt x="5815" y="3042"/>
                  <a:pt x="6092" y="3042"/>
                  <a:pt x="6092" y="3042"/>
                </a:cubicBezTo>
                <a:cubicBezTo>
                  <a:pt x="8308" y="3042"/>
                  <a:pt x="8308" y="3042"/>
                  <a:pt x="8308" y="3042"/>
                </a:cubicBezTo>
                <a:cubicBezTo>
                  <a:pt x="8308" y="3042"/>
                  <a:pt x="8585" y="3042"/>
                  <a:pt x="8585" y="3346"/>
                </a:cubicBezTo>
                <a:cubicBezTo>
                  <a:pt x="8862" y="5172"/>
                  <a:pt x="8862" y="5172"/>
                  <a:pt x="8862" y="5172"/>
                </a:cubicBezTo>
                <a:cubicBezTo>
                  <a:pt x="9138" y="5172"/>
                  <a:pt x="9415" y="5476"/>
                  <a:pt x="9692" y="5476"/>
                </a:cubicBezTo>
                <a:cubicBezTo>
                  <a:pt x="11077" y="4259"/>
                  <a:pt x="11077" y="4259"/>
                  <a:pt x="11077" y="4259"/>
                </a:cubicBezTo>
                <a:cubicBezTo>
                  <a:pt x="11077" y="4259"/>
                  <a:pt x="11077" y="4259"/>
                  <a:pt x="11354" y="4259"/>
                </a:cubicBezTo>
                <a:cubicBezTo>
                  <a:pt x="11354" y="4259"/>
                  <a:pt x="11354" y="4259"/>
                  <a:pt x="11354" y="4259"/>
                </a:cubicBezTo>
                <a:cubicBezTo>
                  <a:pt x="11631" y="4563"/>
                  <a:pt x="13015" y="6085"/>
                  <a:pt x="13015" y="6389"/>
                </a:cubicBezTo>
                <a:cubicBezTo>
                  <a:pt x="13015" y="6389"/>
                  <a:pt x="13015" y="6389"/>
                  <a:pt x="13015" y="6693"/>
                </a:cubicBezTo>
                <a:cubicBezTo>
                  <a:pt x="12738" y="6997"/>
                  <a:pt x="12462" y="7606"/>
                  <a:pt x="11908" y="7910"/>
                </a:cubicBezTo>
                <a:cubicBezTo>
                  <a:pt x="12185" y="8214"/>
                  <a:pt x="12185" y="8518"/>
                  <a:pt x="12462" y="9127"/>
                </a:cubicBezTo>
                <a:cubicBezTo>
                  <a:pt x="14123" y="9127"/>
                  <a:pt x="14123" y="9127"/>
                  <a:pt x="14123" y="9127"/>
                </a:cubicBezTo>
                <a:cubicBezTo>
                  <a:pt x="14123" y="9431"/>
                  <a:pt x="14400" y="9431"/>
                  <a:pt x="14400" y="9735"/>
                </a:cubicBezTo>
                <a:lnTo>
                  <a:pt x="14400" y="11865"/>
                </a:lnTo>
                <a:close/>
                <a:moveTo>
                  <a:pt x="7200" y="7606"/>
                </a:moveTo>
                <a:cubicBezTo>
                  <a:pt x="5815" y="7606"/>
                  <a:pt x="4431" y="9127"/>
                  <a:pt x="4431" y="10648"/>
                </a:cubicBezTo>
                <a:cubicBezTo>
                  <a:pt x="4431" y="12473"/>
                  <a:pt x="5815" y="13994"/>
                  <a:pt x="7200" y="13994"/>
                </a:cubicBezTo>
                <a:cubicBezTo>
                  <a:pt x="8862" y="13994"/>
                  <a:pt x="9969" y="12473"/>
                  <a:pt x="9969" y="10648"/>
                </a:cubicBezTo>
                <a:cubicBezTo>
                  <a:pt x="9969" y="9127"/>
                  <a:pt x="8862" y="7606"/>
                  <a:pt x="7200" y="7606"/>
                </a:cubicBezTo>
                <a:close/>
                <a:moveTo>
                  <a:pt x="21600" y="5476"/>
                </a:moveTo>
                <a:cubicBezTo>
                  <a:pt x="21600" y="5476"/>
                  <a:pt x="19938" y="5780"/>
                  <a:pt x="19938" y="5780"/>
                </a:cubicBezTo>
                <a:cubicBezTo>
                  <a:pt x="19662" y="6085"/>
                  <a:pt x="19662" y="6085"/>
                  <a:pt x="19385" y="6389"/>
                </a:cubicBezTo>
                <a:cubicBezTo>
                  <a:pt x="19662" y="6693"/>
                  <a:pt x="19938" y="7910"/>
                  <a:pt x="19938" y="7910"/>
                </a:cubicBezTo>
                <a:cubicBezTo>
                  <a:pt x="19938" y="8214"/>
                  <a:pt x="19938" y="8214"/>
                  <a:pt x="19938" y="8214"/>
                </a:cubicBezTo>
                <a:cubicBezTo>
                  <a:pt x="19938" y="8214"/>
                  <a:pt x="18831" y="9127"/>
                  <a:pt x="18554" y="9127"/>
                </a:cubicBezTo>
                <a:cubicBezTo>
                  <a:pt x="18554" y="9127"/>
                  <a:pt x="17723" y="7910"/>
                  <a:pt x="17446" y="7606"/>
                </a:cubicBezTo>
                <a:cubicBezTo>
                  <a:pt x="17446" y="7606"/>
                  <a:pt x="17446" y="7606"/>
                  <a:pt x="17169" y="7606"/>
                </a:cubicBezTo>
                <a:cubicBezTo>
                  <a:pt x="17169" y="7606"/>
                  <a:pt x="16892" y="7606"/>
                  <a:pt x="16892" y="7606"/>
                </a:cubicBezTo>
                <a:cubicBezTo>
                  <a:pt x="16892" y="7910"/>
                  <a:pt x="16062" y="9127"/>
                  <a:pt x="15785" y="9127"/>
                </a:cubicBezTo>
                <a:cubicBezTo>
                  <a:pt x="15785" y="9127"/>
                  <a:pt x="14677" y="8214"/>
                  <a:pt x="14400" y="8214"/>
                </a:cubicBezTo>
                <a:cubicBezTo>
                  <a:pt x="14400" y="8214"/>
                  <a:pt x="14400" y="8214"/>
                  <a:pt x="14400" y="7910"/>
                </a:cubicBezTo>
                <a:cubicBezTo>
                  <a:pt x="14400" y="7910"/>
                  <a:pt x="14954" y="6693"/>
                  <a:pt x="14954" y="6389"/>
                </a:cubicBezTo>
                <a:cubicBezTo>
                  <a:pt x="14677" y="6085"/>
                  <a:pt x="14677" y="6085"/>
                  <a:pt x="14677" y="5780"/>
                </a:cubicBezTo>
                <a:cubicBezTo>
                  <a:pt x="14400" y="5780"/>
                  <a:pt x="13015" y="5476"/>
                  <a:pt x="13015" y="5476"/>
                </a:cubicBezTo>
                <a:cubicBezTo>
                  <a:pt x="13015" y="3651"/>
                  <a:pt x="13015" y="3651"/>
                  <a:pt x="13015" y="3651"/>
                </a:cubicBezTo>
                <a:cubicBezTo>
                  <a:pt x="13015" y="3346"/>
                  <a:pt x="14400" y="3346"/>
                  <a:pt x="14677" y="3346"/>
                </a:cubicBezTo>
                <a:cubicBezTo>
                  <a:pt x="14677" y="3042"/>
                  <a:pt x="14677" y="2738"/>
                  <a:pt x="14954" y="2738"/>
                </a:cubicBezTo>
                <a:cubicBezTo>
                  <a:pt x="14954" y="2434"/>
                  <a:pt x="14400" y="1217"/>
                  <a:pt x="14400" y="913"/>
                </a:cubicBezTo>
                <a:cubicBezTo>
                  <a:pt x="14400" y="913"/>
                  <a:pt x="14400" y="913"/>
                  <a:pt x="14400" y="913"/>
                </a:cubicBezTo>
                <a:cubicBezTo>
                  <a:pt x="14677" y="913"/>
                  <a:pt x="15785" y="0"/>
                  <a:pt x="15785" y="0"/>
                </a:cubicBezTo>
                <a:cubicBezTo>
                  <a:pt x="16062" y="0"/>
                  <a:pt x="16892" y="1217"/>
                  <a:pt x="16892" y="1521"/>
                </a:cubicBezTo>
                <a:cubicBezTo>
                  <a:pt x="16892" y="1217"/>
                  <a:pt x="17169" y="1217"/>
                  <a:pt x="17169" y="1217"/>
                </a:cubicBezTo>
                <a:cubicBezTo>
                  <a:pt x="17446" y="1217"/>
                  <a:pt x="17446" y="1217"/>
                  <a:pt x="17446" y="1521"/>
                </a:cubicBezTo>
                <a:cubicBezTo>
                  <a:pt x="17723" y="913"/>
                  <a:pt x="18277" y="304"/>
                  <a:pt x="18554" y="0"/>
                </a:cubicBezTo>
                <a:cubicBezTo>
                  <a:pt x="18554" y="0"/>
                  <a:pt x="18554" y="0"/>
                  <a:pt x="18554" y="0"/>
                </a:cubicBezTo>
                <a:cubicBezTo>
                  <a:pt x="18831" y="0"/>
                  <a:pt x="19938" y="608"/>
                  <a:pt x="19938" y="913"/>
                </a:cubicBezTo>
                <a:cubicBezTo>
                  <a:pt x="19938" y="913"/>
                  <a:pt x="19938" y="913"/>
                  <a:pt x="19938" y="913"/>
                </a:cubicBezTo>
                <a:cubicBezTo>
                  <a:pt x="19938" y="1217"/>
                  <a:pt x="19662" y="2434"/>
                  <a:pt x="19385" y="2738"/>
                </a:cubicBezTo>
                <a:cubicBezTo>
                  <a:pt x="19662" y="2738"/>
                  <a:pt x="19662" y="3042"/>
                  <a:pt x="19938" y="3346"/>
                </a:cubicBezTo>
                <a:cubicBezTo>
                  <a:pt x="19938" y="3346"/>
                  <a:pt x="21600" y="3346"/>
                  <a:pt x="21600" y="3651"/>
                </a:cubicBezTo>
                <a:lnTo>
                  <a:pt x="21600" y="5476"/>
                </a:lnTo>
                <a:close/>
                <a:moveTo>
                  <a:pt x="21600" y="17949"/>
                </a:moveTo>
                <a:cubicBezTo>
                  <a:pt x="21600" y="17949"/>
                  <a:pt x="19938" y="18254"/>
                  <a:pt x="19938" y="18254"/>
                </a:cubicBezTo>
                <a:cubicBezTo>
                  <a:pt x="19662" y="18558"/>
                  <a:pt x="19662" y="18558"/>
                  <a:pt x="19385" y="18862"/>
                </a:cubicBezTo>
                <a:cubicBezTo>
                  <a:pt x="19662" y="19166"/>
                  <a:pt x="19938" y="20383"/>
                  <a:pt x="19938" y="20687"/>
                </a:cubicBezTo>
                <a:cubicBezTo>
                  <a:pt x="19938" y="20687"/>
                  <a:pt x="19938" y="20687"/>
                  <a:pt x="19938" y="20687"/>
                </a:cubicBezTo>
                <a:cubicBezTo>
                  <a:pt x="19938" y="20687"/>
                  <a:pt x="18831" y="21600"/>
                  <a:pt x="18554" y="21600"/>
                </a:cubicBezTo>
                <a:cubicBezTo>
                  <a:pt x="18554" y="21600"/>
                  <a:pt x="17723" y="20383"/>
                  <a:pt x="17446" y="20079"/>
                </a:cubicBezTo>
                <a:cubicBezTo>
                  <a:pt x="17446" y="20079"/>
                  <a:pt x="17446" y="20079"/>
                  <a:pt x="17169" y="20079"/>
                </a:cubicBezTo>
                <a:cubicBezTo>
                  <a:pt x="17169" y="20079"/>
                  <a:pt x="16892" y="20079"/>
                  <a:pt x="16892" y="20079"/>
                </a:cubicBezTo>
                <a:cubicBezTo>
                  <a:pt x="16892" y="20383"/>
                  <a:pt x="16062" y="21600"/>
                  <a:pt x="15785" y="21600"/>
                </a:cubicBezTo>
                <a:cubicBezTo>
                  <a:pt x="15785" y="21600"/>
                  <a:pt x="14677" y="20687"/>
                  <a:pt x="14400" y="20687"/>
                </a:cubicBezTo>
                <a:cubicBezTo>
                  <a:pt x="14400" y="20687"/>
                  <a:pt x="14400" y="20687"/>
                  <a:pt x="14400" y="20687"/>
                </a:cubicBezTo>
                <a:cubicBezTo>
                  <a:pt x="14400" y="20383"/>
                  <a:pt x="14954" y="19166"/>
                  <a:pt x="14954" y="18862"/>
                </a:cubicBezTo>
                <a:cubicBezTo>
                  <a:pt x="14677" y="18558"/>
                  <a:pt x="14677" y="18558"/>
                  <a:pt x="14677" y="18254"/>
                </a:cubicBezTo>
                <a:cubicBezTo>
                  <a:pt x="14400" y="18254"/>
                  <a:pt x="13015" y="17949"/>
                  <a:pt x="13015" y="17949"/>
                </a:cubicBezTo>
                <a:cubicBezTo>
                  <a:pt x="13015" y="16124"/>
                  <a:pt x="13015" y="16124"/>
                  <a:pt x="13015" y="16124"/>
                </a:cubicBezTo>
                <a:cubicBezTo>
                  <a:pt x="13015" y="15820"/>
                  <a:pt x="14400" y="15820"/>
                  <a:pt x="14677" y="15820"/>
                </a:cubicBezTo>
                <a:cubicBezTo>
                  <a:pt x="14677" y="15515"/>
                  <a:pt x="14677" y="15211"/>
                  <a:pt x="14954" y="15211"/>
                </a:cubicBezTo>
                <a:cubicBezTo>
                  <a:pt x="14954" y="14907"/>
                  <a:pt x="14400" y="13690"/>
                  <a:pt x="14400" y="13386"/>
                </a:cubicBezTo>
                <a:cubicBezTo>
                  <a:pt x="14400" y="13386"/>
                  <a:pt x="14400" y="13386"/>
                  <a:pt x="14400" y="13386"/>
                </a:cubicBezTo>
                <a:cubicBezTo>
                  <a:pt x="14677" y="13386"/>
                  <a:pt x="15785" y="12473"/>
                  <a:pt x="15785" y="12473"/>
                </a:cubicBezTo>
                <a:cubicBezTo>
                  <a:pt x="16062" y="12473"/>
                  <a:pt x="16892" y="13690"/>
                  <a:pt x="16892" y="13994"/>
                </a:cubicBezTo>
                <a:cubicBezTo>
                  <a:pt x="16892" y="13994"/>
                  <a:pt x="17169" y="13994"/>
                  <a:pt x="17169" y="13994"/>
                </a:cubicBezTo>
                <a:cubicBezTo>
                  <a:pt x="17446" y="13994"/>
                  <a:pt x="17446" y="13994"/>
                  <a:pt x="17446" y="13994"/>
                </a:cubicBezTo>
                <a:cubicBezTo>
                  <a:pt x="17723" y="13386"/>
                  <a:pt x="18277" y="13082"/>
                  <a:pt x="18554" y="12473"/>
                </a:cubicBezTo>
                <a:cubicBezTo>
                  <a:pt x="18554" y="12473"/>
                  <a:pt x="18554" y="12473"/>
                  <a:pt x="18554" y="12473"/>
                </a:cubicBezTo>
                <a:cubicBezTo>
                  <a:pt x="18831" y="12473"/>
                  <a:pt x="19938" y="13386"/>
                  <a:pt x="19938" y="13386"/>
                </a:cubicBezTo>
                <a:cubicBezTo>
                  <a:pt x="19938" y="13386"/>
                  <a:pt x="19938" y="13386"/>
                  <a:pt x="19938" y="13386"/>
                </a:cubicBezTo>
                <a:cubicBezTo>
                  <a:pt x="19938" y="13690"/>
                  <a:pt x="19662" y="14907"/>
                  <a:pt x="19385" y="15211"/>
                </a:cubicBezTo>
                <a:cubicBezTo>
                  <a:pt x="19662" y="15211"/>
                  <a:pt x="19662" y="15515"/>
                  <a:pt x="19938" y="15820"/>
                </a:cubicBezTo>
                <a:cubicBezTo>
                  <a:pt x="19938" y="15820"/>
                  <a:pt x="21600" y="15820"/>
                  <a:pt x="21600" y="16124"/>
                </a:cubicBezTo>
                <a:lnTo>
                  <a:pt x="21600" y="17949"/>
                </a:lnTo>
                <a:close/>
                <a:moveTo>
                  <a:pt x="17169" y="3042"/>
                </a:moveTo>
                <a:cubicBezTo>
                  <a:pt x="16338" y="3042"/>
                  <a:pt x="15785" y="3651"/>
                  <a:pt x="15785" y="4563"/>
                </a:cubicBezTo>
                <a:cubicBezTo>
                  <a:pt x="15785" y="5476"/>
                  <a:pt x="16338" y="6085"/>
                  <a:pt x="17169" y="6085"/>
                </a:cubicBezTo>
                <a:cubicBezTo>
                  <a:pt x="18000" y="6085"/>
                  <a:pt x="18554" y="5476"/>
                  <a:pt x="18554" y="4563"/>
                </a:cubicBezTo>
                <a:cubicBezTo>
                  <a:pt x="18554" y="3651"/>
                  <a:pt x="18000" y="3042"/>
                  <a:pt x="17169" y="3042"/>
                </a:cubicBezTo>
                <a:close/>
                <a:moveTo>
                  <a:pt x="17169" y="15515"/>
                </a:moveTo>
                <a:cubicBezTo>
                  <a:pt x="16338" y="15515"/>
                  <a:pt x="15785" y="16124"/>
                  <a:pt x="15785" y="17037"/>
                </a:cubicBezTo>
                <a:cubicBezTo>
                  <a:pt x="15785" y="17949"/>
                  <a:pt x="16338" y="18558"/>
                  <a:pt x="17169" y="18558"/>
                </a:cubicBezTo>
                <a:cubicBezTo>
                  <a:pt x="18000" y="18558"/>
                  <a:pt x="18554" y="17949"/>
                  <a:pt x="18554" y="17037"/>
                </a:cubicBezTo>
                <a:cubicBezTo>
                  <a:pt x="18554" y="16124"/>
                  <a:pt x="18000" y="15515"/>
                  <a:pt x="17169" y="15515"/>
                </a:cubicBezTo>
                <a:close/>
              </a:path>
            </a:pathLst>
          </a:custGeom>
          <a:solidFill>
            <a:schemeClr val="accent6"/>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2" name="Shape">
            <a:extLst>
              <a:ext uri="{FF2B5EF4-FFF2-40B4-BE49-F238E27FC236}">
                <a16:creationId xmlns:a16="http://schemas.microsoft.com/office/drawing/2014/main" id="{97E6DF16-4796-A744-958A-CCFEAF6F6C03}"/>
              </a:ext>
            </a:extLst>
          </p:cNvPr>
          <p:cNvSpPr/>
          <p:nvPr/>
        </p:nvSpPr>
        <p:spPr>
          <a:xfrm>
            <a:off x="8737554" y="3717506"/>
            <a:ext cx="251465" cy="297186"/>
          </a:xfrm>
          <a:custGeom>
            <a:avLst/>
            <a:gdLst/>
            <a:ahLst/>
            <a:cxnLst>
              <a:cxn ang="0">
                <a:pos x="wd2" y="hd2"/>
              </a:cxn>
              <a:cxn ang="5400000">
                <a:pos x="wd2" y="hd2"/>
              </a:cxn>
              <a:cxn ang="10800000">
                <a:pos x="wd2" y="hd2"/>
              </a:cxn>
              <a:cxn ang="16200000">
                <a:pos x="wd2" y="hd2"/>
              </a:cxn>
            </a:cxnLst>
            <a:rect l="0" t="0" r="r" b="b"/>
            <a:pathLst>
              <a:path w="21600" h="21600" extrusionOk="0">
                <a:moveTo>
                  <a:pt x="21600" y="7800"/>
                </a:moveTo>
                <a:cubicBezTo>
                  <a:pt x="21600" y="20400"/>
                  <a:pt x="21600" y="20400"/>
                  <a:pt x="21600" y="20400"/>
                </a:cubicBezTo>
                <a:cubicBezTo>
                  <a:pt x="21600" y="21300"/>
                  <a:pt x="21246" y="21600"/>
                  <a:pt x="20538" y="21600"/>
                </a:cubicBezTo>
                <a:cubicBezTo>
                  <a:pt x="1416" y="21600"/>
                  <a:pt x="1416" y="21600"/>
                  <a:pt x="1416" y="21600"/>
                </a:cubicBezTo>
                <a:cubicBezTo>
                  <a:pt x="354" y="21600"/>
                  <a:pt x="0" y="21300"/>
                  <a:pt x="0" y="20400"/>
                </a:cubicBezTo>
                <a:cubicBezTo>
                  <a:pt x="0" y="1200"/>
                  <a:pt x="0" y="1200"/>
                  <a:pt x="0" y="1200"/>
                </a:cubicBezTo>
                <a:cubicBezTo>
                  <a:pt x="0" y="600"/>
                  <a:pt x="354" y="0"/>
                  <a:pt x="1416" y="0"/>
                </a:cubicBezTo>
                <a:cubicBezTo>
                  <a:pt x="12748" y="0"/>
                  <a:pt x="12748" y="0"/>
                  <a:pt x="12748" y="0"/>
                </a:cubicBezTo>
                <a:cubicBezTo>
                  <a:pt x="12748" y="6600"/>
                  <a:pt x="12748" y="6600"/>
                  <a:pt x="12748" y="6600"/>
                </a:cubicBezTo>
                <a:cubicBezTo>
                  <a:pt x="12748" y="7200"/>
                  <a:pt x="13102" y="7800"/>
                  <a:pt x="14164" y="7800"/>
                </a:cubicBezTo>
                <a:lnTo>
                  <a:pt x="21600" y="7800"/>
                </a:lnTo>
                <a:close/>
                <a:moveTo>
                  <a:pt x="16289" y="9600"/>
                </a:moveTo>
                <a:cubicBezTo>
                  <a:pt x="16289" y="9600"/>
                  <a:pt x="15934" y="9300"/>
                  <a:pt x="15934" y="9300"/>
                </a:cubicBezTo>
                <a:cubicBezTo>
                  <a:pt x="5666" y="9300"/>
                  <a:pt x="5666" y="9300"/>
                  <a:pt x="5666" y="9300"/>
                </a:cubicBezTo>
                <a:cubicBezTo>
                  <a:pt x="5666" y="9300"/>
                  <a:pt x="5311" y="9600"/>
                  <a:pt x="5311" y="9600"/>
                </a:cubicBezTo>
                <a:cubicBezTo>
                  <a:pt x="5311" y="10500"/>
                  <a:pt x="5311" y="10500"/>
                  <a:pt x="5311" y="10500"/>
                </a:cubicBezTo>
                <a:cubicBezTo>
                  <a:pt x="5311" y="10800"/>
                  <a:pt x="5666" y="10800"/>
                  <a:pt x="5666" y="10800"/>
                </a:cubicBezTo>
                <a:cubicBezTo>
                  <a:pt x="15934" y="10800"/>
                  <a:pt x="15934" y="10800"/>
                  <a:pt x="15934" y="10800"/>
                </a:cubicBezTo>
                <a:cubicBezTo>
                  <a:pt x="15934" y="10800"/>
                  <a:pt x="16289" y="10800"/>
                  <a:pt x="16289" y="10500"/>
                </a:cubicBezTo>
                <a:lnTo>
                  <a:pt x="16289" y="9600"/>
                </a:lnTo>
                <a:close/>
                <a:moveTo>
                  <a:pt x="16289" y="12900"/>
                </a:moveTo>
                <a:cubicBezTo>
                  <a:pt x="16289" y="12600"/>
                  <a:pt x="15934" y="12300"/>
                  <a:pt x="15934" y="12300"/>
                </a:cubicBezTo>
                <a:cubicBezTo>
                  <a:pt x="5666" y="12300"/>
                  <a:pt x="5666" y="12300"/>
                  <a:pt x="5666" y="12300"/>
                </a:cubicBezTo>
                <a:cubicBezTo>
                  <a:pt x="5666" y="12300"/>
                  <a:pt x="5311" y="12600"/>
                  <a:pt x="5311" y="12900"/>
                </a:cubicBezTo>
                <a:cubicBezTo>
                  <a:pt x="5311" y="13500"/>
                  <a:pt x="5311" y="13500"/>
                  <a:pt x="5311" y="13500"/>
                </a:cubicBezTo>
                <a:cubicBezTo>
                  <a:pt x="5311" y="13800"/>
                  <a:pt x="5666" y="14100"/>
                  <a:pt x="5666" y="14100"/>
                </a:cubicBezTo>
                <a:cubicBezTo>
                  <a:pt x="15934" y="14100"/>
                  <a:pt x="15934" y="14100"/>
                  <a:pt x="15934" y="14100"/>
                </a:cubicBezTo>
                <a:cubicBezTo>
                  <a:pt x="15934" y="14100"/>
                  <a:pt x="16289" y="13800"/>
                  <a:pt x="16289" y="13500"/>
                </a:cubicBezTo>
                <a:lnTo>
                  <a:pt x="16289" y="12900"/>
                </a:lnTo>
                <a:close/>
                <a:moveTo>
                  <a:pt x="16289" y="15900"/>
                </a:moveTo>
                <a:cubicBezTo>
                  <a:pt x="16289" y="15600"/>
                  <a:pt x="15934" y="15600"/>
                  <a:pt x="15934" y="15600"/>
                </a:cubicBezTo>
                <a:cubicBezTo>
                  <a:pt x="5666" y="15600"/>
                  <a:pt x="5666" y="15600"/>
                  <a:pt x="5666" y="15600"/>
                </a:cubicBezTo>
                <a:cubicBezTo>
                  <a:pt x="5666" y="15600"/>
                  <a:pt x="5311" y="15600"/>
                  <a:pt x="5311" y="15900"/>
                </a:cubicBezTo>
                <a:cubicBezTo>
                  <a:pt x="5311" y="16800"/>
                  <a:pt x="5311" y="16800"/>
                  <a:pt x="5311" y="16800"/>
                </a:cubicBezTo>
                <a:cubicBezTo>
                  <a:pt x="5311" y="16800"/>
                  <a:pt x="5666" y="17100"/>
                  <a:pt x="5666" y="17100"/>
                </a:cubicBezTo>
                <a:cubicBezTo>
                  <a:pt x="15934" y="17100"/>
                  <a:pt x="15934" y="17100"/>
                  <a:pt x="15934" y="17100"/>
                </a:cubicBezTo>
                <a:cubicBezTo>
                  <a:pt x="15934" y="17100"/>
                  <a:pt x="16289" y="16800"/>
                  <a:pt x="16289" y="16800"/>
                </a:cubicBezTo>
                <a:lnTo>
                  <a:pt x="16289" y="15900"/>
                </a:lnTo>
                <a:close/>
                <a:moveTo>
                  <a:pt x="21246" y="6300"/>
                </a:moveTo>
                <a:cubicBezTo>
                  <a:pt x="14518" y="6300"/>
                  <a:pt x="14518" y="6300"/>
                  <a:pt x="14518" y="6300"/>
                </a:cubicBezTo>
                <a:cubicBezTo>
                  <a:pt x="14518" y="600"/>
                  <a:pt x="14518" y="600"/>
                  <a:pt x="14518" y="600"/>
                </a:cubicBezTo>
                <a:cubicBezTo>
                  <a:pt x="14518" y="600"/>
                  <a:pt x="14872" y="900"/>
                  <a:pt x="14872" y="900"/>
                </a:cubicBezTo>
                <a:cubicBezTo>
                  <a:pt x="20892" y="5700"/>
                  <a:pt x="20892" y="5700"/>
                  <a:pt x="20892" y="5700"/>
                </a:cubicBezTo>
                <a:cubicBezTo>
                  <a:pt x="20892" y="6000"/>
                  <a:pt x="20892" y="6000"/>
                  <a:pt x="21246" y="6300"/>
                </a:cubicBezTo>
                <a:close/>
              </a:path>
            </a:pathLst>
          </a:custGeom>
          <a:solidFill>
            <a:schemeClr val="accent5"/>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pic>
        <p:nvPicPr>
          <p:cNvPr id="116" name="Picture 115">
            <a:extLst>
              <a:ext uri="{FF2B5EF4-FFF2-40B4-BE49-F238E27FC236}">
                <a16:creationId xmlns:a16="http://schemas.microsoft.com/office/drawing/2014/main" id="{397BF77A-4EB1-8547-BEB8-52215A4A90B0}"/>
              </a:ext>
            </a:extLst>
          </p:cNvPr>
          <p:cNvPicPr>
            <a:picLocks noChangeAspect="1"/>
          </p:cNvPicPr>
          <p:nvPr/>
        </p:nvPicPr>
        <p:blipFill rotWithShape="1">
          <a:blip r:embed="rId2"/>
          <a:srcRect l="50470"/>
          <a:stretch/>
        </p:blipFill>
        <p:spPr>
          <a:xfrm>
            <a:off x="-1" y="1673879"/>
            <a:ext cx="1995101" cy="4418296"/>
          </a:xfrm>
          <a:prstGeom prst="rect">
            <a:avLst/>
          </a:prstGeom>
        </p:spPr>
      </p:pic>
      <p:sp>
        <p:nvSpPr>
          <p:cNvPr id="49" name="CuadroTexto 238">
            <a:extLst>
              <a:ext uri="{FF2B5EF4-FFF2-40B4-BE49-F238E27FC236}">
                <a16:creationId xmlns:a16="http://schemas.microsoft.com/office/drawing/2014/main" id="{CEC1AE87-4E01-4A1B-8A66-4908D793F7FD}"/>
              </a:ext>
            </a:extLst>
          </p:cNvPr>
          <p:cNvSpPr txBox="1"/>
          <p:nvPr/>
        </p:nvSpPr>
        <p:spPr>
          <a:xfrm>
            <a:off x="622719" y="343215"/>
            <a:ext cx="819647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Education process infographic</a:t>
            </a:r>
          </a:p>
        </p:txBody>
      </p:sp>
    </p:spTree>
    <p:extLst>
      <p:ext uri="{BB962C8B-B14F-4D97-AF65-F5344CB8AC3E}">
        <p14:creationId xmlns:p14="http://schemas.microsoft.com/office/powerpoint/2010/main" val="274325433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8000">
                                          <p:cBhvr additive="base">
                                            <p:cTn id="7" dur="500" fill="hold"/>
                                            <p:tgtEl>
                                              <p:spTgt spid="49"/>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116"/>
                                            </p:tgtEl>
                                            <p:attrNameLst>
                                              <p:attrName>style.visibility</p:attrName>
                                            </p:attrNameLst>
                                          </p:cBhvr>
                                          <p:to>
                                            <p:strVal val="visible"/>
                                          </p:to>
                                        </p:set>
                                        <p:animEffect transition="in" filter="fade">
                                          <p:cBhvr>
                                            <p:cTn id="11" dur="750"/>
                                            <p:tgtEl>
                                              <p:spTgt spid="116"/>
                                            </p:tgtEl>
                                          </p:cBhvr>
                                        </p:animEffect>
                                      </p:childTnLst>
                                    </p:cTn>
                                  </p:par>
                                  <p:par>
                                    <p:cTn id="12" presetID="2" presetClass="entr" presetSubtype="8" fill="hold" grpId="0" nodeType="withEffect">
                                      <p:stCondLst>
                                        <p:cond delay="500"/>
                                      </p:stCondLst>
                                      <p:childTnLst>
                                        <p:set>
                                          <p:cBhvr>
                                            <p:cTn id="13" dur="1" fill="hold">
                                              <p:stCondLst>
                                                <p:cond delay="0"/>
                                              </p:stCondLst>
                                            </p:cTn>
                                            <p:tgtEl>
                                              <p:spTgt spid="117"/>
                                            </p:tgtEl>
                                            <p:attrNameLst>
                                              <p:attrName>style.visibility</p:attrName>
                                            </p:attrNameLst>
                                          </p:cBhvr>
                                          <p:to>
                                            <p:strVal val="visible"/>
                                          </p:to>
                                        </p:set>
                                        <p:anim calcmode="lin" valueType="num">
                                          <p:cBhvr additive="base">
                                            <p:cTn id="14" dur="1000" fill="hold"/>
                                            <p:tgtEl>
                                              <p:spTgt spid="117"/>
                                            </p:tgtEl>
                                            <p:attrNameLst>
                                              <p:attrName>ppt_x</p:attrName>
                                            </p:attrNameLst>
                                          </p:cBhvr>
                                          <p:tavLst>
                                            <p:tav tm="0">
                                              <p:val>
                                                <p:strVal val="0-#ppt_w/2"/>
                                              </p:val>
                                            </p:tav>
                                            <p:tav tm="100000">
                                              <p:val>
                                                <p:strVal val="#ppt_x"/>
                                              </p:val>
                                            </p:tav>
                                          </p:tavLst>
                                        </p:anim>
                                        <p:anim calcmode="lin" valueType="num">
                                          <p:cBhvr additive="base">
                                            <p:cTn id="15" dur="1000" fill="hold"/>
                                            <p:tgtEl>
                                              <p:spTgt spid="117"/>
                                            </p:tgtEl>
                                            <p:attrNameLst>
                                              <p:attrName>ppt_y</p:attrName>
                                            </p:attrNameLst>
                                          </p:cBhvr>
                                          <p:tavLst>
                                            <p:tav tm="0">
                                              <p:val>
                                                <p:strVal val="#ppt_y"/>
                                              </p:val>
                                            </p:tav>
                                            <p:tav tm="100000">
                                              <p:val>
                                                <p:strVal val="#ppt_y"/>
                                              </p:val>
                                            </p:tav>
                                          </p:tavLst>
                                        </p:anim>
                                      </p:childTnLst>
                                    </p:cTn>
                                  </p:par>
                                  <p:par>
                                    <p:cTn id="16" presetID="2" presetClass="entr" presetSubtype="4" fill="hold" grpId="0" nodeType="withEffect">
                                      <p:stCondLst>
                                        <p:cond delay="100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1000"/>
                                      </p:stCondLst>
                                      <p:childTnLst>
                                        <p:set>
                                          <p:cBhvr>
                                            <p:cTn id="21" dur="1" fill="hold">
                                              <p:stCondLst>
                                                <p:cond delay="0"/>
                                              </p:stCondLst>
                                            </p:cTn>
                                            <p:tgtEl>
                                              <p:spTgt spid="92"/>
                                            </p:tgtEl>
                                            <p:attrNameLst>
                                              <p:attrName>style.visibility</p:attrName>
                                            </p:attrNameLst>
                                          </p:cBhvr>
                                          <p:to>
                                            <p:strVal val="visible"/>
                                          </p:to>
                                        </p:set>
                                        <p:anim calcmode="lin" valueType="num">
                                          <p:cBhvr additive="base">
                                            <p:cTn id="22" dur="500" fill="hold"/>
                                            <p:tgtEl>
                                              <p:spTgt spid="92"/>
                                            </p:tgtEl>
                                            <p:attrNameLst>
                                              <p:attrName>ppt_x</p:attrName>
                                            </p:attrNameLst>
                                          </p:cBhvr>
                                          <p:tavLst>
                                            <p:tav tm="0">
                                              <p:val>
                                                <p:strVal val="#ppt_x"/>
                                              </p:val>
                                            </p:tav>
                                            <p:tav tm="100000">
                                              <p:val>
                                                <p:strVal val="#ppt_x"/>
                                              </p:val>
                                            </p:tav>
                                          </p:tavLst>
                                        </p:anim>
                                        <p:anim calcmode="lin" valueType="num">
                                          <p:cBhvr additive="base">
                                            <p:cTn id="23" dur="500" fill="hold"/>
                                            <p:tgtEl>
                                              <p:spTgt spid="9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100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500" fill="hold"/>
                                            <p:tgtEl>
                                              <p:spTgt spid="29"/>
                                            </p:tgtEl>
                                            <p:attrNameLst>
                                              <p:attrName>ppt_x</p:attrName>
                                            </p:attrNameLst>
                                          </p:cBhvr>
                                          <p:tavLst>
                                            <p:tav tm="0">
                                              <p:val>
                                                <p:strVal val="#ppt_x"/>
                                              </p:val>
                                            </p:tav>
                                            <p:tav tm="100000">
                                              <p:val>
                                                <p:strVal val="#ppt_x"/>
                                              </p:val>
                                            </p:tav>
                                          </p:tavLst>
                                        </p:anim>
                                        <p:anim calcmode="lin" valueType="num">
                                          <p:cBhvr additive="base">
                                            <p:cTn id="27" dur="500" fill="hold"/>
                                            <p:tgtEl>
                                              <p:spTgt spid="29"/>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100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1000"/>
                                      </p:stCondLst>
                                      <p:childTnLst>
                                        <p:set>
                                          <p:cBhvr>
                                            <p:cTn id="33" dur="1" fill="hold">
                                              <p:stCondLst>
                                                <p:cond delay="0"/>
                                              </p:stCondLst>
                                            </p:cTn>
                                            <p:tgtEl>
                                              <p:spTgt spid="90"/>
                                            </p:tgtEl>
                                            <p:attrNameLst>
                                              <p:attrName>style.visibility</p:attrName>
                                            </p:attrNameLst>
                                          </p:cBhvr>
                                          <p:to>
                                            <p:strVal val="visible"/>
                                          </p:to>
                                        </p:set>
                                        <p:anim calcmode="lin" valueType="num">
                                          <p:cBhvr additive="base">
                                            <p:cTn id="34" dur="500" fill="hold"/>
                                            <p:tgtEl>
                                              <p:spTgt spid="90"/>
                                            </p:tgtEl>
                                            <p:attrNameLst>
                                              <p:attrName>ppt_x</p:attrName>
                                            </p:attrNameLst>
                                          </p:cBhvr>
                                          <p:tavLst>
                                            <p:tav tm="0">
                                              <p:val>
                                                <p:strVal val="#ppt_x"/>
                                              </p:val>
                                            </p:tav>
                                            <p:tav tm="100000">
                                              <p:val>
                                                <p:strVal val="#ppt_x"/>
                                              </p:val>
                                            </p:tav>
                                          </p:tavLst>
                                        </p:anim>
                                        <p:anim calcmode="lin" valueType="num">
                                          <p:cBhvr additive="base">
                                            <p:cTn id="35" dur="500" fill="hold"/>
                                            <p:tgtEl>
                                              <p:spTgt spid="90"/>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100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1000"/>
                                      </p:stCondLst>
                                      <p:childTnLst>
                                        <p:set>
                                          <p:cBhvr>
                                            <p:cTn id="41" dur="1" fill="hold">
                                              <p:stCondLst>
                                                <p:cond delay="0"/>
                                              </p:stCondLst>
                                            </p:cTn>
                                            <p:tgtEl>
                                              <p:spTgt spid="80"/>
                                            </p:tgtEl>
                                            <p:attrNameLst>
                                              <p:attrName>style.visibility</p:attrName>
                                            </p:attrNameLst>
                                          </p:cBhvr>
                                          <p:to>
                                            <p:strVal val="visible"/>
                                          </p:to>
                                        </p:set>
                                        <p:anim calcmode="lin" valueType="num">
                                          <p:cBhvr additive="base">
                                            <p:cTn id="42" dur="500" fill="hold"/>
                                            <p:tgtEl>
                                              <p:spTgt spid="80"/>
                                            </p:tgtEl>
                                            <p:attrNameLst>
                                              <p:attrName>ppt_x</p:attrName>
                                            </p:attrNameLst>
                                          </p:cBhvr>
                                          <p:tavLst>
                                            <p:tav tm="0">
                                              <p:val>
                                                <p:strVal val="#ppt_x"/>
                                              </p:val>
                                            </p:tav>
                                            <p:tav tm="100000">
                                              <p:val>
                                                <p:strVal val="#ppt_x"/>
                                              </p:val>
                                            </p:tav>
                                          </p:tavLst>
                                        </p:anim>
                                        <p:anim calcmode="lin" valueType="num">
                                          <p:cBhvr additive="base">
                                            <p:cTn id="43" dur="500" fill="hold"/>
                                            <p:tgtEl>
                                              <p:spTgt spid="80"/>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100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ppt_x"/>
                                              </p:val>
                                            </p:tav>
                                            <p:tav tm="100000">
                                              <p:val>
                                                <p:strVal val="#ppt_x"/>
                                              </p:val>
                                            </p:tav>
                                          </p:tavLst>
                                        </p:anim>
                                        <p:anim calcmode="lin" valueType="num">
                                          <p:cBhvr additive="base">
                                            <p:cTn id="47" dur="500" fill="hold"/>
                                            <p:tgtEl>
                                              <p:spTgt spid="13"/>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100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fill="hold"/>
                                            <p:tgtEl>
                                              <p:spTgt spid="7"/>
                                            </p:tgtEl>
                                            <p:attrNameLst>
                                              <p:attrName>ppt_x</p:attrName>
                                            </p:attrNameLst>
                                          </p:cBhvr>
                                          <p:tavLst>
                                            <p:tav tm="0">
                                              <p:val>
                                                <p:strVal val="#ppt_x"/>
                                              </p:val>
                                            </p:tav>
                                            <p:tav tm="100000">
                                              <p:val>
                                                <p:strVal val="#ppt_x"/>
                                              </p:val>
                                            </p:tav>
                                          </p:tavLst>
                                        </p:anim>
                                        <p:anim calcmode="lin" valueType="num">
                                          <p:cBhvr additive="base">
                                            <p:cTn id="51" dur="500" fill="hold"/>
                                            <p:tgtEl>
                                              <p:spTgt spid="7"/>
                                            </p:tgtEl>
                                            <p:attrNameLst>
                                              <p:attrName>ppt_y</p:attrName>
                                            </p:attrNameLst>
                                          </p:cBhvr>
                                          <p:tavLst>
                                            <p:tav tm="0">
                                              <p:val>
                                                <p:strVal val="1+#ppt_h/2"/>
                                              </p:val>
                                            </p:tav>
                                            <p:tav tm="100000">
                                              <p:val>
                                                <p:strVal val="#ppt_y"/>
                                              </p:val>
                                            </p:tav>
                                          </p:tavLst>
                                        </p:anim>
                                      </p:childTnLst>
                                    </p:cTn>
                                  </p:par>
                                  <p:par>
                                    <p:cTn id="52" presetID="10" presetClass="entr" presetSubtype="0" fill="hold" grpId="0" nodeType="withEffect">
                                      <p:stCondLst>
                                        <p:cond delay="1500"/>
                                      </p:stCondLst>
                                      <p:childTnLst>
                                        <p:set>
                                          <p:cBhvr>
                                            <p:cTn id="53" dur="1" fill="hold">
                                              <p:stCondLst>
                                                <p:cond delay="0"/>
                                              </p:stCondLst>
                                            </p:cTn>
                                            <p:tgtEl>
                                              <p:spTgt spid="54"/>
                                            </p:tgtEl>
                                            <p:attrNameLst>
                                              <p:attrName>style.visibility</p:attrName>
                                            </p:attrNameLst>
                                          </p:cBhvr>
                                          <p:to>
                                            <p:strVal val="visible"/>
                                          </p:to>
                                        </p:set>
                                        <p:animEffect transition="in" filter="fade">
                                          <p:cBhvr>
                                            <p:cTn id="54" dur="500"/>
                                            <p:tgtEl>
                                              <p:spTgt spid="5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55"/>
                                            </p:tgtEl>
                                            <p:attrNameLst>
                                              <p:attrName>style.visibility</p:attrName>
                                            </p:attrNameLst>
                                          </p:cBhvr>
                                          <p:to>
                                            <p:strVal val="visible"/>
                                          </p:to>
                                        </p:set>
                                        <p:animEffect transition="in" filter="fade">
                                          <p:cBhvr>
                                            <p:cTn id="57" dur="500"/>
                                            <p:tgtEl>
                                              <p:spTgt spid="55"/>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65"/>
                                            </p:tgtEl>
                                            <p:attrNameLst>
                                              <p:attrName>style.visibility</p:attrName>
                                            </p:attrNameLst>
                                          </p:cBhvr>
                                          <p:to>
                                            <p:strVal val="visible"/>
                                          </p:to>
                                        </p:set>
                                        <p:animEffect transition="in" filter="fade">
                                          <p:cBhvr>
                                            <p:cTn id="60" dur="500"/>
                                            <p:tgtEl>
                                              <p:spTgt spid="65"/>
                                            </p:tgtEl>
                                          </p:cBhvr>
                                        </p:animEffect>
                                      </p:childTnLst>
                                    </p:cTn>
                                  </p:par>
                                  <p:par>
                                    <p:cTn id="61" presetID="2" presetClass="entr" presetSubtype="1" fill="hold" grpId="0" nodeType="withEffect">
                                      <p:stCondLst>
                                        <p:cond delay="100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500" fill="hold"/>
                                            <p:tgtEl>
                                              <p:spTgt spid="8"/>
                                            </p:tgtEl>
                                            <p:attrNameLst>
                                              <p:attrName>ppt_x</p:attrName>
                                            </p:attrNameLst>
                                          </p:cBhvr>
                                          <p:tavLst>
                                            <p:tav tm="0">
                                              <p:val>
                                                <p:strVal val="#ppt_x"/>
                                              </p:val>
                                            </p:tav>
                                            <p:tav tm="100000">
                                              <p:val>
                                                <p:strVal val="#ppt_x"/>
                                              </p:val>
                                            </p:tav>
                                          </p:tavLst>
                                        </p:anim>
                                        <p:anim calcmode="lin" valueType="num">
                                          <p:cBhvr additive="base">
                                            <p:cTn id="64" dur="500" fill="hold"/>
                                            <p:tgtEl>
                                              <p:spTgt spid="8"/>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stCondLst>
                                        <p:cond delay="1000"/>
                                      </p:stCondLst>
                                      <p:childTnLst>
                                        <p:set>
                                          <p:cBhvr>
                                            <p:cTn id="66" dur="1" fill="hold">
                                              <p:stCondLst>
                                                <p:cond delay="0"/>
                                              </p:stCondLst>
                                            </p:cTn>
                                            <p:tgtEl>
                                              <p:spTgt spid="14"/>
                                            </p:tgtEl>
                                            <p:attrNameLst>
                                              <p:attrName>style.visibility</p:attrName>
                                            </p:attrNameLst>
                                          </p:cBhvr>
                                          <p:to>
                                            <p:strVal val="visible"/>
                                          </p:to>
                                        </p:set>
                                        <p:anim calcmode="lin" valueType="num">
                                          <p:cBhvr additive="base">
                                            <p:cTn id="67" dur="500" fill="hold"/>
                                            <p:tgtEl>
                                              <p:spTgt spid="14"/>
                                            </p:tgtEl>
                                            <p:attrNameLst>
                                              <p:attrName>ppt_x</p:attrName>
                                            </p:attrNameLst>
                                          </p:cBhvr>
                                          <p:tavLst>
                                            <p:tav tm="0">
                                              <p:val>
                                                <p:strVal val="#ppt_x"/>
                                              </p:val>
                                            </p:tav>
                                            <p:tav tm="100000">
                                              <p:val>
                                                <p:strVal val="#ppt_x"/>
                                              </p:val>
                                            </p:tav>
                                          </p:tavLst>
                                        </p:anim>
                                        <p:anim calcmode="lin" valueType="num">
                                          <p:cBhvr additive="base">
                                            <p:cTn id="68" dur="500" fill="hold"/>
                                            <p:tgtEl>
                                              <p:spTgt spid="14"/>
                                            </p:tgtEl>
                                            <p:attrNameLst>
                                              <p:attrName>ppt_y</p:attrName>
                                            </p:attrNameLst>
                                          </p:cBhvr>
                                          <p:tavLst>
                                            <p:tav tm="0">
                                              <p:val>
                                                <p:strVal val="0-#ppt_h/2"/>
                                              </p:val>
                                            </p:tav>
                                            <p:tav tm="100000">
                                              <p:val>
                                                <p:strVal val="#ppt_y"/>
                                              </p:val>
                                            </p:tav>
                                          </p:tavLst>
                                        </p:anim>
                                      </p:childTnLst>
                                    </p:cTn>
                                  </p:par>
                                  <p:par>
                                    <p:cTn id="69" presetID="2" presetClass="entr" presetSubtype="1" fill="hold" grpId="0" nodeType="withEffect">
                                      <p:stCondLst>
                                        <p:cond delay="1000"/>
                                      </p:stCondLst>
                                      <p:childTnLst>
                                        <p:set>
                                          <p:cBhvr>
                                            <p:cTn id="70" dur="1" fill="hold">
                                              <p:stCondLst>
                                                <p:cond delay="0"/>
                                              </p:stCondLst>
                                            </p:cTn>
                                            <p:tgtEl>
                                              <p:spTgt spid="89"/>
                                            </p:tgtEl>
                                            <p:attrNameLst>
                                              <p:attrName>style.visibility</p:attrName>
                                            </p:attrNameLst>
                                          </p:cBhvr>
                                          <p:to>
                                            <p:strVal val="visible"/>
                                          </p:to>
                                        </p:set>
                                        <p:anim calcmode="lin" valueType="num">
                                          <p:cBhvr additive="base">
                                            <p:cTn id="71" dur="500" fill="hold"/>
                                            <p:tgtEl>
                                              <p:spTgt spid="89"/>
                                            </p:tgtEl>
                                            <p:attrNameLst>
                                              <p:attrName>ppt_x</p:attrName>
                                            </p:attrNameLst>
                                          </p:cBhvr>
                                          <p:tavLst>
                                            <p:tav tm="0">
                                              <p:val>
                                                <p:strVal val="#ppt_x"/>
                                              </p:val>
                                            </p:tav>
                                            <p:tav tm="100000">
                                              <p:val>
                                                <p:strVal val="#ppt_x"/>
                                              </p:val>
                                            </p:tav>
                                          </p:tavLst>
                                        </p:anim>
                                        <p:anim calcmode="lin" valueType="num">
                                          <p:cBhvr additive="base">
                                            <p:cTn id="72" dur="500" fill="hold"/>
                                            <p:tgtEl>
                                              <p:spTgt spid="8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1000"/>
                                      </p:stCondLst>
                                      <p:childTnLst>
                                        <p:set>
                                          <p:cBhvr>
                                            <p:cTn id="74" dur="1" fill="hold">
                                              <p:stCondLst>
                                                <p:cond delay="0"/>
                                              </p:stCondLst>
                                            </p:cTn>
                                            <p:tgtEl>
                                              <p:spTgt spid="10"/>
                                            </p:tgtEl>
                                            <p:attrNameLst>
                                              <p:attrName>style.visibility</p:attrName>
                                            </p:attrNameLst>
                                          </p:cBhvr>
                                          <p:to>
                                            <p:strVal val="visible"/>
                                          </p:to>
                                        </p:set>
                                        <p:anim calcmode="lin" valueType="num">
                                          <p:cBhvr additive="base">
                                            <p:cTn id="75" dur="500" fill="hold"/>
                                            <p:tgtEl>
                                              <p:spTgt spid="10"/>
                                            </p:tgtEl>
                                            <p:attrNameLst>
                                              <p:attrName>ppt_x</p:attrName>
                                            </p:attrNameLst>
                                          </p:cBhvr>
                                          <p:tavLst>
                                            <p:tav tm="0">
                                              <p:val>
                                                <p:strVal val="#ppt_x"/>
                                              </p:val>
                                            </p:tav>
                                            <p:tav tm="100000">
                                              <p:val>
                                                <p:strVal val="#ppt_x"/>
                                              </p:val>
                                            </p:tav>
                                          </p:tavLst>
                                        </p:anim>
                                        <p:anim calcmode="lin" valueType="num">
                                          <p:cBhvr additive="base">
                                            <p:cTn id="76" dur="500" fill="hold"/>
                                            <p:tgtEl>
                                              <p:spTgt spid="10"/>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100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500" fill="hold"/>
                                            <p:tgtEl>
                                              <p:spTgt spid="22"/>
                                            </p:tgtEl>
                                            <p:attrNameLst>
                                              <p:attrName>ppt_x</p:attrName>
                                            </p:attrNameLst>
                                          </p:cBhvr>
                                          <p:tavLst>
                                            <p:tav tm="0">
                                              <p:val>
                                                <p:strVal val="#ppt_x"/>
                                              </p:val>
                                            </p:tav>
                                            <p:tav tm="100000">
                                              <p:val>
                                                <p:strVal val="#ppt_x"/>
                                              </p:val>
                                            </p:tav>
                                          </p:tavLst>
                                        </p:anim>
                                        <p:anim calcmode="lin" valueType="num">
                                          <p:cBhvr additive="base">
                                            <p:cTn id="80" dur="500" fill="hold"/>
                                            <p:tgtEl>
                                              <p:spTgt spid="22"/>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1000"/>
                                      </p:stCondLst>
                                      <p:childTnLst>
                                        <p:set>
                                          <p:cBhvr>
                                            <p:cTn id="82" dur="1" fill="hold">
                                              <p:stCondLst>
                                                <p:cond delay="0"/>
                                              </p:stCondLst>
                                            </p:cTn>
                                            <p:tgtEl>
                                              <p:spTgt spid="83"/>
                                            </p:tgtEl>
                                            <p:attrNameLst>
                                              <p:attrName>style.visibility</p:attrName>
                                            </p:attrNameLst>
                                          </p:cBhvr>
                                          <p:to>
                                            <p:strVal val="visible"/>
                                          </p:to>
                                        </p:set>
                                        <p:anim calcmode="lin" valueType="num">
                                          <p:cBhvr additive="base">
                                            <p:cTn id="83" dur="500" fill="hold"/>
                                            <p:tgtEl>
                                              <p:spTgt spid="83"/>
                                            </p:tgtEl>
                                            <p:attrNameLst>
                                              <p:attrName>ppt_x</p:attrName>
                                            </p:attrNameLst>
                                          </p:cBhvr>
                                          <p:tavLst>
                                            <p:tav tm="0">
                                              <p:val>
                                                <p:strVal val="#ppt_x"/>
                                              </p:val>
                                            </p:tav>
                                            <p:tav tm="100000">
                                              <p:val>
                                                <p:strVal val="#ppt_x"/>
                                              </p:val>
                                            </p:tav>
                                          </p:tavLst>
                                        </p:anim>
                                        <p:anim calcmode="lin" valueType="num">
                                          <p:cBhvr additive="base">
                                            <p:cTn id="84" dur="500" fill="hold"/>
                                            <p:tgtEl>
                                              <p:spTgt spid="83"/>
                                            </p:tgtEl>
                                            <p:attrNameLst>
                                              <p:attrName>ppt_y</p:attrName>
                                            </p:attrNameLst>
                                          </p:cBhvr>
                                          <p:tavLst>
                                            <p:tav tm="0">
                                              <p:val>
                                                <p:strVal val="0-#ppt_h/2"/>
                                              </p:val>
                                            </p:tav>
                                            <p:tav tm="100000">
                                              <p:val>
                                                <p:strVal val="#ppt_y"/>
                                              </p:val>
                                            </p:tav>
                                          </p:tavLst>
                                        </p:anim>
                                      </p:childTnLst>
                                    </p:cTn>
                                  </p:par>
                                  <p:par>
                                    <p:cTn id="85" presetID="2" presetClass="entr" presetSubtype="1" fill="hold" grpId="0" nodeType="withEffect">
                                      <p:stCondLst>
                                        <p:cond delay="100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500" fill="hold"/>
                                            <p:tgtEl>
                                              <p:spTgt spid="31"/>
                                            </p:tgtEl>
                                            <p:attrNameLst>
                                              <p:attrName>ppt_x</p:attrName>
                                            </p:attrNameLst>
                                          </p:cBhvr>
                                          <p:tavLst>
                                            <p:tav tm="0">
                                              <p:val>
                                                <p:strVal val="#ppt_x"/>
                                              </p:val>
                                            </p:tav>
                                            <p:tav tm="100000">
                                              <p:val>
                                                <p:strVal val="#ppt_x"/>
                                              </p:val>
                                            </p:tav>
                                          </p:tavLst>
                                        </p:anim>
                                        <p:anim calcmode="lin" valueType="num">
                                          <p:cBhvr additive="base">
                                            <p:cTn id="88" dur="500" fill="hold"/>
                                            <p:tgtEl>
                                              <p:spTgt spid="31"/>
                                            </p:tgtEl>
                                            <p:attrNameLst>
                                              <p:attrName>ppt_y</p:attrName>
                                            </p:attrNameLst>
                                          </p:cBhvr>
                                          <p:tavLst>
                                            <p:tav tm="0">
                                              <p:val>
                                                <p:strVal val="0-#ppt_h/2"/>
                                              </p:val>
                                            </p:tav>
                                            <p:tav tm="100000">
                                              <p:val>
                                                <p:strVal val="#ppt_y"/>
                                              </p:val>
                                            </p:tav>
                                          </p:tavLst>
                                        </p:anim>
                                      </p:childTnLst>
                                    </p:cTn>
                                  </p:par>
                                  <p:par>
                                    <p:cTn id="89" presetID="2" presetClass="entr" presetSubtype="1" fill="hold" grpId="0" nodeType="withEffect">
                                      <p:stCondLst>
                                        <p:cond delay="1000"/>
                                      </p:stCondLst>
                                      <p:childTnLst>
                                        <p:set>
                                          <p:cBhvr>
                                            <p:cTn id="90" dur="1" fill="hold">
                                              <p:stCondLst>
                                                <p:cond delay="0"/>
                                              </p:stCondLst>
                                            </p:cTn>
                                            <p:tgtEl>
                                              <p:spTgt spid="12"/>
                                            </p:tgtEl>
                                            <p:attrNameLst>
                                              <p:attrName>style.visibility</p:attrName>
                                            </p:attrNameLst>
                                          </p:cBhvr>
                                          <p:to>
                                            <p:strVal val="visible"/>
                                          </p:to>
                                        </p:set>
                                        <p:anim calcmode="lin" valueType="num">
                                          <p:cBhvr additive="base">
                                            <p:cTn id="91" dur="500" fill="hold"/>
                                            <p:tgtEl>
                                              <p:spTgt spid="12"/>
                                            </p:tgtEl>
                                            <p:attrNameLst>
                                              <p:attrName>ppt_x</p:attrName>
                                            </p:attrNameLst>
                                          </p:cBhvr>
                                          <p:tavLst>
                                            <p:tav tm="0">
                                              <p:val>
                                                <p:strVal val="#ppt_x"/>
                                              </p:val>
                                            </p:tav>
                                            <p:tav tm="100000">
                                              <p:val>
                                                <p:strVal val="#ppt_x"/>
                                              </p:val>
                                            </p:tav>
                                          </p:tavLst>
                                        </p:anim>
                                        <p:anim calcmode="lin" valueType="num">
                                          <p:cBhvr additive="base">
                                            <p:cTn id="92" dur="500" fill="hold"/>
                                            <p:tgtEl>
                                              <p:spTgt spid="12"/>
                                            </p:tgtEl>
                                            <p:attrNameLst>
                                              <p:attrName>ppt_y</p:attrName>
                                            </p:attrNameLst>
                                          </p:cBhvr>
                                          <p:tavLst>
                                            <p:tav tm="0">
                                              <p:val>
                                                <p:strVal val="0-#ppt_h/2"/>
                                              </p:val>
                                            </p:tav>
                                            <p:tav tm="100000">
                                              <p:val>
                                                <p:strVal val="#ppt_y"/>
                                              </p:val>
                                            </p:tav>
                                          </p:tavLst>
                                        </p:anim>
                                      </p:childTnLst>
                                    </p:cTn>
                                  </p:par>
                                  <p:par>
                                    <p:cTn id="93" presetID="2" presetClass="entr" presetSubtype="1" fill="hold" grpId="0" nodeType="withEffect">
                                      <p:stCondLst>
                                        <p:cond delay="1000"/>
                                      </p:stCondLst>
                                      <p:childTnLst>
                                        <p:set>
                                          <p:cBhvr>
                                            <p:cTn id="94" dur="1" fill="hold">
                                              <p:stCondLst>
                                                <p:cond delay="0"/>
                                              </p:stCondLst>
                                            </p:cTn>
                                            <p:tgtEl>
                                              <p:spTgt spid="91"/>
                                            </p:tgtEl>
                                            <p:attrNameLst>
                                              <p:attrName>style.visibility</p:attrName>
                                            </p:attrNameLst>
                                          </p:cBhvr>
                                          <p:to>
                                            <p:strVal val="visible"/>
                                          </p:to>
                                        </p:set>
                                        <p:anim calcmode="lin" valueType="num">
                                          <p:cBhvr additive="base">
                                            <p:cTn id="95" dur="500" fill="hold"/>
                                            <p:tgtEl>
                                              <p:spTgt spid="91"/>
                                            </p:tgtEl>
                                            <p:attrNameLst>
                                              <p:attrName>ppt_x</p:attrName>
                                            </p:attrNameLst>
                                          </p:cBhvr>
                                          <p:tavLst>
                                            <p:tav tm="0">
                                              <p:val>
                                                <p:strVal val="#ppt_x"/>
                                              </p:val>
                                            </p:tav>
                                            <p:tav tm="100000">
                                              <p:val>
                                                <p:strVal val="#ppt_x"/>
                                              </p:val>
                                            </p:tav>
                                          </p:tavLst>
                                        </p:anim>
                                        <p:anim calcmode="lin" valueType="num">
                                          <p:cBhvr additive="base">
                                            <p:cTn id="96" dur="500" fill="hold"/>
                                            <p:tgtEl>
                                              <p:spTgt spid="91"/>
                                            </p:tgtEl>
                                            <p:attrNameLst>
                                              <p:attrName>ppt_y</p:attrName>
                                            </p:attrNameLst>
                                          </p:cBhvr>
                                          <p:tavLst>
                                            <p:tav tm="0">
                                              <p:val>
                                                <p:strVal val="0-#ppt_h/2"/>
                                              </p:val>
                                            </p:tav>
                                            <p:tav tm="100000">
                                              <p:val>
                                                <p:strVal val="#ppt_y"/>
                                              </p:val>
                                            </p:tav>
                                          </p:tavLst>
                                        </p:anim>
                                      </p:childTnLst>
                                    </p:cTn>
                                  </p:par>
                                  <p:par>
                                    <p:cTn id="97" presetID="10" presetClass="entr" presetSubtype="0" fill="hold" grpId="0" nodeType="withEffect">
                                      <p:stCondLst>
                                        <p:cond delay="1500"/>
                                      </p:stCondLst>
                                      <p:childTnLst>
                                        <p:set>
                                          <p:cBhvr>
                                            <p:cTn id="98" dur="1" fill="hold">
                                              <p:stCondLst>
                                                <p:cond delay="0"/>
                                              </p:stCondLst>
                                            </p:cTn>
                                            <p:tgtEl>
                                              <p:spTgt spid="32"/>
                                            </p:tgtEl>
                                            <p:attrNameLst>
                                              <p:attrName>style.visibility</p:attrName>
                                            </p:attrNameLst>
                                          </p:cBhvr>
                                          <p:to>
                                            <p:strVal val="visible"/>
                                          </p:to>
                                        </p:set>
                                        <p:animEffect transition="in" filter="fade">
                                          <p:cBhvr>
                                            <p:cTn id="99" dur="500"/>
                                            <p:tgtEl>
                                              <p:spTgt spid="32"/>
                                            </p:tgtEl>
                                          </p:cBhvr>
                                        </p:animEffect>
                                      </p:childTnLst>
                                    </p:cTn>
                                  </p:par>
                                  <p:par>
                                    <p:cTn id="100" presetID="10" presetClass="entr" presetSubtype="0" fill="hold" grpId="0" nodeType="withEffect">
                                      <p:stCondLst>
                                        <p:cond delay="150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500"/>
                                            <p:tgtEl>
                                              <p:spTgt spid="66"/>
                                            </p:tgtEl>
                                          </p:cBhvr>
                                        </p:animEffect>
                                      </p:childTnLst>
                                    </p:cTn>
                                  </p:par>
                                  <p:par>
                                    <p:cTn id="103" presetID="10" presetClass="entr" presetSubtype="0" fill="hold" grpId="0" nodeType="withEffect">
                                      <p:stCondLst>
                                        <p:cond delay="1500"/>
                                      </p:stCondLst>
                                      <p:childTnLst>
                                        <p:set>
                                          <p:cBhvr>
                                            <p:cTn id="104" dur="1" fill="hold">
                                              <p:stCondLst>
                                                <p:cond delay="0"/>
                                              </p:stCondLst>
                                            </p:cTn>
                                            <p:tgtEl>
                                              <p:spTgt spid="67"/>
                                            </p:tgtEl>
                                            <p:attrNameLst>
                                              <p:attrName>style.visibility</p:attrName>
                                            </p:attrNameLst>
                                          </p:cBhvr>
                                          <p:to>
                                            <p:strVal val="visible"/>
                                          </p:to>
                                        </p:set>
                                        <p:animEffect transition="in" filter="fade">
                                          <p:cBhvr>
                                            <p:cTn id="105" dur="500"/>
                                            <p:tgtEl>
                                              <p:spTgt spid="67"/>
                                            </p:tgtEl>
                                          </p:cBhvr>
                                        </p:animEffect>
                                      </p:childTnLst>
                                    </p:cTn>
                                  </p:par>
                                  <p:par>
                                    <p:cTn id="106" presetID="2" presetClass="entr" presetSubtype="4" fill="hold" grpId="0" nodeType="withEffect">
                                      <p:stCondLst>
                                        <p:cond delay="1750"/>
                                      </p:stCondLst>
                                      <p:childTnLst>
                                        <p:set>
                                          <p:cBhvr>
                                            <p:cTn id="107" dur="1" fill="hold">
                                              <p:stCondLst>
                                                <p:cond delay="0"/>
                                              </p:stCondLst>
                                            </p:cTn>
                                            <p:tgtEl>
                                              <p:spTgt spid="75"/>
                                            </p:tgtEl>
                                            <p:attrNameLst>
                                              <p:attrName>style.visibility</p:attrName>
                                            </p:attrNameLst>
                                          </p:cBhvr>
                                          <p:to>
                                            <p:strVal val="visible"/>
                                          </p:to>
                                        </p:set>
                                        <p:anim calcmode="lin" valueType="num">
                                          <p:cBhvr additive="base">
                                            <p:cTn id="108" dur="500" fill="hold"/>
                                            <p:tgtEl>
                                              <p:spTgt spid="75"/>
                                            </p:tgtEl>
                                            <p:attrNameLst>
                                              <p:attrName>ppt_x</p:attrName>
                                            </p:attrNameLst>
                                          </p:cBhvr>
                                          <p:tavLst>
                                            <p:tav tm="0">
                                              <p:val>
                                                <p:strVal val="#ppt_x"/>
                                              </p:val>
                                            </p:tav>
                                            <p:tav tm="100000">
                                              <p:val>
                                                <p:strVal val="#ppt_x"/>
                                              </p:val>
                                            </p:tav>
                                          </p:tavLst>
                                        </p:anim>
                                        <p:anim calcmode="lin" valueType="num">
                                          <p:cBhvr additive="base">
                                            <p:cTn id="109" dur="500" fill="hold"/>
                                            <p:tgtEl>
                                              <p:spTgt spid="75"/>
                                            </p:tgtEl>
                                            <p:attrNameLst>
                                              <p:attrName>ppt_y</p:attrName>
                                            </p:attrNameLst>
                                          </p:cBhvr>
                                          <p:tavLst>
                                            <p:tav tm="0">
                                              <p:val>
                                                <p:strVal val="1+#ppt_h/2"/>
                                              </p:val>
                                            </p:tav>
                                            <p:tav tm="100000">
                                              <p:val>
                                                <p:strVal val="#ppt_y"/>
                                              </p:val>
                                            </p:tav>
                                          </p:tavLst>
                                        </p:anim>
                                      </p:childTnLst>
                                    </p:cTn>
                                  </p:par>
                                  <p:par>
                                    <p:cTn id="110" presetID="2" presetClass="entr" presetSubtype="4" fill="hold" grpId="0" nodeType="withEffect">
                                      <p:stCondLst>
                                        <p:cond delay="1750"/>
                                      </p:stCondLst>
                                      <p:childTnLst>
                                        <p:set>
                                          <p:cBhvr>
                                            <p:cTn id="111" dur="1" fill="hold">
                                              <p:stCondLst>
                                                <p:cond delay="0"/>
                                              </p:stCondLst>
                                            </p:cTn>
                                            <p:tgtEl>
                                              <p:spTgt spid="74"/>
                                            </p:tgtEl>
                                            <p:attrNameLst>
                                              <p:attrName>style.visibility</p:attrName>
                                            </p:attrNameLst>
                                          </p:cBhvr>
                                          <p:to>
                                            <p:strVal val="visible"/>
                                          </p:to>
                                        </p:set>
                                        <p:anim calcmode="lin" valueType="num">
                                          <p:cBhvr additive="base">
                                            <p:cTn id="112" dur="500" fill="hold"/>
                                            <p:tgtEl>
                                              <p:spTgt spid="74"/>
                                            </p:tgtEl>
                                            <p:attrNameLst>
                                              <p:attrName>ppt_x</p:attrName>
                                            </p:attrNameLst>
                                          </p:cBhvr>
                                          <p:tavLst>
                                            <p:tav tm="0">
                                              <p:val>
                                                <p:strVal val="#ppt_x"/>
                                              </p:val>
                                            </p:tav>
                                            <p:tav tm="100000">
                                              <p:val>
                                                <p:strVal val="#ppt_x"/>
                                              </p:val>
                                            </p:tav>
                                          </p:tavLst>
                                        </p:anim>
                                        <p:anim calcmode="lin" valueType="num">
                                          <p:cBhvr additive="base">
                                            <p:cTn id="113" dur="500" fill="hold"/>
                                            <p:tgtEl>
                                              <p:spTgt spid="74"/>
                                            </p:tgtEl>
                                            <p:attrNameLst>
                                              <p:attrName>ppt_y</p:attrName>
                                            </p:attrNameLst>
                                          </p:cBhvr>
                                          <p:tavLst>
                                            <p:tav tm="0">
                                              <p:val>
                                                <p:strVal val="1+#ppt_h/2"/>
                                              </p:val>
                                            </p:tav>
                                            <p:tav tm="100000">
                                              <p:val>
                                                <p:strVal val="#ppt_y"/>
                                              </p:val>
                                            </p:tav>
                                          </p:tavLst>
                                        </p:anim>
                                      </p:childTnLst>
                                    </p:cTn>
                                  </p:par>
                                  <p:par>
                                    <p:cTn id="114" presetID="2" presetClass="entr" presetSubtype="4" fill="hold" grpId="0" nodeType="withEffect">
                                      <p:stCondLst>
                                        <p:cond delay="1750"/>
                                      </p:stCondLst>
                                      <p:childTnLst>
                                        <p:set>
                                          <p:cBhvr>
                                            <p:cTn id="115" dur="1" fill="hold">
                                              <p:stCondLst>
                                                <p:cond delay="0"/>
                                              </p:stCondLst>
                                            </p:cTn>
                                            <p:tgtEl>
                                              <p:spTgt spid="76"/>
                                            </p:tgtEl>
                                            <p:attrNameLst>
                                              <p:attrName>style.visibility</p:attrName>
                                            </p:attrNameLst>
                                          </p:cBhvr>
                                          <p:to>
                                            <p:strVal val="visible"/>
                                          </p:to>
                                        </p:set>
                                        <p:anim calcmode="lin" valueType="num">
                                          <p:cBhvr additive="base">
                                            <p:cTn id="116" dur="500" fill="hold"/>
                                            <p:tgtEl>
                                              <p:spTgt spid="76"/>
                                            </p:tgtEl>
                                            <p:attrNameLst>
                                              <p:attrName>ppt_x</p:attrName>
                                            </p:attrNameLst>
                                          </p:cBhvr>
                                          <p:tavLst>
                                            <p:tav tm="0">
                                              <p:val>
                                                <p:strVal val="#ppt_x"/>
                                              </p:val>
                                            </p:tav>
                                            <p:tav tm="100000">
                                              <p:val>
                                                <p:strVal val="#ppt_x"/>
                                              </p:val>
                                            </p:tav>
                                          </p:tavLst>
                                        </p:anim>
                                        <p:anim calcmode="lin" valueType="num">
                                          <p:cBhvr additive="base">
                                            <p:cTn id="117" dur="500" fill="hold"/>
                                            <p:tgtEl>
                                              <p:spTgt spid="76"/>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1750"/>
                                      </p:stCondLst>
                                      <p:childTnLst>
                                        <p:set>
                                          <p:cBhvr>
                                            <p:cTn id="119" dur="1" fill="hold">
                                              <p:stCondLst>
                                                <p:cond delay="0"/>
                                              </p:stCondLst>
                                            </p:cTn>
                                            <p:tgtEl>
                                              <p:spTgt spid="77"/>
                                            </p:tgtEl>
                                            <p:attrNameLst>
                                              <p:attrName>style.visibility</p:attrName>
                                            </p:attrNameLst>
                                          </p:cBhvr>
                                          <p:to>
                                            <p:strVal val="visible"/>
                                          </p:to>
                                        </p:set>
                                        <p:anim calcmode="lin" valueType="num">
                                          <p:cBhvr additive="base">
                                            <p:cTn id="120" dur="500" fill="hold"/>
                                            <p:tgtEl>
                                              <p:spTgt spid="77"/>
                                            </p:tgtEl>
                                            <p:attrNameLst>
                                              <p:attrName>ppt_x</p:attrName>
                                            </p:attrNameLst>
                                          </p:cBhvr>
                                          <p:tavLst>
                                            <p:tav tm="0">
                                              <p:val>
                                                <p:strVal val="#ppt_x"/>
                                              </p:val>
                                            </p:tav>
                                            <p:tav tm="100000">
                                              <p:val>
                                                <p:strVal val="#ppt_x"/>
                                              </p:val>
                                            </p:tav>
                                          </p:tavLst>
                                        </p:anim>
                                        <p:anim calcmode="lin" valueType="num">
                                          <p:cBhvr additive="base">
                                            <p:cTn id="121" dur="500" fill="hold"/>
                                            <p:tgtEl>
                                              <p:spTgt spid="77"/>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1750"/>
                                      </p:stCondLst>
                                      <p:childTnLst>
                                        <p:set>
                                          <p:cBhvr>
                                            <p:cTn id="123" dur="1" fill="hold">
                                              <p:stCondLst>
                                                <p:cond delay="0"/>
                                              </p:stCondLst>
                                            </p:cTn>
                                            <p:tgtEl>
                                              <p:spTgt spid="79"/>
                                            </p:tgtEl>
                                            <p:attrNameLst>
                                              <p:attrName>style.visibility</p:attrName>
                                            </p:attrNameLst>
                                          </p:cBhvr>
                                          <p:to>
                                            <p:strVal val="visible"/>
                                          </p:to>
                                        </p:set>
                                        <p:anim calcmode="lin" valueType="num">
                                          <p:cBhvr additive="base">
                                            <p:cTn id="124" dur="500" fill="hold"/>
                                            <p:tgtEl>
                                              <p:spTgt spid="79"/>
                                            </p:tgtEl>
                                            <p:attrNameLst>
                                              <p:attrName>ppt_x</p:attrName>
                                            </p:attrNameLst>
                                          </p:cBhvr>
                                          <p:tavLst>
                                            <p:tav tm="0">
                                              <p:val>
                                                <p:strVal val="#ppt_x"/>
                                              </p:val>
                                            </p:tav>
                                            <p:tav tm="100000">
                                              <p:val>
                                                <p:strVal val="#ppt_x"/>
                                              </p:val>
                                            </p:tav>
                                          </p:tavLst>
                                        </p:anim>
                                        <p:anim calcmode="lin" valueType="num">
                                          <p:cBhvr additive="base">
                                            <p:cTn id="125" dur="500" fill="hold"/>
                                            <p:tgtEl>
                                              <p:spTgt spid="79"/>
                                            </p:tgtEl>
                                            <p:attrNameLst>
                                              <p:attrName>ppt_y</p:attrName>
                                            </p:attrNameLst>
                                          </p:cBhvr>
                                          <p:tavLst>
                                            <p:tav tm="0">
                                              <p:val>
                                                <p:strVal val="1+#ppt_h/2"/>
                                              </p:val>
                                            </p:tav>
                                            <p:tav tm="100000">
                                              <p:val>
                                                <p:strVal val="#ppt_y"/>
                                              </p:val>
                                            </p:tav>
                                          </p:tavLst>
                                        </p:anim>
                                      </p:childTnLst>
                                    </p:cTn>
                                  </p:par>
                                  <p:par>
                                    <p:cTn id="126" presetID="2" presetClass="entr" presetSubtype="4" fill="hold" grpId="0" nodeType="withEffect">
                                      <p:stCondLst>
                                        <p:cond delay="1750"/>
                                      </p:stCondLst>
                                      <p:childTnLst>
                                        <p:set>
                                          <p:cBhvr>
                                            <p:cTn id="127" dur="1" fill="hold">
                                              <p:stCondLst>
                                                <p:cond delay="0"/>
                                              </p:stCondLst>
                                            </p:cTn>
                                            <p:tgtEl>
                                              <p:spTgt spid="78"/>
                                            </p:tgtEl>
                                            <p:attrNameLst>
                                              <p:attrName>style.visibility</p:attrName>
                                            </p:attrNameLst>
                                          </p:cBhvr>
                                          <p:to>
                                            <p:strVal val="visible"/>
                                          </p:to>
                                        </p:set>
                                        <p:anim calcmode="lin" valueType="num">
                                          <p:cBhvr additive="base">
                                            <p:cTn id="128" dur="500" fill="hold"/>
                                            <p:tgtEl>
                                              <p:spTgt spid="78"/>
                                            </p:tgtEl>
                                            <p:attrNameLst>
                                              <p:attrName>ppt_x</p:attrName>
                                            </p:attrNameLst>
                                          </p:cBhvr>
                                          <p:tavLst>
                                            <p:tav tm="0">
                                              <p:val>
                                                <p:strVal val="#ppt_x"/>
                                              </p:val>
                                            </p:tav>
                                            <p:tav tm="100000">
                                              <p:val>
                                                <p:strVal val="#ppt_x"/>
                                              </p:val>
                                            </p:tav>
                                          </p:tavLst>
                                        </p:anim>
                                        <p:anim calcmode="lin" valueType="num">
                                          <p:cBhvr additive="base">
                                            <p:cTn id="129" dur="500" fill="hold"/>
                                            <p:tgtEl>
                                              <p:spTgt spid="78"/>
                                            </p:tgtEl>
                                            <p:attrNameLst>
                                              <p:attrName>ppt_y</p:attrName>
                                            </p:attrNameLst>
                                          </p:cBhvr>
                                          <p:tavLst>
                                            <p:tav tm="0">
                                              <p:val>
                                                <p:strVal val="1+#ppt_h/2"/>
                                              </p:val>
                                            </p:tav>
                                            <p:tav tm="100000">
                                              <p:val>
                                                <p:strVal val="#ppt_y"/>
                                              </p:val>
                                            </p:tav>
                                          </p:tavLst>
                                        </p:anim>
                                      </p:childTnLst>
                                    </p:cTn>
                                  </p:par>
                                  <p:par>
                                    <p:cTn id="130" presetID="2" presetClass="entr" presetSubtype="1" fill="hold" grpId="0" nodeType="withEffect">
                                      <p:stCondLst>
                                        <p:cond delay="1750"/>
                                      </p:stCondLst>
                                      <p:childTnLst>
                                        <p:set>
                                          <p:cBhvr>
                                            <p:cTn id="131" dur="1" fill="hold">
                                              <p:stCondLst>
                                                <p:cond delay="0"/>
                                              </p:stCondLst>
                                            </p:cTn>
                                            <p:tgtEl>
                                              <p:spTgt spid="68"/>
                                            </p:tgtEl>
                                            <p:attrNameLst>
                                              <p:attrName>style.visibility</p:attrName>
                                            </p:attrNameLst>
                                          </p:cBhvr>
                                          <p:to>
                                            <p:strVal val="visible"/>
                                          </p:to>
                                        </p:set>
                                        <p:anim calcmode="lin" valueType="num">
                                          <p:cBhvr additive="base">
                                            <p:cTn id="132" dur="500" fill="hold"/>
                                            <p:tgtEl>
                                              <p:spTgt spid="68"/>
                                            </p:tgtEl>
                                            <p:attrNameLst>
                                              <p:attrName>ppt_x</p:attrName>
                                            </p:attrNameLst>
                                          </p:cBhvr>
                                          <p:tavLst>
                                            <p:tav tm="0">
                                              <p:val>
                                                <p:strVal val="#ppt_x"/>
                                              </p:val>
                                            </p:tav>
                                            <p:tav tm="100000">
                                              <p:val>
                                                <p:strVal val="#ppt_x"/>
                                              </p:val>
                                            </p:tav>
                                          </p:tavLst>
                                        </p:anim>
                                        <p:anim calcmode="lin" valueType="num">
                                          <p:cBhvr additive="base">
                                            <p:cTn id="133" dur="500" fill="hold"/>
                                            <p:tgtEl>
                                              <p:spTgt spid="68"/>
                                            </p:tgtEl>
                                            <p:attrNameLst>
                                              <p:attrName>ppt_y</p:attrName>
                                            </p:attrNameLst>
                                          </p:cBhvr>
                                          <p:tavLst>
                                            <p:tav tm="0">
                                              <p:val>
                                                <p:strVal val="0-#ppt_h/2"/>
                                              </p:val>
                                            </p:tav>
                                            <p:tav tm="100000">
                                              <p:val>
                                                <p:strVal val="#ppt_y"/>
                                              </p:val>
                                            </p:tav>
                                          </p:tavLst>
                                        </p:anim>
                                      </p:childTnLst>
                                    </p:cTn>
                                  </p:par>
                                  <p:par>
                                    <p:cTn id="134" presetID="2" presetClass="entr" presetSubtype="1" fill="hold" grpId="0" nodeType="withEffect">
                                      <p:stCondLst>
                                        <p:cond delay="1750"/>
                                      </p:stCondLst>
                                      <p:childTnLst>
                                        <p:set>
                                          <p:cBhvr>
                                            <p:cTn id="135" dur="1" fill="hold">
                                              <p:stCondLst>
                                                <p:cond delay="0"/>
                                              </p:stCondLst>
                                            </p:cTn>
                                            <p:tgtEl>
                                              <p:spTgt spid="69"/>
                                            </p:tgtEl>
                                            <p:attrNameLst>
                                              <p:attrName>style.visibility</p:attrName>
                                            </p:attrNameLst>
                                          </p:cBhvr>
                                          <p:to>
                                            <p:strVal val="visible"/>
                                          </p:to>
                                        </p:set>
                                        <p:anim calcmode="lin" valueType="num">
                                          <p:cBhvr additive="base">
                                            <p:cTn id="136" dur="500" fill="hold"/>
                                            <p:tgtEl>
                                              <p:spTgt spid="69"/>
                                            </p:tgtEl>
                                            <p:attrNameLst>
                                              <p:attrName>ppt_x</p:attrName>
                                            </p:attrNameLst>
                                          </p:cBhvr>
                                          <p:tavLst>
                                            <p:tav tm="0">
                                              <p:val>
                                                <p:strVal val="#ppt_x"/>
                                              </p:val>
                                            </p:tav>
                                            <p:tav tm="100000">
                                              <p:val>
                                                <p:strVal val="#ppt_x"/>
                                              </p:val>
                                            </p:tav>
                                          </p:tavLst>
                                        </p:anim>
                                        <p:anim calcmode="lin" valueType="num">
                                          <p:cBhvr additive="base">
                                            <p:cTn id="137" dur="500" fill="hold"/>
                                            <p:tgtEl>
                                              <p:spTgt spid="69"/>
                                            </p:tgtEl>
                                            <p:attrNameLst>
                                              <p:attrName>ppt_y</p:attrName>
                                            </p:attrNameLst>
                                          </p:cBhvr>
                                          <p:tavLst>
                                            <p:tav tm="0">
                                              <p:val>
                                                <p:strVal val="0-#ppt_h/2"/>
                                              </p:val>
                                            </p:tav>
                                            <p:tav tm="100000">
                                              <p:val>
                                                <p:strVal val="#ppt_y"/>
                                              </p:val>
                                            </p:tav>
                                          </p:tavLst>
                                        </p:anim>
                                      </p:childTnLst>
                                    </p:cTn>
                                  </p:par>
                                  <p:par>
                                    <p:cTn id="138" presetID="2" presetClass="entr" presetSubtype="1" fill="hold" grpId="0" nodeType="withEffect">
                                      <p:stCondLst>
                                        <p:cond delay="1750"/>
                                      </p:stCondLst>
                                      <p:childTnLst>
                                        <p:set>
                                          <p:cBhvr>
                                            <p:cTn id="139" dur="1" fill="hold">
                                              <p:stCondLst>
                                                <p:cond delay="0"/>
                                              </p:stCondLst>
                                            </p:cTn>
                                            <p:tgtEl>
                                              <p:spTgt spid="70"/>
                                            </p:tgtEl>
                                            <p:attrNameLst>
                                              <p:attrName>style.visibility</p:attrName>
                                            </p:attrNameLst>
                                          </p:cBhvr>
                                          <p:to>
                                            <p:strVal val="visible"/>
                                          </p:to>
                                        </p:set>
                                        <p:anim calcmode="lin" valueType="num">
                                          <p:cBhvr additive="base">
                                            <p:cTn id="140" dur="500" fill="hold"/>
                                            <p:tgtEl>
                                              <p:spTgt spid="70"/>
                                            </p:tgtEl>
                                            <p:attrNameLst>
                                              <p:attrName>ppt_x</p:attrName>
                                            </p:attrNameLst>
                                          </p:cBhvr>
                                          <p:tavLst>
                                            <p:tav tm="0">
                                              <p:val>
                                                <p:strVal val="#ppt_x"/>
                                              </p:val>
                                            </p:tav>
                                            <p:tav tm="100000">
                                              <p:val>
                                                <p:strVal val="#ppt_x"/>
                                              </p:val>
                                            </p:tav>
                                          </p:tavLst>
                                        </p:anim>
                                        <p:anim calcmode="lin" valueType="num">
                                          <p:cBhvr additive="base">
                                            <p:cTn id="141" dur="500" fill="hold"/>
                                            <p:tgtEl>
                                              <p:spTgt spid="70"/>
                                            </p:tgtEl>
                                            <p:attrNameLst>
                                              <p:attrName>ppt_y</p:attrName>
                                            </p:attrNameLst>
                                          </p:cBhvr>
                                          <p:tavLst>
                                            <p:tav tm="0">
                                              <p:val>
                                                <p:strVal val="0-#ppt_h/2"/>
                                              </p:val>
                                            </p:tav>
                                            <p:tav tm="100000">
                                              <p:val>
                                                <p:strVal val="#ppt_y"/>
                                              </p:val>
                                            </p:tav>
                                          </p:tavLst>
                                        </p:anim>
                                      </p:childTnLst>
                                    </p:cTn>
                                  </p:par>
                                  <p:par>
                                    <p:cTn id="142" presetID="2" presetClass="entr" presetSubtype="1" fill="hold" grpId="0" nodeType="withEffect">
                                      <p:stCondLst>
                                        <p:cond delay="1750"/>
                                      </p:stCondLst>
                                      <p:childTnLst>
                                        <p:set>
                                          <p:cBhvr>
                                            <p:cTn id="143" dur="1" fill="hold">
                                              <p:stCondLst>
                                                <p:cond delay="0"/>
                                              </p:stCondLst>
                                            </p:cTn>
                                            <p:tgtEl>
                                              <p:spTgt spid="71"/>
                                            </p:tgtEl>
                                            <p:attrNameLst>
                                              <p:attrName>style.visibility</p:attrName>
                                            </p:attrNameLst>
                                          </p:cBhvr>
                                          <p:to>
                                            <p:strVal val="visible"/>
                                          </p:to>
                                        </p:set>
                                        <p:anim calcmode="lin" valueType="num">
                                          <p:cBhvr additive="base">
                                            <p:cTn id="144" dur="500" fill="hold"/>
                                            <p:tgtEl>
                                              <p:spTgt spid="71"/>
                                            </p:tgtEl>
                                            <p:attrNameLst>
                                              <p:attrName>ppt_x</p:attrName>
                                            </p:attrNameLst>
                                          </p:cBhvr>
                                          <p:tavLst>
                                            <p:tav tm="0">
                                              <p:val>
                                                <p:strVal val="#ppt_x"/>
                                              </p:val>
                                            </p:tav>
                                            <p:tav tm="100000">
                                              <p:val>
                                                <p:strVal val="#ppt_x"/>
                                              </p:val>
                                            </p:tav>
                                          </p:tavLst>
                                        </p:anim>
                                        <p:anim calcmode="lin" valueType="num">
                                          <p:cBhvr additive="base">
                                            <p:cTn id="145" dur="500" fill="hold"/>
                                            <p:tgtEl>
                                              <p:spTgt spid="71"/>
                                            </p:tgtEl>
                                            <p:attrNameLst>
                                              <p:attrName>ppt_y</p:attrName>
                                            </p:attrNameLst>
                                          </p:cBhvr>
                                          <p:tavLst>
                                            <p:tav tm="0">
                                              <p:val>
                                                <p:strVal val="0-#ppt_h/2"/>
                                              </p:val>
                                            </p:tav>
                                            <p:tav tm="100000">
                                              <p:val>
                                                <p:strVal val="#ppt_y"/>
                                              </p:val>
                                            </p:tav>
                                          </p:tavLst>
                                        </p:anim>
                                      </p:childTnLst>
                                    </p:cTn>
                                  </p:par>
                                  <p:par>
                                    <p:cTn id="146" presetID="2" presetClass="entr" presetSubtype="1" fill="hold" grpId="0" nodeType="withEffect">
                                      <p:stCondLst>
                                        <p:cond delay="1750"/>
                                      </p:stCondLst>
                                      <p:childTnLst>
                                        <p:set>
                                          <p:cBhvr>
                                            <p:cTn id="147" dur="1" fill="hold">
                                              <p:stCondLst>
                                                <p:cond delay="0"/>
                                              </p:stCondLst>
                                            </p:cTn>
                                            <p:tgtEl>
                                              <p:spTgt spid="72"/>
                                            </p:tgtEl>
                                            <p:attrNameLst>
                                              <p:attrName>style.visibility</p:attrName>
                                            </p:attrNameLst>
                                          </p:cBhvr>
                                          <p:to>
                                            <p:strVal val="visible"/>
                                          </p:to>
                                        </p:set>
                                        <p:anim calcmode="lin" valueType="num">
                                          <p:cBhvr additive="base">
                                            <p:cTn id="148" dur="500" fill="hold"/>
                                            <p:tgtEl>
                                              <p:spTgt spid="72"/>
                                            </p:tgtEl>
                                            <p:attrNameLst>
                                              <p:attrName>ppt_x</p:attrName>
                                            </p:attrNameLst>
                                          </p:cBhvr>
                                          <p:tavLst>
                                            <p:tav tm="0">
                                              <p:val>
                                                <p:strVal val="#ppt_x"/>
                                              </p:val>
                                            </p:tav>
                                            <p:tav tm="100000">
                                              <p:val>
                                                <p:strVal val="#ppt_x"/>
                                              </p:val>
                                            </p:tav>
                                          </p:tavLst>
                                        </p:anim>
                                        <p:anim calcmode="lin" valueType="num">
                                          <p:cBhvr additive="base">
                                            <p:cTn id="149" dur="500" fill="hold"/>
                                            <p:tgtEl>
                                              <p:spTgt spid="72"/>
                                            </p:tgtEl>
                                            <p:attrNameLst>
                                              <p:attrName>ppt_y</p:attrName>
                                            </p:attrNameLst>
                                          </p:cBhvr>
                                          <p:tavLst>
                                            <p:tav tm="0">
                                              <p:val>
                                                <p:strVal val="0-#ppt_h/2"/>
                                              </p:val>
                                            </p:tav>
                                            <p:tav tm="100000">
                                              <p:val>
                                                <p:strVal val="#ppt_y"/>
                                              </p:val>
                                            </p:tav>
                                          </p:tavLst>
                                        </p:anim>
                                      </p:childTnLst>
                                    </p:cTn>
                                  </p:par>
                                  <p:par>
                                    <p:cTn id="150" presetID="2" presetClass="entr" presetSubtype="1" fill="hold" grpId="0" nodeType="withEffect">
                                      <p:stCondLst>
                                        <p:cond delay="1750"/>
                                      </p:stCondLst>
                                      <p:childTnLst>
                                        <p:set>
                                          <p:cBhvr>
                                            <p:cTn id="151" dur="1" fill="hold">
                                              <p:stCondLst>
                                                <p:cond delay="0"/>
                                              </p:stCondLst>
                                            </p:cTn>
                                            <p:tgtEl>
                                              <p:spTgt spid="73"/>
                                            </p:tgtEl>
                                            <p:attrNameLst>
                                              <p:attrName>style.visibility</p:attrName>
                                            </p:attrNameLst>
                                          </p:cBhvr>
                                          <p:to>
                                            <p:strVal val="visible"/>
                                          </p:to>
                                        </p:set>
                                        <p:anim calcmode="lin" valueType="num">
                                          <p:cBhvr additive="base">
                                            <p:cTn id="152" dur="500" fill="hold"/>
                                            <p:tgtEl>
                                              <p:spTgt spid="73"/>
                                            </p:tgtEl>
                                            <p:attrNameLst>
                                              <p:attrName>ppt_x</p:attrName>
                                            </p:attrNameLst>
                                          </p:cBhvr>
                                          <p:tavLst>
                                            <p:tav tm="0">
                                              <p:val>
                                                <p:strVal val="#ppt_x"/>
                                              </p:val>
                                            </p:tav>
                                            <p:tav tm="100000">
                                              <p:val>
                                                <p:strVal val="#ppt_x"/>
                                              </p:val>
                                            </p:tav>
                                          </p:tavLst>
                                        </p:anim>
                                        <p:anim calcmode="lin" valueType="num">
                                          <p:cBhvr additive="base">
                                            <p:cTn id="153" dur="500" fill="hold"/>
                                            <p:tgtEl>
                                              <p:spTgt spid="7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7" grpId="0" animBg="1"/>
          <p:bldP spid="8" grpId="0" animBg="1"/>
          <p:bldP spid="9" grpId="0" animBg="1"/>
          <p:bldP spid="10" grpId="0" animBg="1"/>
          <p:bldP spid="11" grpId="0" animBg="1"/>
          <p:bldP spid="12" grpId="0" animBg="1"/>
          <p:bldP spid="13" grpId="0" animBg="1"/>
          <p:bldP spid="14" grpId="0" animBg="1"/>
          <p:bldP spid="21" grpId="0" animBg="1"/>
          <p:bldP spid="22" grpId="0" animBg="1"/>
          <p:bldP spid="29" grpId="0" animBg="1"/>
          <p:bldP spid="31" grpId="0" animBg="1"/>
          <p:bldP spid="32" grpId="0" animBg="1"/>
          <p:bldP spid="54" grpId="0" animBg="1"/>
          <p:bldP spid="55" grpId="0" animBg="1"/>
          <p:bldP spid="65" grpId="0" animBg="1"/>
          <p:bldP spid="66" grpId="0" animBg="1"/>
          <p:bldP spid="67" grpId="0" animBg="1"/>
          <p:bldP spid="68" grpId="0"/>
          <p:bldP spid="69" grpId="0"/>
          <p:bldP spid="70" grpId="0"/>
          <p:bldP spid="71" grpId="0"/>
          <p:bldP spid="72" grpId="0"/>
          <p:bldP spid="73" grpId="0"/>
          <p:bldP spid="74" grpId="0"/>
          <p:bldP spid="75" grpId="0"/>
          <p:bldP spid="76" grpId="0"/>
          <p:bldP spid="77" grpId="0"/>
          <p:bldP spid="78" grpId="0"/>
          <p:bldP spid="79" grpId="0"/>
          <p:bldP spid="89" grpId="0" animBg="1"/>
          <p:bldP spid="90" grpId="0" animBg="1"/>
          <p:bldP spid="91" grpId="0" animBg="1"/>
          <p:bldP spid="92" grpId="0" animBg="1"/>
          <p:bldP spid="4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116"/>
                                            </p:tgtEl>
                                            <p:attrNameLst>
                                              <p:attrName>style.visibility</p:attrName>
                                            </p:attrNameLst>
                                          </p:cBhvr>
                                          <p:to>
                                            <p:strVal val="visible"/>
                                          </p:to>
                                        </p:set>
                                        <p:animEffect transition="in" filter="fade">
                                          <p:cBhvr>
                                            <p:cTn id="11" dur="750"/>
                                            <p:tgtEl>
                                              <p:spTgt spid="116"/>
                                            </p:tgtEl>
                                          </p:cBhvr>
                                        </p:animEffect>
                                      </p:childTnLst>
                                    </p:cTn>
                                  </p:par>
                                  <p:par>
                                    <p:cTn id="12" presetID="2" presetClass="entr" presetSubtype="8" fill="hold" grpId="0" nodeType="withEffect">
                                      <p:stCondLst>
                                        <p:cond delay="500"/>
                                      </p:stCondLst>
                                      <p:childTnLst>
                                        <p:set>
                                          <p:cBhvr>
                                            <p:cTn id="13" dur="1" fill="hold">
                                              <p:stCondLst>
                                                <p:cond delay="0"/>
                                              </p:stCondLst>
                                            </p:cTn>
                                            <p:tgtEl>
                                              <p:spTgt spid="117"/>
                                            </p:tgtEl>
                                            <p:attrNameLst>
                                              <p:attrName>style.visibility</p:attrName>
                                            </p:attrNameLst>
                                          </p:cBhvr>
                                          <p:to>
                                            <p:strVal val="visible"/>
                                          </p:to>
                                        </p:set>
                                        <p:anim calcmode="lin" valueType="num">
                                          <p:cBhvr additive="base">
                                            <p:cTn id="14" dur="1000" fill="hold"/>
                                            <p:tgtEl>
                                              <p:spTgt spid="117"/>
                                            </p:tgtEl>
                                            <p:attrNameLst>
                                              <p:attrName>ppt_x</p:attrName>
                                            </p:attrNameLst>
                                          </p:cBhvr>
                                          <p:tavLst>
                                            <p:tav tm="0">
                                              <p:val>
                                                <p:strVal val="0-#ppt_w/2"/>
                                              </p:val>
                                            </p:tav>
                                            <p:tav tm="100000">
                                              <p:val>
                                                <p:strVal val="#ppt_x"/>
                                              </p:val>
                                            </p:tav>
                                          </p:tavLst>
                                        </p:anim>
                                        <p:anim calcmode="lin" valueType="num">
                                          <p:cBhvr additive="base">
                                            <p:cTn id="15" dur="1000" fill="hold"/>
                                            <p:tgtEl>
                                              <p:spTgt spid="117"/>
                                            </p:tgtEl>
                                            <p:attrNameLst>
                                              <p:attrName>ppt_y</p:attrName>
                                            </p:attrNameLst>
                                          </p:cBhvr>
                                          <p:tavLst>
                                            <p:tav tm="0">
                                              <p:val>
                                                <p:strVal val="#ppt_y"/>
                                              </p:val>
                                            </p:tav>
                                            <p:tav tm="100000">
                                              <p:val>
                                                <p:strVal val="#ppt_y"/>
                                              </p:val>
                                            </p:tav>
                                          </p:tavLst>
                                        </p:anim>
                                      </p:childTnLst>
                                    </p:cTn>
                                  </p:par>
                                  <p:par>
                                    <p:cTn id="16" presetID="2" presetClass="entr" presetSubtype="4" fill="hold" grpId="0" nodeType="withEffect">
                                      <p:stCondLst>
                                        <p:cond delay="100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1000"/>
                                      </p:stCondLst>
                                      <p:childTnLst>
                                        <p:set>
                                          <p:cBhvr>
                                            <p:cTn id="21" dur="1" fill="hold">
                                              <p:stCondLst>
                                                <p:cond delay="0"/>
                                              </p:stCondLst>
                                            </p:cTn>
                                            <p:tgtEl>
                                              <p:spTgt spid="92"/>
                                            </p:tgtEl>
                                            <p:attrNameLst>
                                              <p:attrName>style.visibility</p:attrName>
                                            </p:attrNameLst>
                                          </p:cBhvr>
                                          <p:to>
                                            <p:strVal val="visible"/>
                                          </p:to>
                                        </p:set>
                                        <p:anim calcmode="lin" valueType="num">
                                          <p:cBhvr additive="base">
                                            <p:cTn id="22" dur="500" fill="hold"/>
                                            <p:tgtEl>
                                              <p:spTgt spid="92"/>
                                            </p:tgtEl>
                                            <p:attrNameLst>
                                              <p:attrName>ppt_x</p:attrName>
                                            </p:attrNameLst>
                                          </p:cBhvr>
                                          <p:tavLst>
                                            <p:tav tm="0">
                                              <p:val>
                                                <p:strVal val="#ppt_x"/>
                                              </p:val>
                                            </p:tav>
                                            <p:tav tm="100000">
                                              <p:val>
                                                <p:strVal val="#ppt_x"/>
                                              </p:val>
                                            </p:tav>
                                          </p:tavLst>
                                        </p:anim>
                                        <p:anim calcmode="lin" valueType="num">
                                          <p:cBhvr additive="base">
                                            <p:cTn id="23" dur="500" fill="hold"/>
                                            <p:tgtEl>
                                              <p:spTgt spid="9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100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500" fill="hold"/>
                                            <p:tgtEl>
                                              <p:spTgt spid="29"/>
                                            </p:tgtEl>
                                            <p:attrNameLst>
                                              <p:attrName>ppt_x</p:attrName>
                                            </p:attrNameLst>
                                          </p:cBhvr>
                                          <p:tavLst>
                                            <p:tav tm="0">
                                              <p:val>
                                                <p:strVal val="#ppt_x"/>
                                              </p:val>
                                            </p:tav>
                                            <p:tav tm="100000">
                                              <p:val>
                                                <p:strVal val="#ppt_x"/>
                                              </p:val>
                                            </p:tav>
                                          </p:tavLst>
                                        </p:anim>
                                        <p:anim calcmode="lin" valueType="num">
                                          <p:cBhvr additive="base">
                                            <p:cTn id="27" dur="500" fill="hold"/>
                                            <p:tgtEl>
                                              <p:spTgt spid="29"/>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100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1000"/>
                                      </p:stCondLst>
                                      <p:childTnLst>
                                        <p:set>
                                          <p:cBhvr>
                                            <p:cTn id="33" dur="1" fill="hold">
                                              <p:stCondLst>
                                                <p:cond delay="0"/>
                                              </p:stCondLst>
                                            </p:cTn>
                                            <p:tgtEl>
                                              <p:spTgt spid="90"/>
                                            </p:tgtEl>
                                            <p:attrNameLst>
                                              <p:attrName>style.visibility</p:attrName>
                                            </p:attrNameLst>
                                          </p:cBhvr>
                                          <p:to>
                                            <p:strVal val="visible"/>
                                          </p:to>
                                        </p:set>
                                        <p:anim calcmode="lin" valueType="num">
                                          <p:cBhvr additive="base">
                                            <p:cTn id="34" dur="500" fill="hold"/>
                                            <p:tgtEl>
                                              <p:spTgt spid="90"/>
                                            </p:tgtEl>
                                            <p:attrNameLst>
                                              <p:attrName>ppt_x</p:attrName>
                                            </p:attrNameLst>
                                          </p:cBhvr>
                                          <p:tavLst>
                                            <p:tav tm="0">
                                              <p:val>
                                                <p:strVal val="#ppt_x"/>
                                              </p:val>
                                            </p:tav>
                                            <p:tav tm="100000">
                                              <p:val>
                                                <p:strVal val="#ppt_x"/>
                                              </p:val>
                                            </p:tav>
                                          </p:tavLst>
                                        </p:anim>
                                        <p:anim calcmode="lin" valueType="num">
                                          <p:cBhvr additive="base">
                                            <p:cTn id="35" dur="500" fill="hold"/>
                                            <p:tgtEl>
                                              <p:spTgt spid="90"/>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100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1000"/>
                                      </p:stCondLst>
                                      <p:childTnLst>
                                        <p:set>
                                          <p:cBhvr>
                                            <p:cTn id="41" dur="1" fill="hold">
                                              <p:stCondLst>
                                                <p:cond delay="0"/>
                                              </p:stCondLst>
                                            </p:cTn>
                                            <p:tgtEl>
                                              <p:spTgt spid="80"/>
                                            </p:tgtEl>
                                            <p:attrNameLst>
                                              <p:attrName>style.visibility</p:attrName>
                                            </p:attrNameLst>
                                          </p:cBhvr>
                                          <p:to>
                                            <p:strVal val="visible"/>
                                          </p:to>
                                        </p:set>
                                        <p:anim calcmode="lin" valueType="num">
                                          <p:cBhvr additive="base">
                                            <p:cTn id="42" dur="500" fill="hold"/>
                                            <p:tgtEl>
                                              <p:spTgt spid="80"/>
                                            </p:tgtEl>
                                            <p:attrNameLst>
                                              <p:attrName>ppt_x</p:attrName>
                                            </p:attrNameLst>
                                          </p:cBhvr>
                                          <p:tavLst>
                                            <p:tav tm="0">
                                              <p:val>
                                                <p:strVal val="#ppt_x"/>
                                              </p:val>
                                            </p:tav>
                                            <p:tav tm="100000">
                                              <p:val>
                                                <p:strVal val="#ppt_x"/>
                                              </p:val>
                                            </p:tav>
                                          </p:tavLst>
                                        </p:anim>
                                        <p:anim calcmode="lin" valueType="num">
                                          <p:cBhvr additive="base">
                                            <p:cTn id="43" dur="500" fill="hold"/>
                                            <p:tgtEl>
                                              <p:spTgt spid="80"/>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100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ppt_x"/>
                                              </p:val>
                                            </p:tav>
                                            <p:tav tm="100000">
                                              <p:val>
                                                <p:strVal val="#ppt_x"/>
                                              </p:val>
                                            </p:tav>
                                          </p:tavLst>
                                        </p:anim>
                                        <p:anim calcmode="lin" valueType="num">
                                          <p:cBhvr additive="base">
                                            <p:cTn id="47" dur="500" fill="hold"/>
                                            <p:tgtEl>
                                              <p:spTgt spid="13"/>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100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fill="hold"/>
                                            <p:tgtEl>
                                              <p:spTgt spid="7"/>
                                            </p:tgtEl>
                                            <p:attrNameLst>
                                              <p:attrName>ppt_x</p:attrName>
                                            </p:attrNameLst>
                                          </p:cBhvr>
                                          <p:tavLst>
                                            <p:tav tm="0">
                                              <p:val>
                                                <p:strVal val="#ppt_x"/>
                                              </p:val>
                                            </p:tav>
                                            <p:tav tm="100000">
                                              <p:val>
                                                <p:strVal val="#ppt_x"/>
                                              </p:val>
                                            </p:tav>
                                          </p:tavLst>
                                        </p:anim>
                                        <p:anim calcmode="lin" valueType="num">
                                          <p:cBhvr additive="base">
                                            <p:cTn id="51" dur="500" fill="hold"/>
                                            <p:tgtEl>
                                              <p:spTgt spid="7"/>
                                            </p:tgtEl>
                                            <p:attrNameLst>
                                              <p:attrName>ppt_y</p:attrName>
                                            </p:attrNameLst>
                                          </p:cBhvr>
                                          <p:tavLst>
                                            <p:tav tm="0">
                                              <p:val>
                                                <p:strVal val="1+#ppt_h/2"/>
                                              </p:val>
                                            </p:tav>
                                            <p:tav tm="100000">
                                              <p:val>
                                                <p:strVal val="#ppt_y"/>
                                              </p:val>
                                            </p:tav>
                                          </p:tavLst>
                                        </p:anim>
                                      </p:childTnLst>
                                    </p:cTn>
                                  </p:par>
                                  <p:par>
                                    <p:cTn id="52" presetID="10" presetClass="entr" presetSubtype="0" fill="hold" grpId="0" nodeType="withEffect">
                                      <p:stCondLst>
                                        <p:cond delay="1500"/>
                                      </p:stCondLst>
                                      <p:childTnLst>
                                        <p:set>
                                          <p:cBhvr>
                                            <p:cTn id="53" dur="1" fill="hold">
                                              <p:stCondLst>
                                                <p:cond delay="0"/>
                                              </p:stCondLst>
                                            </p:cTn>
                                            <p:tgtEl>
                                              <p:spTgt spid="54"/>
                                            </p:tgtEl>
                                            <p:attrNameLst>
                                              <p:attrName>style.visibility</p:attrName>
                                            </p:attrNameLst>
                                          </p:cBhvr>
                                          <p:to>
                                            <p:strVal val="visible"/>
                                          </p:to>
                                        </p:set>
                                        <p:animEffect transition="in" filter="fade">
                                          <p:cBhvr>
                                            <p:cTn id="54" dur="500"/>
                                            <p:tgtEl>
                                              <p:spTgt spid="5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55"/>
                                            </p:tgtEl>
                                            <p:attrNameLst>
                                              <p:attrName>style.visibility</p:attrName>
                                            </p:attrNameLst>
                                          </p:cBhvr>
                                          <p:to>
                                            <p:strVal val="visible"/>
                                          </p:to>
                                        </p:set>
                                        <p:animEffect transition="in" filter="fade">
                                          <p:cBhvr>
                                            <p:cTn id="57" dur="500"/>
                                            <p:tgtEl>
                                              <p:spTgt spid="55"/>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65"/>
                                            </p:tgtEl>
                                            <p:attrNameLst>
                                              <p:attrName>style.visibility</p:attrName>
                                            </p:attrNameLst>
                                          </p:cBhvr>
                                          <p:to>
                                            <p:strVal val="visible"/>
                                          </p:to>
                                        </p:set>
                                        <p:animEffect transition="in" filter="fade">
                                          <p:cBhvr>
                                            <p:cTn id="60" dur="500"/>
                                            <p:tgtEl>
                                              <p:spTgt spid="65"/>
                                            </p:tgtEl>
                                          </p:cBhvr>
                                        </p:animEffect>
                                      </p:childTnLst>
                                    </p:cTn>
                                  </p:par>
                                  <p:par>
                                    <p:cTn id="61" presetID="2" presetClass="entr" presetSubtype="1" fill="hold" grpId="0" nodeType="withEffect">
                                      <p:stCondLst>
                                        <p:cond delay="100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500" fill="hold"/>
                                            <p:tgtEl>
                                              <p:spTgt spid="8"/>
                                            </p:tgtEl>
                                            <p:attrNameLst>
                                              <p:attrName>ppt_x</p:attrName>
                                            </p:attrNameLst>
                                          </p:cBhvr>
                                          <p:tavLst>
                                            <p:tav tm="0">
                                              <p:val>
                                                <p:strVal val="#ppt_x"/>
                                              </p:val>
                                            </p:tav>
                                            <p:tav tm="100000">
                                              <p:val>
                                                <p:strVal val="#ppt_x"/>
                                              </p:val>
                                            </p:tav>
                                          </p:tavLst>
                                        </p:anim>
                                        <p:anim calcmode="lin" valueType="num">
                                          <p:cBhvr additive="base">
                                            <p:cTn id="64" dur="500" fill="hold"/>
                                            <p:tgtEl>
                                              <p:spTgt spid="8"/>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stCondLst>
                                        <p:cond delay="1000"/>
                                      </p:stCondLst>
                                      <p:childTnLst>
                                        <p:set>
                                          <p:cBhvr>
                                            <p:cTn id="66" dur="1" fill="hold">
                                              <p:stCondLst>
                                                <p:cond delay="0"/>
                                              </p:stCondLst>
                                            </p:cTn>
                                            <p:tgtEl>
                                              <p:spTgt spid="14"/>
                                            </p:tgtEl>
                                            <p:attrNameLst>
                                              <p:attrName>style.visibility</p:attrName>
                                            </p:attrNameLst>
                                          </p:cBhvr>
                                          <p:to>
                                            <p:strVal val="visible"/>
                                          </p:to>
                                        </p:set>
                                        <p:anim calcmode="lin" valueType="num">
                                          <p:cBhvr additive="base">
                                            <p:cTn id="67" dur="500" fill="hold"/>
                                            <p:tgtEl>
                                              <p:spTgt spid="14"/>
                                            </p:tgtEl>
                                            <p:attrNameLst>
                                              <p:attrName>ppt_x</p:attrName>
                                            </p:attrNameLst>
                                          </p:cBhvr>
                                          <p:tavLst>
                                            <p:tav tm="0">
                                              <p:val>
                                                <p:strVal val="#ppt_x"/>
                                              </p:val>
                                            </p:tav>
                                            <p:tav tm="100000">
                                              <p:val>
                                                <p:strVal val="#ppt_x"/>
                                              </p:val>
                                            </p:tav>
                                          </p:tavLst>
                                        </p:anim>
                                        <p:anim calcmode="lin" valueType="num">
                                          <p:cBhvr additive="base">
                                            <p:cTn id="68" dur="500" fill="hold"/>
                                            <p:tgtEl>
                                              <p:spTgt spid="14"/>
                                            </p:tgtEl>
                                            <p:attrNameLst>
                                              <p:attrName>ppt_y</p:attrName>
                                            </p:attrNameLst>
                                          </p:cBhvr>
                                          <p:tavLst>
                                            <p:tav tm="0">
                                              <p:val>
                                                <p:strVal val="0-#ppt_h/2"/>
                                              </p:val>
                                            </p:tav>
                                            <p:tav tm="100000">
                                              <p:val>
                                                <p:strVal val="#ppt_y"/>
                                              </p:val>
                                            </p:tav>
                                          </p:tavLst>
                                        </p:anim>
                                      </p:childTnLst>
                                    </p:cTn>
                                  </p:par>
                                  <p:par>
                                    <p:cTn id="69" presetID="2" presetClass="entr" presetSubtype="1" fill="hold" grpId="0" nodeType="withEffect">
                                      <p:stCondLst>
                                        <p:cond delay="1000"/>
                                      </p:stCondLst>
                                      <p:childTnLst>
                                        <p:set>
                                          <p:cBhvr>
                                            <p:cTn id="70" dur="1" fill="hold">
                                              <p:stCondLst>
                                                <p:cond delay="0"/>
                                              </p:stCondLst>
                                            </p:cTn>
                                            <p:tgtEl>
                                              <p:spTgt spid="89"/>
                                            </p:tgtEl>
                                            <p:attrNameLst>
                                              <p:attrName>style.visibility</p:attrName>
                                            </p:attrNameLst>
                                          </p:cBhvr>
                                          <p:to>
                                            <p:strVal val="visible"/>
                                          </p:to>
                                        </p:set>
                                        <p:anim calcmode="lin" valueType="num">
                                          <p:cBhvr additive="base">
                                            <p:cTn id="71" dur="500" fill="hold"/>
                                            <p:tgtEl>
                                              <p:spTgt spid="89"/>
                                            </p:tgtEl>
                                            <p:attrNameLst>
                                              <p:attrName>ppt_x</p:attrName>
                                            </p:attrNameLst>
                                          </p:cBhvr>
                                          <p:tavLst>
                                            <p:tav tm="0">
                                              <p:val>
                                                <p:strVal val="#ppt_x"/>
                                              </p:val>
                                            </p:tav>
                                            <p:tav tm="100000">
                                              <p:val>
                                                <p:strVal val="#ppt_x"/>
                                              </p:val>
                                            </p:tav>
                                          </p:tavLst>
                                        </p:anim>
                                        <p:anim calcmode="lin" valueType="num">
                                          <p:cBhvr additive="base">
                                            <p:cTn id="72" dur="500" fill="hold"/>
                                            <p:tgtEl>
                                              <p:spTgt spid="8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1000"/>
                                      </p:stCondLst>
                                      <p:childTnLst>
                                        <p:set>
                                          <p:cBhvr>
                                            <p:cTn id="74" dur="1" fill="hold">
                                              <p:stCondLst>
                                                <p:cond delay="0"/>
                                              </p:stCondLst>
                                            </p:cTn>
                                            <p:tgtEl>
                                              <p:spTgt spid="10"/>
                                            </p:tgtEl>
                                            <p:attrNameLst>
                                              <p:attrName>style.visibility</p:attrName>
                                            </p:attrNameLst>
                                          </p:cBhvr>
                                          <p:to>
                                            <p:strVal val="visible"/>
                                          </p:to>
                                        </p:set>
                                        <p:anim calcmode="lin" valueType="num">
                                          <p:cBhvr additive="base">
                                            <p:cTn id="75" dur="500" fill="hold"/>
                                            <p:tgtEl>
                                              <p:spTgt spid="10"/>
                                            </p:tgtEl>
                                            <p:attrNameLst>
                                              <p:attrName>ppt_x</p:attrName>
                                            </p:attrNameLst>
                                          </p:cBhvr>
                                          <p:tavLst>
                                            <p:tav tm="0">
                                              <p:val>
                                                <p:strVal val="#ppt_x"/>
                                              </p:val>
                                            </p:tav>
                                            <p:tav tm="100000">
                                              <p:val>
                                                <p:strVal val="#ppt_x"/>
                                              </p:val>
                                            </p:tav>
                                          </p:tavLst>
                                        </p:anim>
                                        <p:anim calcmode="lin" valueType="num">
                                          <p:cBhvr additive="base">
                                            <p:cTn id="76" dur="500" fill="hold"/>
                                            <p:tgtEl>
                                              <p:spTgt spid="10"/>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100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500" fill="hold"/>
                                            <p:tgtEl>
                                              <p:spTgt spid="22"/>
                                            </p:tgtEl>
                                            <p:attrNameLst>
                                              <p:attrName>ppt_x</p:attrName>
                                            </p:attrNameLst>
                                          </p:cBhvr>
                                          <p:tavLst>
                                            <p:tav tm="0">
                                              <p:val>
                                                <p:strVal val="#ppt_x"/>
                                              </p:val>
                                            </p:tav>
                                            <p:tav tm="100000">
                                              <p:val>
                                                <p:strVal val="#ppt_x"/>
                                              </p:val>
                                            </p:tav>
                                          </p:tavLst>
                                        </p:anim>
                                        <p:anim calcmode="lin" valueType="num">
                                          <p:cBhvr additive="base">
                                            <p:cTn id="80" dur="500" fill="hold"/>
                                            <p:tgtEl>
                                              <p:spTgt spid="22"/>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1000"/>
                                      </p:stCondLst>
                                      <p:childTnLst>
                                        <p:set>
                                          <p:cBhvr>
                                            <p:cTn id="82" dur="1" fill="hold">
                                              <p:stCondLst>
                                                <p:cond delay="0"/>
                                              </p:stCondLst>
                                            </p:cTn>
                                            <p:tgtEl>
                                              <p:spTgt spid="83"/>
                                            </p:tgtEl>
                                            <p:attrNameLst>
                                              <p:attrName>style.visibility</p:attrName>
                                            </p:attrNameLst>
                                          </p:cBhvr>
                                          <p:to>
                                            <p:strVal val="visible"/>
                                          </p:to>
                                        </p:set>
                                        <p:anim calcmode="lin" valueType="num">
                                          <p:cBhvr additive="base">
                                            <p:cTn id="83" dur="500" fill="hold"/>
                                            <p:tgtEl>
                                              <p:spTgt spid="83"/>
                                            </p:tgtEl>
                                            <p:attrNameLst>
                                              <p:attrName>ppt_x</p:attrName>
                                            </p:attrNameLst>
                                          </p:cBhvr>
                                          <p:tavLst>
                                            <p:tav tm="0">
                                              <p:val>
                                                <p:strVal val="#ppt_x"/>
                                              </p:val>
                                            </p:tav>
                                            <p:tav tm="100000">
                                              <p:val>
                                                <p:strVal val="#ppt_x"/>
                                              </p:val>
                                            </p:tav>
                                          </p:tavLst>
                                        </p:anim>
                                        <p:anim calcmode="lin" valueType="num">
                                          <p:cBhvr additive="base">
                                            <p:cTn id="84" dur="500" fill="hold"/>
                                            <p:tgtEl>
                                              <p:spTgt spid="83"/>
                                            </p:tgtEl>
                                            <p:attrNameLst>
                                              <p:attrName>ppt_y</p:attrName>
                                            </p:attrNameLst>
                                          </p:cBhvr>
                                          <p:tavLst>
                                            <p:tav tm="0">
                                              <p:val>
                                                <p:strVal val="0-#ppt_h/2"/>
                                              </p:val>
                                            </p:tav>
                                            <p:tav tm="100000">
                                              <p:val>
                                                <p:strVal val="#ppt_y"/>
                                              </p:val>
                                            </p:tav>
                                          </p:tavLst>
                                        </p:anim>
                                      </p:childTnLst>
                                    </p:cTn>
                                  </p:par>
                                  <p:par>
                                    <p:cTn id="85" presetID="2" presetClass="entr" presetSubtype="1" fill="hold" grpId="0" nodeType="withEffect">
                                      <p:stCondLst>
                                        <p:cond delay="100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500" fill="hold"/>
                                            <p:tgtEl>
                                              <p:spTgt spid="31"/>
                                            </p:tgtEl>
                                            <p:attrNameLst>
                                              <p:attrName>ppt_x</p:attrName>
                                            </p:attrNameLst>
                                          </p:cBhvr>
                                          <p:tavLst>
                                            <p:tav tm="0">
                                              <p:val>
                                                <p:strVal val="#ppt_x"/>
                                              </p:val>
                                            </p:tav>
                                            <p:tav tm="100000">
                                              <p:val>
                                                <p:strVal val="#ppt_x"/>
                                              </p:val>
                                            </p:tav>
                                          </p:tavLst>
                                        </p:anim>
                                        <p:anim calcmode="lin" valueType="num">
                                          <p:cBhvr additive="base">
                                            <p:cTn id="88" dur="500" fill="hold"/>
                                            <p:tgtEl>
                                              <p:spTgt spid="31"/>
                                            </p:tgtEl>
                                            <p:attrNameLst>
                                              <p:attrName>ppt_y</p:attrName>
                                            </p:attrNameLst>
                                          </p:cBhvr>
                                          <p:tavLst>
                                            <p:tav tm="0">
                                              <p:val>
                                                <p:strVal val="0-#ppt_h/2"/>
                                              </p:val>
                                            </p:tav>
                                            <p:tav tm="100000">
                                              <p:val>
                                                <p:strVal val="#ppt_y"/>
                                              </p:val>
                                            </p:tav>
                                          </p:tavLst>
                                        </p:anim>
                                      </p:childTnLst>
                                    </p:cTn>
                                  </p:par>
                                  <p:par>
                                    <p:cTn id="89" presetID="2" presetClass="entr" presetSubtype="1" fill="hold" grpId="0" nodeType="withEffect">
                                      <p:stCondLst>
                                        <p:cond delay="1000"/>
                                      </p:stCondLst>
                                      <p:childTnLst>
                                        <p:set>
                                          <p:cBhvr>
                                            <p:cTn id="90" dur="1" fill="hold">
                                              <p:stCondLst>
                                                <p:cond delay="0"/>
                                              </p:stCondLst>
                                            </p:cTn>
                                            <p:tgtEl>
                                              <p:spTgt spid="12"/>
                                            </p:tgtEl>
                                            <p:attrNameLst>
                                              <p:attrName>style.visibility</p:attrName>
                                            </p:attrNameLst>
                                          </p:cBhvr>
                                          <p:to>
                                            <p:strVal val="visible"/>
                                          </p:to>
                                        </p:set>
                                        <p:anim calcmode="lin" valueType="num">
                                          <p:cBhvr additive="base">
                                            <p:cTn id="91" dur="500" fill="hold"/>
                                            <p:tgtEl>
                                              <p:spTgt spid="12"/>
                                            </p:tgtEl>
                                            <p:attrNameLst>
                                              <p:attrName>ppt_x</p:attrName>
                                            </p:attrNameLst>
                                          </p:cBhvr>
                                          <p:tavLst>
                                            <p:tav tm="0">
                                              <p:val>
                                                <p:strVal val="#ppt_x"/>
                                              </p:val>
                                            </p:tav>
                                            <p:tav tm="100000">
                                              <p:val>
                                                <p:strVal val="#ppt_x"/>
                                              </p:val>
                                            </p:tav>
                                          </p:tavLst>
                                        </p:anim>
                                        <p:anim calcmode="lin" valueType="num">
                                          <p:cBhvr additive="base">
                                            <p:cTn id="92" dur="500" fill="hold"/>
                                            <p:tgtEl>
                                              <p:spTgt spid="12"/>
                                            </p:tgtEl>
                                            <p:attrNameLst>
                                              <p:attrName>ppt_y</p:attrName>
                                            </p:attrNameLst>
                                          </p:cBhvr>
                                          <p:tavLst>
                                            <p:tav tm="0">
                                              <p:val>
                                                <p:strVal val="0-#ppt_h/2"/>
                                              </p:val>
                                            </p:tav>
                                            <p:tav tm="100000">
                                              <p:val>
                                                <p:strVal val="#ppt_y"/>
                                              </p:val>
                                            </p:tav>
                                          </p:tavLst>
                                        </p:anim>
                                      </p:childTnLst>
                                    </p:cTn>
                                  </p:par>
                                  <p:par>
                                    <p:cTn id="93" presetID="2" presetClass="entr" presetSubtype="1" fill="hold" grpId="0" nodeType="withEffect">
                                      <p:stCondLst>
                                        <p:cond delay="1000"/>
                                      </p:stCondLst>
                                      <p:childTnLst>
                                        <p:set>
                                          <p:cBhvr>
                                            <p:cTn id="94" dur="1" fill="hold">
                                              <p:stCondLst>
                                                <p:cond delay="0"/>
                                              </p:stCondLst>
                                            </p:cTn>
                                            <p:tgtEl>
                                              <p:spTgt spid="91"/>
                                            </p:tgtEl>
                                            <p:attrNameLst>
                                              <p:attrName>style.visibility</p:attrName>
                                            </p:attrNameLst>
                                          </p:cBhvr>
                                          <p:to>
                                            <p:strVal val="visible"/>
                                          </p:to>
                                        </p:set>
                                        <p:anim calcmode="lin" valueType="num">
                                          <p:cBhvr additive="base">
                                            <p:cTn id="95" dur="500" fill="hold"/>
                                            <p:tgtEl>
                                              <p:spTgt spid="91"/>
                                            </p:tgtEl>
                                            <p:attrNameLst>
                                              <p:attrName>ppt_x</p:attrName>
                                            </p:attrNameLst>
                                          </p:cBhvr>
                                          <p:tavLst>
                                            <p:tav tm="0">
                                              <p:val>
                                                <p:strVal val="#ppt_x"/>
                                              </p:val>
                                            </p:tav>
                                            <p:tav tm="100000">
                                              <p:val>
                                                <p:strVal val="#ppt_x"/>
                                              </p:val>
                                            </p:tav>
                                          </p:tavLst>
                                        </p:anim>
                                        <p:anim calcmode="lin" valueType="num">
                                          <p:cBhvr additive="base">
                                            <p:cTn id="96" dur="500" fill="hold"/>
                                            <p:tgtEl>
                                              <p:spTgt spid="91"/>
                                            </p:tgtEl>
                                            <p:attrNameLst>
                                              <p:attrName>ppt_y</p:attrName>
                                            </p:attrNameLst>
                                          </p:cBhvr>
                                          <p:tavLst>
                                            <p:tav tm="0">
                                              <p:val>
                                                <p:strVal val="0-#ppt_h/2"/>
                                              </p:val>
                                            </p:tav>
                                            <p:tav tm="100000">
                                              <p:val>
                                                <p:strVal val="#ppt_y"/>
                                              </p:val>
                                            </p:tav>
                                          </p:tavLst>
                                        </p:anim>
                                      </p:childTnLst>
                                    </p:cTn>
                                  </p:par>
                                  <p:par>
                                    <p:cTn id="97" presetID="10" presetClass="entr" presetSubtype="0" fill="hold" grpId="0" nodeType="withEffect">
                                      <p:stCondLst>
                                        <p:cond delay="1500"/>
                                      </p:stCondLst>
                                      <p:childTnLst>
                                        <p:set>
                                          <p:cBhvr>
                                            <p:cTn id="98" dur="1" fill="hold">
                                              <p:stCondLst>
                                                <p:cond delay="0"/>
                                              </p:stCondLst>
                                            </p:cTn>
                                            <p:tgtEl>
                                              <p:spTgt spid="32"/>
                                            </p:tgtEl>
                                            <p:attrNameLst>
                                              <p:attrName>style.visibility</p:attrName>
                                            </p:attrNameLst>
                                          </p:cBhvr>
                                          <p:to>
                                            <p:strVal val="visible"/>
                                          </p:to>
                                        </p:set>
                                        <p:animEffect transition="in" filter="fade">
                                          <p:cBhvr>
                                            <p:cTn id="99" dur="500"/>
                                            <p:tgtEl>
                                              <p:spTgt spid="32"/>
                                            </p:tgtEl>
                                          </p:cBhvr>
                                        </p:animEffect>
                                      </p:childTnLst>
                                    </p:cTn>
                                  </p:par>
                                  <p:par>
                                    <p:cTn id="100" presetID="10" presetClass="entr" presetSubtype="0" fill="hold" grpId="0" nodeType="withEffect">
                                      <p:stCondLst>
                                        <p:cond delay="1500"/>
                                      </p:stCondLst>
                                      <p:childTnLst>
                                        <p:set>
                                          <p:cBhvr>
                                            <p:cTn id="101" dur="1" fill="hold">
                                              <p:stCondLst>
                                                <p:cond delay="0"/>
                                              </p:stCondLst>
                                            </p:cTn>
                                            <p:tgtEl>
                                              <p:spTgt spid="66"/>
                                            </p:tgtEl>
                                            <p:attrNameLst>
                                              <p:attrName>style.visibility</p:attrName>
                                            </p:attrNameLst>
                                          </p:cBhvr>
                                          <p:to>
                                            <p:strVal val="visible"/>
                                          </p:to>
                                        </p:set>
                                        <p:animEffect transition="in" filter="fade">
                                          <p:cBhvr>
                                            <p:cTn id="102" dur="500"/>
                                            <p:tgtEl>
                                              <p:spTgt spid="66"/>
                                            </p:tgtEl>
                                          </p:cBhvr>
                                        </p:animEffect>
                                      </p:childTnLst>
                                    </p:cTn>
                                  </p:par>
                                  <p:par>
                                    <p:cTn id="103" presetID="10" presetClass="entr" presetSubtype="0" fill="hold" grpId="0" nodeType="withEffect">
                                      <p:stCondLst>
                                        <p:cond delay="1500"/>
                                      </p:stCondLst>
                                      <p:childTnLst>
                                        <p:set>
                                          <p:cBhvr>
                                            <p:cTn id="104" dur="1" fill="hold">
                                              <p:stCondLst>
                                                <p:cond delay="0"/>
                                              </p:stCondLst>
                                            </p:cTn>
                                            <p:tgtEl>
                                              <p:spTgt spid="67"/>
                                            </p:tgtEl>
                                            <p:attrNameLst>
                                              <p:attrName>style.visibility</p:attrName>
                                            </p:attrNameLst>
                                          </p:cBhvr>
                                          <p:to>
                                            <p:strVal val="visible"/>
                                          </p:to>
                                        </p:set>
                                        <p:animEffect transition="in" filter="fade">
                                          <p:cBhvr>
                                            <p:cTn id="105" dur="500"/>
                                            <p:tgtEl>
                                              <p:spTgt spid="67"/>
                                            </p:tgtEl>
                                          </p:cBhvr>
                                        </p:animEffect>
                                      </p:childTnLst>
                                    </p:cTn>
                                  </p:par>
                                  <p:par>
                                    <p:cTn id="106" presetID="2" presetClass="entr" presetSubtype="4" fill="hold" grpId="0" nodeType="withEffect">
                                      <p:stCondLst>
                                        <p:cond delay="1750"/>
                                      </p:stCondLst>
                                      <p:childTnLst>
                                        <p:set>
                                          <p:cBhvr>
                                            <p:cTn id="107" dur="1" fill="hold">
                                              <p:stCondLst>
                                                <p:cond delay="0"/>
                                              </p:stCondLst>
                                            </p:cTn>
                                            <p:tgtEl>
                                              <p:spTgt spid="75"/>
                                            </p:tgtEl>
                                            <p:attrNameLst>
                                              <p:attrName>style.visibility</p:attrName>
                                            </p:attrNameLst>
                                          </p:cBhvr>
                                          <p:to>
                                            <p:strVal val="visible"/>
                                          </p:to>
                                        </p:set>
                                        <p:anim calcmode="lin" valueType="num">
                                          <p:cBhvr additive="base">
                                            <p:cTn id="108" dur="500" fill="hold"/>
                                            <p:tgtEl>
                                              <p:spTgt spid="75"/>
                                            </p:tgtEl>
                                            <p:attrNameLst>
                                              <p:attrName>ppt_x</p:attrName>
                                            </p:attrNameLst>
                                          </p:cBhvr>
                                          <p:tavLst>
                                            <p:tav tm="0">
                                              <p:val>
                                                <p:strVal val="#ppt_x"/>
                                              </p:val>
                                            </p:tav>
                                            <p:tav tm="100000">
                                              <p:val>
                                                <p:strVal val="#ppt_x"/>
                                              </p:val>
                                            </p:tav>
                                          </p:tavLst>
                                        </p:anim>
                                        <p:anim calcmode="lin" valueType="num">
                                          <p:cBhvr additive="base">
                                            <p:cTn id="109" dur="500" fill="hold"/>
                                            <p:tgtEl>
                                              <p:spTgt spid="75"/>
                                            </p:tgtEl>
                                            <p:attrNameLst>
                                              <p:attrName>ppt_y</p:attrName>
                                            </p:attrNameLst>
                                          </p:cBhvr>
                                          <p:tavLst>
                                            <p:tav tm="0">
                                              <p:val>
                                                <p:strVal val="1+#ppt_h/2"/>
                                              </p:val>
                                            </p:tav>
                                            <p:tav tm="100000">
                                              <p:val>
                                                <p:strVal val="#ppt_y"/>
                                              </p:val>
                                            </p:tav>
                                          </p:tavLst>
                                        </p:anim>
                                      </p:childTnLst>
                                    </p:cTn>
                                  </p:par>
                                  <p:par>
                                    <p:cTn id="110" presetID="2" presetClass="entr" presetSubtype="4" fill="hold" grpId="0" nodeType="withEffect">
                                      <p:stCondLst>
                                        <p:cond delay="1750"/>
                                      </p:stCondLst>
                                      <p:childTnLst>
                                        <p:set>
                                          <p:cBhvr>
                                            <p:cTn id="111" dur="1" fill="hold">
                                              <p:stCondLst>
                                                <p:cond delay="0"/>
                                              </p:stCondLst>
                                            </p:cTn>
                                            <p:tgtEl>
                                              <p:spTgt spid="74"/>
                                            </p:tgtEl>
                                            <p:attrNameLst>
                                              <p:attrName>style.visibility</p:attrName>
                                            </p:attrNameLst>
                                          </p:cBhvr>
                                          <p:to>
                                            <p:strVal val="visible"/>
                                          </p:to>
                                        </p:set>
                                        <p:anim calcmode="lin" valueType="num">
                                          <p:cBhvr additive="base">
                                            <p:cTn id="112" dur="500" fill="hold"/>
                                            <p:tgtEl>
                                              <p:spTgt spid="74"/>
                                            </p:tgtEl>
                                            <p:attrNameLst>
                                              <p:attrName>ppt_x</p:attrName>
                                            </p:attrNameLst>
                                          </p:cBhvr>
                                          <p:tavLst>
                                            <p:tav tm="0">
                                              <p:val>
                                                <p:strVal val="#ppt_x"/>
                                              </p:val>
                                            </p:tav>
                                            <p:tav tm="100000">
                                              <p:val>
                                                <p:strVal val="#ppt_x"/>
                                              </p:val>
                                            </p:tav>
                                          </p:tavLst>
                                        </p:anim>
                                        <p:anim calcmode="lin" valueType="num">
                                          <p:cBhvr additive="base">
                                            <p:cTn id="113" dur="500" fill="hold"/>
                                            <p:tgtEl>
                                              <p:spTgt spid="74"/>
                                            </p:tgtEl>
                                            <p:attrNameLst>
                                              <p:attrName>ppt_y</p:attrName>
                                            </p:attrNameLst>
                                          </p:cBhvr>
                                          <p:tavLst>
                                            <p:tav tm="0">
                                              <p:val>
                                                <p:strVal val="1+#ppt_h/2"/>
                                              </p:val>
                                            </p:tav>
                                            <p:tav tm="100000">
                                              <p:val>
                                                <p:strVal val="#ppt_y"/>
                                              </p:val>
                                            </p:tav>
                                          </p:tavLst>
                                        </p:anim>
                                      </p:childTnLst>
                                    </p:cTn>
                                  </p:par>
                                  <p:par>
                                    <p:cTn id="114" presetID="2" presetClass="entr" presetSubtype="4" fill="hold" grpId="0" nodeType="withEffect">
                                      <p:stCondLst>
                                        <p:cond delay="1750"/>
                                      </p:stCondLst>
                                      <p:childTnLst>
                                        <p:set>
                                          <p:cBhvr>
                                            <p:cTn id="115" dur="1" fill="hold">
                                              <p:stCondLst>
                                                <p:cond delay="0"/>
                                              </p:stCondLst>
                                            </p:cTn>
                                            <p:tgtEl>
                                              <p:spTgt spid="76"/>
                                            </p:tgtEl>
                                            <p:attrNameLst>
                                              <p:attrName>style.visibility</p:attrName>
                                            </p:attrNameLst>
                                          </p:cBhvr>
                                          <p:to>
                                            <p:strVal val="visible"/>
                                          </p:to>
                                        </p:set>
                                        <p:anim calcmode="lin" valueType="num">
                                          <p:cBhvr additive="base">
                                            <p:cTn id="116" dur="500" fill="hold"/>
                                            <p:tgtEl>
                                              <p:spTgt spid="76"/>
                                            </p:tgtEl>
                                            <p:attrNameLst>
                                              <p:attrName>ppt_x</p:attrName>
                                            </p:attrNameLst>
                                          </p:cBhvr>
                                          <p:tavLst>
                                            <p:tav tm="0">
                                              <p:val>
                                                <p:strVal val="#ppt_x"/>
                                              </p:val>
                                            </p:tav>
                                            <p:tav tm="100000">
                                              <p:val>
                                                <p:strVal val="#ppt_x"/>
                                              </p:val>
                                            </p:tav>
                                          </p:tavLst>
                                        </p:anim>
                                        <p:anim calcmode="lin" valueType="num">
                                          <p:cBhvr additive="base">
                                            <p:cTn id="117" dur="500" fill="hold"/>
                                            <p:tgtEl>
                                              <p:spTgt spid="76"/>
                                            </p:tgtEl>
                                            <p:attrNameLst>
                                              <p:attrName>ppt_y</p:attrName>
                                            </p:attrNameLst>
                                          </p:cBhvr>
                                          <p:tavLst>
                                            <p:tav tm="0">
                                              <p:val>
                                                <p:strVal val="1+#ppt_h/2"/>
                                              </p:val>
                                            </p:tav>
                                            <p:tav tm="100000">
                                              <p:val>
                                                <p:strVal val="#ppt_y"/>
                                              </p:val>
                                            </p:tav>
                                          </p:tavLst>
                                        </p:anim>
                                      </p:childTnLst>
                                    </p:cTn>
                                  </p:par>
                                  <p:par>
                                    <p:cTn id="118" presetID="2" presetClass="entr" presetSubtype="4" fill="hold" grpId="0" nodeType="withEffect">
                                      <p:stCondLst>
                                        <p:cond delay="1750"/>
                                      </p:stCondLst>
                                      <p:childTnLst>
                                        <p:set>
                                          <p:cBhvr>
                                            <p:cTn id="119" dur="1" fill="hold">
                                              <p:stCondLst>
                                                <p:cond delay="0"/>
                                              </p:stCondLst>
                                            </p:cTn>
                                            <p:tgtEl>
                                              <p:spTgt spid="77"/>
                                            </p:tgtEl>
                                            <p:attrNameLst>
                                              <p:attrName>style.visibility</p:attrName>
                                            </p:attrNameLst>
                                          </p:cBhvr>
                                          <p:to>
                                            <p:strVal val="visible"/>
                                          </p:to>
                                        </p:set>
                                        <p:anim calcmode="lin" valueType="num">
                                          <p:cBhvr additive="base">
                                            <p:cTn id="120" dur="500" fill="hold"/>
                                            <p:tgtEl>
                                              <p:spTgt spid="77"/>
                                            </p:tgtEl>
                                            <p:attrNameLst>
                                              <p:attrName>ppt_x</p:attrName>
                                            </p:attrNameLst>
                                          </p:cBhvr>
                                          <p:tavLst>
                                            <p:tav tm="0">
                                              <p:val>
                                                <p:strVal val="#ppt_x"/>
                                              </p:val>
                                            </p:tav>
                                            <p:tav tm="100000">
                                              <p:val>
                                                <p:strVal val="#ppt_x"/>
                                              </p:val>
                                            </p:tav>
                                          </p:tavLst>
                                        </p:anim>
                                        <p:anim calcmode="lin" valueType="num">
                                          <p:cBhvr additive="base">
                                            <p:cTn id="121" dur="500" fill="hold"/>
                                            <p:tgtEl>
                                              <p:spTgt spid="77"/>
                                            </p:tgtEl>
                                            <p:attrNameLst>
                                              <p:attrName>ppt_y</p:attrName>
                                            </p:attrNameLst>
                                          </p:cBhvr>
                                          <p:tavLst>
                                            <p:tav tm="0">
                                              <p:val>
                                                <p:strVal val="1+#ppt_h/2"/>
                                              </p:val>
                                            </p:tav>
                                            <p:tav tm="100000">
                                              <p:val>
                                                <p:strVal val="#ppt_y"/>
                                              </p:val>
                                            </p:tav>
                                          </p:tavLst>
                                        </p:anim>
                                      </p:childTnLst>
                                    </p:cTn>
                                  </p:par>
                                  <p:par>
                                    <p:cTn id="122" presetID="2" presetClass="entr" presetSubtype="4" fill="hold" grpId="0" nodeType="withEffect">
                                      <p:stCondLst>
                                        <p:cond delay="1750"/>
                                      </p:stCondLst>
                                      <p:childTnLst>
                                        <p:set>
                                          <p:cBhvr>
                                            <p:cTn id="123" dur="1" fill="hold">
                                              <p:stCondLst>
                                                <p:cond delay="0"/>
                                              </p:stCondLst>
                                            </p:cTn>
                                            <p:tgtEl>
                                              <p:spTgt spid="79"/>
                                            </p:tgtEl>
                                            <p:attrNameLst>
                                              <p:attrName>style.visibility</p:attrName>
                                            </p:attrNameLst>
                                          </p:cBhvr>
                                          <p:to>
                                            <p:strVal val="visible"/>
                                          </p:to>
                                        </p:set>
                                        <p:anim calcmode="lin" valueType="num">
                                          <p:cBhvr additive="base">
                                            <p:cTn id="124" dur="500" fill="hold"/>
                                            <p:tgtEl>
                                              <p:spTgt spid="79"/>
                                            </p:tgtEl>
                                            <p:attrNameLst>
                                              <p:attrName>ppt_x</p:attrName>
                                            </p:attrNameLst>
                                          </p:cBhvr>
                                          <p:tavLst>
                                            <p:tav tm="0">
                                              <p:val>
                                                <p:strVal val="#ppt_x"/>
                                              </p:val>
                                            </p:tav>
                                            <p:tav tm="100000">
                                              <p:val>
                                                <p:strVal val="#ppt_x"/>
                                              </p:val>
                                            </p:tav>
                                          </p:tavLst>
                                        </p:anim>
                                        <p:anim calcmode="lin" valueType="num">
                                          <p:cBhvr additive="base">
                                            <p:cTn id="125" dur="500" fill="hold"/>
                                            <p:tgtEl>
                                              <p:spTgt spid="79"/>
                                            </p:tgtEl>
                                            <p:attrNameLst>
                                              <p:attrName>ppt_y</p:attrName>
                                            </p:attrNameLst>
                                          </p:cBhvr>
                                          <p:tavLst>
                                            <p:tav tm="0">
                                              <p:val>
                                                <p:strVal val="1+#ppt_h/2"/>
                                              </p:val>
                                            </p:tav>
                                            <p:tav tm="100000">
                                              <p:val>
                                                <p:strVal val="#ppt_y"/>
                                              </p:val>
                                            </p:tav>
                                          </p:tavLst>
                                        </p:anim>
                                      </p:childTnLst>
                                    </p:cTn>
                                  </p:par>
                                  <p:par>
                                    <p:cTn id="126" presetID="2" presetClass="entr" presetSubtype="4" fill="hold" grpId="0" nodeType="withEffect">
                                      <p:stCondLst>
                                        <p:cond delay="1750"/>
                                      </p:stCondLst>
                                      <p:childTnLst>
                                        <p:set>
                                          <p:cBhvr>
                                            <p:cTn id="127" dur="1" fill="hold">
                                              <p:stCondLst>
                                                <p:cond delay="0"/>
                                              </p:stCondLst>
                                            </p:cTn>
                                            <p:tgtEl>
                                              <p:spTgt spid="78"/>
                                            </p:tgtEl>
                                            <p:attrNameLst>
                                              <p:attrName>style.visibility</p:attrName>
                                            </p:attrNameLst>
                                          </p:cBhvr>
                                          <p:to>
                                            <p:strVal val="visible"/>
                                          </p:to>
                                        </p:set>
                                        <p:anim calcmode="lin" valueType="num">
                                          <p:cBhvr additive="base">
                                            <p:cTn id="128" dur="500" fill="hold"/>
                                            <p:tgtEl>
                                              <p:spTgt spid="78"/>
                                            </p:tgtEl>
                                            <p:attrNameLst>
                                              <p:attrName>ppt_x</p:attrName>
                                            </p:attrNameLst>
                                          </p:cBhvr>
                                          <p:tavLst>
                                            <p:tav tm="0">
                                              <p:val>
                                                <p:strVal val="#ppt_x"/>
                                              </p:val>
                                            </p:tav>
                                            <p:tav tm="100000">
                                              <p:val>
                                                <p:strVal val="#ppt_x"/>
                                              </p:val>
                                            </p:tav>
                                          </p:tavLst>
                                        </p:anim>
                                        <p:anim calcmode="lin" valueType="num">
                                          <p:cBhvr additive="base">
                                            <p:cTn id="129" dur="500" fill="hold"/>
                                            <p:tgtEl>
                                              <p:spTgt spid="78"/>
                                            </p:tgtEl>
                                            <p:attrNameLst>
                                              <p:attrName>ppt_y</p:attrName>
                                            </p:attrNameLst>
                                          </p:cBhvr>
                                          <p:tavLst>
                                            <p:tav tm="0">
                                              <p:val>
                                                <p:strVal val="1+#ppt_h/2"/>
                                              </p:val>
                                            </p:tav>
                                            <p:tav tm="100000">
                                              <p:val>
                                                <p:strVal val="#ppt_y"/>
                                              </p:val>
                                            </p:tav>
                                          </p:tavLst>
                                        </p:anim>
                                      </p:childTnLst>
                                    </p:cTn>
                                  </p:par>
                                  <p:par>
                                    <p:cTn id="130" presetID="2" presetClass="entr" presetSubtype="1" fill="hold" grpId="0" nodeType="withEffect">
                                      <p:stCondLst>
                                        <p:cond delay="1750"/>
                                      </p:stCondLst>
                                      <p:childTnLst>
                                        <p:set>
                                          <p:cBhvr>
                                            <p:cTn id="131" dur="1" fill="hold">
                                              <p:stCondLst>
                                                <p:cond delay="0"/>
                                              </p:stCondLst>
                                            </p:cTn>
                                            <p:tgtEl>
                                              <p:spTgt spid="68"/>
                                            </p:tgtEl>
                                            <p:attrNameLst>
                                              <p:attrName>style.visibility</p:attrName>
                                            </p:attrNameLst>
                                          </p:cBhvr>
                                          <p:to>
                                            <p:strVal val="visible"/>
                                          </p:to>
                                        </p:set>
                                        <p:anim calcmode="lin" valueType="num">
                                          <p:cBhvr additive="base">
                                            <p:cTn id="132" dur="500" fill="hold"/>
                                            <p:tgtEl>
                                              <p:spTgt spid="68"/>
                                            </p:tgtEl>
                                            <p:attrNameLst>
                                              <p:attrName>ppt_x</p:attrName>
                                            </p:attrNameLst>
                                          </p:cBhvr>
                                          <p:tavLst>
                                            <p:tav tm="0">
                                              <p:val>
                                                <p:strVal val="#ppt_x"/>
                                              </p:val>
                                            </p:tav>
                                            <p:tav tm="100000">
                                              <p:val>
                                                <p:strVal val="#ppt_x"/>
                                              </p:val>
                                            </p:tav>
                                          </p:tavLst>
                                        </p:anim>
                                        <p:anim calcmode="lin" valueType="num">
                                          <p:cBhvr additive="base">
                                            <p:cTn id="133" dur="500" fill="hold"/>
                                            <p:tgtEl>
                                              <p:spTgt spid="68"/>
                                            </p:tgtEl>
                                            <p:attrNameLst>
                                              <p:attrName>ppt_y</p:attrName>
                                            </p:attrNameLst>
                                          </p:cBhvr>
                                          <p:tavLst>
                                            <p:tav tm="0">
                                              <p:val>
                                                <p:strVal val="0-#ppt_h/2"/>
                                              </p:val>
                                            </p:tav>
                                            <p:tav tm="100000">
                                              <p:val>
                                                <p:strVal val="#ppt_y"/>
                                              </p:val>
                                            </p:tav>
                                          </p:tavLst>
                                        </p:anim>
                                      </p:childTnLst>
                                    </p:cTn>
                                  </p:par>
                                  <p:par>
                                    <p:cTn id="134" presetID="2" presetClass="entr" presetSubtype="1" fill="hold" grpId="0" nodeType="withEffect">
                                      <p:stCondLst>
                                        <p:cond delay="1750"/>
                                      </p:stCondLst>
                                      <p:childTnLst>
                                        <p:set>
                                          <p:cBhvr>
                                            <p:cTn id="135" dur="1" fill="hold">
                                              <p:stCondLst>
                                                <p:cond delay="0"/>
                                              </p:stCondLst>
                                            </p:cTn>
                                            <p:tgtEl>
                                              <p:spTgt spid="69"/>
                                            </p:tgtEl>
                                            <p:attrNameLst>
                                              <p:attrName>style.visibility</p:attrName>
                                            </p:attrNameLst>
                                          </p:cBhvr>
                                          <p:to>
                                            <p:strVal val="visible"/>
                                          </p:to>
                                        </p:set>
                                        <p:anim calcmode="lin" valueType="num">
                                          <p:cBhvr additive="base">
                                            <p:cTn id="136" dur="500" fill="hold"/>
                                            <p:tgtEl>
                                              <p:spTgt spid="69"/>
                                            </p:tgtEl>
                                            <p:attrNameLst>
                                              <p:attrName>ppt_x</p:attrName>
                                            </p:attrNameLst>
                                          </p:cBhvr>
                                          <p:tavLst>
                                            <p:tav tm="0">
                                              <p:val>
                                                <p:strVal val="#ppt_x"/>
                                              </p:val>
                                            </p:tav>
                                            <p:tav tm="100000">
                                              <p:val>
                                                <p:strVal val="#ppt_x"/>
                                              </p:val>
                                            </p:tav>
                                          </p:tavLst>
                                        </p:anim>
                                        <p:anim calcmode="lin" valueType="num">
                                          <p:cBhvr additive="base">
                                            <p:cTn id="137" dur="500" fill="hold"/>
                                            <p:tgtEl>
                                              <p:spTgt spid="69"/>
                                            </p:tgtEl>
                                            <p:attrNameLst>
                                              <p:attrName>ppt_y</p:attrName>
                                            </p:attrNameLst>
                                          </p:cBhvr>
                                          <p:tavLst>
                                            <p:tav tm="0">
                                              <p:val>
                                                <p:strVal val="0-#ppt_h/2"/>
                                              </p:val>
                                            </p:tav>
                                            <p:tav tm="100000">
                                              <p:val>
                                                <p:strVal val="#ppt_y"/>
                                              </p:val>
                                            </p:tav>
                                          </p:tavLst>
                                        </p:anim>
                                      </p:childTnLst>
                                    </p:cTn>
                                  </p:par>
                                  <p:par>
                                    <p:cTn id="138" presetID="2" presetClass="entr" presetSubtype="1" fill="hold" grpId="0" nodeType="withEffect">
                                      <p:stCondLst>
                                        <p:cond delay="1750"/>
                                      </p:stCondLst>
                                      <p:childTnLst>
                                        <p:set>
                                          <p:cBhvr>
                                            <p:cTn id="139" dur="1" fill="hold">
                                              <p:stCondLst>
                                                <p:cond delay="0"/>
                                              </p:stCondLst>
                                            </p:cTn>
                                            <p:tgtEl>
                                              <p:spTgt spid="70"/>
                                            </p:tgtEl>
                                            <p:attrNameLst>
                                              <p:attrName>style.visibility</p:attrName>
                                            </p:attrNameLst>
                                          </p:cBhvr>
                                          <p:to>
                                            <p:strVal val="visible"/>
                                          </p:to>
                                        </p:set>
                                        <p:anim calcmode="lin" valueType="num">
                                          <p:cBhvr additive="base">
                                            <p:cTn id="140" dur="500" fill="hold"/>
                                            <p:tgtEl>
                                              <p:spTgt spid="70"/>
                                            </p:tgtEl>
                                            <p:attrNameLst>
                                              <p:attrName>ppt_x</p:attrName>
                                            </p:attrNameLst>
                                          </p:cBhvr>
                                          <p:tavLst>
                                            <p:tav tm="0">
                                              <p:val>
                                                <p:strVal val="#ppt_x"/>
                                              </p:val>
                                            </p:tav>
                                            <p:tav tm="100000">
                                              <p:val>
                                                <p:strVal val="#ppt_x"/>
                                              </p:val>
                                            </p:tav>
                                          </p:tavLst>
                                        </p:anim>
                                        <p:anim calcmode="lin" valueType="num">
                                          <p:cBhvr additive="base">
                                            <p:cTn id="141" dur="500" fill="hold"/>
                                            <p:tgtEl>
                                              <p:spTgt spid="70"/>
                                            </p:tgtEl>
                                            <p:attrNameLst>
                                              <p:attrName>ppt_y</p:attrName>
                                            </p:attrNameLst>
                                          </p:cBhvr>
                                          <p:tavLst>
                                            <p:tav tm="0">
                                              <p:val>
                                                <p:strVal val="0-#ppt_h/2"/>
                                              </p:val>
                                            </p:tav>
                                            <p:tav tm="100000">
                                              <p:val>
                                                <p:strVal val="#ppt_y"/>
                                              </p:val>
                                            </p:tav>
                                          </p:tavLst>
                                        </p:anim>
                                      </p:childTnLst>
                                    </p:cTn>
                                  </p:par>
                                  <p:par>
                                    <p:cTn id="142" presetID="2" presetClass="entr" presetSubtype="1" fill="hold" grpId="0" nodeType="withEffect">
                                      <p:stCondLst>
                                        <p:cond delay="1750"/>
                                      </p:stCondLst>
                                      <p:childTnLst>
                                        <p:set>
                                          <p:cBhvr>
                                            <p:cTn id="143" dur="1" fill="hold">
                                              <p:stCondLst>
                                                <p:cond delay="0"/>
                                              </p:stCondLst>
                                            </p:cTn>
                                            <p:tgtEl>
                                              <p:spTgt spid="71"/>
                                            </p:tgtEl>
                                            <p:attrNameLst>
                                              <p:attrName>style.visibility</p:attrName>
                                            </p:attrNameLst>
                                          </p:cBhvr>
                                          <p:to>
                                            <p:strVal val="visible"/>
                                          </p:to>
                                        </p:set>
                                        <p:anim calcmode="lin" valueType="num">
                                          <p:cBhvr additive="base">
                                            <p:cTn id="144" dur="500" fill="hold"/>
                                            <p:tgtEl>
                                              <p:spTgt spid="71"/>
                                            </p:tgtEl>
                                            <p:attrNameLst>
                                              <p:attrName>ppt_x</p:attrName>
                                            </p:attrNameLst>
                                          </p:cBhvr>
                                          <p:tavLst>
                                            <p:tav tm="0">
                                              <p:val>
                                                <p:strVal val="#ppt_x"/>
                                              </p:val>
                                            </p:tav>
                                            <p:tav tm="100000">
                                              <p:val>
                                                <p:strVal val="#ppt_x"/>
                                              </p:val>
                                            </p:tav>
                                          </p:tavLst>
                                        </p:anim>
                                        <p:anim calcmode="lin" valueType="num">
                                          <p:cBhvr additive="base">
                                            <p:cTn id="145" dur="500" fill="hold"/>
                                            <p:tgtEl>
                                              <p:spTgt spid="71"/>
                                            </p:tgtEl>
                                            <p:attrNameLst>
                                              <p:attrName>ppt_y</p:attrName>
                                            </p:attrNameLst>
                                          </p:cBhvr>
                                          <p:tavLst>
                                            <p:tav tm="0">
                                              <p:val>
                                                <p:strVal val="0-#ppt_h/2"/>
                                              </p:val>
                                            </p:tav>
                                            <p:tav tm="100000">
                                              <p:val>
                                                <p:strVal val="#ppt_y"/>
                                              </p:val>
                                            </p:tav>
                                          </p:tavLst>
                                        </p:anim>
                                      </p:childTnLst>
                                    </p:cTn>
                                  </p:par>
                                  <p:par>
                                    <p:cTn id="146" presetID="2" presetClass="entr" presetSubtype="1" fill="hold" grpId="0" nodeType="withEffect">
                                      <p:stCondLst>
                                        <p:cond delay="1750"/>
                                      </p:stCondLst>
                                      <p:childTnLst>
                                        <p:set>
                                          <p:cBhvr>
                                            <p:cTn id="147" dur="1" fill="hold">
                                              <p:stCondLst>
                                                <p:cond delay="0"/>
                                              </p:stCondLst>
                                            </p:cTn>
                                            <p:tgtEl>
                                              <p:spTgt spid="72"/>
                                            </p:tgtEl>
                                            <p:attrNameLst>
                                              <p:attrName>style.visibility</p:attrName>
                                            </p:attrNameLst>
                                          </p:cBhvr>
                                          <p:to>
                                            <p:strVal val="visible"/>
                                          </p:to>
                                        </p:set>
                                        <p:anim calcmode="lin" valueType="num">
                                          <p:cBhvr additive="base">
                                            <p:cTn id="148" dur="500" fill="hold"/>
                                            <p:tgtEl>
                                              <p:spTgt spid="72"/>
                                            </p:tgtEl>
                                            <p:attrNameLst>
                                              <p:attrName>ppt_x</p:attrName>
                                            </p:attrNameLst>
                                          </p:cBhvr>
                                          <p:tavLst>
                                            <p:tav tm="0">
                                              <p:val>
                                                <p:strVal val="#ppt_x"/>
                                              </p:val>
                                            </p:tav>
                                            <p:tav tm="100000">
                                              <p:val>
                                                <p:strVal val="#ppt_x"/>
                                              </p:val>
                                            </p:tav>
                                          </p:tavLst>
                                        </p:anim>
                                        <p:anim calcmode="lin" valueType="num">
                                          <p:cBhvr additive="base">
                                            <p:cTn id="149" dur="500" fill="hold"/>
                                            <p:tgtEl>
                                              <p:spTgt spid="72"/>
                                            </p:tgtEl>
                                            <p:attrNameLst>
                                              <p:attrName>ppt_y</p:attrName>
                                            </p:attrNameLst>
                                          </p:cBhvr>
                                          <p:tavLst>
                                            <p:tav tm="0">
                                              <p:val>
                                                <p:strVal val="0-#ppt_h/2"/>
                                              </p:val>
                                            </p:tav>
                                            <p:tav tm="100000">
                                              <p:val>
                                                <p:strVal val="#ppt_y"/>
                                              </p:val>
                                            </p:tav>
                                          </p:tavLst>
                                        </p:anim>
                                      </p:childTnLst>
                                    </p:cTn>
                                  </p:par>
                                  <p:par>
                                    <p:cTn id="150" presetID="2" presetClass="entr" presetSubtype="1" fill="hold" grpId="0" nodeType="withEffect">
                                      <p:stCondLst>
                                        <p:cond delay="1750"/>
                                      </p:stCondLst>
                                      <p:childTnLst>
                                        <p:set>
                                          <p:cBhvr>
                                            <p:cTn id="151" dur="1" fill="hold">
                                              <p:stCondLst>
                                                <p:cond delay="0"/>
                                              </p:stCondLst>
                                            </p:cTn>
                                            <p:tgtEl>
                                              <p:spTgt spid="73"/>
                                            </p:tgtEl>
                                            <p:attrNameLst>
                                              <p:attrName>style.visibility</p:attrName>
                                            </p:attrNameLst>
                                          </p:cBhvr>
                                          <p:to>
                                            <p:strVal val="visible"/>
                                          </p:to>
                                        </p:set>
                                        <p:anim calcmode="lin" valueType="num">
                                          <p:cBhvr additive="base">
                                            <p:cTn id="152" dur="500" fill="hold"/>
                                            <p:tgtEl>
                                              <p:spTgt spid="73"/>
                                            </p:tgtEl>
                                            <p:attrNameLst>
                                              <p:attrName>ppt_x</p:attrName>
                                            </p:attrNameLst>
                                          </p:cBhvr>
                                          <p:tavLst>
                                            <p:tav tm="0">
                                              <p:val>
                                                <p:strVal val="#ppt_x"/>
                                              </p:val>
                                            </p:tav>
                                            <p:tav tm="100000">
                                              <p:val>
                                                <p:strVal val="#ppt_x"/>
                                              </p:val>
                                            </p:tav>
                                          </p:tavLst>
                                        </p:anim>
                                        <p:anim calcmode="lin" valueType="num">
                                          <p:cBhvr additive="base">
                                            <p:cTn id="153" dur="500" fill="hold"/>
                                            <p:tgtEl>
                                              <p:spTgt spid="7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7" grpId="0" animBg="1"/>
          <p:bldP spid="8" grpId="0" animBg="1"/>
          <p:bldP spid="9" grpId="0" animBg="1"/>
          <p:bldP spid="10" grpId="0" animBg="1"/>
          <p:bldP spid="11" grpId="0" animBg="1"/>
          <p:bldP spid="12" grpId="0" animBg="1"/>
          <p:bldP spid="13" grpId="0" animBg="1"/>
          <p:bldP spid="14" grpId="0" animBg="1"/>
          <p:bldP spid="21" grpId="0" animBg="1"/>
          <p:bldP spid="22" grpId="0" animBg="1"/>
          <p:bldP spid="29" grpId="0" animBg="1"/>
          <p:bldP spid="31" grpId="0" animBg="1"/>
          <p:bldP spid="32" grpId="0" animBg="1"/>
          <p:bldP spid="54" grpId="0" animBg="1"/>
          <p:bldP spid="55" grpId="0" animBg="1"/>
          <p:bldP spid="65" grpId="0" animBg="1"/>
          <p:bldP spid="66" grpId="0" animBg="1"/>
          <p:bldP spid="67" grpId="0" animBg="1"/>
          <p:bldP spid="68" grpId="0"/>
          <p:bldP spid="69" grpId="0"/>
          <p:bldP spid="70" grpId="0"/>
          <p:bldP spid="71" grpId="0"/>
          <p:bldP spid="72" grpId="0"/>
          <p:bldP spid="73" grpId="0"/>
          <p:bldP spid="74" grpId="0"/>
          <p:bldP spid="75" grpId="0"/>
          <p:bldP spid="76" grpId="0"/>
          <p:bldP spid="77" grpId="0"/>
          <p:bldP spid="78" grpId="0"/>
          <p:bldP spid="79" grpId="0"/>
          <p:bldP spid="89" grpId="0" animBg="1"/>
          <p:bldP spid="90" grpId="0" animBg="1"/>
          <p:bldP spid="91" grpId="0" animBg="1"/>
          <p:bldP spid="92" grpId="0" animBg="1"/>
          <p:bldP spid="49"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866BED05-5887-2143-9B98-153366D61B6C}"/>
              </a:ext>
            </a:extLst>
          </p:cNvPr>
          <p:cNvSpPr/>
          <p:nvPr/>
        </p:nvSpPr>
        <p:spPr>
          <a:xfrm>
            <a:off x="0" y="0"/>
            <a:ext cx="574505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31AFF13F-0291-164F-93FD-B1C913D8F28F}"/>
              </a:ext>
            </a:extLst>
          </p:cNvPr>
          <p:cNvSpPr/>
          <p:nvPr/>
        </p:nvSpPr>
        <p:spPr>
          <a:xfrm>
            <a:off x="6446952" y="993616"/>
            <a:ext cx="4889897" cy="4886405"/>
          </a:xfrm>
          <a:custGeom>
            <a:avLst/>
            <a:gdLst>
              <a:gd name="connsiteX0" fmla="*/ 2444975 w 4889897"/>
              <a:gd name="connsiteY0" fmla="*/ 4524442 h 4886405"/>
              <a:gd name="connsiteX1" fmla="*/ 362542 w 4889897"/>
              <a:gd name="connsiteY1" fmla="*/ 2443230 h 4886405"/>
              <a:gd name="connsiteX2" fmla="*/ 2444975 w 4889897"/>
              <a:gd name="connsiteY2" fmla="*/ 362284 h 4886405"/>
              <a:gd name="connsiteX3" fmla="*/ 4527355 w 4889897"/>
              <a:gd name="connsiteY3" fmla="*/ 2443230 h 4886405"/>
              <a:gd name="connsiteX4" fmla="*/ 2444975 w 4889897"/>
              <a:gd name="connsiteY4" fmla="*/ 4524442 h 4886405"/>
              <a:gd name="connsiteX5" fmla="*/ 2444975 w 4889897"/>
              <a:gd name="connsiteY5" fmla="*/ 0 h 4886405"/>
              <a:gd name="connsiteX6" fmla="*/ 0 w 4889897"/>
              <a:gd name="connsiteY6" fmla="*/ 2443230 h 4886405"/>
              <a:gd name="connsiteX7" fmla="*/ 2444975 w 4889897"/>
              <a:gd name="connsiteY7" fmla="*/ 4886406 h 4886405"/>
              <a:gd name="connsiteX8" fmla="*/ 4889898 w 4889897"/>
              <a:gd name="connsiteY8" fmla="*/ 2443230 h 4886405"/>
              <a:gd name="connsiteX9" fmla="*/ 2444975 w 4889897"/>
              <a:gd name="connsiteY9" fmla="*/ 0 h 4886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89897" h="4886405">
                <a:moveTo>
                  <a:pt x="2444975" y="4524442"/>
                </a:moveTo>
                <a:cubicBezTo>
                  <a:pt x="1296622" y="4524442"/>
                  <a:pt x="362542" y="3590763"/>
                  <a:pt x="362542" y="2443230"/>
                </a:cubicBezTo>
                <a:cubicBezTo>
                  <a:pt x="362542" y="1295696"/>
                  <a:pt x="1296569" y="362284"/>
                  <a:pt x="2444975" y="362284"/>
                </a:cubicBezTo>
                <a:cubicBezTo>
                  <a:pt x="3593382" y="362284"/>
                  <a:pt x="4527355" y="1295910"/>
                  <a:pt x="4527355" y="2443230"/>
                </a:cubicBezTo>
                <a:cubicBezTo>
                  <a:pt x="4527355" y="3590550"/>
                  <a:pt x="3593329" y="4524442"/>
                  <a:pt x="2444975" y="4524442"/>
                </a:cubicBezTo>
                <a:close/>
                <a:moveTo>
                  <a:pt x="2444975" y="0"/>
                </a:moveTo>
                <a:cubicBezTo>
                  <a:pt x="1096797" y="0"/>
                  <a:pt x="0" y="1096014"/>
                  <a:pt x="0" y="2443230"/>
                </a:cubicBezTo>
                <a:cubicBezTo>
                  <a:pt x="0" y="3790445"/>
                  <a:pt x="1096797" y="4886406"/>
                  <a:pt x="2444975" y="4886406"/>
                </a:cubicBezTo>
                <a:cubicBezTo>
                  <a:pt x="3793153" y="4886406"/>
                  <a:pt x="4889898" y="3790445"/>
                  <a:pt x="4889898" y="2443230"/>
                </a:cubicBezTo>
                <a:cubicBezTo>
                  <a:pt x="4889898" y="1096014"/>
                  <a:pt x="3793100" y="0"/>
                  <a:pt x="2444975" y="0"/>
                </a:cubicBezTo>
                <a:close/>
              </a:path>
            </a:pathLst>
          </a:custGeom>
          <a:solidFill>
            <a:schemeClr val="bg2"/>
          </a:solidFill>
          <a:ln w="5322"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614F776A-6A0C-8C42-9BF5-5F86D68BEEC1}"/>
              </a:ext>
            </a:extLst>
          </p:cNvPr>
          <p:cNvSpPr/>
          <p:nvPr/>
        </p:nvSpPr>
        <p:spPr>
          <a:xfrm>
            <a:off x="8523733" y="1994325"/>
            <a:ext cx="1028362" cy="2566364"/>
          </a:xfrm>
          <a:custGeom>
            <a:avLst/>
            <a:gdLst>
              <a:gd name="connsiteX0" fmla="*/ 275491 w 1028362"/>
              <a:gd name="connsiteY0" fmla="*/ 1806952 h 2566364"/>
              <a:gd name="connsiteX1" fmla="*/ 611376 w 1028362"/>
              <a:gd name="connsiteY1" fmla="*/ 2496889 h 2566364"/>
              <a:gd name="connsiteX2" fmla="*/ 770842 w 1028362"/>
              <a:gd name="connsiteY2" fmla="*/ 2555174 h 2566364"/>
              <a:gd name="connsiteX3" fmla="*/ 829168 w 1028362"/>
              <a:gd name="connsiteY3" fmla="*/ 2395823 h 2566364"/>
              <a:gd name="connsiteX4" fmla="*/ 827249 w 1028362"/>
              <a:gd name="connsiteY4" fmla="*/ 2391880 h 2566364"/>
              <a:gd name="connsiteX5" fmla="*/ 490564 w 1028362"/>
              <a:gd name="connsiteY5" fmla="*/ 1700664 h 2566364"/>
              <a:gd name="connsiteX6" fmla="*/ 449992 w 1028362"/>
              <a:gd name="connsiteY6" fmla="*/ 1322717 h 2566364"/>
              <a:gd name="connsiteX7" fmla="*/ 1015984 w 1028362"/>
              <a:gd name="connsiteY7" fmla="*/ 172893 h 2566364"/>
              <a:gd name="connsiteX8" fmla="*/ 961390 w 1028362"/>
              <a:gd name="connsiteY8" fmla="*/ 12370 h 2566364"/>
              <a:gd name="connsiteX9" fmla="*/ 800751 w 1028362"/>
              <a:gd name="connsiteY9" fmla="*/ 66925 h 2566364"/>
              <a:gd name="connsiteX10" fmla="*/ 210393 w 1028362"/>
              <a:gd name="connsiteY10" fmla="*/ 1266084 h 2566364"/>
              <a:gd name="connsiteX11" fmla="*/ 275491 w 1028362"/>
              <a:gd name="connsiteY11" fmla="*/ 1807059 h 256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8362" h="2566364">
                <a:moveTo>
                  <a:pt x="275491" y="1806952"/>
                </a:moveTo>
                <a:lnTo>
                  <a:pt x="611376" y="2496889"/>
                </a:lnTo>
                <a:cubicBezTo>
                  <a:pt x="639303" y="2556986"/>
                  <a:pt x="710702" y="2583086"/>
                  <a:pt x="770842" y="2555174"/>
                </a:cubicBezTo>
                <a:cubicBezTo>
                  <a:pt x="830986" y="2527268"/>
                  <a:pt x="857100" y="2455919"/>
                  <a:pt x="829168" y="2395823"/>
                </a:cubicBezTo>
                <a:cubicBezTo>
                  <a:pt x="828555" y="2394496"/>
                  <a:pt x="827915" y="2393180"/>
                  <a:pt x="827249" y="2391880"/>
                </a:cubicBezTo>
                <a:lnTo>
                  <a:pt x="490564" y="1700664"/>
                </a:lnTo>
                <a:cubicBezTo>
                  <a:pt x="579707" y="1585320"/>
                  <a:pt x="566325" y="1419735"/>
                  <a:pt x="449992" y="1322717"/>
                </a:cubicBezTo>
                <a:lnTo>
                  <a:pt x="1015984" y="172893"/>
                </a:lnTo>
                <a:cubicBezTo>
                  <a:pt x="1045265" y="113500"/>
                  <a:pt x="1020825" y="41629"/>
                  <a:pt x="961390" y="12370"/>
                </a:cubicBezTo>
                <a:cubicBezTo>
                  <a:pt x="901954" y="-16890"/>
                  <a:pt x="830032" y="7532"/>
                  <a:pt x="800751" y="66925"/>
                </a:cubicBezTo>
                <a:lnTo>
                  <a:pt x="210393" y="1266084"/>
                </a:lnTo>
                <a:cubicBezTo>
                  <a:pt x="-105551" y="1341418"/>
                  <a:pt x="-50850" y="1808444"/>
                  <a:pt x="275491" y="1807059"/>
                </a:cubicBezTo>
                <a:close/>
              </a:path>
            </a:pathLst>
          </a:custGeom>
          <a:solidFill>
            <a:schemeClr val="bg2">
              <a:lumMod val="90000"/>
            </a:schemeClr>
          </a:solidFill>
          <a:ln w="5322"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93FE9123-2159-104D-A1F2-C200606E3B75}"/>
              </a:ext>
            </a:extLst>
          </p:cNvPr>
          <p:cNvSpPr/>
          <p:nvPr/>
        </p:nvSpPr>
        <p:spPr>
          <a:xfrm>
            <a:off x="6551916" y="2816488"/>
            <a:ext cx="455857" cy="1789840"/>
          </a:xfrm>
          <a:custGeom>
            <a:avLst/>
            <a:gdLst>
              <a:gd name="connsiteX0" fmla="*/ 313400 w 455857"/>
              <a:gd name="connsiteY0" fmla="*/ 1789681 h 1789840"/>
              <a:gd name="connsiteX1" fmla="*/ 79453 w 455857"/>
              <a:gd name="connsiteY1" fmla="*/ 15184 h 1789840"/>
              <a:gd name="connsiteX2" fmla="*/ 168543 w 455857"/>
              <a:gd name="connsiteY2" fmla="*/ 0 h 1789840"/>
              <a:gd name="connsiteX3" fmla="*/ 238652 w 455857"/>
              <a:gd name="connsiteY3" fmla="*/ 57806 h 1789840"/>
              <a:gd name="connsiteX4" fmla="*/ 455858 w 455857"/>
              <a:gd name="connsiteY4" fmla="*/ 1707368 h 1789840"/>
              <a:gd name="connsiteX5" fmla="*/ 313400 w 455857"/>
              <a:gd name="connsiteY5" fmla="*/ 1789840 h 1789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5857" h="1789840">
                <a:moveTo>
                  <a:pt x="313400" y="1789681"/>
                </a:moveTo>
                <a:cubicBezTo>
                  <a:pt x="3368" y="1252468"/>
                  <a:pt x="-80767" y="614305"/>
                  <a:pt x="79453" y="15184"/>
                </a:cubicBezTo>
                <a:lnTo>
                  <a:pt x="168543" y="0"/>
                </a:lnTo>
                <a:lnTo>
                  <a:pt x="238652" y="57806"/>
                </a:lnTo>
                <a:cubicBezTo>
                  <a:pt x="89362" y="614694"/>
                  <a:pt x="167489" y="1208029"/>
                  <a:pt x="455858" y="1707368"/>
                </a:cubicBezTo>
                <a:lnTo>
                  <a:pt x="313400" y="1789840"/>
                </a:lnTo>
                <a:close/>
              </a:path>
            </a:pathLst>
          </a:custGeom>
          <a:solidFill>
            <a:schemeClr val="accent5"/>
          </a:solidFill>
          <a:ln w="5322"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95E007A8-0B81-2845-ADA8-BEAD4ECC16EA}"/>
              </a:ext>
            </a:extLst>
          </p:cNvPr>
          <p:cNvSpPr/>
          <p:nvPr/>
        </p:nvSpPr>
        <p:spPr>
          <a:xfrm>
            <a:off x="6865315" y="1098145"/>
            <a:ext cx="2072516" cy="1251742"/>
          </a:xfrm>
          <a:custGeom>
            <a:avLst/>
            <a:gdLst>
              <a:gd name="connsiteX0" fmla="*/ 0 w 2072516"/>
              <a:gd name="connsiteY0" fmla="*/ 1169323 h 1251742"/>
              <a:gd name="connsiteX1" fmla="*/ 2026559 w 2072516"/>
              <a:gd name="connsiteY1" fmla="*/ 0 h 1251742"/>
              <a:gd name="connsiteX2" fmla="*/ 2072516 w 2072516"/>
              <a:gd name="connsiteY2" fmla="*/ 84231 h 1251742"/>
              <a:gd name="connsiteX3" fmla="*/ 2026559 w 2072516"/>
              <a:gd name="connsiteY3" fmla="*/ 164892 h 1251742"/>
              <a:gd name="connsiteX4" fmla="*/ 142458 w 2072516"/>
              <a:gd name="connsiteY4" fmla="*/ 1251743 h 1251742"/>
              <a:gd name="connsiteX5" fmla="*/ 0 w 2072516"/>
              <a:gd name="connsiteY5" fmla="*/ 1169323 h 1251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2516" h="1251742">
                <a:moveTo>
                  <a:pt x="0" y="1169323"/>
                </a:moveTo>
                <a:cubicBezTo>
                  <a:pt x="418102" y="445891"/>
                  <a:pt x="1190552" y="187"/>
                  <a:pt x="2026559" y="0"/>
                </a:cubicBezTo>
                <a:lnTo>
                  <a:pt x="2072516" y="84231"/>
                </a:lnTo>
                <a:lnTo>
                  <a:pt x="2026559" y="164892"/>
                </a:lnTo>
                <a:cubicBezTo>
                  <a:pt x="1249295" y="164706"/>
                  <a:pt x="531013" y="579046"/>
                  <a:pt x="142458" y="1251743"/>
                </a:cubicBezTo>
                <a:lnTo>
                  <a:pt x="0" y="1169323"/>
                </a:lnTo>
                <a:close/>
              </a:path>
            </a:pathLst>
          </a:custGeom>
          <a:solidFill>
            <a:srgbClr val="F8EC7B"/>
          </a:solidFill>
          <a:ln w="5322"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2BA125DA-ED12-A247-BB67-A1EB9FAC1623}"/>
              </a:ext>
            </a:extLst>
          </p:cNvPr>
          <p:cNvSpPr/>
          <p:nvPr/>
        </p:nvSpPr>
        <p:spPr>
          <a:xfrm>
            <a:off x="9979555" y="1783127"/>
            <a:ext cx="1252389" cy="3678776"/>
          </a:xfrm>
          <a:custGeom>
            <a:avLst/>
            <a:gdLst>
              <a:gd name="connsiteX0" fmla="*/ 567219 w 1252389"/>
              <a:gd name="connsiteY0" fmla="*/ 0 h 3678776"/>
              <a:gd name="connsiteX1" fmla="*/ 566510 w 1252389"/>
              <a:gd name="connsiteY1" fmla="*/ 3307649 h 3678776"/>
              <a:gd name="connsiteX2" fmla="*/ 82479 w 1252389"/>
              <a:gd name="connsiteY2" fmla="*/ 3678776 h 3678776"/>
              <a:gd name="connsiteX3" fmla="*/ 8210 w 1252389"/>
              <a:gd name="connsiteY3" fmla="*/ 3636687 h 3678776"/>
              <a:gd name="connsiteX4" fmla="*/ 0 w 1252389"/>
              <a:gd name="connsiteY4" fmla="*/ 3536580 h 3678776"/>
              <a:gd name="connsiteX5" fmla="*/ 797039 w 1252389"/>
              <a:gd name="connsiteY5" fmla="*/ 567943 h 3678776"/>
              <a:gd name="connsiteX6" fmla="*/ 450512 w 1252389"/>
              <a:gd name="connsiteY6" fmla="*/ 116677 h 3678776"/>
              <a:gd name="connsiteX7" fmla="*/ 567219 w 1252389"/>
              <a:gd name="connsiteY7" fmla="*/ 107 h 367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2389" h="3678776">
                <a:moveTo>
                  <a:pt x="567219" y="0"/>
                </a:moveTo>
                <a:cubicBezTo>
                  <a:pt x="1481055" y="913578"/>
                  <a:pt x="1480741" y="2394460"/>
                  <a:pt x="566510" y="3307649"/>
                </a:cubicBezTo>
                <a:cubicBezTo>
                  <a:pt x="422058" y="3451928"/>
                  <a:pt x="259335" y="3576698"/>
                  <a:pt x="82479" y="3678776"/>
                </a:cubicBezTo>
                <a:lnTo>
                  <a:pt x="8210" y="3636687"/>
                </a:lnTo>
                <a:lnTo>
                  <a:pt x="0" y="3536580"/>
                </a:lnTo>
                <a:cubicBezTo>
                  <a:pt x="1040449" y="2936751"/>
                  <a:pt x="1397292" y="1607649"/>
                  <a:pt x="797039" y="567943"/>
                </a:cubicBezTo>
                <a:cubicBezTo>
                  <a:pt x="701813" y="402998"/>
                  <a:pt x="585303" y="251281"/>
                  <a:pt x="450512" y="116677"/>
                </a:cubicBezTo>
                <a:lnTo>
                  <a:pt x="567219" y="107"/>
                </a:lnTo>
                <a:close/>
              </a:path>
            </a:pathLst>
          </a:custGeom>
          <a:solidFill>
            <a:schemeClr val="accent2"/>
          </a:solidFill>
          <a:ln w="5322"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44BF2317-4DA7-2E44-A010-0F22F911DDC5}"/>
              </a:ext>
            </a:extLst>
          </p:cNvPr>
          <p:cNvSpPr/>
          <p:nvPr/>
        </p:nvSpPr>
        <p:spPr>
          <a:xfrm>
            <a:off x="7237028" y="4974046"/>
            <a:ext cx="1703522" cy="801445"/>
          </a:xfrm>
          <a:custGeom>
            <a:avLst/>
            <a:gdLst>
              <a:gd name="connsiteX0" fmla="*/ 1703523 w 1703522"/>
              <a:gd name="connsiteY0" fmla="*/ 800913 h 801445"/>
              <a:gd name="connsiteX1" fmla="*/ 1654846 w 1703522"/>
              <a:gd name="connsiteY1" fmla="*/ 801446 h 801445"/>
              <a:gd name="connsiteX2" fmla="*/ 0 w 1703522"/>
              <a:gd name="connsiteY2" fmla="*/ 116570 h 801445"/>
              <a:gd name="connsiteX3" fmla="*/ 26658 w 1703522"/>
              <a:gd name="connsiteY3" fmla="*/ 32659 h 801445"/>
              <a:gd name="connsiteX4" fmla="*/ 116760 w 1703522"/>
              <a:gd name="connsiteY4" fmla="*/ 0 h 801445"/>
              <a:gd name="connsiteX5" fmla="*/ 1654846 w 1703522"/>
              <a:gd name="connsiteY5" fmla="*/ 636553 h 801445"/>
              <a:gd name="connsiteX6" fmla="*/ 1703523 w 1703522"/>
              <a:gd name="connsiteY6" fmla="*/ 636021 h 801445"/>
              <a:gd name="connsiteX7" fmla="*/ 1703523 w 1703522"/>
              <a:gd name="connsiteY7" fmla="*/ 801179 h 801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3522" h="801445">
                <a:moveTo>
                  <a:pt x="1703523" y="800913"/>
                </a:moveTo>
                <a:cubicBezTo>
                  <a:pt x="1687262" y="801233"/>
                  <a:pt x="1671001" y="801446"/>
                  <a:pt x="1654846" y="801446"/>
                </a:cubicBezTo>
                <a:cubicBezTo>
                  <a:pt x="1034253" y="801073"/>
                  <a:pt x="439135" y="554779"/>
                  <a:pt x="0" y="116570"/>
                </a:cubicBezTo>
                <a:lnTo>
                  <a:pt x="26658" y="32659"/>
                </a:lnTo>
                <a:lnTo>
                  <a:pt x="116760" y="0"/>
                </a:lnTo>
                <a:cubicBezTo>
                  <a:pt x="524519" y="407873"/>
                  <a:pt x="1077903" y="636895"/>
                  <a:pt x="1654846" y="636553"/>
                </a:cubicBezTo>
                <a:cubicBezTo>
                  <a:pt x="1671107" y="636553"/>
                  <a:pt x="1687368" y="636553"/>
                  <a:pt x="1703523" y="636021"/>
                </a:cubicBezTo>
                <a:lnTo>
                  <a:pt x="1703523" y="801179"/>
                </a:lnTo>
                <a:close/>
              </a:path>
            </a:pathLst>
          </a:custGeom>
          <a:solidFill>
            <a:schemeClr val="accent3"/>
          </a:solidFill>
          <a:ln w="5322"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E17ED440-9D5D-CE42-A70E-EEA5E000636E}"/>
              </a:ext>
            </a:extLst>
          </p:cNvPr>
          <p:cNvSpPr/>
          <p:nvPr/>
        </p:nvSpPr>
        <p:spPr>
          <a:xfrm>
            <a:off x="7296048" y="1065273"/>
            <a:ext cx="868289" cy="867669"/>
          </a:xfrm>
          <a:custGeom>
            <a:avLst/>
            <a:gdLst>
              <a:gd name="connsiteX0" fmla="*/ 868289 w 868289"/>
              <a:gd name="connsiteY0" fmla="*/ 433835 h 867669"/>
              <a:gd name="connsiteX1" fmla="*/ 434145 w 868289"/>
              <a:gd name="connsiteY1" fmla="*/ 867669 h 867669"/>
              <a:gd name="connsiteX2" fmla="*/ 0 w 868289"/>
              <a:gd name="connsiteY2" fmla="*/ 433835 h 867669"/>
              <a:gd name="connsiteX3" fmla="*/ 434145 w 868289"/>
              <a:gd name="connsiteY3" fmla="*/ 0 h 867669"/>
              <a:gd name="connsiteX4" fmla="*/ 868289 w 868289"/>
              <a:gd name="connsiteY4" fmla="*/ 433835 h 867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289" h="867669">
                <a:moveTo>
                  <a:pt x="868289" y="433835"/>
                </a:moveTo>
                <a:cubicBezTo>
                  <a:pt x="868289" y="673437"/>
                  <a:pt x="673918" y="867669"/>
                  <a:pt x="434145" y="867669"/>
                </a:cubicBezTo>
                <a:cubicBezTo>
                  <a:pt x="194371" y="867669"/>
                  <a:pt x="0" y="673437"/>
                  <a:pt x="0" y="433835"/>
                </a:cubicBezTo>
                <a:cubicBezTo>
                  <a:pt x="0" y="194235"/>
                  <a:pt x="194371" y="0"/>
                  <a:pt x="434145" y="0"/>
                </a:cubicBezTo>
                <a:cubicBezTo>
                  <a:pt x="673918" y="0"/>
                  <a:pt x="868289" y="194235"/>
                  <a:pt x="868289" y="433835"/>
                </a:cubicBezTo>
                <a:close/>
              </a:path>
            </a:pathLst>
          </a:custGeom>
          <a:solidFill>
            <a:srgbClr val="F8EC7B"/>
          </a:solidFill>
          <a:ln w="5322" cap="flat">
            <a:noFill/>
            <a:prstDash val="solid"/>
            <a:miter/>
          </a:ln>
          <a:effectLst>
            <a:outerShdw blurRad="241300" dist="38100" dir="2700000" algn="tl" rotWithShape="0">
              <a:prstClr val="black">
                <a:alpha val="32000"/>
              </a:prstClr>
            </a:outerShdw>
          </a:effectLst>
        </p:spPr>
        <p:txBody>
          <a:bodyPr rtlCol="0" anchor="ctr"/>
          <a:lstStyle/>
          <a:p>
            <a:endParaRPr lang="en-US"/>
          </a:p>
        </p:txBody>
      </p:sp>
      <p:sp>
        <p:nvSpPr>
          <p:cNvPr id="64" name="Freeform 63">
            <a:extLst>
              <a:ext uri="{FF2B5EF4-FFF2-40B4-BE49-F238E27FC236}">
                <a16:creationId xmlns:a16="http://schemas.microsoft.com/office/drawing/2014/main" id="{F7F83581-43E5-304D-A42C-2111886AB295}"/>
              </a:ext>
            </a:extLst>
          </p:cNvPr>
          <p:cNvSpPr/>
          <p:nvPr/>
        </p:nvSpPr>
        <p:spPr>
          <a:xfrm>
            <a:off x="10718555" y="2977917"/>
            <a:ext cx="868289" cy="867669"/>
          </a:xfrm>
          <a:custGeom>
            <a:avLst/>
            <a:gdLst>
              <a:gd name="connsiteX0" fmla="*/ 868289 w 868289"/>
              <a:gd name="connsiteY0" fmla="*/ 433835 h 867669"/>
              <a:gd name="connsiteX1" fmla="*/ 434145 w 868289"/>
              <a:gd name="connsiteY1" fmla="*/ 867669 h 867669"/>
              <a:gd name="connsiteX2" fmla="*/ 0 w 868289"/>
              <a:gd name="connsiteY2" fmla="*/ 433835 h 867669"/>
              <a:gd name="connsiteX3" fmla="*/ 434145 w 868289"/>
              <a:gd name="connsiteY3" fmla="*/ 0 h 867669"/>
              <a:gd name="connsiteX4" fmla="*/ 868289 w 868289"/>
              <a:gd name="connsiteY4" fmla="*/ 433835 h 867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8289" h="867669">
                <a:moveTo>
                  <a:pt x="868289" y="433835"/>
                </a:moveTo>
                <a:cubicBezTo>
                  <a:pt x="868289" y="673437"/>
                  <a:pt x="673918" y="867669"/>
                  <a:pt x="434145" y="867669"/>
                </a:cubicBezTo>
                <a:cubicBezTo>
                  <a:pt x="194376" y="867669"/>
                  <a:pt x="0" y="673437"/>
                  <a:pt x="0" y="433835"/>
                </a:cubicBezTo>
                <a:cubicBezTo>
                  <a:pt x="0" y="194232"/>
                  <a:pt x="194376" y="0"/>
                  <a:pt x="434145" y="0"/>
                </a:cubicBezTo>
                <a:cubicBezTo>
                  <a:pt x="673918" y="0"/>
                  <a:pt x="868289" y="194232"/>
                  <a:pt x="868289" y="433835"/>
                </a:cubicBezTo>
                <a:close/>
              </a:path>
            </a:pathLst>
          </a:custGeom>
          <a:solidFill>
            <a:schemeClr val="accent2"/>
          </a:solidFill>
          <a:ln w="5322" cap="flat">
            <a:noFill/>
            <a:prstDash val="solid"/>
            <a:miter/>
          </a:ln>
          <a:effectLst>
            <a:outerShdw blurRad="241300" dist="38100" dir="2700000" algn="tl" rotWithShape="0">
              <a:prstClr val="black">
                <a:alpha val="32000"/>
              </a:prstClr>
            </a:outerShdw>
          </a:effectLst>
        </p:spPr>
        <p:txBody>
          <a:bodyPr rtlCol="0" anchor="ctr"/>
          <a:lstStyle/>
          <a:p>
            <a:endParaRPr lang="en-US"/>
          </a:p>
        </p:txBody>
      </p:sp>
      <p:sp>
        <p:nvSpPr>
          <p:cNvPr id="65" name="Freeform 64">
            <a:extLst>
              <a:ext uri="{FF2B5EF4-FFF2-40B4-BE49-F238E27FC236}">
                <a16:creationId xmlns:a16="http://schemas.microsoft.com/office/drawing/2014/main" id="{D0305E96-E150-EA48-9D4F-B9A33BEF0BBE}"/>
              </a:ext>
            </a:extLst>
          </p:cNvPr>
          <p:cNvSpPr/>
          <p:nvPr/>
        </p:nvSpPr>
        <p:spPr>
          <a:xfrm>
            <a:off x="7655338" y="5103136"/>
            <a:ext cx="868395" cy="867775"/>
          </a:xfrm>
          <a:custGeom>
            <a:avLst/>
            <a:gdLst>
              <a:gd name="connsiteX0" fmla="*/ 868396 w 868395"/>
              <a:gd name="connsiteY0" fmla="*/ 433835 h 867775"/>
              <a:gd name="connsiteX1" fmla="*/ 434251 w 868395"/>
              <a:gd name="connsiteY1" fmla="*/ 867776 h 867775"/>
              <a:gd name="connsiteX2" fmla="*/ 0 w 868395"/>
              <a:gd name="connsiteY2" fmla="*/ 433941 h 867775"/>
              <a:gd name="connsiteX3" fmla="*/ 434145 w 868395"/>
              <a:gd name="connsiteY3" fmla="*/ 0 h 867775"/>
              <a:gd name="connsiteX4" fmla="*/ 434251 w 868395"/>
              <a:gd name="connsiteY4" fmla="*/ 0 h 867775"/>
              <a:gd name="connsiteX5" fmla="*/ 868396 w 868395"/>
              <a:gd name="connsiteY5" fmla="*/ 433835 h 86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395" h="867775">
                <a:moveTo>
                  <a:pt x="868396" y="433835"/>
                </a:moveTo>
                <a:cubicBezTo>
                  <a:pt x="868428" y="673464"/>
                  <a:pt x="674052" y="867744"/>
                  <a:pt x="434251" y="867776"/>
                </a:cubicBezTo>
                <a:cubicBezTo>
                  <a:pt x="194451" y="867808"/>
                  <a:pt x="32" y="673571"/>
                  <a:pt x="0" y="433941"/>
                </a:cubicBezTo>
                <a:cubicBezTo>
                  <a:pt x="-32" y="194312"/>
                  <a:pt x="194344" y="32"/>
                  <a:pt x="434145" y="0"/>
                </a:cubicBezTo>
                <a:cubicBezTo>
                  <a:pt x="434182" y="0"/>
                  <a:pt x="434214" y="0"/>
                  <a:pt x="434251" y="0"/>
                </a:cubicBezTo>
                <a:cubicBezTo>
                  <a:pt x="674025" y="0"/>
                  <a:pt x="868396" y="194232"/>
                  <a:pt x="868396" y="433835"/>
                </a:cubicBezTo>
                <a:close/>
              </a:path>
            </a:pathLst>
          </a:custGeom>
          <a:solidFill>
            <a:schemeClr val="accent3"/>
          </a:solidFill>
          <a:ln w="5322" cap="flat">
            <a:noFill/>
            <a:prstDash val="solid"/>
            <a:miter/>
          </a:ln>
          <a:effectLst>
            <a:outerShdw blurRad="241300" dist="38100" dir="2700000" algn="tl" rotWithShape="0">
              <a:prstClr val="black">
                <a:alpha val="32000"/>
              </a:prstClr>
            </a:outerShdw>
          </a:effectLst>
        </p:spPr>
        <p:txBody>
          <a:bodyPr rtlCol="0" anchor="ctr"/>
          <a:lstStyle/>
          <a:p>
            <a:endParaRPr lang="en-US"/>
          </a:p>
        </p:txBody>
      </p:sp>
      <p:sp>
        <p:nvSpPr>
          <p:cNvPr id="66" name="Freeform 65">
            <a:extLst>
              <a:ext uri="{FF2B5EF4-FFF2-40B4-BE49-F238E27FC236}">
                <a16:creationId xmlns:a16="http://schemas.microsoft.com/office/drawing/2014/main" id="{CE925C46-D3B9-6D4D-9639-7EAD4A605EC4}"/>
              </a:ext>
            </a:extLst>
          </p:cNvPr>
          <p:cNvSpPr/>
          <p:nvPr/>
        </p:nvSpPr>
        <p:spPr>
          <a:xfrm>
            <a:off x="6236518" y="3327148"/>
            <a:ext cx="868289" cy="867669"/>
          </a:xfrm>
          <a:custGeom>
            <a:avLst/>
            <a:gdLst>
              <a:gd name="connsiteX0" fmla="*/ 868289 w 868289"/>
              <a:gd name="connsiteY0" fmla="*/ 433781 h 867669"/>
              <a:gd name="connsiteX1" fmla="*/ 434198 w 868289"/>
              <a:gd name="connsiteY1" fmla="*/ 867669 h 867669"/>
              <a:gd name="connsiteX2" fmla="*/ 0 w 868289"/>
              <a:gd name="connsiteY2" fmla="*/ 433888 h 867669"/>
              <a:gd name="connsiteX3" fmla="*/ 434091 w 868289"/>
              <a:gd name="connsiteY3" fmla="*/ 0 h 867669"/>
              <a:gd name="connsiteX4" fmla="*/ 434145 w 868289"/>
              <a:gd name="connsiteY4" fmla="*/ 0 h 867669"/>
              <a:gd name="connsiteX5" fmla="*/ 868289 w 868289"/>
              <a:gd name="connsiteY5" fmla="*/ 433835 h 867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289" h="867669">
                <a:moveTo>
                  <a:pt x="868289" y="433781"/>
                </a:moveTo>
                <a:cubicBezTo>
                  <a:pt x="868321" y="673384"/>
                  <a:pt x="673972" y="867637"/>
                  <a:pt x="434198" y="867669"/>
                </a:cubicBezTo>
                <a:cubicBezTo>
                  <a:pt x="194427" y="867696"/>
                  <a:pt x="29" y="673491"/>
                  <a:pt x="0" y="433888"/>
                </a:cubicBezTo>
                <a:cubicBezTo>
                  <a:pt x="-29" y="194285"/>
                  <a:pt x="194320" y="32"/>
                  <a:pt x="434091" y="0"/>
                </a:cubicBezTo>
                <a:cubicBezTo>
                  <a:pt x="434109" y="0"/>
                  <a:pt x="434127" y="0"/>
                  <a:pt x="434145" y="0"/>
                </a:cubicBezTo>
                <a:cubicBezTo>
                  <a:pt x="673918" y="0"/>
                  <a:pt x="868289" y="194232"/>
                  <a:pt x="868289" y="433835"/>
                </a:cubicBezTo>
                <a:close/>
              </a:path>
            </a:pathLst>
          </a:custGeom>
          <a:solidFill>
            <a:schemeClr val="accent5"/>
          </a:solidFill>
          <a:ln w="5322" cap="flat">
            <a:noFill/>
            <a:prstDash val="solid"/>
            <a:miter/>
          </a:ln>
          <a:effectLst>
            <a:outerShdw blurRad="241300" dist="38100" dir="2700000" algn="tl" rotWithShape="0">
              <a:prstClr val="black">
                <a:alpha val="32000"/>
              </a:prstClr>
            </a:outerShdw>
          </a:effectLst>
        </p:spPr>
        <p:txBody>
          <a:bodyPr rtlCol="0" anchor="ctr"/>
          <a:lstStyle/>
          <a:p>
            <a:endParaRPr lang="en-US"/>
          </a:p>
        </p:txBody>
      </p:sp>
      <p:sp>
        <p:nvSpPr>
          <p:cNvPr id="68" name="CuadroTexto 238">
            <a:extLst>
              <a:ext uri="{FF2B5EF4-FFF2-40B4-BE49-F238E27FC236}">
                <a16:creationId xmlns:a16="http://schemas.microsoft.com/office/drawing/2014/main" id="{77FEFAFB-C0B3-F24F-B354-0CE16D90C72C}"/>
              </a:ext>
            </a:extLst>
          </p:cNvPr>
          <p:cNvSpPr txBox="1"/>
          <p:nvPr/>
        </p:nvSpPr>
        <p:spPr>
          <a:xfrm>
            <a:off x="1155134" y="331897"/>
            <a:ext cx="4316276"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TIME</a:t>
            </a:r>
          </a:p>
          <a:p>
            <a:r>
              <a:rPr lang="en-US" sz="4000" b="1" cap="all" dirty="0">
                <a:latin typeface="Tw Cen MT" panose="020B0602020104020603" pitchFamily="34" charset="77"/>
                <a:ea typeface="Open Sans" panose="020B0606030504020204" pitchFamily="34" charset="0"/>
                <a:cs typeface="Open Sans" panose="020B0606030504020204" pitchFamily="34" charset="0"/>
              </a:rPr>
              <a:t>Infographics</a:t>
            </a:r>
          </a:p>
        </p:txBody>
      </p:sp>
      <p:sp>
        <p:nvSpPr>
          <p:cNvPr id="69" name="CuadroTexto 238">
            <a:extLst>
              <a:ext uri="{FF2B5EF4-FFF2-40B4-BE49-F238E27FC236}">
                <a16:creationId xmlns:a16="http://schemas.microsoft.com/office/drawing/2014/main" id="{A07E874B-CC1F-F84E-BDFE-1E32D72BDFE5}"/>
              </a:ext>
            </a:extLst>
          </p:cNvPr>
          <p:cNvSpPr txBox="1"/>
          <p:nvPr/>
        </p:nvSpPr>
        <p:spPr>
          <a:xfrm>
            <a:off x="7338543" y="1136796"/>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A</a:t>
            </a:r>
          </a:p>
        </p:txBody>
      </p:sp>
      <p:sp>
        <p:nvSpPr>
          <p:cNvPr id="70" name="CuadroTexto 238">
            <a:extLst>
              <a:ext uri="{FF2B5EF4-FFF2-40B4-BE49-F238E27FC236}">
                <a16:creationId xmlns:a16="http://schemas.microsoft.com/office/drawing/2014/main" id="{25FC4696-142B-424F-B745-88889681C6FA}"/>
              </a:ext>
            </a:extLst>
          </p:cNvPr>
          <p:cNvSpPr txBox="1"/>
          <p:nvPr/>
        </p:nvSpPr>
        <p:spPr>
          <a:xfrm>
            <a:off x="10773750" y="3088585"/>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B</a:t>
            </a:r>
          </a:p>
        </p:txBody>
      </p:sp>
      <p:sp>
        <p:nvSpPr>
          <p:cNvPr id="71" name="CuadroTexto 238">
            <a:extLst>
              <a:ext uri="{FF2B5EF4-FFF2-40B4-BE49-F238E27FC236}">
                <a16:creationId xmlns:a16="http://schemas.microsoft.com/office/drawing/2014/main" id="{A0A68CAF-08F3-FF4F-A34D-1FB5D60A8F71}"/>
              </a:ext>
            </a:extLst>
          </p:cNvPr>
          <p:cNvSpPr txBox="1"/>
          <p:nvPr/>
        </p:nvSpPr>
        <p:spPr>
          <a:xfrm>
            <a:off x="7685392" y="5196822"/>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C</a:t>
            </a:r>
          </a:p>
        </p:txBody>
      </p:sp>
      <p:sp>
        <p:nvSpPr>
          <p:cNvPr id="72" name="CuadroTexto 238">
            <a:extLst>
              <a:ext uri="{FF2B5EF4-FFF2-40B4-BE49-F238E27FC236}">
                <a16:creationId xmlns:a16="http://schemas.microsoft.com/office/drawing/2014/main" id="{225ECDF9-AC8E-464F-9F2A-476B2293D9B0}"/>
              </a:ext>
            </a:extLst>
          </p:cNvPr>
          <p:cNvSpPr txBox="1"/>
          <p:nvPr/>
        </p:nvSpPr>
        <p:spPr>
          <a:xfrm>
            <a:off x="6231785" y="3431076"/>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D</a:t>
            </a:r>
          </a:p>
        </p:txBody>
      </p:sp>
      <p:sp>
        <p:nvSpPr>
          <p:cNvPr id="73" name="CuadroTexto 4">
            <a:extLst>
              <a:ext uri="{FF2B5EF4-FFF2-40B4-BE49-F238E27FC236}">
                <a16:creationId xmlns:a16="http://schemas.microsoft.com/office/drawing/2014/main" id="{FFE82E4D-576B-E948-85EE-7F55195C2B5B}"/>
              </a:ext>
            </a:extLst>
          </p:cNvPr>
          <p:cNvSpPr txBox="1"/>
          <p:nvPr/>
        </p:nvSpPr>
        <p:spPr>
          <a:xfrm>
            <a:off x="1811038" y="2330104"/>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4" name="CuadroTexto 238">
            <a:extLst>
              <a:ext uri="{FF2B5EF4-FFF2-40B4-BE49-F238E27FC236}">
                <a16:creationId xmlns:a16="http://schemas.microsoft.com/office/drawing/2014/main" id="{A8561995-AD2D-3D4B-81C9-FBE57465BBB2}"/>
              </a:ext>
            </a:extLst>
          </p:cNvPr>
          <p:cNvSpPr txBox="1"/>
          <p:nvPr/>
        </p:nvSpPr>
        <p:spPr>
          <a:xfrm>
            <a:off x="1811038" y="2091932"/>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5" name="Oval 74">
            <a:extLst>
              <a:ext uri="{FF2B5EF4-FFF2-40B4-BE49-F238E27FC236}">
                <a16:creationId xmlns:a16="http://schemas.microsoft.com/office/drawing/2014/main" id="{D88B413B-23B8-DD4F-802C-8FF076BC6DDD}"/>
              </a:ext>
            </a:extLst>
          </p:cNvPr>
          <p:cNvSpPr/>
          <p:nvPr/>
        </p:nvSpPr>
        <p:spPr>
          <a:xfrm>
            <a:off x="1196103" y="2050530"/>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79" name="CuadroTexto 4">
            <a:extLst>
              <a:ext uri="{FF2B5EF4-FFF2-40B4-BE49-F238E27FC236}">
                <a16:creationId xmlns:a16="http://schemas.microsoft.com/office/drawing/2014/main" id="{7E4D6497-D903-734C-8248-6E541F1B64CF}"/>
              </a:ext>
            </a:extLst>
          </p:cNvPr>
          <p:cNvSpPr txBox="1"/>
          <p:nvPr/>
        </p:nvSpPr>
        <p:spPr>
          <a:xfrm>
            <a:off x="1800658" y="3343728"/>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0" name="CuadroTexto 238">
            <a:extLst>
              <a:ext uri="{FF2B5EF4-FFF2-40B4-BE49-F238E27FC236}">
                <a16:creationId xmlns:a16="http://schemas.microsoft.com/office/drawing/2014/main" id="{DBB34F60-6CBE-A844-BBC1-E6863FB31B7D}"/>
              </a:ext>
            </a:extLst>
          </p:cNvPr>
          <p:cNvSpPr txBox="1"/>
          <p:nvPr/>
        </p:nvSpPr>
        <p:spPr>
          <a:xfrm>
            <a:off x="1800658" y="3105556"/>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1" name="Oval 80">
            <a:extLst>
              <a:ext uri="{FF2B5EF4-FFF2-40B4-BE49-F238E27FC236}">
                <a16:creationId xmlns:a16="http://schemas.microsoft.com/office/drawing/2014/main" id="{79353A95-248F-1D46-9E8E-E3370CEFE38E}"/>
              </a:ext>
            </a:extLst>
          </p:cNvPr>
          <p:cNvSpPr/>
          <p:nvPr/>
        </p:nvSpPr>
        <p:spPr>
          <a:xfrm>
            <a:off x="1185723" y="3064154"/>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82" name="CuadroTexto 4">
            <a:extLst>
              <a:ext uri="{FF2B5EF4-FFF2-40B4-BE49-F238E27FC236}">
                <a16:creationId xmlns:a16="http://schemas.microsoft.com/office/drawing/2014/main" id="{BEC95B2C-33B8-AF4C-AF11-C5F3948C54EF}"/>
              </a:ext>
            </a:extLst>
          </p:cNvPr>
          <p:cNvSpPr txBox="1"/>
          <p:nvPr/>
        </p:nvSpPr>
        <p:spPr>
          <a:xfrm>
            <a:off x="1795925" y="4384351"/>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3" name="CuadroTexto 238">
            <a:extLst>
              <a:ext uri="{FF2B5EF4-FFF2-40B4-BE49-F238E27FC236}">
                <a16:creationId xmlns:a16="http://schemas.microsoft.com/office/drawing/2014/main" id="{3B11AB50-ED8B-4F4C-8B03-8526067DD077}"/>
              </a:ext>
            </a:extLst>
          </p:cNvPr>
          <p:cNvSpPr txBox="1"/>
          <p:nvPr/>
        </p:nvSpPr>
        <p:spPr>
          <a:xfrm>
            <a:off x="1795925" y="4146179"/>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4" name="Oval 83">
            <a:extLst>
              <a:ext uri="{FF2B5EF4-FFF2-40B4-BE49-F238E27FC236}">
                <a16:creationId xmlns:a16="http://schemas.microsoft.com/office/drawing/2014/main" id="{9DA840E6-21E4-F54F-85D4-547C77A12BBB}"/>
              </a:ext>
            </a:extLst>
          </p:cNvPr>
          <p:cNvSpPr/>
          <p:nvPr/>
        </p:nvSpPr>
        <p:spPr>
          <a:xfrm>
            <a:off x="1180990" y="4104777"/>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85" name="CuadroTexto 4">
            <a:extLst>
              <a:ext uri="{FF2B5EF4-FFF2-40B4-BE49-F238E27FC236}">
                <a16:creationId xmlns:a16="http://schemas.microsoft.com/office/drawing/2014/main" id="{E1913B63-C7AB-8343-9203-E507B66F8606}"/>
              </a:ext>
            </a:extLst>
          </p:cNvPr>
          <p:cNvSpPr txBox="1"/>
          <p:nvPr/>
        </p:nvSpPr>
        <p:spPr>
          <a:xfrm>
            <a:off x="1797540" y="5481388"/>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6" name="CuadroTexto 238">
            <a:extLst>
              <a:ext uri="{FF2B5EF4-FFF2-40B4-BE49-F238E27FC236}">
                <a16:creationId xmlns:a16="http://schemas.microsoft.com/office/drawing/2014/main" id="{CA2756CD-19BB-8942-A348-AD4DFF9407ED}"/>
              </a:ext>
            </a:extLst>
          </p:cNvPr>
          <p:cNvSpPr txBox="1"/>
          <p:nvPr/>
        </p:nvSpPr>
        <p:spPr>
          <a:xfrm>
            <a:off x="1797540" y="5243216"/>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7" name="Oval 86">
            <a:extLst>
              <a:ext uri="{FF2B5EF4-FFF2-40B4-BE49-F238E27FC236}">
                <a16:creationId xmlns:a16="http://schemas.microsoft.com/office/drawing/2014/main" id="{0410EF16-052D-B449-A5CC-0C98ED657954}"/>
              </a:ext>
            </a:extLst>
          </p:cNvPr>
          <p:cNvSpPr/>
          <p:nvPr/>
        </p:nvSpPr>
        <p:spPr>
          <a:xfrm>
            <a:off x="1182605" y="5201814"/>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D</a:t>
            </a:r>
          </a:p>
        </p:txBody>
      </p:sp>
    </p:spTree>
    <p:extLst>
      <p:ext uri="{BB962C8B-B14F-4D97-AF65-F5344CB8AC3E}">
        <p14:creationId xmlns:p14="http://schemas.microsoft.com/office/powerpoint/2010/main" val="237503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0-#ppt_w/2"/>
                                          </p:val>
                                        </p:tav>
                                        <p:tav tm="100000">
                                          <p:val>
                                            <p:strVal val="#ppt_x"/>
                                          </p:val>
                                        </p:tav>
                                      </p:tavLst>
                                    </p:anim>
                                    <p:anim calcmode="lin" valueType="num">
                                      <p:cBhvr additive="base">
                                        <p:cTn id="8" dur="500" fill="hold"/>
                                        <p:tgtEl>
                                          <p:spTgt spid="6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57"/>
                                        </p:tgtEl>
                                        <p:attrNameLst>
                                          <p:attrName>style.visibility</p:attrName>
                                        </p:attrNameLst>
                                      </p:cBhvr>
                                      <p:to>
                                        <p:strVal val="visible"/>
                                      </p:to>
                                    </p:set>
                                    <p:animEffect transition="in" filter="wheel(1)">
                                      <p:cBhvr>
                                        <p:cTn id="14" dur="1000"/>
                                        <p:tgtEl>
                                          <p:spTgt spid="57"/>
                                        </p:tgtEl>
                                      </p:cBhvr>
                                    </p:animEffect>
                                  </p:childTnLst>
                                </p:cTn>
                              </p:par>
                              <p:par>
                                <p:cTn id="15" presetID="21" presetClass="entr" presetSubtype="1" fill="hold" grpId="0" nodeType="withEffect">
                                  <p:stCondLst>
                                    <p:cond delay="1000"/>
                                  </p:stCondLst>
                                  <p:childTnLst>
                                    <p:set>
                                      <p:cBhvr>
                                        <p:cTn id="16" dur="1" fill="hold">
                                          <p:stCondLst>
                                            <p:cond delay="0"/>
                                          </p:stCondLst>
                                        </p:cTn>
                                        <p:tgtEl>
                                          <p:spTgt spid="62"/>
                                        </p:tgtEl>
                                        <p:attrNameLst>
                                          <p:attrName>style.visibility</p:attrName>
                                        </p:attrNameLst>
                                      </p:cBhvr>
                                      <p:to>
                                        <p:strVal val="visible"/>
                                      </p:to>
                                    </p:set>
                                    <p:animEffect transition="in" filter="wheel(1)">
                                      <p:cBhvr>
                                        <p:cTn id="17" dur="1000"/>
                                        <p:tgtEl>
                                          <p:spTgt spid="62"/>
                                        </p:tgtEl>
                                      </p:cBhvr>
                                    </p:animEffect>
                                  </p:childTnLst>
                                </p:cTn>
                              </p:par>
                              <p:par>
                                <p:cTn id="18" presetID="21" presetClass="entr" presetSubtype="1" fill="hold" grpId="0" nodeType="withEffect">
                                  <p:stCondLst>
                                    <p:cond delay="1000"/>
                                  </p:stCondLst>
                                  <p:childTnLst>
                                    <p:set>
                                      <p:cBhvr>
                                        <p:cTn id="19" dur="1" fill="hold">
                                          <p:stCondLst>
                                            <p:cond delay="0"/>
                                          </p:stCondLst>
                                        </p:cTn>
                                        <p:tgtEl>
                                          <p:spTgt spid="61"/>
                                        </p:tgtEl>
                                        <p:attrNameLst>
                                          <p:attrName>style.visibility</p:attrName>
                                        </p:attrNameLst>
                                      </p:cBhvr>
                                      <p:to>
                                        <p:strVal val="visible"/>
                                      </p:to>
                                    </p:set>
                                    <p:animEffect transition="in" filter="wheel(1)">
                                      <p:cBhvr>
                                        <p:cTn id="20" dur="1000"/>
                                        <p:tgtEl>
                                          <p:spTgt spid="61"/>
                                        </p:tgtEl>
                                      </p:cBhvr>
                                    </p:animEffect>
                                  </p:childTnLst>
                                </p:cTn>
                              </p:par>
                              <p:par>
                                <p:cTn id="21" presetID="21" presetClass="entr" presetSubtype="1" fill="hold" grpId="0" nodeType="withEffect">
                                  <p:stCondLst>
                                    <p:cond delay="1000"/>
                                  </p:stCondLst>
                                  <p:childTnLst>
                                    <p:set>
                                      <p:cBhvr>
                                        <p:cTn id="22" dur="1" fill="hold">
                                          <p:stCondLst>
                                            <p:cond delay="0"/>
                                          </p:stCondLst>
                                        </p:cTn>
                                        <p:tgtEl>
                                          <p:spTgt spid="59"/>
                                        </p:tgtEl>
                                        <p:attrNameLst>
                                          <p:attrName>style.visibility</p:attrName>
                                        </p:attrNameLst>
                                      </p:cBhvr>
                                      <p:to>
                                        <p:strVal val="visible"/>
                                      </p:to>
                                    </p:set>
                                    <p:animEffect transition="in" filter="wheel(1)">
                                      <p:cBhvr>
                                        <p:cTn id="23" dur="1000"/>
                                        <p:tgtEl>
                                          <p:spTgt spid="59"/>
                                        </p:tgtEl>
                                      </p:cBhvr>
                                    </p:animEffect>
                                  </p:childTnLst>
                                </p:cTn>
                              </p:par>
                              <p:par>
                                <p:cTn id="24" presetID="21" presetClass="entr" presetSubtype="1" fill="hold" grpId="0" nodeType="withEffect">
                                  <p:stCondLst>
                                    <p:cond delay="1000"/>
                                  </p:stCondLst>
                                  <p:childTnLst>
                                    <p:set>
                                      <p:cBhvr>
                                        <p:cTn id="25" dur="1" fill="hold">
                                          <p:stCondLst>
                                            <p:cond delay="0"/>
                                          </p:stCondLst>
                                        </p:cTn>
                                        <p:tgtEl>
                                          <p:spTgt spid="60"/>
                                        </p:tgtEl>
                                        <p:attrNameLst>
                                          <p:attrName>style.visibility</p:attrName>
                                        </p:attrNameLst>
                                      </p:cBhvr>
                                      <p:to>
                                        <p:strVal val="visible"/>
                                      </p:to>
                                    </p:set>
                                    <p:animEffect transition="in" filter="wheel(1)">
                                      <p:cBhvr>
                                        <p:cTn id="26" dur="1000"/>
                                        <p:tgtEl>
                                          <p:spTgt spid="60"/>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par>
                                <p:cTn id="30" presetID="10" presetClass="entr" presetSubtype="0" fill="hold" grpId="0" nodeType="withEffect">
                                  <p:stCondLst>
                                    <p:cond delay="1500"/>
                                  </p:stCondLst>
                                  <p:childTnLst>
                                    <p:set>
                                      <p:cBhvr>
                                        <p:cTn id="31" dur="1" fill="hold">
                                          <p:stCondLst>
                                            <p:cond delay="0"/>
                                          </p:stCondLst>
                                        </p:cTn>
                                        <p:tgtEl>
                                          <p:spTgt spid="70"/>
                                        </p:tgtEl>
                                        <p:attrNameLst>
                                          <p:attrName>style.visibility</p:attrName>
                                        </p:attrNameLst>
                                      </p:cBhvr>
                                      <p:to>
                                        <p:strVal val="visible"/>
                                      </p:to>
                                    </p:set>
                                    <p:animEffect transition="in" filter="fade">
                                      <p:cBhvr>
                                        <p:cTn id="32" dur="500"/>
                                        <p:tgtEl>
                                          <p:spTgt spid="70"/>
                                        </p:tgtEl>
                                      </p:cBhvr>
                                    </p:animEffect>
                                  </p:childTnLst>
                                </p:cTn>
                              </p:par>
                              <p:par>
                                <p:cTn id="33" presetID="10" presetClass="entr" presetSubtype="0" fill="hold" grpId="0" nodeType="withEffect">
                                  <p:stCondLst>
                                    <p:cond delay="1500"/>
                                  </p:stCondLst>
                                  <p:childTnLst>
                                    <p:set>
                                      <p:cBhvr>
                                        <p:cTn id="34" dur="1" fill="hold">
                                          <p:stCondLst>
                                            <p:cond delay="0"/>
                                          </p:stCondLst>
                                        </p:cTn>
                                        <p:tgtEl>
                                          <p:spTgt spid="65"/>
                                        </p:tgtEl>
                                        <p:attrNameLst>
                                          <p:attrName>style.visibility</p:attrName>
                                        </p:attrNameLst>
                                      </p:cBhvr>
                                      <p:to>
                                        <p:strVal val="visible"/>
                                      </p:to>
                                    </p:set>
                                    <p:animEffect transition="in" filter="fade">
                                      <p:cBhvr>
                                        <p:cTn id="35" dur="500"/>
                                        <p:tgtEl>
                                          <p:spTgt spid="65"/>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71"/>
                                        </p:tgtEl>
                                        <p:attrNameLst>
                                          <p:attrName>style.visibility</p:attrName>
                                        </p:attrNameLst>
                                      </p:cBhvr>
                                      <p:to>
                                        <p:strVal val="visible"/>
                                      </p:to>
                                    </p:set>
                                    <p:animEffect transition="in" filter="fade">
                                      <p:cBhvr>
                                        <p:cTn id="38" dur="500"/>
                                        <p:tgtEl>
                                          <p:spTgt spid="71"/>
                                        </p:tgtEl>
                                      </p:cBhvr>
                                    </p:animEffect>
                                  </p:childTnLst>
                                </p:cTn>
                              </p:par>
                              <p:par>
                                <p:cTn id="39" presetID="10" presetClass="entr" presetSubtype="0" fill="hold" grpId="0" nodeType="withEffect">
                                  <p:stCondLst>
                                    <p:cond delay="1500"/>
                                  </p:stCondLst>
                                  <p:childTnLst>
                                    <p:set>
                                      <p:cBhvr>
                                        <p:cTn id="40" dur="1" fill="hold">
                                          <p:stCondLst>
                                            <p:cond delay="0"/>
                                          </p:stCondLst>
                                        </p:cTn>
                                        <p:tgtEl>
                                          <p:spTgt spid="66"/>
                                        </p:tgtEl>
                                        <p:attrNameLst>
                                          <p:attrName>style.visibility</p:attrName>
                                        </p:attrNameLst>
                                      </p:cBhvr>
                                      <p:to>
                                        <p:strVal val="visible"/>
                                      </p:to>
                                    </p:set>
                                    <p:animEffect transition="in" filter="fade">
                                      <p:cBhvr>
                                        <p:cTn id="41" dur="500"/>
                                        <p:tgtEl>
                                          <p:spTgt spid="66"/>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72"/>
                                        </p:tgtEl>
                                        <p:attrNameLst>
                                          <p:attrName>style.visibility</p:attrName>
                                        </p:attrNameLst>
                                      </p:cBhvr>
                                      <p:to>
                                        <p:strVal val="visible"/>
                                      </p:to>
                                    </p:set>
                                    <p:animEffect transition="in" filter="fade">
                                      <p:cBhvr>
                                        <p:cTn id="44" dur="500"/>
                                        <p:tgtEl>
                                          <p:spTgt spid="72"/>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500"/>
                                        <p:tgtEl>
                                          <p:spTgt spid="63"/>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69"/>
                                        </p:tgtEl>
                                        <p:attrNameLst>
                                          <p:attrName>style.visibility</p:attrName>
                                        </p:attrNameLst>
                                      </p:cBhvr>
                                      <p:to>
                                        <p:strVal val="visible"/>
                                      </p:to>
                                    </p:set>
                                    <p:animEffect transition="in" filter="fade">
                                      <p:cBhvr>
                                        <p:cTn id="50" dur="500"/>
                                        <p:tgtEl>
                                          <p:spTgt spid="69"/>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500"/>
                                        <p:tgtEl>
                                          <p:spTgt spid="58"/>
                                        </p:tgtEl>
                                      </p:cBhvr>
                                    </p:animEffect>
                                  </p:childTnLst>
                                </p:cTn>
                              </p:par>
                              <p:par>
                                <p:cTn id="54" presetID="2" presetClass="entr" presetSubtype="4" fill="hold" grpId="0" nodeType="withEffect">
                                  <p:stCondLst>
                                    <p:cond delay="2000"/>
                                  </p:stCondLst>
                                  <p:childTnLst>
                                    <p:set>
                                      <p:cBhvr>
                                        <p:cTn id="55" dur="1" fill="hold">
                                          <p:stCondLst>
                                            <p:cond delay="0"/>
                                          </p:stCondLst>
                                        </p:cTn>
                                        <p:tgtEl>
                                          <p:spTgt spid="75"/>
                                        </p:tgtEl>
                                        <p:attrNameLst>
                                          <p:attrName>style.visibility</p:attrName>
                                        </p:attrNameLst>
                                      </p:cBhvr>
                                      <p:to>
                                        <p:strVal val="visible"/>
                                      </p:to>
                                    </p:set>
                                    <p:anim calcmode="lin" valueType="num">
                                      <p:cBhvr additive="base">
                                        <p:cTn id="56" dur="500" fill="hold"/>
                                        <p:tgtEl>
                                          <p:spTgt spid="75"/>
                                        </p:tgtEl>
                                        <p:attrNameLst>
                                          <p:attrName>ppt_x</p:attrName>
                                        </p:attrNameLst>
                                      </p:cBhvr>
                                      <p:tavLst>
                                        <p:tav tm="0">
                                          <p:val>
                                            <p:strVal val="#ppt_x"/>
                                          </p:val>
                                        </p:tav>
                                        <p:tav tm="100000">
                                          <p:val>
                                            <p:strVal val="#ppt_x"/>
                                          </p:val>
                                        </p:tav>
                                      </p:tavLst>
                                    </p:anim>
                                    <p:anim calcmode="lin" valueType="num">
                                      <p:cBhvr additive="base">
                                        <p:cTn id="57" dur="500" fill="hold"/>
                                        <p:tgtEl>
                                          <p:spTgt spid="75"/>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2000"/>
                                  </p:stCondLst>
                                  <p:childTnLst>
                                    <p:set>
                                      <p:cBhvr>
                                        <p:cTn id="59" dur="1" fill="hold">
                                          <p:stCondLst>
                                            <p:cond delay="0"/>
                                          </p:stCondLst>
                                        </p:cTn>
                                        <p:tgtEl>
                                          <p:spTgt spid="73"/>
                                        </p:tgtEl>
                                        <p:attrNameLst>
                                          <p:attrName>style.visibility</p:attrName>
                                        </p:attrNameLst>
                                      </p:cBhvr>
                                      <p:to>
                                        <p:strVal val="visible"/>
                                      </p:to>
                                    </p:set>
                                    <p:anim calcmode="lin" valueType="num">
                                      <p:cBhvr additive="base">
                                        <p:cTn id="60" dur="500" fill="hold"/>
                                        <p:tgtEl>
                                          <p:spTgt spid="73"/>
                                        </p:tgtEl>
                                        <p:attrNameLst>
                                          <p:attrName>ppt_x</p:attrName>
                                        </p:attrNameLst>
                                      </p:cBhvr>
                                      <p:tavLst>
                                        <p:tav tm="0">
                                          <p:val>
                                            <p:strVal val="#ppt_x"/>
                                          </p:val>
                                        </p:tav>
                                        <p:tav tm="100000">
                                          <p:val>
                                            <p:strVal val="#ppt_x"/>
                                          </p:val>
                                        </p:tav>
                                      </p:tavLst>
                                    </p:anim>
                                    <p:anim calcmode="lin" valueType="num">
                                      <p:cBhvr additive="base">
                                        <p:cTn id="61" dur="500" fill="hold"/>
                                        <p:tgtEl>
                                          <p:spTgt spid="73"/>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2000"/>
                                  </p:stCondLst>
                                  <p:childTnLst>
                                    <p:set>
                                      <p:cBhvr>
                                        <p:cTn id="63" dur="1" fill="hold">
                                          <p:stCondLst>
                                            <p:cond delay="0"/>
                                          </p:stCondLst>
                                        </p:cTn>
                                        <p:tgtEl>
                                          <p:spTgt spid="74"/>
                                        </p:tgtEl>
                                        <p:attrNameLst>
                                          <p:attrName>style.visibility</p:attrName>
                                        </p:attrNameLst>
                                      </p:cBhvr>
                                      <p:to>
                                        <p:strVal val="visible"/>
                                      </p:to>
                                    </p:set>
                                    <p:anim calcmode="lin" valueType="num">
                                      <p:cBhvr additive="base">
                                        <p:cTn id="64" dur="500" fill="hold"/>
                                        <p:tgtEl>
                                          <p:spTgt spid="74"/>
                                        </p:tgtEl>
                                        <p:attrNameLst>
                                          <p:attrName>ppt_x</p:attrName>
                                        </p:attrNameLst>
                                      </p:cBhvr>
                                      <p:tavLst>
                                        <p:tav tm="0">
                                          <p:val>
                                            <p:strVal val="#ppt_x"/>
                                          </p:val>
                                        </p:tav>
                                        <p:tav tm="100000">
                                          <p:val>
                                            <p:strVal val="#ppt_x"/>
                                          </p:val>
                                        </p:tav>
                                      </p:tavLst>
                                    </p:anim>
                                    <p:anim calcmode="lin" valueType="num">
                                      <p:cBhvr additive="base">
                                        <p:cTn id="65" dur="500" fill="hold"/>
                                        <p:tgtEl>
                                          <p:spTgt spid="74"/>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2000"/>
                                  </p:stCondLst>
                                  <p:childTnLst>
                                    <p:set>
                                      <p:cBhvr>
                                        <p:cTn id="67" dur="1" fill="hold">
                                          <p:stCondLst>
                                            <p:cond delay="0"/>
                                          </p:stCondLst>
                                        </p:cTn>
                                        <p:tgtEl>
                                          <p:spTgt spid="81"/>
                                        </p:tgtEl>
                                        <p:attrNameLst>
                                          <p:attrName>style.visibility</p:attrName>
                                        </p:attrNameLst>
                                      </p:cBhvr>
                                      <p:to>
                                        <p:strVal val="visible"/>
                                      </p:to>
                                    </p:set>
                                    <p:anim calcmode="lin" valueType="num">
                                      <p:cBhvr additive="base">
                                        <p:cTn id="68" dur="500" fill="hold"/>
                                        <p:tgtEl>
                                          <p:spTgt spid="81"/>
                                        </p:tgtEl>
                                        <p:attrNameLst>
                                          <p:attrName>ppt_x</p:attrName>
                                        </p:attrNameLst>
                                      </p:cBhvr>
                                      <p:tavLst>
                                        <p:tav tm="0">
                                          <p:val>
                                            <p:strVal val="#ppt_x"/>
                                          </p:val>
                                        </p:tav>
                                        <p:tav tm="100000">
                                          <p:val>
                                            <p:strVal val="#ppt_x"/>
                                          </p:val>
                                        </p:tav>
                                      </p:tavLst>
                                    </p:anim>
                                    <p:anim calcmode="lin" valueType="num">
                                      <p:cBhvr additive="base">
                                        <p:cTn id="69" dur="500" fill="hold"/>
                                        <p:tgtEl>
                                          <p:spTgt spid="81"/>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2000"/>
                                  </p:stCondLst>
                                  <p:childTnLst>
                                    <p:set>
                                      <p:cBhvr>
                                        <p:cTn id="71" dur="1" fill="hold">
                                          <p:stCondLst>
                                            <p:cond delay="0"/>
                                          </p:stCondLst>
                                        </p:cTn>
                                        <p:tgtEl>
                                          <p:spTgt spid="80"/>
                                        </p:tgtEl>
                                        <p:attrNameLst>
                                          <p:attrName>style.visibility</p:attrName>
                                        </p:attrNameLst>
                                      </p:cBhvr>
                                      <p:to>
                                        <p:strVal val="visible"/>
                                      </p:to>
                                    </p:set>
                                    <p:anim calcmode="lin" valueType="num">
                                      <p:cBhvr additive="base">
                                        <p:cTn id="72" dur="500" fill="hold"/>
                                        <p:tgtEl>
                                          <p:spTgt spid="80"/>
                                        </p:tgtEl>
                                        <p:attrNameLst>
                                          <p:attrName>ppt_x</p:attrName>
                                        </p:attrNameLst>
                                      </p:cBhvr>
                                      <p:tavLst>
                                        <p:tav tm="0">
                                          <p:val>
                                            <p:strVal val="#ppt_x"/>
                                          </p:val>
                                        </p:tav>
                                        <p:tav tm="100000">
                                          <p:val>
                                            <p:strVal val="#ppt_x"/>
                                          </p:val>
                                        </p:tav>
                                      </p:tavLst>
                                    </p:anim>
                                    <p:anim calcmode="lin" valueType="num">
                                      <p:cBhvr additive="base">
                                        <p:cTn id="73" dur="500" fill="hold"/>
                                        <p:tgtEl>
                                          <p:spTgt spid="80"/>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2000"/>
                                  </p:stCondLst>
                                  <p:childTnLst>
                                    <p:set>
                                      <p:cBhvr>
                                        <p:cTn id="75" dur="1" fill="hold">
                                          <p:stCondLst>
                                            <p:cond delay="0"/>
                                          </p:stCondLst>
                                        </p:cTn>
                                        <p:tgtEl>
                                          <p:spTgt spid="79"/>
                                        </p:tgtEl>
                                        <p:attrNameLst>
                                          <p:attrName>style.visibility</p:attrName>
                                        </p:attrNameLst>
                                      </p:cBhvr>
                                      <p:to>
                                        <p:strVal val="visible"/>
                                      </p:to>
                                    </p:set>
                                    <p:anim calcmode="lin" valueType="num">
                                      <p:cBhvr additive="base">
                                        <p:cTn id="76" dur="500" fill="hold"/>
                                        <p:tgtEl>
                                          <p:spTgt spid="79"/>
                                        </p:tgtEl>
                                        <p:attrNameLst>
                                          <p:attrName>ppt_x</p:attrName>
                                        </p:attrNameLst>
                                      </p:cBhvr>
                                      <p:tavLst>
                                        <p:tav tm="0">
                                          <p:val>
                                            <p:strVal val="#ppt_x"/>
                                          </p:val>
                                        </p:tav>
                                        <p:tav tm="100000">
                                          <p:val>
                                            <p:strVal val="#ppt_x"/>
                                          </p:val>
                                        </p:tav>
                                      </p:tavLst>
                                    </p:anim>
                                    <p:anim calcmode="lin" valueType="num">
                                      <p:cBhvr additive="base">
                                        <p:cTn id="77" dur="500" fill="hold"/>
                                        <p:tgtEl>
                                          <p:spTgt spid="79"/>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2000"/>
                                  </p:stCondLst>
                                  <p:childTnLst>
                                    <p:set>
                                      <p:cBhvr>
                                        <p:cTn id="79" dur="1" fill="hold">
                                          <p:stCondLst>
                                            <p:cond delay="0"/>
                                          </p:stCondLst>
                                        </p:cTn>
                                        <p:tgtEl>
                                          <p:spTgt spid="84"/>
                                        </p:tgtEl>
                                        <p:attrNameLst>
                                          <p:attrName>style.visibility</p:attrName>
                                        </p:attrNameLst>
                                      </p:cBhvr>
                                      <p:to>
                                        <p:strVal val="visible"/>
                                      </p:to>
                                    </p:set>
                                    <p:anim calcmode="lin" valueType="num">
                                      <p:cBhvr additive="base">
                                        <p:cTn id="80" dur="500" fill="hold"/>
                                        <p:tgtEl>
                                          <p:spTgt spid="84"/>
                                        </p:tgtEl>
                                        <p:attrNameLst>
                                          <p:attrName>ppt_x</p:attrName>
                                        </p:attrNameLst>
                                      </p:cBhvr>
                                      <p:tavLst>
                                        <p:tav tm="0">
                                          <p:val>
                                            <p:strVal val="#ppt_x"/>
                                          </p:val>
                                        </p:tav>
                                        <p:tav tm="100000">
                                          <p:val>
                                            <p:strVal val="#ppt_x"/>
                                          </p:val>
                                        </p:tav>
                                      </p:tavLst>
                                    </p:anim>
                                    <p:anim calcmode="lin" valueType="num">
                                      <p:cBhvr additive="base">
                                        <p:cTn id="81" dur="500" fill="hold"/>
                                        <p:tgtEl>
                                          <p:spTgt spid="84"/>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2000"/>
                                  </p:stCondLst>
                                  <p:childTnLst>
                                    <p:set>
                                      <p:cBhvr>
                                        <p:cTn id="83" dur="1" fill="hold">
                                          <p:stCondLst>
                                            <p:cond delay="0"/>
                                          </p:stCondLst>
                                        </p:cTn>
                                        <p:tgtEl>
                                          <p:spTgt spid="82"/>
                                        </p:tgtEl>
                                        <p:attrNameLst>
                                          <p:attrName>style.visibility</p:attrName>
                                        </p:attrNameLst>
                                      </p:cBhvr>
                                      <p:to>
                                        <p:strVal val="visible"/>
                                      </p:to>
                                    </p:set>
                                    <p:anim calcmode="lin" valueType="num">
                                      <p:cBhvr additive="base">
                                        <p:cTn id="84" dur="500" fill="hold"/>
                                        <p:tgtEl>
                                          <p:spTgt spid="82"/>
                                        </p:tgtEl>
                                        <p:attrNameLst>
                                          <p:attrName>ppt_x</p:attrName>
                                        </p:attrNameLst>
                                      </p:cBhvr>
                                      <p:tavLst>
                                        <p:tav tm="0">
                                          <p:val>
                                            <p:strVal val="#ppt_x"/>
                                          </p:val>
                                        </p:tav>
                                        <p:tav tm="100000">
                                          <p:val>
                                            <p:strVal val="#ppt_x"/>
                                          </p:val>
                                        </p:tav>
                                      </p:tavLst>
                                    </p:anim>
                                    <p:anim calcmode="lin" valueType="num">
                                      <p:cBhvr additive="base">
                                        <p:cTn id="85" dur="500" fill="hold"/>
                                        <p:tgtEl>
                                          <p:spTgt spid="82"/>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2000"/>
                                  </p:stCondLst>
                                  <p:childTnLst>
                                    <p:set>
                                      <p:cBhvr>
                                        <p:cTn id="87" dur="1" fill="hold">
                                          <p:stCondLst>
                                            <p:cond delay="0"/>
                                          </p:stCondLst>
                                        </p:cTn>
                                        <p:tgtEl>
                                          <p:spTgt spid="83"/>
                                        </p:tgtEl>
                                        <p:attrNameLst>
                                          <p:attrName>style.visibility</p:attrName>
                                        </p:attrNameLst>
                                      </p:cBhvr>
                                      <p:to>
                                        <p:strVal val="visible"/>
                                      </p:to>
                                    </p:set>
                                    <p:anim calcmode="lin" valueType="num">
                                      <p:cBhvr additive="base">
                                        <p:cTn id="88" dur="500" fill="hold"/>
                                        <p:tgtEl>
                                          <p:spTgt spid="83"/>
                                        </p:tgtEl>
                                        <p:attrNameLst>
                                          <p:attrName>ppt_x</p:attrName>
                                        </p:attrNameLst>
                                      </p:cBhvr>
                                      <p:tavLst>
                                        <p:tav tm="0">
                                          <p:val>
                                            <p:strVal val="#ppt_x"/>
                                          </p:val>
                                        </p:tav>
                                        <p:tav tm="100000">
                                          <p:val>
                                            <p:strVal val="#ppt_x"/>
                                          </p:val>
                                        </p:tav>
                                      </p:tavLst>
                                    </p:anim>
                                    <p:anim calcmode="lin" valueType="num">
                                      <p:cBhvr additive="base">
                                        <p:cTn id="89" dur="500" fill="hold"/>
                                        <p:tgtEl>
                                          <p:spTgt spid="83"/>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2000"/>
                                  </p:stCondLst>
                                  <p:childTnLst>
                                    <p:set>
                                      <p:cBhvr>
                                        <p:cTn id="91" dur="1" fill="hold">
                                          <p:stCondLst>
                                            <p:cond delay="0"/>
                                          </p:stCondLst>
                                        </p:cTn>
                                        <p:tgtEl>
                                          <p:spTgt spid="87"/>
                                        </p:tgtEl>
                                        <p:attrNameLst>
                                          <p:attrName>style.visibility</p:attrName>
                                        </p:attrNameLst>
                                      </p:cBhvr>
                                      <p:to>
                                        <p:strVal val="visible"/>
                                      </p:to>
                                    </p:set>
                                    <p:anim calcmode="lin" valueType="num">
                                      <p:cBhvr additive="base">
                                        <p:cTn id="92" dur="500" fill="hold"/>
                                        <p:tgtEl>
                                          <p:spTgt spid="87"/>
                                        </p:tgtEl>
                                        <p:attrNameLst>
                                          <p:attrName>ppt_x</p:attrName>
                                        </p:attrNameLst>
                                      </p:cBhvr>
                                      <p:tavLst>
                                        <p:tav tm="0">
                                          <p:val>
                                            <p:strVal val="#ppt_x"/>
                                          </p:val>
                                        </p:tav>
                                        <p:tav tm="100000">
                                          <p:val>
                                            <p:strVal val="#ppt_x"/>
                                          </p:val>
                                        </p:tav>
                                      </p:tavLst>
                                    </p:anim>
                                    <p:anim calcmode="lin" valueType="num">
                                      <p:cBhvr additive="base">
                                        <p:cTn id="93" dur="500" fill="hold"/>
                                        <p:tgtEl>
                                          <p:spTgt spid="87"/>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2000"/>
                                  </p:stCondLst>
                                  <p:childTnLst>
                                    <p:set>
                                      <p:cBhvr>
                                        <p:cTn id="95" dur="1" fill="hold">
                                          <p:stCondLst>
                                            <p:cond delay="0"/>
                                          </p:stCondLst>
                                        </p:cTn>
                                        <p:tgtEl>
                                          <p:spTgt spid="85"/>
                                        </p:tgtEl>
                                        <p:attrNameLst>
                                          <p:attrName>style.visibility</p:attrName>
                                        </p:attrNameLst>
                                      </p:cBhvr>
                                      <p:to>
                                        <p:strVal val="visible"/>
                                      </p:to>
                                    </p:set>
                                    <p:anim calcmode="lin" valueType="num">
                                      <p:cBhvr additive="base">
                                        <p:cTn id="96" dur="500" fill="hold"/>
                                        <p:tgtEl>
                                          <p:spTgt spid="85"/>
                                        </p:tgtEl>
                                        <p:attrNameLst>
                                          <p:attrName>ppt_x</p:attrName>
                                        </p:attrNameLst>
                                      </p:cBhvr>
                                      <p:tavLst>
                                        <p:tav tm="0">
                                          <p:val>
                                            <p:strVal val="#ppt_x"/>
                                          </p:val>
                                        </p:tav>
                                        <p:tav tm="100000">
                                          <p:val>
                                            <p:strVal val="#ppt_x"/>
                                          </p:val>
                                        </p:tav>
                                      </p:tavLst>
                                    </p:anim>
                                    <p:anim calcmode="lin" valueType="num">
                                      <p:cBhvr additive="base">
                                        <p:cTn id="97" dur="500" fill="hold"/>
                                        <p:tgtEl>
                                          <p:spTgt spid="85"/>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2000"/>
                                  </p:stCondLst>
                                  <p:childTnLst>
                                    <p:set>
                                      <p:cBhvr>
                                        <p:cTn id="99" dur="1" fill="hold">
                                          <p:stCondLst>
                                            <p:cond delay="0"/>
                                          </p:stCondLst>
                                        </p:cTn>
                                        <p:tgtEl>
                                          <p:spTgt spid="86"/>
                                        </p:tgtEl>
                                        <p:attrNameLst>
                                          <p:attrName>style.visibility</p:attrName>
                                        </p:attrNameLst>
                                      </p:cBhvr>
                                      <p:to>
                                        <p:strVal val="visible"/>
                                      </p:to>
                                    </p:set>
                                    <p:anim calcmode="lin" valueType="num">
                                      <p:cBhvr additive="base">
                                        <p:cTn id="100" dur="500" fill="hold"/>
                                        <p:tgtEl>
                                          <p:spTgt spid="86"/>
                                        </p:tgtEl>
                                        <p:attrNameLst>
                                          <p:attrName>ppt_x</p:attrName>
                                        </p:attrNameLst>
                                      </p:cBhvr>
                                      <p:tavLst>
                                        <p:tav tm="0">
                                          <p:val>
                                            <p:strVal val="#ppt_x"/>
                                          </p:val>
                                        </p:tav>
                                        <p:tav tm="100000">
                                          <p:val>
                                            <p:strVal val="#ppt_x"/>
                                          </p:val>
                                        </p:tav>
                                      </p:tavLst>
                                    </p:anim>
                                    <p:anim calcmode="lin" valueType="num">
                                      <p:cBhvr additive="base">
                                        <p:cTn id="101" dur="500" fill="hold"/>
                                        <p:tgtEl>
                                          <p:spTgt spid="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8" grpId="0"/>
      <p:bldP spid="69" grpId="0"/>
      <p:bldP spid="70" grpId="0"/>
      <p:bldP spid="71" grpId="0"/>
      <p:bldP spid="72" grpId="0"/>
      <p:bldP spid="73" grpId="0"/>
      <p:bldP spid="74" grpId="0"/>
      <p:bldP spid="75" grpId="0" animBg="1"/>
      <p:bldP spid="79" grpId="0"/>
      <p:bldP spid="80" grpId="0"/>
      <p:bldP spid="81" grpId="0" animBg="1"/>
      <p:bldP spid="82" grpId="0"/>
      <p:bldP spid="83" grpId="0"/>
      <p:bldP spid="84" grpId="0" animBg="1"/>
      <p:bldP spid="85" grpId="0"/>
      <p:bldP spid="86" grpId="0"/>
      <p:bldP spid="8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32DB5B9D-7D8E-C340-B462-996659552496}"/>
              </a:ext>
            </a:extLst>
          </p:cNvPr>
          <p:cNvSpPr/>
          <p:nvPr/>
        </p:nvSpPr>
        <p:spPr>
          <a:xfrm>
            <a:off x="0" y="0"/>
            <a:ext cx="5745050" cy="6858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CuadroTexto 238">
            <a:extLst>
              <a:ext uri="{FF2B5EF4-FFF2-40B4-BE49-F238E27FC236}">
                <a16:creationId xmlns:a16="http://schemas.microsoft.com/office/drawing/2014/main" id="{77FEFAFB-C0B3-F24F-B354-0CE16D90C72C}"/>
              </a:ext>
            </a:extLst>
          </p:cNvPr>
          <p:cNvSpPr txBox="1"/>
          <p:nvPr/>
        </p:nvSpPr>
        <p:spPr>
          <a:xfrm>
            <a:off x="1155134" y="331897"/>
            <a:ext cx="4316276"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Measurement Infographics</a:t>
            </a:r>
          </a:p>
        </p:txBody>
      </p:sp>
      <p:sp>
        <p:nvSpPr>
          <p:cNvPr id="73" name="CuadroTexto 4">
            <a:extLst>
              <a:ext uri="{FF2B5EF4-FFF2-40B4-BE49-F238E27FC236}">
                <a16:creationId xmlns:a16="http://schemas.microsoft.com/office/drawing/2014/main" id="{FFE82E4D-576B-E948-85EE-7F55195C2B5B}"/>
              </a:ext>
            </a:extLst>
          </p:cNvPr>
          <p:cNvSpPr txBox="1"/>
          <p:nvPr/>
        </p:nvSpPr>
        <p:spPr>
          <a:xfrm>
            <a:off x="1811038" y="2591848"/>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4" name="CuadroTexto 238">
            <a:extLst>
              <a:ext uri="{FF2B5EF4-FFF2-40B4-BE49-F238E27FC236}">
                <a16:creationId xmlns:a16="http://schemas.microsoft.com/office/drawing/2014/main" id="{A8561995-AD2D-3D4B-81C9-FBE57465BBB2}"/>
              </a:ext>
            </a:extLst>
          </p:cNvPr>
          <p:cNvSpPr txBox="1"/>
          <p:nvPr/>
        </p:nvSpPr>
        <p:spPr>
          <a:xfrm>
            <a:off x="1811038" y="2353676"/>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5" name="Oval 74">
            <a:extLst>
              <a:ext uri="{FF2B5EF4-FFF2-40B4-BE49-F238E27FC236}">
                <a16:creationId xmlns:a16="http://schemas.microsoft.com/office/drawing/2014/main" id="{D88B413B-23B8-DD4F-802C-8FF076BC6DDD}"/>
              </a:ext>
            </a:extLst>
          </p:cNvPr>
          <p:cNvSpPr/>
          <p:nvPr/>
        </p:nvSpPr>
        <p:spPr>
          <a:xfrm>
            <a:off x="1196103" y="2312274"/>
            <a:ext cx="504780" cy="504780"/>
          </a:xfrm>
          <a:prstGeom prst="ellips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cxnSp>
        <p:nvCxnSpPr>
          <p:cNvPr id="5" name="Straight Connector 4">
            <a:extLst>
              <a:ext uri="{FF2B5EF4-FFF2-40B4-BE49-F238E27FC236}">
                <a16:creationId xmlns:a16="http://schemas.microsoft.com/office/drawing/2014/main" id="{D18CEFD2-6192-044F-A02C-ADD54CC1CADD}"/>
              </a:ext>
            </a:extLst>
          </p:cNvPr>
          <p:cNvCxnSpPr>
            <a:stCxn id="75" idx="4"/>
            <a:endCxn id="84" idx="0"/>
          </p:cNvCxnSpPr>
          <p:nvPr/>
        </p:nvCxnSpPr>
        <p:spPr>
          <a:xfrm flipH="1">
            <a:off x="1433380" y="2817054"/>
            <a:ext cx="15113" cy="189895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CuadroTexto 4">
            <a:extLst>
              <a:ext uri="{FF2B5EF4-FFF2-40B4-BE49-F238E27FC236}">
                <a16:creationId xmlns:a16="http://schemas.microsoft.com/office/drawing/2014/main" id="{7E4D6497-D903-734C-8248-6E541F1B64CF}"/>
              </a:ext>
            </a:extLst>
          </p:cNvPr>
          <p:cNvSpPr txBox="1"/>
          <p:nvPr/>
        </p:nvSpPr>
        <p:spPr>
          <a:xfrm>
            <a:off x="1800658" y="3767214"/>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0" name="CuadroTexto 238">
            <a:extLst>
              <a:ext uri="{FF2B5EF4-FFF2-40B4-BE49-F238E27FC236}">
                <a16:creationId xmlns:a16="http://schemas.microsoft.com/office/drawing/2014/main" id="{DBB34F60-6CBE-A844-BBC1-E6863FB31B7D}"/>
              </a:ext>
            </a:extLst>
          </p:cNvPr>
          <p:cNvSpPr txBox="1"/>
          <p:nvPr/>
        </p:nvSpPr>
        <p:spPr>
          <a:xfrm>
            <a:off x="1800658" y="3529042"/>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1" name="Oval 80">
            <a:extLst>
              <a:ext uri="{FF2B5EF4-FFF2-40B4-BE49-F238E27FC236}">
                <a16:creationId xmlns:a16="http://schemas.microsoft.com/office/drawing/2014/main" id="{79353A95-248F-1D46-9E8E-E3370CEFE38E}"/>
              </a:ext>
            </a:extLst>
          </p:cNvPr>
          <p:cNvSpPr/>
          <p:nvPr/>
        </p:nvSpPr>
        <p:spPr>
          <a:xfrm>
            <a:off x="1185723" y="3487640"/>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82" name="CuadroTexto 4">
            <a:extLst>
              <a:ext uri="{FF2B5EF4-FFF2-40B4-BE49-F238E27FC236}">
                <a16:creationId xmlns:a16="http://schemas.microsoft.com/office/drawing/2014/main" id="{BEC95B2C-33B8-AF4C-AF11-C5F3948C54EF}"/>
              </a:ext>
            </a:extLst>
          </p:cNvPr>
          <p:cNvSpPr txBox="1"/>
          <p:nvPr/>
        </p:nvSpPr>
        <p:spPr>
          <a:xfrm>
            <a:off x="1795925" y="4995583"/>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3" name="CuadroTexto 238">
            <a:extLst>
              <a:ext uri="{FF2B5EF4-FFF2-40B4-BE49-F238E27FC236}">
                <a16:creationId xmlns:a16="http://schemas.microsoft.com/office/drawing/2014/main" id="{3B11AB50-ED8B-4F4C-8B03-8526067DD077}"/>
              </a:ext>
            </a:extLst>
          </p:cNvPr>
          <p:cNvSpPr txBox="1"/>
          <p:nvPr/>
        </p:nvSpPr>
        <p:spPr>
          <a:xfrm>
            <a:off x="1795925" y="4757411"/>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4" name="Oval 83">
            <a:extLst>
              <a:ext uri="{FF2B5EF4-FFF2-40B4-BE49-F238E27FC236}">
                <a16:creationId xmlns:a16="http://schemas.microsoft.com/office/drawing/2014/main" id="{9DA840E6-21E4-F54F-85D4-547C77A12BBB}"/>
              </a:ext>
            </a:extLst>
          </p:cNvPr>
          <p:cNvSpPr/>
          <p:nvPr/>
        </p:nvSpPr>
        <p:spPr>
          <a:xfrm>
            <a:off x="1180990" y="4716009"/>
            <a:ext cx="504780" cy="504780"/>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36" name="Oval 35">
            <a:extLst>
              <a:ext uri="{FF2B5EF4-FFF2-40B4-BE49-F238E27FC236}">
                <a16:creationId xmlns:a16="http://schemas.microsoft.com/office/drawing/2014/main" id="{A260D0E0-9DFF-E54F-B273-F65EC6B90919}"/>
              </a:ext>
            </a:extLst>
          </p:cNvPr>
          <p:cNvSpPr/>
          <p:nvPr/>
        </p:nvSpPr>
        <p:spPr>
          <a:xfrm>
            <a:off x="9640688" y="3325043"/>
            <a:ext cx="2081559" cy="2081559"/>
          </a:xfrm>
          <a:prstGeom prst="ellipse">
            <a:avLst/>
          </a:prstGeom>
          <a:no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 name="Oval 36">
            <a:extLst>
              <a:ext uri="{FF2B5EF4-FFF2-40B4-BE49-F238E27FC236}">
                <a16:creationId xmlns:a16="http://schemas.microsoft.com/office/drawing/2014/main" id="{AB485EDD-5EA9-7042-8AC9-EB71CBD09E08}"/>
              </a:ext>
            </a:extLst>
          </p:cNvPr>
          <p:cNvSpPr/>
          <p:nvPr/>
        </p:nvSpPr>
        <p:spPr>
          <a:xfrm>
            <a:off x="8504587" y="1413644"/>
            <a:ext cx="2475312" cy="2475311"/>
          </a:xfrm>
          <a:prstGeom prst="ellipse">
            <a:avLst/>
          </a:prstGeom>
          <a:no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 name="Oval 37">
            <a:extLst>
              <a:ext uri="{FF2B5EF4-FFF2-40B4-BE49-F238E27FC236}">
                <a16:creationId xmlns:a16="http://schemas.microsoft.com/office/drawing/2014/main" id="{D4F23F79-1BF8-C347-9B17-FD6480DE0394}"/>
              </a:ext>
            </a:extLst>
          </p:cNvPr>
          <p:cNvSpPr/>
          <p:nvPr/>
        </p:nvSpPr>
        <p:spPr>
          <a:xfrm>
            <a:off x="6350779" y="2706265"/>
            <a:ext cx="3190836" cy="3190835"/>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 name="CuadroTexto 4">
            <a:extLst>
              <a:ext uri="{FF2B5EF4-FFF2-40B4-BE49-F238E27FC236}">
                <a16:creationId xmlns:a16="http://schemas.microsoft.com/office/drawing/2014/main" id="{E8B4AE4A-B048-2C43-A0ED-0206C2FD7A9D}"/>
              </a:ext>
            </a:extLst>
          </p:cNvPr>
          <p:cNvSpPr txBox="1"/>
          <p:nvPr/>
        </p:nvSpPr>
        <p:spPr>
          <a:xfrm>
            <a:off x="6979133" y="4697938"/>
            <a:ext cx="1934127" cy="900246"/>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6" name="Rectangle 5">
            <a:extLst>
              <a:ext uri="{FF2B5EF4-FFF2-40B4-BE49-F238E27FC236}">
                <a16:creationId xmlns:a16="http://schemas.microsoft.com/office/drawing/2014/main" id="{2A9A1BBF-6809-1D45-83F8-C95330B0674B}"/>
              </a:ext>
            </a:extLst>
          </p:cNvPr>
          <p:cNvSpPr/>
          <p:nvPr/>
        </p:nvSpPr>
        <p:spPr>
          <a:xfrm>
            <a:off x="7801911" y="4370577"/>
            <a:ext cx="343364"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A</a:t>
            </a:r>
          </a:p>
        </p:txBody>
      </p:sp>
      <p:sp>
        <p:nvSpPr>
          <p:cNvPr id="41" name="CuadroTexto 4">
            <a:extLst>
              <a:ext uri="{FF2B5EF4-FFF2-40B4-BE49-F238E27FC236}">
                <a16:creationId xmlns:a16="http://schemas.microsoft.com/office/drawing/2014/main" id="{3F83BEF8-BB43-3743-A493-70049189C511}"/>
              </a:ext>
            </a:extLst>
          </p:cNvPr>
          <p:cNvSpPr txBox="1"/>
          <p:nvPr/>
        </p:nvSpPr>
        <p:spPr>
          <a:xfrm>
            <a:off x="8755638" y="1876892"/>
            <a:ext cx="1925830" cy="900246"/>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a:t>
            </a:r>
          </a:p>
          <a:p>
            <a:pPr algn="ctr"/>
            <a:r>
              <a:rPr lang="en-US" sz="1050" dirty="0">
                <a:latin typeface="Century Gothic" panose="020B0502020202020204" pitchFamily="34" charset="0"/>
                <a:ea typeface="Lato Light" charset="0"/>
                <a:cs typeface="Lato Light" charset="0"/>
              </a:rPr>
              <a:t>link the price to the real and perceived value of the product, but they also must take into account.</a:t>
            </a:r>
          </a:p>
        </p:txBody>
      </p:sp>
      <p:sp>
        <p:nvSpPr>
          <p:cNvPr id="42" name="Rectangle 41">
            <a:extLst>
              <a:ext uri="{FF2B5EF4-FFF2-40B4-BE49-F238E27FC236}">
                <a16:creationId xmlns:a16="http://schemas.microsoft.com/office/drawing/2014/main" id="{3F23C90D-DED6-3045-8764-5E0DC3C3B9EF}"/>
              </a:ext>
            </a:extLst>
          </p:cNvPr>
          <p:cNvSpPr/>
          <p:nvPr/>
        </p:nvSpPr>
        <p:spPr>
          <a:xfrm>
            <a:off x="9621192" y="1535781"/>
            <a:ext cx="306494"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B</a:t>
            </a:r>
          </a:p>
        </p:txBody>
      </p:sp>
      <p:sp>
        <p:nvSpPr>
          <p:cNvPr id="43" name="CuadroTexto 4">
            <a:extLst>
              <a:ext uri="{FF2B5EF4-FFF2-40B4-BE49-F238E27FC236}">
                <a16:creationId xmlns:a16="http://schemas.microsoft.com/office/drawing/2014/main" id="{05DEB9A3-EF91-0F45-A1F4-E03735C36CA3}"/>
              </a:ext>
            </a:extLst>
          </p:cNvPr>
          <p:cNvSpPr txBox="1"/>
          <p:nvPr/>
        </p:nvSpPr>
        <p:spPr>
          <a:xfrm>
            <a:off x="9877523" y="4145388"/>
            <a:ext cx="1607887" cy="1061829"/>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44" name="Rectangle 43">
            <a:extLst>
              <a:ext uri="{FF2B5EF4-FFF2-40B4-BE49-F238E27FC236}">
                <a16:creationId xmlns:a16="http://schemas.microsoft.com/office/drawing/2014/main" id="{43E0099D-635B-3D4B-8FCE-F695CD93E3BF}"/>
              </a:ext>
            </a:extLst>
          </p:cNvPr>
          <p:cNvSpPr/>
          <p:nvPr/>
        </p:nvSpPr>
        <p:spPr>
          <a:xfrm>
            <a:off x="10477153" y="3776056"/>
            <a:ext cx="319318"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C</a:t>
            </a:r>
          </a:p>
        </p:txBody>
      </p:sp>
      <p:grpSp>
        <p:nvGrpSpPr>
          <p:cNvPr id="45" name="Group 44">
            <a:extLst>
              <a:ext uri="{FF2B5EF4-FFF2-40B4-BE49-F238E27FC236}">
                <a16:creationId xmlns:a16="http://schemas.microsoft.com/office/drawing/2014/main" id="{9370385E-0027-5249-9621-0C9A594E4046}"/>
              </a:ext>
            </a:extLst>
          </p:cNvPr>
          <p:cNvGrpSpPr/>
          <p:nvPr/>
        </p:nvGrpSpPr>
        <p:grpSpPr>
          <a:xfrm>
            <a:off x="5960439" y="715219"/>
            <a:ext cx="1961427" cy="3491678"/>
            <a:chOff x="1851024" y="1671637"/>
            <a:chExt cx="4343813" cy="7732734"/>
          </a:xfrm>
          <a:solidFill>
            <a:schemeClr val="bg1">
              <a:lumMod val="85000"/>
            </a:schemeClr>
          </a:solidFill>
        </p:grpSpPr>
        <p:sp>
          <p:nvSpPr>
            <p:cNvPr id="46" name="Freeform 334">
              <a:extLst>
                <a:ext uri="{FF2B5EF4-FFF2-40B4-BE49-F238E27FC236}">
                  <a16:creationId xmlns:a16="http://schemas.microsoft.com/office/drawing/2014/main" id="{9BA55E26-BD1A-2E48-92D3-046D568D9905}"/>
                </a:ext>
              </a:extLst>
            </p:cNvPr>
            <p:cNvSpPr>
              <a:spLocks noChangeArrowheads="1"/>
            </p:cNvSpPr>
            <p:nvPr/>
          </p:nvSpPr>
          <p:spPr bwMode="auto">
            <a:xfrm>
              <a:off x="3147617" y="6872041"/>
              <a:ext cx="18722" cy="32763"/>
            </a:xfrm>
            <a:custGeom>
              <a:avLst/>
              <a:gdLst>
                <a:gd name="T0" fmla="*/ 0 w 18"/>
                <a:gd name="T1" fmla="*/ 32 h 33"/>
                <a:gd name="T2" fmla="*/ 17 w 18"/>
                <a:gd name="T3" fmla="*/ 0 h 33"/>
                <a:gd name="T4" fmla="*/ 17 w 18"/>
                <a:gd name="T5" fmla="*/ 0 h 33"/>
                <a:gd name="T6" fmla="*/ 0 w 18"/>
                <a:gd name="T7" fmla="*/ 32 h 33"/>
              </a:gdLst>
              <a:ahLst/>
              <a:cxnLst>
                <a:cxn ang="0">
                  <a:pos x="T0" y="T1"/>
                </a:cxn>
                <a:cxn ang="0">
                  <a:pos x="T2" y="T3"/>
                </a:cxn>
                <a:cxn ang="0">
                  <a:pos x="T4" y="T5"/>
                </a:cxn>
                <a:cxn ang="0">
                  <a:pos x="T6" y="T7"/>
                </a:cxn>
              </a:cxnLst>
              <a:rect l="0" t="0" r="r" b="b"/>
              <a:pathLst>
                <a:path w="18" h="33">
                  <a:moveTo>
                    <a:pt x="0" y="32"/>
                  </a:moveTo>
                  <a:lnTo>
                    <a:pt x="17" y="0"/>
                  </a:lnTo>
                  <a:lnTo>
                    <a:pt x="17" y="0"/>
                  </a:lnTo>
                  <a:cubicBezTo>
                    <a:pt x="9" y="15"/>
                    <a:pt x="4" y="24"/>
                    <a:pt x="0" y="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7" name="Freeform 335">
              <a:extLst>
                <a:ext uri="{FF2B5EF4-FFF2-40B4-BE49-F238E27FC236}">
                  <a16:creationId xmlns:a16="http://schemas.microsoft.com/office/drawing/2014/main" id="{AB4DBB14-1A8C-BF41-91FE-61E70460BDCA}"/>
                </a:ext>
              </a:extLst>
            </p:cNvPr>
            <p:cNvSpPr>
              <a:spLocks noChangeArrowheads="1"/>
            </p:cNvSpPr>
            <p:nvPr/>
          </p:nvSpPr>
          <p:spPr bwMode="auto">
            <a:xfrm>
              <a:off x="3016553" y="7134170"/>
              <a:ext cx="9361" cy="18722"/>
            </a:xfrm>
            <a:custGeom>
              <a:avLst/>
              <a:gdLst>
                <a:gd name="T0" fmla="*/ 1 w 7"/>
                <a:gd name="T1" fmla="*/ 9 h 17"/>
                <a:gd name="T2" fmla="*/ 0 w 7"/>
                <a:gd name="T3" fmla="*/ 16 h 17"/>
                <a:gd name="T4" fmla="*/ 0 w 7"/>
                <a:gd name="T5" fmla="*/ 16 h 17"/>
                <a:gd name="T6" fmla="*/ 1 w 7"/>
                <a:gd name="T7" fmla="*/ 9 h 17"/>
              </a:gdLst>
              <a:ahLst/>
              <a:cxnLst>
                <a:cxn ang="0">
                  <a:pos x="T0" y="T1"/>
                </a:cxn>
                <a:cxn ang="0">
                  <a:pos x="T2" y="T3"/>
                </a:cxn>
                <a:cxn ang="0">
                  <a:pos x="T4" y="T5"/>
                </a:cxn>
                <a:cxn ang="0">
                  <a:pos x="T6" y="T7"/>
                </a:cxn>
              </a:cxnLst>
              <a:rect l="0" t="0" r="r" b="b"/>
              <a:pathLst>
                <a:path w="7" h="17">
                  <a:moveTo>
                    <a:pt x="1" y="9"/>
                  </a:moveTo>
                  <a:lnTo>
                    <a:pt x="0" y="16"/>
                  </a:lnTo>
                  <a:lnTo>
                    <a:pt x="0" y="16"/>
                  </a:lnTo>
                  <a:cubicBezTo>
                    <a:pt x="4" y="5"/>
                    <a:pt x="6" y="0"/>
                    <a:pt x="1" y="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8" name="Freeform 337">
              <a:extLst>
                <a:ext uri="{FF2B5EF4-FFF2-40B4-BE49-F238E27FC236}">
                  <a16:creationId xmlns:a16="http://schemas.microsoft.com/office/drawing/2014/main" id="{B844C081-4A6C-5F4B-B66D-F543AED20192}"/>
                </a:ext>
              </a:extLst>
            </p:cNvPr>
            <p:cNvSpPr>
              <a:spLocks noChangeArrowheads="1"/>
            </p:cNvSpPr>
            <p:nvPr/>
          </p:nvSpPr>
          <p:spPr bwMode="auto">
            <a:xfrm>
              <a:off x="2754427" y="9310755"/>
              <a:ext cx="14041" cy="51492"/>
            </a:xfrm>
            <a:custGeom>
              <a:avLst/>
              <a:gdLst>
                <a:gd name="T0" fmla="*/ 0 w 14"/>
                <a:gd name="T1" fmla="*/ 0 h 49"/>
                <a:gd name="T2" fmla="*/ 0 w 14"/>
                <a:gd name="T3" fmla="*/ 0 h 49"/>
                <a:gd name="T4" fmla="*/ 2 w 14"/>
                <a:gd name="T5" fmla="*/ 15 h 49"/>
                <a:gd name="T6" fmla="*/ 2 w 14"/>
                <a:gd name="T7" fmla="*/ 15 h 49"/>
                <a:gd name="T8" fmla="*/ 13 w 14"/>
                <a:gd name="T9" fmla="*/ 48 h 49"/>
                <a:gd name="T10" fmla="*/ 13 w 14"/>
                <a:gd name="T11" fmla="*/ 48 h 49"/>
                <a:gd name="T12" fmla="*/ 0 w 14"/>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14" h="49">
                  <a:moveTo>
                    <a:pt x="0" y="0"/>
                  </a:moveTo>
                  <a:lnTo>
                    <a:pt x="0" y="0"/>
                  </a:lnTo>
                  <a:cubicBezTo>
                    <a:pt x="1" y="5"/>
                    <a:pt x="1" y="10"/>
                    <a:pt x="2" y="15"/>
                  </a:cubicBezTo>
                  <a:lnTo>
                    <a:pt x="2" y="15"/>
                  </a:lnTo>
                  <a:cubicBezTo>
                    <a:pt x="6" y="27"/>
                    <a:pt x="9" y="38"/>
                    <a:pt x="13" y="48"/>
                  </a:cubicBezTo>
                  <a:lnTo>
                    <a:pt x="13" y="48"/>
                  </a:lnTo>
                  <a:cubicBezTo>
                    <a:pt x="9" y="34"/>
                    <a:pt x="4" y="17"/>
                    <a:pt x="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9" name="Freeform 338">
              <a:extLst>
                <a:ext uri="{FF2B5EF4-FFF2-40B4-BE49-F238E27FC236}">
                  <a16:creationId xmlns:a16="http://schemas.microsoft.com/office/drawing/2014/main" id="{6233A96F-73CF-8340-8430-BD6CB7341C22}"/>
                </a:ext>
              </a:extLst>
            </p:cNvPr>
            <p:cNvSpPr>
              <a:spLocks noChangeArrowheads="1"/>
            </p:cNvSpPr>
            <p:nvPr/>
          </p:nvSpPr>
          <p:spPr bwMode="auto">
            <a:xfrm>
              <a:off x="2721659" y="9207777"/>
              <a:ext cx="9361" cy="70214"/>
            </a:xfrm>
            <a:custGeom>
              <a:avLst/>
              <a:gdLst>
                <a:gd name="T0" fmla="*/ 10 w 11"/>
                <a:gd name="T1" fmla="*/ 67 h 68"/>
                <a:gd name="T2" fmla="*/ 0 w 11"/>
                <a:gd name="T3" fmla="*/ 0 h 68"/>
                <a:gd name="T4" fmla="*/ 0 w 11"/>
                <a:gd name="T5" fmla="*/ 0 h 68"/>
                <a:gd name="T6" fmla="*/ 10 w 11"/>
                <a:gd name="T7" fmla="*/ 67 h 68"/>
              </a:gdLst>
              <a:ahLst/>
              <a:cxnLst>
                <a:cxn ang="0">
                  <a:pos x="T0" y="T1"/>
                </a:cxn>
                <a:cxn ang="0">
                  <a:pos x="T2" y="T3"/>
                </a:cxn>
                <a:cxn ang="0">
                  <a:pos x="T4" y="T5"/>
                </a:cxn>
                <a:cxn ang="0">
                  <a:pos x="T6" y="T7"/>
                </a:cxn>
              </a:cxnLst>
              <a:rect l="0" t="0" r="r" b="b"/>
              <a:pathLst>
                <a:path w="11" h="68">
                  <a:moveTo>
                    <a:pt x="10" y="67"/>
                  </a:moveTo>
                  <a:lnTo>
                    <a:pt x="0" y="0"/>
                  </a:lnTo>
                  <a:lnTo>
                    <a:pt x="0" y="0"/>
                  </a:lnTo>
                  <a:cubicBezTo>
                    <a:pt x="2" y="15"/>
                    <a:pt x="5" y="37"/>
                    <a:pt x="10" y="6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0" name="Freeform 339">
              <a:extLst>
                <a:ext uri="{FF2B5EF4-FFF2-40B4-BE49-F238E27FC236}">
                  <a16:creationId xmlns:a16="http://schemas.microsoft.com/office/drawing/2014/main" id="{14872499-19F3-F147-85AF-CC372A057418}"/>
                </a:ext>
              </a:extLst>
            </p:cNvPr>
            <p:cNvSpPr>
              <a:spLocks noChangeArrowheads="1"/>
            </p:cNvSpPr>
            <p:nvPr/>
          </p:nvSpPr>
          <p:spPr bwMode="auto">
            <a:xfrm>
              <a:off x="4149313" y="5804815"/>
              <a:ext cx="37447" cy="28086"/>
            </a:xfrm>
            <a:custGeom>
              <a:avLst/>
              <a:gdLst>
                <a:gd name="T0" fmla="*/ 4 w 37"/>
                <a:gd name="T1" fmla="*/ 26 h 27"/>
                <a:gd name="T2" fmla="*/ 4 w 37"/>
                <a:gd name="T3" fmla="*/ 26 h 27"/>
                <a:gd name="T4" fmla="*/ 36 w 37"/>
                <a:gd name="T5" fmla="*/ 0 h 27"/>
                <a:gd name="T6" fmla="*/ 36 w 37"/>
                <a:gd name="T7" fmla="*/ 0 h 27"/>
                <a:gd name="T8" fmla="*/ 8 w 37"/>
                <a:gd name="T9" fmla="*/ 19 h 27"/>
                <a:gd name="T10" fmla="*/ 8 w 37"/>
                <a:gd name="T11" fmla="*/ 19 h 27"/>
                <a:gd name="T12" fmla="*/ 1 w 37"/>
                <a:gd name="T13" fmla="*/ 25 h 27"/>
                <a:gd name="T14" fmla="*/ 1 w 37"/>
                <a:gd name="T15" fmla="*/ 25 h 27"/>
                <a:gd name="T16" fmla="*/ 4 w 37"/>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7">
                  <a:moveTo>
                    <a:pt x="4" y="26"/>
                  </a:moveTo>
                  <a:lnTo>
                    <a:pt x="4" y="26"/>
                  </a:lnTo>
                  <a:cubicBezTo>
                    <a:pt x="14" y="17"/>
                    <a:pt x="25" y="8"/>
                    <a:pt x="36" y="0"/>
                  </a:cubicBezTo>
                  <a:lnTo>
                    <a:pt x="36" y="0"/>
                  </a:lnTo>
                  <a:cubicBezTo>
                    <a:pt x="22" y="9"/>
                    <a:pt x="14" y="15"/>
                    <a:pt x="8" y="19"/>
                  </a:cubicBezTo>
                  <a:lnTo>
                    <a:pt x="8" y="19"/>
                  </a:lnTo>
                  <a:cubicBezTo>
                    <a:pt x="4" y="23"/>
                    <a:pt x="1" y="25"/>
                    <a:pt x="1" y="25"/>
                  </a:cubicBezTo>
                  <a:lnTo>
                    <a:pt x="1" y="25"/>
                  </a:lnTo>
                  <a:cubicBezTo>
                    <a:pt x="0" y="26"/>
                    <a:pt x="5" y="24"/>
                    <a:pt x="4" y="2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1" name="Freeform 341">
              <a:extLst>
                <a:ext uri="{FF2B5EF4-FFF2-40B4-BE49-F238E27FC236}">
                  <a16:creationId xmlns:a16="http://schemas.microsoft.com/office/drawing/2014/main" id="{BB71E5B8-69AD-FD4B-96FD-65DC257ECFEB}"/>
                </a:ext>
              </a:extLst>
            </p:cNvPr>
            <p:cNvSpPr>
              <a:spLocks noChangeArrowheads="1"/>
            </p:cNvSpPr>
            <p:nvPr/>
          </p:nvSpPr>
          <p:spPr bwMode="auto">
            <a:xfrm>
              <a:off x="3119531" y="6989062"/>
              <a:ext cx="18722" cy="32767"/>
            </a:xfrm>
            <a:custGeom>
              <a:avLst/>
              <a:gdLst>
                <a:gd name="T0" fmla="*/ 3 w 18"/>
                <a:gd name="T1" fmla="*/ 27 h 31"/>
                <a:gd name="T2" fmla="*/ 3 w 18"/>
                <a:gd name="T3" fmla="*/ 27 h 31"/>
                <a:gd name="T4" fmla="*/ 17 w 18"/>
                <a:gd name="T5" fmla="*/ 0 h 31"/>
                <a:gd name="T6" fmla="*/ 17 w 18"/>
                <a:gd name="T7" fmla="*/ 0 h 31"/>
                <a:gd name="T8" fmla="*/ 3 w 18"/>
                <a:gd name="T9" fmla="*/ 27 h 31"/>
              </a:gdLst>
              <a:ahLst/>
              <a:cxnLst>
                <a:cxn ang="0">
                  <a:pos x="T0" y="T1"/>
                </a:cxn>
                <a:cxn ang="0">
                  <a:pos x="T2" y="T3"/>
                </a:cxn>
                <a:cxn ang="0">
                  <a:pos x="T4" y="T5"/>
                </a:cxn>
                <a:cxn ang="0">
                  <a:pos x="T6" y="T7"/>
                </a:cxn>
                <a:cxn ang="0">
                  <a:pos x="T8" y="T9"/>
                </a:cxn>
              </a:cxnLst>
              <a:rect l="0" t="0" r="r" b="b"/>
              <a:pathLst>
                <a:path w="18" h="31">
                  <a:moveTo>
                    <a:pt x="3" y="27"/>
                  </a:moveTo>
                  <a:lnTo>
                    <a:pt x="3" y="27"/>
                  </a:lnTo>
                  <a:cubicBezTo>
                    <a:pt x="14" y="8"/>
                    <a:pt x="17" y="0"/>
                    <a:pt x="17" y="0"/>
                  </a:cubicBezTo>
                  <a:lnTo>
                    <a:pt x="17" y="0"/>
                  </a:lnTo>
                  <a:cubicBezTo>
                    <a:pt x="6" y="20"/>
                    <a:pt x="0" y="30"/>
                    <a:pt x="3" y="2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2" name="Freeform 355">
              <a:extLst>
                <a:ext uri="{FF2B5EF4-FFF2-40B4-BE49-F238E27FC236}">
                  <a16:creationId xmlns:a16="http://schemas.microsoft.com/office/drawing/2014/main" id="{7F055EF1-69CB-3841-896B-E22F0BB018B7}"/>
                </a:ext>
              </a:extLst>
            </p:cNvPr>
            <p:cNvSpPr>
              <a:spLocks noChangeArrowheads="1"/>
            </p:cNvSpPr>
            <p:nvPr/>
          </p:nvSpPr>
          <p:spPr bwMode="auto">
            <a:xfrm>
              <a:off x="2731020" y="9263946"/>
              <a:ext cx="4682" cy="23406"/>
            </a:xfrm>
            <a:custGeom>
              <a:avLst/>
              <a:gdLst>
                <a:gd name="T0" fmla="*/ 2 w 4"/>
                <a:gd name="T1" fmla="*/ 19 h 20"/>
                <a:gd name="T2" fmla="*/ 2 w 4"/>
                <a:gd name="T3" fmla="*/ 19 h 20"/>
                <a:gd name="T4" fmla="*/ 3 w 4"/>
                <a:gd name="T5" fmla="*/ 9 h 20"/>
                <a:gd name="T6" fmla="*/ 3 w 4"/>
                <a:gd name="T7" fmla="*/ 9 h 20"/>
                <a:gd name="T8" fmla="*/ 2 w 4"/>
                <a:gd name="T9" fmla="*/ 19 h 20"/>
              </a:gdLst>
              <a:ahLst/>
              <a:cxnLst>
                <a:cxn ang="0">
                  <a:pos x="T0" y="T1"/>
                </a:cxn>
                <a:cxn ang="0">
                  <a:pos x="T2" y="T3"/>
                </a:cxn>
                <a:cxn ang="0">
                  <a:pos x="T4" y="T5"/>
                </a:cxn>
                <a:cxn ang="0">
                  <a:pos x="T6" y="T7"/>
                </a:cxn>
                <a:cxn ang="0">
                  <a:pos x="T8" y="T9"/>
                </a:cxn>
              </a:cxnLst>
              <a:rect l="0" t="0" r="r" b="b"/>
              <a:pathLst>
                <a:path w="4" h="20">
                  <a:moveTo>
                    <a:pt x="2" y="19"/>
                  </a:moveTo>
                  <a:lnTo>
                    <a:pt x="2" y="19"/>
                  </a:lnTo>
                  <a:cubicBezTo>
                    <a:pt x="1" y="13"/>
                    <a:pt x="2" y="11"/>
                    <a:pt x="3" y="9"/>
                  </a:cubicBezTo>
                  <a:lnTo>
                    <a:pt x="3" y="9"/>
                  </a:lnTo>
                  <a:cubicBezTo>
                    <a:pt x="0" y="0"/>
                    <a:pt x="0" y="0"/>
                    <a:pt x="2" y="1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3" name="Freeform 356">
              <a:extLst>
                <a:ext uri="{FF2B5EF4-FFF2-40B4-BE49-F238E27FC236}">
                  <a16:creationId xmlns:a16="http://schemas.microsoft.com/office/drawing/2014/main" id="{9EBE9F58-5ADD-C340-BBB8-09BC53D4D07E}"/>
                </a:ext>
              </a:extLst>
            </p:cNvPr>
            <p:cNvSpPr>
              <a:spLocks noChangeArrowheads="1"/>
            </p:cNvSpPr>
            <p:nvPr/>
          </p:nvSpPr>
          <p:spPr bwMode="auto">
            <a:xfrm>
              <a:off x="4144632" y="5828216"/>
              <a:ext cx="9361" cy="4682"/>
            </a:xfrm>
            <a:custGeom>
              <a:avLst/>
              <a:gdLst>
                <a:gd name="T0" fmla="*/ 0 w 8"/>
                <a:gd name="T1" fmla="*/ 5 h 6"/>
                <a:gd name="T2" fmla="*/ 4 w 8"/>
                <a:gd name="T3" fmla="*/ 2 h 6"/>
                <a:gd name="T4" fmla="*/ 4 w 8"/>
                <a:gd name="T5" fmla="*/ 2 h 6"/>
                <a:gd name="T6" fmla="*/ 7 w 8"/>
                <a:gd name="T7" fmla="*/ 0 h 6"/>
                <a:gd name="T8" fmla="*/ 0 w 8"/>
                <a:gd name="T9" fmla="*/ 5 h 6"/>
              </a:gdLst>
              <a:ahLst/>
              <a:cxnLst>
                <a:cxn ang="0">
                  <a:pos x="T0" y="T1"/>
                </a:cxn>
                <a:cxn ang="0">
                  <a:pos x="T2" y="T3"/>
                </a:cxn>
                <a:cxn ang="0">
                  <a:pos x="T4" y="T5"/>
                </a:cxn>
                <a:cxn ang="0">
                  <a:pos x="T6" y="T7"/>
                </a:cxn>
                <a:cxn ang="0">
                  <a:pos x="T8" y="T9"/>
                </a:cxn>
              </a:cxnLst>
              <a:rect l="0" t="0" r="r" b="b"/>
              <a:pathLst>
                <a:path w="8" h="6">
                  <a:moveTo>
                    <a:pt x="0" y="5"/>
                  </a:moveTo>
                  <a:lnTo>
                    <a:pt x="4" y="2"/>
                  </a:lnTo>
                  <a:lnTo>
                    <a:pt x="4" y="2"/>
                  </a:lnTo>
                  <a:cubicBezTo>
                    <a:pt x="5" y="1"/>
                    <a:pt x="6" y="0"/>
                    <a:pt x="7" y="0"/>
                  </a:cubicBez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4" name="Freeform 375">
              <a:extLst>
                <a:ext uri="{FF2B5EF4-FFF2-40B4-BE49-F238E27FC236}">
                  <a16:creationId xmlns:a16="http://schemas.microsoft.com/office/drawing/2014/main" id="{F6016512-32E2-524C-8EDE-BFBB247B92FC}"/>
                </a:ext>
              </a:extLst>
            </p:cNvPr>
            <p:cNvSpPr>
              <a:spLocks noChangeArrowheads="1"/>
            </p:cNvSpPr>
            <p:nvPr/>
          </p:nvSpPr>
          <p:spPr bwMode="auto">
            <a:xfrm>
              <a:off x="2791874" y="7653740"/>
              <a:ext cx="18722" cy="60851"/>
            </a:xfrm>
            <a:custGeom>
              <a:avLst/>
              <a:gdLst>
                <a:gd name="T0" fmla="*/ 0 w 18"/>
                <a:gd name="T1" fmla="*/ 49 h 56"/>
                <a:gd name="T2" fmla="*/ 0 w 18"/>
                <a:gd name="T3" fmla="*/ 55 h 56"/>
                <a:gd name="T4" fmla="*/ 0 w 18"/>
                <a:gd name="T5" fmla="*/ 55 h 56"/>
                <a:gd name="T6" fmla="*/ 17 w 18"/>
                <a:gd name="T7" fmla="*/ 0 h 56"/>
                <a:gd name="T8" fmla="*/ 0 w 18"/>
                <a:gd name="T9" fmla="*/ 49 h 56"/>
              </a:gdLst>
              <a:ahLst/>
              <a:cxnLst>
                <a:cxn ang="0">
                  <a:pos x="T0" y="T1"/>
                </a:cxn>
                <a:cxn ang="0">
                  <a:pos x="T2" y="T3"/>
                </a:cxn>
                <a:cxn ang="0">
                  <a:pos x="T4" y="T5"/>
                </a:cxn>
                <a:cxn ang="0">
                  <a:pos x="T6" y="T7"/>
                </a:cxn>
                <a:cxn ang="0">
                  <a:pos x="T8" y="T9"/>
                </a:cxn>
              </a:cxnLst>
              <a:rect l="0" t="0" r="r" b="b"/>
              <a:pathLst>
                <a:path w="18" h="56">
                  <a:moveTo>
                    <a:pt x="0" y="49"/>
                  </a:moveTo>
                  <a:lnTo>
                    <a:pt x="0" y="55"/>
                  </a:lnTo>
                  <a:lnTo>
                    <a:pt x="0" y="55"/>
                  </a:lnTo>
                  <a:cubicBezTo>
                    <a:pt x="4" y="45"/>
                    <a:pt x="9" y="29"/>
                    <a:pt x="17" y="0"/>
                  </a:cubicBezTo>
                  <a:lnTo>
                    <a:pt x="0" y="4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6" name="Freeform 376">
              <a:extLst>
                <a:ext uri="{FF2B5EF4-FFF2-40B4-BE49-F238E27FC236}">
                  <a16:creationId xmlns:a16="http://schemas.microsoft.com/office/drawing/2014/main" id="{8D921B42-F229-7145-8539-174CC76C8351}"/>
                </a:ext>
              </a:extLst>
            </p:cNvPr>
            <p:cNvSpPr>
              <a:spLocks noChangeArrowheads="1"/>
            </p:cNvSpPr>
            <p:nvPr/>
          </p:nvSpPr>
          <p:spPr bwMode="auto">
            <a:xfrm>
              <a:off x="3180380" y="6815872"/>
              <a:ext cx="23406" cy="23404"/>
            </a:xfrm>
            <a:custGeom>
              <a:avLst/>
              <a:gdLst>
                <a:gd name="T0" fmla="*/ 8 w 20"/>
                <a:gd name="T1" fmla="*/ 9 h 23"/>
                <a:gd name="T2" fmla="*/ 0 w 20"/>
                <a:gd name="T3" fmla="*/ 22 h 23"/>
                <a:gd name="T4" fmla="*/ 19 w 20"/>
                <a:gd name="T5" fmla="*/ 0 h 23"/>
                <a:gd name="T6" fmla="*/ 8 w 20"/>
                <a:gd name="T7" fmla="*/ 9 h 23"/>
              </a:gdLst>
              <a:ahLst/>
              <a:cxnLst>
                <a:cxn ang="0">
                  <a:pos x="T0" y="T1"/>
                </a:cxn>
                <a:cxn ang="0">
                  <a:pos x="T2" y="T3"/>
                </a:cxn>
                <a:cxn ang="0">
                  <a:pos x="T4" y="T5"/>
                </a:cxn>
                <a:cxn ang="0">
                  <a:pos x="T6" y="T7"/>
                </a:cxn>
              </a:cxnLst>
              <a:rect l="0" t="0" r="r" b="b"/>
              <a:pathLst>
                <a:path w="20" h="23">
                  <a:moveTo>
                    <a:pt x="8" y="9"/>
                  </a:moveTo>
                  <a:lnTo>
                    <a:pt x="0" y="22"/>
                  </a:lnTo>
                  <a:lnTo>
                    <a:pt x="19" y="0"/>
                  </a:lnTo>
                  <a:lnTo>
                    <a:pt x="8" y="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6" name="Freeform 377">
              <a:extLst>
                <a:ext uri="{FF2B5EF4-FFF2-40B4-BE49-F238E27FC236}">
                  <a16:creationId xmlns:a16="http://schemas.microsoft.com/office/drawing/2014/main" id="{F25C7580-CD79-5441-A2B6-5B115A93392D}"/>
                </a:ext>
              </a:extLst>
            </p:cNvPr>
            <p:cNvSpPr>
              <a:spLocks noChangeArrowheads="1"/>
            </p:cNvSpPr>
            <p:nvPr/>
          </p:nvSpPr>
          <p:spPr bwMode="auto">
            <a:xfrm>
              <a:off x="3620378" y="6193321"/>
              <a:ext cx="84255" cy="79576"/>
            </a:xfrm>
            <a:custGeom>
              <a:avLst/>
              <a:gdLst>
                <a:gd name="T0" fmla="*/ 70 w 81"/>
                <a:gd name="T1" fmla="*/ 2 h 74"/>
                <a:gd name="T2" fmla="*/ 70 w 81"/>
                <a:gd name="T3" fmla="*/ 2 h 74"/>
                <a:gd name="T4" fmla="*/ 34 w 81"/>
                <a:gd name="T5" fmla="*/ 37 h 74"/>
                <a:gd name="T6" fmla="*/ 34 w 81"/>
                <a:gd name="T7" fmla="*/ 37 h 74"/>
                <a:gd name="T8" fmla="*/ 0 w 81"/>
                <a:gd name="T9" fmla="*/ 73 h 74"/>
                <a:gd name="T10" fmla="*/ 0 w 81"/>
                <a:gd name="T11" fmla="*/ 73 h 74"/>
                <a:gd name="T12" fmla="*/ 70 w 81"/>
                <a:gd name="T13" fmla="*/ 2 h 74"/>
              </a:gdLst>
              <a:ahLst/>
              <a:cxnLst>
                <a:cxn ang="0">
                  <a:pos x="T0" y="T1"/>
                </a:cxn>
                <a:cxn ang="0">
                  <a:pos x="T2" y="T3"/>
                </a:cxn>
                <a:cxn ang="0">
                  <a:pos x="T4" y="T5"/>
                </a:cxn>
                <a:cxn ang="0">
                  <a:pos x="T6" y="T7"/>
                </a:cxn>
                <a:cxn ang="0">
                  <a:pos x="T8" y="T9"/>
                </a:cxn>
                <a:cxn ang="0">
                  <a:pos x="T10" y="T11"/>
                </a:cxn>
                <a:cxn ang="0">
                  <a:pos x="T12" y="T13"/>
                </a:cxn>
              </a:cxnLst>
              <a:rect l="0" t="0" r="r" b="b"/>
              <a:pathLst>
                <a:path w="81" h="74">
                  <a:moveTo>
                    <a:pt x="70" y="2"/>
                  </a:moveTo>
                  <a:lnTo>
                    <a:pt x="70" y="2"/>
                  </a:lnTo>
                  <a:cubicBezTo>
                    <a:pt x="58" y="13"/>
                    <a:pt x="46" y="24"/>
                    <a:pt x="34" y="37"/>
                  </a:cubicBezTo>
                  <a:lnTo>
                    <a:pt x="34" y="37"/>
                  </a:lnTo>
                  <a:cubicBezTo>
                    <a:pt x="23" y="49"/>
                    <a:pt x="11" y="62"/>
                    <a:pt x="0" y="73"/>
                  </a:cubicBezTo>
                  <a:lnTo>
                    <a:pt x="0" y="73"/>
                  </a:lnTo>
                  <a:cubicBezTo>
                    <a:pt x="46" y="23"/>
                    <a:pt x="80" y="0"/>
                    <a:pt x="70" y="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7" name="Freeform 540">
              <a:extLst>
                <a:ext uri="{FF2B5EF4-FFF2-40B4-BE49-F238E27FC236}">
                  <a16:creationId xmlns:a16="http://schemas.microsoft.com/office/drawing/2014/main" id="{2520BBAC-38BC-8244-AEE3-C8A4C5D203C6}"/>
                </a:ext>
              </a:extLst>
            </p:cNvPr>
            <p:cNvSpPr>
              <a:spLocks noChangeArrowheads="1"/>
            </p:cNvSpPr>
            <p:nvPr/>
          </p:nvSpPr>
          <p:spPr bwMode="auto">
            <a:xfrm>
              <a:off x="5717392" y="7709911"/>
              <a:ext cx="477445" cy="777019"/>
            </a:xfrm>
            <a:custGeom>
              <a:avLst/>
              <a:gdLst>
                <a:gd name="T0" fmla="*/ 305 w 449"/>
                <a:gd name="T1" fmla="*/ 713 h 733"/>
                <a:gd name="T2" fmla="*/ 305 w 449"/>
                <a:gd name="T3" fmla="*/ 713 h 733"/>
                <a:gd name="T4" fmla="*/ 305 w 449"/>
                <a:gd name="T5" fmla="*/ 713 h 733"/>
                <a:gd name="T6" fmla="*/ 429 w 449"/>
                <a:gd name="T7" fmla="*/ 522 h 733"/>
                <a:gd name="T8" fmla="*/ 315 w 449"/>
                <a:gd name="T9" fmla="*/ 0 h 733"/>
                <a:gd name="T10" fmla="*/ 0 w 449"/>
                <a:gd name="T11" fmla="*/ 69 h 733"/>
                <a:gd name="T12" fmla="*/ 114 w 449"/>
                <a:gd name="T13" fmla="*/ 590 h 733"/>
                <a:gd name="T14" fmla="*/ 114 w 449"/>
                <a:gd name="T15" fmla="*/ 590 h 733"/>
                <a:gd name="T16" fmla="*/ 305 w 449"/>
                <a:gd name="T17" fmla="*/ 713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733">
                  <a:moveTo>
                    <a:pt x="305" y="713"/>
                  </a:moveTo>
                  <a:lnTo>
                    <a:pt x="305" y="713"/>
                  </a:lnTo>
                  <a:lnTo>
                    <a:pt x="305" y="713"/>
                  </a:lnTo>
                  <a:cubicBezTo>
                    <a:pt x="393" y="695"/>
                    <a:pt x="448" y="608"/>
                    <a:pt x="429" y="522"/>
                  </a:cubicBezTo>
                  <a:lnTo>
                    <a:pt x="315" y="0"/>
                  </a:lnTo>
                  <a:lnTo>
                    <a:pt x="0" y="69"/>
                  </a:lnTo>
                  <a:lnTo>
                    <a:pt x="114" y="590"/>
                  </a:lnTo>
                  <a:lnTo>
                    <a:pt x="114" y="590"/>
                  </a:lnTo>
                  <a:cubicBezTo>
                    <a:pt x="133" y="678"/>
                    <a:pt x="219" y="732"/>
                    <a:pt x="305" y="7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8" name="Freeform 541">
              <a:extLst>
                <a:ext uri="{FF2B5EF4-FFF2-40B4-BE49-F238E27FC236}">
                  <a16:creationId xmlns:a16="http://schemas.microsoft.com/office/drawing/2014/main" id="{720059D4-C466-5D42-8498-A249F43F98EA}"/>
                </a:ext>
              </a:extLst>
            </p:cNvPr>
            <p:cNvSpPr>
              <a:spLocks noChangeArrowheads="1"/>
            </p:cNvSpPr>
            <p:nvPr/>
          </p:nvSpPr>
          <p:spPr bwMode="auto">
            <a:xfrm>
              <a:off x="2131873" y="2509507"/>
              <a:ext cx="2288928" cy="2288925"/>
            </a:xfrm>
            <a:custGeom>
              <a:avLst/>
              <a:gdLst>
                <a:gd name="T0" fmla="*/ 923 w 2157"/>
                <a:gd name="T1" fmla="*/ 370 h 2157"/>
                <a:gd name="T2" fmla="*/ 923 w 2157"/>
                <a:gd name="T3" fmla="*/ 370 h 2157"/>
                <a:gd name="T4" fmla="*/ 370 w 2157"/>
                <a:gd name="T5" fmla="*/ 1233 h 2157"/>
                <a:gd name="T6" fmla="*/ 370 w 2157"/>
                <a:gd name="T7" fmla="*/ 1233 h 2157"/>
                <a:gd name="T8" fmla="*/ 1232 w 2157"/>
                <a:gd name="T9" fmla="*/ 1786 h 2157"/>
                <a:gd name="T10" fmla="*/ 1232 w 2157"/>
                <a:gd name="T11" fmla="*/ 1786 h 2157"/>
                <a:gd name="T12" fmla="*/ 1785 w 2157"/>
                <a:gd name="T13" fmla="*/ 924 h 2157"/>
                <a:gd name="T14" fmla="*/ 1785 w 2157"/>
                <a:gd name="T15" fmla="*/ 924 h 2157"/>
                <a:gd name="T16" fmla="*/ 923 w 2157"/>
                <a:gd name="T17" fmla="*/ 370 h 2157"/>
                <a:gd name="T18" fmla="*/ 1288 w 2157"/>
                <a:gd name="T19" fmla="*/ 2041 h 2157"/>
                <a:gd name="T20" fmla="*/ 1288 w 2157"/>
                <a:gd name="T21" fmla="*/ 2041 h 2157"/>
                <a:gd name="T22" fmla="*/ 115 w 2157"/>
                <a:gd name="T23" fmla="*/ 1288 h 2157"/>
                <a:gd name="T24" fmla="*/ 115 w 2157"/>
                <a:gd name="T25" fmla="*/ 1288 h 2157"/>
                <a:gd name="T26" fmla="*/ 868 w 2157"/>
                <a:gd name="T27" fmla="*/ 116 h 2157"/>
                <a:gd name="T28" fmla="*/ 868 w 2157"/>
                <a:gd name="T29" fmla="*/ 116 h 2157"/>
                <a:gd name="T30" fmla="*/ 2040 w 2157"/>
                <a:gd name="T31" fmla="*/ 868 h 2157"/>
                <a:gd name="T32" fmla="*/ 2040 w 2157"/>
                <a:gd name="T33" fmla="*/ 868 h 2157"/>
                <a:gd name="T34" fmla="*/ 1288 w 2157"/>
                <a:gd name="T35" fmla="*/ 2041 h 2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7" h="2157">
                  <a:moveTo>
                    <a:pt x="923" y="370"/>
                  </a:moveTo>
                  <a:lnTo>
                    <a:pt x="923" y="370"/>
                  </a:lnTo>
                  <a:cubicBezTo>
                    <a:pt x="533" y="455"/>
                    <a:pt x="285" y="842"/>
                    <a:pt x="370" y="1233"/>
                  </a:cubicBezTo>
                  <a:lnTo>
                    <a:pt x="370" y="1233"/>
                  </a:lnTo>
                  <a:cubicBezTo>
                    <a:pt x="455" y="1623"/>
                    <a:pt x="842" y="1871"/>
                    <a:pt x="1232" y="1786"/>
                  </a:cubicBezTo>
                  <a:lnTo>
                    <a:pt x="1232" y="1786"/>
                  </a:lnTo>
                  <a:cubicBezTo>
                    <a:pt x="1622" y="1701"/>
                    <a:pt x="1870" y="1314"/>
                    <a:pt x="1785" y="924"/>
                  </a:cubicBezTo>
                  <a:lnTo>
                    <a:pt x="1785" y="924"/>
                  </a:lnTo>
                  <a:cubicBezTo>
                    <a:pt x="1701" y="534"/>
                    <a:pt x="1313" y="285"/>
                    <a:pt x="923" y="370"/>
                  </a:cubicBezTo>
                  <a:close/>
                  <a:moveTo>
                    <a:pt x="1288" y="2041"/>
                  </a:moveTo>
                  <a:lnTo>
                    <a:pt x="1288" y="2041"/>
                  </a:lnTo>
                  <a:cubicBezTo>
                    <a:pt x="757" y="2156"/>
                    <a:pt x="231" y="1818"/>
                    <a:pt x="115" y="1288"/>
                  </a:cubicBezTo>
                  <a:lnTo>
                    <a:pt x="115" y="1288"/>
                  </a:lnTo>
                  <a:cubicBezTo>
                    <a:pt x="0" y="758"/>
                    <a:pt x="337" y="231"/>
                    <a:pt x="868" y="116"/>
                  </a:cubicBezTo>
                  <a:lnTo>
                    <a:pt x="868" y="116"/>
                  </a:lnTo>
                  <a:cubicBezTo>
                    <a:pt x="1398" y="0"/>
                    <a:pt x="1924" y="338"/>
                    <a:pt x="2040" y="868"/>
                  </a:cubicBezTo>
                  <a:lnTo>
                    <a:pt x="2040" y="868"/>
                  </a:lnTo>
                  <a:cubicBezTo>
                    <a:pt x="2156" y="1399"/>
                    <a:pt x="1818" y="1925"/>
                    <a:pt x="1288" y="2041"/>
                  </a:cubicBezTo>
                  <a:close/>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8" name="Freeform 542">
              <a:extLst>
                <a:ext uri="{FF2B5EF4-FFF2-40B4-BE49-F238E27FC236}">
                  <a16:creationId xmlns:a16="http://schemas.microsoft.com/office/drawing/2014/main" id="{4AE10F0A-ECFE-8443-A6BE-8931D6990148}"/>
                </a:ext>
              </a:extLst>
            </p:cNvPr>
            <p:cNvSpPr>
              <a:spLocks noChangeArrowheads="1"/>
            </p:cNvSpPr>
            <p:nvPr/>
          </p:nvSpPr>
          <p:spPr bwMode="auto">
            <a:xfrm>
              <a:off x="2693573" y="9090757"/>
              <a:ext cx="126384" cy="313614"/>
            </a:xfrm>
            <a:custGeom>
              <a:avLst/>
              <a:gdLst>
                <a:gd name="T0" fmla="*/ 91 w 118"/>
                <a:gd name="T1" fmla="*/ 292 h 296"/>
                <a:gd name="T2" fmla="*/ 91 w 118"/>
                <a:gd name="T3" fmla="*/ 292 h 296"/>
                <a:gd name="T4" fmla="*/ 91 w 118"/>
                <a:gd name="T5" fmla="*/ 292 h 296"/>
                <a:gd name="T6" fmla="*/ 55 w 118"/>
                <a:gd name="T7" fmla="*/ 269 h 296"/>
                <a:gd name="T8" fmla="*/ 1 w 118"/>
                <a:gd name="T9" fmla="*/ 23 h 296"/>
                <a:gd name="T10" fmla="*/ 1 w 118"/>
                <a:gd name="T11" fmla="*/ 23 h 296"/>
                <a:gd name="T12" fmla="*/ 11 w 118"/>
                <a:gd name="T13" fmla="*/ 9 h 296"/>
                <a:gd name="T14" fmla="*/ 46 w 118"/>
                <a:gd name="T15" fmla="*/ 1 h 296"/>
                <a:gd name="T16" fmla="*/ 46 w 118"/>
                <a:gd name="T17" fmla="*/ 1 h 296"/>
                <a:gd name="T18" fmla="*/ 60 w 118"/>
                <a:gd name="T19" fmla="*/ 10 h 296"/>
                <a:gd name="T20" fmla="*/ 114 w 118"/>
                <a:gd name="T21" fmla="*/ 256 h 296"/>
                <a:gd name="T22" fmla="*/ 114 w 118"/>
                <a:gd name="T23" fmla="*/ 256 h 296"/>
                <a:gd name="T24" fmla="*/ 91 w 118"/>
                <a:gd name="T25" fmla="*/ 29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96">
                  <a:moveTo>
                    <a:pt x="91" y="292"/>
                  </a:moveTo>
                  <a:lnTo>
                    <a:pt x="91" y="292"/>
                  </a:lnTo>
                  <a:lnTo>
                    <a:pt x="91" y="292"/>
                  </a:lnTo>
                  <a:cubicBezTo>
                    <a:pt x="75" y="295"/>
                    <a:pt x="59" y="285"/>
                    <a:pt x="55" y="269"/>
                  </a:cubicBezTo>
                  <a:lnTo>
                    <a:pt x="1" y="23"/>
                  </a:lnTo>
                  <a:lnTo>
                    <a:pt x="1" y="23"/>
                  </a:lnTo>
                  <a:cubicBezTo>
                    <a:pt x="0" y="16"/>
                    <a:pt x="5" y="10"/>
                    <a:pt x="11" y="9"/>
                  </a:cubicBezTo>
                  <a:lnTo>
                    <a:pt x="46" y="1"/>
                  </a:lnTo>
                  <a:lnTo>
                    <a:pt x="46" y="1"/>
                  </a:lnTo>
                  <a:cubicBezTo>
                    <a:pt x="52" y="0"/>
                    <a:pt x="59" y="4"/>
                    <a:pt x="60" y="10"/>
                  </a:cubicBezTo>
                  <a:lnTo>
                    <a:pt x="114" y="256"/>
                  </a:lnTo>
                  <a:lnTo>
                    <a:pt x="114" y="256"/>
                  </a:lnTo>
                  <a:cubicBezTo>
                    <a:pt x="117" y="272"/>
                    <a:pt x="107" y="288"/>
                    <a:pt x="91" y="2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9" name="Freeform 543">
              <a:extLst>
                <a:ext uri="{FF2B5EF4-FFF2-40B4-BE49-F238E27FC236}">
                  <a16:creationId xmlns:a16="http://schemas.microsoft.com/office/drawing/2014/main" id="{A89ED195-880D-EF42-8B2E-2070A0D5F220}"/>
                </a:ext>
              </a:extLst>
            </p:cNvPr>
            <p:cNvSpPr>
              <a:spLocks noChangeArrowheads="1"/>
            </p:cNvSpPr>
            <p:nvPr/>
          </p:nvSpPr>
          <p:spPr bwMode="auto">
            <a:xfrm>
              <a:off x="5993561" y="8369909"/>
              <a:ext cx="126382" cy="313614"/>
            </a:xfrm>
            <a:custGeom>
              <a:avLst/>
              <a:gdLst>
                <a:gd name="T0" fmla="*/ 90 w 118"/>
                <a:gd name="T1" fmla="*/ 292 h 297"/>
                <a:gd name="T2" fmla="*/ 90 w 118"/>
                <a:gd name="T3" fmla="*/ 292 h 297"/>
                <a:gd name="T4" fmla="*/ 90 w 118"/>
                <a:gd name="T5" fmla="*/ 292 h 297"/>
                <a:gd name="T6" fmla="*/ 55 w 118"/>
                <a:gd name="T7" fmla="*/ 269 h 297"/>
                <a:gd name="T8" fmla="*/ 1 w 118"/>
                <a:gd name="T9" fmla="*/ 23 h 297"/>
                <a:gd name="T10" fmla="*/ 1 w 118"/>
                <a:gd name="T11" fmla="*/ 23 h 297"/>
                <a:gd name="T12" fmla="*/ 10 w 118"/>
                <a:gd name="T13" fmla="*/ 10 h 297"/>
                <a:gd name="T14" fmla="*/ 46 w 118"/>
                <a:gd name="T15" fmla="*/ 2 h 297"/>
                <a:gd name="T16" fmla="*/ 46 w 118"/>
                <a:gd name="T17" fmla="*/ 2 h 297"/>
                <a:gd name="T18" fmla="*/ 60 w 118"/>
                <a:gd name="T19" fmla="*/ 11 h 297"/>
                <a:gd name="T20" fmla="*/ 113 w 118"/>
                <a:gd name="T21" fmla="*/ 257 h 297"/>
                <a:gd name="T22" fmla="*/ 113 w 118"/>
                <a:gd name="T23" fmla="*/ 257 h 297"/>
                <a:gd name="T24" fmla="*/ 90 w 118"/>
                <a:gd name="T25" fmla="*/ 29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297">
                  <a:moveTo>
                    <a:pt x="90" y="292"/>
                  </a:moveTo>
                  <a:lnTo>
                    <a:pt x="90" y="292"/>
                  </a:lnTo>
                  <a:lnTo>
                    <a:pt x="90" y="292"/>
                  </a:lnTo>
                  <a:cubicBezTo>
                    <a:pt x="74" y="296"/>
                    <a:pt x="59" y="285"/>
                    <a:pt x="55" y="269"/>
                  </a:cubicBezTo>
                  <a:lnTo>
                    <a:pt x="1" y="23"/>
                  </a:lnTo>
                  <a:lnTo>
                    <a:pt x="1" y="23"/>
                  </a:lnTo>
                  <a:cubicBezTo>
                    <a:pt x="0" y="17"/>
                    <a:pt x="4" y="11"/>
                    <a:pt x="10" y="10"/>
                  </a:cubicBezTo>
                  <a:lnTo>
                    <a:pt x="46" y="2"/>
                  </a:lnTo>
                  <a:lnTo>
                    <a:pt x="46" y="2"/>
                  </a:lnTo>
                  <a:cubicBezTo>
                    <a:pt x="52" y="0"/>
                    <a:pt x="59" y="5"/>
                    <a:pt x="60" y="11"/>
                  </a:cubicBezTo>
                  <a:lnTo>
                    <a:pt x="113" y="257"/>
                  </a:lnTo>
                  <a:lnTo>
                    <a:pt x="113" y="257"/>
                  </a:lnTo>
                  <a:cubicBezTo>
                    <a:pt x="117" y="273"/>
                    <a:pt x="107" y="289"/>
                    <a:pt x="90" y="29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0" name="Freeform 544">
              <a:extLst>
                <a:ext uri="{FF2B5EF4-FFF2-40B4-BE49-F238E27FC236}">
                  <a16:creationId xmlns:a16="http://schemas.microsoft.com/office/drawing/2014/main" id="{B6E5DD32-2046-534E-9A51-1543E446CE5F}"/>
                </a:ext>
              </a:extLst>
            </p:cNvPr>
            <p:cNvSpPr>
              <a:spLocks noChangeArrowheads="1"/>
            </p:cNvSpPr>
            <p:nvPr/>
          </p:nvSpPr>
          <p:spPr bwMode="auto">
            <a:xfrm>
              <a:off x="2871445" y="2308229"/>
              <a:ext cx="322980" cy="482127"/>
            </a:xfrm>
            <a:custGeom>
              <a:avLst/>
              <a:gdLst>
                <a:gd name="T0" fmla="*/ 302 w 303"/>
                <a:gd name="T1" fmla="*/ 408 h 455"/>
                <a:gd name="T2" fmla="*/ 89 w 303"/>
                <a:gd name="T3" fmla="*/ 454 h 455"/>
                <a:gd name="T4" fmla="*/ 0 w 303"/>
                <a:gd name="T5" fmla="*/ 46 h 455"/>
                <a:gd name="T6" fmla="*/ 213 w 303"/>
                <a:gd name="T7" fmla="*/ 0 h 455"/>
                <a:gd name="T8" fmla="*/ 302 w 303"/>
                <a:gd name="T9" fmla="*/ 408 h 455"/>
              </a:gdLst>
              <a:ahLst/>
              <a:cxnLst>
                <a:cxn ang="0">
                  <a:pos x="T0" y="T1"/>
                </a:cxn>
                <a:cxn ang="0">
                  <a:pos x="T2" y="T3"/>
                </a:cxn>
                <a:cxn ang="0">
                  <a:pos x="T4" y="T5"/>
                </a:cxn>
                <a:cxn ang="0">
                  <a:pos x="T6" y="T7"/>
                </a:cxn>
                <a:cxn ang="0">
                  <a:pos x="T8" y="T9"/>
                </a:cxn>
              </a:cxnLst>
              <a:rect l="0" t="0" r="r" b="b"/>
              <a:pathLst>
                <a:path w="303" h="455">
                  <a:moveTo>
                    <a:pt x="302" y="408"/>
                  </a:moveTo>
                  <a:lnTo>
                    <a:pt x="89" y="454"/>
                  </a:lnTo>
                  <a:lnTo>
                    <a:pt x="0" y="46"/>
                  </a:lnTo>
                  <a:lnTo>
                    <a:pt x="213" y="0"/>
                  </a:lnTo>
                  <a:lnTo>
                    <a:pt x="302" y="4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1" name="Freeform 545">
              <a:extLst>
                <a:ext uri="{FF2B5EF4-FFF2-40B4-BE49-F238E27FC236}">
                  <a16:creationId xmlns:a16="http://schemas.microsoft.com/office/drawing/2014/main" id="{6628FCBA-932D-5B43-A0A1-13819D220109}"/>
                </a:ext>
              </a:extLst>
            </p:cNvPr>
            <p:cNvSpPr>
              <a:spLocks noChangeArrowheads="1"/>
            </p:cNvSpPr>
            <p:nvPr/>
          </p:nvSpPr>
          <p:spPr bwMode="auto">
            <a:xfrm>
              <a:off x="2688894" y="1671637"/>
              <a:ext cx="496168" cy="861274"/>
            </a:xfrm>
            <a:custGeom>
              <a:avLst/>
              <a:gdLst>
                <a:gd name="T0" fmla="*/ 317 w 467"/>
                <a:gd name="T1" fmla="*/ 791 h 812"/>
                <a:gd name="T2" fmla="*/ 317 w 467"/>
                <a:gd name="T3" fmla="*/ 791 h 812"/>
                <a:gd name="T4" fmla="*/ 317 w 467"/>
                <a:gd name="T5" fmla="*/ 791 h 812"/>
                <a:gd name="T6" fmla="*/ 116 w 467"/>
                <a:gd name="T7" fmla="*/ 662 h 812"/>
                <a:gd name="T8" fmla="*/ 20 w 467"/>
                <a:gd name="T9" fmla="*/ 221 h 812"/>
                <a:gd name="T10" fmla="*/ 20 w 467"/>
                <a:gd name="T11" fmla="*/ 221 h 812"/>
                <a:gd name="T12" fmla="*/ 149 w 467"/>
                <a:gd name="T13" fmla="*/ 20 h 812"/>
                <a:gd name="T14" fmla="*/ 149 w 467"/>
                <a:gd name="T15" fmla="*/ 20 h 812"/>
                <a:gd name="T16" fmla="*/ 351 w 467"/>
                <a:gd name="T17" fmla="*/ 149 h 812"/>
                <a:gd name="T18" fmla="*/ 447 w 467"/>
                <a:gd name="T19" fmla="*/ 590 h 812"/>
                <a:gd name="T20" fmla="*/ 447 w 467"/>
                <a:gd name="T21" fmla="*/ 590 h 812"/>
                <a:gd name="T22" fmla="*/ 317 w 467"/>
                <a:gd name="T23" fmla="*/ 791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812">
                  <a:moveTo>
                    <a:pt x="317" y="791"/>
                  </a:moveTo>
                  <a:lnTo>
                    <a:pt x="317" y="791"/>
                  </a:lnTo>
                  <a:lnTo>
                    <a:pt x="317" y="791"/>
                  </a:lnTo>
                  <a:cubicBezTo>
                    <a:pt x="226" y="811"/>
                    <a:pt x="136" y="753"/>
                    <a:pt x="116" y="662"/>
                  </a:cubicBezTo>
                  <a:lnTo>
                    <a:pt x="20" y="221"/>
                  </a:lnTo>
                  <a:lnTo>
                    <a:pt x="20" y="221"/>
                  </a:lnTo>
                  <a:cubicBezTo>
                    <a:pt x="0" y="130"/>
                    <a:pt x="58" y="40"/>
                    <a:pt x="149" y="20"/>
                  </a:cubicBezTo>
                  <a:lnTo>
                    <a:pt x="149" y="20"/>
                  </a:lnTo>
                  <a:cubicBezTo>
                    <a:pt x="241" y="0"/>
                    <a:pt x="331" y="58"/>
                    <a:pt x="351" y="149"/>
                  </a:cubicBezTo>
                  <a:lnTo>
                    <a:pt x="447" y="590"/>
                  </a:lnTo>
                  <a:lnTo>
                    <a:pt x="447" y="590"/>
                  </a:lnTo>
                  <a:cubicBezTo>
                    <a:pt x="466" y="681"/>
                    <a:pt x="409" y="771"/>
                    <a:pt x="317" y="79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2" name="Freeform 546">
              <a:extLst>
                <a:ext uri="{FF2B5EF4-FFF2-40B4-BE49-F238E27FC236}">
                  <a16:creationId xmlns:a16="http://schemas.microsoft.com/office/drawing/2014/main" id="{EEFB7B59-13DA-B346-A1AC-5E0ECCC2E516}"/>
                </a:ext>
              </a:extLst>
            </p:cNvPr>
            <p:cNvSpPr>
              <a:spLocks noChangeArrowheads="1"/>
            </p:cNvSpPr>
            <p:nvPr/>
          </p:nvSpPr>
          <p:spPr bwMode="auto">
            <a:xfrm>
              <a:off x="2333151" y="5860984"/>
              <a:ext cx="3014457" cy="809782"/>
            </a:xfrm>
            <a:custGeom>
              <a:avLst/>
              <a:gdLst>
                <a:gd name="T0" fmla="*/ 2807 w 2842"/>
                <a:gd name="T1" fmla="*/ 0 h 764"/>
                <a:gd name="T2" fmla="*/ 0 w 2842"/>
                <a:gd name="T3" fmla="*/ 611 h 764"/>
                <a:gd name="T4" fmla="*/ 34 w 2842"/>
                <a:gd name="T5" fmla="*/ 763 h 764"/>
                <a:gd name="T6" fmla="*/ 2841 w 2842"/>
                <a:gd name="T7" fmla="*/ 151 h 764"/>
                <a:gd name="T8" fmla="*/ 2807 w 2842"/>
                <a:gd name="T9" fmla="*/ 0 h 764"/>
              </a:gdLst>
              <a:ahLst/>
              <a:cxnLst>
                <a:cxn ang="0">
                  <a:pos x="T0" y="T1"/>
                </a:cxn>
                <a:cxn ang="0">
                  <a:pos x="T2" y="T3"/>
                </a:cxn>
                <a:cxn ang="0">
                  <a:pos x="T4" y="T5"/>
                </a:cxn>
                <a:cxn ang="0">
                  <a:pos x="T6" y="T7"/>
                </a:cxn>
                <a:cxn ang="0">
                  <a:pos x="T8" y="T9"/>
                </a:cxn>
              </a:cxnLst>
              <a:rect l="0" t="0" r="r" b="b"/>
              <a:pathLst>
                <a:path w="2842" h="764">
                  <a:moveTo>
                    <a:pt x="2807" y="0"/>
                  </a:moveTo>
                  <a:lnTo>
                    <a:pt x="0" y="611"/>
                  </a:lnTo>
                  <a:lnTo>
                    <a:pt x="34" y="763"/>
                  </a:lnTo>
                  <a:lnTo>
                    <a:pt x="2841" y="151"/>
                  </a:lnTo>
                  <a:lnTo>
                    <a:pt x="2807" y="0"/>
                  </a:ln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3" name="Freeform 547">
              <a:extLst>
                <a:ext uri="{FF2B5EF4-FFF2-40B4-BE49-F238E27FC236}">
                  <a16:creationId xmlns:a16="http://schemas.microsoft.com/office/drawing/2014/main" id="{D99F963E-B5F2-274D-A6FE-BA6CFD1AD674}"/>
                </a:ext>
              </a:extLst>
            </p:cNvPr>
            <p:cNvSpPr>
              <a:spLocks noChangeArrowheads="1"/>
            </p:cNvSpPr>
            <p:nvPr/>
          </p:nvSpPr>
          <p:spPr bwMode="auto">
            <a:xfrm>
              <a:off x="5286755" y="5701835"/>
              <a:ext cx="547660" cy="369784"/>
            </a:xfrm>
            <a:custGeom>
              <a:avLst/>
              <a:gdLst>
                <a:gd name="T0" fmla="*/ 395 w 518"/>
                <a:gd name="T1" fmla="*/ 286 h 350"/>
                <a:gd name="T2" fmla="*/ 181 w 518"/>
                <a:gd name="T3" fmla="*/ 332 h 350"/>
                <a:gd name="T4" fmla="*/ 181 w 518"/>
                <a:gd name="T5" fmla="*/ 332 h 350"/>
                <a:gd name="T6" fmla="*/ 16 w 518"/>
                <a:gd name="T7" fmla="*/ 227 h 350"/>
                <a:gd name="T8" fmla="*/ 16 w 518"/>
                <a:gd name="T9" fmla="*/ 227 h 350"/>
                <a:gd name="T10" fmla="*/ 122 w 518"/>
                <a:gd name="T11" fmla="*/ 62 h 350"/>
                <a:gd name="T12" fmla="*/ 336 w 518"/>
                <a:gd name="T13" fmla="*/ 15 h 350"/>
                <a:gd name="T14" fmla="*/ 336 w 518"/>
                <a:gd name="T15" fmla="*/ 15 h 350"/>
                <a:gd name="T16" fmla="*/ 501 w 518"/>
                <a:gd name="T17" fmla="*/ 121 h 350"/>
                <a:gd name="T18" fmla="*/ 501 w 518"/>
                <a:gd name="T19" fmla="*/ 121 h 350"/>
                <a:gd name="T20" fmla="*/ 395 w 518"/>
                <a:gd name="T21" fmla="*/ 286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8" h="350">
                  <a:moveTo>
                    <a:pt x="395" y="286"/>
                  </a:moveTo>
                  <a:lnTo>
                    <a:pt x="181" y="332"/>
                  </a:lnTo>
                  <a:lnTo>
                    <a:pt x="181" y="332"/>
                  </a:lnTo>
                  <a:cubicBezTo>
                    <a:pt x="106" y="349"/>
                    <a:pt x="33" y="302"/>
                    <a:pt x="16" y="227"/>
                  </a:cubicBezTo>
                  <a:lnTo>
                    <a:pt x="16" y="227"/>
                  </a:lnTo>
                  <a:cubicBezTo>
                    <a:pt x="0" y="152"/>
                    <a:pt x="48" y="78"/>
                    <a:pt x="122" y="62"/>
                  </a:cubicBezTo>
                  <a:lnTo>
                    <a:pt x="336" y="15"/>
                  </a:lnTo>
                  <a:lnTo>
                    <a:pt x="336" y="15"/>
                  </a:lnTo>
                  <a:cubicBezTo>
                    <a:pt x="411" y="0"/>
                    <a:pt x="485" y="47"/>
                    <a:pt x="501" y="121"/>
                  </a:cubicBezTo>
                  <a:lnTo>
                    <a:pt x="501" y="121"/>
                  </a:lnTo>
                  <a:cubicBezTo>
                    <a:pt x="517" y="196"/>
                    <a:pt x="470" y="269"/>
                    <a:pt x="395" y="28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4" name="Freeform 548">
              <a:extLst>
                <a:ext uri="{FF2B5EF4-FFF2-40B4-BE49-F238E27FC236}">
                  <a16:creationId xmlns:a16="http://schemas.microsoft.com/office/drawing/2014/main" id="{AACB3E37-72D7-E043-9540-4BED29455EE7}"/>
                </a:ext>
              </a:extLst>
            </p:cNvPr>
            <p:cNvSpPr>
              <a:spLocks noChangeArrowheads="1"/>
            </p:cNvSpPr>
            <p:nvPr/>
          </p:nvSpPr>
          <p:spPr bwMode="auto">
            <a:xfrm>
              <a:off x="1851024" y="6450768"/>
              <a:ext cx="547660" cy="369784"/>
            </a:xfrm>
            <a:custGeom>
              <a:avLst/>
              <a:gdLst>
                <a:gd name="T0" fmla="*/ 395 w 518"/>
                <a:gd name="T1" fmla="*/ 286 h 349"/>
                <a:gd name="T2" fmla="*/ 181 w 518"/>
                <a:gd name="T3" fmla="*/ 333 h 349"/>
                <a:gd name="T4" fmla="*/ 181 w 518"/>
                <a:gd name="T5" fmla="*/ 333 h 349"/>
                <a:gd name="T6" fmla="*/ 16 w 518"/>
                <a:gd name="T7" fmla="*/ 228 h 349"/>
                <a:gd name="T8" fmla="*/ 16 w 518"/>
                <a:gd name="T9" fmla="*/ 228 h 349"/>
                <a:gd name="T10" fmla="*/ 122 w 518"/>
                <a:gd name="T11" fmla="*/ 63 h 349"/>
                <a:gd name="T12" fmla="*/ 336 w 518"/>
                <a:gd name="T13" fmla="*/ 17 h 349"/>
                <a:gd name="T14" fmla="*/ 336 w 518"/>
                <a:gd name="T15" fmla="*/ 17 h 349"/>
                <a:gd name="T16" fmla="*/ 500 w 518"/>
                <a:gd name="T17" fmla="*/ 122 h 349"/>
                <a:gd name="T18" fmla="*/ 500 w 518"/>
                <a:gd name="T19" fmla="*/ 122 h 349"/>
                <a:gd name="T20" fmla="*/ 395 w 518"/>
                <a:gd name="T21" fmla="*/ 286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8" h="349">
                  <a:moveTo>
                    <a:pt x="395" y="286"/>
                  </a:moveTo>
                  <a:lnTo>
                    <a:pt x="181" y="333"/>
                  </a:lnTo>
                  <a:lnTo>
                    <a:pt x="181" y="333"/>
                  </a:lnTo>
                  <a:cubicBezTo>
                    <a:pt x="106" y="348"/>
                    <a:pt x="32" y="303"/>
                    <a:pt x="16" y="228"/>
                  </a:cubicBezTo>
                  <a:lnTo>
                    <a:pt x="16" y="228"/>
                  </a:lnTo>
                  <a:cubicBezTo>
                    <a:pt x="0" y="153"/>
                    <a:pt x="47" y="80"/>
                    <a:pt x="122" y="63"/>
                  </a:cubicBezTo>
                  <a:lnTo>
                    <a:pt x="336" y="17"/>
                  </a:lnTo>
                  <a:lnTo>
                    <a:pt x="336" y="17"/>
                  </a:lnTo>
                  <a:cubicBezTo>
                    <a:pt x="410" y="0"/>
                    <a:pt x="485" y="48"/>
                    <a:pt x="500" y="122"/>
                  </a:cubicBezTo>
                  <a:lnTo>
                    <a:pt x="500" y="122"/>
                  </a:lnTo>
                  <a:cubicBezTo>
                    <a:pt x="517" y="197"/>
                    <a:pt x="470" y="271"/>
                    <a:pt x="395" y="28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5" name="Freeform 549">
              <a:extLst>
                <a:ext uri="{FF2B5EF4-FFF2-40B4-BE49-F238E27FC236}">
                  <a16:creationId xmlns:a16="http://schemas.microsoft.com/office/drawing/2014/main" id="{63BAD918-C235-D944-A65A-92DABD3205D0}"/>
                </a:ext>
              </a:extLst>
            </p:cNvPr>
            <p:cNvSpPr>
              <a:spLocks noChangeArrowheads="1"/>
            </p:cNvSpPr>
            <p:nvPr/>
          </p:nvSpPr>
          <p:spPr bwMode="auto">
            <a:xfrm>
              <a:off x="3681231" y="5748643"/>
              <a:ext cx="332339" cy="1057868"/>
            </a:xfrm>
            <a:custGeom>
              <a:avLst/>
              <a:gdLst>
                <a:gd name="T0" fmla="*/ 263 w 312"/>
                <a:gd name="T1" fmla="*/ 990 h 998"/>
                <a:gd name="T2" fmla="*/ 263 w 312"/>
                <a:gd name="T3" fmla="*/ 990 h 998"/>
                <a:gd name="T4" fmla="*/ 263 w 312"/>
                <a:gd name="T5" fmla="*/ 990 h 998"/>
                <a:gd name="T6" fmla="*/ 199 w 312"/>
                <a:gd name="T7" fmla="*/ 949 h 998"/>
                <a:gd name="T8" fmla="*/ 7 w 312"/>
                <a:gd name="T9" fmla="*/ 71 h 998"/>
                <a:gd name="T10" fmla="*/ 7 w 312"/>
                <a:gd name="T11" fmla="*/ 71 h 998"/>
                <a:gd name="T12" fmla="*/ 49 w 312"/>
                <a:gd name="T13" fmla="*/ 6 h 998"/>
                <a:gd name="T14" fmla="*/ 49 w 312"/>
                <a:gd name="T15" fmla="*/ 6 h 998"/>
                <a:gd name="T16" fmla="*/ 114 w 312"/>
                <a:gd name="T17" fmla="*/ 48 h 998"/>
                <a:gd name="T18" fmla="*/ 305 w 312"/>
                <a:gd name="T19" fmla="*/ 926 h 998"/>
                <a:gd name="T20" fmla="*/ 305 w 312"/>
                <a:gd name="T21" fmla="*/ 926 h 998"/>
                <a:gd name="T22" fmla="*/ 263 w 312"/>
                <a:gd name="T23" fmla="*/ 990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2" h="998">
                  <a:moveTo>
                    <a:pt x="263" y="990"/>
                  </a:moveTo>
                  <a:lnTo>
                    <a:pt x="263" y="990"/>
                  </a:lnTo>
                  <a:lnTo>
                    <a:pt x="263" y="990"/>
                  </a:lnTo>
                  <a:cubicBezTo>
                    <a:pt x="234" y="997"/>
                    <a:pt x="205" y="978"/>
                    <a:pt x="199" y="949"/>
                  </a:cubicBezTo>
                  <a:lnTo>
                    <a:pt x="7" y="71"/>
                  </a:lnTo>
                  <a:lnTo>
                    <a:pt x="7" y="71"/>
                  </a:lnTo>
                  <a:cubicBezTo>
                    <a:pt x="0" y="41"/>
                    <a:pt x="19" y="12"/>
                    <a:pt x="49" y="6"/>
                  </a:cubicBezTo>
                  <a:lnTo>
                    <a:pt x="49" y="6"/>
                  </a:lnTo>
                  <a:cubicBezTo>
                    <a:pt x="78" y="0"/>
                    <a:pt x="107" y="18"/>
                    <a:pt x="114" y="48"/>
                  </a:cubicBezTo>
                  <a:lnTo>
                    <a:pt x="305" y="926"/>
                  </a:lnTo>
                  <a:lnTo>
                    <a:pt x="305" y="926"/>
                  </a:lnTo>
                  <a:cubicBezTo>
                    <a:pt x="311" y="956"/>
                    <a:pt x="293" y="984"/>
                    <a:pt x="263" y="990"/>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6" name="Freeform 550">
              <a:extLst>
                <a:ext uri="{FF2B5EF4-FFF2-40B4-BE49-F238E27FC236}">
                  <a16:creationId xmlns:a16="http://schemas.microsoft.com/office/drawing/2014/main" id="{513B70E8-C4CE-B244-BEAD-82CBF1EFD49E}"/>
                </a:ext>
              </a:extLst>
            </p:cNvPr>
            <p:cNvSpPr>
              <a:spLocks noChangeArrowheads="1"/>
            </p:cNvSpPr>
            <p:nvPr/>
          </p:nvSpPr>
          <p:spPr bwMode="auto">
            <a:xfrm>
              <a:off x="2417406" y="3731203"/>
              <a:ext cx="692764" cy="4797855"/>
            </a:xfrm>
            <a:custGeom>
              <a:avLst/>
              <a:gdLst>
                <a:gd name="T0" fmla="*/ 336 w 652"/>
                <a:gd name="T1" fmla="*/ 4518 h 4519"/>
                <a:gd name="T2" fmla="*/ 0 w 652"/>
                <a:gd name="T3" fmla="*/ 4494 h 4519"/>
                <a:gd name="T4" fmla="*/ 308 w 652"/>
                <a:gd name="T5" fmla="*/ 163 h 4519"/>
                <a:gd name="T6" fmla="*/ 308 w 652"/>
                <a:gd name="T7" fmla="*/ 163 h 4519"/>
                <a:gd name="T8" fmla="*/ 488 w 652"/>
                <a:gd name="T9" fmla="*/ 7 h 4519"/>
                <a:gd name="T10" fmla="*/ 488 w 652"/>
                <a:gd name="T11" fmla="*/ 7 h 4519"/>
                <a:gd name="T12" fmla="*/ 645 w 652"/>
                <a:gd name="T13" fmla="*/ 187 h 4519"/>
                <a:gd name="T14" fmla="*/ 336 w 652"/>
                <a:gd name="T15" fmla="*/ 4518 h 45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2" h="4519">
                  <a:moveTo>
                    <a:pt x="336" y="4518"/>
                  </a:moveTo>
                  <a:lnTo>
                    <a:pt x="0" y="4494"/>
                  </a:lnTo>
                  <a:lnTo>
                    <a:pt x="308" y="163"/>
                  </a:lnTo>
                  <a:lnTo>
                    <a:pt x="308" y="163"/>
                  </a:lnTo>
                  <a:cubicBezTo>
                    <a:pt x="315" y="70"/>
                    <a:pt x="395" y="0"/>
                    <a:pt x="488" y="7"/>
                  </a:cubicBezTo>
                  <a:lnTo>
                    <a:pt x="488" y="7"/>
                  </a:lnTo>
                  <a:cubicBezTo>
                    <a:pt x="581" y="13"/>
                    <a:pt x="651" y="94"/>
                    <a:pt x="645" y="187"/>
                  </a:cubicBezTo>
                  <a:lnTo>
                    <a:pt x="336" y="451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7" name="Freeform 551">
              <a:extLst>
                <a:ext uri="{FF2B5EF4-FFF2-40B4-BE49-F238E27FC236}">
                  <a16:creationId xmlns:a16="http://schemas.microsoft.com/office/drawing/2014/main" id="{9A0D2990-6729-B445-95AF-C281FC7969CC}"/>
                </a:ext>
              </a:extLst>
            </p:cNvPr>
            <p:cNvSpPr>
              <a:spLocks noChangeArrowheads="1"/>
            </p:cNvSpPr>
            <p:nvPr/>
          </p:nvSpPr>
          <p:spPr bwMode="auto">
            <a:xfrm>
              <a:off x="2417406" y="8430758"/>
              <a:ext cx="477445" cy="777019"/>
            </a:xfrm>
            <a:custGeom>
              <a:avLst/>
              <a:gdLst>
                <a:gd name="T0" fmla="*/ 305 w 448"/>
                <a:gd name="T1" fmla="*/ 713 h 732"/>
                <a:gd name="T2" fmla="*/ 305 w 448"/>
                <a:gd name="T3" fmla="*/ 713 h 732"/>
                <a:gd name="T4" fmla="*/ 305 w 448"/>
                <a:gd name="T5" fmla="*/ 713 h 732"/>
                <a:gd name="T6" fmla="*/ 113 w 448"/>
                <a:gd name="T7" fmla="*/ 590 h 732"/>
                <a:gd name="T8" fmla="*/ 0 w 448"/>
                <a:gd name="T9" fmla="*/ 68 h 732"/>
                <a:gd name="T10" fmla="*/ 315 w 448"/>
                <a:gd name="T11" fmla="*/ 0 h 732"/>
                <a:gd name="T12" fmla="*/ 428 w 448"/>
                <a:gd name="T13" fmla="*/ 520 h 732"/>
                <a:gd name="T14" fmla="*/ 428 w 448"/>
                <a:gd name="T15" fmla="*/ 520 h 732"/>
                <a:gd name="T16" fmla="*/ 305 w 448"/>
                <a:gd name="T17" fmla="*/ 713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8" h="732">
                  <a:moveTo>
                    <a:pt x="305" y="713"/>
                  </a:moveTo>
                  <a:lnTo>
                    <a:pt x="305" y="713"/>
                  </a:lnTo>
                  <a:lnTo>
                    <a:pt x="305" y="713"/>
                  </a:lnTo>
                  <a:cubicBezTo>
                    <a:pt x="218" y="731"/>
                    <a:pt x="132" y="676"/>
                    <a:pt x="113" y="590"/>
                  </a:cubicBezTo>
                  <a:lnTo>
                    <a:pt x="0" y="68"/>
                  </a:lnTo>
                  <a:lnTo>
                    <a:pt x="315" y="0"/>
                  </a:lnTo>
                  <a:lnTo>
                    <a:pt x="428" y="520"/>
                  </a:lnTo>
                  <a:lnTo>
                    <a:pt x="428" y="520"/>
                  </a:lnTo>
                  <a:cubicBezTo>
                    <a:pt x="447" y="608"/>
                    <a:pt x="392" y="694"/>
                    <a:pt x="305" y="7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8" name="Freeform 552">
              <a:extLst>
                <a:ext uri="{FF2B5EF4-FFF2-40B4-BE49-F238E27FC236}">
                  <a16:creationId xmlns:a16="http://schemas.microsoft.com/office/drawing/2014/main" id="{FDD417C2-CC24-0F46-810D-51877CC6F888}"/>
                </a:ext>
              </a:extLst>
            </p:cNvPr>
            <p:cNvSpPr>
              <a:spLocks noChangeArrowheads="1"/>
            </p:cNvSpPr>
            <p:nvPr/>
          </p:nvSpPr>
          <p:spPr bwMode="auto">
            <a:xfrm>
              <a:off x="3475274" y="3548652"/>
              <a:ext cx="2574459" cy="4334451"/>
            </a:xfrm>
            <a:custGeom>
              <a:avLst/>
              <a:gdLst>
                <a:gd name="T0" fmla="*/ 2129 w 2426"/>
                <a:gd name="T1" fmla="*/ 4083 h 4084"/>
                <a:gd name="T2" fmla="*/ 2425 w 2426"/>
                <a:gd name="T3" fmla="*/ 3921 h 4084"/>
                <a:gd name="T4" fmla="*/ 341 w 2426"/>
                <a:gd name="T5" fmla="*/ 111 h 4084"/>
                <a:gd name="T6" fmla="*/ 341 w 2426"/>
                <a:gd name="T7" fmla="*/ 111 h 4084"/>
                <a:gd name="T8" fmla="*/ 112 w 2426"/>
                <a:gd name="T9" fmla="*/ 44 h 4084"/>
                <a:gd name="T10" fmla="*/ 112 w 2426"/>
                <a:gd name="T11" fmla="*/ 44 h 4084"/>
                <a:gd name="T12" fmla="*/ 45 w 2426"/>
                <a:gd name="T13" fmla="*/ 273 h 4084"/>
                <a:gd name="T14" fmla="*/ 2129 w 2426"/>
                <a:gd name="T15" fmla="*/ 4083 h 40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6" h="4084">
                  <a:moveTo>
                    <a:pt x="2129" y="4083"/>
                  </a:moveTo>
                  <a:lnTo>
                    <a:pt x="2425" y="3921"/>
                  </a:lnTo>
                  <a:lnTo>
                    <a:pt x="341" y="111"/>
                  </a:lnTo>
                  <a:lnTo>
                    <a:pt x="341" y="111"/>
                  </a:lnTo>
                  <a:cubicBezTo>
                    <a:pt x="296" y="30"/>
                    <a:pt x="193" y="0"/>
                    <a:pt x="112" y="44"/>
                  </a:cubicBezTo>
                  <a:lnTo>
                    <a:pt x="112" y="44"/>
                  </a:lnTo>
                  <a:cubicBezTo>
                    <a:pt x="30" y="89"/>
                    <a:pt x="0" y="191"/>
                    <a:pt x="45" y="273"/>
                  </a:cubicBezTo>
                  <a:lnTo>
                    <a:pt x="2129" y="408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Tree>
    <p:extLst>
      <p:ext uri="{BB962C8B-B14F-4D97-AF65-F5344CB8AC3E}">
        <p14:creationId xmlns:p14="http://schemas.microsoft.com/office/powerpoint/2010/main" val="3236922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0-#ppt_w/2"/>
                                          </p:val>
                                        </p:tav>
                                        <p:tav tm="100000">
                                          <p:val>
                                            <p:strVal val="#ppt_x"/>
                                          </p:val>
                                        </p:tav>
                                      </p:tavLst>
                                    </p:anim>
                                    <p:anim calcmode="lin" valueType="num">
                                      <p:cBhvr additive="base">
                                        <p:cTn id="8" dur="500" fill="hold"/>
                                        <p:tgtEl>
                                          <p:spTgt spid="68"/>
                                        </p:tgtEl>
                                        <p:attrNameLst>
                                          <p:attrName>ppt_y</p:attrName>
                                        </p:attrNameLst>
                                      </p:cBhvr>
                                      <p:tavLst>
                                        <p:tav tm="0">
                                          <p:val>
                                            <p:strVal val="#ppt_y"/>
                                          </p:val>
                                        </p:tav>
                                        <p:tav tm="100000">
                                          <p:val>
                                            <p:strVal val="#ppt_y"/>
                                          </p:val>
                                        </p:tav>
                                      </p:tavLst>
                                    </p:anim>
                                  </p:childTnLst>
                                </p:cTn>
                              </p:par>
                              <p:par>
                                <p:cTn id="9" presetID="21" presetClass="entr" presetSubtype="1"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heel(1)">
                                      <p:cBhvr>
                                        <p:cTn id="11" dur="1000"/>
                                        <p:tgtEl>
                                          <p:spTgt spid="37"/>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wheel(1)">
                                      <p:cBhvr>
                                        <p:cTn id="14" dur="1000"/>
                                        <p:tgtEl>
                                          <p:spTgt spid="38"/>
                                        </p:tgtEl>
                                      </p:cBhvr>
                                    </p:animEffect>
                                  </p:childTnLst>
                                </p:cTn>
                              </p:par>
                              <p:par>
                                <p:cTn id="15" presetID="21" presetClass="entr" presetSubtype="1"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wheel(1)">
                                      <p:cBhvr>
                                        <p:cTn id="17" dur="1000"/>
                                        <p:tgtEl>
                                          <p:spTgt spid="36"/>
                                        </p:tgtEl>
                                      </p:cBhvr>
                                    </p:animEffect>
                                  </p:childTnLst>
                                </p:cTn>
                              </p:par>
                              <p:par>
                                <p:cTn id="18" presetID="10" presetClass="entr" presetSubtype="0" fill="hold" nodeType="withEffect">
                                  <p:stCondLst>
                                    <p:cond delay="500"/>
                                  </p:stCondLst>
                                  <p:childTnLst>
                                    <p:set>
                                      <p:cBhvr>
                                        <p:cTn id="19" dur="1" fill="hold">
                                          <p:stCondLst>
                                            <p:cond delay="0"/>
                                          </p:stCondLst>
                                        </p:cTn>
                                        <p:tgtEl>
                                          <p:spTgt spid="45"/>
                                        </p:tgtEl>
                                        <p:attrNameLst>
                                          <p:attrName>style.visibility</p:attrName>
                                        </p:attrNameLst>
                                      </p:cBhvr>
                                      <p:to>
                                        <p:strVal val="visible"/>
                                      </p:to>
                                    </p:set>
                                    <p:animEffect transition="in" filter="fade">
                                      <p:cBhvr>
                                        <p:cTn id="20" dur="500"/>
                                        <p:tgtEl>
                                          <p:spTgt spid="45"/>
                                        </p:tgtEl>
                                      </p:cBhvr>
                                    </p:animEffect>
                                  </p:childTnLst>
                                </p:cTn>
                              </p:par>
                              <p:par>
                                <p:cTn id="21" presetID="32" presetClass="emph" presetSubtype="0" fill="hold" nodeType="withEffect">
                                  <p:stCondLst>
                                    <p:cond delay="500"/>
                                  </p:stCondLst>
                                  <p:childTnLst>
                                    <p:animRot by="120000">
                                      <p:cBhvr>
                                        <p:cTn id="22" dur="100" fill="hold">
                                          <p:stCondLst>
                                            <p:cond delay="0"/>
                                          </p:stCondLst>
                                        </p:cTn>
                                        <p:tgtEl>
                                          <p:spTgt spid="45"/>
                                        </p:tgtEl>
                                        <p:attrNameLst>
                                          <p:attrName>r</p:attrName>
                                        </p:attrNameLst>
                                      </p:cBhvr>
                                    </p:animRot>
                                    <p:animRot by="-240000">
                                      <p:cBhvr>
                                        <p:cTn id="23" dur="200" fill="hold">
                                          <p:stCondLst>
                                            <p:cond delay="200"/>
                                          </p:stCondLst>
                                        </p:cTn>
                                        <p:tgtEl>
                                          <p:spTgt spid="45"/>
                                        </p:tgtEl>
                                        <p:attrNameLst>
                                          <p:attrName>r</p:attrName>
                                        </p:attrNameLst>
                                      </p:cBhvr>
                                    </p:animRot>
                                    <p:animRot by="240000">
                                      <p:cBhvr>
                                        <p:cTn id="24" dur="200" fill="hold">
                                          <p:stCondLst>
                                            <p:cond delay="400"/>
                                          </p:stCondLst>
                                        </p:cTn>
                                        <p:tgtEl>
                                          <p:spTgt spid="45"/>
                                        </p:tgtEl>
                                        <p:attrNameLst>
                                          <p:attrName>r</p:attrName>
                                        </p:attrNameLst>
                                      </p:cBhvr>
                                    </p:animRot>
                                    <p:animRot by="-240000">
                                      <p:cBhvr>
                                        <p:cTn id="25" dur="200" fill="hold">
                                          <p:stCondLst>
                                            <p:cond delay="600"/>
                                          </p:stCondLst>
                                        </p:cTn>
                                        <p:tgtEl>
                                          <p:spTgt spid="45"/>
                                        </p:tgtEl>
                                        <p:attrNameLst>
                                          <p:attrName>r</p:attrName>
                                        </p:attrNameLst>
                                      </p:cBhvr>
                                    </p:animRot>
                                    <p:animRot by="120000">
                                      <p:cBhvr>
                                        <p:cTn id="26" dur="200" fill="hold">
                                          <p:stCondLst>
                                            <p:cond delay="800"/>
                                          </p:stCondLst>
                                        </p:cTn>
                                        <p:tgtEl>
                                          <p:spTgt spid="45"/>
                                        </p:tgtEl>
                                        <p:attrNameLst>
                                          <p:attrName>r</p:attrName>
                                        </p:attrNameLst>
                                      </p:cBhvr>
                                    </p:animRot>
                                  </p:childTnLst>
                                </p:cTn>
                              </p:par>
                              <p:par>
                                <p:cTn id="27" presetID="10" presetClass="entr" presetSubtype="0" fill="hold" grpId="0" nodeType="withEffect">
                                  <p:stCondLst>
                                    <p:cond delay="10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3"/>
                                        </p:tgtEl>
                                        <p:attrNameLst>
                                          <p:attrName>style.visibility</p:attrName>
                                        </p:attrNameLst>
                                      </p:cBhvr>
                                      <p:to>
                                        <p:strVal val="visible"/>
                                      </p:to>
                                    </p:set>
                                    <p:animEffect transition="in" filter="fade">
                                      <p:cBhvr>
                                        <p:cTn id="38" dur="500"/>
                                        <p:tgtEl>
                                          <p:spTgt spid="4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par>
                                <p:cTn id="42" presetID="10" presetClass="entr" presetSubtype="0" fill="hold" grpId="0" nodeType="withEffect">
                                  <p:stCondLst>
                                    <p:cond delay="100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500"/>
                                        <p:tgtEl>
                                          <p:spTgt spid="39"/>
                                        </p:tgtEl>
                                      </p:cBhvr>
                                    </p:animEffect>
                                  </p:childTnLst>
                                </p:cTn>
                              </p:par>
                              <p:par>
                                <p:cTn id="45" presetID="2" presetClass="entr" presetSubtype="4" fill="hold" grpId="0" nodeType="withEffect">
                                  <p:stCondLst>
                                    <p:cond delay="1500"/>
                                  </p:stCondLst>
                                  <p:childTnLst>
                                    <p:set>
                                      <p:cBhvr>
                                        <p:cTn id="46" dur="1" fill="hold">
                                          <p:stCondLst>
                                            <p:cond delay="0"/>
                                          </p:stCondLst>
                                        </p:cTn>
                                        <p:tgtEl>
                                          <p:spTgt spid="75"/>
                                        </p:tgtEl>
                                        <p:attrNameLst>
                                          <p:attrName>style.visibility</p:attrName>
                                        </p:attrNameLst>
                                      </p:cBhvr>
                                      <p:to>
                                        <p:strVal val="visible"/>
                                      </p:to>
                                    </p:set>
                                    <p:anim calcmode="lin" valueType="num">
                                      <p:cBhvr additive="base">
                                        <p:cTn id="47" dur="750" fill="hold"/>
                                        <p:tgtEl>
                                          <p:spTgt spid="75"/>
                                        </p:tgtEl>
                                        <p:attrNameLst>
                                          <p:attrName>ppt_x</p:attrName>
                                        </p:attrNameLst>
                                      </p:cBhvr>
                                      <p:tavLst>
                                        <p:tav tm="0">
                                          <p:val>
                                            <p:strVal val="#ppt_x"/>
                                          </p:val>
                                        </p:tav>
                                        <p:tav tm="100000">
                                          <p:val>
                                            <p:strVal val="#ppt_x"/>
                                          </p:val>
                                        </p:tav>
                                      </p:tavLst>
                                    </p:anim>
                                    <p:anim calcmode="lin" valueType="num">
                                      <p:cBhvr additive="base">
                                        <p:cTn id="48" dur="750" fill="hold"/>
                                        <p:tgtEl>
                                          <p:spTgt spid="75"/>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1500"/>
                                  </p:stCondLst>
                                  <p:childTnLst>
                                    <p:set>
                                      <p:cBhvr>
                                        <p:cTn id="50" dur="1" fill="hold">
                                          <p:stCondLst>
                                            <p:cond delay="0"/>
                                          </p:stCondLst>
                                        </p:cTn>
                                        <p:tgtEl>
                                          <p:spTgt spid="5"/>
                                        </p:tgtEl>
                                        <p:attrNameLst>
                                          <p:attrName>style.visibility</p:attrName>
                                        </p:attrNameLst>
                                      </p:cBhvr>
                                      <p:to>
                                        <p:strVal val="visible"/>
                                      </p:to>
                                    </p:set>
                                    <p:anim calcmode="lin" valueType="num">
                                      <p:cBhvr additive="base">
                                        <p:cTn id="51" dur="750" fill="hold"/>
                                        <p:tgtEl>
                                          <p:spTgt spid="5"/>
                                        </p:tgtEl>
                                        <p:attrNameLst>
                                          <p:attrName>ppt_x</p:attrName>
                                        </p:attrNameLst>
                                      </p:cBhvr>
                                      <p:tavLst>
                                        <p:tav tm="0">
                                          <p:val>
                                            <p:strVal val="#ppt_x"/>
                                          </p:val>
                                        </p:tav>
                                        <p:tav tm="100000">
                                          <p:val>
                                            <p:strVal val="#ppt_x"/>
                                          </p:val>
                                        </p:tav>
                                      </p:tavLst>
                                    </p:anim>
                                    <p:anim calcmode="lin" valueType="num">
                                      <p:cBhvr additive="base">
                                        <p:cTn id="52" dur="750" fill="hold"/>
                                        <p:tgtEl>
                                          <p:spTgt spid="5"/>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1500"/>
                                  </p:stCondLst>
                                  <p:childTnLst>
                                    <p:set>
                                      <p:cBhvr>
                                        <p:cTn id="54" dur="1" fill="hold">
                                          <p:stCondLst>
                                            <p:cond delay="0"/>
                                          </p:stCondLst>
                                        </p:cTn>
                                        <p:tgtEl>
                                          <p:spTgt spid="81"/>
                                        </p:tgtEl>
                                        <p:attrNameLst>
                                          <p:attrName>style.visibility</p:attrName>
                                        </p:attrNameLst>
                                      </p:cBhvr>
                                      <p:to>
                                        <p:strVal val="visible"/>
                                      </p:to>
                                    </p:set>
                                    <p:anim calcmode="lin" valueType="num">
                                      <p:cBhvr additive="base">
                                        <p:cTn id="55" dur="750" fill="hold"/>
                                        <p:tgtEl>
                                          <p:spTgt spid="81"/>
                                        </p:tgtEl>
                                        <p:attrNameLst>
                                          <p:attrName>ppt_x</p:attrName>
                                        </p:attrNameLst>
                                      </p:cBhvr>
                                      <p:tavLst>
                                        <p:tav tm="0">
                                          <p:val>
                                            <p:strVal val="#ppt_x"/>
                                          </p:val>
                                        </p:tav>
                                        <p:tav tm="100000">
                                          <p:val>
                                            <p:strVal val="#ppt_x"/>
                                          </p:val>
                                        </p:tav>
                                      </p:tavLst>
                                    </p:anim>
                                    <p:anim calcmode="lin" valueType="num">
                                      <p:cBhvr additive="base">
                                        <p:cTn id="56" dur="750" fill="hold"/>
                                        <p:tgtEl>
                                          <p:spTgt spid="81"/>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1500"/>
                                  </p:stCondLst>
                                  <p:childTnLst>
                                    <p:set>
                                      <p:cBhvr>
                                        <p:cTn id="58" dur="1" fill="hold">
                                          <p:stCondLst>
                                            <p:cond delay="0"/>
                                          </p:stCondLst>
                                        </p:cTn>
                                        <p:tgtEl>
                                          <p:spTgt spid="84"/>
                                        </p:tgtEl>
                                        <p:attrNameLst>
                                          <p:attrName>style.visibility</p:attrName>
                                        </p:attrNameLst>
                                      </p:cBhvr>
                                      <p:to>
                                        <p:strVal val="visible"/>
                                      </p:to>
                                    </p:set>
                                    <p:anim calcmode="lin" valueType="num">
                                      <p:cBhvr additive="base">
                                        <p:cTn id="59" dur="750" fill="hold"/>
                                        <p:tgtEl>
                                          <p:spTgt spid="84"/>
                                        </p:tgtEl>
                                        <p:attrNameLst>
                                          <p:attrName>ppt_x</p:attrName>
                                        </p:attrNameLst>
                                      </p:cBhvr>
                                      <p:tavLst>
                                        <p:tav tm="0">
                                          <p:val>
                                            <p:strVal val="#ppt_x"/>
                                          </p:val>
                                        </p:tav>
                                        <p:tav tm="100000">
                                          <p:val>
                                            <p:strVal val="#ppt_x"/>
                                          </p:val>
                                        </p:tav>
                                      </p:tavLst>
                                    </p:anim>
                                    <p:anim calcmode="lin" valueType="num">
                                      <p:cBhvr additive="base">
                                        <p:cTn id="60" dur="750" fill="hold"/>
                                        <p:tgtEl>
                                          <p:spTgt spid="84"/>
                                        </p:tgtEl>
                                        <p:attrNameLst>
                                          <p:attrName>ppt_y</p:attrName>
                                        </p:attrNameLst>
                                      </p:cBhvr>
                                      <p:tavLst>
                                        <p:tav tm="0">
                                          <p:val>
                                            <p:strVal val="1+#ppt_h/2"/>
                                          </p:val>
                                        </p:tav>
                                        <p:tav tm="100000">
                                          <p:val>
                                            <p:strVal val="#ppt_y"/>
                                          </p:val>
                                        </p:tav>
                                      </p:tavLst>
                                    </p:anim>
                                  </p:childTnLst>
                                </p:cTn>
                              </p:par>
                              <p:par>
                                <p:cTn id="61" presetID="10" presetClass="entr" presetSubtype="0" fill="hold" grpId="0" nodeType="withEffect">
                                  <p:stCondLst>
                                    <p:cond delay="200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childTnLst>
                                </p:cTn>
                              </p:par>
                              <p:par>
                                <p:cTn id="64" presetID="10" presetClass="entr" presetSubtype="0" fill="hold" grpId="0" nodeType="withEffect">
                                  <p:stCondLst>
                                    <p:cond delay="2000"/>
                                  </p:stCondLst>
                                  <p:childTnLst>
                                    <p:set>
                                      <p:cBhvr>
                                        <p:cTn id="65" dur="1" fill="hold">
                                          <p:stCondLst>
                                            <p:cond delay="0"/>
                                          </p:stCondLst>
                                        </p:cTn>
                                        <p:tgtEl>
                                          <p:spTgt spid="83"/>
                                        </p:tgtEl>
                                        <p:attrNameLst>
                                          <p:attrName>style.visibility</p:attrName>
                                        </p:attrNameLst>
                                      </p:cBhvr>
                                      <p:to>
                                        <p:strVal val="visible"/>
                                      </p:to>
                                    </p:set>
                                    <p:animEffect transition="in" filter="fade">
                                      <p:cBhvr>
                                        <p:cTn id="66" dur="500"/>
                                        <p:tgtEl>
                                          <p:spTgt spid="83"/>
                                        </p:tgtEl>
                                      </p:cBhvr>
                                    </p:animEffect>
                                  </p:childTnLst>
                                </p:cTn>
                              </p:par>
                              <p:par>
                                <p:cTn id="67" presetID="10" presetClass="entr" presetSubtype="0" fill="hold" grpId="0" nodeType="withEffect">
                                  <p:stCondLst>
                                    <p:cond delay="2000"/>
                                  </p:stCondLst>
                                  <p:childTnLst>
                                    <p:set>
                                      <p:cBhvr>
                                        <p:cTn id="68" dur="1" fill="hold">
                                          <p:stCondLst>
                                            <p:cond delay="0"/>
                                          </p:stCondLst>
                                        </p:cTn>
                                        <p:tgtEl>
                                          <p:spTgt spid="79"/>
                                        </p:tgtEl>
                                        <p:attrNameLst>
                                          <p:attrName>style.visibility</p:attrName>
                                        </p:attrNameLst>
                                      </p:cBhvr>
                                      <p:to>
                                        <p:strVal val="visible"/>
                                      </p:to>
                                    </p:set>
                                    <p:animEffect transition="in" filter="fade">
                                      <p:cBhvr>
                                        <p:cTn id="69" dur="500"/>
                                        <p:tgtEl>
                                          <p:spTgt spid="79"/>
                                        </p:tgtEl>
                                      </p:cBhvr>
                                    </p:animEffect>
                                  </p:childTnLst>
                                </p:cTn>
                              </p:par>
                              <p:par>
                                <p:cTn id="70" presetID="10" presetClass="entr" presetSubtype="0" fill="hold" grpId="0" nodeType="withEffect">
                                  <p:stCondLst>
                                    <p:cond delay="2000"/>
                                  </p:stCondLst>
                                  <p:childTnLst>
                                    <p:set>
                                      <p:cBhvr>
                                        <p:cTn id="71" dur="1" fill="hold">
                                          <p:stCondLst>
                                            <p:cond delay="0"/>
                                          </p:stCondLst>
                                        </p:cTn>
                                        <p:tgtEl>
                                          <p:spTgt spid="80"/>
                                        </p:tgtEl>
                                        <p:attrNameLst>
                                          <p:attrName>style.visibility</p:attrName>
                                        </p:attrNameLst>
                                      </p:cBhvr>
                                      <p:to>
                                        <p:strVal val="visible"/>
                                      </p:to>
                                    </p:set>
                                    <p:animEffect transition="in" filter="fade">
                                      <p:cBhvr>
                                        <p:cTn id="72" dur="500"/>
                                        <p:tgtEl>
                                          <p:spTgt spid="80"/>
                                        </p:tgtEl>
                                      </p:cBhvr>
                                    </p:animEffect>
                                  </p:childTnLst>
                                </p:cTn>
                              </p:par>
                              <p:par>
                                <p:cTn id="73" presetID="10" presetClass="entr" presetSubtype="0" fill="hold" grpId="0" nodeType="withEffect">
                                  <p:stCondLst>
                                    <p:cond delay="2000"/>
                                  </p:stCondLst>
                                  <p:childTnLst>
                                    <p:set>
                                      <p:cBhvr>
                                        <p:cTn id="74" dur="1" fill="hold">
                                          <p:stCondLst>
                                            <p:cond delay="0"/>
                                          </p:stCondLst>
                                        </p:cTn>
                                        <p:tgtEl>
                                          <p:spTgt spid="73"/>
                                        </p:tgtEl>
                                        <p:attrNameLst>
                                          <p:attrName>style.visibility</p:attrName>
                                        </p:attrNameLst>
                                      </p:cBhvr>
                                      <p:to>
                                        <p:strVal val="visible"/>
                                      </p:to>
                                    </p:set>
                                    <p:animEffect transition="in" filter="fade">
                                      <p:cBhvr>
                                        <p:cTn id="75" dur="500"/>
                                        <p:tgtEl>
                                          <p:spTgt spid="73"/>
                                        </p:tgtEl>
                                      </p:cBhvr>
                                    </p:animEffect>
                                  </p:childTnLst>
                                </p:cTn>
                              </p:par>
                              <p:par>
                                <p:cTn id="76" presetID="10" presetClass="entr" presetSubtype="0" fill="hold" grpId="0" nodeType="withEffect">
                                  <p:stCondLst>
                                    <p:cond delay="2000"/>
                                  </p:stCondLst>
                                  <p:childTnLst>
                                    <p:set>
                                      <p:cBhvr>
                                        <p:cTn id="77" dur="1" fill="hold">
                                          <p:stCondLst>
                                            <p:cond delay="0"/>
                                          </p:stCondLst>
                                        </p:cTn>
                                        <p:tgtEl>
                                          <p:spTgt spid="74"/>
                                        </p:tgtEl>
                                        <p:attrNameLst>
                                          <p:attrName>style.visibility</p:attrName>
                                        </p:attrNameLst>
                                      </p:cBhvr>
                                      <p:to>
                                        <p:strVal val="visible"/>
                                      </p:to>
                                    </p:set>
                                    <p:animEffect transition="in" filter="fade">
                                      <p:cBhvr>
                                        <p:cTn id="78"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73" grpId="0"/>
      <p:bldP spid="74" grpId="0"/>
      <p:bldP spid="75" grpId="0" animBg="1"/>
      <p:bldP spid="79" grpId="0"/>
      <p:bldP spid="80" grpId="0"/>
      <p:bldP spid="81" grpId="0" animBg="1"/>
      <p:bldP spid="82" grpId="0"/>
      <p:bldP spid="83" grpId="0"/>
      <p:bldP spid="84" grpId="0" animBg="1"/>
      <p:bldP spid="36" grpId="0" animBg="1"/>
      <p:bldP spid="37" grpId="0" animBg="1"/>
      <p:bldP spid="38" grpId="0" animBg="1"/>
      <p:bldP spid="39" grpId="0"/>
      <p:bldP spid="6" grpId="0"/>
      <p:bldP spid="41" grpId="0"/>
      <p:bldP spid="42" grpId="0"/>
      <p:bldP spid="43" grpId="0"/>
      <p:bldP spid="4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CuadroTexto 4">
            <a:extLst>
              <a:ext uri="{FF2B5EF4-FFF2-40B4-BE49-F238E27FC236}">
                <a16:creationId xmlns:a16="http://schemas.microsoft.com/office/drawing/2014/main" id="{8DFE333C-B158-D74D-84DB-52FE7F054EBB}"/>
              </a:ext>
            </a:extLst>
          </p:cNvPr>
          <p:cNvSpPr txBox="1"/>
          <p:nvPr/>
        </p:nvSpPr>
        <p:spPr>
          <a:xfrm>
            <a:off x="7495010" y="2806739"/>
            <a:ext cx="3991749" cy="2508700"/>
          </a:xfrm>
          <a:prstGeom prst="rect">
            <a:avLst/>
          </a:prstGeom>
          <a:noFill/>
        </p:spPr>
        <p:txBody>
          <a:bodyPr wrap="square" rtlCol="0">
            <a:spAutoFit/>
          </a:bodyPr>
          <a:lstStyle/>
          <a:p>
            <a:pPr algn="ct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 vel illum dolore eu feugiat nulla facilisis at vero eros et accumsan et iusto odio dignissim qui blandit praesent luptatum zzril delenit augue duis dolore te feugait nulla faci.</a:t>
            </a:r>
          </a:p>
        </p:txBody>
      </p:sp>
      <p:sp>
        <p:nvSpPr>
          <p:cNvPr id="57" name="CuadroTexto 238">
            <a:extLst>
              <a:ext uri="{FF2B5EF4-FFF2-40B4-BE49-F238E27FC236}">
                <a16:creationId xmlns:a16="http://schemas.microsoft.com/office/drawing/2014/main" id="{9CA26E50-9E8D-5F44-95E8-7FA73A2F050A}"/>
              </a:ext>
            </a:extLst>
          </p:cNvPr>
          <p:cNvSpPr txBox="1"/>
          <p:nvPr/>
        </p:nvSpPr>
        <p:spPr>
          <a:xfrm>
            <a:off x="8155353" y="2205240"/>
            <a:ext cx="26710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8" name="Freeform 17">
            <a:extLst>
              <a:ext uri="{FF2B5EF4-FFF2-40B4-BE49-F238E27FC236}">
                <a16:creationId xmlns:a16="http://schemas.microsoft.com/office/drawing/2014/main" id="{FEB836EA-C3AB-0144-B404-840A9501127C}"/>
              </a:ext>
            </a:extLst>
          </p:cNvPr>
          <p:cNvSpPr/>
          <p:nvPr/>
        </p:nvSpPr>
        <p:spPr>
          <a:xfrm>
            <a:off x="1563497" y="4511360"/>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523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523"/>
                </a:lnTo>
                <a:lnTo>
                  <a:pt x="4702027" y="0"/>
                </a:lnTo>
                <a:lnTo>
                  <a:pt x="0" y="0"/>
                </a:lnTo>
                <a:lnTo>
                  <a:pt x="0" y="812380"/>
                </a:lnTo>
                <a:close/>
              </a:path>
            </a:pathLst>
          </a:custGeom>
          <a:solidFill>
            <a:schemeClr val="tx1">
              <a:lumMod val="85000"/>
              <a:lumOff val="15000"/>
            </a:schemeClr>
          </a:solidFill>
          <a:ln w="14299"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0F7053B3-04A0-B044-8767-529952310E13}"/>
              </a:ext>
            </a:extLst>
          </p:cNvPr>
          <p:cNvSpPr/>
          <p:nvPr/>
        </p:nvSpPr>
        <p:spPr>
          <a:xfrm>
            <a:off x="1335778" y="4511360"/>
            <a:ext cx="4980301" cy="812380"/>
          </a:xfrm>
          <a:custGeom>
            <a:avLst/>
            <a:gdLst>
              <a:gd name="connsiteX0" fmla="*/ 0 w 4980301"/>
              <a:gd name="connsiteY0" fmla="*/ 812380 h 812380"/>
              <a:gd name="connsiteX1" fmla="*/ 4702027 w 4980301"/>
              <a:gd name="connsiteY1" fmla="*/ 812380 h 812380"/>
              <a:gd name="connsiteX2" fmla="*/ 4980302 w 4980301"/>
              <a:gd name="connsiteY2" fmla="*/ 415523 h 812380"/>
              <a:gd name="connsiteX3" fmla="*/ 4702027 w 4980301"/>
              <a:gd name="connsiteY3" fmla="*/ 0 h 812380"/>
              <a:gd name="connsiteX4" fmla="*/ 0 w 4980301"/>
              <a:gd name="connsiteY4" fmla="*/ 0 h 812380"/>
              <a:gd name="connsiteX5" fmla="*/ 0 w 4980301"/>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0301" h="812380">
                <a:moveTo>
                  <a:pt x="0" y="812380"/>
                </a:moveTo>
                <a:lnTo>
                  <a:pt x="4702027" y="812380"/>
                </a:lnTo>
                <a:lnTo>
                  <a:pt x="4980302" y="415523"/>
                </a:lnTo>
                <a:lnTo>
                  <a:pt x="4702027" y="0"/>
                </a:lnTo>
                <a:lnTo>
                  <a:pt x="0" y="0"/>
                </a:lnTo>
                <a:lnTo>
                  <a:pt x="0" y="812380"/>
                </a:lnTo>
                <a:close/>
              </a:path>
            </a:pathLst>
          </a:custGeom>
          <a:solidFill>
            <a:schemeClr val="tx1">
              <a:lumMod val="75000"/>
              <a:lumOff val="25000"/>
            </a:schemeClr>
          </a:solidFill>
          <a:ln w="14299"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B924D064-E87A-CF4B-AA5D-24724B7EC9C7}"/>
              </a:ext>
            </a:extLst>
          </p:cNvPr>
          <p:cNvSpPr/>
          <p:nvPr/>
        </p:nvSpPr>
        <p:spPr>
          <a:xfrm>
            <a:off x="1924123" y="3698980"/>
            <a:ext cx="5039880" cy="812380"/>
          </a:xfrm>
          <a:custGeom>
            <a:avLst/>
            <a:gdLst>
              <a:gd name="connsiteX0" fmla="*/ 0 w 5039880"/>
              <a:gd name="connsiteY0" fmla="*/ 812380 h 812380"/>
              <a:gd name="connsiteX1" fmla="*/ 4702027 w 5039880"/>
              <a:gd name="connsiteY1" fmla="*/ 812380 h 812380"/>
              <a:gd name="connsiteX2" fmla="*/ 5039881 w 5039880"/>
              <a:gd name="connsiteY2" fmla="*/ 415379 h 812380"/>
              <a:gd name="connsiteX3" fmla="*/ 4702027 w 5039880"/>
              <a:gd name="connsiteY3" fmla="*/ 0 h 812380"/>
              <a:gd name="connsiteX4" fmla="*/ 0 w 5039880"/>
              <a:gd name="connsiteY4" fmla="*/ 0 h 812380"/>
              <a:gd name="connsiteX5" fmla="*/ 0 w 5039880"/>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880" h="812380">
                <a:moveTo>
                  <a:pt x="0" y="812380"/>
                </a:moveTo>
                <a:lnTo>
                  <a:pt x="4702027" y="812380"/>
                </a:lnTo>
                <a:lnTo>
                  <a:pt x="5039881" y="415379"/>
                </a:lnTo>
                <a:lnTo>
                  <a:pt x="4702027" y="0"/>
                </a:lnTo>
                <a:lnTo>
                  <a:pt x="0" y="0"/>
                </a:lnTo>
                <a:lnTo>
                  <a:pt x="0" y="812380"/>
                </a:lnTo>
                <a:close/>
              </a:path>
            </a:pathLst>
          </a:custGeom>
          <a:solidFill>
            <a:schemeClr val="tx1">
              <a:lumMod val="75000"/>
              <a:lumOff val="25000"/>
            </a:schemeClr>
          </a:solidFill>
          <a:ln w="14299"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D8F818A1-4B79-A543-8D83-19855C7DAACA}"/>
              </a:ext>
            </a:extLst>
          </p:cNvPr>
          <p:cNvSpPr/>
          <p:nvPr/>
        </p:nvSpPr>
        <p:spPr>
          <a:xfrm>
            <a:off x="1696261" y="3698980"/>
            <a:ext cx="4980444" cy="812380"/>
          </a:xfrm>
          <a:custGeom>
            <a:avLst/>
            <a:gdLst>
              <a:gd name="connsiteX0" fmla="*/ 0 w 4980444"/>
              <a:gd name="connsiteY0" fmla="*/ 812380 h 812380"/>
              <a:gd name="connsiteX1" fmla="*/ 4702171 w 4980444"/>
              <a:gd name="connsiteY1" fmla="*/ 812380 h 812380"/>
              <a:gd name="connsiteX2" fmla="*/ 4980445 w 4980444"/>
              <a:gd name="connsiteY2" fmla="*/ 415379 h 812380"/>
              <a:gd name="connsiteX3" fmla="*/ 4702171 w 4980444"/>
              <a:gd name="connsiteY3" fmla="*/ 0 h 812380"/>
              <a:gd name="connsiteX4" fmla="*/ 0 w 4980444"/>
              <a:gd name="connsiteY4" fmla="*/ 0 h 812380"/>
              <a:gd name="connsiteX5" fmla="*/ 0 w 4980444"/>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0444" h="812380">
                <a:moveTo>
                  <a:pt x="0" y="812380"/>
                </a:moveTo>
                <a:lnTo>
                  <a:pt x="4702171" y="812380"/>
                </a:lnTo>
                <a:lnTo>
                  <a:pt x="4980445" y="415379"/>
                </a:lnTo>
                <a:lnTo>
                  <a:pt x="4702171" y="0"/>
                </a:lnTo>
                <a:lnTo>
                  <a:pt x="0" y="0"/>
                </a:lnTo>
                <a:lnTo>
                  <a:pt x="0" y="812380"/>
                </a:lnTo>
                <a:close/>
              </a:path>
            </a:pathLst>
          </a:custGeom>
          <a:solidFill>
            <a:schemeClr val="tx1">
              <a:lumMod val="65000"/>
              <a:lumOff val="35000"/>
            </a:schemeClr>
          </a:solidFill>
          <a:ln w="14299"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69A62BAD-100E-B045-8D11-A249A57404ED}"/>
              </a:ext>
            </a:extLst>
          </p:cNvPr>
          <p:cNvSpPr/>
          <p:nvPr/>
        </p:nvSpPr>
        <p:spPr>
          <a:xfrm>
            <a:off x="1920685" y="2890477"/>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523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523"/>
                </a:lnTo>
                <a:lnTo>
                  <a:pt x="4702027" y="0"/>
                </a:lnTo>
                <a:lnTo>
                  <a:pt x="0" y="0"/>
                </a:lnTo>
                <a:lnTo>
                  <a:pt x="0" y="812380"/>
                </a:lnTo>
                <a:close/>
              </a:path>
            </a:pathLst>
          </a:custGeom>
          <a:solidFill>
            <a:schemeClr val="tx1">
              <a:lumMod val="65000"/>
              <a:lumOff val="35000"/>
            </a:schemeClr>
          </a:solidFill>
          <a:ln w="14299"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E40B4A80-00FD-FB45-84BA-2824DCFF5F0F}"/>
              </a:ext>
            </a:extLst>
          </p:cNvPr>
          <p:cNvSpPr/>
          <p:nvPr/>
        </p:nvSpPr>
        <p:spPr>
          <a:xfrm>
            <a:off x="1692824" y="2890477"/>
            <a:ext cx="4980445" cy="812380"/>
          </a:xfrm>
          <a:custGeom>
            <a:avLst/>
            <a:gdLst>
              <a:gd name="connsiteX0" fmla="*/ 0 w 4980445"/>
              <a:gd name="connsiteY0" fmla="*/ 812380 h 812380"/>
              <a:gd name="connsiteX1" fmla="*/ 4702027 w 4980445"/>
              <a:gd name="connsiteY1" fmla="*/ 812380 h 812380"/>
              <a:gd name="connsiteX2" fmla="*/ 4980445 w 4980445"/>
              <a:gd name="connsiteY2" fmla="*/ 415523 h 812380"/>
              <a:gd name="connsiteX3" fmla="*/ 4702027 w 4980445"/>
              <a:gd name="connsiteY3" fmla="*/ 0 h 812380"/>
              <a:gd name="connsiteX4" fmla="*/ 0 w 4980445"/>
              <a:gd name="connsiteY4" fmla="*/ 0 h 812380"/>
              <a:gd name="connsiteX5" fmla="*/ 0 w 4980445"/>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0445" h="812380">
                <a:moveTo>
                  <a:pt x="0" y="812380"/>
                </a:moveTo>
                <a:lnTo>
                  <a:pt x="4702027" y="812380"/>
                </a:lnTo>
                <a:lnTo>
                  <a:pt x="4980445" y="415523"/>
                </a:lnTo>
                <a:lnTo>
                  <a:pt x="4702027" y="0"/>
                </a:lnTo>
                <a:lnTo>
                  <a:pt x="0" y="0"/>
                </a:lnTo>
                <a:lnTo>
                  <a:pt x="0" y="812380"/>
                </a:lnTo>
                <a:close/>
              </a:path>
            </a:pathLst>
          </a:custGeom>
          <a:solidFill>
            <a:schemeClr val="tx1">
              <a:lumMod val="50000"/>
              <a:lumOff val="50000"/>
            </a:schemeClr>
          </a:solidFill>
          <a:ln w="14299"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E48CF3F2-AEB2-CB45-84B5-64C8AE14AC80}"/>
              </a:ext>
            </a:extLst>
          </p:cNvPr>
          <p:cNvSpPr/>
          <p:nvPr/>
        </p:nvSpPr>
        <p:spPr>
          <a:xfrm>
            <a:off x="1563497" y="2079533"/>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379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379"/>
                </a:lnTo>
                <a:lnTo>
                  <a:pt x="4702027" y="0"/>
                </a:lnTo>
                <a:lnTo>
                  <a:pt x="0" y="0"/>
                </a:lnTo>
                <a:lnTo>
                  <a:pt x="0" y="812380"/>
                </a:lnTo>
                <a:close/>
              </a:path>
            </a:pathLst>
          </a:custGeom>
          <a:solidFill>
            <a:schemeClr val="bg1">
              <a:lumMod val="50000"/>
            </a:schemeClr>
          </a:solidFill>
          <a:ln w="14299"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78FED6D9-56AF-164F-B0F9-29292DE2603B}"/>
              </a:ext>
            </a:extLst>
          </p:cNvPr>
          <p:cNvSpPr/>
          <p:nvPr/>
        </p:nvSpPr>
        <p:spPr>
          <a:xfrm>
            <a:off x="1335778" y="2079533"/>
            <a:ext cx="4980301" cy="812380"/>
          </a:xfrm>
          <a:custGeom>
            <a:avLst/>
            <a:gdLst>
              <a:gd name="connsiteX0" fmla="*/ 0 w 4980301"/>
              <a:gd name="connsiteY0" fmla="*/ 812380 h 812380"/>
              <a:gd name="connsiteX1" fmla="*/ 4702027 w 4980301"/>
              <a:gd name="connsiteY1" fmla="*/ 812380 h 812380"/>
              <a:gd name="connsiteX2" fmla="*/ 4980302 w 4980301"/>
              <a:gd name="connsiteY2" fmla="*/ 415379 h 812380"/>
              <a:gd name="connsiteX3" fmla="*/ 4702027 w 4980301"/>
              <a:gd name="connsiteY3" fmla="*/ 0 h 812380"/>
              <a:gd name="connsiteX4" fmla="*/ 0 w 4980301"/>
              <a:gd name="connsiteY4" fmla="*/ 0 h 812380"/>
              <a:gd name="connsiteX5" fmla="*/ 0 w 4980301"/>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0301" h="812380">
                <a:moveTo>
                  <a:pt x="0" y="812380"/>
                </a:moveTo>
                <a:lnTo>
                  <a:pt x="4702027" y="812380"/>
                </a:lnTo>
                <a:lnTo>
                  <a:pt x="4980302" y="415379"/>
                </a:lnTo>
                <a:lnTo>
                  <a:pt x="4702027" y="0"/>
                </a:lnTo>
                <a:lnTo>
                  <a:pt x="0" y="0"/>
                </a:lnTo>
                <a:lnTo>
                  <a:pt x="0" y="812380"/>
                </a:lnTo>
                <a:close/>
              </a:path>
            </a:pathLst>
          </a:custGeom>
          <a:solidFill>
            <a:schemeClr val="bg1">
              <a:lumMod val="65000"/>
            </a:schemeClr>
          </a:solidFill>
          <a:ln w="14299" cap="flat">
            <a:noFill/>
            <a:prstDash val="solid"/>
            <a:miter/>
          </a:ln>
        </p:spPr>
        <p:txBody>
          <a:bodyPr rtlCol="0" anchor="ctr"/>
          <a:lstStyle/>
          <a:p>
            <a:endParaRPr lang="en-US"/>
          </a:p>
        </p:txBody>
      </p:sp>
      <p:grpSp>
        <p:nvGrpSpPr>
          <p:cNvPr id="42" name="Group 41">
            <a:extLst>
              <a:ext uri="{FF2B5EF4-FFF2-40B4-BE49-F238E27FC236}">
                <a16:creationId xmlns:a16="http://schemas.microsoft.com/office/drawing/2014/main" id="{72600394-8A6F-344F-8982-5FCF1CDB93A2}"/>
              </a:ext>
            </a:extLst>
          </p:cNvPr>
          <p:cNvGrpSpPr/>
          <p:nvPr/>
        </p:nvGrpSpPr>
        <p:grpSpPr>
          <a:xfrm>
            <a:off x="1275054" y="1371680"/>
            <a:ext cx="987782" cy="4940327"/>
            <a:chOff x="1275054" y="1371680"/>
            <a:chExt cx="987782" cy="4940327"/>
          </a:xfrm>
          <a:effectLst>
            <a:outerShdw blurRad="165100" dist="38100" dir="2700000" algn="tl" rotWithShape="0">
              <a:prstClr val="black">
                <a:alpha val="26000"/>
              </a:prstClr>
            </a:outerShdw>
          </a:effectLst>
        </p:grpSpPr>
        <p:sp>
          <p:nvSpPr>
            <p:cNvPr id="28" name="Freeform 27">
              <a:extLst>
                <a:ext uri="{FF2B5EF4-FFF2-40B4-BE49-F238E27FC236}">
                  <a16:creationId xmlns:a16="http://schemas.microsoft.com/office/drawing/2014/main" id="{292D1C63-619F-3D4E-A6C9-DD6C3F56E9CE}"/>
                </a:ext>
              </a:extLst>
            </p:cNvPr>
            <p:cNvSpPr/>
            <p:nvPr/>
          </p:nvSpPr>
          <p:spPr>
            <a:xfrm>
              <a:off x="1275054" y="4911664"/>
              <a:ext cx="987782" cy="1400343"/>
            </a:xfrm>
            <a:custGeom>
              <a:avLst/>
              <a:gdLst>
                <a:gd name="connsiteX0" fmla="*/ 0 w 987782"/>
                <a:gd name="connsiteY0" fmla="*/ 443090 h 1400343"/>
                <a:gd name="connsiteX1" fmla="*/ 515589 w 987782"/>
                <a:gd name="connsiteY1" fmla="*/ 1400343 h 1400343"/>
                <a:gd name="connsiteX2" fmla="*/ 984775 w 987782"/>
                <a:gd name="connsiteY2" fmla="*/ 449264 h 1400343"/>
                <a:gd name="connsiteX3" fmla="*/ 985920 w 987782"/>
                <a:gd name="connsiteY3" fmla="*/ 446824 h 1400343"/>
                <a:gd name="connsiteX4" fmla="*/ 987782 w 987782"/>
                <a:gd name="connsiteY4" fmla="*/ 443234 h 1400343"/>
                <a:gd name="connsiteX5" fmla="*/ 987782 w 987782"/>
                <a:gd name="connsiteY5" fmla="*/ 443234 h 1400343"/>
                <a:gd name="connsiteX6" fmla="*/ 987782 w 987782"/>
                <a:gd name="connsiteY6" fmla="*/ 0 h 1400343"/>
                <a:gd name="connsiteX7" fmla="*/ 0 w 987782"/>
                <a:gd name="connsiteY7" fmla="*/ 0 h 1400343"/>
                <a:gd name="connsiteX8" fmla="*/ 0 w 987782"/>
                <a:gd name="connsiteY8" fmla="*/ 443234 h 140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7782" h="1400343">
                  <a:moveTo>
                    <a:pt x="0" y="443090"/>
                  </a:moveTo>
                  <a:lnTo>
                    <a:pt x="515589" y="1400343"/>
                  </a:lnTo>
                  <a:lnTo>
                    <a:pt x="984775" y="449264"/>
                  </a:lnTo>
                  <a:cubicBezTo>
                    <a:pt x="985491" y="448403"/>
                    <a:pt x="985491" y="447541"/>
                    <a:pt x="985920" y="446824"/>
                  </a:cubicBezTo>
                  <a:lnTo>
                    <a:pt x="987782" y="443234"/>
                  </a:lnTo>
                  <a:lnTo>
                    <a:pt x="987782" y="443234"/>
                  </a:lnTo>
                  <a:cubicBezTo>
                    <a:pt x="987782" y="374602"/>
                    <a:pt x="987782" y="0"/>
                    <a:pt x="987782" y="0"/>
                  </a:cubicBezTo>
                  <a:lnTo>
                    <a:pt x="0" y="0"/>
                  </a:lnTo>
                  <a:lnTo>
                    <a:pt x="0" y="443234"/>
                  </a:lnTo>
                  <a:close/>
                </a:path>
              </a:pathLst>
            </a:custGeom>
            <a:solidFill>
              <a:schemeClr val="bg1">
                <a:lumMod val="95000"/>
              </a:schemeClr>
            </a:solidFill>
            <a:ln w="14299"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ABAB55C2-4598-E04A-9161-28ADF6E67B8C}"/>
                </a:ext>
              </a:extLst>
            </p:cNvPr>
            <p:cNvSpPr/>
            <p:nvPr/>
          </p:nvSpPr>
          <p:spPr>
            <a:xfrm>
              <a:off x="1275054" y="5173986"/>
              <a:ext cx="515302" cy="1138021"/>
            </a:xfrm>
            <a:custGeom>
              <a:avLst/>
              <a:gdLst>
                <a:gd name="connsiteX0" fmla="*/ 515302 w 515302"/>
                <a:gd name="connsiteY0" fmla="*/ 1138021 h 1138021"/>
                <a:gd name="connsiteX1" fmla="*/ 274838 w 515302"/>
                <a:gd name="connsiteY1" fmla="*/ 180768 h 1138021"/>
                <a:gd name="connsiteX2" fmla="*/ 274838 w 515302"/>
                <a:gd name="connsiteY2" fmla="*/ 0 h 1138021"/>
                <a:gd name="connsiteX3" fmla="*/ 0 w 515302"/>
                <a:gd name="connsiteY3" fmla="*/ 0 h 1138021"/>
                <a:gd name="connsiteX4" fmla="*/ 143 w 515302"/>
                <a:gd name="connsiteY4" fmla="*/ 180768 h 1138021"/>
                <a:gd name="connsiteX5" fmla="*/ 515302 w 515302"/>
                <a:gd name="connsiteY5" fmla="*/ 1138021 h 113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5302" h="1138021">
                  <a:moveTo>
                    <a:pt x="515302" y="1138021"/>
                  </a:moveTo>
                  <a:lnTo>
                    <a:pt x="274838" y="180768"/>
                  </a:lnTo>
                  <a:lnTo>
                    <a:pt x="274838" y="0"/>
                  </a:lnTo>
                  <a:lnTo>
                    <a:pt x="0" y="0"/>
                  </a:lnTo>
                  <a:lnTo>
                    <a:pt x="143" y="180768"/>
                  </a:lnTo>
                  <a:lnTo>
                    <a:pt x="515302" y="1138021"/>
                  </a:lnTo>
                  <a:close/>
                </a:path>
              </a:pathLst>
            </a:custGeom>
            <a:solidFill>
              <a:schemeClr val="bg2"/>
            </a:solidFill>
            <a:ln w="14299"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4AB03E97-28A6-8541-8683-86B8E5C836E4}"/>
                </a:ext>
              </a:extLst>
            </p:cNvPr>
            <p:cNvSpPr/>
            <p:nvPr/>
          </p:nvSpPr>
          <p:spPr>
            <a:xfrm>
              <a:off x="1790356" y="5173986"/>
              <a:ext cx="472479" cy="1138021"/>
            </a:xfrm>
            <a:custGeom>
              <a:avLst/>
              <a:gdLst>
                <a:gd name="connsiteX0" fmla="*/ 0 w 472479"/>
                <a:gd name="connsiteY0" fmla="*/ 1138021 h 1138021"/>
                <a:gd name="connsiteX1" fmla="*/ 197642 w 472479"/>
                <a:gd name="connsiteY1" fmla="*/ 180768 h 1138021"/>
                <a:gd name="connsiteX2" fmla="*/ 197642 w 472479"/>
                <a:gd name="connsiteY2" fmla="*/ 0 h 1138021"/>
                <a:gd name="connsiteX3" fmla="*/ 472480 w 472479"/>
                <a:gd name="connsiteY3" fmla="*/ 0 h 1138021"/>
                <a:gd name="connsiteX4" fmla="*/ 472480 w 472479"/>
                <a:gd name="connsiteY4" fmla="*/ 180768 h 1138021"/>
                <a:gd name="connsiteX5" fmla="*/ 0 w 472479"/>
                <a:gd name="connsiteY5" fmla="*/ 1138021 h 113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2479" h="1138021">
                  <a:moveTo>
                    <a:pt x="0" y="1138021"/>
                  </a:moveTo>
                  <a:lnTo>
                    <a:pt x="197642" y="180768"/>
                  </a:lnTo>
                  <a:lnTo>
                    <a:pt x="197642" y="0"/>
                  </a:lnTo>
                  <a:lnTo>
                    <a:pt x="472480" y="0"/>
                  </a:lnTo>
                  <a:lnTo>
                    <a:pt x="472480" y="180768"/>
                  </a:lnTo>
                  <a:lnTo>
                    <a:pt x="0" y="1138021"/>
                  </a:lnTo>
                  <a:close/>
                </a:path>
              </a:pathLst>
            </a:custGeom>
            <a:solidFill>
              <a:schemeClr val="bg2"/>
            </a:solidFill>
            <a:ln w="14299"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346A2F24-17B8-CD48-8B0E-4AAE7F8973CF}"/>
                </a:ext>
              </a:extLst>
            </p:cNvPr>
            <p:cNvSpPr/>
            <p:nvPr/>
          </p:nvSpPr>
          <p:spPr>
            <a:xfrm>
              <a:off x="1275055" y="1371680"/>
              <a:ext cx="987494" cy="790555"/>
            </a:xfrm>
            <a:custGeom>
              <a:avLst/>
              <a:gdLst>
                <a:gd name="connsiteX0" fmla="*/ 988212 w 988211"/>
                <a:gd name="connsiteY0" fmla="*/ 695075 h 790555"/>
                <a:gd name="connsiteX1" fmla="*/ 869913 w 988211"/>
                <a:gd name="connsiteY1" fmla="*/ 790556 h 790555"/>
                <a:gd name="connsiteX2" fmla="*/ 118442 w 988211"/>
                <a:gd name="connsiteY2" fmla="*/ 790556 h 790555"/>
                <a:gd name="connsiteX3" fmla="*/ 0 w 988211"/>
                <a:gd name="connsiteY3" fmla="*/ 694931 h 790555"/>
                <a:gd name="connsiteX4" fmla="*/ 0 w 988211"/>
                <a:gd name="connsiteY4" fmla="*/ 95625 h 790555"/>
                <a:gd name="connsiteX5" fmla="*/ 118442 w 988211"/>
                <a:gd name="connsiteY5" fmla="*/ 0 h 790555"/>
                <a:gd name="connsiteX6" fmla="*/ 869197 w 988211"/>
                <a:gd name="connsiteY6" fmla="*/ 0 h 790555"/>
                <a:gd name="connsiteX7" fmla="*/ 988212 w 988211"/>
                <a:gd name="connsiteY7" fmla="*/ 95768 h 79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8211" h="790555">
                  <a:moveTo>
                    <a:pt x="988212" y="695075"/>
                  </a:moveTo>
                  <a:cubicBezTo>
                    <a:pt x="988212" y="747769"/>
                    <a:pt x="935221" y="790556"/>
                    <a:pt x="869913" y="790556"/>
                  </a:cubicBezTo>
                  <a:lnTo>
                    <a:pt x="118442" y="790556"/>
                  </a:lnTo>
                  <a:cubicBezTo>
                    <a:pt x="52991" y="790556"/>
                    <a:pt x="0" y="747482"/>
                    <a:pt x="0" y="694931"/>
                  </a:cubicBezTo>
                  <a:lnTo>
                    <a:pt x="0" y="95625"/>
                  </a:lnTo>
                  <a:cubicBezTo>
                    <a:pt x="0" y="43074"/>
                    <a:pt x="52991" y="0"/>
                    <a:pt x="118442" y="0"/>
                  </a:cubicBezTo>
                  <a:lnTo>
                    <a:pt x="869197" y="0"/>
                  </a:lnTo>
                  <a:cubicBezTo>
                    <a:pt x="934505" y="0"/>
                    <a:pt x="988212" y="43074"/>
                    <a:pt x="988212" y="95768"/>
                  </a:cubicBezTo>
                  <a:close/>
                </a:path>
              </a:pathLst>
            </a:custGeom>
            <a:solidFill>
              <a:schemeClr val="accent1">
                <a:lumMod val="75000"/>
              </a:schemeClr>
            </a:solidFill>
            <a:ln w="14299"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219BA4D-635C-AF49-96F4-FFDD008D4FDF}"/>
                </a:ext>
              </a:extLst>
            </p:cNvPr>
            <p:cNvSpPr/>
            <p:nvPr/>
          </p:nvSpPr>
          <p:spPr>
            <a:xfrm>
              <a:off x="1275054" y="2055268"/>
              <a:ext cx="987495" cy="3299486"/>
            </a:xfrm>
            <a:custGeom>
              <a:avLst/>
              <a:gdLst>
                <a:gd name="connsiteX0" fmla="*/ 0 w 987495"/>
                <a:gd name="connsiteY0" fmla="*/ 3299487 h 3299486"/>
                <a:gd name="connsiteX1" fmla="*/ 4583 w 987495"/>
                <a:gd name="connsiteY1" fmla="*/ 3299487 h 3299486"/>
                <a:gd name="connsiteX2" fmla="*/ 2005 w 987495"/>
                <a:gd name="connsiteY2" fmla="*/ 3277949 h 3299486"/>
                <a:gd name="connsiteX3" fmla="*/ 141071 w 987495"/>
                <a:gd name="connsiteY3" fmla="*/ 3164521 h 3299486"/>
                <a:gd name="connsiteX4" fmla="*/ 269968 w 987495"/>
                <a:gd name="connsiteY4" fmla="*/ 3271776 h 3299486"/>
                <a:gd name="connsiteX5" fmla="*/ 277415 w 987495"/>
                <a:gd name="connsiteY5" fmla="*/ 3299487 h 3299486"/>
                <a:gd name="connsiteX6" fmla="*/ 277415 w 987495"/>
                <a:gd name="connsiteY6" fmla="*/ 3299487 h 3299486"/>
                <a:gd name="connsiteX7" fmla="*/ 496827 w 987495"/>
                <a:gd name="connsiteY7" fmla="*/ 3174140 h 3299486"/>
                <a:gd name="connsiteX8" fmla="*/ 712658 w 987495"/>
                <a:gd name="connsiteY8" fmla="*/ 3293887 h 3299486"/>
                <a:gd name="connsiteX9" fmla="*/ 850865 w 987495"/>
                <a:gd name="connsiteY9" fmla="*/ 3186201 h 3299486"/>
                <a:gd name="connsiteX10" fmla="*/ 987496 w 987495"/>
                <a:gd name="connsiteY10" fmla="*/ 3280103 h 3299486"/>
                <a:gd name="connsiteX11" fmla="*/ 987496 w 987495"/>
                <a:gd name="connsiteY11" fmla="*/ 0 h 3299486"/>
                <a:gd name="connsiteX12" fmla="*/ 0 w 987495"/>
                <a:gd name="connsiteY12" fmla="*/ 0 h 329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87495" h="3299486">
                  <a:moveTo>
                    <a:pt x="0" y="3299487"/>
                  </a:moveTo>
                  <a:lnTo>
                    <a:pt x="4583" y="3299487"/>
                  </a:lnTo>
                  <a:cubicBezTo>
                    <a:pt x="2986" y="3292422"/>
                    <a:pt x="2122" y="3285200"/>
                    <a:pt x="2005" y="3277949"/>
                  </a:cubicBezTo>
                  <a:cubicBezTo>
                    <a:pt x="2005" y="3215348"/>
                    <a:pt x="64305" y="3164521"/>
                    <a:pt x="141071" y="3164521"/>
                  </a:cubicBezTo>
                  <a:cubicBezTo>
                    <a:pt x="217836" y="3164521"/>
                    <a:pt x="269968" y="3209174"/>
                    <a:pt x="269968" y="3271776"/>
                  </a:cubicBezTo>
                  <a:cubicBezTo>
                    <a:pt x="269968" y="3279098"/>
                    <a:pt x="278991" y="3292595"/>
                    <a:pt x="277415" y="3299487"/>
                  </a:cubicBezTo>
                  <a:lnTo>
                    <a:pt x="277415" y="3299487"/>
                  </a:lnTo>
                  <a:cubicBezTo>
                    <a:pt x="281426" y="3204436"/>
                    <a:pt x="414619" y="3174140"/>
                    <a:pt x="496827" y="3174140"/>
                  </a:cubicBezTo>
                  <a:cubicBezTo>
                    <a:pt x="579035" y="3174140"/>
                    <a:pt x="704781" y="3203575"/>
                    <a:pt x="712658" y="3293887"/>
                  </a:cubicBezTo>
                  <a:cubicBezTo>
                    <a:pt x="716382" y="3234014"/>
                    <a:pt x="776534" y="3186201"/>
                    <a:pt x="850865" y="3186201"/>
                  </a:cubicBezTo>
                  <a:cubicBezTo>
                    <a:pt x="919467" y="3186201"/>
                    <a:pt x="976038" y="3226835"/>
                    <a:pt x="987496" y="3280103"/>
                  </a:cubicBezTo>
                  <a:lnTo>
                    <a:pt x="987496" y="0"/>
                  </a:lnTo>
                  <a:lnTo>
                    <a:pt x="0" y="0"/>
                  </a:lnTo>
                  <a:close/>
                </a:path>
              </a:pathLst>
            </a:custGeom>
            <a:solidFill>
              <a:schemeClr val="accent1"/>
            </a:solidFill>
            <a:ln w="14299"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DBE04469-93F5-A74E-B89B-95D9006852EC}"/>
                </a:ext>
              </a:extLst>
            </p:cNvPr>
            <p:cNvSpPr/>
            <p:nvPr/>
          </p:nvSpPr>
          <p:spPr>
            <a:xfrm>
              <a:off x="1610473" y="5978038"/>
              <a:ext cx="344728" cy="333968"/>
            </a:xfrm>
            <a:custGeom>
              <a:avLst/>
              <a:gdLst>
                <a:gd name="connsiteX0" fmla="*/ 0 w 344728"/>
                <a:gd name="connsiteY0" fmla="*/ 0 h 333968"/>
                <a:gd name="connsiteX1" fmla="*/ 179883 w 344728"/>
                <a:gd name="connsiteY1" fmla="*/ 333969 h 333968"/>
                <a:gd name="connsiteX2" fmla="*/ 344728 w 344728"/>
                <a:gd name="connsiteY2" fmla="*/ 0 h 333968"/>
                <a:gd name="connsiteX3" fmla="*/ 0 w 344728"/>
                <a:gd name="connsiteY3" fmla="*/ 0 h 333968"/>
              </a:gdLst>
              <a:ahLst/>
              <a:cxnLst>
                <a:cxn ang="0">
                  <a:pos x="connsiteX0" y="connsiteY0"/>
                </a:cxn>
                <a:cxn ang="0">
                  <a:pos x="connsiteX1" y="connsiteY1"/>
                </a:cxn>
                <a:cxn ang="0">
                  <a:pos x="connsiteX2" y="connsiteY2"/>
                </a:cxn>
                <a:cxn ang="0">
                  <a:pos x="connsiteX3" y="connsiteY3"/>
                </a:cxn>
              </a:cxnLst>
              <a:rect l="l" t="t" r="r" b="b"/>
              <a:pathLst>
                <a:path w="344728" h="333968">
                  <a:moveTo>
                    <a:pt x="0" y="0"/>
                  </a:moveTo>
                  <a:lnTo>
                    <a:pt x="179883" y="333969"/>
                  </a:lnTo>
                  <a:lnTo>
                    <a:pt x="344728" y="0"/>
                  </a:lnTo>
                  <a:lnTo>
                    <a:pt x="0" y="0"/>
                  </a:lnTo>
                  <a:close/>
                </a:path>
              </a:pathLst>
            </a:custGeom>
            <a:solidFill>
              <a:srgbClr val="221F1F"/>
            </a:solidFill>
            <a:ln w="14299"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10D03D8F-3637-CF46-B410-DEB22AD7E49B}"/>
                </a:ext>
              </a:extLst>
            </p:cNvPr>
            <p:cNvSpPr/>
            <p:nvPr/>
          </p:nvSpPr>
          <p:spPr>
            <a:xfrm>
              <a:off x="1275054" y="1847506"/>
              <a:ext cx="987495" cy="227144"/>
            </a:xfrm>
            <a:custGeom>
              <a:avLst/>
              <a:gdLst>
                <a:gd name="connsiteX0" fmla="*/ 987353 w 987495"/>
                <a:gd name="connsiteY0" fmla="*/ 227145 h 227144"/>
                <a:gd name="connsiteX1" fmla="*/ 0 w 987495"/>
                <a:gd name="connsiteY1" fmla="*/ 227001 h 227144"/>
                <a:gd name="connsiteX2" fmla="*/ 143 w 987495"/>
                <a:gd name="connsiteY2" fmla="*/ 144 h 227144"/>
                <a:gd name="connsiteX3" fmla="*/ 987496 w 987495"/>
                <a:gd name="connsiteY3" fmla="*/ 0 h 227144"/>
                <a:gd name="connsiteX4" fmla="*/ 987353 w 987495"/>
                <a:gd name="connsiteY4" fmla="*/ 227145 h 227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495" h="227144">
                  <a:moveTo>
                    <a:pt x="987353" y="227145"/>
                  </a:moveTo>
                  <a:lnTo>
                    <a:pt x="0" y="227001"/>
                  </a:lnTo>
                  <a:lnTo>
                    <a:pt x="143" y="144"/>
                  </a:lnTo>
                  <a:lnTo>
                    <a:pt x="987496" y="0"/>
                  </a:lnTo>
                  <a:lnTo>
                    <a:pt x="987353" y="227145"/>
                  </a:lnTo>
                  <a:close/>
                </a:path>
              </a:pathLst>
            </a:custGeom>
            <a:solidFill>
              <a:srgbClr val="D0D2D3"/>
            </a:solidFill>
            <a:ln w="14299"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3EED0BFA-9BD9-AC44-A48E-21B4BD783C86}"/>
                </a:ext>
              </a:extLst>
            </p:cNvPr>
            <p:cNvSpPr/>
            <p:nvPr/>
          </p:nvSpPr>
          <p:spPr>
            <a:xfrm>
              <a:off x="1989430" y="2075225"/>
              <a:ext cx="273118" cy="3279528"/>
            </a:xfrm>
            <a:custGeom>
              <a:avLst/>
              <a:gdLst>
                <a:gd name="connsiteX0" fmla="*/ 136488 w 273118"/>
                <a:gd name="connsiteY0" fmla="*/ 3185771 h 3279528"/>
                <a:gd name="connsiteX1" fmla="*/ 273119 w 273118"/>
                <a:gd name="connsiteY1" fmla="*/ 3279529 h 3279528"/>
                <a:gd name="connsiteX2" fmla="*/ 273119 w 273118"/>
                <a:gd name="connsiteY2" fmla="*/ 0 h 3279528"/>
                <a:gd name="connsiteX3" fmla="*/ 0 w 273118"/>
                <a:gd name="connsiteY3" fmla="*/ 0 h 3279528"/>
                <a:gd name="connsiteX4" fmla="*/ 0 w 273118"/>
                <a:gd name="connsiteY4" fmla="*/ 3279098 h 3279528"/>
                <a:gd name="connsiteX5" fmla="*/ 136488 w 273118"/>
                <a:gd name="connsiteY5" fmla="*/ 3185771 h 327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3118" h="3279528">
                  <a:moveTo>
                    <a:pt x="136488" y="3185771"/>
                  </a:moveTo>
                  <a:cubicBezTo>
                    <a:pt x="205090" y="3185771"/>
                    <a:pt x="261661" y="3226261"/>
                    <a:pt x="273119" y="3279529"/>
                  </a:cubicBezTo>
                  <a:lnTo>
                    <a:pt x="273119" y="0"/>
                  </a:lnTo>
                  <a:lnTo>
                    <a:pt x="0" y="0"/>
                  </a:lnTo>
                  <a:lnTo>
                    <a:pt x="0" y="3279098"/>
                  </a:lnTo>
                  <a:cubicBezTo>
                    <a:pt x="11601" y="3226117"/>
                    <a:pt x="68172" y="3185771"/>
                    <a:pt x="136488" y="3185771"/>
                  </a:cubicBezTo>
                  <a:close/>
                </a:path>
              </a:pathLst>
            </a:custGeom>
            <a:solidFill>
              <a:schemeClr val="accent1">
                <a:lumMod val="75000"/>
              </a:schemeClr>
            </a:solidFill>
            <a:ln w="14299"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6CC0FAA8-7CBC-CE46-97B7-5338DEBE2056}"/>
                </a:ext>
              </a:extLst>
            </p:cNvPr>
            <p:cNvSpPr/>
            <p:nvPr/>
          </p:nvSpPr>
          <p:spPr>
            <a:xfrm>
              <a:off x="1275054" y="2075225"/>
              <a:ext cx="274837" cy="3279528"/>
            </a:xfrm>
            <a:custGeom>
              <a:avLst/>
              <a:gdLst>
                <a:gd name="connsiteX0" fmla="*/ 137347 w 274837"/>
                <a:gd name="connsiteY0" fmla="*/ 3185771 h 3279528"/>
                <a:gd name="connsiteX1" fmla="*/ 274838 w 274837"/>
                <a:gd name="connsiteY1" fmla="*/ 3279529 h 3279528"/>
                <a:gd name="connsiteX2" fmla="*/ 274838 w 274837"/>
                <a:gd name="connsiteY2" fmla="*/ 0 h 3279528"/>
                <a:gd name="connsiteX3" fmla="*/ 0 w 274837"/>
                <a:gd name="connsiteY3" fmla="*/ 0 h 3279528"/>
                <a:gd name="connsiteX4" fmla="*/ 0 w 274837"/>
                <a:gd name="connsiteY4" fmla="*/ 3279098 h 3279528"/>
                <a:gd name="connsiteX5" fmla="*/ 137347 w 274837"/>
                <a:gd name="connsiteY5" fmla="*/ 3185771 h 327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4837" h="3279528">
                  <a:moveTo>
                    <a:pt x="137347" y="3185771"/>
                  </a:moveTo>
                  <a:cubicBezTo>
                    <a:pt x="206379" y="3185771"/>
                    <a:pt x="263380" y="3226261"/>
                    <a:pt x="274838" y="3279529"/>
                  </a:cubicBezTo>
                  <a:lnTo>
                    <a:pt x="274838" y="0"/>
                  </a:lnTo>
                  <a:lnTo>
                    <a:pt x="0" y="0"/>
                  </a:lnTo>
                  <a:lnTo>
                    <a:pt x="0" y="3279098"/>
                  </a:lnTo>
                  <a:cubicBezTo>
                    <a:pt x="11744" y="3226117"/>
                    <a:pt x="68602" y="3185771"/>
                    <a:pt x="137347" y="3185771"/>
                  </a:cubicBezTo>
                  <a:close/>
                </a:path>
              </a:pathLst>
            </a:custGeom>
            <a:solidFill>
              <a:schemeClr val="accent1">
                <a:lumMod val="75000"/>
              </a:schemeClr>
            </a:solidFill>
            <a:ln w="14299"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55E069D2-F251-8043-A4B6-EA92654EDFA8}"/>
                </a:ext>
              </a:extLst>
            </p:cNvPr>
            <p:cNvSpPr/>
            <p:nvPr/>
          </p:nvSpPr>
          <p:spPr>
            <a:xfrm>
              <a:off x="1549891" y="1847506"/>
              <a:ext cx="439539" cy="227001"/>
            </a:xfrm>
            <a:custGeom>
              <a:avLst/>
              <a:gdLst>
                <a:gd name="connsiteX0" fmla="*/ 0 w 439539"/>
                <a:gd name="connsiteY0" fmla="*/ 0 h 227001"/>
                <a:gd name="connsiteX1" fmla="*/ 439540 w 439539"/>
                <a:gd name="connsiteY1" fmla="*/ 0 h 227001"/>
                <a:gd name="connsiteX2" fmla="*/ 439540 w 439539"/>
                <a:gd name="connsiteY2" fmla="*/ 227001 h 227001"/>
                <a:gd name="connsiteX3" fmla="*/ 0 w 439539"/>
                <a:gd name="connsiteY3" fmla="*/ 227001 h 227001"/>
              </a:gdLst>
              <a:ahLst/>
              <a:cxnLst>
                <a:cxn ang="0">
                  <a:pos x="connsiteX0" y="connsiteY0"/>
                </a:cxn>
                <a:cxn ang="0">
                  <a:pos x="connsiteX1" y="connsiteY1"/>
                </a:cxn>
                <a:cxn ang="0">
                  <a:pos x="connsiteX2" y="connsiteY2"/>
                </a:cxn>
                <a:cxn ang="0">
                  <a:pos x="connsiteX3" y="connsiteY3"/>
                </a:cxn>
              </a:cxnLst>
              <a:rect l="l" t="t" r="r" b="b"/>
              <a:pathLst>
                <a:path w="439539" h="227001">
                  <a:moveTo>
                    <a:pt x="0" y="0"/>
                  </a:moveTo>
                  <a:lnTo>
                    <a:pt x="439540" y="0"/>
                  </a:lnTo>
                  <a:lnTo>
                    <a:pt x="439540" y="227001"/>
                  </a:lnTo>
                  <a:lnTo>
                    <a:pt x="0" y="227001"/>
                  </a:lnTo>
                  <a:close/>
                </a:path>
              </a:pathLst>
            </a:custGeom>
            <a:solidFill>
              <a:srgbClr val="F0F1F1"/>
            </a:solidFill>
            <a:ln w="14299"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EA8B2CEF-B3CC-004B-B726-15577718A410}"/>
                </a:ext>
              </a:extLst>
            </p:cNvPr>
            <p:cNvSpPr/>
            <p:nvPr/>
          </p:nvSpPr>
          <p:spPr>
            <a:xfrm>
              <a:off x="1549891" y="1371680"/>
              <a:ext cx="439539" cy="475970"/>
            </a:xfrm>
            <a:custGeom>
              <a:avLst/>
              <a:gdLst>
                <a:gd name="connsiteX0" fmla="*/ 0 w 439539"/>
                <a:gd name="connsiteY0" fmla="*/ 0 h 475970"/>
                <a:gd name="connsiteX1" fmla="*/ 439540 w 439539"/>
                <a:gd name="connsiteY1" fmla="*/ 0 h 475970"/>
                <a:gd name="connsiteX2" fmla="*/ 439540 w 439539"/>
                <a:gd name="connsiteY2" fmla="*/ 475970 h 475970"/>
                <a:gd name="connsiteX3" fmla="*/ 0 w 439539"/>
                <a:gd name="connsiteY3" fmla="*/ 475970 h 475970"/>
              </a:gdLst>
              <a:ahLst/>
              <a:cxnLst>
                <a:cxn ang="0">
                  <a:pos x="connsiteX0" y="connsiteY0"/>
                </a:cxn>
                <a:cxn ang="0">
                  <a:pos x="connsiteX1" y="connsiteY1"/>
                </a:cxn>
                <a:cxn ang="0">
                  <a:pos x="connsiteX2" y="connsiteY2"/>
                </a:cxn>
                <a:cxn ang="0">
                  <a:pos x="connsiteX3" y="connsiteY3"/>
                </a:cxn>
              </a:cxnLst>
              <a:rect l="l" t="t" r="r" b="b"/>
              <a:pathLst>
                <a:path w="439539" h="475970">
                  <a:moveTo>
                    <a:pt x="0" y="0"/>
                  </a:moveTo>
                  <a:lnTo>
                    <a:pt x="439540" y="0"/>
                  </a:lnTo>
                  <a:lnTo>
                    <a:pt x="439540" y="475970"/>
                  </a:lnTo>
                  <a:lnTo>
                    <a:pt x="0" y="475970"/>
                  </a:lnTo>
                  <a:close/>
                </a:path>
              </a:pathLst>
            </a:custGeom>
            <a:solidFill>
              <a:schemeClr val="accent1"/>
            </a:solidFill>
            <a:ln w="14299" cap="flat">
              <a:noFill/>
              <a:prstDash val="solid"/>
              <a:miter/>
            </a:ln>
          </p:spPr>
          <p:txBody>
            <a:bodyPr rtlCol="0" anchor="ctr"/>
            <a:lstStyle/>
            <a:p>
              <a:endParaRPr lang="en-US"/>
            </a:p>
          </p:txBody>
        </p:sp>
      </p:grpSp>
      <p:sp>
        <p:nvSpPr>
          <p:cNvPr id="93" name="CuadroTexto 4">
            <a:extLst>
              <a:ext uri="{FF2B5EF4-FFF2-40B4-BE49-F238E27FC236}">
                <a16:creationId xmlns:a16="http://schemas.microsoft.com/office/drawing/2014/main" id="{0B26A913-4855-214A-A86A-0634670462D0}"/>
              </a:ext>
            </a:extLst>
          </p:cNvPr>
          <p:cNvSpPr txBox="1"/>
          <p:nvPr/>
        </p:nvSpPr>
        <p:spPr>
          <a:xfrm>
            <a:off x="3295593" y="2204701"/>
            <a:ext cx="2858952" cy="577081"/>
          </a:xfrm>
          <a:prstGeom prst="rect">
            <a:avLst/>
          </a:prstGeom>
          <a:noFill/>
        </p:spPr>
        <p:txBody>
          <a:bodyPr wrap="square" rtlCol="0">
            <a:spAutoFit/>
          </a:bodyPr>
          <a:lstStyle/>
          <a:p>
            <a:r>
              <a:rPr lang="en-US" sz="105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5" name="Rectangle 94">
            <a:extLst>
              <a:ext uri="{FF2B5EF4-FFF2-40B4-BE49-F238E27FC236}">
                <a16:creationId xmlns:a16="http://schemas.microsoft.com/office/drawing/2014/main" id="{CEE83888-B12E-A046-BE4E-973662EB5117}"/>
              </a:ext>
            </a:extLst>
          </p:cNvPr>
          <p:cNvSpPr/>
          <p:nvPr/>
        </p:nvSpPr>
        <p:spPr>
          <a:xfrm>
            <a:off x="2629121" y="2268973"/>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96" name="CuadroTexto 4">
            <a:extLst>
              <a:ext uri="{FF2B5EF4-FFF2-40B4-BE49-F238E27FC236}">
                <a16:creationId xmlns:a16="http://schemas.microsoft.com/office/drawing/2014/main" id="{6DC675B3-FA74-2144-8296-7622F5C78B1F}"/>
              </a:ext>
            </a:extLst>
          </p:cNvPr>
          <p:cNvSpPr txBox="1"/>
          <p:nvPr/>
        </p:nvSpPr>
        <p:spPr>
          <a:xfrm>
            <a:off x="3280400" y="3000608"/>
            <a:ext cx="2858952" cy="577081"/>
          </a:xfrm>
          <a:prstGeom prst="rect">
            <a:avLst/>
          </a:prstGeom>
          <a:noFill/>
        </p:spPr>
        <p:txBody>
          <a:bodyPr wrap="square" rtlCol="0">
            <a:spAutoFit/>
          </a:bodyPr>
          <a:lstStyle/>
          <a:p>
            <a:r>
              <a:rPr lang="en-US" sz="105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7" name="Rectangle 96">
            <a:extLst>
              <a:ext uri="{FF2B5EF4-FFF2-40B4-BE49-F238E27FC236}">
                <a16:creationId xmlns:a16="http://schemas.microsoft.com/office/drawing/2014/main" id="{02109654-8904-0843-9378-89B6A63D1D9E}"/>
              </a:ext>
            </a:extLst>
          </p:cNvPr>
          <p:cNvSpPr/>
          <p:nvPr/>
        </p:nvSpPr>
        <p:spPr>
          <a:xfrm>
            <a:off x="2613928" y="3064880"/>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98" name="CuadroTexto 4">
            <a:extLst>
              <a:ext uri="{FF2B5EF4-FFF2-40B4-BE49-F238E27FC236}">
                <a16:creationId xmlns:a16="http://schemas.microsoft.com/office/drawing/2014/main" id="{EC07FFF6-99B5-E644-A88D-BB55A624B1CB}"/>
              </a:ext>
            </a:extLst>
          </p:cNvPr>
          <p:cNvSpPr txBox="1"/>
          <p:nvPr/>
        </p:nvSpPr>
        <p:spPr>
          <a:xfrm>
            <a:off x="3276819" y="3824845"/>
            <a:ext cx="2858952" cy="577081"/>
          </a:xfrm>
          <a:prstGeom prst="rect">
            <a:avLst/>
          </a:prstGeom>
          <a:noFill/>
        </p:spPr>
        <p:txBody>
          <a:bodyPr wrap="square" rtlCol="0">
            <a:spAutoFit/>
          </a:bodyPr>
          <a:lstStyle/>
          <a:p>
            <a:r>
              <a:rPr lang="en-US" sz="105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9" name="Rectangle 98">
            <a:extLst>
              <a:ext uri="{FF2B5EF4-FFF2-40B4-BE49-F238E27FC236}">
                <a16:creationId xmlns:a16="http://schemas.microsoft.com/office/drawing/2014/main" id="{4C14BB4F-73C3-A444-8138-6FB3969706C3}"/>
              </a:ext>
            </a:extLst>
          </p:cNvPr>
          <p:cNvSpPr/>
          <p:nvPr/>
        </p:nvSpPr>
        <p:spPr>
          <a:xfrm>
            <a:off x="2610347" y="3889117"/>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100" name="CuadroTexto 4">
            <a:extLst>
              <a:ext uri="{FF2B5EF4-FFF2-40B4-BE49-F238E27FC236}">
                <a16:creationId xmlns:a16="http://schemas.microsoft.com/office/drawing/2014/main" id="{45C5A592-3567-3240-ABA9-35E0CBE31CD7}"/>
              </a:ext>
            </a:extLst>
          </p:cNvPr>
          <p:cNvSpPr txBox="1"/>
          <p:nvPr/>
        </p:nvSpPr>
        <p:spPr>
          <a:xfrm>
            <a:off x="3274687" y="4636197"/>
            <a:ext cx="2858952" cy="577081"/>
          </a:xfrm>
          <a:prstGeom prst="rect">
            <a:avLst/>
          </a:prstGeom>
          <a:noFill/>
        </p:spPr>
        <p:txBody>
          <a:bodyPr wrap="square" rtlCol="0">
            <a:spAutoFit/>
          </a:bodyPr>
          <a:lstStyle/>
          <a:p>
            <a:r>
              <a:rPr lang="en-US" sz="105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1" name="Rectangle 100">
            <a:extLst>
              <a:ext uri="{FF2B5EF4-FFF2-40B4-BE49-F238E27FC236}">
                <a16:creationId xmlns:a16="http://schemas.microsoft.com/office/drawing/2014/main" id="{975201B2-0755-104B-AB4B-149025B9CD17}"/>
              </a:ext>
            </a:extLst>
          </p:cNvPr>
          <p:cNvSpPr/>
          <p:nvPr/>
        </p:nvSpPr>
        <p:spPr>
          <a:xfrm>
            <a:off x="2608215" y="4700469"/>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43" name="CuadroTexto 238">
            <a:extLst>
              <a:ext uri="{FF2B5EF4-FFF2-40B4-BE49-F238E27FC236}">
                <a16:creationId xmlns:a16="http://schemas.microsoft.com/office/drawing/2014/main" id="{436612DA-6B82-4270-9D51-C287D6634C2F}"/>
              </a:ext>
            </a:extLst>
          </p:cNvPr>
          <p:cNvSpPr txBox="1"/>
          <p:nvPr/>
        </p:nvSpPr>
        <p:spPr>
          <a:xfrm>
            <a:off x="622719" y="343215"/>
            <a:ext cx="7090724"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Pencil process infographic</a:t>
            </a:r>
          </a:p>
        </p:txBody>
      </p:sp>
    </p:spTree>
    <p:extLst>
      <p:ext uri="{BB962C8B-B14F-4D97-AF65-F5344CB8AC3E}">
        <p14:creationId xmlns:p14="http://schemas.microsoft.com/office/powerpoint/2010/main" val="344508563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14:bounceEnd="8000">
                                          <p:cBhvr additive="base">
                                            <p:cTn id="7" dur="500" fill="hold"/>
                                            <p:tgtEl>
                                              <p:spTgt spid="4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50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10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93"/>
                                            </p:tgtEl>
                                            <p:attrNameLst>
                                              <p:attrName>style.visibility</p:attrName>
                                            </p:attrNameLst>
                                          </p:cBhvr>
                                          <p:to>
                                            <p:strVal val="visible"/>
                                          </p:to>
                                        </p:set>
                                        <p:animEffect transition="in" filter="fade">
                                          <p:cBhvr>
                                            <p:cTn id="39" dur="500"/>
                                            <p:tgtEl>
                                              <p:spTgt spid="93"/>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95"/>
                                            </p:tgtEl>
                                            <p:attrNameLst>
                                              <p:attrName>style.visibility</p:attrName>
                                            </p:attrNameLst>
                                          </p:cBhvr>
                                          <p:to>
                                            <p:strVal val="visible"/>
                                          </p:to>
                                        </p:set>
                                        <p:animEffect transition="in" filter="fade">
                                          <p:cBhvr>
                                            <p:cTn id="42" dur="500"/>
                                            <p:tgtEl>
                                              <p:spTgt spid="95"/>
                                            </p:tgtEl>
                                          </p:cBhvr>
                                        </p:animEffect>
                                      </p:childTnLst>
                                    </p:cTn>
                                  </p:par>
                                  <p:par>
                                    <p:cTn id="43" presetID="10" presetClass="entr" presetSubtype="0" fill="hold" grpId="0" nodeType="withEffect">
                                      <p:stCondLst>
                                        <p:cond delay="1000"/>
                                      </p:stCondLst>
                                      <p:childTnLst>
                                        <p:set>
                                          <p:cBhvr>
                                            <p:cTn id="44" dur="1" fill="hold">
                                              <p:stCondLst>
                                                <p:cond delay="0"/>
                                              </p:stCondLst>
                                            </p:cTn>
                                            <p:tgtEl>
                                              <p:spTgt spid="96"/>
                                            </p:tgtEl>
                                            <p:attrNameLst>
                                              <p:attrName>style.visibility</p:attrName>
                                            </p:attrNameLst>
                                          </p:cBhvr>
                                          <p:to>
                                            <p:strVal val="visible"/>
                                          </p:to>
                                        </p:set>
                                        <p:animEffect transition="in" filter="fade">
                                          <p:cBhvr>
                                            <p:cTn id="45" dur="500"/>
                                            <p:tgtEl>
                                              <p:spTgt spid="96"/>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97"/>
                                            </p:tgtEl>
                                            <p:attrNameLst>
                                              <p:attrName>style.visibility</p:attrName>
                                            </p:attrNameLst>
                                          </p:cBhvr>
                                          <p:to>
                                            <p:strVal val="visible"/>
                                          </p:to>
                                        </p:set>
                                        <p:animEffect transition="in" filter="fade">
                                          <p:cBhvr>
                                            <p:cTn id="48" dur="500"/>
                                            <p:tgtEl>
                                              <p:spTgt spid="97"/>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98"/>
                                            </p:tgtEl>
                                            <p:attrNameLst>
                                              <p:attrName>style.visibility</p:attrName>
                                            </p:attrNameLst>
                                          </p:cBhvr>
                                          <p:to>
                                            <p:strVal val="visible"/>
                                          </p:to>
                                        </p:set>
                                        <p:animEffect transition="in" filter="fade">
                                          <p:cBhvr>
                                            <p:cTn id="51" dur="500"/>
                                            <p:tgtEl>
                                              <p:spTgt spid="98"/>
                                            </p:tgtEl>
                                          </p:cBhvr>
                                        </p:animEffect>
                                      </p:childTnLst>
                                    </p:cTn>
                                  </p:par>
                                  <p:par>
                                    <p:cTn id="52" presetID="10" presetClass="entr" presetSubtype="0" fill="hold" grpId="0" nodeType="withEffect">
                                      <p:stCondLst>
                                        <p:cond delay="1000"/>
                                      </p:stCondLst>
                                      <p:childTnLst>
                                        <p:set>
                                          <p:cBhvr>
                                            <p:cTn id="53" dur="1" fill="hold">
                                              <p:stCondLst>
                                                <p:cond delay="0"/>
                                              </p:stCondLst>
                                            </p:cTn>
                                            <p:tgtEl>
                                              <p:spTgt spid="99"/>
                                            </p:tgtEl>
                                            <p:attrNameLst>
                                              <p:attrName>style.visibility</p:attrName>
                                            </p:attrNameLst>
                                          </p:cBhvr>
                                          <p:to>
                                            <p:strVal val="visible"/>
                                          </p:to>
                                        </p:set>
                                        <p:animEffect transition="in" filter="fade">
                                          <p:cBhvr>
                                            <p:cTn id="54" dur="500"/>
                                            <p:tgtEl>
                                              <p:spTgt spid="99"/>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100"/>
                                            </p:tgtEl>
                                            <p:attrNameLst>
                                              <p:attrName>style.visibility</p:attrName>
                                            </p:attrNameLst>
                                          </p:cBhvr>
                                          <p:to>
                                            <p:strVal val="visible"/>
                                          </p:to>
                                        </p:set>
                                        <p:animEffect transition="in" filter="fade">
                                          <p:cBhvr>
                                            <p:cTn id="57" dur="500"/>
                                            <p:tgtEl>
                                              <p:spTgt spid="100"/>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01"/>
                                            </p:tgtEl>
                                            <p:attrNameLst>
                                              <p:attrName>style.visibility</p:attrName>
                                            </p:attrNameLst>
                                          </p:cBhvr>
                                          <p:to>
                                            <p:strVal val="visible"/>
                                          </p:to>
                                        </p:set>
                                        <p:animEffect transition="in" filter="fade">
                                          <p:cBhvr>
                                            <p:cTn id="60" dur="500"/>
                                            <p:tgtEl>
                                              <p:spTgt spid="101"/>
                                            </p:tgtEl>
                                          </p:cBhvr>
                                        </p:animEffect>
                                      </p:childTnLst>
                                    </p:cTn>
                                  </p:par>
                                  <p:par>
                                    <p:cTn id="61" presetID="2" presetClass="entr" presetSubtype="2" fill="hold" grpId="0" nodeType="withEffect">
                                      <p:stCondLst>
                                        <p:cond delay="1000"/>
                                      </p:stCondLst>
                                      <p:childTnLst>
                                        <p:set>
                                          <p:cBhvr>
                                            <p:cTn id="62" dur="1" fill="hold">
                                              <p:stCondLst>
                                                <p:cond delay="0"/>
                                              </p:stCondLst>
                                            </p:cTn>
                                            <p:tgtEl>
                                              <p:spTgt spid="57"/>
                                            </p:tgtEl>
                                            <p:attrNameLst>
                                              <p:attrName>style.visibility</p:attrName>
                                            </p:attrNameLst>
                                          </p:cBhvr>
                                          <p:to>
                                            <p:strVal val="visible"/>
                                          </p:to>
                                        </p:set>
                                        <p:anim calcmode="lin" valueType="num">
                                          <p:cBhvr additive="base">
                                            <p:cTn id="63" dur="500" fill="hold"/>
                                            <p:tgtEl>
                                              <p:spTgt spid="57"/>
                                            </p:tgtEl>
                                            <p:attrNameLst>
                                              <p:attrName>ppt_x</p:attrName>
                                            </p:attrNameLst>
                                          </p:cBhvr>
                                          <p:tavLst>
                                            <p:tav tm="0">
                                              <p:val>
                                                <p:strVal val="1+#ppt_w/2"/>
                                              </p:val>
                                            </p:tav>
                                            <p:tav tm="100000">
                                              <p:val>
                                                <p:strVal val="#ppt_x"/>
                                              </p:val>
                                            </p:tav>
                                          </p:tavLst>
                                        </p:anim>
                                        <p:anim calcmode="lin" valueType="num">
                                          <p:cBhvr additive="base">
                                            <p:cTn id="64" dur="500" fill="hold"/>
                                            <p:tgtEl>
                                              <p:spTgt spid="57"/>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1000"/>
                                      </p:stCondLst>
                                      <p:childTnLst>
                                        <p:set>
                                          <p:cBhvr>
                                            <p:cTn id="66" dur="1" fill="hold">
                                              <p:stCondLst>
                                                <p:cond delay="0"/>
                                              </p:stCondLst>
                                            </p:cTn>
                                            <p:tgtEl>
                                              <p:spTgt spid="56"/>
                                            </p:tgtEl>
                                            <p:attrNameLst>
                                              <p:attrName>style.visibility</p:attrName>
                                            </p:attrNameLst>
                                          </p:cBhvr>
                                          <p:to>
                                            <p:strVal val="visible"/>
                                          </p:to>
                                        </p:set>
                                        <p:anim calcmode="lin" valueType="num">
                                          <p:cBhvr additive="base">
                                            <p:cTn id="67" dur="500" fill="hold"/>
                                            <p:tgtEl>
                                              <p:spTgt spid="56"/>
                                            </p:tgtEl>
                                            <p:attrNameLst>
                                              <p:attrName>ppt_x</p:attrName>
                                            </p:attrNameLst>
                                          </p:cBhvr>
                                          <p:tavLst>
                                            <p:tav tm="0">
                                              <p:val>
                                                <p:strVal val="1+#ppt_w/2"/>
                                              </p:val>
                                            </p:tav>
                                            <p:tav tm="100000">
                                              <p:val>
                                                <p:strVal val="#ppt_x"/>
                                              </p:val>
                                            </p:tav>
                                          </p:tavLst>
                                        </p:anim>
                                        <p:anim calcmode="lin" valueType="num">
                                          <p:cBhvr additive="base">
                                            <p:cTn id="68"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18" grpId="0" animBg="1"/>
          <p:bldP spid="19" grpId="0" animBg="1"/>
          <p:bldP spid="20" grpId="0" animBg="1"/>
          <p:bldP spid="23" grpId="0" animBg="1"/>
          <p:bldP spid="24" grpId="0" animBg="1"/>
          <p:bldP spid="25" grpId="0" animBg="1"/>
          <p:bldP spid="26" grpId="0" animBg="1"/>
          <p:bldP spid="27" grpId="0" animBg="1"/>
          <p:bldP spid="93" grpId="0"/>
          <p:bldP spid="95" grpId="0"/>
          <p:bldP spid="96" grpId="0"/>
          <p:bldP spid="97" grpId="0"/>
          <p:bldP spid="98" grpId="0"/>
          <p:bldP spid="99" grpId="0"/>
          <p:bldP spid="100" grpId="0"/>
          <p:bldP spid="101" grpId="0"/>
          <p:bldP spid="4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50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0-#ppt_w/2"/>
                                              </p:val>
                                            </p:tav>
                                            <p:tav tm="100000">
                                              <p:val>
                                                <p:strVal val="#ppt_x"/>
                                              </p:val>
                                            </p:tav>
                                          </p:tavLst>
                                        </p:anim>
                                        <p:anim calcmode="lin" valueType="num">
                                          <p:cBhvr additive="base">
                                            <p:cTn id="12" dur="500" fill="hold"/>
                                            <p:tgtEl>
                                              <p:spTgt spid="42"/>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00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10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93"/>
                                            </p:tgtEl>
                                            <p:attrNameLst>
                                              <p:attrName>style.visibility</p:attrName>
                                            </p:attrNameLst>
                                          </p:cBhvr>
                                          <p:to>
                                            <p:strVal val="visible"/>
                                          </p:to>
                                        </p:set>
                                        <p:animEffect transition="in" filter="fade">
                                          <p:cBhvr>
                                            <p:cTn id="39" dur="500"/>
                                            <p:tgtEl>
                                              <p:spTgt spid="93"/>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95"/>
                                            </p:tgtEl>
                                            <p:attrNameLst>
                                              <p:attrName>style.visibility</p:attrName>
                                            </p:attrNameLst>
                                          </p:cBhvr>
                                          <p:to>
                                            <p:strVal val="visible"/>
                                          </p:to>
                                        </p:set>
                                        <p:animEffect transition="in" filter="fade">
                                          <p:cBhvr>
                                            <p:cTn id="42" dur="500"/>
                                            <p:tgtEl>
                                              <p:spTgt spid="95"/>
                                            </p:tgtEl>
                                          </p:cBhvr>
                                        </p:animEffect>
                                      </p:childTnLst>
                                    </p:cTn>
                                  </p:par>
                                  <p:par>
                                    <p:cTn id="43" presetID="10" presetClass="entr" presetSubtype="0" fill="hold" grpId="0" nodeType="withEffect">
                                      <p:stCondLst>
                                        <p:cond delay="1000"/>
                                      </p:stCondLst>
                                      <p:childTnLst>
                                        <p:set>
                                          <p:cBhvr>
                                            <p:cTn id="44" dur="1" fill="hold">
                                              <p:stCondLst>
                                                <p:cond delay="0"/>
                                              </p:stCondLst>
                                            </p:cTn>
                                            <p:tgtEl>
                                              <p:spTgt spid="96"/>
                                            </p:tgtEl>
                                            <p:attrNameLst>
                                              <p:attrName>style.visibility</p:attrName>
                                            </p:attrNameLst>
                                          </p:cBhvr>
                                          <p:to>
                                            <p:strVal val="visible"/>
                                          </p:to>
                                        </p:set>
                                        <p:animEffect transition="in" filter="fade">
                                          <p:cBhvr>
                                            <p:cTn id="45" dur="500"/>
                                            <p:tgtEl>
                                              <p:spTgt spid="96"/>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97"/>
                                            </p:tgtEl>
                                            <p:attrNameLst>
                                              <p:attrName>style.visibility</p:attrName>
                                            </p:attrNameLst>
                                          </p:cBhvr>
                                          <p:to>
                                            <p:strVal val="visible"/>
                                          </p:to>
                                        </p:set>
                                        <p:animEffect transition="in" filter="fade">
                                          <p:cBhvr>
                                            <p:cTn id="48" dur="500"/>
                                            <p:tgtEl>
                                              <p:spTgt spid="97"/>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98"/>
                                            </p:tgtEl>
                                            <p:attrNameLst>
                                              <p:attrName>style.visibility</p:attrName>
                                            </p:attrNameLst>
                                          </p:cBhvr>
                                          <p:to>
                                            <p:strVal val="visible"/>
                                          </p:to>
                                        </p:set>
                                        <p:animEffect transition="in" filter="fade">
                                          <p:cBhvr>
                                            <p:cTn id="51" dur="500"/>
                                            <p:tgtEl>
                                              <p:spTgt spid="98"/>
                                            </p:tgtEl>
                                          </p:cBhvr>
                                        </p:animEffect>
                                      </p:childTnLst>
                                    </p:cTn>
                                  </p:par>
                                  <p:par>
                                    <p:cTn id="52" presetID="10" presetClass="entr" presetSubtype="0" fill="hold" grpId="0" nodeType="withEffect">
                                      <p:stCondLst>
                                        <p:cond delay="1000"/>
                                      </p:stCondLst>
                                      <p:childTnLst>
                                        <p:set>
                                          <p:cBhvr>
                                            <p:cTn id="53" dur="1" fill="hold">
                                              <p:stCondLst>
                                                <p:cond delay="0"/>
                                              </p:stCondLst>
                                            </p:cTn>
                                            <p:tgtEl>
                                              <p:spTgt spid="99"/>
                                            </p:tgtEl>
                                            <p:attrNameLst>
                                              <p:attrName>style.visibility</p:attrName>
                                            </p:attrNameLst>
                                          </p:cBhvr>
                                          <p:to>
                                            <p:strVal val="visible"/>
                                          </p:to>
                                        </p:set>
                                        <p:animEffect transition="in" filter="fade">
                                          <p:cBhvr>
                                            <p:cTn id="54" dur="500"/>
                                            <p:tgtEl>
                                              <p:spTgt spid="99"/>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100"/>
                                            </p:tgtEl>
                                            <p:attrNameLst>
                                              <p:attrName>style.visibility</p:attrName>
                                            </p:attrNameLst>
                                          </p:cBhvr>
                                          <p:to>
                                            <p:strVal val="visible"/>
                                          </p:to>
                                        </p:set>
                                        <p:animEffect transition="in" filter="fade">
                                          <p:cBhvr>
                                            <p:cTn id="57" dur="500"/>
                                            <p:tgtEl>
                                              <p:spTgt spid="100"/>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01"/>
                                            </p:tgtEl>
                                            <p:attrNameLst>
                                              <p:attrName>style.visibility</p:attrName>
                                            </p:attrNameLst>
                                          </p:cBhvr>
                                          <p:to>
                                            <p:strVal val="visible"/>
                                          </p:to>
                                        </p:set>
                                        <p:animEffect transition="in" filter="fade">
                                          <p:cBhvr>
                                            <p:cTn id="60" dur="500"/>
                                            <p:tgtEl>
                                              <p:spTgt spid="101"/>
                                            </p:tgtEl>
                                          </p:cBhvr>
                                        </p:animEffect>
                                      </p:childTnLst>
                                    </p:cTn>
                                  </p:par>
                                  <p:par>
                                    <p:cTn id="61" presetID="2" presetClass="entr" presetSubtype="2" fill="hold" grpId="0" nodeType="withEffect">
                                      <p:stCondLst>
                                        <p:cond delay="1000"/>
                                      </p:stCondLst>
                                      <p:childTnLst>
                                        <p:set>
                                          <p:cBhvr>
                                            <p:cTn id="62" dur="1" fill="hold">
                                              <p:stCondLst>
                                                <p:cond delay="0"/>
                                              </p:stCondLst>
                                            </p:cTn>
                                            <p:tgtEl>
                                              <p:spTgt spid="57"/>
                                            </p:tgtEl>
                                            <p:attrNameLst>
                                              <p:attrName>style.visibility</p:attrName>
                                            </p:attrNameLst>
                                          </p:cBhvr>
                                          <p:to>
                                            <p:strVal val="visible"/>
                                          </p:to>
                                        </p:set>
                                        <p:anim calcmode="lin" valueType="num">
                                          <p:cBhvr additive="base">
                                            <p:cTn id="63" dur="500" fill="hold"/>
                                            <p:tgtEl>
                                              <p:spTgt spid="57"/>
                                            </p:tgtEl>
                                            <p:attrNameLst>
                                              <p:attrName>ppt_x</p:attrName>
                                            </p:attrNameLst>
                                          </p:cBhvr>
                                          <p:tavLst>
                                            <p:tav tm="0">
                                              <p:val>
                                                <p:strVal val="1+#ppt_w/2"/>
                                              </p:val>
                                            </p:tav>
                                            <p:tav tm="100000">
                                              <p:val>
                                                <p:strVal val="#ppt_x"/>
                                              </p:val>
                                            </p:tav>
                                          </p:tavLst>
                                        </p:anim>
                                        <p:anim calcmode="lin" valueType="num">
                                          <p:cBhvr additive="base">
                                            <p:cTn id="64" dur="500" fill="hold"/>
                                            <p:tgtEl>
                                              <p:spTgt spid="57"/>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1000"/>
                                      </p:stCondLst>
                                      <p:childTnLst>
                                        <p:set>
                                          <p:cBhvr>
                                            <p:cTn id="66" dur="1" fill="hold">
                                              <p:stCondLst>
                                                <p:cond delay="0"/>
                                              </p:stCondLst>
                                            </p:cTn>
                                            <p:tgtEl>
                                              <p:spTgt spid="56"/>
                                            </p:tgtEl>
                                            <p:attrNameLst>
                                              <p:attrName>style.visibility</p:attrName>
                                            </p:attrNameLst>
                                          </p:cBhvr>
                                          <p:to>
                                            <p:strVal val="visible"/>
                                          </p:to>
                                        </p:set>
                                        <p:anim calcmode="lin" valueType="num">
                                          <p:cBhvr additive="base">
                                            <p:cTn id="67" dur="500" fill="hold"/>
                                            <p:tgtEl>
                                              <p:spTgt spid="56"/>
                                            </p:tgtEl>
                                            <p:attrNameLst>
                                              <p:attrName>ppt_x</p:attrName>
                                            </p:attrNameLst>
                                          </p:cBhvr>
                                          <p:tavLst>
                                            <p:tav tm="0">
                                              <p:val>
                                                <p:strVal val="1+#ppt_w/2"/>
                                              </p:val>
                                            </p:tav>
                                            <p:tav tm="100000">
                                              <p:val>
                                                <p:strVal val="#ppt_x"/>
                                              </p:val>
                                            </p:tav>
                                          </p:tavLst>
                                        </p:anim>
                                        <p:anim calcmode="lin" valueType="num">
                                          <p:cBhvr additive="base">
                                            <p:cTn id="68"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18" grpId="0" animBg="1"/>
          <p:bldP spid="19" grpId="0" animBg="1"/>
          <p:bldP spid="20" grpId="0" animBg="1"/>
          <p:bldP spid="23" grpId="0" animBg="1"/>
          <p:bldP spid="24" grpId="0" animBg="1"/>
          <p:bldP spid="25" grpId="0" animBg="1"/>
          <p:bldP spid="26" grpId="0" animBg="1"/>
          <p:bldP spid="27" grpId="0" animBg="1"/>
          <p:bldP spid="93" grpId="0"/>
          <p:bldP spid="95" grpId="0"/>
          <p:bldP spid="96" grpId="0"/>
          <p:bldP spid="97" grpId="0"/>
          <p:bldP spid="98" grpId="0"/>
          <p:bldP spid="99" grpId="0"/>
          <p:bldP spid="100" grpId="0"/>
          <p:bldP spid="101" grpId="0"/>
          <p:bldP spid="4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741929B4-79F4-0747-A49F-90589EEF7E3A}"/>
              </a:ext>
            </a:extLst>
          </p:cNvPr>
          <p:cNvSpPr/>
          <p:nvPr/>
        </p:nvSpPr>
        <p:spPr>
          <a:xfrm>
            <a:off x="0" y="5201794"/>
            <a:ext cx="12192000" cy="1656206"/>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47EF41C7-EC34-AC4D-B416-B5E81FDF9C7E}"/>
              </a:ext>
            </a:extLst>
          </p:cNvPr>
          <p:cNvGrpSpPr/>
          <p:nvPr/>
        </p:nvGrpSpPr>
        <p:grpSpPr>
          <a:xfrm>
            <a:off x="2220728" y="3304097"/>
            <a:ext cx="7959658" cy="3222006"/>
            <a:chOff x="2116171" y="3201943"/>
            <a:chExt cx="7959658" cy="3222006"/>
          </a:xfrm>
        </p:grpSpPr>
        <p:sp>
          <p:nvSpPr>
            <p:cNvPr id="7" name="Freeform 6">
              <a:extLst>
                <a:ext uri="{FF2B5EF4-FFF2-40B4-BE49-F238E27FC236}">
                  <a16:creationId xmlns:a16="http://schemas.microsoft.com/office/drawing/2014/main" id="{53A737BC-E2C6-9B4D-A343-F59FAEF3F319}"/>
                </a:ext>
              </a:extLst>
            </p:cNvPr>
            <p:cNvSpPr/>
            <p:nvPr/>
          </p:nvSpPr>
          <p:spPr>
            <a:xfrm>
              <a:off x="2116171" y="4504249"/>
              <a:ext cx="2531076" cy="1359046"/>
            </a:xfrm>
            <a:custGeom>
              <a:avLst/>
              <a:gdLst>
                <a:gd name="connsiteX0" fmla="*/ 0 w 2030673"/>
                <a:gd name="connsiteY0" fmla="*/ 448764 h 1090358"/>
                <a:gd name="connsiteX1" fmla="*/ 1637105 w 2030673"/>
                <a:gd name="connsiteY1" fmla="*/ 0 h 1090358"/>
                <a:gd name="connsiteX2" fmla="*/ 2030673 w 2030673"/>
                <a:gd name="connsiteY2" fmla="*/ 272376 h 1090358"/>
                <a:gd name="connsiteX3" fmla="*/ 1671283 w 2030673"/>
                <a:gd name="connsiteY3" fmla="*/ 1090359 h 1090358"/>
                <a:gd name="connsiteX4" fmla="*/ 1453745 w 2030673"/>
                <a:gd name="connsiteY4" fmla="*/ 1013569 h 1090358"/>
                <a:gd name="connsiteX5" fmla="*/ 210208 w 2030673"/>
                <a:gd name="connsiteY5" fmla="*/ 517951 h 1090358"/>
                <a:gd name="connsiteX6" fmla="*/ 0 w 2030673"/>
                <a:gd name="connsiteY6" fmla="*/ 448764 h 109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30673" h="1090358">
                  <a:moveTo>
                    <a:pt x="0" y="448764"/>
                  </a:moveTo>
                  <a:lnTo>
                    <a:pt x="1637105" y="0"/>
                  </a:lnTo>
                  <a:lnTo>
                    <a:pt x="2030673" y="272376"/>
                  </a:lnTo>
                  <a:lnTo>
                    <a:pt x="1671283" y="1090359"/>
                  </a:lnTo>
                  <a:lnTo>
                    <a:pt x="1453745" y="1013569"/>
                  </a:lnTo>
                  <a:lnTo>
                    <a:pt x="210208" y="517951"/>
                  </a:lnTo>
                  <a:lnTo>
                    <a:pt x="0" y="448764"/>
                  </a:lnTo>
                  <a:close/>
                </a:path>
              </a:pathLst>
            </a:custGeom>
            <a:solidFill>
              <a:srgbClr val="999999"/>
            </a:solidFill>
            <a:ln w="9511"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7F622300-6CFF-EA46-ADB3-1EAAA933377F}"/>
                </a:ext>
              </a:extLst>
            </p:cNvPr>
            <p:cNvSpPr/>
            <p:nvPr/>
          </p:nvSpPr>
          <p:spPr>
            <a:xfrm>
              <a:off x="2169094" y="5048936"/>
              <a:ext cx="7906735" cy="1375013"/>
            </a:xfrm>
            <a:custGeom>
              <a:avLst/>
              <a:gdLst>
                <a:gd name="connsiteX0" fmla="*/ 1643294 w 6343545"/>
                <a:gd name="connsiteY0" fmla="*/ 653359 h 1103168"/>
                <a:gd name="connsiteX1" fmla="*/ 0 w 6343545"/>
                <a:gd name="connsiteY1" fmla="*/ 11669 h 1103168"/>
                <a:gd name="connsiteX2" fmla="*/ 0 w 6343545"/>
                <a:gd name="connsiteY2" fmla="*/ 205735 h 1103168"/>
                <a:gd name="connsiteX3" fmla="*/ 1522005 w 6343545"/>
                <a:gd name="connsiteY3" fmla="*/ 775006 h 1103168"/>
                <a:gd name="connsiteX4" fmla="*/ 3873036 w 6343545"/>
                <a:gd name="connsiteY4" fmla="*/ 1103168 h 1103168"/>
                <a:gd name="connsiteX5" fmla="*/ 6343546 w 6343545"/>
                <a:gd name="connsiteY5" fmla="*/ 185587 h 1103168"/>
                <a:gd name="connsiteX6" fmla="*/ 6338690 w 6343545"/>
                <a:gd name="connsiteY6" fmla="*/ 35999 h 1103168"/>
                <a:gd name="connsiteX7" fmla="*/ 2995457 w 6343545"/>
                <a:gd name="connsiteY7" fmla="*/ 31817 h 110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3545" h="1103168">
                  <a:moveTo>
                    <a:pt x="1643294" y="653359"/>
                  </a:moveTo>
                  <a:cubicBezTo>
                    <a:pt x="1643294" y="653359"/>
                    <a:pt x="715924" y="-102090"/>
                    <a:pt x="0" y="11669"/>
                  </a:cubicBezTo>
                  <a:lnTo>
                    <a:pt x="0" y="205735"/>
                  </a:lnTo>
                  <a:cubicBezTo>
                    <a:pt x="0" y="205735"/>
                    <a:pt x="837784" y="152134"/>
                    <a:pt x="1522005" y="775006"/>
                  </a:cubicBezTo>
                  <a:lnTo>
                    <a:pt x="3873036" y="1103168"/>
                  </a:lnTo>
                  <a:lnTo>
                    <a:pt x="6343546" y="185587"/>
                  </a:lnTo>
                  <a:lnTo>
                    <a:pt x="6338690" y="35999"/>
                  </a:lnTo>
                  <a:lnTo>
                    <a:pt x="2995457" y="31817"/>
                  </a:lnTo>
                  <a:close/>
                </a:path>
              </a:pathLst>
            </a:custGeom>
            <a:solidFill>
              <a:srgbClr val="727272"/>
            </a:solidFill>
            <a:ln w="9511"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1DD95168-8928-9D4E-9A2C-FCB50C10A1F1}"/>
                </a:ext>
              </a:extLst>
            </p:cNvPr>
            <p:cNvSpPr/>
            <p:nvPr/>
          </p:nvSpPr>
          <p:spPr>
            <a:xfrm>
              <a:off x="4199295" y="4770065"/>
              <a:ext cx="5867160" cy="1448363"/>
            </a:xfrm>
            <a:custGeom>
              <a:avLst/>
              <a:gdLst>
                <a:gd name="connsiteX0" fmla="*/ 0 w 4707201"/>
                <a:gd name="connsiteY0" fmla="*/ 877096 h 1162016"/>
                <a:gd name="connsiteX1" fmla="*/ 2238120 w 4707201"/>
                <a:gd name="connsiteY1" fmla="*/ 1162016 h 1162016"/>
                <a:gd name="connsiteX2" fmla="*/ 4707202 w 4707201"/>
                <a:gd name="connsiteY2" fmla="*/ 260021 h 1162016"/>
                <a:gd name="connsiteX3" fmla="*/ 2496595 w 4707201"/>
                <a:gd name="connsiteY3" fmla="*/ 0 h 1162016"/>
                <a:gd name="connsiteX4" fmla="*/ 0 w 4707201"/>
                <a:gd name="connsiteY4" fmla="*/ 877096 h 1162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7201" h="1162016">
                  <a:moveTo>
                    <a:pt x="0" y="877096"/>
                  </a:moveTo>
                  <a:lnTo>
                    <a:pt x="2238120" y="1162016"/>
                  </a:lnTo>
                  <a:lnTo>
                    <a:pt x="4707202" y="260021"/>
                  </a:lnTo>
                  <a:lnTo>
                    <a:pt x="2496595" y="0"/>
                  </a:lnTo>
                  <a:lnTo>
                    <a:pt x="0" y="877096"/>
                  </a:lnTo>
                  <a:close/>
                </a:path>
              </a:pathLst>
            </a:custGeom>
            <a:solidFill>
              <a:srgbClr val="D6D6D6"/>
            </a:solidFill>
            <a:ln w="9511"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B178D0BD-3CE9-364E-86BB-257C93CCBD33}"/>
                </a:ext>
              </a:extLst>
            </p:cNvPr>
            <p:cNvSpPr/>
            <p:nvPr/>
          </p:nvSpPr>
          <p:spPr>
            <a:xfrm>
              <a:off x="4199295" y="4770065"/>
              <a:ext cx="5783502" cy="1247934"/>
            </a:xfrm>
            <a:custGeom>
              <a:avLst/>
              <a:gdLst>
                <a:gd name="connsiteX0" fmla="*/ 0 w 4640083"/>
                <a:gd name="connsiteY0" fmla="*/ 877096 h 1001213"/>
                <a:gd name="connsiteX1" fmla="*/ 2171002 w 4640083"/>
                <a:gd name="connsiteY1" fmla="*/ 1001214 h 1001213"/>
                <a:gd name="connsiteX2" fmla="*/ 4640084 w 4640083"/>
                <a:gd name="connsiteY2" fmla="*/ 99219 h 1001213"/>
                <a:gd name="connsiteX3" fmla="*/ 2496595 w 4640083"/>
                <a:gd name="connsiteY3" fmla="*/ 0 h 1001213"/>
                <a:gd name="connsiteX4" fmla="*/ 0 w 4640083"/>
                <a:gd name="connsiteY4" fmla="*/ 877096 h 1001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0083" h="1001213">
                  <a:moveTo>
                    <a:pt x="0" y="877096"/>
                  </a:moveTo>
                  <a:lnTo>
                    <a:pt x="2171002" y="1001214"/>
                  </a:lnTo>
                  <a:lnTo>
                    <a:pt x="4640084" y="99219"/>
                  </a:lnTo>
                  <a:lnTo>
                    <a:pt x="2496595" y="0"/>
                  </a:lnTo>
                  <a:lnTo>
                    <a:pt x="0" y="877096"/>
                  </a:lnTo>
                  <a:close/>
                </a:path>
              </a:pathLst>
            </a:custGeom>
            <a:solidFill>
              <a:srgbClr val="EDEDED"/>
            </a:solidFill>
            <a:ln w="9511"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A3022DC9-9AE7-D341-A5E6-9A397C140089}"/>
                </a:ext>
              </a:extLst>
            </p:cNvPr>
            <p:cNvSpPr/>
            <p:nvPr/>
          </p:nvSpPr>
          <p:spPr>
            <a:xfrm>
              <a:off x="4234775" y="4693542"/>
              <a:ext cx="5686911" cy="1190958"/>
            </a:xfrm>
            <a:custGeom>
              <a:avLst/>
              <a:gdLst>
                <a:gd name="connsiteX0" fmla="*/ 2468130 w 4562588"/>
                <a:gd name="connsiteY0" fmla="*/ 61299 h 955501"/>
                <a:gd name="connsiteX1" fmla="*/ 4562589 w 4562588"/>
                <a:gd name="connsiteY1" fmla="*/ 0 h 955501"/>
                <a:gd name="connsiteX2" fmla="*/ 2155960 w 4562588"/>
                <a:gd name="connsiteY2" fmla="*/ 955501 h 955501"/>
                <a:gd name="connsiteX3" fmla="*/ 0 w 4562588"/>
                <a:gd name="connsiteY3" fmla="*/ 928701 h 955501"/>
              </a:gdLst>
              <a:ahLst/>
              <a:cxnLst>
                <a:cxn ang="0">
                  <a:pos x="connsiteX0" y="connsiteY0"/>
                </a:cxn>
                <a:cxn ang="0">
                  <a:pos x="connsiteX1" y="connsiteY1"/>
                </a:cxn>
                <a:cxn ang="0">
                  <a:pos x="connsiteX2" y="connsiteY2"/>
                </a:cxn>
                <a:cxn ang="0">
                  <a:pos x="connsiteX3" y="connsiteY3"/>
                </a:cxn>
              </a:cxnLst>
              <a:rect l="l" t="t" r="r" b="b"/>
              <a:pathLst>
                <a:path w="4562588" h="955501">
                  <a:moveTo>
                    <a:pt x="2468130" y="61299"/>
                  </a:moveTo>
                  <a:cubicBezTo>
                    <a:pt x="2468130" y="61299"/>
                    <a:pt x="4052493" y="160612"/>
                    <a:pt x="4562589" y="0"/>
                  </a:cubicBezTo>
                  <a:lnTo>
                    <a:pt x="2155960" y="955501"/>
                  </a:lnTo>
                  <a:lnTo>
                    <a:pt x="0" y="928701"/>
                  </a:lnTo>
                  <a:close/>
                </a:path>
              </a:pathLst>
            </a:custGeom>
            <a:solidFill>
              <a:srgbClr val="FFFFFF"/>
            </a:solidFill>
            <a:ln w="951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90B81D80-2120-9146-8BA4-8017BE94D51E}"/>
                </a:ext>
              </a:extLst>
            </p:cNvPr>
            <p:cNvSpPr/>
            <p:nvPr/>
          </p:nvSpPr>
          <p:spPr>
            <a:xfrm>
              <a:off x="2155210" y="3529119"/>
              <a:ext cx="5155895" cy="2334177"/>
            </a:xfrm>
            <a:custGeom>
              <a:avLst/>
              <a:gdLst>
                <a:gd name="connsiteX0" fmla="*/ 1639962 w 4136556"/>
                <a:gd name="connsiteY0" fmla="*/ 1872702 h 1872702"/>
                <a:gd name="connsiteX1" fmla="*/ 0 w 4136556"/>
                <a:gd name="connsiteY1" fmla="*/ 1103854 h 1872702"/>
                <a:gd name="connsiteX2" fmla="*/ 2975750 w 4136556"/>
                <a:gd name="connsiteY2" fmla="*/ 0 h 1872702"/>
                <a:gd name="connsiteX3" fmla="*/ 4136557 w 4136556"/>
                <a:gd name="connsiteY3" fmla="*/ 995512 h 1872702"/>
              </a:gdLst>
              <a:ahLst/>
              <a:cxnLst>
                <a:cxn ang="0">
                  <a:pos x="connsiteX0" y="connsiteY0"/>
                </a:cxn>
                <a:cxn ang="0">
                  <a:pos x="connsiteX1" y="connsiteY1"/>
                </a:cxn>
                <a:cxn ang="0">
                  <a:pos x="connsiteX2" y="connsiteY2"/>
                </a:cxn>
                <a:cxn ang="0">
                  <a:pos x="connsiteX3" y="connsiteY3"/>
                </a:cxn>
              </a:cxnLst>
              <a:rect l="l" t="t" r="r" b="b"/>
              <a:pathLst>
                <a:path w="4136556" h="1872702">
                  <a:moveTo>
                    <a:pt x="1639962" y="1872702"/>
                  </a:moveTo>
                  <a:cubicBezTo>
                    <a:pt x="1639962" y="1872702"/>
                    <a:pt x="791706" y="1077053"/>
                    <a:pt x="0" y="1103854"/>
                  </a:cubicBezTo>
                  <a:lnTo>
                    <a:pt x="2975750" y="0"/>
                  </a:lnTo>
                  <a:cubicBezTo>
                    <a:pt x="2975750" y="0"/>
                    <a:pt x="3921018" y="38870"/>
                    <a:pt x="4136557" y="995512"/>
                  </a:cubicBezTo>
                  <a:close/>
                </a:path>
              </a:pathLst>
            </a:custGeom>
            <a:solidFill>
              <a:srgbClr val="C4C4C4"/>
            </a:solidFill>
            <a:ln w="951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1621176-7C20-2B46-B29D-E853AAE6CF6C}"/>
                </a:ext>
              </a:extLst>
            </p:cNvPr>
            <p:cNvSpPr/>
            <p:nvPr/>
          </p:nvSpPr>
          <p:spPr>
            <a:xfrm>
              <a:off x="2182978" y="3343853"/>
              <a:ext cx="5128128" cy="2519443"/>
            </a:xfrm>
            <a:custGeom>
              <a:avLst/>
              <a:gdLst>
                <a:gd name="connsiteX0" fmla="*/ 1617684 w 4114279"/>
                <a:gd name="connsiteY0" fmla="*/ 2021340 h 2021340"/>
                <a:gd name="connsiteX1" fmla="*/ 0 w 4114279"/>
                <a:gd name="connsiteY1" fmla="*/ 1138637 h 2021340"/>
                <a:gd name="connsiteX2" fmla="*/ 2958899 w 4114279"/>
                <a:gd name="connsiteY2" fmla="*/ 0 h 2021340"/>
                <a:gd name="connsiteX3" fmla="*/ 4114279 w 4114279"/>
                <a:gd name="connsiteY3" fmla="*/ 1144149 h 2021340"/>
              </a:gdLst>
              <a:ahLst/>
              <a:cxnLst>
                <a:cxn ang="0">
                  <a:pos x="connsiteX0" y="connsiteY0"/>
                </a:cxn>
                <a:cxn ang="0">
                  <a:pos x="connsiteX1" y="connsiteY1"/>
                </a:cxn>
                <a:cxn ang="0">
                  <a:pos x="connsiteX2" y="connsiteY2"/>
                </a:cxn>
                <a:cxn ang="0">
                  <a:pos x="connsiteX3" y="connsiteY3"/>
                </a:cxn>
              </a:cxnLst>
              <a:rect l="l" t="t" r="r" b="b"/>
              <a:pathLst>
                <a:path w="4114279" h="2021340">
                  <a:moveTo>
                    <a:pt x="1617684" y="2021340"/>
                  </a:moveTo>
                  <a:cubicBezTo>
                    <a:pt x="1617684" y="2021340"/>
                    <a:pt x="999819" y="1118490"/>
                    <a:pt x="0" y="1138637"/>
                  </a:cubicBezTo>
                  <a:lnTo>
                    <a:pt x="2958899" y="0"/>
                  </a:lnTo>
                  <a:cubicBezTo>
                    <a:pt x="2958899" y="0"/>
                    <a:pt x="3746607" y="258976"/>
                    <a:pt x="4114279" y="1144149"/>
                  </a:cubicBezTo>
                  <a:close/>
                </a:path>
              </a:pathLst>
            </a:custGeom>
            <a:solidFill>
              <a:srgbClr val="D6D6D6"/>
            </a:solidFill>
            <a:ln w="9511"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7F50471A-95B3-074D-93EC-6EE6D3896FAD}"/>
                </a:ext>
              </a:extLst>
            </p:cNvPr>
            <p:cNvSpPr/>
            <p:nvPr/>
          </p:nvSpPr>
          <p:spPr>
            <a:xfrm>
              <a:off x="2333561" y="3201943"/>
              <a:ext cx="4977664" cy="2661353"/>
            </a:xfrm>
            <a:custGeom>
              <a:avLst/>
              <a:gdLst>
                <a:gd name="connsiteX0" fmla="*/ 1496872 w 3993562"/>
                <a:gd name="connsiteY0" fmla="*/ 2135194 h 2135194"/>
                <a:gd name="connsiteX1" fmla="*/ 0 w 3993562"/>
                <a:gd name="connsiteY1" fmla="*/ 1031816 h 2135194"/>
                <a:gd name="connsiteX2" fmla="*/ 2784488 w 3993562"/>
                <a:gd name="connsiteY2" fmla="*/ 0 h 2135194"/>
                <a:gd name="connsiteX3" fmla="*/ 3993562 w 3993562"/>
                <a:gd name="connsiteY3" fmla="*/ 1258004 h 2135194"/>
              </a:gdLst>
              <a:ahLst/>
              <a:cxnLst>
                <a:cxn ang="0">
                  <a:pos x="connsiteX0" y="connsiteY0"/>
                </a:cxn>
                <a:cxn ang="0">
                  <a:pos x="connsiteX1" y="connsiteY1"/>
                </a:cxn>
                <a:cxn ang="0">
                  <a:pos x="connsiteX2" y="connsiteY2"/>
                </a:cxn>
                <a:cxn ang="0">
                  <a:pos x="connsiteX3" y="connsiteY3"/>
                </a:cxn>
              </a:cxnLst>
              <a:rect l="l" t="t" r="r" b="b"/>
              <a:pathLst>
                <a:path w="3993562" h="2135194">
                  <a:moveTo>
                    <a:pt x="1496872" y="2135194"/>
                  </a:moveTo>
                  <a:cubicBezTo>
                    <a:pt x="1496872" y="2135194"/>
                    <a:pt x="1187558" y="1018035"/>
                    <a:pt x="0" y="1031816"/>
                  </a:cubicBezTo>
                  <a:lnTo>
                    <a:pt x="2784488" y="0"/>
                  </a:lnTo>
                  <a:cubicBezTo>
                    <a:pt x="2784488" y="0"/>
                    <a:pt x="3813629" y="98268"/>
                    <a:pt x="3993562" y="1258004"/>
                  </a:cubicBezTo>
                  <a:close/>
                </a:path>
              </a:pathLst>
            </a:custGeom>
            <a:solidFill>
              <a:srgbClr val="EDEDED"/>
            </a:solidFill>
            <a:ln w="9511" cap="flat">
              <a:noFill/>
              <a:prstDash val="solid"/>
              <a:miter/>
            </a:ln>
          </p:spPr>
          <p:txBody>
            <a:bodyPr rtlCol="0" anchor="ctr"/>
            <a:lstStyle/>
            <a:p>
              <a:endParaRPr lang="en-US"/>
            </a:p>
          </p:txBody>
        </p:sp>
      </p:grpSp>
      <p:grpSp>
        <p:nvGrpSpPr>
          <p:cNvPr id="21" name="Group 20">
            <a:extLst>
              <a:ext uri="{FF2B5EF4-FFF2-40B4-BE49-F238E27FC236}">
                <a16:creationId xmlns:a16="http://schemas.microsoft.com/office/drawing/2014/main" id="{BE5D2125-4142-164F-A536-ABE5CF9983EF}"/>
              </a:ext>
            </a:extLst>
          </p:cNvPr>
          <p:cNvGrpSpPr/>
          <p:nvPr/>
        </p:nvGrpSpPr>
        <p:grpSpPr>
          <a:xfrm rot="284543">
            <a:off x="8644262" y="3465323"/>
            <a:ext cx="1375174" cy="1606317"/>
            <a:chOff x="9288073" y="724350"/>
            <a:chExt cx="1746715" cy="2040308"/>
          </a:xfrm>
          <a:solidFill>
            <a:schemeClr val="accent5"/>
          </a:solidFill>
          <a:effectLst>
            <a:outerShdw blurRad="228600" dist="38100" dir="2700000" algn="tl" rotWithShape="0">
              <a:prstClr val="black">
                <a:alpha val="22000"/>
              </a:prstClr>
            </a:outerShdw>
          </a:effectLst>
        </p:grpSpPr>
        <p:sp>
          <p:nvSpPr>
            <p:cNvPr id="15" name="Freeform 14">
              <a:extLst>
                <a:ext uri="{FF2B5EF4-FFF2-40B4-BE49-F238E27FC236}">
                  <a16:creationId xmlns:a16="http://schemas.microsoft.com/office/drawing/2014/main" id="{432197BA-50D3-9B4A-B5EB-D1E8139B1335}"/>
                </a:ext>
              </a:extLst>
            </p:cNvPr>
            <p:cNvSpPr/>
            <p:nvPr/>
          </p:nvSpPr>
          <p:spPr>
            <a:xfrm rot="20587801">
              <a:off x="9288073" y="724350"/>
              <a:ext cx="1746715" cy="1743674"/>
            </a:xfrm>
            <a:custGeom>
              <a:avLst/>
              <a:gdLst>
                <a:gd name="connsiteX0" fmla="*/ 1401384 w 1401383"/>
                <a:gd name="connsiteY0" fmla="*/ 699472 h 1398943"/>
                <a:gd name="connsiteX1" fmla="*/ 700692 w 1401383"/>
                <a:gd name="connsiteY1" fmla="*/ 1398944 h 1398943"/>
                <a:gd name="connsiteX2" fmla="*/ 0 w 1401383"/>
                <a:gd name="connsiteY2" fmla="*/ 699472 h 1398943"/>
                <a:gd name="connsiteX3" fmla="*/ 700692 w 1401383"/>
                <a:gd name="connsiteY3" fmla="*/ 0 h 1398943"/>
                <a:gd name="connsiteX4" fmla="*/ 1401384 w 1401383"/>
                <a:gd name="connsiteY4" fmla="*/ 699472 h 1398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1383" h="1398943">
                  <a:moveTo>
                    <a:pt x="1401384" y="699472"/>
                  </a:moveTo>
                  <a:cubicBezTo>
                    <a:pt x="1401384" y="1085780"/>
                    <a:pt x="1087673" y="1398944"/>
                    <a:pt x="700692" y="1398944"/>
                  </a:cubicBezTo>
                  <a:cubicBezTo>
                    <a:pt x="313710" y="1398944"/>
                    <a:pt x="0" y="1085780"/>
                    <a:pt x="0" y="699472"/>
                  </a:cubicBezTo>
                  <a:cubicBezTo>
                    <a:pt x="0" y="313164"/>
                    <a:pt x="313710" y="0"/>
                    <a:pt x="700692" y="0"/>
                  </a:cubicBezTo>
                  <a:cubicBezTo>
                    <a:pt x="1087673" y="0"/>
                    <a:pt x="1401384" y="313164"/>
                    <a:pt x="1401384" y="699472"/>
                  </a:cubicBezTo>
                  <a:close/>
                </a:path>
              </a:pathLst>
            </a:custGeom>
            <a:grpFill/>
            <a:ln w="951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5FBF20E7-1A8A-E54A-BD97-A0EE54087716}"/>
                </a:ext>
              </a:extLst>
            </p:cNvPr>
            <p:cNvSpPr/>
            <p:nvPr/>
          </p:nvSpPr>
          <p:spPr>
            <a:xfrm>
              <a:off x="9731129" y="2347574"/>
              <a:ext cx="449257" cy="417084"/>
            </a:xfrm>
            <a:custGeom>
              <a:avLst/>
              <a:gdLst>
                <a:gd name="connsiteX0" fmla="*/ 0 w 360437"/>
                <a:gd name="connsiteY0" fmla="*/ 0 h 334625"/>
                <a:gd name="connsiteX1" fmla="*/ 30465 w 360437"/>
                <a:gd name="connsiteY1" fmla="*/ 334625 h 334625"/>
                <a:gd name="connsiteX2" fmla="*/ 360437 w 360437"/>
                <a:gd name="connsiteY2" fmla="*/ 55787 h 334625"/>
                <a:gd name="connsiteX3" fmla="*/ 0 w 360437"/>
                <a:gd name="connsiteY3" fmla="*/ 0 h 334625"/>
              </a:gdLst>
              <a:ahLst/>
              <a:cxnLst>
                <a:cxn ang="0">
                  <a:pos x="connsiteX0" y="connsiteY0"/>
                </a:cxn>
                <a:cxn ang="0">
                  <a:pos x="connsiteX1" y="connsiteY1"/>
                </a:cxn>
                <a:cxn ang="0">
                  <a:pos x="connsiteX2" y="connsiteY2"/>
                </a:cxn>
                <a:cxn ang="0">
                  <a:pos x="connsiteX3" y="connsiteY3"/>
                </a:cxn>
              </a:cxnLst>
              <a:rect l="l" t="t" r="r" b="b"/>
              <a:pathLst>
                <a:path w="360437" h="334625">
                  <a:moveTo>
                    <a:pt x="0" y="0"/>
                  </a:moveTo>
                  <a:lnTo>
                    <a:pt x="30465" y="334625"/>
                  </a:lnTo>
                  <a:lnTo>
                    <a:pt x="360437" y="55787"/>
                  </a:lnTo>
                  <a:lnTo>
                    <a:pt x="0" y="0"/>
                  </a:lnTo>
                  <a:close/>
                </a:path>
              </a:pathLst>
            </a:custGeom>
            <a:grpFill/>
            <a:ln w="9511" cap="flat">
              <a:noFill/>
              <a:prstDash val="solid"/>
              <a:miter/>
            </a:ln>
          </p:spPr>
          <p:txBody>
            <a:bodyPr rtlCol="0" anchor="ctr"/>
            <a:lstStyle/>
            <a:p>
              <a:endParaRPr lang="en-US"/>
            </a:p>
          </p:txBody>
        </p:sp>
      </p:grpSp>
      <p:grpSp>
        <p:nvGrpSpPr>
          <p:cNvPr id="49" name="Group 48">
            <a:extLst>
              <a:ext uri="{FF2B5EF4-FFF2-40B4-BE49-F238E27FC236}">
                <a16:creationId xmlns:a16="http://schemas.microsoft.com/office/drawing/2014/main" id="{C6CCCDC8-6CD5-494B-965B-95F04DF05E9F}"/>
              </a:ext>
            </a:extLst>
          </p:cNvPr>
          <p:cNvGrpSpPr/>
          <p:nvPr/>
        </p:nvGrpSpPr>
        <p:grpSpPr>
          <a:xfrm rot="19620310" flipH="1">
            <a:off x="2085324" y="3103210"/>
            <a:ext cx="1540096" cy="1798960"/>
            <a:chOff x="9288073" y="724350"/>
            <a:chExt cx="1746715" cy="2040308"/>
          </a:xfrm>
          <a:solidFill>
            <a:schemeClr val="accent1"/>
          </a:solidFill>
          <a:effectLst>
            <a:outerShdw blurRad="228600" dist="38100" dir="2700000" algn="tl" rotWithShape="0">
              <a:prstClr val="black">
                <a:alpha val="22000"/>
              </a:prstClr>
            </a:outerShdw>
          </a:effectLst>
        </p:grpSpPr>
        <p:sp>
          <p:nvSpPr>
            <p:cNvPr id="50" name="Freeform 49">
              <a:extLst>
                <a:ext uri="{FF2B5EF4-FFF2-40B4-BE49-F238E27FC236}">
                  <a16:creationId xmlns:a16="http://schemas.microsoft.com/office/drawing/2014/main" id="{B5513147-CA78-7B46-BCB2-F65639E60008}"/>
                </a:ext>
              </a:extLst>
            </p:cNvPr>
            <p:cNvSpPr/>
            <p:nvPr/>
          </p:nvSpPr>
          <p:spPr>
            <a:xfrm rot="20587801">
              <a:off x="9288073" y="724350"/>
              <a:ext cx="1746715" cy="1743674"/>
            </a:xfrm>
            <a:custGeom>
              <a:avLst/>
              <a:gdLst>
                <a:gd name="connsiteX0" fmla="*/ 1401384 w 1401383"/>
                <a:gd name="connsiteY0" fmla="*/ 699472 h 1398943"/>
                <a:gd name="connsiteX1" fmla="*/ 700692 w 1401383"/>
                <a:gd name="connsiteY1" fmla="*/ 1398944 h 1398943"/>
                <a:gd name="connsiteX2" fmla="*/ 0 w 1401383"/>
                <a:gd name="connsiteY2" fmla="*/ 699472 h 1398943"/>
                <a:gd name="connsiteX3" fmla="*/ 700692 w 1401383"/>
                <a:gd name="connsiteY3" fmla="*/ 0 h 1398943"/>
                <a:gd name="connsiteX4" fmla="*/ 1401384 w 1401383"/>
                <a:gd name="connsiteY4" fmla="*/ 699472 h 1398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1383" h="1398943">
                  <a:moveTo>
                    <a:pt x="1401384" y="699472"/>
                  </a:moveTo>
                  <a:cubicBezTo>
                    <a:pt x="1401384" y="1085780"/>
                    <a:pt x="1087673" y="1398944"/>
                    <a:pt x="700692" y="1398944"/>
                  </a:cubicBezTo>
                  <a:cubicBezTo>
                    <a:pt x="313710" y="1398944"/>
                    <a:pt x="0" y="1085780"/>
                    <a:pt x="0" y="699472"/>
                  </a:cubicBezTo>
                  <a:cubicBezTo>
                    <a:pt x="0" y="313164"/>
                    <a:pt x="313710" y="0"/>
                    <a:pt x="700692" y="0"/>
                  </a:cubicBezTo>
                  <a:cubicBezTo>
                    <a:pt x="1087673" y="0"/>
                    <a:pt x="1401384" y="313164"/>
                    <a:pt x="1401384" y="699472"/>
                  </a:cubicBezTo>
                  <a:close/>
                </a:path>
              </a:pathLst>
            </a:custGeom>
            <a:solidFill>
              <a:schemeClr val="accent2"/>
            </a:solidFill>
            <a:ln w="9511"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515A0B73-32C7-874B-BB6F-5C92B33AB323}"/>
                </a:ext>
              </a:extLst>
            </p:cNvPr>
            <p:cNvSpPr/>
            <p:nvPr/>
          </p:nvSpPr>
          <p:spPr>
            <a:xfrm>
              <a:off x="9731129" y="2347574"/>
              <a:ext cx="449257" cy="417084"/>
            </a:xfrm>
            <a:custGeom>
              <a:avLst/>
              <a:gdLst>
                <a:gd name="connsiteX0" fmla="*/ 0 w 360437"/>
                <a:gd name="connsiteY0" fmla="*/ 0 h 334625"/>
                <a:gd name="connsiteX1" fmla="*/ 30465 w 360437"/>
                <a:gd name="connsiteY1" fmla="*/ 334625 h 334625"/>
                <a:gd name="connsiteX2" fmla="*/ 360437 w 360437"/>
                <a:gd name="connsiteY2" fmla="*/ 55787 h 334625"/>
                <a:gd name="connsiteX3" fmla="*/ 0 w 360437"/>
                <a:gd name="connsiteY3" fmla="*/ 0 h 334625"/>
              </a:gdLst>
              <a:ahLst/>
              <a:cxnLst>
                <a:cxn ang="0">
                  <a:pos x="connsiteX0" y="connsiteY0"/>
                </a:cxn>
                <a:cxn ang="0">
                  <a:pos x="connsiteX1" y="connsiteY1"/>
                </a:cxn>
                <a:cxn ang="0">
                  <a:pos x="connsiteX2" y="connsiteY2"/>
                </a:cxn>
                <a:cxn ang="0">
                  <a:pos x="connsiteX3" y="connsiteY3"/>
                </a:cxn>
              </a:cxnLst>
              <a:rect l="l" t="t" r="r" b="b"/>
              <a:pathLst>
                <a:path w="360437" h="334625">
                  <a:moveTo>
                    <a:pt x="0" y="0"/>
                  </a:moveTo>
                  <a:lnTo>
                    <a:pt x="30465" y="334625"/>
                  </a:lnTo>
                  <a:lnTo>
                    <a:pt x="360437" y="55787"/>
                  </a:lnTo>
                  <a:lnTo>
                    <a:pt x="0" y="0"/>
                  </a:lnTo>
                  <a:close/>
                </a:path>
              </a:pathLst>
            </a:custGeom>
            <a:solidFill>
              <a:schemeClr val="accent2"/>
            </a:solidFill>
            <a:ln w="9511" cap="flat">
              <a:noFill/>
              <a:prstDash val="solid"/>
              <a:miter/>
            </a:ln>
          </p:spPr>
          <p:txBody>
            <a:bodyPr rtlCol="0" anchor="ctr"/>
            <a:lstStyle/>
            <a:p>
              <a:endParaRPr lang="en-US"/>
            </a:p>
          </p:txBody>
        </p:sp>
      </p:grpSp>
      <p:grpSp>
        <p:nvGrpSpPr>
          <p:cNvPr id="52" name="Group 51">
            <a:extLst>
              <a:ext uri="{FF2B5EF4-FFF2-40B4-BE49-F238E27FC236}">
                <a16:creationId xmlns:a16="http://schemas.microsoft.com/office/drawing/2014/main" id="{F33216F8-E3A1-7840-B755-2EFEDBDE5D0A}"/>
              </a:ext>
            </a:extLst>
          </p:cNvPr>
          <p:cNvGrpSpPr/>
          <p:nvPr/>
        </p:nvGrpSpPr>
        <p:grpSpPr>
          <a:xfrm rot="900000" flipH="1">
            <a:off x="4187707" y="2859702"/>
            <a:ext cx="1544107" cy="1803646"/>
            <a:chOff x="9288073" y="724350"/>
            <a:chExt cx="1746715" cy="2040308"/>
          </a:xfrm>
          <a:solidFill>
            <a:schemeClr val="accent1">
              <a:lumMod val="75000"/>
            </a:schemeClr>
          </a:solidFill>
          <a:effectLst>
            <a:outerShdw blurRad="228600" dist="38100" dir="2700000" algn="tl" rotWithShape="0">
              <a:prstClr val="black">
                <a:alpha val="22000"/>
              </a:prstClr>
            </a:outerShdw>
          </a:effectLst>
        </p:grpSpPr>
        <p:sp>
          <p:nvSpPr>
            <p:cNvPr id="53" name="Freeform 52">
              <a:extLst>
                <a:ext uri="{FF2B5EF4-FFF2-40B4-BE49-F238E27FC236}">
                  <a16:creationId xmlns:a16="http://schemas.microsoft.com/office/drawing/2014/main" id="{E8086F57-D80A-A045-90DB-F110EACA3A59}"/>
                </a:ext>
              </a:extLst>
            </p:cNvPr>
            <p:cNvSpPr/>
            <p:nvPr/>
          </p:nvSpPr>
          <p:spPr>
            <a:xfrm rot="20587801">
              <a:off x="9288073" y="724350"/>
              <a:ext cx="1746715" cy="1743674"/>
            </a:xfrm>
            <a:custGeom>
              <a:avLst/>
              <a:gdLst>
                <a:gd name="connsiteX0" fmla="*/ 1401384 w 1401383"/>
                <a:gd name="connsiteY0" fmla="*/ 699472 h 1398943"/>
                <a:gd name="connsiteX1" fmla="*/ 700692 w 1401383"/>
                <a:gd name="connsiteY1" fmla="*/ 1398944 h 1398943"/>
                <a:gd name="connsiteX2" fmla="*/ 0 w 1401383"/>
                <a:gd name="connsiteY2" fmla="*/ 699472 h 1398943"/>
                <a:gd name="connsiteX3" fmla="*/ 700692 w 1401383"/>
                <a:gd name="connsiteY3" fmla="*/ 0 h 1398943"/>
                <a:gd name="connsiteX4" fmla="*/ 1401384 w 1401383"/>
                <a:gd name="connsiteY4" fmla="*/ 699472 h 1398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1383" h="1398943">
                  <a:moveTo>
                    <a:pt x="1401384" y="699472"/>
                  </a:moveTo>
                  <a:cubicBezTo>
                    <a:pt x="1401384" y="1085780"/>
                    <a:pt x="1087673" y="1398944"/>
                    <a:pt x="700692" y="1398944"/>
                  </a:cubicBezTo>
                  <a:cubicBezTo>
                    <a:pt x="313710" y="1398944"/>
                    <a:pt x="0" y="1085780"/>
                    <a:pt x="0" y="699472"/>
                  </a:cubicBezTo>
                  <a:cubicBezTo>
                    <a:pt x="0" y="313164"/>
                    <a:pt x="313710" y="0"/>
                    <a:pt x="700692" y="0"/>
                  </a:cubicBezTo>
                  <a:cubicBezTo>
                    <a:pt x="1087673" y="0"/>
                    <a:pt x="1401384" y="313164"/>
                    <a:pt x="1401384" y="699472"/>
                  </a:cubicBezTo>
                  <a:close/>
                </a:path>
              </a:pathLst>
            </a:custGeom>
            <a:solidFill>
              <a:schemeClr val="accent3"/>
            </a:solidFill>
            <a:ln w="9511"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17224DE0-FF92-D241-8025-C580AD927222}"/>
                </a:ext>
              </a:extLst>
            </p:cNvPr>
            <p:cNvSpPr/>
            <p:nvPr/>
          </p:nvSpPr>
          <p:spPr>
            <a:xfrm>
              <a:off x="9731129" y="2347574"/>
              <a:ext cx="449257" cy="417084"/>
            </a:xfrm>
            <a:custGeom>
              <a:avLst/>
              <a:gdLst>
                <a:gd name="connsiteX0" fmla="*/ 0 w 360437"/>
                <a:gd name="connsiteY0" fmla="*/ 0 h 334625"/>
                <a:gd name="connsiteX1" fmla="*/ 30465 w 360437"/>
                <a:gd name="connsiteY1" fmla="*/ 334625 h 334625"/>
                <a:gd name="connsiteX2" fmla="*/ 360437 w 360437"/>
                <a:gd name="connsiteY2" fmla="*/ 55787 h 334625"/>
                <a:gd name="connsiteX3" fmla="*/ 0 w 360437"/>
                <a:gd name="connsiteY3" fmla="*/ 0 h 334625"/>
              </a:gdLst>
              <a:ahLst/>
              <a:cxnLst>
                <a:cxn ang="0">
                  <a:pos x="connsiteX0" y="connsiteY0"/>
                </a:cxn>
                <a:cxn ang="0">
                  <a:pos x="connsiteX1" y="connsiteY1"/>
                </a:cxn>
                <a:cxn ang="0">
                  <a:pos x="connsiteX2" y="connsiteY2"/>
                </a:cxn>
                <a:cxn ang="0">
                  <a:pos x="connsiteX3" y="connsiteY3"/>
                </a:cxn>
              </a:cxnLst>
              <a:rect l="l" t="t" r="r" b="b"/>
              <a:pathLst>
                <a:path w="360437" h="334625">
                  <a:moveTo>
                    <a:pt x="0" y="0"/>
                  </a:moveTo>
                  <a:lnTo>
                    <a:pt x="30465" y="334625"/>
                  </a:lnTo>
                  <a:lnTo>
                    <a:pt x="360437" y="55787"/>
                  </a:lnTo>
                  <a:lnTo>
                    <a:pt x="0" y="0"/>
                  </a:lnTo>
                  <a:close/>
                </a:path>
              </a:pathLst>
            </a:custGeom>
            <a:solidFill>
              <a:schemeClr val="accent3"/>
            </a:solidFill>
            <a:ln w="9511"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6BCA7BB3-7339-B74F-BC65-06E7E62F4528}"/>
              </a:ext>
            </a:extLst>
          </p:cNvPr>
          <p:cNvGrpSpPr/>
          <p:nvPr/>
        </p:nvGrpSpPr>
        <p:grpSpPr>
          <a:xfrm rot="2890199" flipH="1">
            <a:off x="6496174" y="2905308"/>
            <a:ext cx="1432516" cy="1673298"/>
            <a:chOff x="9288073" y="724350"/>
            <a:chExt cx="1746715" cy="2040308"/>
          </a:xfrm>
          <a:solidFill>
            <a:schemeClr val="accent2"/>
          </a:solidFill>
          <a:effectLst>
            <a:outerShdw blurRad="228600" dist="38100" dir="2700000" algn="tl" rotWithShape="0">
              <a:prstClr val="black">
                <a:alpha val="22000"/>
              </a:prstClr>
            </a:outerShdw>
          </a:effectLst>
        </p:grpSpPr>
        <p:sp>
          <p:nvSpPr>
            <p:cNvPr id="58" name="Freeform 57">
              <a:extLst>
                <a:ext uri="{FF2B5EF4-FFF2-40B4-BE49-F238E27FC236}">
                  <a16:creationId xmlns:a16="http://schemas.microsoft.com/office/drawing/2014/main" id="{365DB278-1E6B-7046-B8CE-F026871E31D4}"/>
                </a:ext>
              </a:extLst>
            </p:cNvPr>
            <p:cNvSpPr/>
            <p:nvPr/>
          </p:nvSpPr>
          <p:spPr>
            <a:xfrm rot="20587801">
              <a:off x="9288073" y="724350"/>
              <a:ext cx="1746715" cy="1743674"/>
            </a:xfrm>
            <a:custGeom>
              <a:avLst/>
              <a:gdLst>
                <a:gd name="connsiteX0" fmla="*/ 1401384 w 1401383"/>
                <a:gd name="connsiteY0" fmla="*/ 699472 h 1398943"/>
                <a:gd name="connsiteX1" fmla="*/ 700692 w 1401383"/>
                <a:gd name="connsiteY1" fmla="*/ 1398944 h 1398943"/>
                <a:gd name="connsiteX2" fmla="*/ 0 w 1401383"/>
                <a:gd name="connsiteY2" fmla="*/ 699472 h 1398943"/>
                <a:gd name="connsiteX3" fmla="*/ 700692 w 1401383"/>
                <a:gd name="connsiteY3" fmla="*/ 0 h 1398943"/>
                <a:gd name="connsiteX4" fmla="*/ 1401384 w 1401383"/>
                <a:gd name="connsiteY4" fmla="*/ 699472 h 1398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1383" h="1398943">
                  <a:moveTo>
                    <a:pt x="1401384" y="699472"/>
                  </a:moveTo>
                  <a:cubicBezTo>
                    <a:pt x="1401384" y="1085780"/>
                    <a:pt x="1087673" y="1398944"/>
                    <a:pt x="700692" y="1398944"/>
                  </a:cubicBezTo>
                  <a:cubicBezTo>
                    <a:pt x="313710" y="1398944"/>
                    <a:pt x="0" y="1085780"/>
                    <a:pt x="0" y="699472"/>
                  </a:cubicBezTo>
                  <a:cubicBezTo>
                    <a:pt x="0" y="313164"/>
                    <a:pt x="313710" y="0"/>
                    <a:pt x="700692" y="0"/>
                  </a:cubicBezTo>
                  <a:cubicBezTo>
                    <a:pt x="1087673" y="0"/>
                    <a:pt x="1401384" y="313164"/>
                    <a:pt x="1401384" y="699472"/>
                  </a:cubicBezTo>
                  <a:close/>
                </a:path>
              </a:pathLst>
            </a:custGeom>
            <a:solidFill>
              <a:schemeClr val="accent4"/>
            </a:solidFill>
            <a:ln w="9511"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333ECFB0-6164-C44D-BCF2-8D92146B374C}"/>
                </a:ext>
              </a:extLst>
            </p:cNvPr>
            <p:cNvSpPr/>
            <p:nvPr/>
          </p:nvSpPr>
          <p:spPr>
            <a:xfrm>
              <a:off x="9731129" y="2347574"/>
              <a:ext cx="449257" cy="417084"/>
            </a:xfrm>
            <a:custGeom>
              <a:avLst/>
              <a:gdLst>
                <a:gd name="connsiteX0" fmla="*/ 0 w 360437"/>
                <a:gd name="connsiteY0" fmla="*/ 0 h 334625"/>
                <a:gd name="connsiteX1" fmla="*/ 30465 w 360437"/>
                <a:gd name="connsiteY1" fmla="*/ 334625 h 334625"/>
                <a:gd name="connsiteX2" fmla="*/ 360437 w 360437"/>
                <a:gd name="connsiteY2" fmla="*/ 55787 h 334625"/>
                <a:gd name="connsiteX3" fmla="*/ 0 w 360437"/>
                <a:gd name="connsiteY3" fmla="*/ 0 h 334625"/>
              </a:gdLst>
              <a:ahLst/>
              <a:cxnLst>
                <a:cxn ang="0">
                  <a:pos x="connsiteX0" y="connsiteY0"/>
                </a:cxn>
                <a:cxn ang="0">
                  <a:pos x="connsiteX1" y="connsiteY1"/>
                </a:cxn>
                <a:cxn ang="0">
                  <a:pos x="connsiteX2" y="connsiteY2"/>
                </a:cxn>
                <a:cxn ang="0">
                  <a:pos x="connsiteX3" y="connsiteY3"/>
                </a:cxn>
              </a:cxnLst>
              <a:rect l="l" t="t" r="r" b="b"/>
              <a:pathLst>
                <a:path w="360437" h="334625">
                  <a:moveTo>
                    <a:pt x="0" y="0"/>
                  </a:moveTo>
                  <a:lnTo>
                    <a:pt x="30465" y="334625"/>
                  </a:lnTo>
                  <a:lnTo>
                    <a:pt x="360437" y="55787"/>
                  </a:lnTo>
                  <a:lnTo>
                    <a:pt x="0" y="0"/>
                  </a:lnTo>
                  <a:close/>
                </a:path>
              </a:pathLst>
            </a:custGeom>
            <a:solidFill>
              <a:schemeClr val="accent4"/>
            </a:solidFill>
            <a:ln w="9511" cap="flat">
              <a:noFill/>
              <a:prstDash val="solid"/>
              <a:miter/>
            </a:ln>
          </p:spPr>
          <p:txBody>
            <a:bodyPr rtlCol="0" anchor="ctr"/>
            <a:lstStyle/>
            <a:p>
              <a:endParaRPr lang="en-US"/>
            </a:p>
          </p:txBody>
        </p:sp>
      </p:grpSp>
      <p:grpSp>
        <p:nvGrpSpPr>
          <p:cNvPr id="61" name="Group 60">
            <a:extLst>
              <a:ext uri="{FF2B5EF4-FFF2-40B4-BE49-F238E27FC236}">
                <a16:creationId xmlns:a16="http://schemas.microsoft.com/office/drawing/2014/main" id="{700472F7-EE19-7A4A-8A08-DE60046D1809}"/>
              </a:ext>
            </a:extLst>
          </p:cNvPr>
          <p:cNvGrpSpPr/>
          <p:nvPr/>
        </p:nvGrpSpPr>
        <p:grpSpPr>
          <a:xfrm>
            <a:off x="7062160" y="3462248"/>
            <a:ext cx="507778" cy="386542"/>
            <a:chOff x="17083598" y="2386671"/>
            <a:chExt cx="1081851" cy="823555"/>
          </a:xfrm>
          <a:solidFill>
            <a:schemeClr val="tx1"/>
          </a:solidFill>
        </p:grpSpPr>
        <p:sp>
          <p:nvSpPr>
            <p:cNvPr id="62" name="Freeform 16">
              <a:extLst>
                <a:ext uri="{FF2B5EF4-FFF2-40B4-BE49-F238E27FC236}">
                  <a16:creationId xmlns:a16="http://schemas.microsoft.com/office/drawing/2014/main" id="{1FF51D1A-1C7E-9940-AAE6-5205F3F8A3B5}"/>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3" name="Freeform 17">
              <a:extLst>
                <a:ext uri="{FF2B5EF4-FFF2-40B4-BE49-F238E27FC236}">
                  <a16:creationId xmlns:a16="http://schemas.microsoft.com/office/drawing/2014/main" id="{123B8BFF-8A32-A44B-9F87-2D5C37A7CDBD}"/>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4" name="Freeform 18">
              <a:extLst>
                <a:ext uri="{FF2B5EF4-FFF2-40B4-BE49-F238E27FC236}">
                  <a16:creationId xmlns:a16="http://schemas.microsoft.com/office/drawing/2014/main" id="{3FA19552-8DC9-0846-A6BF-04019E5D4B2D}"/>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5" name="Freeform 19">
              <a:extLst>
                <a:ext uri="{FF2B5EF4-FFF2-40B4-BE49-F238E27FC236}">
                  <a16:creationId xmlns:a16="http://schemas.microsoft.com/office/drawing/2014/main" id="{0B3022A0-BA45-BA4E-A02F-4254AA2CDF1F}"/>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6" name="Freeform 20">
              <a:extLst>
                <a:ext uri="{FF2B5EF4-FFF2-40B4-BE49-F238E27FC236}">
                  <a16:creationId xmlns:a16="http://schemas.microsoft.com/office/drawing/2014/main" id="{C0279158-AF3F-9242-9926-CC3060AB02E8}"/>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7" name="Freeform 21">
              <a:extLst>
                <a:ext uri="{FF2B5EF4-FFF2-40B4-BE49-F238E27FC236}">
                  <a16:creationId xmlns:a16="http://schemas.microsoft.com/office/drawing/2014/main" id="{AA975F7D-E747-D24C-86D6-0C148CF95EC4}"/>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8" name="Freeform 22">
              <a:extLst>
                <a:ext uri="{FF2B5EF4-FFF2-40B4-BE49-F238E27FC236}">
                  <a16:creationId xmlns:a16="http://schemas.microsoft.com/office/drawing/2014/main" id="{088EDD98-CD10-974A-944E-B496E32947A3}"/>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69" name="Group 68">
            <a:extLst>
              <a:ext uri="{FF2B5EF4-FFF2-40B4-BE49-F238E27FC236}">
                <a16:creationId xmlns:a16="http://schemas.microsoft.com/office/drawing/2014/main" id="{08CAA4CD-CF71-294D-8F0C-3E27F64A159C}"/>
              </a:ext>
            </a:extLst>
          </p:cNvPr>
          <p:cNvGrpSpPr/>
          <p:nvPr/>
        </p:nvGrpSpPr>
        <p:grpSpPr>
          <a:xfrm>
            <a:off x="4740683" y="3380038"/>
            <a:ext cx="506023" cy="472637"/>
            <a:chOff x="8657130" y="2323034"/>
            <a:chExt cx="1078109" cy="1006982"/>
          </a:xfrm>
          <a:solidFill>
            <a:schemeClr val="tx1"/>
          </a:solidFill>
        </p:grpSpPr>
        <p:sp>
          <p:nvSpPr>
            <p:cNvPr id="70" name="Freeform 69">
              <a:extLst>
                <a:ext uri="{FF2B5EF4-FFF2-40B4-BE49-F238E27FC236}">
                  <a16:creationId xmlns:a16="http://schemas.microsoft.com/office/drawing/2014/main" id="{C7749593-A426-174D-BAF7-7EA75C87609A}"/>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1" name="Freeform 70">
              <a:extLst>
                <a:ext uri="{FF2B5EF4-FFF2-40B4-BE49-F238E27FC236}">
                  <a16:creationId xmlns:a16="http://schemas.microsoft.com/office/drawing/2014/main" id="{9B71213E-3FF7-3D4A-855E-4CD30E3EF063}"/>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72" name="Group 71">
            <a:extLst>
              <a:ext uri="{FF2B5EF4-FFF2-40B4-BE49-F238E27FC236}">
                <a16:creationId xmlns:a16="http://schemas.microsoft.com/office/drawing/2014/main" id="{89906239-FA59-A844-8408-9A424B773988}"/>
              </a:ext>
            </a:extLst>
          </p:cNvPr>
          <p:cNvGrpSpPr/>
          <p:nvPr/>
        </p:nvGrpSpPr>
        <p:grpSpPr>
          <a:xfrm>
            <a:off x="2497283" y="3641954"/>
            <a:ext cx="506023" cy="506022"/>
            <a:chOff x="1946912" y="3046958"/>
            <a:chExt cx="702984" cy="702983"/>
          </a:xfrm>
          <a:solidFill>
            <a:schemeClr val="tx1"/>
          </a:solidFill>
        </p:grpSpPr>
        <p:sp>
          <p:nvSpPr>
            <p:cNvPr id="73" name="Freeform 72">
              <a:extLst>
                <a:ext uri="{FF2B5EF4-FFF2-40B4-BE49-F238E27FC236}">
                  <a16:creationId xmlns:a16="http://schemas.microsoft.com/office/drawing/2014/main" id="{D1156CA4-A1C6-CA46-A42F-905AA25158C3}"/>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4" name="Freeform 73">
              <a:extLst>
                <a:ext uri="{FF2B5EF4-FFF2-40B4-BE49-F238E27FC236}">
                  <a16:creationId xmlns:a16="http://schemas.microsoft.com/office/drawing/2014/main" id="{D4EEDF2B-27CE-894E-B1F2-E84ACFCDA095}"/>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5" name="Freeform 74">
              <a:extLst>
                <a:ext uri="{FF2B5EF4-FFF2-40B4-BE49-F238E27FC236}">
                  <a16:creationId xmlns:a16="http://schemas.microsoft.com/office/drawing/2014/main" id="{C9BB9096-F119-DA45-A933-A2D2F487635D}"/>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76" name="Group 75">
            <a:extLst>
              <a:ext uri="{FF2B5EF4-FFF2-40B4-BE49-F238E27FC236}">
                <a16:creationId xmlns:a16="http://schemas.microsoft.com/office/drawing/2014/main" id="{4C81AE24-CBAC-8B4A-B07F-0D806D217740}"/>
              </a:ext>
            </a:extLst>
          </p:cNvPr>
          <p:cNvGrpSpPr/>
          <p:nvPr/>
        </p:nvGrpSpPr>
        <p:grpSpPr>
          <a:xfrm>
            <a:off x="9155561" y="3948181"/>
            <a:ext cx="447579" cy="450686"/>
            <a:chOff x="5231890" y="4370690"/>
            <a:chExt cx="1078109" cy="1085596"/>
          </a:xfrm>
          <a:solidFill>
            <a:schemeClr val="tx1"/>
          </a:solidFill>
        </p:grpSpPr>
        <p:sp>
          <p:nvSpPr>
            <p:cNvPr id="77" name="Freeform 23">
              <a:extLst>
                <a:ext uri="{FF2B5EF4-FFF2-40B4-BE49-F238E27FC236}">
                  <a16:creationId xmlns:a16="http://schemas.microsoft.com/office/drawing/2014/main" id="{A36A0EBF-F8D7-A84C-8048-298B8311A3C6}"/>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8" name="Freeform 24">
              <a:extLst>
                <a:ext uri="{FF2B5EF4-FFF2-40B4-BE49-F238E27FC236}">
                  <a16:creationId xmlns:a16="http://schemas.microsoft.com/office/drawing/2014/main" id="{B010639A-47E1-6D41-874A-F9EBC63E67F5}"/>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9" name="Freeform 25">
              <a:extLst>
                <a:ext uri="{FF2B5EF4-FFF2-40B4-BE49-F238E27FC236}">
                  <a16:creationId xmlns:a16="http://schemas.microsoft.com/office/drawing/2014/main" id="{F8CFAEF5-2FEA-CE47-8C15-840D2B9FEFA3}"/>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0" name="Freeform 26">
              <a:extLst>
                <a:ext uri="{FF2B5EF4-FFF2-40B4-BE49-F238E27FC236}">
                  <a16:creationId xmlns:a16="http://schemas.microsoft.com/office/drawing/2014/main" id="{F17A2C43-DD98-5244-97C5-5EACBF457A54}"/>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81" name="Freeform 27">
              <a:extLst>
                <a:ext uri="{FF2B5EF4-FFF2-40B4-BE49-F238E27FC236}">
                  <a16:creationId xmlns:a16="http://schemas.microsoft.com/office/drawing/2014/main" id="{16F1A10F-A844-FC40-9604-4DC2E1A994F1}"/>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2" name="Freeform 28">
              <a:extLst>
                <a:ext uri="{FF2B5EF4-FFF2-40B4-BE49-F238E27FC236}">
                  <a16:creationId xmlns:a16="http://schemas.microsoft.com/office/drawing/2014/main" id="{114F3588-1D3C-2F4E-B73A-6A937C4DD626}"/>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3" name="Freeform 29">
              <a:extLst>
                <a:ext uri="{FF2B5EF4-FFF2-40B4-BE49-F238E27FC236}">
                  <a16:creationId xmlns:a16="http://schemas.microsoft.com/office/drawing/2014/main" id="{307D6500-8AFA-A740-8EF0-D4EC5EF2DB1D}"/>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4" name="Freeform 30">
              <a:extLst>
                <a:ext uri="{FF2B5EF4-FFF2-40B4-BE49-F238E27FC236}">
                  <a16:creationId xmlns:a16="http://schemas.microsoft.com/office/drawing/2014/main" id="{9DC96554-1C21-114F-8E66-550B85AA2411}"/>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5" name="Freeform 31">
              <a:extLst>
                <a:ext uri="{FF2B5EF4-FFF2-40B4-BE49-F238E27FC236}">
                  <a16:creationId xmlns:a16="http://schemas.microsoft.com/office/drawing/2014/main" id="{B2535CE5-D714-1844-9422-91027B06D781}"/>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86" name="Freeform 32">
              <a:extLst>
                <a:ext uri="{FF2B5EF4-FFF2-40B4-BE49-F238E27FC236}">
                  <a16:creationId xmlns:a16="http://schemas.microsoft.com/office/drawing/2014/main" id="{E143C17D-F1DF-0641-A47F-3A02E54BEDB9}"/>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87" name="CuadroTexto 4">
            <a:extLst>
              <a:ext uri="{FF2B5EF4-FFF2-40B4-BE49-F238E27FC236}">
                <a16:creationId xmlns:a16="http://schemas.microsoft.com/office/drawing/2014/main" id="{77A2F915-124B-BF4D-92CB-0F3D9647FF61}"/>
              </a:ext>
            </a:extLst>
          </p:cNvPr>
          <p:cNvSpPr txBox="1"/>
          <p:nvPr/>
        </p:nvSpPr>
        <p:spPr>
          <a:xfrm>
            <a:off x="1458191" y="1750412"/>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8" name="CuadroTexto 238">
            <a:extLst>
              <a:ext uri="{FF2B5EF4-FFF2-40B4-BE49-F238E27FC236}">
                <a16:creationId xmlns:a16="http://schemas.microsoft.com/office/drawing/2014/main" id="{1894350D-1442-AB49-8C2F-50A72D99CD4F}"/>
              </a:ext>
            </a:extLst>
          </p:cNvPr>
          <p:cNvSpPr txBox="1"/>
          <p:nvPr/>
        </p:nvSpPr>
        <p:spPr>
          <a:xfrm>
            <a:off x="1698238" y="2774906"/>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89" name="CuadroTexto 4">
            <a:extLst>
              <a:ext uri="{FF2B5EF4-FFF2-40B4-BE49-F238E27FC236}">
                <a16:creationId xmlns:a16="http://schemas.microsoft.com/office/drawing/2014/main" id="{4AF42F02-FDFC-0541-A4AD-7CDAEEAFDE90}"/>
              </a:ext>
            </a:extLst>
          </p:cNvPr>
          <p:cNvSpPr txBox="1"/>
          <p:nvPr/>
        </p:nvSpPr>
        <p:spPr>
          <a:xfrm>
            <a:off x="3895361" y="1484679"/>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0" name="CuadroTexto 238">
            <a:extLst>
              <a:ext uri="{FF2B5EF4-FFF2-40B4-BE49-F238E27FC236}">
                <a16:creationId xmlns:a16="http://schemas.microsoft.com/office/drawing/2014/main" id="{1C1C0722-5C1D-7548-81AE-5892CCF310DF}"/>
              </a:ext>
            </a:extLst>
          </p:cNvPr>
          <p:cNvSpPr txBox="1"/>
          <p:nvPr/>
        </p:nvSpPr>
        <p:spPr>
          <a:xfrm>
            <a:off x="4135408" y="2509173"/>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91" name="CuadroTexto 4">
            <a:extLst>
              <a:ext uri="{FF2B5EF4-FFF2-40B4-BE49-F238E27FC236}">
                <a16:creationId xmlns:a16="http://schemas.microsoft.com/office/drawing/2014/main" id="{3EA09877-BA6F-E048-929D-4CD0393A0246}"/>
              </a:ext>
            </a:extLst>
          </p:cNvPr>
          <p:cNvSpPr txBox="1"/>
          <p:nvPr/>
        </p:nvSpPr>
        <p:spPr>
          <a:xfrm>
            <a:off x="6252964" y="1521044"/>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2" name="CuadroTexto 238">
            <a:extLst>
              <a:ext uri="{FF2B5EF4-FFF2-40B4-BE49-F238E27FC236}">
                <a16:creationId xmlns:a16="http://schemas.microsoft.com/office/drawing/2014/main" id="{FA90F5E3-C6DC-2D4B-B136-941E67F16309}"/>
              </a:ext>
            </a:extLst>
          </p:cNvPr>
          <p:cNvSpPr txBox="1"/>
          <p:nvPr/>
        </p:nvSpPr>
        <p:spPr>
          <a:xfrm>
            <a:off x="6493011" y="2545538"/>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94" name="CuadroTexto 4">
            <a:extLst>
              <a:ext uri="{FF2B5EF4-FFF2-40B4-BE49-F238E27FC236}">
                <a16:creationId xmlns:a16="http://schemas.microsoft.com/office/drawing/2014/main" id="{2C6237E8-90EB-104A-B03F-CFA71B1D5CAC}"/>
              </a:ext>
            </a:extLst>
          </p:cNvPr>
          <p:cNvSpPr txBox="1"/>
          <p:nvPr/>
        </p:nvSpPr>
        <p:spPr>
          <a:xfrm>
            <a:off x="8575673" y="2008682"/>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2" name="CuadroTexto 238">
            <a:extLst>
              <a:ext uri="{FF2B5EF4-FFF2-40B4-BE49-F238E27FC236}">
                <a16:creationId xmlns:a16="http://schemas.microsoft.com/office/drawing/2014/main" id="{7AEEEF4B-CD82-3A48-8A95-A59D773EBF80}"/>
              </a:ext>
            </a:extLst>
          </p:cNvPr>
          <p:cNvSpPr txBox="1"/>
          <p:nvPr/>
        </p:nvSpPr>
        <p:spPr>
          <a:xfrm>
            <a:off x="8815720" y="3033176"/>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93" name="CuadroTexto 238">
            <a:extLst>
              <a:ext uri="{FF2B5EF4-FFF2-40B4-BE49-F238E27FC236}">
                <a16:creationId xmlns:a16="http://schemas.microsoft.com/office/drawing/2014/main" id="{A6FFA9D4-A684-4AC6-AEE8-4F58B0C6E8B5}"/>
              </a:ext>
            </a:extLst>
          </p:cNvPr>
          <p:cNvSpPr txBox="1"/>
          <p:nvPr/>
        </p:nvSpPr>
        <p:spPr>
          <a:xfrm>
            <a:off x="622719" y="343215"/>
            <a:ext cx="621195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Open Book Infographic</a:t>
            </a:r>
          </a:p>
        </p:txBody>
      </p:sp>
    </p:spTree>
    <p:extLst>
      <p:ext uri="{BB962C8B-B14F-4D97-AF65-F5344CB8AC3E}">
        <p14:creationId xmlns:p14="http://schemas.microsoft.com/office/powerpoint/2010/main" val="2829669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14:bounceEnd="8000">
                                          <p:cBhvr additive="base">
                                            <p:cTn id="7" dur="500" fill="hold"/>
                                            <p:tgtEl>
                                              <p:spTgt spid="9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93"/>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5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100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750"/>
                                            <p:tgtEl>
                                              <p:spTgt spid="49"/>
                                            </p:tgtEl>
                                          </p:cBhvr>
                                        </p:animEffect>
                                      </p:childTnLst>
                                    </p:cTn>
                                  </p:par>
                                  <p:par>
                                    <p:cTn id="16" presetID="10" presetClass="entr" presetSubtype="0" fill="hold" nodeType="withEffect">
                                      <p:stCondLst>
                                        <p:cond delay="1000"/>
                                      </p:stCondLst>
                                      <p:childTnLst>
                                        <p:set>
                                          <p:cBhvr>
                                            <p:cTn id="17" dur="1" fill="hold">
                                              <p:stCondLst>
                                                <p:cond delay="0"/>
                                              </p:stCondLst>
                                            </p:cTn>
                                            <p:tgtEl>
                                              <p:spTgt spid="72"/>
                                            </p:tgtEl>
                                            <p:attrNameLst>
                                              <p:attrName>style.visibility</p:attrName>
                                            </p:attrNameLst>
                                          </p:cBhvr>
                                          <p:to>
                                            <p:strVal val="visible"/>
                                          </p:to>
                                        </p:set>
                                        <p:animEffect transition="in" filter="fade">
                                          <p:cBhvr>
                                            <p:cTn id="18" dur="750"/>
                                            <p:tgtEl>
                                              <p:spTgt spid="72"/>
                                            </p:tgtEl>
                                          </p:cBhvr>
                                        </p:animEffect>
                                      </p:childTnLst>
                                    </p:cTn>
                                  </p:par>
                                  <p:par>
                                    <p:cTn id="19" presetID="10" presetClass="entr" presetSubtype="0" fill="hold" nodeType="withEffect">
                                      <p:stCondLst>
                                        <p:cond delay="100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750"/>
                                            <p:tgtEl>
                                              <p:spTgt spid="69"/>
                                            </p:tgtEl>
                                          </p:cBhvr>
                                        </p:animEffect>
                                      </p:childTnLst>
                                    </p:cTn>
                                  </p:par>
                                  <p:par>
                                    <p:cTn id="22" presetID="10" presetClass="entr" presetSubtype="0" fill="hold" nodeType="withEffect">
                                      <p:stCondLst>
                                        <p:cond delay="100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750"/>
                                            <p:tgtEl>
                                              <p:spTgt spid="52"/>
                                            </p:tgtEl>
                                          </p:cBhvr>
                                        </p:animEffect>
                                      </p:childTnLst>
                                    </p:cTn>
                                  </p:par>
                                  <p:par>
                                    <p:cTn id="25" presetID="10" presetClass="entr" presetSubtype="0" fill="hold" nodeType="withEffect">
                                      <p:stCondLst>
                                        <p:cond delay="100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750"/>
                                            <p:tgtEl>
                                              <p:spTgt spid="55"/>
                                            </p:tgtEl>
                                          </p:cBhvr>
                                        </p:animEffect>
                                      </p:childTnLst>
                                    </p:cTn>
                                  </p:par>
                                  <p:par>
                                    <p:cTn id="28" presetID="10" presetClass="entr" presetSubtype="0" fill="hold" nodeType="withEffect">
                                      <p:stCondLst>
                                        <p:cond delay="100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750"/>
                                            <p:tgtEl>
                                              <p:spTgt spid="61"/>
                                            </p:tgtEl>
                                          </p:cBhvr>
                                        </p:animEffect>
                                      </p:childTnLst>
                                    </p:cTn>
                                  </p:par>
                                  <p:par>
                                    <p:cTn id="31" presetID="10" presetClass="entr" presetSubtype="0" fill="hold" nodeType="withEffect">
                                      <p:stCondLst>
                                        <p:cond delay="1000"/>
                                      </p:stCondLst>
                                      <p:childTnLst>
                                        <p:set>
                                          <p:cBhvr>
                                            <p:cTn id="32" dur="1" fill="hold">
                                              <p:stCondLst>
                                                <p:cond delay="0"/>
                                              </p:stCondLst>
                                            </p:cTn>
                                            <p:tgtEl>
                                              <p:spTgt spid="76"/>
                                            </p:tgtEl>
                                            <p:attrNameLst>
                                              <p:attrName>style.visibility</p:attrName>
                                            </p:attrNameLst>
                                          </p:cBhvr>
                                          <p:to>
                                            <p:strVal val="visible"/>
                                          </p:to>
                                        </p:set>
                                        <p:animEffect transition="in" filter="fade">
                                          <p:cBhvr>
                                            <p:cTn id="33" dur="750"/>
                                            <p:tgtEl>
                                              <p:spTgt spid="76"/>
                                            </p:tgtEl>
                                          </p:cBhvr>
                                        </p:animEffect>
                                      </p:childTnLst>
                                    </p:cTn>
                                  </p:par>
                                  <p:par>
                                    <p:cTn id="34" presetID="10" presetClass="entr" presetSubtype="0" fill="hold" nodeType="withEffect">
                                      <p:stCondLst>
                                        <p:cond delay="100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750"/>
                                            <p:tgtEl>
                                              <p:spTgt spid="21"/>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87"/>
                                            </p:tgtEl>
                                            <p:attrNameLst>
                                              <p:attrName>style.visibility</p:attrName>
                                            </p:attrNameLst>
                                          </p:cBhvr>
                                          <p:to>
                                            <p:strVal val="visible"/>
                                          </p:to>
                                        </p:set>
                                        <p:animEffect transition="in" filter="fade">
                                          <p:cBhvr>
                                            <p:cTn id="39" dur="500"/>
                                            <p:tgtEl>
                                              <p:spTgt spid="87"/>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88"/>
                                            </p:tgtEl>
                                            <p:attrNameLst>
                                              <p:attrName>style.visibility</p:attrName>
                                            </p:attrNameLst>
                                          </p:cBhvr>
                                          <p:to>
                                            <p:strVal val="visible"/>
                                          </p:to>
                                        </p:set>
                                        <p:animEffect transition="in" filter="fade">
                                          <p:cBhvr>
                                            <p:cTn id="42" dur="500"/>
                                            <p:tgtEl>
                                              <p:spTgt spid="88"/>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89"/>
                                            </p:tgtEl>
                                            <p:attrNameLst>
                                              <p:attrName>style.visibility</p:attrName>
                                            </p:attrNameLst>
                                          </p:cBhvr>
                                          <p:to>
                                            <p:strVal val="visible"/>
                                          </p:to>
                                        </p:set>
                                        <p:animEffect transition="in" filter="fade">
                                          <p:cBhvr>
                                            <p:cTn id="45" dur="500"/>
                                            <p:tgtEl>
                                              <p:spTgt spid="89"/>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90"/>
                                            </p:tgtEl>
                                            <p:attrNameLst>
                                              <p:attrName>style.visibility</p:attrName>
                                            </p:attrNameLst>
                                          </p:cBhvr>
                                          <p:to>
                                            <p:strVal val="visible"/>
                                          </p:to>
                                        </p:set>
                                        <p:animEffect transition="in" filter="fade">
                                          <p:cBhvr>
                                            <p:cTn id="48" dur="500"/>
                                            <p:tgtEl>
                                              <p:spTgt spid="9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91"/>
                                            </p:tgtEl>
                                            <p:attrNameLst>
                                              <p:attrName>style.visibility</p:attrName>
                                            </p:attrNameLst>
                                          </p:cBhvr>
                                          <p:to>
                                            <p:strVal val="visible"/>
                                          </p:to>
                                        </p:set>
                                        <p:animEffect transition="in" filter="fade">
                                          <p:cBhvr>
                                            <p:cTn id="51" dur="500"/>
                                            <p:tgtEl>
                                              <p:spTgt spid="91"/>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92"/>
                                            </p:tgtEl>
                                            <p:attrNameLst>
                                              <p:attrName>style.visibility</p:attrName>
                                            </p:attrNameLst>
                                          </p:cBhvr>
                                          <p:to>
                                            <p:strVal val="visible"/>
                                          </p:to>
                                        </p:set>
                                        <p:animEffect transition="in" filter="fade">
                                          <p:cBhvr>
                                            <p:cTn id="54" dur="500"/>
                                            <p:tgtEl>
                                              <p:spTgt spid="92"/>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94"/>
                                            </p:tgtEl>
                                            <p:attrNameLst>
                                              <p:attrName>style.visibility</p:attrName>
                                            </p:attrNameLst>
                                          </p:cBhvr>
                                          <p:to>
                                            <p:strVal val="visible"/>
                                          </p:to>
                                        </p:set>
                                        <p:animEffect transition="in" filter="fade">
                                          <p:cBhvr>
                                            <p:cTn id="57" dur="500"/>
                                            <p:tgtEl>
                                              <p:spTgt spid="94"/>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02"/>
                                            </p:tgtEl>
                                            <p:attrNameLst>
                                              <p:attrName>style.visibility</p:attrName>
                                            </p:attrNameLst>
                                          </p:cBhvr>
                                          <p:to>
                                            <p:strVal val="visible"/>
                                          </p:to>
                                        </p:set>
                                        <p:animEffect transition="in" filter="fade">
                                          <p:cBhvr>
                                            <p:cTn id="60"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9" grpId="0"/>
          <p:bldP spid="90" grpId="0"/>
          <p:bldP spid="91" grpId="0"/>
          <p:bldP spid="92" grpId="0"/>
          <p:bldP spid="94" grpId="0"/>
          <p:bldP spid="102" grpId="0"/>
          <p:bldP spid="9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cBhvr additive="base">
                                            <p:cTn id="7" dur="500" fill="hold"/>
                                            <p:tgtEl>
                                              <p:spTgt spid="93"/>
                                            </p:tgtEl>
                                            <p:attrNameLst>
                                              <p:attrName>ppt_x</p:attrName>
                                            </p:attrNameLst>
                                          </p:cBhvr>
                                          <p:tavLst>
                                            <p:tav tm="0">
                                              <p:val>
                                                <p:strVal val="0-#ppt_w/2"/>
                                              </p:val>
                                            </p:tav>
                                            <p:tav tm="100000">
                                              <p:val>
                                                <p:strVal val="#ppt_x"/>
                                              </p:val>
                                            </p:tav>
                                          </p:tavLst>
                                        </p:anim>
                                        <p:anim calcmode="lin" valueType="num">
                                          <p:cBhvr additive="base">
                                            <p:cTn id="8" dur="500" fill="hold"/>
                                            <p:tgtEl>
                                              <p:spTgt spid="93"/>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5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100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750"/>
                                            <p:tgtEl>
                                              <p:spTgt spid="49"/>
                                            </p:tgtEl>
                                          </p:cBhvr>
                                        </p:animEffect>
                                      </p:childTnLst>
                                    </p:cTn>
                                  </p:par>
                                  <p:par>
                                    <p:cTn id="16" presetID="10" presetClass="entr" presetSubtype="0" fill="hold" nodeType="withEffect">
                                      <p:stCondLst>
                                        <p:cond delay="1000"/>
                                      </p:stCondLst>
                                      <p:childTnLst>
                                        <p:set>
                                          <p:cBhvr>
                                            <p:cTn id="17" dur="1" fill="hold">
                                              <p:stCondLst>
                                                <p:cond delay="0"/>
                                              </p:stCondLst>
                                            </p:cTn>
                                            <p:tgtEl>
                                              <p:spTgt spid="72"/>
                                            </p:tgtEl>
                                            <p:attrNameLst>
                                              <p:attrName>style.visibility</p:attrName>
                                            </p:attrNameLst>
                                          </p:cBhvr>
                                          <p:to>
                                            <p:strVal val="visible"/>
                                          </p:to>
                                        </p:set>
                                        <p:animEffect transition="in" filter="fade">
                                          <p:cBhvr>
                                            <p:cTn id="18" dur="750"/>
                                            <p:tgtEl>
                                              <p:spTgt spid="72"/>
                                            </p:tgtEl>
                                          </p:cBhvr>
                                        </p:animEffect>
                                      </p:childTnLst>
                                    </p:cTn>
                                  </p:par>
                                  <p:par>
                                    <p:cTn id="19" presetID="10" presetClass="entr" presetSubtype="0" fill="hold" nodeType="withEffect">
                                      <p:stCondLst>
                                        <p:cond delay="100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750"/>
                                            <p:tgtEl>
                                              <p:spTgt spid="69"/>
                                            </p:tgtEl>
                                          </p:cBhvr>
                                        </p:animEffect>
                                      </p:childTnLst>
                                    </p:cTn>
                                  </p:par>
                                  <p:par>
                                    <p:cTn id="22" presetID="10" presetClass="entr" presetSubtype="0" fill="hold" nodeType="withEffect">
                                      <p:stCondLst>
                                        <p:cond delay="100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750"/>
                                            <p:tgtEl>
                                              <p:spTgt spid="52"/>
                                            </p:tgtEl>
                                          </p:cBhvr>
                                        </p:animEffect>
                                      </p:childTnLst>
                                    </p:cTn>
                                  </p:par>
                                  <p:par>
                                    <p:cTn id="25" presetID="10" presetClass="entr" presetSubtype="0" fill="hold" nodeType="withEffect">
                                      <p:stCondLst>
                                        <p:cond delay="100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750"/>
                                            <p:tgtEl>
                                              <p:spTgt spid="55"/>
                                            </p:tgtEl>
                                          </p:cBhvr>
                                        </p:animEffect>
                                      </p:childTnLst>
                                    </p:cTn>
                                  </p:par>
                                  <p:par>
                                    <p:cTn id="28" presetID="10" presetClass="entr" presetSubtype="0" fill="hold" nodeType="withEffect">
                                      <p:stCondLst>
                                        <p:cond delay="100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750"/>
                                            <p:tgtEl>
                                              <p:spTgt spid="61"/>
                                            </p:tgtEl>
                                          </p:cBhvr>
                                        </p:animEffect>
                                      </p:childTnLst>
                                    </p:cTn>
                                  </p:par>
                                  <p:par>
                                    <p:cTn id="31" presetID="10" presetClass="entr" presetSubtype="0" fill="hold" nodeType="withEffect">
                                      <p:stCondLst>
                                        <p:cond delay="1000"/>
                                      </p:stCondLst>
                                      <p:childTnLst>
                                        <p:set>
                                          <p:cBhvr>
                                            <p:cTn id="32" dur="1" fill="hold">
                                              <p:stCondLst>
                                                <p:cond delay="0"/>
                                              </p:stCondLst>
                                            </p:cTn>
                                            <p:tgtEl>
                                              <p:spTgt spid="76"/>
                                            </p:tgtEl>
                                            <p:attrNameLst>
                                              <p:attrName>style.visibility</p:attrName>
                                            </p:attrNameLst>
                                          </p:cBhvr>
                                          <p:to>
                                            <p:strVal val="visible"/>
                                          </p:to>
                                        </p:set>
                                        <p:animEffect transition="in" filter="fade">
                                          <p:cBhvr>
                                            <p:cTn id="33" dur="750"/>
                                            <p:tgtEl>
                                              <p:spTgt spid="76"/>
                                            </p:tgtEl>
                                          </p:cBhvr>
                                        </p:animEffect>
                                      </p:childTnLst>
                                    </p:cTn>
                                  </p:par>
                                  <p:par>
                                    <p:cTn id="34" presetID="10" presetClass="entr" presetSubtype="0" fill="hold" nodeType="withEffect">
                                      <p:stCondLst>
                                        <p:cond delay="100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750"/>
                                            <p:tgtEl>
                                              <p:spTgt spid="21"/>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87"/>
                                            </p:tgtEl>
                                            <p:attrNameLst>
                                              <p:attrName>style.visibility</p:attrName>
                                            </p:attrNameLst>
                                          </p:cBhvr>
                                          <p:to>
                                            <p:strVal val="visible"/>
                                          </p:to>
                                        </p:set>
                                        <p:animEffect transition="in" filter="fade">
                                          <p:cBhvr>
                                            <p:cTn id="39" dur="500"/>
                                            <p:tgtEl>
                                              <p:spTgt spid="87"/>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88"/>
                                            </p:tgtEl>
                                            <p:attrNameLst>
                                              <p:attrName>style.visibility</p:attrName>
                                            </p:attrNameLst>
                                          </p:cBhvr>
                                          <p:to>
                                            <p:strVal val="visible"/>
                                          </p:to>
                                        </p:set>
                                        <p:animEffect transition="in" filter="fade">
                                          <p:cBhvr>
                                            <p:cTn id="42" dur="500"/>
                                            <p:tgtEl>
                                              <p:spTgt spid="88"/>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89"/>
                                            </p:tgtEl>
                                            <p:attrNameLst>
                                              <p:attrName>style.visibility</p:attrName>
                                            </p:attrNameLst>
                                          </p:cBhvr>
                                          <p:to>
                                            <p:strVal val="visible"/>
                                          </p:to>
                                        </p:set>
                                        <p:animEffect transition="in" filter="fade">
                                          <p:cBhvr>
                                            <p:cTn id="45" dur="500"/>
                                            <p:tgtEl>
                                              <p:spTgt spid="89"/>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90"/>
                                            </p:tgtEl>
                                            <p:attrNameLst>
                                              <p:attrName>style.visibility</p:attrName>
                                            </p:attrNameLst>
                                          </p:cBhvr>
                                          <p:to>
                                            <p:strVal val="visible"/>
                                          </p:to>
                                        </p:set>
                                        <p:animEffect transition="in" filter="fade">
                                          <p:cBhvr>
                                            <p:cTn id="48" dur="500"/>
                                            <p:tgtEl>
                                              <p:spTgt spid="9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91"/>
                                            </p:tgtEl>
                                            <p:attrNameLst>
                                              <p:attrName>style.visibility</p:attrName>
                                            </p:attrNameLst>
                                          </p:cBhvr>
                                          <p:to>
                                            <p:strVal val="visible"/>
                                          </p:to>
                                        </p:set>
                                        <p:animEffect transition="in" filter="fade">
                                          <p:cBhvr>
                                            <p:cTn id="51" dur="500"/>
                                            <p:tgtEl>
                                              <p:spTgt spid="91"/>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92"/>
                                            </p:tgtEl>
                                            <p:attrNameLst>
                                              <p:attrName>style.visibility</p:attrName>
                                            </p:attrNameLst>
                                          </p:cBhvr>
                                          <p:to>
                                            <p:strVal val="visible"/>
                                          </p:to>
                                        </p:set>
                                        <p:animEffect transition="in" filter="fade">
                                          <p:cBhvr>
                                            <p:cTn id="54" dur="500"/>
                                            <p:tgtEl>
                                              <p:spTgt spid="92"/>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94"/>
                                            </p:tgtEl>
                                            <p:attrNameLst>
                                              <p:attrName>style.visibility</p:attrName>
                                            </p:attrNameLst>
                                          </p:cBhvr>
                                          <p:to>
                                            <p:strVal val="visible"/>
                                          </p:to>
                                        </p:set>
                                        <p:animEffect transition="in" filter="fade">
                                          <p:cBhvr>
                                            <p:cTn id="57" dur="500"/>
                                            <p:tgtEl>
                                              <p:spTgt spid="94"/>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02"/>
                                            </p:tgtEl>
                                            <p:attrNameLst>
                                              <p:attrName>style.visibility</p:attrName>
                                            </p:attrNameLst>
                                          </p:cBhvr>
                                          <p:to>
                                            <p:strVal val="visible"/>
                                          </p:to>
                                        </p:set>
                                        <p:animEffect transition="in" filter="fade">
                                          <p:cBhvr>
                                            <p:cTn id="60"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9" grpId="0"/>
          <p:bldP spid="90" grpId="0"/>
          <p:bldP spid="91" grpId="0"/>
          <p:bldP spid="92" grpId="0"/>
          <p:bldP spid="94" grpId="0"/>
          <p:bldP spid="102" grpId="0"/>
          <p:bldP spid="93"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Rectangle 172">
            <a:extLst>
              <a:ext uri="{FF2B5EF4-FFF2-40B4-BE49-F238E27FC236}">
                <a16:creationId xmlns:a16="http://schemas.microsoft.com/office/drawing/2014/main" id="{51205FAE-01A8-014B-8D09-E94E6196F096}"/>
              </a:ext>
            </a:extLst>
          </p:cNvPr>
          <p:cNvSpPr/>
          <p:nvPr/>
        </p:nvSpPr>
        <p:spPr>
          <a:xfrm>
            <a:off x="0" y="4848387"/>
            <a:ext cx="9098903" cy="934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2" name="Group 171">
            <a:extLst>
              <a:ext uri="{FF2B5EF4-FFF2-40B4-BE49-F238E27FC236}">
                <a16:creationId xmlns:a16="http://schemas.microsoft.com/office/drawing/2014/main" id="{8E22E95D-81AE-BB41-913D-716D5BBD7957}"/>
              </a:ext>
            </a:extLst>
          </p:cNvPr>
          <p:cNvGrpSpPr/>
          <p:nvPr/>
        </p:nvGrpSpPr>
        <p:grpSpPr>
          <a:xfrm>
            <a:off x="7732087" y="331809"/>
            <a:ext cx="3799872" cy="4407996"/>
            <a:chOff x="7732087" y="331809"/>
            <a:chExt cx="3799872" cy="4407996"/>
          </a:xfrm>
          <a:solidFill>
            <a:schemeClr val="accent2"/>
          </a:solidFill>
        </p:grpSpPr>
        <p:sp>
          <p:nvSpPr>
            <p:cNvPr id="18" name="Freeform 17">
              <a:extLst>
                <a:ext uri="{FF2B5EF4-FFF2-40B4-BE49-F238E27FC236}">
                  <a16:creationId xmlns:a16="http://schemas.microsoft.com/office/drawing/2014/main" id="{0A5A6F52-6937-F843-96F0-1A0B1003F86A}"/>
                </a:ext>
              </a:extLst>
            </p:cNvPr>
            <p:cNvSpPr/>
            <p:nvPr/>
          </p:nvSpPr>
          <p:spPr>
            <a:xfrm>
              <a:off x="9497012" y="4093182"/>
              <a:ext cx="200786" cy="595974"/>
            </a:xfrm>
            <a:custGeom>
              <a:avLst/>
              <a:gdLst>
                <a:gd name="connsiteX0" fmla="*/ 138313 w 200786"/>
                <a:gd name="connsiteY0" fmla="*/ 486591 h 595974"/>
                <a:gd name="connsiteX1" fmla="*/ 79404 w 200786"/>
                <a:gd name="connsiteY1" fmla="*/ 595975 h 595974"/>
                <a:gd name="connsiteX2" fmla="*/ 28118 w 200786"/>
                <a:gd name="connsiteY2" fmla="*/ 589150 h 595974"/>
                <a:gd name="connsiteX3" fmla="*/ 0 w 200786"/>
                <a:gd name="connsiteY3" fmla="*/ 468195 h 595974"/>
                <a:gd name="connsiteX4" fmla="*/ 62474 w 200786"/>
                <a:gd name="connsiteY4" fmla="*/ 0 h 595974"/>
                <a:gd name="connsiteX5" fmla="*/ 200787 w 200786"/>
                <a:gd name="connsiteY5" fmla="*/ 18396 h 595974"/>
                <a:gd name="connsiteX6" fmla="*/ 138313 w 200786"/>
                <a:gd name="connsiteY6" fmla="*/ 486591 h 59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786" h="595974">
                  <a:moveTo>
                    <a:pt x="138313" y="486591"/>
                  </a:moveTo>
                  <a:lnTo>
                    <a:pt x="79404" y="595975"/>
                  </a:lnTo>
                  <a:lnTo>
                    <a:pt x="28118" y="589150"/>
                  </a:lnTo>
                  <a:lnTo>
                    <a:pt x="0" y="468195"/>
                  </a:lnTo>
                  <a:lnTo>
                    <a:pt x="62474" y="0"/>
                  </a:lnTo>
                  <a:lnTo>
                    <a:pt x="200787" y="18396"/>
                  </a:lnTo>
                  <a:lnTo>
                    <a:pt x="138313" y="486591"/>
                  </a:lnTo>
                  <a:close/>
                </a:path>
              </a:pathLst>
            </a:custGeom>
            <a:grpFill/>
            <a:ln w="9897"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29E42C07-481A-DB4D-9B90-73C8BC5D41EC}"/>
                </a:ext>
              </a:extLst>
            </p:cNvPr>
            <p:cNvSpPr/>
            <p:nvPr/>
          </p:nvSpPr>
          <p:spPr>
            <a:xfrm>
              <a:off x="9559470" y="3997197"/>
              <a:ext cx="147870" cy="167544"/>
            </a:xfrm>
            <a:custGeom>
              <a:avLst/>
              <a:gdLst>
                <a:gd name="connsiteX0" fmla="*/ 139220 w 147870"/>
                <a:gd name="connsiteY0" fmla="*/ 107655 h 167544"/>
                <a:gd name="connsiteX1" fmla="*/ 61895 w 147870"/>
                <a:gd name="connsiteY1" fmla="*/ 166996 h 167544"/>
                <a:gd name="connsiteX2" fmla="*/ 60014 w 147870"/>
                <a:gd name="connsiteY2" fmla="*/ 166996 h 167544"/>
                <a:gd name="connsiteX3" fmla="*/ 560 w 147870"/>
                <a:gd name="connsiteY3" fmla="*/ 90219 h 167544"/>
                <a:gd name="connsiteX4" fmla="*/ 609 w 147870"/>
                <a:gd name="connsiteY4" fmla="*/ 89853 h 167544"/>
                <a:gd name="connsiteX5" fmla="*/ 9025 w 147870"/>
                <a:gd name="connsiteY5" fmla="*/ 26458 h 167544"/>
                <a:gd name="connsiteX6" fmla="*/ 81201 w 147870"/>
                <a:gd name="connsiteY6" fmla="*/ 5788 h 167544"/>
                <a:gd name="connsiteX7" fmla="*/ 83083 w 147870"/>
                <a:gd name="connsiteY7" fmla="*/ 5788 h 167544"/>
                <a:gd name="connsiteX8" fmla="*/ 147338 w 147870"/>
                <a:gd name="connsiteY8" fmla="*/ 44557 h 167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870" h="167544">
                  <a:moveTo>
                    <a:pt x="139220" y="107655"/>
                  </a:moveTo>
                  <a:cubicBezTo>
                    <a:pt x="134091" y="145267"/>
                    <a:pt x="99597" y="171733"/>
                    <a:pt x="61895" y="166996"/>
                  </a:cubicBezTo>
                  <a:lnTo>
                    <a:pt x="60014" y="166996"/>
                  </a:lnTo>
                  <a:cubicBezTo>
                    <a:pt x="22371" y="162189"/>
                    <a:pt x="-4242" y="127821"/>
                    <a:pt x="560" y="90219"/>
                  </a:cubicBezTo>
                  <a:cubicBezTo>
                    <a:pt x="580" y="90091"/>
                    <a:pt x="590" y="89972"/>
                    <a:pt x="609" y="89853"/>
                  </a:cubicBezTo>
                  <a:lnTo>
                    <a:pt x="9025" y="26458"/>
                  </a:lnTo>
                  <a:cubicBezTo>
                    <a:pt x="14074" y="-11124"/>
                    <a:pt x="43480" y="843"/>
                    <a:pt x="81201" y="5788"/>
                  </a:cubicBezTo>
                  <a:lnTo>
                    <a:pt x="83083" y="5788"/>
                  </a:lnTo>
                  <a:cubicBezTo>
                    <a:pt x="120804" y="10832"/>
                    <a:pt x="152388" y="6975"/>
                    <a:pt x="147338" y="44557"/>
                  </a:cubicBezTo>
                  <a:close/>
                </a:path>
              </a:pathLst>
            </a:custGeom>
            <a:grpFill/>
            <a:ln w="9897"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EE232848-5149-1A44-8B7A-E9EA824AAFF0}"/>
                </a:ext>
              </a:extLst>
            </p:cNvPr>
            <p:cNvSpPr/>
            <p:nvPr/>
          </p:nvSpPr>
          <p:spPr>
            <a:xfrm rot="16648853">
              <a:off x="9541775" y="4053708"/>
              <a:ext cx="147101" cy="154645"/>
            </a:xfrm>
            <a:custGeom>
              <a:avLst/>
              <a:gdLst>
                <a:gd name="connsiteX0" fmla="*/ -1 w 147101"/>
                <a:gd name="connsiteY0" fmla="*/ -1 h 154645"/>
                <a:gd name="connsiteX1" fmla="*/ 147101 w 147101"/>
                <a:gd name="connsiteY1" fmla="*/ -1 h 154645"/>
                <a:gd name="connsiteX2" fmla="*/ 147101 w 147101"/>
                <a:gd name="connsiteY2" fmla="*/ 154645 h 154645"/>
                <a:gd name="connsiteX3" fmla="*/ -1 w 147101"/>
                <a:gd name="connsiteY3" fmla="*/ 154645 h 154645"/>
              </a:gdLst>
              <a:ahLst/>
              <a:cxnLst>
                <a:cxn ang="0">
                  <a:pos x="connsiteX0" y="connsiteY0"/>
                </a:cxn>
                <a:cxn ang="0">
                  <a:pos x="connsiteX1" y="connsiteY1"/>
                </a:cxn>
                <a:cxn ang="0">
                  <a:pos x="connsiteX2" y="connsiteY2"/>
                </a:cxn>
                <a:cxn ang="0">
                  <a:pos x="connsiteX3" y="connsiteY3"/>
                </a:cxn>
              </a:cxnLst>
              <a:rect l="l" t="t" r="r" b="b"/>
              <a:pathLst>
                <a:path w="147101" h="154645">
                  <a:moveTo>
                    <a:pt x="-1" y="-1"/>
                  </a:moveTo>
                  <a:lnTo>
                    <a:pt x="147101" y="-1"/>
                  </a:lnTo>
                  <a:lnTo>
                    <a:pt x="147101" y="154645"/>
                  </a:lnTo>
                  <a:lnTo>
                    <a:pt x="-1" y="154645"/>
                  </a:lnTo>
                  <a:close/>
                </a:path>
              </a:pathLst>
            </a:custGeom>
            <a:grpFill/>
            <a:ln w="9882"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4E89C4AD-6A0D-2C44-82EF-20D41D375599}"/>
                </a:ext>
              </a:extLst>
            </p:cNvPr>
            <p:cNvSpPr/>
            <p:nvPr/>
          </p:nvSpPr>
          <p:spPr>
            <a:xfrm>
              <a:off x="9524239" y="4675192"/>
              <a:ext cx="52176" cy="64613"/>
            </a:xfrm>
            <a:custGeom>
              <a:avLst/>
              <a:gdLst>
                <a:gd name="connsiteX0" fmla="*/ 0 w 52176"/>
                <a:gd name="connsiteY0" fmla="*/ 4075 h 64613"/>
                <a:gd name="connsiteX1" fmla="*/ 12079 w 52176"/>
                <a:gd name="connsiteY1" fmla="*/ 55998 h 64613"/>
                <a:gd name="connsiteX2" fmla="*/ 52177 w 52176"/>
                <a:gd name="connsiteY2" fmla="*/ 13965 h 64613"/>
                <a:gd name="connsiteX3" fmla="*/ 0 w 52176"/>
                <a:gd name="connsiteY3" fmla="*/ 4075 h 64613"/>
              </a:gdLst>
              <a:ahLst/>
              <a:cxnLst>
                <a:cxn ang="0">
                  <a:pos x="connsiteX0" y="connsiteY0"/>
                </a:cxn>
                <a:cxn ang="0">
                  <a:pos x="connsiteX1" y="connsiteY1"/>
                </a:cxn>
                <a:cxn ang="0">
                  <a:pos x="connsiteX2" y="connsiteY2"/>
                </a:cxn>
                <a:cxn ang="0">
                  <a:pos x="connsiteX3" y="connsiteY3"/>
                </a:cxn>
              </a:cxnLst>
              <a:rect l="l" t="t" r="r" b="b"/>
              <a:pathLst>
                <a:path w="52176" h="64613">
                  <a:moveTo>
                    <a:pt x="0" y="4075"/>
                  </a:moveTo>
                  <a:cubicBezTo>
                    <a:pt x="0" y="4075"/>
                    <a:pt x="7920" y="44229"/>
                    <a:pt x="12079" y="55998"/>
                  </a:cubicBezTo>
                  <a:cubicBezTo>
                    <a:pt x="16237" y="67767"/>
                    <a:pt x="22871" y="77459"/>
                    <a:pt x="52177" y="13965"/>
                  </a:cubicBezTo>
                  <a:cubicBezTo>
                    <a:pt x="38593" y="50"/>
                    <a:pt x="17742" y="-3896"/>
                    <a:pt x="0" y="4075"/>
                  </a:cubicBezTo>
                  <a:close/>
                </a:path>
              </a:pathLst>
            </a:custGeom>
            <a:grpFill/>
            <a:ln w="9897"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AA811A4-8CFB-6F4A-A2A7-444BC03740D5}"/>
                </a:ext>
              </a:extLst>
            </p:cNvPr>
            <p:cNvSpPr/>
            <p:nvPr/>
          </p:nvSpPr>
          <p:spPr>
            <a:xfrm>
              <a:off x="9704432" y="4089028"/>
              <a:ext cx="200786" cy="595974"/>
            </a:xfrm>
            <a:custGeom>
              <a:avLst/>
              <a:gdLst>
                <a:gd name="connsiteX0" fmla="*/ 138313 w 200786"/>
                <a:gd name="connsiteY0" fmla="*/ 486689 h 595974"/>
                <a:gd name="connsiteX1" fmla="*/ 79404 w 200786"/>
                <a:gd name="connsiteY1" fmla="*/ 595974 h 595974"/>
                <a:gd name="connsiteX2" fmla="*/ 28217 w 200786"/>
                <a:gd name="connsiteY2" fmla="*/ 589150 h 595974"/>
                <a:gd name="connsiteX3" fmla="*/ 0 w 200786"/>
                <a:gd name="connsiteY3" fmla="*/ 468294 h 595974"/>
                <a:gd name="connsiteX4" fmla="*/ 62474 w 200786"/>
                <a:gd name="connsiteY4" fmla="*/ 0 h 595974"/>
                <a:gd name="connsiteX5" fmla="*/ 200787 w 200786"/>
                <a:gd name="connsiteY5" fmla="*/ 18395 h 595974"/>
                <a:gd name="connsiteX6" fmla="*/ 138313 w 200786"/>
                <a:gd name="connsiteY6" fmla="*/ 486689 h 59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786" h="595974">
                  <a:moveTo>
                    <a:pt x="138313" y="486689"/>
                  </a:moveTo>
                  <a:lnTo>
                    <a:pt x="79404" y="595974"/>
                  </a:lnTo>
                  <a:lnTo>
                    <a:pt x="28217" y="589150"/>
                  </a:lnTo>
                  <a:lnTo>
                    <a:pt x="0" y="468294"/>
                  </a:lnTo>
                  <a:lnTo>
                    <a:pt x="62474" y="0"/>
                  </a:lnTo>
                  <a:lnTo>
                    <a:pt x="200787" y="18395"/>
                  </a:lnTo>
                  <a:lnTo>
                    <a:pt x="138313" y="486689"/>
                  </a:lnTo>
                  <a:close/>
                </a:path>
              </a:pathLst>
            </a:custGeom>
            <a:grpFill/>
            <a:ln w="9897"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8BBCD8A-2F2F-8F45-9B89-657B2D3EF7C4}"/>
                </a:ext>
              </a:extLst>
            </p:cNvPr>
            <p:cNvSpPr/>
            <p:nvPr/>
          </p:nvSpPr>
          <p:spPr>
            <a:xfrm>
              <a:off x="9766951" y="3992970"/>
              <a:ext cx="147908" cy="167687"/>
            </a:xfrm>
            <a:custGeom>
              <a:avLst/>
              <a:gdLst>
                <a:gd name="connsiteX0" fmla="*/ 139159 w 147908"/>
                <a:gd name="connsiteY0" fmla="*/ 107729 h 167687"/>
                <a:gd name="connsiteX1" fmla="*/ 62310 w 147908"/>
                <a:gd name="connsiteY1" fmla="*/ 167128 h 167687"/>
                <a:gd name="connsiteX2" fmla="*/ 61835 w 147908"/>
                <a:gd name="connsiteY2" fmla="*/ 167069 h 167687"/>
                <a:gd name="connsiteX3" fmla="*/ 59954 w 147908"/>
                <a:gd name="connsiteY3" fmla="*/ 167069 h 167687"/>
                <a:gd name="connsiteX4" fmla="*/ 549 w 147908"/>
                <a:gd name="connsiteY4" fmla="*/ 89828 h 167687"/>
                <a:gd name="connsiteX5" fmla="*/ 9064 w 147908"/>
                <a:gd name="connsiteY5" fmla="*/ 26531 h 167687"/>
                <a:gd name="connsiteX6" fmla="*/ 81141 w 147908"/>
                <a:gd name="connsiteY6" fmla="*/ 5861 h 167687"/>
                <a:gd name="connsiteX7" fmla="*/ 83121 w 147908"/>
                <a:gd name="connsiteY7" fmla="*/ 5861 h 167687"/>
                <a:gd name="connsiteX8" fmla="*/ 147377 w 147908"/>
                <a:gd name="connsiteY8" fmla="*/ 44729 h 16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908" h="167687">
                  <a:moveTo>
                    <a:pt x="139159" y="107729"/>
                  </a:moveTo>
                  <a:cubicBezTo>
                    <a:pt x="134358" y="145331"/>
                    <a:pt x="99953" y="171925"/>
                    <a:pt x="62310" y="167128"/>
                  </a:cubicBezTo>
                  <a:cubicBezTo>
                    <a:pt x="62151" y="167109"/>
                    <a:pt x="61993" y="167089"/>
                    <a:pt x="61835" y="167069"/>
                  </a:cubicBezTo>
                  <a:lnTo>
                    <a:pt x="59954" y="167069"/>
                  </a:lnTo>
                  <a:cubicBezTo>
                    <a:pt x="22301" y="161946"/>
                    <a:pt x="-4193" y="127489"/>
                    <a:pt x="549" y="89828"/>
                  </a:cubicBezTo>
                  <a:lnTo>
                    <a:pt x="9064" y="26531"/>
                  </a:lnTo>
                  <a:cubicBezTo>
                    <a:pt x="14014" y="-11150"/>
                    <a:pt x="43518" y="818"/>
                    <a:pt x="81141" y="5861"/>
                  </a:cubicBezTo>
                  <a:lnTo>
                    <a:pt x="83121" y="5861"/>
                  </a:lnTo>
                  <a:cubicBezTo>
                    <a:pt x="120744" y="10905"/>
                    <a:pt x="152426" y="7048"/>
                    <a:pt x="147377" y="44729"/>
                  </a:cubicBezTo>
                  <a:close/>
                </a:path>
              </a:pathLst>
            </a:custGeom>
            <a:grpFill/>
            <a:ln w="9897"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C218D29-99A3-1B4F-BC67-A23439EF98A5}"/>
                </a:ext>
              </a:extLst>
            </p:cNvPr>
            <p:cNvSpPr/>
            <p:nvPr/>
          </p:nvSpPr>
          <p:spPr>
            <a:xfrm rot="16655399">
              <a:off x="9757657" y="4055002"/>
              <a:ext cx="147322" cy="154878"/>
            </a:xfrm>
            <a:custGeom>
              <a:avLst/>
              <a:gdLst>
                <a:gd name="connsiteX0" fmla="*/ 0 w 147322"/>
                <a:gd name="connsiteY0" fmla="*/ 0 h 154878"/>
                <a:gd name="connsiteX1" fmla="*/ 147323 w 147322"/>
                <a:gd name="connsiteY1" fmla="*/ 0 h 154878"/>
                <a:gd name="connsiteX2" fmla="*/ 147323 w 147322"/>
                <a:gd name="connsiteY2" fmla="*/ 154878 h 154878"/>
                <a:gd name="connsiteX3" fmla="*/ 0 w 147322"/>
                <a:gd name="connsiteY3" fmla="*/ 154878 h 154878"/>
              </a:gdLst>
              <a:ahLst/>
              <a:cxnLst>
                <a:cxn ang="0">
                  <a:pos x="connsiteX0" y="connsiteY0"/>
                </a:cxn>
                <a:cxn ang="0">
                  <a:pos x="connsiteX1" y="connsiteY1"/>
                </a:cxn>
                <a:cxn ang="0">
                  <a:pos x="connsiteX2" y="connsiteY2"/>
                </a:cxn>
                <a:cxn ang="0">
                  <a:pos x="connsiteX3" y="connsiteY3"/>
                </a:cxn>
              </a:cxnLst>
              <a:rect l="l" t="t" r="r" b="b"/>
              <a:pathLst>
                <a:path w="147322" h="154878">
                  <a:moveTo>
                    <a:pt x="0" y="0"/>
                  </a:moveTo>
                  <a:lnTo>
                    <a:pt x="147323" y="0"/>
                  </a:lnTo>
                  <a:lnTo>
                    <a:pt x="147323" y="154878"/>
                  </a:lnTo>
                  <a:lnTo>
                    <a:pt x="0" y="154878"/>
                  </a:lnTo>
                  <a:close/>
                </a:path>
              </a:pathLst>
            </a:custGeom>
            <a:grpFill/>
            <a:ln w="9897"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8F5D4D0C-C1BC-D44C-A6F8-5DEFE7EC0DAA}"/>
                </a:ext>
              </a:extLst>
            </p:cNvPr>
            <p:cNvSpPr/>
            <p:nvPr/>
          </p:nvSpPr>
          <p:spPr>
            <a:xfrm>
              <a:off x="9731758" y="4671204"/>
              <a:ext cx="51681" cy="64774"/>
            </a:xfrm>
            <a:custGeom>
              <a:avLst/>
              <a:gdLst>
                <a:gd name="connsiteX0" fmla="*/ 0 w 51681"/>
                <a:gd name="connsiteY0" fmla="*/ 4008 h 64774"/>
                <a:gd name="connsiteX1" fmla="*/ 12079 w 51681"/>
                <a:gd name="connsiteY1" fmla="*/ 55931 h 64774"/>
                <a:gd name="connsiteX2" fmla="*/ 51682 w 51681"/>
                <a:gd name="connsiteY2" fmla="*/ 13799 h 64774"/>
                <a:gd name="connsiteX3" fmla="*/ 0 w 51681"/>
                <a:gd name="connsiteY3" fmla="*/ 4008 h 64774"/>
              </a:gdLst>
              <a:ahLst/>
              <a:cxnLst>
                <a:cxn ang="0">
                  <a:pos x="connsiteX0" y="connsiteY0"/>
                </a:cxn>
                <a:cxn ang="0">
                  <a:pos x="connsiteX1" y="connsiteY1"/>
                </a:cxn>
                <a:cxn ang="0">
                  <a:pos x="connsiteX2" y="connsiteY2"/>
                </a:cxn>
                <a:cxn ang="0">
                  <a:pos x="connsiteX3" y="connsiteY3"/>
                </a:cxn>
              </a:cxnLst>
              <a:rect l="l" t="t" r="r" b="b"/>
              <a:pathLst>
                <a:path w="51681" h="64774">
                  <a:moveTo>
                    <a:pt x="0" y="4008"/>
                  </a:moveTo>
                  <a:cubicBezTo>
                    <a:pt x="0" y="4008"/>
                    <a:pt x="7822" y="43568"/>
                    <a:pt x="12079" y="55931"/>
                  </a:cubicBezTo>
                  <a:cubicBezTo>
                    <a:pt x="16336" y="68293"/>
                    <a:pt x="22772" y="77293"/>
                    <a:pt x="51682" y="13799"/>
                  </a:cubicBezTo>
                  <a:cubicBezTo>
                    <a:pt x="38197" y="62"/>
                    <a:pt x="17584" y="-3845"/>
                    <a:pt x="0" y="4008"/>
                  </a:cubicBezTo>
                  <a:close/>
                </a:path>
              </a:pathLst>
            </a:custGeom>
            <a:grpFill/>
            <a:ln w="9897"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1BB777E5-ED6A-A445-9F78-46B4EE4E2633}"/>
                </a:ext>
              </a:extLst>
            </p:cNvPr>
            <p:cNvSpPr/>
            <p:nvPr/>
          </p:nvSpPr>
          <p:spPr>
            <a:xfrm>
              <a:off x="9888091" y="4095457"/>
              <a:ext cx="47051" cy="299596"/>
            </a:xfrm>
            <a:custGeom>
              <a:avLst/>
              <a:gdLst>
                <a:gd name="connsiteX0" fmla="*/ 11089 w 47051"/>
                <a:gd name="connsiteY0" fmla="*/ 791 h 299596"/>
                <a:gd name="connsiteX1" fmla="*/ 47028 w 47051"/>
                <a:gd name="connsiteY1" fmla="*/ 38077 h 299596"/>
                <a:gd name="connsiteX2" fmla="*/ 17326 w 47051"/>
                <a:gd name="connsiteY2" fmla="*/ 283251 h 299596"/>
                <a:gd name="connsiteX3" fmla="*/ 6851 w 47051"/>
                <a:gd name="connsiteY3" fmla="*/ 299303 h 299596"/>
                <a:gd name="connsiteX4" fmla="*/ 0 w 47051"/>
                <a:gd name="connsiteY4" fmla="*/ 298976 h 299596"/>
                <a:gd name="connsiteX5" fmla="*/ 25643 w 47051"/>
                <a:gd name="connsiteY5" fmla="*/ 106812 h 299596"/>
                <a:gd name="connsiteX6" fmla="*/ 13168 w 47051"/>
                <a:gd name="connsiteY6" fmla="*/ 82977 h 299596"/>
                <a:gd name="connsiteX7" fmla="*/ 10693 w 47051"/>
                <a:gd name="connsiteY7" fmla="*/ 0 h 29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51" h="299596">
                  <a:moveTo>
                    <a:pt x="11089" y="791"/>
                  </a:moveTo>
                  <a:cubicBezTo>
                    <a:pt x="11089" y="791"/>
                    <a:pt x="46038" y="24230"/>
                    <a:pt x="47028" y="38077"/>
                  </a:cubicBezTo>
                  <a:cubicBezTo>
                    <a:pt x="48018" y="51923"/>
                    <a:pt x="17326" y="283251"/>
                    <a:pt x="17326" y="283251"/>
                  </a:cubicBezTo>
                  <a:cubicBezTo>
                    <a:pt x="18871" y="290570"/>
                    <a:pt x="14178" y="297760"/>
                    <a:pt x="6851" y="299303"/>
                  </a:cubicBezTo>
                  <a:cubicBezTo>
                    <a:pt x="4574" y="299787"/>
                    <a:pt x="2218" y="299668"/>
                    <a:pt x="0" y="298976"/>
                  </a:cubicBezTo>
                  <a:lnTo>
                    <a:pt x="25643" y="106812"/>
                  </a:lnTo>
                  <a:lnTo>
                    <a:pt x="13168" y="82977"/>
                  </a:lnTo>
                  <a:lnTo>
                    <a:pt x="10693" y="0"/>
                  </a:lnTo>
                  <a:close/>
                </a:path>
              </a:pathLst>
            </a:custGeom>
            <a:grpFill/>
            <a:ln w="9897"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8A484A13-BC33-C342-9E86-75A437413656}"/>
                </a:ext>
              </a:extLst>
            </p:cNvPr>
            <p:cNvSpPr/>
            <p:nvPr/>
          </p:nvSpPr>
          <p:spPr>
            <a:xfrm>
              <a:off x="8486246" y="4000315"/>
              <a:ext cx="891956" cy="400151"/>
            </a:xfrm>
            <a:custGeom>
              <a:avLst/>
              <a:gdLst>
                <a:gd name="connsiteX0" fmla="*/ 442464 w 891956"/>
                <a:gd name="connsiteY0" fmla="*/ 400151 h 400151"/>
                <a:gd name="connsiteX1" fmla="*/ 0 w 891956"/>
                <a:gd name="connsiteY1" fmla="*/ 200076 h 400151"/>
                <a:gd name="connsiteX2" fmla="*/ 454147 w 891956"/>
                <a:gd name="connsiteY2" fmla="*/ 0 h 400151"/>
                <a:gd name="connsiteX3" fmla="*/ 891957 w 891956"/>
                <a:gd name="connsiteY3" fmla="*/ 195427 h 400151"/>
                <a:gd name="connsiteX4" fmla="*/ 442464 w 891956"/>
                <a:gd name="connsiteY4" fmla="*/ 400151 h 400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56" h="400151">
                  <a:moveTo>
                    <a:pt x="442464" y="400151"/>
                  </a:moveTo>
                  <a:lnTo>
                    <a:pt x="0" y="200076"/>
                  </a:lnTo>
                  <a:lnTo>
                    <a:pt x="454147" y="0"/>
                  </a:lnTo>
                  <a:lnTo>
                    <a:pt x="891957" y="195427"/>
                  </a:lnTo>
                  <a:lnTo>
                    <a:pt x="442464" y="400151"/>
                  </a:lnTo>
                  <a:close/>
                </a:path>
              </a:pathLst>
            </a:custGeom>
            <a:grpFill/>
            <a:ln w="9897"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997A1D0F-0805-1E4E-8AF9-23D2A7B91676}"/>
                </a:ext>
              </a:extLst>
            </p:cNvPr>
            <p:cNvSpPr/>
            <p:nvPr/>
          </p:nvSpPr>
          <p:spPr>
            <a:xfrm>
              <a:off x="9341373" y="4188720"/>
              <a:ext cx="27920" cy="293141"/>
            </a:xfrm>
            <a:custGeom>
              <a:avLst/>
              <a:gdLst>
                <a:gd name="connsiteX0" fmla="*/ 0 w 27920"/>
                <a:gd name="connsiteY0" fmla="*/ 0 h 293141"/>
                <a:gd name="connsiteX1" fmla="*/ 27920 w 27920"/>
                <a:gd name="connsiteY1" fmla="*/ 0 h 293141"/>
                <a:gd name="connsiteX2" fmla="*/ 27920 w 27920"/>
                <a:gd name="connsiteY2" fmla="*/ 293141 h 293141"/>
                <a:gd name="connsiteX3" fmla="*/ 0 w 27920"/>
                <a:gd name="connsiteY3" fmla="*/ 293141 h 293141"/>
              </a:gdLst>
              <a:ahLst/>
              <a:cxnLst>
                <a:cxn ang="0">
                  <a:pos x="connsiteX0" y="connsiteY0"/>
                </a:cxn>
                <a:cxn ang="0">
                  <a:pos x="connsiteX1" y="connsiteY1"/>
                </a:cxn>
                <a:cxn ang="0">
                  <a:pos x="connsiteX2" y="connsiteY2"/>
                </a:cxn>
                <a:cxn ang="0">
                  <a:pos x="connsiteX3" y="connsiteY3"/>
                </a:cxn>
              </a:cxnLst>
              <a:rect l="l" t="t" r="r" b="b"/>
              <a:pathLst>
                <a:path w="27920" h="293141">
                  <a:moveTo>
                    <a:pt x="0" y="0"/>
                  </a:moveTo>
                  <a:lnTo>
                    <a:pt x="27920" y="0"/>
                  </a:lnTo>
                  <a:lnTo>
                    <a:pt x="27920" y="293141"/>
                  </a:lnTo>
                  <a:lnTo>
                    <a:pt x="0" y="293141"/>
                  </a:lnTo>
                  <a:close/>
                </a:path>
              </a:pathLst>
            </a:custGeom>
            <a:grpFill/>
            <a:ln w="9897"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4B1A7DCE-C4EA-4940-9A14-886CF580D568}"/>
                </a:ext>
              </a:extLst>
            </p:cNvPr>
            <p:cNvSpPr/>
            <p:nvPr/>
          </p:nvSpPr>
          <p:spPr>
            <a:xfrm>
              <a:off x="9310977" y="4448136"/>
              <a:ext cx="88512" cy="88417"/>
            </a:xfrm>
            <a:custGeom>
              <a:avLst/>
              <a:gdLst>
                <a:gd name="connsiteX0" fmla="*/ 88513 w 88512"/>
                <a:gd name="connsiteY0" fmla="*/ 44209 h 88417"/>
                <a:gd name="connsiteX1" fmla="*/ 44256 w 88512"/>
                <a:gd name="connsiteY1" fmla="*/ 0 h 88417"/>
                <a:gd name="connsiteX2" fmla="*/ 0 w 88512"/>
                <a:gd name="connsiteY2" fmla="*/ 44209 h 88417"/>
                <a:gd name="connsiteX3" fmla="*/ 44256 w 88512"/>
                <a:gd name="connsiteY3" fmla="*/ 88417 h 88417"/>
                <a:gd name="connsiteX4" fmla="*/ 44355 w 88512"/>
                <a:gd name="connsiteY4" fmla="*/ 88417 h 88417"/>
                <a:gd name="connsiteX5" fmla="*/ 88513 w 88512"/>
                <a:gd name="connsiteY5" fmla="*/ 44209 h 8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12" h="88417">
                  <a:moveTo>
                    <a:pt x="88513" y="44209"/>
                  </a:moveTo>
                  <a:cubicBezTo>
                    <a:pt x="88513" y="19790"/>
                    <a:pt x="68701" y="0"/>
                    <a:pt x="44256" y="0"/>
                  </a:cubicBezTo>
                  <a:cubicBezTo>
                    <a:pt x="19811" y="0"/>
                    <a:pt x="0" y="19790"/>
                    <a:pt x="0" y="44209"/>
                  </a:cubicBezTo>
                  <a:cubicBezTo>
                    <a:pt x="0" y="68627"/>
                    <a:pt x="19811" y="88417"/>
                    <a:pt x="44256" y="88417"/>
                  </a:cubicBezTo>
                  <a:cubicBezTo>
                    <a:pt x="44286" y="88417"/>
                    <a:pt x="44326" y="88417"/>
                    <a:pt x="44355" y="88417"/>
                  </a:cubicBezTo>
                  <a:cubicBezTo>
                    <a:pt x="68761" y="88358"/>
                    <a:pt x="88513" y="68587"/>
                    <a:pt x="88513" y="44209"/>
                  </a:cubicBezTo>
                  <a:close/>
                </a:path>
              </a:pathLst>
            </a:custGeom>
            <a:grpFill/>
            <a:ln w="9897"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267BB93F-40EF-3742-8A9A-4CF3A20A3540}"/>
                </a:ext>
              </a:extLst>
            </p:cNvPr>
            <p:cNvSpPr/>
            <p:nvPr/>
          </p:nvSpPr>
          <p:spPr>
            <a:xfrm>
              <a:off x="9310464" y="4495608"/>
              <a:ext cx="54075" cy="195625"/>
            </a:xfrm>
            <a:custGeom>
              <a:avLst/>
              <a:gdLst>
                <a:gd name="connsiteX0" fmla="*/ 24374 w 54075"/>
                <a:gd name="connsiteY0" fmla="*/ 10681 h 195625"/>
                <a:gd name="connsiteX1" fmla="*/ 3285 w 54075"/>
                <a:gd name="connsiteY1" fmla="*/ 195625 h 195625"/>
                <a:gd name="connsiteX2" fmla="*/ 54076 w 54075"/>
                <a:gd name="connsiteY2" fmla="*/ 195625 h 195625"/>
                <a:gd name="connsiteX3" fmla="*/ 54076 w 54075"/>
                <a:gd name="connsiteY3" fmla="*/ 0 h 195625"/>
                <a:gd name="connsiteX4" fmla="*/ 24374 w 54075"/>
                <a:gd name="connsiteY4" fmla="*/ 10681 h 195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75" h="195625">
                  <a:moveTo>
                    <a:pt x="24374" y="10681"/>
                  </a:moveTo>
                  <a:cubicBezTo>
                    <a:pt x="24374" y="10681"/>
                    <a:pt x="-10675" y="83966"/>
                    <a:pt x="3285" y="195625"/>
                  </a:cubicBezTo>
                  <a:lnTo>
                    <a:pt x="54076" y="195625"/>
                  </a:lnTo>
                  <a:lnTo>
                    <a:pt x="54076" y="0"/>
                  </a:lnTo>
                  <a:cubicBezTo>
                    <a:pt x="54076" y="0"/>
                    <a:pt x="24374" y="16517"/>
                    <a:pt x="24374" y="10681"/>
                  </a:cubicBezTo>
                  <a:close/>
                </a:path>
              </a:pathLst>
            </a:custGeom>
            <a:grpFill/>
            <a:ln w="9897"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B0CBB1D2-E10C-5D44-99FF-BCAA77E24564}"/>
                </a:ext>
              </a:extLst>
            </p:cNvPr>
            <p:cNvSpPr/>
            <p:nvPr/>
          </p:nvSpPr>
          <p:spPr>
            <a:xfrm>
              <a:off x="9350976" y="4495608"/>
              <a:ext cx="52803" cy="195625"/>
            </a:xfrm>
            <a:custGeom>
              <a:avLst/>
              <a:gdLst>
                <a:gd name="connsiteX0" fmla="*/ 28613 w 52803"/>
                <a:gd name="connsiteY0" fmla="*/ 10681 h 195625"/>
                <a:gd name="connsiteX1" fmla="*/ 49504 w 52803"/>
                <a:gd name="connsiteY1" fmla="*/ 195625 h 195625"/>
                <a:gd name="connsiteX2" fmla="*/ 0 w 52803"/>
                <a:gd name="connsiteY2" fmla="*/ 195625 h 195625"/>
                <a:gd name="connsiteX3" fmla="*/ 0 w 52803"/>
                <a:gd name="connsiteY3" fmla="*/ 0 h 195625"/>
                <a:gd name="connsiteX4" fmla="*/ 28613 w 52803"/>
                <a:gd name="connsiteY4" fmla="*/ 10681 h 195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03" h="195625">
                  <a:moveTo>
                    <a:pt x="28613" y="10681"/>
                  </a:moveTo>
                  <a:cubicBezTo>
                    <a:pt x="28613" y="10681"/>
                    <a:pt x="63464" y="83966"/>
                    <a:pt x="49504" y="195625"/>
                  </a:cubicBezTo>
                  <a:lnTo>
                    <a:pt x="0" y="195625"/>
                  </a:lnTo>
                  <a:lnTo>
                    <a:pt x="0" y="0"/>
                  </a:lnTo>
                  <a:cubicBezTo>
                    <a:pt x="0" y="0"/>
                    <a:pt x="28613" y="16517"/>
                    <a:pt x="28613" y="10681"/>
                  </a:cubicBezTo>
                  <a:close/>
                </a:path>
              </a:pathLst>
            </a:custGeom>
            <a:grpFill/>
            <a:ln w="9897"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D197C552-9271-5240-BA31-5992EE58D8CF}"/>
                </a:ext>
              </a:extLst>
            </p:cNvPr>
            <p:cNvSpPr/>
            <p:nvPr/>
          </p:nvSpPr>
          <p:spPr>
            <a:xfrm>
              <a:off x="8663271" y="4319565"/>
              <a:ext cx="517214" cy="385217"/>
            </a:xfrm>
            <a:custGeom>
              <a:avLst/>
              <a:gdLst>
                <a:gd name="connsiteX0" fmla="*/ 517016 w 517214"/>
                <a:gd name="connsiteY0" fmla="*/ 0 h 385217"/>
                <a:gd name="connsiteX1" fmla="*/ 258508 w 517214"/>
                <a:gd name="connsiteY1" fmla="*/ 121845 h 385217"/>
                <a:gd name="connsiteX2" fmla="*/ 0 w 517214"/>
                <a:gd name="connsiteY2" fmla="*/ 0 h 385217"/>
                <a:gd name="connsiteX3" fmla="*/ 0 w 517214"/>
                <a:gd name="connsiteY3" fmla="*/ 297196 h 385217"/>
                <a:gd name="connsiteX4" fmla="*/ 251479 w 517214"/>
                <a:gd name="connsiteY4" fmla="*/ 385217 h 385217"/>
                <a:gd name="connsiteX5" fmla="*/ 251479 w 517214"/>
                <a:gd name="connsiteY5" fmla="*/ 385217 h 385217"/>
                <a:gd name="connsiteX6" fmla="*/ 265637 w 517214"/>
                <a:gd name="connsiteY6" fmla="*/ 385217 h 385217"/>
                <a:gd name="connsiteX7" fmla="*/ 265637 w 517214"/>
                <a:gd name="connsiteY7" fmla="*/ 385217 h 385217"/>
                <a:gd name="connsiteX8" fmla="*/ 517214 w 517214"/>
                <a:gd name="connsiteY8" fmla="*/ 297196 h 385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7214" h="385217">
                  <a:moveTo>
                    <a:pt x="517016" y="0"/>
                  </a:moveTo>
                  <a:cubicBezTo>
                    <a:pt x="517016" y="2077"/>
                    <a:pt x="300289" y="102461"/>
                    <a:pt x="258508" y="121845"/>
                  </a:cubicBezTo>
                  <a:cubicBezTo>
                    <a:pt x="216628" y="102065"/>
                    <a:pt x="0" y="2077"/>
                    <a:pt x="0" y="0"/>
                  </a:cubicBezTo>
                  <a:lnTo>
                    <a:pt x="0" y="297196"/>
                  </a:lnTo>
                  <a:cubicBezTo>
                    <a:pt x="69305" y="371371"/>
                    <a:pt x="207915" y="383338"/>
                    <a:pt x="251479" y="385217"/>
                  </a:cubicBezTo>
                  <a:lnTo>
                    <a:pt x="251479" y="385217"/>
                  </a:lnTo>
                  <a:lnTo>
                    <a:pt x="265637" y="385217"/>
                  </a:lnTo>
                  <a:lnTo>
                    <a:pt x="265637" y="385217"/>
                  </a:lnTo>
                  <a:cubicBezTo>
                    <a:pt x="309695" y="383338"/>
                    <a:pt x="447315" y="371371"/>
                    <a:pt x="517214" y="297196"/>
                  </a:cubicBezTo>
                  <a:close/>
                </a:path>
              </a:pathLst>
            </a:custGeom>
            <a:grpFill/>
            <a:ln w="9897"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33E7D934-B433-AC47-9B37-30915F377B55}"/>
                </a:ext>
              </a:extLst>
            </p:cNvPr>
            <p:cNvSpPr/>
            <p:nvPr/>
          </p:nvSpPr>
          <p:spPr>
            <a:xfrm>
              <a:off x="7787903" y="1551637"/>
              <a:ext cx="449768" cy="567683"/>
            </a:xfrm>
            <a:custGeom>
              <a:avLst/>
              <a:gdLst>
                <a:gd name="connsiteX0" fmla="*/ 358847 w 449768"/>
                <a:gd name="connsiteY0" fmla="*/ 553447 h 567683"/>
                <a:gd name="connsiteX1" fmla="*/ 430529 w 449768"/>
                <a:gd name="connsiteY1" fmla="*/ 522195 h 567683"/>
                <a:gd name="connsiteX2" fmla="*/ 358847 w 449768"/>
                <a:gd name="connsiteY2" fmla="*/ 326273 h 567683"/>
                <a:gd name="connsiteX3" fmla="*/ 358847 w 449768"/>
                <a:gd name="connsiteY3" fmla="*/ 370877 h 567683"/>
                <a:gd name="connsiteX4" fmla="*/ 418252 w 449768"/>
                <a:gd name="connsiteY4" fmla="*/ 467997 h 567683"/>
                <a:gd name="connsiteX5" fmla="*/ 358847 w 449768"/>
                <a:gd name="connsiteY5" fmla="*/ 517447 h 567683"/>
                <a:gd name="connsiteX6" fmla="*/ 358847 w 449768"/>
                <a:gd name="connsiteY6" fmla="*/ 553744 h 567683"/>
                <a:gd name="connsiteX7" fmla="*/ 358847 w 449768"/>
                <a:gd name="connsiteY7" fmla="*/ 502118 h 567683"/>
                <a:gd name="connsiteX8" fmla="*/ 358847 w 449768"/>
                <a:gd name="connsiteY8" fmla="*/ 387195 h 567683"/>
                <a:gd name="connsiteX9" fmla="*/ 390233 w 449768"/>
                <a:gd name="connsiteY9" fmla="*/ 461767 h 567683"/>
                <a:gd name="connsiteX10" fmla="*/ 358847 w 449768"/>
                <a:gd name="connsiteY10" fmla="*/ 502118 h 567683"/>
                <a:gd name="connsiteX11" fmla="*/ 303799 w 449768"/>
                <a:gd name="connsiteY11" fmla="*/ 275141 h 567683"/>
                <a:gd name="connsiteX12" fmla="*/ 291027 w 449768"/>
                <a:gd name="connsiteY12" fmla="*/ 242306 h 567683"/>
                <a:gd name="connsiteX13" fmla="*/ 291027 w 449768"/>
                <a:gd name="connsiteY13" fmla="*/ 109186 h 567683"/>
                <a:gd name="connsiteX14" fmla="*/ 304690 w 449768"/>
                <a:gd name="connsiteY14" fmla="*/ 91780 h 567683"/>
                <a:gd name="connsiteX15" fmla="*/ 307760 w 449768"/>
                <a:gd name="connsiteY15" fmla="*/ 91780 h 567683"/>
                <a:gd name="connsiteX16" fmla="*/ 307760 w 449768"/>
                <a:gd name="connsiteY16" fmla="*/ 33428 h 567683"/>
                <a:gd name="connsiteX17" fmla="*/ 304690 w 449768"/>
                <a:gd name="connsiteY17" fmla="*/ 33428 h 567683"/>
                <a:gd name="connsiteX18" fmla="*/ 304690 w 449768"/>
                <a:gd name="connsiteY18" fmla="*/ 31351 h 567683"/>
                <a:gd name="connsiteX19" fmla="*/ 223306 w 449768"/>
                <a:gd name="connsiteY19" fmla="*/ 0 h 567683"/>
                <a:gd name="connsiteX20" fmla="*/ 141922 w 449768"/>
                <a:gd name="connsiteY20" fmla="*/ 31351 h 567683"/>
                <a:gd name="connsiteX21" fmla="*/ 141922 w 449768"/>
                <a:gd name="connsiteY21" fmla="*/ 33428 h 567683"/>
                <a:gd name="connsiteX22" fmla="*/ 141031 w 449768"/>
                <a:gd name="connsiteY22" fmla="*/ 33428 h 567683"/>
                <a:gd name="connsiteX23" fmla="*/ 141031 w 449768"/>
                <a:gd name="connsiteY23" fmla="*/ 91780 h 567683"/>
                <a:gd name="connsiteX24" fmla="*/ 142615 w 449768"/>
                <a:gd name="connsiteY24" fmla="*/ 91780 h 567683"/>
                <a:gd name="connsiteX25" fmla="*/ 166080 w 449768"/>
                <a:gd name="connsiteY25" fmla="*/ 109977 h 567683"/>
                <a:gd name="connsiteX26" fmla="*/ 166080 w 449768"/>
                <a:gd name="connsiteY26" fmla="*/ 242306 h 567683"/>
                <a:gd name="connsiteX27" fmla="*/ 148358 w 449768"/>
                <a:gd name="connsiteY27" fmla="*/ 275141 h 567683"/>
                <a:gd name="connsiteX28" fmla="*/ 18955 w 449768"/>
                <a:gd name="connsiteY28" fmla="*/ 522392 h 567683"/>
                <a:gd name="connsiteX29" fmla="*/ 225089 w 449768"/>
                <a:gd name="connsiteY29" fmla="*/ 567392 h 567683"/>
                <a:gd name="connsiteX30" fmla="*/ 358847 w 449768"/>
                <a:gd name="connsiteY30" fmla="*/ 553447 h 567683"/>
                <a:gd name="connsiteX31" fmla="*/ 358847 w 449768"/>
                <a:gd name="connsiteY31" fmla="*/ 517151 h 567683"/>
                <a:gd name="connsiteX32" fmla="*/ 299443 w 449768"/>
                <a:gd name="connsiteY32" fmla="*/ 524272 h 567683"/>
                <a:gd name="connsiteX33" fmla="*/ 299443 w 449768"/>
                <a:gd name="connsiteY33" fmla="*/ 524272 h 567683"/>
                <a:gd name="connsiteX34" fmla="*/ 358847 w 449768"/>
                <a:gd name="connsiteY34" fmla="*/ 502118 h 567683"/>
                <a:gd name="connsiteX35" fmla="*/ 358847 w 449768"/>
                <a:gd name="connsiteY35" fmla="*/ 387195 h 567683"/>
                <a:gd name="connsiteX36" fmla="*/ 311918 w 449768"/>
                <a:gd name="connsiteY36" fmla="*/ 329339 h 567683"/>
                <a:gd name="connsiteX37" fmla="*/ 358847 w 449768"/>
                <a:gd name="connsiteY37" fmla="*/ 370877 h 567683"/>
                <a:gd name="connsiteX38" fmla="*/ 358847 w 449768"/>
                <a:gd name="connsiteY38" fmla="*/ 326273 h 567683"/>
                <a:gd name="connsiteX39" fmla="*/ 303799 w 449768"/>
                <a:gd name="connsiteY39" fmla="*/ 275141 h 5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49768" h="567683">
                  <a:moveTo>
                    <a:pt x="358847" y="553447"/>
                  </a:moveTo>
                  <a:cubicBezTo>
                    <a:pt x="384375" y="547256"/>
                    <a:pt x="408629" y="536684"/>
                    <a:pt x="430529" y="522195"/>
                  </a:cubicBezTo>
                  <a:cubicBezTo>
                    <a:pt x="483894" y="485008"/>
                    <a:pt x="415183" y="387492"/>
                    <a:pt x="358847" y="326273"/>
                  </a:cubicBezTo>
                  <a:lnTo>
                    <a:pt x="358847" y="370877"/>
                  </a:lnTo>
                  <a:cubicBezTo>
                    <a:pt x="387659" y="399360"/>
                    <a:pt x="418945" y="437536"/>
                    <a:pt x="418252" y="467997"/>
                  </a:cubicBezTo>
                  <a:cubicBezTo>
                    <a:pt x="418252" y="495986"/>
                    <a:pt x="388550" y="510030"/>
                    <a:pt x="358847" y="517447"/>
                  </a:cubicBezTo>
                  <a:lnTo>
                    <a:pt x="358847" y="553744"/>
                  </a:lnTo>
                  <a:close/>
                  <a:moveTo>
                    <a:pt x="358847" y="502118"/>
                  </a:moveTo>
                  <a:lnTo>
                    <a:pt x="358847" y="387195"/>
                  </a:lnTo>
                  <a:cubicBezTo>
                    <a:pt x="376570" y="412613"/>
                    <a:pt x="392015" y="441195"/>
                    <a:pt x="390233" y="461767"/>
                  </a:cubicBezTo>
                  <a:cubicBezTo>
                    <a:pt x="388550" y="479173"/>
                    <a:pt x="375085" y="492426"/>
                    <a:pt x="358847" y="502118"/>
                  </a:cubicBezTo>
                  <a:close/>
                  <a:moveTo>
                    <a:pt x="303799" y="275141"/>
                  </a:moveTo>
                  <a:cubicBezTo>
                    <a:pt x="303799" y="275141"/>
                    <a:pt x="291027" y="268416"/>
                    <a:pt x="291027" y="242306"/>
                  </a:cubicBezTo>
                  <a:lnTo>
                    <a:pt x="291027" y="109186"/>
                  </a:lnTo>
                  <a:cubicBezTo>
                    <a:pt x="298012" y="105784"/>
                    <a:pt x="303048" y="99365"/>
                    <a:pt x="304690" y="91780"/>
                  </a:cubicBezTo>
                  <a:lnTo>
                    <a:pt x="307760" y="91780"/>
                  </a:lnTo>
                  <a:lnTo>
                    <a:pt x="307760" y="33428"/>
                  </a:lnTo>
                  <a:lnTo>
                    <a:pt x="304690" y="33428"/>
                  </a:lnTo>
                  <a:cubicBezTo>
                    <a:pt x="304725" y="32736"/>
                    <a:pt x="304725" y="32044"/>
                    <a:pt x="304690" y="31351"/>
                  </a:cubicBezTo>
                  <a:cubicBezTo>
                    <a:pt x="304690" y="14044"/>
                    <a:pt x="268256" y="0"/>
                    <a:pt x="223306" y="0"/>
                  </a:cubicBezTo>
                  <a:cubicBezTo>
                    <a:pt x="178357" y="0"/>
                    <a:pt x="141922" y="14044"/>
                    <a:pt x="141922" y="31351"/>
                  </a:cubicBezTo>
                  <a:cubicBezTo>
                    <a:pt x="141883" y="32044"/>
                    <a:pt x="141883" y="32736"/>
                    <a:pt x="141922" y="33428"/>
                  </a:cubicBezTo>
                  <a:lnTo>
                    <a:pt x="141031" y="33428"/>
                  </a:lnTo>
                  <a:lnTo>
                    <a:pt x="141031" y="91780"/>
                  </a:lnTo>
                  <a:lnTo>
                    <a:pt x="142615" y="91780"/>
                  </a:lnTo>
                  <a:cubicBezTo>
                    <a:pt x="143804" y="98703"/>
                    <a:pt x="149348" y="105032"/>
                    <a:pt x="166080" y="109977"/>
                  </a:cubicBezTo>
                  <a:lnTo>
                    <a:pt x="166080" y="242306"/>
                  </a:lnTo>
                  <a:cubicBezTo>
                    <a:pt x="167546" y="255856"/>
                    <a:pt x="160499" y="268911"/>
                    <a:pt x="148358" y="275141"/>
                  </a:cubicBezTo>
                  <a:cubicBezTo>
                    <a:pt x="118656" y="292844"/>
                    <a:pt x="-57181" y="469085"/>
                    <a:pt x="18955" y="522392"/>
                  </a:cubicBezTo>
                  <a:cubicBezTo>
                    <a:pt x="87270" y="570063"/>
                    <a:pt x="201921" y="568282"/>
                    <a:pt x="225089" y="567392"/>
                  </a:cubicBezTo>
                  <a:cubicBezTo>
                    <a:pt x="270104" y="568896"/>
                    <a:pt x="315113" y="564198"/>
                    <a:pt x="358847" y="553447"/>
                  </a:cubicBezTo>
                  <a:lnTo>
                    <a:pt x="358847" y="517151"/>
                  </a:lnTo>
                  <a:cubicBezTo>
                    <a:pt x="339346" y="521572"/>
                    <a:pt x="319438" y="523955"/>
                    <a:pt x="299443" y="524272"/>
                  </a:cubicBezTo>
                  <a:lnTo>
                    <a:pt x="299443" y="524272"/>
                  </a:lnTo>
                  <a:cubicBezTo>
                    <a:pt x="320247" y="519910"/>
                    <a:pt x="340273" y="512443"/>
                    <a:pt x="358847" y="502118"/>
                  </a:cubicBezTo>
                  <a:lnTo>
                    <a:pt x="358847" y="387195"/>
                  </a:lnTo>
                  <a:cubicBezTo>
                    <a:pt x="344543" y="366862"/>
                    <a:pt x="328863" y="347536"/>
                    <a:pt x="311918" y="329339"/>
                  </a:cubicBezTo>
                  <a:cubicBezTo>
                    <a:pt x="328347" y="342275"/>
                    <a:pt x="344016" y="356141"/>
                    <a:pt x="358847" y="370877"/>
                  </a:cubicBezTo>
                  <a:lnTo>
                    <a:pt x="358847" y="326273"/>
                  </a:lnTo>
                  <a:cubicBezTo>
                    <a:pt x="342412" y="307284"/>
                    <a:pt x="323954" y="290135"/>
                    <a:pt x="303799" y="275141"/>
                  </a:cubicBezTo>
                  <a:close/>
                </a:path>
              </a:pathLst>
            </a:custGeom>
            <a:grpFill/>
            <a:ln w="9897"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D1AF1259-4F60-3843-A0CB-E99A2C07542B}"/>
                </a:ext>
              </a:extLst>
            </p:cNvPr>
            <p:cNvSpPr/>
            <p:nvPr/>
          </p:nvSpPr>
          <p:spPr>
            <a:xfrm>
              <a:off x="11194097" y="1417923"/>
              <a:ext cx="160985" cy="160812"/>
            </a:xfrm>
            <a:custGeom>
              <a:avLst/>
              <a:gdLst>
                <a:gd name="connsiteX0" fmla="*/ 0 w 160985"/>
                <a:gd name="connsiteY0" fmla="*/ 80406 h 160812"/>
                <a:gd name="connsiteX1" fmla="*/ 80493 w 160985"/>
                <a:gd name="connsiteY1" fmla="*/ 0 h 160812"/>
                <a:gd name="connsiteX2" fmla="*/ 160986 w 160985"/>
                <a:gd name="connsiteY2" fmla="*/ 80406 h 160812"/>
                <a:gd name="connsiteX3" fmla="*/ 80493 w 160985"/>
                <a:gd name="connsiteY3" fmla="*/ 160812 h 160812"/>
                <a:gd name="connsiteX4" fmla="*/ 80394 w 160985"/>
                <a:gd name="connsiteY4" fmla="*/ 160812 h 160812"/>
                <a:gd name="connsiteX5" fmla="*/ 0 w 160985"/>
                <a:gd name="connsiteY5" fmla="*/ 80505 h 160812"/>
                <a:gd name="connsiteX6" fmla="*/ 0 w 160985"/>
                <a:gd name="connsiteY6" fmla="*/ 80406 h 160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985" h="160812">
                  <a:moveTo>
                    <a:pt x="0" y="80406"/>
                  </a:moveTo>
                  <a:cubicBezTo>
                    <a:pt x="0" y="36000"/>
                    <a:pt x="36039" y="0"/>
                    <a:pt x="80493" y="0"/>
                  </a:cubicBezTo>
                  <a:cubicBezTo>
                    <a:pt x="124947" y="0"/>
                    <a:pt x="160986" y="36000"/>
                    <a:pt x="160986" y="80406"/>
                  </a:cubicBezTo>
                  <a:cubicBezTo>
                    <a:pt x="160986" y="124812"/>
                    <a:pt x="124947" y="160812"/>
                    <a:pt x="80493" y="160812"/>
                  </a:cubicBezTo>
                  <a:cubicBezTo>
                    <a:pt x="80463" y="160812"/>
                    <a:pt x="80424" y="160812"/>
                    <a:pt x="80394" y="160812"/>
                  </a:cubicBezTo>
                  <a:cubicBezTo>
                    <a:pt x="35989" y="160812"/>
                    <a:pt x="0" y="124862"/>
                    <a:pt x="0" y="80505"/>
                  </a:cubicBezTo>
                  <a:cubicBezTo>
                    <a:pt x="0" y="80475"/>
                    <a:pt x="0" y="80436"/>
                    <a:pt x="0" y="80406"/>
                  </a:cubicBezTo>
                  <a:close/>
                </a:path>
              </a:pathLst>
            </a:custGeom>
            <a:grpFill/>
            <a:ln w="9897"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0EEB9D66-C4B0-DA44-91AF-D377BB01AB49}"/>
                </a:ext>
              </a:extLst>
            </p:cNvPr>
            <p:cNvSpPr/>
            <p:nvPr/>
          </p:nvSpPr>
          <p:spPr>
            <a:xfrm>
              <a:off x="11250630" y="1536406"/>
              <a:ext cx="245247" cy="526447"/>
            </a:xfrm>
            <a:custGeom>
              <a:avLst/>
              <a:gdLst>
                <a:gd name="connsiteX0" fmla="*/ 0 w 245247"/>
                <a:gd name="connsiteY0" fmla="*/ 13846 h 526447"/>
                <a:gd name="connsiteX1" fmla="*/ 168312 w 245247"/>
                <a:gd name="connsiteY1" fmla="*/ 453558 h 526447"/>
                <a:gd name="connsiteX2" fmla="*/ 245043 w 245247"/>
                <a:gd name="connsiteY2" fmla="*/ 526448 h 526447"/>
                <a:gd name="connsiteX3" fmla="*/ 55147 w 245247"/>
                <a:gd name="connsiteY3" fmla="*/ 0 h 526447"/>
              </a:gdLst>
              <a:ahLst/>
              <a:cxnLst>
                <a:cxn ang="0">
                  <a:pos x="connsiteX0" y="connsiteY0"/>
                </a:cxn>
                <a:cxn ang="0">
                  <a:pos x="connsiteX1" y="connsiteY1"/>
                </a:cxn>
                <a:cxn ang="0">
                  <a:pos x="connsiteX2" y="connsiteY2"/>
                </a:cxn>
                <a:cxn ang="0">
                  <a:pos x="connsiteX3" y="connsiteY3"/>
                </a:cxn>
              </a:cxnLst>
              <a:rect l="l" t="t" r="r" b="b"/>
              <a:pathLst>
                <a:path w="245247" h="526447">
                  <a:moveTo>
                    <a:pt x="0" y="13846"/>
                  </a:moveTo>
                  <a:cubicBezTo>
                    <a:pt x="0" y="17604"/>
                    <a:pt x="168312" y="453558"/>
                    <a:pt x="168312" y="453558"/>
                  </a:cubicBezTo>
                  <a:cubicBezTo>
                    <a:pt x="168312" y="453558"/>
                    <a:pt x="237618" y="526448"/>
                    <a:pt x="245043" y="526448"/>
                  </a:cubicBezTo>
                  <a:cubicBezTo>
                    <a:pt x="252469" y="526448"/>
                    <a:pt x="55147" y="0"/>
                    <a:pt x="55147" y="0"/>
                  </a:cubicBezTo>
                  <a:close/>
                </a:path>
              </a:pathLst>
            </a:custGeom>
            <a:grpFill/>
            <a:ln w="9897"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A1F46602-FBD5-C84B-B00A-9F2876CEE99D}"/>
                </a:ext>
              </a:extLst>
            </p:cNvPr>
            <p:cNvSpPr/>
            <p:nvPr/>
          </p:nvSpPr>
          <p:spPr>
            <a:xfrm>
              <a:off x="11029249" y="1536406"/>
              <a:ext cx="270388" cy="517645"/>
            </a:xfrm>
            <a:custGeom>
              <a:avLst/>
              <a:gdLst>
                <a:gd name="connsiteX0" fmla="*/ 267914 w 270388"/>
                <a:gd name="connsiteY0" fmla="*/ 23934 h 517645"/>
                <a:gd name="connsiteX1" fmla="*/ 71681 w 270388"/>
                <a:gd name="connsiteY1" fmla="*/ 446041 h 517645"/>
                <a:gd name="connsiteX2" fmla="*/ 0 w 270388"/>
                <a:gd name="connsiteY2" fmla="*/ 517645 h 517645"/>
                <a:gd name="connsiteX3" fmla="*/ 21385 w 270388"/>
                <a:gd name="connsiteY3" fmla="*/ 419635 h 517645"/>
                <a:gd name="connsiteX4" fmla="*/ 210093 w 270388"/>
                <a:gd name="connsiteY4" fmla="*/ 0 h 517645"/>
                <a:gd name="connsiteX5" fmla="*/ 270389 w 270388"/>
                <a:gd name="connsiteY5" fmla="*/ 18890 h 517645"/>
                <a:gd name="connsiteX6" fmla="*/ 267914 w 270388"/>
                <a:gd name="connsiteY6" fmla="*/ 23934 h 517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388" h="517645">
                  <a:moveTo>
                    <a:pt x="267914" y="23934"/>
                  </a:moveTo>
                  <a:lnTo>
                    <a:pt x="71681" y="446041"/>
                  </a:lnTo>
                  <a:lnTo>
                    <a:pt x="0" y="517645"/>
                  </a:lnTo>
                  <a:lnTo>
                    <a:pt x="21385" y="419635"/>
                  </a:lnTo>
                  <a:lnTo>
                    <a:pt x="210093" y="0"/>
                  </a:lnTo>
                  <a:lnTo>
                    <a:pt x="270389" y="18890"/>
                  </a:lnTo>
                  <a:lnTo>
                    <a:pt x="267914" y="23934"/>
                  </a:lnTo>
                  <a:close/>
                </a:path>
              </a:pathLst>
            </a:custGeom>
            <a:grpFill/>
            <a:ln w="9897"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3530B019-0C09-2B42-9583-47618DFDD54F}"/>
                </a:ext>
              </a:extLst>
            </p:cNvPr>
            <p:cNvSpPr/>
            <p:nvPr/>
          </p:nvSpPr>
          <p:spPr>
            <a:xfrm>
              <a:off x="11265481" y="1361352"/>
              <a:ext cx="29702" cy="88417"/>
            </a:xfrm>
            <a:custGeom>
              <a:avLst/>
              <a:gdLst>
                <a:gd name="connsiteX0" fmla="*/ 29702 w 29702"/>
                <a:gd name="connsiteY0" fmla="*/ 73582 h 88417"/>
                <a:gd name="connsiteX1" fmla="*/ 14851 w 29702"/>
                <a:gd name="connsiteY1" fmla="*/ 88417 h 88417"/>
                <a:gd name="connsiteX2" fmla="*/ 0 w 29702"/>
                <a:gd name="connsiteY2" fmla="*/ 73582 h 88417"/>
                <a:gd name="connsiteX3" fmla="*/ 0 w 29702"/>
                <a:gd name="connsiteY3" fmla="*/ 14835 h 88417"/>
                <a:gd name="connsiteX4" fmla="*/ 14851 w 29702"/>
                <a:gd name="connsiteY4" fmla="*/ 0 h 88417"/>
                <a:gd name="connsiteX5" fmla="*/ 29702 w 29702"/>
                <a:gd name="connsiteY5" fmla="*/ 14835 h 8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02" h="88417">
                  <a:moveTo>
                    <a:pt x="29702" y="73582"/>
                  </a:moveTo>
                  <a:cubicBezTo>
                    <a:pt x="29702" y="81771"/>
                    <a:pt x="23049" y="88417"/>
                    <a:pt x="14851" y="88417"/>
                  </a:cubicBezTo>
                  <a:cubicBezTo>
                    <a:pt x="6653" y="88417"/>
                    <a:pt x="0" y="81771"/>
                    <a:pt x="0" y="73582"/>
                  </a:cubicBezTo>
                  <a:lnTo>
                    <a:pt x="0" y="14835"/>
                  </a:lnTo>
                  <a:cubicBezTo>
                    <a:pt x="0" y="6646"/>
                    <a:pt x="6653" y="0"/>
                    <a:pt x="14851" y="0"/>
                  </a:cubicBezTo>
                  <a:cubicBezTo>
                    <a:pt x="23049" y="0"/>
                    <a:pt x="29702" y="6646"/>
                    <a:pt x="29702" y="14835"/>
                  </a:cubicBezTo>
                  <a:close/>
                </a:path>
              </a:pathLst>
            </a:custGeom>
            <a:grpFill/>
            <a:ln w="9897"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747C18DA-10C2-9344-B8DD-43E49DB582F5}"/>
                </a:ext>
              </a:extLst>
            </p:cNvPr>
            <p:cNvSpPr/>
            <p:nvPr/>
          </p:nvSpPr>
          <p:spPr>
            <a:xfrm>
              <a:off x="9974128" y="971189"/>
              <a:ext cx="255339" cy="692303"/>
            </a:xfrm>
            <a:custGeom>
              <a:avLst/>
              <a:gdLst>
                <a:gd name="connsiteX0" fmla="*/ 127620 w 255339"/>
                <a:gd name="connsiteY0" fmla="*/ 692304 h 692303"/>
                <a:gd name="connsiteX1" fmla="*/ 255340 w 255339"/>
                <a:gd name="connsiteY1" fmla="*/ 346152 h 692303"/>
                <a:gd name="connsiteX2" fmla="*/ 127620 w 255339"/>
                <a:gd name="connsiteY2" fmla="*/ 0 h 692303"/>
                <a:gd name="connsiteX3" fmla="*/ 127620 w 255339"/>
                <a:gd name="connsiteY3" fmla="*/ 56274 h 692303"/>
                <a:gd name="connsiteX4" fmla="*/ 234548 w 255339"/>
                <a:gd name="connsiteY4" fmla="*/ 346053 h 692303"/>
                <a:gd name="connsiteX5" fmla="*/ 127620 w 255339"/>
                <a:gd name="connsiteY5" fmla="*/ 635831 h 692303"/>
                <a:gd name="connsiteX6" fmla="*/ 127620 w 255339"/>
                <a:gd name="connsiteY6" fmla="*/ 0 h 692303"/>
                <a:gd name="connsiteX7" fmla="*/ 0 w 255339"/>
                <a:gd name="connsiteY7" fmla="*/ 346152 h 692303"/>
                <a:gd name="connsiteX8" fmla="*/ 127620 w 255339"/>
                <a:gd name="connsiteY8" fmla="*/ 692304 h 692303"/>
                <a:gd name="connsiteX9" fmla="*/ 127620 w 255339"/>
                <a:gd name="connsiteY9" fmla="*/ 692304 h 692303"/>
                <a:gd name="connsiteX10" fmla="*/ 127620 w 255339"/>
                <a:gd name="connsiteY10" fmla="*/ 635930 h 692303"/>
                <a:gd name="connsiteX11" fmla="*/ 127620 w 255339"/>
                <a:gd name="connsiteY11" fmla="*/ 635930 h 692303"/>
                <a:gd name="connsiteX12" fmla="*/ 20791 w 255339"/>
                <a:gd name="connsiteY12" fmla="*/ 346152 h 692303"/>
                <a:gd name="connsiteX13" fmla="*/ 127620 w 255339"/>
                <a:gd name="connsiteY13" fmla="*/ 56373 h 692303"/>
                <a:gd name="connsiteX14" fmla="*/ 127620 w 255339"/>
                <a:gd name="connsiteY14" fmla="*/ 56373 h 692303"/>
                <a:gd name="connsiteX15" fmla="*/ 127620 w 255339"/>
                <a:gd name="connsiteY15" fmla="*/ 99 h 692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5339" h="692303">
                  <a:moveTo>
                    <a:pt x="127620" y="692304"/>
                  </a:moveTo>
                  <a:cubicBezTo>
                    <a:pt x="198114" y="692304"/>
                    <a:pt x="255340" y="537327"/>
                    <a:pt x="255340" y="346152"/>
                  </a:cubicBezTo>
                  <a:cubicBezTo>
                    <a:pt x="255340" y="154977"/>
                    <a:pt x="198114" y="0"/>
                    <a:pt x="127620" y="0"/>
                  </a:cubicBezTo>
                  <a:lnTo>
                    <a:pt x="127620" y="56274"/>
                  </a:lnTo>
                  <a:cubicBezTo>
                    <a:pt x="187025" y="56274"/>
                    <a:pt x="234548" y="186032"/>
                    <a:pt x="234548" y="346053"/>
                  </a:cubicBezTo>
                  <a:cubicBezTo>
                    <a:pt x="234548" y="506074"/>
                    <a:pt x="186629" y="635831"/>
                    <a:pt x="127620" y="635831"/>
                  </a:cubicBezTo>
                  <a:close/>
                  <a:moveTo>
                    <a:pt x="127620" y="0"/>
                  </a:moveTo>
                  <a:cubicBezTo>
                    <a:pt x="57127" y="0"/>
                    <a:pt x="0" y="154977"/>
                    <a:pt x="0" y="346152"/>
                  </a:cubicBezTo>
                  <a:cubicBezTo>
                    <a:pt x="0" y="537327"/>
                    <a:pt x="57127" y="692304"/>
                    <a:pt x="127620" y="692304"/>
                  </a:cubicBezTo>
                  <a:lnTo>
                    <a:pt x="127620" y="692304"/>
                  </a:lnTo>
                  <a:lnTo>
                    <a:pt x="127620" y="635930"/>
                  </a:lnTo>
                  <a:lnTo>
                    <a:pt x="127620" y="635930"/>
                  </a:lnTo>
                  <a:cubicBezTo>
                    <a:pt x="68216" y="635930"/>
                    <a:pt x="20791" y="506272"/>
                    <a:pt x="20791" y="346152"/>
                  </a:cubicBezTo>
                  <a:cubicBezTo>
                    <a:pt x="20791" y="186032"/>
                    <a:pt x="68612" y="56373"/>
                    <a:pt x="127620" y="56373"/>
                  </a:cubicBezTo>
                  <a:lnTo>
                    <a:pt x="127620" y="56373"/>
                  </a:lnTo>
                  <a:lnTo>
                    <a:pt x="127620" y="99"/>
                  </a:lnTo>
                  <a:close/>
                </a:path>
              </a:pathLst>
            </a:custGeom>
            <a:grpFill/>
            <a:ln w="9897"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51150016-5BDE-F442-A8A4-BB6202587EBC}"/>
                </a:ext>
              </a:extLst>
            </p:cNvPr>
            <p:cNvSpPr/>
            <p:nvPr/>
          </p:nvSpPr>
          <p:spPr>
            <a:xfrm>
              <a:off x="9755223" y="1189858"/>
              <a:ext cx="693051" cy="254965"/>
            </a:xfrm>
            <a:custGeom>
              <a:avLst/>
              <a:gdLst>
                <a:gd name="connsiteX0" fmla="*/ 693051 w 693051"/>
                <a:gd name="connsiteY0" fmla="*/ 127483 h 254965"/>
                <a:gd name="connsiteX1" fmla="*/ 346526 w 693051"/>
                <a:gd name="connsiteY1" fmla="*/ 0 h 254965"/>
                <a:gd name="connsiteX2" fmla="*/ 346526 w 693051"/>
                <a:gd name="connsiteY2" fmla="*/ 20769 h 254965"/>
                <a:gd name="connsiteX3" fmla="*/ 636617 w 693051"/>
                <a:gd name="connsiteY3" fmla="*/ 127483 h 254965"/>
                <a:gd name="connsiteX4" fmla="*/ 346526 w 693051"/>
                <a:gd name="connsiteY4" fmla="*/ 234295 h 254965"/>
                <a:gd name="connsiteX5" fmla="*/ 346526 w 693051"/>
                <a:gd name="connsiteY5" fmla="*/ 254966 h 254965"/>
                <a:gd name="connsiteX6" fmla="*/ 693051 w 693051"/>
                <a:gd name="connsiteY6" fmla="*/ 127483 h 254965"/>
                <a:gd name="connsiteX7" fmla="*/ 346526 w 693051"/>
                <a:gd name="connsiteY7" fmla="*/ 0 h 254965"/>
                <a:gd name="connsiteX8" fmla="*/ 346526 w 693051"/>
                <a:gd name="connsiteY8" fmla="*/ 0 h 254965"/>
                <a:gd name="connsiteX9" fmla="*/ 0 w 693051"/>
                <a:gd name="connsiteY9" fmla="*/ 127483 h 254965"/>
                <a:gd name="connsiteX10" fmla="*/ 346526 w 693051"/>
                <a:gd name="connsiteY10" fmla="*/ 254966 h 254965"/>
                <a:gd name="connsiteX11" fmla="*/ 346526 w 693051"/>
                <a:gd name="connsiteY11" fmla="*/ 254966 h 254965"/>
                <a:gd name="connsiteX12" fmla="*/ 346526 w 693051"/>
                <a:gd name="connsiteY12" fmla="*/ 234295 h 254965"/>
                <a:gd name="connsiteX13" fmla="*/ 346526 w 693051"/>
                <a:gd name="connsiteY13" fmla="*/ 234295 h 254965"/>
                <a:gd name="connsiteX14" fmla="*/ 56434 w 693051"/>
                <a:gd name="connsiteY14" fmla="*/ 127483 h 254965"/>
                <a:gd name="connsiteX15" fmla="*/ 56434 w 693051"/>
                <a:gd name="connsiteY15" fmla="*/ 127483 h 254965"/>
                <a:gd name="connsiteX16" fmla="*/ 346526 w 693051"/>
                <a:gd name="connsiteY16" fmla="*/ 20769 h 254965"/>
                <a:gd name="connsiteX17" fmla="*/ 346526 w 693051"/>
                <a:gd name="connsiteY17" fmla="*/ 20769 h 25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3051" h="254965">
                  <a:moveTo>
                    <a:pt x="693051" y="127483"/>
                  </a:moveTo>
                  <a:cubicBezTo>
                    <a:pt x="693051" y="57066"/>
                    <a:pt x="537907" y="0"/>
                    <a:pt x="346526" y="0"/>
                  </a:cubicBezTo>
                  <a:lnTo>
                    <a:pt x="346526" y="20769"/>
                  </a:lnTo>
                  <a:cubicBezTo>
                    <a:pt x="506719" y="20769"/>
                    <a:pt x="636617" y="68538"/>
                    <a:pt x="636617" y="127483"/>
                  </a:cubicBezTo>
                  <a:cubicBezTo>
                    <a:pt x="636617" y="186427"/>
                    <a:pt x="506719" y="234295"/>
                    <a:pt x="346526" y="234295"/>
                  </a:cubicBezTo>
                  <a:lnTo>
                    <a:pt x="346526" y="254966"/>
                  </a:lnTo>
                  <a:cubicBezTo>
                    <a:pt x="537907" y="254966"/>
                    <a:pt x="693051" y="197900"/>
                    <a:pt x="693051" y="127483"/>
                  </a:cubicBezTo>
                  <a:close/>
                  <a:moveTo>
                    <a:pt x="346526" y="0"/>
                  </a:moveTo>
                  <a:lnTo>
                    <a:pt x="346526" y="0"/>
                  </a:lnTo>
                  <a:cubicBezTo>
                    <a:pt x="155144" y="0"/>
                    <a:pt x="0" y="57066"/>
                    <a:pt x="0" y="127483"/>
                  </a:cubicBezTo>
                  <a:cubicBezTo>
                    <a:pt x="0" y="197900"/>
                    <a:pt x="155045" y="254966"/>
                    <a:pt x="346526" y="254966"/>
                  </a:cubicBezTo>
                  <a:lnTo>
                    <a:pt x="346526" y="254966"/>
                  </a:lnTo>
                  <a:lnTo>
                    <a:pt x="346526" y="234295"/>
                  </a:lnTo>
                  <a:lnTo>
                    <a:pt x="346526" y="234295"/>
                  </a:lnTo>
                  <a:cubicBezTo>
                    <a:pt x="186332" y="234295"/>
                    <a:pt x="56434" y="186427"/>
                    <a:pt x="56434" y="127483"/>
                  </a:cubicBezTo>
                  <a:lnTo>
                    <a:pt x="56434" y="127483"/>
                  </a:lnTo>
                  <a:cubicBezTo>
                    <a:pt x="56434" y="68142"/>
                    <a:pt x="186332" y="20769"/>
                    <a:pt x="346526" y="20769"/>
                  </a:cubicBezTo>
                  <a:lnTo>
                    <a:pt x="346526" y="20769"/>
                  </a:lnTo>
                  <a:close/>
                </a:path>
              </a:pathLst>
            </a:custGeom>
            <a:grpFill/>
            <a:ln w="9897"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7F0DC5F4-6D6F-7641-8E3E-5DBEA68D6FE0}"/>
                </a:ext>
              </a:extLst>
            </p:cNvPr>
            <p:cNvSpPr/>
            <p:nvPr/>
          </p:nvSpPr>
          <p:spPr>
            <a:xfrm>
              <a:off x="9840613" y="1056487"/>
              <a:ext cx="522330" cy="521744"/>
            </a:xfrm>
            <a:custGeom>
              <a:avLst/>
              <a:gdLst>
                <a:gd name="connsiteX0" fmla="*/ 506179 w 522330"/>
                <a:gd name="connsiteY0" fmla="*/ 16174 h 521744"/>
                <a:gd name="connsiteX1" fmla="*/ 261136 w 522330"/>
                <a:gd name="connsiteY1" fmla="*/ 91635 h 521744"/>
                <a:gd name="connsiteX2" fmla="*/ 261136 w 522330"/>
                <a:gd name="connsiteY2" fmla="*/ 119130 h 521744"/>
                <a:gd name="connsiteX3" fmla="*/ 466279 w 522330"/>
                <a:gd name="connsiteY3" fmla="*/ 55932 h 521744"/>
                <a:gd name="connsiteX4" fmla="*/ 336777 w 522330"/>
                <a:gd name="connsiteY4" fmla="*/ 336414 h 521744"/>
                <a:gd name="connsiteX5" fmla="*/ 261136 w 522330"/>
                <a:gd name="connsiteY5" fmla="*/ 402578 h 521744"/>
                <a:gd name="connsiteX6" fmla="*/ 261136 w 522330"/>
                <a:gd name="connsiteY6" fmla="*/ 430073 h 521744"/>
                <a:gd name="connsiteX7" fmla="*/ 351430 w 522330"/>
                <a:gd name="connsiteY7" fmla="*/ 350952 h 521744"/>
                <a:gd name="connsiteX8" fmla="*/ 506179 w 522330"/>
                <a:gd name="connsiteY8" fmla="*/ 16174 h 521744"/>
                <a:gd name="connsiteX9" fmla="*/ 261136 w 522330"/>
                <a:gd name="connsiteY9" fmla="*/ 91635 h 521744"/>
                <a:gd name="connsiteX10" fmla="*/ 170940 w 522330"/>
                <a:gd name="connsiteY10" fmla="*/ 170756 h 521744"/>
                <a:gd name="connsiteX11" fmla="*/ 16191 w 522330"/>
                <a:gd name="connsiteY11" fmla="*/ 505633 h 521744"/>
                <a:gd name="connsiteX12" fmla="*/ 261136 w 522330"/>
                <a:gd name="connsiteY12" fmla="*/ 430073 h 521744"/>
                <a:gd name="connsiteX13" fmla="*/ 261136 w 522330"/>
                <a:gd name="connsiteY13" fmla="*/ 402875 h 521744"/>
                <a:gd name="connsiteX14" fmla="*/ 55992 w 522330"/>
                <a:gd name="connsiteY14" fmla="*/ 466073 h 521744"/>
                <a:gd name="connsiteX15" fmla="*/ 55992 w 522330"/>
                <a:gd name="connsiteY15" fmla="*/ 466073 h 521744"/>
                <a:gd name="connsiteX16" fmla="*/ 185593 w 522330"/>
                <a:gd name="connsiteY16" fmla="*/ 185690 h 521744"/>
                <a:gd name="connsiteX17" fmla="*/ 261136 w 522330"/>
                <a:gd name="connsiteY17" fmla="*/ 119426 h 52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2330" h="521744">
                  <a:moveTo>
                    <a:pt x="506179" y="16174"/>
                  </a:moveTo>
                  <a:cubicBezTo>
                    <a:pt x="467269" y="-22694"/>
                    <a:pt x="367568" y="10834"/>
                    <a:pt x="261136" y="91635"/>
                  </a:cubicBezTo>
                  <a:lnTo>
                    <a:pt x="261136" y="119130"/>
                  </a:lnTo>
                  <a:cubicBezTo>
                    <a:pt x="350242" y="51581"/>
                    <a:pt x="433705" y="23394"/>
                    <a:pt x="466279" y="55932"/>
                  </a:cubicBezTo>
                  <a:cubicBezTo>
                    <a:pt x="508060" y="97668"/>
                    <a:pt x="450042" y="223173"/>
                    <a:pt x="336777" y="336414"/>
                  </a:cubicBezTo>
                  <a:cubicBezTo>
                    <a:pt x="313055" y="360121"/>
                    <a:pt x="287788" y="382225"/>
                    <a:pt x="261136" y="402578"/>
                  </a:cubicBezTo>
                  <a:lnTo>
                    <a:pt x="261136" y="430073"/>
                  </a:lnTo>
                  <a:cubicBezTo>
                    <a:pt x="292986" y="405763"/>
                    <a:pt x="323154" y="379337"/>
                    <a:pt x="351430" y="350952"/>
                  </a:cubicBezTo>
                  <a:cubicBezTo>
                    <a:pt x="486773" y="215854"/>
                    <a:pt x="555979" y="65921"/>
                    <a:pt x="506179" y="16174"/>
                  </a:cubicBezTo>
                  <a:close/>
                  <a:moveTo>
                    <a:pt x="261136" y="91635"/>
                  </a:moveTo>
                  <a:cubicBezTo>
                    <a:pt x="229295" y="115920"/>
                    <a:pt x="199157" y="142355"/>
                    <a:pt x="170940" y="170756"/>
                  </a:cubicBezTo>
                  <a:cubicBezTo>
                    <a:pt x="35597" y="305854"/>
                    <a:pt x="-33708" y="455787"/>
                    <a:pt x="16191" y="505633"/>
                  </a:cubicBezTo>
                  <a:cubicBezTo>
                    <a:pt x="55002" y="544402"/>
                    <a:pt x="154802" y="510875"/>
                    <a:pt x="261136" y="430073"/>
                  </a:cubicBezTo>
                  <a:lnTo>
                    <a:pt x="261136" y="402875"/>
                  </a:lnTo>
                  <a:cubicBezTo>
                    <a:pt x="172029" y="470523"/>
                    <a:pt x="88566" y="498611"/>
                    <a:pt x="55992" y="466073"/>
                  </a:cubicBezTo>
                  <a:lnTo>
                    <a:pt x="55992" y="466073"/>
                  </a:lnTo>
                  <a:cubicBezTo>
                    <a:pt x="14310" y="424435"/>
                    <a:pt x="72329" y="298832"/>
                    <a:pt x="185593" y="185690"/>
                  </a:cubicBezTo>
                  <a:cubicBezTo>
                    <a:pt x="209275" y="161954"/>
                    <a:pt x="234512" y="139817"/>
                    <a:pt x="261136" y="119426"/>
                  </a:cubicBezTo>
                  <a:close/>
                </a:path>
              </a:pathLst>
            </a:custGeom>
            <a:grpFill/>
            <a:ln w="9897"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FE9633AA-ABC0-EA45-B38A-A83A4417C499}"/>
                </a:ext>
              </a:extLst>
            </p:cNvPr>
            <p:cNvSpPr/>
            <p:nvPr/>
          </p:nvSpPr>
          <p:spPr>
            <a:xfrm>
              <a:off x="9840817" y="1056617"/>
              <a:ext cx="521962" cy="521613"/>
            </a:xfrm>
            <a:custGeom>
              <a:avLst/>
              <a:gdLst>
                <a:gd name="connsiteX0" fmla="*/ 505975 w 521962"/>
                <a:gd name="connsiteY0" fmla="*/ 505503 h 521613"/>
                <a:gd name="connsiteX1" fmla="*/ 351227 w 521962"/>
                <a:gd name="connsiteY1" fmla="*/ 170626 h 521613"/>
                <a:gd name="connsiteX2" fmla="*/ 260932 w 521962"/>
                <a:gd name="connsiteY2" fmla="*/ 91506 h 521613"/>
                <a:gd name="connsiteX3" fmla="*/ 260932 w 521962"/>
                <a:gd name="connsiteY3" fmla="*/ 119000 h 521613"/>
                <a:gd name="connsiteX4" fmla="*/ 336574 w 521962"/>
                <a:gd name="connsiteY4" fmla="*/ 185165 h 521613"/>
                <a:gd name="connsiteX5" fmla="*/ 466075 w 521962"/>
                <a:gd name="connsiteY5" fmla="*/ 465548 h 521613"/>
                <a:gd name="connsiteX6" fmla="*/ 260932 w 521962"/>
                <a:gd name="connsiteY6" fmla="*/ 402350 h 521613"/>
                <a:gd name="connsiteX7" fmla="*/ 260932 w 521962"/>
                <a:gd name="connsiteY7" fmla="*/ 429844 h 521613"/>
                <a:gd name="connsiteX8" fmla="*/ 505975 w 521962"/>
                <a:gd name="connsiteY8" fmla="*/ 505503 h 521613"/>
                <a:gd name="connsiteX9" fmla="*/ 260932 w 521962"/>
                <a:gd name="connsiteY9" fmla="*/ 91506 h 521613"/>
                <a:gd name="connsiteX10" fmla="*/ 15988 w 521962"/>
                <a:gd name="connsiteY10" fmla="*/ 16045 h 521613"/>
                <a:gd name="connsiteX11" fmla="*/ 170736 w 521962"/>
                <a:gd name="connsiteY11" fmla="*/ 350922 h 521613"/>
                <a:gd name="connsiteX12" fmla="*/ 260932 w 521962"/>
                <a:gd name="connsiteY12" fmla="*/ 430042 h 521613"/>
                <a:gd name="connsiteX13" fmla="*/ 260932 w 521962"/>
                <a:gd name="connsiteY13" fmla="*/ 402746 h 521613"/>
                <a:gd name="connsiteX14" fmla="*/ 185389 w 521962"/>
                <a:gd name="connsiteY14" fmla="*/ 336581 h 521613"/>
                <a:gd name="connsiteX15" fmla="*/ 55789 w 521962"/>
                <a:gd name="connsiteY15" fmla="*/ 56099 h 521613"/>
                <a:gd name="connsiteX16" fmla="*/ 55789 w 521962"/>
                <a:gd name="connsiteY16" fmla="*/ 56099 h 521613"/>
                <a:gd name="connsiteX17" fmla="*/ 260932 w 521962"/>
                <a:gd name="connsiteY17" fmla="*/ 119297 h 521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1962" h="521613">
                  <a:moveTo>
                    <a:pt x="505975" y="505503"/>
                  </a:moveTo>
                  <a:cubicBezTo>
                    <a:pt x="555479" y="456053"/>
                    <a:pt x="486173" y="305724"/>
                    <a:pt x="351227" y="170626"/>
                  </a:cubicBezTo>
                  <a:cubicBezTo>
                    <a:pt x="322950" y="142248"/>
                    <a:pt x="292783" y="115815"/>
                    <a:pt x="260932" y="91506"/>
                  </a:cubicBezTo>
                  <a:lnTo>
                    <a:pt x="260932" y="119000"/>
                  </a:lnTo>
                  <a:cubicBezTo>
                    <a:pt x="287605" y="139331"/>
                    <a:pt x="312881" y="161436"/>
                    <a:pt x="336574" y="185165"/>
                  </a:cubicBezTo>
                  <a:cubicBezTo>
                    <a:pt x="449838" y="298307"/>
                    <a:pt x="507856" y="423812"/>
                    <a:pt x="466075" y="465548"/>
                  </a:cubicBezTo>
                  <a:cubicBezTo>
                    <a:pt x="433502" y="498086"/>
                    <a:pt x="349939" y="469998"/>
                    <a:pt x="260932" y="402350"/>
                  </a:cubicBezTo>
                  <a:lnTo>
                    <a:pt x="260932" y="429844"/>
                  </a:lnTo>
                  <a:cubicBezTo>
                    <a:pt x="367167" y="510745"/>
                    <a:pt x="467065" y="544272"/>
                    <a:pt x="505975" y="505503"/>
                  </a:cubicBezTo>
                  <a:close/>
                  <a:moveTo>
                    <a:pt x="260932" y="91506"/>
                  </a:moveTo>
                  <a:cubicBezTo>
                    <a:pt x="154697" y="10704"/>
                    <a:pt x="54799" y="-22526"/>
                    <a:pt x="15988" y="16045"/>
                  </a:cubicBezTo>
                  <a:cubicBezTo>
                    <a:pt x="-33516" y="65495"/>
                    <a:pt x="35789" y="215725"/>
                    <a:pt x="170736" y="350922"/>
                  </a:cubicBezTo>
                  <a:cubicBezTo>
                    <a:pt x="198953" y="379326"/>
                    <a:pt x="229091" y="405762"/>
                    <a:pt x="260932" y="430042"/>
                  </a:cubicBezTo>
                  <a:lnTo>
                    <a:pt x="260932" y="402746"/>
                  </a:lnTo>
                  <a:cubicBezTo>
                    <a:pt x="234329" y="382362"/>
                    <a:pt x="209102" y="360258"/>
                    <a:pt x="185389" y="336581"/>
                  </a:cubicBezTo>
                  <a:cubicBezTo>
                    <a:pt x="72125" y="223340"/>
                    <a:pt x="14107" y="97835"/>
                    <a:pt x="55789" y="56099"/>
                  </a:cubicBezTo>
                  <a:lnTo>
                    <a:pt x="55789" y="56099"/>
                  </a:lnTo>
                  <a:cubicBezTo>
                    <a:pt x="88362" y="23561"/>
                    <a:pt x="171924" y="51649"/>
                    <a:pt x="260932" y="119297"/>
                  </a:cubicBezTo>
                  <a:close/>
                </a:path>
              </a:pathLst>
            </a:custGeom>
            <a:grpFill/>
            <a:ln w="9897"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C4D6C9B9-8CD0-8D41-B947-2407A6A52986}"/>
                </a:ext>
              </a:extLst>
            </p:cNvPr>
            <p:cNvSpPr/>
            <p:nvPr/>
          </p:nvSpPr>
          <p:spPr>
            <a:xfrm>
              <a:off x="10048681" y="1263935"/>
              <a:ext cx="106927" cy="106812"/>
            </a:xfrm>
            <a:custGeom>
              <a:avLst/>
              <a:gdLst>
                <a:gd name="connsiteX0" fmla="*/ 106928 w 106927"/>
                <a:gd name="connsiteY0" fmla="*/ 53406 h 106812"/>
                <a:gd name="connsiteX1" fmla="*/ 53464 w 106927"/>
                <a:gd name="connsiteY1" fmla="*/ 0 h 106812"/>
                <a:gd name="connsiteX2" fmla="*/ 0 w 106927"/>
                <a:gd name="connsiteY2" fmla="*/ 53406 h 106812"/>
                <a:gd name="connsiteX3" fmla="*/ 53464 w 106927"/>
                <a:gd name="connsiteY3" fmla="*/ 106813 h 106812"/>
                <a:gd name="connsiteX4" fmla="*/ 106928 w 106927"/>
                <a:gd name="connsiteY4" fmla="*/ 53406 h 106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27" h="106812">
                  <a:moveTo>
                    <a:pt x="106928" y="53406"/>
                  </a:moveTo>
                  <a:cubicBezTo>
                    <a:pt x="106928" y="23911"/>
                    <a:pt x="82988" y="0"/>
                    <a:pt x="53464" y="0"/>
                  </a:cubicBezTo>
                  <a:cubicBezTo>
                    <a:pt x="23940" y="0"/>
                    <a:pt x="0" y="23911"/>
                    <a:pt x="0" y="53406"/>
                  </a:cubicBezTo>
                  <a:cubicBezTo>
                    <a:pt x="0" y="82898"/>
                    <a:pt x="23940" y="106813"/>
                    <a:pt x="53464" y="106813"/>
                  </a:cubicBezTo>
                  <a:cubicBezTo>
                    <a:pt x="82988" y="106813"/>
                    <a:pt x="106928" y="82898"/>
                    <a:pt x="106928" y="53406"/>
                  </a:cubicBezTo>
                  <a:close/>
                </a:path>
              </a:pathLst>
            </a:custGeom>
            <a:grpFill/>
            <a:ln w="9897"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F299DEB7-A6A4-6143-A99A-80D335D8EAE1}"/>
                </a:ext>
              </a:extLst>
            </p:cNvPr>
            <p:cNvSpPr/>
            <p:nvPr/>
          </p:nvSpPr>
          <p:spPr>
            <a:xfrm>
              <a:off x="10867570" y="777938"/>
              <a:ext cx="290982" cy="550974"/>
            </a:xfrm>
            <a:custGeom>
              <a:avLst/>
              <a:gdLst>
                <a:gd name="connsiteX0" fmla="*/ 119799 w 290982"/>
                <a:gd name="connsiteY0" fmla="*/ 550975 h 550974"/>
                <a:gd name="connsiteX1" fmla="*/ 290983 w 290982"/>
                <a:gd name="connsiteY1" fmla="*/ 550975 h 550974"/>
                <a:gd name="connsiteX2" fmla="*/ 119799 w 290982"/>
                <a:gd name="connsiteY2" fmla="*/ 226482 h 550974"/>
                <a:gd name="connsiteX3" fmla="*/ 119799 w 290982"/>
                <a:gd name="connsiteY3" fmla="*/ 345163 h 550974"/>
                <a:gd name="connsiteX4" fmla="*/ 195836 w 290982"/>
                <a:gd name="connsiteY4" fmla="*/ 477690 h 550974"/>
                <a:gd name="connsiteX5" fmla="*/ 119799 w 290982"/>
                <a:gd name="connsiteY5" fmla="*/ 477690 h 550974"/>
                <a:gd name="connsiteX6" fmla="*/ 0 w 290982"/>
                <a:gd name="connsiteY6" fmla="*/ 0 h 550974"/>
                <a:gd name="connsiteX7" fmla="*/ 0 w 290982"/>
                <a:gd name="connsiteY7" fmla="*/ 550975 h 550974"/>
                <a:gd name="connsiteX8" fmla="*/ 119799 w 290982"/>
                <a:gd name="connsiteY8" fmla="*/ 550975 h 550974"/>
                <a:gd name="connsiteX9" fmla="*/ 119799 w 290982"/>
                <a:gd name="connsiteY9" fmla="*/ 477986 h 550974"/>
                <a:gd name="connsiteX10" fmla="*/ 43860 w 290982"/>
                <a:gd name="connsiteY10" fmla="*/ 477986 h 550974"/>
                <a:gd name="connsiteX11" fmla="*/ 43860 w 290982"/>
                <a:gd name="connsiteY11" fmla="*/ 213032 h 550974"/>
                <a:gd name="connsiteX12" fmla="*/ 43860 w 290982"/>
                <a:gd name="connsiteY12" fmla="*/ 213032 h 550974"/>
                <a:gd name="connsiteX13" fmla="*/ 119799 w 290982"/>
                <a:gd name="connsiteY13" fmla="*/ 345163 h 550974"/>
                <a:gd name="connsiteX14" fmla="*/ 119799 w 290982"/>
                <a:gd name="connsiteY14" fmla="*/ 226482 h 55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0982" h="550974">
                  <a:moveTo>
                    <a:pt x="119799" y="550975"/>
                  </a:moveTo>
                  <a:lnTo>
                    <a:pt x="290983" y="550975"/>
                  </a:lnTo>
                  <a:lnTo>
                    <a:pt x="119799" y="226482"/>
                  </a:lnTo>
                  <a:lnTo>
                    <a:pt x="119799" y="345163"/>
                  </a:lnTo>
                  <a:lnTo>
                    <a:pt x="195836" y="477690"/>
                  </a:lnTo>
                  <a:lnTo>
                    <a:pt x="119799" y="477690"/>
                  </a:lnTo>
                  <a:close/>
                  <a:moveTo>
                    <a:pt x="0" y="0"/>
                  </a:moveTo>
                  <a:lnTo>
                    <a:pt x="0" y="550975"/>
                  </a:lnTo>
                  <a:lnTo>
                    <a:pt x="119799" y="550975"/>
                  </a:lnTo>
                  <a:lnTo>
                    <a:pt x="119799" y="477986"/>
                  </a:lnTo>
                  <a:lnTo>
                    <a:pt x="43860" y="477986"/>
                  </a:lnTo>
                  <a:lnTo>
                    <a:pt x="43860" y="213032"/>
                  </a:lnTo>
                  <a:lnTo>
                    <a:pt x="43860" y="213032"/>
                  </a:lnTo>
                  <a:lnTo>
                    <a:pt x="119799" y="345163"/>
                  </a:lnTo>
                  <a:lnTo>
                    <a:pt x="119799" y="226482"/>
                  </a:lnTo>
                  <a:close/>
                </a:path>
              </a:pathLst>
            </a:custGeom>
            <a:grpFill/>
            <a:ln w="9897"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ED6F6DBE-F91D-9A4D-9320-2B71246D3534}"/>
                </a:ext>
              </a:extLst>
            </p:cNvPr>
            <p:cNvSpPr/>
            <p:nvPr/>
          </p:nvSpPr>
          <p:spPr>
            <a:xfrm>
              <a:off x="10721337" y="773883"/>
              <a:ext cx="73067" cy="540392"/>
            </a:xfrm>
            <a:custGeom>
              <a:avLst/>
              <a:gdLst>
                <a:gd name="connsiteX0" fmla="*/ 0 w 73067"/>
                <a:gd name="connsiteY0" fmla="*/ 0 h 540392"/>
                <a:gd name="connsiteX1" fmla="*/ 73068 w 73067"/>
                <a:gd name="connsiteY1" fmla="*/ 0 h 540392"/>
                <a:gd name="connsiteX2" fmla="*/ 73068 w 73067"/>
                <a:gd name="connsiteY2" fmla="*/ 540392 h 540392"/>
                <a:gd name="connsiteX3" fmla="*/ 0 w 73067"/>
                <a:gd name="connsiteY3" fmla="*/ 540392 h 540392"/>
              </a:gdLst>
              <a:ahLst/>
              <a:cxnLst>
                <a:cxn ang="0">
                  <a:pos x="connsiteX0" y="connsiteY0"/>
                </a:cxn>
                <a:cxn ang="0">
                  <a:pos x="connsiteX1" y="connsiteY1"/>
                </a:cxn>
                <a:cxn ang="0">
                  <a:pos x="connsiteX2" y="connsiteY2"/>
                </a:cxn>
                <a:cxn ang="0">
                  <a:pos x="connsiteX3" y="connsiteY3"/>
                </a:cxn>
              </a:cxnLst>
              <a:rect l="l" t="t" r="r" b="b"/>
              <a:pathLst>
                <a:path w="73067" h="540392">
                  <a:moveTo>
                    <a:pt x="0" y="0"/>
                  </a:moveTo>
                  <a:lnTo>
                    <a:pt x="73068" y="0"/>
                  </a:lnTo>
                  <a:lnTo>
                    <a:pt x="73068" y="540392"/>
                  </a:lnTo>
                  <a:lnTo>
                    <a:pt x="0" y="540392"/>
                  </a:lnTo>
                  <a:close/>
                </a:path>
              </a:pathLst>
            </a:custGeom>
            <a:grpFill/>
            <a:ln w="9897"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A1D864B4-B497-8B44-8733-EF6A8B03DEDD}"/>
                </a:ext>
              </a:extLst>
            </p:cNvPr>
            <p:cNvSpPr/>
            <p:nvPr/>
          </p:nvSpPr>
          <p:spPr>
            <a:xfrm>
              <a:off x="8369413" y="3495699"/>
              <a:ext cx="584896" cy="457311"/>
            </a:xfrm>
            <a:custGeom>
              <a:avLst/>
              <a:gdLst>
                <a:gd name="connsiteX0" fmla="*/ 583851 w 584896"/>
                <a:gd name="connsiteY0" fmla="*/ 248265 h 457311"/>
                <a:gd name="connsiteX1" fmla="*/ 484844 w 584896"/>
                <a:gd name="connsiteY1" fmla="*/ 68662 h 457311"/>
                <a:gd name="connsiteX2" fmla="*/ 461478 w 584896"/>
                <a:gd name="connsiteY2" fmla="*/ 57783 h 457311"/>
                <a:gd name="connsiteX3" fmla="*/ 461478 w 584896"/>
                <a:gd name="connsiteY3" fmla="*/ 161331 h 457311"/>
                <a:gd name="connsiteX4" fmla="*/ 522991 w 584896"/>
                <a:gd name="connsiteY4" fmla="*/ 237554 h 457311"/>
                <a:gd name="connsiteX5" fmla="*/ 461478 w 584896"/>
                <a:gd name="connsiteY5" fmla="*/ 299001 h 457311"/>
                <a:gd name="connsiteX6" fmla="*/ 461478 w 584896"/>
                <a:gd name="connsiteY6" fmla="*/ 352902 h 457311"/>
                <a:gd name="connsiteX7" fmla="*/ 583851 w 584896"/>
                <a:gd name="connsiteY7" fmla="*/ 248265 h 457311"/>
                <a:gd name="connsiteX8" fmla="*/ 461280 w 584896"/>
                <a:gd name="connsiteY8" fmla="*/ 57783 h 457311"/>
                <a:gd name="connsiteX9" fmla="*/ 182079 w 584896"/>
                <a:gd name="connsiteY9" fmla="*/ 4871 h 457311"/>
                <a:gd name="connsiteX10" fmla="*/ 182079 w 584896"/>
                <a:gd name="connsiteY10" fmla="*/ 25739 h 457311"/>
                <a:gd name="connsiteX11" fmla="*/ 197821 w 584896"/>
                <a:gd name="connsiteY11" fmla="*/ 29299 h 457311"/>
                <a:gd name="connsiteX12" fmla="*/ 197821 w 584896"/>
                <a:gd name="connsiteY12" fmla="*/ 29299 h 457311"/>
                <a:gd name="connsiteX13" fmla="*/ 212809 w 584896"/>
                <a:gd name="connsiteY13" fmla="*/ 76643 h 457311"/>
                <a:gd name="connsiteX14" fmla="*/ 182079 w 584896"/>
                <a:gd name="connsiteY14" fmla="*/ 95563 h 457311"/>
                <a:gd name="connsiteX15" fmla="*/ 182079 w 584896"/>
                <a:gd name="connsiteY15" fmla="*/ 352704 h 457311"/>
                <a:gd name="connsiteX16" fmla="*/ 182079 w 584896"/>
                <a:gd name="connsiteY16" fmla="*/ 391671 h 457311"/>
                <a:gd name="connsiteX17" fmla="*/ 182079 w 584896"/>
                <a:gd name="connsiteY17" fmla="*/ 447649 h 457311"/>
                <a:gd name="connsiteX18" fmla="*/ 368708 w 584896"/>
                <a:gd name="connsiteY18" fmla="*/ 350330 h 457311"/>
                <a:gd name="connsiteX19" fmla="*/ 461280 w 584896"/>
                <a:gd name="connsiteY19" fmla="*/ 352605 h 457311"/>
                <a:gd name="connsiteX20" fmla="*/ 461280 w 584896"/>
                <a:gd name="connsiteY20" fmla="*/ 298704 h 457311"/>
                <a:gd name="connsiteX21" fmla="*/ 430390 w 584896"/>
                <a:gd name="connsiteY21" fmla="*/ 291386 h 457311"/>
                <a:gd name="connsiteX22" fmla="*/ 430390 w 584896"/>
                <a:gd name="connsiteY22" fmla="*/ 291386 h 457311"/>
                <a:gd name="connsiteX23" fmla="*/ 401697 w 584896"/>
                <a:gd name="connsiteY23" fmla="*/ 197767 h 457311"/>
                <a:gd name="connsiteX24" fmla="*/ 461280 w 584896"/>
                <a:gd name="connsiteY24" fmla="*/ 161035 h 457311"/>
                <a:gd name="connsiteX25" fmla="*/ 182079 w 584896"/>
                <a:gd name="connsiteY25" fmla="*/ 4871 h 457311"/>
                <a:gd name="connsiteX26" fmla="*/ 149308 w 584896"/>
                <a:gd name="connsiteY26" fmla="*/ 13475 h 457311"/>
                <a:gd name="connsiteX27" fmla="*/ 149308 w 584896"/>
                <a:gd name="connsiteY27" fmla="*/ 49673 h 457311"/>
                <a:gd name="connsiteX28" fmla="*/ 151189 w 584896"/>
                <a:gd name="connsiteY28" fmla="*/ 45123 h 457311"/>
                <a:gd name="connsiteX29" fmla="*/ 182079 w 584896"/>
                <a:gd name="connsiteY29" fmla="*/ 25343 h 457311"/>
                <a:gd name="connsiteX30" fmla="*/ 182079 w 584896"/>
                <a:gd name="connsiteY30" fmla="*/ 4475 h 457311"/>
                <a:gd name="connsiteX31" fmla="*/ 149308 w 584896"/>
                <a:gd name="connsiteY31" fmla="*/ 456649 h 457311"/>
                <a:gd name="connsiteX32" fmla="*/ 182079 w 584896"/>
                <a:gd name="connsiteY32" fmla="*/ 447945 h 457311"/>
                <a:gd name="connsiteX33" fmla="*/ 182079 w 584896"/>
                <a:gd name="connsiteY33" fmla="*/ 391967 h 457311"/>
                <a:gd name="connsiteX34" fmla="*/ 179307 w 584896"/>
                <a:gd name="connsiteY34" fmla="*/ 398396 h 457311"/>
                <a:gd name="connsiteX35" fmla="*/ 149605 w 584896"/>
                <a:gd name="connsiteY35" fmla="*/ 426088 h 457311"/>
                <a:gd name="connsiteX36" fmla="*/ 149605 w 584896"/>
                <a:gd name="connsiteY36" fmla="*/ 456649 h 457311"/>
                <a:gd name="connsiteX37" fmla="*/ 182079 w 584896"/>
                <a:gd name="connsiteY37" fmla="*/ 95563 h 457311"/>
                <a:gd name="connsiteX38" fmla="*/ 182079 w 584896"/>
                <a:gd name="connsiteY38" fmla="*/ 352704 h 457311"/>
                <a:gd name="connsiteX39" fmla="*/ 154456 w 584896"/>
                <a:gd name="connsiteY39" fmla="*/ 321451 h 457311"/>
                <a:gd name="connsiteX40" fmla="*/ 149308 w 584896"/>
                <a:gd name="connsiteY40" fmla="*/ 319276 h 457311"/>
                <a:gd name="connsiteX41" fmla="*/ 149308 w 584896"/>
                <a:gd name="connsiteY41" fmla="*/ 150057 h 457311"/>
                <a:gd name="connsiteX42" fmla="*/ 149308 w 584896"/>
                <a:gd name="connsiteY42" fmla="*/ 123947 h 457311"/>
                <a:gd name="connsiteX43" fmla="*/ 149308 w 584896"/>
                <a:gd name="connsiteY43" fmla="*/ 72222 h 457311"/>
                <a:gd name="connsiteX44" fmla="*/ 166436 w 584896"/>
                <a:gd name="connsiteY44" fmla="*/ 92002 h 457311"/>
                <a:gd name="connsiteX45" fmla="*/ 182079 w 584896"/>
                <a:gd name="connsiteY45" fmla="*/ 95563 h 457311"/>
                <a:gd name="connsiteX46" fmla="*/ 149308 w 584896"/>
                <a:gd name="connsiteY46" fmla="*/ 13475 h 457311"/>
                <a:gd name="connsiteX47" fmla="*/ 105052 w 584896"/>
                <a:gd name="connsiteY47" fmla="*/ 34937 h 457311"/>
                <a:gd name="connsiteX48" fmla="*/ 105052 w 584896"/>
                <a:gd name="connsiteY48" fmla="*/ 91013 h 457311"/>
                <a:gd name="connsiteX49" fmla="*/ 125942 w 584896"/>
                <a:gd name="connsiteY49" fmla="*/ 95760 h 457311"/>
                <a:gd name="connsiteX50" fmla="*/ 149308 w 584896"/>
                <a:gd name="connsiteY50" fmla="*/ 123947 h 457311"/>
                <a:gd name="connsiteX51" fmla="*/ 149308 w 584896"/>
                <a:gd name="connsiteY51" fmla="*/ 72222 h 457311"/>
                <a:gd name="connsiteX52" fmla="*/ 149308 w 584896"/>
                <a:gd name="connsiteY52" fmla="*/ 49673 h 457311"/>
                <a:gd name="connsiteX53" fmla="*/ 149308 w 584896"/>
                <a:gd name="connsiteY53" fmla="*/ 13475 h 457311"/>
                <a:gd name="connsiteX54" fmla="*/ 105052 w 584896"/>
                <a:gd name="connsiteY54" fmla="*/ 452495 h 457311"/>
                <a:gd name="connsiteX55" fmla="*/ 149308 w 584896"/>
                <a:gd name="connsiteY55" fmla="*/ 456649 h 457311"/>
                <a:gd name="connsiteX56" fmla="*/ 149308 w 584896"/>
                <a:gd name="connsiteY56" fmla="*/ 426286 h 457311"/>
                <a:gd name="connsiteX57" fmla="*/ 105052 w 584896"/>
                <a:gd name="connsiteY57" fmla="*/ 425495 h 457311"/>
                <a:gd name="connsiteX58" fmla="*/ 105052 w 584896"/>
                <a:gd name="connsiteY58" fmla="*/ 452693 h 457311"/>
                <a:gd name="connsiteX59" fmla="*/ 149308 w 584896"/>
                <a:gd name="connsiteY59" fmla="*/ 150057 h 457311"/>
                <a:gd name="connsiteX60" fmla="*/ 149308 w 584896"/>
                <a:gd name="connsiteY60" fmla="*/ 319572 h 457311"/>
                <a:gd name="connsiteX61" fmla="*/ 105052 w 584896"/>
                <a:gd name="connsiteY61" fmla="*/ 321254 h 457311"/>
                <a:gd name="connsiteX62" fmla="*/ 105052 w 584896"/>
                <a:gd name="connsiteY62" fmla="*/ 301474 h 457311"/>
                <a:gd name="connsiteX63" fmla="*/ 129506 w 584896"/>
                <a:gd name="connsiteY63" fmla="*/ 277342 h 457311"/>
                <a:gd name="connsiteX64" fmla="*/ 106631 w 584896"/>
                <a:gd name="connsiteY64" fmla="*/ 206529 h 457311"/>
                <a:gd name="connsiteX65" fmla="*/ 106438 w 584896"/>
                <a:gd name="connsiteY65" fmla="*/ 206430 h 457311"/>
                <a:gd name="connsiteX66" fmla="*/ 105052 w 584896"/>
                <a:gd name="connsiteY66" fmla="*/ 205738 h 457311"/>
                <a:gd name="connsiteX67" fmla="*/ 105052 w 584896"/>
                <a:gd name="connsiteY67" fmla="*/ 183980 h 457311"/>
                <a:gd name="connsiteX68" fmla="*/ 146140 w 584896"/>
                <a:gd name="connsiteY68" fmla="*/ 158068 h 457311"/>
                <a:gd name="connsiteX69" fmla="*/ 149308 w 584896"/>
                <a:gd name="connsiteY69" fmla="*/ 150057 h 457311"/>
                <a:gd name="connsiteX70" fmla="*/ 105052 w 584896"/>
                <a:gd name="connsiteY70" fmla="*/ 34937 h 457311"/>
                <a:gd name="connsiteX71" fmla="*/ 70201 w 584896"/>
                <a:gd name="connsiteY71" fmla="*/ 436769 h 457311"/>
                <a:gd name="connsiteX72" fmla="*/ 105052 w 584896"/>
                <a:gd name="connsiteY72" fmla="*/ 452495 h 457311"/>
                <a:gd name="connsiteX73" fmla="*/ 105052 w 584896"/>
                <a:gd name="connsiteY73" fmla="*/ 425297 h 457311"/>
                <a:gd name="connsiteX74" fmla="*/ 102972 w 584896"/>
                <a:gd name="connsiteY74" fmla="*/ 424308 h 457311"/>
                <a:gd name="connsiteX75" fmla="*/ 102972 w 584896"/>
                <a:gd name="connsiteY75" fmla="*/ 424308 h 457311"/>
                <a:gd name="connsiteX76" fmla="*/ 78023 w 584896"/>
                <a:gd name="connsiteY76" fmla="*/ 347660 h 457311"/>
                <a:gd name="connsiteX77" fmla="*/ 105052 w 584896"/>
                <a:gd name="connsiteY77" fmla="*/ 321254 h 457311"/>
                <a:gd name="connsiteX78" fmla="*/ 105052 w 584896"/>
                <a:gd name="connsiteY78" fmla="*/ 301474 h 457311"/>
                <a:gd name="connsiteX79" fmla="*/ 58815 w 584896"/>
                <a:gd name="connsiteY79" fmla="*/ 301474 h 457311"/>
                <a:gd name="connsiteX80" fmla="*/ 58815 w 584896"/>
                <a:gd name="connsiteY80" fmla="*/ 301474 h 457311"/>
                <a:gd name="connsiteX81" fmla="*/ 37235 w 584896"/>
                <a:gd name="connsiteY81" fmla="*/ 229524 h 457311"/>
                <a:gd name="connsiteX82" fmla="*/ 105052 w 584896"/>
                <a:gd name="connsiteY82" fmla="*/ 205936 h 457311"/>
                <a:gd name="connsiteX83" fmla="*/ 105052 w 584896"/>
                <a:gd name="connsiteY83" fmla="*/ 183980 h 457311"/>
                <a:gd name="connsiteX84" fmla="*/ 58636 w 584896"/>
                <a:gd name="connsiteY84" fmla="*/ 138574 h 457311"/>
                <a:gd name="connsiteX85" fmla="*/ 63865 w 584896"/>
                <a:gd name="connsiteY85" fmla="*/ 116826 h 457311"/>
                <a:gd name="connsiteX86" fmla="*/ 63865 w 584896"/>
                <a:gd name="connsiteY86" fmla="*/ 116826 h 457311"/>
                <a:gd name="connsiteX87" fmla="*/ 105052 w 584896"/>
                <a:gd name="connsiteY87" fmla="*/ 91013 h 45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584896" h="457311">
                  <a:moveTo>
                    <a:pt x="583851" y="248265"/>
                  </a:moveTo>
                  <a:cubicBezTo>
                    <a:pt x="596821" y="139474"/>
                    <a:pt x="484844" y="68662"/>
                    <a:pt x="484844" y="68662"/>
                  </a:cubicBezTo>
                  <a:cubicBezTo>
                    <a:pt x="476923" y="64903"/>
                    <a:pt x="469200" y="61244"/>
                    <a:pt x="461478" y="57783"/>
                  </a:cubicBezTo>
                  <a:lnTo>
                    <a:pt x="461478" y="161331"/>
                  </a:lnTo>
                  <a:cubicBezTo>
                    <a:pt x="499536" y="165416"/>
                    <a:pt x="527070" y="199537"/>
                    <a:pt x="522991" y="237554"/>
                  </a:cubicBezTo>
                  <a:cubicBezTo>
                    <a:pt x="519506" y="269944"/>
                    <a:pt x="493903" y="295520"/>
                    <a:pt x="461478" y="299001"/>
                  </a:cubicBezTo>
                  <a:lnTo>
                    <a:pt x="461478" y="352902"/>
                  </a:lnTo>
                  <a:cubicBezTo>
                    <a:pt x="525536" y="348056"/>
                    <a:pt x="574940" y="323627"/>
                    <a:pt x="583851" y="248265"/>
                  </a:cubicBezTo>
                  <a:close/>
                  <a:moveTo>
                    <a:pt x="461280" y="57783"/>
                  </a:moveTo>
                  <a:cubicBezTo>
                    <a:pt x="342471" y="4179"/>
                    <a:pt x="251285" y="-8382"/>
                    <a:pt x="182079" y="4871"/>
                  </a:cubicBezTo>
                  <a:lnTo>
                    <a:pt x="182079" y="25739"/>
                  </a:lnTo>
                  <a:cubicBezTo>
                    <a:pt x="187536" y="25650"/>
                    <a:pt x="192934" y="26876"/>
                    <a:pt x="197821" y="29299"/>
                  </a:cubicBezTo>
                  <a:lnTo>
                    <a:pt x="197821" y="29299"/>
                  </a:lnTo>
                  <a:cubicBezTo>
                    <a:pt x="215048" y="38240"/>
                    <a:pt x="221757" y="59434"/>
                    <a:pt x="212809" y="76643"/>
                  </a:cubicBezTo>
                  <a:cubicBezTo>
                    <a:pt x="206839" y="88125"/>
                    <a:pt x="195030" y="95395"/>
                    <a:pt x="182079" y="95563"/>
                  </a:cubicBezTo>
                  <a:lnTo>
                    <a:pt x="182079" y="352704"/>
                  </a:lnTo>
                  <a:cubicBezTo>
                    <a:pt x="186631" y="365294"/>
                    <a:pt x="186631" y="379081"/>
                    <a:pt x="182079" y="391671"/>
                  </a:cubicBezTo>
                  <a:lnTo>
                    <a:pt x="182079" y="447649"/>
                  </a:lnTo>
                  <a:cubicBezTo>
                    <a:pt x="247820" y="420352"/>
                    <a:pt x="298710" y="344199"/>
                    <a:pt x="368708" y="350330"/>
                  </a:cubicBezTo>
                  <a:cubicBezTo>
                    <a:pt x="399460" y="353515"/>
                    <a:pt x="430409" y="354276"/>
                    <a:pt x="461280" y="352605"/>
                  </a:cubicBezTo>
                  <a:lnTo>
                    <a:pt x="461280" y="298704"/>
                  </a:lnTo>
                  <a:cubicBezTo>
                    <a:pt x="450557" y="298684"/>
                    <a:pt x="439983" y="296182"/>
                    <a:pt x="430390" y="291386"/>
                  </a:cubicBezTo>
                  <a:lnTo>
                    <a:pt x="430390" y="291386"/>
                  </a:lnTo>
                  <a:cubicBezTo>
                    <a:pt x="396588" y="273445"/>
                    <a:pt x="383737" y="231531"/>
                    <a:pt x="401697" y="197767"/>
                  </a:cubicBezTo>
                  <a:cubicBezTo>
                    <a:pt x="413449" y="175662"/>
                    <a:pt x="436231" y="161618"/>
                    <a:pt x="461280" y="161035"/>
                  </a:cubicBezTo>
                  <a:close/>
                  <a:moveTo>
                    <a:pt x="182079" y="4871"/>
                  </a:moveTo>
                  <a:cubicBezTo>
                    <a:pt x="170961" y="6938"/>
                    <a:pt x="160009" y="9816"/>
                    <a:pt x="149308" y="13475"/>
                  </a:cubicBezTo>
                  <a:lnTo>
                    <a:pt x="149308" y="49673"/>
                  </a:lnTo>
                  <a:cubicBezTo>
                    <a:pt x="149833" y="48120"/>
                    <a:pt x="150460" y="46597"/>
                    <a:pt x="151189" y="45123"/>
                  </a:cubicBezTo>
                  <a:cubicBezTo>
                    <a:pt x="156932" y="33245"/>
                    <a:pt x="168874" y="25600"/>
                    <a:pt x="182079" y="25343"/>
                  </a:cubicBezTo>
                  <a:lnTo>
                    <a:pt x="182079" y="4475"/>
                  </a:lnTo>
                  <a:close/>
                  <a:moveTo>
                    <a:pt x="149308" y="456649"/>
                  </a:moveTo>
                  <a:cubicBezTo>
                    <a:pt x="160588" y="455303"/>
                    <a:pt x="171620" y="452376"/>
                    <a:pt x="182079" y="447945"/>
                  </a:cubicBezTo>
                  <a:lnTo>
                    <a:pt x="182079" y="391967"/>
                  </a:lnTo>
                  <a:cubicBezTo>
                    <a:pt x="181300" y="394173"/>
                    <a:pt x="180373" y="396319"/>
                    <a:pt x="179307" y="398396"/>
                  </a:cubicBezTo>
                  <a:cubicBezTo>
                    <a:pt x="173138" y="410947"/>
                    <a:pt x="162568" y="420807"/>
                    <a:pt x="149605" y="426088"/>
                  </a:cubicBezTo>
                  <a:lnTo>
                    <a:pt x="149605" y="456649"/>
                  </a:lnTo>
                  <a:close/>
                  <a:moveTo>
                    <a:pt x="182079" y="95563"/>
                  </a:moveTo>
                  <a:lnTo>
                    <a:pt x="182079" y="352704"/>
                  </a:lnTo>
                  <a:cubicBezTo>
                    <a:pt x="177235" y="339125"/>
                    <a:pt x="167342" y="327939"/>
                    <a:pt x="154456" y="321451"/>
                  </a:cubicBezTo>
                  <a:cubicBezTo>
                    <a:pt x="152773" y="320660"/>
                    <a:pt x="150991" y="319869"/>
                    <a:pt x="149308" y="319276"/>
                  </a:cubicBezTo>
                  <a:lnTo>
                    <a:pt x="149308" y="150057"/>
                  </a:lnTo>
                  <a:cubicBezTo>
                    <a:pt x="151834" y="141532"/>
                    <a:pt x="151834" y="132472"/>
                    <a:pt x="149308" y="123947"/>
                  </a:cubicBezTo>
                  <a:lnTo>
                    <a:pt x="149308" y="72222"/>
                  </a:lnTo>
                  <a:cubicBezTo>
                    <a:pt x="152132" y="80846"/>
                    <a:pt x="158303" y="87967"/>
                    <a:pt x="166436" y="92002"/>
                  </a:cubicBezTo>
                  <a:cubicBezTo>
                    <a:pt x="171311" y="94366"/>
                    <a:pt x="176662" y="95583"/>
                    <a:pt x="182079" y="95563"/>
                  </a:cubicBezTo>
                  <a:close/>
                  <a:moveTo>
                    <a:pt x="149308" y="13475"/>
                  </a:moveTo>
                  <a:cubicBezTo>
                    <a:pt x="133743" y="18816"/>
                    <a:pt x="118883" y="26026"/>
                    <a:pt x="105052" y="34937"/>
                  </a:cubicBezTo>
                  <a:lnTo>
                    <a:pt x="105052" y="91013"/>
                  </a:lnTo>
                  <a:cubicBezTo>
                    <a:pt x="112296" y="90895"/>
                    <a:pt x="119462" y="92526"/>
                    <a:pt x="125942" y="95760"/>
                  </a:cubicBezTo>
                  <a:cubicBezTo>
                    <a:pt x="137322" y="101497"/>
                    <a:pt x="145790" y="111713"/>
                    <a:pt x="149308" y="123947"/>
                  </a:cubicBezTo>
                  <a:lnTo>
                    <a:pt x="149308" y="72222"/>
                  </a:lnTo>
                  <a:cubicBezTo>
                    <a:pt x="146780" y="64913"/>
                    <a:pt x="146780" y="56982"/>
                    <a:pt x="149308" y="49673"/>
                  </a:cubicBezTo>
                  <a:lnTo>
                    <a:pt x="149308" y="13475"/>
                  </a:lnTo>
                  <a:close/>
                  <a:moveTo>
                    <a:pt x="105052" y="452495"/>
                  </a:moveTo>
                  <a:cubicBezTo>
                    <a:pt x="119367" y="456876"/>
                    <a:pt x="134426" y="458290"/>
                    <a:pt x="149308" y="456649"/>
                  </a:cubicBezTo>
                  <a:lnTo>
                    <a:pt x="149308" y="426286"/>
                  </a:lnTo>
                  <a:cubicBezTo>
                    <a:pt x="135075" y="432111"/>
                    <a:pt x="119067" y="431824"/>
                    <a:pt x="105052" y="425495"/>
                  </a:cubicBezTo>
                  <a:lnTo>
                    <a:pt x="105052" y="452693"/>
                  </a:lnTo>
                  <a:close/>
                  <a:moveTo>
                    <a:pt x="149308" y="150057"/>
                  </a:moveTo>
                  <a:lnTo>
                    <a:pt x="149308" y="319572"/>
                  </a:lnTo>
                  <a:cubicBezTo>
                    <a:pt x="134947" y="314064"/>
                    <a:pt x="118952" y="314667"/>
                    <a:pt x="105052" y="321254"/>
                  </a:cubicBezTo>
                  <a:lnTo>
                    <a:pt x="105052" y="301474"/>
                  </a:lnTo>
                  <a:cubicBezTo>
                    <a:pt x="115640" y="296341"/>
                    <a:pt x="124236" y="287855"/>
                    <a:pt x="129506" y="277342"/>
                  </a:cubicBezTo>
                  <a:cubicBezTo>
                    <a:pt x="142765" y="251479"/>
                    <a:pt x="132523" y="219772"/>
                    <a:pt x="106631" y="206529"/>
                  </a:cubicBezTo>
                  <a:cubicBezTo>
                    <a:pt x="106566" y="206499"/>
                    <a:pt x="106502" y="206460"/>
                    <a:pt x="106438" y="206430"/>
                  </a:cubicBezTo>
                  <a:lnTo>
                    <a:pt x="105052" y="205738"/>
                  </a:lnTo>
                  <a:lnTo>
                    <a:pt x="105052" y="183980"/>
                  </a:lnTo>
                  <a:cubicBezTo>
                    <a:pt x="122519" y="183693"/>
                    <a:pt x="138369" y="173694"/>
                    <a:pt x="146140" y="158068"/>
                  </a:cubicBezTo>
                  <a:cubicBezTo>
                    <a:pt x="147484" y="155516"/>
                    <a:pt x="148546" y="152836"/>
                    <a:pt x="149308" y="150057"/>
                  </a:cubicBezTo>
                  <a:close/>
                  <a:moveTo>
                    <a:pt x="105052" y="34937"/>
                  </a:moveTo>
                  <a:cubicBezTo>
                    <a:pt x="-41479" y="129189"/>
                    <a:pt x="-16826" y="384649"/>
                    <a:pt x="70201" y="436769"/>
                  </a:cubicBezTo>
                  <a:cubicBezTo>
                    <a:pt x="81142" y="443396"/>
                    <a:pt x="92843" y="448677"/>
                    <a:pt x="105052" y="452495"/>
                  </a:cubicBezTo>
                  <a:lnTo>
                    <a:pt x="105052" y="425297"/>
                  </a:lnTo>
                  <a:lnTo>
                    <a:pt x="102972" y="424308"/>
                  </a:lnTo>
                  <a:lnTo>
                    <a:pt x="102972" y="424308"/>
                  </a:lnTo>
                  <a:cubicBezTo>
                    <a:pt x="74928" y="409997"/>
                    <a:pt x="63767" y="375708"/>
                    <a:pt x="78023" y="347660"/>
                  </a:cubicBezTo>
                  <a:cubicBezTo>
                    <a:pt x="83809" y="336079"/>
                    <a:pt x="93330" y="326772"/>
                    <a:pt x="105052" y="321254"/>
                  </a:cubicBezTo>
                  <a:lnTo>
                    <a:pt x="105052" y="301474"/>
                  </a:lnTo>
                  <a:cubicBezTo>
                    <a:pt x="90474" y="308634"/>
                    <a:pt x="73393" y="308634"/>
                    <a:pt x="58815" y="301474"/>
                  </a:cubicBezTo>
                  <a:lnTo>
                    <a:pt x="58815" y="301474"/>
                  </a:lnTo>
                  <a:cubicBezTo>
                    <a:pt x="32966" y="287558"/>
                    <a:pt x="23305" y="255346"/>
                    <a:pt x="37235" y="229524"/>
                  </a:cubicBezTo>
                  <a:cubicBezTo>
                    <a:pt x="50307" y="205293"/>
                    <a:pt x="79742" y="195057"/>
                    <a:pt x="105052" y="205936"/>
                  </a:cubicBezTo>
                  <a:lnTo>
                    <a:pt x="105052" y="183980"/>
                  </a:lnTo>
                  <a:cubicBezTo>
                    <a:pt x="79681" y="184247"/>
                    <a:pt x="58900" y="163913"/>
                    <a:pt x="58636" y="138574"/>
                  </a:cubicBezTo>
                  <a:cubicBezTo>
                    <a:pt x="58558" y="130999"/>
                    <a:pt x="60354" y="123532"/>
                    <a:pt x="63865" y="116826"/>
                  </a:cubicBezTo>
                  <a:lnTo>
                    <a:pt x="63865" y="116826"/>
                  </a:lnTo>
                  <a:cubicBezTo>
                    <a:pt x="71626" y="101151"/>
                    <a:pt x="87550" y="91171"/>
                    <a:pt x="105052" y="91013"/>
                  </a:cubicBezTo>
                  <a:close/>
                </a:path>
              </a:pathLst>
            </a:custGeom>
            <a:grpFill/>
            <a:ln w="9897"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96AE404D-9F06-C949-AFA0-BA42B90EFC64}"/>
                </a:ext>
              </a:extLst>
            </p:cNvPr>
            <p:cNvSpPr/>
            <p:nvPr/>
          </p:nvSpPr>
          <p:spPr>
            <a:xfrm>
              <a:off x="10129570" y="3953535"/>
              <a:ext cx="568919" cy="571814"/>
            </a:xfrm>
            <a:custGeom>
              <a:avLst/>
              <a:gdLst>
                <a:gd name="connsiteX0" fmla="*/ 417613 w 568919"/>
                <a:gd name="connsiteY0" fmla="*/ 29571 h 571814"/>
                <a:gd name="connsiteX1" fmla="*/ 478007 w 568919"/>
                <a:gd name="connsiteY1" fmla="*/ 420624 h 571814"/>
                <a:gd name="connsiteX2" fmla="*/ 86532 w 568919"/>
                <a:gd name="connsiteY2" fmla="*/ 480953 h 571814"/>
                <a:gd name="connsiteX3" fmla="*/ 28712 w 568919"/>
                <a:gd name="connsiteY3" fmla="*/ 424085 h 571814"/>
                <a:gd name="connsiteX4" fmla="*/ 0 w 568919"/>
                <a:gd name="connsiteY4" fmla="*/ 447030 h 571814"/>
                <a:gd name="connsiteX5" fmla="*/ 443998 w 568919"/>
                <a:gd name="connsiteY5" fmla="*/ 507122 h 571814"/>
                <a:gd name="connsiteX6" fmla="*/ 504155 w 568919"/>
                <a:gd name="connsiteY6" fmla="*/ 63593 h 571814"/>
                <a:gd name="connsiteX7" fmla="*/ 439296 w 568919"/>
                <a:gd name="connsiteY7" fmla="*/ 0 h 57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919" h="571814">
                  <a:moveTo>
                    <a:pt x="417613" y="29571"/>
                  </a:moveTo>
                  <a:cubicBezTo>
                    <a:pt x="542392" y="120896"/>
                    <a:pt x="569431" y="295980"/>
                    <a:pt x="478007" y="420624"/>
                  </a:cubicBezTo>
                  <a:cubicBezTo>
                    <a:pt x="386584" y="545278"/>
                    <a:pt x="211311" y="572288"/>
                    <a:pt x="86532" y="480953"/>
                  </a:cubicBezTo>
                  <a:cubicBezTo>
                    <a:pt x="64592" y="464902"/>
                    <a:pt x="45118" y="445745"/>
                    <a:pt x="28712" y="424085"/>
                  </a:cubicBezTo>
                  <a:lnTo>
                    <a:pt x="0" y="447030"/>
                  </a:lnTo>
                  <a:cubicBezTo>
                    <a:pt x="105997" y="586094"/>
                    <a:pt x="304784" y="613005"/>
                    <a:pt x="443998" y="507122"/>
                  </a:cubicBezTo>
                  <a:cubicBezTo>
                    <a:pt x="583222" y="401239"/>
                    <a:pt x="610152" y="202667"/>
                    <a:pt x="504155" y="63593"/>
                  </a:cubicBezTo>
                  <a:cubicBezTo>
                    <a:pt x="485710" y="39392"/>
                    <a:pt x="463859" y="17980"/>
                    <a:pt x="439296" y="0"/>
                  </a:cubicBezTo>
                  <a:close/>
                </a:path>
              </a:pathLst>
            </a:custGeom>
            <a:grpFill/>
            <a:ln w="9897"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C0AC0BBE-C4E8-7749-860F-A6E7F60FEC80}"/>
                </a:ext>
              </a:extLst>
            </p:cNvPr>
            <p:cNvSpPr/>
            <p:nvPr/>
          </p:nvSpPr>
          <p:spPr>
            <a:xfrm>
              <a:off x="10134223" y="3963622"/>
              <a:ext cx="502164" cy="501623"/>
            </a:xfrm>
            <a:custGeom>
              <a:avLst/>
              <a:gdLst>
                <a:gd name="connsiteX0" fmla="*/ 251083 w 502164"/>
                <a:gd name="connsiteY0" fmla="*/ 501623 h 501623"/>
                <a:gd name="connsiteX1" fmla="*/ 502165 w 502164"/>
                <a:gd name="connsiteY1" fmla="*/ 250812 h 501623"/>
                <a:gd name="connsiteX2" fmla="*/ 251083 w 502164"/>
                <a:gd name="connsiteY2" fmla="*/ 0 h 501623"/>
                <a:gd name="connsiteX3" fmla="*/ 251083 w 502164"/>
                <a:gd name="connsiteY3" fmla="*/ 11571 h 501623"/>
                <a:gd name="connsiteX4" fmla="*/ 490581 w 502164"/>
                <a:gd name="connsiteY4" fmla="*/ 250812 h 501623"/>
                <a:gd name="connsiteX5" fmla="*/ 251083 w 502164"/>
                <a:gd name="connsiteY5" fmla="*/ 490052 h 501623"/>
                <a:gd name="connsiteX6" fmla="*/ 251083 w 502164"/>
                <a:gd name="connsiteY6" fmla="*/ 0 h 501623"/>
                <a:gd name="connsiteX7" fmla="*/ 0 w 502164"/>
                <a:gd name="connsiteY7" fmla="*/ 250812 h 501623"/>
                <a:gd name="connsiteX8" fmla="*/ 251083 w 502164"/>
                <a:gd name="connsiteY8" fmla="*/ 501623 h 501623"/>
                <a:gd name="connsiteX9" fmla="*/ 251083 w 502164"/>
                <a:gd name="connsiteY9" fmla="*/ 501623 h 501623"/>
                <a:gd name="connsiteX10" fmla="*/ 251083 w 502164"/>
                <a:gd name="connsiteY10" fmla="*/ 490052 h 501623"/>
                <a:gd name="connsiteX11" fmla="*/ 251083 w 502164"/>
                <a:gd name="connsiteY11" fmla="*/ 490052 h 501623"/>
                <a:gd name="connsiteX12" fmla="*/ 11584 w 502164"/>
                <a:gd name="connsiteY12" fmla="*/ 250812 h 501623"/>
                <a:gd name="connsiteX13" fmla="*/ 251083 w 502164"/>
                <a:gd name="connsiteY13" fmla="*/ 11571 h 501623"/>
                <a:gd name="connsiteX14" fmla="*/ 251083 w 502164"/>
                <a:gd name="connsiteY14" fmla="*/ 11571 h 501623"/>
                <a:gd name="connsiteX15" fmla="*/ 251083 w 502164"/>
                <a:gd name="connsiteY15" fmla="*/ 0 h 501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164" h="501623">
                  <a:moveTo>
                    <a:pt x="251083" y="501623"/>
                  </a:moveTo>
                  <a:cubicBezTo>
                    <a:pt x="389752" y="501623"/>
                    <a:pt x="502165" y="389332"/>
                    <a:pt x="502165" y="250812"/>
                  </a:cubicBezTo>
                  <a:cubicBezTo>
                    <a:pt x="502165" y="112292"/>
                    <a:pt x="389752" y="0"/>
                    <a:pt x="251083" y="0"/>
                  </a:cubicBezTo>
                  <a:lnTo>
                    <a:pt x="251083" y="11571"/>
                  </a:lnTo>
                  <a:cubicBezTo>
                    <a:pt x="383356" y="11571"/>
                    <a:pt x="490581" y="118681"/>
                    <a:pt x="490581" y="250812"/>
                  </a:cubicBezTo>
                  <a:cubicBezTo>
                    <a:pt x="490581" y="382943"/>
                    <a:pt x="383356" y="490052"/>
                    <a:pt x="251083" y="490052"/>
                  </a:cubicBezTo>
                  <a:close/>
                  <a:moveTo>
                    <a:pt x="251083" y="0"/>
                  </a:moveTo>
                  <a:cubicBezTo>
                    <a:pt x="112413" y="0"/>
                    <a:pt x="0" y="112292"/>
                    <a:pt x="0" y="250812"/>
                  </a:cubicBezTo>
                  <a:cubicBezTo>
                    <a:pt x="0" y="389332"/>
                    <a:pt x="112413" y="501623"/>
                    <a:pt x="251083" y="501623"/>
                  </a:cubicBezTo>
                  <a:lnTo>
                    <a:pt x="251083" y="501623"/>
                  </a:lnTo>
                  <a:lnTo>
                    <a:pt x="251083" y="490052"/>
                  </a:lnTo>
                  <a:lnTo>
                    <a:pt x="251083" y="490052"/>
                  </a:lnTo>
                  <a:cubicBezTo>
                    <a:pt x="118809" y="490052"/>
                    <a:pt x="11584" y="382943"/>
                    <a:pt x="11584" y="250812"/>
                  </a:cubicBezTo>
                  <a:cubicBezTo>
                    <a:pt x="11584" y="118681"/>
                    <a:pt x="118809" y="11571"/>
                    <a:pt x="251083" y="11571"/>
                  </a:cubicBezTo>
                  <a:lnTo>
                    <a:pt x="251083" y="11571"/>
                  </a:lnTo>
                  <a:lnTo>
                    <a:pt x="251083" y="0"/>
                  </a:lnTo>
                  <a:close/>
                </a:path>
              </a:pathLst>
            </a:custGeom>
            <a:grpFill/>
            <a:ln w="9897"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781F7AC5-822F-7C47-A1BB-2FFA6CC66822}"/>
                </a:ext>
              </a:extLst>
            </p:cNvPr>
            <p:cNvSpPr/>
            <p:nvPr/>
          </p:nvSpPr>
          <p:spPr>
            <a:xfrm>
              <a:off x="10143226" y="3973007"/>
              <a:ext cx="498084" cy="487392"/>
            </a:xfrm>
            <a:custGeom>
              <a:avLst/>
              <a:gdLst>
                <a:gd name="connsiteX0" fmla="*/ 206437 w 498084"/>
                <a:gd name="connsiteY0" fmla="*/ 1692 h 487392"/>
                <a:gd name="connsiteX1" fmla="*/ 64262 w 498084"/>
                <a:gd name="connsiteY1" fmla="*/ 78736 h 487392"/>
                <a:gd name="connsiteX2" fmla="*/ 135647 w 498084"/>
                <a:gd name="connsiteY2" fmla="*/ 32747 h 487392"/>
                <a:gd name="connsiteX3" fmla="*/ 141686 w 498084"/>
                <a:gd name="connsiteY3" fmla="*/ 35319 h 487392"/>
                <a:gd name="connsiteX4" fmla="*/ 139904 w 498084"/>
                <a:gd name="connsiteY4" fmla="*/ 38483 h 487392"/>
                <a:gd name="connsiteX5" fmla="*/ 135647 w 498084"/>
                <a:gd name="connsiteY5" fmla="*/ 45110 h 487392"/>
                <a:gd name="connsiteX6" fmla="*/ 135647 w 498084"/>
                <a:gd name="connsiteY6" fmla="*/ 50055 h 487392"/>
                <a:gd name="connsiteX7" fmla="*/ 133568 w 498084"/>
                <a:gd name="connsiteY7" fmla="*/ 52824 h 487392"/>
                <a:gd name="connsiteX8" fmla="*/ 130993 w 498084"/>
                <a:gd name="connsiteY8" fmla="*/ 54604 h 487392"/>
                <a:gd name="connsiteX9" fmla="*/ 129310 w 498084"/>
                <a:gd name="connsiteY9" fmla="*/ 57769 h 487392"/>
                <a:gd name="connsiteX10" fmla="*/ 129904 w 498084"/>
                <a:gd name="connsiteY10" fmla="*/ 62417 h 487392"/>
                <a:gd name="connsiteX11" fmla="*/ 129904 w 498084"/>
                <a:gd name="connsiteY11" fmla="*/ 67263 h 487392"/>
                <a:gd name="connsiteX12" fmla="*/ 128518 w 498084"/>
                <a:gd name="connsiteY12" fmla="*/ 70132 h 487392"/>
                <a:gd name="connsiteX13" fmla="*/ 124756 w 498084"/>
                <a:gd name="connsiteY13" fmla="*/ 72406 h 487392"/>
                <a:gd name="connsiteX14" fmla="*/ 118717 w 498084"/>
                <a:gd name="connsiteY14" fmla="*/ 72406 h 487392"/>
                <a:gd name="connsiteX15" fmla="*/ 116439 w 498084"/>
                <a:gd name="connsiteY15" fmla="*/ 68055 h 487392"/>
                <a:gd name="connsiteX16" fmla="*/ 121291 w 498084"/>
                <a:gd name="connsiteY16" fmla="*/ 64989 h 487392"/>
                <a:gd name="connsiteX17" fmla="*/ 120400 w 498084"/>
                <a:gd name="connsiteY17" fmla="*/ 63208 h 487392"/>
                <a:gd name="connsiteX18" fmla="*/ 116736 w 498084"/>
                <a:gd name="connsiteY18" fmla="*/ 60044 h 487392"/>
                <a:gd name="connsiteX19" fmla="*/ 110103 w 498084"/>
                <a:gd name="connsiteY19" fmla="*/ 64099 h 487392"/>
                <a:gd name="connsiteX20" fmla="*/ 105747 w 498084"/>
                <a:gd name="connsiteY20" fmla="*/ 66967 h 487392"/>
                <a:gd name="connsiteX21" fmla="*/ 104657 w 498084"/>
                <a:gd name="connsiteY21" fmla="*/ 72110 h 487392"/>
                <a:gd name="connsiteX22" fmla="*/ 107727 w 498084"/>
                <a:gd name="connsiteY22" fmla="*/ 73593 h 487392"/>
                <a:gd name="connsiteX23" fmla="*/ 108321 w 498084"/>
                <a:gd name="connsiteY23" fmla="*/ 76461 h 487392"/>
                <a:gd name="connsiteX24" fmla="*/ 106935 w 498084"/>
                <a:gd name="connsiteY24" fmla="*/ 80813 h 487392"/>
                <a:gd name="connsiteX25" fmla="*/ 103172 w 498084"/>
                <a:gd name="connsiteY25" fmla="*/ 81604 h 487392"/>
                <a:gd name="connsiteX26" fmla="*/ 95945 w 498084"/>
                <a:gd name="connsiteY26" fmla="*/ 79923 h 487392"/>
                <a:gd name="connsiteX27" fmla="*/ 90797 w 498084"/>
                <a:gd name="connsiteY27" fmla="*/ 79033 h 487392"/>
                <a:gd name="connsiteX28" fmla="*/ 88222 w 498084"/>
                <a:gd name="connsiteY28" fmla="*/ 81011 h 487392"/>
                <a:gd name="connsiteX29" fmla="*/ 81886 w 498084"/>
                <a:gd name="connsiteY29" fmla="*/ 85362 h 487392"/>
                <a:gd name="connsiteX30" fmla="*/ 79906 w 498084"/>
                <a:gd name="connsiteY30" fmla="*/ 87340 h 487392"/>
                <a:gd name="connsiteX31" fmla="*/ 78123 w 498084"/>
                <a:gd name="connsiteY31" fmla="*/ 92879 h 487392"/>
                <a:gd name="connsiteX32" fmla="*/ 72381 w 498084"/>
                <a:gd name="connsiteY32" fmla="*/ 95747 h 487392"/>
                <a:gd name="connsiteX33" fmla="*/ 67827 w 498084"/>
                <a:gd name="connsiteY33" fmla="*/ 97725 h 487392"/>
                <a:gd name="connsiteX34" fmla="*/ 65748 w 498084"/>
                <a:gd name="connsiteY34" fmla="*/ 102077 h 487392"/>
                <a:gd name="connsiteX35" fmla="*/ 60896 w 498084"/>
                <a:gd name="connsiteY35" fmla="*/ 106626 h 487392"/>
                <a:gd name="connsiteX36" fmla="*/ 51986 w 498084"/>
                <a:gd name="connsiteY36" fmla="*/ 113846 h 487392"/>
                <a:gd name="connsiteX37" fmla="*/ 47926 w 498084"/>
                <a:gd name="connsiteY37" fmla="*/ 118988 h 487392"/>
                <a:gd name="connsiteX38" fmla="*/ 46441 w 498084"/>
                <a:gd name="connsiteY38" fmla="*/ 125912 h 487392"/>
                <a:gd name="connsiteX39" fmla="*/ 44164 w 498084"/>
                <a:gd name="connsiteY39" fmla="*/ 132538 h 487392"/>
                <a:gd name="connsiteX40" fmla="*/ 41293 w 498084"/>
                <a:gd name="connsiteY40" fmla="*/ 138571 h 487392"/>
                <a:gd name="connsiteX41" fmla="*/ 37629 w 498084"/>
                <a:gd name="connsiteY41" fmla="*/ 141439 h 487392"/>
                <a:gd name="connsiteX42" fmla="*/ 29808 w 498084"/>
                <a:gd name="connsiteY42" fmla="*/ 144604 h 487392"/>
                <a:gd name="connsiteX43" fmla="*/ 27234 w 498084"/>
                <a:gd name="connsiteY43" fmla="*/ 149450 h 487392"/>
                <a:gd name="connsiteX44" fmla="*/ 30699 w 498084"/>
                <a:gd name="connsiteY44" fmla="*/ 152417 h 487392"/>
                <a:gd name="connsiteX45" fmla="*/ 34164 w 498084"/>
                <a:gd name="connsiteY45" fmla="*/ 153208 h 487392"/>
                <a:gd name="connsiteX46" fmla="*/ 34164 w 498084"/>
                <a:gd name="connsiteY46" fmla="*/ 158648 h 487392"/>
                <a:gd name="connsiteX47" fmla="*/ 34164 w 498084"/>
                <a:gd name="connsiteY47" fmla="*/ 163889 h 487392"/>
                <a:gd name="connsiteX48" fmla="*/ 38422 w 498084"/>
                <a:gd name="connsiteY48" fmla="*/ 163889 h 487392"/>
                <a:gd name="connsiteX49" fmla="*/ 43075 w 498084"/>
                <a:gd name="connsiteY49" fmla="*/ 165076 h 487392"/>
                <a:gd name="connsiteX50" fmla="*/ 47035 w 498084"/>
                <a:gd name="connsiteY50" fmla="*/ 167647 h 487392"/>
                <a:gd name="connsiteX51" fmla="*/ 49312 w 498084"/>
                <a:gd name="connsiteY51" fmla="*/ 169329 h 487392"/>
                <a:gd name="connsiteX52" fmla="*/ 48223 w 498084"/>
                <a:gd name="connsiteY52" fmla="*/ 172790 h 487392"/>
                <a:gd name="connsiteX53" fmla="*/ 45649 w 498084"/>
                <a:gd name="connsiteY53" fmla="*/ 175461 h 487392"/>
                <a:gd name="connsiteX54" fmla="*/ 44164 w 498084"/>
                <a:gd name="connsiteY54" fmla="*/ 173087 h 487392"/>
                <a:gd name="connsiteX55" fmla="*/ 41590 w 498084"/>
                <a:gd name="connsiteY55" fmla="*/ 169625 h 487392"/>
                <a:gd name="connsiteX56" fmla="*/ 36640 w 498084"/>
                <a:gd name="connsiteY56" fmla="*/ 170515 h 487392"/>
                <a:gd name="connsiteX57" fmla="*/ 32976 w 498084"/>
                <a:gd name="connsiteY57" fmla="*/ 168538 h 487392"/>
                <a:gd name="connsiteX58" fmla="*/ 31491 w 498084"/>
                <a:gd name="connsiteY58" fmla="*/ 167054 h 487392"/>
                <a:gd name="connsiteX59" fmla="*/ 32382 w 498084"/>
                <a:gd name="connsiteY59" fmla="*/ 162208 h 487392"/>
                <a:gd name="connsiteX60" fmla="*/ 28917 w 498084"/>
                <a:gd name="connsiteY60" fmla="*/ 158450 h 487392"/>
                <a:gd name="connsiteX61" fmla="*/ 27729 w 498084"/>
                <a:gd name="connsiteY61" fmla="*/ 158450 h 487392"/>
                <a:gd name="connsiteX62" fmla="*/ 24066 w 498084"/>
                <a:gd name="connsiteY62" fmla="*/ 155582 h 487392"/>
                <a:gd name="connsiteX63" fmla="*/ 21986 w 498084"/>
                <a:gd name="connsiteY63" fmla="*/ 154691 h 487392"/>
                <a:gd name="connsiteX64" fmla="*/ 22877 w 498084"/>
                <a:gd name="connsiteY64" fmla="*/ 148955 h 487392"/>
                <a:gd name="connsiteX65" fmla="*/ 23769 w 498084"/>
                <a:gd name="connsiteY65" fmla="*/ 144109 h 487392"/>
                <a:gd name="connsiteX66" fmla="*/ 24957 w 498084"/>
                <a:gd name="connsiteY66" fmla="*/ 135999 h 487392"/>
                <a:gd name="connsiteX67" fmla="*/ 14561 w 498084"/>
                <a:gd name="connsiteY67" fmla="*/ 162604 h 487392"/>
                <a:gd name="connsiteX68" fmla="*/ 17630 w 498084"/>
                <a:gd name="connsiteY68" fmla="*/ 164087 h 487392"/>
                <a:gd name="connsiteX69" fmla="*/ 17630 w 498084"/>
                <a:gd name="connsiteY69" fmla="*/ 169823 h 487392"/>
                <a:gd name="connsiteX70" fmla="*/ 17630 w 498084"/>
                <a:gd name="connsiteY70" fmla="*/ 177537 h 487392"/>
                <a:gd name="connsiteX71" fmla="*/ 18323 w 498084"/>
                <a:gd name="connsiteY71" fmla="*/ 187427 h 487392"/>
                <a:gd name="connsiteX72" fmla="*/ 16145 w 498084"/>
                <a:gd name="connsiteY72" fmla="*/ 194351 h 487392"/>
                <a:gd name="connsiteX73" fmla="*/ 18323 w 498084"/>
                <a:gd name="connsiteY73" fmla="*/ 203548 h 487392"/>
                <a:gd name="connsiteX74" fmla="*/ 20303 w 498084"/>
                <a:gd name="connsiteY74" fmla="*/ 206219 h 487392"/>
                <a:gd name="connsiteX75" fmla="*/ 21491 w 498084"/>
                <a:gd name="connsiteY75" fmla="*/ 207307 h 487392"/>
                <a:gd name="connsiteX76" fmla="*/ 25650 w 498084"/>
                <a:gd name="connsiteY76" fmla="*/ 200779 h 487392"/>
                <a:gd name="connsiteX77" fmla="*/ 27630 w 498084"/>
                <a:gd name="connsiteY77" fmla="*/ 198603 h 487392"/>
                <a:gd name="connsiteX78" fmla="*/ 31392 w 498084"/>
                <a:gd name="connsiteY78" fmla="*/ 196230 h 487392"/>
                <a:gd name="connsiteX79" fmla="*/ 36738 w 498084"/>
                <a:gd name="connsiteY79" fmla="*/ 197812 h 487392"/>
                <a:gd name="connsiteX80" fmla="*/ 36738 w 498084"/>
                <a:gd name="connsiteY80" fmla="*/ 203548 h 487392"/>
                <a:gd name="connsiteX81" fmla="*/ 45946 w 498084"/>
                <a:gd name="connsiteY81" fmla="*/ 201570 h 487392"/>
                <a:gd name="connsiteX82" fmla="*/ 50203 w 498084"/>
                <a:gd name="connsiteY82" fmla="*/ 205032 h 487392"/>
                <a:gd name="connsiteX83" fmla="*/ 53669 w 498084"/>
                <a:gd name="connsiteY83" fmla="*/ 212351 h 487392"/>
                <a:gd name="connsiteX84" fmla="*/ 55550 w 498084"/>
                <a:gd name="connsiteY84" fmla="*/ 218878 h 487392"/>
                <a:gd name="connsiteX85" fmla="*/ 62876 w 498084"/>
                <a:gd name="connsiteY85" fmla="*/ 222636 h 487392"/>
                <a:gd name="connsiteX86" fmla="*/ 70896 w 498084"/>
                <a:gd name="connsiteY86" fmla="*/ 224218 h 487392"/>
                <a:gd name="connsiteX87" fmla="*/ 73965 w 498084"/>
                <a:gd name="connsiteY87" fmla="*/ 228471 h 487392"/>
                <a:gd name="connsiteX88" fmla="*/ 77826 w 498084"/>
                <a:gd name="connsiteY88" fmla="*/ 235296 h 487392"/>
                <a:gd name="connsiteX89" fmla="*/ 77826 w 498084"/>
                <a:gd name="connsiteY89" fmla="*/ 242218 h 487392"/>
                <a:gd name="connsiteX90" fmla="*/ 79411 w 498084"/>
                <a:gd name="connsiteY90" fmla="*/ 246867 h 487392"/>
                <a:gd name="connsiteX91" fmla="*/ 86242 w 498084"/>
                <a:gd name="connsiteY91" fmla="*/ 247955 h 487392"/>
                <a:gd name="connsiteX92" fmla="*/ 86559 w 498084"/>
                <a:gd name="connsiteY92" fmla="*/ 252702 h 487392"/>
                <a:gd name="connsiteX93" fmla="*/ 87826 w 498084"/>
                <a:gd name="connsiteY93" fmla="*/ 253394 h 487392"/>
                <a:gd name="connsiteX94" fmla="*/ 97727 w 498084"/>
                <a:gd name="connsiteY94" fmla="*/ 257152 h 487392"/>
                <a:gd name="connsiteX95" fmla="*/ 100004 w 498084"/>
                <a:gd name="connsiteY95" fmla="*/ 261009 h 487392"/>
                <a:gd name="connsiteX96" fmla="*/ 111885 w 498084"/>
                <a:gd name="connsiteY96" fmla="*/ 261801 h 487392"/>
                <a:gd name="connsiteX97" fmla="*/ 118420 w 498084"/>
                <a:gd name="connsiteY97" fmla="*/ 269812 h 487392"/>
                <a:gd name="connsiteX98" fmla="*/ 128320 w 498084"/>
                <a:gd name="connsiteY98" fmla="*/ 275152 h 487392"/>
                <a:gd name="connsiteX99" fmla="*/ 132082 w 498084"/>
                <a:gd name="connsiteY99" fmla="*/ 280097 h 487392"/>
                <a:gd name="connsiteX100" fmla="*/ 128320 w 498084"/>
                <a:gd name="connsiteY100" fmla="*/ 289988 h 487392"/>
                <a:gd name="connsiteX101" fmla="*/ 121390 w 498084"/>
                <a:gd name="connsiteY101" fmla="*/ 299878 h 487392"/>
                <a:gd name="connsiteX102" fmla="*/ 119905 w 498084"/>
                <a:gd name="connsiteY102" fmla="*/ 308383 h 487392"/>
                <a:gd name="connsiteX103" fmla="*/ 123271 w 498084"/>
                <a:gd name="connsiteY103" fmla="*/ 316789 h 487392"/>
                <a:gd name="connsiteX104" fmla="*/ 123271 w 498084"/>
                <a:gd name="connsiteY104" fmla="*/ 326680 h 487392"/>
                <a:gd name="connsiteX105" fmla="*/ 119806 w 498084"/>
                <a:gd name="connsiteY105" fmla="*/ 333306 h 487392"/>
                <a:gd name="connsiteX106" fmla="*/ 120895 w 498084"/>
                <a:gd name="connsiteY106" fmla="*/ 339734 h 487392"/>
                <a:gd name="connsiteX107" fmla="*/ 110994 w 498084"/>
                <a:gd name="connsiteY107" fmla="*/ 347053 h 487392"/>
                <a:gd name="connsiteX108" fmla="*/ 104162 w 498084"/>
                <a:gd name="connsiteY108" fmla="*/ 351998 h 487392"/>
                <a:gd name="connsiteX109" fmla="*/ 104162 w 498084"/>
                <a:gd name="connsiteY109" fmla="*/ 363570 h 487392"/>
                <a:gd name="connsiteX110" fmla="*/ 98024 w 498084"/>
                <a:gd name="connsiteY110" fmla="*/ 384240 h 487392"/>
                <a:gd name="connsiteX111" fmla="*/ 100697 w 498084"/>
                <a:gd name="connsiteY111" fmla="*/ 394130 h 487392"/>
                <a:gd name="connsiteX112" fmla="*/ 98024 w 498084"/>
                <a:gd name="connsiteY112" fmla="*/ 397888 h 487392"/>
                <a:gd name="connsiteX113" fmla="*/ 94955 w 498084"/>
                <a:gd name="connsiteY113" fmla="*/ 403723 h 487392"/>
                <a:gd name="connsiteX114" fmla="*/ 101885 w 498084"/>
                <a:gd name="connsiteY114" fmla="*/ 413613 h 487392"/>
                <a:gd name="connsiteX115" fmla="*/ 105252 w 498084"/>
                <a:gd name="connsiteY115" fmla="*/ 420932 h 487392"/>
                <a:gd name="connsiteX116" fmla="*/ 111489 w 498084"/>
                <a:gd name="connsiteY116" fmla="*/ 429437 h 487392"/>
                <a:gd name="connsiteX117" fmla="*/ 117132 w 498084"/>
                <a:gd name="connsiteY117" fmla="*/ 435866 h 487392"/>
                <a:gd name="connsiteX118" fmla="*/ 116043 w 498084"/>
                <a:gd name="connsiteY118" fmla="*/ 440019 h 487392"/>
                <a:gd name="connsiteX119" fmla="*/ 106143 w 498084"/>
                <a:gd name="connsiteY119" fmla="*/ 432404 h 487392"/>
                <a:gd name="connsiteX120" fmla="*/ 91192 w 498084"/>
                <a:gd name="connsiteY120" fmla="*/ 423602 h 487392"/>
                <a:gd name="connsiteX121" fmla="*/ 85846 w 498084"/>
                <a:gd name="connsiteY121" fmla="*/ 415987 h 487392"/>
                <a:gd name="connsiteX122" fmla="*/ 74658 w 498084"/>
                <a:gd name="connsiteY122" fmla="*/ 394822 h 487392"/>
                <a:gd name="connsiteX123" fmla="*/ 68916 w 498084"/>
                <a:gd name="connsiteY123" fmla="*/ 385624 h 487392"/>
                <a:gd name="connsiteX124" fmla="*/ 63570 w 498084"/>
                <a:gd name="connsiteY124" fmla="*/ 375734 h 487392"/>
                <a:gd name="connsiteX125" fmla="*/ 56243 w 498084"/>
                <a:gd name="connsiteY125" fmla="*/ 366932 h 487392"/>
                <a:gd name="connsiteX126" fmla="*/ 50500 w 498084"/>
                <a:gd name="connsiteY126" fmla="*/ 350515 h 487392"/>
                <a:gd name="connsiteX127" fmla="*/ 45946 w 498084"/>
                <a:gd name="connsiteY127" fmla="*/ 331328 h 487392"/>
                <a:gd name="connsiteX128" fmla="*/ 37035 w 498084"/>
                <a:gd name="connsiteY128" fmla="*/ 324009 h 487392"/>
                <a:gd name="connsiteX129" fmla="*/ 31689 w 498084"/>
                <a:gd name="connsiteY129" fmla="*/ 312932 h 487392"/>
                <a:gd name="connsiteX130" fmla="*/ 17531 w 498084"/>
                <a:gd name="connsiteY130" fmla="*/ 279603 h 487392"/>
                <a:gd name="connsiteX131" fmla="*/ 17531 w 498084"/>
                <a:gd name="connsiteY131" fmla="*/ 258142 h 487392"/>
                <a:gd name="connsiteX132" fmla="*/ 11492 w 498084"/>
                <a:gd name="connsiteY132" fmla="*/ 240142 h 487392"/>
                <a:gd name="connsiteX133" fmla="*/ 14561 w 498084"/>
                <a:gd name="connsiteY133" fmla="*/ 229361 h 487392"/>
                <a:gd name="connsiteX134" fmla="*/ 9214 w 498084"/>
                <a:gd name="connsiteY134" fmla="*/ 222438 h 487392"/>
                <a:gd name="connsiteX135" fmla="*/ 4957 w 498084"/>
                <a:gd name="connsiteY135" fmla="*/ 216010 h 487392"/>
                <a:gd name="connsiteX136" fmla="*/ 2977 w 498084"/>
                <a:gd name="connsiteY136" fmla="*/ 207603 h 487392"/>
                <a:gd name="connsiteX137" fmla="*/ 700 w 498084"/>
                <a:gd name="connsiteY137" fmla="*/ 209482 h 487392"/>
                <a:gd name="connsiteX138" fmla="*/ 217922 w 498084"/>
                <a:gd name="connsiteY138" fmla="*/ 487393 h 487392"/>
                <a:gd name="connsiteX139" fmla="*/ 157428 w 498084"/>
                <a:gd name="connsiteY139" fmla="*/ 464349 h 487392"/>
                <a:gd name="connsiteX140" fmla="*/ 158617 w 498084"/>
                <a:gd name="connsiteY140" fmla="*/ 453964 h 487392"/>
                <a:gd name="connsiteX141" fmla="*/ 167824 w 498084"/>
                <a:gd name="connsiteY141" fmla="*/ 452877 h 487392"/>
                <a:gd name="connsiteX142" fmla="*/ 175349 w 498084"/>
                <a:gd name="connsiteY142" fmla="*/ 446547 h 487392"/>
                <a:gd name="connsiteX143" fmla="*/ 175349 w 498084"/>
                <a:gd name="connsiteY143" fmla="*/ 451096 h 487392"/>
                <a:gd name="connsiteX144" fmla="*/ 182873 w 498084"/>
                <a:gd name="connsiteY144" fmla="*/ 449909 h 487392"/>
                <a:gd name="connsiteX145" fmla="*/ 197823 w 498084"/>
                <a:gd name="connsiteY145" fmla="*/ 447635 h 487392"/>
                <a:gd name="connsiteX146" fmla="*/ 208714 w 498084"/>
                <a:gd name="connsiteY146" fmla="*/ 442492 h 487392"/>
                <a:gd name="connsiteX147" fmla="*/ 210991 w 498084"/>
                <a:gd name="connsiteY147" fmla="*/ 447635 h 487392"/>
                <a:gd name="connsiteX148" fmla="*/ 226041 w 498084"/>
                <a:gd name="connsiteY148" fmla="*/ 446547 h 487392"/>
                <a:gd name="connsiteX149" fmla="*/ 244456 w 498084"/>
                <a:gd name="connsiteY149" fmla="*/ 445954 h 487392"/>
                <a:gd name="connsiteX150" fmla="*/ 249010 w 498084"/>
                <a:gd name="connsiteY150" fmla="*/ 441899 h 487392"/>
                <a:gd name="connsiteX151" fmla="*/ 253663 w 498084"/>
                <a:gd name="connsiteY151" fmla="*/ 447041 h 487392"/>
                <a:gd name="connsiteX152" fmla="*/ 244456 w 498084"/>
                <a:gd name="connsiteY152" fmla="*/ 452283 h 487392"/>
                <a:gd name="connsiteX153" fmla="*/ 235842 w 498084"/>
                <a:gd name="connsiteY153" fmla="*/ 458613 h 487392"/>
                <a:gd name="connsiteX154" fmla="*/ 235248 w 498084"/>
                <a:gd name="connsiteY154" fmla="*/ 461481 h 487392"/>
                <a:gd name="connsiteX155" fmla="*/ 244456 w 498084"/>
                <a:gd name="connsiteY155" fmla="*/ 463162 h 487392"/>
                <a:gd name="connsiteX156" fmla="*/ 260594 w 498084"/>
                <a:gd name="connsiteY156" fmla="*/ 466624 h 487392"/>
                <a:gd name="connsiteX157" fmla="*/ 265148 w 498084"/>
                <a:gd name="connsiteY157" fmla="*/ 458613 h 487392"/>
                <a:gd name="connsiteX158" fmla="*/ 270396 w 498084"/>
                <a:gd name="connsiteY158" fmla="*/ 452283 h 487392"/>
                <a:gd name="connsiteX159" fmla="*/ 278415 w 498084"/>
                <a:gd name="connsiteY159" fmla="*/ 453470 h 487392"/>
                <a:gd name="connsiteX160" fmla="*/ 274950 w 498084"/>
                <a:gd name="connsiteY160" fmla="*/ 460888 h 487392"/>
                <a:gd name="connsiteX161" fmla="*/ 284851 w 498084"/>
                <a:gd name="connsiteY161" fmla="*/ 460294 h 487392"/>
                <a:gd name="connsiteX162" fmla="*/ 292276 w 498084"/>
                <a:gd name="connsiteY162" fmla="*/ 460888 h 487392"/>
                <a:gd name="connsiteX163" fmla="*/ 300890 w 498084"/>
                <a:gd name="connsiteY163" fmla="*/ 456239 h 487392"/>
                <a:gd name="connsiteX164" fmla="*/ 312474 w 498084"/>
                <a:gd name="connsiteY164" fmla="*/ 454558 h 487392"/>
                <a:gd name="connsiteX165" fmla="*/ 319404 w 498084"/>
                <a:gd name="connsiteY165" fmla="*/ 455745 h 487392"/>
                <a:gd name="connsiteX166" fmla="*/ 331483 w 498084"/>
                <a:gd name="connsiteY166" fmla="*/ 460888 h 487392"/>
                <a:gd name="connsiteX167" fmla="*/ 343463 w 498084"/>
                <a:gd name="connsiteY167" fmla="*/ 460294 h 487392"/>
                <a:gd name="connsiteX168" fmla="*/ 255545 w 498084"/>
                <a:gd name="connsiteY168" fmla="*/ 487393 h 487392"/>
                <a:gd name="connsiteX169" fmla="*/ 464549 w 498084"/>
                <a:gd name="connsiteY169" fmla="*/ 363174 h 487392"/>
                <a:gd name="connsiteX170" fmla="*/ 316038 w 498084"/>
                <a:gd name="connsiteY170" fmla="*/ 7132 h 487392"/>
                <a:gd name="connsiteX171" fmla="*/ 478509 w 498084"/>
                <a:gd name="connsiteY171" fmla="*/ 177636 h 487392"/>
                <a:gd name="connsiteX172" fmla="*/ 477321 w 498084"/>
                <a:gd name="connsiteY172" fmla="*/ 179911 h 487392"/>
                <a:gd name="connsiteX173" fmla="*/ 470985 w 498084"/>
                <a:gd name="connsiteY173" fmla="*/ 172494 h 487392"/>
                <a:gd name="connsiteX174" fmla="*/ 468113 w 498084"/>
                <a:gd name="connsiteY174" fmla="*/ 163889 h 487392"/>
                <a:gd name="connsiteX175" fmla="*/ 463559 w 498084"/>
                <a:gd name="connsiteY175" fmla="*/ 158648 h 487392"/>
                <a:gd name="connsiteX176" fmla="*/ 457817 w 498084"/>
                <a:gd name="connsiteY176" fmla="*/ 152911 h 487392"/>
                <a:gd name="connsiteX177" fmla="*/ 451381 w 498084"/>
                <a:gd name="connsiteY177" fmla="*/ 140845 h 487392"/>
                <a:gd name="connsiteX178" fmla="*/ 442173 w 498084"/>
                <a:gd name="connsiteY178" fmla="*/ 137384 h 487392"/>
                <a:gd name="connsiteX179" fmla="*/ 439896 w 498084"/>
                <a:gd name="connsiteY179" fmla="*/ 136790 h 487392"/>
                <a:gd name="connsiteX180" fmla="*/ 443361 w 498084"/>
                <a:gd name="connsiteY180" fmla="*/ 144307 h 487392"/>
                <a:gd name="connsiteX181" fmla="*/ 443361 w 498084"/>
                <a:gd name="connsiteY181" fmla="*/ 153505 h 487392"/>
                <a:gd name="connsiteX182" fmla="*/ 446827 w 498084"/>
                <a:gd name="connsiteY182" fmla="*/ 164384 h 487392"/>
                <a:gd name="connsiteX183" fmla="*/ 443955 w 498084"/>
                <a:gd name="connsiteY183" fmla="*/ 173087 h 487392"/>
                <a:gd name="connsiteX184" fmla="*/ 440490 w 498084"/>
                <a:gd name="connsiteY184" fmla="*/ 181098 h 487392"/>
                <a:gd name="connsiteX185" fmla="*/ 424946 w 498084"/>
                <a:gd name="connsiteY185" fmla="*/ 184560 h 487392"/>
                <a:gd name="connsiteX186" fmla="*/ 418610 w 498084"/>
                <a:gd name="connsiteY186" fmla="*/ 175955 h 487392"/>
                <a:gd name="connsiteX187" fmla="*/ 407719 w 498084"/>
                <a:gd name="connsiteY187" fmla="*/ 169032 h 487392"/>
                <a:gd name="connsiteX188" fmla="*/ 405937 w 498084"/>
                <a:gd name="connsiteY188" fmla="*/ 159142 h 487392"/>
                <a:gd name="connsiteX189" fmla="*/ 401382 w 498084"/>
                <a:gd name="connsiteY189" fmla="*/ 151625 h 487392"/>
                <a:gd name="connsiteX190" fmla="*/ 396729 w 498084"/>
                <a:gd name="connsiteY190" fmla="*/ 147670 h 487392"/>
                <a:gd name="connsiteX191" fmla="*/ 389898 w 498084"/>
                <a:gd name="connsiteY191" fmla="*/ 149944 h 487392"/>
                <a:gd name="connsiteX192" fmla="*/ 392175 w 498084"/>
                <a:gd name="connsiteY192" fmla="*/ 162604 h 487392"/>
                <a:gd name="connsiteX193" fmla="*/ 399105 w 498084"/>
                <a:gd name="connsiteY193" fmla="*/ 166065 h 487392"/>
                <a:gd name="connsiteX194" fmla="*/ 403660 w 498084"/>
                <a:gd name="connsiteY194" fmla="*/ 175263 h 487392"/>
                <a:gd name="connsiteX195" fmla="*/ 408214 w 498084"/>
                <a:gd name="connsiteY195" fmla="*/ 185153 h 487392"/>
                <a:gd name="connsiteX196" fmla="*/ 416333 w 498084"/>
                <a:gd name="connsiteY196" fmla="*/ 188021 h 487392"/>
                <a:gd name="connsiteX197" fmla="*/ 416333 w 498084"/>
                <a:gd name="connsiteY197" fmla="*/ 196032 h 487392"/>
                <a:gd name="connsiteX198" fmla="*/ 423263 w 498084"/>
                <a:gd name="connsiteY198" fmla="*/ 198307 h 487392"/>
                <a:gd name="connsiteX199" fmla="*/ 428412 w 498084"/>
                <a:gd name="connsiteY199" fmla="*/ 197219 h 487392"/>
                <a:gd name="connsiteX200" fmla="*/ 437124 w 498084"/>
                <a:gd name="connsiteY200" fmla="*/ 195439 h 487392"/>
                <a:gd name="connsiteX201" fmla="*/ 442173 w 498084"/>
                <a:gd name="connsiteY201" fmla="*/ 201175 h 487392"/>
                <a:gd name="connsiteX202" fmla="*/ 440490 w 498084"/>
                <a:gd name="connsiteY202" fmla="*/ 212647 h 487392"/>
                <a:gd name="connsiteX203" fmla="*/ 435342 w 498084"/>
                <a:gd name="connsiteY203" fmla="*/ 222537 h 487392"/>
                <a:gd name="connsiteX204" fmla="*/ 432966 w 498084"/>
                <a:gd name="connsiteY204" fmla="*/ 239845 h 487392"/>
                <a:gd name="connsiteX205" fmla="*/ 424946 w 498084"/>
                <a:gd name="connsiteY205" fmla="*/ 248449 h 487392"/>
                <a:gd name="connsiteX206" fmla="*/ 422669 w 498084"/>
                <a:gd name="connsiteY206" fmla="*/ 261108 h 487392"/>
                <a:gd name="connsiteX207" fmla="*/ 417422 w 498084"/>
                <a:gd name="connsiteY207" fmla="*/ 267438 h 487392"/>
                <a:gd name="connsiteX208" fmla="*/ 417422 w 498084"/>
                <a:gd name="connsiteY208" fmla="*/ 278317 h 487392"/>
                <a:gd name="connsiteX209" fmla="*/ 418016 w 498084"/>
                <a:gd name="connsiteY209" fmla="*/ 294438 h 487392"/>
                <a:gd name="connsiteX210" fmla="*/ 410590 w 498084"/>
                <a:gd name="connsiteY210" fmla="*/ 303636 h 487392"/>
                <a:gd name="connsiteX211" fmla="*/ 414550 w 498084"/>
                <a:gd name="connsiteY211" fmla="*/ 312833 h 487392"/>
                <a:gd name="connsiteX212" fmla="*/ 404650 w 498084"/>
                <a:gd name="connsiteY212" fmla="*/ 322724 h 487392"/>
                <a:gd name="connsiteX213" fmla="*/ 401185 w 498084"/>
                <a:gd name="connsiteY213" fmla="*/ 328460 h 487392"/>
                <a:gd name="connsiteX214" fmla="*/ 393165 w 498084"/>
                <a:gd name="connsiteY214" fmla="*/ 331328 h 487392"/>
                <a:gd name="connsiteX215" fmla="*/ 393165 w 498084"/>
                <a:gd name="connsiteY215" fmla="*/ 339932 h 487392"/>
                <a:gd name="connsiteX216" fmla="*/ 383957 w 498084"/>
                <a:gd name="connsiteY216" fmla="*/ 353185 h 487392"/>
                <a:gd name="connsiteX217" fmla="*/ 372967 w 498084"/>
                <a:gd name="connsiteY217" fmla="*/ 362382 h 487392"/>
                <a:gd name="connsiteX218" fmla="*/ 370690 w 498084"/>
                <a:gd name="connsiteY218" fmla="*/ 369306 h 487392"/>
                <a:gd name="connsiteX219" fmla="*/ 353958 w 498084"/>
                <a:gd name="connsiteY219" fmla="*/ 376229 h 487392"/>
                <a:gd name="connsiteX220" fmla="*/ 340790 w 498084"/>
                <a:gd name="connsiteY220" fmla="*/ 381866 h 487392"/>
                <a:gd name="connsiteX221" fmla="*/ 337919 w 498084"/>
                <a:gd name="connsiteY221" fmla="*/ 381866 h 487392"/>
                <a:gd name="connsiteX222" fmla="*/ 332671 w 498084"/>
                <a:gd name="connsiteY222" fmla="*/ 369899 h 487392"/>
                <a:gd name="connsiteX223" fmla="*/ 328612 w 498084"/>
                <a:gd name="connsiteY223" fmla="*/ 360701 h 487392"/>
                <a:gd name="connsiteX224" fmla="*/ 328612 w 498084"/>
                <a:gd name="connsiteY224" fmla="*/ 353778 h 487392"/>
                <a:gd name="connsiteX225" fmla="*/ 326929 w 498084"/>
                <a:gd name="connsiteY225" fmla="*/ 344580 h 487392"/>
                <a:gd name="connsiteX226" fmla="*/ 319504 w 498084"/>
                <a:gd name="connsiteY226" fmla="*/ 334690 h 487392"/>
                <a:gd name="connsiteX227" fmla="*/ 314256 w 498084"/>
                <a:gd name="connsiteY227" fmla="*/ 327174 h 487392"/>
                <a:gd name="connsiteX228" fmla="*/ 317226 w 498084"/>
                <a:gd name="connsiteY228" fmla="*/ 319756 h 487392"/>
                <a:gd name="connsiteX229" fmla="*/ 321186 w 498084"/>
                <a:gd name="connsiteY229" fmla="*/ 307690 h 487392"/>
                <a:gd name="connsiteX230" fmla="*/ 329206 w 498084"/>
                <a:gd name="connsiteY230" fmla="*/ 299086 h 487392"/>
                <a:gd name="connsiteX231" fmla="*/ 327523 w 498084"/>
                <a:gd name="connsiteY231" fmla="*/ 289889 h 487392"/>
                <a:gd name="connsiteX232" fmla="*/ 321186 w 498084"/>
                <a:gd name="connsiteY232" fmla="*/ 280592 h 487392"/>
                <a:gd name="connsiteX233" fmla="*/ 317226 w 498084"/>
                <a:gd name="connsiteY233" fmla="*/ 274856 h 487392"/>
                <a:gd name="connsiteX234" fmla="*/ 311385 w 498084"/>
                <a:gd name="connsiteY234" fmla="*/ 266845 h 487392"/>
                <a:gd name="connsiteX235" fmla="*/ 310197 w 498084"/>
                <a:gd name="connsiteY235" fmla="*/ 250229 h 487392"/>
                <a:gd name="connsiteX236" fmla="*/ 310197 w 498084"/>
                <a:gd name="connsiteY236" fmla="*/ 245581 h 487392"/>
                <a:gd name="connsiteX237" fmla="*/ 312573 w 498084"/>
                <a:gd name="connsiteY237" fmla="*/ 233515 h 487392"/>
                <a:gd name="connsiteX238" fmla="*/ 300494 w 498084"/>
                <a:gd name="connsiteY238" fmla="*/ 228273 h 487392"/>
                <a:gd name="connsiteX239" fmla="*/ 292375 w 498084"/>
                <a:gd name="connsiteY239" fmla="*/ 230054 h 487392"/>
                <a:gd name="connsiteX240" fmla="*/ 286633 w 498084"/>
                <a:gd name="connsiteY240" fmla="*/ 222043 h 487392"/>
                <a:gd name="connsiteX241" fmla="*/ 278613 w 498084"/>
                <a:gd name="connsiteY241" fmla="*/ 222043 h 487392"/>
                <a:gd name="connsiteX242" fmla="*/ 264257 w 498084"/>
                <a:gd name="connsiteY242" fmla="*/ 226691 h 487392"/>
                <a:gd name="connsiteX243" fmla="*/ 250396 w 498084"/>
                <a:gd name="connsiteY243" fmla="*/ 228372 h 487392"/>
                <a:gd name="connsiteX244" fmla="*/ 230595 w 498084"/>
                <a:gd name="connsiteY244" fmla="*/ 227779 h 487392"/>
                <a:gd name="connsiteX245" fmla="*/ 222476 w 498084"/>
                <a:gd name="connsiteY245" fmla="*/ 223230 h 487392"/>
                <a:gd name="connsiteX246" fmla="*/ 217328 w 498084"/>
                <a:gd name="connsiteY246" fmla="*/ 215219 h 487392"/>
                <a:gd name="connsiteX247" fmla="*/ 210397 w 498084"/>
                <a:gd name="connsiteY247" fmla="*/ 209482 h 487392"/>
                <a:gd name="connsiteX248" fmla="*/ 208714 w 498084"/>
                <a:gd name="connsiteY248" fmla="*/ 200779 h 487392"/>
                <a:gd name="connsiteX249" fmla="*/ 204655 w 498084"/>
                <a:gd name="connsiteY249" fmla="*/ 196230 h 487392"/>
                <a:gd name="connsiteX250" fmla="*/ 198318 w 498084"/>
                <a:gd name="connsiteY250" fmla="*/ 189307 h 487392"/>
                <a:gd name="connsiteX251" fmla="*/ 202378 w 498084"/>
                <a:gd name="connsiteY251" fmla="*/ 180109 h 487392"/>
                <a:gd name="connsiteX252" fmla="*/ 206338 w 498084"/>
                <a:gd name="connsiteY252" fmla="*/ 169230 h 487392"/>
                <a:gd name="connsiteX253" fmla="*/ 204655 w 498084"/>
                <a:gd name="connsiteY253" fmla="*/ 147966 h 487392"/>
                <a:gd name="connsiteX254" fmla="*/ 219110 w 498084"/>
                <a:gd name="connsiteY254" fmla="*/ 131845 h 487392"/>
                <a:gd name="connsiteX255" fmla="*/ 224852 w 498084"/>
                <a:gd name="connsiteY255" fmla="*/ 121955 h 487392"/>
                <a:gd name="connsiteX256" fmla="*/ 230595 w 498084"/>
                <a:gd name="connsiteY256" fmla="*/ 119087 h 487392"/>
                <a:gd name="connsiteX257" fmla="*/ 244951 w 498084"/>
                <a:gd name="connsiteY257" fmla="*/ 113944 h 487392"/>
                <a:gd name="connsiteX258" fmla="*/ 255347 w 498084"/>
                <a:gd name="connsiteY258" fmla="*/ 104747 h 487392"/>
                <a:gd name="connsiteX259" fmla="*/ 261683 w 498084"/>
                <a:gd name="connsiteY259" fmla="*/ 104153 h 487392"/>
                <a:gd name="connsiteX260" fmla="*/ 271584 w 498084"/>
                <a:gd name="connsiteY260" fmla="*/ 102472 h 487392"/>
                <a:gd name="connsiteX261" fmla="*/ 277821 w 498084"/>
                <a:gd name="connsiteY261" fmla="*/ 101780 h 487392"/>
                <a:gd name="connsiteX262" fmla="*/ 287722 w 498084"/>
                <a:gd name="connsiteY262" fmla="*/ 100098 h 487392"/>
                <a:gd name="connsiteX263" fmla="*/ 292871 w 498084"/>
                <a:gd name="connsiteY263" fmla="*/ 101285 h 487392"/>
                <a:gd name="connsiteX264" fmla="*/ 296930 w 498084"/>
                <a:gd name="connsiteY264" fmla="*/ 101780 h 487392"/>
                <a:gd name="connsiteX265" fmla="*/ 300395 w 498084"/>
                <a:gd name="connsiteY265" fmla="*/ 115032 h 487392"/>
                <a:gd name="connsiteX266" fmla="*/ 307325 w 498084"/>
                <a:gd name="connsiteY266" fmla="*/ 115626 h 487392"/>
                <a:gd name="connsiteX267" fmla="*/ 315939 w 498084"/>
                <a:gd name="connsiteY267" fmla="*/ 118494 h 487392"/>
                <a:gd name="connsiteX268" fmla="*/ 325840 w 498084"/>
                <a:gd name="connsiteY268" fmla="*/ 122549 h 487392"/>
                <a:gd name="connsiteX269" fmla="*/ 330988 w 498084"/>
                <a:gd name="connsiteY269" fmla="*/ 122549 h 487392"/>
                <a:gd name="connsiteX270" fmla="*/ 338414 w 498084"/>
                <a:gd name="connsiteY270" fmla="*/ 115032 h 487392"/>
                <a:gd name="connsiteX271" fmla="*/ 355740 w 498084"/>
                <a:gd name="connsiteY271" fmla="*/ 117900 h 487392"/>
                <a:gd name="connsiteX272" fmla="*/ 364354 w 498084"/>
                <a:gd name="connsiteY272" fmla="*/ 116219 h 487392"/>
                <a:gd name="connsiteX273" fmla="*/ 372967 w 498084"/>
                <a:gd name="connsiteY273" fmla="*/ 114538 h 487392"/>
                <a:gd name="connsiteX274" fmla="*/ 377621 w 498084"/>
                <a:gd name="connsiteY274" fmla="*/ 115626 h 487392"/>
                <a:gd name="connsiteX275" fmla="*/ 377621 w 498084"/>
                <a:gd name="connsiteY275" fmla="*/ 108802 h 487392"/>
                <a:gd name="connsiteX276" fmla="*/ 367225 w 498084"/>
                <a:gd name="connsiteY276" fmla="*/ 104747 h 487392"/>
                <a:gd name="connsiteX277" fmla="*/ 366136 w 498084"/>
                <a:gd name="connsiteY277" fmla="*/ 100098 h 487392"/>
                <a:gd name="connsiteX278" fmla="*/ 355146 w 498084"/>
                <a:gd name="connsiteY278" fmla="*/ 97230 h 487392"/>
                <a:gd name="connsiteX279" fmla="*/ 343067 w 498084"/>
                <a:gd name="connsiteY279" fmla="*/ 97230 h 487392"/>
                <a:gd name="connsiteX280" fmla="*/ 341384 w 498084"/>
                <a:gd name="connsiteY280" fmla="*/ 92087 h 487392"/>
                <a:gd name="connsiteX281" fmla="*/ 353463 w 498084"/>
                <a:gd name="connsiteY281" fmla="*/ 82197 h 487392"/>
                <a:gd name="connsiteX282" fmla="*/ 362077 w 498084"/>
                <a:gd name="connsiteY282" fmla="*/ 86252 h 487392"/>
                <a:gd name="connsiteX283" fmla="*/ 366136 w 498084"/>
                <a:gd name="connsiteY283" fmla="*/ 75274 h 487392"/>
                <a:gd name="connsiteX284" fmla="*/ 356235 w 498084"/>
                <a:gd name="connsiteY284" fmla="*/ 69044 h 487392"/>
                <a:gd name="connsiteX285" fmla="*/ 338414 w 498084"/>
                <a:gd name="connsiteY285" fmla="*/ 79923 h 487392"/>
                <a:gd name="connsiteX286" fmla="*/ 330988 w 498084"/>
                <a:gd name="connsiteY286" fmla="*/ 77055 h 487392"/>
                <a:gd name="connsiteX287" fmla="*/ 328117 w 498084"/>
                <a:gd name="connsiteY287" fmla="*/ 89121 h 487392"/>
                <a:gd name="connsiteX288" fmla="*/ 324652 w 498084"/>
                <a:gd name="connsiteY288" fmla="*/ 91395 h 487392"/>
                <a:gd name="connsiteX289" fmla="*/ 316038 w 498084"/>
                <a:gd name="connsiteY289" fmla="*/ 83384 h 487392"/>
                <a:gd name="connsiteX290" fmla="*/ 291286 w 498084"/>
                <a:gd name="connsiteY290" fmla="*/ 81011 h 487392"/>
                <a:gd name="connsiteX291" fmla="*/ 283762 w 498084"/>
                <a:gd name="connsiteY291" fmla="*/ 84472 h 487392"/>
                <a:gd name="connsiteX292" fmla="*/ 282079 w 498084"/>
                <a:gd name="connsiteY292" fmla="*/ 86252 h 487392"/>
                <a:gd name="connsiteX293" fmla="*/ 268217 w 498084"/>
                <a:gd name="connsiteY293" fmla="*/ 88527 h 487392"/>
                <a:gd name="connsiteX294" fmla="*/ 263069 w 498084"/>
                <a:gd name="connsiteY294" fmla="*/ 89714 h 487392"/>
                <a:gd name="connsiteX295" fmla="*/ 250990 w 498084"/>
                <a:gd name="connsiteY295" fmla="*/ 92582 h 487392"/>
                <a:gd name="connsiteX296" fmla="*/ 246337 w 498084"/>
                <a:gd name="connsiteY296" fmla="*/ 85659 h 487392"/>
                <a:gd name="connsiteX297" fmla="*/ 257921 w 498084"/>
                <a:gd name="connsiteY297" fmla="*/ 78241 h 487392"/>
                <a:gd name="connsiteX298" fmla="*/ 269406 w 498084"/>
                <a:gd name="connsiteY298" fmla="*/ 70725 h 487392"/>
                <a:gd name="connsiteX299" fmla="*/ 259505 w 498084"/>
                <a:gd name="connsiteY299" fmla="*/ 59846 h 487392"/>
                <a:gd name="connsiteX300" fmla="*/ 242872 w 498084"/>
                <a:gd name="connsiteY300" fmla="*/ 51736 h 487392"/>
                <a:gd name="connsiteX301" fmla="*/ 238218 w 498084"/>
                <a:gd name="connsiteY301" fmla="*/ 40758 h 487392"/>
                <a:gd name="connsiteX302" fmla="*/ 220397 w 498084"/>
                <a:gd name="connsiteY302" fmla="*/ 44319 h 487392"/>
                <a:gd name="connsiteX303" fmla="*/ 213466 w 498084"/>
                <a:gd name="connsiteY303" fmla="*/ 43725 h 487392"/>
                <a:gd name="connsiteX304" fmla="*/ 205942 w 498084"/>
                <a:gd name="connsiteY304" fmla="*/ 39077 h 487392"/>
                <a:gd name="connsiteX305" fmla="*/ 214060 w 498084"/>
                <a:gd name="connsiteY305" fmla="*/ 27011 h 487392"/>
                <a:gd name="connsiteX306" fmla="*/ 229011 w 498084"/>
                <a:gd name="connsiteY306" fmla="*/ 13758 h 487392"/>
                <a:gd name="connsiteX307" fmla="*/ 245149 w 498084"/>
                <a:gd name="connsiteY307" fmla="*/ 18406 h 487392"/>
                <a:gd name="connsiteX308" fmla="*/ 258416 w 498084"/>
                <a:gd name="connsiteY308" fmla="*/ 15539 h 487392"/>
                <a:gd name="connsiteX309" fmla="*/ 248020 w 498084"/>
                <a:gd name="connsiteY309" fmla="*/ 8615 h 487392"/>
                <a:gd name="connsiteX310" fmla="*/ 245743 w 498084"/>
                <a:gd name="connsiteY310" fmla="*/ 8022 h 487392"/>
                <a:gd name="connsiteX311" fmla="*/ 249208 w 498084"/>
                <a:gd name="connsiteY311" fmla="*/ 2879 h 487392"/>
                <a:gd name="connsiteX312" fmla="*/ 245743 w 498084"/>
                <a:gd name="connsiteY312" fmla="*/ 11 h 487392"/>
                <a:gd name="connsiteX313" fmla="*/ 206437 w 498084"/>
                <a:gd name="connsiteY313" fmla="*/ 1692 h 48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Lst>
              <a:rect l="l" t="t" r="r" b="b"/>
              <a:pathLst>
                <a:path w="498084" h="487392">
                  <a:moveTo>
                    <a:pt x="206437" y="1692"/>
                  </a:moveTo>
                  <a:cubicBezTo>
                    <a:pt x="151825" y="10959"/>
                    <a:pt x="101826" y="38058"/>
                    <a:pt x="64262" y="78736"/>
                  </a:cubicBezTo>
                  <a:cubicBezTo>
                    <a:pt x="64262" y="78736"/>
                    <a:pt x="108618" y="32747"/>
                    <a:pt x="135647" y="32747"/>
                  </a:cubicBezTo>
                  <a:lnTo>
                    <a:pt x="141686" y="35319"/>
                  </a:lnTo>
                  <a:cubicBezTo>
                    <a:pt x="141280" y="36466"/>
                    <a:pt x="140676" y="37534"/>
                    <a:pt x="139904" y="38483"/>
                  </a:cubicBezTo>
                  <a:cubicBezTo>
                    <a:pt x="138172" y="40471"/>
                    <a:pt x="136736" y="42706"/>
                    <a:pt x="135647" y="45110"/>
                  </a:cubicBezTo>
                  <a:cubicBezTo>
                    <a:pt x="135647" y="46296"/>
                    <a:pt x="135647" y="50055"/>
                    <a:pt x="135647" y="50055"/>
                  </a:cubicBezTo>
                  <a:lnTo>
                    <a:pt x="133568" y="52824"/>
                  </a:lnTo>
                  <a:cubicBezTo>
                    <a:pt x="132617" y="53279"/>
                    <a:pt x="131756" y="53882"/>
                    <a:pt x="130993" y="54604"/>
                  </a:cubicBezTo>
                  <a:cubicBezTo>
                    <a:pt x="130399" y="55494"/>
                    <a:pt x="129310" y="55791"/>
                    <a:pt x="129310" y="57769"/>
                  </a:cubicBezTo>
                  <a:cubicBezTo>
                    <a:pt x="129360" y="59331"/>
                    <a:pt x="129558" y="60894"/>
                    <a:pt x="129904" y="62417"/>
                  </a:cubicBezTo>
                  <a:lnTo>
                    <a:pt x="129904" y="67263"/>
                  </a:lnTo>
                  <a:lnTo>
                    <a:pt x="128518" y="70132"/>
                  </a:lnTo>
                  <a:lnTo>
                    <a:pt x="124756" y="72406"/>
                  </a:lnTo>
                  <a:cubicBezTo>
                    <a:pt x="122766" y="72871"/>
                    <a:pt x="120707" y="72871"/>
                    <a:pt x="118717" y="72406"/>
                  </a:cubicBezTo>
                  <a:cubicBezTo>
                    <a:pt x="116934" y="71615"/>
                    <a:pt x="116439" y="68055"/>
                    <a:pt x="116439" y="68055"/>
                  </a:cubicBezTo>
                  <a:lnTo>
                    <a:pt x="121291" y="64989"/>
                  </a:lnTo>
                  <a:cubicBezTo>
                    <a:pt x="121291" y="64989"/>
                    <a:pt x="121885" y="64099"/>
                    <a:pt x="120400" y="63208"/>
                  </a:cubicBezTo>
                  <a:cubicBezTo>
                    <a:pt x="118915" y="62318"/>
                    <a:pt x="119311" y="59450"/>
                    <a:pt x="116736" y="60044"/>
                  </a:cubicBezTo>
                  <a:cubicBezTo>
                    <a:pt x="114301" y="60983"/>
                    <a:pt x="112053" y="62358"/>
                    <a:pt x="110103" y="64099"/>
                  </a:cubicBezTo>
                  <a:lnTo>
                    <a:pt x="105747" y="66967"/>
                  </a:lnTo>
                  <a:cubicBezTo>
                    <a:pt x="105747" y="66967"/>
                    <a:pt x="103766" y="72110"/>
                    <a:pt x="104657" y="72110"/>
                  </a:cubicBezTo>
                  <a:cubicBezTo>
                    <a:pt x="105756" y="72446"/>
                    <a:pt x="106786" y="72940"/>
                    <a:pt x="107727" y="73593"/>
                  </a:cubicBezTo>
                  <a:cubicBezTo>
                    <a:pt x="108093" y="74503"/>
                    <a:pt x="108291" y="75482"/>
                    <a:pt x="108321" y="76461"/>
                  </a:cubicBezTo>
                  <a:cubicBezTo>
                    <a:pt x="108073" y="77974"/>
                    <a:pt x="107608" y="79438"/>
                    <a:pt x="106935" y="80813"/>
                  </a:cubicBezTo>
                  <a:cubicBezTo>
                    <a:pt x="106935" y="80813"/>
                    <a:pt x="106044" y="82197"/>
                    <a:pt x="103172" y="81604"/>
                  </a:cubicBezTo>
                  <a:cubicBezTo>
                    <a:pt x="100737" y="81169"/>
                    <a:pt x="98321" y="80605"/>
                    <a:pt x="95945" y="79923"/>
                  </a:cubicBezTo>
                  <a:cubicBezTo>
                    <a:pt x="94381" y="79062"/>
                    <a:pt x="92569" y="78746"/>
                    <a:pt x="90797" y="79033"/>
                  </a:cubicBezTo>
                  <a:cubicBezTo>
                    <a:pt x="89113" y="79626"/>
                    <a:pt x="88519" y="80219"/>
                    <a:pt x="88222" y="81011"/>
                  </a:cubicBezTo>
                  <a:cubicBezTo>
                    <a:pt x="86282" y="82692"/>
                    <a:pt x="84153" y="84146"/>
                    <a:pt x="81886" y="85362"/>
                  </a:cubicBezTo>
                  <a:cubicBezTo>
                    <a:pt x="81886" y="85362"/>
                    <a:pt x="79906" y="86252"/>
                    <a:pt x="79906" y="87340"/>
                  </a:cubicBezTo>
                  <a:cubicBezTo>
                    <a:pt x="79490" y="89239"/>
                    <a:pt x="78896" y="91098"/>
                    <a:pt x="78123" y="92879"/>
                  </a:cubicBezTo>
                  <a:cubicBezTo>
                    <a:pt x="76490" y="94303"/>
                    <a:pt x="74510" y="95292"/>
                    <a:pt x="72381" y="95747"/>
                  </a:cubicBezTo>
                  <a:cubicBezTo>
                    <a:pt x="68619" y="96538"/>
                    <a:pt x="67827" y="97725"/>
                    <a:pt x="67827" y="97725"/>
                  </a:cubicBezTo>
                  <a:lnTo>
                    <a:pt x="65748" y="102077"/>
                  </a:lnTo>
                  <a:cubicBezTo>
                    <a:pt x="63936" y="103372"/>
                    <a:pt x="62302" y="104895"/>
                    <a:pt x="60896" y="106626"/>
                  </a:cubicBezTo>
                  <a:cubicBezTo>
                    <a:pt x="58273" y="109435"/>
                    <a:pt x="55273" y="111868"/>
                    <a:pt x="51986" y="113846"/>
                  </a:cubicBezTo>
                  <a:cubicBezTo>
                    <a:pt x="50164" y="115131"/>
                    <a:pt x="48758" y="116921"/>
                    <a:pt x="47926" y="118988"/>
                  </a:cubicBezTo>
                  <a:cubicBezTo>
                    <a:pt x="47035" y="121263"/>
                    <a:pt x="47332" y="124725"/>
                    <a:pt x="46441" y="125912"/>
                  </a:cubicBezTo>
                  <a:cubicBezTo>
                    <a:pt x="45293" y="127968"/>
                    <a:pt x="44520" y="130214"/>
                    <a:pt x="44164" y="132538"/>
                  </a:cubicBezTo>
                  <a:cubicBezTo>
                    <a:pt x="43936" y="134822"/>
                    <a:pt x="42916" y="136949"/>
                    <a:pt x="41293" y="138571"/>
                  </a:cubicBezTo>
                  <a:cubicBezTo>
                    <a:pt x="40164" y="139639"/>
                    <a:pt x="38936" y="140598"/>
                    <a:pt x="37629" y="141439"/>
                  </a:cubicBezTo>
                  <a:cubicBezTo>
                    <a:pt x="34927" y="142250"/>
                    <a:pt x="32313" y="143308"/>
                    <a:pt x="29808" y="144604"/>
                  </a:cubicBezTo>
                  <a:cubicBezTo>
                    <a:pt x="28333" y="145810"/>
                    <a:pt x="27412" y="147561"/>
                    <a:pt x="27234" y="149450"/>
                  </a:cubicBezTo>
                  <a:cubicBezTo>
                    <a:pt x="27234" y="150340"/>
                    <a:pt x="29808" y="152417"/>
                    <a:pt x="30699" y="152417"/>
                  </a:cubicBezTo>
                  <a:cubicBezTo>
                    <a:pt x="31877" y="152595"/>
                    <a:pt x="33036" y="152852"/>
                    <a:pt x="34164" y="153208"/>
                  </a:cubicBezTo>
                  <a:cubicBezTo>
                    <a:pt x="34164" y="153208"/>
                    <a:pt x="34164" y="157757"/>
                    <a:pt x="34164" y="158648"/>
                  </a:cubicBezTo>
                  <a:cubicBezTo>
                    <a:pt x="34164" y="159538"/>
                    <a:pt x="32382" y="163889"/>
                    <a:pt x="34164" y="163889"/>
                  </a:cubicBezTo>
                  <a:cubicBezTo>
                    <a:pt x="35580" y="163780"/>
                    <a:pt x="37006" y="163780"/>
                    <a:pt x="38422" y="163889"/>
                  </a:cubicBezTo>
                  <a:lnTo>
                    <a:pt x="43075" y="165076"/>
                  </a:lnTo>
                  <a:lnTo>
                    <a:pt x="47035" y="167647"/>
                  </a:lnTo>
                  <a:lnTo>
                    <a:pt x="49312" y="169329"/>
                  </a:lnTo>
                  <a:cubicBezTo>
                    <a:pt x="49114" y="170525"/>
                    <a:pt x="48748" y="171693"/>
                    <a:pt x="48223" y="172790"/>
                  </a:cubicBezTo>
                  <a:cubicBezTo>
                    <a:pt x="47629" y="173779"/>
                    <a:pt x="46441" y="175659"/>
                    <a:pt x="45649" y="175461"/>
                  </a:cubicBezTo>
                  <a:cubicBezTo>
                    <a:pt x="44857" y="175263"/>
                    <a:pt x="45055" y="175461"/>
                    <a:pt x="44164" y="173087"/>
                  </a:cubicBezTo>
                  <a:cubicBezTo>
                    <a:pt x="43273" y="170713"/>
                    <a:pt x="43669" y="170219"/>
                    <a:pt x="41590" y="169625"/>
                  </a:cubicBezTo>
                  <a:cubicBezTo>
                    <a:pt x="39511" y="169032"/>
                    <a:pt x="37531" y="171109"/>
                    <a:pt x="36640" y="170515"/>
                  </a:cubicBezTo>
                  <a:cubicBezTo>
                    <a:pt x="35748" y="169922"/>
                    <a:pt x="34362" y="170021"/>
                    <a:pt x="32976" y="168538"/>
                  </a:cubicBezTo>
                  <a:cubicBezTo>
                    <a:pt x="31590" y="167054"/>
                    <a:pt x="31194" y="169625"/>
                    <a:pt x="31491" y="167054"/>
                  </a:cubicBezTo>
                  <a:cubicBezTo>
                    <a:pt x="31788" y="164483"/>
                    <a:pt x="32976" y="163395"/>
                    <a:pt x="32382" y="162208"/>
                  </a:cubicBezTo>
                  <a:cubicBezTo>
                    <a:pt x="31788" y="161021"/>
                    <a:pt x="30105" y="158450"/>
                    <a:pt x="28917" y="158450"/>
                  </a:cubicBezTo>
                  <a:cubicBezTo>
                    <a:pt x="27729" y="158450"/>
                    <a:pt x="29511" y="160724"/>
                    <a:pt x="27729" y="158450"/>
                  </a:cubicBezTo>
                  <a:cubicBezTo>
                    <a:pt x="25947" y="156175"/>
                    <a:pt x="24957" y="155285"/>
                    <a:pt x="24066" y="155582"/>
                  </a:cubicBezTo>
                  <a:cubicBezTo>
                    <a:pt x="23175" y="155878"/>
                    <a:pt x="21986" y="156175"/>
                    <a:pt x="21986" y="154691"/>
                  </a:cubicBezTo>
                  <a:cubicBezTo>
                    <a:pt x="21986" y="153208"/>
                    <a:pt x="22877" y="150439"/>
                    <a:pt x="22877" y="148955"/>
                  </a:cubicBezTo>
                  <a:cubicBezTo>
                    <a:pt x="22877" y="147472"/>
                    <a:pt x="23769" y="145296"/>
                    <a:pt x="23769" y="144109"/>
                  </a:cubicBezTo>
                  <a:cubicBezTo>
                    <a:pt x="23769" y="142922"/>
                    <a:pt x="24957" y="135999"/>
                    <a:pt x="24957" y="135999"/>
                  </a:cubicBezTo>
                  <a:cubicBezTo>
                    <a:pt x="20610" y="144505"/>
                    <a:pt x="17135" y="153416"/>
                    <a:pt x="14561" y="162604"/>
                  </a:cubicBezTo>
                  <a:cubicBezTo>
                    <a:pt x="14561" y="162604"/>
                    <a:pt x="17630" y="162604"/>
                    <a:pt x="17630" y="164087"/>
                  </a:cubicBezTo>
                  <a:cubicBezTo>
                    <a:pt x="17828" y="165996"/>
                    <a:pt x="17828" y="167914"/>
                    <a:pt x="17630" y="169823"/>
                  </a:cubicBezTo>
                  <a:cubicBezTo>
                    <a:pt x="17363" y="172385"/>
                    <a:pt x="17363" y="174976"/>
                    <a:pt x="17630" y="177537"/>
                  </a:cubicBezTo>
                  <a:cubicBezTo>
                    <a:pt x="17630" y="183669"/>
                    <a:pt x="19214" y="185153"/>
                    <a:pt x="18323" y="187427"/>
                  </a:cubicBezTo>
                  <a:cubicBezTo>
                    <a:pt x="17343" y="189653"/>
                    <a:pt x="16620" y="191967"/>
                    <a:pt x="16145" y="194351"/>
                  </a:cubicBezTo>
                  <a:cubicBezTo>
                    <a:pt x="16175" y="197545"/>
                    <a:pt x="16917" y="200680"/>
                    <a:pt x="18323" y="203548"/>
                  </a:cubicBezTo>
                  <a:cubicBezTo>
                    <a:pt x="19214" y="204636"/>
                    <a:pt x="19214" y="205032"/>
                    <a:pt x="20303" y="206219"/>
                  </a:cubicBezTo>
                  <a:cubicBezTo>
                    <a:pt x="21392" y="207405"/>
                    <a:pt x="18323" y="211955"/>
                    <a:pt x="21491" y="207307"/>
                  </a:cubicBezTo>
                  <a:cubicBezTo>
                    <a:pt x="24660" y="202658"/>
                    <a:pt x="25650" y="200779"/>
                    <a:pt x="25650" y="200779"/>
                  </a:cubicBezTo>
                  <a:lnTo>
                    <a:pt x="27630" y="198603"/>
                  </a:lnTo>
                  <a:cubicBezTo>
                    <a:pt x="27630" y="198603"/>
                    <a:pt x="27630" y="195439"/>
                    <a:pt x="31392" y="196230"/>
                  </a:cubicBezTo>
                  <a:cubicBezTo>
                    <a:pt x="35154" y="197021"/>
                    <a:pt x="35649" y="196230"/>
                    <a:pt x="36738" y="197812"/>
                  </a:cubicBezTo>
                  <a:cubicBezTo>
                    <a:pt x="37828" y="199395"/>
                    <a:pt x="35253" y="203153"/>
                    <a:pt x="36738" y="203548"/>
                  </a:cubicBezTo>
                  <a:cubicBezTo>
                    <a:pt x="38224" y="203944"/>
                    <a:pt x="44461" y="201175"/>
                    <a:pt x="45946" y="201570"/>
                  </a:cubicBezTo>
                  <a:cubicBezTo>
                    <a:pt x="47946" y="201739"/>
                    <a:pt x="49639" y="203113"/>
                    <a:pt x="50203" y="205032"/>
                  </a:cubicBezTo>
                  <a:cubicBezTo>
                    <a:pt x="50996" y="207702"/>
                    <a:pt x="52085" y="211559"/>
                    <a:pt x="53669" y="212351"/>
                  </a:cubicBezTo>
                  <a:cubicBezTo>
                    <a:pt x="55253" y="213142"/>
                    <a:pt x="54857" y="216504"/>
                    <a:pt x="55550" y="218878"/>
                  </a:cubicBezTo>
                  <a:cubicBezTo>
                    <a:pt x="56243" y="221252"/>
                    <a:pt x="61688" y="222636"/>
                    <a:pt x="62876" y="222636"/>
                  </a:cubicBezTo>
                  <a:cubicBezTo>
                    <a:pt x="65609" y="222804"/>
                    <a:pt x="68302" y="223338"/>
                    <a:pt x="70896" y="224218"/>
                  </a:cubicBezTo>
                  <a:cubicBezTo>
                    <a:pt x="72480" y="225010"/>
                    <a:pt x="70896" y="227680"/>
                    <a:pt x="73965" y="228471"/>
                  </a:cubicBezTo>
                  <a:cubicBezTo>
                    <a:pt x="77034" y="229262"/>
                    <a:pt x="77826" y="235296"/>
                    <a:pt x="77826" y="235296"/>
                  </a:cubicBezTo>
                  <a:cubicBezTo>
                    <a:pt x="78282" y="237580"/>
                    <a:pt x="78282" y="239934"/>
                    <a:pt x="77826" y="242218"/>
                  </a:cubicBezTo>
                  <a:cubicBezTo>
                    <a:pt x="77034" y="243702"/>
                    <a:pt x="77826" y="246471"/>
                    <a:pt x="79411" y="246867"/>
                  </a:cubicBezTo>
                  <a:lnTo>
                    <a:pt x="86242" y="247955"/>
                  </a:lnTo>
                  <a:cubicBezTo>
                    <a:pt x="85014" y="249349"/>
                    <a:pt x="85163" y="251476"/>
                    <a:pt x="86559" y="252702"/>
                  </a:cubicBezTo>
                  <a:cubicBezTo>
                    <a:pt x="86925" y="253018"/>
                    <a:pt x="87361" y="253256"/>
                    <a:pt x="87826" y="253394"/>
                  </a:cubicBezTo>
                  <a:cubicBezTo>
                    <a:pt x="91212" y="254423"/>
                    <a:pt x="94519" y="255679"/>
                    <a:pt x="97727" y="257152"/>
                  </a:cubicBezTo>
                  <a:cubicBezTo>
                    <a:pt x="98816" y="257944"/>
                    <a:pt x="95054" y="261405"/>
                    <a:pt x="100004" y="261009"/>
                  </a:cubicBezTo>
                  <a:cubicBezTo>
                    <a:pt x="104955" y="260614"/>
                    <a:pt x="109905" y="259823"/>
                    <a:pt x="111885" y="261801"/>
                  </a:cubicBezTo>
                  <a:cubicBezTo>
                    <a:pt x="113865" y="263779"/>
                    <a:pt x="111885" y="266350"/>
                    <a:pt x="118420" y="269812"/>
                  </a:cubicBezTo>
                  <a:lnTo>
                    <a:pt x="128320" y="275152"/>
                  </a:lnTo>
                  <a:cubicBezTo>
                    <a:pt x="129805" y="275943"/>
                    <a:pt x="132875" y="275152"/>
                    <a:pt x="132082" y="280097"/>
                  </a:cubicBezTo>
                  <a:cubicBezTo>
                    <a:pt x="132122" y="283747"/>
                    <a:pt x="130786" y="287287"/>
                    <a:pt x="128320" y="289988"/>
                  </a:cubicBezTo>
                  <a:cubicBezTo>
                    <a:pt x="125776" y="293113"/>
                    <a:pt x="123459" y="296416"/>
                    <a:pt x="121390" y="299878"/>
                  </a:cubicBezTo>
                  <a:cubicBezTo>
                    <a:pt x="119340" y="302212"/>
                    <a:pt x="118766" y="305495"/>
                    <a:pt x="119905" y="308383"/>
                  </a:cubicBezTo>
                  <a:cubicBezTo>
                    <a:pt x="121479" y="310984"/>
                    <a:pt x="122617" y="313823"/>
                    <a:pt x="123271" y="316789"/>
                  </a:cubicBezTo>
                  <a:cubicBezTo>
                    <a:pt x="123805" y="320063"/>
                    <a:pt x="123805" y="323406"/>
                    <a:pt x="123271" y="326680"/>
                  </a:cubicBezTo>
                  <a:cubicBezTo>
                    <a:pt x="122083" y="329053"/>
                    <a:pt x="119806" y="333306"/>
                    <a:pt x="119806" y="333306"/>
                  </a:cubicBezTo>
                  <a:cubicBezTo>
                    <a:pt x="119806" y="333306"/>
                    <a:pt x="123964" y="336669"/>
                    <a:pt x="120895" y="339734"/>
                  </a:cubicBezTo>
                  <a:cubicBezTo>
                    <a:pt x="118043" y="342731"/>
                    <a:pt x="114697" y="345203"/>
                    <a:pt x="110994" y="347053"/>
                  </a:cubicBezTo>
                  <a:cubicBezTo>
                    <a:pt x="108509" y="348398"/>
                    <a:pt x="106222" y="350059"/>
                    <a:pt x="104162" y="351998"/>
                  </a:cubicBezTo>
                  <a:cubicBezTo>
                    <a:pt x="104360" y="355855"/>
                    <a:pt x="104360" y="359712"/>
                    <a:pt x="104162" y="363570"/>
                  </a:cubicBezTo>
                  <a:cubicBezTo>
                    <a:pt x="104162" y="365448"/>
                    <a:pt x="94955" y="380778"/>
                    <a:pt x="98024" y="384240"/>
                  </a:cubicBezTo>
                  <a:cubicBezTo>
                    <a:pt x="100687" y="386781"/>
                    <a:pt x="101717" y="390589"/>
                    <a:pt x="100697" y="394130"/>
                  </a:cubicBezTo>
                  <a:cubicBezTo>
                    <a:pt x="99905" y="396404"/>
                    <a:pt x="98816" y="396009"/>
                    <a:pt x="98024" y="397888"/>
                  </a:cubicBezTo>
                  <a:cubicBezTo>
                    <a:pt x="97232" y="399767"/>
                    <a:pt x="91490" y="397888"/>
                    <a:pt x="94955" y="403723"/>
                  </a:cubicBezTo>
                  <a:cubicBezTo>
                    <a:pt x="98420" y="409558"/>
                    <a:pt x="100301" y="410152"/>
                    <a:pt x="101885" y="413613"/>
                  </a:cubicBezTo>
                  <a:cubicBezTo>
                    <a:pt x="102677" y="416194"/>
                    <a:pt x="103806" y="418657"/>
                    <a:pt x="105252" y="420932"/>
                  </a:cubicBezTo>
                  <a:cubicBezTo>
                    <a:pt x="107034" y="423978"/>
                    <a:pt x="109123" y="426826"/>
                    <a:pt x="111489" y="429437"/>
                  </a:cubicBezTo>
                  <a:cubicBezTo>
                    <a:pt x="114162" y="431613"/>
                    <a:pt x="117132" y="433195"/>
                    <a:pt x="117132" y="435866"/>
                  </a:cubicBezTo>
                  <a:cubicBezTo>
                    <a:pt x="117132" y="438536"/>
                    <a:pt x="122974" y="444668"/>
                    <a:pt x="116043" y="440019"/>
                  </a:cubicBezTo>
                  <a:cubicBezTo>
                    <a:pt x="109113" y="435371"/>
                    <a:pt x="115251" y="440019"/>
                    <a:pt x="106143" y="432404"/>
                  </a:cubicBezTo>
                  <a:cubicBezTo>
                    <a:pt x="97034" y="424789"/>
                    <a:pt x="95054" y="428250"/>
                    <a:pt x="91192" y="423602"/>
                  </a:cubicBezTo>
                  <a:cubicBezTo>
                    <a:pt x="87331" y="418954"/>
                    <a:pt x="93074" y="435074"/>
                    <a:pt x="85846" y="415987"/>
                  </a:cubicBezTo>
                  <a:cubicBezTo>
                    <a:pt x="83460" y="408302"/>
                    <a:pt x="79668" y="401122"/>
                    <a:pt x="74658" y="394822"/>
                  </a:cubicBezTo>
                  <a:cubicBezTo>
                    <a:pt x="72777" y="390668"/>
                    <a:pt x="74658" y="394822"/>
                    <a:pt x="68916" y="385624"/>
                  </a:cubicBezTo>
                  <a:cubicBezTo>
                    <a:pt x="63173" y="376426"/>
                    <a:pt x="68124" y="382262"/>
                    <a:pt x="63570" y="375734"/>
                  </a:cubicBezTo>
                  <a:cubicBezTo>
                    <a:pt x="59015" y="369207"/>
                    <a:pt x="58520" y="378108"/>
                    <a:pt x="56243" y="366932"/>
                  </a:cubicBezTo>
                  <a:cubicBezTo>
                    <a:pt x="53966" y="355756"/>
                    <a:pt x="53570" y="363174"/>
                    <a:pt x="50500" y="350515"/>
                  </a:cubicBezTo>
                  <a:cubicBezTo>
                    <a:pt x="47431" y="337855"/>
                    <a:pt x="52877" y="337460"/>
                    <a:pt x="45946" y="331328"/>
                  </a:cubicBezTo>
                  <a:cubicBezTo>
                    <a:pt x="39016" y="325196"/>
                    <a:pt x="39412" y="328262"/>
                    <a:pt x="37035" y="324009"/>
                  </a:cubicBezTo>
                  <a:cubicBezTo>
                    <a:pt x="35600" y="320162"/>
                    <a:pt x="33808" y="316453"/>
                    <a:pt x="31689" y="312932"/>
                  </a:cubicBezTo>
                  <a:cubicBezTo>
                    <a:pt x="25551" y="302251"/>
                    <a:pt x="17135" y="297998"/>
                    <a:pt x="17531" y="279603"/>
                  </a:cubicBezTo>
                  <a:cubicBezTo>
                    <a:pt x="17927" y="261207"/>
                    <a:pt x="17531" y="258142"/>
                    <a:pt x="17531" y="258142"/>
                  </a:cubicBezTo>
                  <a:cubicBezTo>
                    <a:pt x="12274" y="253760"/>
                    <a:pt x="9937" y="246798"/>
                    <a:pt x="11492" y="240142"/>
                  </a:cubicBezTo>
                  <a:cubicBezTo>
                    <a:pt x="14561" y="229361"/>
                    <a:pt x="15749" y="232823"/>
                    <a:pt x="14561" y="229361"/>
                  </a:cubicBezTo>
                  <a:cubicBezTo>
                    <a:pt x="13373" y="225900"/>
                    <a:pt x="12185" y="226691"/>
                    <a:pt x="9214" y="222438"/>
                  </a:cubicBezTo>
                  <a:cubicBezTo>
                    <a:pt x="6244" y="218186"/>
                    <a:pt x="5749" y="218680"/>
                    <a:pt x="4957" y="216010"/>
                  </a:cubicBezTo>
                  <a:cubicBezTo>
                    <a:pt x="4165" y="213340"/>
                    <a:pt x="2977" y="207603"/>
                    <a:pt x="2977" y="207603"/>
                  </a:cubicBezTo>
                  <a:lnTo>
                    <a:pt x="700" y="209482"/>
                  </a:lnTo>
                  <a:cubicBezTo>
                    <a:pt x="700" y="209482"/>
                    <a:pt x="-23854" y="451690"/>
                    <a:pt x="217922" y="487393"/>
                  </a:cubicBezTo>
                  <a:cubicBezTo>
                    <a:pt x="217922" y="487393"/>
                    <a:pt x="162082" y="475228"/>
                    <a:pt x="157428" y="464349"/>
                  </a:cubicBezTo>
                  <a:cubicBezTo>
                    <a:pt x="157428" y="464349"/>
                    <a:pt x="156339" y="453964"/>
                    <a:pt x="158617" y="453964"/>
                  </a:cubicBezTo>
                  <a:cubicBezTo>
                    <a:pt x="160894" y="453964"/>
                    <a:pt x="164359" y="455745"/>
                    <a:pt x="167824" y="452877"/>
                  </a:cubicBezTo>
                  <a:lnTo>
                    <a:pt x="175349" y="446547"/>
                  </a:lnTo>
                  <a:lnTo>
                    <a:pt x="175349" y="451096"/>
                  </a:lnTo>
                  <a:lnTo>
                    <a:pt x="182873" y="449909"/>
                  </a:lnTo>
                  <a:cubicBezTo>
                    <a:pt x="193764" y="448228"/>
                    <a:pt x="193764" y="449415"/>
                    <a:pt x="197823" y="447635"/>
                  </a:cubicBezTo>
                  <a:cubicBezTo>
                    <a:pt x="201883" y="445855"/>
                    <a:pt x="206437" y="437745"/>
                    <a:pt x="208714" y="442492"/>
                  </a:cubicBezTo>
                  <a:cubicBezTo>
                    <a:pt x="210991" y="447239"/>
                    <a:pt x="205843" y="445360"/>
                    <a:pt x="210991" y="447635"/>
                  </a:cubicBezTo>
                  <a:cubicBezTo>
                    <a:pt x="216011" y="448683"/>
                    <a:pt x="221229" y="448307"/>
                    <a:pt x="226041" y="446547"/>
                  </a:cubicBezTo>
                  <a:cubicBezTo>
                    <a:pt x="232179" y="447170"/>
                    <a:pt x="238367" y="446972"/>
                    <a:pt x="244456" y="445954"/>
                  </a:cubicBezTo>
                  <a:cubicBezTo>
                    <a:pt x="246139" y="444173"/>
                    <a:pt x="246139" y="441305"/>
                    <a:pt x="249010" y="441899"/>
                  </a:cubicBezTo>
                  <a:cubicBezTo>
                    <a:pt x="251881" y="442492"/>
                    <a:pt x="253663" y="447041"/>
                    <a:pt x="253663" y="447041"/>
                  </a:cubicBezTo>
                  <a:lnTo>
                    <a:pt x="244456" y="452283"/>
                  </a:lnTo>
                  <a:lnTo>
                    <a:pt x="235842" y="458613"/>
                  </a:lnTo>
                  <a:cubicBezTo>
                    <a:pt x="235842" y="458613"/>
                    <a:pt x="231783" y="459701"/>
                    <a:pt x="235248" y="461481"/>
                  </a:cubicBezTo>
                  <a:cubicBezTo>
                    <a:pt x="238169" y="462668"/>
                    <a:pt x="241307" y="463232"/>
                    <a:pt x="244456" y="463162"/>
                  </a:cubicBezTo>
                  <a:cubicBezTo>
                    <a:pt x="248515" y="463755"/>
                    <a:pt x="258218" y="471173"/>
                    <a:pt x="260594" y="466624"/>
                  </a:cubicBezTo>
                  <a:cubicBezTo>
                    <a:pt x="261950" y="463864"/>
                    <a:pt x="263465" y="461184"/>
                    <a:pt x="265148" y="458613"/>
                  </a:cubicBezTo>
                  <a:cubicBezTo>
                    <a:pt x="266832" y="455745"/>
                    <a:pt x="266336" y="452283"/>
                    <a:pt x="270396" y="452283"/>
                  </a:cubicBezTo>
                  <a:cubicBezTo>
                    <a:pt x="273109" y="452352"/>
                    <a:pt x="275802" y="452748"/>
                    <a:pt x="278415" y="453470"/>
                  </a:cubicBezTo>
                  <a:lnTo>
                    <a:pt x="274950" y="460888"/>
                  </a:lnTo>
                  <a:cubicBezTo>
                    <a:pt x="274950" y="460888"/>
                    <a:pt x="281781" y="460294"/>
                    <a:pt x="284851" y="460294"/>
                  </a:cubicBezTo>
                  <a:cubicBezTo>
                    <a:pt x="287920" y="460294"/>
                    <a:pt x="288316" y="464943"/>
                    <a:pt x="292276" y="460888"/>
                  </a:cubicBezTo>
                  <a:cubicBezTo>
                    <a:pt x="296237" y="456833"/>
                    <a:pt x="296930" y="456833"/>
                    <a:pt x="300890" y="456239"/>
                  </a:cubicBezTo>
                  <a:cubicBezTo>
                    <a:pt x="304682" y="455300"/>
                    <a:pt x="308563" y="454736"/>
                    <a:pt x="312474" y="454558"/>
                  </a:cubicBezTo>
                  <a:cubicBezTo>
                    <a:pt x="314721" y="455250"/>
                    <a:pt x="317058" y="455646"/>
                    <a:pt x="319404" y="455745"/>
                  </a:cubicBezTo>
                  <a:cubicBezTo>
                    <a:pt x="321087" y="455745"/>
                    <a:pt x="329305" y="461975"/>
                    <a:pt x="331483" y="460888"/>
                  </a:cubicBezTo>
                  <a:cubicBezTo>
                    <a:pt x="335434" y="460136"/>
                    <a:pt x="339463" y="459938"/>
                    <a:pt x="343463" y="460294"/>
                  </a:cubicBezTo>
                  <a:cubicBezTo>
                    <a:pt x="343463" y="460294"/>
                    <a:pt x="315345" y="486206"/>
                    <a:pt x="255545" y="487393"/>
                  </a:cubicBezTo>
                  <a:cubicBezTo>
                    <a:pt x="342443" y="486325"/>
                    <a:pt x="422144" y="438951"/>
                    <a:pt x="464549" y="363174"/>
                  </a:cubicBezTo>
                  <a:cubicBezTo>
                    <a:pt x="539795" y="232823"/>
                    <a:pt x="487618" y="65780"/>
                    <a:pt x="316038" y="7132"/>
                  </a:cubicBezTo>
                  <a:cubicBezTo>
                    <a:pt x="316038" y="7132"/>
                    <a:pt x="444748" y="54604"/>
                    <a:pt x="478509" y="177636"/>
                  </a:cubicBezTo>
                  <a:lnTo>
                    <a:pt x="477321" y="179911"/>
                  </a:lnTo>
                  <a:cubicBezTo>
                    <a:pt x="473856" y="176450"/>
                    <a:pt x="473856" y="178230"/>
                    <a:pt x="470985" y="172494"/>
                  </a:cubicBezTo>
                  <a:cubicBezTo>
                    <a:pt x="468113" y="166757"/>
                    <a:pt x="470391" y="167845"/>
                    <a:pt x="468113" y="163889"/>
                  </a:cubicBezTo>
                  <a:cubicBezTo>
                    <a:pt x="465836" y="159933"/>
                    <a:pt x="466430" y="162702"/>
                    <a:pt x="463559" y="158648"/>
                  </a:cubicBezTo>
                  <a:cubicBezTo>
                    <a:pt x="461935" y="156472"/>
                    <a:pt x="459995" y="154533"/>
                    <a:pt x="457817" y="152911"/>
                  </a:cubicBezTo>
                  <a:cubicBezTo>
                    <a:pt x="455440" y="149015"/>
                    <a:pt x="453292" y="144989"/>
                    <a:pt x="451381" y="140845"/>
                  </a:cubicBezTo>
                  <a:cubicBezTo>
                    <a:pt x="449698" y="138571"/>
                    <a:pt x="444549" y="137977"/>
                    <a:pt x="442173" y="137384"/>
                  </a:cubicBezTo>
                  <a:cubicBezTo>
                    <a:pt x="439797" y="136790"/>
                    <a:pt x="441084" y="133922"/>
                    <a:pt x="439896" y="136790"/>
                  </a:cubicBezTo>
                  <a:cubicBezTo>
                    <a:pt x="438708" y="139659"/>
                    <a:pt x="443361" y="144307"/>
                    <a:pt x="443361" y="144307"/>
                  </a:cubicBezTo>
                  <a:lnTo>
                    <a:pt x="443361" y="153505"/>
                  </a:lnTo>
                  <a:cubicBezTo>
                    <a:pt x="444847" y="157016"/>
                    <a:pt x="446015" y="160655"/>
                    <a:pt x="446827" y="164384"/>
                  </a:cubicBezTo>
                  <a:cubicBezTo>
                    <a:pt x="446243" y="167390"/>
                    <a:pt x="445272" y="170318"/>
                    <a:pt x="443955" y="173087"/>
                  </a:cubicBezTo>
                  <a:cubicBezTo>
                    <a:pt x="443955" y="173087"/>
                    <a:pt x="442767" y="179911"/>
                    <a:pt x="440490" y="181098"/>
                  </a:cubicBezTo>
                  <a:cubicBezTo>
                    <a:pt x="435391" y="182581"/>
                    <a:pt x="430194" y="183739"/>
                    <a:pt x="424946" y="184560"/>
                  </a:cubicBezTo>
                  <a:cubicBezTo>
                    <a:pt x="422610" y="181869"/>
                    <a:pt x="420491" y="178991"/>
                    <a:pt x="418610" y="175955"/>
                  </a:cubicBezTo>
                  <a:cubicBezTo>
                    <a:pt x="416333" y="171900"/>
                    <a:pt x="408709" y="170713"/>
                    <a:pt x="407719" y="169032"/>
                  </a:cubicBezTo>
                  <a:cubicBezTo>
                    <a:pt x="406729" y="167351"/>
                    <a:pt x="409402" y="163889"/>
                    <a:pt x="405937" y="159142"/>
                  </a:cubicBezTo>
                  <a:cubicBezTo>
                    <a:pt x="402471" y="154395"/>
                    <a:pt x="405937" y="155680"/>
                    <a:pt x="401382" y="151625"/>
                  </a:cubicBezTo>
                  <a:lnTo>
                    <a:pt x="396729" y="147670"/>
                  </a:lnTo>
                  <a:cubicBezTo>
                    <a:pt x="396729" y="147670"/>
                    <a:pt x="386828" y="144208"/>
                    <a:pt x="389898" y="149944"/>
                  </a:cubicBezTo>
                  <a:cubicBezTo>
                    <a:pt x="392967" y="155680"/>
                    <a:pt x="389304" y="162010"/>
                    <a:pt x="392175" y="162604"/>
                  </a:cubicBezTo>
                  <a:cubicBezTo>
                    <a:pt x="395046" y="163197"/>
                    <a:pt x="396729" y="160823"/>
                    <a:pt x="399105" y="166065"/>
                  </a:cubicBezTo>
                  <a:cubicBezTo>
                    <a:pt x="400155" y="169339"/>
                    <a:pt x="401689" y="172444"/>
                    <a:pt x="403660" y="175263"/>
                  </a:cubicBezTo>
                  <a:cubicBezTo>
                    <a:pt x="405442" y="176944"/>
                    <a:pt x="405937" y="184461"/>
                    <a:pt x="408214" y="185153"/>
                  </a:cubicBezTo>
                  <a:cubicBezTo>
                    <a:pt x="410491" y="185845"/>
                    <a:pt x="416927" y="185153"/>
                    <a:pt x="416333" y="188021"/>
                  </a:cubicBezTo>
                  <a:cubicBezTo>
                    <a:pt x="415739" y="190889"/>
                    <a:pt x="412273" y="194845"/>
                    <a:pt x="416333" y="196032"/>
                  </a:cubicBezTo>
                  <a:cubicBezTo>
                    <a:pt x="420392" y="197219"/>
                    <a:pt x="420887" y="198900"/>
                    <a:pt x="423263" y="198307"/>
                  </a:cubicBezTo>
                  <a:cubicBezTo>
                    <a:pt x="425639" y="197713"/>
                    <a:pt x="424352" y="198900"/>
                    <a:pt x="428412" y="197219"/>
                  </a:cubicBezTo>
                  <a:cubicBezTo>
                    <a:pt x="431184" y="196101"/>
                    <a:pt x="434134" y="195498"/>
                    <a:pt x="437124" y="195439"/>
                  </a:cubicBezTo>
                  <a:cubicBezTo>
                    <a:pt x="437124" y="195439"/>
                    <a:pt x="442173" y="199493"/>
                    <a:pt x="442173" y="201175"/>
                  </a:cubicBezTo>
                  <a:cubicBezTo>
                    <a:pt x="442173" y="202856"/>
                    <a:pt x="440490" y="212647"/>
                    <a:pt x="440490" y="212647"/>
                  </a:cubicBezTo>
                  <a:lnTo>
                    <a:pt x="435342" y="222537"/>
                  </a:lnTo>
                  <a:cubicBezTo>
                    <a:pt x="435342" y="222537"/>
                    <a:pt x="435936" y="239845"/>
                    <a:pt x="432966" y="239845"/>
                  </a:cubicBezTo>
                  <a:cubicBezTo>
                    <a:pt x="429995" y="239845"/>
                    <a:pt x="426728" y="247262"/>
                    <a:pt x="424946" y="248449"/>
                  </a:cubicBezTo>
                  <a:cubicBezTo>
                    <a:pt x="423164" y="249636"/>
                    <a:pt x="422669" y="261108"/>
                    <a:pt x="422669" y="261108"/>
                  </a:cubicBezTo>
                  <a:lnTo>
                    <a:pt x="417422" y="267438"/>
                  </a:lnTo>
                  <a:cubicBezTo>
                    <a:pt x="417164" y="271058"/>
                    <a:pt x="417164" y="274697"/>
                    <a:pt x="417422" y="278317"/>
                  </a:cubicBezTo>
                  <a:cubicBezTo>
                    <a:pt x="418560" y="283618"/>
                    <a:pt x="418758" y="289068"/>
                    <a:pt x="418016" y="294438"/>
                  </a:cubicBezTo>
                  <a:cubicBezTo>
                    <a:pt x="416461" y="298147"/>
                    <a:pt x="413887" y="301331"/>
                    <a:pt x="410590" y="303636"/>
                  </a:cubicBezTo>
                  <a:cubicBezTo>
                    <a:pt x="410590" y="303636"/>
                    <a:pt x="419204" y="311647"/>
                    <a:pt x="414550" y="312833"/>
                  </a:cubicBezTo>
                  <a:cubicBezTo>
                    <a:pt x="409897" y="314020"/>
                    <a:pt x="405442" y="320844"/>
                    <a:pt x="404650" y="322724"/>
                  </a:cubicBezTo>
                  <a:cubicBezTo>
                    <a:pt x="403858" y="324603"/>
                    <a:pt x="404056" y="327866"/>
                    <a:pt x="401185" y="328460"/>
                  </a:cubicBezTo>
                  <a:cubicBezTo>
                    <a:pt x="398313" y="329053"/>
                    <a:pt x="393165" y="329548"/>
                    <a:pt x="393165" y="331328"/>
                  </a:cubicBezTo>
                  <a:lnTo>
                    <a:pt x="393165" y="339932"/>
                  </a:lnTo>
                  <a:lnTo>
                    <a:pt x="383957" y="353185"/>
                  </a:lnTo>
                  <a:lnTo>
                    <a:pt x="372967" y="362382"/>
                  </a:lnTo>
                  <a:cubicBezTo>
                    <a:pt x="372967" y="362382"/>
                    <a:pt x="374155" y="368712"/>
                    <a:pt x="370690" y="369306"/>
                  </a:cubicBezTo>
                  <a:cubicBezTo>
                    <a:pt x="364809" y="370799"/>
                    <a:pt x="359176" y="373123"/>
                    <a:pt x="353958" y="376229"/>
                  </a:cubicBezTo>
                  <a:cubicBezTo>
                    <a:pt x="350018" y="379008"/>
                    <a:pt x="345523" y="380936"/>
                    <a:pt x="340790" y="381866"/>
                  </a:cubicBezTo>
                  <a:cubicBezTo>
                    <a:pt x="337919" y="381866"/>
                    <a:pt x="342473" y="389976"/>
                    <a:pt x="337919" y="381866"/>
                  </a:cubicBezTo>
                  <a:cubicBezTo>
                    <a:pt x="333364" y="373756"/>
                    <a:pt x="336731" y="379097"/>
                    <a:pt x="332671" y="369899"/>
                  </a:cubicBezTo>
                  <a:cubicBezTo>
                    <a:pt x="328612" y="360701"/>
                    <a:pt x="328612" y="367525"/>
                    <a:pt x="328612" y="360701"/>
                  </a:cubicBezTo>
                  <a:cubicBezTo>
                    <a:pt x="328612" y="353877"/>
                    <a:pt x="329206" y="360108"/>
                    <a:pt x="328612" y="353778"/>
                  </a:cubicBezTo>
                  <a:cubicBezTo>
                    <a:pt x="328018" y="347449"/>
                    <a:pt x="330394" y="351998"/>
                    <a:pt x="326929" y="344580"/>
                  </a:cubicBezTo>
                  <a:cubicBezTo>
                    <a:pt x="323464" y="337163"/>
                    <a:pt x="324058" y="339339"/>
                    <a:pt x="319504" y="334690"/>
                  </a:cubicBezTo>
                  <a:cubicBezTo>
                    <a:pt x="314949" y="330042"/>
                    <a:pt x="311385" y="334690"/>
                    <a:pt x="314256" y="327174"/>
                  </a:cubicBezTo>
                  <a:cubicBezTo>
                    <a:pt x="317127" y="319658"/>
                    <a:pt x="315444" y="327174"/>
                    <a:pt x="317226" y="319756"/>
                  </a:cubicBezTo>
                  <a:cubicBezTo>
                    <a:pt x="319008" y="312339"/>
                    <a:pt x="316632" y="311152"/>
                    <a:pt x="321186" y="307690"/>
                  </a:cubicBezTo>
                  <a:cubicBezTo>
                    <a:pt x="325741" y="304229"/>
                    <a:pt x="329800" y="303636"/>
                    <a:pt x="329206" y="299086"/>
                  </a:cubicBezTo>
                  <a:cubicBezTo>
                    <a:pt x="329048" y="295961"/>
                    <a:pt x="328483" y="292865"/>
                    <a:pt x="327523" y="289889"/>
                  </a:cubicBezTo>
                  <a:cubicBezTo>
                    <a:pt x="326335" y="287020"/>
                    <a:pt x="321780" y="282372"/>
                    <a:pt x="321186" y="280592"/>
                  </a:cubicBezTo>
                  <a:cubicBezTo>
                    <a:pt x="320592" y="278812"/>
                    <a:pt x="320592" y="280592"/>
                    <a:pt x="317226" y="274856"/>
                  </a:cubicBezTo>
                  <a:cubicBezTo>
                    <a:pt x="313860" y="269119"/>
                    <a:pt x="311385" y="266845"/>
                    <a:pt x="311385" y="266845"/>
                  </a:cubicBezTo>
                  <a:cubicBezTo>
                    <a:pt x="311385" y="266845"/>
                    <a:pt x="310197" y="254779"/>
                    <a:pt x="310197" y="250229"/>
                  </a:cubicBezTo>
                  <a:cubicBezTo>
                    <a:pt x="310197" y="245680"/>
                    <a:pt x="308514" y="253097"/>
                    <a:pt x="310197" y="245581"/>
                  </a:cubicBezTo>
                  <a:cubicBezTo>
                    <a:pt x="311880" y="238065"/>
                    <a:pt x="312573" y="233515"/>
                    <a:pt x="312573" y="233515"/>
                  </a:cubicBezTo>
                  <a:cubicBezTo>
                    <a:pt x="312573" y="233515"/>
                    <a:pt x="303959" y="227779"/>
                    <a:pt x="300494" y="228273"/>
                  </a:cubicBezTo>
                  <a:cubicBezTo>
                    <a:pt x="297029" y="228768"/>
                    <a:pt x="297623" y="234108"/>
                    <a:pt x="292375" y="230054"/>
                  </a:cubicBezTo>
                  <a:cubicBezTo>
                    <a:pt x="287128" y="225999"/>
                    <a:pt x="288415" y="223131"/>
                    <a:pt x="286633" y="222043"/>
                  </a:cubicBezTo>
                  <a:cubicBezTo>
                    <a:pt x="284227" y="220342"/>
                    <a:pt x="281019" y="220342"/>
                    <a:pt x="278613" y="222043"/>
                  </a:cubicBezTo>
                  <a:cubicBezTo>
                    <a:pt x="275742" y="224317"/>
                    <a:pt x="269406" y="224317"/>
                    <a:pt x="264257" y="226691"/>
                  </a:cubicBezTo>
                  <a:cubicBezTo>
                    <a:pt x="259871" y="228471"/>
                    <a:pt x="255079" y="229045"/>
                    <a:pt x="250396" y="228372"/>
                  </a:cubicBezTo>
                  <a:cubicBezTo>
                    <a:pt x="243466" y="228372"/>
                    <a:pt x="235446" y="230746"/>
                    <a:pt x="230595" y="227779"/>
                  </a:cubicBezTo>
                  <a:cubicBezTo>
                    <a:pt x="225744" y="224812"/>
                    <a:pt x="224852" y="228966"/>
                    <a:pt x="222476" y="223230"/>
                  </a:cubicBezTo>
                  <a:cubicBezTo>
                    <a:pt x="220100" y="217493"/>
                    <a:pt x="222476" y="218087"/>
                    <a:pt x="217328" y="215219"/>
                  </a:cubicBezTo>
                  <a:cubicBezTo>
                    <a:pt x="212179" y="212351"/>
                    <a:pt x="210991" y="214625"/>
                    <a:pt x="210397" y="209482"/>
                  </a:cubicBezTo>
                  <a:cubicBezTo>
                    <a:pt x="209803" y="204340"/>
                    <a:pt x="212675" y="205427"/>
                    <a:pt x="208714" y="200779"/>
                  </a:cubicBezTo>
                  <a:cubicBezTo>
                    <a:pt x="204754" y="196131"/>
                    <a:pt x="210991" y="203153"/>
                    <a:pt x="204655" y="196230"/>
                  </a:cubicBezTo>
                  <a:cubicBezTo>
                    <a:pt x="198318" y="189307"/>
                    <a:pt x="196041" y="195043"/>
                    <a:pt x="198318" y="189307"/>
                  </a:cubicBezTo>
                  <a:cubicBezTo>
                    <a:pt x="200596" y="183570"/>
                    <a:pt x="202378" y="187032"/>
                    <a:pt x="202378" y="180109"/>
                  </a:cubicBezTo>
                  <a:cubicBezTo>
                    <a:pt x="202378" y="173186"/>
                    <a:pt x="212278" y="182977"/>
                    <a:pt x="206338" y="169230"/>
                  </a:cubicBezTo>
                  <a:cubicBezTo>
                    <a:pt x="200398" y="155483"/>
                    <a:pt x="198912" y="158252"/>
                    <a:pt x="204655" y="147966"/>
                  </a:cubicBezTo>
                  <a:cubicBezTo>
                    <a:pt x="208605" y="141874"/>
                    <a:pt x="213486" y="136435"/>
                    <a:pt x="219110" y="131845"/>
                  </a:cubicBezTo>
                  <a:cubicBezTo>
                    <a:pt x="220407" y="128226"/>
                    <a:pt x="222357" y="124883"/>
                    <a:pt x="224852" y="121955"/>
                  </a:cubicBezTo>
                  <a:cubicBezTo>
                    <a:pt x="227129" y="120274"/>
                    <a:pt x="225347" y="118494"/>
                    <a:pt x="230595" y="119087"/>
                  </a:cubicBezTo>
                  <a:cubicBezTo>
                    <a:pt x="235902" y="119513"/>
                    <a:pt x="241129" y="117643"/>
                    <a:pt x="244951" y="113944"/>
                  </a:cubicBezTo>
                  <a:cubicBezTo>
                    <a:pt x="248416" y="110483"/>
                    <a:pt x="252971" y="105241"/>
                    <a:pt x="255347" y="104747"/>
                  </a:cubicBezTo>
                  <a:cubicBezTo>
                    <a:pt x="257723" y="104252"/>
                    <a:pt x="256535" y="105241"/>
                    <a:pt x="261683" y="104153"/>
                  </a:cubicBezTo>
                  <a:cubicBezTo>
                    <a:pt x="264891" y="103135"/>
                    <a:pt x="268217" y="102571"/>
                    <a:pt x="271584" y="102472"/>
                  </a:cubicBezTo>
                  <a:cubicBezTo>
                    <a:pt x="274950" y="102472"/>
                    <a:pt x="268020" y="103560"/>
                    <a:pt x="277821" y="101780"/>
                  </a:cubicBezTo>
                  <a:cubicBezTo>
                    <a:pt x="281069" y="100929"/>
                    <a:pt x="284376" y="100365"/>
                    <a:pt x="287722" y="100098"/>
                  </a:cubicBezTo>
                  <a:cubicBezTo>
                    <a:pt x="289999" y="100098"/>
                    <a:pt x="288910" y="100692"/>
                    <a:pt x="292871" y="101285"/>
                  </a:cubicBezTo>
                  <a:cubicBezTo>
                    <a:pt x="296831" y="101879"/>
                    <a:pt x="296336" y="93274"/>
                    <a:pt x="296930" y="101780"/>
                  </a:cubicBezTo>
                  <a:cubicBezTo>
                    <a:pt x="297524" y="110285"/>
                    <a:pt x="293465" y="114538"/>
                    <a:pt x="300395" y="115032"/>
                  </a:cubicBezTo>
                  <a:cubicBezTo>
                    <a:pt x="307325" y="115527"/>
                    <a:pt x="300395" y="115626"/>
                    <a:pt x="307325" y="115626"/>
                  </a:cubicBezTo>
                  <a:cubicBezTo>
                    <a:pt x="314256" y="115626"/>
                    <a:pt x="312474" y="116813"/>
                    <a:pt x="315939" y="118494"/>
                  </a:cubicBezTo>
                  <a:cubicBezTo>
                    <a:pt x="319404" y="120175"/>
                    <a:pt x="321087" y="122549"/>
                    <a:pt x="325840" y="122549"/>
                  </a:cubicBezTo>
                  <a:cubicBezTo>
                    <a:pt x="330592" y="122549"/>
                    <a:pt x="323464" y="129966"/>
                    <a:pt x="330988" y="122549"/>
                  </a:cubicBezTo>
                  <a:cubicBezTo>
                    <a:pt x="338513" y="115131"/>
                    <a:pt x="325246" y="113944"/>
                    <a:pt x="338414" y="115032"/>
                  </a:cubicBezTo>
                  <a:cubicBezTo>
                    <a:pt x="351582" y="116120"/>
                    <a:pt x="353463" y="119087"/>
                    <a:pt x="355740" y="117900"/>
                  </a:cubicBezTo>
                  <a:cubicBezTo>
                    <a:pt x="358017" y="116714"/>
                    <a:pt x="358611" y="119087"/>
                    <a:pt x="364354" y="116219"/>
                  </a:cubicBezTo>
                  <a:cubicBezTo>
                    <a:pt x="370096" y="113351"/>
                    <a:pt x="370690" y="113351"/>
                    <a:pt x="372967" y="114538"/>
                  </a:cubicBezTo>
                  <a:cubicBezTo>
                    <a:pt x="375244" y="115725"/>
                    <a:pt x="375343" y="120769"/>
                    <a:pt x="377621" y="115626"/>
                  </a:cubicBezTo>
                  <a:cubicBezTo>
                    <a:pt x="379898" y="110483"/>
                    <a:pt x="384452" y="112164"/>
                    <a:pt x="377621" y="108802"/>
                  </a:cubicBezTo>
                  <a:cubicBezTo>
                    <a:pt x="370789" y="105439"/>
                    <a:pt x="368413" y="109296"/>
                    <a:pt x="367225" y="104747"/>
                  </a:cubicBezTo>
                  <a:cubicBezTo>
                    <a:pt x="366037" y="100197"/>
                    <a:pt x="372967" y="101285"/>
                    <a:pt x="366136" y="100098"/>
                  </a:cubicBezTo>
                  <a:cubicBezTo>
                    <a:pt x="362364" y="99604"/>
                    <a:pt x="358681" y="98635"/>
                    <a:pt x="355146" y="97230"/>
                  </a:cubicBezTo>
                  <a:cubicBezTo>
                    <a:pt x="349998" y="95450"/>
                    <a:pt x="344750" y="102472"/>
                    <a:pt x="343067" y="97230"/>
                  </a:cubicBezTo>
                  <a:cubicBezTo>
                    <a:pt x="341384" y="91988"/>
                    <a:pt x="331582" y="100692"/>
                    <a:pt x="341384" y="92087"/>
                  </a:cubicBezTo>
                  <a:cubicBezTo>
                    <a:pt x="351186" y="83483"/>
                    <a:pt x="347126" y="80022"/>
                    <a:pt x="353463" y="82197"/>
                  </a:cubicBezTo>
                  <a:cubicBezTo>
                    <a:pt x="359799" y="84373"/>
                    <a:pt x="358017" y="89714"/>
                    <a:pt x="362077" y="86252"/>
                  </a:cubicBezTo>
                  <a:cubicBezTo>
                    <a:pt x="366136" y="82791"/>
                    <a:pt x="373561" y="80516"/>
                    <a:pt x="366136" y="75274"/>
                  </a:cubicBezTo>
                  <a:cubicBezTo>
                    <a:pt x="358710" y="70033"/>
                    <a:pt x="363760" y="72406"/>
                    <a:pt x="356235" y="69044"/>
                  </a:cubicBezTo>
                  <a:cubicBezTo>
                    <a:pt x="348710" y="65681"/>
                    <a:pt x="341879" y="82197"/>
                    <a:pt x="338414" y="79923"/>
                  </a:cubicBezTo>
                  <a:cubicBezTo>
                    <a:pt x="334949" y="77648"/>
                    <a:pt x="333265" y="75868"/>
                    <a:pt x="330988" y="77055"/>
                  </a:cubicBezTo>
                  <a:cubicBezTo>
                    <a:pt x="328711" y="78241"/>
                    <a:pt x="328612" y="84472"/>
                    <a:pt x="328117" y="89121"/>
                  </a:cubicBezTo>
                  <a:cubicBezTo>
                    <a:pt x="327622" y="93769"/>
                    <a:pt x="332176" y="94857"/>
                    <a:pt x="324652" y="91395"/>
                  </a:cubicBezTo>
                  <a:cubicBezTo>
                    <a:pt x="317127" y="87934"/>
                    <a:pt x="332671" y="89714"/>
                    <a:pt x="316038" y="83384"/>
                  </a:cubicBezTo>
                  <a:cubicBezTo>
                    <a:pt x="299405" y="77055"/>
                    <a:pt x="293563" y="78736"/>
                    <a:pt x="291286" y="81011"/>
                  </a:cubicBezTo>
                  <a:cubicBezTo>
                    <a:pt x="289009" y="83285"/>
                    <a:pt x="285544" y="82791"/>
                    <a:pt x="283762" y="84472"/>
                  </a:cubicBezTo>
                  <a:cubicBezTo>
                    <a:pt x="281980" y="86153"/>
                    <a:pt x="289009" y="90208"/>
                    <a:pt x="282079" y="86252"/>
                  </a:cubicBezTo>
                  <a:cubicBezTo>
                    <a:pt x="277425" y="84126"/>
                    <a:pt x="271940" y="85026"/>
                    <a:pt x="268217" y="88527"/>
                  </a:cubicBezTo>
                  <a:cubicBezTo>
                    <a:pt x="266416" y="87874"/>
                    <a:pt x="264396" y="88339"/>
                    <a:pt x="263069" y="89714"/>
                  </a:cubicBezTo>
                  <a:cubicBezTo>
                    <a:pt x="259624" y="92325"/>
                    <a:pt x="255238" y="93373"/>
                    <a:pt x="250990" y="92582"/>
                  </a:cubicBezTo>
                  <a:cubicBezTo>
                    <a:pt x="247525" y="91395"/>
                    <a:pt x="240001" y="93769"/>
                    <a:pt x="246337" y="85659"/>
                  </a:cubicBezTo>
                  <a:cubicBezTo>
                    <a:pt x="252674" y="77549"/>
                    <a:pt x="248119" y="82197"/>
                    <a:pt x="257921" y="78241"/>
                  </a:cubicBezTo>
                  <a:cubicBezTo>
                    <a:pt x="267723" y="74285"/>
                    <a:pt x="282079" y="73593"/>
                    <a:pt x="269406" y="70725"/>
                  </a:cubicBezTo>
                  <a:cubicBezTo>
                    <a:pt x="256733" y="67857"/>
                    <a:pt x="276237" y="67857"/>
                    <a:pt x="259505" y="59846"/>
                  </a:cubicBezTo>
                  <a:cubicBezTo>
                    <a:pt x="242773" y="51835"/>
                    <a:pt x="242278" y="62615"/>
                    <a:pt x="242872" y="51736"/>
                  </a:cubicBezTo>
                  <a:cubicBezTo>
                    <a:pt x="243466" y="40857"/>
                    <a:pt x="241684" y="40264"/>
                    <a:pt x="238218" y="40758"/>
                  </a:cubicBezTo>
                  <a:cubicBezTo>
                    <a:pt x="234753" y="41252"/>
                    <a:pt x="224456" y="43725"/>
                    <a:pt x="220397" y="44319"/>
                  </a:cubicBezTo>
                  <a:cubicBezTo>
                    <a:pt x="216338" y="44912"/>
                    <a:pt x="220991" y="48275"/>
                    <a:pt x="213466" y="43725"/>
                  </a:cubicBezTo>
                  <a:cubicBezTo>
                    <a:pt x="205942" y="39176"/>
                    <a:pt x="203071" y="46000"/>
                    <a:pt x="205942" y="39077"/>
                  </a:cubicBezTo>
                  <a:cubicBezTo>
                    <a:pt x="207288" y="34290"/>
                    <a:pt x="210140" y="30067"/>
                    <a:pt x="214060" y="27011"/>
                  </a:cubicBezTo>
                  <a:cubicBezTo>
                    <a:pt x="218714" y="22956"/>
                    <a:pt x="217526" y="8022"/>
                    <a:pt x="229011" y="13758"/>
                  </a:cubicBezTo>
                  <a:cubicBezTo>
                    <a:pt x="240496" y="19495"/>
                    <a:pt x="235941" y="17813"/>
                    <a:pt x="245149" y="18406"/>
                  </a:cubicBezTo>
                  <a:cubicBezTo>
                    <a:pt x="254357" y="19000"/>
                    <a:pt x="258416" y="17220"/>
                    <a:pt x="258416" y="15539"/>
                  </a:cubicBezTo>
                  <a:cubicBezTo>
                    <a:pt x="258416" y="13857"/>
                    <a:pt x="248020" y="8615"/>
                    <a:pt x="248020" y="8615"/>
                  </a:cubicBezTo>
                  <a:cubicBezTo>
                    <a:pt x="248020" y="8615"/>
                    <a:pt x="244555" y="9802"/>
                    <a:pt x="245743" y="8022"/>
                  </a:cubicBezTo>
                  <a:lnTo>
                    <a:pt x="249208" y="2879"/>
                  </a:lnTo>
                  <a:lnTo>
                    <a:pt x="245743" y="11"/>
                  </a:lnTo>
                  <a:cubicBezTo>
                    <a:pt x="232624" y="-88"/>
                    <a:pt x="219506" y="476"/>
                    <a:pt x="206437" y="1692"/>
                  </a:cubicBezTo>
                  <a:close/>
                </a:path>
              </a:pathLst>
            </a:custGeom>
            <a:grpFill/>
            <a:ln w="9897"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7179D493-F1BD-2446-B8FE-0C3E9F00A283}"/>
                </a:ext>
              </a:extLst>
            </p:cNvPr>
            <p:cNvSpPr/>
            <p:nvPr/>
          </p:nvSpPr>
          <p:spPr>
            <a:xfrm>
              <a:off x="10256606" y="4505498"/>
              <a:ext cx="159391" cy="189790"/>
            </a:xfrm>
            <a:custGeom>
              <a:avLst/>
              <a:gdLst>
                <a:gd name="connsiteX0" fmla="*/ 109294 w 159391"/>
                <a:gd name="connsiteY0" fmla="*/ 11868 h 189790"/>
                <a:gd name="connsiteX1" fmla="*/ 109294 w 159391"/>
                <a:gd name="connsiteY1" fmla="*/ 69725 h 189790"/>
                <a:gd name="connsiteX2" fmla="*/ 61077 w 159391"/>
                <a:gd name="connsiteY2" fmla="*/ 110274 h 189790"/>
                <a:gd name="connsiteX3" fmla="*/ 188 w 159391"/>
                <a:gd name="connsiteY3" fmla="*/ 157054 h 189790"/>
                <a:gd name="connsiteX4" fmla="*/ 159392 w 159391"/>
                <a:gd name="connsiteY4" fmla="*/ 189790 h 189790"/>
                <a:gd name="connsiteX5" fmla="*/ 159392 w 159391"/>
                <a:gd name="connsiteY5" fmla="*/ 0 h 1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391" h="189790">
                  <a:moveTo>
                    <a:pt x="109294" y="11868"/>
                  </a:moveTo>
                  <a:lnTo>
                    <a:pt x="109294" y="69725"/>
                  </a:lnTo>
                  <a:cubicBezTo>
                    <a:pt x="98482" y="88467"/>
                    <a:pt x="81414" y="102827"/>
                    <a:pt x="61077" y="110274"/>
                  </a:cubicBezTo>
                  <a:cubicBezTo>
                    <a:pt x="27811" y="121747"/>
                    <a:pt x="-2683" y="139944"/>
                    <a:pt x="188" y="157054"/>
                  </a:cubicBezTo>
                  <a:cubicBezTo>
                    <a:pt x="3059" y="174164"/>
                    <a:pt x="42563" y="189790"/>
                    <a:pt x="159392" y="189790"/>
                  </a:cubicBezTo>
                  <a:lnTo>
                    <a:pt x="159392" y="0"/>
                  </a:lnTo>
                  <a:close/>
                </a:path>
              </a:pathLst>
            </a:custGeom>
            <a:grpFill/>
            <a:ln w="9897"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CA3F426E-C613-0B41-9899-98304D7D4418}"/>
                </a:ext>
              </a:extLst>
            </p:cNvPr>
            <p:cNvSpPr/>
            <p:nvPr/>
          </p:nvSpPr>
          <p:spPr>
            <a:xfrm>
              <a:off x="10399365" y="4505498"/>
              <a:ext cx="149547" cy="189790"/>
            </a:xfrm>
            <a:custGeom>
              <a:avLst/>
              <a:gdLst>
                <a:gd name="connsiteX0" fmla="*/ 33366 w 149547"/>
                <a:gd name="connsiteY0" fmla="*/ 11868 h 189790"/>
                <a:gd name="connsiteX1" fmla="*/ 33366 w 149547"/>
                <a:gd name="connsiteY1" fmla="*/ 69725 h 189790"/>
                <a:gd name="connsiteX2" fmla="*/ 78612 w 149547"/>
                <a:gd name="connsiteY2" fmla="*/ 110274 h 189790"/>
                <a:gd name="connsiteX3" fmla="*/ 149402 w 149547"/>
                <a:gd name="connsiteY3" fmla="*/ 157054 h 189790"/>
                <a:gd name="connsiteX4" fmla="*/ 0 w 149547"/>
                <a:gd name="connsiteY4" fmla="*/ 189790 h 189790"/>
                <a:gd name="connsiteX5" fmla="*/ 0 w 149547"/>
                <a:gd name="connsiteY5" fmla="*/ 0 h 1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547" h="189790">
                  <a:moveTo>
                    <a:pt x="33366" y="11868"/>
                  </a:moveTo>
                  <a:lnTo>
                    <a:pt x="33366" y="69725"/>
                  </a:lnTo>
                  <a:cubicBezTo>
                    <a:pt x="42514" y="88664"/>
                    <a:pt x="58771" y="103242"/>
                    <a:pt x="78612" y="110274"/>
                  </a:cubicBezTo>
                  <a:cubicBezTo>
                    <a:pt x="111977" y="121747"/>
                    <a:pt x="152273" y="139944"/>
                    <a:pt x="149402" y="157054"/>
                  </a:cubicBezTo>
                  <a:cubicBezTo>
                    <a:pt x="146531" y="174164"/>
                    <a:pt x="83364" y="189790"/>
                    <a:pt x="0" y="189790"/>
                  </a:cubicBezTo>
                  <a:lnTo>
                    <a:pt x="0" y="0"/>
                  </a:lnTo>
                  <a:close/>
                </a:path>
              </a:pathLst>
            </a:custGeom>
            <a:grpFill/>
            <a:ln w="9897"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AB18B4B1-2950-8B4B-8DD9-78ABAA2CA5D2}"/>
                </a:ext>
              </a:extLst>
            </p:cNvPr>
            <p:cNvSpPr/>
            <p:nvPr/>
          </p:nvSpPr>
          <p:spPr>
            <a:xfrm>
              <a:off x="10129570" y="3953535"/>
              <a:ext cx="568919" cy="571814"/>
            </a:xfrm>
            <a:custGeom>
              <a:avLst/>
              <a:gdLst>
                <a:gd name="connsiteX0" fmla="*/ 417613 w 568919"/>
                <a:gd name="connsiteY0" fmla="*/ 29571 h 571814"/>
                <a:gd name="connsiteX1" fmla="*/ 478007 w 568919"/>
                <a:gd name="connsiteY1" fmla="*/ 420624 h 571814"/>
                <a:gd name="connsiteX2" fmla="*/ 86532 w 568919"/>
                <a:gd name="connsiteY2" fmla="*/ 480953 h 571814"/>
                <a:gd name="connsiteX3" fmla="*/ 28712 w 568919"/>
                <a:gd name="connsiteY3" fmla="*/ 424085 h 571814"/>
                <a:gd name="connsiteX4" fmla="*/ 0 w 568919"/>
                <a:gd name="connsiteY4" fmla="*/ 447030 h 571814"/>
                <a:gd name="connsiteX5" fmla="*/ 443998 w 568919"/>
                <a:gd name="connsiteY5" fmla="*/ 507122 h 571814"/>
                <a:gd name="connsiteX6" fmla="*/ 504155 w 568919"/>
                <a:gd name="connsiteY6" fmla="*/ 63593 h 571814"/>
                <a:gd name="connsiteX7" fmla="*/ 439296 w 568919"/>
                <a:gd name="connsiteY7" fmla="*/ 0 h 57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919" h="571814">
                  <a:moveTo>
                    <a:pt x="417613" y="29571"/>
                  </a:moveTo>
                  <a:cubicBezTo>
                    <a:pt x="542392" y="120896"/>
                    <a:pt x="569431" y="295980"/>
                    <a:pt x="478007" y="420624"/>
                  </a:cubicBezTo>
                  <a:cubicBezTo>
                    <a:pt x="386584" y="545278"/>
                    <a:pt x="211311" y="572288"/>
                    <a:pt x="86532" y="480953"/>
                  </a:cubicBezTo>
                  <a:cubicBezTo>
                    <a:pt x="64592" y="464902"/>
                    <a:pt x="45118" y="445745"/>
                    <a:pt x="28712" y="424085"/>
                  </a:cubicBezTo>
                  <a:lnTo>
                    <a:pt x="0" y="447030"/>
                  </a:lnTo>
                  <a:cubicBezTo>
                    <a:pt x="105997" y="586094"/>
                    <a:pt x="304784" y="613005"/>
                    <a:pt x="443998" y="507122"/>
                  </a:cubicBezTo>
                  <a:cubicBezTo>
                    <a:pt x="583222" y="401239"/>
                    <a:pt x="610152" y="202667"/>
                    <a:pt x="504155" y="63593"/>
                  </a:cubicBezTo>
                  <a:cubicBezTo>
                    <a:pt x="485710" y="39392"/>
                    <a:pt x="463859" y="17980"/>
                    <a:pt x="439296" y="0"/>
                  </a:cubicBezTo>
                  <a:close/>
                </a:path>
              </a:pathLst>
            </a:custGeom>
            <a:grpFill/>
            <a:ln w="9897"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33632B99-60BF-FB46-BE86-AA846F5E5080}"/>
                </a:ext>
              </a:extLst>
            </p:cNvPr>
            <p:cNvSpPr/>
            <p:nvPr/>
          </p:nvSpPr>
          <p:spPr>
            <a:xfrm>
              <a:off x="10134223" y="3963622"/>
              <a:ext cx="502164" cy="501623"/>
            </a:xfrm>
            <a:custGeom>
              <a:avLst/>
              <a:gdLst>
                <a:gd name="connsiteX0" fmla="*/ 251083 w 502164"/>
                <a:gd name="connsiteY0" fmla="*/ 501623 h 501623"/>
                <a:gd name="connsiteX1" fmla="*/ 502165 w 502164"/>
                <a:gd name="connsiteY1" fmla="*/ 250812 h 501623"/>
                <a:gd name="connsiteX2" fmla="*/ 251083 w 502164"/>
                <a:gd name="connsiteY2" fmla="*/ 0 h 501623"/>
                <a:gd name="connsiteX3" fmla="*/ 251083 w 502164"/>
                <a:gd name="connsiteY3" fmla="*/ 11571 h 501623"/>
                <a:gd name="connsiteX4" fmla="*/ 490581 w 502164"/>
                <a:gd name="connsiteY4" fmla="*/ 250812 h 501623"/>
                <a:gd name="connsiteX5" fmla="*/ 251083 w 502164"/>
                <a:gd name="connsiteY5" fmla="*/ 490052 h 501623"/>
                <a:gd name="connsiteX6" fmla="*/ 251083 w 502164"/>
                <a:gd name="connsiteY6" fmla="*/ 0 h 501623"/>
                <a:gd name="connsiteX7" fmla="*/ 0 w 502164"/>
                <a:gd name="connsiteY7" fmla="*/ 250812 h 501623"/>
                <a:gd name="connsiteX8" fmla="*/ 251083 w 502164"/>
                <a:gd name="connsiteY8" fmla="*/ 501623 h 501623"/>
                <a:gd name="connsiteX9" fmla="*/ 251083 w 502164"/>
                <a:gd name="connsiteY9" fmla="*/ 501623 h 501623"/>
                <a:gd name="connsiteX10" fmla="*/ 251083 w 502164"/>
                <a:gd name="connsiteY10" fmla="*/ 490052 h 501623"/>
                <a:gd name="connsiteX11" fmla="*/ 251083 w 502164"/>
                <a:gd name="connsiteY11" fmla="*/ 490052 h 501623"/>
                <a:gd name="connsiteX12" fmla="*/ 11584 w 502164"/>
                <a:gd name="connsiteY12" fmla="*/ 250812 h 501623"/>
                <a:gd name="connsiteX13" fmla="*/ 251083 w 502164"/>
                <a:gd name="connsiteY13" fmla="*/ 11571 h 501623"/>
                <a:gd name="connsiteX14" fmla="*/ 251083 w 502164"/>
                <a:gd name="connsiteY14" fmla="*/ 11571 h 501623"/>
                <a:gd name="connsiteX15" fmla="*/ 251083 w 502164"/>
                <a:gd name="connsiteY15" fmla="*/ 0 h 501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164" h="501623">
                  <a:moveTo>
                    <a:pt x="251083" y="501623"/>
                  </a:moveTo>
                  <a:cubicBezTo>
                    <a:pt x="389752" y="501623"/>
                    <a:pt x="502165" y="389332"/>
                    <a:pt x="502165" y="250812"/>
                  </a:cubicBezTo>
                  <a:cubicBezTo>
                    <a:pt x="502165" y="112292"/>
                    <a:pt x="389752" y="0"/>
                    <a:pt x="251083" y="0"/>
                  </a:cubicBezTo>
                  <a:lnTo>
                    <a:pt x="251083" y="11571"/>
                  </a:lnTo>
                  <a:cubicBezTo>
                    <a:pt x="383356" y="11571"/>
                    <a:pt x="490581" y="118681"/>
                    <a:pt x="490581" y="250812"/>
                  </a:cubicBezTo>
                  <a:cubicBezTo>
                    <a:pt x="490581" y="382943"/>
                    <a:pt x="383356" y="490052"/>
                    <a:pt x="251083" y="490052"/>
                  </a:cubicBezTo>
                  <a:close/>
                  <a:moveTo>
                    <a:pt x="251083" y="0"/>
                  </a:moveTo>
                  <a:cubicBezTo>
                    <a:pt x="112413" y="0"/>
                    <a:pt x="0" y="112292"/>
                    <a:pt x="0" y="250812"/>
                  </a:cubicBezTo>
                  <a:cubicBezTo>
                    <a:pt x="0" y="389332"/>
                    <a:pt x="112413" y="501623"/>
                    <a:pt x="251083" y="501623"/>
                  </a:cubicBezTo>
                  <a:lnTo>
                    <a:pt x="251083" y="501623"/>
                  </a:lnTo>
                  <a:lnTo>
                    <a:pt x="251083" y="490052"/>
                  </a:lnTo>
                  <a:lnTo>
                    <a:pt x="251083" y="490052"/>
                  </a:lnTo>
                  <a:cubicBezTo>
                    <a:pt x="118809" y="490052"/>
                    <a:pt x="11584" y="382943"/>
                    <a:pt x="11584" y="250812"/>
                  </a:cubicBezTo>
                  <a:cubicBezTo>
                    <a:pt x="11584" y="118681"/>
                    <a:pt x="118809" y="11571"/>
                    <a:pt x="251083" y="11571"/>
                  </a:cubicBezTo>
                  <a:lnTo>
                    <a:pt x="251083" y="11571"/>
                  </a:lnTo>
                  <a:lnTo>
                    <a:pt x="251083" y="0"/>
                  </a:lnTo>
                  <a:close/>
                </a:path>
              </a:pathLst>
            </a:custGeom>
            <a:grpFill/>
            <a:ln w="9897"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0954C49B-9672-0F41-9310-A32FD4FB0DA3}"/>
                </a:ext>
              </a:extLst>
            </p:cNvPr>
            <p:cNvSpPr/>
            <p:nvPr/>
          </p:nvSpPr>
          <p:spPr>
            <a:xfrm>
              <a:off x="10143226" y="3973007"/>
              <a:ext cx="498084" cy="487392"/>
            </a:xfrm>
            <a:custGeom>
              <a:avLst/>
              <a:gdLst>
                <a:gd name="connsiteX0" fmla="*/ 206437 w 498084"/>
                <a:gd name="connsiteY0" fmla="*/ 1692 h 487392"/>
                <a:gd name="connsiteX1" fmla="*/ 64262 w 498084"/>
                <a:gd name="connsiteY1" fmla="*/ 78736 h 487392"/>
                <a:gd name="connsiteX2" fmla="*/ 135647 w 498084"/>
                <a:gd name="connsiteY2" fmla="*/ 32747 h 487392"/>
                <a:gd name="connsiteX3" fmla="*/ 141686 w 498084"/>
                <a:gd name="connsiteY3" fmla="*/ 35319 h 487392"/>
                <a:gd name="connsiteX4" fmla="*/ 139904 w 498084"/>
                <a:gd name="connsiteY4" fmla="*/ 38483 h 487392"/>
                <a:gd name="connsiteX5" fmla="*/ 135647 w 498084"/>
                <a:gd name="connsiteY5" fmla="*/ 45110 h 487392"/>
                <a:gd name="connsiteX6" fmla="*/ 135647 w 498084"/>
                <a:gd name="connsiteY6" fmla="*/ 50055 h 487392"/>
                <a:gd name="connsiteX7" fmla="*/ 133568 w 498084"/>
                <a:gd name="connsiteY7" fmla="*/ 52824 h 487392"/>
                <a:gd name="connsiteX8" fmla="*/ 130993 w 498084"/>
                <a:gd name="connsiteY8" fmla="*/ 54604 h 487392"/>
                <a:gd name="connsiteX9" fmla="*/ 129310 w 498084"/>
                <a:gd name="connsiteY9" fmla="*/ 57769 h 487392"/>
                <a:gd name="connsiteX10" fmla="*/ 129904 w 498084"/>
                <a:gd name="connsiteY10" fmla="*/ 62417 h 487392"/>
                <a:gd name="connsiteX11" fmla="*/ 129904 w 498084"/>
                <a:gd name="connsiteY11" fmla="*/ 67263 h 487392"/>
                <a:gd name="connsiteX12" fmla="*/ 128518 w 498084"/>
                <a:gd name="connsiteY12" fmla="*/ 70132 h 487392"/>
                <a:gd name="connsiteX13" fmla="*/ 124756 w 498084"/>
                <a:gd name="connsiteY13" fmla="*/ 72406 h 487392"/>
                <a:gd name="connsiteX14" fmla="*/ 118717 w 498084"/>
                <a:gd name="connsiteY14" fmla="*/ 72406 h 487392"/>
                <a:gd name="connsiteX15" fmla="*/ 116439 w 498084"/>
                <a:gd name="connsiteY15" fmla="*/ 68055 h 487392"/>
                <a:gd name="connsiteX16" fmla="*/ 121291 w 498084"/>
                <a:gd name="connsiteY16" fmla="*/ 64989 h 487392"/>
                <a:gd name="connsiteX17" fmla="*/ 120400 w 498084"/>
                <a:gd name="connsiteY17" fmla="*/ 63208 h 487392"/>
                <a:gd name="connsiteX18" fmla="*/ 116736 w 498084"/>
                <a:gd name="connsiteY18" fmla="*/ 60044 h 487392"/>
                <a:gd name="connsiteX19" fmla="*/ 110103 w 498084"/>
                <a:gd name="connsiteY19" fmla="*/ 64099 h 487392"/>
                <a:gd name="connsiteX20" fmla="*/ 105747 w 498084"/>
                <a:gd name="connsiteY20" fmla="*/ 66967 h 487392"/>
                <a:gd name="connsiteX21" fmla="*/ 104657 w 498084"/>
                <a:gd name="connsiteY21" fmla="*/ 72110 h 487392"/>
                <a:gd name="connsiteX22" fmla="*/ 107727 w 498084"/>
                <a:gd name="connsiteY22" fmla="*/ 73593 h 487392"/>
                <a:gd name="connsiteX23" fmla="*/ 108321 w 498084"/>
                <a:gd name="connsiteY23" fmla="*/ 76461 h 487392"/>
                <a:gd name="connsiteX24" fmla="*/ 106935 w 498084"/>
                <a:gd name="connsiteY24" fmla="*/ 80813 h 487392"/>
                <a:gd name="connsiteX25" fmla="*/ 103172 w 498084"/>
                <a:gd name="connsiteY25" fmla="*/ 81604 h 487392"/>
                <a:gd name="connsiteX26" fmla="*/ 95945 w 498084"/>
                <a:gd name="connsiteY26" fmla="*/ 79923 h 487392"/>
                <a:gd name="connsiteX27" fmla="*/ 90797 w 498084"/>
                <a:gd name="connsiteY27" fmla="*/ 79033 h 487392"/>
                <a:gd name="connsiteX28" fmla="*/ 88222 w 498084"/>
                <a:gd name="connsiteY28" fmla="*/ 81011 h 487392"/>
                <a:gd name="connsiteX29" fmla="*/ 81886 w 498084"/>
                <a:gd name="connsiteY29" fmla="*/ 85362 h 487392"/>
                <a:gd name="connsiteX30" fmla="*/ 79906 w 498084"/>
                <a:gd name="connsiteY30" fmla="*/ 87340 h 487392"/>
                <a:gd name="connsiteX31" fmla="*/ 78123 w 498084"/>
                <a:gd name="connsiteY31" fmla="*/ 92879 h 487392"/>
                <a:gd name="connsiteX32" fmla="*/ 72381 w 498084"/>
                <a:gd name="connsiteY32" fmla="*/ 95747 h 487392"/>
                <a:gd name="connsiteX33" fmla="*/ 67827 w 498084"/>
                <a:gd name="connsiteY33" fmla="*/ 97725 h 487392"/>
                <a:gd name="connsiteX34" fmla="*/ 65748 w 498084"/>
                <a:gd name="connsiteY34" fmla="*/ 102077 h 487392"/>
                <a:gd name="connsiteX35" fmla="*/ 60896 w 498084"/>
                <a:gd name="connsiteY35" fmla="*/ 106626 h 487392"/>
                <a:gd name="connsiteX36" fmla="*/ 51986 w 498084"/>
                <a:gd name="connsiteY36" fmla="*/ 113846 h 487392"/>
                <a:gd name="connsiteX37" fmla="*/ 47926 w 498084"/>
                <a:gd name="connsiteY37" fmla="*/ 118988 h 487392"/>
                <a:gd name="connsiteX38" fmla="*/ 46441 w 498084"/>
                <a:gd name="connsiteY38" fmla="*/ 125912 h 487392"/>
                <a:gd name="connsiteX39" fmla="*/ 44164 w 498084"/>
                <a:gd name="connsiteY39" fmla="*/ 132538 h 487392"/>
                <a:gd name="connsiteX40" fmla="*/ 41293 w 498084"/>
                <a:gd name="connsiteY40" fmla="*/ 138571 h 487392"/>
                <a:gd name="connsiteX41" fmla="*/ 37629 w 498084"/>
                <a:gd name="connsiteY41" fmla="*/ 141439 h 487392"/>
                <a:gd name="connsiteX42" fmla="*/ 29808 w 498084"/>
                <a:gd name="connsiteY42" fmla="*/ 144604 h 487392"/>
                <a:gd name="connsiteX43" fmla="*/ 27234 w 498084"/>
                <a:gd name="connsiteY43" fmla="*/ 149450 h 487392"/>
                <a:gd name="connsiteX44" fmla="*/ 30699 w 498084"/>
                <a:gd name="connsiteY44" fmla="*/ 152417 h 487392"/>
                <a:gd name="connsiteX45" fmla="*/ 34164 w 498084"/>
                <a:gd name="connsiteY45" fmla="*/ 153208 h 487392"/>
                <a:gd name="connsiteX46" fmla="*/ 34164 w 498084"/>
                <a:gd name="connsiteY46" fmla="*/ 158648 h 487392"/>
                <a:gd name="connsiteX47" fmla="*/ 34164 w 498084"/>
                <a:gd name="connsiteY47" fmla="*/ 163889 h 487392"/>
                <a:gd name="connsiteX48" fmla="*/ 38422 w 498084"/>
                <a:gd name="connsiteY48" fmla="*/ 163889 h 487392"/>
                <a:gd name="connsiteX49" fmla="*/ 43075 w 498084"/>
                <a:gd name="connsiteY49" fmla="*/ 165076 h 487392"/>
                <a:gd name="connsiteX50" fmla="*/ 47035 w 498084"/>
                <a:gd name="connsiteY50" fmla="*/ 167647 h 487392"/>
                <a:gd name="connsiteX51" fmla="*/ 49312 w 498084"/>
                <a:gd name="connsiteY51" fmla="*/ 169329 h 487392"/>
                <a:gd name="connsiteX52" fmla="*/ 48223 w 498084"/>
                <a:gd name="connsiteY52" fmla="*/ 172790 h 487392"/>
                <a:gd name="connsiteX53" fmla="*/ 45649 w 498084"/>
                <a:gd name="connsiteY53" fmla="*/ 175461 h 487392"/>
                <a:gd name="connsiteX54" fmla="*/ 44164 w 498084"/>
                <a:gd name="connsiteY54" fmla="*/ 173087 h 487392"/>
                <a:gd name="connsiteX55" fmla="*/ 41590 w 498084"/>
                <a:gd name="connsiteY55" fmla="*/ 169625 h 487392"/>
                <a:gd name="connsiteX56" fmla="*/ 36640 w 498084"/>
                <a:gd name="connsiteY56" fmla="*/ 170515 h 487392"/>
                <a:gd name="connsiteX57" fmla="*/ 32976 w 498084"/>
                <a:gd name="connsiteY57" fmla="*/ 168538 h 487392"/>
                <a:gd name="connsiteX58" fmla="*/ 31491 w 498084"/>
                <a:gd name="connsiteY58" fmla="*/ 167054 h 487392"/>
                <a:gd name="connsiteX59" fmla="*/ 32382 w 498084"/>
                <a:gd name="connsiteY59" fmla="*/ 162208 h 487392"/>
                <a:gd name="connsiteX60" fmla="*/ 28917 w 498084"/>
                <a:gd name="connsiteY60" fmla="*/ 158450 h 487392"/>
                <a:gd name="connsiteX61" fmla="*/ 27729 w 498084"/>
                <a:gd name="connsiteY61" fmla="*/ 158450 h 487392"/>
                <a:gd name="connsiteX62" fmla="*/ 24066 w 498084"/>
                <a:gd name="connsiteY62" fmla="*/ 155582 h 487392"/>
                <a:gd name="connsiteX63" fmla="*/ 21986 w 498084"/>
                <a:gd name="connsiteY63" fmla="*/ 154691 h 487392"/>
                <a:gd name="connsiteX64" fmla="*/ 22877 w 498084"/>
                <a:gd name="connsiteY64" fmla="*/ 148955 h 487392"/>
                <a:gd name="connsiteX65" fmla="*/ 23769 w 498084"/>
                <a:gd name="connsiteY65" fmla="*/ 144109 h 487392"/>
                <a:gd name="connsiteX66" fmla="*/ 24957 w 498084"/>
                <a:gd name="connsiteY66" fmla="*/ 135999 h 487392"/>
                <a:gd name="connsiteX67" fmla="*/ 14561 w 498084"/>
                <a:gd name="connsiteY67" fmla="*/ 162604 h 487392"/>
                <a:gd name="connsiteX68" fmla="*/ 17630 w 498084"/>
                <a:gd name="connsiteY68" fmla="*/ 164087 h 487392"/>
                <a:gd name="connsiteX69" fmla="*/ 17630 w 498084"/>
                <a:gd name="connsiteY69" fmla="*/ 169823 h 487392"/>
                <a:gd name="connsiteX70" fmla="*/ 17630 w 498084"/>
                <a:gd name="connsiteY70" fmla="*/ 177537 h 487392"/>
                <a:gd name="connsiteX71" fmla="*/ 18323 w 498084"/>
                <a:gd name="connsiteY71" fmla="*/ 187427 h 487392"/>
                <a:gd name="connsiteX72" fmla="*/ 16145 w 498084"/>
                <a:gd name="connsiteY72" fmla="*/ 194351 h 487392"/>
                <a:gd name="connsiteX73" fmla="*/ 18323 w 498084"/>
                <a:gd name="connsiteY73" fmla="*/ 203548 h 487392"/>
                <a:gd name="connsiteX74" fmla="*/ 20303 w 498084"/>
                <a:gd name="connsiteY74" fmla="*/ 206219 h 487392"/>
                <a:gd name="connsiteX75" fmla="*/ 21491 w 498084"/>
                <a:gd name="connsiteY75" fmla="*/ 207307 h 487392"/>
                <a:gd name="connsiteX76" fmla="*/ 25650 w 498084"/>
                <a:gd name="connsiteY76" fmla="*/ 200779 h 487392"/>
                <a:gd name="connsiteX77" fmla="*/ 27630 w 498084"/>
                <a:gd name="connsiteY77" fmla="*/ 198603 h 487392"/>
                <a:gd name="connsiteX78" fmla="*/ 31392 w 498084"/>
                <a:gd name="connsiteY78" fmla="*/ 196230 h 487392"/>
                <a:gd name="connsiteX79" fmla="*/ 36738 w 498084"/>
                <a:gd name="connsiteY79" fmla="*/ 197812 h 487392"/>
                <a:gd name="connsiteX80" fmla="*/ 36738 w 498084"/>
                <a:gd name="connsiteY80" fmla="*/ 203548 h 487392"/>
                <a:gd name="connsiteX81" fmla="*/ 45946 w 498084"/>
                <a:gd name="connsiteY81" fmla="*/ 201570 h 487392"/>
                <a:gd name="connsiteX82" fmla="*/ 50203 w 498084"/>
                <a:gd name="connsiteY82" fmla="*/ 205032 h 487392"/>
                <a:gd name="connsiteX83" fmla="*/ 53669 w 498084"/>
                <a:gd name="connsiteY83" fmla="*/ 212351 h 487392"/>
                <a:gd name="connsiteX84" fmla="*/ 55550 w 498084"/>
                <a:gd name="connsiteY84" fmla="*/ 218878 h 487392"/>
                <a:gd name="connsiteX85" fmla="*/ 62876 w 498084"/>
                <a:gd name="connsiteY85" fmla="*/ 222636 h 487392"/>
                <a:gd name="connsiteX86" fmla="*/ 70896 w 498084"/>
                <a:gd name="connsiteY86" fmla="*/ 224218 h 487392"/>
                <a:gd name="connsiteX87" fmla="*/ 73965 w 498084"/>
                <a:gd name="connsiteY87" fmla="*/ 228471 h 487392"/>
                <a:gd name="connsiteX88" fmla="*/ 77826 w 498084"/>
                <a:gd name="connsiteY88" fmla="*/ 235296 h 487392"/>
                <a:gd name="connsiteX89" fmla="*/ 77826 w 498084"/>
                <a:gd name="connsiteY89" fmla="*/ 242218 h 487392"/>
                <a:gd name="connsiteX90" fmla="*/ 79411 w 498084"/>
                <a:gd name="connsiteY90" fmla="*/ 246867 h 487392"/>
                <a:gd name="connsiteX91" fmla="*/ 86242 w 498084"/>
                <a:gd name="connsiteY91" fmla="*/ 247955 h 487392"/>
                <a:gd name="connsiteX92" fmla="*/ 86559 w 498084"/>
                <a:gd name="connsiteY92" fmla="*/ 252702 h 487392"/>
                <a:gd name="connsiteX93" fmla="*/ 87826 w 498084"/>
                <a:gd name="connsiteY93" fmla="*/ 253394 h 487392"/>
                <a:gd name="connsiteX94" fmla="*/ 97727 w 498084"/>
                <a:gd name="connsiteY94" fmla="*/ 257152 h 487392"/>
                <a:gd name="connsiteX95" fmla="*/ 100004 w 498084"/>
                <a:gd name="connsiteY95" fmla="*/ 261009 h 487392"/>
                <a:gd name="connsiteX96" fmla="*/ 111885 w 498084"/>
                <a:gd name="connsiteY96" fmla="*/ 261801 h 487392"/>
                <a:gd name="connsiteX97" fmla="*/ 118420 w 498084"/>
                <a:gd name="connsiteY97" fmla="*/ 269812 h 487392"/>
                <a:gd name="connsiteX98" fmla="*/ 128320 w 498084"/>
                <a:gd name="connsiteY98" fmla="*/ 275152 h 487392"/>
                <a:gd name="connsiteX99" fmla="*/ 132082 w 498084"/>
                <a:gd name="connsiteY99" fmla="*/ 280097 h 487392"/>
                <a:gd name="connsiteX100" fmla="*/ 128320 w 498084"/>
                <a:gd name="connsiteY100" fmla="*/ 289988 h 487392"/>
                <a:gd name="connsiteX101" fmla="*/ 121390 w 498084"/>
                <a:gd name="connsiteY101" fmla="*/ 299878 h 487392"/>
                <a:gd name="connsiteX102" fmla="*/ 119905 w 498084"/>
                <a:gd name="connsiteY102" fmla="*/ 308383 h 487392"/>
                <a:gd name="connsiteX103" fmla="*/ 123271 w 498084"/>
                <a:gd name="connsiteY103" fmla="*/ 316789 h 487392"/>
                <a:gd name="connsiteX104" fmla="*/ 123271 w 498084"/>
                <a:gd name="connsiteY104" fmla="*/ 326680 h 487392"/>
                <a:gd name="connsiteX105" fmla="*/ 119806 w 498084"/>
                <a:gd name="connsiteY105" fmla="*/ 333306 h 487392"/>
                <a:gd name="connsiteX106" fmla="*/ 120895 w 498084"/>
                <a:gd name="connsiteY106" fmla="*/ 339734 h 487392"/>
                <a:gd name="connsiteX107" fmla="*/ 110994 w 498084"/>
                <a:gd name="connsiteY107" fmla="*/ 347053 h 487392"/>
                <a:gd name="connsiteX108" fmla="*/ 104162 w 498084"/>
                <a:gd name="connsiteY108" fmla="*/ 351998 h 487392"/>
                <a:gd name="connsiteX109" fmla="*/ 104162 w 498084"/>
                <a:gd name="connsiteY109" fmla="*/ 363570 h 487392"/>
                <a:gd name="connsiteX110" fmla="*/ 98024 w 498084"/>
                <a:gd name="connsiteY110" fmla="*/ 384240 h 487392"/>
                <a:gd name="connsiteX111" fmla="*/ 100697 w 498084"/>
                <a:gd name="connsiteY111" fmla="*/ 394130 h 487392"/>
                <a:gd name="connsiteX112" fmla="*/ 98024 w 498084"/>
                <a:gd name="connsiteY112" fmla="*/ 397888 h 487392"/>
                <a:gd name="connsiteX113" fmla="*/ 94955 w 498084"/>
                <a:gd name="connsiteY113" fmla="*/ 403723 h 487392"/>
                <a:gd name="connsiteX114" fmla="*/ 101885 w 498084"/>
                <a:gd name="connsiteY114" fmla="*/ 413613 h 487392"/>
                <a:gd name="connsiteX115" fmla="*/ 105252 w 498084"/>
                <a:gd name="connsiteY115" fmla="*/ 420932 h 487392"/>
                <a:gd name="connsiteX116" fmla="*/ 111489 w 498084"/>
                <a:gd name="connsiteY116" fmla="*/ 429437 h 487392"/>
                <a:gd name="connsiteX117" fmla="*/ 117132 w 498084"/>
                <a:gd name="connsiteY117" fmla="*/ 435866 h 487392"/>
                <a:gd name="connsiteX118" fmla="*/ 116043 w 498084"/>
                <a:gd name="connsiteY118" fmla="*/ 440019 h 487392"/>
                <a:gd name="connsiteX119" fmla="*/ 106143 w 498084"/>
                <a:gd name="connsiteY119" fmla="*/ 432404 h 487392"/>
                <a:gd name="connsiteX120" fmla="*/ 91192 w 498084"/>
                <a:gd name="connsiteY120" fmla="*/ 423602 h 487392"/>
                <a:gd name="connsiteX121" fmla="*/ 85846 w 498084"/>
                <a:gd name="connsiteY121" fmla="*/ 415987 h 487392"/>
                <a:gd name="connsiteX122" fmla="*/ 74658 w 498084"/>
                <a:gd name="connsiteY122" fmla="*/ 394822 h 487392"/>
                <a:gd name="connsiteX123" fmla="*/ 68916 w 498084"/>
                <a:gd name="connsiteY123" fmla="*/ 385624 h 487392"/>
                <a:gd name="connsiteX124" fmla="*/ 63570 w 498084"/>
                <a:gd name="connsiteY124" fmla="*/ 375734 h 487392"/>
                <a:gd name="connsiteX125" fmla="*/ 56243 w 498084"/>
                <a:gd name="connsiteY125" fmla="*/ 366932 h 487392"/>
                <a:gd name="connsiteX126" fmla="*/ 50500 w 498084"/>
                <a:gd name="connsiteY126" fmla="*/ 350515 h 487392"/>
                <a:gd name="connsiteX127" fmla="*/ 45946 w 498084"/>
                <a:gd name="connsiteY127" fmla="*/ 331328 h 487392"/>
                <a:gd name="connsiteX128" fmla="*/ 37035 w 498084"/>
                <a:gd name="connsiteY128" fmla="*/ 324009 h 487392"/>
                <a:gd name="connsiteX129" fmla="*/ 31689 w 498084"/>
                <a:gd name="connsiteY129" fmla="*/ 312932 h 487392"/>
                <a:gd name="connsiteX130" fmla="*/ 17531 w 498084"/>
                <a:gd name="connsiteY130" fmla="*/ 279603 h 487392"/>
                <a:gd name="connsiteX131" fmla="*/ 17531 w 498084"/>
                <a:gd name="connsiteY131" fmla="*/ 258142 h 487392"/>
                <a:gd name="connsiteX132" fmla="*/ 11492 w 498084"/>
                <a:gd name="connsiteY132" fmla="*/ 240142 h 487392"/>
                <a:gd name="connsiteX133" fmla="*/ 14561 w 498084"/>
                <a:gd name="connsiteY133" fmla="*/ 229361 h 487392"/>
                <a:gd name="connsiteX134" fmla="*/ 9214 w 498084"/>
                <a:gd name="connsiteY134" fmla="*/ 222438 h 487392"/>
                <a:gd name="connsiteX135" fmla="*/ 4957 w 498084"/>
                <a:gd name="connsiteY135" fmla="*/ 216010 h 487392"/>
                <a:gd name="connsiteX136" fmla="*/ 2977 w 498084"/>
                <a:gd name="connsiteY136" fmla="*/ 207603 h 487392"/>
                <a:gd name="connsiteX137" fmla="*/ 700 w 498084"/>
                <a:gd name="connsiteY137" fmla="*/ 209482 h 487392"/>
                <a:gd name="connsiteX138" fmla="*/ 217922 w 498084"/>
                <a:gd name="connsiteY138" fmla="*/ 487393 h 487392"/>
                <a:gd name="connsiteX139" fmla="*/ 157428 w 498084"/>
                <a:gd name="connsiteY139" fmla="*/ 464349 h 487392"/>
                <a:gd name="connsiteX140" fmla="*/ 158617 w 498084"/>
                <a:gd name="connsiteY140" fmla="*/ 453964 h 487392"/>
                <a:gd name="connsiteX141" fmla="*/ 167824 w 498084"/>
                <a:gd name="connsiteY141" fmla="*/ 452877 h 487392"/>
                <a:gd name="connsiteX142" fmla="*/ 175349 w 498084"/>
                <a:gd name="connsiteY142" fmla="*/ 446547 h 487392"/>
                <a:gd name="connsiteX143" fmla="*/ 175349 w 498084"/>
                <a:gd name="connsiteY143" fmla="*/ 451096 h 487392"/>
                <a:gd name="connsiteX144" fmla="*/ 182873 w 498084"/>
                <a:gd name="connsiteY144" fmla="*/ 449909 h 487392"/>
                <a:gd name="connsiteX145" fmla="*/ 197823 w 498084"/>
                <a:gd name="connsiteY145" fmla="*/ 447635 h 487392"/>
                <a:gd name="connsiteX146" fmla="*/ 208714 w 498084"/>
                <a:gd name="connsiteY146" fmla="*/ 442492 h 487392"/>
                <a:gd name="connsiteX147" fmla="*/ 210991 w 498084"/>
                <a:gd name="connsiteY147" fmla="*/ 447635 h 487392"/>
                <a:gd name="connsiteX148" fmla="*/ 226041 w 498084"/>
                <a:gd name="connsiteY148" fmla="*/ 446547 h 487392"/>
                <a:gd name="connsiteX149" fmla="*/ 244456 w 498084"/>
                <a:gd name="connsiteY149" fmla="*/ 445954 h 487392"/>
                <a:gd name="connsiteX150" fmla="*/ 249010 w 498084"/>
                <a:gd name="connsiteY150" fmla="*/ 441899 h 487392"/>
                <a:gd name="connsiteX151" fmla="*/ 253663 w 498084"/>
                <a:gd name="connsiteY151" fmla="*/ 447041 h 487392"/>
                <a:gd name="connsiteX152" fmla="*/ 244456 w 498084"/>
                <a:gd name="connsiteY152" fmla="*/ 452283 h 487392"/>
                <a:gd name="connsiteX153" fmla="*/ 235842 w 498084"/>
                <a:gd name="connsiteY153" fmla="*/ 458613 h 487392"/>
                <a:gd name="connsiteX154" fmla="*/ 235248 w 498084"/>
                <a:gd name="connsiteY154" fmla="*/ 461481 h 487392"/>
                <a:gd name="connsiteX155" fmla="*/ 244456 w 498084"/>
                <a:gd name="connsiteY155" fmla="*/ 463162 h 487392"/>
                <a:gd name="connsiteX156" fmla="*/ 260594 w 498084"/>
                <a:gd name="connsiteY156" fmla="*/ 466624 h 487392"/>
                <a:gd name="connsiteX157" fmla="*/ 265148 w 498084"/>
                <a:gd name="connsiteY157" fmla="*/ 458613 h 487392"/>
                <a:gd name="connsiteX158" fmla="*/ 270396 w 498084"/>
                <a:gd name="connsiteY158" fmla="*/ 452283 h 487392"/>
                <a:gd name="connsiteX159" fmla="*/ 278415 w 498084"/>
                <a:gd name="connsiteY159" fmla="*/ 453470 h 487392"/>
                <a:gd name="connsiteX160" fmla="*/ 274950 w 498084"/>
                <a:gd name="connsiteY160" fmla="*/ 460888 h 487392"/>
                <a:gd name="connsiteX161" fmla="*/ 284851 w 498084"/>
                <a:gd name="connsiteY161" fmla="*/ 460294 h 487392"/>
                <a:gd name="connsiteX162" fmla="*/ 292276 w 498084"/>
                <a:gd name="connsiteY162" fmla="*/ 460888 h 487392"/>
                <a:gd name="connsiteX163" fmla="*/ 300890 w 498084"/>
                <a:gd name="connsiteY163" fmla="*/ 456239 h 487392"/>
                <a:gd name="connsiteX164" fmla="*/ 312474 w 498084"/>
                <a:gd name="connsiteY164" fmla="*/ 454558 h 487392"/>
                <a:gd name="connsiteX165" fmla="*/ 319404 w 498084"/>
                <a:gd name="connsiteY165" fmla="*/ 455745 h 487392"/>
                <a:gd name="connsiteX166" fmla="*/ 331483 w 498084"/>
                <a:gd name="connsiteY166" fmla="*/ 460888 h 487392"/>
                <a:gd name="connsiteX167" fmla="*/ 343463 w 498084"/>
                <a:gd name="connsiteY167" fmla="*/ 460294 h 487392"/>
                <a:gd name="connsiteX168" fmla="*/ 255545 w 498084"/>
                <a:gd name="connsiteY168" fmla="*/ 487393 h 487392"/>
                <a:gd name="connsiteX169" fmla="*/ 464549 w 498084"/>
                <a:gd name="connsiteY169" fmla="*/ 363174 h 487392"/>
                <a:gd name="connsiteX170" fmla="*/ 316038 w 498084"/>
                <a:gd name="connsiteY170" fmla="*/ 7132 h 487392"/>
                <a:gd name="connsiteX171" fmla="*/ 478509 w 498084"/>
                <a:gd name="connsiteY171" fmla="*/ 177636 h 487392"/>
                <a:gd name="connsiteX172" fmla="*/ 477321 w 498084"/>
                <a:gd name="connsiteY172" fmla="*/ 179911 h 487392"/>
                <a:gd name="connsiteX173" fmla="*/ 470985 w 498084"/>
                <a:gd name="connsiteY173" fmla="*/ 172494 h 487392"/>
                <a:gd name="connsiteX174" fmla="*/ 468113 w 498084"/>
                <a:gd name="connsiteY174" fmla="*/ 163889 h 487392"/>
                <a:gd name="connsiteX175" fmla="*/ 463559 w 498084"/>
                <a:gd name="connsiteY175" fmla="*/ 158648 h 487392"/>
                <a:gd name="connsiteX176" fmla="*/ 457817 w 498084"/>
                <a:gd name="connsiteY176" fmla="*/ 152911 h 487392"/>
                <a:gd name="connsiteX177" fmla="*/ 451381 w 498084"/>
                <a:gd name="connsiteY177" fmla="*/ 140845 h 487392"/>
                <a:gd name="connsiteX178" fmla="*/ 442173 w 498084"/>
                <a:gd name="connsiteY178" fmla="*/ 137384 h 487392"/>
                <a:gd name="connsiteX179" fmla="*/ 439896 w 498084"/>
                <a:gd name="connsiteY179" fmla="*/ 136790 h 487392"/>
                <a:gd name="connsiteX180" fmla="*/ 443361 w 498084"/>
                <a:gd name="connsiteY180" fmla="*/ 144307 h 487392"/>
                <a:gd name="connsiteX181" fmla="*/ 443361 w 498084"/>
                <a:gd name="connsiteY181" fmla="*/ 153505 h 487392"/>
                <a:gd name="connsiteX182" fmla="*/ 446827 w 498084"/>
                <a:gd name="connsiteY182" fmla="*/ 164384 h 487392"/>
                <a:gd name="connsiteX183" fmla="*/ 443955 w 498084"/>
                <a:gd name="connsiteY183" fmla="*/ 173087 h 487392"/>
                <a:gd name="connsiteX184" fmla="*/ 440490 w 498084"/>
                <a:gd name="connsiteY184" fmla="*/ 181098 h 487392"/>
                <a:gd name="connsiteX185" fmla="*/ 424946 w 498084"/>
                <a:gd name="connsiteY185" fmla="*/ 184560 h 487392"/>
                <a:gd name="connsiteX186" fmla="*/ 418610 w 498084"/>
                <a:gd name="connsiteY186" fmla="*/ 175955 h 487392"/>
                <a:gd name="connsiteX187" fmla="*/ 407719 w 498084"/>
                <a:gd name="connsiteY187" fmla="*/ 169032 h 487392"/>
                <a:gd name="connsiteX188" fmla="*/ 405937 w 498084"/>
                <a:gd name="connsiteY188" fmla="*/ 159142 h 487392"/>
                <a:gd name="connsiteX189" fmla="*/ 401382 w 498084"/>
                <a:gd name="connsiteY189" fmla="*/ 151625 h 487392"/>
                <a:gd name="connsiteX190" fmla="*/ 396729 w 498084"/>
                <a:gd name="connsiteY190" fmla="*/ 147670 h 487392"/>
                <a:gd name="connsiteX191" fmla="*/ 389898 w 498084"/>
                <a:gd name="connsiteY191" fmla="*/ 149944 h 487392"/>
                <a:gd name="connsiteX192" fmla="*/ 392175 w 498084"/>
                <a:gd name="connsiteY192" fmla="*/ 162604 h 487392"/>
                <a:gd name="connsiteX193" fmla="*/ 399105 w 498084"/>
                <a:gd name="connsiteY193" fmla="*/ 166065 h 487392"/>
                <a:gd name="connsiteX194" fmla="*/ 403660 w 498084"/>
                <a:gd name="connsiteY194" fmla="*/ 175263 h 487392"/>
                <a:gd name="connsiteX195" fmla="*/ 408214 w 498084"/>
                <a:gd name="connsiteY195" fmla="*/ 185153 h 487392"/>
                <a:gd name="connsiteX196" fmla="*/ 416333 w 498084"/>
                <a:gd name="connsiteY196" fmla="*/ 188021 h 487392"/>
                <a:gd name="connsiteX197" fmla="*/ 416333 w 498084"/>
                <a:gd name="connsiteY197" fmla="*/ 196032 h 487392"/>
                <a:gd name="connsiteX198" fmla="*/ 423263 w 498084"/>
                <a:gd name="connsiteY198" fmla="*/ 198307 h 487392"/>
                <a:gd name="connsiteX199" fmla="*/ 428412 w 498084"/>
                <a:gd name="connsiteY199" fmla="*/ 197219 h 487392"/>
                <a:gd name="connsiteX200" fmla="*/ 437124 w 498084"/>
                <a:gd name="connsiteY200" fmla="*/ 195439 h 487392"/>
                <a:gd name="connsiteX201" fmla="*/ 442173 w 498084"/>
                <a:gd name="connsiteY201" fmla="*/ 201175 h 487392"/>
                <a:gd name="connsiteX202" fmla="*/ 440490 w 498084"/>
                <a:gd name="connsiteY202" fmla="*/ 212647 h 487392"/>
                <a:gd name="connsiteX203" fmla="*/ 435342 w 498084"/>
                <a:gd name="connsiteY203" fmla="*/ 222537 h 487392"/>
                <a:gd name="connsiteX204" fmla="*/ 432966 w 498084"/>
                <a:gd name="connsiteY204" fmla="*/ 239845 h 487392"/>
                <a:gd name="connsiteX205" fmla="*/ 424946 w 498084"/>
                <a:gd name="connsiteY205" fmla="*/ 248449 h 487392"/>
                <a:gd name="connsiteX206" fmla="*/ 422669 w 498084"/>
                <a:gd name="connsiteY206" fmla="*/ 261108 h 487392"/>
                <a:gd name="connsiteX207" fmla="*/ 417422 w 498084"/>
                <a:gd name="connsiteY207" fmla="*/ 267438 h 487392"/>
                <a:gd name="connsiteX208" fmla="*/ 417422 w 498084"/>
                <a:gd name="connsiteY208" fmla="*/ 278317 h 487392"/>
                <a:gd name="connsiteX209" fmla="*/ 418016 w 498084"/>
                <a:gd name="connsiteY209" fmla="*/ 294438 h 487392"/>
                <a:gd name="connsiteX210" fmla="*/ 410590 w 498084"/>
                <a:gd name="connsiteY210" fmla="*/ 303636 h 487392"/>
                <a:gd name="connsiteX211" fmla="*/ 414550 w 498084"/>
                <a:gd name="connsiteY211" fmla="*/ 312833 h 487392"/>
                <a:gd name="connsiteX212" fmla="*/ 404650 w 498084"/>
                <a:gd name="connsiteY212" fmla="*/ 322724 h 487392"/>
                <a:gd name="connsiteX213" fmla="*/ 401185 w 498084"/>
                <a:gd name="connsiteY213" fmla="*/ 328460 h 487392"/>
                <a:gd name="connsiteX214" fmla="*/ 393165 w 498084"/>
                <a:gd name="connsiteY214" fmla="*/ 331328 h 487392"/>
                <a:gd name="connsiteX215" fmla="*/ 393165 w 498084"/>
                <a:gd name="connsiteY215" fmla="*/ 339932 h 487392"/>
                <a:gd name="connsiteX216" fmla="*/ 383957 w 498084"/>
                <a:gd name="connsiteY216" fmla="*/ 353185 h 487392"/>
                <a:gd name="connsiteX217" fmla="*/ 372967 w 498084"/>
                <a:gd name="connsiteY217" fmla="*/ 362382 h 487392"/>
                <a:gd name="connsiteX218" fmla="*/ 370690 w 498084"/>
                <a:gd name="connsiteY218" fmla="*/ 369306 h 487392"/>
                <a:gd name="connsiteX219" fmla="*/ 353958 w 498084"/>
                <a:gd name="connsiteY219" fmla="*/ 376229 h 487392"/>
                <a:gd name="connsiteX220" fmla="*/ 340790 w 498084"/>
                <a:gd name="connsiteY220" fmla="*/ 381866 h 487392"/>
                <a:gd name="connsiteX221" fmla="*/ 337919 w 498084"/>
                <a:gd name="connsiteY221" fmla="*/ 381866 h 487392"/>
                <a:gd name="connsiteX222" fmla="*/ 332671 w 498084"/>
                <a:gd name="connsiteY222" fmla="*/ 369899 h 487392"/>
                <a:gd name="connsiteX223" fmla="*/ 328612 w 498084"/>
                <a:gd name="connsiteY223" fmla="*/ 360701 h 487392"/>
                <a:gd name="connsiteX224" fmla="*/ 328612 w 498084"/>
                <a:gd name="connsiteY224" fmla="*/ 353778 h 487392"/>
                <a:gd name="connsiteX225" fmla="*/ 326929 w 498084"/>
                <a:gd name="connsiteY225" fmla="*/ 344580 h 487392"/>
                <a:gd name="connsiteX226" fmla="*/ 319504 w 498084"/>
                <a:gd name="connsiteY226" fmla="*/ 334690 h 487392"/>
                <a:gd name="connsiteX227" fmla="*/ 314256 w 498084"/>
                <a:gd name="connsiteY227" fmla="*/ 327174 h 487392"/>
                <a:gd name="connsiteX228" fmla="*/ 317226 w 498084"/>
                <a:gd name="connsiteY228" fmla="*/ 319756 h 487392"/>
                <a:gd name="connsiteX229" fmla="*/ 321186 w 498084"/>
                <a:gd name="connsiteY229" fmla="*/ 307690 h 487392"/>
                <a:gd name="connsiteX230" fmla="*/ 329206 w 498084"/>
                <a:gd name="connsiteY230" fmla="*/ 299086 h 487392"/>
                <a:gd name="connsiteX231" fmla="*/ 327523 w 498084"/>
                <a:gd name="connsiteY231" fmla="*/ 289889 h 487392"/>
                <a:gd name="connsiteX232" fmla="*/ 321186 w 498084"/>
                <a:gd name="connsiteY232" fmla="*/ 280592 h 487392"/>
                <a:gd name="connsiteX233" fmla="*/ 317226 w 498084"/>
                <a:gd name="connsiteY233" fmla="*/ 274856 h 487392"/>
                <a:gd name="connsiteX234" fmla="*/ 311385 w 498084"/>
                <a:gd name="connsiteY234" fmla="*/ 266845 h 487392"/>
                <a:gd name="connsiteX235" fmla="*/ 310197 w 498084"/>
                <a:gd name="connsiteY235" fmla="*/ 250229 h 487392"/>
                <a:gd name="connsiteX236" fmla="*/ 310197 w 498084"/>
                <a:gd name="connsiteY236" fmla="*/ 245581 h 487392"/>
                <a:gd name="connsiteX237" fmla="*/ 312573 w 498084"/>
                <a:gd name="connsiteY237" fmla="*/ 233515 h 487392"/>
                <a:gd name="connsiteX238" fmla="*/ 300494 w 498084"/>
                <a:gd name="connsiteY238" fmla="*/ 228273 h 487392"/>
                <a:gd name="connsiteX239" fmla="*/ 292375 w 498084"/>
                <a:gd name="connsiteY239" fmla="*/ 230054 h 487392"/>
                <a:gd name="connsiteX240" fmla="*/ 286633 w 498084"/>
                <a:gd name="connsiteY240" fmla="*/ 222043 h 487392"/>
                <a:gd name="connsiteX241" fmla="*/ 278613 w 498084"/>
                <a:gd name="connsiteY241" fmla="*/ 222043 h 487392"/>
                <a:gd name="connsiteX242" fmla="*/ 264257 w 498084"/>
                <a:gd name="connsiteY242" fmla="*/ 226691 h 487392"/>
                <a:gd name="connsiteX243" fmla="*/ 250396 w 498084"/>
                <a:gd name="connsiteY243" fmla="*/ 228372 h 487392"/>
                <a:gd name="connsiteX244" fmla="*/ 230595 w 498084"/>
                <a:gd name="connsiteY244" fmla="*/ 227779 h 487392"/>
                <a:gd name="connsiteX245" fmla="*/ 222476 w 498084"/>
                <a:gd name="connsiteY245" fmla="*/ 223230 h 487392"/>
                <a:gd name="connsiteX246" fmla="*/ 217328 w 498084"/>
                <a:gd name="connsiteY246" fmla="*/ 215219 h 487392"/>
                <a:gd name="connsiteX247" fmla="*/ 210397 w 498084"/>
                <a:gd name="connsiteY247" fmla="*/ 209482 h 487392"/>
                <a:gd name="connsiteX248" fmla="*/ 208714 w 498084"/>
                <a:gd name="connsiteY248" fmla="*/ 200779 h 487392"/>
                <a:gd name="connsiteX249" fmla="*/ 204655 w 498084"/>
                <a:gd name="connsiteY249" fmla="*/ 196230 h 487392"/>
                <a:gd name="connsiteX250" fmla="*/ 198318 w 498084"/>
                <a:gd name="connsiteY250" fmla="*/ 189307 h 487392"/>
                <a:gd name="connsiteX251" fmla="*/ 202378 w 498084"/>
                <a:gd name="connsiteY251" fmla="*/ 180109 h 487392"/>
                <a:gd name="connsiteX252" fmla="*/ 206338 w 498084"/>
                <a:gd name="connsiteY252" fmla="*/ 169230 h 487392"/>
                <a:gd name="connsiteX253" fmla="*/ 204655 w 498084"/>
                <a:gd name="connsiteY253" fmla="*/ 147966 h 487392"/>
                <a:gd name="connsiteX254" fmla="*/ 219110 w 498084"/>
                <a:gd name="connsiteY254" fmla="*/ 131845 h 487392"/>
                <a:gd name="connsiteX255" fmla="*/ 224852 w 498084"/>
                <a:gd name="connsiteY255" fmla="*/ 121955 h 487392"/>
                <a:gd name="connsiteX256" fmla="*/ 230595 w 498084"/>
                <a:gd name="connsiteY256" fmla="*/ 119087 h 487392"/>
                <a:gd name="connsiteX257" fmla="*/ 244951 w 498084"/>
                <a:gd name="connsiteY257" fmla="*/ 113944 h 487392"/>
                <a:gd name="connsiteX258" fmla="*/ 255347 w 498084"/>
                <a:gd name="connsiteY258" fmla="*/ 104747 h 487392"/>
                <a:gd name="connsiteX259" fmla="*/ 261683 w 498084"/>
                <a:gd name="connsiteY259" fmla="*/ 104153 h 487392"/>
                <a:gd name="connsiteX260" fmla="*/ 271584 w 498084"/>
                <a:gd name="connsiteY260" fmla="*/ 102472 h 487392"/>
                <a:gd name="connsiteX261" fmla="*/ 277821 w 498084"/>
                <a:gd name="connsiteY261" fmla="*/ 101780 h 487392"/>
                <a:gd name="connsiteX262" fmla="*/ 287722 w 498084"/>
                <a:gd name="connsiteY262" fmla="*/ 100098 h 487392"/>
                <a:gd name="connsiteX263" fmla="*/ 292871 w 498084"/>
                <a:gd name="connsiteY263" fmla="*/ 101285 h 487392"/>
                <a:gd name="connsiteX264" fmla="*/ 296930 w 498084"/>
                <a:gd name="connsiteY264" fmla="*/ 101780 h 487392"/>
                <a:gd name="connsiteX265" fmla="*/ 300395 w 498084"/>
                <a:gd name="connsiteY265" fmla="*/ 115032 h 487392"/>
                <a:gd name="connsiteX266" fmla="*/ 307325 w 498084"/>
                <a:gd name="connsiteY266" fmla="*/ 115626 h 487392"/>
                <a:gd name="connsiteX267" fmla="*/ 315939 w 498084"/>
                <a:gd name="connsiteY267" fmla="*/ 118494 h 487392"/>
                <a:gd name="connsiteX268" fmla="*/ 325840 w 498084"/>
                <a:gd name="connsiteY268" fmla="*/ 122549 h 487392"/>
                <a:gd name="connsiteX269" fmla="*/ 330988 w 498084"/>
                <a:gd name="connsiteY269" fmla="*/ 122549 h 487392"/>
                <a:gd name="connsiteX270" fmla="*/ 338414 w 498084"/>
                <a:gd name="connsiteY270" fmla="*/ 115032 h 487392"/>
                <a:gd name="connsiteX271" fmla="*/ 355740 w 498084"/>
                <a:gd name="connsiteY271" fmla="*/ 117900 h 487392"/>
                <a:gd name="connsiteX272" fmla="*/ 364354 w 498084"/>
                <a:gd name="connsiteY272" fmla="*/ 116219 h 487392"/>
                <a:gd name="connsiteX273" fmla="*/ 372967 w 498084"/>
                <a:gd name="connsiteY273" fmla="*/ 114538 h 487392"/>
                <a:gd name="connsiteX274" fmla="*/ 377621 w 498084"/>
                <a:gd name="connsiteY274" fmla="*/ 115626 h 487392"/>
                <a:gd name="connsiteX275" fmla="*/ 377621 w 498084"/>
                <a:gd name="connsiteY275" fmla="*/ 108802 h 487392"/>
                <a:gd name="connsiteX276" fmla="*/ 367225 w 498084"/>
                <a:gd name="connsiteY276" fmla="*/ 104747 h 487392"/>
                <a:gd name="connsiteX277" fmla="*/ 366136 w 498084"/>
                <a:gd name="connsiteY277" fmla="*/ 100098 h 487392"/>
                <a:gd name="connsiteX278" fmla="*/ 355146 w 498084"/>
                <a:gd name="connsiteY278" fmla="*/ 97230 h 487392"/>
                <a:gd name="connsiteX279" fmla="*/ 343067 w 498084"/>
                <a:gd name="connsiteY279" fmla="*/ 97230 h 487392"/>
                <a:gd name="connsiteX280" fmla="*/ 341384 w 498084"/>
                <a:gd name="connsiteY280" fmla="*/ 92087 h 487392"/>
                <a:gd name="connsiteX281" fmla="*/ 353463 w 498084"/>
                <a:gd name="connsiteY281" fmla="*/ 82197 h 487392"/>
                <a:gd name="connsiteX282" fmla="*/ 362077 w 498084"/>
                <a:gd name="connsiteY282" fmla="*/ 86252 h 487392"/>
                <a:gd name="connsiteX283" fmla="*/ 366136 w 498084"/>
                <a:gd name="connsiteY283" fmla="*/ 75274 h 487392"/>
                <a:gd name="connsiteX284" fmla="*/ 356235 w 498084"/>
                <a:gd name="connsiteY284" fmla="*/ 69044 h 487392"/>
                <a:gd name="connsiteX285" fmla="*/ 338414 w 498084"/>
                <a:gd name="connsiteY285" fmla="*/ 79923 h 487392"/>
                <a:gd name="connsiteX286" fmla="*/ 330988 w 498084"/>
                <a:gd name="connsiteY286" fmla="*/ 77055 h 487392"/>
                <a:gd name="connsiteX287" fmla="*/ 328117 w 498084"/>
                <a:gd name="connsiteY287" fmla="*/ 89121 h 487392"/>
                <a:gd name="connsiteX288" fmla="*/ 324652 w 498084"/>
                <a:gd name="connsiteY288" fmla="*/ 91395 h 487392"/>
                <a:gd name="connsiteX289" fmla="*/ 316038 w 498084"/>
                <a:gd name="connsiteY289" fmla="*/ 83384 h 487392"/>
                <a:gd name="connsiteX290" fmla="*/ 291286 w 498084"/>
                <a:gd name="connsiteY290" fmla="*/ 81011 h 487392"/>
                <a:gd name="connsiteX291" fmla="*/ 283762 w 498084"/>
                <a:gd name="connsiteY291" fmla="*/ 84472 h 487392"/>
                <a:gd name="connsiteX292" fmla="*/ 282079 w 498084"/>
                <a:gd name="connsiteY292" fmla="*/ 86252 h 487392"/>
                <a:gd name="connsiteX293" fmla="*/ 268217 w 498084"/>
                <a:gd name="connsiteY293" fmla="*/ 88527 h 487392"/>
                <a:gd name="connsiteX294" fmla="*/ 263069 w 498084"/>
                <a:gd name="connsiteY294" fmla="*/ 89714 h 487392"/>
                <a:gd name="connsiteX295" fmla="*/ 250990 w 498084"/>
                <a:gd name="connsiteY295" fmla="*/ 92582 h 487392"/>
                <a:gd name="connsiteX296" fmla="*/ 246337 w 498084"/>
                <a:gd name="connsiteY296" fmla="*/ 85659 h 487392"/>
                <a:gd name="connsiteX297" fmla="*/ 257921 w 498084"/>
                <a:gd name="connsiteY297" fmla="*/ 78241 h 487392"/>
                <a:gd name="connsiteX298" fmla="*/ 269406 w 498084"/>
                <a:gd name="connsiteY298" fmla="*/ 70725 h 487392"/>
                <a:gd name="connsiteX299" fmla="*/ 259505 w 498084"/>
                <a:gd name="connsiteY299" fmla="*/ 59846 h 487392"/>
                <a:gd name="connsiteX300" fmla="*/ 242872 w 498084"/>
                <a:gd name="connsiteY300" fmla="*/ 51736 h 487392"/>
                <a:gd name="connsiteX301" fmla="*/ 238218 w 498084"/>
                <a:gd name="connsiteY301" fmla="*/ 40758 h 487392"/>
                <a:gd name="connsiteX302" fmla="*/ 220397 w 498084"/>
                <a:gd name="connsiteY302" fmla="*/ 44319 h 487392"/>
                <a:gd name="connsiteX303" fmla="*/ 213466 w 498084"/>
                <a:gd name="connsiteY303" fmla="*/ 43725 h 487392"/>
                <a:gd name="connsiteX304" fmla="*/ 205942 w 498084"/>
                <a:gd name="connsiteY304" fmla="*/ 39077 h 487392"/>
                <a:gd name="connsiteX305" fmla="*/ 214060 w 498084"/>
                <a:gd name="connsiteY305" fmla="*/ 27011 h 487392"/>
                <a:gd name="connsiteX306" fmla="*/ 229011 w 498084"/>
                <a:gd name="connsiteY306" fmla="*/ 13758 h 487392"/>
                <a:gd name="connsiteX307" fmla="*/ 245149 w 498084"/>
                <a:gd name="connsiteY307" fmla="*/ 18406 h 487392"/>
                <a:gd name="connsiteX308" fmla="*/ 258416 w 498084"/>
                <a:gd name="connsiteY308" fmla="*/ 15539 h 487392"/>
                <a:gd name="connsiteX309" fmla="*/ 248020 w 498084"/>
                <a:gd name="connsiteY309" fmla="*/ 8615 h 487392"/>
                <a:gd name="connsiteX310" fmla="*/ 245743 w 498084"/>
                <a:gd name="connsiteY310" fmla="*/ 8022 h 487392"/>
                <a:gd name="connsiteX311" fmla="*/ 249208 w 498084"/>
                <a:gd name="connsiteY311" fmla="*/ 2879 h 487392"/>
                <a:gd name="connsiteX312" fmla="*/ 245743 w 498084"/>
                <a:gd name="connsiteY312" fmla="*/ 11 h 487392"/>
                <a:gd name="connsiteX313" fmla="*/ 206437 w 498084"/>
                <a:gd name="connsiteY313" fmla="*/ 1692 h 48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Lst>
              <a:rect l="l" t="t" r="r" b="b"/>
              <a:pathLst>
                <a:path w="498084" h="487392">
                  <a:moveTo>
                    <a:pt x="206437" y="1692"/>
                  </a:moveTo>
                  <a:cubicBezTo>
                    <a:pt x="151825" y="10959"/>
                    <a:pt x="101826" y="38058"/>
                    <a:pt x="64262" y="78736"/>
                  </a:cubicBezTo>
                  <a:cubicBezTo>
                    <a:pt x="64262" y="78736"/>
                    <a:pt x="108618" y="32747"/>
                    <a:pt x="135647" y="32747"/>
                  </a:cubicBezTo>
                  <a:lnTo>
                    <a:pt x="141686" y="35319"/>
                  </a:lnTo>
                  <a:cubicBezTo>
                    <a:pt x="141280" y="36466"/>
                    <a:pt x="140676" y="37534"/>
                    <a:pt x="139904" y="38483"/>
                  </a:cubicBezTo>
                  <a:cubicBezTo>
                    <a:pt x="138172" y="40471"/>
                    <a:pt x="136736" y="42706"/>
                    <a:pt x="135647" y="45110"/>
                  </a:cubicBezTo>
                  <a:cubicBezTo>
                    <a:pt x="135647" y="46296"/>
                    <a:pt x="135647" y="50055"/>
                    <a:pt x="135647" y="50055"/>
                  </a:cubicBezTo>
                  <a:lnTo>
                    <a:pt x="133568" y="52824"/>
                  </a:lnTo>
                  <a:cubicBezTo>
                    <a:pt x="132617" y="53279"/>
                    <a:pt x="131756" y="53882"/>
                    <a:pt x="130993" y="54604"/>
                  </a:cubicBezTo>
                  <a:cubicBezTo>
                    <a:pt x="130399" y="55494"/>
                    <a:pt x="129310" y="55791"/>
                    <a:pt x="129310" y="57769"/>
                  </a:cubicBezTo>
                  <a:cubicBezTo>
                    <a:pt x="129360" y="59331"/>
                    <a:pt x="129558" y="60894"/>
                    <a:pt x="129904" y="62417"/>
                  </a:cubicBezTo>
                  <a:lnTo>
                    <a:pt x="129904" y="67263"/>
                  </a:lnTo>
                  <a:lnTo>
                    <a:pt x="128518" y="70132"/>
                  </a:lnTo>
                  <a:lnTo>
                    <a:pt x="124756" y="72406"/>
                  </a:lnTo>
                  <a:cubicBezTo>
                    <a:pt x="122766" y="72871"/>
                    <a:pt x="120707" y="72871"/>
                    <a:pt x="118717" y="72406"/>
                  </a:cubicBezTo>
                  <a:cubicBezTo>
                    <a:pt x="116934" y="71615"/>
                    <a:pt x="116439" y="68055"/>
                    <a:pt x="116439" y="68055"/>
                  </a:cubicBezTo>
                  <a:lnTo>
                    <a:pt x="121291" y="64989"/>
                  </a:lnTo>
                  <a:cubicBezTo>
                    <a:pt x="121291" y="64989"/>
                    <a:pt x="121885" y="64099"/>
                    <a:pt x="120400" y="63208"/>
                  </a:cubicBezTo>
                  <a:cubicBezTo>
                    <a:pt x="118915" y="62318"/>
                    <a:pt x="119311" y="59450"/>
                    <a:pt x="116736" y="60044"/>
                  </a:cubicBezTo>
                  <a:cubicBezTo>
                    <a:pt x="114301" y="60983"/>
                    <a:pt x="112053" y="62358"/>
                    <a:pt x="110103" y="64099"/>
                  </a:cubicBezTo>
                  <a:lnTo>
                    <a:pt x="105747" y="66967"/>
                  </a:lnTo>
                  <a:cubicBezTo>
                    <a:pt x="105747" y="66967"/>
                    <a:pt x="103766" y="72110"/>
                    <a:pt x="104657" y="72110"/>
                  </a:cubicBezTo>
                  <a:cubicBezTo>
                    <a:pt x="105756" y="72446"/>
                    <a:pt x="106786" y="72940"/>
                    <a:pt x="107727" y="73593"/>
                  </a:cubicBezTo>
                  <a:cubicBezTo>
                    <a:pt x="108093" y="74503"/>
                    <a:pt x="108291" y="75482"/>
                    <a:pt x="108321" y="76461"/>
                  </a:cubicBezTo>
                  <a:cubicBezTo>
                    <a:pt x="108073" y="77974"/>
                    <a:pt x="107608" y="79438"/>
                    <a:pt x="106935" y="80813"/>
                  </a:cubicBezTo>
                  <a:cubicBezTo>
                    <a:pt x="106935" y="80813"/>
                    <a:pt x="106044" y="82197"/>
                    <a:pt x="103172" y="81604"/>
                  </a:cubicBezTo>
                  <a:cubicBezTo>
                    <a:pt x="100737" y="81169"/>
                    <a:pt x="98321" y="80605"/>
                    <a:pt x="95945" y="79923"/>
                  </a:cubicBezTo>
                  <a:cubicBezTo>
                    <a:pt x="94381" y="79062"/>
                    <a:pt x="92569" y="78746"/>
                    <a:pt x="90797" y="79033"/>
                  </a:cubicBezTo>
                  <a:cubicBezTo>
                    <a:pt x="89113" y="79626"/>
                    <a:pt x="88519" y="80219"/>
                    <a:pt x="88222" y="81011"/>
                  </a:cubicBezTo>
                  <a:cubicBezTo>
                    <a:pt x="86282" y="82692"/>
                    <a:pt x="84153" y="84146"/>
                    <a:pt x="81886" y="85362"/>
                  </a:cubicBezTo>
                  <a:cubicBezTo>
                    <a:pt x="81886" y="85362"/>
                    <a:pt x="79906" y="86252"/>
                    <a:pt x="79906" y="87340"/>
                  </a:cubicBezTo>
                  <a:cubicBezTo>
                    <a:pt x="79490" y="89239"/>
                    <a:pt x="78896" y="91098"/>
                    <a:pt x="78123" y="92879"/>
                  </a:cubicBezTo>
                  <a:cubicBezTo>
                    <a:pt x="76490" y="94303"/>
                    <a:pt x="74510" y="95292"/>
                    <a:pt x="72381" y="95747"/>
                  </a:cubicBezTo>
                  <a:cubicBezTo>
                    <a:pt x="68619" y="96538"/>
                    <a:pt x="67827" y="97725"/>
                    <a:pt x="67827" y="97725"/>
                  </a:cubicBezTo>
                  <a:lnTo>
                    <a:pt x="65748" y="102077"/>
                  </a:lnTo>
                  <a:cubicBezTo>
                    <a:pt x="63936" y="103372"/>
                    <a:pt x="62302" y="104895"/>
                    <a:pt x="60896" y="106626"/>
                  </a:cubicBezTo>
                  <a:cubicBezTo>
                    <a:pt x="58273" y="109435"/>
                    <a:pt x="55273" y="111868"/>
                    <a:pt x="51986" y="113846"/>
                  </a:cubicBezTo>
                  <a:cubicBezTo>
                    <a:pt x="50164" y="115131"/>
                    <a:pt x="48758" y="116921"/>
                    <a:pt x="47926" y="118988"/>
                  </a:cubicBezTo>
                  <a:cubicBezTo>
                    <a:pt x="47035" y="121263"/>
                    <a:pt x="47332" y="124725"/>
                    <a:pt x="46441" y="125912"/>
                  </a:cubicBezTo>
                  <a:cubicBezTo>
                    <a:pt x="45293" y="127968"/>
                    <a:pt x="44520" y="130214"/>
                    <a:pt x="44164" y="132538"/>
                  </a:cubicBezTo>
                  <a:cubicBezTo>
                    <a:pt x="43936" y="134822"/>
                    <a:pt x="42916" y="136949"/>
                    <a:pt x="41293" y="138571"/>
                  </a:cubicBezTo>
                  <a:cubicBezTo>
                    <a:pt x="40164" y="139639"/>
                    <a:pt x="38936" y="140598"/>
                    <a:pt x="37629" y="141439"/>
                  </a:cubicBezTo>
                  <a:cubicBezTo>
                    <a:pt x="34927" y="142250"/>
                    <a:pt x="32313" y="143308"/>
                    <a:pt x="29808" y="144604"/>
                  </a:cubicBezTo>
                  <a:cubicBezTo>
                    <a:pt x="28333" y="145810"/>
                    <a:pt x="27412" y="147561"/>
                    <a:pt x="27234" y="149450"/>
                  </a:cubicBezTo>
                  <a:cubicBezTo>
                    <a:pt x="27234" y="150340"/>
                    <a:pt x="29808" y="152417"/>
                    <a:pt x="30699" y="152417"/>
                  </a:cubicBezTo>
                  <a:cubicBezTo>
                    <a:pt x="31877" y="152595"/>
                    <a:pt x="33036" y="152852"/>
                    <a:pt x="34164" y="153208"/>
                  </a:cubicBezTo>
                  <a:cubicBezTo>
                    <a:pt x="34164" y="153208"/>
                    <a:pt x="34164" y="157757"/>
                    <a:pt x="34164" y="158648"/>
                  </a:cubicBezTo>
                  <a:cubicBezTo>
                    <a:pt x="34164" y="159538"/>
                    <a:pt x="32382" y="163889"/>
                    <a:pt x="34164" y="163889"/>
                  </a:cubicBezTo>
                  <a:cubicBezTo>
                    <a:pt x="35580" y="163780"/>
                    <a:pt x="37006" y="163780"/>
                    <a:pt x="38422" y="163889"/>
                  </a:cubicBezTo>
                  <a:lnTo>
                    <a:pt x="43075" y="165076"/>
                  </a:lnTo>
                  <a:lnTo>
                    <a:pt x="47035" y="167647"/>
                  </a:lnTo>
                  <a:lnTo>
                    <a:pt x="49312" y="169329"/>
                  </a:lnTo>
                  <a:cubicBezTo>
                    <a:pt x="49114" y="170525"/>
                    <a:pt x="48748" y="171693"/>
                    <a:pt x="48223" y="172790"/>
                  </a:cubicBezTo>
                  <a:cubicBezTo>
                    <a:pt x="47629" y="173779"/>
                    <a:pt x="46441" y="175659"/>
                    <a:pt x="45649" y="175461"/>
                  </a:cubicBezTo>
                  <a:cubicBezTo>
                    <a:pt x="44857" y="175263"/>
                    <a:pt x="45055" y="175461"/>
                    <a:pt x="44164" y="173087"/>
                  </a:cubicBezTo>
                  <a:cubicBezTo>
                    <a:pt x="43273" y="170713"/>
                    <a:pt x="43669" y="170219"/>
                    <a:pt x="41590" y="169625"/>
                  </a:cubicBezTo>
                  <a:cubicBezTo>
                    <a:pt x="39511" y="169032"/>
                    <a:pt x="37531" y="171109"/>
                    <a:pt x="36640" y="170515"/>
                  </a:cubicBezTo>
                  <a:cubicBezTo>
                    <a:pt x="35748" y="169922"/>
                    <a:pt x="34362" y="170021"/>
                    <a:pt x="32976" y="168538"/>
                  </a:cubicBezTo>
                  <a:cubicBezTo>
                    <a:pt x="31590" y="167054"/>
                    <a:pt x="31194" y="169625"/>
                    <a:pt x="31491" y="167054"/>
                  </a:cubicBezTo>
                  <a:cubicBezTo>
                    <a:pt x="31788" y="164483"/>
                    <a:pt x="32976" y="163395"/>
                    <a:pt x="32382" y="162208"/>
                  </a:cubicBezTo>
                  <a:cubicBezTo>
                    <a:pt x="31788" y="161021"/>
                    <a:pt x="30105" y="158450"/>
                    <a:pt x="28917" y="158450"/>
                  </a:cubicBezTo>
                  <a:cubicBezTo>
                    <a:pt x="27729" y="158450"/>
                    <a:pt x="29511" y="160724"/>
                    <a:pt x="27729" y="158450"/>
                  </a:cubicBezTo>
                  <a:cubicBezTo>
                    <a:pt x="25947" y="156175"/>
                    <a:pt x="24957" y="155285"/>
                    <a:pt x="24066" y="155582"/>
                  </a:cubicBezTo>
                  <a:cubicBezTo>
                    <a:pt x="23175" y="155878"/>
                    <a:pt x="21986" y="156175"/>
                    <a:pt x="21986" y="154691"/>
                  </a:cubicBezTo>
                  <a:cubicBezTo>
                    <a:pt x="21986" y="153208"/>
                    <a:pt x="22877" y="150439"/>
                    <a:pt x="22877" y="148955"/>
                  </a:cubicBezTo>
                  <a:cubicBezTo>
                    <a:pt x="22877" y="147472"/>
                    <a:pt x="23769" y="145296"/>
                    <a:pt x="23769" y="144109"/>
                  </a:cubicBezTo>
                  <a:cubicBezTo>
                    <a:pt x="23769" y="142922"/>
                    <a:pt x="24957" y="135999"/>
                    <a:pt x="24957" y="135999"/>
                  </a:cubicBezTo>
                  <a:cubicBezTo>
                    <a:pt x="20610" y="144505"/>
                    <a:pt x="17135" y="153416"/>
                    <a:pt x="14561" y="162604"/>
                  </a:cubicBezTo>
                  <a:cubicBezTo>
                    <a:pt x="14561" y="162604"/>
                    <a:pt x="17630" y="162604"/>
                    <a:pt x="17630" y="164087"/>
                  </a:cubicBezTo>
                  <a:cubicBezTo>
                    <a:pt x="17828" y="165996"/>
                    <a:pt x="17828" y="167914"/>
                    <a:pt x="17630" y="169823"/>
                  </a:cubicBezTo>
                  <a:cubicBezTo>
                    <a:pt x="17363" y="172385"/>
                    <a:pt x="17363" y="174976"/>
                    <a:pt x="17630" y="177537"/>
                  </a:cubicBezTo>
                  <a:cubicBezTo>
                    <a:pt x="17630" y="183669"/>
                    <a:pt x="19214" y="185153"/>
                    <a:pt x="18323" y="187427"/>
                  </a:cubicBezTo>
                  <a:cubicBezTo>
                    <a:pt x="17343" y="189653"/>
                    <a:pt x="16620" y="191967"/>
                    <a:pt x="16145" y="194351"/>
                  </a:cubicBezTo>
                  <a:cubicBezTo>
                    <a:pt x="16175" y="197545"/>
                    <a:pt x="16917" y="200680"/>
                    <a:pt x="18323" y="203548"/>
                  </a:cubicBezTo>
                  <a:cubicBezTo>
                    <a:pt x="19214" y="204636"/>
                    <a:pt x="19214" y="205032"/>
                    <a:pt x="20303" y="206219"/>
                  </a:cubicBezTo>
                  <a:cubicBezTo>
                    <a:pt x="21392" y="207405"/>
                    <a:pt x="18323" y="211955"/>
                    <a:pt x="21491" y="207307"/>
                  </a:cubicBezTo>
                  <a:cubicBezTo>
                    <a:pt x="24660" y="202658"/>
                    <a:pt x="25650" y="200779"/>
                    <a:pt x="25650" y="200779"/>
                  </a:cubicBezTo>
                  <a:lnTo>
                    <a:pt x="27630" y="198603"/>
                  </a:lnTo>
                  <a:cubicBezTo>
                    <a:pt x="27630" y="198603"/>
                    <a:pt x="27630" y="195439"/>
                    <a:pt x="31392" y="196230"/>
                  </a:cubicBezTo>
                  <a:cubicBezTo>
                    <a:pt x="35154" y="197021"/>
                    <a:pt x="35649" y="196230"/>
                    <a:pt x="36738" y="197812"/>
                  </a:cubicBezTo>
                  <a:cubicBezTo>
                    <a:pt x="37828" y="199395"/>
                    <a:pt x="35253" y="203153"/>
                    <a:pt x="36738" y="203548"/>
                  </a:cubicBezTo>
                  <a:cubicBezTo>
                    <a:pt x="38224" y="203944"/>
                    <a:pt x="44461" y="201175"/>
                    <a:pt x="45946" y="201570"/>
                  </a:cubicBezTo>
                  <a:cubicBezTo>
                    <a:pt x="47946" y="201739"/>
                    <a:pt x="49639" y="203113"/>
                    <a:pt x="50203" y="205032"/>
                  </a:cubicBezTo>
                  <a:cubicBezTo>
                    <a:pt x="50996" y="207702"/>
                    <a:pt x="52085" y="211559"/>
                    <a:pt x="53669" y="212351"/>
                  </a:cubicBezTo>
                  <a:cubicBezTo>
                    <a:pt x="55253" y="213142"/>
                    <a:pt x="54857" y="216504"/>
                    <a:pt x="55550" y="218878"/>
                  </a:cubicBezTo>
                  <a:cubicBezTo>
                    <a:pt x="56243" y="221252"/>
                    <a:pt x="61688" y="222636"/>
                    <a:pt x="62876" y="222636"/>
                  </a:cubicBezTo>
                  <a:cubicBezTo>
                    <a:pt x="65609" y="222804"/>
                    <a:pt x="68302" y="223338"/>
                    <a:pt x="70896" y="224218"/>
                  </a:cubicBezTo>
                  <a:cubicBezTo>
                    <a:pt x="72480" y="225010"/>
                    <a:pt x="70896" y="227680"/>
                    <a:pt x="73965" y="228471"/>
                  </a:cubicBezTo>
                  <a:cubicBezTo>
                    <a:pt x="77034" y="229262"/>
                    <a:pt x="77826" y="235296"/>
                    <a:pt x="77826" y="235296"/>
                  </a:cubicBezTo>
                  <a:cubicBezTo>
                    <a:pt x="78282" y="237580"/>
                    <a:pt x="78282" y="239934"/>
                    <a:pt x="77826" y="242218"/>
                  </a:cubicBezTo>
                  <a:cubicBezTo>
                    <a:pt x="77034" y="243702"/>
                    <a:pt x="77826" y="246471"/>
                    <a:pt x="79411" y="246867"/>
                  </a:cubicBezTo>
                  <a:lnTo>
                    <a:pt x="86242" y="247955"/>
                  </a:lnTo>
                  <a:cubicBezTo>
                    <a:pt x="85014" y="249349"/>
                    <a:pt x="85163" y="251476"/>
                    <a:pt x="86559" y="252702"/>
                  </a:cubicBezTo>
                  <a:cubicBezTo>
                    <a:pt x="86925" y="253018"/>
                    <a:pt x="87361" y="253256"/>
                    <a:pt x="87826" y="253394"/>
                  </a:cubicBezTo>
                  <a:cubicBezTo>
                    <a:pt x="91212" y="254423"/>
                    <a:pt x="94519" y="255679"/>
                    <a:pt x="97727" y="257152"/>
                  </a:cubicBezTo>
                  <a:cubicBezTo>
                    <a:pt x="98816" y="257944"/>
                    <a:pt x="95054" y="261405"/>
                    <a:pt x="100004" y="261009"/>
                  </a:cubicBezTo>
                  <a:cubicBezTo>
                    <a:pt x="104955" y="260614"/>
                    <a:pt x="109905" y="259823"/>
                    <a:pt x="111885" y="261801"/>
                  </a:cubicBezTo>
                  <a:cubicBezTo>
                    <a:pt x="113865" y="263779"/>
                    <a:pt x="111885" y="266350"/>
                    <a:pt x="118420" y="269812"/>
                  </a:cubicBezTo>
                  <a:lnTo>
                    <a:pt x="128320" y="275152"/>
                  </a:lnTo>
                  <a:cubicBezTo>
                    <a:pt x="129805" y="275943"/>
                    <a:pt x="132875" y="275152"/>
                    <a:pt x="132082" y="280097"/>
                  </a:cubicBezTo>
                  <a:cubicBezTo>
                    <a:pt x="132122" y="283747"/>
                    <a:pt x="130786" y="287287"/>
                    <a:pt x="128320" y="289988"/>
                  </a:cubicBezTo>
                  <a:cubicBezTo>
                    <a:pt x="125776" y="293113"/>
                    <a:pt x="123459" y="296416"/>
                    <a:pt x="121390" y="299878"/>
                  </a:cubicBezTo>
                  <a:cubicBezTo>
                    <a:pt x="119340" y="302212"/>
                    <a:pt x="118766" y="305495"/>
                    <a:pt x="119905" y="308383"/>
                  </a:cubicBezTo>
                  <a:cubicBezTo>
                    <a:pt x="121479" y="310984"/>
                    <a:pt x="122617" y="313823"/>
                    <a:pt x="123271" y="316789"/>
                  </a:cubicBezTo>
                  <a:cubicBezTo>
                    <a:pt x="123805" y="320063"/>
                    <a:pt x="123805" y="323406"/>
                    <a:pt x="123271" y="326680"/>
                  </a:cubicBezTo>
                  <a:cubicBezTo>
                    <a:pt x="122083" y="329053"/>
                    <a:pt x="119806" y="333306"/>
                    <a:pt x="119806" y="333306"/>
                  </a:cubicBezTo>
                  <a:cubicBezTo>
                    <a:pt x="119806" y="333306"/>
                    <a:pt x="123964" y="336669"/>
                    <a:pt x="120895" y="339734"/>
                  </a:cubicBezTo>
                  <a:cubicBezTo>
                    <a:pt x="118043" y="342731"/>
                    <a:pt x="114697" y="345203"/>
                    <a:pt x="110994" y="347053"/>
                  </a:cubicBezTo>
                  <a:cubicBezTo>
                    <a:pt x="108509" y="348398"/>
                    <a:pt x="106222" y="350059"/>
                    <a:pt x="104162" y="351998"/>
                  </a:cubicBezTo>
                  <a:cubicBezTo>
                    <a:pt x="104360" y="355855"/>
                    <a:pt x="104360" y="359712"/>
                    <a:pt x="104162" y="363570"/>
                  </a:cubicBezTo>
                  <a:cubicBezTo>
                    <a:pt x="104162" y="365448"/>
                    <a:pt x="94955" y="380778"/>
                    <a:pt x="98024" y="384240"/>
                  </a:cubicBezTo>
                  <a:cubicBezTo>
                    <a:pt x="100687" y="386781"/>
                    <a:pt x="101717" y="390589"/>
                    <a:pt x="100697" y="394130"/>
                  </a:cubicBezTo>
                  <a:cubicBezTo>
                    <a:pt x="99905" y="396404"/>
                    <a:pt x="98816" y="396009"/>
                    <a:pt x="98024" y="397888"/>
                  </a:cubicBezTo>
                  <a:cubicBezTo>
                    <a:pt x="97232" y="399767"/>
                    <a:pt x="91490" y="397888"/>
                    <a:pt x="94955" y="403723"/>
                  </a:cubicBezTo>
                  <a:cubicBezTo>
                    <a:pt x="98420" y="409558"/>
                    <a:pt x="100301" y="410152"/>
                    <a:pt x="101885" y="413613"/>
                  </a:cubicBezTo>
                  <a:cubicBezTo>
                    <a:pt x="102677" y="416194"/>
                    <a:pt x="103806" y="418657"/>
                    <a:pt x="105252" y="420932"/>
                  </a:cubicBezTo>
                  <a:cubicBezTo>
                    <a:pt x="107034" y="423978"/>
                    <a:pt x="109123" y="426826"/>
                    <a:pt x="111489" y="429437"/>
                  </a:cubicBezTo>
                  <a:cubicBezTo>
                    <a:pt x="114162" y="431613"/>
                    <a:pt x="117132" y="433195"/>
                    <a:pt x="117132" y="435866"/>
                  </a:cubicBezTo>
                  <a:cubicBezTo>
                    <a:pt x="117132" y="438536"/>
                    <a:pt x="122974" y="444668"/>
                    <a:pt x="116043" y="440019"/>
                  </a:cubicBezTo>
                  <a:cubicBezTo>
                    <a:pt x="109113" y="435371"/>
                    <a:pt x="115251" y="440019"/>
                    <a:pt x="106143" y="432404"/>
                  </a:cubicBezTo>
                  <a:cubicBezTo>
                    <a:pt x="97034" y="424789"/>
                    <a:pt x="95054" y="428250"/>
                    <a:pt x="91192" y="423602"/>
                  </a:cubicBezTo>
                  <a:cubicBezTo>
                    <a:pt x="87331" y="418954"/>
                    <a:pt x="93074" y="435074"/>
                    <a:pt x="85846" y="415987"/>
                  </a:cubicBezTo>
                  <a:cubicBezTo>
                    <a:pt x="83460" y="408302"/>
                    <a:pt x="79668" y="401122"/>
                    <a:pt x="74658" y="394822"/>
                  </a:cubicBezTo>
                  <a:cubicBezTo>
                    <a:pt x="72777" y="390668"/>
                    <a:pt x="74658" y="394822"/>
                    <a:pt x="68916" y="385624"/>
                  </a:cubicBezTo>
                  <a:cubicBezTo>
                    <a:pt x="63173" y="376426"/>
                    <a:pt x="68124" y="382262"/>
                    <a:pt x="63570" y="375734"/>
                  </a:cubicBezTo>
                  <a:cubicBezTo>
                    <a:pt x="59015" y="369207"/>
                    <a:pt x="58520" y="378108"/>
                    <a:pt x="56243" y="366932"/>
                  </a:cubicBezTo>
                  <a:cubicBezTo>
                    <a:pt x="53966" y="355756"/>
                    <a:pt x="53570" y="363174"/>
                    <a:pt x="50500" y="350515"/>
                  </a:cubicBezTo>
                  <a:cubicBezTo>
                    <a:pt x="47431" y="337855"/>
                    <a:pt x="52877" y="337460"/>
                    <a:pt x="45946" y="331328"/>
                  </a:cubicBezTo>
                  <a:cubicBezTo>
                    <a:pt x="39016" y="325196"/>
                    <a:pt x="39412" y="328262"/>
                    <a:pt x="37035" y="324009"/>
                  </a:cubicBezTo>
                  <a:cubicBezTo>
                    <a:pt x="35600" y="320162"/>
                    <a:pt x="33808" y="316453"/>
                    <a:pt x="31689" y="312932"/>
                  </a:cubicBezTo>
                  <a:cubicBezTo>
                    <a:pt x="25551" y="302251"/>
                    <a:pt x="17135" y="297998"/>
                    <a:pt x="17531" y="279603"/>
                  </a:cubicBezTo>
                  <a:cubicBezTo>
                    <a:pt x="17927" y="261207"/>
                    <a:pt x="17531" y="258142"/>
                    <a:pt x="17531" y="258142"/>
                  </a:cubicBezTo>
                  <a:cubicBezTo>
                    <a:pt x="12274" y="253760"/>
                    <a:pt x="9937" y="246798"/>
                    <a:pt x="11492" y="240142"/>
                  </a:cubicBezTo>
                  <a:cubicBezTo>
                    <a:pt x="14561" y="229361"/>
                    <a:pt x="15749" y="232823"/>
                    <a:pt x="14561" y="229361"/>
                  </a:cubicBezTo>
                  <a:cubicBezTo>
                    <a:pt x="13373" y="225900"/>
                    <a:pt x="12185" y="226691"/>
                    <a:pt x="9214" y="222438"/>
                  </a:cubicBezTo>
                  <a:cubicBezTo>
                    <a:pt x="6244" y="218186"/>
                    <a:pt x="5749" y="218680"/>
                    <a:pt x="4957" y="216010"/>
                  </a:cubicBezTo>
                  <a:cubicBezTo>
                    <a:pt x="4165" y="213340"/>
                    <a:pt x="2977" y="207603"/>
                    <a:pt x="2977" y="207603"/>
                  </a:cubicBezTo>
                  <a:lnTo>
                    <a:pt x="700" y="209482"/>
                  </a:lnTo>
                  <a:cubicBezTo>
                    <a:pt x="700" y="209482"/>
                    <a:pt x="-23854" y="451690"/>
                    <a:pt x="217922" y="487393"/>
                  </a:cubicBezTo>
                  <a:cubicBezTo>
                    <a:pt x="217922" y="487393"/>
                    <a:pt x="162082" y="475228"/>
                    <a:pt x="157428" y="464349"/>
                  </a:cubicBezTo>
                  <a:cubicBezTo>
                    <a:pt x="157428" y="464349"/>
                    <a:pt x="156339" y="453964"/>
                    <a:pt x="158617" y="453964"/>
                  </a:cubicBezTo>
                  <a:cubicBezTo>
                    <a:pt x="160894" y="453964"/>
                    <a:pt x="164359" y="455745"/>
                    <a:pt x="167824" y="452877"/>
                  </a:cubicBezTo>
                  <a:lnTo>
                    <a:pt x="175349" y="446547"/>
                  </a:lnTo>
                  <a:lnTo>
                    <a:pt x="175349" y="451096"/>
                  </a:lnTo>
                  <a:lnTo>
                    <a:pt x="182873" y="449909"/>
                  </a:lnTo>
                  <a:cubicBezTo>
                    <a:pt x="193764" y="448228"/>
                    <a:pt x="193764" y="449415"/>
                    <a:pt x="197823" y="447635"/>
                  </a:cubicBezTo>
                  <a:cubicBezTo>
                    <a:pt x="201883" y="445855"/>
                    <a:pt x="206437" y="437745"/>
                    <a:pt x="208714" y="442492"/>
                  </a:cubicBezTo>
                  <a:cubicBezTo>
                    <a:pt x="210991" y="447239"/>
                    <a:pt x="205843" y="445360"/>
                    <a:pt x="210991" y="447635"/>
                  </a:cubicBezTo>
                  <a:cubicBezTo>
                    <a:pt x="216011" y="448683"/>
                    <a:pt x="221229" y="448307"/>
                    <a:pt x="226041" y="446547"/>
                  </a:cubicBezTo>
                  <a:cubicBezTo>
                    <a:pt x="232179" y="447170"/>
                    <a:pt x="238367" y="446972"/>
                    <a:pt x="244456" y="445954"/>
                  </a:cubicBezTo>
                  <a:cubicBezTo>
                    <a:pt x="246139" y="444173"/>
                    <a:pt x="246139" y="441305"/>
                    <a:pt x="249010" y="441899"/>
                  </a:cubicBezTo>
                  <a:cubicBezTo>
                    <a:pt x="251881" y="442492"/>
                    <a:pt x="253663" y="447041"/>
                    <a:pt x="253663" y="447041"/>
                  </a:cubicBezTo>
                  <a:lnTo>
                    <a:pt x="244456" y="452283"/>
                  </a:lnTo>
                  <a:lnTo>
                    <a:pt x="235842" y="458613"/>
                  </a:lnTo>
                  <a:cubicBezTo>
                    <a:pt x="235842" y="458613"/>
                    <a:pt x="231783" y="459701"/>
                    <a:pt x="235248" y="461481"/>
                  </a:cubicBezTo>
                  <a:cubicBezTo>
                    <a:pt x="238169" y="462668"/>
                    <a:pt x="241307" y="463232"/>
                    <a:pt x="244456" y="463162"/>
                  </a:cubicBezTo>
                  <a:cubicBezTo>
                    <a:pt x="248515" y="463755"/>
                    <a:pt x="258218" y="471173"/>
                    <a:pt x="260594" y="466624"/>
                  </a:cubicBezTo>
                  <a:cubicBezTo>
                    <a:pt x="261950" y="463864"/>
                    <a:pt x="263465" y="461184"/>
                    <a:pt x="265148" y="458613"/>
                  </a:cubicBezTo>
                  <a:cubicBezTo>
                    <a:pt x="266832" y="455745"/>
                    <a:pt x="266336" y="452283"/>
                    <a:pt x="270396" y="452283"/>
                  </a:cubicBezTo>
                  <a:cubicBezTo>
                    <a:pt x="273109" y="452352"/>
                    <a:pt x="275802" y="452748"/>
                    <a:pt x="278415" y="453470"/>
                  </a:cubicBezTo>
                  <a:lnTo>
                    <a:pt x="274950" y="460888"/>
                  </a:lnTo>
                  <a:cubicBezTo>
                    <a:pt x="274950" y="460888"/>
                    <a:pt x="281781" y="460294"/>
                    <a:pt x="284851" y="460294"/>
                  </a:cubicBezTo>
                  <a:cubicBezTo>
                    <a:pt x="287920" y="460294"/>
                    <a:pt x="288316" y="464943"/>
                    <a:pt x="292276" y="460888"/>
                  </a:cubicBezTo>
                  <a:cubicBezTo>
                    <a:pt x="296237" y="456833"/>
                    <a:pt x="296930" y="456833"/>
                    <a:pt x="300890" y="456239"/>
                  </a:cubicBezTo>
                  <a:cubicBezTo>
                    <a:pt x="304682" y="455300"/>
                    <a:pt x="308563" y="454736"/>
                    <a:pt x="312474" y="454558"/>
                  </a:cubicBezTo>
                  <a:cubicBezTo>
                    <a:pt x="314721" y="455250"/>
                    <a:pt x="317058" y="455646"/>
                    <a:pt x="319404" y="455745"/>
                  </a:cubicBezTo>
                  <a:cubicBezTo>
                    <a:pt x="321087" y="455745"/>
                    <a:pt x="329305" y="461975"/>
                    <a:pt x="331483" y="460888"/>
                  </a:cubicBezTo>
                  <a:cubicBezTo>
                    <a:pt x="335434" y="460136"/>
                    <a:pt x="339463" y="459938"/>
                    <a:pt x="343463" y="460294"/>
                  </a:cubicBezTo>
                  <a:cubicBezTo>
                    <a:pt x="343463" y="460294"/>
                    <a:pt x="315345" y="486206"/>
                    <a:pt x="255545" y="487393"/>
                  </a:cubicBezTo>
                  <a:cubicBezTo>
                    <a:pt x="342443" y="486325"/>
                    <a:pt x="422144" y="438951"/>
                    <a:pt x="464549" y="363174"/>
                  </a:cubicBezTo>
                  <a:cubicBezTo>
                    <a:pt x="539795" y="232823"/>
                    <a:pt x="487618" y="65780"/>
                    <a:pt x="316038" y="7132"/>
                  </a:cubicBezTo>
                  <a:cubicBezTo>
                    <a:pt x="316038" y="7132"/>
                    <a:pt x="444748" y="54604"/>
                    <a:pt x="478509" y="177636"/>
                  </a:cubicBezTo>
                  <a:lnTo>
                    <a:pt x="477321" y="179911"/>
                  </a:lnTo>
                  <a:cubicBezTo>
                    <a:pt x="473856" y="176450"/>
                    <a:pt x="473856" y="178230"/>
                    <a:pt x="470985" y="172494"/>
                  </a:cubicBezTo>
                  <a:cubicBezTo>
                    <a:pt x="468113" y="166757"/>
                    <a:pt x="470391" y="167845"/>
                    <a:pt x="468113" y="163889"/>
                  </a:cubicBezTo>
                  <a:cubicBezTo>
                    <a:pt x="465836" y="159933"/>
                    <a:pt x="466430" y="162702"/>
                    <a:pt x="463559" y="158648"/>
                  </a:cubicBezTo>
                  <a:cubicBezTo>
                    <a:pt x="461935" y="156472"/>
                    <a:pt x="459995" y="154533"/>
                    <a:pt x="457817" y="152911"/>
                  </a:cubicBezTo>
                  <a:cubicBezTo>
                    <a:pt x="455440" y="149015"/>
                    <a:pt x="453292" y="144989"/>
                    <a:pt x="451381" y="140845"/>
                  </a:cubicBezTo>
                  <a:cubicBezTo>
                    <a:pt x="449698" y="138571"/>
                    <a:pt x="444549" y="137977"/>
                    <a:pt x="442173" y="137384"/>
                  </a:cubicBezTo>
                  <a:cubicBezTo>
                    <a:pt x="439797" y="136790"/>
                    <a:pt x="441084" y="133922"/>
                    <a:pt x="439896" y="136790"/>
                  </a:cubicBezTo>
                  <a:cubicBezTo>
                    <a:pt x="438708" y="139659"/>
                    <a:pt x="443361" y="144307"/>
                    <a:pt x="443361" y="144307"/>
                  </a:cubicBezTo>
                  <a:lnTo>
                    <a:pt x="443361" y="153505"/>
                  </a:lnTo>
                  <a:cubicBezTo>
                    <a:pt x="444847" y="157016"/>
                    <a:pt x="446015" y="160655"/>
                    <a:pt x="446827" y="164384"/>
                  </a:cubicBezTo>
                  <a:cubicBezTo>
                    <a:pt x="446243" y="167390"/>
                    <a:pt x="445272" y="170318"/>
                    <a:pt x="443955" y="173087"/>
                  </a:cubicBezTo>
                  <a:cubicBezTo>
                    <a:pt x="443955" y="173087"/>
                    <a:pt x="442767" y="179911"/>
                    <a:pt x="440490" y="181098"/>
                  </a:cubicBezTo>
                  <a:cubicBezTo>
                    <a:pt x="435391" y="182581"/>
                    <a:pt x="430194" y="183739"/>
                    <a:pt x="424946" y="184560"/>
                  </a:cubicBezTo>
                  <a:cubicBezTo>
                    <a:pt x="422610" y="181869"/>
                    <a:pt x="420491" y="178991"/>
                    <a:pt x="418610" y="175955"/>
                  </a:cubicBezTo>
                  <a:cubicBezTo>
                    <a:pt x="416333" y="171900"/>
                    <a:pt x="408709" y="170713"/>
                    <a:pt x="407719" y="169032"/>
                  </a:cubicBezTo>
                  <a:cubicBezTo>
                    <a:pt x="406729" y="167351"/>
                    <a:pt x="409402" y="163889"/>
                    <a:pt x="405937" y="159142"/>
                  </a:cubicBezTo>
                  <a:cubicBezTo>
                    <a:pt x="402471" y="154395"/>
                    <a:pt x="405937" y="155680"/>
                    <a:pt x="401382" y="151625"/>
                  </a:cubicBezTo>
                  <a:lnTo>
                    <a:pt x="396729" y="147670"/>
                  </a:lnTo>
                  <a:cubicBezTo>
                    <a:pt x="396729" y="147670"/>
                    <a:pt x="386828" y="144208"/>
                    <a:pt x="389898" y="149944"/>
                  </a:cubicBezTo>
                  <a:cubicBezTo>
                    <a:pt x="392967" y="155680"/>
                    <a:pt x="389304" y="162010"/>
                    <a:pt x="392175" y="162604"/>
                  </a:cubicBezTo>
                  <a:cubicBezTo>
                    <a:pt x="395046" y="163197"/>
                    <a:pt x="396729" y="160823"/>
                    <a:pt x="399105" y="166065"/>
                  </a:cubicBezTo>
                  <a:cubicBezTo>
                    <a:pt x="400155" y="169339"/>
                    <a:pt x="401689" y="172444"/>
                    <a:pt x="403660" y="175263"/>
                  </a:cubicBezTo>
                  <a:cubicBezTo>
                    <a:pt x="405442" y="176944"/>
                    <a:pt x="405937" y="184461"/>
                    <a:pt x="408214" y="185153"/>
                  </a:cubicBezTo>
                  <a:cubicBezTo>
                    <a:pt x="410491" y="185845"/>
                    <a:pt x="416927" y="185153"/>
                    <a:pt x="416333" y="188021"/>
                  </a:cubicBezTo>
                  <a:cubicBezTo>
                    <a:pt x="415739" y="190889"/>
                    <a:pt x="412273" y="194845"/>
                    <a:pt x="416333" y="196032"/>
                  </a:cubicBezTo>
                  <a:cubicBezTo>
                    <a:pt x="420392" y="197219"/>
                    <a:pt x="420887" y="198900"/>
                    <a:pt x="423263" y="198307"/>
                  </a:cubicBezTo>
                  <a:cubicBezTo>
                    <a:pt x="425639" y="197713"/>
                    <a:pt x="424352" y="198900"/>
                    <a:pt x="428412" y="197219"/>
                  </a:cubicBezTo>
                  <a:cubicBezTo>
                    <a:pt x="431184" y="196101"/>
                    <a:pt x="434134" y="195498"/>
                    <a:pt x="437124" y="195439"/>
                  </a:cubicBezTo>
                  <a:cubicBezTo>
                    <a:pt x="437124" y="195439"/>
                    <a:pt x="442173" y="199493"/>
                    <a:pt x="442173" y="201175"/>
                  </a:cubicBezTo>
                  <a:cubicBezTo>
                    <a:pt x="442173" y="202856"/>
                    <a:pt x="440490" y="212647"/>
                    <a:pt x="440490" y="212647"/>
                  </a:cubicBezTo>
                  <a:lnTo>
                    <a:pt x="435342" y="222537"/>
                  </a:lnTo>
                  <a:cubicBezTo>
                    <a:pt x="435342" y="222537"/>
                    <a:pt x="435936" y="239845"/>
                    <a:pt x="432966" y="239845"/>
                  </a:cubicBezTo>
                  <a:cubicBezTo>
                    <a:pt x="429995" y="239845"/>
                    <a:pt x="426728" y="247262"/>
                    <a:pt x="424946" y="248449"/>
                  </a:cubicBezTo>
                  <a:cubicBezTo>
                    <a:pt x="423164" y="249636"/>
                    <a:pt x="422669" y="261108"/>
                    <a:pt x="422669" y="261108"/>
                  </a:cubicBezTo>
                  <a:lnTo>
                    <a:pt x="417422" y="267438"/>
                  </a:lnTo>
                  <a:cubicBezTo>
                    <a:pt x="417164" y="271058"/>
                    <a:pt x="417164" y="274697"/>
                    <a:pt x="417422" y="278317"/>
                  </a:cubicBezTo>
                  <a:cubicBezTo>
                    <a:pt x="418560" y="283618"/>
                    <a:pt x="418758" y="289068"/>
                    <a:pt x="418016" y="294438"/>
                  </a:cubicBezTo>
                  <a:cubicBezTo>
                    <a:pt x="416461" y="298147"/>
                    <a:pt x="413887" y="301331"/>
                    <a:pt x="410590" y="303636"/>
                  </a:cubicBezTo>
                  <a:cubicBezTo>
                    <a:pt x="410590" y="303636"/>
                    <a:pt x="419204" y="311647"/>
                    <a:pt x="414550" y="312833"/>
                  </a:cubicBezTo>
                  <a:cubicBezTo>
                    <a:pt x="409897" y="314020"/>
                    <a:pt x="405442" y="320844"/>
                    <a:pt x="404650" y="322724"/>
                  </a:cubicBezTo>
                  <a:cubicBezTo>
                    <a:pt x="403858" y="324603"/>
                    <a:pt x="404056" y="327866"/>
                    <a:pt x="401185" y="328460"/>
                  </a:cubicBezTo>
                  <a:cubicBezTo>
                    <a:pt x="398313" y="329053"/>
                    <a:pt x="393165" y="329548"/>
                    <a:pt x="393165" y="331328"/>
                  </a:cubicBezTo>
                  <a:lnTo>
                    <a:pt x="393165" y="339932"/>
                  </a:lnTo>
                  <a:lnTo>
                    <a:pt x="383957" y="353185"/>
                  </a:lnTo>
                  <a:lnTo>
                    <a:pt x="372967" y="362382"/>
                  </a:lnTo>
                  <a:cubicBezTo>
                    <a:pt x="372967" y="362382"/>
                    <a:pt x="374155" y="368712"/>
                    <a:pt x="370690" y="369306"/>
                  </a:cubicBezTo>
                  <a:cubicBezTo>
                    <a:pt x="364809" y="370799"/>
                    <a:pt x="359176" y="373123"/>
                    <a:pt x="353958" y="376229"/>
                  </a:cubicBezTo>
                  <a:cubicBezTo>
                    <a:pt x="350018" y="379008"/>
                    <a:pt x="345523" y="380936"/>
                    <a:pt x="340790" y="381866"/>
                  </a:cubicBezTo>
                  <a:cubicBezTo>
                    <a:pt x="337919" y="381866"/>
                    <a:pt x="342473" y="389976"/>
                    <a:pt x="337919" y="381866"/>
                  </a:cubicBezTo>
                  <a:cubicBezTo>
                    <a:pt x="333364" y="373756"/>
                    <a:pt x="336731" y="379097"/>
                    <a:pt x="332671" y="369899"/>
                  </a:cubicBezTo>
                  <a:cubicBezTo>
                    <a:pt x="328612" y="360701"/>
                    <a:pt x="328612" y="367525"/>
                    <a:pt x="328612" y="360701"/>
                  </a:cubicBezTo>
                  <a:cubicBezTo>
                    <a:pt x="328612" y="353877"/>
                    <a:pt x="329206" y="360108"/>
                    <a:pt x="328612" y="353778"/>
                  </a:cubicBezTo>
                  <a:cubicBezTo>
                    <a:pt x="328018" y="347449"/>
                    <a:pt x="330394" y="351998"/>
                    <a:pt x="326929" y="344580"/>
                  </a:cubicBezTo>
                  <a:cubicBezTo>
                    <a:pt x="323464" y="337163"/>
                    <a:pt x="324058" y="339339"/>
                    <a:pt x="319504" y="334690"/>
                  </a:cubicBezTo>
                  <a:cubicBezTo>
                    <a:pt x="314949" y="330042"/>
                    <a:pt x="311385" y="334690"/>
                    <a:pt x="314256" y="327174"/>
                  </a:cubicBezTo>
                  <a:cubicBezTo>
                    <a:pt x="317127" y="319658"/>
                    <a:pt x="315444" y="327174"/>
                    <a:pt x="317226" y="319756"/>
                  </a:cubicBezTo>
                  <a:cubicBezTo>
                    <a:pt x="319008" y="312339"/>
                    <a:pt x="316632" y="311152"/>
                    <a:pt x="321186" y="307690"/>
                  </a:cubicBezTo>
                  <a:cubicBezTo>
                    <a:pt x="325741" y="304229"/>
                    <a:pt x="329800" y="303636"/>
                    <a:pt x="329206" y="299086"/>
                  </a:cubicBezTo>
                  <a:cubicBezTo>
                    <a:pt x="329048" y="295961"/>
                    <a:pt x="328483" y="292865"/>
                    <a:pt x="327523" y="289889"/>
                  </a:cubicBezTo>
                  <a:cubicBezTo>
                    <a:pt x="326335" y="287020"/>
                    <a:pt x="321780" y="282372"/>
                    <a:pt x="321186" y="280592"/>
                  </a:cubicBezTo>
                  <a:cubicBezTo>
                    <a:pt x="320592" y="278812"/>
                    <a:pt x="320592" y="280592"/>
                    <a:pt x="317226" y="274856"/>
                  </a:cubicBezTo>
                  <a:cubicBezTo>
                    <a:pt x="313860" y="269119"/>
                    <a:pt x="311385" y="266845"/>
                    <a:pt x="311385" y="266845"/>
                  </a:cubicBezTo>
                  <a:cubicBezTo>
                    <a:pt x="311385" y="266845"/>
                    <a:pt x="310197" y="254779"/>
                    <a:pt x="310197" y="250229"/>
                  </a:cubicBezTo>
                  <a:cubicBezTo>
                    <a:pt x="310197" y="245680"/>
                    <a:pt x="308514" y="253097"/>
                    <a:pt x="310197" y="245581"/>
                  </a:cubicBezTo>
                  <a:cubicBezTo>
                    <a:pt x="311880" y="238065"/>
                    <a:pt x="312573" y="233515"/>
                    <a:pt x="312573" y="233515"/>
                  </a:cubicBezTo>
                  <a:cubicBezTo>
                    <a:pt x="312573" y="233515"/>
                    <a:pt x="303959" y="227779"/>
                    <a:pt x="300494" y="228273"/>
                  </a:cubicBezTo>
                  <a:cubicBezTo>
                    <a:pt x="297029" y="228768"/>
                    <a:pt x="297623" y="234108"/>
                    <a:pt x="292375" y="230054"/>
                  </a:cubicBezTo>
                  <a:cubicBezTo>
                    <a:pt x="287128" y="225999"/>
                    <a:pt x="288415" y="223131"/>
                    <a:pt x="286633" y="222043"/>
                  </a:cubicBezTo>
                  <a:cubicBezTo>
                    <a:pt x="284227" y="220342"/>
                    <a:pt x="281019" y="220342"/>
                    <a:pt x="278613" y="222043"/>
                  </a:cubicBezTo>
                  <a:cubicBezTo>
                    <a:pt x="275742" y="224317"/>
                    <a:pt x="269406" y="224317"/>
                    <a:pt x="264257" y="226691"/>
                  </a:cubicBezTo>
                  <a:cubicBezTo>
                    <a:pt x="259871" y="228471"/>
                    <a:pt x="255079" y="229045"/>
                    <a:pt x="250396" y="228372"/>
                  </a:cubicBezTo>
                  <a:cubicBezTo>
                    <a:pt x="243466" y="228372"/>
                    <a:pt x="235446" y="230746"/>
                    <a:pt x="230595" y="227779"/>
                  </a:cubicBezTo>
                  <a:cubicBezTo>
                    <a:pt x="225744" y="224812"/>
                    <a:pt x="224852" y="228966"/>
                    <a:pt x="222476" y="223230"/>
                  </a:cubicBezTo>
                  <a:cubicBezTo>
                    <a:pt x="220100" y="217493"/>
                    <a:pt x="222476" y="218087"/>
                    <a:pt x="217328" y="215219"/>
                  </a:cubicBezTo>
                  <a:cubicBezTo>
                    <a:pt x="212179" y="212351"/>
                    <a:pt x="210991" y="214625"/>
                    <a:pt x="210397" y="209482"/>
                  </a:cubicBezTo>
                  <a:cubicBezTo>
                    <a:pt x="209803" y="204340"/>
                    <a:pt x="212675" y="205427"/>
                    <a:pt x="208714" y="200779"/>
                  </a:cubicBezTo>
                  <a:cubicBezTo>
                    <a:pt x="204754" y="196131"/>
                    <a:pt x="210991" y="203153"/>
                    <a:pt x="204655" y="196230"/>
                  </a:cubicBezTo>
                  <a:cubicBezTo>
                    <a:pt x="198318" y="189307"/>
                    <a:pt x="196041" y="195043"/>
                    <a:pt x="198318" y="189307"/>
                  </a:cubicBezTo>
                  <a:cubicBezTo>
                    <a:pt x="200596" y="183570"/>
                    <a:pt x="202378" y="187032"/>
                    <a:pt x="202378" y="180109"/>
                  </a:cubicBezTo>
                  <a:cubicBezTo>
                    <a:pt x="202378" y="173186"/>
                    <a:pt x="212278" y="182977"/>
                    <a:pt x="206338" y="169230"/>
                  </a:cubicBezTo>
                  <a:cubicBezTo>
                    <a:pt x="200398" y="155483"/>
                    <a:pt x="198912" y="158252"/>
                    <a:pt x="204655" y="147966"/>
                  </a:cubicBezTo>
                  <a:cubicBezTo>
                    <a:pt x="208605" y="141874"/>
                    <a:pt x="213486" y="136435"/>
                    <a:pt x="219110" y="131845"/>
                  </a:cubicBezTo>
                  <a:cubicBezTo>
                    <a:pt x="220407" y="128226"/>
                    <a:pt x="222357" y="124883"/>
                    <a:pt x="224852" y="121955"/>
                  </a:cubicBezTo>
                  <a:cubicBezTo>
                    <a:pt x="227129" y="120274"/>
                    <a:pt x="225347" y="118494"/>
                    <a:pt x="230595" y="119087"/>
                  </a:cubicBezTo>
                  <a:cubicBezTo>
                    <a:pt x="235902" y="119513"/>
                    <a:pt x="241129" y="117643"/>
                    <a:pt x="244951" y="113944"/>
                  </a:cubicBezTo>
                  <a:cubicBezTo>
                    <a:pt x="248416" y="110483"/>
                    <a:pt x="252971" y="105241"/>
                    <a:pt x="255347" y="104747"/>
                  </a:cubicBezTo>
                  <a:cubicBezTo>
                    <a:pt x="257723" y="104252"/>
                    <a:pt x="256535" y="105241"/>
                    <a:pt x="261683" y="104153"/>
                  </a:cubicBezTo>
                  <a:cubicBezTo>
                    <a:pt x="264891" y="103135"/>
                    <a:pt x="268217" y="102571"/>
                    <a:pt x="271584" y="102472"/>
                  </a:cubicBezTo>
                  <a:cubicBezTo>
                    <a:pt x="274950" y="102472"/>
                    <a:pt x="268020" y="103560"/>
                    <a:pt x="277821" y="101780"/>
                  </a:cubicBezTo>
                  <a:cubicBezTo>
                    <a:pt x="281069" y="100929"/>
                    <a:pt x="284376" y="100365"/>
                    <a:pt x="287722" y="100098"/>
                  </a:cubicBezTo>
                  <a:cubicBezTo>
                    <a:pt x="289999" y="100098"/>
                    <a:pt x="288910" y="100692"/>
                    <a:pt x="292871" y="101285"/>
                  </a:cubicBezTo>
                  <a:cubicBezTo>
                    <a:pt x="296831" y="101879"/>
                    <a:pt x="296336" y="93274"/>
                    <a:pt x="296930" y="101780"/>
                  </a:cubicBezTo>
                  <a:cubicBezTo>
                    <a:pt x="297524" y="110285"/>
                    <a:pt x="293465" y="114538"/>
                    <a:pt x="300395" y="115032"/>
                  </a:cubicBezTo>
                  <a:cubicBezTo>
                    <a:pt x="307325" y="115527"/>
                    <a:pt x="300395" y="115626"/>
                    <a:pt x="307325" y="115626"/>
                  </a:cubicBezTo>
                  <a:cubicBezTo>
                    <a:pt x="314256" y="115626"/>
                    <a:pt x="312474" y="116813"/>
                    <a:pt x="315939" y="118494"/>
                  </a:cubicBezTo>
                  <a:cubicBezTo>
                    <a:pt x="319404" y="120175"/>
                    <a:pt x="321087" y="122549"/>
                    <a:pt x="325840" y="122549"/>
                  </a:cubicBezTo>
                  <a:cubicBezTo>
                    <a:pt x="330592" y="122549"/>
                    <a:pt x="323464" y="129966"/>
                    <a:pt x="330988" y="122549"/>
                  </a:cubicBezTo>
                  <a:cubicBezTo>
                    <a:pt x="338513" y="115131"/>
                    <a:pt x="325246" y="113944"/>
                    <a:pt x="338414" y="115032"/>
                  </a:cubicBezTo>
                  <a:cubicBezTo>
                    <a:pt x="351582" y="116120"/>
                    <a:pt x="353463" y="119087"/>
                    <a:pt x="355740" y="117900"/>
                  </a:cubicBezTo>
                  <a:cubicBezTo>
                    <a:pt x="358017" y="116714"/>
                    <a:pt x="358611" y="119087"/>
                    <a:pt x="364354" y="116219"/>
                  </a:cubicBezTo>
                  <a:cubicBezTo>
                    <a:pt x="370096" y="113351"/>
                    <a:pt x="370690" y="113351"/>
                    <a:pt x="372967" y="114538"/>
                  </a:cubicBezTo>
                  <a:cubicBezTo>
                    <a:pt x="375244" y="115725"/>
                    <a:pt x="375343" y="120769"/>
                    <a:pt x="377621" y="115626"/>
                  </a:cubicBezTo>
                  <a:cubicBezTo>
                    <a:pt x="379898" y="110483"/>
                    <a:pt x="384452" y="112164"/>
                    <a:pt x="377621" y="108802"/>
                  </a:cubicBezTo>
                  <a:cubicBezTo>
                    <a:pt x="370789" y="105439"/>
                    <a:pt x="368413" y="109296"/>
                    <a:pt x="367225" y="104747"/>
                  </a:cubicBezTo>
                  <a:cubicBezTo>
                    <a:pt x="366037" y="100197"/>
                    <a:pt x="372967" y="101285"/>
                    <a:pt x="366136" y="100098"/>
                  </a:cubicBezTo>
                  <a:cubicBezTo>
                    <a:pt x="362364" y="99604"/>
                    <a:pt x="358681" y="98635"/>
                    <a:pt x="355146" y="97230"/>
                  </a:cubicBezTo>
                  <a:cubicBezTo>
                    <a:pt x="349998" y="95450"/>
                    <a:pt x="344750" y="102472"/>
                    <a:pt x="343067" y="97230"/>
                  </a:cubicBezTo>
                  <a:cubicBezTo>
                    <a:pt x="341384" y="91988"/>
                    <a:pt x="331582" y="100692"/>
                    <a:pt x="341384" y="92087"/>
                  </a:cubicBezTo>
                  <a:cubicBezTo>
                    <a:pt x="351186" y="83483"/>
                    <a:pt x="347126" y="80022"/>
                    <a:pt x="353463" y="82197"/>
                  </a:cubicBezTo>
                  <a:cubicBezTo>
                    <a:pt x="359799" y="84373"/>
                    <a:pt x="358017" y="89714"/>
                    <a:pt x="362077" y="86252"/>
                  </a:cubicBezTo>
                  <a:cubicBezTo>
                    <a:pt x="366136" y="82791"/>
                    <a:pt x="373561" y="80516"/>
                    <a:pt x="366136" y="75274"/>
                  </a:cubicBezTo>
                  <a:cubicBezTo>
                    <a:pt x="358710" y="70033"/>
                    <a:pt x="363760" y="72406"/>
                    <a:pt x="356235" y="69044"/>
                  </a:cubicBezTo>
                  <a:cubicBezTo>
                    <a:pt x="348710" y="65681"/>
                    <a:pt x="341879" y="82197"/>
                    <a:pt x="338414" y="79923"/>
                  </a:cubicBezTo>
                  <a:cubicBezTo>
                    <a:pt x="334949" y="77648"/>
                    <a:pt x="333265" y="75868"/>
                    <a:pt x="330988" y="77055"/>
                  </a:cubicBezTo>
                  <a:cubicBezTo>
                    <a:pt x="328711" y="78241"/>
                    <a:pt x="328612" y="84472"/>
                    <a:pt x="328117" y="89121"/>
                  </a:cubicBezTo>
                  <a:cubicBezTo>
                    <a:pt x="327622" y="93769"/>
                    <a:pt x="332176" y="94857"/>
                    <a:pt x="324652" y="91395"/>
                  </a:cubicBezTo>
                  <a:cubicBezTo>
                    <a:pt x="317127" y="87934"/>
                    <a:pt x="332671" y="89714"/>
                    <a:pt x="316038" y="83384"/>
                  </a:cubicBezTo>
                  <a:cubicBezTo>
                    <a:pt x="299405" y="77055"/>
                    <a:pt x="293563" y="78736"/>
                    <a:pt x="291286" y="81011"/>
                  </a:cubicBezTo>
                  <a:cubicBezTo>
                    <a:pt x="289009" y="83285"/>
                    <a:pt x="285544" y="82791"/>
                    <a:pt x="283762" y="84472"/>
                  </a:cubicBezTo>
                  <a:cubicBezTo>
                    <a:pt x="281980" y="86153"/>
                    <a:pt x="289009" y="90208"/>
                    <a:pt x="282079" y="86252"/>
                  </a:cubicBezTo>
                  <a:cubicBezTo>
                    <a:pt x="277425" y="84126"/>
                    <a:pt x="271940" y="85026"/>
                    <a:pt x="268217" y="88527"/>
                  </a:cubicBezTo>
                  <a:cubicBezTo>
                    <a:pt x="266416" y="87874"/>
                    <a:pt x="264396" y="88339"/>
                    <a:pt x="263069" y="89714"/>
                  </a:cubicBezTo>
                  <a:cubicBezTo>
                    <a:pt x="259624" y="92325"/>
                    <a:pt x="255238" y="93373"/>
                    <a:pt x="250990" y="92582"/>
                  </a:cubicBezTo>
                  <a:cubicBezTo>
                    <a:pt x="247525" y="91395"/>
                    <a:pt x="240001" y="93769"/>
                    <a:pt x="246337" y="85659"/>
                  </a:cubicBezTo>
                  <a:cubicBezTo>
                    <a:pt x="252674" y="77549"/>
                    <a:pt x="248119" y="82197"/>
                    <a:pt x="257921" y="78241"/>
                  </a:cubicBezTo>
                  <a:cubicBezTo>
                    <a:pt x="267723" y="74285"/>
                    <a:pt x="282079" y="73593"/>
                    <a:pt x="269406" y="70725"/>
                  </a:cubicBezTo>
                  <a:cubicBezTo>
                    <a:pt x="256733" y="67857"/>
                    <a:pt x="276237" y="67857"/>
                    <a:pt x="259505" y="59846"/>
                  </a:cubicBezTo>
                  <a:cubicBezTo>
                    <a:pt x="242773" y="51835"/>
                    <a:pt x="242278" y="62615"/>
                    <a:pt x="242872" y="51736"/>
                  </a:cubicBezTo>
                  <a:cubicBezTo>
                    <a:pt x="243466" y="40857"/>
                    <a:pt x="241684" y="40264"/>
                    <a:pt x="238218" y="40758"/>
                  </a:cubicBezTo>
                  <a:cubicBezTo>
                    <a:pt x="234753" y="41252"/>
                    <a:pt x="224456" y="43725"/>
                    <a:pt x="220397" y="44319"/>
                  </a:cubicBezTo>
                  <a:cubicBezTo>
                    <a:pt x="216338" y="44912"/>
                    <a:pt x="220991" y="48275"/>
                    <a:pt x="213466" y="43725"/>
                  </a:cubicBezTo>
                  <a:cubicBezTo>
                    <a:pt x="205942" y="39176"/>
                    <a:pt x="203071" y="46000"/>
                    <a:pt x="205942" y="39077"/>
                  </a:cubicBezTo>
                  <a:cubicBezTo>
                    <a:pt x="207288" y="34290"/>
                    <a:pt x="210140" y="30067"/>
                    <a:pt x="214060" y="27011"/>
                  </a:cubicBezTo>
                  <a:cubicBezTo>
                    <a:pt x="218714" y="22956"/>
                    <a:pt x="217526" y="8022"/>
                    <a:pt x="229011" y="13758"/>
                  </a:cubicBezTo>
                  <a:cubicBezTo>
                    <a:pt x="240496" y="19495"/>
                    <a:pt x="235941" y="17813"/>
                    <a:pt x="245149" y="18406"/>
                  </a:cubicBezTo>
                  <a:cubicBezTo>
                    <a:pt x="254357" y="19000"/>
                    <a:pt x="258416" y="17220"/>
                    <a:pt x="258416" y="15539"/>
                  </a:cubicBezTo>
                  <a:cubicBezTo>
                    <a:pt x="258416" y="13857"/>
                    <a:pt x="248020" y="8615"/>
                    <a:pt x="248020" y="8615"/>
                  </a:cubicBezTo>
                  <a:cubicBezTo>
                    <a:pt x="248020" y="8615"/>
                    <a:pt x="244555" y="9802"/>
                    <a:pt x="245743" y="8022"/>
                  </a:cubicBezTo>
                  <a:lnTo>
                    <a:pt x="249208" y="2879"/>
                  </a:lnTo>
                  <a:lnTo>
                    <a:pt x="245743" y="11"/>
                  </a:lnTo>
                  <a:cubicBezTo>
                    <a:pt x="232624" y="-88"/>
                    <a:pt x="219506" y="476"/>
                    <a:pt x="206437" y="1692"/>
                  </a:cubicBezTo>
                  <a:close/>
                </a:path>
              </a:pathLst>
            </a:custGeom>
            <a:grpFill/>
            <a:ln w="9897" cap="flat">
              <a:no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35BE2190-55A6-ED4F-BE11-D98247B7717E}"/>
                </a:ext>
              </a:extLst>
            </p:cNvPr>
            <p:cNvSpPr/>
            <p:nvPr/>
          </p:nvSpPr>
          <p:spPr>
            <a:xfrm>
              <a:off x="10618517" y="3205056"/>
              <a:ext cx="444146" cy="443766"/>
            </a:xfrm>
            <a:custGeom>
              <a:avLst/>
              <a:gdLst>
                <a:gd name="connsiteX0" fmla="*/ 267765 w 444146"/>
                <a:gd name="connsiteY0" fmla="*/ 4846 h 443766"/>
                <a:gd name="connsiteX1" fmla="*/ 222123 w 444146"/>
                <a:gd name="connsiteY1" fmla="*/ 0 h 443766"/>
                <a:gd name="connsiteX2" fmla="*/ 222123 w 444146"/>
                <a:gd name="connsiteY2" fmla="*/ 41439 h 443766"/>
                <a:gd name="connsiteX3" fmla="*/ 259251 w 444146"/>
                <a:gd name="connsiteY3" fmla="*/ 45296 h 443766"/>
                <a:gd name="connsiteX4" fmla="*/ 398356 w 444146"/>
                <a:gd name="connsiteY4" fmla="*/ 259416 h 443766"/>
                <a:gd name="connsiteX5" fmla="*/ 222123 w 444146"/>
                <a:gd name="connsiteY5" fmla="*/ 402327 h 443766"/>
                <a:gd name="connsiteX6" fmla="*/ 222123 w 444146"/>
                <a:gd name="connsiteY6" fmla="*/ 443767 h 443766"/>
                <a:gd name="connsiteX7" fmla="*/ 444147 w 444146"/>
                <a:gd name="connsiteY7" fmla="*/ 221883 h 443766"/>
                <a:gd name="connsiteX8" fmla="*/ 267765 w 444146"/>
                <a:gd name="connsiteY8" fmla="*/ 4846 h 443766"/>
                <a:gd name="connsiteX9" fmla="*/ 222123 w 444146"/>
                <a:gd name="connsiteY9" fmla="*/ 0 h 443766"/>
                <a:gd name="connsiteX10" fmla="*/ 0 w 444146"/>
                <a:gd name="connsiteY10" fmla="*/ 221784 h 443766"/>
                <a:gd name="connsiteX11" fmla="*/ 176382 w 444146"/>
                <a:gd name="connsiteY11" fmla="*/ 438921 h 443766"/>
                <a:gd name="connsiteX12" fmla="*/ 222123 w 444146"/>
                <a:gd name="connsiteY12" fmla="*/ 443767 h 443766"/>
                <a:gd name="connsiteX13" fmla="*/ 222123 w 444146"/>
                <a:gd name="connsiteY13" fmla="*/ 402327 h 443766"/>
                <a:gd name="connsiteX14" fmla="*/ 184896 w 444146"/>
                <a:gd name="connsiteY14" fmla="*/ 398470 h 443766"/>
                <a:gd name="connsiteX15" fmla="*/ 184896 w 444146"/>
                <a:gd name="connsiteY15" fmla="*/ 398470 h 443766"/>
                <a:gd name="connsiteX16" fmla="*/ 45791 w 444146"/>
                <a:gd name="connsiteY16" fmla="*/ 184350 h 443766"/>
                <a:gd name="connsiteX17" fmla="*/ 222123 w 444146"/>
                <a:gd name="connsiteY17" fmla="*/ 41439 h 4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4146" h="443766">
                  <a:moveTo>
                    <a:pt x="267765" y="4846"/>
                  </a:moveTo>
                  <a:cubicBezTo>
                    <a:pt x="252756" y="1681"/>
                    <a:pt x="237459" y="59"/>
                    <a:pt x="222123" y="0"/>
                  </a:cubicBezTo>
                  <a:lnTo>
                    <a:pt x="222123" y="41439"/>
                  </a:lnTo>
                  <a:cubicBezTo>
                    <a:pt x="234598" y="41409"/>
                    <a:pt x="247043" y="42705"/>
                    <a:pt x="259251" y="45296"/>
                  </a:cubicBezTo>
                  <a:cubicBezTo>
                    <a:pt x="356852" y="66056"/>
                    <a:pt x="419138" y="161910"/>
                    <a:pt x="398356" y="259416"/>
                  </a:cubicBezTo>
                  <a:cubicBezTo>
                    <a:pt x="380644" y="342572"/>
                    <a:pt x="307230" y="402100"/>
                    <a:pt x="222123" y="402327"/>
                  </a:cubicBezTo>
                  <a:lnTo>
                    <a:pt x="222123" y="443767"/>
                  </a:lnTo>
                  <a:cubicBezTo>
                    <a:pt x="344773" y="443737"/>
                    <a:pt x="444177" y="344391"/>
                    <a:pt x="444147" y="221883"/>
                  </a:cubicBezTo>
                  <a:cubicBezTo>
                    <a:pt x="444117" y="116980"/>
                    <a:pt x="370535" y="26436"/>
                    <a:pt x="267765" y="4846"/>
                  </a:cubicBezTo>
                  <a:close/>
                  <a:moveTo>
                    <a:pt x="222123" y="0"/>
                  </a:moveTo>
                  <a:cubicBezTo>
                    <a:pt x="99473" y="-20"/>
                    <a:pt x="30" y="99276"/>
                    <a:pt x="0" y="221784"/>
                  </a:cubicBezTo>
                  <a:cubicBezTo>
                    <a:pt x="-20" y="326728"/>
                    <a:pt x="73572" y="417330"/>
                    <a:pt x="176382" y="438921"/>
                  </a:cubicBezTo>
                  <a:cubicBezTo>
                    <a:pt x="191421" y="442085"/>
                    <a:pt x="206747" y="443707"/>
                    <a:pt x="222123" y="443767"/>
                  </a:cubicBezTo>
                  <a:lnTo>
                    <a:pt x="222123" y="402327"/>
                  </a:lnTo>
                  <a:cubicBezTo>
                    <a:pt x="209618" y="402307"/>
                    <a:pt x="197143" y="401012"/>
                    <a:pt x="184896" y="398470"/>
                  </a:cubicBezTo>
                  <a:lnTo>
                    <a:pt x="184896" y="398470"/>
                  </a:lnTo>
                  <a:cubicBezTo>
                    <a:pt x="87295" y="377711"/>
                    <a:pt x="25009" y="281847"/>
                    <a:pt x="45791" y="184350"/>
                  </a:cubicBezTo>
                  <a:cubicBezTo>
                    <a:pt x="63513" y="101165"/>
                    <a:pt x="136977" y="41627"/>
                    <a:pt x="222123" y="41439"/>
                  </a:cubicBezTo>
                  <a:close/>
                </a:path>
              </a:pathLst>
            </a:custGeom>
            <a:grpFill/>
            <a:ln w="9897" cap="flat">
              <a:no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B4C74988-3A7B-8443-A669-BD386F84F6F1}"/>
                </a:ext>
              </a:extLst>
            </p:cNvPr>
            <p:cNvSpPr/>
            <p:nvPr/>
          </p:nvSpPr>
          <p:spPr>
            <a:xfrm rot="16913999">
              <a:off x="10669635" y="3696257"/>
              <a:ext cx="216033" cy="59933"/>
            </a:xfrm>
            <a:custGeom>
              <a:avLst/>
              <a:gdLst>
                <a:gd name="connsiteX0" fmla="*/ 0 w 216033"/>
                <a:gd name="connsiteY0" fmla="*/ 0 h 59933"/>
                <a:gd name="connsiteX1" fmla="*/ 216034 w 216033"/>
                <a:gd name="connsiteY1" fmla="*/ 0 h 59933"/>
                <a:gd name="connsiteX2" fmla="*/ 216034 w 216033"/>
                <a:gd name="connsiteY2" fmla="*/ 59934 h 59933"/>
                <a:gd name="connsiteX3" fmla="*/ 0 w 216033"/>
                <a:gd name="connsiteY3" fmla="*/ 59934 h 59933"/>
              </a:gdLst>
              <a:ahLst/>
              <a:cxnLst>
                <a:cxn ang="0">
                  <a:pos x="connsiteX0" y="connsiteY0"/>
                </a:cxn>
                <a:cxn ang="0">
                  <a:pos x="connsiteX1" y="connsiteY1"/>
                </a:cxn>
                <a:cxn ang="0">
                  <a:pos x="connsiteX2" y="connsiteY2"/>
                </a:cxn>
                <a:cxn ang="0">
                  <a:pos x="connsiteX3" y="connsiteY3"/>
                </a:cxn>
              </a:cxnLst>
              <a:rect l="l" t="t" r="r" b="b"/>
              <a:pathLst>
                <a:path w="216033" h="59933">
                  <a:moveTo>
                    <a:pt x="0" y="0"/>
                  </a:moveTo>
                  <a:lnTo>
                    <a:pt x="216034" y="0"/>
                  </a:lnTo>
                  <a:lnTo>
                    <a:pt x="216034" y="59934"/>
                  </a:lnTo>
                  <a:lnTo>
                    <a:pt x="0" y="59934"/>
                  </a:lnTo>
                  <a:close/>
                </a:path>
              </a:pathLst>
            </a:custGeom>
            <a:grpFill/>
            <a:ln w="9897" cap="flat">
              <a:no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46695E83-FBE4-EE42-A51E-FCE43E8F3C36}"/>
                </a:ext>
              </a:extLst>
            </p:cNvPr>
            <p:cNvSpPr/>
            <p:nvPr/>
          </p:nvSpPr>
          <p:spPr>
            <a:xfrm>
              <a:off x="10685754" y="3685265"/>
              <a:ext cx="138390" cy="296705"/>
            </a:xfrm>
            <a:custGeom>
              <a:avLst/>
              <a:gdLst>
                <a:gd name="connsiteX0" fmla="*/ 95185 w 138390"/>
                <a:gd name="connsiteY0" fmla="*/ 257786 h 296705"/>
                <a:gd name="connsiteX1" fmla="*/ 38968 w 138390"/>
                <a:gd name="connsiteY1" fmla="*/ 295833 h 296705"/>
                <a:gd name="connsiteX2" fmla="*/ 870 w 138390"/>
                <a:gd name="connsiteY2" fmla="*/ 239677 h 296705"/>
                <a:gd name="connsiteX3" fmla="*/ 1227 w 138390"/>
                <a:gd name="connsiteY3" fmla="*/ 238006 h 296705"/>
                <a:gd name="connsiteX4" fmla="*/ 43206 w 138390"/>
                <a:gd name="connsiteY4" fmla="*/ 38919 h 296705"/>
                <a:gd name="connsiteX5" fmla="*/ 99422 w 138390"/>
                <a:gd name="connsiteY5" fmla="*/ 872 h 296705"/>
                <a:gd name="connsiteX6" fmla="*/ 137520 w 138390"/>
                <a:gd name="connsiteY6" fmla="*/ 57028 h 296705"/>
                <a:gd name="connsiteX7" fmla="*/ 137164 w 138390"/>
                <a:gd name="connsiteY7" fmla="*/ 58699 h 29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0" h="296705">
                  <a:moveTo>
                    <a:pt x="95185" y="257786"/>
                  </a:moveTo>
                  <a:cubicBezTo>
                    <a:pt x="90175" y="283797"/>
                    <a:pt x="65007" y="300837"/>
                    <a:pt x="38968" y="295833"/>
                  </a:cubicBezTo>
                  <a:cubicBezTo>
                    <a:pt x="12920" y="290838"/>
                    <a:pt x="-4130" y="265698"/>
                    <a:pt x="870" y="239677"/>
                  </a:cubicBezTo>
                  <a:cubicBezTo>
                    <a:pt x="979" y="239124"/>
                    <a:pt x="1098" y="238560"/>
                    <a:pt x="1227" y="238006"/>
                  </a:cubicBezTo>
                  <a:lnTo>
                    <a:pt x="43206" y="38919"/>
                  </a:lnTo>
                  <a:cubicBezTo>
                    <a:pt x="48216" y="12908"/>
                    <a:pt x="73383" y="-4132"/>
                    <a:pt x="99422" y="872"/>
                  </a:cubicBezTo>
                  <a:cubicBezTo>
                    <a:pt x="125471" y="5866"/>
                    <a:pt x="142520" y="31007"/>
                    <a:pt x="137520" y="57028"/>
                  </a:cubicBezTo>
                  <a:cubicBezTo>
                    <a:pt x="137412" y="57582"/>
                    <a:pt x="137293" y="58145"/>
                    <a:pt x="137164" y="58699"/>
                  </a:cubicBezTo>
                  <a:close/>
                </a:path>
              </a:pathLst>
            </a:custGeom>
            <a:grpFill/>
            <a:ln w="9897"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B9810731-C17E-E64D-B6E8-D343CE446D90}"/>
                </a:ext>
              </a:extLst>
            </p:cNvPr>
            <p:cNvSpPr/>
            <p:nvPr/>
          </p:nvSpPr>
          <p:spPr>
            <a:xfrm>
              <a:off x="9331868" y="331809"/>
              <a:ext cx="594043" cy="485491"/>
            </a:xfrm>
            <a:custGeom>
              <a:avLst/>
              <a:gdLst>
                <a:gd name="connsiteX0" fmla="*/ 290091 w 594043"/>
                <a:gd name="connsiteY0" fmla="*/ 485492 h 485491"/>
                <a:gd name="connsiteX1" fmla="*/ 0 w 594043"/>
                <a:gd name="connsiteY1" fmla="*/ 481338 h 485491"/>
                <a:gd name="connsiteX2" fmla="*/ 0 w 594043"/>
                <a:gd name="connsiteY2" fmla="*/ 48351 h 485491"/>
                <a:gd name="connsiteX3" fmla="*/ 297022 w 594043"/>
                <a:gd name="connsiteY3" fmla="*/ 48351 h 485491"/>
                <a:gd name="connsiteX4" fmla="*/ 594044 w 594043"/>
                <a:gd name="connsiteY4" fmla="*/ 48351 h 485491"/>
                <a:gd name="connsiteX5" fmla="*/ 594044 w 594043"/>
                <a:gd name="connsiteY5" fmla="*/ 483019 h 48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4043" h="485491">
                  <a:moveTo>
                    <a:pt x="290091" y="485492"/>
                  </a:moveTo>
                  <a:cubicBezTo>
                    <a:pt x="290091" y="485492"/>
                    <a:pt x="187916" y="382635"/>
                    <a:pt x="0" y="481338"/>
                  </a:cubicBezTo>
                  <a:lnTo>
                    <a:pt x="0" y="48351"/>
                  </a:lnTo>
                  <a:cubicBezTo>
                    <a:pt x="0" y="48351"/>
                    <a:pt x="192074" y="-60439"/>
                    <a:pt x="297022" y="48351"/>
                  </a:cubicBezTo>
                  <a:lnTo>
                    <a:pt x="594044" y="48351"/>
                  </a:lnTo>
                  <a:lnTo>
                    <a:pt x="594044" y="483019"/>
                  </a:lnTo>
                  <a:close/>
                </a:path>
              </a:pathLst>
            </a:custGeom>
            <a:grpFill/>
            <a:ln w="9897" cap="flat">
              <a:no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5FCC18E8-FD2D-6142-A0A0-1CD59898481D}"/>
                </a:ext>
              </a:extLst>
            </p:cNvPr>
            <p:cNvSpPr/>
            <p:nvPr/>
          </p:nvSpPr>
          <p:spPr>
            <a:xfrm>
              <a:off x="9153160" y="3291890"/>
              <a:ext cx="724733" cy="598941"/>
            </a:xfrm>
            <a:custGeom>
              <a:avLst/>
              <a:gdLst>
                <a:gd name="connsiteX0" fmla="*/ 541372 w 724733"/>
                <a:gd name="connsiteY0" fmla="*/ 475514 h 598941"/>
                <a:gd name="connsiteX1" fmla="*/ 493453 w 724733"/>
                <a:gd name="connsiteY1" fmla="*/ 475514 h 598941"/>
                <a:gd name="connsiteX2" fmla="*/ 493453 w 724733"/>
                <a:gd name="connsiteY2" fmla="*/ 506074 h 598941"/>
                <a:gd name="connsiteX3" fmla="*/ 542956 w 724733"/>
                <a:gd name="connsiteY3" fmla="*/ 506074 h 598941"/>
                <a:gd name="connsiteX4" fmla="*/ 553847 w 724733"/>
                <a:gd name="connsiteY4" fmla="*/ 516953 h 598941"/>
                <a:gd name="connsiteX5" fmla="*/ 542956 w 724733"/>
                <a:gd name="connsiteY5" fmla="*/ 527832 h 598941"/>
                <a:gd name="connsiteX6" fmla="*/ 493453 w 724733"/>
                <a:gd name="connsiteY6" fmla="*/ 527832 h 598941"/>
                <a:gd name="connsiteX7" fmla="*/ 493453 w 724733"/>
                <a:gd name="connsiteY7" fmla="*/ 598843 h 598941"/>
                <a:gd name="connsiteX8" fmla="*/ 541372 w 724733"/>
                <a:gd name="connsiteY8" fmla="*/ 598843 h 598941"/>
                <a:gd name="connsiteX9" fmla="*/ 599390 w 724733"/>
                <a:gd name="connsiteY9" fmla="*/ 541085 h 598941"/>
                <a:gd name="connsiteX10" fmla="*/ 599390 w 724733"/>
                <a:gd name="connsiteY10" fmla="*/ 540986 h 598941"/>
                <a:gd name="connsiteX11" fmla="*/ 599390 w 724733"/>
                <a:gd name="connsiteY11" fmla="*/ 533469 h 598941"/>
                <a:gd name="connsiteX12" fmla="*/ 541372 w 724733"/>
                <a:gd name="connsiteY12" fmla="*/ 475514 h 598941"/>
                <a:gd name="connsiteX13" fmla="*/ 493453 w 724733"/>
                <a:gd name="connsiteY13" fmla="*/ 420031 h 598941"/>
                <a:gd name="connsiteX14" fmla="*/ 666814 w 724733"/>
                <a:gd name="connsiteY14" fmla="*/ 420031 h 598941"/>
                <a:gd name="connsiteX15" fmla="*/ 724734 w 724733"/>
                <a:gd name="connsiteY15" fmla="*/ 362075 h 598941"/>
                <a:gd name="connsiteX16" fmla="*/ 724734 w 724733"/>
                <a:gd name="connsiteY16" fmla="*/ 57857 h 598941"/>
                <a:gd name="connsiteX17" fmla="*/ 666814 w 724733"/>
                <a:gd name="connsiteY17" fmla="*/ 0 h 598941"/>
                <a:gd name="connsiteX18" fmla="*/ 493453 w 724733"/>
                <a:gd name="connsiteY18" fmla="*/ 0 h 598941"/>
                <a:gd name="connsiteX19" fmla="*/ 493453 w 724733"/>
                <a:gd name="connsiteY19" fmla="*/ 38967 h 598941"/>
                <a:gd name="connsiteX20" fmla="*/ 634340 w 724733"/>
                <a:gd name="connsiteY20" fmla="*/ 38967 h 598941"/>
                <a:gd name="connsiteX21" fmla="*/ 681567 w 724733"/>
                <a:gd name="connsiteY21" fmla="*/ 85945 h 598941"/>
                <a:gd name="connsiteX22" fmla="*/ 681567 w 724733"/>
                <a:gd name="connsiteY22" fmla="*/ 86142 h 598941"/>
                <a:gd name="connsiteX23" fmla="*/ 681567 w 724733"/>
                <a:gd name="connsiteY23" fmla="*/ 333394 h 598941"/>
                <a:gd name="connsiteX24" fmla="*/ 634439 w 724733"/>
                <a:gd name="connsiteY24" fmla="*/ 380668 h 598941"/>
                <a:gd name="connsiteX25" fmla="*/ 634340 w 724733"/>
                <a:gd name="connsiteY25" fmla="*/ 380668 h 598941"/>
                <a:gd name="connsiteX26" fmla="*/ 493453 w 724733"/>
                <a:gd name="connsiteY26" fmla="*/ 380668 h 598941"/>
                <a:gd name="connsiteX27" fmla="*/ 493453 w 724733"/>
                <a:gd name="connsiteY27" fmla="*/ 475514 h 598941"/>
                <a:gd name="connsiteX28" fmla="*/ 432662 w 724733"/>
                <a:gd name="connsiteY28" fmla="*/ 475514 h 598941"/>
                <a:gd name="connsiteX29" fmla="*/ 432662 w 724733"/>
                <a:gd name="connsiteY29" fmla="*/ 420031 h 598941"/>
                <a:gd name="connsiteX30" fmla="*/ 493453 w 724733"/>
                <a:gd name="connsiteY30" fmla="*/ 420031 h 598941"/>
                <a:gd name="connsiteX31" fmla="*/ 493453 w 724733"/>
                <a:gd name="connsiteY31" fmla="*/ 381064 h 598941"/>
                <a:gd name="connsiteX32" fmla="*/ 362565 w 724733"/>
                <a:gd name="connsiteY32" fmla="*/ 381064 h 598941"/>
                <a:gd name="connsiteX33" fmla="*/ 362565 w 724733"/>
                <a:gd name="connsiteY33" fmla="*/ 598645 h 598941"/>
                <a:gd name="connsiteX34" fmla="*/ 493453 w 724733"/>
                <a:gd name="connsiteY34" fmla="*/ 598645 h 598941"/>
                <a:gd name="connsiteX35" fmla="*/ 493453 w 724733"/>
                <a:gd name="connsiteY35" fmla="*/ 527634 h 598941"/>
                <a:gd name="connsiteX36" fmla="*/ 443949 w 724733"/>
                <a:gd name="connsiteY36" fmla="*/ 527634 h 598941"/>
                <a:gd name="connsiteX37" fmla="*/ 433058 w 724733"/>
                <a:gd name="connsiteY37" fmla="*/ 516755 h 598941"/>
                <a:gd name="connsiteX38" fmla="*/ 443949 w 724733"/>
                <a:gd name="connsiteY38" fmla="*/ 505876 h 598941"/>
                <a:gd name="connsiteX39" fmla="*/ 493453 w 724733"/>
                <a:gd name="connsiteY39" fmla="*/ 505876 h 598941"/>
                <a:gd name="connsiteX40" fmla="*/ 493453 w 724733"/>
                <a:gd name="connsiteY40" fmla="*/ 475316 h 598941"/>
                <a:gd name="connsiteX41" fmla="*/ 493453 w 724733"/>
                <a:gd name="connsiteY41" fmla="*/ 0 h 598941"/>
                <a:gd name="connsiteX42" fmla="*/ 362565 w 724733"/>
                <a:gd name="connsiteY42" fmla="*/ 0 h 598941"/>
                <a:gd name="connsiteX43" fmla="*/ 362565 w 724733"/>
                <a:gd name="connsiteY43" fmla="*/ 38967 h 598941"/>
                <a:gd name="connsiteX44" fmla="*/ 493453 w 724733"/>
                <a:gd name="connsiteY44" fmla="*/ 38967 h 598941"/>
                <a:gd name="connsiteX45" fmla="*/ 362565 w 724733"/>
                <a:gd name="connsiteY45" fmla="*/ 0 h 598941"/>
                <a:gd name="connsiteX46" fmla="*/ 58018 w 724733"/>
                <a:gd name="connsiteY46" fmla="*/ 0 h 598941"/>
                <a:gd name="connsiteX47" fmla="*/ 0 w 724733"/>
                <a:gd name="connsiteY47" fmla="*/ 57857 h 598941"/>
                <a:gd name="connsiteX48" fmla="*/ 0 w 724733"/>
                <a:gd name="connsiteY48" fmla="*/ 362075 h 598941"/>
                <a:gd name="connsiteX49" fmla="*/ 58018 w 724733"/>
                <a:gd name="connsiteY49" fmla="*/ 420031 h 598941"/>
                <a:gd name="connsiteX50" fmla="*/ 289993 w 724733"/>
                <a:gd name="connsiteY50" fmla="*/ 420031 h 598941"/>
                <a:gd name="connsiteX51" fmla="*/ 289993 w 724733"/>
                <a:gd name="connsiteY51" fmla="*/ 475514 h 598941"/>
                <a:gd name="connsiteX52" fmla="*/ 186134 w 724733"/>
                <a:gd name="connsiteY52" fmla="*/ 475514 h 598941"/>
                <a:gd name="connsiteX53" fmla="*/ 128215 w 724733"/>
                <a:gd name="connsiteY53" fmla="*/ 533370 h 598941"/>
                <a:gd name="connsiteX54" fmla="*/ 128215 w 724733"/>
                <a:gd name="connsiteY54" fmla="*/ 533469 h 598941"/>
                <a:gd name="connsiteX55" fmla="*/ 128215 w 724733"/>
                <a:gd name="connsiteY55" fmla="*/ 541085 h 598941"/>
                <a:gd name="connsiteX56" fmla="*/ 186134 w 724733"/>
                <a:gd name="connsiteY56" fmla="*/ 598942 h 598941"/>
                <a:gd name="connsiteX57" fmla="*/ 362565 w 724733"/>
                <a:gd name="connsiteY57" fmla="*/ 598942 h 598941"/>
                <a:gd name="connsiteX58" fmla="*/ 362565 w 724733"/>
                <a:gd name="connsiteY58" fmla="*/ 381360 h 598941"/>
                <a:gd name="connsiteX59" fmla="*/ 90691 w 724733"/>
                <a:gd name="connsiteY59" fmla="*/ 381360 h 598941"/>
                <a:gd name="connsiteX60" fmla="*/ 43068 w 724733"/>
                <a:gd name="connsiteY60" fmla="*/ 334393 h 598941"/>
                <a:gd name="connsiteX61" fmla="*/ 43068 w 724733"/>
                <a:gd name="connsiteY61" fmla="*/ 333394 h 598941"/>
                <a:gd name="connsiteX62" fmla="*/ 43068 w 724733"/>
                <a:gd name="connsiteY62" fmla="*/ 86142 h 598941"/>
                <a:gd name="connsiteX63" fmla="*/ 90295 w 724733"/>
                <a:gd name="connsiteY63" fmla="*/ 38967 h 598941"/>
                <a:gd name="connsiteX64" fmla="*/ 362169 w 724733"/>
                <a:gd name="connsiteY64" fmla="*/ 38967 h 59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724733" h="598941">
                  <a:moveTo>
                    <a:pt x="541372" y="475514"/>
                  </a:moveTo>
                  <a:lnTo>
                    <a:pt x="493453" y="475514"/>
                  </a:lnTo>
                  <a:lnTo>
                    <a:pt x="493453" y="506074"/>
                  </a:lnTo>
                  <a:lnTo>
                    <a:pt x="542956" y="506074"/>
                  </a:lnTo>
                  <a:cubicBezTo>
                    <a:pt x="548976" y="506074"/>
                    <a:pt x="553847" y="510940"/>
                    <a:pt x="553847" y="516953"/>
                  </a:cubicBezTo>
                  <a:cubicBezTo>
                    <a:pt x="553847" y="522966"/>
                    <a:pt x="548976" y="527832"/>
                    <a:pt x="542956" y="527832"/>
                  </a:cubicBezTo>
                  <a:lnTo>
                    <a:pt x="493453" y="527832"/>
                  </a:lnTo>
                  <a:lnTo>
                    <a:pt x="493453" y="598843"/>
                  </a:lnTo>
                  <a:lnTo>
                    <a:pt x="541372" y="598843"/>
                  </a:lnTo>
                  <a:cubicBezTo>
                    <a:pt x="573361" y="598902"/>
                    <a:pt x="599331" y="573039"/>
                    <a:pt x="599390" y="541085"/>
                  </a:cubicBezTo>
                  <a:cubicBezTo>
                    <a:pt x="599390" y="541055"/>
                    <a:pt x="599390" y="541016"/>
                    <a:pt x="599390" y="540986"/>
                  </a:cubicBezTo>
                  <a:lnTo>
                    <a:pt x="599390" y="533469"/>
                  </a:lnTo>
                  <a:cubicBezTo>
                    <a:pt x="599390" y="501465"/>
                    <a:pt x="573411" y="475514"/>
                    <a:pt x="541372" y="475514"/>
                  </a:cubicBezTo>
                  <a:close/>
                  <a:moveTo>
                    <a:pt x="493453" y="420031"/>
                  </a:moveTo>
                  <a:lnTo>
                    <a:pt x="666814" y="420031"/>
                  </a:lnTo>
                  <a:cubicBezTo>
                    <a:pt x="698813" y="419971"/>
                    <a:pt x="724734" y="394049"/>
                    <a:pt x="724734" y="362075"/>
                  </a:cubicBezTo>
                  <a:lnTo>
                    <a:pt x="724734" y="57857"/>
                  </a:lnTo>
                  <a:cubicBezTo>
                    <a:pt x="724734" y="25902"/>
                    <a:pt x="698804" y="0"/>
                    <a:pt x="666814" y="0"/>
                  </a:cubicBezTo>
                  <a:lnTo>
                    <a:pt x="493453" y="0"/>
                  </a:lnTo>
                  <a:lnTo>
                    <a:pt x="493453" y="38967"/>
                  </a:lnTo>
                  <a:lnTo>
                    <a:pt x="634340" y="38967"/>
                  </a:lnTo>
                  <a:cubicBezTo>
                    <a:pt x="660369" y="38907"/>
                    <a:pt x="681507" y="59944"/>
                    <a:pt x="681567" y="85945"/>
                  </a:cubicBezTo>
                  <a:cubicBezTo>
                    <a:pt x="681567" y="86014"/>
                    <a:pt x="681567" y="86073"/>
                    <a:pt x="681567" y="86142"/>
                  </a:cubicBezTo>
                  <a:lnTo>
                    <a:pt x="681567" y="333394"/>
                  </a:lnTo>
                  <a:cubicBezTo>
                    <a:pt x="681626" y="359444"/>
                    <a:pt x="660517" y="380609"/>
                    <a:pt x="634439" y="380668"/>
                  </a:cubicBezTo>
                  <a:cubicBezTo>
                    <a:pt x="634409" y="380668"/>
                    <a:pt x="634370" y="380668"/>
                    <a:pt x="634340" y="380668"/>
                  </a:cubicBezTo>
                  <a:lnTo>
                    <a:pt x="493453" y="380668"/>
                  </a:lnTo>
                  <a:close/>
                  <a:moveTo>
                    <a:pt x="493453" y="475514"/>
                  </a:moveTo>
                  <a:lnTo>
                    <a:pt x="432662" y="475514"/>
                  </a:lnTo>
                  <a:lnTo>
                    <a:pt x="432662" y="420031"/>
                  </a:lnTo>
                  <a:lnTo>
                    <a:pt x="493453" y="420031"/>
                  </a:lnTo>
                  <a:lnTo>
                    <a:pt x="493453" y="381064"/>
                  </a:lnTo>
                  <a:lnTo>
                    <a:pt x="362565" y="381064"/>
                  </a:lnTo>
                  <a:lnTo>
                    <a:pt x="362565" y="598645"/>
                  </a:lnTo>
                  <a:lnTo>
                    <a:pt x="493453" y="598645"/>
                  </a:lnTo>
                  <a:lnTo>
                    <a:pt x="493453" y="527634"/>
                  </a:lnTo>
                  <a:lnTo>
                    <a:pt x="443949" y="527634"/>
                  </a:lnTo>
                  <a:cubicBezTo>
                    <a:pt x="437929" y="527634"/>
                    <a:pt x="433058" y="522768"/>
                    <a:pt x="433058" y="516755"/>
                  </a:cubicBezTo>
                  <a:cubicBezTo>
                    <a:pt x="433058" y="510742"/>
                    <a:pt x="437929" y="505876"/>
                    <a:pt x="443949" y="505876"/>
                  </a:cubicBezTo>
                  <a:lnTo>
                    <a:pt x="493453" y="505876"/>
                  </a:lnTo>
                  <a:lnTo>
                    <a:pt x="493453" y="475316"/>
                  </a:lnTo>
                  <a:close/>
                  <a:moveTo>
                    <a:pt x="493453" y="0"/>
                  </a:moveTo>
                  <a:lnTo>
                    <a:pt x="362565" y="0"/>
                  </a:lnTo>
                  <a:lnTo>
                    <a:pt x="362565" y="38967"/>
                  </a:lnTo>
                  <a:lnTo>
                    <a:pt x="493453" y="38967"/>
                  </a:lnTo>
                  <a:close/>
                  <a:moveTo>
                    <a:pt x="362565" y="0"/>
                  </a:moveTo>
                  <a:lnTo>
                    <a:pt x="58018" y="0"/>
                  </a:lnTo>
                  <a:cubicBezTo>
                    <a:pt x="26019" y="0"/>
                    <a:pt x="60" y="25892"/>
                    <a:pt x="0" y="57857"/>
                  </a:cubicBezTo>
                  <a:lnTo>
                    <a:pt x="0" y="362075"/>
                  </a:lnTo>
                  <a:cubicBezTo>
                    <a:pt x="60" y="394059"/>
                    <a:pt x="25999" y="419971"/>
                    <a:pt x="58018" y="420031"/>
                  </a:cubicBezTo>
                  <a:lnTo>
                    <a:pt x="289993" y="420031"/>
                  </a:lnTo>
                  <a:lnTo>
                    <a:pt x="289993" y="475514"/>
                  </a:lnTo>
                  <a:lnTo>
                    <a:pt x="186134" y="475514"/>
                  </a:lnTo>
                  <a:cubicBezTo>
                    <a:pt x="154145" y="475514"/>
                    <a:pt x="128215" y="501416"/>
                    <a:pt x="128215" y="533370"/>
                  </a:cubicBezTo>
                  <a:cubicBezTo>
                    <a:pt x="128215" y="533400"/>
                    <a:pt x="128215" y="533440"/>
                    <a:pt x="128215" y="533469"/>
                  </a:cubicBezTo>
                  <a:lnTo>
                    <a:pt x="128215" y="541085"/>
                  </a:lnTo>
                  <a:cubicBezTo>
                    <a:pt x="128215" y="573039"/>
                    <a:pt x="154145" y="598942"/>
                    <a:pt x="186134" y="598942"/>
                  </a:cubicBezTo>
                  <a:lnTo>
                    <a:pt x="362565" y="598942"/>
                  </a:lnTo>
                  <a:lnTo>
                    <a:pt x="362565" y="381360"/>
                  </a:lnTo>
                  <a:lnTo>
                    <a:pt x="90691" y="381360"/>
                  </a:lnTo>
                  <a:cubicBezTo>
                    <a:pt x="64553" y="381529"/>
                    <a:pt x="43227" y="360492"/>
                    <a:pt x="43068" y="334393"/>
                  </a:cubicBezTo>
                  <a:cubicBezTo>
                    <a:pt x="43058" y="334056"/>
                    <a:pt x="43068" y="333730"/>
                    <a:pt x="43068" y="333394"/>
                  </a:cubicBezTo>
                  <a:lnTo>
                    <a:pt x="43068" y="86142"/>
                  </a:lnTo>
                  <a:cubicBezTo>
                    <a:pt x="43068" y="60092"/>
                    <a:pt x="64216" y="38967"/>
                    <a:pt x="90295" y="38967"/>
                  </a:cubicBezTo>
                  <a:lnTo>
                    <a:pt x="362169" y="38967"/>
                  </a:lnTo>
                  <a:close/>
                </a:path>
              </a:pathLst>
            </a:custGeom>
            <a:grpFill/>
            <a:ln w="9897"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7AE7DDCB-52E5-D546-85F7-63F205853404}"/>
                </a:ext>
              </a:extLst>
            </p:cNvPr>
            <p:cNvSpPr/>
            <p:nvPr/>
          </p:nvSpPr>
          <p:spPr>
            <a:xfrm>
              <a:off x="10436195" y="2096480"/>
              <a:ext cx="929381" cy="1083554"/>
            </a:xfrm>
            <a:custGeom>
              <a:avLst/>
              <a:gdLst>
                <a:gd name="connsiteX0" fmla="*/ 801464 w 929381"/>
                <a:gd name="connsiteY0" fmla="*/ 262878 h 1083554"/>
                <a:gd name="connsiteX1" fmla="*/ 929382 w 929381"/>
                <a:gd name="connsiteY1" fmla="*/ 106516 h 1083554"/>
                <a:gd name="connsiteX2" fmla="*/ 801464 w 929381"/>
                <a:gd name="connsiteY2" fmla="*/ 1978 h 1083554"/>
                <a:gd name="connsiteX3" fmla="*/ 801464 w 929381"/>
                <a:gd name="connsiteY3" fmla="*/ 81098 h 1083554"/>
                <a:gd name="connsiteX4" fmla="*/ 834404 w 929381"/>
                <a:gd name="connsiteY4" fmla="*/ 113864 h 1083554"/>
                <a:gd name="connsiteX5" fmla="*/ 826909 w 929381"/>
                <a:gd name="connsiteY5" fmla="*/ 134801 h 1083554"/>
                <a:gd name="connsiteX6" fmla="*/ 826909 w 929381"/>
                <a:gd name="connsiteY6" fmla="*/ 134801 h 1083554"/>
                <a:gd name="connsiteX7" fmla="*/ 801464 w 929381"/>
                <a:gd name="connsiteY7" fmla="*/ 146867 h 1083554"/>
                <a:gd name="connsiteX8" fmla="*/ 671963 w 929381"/>
                <a:gd name="connsiteY8" fmla="*/ 155175 h 1083554"/>
                <a:gd name="connsiteX9" fmla="*/ 762356 w 929381"/>
                <a:gd name="connsiteY9" fmla="*/ 229054 h 1083554"/>
                <a:gd name="connsiteX10" fmla="*/ 750773 w 929381"/>
                <a:gd name="connsiteY10" fmla="*/ 243097 h 1083554"/>
                <a:gd name="connsiteX11" fmla="*/ 660379 w 929381"/>
                <a:gd name="connsiteY11" fmla="*/ 169318 h 1083554"/>
                <a:gd name="connsiteX12" fmla="*/ 633944 w 929381"/>
                <a:gd name="connsiteY12" fmla="*/ 201658 h 1083554"/>
                <a:gd name="connsiteX13" fmla="*/ 681566 w 929381"/>
                <a:gd name="connsiteY13" fmla="*/ 240526 h 1083554"/>
                <a:gd name="connsiteX14" fmla="*/ 670082 w 929381"/>
                <a:gd name="connsiteY14" fmla="*/ 254570 h 1083554"/>
                <a:gd name="connsiteX15" fmla="*/ 622459 w 929381"/>
                <a:gd name="connsiteY15" fmla="*/ 215702 h 1083554"/>
                <a:gd name="connsiteX16" fmla="*/ 596024 w 929381"/>
                <a:gd name="connsiteY16" fmla="*/ 248043 h 1083554"/>
                <a:gd name="connsiteX17" fmla="*/ 643548 w 929381"/>
                <a:gd name="connsiteY17" fmla="*/ 286910 h 1083554"/>
                <a:gd name="connsiteX18" fmla="*/ 632063 w 929381"/>
                <a:gd name="connsiteY18" fmla="*/ 301053 h 1083554"/>
                <a:gd name="connsiteX19" fmla="*/ 584440 w 929381"/>
                <a:gd name="connsiteY19" fmla="*/ 262878 h 1083554"/>
                <a:gd name="connsiteX20" fmla="*/ 558005 w 929381"/>
                <a:gd name="connsiteY20" fmla="*/ 295218 h 1083554"/>
                <a:gd name="connsiteX21" fmla="*/ 605628 w 929381"/>
                <a:gd name="connsiteY21" fmla="*/ 333987 h 1083554"/>
                <a:gd name="connsiteX22" fmla="*/ 594143 w 929381"/>
                <a:gd name="connsiteY22" fmla="*/ 348130 h 1083554"/>
                <a:gd name="connsiteX23" fmla="*/ 546521 w 929381"/>
                <a:gd name="connsiteY23" fmla="*/ 309262 h 1083554"/>
                <a:gd name="connsiteX24" fmla="*/ 519987 w 929381"/>
                <a:gd name="connsiteY24" fmla="*/ 341602 h 1083554"/>
                <a:gd name="connsiteX25" fmla="*/ 610380 w 929381"/>
                <a:gd name="connsiteY25" fmla="*/ 415382 h 1083554"/>
                <a:gd name="connsiteX26" fmla="*/ 598896 w 929381"/>
                <a:gd name="connsiteY26" fmla="*/ 429426 h 1083554"/>
                <a:gd name="connsiteX27" fmla="*/ 508502 w 929381"/>
                <a:gd name="connsiteY27" fmla="*/ 355646 h 1083554"/>
                <a:gd name="connsiteX28" fmla="*/ 482067 w 929381"/>
                <a:gd name="connsiteY28" fmla="*/ 387987 h 1083554"/>
                <a:gd name="connsiteX29" fmla="*/ 529590 w 929381"/>
                <a:gd name="connsiteY29" fmla="*/ 426855 h 1083554"/>
                <a:gd name="connsiteX30" fmla="*/ 518105 w 929381"/>
                <a:gd name="connsiteY30" fmla="*/ 440899 h 1083554"/>
                <a:gd name="connsiteX31" fmla="*/ 470483 w 929381"/>
                <a:gd name="connsiteY31" fmla="*/ 401338 h 1083554"/>
                <a:gd name="connsiteX32" fmla="*/ 444048 w 929381"/>
                <a:gd name="connsiteY32" fmla="*/ 433679 h 1083554"/>
                <a:gd name="connsiteX33" fmla="*/ 491670 w 929381"/>
                <a:gd name="connsiteY33" fmla="*/ 472448 h 1083554"/>
                <a:gd name="connsiteX34" fmla="*/ 480186 w 929381"/>
                <a:gd name="connsiteY34" fmla="*/ 486591 h 1083554"/>
                <a:gd name="connsiteX35" fmla="*/ 432563 w 929381"/>
                <a:gd name="connsiteY35" fmla="*/ 447723 h 1083554"/>
                <a:gd name="connsiteX36" fmla="*/ 406128 w 929381"/>
                <a:gd name="connsiteY36" fmla="*/ 480459 h 1083554"/>
                <a:gd name="connsiteX37" fmla="*/ 453652 w 929381"/>
                <a:gd name="connsiteY37" fmla="*/ 519327 h 1083554"/>
                <a:gd name="connsiteX38" fmla="*/ 442167 w 929381"/>
                <a:gd name="connsiteY38" fmla="*/ 533371 h 1083554"/>
                <a:gd name="connsiteX39" fmla="*/ 394544 w 929381"/>
                <a:gd name="connsiteY39" fmla="*/ 494503 h 1083554"/>
                <a:gd name="connsiteX40" fmla="*/ 368109 w 929381"/>
                <a:gd name="connsiteY40" fmla="*/ 526843 h 1083554"/>
                <a:gd name="connsiteX41" fmla="*/ 458503 w 929381"/>
                <a:gd name="connsiteY41" fmla="*/ 600623 h 1083554"/>
                <a:gd name="connsiteX42" fmla="*/ 446919 w 929381"/>
                <a:gd name="connsiteY42" fmla="*/ 614766 h 1083554"/>
                <a:gd name="connsiteX43" fmla="*/ 356625 w 929381"/>
                <a:gd name="connsiteY43" fmla="*/ 540887 h 1083554"/>
                <a:gd name="connsiteX44" fmla="*/ 330090 w 929381"/>
                <a:gd name="connsiteY44" fmla="*/ 573326 h 1083554"/>
                <a:gd name="connsiteX45" fmla="*/ 377713 w 929381"/>
                <a:gd name="connsiteY45" fmla="*/ 612194 h 1083554"/>
                <a:gd name="connsiteX46" fmla="*/ 366228 w 929381"/>
                <a:gd name="connsiteY46" fmla="*/ 626238 h 1083554"/>
                <a:gd name="connsiteX47" fmla="*/ 318606 w 929381"/>
                <a:gd name="connsiteY47" fmla="*/ 587370 h 1083554"/>
                <a:gd name="connsiteX48" fmla="*/ 292171 w 929381"/>
                <a:gd name="connsiteY48" fmla="*/ 619711 h 1083554"/>
                <a:gd name="connsiteX49" fmla="*/ 339694 w 929381"/>
                <a:gd name="connsiteY49" fmla="*/ 658579 h 1083554"/>
                <a:gd name="connsiteX50" fmla="*/ 328210 w 929381"/>
                <a:gd name="connsiteY50" fmla="*/ 672622 h 1083554"/>
                <a:gd name="connsiteX51" fmla="*/ 280686 w 929381"/>
                <a:gd name="connsiteY51" fmla="*/ 633755 h 1083554"/>
                <a:gd name="connsiteX52" fmla="*/ 254152 w 929381"/>
                <a:gd name="connsiteY52" fmla="*/ 666095 h 1083554"/>
                <a:gd name="connsiteX53" fmla="*/ 301774 w 929381"/>
                <a:gd name="connsiteY53" fmla="*/ 704963 h 1083554"/>
                <a:gd name="connsiteX54" fmla="*/ 290290 w 929381"/>
                <a:gd name="connsiteY54" fmla="*/ 719007 h 1083554"/>
                <a:gd name="connsiteX55" fmla="*/ 242667 w 929381"/>
                <a:gd name="connsiteY55" fmla="*/ 680139 h 1083554"/>
                <a:gd name="connsiteX56" fmla="*/ 216133 w 929381"/>
                <a:gd name="connsiteY56" fmla="*/ 712479 h 1083554"/>
                <a:gd name="connsiteX57" fmla="*/ 306527 w 929381"/>
                <a:gd name="connsiteY57" fmla="*/ 786358 h 1083554"/>
                <a:gd name="connsiteX58" fmla="*/ 294646 w 929381"/>
                <a:gd name="connsiteY58" fmla="*/ 800303 h 1083554"/>
                <a:gd name="connsiteX59" fmla="*/ 204252 w 929381"/>
                <a:gd name="connsiteY59" fmla="*/ 726523 h 1083554"/>
                <a:gd name="connsiteX60" fmla="*/ 177817 w 929381"/>
                <a:gd name="connsiteY60" fmla="*/ 758864 h 1083554"/>
                <a:gd name="connsiteX61" fmla="*/ 225440 w 929381"/>
                <a:gd name="connsiteY61" fmla="*/ 797731 h 1083554"/>
                <a:gd name="connsiteX62" fmla="*/ 213856 w 929381"/>
                <a:gd name="connsiteY62" fmla="*/ 811775 h 1083554"/>
                <a:gd name="connsiteX63" fmla="*/ 166332 w 929381"/>
                <a:gd name="connsiteY63" fmla="*/ 772908 h 1083554"/>
                <a:gd name="connsiteX64" fmla="*/ 139798 w 929381"/>
                <a:gd name="connsiteY64" fmla="*/ 805248 h 1083554"/>
                <a:gd name="connsiteX65" fmla="*/ 187421 w 929381"/>
                <a:gd name="connsiteY65" fmla="*/ 844116 h 1083554"/>
                <a:gd name="connsiteX66" fmla="*/ 175936 w 929381"/>
                <a:gd name="connsiteY66" fmla="*/ 858160 h 1083554"/>
                <a:gd name="connsiteX67" fmla="*/ 128314 w 929381"/>
                <a:gd name="connsiteY67" fmla="*/ 819292 h 1083554"/>
                <a:gd name="connsiteX68" fmla="*/ 101879 w 929381"/>
                <a:gd name="connsiteY68" fmla="*/ 851632 h 1083554"/>
                <a:gd name="connsiteX69" fmla="*/ 149501 w 929381"/>
                <a:gd name="connsiteY69" fmla="*/ 890500 h 1083554"/>
                <a:gd name="connsiteX70" fmla="*/ 137917 w 929381"/>
                <a:gd name="connsiteY70" fmla="*/ 904643 h 1083554"/>
                <a:gd name="connsiteX71" fmla="*/ 90691 w 929381"/>
                <a:gd name="connsiteY71" fmla="*/ 866171 h 1083554"/>
                <a:gd name="connsiteX72" fmla="*/ 64256 w 929381"/>
                <a:gd name="connsiteY72" fmla="*/ 898511 h 1083554"/>
                <a:gd name="connsiteX73" fmla="*/ 154649 w 929381"/>
                <a:gd name="connsiteY73" fmla="*/ 972291 h 1083554"/>
                <a:gd name="connsiteX74" fmla="*/ 143165 w 929381"/>
                <a:gd name="connsiteY74" fmla="*/ 986335 h 1083554"/>
                <a:gd name="connsiteX75" fmla="*/ 52771 w 929381"/>
                <a:gd name="connsiteY75" fmla="*/ 912555 h 1083554"/>
                <a:gd name="connsiteX76" fmla="*/ 0 w 929381"/>
                <a:gd name="connsiteY76" fmla="*/ 977038 h 1083554"/>
                <a:gd name="connsiteX77" fmla="*/ 130393 w 929381"/>
                <a:gd name="connsiteY77" fmla="*/ 1083554 h 1083554"/>
                <a:gd name="connsiteX78" fmla="*/ 801464 w 929381"/>
                <a:gd name="connsiteY78" fmla="*/ 262878 h 1083554"/>
                <a:gd name="connsiteX79" fmla="*/ 801464 w 929381"/>
                <a:gd name="connsiteY79" fmla="*/ 146867 h 1083554"/>
                <a:gd name="connsiteX80" fmla="*/ 766743 w 929381"/>
                <a:gd name="connsiteY80" fmla="*/ 115783 h 1083554"/>
                <a:gd name="connsiteX81" fmla="*/ 797851 w 929381"/>
                <a:gd name="connsiteY81" fmla="*/ 81098 h 1083554"/>
                <a:gd name="connsiteX82" fmla="*/ 801464 w 929381"/>
                <a:gd name="connsiteY82" fmla="*/ 81098 h 1083554"/>
                <a:gd name="connsiteX83" fmla="*/ 801464 w 929381"/>
                <a:gd name="connsiteY83" fmla="*/ 1978 h 1083554"/>
                <a:gd name="connsiteX84" fmla="*/ 798989 w 929381"/>
                <a:gd name="connsiteY84" fmla="*/ 0 h 1083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29381" h="1083554">
                  <a:moveTo>
                    <a:pt x="801464" y="262878"/>
                  </a:moveTo>
                  <a:lnTo>
                    <a:pt x="929382" y="106516"/>
                  </a:lnTo>
                  <a:lnTo>
                    <a:pt x="801464" y="1978"/>
                  </a:lnTo>
                  <a:lnTo>
                    <a:pt x="801464" y="81098"/>
                  </a:lnTo>
                  <a:cubicBezTo>
                    <a:pt x="819622" y="81059"/>
                    <a:pt x="834365" y="95736"/>
                    <a:pt x="834404" y="113864"/>
                  </a:cubicBezTo>
                  <a:cubicBezTo>
                    <a:pt x="834414" y="121499"/>
                    <a:pt x="831771" y="128907"/>
                    <a:pt x="826909" y="134801"/>
                  </a:cubicBezTo>
                  <a:lnTo>
                    <a:pt x="826909" y="134801"/>
                  </a:lnTo>
                  <a:cubicBezTo>
                    <a:pt x="820662" y="142427"/>
                    <a:pt x="811326" y="146848"/>
                    <a:pt x="801464" y="146867"/>
                  </a:cubicBezTo>
                  <a:close/>
                  <a:moveTo>
                    <a:pt x="671963" y="155175"/>
                  </a:moveTo>
                  <a:lnTo>
                    <a:pt x="762356" y="229054"/>
                  </a:lnTo>
                  <a:lnTo>
                    <a:pt x="750773" y="243097"/>
                  </a:lnTo>
                  <a:lnTo>
                    <a:pt x="660379" y="169318"/>
                  </a:lnTo>
                  <a:lnTo>
                    <a:pt x="633944" y="201658"/>
                  </a:lnTo>
                  <a:lnTo>
                    <a:pt x="681566" y="240526"/>
                  </a:lnTo>
                  <a:lnTo>
                    <a:pt x="670082" y="254570"/>
                  </a:lnTo>
                  <a:lnTo>
                    <a:pt x="622459" y="215702"/>
                  </a:lnTo>
                  <a:lnTo>
                    <a:pt x="596024" y="248043"/>
                  </a:lnTo>
                  <a:lnTo>
                    <a:pt x="643548" y="286910"/>
                  </a:lnTo>
                  <a:lnTo>
                    <a:pt x="632063" y="301053"/>
                  </a:lnTo>
                  <a:lnTo>
                    <a:pt x="584440" y="262878"/>
                  </a:lnTo>
                  <a:lnTo>
                    <a:pt x="558005" y="295218"/>
                  </a:lnTo>
                  <a:lnTo>
                    <a:pt x="605628" y="333987"/>
                  </a:lnTo>
                  <a:lnTo>
                    <a:pt x="594143" y="348130"/>
                  </a:lnTo>
                  <a:lnTo>
                    <a:pt x="546521" y="309262"/>
                  </a:lnTo>
                  <a:lnTo>
                    <a:pt x="519987" y="341602"/>
                  </a:lnTo>
                  <a:lnTo>
                    <a:pt x="610380" y="415382"/>
                  </a:lnTo>
                  <a:lnTo>
                    <a:pt x="598896" y="429426"/>
                  </a:lnTo>
                  <a:lnTo>
                    <a:pt x="508502" y="355646"/>
                  </a:lnTo>
                  <a:lnTo>
                    <a:pt x="482067" y="387987"/>
                  </a:lnTo>
                  <a:lnTo>
                    <a:pt x="529590" y="426855"/>
                  </a:lnTo>
                  <a:lnTo>
                    <a:pt x="518105" y="440899"/>
                  </a:lnTo>
                  <a:lnTo>
                    <a:pt x="470483" y="401338"/>
                  </a:lnTo>
                  <a:lnTo>
                    <a:pt x="444048" y="433679"/>
                  </a:lnTo>
                  <a:lnTo>
                    <a:pt x="491670" y="472448"/>
                  </a:lnTo>
                  <a:lnTo>
                    <a:pt x="480186" y="486591"/>
                  </a:lnTo>
                  <a:lnTo>
                    <a:pt x="432563" y="447723"/>
                  </a:lnTo>
                  <a:lnTo>
                    <a:pt x="406128" y="480459"/>
                  </a:lnTo>
                  <a:lnTo>
                    <a:pt x="453652" y="519327"/>
                  </a:lnTo>
                  <a:lnTo>
                    <a:pt x="442167" y="533371"/>
                  </a:lnTo>
                  <a:lnTo>
                    <a:pt x="394544" y="494503"/>
                  </a:lnTo>
                  <a:lnTo>
                    <a:pt x="368109" y="526843"/>
                  </a:lnTo>
                  <a:lnTo>
                    <a:pt x="458503" y="600623"/>
                  </a:lnTo>
                  <a:lnTo>
                    <a:pt x="446919" y="614766"/>
                  </a:lnTo>
                  <a:lnTo>
                    <a:pt x="356625" y="540887"/>
                  </a:lnTo>
                  <a:lnTo>
                    <a:pt x="330090" y="573326"/>
                  </a:lnTo>
                  <a:lnTo>
                    <a:pt x="377713" y="612194"/>
                  </a:lnTo>
                  <a:lnTo>
                    <a:pt x="366228" y="626238"/>
                  </a:lnTo>
                  <a:lnTo>
                    <a:pt x="318606" y="587370"/>
                  </a:lnTo>
                  <a:lnTo>
                    <a:pt x="292171" y="619711"/>
                  </a:lnTo>
                  <a:lnTo>
                    <a:pt x="339694" y="658579"/>
                  </a:lnTo>
                  <a:lnTo>
                    <a:pt x="328210" y="672622"/>
                  </a:lnTo>
                  <a:lnTo>
                    <a:pt x="280686" y="633755"/>
                  </a:lnTo>
                  <a:lnTo>
                    <a:pt x="254152" y="666095"/>
                  </a:lnTo>
                  <a:lnTo>
                    <a:pt x="301774" y="704963"/>
                  </a:lnTo>
                  <a:lnTo>
                    <a:pt x="290290" y="719007"/>
                  </a:lnTo>
                  <a:lnTo>
                    <a:pt x="242667" y="680139"/>
                  </a:lnTo>
                  <a:lnTo>
                    <a:pt x="216133" y="712479"/>
                  </a:lnTo>
                  <a:lnTo>
                    <a:pt x="306527" y="786358"/>
                  </a:lnTo>
                  <a:lnTo>
                    <a:pt x="294646" y="800303"/>
                  </a:lnTo>
                  <a:lnTo>
                    <a:pt x="204252" y="726523"/>
                  </a:lnTo>
                  <a:lnTo>
                    <a:pt x="177817" y="758864"/>
                  </a:lnTo>
                  <a:lnTo>
                    <a:pt x="225440" y="797731"/>
                  </a:lnTo>
                  <a:lnTo>
                    <a:pt x="213856" y="811775"/>
                  </a:lnTo>
                  <a:lnTo>
                    <a:pt x="166332" y="772908"/>
                  </a:lnTo>
                  <a:lnTo>
                    <a:pt x="139798" y="805248"/>
                  </a:lnTo>
                  <a:lnTo>
                    <a:pt x="187421" y="844116"/>
                  </a:lnTo>
                  <a:lnTo>
                    <a:pt x="175936" y="858160"/>
                  </a:lnTo>
                  <a:lnTo>
                    <a:pt x="128314" y="819292"/>
                  </a:lnTo>
                  <a:lnTo>
                    <a:pt x="101879" y="851632"/>
                  </a:lnTo>
                  <a:lnTo>
                    <a:pt x="149501" y="890500"/>
                  </a:lnTo>
                  <a:lnTo>
                    <a:pt x="137917" y="904643"/>
                  </a:lnTo>
                  <a:lnTo>
                    <a:pt x="90691" y="866171"/>
                  </a:lnTo>
                  <a:lnTo>
                    <a:pt x="64256" y="898511"/>
                  </a:lnTo>
                  <a:lnTo>
                    <a:pt x="154649" y="972291"/>
                  </a:lnTo>
                  <a:lnTo>
                    <a:pt x="143165" y="986335"/>
                  </a:lnTo>
                  <a:lnTo>
                    <a:pt x="52771" y="912555"/>
                  </a:lnTo>
                  <a:lnTo>
                    <a:pt x="0" y="977038"/>
                  </a:lnTo>
                  <a:lnTo>
                    <a:pt x="130393" y="1083554"/>
                  </a:lnTo>
                  <a:lnTo>
                    <a:pt x="801464" y="262878"/>
                  </a:lnTo>
                  <a:lnTo>
                    <a:pt x="801464" y="146867"/>
                  </a:lnTo>
                  <a:cubicBezTo>
                    <a:pt x="783287" y="147866"/>
                    <a:pt x="767732" y="133951"/>
                    <a:pt x="766743" y="115783"/>
                  </a:cubicBezTo>
                  <a:cubicBezTo>
                    <a:pt x="765743" y="97625"/>
                    <a:pt x="779673" y="82097"/>
                    <a:pt x="797851" y="81098"/>
                  </a:cubicBezTo>
                  <a:cubicBezTo>
                    <a:pt x="799058" y="81029"/>
                    <a:pt x="800256" y="81029"/>
                    <a:pt x="801464" y="81098"/>
                  </a:cubicBezTo>
                  <a:lnTo>
                    <a:pt x="801464" y="1978"/>
                  </a:lnTo>
                  <a:lnTo>
                    <a:pt x="798989" y="0"/>
                  </a:lnTo>
                  <a:close/>
                </a:path>
              </a:pathLst>
            </a:custGeom>
            <a:grpFill/>
            <a:ln w="9897"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17804EA9-DD24-504B-9D35-44444C7055AD}"/>
                </a:ext>
              </a:extLst>
            </p:cNvPr>
            <p:cNvSpPr/>
            <p:nvPr/>
          </p:nvSpPr>
          <p:spPr>
            <a:xfrm>
              <a:off x="11140335" y="2415204"/>
              <a:ext cx="391624" cy="786884"/>
            </a:xfrm>
            <a:custGeom>
              <a:avLst/>
              <a:gdLst>
                <a:gd name="connsiteX0" fmla="*/ 300883 w 391624"/>
                <a:gd name="connsiteY0" fmla="*/ 353403 h 786884"/>
                <a:gd name="connsiteX1" fmla="*/ 317517 w 391624"/>
                <a:gd name="connsiteY1" fmla="*/ 338766 h 786884"/>
                <a:gd name="connsiteX2" fmla="*/ 372664 w 391624"/>
                <a:gd name="connsiteY2" fmla="*/ 197141 h 786884"/>
                <a:gd name="connsiteX3" fmla="*/ 363951 w 391624"/>
                <a:gd name="connsiteY3" fmla="*/ 168657 h 786884"/>
                <a:gd name="connsiteX4" fmla="*/ 386129 w 391624"/>
                <a:gd name="connsiteY4" fmla="*/ 111196 h 786884"/>
                <a:gd name="connsiteX5" fmla="*/ 339160 w 391624"/>
                <a:gd name="connsiteY5" fmla="*/ 5471 h 786884"/>
                <a:gd name="connsiteX6" fmla="*/ 301378 w 391624"/>
                <a:gd name="connsiteY6" fmla="*/ 427 h 786884"/>
                <a:gd name="connsiteX7" fmla="*/ 301378 w 391624"/>
                <a:gd name="connsiteY7" fmla="*/ 141954 h 786884"/>
                <a:gd name="connsiteX8" fmla="*/ 312863 w 391624"/>
                <a:gd name="connsiteY8" fmla="*/ 149372 h 786884"/>
                <a:gd name="connsiteX9" fmla="*/ 301378 w 391624"/>
                <a:gd name="connsiteY9" fmla="*/ 144921 h 786884"/>
                <a:gd name="connsiteX10" fmla="*/ 301378 w 391624"/>
                <a:gd name="connsiteY10" fmla="*/ 209108 h 786884"/>
                <a:gd name="connsiteX11" fmla="*/ 311279 w 391624"/>
                <a:gd name="connsiteY11" fmla="*/ 184086 h 786884"/>
                <a:gd name="connsiteX12" fmla="*/ 306131 w 391624"/>
                <a:gd name="connsiteY12" fmla="*/ 161141 h 786884"/>
                <a:gd name="connsiteX13" fmla="*/ 345734 w 391624"/>
                <a:gd name="connsiteY13" fmla="*/ 176371 h 786884"/>
                <a:gd name="connsiteX14" fmla="*/ 357753 w 391624"/>
                <a:gd name="connsiteY14" fmla="*/ 203183 h 786884"/>
                <a:gd name="connsiteX15" fmla="*/ 357714 w 391624"/>
                <a:gd name="connsiteY15" fmla="*/ 203272 h 786884"/>
                <a:gd name="connsiteX16" fmla="*/ 310883 w 391624"/>
                <a:gd name="connsiteY16" fmla="*/ 324623 h 786884"/>
                <a:gd name="connsiteX17" fmla="*/ 301774 w 391624"/>
                <a:gd name="connsiteY17" fmla="*/ 335107 h 786884"/>
                <a:gd name="connsiteX18" fmla="*/ 164748 w 391624"/>
                <a:gd name="connsiteY18" fmla="*/ 701039 h 786884"/>
                <a:gd name="connsiteX19" fmla="*/ 298804 w 391624"/>
                <a:gd name="connsiteY19" fmla="*/ 353799 h 786884"/>
                <a:gd name="connsiteX20" fmla="*/ 300487 w 391624"/>
                <a:gd name="connsiteY20" fmla="*/ 353799 h 786884"/>
                <a:gd name="connsiteX21" fmla="*/ 300487 w 391624"/>
                <a:gd name="connsiteY21" fmla="*/ 335107 h 786884"/>
                <a:gd name="connsiteX22" fmla="*/ 282666 w 391624"/>
                <a:gd name="connsiteY22" fmla="*/ 336491 h 786884"/>
                <a:gd name="connsiteX23" fmla="*/ 243063 w 391624"/>
                <a:gd name="connsiteY23" fmla="*/ 321360 h 786884"/>
                <a:gd name="connsiteX24" fmla="*/ 243063 w 391624"/>
                <a:gd name="connsiteY24" fmla="*/ 321360 h 786884"/>
                <a:gd name="connsiteX25" fmla="*/ 262271 w 391624"/>
                <a:gd name="connsiteY25" fmla="*/ 307810 h 786884"/>
                <a:gd name="connsiteX26" fmla="*/ 300289 w 391624"/>
                <a:gd name="connsiteY26" fmla="*/ 208910 h 786884"/>
                <a:gd name="connsiteX27" fmla="*/ 300289 w 391624"/>
                <a:gd name="connsiteY27" fmla="*/ 144723 h 786884"/>
                <a:gd name="connsiteX28" fmla="*/ 210193 w 391624"/>
                <a:gd name="connsiteY28" fmla="*/ 110009 h 786884"/>
                <a:gd name="connsiteX29" fmla="*/ 184550 w 391624"/>
                <a:gd name="connsiteY29" fmla="*/ 125339 h 786884"/>
                <a:gd name="connsiteX30" fmla="*/ 129898 w 391624"/>
                <a:gd name="connsiteY30" fmla="*/ 266866 h 786884"/>
                <a:gd name="connsiteX31" fmla="*/ 133363 w 391624"/>
                <a:gd name="connsiteY31" fmla="*/ 290404 h 786884"/>
                <a:gd name="connsiteX32" fmla="*/ 85642 w 391624"/>
                <a:gd name="connsiteY32" fmla="*/ 414128 h 786884"/>
                <a:gd name="connsiteX33" fmla="*/ 85642 w 391624"/>
                <a:gd name="connsiteY33" fmla="*/ 632599 h 786884"/>
                <a:gd name="connsiteX34" fmla="*/ 95542 w 391624"/>
                <a:gd name="connsiteY34" fmla="*/ 634380 h 786884"/>
                <a:gd name="connsiteX35" fmla="*/ 111878 w 391624"/>
                <a:gd name="connsiteY35" fmla="*/ 662468 h 786884"/>
                <a:gd name="connsiteX36" fmla="*/ 147858 w 391624"/>
                <a:gd name="connsiteY36" fmla="*/ 654635 h 786884"/>
                <a:gd name="connsiteX37" fmla="*/ 157917 w 391624"/>
                <a:gd name="connsiteY37" fmla="*/ 686303 h 786884"/>
                <a:gd name="connsiteX38" fmla="*/ 155046 w 391624"/>
                <a:gd name="connsiteY38" fmla="*/ 693621 h 786884"/>
                <a:gd name="connsiteX39" fmla="*/ 85740 w 391624"/>
                <a:gd name="connsiteY39" fmla="*/ 740203 h 786884"/>
                <a:gd name="connsiteX40" fmla="*/ 85740 w 391624"/>
                <a:gd name="connsiteY40" fmla="*/ 754148 h 786884"/>
                <a:gd name="connsiteX41" fmla="*/ 164946 w 391624"/>
                <a:gd name="connsiteY41" fmla="*/ 701236 h 786884"/>
                <a:gd name="connsiteX42" fmla="*/ 300487 w 391624"/>
                <a:gd name="connsiteY42" fmla="*/ 427 h 786884"/>
                <a:gd name="connsiteX43" fmla="*/ 300487 w 391624"/>
                <a:gd name="connsiteY43" fmla="*/ 141954 h 786884"/>
                <a:gd name="connsiteX44" fmla="*/ 218509 w 391624"/>
                <a:gd name="connsiteY44" fmla="*/ 89141 h 786884"/>
                <a:gd name="connsiteX45" fmla="*/ 232568 w 391624"/>
                <a:gd name="connsiteY45" fmla="*/ 52845 h 786884"/>
                <a:gd name="connsiteX46" fmla="*/ 300883 w 391624"/>
                <a:gd name="connsiteY46" fmla="*/ 427 h 786884"/>
                <a:gd name="connsiteX47" fmla="*/ 86236 w 391624"/>
                <a:gd name="connsiteY47" fmla="*/ 413931 h 786884"/>
                <a:gd name="connsiteX48" fmla="*/ 0 w 391624"/>
                <a:gd name="connsiteY48" fmla="*/ 637347 h 786884"/>
                <a:gd name="connsiteX49" fmla="*/ 37128 w 391624"/>
                <a:gd name="connsiteY49" fmla="*/ 786884 h 786884"/>
                <a:gd name="connsiteX50" fmla="*/ 86631 w 391624"/>
                <a:gd name="connsiteY50" fmla="*/ 753951 h 786884"/>
                <a:gd name="connsiteX51" fmla="*/ 86631 w 391624"/>
                <a:gd name="connsiteY51" fmla="*/ 740006 h 786884"/>
                <a:gd name="connsiteX52" fmla="*/ 82275 w 391624"/>
                <a:gd name="connsiteY52" fmla="*/ 742972 h 786884"/>
                <a:gd name="connsiteX53" fmla="*/ 33960 w 391624"/>
                <a:gd name="connsiteY53" fmla="*/ 724379 h 786884"/>
                <a:gd name="connsiteX54" fmla="*/ 12574 w 391624"/>
                <a:gd name="connsiteY54" fmla="*/ 638138 h 786884"/>
                <a:gd name="connsiteX55" fmla="*/ 12574 w 391624"/>
                <a:gd name="connsiteY55" fmla="*/ 638138 h 786884"/>
                <a:gd name="connsiteX56" fmla="*/ 15346 w 391624"/>
                <a:gd name="connsiteY56" fmla="*/ 630819 h 786884"/>
                <a:gd name="connsiteX57" fmla="*/ 48900 w 391624"/>
                <a:gd name="connsiteY57" fmla="*/ 615658 h 786884"/>
                <a:gd name="connsiteX58" fmla="*/ 65444 w 391624"/>
                <a:gd name="connsiteY58" fmla="*/ 643973 h 786884"/>
                <a:gd name="connsiteX59" fmla="*/ 86631 w 391624"/>
                <a:gd name="connsiteY59" fmla="*/ 632402 h 78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91624" h="786884">
                  <a:moveTo>
                    <a:pt x="300883" y="353403"/>
                  </a:moveTo>
                  <a:cubicBezTo>
                    <a:pt x="308477" y="351505"/>
                    <a:pt x="314675" y="346045"/>
                    <a:pt x="317517" y="338766"/>
                  </a:cubicBezTo>
                  <a:lnTo>
                    <a:pt x="372664" y="197141"/>
                  </a:lnTo>
                  <a:cubicBezTo>
                    <a:pt x="376713" y="186776"/>
                    <a:pt x="373109" y="174997"/>
                    <a:pt x="363951" y="168657"/>
                  </a:cubicBezTo>
                  <a:lnTo>
                    <a:pt x="386129" y="111196"/>
                  </a:lnTo>
                  <a:cubicBezTo>
                    <a:pt x="402386" y="69045"/>
                    <a:pt x="381356" y="21711"/>
                    <a:pt x="339160" y="5471"/>
                  </a:cubicBezTo>
                  <a:cubicBezTo>
                    <a:pt x="327140" y="843"/>
                    <a:pt x="314190" y="-888"/>
                    <a:pt x="301378" y="427"/>
                  </a:cubicBezTo>
                  <a:lnTo>
                    <a:pt x="301378" y="141954"/>
                  </a:lnTo>
                  <a:lnTo>
                    <a:pt x="312863" y="149372"/>
                  </a:lnTo>
                  <a:lnTo>
                    <a:pt x="301378" y="144921"/>
                  </a:lnTo>
                  <a:lnTo>
                    <a:pt x="301378" y="209108"/>
                  </a:lnTo>
                  <a:lnTo>
                    <a:pt x="311279" y="184086"/>
                  </a:lnTo>
                  <a:cubicBezTo>
                    <a:pt x="314368" y="176105"/>
                    <a:pt x="312329" y="167045"/>
                    <a:pt x="306131" y="161141"/>
                  </a:cubicBezTo>
                  <a:lnTo>
                    <a:pt x="345734" y="176371"/>
                  </a:lnTo>
                  <a:cubicBezTo>
                    <a:pt x="356466" y="180456"/>
                    <a:pt x="361842" y="192463"/>
                    <a:pt x="357753" y="203183"/>
                  </a:cubicBezTo>
                  <a:cubicBezTo>
                    <a:pt x="357733" y="203213"/>
                    <a:pt x="357723" y="203243"/>
                    <a:pt x="357714" y="203272"/>
                  </a:cubicBezTo>
                  <a:lnTo>
                    <a:pt x="310883" y="324623"/>
                  </a:lnTo>
                  <a:cubicBezTo>
                    <a:pt x="309210" y="329104"/>
                    <a:pt x="305982" y="332822"/>
                    <a:pt x="301774" y="335107"/>
                  </a:cubicBezTo>
                  <a:close/>
                  <a:moveTo>
                    <a:pt x="164748" y="701039"/>
                  </a:moveTo>
                  <a:lnTo>
                    <a:pt x="298804" y="353799"/>
                  </a:lnTo>
                  <a:lnTo>
                    <a:pt x="300487" y="353799"/>
                  </a:lnTo>
                  <a:lnTo>
                    <a:pt x="300487" y="335107"/>
                  </a:lnTo>
                  <a:cubicBezTo>
                    <a:pt x="295072" y="338282"/>
                    <a:pt x="288507" y="338796"/>
                    <a:pt x="282666" y="336491"/>
                  </a:cubicBezTo>
                  <a:lnTo>
                    <a:pt x="243063" y="321360"/>
                  </a:lnTo>
                  <a:lnTo>
                    <a:pt x="243063" y="321360"/>
                  </a:lnTo>
                  <a:cubicBezTo>
                    <a:pt x="251608" y="321103"/>
                    <a:pt x="259171" y="315772"/>
                    <a:pt x="262271" y="307810"/>
                  </a:cubicBezTo>
                  <a:lnTo>
                    <a:pt x="300289" y="208910"/>
                  </a:lnTo>
                  <a:lnTo>
                    <a:pt x="300289" y="144723"/>
                  </a:lnTo>
                  <a:lnTo>
                    <a:pt x="210193" y="110009"/>
                  </a:lnTo>
                  <a:cubicBezTo>
                    <a:pt x="199124" y="108595"/>
                    <a:pt x="188530" y="114925"/>
                    <a:pt x="184550" y="125339"/>
                  </a:cubicBezTo>
                  <a:lnTo>
                    <a:pt x="129898" y="266866"/>
                  </a:lnTo>
                  <a:cubicBezTo>
                    <a:pt x="126868" y="274777"/>
                    <a:pt x="128185" y="283698"/>
                    <a:pt x="133363" y="290404"/>
                  </a:cubicBezTo>
                  <a:lnTo>
                    <a:pt x="85642" y="414128"/>
                  </a:lnTo>
                  <a:lnTo>
                    <a:pt x="85642" y="632599"/>
                  </a:lnTo>
                  <a:cubicBezTo>
                    <a:pt x="89027" y="632511"/>
                    <a:pt x="92394" y="633124"/>
                    <a:pt x="95542" y="634380"/>
                  </a:cubicBezTo>
                  <a:cubicBezTo>
                    <a:pt x="106918" y="638751"/>
                    <a:pt x="113710" y="650431"/>
                    <a:pt x="111878" y="662468"/>
                  </a:cubicBezTo>
                  <a:cubicBezTo>
                    <a:pt x="119651" y="650382"/>
                    <a:pt x="135759" y="646871"/>
                    <a:pt x="147858" y="654635"/>
                  </a:cubicBezTo>
                  <a:cubicBezTo>
                    <a:pt x="158402" y="661399"/>
                    <a:pt x="162630" y="674702"/>
                    <a:pt x="157917" y="686303"/>
                  </a:cubicBezTo>
                  <a:lnTo>
                    <a:pt x="155046" y="693621"/>
                  </a:lnTo>
                  <a:lnTo>
                    <a:pt x="85740" y="740203"/>
                  </a:lnTo>
                  <a:lnTo>
                    <a:pt x="85740" y="754148"/>
                  </a:lnTo>
                  <a:lnTo>
                    <a:pt x="164946" y="701236"/>
                  </a:lnTo>
                  <a:close/>
                  <a:moveTo>
                    <a:pt x="300487" y="427"/>
                  </a:moveTo>
                  <a:lnTo>
                    <a:pt x="300487" y="141954"/>
                  </a:lnTo>
                  <a:lnTo>
                    <a:pt x="218509" y="89141"/>
                  </a:lnTo>
                  <a:lnTo>
                    <a:pt x="232568" y="52845"/>
                  </a:lnTo>
                  <a:cubicBezTo>
                    <a:pt x="243518" y="23827"/>
                    <a:pt x="269993" y="3513"/>
                    <a:pt x="300883" y="427"/>
                  </a:cubicBezTo>
                  <a:close/>
                  <a:moveTo>
                    <a:pt x="86236" y="413931"/>
                  </a:moveTo>
                  <a:lnTo>
                    <a:pt x="0" y="637347"/>
                  </a:lnTo>
                  <a:lnTo>
                    <a:pt x="37128" y="786884"/>
                  </a:lnTo>
                  <a:lnTo>
                    <a:pt x="86631" y="753951"/>
                  </a:lnTo>
                  <a:lnTo>
                    <a:pt x="86631" y="740006"/>
                  </a:lnTo>
                  <a:lnTo>
                    <a:pt x="82275" y="742972"/>
                  </a:lnTo>
                  <a:lnTo>
                    <a:pt x="33960" y="724379"/>
                  </a:lnTo>
                  <a:lnTo>
                    <a:pt x="12574" y="638138"/>
                  </a:lnTo>
                  <a:lnTo>
                    <a:pt x="12574" y="638138"/>
                  </a:lnTo>
                  <a:lnTo>
                    <a:pt x="15346" y="630819"/>
                  </a:lnTo>
                  <a:cubicBezTo>
                    <a:pt x="20415" y="617379"/>
                    <a:pt x="35445" y="610584"/>
                    <a:pt x="48900" y="615658"/>
                  </a:cubicBezTo>
                  <a:cubicBezTo>
                    <a:pt x="60424" y="620000"/>
                    <a:pt x="67325" y="631808"/>
                    <a:pt x="65444" y="643973"/>
                  </a:cubicBezTo>
                  <a:cubicBezTo>
                    <a:pt x="70206" y="636902"/>
                    <a:pt x="78107" y="632590"/>
                    <a:pt x="86631" y="632402"/>
                  </a:cubicBezTo>
                  <a:close/>
                </a:path>
              </a:pathLst>
            </a:custGeom>
            <a:grpFill/>
            <a:ln w="9897"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526047AF-4566-3745-83EC-508E0D2609DA}"/>
                </a:ext>
              </a:extLst>
            </p:cNvPr>
            <p:cNvSpPr/>
            <p:nvPr/>
          </p:nvSpPr>
          <p:spPr>
            <a:xfrm>
              <a:off x="9737699" y="2514235"/>
              <a:ext cx="659586" cy="658875"/>
            </a:xfrm>
            <a:custGeom>
              <a:avLst/>
              <a:gdLst>
                <a:gd name="connsiteX0" fmla="*/ 329793 w 659586"/>
                <a:gd name="connsiteY0" fmla="*/ 0 h 658875"/>
                <a:gd name="connsiteX1" fmla="*/ 329793 w 659586"/>
                <a:gd name="connsiteY1" fmla="*/ 0 h 658875"/>
                <a:gd name="connsiteX2" fmla="*/ 329793 w 659586"/>
                <a:gd name="connsiteY2" fmla="*/ 86835 h 658875"/>
                <a:gd name="connsiteX3" fmla="*/ 370188 w 659586"/>
                <a:gd name="connsiteY3" fmla="*/ 59439 h 658875"/>
                <a:gd name="connsiteX4" fmla="*/ 600083 w 659586"/>
                <a:gd name="connsiteY4" fmla="*/ 289086 h 658875"/>
                <a:gd name="connsiteX5" fmla="*/ 575728 w 659586"/>
                <a:gd name="connsiteY5" fmla="*/ 345459 h 658875"/>
                <a:gd name="connsiteX6" fmla="*/ 600083 w 659586"/>
                <a:gd name="connsiteY6" fmla="*/ 369789 h 658875"/>
                <a:gd name="connsiteX7" fmla="*/ 370188 w 659586"/>
                <a:gd name="connsiteY7" fmla="*/ 599535 h 658875"/>
                <a:gd name="connsiteX8" fmla="*/ 370188 w 659586"/>
                <a:gd name="connsiteY8" fmla="*/ 599535 h 658875"/>
                <a:gd name="connsiteX9" fmla="*/ 329793 w 659586"/>
                <a:gd name="connsiteY9" fmla="*/ 572041 h 658875"/>
                <a:gd name="connsiteX10" fmla="*/ 329793 w 659586"/>
                <a:gd name="connsiteY10" fmla="*/ 658875 h 658875"/>
                <a:gd name="connsiteX11" fmla="*/ 329793 w 659586"/>
                <a:gd name="connsiteY11" fmla="*/ 658875 h 658875"/>
                <a:gd name="connsiteX12" fmla="*/ 659587 w 659586"/>
                <a:gd name="connsiteY12" fmla="*/ 329438 h 658875"/>
                <a:gd name="connsiteX13" fmla="*/ 329793 w 659586"/>
                <a:gd name="connsiteY13" fmla="*/ 0 h 658875"/>
                <a:gd name="connsiteX14" fmla="*/ 329793 w 659586"/>
                <a:gd name="connsiteY14" fmla="*/ 0 h 658875"/>
                <a:gd name="connsiteX15" fmla="*/ 329793 w 659586"/>
                <a:gd name="connsiteY15" fmla="*/ 0 h 658875"/>
                <a:gd name="connsiteX16" fmla="*/ 0 w 659586"/>
                <a:gd name="connsiteY16" fmla="*/ 329438 h 658875"/>
                <a:gd name="connsiteX17" fmla="*/ 329793 w 659586"/>
                <a:gd name="connsiteY17" fmla="*/ 658875 h 658875"/>
                <a:gd name="connsiteX18" fmla="*/ 329793 w 659586"/>
                <a:gd name="connsiteY18" fmla="*/ 658875 h 658875"/>
                <a:gd name="connsiteX19" fmla="*/ 329793 w 659586"/>
                <a:gd name="connsiteY19" fmla="*/ 572041 h 658875"/>
                <a:gd name="connsiteX20" fmla="*/ 329793 w 659586"/>
                <a:gd name="connsiteY20" fmla="*/ 572041 h 658875"/>
                <a:gd name="connsiteX21" fmla="*/ 289398 w 659586"/>
                <a:gd name="connsiteY21" fmla="*/ 599535 h 658875"/>
                <a:gd name="connsiteX22" fmla="*/ 59503 w 659586"/>
                <a:gd name="connsiteY22" fmla="*/ 369789 h 658875"/>
                <a:gd name="connsiteX23" fmla="*/ 83859 w 659586"/>
                <a:gd name="connsiteY23" fmla="*/ 313416 h 658875"/>
                <a:gd name="connsiteX24" fmla="*/ 59503 w 659586"/>
                <a:gd name="connsiteY24" fmla="*/ 289086 h 658875"/>
                <a:gd name="connsiteX25" fmla="*/ 289398 w 659586"/>
                <a:gd name="connsiteY25" fmla="*/ 59439 h 658875"/>
                <a:gd name="connsiteX26" fmla="*/ 329793 w 659586"/>
                <a:gd name="connsiteY26" fmla="*/ 86835 h 658875"/>
                <a:gd name="connsiteX27" fmla="*/ 329793 w 659586"/>
                <a:gd name="connsiteY27" fmla="*/ 86835 h 65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9586" h="658875">
                  <a:moveTo>
                    <a:pt x="329793" y="0"/>
                  </a:moveTo>
                  <a:lnTo>
                    <a:pt x="329793" y="0"/>
                  </a:lnTo>
                  <a:lnTo>
                    <a:pt x="329793" y="86835"/>
                  </a:lnTo>
                  <a:cubicBezTo>
                    <a:pt x="347595" y="86805"/>
                    <a:pt x="363594" y="75956"/>
                    <a:pt x="370188" y="59439"/>
                  </a:cubicBezTo>
                  <a:cubicBezTo>
                    <a:pt x="489017" y="77202"/>
                    <a:pt x="582302" y="170386"/>
                    <a:pt x="600083" y="289086"/>
                  </a:cubicBezTo>
                  <a:cubicBezTo>
                    <a:pt x="577777" y="297938"/>
                    <a:pt x="566866" y="323177"/>
                    <a:pt x="575728" y="345459"/>
                  </a:cubicBezTo>
                  <a:cubicBezTo>
                    <a:pt x="580153" y="356576"/>
                    <a:pt x="588955" y="365378"/>
                    <a:pt x="600083" y="369789"/>
                  </a:cubicBezTo>
                  <a:cubicBezTo>
                    <a:pt x="582312" y="488509"/>
                    <a:pt x="489027" y="581733"/>
                    <a:pt x="370188" y="599535"/>
                  </a:cubicBezTo>
                  <a:lnTo>
                    <a:pt x="370188" y="599535"/>
                  </a:lnTo>
                  <a:cubicBezTo>
                    <a:pt x="363624" y="582979"/>
                    <a:pt x="347625" y="572080"/>
                    <a:pt x="329793" y="572041"/>
                  </a:cubicBezTo>
                  <a:lnTo>
                    <a:pt x="329793" y="658875"/>
                  </a:lnTo>
                  <a:lnTo>
                    <a:pt x="329793" y="658875"/>
                  </a:lnTo>
                  <a:cubicBezTo>
                    <a:pt x="511937" y="658875"/>
                    <a:pt x="659587" y="511385"/>
                    <a:pt x="659587" y="329438"/>
                  </a:cubicBezTo>
                  <a:cubicBezTo>
                    <a:pt x="659587" y="147490"/>
                    <a:pt x="511937" y="0"/>
                    <a:pt x="329793" y="0"/>
                  </a:cubicBezTo>
                  <a:close/>
                  <a:moveTo>
                    <a:pt x="329793" y="0"/>
                  </a:moveTo>
                  <a:lnTo>
                    <a:pt x="329793" y="0"/>
                  </a:lnTo>
                  <a:cubicBezTo>
                    <a:pt x="147650" y="0"/>
                    <a:pt x="0" y="147490"/>
                    <a:pt x="0" y="329438"/>
                  </a:cubicBezTo>
                  <a:cubicBezTo>
                    <a:pt x="0" y="511385"/>
                    <a:pt x="147650" y="658875"/>
                    <a:pt x="329793" y="658875"/>
                  </a:cubicBezTo>
                  <a:lnTo>
                    <a:pt x="329793" y="658875"/>
                  </a:lnTo>
                  <a:lnTo>
                    <a:pt x="329793" y="572041"/>
                  </a:lnTo>
                  <a:lnTo>
                    <a:pt x="329793" y="572041"/>
                  </a:lnTo>
                  <a:cubicBezTo>
                    <a:pt x="311962" y="572080"/>
                    <a:pt x="295962" y="582979"/>
                    <a:pt x="289398" y="599535"/>
                  </a:cubicBezTo>
                  <a:cubicBezTo>
                    <a:pt x="170560" y="581733"/>
                    <a:pt x="77275" y="488509"/>
                    <a:pt x="59503" y="369789"/>
                  </a:cubicBezTo>
                  <a:cubicBezTo>
                    <a:pt x="81810" y="360937"/>
                    <a:pt x="92720" y="335698"/>
                    <a:pt x="83859" y="313416"/>
                  </a:cubicBezTo>
                  <a:cubicBezTo>
                    <a:pt x="79434" y="302299"/>
                    <a:pt x="70632" y="293497"/>
                    <a:pt x="59503" y="289086"/>
                  </a:cubicBezTo>
                  <a:cubicBezTo>
                    <a:pt x="77285" y="170386"/>
                    <a:pt x="170570" y="77202"/>
                    <a:pt x="289398" y="59439"/>
                  </a:cubicBezTo>
                  <a:cubicBezTo>
                    <a:pt x="295992" y="75956"/>
                    <a:pt x="311992" y="86805"/>
                    <a:pt x="329793" y="86835"/>
                  </a:cubicBezTo>
                  <a:lnTo>
                    <a:pt x="329793" y="86835"/>
                  </a:lnTo>
                  <a:close/>
                </a:path>
              </a:pathLst>
            </a:custGeom>
            <a:grpFill/>
            <a:ln w="9897" cap="flat">
              <a:no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08653051-D7D1-E443-ABDB-80643643C1B8}"/>
                </a:ext>
              </a:extLst>
            </p:cNvPr>
            <p:cNvSpPr/>
            <p:nvPr/>
          </p:nvSpPr>
          <p:spPr>
            <a:xfrm>
              <a:off x="9859577" y="2722223"/>
              <a:ext cx="329496" cy="172084"/>
            </a:xfrm>
            <a:custGeom>
              <a:avLst/>
              <a:gdLst>
                <a:gd name="connsiteX0" fmla="*/ 306131 w 329496"/>
                <a:gd name="connsiteY0" fmla="*/ 0 h 172084"/>
                <a:gd name="connsiteX1" fmla="*/ 230489 w 329496"/>
                <a:gd name="connsiteY1" fmla="*/ 75560 h 172084"/>
                <a:gd name="connsiteX2" fmla="*/ 162035 w 329496"/>
                <a:gd name="connsiteY2" fmla="*/ 99069 h 172084"/>
                <a:gd name="connsiteX3" fmla="*/ 159501 w 329496"/>
                <a:gd name="connsiteY3" fmla="*/ 105230 h 172084"/>
                <a:gd name="connsiteX4" fmla="*/ 0 w 329496"/>
                <a:gd name="connsiteY4" fmla="*/ 105230 h 172084"/>
                <a:gd name="connsiteX5" fmla="*/ 0 w 329496"/>
                <a:gd name="connsiteY5" fmla="*/ 138362 h 172084"/>
                <a:gd name="connsiteX6" fmla="*/ 159798 w 329496"/>
                <a:gd name="connsiteY6" fmla="*/ 138362 h 172084"/>
                <a:gd name="connsiteX7" fmla="*/ 225360 w 329496"/>
                <a:gd name="connsiteY7" fmla="*/ 169011 h 172084"/>
                <a:gd name="connsiteX8" fmla="*/ 259102 w 329496"/>
                <a:gd name="connsiteY8" fmla="*/ 121747 h 172084"/>
                <a:gd name="connsiteX9" fmla="*/ 253855 w 329496"/>
                <a:gd name="connsiteY9" fmla="*/ 99296 h 172084"/>
                <a:gd name="connsiteX10" fmla="*/ 329496 w 329496"/>
                <a:gd name="connsiteY10" fmla="*/ 23637 h 17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496" h="172084">
                  <a:moveTo>
                    <a:pt x="306131" y="0"/>
                  </a:moveTo>
                  <a:lnTo>
                    <a:pt x="230489" y="75560"/>
                  </a:lnTo>
                  <a:cubicBezTo>
                    <a:pt x="205084" y="63168"/>
                    <a:pt x="174441" y="73691"/>
                    <a:pt x="162035" y="99069"/>
                  </a:cubicBezTo>
                  <a:cubicBezTo>
                    <a:pt x="161055" y="101066"/>
                    <a:pt x="160214" y="103124"/>
                    <a:pt x="159501" y="105230"/>
                  </a:cubicBezTo>
                  <a:lnTo>
                    <a:pt x="0" y="105230"/>
                  </a:lnTo>
                  <a:lnTo>
                    <a:pt x="0" y="138362"/>
                  </a:lnTo>
                  <a:lnTo>
                    <a:pt x="159798" y="138362"/>
                  </a:lnTo>
                  <a:cubicBezTo>
                    <a:pt x="169431" y="164907"/>
                    <a:pt x="198787" y="178634"/>
                    <a:pt x="225360" y="169011"/>
                  </a:cubicBezTo>
                  <a:cubicBezTo>
                    <a:pt x="245340" y="161781"/>
                    <a:pt x="258766" y="142971"/>
                    <a:pt x="259102" y="121747"/>
                  </a:cubicBezTo>
                  <a:cubicBezTo>
                    <a:pt x="259102" y="113963"/>
                    <a:pt x="257310" y="106279"/>
                    <a:pt x="253855" y="99296"/>
                  </a:cubicBezTo>
                  <a:lnTo>
                    <a:pt x="329496" y="23637"/>
                  </a:lnTo>
                  <a:close/>
                </a:path>
              </a:pathLst>
            </a:custGeom>
            <a:grpFill/>
            <a:ln w="9897" cap="flat">
              <a:no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B7D3D355-D4BE-3A4C-ABEF-244319D1CEDA}"/>
                </a:ext>
              </a:extLst>
            </p:cNvPr>
            <p:cNvSpPr/>
            <p:nvPr/>
          </p:nvSpPr>
          <p:spPr>
            <a:xfrm>
              <a:off x="10001949" y="3462295"/>
              <a:ext cx="515333" cy="387394"/>
            </a:xfrm>
            <a:custGeom>
              <a:avLst/>
              <a:gdLst>
                <a:gd name="connsiteX0" fmla="*/ 360783 w 515333"/>
                <a:gd name="connsiteY0" fmla="*/ 1 h 387394"/>
                <a:gd name="connsiteX1" fmla="*/ 257815 w 515333"/>
                <a:gd name="connsiteY1" fmla="*/ 37781 h 387394"/>
                <a:gd name="connsiteX2" fmla="*/ 154649 w 515333"/>
                <a:gd name="connsiteY2" fmla="*/ 1 h 387394"/>
                <a:gd name="connsiteX3" fmla="*/ 0 w 515333"/>
                <a:gd name="connsiteY3" fmla="*/ 148846 h 387394"/>
                <a:gd name="connsiteX4" fmla="*/ 265736 w 515333"/>
                <a:gd name="connsiteY4" fmla="*/ 387394 h 387394"/>
                <a:gd name="connsiteX5" fmla="*/ 515333 w 515333"/>
                <a:gd name="connsiteY5" fmla="*/ 148846 h 387394"/>
                <a:gd name="connsiteX6" fmla="*/ 360783 w 515333"/>
                <a:gd name="connsiteY6" fmla="*/ 1 h 387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333" h="387394">
                  <a:moveTo>
                    <a:pt x="360783" y="1"/>
                  </a:moveTo>
                  <a:cubicBezTo>
                    <a:pt x="323041" y="-128"/>
                    <a:pt x="286497" y="13283"/>
                    <a:pt x="257815" y="37781"/>
                  </a:cubicBezTo>
                  <a:cubicBezTo>
                    <a:pt x="229044" y="13293"/>
                    <a:pt x="192450" y="-108"/>
                    <a:pt x="154649" y="1"/>
                  </a:cubicBezTo>
                  <a:cubicBezTo>
                    <a:pt x="69305" y="1"/>
                    <a:pt x="0" y="66660"/>
                    <a:pt x="0" y="148846"/>
                  </a:cubicBezTo>
                  <a:cubicBezTo>
                    <a:pt x="0" y="242901"/>
                    <a:pt x="78018" y="387394"/>
                    <a:pt x="265736" y="387394"/>
                  </a:cubicBezTo>
                  <a:cubicBezTo>
                    <a:pt x="458998" y="387394"/>
                    <a:pt x="515333" y="234494"/>
                    <a:pt x="515333" y="148846"/>
                  </a:cubicBezTo>
                  <a:cubicBezTo>
                    <a:pt x="515432" y="66660"/>
                    <a:pt x="446127" y="1"/>
                    <a:pt x="360783" y="1"/>
                  </a:cubicBezTo>
                  <a:close/>
                </a:path>
              </a:pathLst>
            </a:custGeom>
            <a:grpFill/>
            <a:ln w="9897" cap="flat">
              <a:no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DE52DB45-BCD0-F342-8C40-E3191CC163B8}"/>
                </a:ext>
              </a:extLst>
            </p:cNvPr>
            <p:cNvSpPr/>
            <p:nvPr/>
          </p:nvSpPr>
          <p:spPr>
            <a:xfrm>
              <a:off x="10248065" y="3361714"/>
              <a:ext cx="124567" cy="178020"/>
            </a:xfrm>
            <a:custGeom>
              <a:avLst/>
              <a:gdLst>
                <a:gd name="connsiteX0" fmla="*/ 14372 w 124567"/>
                <a:gd name="connsiteY0" fmla="*/ 178021 h 178020"/>
                <a:gd name="connsiteX1" fmla="*/ 51104 w 124567"/>
                <a:gd name="connsiteY1" fmla="*/ 0 h 178020"/>
                <a:gd name="connsiteX2" fmla="*/ 124567 w 124567"/>
                <a:gd name="connsiteY2" fmla="*/ 13648 h 178020"/>
                <a:gd name="connsiteX3" fmla="*/ 14372 w 124567"/>
                <a:gd name="connsiteY3" fmla="*/ 178021 h 178020"/>
              </a:gdLst>
              <a:ahLst/>
              <a:cxnLst>
                <a:cxn ang="0">
                  <a:pos x="connsiteX0" y="connsiteY0"/>
                </a:cxn>
                <a:cxn ang="0">
                  <a:pos x="connsiteX1" y="connsiteY1"/>
                </a:cxn>
                <a:cxn ang="0">
                  <a:pos x="connsiteX2" y="connsiteY2"/>
                </a:cxn>
                <a:cxn ang="0">
                  <a:pos x="connsiteX3" y="connsiteY3"/>
                </a:cxn>
              </a:cxnLst>
              <a:rect l="l" t="t" r="r" b="b"/>
              <a:pathLst>
                <a:path w="124567" h="178020">
                  <a:moveTo>
                    <a:pt x="14372" y="178021"/>
                  </a:moveTo>
                  <a:cubicBezTo>
                    <a:pt x="-15330" y="116900"/>
                    <a:pt x="2986" y="48066"/>
                    <a:pt x="51104" y="0"/>
                  </a:cubicBezTo>
                  <a:lnTo>
                    <a:pt x="124567" y="13648"/>
                  </a:lnTo>
                  <a:cubicBezTo>
                    <a:pt x="55559" y="51626"/>
                    <a:pt x="13877" y="91483"/>
                    <a:pt x="14372" y="178021"/>
                  </a:cubicBezTo>
                  <a:close/>
                </a:path>
              </a:pathLst>
            </a:custGeom>
            <a:grpFill/>
            <a:ln w="9897" cap="flat">
              <a:no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E623DC58-7E4A-5F4D-ACCC-EC30B7EDD8A9}"/>
                </a:ext>
              </a:extLst>
            </p:cNvPr>
            <p:cNvSpPr/>
            <p:nvPr/>
          </p:nvSpPr>
          <p:spPr>
            <a:xfrm>
              <a:off x="8425720" y="446028"/>
              <a:ext cx="757042" cy="608650"/>
            </a:xfrm>
            <a:custGeom>
              <a:avLst/>
              <a:gdLst>
                <a:gd name="connsiteX0" fmla="*/ 757043 w 757042"/>
                <a:gd name="connsiteY0" fmla="*/ 212241 h 608650"/>
                <a:gd name="connsiteX1" fmla="*/ 739419 w 757042"/>
                <a:gd name="connsiteY1" fmla="*/ 185933 h 608650"/>
                <a:gd name="connsiteX2" fmla="*/ 179929 w 757042"/>
                <a:gd name="connsiteY2" fmla="*/ 559381 h 608650"/>
                <a:gd name="connsiteX3" fmla="*/ 54190 w 757042"/>
                <a:gd name="connsiteY3" fmla="*/ 527733 h 608650"/>
                <a:gd name="connsiteX4" fmla="*/ 73100 w 757042"/>
                <a:gd name="connsiteY4" fmla="*/ 399163 h 608650"/>
                <a:gd name="connsiteX5" fmla="*/ 632590 w 757042"/>
                <a:gd name="connsiteY5" fmla="*/ 26308 h 608650"/>
                <a:gd name="connsiteX6" fmla="*/ 614967 w 757042"/>
                <a:gd name="connsiteY6" fmla="*/ 0 h 608650"/>
                <a:gd name="connsiteX7" fmla="*/ 48546 w 757042"/>
                <a:gd name="connsiteY7" fmla="*/ 377899 h 608650"/>
                <a:gd name="connsiteX8" fmla="*/ 23398 w 757042"/>
                <a:gd name="connsiteY8" fmla="*/ 548502 h 608650"/>
                <a:gd name="connsiteX9" fmla="*/ 190622 w 757042"/>
                <a:gd name="connsiteY9" fmla="*/ 590634 h 60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7042" h="608650">
                  <a:moveTo>
                    <a:pt x="757043" y="212241"/>
                  </a:moveTo>
                  <a:lnTo>
                    <a:pt x="739419" y="185933"/>
                  </a:lnTo>
                  <a:lnTo>
                    <a:pt x="179929" y="559381"/>
                  </a:lnTo>
                  <a:cubicBezTo>
                    <a:pt x="140326" y="585986"/>
                    <a:pt x="83694" y="571843"/>
                    <a:pt x="54190" y="527733"/>
                  </a:cubicBezTo>
                  <a:cubicBezTo>
                    <a:pt x="24685" y="483624"/>
                    <a:pt x="33200" y="426162"/>
                    <a:pt x="73100" y="399163"/>
                  </a:cubicBezTo>
                  <a:lnTo>
                    <a:pt x="632590" y="26308"/>
                  </a:lnTo>
                  <a:lnTo>
                    <a:pt x="614967" y="0"/>
                  </a:lnTo>
                  <a:lnTo>
                    <a:pt x="48546" y="377899"/>
                  </a:lnTo>
                  <a:cubicBezTo>
                    <a:pt x="-4621" y="413305"/>
                    <a:pt x="-15809" y="489162"/>
                    <a:pt x="23398" y="548502"/>
                  </a:cubicBezTo>
                  <a:cubicBezTo>
                    <a:pt x="62605" y="607843"/>
                    <a:pt x="137455" y="626040"/>
                    <a:pt x="190622" y="590634"/>
                  </a:cubicBezTo>
                  <a:close/>
                </a:path>
              </a:pathLst>
            </a:custGeom>
            <a:grpFill/>
            <a:ln w="9897" cap="flat">
              <a:no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32956145-639C-3D4F-B8FE-5B378A474912}"/>
                </a:ext>
              </a:extLst>
            </p:cNvPr>
            <p:cNvSpPr/>
            <p:nvPr/>
          </p:nvSpPr>
          <p:spPr>
            <a:xfrm>
              <a:off x="9000809" y="413948"/>
              <a:ext cx="205986" cy="285553"/>
            </a:xfrm>
            <a:custGeom>
              <a:avLst/>
              <a:gdLst>
                <a:gd name="connsiteX0" fmla="*/ 195419 w 205986"/>
                <a:gd name="connsiteY0" fmla="*/ 281705 h 285553"/>
                <a:gd name="connsiteX1" fmla="*/ 163568 w 205986"/>
                <a:gd name="connsiteY1" fmla="*/ 275323 h 285553"/>
                <a:gd name="connsiteX2" fmla="*/ 163539 w 205986"/>
                <a:gd name="connsiteY2" fmla="*/ 275276 h 285553"/>
                <a:gd name="connsiteX3" fmla="*/ 4533 w 205986"/>
                <a:gd name="connsiteY3" fmla="*/ 36629 h 285553"/>
                <a:gd name="connsiteX4" fmla="*/ 9275 w 205986"/>
                <a:gd name="connsiteY4" fmla="*/ 4528 h 285553"/>
                <a:gd name="connsiteX5" fmla="*/ 41413 w 205986"/>
                <a:gd name="connsiteY5" fmla="*/ 9263 h 285553"/>
                <a:gd name="connsiteX6" fmla="*/ 42651 w 205986"/>
                <a:gd name="connsiteY6" fmla="*/ 11113 h 285553"/>
                <a:gd name="connsiteX7" fmla="*/ 202053 w 205986"/>
                <a:gd name="connsiteY7" fmla="*/ 249562 h 285553"/>
                <a:gd name="connsiteX8" fmla="*/ 195855 w 205986"/>
                <a:gd name="connsiteY8" fmla="*/ 281416 h 285553"/>
                <a:gd name="connsiteX9" fmla="*/ 195419 w 205986"/>
                <a:gd name="connsiteY9" fmla="*/ 281705 h 285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986" h="285553">
                  <a:moveTo>
                    <a:pt x="195419" y="281705"/>
                  </a:moveTo>
                  <a:cubicBezTo>
                    <a:pt x="184855" y="288728"/>
                    <a:pt x="170598" y="285871"/>
                    <a:pt x="163568" y="275323"/>
                  </a:cubicBezTo>
                  <a:cubicBezTo>
                    <a:pt x="163558" y="275307"/>
                    <a:pt x="163549" y="275292"/>
                    <a:pt x="163539" y="275276"/>
                  </a:cubicBezTo>
                  <a:lnTo>
                    <a:pt x="4533" y="36629"/>
                  </a:lnTo>
                  <a:cubicBezTo>
                    <a:pt x="-3031" y="26458"/>
                    <a:pt x="-912" y="12085"/>
                    <a:pt x="9275" y="4528"/>
                  </a:cubicBezTo>
                  <a:cubicBezTo>
                    <a:pt x="19453" y="-3029"/>
                    <a:pt x="33849" y="-909"/>
                    <a:pt x="41413" y="9263"/>
                  </a:cubicBezTo>
                  <a:cubicBezTo>
                    <a:pt x="41849" y="9859"/>
                    <a:pt x="42265" y="10477"/>
                    <a:pt x="42651" y="11113"/>
                  </a:cubicBezTo>
                  <a:lnTo>
                    <a:pt x="202053" y="249562"/>
                  </a:lnTo>
                  <a:cubicBezTo>
                    <a:pt x="209151" y="260066"/>
                    <a:pt x="206379" y="274328"/>
                    <a:pt x="195855" y="281416"/>
                  </a:cubicBezTo>
                  <a:cubicBezTo>
                    <a:pt x="195716" y="281514"/>
                    <a:pt x="195568" y="281610"/>
                    <a:pt x="195419" y="281705"/>
                  </a:cubicBezTo>
                  <a:close/>
                </a:path>
              </a:pathLst>
            </a:custGeom>
            <a:grpFill/>
            <a:ln w="9897" cap="flat">
              <a:no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50CD1402-B92E-8742-9A90-8156425E1C8F}"/>
                </a:ext>
              </a:extLst>
            </p:cNvPr>
            <p:cNvSpPr/>
            <p:nvPr/>
          </p:nvSpPr>
          <p:spPr>
            <a:xfrm>
              <a:off x="8511790" y="611093"/>
              <a:ext cx="583747" cy="371849"/>
            </a:xfrm>
            <a:custGeom>
              <a:avLst/>
              <a:gdLst>
                <a:gd name="connsiteX0" fmla="*/ 583747 w 583747"/>
                <a:gd name="connsiteY0" fmla="*/ 32538 h 371849"/>
                <a:gd name="connsiteX1" fmla="*/ 561966 w 583747"/>
                <a:gd name="connsiteY1" fmla="*/ 0 h 371849"/>
                <a:gd name="connsiteX2" fmla="*/ 61781 w 583747"/>
                <a:gd name="connsiteY2" fmla="*/ 333987 h 371849"/>
                <a:gd name="connsiteX3" fmla="*/ 0 w 583747"/>
                <a:gd name="connsiteY3" fmla="*/ 336756 h 371849"/>
                <a:gd name="connsiteX4" fmla="*/ 2277 w 583747"/>
                <a:gd name="connsiteY4" fmla="*/ 340613 h 371849"/>
                <a:gd name="connsiteX5" fmla="*/ 89305 w 583747"/>
                <a:gd name="connsiteY5" fmla="*/ 362569 h 371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3747" h="371849">
                  <a:moveTo>
                    <a:pt x="583747" y="32538"/>
                  </a:moveTo>
                  <a:lnTo>
                    <a:pt x="561966" y="0"/>
                  </a:lnTo>
                  <a:lnTo>
                    <a:pt x="61781" y="333987"/>
                  </a:lnTo>
                  <a:cubicBezTo>
                    <a:pt x="43152" y="345840"/>
                    <a:pt x="19616" y="346896"/>
                    <a:pt x="0" y="336756"/>
                  </a:cubicBezTo>
                  <a:cubicBezTo>
                    <a:pt x="792" y="338042"/>
                    <a:pt x="1386" y="339328"/>
                    <a:pt x="2277" y="340613"/>
                  </a:cubicBezTo>
                  <a:cubicBezTo>
                    <a:pt x="22673" y="371174"/>
                    <a:pt x="61682" y="380965"/>
                    <a:pt x="89305" y="362569"/>
                  </a:cubicBezTo>
                  <a:close/>
                </a:path>
              </a:pathLst>
            </a:custGeom>
            <a:grpFill/>
            <a:ln w="9897" cap="flat">
              <a:no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3F6170E6-559D-1949-911C-A7F464D89112}"/>
                </a:ext>
              </a:extLst>
            </p:cNvPr>
            <p:cNvSpPr/>
            <p:nvPr/>
          </p:nvSpPr>
          <p:spPr>
            <a:xfrm>
              <a:off x="8036654" y="953124"/>
              <a:ext cx="337614" cy="583677"/>
            </a:xfrm>
            <a:custGeom>
              <a:avLst/>
              <a:gdLst>
                <a:gd name="connsiteX0" fmla="*/ 146036 w 337614"/>
                <a:gd name="connsiteY0" fmla="*/ 494172 h 583677"/>
                <a:gd name="connsiteX1" fmla="*/ 134551 w 337614"/>
                <a:gd name="connsiteY1" fmla="*/ 492689 h 583677"/>
                <a:gd name="connsiteX2" fmla="*/ 134551 w 337614"/>
                <a:gd name="connsiteY2" fmla="*/ 583677 h 583677"/>
                <a:gd name="connsiteX3" fmla="*/ 178369 w 337614"/>
                <a:gd name="connsiteY3" fmla="*/ 536521 h 583677"/>
                <a:gd name="connsiteX4" fmla="*/ 146036 w 337614"/>
                <a:gd name="connsiteY4" fmla="*/ 494667 h 583677"/>
                <a:gd name="connsiteX5" fmla="*/ 134551 w 337614"/>
                <a:gd name="connsiteY5" fmla="*/ 454612 h 583677"/>
                <a:gd name="connsiteX6" fmla="*/ 134551 w 337614"/>
                <a:gd name="connsiteY6" fmla="*/ 195196 h 583677"/>
                <a:gd name="connsiteX7" fmla="*/ 201084 w 337614"/>
                <a:gd name="connsiteY7" fmla="*/ 173735 h 583677"/>
                <a:gd name="connsiteX8" fmla="*/ 240687 w 337614"/>
                <a:gd name="connsiteY8" fmla="*/ 23208 h 583677"/>
                <a:gd name="connsiteX9" fmla="*/ 286010 w 337614"/>
                <a:gd name="connsiteY9" fmla="*/ 2151 h 583677"/>
                <a:gd name="connsiteX10" fmla="*/ 308705 w 337614"/>
                <a:gd name="connsiteY10" fmla="*/ 41406 h 583677"/>
                <a:gd name="connsiteX11" fmla="*/ 269102 w 337614"/>
                <a:gd name="connsiteY11" fmla="*/ 191932 h 583677"/>
                <a:gd name="connsiteX12" fmla="*/ 321774 w 337614"/>
                <a:gd name="connsiteY12" fmla="*/ 322975 h 583677"/>
                <a:gd name="connsiteX13" fmla="*/ 301972 w 337614"/>
                <a:gd name="connsiteY13" fmla="*/ 398338 h 583677"/>
                <a:gd name="connsiteX14" fmla="*/ 301972 w 337614"/>
                <a:gd name="connsiteY14" fmla="*/ 398338 h 583677"/>
                <a:gd name="connsiteX15" fmla="*/ 337615 w 337614"/>
                <a:gd name="connsiteY15" fmla="*/ 453821 h 583677"/>
                <a:gd name="connsiteX16" fmla="*/ 324942 w 337614"/>
                <a:gd name="connsiteY16" fmla="*/ 504260 h 583677"/>
                <a:gd name="connsiteX17" fmla="*/ 134551 w 337614"/>
                <a:gd name="connsiteY17" fmla="*/ 492491 h 583677"/>
                <a:gd name="connsiteX18" fmla="*/ 89008 w 337614"/>
                <a:gd name="connsiteY18" fmla="*/ 537985 h 583677"/>
                <a:gd name="connsiteX19" fmla="*/ 134551 w 337614"/>
                <a:gd name="connsiteY19" fmla="*/ 583479 h 583677"/>
                <a:gd name="connsiteX20" fmla="*/ 134551 w 337614"/>
                <a:gd name="connsiteY20" fmla="*/ 492491 h 583677"/>
                <a:gd name="connsiteX21" fmla="*/ 134551 w 337614"/>
                <a:gd name="connsiteY21" fmla="*/ 194998 h 583677"/>
                <a:gd name="connsiteX22" fmla="*/ 134551 w 337614"/>
                <a:gd name="connsiteY22" fmla="*/ 454810 h 583677"/>
                <a:gd name="connsiteX23" fmla="*/ 0 w 337614"/>
                <a:gd name="connsiteY23" fmla="*/ 419799 h 583677"/>
                <a:gd name="connsiteX24" fmla="*/ 13267 w 337614"/>
                <a:gd name="connsiteY24" fmla="*/ 368964 h 583677"/>
                <a:gd name="connsiteX25" fmla="*/ 71483 w 337614"/>
                <a:gd name="connsiteY25" fmla="*/ 337909 h 583677"/>
                <a:gd name="connsiteX26" fmla="*/ 91285 w 337614"/>
                <a:gd name="connsiteY26" fmla="*/ 262448 h 583677"/>
                <a:gd name="connsiteX27" fmla="*/ 134551 w 337614"/>
                <a:gd name="connsiteY27" fmla="*/ 195196 h 58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37614" h="583677">
                  <a:moveTo>
                    <a:pt x="146036" y="494172"/>
                  </a:moveTo>
                  <a:cubicBezTo>
                    <a:pt x="142284" y="493203"/>
                    <a:pt x="138426" y="492699"/>
                    <a:pt x="134551" y="492689"/>
                  </a:cubicBezTo>
                  <a:lnTo>
                    <a:pt x="134551" y="583677"/>
                  </a:lnTo>
                  <a:cubicBezTo>
                    <a:pt x="159687" y="582738"/>
                    <a:pt x="179304" y="561632"/>
                    <a:pt x="178369" y="536521"/>
                  </a:cubicBezTo>
                  <a:cubicBezTo>
                    <a:pt x="177645" y="517107"/>
                    <a:pt x="164655" y="500294"/>
                    <a:pt x="146036" y="494667"/>
                  </a:cubicBezTo>
                  <a:close/>
                  <a:moveTo>
                    <a:pt x="134551" y="454612"/>
                  </a:moveTo>
                  <a:lnTo>
                    <a:pt x="134551" y="195196"/>
                  </a:lnTo>
                  <a:cubicBezTo>
                    <a:pt x="153950" y="181297"/>
                    <a:pt x="177210" y="173794"/>
                    <a:pt x="201084" y="173735"/>
                  </a:cubicBezTo>
                  <a:lnTo>
                    <a:pt x="240687" y="23208"/>
                  </a:lnTo>
                  <a:cubicBezTo>
                    <a:pt x="247382" y="4891"/>
                    <a:pt x="267674" y="-4537"/>
                    <a:pt x="286010" y="2151"/>
                  </a:cubicBezTo>
                  <a:cubicBezTo>
                    <a:pt x="302096" y="8017"/>
                    <a:pt x="311658" y="24557"/>
                    <a:pt x="308705" y="41406"/>
                  </a:cubicBezTo>
                  <a:lnTo>
                    <a:pt x="269102" y="191932"/>
                  </a:lnTo>
                  <a:cubicBezTo>
                    <a:pt x="310190" y="215668"/>
                    <a:pt x="337714" y="261756"/>
                    <a:pt x="321774" y="322975"/>
                  </a:cubicBezTo>
                  <a:lnTo>
                    <a:pt x="301972" y="398338"/>
                  </a:lnTo>
                  <a:lnTo>
                    <a:pt x="301972" y="398338"/>
                  </a:lnTo>
                  <a:cubicBezTo>
                    <a:pt x="292864" y="432953"/>
                    <a:pt x="337615" y="453821"/>
                    <a:pt x="337615" y="453821"/>
                  </a:cubicBezTo>
                  <a:lnTo>
                    <a:pt x="324942" y="504260"/>
                  </a:lnTo>
                  <a:close/>
                  <a:moveTo>
                    <a:pt x="134551" y="492491"/>
                  </a:moveTo>
                  <a:cubicBezTo>
                    <a:pt x="109398" y="492491"/>
                    <a:pt x="89008" y="512855"/>
                    <a:pt x="89008" y="537985"/>
                  </a:cubicBezTo>
                  <a:cubicBezTo>
                    <a:pt x="89008" y="563116"/>
                    <a:pt x="109398" y="583479"/>
                    <a:pt x="134551" y="583479"/>
                  </a:cubicBezTo>
                  <a:lnTo>
                    <a:pt x="134551" y="492491"/>
                  </a:lnTo>
                  <a:close/>
                  <a:moveTo>
                    <a:pt x="134551" y="194998"/>
                  </a:moveTo>
                  <a:lnTo>
                    <a:pt x="134551" y="454810"/>
                  </a:lnTo>
                  <a:lnTo>
                    <a:pt x="0" y="419799"/>
                  </a:lnTo>
                  <a:lnTo>
                    <a:pt x="13267" y="368964"/>
                  </a:lnTo>
                  <a:cubicBezTo>
                    <a:pt x="13267" y="368964"/>
                    <a:pt x="62771" y="372821"/>
                    <a:pt x="71483" y="337909"/>
                  </a:cubicBezTo>
                  <a:cubicBezTo>
                    <a:pt x="79305" y="308239"/>
                    <a:pt x="91285" y="262448"/>
                    <a:pt x="91285" y="262448"/>
                  </a:cubicBezTo>
                  <a:cubicBezTo>
                    <a:pt x="97488" y="235708"/>
                    <a:pt x="112777" y="211941"/>
                    <a:pt x="134551" y="195196"/>
                  </a:cubicBezTo>
                  <a:close/>
                </a:path>
              </a:pathLst>
            </a:custGeom>
            <a:grpFill/>
            <a:ln w="9897" cap="flat">
              <a:no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38F643F3-971B-3F4B-91F5-9289E60275A6}"/>
                </a:ext>
              </a:extLst>
            </p:cNvPr>
            <p:cNvSpPr/>
            <p:nvPr/>
          </p:nvSpPr>
          <p:spPr>
            <a:xfrm>
              <a:off x="7732087" y="2184798"/>
              <a:ext cx="628837" cy="684193"/>
            </a:xfrm>
            <a:custGeom>
              <a:avLst/>
              <a:gdLst>
                <a:gd name="connsiteX0" fmla="*/ 471296 w 628837"/>
                <a:gd name="connsiteY0" fmla="*/ 388976 h 684193"/>
                <a:gd name="connsiteX1" fmla="*/ 471296 w 628837"/>
                <a:gd name="connsiteY1" fmla="*/ 241218 h 684193"/>
                <a:gd name="connsiteX2" fmla="*/ 471296 w 628837"/>
                <a:gd name="connsiteY2" fmla="*/ 388976 h 684193"/>
                <a:gd name="connsiteX3" fmla="*/ 471296 w 628837"/>
                <a:gd name="connsiteY3" fmla="*/ 494799 h 684193"/>
                <a:gd name="connsiteX4" fmla="*/ 471296 w 628837"/>
                <a:gd name="connsiteY4" fmla="*/ 455239 h 684193"/>
                <a:gd name="connsiteX5" fmla="*/ 482583 w 628837"/>
                <a:gd name="connsiteY5" fmla="*/ 459986 h 684193"/>
                <a:gd name="connsiteX6" fmla="*/ 482583 w 628837"/>
                <a:gd name="connsiteY6" fmla="*/ 459986 h 684193"/>
                <a:gd name="connsiteX7" fmla="*/ 537631 w 628837"/>
                <a:gd name="connsiteY7" fmla="*/ 515074 h 684193"/>
                <a:gd name="connsiteX8" fmla="*/ 537310 w 628837"/>
                <a:gd name="connsiteY8" fmla="*/ 537870 h 684193"/>
                <a:gd name="connsiteX9" fmla="*/ 514760 w 628837"/>
                <a:gd name="connsiteY9" fmla="*/ 537821 h 684193"/>
                <a:gd name="connsiteX10" fmla="*/ 471296 w 628837"/>
                <a:gd name="connsiteY10" fmla="*/ 494404 h 684193"/>
                <a:gd name="connsiteX11" fmla="*/ 471296 w 628837"/>
                <a:gd name="connsiteY11" fmla="*/ 174955 h 684193"/>
                <a:gd name="connsiteX12" fmla="*/ 471296 w 628837"/>
                <a:gd name="connsiteY12" fmla="*/ 135395 h 684193"/>
                <a:gd name="connsiteX13" fmla="*/ 514760 w 628837"/>
                <a:gd name="connsiteY13" fmla="*/ 91977 h 684193"/>
                <a:gd name="connsiteX14" fmla="*/ 537829 w 628837"/>
                <a:gd name="connsiteY14" fmla="*/ 92175 h 684193"/>
                <a:gd name="connsiteX15" fmla="*/ 537631 w 628837"/>
                <a:gd name="connsiteY15" fmla="*/ 115219 h 684193"/>
                <a:gd name="connsiteX16" fmla="*/ 482583 w 628837"/>
                <a:gd name="connsiteY16" fmla="*/ 170307 h 684193"/>
                <a:gd name="connsiteX17" fmla="*/ 482583 w 628837"/>
                <a:gd name="connsiteY17" fmla="*/ 170307 h 684193"/>
                <a:gd name="connsiteX18" fmla="*/ 471296 w 628837"/>
                <a:gd name="connsiteY18" fmla="*/ 174955 h 684193"/>
                <a:gd name="connsiteX19" fmla="*/ 613866 w 628837"/>
                <a:gd name="connsiteY19" fmla="*/ 299174 h 684193"/>
                <a:gd name="connsiteX20" fmla="*/ 535948 w 628837"/>
                <a:gd name="connsiteY20" fmla="*/ 299174 h 684193"/>
                <a:gd name="connsiteX21" fmla="*/ 521027 w 628837"/>
                <a:gd name="connsiteY21" fmla="*/ 316610 h 684193"/>
                <a:gd name="connsiteX22" fmla="*/ 535948 w 628837"/>
                <a:gd name="connsiteY22" fmla="*/ 331514 h 684193"/>
                <a:gd name="connsiteX23" fmla="*/ 613866 w 628837"/>
                <a:gd name="connsiteY23" fmla="*/ 331514 h 684193"/>
                <a:gd name="connsiteX24" fmla="*/ 628787 w 628837"/>
                <a:gd name="connsiteY24" fmla="*/ 314078 h 684193"/>
                <a:gd name="connsiteX25" fmla="*/ 613866 w 628837"/>
                <a:gd name="connsiteY25" fmla="*/ 299174 h 684193"/>
                <a:gd name="connsiteX26" fmla="*/ 313181 w 628837"/>
                <a:gd name="connsiteY26" fmla="*/ 684194 h 684193"/>
                <a:gd name="connsiteX27" fmla="*/ 325557 w 628837"/>
                <a:gd name="connsiteY27" fmla="*/ 684194 h 684193"/>
                <a:gd name="connsiteX28" fmla="*/ 411792 w 628837"/>
                <a:gd name="connsiteY28" fmla="*/ 598051 h 684193"/>
                <a:gd name="connsiteX29" fmla="*/ 411792 w 628837"/>
                <a:gd name="connsiteY29" fmla="*/ 458997 h 684193"/>
                <a:gd name="connsiteX30" fmla="*/ 471197 w 628837"/>
                <a:gd name="connsiteY30" fmla="*/ 388976 h 684193"/>
                <a:gd name="connsiteX31" fmla="*/ 471197 w 628837"/>
                <a:gd name="connsiteY31" fmla="*/ 241218 h 684193"/>
                <a:gd name="connsiteX32" fmla="*/ 312785 w 628837"/>
                <a:gd name="connsiteY32" fmla="*/ 140834 h 684193"/>
                <a:gd name="connsiteX33" fmla="*/ 312785 w 628837"/>
                <a:gd name="connsiteY33" fmla="*/ 176735 h 684193"/>
                <a:gd name="connsiteX34" fmla="*/ 451186 w 628837"/>
                <a:gd name="connsiteY34" fmla="*/ 315404 h 684193"/>
                <a:gd name="connsiteX35" fmla="*/ 383971 w 628837"/>
                <a:gd name="connsiteY35" fmla="*/ 433877 h 684193"/>
                <a:gd name="connsiteX36" fmla="*/ 383971 w 628837"/>
                <a:gd name="connsiteY36" fmla="*/ 433877 h 684193"/>
                <a:gd name="connsiteX37" fmla="*/ 375259 w 628837"/>
                <a:gd name="connsiteY37" fmla="*/ 449305 h 684193"/>
                <a:gd name="connsiteX38" fmla="*/ 375259 w 628837"/>
                <a:gd name="connsiteY38" fmla="*/ 528425 h 684193"/>
                <a:gd name="connsiteX39" fmla="*/ 313181 w 628837"/>
                <a:gd name="connsiteY39" fmla="*/ 528425 h 684193"/>
                <a:gd name="connsiteX40" fmla="*/ 313181 w 628837"/>
                <a:gd name="connsiteY40" fmla="*/ 683798 h 684193"/>
                <a:gd name="connsiteX41" fmla="*/ 471593 w 628837"/>
                <a:gd name="connsiteY41" fmla="*/ 135790 h 684193"/>
                <a:gd name="connsiteX42" fmla="*/ 471593 w 628837"/>
                <a:gd name="connsiteY42" fmla="*/ 175351 h 684193"/>
                <a:gd name="connsiteX43" fmla="*/ 455109 w 628837"/>
                <a:gd name="connsiteY43" fmla="*/ 159586 h 684193"/>
                <a:gd name="connsiteX44" fmla="*/ 459910 w 628837"/>
                <a:gd name="connsiteY44" fmla="*/ 147757 h 684193"/>
                <a:gd name="connsiteX45" fmla="*/ 471593 w 628837"/>
                <a:gd name="connsiteY45" fmla="*/ 136186 h 684193"/>
                <a:gd name="connsiteX46" fmla="*/ 471593 w 628837"/>
                <a:gd name="connsiteY46" fmla="*/ 455635 h 684193"/>
                <a:gd name="connsiteX47" fmla="*/ 471593 w 628837"/>
                <a:gd name="connsiteY47" fmla="*/ 495195 h 684193"/>
                <a:gd name="connsiteX48" fmla="*/ 459910 w 628837"/>
                <a:gd name="connsiteY48" fmla="*/ 483623 h 684193"/>
                <a:gd name="connsiteX49" fmla="*/ 459862 w 628837"/>
                <a:gd name="connsiteY49" fmla="*/ 460827 h 684193"/>
                <a:gd name="connsiteX50" fmla="*/ 459910 w 628837"/>
                <a:gd name="connsiteY50" fmla="*/ 460777 h 684193"/>
                <a:gd name="connsiteX51" fmla="*/ 471593 w 628837"/>
                <a:gd name="connsiteY51" fmla="*/ 456030 h 684193"/>
                <a:gd name="connsiteX52" fmla="*/ 313181 w 628837"/>
                <a:gd name="connsiteY52" fmla="*/ 110175 h 684193"/>
                <a:gd name="connsiteX53" fmla="*/ 313181 w 628837"/>
                <a:gd name="connsiteY53" fmla="*/ 0 h 684193"/>
                <a:gd name="connsiteX54" fmla="*/ 314468 w 628837"/>
                <a:gd name="connsiteY54" fmla="*/ 0 h 684193"/>
                <a:gd name="connsiteX55" fmla="*/ 330607 w 628837"/>
                <a:gd name="connsiteY55" fmla="*/ 16121 h 684193"/>
                <a:gd name="connsiteX56" fmla="*/ 330606 w 628837"/>
                <a:gd name="connsiteY56" fmla="*/ 16319 h 684193"/>
                <a:gd name="connsiteX57" fmla="*/ 330606 w 628837"/>
                <a:gd name="connsiteY57" fmla="*/ 94153 h 684193"/>
                <a:gd name="connsiteX58" fmla="*/ 314468 w 628837"/>
                <a:gd name="connsiteY58" fmla="*/ 110274 h 684193"/>
                <a:gd name="connsiteX59" fmla="*/ 313181 w 628837"/>
                <a:gd name="connsiteY59" fmla="*/ 110274 h 684193"/>
                <a:gd name="connsiteX60" fmla="*/ 313181 w 628837"/>
                <a:gd name="connsiteY60" fmla="*/ 140834 h 684193"/>
                <a:gd name="connsiteX61" fmla="*/ 156354 w 628837"/>
                <a:gd name="connsiteY61" fmla="*/ 238746 h 684193"/>
                <a:gd name="connsiteX62" fmla="*/ 156354 w 628837"/>
                <a:gd name="connsiteY62" fmla="*/ 391448 h 684193"/>
                <a:gd name="connsiteX63" fmla="*/ 217837 w 628837"/>
                <a:gd name="connsiteY63" fmla="*/ 460678 h 684193"/>
                <a:gd name="connsiteX64" fmla="*/ 217837 w 628837"/>
                <a:gd name="connsiteY64" fmla="*/ 597656 h 684193"/>
                <a:gd name="connsiteX65" fmla="*/ 304072 w 628837"/>
                <a:gd name="connsiteY65" fmla="*/ 683798 h 684193"/>
                <a:gd name="connsiteX66" fmla="*/ 313181 w 628837"/>
                <a:gd name="connsiteY66" fmla="*/ 683798 h 684193"/>
                <a:gd name="connsiteX67" fmla="*/ 313181 w 628837"/>
                <a:gd name="connsiteY67" fmla="*/ 528821 h 684193"/>
                <a:gd name="connsiteX68" fmla="*/ 253777 w 628837"/>
                <a:gd name="connsiteY68" fmla="*/ 528821 h 684193"/>
                <a:gd name="connsiteX69" fmla="*/ 253777 w 628837"/>
                <a:gd name="connsiteY69" fmla="*/ 450887 h 684193"/>
                <a:gd name="connsiteX70" fmla="*/ 244569 w 628837"/>
                <a:gd name="connsiteY70" fmla="*/ 435360 h 684193"/>
                <a:gd name="connsiteX71" fmla="*/ 193138 w 628837"/>
                <a:gd name="connsiteY71" fmla="*/ 246411 h 684193"/>
                <a:gd name="connsiteX72" fmla="*/ 313082 w 628837"/>
                <a:gd name="connsiteY72" fmla="*/ 176735 h 684193"/>
                <a:gd name="connsiteX73" fmla="*/ 313082 w 628837"/>
                <a:gd name="connsiteY73" fmla="*/ 176735 h 684193"/>
                <a:gd name="connsiteX74" fmla="*/ 313082 w 628837"/>
                <a:gd name="connsiteY74" fmla="*/ 140834 h 684193"/>
                <a:gd name="connsiteX75" fmla="*/ 313181 w 628837"/>
                <a:gd name="connsiteY75" fmla="*/ 0 h 684193"/>
                <a:gd name="connsiteX76" fmla="*/ 313181 w 628837"/>
                <a:gd name="connsiteY76" fmla="*/ 110175 h 684193"/>
                <a:gd name="connsiteX77" fmla="*/ 298231 w 628837"/>
                <a:gd name="connsiteY77" fmla="*/ 94054 h 684193"/>
                <a:gd name="connsiteX78" fmla="*/ 298231 w 628837"/>
                <a:gd name="connsiteY78" fmla="*/ 16319 h 684193"/>
                <a:gd name="connsiteX79" fmla="*/ 313181 w 628837"/>
                <a:gd name="connsiteY79" fmla="*/ 99 h 684193"/>
                <a:gd name="connsiteX80" fmla="*/ 156354 w 628837"/>
                <a:gd name="connsiteY80" fmla="*/ 496085 h 684193"/>
                <a:gd name="connsiteX81" fmla="*/ 156354 w 628837"/>
                <a:gd name="connsiteY81" fmla="*/ 455635 h 684193"/>
                <a:gd name="connsiteX82" fmla="*/ 173885 w 628837"/>
                <a:gd name="connsiteY82" fmla="*/ 470450 h 684193"/>
                <a:gd name="connsiteX83" fmla="*/ 169224 w 628837"/>
                <a:gd name="connsiteY83" fmla="*/ 483228 h 684193"/>
                <a:gd name="connsiteX84" fmla="*/ 156354 w 628837"/>
                <a:gd name="connsiteY84" fmla="*/ 496085 h 684193"/>
                <a:gd name="connsiteX85" fmla="*/ 156354 w 628837"/>
                <a:gd name="connsiteY85" fmla="*/ 174955 h 684193"/>
                <a:gd name="connsiteX86" fmla="*/ 156354 w 628837"/>
                <a:gd name="connsiteY86" fmla="*/ 134999 h 684193"/>
                <a:gd name="connsiteX87" fmla="*/ 169224 w 628837"/>
                <a:gd name="connsiteY87" fmla="*/ 147856 h 684193"/>
                <a:gd name="connsiteX88" fmla="*/ 169146 w 628837"/>
                <a:gd name="connsiteY88" fmla="*/ 170791 h 684193"/>
                <a:gd name="connsiteX89" fmla="*/ 156354 w 628837"/>
                <a:gd name="connsiteY89" fmla="*/ 175449 h 684193"/>
                <a:gd name="connsiteX90" fmla="*/ 156354 w 628837"/>
                <a:gd name="connsiteY90" fmla="*/ 238746 h 684193"/>
                <a:gd name="connsiteX91" fmla="*/ 156354 w 628837"/>
                <a:gd name="connsiteY91" fmla="*/ 391448 h 684193"/>
                <a:gd name="connsiteX92" fmla="*/ 156354 w 628837"/>
                <a:gd name="connsiteY92" fmla="*/ 238746 h 684193"/>
                <a:gd name="connsiteX93" fmla="*/ 156354 w 628837"/>
                <a:gd name="connsiteY93" fmla="*/ 134505 h 684193"/>
                <a:gd name="connsiteX94" fmla="*/ 156354 w 628837"/>
                <a:gd name="connsiteY94" fmla="*/ 174559 h 684193"/>
                <a:gd name="connsiteX95" fmla="*/ 146453 w 628837"/>
                <a:gd name="connsiteY95" fmla="*/ 169911 h 684193"/>
                <a:gd name="connsiteX96" fmla="*/ 146453 w 628837"/>
                <a:gd name="connsiteY96" fmla="*/ 169911 h 684193"/>
                <a:gd name="connsiteX97" fmla="*/ 91306 w 628837"/>
                <a:gd name="connsiteY97" fmla="*/ 115219 h 684193"/>
                <a:gd name="connsiteX98" fmla="*/ 90975 w 628837"/>
                <a:gd name="connsiteY98" fmla="*/ 92699 h 684193"/>
                <a:gd name="connsiteX99" fmla="*/ 91306 w 628837"/>
                <a:gd name="connsiteY99" fmla="*/ 92373 h 684193"/>
                <a:gd name="connsiteX100" fmla="*/ 114129 w 628837"/>
                <a:gd name="connsiteY100" fmla="*/ 92324 h 684193"/>
                <a:gd name="connsiteX101" fmla="*/ 114176 w 628837"/>
                <a:gd name="connsiteY101" fmla="*/ 92373 h 684193"/>
                <a:gd name="connsiteX102" fmla="*/ 156354 w 628837"/>
                <a:gd name="connsiteY102" fmla="*/ 134999 h 684193"/>
                <a:gd name="connsiteX103" fmla="*/ 156354 w 628837"/>
                <a:gd name="connsiteY103" fmla="*/ 455635 h 684193"/>
                <a:gd name="connsiteX104" fmla="*/ 156354 w 628837"/>
                <a:gd name="connsiteY104" fmla="*/ 496085 h 684193"/>
                <a:gd name="connsiteX105" fmla="*/ 114176 w 628837"/>
                <a:gd name="connsiteY105" fmla="*/ 538217 h 684193"/>
                <a:gd name="connsiteX106" fmla="*/ 91354 w 628837"/>
                <a:gd name="connsiteY106" fmla="*/ 538266 h 684193"/>
                <a:gd name="connsiteX107" fmla="*/ 91306 w 628837"/>
                <a:gd name="connsiteY107" fmla="*/ 538217 h 684193"/>
                <a:gd name="connsiteX108" fmla="*/ 90934 w 628837"/>
                <a:gd name="connsiteY108" fmla="*/ 515845 h 684193"/>
                <a:gd name="connsiteX109" fmla="*/ 91306 w 628837"/>
                <a:gd name="connsiteY109" fmla="*/ 515469 h 684193"/>
                <a:gd name="connsiteX110" fmla="*/ 146354 w 628837"/>
                <a:gd name="connsiteY110" fmla="*/ 460382 h 684193"/>
                <a:gd name="connsiteX111" fmla="*/ 146354 w 628837"/>
                <a:gd name="connsiteY111" fmla="*/ 460382 h 684193"/>
                <a:gd name="connsiteX112" fmla="*/ 156255 w 628837"/>
                <a:gd name="connsiteY112" fmla="*/ 455635 h 684193"/>
                <a:gd name="connsiteX113" fmla="*/ 109127 w 628837"/>
                <a:gd name="connsiteY113" fmla="*/ 315295 h 684193"/>
                <a:gd name="connsiteX114" fmla="*/ 109127 w 628837"/>
                <a:gd name="connsiteY114" fmla="*/ 315295 h 684193"/>
                <a:gd name="connsiteX115" fmla="*/ 92989 w 628837"/>
                <a:gd name="connsiteY115" fmla="*/ 299174 h 684193"/>
                <a:gd name="connsiteX116" fmla="*/ 14971 w 628837"/>
                <a:gd name="connsiteY116" fmla="*/ 299174 h 684193"/>
                <a:gd name="connsiteX117" fmla="*/ 50 w 628837"/>
                <a:gd name="connsiteY117" fmla="*/ 316610 h 684193"/>
                <a:gd name="connsiteX118" fmla="*/ 14971 w 628837"/>
                <a:gd name="connsiteY118" fmla="*/ 331514 h 684193"/>
                <a:gd name="connsiteX119" fmla="*/ 92989 w 628837"/>
                <a:gd name="connsiteY119" fmla="*/ 331514 h 684193"/>
                <a:gd name="connsiteX120" fmla="*/ 109127 w 628837"/>
                <a:gd name="connsiteY120" fmla="*/ 315295 h 68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628837" h="684193">
                  <a:moveTo>
                    <a:pt x="471296" y="388976"/>
                  </a:moveTo>
                  <a:cubicBezTo>
                    <a:pt x="493206" y="342156"/>
                    <a:pt x="493206" y="288038"/>
                    <a:pt x="471296" y="241218"/>
                  </a:cubicBezTo>
                  <a:lnTo>
                    <a:pt x="471296" y="388976"/>
                  </a:lnTo>
                  <a:close/>
                  <a:moveTo>
                    <a:pt x="471296" y="494799"/>
                  </a:moveTo>
                  <a:lnTo>
                    <a:pt x="471296" y="455239"/>
                  </a:lnTo>
                  <a:cubicBezTo>
                    <a:pt x="475541" y="455259"/>
                    <a:pt x="479604" y="456970"/>
                    <a:pt x="482583" y="459986"/>
                  </a:cubicBezTo>
                  <a:lnTo>
                    <a:pt x="482583" y="459986"/>
                  </a:lnTo>
                  <a:lnTo>
                    <a:pt x="537631" y="515074"/>
                  </a:lnTo>
                  <a:cubicBezTo>
                    <a:pt x="543843" y="521453"/>
                    <a:pt x="543700" y="531659"/>
                    <a:pt x="537310" y="537870"/>
                  </a:cubicBezTo>
                  <a:cubicBezTo>
                    <a:pt x="531027" y="543973"/>
                    <a:pt x="521016" y="543953"/>
                    <a:pt x="514760" y="537821"/>
                  </a:cubicBezTo>
                  <a:lnTo>
                    <a:pt x="471296" y="494404"/>
                  </a:lnTo>
                  <a:close/>
                  <a:moveTo>
                    <a:pt x="471296" y="174955"/>
                  </a:moveTo>
                  <a:lnTo>
                    <a:pt x="471296" y="135395"/>
                  </a:lnTo>
                  <a:lnTo>
                    <a:pt x="514760" y="91977"/>
                  </a:lnTo>
                  <a:cubicBezTo>
                    <a:pt x="521185" y="85668"/>
                    <a:pt x="531513" y="85757"/>
                    <a:pt x="537829" y="92175"/>
                  </a:cubicBezTo>
                  <a:cubicBezTo>
                    <a:pt x="544144" y="98594"/>
                    <a:pt x="544055" y="108909"/>
                    <a:pt x="537631" y="115219"/>
                  </a:cubicBezTo>
                  <a:lnTo>
                    <a:pt x="482583" y="170307"/>
                  </a:lnTo>
                  <a:lnTo>
                    <a:pt x="482583" y="170307"/>
                  </a:lnTo>
                  <a:cubicBezTo>
                    <a:pt x="479569" y="173264"/>
                    <a:pt x="475520" y="174935"/>
                    <a:pt x="471296" y="174955"/>
                  </a:cubicBezTo>
                  <a:close/>
                  <a:moveTo>
                    <a:pt x="613866" y="299174"/>
                  </a:moveTo>
                  <a:lnTo>
                    <a:pt x="535948" y="299174"/>
                  </a:lnTo>
                  <a:cubicBezTo>
                    <a:pt x="527007" y="299876"/>
                    <a:pt x="520327" y="307680"/>
                    <a:pt x="521027" y="316610"/>
                  </a:cubicBezTo>
                  <a:cubicBezTo>
                    <a:pt x="521651" y="324572"/>
                    <a:pt x="527980" y="330891"/>
                    <a:pt x="535948" y="331514"/>
                  </a:cubicBezTo>
                  <a:lnTo>
                    <a:pt x="613866" y="331514"/>
                  </a:lnTo>
                  <a:cubicBezTo>
                    <a:pt x="622807" y="330812"/>
                    <a:pt x="629487" y="323009"/>
                    <a:pt x="628787" y="314078"/>
                  </a:cubicBezTo>
                  <a:cubicBezTo>
                    <a:pt x="628163" y="306117"/>
                    <a:pt x="621834" y="299797"/>
                    <a:pt x="613866" y="299174"/>
                  </a:cubicBezTo>
                  <a:close/>
                  <a:moveTo>
                    <a:pt x="313181" y="684194"/>
                  </a:moveTo>
                  <a:lnTo>
                    <a:pt x="325557" y="684194"/>
                  </a:lnTo>
                  <a:cubicBezTo>
                    <a:pt x="373183" y="684194"/>
                    <a:pt x="411792" y="645623"/>
                    <a:pt x="411792" y="598051"/>
                  </a:cubicBezTo>
                  <a:lnTo>
                    <a:pt x="411792" y="458997"/>
                  </a:lnTo>
                  <a:cubicBezTo>
                    <a:pt x="437486" y="441363"/>
                    <a:pt x="457994" y="417182"/>
                    <a:pt x="471197" y="388976"/>
                  </a:cubicBezTo>
                  <a:lnTo>
                    <a:pt x="471197" y="241218"/>
                  </a:lnTo>
                  <a:cubicBezTo>
                    <a:pt x="442411" y="179851"/>
                    <a:pt x="380632" y="140696"/>
                    <a:pt x="312785" y="140834"/>
                  </a:cubicBezTo>
                  <a:lnTo>
                    <a:pt x="312785" y="176735"/>
                  </a:lnTo>
                  <a:cubicBezTo>
                    <a:pt x="389338" y="176854"/>
                    <a:pt x="451301" y="238934"/>
                    <a:pt x="451186" y="315404"/>
                  </a:cubicBezTo>
                  <a:cubicBezTo>
                    <a:pt x="451113" y="363934"/>
                    <a:pt x="425612" y="408884"/>
                    <a:pt x="383971" y="433877"/>
                  </a:cubicBezTo>
                  <a:lnTo>
                    <a:pt x="383971" y="433877"/>
                  </a:lnTo>
                  <a:cubicBezTo>
                    <a:pt x="378560" y="437140"/>
                    <a:pt x="375254" y="442995"/>
                    <a:pt x="375259" y="449305"/>
                  </a:cubicBezTo>
                  <a:lnTo>
                    <a:pt x="375259" y="528425"/>
                  </a:lnTo>
                  <a:lnTo>
                    <a:pt x="313181" y="528425"/>
                  </a:lnTo>
                  <a:lnTo>
                    <a:pt x="313181" y="683798"/>
                  </a:lnTo>
                  <a:close/>
                  <a:moveTo>
                    <a:pt x="471593" y="135790"/>
                  </a:moveTo>
                  <a:lnTo>
                    <a:pt x="471593" y="175351"/>
                  </a:lnTo>
                  <a:cubicBezTo>
                    <a:pt x="462682" y="175538"/>
                    <a:pt x="455302" y="168487"/>
                    <a:pt x="455109" y="159586"/>
                  </a:cubicBezTo>
                  <a:cubicBezTo>
                    <a:pt x="455013" y="155145"/>
                    <a:pt x="456750" y="150873"/>
                    <a:pt x="459910" y="147757"/>
                  </a:cubicBezTo>
                  <a:lnTo>
                    <a:pt x="471593" y="136186"/>
                  </a:lnTo>
                  <a:close/>
                  <a:moveTo>
                    <a:pt x="471593" y="455635"/>
                  </a:moveTo>
                  <a:lnTo>
                    <a:pt x="471593" y="495195"/>
                  </a:lnTo>
                  <a:lnTo>
                    <a:pt x="459910" y="483623"/>
                  </a:lnTo>
                  <a:cubicBezTo>
                    <a:pt x="453594" y="477343"/>
                    <a:pt x="453573" y="467137"/>
                    <a:pt x="459862" y="460827"/>
                  </a:cubicBezTo>
                  <a:cubicBezTo>
                    <a:pt x="459878" y="460807"/>
                    <a:pt x="459894" y="460797"/>
                    <a:pt x="459910" y="460777"/>
                  </a:cubicBezTo>
                  <a:cubicBezTo>
                    <a:pt x="462978" y="457652"/>
                    <a:pt x="467209" y="455931"/>
                    <a:pt x="471593" y="456030"/>
                  </a:cubicBezTo>
                  <a:close/>
                  <a:moveTo>
                    <a:pt x="313181" y="110175"/>
                  </a:moveTo>
                  <a:lnTo>
                    <a:pt x="313181" y="0"/>
                  </a:lnTo>
                  <a:lnTo>
                    <a:pt x="314468" y="0"/>
                  </a:lnTo>
                  <a:cubicBezTo>
                    <a:pt x="323381" y="0"/>
                    <a:pt x="330607" y="7220"/>
                    <a:pt x="330607" y="16121"/>
                  </a:cubicBezTo>
                  <a:cubicBezTo>
                    <a:pt x="330607" y="16190"/>
                    <a:pt x="330607" y="16249"/>
                    <a:pt x="330606" y="16319"/>
                  </a:cubicBezTo>
                  <a:lnTo>
                    <a:pt x="330606" y="94153"/>
                  </a:lnTo>
                  <a:cubicBezTo>
                    <a:pt x="330606" y="103054"/>
                    <a:pt x="323381" y="110274"/>
                    <a:pt x="314468" y="110274"/>
                  </a:cubicBezTo>
                  <a:lnTo>
                    <a:pt x="313181" y="110274"/>
                  </a:lnTo>
                  <a:close/>
                  <a:moveTo>
                    <a:pt x="313181" y="140834"/>
                  </a:moveTo>
                  <a:cubicBezTo>
                    <a:pt x="246463" y="140834"/>
                    <a:pt x="185585" y="178842"/>
                    <a:pt x="156354" y="238746"/>
                  </a:cubicBezTo>
                  <a:lnTo>
                    <a:pt x="156354" y="391448"/>
                  </a:lnTo>
                  <a:cubicBezTo>
                    <a:pt x="170280" y="419605"/>
                    <a:pt x="191512" y="443509"/>
                    <a:pt x="217837" y="460678"/>
                  </a:cubicBezTo>
                  <a:lnTo>
                    <a:pt x="217837" y="597656"/>
                  </a:lnTo>
                  <a:cubicBezTo>
                    <a:pt x="217837" y="645227"/>
                    <a:pt x="256446" y="683798"/>
                    <a:pt x="304072" y="683798"/>
                  </a:cubicBezTo>
                  <a:lnTo>
                    <a:pt x="313181" y="683798"/>
                  </a:lnTo>
                  <a:lnTo>
                    <a:pt x="313181" y="528821"/>
                  </a:lnTo>
                  <a:lnTo>
                    <a:pt x="253777" y="528821"/>
                  </a:lnTo>
                  <a:lnTo>
                    <a:pt x="253777" y="450887"/>
                  </a:lnTo>
                  <a:cubicBezTo>
                    <a:pt x="253777" y="444419"/>
                    <a:pt x="250247" y="438466"/>
                    <a:pt x="244569" y="435360"/>
                  </a:cubicBezTo>
                  <a:cubicBezTo>
                    <a:pt x="178132" y="397372"/>
                    <a:pt x="155106" y="312773"/>
                    <a:pt x="193138" y="246411"/>
                  </a:cubicBezTo>
                  <a:cubicBezTo>
                    <a:pt x="217768" y="203428"/>
                    <a:pt x="263504" y="176864"/>
                    <a:pt x="313082" y="176735"/>
                  </a:cubicBezTo>
                  <a:lnTo>
                    <a:pt x="313082" y="176735"/>
                  </a:lnTo>
                  <a:lnTo>
                    <a:pt x="313082" y="140834"/>
                  </a:lnTo>
                  <a:close/>
                  <a:moveTo>
                    <a:pt x="313181" y="0"/>
                  </a:moveTo>
                  <a:lnTo>
                    <a:pt x="313181" y="110175"/>
                  </a:lnTo>
                  <a:cubicBezTo>
                    <a:pt x="304758" y="109503"/>
                    <a:pt x="298256" y="102491"/>
                    <a:pt x="298231" y="94054"/>
                  </a:cubicBezTo>
                  <a:lnTo>
                    <a:pt x="298231" y="16319"/>
                  </a:lnTo>
                  <a:cubicBezTo>
                    <a:pt x="298252" y="7863"/>
                    <a:pt x="304742" y="821"/>
                    <a:pt x="313181" y="99"/>
                  </a:cubicBezTo>
                  <a:close/>
                  <a:moveTo>
                    <a:pt x="156354" y="496085"/>
                  </a:moveTo>
                  <a:lnTo>
                    <a:pt x="156354" y="455635"/>
                  </a:lnTo>
                  <a:cubicBezTo>
                    <a:pt x="165290" y="454893"/>
                    <a:pt x="173139" y="461519"/>
                    <a:pt x="173885" y="470450"/>
                  </a:cubicBezTo>
                  <a:cubicBezTo>
                    <a:pt x="174281" y="475187"/>
                    <a:pt x="172577" y="479855"/>
                    <a:pt x="169224" y="483228"/>
                  </a:cubicBezTo>
                  <a:lnTo>
                    <a:pt x="156354" y="496085"/>
                  </a:lnTo>
                  <a:close/>
                  <a:moveTo>
                    <a:pt x="156354" y="174955"/>
                  </a:moveTo>
                  <a:lnTo>
                    <a:pt x="156354" y="134999"/>
                  </a:lnTo>
                  <a:lnTo>
                    <a:pt x="169224" y="147856"/>
                  </a:lnTo>
                  <a:cubicBezTo>
                    <a:pt x="175544" y="154215"/>
                    <a:pt x="175508" y="164481"/>
                    <a:pt x="169146" y="170791"/>
                  </a:cubicBezTo>
                  <a:cubicBezTo>
                    <a:pt x="165770" y="174144"/>
                    <a:pt x="161094" y="175845"/>
                    <a:pt x="156354" y="175449"/>
                  </a:cubicBezTo>
                  <a:close/>
                  <a:moveTo>
                    <a:pt x="156354" y="238746"/>
                  </a:moveTo>
                  <a:cubicBezTo>
                    <a:pt x="132854" y="286940"/>
                    <a:pt x="132854" y="343254"/>
                    <a:pt x="156354" y="391448"/>
                  </a:cubicBezTo>
                  <a:lnTo>
                    <a:pt x="156354" y="238746"/>
                  </a:lnTo>
                  <a:close/>
                  <a:moveTo>
                    <a:pt x="156354" y="134505"/>
                  </a:moveTo>
                  <a:lnTo>
                    <a:pt x="156354" y="174559"/>
                  </a:lnTo>
                  <a:cubicBezTo>
                    <a:pt x="152621" y="174174"/>
                    <a:pt x="149129" y="172542"/>
                    <a:pt x="146453" y="169911"/>
                  </a:cubicBezTo>
                  <a:lnTo>
                    <a:pt x="146453" y="169911"/>
                  </a:lnTo>
                  <a:lnTo>
                    <a:pt x="91306" y="115219"/>
                  </a:lnTo>
                  <a:cubicBezTo>
                    <a:pt x="84990" y="109097"/>
                    <a:pt x="84842" y="99009"/>
                    <a:pt x="90975" y="92699"/>
                  </a:cubicBezTo>
                  <a:cubicBezTo>
                    <a:pt x="91084" y="92591"/>
                    <a:pt x="91194" y="92482"/>
                    <a:pt x="91306" y="92373"/>
                  </a:cubicBezTo>
                  <a:cubicBezTo>
                    <a:pt x="97595" y="86063"/>
                    <a:pt x="107813" y="86043"/>
                    <a:pt x="114129" y="92324"/>
                  </a:cubicBezTo>
                  <a:cubicBezTo>
                    <a:pt x="114145" y="92343"/>
                    <a:pt x="114161" y="92353"/>
                    <a:pt x="114176" y="92373"/>
                  </a:cubicBezTo>
                  <a:lnTo>
                    <a:pt x="156354" y="134999"/>
                  </a:lnTo>
                  <a:close/>
                  <a:moveTo>
                    <a:pt x="156354" y="455635"/>
                  </a:moveTo>
                  <a:lnTo>
                    <a:pt x="156354" y="496085"/>
                  </a:lnTo>
                  <a:lnTo>
                    <a:pt x="114176" y="538217"/>
                  </a:lnTo>
                  <a:cubicBezTo>
                    <a:pt x="107887" y="544526"/>
                    <a:pt x="97669" y="544546"/>
                    <a:pt x="91354" y="538266"/>
                  </a:cubicBezTo>
                  <a:cubicBezTo>
                    <a:pt x="91338" y="538246"/>
                    <a:pt x="91322" y="538236"/>
                    <a:pt x="91306" y="538217"/>
                  </a:cubicBezTo>
                  <a:cubicBezTo>
                    <a:pt x="85017" y="532144"/>
                    <a:pt x="84851" y="522126"/>
                    <a:pt x="90934" y="515845"/>
                  </a:cubicBezTo>
                  <a:cubicBezTo>
                    <a:pt x="91056" y="515717"/>
                    <a:pt x="91180" y="515588"/>
                    <a:pt x="91306" y="515469"/>
                  </a:cubicBezTo>
                  <a:lnTo>
                    <a:pt x="146354" y="460382"/>
                  </a:lnTo>
                  <a:lnTo>
                    <a:pt x="146354" y="460382"/>
                  </a:lnTo>
                  <a:cubicBezTo>
                    <a:pt x="148997" y="457692"/>
                    <a:pt x="152500" y="456010"/>
                    <a:pt x="156255" y="455635"/>
                  </a:cubicBezTo>
                  <a:close/>
                  <a:moveTo>
                    <a:pt x="109127" y="315295"/>
                  </a:moveTo>
                  <a:lnTo>
                    <a:pt x="109127" y="315295"/>
                  </a:lnTo>
                  <a:cubicBezTo>
                    <a:pt x="109073" y="306414"/>
                    <a:pt x="101880" y="299223"/>
                    <a:pt x="92989" y="299174"/>
                  </a:cubicBezTo>
                  <a:lnTo>
                    <a:pt x="14971" y="299174"/>
                  </a:lnTo>
                  <a:cubicBezTo>
                    <a:pt x="6031" y="299876"/>
                    <a:pt x="-649" y="307680"/>
                    <a:pt x="50" y="316610"/>
                  </a:cubicBezTo>
                  <a:cubicBezTo>
                    <a:pt x="674" y="324572"/>
                    <a:pt x="7003" y="330891"/>
                    <a:pt x="14971" y="331514"/>
                  </a:cubicBezTo>
                  <a:lnTo>
                    <a:pt x="92989" y="331514"/>
                  </a:lnTo>
                  <a:cubicBezTo>
                    <a:pt x="101896" y="331406"/>
                    <a:pt x="109074" y="324196"/>
                    <a:pt x="109127" y="315295"/>
                  </a:cubicBezTo>
                  <a:close/>
                </a:path>
              </a:pathLst>
            </a:custGeom>
            <a:grpFill/>
            <a:ln w="9897" cap="flat">
              <a:no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514F4CE4-4105-464B-BB64-E8F42A962716}"/>
                </a:ext>
              </a:extLst>
            </p:cNvPr>
            <p:cNvSpPr/>
            <p:nvPr/>
          </p:nvSpPr>
          <p:spPr>
            <a:xfrm>
              <a:off x="10064295" y="408149"/>
              <a:ext cx="594568" cy="579446"/>
            </a:xfrm>
            <a:custGeom>
              <a:avLst/>
              <a:gdLst>
                <a:gd name="connsiteX0" fmla="*/ 567539 w 594568"/>
                <a:gd name="connsiteY0" fmla="*/ 210559 h 579446"/>
                <a:gd name="connsiteX1" fmla="*/ 550965 w 594568"/>
                <a:gd name="connsiteY1" fmla="*/ 240240 h 579446"/>
                <a:gd name="connsiteX2" fmla="*/ 521253 w 594568"/>
                <a:gd name="connsiteY2" fmla="*/ 223683 h 579446"/>
                <a:gd name="connsiteX3" fmla="*/ 523382 w 594568"/>
                <a:gd name="connsiteY3" fmla="*/ 205416 h 579446"/>
                <a:gd name="connsiteX4" fmla="*/ 537837 w 594568"/>
                <a:gd name="connsiteY4" fmla="*/ 194241 h 579446"/>
                <a:gd name="connsiteX5" fmla="*/ 503581 w 594568"/>
                <a:gd name="connsiteY5" fmla="*/ 175252 h 579446"/>
                <a:gd name="connsiteX6" fmla="*/ 487007 w 594568"/>
                <a:gd name="connsiteY6" fmla="*/ 204933 h 579446"/>
                <a:gd name="connsiteX7" fmla="*/ 457294 w 594568"/>
                <a:gd name="connsiteY7" fmla="*/ 188376 h 579446"/>
                <a:gd name="connsiteX8" fmla="*/ 459423 w 594568"/>
                <a:gd name="connsiteY8" fmla="*/ 170109 h 579446"/>
                <a:gd name="connsiteX9" fmla="*/ 473680 w 594568"/>
                <a:gd name="connsiteY9" fmla="*/ 158735 h 579446"/>
                <a:gd name="connsiteX10" fmla="*/ 439028 w 594568"/>
                <a:gd name="connsiteY10" fmla="*/ 138955 h 579446"/>
                <a:gd name="connsiteX11" fmla="*/ 422533 w 594568"/>
                <a:gd name="connsiteY11" fmla="*/ 168684 h 579446"/>
                <a:gd name="connsiteX12" fmla="*/ 392771 w 594568"/>
                <a:gd name="connsiteY12" fmla="*/ 152210 h 579446"/>
                <a:gd name="connsiteX13" fmla="*/ 394870 w 594568"/>
                <a:gd name="connsiteY13" fmla="*/ 133911 h 579446"/>
                <a:gd name="connsiteX14" fmla="*/ 409128 w 594568"/>
                <a:gd name="connsiteY14" fmla="*/ 122933 h 579446"/>
                <a:gd name="connsiteX15" fmla="*/ 374871 w 594568"/>
                <a:gd name="connsiteY15" fmla="*/ 103944 h 579446"/>
                <a:gd name="connsiteX16" fmla="*/ 358347 w 594568"/>
                <a:gd name="connsiteY16" fmla="*/ 133655 h 579446"/>
                <a:gd name="connsiteX17" fmla="*/ 328605 w 594568"/>
                <a:gd name="connsiteY17" fmla="*/ 117151 h 579446"/>
                <a:gd name="connsiteX18" fmla="*/ 345129 w 594568"/>
                <a:gd name="connsiteY18" fmla="*/ 87440 h 579446"/>
                <a:gd name="connsiteX19" fmla="*/ 345169 w 594568"/>
                <a:gd name="connsiteY19" fmla="*/ 87428 h 579446"/>
                <a:gd name="connsiteX20" fmla="*/ 310120 w 594568"/>
                <a:gd name="connsiteY20" fmla="*/ 68439 h 579446"/>
                <a:gd name="connsiteX21" fmla="*/ 308041 w 594568"/>
                <a:gd name="connsiteY21" fmla="*/ 86736 h 579446"/>
                <a:gd name="connsiteX22" fmla="*/ 275488 w 594568"/>
                <a:gd name="connsiteY22" fmla="*/ 97087 h 579446"/>
                <a:gd name="connsiteX23" fmla="*/ 265121 w 594568"/>
                <a:gd name="connsiteY23" fmla="*/ 64566 h 579446"/>
                <a:gd name="connsiteX24" fmla="*/ 280418 w 594568"/>
                <a:gd name="connsiteY24" fmla="*/ 52318 h 579446"/>
                <a:gd name="connsiteX25" fmla="*/ 246162 w 594568"/>
                <a:gd name="connsiteY25" fmla="*/ 32538 h 579446"/>
                <a:gd name="connsiteX26" fmla="*/ 244082 w 594568"/>
                <a:gd name="connsiteY26" fmla="*/ 50736 h 579446"/>
                <a:gd name="connsiteX27" fmla="*/ 241508 w 594568"/>
                <a:gd name="connsiteY27" fmla="*/ 54395 h 579446"/>
                <a:gd name="connsiteX28" fmla="*/ 241508 w 594568"/>
                <a:gd name="connsiteY28" fmla="*/ 170999 h 579446"/>
                <a:gd name="connsiteX29" fmla="*/ 507343 w 594568"/>
                <a:gd name="connsiteY29" fmla="*/ 318064 h 579446"/>
                <a:gd name="connsiteX30" fmla="*/ 509620 w 594568"/>
                <a:gd name="connsiteY30" fmla="*/ 325679 h 579446"/>
                <a:gd name="connsiteX31" fmla="*/ 501996 w 594568"/>
                <a:gd name="connsiteY31" fmla="*/ 327954 h 579446"/>
                <a:gd name="connsiteX32" fmla="*/ 501996 w 594568"/>
                <a:gd name="connsiteY32" fmla="*/ 327954 h 579446"/>
                <a:gd name="connsiteX33" fmla="*/ 241508 w 594568"/>
                <a:gd name="connsiteY33" fmla="*/ 183065 h 579446"/>
                <a:gd name="connsiteX34" fmla="*/ 241508 w 594568"/>
                <a:gd name="connsiteY34" fmla="*/ 238548 h 579446"/>
                <a:gd name="connsiteX35" fmla="*/ 478433 w 594568"/>
                <a:gd name="connsiteY35" fmla="*/ 369690 h 579446"/>
                <a:gd name="connsiteX36" fmla="*/ 480640 w 594568"/>
                <a:gd name="connsiteY36" fmla="*/ 377061 h 579446"/>
                <a:gd name="connsiteX37" fmla="*/ 480611 w 594568"/>
                <a:gd name="connsiteY37" fmla="*/ 377108 h 579446"/>
                <a:gd name="connsiteX38" fmla="*/ 473086 w 594568"/>
                <a:gd name="connsiteY38" fmla="*/ 379284 h 579446"/>
                <a:gd name="connsiteX39" fmla="*/ 473086 w 594568"/>
                <a:gd name="connsiteY39" fmla="*/ 379284 h 579446"/>
                <a:gd name="connsiteX40" fmla="*/ 241409 w 594568"/>
                <a:gd name="connsiteY40" fmla="*/ 250713 h 579446"/>
                <a:gd name="connsiteX41" fmla="*/ 241409 w 594568"/>
                <a:gd name="connsiteY41" fmla="*/ 306097 h 579446"/>
                <a:gd name="connsiteX42" fmla="*/ 449324 w 594568"/>
                <a:gd name="connsiteY42" fmla="*/ 421217 h 579446"/>
                <a:gd name="connsiteX43" fmla="*/ 451503 w 594568"/>
                <a:gd name="connsiteY43" fmla="*/ 428734 h 579446"/>
                <a:gd name="connsiteX44" fmla="*/ 444146 w 594568"/>
                <a:gd name="connsiteY44" fmla="*/ 431001 h 579446"/>
                <a:gd name="connsiteX45" fmla="*/ 443978 w 594568"/>
                <a:gd name="connsiteY45" fmla="*/ 430910 h 579446"/>
                <a:gd name="connsiteX46" fmla="*/ 443978 w 594568"/>
                <a:gd name="connsiteY46" fmla="*/ 430910 h 579446"/>
                <a:gd name="connsiteX47" fmla="*/ 241508 w 594568"/>
                <a:gd name="connsiteY47" fmla="*/ 319350 h 579446"/>
                <a:gd name="connsiteX48" fmla="*/ 241508 w 594568"/>
                <a:gd name="connsiteY48" fmla="*/ 374833 h 579446"/>
                <a:gd name="connsiteX49" fmla="*/ 420810 w 594568"/>
                <a:gd name="connsiteY49" fmla="*/ 473734 h 579446"/>
                <a:gd name="connsiteX50" fmla="*/ 423018 w 594568"/>
                <a:gd name="connsiteY50" fmla="*/ 481105 h 579446"/>
                <a:gd name="connsiteX51" fmla="*/ 422988 w 594568"/>
                <a:gd name="connsiteY51" fmla="*/ 481151 h 579446"/>
                <a:gd name="connsiteX52" fmla="*/ 415464 w 594568"/>
                <a:gd name="connsiteY52" fmla="*/ 483327 h 579446"/>
                <a:gd name="connsiteX53" fmla="*/ 415464 w 594568"/>
                <a:gd name="connsiteY53" fmla="*/ 483327 h 579446"/>
                <a:gd name="connsiteX54" fmla="*/ 241508 w 594568"/>
                <a:gd name="connsiteY54" fmla="*/ 386998 h 579446"/>
                <a:gd name="connsiteX55" fmla="*/ 241508 w 594568"/>
                <a:gd name="connsiteY55" fmla="*/ 520513 h 579446"/>
                <a:gd name="connsiteX56" fmla="*/ 334575 w 594568"/>
                <a:gd name="connsiteY56" fmla="*/ 571942 h 579446"/>
                <a:gd name="connsiteX57" fmla="*/ 415375 w 594568"/>
                <a:gd name="connsiteY57" fmla="*/ 548961 h 579446"/>
                <a:gd name="connsiteX58" fmla="*/ 415464 w 594568"/>
                <a:gd name="connsiteY58" fmla="*/ 548799 h 579446"/>
                <a:gd name="connsiteX59" fmla="*/ 594568 w 594568"/>
                <a:gd name="connsiteY59" fmla="*/ 225790 h 579446"/>
                <a:gd name="connsiteX60" fmla="*/ 241508 w 594568"/>
                <a:gd name="connsiteY60" fmla="*/ 54791 h 579446"/>
                <a:gd name="connsiteX61" fmla="*/ 208024 w 594568"/>
                <a:gd name="connsiteY61" fmla="*/ 59987 h 579446"/>
                <a:gd name="connsiteX62" fmla="*/ 201905 w 594568"/>
                <a:gd name="connsiteY62" fmla="*/ 27890 h 579446"/>
                <a:gd name="connsiteX63" fmla="*/ 216162 w 594568"/>
                <a:gd name="connsiteY63" fmla="*/ 16417 h 579446"/>
                <a:gd name="connsiteX64" fmla="*/ 186460 w 594568"/>
                <a:gd name="connsiteY64" fmla="*/ 0 h 579446"/>
                <a:gd name="connsiteX65" fmla="*/ 7554 w 594568"/>
                <a:gd name="connsiteY65" fmla="*/ 323009 h 579446"/>
                <a:gd name="connsiteX66" fmla="*/ 30444 w 594568"/>
                <a:gd name="connsiteY66" fmla="*/ 403754 h 579446"/>
                <a:gd name="connsiteX67" fmla="*/ 30722 w 594568"/>
                <a:gd name="connsiteY67" fmla="*/ 403910 h 579446"/>
                <a:gd name="connsiteX68" fmla="*/ 241508 w 594568"/>
                <a:gd name="connsiteY68" fmla="*/ 520513 h 579446"/>
                <a:gd name="connsiteX69" fmla="*/ 241508 w 594568"/>
                <a:gd name="connsiteY69" fmla="*/ 386998 h 579446"/>
                <a:gd name="connsiteX70" fmla="*/ 62305 w 594568"/>
                <a:gd name="connsiteY70" fmla="*/ 288097 h 579446"/>
                <a:gd name="connsiteX71" fmla="*/ 60097 w 594568"/>
                <a:gd name="connsiteY71" fmla="*/ 280726 h 579446"/>
                <a:gd name="connsiteX72" fmla="*/ 60127 w 594568"/>
                <a:gd name="connsiteY72" fmla="*/ 280680 h 579446"/>
                <a:gd name="connsiteX73" fmla="*/ 67651 w 594568"/>
                <a:gd name="connsiteY73" fmla="*/ 278504 h 579446"/>
                <a:gd name="connsiteX74" fmla="*/ 241508 w 594568"/>
                <a:gd name="connsiteY74" fmla="*/ 374833 h 579446"/>
                <a:gd name="connsiteX75" fmla="*/ 241508 w 594568"/>
                <a:gd name="connsiteY75" fmla="*/ 319350 h 579446"/>
                <a:gd name="connsiteX76" fmla="*/ 91116 w 594568"/>
                <a:gd name="connsiteY76" fmla="*/ 236076 h 579446"/>
                <a:gd name="connsiteX77" fmla="*/ 88839 w 594568"/>
                <a:gd name="connsiteY77" fmla="*/ 228460 h 579446"/>
                <a:gd name="connsiteX78" fmla="*/ 96462 w 594568"/>
                <a:gd name="connsiteY78" fmla="*/ 226185 h 579446"/>
                <a:gd name="connsiteX79" fmla="*/ 241508 w 594568"/>
                <a:gd name="connsiteY79" fmla="*/ 306493 h 579446"/>
                <a:gd name="connsiteX80" fmla="*/ 241508 w 594568"/>
                <a:gd name="connsiteY80" fmla="*/ 251108 h 579446"/>
                <a:gd name="connsiteX81" fmla="*/ 120026 w 594568"/>
                <a:gd name="connsiteY81" fmla="*/ 183757 h 579446"/>
                <a:gd name="connsiteX82" fmla="*/ 117818 w 594568"/>
                <a:gd name="connsiteY82" fmla="*/ 176386 h 579446"/>
                <a:gd name="connsiteX83" fmla="*/ 117848 w 594568"/>
                <a:gd name="connsiteY83" fmla="*/ 176340 h 579446"/>
                <a:gd name="connsiteX84" fmla="*/ 125373 w 594568"/>
                <a:gd name="connsiteY84" fmla="*/ 174164 h 579446"/>
                <a:gd name="connsiteX85" fmla="*/ 241508 w 594568"/>
                <a:gd name="connsiteY85" fmla="*/ 238548 h 579446"/>
                <a:gd name="connsiteX86" fmla="*/ 241508 w 594568"/>
                <a:gd name="connsiteY86" fmla="*/ 183065 h 579446"/>
                <a:gd name="connsiteX87" fmla="*/ 148837 w 594568"/>
                <a:gd name="connsiteY87" fmla="*/ 131439 h 579446"/>
                <a:gd name="connsiteX88" fmla="*/ 146560 w 594568"/>
                <a:gd name="connsiteY88" fmla="*/ 123823 h 579446"/>
                <a:gd name="connsiteX89" fmla="*/ 154184 w 594568"/>
                <a:gd name="connsiteY89" fmla="*/ 121549 h 579446"/>
                <a:gd name="connsiteX90" fmla="*/ 241508 w 594568"/>
                <a:gd name="connsiteY90" fmla="*/ 170999 h 5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94568" h="579446">
                  <a:moveTo>
                    <a:pt x="567539" y="210559"/>
                  </a:moveTo>
                  <a:cubicBezTo>
                    <a:pt x="571163" y="223328"/>
                    <a:pt x="563747" y="236617"/>
                    <a:pt x="550965" y="240240"/>
                  </a:cubicBezTo>
                  <a:cubicBezTo>
                    <a:pt x="538184" y="243865"/>
                    <a:pt x="524877" y="236451"/>
                    <a:pt x="521253" y="223683"/>
                  </a:cubicBezTo>
                  <a:cubicBezTo>
                    <a:pt x="519511" y="217552"/>
                    <a:pt x="520273" y="210983"/>
                    <a:pt x="523382" y="205416"/>
                  </a:cubicBezTo>
                  <a:cubicBezTo>
                    <a:pt x="526491" y="199893"/>
                    <a:pt x="531709" y="195861"/>
                    <a:pt x="537837" y="194241"/>
                  </a:cubicBezTo>
                  <a:lnTo>
                    <a:pt x="503581" y="175252"/>
                  </a:lnTo>
                  <a:cubicBezTo>
                    <a:pt x="507204" y="188021"/>
                    <a:pt x="499789" y="201309"/>
                    <a:pt x="487007" y="204933"/>
                  </a:cubicBezTo>
                  <a:cubicBezTo>
                    <a:pt x="474225" y="208557"/>
                    <a:pt x="460918" y="201144"/>
                    <a:pt x="457294" y="188376"/>
                  </a:cubicBezTo>
                  <a:cubicBezTo>
                    <a:pt x="455552" y="182245"/>
                    <a:pt x="456314" y="175675"/>
                    <a:pt x="459423" y="170109"/>
                  </a:cubicBezTo>
                  <a:cubicBezTo>
                    <a:pt x="462483" y="164580"/>
                    <a:pt x="467611" y="160490"/>
                    <a:pt x="473680" y="158735"/>
                  </a:cubicBezTo>
                  <a:lnTo>
                    <a:pt x="439028" y="138955"/>
                  </a:lnTo>
                  <a:cubicBezTo>
                    <a:pt x="442691" y="151713"/>
                    <a:pt x="435305" y="165023"/>
                    <a:pt x="422533" y="168684"/>
                  </a:cubicBezTo>
                  <a:cubicBezTo>
                    <a:pt x="409761" y="172343"/>
                    <a:pt x="396435" y="164968"/>
                    <a:pt x="392771" y="152210"/>
                  </a:cubicBezTo>
                  <a:cubicBezTo>
                    <a:pt x="391009" y="146074"/>
                    <a:pt x="391772" y="139491"/>
                    <a:pt x="394870" y="133911"/>
                  </a:cubicBezTo>
                  <a:cubicBezTo>
                    <a:pt x="397989" y="128518"/>
                    <a:pt x="403118" y="124573"/>
                    <a:pt x="409128" y="122933"/>
                  </a:cubicBezTo>
                  <a:lnTo>
                    <a:pt x="374871" y="103944"/>
                  </a:lnTo>
                  <a:cubicBezTo>
                    <a:pt x="378524" y="116707"/>
                    <a:pt x="371128" y="130009"/>
                    <a:pt x="358347" y="133655"/>
                  </a:cubicBezTo>
                  <a:cubicBezTo>
                    <a:pt x="345575" y="137303"/>
                    <a:pt x="332258" y="129913"/>
                    <a:pt x="328605" y="117151"/>
                  </a:cubicBezTo>
                  <a:cubicBezTo>
                    <a:pt x="324951" y="104389"/>
                    <a:pt x="332347" y="91086"/>
                    <a:pt x="345129" y="87440"/>
                  </a:cubicBezTo>
                  <a:cubicBezTo>
                    <a:pt x="345139" y="87436"/>
                    <a:pt x="345159" y="87432"/>
                    <a:pt x="345169" y="87428"/>
                  </a:cubicBezTo>
                  <a:lnTo>
                    <a:pt x="310120" y="68439"/>
                  </a:lnTo>
                  <a:cubicBezTo>
                    <a:pt x="311853" y="74575"/>
                    <a:pt x="311110" y="81145"/>
                    <a:pt x="308041" y="86736"/>
                  </a:cubicBezTo>
                  <a:cubicBezTo>
                    <a:pt x="301912" y="98574"/>
                    <a:pt x="287339" y="103209"/>
                    <a:pt x="275488" y="97087"/>
                  </a:cubicBezTo>
                  <a:cubicBezTo>
                    <a:pt x="263636" y="90965"/>
                    <a:pt x="258993" y="76405"/>
                    <a:pt x="265121" y="64566"/>
                  </a:cubicBezTo>
                  <a:cubicBezTo>
                    <a:pt x="268260" y="58509"/>
                    <a:pt x="273814" y="54059"/>
                    <a:pt x="280418" y="52318"/>
                  </a:cubicBezTo>
                  <a:lnTo>
                    <a:pt x="246162" y="32538"/>
                  </a:lnTo>
                  <a:cubicBezTo>
                    <a:pt x="247904" y="38640"/>
                    <a:pt x="247152" y="45182"/>
                    <a:pt x="244082" y="50736"/>
                  </a:cubicBezTo>
                  <a:cubicBezTo>
                    <a:pt x="243369" y="52049"/>
                    <a:pt x="242498" y="53277"/>
                    <a:pt x="241508" y="54395"/>
                  </a:cubicBezTo>
                  <a:lnTo>
                    <a:pt x="241508" y="170999"/>
                  </a:lnTo>
                  <a:lnTo>
                    <a:pt x="507343" y="318064"/>
                  </a:lnTo>
                  <a:cubicBezTo>
                    <a:pt x="510076" y="319539"/>
                    <a:pt x="511095" y="322949"/>
                    <a:pt x="509620" y="325679"/>
                  </a:cubicBezTo>
                  <a:cubicBezTo>
                    <a:pt x="508145" y="328410"/>
                    <a:pt x="504729" y="329429"/>
                    <a:pt x="501996" y="327954"/>
                  </a:cubicBezTo>
                  <a:lnTo>
                    <a:pt x="501996" y="327954"/>
                  </a:lnTo>
                  <a:lnTo>
                    <a:pt x="241508" y="183065"/>
                  </a:lnTo>
                  <a:lnTo>
                    <a:pt x="241508" y="238548"/>
                  </a:lnTo>
                  <a:lnTo>
                    <a:pt x="478433" y="369690"/>
                  </a:lnTo>
                  <a:cubicBezTo>
                    <a:pt x="481076" y="371117"/>
                    <a:pt x="482066" y="374418"/>
                    <a:pt x="480640" y="377061"/>
                  </a:cubicBezTo>
                  <a:cubicBezTo>
                    <a:pt x="480630" y="377077"/>
                    <a:pt x="480621" y="377092"/>
                    <a:pt x="480611" y="377108"/>
                  </a:cubicBezTo>
                  <a:cubicBezTo>
                    <a:pt x="479136" y="379782"/>
                    <a:pt x="475769" y="380755"/>
                    <a:pt x="473086" y="379284"/>
                  </a:cubicBezTo>
                  <a:lnTo>
                    <a:pt x="473086" y="379284"/>
                  </a:lnTo>
                  <a:lnTo>
                    <a:pt x="241409" y="250713"/>
                  </a:lnTo>
                  <a:lnTo>
                    <a:pt x="241409" y="306097"/>
                  </a:lnTo>
                  <a:lnTo>
                    <a:pt x="449324" y="421217"/>
                  </a:lnTo>
                  <a:cubicBezTo>
                    <a:pt x="451998" y="422694"/>
                    <a:pt x="452978" y="426057"/>
                    <a:pt x="451503" y="428734"/>
                  </a:cubicBezTo>
                  <a:cubicBezTo>
                    <a:pt x="450097" y="431389"/>
                    <a:pt x="446800" y="432405"/>
                    <a:pt x="444146" y="431001"/>
                  </a:cubicBezTo>
                  <a:cubicBezTo>
                    <a:pt x="444087" y="430971"/>
                    <a:pt x="444038" y="430941"/>
                    <a:pt x="443978" y="430910"/>
                  </a:cubicBezTo>
                  <a:lnTo>
                    <a:pt x="443978" y="430910"/>
                  </a:lnTo>
                  <a:lnTo>
                    <a:pt x="241508" y="319350"/>
                  </a:lnTo>
                  <a:lnTo>
                    <a:pt x="241508" y="374833"/>
                  </a:lnTo>
                  <a:lnTo>
                    <a:pt x="420810" y="473734"/>
                  </a:lnTo>
                  <a:cubicBezTo>
                    <a:pt x="423454" y="475161"/>
                    <a:pt x="424444" y="478461"/>
                    <a:pt x="423018" y="481105"/>
                  </a:cubicBezTo>
                  <a:cubicBezTo>
                    <a:pt x="423008" y="481120"/>
                    <a:pt x="422998" y="481135"/>
                    <a:pt x="422988" y="481151"/>
                  </a:cubicBezTo>
                  <a:cubicBezTo>
                    <a:pt x="421513" y="483825"/>
                    <a:pt x="418147" y="484799"/>
                    <a:pt x="415464" y="483327"/>
                  </a:cubicBezTo>
                  <a:lnTo>
                    <a:pt x="415464" y="483327"/>
                  </a:lnTo>
                  <a:lnTo>
                    <a:pt x="241508" y="386998"/>
                  </a:lnTo>
                  <a:lnTo>
                    <a:pt x="241508" y="520513"/>
                  </a:lnTo>
                  <a:lnTo>
                    <a:pt x="334575" y="571942"/>
                  </a:lnTo>
                  <a:cubicBezTo>
                    <a:pt x="363238" y="587884"/>
                    <a:pt x="399415" y="577595"/>
                    <a:pt x="415375" y="548961"/>
                  </a:cubicBezTo>
                  <a:cubicBezTo>
                    <a:pt x="415405" y="548907"/>
                    <a:pt x="415434" y="548853"/>
                    <a:pt x="415464" y="548799"/>
                  </a:cubicBezTo>
                  <a:lnTo>
                    <a:pt x="594568" y="225790"/>
                  </a:lnTo>
                  <a:close/>
                  <a:moveTo>
                    <a:pt x="241508" y="54791"/>
                  </a:moveTo>
                  <a:cubicBezTo>
                    <a:pt x="233697" y="65462"/>
                    <a:pt x="218707" y="67788"/>
                    <a:pt x="208024" y="59987"/>
                  </a:cubicBezTo>
                  <a:cubicBezTo>
                    <a:pt x="197856" y="52560"/>
                    <a:pt x="195183" y="38533"/>
                    <a:pt x="201905" y="27890"/>
                  </a:cubicBezTo>
                  <a:cubicBezTo>
                    <a:pt x="204925" y="22310"/>
                    <a:pt x="210064" y="18176"/>
                    <a:pt x="216162" y="16417"/>
                  </a:cubicBezTo>
                  <a:lnTo>
                    <a:pt x="186460" y="0"/>
                  </a:lnTo>
                  <a:lnTo>
                    <a:pt x="7554" y="323009"/>
                  </a:lnTo>
                  <a:cubicBezTo>
                    <a:pt x="-8446" y="351620"/>
                    <a:pt x="1801" y="387771"/>
                    <a:pt x="30444" y="403754"/>
                  </a:cubicBezTo>
                  <a:cubicBezTo>
                    <a:pt x="30533" y="403807"/>
                    <a:pt x="30632" y="403858"/>
                    <a:pt x="30722" y="403910"/>
                  </a:cubicBezTo>
                  <a:lnTo>
                    <a:pt x="241508" y="520513"/>
                  </a:lnTo>
                  <a:lnTo>
                    <a:pt x="241508" y="386998"/>
                  </a:lnTo>
                  <a:lnTo>
                    <a:pt x="62305" y="288097"/>
                  </a:lnTo>
                  <a:cubicBezTo>
                    <a:pt x="59661" y="286670"/>
                    <a:pt x="58671" y="283370"/>
                    <a:pt x="60097" y="280726"/>
                  </a:cubicBezTo>
                  <a:cubicBezTo>
                    <a:pt x="60107" y="280710"/>
                    <a:pt x="60117" y="280695"/>
                    <a:pt x="60127" y="280680"/>
                  </a:cubicBezTo>
                  <a:cubicBezTo>
                    <a:pt x="61602" y="278005"/>
                    <a:pt x="64968" y="277032"/>
                    <a:pt x="67651" y="278504"/>
                  </a:cubicBezTo>
                  <a:lnTo>
                    <a:pt x="241508" y="374833"/>
                  </a:lnTo>
                  <a:lnTo>
                    <a:pt x="241508" y="319350"/>
                  </a:lnTo>
                  <a:lnTo>
                    <a:pt x="91116" y="236076"/>
                  </a:lnTo>
                  <a:cubicBezTo>
                    <a:pt x="88383" y="234601"/>
                    <a:pt x="87364" y="231191"/>
                    <a:pt x="88839" y="228460"/>
                  </a:cubicBezTo>
                  <a:cubicBezTo>
                    <a:pt x="90314" y="225730"/>
                    <a:pt x="93730" y="224711"/>
                    <a:pt x="96462" y="226185"/>
                  </a:cubicBezTo>
                  <a:lnTo>
                    <a:pt x="241508" y="306493"/>
                  </a:lnTo>
                  <a:lnTo>
                    <a:pt x="241508" y="251108"/>
                  </a:lnTo>
                  <a:lnTo>
                    <a:pt x="120026" y="183757"/>
                  </a:lnTo>
                  <a:cubicBezTo>
                    <a:pt x="117383" y="182330"/>
                    <a:pt x="116393" y="179030"/>
                    <a:pt x="117818" y="176386"/>
                  </a:cubicBezTo>
                  <a:cubicBezTo>
                    <a:pt x="117828" y="176370"/>
                    <a:pt x="117838" y="176355"/>
                    <a:pt x="117848" y="176340"/>
                  </a:cubicBezTo>
                  <a:cubicBezTo>
                    <a:pt x="119323" y="173665"/>
                    <a:pt x="122689" y="172692"/>
                    <a:pt x="125373" y="174164"/>
                  </a:cubicBezTo>
                  <a:lnTo>
                    <a:pt x="241508" y="238548"/>
                  </a:lnTo>
                  <a:lnTo>
                    <a:pt x="241508" y="183065"/>
                  </a:lnTo>
                  <a:lnTo>
                    <a:pt x="148837" y="131439"/>
                  </a:lnTo>
                  <a:cubicBezTo>
                    <a:pt x="146105" y="129964"/>
                    <a:pt x="145085" y="126554"/>
                    <a:pt x="146560" y="123823"/>
                  </a:cubicBezTo>
                  <a:cubicBezTo>
                    <a:pt x="148035" y="121093"/>
                    <a:pt x="151451" y="120074"/>
                    <a:pt x="154184" y="121549"/>
                  </a:cubicBezTo>
                  <a:lnTo>
                    <a:pt x="241508" y="170999"/>
                  </a:lnTo>
                  <a:close/>
                </a:path>
              </a:pathLst>
            </a:custGeom>
            <a:grpFill/>
            <a:ln w="9897" cap="flat">
              <a:no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E076E672-827D-864D-9978-EC5F7EEB8509}"/>
                </a:ext>
              </a:extLst>
            </p:cNvPr>
            <p:cNvSpPr/>
            <p:nvPr/>
          </p:nvSpPr>
          <p:spPr>
            <a:xfrm>
              <a:off x="8007669" y="2885306"/>
              <a:ext cx="563656" cy="586869"/>
            </a:xfrm>
            <a:custGeom>
              <a:avLst/>
              <a:gdLst>
                <a:gd name="connsiteX0" fmla="*/ 457983 w 563656"/>
                <a:gd name="connsiteY0" fmla="*/ 481650 h 586869"/>
                <a:gd name="connsiteX1" fmla="*/ 525506 w 563656"/>
                <a:gd name="connsiteY1" fmla="*/ 450001 h 586869"/>
                <a:gd name="connsiteX2" fmla="*/ 557486 w 563656"/>
                <a:gd name="connsiteY2" fmla="*/ 361980 h 586869"/>
                <a:gd name="connsiteX3" fmla="*/ 457983 w 563656"/>
                <a:gd name="connsiteY3" fmla="*/ 149542 h 586869"/>
                <a:gd name="connsiteX4" fmla="*/ 457983 w 563656"/>
                <a:gd name="connsiteY4" fmla="*/ 266145 h 586869"/>
                <a:gd name="connsiteX5" fmla="*/ 460558 w 563656"/>
                <a:gd name="connsiteY5" fmla="*/ 269706 h 586869"/>
                <a:gd name="connsiteX6" fmla="*/ 475409 w 563656"/>
                <a:gd name="connsiteY6" fmla="*/ 301255 h 586869"/>
                <a:gd name="connsiteX7" fmla="*/ 475409 w 563656"/>
                <a:gd name="connsiteY7" fmla="*/ 301255 h 586869"/>
                <a:gd name="connsiteX8" fmla="*/ 470835 w 563656"/>
                <a:gd name="connsiteY8" fmla="*/ 315507 h 586869"/>
                <a:gd name="connsiteX9" fmla="*/ 470656 w 563656"/>
                <a:gd name="connsiteY9" fmla="*/ 315596 h 586869"/>
                <a:gd name="connsiteX10" fmla="*/ 457983 w 563656"/>
                <a:gd name="connsiteY10" fmla="*/ 321530 h 586869"/>
                <a:gd name="connsiteX11" fmla="*/ 457983 w 563656"/>
                <a:gd name="connsiteY11" fmla="*/ 348727 h 586869"/>
                <a:gd name="connsiteX12" fmla="*/ 481052 w 563656"/>
                <a:gd name="connsiteY12" fmla="*/ 337848 h 586869"/>
                <a:gd name="connsiteX13" fmla="*/ 494430 w 563656"/>
                <a:gd name="connsiteY13" fmla="*/ 341982 h 586869"/>
                <a:gd name="connsiteX14" fmla="*/ 494814 w 563656"/>
                <a:gd name="connsiteY14" fmla="*/ 342793 h 586869"/>
                <a:gd name="connsiteX15" fmla="*/ 509863 w 563656"/>
                <a:gd name="connsiteY15" fmla="*/ 374936 h 586869"/>
                <a:gd name="connsiteX16" fmla="*/ 509863 w 563656"/>
                <a:gd name="connsiteY16" fmla="*/ 374936 h 586869"/>
                <a:gd name="connsiteX17" fmla="*/ 505730 w 563656"/>
                <a:gd name="connsiteY17" fmla="*/ 388298 h 586869"/>
                <a:gd name="connsiteX18" fmla="*/ 504913 w 563656"/>
                <a:gd name="connsiteY18" fmla="*/ 388683 h 586869"/>
                <a:gd name="connsiteX19" fmla="*/ 457983 w 563656"/>
                <a:gd name="connsiteY19" fmla="*/ 410639 h 586869"/>
                <a:gd name="connsiteX20" fmla="*/ 406401 w 563656"/>
                <a:gd name="connsiteY20" fmla="*/ 505682 h 586869"/>
                <a:gd name="connsiteX21" fmla="*/ 457884 w 563656"/>
                <a:gd name="connsiteY21" fmla="*/ 481650 h 586869"/>
                <a:gd name="connsiteX22" fmla="*/ 457884 w 563656"/>
                <a:gd name="connsiteY22" fmla="*/ 410639 h 586869"/>
                <a:gd name="connsiteX23" fmla="*/ 434717 w 563656"/>
                <a:gd name="connsiteY23" fmla="*/ 421419 h 586869"/>
                <a:gd name="connsiteX24" fmla="*/ 421339 w 563656"/>
                <a:gd name="connsiteY24" fmla="*/ 417285 h 586869"/>
                <a:gd name="connsiteX25" fmla="*/ 420955 w 563656"/>
                <a:gd name="connsiteY25" fmla="*/ 416474 h 586869"/>
                <a:gd name="connsiteX26" fmla="*/ 406401 w 563656"/>
                <a:gd name="connsiteY26" fmla="*/ 385222 h 586869"/>
                <a:gd name="connsiteX27" fmla="*/ 406401 w 563656"/>
                <a:gd name="connsiteY27" fmla="*/ 505682 h 586869"/>
                <a:gd name="connsiteX28" fmla="*/ 457884 w 563656"/>
                <a:gd name="connsiteY28" fmla="*/ 149641 h 586869"/>
                <a:gd name="connsiteX29" fmla="*/ 406401 w 563656"/>
                <a:gd name="connsiteY29" fmla="*/ 39564 h 586869"/>
                <a:gd name="connsiteX30" fmla="*/ 406401 w 563656"/>
                <a:gd name="connsiteY30" fmla="*/ 193849 h 586869"/>
                <a:gd name="connsiteX31" fmla="*/ 412242 w 563656"/>
                <a:gd name="connsiteY31" fmla="*/ 191080 h 586869"/>
                <a:gd name="connsiteX32" fmla="*/ 426202 w 563656"/>
                <a:gd name="connsiteY32" fmla="*/ 196519 h 586869"/>
                <a:gd name="connsiteX33" fmla="*/ 441053 w 563656"/>
                <a:gd name="connsiteY33" fmla="*/ 228168 h 586869"/>
                <a:gd name="connsiteX34" fmla="*/ 441053 w 563656"/>
                <a:gd name="connsiteY34" fmla="*/ 228168 h 586869"/>
                <a:gd name="connsiteX35" fmla="*/ 436301 w 563656"/>
                <a:gd name="connsiteY35" fmla="*/ 242409 h 586869"/>
                <a:gd name="connsiteX36" fmla="*/ 406599 w 563656"/>
                <a:gd name="connsiteY36" fmla="*/ 256354 h 586869"/>
                <a:gd name="connsiteX37" fmla="*/ 406599 w 563656"/>
                <a:gd name="connsiteY37" fmla="*/ 282959 h 586869"/>
                <a:gd name="connsiteX38" fmla="*/ 446202 w 563656"/>
                <a:gd name="connsiteY38" fmla="*/ 264168 h 586869"/>
                <a:gd name="connsiteX39" fmla="*/ 457587 w 563656"/>
                <a:gd name="connsiteY39" fmla="*/ 266145 h 586869"/>
                <a:gd name="connsiteX40" fmla="*/ 457587 w 563656"/>
                <a:gd name="connsiteY40" fmla="*/ 149542 h 586869"/>
                <a:gd name="connsiteX41" fmla="*/ 457884 w 563656"/>
                <a:gd name="connsiteY41" fmla="*/ 321629 h 586869"/>
                <a:gd name="connsiteX42" fmla="*/ 457884 w 563656"/>
                <a:gd name="connsiteY42" fmla="*/ 348826 h 586869"/>
                <a:gd name="connsiteX43" fmla="*/ 410955 w 563656"/>
                <a:gd name="connsiteY43" fmla="*/ 370683 h 586869"/>
                <a:gd name="connsiteX44" fmla="*/ 406401 w 563656"/>
                <a:gd name="connsiteY44" fmla="*/ 374837 h 586869"/>
                <a:gd name="connsiteX45" fmla="*/ 406401 w 563656"/>
                <a:gd name="connsiteY45" fmla="*/ 345661 h 586869"/>
                <a:gd name="connsiteX46" fmla="*/ 383827 w 563656"/>
                <a:gd name="connsiteY46" fmla="*/ 516364 h 586869"/>
                <a:gd name="connsiteX47" fmla="*/ 406401 w 563656"/>
                <a:gd name="connsiteY47" fmla="*/ 505682 h 586869"/>
                <a:gd name="connsiteX48" fmla="*/ 406401 w 563656"/>
                <a:gd name="connsiteY48" fmla="*/ 385222 h 586869"/>
                <a:gd name="connsiteX49" fmla="*/ 406401 w 563656"/>
                <a:gd name="connsiteY49" fmla="*/ 383936 h 586869"/>
                <a:gd name="connsiteX50" fmla="*/ 406896 w 563656"/>
                <a:gd name="connsiteY50" fmla="*/ 374046 h 586869"/>
                <a:gd name="connsiteX51" fmla="*/ 406896 w 563656"/>
                <a:gd name="connsiteY51" fmla="*/ 344870 h 586869"/>
                <a:gd name="connsiteX52" fmla="*/ 400955 w 563656"/>
                <a:gd name="connsiteY52" fmla="*/ 347639 h 586869"/>
                <a:gd name="connsiteX53" fmla="*/ 387175 w 563656"/>
                <a:gd name="connsiteY53" fmla="*/ 342517 h 586869"/>
                <a:gd name="connsiteX54" fmla="*/ 386995 w 563656"/>
                <a:gd name="connsiteY54" fmla="*/ 342101 h 586869"/>
                <a:gd name="connsiteX55" fmla="*/ 384322 w 563656"/>
                <a:gd name="connsiteY55" fmla="*/ 336563 h 586869"/>
                <a:gd name="connsiteX56" fmla="*/ 384322 w 563656"/>
                <a:gd name="connsiteY56" fmla="*/ 395903 h 586869"/>
                <a:gd name="connsiteX57" fmla="*/ 398579 w 563656"/>
                <a:gd name="connsiteY57" fmla="*/ 426265 h 586869"/>
                <a:gd name="connsiteX58" fmla="*/ 398579 w 563656"/>
                <a:gd name="connsiteY58" fmla="*/ 426265 h 586869"/>
                <a:gd name="connsiteX59" fmla="*/ 394446 w 563656"/>
                <a:gd name="connsiteY59" fmla="*/ 439627 h 586869"/>
                <a:gd name="connsiteX60" fmla="*/ 393629 w 563656"/>
                <a:gd name="connsiteY60" fmla="*/ 440013 h 586869"/>
                <a:gd name="connsiteX61" fmla="*/ 384322 w 563656"/>
                <a:gd name="connsiteY61" fmla="*/ 444265 h 586869"/>
                <a:gd name="connsiteX62" fmla="*/ 384322 w 563656"/>
                <a:gd name="connsiteY62" fmla="*/ 515375 h 586869"/>
                <a:gd name="connsiteX63" fmla="*/ 406401 w 563656"/>
                <a:gd name="connsiteY63" fmla="*/ 39564 h 586869"/>
                <a:gd name="connsiteX64" fmla="*/ 405906 w 563656"/>
                <a:gd name="connsiteY64" fmla="*/ 38674 h 586869"/>
                <a:gd name="connsiteX65" fmla="*/ 383827 w 563656"/>
                <a:gd name="connsiteY65" fmla="*/ 12565 h 586869"/>
                <a:gd name="connsiteX66" fmla="*/ 383827 w 563656"/>
                <a:gd name="connsiteY66" fmla="*/ 100487 h 586869"/>
                <a:gd name="connsiteX67" fmla="*/ 393728 w 563656"/>
                <a:gd name="connsiteY67" fmla="*/ 122443 h 586869"/>
                <a:gd name="connsiteX68" fmla="*/ 393728 w 563656"/>
                <a:gd name="connsiteY68" fmla="*/ 122443 h 586869"/>
                <a:gd name="connsiteX69" fmla="*/ 383827 w 563656"/>
                <a:gd name="connsiteY69" fmla="*/ 162003 h 586869"/>
                <a:gd name="connsiteX70" fmla="*/ 383827 w 563656"/>
                <a:gd name="connsiteY70" fmla="*/ 204728 h 586869"/>
                <a:gd name="connsiteX71" fmla="*/ 406401 w 563656"/>
                <a:gd name="connsiteY71" fmla="*/ 193849 h 586869"/>
                <a:gd name="connsiteX72" fmla="*/ 406401 w 563656"/>
                <a:gd name="connsiteY72" fmla="*/ 39564 h 586869"/>
                <a:gd name="connsiteX73" fmla="*/ 406401 w 563656"/>
                <a:gd name="connsiteY73" fmla="*/ 256354 h 586869"/>
                <a:gd name="connsiteX74" fmla="*/ 406401 w 563656"/>
                <a:gd name="connsiteY74" fmla="*/ 282959 h 586869"/>
                <a:gd name="connsiteX75" fmla="*/ 383827 w 563656"/>
                <a:gd name="connsiteY75" fmla="*/ 293442 h 586869"/>
                <a:gd name="connsiteX76" fmla="*/ 383827 w 563656"/>
                <a:gd name="connsiteY76" fmla="*/ 266937 h 586869"/>
                <a:gd name="connsiteX77" fmla="*/ 346204 w 563656"/>
                <a:gd name="connsiteY77" fmla="*/ 533276 h 586869"/>
                <a:gd name="connsiteX78" fmla="*/ 383827 w 563656"/>
                <a:gd name="connsiteY78" fmla="*/ 515770 h 586869"/>
                <a:gd name="connsiteX79" fmla="*/ 383827 w 563656"/>
                <a:gd name="connsiteY79" fmla="*/ 444661 h 586869"/>
                <a:gd name="connsiteX80" fmla="*/ 346303 w 563656"/>
                <a:gd name="connsiteY80" fmla="*/ 463056 h 586869"/>
                <a:gd name="connsiteX81" fmla="*/ 346303 w 563656"/>
                <a:gd name="connsiteY81" fmla="*/ 534067 h 586869"/>
                <a:gd name="connsiteX82" fmla="*/ 383827 w 563656"/>
                <a:gd name="connsiteY82" fmla="*/ 12070 h 586869"/>
                <a:gd name="connsiteX83" fmla="*/ 346204 w 563656"/>
                <a:gd name="connsiteY83" fmla="*/ 4 h 586869"/>
                <a:gd name="connsiteX84" fmla="*/ 346204 w 563656"/>
                <a:gd name="connsiteY84" fmla="*/ 55289 h 586869"/>
                <a:gd name="connsiteX85" fmla="*/ 371253 w 563656"/>
                <a:gd name="connsiteY85" fmla="*/ 73190 h 586869"/>
                <a:gd name="connsiteX86" fmla="*/ 383827 w 563656"/>
                <a:gd name="connsiteY86" fmla="*/ 99993 h 586869"/>
                <a:gd name="connsiteX87" fmla="*/ 383827 w 563656"/>
                <a:gd name="connsiteY87" fmla="*/ 12070 h 586869"/>
                <a:gd name="connsiteX88" fmla="*/ 383827 w 563656"/>
                <a:gd name="connsiteY88" fmla="*/ 161113 h 586869"/>
                <a:gd name="connsiteX89" fmla="*/ 383827 w 563656"/>
                <a:gd name="connsiteY89" fmla="*/ 203838 h 586869"/>
                <a:gd name="connsiteX90" fmla="*/ 346204 w 563656"/>
                <a:gd name="connsiteY90" fmla="*/ 221442 h 586869"/>
                <a:gd name="connsiteX91" fmla="*/ 346204 w 563656"/>
                <a:gd name="connsiteY91" fmla="*/ 179410 h 586869"/>
                <a:gd name="connsiteX92" fmla="*/ 378283 w 563656"/>
                <a:gd name="connsiteY92" fmla="*/ 164377 h 586869"/>
                <a:gd name="connsiteX93" fmla="*/ 383827 w 563656"/>
                <a:gd name="connsiteY93" fmla="*/ 161113 h 586869"/>
                <a:gd name="connsiteX94" fmla="*/ 383827 w 563656"/>
                <a:gd name="connsiteY94" fmla="*/ 266442 h 586869"/>
                <a:gd name="connsiteX95" fmla="*/ 383827 w 563656"/>
                <a:gd name="connsiteY95" fmla="*/ 292947 h 586869"/>
                <a:gd name="connsiteX96" fmla="*/ 376401 w 563656"/>
                <a:gd name="connsiteY96" fmla="*/ 296508 h 586869"/>
                <a:gd name="connsiteX97" fmla="*/ 371649 w 563656"/>
                <a:gd name="connsiteY97" fmla="*/ 310651 h 586869"/>
                <a:gd name="connsiteX98" fmla="*/ 383827 w 563656"/>
                <a:gd name="connsiteY98" fmla="*/ 336760 h 586869"/>
                <a:gd name="connsiteX99" fmla="*/ 383827 w 563656"/>
                <a:gd name="connsiteY99" fmla="*/ 396101 h 586869"/>
                <a:gd name="connsiteX100" fmla="*/ 383035 w 563656"/>
                <a:gd name="connsiteY100" fmla="*/ 394320 h 586869"/>
                <a:gd name="connsiteX101" fmla="*/ 370065 w 563656"/>
                <a:gd name="connsiteY101" fmla="*/ 389049 h 586869"/>
                <a:gd name="connsiteX102" fmla="*/ 369372 w 563656"/>
                <a:gd name="connsiteY102" fmla="*/ 389375 h 586869"/>
                <a:gd name="connsiteX103" fmla="*/ 346204 w 563656"/>
                <a:gd name="connsiteY103" fmla="*/ 400156 h 586869"/>
                <a:gd name="connsiteX104" fmla="*/ 346204 w 563656"/>
                <a:gd name="connsiteY104" fmla="*/ 374046 h 586869"/>
                <a:gd name="connsiteX105" fmla="*/ 358877 w 563656"/>
                <a:gd name="connsiteY105" fmla="*/ 368112 h 586869"/>
                <a:gd name="connsiteX106" fmla="*/ 363748 w 563656"/>
                <a:gd name="connsiteY106" fmla="*/ 354108 h 586869"/>
                <a:gd name="connsiteX107" fmla="*/ 363629 w 563656"/>
                <a:gd name="connsiteY107" fmla="*/ 353870 h 586869"/>
                <a:gd name="connsiteX108" fmla="*/ 363629 w 563656"/>
                <a:gd name="connsiteY108" fmla="*/ 353870 h 586869"/>
                <a:gd name="connsiteX109" fmla="*/ 348778 w 563656"/>
                <a:gd name="connsiteY109" fmla="*/ 322222 h 586869"/>
                <a:gd name="connsiteX110" fmla="*/ 346204 w 563656"/>
                <a:gd name="connsiteY110" fmla="*/ 318761 h 586869"/>
                <a:gd name="connsiteX111" fmla="*/ 346204 w 563656"/>
                <a:gd name="connsiteY111" fmla="*/ 257244 h 586869"/>
                <a:gd name="connsiteX112" fmla="*/ 352244 w 563656"/>
                <a:gd name="connsiteY112" fmla="*/ 270101 h 586869"/>
                <a:gd name="connsiteX113" fmla="*/ 366433 w 563656"/>
                <a:gd name="connsiteY113" fmla="*/ 275323 h 586869"/>
                <a:gd name="connsiteX114" fmla="*/ 366798 w 563656"/>
                <a:gd name="connsiteY114" fmla="*/ 275145 h 586869"/>
                <a:gd name="connsiteX115" fmla="*/ 317789 w 563656"/>
                <a:gd name="connsiteY115" fmla="*/ 6136 h 586869"/>
                <a:gd name="connsiteX116" fmla="*/ 294720 w 563656"/>
                <a:gd name="connsiteY116" fmla="*/ 16916 h 586869"/>
                <a:gd name="connsiteX117" fmla="*/ 294720 w 563656"/>
                <a:gd name="connsiteY117" fmla="*/ 73982 h 586869"/>
                <a:gd name="connsiteX118" fmla="*/ 328482 w 563656"/>
                <a:gd name="connsiteY118" fmla="*/ 58158 h 586869"/>
                <a:gd name="connsiteX119" fmla="*/ 346204 w 563656"/>
                <a:gd name="connsiteY119" fmla="*/ 55289 h 586869"/>
                <a:gd name="connsiteX120" fmla="*/ 346204 w 563656"/>
                <a:gd name="connsiteY120" fmla="*/ 4 h 586869"/>
                <a:gd name="connsiteX121" fmla="*/ 317789 w 563656"/>
                <a:gd name="connsiteY121" fmla="*/ 6136 h 586869"/>
                <a:gd name="connsiteX122" fmla="*/ 294720 w 563656"/>
                <a:gd name="connsiteY122" fmla="*/ 557408 h 586869"/>
                <a:gd name="connsiteX123" fmla="*/ 346204 w 563656"/>
                <a:gd name="connsiteY123" fmla="*/ 533276 h 586869"/>
                <a:gd name="connsiteX124" fmla="*/ 346204 w 563656"/>
                <a:gd name="connsiteY124" fmla="*/ 463056 h 586869"/>
                <a:gd name="connsiteX125" fmla="*/ 323036 w 563656"/>
                <a:gd name="connsiteY125" fmla="*/ 473935 h 586869"/>
                <a:gd name="connsiteX126" fmla="*/ 309698 w 563656"/>
                <a:gd name="connsiteY126" fmla="*/ 469683 h 586869"/>
                <a:gd name="connsiteX127" fmla="*/ 309373 w 563656"/>
                <a:gd name="connsiteY127" fmla="*/ 468990 h 586869"/>
                <a:gd name="connsiteX128" fmla="*/ 294720 w 563656"/>
                <a:gd name="connsiteY128" fmla="*/ 437738 h 586869"/>
                <a:gd name="connsiteX129" fmla="*/ 294720 w 563656"/>
                <a:gd name="connsiteY129" fmla="*/ 558199 h 586869"/>
                <a:gd name="connsiteX130" fmla="*/ 346204 w 563656"/>
                <a:gd name="connsiteY130" fmla="*/ 179410 h 586869"/>
                <a:gd name="connsiteX131" fmla="*/ 346204 w 563656"/>
                <a:gd name="connsiteY131" fmla="*/ 221442 h 586869"/>
                <a:gd name="connsiteX132" fmla="*/ 342145 w 563656"/>
                <a:gd name="connsiteY132" fmla="*/ 223322 h 586869"/>
                <a:gd name="connsiteX133" fmla="*/ 337393 w 563656"/>
                <a:gd name="connsiteY133" fmla="*/ 237563 h 586869"/>
                <a:gd name="connsiteX134" fmla="*/ 346204 w 563656"/>
                <a:gd name="connsiteY134" fmla="*/ 256354 h 586869"/>
                <a:gd name="connsiteX135" fmla="*/ 346204 w 563656"/>
                <a:gd name="connsiteY135" fmla="*/ 317870 h 586869"/>
                <a:gd name="connsiteX136" fmla="*/ 334818 w 563656"/>
                <a:gd name="connsiteY136" fmla="*/ 315892 h 586869"/>
                <a:gd name="connsiteX137" fmla="*/ 294720 w 563656"/>
                <a:gd name="connsiteY137" fmla="*/ 334683 h 586869"/>
                <a:gd name="connsiteX138" fmla="*/ 294720 w 563656"/>
                <a:gd name="connsiteY138" fmla="*/ 308079 h 586869"/>
                <a:gd name="connsiteX139" fmla="*/ 324423 w 563656"/>
                <a:gd name="connsiteY139" fmla="*/ 294134 h 586869"/>
                <a:gd name="connsiteX140" fmla="*/ 329175 w 563656"/>
                <a:gd name="connsiteY140" fmla="*/ 279893 h 586869"/>
                <a:gd name="connsiteX141" fmla="*/ 329175 w 563656"/>
                <a:gd name="connsiteY141" fmla="*/ 279893 h 586869"/>
                <a:gd name="connsiteX142" fmla="*/ 314324 w 563656"/>
                <a:gd name="connsiteY142" fmla="*/ 248244 h 586869"/>
                <a:gd name="connsiteX143" fmla="*/ 300364 w 563656"/>
                <a:gd name="connsiteY143" fmla="*/ 242805 h 586869"/>
                <a:gd name="connsiteX144" fmla="*/ 294522 w 563656"/>
                <a:gd name="connsiteY144" fmla="*/ 245574 h 586869"/>
                <a:gd name="connsiteX145" fmla="*/ 294522 w 563656"/>
                <a:gd name="connsiteY145" fmla="*/ 203937 h 586869"/>
                <a:gd name="connsiteX146" fmla="*/ 346006 w 563656"/>
                <a:gd name="connsiteY146" fmla="*/ 179904 h 586869"/>
                <a:gd name="connsiteX147" fmla="*/ 346204 w 563656"/>
                <a:gd name="connsiteY147" fmla="*/ 373156 h 586869"/>
                <a:gd name="connsiteX148" fmla="*/ 346204 w 563656"/>
                <a:gd name="connsiteY148" fmla="*/ 400353 h 586869"/>
                <a:gd name="connsiteX149" fmla="*/ 299275 w 563656"/>
                <a:gd name="connsiteY149" fmla="*/ 422309 h 586869"/>
                <a:gd name="connsiteX150" fmla="*/ 294720 w 563656"/>
                <a:gd name="connsiteY150" fmla="*/ 426463 h 586869"/>
                <a:gd name="connsiteX151" fmla="*/ 294720 w 563656"/>
                <a:gd name="connsiteY151" fmla="*/ 396793 h 586869"/>
                <a:gd name="connsiteX152" fmla="*/ 294720 w 563656"/>
                <a:gd name="connsiteY152" fmla="*/ 17114 h 586869"/>
                <a:gd name="connsiteX153" fmla="*/ 234128 w 563656"/>
                <a:gd name="connsiteY153" fmla="*/ 45696 h 586869"/>
                <a:gd name="connsiteX154" fmla="*/ 234128 w 563656"/>
                <a:gd name="connsiteY154" fmla="*/ 102762 h 586869"/>
                <a:gd name="connsiteX155" fmla="*/ 294819 w 563656"/>
                <a:gd name="connsiteY155" fmla="*/ 74476 h 586869"/>
                <a:gd name="connsiteX156" fmla="*/ 294819 w 563656"/>
                <a:gd name="connsiteY156" fmla="*/ 17411 h 586869"/>
                <a:gd name="connsiteX157" fmla="*/ 234128 w 563656"/>
                <a:gd name="connsiteY157" fmla="*/ 584902 h 586869"/>
                <a:gd name="connsiteX158" fmla="*/ 246009 w 563656"/>
                <a:gd name="connsiteY158" fmla="*/ 580748 h 586869"/>
                <a:gd name="connsiteX159" fmla="*/ 294819 w 563656"/>
                <a:gd name="connsiteY159" fmla="*/ 557902 h 586869"/>
                <a:gd name="connsiteX160" fmla="*/ 294819 w 563656"/>
                <a:gd name="connsiteY160" fmla="*/ 437441 h 586869"/>
                <a:gd name="connsiteX161" fmla="*/ 294819 w 563656"/>
                <a:gd name="connsiteY161" fmla="*/ 436551 h 586869"/>
                <a:gd name="connsiteX162" fmla="*/ 294819 w 563656"/>
                <a:gd name="connsiteY162" fmla="*/ 426661 h 586869"/>
                <a:gd name="connsiteX163" fmla="*/ 294819 w 563656"/>
                <a:gd name="connsiteY163" fmla="*/ 396991 h 586869"/>
                <a:gd name="connsiteX164" fmla="*/ 288879 w 563656"/>
                <a:gd name="connsiteY164" fmla="*/ 399661 h 586869"/>
                <a:gd name="connsiteX165" fmla="*/ 275498 w 563656"/>
                <a:gd name="connsiteY165" fmla="*/ 395537 h 586869"/>
                <a:gd name="connsiteX166" fmla="*/ 274919 w 563656"/>
                <a:gd name="connsiteY166" fmla="*/ 394222 h 586869"/>
                <a:gd name="connsiteX167" fmla="*/ 260068 w 563656"/>
                <a:gd name="connsiteY167" fmla="*/ 362573 h 586869"/>
                <a:gd name="connsiteX168" fmla="*/ 264820 w 563656"/>
                <a:gd name="connsiteY168" fmla="*/ 348332 h 586869"/>
                <a:gd name="connsiteX169" fmla="*/ 294522 w 563656"/>
                <a:gd name="connsiteY169" fmla="*/ 334387 h 586869"/>
                <a:gd name="connsiteX170" fmla="*/ 294522 w 563656"/>
                <a:gd name="connsiteY170" fmla="*/ 307782 h 586869"/>
                <a:gd name="connsiteX171" fmla="*/ 254325 w 563656"/>
                <a:gd name="connsiteY171" fmla="*/ 326574 h 586869"/>
                <a:gd name="connsiteX172" fmla="*/ 240365 w 563656"/>
                <a:gd name="connsiteY172" fmla="*/ 321134 h 586869"/>
                <a:gd name="connsiteX173" fmla="*/ 233831 w 563656"/>
                <a:gd name="connsiteY173" fmla="*/ 307189 h 586869"/>
                <a:gd name="connsiteX174" fmla="*/ 233831 w 563656"/>
                <a:gd name="connsiteY174" fmla="*/ 369991 h 586869"/>
                <a:gd name="connsiteX175" fmla="*/ 236405 w 563656"/>
                <a:gd name="connsiteY175" fmla="*/ 373453 h 586869"/>
                <a:gd name="connsiteX176" fmla="*/ 251256 w 563656"/>
                <a:gd name="connsiteY176" fmla="*/ 405101 h 586869"/>
                <a:gd name="connsiteX177" fmla="*/ 251256 w 563656"/>
                <a:gd name="connsiteY177" fmla="*/ 405101 h 586869"/>
                <a:gd name="connsiteX178" fmla="*/ 247854 w 563656"/>
                <a:gd name="connsiteY178" fmla="*/ 418670 h 586869"/>
                <a:gd name="connsiteX179" fmla="*/ 246504 w 563656"/>
                <a:gd name="connsiteY179" fmla="*/ 419342 h 586869"/>
                <a:gd name="connsiteX180" fmla="*/ 233831 w 563656"/>
                <a:gd name="connsiteY180" fmla="*/ 425276 h 586869"/>
                <a:gd name="connsiteX181" fmla="*/ 233831 w 563656"/>
                <a:gd name="connsiteY181" fmla="*/ 453166 h 586869"/>
                <a:gd name="connsiteX182" fmla="*/ 256999 w 563656"/>
                <a:gd name="connsiteY182" fmla="*/ 442386 h 586869"/>
                <a:gd name="connsiteX183" fmla="*/ 270376 w 563656"/>
                <a:gd name="connsiteY183" fmla="*/ 446520 h 586869"/>
                <a:gd name="connsiteX184" fmla="*/ 270761 w 563656"/>
                <a:gd name="connsiteY184" fmla="*/ 447331 h 586869"/>
                <a:gd name="connsiteX185" fmla="*/ 285810 w 563656"/>
                <a:gd name="connsiteY185" fmla="*/ 479474 h 586869"/>
                <a:gd name="connsiteX186" fmla="*/ 285810 w 563656"/>
                <a:gd name="connsiteY186" fmla="*/ 479474 h 586869"/>
                <a:gd name="connsiteX187" fmla="*/ 281625 w 563656"/>
                <a:gd name="connsiteY187" fmla="*/ 492825 h 586869"/>
                <a:gd name="connsiteX188" fmla="*/ 280760 w 563656"/>
                <a:gd name="connsiteY188" fmla="*/ 493221 h 586869"/>
                <a:gd name="connsiteX189" fmla="*/ 233831 w 563656"/>
                <a:gd name="connsiteY189" fmla="*/ 515078 h 586869"/>
                <a:gd name="connsiteX190" fmla="*/ 233831 w 563656"/>
                <a:gd name="connsiteY190" fmla="*/ 584803 h 586869"/>
                <a:gd name="connsiteX191" fmla="*/ 294819 w 563656"/>
                <a:gd name="connsiteY191" fmla="*/ 203937 h 586869"/>
                <a:gd name="connsiteX192" fmla="*/ 294819 w 563656"/>
                <a:gd name="connsiteY192" fmla="*/ 246069 h 586869"/>
                <a:gd name="connsiteX193" fmla="*/ 234128 w 563656"/>
                <a:gd name="connsiteY193" fmla="*/ 274354 h 586869"/>
                <a:gd name="connsiteX194" fmla="*/ 234128 w 563656"/>
                <a:gd name="connsiteY194" fmla="*/ 232322 h 586869"/>
                <a:gd name="connsiteX195" fmla="*/ 234128 w 563656"/>
                <a:gd name="connsiteY195" fmla="*/ 45696 h 586869"/>
                <a:gd name="connsiteX196" fmla="*/ 165516 w 563656"/>
                <a:gd name="connsiteY196" fmla="*/ 77839 h 586869"/>
                <a:gd name="connsiteX197" fmla="*/ 165516 w 563656"/>
                <a:gd name="connsiteY197" fmla="*/ 134904 h 586869"/>
                <a:gd name="connsiteX198" fmla="*/ 234128 w 563656"/>
                <a:gd name="connsiteY198" fmla="*/ 102762 h 586869"/>
                <a:gd name="connsiteX199" fmla="*/ 234128 w 563656"/>
                <a:gd name="connsiteY199" fmla="*/ 45696 h 586869"/>
                <a:gd name="connsiteX200" fmla="*/ 165516 w 563656"/>
                <a:gd name="connsiteY200" fmla="*/ 561166 h 586869"/>
                <a:gd name="connsiteX201" fmla="*/ 234128 w 563656"/>
                <a:gd name="connsiteY201" fmla="*/ 584902 h 586869"/>
                <a:gd name="connsiteX202" fmla="*/ 234128 w 563656"/>
                <a:gd name="connsiteY202" fmla="*/ 515177 h 586869"/>
                <a:gd name="connsiteX203" fmla="*/ 210960 w 563656"/>
                <a:gd name="connsiteY203" fmla="*/ 526056 h 586869"/>
                <a:gd name="connsiteX204" fmla="*/ 197622 w 563656"/>
                <a:gd name="connsiteY204" fmla="*/ 521803 h 586869"/>
                <a:gd name="connsiteX205" fmla="*/ 197297 w 563656"/>
                <a:gd name="connsiteY205" fmla="*/ 521111 h 586869"/>
                <a:gd name="connsiteX206" fmla="*/ 182248 w 563656"/>
                <a:gd name="connsiteY206" fmla="*/ 488968 h 586869"/>
                <a:gd name="connsiteX207" fmla="*/ 186382 w 563656"/>
                <a:gd name="connsiteY207" fmla="*/ 475607 h 586869"/>
                <a:gd name="connsiteX208" fmla="*/ 187198 w 563656"/>
                <a:gd name="connsiteY208" fmla="*/ 475221 h 586869"/>
                <a:gd name="connsiteX209" fmla="*/ 234128 w 563656"/>
                <a:gd name="connsiteY209" fmla="*/ 453166 h 586869"/>
                <a:gd name="connsiteX210" fmla="*/ 234128 w 563656"/>
                <a:gd name="connsiteY210" fmla="*/ 425969 h 586869"/>
                <a:gd name="connsiteX211" fmla="*/ 176803 w 563656"/>
                <a:gd name="connsiteY211" fmla="*/ 453166 h 586869"/>
                <a:gd name="connsiteX212" fmla="*/ 165516 w 563656"/>
                <a:gd name="connsiteY212" fmla="*/ 451485 h 586869"/>
                <a:gd name="connsiteX213" fmla="*/ 165516 w 563656"/>
                <a:gd name="connsiteY213" fmla="*/ 561462 h 586869"/>
                <a:gd name="connsiteX214" fmla="*/ 234128 w 563656"/>
                <a:gd name="connsiteY214" fmla="*/ 232322 h 586869"/>
                <a:gd name="connsiteX215" fmla="*/ 234128 w 563656"/>
                <a:gd name="connsiteY215" fmla="*/ 274354 h 586869"/>
                <a:gd name="connsiteX216" fmla="*/ 230564 w 563656"/>
                <a:gd name="connsiteY216" fmla="*/ 276035 h 586869"/>
                <a:gd name="connsiteX217" fmla="*/ 225811 w 563656"/>
                <a:gd name="connsiteY217" fmla="*/ 290178 h 586869"/>
                <a:gd name="connsiteX218" fmla="*/ 234128 w 563656"/>
                <a:gd name="connsiteY218" fmla="*/ 307980 h 586869"/>
                <a:gd name="connsiteX219" fmla="*/ 234128 w 563656"/>
                <a:gd name="connsiteY219" fmla="*/ 370782 h 586869"/>
                <a:gd name="connsiteX220" fmla="*/ 222841 w 563656"/>
                <a:gd name="connsiteY220" fmla="*/ 368804 h 586869"/>
                <a:gd name="connsiteX221" fmla="*/ 165516 w 563656"/>
                <a:gd name="connsiteY221" fmla="*/ 395606 h 586869"/>
                <a:gd name="connsiteX222" fmla="*/ 165516 w 563656"/>
                <a:gd name="connsiteY222" fmla="*/ 369002 h 586869"/>
                <a:gd name="connsiteX223" fmla="*/ 212544 w 563656"/>
                <a:gd name="connsiteY223" fmla="*/ 347046 h 586869"/>
                <a:gd name="connsiteX224" fmla="*/ 217297 w 563656"/>
                <a:gd name="connsiteY224" fmla="*/ 332804 h 586869"/>
                <a:gd name="connsiteX225" fmla="*/ 217297 w 563656"/>
                <a:gd name="connsiteY225" fmla="*/ 332804 h 586869"/>
                <a:gd name="connsiteX226" fmla="*/ 202446 w 563656"/>
                <a:gd name="connsiteY226" fmla="*/ 301156 h 586869"/>
                <a:gd name="connsiteX227" fmla="*/ 188585 w 563656"/>
                <a:gd name="connsiteY227" fmla="*/ 295717 h 586869"/>
                <a:gd name="connsiteX228" fmla="*/ 165516 w 563656"/>
                <a:gd name="connsiteY228" fmla="*/ 306497 h 586869"/>
                <a:gd name="connsiteX229" fmla="*/ 165516 w 563656"/>
                <a:gd name="connsiteY229" fmla="*/ 264365 h 586869"/>
                <a:gd name="connsiteX230" fmla="*/ 165516 w 563656"/>
                <a:gd name="connsiteY230" fmla="*/ 77839 h 586869"/>
                <a:gd name="connsiteX231" fmla="*/ 38291 w 563656"/>
                <a:gd name="connsiteY231" fmla="*/ 137179 h 586869"/>
                <a:gd name="connsiteX232" fmla="*/ 6278 w 563656"/>
                <a:gd name="connsiteY232" fmla="*/ 225408 h 586869"/>
                <a:gd name="connsiteX233" fmla="*/ 6411 w 563656"/>
                <a:gd name="connsiteY233" fmla="*/ 225695 h 586869"/>
                <a:gd name="connsiteX234" fmla="*/ 157892 w 563656"/>
                <a:gd name="connsiteY234" fmla="*/ 549001 h 586869"/>
                <a:gd name="connsiteX235" fmla="*/ 165516 w 563656"/>
                <a:gd name="connsiteY235" fmla="*/ 561462 h 586869"/>
                <a:gd name="connsiteX236" fmla="*/ 165516 w 563656"/>
                <a:gd name="connsiteY236" fmla="*/ 451188 h 586869"/>
                <a:gd name="connsiteX237" fmla="*/ 162744 w 563656"/>
                <a:gd name="connsiteY237" fmla="*/ 447430 h 586869"/>
                <a:gd name="connsiteX238" fmla="*/ 147992 w 563656"/>
                <a:gd name="connsiteY238" fmla="*/ 415782 h 586869"/>
                <a:gd name="connsiteX239" fmla="*/ 152744 w 563656"/>
                <a:gd name="connsiteY239" fmla="*/ 401540 h 586869"/>
                <a:gd name="connsiteX240" fmla="*/ 165516 w 563656"/>
                <a:gd name="connsiteY240" fmla="*/ 395606 h 586869"/>
                <a:gd name="connsiteX241" fmla="*/ 165516 w 563656"/>
                <a:gd name="connsiteY241" fmla="*/ 369002 h 586869"/>
                <a:gd name="connsiteX242" fmla="*/ 142546 w 563656"/>
                <a:gd name="connsiteY242" fmla="*/ 379782 h 586869"/>
                <a:gd name="connsiteX243" fmla="*/ 128487 w 563656"/>
                <a:gd name="connsiteY243" fmla="*/ 374343 h 586869"/>
                <a:gd name="connsiteX244" fmla="*/ 113735 w 563656"/>
                <a:gd name="connsiteY244" fmla="*/ 342596 h 586869"/>
                <a:gd name="connsiteX245" fmla="*/ 118487 w 563656"/>
                <a:gd name="connsiteY245" fmla="*/ 328453 h 586869"/>
                <a:gd name="connsiteX246" fmla="*/ 165516 w 563656"/>
                <a:gd name="connsiteY246" fmla="*/ 306497 h 586869"/>
                <a:gd name="connsiteX247" fmla="*/ 165516 w 563656"/>
                <a:gd name="connsiteY247" fmla="*/ 264365 h 586869"/>
                <a:gd name="connsiteX248" fmla="*/ 120170 w 563656"/>
                <a:gd name="connsiteY248" fmla="*/ 285530 h 586869"/>
                <a:gd name="connsiteX249" fmla="*/ 76904 w 563656"/>
                <a:gd name="connsiteY249" fmla="*/ 270794 h 586869"/>
                <a:gd name="connsiteX250" fmla="*/ 54133 w 563656"/>
                <a:gd name="connsiteY250" fmla="*/ 221937 h 586869"/>
                <a:gd name="connsiteX251" fmla="*/ 70370 w 563656"/>
                <a:gd name="connsiteY251" fmla="*/ 179311 h 586869"/>
                <a:gd name="connsiteX252" fmla="*/ 165516 w 563656"/>
                <a:gd name="connsiteY252" fmla="*/ 134904 h 586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Lst>
              <a:rect l="l" t="t" r="r" b="b"/>
              <a:pathLst>
                <a:path w="563656" h="586869">
                  <a:moveTo>
                    <a:pt x="457983" y="481650"/>
                  </a:moveTo>
                  <a:lnTo>
                    <a:pt x="525506" y="450001"/>
                  </a:lnTo>
                  <a:cubicBezTo>
                    <a:pt x="558561" y="434415"/>
                    <a:pt x="572840" y="395112"/>
                    <a:pt x="557486" y="361980"/>
                  </a:cubicBezTo>
                  <a:lnTo>
                    <a:pt x="457983" y="149542"/>
                  </a:lnTo>
                  <a:lnTo>
                    <a:pt x="457983" y="266145"/>
                  </a:lnTo>
                  <a:cubicBezTo>
                    <a:pt x="459097" y="267124"/>
                    <a:pt x="459977" y="268341"/>
                    <a:pt x="460558" y="269706"/>
                  </a:cubicBezTo>
                  <a:lnTo>
                    <a:pt x="475409" y="301255"/>
                  </a:lnTo>
                  <a:lnTo>
                    <a:pt x="475409" y="301255"/>
                  </a:lnTo>
                  <a:cubicBezTo>
                    <a:pt x="478085" y="306447"/>
                    <a:pt x="476037" y="312836"/>
                    <a:pt x="470835" y="315507"/>
                  </a:cubicBezTo>
                  <a:cubicBezTo>
                    <a:pt x="470775" y="315536"/>
                    <a:pt x="470716" y="315566"/>
                    <a:pt x="470656" y="315596"/>
                  </a:cubicBezTo>
                  <a:lnTo>
                    <a:pt x="457983" y="321530"/>
                  </a:lnTo>
                  <a:lnTo>
                    <a:pt x="457983" y="348727"/>
                  </a:lnTo>
                  <a:lnTo>
                    <a:pt x="481052" y="337848"/>
                  </a:lnTo>
                  <a:cubicBezTo>
                    <a:pt x="485888" y="335297"/>
                    <a:pt x="491878" y="337146"/>
                    <a:pt x="494430" y="341982"/>
                  </a:cubicBezTo>
                  <a:cubicBezTo>
                    <a:pt x="494571" y="342239"/>
                    <a:pt x="494698" y="342517"/>
                    <a:pt x="494814" y="342793"/>
                  </a:cubicBezTo>
                  <a:lnTo>
                    <a:pt x="509863" y="374936"/>
                  </a:lnTo>
                  <a:lnTo>
                    <a:pt x="509863" y="374936"/>
                  </a:lnTo>
                  <a:cubicBezTo>
                    <a:pt x="512416" y="379762"/>
                    <a:pt x="510565" y="385746"/>
                    <a:pt x="505730" y="388298"/>
                  </a:cubicBezTo>
                  <a:cubicBezTo>
                    <a:pt x="505463" y="388436"/>
                    <a:pt x="505191" y="388564"/>
                    <a:pt x="504913" y="388683"/>
                  </a:cubicBezTo>
                  <a:lnTo>
                    <a:pt x="457983" y="410639"/>
                  </a:lnTo>
                  <a:close/>
                  <a:moveTo>
                    <a:pt x="406401" y="505682"/>
                  </a:moveTo>
                  <a:lnTo>
                    <a:pt x="457884" y="481650"/>
                  </a:lnTo>
                  <a:lnTo>
                    <a:pt x="457884" y="410639"/>
                  </a:lnTo>
                  <a:lnTo>
                    <a:pt x="434717" y="421419"/>
                  </a:lnTo>
                  <a:cubicBezTo>
                    <a:pt x="429881" y="423971"/>
                    <a:pt x="423891" y="422121"/>
                    <a:pt x="421339" y="417285"/>
                  </a:cubicBezTo>
                  <a:cubicBezTo>
                    <a:pt x="421198" y="417028"/>
                    <a:pt x="421071" y="416751"/>
                    <a:pt x="420955" y="416474"/>
                  </a:cubicBezTo>
                  <a:lnTo>
                    <a:pt x="406401" y="385222"/>
                  </a:lnTo>
                  <a:lnTo>
                    <a:pt x="406401" y="505682"/>
                  </a:lnTo>
                  <a:close/>
                  <a:moveTo>
                    <a:pt x="457884" y="149641"/>
                  </a:moveTo>
                  <a:lnTo>
                    <a:pt x="406401" y="39564"/>
                  </a:lnTo>
                  <a:lnTo>
                    <a:pt x="406401" y="193849"/>
                  </a:lnTo>
                  <a:lnTo>
                    <a:pt x="412242" y="191080"/>
                  </a:lnTo>
                  <a:cubicBezTo>
                    <a:pt x="417602" y="188845"/>
                    <a:pt x="423772" y="191248"/>
                    <a:pt x="426202" y="196519"/>
                  </a:cubicBezTo>
                  <a:lnTo>
                    <a:pt x="441053" y="228168"/>
                  </a:lnTo>
                  <a:lnTo>
                    <a:pt x="441053" y="228168"/>
                  </a:lnTo>
                  <a:cubicBezTo>
                    <a:pt x="443527" y="233419"/>
                    <a:pt x="441435" y="239690"/>
                    <a:pt x="436301" y="242409"/>
                  </a:cubicBezTo>
                  <a:lnTo>
                    <a:pt x="406599" y="256354"/>
                  </a:lnTo>
                  <a:lnTo>
                    <a:pt x="406599" y="282959"/>
                  </a:lnTo>
                  <a:lnTo>
                    <a:pt x="446202" y="264168"/>
                  </a:lnTo>
                  <a:cubicBezTo>
                    <a:pt x="450057" y="262546"/>
                    <a:pt x="454506" y="263317"/>
                    <a:pt x="457587" y="266145"/>
                  </a:cubicBezTo>
                  <a:lnTo>
                    <a:pt x="457587" y="149542"/>
                  </a:lnTo>
                  <a:close/>
                  <a:moveTo>
                    <a:pt x="457884" y="321629"/>
                  </a:moveTo>
                  <a:lnTo>
                    <a:pt x="457884" y="348826"/>
                  </a:lnTo>
                  <a:lnTo>
                    <a:pt x="410955" y="370683"/>
                  </a:lnTo>
                  <a:cubicBezTo>
                    <a:pt x="409071" y="371603"/>
                    <a:pt x="407491" y="373047"/>
                    <a:pt x="406401" y="374837"/>
                  </a:cubicBezTo>
                  <a:lnTo>
                    <a:pt x="406401" y="345661"/>
                  </a:lnTo>
                  <a:close/>
                  <a:moveTo>
                    <a:pt x="383827" y="516364"/>
                  </a:moveTo>
                  <a:lnTo>
                    <a:pt x="406401" y="505682"/>
                  </a:lnTo>
                  <a:lnTo>
                    <a:pt x="406401" y="385222"/>
                  </a:lnTo>
                  <a:lnTo>
                    <a:pt x="406401" y="383936"/>
                  </a:lnTo>
                  <a:cubicBezTo>
                    <a:pt x="404783" y="380791"/>
                    <a:pt x="404971" y="377013"/>
                    <a:pt x="406896" y="374046"/>
                  </a:cubicBezTo>
                  <a:lnTo>
                    <a:pt x="406896" y="344870"/>
                  </a:lnTo>
                  <a:lnTo>
                    <a:pt x="400955" y="347639"/>
                  </a:lnTo>
                  <a:cubicBezTo>
                    <a:pt x="395735" y="350023"/>
                    <a:pt x="389565" y="347738"/>
                    <a:pt x="387175" y="342517"/>
                  </a:cubicBezTo>
                  <a:cubicBezTo>
                    <a:pt x="387112" y="342378"/>
                    <a:pt x="387053" y="342239"/>
                    <a:pt x="386995" y="342101"/>
                  </a:cubicBezTo>
                  <a:lnTo>
                    <a:pt x="384322" y="336563"/>
                  </a:lnTo>
                  <a:lnTo>
                    <a:pt x="384322" y="395903"/>
                  </a:lnTo>
                  <a:lnTo>
                    <a:pt x="398579" y="426265"/>
                  </a:lnTo>
                  <a:lnTo>
                    <a:pt x="398579" y="426265"/>
                  </a:lnTo>
                  <a:cubicBezTo>
                    <a:pt x="401131" y="431092"/>
                    <a:pt x="399281" y="437075"/>
                    <a:pt x="394446" y="439627"/>
                  </a:cubicBezTo>
                  <a:cubicBezTo>
                    <a:pt x="394179" y="439765"/>
                    <a:pt x="393907" y="439894"/>
                    <a:pt x="393629" y="440013"/>
                  </a:cubicBezTo>
                  <a:lnTo>
                    <a:pt x="384322" y="444265"/>
                  </a:lnTo>
                  <a:lnTo>
                    <a:pt x="384322" y="515375"/>
                  </a:lnTo>
                  <a:close/>
                  <a:moveTo>
                    <a:pt x="406401" y="39564"/>
                  </a:moveTo>
                  <a:lnTo>
                    <a:pt x="405906" y="38674"/>
                  </a:lnTo>
                  <a:cubicBezTo>
                    <a:pt x="401048" y="28131"/>
                    <a:pt x="393417" y="19112"/>
                    <a:pt x="383827" y="12565"/>
                  </a:cubicBezTo>
                  <a:lnTo>
                    <a:pt x="383827" y="100487"/>
                  </a:lnTo>
                  <a:lnTo>
                    <a:pt x="393728" y="122443"/>
                  </a:lnTo>
                  <a:lnTo>
                    <a:pt x="393728" y="122443"/>
                  </a:lnTo>
                  <a:cubicBezTo>
                    <a:pt x="400420" y="136289"/>
                    <a:pt x="396254" y="152934"/>
                    <a:pt x="383827" y="162003"/>
                  </a:cubicBezTo>
                  <a:lnTo>
                    <a:pt x="383827" y="204728"/>
                  </a:lnTo>
                  <a:lnTo>
                    <a:pt x="406401" y="193849"/>
                  </a:lnTo>
                  <a:lnTo>
                    <a:pt x="406401" y="39564"/>
                  </a:lnTo>
                  <a:close/>
                  <a:moveTo>
                    <a:pt x="406401" y="256354"/>
                  </a:moveTo>
                  <a:lnTo>
                    <a:pt x="406401" y="282959"/>
                  </a:lnTo>
                  <a:lnTo>
                    <a:pt x="383827" y="293442"/>
                  </a:lnTo>
                  <a:lnTo>
                    <a:pt x="383827" y="266937"/>
                  </a:lnTo>
                  <a:close/>
                  <a:moveTo>
                    <a:pt x="346204" y="533276"/>
                  </a:moveTo>
                  <a:lnTo>
                    <a:pt x="383827" y="515770"/>
                  </a:lnTo>
                  <a:lnTo>
                    <a:pt x="383827" y="444661"/>
                  </a:lnTo>
                  <a:lnTo>
                    <a:pt x="346303" y="463056"/>
                  </a:lnTo>
                  <a:lnTo>
                    <a:pt x="346303" y="534067"/>
                  </a:lnTo>
                  <a:close/>
                  <a:moveTo>
                    <a:pt x="383827" y="12070"/>
                  </a:moveTo>
                  <a:cubicBezTo>
                    <a:pt x="372801" y="4326"/>
                    <a:pt x="359680" y="123"/>
                    <a:pt x="346204" y="4"/>
                  </a:cubicBezTo>
                  <a:lnTo>
                    <a:pt x="346204" y="55289"/>
                  </a:lnTo>
                  <a:cubicBezTo>
                    <a:pt x="357120" y="56457"/>
                    <a:pt x="366625" y="63251"/>
                    <a:pt x="371253" y="73190"/>
                  </a:cubicBezTo>
                  <a:lnTo>
                    <a:pt x="383827" y="99993"/>
                  </a:lnTo>
                  <a:lnTo>
                    <a:pt x="383827" y="12070"/>
                  </a:lnTo>
                  <a:close/>
                  <a:moveTo>
                    <a:pt x="383827" y="161113"/>
                  </a:moveTo>
                  <a:lnTo>
                    <a:pt x="383827" y="203838"/>
                  </a:lnTo>
                  <a:lnTo>
                    <a:pt x="346204" y="221442"/>
                  </a:lnTo>
                  <a:lnTo>
                    <a:pt x="346204" y="179410"/>
                  </a:lnTo>
                  <a:lnTo>
                    <a:pt x="378283" y="164377"/>
                  </a:lnTo>
                  <a:cubicBezTo>
                    <a:pt x="380230" y="163467"/>
                    <a:pt x="382086" y="162369"/>
                    <a:pt x="383827" y="161113"/>
                  </a:cubicBezTo>
                  <a:close/>
                  <a:moveTo>
                    <a:pt x="383827" y="266442"/>
                  </a:moveTo>
                  <a:lnTo>
                    <a:pt x="383827" y="292947"/>
                  </a:lnTo>
                  <a:lnTo>
                    <a:pt x="376401" y="296508"/>
                  </a:lnTo>
                  <a:cubicBezTo>
                    <a:pt x="371281" y="299188"/>
                    <a:pt x="369185" y="305429"/>
                    <a:pt x="371649" y="310651"/>
                  </a:cubicBezTo>
                  <a:lnTo>
                    <a:pt x="383827" y="336760"/>
                  </a:lnTo>
                  <a:lnTo>
                    <a:pt x="383827" y="396101"/>
                  </a:lnTo>
                  <a:lnTo>
                    <a:pt x="383035" y="394320"/>
                  </a:lnTo>
                  <a:cubicBezTo>
                    <a:pt x="380910" y="389286"/>
                    <a:pt x="375102" y="386933"/>
                    <a:pt x="370065" y="389049"/>
                  </a:cubicBezTo>
                  <a:cubicBezTo>
                    <a:pt x="369829" y="389148"/>
                    <a:pt x="369599" y="389257"/>
                    <a:pt x="369372" y="389375"/>
                  </a:cubicBezTo>
                  <a:lnTo>
                    <a:pt x="346204" y="400156"/>
                  </a:lnTo>
                  <a:lnTo>
                    <a:pt x="346204" y="374046"/>
                  </a:lnTo>
                  <a:lnTo>
                    <a:pt x="358877" y="368112"/>
                  </a:lnTo>
                  <a:cubicBezTo>
                    <a:pt x="364094" y="365590"/>
                    <a:pt x="366275" y="359319"/>
                    <a:pt x="363748" y="354108"/>
                  </a:cubicBezTo>
                  <a:cubicBezTo>
                    <a:pt x="363710" y="354029"/>
                    <a:pt x="363670" y="353949"/>
                    <a:pt x="363629" y="353870"/>
                  </a:cubicBezTo>
                  <a:lnTo>
                    <a:pt x="363629" y="353870"/>
                  </a:lnTo>
                  <a:lnTo>
                    <a:pt x="348778" y="322222"/>
                  </a:lnTo>
                  <a:cubicBezTo>
                    <a:pt x="348161" y="320907"/>
                    <a:pt x="347285" y="319730"/>
                    <a:pt x="346204" y="318761"/>
                  </a:cubicBezTo>
                  <a:lnTo>
                    <a:pt x="346204" y="257244"/>
                  </a:lnTo>
                  <a:lnTo>
                    <a:pt x="352244" y="270101"/>
                  </a:lnTo>
                  <a:cubicBezTo>
                    <a:pt x="354719" y="275462"/>
                    <a:pt x="361072" y="277796"/>
                    <a:pt x="366433" y="275323"/>
                  </a:cubicBezTo>
                  <a:cubicBezTo>
                    <a:pt x="366556" y="275264"/>
                    <a:pt x="366678" y="275205"/>
                    <a:pt x="366798" y="275145"/>
                  </a:cubicBezTo>
                  <a:close/>
                  <a:moveTo>
                    <a:pt x="317789" y="6136"/>
                  </a:moveTo>
                  <a:lnTo>
                    <a:pt x="294720" y="16916"/>
                  </a:lnTo>
                  <a:lnTo>
                    <a:pt x="294720" y="73982"/>
                  </a:lnTo>
                  <a:lnTo>
                    <a:pt x="328482" y="58158"/>
                  </a:lnTo>
                  <a:cubicBezTo>
                    <a:pt x="334006" y="55576"/>
                    <a:pt x="340145" y="54577"/>
                    <a:pt x="346204" y="55289"/>
                  </a:cubicBezTo>
                  <a:lnTo>
                    <a:pt x="346204" y="4"/>
                  </a:lnTo>
                  <a:cubicBezTo>
                    <a:pt x="336392" y="-105"/>
                    <a:pt x="326680" y="1982"/>
                    <a:pt x="317789" y="6136"/>
                  </a:cubicBezTo>
                  <a:close/>
                  <a:moveTo>
                    <a:pt x="294720" y="557408"/>
                  </a:moveTo>
                  <a:lnTo>
                    <a:pt x="346204" y="533276"/>
                  </a:lnTo>
                  <a:lnTo>
                    <a:pt x="346204" y="463056"/>
                  </a:lnTo>
                  <a:lnTo>
                    <a:pt x="323036" y="473935"/>
                  </a:lnTo>
                  <a:cubicBezTo>
                    <a:pt x="318177" y="476438"/>
                    <a:pt x="312205" y="474539"/>
                    <a:pt x="309698" y="469683"/>
                  </a:cubicBezTo>
                  <a:cubicBezTo>
                    <a:pt x="309580" y="469455"/>
                    <a:pt x="309472" y="469228"/>
                    <a:pt x="309373" y="468990"/>
                  </a:cubicBezTo>
                  <a:lnTo>
                    <a:pt x="294720" y="437738"/>
                  </a:lnTo>
                  <a:lnTo>
                    <a:pt x="294720" y="558199"/>
                  </a:lnTo>
                  <a:close/>
                  <a:moveTo>
                    <a:pt x="346204" y="179410"/>
                  </a:moveTo>
                  <a:lnTo>
                    <a:pt x="346204" y="221442"/>
                  </a:lnTo>
                  <a:lnTo>
                    <a:pt x="342145" y="223322"/>
                  </a:lnTo>
                  <a:cubicBezTo>
                    <a:pt x="337010" y="226041"/>
                    <a:pt x="334918" y="232312"/>
                    <a:pt x="337393" y="237563"/>
                  </a:cubicBezTo>
                  <a:lnTo>
                    <a:pt x="346204" y="256354"/>
                  </a:lnTo>
                  <a:lnTo>
                    <a:pt x="346204" y="317870"/>
                  </a:lnTo>
                  <a:cubicBezTo>
                    <a:pt x="343147" y="314992"/>
                    <a:pt x="338668" y="314221"/>
                    <a:pt x="334818" y="315892"/>
                  </a:cubicBezTo>
                  <a:lnTo>
                    <a:pt x="294720" y="334683"/>
                  </a:lnTo>
                  <a:lnTo>
                    <a:pt x="294720" y="308079"/>
                  </a:lnTo>
                  <a:lnTo>
                    <a:pt x="324423" y="294134"/>
                  </a:lnTo>
                  <a:cubicBezTo>
                    <a:pt x="329599" y="291454"/>
                    <a:pt x="331704" y="285144"/>
                    <a:pt x="329175" y="279893"/>
                  </a:cubicBezTo>
                  <a:lnTo>
                    <a:pt x="329175" y="279893"/>
                  </a:lnTo>
                  <a:lnTo>
                    <a:pt x="314324" y="248244"/>
                  </a:lnTo>
                  <a:cubicBezTo>
                    <a:pt x="311933" y="242934"/>
                    <a:pt x="305723" y="240510"/>
                    <a:pt x="300364" y="242805"/>
                  </a:cubicBezTo>
                  <a:lnTo>
                    <a:pt x="294522" y="245574"/>
                  </a:lnTo>
                  <a:lnTo>
                    <a:pt x="294522" y="203937"/>
                  </a:lnTo>
                  <a:lnTo>
                    <a:pt x="346006" y="179904"/>
                  </a:lnTo>
                  <a:close/>
                  <a:moveTo>
                    <a:pt x="346204" y="373156"/>
                  </a:moveTo>
                  <a:lnTo>
                    <a:pt x="346204" y="400353"/>
                  </a:lnTo>
                  <a:lnTo>
                    <a:pt x="299275" y="422309"/>
                  </a:lnTo>
                  <a:cubicBezTo>
                    <a:pt x="297353" y="423170"/>
                    <a:pt x="295757" y="424633"/>
                    <a:pt x="294720" y="426463"/>
                  </a:cubicBezTo>
                  <a:lnTo>
                    <a:pt x="294720" y="396793"/>
                  </a:lnTo>
                  <a:close/>
                  <a:moveTo>
                    <a:pt x="294720" y="17114"/>
                  </a:moveTo>
                  <a:lnTo>
                    <a:pt x="234128" y="45696"/>
                  </a:lnTo>
                  <a:lnTo>
                    <a:pt x="234128" y="102762"/>
                  </a:lnTo>
                  <a:lnTo>
                    <a:pt x="294819" y="74476"/>
                  </a:lnTo>
                  <a:lnTo>
                    <a:pt x="294819" y="17411"/>
                  </a:lnTo>
                  <a:close/>
                  <a:moveTo>
                    <a:pt x="234128" y="584902"/>
                  </a:moveTo>
                  <a:cubicBezTo>
                    <a:pt x="238213" y="583903"/>
                    <a:pt x="242192" y="582508"/>
                    <a:pt x="246009" y="580748"/>
                  </a:cubicBezTo>
                  <a:lnTo>
                    <a:pt x="294819" y="557902"/>
                  </a:lnTo>
                  <a:lnTo>
                    <a:pt x="294819" y="437441"/>
                  </a:lnTo>
                  <a:lnTo>
                    <a:pt x="294819" y="436551"/>
                  </a:lnTo>
                  <a:cubicBezTo>
                    <a:pt x="293051" y="433495"/>
                    <a:pt x="293051" y="429717"/>
                    <a:pt x="294819" y="426661"/>
                  </a:cubicBezTo>
                  <a:lnTo>
                    <a:pt x="294819" y="396991"/>
                  </a:lnTo>
                  <a:lnTo>
                    <a:pt x="288879" y="399661"/>
                  </a:lnTo>
                  <a:cubicBezTo>
                    <a:pt x="284045" y="402213"/>
                    <a:pt x="278054" y="400373"/>
                    <a:pt x="275498" y="395537"/>
                  </a:cubicBezTo>
                  <a:cubicBezTo>
                    <a:pt x="275273" y="395112"/>
                    <a:pt x="275079" y="394677"/>
                    <a:pt x="274919" y="394222"/>
                  </a:cubicBezTo>
                  <a:lnTo>
                    <a:pt x="260068" y="362573"/>
                  </a:lnTo>
                  <a:cubicBezTo>
                    <a:pt x="257594" y="357322"/>
                    <a:pt x="259686" y="351051"/>
                    <a:pt x="264820" y="348332"/>
                  </a:cubicBezTo>
                  <a:lnTo>
                    <a:pt x="294522" y="334387"/>
                  </a:lnTo>
                  <a:lnTo>
                    <a:pt x="294522" y="307782"/>
                  </a:lnTo>
                  <a:lnTo>
                    <a:pt x="254325" y="326574"/>
                  </a:lnTo>
                  <a:cubicBezTo>
                    <a:pt x="248965" y="328809"/>
                    <a:pt x="242795" y="326406"/>
                    <a:pt x="240365" y="321134"/>
                  </a:cubicBezTo>
                  <a:lnTo>
                    <a:pt x="233831" y="307189"/>
                  </a:lnTo>
                  <a:lnTo>
                    <a:pt x="233831" y="369991"/>
                  </a:lnTo>
                  <a:cubicBezTo>
                    <a:pt x="234911" y="370960"/>
                    <a:pt x="235787" y="372137"/>
                    <a:pt x="236405" y="373453"/>
                  </a:cubicBezTo>
                  <a:lnTo>
                    <a:pt x="251256" y="405101"/>
                  </a:lnTo>
                  <a:lnTo>
                    <a:pt x="251256" y="405101"/>
                  </a:lnTo>
                  <a:cubicBezTo>
                    <a:pt x="254067" y="409789"/>
                    <a:pt x="252544" y="415861"/>
                    <a:pt x="247854" y="418670"/>
                  </a:cubicBezTo>
                  <a:cubicBezTo>
                    <a:pt x="247422" y="418927"/>
                    <a:pt x="246970" y="419154"/>
                    <a:pt x="246504" y="419342"/>
                  </a:cubicBezTo>
                  <a:lnTo>
                    <a:pt x="233831" y="425276"/>
                  </a:lnTo>
                  <a:lnTo>
                    <a:pt x="233831" y="453166"/>
                  </a:lnTo>
                  <a:lnTo>
                    <a:pt x="256999" y="442386"/>
                  </a:lnTo>
                  <a:cubicBezTo>
                    <a:pt x="261834" y="439835"/>
                    <a:pt x="267824" y="441684"/>
                    <a:pt x="270376" y="446520"/>
                  </a:cubicBezTo>
                  <a:cubicBezTo>
                    <a:pt x="270517" y="446777"/>
                    <a:pt x="270645" y="447054"/>
                    <a:pt x="270761" y="447331"/>
                  </a:cubicBezTo>
                  <a:lnTo>
                    <a:pt x="285810" y="479474"/>
                  </a:lnTo>
                  <a:lnTo>
                    <a:pt x="285810" y="479474"/>
                  </a:lnTo>
                  <a:cubicBezTo>
                    <a:pt x="288343" y="484310"/>
                    <a:pt x="286470" y="490294"/>
                    <a:pt x="281625" y="492825"/>
                  </a:cubicBezTo>
                  <a:cubicBezTo>
                    <a:pt x="281343" y="492964"/>
                    <a:pt x="281054" y="493102"/>
                    <a:pt x="280760" y="493221"/>
                  </a:cubicBezTo>
                  <a:lnTo>
                    <a:pt x="233831" y="515078"/>
                  </a:lnTo>
                  <a:lnTo>
                    <a:pt x="233831" y="584803"/>
                  </a:lnTo>
                  <a:close/>
                  <a:moveTo>
                    <a:pt x="294819" y="203937"/>
                  </a:moveTo>
                  <a:lnTo>
                    <a:pt x="294819" y="246069"/>
                  </a:lnTo>
                  <a:lnTo>
                    <a:pt x="234128" y="274354"/>
                  </a:lnTo>
                  <a:lnTo>
                    <a:pt x="234128" y="232322"/>
                  </a:lnTo>
                  <a:close/>
                  <a:moveTo>
                    <a:pt x="234128" y="45696"/>
                  </a:moveTo>
                  <a:lnTo>
                    <a:pt x="165516" y="77839"/>
                  </a:lnTo>
                  <a:lnTo>
                    <a:pt x="165516" y="134904"/>
                  </a:lnTo>
                  <a:lnTo>
                    <a:pt x="234128" y="102762"/>
                  </a:lnTo>
                  <a:lnTo>
                    <a:pt x="234128" y="45696"/>
                  </a:lnTo>
                  <a:close/>
                  <a:moveTo>
                    <a:pt x="165516" y="561166"/>
                  </a:moveTo>
                  <a:cubicBezTo>
                    <a:pt x="181668" y="581945"/>
                    <a:pt x="208570" y="591251"/>
                    <a:pt x="234128" y="584902"/>
                  </a:cubicBezTo>
                  <a:lnTo>
                    <a:pt x="234128" y="515177"/>
                  </a:lnTo>
                  <a:lnTo>
                    <a:pt x="210960" y="526056"/>
                  </a:lnTo>
                  <a:cubicBezTo>
                    <a:pt x="206101" y="528558"/>
                    <a:pt x="200129" y="526659"/>
                    <a:pt x="197622" y="521803"/>
                  </a:cubicBezTo>
                  <a:cubicBezTo>
                    <a:pt x="197504" y="521576"/>
                    <a:pt x="197396" y="521348"/>
                    <a:pt x="197297" y="521111"/>
                  </a:cubicBezTo>
                  <a:lnTo>
                    <a:pt x="182248" y="488968"/>
                  </a:lnTo>
                  <a:cubicBezTo>
                    <a:pt x="179696" y="484142"/>
                    <a:pt x="181546" y="478159"/>
                    <a:pt x="186382" y="475607"/>
                  </a:cubicBezTo>
                  <a:cubicBezTo>
                    <a:pt x="186648" y="475468"/>
                    <a:pt x="186920" y="475340"/>
                    <a:pt x="187198" y="475221"/>
                  </a:cubicBezTo>
                  <a:lnTo>
                    <a:pt x="234128" y="453166"/>
                  </a:lnTo>
                  <a:lnTo>
                    <a:pt x="234128" y="425969"/>
                  </a:lnTo>
                  <a:lnTo>
                    <a:pt x="176803" y="453166"/>
                  </a:lnTo>
                  <a:cubicBezTo>
                    <a:pt x="173063" y="455045"/>
                    <a:pt x="168543" y="454373"/>
                    <a:pt x="165516" y="451485"/>
                  </a:cubicBezTo>
                  <a:lnTo>
                    <a:pt x="165516" y="561462"/>
                  </a:lnTo>
                  <a:close/>
                  <a:moveTo>
                    <a:pt x="234128" y="232322"/>
                  </a:moveTo>
                  <a:lnTo>
                    <a:pt x="234128" y="274354"/>
                  </a:lnTo>
                  <a:lnTo>
                    <a:pt x="230564" y="276035"/>
                  </a:lnTo>
                  <a:cubicBezTo>
                    <a:pt x="225443" y="278716"/>
                    <a:pt x="223347" y="284956"/>
                    <a:pt x="225811" y="290178"/>
                  </a:cubicBezTo>
                  <a:lnTo>
                    <a:pt x="234128" y="307980"/>
                  </a:lnTo>
                  <a:lnTo>
                    <a:pt x="234128" y="370782"/>
                  </a:lnTo>
                  <a:cubicBezTo>
                    <a:pt x="231169" y="367795"/>
                    <a:pt x="226642" y="367004"/>
                    <a:pt x="222841" y="368804"/>
                  </a:cubicBezTo>
                  <a:lnTo>
                    <a:pt x="165516" y="395606"/>
                  </a:lnTo>
                  <a:lnTo>
                    <a:pt x="165516" y="369002"/>
                  </a:lnTo>
                  <a:lnTo>
                    <a:pt x="212544" y="347046"/>
                  </a:lnTo>
                  <a:cubicBezTo>
                    <a:pt x="217720" y="344366"/>
                    <a:pt x="219825" y="338056"/>
                    <a:pt x="217297" y="332804"/>
                  </a:cubicBezTo>
                  <a:lnTo>
                    <a:pt x="217297" y="332804"/>
                  </a:lnTo>
                  <a:lnTo>
                    <a:pt x="202446" y="301156"/>
                  </a:lnTo>
                  <a:cubicBezTo>
                    <a:pt x="200096" y="295855"/>
                    <a:pt x="193916" y="293432"/>
                    <a:pt x="188585" y="295717"/>
                  </a:cubicBezTo>
                  <a:lnTo>
                    <a:pt x="165516" y="306497"/>
                  </a:lnTo>
                  <a:lnTo>
                    <a:pt x="165516" y="264365"/>
                  </a:lnTo>
                  <a:close/>
                  <a:moveTo>
                    <a:pt x="165516" y="77839"/>
                  </a:moveTo>
                  <a:lnTo>
                    <a:pt x="38291" y="137179"/>
                  </a:lnTo>
                  <a:cubicBezTo>
                    <a:pt x="5060" y="152716"/>
                    <a:pt x="-9273" y="192217"/>
                    <a:pt x="6278" y="225408"/>
                  </a:cubicBezTo>
                  <a:cubicBezTo>
                    <a:pt x="6322" y="225507"/>
                    <a:pt x="6366" y="225606"/>
                    <a:pt x="6411" y="225695"/>
                  </a:cubicBezTo>
                  <a:lnTo>
                    <a:pt x="157892" y="549001"/>
                  </a:lnTo>
                  <a:cubicBezTo>
                    <a:pt x="159923" y="553442"/>
                    <a:pt x="162483" y="557625"/>
                    <a:pt x="165516" y="561462"/>
                  </a:cubicBezTo>
                  <a:lnTo>
                    <a:pt x="165516" y="451188"/>
                  </a:lnTo>
                  <a:cubicBezTo>
                    <a:pt x="164353" y="450130"/>
                    <a:pt x="163412" y="448854"/>
                    <a:pt x="162744" y="447430"/>
                  </a:cubicBezTo>
                  <a:lnTo>
                    <a:pt x="147992" y="415782"/>
                  </a:lnTo>
                  <a:cubicBezTo>
                    <a:pt x="145405" y="410540"/>
                    <a:pt x="147524" y="404191"/>
                    <a:pt x="152744" y="401540"/>
                  </a:cubicBezTo>
                  <a:lnTo>
                    <a:pt x="165516" y="395606"/>
                  </a:lnTo>
                  <a:lnTo>
                    <a:pt x="165516" y="369002"/>
                  </a:lnTo>
                  <a:lnTo>
                    <a:pt x="142546" y="379782"/>
                  </a:lnTo>
                  <a:cubicBezTo>
                    <a:pt x="137157" y="381968"/>
                    <a:pt x="130993" y="379584"/>
                    <a:pt x="128487" y="374343"/>
                  </a:cubicBezTo>
                  <a:lnTo>
                    <a:pt x="113735" y="342596"/>
                  </a:lnTo>
                  <a:cubicBezTo>
                    <a:pt x="111158" y="337373"/>
                    <a:pt x="113281" y="331064"/>
                    <a:pt x="118487" y="328453"/>
                  </a:cubicBezTo>
                  <a:lnTo>
                    <a:pt x="165516" y="306497"/>
                  </a:lnTo>
                  <a:lnTo>
                    <a:pt x="165516" y="264365"/>
                  </a:lnTo>
                  <a:lnTo>
                    <a:pt x="120170" y="285530"/>
                  </a:lnTo>
                  <a:cubicBezTo>
                    <a:pt x="104140" y="293244"/>
                    <a:pt x="84875" y="286687"/>
                    <a:pt x="76904" y="270794"/>
                  </a:cubicBezTo>
                  <a:lnTo>
                    <a:pt x="54133" y="221937"/>
                  </a:lnTo>
                  <a:cubicBezTo>
                    <a:pt x="46887" y="205687"/>
                    <a:pt x="54141" y="186639"/>
                    <a:pt x="70370" y="179311"/>
                  </a:cubicBezTo>
                  <a:lnTo>
                    <a:pt x="165516" y="134904"/>
                  </a:lnTo>
                  <a:close/>
                </a:path>
              </a:pathLst>
            </a:custGeom>
            <a:grpFill/>
            <a:ln w="9897" cap="flat">
              <a:no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35C13D03-58F6-AB4A-BB3B-C4B10B44D2F0}"/>
                </a:ext>
              </a:extLst>
            </p:cNvPr>
            <p:cNvSpPr/>
            <p:nvPr/>
          </p:nvSpPr>
          <p:spPr>
            <a:xfrm>
              <a:off x="10203726" y="2305160"/>
              <a:ext cx="711961" cy="37087"/>
            </a:xfrm>
            <a:custGeom>
              <a:avLst/>
              <a:gdLst>
                <a:gd name="connsiteX0" fmla="*/ 0 w 711961"/>
                <a:gd name="connsiteY0" fmla="*/ 0 h 37087"/>
                <a:gd name="connsiteX1" fmla="*/ 711961 w 711961"/>
                <a:gd name="connsiteY1" fmla="*/ 0 h 37087"/>
                <a:gd name="connsiteX2" fmla="*/ 711961 w 711961"/>
                <a:gd name="connsiteY2" fmla="*/ 37088 h 37087"/>
                <a:gd name="connsiteX3" fmla="*/ 0 w 711961"/>
                <a:gd name="connsiteY3" fmla="*/ 37088 h 37087"/>
              </a:gdLst>
              <a:ahLst/>
              <a:cxnLst>
                <a:cxn ang="0">
                  <a:pos x="connsiteX0" y="connsiteY0"/>
                </a:cxn>
                <a:cxn ang="0">
                  <a:pos x="connsiteX1" y="connsiteY1"/>
                </a:cxn>
                <a:cxn ang="0">
                  <a:pos x="connsiteX2" y="connsiteY2"/>
                </a:cxn>
                <a:cxn ang="0">
                  <a:pos x="connsiteX3" y="connsiteY3"/>
                </a:cxn>
              </a:cxnLst>
              <a:rect l="l" t="t" r="r" b="b"/>
              <a:pathLst>
                <a:path w="711961" h="37087">
                  <a:moveTo>
                    <a:pt x="0" y="0"/>
                  </a:moveTo>
                  <a:lnTo>
                    <a:pt x="711961" y="0"/>
                  </a:lnTo>
                  <a:lnTo>
                    <a:pt x="711961" y="37088"/>
                  </a:lnTo>
                  <a:lnTo>
                    <a:pt x="0" y="37088"/>
                  </a:lnTo>
                  <a:close/>
                </a:path>
              </a:pathLst>
            </a:custGeom>
            <a:grpFill/>
            <a:ln w="9897" cap="flat">
              <a:no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26B99378-0736-0746-AC96-FFE6A7A24B5E}"/>
                </a:ext>
              </a:extLst>
            </p:cNvPr>
            <p:cNvSpPr/>
            <p:nvPr/>
          </p:nvSpPr>
          <p:spPr>
            <a:xfrm>
              <a:off x="10233428" y="2233556"/>
              <a:ext cx="652557" cy="37087"/>
            </a:xfrm>
            <a:custGeom>
              <a:avLst/>
              <a:gdLst>
                <a:gd name="connsiteX0" fmla="*/ 0 w 652557"/>
                <a:gd name="connsiteY0" fmla="*/ 0 h 37087"/>
                <a:gd name="connsiteX1" fmla="*/ 652557 w 652557"/>
                <a:gd name="connsiteY1" fmla="*/ 0 h 37087"/>
                <a:gd name="connsiteX2" fmla="*/ 652557 w 652557"/>
                <a:gd name="connsiteY2" fmla="*/ 37088 h 37087"/>
                <a:gd name="connsiteX3" fmla="*/ 0 w 652557"/>
                <a:gd name="connsiteY3" fmla="*/ 37088 h 37087"/>
              </a:gdLst>
              <a:ahLst/>
              <a:cxnLst>
                <a:cxn ang="0">
                  <a:pos x="connsiteX0" y="connsiteY0"/>
                </a:cxn>
                <a:cxn ang="0">
                  <a:pos x="connsiteX1" y="connsiteY1"/>
                </a:cxn>
                <a:cxn ang="0">
                  <a:pos x="connsiteX2" y="connsiteY2"/>
                </a:cxn>
                <a:cxn ang="0">
                  <a:pos x="connsiteX3" y="connsiteY3"/>
                </a:cxn>
              </a:cxnLst>
              <a:rect l="l" t="t" r="r" b="b"/>
              <a:pathLst>
                <a:path w="652557" h="37087">
                  <a:moveTo>
                    <a:pt x="0" y="0"/>
                  </a:moveTo>
                  <a:lnTo>
                    <a:pt x="652557" y="0"/>
                  </a:lnTo>
                  <a:lnTo>
                    <a:pt x="652557" y="37088"/>
                  </a:lnTo>
                  <a:lnTo>
                    <a:pt x="0" y="37088"/>
                  </a:lnTo>
                  <a:close/>
                </a:path>
              </a:pathLst>
            </a:custGeom>
            <a:grpFill/>
            <a:ln w="9897" cap="flat">
              <a:no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C0DD038E-72FC-B24C-8A49-6691A14F9F7E}"/>
                </a:ext>
              </a:extLst>
            </p:cNvPr>
            <p:cNvSpPr/>
            <p:nvPr/>
          </p:nvSpPr>
          <p:spPr>
            <a:xfrm>
              <a:off x="10490451" y="2159479"/>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A43736FC-0208-5743-B677-946B83B54B91}"/>
                </a:ext>
              </a:extLst>
            </p:cNvPr>
            <p:cNvSpPr/>
            <p:nvPr/>
          </p:nvSpPr>
          <p:spPr>
            <a:xfrm>
              <a:off x="10515203" y="1895217"/>
              <a:ext cx="89007" cy="288888"/>
            </a:xfrm>
            <a:custGeom>
              <a:avLst/>
              <a:gdLst>
                <a:gd name="connsiteX0" fmla="*/ 0 w 89007"/>
                <a:gd name="connsiteY0" fmla="*/ 0 h 288888"/>
                <a:gd name="connsiteX1" fmla="*/ 89007 w 89007"/>
                <a:gd name="connsiteY1" fmla="*/ 0 h 288888"/>
                <a:gd name="connsiteX2" fmla="*/ 89007 w 89007"/>
                <a:gd name="connsiteY2" fmla="*/ 288889 h 288888"/>
                <a:gd name="connsiteX3" fmla="*/ 0 w 89007"/>
                <a:gd name="connsiteY3" fmla="*/ 288889 h 288888"/>
              </a:gdLst>
              <a:ahLst/>
              <a:cxnLst>
                <a:cxn ang="0">
                  <a:pos x="connsiteX0" y="connsiteY0"/>
                </a:cxn>
                <a:cxn ang="0">
                  <a:pos x="connsiteX1" y="connsiteY1"/>
                </a:cxn>
                <a:cxn ang="0">
                  <a:pos x="connsiteX2" y="connsiteY2"/>
                </a:cxn>
                <a:cxn ang="0">
                  <a:pos x="connsiteX3" y="connsiteY3"/>
                </a:cxn>
              </a:cxnLst>
              <a:rect l="l" t="t" r="r" b="b"/>
              <a:pathLst>
                <a:path w="89007" h="288888">
                  <a:moveTo>
                    <a:pt x="0" y="0"/>
                  </a:moveTo>
                  <a:lnTo>
                    <a:pt x="89007" y="0"/>
                  </a:lnTo>
                  <a:lnTo>
                    <a:pt x="89007" y="288889"/>
                  </a:lnTo>
                  <a:lnTo>
                    <a:pt x="0" y="288889"/>
                  </a:lnTo>
                  <a:close/>
                </a:path>
              </a:pathLst>
            </a:custGeom>
            <a:grpFill/>
            <a:ln w="9897" cap="flat">
              <a:no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2C73AAB2-AC5F-0741-BE3D-EF5D238924CB}"/>
                </a:ext>
              </a:extLst>
            </p:cNvPr>
            <p:cNvSpPr/>
            <p:nvPr/>
          </p:nvSpPr>
          <p:spPr>
            <a:xfrm>
              <a:off x="10490451" y="1880481"/>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597F22CD-2233-894A-BAA8-F18129F21613}"/>
                </a:ext>
              </a:extLst>
            </p:cNvPr>
            <p:cNvSpPr/>
            <p:nvPr/>
          </p:nvSpPr>
          <p:spPr>
            <a:xfrm>
              <a:off x="10699357" y="2159479"/>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BE274DB7-301F-0645-9D8B-6BA7C1702873}"/>
                </a:ext>
              </a:extLst>
            </p:cNvPr>
            <p:cNvSpPr/>
            <p:nvPr/>
          </p:nvSpPr>
          <p:spPr>
            <a:xfrm>
              <a:off x="10724109" y="1895217"/>
              <a:ext cx="89007" cy="288888"/>
            </a:xfrm>
            <a:custGeom>
              <a:avLst/>
              <a:gdLst>
                <a:gd name="connsiteX0" fmla="*/ 0 w 89007"/>
                <a:gd name="connsiteY0" fmla="*/ 0 h 288888"/>
                <a:gd name="connsiteX1" fmla="*/ 89008 w 89007"/>
                <a:gd name="connsiteY1" fmla="*/ 0 h 288888"/>
                <a:gd name="connsiteX2" fmla="*/ 89008 w 89007"/>
                <a:gd name="connsiteY2" fmla="*/ 288889 h 288888"/>
                <a:gd name="connsiteX3" fmla="*/ 0 w 89007"/>
                <a:gd name="connsiteY3" fmla="*/ 288889 h 288888"/>
              </a:gdLst>
              <a:ahLst/>
              <a:cxnLst>
                <a:cxn ang="0">
                  <a:pos x="connsiteX0" y="connsiteY0"/>
                </a:cxn>
                <a:cxn ang="0">
                  <a:pos x="connsiteX1" y="connsiteY1"/>
                </a:cxn>
                <a:cxn ang="0">
                  <a:pos x="connsiteX2" y="connsiteY2"/>
                </a:cxn>
                <a:cxn ang="0">
                  <a:pos x="connsiteX3" y="connsiteY3"/>
                </a:cxn>
              </a:cxnLst>
              <a:rect l="l" t="t" r="r" b="b"/>
              <a:pathLst>
                <a:path w="89007" h="288888">
                  <a:moveTo>
                    <a:pt x="0" y="0"/>
                  </a:moveTo>
                  <a:lnTo>
                    <a:pt x="89008" y="0"/>
                  </a:lnTo>
                  <a:lnTo>
                    <a:pt x="89008" y="288889"/>
                  </a:lnTo>
                  <a:lnTo>
                    <a:pt x="0" y="288889"/>
                  </a:lnTo>
                  <a:close/>
                </a:path>
              </a:pathLst>
            </a:custGeom>
            <a:grpFill/>
            <a:ln w="9897"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27B8A122-5577-0448-96FE-49A949E78EE9}"/>
                </a:ext>
              </a:extLst>
            </p:cNvPr>
            <p:cNvSpPr/>
            <p:nvPr/>
          </p:nvSpPr>
          <p:spPr>
            <a:xfrm>
              <a:off x="10699357" y="1880481"/>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6D3A5547-94DD-7D43-80A6-DFFFE8243AA3}"/>
                </a:ext>
              </a:extLst>
            </p:cNvPr>
            <p:cNvSpPr/>
            <p:nvPr/>
          </p:nvSpPr>
          <p:spPr>
            <a:xfrm>
              <a:off x="10281546" y="2159479"/>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817747F9-03F0-E84B-AF37-3F85148DFD24}"/>
                </a:ext>
              </a:extLst>
            </p:cNvPr>
            <p:cNvSpPr/>
            <p:nvPr/>
          </p:nvSpPr>
          <p:spPr>
            <a:xfrm>
              <a:off x="10306298" y="1895217"/>
              <a:ext cx="89007" cy="288888"/>
            </a:xfrm>
            <a:custGeom>
              <a:avLst/>
              <a:gdLst>
                <a:gd name="connsiteX0" fmla="*/ 0 w 89007"/>
                <a:gd name="connsiteY0" fmla="*/ 0 h 288888"/>
                <a:gd name="connsiteX1" fmla="*/ 89007 w 89007"/>
                <a:gd name="connsiteY1" fmla="*/ 0 h 288888"/>
                <a:gd name="connsiteX2" fmla="*/ 89007 w 89007"/>
                <a:gd name="connsiteY2" fmla="*/ 288889 h 288888"/>
                <a:gd name="connsiteX3" fmla="*/ 0 w 89007"/>
                <a:gd name="connsiteY3" fmla="*/ 288889 h 288888"/>
              </a:gdLst>
              <a:ahLst/>
              <a:cxnLst>
                <a:cxn ang="0">
                  <a:pos x="connsiteX0" y="connsiteY0"/>
                </a:cxn>
                <a:cxn ang="0">
                  <a:pos x="connsiteX1" y="connsiteY1"/>
                </a:cxn>
                <a:cxn ang="0">
                  <a:pos x="connsiteX2" y="connsiteY2"/>
                </a:cxn>
                <a:cxn ang="0">
                  <a:pos x="connsiteX3" y="connsiteY3"/>
                </a:cxn>
              </a:cxnLst>
              <a:rect l="l" t="t" r="r" b="b"/>
              <a:pathLst>
                <a:path w="89007" h="288888">
                  <a:moveTo>
                    <a:pt x="0" y="0"/>
                  </a:moveTo>
                  <a:lnTo>
                    <a:pt x="89007" y="0"/>
                  </a:lnTo>
                  <a:lnTo>
                    <a:pt x="89007" y="288889"/>
                  </a:lnTo>
                  <a:lnTo>
                    <a:pt x="0" y="288889"/>
                  </a:lnTo>
                  <a:close/>
                </a:path>
              </a:pathLst>
            </a:custGeom>
            <a:grpFill/>
            <a:ln w="9897"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2E0087B2-6B63-7A4B-B80A-13BF28F6256D}"/>
                </a:ext>
              </a:extLst>
            </p:cNvPr>
            <p:cNvSpPr/>
            <p:nvPr/>
          </p:nvSpPr>
          <p:spPr>
            <a:xfrm>
              <a:off x="10281546" y="1880481"/>
              <a:ext cx="138412" cy="37087"/>
            </a:xfrm>
            <a:custGeom>
              <a:avLst/>
              <a:gdLst>
                <a:gd name="connsiteX0" fmla="*/ 0 w 138412"/>
                <a:gd name="connsiteY0" fmla="*/ 0 h 37087"/>
                <a:gd name="connsiteX1" fmla="*/ 138412 w 138412"/>
                <a:gd name="connsiteY1" fmla="*/ 0 h 37087"/>
                <a:gd name="connsiteX2" fmla="*/ 138412 w 138412"/>
                <a:gd name="connsiteY2" fmla="*/ 37088 h 37087"/>
                <a:gd name="connsiteX3" fmla="*/ 0 w 138412"/>
                <a:gd name="connsiteY3" fmla="*/ 37088 h 37087"/>
              </a:gdLst>
              <a:ahLst/>
              <a:cxnLst>
                <a:cxn ang="0">
                  <a:pos x="connsiteX0" y="connsiteY0"/>
                </a:cxn>
                <a:cxn ang="0">
                  <a:pos x="connsiteX1" y="connsiteY1"/>
                </a:cxn>
                <a:cxn ang="0">
                  <a:pos x="connsiteX2" y="connsiteY2"/>
                </a:cxn>
                <a:cxn ang="0">
                  <a:pos x="connsiteX3" y="connsiteY3"/>
                </a:cxn>
              </a:cxnLst>
              <a:rect l="l" t="t" r="r" b="b"/>
              <a:pathLst>
                <a:path w="138412" h="37087">
                  <a:moveTo>
                    <a:pt x="0" y="0"/>
                  </a:moveTo>
                  <a:lnTo>
                    <a:pt x="138412" y="0"/>
                  </a:lnTo>
                  <a:lnTo>
                    <a:pt x="138412" y="37088"/>
                  </a:lnTo>
                  <a:lnTo>
                    <a:pt x="0" y="37088"/>
                  </a:lnTo>
                  <a:close/>
                </a:path>
              </a:pathLst>
            </a:custGeom>
            <a:grpFill/>
            <a:ln w="9897"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F732C7AB-15E2-3148-B671-AB992E1ECB4B}"/>
                </a:ext>
              </a:extLst>
            </p:cNvPr>
            <p:cNvSpPr/>
            <p:nvPr/>
          </p:nvSpPr>
          <p:spPr>
            <a:xfrm>
              <a:off x="10233428" y="1801459"/>
              <a:ext cx="652557" cy="37087"/>
            </a:xfrm>
            <a:custGeom>
              <a:avLst/>
              <a:gdLst>
                <a:gd name="connsiteX0" fmla="*/ 0 w 652557"/>
                <a:gd name="connsiteY0" fmla="*/ 0 h 37087"/>
                <a:gd name="connsiteX1" fmla="*/ 652557 w 652557"/>
                <a:gd name="connsiteY1" fmla="*/ 0 h 37087"/>
                <a:gd name="connsiteX2" fmla="*/ 652557 w 652557"/>
                <a:gd name="connsiteY2" fmla="*/ 37088 h 37087"/>
                <a:gd name="connsiteX3" fmla="*/ 0 w 652557"/>
                <a:gd name="connsiteY3" fmla="*/ 37088 h 37087"/>
              </a:gdLst>
              <a:ahLst/>
              <a:cxnLst>
                <a:cxn ang="0">
                  <a:pos x="connsiteX0" y="connsiteY0"/>
                </a:cxn>
                <a:cxn ang="0">
                  <a:pos x="connsiteX1" y="connsiteY1"/>
                </a:cxn>
                <a:cxn ang="0">
                  <a:pos x="connsiteX2" y="connsiteY2"/>
                </a:cxn>
                <a:cxn ang="0">
                  <a:pos x="connsiteX3" y="connsiteY3"/>
                </a:cxn>
              </a:cxnLst>
              <a:rect l="l" t="t" r="r" b="b"/>
              <a:pathLst>
                <a:path w="652557" h="37087">
                  <a:moveTo>
                    <a:pt x="0" y="0"/>
                  </a:moveTo>
                  <a:lnTo>
                    <a:pt x="652557" y="0"/>
                  </a:lnTo>
                  <a:lnTo>
                    <a:pt x="652557" y="37088"/>
                  </a:lnTo>
                  <a:lnTo>
                    <a:pt x="0" y="37088"/>
                  </a:lnTo>
                  <a:close/>
                </a:path>
              </a:pathLst>
            </a:custGeom>
            <a:grpFill/>
            <a:ln w="9897"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AF0B8AA5-1A29-4F44-90F7-1AB3BB1BE87B}"/>
                </a:ext>
              </a:extLst>
            </p:cNvPr>
            <p:cNvSpPr/>
            <p:nvPr/>
          </p:nvSpPr>
          <p:spPr>
            <a:xfrm>
              <a:off x="10233329" y="1593966"/>
              <a:ext cx="652656" cy="207493"/>
            </a:xfrm>
            <a:custGeom>
              <a:avLst/>
              <a:gdLst>
                <a:gd name="connsiteX0" fmla="*/ 326328 w 652656"/>
                <a:gd name="connsiteY0" fmla="*/ 0 h 207493"/>
                <a:gd name="connsiteX1" fmla="*/ 652656 w 652656"/>
                <a:gd name="connsiteY1" fmla="*/ 207493 h 207493"/>
                <a:gd name="connsiteX2" fmla="*/ 0 w 652656"/>
                <a:gd name="connsiteY2" fmla="*/ 207493 h 207493"/>
                <a:gd name="connsiteX3" fmla="*/ 326328 w 652656"/>
                <a:gd name="connsiteY3" fmla="*/ 0 h 207493"/>
              </a:gdLst>
              <a:ahLst/>
              <a:cxnLst>
                <a:cxn ang="0">
                  <a:pos x="connsiteX0" y="connsiteY0"/>
                </a:cxn>
                <a:cxn ang="0">
                  <a:pos x="connsiteX1" y="connsiteY1"/>
                </a:cxn>
                <a:cxn ang="0">
                  <a:pos x="connsiteX2" y="connsiteY2"/>
                </a:cxn>
                <a:cxn ang="0">
                  <a:pos x="connsiteX3" y="connsiteY3"/>
                </a:cxn>
              </a:cxnLst>
              <a:rect l="l" t="t" r="r" b="b"/>
              <a:pathLst>
                <a:path w="652656" h="207493">
                  <a:moveTo>
                    <a:pt x="326328" y="0"/>
                  </a:moveTo>
                  <a:lnTo>
                    <a:pt x="652656" y="207493"/>
                  </a:lnTo>
                  <a:lnTo>
                    <a:pt x="0" y="207493"/>
                  </a:lnTo>
                  <a:lnTo>
                    <a:pt x="326328" y="0"/>
                  </a:lnTo>
                  <a:close/>
                </a:path>
              </a:pathLst>
            </a:custGeom>
            <a:grpFill/>
            <a:ln w="9897" cap="flat">
              <a:no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A5339689-20DD-7949-8518-4237BA71C81C}"/>
                </a:ext>
              </a:extLst>
            </p:cNvPr>
            <p:cNvSpPr/>
            <p:nvPr/>
          </p:nvSpPr>
          <p:spPr>
            <a:xfrm>
              <a:off x="8433277" y="1781185"/>
              <a:ext cx="907600" cy="593996"/>
            </a:xfrm>
            <a:custGeom>
              <a:avLst/>
              <a:gdLst>
                <a:gd name="connsiteX0" fmla="*/ 202965 w 907600"/>
                <a:gd name="connsiteY0" fmla="*/ 66362 h 593996"/>
                <a:gd name="connsiteX1" fmla="*/ 907600 w 907600"/>
                <a:gd name="connsiteY1" fmla="*/ 296801 h 593996"/>
                <a:gd name="connsiteX2" fmla="*/ 202965 w 907600"/>
                <a:gd name="connsiteY2" fmla="*/ 527239 h 593996"/>
                <a:gd name="connsiteX3" fmla="*/ 202965 w 907600"/>
                <a:gd name="connsiteY3" fmla="*/ 436943 h 593996"/>
                <a:gd name="connsiteX4" fmla="*/ 313754 w 907600"/>
                <a:gd name="connsiteY4" fmla="*/ 354361 h 593996"/>
                <a:gd name="connsiteX5" fmla="*/ 313754 w 907600"/>
                <a:gd name="connsiteY5" fmla="*/ 215900 h 593996"/>
                <a:gd name="connsiteX6" fmla="*/ 341872 w 907600"/>
                <a:gd name="connsiteY6" fmla="*/ 215900 h 593996"/>
                <a:gd name="connsiteX7" fmla="*/ 341872 w 907600"/>
                <a:gd name="connsiteY7" fmla="*/ 156560 h 593996"/>
                <a:gd name="connsiteX8" fmla="*/ 224054 w 907600"/>
                <a:gd name="connsiteY8" fmla="*/ 156560 h 593996"/>
                <a:gd name="connsiteX9" fmla="*/ 224054 w 907600"/>
                <a:gd name="connsiteY9" fmla="*/ 215900 h 593996"/>
                <a:gd name="connsiteX10" fmla="*/ 252271 w 907600"/>
                <a:gd name="connsiteY10" fmla="*/ 215900 h 593996"/>
                <a:gd name="connsiteX11" fmla="*/ 252271 w 907600"/>
                <a:gd name="connsiteY11" fmla="*/ 354361 h 593996"/>
                <a:gd name="connsiteX12" fmla="*/ 202767 w 907600"/>
                <a:gd name="connsiteY12" fmla="*/ 384031 h 593996"/>
                <a:gd name="connsiteX13" fmla="*/ 0 w 907600"/>
                <a:gd name="connsiteY13" fmla="*/ 0 h 593996"/>
                <a:gd name="connsiteX14" fmla="*/ 202965 w 907600"/>
                <a:gd name="connsiteY14" fmla="*/ 66362 h 593996"/>
                <a:gd name="connsiteX15" fmla="*/ 202965 w 907600"/>
                <a:gd name="connsiteY15" fmla="*/ 384426 h 593996"/>
                <a:gd name="connsiteX16" fmla="*/ 202965 w 907600"/>
                <a:gd name="connsiteY16" fmla="*/ 384426 h 593996"/>
                <a:gd name="connsiteX17" fmla="*/ 153461 w 907600"/>
                <a:gd name="connsiteY17" fmla="*/ 354756 h 593996"/>
                <a:gd name="connsiteX18" fmla="*/ 153461 w 907600"/>
                <a:gd name="connsiteY18" fmla="*/ 216296 h 593996"/>
                <a:gd name="connsiteX19" fmla="*/ 181777 w 907600"/>
                <a:gd name="connsiteY19" fmla="*/ 216296 h 593996"/>
                <a:gd name="connsiteX20" fmla="*/ 181777 w 907600"/>
                <a:gd name="connsiteY20" fmla="*/ 156955 h 593996"/>
                <a:gd name="connsiteX21" fmla="*/ 63959 w 907600"/>
                <a:gd name="connsiteY21" fmla="*/ 156955 h 593996"/>
                <a:gd name="connsiteX22" fmla="*/ 63959 w 907600"/>
                <a:gd name="connsiteY22" fmla="*/ 216296 h 593996"/>
                <a:gd name="connsiteX23" fmla="*/ 92176 w 907600"/>
                <a:gd name="connsiteY23" fmla="*/ 216296 h 593996"/>
                <a:gd name="connsiteX24" fmla="*/ 92176 w 907600"/>
                <a:gd name="connsiteY24" fmla="*/ 354756 h 593996"/>
                <a:gd name="connsiteX25" fmla="*/ 202965 w 907600"/>
                <a:gd name="connsiteY25" fmla="*/ 437338 h 593996"/>
                <a:gd name="connsiteX26" fmla="*/ 202965 w 907600"/>
                <a:gd name="connsiteY26" fmla="*/ 437338 h 593996"/>
                <a:gd name="connsiteX27" fmla="*/ 202965 w 907600"/>
                <a:gd name="connsiteY27" fmla="*/ 527634 h 593996"/>
                <a:gd name="connsiteX28" fmla="*/ 0 w 907600"/>
                <a:gd name="connsiteY28" fmla="*/ 593997 h 593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7600" h="593996">
                  <a:moveTo>
                    <a:pt x="202965" y="66362"/>
                  </a:moveTo>
                  <a:lnTo>
                    <a:pt x="907600" y="296801"/>
                  </a:lnTo>
                  <a:lnTo>
                    <a:pt x="202965" y="527239"/>
                  </a:lnTo>
                  <a:lnTo>
                    <a:pt x="202965" y="436943"/>
                  </a:lnTo>
                  <a:cubicBezTo>
                    <a:pt x="264152" y="436943"/>
                    <a:pt x="313754" y="399954"/>
                    <a:pt x="313754" y="354361"/>
                  </a:cubicBezTo>
                  <a:lnTo>
                    <a:pt x="313754" y="215900"/>
                  </a:lnTo>
                  <a:lnTo>
                    <a:pt x="341872" y="215900"/>
                  </a:lnTo>
                  <a:lnTo>
                    <a:pt x="341872" y="156560"/>
                  </a:lnTo>
                  <a:lnTo>
                    <a:pt x="224054" y="156560"/>
                  </a:lnTo>
                  <a:lnTo>
                    <a:pt x="224054" y="215900"/>
                  </a:lnTo>
                  <a:lnTo>
                    <a:pt x="252271" y="215900"/>
                  </a:lnTo>
                  <a:lnTo>
                    <a:pt x="252271" y="354361"/>
                  </a:lnTo>
                  <a:cubicBezTo>
                    <a:pt x="252271" y="370976"/>
                    <a:pt x="230192" y="384031"/>
                    <a:pt x="202767" y="384031"/>
                  </a:cubicBezTo>
                  <a:close/>
                  <a:moveTo>
                    <a:pt x="0" y="0"/>
                  </a:moveTo>
                  <a:lnTo>
                    <a:pt x="202965" y="66362"/>
                  </a:lnTo>
                  <a:lnTo>
                    <a:pt x="202965" y="384426"/>
                  </a:lnTo>
                  <a:lnTo>
                    <a:pt x="202965" y="384426"/>
                  </a:lnTo>
                  <a:cubicBezTo>
                    <a:pt x="175738" y="384426"/>
                    <a:pt x="153461" y="370976"/>
                    <a:pt x="153461" y="354756"/>
                  </a:cubicBezTo>
                  <a:lnTo>
                    <a:pt x="153461" y="216296"/>
                  </a:lnTo>
                  <a:lnTo>
                    <a:pt x="181777" y="216296"/>
                  </a:lnTo>
                  <a:lnTo>
                    <a:pt x="181777" y="156955"/>
                  </a:lnTo>
                  <a:lnTo>
                    <a:pt x="63959" y="156955"/>
                  </a:lnTo>
                  <a:lnTo>
                    <a:pt x="63959" y="216296"/>
                  </a:lnTo>
                  <a:lnTo>
                    <a:pt x="92176" y="216296"/>
                  </a:lnTo>
                  <a:lnTo>
                    <a:pt x="92176" y="354756"/>
                  </a:lnTo>
                  <a:cubicBezTo>
                    <a:pt x="92176" y="400349"/>
                    <a:pt x="141679" y="437338"/>
                    <a:pt x="202965" y="437338"/>
                  </a:cubicBezTo>
                  <a:lnTo>
                    <a:pt x="202965" y="437338"/>
                  </a:lnTo>
                  <a:lnTo>
                    <a:pt x="202965" y="527634"/>
                  </a:lnTo>
                  <a:lnTo>
                    <a:pt x="0" y="593997"/>
                  </a:lnTo>
                  <a:close/>
                </a:path>
              </a:pathLst>
            </a:custGeom>
            <a:grpFill/>
            <a:ln w="9897"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C8B67E1E-463B-1641-BEBF-2A2AF63A0885}"/>
                </a:ext>
              </a:extLst>
            </p:cNvPr>
            <p:cNvSpPr/>
            <p:nvPr/>
          </p:nvSpPr>
          <p:spPr>
            <a:xfrm>
              <a:off x="10437879" y="2434355"/>
              <a:ext cx="213063" cy="368768"/>
            </a:xfrm>
            <a:custGeom>
              <a:avLst/>
              <a:gdLst>
                <a:gd name="connsiteX0" fmla="*/ 91978 w 213063"/>
                <a:gd name="connsiteY0" fmla="*/ 312396 h 368768"/>
                <a:gd name="connsiteX1" fmla="*/ 84750 w 213063"/>
                <a:gd name="connsiteY1" fmla="*/ 311407 h 368768"/>
                <a:gd name="connsiteX2" fmla="*/ 84750 w 213063"/>
                <a:gd name="connsiteY2" fmla="*/ 368769 h 368768"/>
                <a:gd name="connsiteX3" fmla="*/ 113215 w 213063"/>
                <a:gd name="connsiteY3" fmla="*/ 339840 h 368768"/>
                <a:gd name="connsiteX4" fmla="*/ 91978 w 213063"/>
                <a:gd name="connsiteY4" fmla="*/ 312396 h 368768"/>
                <a:gd name="connsiteX5" fmla="*/ 84750 w 213063"/>
                <a:gd name="connsiteY5" fmla="*/ 287473 h 368768"/>
                <a:gd name="connsiteX6" fmla="*/ 84750 w 213063"/>
                <a:gd name="connsiteY6" fmla="*/ 123990 h 368768"/>
                <a:gd name="connsiteX7" fmla="*/ 126729 w 213063"/>
                <a:gd name="connsiteY7" fmla="*/ 110441 h 368768"/>
                <a:gd name="connsiteX8" fmla="*/ 151481 w 213063"/>
                <a:gd name="connsiteY8" fmla="*/ 15595 h 368768"/>
                <a:gd name="connsiteX9" fmla="*/ 179411 w 213063"/>
                <a:gd name="connsiteY9" fmla="*/ 1027 h 368768"/>
                <a:gd name="connsiteX10" fmla="*/ 194549 w 213063"/>
                <a:gd name="connsiteY10" fmla="*/ 26771 h 368768"/>
                <a:gd name="connsiteX11" fmla="*/ 169797 w 213063"/>
                <a:gd name="connsiteY11" fmla="*/ 121616 h 368768"/>
                <a:gd name="connsiteX12" fmla="*/ 202965 w 213063"/>
                <a:gd name="connsiteY12" fmla="*/ 204198 h 368768"/>
                <a:gd name="connsiteX13" fmla="*/ 190589 w 213063"/>
                <a:gd name="connsiteY13" fmla="*/ 251671 h 368768"/>
                <a:gd name="connsiteX14" fmla="*/ 190589 w 213063"/>
                <a:gd name="connsiteY14" fmla="*/ 251671 h 368768"/>
                <a:gd name="connsiteX15" fmla="*/ 213064 w 213063"/>
                <a:gd name="connsiteY15" fmla="*/ 286681 h 368768"/>
                <a:gd name="connsiteX16" fmla="*/ 204747 w 213063"/>
                <a:gd name="connsiteY16" fmla="*/ 318725 h 368768"/>
                <a:gd name="connsiteX17" fmla="*/ 84750 w 213063"/>
                <a:gd name="connsiteY17" fmla="*/ 311407 h 368768"/>
                <a:gd name="connsiteX18" fmla="*/ 56286 w 213063"/>
                <a:gd name="connsiteY18" fmla="*/ 340335 h 368768"/>
                <a:gd name="connsiteX19" fmla="*/ 77523 w 213063"/>
                <a:gd name="connsiteY19" fmla="*/ 367780 h 368768"/>
                <a:gd name="connsiteX20" fmla="*/ 84750 w 213063"/>
                <a:gd name="connsiteY20" fmla="*/ 368769 h 368768"/>
                <a:gd name="connsiteX21" fmla="*/ 84750 w 213063"/>
                <a:gd name="connsiteY21" fmla="*/ 311407 h 368768"/>
                <a:gd name="connsiteX22" fmla="*/ 84750 w 213063"/>
                <a:gd name="connsiteY22" fmla="*/ 123990 h 368768"/>
                <a:gd name="connsiteX23" fmla="*/ 84750 w 213063"/>
                <a:gd name="connsiteY23" fmla="*/ 287473 h 368768"/>
                <a:gd name="connsiteX24" fmla="*/ 0 w 213063"/>
                <a:gd name="connsiteY24" fmla="*/ 265517 h 368768"/>
                <a:gd name="connsiteX25" fmla="*/ 8317 w 213063"/>
                <a:gd name="connsiteY25" fmla="*/ 233473 h 368768"/>
                <a:gd name="connsiteX26" fmla="*/ 45048 w 213063"/>
                <a:gd name="connsiteY26" fmla="*/ 213693 h 368768"/>
                <a:gd name="connsiteX27" fmla="*/ 57424 w 213063"/>
                <a:gd name="connsiteY27" fmla="*/ 166122 h 368768"/>
                <a:gd name="connsiteX28" fmla="*/ 85047 w 213063"/>
                <a:gd name="connsiteY28" fmla="*/ 123990 h 368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13063" h="368768">
                  <a:moveTo>
                    <a:pt x="91978" y="312396"/>
                  </a:moveTo>
                  <a:cubicBezTo>
                    <a:pt x="89631" y="311723"/>
                    <a:pt x="87196" y="311397"/>
                    <a:pt x="84750" y="311407"/>
                  </a:cubicBezTo>
                  <a:lnTo>
                    <a:pt x="84750" y="368769"/>
                  </a:lnTo>
                  <a:cubicBezTo>
                    <a:pt x="100611" y="368630"/>
                    <a:pt x="113354" y="355684"/>
                    <a:pt x="113215" y="339840"/>
                  </a:cubicBezTo>
                  <a:cubicBezTo>
                    <a:pt x="113106" y="326973"/>
                    <a:pt x="104423" y="315748"/>
                    <a:pt x="91978" y="312396"/>
                  </a:cubicBezTo>
                  <a:close/>
                  <a:moveTo>
                    <a:pt x="84750" y="287473"/>
                  </a:moveTo>
                  <a:lnTo>
                    <a:pt x="84750" y="123990"/>
                  </a:lnTo>
                  <a:cubicBezTo>
                    <a:pt x="96987" y="115208"/>
                    <a:pt x="111660" y="110470"/>
                    <a:pt x="126729" y="110441"/>
                  </a:cubicBezTo>
                  <a:lnTo>
                    <a:pt x="151481" y="15595"/>
                  </a:lnTo>
                  <a:cubicBezTo>
                    <a:pt x="155164" y="3865"/>
                    <a:pt x="167669" y="-2652"/>
                    <a:pt x="179411" y="1027"/>
                  </a:cubicBezTo>
                  <a:cubicBezTo>
                    <a:pt x="190322" y="4449"/>
                    <a:pt x="196866" y="15575"/>
                    <a:pt x="194549" y="26771"/>
                  </a:cubicBezTo>
                  <a:lnTo>
                    <a:pt x="169797" y="121616"/>
                  </a:lnTo>
                  <a:cubicBezTo>
                    <a:pt x="199133" y="137737"/>
                    <a:pt x="213004" y="172293"/>
                    <a:pt x="202965" y="204198"/>
                  </a:cubicBezTo>
                  <a:cubicBezTo>
                    <a:pt x="202965" y="204198"/>
                    <a:pt x="194945" y="235352"/>
                    <a:pt x="190589" y="251671"/>
                  </a:cubicBezTo>
                  <a:lnTo>
                    <a:pt x="190589" y="251671"/>
                  </a:lnTo>
                  <a:cubicBezTo>
                    <a:pt x="184946" y="273528"/>
                    <a:pt x="213064" y="286681"/>
                    <a:pt x="213064" y="286681"/>
                  </a:cubicBezTo>
                  <a:lnTo>
                    <a:pt x="204747" y="318725"/>
                  </a:lnTo>
                  <a:close/>
                  <a:moveTo>
                    <a:pt x="84750" y="311407"/>
                  </a:moveTo>
                  <a:cubicBezTo>
                    <a:pt x="68889" y="311545"/>
                    <a:pt x="56147" y="324491"/>
                    <a:pt x="56286" y="340335"/>
                  </a:cubicBezTo>
                  <a:cubicBezTo>
                    <a:pt x="56394" y="353202"/>
                    <a:pt x="65077" y="364427"/>
                    <a:pt x="77523" y="367780"/>
                  </a:cubicBezTo>
                  <a:cubicBezTo>
                    <a:pt x="79879" y="368443"/>
                    <a:pt x="82305" y="368779"/>
                    <a:pt x="84750" y="368769"/>
                  </a:cubicBezTo>
                  <a:lnTo>
                    <a:pt x="84750" y="311407"/>
                  </a:lnTo>
                  <a:close/>
                  <a:moveTo>
                    <a:pt x="84750" y="123990"/>
                  </a:moveTo>
                  <a:lnTo>
                    <a:pt x="84750" y="287473"/>
                  </a:lnTo>
                  <a:lnTo>
                    <a:pt x="0" y="265517"/>
                  </a:lnTo>
                  <a:lnTo>
                    <a:pt x="8317" y="233473"/>
                  </a:lnTo>
                  <a:cubicBezTo>
                    <a:pt x="8317" y="233473"/>
                    <a:pt x="39306" y="235945"/>
                    <a:pt x="45048" y="213693"/>
                  </a:cubicBezTo>
                  <a:cubicBezTo>
                    <a:pt x="49900" y="194803"/>
                    <a:pt x="57424" y="166122"/>
                    <a:pt x="57424" y="166122"/>
                  </a:cubicBezTo>
                  <a:cubicBezTo>
                    <a:pt x="61434" y="149289"/>
                    <a:pt x="71206" y="134394"/>
                    <a:pt x="85047" y="123990"/>
                  </a:cubicBezTo>
                  <a:close/>
                </a:path>
              </a:pathLst>
            </a:custGeom>
            <a:grpFill/>
            <a:ln w="9897"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7158E344-E4F8-7541-A519-EFD4F98C4C26}"/>
                </a:ext>
              </a:extLst>
            </p:cNvPr>
            <p:cNvSpPr/>
            <p:nvPr/>
          </p:nvSpPr>
          <p:spPr>
            <a:xfrm>
              <a:off x="8582382" y="1159694"/>
              <a:ext cx="423850" cy="523084"/>
            </a:xfrm>
            <a:custGeom>
              <a:avLst/>
              <a:gdLst>
                <a:gd name="connsiteX0" fmla="*/ 297616 w 423850"/>
                <a:gd name="connsiteY0" fmla="*/ 297 h 523084"/>
                <a:gd name="connsiteX1" fmla="*/ 423850 w 423850"/>
                <a:gd name="connsiteY1" fmla="*/ 297 h 523084"/>
                <a:gd name="connsiteX2" fmla="*/ 423850 w 423850"/>
                <a:gd name="connsiteY2" fmla="*/ 22747 h 523084"/>
                <a:gd name="connsiteX3" fmla="*/ 297616 w 423850"/>
                <a:gd name="connsiteY3" fmla="*/ 22747 h 523084"/>
                <a:gd name="connsiteX4" fmla="*/ 297616 w 423850"/>
                <a:gd name="connsiteY4" fmla="*/ 297 h 523084"/>
                <a:gd name="connsiteX5" fmla="*/ 297616 w 423850"/>
                <a:gd name="connsiteY5" fmla="*/ 91186 h 523084"/>
                <a:gd name="connsiteX6" fmla="*/ 423850 w 423850"/>
                <a:gd name="connsiteY6" fmla="*/ 91186 h 523084"/>
                <a:gd name="connsiteX7" fmla="*/ 423850 w 423850"/>
                <a:gd name="connsiteY7" fmla="*/ 451877 h 523084"/>
                <a:gd name="connsiteX8" fmla="*/ 352862 w 423850"/>
                <a:gd name="connsiteY8" fmla="*/ 522887 h 523084"/>
                <a:gd name="connsiteX9" fmla="*/ 297616 w 423850"/>
                <a:gd name="connsiteY9" fmla="*/ 522887 h 523084"/>
                <a:gd name="connsiteX10" fmla="*/ 297616 w 423850"/>
                <a:gd name="connsiteY10" fmla="*/ 411525 h 523084"/>
                <a:gd name="connsiteX11" fmla="*/ 305339 w 423850"/>
                <a:gd name="connsiteY11" fmla="*/ 409053 h 523084"/>
                <a:gd name="connsiteX12" fmla="*/ 340486 w 423850"/>
                <a:gd name="connsiteY12" fmla="*/ 377998 h 523084"/>
                <a:gd name="connsiteX13" fmla="*/ 357020 w 423850"/>
                <a:gd name="connsiteY13" fmla="*/ 316976 h 523084"/>
                <a:gd name="connsiteX14" fmla="*/ 323160 w 423850"/>
                <a:gd name="connsiteY14" fmla="*/ 267526 h 523084"/>
                <a:gd name="connsiteX15" fmla="*/ 299596 w 423850"/>
                <a:gd name="connsiteY15" fmla="*/ 275438 h 523084"/>
                <a:gd name="connsiteX16" fmla="*/ 313259 w 423850"/>
                <a:gd name="connsiteY16" fmla="*/ 210955 h 523084"/>
                <a:gd name="connsiteX17" fmla="*/ 297616 w 423850"/>
                <a:gd name="connsiteY17" fmla="*/ 213131 h 523084"/>
                <a:gd name="connsiteX18" fmla="*/ 297616 w 423850"/>
                <a:gd name="connsiteY18" fmla="*/ 91186 h 523084"/>
                <a:gd name="connsiteX19" fmla="*/ 297616 w 423850"/>
                <a:gd name="connsiteY19" fmla="*/ 385712 h 523084"/>
                <a:gd name="connsiteX20" fmla="*/ 318210 w 423850"/>
                <a:gd name="connsiteY20" fmla="*/ 362273 h 523084"/>
                <a:gd name="connsiteX21" fmla="*/ 328110 w 423850"/>
                <a:gd name="connsiteY21" fmla="*/ 318756 h 523084"/>
                <a:gd name="connsiteX22" fmla="*/ 319596 w 423850"/>
                <a:gd name="connsiteY22" fmla="*/ 290669 h 523084"/>
                <a:gd name="connsiteX23" fmla="*/ 313952 w 423850"/>
                <a:gd name="connsiteY23" fmla="*/ 288295 h 523084"/>
                <a:gd name="connsiteX24" fmla="*/ 303358 w 423850"/>
                <a:gd name="connsiteY24" fmla="*/ 289581 h 523084"/>
                <a:gd name="connsiteX25" fmla="*/ 297715 w 423850"/>
                <a:gd name="connsiteY25" fmla="*/ 291954 h 523084"/>
                <a:gd name="connsiteX26" fmla="*/ 242667 w 423850"/>
                <a:gd name="connsiteY26" fmla="*/ 0 h 523084"/>
                <a:gd name="connsiteX27" fmla="*/ 297616 w 423850"/>
                <a:gd name="connsiteY27" fmla="*/ 0 h 523084"/>
                <a:gd name="connsiteX28" fmla="*/ 297616 w 423850"/>
                <a:gd name="connsiteY28" fmla="*/ 22747 h 523084"/>
                <a:gd name="connsiteX29" fmla="*/ 242667 w 423850"/>
                <a:gd name="connsiteY29" fmla="*/ 22747 h 523084"/>
                <a:gd name="connsiteX30" fmla="*/ 242667 w 423850"/>
                <a:gd name="connsiteY30" fmla="*/ 297 h 523084"/>
                <a:gd name="connsiteX31" fmla="*/ 242667 w 423850"/>
                <a:gd name="connsiteY31" fmla="*/ 90890 h 523084"/>
                <a:gd name="connsiteX32" fmla="*/ 297616 w 423850"/>
                <a:gd name="connsiteY32" fmla="*/ 90890 h 523084"/>
                <a:gd name="connsiteX33" fmla="*/ 297616 w 423850"/>
                <a:gd name="connsiteY33" fmla="*/ 213625 h 523084"/>
                <a:gd name="connsiteX34" fmla="*/ 270884 w 423850"/>
                <a:gd name="connsiteY34" fmla="*/ 217186 h 523084"/>
                <a:gd name="connsiteX35" fmla="*/ 242667 w 423850"/>
                <a:gd name="connsiteY35" fmla="*/ 349119 h 523084"/>
                <a:gd name="connsiteX36" fmla="*/ 242667 w 423850"/>
                <a:gd name="connsiteY36" fmla="*/ 221933 h 523084"/>
                <a:gd name="connsiteX37" fmla="*/ 247023 w 423850"/>
                <a:gd name="connsiteY37" fmla="*/ 201263 h 523084"/>
                <a:gd name="connsiteX38" fmla="*/ 242667 w 423850"/>
                <a:gd name="connsiteY38" fmla="*/ 199482 h 523084"/>
                <a:gd name="connsiteX39" fmla="*/ 242667 w 423850"/>
                <a:gd name="connsiteY39" fmla="*/ 90692 h 523084"/>
                <a:gd name="connsiteX40" fmla="*/ 297616 w 423850"/>
                <a:gd name="connsiteY40" fmla="*/ 522590 h 523084"/>
                <a:gd name="connsiteX41" fmla="*/ 242667 w 423850"/>
                <a:gd name="connsiteY41" fmla="*/ 522590 h 523084"/>
                <a:gd name="connsiteX42" fmla="*/ 242667 w 423850"/>
                <a:gd name="connsiteY42" fmla="*/ 396690 h 523084"/>
                <a:gd name="connsiteX43" fmla="*/ 248310 w 423850"/>
                <a:gd name="connsiteY43" fmla="*/ 404108 h 523084"/>
                <a:gd name="connsiteX44" fmla="*/ 276032 w 423850"/>
                <a:gd name="connsiteY44" fmla="*/ 413998 h 523084"/>
                <a:gd name="connsiteX45" fmla="*/ 297616 w 423850"/>
                <a:gd name="connsiteY45" fmla="*/ 411723 h 523084"/>
                <a:gd name="connsiteX46" fmla="*/ 297616 w 423850"/>
                <a:gd name="connsiteY46" fmla="*/ 523085 h 523084"/>
                <a:gd name="connsiteX47" fmla="*/ 297616 w 423850"/>
                <a:gd name="connsiteY47" fmla="*/ 291658 h 523084"/>
                <a:gd name="connsiteX48" fmla="*/ 295834 w 423850"/>
                <a:gd name="connsiteY48" fmla="*/ 293240 h 523084"/>
                <a:gd name="connsiteX49" fmla="*/ 280092 w 423850"/>
                <a:gd name="connsiteY49" fmla="*/ 365932 h 523084"/>
                <a:gd name="connsiteX50" fmla="*/ 279300 w 423850"/>
                <a:gd name="connsiteY50" fmla="*/ 372558 h 523084"/>
                <a:gd name="connsiteX51" fmla="*/ 294448 w 423850"/>
                <a:gd name="connsiteY51" fmla="*/ 385811 h 523084"/>
                <a:gd name="connsiteX52" fmla="*/ 297616 w 423850"/>
                <a:gd name="connsiteY52" fmla="*/ 385811 h 523084"/>
                <a:gd name="connsiteX53" fmla="*/ 176233 w 423850"/>
                <a:gd name="connsiteY53" fmla="*/ 297 h 523084"/>
                <a:gd name="connsiteX54" fmla="*/ 242667 w 423850"/>
                <a:gd name="connsiteY54" fmla="*/ 297 h 523084"/>
                <a:gd name="connsiteX55" fmla="*/ 242667 w 423850"/>
                <a:gd name="connsiteY55" fmla="*/ 22747 h 523084"/>
                <a:gd name="connsiteX56" fmla="*/ 176233 w 423850"/>
                <a:gd name="connsiteY56" fmla="*/ 22747 h 523084"/>
                <a:gd name="connsiteX57" fmla="*/ 176233 w 423850"/>
                <a:gd name="connsiteY57" fmla="*/ 297 h 523084"/>
                <a:gd name="connsiteX58" fmla="*/ 176233 w 423850"/>
                <a:gd name="connsiteY58" fmla="*/ 91186 h 523084"/>
                <a:gd name="connsiteX59" fmla="*/ 242667 w 423850"/>
                <a:gd name="connsiteY59" fmla="*/ 91186 h 523084"/>
                <a:gd name="connsiteX60" fmla="*/ 242667 w 423850"/>
                <a:gd name="connsiteY60" fmla="*/ 199977 h 523084"/>
                <a:gd name="connsiteX61" fmla="*/ 224351 w 423850"/>
                <a:gd name="connsiteY61" fmla="*/ 197702 h 523084"/>
                <a:gd name="connsiteX62" fmla="*/ 176233 w 423850"/>
                <a:gd name="connsiteY62" fmla="*/ 219658 h 523084"/>
                <a:gd name="connsiteX63" fmla="*/ 176233 w 423850"/>
                <a:gd name="connsiteY63" fmla="*/ 91186 h 523084"/>
                <a:gd name="connsiteX64" fmla="*/ 242667 w 423850"/>
                <a:gd name="connsiteY64" fmla="*/ 522887 h 523084"/>
                <a:gd name="connsiteX65" fmla="*/ 176233 w 423850"/>
                <a:gd name="connsiteY65" fmla="*/ 522887 h 523084"/>
                <a:gd name="connsiteX66" fmla="*/ 176233 w 423850"/>
                <a:gd name="connsiteY66" fmla="*/ 412119 h 523084"/>
                <a:gd name="connsiteX67" fmla="*/ 202074 w 423850"/>
                <a:gd name="connsiteY67" fmla="*/ 412119 h 523084"/>
                <a:gd name="connsiteX68" fmla="*/ 242667 w 423850"/>
                <a:gd name="connsiteY68" fmla="*/ 221933 h 523084"/>
                <a:gd name="connsiteX69" fmla="*/ 242667 w 423850"/>
                <a:gd name="connsiteY69" fmla="*/ 349119 h 523084"/>
                <a:gd name="connsiteX70" fmla="*/ 240192 w 423850"/>
                <a:gd name="connsiteY70" fmla="*/ 360492 h 523084"/>
                <a:gd name="connsiteX71" fmla="*/ 238212 w 423850"/>
                <a:gd name="connsiteY71" fmla="*/ 376910 h 523084"/>
                <a:gd name="connsiteX72" fmla="*/ 242667 w 423850"/>
                <a:gd name="connsiteY72" fmla="*/ 396690 h 523084"/>
                <a:gd name="connsiteX73" fmla="*/ 242667 w 423850"/>
                <a:gd name="connsiteY73" fmla="*/ 522887 h 523084"/>
                <a:gd name="connsiteX74" fmla="*/ 176233 w 423850"/>
                <a:gd name="connsiteY74" fmla="*/ 339229 h 523084"/>
                <a:gd name="connsiteX75" fmla="*/ 182768 w 423850"/>
                <a:gd name="connsiteY75" fmla="*/ 308372 h 523084"/>
                <a:gd name="connsiteX76" fmla="*/ 176233 w 423850"/>
                <a:gd name="connsiteY76" fmla="*/ 305603 h 523084"/>
                <a:gd name="connsiteX77" fmla="*/ 176233 w 423850"/>
                <a:gd name="connsiteY77" fmla="*/ 339229 h 523084"/>
                <a:gd name="connsiteX78" fmla="*/ 176233 w 423850"/>
                <a:gd name="connsiteY78" fmla="*/ 292350 h 523084"/>
                <a:gd name="connsiteX79" fmla="*/ 185441 w 423850"/>
                <a:gd name="connsiteY79" fmla="*/ 295614 h 523084"/>
                <a:gd name="connsiteX80" fmla="*/ 202074 w 423850"/>
                <a:gd name="connsiteY80" fmla="*/ 217680 h 523084"/>
                <a:gd name="connsiteX81" fmla="*/ 176233 w 423850"/>
                <a:gd name="connsiteY81" fmla="*/ 242207 h 523084"/>
                <a:gd name="connsiteX82" fmla="*/ 149105 w 423850"/>
                <a:gd name="connsiteY82" fmla="*/ 495 h 523084"/>
                <a:gd name="connsiteX83" fmla="*/ 176233 w 423850"/>
                <a:gd name="connsiteY83" fmla="*/ 495 h 523084"/>
                <a:gd name="connsiteX84" fmla="*/ 176233 w 423850"/>
                <a:gd name="connsiteY84" fmla="*/ 22747 h 523084"/>
                <a:gd name="connsiteX85" fmla="*/ 149105 w 423850"/>
                <a:gd name="connsiteY85" fmla="*/ 22747 h 523084"/>
                <a:gd name="connsiteX86" fmla="*/ 149105 w 423850"/>
                <a:gd name="connsiteY86" fmla="*/ 297 h 523084"/>
                <a:gd name="connsiteX87" fmla="*/ 149105 w 423850"/>
                <a:gd name="connsiteY87" fmla="*/ 91384 h 523084"/>
                <a:gd name="connsiteX88" fmla="*/ 176233 w 423850"/>
                <a:gd name="connsiteY88" fmla="*/ 91384 h 523084"/>
                <a:gd name="connsiteX89" fmla="*/ 176233 w 423850"/>
                <a:gd name="connsiteY89" fmla="*/ 219361 h 523084"/>
                <a:gd name="connsiteX90" fmla="*/ 174055 w 423850"/>
                <a:gd name="connsiteY90" fmla="*/ 221339 h 523084"/>
                <a:gd name="connsiteX91" fmla="*/ 149105 w 423850"/>
                <a:gd name="connsiteY91" fmla="*/ 247944 h 523084"/>
                <a:gd name="connsiteX92" fmla="*/ 149105 w 423850"/>
                <a:gd name="connsiteY92" fmla="*/ 91186 h 523084"/>
                <a:gd name="connsiteX93" fmla="*/ 176233 w 423850"/>
                <a:gd name="connsiteY93" fmla="*/ 523085 h 523084"/>
                <a:gd name="connsiteX94" fmla="*/ 149105 w 423850"/>
                <a:gd name="connsiteY94" fmla="*/ 523085 h 523084"/>
                <a:gd name="connsiteX95" fmla="*/ 149105 w 423850"/>
                <a:gd name="connsiteY95" fmla="*/ 298284 h 523084"/>
                <a:gd name="connsiteX96" fmla="*/ 176233 w 423850"/>
                <a:gd name="connsiteY96" fmla="*/ 305405 h 523084"/>
                <a:gd name="connsiteX97" fmla="*/ 176233 w 423850"/>
                <a:gd name="connsiteY97" fmla="*/ 339229 h 523084"/>
                <a:gd name="connsiteX98" fmla="*/ 160788 w 423850"/>
                <a:gd name="connsiteY98" fmla="*/ 412316 h 523084"/>
                <a:gd name="connsiteX99" fmla="*/ 176233 w 423850"/>
                <a:gd name="connsiteY99" fmla="*/ 412316 h 523084"/>
                <a:gd name="connsiteX100" fmla="*/ 176233 w 423850"/>
                <a:gd name="connsiteY100" fmla="*/ 523085 h 523084"/>
                <a:gd name="connsiteX101" fmla="*/ 176233 w 423850"/>
                <a:gd name="connsiteY101" fmla="*/ 242207 h 523084"/>
                <a:gd name="connsiteX102" fmla="*/ 150392 w 423850"/>
                <a:gd name="connsiteY102" fmla="*/ 285724 h 523084"/>
                <a:gd name="connsiteX103" fmla="*/ 176233 w 423850"/>
                <a:gd name="connsiteY103" fmla="*/ 292350 h 523084"/>
                <a:gd name="connsiteX104" fmla="*/ 71285 w 423850"/>
                <a:gd name="connsiteY104" fmla="*/ 297 h 523084"/>
                <a:gd name="connsiteX105" fmla="*/ 149105 w 423850"/>
                <a:gd name="connsiteY105" fmla="*/ 297 h 523084"/>
                <a:gd name="connsiteX106" fmla="*/ 149105 w 423850"/>
                <a:gd name="connsiteY106" fmla="*/ 22747 h 523084"/>
                <a:gd name="connsiteX107" fmla="*/ 62771 w 423850"/>
                <a:gd name="connsiteY107" fmla="*/ 22747 h 523084"/>
                <a:gd name="connsiteX108" fmla="*/ 28613 w 423850"/>
                <a:gd name="connsiteY108" fmla="*/ 56868 h 523084"/>
                <a:gd name="connsiteX109" fmla="*/ 28613 w 423850"/>
                <a:gd name="connsiteY109" fmla="*/ 56868 h 523084"/>
                <a:gd name="connsiteX110" fmla="*/ 62771 w 423850"/>
                <a:gd name="connsiteY110" fmla="*/ 90989 h 523084"/>
                <a:gd name="connsiteX111" fmla="*/ 149105 w 423850"/>
                <a:gd name="connsiteY111" fmla="*/ 90989 h 523084"/>
                <a:gd name="connsiteX112" fmla="*/ 149105 w 423850"/>
                <a:gd name="connsiteY112" fmla="*/ 247548 h 523084"/>
                <a:gd name="connsiteX113" fmla="*/ 124650 w 423850"/>
                <a:gd name="connsiteY113" fmla="*/ 281570 h 523084"/>
                <a:gd name="connsiteX114" fmla="*/ 109601 w 423850"/>
                <a:gd name="connsiteY114" fmla="*/ 280680 h 523084"/>
                <a:gd name="connsiteX115" fmla="*/ 67721 w 423850"/>
                <a:gd name="connsiteY115" fmla="*/ 291064 h 523084"/>
                <a:gd name="connsiteX116" fmla="*/ 51088 w 423850"/>
                <a:gd name="connsiteY116" fmla="*/ 316185 h 523084"/>
                <a:gd name="connsiteX117" fmla="*/ 56038 w 423850"/>
                <a:gd name="connsiteY117" fmla="*/ 328152 h 523084"/>
                <a:gd name="connsiteX118" fmla="*/ 70394 w 423850"/>
                <a:gd name="connsiteY118" fmla="*/ 332603 h 523084"/>
                <a:gd name="connsiteX119" fmla="*/ 80295 w 423850"/>
                <a:gd name="connsiteY119" fmla="*/ 329635 h 523084"/>
                <a:gd name="connsiteX120" fmla="*/ 84948 w 423850"/>
                <a:gd name="connsiteY120" fmla="*/ 322416 h 523084"/>
                <a:gd name="connsiteX121" fmla="*/ 83661 w 423850"/>
                <a:gd name="connsiteY121" fmla="*/ 315295 h 523084"/>
                <a:gd name="connsiteX122" fmla="*/ 81186 w 423850"/>
                <a:gd name="connsiteY122" fmla="*/ 312427 h 523084"/>
                <a:gd name="connsiteX123" fmla="*/ 92770 w 423850"/>
                <a:gd name="connsiteY123" fmla="*/ 301746 h 523084"/>
                <a:gd name="connsiteX124" fmla="*/ 114848 w 423850"/>
                <a:gd name="connsiteY124" fmla="*/ 297592 h 523084"/>
                <a:gd name="connsiteX125" fmla="*/ 97522 w 423850"/>
                <a:gd name="connsiteY125" fmla="*/ 330822 h 523084"/>
                <a:gd name="connsiteX126" fmla="*/ 72671 w 423850"/>
                <a:gd name="connsiteY126" fmla="*/ 414195 h 523084"/>
                <a:gd name="connsiteX127" fmla="*/ 87225 w 423850"/>
                <a:gd name="connsiteY127" fmla="*/ 440997 h 523084"/>
                <a:gd name="connsiteX128" fmla="*/ 111086 w 423850"/>
                <a:gd name="connsiteY128" fmla="*/ 444558 h 523084"/>
                <a:gd name="connsiteX129" fmla="*/ 107126 w 423850"/>
                <a:gd name="connsiteY129" fmla="*/ 428239 h 523084"/>
                <a:gd name="connsiteX130" fmla="*/ 109898 w 423850"/>
                <a:gd name="connsiteY130" fmla="*/ 402130 h 523084"/>
                <a:gd name="connsiteX131" fmla="*/ 144353 w 423850"/>
                <a:gd name="connsiteY131" fmla="*/ 297592 h 523084"/>
                <a:gd name="connsiteX132" fmla="*/ 149105 w 423850"/>
                <a:gd name="connsiteY132" fmla="*/ 297592 h 523084"/>
                <a:gd name="connsiteX133" fmla="*/ 149105 w 423850"/>
                <a:gd name="connsiteY133" fmla="*/ 522195 h 523084"/>
                <a:gd name="connsiteX134" fmla="*/ 71285 w 423850"/>
                <a:gd name="connsiteY134" fmla="*/ 522195 h 523084"/>
                <a:gd name="connsiteX135" fmla="*/ 0 w 423850"/>
                <a:gd name="connsiteY135" fmla="*/ 451877 h 523084"/>
                <a:gd name="connsiteX136" fmla="*/ 0 w 423850"/>
                <a:gd name="connsiteY136" fmla="*/ 71307 h 523084"/>
                <a:gd name="connsiteX137" fmla="*/ 71285 w 423850"/>
                <a:gd name="connsiteY137" fmla="*/ 297 h 5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423850" h="523084">
                  <a:moveTo>
                    <a:pt x="297616" y="297"/>
                  </a:moveTo>
                  <a:lnTo>
                    <a:pt x="423850" y="297"/>
                  </a:lnTo>
                  <a:lnTo>
                    <a:pt x="423850" y="22747"/>
                  </a:lnTo>
                  <a:lnTo>
                    <a:pt x="297616" y="22747"/>
                  </a:lnTo>
                  <a:lnTo>
                    <a:pt x="297616" y="297"/>
                  </a:lnTo>
                  <a:close/>
                  <a:moveTo>
                    <a:pt x="297616" y="91186"/>
                  </a:moveTo>
                  <a:lnTo>
                    <a:pt x="423850" y="91186"/>
                  </a:lnTo>
                  <a:lnTo>
                    <a:pt x="423850" y="451877"/>
                  </a:lnTo>
                  <a:cubicBezTo>
                    <a:pt x="423741" y="491011"/>
                    <a:pt x="392039" y="522729"/>
                    <a:pt x="352862" y="522887"/>
                  </a:cubicBezTo>
                  <a:lnTo>
                    <a:pt x="297616" y="522887"/>
                  </a:lnTo>
                  <a:lnTo>
                    <a:pt x="297616" y="411525"/>
                  </a:lnTo>
                  <a:cubicBezTo>
                    <a:pt x="300250" y="410892"/>
                    <a:pt x="302834" y="410071"/>
                    <a:pt x="305339" y="409053"/>
                  </a:cubicBezTo>
                  <a:cubicBezTo>
                    <a:pt x="320190" y="402891"/>
                    <a:pt x="332556" y="391963"/>
                    <a:pt x="340486" y="377998"/>
                  </a:cubicBezTo>
                  <a:cubicBezTo>
                    <a:pt x="351417" y="359523"/>
                    <a:pt x="357129" y="338438"/>
                    <a:pt x="357020" y="316976"/>
                  </a:cubicBezTo>
                  <a:cubicBezTo>
                    <a:pt x="357020" y="284339"/>
                    <a:pt x="345734" y="267852"/>
                    <a:pt x="323160" y="267526"/>
                  </a:cubicBezTo>
                  <a:cubicBezTo>
                    <a:pt x="314734" y="267961"/>
                    <a:pt x="306576" y="270701"/>
                    <a:pt x="299596" y="275438"/>
                  </a:cubicBezTo>
                  <a:lnTo>
                    <a:pt x="313259" y="210955"/>
                  </a:lnTo>
                  <a:lnTo>
                    <a:pt x="297616" y="213131"/>
                  </a:lnTo>
                  <a:lnTo>
                    <a:pt x="297616" y="91186"/>
                  </a:lnTo>
                  <a:close/>
                  <a:moveTo>
                    <a:pt x="297616" y="385712"/>
                  </a:moveTo>
                  <a:cubicBezTo>
                    <a:pt x="304844" y="383932"/>
                    <a:pt x="311774" y="375822"/>
                    <a:pt x="318210" y="362273"/>
                  </a:cubicBezTo>
                  <a:cubicBezTo>
                    <a:pt x="324526" y="348624"/>
                    <a:pt x="327892" y="333799"/>
                    <a:pt x="328110" y="318756"/>
                  </a:cubicBezTo>
                  <a:cubicBezTo>
                    <a:pt x="328110" y="304614"/>
                    <a:pt x="325239" y="295218"/>
                    <a:pt x="319596" y="290669"/>
                  </a:cubicBezTo>
                  <a:cubicBezTo>
                    <a:pt x="318041" y="289254"/>
                    <a:pt x="316051" y="288424"/>
                    <a:pt x="313952" y="288295"/>
                  </a:cubicBezTo>
                  <a:cubicBezTo>
                    <a:pt x="310378" y="288275"/>
                    <a:pt x="306824" y="288710"/>
                    <a:pt x="303358" y="289581"/>
                  </a:cubicBezTo>
                  <a:cubicBezTo>
                    <a:pt x="301368" y="290075"/>
                    <a:pt x="299458" y="290876"/>
                    <a:pt x="297715" y="291954"/>
                  </a:cubicBezTo>
                  <a:close/>
                  <a:moveTo>
                    <a:pt x="242667" y="0"/>
                  </a:moveTo>
                  <a:lnTo>
                    <a:pt x="297616" y="0"/>
                  </a:lnTo>
                  <a:lnTo>
                    <a:pt x="297616" y="22747"/>
                  </a:lnTo>
                  <a:lnTo>
                    <a:pt x="242667" y="22747"/>
                  </a:lnTo>
                  <a:lnTo>
                    <a:pt x="242667" y="297"/>
                  </a:lnTo>
                  <a:close/>
                  <a:moveTo>
                    <a:pt x="242667" y="90890"/>
                  </a:moveTo>
                  <a:lnTo>
                    <a:pt x="297616" y="90890"/>
                  </a:lnTo>
                  <a:lnTo>
                    <a:pt x="297616" y="213625"/>
                  </a:lnTo>
                  <a:lnTo>
                    <a:pt x="270884" y="217186"/>
                  </a:lnTo>
                  <a:lnTo>
                    <a:pt x="242667" y="349119"/>
                  </a:lnTo>
                  <a:lnTo>
                    <a:pt x="242667" y="221933"/>
                  </a:lnTo>
                  <a:lnTo>
                    <a:pt x="247023" y="201263"/>
                  </a:lnTo>
                  <a:cubicBezTo>
                    <a:pt x="245627" y="200531"/>
                    <a:pt x="244172" y="199937"/>
                    <a:pt x="242667" y="199482"/>
                  </a:cubicBezTo>
                  <a:lnTo>
                    <a:pt x="242667" y="90692"/>
                  </a:lnTo>
                  <a:close/>
                  <a:moveTo>
                    <a:pt x="297616" y="522590"/>
                  </a:moveTo>
                  <a:lnTo>
                    <a:pt x="242667" y="522590"/>
                  </a:lnTo>
                  <a:lnTo>
                    <a:pt x="242667" y="396690"/>
                  </a:lnTo>
                  <a:cubicBezTo>
                    <a:pt x="244142" y="399439"/>
                    <a:pt x="246053" y="401952"/>
                    <a:pt x="248310" y="404108"/>
                  </a:cubicBezTo>
                  <a:cubicBezTo>
                    <a:pt x="255845" y="410991"/>
                    <a:pt x="265835" y="414551"/>
                    <a:pt x="276032" y="413998"/>
                  </a:cubicBezTo>
                  <a:cubicBezTo>
                    <a:pt x="283290" y="414077"/>
                    <a:pt x="290537" y="413315"/>
                    <a:pt x="297616" y="411723"/>
                  </a:cubicBezTo>
                  <a:lnTo>
                    <a:pt x="297616" y="523085"/>
                  </a:lnTo>
                  <a:close/>
                  <a:moveTo>
                    <a:pt x="297616" y="291658"/>
                  </a:moveTo>
                  <a:cubicBezTo>
                    <a:pt x="296933" y="292073"/>
                    <a:pt x="296329" y="292617"/>
                    <a:pt x="295834" y="293240"/>
                  </a:cubicBezTo>
                  <a:lnTo>
                    <a:pt x="280092" y="365932"/>
                  </a:lnTo>
                  <a:cubicBezTo>
                    <a:pt x="279567" y="368098"/>
                    <a:pt x="279300" y="370323"/>
                    <a:pt x="279300" y="372558"/>
                  </a:cubicBezTo>
                  <a:cubicBezTo>
                    <a:pt x="279300" y="381360"/>
                    <a:pt x="284349" y="385811"/>
                    <a:pt x="294448" y="385811"/>
                  </a:cubicBezTo>
                  <a:cubicBezTo>
                    <a:pt x="295497" y="385959"/>
                    <a:pt x="296567" y="385959"/>
                    <a:pt x="297616" y="385811"/>
                  </a:cubicBezTo>
                  <a:close/>
                  <a:moveTo>
                    <a:pt x="176233" y="297"/>
                  </a:moveTo>
                  <a:lnTo>
                    <a:pt x="242667" y="297"/>
                  </a:lnTo>
                  <a:lnTo>
                    <a:pt x="242667" y="22747"/>
                  </a:lnTo>
                  <a:lnTo>
                    <a:pt x="176233" y="22747"/>
                  </a:lnTo>
                  <a:lnTo>
                    <a:pt x="176233" y="297"/>
                  </a:lnTo>
                  <a:close/>
                  <a:moveTo>
                    <a:pt x="176233" y="91186"/>
                  </a:moveTo>
                  <a:lnTo>
                    <a:pt x="242667" y="91186"/>
                  </a:lnTo>
                  <a:lnTo>
                    <a:pt x="242667" y="199977"/>
                  </a:lnTo>
                  <a:cubicBezTo>
                    <a:pt x="236707" y="198335"/>
                    <a:pt x="230539" y="197564"/>
                    <a:pt x="224351" y="197702"/>
                  </a:cubicBezTo>
                  <a:cubicBezTo>
                    <a:pt x="206163" y="198879"/>
                    <a:pt x="189035" y="206692"/>
                    <a:pt x="176233" y="219658"/>
                  </a:cubicBezTo>
                  <a:lnTo>
                    <a:pt x="176233" y="91186"/>
                  </a:lnTo>
                  <a:close/>
                  <a:moveTo>
                    <a:pt x="242667" y="522887"/>
                  </a:moveTo>
                  <a:lnTo>
                    <a:pt x="176233" y="522887"/>
                  </a:lnTo>
                  <a:lnTo>
                    <a:pt x="176233" y="412119"/>
                  </a:lnTo>
                  <a:lnTo>
                    <a:pt x="202074" y="412119"/>
                  </a:lnTo>
                  <a:lnTo>
                    <a:pt x="242667" y="221933"/>
                  </a:lnTo>
                  <a:lnTo>
                    <a:pt x="242667" y="349119"/>
                  </a:lnTo>
                  <a:lnTo>
                    <a:pt x="240192" y="360492"/>
                  </a:lnTo>
                  <a:cubicBezTo>
                    <a:pt x="238934" y="365873"/>
                    <a:pt x="238271" y="371381"/>
                    <a:pt x="238212" y="376910"/>
                  </a:cubicBezTo>
                  <a:cubicBezTo>
                    <a:pt x="237954" y="383774"/>
                    <a:pt x="239489" y="390598"/>
                    <a:pt x="242667" y="396690"/>
                  </a:cubicBezTo>
                  <a:lnTo>
                    <a:pt x="242667" y="522887"/>
                  </a:lnTo>
                  <a:close/>
                  <a:moveTo>
                    <a:pt x="176233" y="339229"/>
                  </a:moveTo>
                  <a:lnTo>
                    <a:pt x="182768" y="308372"/>
                  </a:lnTo>
                  <a:cubicBezTo>
                    <a:pt x="180589" y="307383"/>
                    <a:pt x="178411" y="306394"/>
                    <a:pt x="176233" y="305603"/>
                  </a:cubicBezTo>
                  <a:lnTo>
                    <a:pt x="176233" y="339229"/>
                  </a:lnTo>
                  <a:close/>
                  <a:moveTo>
                    <a:pt x="176233" y="292350"/>
                  </a:moveTo>
                  <a:cubicBezTo>
                    <a:pt x="179401" y="293339"/>
                    <a:pt x="182470" y="294427"/>
                    <a:pt x="185441" y="295614"/>
                  </a:cubicBezTo>
                  <a:lnTo>
                    <a:pt x="202074" y="217680"/>
                  </a:lnTo>
                  <a:cubicBezTo>
                    <a:pt x="191827" y="223941"/>
                    <a:pt x="183015" y="232298"/>
                    <a:pt x="176233" y="242207"/>
                  </a:cubicBezTo>
                  <a:close/>
                  <a:moveTo>
                    <a:pt x="149105" y="495"/>
                  </a:moveTo>
                  <a:lnTo>
                    <a:pt x="176233" y="495"/>
                  </a:lnTo>
                  <a:lnTo>
                    <a:pt x="176233" y="22747"/>
                  </a:lnTo>
                  <a:lnTo>
                    <a:pt x="149105" y="22747"/>
                  </a:lnTo>
                  <a:lnTo>
                    <a:pt x="149105" y="297"/>
                  </a:lnTo>
                  <a:close/>
                  <a:moveTo>
                    <a:pt x="149105" y="91384"/>
                  </a:moveTo>
                  <a:lnTo>
                    <a:pt x="176233" y="91384"/>
                  </a:lnTo>
                  <a:lnTo>
                    <a:pt x="176233" y="219361"/>
                  </a:lnTo>
                  <a:lnTo>
                    <a:pt x="174055" y="221339"/>
                  </a:lnTo>
                  <a:cubicBezTo>
                    <a:pt x="165095" y="229588"/>
                    <a:pt x="156758" y="238479"/>
                    <a:pt x="149105" y="247944"/>
                  </a:cubicBezTo>
                  <a:lnTo>
                    <a:pt x="149105" y="91186"/>
                  </a:lnTo>
                  <a:close/>
                  <a:moveTo>
                    <a:pt x="176233" y="523085"/>
                  </a:moveTo>
                  <a:lnTo>
                    <a:pt x="149105" y="523085"/>
                  </a:lnTo>
                  <a:lnTo>
                    <a:pt x="149105" y="298284"/>
                  </a:lnTo>
                  <a:cubicBezTo>
                    <a:pt x="158402" y="299540"/>
                    <a:pt x="167520" y="301933"/>
                    <a:pt x="176233" y="305405"/>
                  </a:cubicBezTo>
                  <a:lnTo>
                    <a:pt x="176233" y="339229"/>
                  </a:lnTo>
                  <a:lnTo>
                    <a:pt x="160788" y="412316"/>
                  </a:lnTo>
                  <a:lnTo>
                    <a:pt x="176233" y="412316"/>
                  </a:lnTo>
                  <a:lnTo>
                    <a:pt x="176233" y="523085"/>
                  </a:lnTo>
                  <a:close/>
                  <a:moveTo>
                    <a:pt x="176233" y="242207"/>
                  </a:moveTo>
                  <a:cubicBezTo>
                    <a:pt x="166322" y="255905"/>
                    <a:pt x="157669" y="270463"/>
                    <a:pt x="150392" y="285724"/>
                  </a:cubicBezTo>
                  <a:cubicBezTo>
                    <a:pt x="159144" y="287346"/>
                    <a:pt x="167778" y="289561"/>
                    <a:pt x="176233" y="292350"/>
                  </a:cubicBezTo>
                  <a:close/>
                  <a:moveTo>
                    <a:pt x="71285" y="297"/>
                  </a:moveTo>
                  <a:lnTo>
                    <a:pt x="149105" y="297"/>
                  </a:lnTo>
                  <a:lnTo>
                    <a:pt x="149105" y="22747"/>
                  </a:lnTo>
                  <a:lnTo>
                    <a:pt x="62771" y="22747"/>
                  </a:lnTo>
                  <a:cubicBezTo>
                    <a:pt x="43951" y="22855"/>
                    <a:pt x="28721" y="38069"/>
                    <a:pt x="28613" y="56868"/>
                  </a:cubicBezTo>
                  <a:lnTo>
                    <a:pt x="28613" y="56868"/>
                  </a:lnTo>
                  <a:cubicBezTo>
                    <a:pt x="28668" y="75690"/>
                    <a:pt x="43929" y="90934"/>
                    <a:pt x="62771" y="90989"/>
                  </a:cubicBezTo>
                  <a:lnTo>
                    <a:pt x="149105" y="90989"/>
                  </a:lnTo>
                  <a:lnTo>
                    <a:pt x="149105" y="247548"/>
                  </a:lnTo>
                  <a:cubicBezTo>
                    <a:pt x="140283" y="258387"/>
                    <a:pt x="132114" y="269751"/>
                    <a:pt x="124650" y="281570"/>
                  </a:cubicBezTo>
                  <a:cubicBezTo>
                    <a:pt x="118512" y="280976"/>
                    <a:pt x="113462" y="280680"/>
                    <a:pt x="109601" y="280680"/>
                  </a:cubicBezTo>
                  <a:cubicBezTo>
                    <a:pt x="94948" y="280205"/>
                    <a:pt x="80449" y="283795"/>
                    <a:pt x="67721" y="291064"/>
                  </a:cubicBezTo>
                  <a:cubicBezTo>
                    <a:pt x="58017" y="295792"/>
                    <a:pt x="51649" y="305415"/>
                    <a:pt x="51088" y="316185"/>
                  </a:cubicBezTo>
                  <a:cubicBezTo>
                    <a:pt x="50874" y="320715"/>
                    <a:pt x="52688" y="325096"/>
                    <a:pt x="56038" y="328152"/>
                  </a:cubicBezTo>
                  <a:cubicBezTo>
                    <a:pt x="60109" y="331356"/>
                    <a:pt x="65223" y="332939"/>
                    <a:pt x="70394" y="332603"/>
                  </a:cubicBezTo>
                  <a:cubicBezTo>
                    <a:pt x="73911" y="332583"/>
                    <a:pt x="77348" y="331554"/>
                    <a:pt x="80295" y="329635"/>
                  </a:cubicBezTo>
                  <a:cubicBezTo>
                    <a:pt x="83024" y="328231"/>
                    <a:pt x="84796" y="325482"/>
                    <a:pt x="84948" y="322416"/>
                  </a:cubicBezTo>
                  <a:cubicBezTo>
                    <a:pt x="85045" y="319973"/>
                    <a:pt x="84606" y="317550"/>
                    <a:pt x="83661" y="315295"/>
                  </a:cubicBezTo>
                  <a:cubicBezTo>
                    <a:pt x="82869" y="313416"/>
                    <a:pt x="82077" y="312427"/>
                    <a:pt x="81186" y="312427"/>
                  </a:cubicBezTo>
                  <a:cubicBezTo>
                    <a:pt x="83307" y="307353"/>
                    <a:pt x="87536" y="303457"/>
                    <a:pt x="92770" y="301746"/>
                  </a:cubicBezTo>
                  <a:cubicBezTo>
                    <a:pt x="99888" y="299293"/>
                    <a:pt x="107326" y="297898"/>
                    <a:pt x="114848" y="297592"/>
                  </a:cubicBezTo>
                  <a:cubicBezTo>
                    <a:pt x="108611" y="308570"/>
                    <a:pt x="102869" y="319548"/>
                    <a:pt x="97522" y="330822"/>
                  </a:cubicBezTo>
                  <a:cubicBezTo>
                    <a:pt x="81021" y="366624"/>
                    <a:pt x="72738" y="394415"/>
                    <a:pt x="72671" y="414195"/>
                  </a:cubicBezTo>
                  <a:cubicBezTo>
                    <a:pt x="71582" y="425262"/>
                    <a:pt x="77346" y="435874"/>
                    <a:pt x="87225" y="440997"/>
                  </a:cubicBezTo>
                  <a:cubicBezTo>
                    <a:pt x="94826" y="443895"/>
                    <a:pt x="102969" y="445112"/>
                    <a:pt x="111086" y="444558"/>
                  </a:cubicBezTo>
                  <a:cubicBezTo>
                    <a:pt x="108101" y="439662"/>
                    <a:pt x="106717" y="433956"/>
                    <a:pt x="107126" y="428239"/>
                  </a:cubicBezTo>
                  <a:cubicBezTo>
                    <a:pt x="107267" y="419467"/>
                    <a:pt x="108195" y="410734"/>
                    <a:pt x="109898" y="402130"/>
                  </a:cubicBezTo>
                  <a:cubicBezTo>
                    <a:pt x="117159" y="366031"/>
                    <a:pt x="128726" y="330941"/>
                    <a:pt x="144353" y="297592"/>
                  </a:cubicBezTo>
                  <a:lnTo>
                    <a:pt x="149105" y="297592"/>
                  </a:lnTo>
                  <a:lnTo>
                    <a:pt x="149105" y="522195"/>
                  </a:lnTo>
                  <a:lnTo>
                    <a:pt x="71285" y="522195"/>
                  </a:lnTo>
                  <a:cubicBezTo>
                    <a:pt x="32261" y="522195"/>
                    <a:pt x="488" y="490853"/>
                    <a:pt x="0" y="451877"/>
                  </a:cubicBezTo>
                  <a:lnTo>
                    <a:pt x="0" y="71307"/>
                  </a:lnTo>
                  <a:cubicBezTo>
                    <a:pt x="109" y="32058"/>
                    <a:pt x="31992" y="297"/>
                    <a:pt x="71285" y="297"/>
                  </a:cubicBezTo>
                  <a:close/>
                </a:path>
              </a:pathLst>
            </a:custGeom>
            <a:grpFill/>
            <a:ln w="9897"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4F2269AB-ADF8-C647-9B20-22F14A796BFE}"/>
                </a:ext>
              </a:extLst>
            </p:cNvPr>
            <p:cNvSpPr/>
            <p:nvPr/>
          </p:nvSpPr>
          <p:spPr>
            <a:xfrm>
              <a:off x="9404737" y="1707404"/>
              <a:ext cx="644636" cy="651161"/>
            </a:xfrm>
            <a:custGeom>
              <a:avLst/>
              <a:gdLst>
                <a:gd name="connsiteX0" fmla="*/ 615529 w 644636"/>
                <a:gd name="connsiteY0" fmla="*/ 545833 h 651161"/>
                <a:gd name="connsiteX1" fmla="*/ 615529 w 644636"/>
                <a:gd name="connsiteY1" fmla="*/ 383042 h 651161"/>
                <a:gd name="connsiteX2" fmla="*/ 622756 w 644636"/>
                <a:gd name="connsiteY2" fmla="*/ 406877 h 651161"/>
                <a:gd name="connsiteX3" fmla="*/ 622756 w 644636"/>
                <a:gd name="connsiteY3" fmla="*/ 545833 h 651161"/>
                <a:gd name="connsiteX4" fmla="*/ 615529 w 644636"/>
                <a:gd name="connsiteY4" fmla="*/ 282757 h 651161"/>
                <a:gd name="connsiteX5" fmla="*/ 615529 w 644636"/>
                <a:gd name="connsiteY5" fmla="*/ 175055 h 651161"/>
                <a:gd name="connsiteX6" fmla="*/ 618697 w 644636"/>
                <a:gd name="connsiteY6" fmla="*/ 173274 h 651161"/>
                <a:gd name="connsiteX7" fmla="*/ 634736 w 644636"/>
                <a:gd name="connsiteY7" fmla="*/ 166747 h 651161"/>
                <a:gd name="connsiteX8" fmla="*/ 644637 w 644636"/>
                <a:gd name="connsiteY8" fmla="*/ 174560 h 651161"/>
                <a:gd name="connsiteX9" fmla="*/ 644637 w 644636"/>
                <a:gd name="connsiteY9" fmla="*/ 259219 h 651161"/>
                <a:gd name="connsiteX10" fmla="*/ 634736 w 644636"/>
                <a:gd name="connsiteY10" fmla="*/ 275538 h 651161"/>
                <a:gd name="connsiteX11" fmla="*/ 618697 w 644636"/>
                <a:gd name="connsiteY11" fmla="*/ 282065 h 651161"/>
                <a:gd name="connsiteX12" fmla="*/ 615529 w 644636"/>
                <a:gd name="connsiteY12" fmla="*/ 282757 h 651161"/>
                <a:gd name="connsiteX13" fmla="*/ 615529 w 644636"/>
                <a:gd name="connsiteY13" fmla="*/ 175055 h 651161"/>
                <a:gd name="connsiteX14" fmla="*/ 615529 w 644636"/>
                <a:gd name="connsiteY14" fmla="*/ 282757 h 651161"/>
                <a:gd name="connsiteX15" fmla="*/ 608301 w 644636"/>
                <a:gd name="connsiteY15" fmla="*/ 274153 h 651161"/>
                <a:gd name="connsiteX16" fmla="*/ 608301 w 644636"/>
                <a:gd name="connsiteY16" fmla="*/ 189494 h 651161"/>
                <a:gd name="connsiteX17" fmla="*/ 615529 w 644636"/>
                <a:gd name="connsiteY17" fmla="*/ 175055 h 651161"/>
                <a:gd name="connsiteX18" fmla="*/ 615529 w 644636"/>
                <a:gd name="connsiteY18" fmla="*/ 382746 h 651161"/>
                <a:gd name="connsiteX19" fmla="*/ 579490 w 644636"/>
                <a:gd name="connsiteY19" fmla="*/ 362966 h 651161"/>
                <a:gd name="connsiteX20" fmla="*/ 579490 w 644636"/>
                <a:gd name="connsiteY20" fmla="*/ 125011 h 651161"/>
                <a:gd name="connsiteX21" fmla="*/ 517016 w 644636"/>
                <a:gd name="connsiteY21" fmla="*/ 125011 h 651161"/>
                <a:gd name="connsiteX22" fmla="*/ 517016 w 644636"/>
                <a:gd name="connsiteY22" fmla="*/ 402922 h 651161"/>
                <a:gd name="connsiteX23" fmla="*/ 561698 w 644636"/>
                <a:gd name="connsiteY23" fmla="*/ 443441 h 651161"/>
                <a:gd name="connsiteX24" fmla="*/ 521125 w 644636"/>
                <a:gd name="connsiteY24" fmla="*/ 488075 h 651161"/>
                <a:gd name="connsiteX25" fmla="*/ 517016 w 644636"/>
                <a:gd name="connsiteY25" fmla="*/ 488075 h 651161"/>
                <a:gd name="connsiteX26" fmla="*/ 517016 w 644636"/>
                <a:gd name="connsiteY26" fmla="*/ 545833 h 651161"/>
                <a:gd name="connsiteX27" fmla="*/ 615529 w 644636"/>
                <a:gd name="connsiteY27" fmla="*/ 545833 h 651161"/>
                <a:gd name="connsiteX28" fmla="*/ 615529 w 644636"/>
                <a:gd name="connsiteY28" fmla="*/ 383042 h 651161"/>
                <a:gd name="connsiteX29" fmla="*/ 517016 w 644636"/>
                <a:gd name="connsiteY29" fmla="*/ 650371 h 651161"/>
                <a:gd name="connsiteX30" fmla="*/ 517016 w 644636"/>
                <a:gd name="connsiteY30" fmla="*/ 574316 h 651161"/>
                <a:gd name="connsiteX31" fmla="*/ 558995 w 644636"/>
                <a:gd name="connsiteY31" fmla="*/ 574316 h 651161"/>
                <a:gd name="connsiteX32" fmla="*/ 558995 w 644636"/>
                <a:gd name="connsiteY32" fmla="*/ 617634 h 651161"/>
                <a:gd name="connsiteX33" fmla="*/ 526224 w 644636"/>
                <a:gd name="connsiteY33" fmla="*/ 650371 h 651161"/>
                <a:gd name="connsiteX34" fmla="*/ 517016 w 644636"/>
                <a:gd name="connsiteY34" fmla="*/ 108989 h 651161"/>
                <a:gd name="connsiteX35" fmla="*/ 517016 w 644636"/>
                <a:gd name="connsiteY35" fmla="*/ 38770 h 651161"/>
                <a:gd name="connsiteX36" fmla="*/ 579490 w 644636"/>
                <a:gd name="connsiteY36" fmla="*/ 109780 h 651161"/>
                <a:gd name="connsiteX37" fmla="*/ 517016 w 644636"/>
                <a:gd name="connsiteY37" fmla="*/ 37978 h 651161"/>
                <a:gd name="connsiteX38" fmla="*/ 517016 w 644636"/>
                <a:gd name="connsiteY38" fmla="*/ 108989 h 651161"/>
                <a:gd name="connsiteX39" fmla="*/ 480582 w 644636"/>
                <a:gd name="connsiteY39" fmla="*/ 108989 h 651161"/>
                <a:gd name="connsiteX40" fmla="*/ 480582 w 644636"/>
                <a:gd name="connsiteY40" fmla="*/ 91978 h 651161"/>
                <a:gd name="connsiteX41" fmla="*/ 480582 w 644636"/>
                <a:gd name="connsiteY41" fmla="*/ 91978 h 651161"/>
                <a:gd name="connsiteX42" fmla="*/ 502343 w 644636"/>
                <a:gd name="connsiteY42" fmla="*/ 73068 h 651161"/>
                <a:gd name="connsiteX43" fmla="*/ 483423 w 644636"/>
                <a:gd name="connsiteY43" fmla="*/ 51330 h 651161"/>
                <a:gd name="connsiteX44" fmla="*/ 480582 w 644636"/>
                <a:gd name="connsiteY44" fmla="*/ 51330 h 651161"/>
                <a:gd name="connsiteX45" fmla="*/ 480582 w 644636"/>
                <a:gd name="connsiteY45" fmla="*/ 51330 h 651161"/>
                <a:gd name="connsiteX46" fmla="*/ 480582 w 644636"/>
                <a:gd name="connsiteY46" fmla="*/ 23242 h 651161"/>
                <a:gd name="connsiteX47" fmla="*/ 517016 w 644636"/>
                <a:gd name="connsiteY47" fmla="*/ 37978 h 651161"/>
                <a:gd name="connsiteX48" fmla="*/ 517016 w 644636"/>
                <a:gd name="connsiteY48" fmla="*/ 124714 h 651161"/>
                <a:gd name="connsiteX49" fmla="*/ 517016 w 644636"/>
                <a:gd name="connsiteY49" fmla="*/ 402625 h 651161"/>
                <a:gd name="connsiteX50" fmla="*/ 517016 w 644636"/>
                <a:gd name="connsiteY50" fmla="*/ 402625 h 651161"/>
                <a:gd name="connsiteX51" fmla="*/ 480582 w 644636"/>
                <a:gd name="connsiteY51" fmla="*/ 422998 h 651161"/>
                <a:gd name="connsiteX52" fmla="*/ 480582 w 644636"/>
                <a:gd name="connsiteY52" fmla="*/ 298087 h 651161"/>
                <a:gd name="connsiteX53" fmla="*/ 496819 w 644636"/>
                <a:gd name="connsiteY53" fmla="*/ 298087 h 651161"/>
                <a:gd name="connsiteX54" fmla="*/ 496819 w 644636"/>
                <a:gd name="connsiteY54" fmla="*/ 174857 h 651161"/>
                <a:gd name="connsiteX55" fmla="*/ 480582 w 644636"/>
                <a:gd name="connsiteY55" fmla="*/ 174857 h 651161"/>
                <a:gd name="connsiteX56" fmla="*/ 480582 w 644636"/>
                <a:gd name="connsiteY56" fmla="*/ 125407 h 651161"/>
                <a:gd name="connsiteX57" fmla="*/ 517016 w 644636"/>
                <a:gd name="connsiteY57" fmla="*/ 487778 h 651161"/>
                <a:gd name="connsiteX58" fmla="*/ 517016 w 644636"/>
                <a:gd name="connsiteY58" fmla="*/ 545536 h 651161"/>
                <a:gd name="connsiteX59" fmla="*/ 480582 w 644636"/>
                <a:gd name="connsiteY59" fmla="*/ 545536 h 651161"/>
                <a:gd name="connsiteX60" fmla="*/ 480582 w 644636"/>
                <a:gd name="connsiteY60" fmla="*/ 467405 h 651161"/>
                <a:gd name="connsiteX61" fmla="*/ 517016 w 644636"/>
                <a:gd name="connsiteY61" fmla="*/ 487778 h 651161"/>
                <a:gd name="connsiteX62" fmla="*/ 517016 w 644636"/>
                <a:gd name="connsiteY62" fmla="*/ 574316 h 651161"/>
                <a:gd name="connsiteX63" fmla="*/ 517016 w 644636"/>
                <a:gd name="connsiteY63" fmla="*/ 650371 h 651161"/>
                <a:gd name="connsiteX64" fmla="*/ 507809 w 644636"/>
                <a:gd name="connsiteY64" fmla="*/ 650371 h 651161"/>
                <a:gd name="connsiteX65" fmla="*/ 480582 w 644636"/>
                <a:gd name="connsiteY65" fmla="*/ 635832 h 651161"/>
                <a:gd name="connsiteX66" fmla="*/ 480582 w 644636"/>
                <a:gd name="connsiteY66" fmla="*/ 574316 h 651161"/>
                <a:gd name="connsiteX67" fmla="*/ 421078 w 644636"/>
                <a:gd name="connsiteY67" fmla="*/ 51330 h 651161"/>
                <a:gd name="connsiteX68" fmla="*/ 440008 w 644636"/>
                <a:gd name="connsiteY68" fmla="*/ 73068 h 651161"/>
                <a:gd name="connsiteX69" fmla="*/ 421078 w 644636"/>
                <a:gd name="connsiteY69" fmla="*/ 91978 h 651161"/>
                <a:gd name="connsiteX70" fmla="*/ 415435 w 644636"/>
                <a:gd name="connsiteY70" fmla="*/ 91187 h 651161"/>
                <a:gd name="connsiteX71" fmla="*/ 415435 w 644636"/>
                <a:gd name="connsiteY71" fmla="*/ 108989 h 651161"/>
                <a:gd name="connsiteX72" fmla="*/ 480582 w 644636"/>
                <a:gd name="connsiteY72" fmla="*/ 108989 h 651161"/>
                <a:gd name="connsiteX73" fmla="*/ 480582 w 644636"/>
                <a:gd name="connsiteY73" fmla="*/ 91978 h 651161"/>
                <a:gd name="connsiteX74" fmla="*/ 461651 w 644636"/>
                <a:gd name="connsiteY74" fmla="*/ 70240 h 651161"/>
                <a:gd name="connsiteX75" fmla="*/ 480582 w 644636"/>
                <a:gd name="connsiteY75" fmla="*/ 51330 h 651161"/>
                <a:gd name="connsiteX76" fmla="*/ 480582 w 644636"/>
                <a:gd name="connsiteY76" fmla="*/ 23242 h 651161"/>
                <a:gd name="connsiteX77" fmla="*/ 415435 w 644636"/>
                <a:gd name="connsiteY77" fmla="*/ 7616 h 651161"/>
                <a:gd name="connsiteX78" fmla="*/ 415435 w 644636"/>
                <a:gd name="connsiteY78" fmla="*/ 52121 h 651161"/>
                <a:gd name="connsiteX79" fmla="*/ 421078 w 644636"/>
                <a:gd name="connsiteY79" fmla="*/ 51330 h 651161"/>
                <a:gd name="connsiteX80" fmla="*/ 480483 w 644636"/>
                <a:gd name="connsiteY80" fmla="*/ 124714 h 651161"/>
                <a:gd name="connsiteX81" fmla="*/ 480483 w 644636"/>
                <a:gd name="connsiteY81" fmla="*/ 174165 h 651161"/>
                <a:gd name="connsiteX82" fmla="*/ 415237 w 644636"/>
                <a:gd name="connsiteY82" fmla="*/ 174165 h 651161"/>
                <a:gd name="connsiteX83" fmla="*/ 415237 w 644636"/>
                <a:gd name="connsiteY83" fmla="*/ 124714 h 651161"/>
                <a:gd name="connsiteX84" fmla="*/ 480483 w 644636"/>
                <a:gd name="connsiteY84" fmla="*/ 297790 h 651161"/>
                <a:gd name="connsiteX85" fmla="*/ 480483 w 644636"/>
                <a:gd name="connsiteY85" fmla="*/ 422998 h 651161"/>
                <a:gd name="connsiteX86" fmla="*/ 480483 w 644636"/>
                <a:gd name="connsiteY86" fmla="*/ 467405 h 651161"/>
                <a:gd name="connsiteX87" fmla="*/ 480483 w 644636"/>
                <a:gd name="connsiteY87" fmla="*/ 545536 h 651161"/>
                <a:gd name="connsiteX88" fmla="*/ 415237 w 644636"/>
                <a:gd name="connsiteY88" fmla="*/ 545536 h 651161"/>
                <a:gd name="connsiteX89" fmla="*/ 415237 w 644636"/>
                <a:gd name="connsiteY89" fmla="*/ 298087 h 651161"/>
                <a:gd name="connsiteX90" fmla="*/ 480483 w 644636"/>
                <a:gd name="connsiteY90" fmla="*/ 574712 h 651161"/>
                <a:gd name="connsiteX91" fmla="*/ 480483 w 644636"/>
                <a:gd name="connsiteY91" fmla="*/ 636228 h 651161"/>
                <a:gd name="connsiteX92" fmla="*/ 474938 w 644636"/>
                <a:gd name="connsiteY92" fmla="*/ 618030 h 651161"/>
                <a:gd name="connsiteX93" fmla="*/ 474938 w 644636"/>
                <a:gd name="connsiteY93" fmla="*/ 574712 h 651161"/>
                <a:gd name="connsiteX94" fmla="*/ 415237 w 644636"/>
                <a:gd name="connsiteY94" fmla="*/ 91484 h 651161"/>
                <a:gd name="connsiteX95" fmla="*/ 400326 w 644636"/>
                <a:gd name="connsiteY95" fmla="*/ 66818 h 651161"/>
                <a:gd name="connsiteX96" fmla="*/ 415237 w 644636"/>
                <a:gd name="connsiteY96" fmla="*/ 51923 h 651161"/>
                <a:gd name="connsiteX97" fmla="*/ 415237 w 644636"/>
                <a:gd name="connsiteY97" fmla="*/ 7418 h 651161"/>
                <a:gd name="connsiteX98" fmla="*/ 322071 w 644636"/>
                <a:gd name="connsiteY98" fmla="*/ 1 h 651161"/>
                <a:gd name="connsiteX99" fmla="*/ 319398 w 644636"/>
                <a:gd name="connsiteY99" fmla="*/ 1 h 651161"/>
                <a:gd name="connsiteX100" fmla="*/ 319398 w 644636"/>
                <a:gd name="connsiteY100" fmla="*/ 108791 h 651161"/>
                <a:gd name="connsiteX101" fmla="*/ 415237 w 644636"/>
                <a:gd name="connsiteY101" fmla="*/ 108791 h 651161"/>
                <a:gd name="connsiteX102" fmla="*/ 415237 w 644636"/>
                <a:gd name="connsiteY102" fmla="*/ 90989 h 651161"/>
                <a:gd name="connsiteX103" fmla="*/ 415237 w 644636"/>
                <a:gd name="connsiteY103" fmla="*/ 125011 h 651161"/>
                <a:gd name="connsiteX104" fmla="*/ 415237 w 644636"/>
                <a:gd name="connsiteY104" fmla="*/ 174461 h 651161"/>
                <a:gd name="connsiteX105" fmla="*/ 334051 w 644636"/>
                <a:gd name="connsiteY105" fmla="*/ 174461 h 651161"/>
                <a:gd name="connsiteX106" fmla="*/ 334051 w 644636"/>
                <a:gd name="connsiteY106" fmla="*/ 297691 h 651161"/>
                <a:gd name="connsiteX107" fmla="*/ 415237 w 644636"/>
                <a:gd name="connsiteY107" fmla="*/ 297691 h 651161"/>
                <a:gd name="connsiteX108" fmla="*/ 415237 w 644636"/>
                <a:gd name="connsiteY108" fmla="*/ 545437 h 651161"/>
                <a:gd name="connsiteX109" fmla="*/ 319398 w 644636"/>
                <a:gd name="connsiteY109" fmla="*/ 545437 h 651161"/>
                <a:gd name="connsiteX110" fmla="*/ 319398 w 644636"/>
                <a:gd name="connsiteY110" fmla="*/ 491635 h 651161"/>
                <a:gd name="connsiteX111" fmla="*/ 412563 w 644636"/>
                <a:gd name="connsiteY111" fmla="*/ 491635 h 651161"/>
                <a:gd name="connsiteX112" fmla="*/ 412563 w 644636"/>
                <a:gd name="connsiteY112" fmla="*/ 462855 h 651161"/>
                <a:gd name="connsiteX113" fmla="*/ 319398 w 644636"/>
                <a:gd name="connsiteY113" fmla="*/ 462855 h 651161"/>
                <a:gd name="connsiteX114" fmla="*/ 319398 w 644636"/>
                <a:gd name="connsiteY114" fmla="*/ 443075 h 651161"/>
                <a:gd name="connsiteX115" fmla="*/ 412563 w 644636"/>
                <a:gd name="connsiteY115" fmla="*/ 443075 h 651161"/>
                <a:gd name="connsiteX116" fmla="*/ 412563 w 644636"/>
                <a:gd name="connsiteY116" fmla="*/ 414592 h 651161"/>
                <a:gd name="connsiteX117" fmla="*/ 319398 w 644636"/>
                <a:gd name="connsiteY117" fmla="*/ 414592 h 651161"/>
                <a:gd name="connsiteX118" fmla="*/ 319398 w 644636"/>
                <a:gd name="connsiteY118" fmla="*/ 394812 h 651161"/>
                <a:gd name="connsiteX119" fmla="*/ 412563 w 644636"/>
                <a:gd name="connsiteY119" fmla="*/ 394812 h 651161"/>
                <a:gd name="connsiteX120" fmla="*/ 412563 w 644636"/>
                <a:gd name="connsiteY120" fmla="*/ 365933 h 651161"/>
                <a:gd name="connsiteX121" fmla="*/ 319398 w 644636"/>
                <a:gd name="connsiteY121" fmla="*/ 365933 h 651161"/>
                <a:gd name="connsiteX122" fmla="*/ 319398 w 644636"/>
                <a:gd name="connsiteY122" fmla="*/ 125011 h 651161"/>
                <a:gd name="connsiteX123" fmla="*/ 319398 w 644636"/>
                <a:gd name="connsiteY123" fmla="*/ 495 h 651161"/>
                <a:gd name="connsiteX124" fmla="*/ 319398 w 644636"/>
                <a:gd name="connsiteY124" fmla="*/ 109286 h 651161"/>
                <a:gd name="connsiteX125" fmla="*/ 229103 w 644636"/>
                <a:gd name="connsiteY125" fmla="*/ 109286 h 651161"/>
                <a:gd name="connsiteX126" fmla="*/ 229103 w 644636"/>
                <a:gd name="connsiteY126" fmla="*/ 91484 h 651161"/>
                <a:gd name="connsiteX127" fmla="*/ 244013 w 644636"/>
                <a:gd name="connsiteY127" fmla="*/ 66818 h 651161"/>
                <a:gd name="connsiteX128" fmla="*/ 229103 w 644636"/>
                <a:gd name="connsiteY128" fmla="*/ 51923 h 651161"/>
                <a:gd name="connsiteX129" fmla="*/ 229103 w 644636"/>
                <a:gd name="connsiteY129" fmla="*/ 7418 h 651161"/>
                <a:gd name="connsiteX130" fmla="*/ 319596 w 644636"/>
                <a:gd name="connsiteY130" fmla="*/ 1 h 651161"/>
                <a:gd name="connsiteX131" fmla="*/ 319398 w 644636"/>
                <a:gd name="connsiteY131" fmla="*/ 125011 h 651161"/>
                <a:gd name="connsiteX132" fmla="*/ 319398 w 644636"/>
                <a:gd name="connsiteY132" fmla="*/ 366229 h 651161"/>
                <a:gd name="connsiteX133" fmla="*/ 229103 w 644636"/>
                <a:gd name="connsiteY133" fmla="*/ 366229 h 651161"/>
                <a:gd name="connsiteX134" fmla="*/ 229103 w 644636"/>
                <a:gd name="connsiteY134" fmla="*/ 298087 h 651161"/>
                <a:gd name="connsiteX135" fmla="*/ 310487 w 644636"/>
                <a:gd name="connsiteY135" fmla="*/ 298087 h 651161"/>
                <a:gd name="connsiteX136" fmla="*/ 310487 w 644636"/>
                <a:gd name="connsiteY136" fmla="*/ 174857 h 651161"/>
                <a:gd name="connsiteX137" fmla="*/ 229103 w 644636"/>
                <a:gd name="connsiteY137" fmla="*/ 174857 h 651161"/>
                <a:gd name="connsiteX138" fmla="*/ 229103 w 644636"/>
                <a:gd name="connsiteY138" fmla="*/ 125407 h 651161"/>
                <a:gd name="connsiteX139" fmla="*/ 319398 w 644636"/>
                <a:gd name="connsiteY139" fmla="*/ 395108 h 651161"/>
                <a:gd name="connsiteX140" fmla="*/ 319398 w 644636"/>
                <a:gd name="connsiteY140" fmla="*/ 414888 h 651161"/>
                <a:gd name="connsiteX141" fmla="*/ 229103 w 644636"/>
                <a:gd name="connsiteY141" fmla="*/ 414888 h 651161"/>
                <a:gd name="connsiteX142" fmla="*/ 229103 w 644636"/>
                <a:gd name="connsiteY142" fmla="*/ 395108 h 651161"/>
                <a:gd name="connsiteX143" fmla="*/ 319398 w 644636"/>
                <a:gd name="connsiteY143" fmla="*/ 443569 h 651161"/>
                <a:gd name="connsiteX144" fmla="*/ 319398 w 644636"/>
                <a:gd name="connsiteY144" fmla="*/ 463350 h 651161"/>
                <a:gd name="connsiteX145" fmla="*/ 229103 w 644636"/>
                <a:gd name="connsiteY145" fmla="*/ 463350 h 651161"/>
                <a:gd name="connsiteX146" fmla="*/ 229103 w 644636"/>
                <a:gd name="connsiteY146" fmla="*/ 443569 h 651161"/>
                <a:gd name="connsiteX147" fmla="*/ 319398 w 644636"/>
                <a:gd name="connsiteY147" fmla="*/ 492031 h 651161"/>
                <a:gd name="connsiteX148" fmla="*/ 319398 w 644636"/>
                <a:gd name="connsiteY148" fmla="*/ 545833 h 651161"/>
                <a:gd name="connsiteX149" fmla="*/ 229103 w 644636"/>
                <a:gd name="connsiteY149" fmla="*/ 545833 h 651161"/>
                <a:gd name="connsiteX150" fmla="*/ 229103 w 644636"/>
                <a:gd name="connsiteY150" fmla="*/ 492031 h 651161"/>
                <a:gd name="connsiteX151" fmla="*/ 228905 w 644636"/>
                <a:gd name="connsiteY151" fmla="*/ 7418 h 651161"/>
                <a:gd name="connsiteX152" fmla="*/ 228905 w 644636"/>
                <a:gd name="connsiteY152" fmla="*/ 51923 h 651161"/>
                <a:gd name="connsiteX153" fmla="*/ 223262 w 644636"/>
                <a:gd name="connsiteY153" fmla="*/ 51132 h 651161"/>
                <a:gd name="connsiteX154" fmla="*/ 201500 w 644636"/>
                <a:gd name="connsiteY154" fmla="*/ 70042 h 651161"/>
                <a:gd name="connsiteX155" fmla="*/ 220420 w 644636"/>
                <a:gd name="connsiteY155" fmla="*/ 91780 h 651161"/>
                <a:gd name="connsiteX156" fmla="*/ 223262 w 644636"/>
                <a:gd name="connsiteY156" fmla="*/ 91780 h 651161"/>
                <a:gd name="connsiteX157" fmla="*/ 228905 w 644636"/>
                <a:gd name="connsiteY157" fmla="*/ 90989 h 651161"/>
                <a:gd name="connsiteX158" fmla="*/ 228905 w 644636"/>
                <a:gd name="connsiteY158" fmla="*/ 108791 h 651161"/>
                <a:gd name="connsiteX159" fmla="*/ 163659 w 644636"/>
                <a:gd name="connsiteY159" fmla="*/ 108791 h 651161"/>
                <a:gd name="connsiteX160" fmla="*/ 163659 w 644636"/>
                <a:gd name="connsiteY160" fmla="*/ 91780 h 651161"/>
                <a:gd name="connsiteX161" fmla="*/ 185421 w 644636"/>
                <a:gd name="connsiteY161" fmla="*/ 72871 h 651161"/>
                <a:gd name="connsiteX162" fmla="*/ 166501 w 644636"/>
                <a:gd name="connsiteY162" fmla="*/ 51132 h 651161"/>
                <a:gd name="connsiteX163" fmla="*/ 163659 w 644636"/>
                <a:gd name="connsiteY163" fmla="*/ 51132 h 651161"/>
                <a:gd name="connsiteX164" fmla="*/ 163659 w 644636"/>
                <a:gd name="connsiteY164" fmla="*/ 23045 h 651161"/>
                <a:gd name="connsiteX165" fmla="*/ 228905 w 644636"/>
                <a:gd name="connsiteY165" fmla="*/ 7418 h 651161"/>
                <a:gd name="connsiteX166" fmla="*/ 228905 w 644636"/>
                <a:gd name="connsiteY166" fmla="*/ 124516 h 651161"/>
                <a:gd name="connsiteX167" fmla="*/ 228905 w 644636"/>
                <a:gd name="connsiteY167" fmla="*/ 173967 h 651161"/>
                <a:gd name="connsiteX168" fmla="*/ 163659 w 644636"/>
                <a:gd name="connsiteY168" fmla="*/ 173967 h 651161"/>
                <a:gd name="connsiteX169" fmla="*/ 163659 w 644636"/>
                <a:gd name="connsiteY169" fmla="*/ 124516 h 651161"/>
                <a:gd name="connsiteX170" fmla="*/ 228905 w 644636"/>
                <a:gd name="connsiteY170" fmla="*/ 297592 h 651161"/>
                <a:gd name="connsiteX171" fmla="*/ 228905 w 644636"/>
                <a:gd name="connsiteY171" fmla="*/ 365735 h 651161"/>
                <a:gd name="connsiteX172" fmla="*/ 226232 w 644636"/>
                <a:gd name="connsiteY172" fmla="*/ 365735 h 651161"/>
                <a:gd name="connsiteX173" fmla="*/ 226232 w 644636"/>
                <a:gd name="connsiteY173" fmla="*/ 394812 h 651161"/>
                <a:gd name="connsiteX174" fmla="*/ 228905 w 644636"/>
                <a:gd name="connsiteY174" fmla="*/ 394812 h 651161"/>
                <a:gd name="connsiteX175" fmla="*/ 228905 w 644636"/>
                <a:gd name="connsiteY175" fmla="*/ 414592 h 651161"/>
                <a:gd name="connsiteX176" fmla="*/ 226232 w 644636"/>
                <a:gd name="connsiteY176" fmla="*/ 414592 h 651161"/>
                <a:gd name="connsiteX177" fmla="*/ 226232 w 644636"/>
                <a:gd name="connsiteY177" fmla="*/ 443471 h 651161"/>
                <a:gd name="connsiteX178" fmla="*/ 228905 w 644636"/>
                <a:gd name="connsiteY178" fmla="*/ 443471 h 651161"/>
                <a:gd name="connsiteX179" fmla="*/ 228905 w 644636"/>
                <a:gd name="connsiteY179" fmla="*/ 463251 h 651161"/>
                <a:gd name="connsiteX180" fmla="*/ 226232 w 644636"/>
                <a:gd name="connsiteY180" fmla="*/ 463251 h 651161"/>
                <a:gd name="connsiteX181" fmla="*/ 226232 w 644636"/>
                <a:gd name="connsiteY181" fmla="*/ 492031 h 651161"/>
                <a:gd name="connsiteX182" fmla="*/ 228905 w 644636"/>
                <a:gd name="connsiteY182" fmla="*/ 492031 h 651161"/>
                <a:gd name="connsiteX183" fmla="*/ 228905 w 644636"/>
                <a:gd name="connsiteY183" fmla="*/ 545833 h 651161"/>
                <a:gd name="connsiteX184" fmla="*/ 163659 w 644636"/>
                <a:gd name="connsiteY184" fmla="*/ 545833 h 651161"/>
                <a:gd name="connsiteX185" fmla="*/ 163659 w 644636"/>
                <a:gd name="connsiteY185" fmla="*/ 467701 h 651161"/>
                <a:gd name="connsiteX186" fmla="*/ 163659 w 644636"/>
                <a:gd name="connsiteY186" fmla="*/ 423295 h 651161"/>
                <a:gd name="connsiteX187" fmla="*/ 163659 w 644636"/>
                <a:gd name="connsiteY187" fmla="*/ 298087 h 651161"/>
                <a:gd name="connsiteX188" fmla="*/ 163659 w 644636"/>
                <a:gd name="connsiteY188" fmla="*/ 635634 h 651161"/>
                <a:gd name="connsiteX189" fmla="*/ 163659 w 644636"/>
                <a:gd name="connsiteY189" fmla="*/ 574118 h 651161"/>
                <a:gd name="connsiteX190" fmla="*/ 169303 w 644636"/>
                <a:gd name="connsiteY190" fmla="*/ 574118 h 651161"/>
                <a:gd name="connsiteX191" fmla="*/ 169303 w 644636"/>
                <a:gd name="connsiteY191" fmla="*/ 617437 h 651161"/>
                <a:gd name="connsiteX192" fmla="*/ 163857 w 644636"/>
                <a:gd name="connsiteY192" fmla="*/ 636129 h 651161"/>
                <a:gd name="connsiteX193" fmla="*/ 163659 w 644636"/>
                <a:gd name="connsiteY193" fmla="*/ 23045 h 651161"/>
                <a:gd name="connsiteX194" fmla="*/ 163659 w 644636"/>
                <a:gd name="connsiteY194" fmla="*/ 51132 h 651161"/>
                <a:gd name="connsiteX195" fmla="*/ 144729 w 644636"/>
                <a:gd name="connsiteY195" fmla="*/ 72871 h 651161"/>
                <a:gd name="connsiteX196" fmla="*/ 163659 w 644636"/>
                <a:gd name="connsiteY196" fmla="*/ 91780 h 651161"/>
                <a:gd name="connsiteX197" fmla="*/ 163659 w 644636"/>
                <a:gd name="connsiteY197" fmla="*/ 108791 h 651161"/>
                <a:gd name="connsiteX198" fmla="*/ 127323 w 644636"/>
                <a:gd name="connsiteY198" fmla="*/ 108791 h 651161"/>
                <a:gd name="connsiteX199" fmla="*/ 127323 w 644636"/>
                <a:gd name="connsiteY199" fmla="*/ 38770 h 651161"/>
                <a:gd name="connsiteX200" fmla="*/ 163659 w 644636"/>
                <a:gd name="connsiteY200" fmla="*/ 24033 h 651161"/>
                <a:gd name="connsiteX201" fmla="*/ 163659 w 644636"/>
                <a:gd name="connsiteY201" fmla="*/ 124516 h 651161"/>
                <a:gd name="connsiteX202" fmla="*/ 163659 w 644636"/>
                <a:gd name="connsiteY202" fmla="*/ 173967 h 651161"/>
                <a:gd name="connsiteX203" fmla="*/ 147917 w 644636"/>
                <a:gd name="connsiteY203" fmla="*/ 173967 h 651161"/>
                <a:gd name="connsiteX204" fmla="*/ 147917 w 644636"/>
                <a:gd name="connsiteY204" fmla="*/ 297197 h 651161"/>
                <a:gd name="connsiteX205" fmla="*/ 164055 w 644636"/>
                <a:gd name="connsiteY205" fmla="*/ 297197 h 651161"/>
                <a:gd name="connsiteX206" fmla="*/ 164055 w 644636"/>
                <a:gd name="connsiteY206" fmla="*/ 422405 h 651161"/>
                <a:gd name="connsiteX207" fmla="*/ 127720 w 644636"/>
                <a:gd name="connsiteY207" fmla="*/ 402031 h 651161"/>
                <a:gd name="connsiteX208" fmla="*/ 127720 w 644636"/>
                <a:gd name="connsiteY208" fmla="*/ 124121 h 651161"/>
                <a:gd name="connsiteX209" fmla="*/ 163659 w 644636"/>
                <a:gd name="connsiteY209" fmla="*/ 467207 h 651161"/>
                <a:gd name="connsiteX210" fmla="*/ 163659 w 644636"/>
                <a:gd name="connsiteY210" fmla="*/ 545338 h 651161"/>
                <a:gd name="connsiteX211" fmla="*/ 127323 w 644636"/>
                <a:gd name="connsiteY211" fmla="*/ 545338 h 651161"/>
                <a:gd name="connsiteX212" fmla="*/ 127323 w 644636"/>
                <a:gd name="connsiteY212" fmla="*/ 487580 h 651161"/>
                <a:gd name="connsiteX213" fmla="*/ 163659 w 644636"/>
                <a:gd name="connsiteY213" fmla="*/ 467207 h 651161"/>
                <a:gd name="connsiteX214" fmla="*/ 163659 w 644636"/>
                <a:gd name="connsiteY214" fmla="*/ 574118 h 651161"/>
                <a:gd name="connsiteX215" fmla="*/ 163659 w 644636"/>
                <a:gd name="connsiteY215" fmla="*/ 635634 h 651161"/>
                <a:gd name="connsiteX216" fmla="*/ 136531 w 644636"/>
                <a:gd name="connsiteY216" fmla="*/ 650173 h 651161"/>
                <a:gd name="connsiteX217" fmla="*/ 127323 w 644636"/>
                <a:gd name="connsiteY217" fmla="*/ 650173 h 651161"/>
                <a:gd name="connsiteX218" fmla="*/ 127323 w 644636"/>
                <a:gd name="connsiteY218" fmla="*/ 574118 h 651161"/>
                <a:gd name="connsiteX219" fmla="*/ 127521 w 644636"/>
                <a:gd name="connsiteY219" fmla="*/ 38770 h 651161"/>
                <a:gd name="connsiteX220" fmla="*/ 127521 w 644636"/>
                <a:gd name="connsiteY220" fmla="*/ 109780 h 651161"/>
                <a:gd name="connsiteX221" fmla="*/ 65048 w 644636"/>
                <a:gd name="connsiteY221" fmla="*/ 109780 h 651161"/>
                <a:gd name="connsiteX222" fmla="*/ 127521 w 644636"/>
                <a:gd name="connsiteY222" fmla="*/ 38770 h 651161"/>
                <a:gd name="connsiteX223" fmla="*/ 127521 w 644636"/>
                <a:gd name="connsiteY223" fmla="*/ 125506 h 651161"/>
                <a:gd name="connsiteX224" fmla="*/ 127521 w 644636"/>
                <a:gd name="connsiteY224" fmla="*/ 403416 h 651161"/>
                <a:gd name="connsiteX225" fmla="*/ 82839 w 644636"/>
                <a:gd name="connsiteY225" fmla="*/ 443935 h 651161"/>
                <a:gd name="connsiteX226" fmla="*/ 123413 w 644636"/>
                <a:gd name="connsiteY226" fmla="*/ 488569 h 651161"/>
                <a:gd name="connsiteX227" fmla="*/ 127521 w 644636"/>
                <a:gd name="connsiteY227" fmla="*/ 488569 h 651161"/>
                <a:gd name="connsiteX228" fmla="*/ 127521 w 644636"/>
                <a:gd name="connsiteY228" fmla="*/ 546327 h 651161"/>
                <a:gd name="connsiteX229" fmla="*/ 29108 w 644636"/>
                <a:gd name="connsiteY229" fmla="*/ 546327 h 651161"/>
                <a:gd name="connsiteX230" fmla="*/ 29108 w 644636"/>
                <a:gd name="connsiteY230" fmla="*/ 383042 h 651161"/>
                <a:gd name="connsiteX231" fmla="*/ 65147 w 644636"/>
                <a:gd name="connsiteY231" fmla="*/ 363262 h 651161"/>
                <a:gd name="connsiteX232" fmla="*/ 65147 w 644636"/>
                <a:gd name="connsiteY232" fmla="*/ 125011 h 651161"/>
                <a:gd name="connsiteX233" fmla="*/ 127521 w 644636"/>
                <a:gd name="connsiteY233" fmla="*/ 575107 h 651161"/>
                <a:gd name="connsiteX234" fmla="*/ 127521 w 644636"/>
                <a:gd name="connsiteY234" fmla="*/ 651162 h 651161"/>
                <a:gd name="connsiteX235" fmla="*/ 118215 w 644636"/>
                <a:gd name="connsiteY235" fmla="*/ 651162 h 651161"/>
                <a:gd name="connsiteX236" fmla="*/ 85443 w 644636"/>
                <a:gd name="connsiteY236" fmla="*/ 618426 h 651161"/>
                <a:gd name="connsiteX237" fmla="*/ 85443 w 644636"/>
                <a:gd name="connsiteY237" fmla="*/ 575107 h 651161"/>
                <a:gd name="connsiteX238" fmla="*/ 29108 w 644636"/>
                <a:gd name="connsiteY238" fmla="*/ 282757 h 651161"/>
                <a:gd name="connsiteX239" fmla="*/ 36336 w 644636"/>
                <a:gd name="connsiteY239" fmla="*/ 274153 h 651161"/>
                <a:gd name="connsiteX240" fmla="*/ 36336 w 644636"/>
                <a:gd name="connsiteY240" fmla="*/ 189494 h 651161"/>
                <a:gd name="connsiteX241" fmla="*/ 29108 w 644636"/>
                <a:gd name="connsiteY241" fmla="*/ 175055 h 651161"/>
                <a:gd name="connsiteX242" fmla="*/ 29108 w 644636"/>
                <a:gd name="connsiteY242" fmla="*/ 175055 h 651161"/>
                <a:gd name="connsiteX243" fmla="*/ 29108 w 644636"/>
                <a:gd name="connsiteY243" fmla="*/ 282757 h 651161"/>
                <a:gd name="connsiteX244" fmla="*/ 25940 w 644636"/>
                <a:gd name="connsiteY244" fmla="*/ 282065 h 651161"/>
                <a:gd name="connsiteX245" fmla="*/ 9901 w 644636"/>
                <a:gd name="connsiteY245" fmla="*/ 275538 h 651161"/>
                <a:gd name="connsiteX246" fmla="*/ 0 w 644636"/>
                <a:gd name="connsiteY246" fmla="*/ 259219 h 651161"/>
                <a:gd name="connsiteX247" fmla="*/ 0 w 644636"/>
                <a:gd name="connsiteY247" fmla="*/ 174560 h 651161"/>
                <a:gd name="connsiteX248" fmla="*/ 9901 w 644636"/>
                <a:gd name="connsiteY248" fmla="*/ 166747 h 651161"/>
                <a:gd name="connsiteX249" fmla="*/ 25940 w 644636"/>
                <a:gd name="connsiteY249" fmla="*/ 173274 h 651161"/>
                <a:gd name="connsiteX250" fmla="*/ 29108 w 644636"/>
                <a:gd name="connsiteY250" fmla="*/ 175055 h 651161"/>
                <a:gd name="connsiteX251" fmla="*/ 29108 w 644636"/>
                <a:gd name="connsiteY251" fmla="*/ 382746 h 651161"/>
                <a:gd name="connsiteX252" fmla="*/ 29108 w 644636"/>
                <a:gd name="connsiteY252" fmla="*/ 545536 h 651161"/>
                <a:gd name="connsiteX253" fmla="*/ 21881 w 644636"/>
                <a:gd name="connsiteY253" fmla="*/ 545536 h 651161"/>
                <a:gd name="connsiteX254" fmla="*/ 21881 w 644636"/>
                <a:gd name="connsiteY254" fmla="*/ 406877 h 651161"/>
                <a:gd name="connsiteX255" fmla="*/ 29108 w 644636"/>
                <a:gd name="connsiteY255" fmla="*/ 383042 h 651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Lst>
              <a:rect l="l" t="t" r="r" b="b"/>
              <a:pathLst>
                <a:path w="644636" h="651161">
                  <a:moveTo>
                    <a:pt x="615529" y="545833"/>
                  </a:moveTo>
                  <a:lnTo>
                    <a:pt x="615529" y="383042"/>
                  </a:lnTo>
                  <a:cubicBezTo>
                    <a:pt x="620251" y="390094"/>
                    <a:pt x="622766" y="398392"/>
                    <a:pt x="622756" y="406877"/>
                  </a:cubicBezTo>
                  <a:lnTo>
                    <a:pt x="622756" y="545833"/>
                  </a:lnTo>
                  <a:close/>
                  <a:moveTo>
                    <a:pt x="615529" y="282757"/>
                  </a:moveTo>
                  <a:lnTo>
                    <a:pt x="615529" y="175055"/>
                  </a:lnTo>
                  <a:cubicBezTo>
                    <a:pt x="616509" y="174333"/>
                    <a:pt x="617568" y="173729"/>
                    <a:pt x="618697" y="173274"/>
                  </a:cubicBezTo>
                  <a:lnTo>
                    <a:pt x="634736" y="166747"/>
                  </a:lnTo>
                  <a:cubicBezTo>
                    <a:pt x="640379" y="164373"/>
                    <a:pt x="644637" y="167934"/>
                    <a:pt x="644637" y="174560"/>
                  </a:cubicBezTo>
                  <a:lnTo>
                    <a:pt x="644637" y="259219"/>
                  </a:lnTo>
                  <a:cubicBezTo>
                    <a:pt x="644528" y="266043"/>
                    <a:pt x="640746" y="272284"/>
                    <a:pt x="634736" y="275538"/>
                  </a:cubicBezTo>
                  <a:lnTo>
                    <a:pt x="618697" y="282065"/>
                  </a:lnTo>
                  <a:cubicBezTo>
                    <a:pt x="617687" y="282471"/>
                    <a:pt x="616618" y="282698"/>
                    <a:pt x="615529" y="282757"/>
                  </a:cubicBezTo>
                  <a:close/>
                  <a:moveTo>
                    <a:pt x="615529" y="175055"/>
                  </a:moveTo>
                  <a:lnTo>
                    <a:pt x="615529" y="282757"/>
                  </a:lnTo>
                  <a:cubicBezTo>
                    <a:pt x="611370" y="282757"/>
                    <a:pt x="608301" y="279593"/>
                    <a:pt x="608301" y="274153"/>
                  </a:cubicBezTo>
                  <a:lnTo>
                    <a:pt x="608301" y="189494"/>
                  </a:lnTo>
                  <a:cubicBezTo>
                    <a:pt x="608548" y="183877"/>
                    <a:pt x="611172" y="178625"/>
                    <a:pt x="615529" y="175055"/>
                  </a:cubicBezTo>
                  <a:close/>
                  <a:moveTo>
                    <a:pt x="615529" y="382746"/>
                  </a:moveTo>
                  <a:cubicBezTo>
                    <a:pt x="607598" y="370531"/>
                    <a:pt x="594064" y="363104"/>
                    <a:pt x="579490" y="362966"/>
                  </a:cubicBezTo>
                  <a:lnTo>
                    <a:pt x="579490" y="125011"/>
                  </a:lnTo>
                  <a:lnTo>
                    <a:pt x="517016" y="125011"/>
                  </a:lnTo>
                  <a:lnTo>
                    <a:pt x="517016" y="402922"/>
                  </a:lnTo>
                  <a:cubicBezTo>
                    <a:pt x="540560" y="401784"/>
                    <a:pt x="560560" y="419932"/>
                    <a:pt x="561698" y="443441"/>
                  </a:cubicBezTo>
                  <a:cubicBezTo>
                    <a:pt x="562827" y="466959"/>
                    <a:pt x="544669" y="486937"/>
                    <a:pt x="521125" y="488075"/>
                  </a:cubicBezTo>
                  <a:cubicBezTo>
                    <a:pt x="519759" y="488144"/>
                    <a:pt x="518383" y="488144"/>
                    <a:pt x="517016" y="488075"/>
                  </a:cubicBezTo>
                  <a:lnTo>
                    <a:pt x="517016" y="545833"/>
                  </a:lnTo>
                  <a:lnTo>
                    <a:pt x="615529" y="545833"/>
                  </a:lnTo>
                  <a:lnTo>
                    <a:pt x="615529" y="383042"/>
                  </a:lnTo>
                  <a:close/>
                  <a:moveTo>
                    <a:pt x="517016" y="650371"/>
                  </a:moveTo>
                  <a:lnTo>
                    <a:pt x="517016" y="574316"/>
                  </a:lnTo>
                  <a:lnTo>
                    <a:pt x="558995" y="574316"/>
                  </a:lnTo>
                  <a:lnTo>
                    <a:pt x="558995" y="617634"/>
                  </a:lnTo>
                  <a:cubicBezTo>
                    <a:pt x="558946" y="635694"/>
                    <a:pt x="544303" y="650321"/>
                    <a:pt x="526224" y="650371"/>
                  </a:cubicBezTo>
                  <a:close/>
                  <a:moveTo>
                    <a:pt x="517016" y="108989"/>
                  </a:moveTo>
                  <a:lnTo>
                    <a:pt x="517016" y="38770"/>
                  </a:lnTo>
                  <a:cubicBezTo>
                    <a:pt x="555926" y="57857"/>
                    <a:pt x="579490" y="82682"/>
                    <a:pt x="579490" y="109780"/>
                  </a:cubicBezTo>
                  <a:close/>
                  <a:moveTo>
                    <a:pt x="517016" y="37978"/>
                  </a:moveTo>
                  <a:lnTo>
                    <a:pt x="517016" y="108989"/>
                  </a:lnTo>
                  <a:lnTo>
                    <a:pt x="480582" y="108989"/>
                  </a:lnTo>
                  <a:lnTo>
                    <a:pt x="480582" y="91978"/>
                  </a:lnTo>
                  <a:lnTo>
                    <a:pt x="480582" y="91978"/>
                  </a:lnTo>
                  <a:cubicBezTo>
                    <a:pt x="491819" y="92760"/>
                    <a:pt x="501561" y="84294"/>
                    <a:pt x="502343" y="73068"/>
                  </a:cubicBezTo>
                  <a:cubicBezTo>
                    <a:pt x="503135" y="61843"/>
                    <a:pt x="494660" y="52111"/>
                    <a:pt x="483423" y="51330"/>
                  </a:cubicBezTo>
                  <a:cubicBezTo>
                    <a:pt x="482473" y="51261"/>
                    <a:pt x="481532" y="51261"/>
                    <a:pt x="480582" y="51330"/>
                  </a:cubicBezTo>
                  <a:lnTo>
                    <a:pt x="480582" y="51330"/>
                  </a:lnTo>
                  <a:lnTo>
                    <a:pt x="480582" y="23242"/>
                  </a:lnTo>
                  <a:cubicBezTo>
                    <a:pt x="493047" y="27327"/>
                    <a:pt x="505215" y="32252"/>
                    <a:pt x="517016" y="37978"/>
                  </a:cubicBezTo>
                  <a:close/>
                  <a:moveTo>
                    <a:pt x="517016" y="124714"/>
                  </a:moveTo>
                  <a:lnTo>
                    <a:pt x="517016" y="402625"/>
                  </a:lnTo>
                  <a:lnTo>
                    <a:pt x="517016" y="402625"/>
                  </a:lnTo>
                  <a:cubicBezTo>
                    <a:pt x="502165" y="402664"/>
                    <a:pt x="488383" y="410369"/>
                    <a:pt x="480582" y="422998"/>
                  </a:cubicBezTo>
                  <a:lnTo>
                    <a:pt x="480582" y="298087"/>
                  </a:lnTo>
                  <a:lnTo>
                    <a:pt x="496819" y="298087"/>
                  </a:lnTo>
                  <a:lnTo>
                    <a:pt x="496819" y="174857"/>
                  </a:lnTo>
                  <a:lnTo>
                    <a:pt x="480582" y="174857"/>
                  </a:lnTo>
                  <a:lnTo>
                    <a:pt x="480582" y="125407"/>
                  </a:lnTo>
                  <a:close/>
                  <a:moveTo>
                    <a:pt x="517016" y="487778"/>
                  </a:moveTo>
                  <a:lnTo>
                    <a:pt x="517016" y="545536"/>
                  </a:lnTo>
                  <a:lnTo>
                    <a:pt x="480582" y="545536"/>
                  </a:lnTo>
                  <a:lnTo>
                    <a:pt x="480582" y="467405"/>
                  </a:lnTo>
                  <a:cubicBezTo>
                    <a:pt x="488344" y="480074"/>
                    <a:pt x="502145" y="487788"/>
                    <a:pt x="517016" y="487778"/>
                  </a:cubicBezTo>
                  <a:close/>
                  <a:moveTo>
                    <a:pt x="517016" y="574316"/>
                  </a:moveTo>
                  <a:lnTo>
                    <a:pt x="517016" y="650371"/>
                  </a:lnTo>
                  <a:lnTo>
                    <a:pt x="507809" y="650371"/>
                  </a:lnTo>
                  <a:cubicBezTo>
                    <a:pt x="496888" y="650311"/>
                    <a:pt x="486700" y="644872"/>
                    <a:pt x="480582" y="635832"/>
                  </a:cubicBezTo>
                  <a:lnTo>
                    <a:pt x="480582" y="574316"/>
                  </a:lnTo>
                  <a:close/>
                  <a:moveTo>
                    <a:pt x="421078" y="51330"/>
                  </a:moveTo>
                  <a:cubicBezTo>
                    <a:pt x="432316" y="52111"/>
                    <a:pt x="440790" y="61843"/>
                    <a:pt x="440008" y="73068"/>
                  </a:cubicBezTo>
                  <a:cubicBezTo>
                    <a:pt x="439295" y="83206"/>
                    <a:pt x="431226" y="91266"/>
                    <a:pt x="421078" y="91978"/>
                  </a:cubicBezTo>
                  <a:cubicBezTo>
                    <a:pt x="419167" y="91968"/>
                    <a:pt x="417266" y="91701"/>
                    <a:pt x="415435" y="91187"/>
                  </a:cubicBezTo>
                  <a:lnTo>
                    <a:pt x="415435" y="108989"/>
                  </a:lnTo>
                  <a:lnTo>
                    <a:pt x="480582" y="108989"/>
                  </a:lnTo>
                  <a:lnTo>
                    <a:pt x="480582" y="91978"/>
                  </a:lnTo>
                  <a:cubicBezTo>
                    <a:pt x="469344" y="91197"/>
                    <a:pt x="460869" y="81465"/>
                    <a:pt x="461651" y="70240"/>
                  </a:cubicBezTo>
                  <a:cubicBezTo>
                    <a:pt x="462364" y="60103"/>
                    <a:pt x="470433" y="52042"/>
                    <a:pt x="480582" y="51330"/>
                  </a:cubicBezTo>
                  <a:lnTo>
                    <a:pt x="480582" y="23242"/>
                  </a:lnTo>
                  <a:cubicBezTo>
                    <a:pt x="459295" y="16379"/>
                    <a:pt x="437523" y="11147"/>
                    <a:pt x="415435" y="7616"/>
                  </a:cubicBezTo>
                  <a:lnTo>
                    <a:pt x="415435" y="52121"/>
                  </a:lnTo>
                  <a:cubicBezTo>
                    <a:pt x="417266" y="51607"/>
                    <a:pt x="419167" y="51340"/>
                    <a:pt x="421078" y="51330"/>
                  </a:cubicBezTo>
                  <a:close/>
                  <a:moveTo>
                    <a:pt x="480483" y="124714"/>
                  </a:moveTo>
                  <a:lnTo>
                    <a:pt x="480483" y="174165"/>
                  </a:lnTo>
                  <a:lnTo>
                    <a:pt x="415237" y="174165"/>
                  </a:lnTo>
                  <a:lnTo>
                    <a:pt x="415237" y="124714"/>
                  </a:lnTo>
                  <a:close/>
                  <a:moveTo>
                    <a:pt x="480483" y="297790"/>
                  </a:moveTo>
                  <a:lnTo>
                    <a:pt x="480483" y="422998"/>
                  </a:lnTo>
                  <a:cubicBezTo>
                    <a:pt x="472176" y="436637"/>
                    <a:pt x="472176" y="453766"/>
                    <a:pt x="480483" y="467405"/>
                  </a:cubicBezTo>
                  <a:lnTo>
                    <a:pt x="480483" y="545536"/>
                  </a:lnTo>
                  <a:lnTo>
                    <a:pt x="415237" y="545536"/>
                  </a:lnTo>
                  <a:lnTo>
                    <a:pt x="415237" y="298087"/>
                  </a:lnTo>
                  <a:close/>
                  <a:moveTo>
                    <a:pt x="480483" y="574712"/>
                  </a:moveTo>
                  <a:lnTo>
                    <a:pt x="480483" y="636228"/>
                  </a:lnTo>
                  <a:cubicBezTo>
                    <a:pt x="476879" y="630838"/>
                    <a:pt x="474958" y="624508"/>
                    <a:pt x="474938" y="618030"/>
                  </a:cubicBezTo>
                  <a:lnTo>
                    <a:pt x="474938" y="574712"/>
                  </a:lnTo>
                  <a:close/>
                  <a:moveTo>
                    <a:pt x="415237" y="91484"/>
                  </a:moveTo>
                  <a:cubicBezTo>
                    <a:pt x="404296" y="88784"/>
                    <a:pt x="397623" y="77746"/>
                    <a:pt x="400326" y="66818"/>
                  </a:cubicBezTo>
                  <a:cubicBezTo>
                    <a:pt x="402138" y="59470"/>
                    <a:pt x="407881" y="53733"/>
                    <a:pt x="415237" y="51923"/>
                  </a:cubicBezTo>
                  <a:lnTo>
                    <a:pt x="415237" y="7418"/>
                  </a:lnTo>
                  <a:cubicBezTo>
                    <a:pt x="384436" y="2434"/>
                    <a:pt x="353278" y="-49"/>
                    <a:pt x="322071" y="1"/>
                  </a:cubicBezTo>
                  <a:lnTo>
                    <a:pt x="319398" y="1"/>
                  </a:lnTo>
                  <a:lnTo>
                    <a:pt x="319398" y="108791"/>
                  </a:lnTo>
                  <a:lnTo>
                    <a:pt x="415237" y="108791"/>
                  </a:lnTo>
                  <a:lnTo>
                    <a:pt x="415237" y="90989"/>
                  </a:lnTo>
                  <a:close/>
                  <a:moveTo>
                    <a:pt x="415237" y="125011"/>
                  </a:moveTo>
                  <a:lnTo>
                    <a:pt x="415237" y="174461"/>
                  </a:lnTo>
                  <a:lnTo>
                    <a:pt x="334051" y="174461"/>
                  </a:lnTo>
                  <a:lnTo>
                    <a:pt x="334051" y="297691"/>
                  </a:lnTo>
                  <a:lnTo>
                    <a:pt x="415237" y="297691"/>
                  </a:lnTo>
                  <a:lnTo>
                    <a:pt x="415237" y="545437"/>
                  </a:lnTo>
                  <a:lnTo>
                    <a:pt x="319398" y="545437"/>
                  </a:lnTo>
                  <a:lnTo>
                    <a:pt x="319398" y="491635"/>
                  </a:lnTo>
                  <a:lnTo>
                    <a:pt x="412563" y="491635"/>
                  </a:lnTo>
                  <a:lnTo>
                    <a:pt x="412563" y="462855"/>
                  </a:lnTo>
                  <a:lnTo>
                    <a:pt x="319398" y="462855"/>
                  </a:lnTo>
                  <a:lnTo>
                    <a:pt x="319398" y="443075"/>
                  </a:lnTo>
                  <a:lnTo>
                    <a:pt x="412563" y="443075"/>
                  </a:lnTo>
                  <a:lnTo>
                    <a:pt x="412563" y="414592"/>
                  </a:lnTo>
                  <a:lnTo>
                    <a:pt x="319398" y="414592"/>
                  </a:lnTo>
                  <a:lnTo>
                    <a:pt x="319398" y="394812"/>
                  </a:lnTo>
                  <a:lnTo>
                    <a:pt x="412563" y="394812"/>
                  </a:lnTo>
                  <a:lnTo>
                    <a:pt x="412563" y="365933"/>
                  </a:lnTo>
                  <a:lnTo>
                    <a:pt x="319398" y="365933"/>
                  </a:lnTo>
                  <a:lnTo>
                    <a:pt x="319398" y="125011"/>
                  </a:lnTo>
                  <a:close/>
                  <a:moveTo>
                    <a:pt x="319398" y="495"/>
                  </a:moveTo>
                  <a:lnTo>
                    <a:pt x="319398" y="109286"/>
                  </a:lnTo>
                  <a:lnTo>
                    <a:pt x="229103" y="109286"/>
                  </a:lnTo>
                  <a:lnTo>
                    <a:pt x="229103" y="91484"/>
                  </a:lnTo>
                  <a:cubicBezTo>
                    <a:pt x="240043" y="88784"/>
                    <a:pt x="246716" y="77746"/>
                    <a:pt x="244013" y="66818"/>
                  </a:cubicBezTo>
                  <a:cubicBezTo>
                    <a:pt x="242202" y="59470"/>
                    <a:pt x="236459" y="53733"/>
                    <a:pt x="229103" y="51923"/>
                  </a:cubicBezTo>
                  <a:lnTo>
                    <a:pt x="229103" y="7418"/>
                  </a:lnTo>
                  <a:cubicBezTo>
                    <a:pt x="259023" y="2582"/>
                    <a:pt x="289280" y="100"/>
                    <a:pt x="319596" y="1"/>
                  </a:cubicBezTo>
                  <a:close/>
                  <a:moveTo>
                    <a:pt x="319398" y="125011"/>
                  </a:moveTo>
                  <a:lnTo>
                    <a:pt x="319398" y="366229"/>
                  </a:lnTo>
                  <a:lnTo>
                    <a:pt x="229103" y="366229"/>
                  </a:lnTo>
                  <a:lnTo>
                    <a:pt x="229103" y="298087"/>
                  </a:lnTo>
                  <a:lnTo>
                    <a:pt x="310487" y="298087"/>
                  </a:lnTo>
                  <a:lnTo>
                    <a:pt x="310487" y="174857"/>
                  </a:lnTo>
                  <a:lnTo>
                    <a:pt x="229103" y="174857"/>
                  </a:lnTo>
                  <a:lnTo>
                    <a:pt x="229103" y="125407"/>
                  </a:lnTo>
                  <a:close/>
                  <a:moveTo>
                    <a:pt x="319398" y="395108"/>
                  </a:moveTo>
                  <a:lnTo>
                    <a:pt x="319398" y="414888"/>
                  </a:lnTo>
                  <a:lnTo>
                    <a:pt x="229103" y="414888"/>
                  </a:lnTo>
                  <a:lnTo>
                    <a:pt x="229103" y="395108"/>
                  </a:lnTo>
                  <a:close/>
                  <a:moveTo>
                    <a:pt x="319398" y="443569"/>
                  </a:moveTo>
                  <a:lnTo>
                    <a:pt x="319398" y="463350"/>
                  </a:lnTo>
                  <a:lnTo>
                    <a:pt x="229103" y="463350"/>
                  </a:lnTo>
                  <a:lnTo>
                    <a:pt x="229103" y="443569"/>
                  </a:lnTo>
                  <a:close/>
                  <a:moveTo>
                    <a:pt x="319398" y="492031"/>
                  </a:moveTo>
                  <a:lnTo>
                    <a:pt x="319398" y="545833"/>
                  </a:lnTo>
                  <a:lnTo>
                    <a:pt x="229103" y="545833"/>
                  </a:lnTo>
                  <a:lnTo>
                    <a:pt x="229103" y="492031"/>
                  </a:lnTo>
                  <a:close/>
                  <a:moveTo>
                    <a:pt x="228905" y="7418"/>
                  </a:moveTo>
                  <a:lnTo>
                    <a:pt x="228905" y="51923"/>
                  </a:lnTo>
                  <a:cubicBezTo>
                    <a:pt x="227073" y="51409"/>
                    <a:pt x="225172" y="51142"/>
                    <a:pt x="223262" y="51132"/>
                  </a:cubicBezTo>
                  <a:cubicBezTo>
                    <a:pt x="212024" y="50351"/>
                    <a:pt x="202282" y="58817"/>
                    <a:pt x="201500" y="70042"/>
                  </a:cubicBezTo>
                  <a:cubicBezTo>
                    <a:pt x="200708" y="81267"/>
                    <a:pt x="209183" y="90999"/>
                    <a:pt x="220420" y="91780"/>
                  </a:cubicBezTo>
                  <a:cubicBezTo>
                    <a:pt x="221371" y="91850"/>
                    <a:pt x="222311" y="91850"/>
                    <a:pt x="223262" y="91780"/>
                  </a:cubicBezTo>
                  <a:cubicBezTo>
                    <a:pt x="225172" y="91770"/>
                    <a:pt x="227073" y="91503"/>
                    <a:pt x="228905" y="90989"/>
                  </a:cubicBezTo>
                  <a:lnTo>
                    <a:pt x="228905" y="108791"/>
                  </a:lnTo>
                  <a:lnTo>
                    <a:pt x="163659" y="108791"/>
                  </a:lnTo>
                  <a:lnTo>
                    <a:pt x="163659" y="91780"/>
                  </a:lnTo>
                  <a:cubicBezTo>
                    <a:pt x="174897" y="92562"/>
                    <a:pt x="184639" y="84096"/>
                    <a:pt x="185421" y="72871"/>
                  </a:cubicBezTo>
                  <a:cubicBezTo>
                    <a:pt x="186213" y="61645"/>
                    <a:pt x="177738" y="51914"/>
                    <a:pt x="166501" y="51132"/>
                  </a:cubicBezTo>
                  <a:cubicBezTo>
                    <a:pt x="165550" y="51063"/>
                    <a:pt x="164610" y="51063"/>
                    <a:pt x="163659" y="51132"/>
                  </a:cubicBezTo>
                  <a:lnTo>
                    <a:pt x="163659" y="23045"/>
                  </a:lnTo>
                  <a:cubicBezTo>
                    <a:pt x="184975" y="16181"/>
                    <a:pt x="206787" y="10949"/>
                    <a:pt x="228905" y="7418"/>
                  </a:cubicBezTo>
                  <a:close/>
                  <a:moveTo>
                    <a:pt x="228905" y="124516"/>
                  </a:moveTo>
                  <a:lnTo>
                    <a:pt x="228905" y="173967"/>
                  </a:lnTo>
                  <a:lnTo>
                    <a:pt x="163659" y="173967"/>
                  </a:lnTo>
                  <a:lnTo>
                    <a:pt x="163659" y="124516"/>
                  </a:lnTo>
                  <a:close/>
                  <a:moveTo>
                    <a:pt x="228905" y="297592"/>
                  </a:moveTo>
                  <a:lnTo>
                    <a:pt x="228905" y="365735"/>
                  </a:lnTo>
                  <a:lnTo>
                    <a:pt x="226232" y="365735"/>
                  </a:lnTo>
                  <a:lnTo>
                    <a:pt x="226232" y="394812"/>
                  </a:lnTo>
                  <a:lnTo>
                    <a:pt x="228905" y="394812"/>
                  </a:lnTo>
                  <a:lnTo>
                    <a:pt x="228905" y="414592"/>
                  </a:lnTo>
                  <a:lnTo>
                    <a:pt x="226232" y="414592"/>
                  </a:lnTo>
                  <a:lnTo>
                    <a:pt x="226232" y="443471"/>
                  </a:lnTo>
                  <a:lnTo>
                    <a:pt x="228905" y="443471"/>
                  </a:lnTo>
                  <a:lnTo>
                    <a:pt x="228905" y="463251"/>
                  </a:lnTo>
                  <a:lnTo>
                    <a:pt x="226232" y="463251"/>
                  </a:lnTo>
                  <a:lnTo>
                    <a:pt x="226232" y="492031"/>
                  </a:lnTo>
                  <a:lnTo>
                    <a:pt x="228905" y="492031"/>
                  </a:lnTo>
                  <a:lnTo>
                    <a:pt x="228905" y="545833"/>
                  </a:lnTo>
                  <a:lnTo>
                    <a:pt x="163659" y="545833"/>
                  </a:lnTo>
                  <a:lnTo>
                    <a:pt x="163659" y="467701"/>
                  </a:lnTo>
                  <a:cubicBezTo>
                    <a:pt x="171966" y="454063"/>
                    <a:pt x="171966" y="436933"/>
                    <a:pt x="163659" y="423295"/>
                  </a:cubicBezTo>
                  <a:lnTo>
                    <a:pt x="163659" y="298087"/>
                  </a:lnTo>
                  <a:close/>
                  <a:moveTo>
                    <a:pt x="163659" y="635634"/>
                  </a:moveTo>
                  <a:lnTo>
                    <a:pt x="163659" y="574118"/>
                  </a:lnTo>
                  <a:lnTo>
                    <a:pt x="169303" y="574118"/>
                  </a:lnTo>
                  <a:lnTo>
                    <a:pt x="169303" y="617437"/>
                  </a:lnTo>
                  <a:cubicBezTo>
                    <a:pt x="169461" y="624083"/>
                    <a:pt x="167560" y="630610"/>
                    <a:pt x="163857" y="636129"/>
                  </a:cubicBezTo>
                  <a:close/>
                  <a:moveTo>
                    <a:pt x="163659" y="23045"/>
                  </a:moveTo>
                  <a:lnTo>
                    <a:pt x="163659" y="51132"/>
                  </a:lnTo>
                  <a:cubicBezTo>
                    <a:pt x="152422" y="51914"/>
                    <a:pt x="143947" y="61645"/>
                    <a:pt x="144729" y="72871"/>
                  </a:cubicBezTo>
                  <a:cubicBezTo>
                    <a:pt x="145442" y="83008"/>
                    <a:pt x="153511" y="91068"/>
                    <a:pt x="163659" y="91780"/>
                  </a:cubicBezTo>
                  <a:lnTo>
                    <a:pt x="163659" y="108791"/>
                  </a:lnTo>
                  <a:lnTo>
                    <a:pt x="127323" y="108791"/>
                  </a:lnTo>
                  <a:lnTo>
                    <a:pt x="127323" y="38770"/>
                  </a:lnTo>
                  <a:cubicBezTo>
                    <a:pt x="139095" y="33063"/>
                    <a:pt x="151234" y="28138"/>
                    <a:pt x="163659" y="24033"/>
                  </a:cubicBezTo>
                  <a:close/>
                  <a:moveTo>
                    <a:pt x="163659" y="124516"/>
                  </a:moveTo>
                  <a:lnTo>
                    <a:pt x="163659" y="173967"/>
                  </a:lnTo>
                  <a:lnTo>
                    <a:pt x="147917" y="173967"/>
                  </a:lnTo>
                  <a:lnTo>
                    <a:pt x="147917" y="297197"/>
                  </a:lnTo>
                  <a:lnTo>
                    <a:pt x="164055" y="297197"/>
                  </a:lnTo>
                  <a:lnTo>
                    <a:pt x="164055" y="422405"/>
                  </a:lnTo>
                  <a:cubicBezTo>
                    <a:pt x="156352" y="409726"/>
                    <a:pt x="142571" y="401992"/>
                    <a:pt x="127720" y="402031"/>
                  </a:cubicBezTo>
                  <a:lnTo>
                    <a:pt x="127720" y="124121"/>
                  </a:lnTo>
                  <a:close/>
                  <a:moveTo>
                    <a:pt x="163659" y="467207"/>
                  </a:moveTo>
                  <a:lnTo>
                    <a:pt x="163659" y="545338"/>
                  </a:lnTo>
                  <a:lnTo>
                    <a:pt x="127323" y="545338"/>
                  </a:lnTo>
                  <a:lnTo>
                    <a:pt x="127323" y="487580"/>
                  </a:lnTo>
                  <a:cubicBezTo>
                    <a:pt x="142175" y="487620"/>
                    <a:pt x="155956" y="479886"/>
                    <a:pt x="163659" y="467207"/>
                  </a:cubicBezTo>
                  <a:close/>
                  <a:moveTo>
                    <a:pt x="163659" y="574118"/>
                  </a:moveTo>
                  <a:lnTo>
                    <a:pt x="163659" y="635634"/>
                  </a:lnTo>
                  <a:cubicBezTo>
                    <a:pt x="157639" y="644723"/>
                    <a:pt x="147442" y="650193"/>
                    <a:pt x="136531" y="650173"/>
                  </a:cubicBezTo>
                  <a:lnTo>
                    <a:pt x="127323" y="650173"/>
                  </a:lnTo>
                  <a:lnTo>
                    <a:pt x="127323" y="574118"/>
                  </a:lnTo>
                  <a:close/>
                  <a:moveTo>
                    <a:pt x="127521" y="38770"/>
                  </a:moveTo>
                  <a:lnTo>
                    <a:pt x="127521" y="109780"/>
                  </a:lnTo>
                  <a:lnTo>
                    <a:pt x="65048" y="109780"/>
                  </a:lnTo>
                  <a:cubicBezTo>
                    <a:pt x="65048" y="82682"/>
                    <a:pt x="88612" y="57857"/>
                    <a:pt x="127521" y="38770"/>
                  </a:cubicBezTo>
                  <a:close/>
                  <a:moveTo>
                    <a:pt x="127521" y="125506"/>
                  </a:moveTo>
                  <a:lnTo>
                    <a:pt x="127521" y="403416"/>
                  </a:lnTo>
                  <a:cubicBezTo>
                    <a:pt x="103977" y="402279"/>
                    <a:pt x="83978" y="420427"/>
                    <a:pt x="82839" y="443935"/>
                  </a:cubicBezTo>
                  <a:cubicBezTo>
                    <a:pt x="81711" y="467454"/>
                    <a:pt x="99869" y="487432"/>
                    <a:pt x="123413" y="488569"/>
                  </a:cubicBezTo>
                  <a:cubicBezTo>
                    <a:pt x="124779" y="488639"/>
                    <a:pt x="126155" y="488639"/>
                    <a:pt x="127521" y="488569"/>
                  </a:cubicBezTo>
                  <a:lnTo>
                    <a:pt x="127521" y="546327"/>
                  </a:lnTo>
                  <a:lnTo>
                    <a:pt x="29108" y="546327"/>
                  </a:lnTo>
                  <a:lnTo>
                    <a:pt x="29108" y="383042"/>
                  </a:lnTo>
                  <a:cubicBezTo>
                    <a:pt x="37019" y="370808"/>
                    <a:pt x="50563" y="363371"/>
                    <a:pt x="65147" y="363262"/>
                  </a:cubicBezTo>
                  <a:lnTo>
                    <a:pt x="65147" y="125011"/>
                  </a:lnTo>
                  <a:close/>
                  <a:moveTo>
                    <a:pt x="127521" y="575107"/>
                  </a:moveTo>
                  <a:lnTo>
                    <a:pt x="127521" y="651162"/>
                  </a:lnTo>
                  <a:lnTo>
                    <a:pt x="118215" y="651162"/>
                  </a:lnTo>
                  <a:cubicBezTo>
                    <a:pt x="100136" y="651112"/>
                    <a:pt x="85493" y="636485"/>
                    <a:pt x="85443" y="618426"/>
                  </a:cubicBezTo>
                  <a:lnTo>
                    <a:pt x="85443" y="575107"/>
                  </a:lnTo>
                  <a:close/>
                  <a:moveTo>
                    <a:pt x="29108" y="282757"/>
                  </a:moveTo>
                  <a:cubicBezTo>
                    <a:pt x="33266" y="282757"/>
                    <a:pt x="36336" y="279593"/>
                    <a:pt x="36336" y="274153"/>
                  </a:cubicBezTo>
                  <a:lnTo>
                    <a:pt x="36336" y="189494"/>
                  </a:lnTo>
                  <a:cubicBezTo>
                    <a:pt x="36088" y="183877"/>
                    <a:pt x="33465" y="178625"/>
                    <a:pt x="29108" y="175055"/>
                  </a:cubicBezTo>
                  <a:close/>
                  <a:moveTo>
                    <a:pt x="29108" y="175055"/>
                  </a:moveTo>
                  <a:lnTo>
                    <a:pt x="29108" y="282757"/>
                  </a:lnTo>
                  <a:cubicBezTo>
                    <a:pt x="28019" y="282698"/>
                    <a:pt x="26950" y="282471"/>
                    <a:pt x="25940" y="282065"/>
                  </a:cubicBezTo>
                  <a:lnTo>
                    <a:pt x="9901" y="275538"/>
                  </a:lnTo>
                  <a:cubicBezTo>
                    <a:pt x="3891" y="272284"/>
                    <a:pt x="109" y="266043"/>
                    <a:pt x="0" y="259219"/>
                  </a:cubicBezTo>
                  <a:lnTo>
                    <a:pt x="0" y="174560"/>
                  </a:lnTo>
                  <a:cubicBezTo>
                    <a:pt x="0" y="167934"/>
                    <a:pt x="4653" y="164670"/>
                    <a:pt x="9901" y="166747"/>
                  </a:cubicBezTo>
                  <a:lnTo>
                    <a:pt x="25940" y="173274"/>
                  </a:lnTo>
                  <a:cubicBezTo>
                    <a:pt x="27069" y="173729"/>
                    <a:pt x="28128" y="174333"/>
                    <a:pt x="29108" y="175055"/>
                  </a:cubicBezTo>
                  <a:close/>
                  <a:moveTo>
                    <a:pt x="29108" y="382746"/>
                  </a:moveTo>
                  <a:lnTo>
                    <a:pt x="29108" y="545536"/>
                  </a:lnTo>
                  <a:lnTo>
                    <a:pt x="21881" y="545536"/>
                  </a:lnTo>
                  <a:lnTo>
                    <a:pt x="21881" y="406877"/>
                  </a:lnTo>
                  <a:cubicBezTo>
                    <a:pt x="21871" y="398392"/>
                    <a:pt x="24385" y="390094"/>
                    <a:pt x="29108" y="383042"/>
                  </a:cubicBezTo>
                  <a:close/>
                </a:path>
              </a:pathLst>
            </a:custGeom>
            <a:grpFill/>
            <a:ln w="9897"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2E5065BF-8AD7-9341-BA54-998522035070}"/>
                </a:ext>
              </a:extLst>
            </p:cNvPr>
            <p:cNvSpPr/>
            <p:nvPr/>
          </p:nvSpPr>
          <p:spPr>
            <a:xfrm>
              <a:off x="8756140" y="2542818"/>
              <a:ext cx="730871" cy="556018"/>
            </a:xfrm>
            <a:custGeom>
              <a:avLst/>
              <a:gdLst>
                <a:gd name="connsiteX0" fmla="*/ 672458 w 730871"/>
                <a:gd name="connsiteY0" fmla="*/ 555425 h 556018"/>
                <a:gd name="connsiteX1" fmla="*/ 730872 w 730871"/>
                <a:gd name="connsiteY1" fmla="*/ 497074 h 556018"/>
                <a:gd name="connsiteX2" fmla="*/ 730872 w 730871"/>
                <a:gd name="connsiteY2" fmla="*/ 59538 h 556018"/>
                <a:gd name="connsiteX3" fmla="*/ 672458 w 730871"/>
                <a:gd name="connsiteY3" fmla="*/ 1187 h 556018"/>
                <a:gd name="connsiteX4" fmla="*/ 555728 w 730871"/>
                <a:gd name="connsiteY4" fmla="*/ 1187 h 556018"/>
                <a:gd name="connsiteX5" fmla="*/ 555728 w 730871"/>
                <a:gd name="connsiteY5" fmla="*/ 40747 h 556018"/>
                <a:gd name="connsiteX6" fmla="*/ 639488 w 730871"/>
                <a:gd name="connsiteY6" fmla="*/ 40747 h 556018"/>
                <a:gd name="connsiteX7" fmla="*/ 687111 w 730871"/>
                <a:gd name="connsiteY7" fmla="*/ 88318 h 556018"/>
                <a:gd name="connsiteX8" fmla="*/ 687111 w 730871"/>
                <a:gd name="connsiteY8" fmla="*/ 468887 h 556018"/>
                <a:gd name="connsiteX9" fmla="*/ 639488 w 730871"/>
                <a:gd name="connsiteY9" fmla="*/ 516458 h 556018"/>
                <a:gd name="connsiteX10" fmla="*/ 555728 w 730871"/>
                <a:gd name="connsiteY10" fmla="*/ 516458 h 556018"/>
                <a:gd name="connsiteX11" fmla="*/ 555728 w 730871"/>
                <a:gd name="connsiteY11" fmla="*/ 556019 h 556018"/>
                <a:gd name="connsiteX12" fmla="*/ 555728 w 730871"/>
                <a:gd name="connsiteY12" fmla="*/ 481843 h 556018"/>
                <a:gd name="connsiteX13" fmla="*/ 555728 w 730871"/>
                <a:gd name="connsiteY13" fmla="*/ 467700 h 556018"/>
                <a:gd name="connsiteX14" fmla="*/ 615727 w 730871"/>
                <a:gd name="connsiteY14" fmla="*/ 467700 h 556018"/>
                <a:gd name="connsiteX15" fmla="*/ 615727 w 730871"/>
                <a:gd name="connsiteY15" fmla="*/ 444063 h 556018"/>
                <a:gd name="connsiteX16" fmla="*/ 555728 w 730871"/>
                <a:gd name="connsiteY16" fmla="*/ 444063 h 556018"/>
                <a:gd name="connsiteX17" fmla="*/ 555728 w 730871"/>
                <a:gd name="connsiteY17" fmla="*/ 74769 h 556018"/>
                <a:gd name="connsiteX18" fmla="*/ 617014 w 730871"/>
                <a:gd name="connsiteY18" fmla="*/ 74769 h 556018"/>
                <a:gd name="connsiteX19" fmla="*/ 655131 w 730871"/>
                <a:gd name="connsiteY19" fmla="*/ 112846 h 556018"/>
                <a:gd name="connsiteX20" fmla="*/ 655131 w 730871"/>
                <a:gd name="connsiteY20" fmla="*/ 443767 h 556018"/>
                <a:gd name="connsiteX21" fmla="*/ 617014 w 730871"/>
                <a:gd name="connsiteY21" fmla="*/ 481843 h 556018"/>
                <a:gd name="connsiteX22" fmla="*/ 555728 w 730871"/>
                <a:gd name="connsiteY22" fmla="*/ 1187 h 556018"/>
                <a:gd name="connsiteX23" fmla="*/ 464443 w 730871"/>
                <a:gd name="connsiteY23" fmla="*/ 1187 h 556018"/>
                <a:gd name="connsiteX24" fmla="*/ 464443 w 730871"/>
                <a:gd name="connsiteY24" fmla="*/ 40747 h 556018"/>
                <a:gd name="connsiteX25" fmla="*/ 555728 w 730871"/>
                <a:gd name="connsiteY25" fmla="*/ 40747 h 556018"/>
                <a:gd name="connsiteX26" fmla="*/ 555728 w 730871"/>
                <a:gd name="connsiteY26" fmla="*/ 1187 h 556018"/>
                <a:gd name="connsiteX27" fmla="*/ 464443 w 730871"/>
                <a:gd name="connsiteY27" fmla="*/ 555030 h 556018"/>
                <a:gd name="connsiteX28" fmla="*/ 555728 w 730871"/>
                <a:gd name="connsiteY28" fmla="*/ 555030 h 556018"/>
                <a:gd name="connsiteX29" fmla="*/ 555728 w 730871"/>
                <a:gd name="connsiteY29" fmla="*/ 515470 h 556018"/>
                <a:gd name="connsiteX30" fmla="*/ 464443 w 730871"/>
                <a:gd name="connsiteY30" fmla="*/ 515470 h 556018"/>
                <a:gd name="connsiteX31" fmla="*/ 464443 w 730871"/>
                <a:gd name="connsiteY31" fmla="*/ 555030 h 556018"/>
                <a:gd name="connsiteX32" fmla="*/ 555728 w 730871"/>
                <a:gd name="connsiteY32" fmla="*/ 74373 h 556018"/>
                <a:gd name="connsiteX33" fmla="*/ 555728 w 730871"/>
                <a:gd name="connsiteY33" fmla="*/ 443668 h 556018"/>
                <a:gd name="connsiteX34" fmla="*/ 495730 w 730871"/>
                <a:gd name="connsiteY34" fmla="*/ 443668 h 556018"/>
                <a:gd name="connsiteX35" fmla="*/ 495730 w 730871"/>
                <a:gd name="connsiteY35" fmla="*/ 467305 h 556018"/>
                <a:gd name="connsiteX36" fmla="*/ 555728 w 730871"/>
                <a:gd name="connsiteY36" fmla="*/ 467305 h 556018"/>
                <a:gd name="connsiteX37" fmla="*/ 555728 w 730871"/>
                <a:gd name="connsiteY37" fmla="*/ 481448 h 556018"/>
                <a:gd name="connsiteX38" fmla="*/ 464443 w 730871"/>
                <a:gd name="connsiteY38" fmla="*/ 481448 h 556018"/>
                <a:gd name="connsiteX39" fmla="*/ 464443 w 730871"/>
                <a:gd name="connsiteY39" fmla="*/ 334976 h 556018"/>
                <a:gd name="connsiteX40" fmla="*/ 469790 w 730871"/>
                <a:gd name="connsiteY40" fmla="*/ 333789 h 556018"/>
                <a:gd name="connsiteX41" fmla="*/ 497710 w 730871"/>
                <a:gd name="connsiteY41" fmla="*/ 317668 h 556018"/>
                <a:gd name="connsiteX42" fmla="*/ 515927 w 730871"/>
                <a:gd name="connsiteY42" fmla="*/ 275537 h 556018"/>
                <a:gd name="connsiteX43" fmla="*/ 513947 w 730871"/>
                <a:gd name="connsiteY43" fmla="*/ 259515 h 556018"/>
                <a:gd name="connsiteX44" fmla="*/ 503155 w 730871"/>
                <a:gd name="connsiteY44" fmla="*/ 243295 h 556018"/>
                <a:gd name="connsiteX45" fmla="*/ 479987 w 730871"/>
                <a:gd name="connsiteY45" fmla="*/ 234988 h 556018"/>
                <a:gd name="connsiteX46" fmla="*/ 497908 w 730871"/>
                <a:gd name="connsiteY46" fmla="*/ 210955 h 556018"/>
                <a:gd name="connsiteX47" fmla="*/ 499492 w 730871"/>
                <a:gd name="connsiteY47" fmla="*/ 186032 h 556018"/>
                <a:gd name="connsiteX48" fmla="*/ 483453 w 730871"/>
                <a:gd name="connsiteY48" fmla="*/ 167834 h 556018"/>
                <a:gd name="connsiteX49" fmla="*/ 464443 w 730871"/>
                <a:gd name="connsiteY49" fmla="*/ 164570 h 556018"/>
                <a:gd name="connsiteX50" fmla="*/ 464443 w 730871"/>
                <a:gd name="connsiteY50" fmla="*/ 74769 h 556018"/>
                <a:gd name="connsiteX51" fmla="*/ 464443 w 730871"/>
                <a:gd name="connsiteY51" fmla="*/ 318361 h 556018"/>
                <a:gd name="connsiteX52" fmla="*/ 465928 w 730871"/>
                <a:gd name="connsiteY52" fmla="*/ 318361 h 556018"/>
                <a:gd name="connsiteX53" fmla="*/ 481671 w 730871"/>
                <a:gd name="connsiteY53" fmla="*/ 302735 h 556018"/>
                <a:gd name="connsiteX54" fmla="*/ 482364 w 730871"/>
                <a:gd name="connsiteY54" fmla="*/ 275834 h 556018"/>
                <a:gd name="connsiteX55" fmla="*/ 464443 w 730871"/>
                <a:gd name="connsiteY55" fmla="*/ 249823 h 556018"/>
                <a:gd name="connsiteX56" fmla="*/ 464443 w 730871"/>
                <a:gd name="connsiteY56" fmla="*/ 319053 h 556018"/>
                <a:gd name="connsiteX57" fmla="*/ 464443 w 730871"/>
                <a:gd name="connsiteY57" fmla="*/ 225493 h 556018"/>
                <a:gd name="connsiteX58" fmla="*/ 472067 w 730871"/>
                <a:gd name="connsiteY58" fmla="*/ 198296 h 556018"/>
                <a:gd name="connsiteX59" fmla="*/ 470780 w 730871"/>
                <a:gd name="connsiteY59" fmla="*/ 187120 h 556018"/>
                <a:gd name="connsiteX60" fmla="*/ 465631 w 730871"/>
                <a:gd name="connsiteY60" fmla="*/ 177922 h 556018"/>
                <a:gd name="connsiteX61" fmla="*/ 464443 w 730871"/>
                <a:gd name="connsiteY61" fmla="*/ 176933 h 556018"/>
                <a:gd name="connsiteX62" fmla="*/ 464443 w 730871"/>
                <a:gd name="connsiteY62" fmla="*/ 791 h 556018"/>
                <a:gd name="connsiteX63" fmla="*/ 365436 w 730871"/>
                <a:gd name="connsiteY63" fmla="*/ 791 h 556018"/>
                <a:gd name="connsiteX64" fmla="*/ 365436 w 730871"/>
                <a:gd name="connsiteY64" fmla="*/ 40351 h 556018"/>
                <a:gd name="connsiteX65" fmla="*/ 464443 w 730871"/>
                <a:gd name="connsiteY65" fmla="*/ 40351 h 556018"/>
                <a:gd name="connsiteX66" fmla="*/ 464443 w 730871"/>
                <a:gd name="connsiteY66" fmla="*/ 791 h 556018"/>
                <a:gd name="connsiteX67" fmla="*/ 365436 w 730871"/>
                <a:gd name="connsiteY67" fmla="*/ 554634 h 556018"/>
                <a:gd name="connsiteX68" fmla="*/ 464443 w 730871"/>
                <a:gd name="connsiteY68" fmla="*/ 554634 h 556018"/>
                <a:gd name="connsiteX69" fmla="*/ 464443 w 730871"/>
                <a:gd name="connsiteY69" fmla="*/ 515074 h 556018"/>
                <a:gd name="connsiteX70" fmla="*/ 365436 w 730871"/>
                <a:gd name="connsiteY70" fmla="*/ 515074 h 556018"/>
                <a:gd name="connsiteX71" fmla="*/ 365436 w 730871"/>
                <a:gd name="connsiteY71" fmla="*/ 554634 h 556018"/>
                <a:gd name="connsiteX72" fmla="*/ 464443 w 730871"/>
                <a:gd name="connsiteY72" fmla="*/ 73978 h 556018"/>
                <a:gd name="connsiteX73" fmla="*/ 464443 w 730871"/>
                <a:gd name="connsiteY73" fmla="*/ 163779 h 556018"/>
                <a:gd name="connsiteX74" fmla="*/ 450681 w 730871"/>
                <a:gd name="connsiteY74" fmla="*/ 165955 h 556018"/>
                <a:gd name="connsiteX75" fmla="*/ 420979 w 730871"/>
                <a:gd name="connsiteY75" fmla="*/ 187515 h 556018"/>
                <a:gd name="connsiteX76" fmla="*/ 414742 w 730871"/>
                <a:gd name="connsiteY76" fmla="*/ 219955 h 556018"/>
                <a:gd name="connsiteX77" fmla="*/ 440385 w 730871"/>
                <a:gd name="connsiteY77" fmla="*/ 244482 h 556018"/>
                <a:gd name="connsiteX78" fmla="*/ 416623 w 730871"/>
                <a:gd name="connsiteY78" fmla="*/ 270295 h 556018"/>
                <a:gd name="connsiteX79" fmla="*/ 414247 w 730871"/>
                <a:gd name="connsiteY79" fmla="*/ 302537 h 556018"/>
                <a:gd name="connsiteX80" fmla="*/ 464938 w 730871"/>
                <a:gd name="connsiteY80" fmla="*/ 334185 h 556018"/>
                <a:gd name="connsiteX81" fmla="*/ 464938 w 730871"/>
                <a:gd name="connsiteY81" fmla="*/ 481052 h 556018"/>
                <a:gd name="connsiteX82" fmla="*/ 365931 w 730871"/>
                <a:gd name="connsiteY82" fmla="*/ 481052 h 556018"/>
                <a:gd name="connsiteX83" fmla="*/ 365931 w 730871"/>
                <a:gd name="connsiteY83" fmla="*/ 340712 h 556018"/>
                <a:gd name="connsiteX84" fmla="*/ 368604 w 730871"/>
                <a:gd name="connsiteY84" fmla="*/ 340020 h 556018"/>
                <a:gd name="connsiteX85" fmla="*/ 367614 w 730871"/>
                <a:gd name="connsiteY85" fmla="*/ 312229 h 556018"/>
                <a:gd name="connsiteX86" fmla="*/ 395039 w 730871"/>
                <a:gd name="connsiteY86" fmla="*/ 305207 h 556018"/>
                <a:gd name="connsiteX87" fmla="*/ 393851 w 730871"/>
                <a:gd name="connsiteY87" fmla="*/ 280086 h 556018"/>
                <a:gd name="connsiteX88" fmla="*/ 366624 w 730871"/>
                <a:gd name="connsiteY88" fmla="*/ 287009 h 556018"/>
                <a:gd name="connsiteX89" fmla="*/ 365931 w 730871"/>
                <a:gd name="connsiteY89" fmla="*/ 265053 h 556018"/>
                <a:gd name="connsiteX90" fmla="*/ 365931 w 730871"/>
                <a:gd name="connsiteY90" fmla="*/ 74769 h 556018"/>
                <a:gd name="connsiteX91" fmla="*/ 464443 w 730871"/>
                <a:gd name="connsiteY91" fmla="*/ 176537 h 556018"/>
                <a:gd name="connsiteX92" fmla="*/ 456523 w 730871"/>
                <a:gd name="connsiteY92" fmla="*/ 175351 h 556018"/>
                <a:gd name="connsiteX93" fmla="*/ 442464 w 730871"/>
                <a:gd name="connsiteY93" fmla="*/ 187911 h 556018"/>
                <a:gd name="connsiteX94" fmla="*/ 440781 w 730871"/>
                <a:gd name="connsiteY94" fmla="*/ 206999 h 556018"/>
                <a:gd name="connsiteX95" fmla="*/ 459295 w 730871"/>
                <a:gd name="connsiteY95" fmla="*/ 231724 h 556018"/>
                <a:gd name="connsiteX96" fmla="*/ 464443 w 730871"/>
                <a:gd name="connsiteY96" fmla="*/ 225098 h 556018"/>
                <a:gd name="connsiteX97" fmla="*/ 464443 w 730871"/>
                <a:gd name="connsiteY97" fmla="*/ 176537 h 556018"/>
                <a:gd name="connsiteX98" fmla="*/ 464443 w 730871"/>
                <a:gd name="connsiteY98" fmla="*/ 249130 h 556018"/>
                <a:gd name="connsiteX99" fmla="*/ 460681 w 730871"/>
                <a:gd name="connsiteY99" fmla="*/ 246955 h 556018"/>
                <a:gd name="connsiteX100" fmla="*/ 444840 w 730871"/>
                <a:gd name="connsiteY100" fmla="*/ 288196 h 556018"/>
                <a:gd name="connsiteX101" fmla="*/ 446226 w 730871"/>
                <a:gd name="connsiteY101" fmla="*/ 300064 h 556018"/>
                <a:gd name="connsiteX102" fmla="*/ 454147 w 730871"/>
                <a:gd name="connsiteY102" fmla="*/ 314603 h 556018"/>
                <a:gd name="connsiteX103" fmla="*/ 464047 w 730871"/>
                <a:gd name="connsiteY103" fmla="*/ 317965 h 556018"/>
                <a:gd name="connsiteX104" fmla="*/ 365436 w 730871"/>
                <a:gd name="connsiteY104" fmla="*/ 396 h 556018"/>
                <a:gd name="connsiteX105" fmla="*/ 246627 w 730871"/>
                <a:gd name="connsiteY105" fmla="*/ 396 h 556018"/>
                <a:gd name="connsiteX106" fmla="*/ 246627 w 730871"/>
                <a:gd name="connsiteY106" fmla="*/ 39956 h 556018"/>
                <a:gd name="connsiteX107" fmla="*/ 365436 w 730871"/>
                <a:gd name="connsiteY107" fmla="*/ 39956 h 556018"/>
                <a:gd name="connsiteX108" fmla="*/ 365436 w 730871"/>
                <a:gd name="connsiteY108" fmla="*/ 396 h 556018"/>
                <a:gd name="connsiteX109" fmla="*/ 246627 w 730871"/>
                <a:gd name="connsiteY109" fmla="*/ 554238 h 556018"/>
                <a:gd name="connsiteX110" fmla="*/ 365436 w 730871"/>
                <a:gd name="connsiteY110" fmla="*/ 554238 h 556018"/>
                <a:gd name="connsiteX111" fmla="*/ 365436 w 730871"/>
                <a:gd name="connsiteY111" fmla="*/ 514678 h 556018"/>
                <a:gd name="connsiteX112" fmla="*/ 246627 w 730871"/>
                <a:gd name="connsiteY112" fmla="*/ 514678 h 556018"/>
                <a:gd name="connsiteX113" fmla="*/ 246627 w 730871"/>
                <a:gd name="connsiteY113" fmla="*/ 554238 h 556018"/>
                <a:gd name="connsiteX114" fmla="*/ 365436 w 730871"/>
                <a:gd name="connsiteY114" fmla="*/ 73582 h 556018"/>
                <a:gd name="connsiteX115" fmla="*/ 365436 w 730871"/>
                <a:gd name="connsiteY115" fmla="*/ 263768 h 556018"/>
                <a:gd name="connsiteX116" fmla="*/ 365436 w 730871"/>
                <a:gd name="connsiteY116" fmla="*/ 258130 h 556018"/>
                <a:gd name="connsiteX117" fmla="*/ 341179 w 730871"/>
                <a:gd name="connsiteY117" fmla="*/ 264262 h 556018"/>
                <a:gd name="connsiteX118" fmla="*/ 342169 w 730871"/>
                <a:gd name="connsiteY118" fmla="*/ 291954 h 556018"/>
                <a:gd name="connsiteX119" fmla="*/ 314744 w 730871"/>
                <a:gd name="connsiteY119" fmla="*/ 298976 h 556018"/>
                <a:gd name="connsiteX120" fmla="*/ 315734 w 730871"/>
                <a:gd name="connsiteY120" fmla="*/ 324196 h 556018"/>
                <a:gd name="connsiteX121" fmla="*/ 343159 w 730871"/>
                <a:gd name="connsiteY121" fmla="*/ 317174 h 556018"/>
                <a:gd name="connsiteX122" fmla="*/ 344050 w 730871"/>
                <a:gd name="connsiteY122" fmla="*/ 344965 h 556018"/>
                <a:gd name="connsiteX123" fmla="*/ 365634 w 730871"/>
                <a:gd name="connsiteY123" fmla="*/ 339427 h 556018"/>
                <a:gd name="connsiteX124" fmla="*/ 365634 w 730871"/>
                <a:gd name="connsiteY124" fmla="*/ 480656 h 556018"/>
                <a:gd name="connsiteX125" fmla="*/ 246825 w 730871"/>
                <a:gd name="connsiteY125" fmla="*/ 480656 h 556018"/>
                <a:gd name="connsiteX126" fmla="*/ 246825 w 730871"/>
                <a:gd name="connsiteY126" fmla="*/ 390163 h 556018"/>
                <a:gd name="connsiteX127" fmla="*/ 254350 w 730871"/>
                <a:gd name="connsiteY127" fmla="*/ 388580 h 556018"/>
                <a:gd name="connsiteX128" fmla="*/ 290190 w 730871"/>
                <a:gd name="connsiteY128" fmla="*/ 359503 h 556018"/>
                <a:gd name="connsiteX129" fmla="*/ 295537 w 730871"/>
                <a:gd name="connsiteY129" fmla="*/ 308767 h 556018"/>
                <a:gd name="connsiteX130" fmla="*/ 282666 w 730871"/>
                <a:gd name="connsiteY130" fmla="*/ 286812 h 556018"/>
                <a:gd name="connsiteX131" fmla="*/ 271775 w 730871"/>
                <a:gd name="connsiteY131" fmla="*/ 281372 h 556018"/>
                <a:gd name="connsiteX132" fmla="*/ 255340 w 730871"/>
                <a:gd name="connsiteY132" fmla="*/ 282163 h 556018"/>
                <a:gd name="connsiteX133" fmla="*/ 246924 w 730871"/>
                <a:gd name="connsiteY133" fmla="*/ 285625 h 556018"/>
                <a:gd name="connsiteX134" fmla="*/ 246924 w 730871"/>
                <a:gd name="connsiteY134" fmla="*/ 232812 h 556018"/>
                <a:gd name="connsiteX135" fmla="*/ 249597 w 730871"/>
                <a:gd name="connsiteY135" fmla="*/ 231823 h 556018"/>
                <a:gd name="connsiteX136" fmla="*/ 258211 w 730871"/>
                <a:gd name="connsiteY136" fmla="*/ 233603 h 556018"/>
                <a:gd name="connsiteX137" fmla="*/ 263260 w 730871"/>
                <a:gd name="connsiteY137" fmla="*/ 240823 h 556018"/>
                <a:gd name="connsiteX138" fmla="*/ 261775 w 730871"/>
                <a:gd name="connsiteY138" fmla="*/ 249229 h 556018"/>
                <a:gd name="connsiteX139" fmla="*/ 275042 w 730871"/>
                <a:gd name="connsiteY139" fmla="*/ 240823 h 556018"/>
                <a:gd name="connsiteX140" fmla="*/ 276923 w 730871"/>
                <a:gd name="connsiteY140" fmla="*/ 229152 h 556018"/>
                <a:gd name="connsiteX141" fmla="*/ 267023 w 730871"/>
                <a:gd name="connsiteY141" fmla="*/ 219262 h 556018"/>
                <a:gd name="connsiteX142" fmla="*/ 247716 w 730871"/>
                <a:gd name="connsiteY142" fmla="*/ 218570 h 556018"/>
                <a:gd name="connsiteX143" fmla="*/ 246627 w 730871"/>
                <a:gd name="connsiteY143" fmla="*/ 218570 h 556018"/>
                <a:gd name="connsiteX144" fmla="*/ 246627 w 730871"/>
                <a:gd name="connsiteY144" fmla="*/ 74769 h 556018"/>
                <a:gd name="connsiteX145" fmla="*/ 246627 w 730871"/>
                <a:gd name="connsiteY145" fmla="*/ 371075 h 556018"/>
                <a:gd name="connsiteX146" fmla="*/ 251974 w 730871"/>
                <a:gd name="connsiteY146" fmla="*/ 370481 h 556018"/>
                <a:gd name="connsiteX147" fmla="*/ 269993 w 730871"/>
                <a:gd name="connsiteY147" fmla="*/ 350701 h 556018"/>
                <a:gd name="connsiteX148" fmla="*/ 271973 w 730871"/>
                <a:gd name="connsiteY148" fmla="*/ 318756 h 556018"/>
                <a:gd name="connsiteX149" fmla="*/ 255043 w 730871"/>
                <a:gd name="connsiteY149" fmla="*/ 298976 h 556018"/>
                <a:gd name="connsiteX150" fmla="*/ 246627 w 730871"/>
                <a:gd name="connsiteY150" fmla="*/ 304614 h 556018"/>
                <a:gd name="connsiteX151" fmla="*/ 246627 w 730871"/>
                <a:gd name="connsiteY151" fmla="*/ 0 h 556018"/>
                <a:gd name="connsiteX152" fmla="*/ 58513 w 730871"/>
                <a:gd name="connsiteY152" fmla="*/ 0 h 556018"/>
                <a:gd name="connsiteX153" fmla="*/ 0 w 730871"/>
                <a:gd name="connsiteY153" fmla="*/ 58351 h 556018"/>
                <a:gd name="connsiteX154" fmla="*/ 0 w 730871"/>
                <a:gd name="connsiteY154" fmla="*/ 495887 h 556018"/>
                <a:gd name="connsiteX155" fmla="*/ 58513 w 730871"/>
                <a:gd name="connsiteY155" fmla="*/ 554238 h 556018"/>
                <a:gd name="connsiteX156" fmla="*/ 246627 w 730871"/>
                <a:gd name="connsiteY156" fmla="*/ 554238 h 556018"/>
                <a:gd name="connsiteX157" fmla="*/ 246627 w 730871"/>
                <a:gd name="connsiteY157" fmla="*/ 514678 h 556018"/>
                <a:gd name="connsiteX158" fmla="*/ 91780 w 730871"/>
                <a:gd name="connsiteY158" fmla="*/ 514678 h 556018"/>
                <a:gd name="connsiteX159" fmla="*/ 44256 w 730871"/>
                <a:gd name="connsiteY159" fmla="*/ 467206 h 556018"/>
                <a:gd name="connsiteX160" fmla="*/ 44256 w 730871"/>
                <a:gd name="connsiteY160" fmla="*/ 467107 h 556018"/>
                <a:gd name="connsiteX161" fmla="*/ 44256 w 730871"/>
                <a:gd name="connsiteY161" fmla="*/ 88021 h 556018"/>
                <a:gd name="connsiteX162" fmla="*/ 91681 w 730871"/>
                <a:gd name="connsiteY162" fmla="*/ 40450 h 556018"/>
                <a:gd name="connsiteX163" fmla="*/ 91780 w 730871"/>
                <a:gd name="connsiteY163" fmla="*/ 40450 h 556018"/>
                <a:gd name="connsiteX164" fmla="*/ 247023 w 730871"/>
                <a:gd name="connsiteY164" fmla="*/ 40450 h 556018"/>
                <a:gd name="connsiteX165" fmla="*/ 247023 w 730871"/>
                <a:gd name="connsiteY165" fmla="*/ 890 h 556018"/>
                <a:gd name="connsiteX166" fmla="*/ 246627 w 730871"/>
                <a:gd name="connsiteY166" fmla="*/ 73582 h 556018"/>
                <a:gd name="connsiteX167" fmla="*/ 246627 w 730871"/>
                <a:gd name="connsiteY167" fmla="*/ 217482 h 556018"/>
                <a:gd name="connsiteX168" fmla="*/ 211777 w 730871"/>
                <a:gd name="connsiteY168" fmla="*/ 241515 h 556018"/>
                <a:gd name="connsiteX169" fmla="*/ 195935 w 730871"/>
                <a:gd name="connsiteY169" fmla="*/ 287702 h 556018"/>
                <a:gd name="connsiteX170" fmla="*/ 195935 w 730871"/>
                <a:gd name="connsiteY170" fmla="*/ 319548 h 556018"/>
                <a:gd name="connsiteX171" fmla="*/ 200787 w 730871"/>
                <a:gd name="connsiteY171" fmla="*/ 352185 h 556018"/>
                <a:gd name="connsiteX172" fmla="*/ 201777 w 730871"/>
                <a:gd name="connsiteY172" fmla="*/ 356042 h 556018"/>
                <a:gd name="connsiteX173" fmla="*/ 207717 w 730871"/>
                <a:gd name="connsiteY173" fmla="*/ 371767 h 556018"/>
                <a:gd name="connsiteX174" fmla="*/ 247320 w 730871"/>
                <a:gd name="connsiteY174" fmla="*/ 389272 h 556018"/>
                <a:gd name="connsiteX175" fmla="*/ 247320 w 730871"/>
                <a:gd name="connsiteY175" fmla="*/ 480656 h 556018"/>
                <a:gd name="connsiteX176" fmla="*/ 114254 w 730871"/>
                <a:gd name="connsiteY176" fmla="*/ 480656 h 556018"/>
                <a:gd name="connsiteX177" fmla="*/ 76137 w 730871"/>
                <a:gd name="connsiteY177" fmla="*/ 442580 h 556018"/>
                <a:gd name="connsiteX178" fmla="*/ 76137 w 730871"/>
                <a:gd name="connsiteY178" fmla="*/ 113241 h 556018"/>
                <a:gd name="connsiteX179" fmla="*/ 114254 w 730871"/>
                <a:gd name="connsiteY179" fmla="*/ 75164 h 556018"/>
                <a:gd name="connsiteX180" fmla="*/ 246627 w 730871"/>
                <a:gd name="connsiteY180" fmla="*/ 231823 h 556018"/>
                <a:gd name="connsiteX181" fmla="*/ 246627 w 730871"/>
                <a:gd name="connsiteY181" fmla="*/ 284636 h 556018"/>
                <a:gd name="connsiteX182" fmla="*/ 237717 w 730871"/>
                <a:gd name="connsiteY182" fmla="*/ 292053 h 556018"/>
                <a:gd name="connsiteX183" fmla="*/ 232865 w 730871"/>
                <a:gd name="connsiteY183" fmla="*/ 310449 h 556018"/>
                <a:gd name="connsiteX184" fmla="*/ 240192 w 730871"/>
                <a:gd name="connsiteY184" fmla="*/ 320932 h 556018"/>
                <a:gd name="connsiteX185" fmla="*/ 246627 w 730871"/>
                <a:gd name="connsiteY185" fmla="*/ 305504 h 556018"/>
                <a:gd name="connsiteX186" fmla="*/ 246627 w 730871"/>
                <a:gd name="connsiteY186" fmla="*/ 371470 h 556018"/>
                <a:gd name="connsiteX187" fmla="*/ 239697 w 730871"/>
                <a:gd name="connsiteY187" fmla="*/ 369295 h 556018"/>
                <a:gd name="connsiteX188" fmla="*/ 230984 w 730871"/>
                <a:gd name="connsiteY188" fmla="*/ 352778 h 556018"/>
                <a:gd name="connsiteX189" fmla="*/ 226727 w 730871"/>
                <a:gd name="connsiteY189" fmla="*/ 329240 h 556018"/>
                <a:gd name="connsiteX190" fmla="*/ 224252 w 730871"/>
                <a:gd name="connsiteY190" fmla="*/ 295515 h 556018"/>
                <a:gd name="connsiteX191" fmla="*/ 231380 w 730871"/>
                <a:gd name="connsiteY191" fmla="*/ 248933 h 556018"/>
                <a:gd name="connsiteX192" fmla="*/ 247023 w 730871"/>
                <a:gd name="connsiteY192" fmla="*/ 232614 h 556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730871" h="556018">
                  <a:moveTo>
                    <a:pt x="672458" y="555425"/>
                  </a:moveTo>
                  <a:cubicBezTo>
                    <a:pt x="704714" y="555425"/>
                    <a:pt x="730872" y="529296"/>
                    <a:pt x="730872" y="497074"/>
                  </a:cubicBezTo>
                  <a:lnTo>
                    <a:pt x="730872" y="59538"/>
                  </a:lnTo>
                  <a:cubicBezTo>
                    <a:pt x="730813" y="27336"/>
                    <a:pt x="704694" y="1246"/>
                    <a:pt x="672458" y="1187"/>
                  </a:cubicBezTo>
                  <a:lnTo>
                    <a:pt x="555728" y="1187"/>
                  </a:lnTo>
                  <a:lnTo>
                    <a:pt x="555728" y="40747"/>
                  </a:lnTo>
                  <a:lnTo>
                    <a:pt x="639488" y="40747"/>
                  </a:lnTo>
                  <a:cubicBezTo>
                    <a:pt x="665785" y="40747"/>
                    <a:pt x="687111" y="62050"/>
                    <a:pt x="687111" y="88318"/>
                  </a:cubicBezTo>
                  <a:lnTo>
                    <a:pt x="687111" y="468887"/>
                  </a:lnTo>
                  <a:cubicBezTo>
                    <a:pt x="687111" y="495155"/>
                    <a:pt x="665785" y="516458"/>
                    <a:pt x="639488" y="516458"/>
                  </a:cubicBezTo>
                  <a:lnTo>
                    <a:pt x="555728" y="516458"/>
                  </a:lnTo>
                  <a:lnTo>
                    <a:pt x="555728" y="556019"/>
                  </a:lnTo>
                  <a:close/>
                  <a:moveTo>
                    <a:pt x="555728" y="481843"/>
                  </a:moveTo>
                  <a:lnTo>
                    <a:pt x="555728" y="467700"/>
                  </a:lnTo>
                  <a:lnTo>
                    <a:pt x="615727" y="467700"/>
                  </a:lnTo>
                  <a:lnTo>
                    <a:pt x="615727" y="444063"/>
                  </a:lnTo>
                  <a:lnTo>
                    <a:pt x="555728" y="444063"/>
                  </a:lnTo>
                  <a:lnTo>
                    <a:pt x="555728" y="74769"/>
                  </a:lnTo>
                  <a:lnTo>
                    <a:pt x="617014" y="74769"/>
                  </a:lnTo>
                  <a:cubicBezTo>
                    <a:pt x="638063" y="74769"/>
                    <a:pt x="655131" y="91819"/>
                    <a:pt x="655131" y="112846"/>
                  </a:cubicBezTo>
                  <a:lnTo>
                    <a:pt x="655131" y="443767"/>
                  </a:lnTo>
                  <a:cubicBezTo>
                    <a:pt x="655131" y="464793"/>
                    <a:pt x="638063" y="481843"/>
                    <a:pt x="617014" y="481843"/>
                  </a:cubicBezTo>
                  <a:close/>
                  <a:moveTo>
                    <a:pt x="555728" y="1187"/>
                  </a:moveTo>
                  <a:lnTo>
                    <a:pt x="464443" y="1187"/>
                  </a:lnTo>
                  <a:lnTo>
                    <a:pt x="464443" y="40747"/>
                  </a:lnTo>
                  <a:lnTo>
                    <a:pt x="555728" y="40747"/>
                  </a:lnTo>
                  <a:lnTo>
                    <a:pt x="555728" y="1187"/>
                  </a:lnTo>
                  <a:close/>
                  <a:moveTo>
                    <a:pt x="464443" y="555030"/>
                  </a:moveTo>
                  <a:lnTo>
                    <a:pt x="555728" y="555030"/>
                  </a:lnTo>
                  <a:lnTo>
                    <a:pt x="555728" y="515470"/>
                  </a:lnTo>
                  <a:lnTo>
                    <a:pt x="464443" y="515470"/>
                  </a:lnTo>
                  <a:lnTo>
                    <a:pt x="464443" y="555030"/>
                  </a:lnTo>
                  <a:close/>
                  <a:moveTo>
                    <a:pt x="555728" y="74373"/>
                  </a:moveTo>
                  <a:lnTo>
                    <a:pt x="555728" y="443668"/>
                  </a:lnTo>
                  <a:lnTo>
                    <a:pt x="495730" y="443668"/>
                  </a:lnTo>
                  <a:lnTo>
                    <a:pt x="495730" y="467305"/>
                  </a:lnTo>
                  <a:lnTo>
                    <a:pt x="555728" y="467305"/>
                  </a:lnTo>
                  <a:lnTo>
                    <a:pt x="555728" y="481448"/>
                  </a:lnTo>
                  <a:lnTo>
                    <a:pt x="464443" y="481448"/>
                  </a:lnTo>
                  <a:lnTo>
                    <a:pt x="464443" y="334976"/>
                  </a:lnTo>
                  <a:lnTo>
                    <a:pt x="469790" y="333789"/>
                  </a:lnTo>
                  <a:cubicBezTo>
                    <a:pt x="480443" y="331178"/>
                    <a:pt x="490126" y="325590"/>
                    <a:pt x="497710" y="317668"/>
                  </a:cubicBezTo>
                  <a:cubicBezTo>
                    <a:pt x="508808" y="306364"/>
                    <a:pt x="515293" y="291351"/>
                    <a:pt x="515927" y="275537"/>
                  </a:cubicBezTo>
                  <a:cubicBezTo>
                    <a:pt x="515996" y="270127"/>
                    <a:pt x="515333" y="264737"/>
                    <a:pt x="513947" y="259515"/>
                  </a:cubicBezTo>
                  <a:cubicBezTo>
                    <a:pt x="512076" y="253146"/>
                    <a:pt x="508314" y="247489"/>
                    <a:pt x="503155" y="243295"/>
                  </a:cubicBezTo>
                  <a:cubicBezTo>
                    <a:pt x="496641" y="237915"/>
                    <a:pt x="488443" y="234978"/>
                    <a:pt x="479987" y="234988"/>
                  </a:cubicBezTo>
                  <a:cubicBezTo>
                    <a:pt x="487958" y="228668"/>
                    <a:pt x="494136" y="220390"/>
                    <a:pt x="497908" y="210955"/>
                  </a:cubicBezTo>
                  <a:cubicBezTo>
                    <a:pt x="500928" y="202993"/>
                    <a:pt x="501482" y="194310"/>
                    <a:pt x="499492" y="186032"/>
                  </a:cubicBezTo>
                  <a:cubicBezTo>
                    <a:pt x="497225" y="177823"/>
                    <a:pt x="491314" y="171118"/>
                    <a:pt x="483453" y="167834"/>
                  </a:cubicBezTo>
                  <a:cubicBezTo>
                    <a:pt x="477492" y="165174"/>
                    <a:pt x="470958" y="164046"/>
                    <a:pt x="464443" y="164570"/>
                  </a:cubicBezTo>
                  <a:lnTo>
                    <a:pt x="464443" y="74769"/>
                  </a:lnTo>
                  <a:close/>
                  <a:moveTo>
                    <a:pt x="464443" y="318361"/>
                  </a:moveTo>
                  <a:lnTo>
                    <a:pt x="465928" y="318361"/>
                  </a:lnTo>
                  <a:cubicBezTo>
                    <a:pt x="473572" y="316304"/>
                    <a:pt x="479562" y="310360"/>
                    <a:pt x="481671" y="302735"/>
                  </a:cubicBezTo>
                  <a:cubicBezTo>
                    <a:pt x="484532" y="294031"/>
                    <a:pt x="484779" y="284675"/>
                    <a:pt x="482364" y="275834"/>
                  </a:cubicBezTo>
                  <a:cubicBezTo>
                    <a:pt x="480047" y="265142"/>
                    <a:pt x="473611" y="255796"/>
                    <a:pt x="464443" y="249823"/>
                  </a:cubicBezTo>
                  <a:lnTo>
                    <a:pt x="464443" y="319053"/>
                  </a:lnTo>
                  <a:close/>
                  <a:moveTo>
                    <a:pt x="464443" y="225493"/>
                  </a:moveTo>
                  <a:cubicBezTo>
                    <a:pt x="469582" y="217364"/>
                    <a:pt x="472225" y="207909"/>
                    <a:pt x="472067" y="198296"/>
                  </a:cubicBezTo>
                  <a:cubicBezTo>
                    <a:pt x="472225" y="194527"/>
                    <a:pt x="471790" y="190759"/>
                    <a:pt x="470780" y="187120"/>
                  </a:cubicBezTo>
                  <a:cubicBezTo>
                    <a:pt x="470037" y="183599"/>
                    <a:pt x="468245" y="180394"/>
                    <a:pt x="465631" y="177922"/>
                  </a:cubicBezTo>
                  <a:lnTo>
                    <a:pt x="464443" y="176933"/>
                  </a:lnTo>
                  <a:close/>
                  <a:moveTo>
                    <a:pt x="464443" y="791"/>
                  </a:moveTo>
                  <a:lnTo>
                    <a:pt x="365436" y="791"/>
                  </a:lnTo>
                  <a:lnTo>
                    <a:pt x="365436" y="40351"/>
                  </a:lnTo>
                  <a:lnTo>
                    <a:pt x="464443" y="40351"/>
                  </a:lnTo>
                  <a:lnTo>
                    <a:pt x="464443" y="791"/>
                  </a:lnTo>
                  <a:close/>
                  <a:moveTo>
                    <a:pt x="365436" y="554634"/>
                  </a:moveTo>
                  <a:lnTo>
                    <a:pt x="464443" y="554634"/>
                  </a:lnTo>
                  <a:lnTo>
                    <a:pt x="464443" y="515074"/>
                  </a:lnTo>
                  <a:lnTo>
                    <a:pt x="365436" y="515074"/>
                  </a:lnTo>
                  <a:lnTo>
                    <a:pt x="365436" y="554634"/>
                  </a:lnTo>
                  <a:close/>
                  <a:moveTo>
                    <a:pt x="464443" y="73978"/>
                  </a:moveTo>
                  <a:lnTo>
                    <a:pt x="464443" y="163779"/>
                  </a:lnTo>
                  <a:cubicBezTo>
                    <a:pt x="459790" y="164026"/>
                    <a:pt x="455176" y="164758"/>
                    <a:pt x="450681" y="165955"/>
                  </a:cubicBezTo>
                  <a:cubicBezTo>
                    <a:pt x="438325" y="168962"/>
                    <a:pt x="427652" y="176706"/>
                    <a:pt x="420979" y="187515"/>
                  </a:cubicBezTo>
                  <a:cubicBezTo>
                    <a:pt x="414336" y="196931"/>
                    <a:pt x="412068" y="208749"/>
                    <a:pt x="414742" y="219955"/>
                  </a:cubicBezTo>
                  <a:cubicBezTo>
                    <a:pt x="417910" y="232347"/>
                    <a:pt x="427850" y="241861"/>
                    <a:pt x="440385" y="244482"/>
                  </a:cubicBezTo>
                  <a:cubicBezTo>
                    <a:pt x="429860" y="250268"/>
                    <a:pt x="421514" y="259327"/>
                    <a:pt x="416623" y="270295"/>
                  </a:cubicBezTo>
                  <a:cubicBezTo>
                    <a:pt x="412286" y="280482"/>
                    <a:pt x="411445" y="291826"/>
                    <a:pt x="414247" y="302537"/>
                  </a:cubicBezTo>
                  <a:cubicBezTo>
                    <a:pt x="419999" y="324888"/>
                    <a:pt x="442295" y="338814"/>
                    <a:pt x="464938" y="334185"/>
                  </a:cubicBezTo>
                  <a:lnTo>
                    <a:pt x="464938" y="481052"/>
                  </a:lnTo>
                  <a:lnTo>
                    <a:pt x="365931" y="481052"/>
                  </a:lnTo>
                  <a:lnTo>
                    <a:pt x="365931" y="340712"/>
                  </a:lnTo>
                  <a:lnTo>
                    <a:pt x="368604" y="340020"/>
                  </a:lnTo>
                  <a:lnTo>
                    <a:pt x="367614" y="312229"/>
                  </a:lnTo>
                  <a:lnTo>
                    <a:pt x="395039" y="305207"/>
                  </a:lnTo>
                  <a:lnTo>
                    <a:pt x="393851" y="280086"/>
                  </a:lnTo>
                  <a:lnTo>
                    <a:pt x="366624" y="287009"/>
                  </a:lnTo>
                  <a:lnTo>
                    <a:pt x="365931" y="265053"/>
                  </a:lnTo>
                  <a:lnTo>
                    <a:pt x="365931" y="74769"/>
                  </a:lnTo>
                  <a:close/>
                  <a:moveTo>
                    <a:pt x="464443" y="176537"/>
                  </a:moveTo>
                  <a:cubicBezTo>
                    <a:pt x="462087" y="175044"/>
                    <a:pt x="459216" y="174619"/>
                    <a:pt x="456523" y="175351"/>
                  </a:cubicBezTo>
                  <a:cubicBezTo>
                    <a:pt x="450058" y="176973"/>
                    <a:pt x="444800" y="181670"/>
                    <a:pt x="442464" y="187911"/>
                  </a:cubicBezTo>
                  <a:cubicBezTo>
                    <a:pt x="439880" y="193934"/>
                    <a:pt x="439295" y="200620"/>
                    <a:pt x="440781" y="206999"/>
                  </a:cubicBezTo>
                  <a:cubicBezTo>
                    <a:pt x="442949" y="217591"/>
                    <a:pt x="449741" y="226660"/>
                    <a:pt x="459295" y="231724"/>
                  </a:cubicBezTo>
                  <a:cubicBezTo>
                    <a:pt x="461186" y="229657"/>
                    <a:pt x="462909" y="227441"/>
                    <a:pt x="464443" y="225098"/>
                  </a:cubicBezTo>
                  <a:lnTo>
                    <a:pt x="464443" y="176537"/>
                  </a:lnTo>
                  <a:close/>
                  <a:moveTo>
                    <a:pt x="464443" y="249130"/>
                  </a:moveTo>
                  <a:cubicBezTo>
                    <a:pt x="463255" y="248339"/>
                    <a:pt x="461968" y="247647"/>
                    <a:pt x="460681" y="246955"/>
                  </a:cubicBezTo>
                  <a:cubicBezTo>
                    <a:pt x="450384" y="258209"/>
                    <a:pt x="444721" y="272946"/>
                    <a:pt x="444840" y="288196"/>
                  </a:cubicBezTo>
                  <a:cubicBezTo>
                    <a:pt x="444889" y="292192"/>
                    <a:pt x="445355" y="296167"/>
                    <a:pt x="446226" y="300064"/>
                  </a:cubicBezTo>
                  <a:cubicBezTo>
                    <a:pt x="447315" y="305603"/>
                    <a:pt x="450077" y="310676"/>
                    <a:pt x="454147" y="314603"/>
                  </a:cubicBezTo>
                  <a:cubicBezTo>
                    <a:pt x="456800" y="317105"/>
                    <a:pt x="460414" y="318331"/>
                    <a:pt x="464047" y="317965"/>
                  </a:cubicBezTo>
                  <a:close/>
                  <a:moveTo>
                    <a:pt x="365436" y="396"/>
                  </a:moveTo>
                  <a:lnTo>
                    <a:pt x="246627" y="396"/>
                  </a:lnTo>
                  <a:lnTo>
                    <a:pt x="246627" y="39956"/>
                  </a:lnTo>
                  <a:lnTo>
                    <a:pt x="365436" y="39956"/>
                  </a:lnTo>
                  <a:lnTo>
                    <a:pt x="365436" y="396"/>
                  </a:lnTo>
                  <a:close/>
                  <a:moveTo>
                    <a:pt x="246627" y="554238"/>
                  </a:moveTo>
                  <a:lnTo>
                    <a:pt x="365436" y="554238"/>
                  </a:lnTo>
                  <a:lnTo>
                    <a:pt x="365436" y="514678"/>
                  </a:lnTo>
                  <a:lnTo>
                    <a:pt x="246627" y="514678"/>
                  </a:lnTo>
                  <a:lnTo>
                    <a:pt x="246627" y="554238"/>
                  </a:lnTo>
                  <a:close/>
                  <a:moveTo>
                    <a:pt x="365436" y="73582"/>
                  </a:moveTo>
                  <a:lnTo>
                    <a:pt x="365436" y="263768"/>
                  </a:lnTo>
                  <a:lnTo>
                    <a:pt x="365436" y="258130"/>
                  </a:lnTo>
                  <a:lnTo>
                    <a:pt x="341179" y="264262"/>
                  </a:lnTo>
                  <a:lnTo>
                    <a:pt x="342169" y="291954"/>
                  </a:lnTo>
                  <a:lnTo>
                    <a:pt x="314744" y="298976"/>
                  </a:lnTo>
                  <a:lnTo>
                    <a:pt x="315734" y="324196"/>
                  </a:lnTo>
                  <a:lnTo>
                    <a:pt x="343159" y="317174"/>
                  </a:lnTo>
                  <a:lnTo>
                    <a:pt x="344050" y="344965"/>
                  </a:lnTo>
                  <a:lnTo>
                    <a:pt x="365634" y="339427"/>
                  </a:lnTo>
                  <a:lnTo>
                    <a:pt x="365634" y="480656"/>
                  </a:lnTo>
                  <a:lnTo>
                    <a:pt x="246825" y="480656"/>
                  </a:lnTo>
                  <a:lnTo>
                    <a:pt x="246825" y="390163"/>
                  </a:lnTo>
                  <a:cubicBezTo>
                    <a:pt x="249201" y="390163"/>
                    <a:pt x="251776" y="389272"/>
                    <a:pt x="254350" y="388580"/>
                  </a:cubicBezTo>
                  <a:cubicBezTo>
                    <a:pt x="269973" y="384575"/>
                    <a:pt x="283062" y="373953"/>
                    <a:pt x="290190" y="359503"/>
                  </a:cubicBezTo>
                  <a:cubicBezTo>
                    <a:pt x="298537" y="343936"/>
                    <a:pt x="300448" y="325729"/>
                    <a:pt x="295537" y="308767"/>
                  </a:cubicBezTo>
                  <a:cubicBezTo>
                    <a:pt x="293666" y="300282"/>
                    <a:pt x="289161" y="292597"/>
                    <a:pt x="282666" y="286812"/>
                  </a:cubicBezTo>
                  <a:cubicBezTo>
                    <a:pt x="279478" y="284230"/>
                    <a:pt x="275755" y="282371"/>
                    <a:pt x="271775" y="281372"/>
                  </a:cubicBezTo>
                  <a:cubicBezTo>
                    <a:pt x="266320" y="280235"/>
                    <a:pt x="260667" y="280511"/>
                    <a:pt x="255340" y="282163"/>
                  </a:cubicBezTo>
                  <a:cubicBezTo>
                    <a:pt x="252399" y="282964"/>
                    <a:pt x="249578" y="284131"/>
                    <a:pt x="246924" y="285625"/>
                  </a:cubicBezTo>
                  <a:lnTo>
                    <a:pt x="246924" y="232812"/>
                  </a:lnTo>
                  <a:lnTo>
                    <a:pt x="249597" y="231823"/>
                  </a:lnTo>
                  <a:cubicBezTo>
                    <a:pt x="252587" y="231041"/>
                    <a:pt x="255776" y="231694"/>
                    <a:pt x="258211" y="233603"/>
                  </a:cubicBezTo>
                  <a:cubicBezTo>
                    <a:pt x="260755" y="235284"/>
                    <a:pt x="262557" y="237866"/>
                    <a:pt x="263260" y="240823"/>
                  </a:cubicBezTo>
                  <a:cubicBezTo>
                    <a:pt x="264062" y="243701"/>
                    <a:pt x="263518" y="246796"/>
                    <a:pt x="261775" y="249229"/>
                  </a:cubicBezTo>
                  <a:cubicBezTo>
                    <a:pt x="267043" y="248052"/>
                    <a:pt x="271726" y="245075"/>
                    <a:pt x="275042" y="240823"/>
                  </a:cubicBezTo>
                  <a:cubicBezTo>
                    <a:pt x="277319" y="237381"/>
                    <a:pt x="278003" y="233128"/>
                    <a:pt x="276923" y="229152"/>
                  </a:cubicBezTo>
                  <a:cubicBezTo>
                    <a:pt x="275369" y="224484"/>
                    <a:pt x="271696" y="220815"/>
                    <a:pt x="267023" y="219262"/>
                  </a:cubicBezTo>
                  <a:cubicBezTo>
                    <a:pt x="260845" y="216889"/>
                    <a:pt x="254053" y="216642"/>
                    <a:pt x="247716" y="218570"/>
                  </a:cubicBezTo>
                  <a:lnTo>
                    <a:pt x="246627" y="218570"/>
                  </a:lnTo>
                  <a:lnTo>
                    <a:pt x="246627" y="74769"/>
                  </a:lnTo>
                  <a:close/>
                  <a:moveTo>
                    <a:pt x="246627" y="371075"/>
                  </a:moveTo>
                  <a:cubicBezTo>
                    <a:pt x="248429" y="371164"/>
                    <a:pt x="250231" y="370966"/>
                    <a:pt x="251974" y="370481"/>
                  </a:cubicBezTo>
                  <a:cubicBezTo>
                    <a:pt x="261043" y="367514"/>
                    <a:pt x="267884" y="359998"/>
                    <a:pt x="269993" y="350701"/>
                  </a:cubicBezTo>
                  <a:cubicBezTo>
                    <a:pt x="273923" y="340505"/>
                    <a:pt x="274607" y="329358"/>
                    <a:pt x="271973" y="318756"/>
                  </a:cubicBezTo>
                  <a:cubicBezTo>
                    <a:pt x="268211" y="303921"/>
                    <a:pt x="262567" y="297394"/>
                    <a:pt x="255043" y="298976"/>
                  </a:cubicBezTo>
                  <a:cubicBezTo>
                    <a:pt x="251706" y="299896"/>
                    <a:pt x="248746" y="301874"/>
                    <a:pt x="246627" y="304614"/>
                  </a:cubicBezTo>
                  <a:close/>
                  <a:moveTo>
                    <a:pt x="246627" y="0"/>
                  </a:moveTo>
                  <a:lnTo>
                    <a:pt x="58513" y="0"/>
                  </a:lnTo>
                  <a:cubicBezTo>
                    <a:pt x="26237" y="0"/>
                    <a:pt x="59" y="26110"/>
                    <a:pt x="0" y="58351"/>
                  </a:cubicBezTo>
                  <a:lnTo>
                    <a:pt x="0" y="495887"/>
                  </a:lnTo>
                  <a:cubicBezTo>
                    <a:pt x="59" y="528129"/>
                    <a:pt x="26237" y="554238"/>
                    <a:pt x="58513" y="554238"/>
                  </a:cubicBezTo>
                  <a:lnTo>
                    <a:pt x="246627" y="554238"/>
                  </a:lnTo>
                  <a:lnTo>
                    <a:pt x="246627" y="514678"/>
                  </a:lnTo>
                  <a:lnTo>
                    <a:pt x="91780" y="514678"/>
                  </a:lnTo>
                  <a:cubicBezTo>
                    <a:pt x="65533" y="514678"/>
                    <a:pt x="44256" y="493425"/>
                    <a:pt x="44256" y="467206"/>
                  </a:cubicBezTo>
                  <a:cubicBezTo>
                    <a:pt x="44256" y="467176"/>
                    <a:pt x="44256" y="467137"/>
                    <a:pt x="44256" y="467107"/>
                  </a:cubicBezTo>
                  <a:lnTo>
                    <a:pt x="44256" y="88021"/>
                  </a:lnTo>
                  <a:cubicBezTo>
                    <a:pt x="44197" y="61803"/>
                    <a:pt x="65434" y="40510"/>
                    <a:pt x="91681" y="40450"/>
                  </a:cubicBezTo>
                  <a:cubicBezTo>
                    <a:pt x="91710" y="40450"/>
                    <a:pt x="91750" y="40450"/>
                    <a:pt x="91780" y="40450"/>
                  </a:cubicBezTo>
                  <a:lnTo>
                    <a:pt x="247023" y="40450"/>
                  </a:lnTo>
                  <a:lnTo>
                    <a:pt x="247023" y="890"/>
                  </a:lnTo>
                  <a:close/>
                  <a:moveTo>
                    <a:pt x="246627" y="73582"/>
                  </a:moveTo>
                  <a:lnTo>
                    <a:pt x="246627" y="217482"/>
                  </a:lnTo>
                  <a:cubicBezTo>
                    <a:pt x="232499" y="221053"/>
                    <a:pt x="220133" y="229588"/>
                    <a:pt x="211777" y="241515"/>
                  </a:cubicBezTo>
                  <a:cubicBezTo>
                    <a:pt x="202648" y="255312"/>
                    <a:pt x="197193" y="271205"/>
                    <a:pt x="195935" y="287702"/>
                  </a:cubicBezTo>
                  <a:cubicBezTo>
                    <a:pt x="195134" y="298304"/>
                    <a:pt x="195134" y="308945"/>
                    <a:pt x="195935" y="319548"/>
                  </a:cubicBezTo>
                  <a:cubicBezTo>
                    <a:pt x="196520" y="330555"/>
                    <a:pt x="198143" y="341484"/>
                    <a:pt x="200787" y="352185"/>
                  </a:cubicBezTo>
                  <a:lnTo>
                    <a:pt x="201777" y="356042"/>
                  </a:lnTo>
                  <a:cubicBezTo>
                    <a:pt x="203153" y="361491"/>
                    <a:pt x="205143" y="366763"/>
                    <a:pt x="207717" y="371767"/>
                  </a:cubicBezTo>
                  <a:cubicBezTo>
                    <a:pt x="215143" y="386305"/>
                    <a:pt x="228113" y="392141"/>
                    <a:pt x="247320" y="389272"/>
                  </a:cubicBezTo>
                  <a:lnTo>
                    <a:pt x="247320" y="480656"/>
                  </a:lnTo>
                  <a:lnTo>
                    <a:pt x="114254" y="480656"/>
                  </a:lnTo>
                  <a:cubicBezTo>
                    <a:pt x="93205" y="480656"/>
                    <a:pt x="76137" y="463606"/>
                    <a:pt x="76137" y="442580"/>
                  </a:cubicBezTo>
                  <a:lnTo>
                    <a:pt x="76137" y="113241"/>
                  </a:lnTo>
                  <a:cubicBezTo>
                    <a:pt x="76137" y="92215"/>
                    <a:pt x="93205" y="75164"/>
                    <a:pt x="114254" y="75164"/>
                  </a:cubicBezTo>
                  <a:close/>
                  <a:moveTo>
                    <a:pt x="246627" y="231823"/>
                  </a:moveTo>
                  <a:lnTo>
                    <a:pt x="246627" y="284636"/>
                  </a:lnTo>
                  <a:cubicBezTo>
                    <a:pt x="243261" y="286594"/>
                    <a:pt x="240251" y="289106"/>
                    <a:pt x="237717" y="292053"/>
                  </a:cubicBezTo>
                  <a:cubicBezTo>
                    <a:pt x="233063" y="296959"/>
                    <a:pt x="231232" y="303892"/>
                    <a:pt x="232865" y="310449"/>
                  </a:cubicBezTo>
                  <a:cubicBezTo>
                    <a:pt x="234212" y="314593"/>
                    <a:pt x="236766" y="318242"/>
                    <a:pt x="240192" y="320932"/>
                  </a:cubicBezTo>
                  <a:cubicBezTo>
                    <a:pt x="241053" y="315344"/>
                    <a:pt x="243261" y="310053"/>
                    <a:pt x="246627" y="305504"/>
                  </a:cubicBezTo>
                  <a:lnTo>
                    <a:pt x="246627" y="371470"/>
                  </a:lnTo>
                  <a:cubicBezTo>
                    <a:pt x="244162" y="371411"/>
                    <a:pt x="241756" y="370659"/>
                    <a:pt x="239697" y="369295"/>
                  </a:cubicBezTo>
                  <a:cubicBezTo>
                    <a:pt x="234925" y="364992"/>
                    <a:pt x="231836" y="359138"/>
                    <a:pt x="230984" y="352778"/>
                  </a:cubicBezTo>
                  <a:cubicBezTo>
                    <a:pt x="229895" y="348525"/>
                    <a:pt x="228509" y="340613"/>
                    <a:pt x="226727" y="329240"/>
                  </a:cubicBezTo>
                  <a:cubicBezTo>
                    <a:pt x="225024" y="318084"/>
                    <a:pt x="224202" y="306799"/>
                    <a:pt x="224252" y="295515"/>
                  </a:cubicBezTo>
                  <a:cubicBezTo>
                    <a:pt x="223281" y="279661"/>
                    <a:pt x="225717" y="263777"/>
                    <a:pt x="231380" y="248933"/>
                  </a:cubicBezTo>
                  <a:cubicBezTo>
                    <a:pt x="234509" y="241822"/>
                    <a:pt x="240053" y="236046"/>
                    <a:pt x="247023" y="232614"/>
                  </a:cubicBezTo>
                  <a:close/>
                </a:path>
              </a:pathLst>
            </a:custGeom>
            <a:grpFill/>
            <a:ln w="9897"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05F55D32-2A60-7447-961A-88958662D283}"/>
                </a:ext>
              </a:extLst>
            </p:cNvPr>
            <p:cNvSpPr/>
            <p:nvPr/>
          </p:nvSpPr>
          <p:spPr>
            <a:xfrm>
              <a:off x="9076924" y="1734687"/>
              <a:ext cx="243062" cy="182782"/>
            </a:xfrm>
            <a:custGeom>
              <a:avLst/>
              <a:gdLst>
                <a:gd name="connsiteX0" fmla="*/ 170095 w 243062"/>
                <a:gd name="connsiteY0" fmla="*/ 14 h 182782"/>
                <a:gd name="connsiteX1" fmla="*/ 121482 w 243062"/>
                <a:gd name="connsiteY1" fmla="*/ 17816 h 182782"/>
                <a:gd name="connsiteX2" fmla="*/ 72968 w 243062"/>
                <a:gd name="connsiteY2" fmla="*/ 14 h 182782"/>
                <a:gd name="connsiteX3" fmla="*/ 0 w 243062"/>
                <a:gd name="connsiteY3" fmla="*/ 70105 h 182782"/>
                <a:gd name="connsiteX4" fmla="*/ 0 w 243062"/>
                <a:gd name="connsiteY4" fmla="*/ 70233 h 182782"/>
                <a:gd name="connsiteX5" fmla="*/ 125343 w 243062"/>
                <a:gd name="connsiteY5" fmla="*/ 182782 h 182782"/>
                <a:gd name="connsiteX6" fmla="*/ 243063 w 243062"/>
                <a:gd name="connsiteY6" fmla="*/ 70233 h 182782"/>
                <a:gd name="connsiteX7" fmla="*/ 170223 w 243062"/>
                <a:gd name="connsiteY7" fmla="*/ 14 h 182782"/>
                <a:gd name="connsiteX8" fmla="*/ 170095 w 243062"/>
                <a:gd name="connsiteY8" fmla="*/ 14 h 1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062" h="182782">
                  <a:moveTo>
                    <a:pt x="170095" y="14"/>
                  </a:moveTo>
                  <a:cubicBezTo>
                    <a:pt x="152283" y="-55"/>
                    <a:pt x="135036" y="6264"/>
                    <a:pt x="121482" y="17816"/>
                  </a:cubicBezTo>
                  <a:cubicBezTo>
                    <a:pt x="107967" y="6264"/>
                    <a:pt x="90750" y="-55"/>
                    <a:pt x="72968" y="14"/>
                  </a:cubicBezTo>
                  <a:cubicBezTo>
                    <a:pt x="33445" y="-758"/>
                    <a:pt x="772" y="30624"/>
                    <a:pt x="0" y="70105"/>
                  </a:cubicBezTo>
                  <a:cubicBezTo>
                    <a:pt x="0" y="70154"/>
                    <a:pt x="0" y="70194"/>
                    <a:pt x="0" y="70233"/>
                  </a:cubicBezTo>
                  <a:cubicBezTo>
                    <a:pt x="0" y="114541"/>
                    <a:pt x="36732" y="182782"/>
                    <a:pt x="125343" y="182782"/>
                  </a:cubicBezTo>
                  <a:cubicBezTo>
                    <a:pt x="216529" y="182782"/>
                    <a:pt x="243063" y="110585"/>
                    <a:pt x="243063" y="70233"/>
                  </a:cubicBezTo>
                  <a:cubicBezTo>
                    <a:pt x="242360" y="30752"/>
                    <a:pt x="209747" y="-688"/>
                    <a:pt x="170223" y="14"/>
                  </a:cubicBezTo>
                  <a:cubicBezTo>
                    <a:pt x="170174" y="14"/>
                    <a:pt x="170134" y="14"/>
                    <a:pt x="170095" y="14"/>
                  </a:cubicBezTo>
                  <a:close/>
                </a:path>
              </a:pathLst>
            </a:custGeom>
            <a:grpFill/>
            <a:ln w="9897"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BCFBFECF-5674-FB4E-91E9-7AFF5868BF7D}"/>
                </a:ext>
              </a:extLst>
            </p:cNvPr>
            <p:cNvSpPr/>
            <p:nvPr/>
          </p:nvSpPr>
          <p:spPr>
            <a:xfrm>
              <a:off x="9193036" y="1686834"/>
              <a:ext cx="58636" cy="84362"/>
            </a:xfrm>
            <a:custGeom>
              <a:avLst/>
              <a:gdLst>
                <a:gd name="connsiteX0" fmla="*/ 6657 w 58636"/>
                <a:gd name="connsiteY0" fmla="*/ 84362 h 84362"/>
                <a:gd name="connsiteX1" fmla="*/ 23984 w 58636"/>
                <a:gd name="connsiteY1" fmla="*/ 0 h 84362"/>
                <a:gd name="connsiteX2" fmla="*/ 58636 w 58636"/>
                <a:gd name="connsiteY2" fmla="*/ 6428 h 84362"/>
                <a:gd name="connsiteX3" fmla="*/ 6657 w 58636"/>
                <a:gd name="connsiteY3" fmla="*/ 84362 h 84362"/>
              </a:gdLst>
              <a:ahLst/>
              <a:cxnLst>
                <a:cxn ang="0">
                  <a:pos x="connsiteX0" y="connsiteY0"/>
                </a:cxn>
                <a:cxn ang="0">
                  <a:pos x="connsiteX1" y="connsiteY1"/>
                </a:cxn>
                <a:cxn ang="0">
                  <a:pos x="connsiteX2" y="connsiteY2"/>
                </a:cxn>
                <a:cxn ang="0">
                  <a:pos x="connsiteX3" y="connsiteY3"/>
                </a:cxn>
              </a:cxnLst>
              <a:rect l="l" t="t" r="r" b="b"/>
              <a:pathLst>
                <a:path w="58636" h="84362">
                  <a:moveTo>
                    <a:pt x="6657" y="84362"/>
                  </a:moveTo>
                  <a:cubicBezTo>
                    <a:pt x="-6630" y="55483"/>
                    <a:pt x="390" y="21323"/>
                    <a:pt x="23984" y="0"/>
                  </a:cubicBezTo>
                  <a:lnTo>
                    <a:pt x="58636" y="6428"/>
                  </a:lnTo>
                  <a:cubicBezTo>
                    <a:pt x="26162" y="24725"/>
                    <a:pt x="6459" y="43516"/>
                    <a:pt x="6657" y="84362"/>
                  </a:cubicBezTo>
                  <a:close/>
                </a:path>
              </a:pathLst>
            </a:custGeom>
            <a:grpFill/>
            <a:ln w="9897" cap="flat">
              <a:no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6C6F1E43-E6A9-8649-94BF-49322F9D25AF}"/>
                </a:ext>
              </a:extLst>
            </p:cNvPr>
            <p:cNvSpPr/>
            <p:nvPr/>
          </p:nvSpPr>
          <p:spPr>
            <a:xfrm>
              <a:off x="8811311" y="3208042"/>
              <a:ext cx="249969" cy="349692"/>
            </a:xfrm>
            <a:custGeom>
              <a:avLst/>
              <a:gdLst>
                <a:gd name="connsiteX0" fmla="*/ 210367 w 249969"/>
                <a:gd name="connsiteY0" fmla="*/ 214990 h 349692"/>
                <a:gd name="connsiteX1" fmla="*/ 249970 w 249969"/>
                <a:gd name="connsiteY1" fmla="*/ 273836 h 349692"/>
                <a:gd name="connsiteX2" fmla="*/ 248386 w 249969"/>
                <a:gd name="connsiteY2" fmla="*/ 349693 h 349692"/>
                <a:gd name="connsiteX3" fmla="*/ 210565 w 249969"/>
                <a:gd name="connsiteY3" fmla="*/ 335056 h 349692"/>
                <a:gd name="connsiteX4" fmla="*/ 210565 w 249969"/>
                <a:gd name="connsiteY4" fmla="*/ 328924 h 349692"/>
                <a:gd name="connsiteX5" fmla="*/ 222050 w 249969"/>
                <a:gd name="connsiteY5" fmla="*/ 333473 h 349692"/>
                <a:gd name="connsiteX6" fmla="*/ 243237 w 249969"/>
                <a:gd name="connsiteY6" fmla="*/ 319231 h 349692"/>
                <a:gd name="connsiteX7" fmla="*/ 244227 w 249969"/>
                <a:gd name="connsiteY7" fmla="*/ 275518 h 349692"/>
                <a:gd name="connsiteX8" fmla="*/ 244227 w 249969"/>
                <a:gd name="connsiteY8" fmla="*/ 275518 h 349692"/>
                <a:gd name="connsiteX9" fmla="*/ 242049 w 249969"/>
                <a:gd name="connsiteY9" fmla="*/ 272254 h 349692"/>
                <a:gd name="connsiteX10" fmla="*/ 224158 w 249969"/>
                <a:gd name="connsiteY10" fmla="*/ 268921 h 349692"/>
                <a:gd name="connsiteX11" fmla="*/ 219376 w 249969"/>
                <a:gd name="connsiteY11" fmla="*/ 284023 h 349692"/>
                <a:gd name="connsiteX12" fmla="*/ 210565 w 249969"/>
                <a:gd name="connsiteY12" fmla="*/ 280561 h 349692"/>
                <a:gd name="connsiteX13" fmla="*/ 177001 w 249969"/>
                <a:gd name="connsiteY13" fmla="*/ 322297 h 349692"/>
                <a:gd name="connsiteX14" fmla="*/ 75123 w 249969"/>
                <a:gd name="connsiteY14" fmla="*/ 169991 h 349692"/>
                <a:gd name="connsiteX15" fmla="*/ 64628 w 249969"/>
                <a:gd name="connsiteY15" fmla="*/ 164749 h 349692"/>
                <a:gd name="connsiteX16" fmla="*/ 63737 w 249969"/>
                <a:gd name="connsiteY16" fmla="*/ 163364 h 349692"/>
                <a:gd name="connsiteX17" fmla="*/ 63737 w 249969"/>
                <a:gd name="connsiteY17" fmla="*/ 152485 h 349692"/>
                <a:gd name="connsiteX18" fmla="*/ 66707 w 249969"/>
                <a:gd name="connsiteY18" fmla="*/ 156936 h 349692"/>
                <a:gd name="connsiteX19" fmla="*/ 80340 w 249969"/>
                <a:gd name="connsiteY19" fmla="*/ 160130 h 349692"/>
                <a:gd name="connsiteX20" fmla="*/ 80964 w 249969"/>
                <a:gd name="connsiteY20" fmla="*/ 159705 h 349692"/>
                <a:gd name="connsiteX21" fmla="*/ 98191 w 249969"/>
                <a:gd name="connsiteY21" fmla="*/ 148134 h 349692"/>
                <a:gd name="connsiteX22" fmla="*/ 98191 w 249969"/>
                <a:gd name="connsiteY22" fmla="*/ 148134 h 349692"/>
                <a:gd name="connsiteX23" fmla="*/ 87499 w 249969"/>
                <a:gd name="connsiteY23" fmla="*/ 143683 h 349692"/>
                <a:gd name="connsiteX24" fmla="*/ 63737 w 249969"/>
                <a:gd name="connsiteY24" fmla="*/ 108277 h 349692"/>
                <a:gd name="connsiteX25" fmla="*/ 63737 w 249969"/>
                <a:gd name="connsiteY25" fmla="*/ 61200 h 349692"/>
                <a:gd name="connsiteX26" fmla="*/ 91063 w 249969"/>
                <a:gd name="connsiteY26" fmla="*/ 42903 h 349692"/>
                <a:gd name="connsiteX27" fmla="*/ 105023 w 249969"/>
                <a:gd name="connsiteY27" fmla="*/ 47453 h 349692"/>
                <a:gd name="connsiteX28" fmla="*/ 146705 w 249969"/>
                <a:gd name="connsiteY28" fmla="*/ 109563 h 349692"/>
                <a:gd name="connsiteX29" fmla="*/ 147596 w 249969"/>
                <a:gd name="connsiteY29" fmla="*/ 121233 h 349692"/>
                <a:gd name="connsiteX30" fmla="*/ 210367 w 249969"/>
                <a:gd name="connsiteY30" fmla="*/ 214793 h 349692"/>
                <a:gd name="connsiteX31" fmla="*/ 210367 w 249969"/>
                <a:gd name="connsiteY31" fmla="*/ 280364 h 349692"/>
                <a:gd name="connsiteX32" fmla="*/ 197555 w 249969"/>
                <a:gd name="connsiteY32" fmla="*/ 293280 h 349692"/>
                <a:gd name="connsiteX33" fmla="*/ 198387 w 249969"/>
                <a:gd name="connsiteY33" fmla="*/ 297770 h 349692"/>
                <a:gd name="connsiteX34" fmla="*/ 180219 w 249969"/>
                <a:gd name="connsiteY34" fmla="*/ 296138 h 349692"/>
                <a:gd name="connsiteX35" fmla="*/ 178585 w 249969"/>
                <a:gd name="connsiteY35" fmla="*/ 314286 h 349692"/>
                <a:gd name="connsiteX36" fmla="*/ 180763 w 249969"/>
                <a:gd name="connsiteY36" fmla="*/ 317451 h 349692"/>
                <a:gd name="connsiteX37" fmla="*/ 210466 w 249969"/>
                <a:gd name="connsiteY37" fmla="*/ 328726 h 349692"/>
                <a:gd name="connsiteX38" fmla="*/ 210466 w 249969"/>
                <a:gd name="connsiteY38" fmla="*/ 334858 h 349692"/>
                <a:gd name="connsiteX39" fmla="*/ 177001 w 249969"/>
                <a:gd name="connsiteY39" fmla="*/ 322297 h 349692"/>
                <a:gd name="connsiteX40" fmla="*/ 63440 w 249969"/>
                <a:gd name="connsiteY40" fmla="*/ 7299 h 349692"/>
                <a:gd name="connsiteX41" fmla="*/ 63440 w 249969"/>
                <a:gd name="connsiteY41" fmla="*/ 55365 h 349692"/>
                <a:gd name="connsiteX42" fmla="*/ 84528 w 249969"/>
                <a:gd name="connsiteY42" fmla="*/ 33805 h 349692"/>
                <a:gd name="connsiteX43" fmla="*/ 73836 w 249969"/>
                <a:gd name="connsiteY43" fmla="*/ 17882 h 349692"/>
                <a:gd name="connsiteX44" fmla="*/ 63737 w 249969"/>
                <a:gd name="connsiteY44" fmla="*/ 7299 h 349692"/>
                <a:gd name="connsiteX45" fmla="*/ 63440 w 249969"/>
                <a:gd name="connsiteY45" fmla="*/ 163364 h 349692"/>
                <a:gd name="connsiteX46" fmla="*/ 22649 w 249969"/>
                <a:gd name="connsiteY46" fmla="*/ 102639 h 349692"/>
                <a:gd name="connsiteX47" fmla="*/ 23738 w 249969"/>
                <a:gd name="connsiteY47" fmla="*/ 87903 h 349692"/>
                <a:gd name="connsiteX48" fmla="*/ 6907 w 249969"/>
                <a:gd name="connsiteY48" fmla="*/ 62782 h 349692"/>
                <a:gd name="connsiteX49" fmla="*/ 17748 w 249969"/>
                <a:gd name="connsiteY49" fmla="*/ 6894 h 349692"/>
                <a:gd name="connsiteX50" fmla="*/ 63440 w 249969"/>
                <a:gd name="connsiteY50" fmla="*/ 7299 h 349692"/>
                <a:gd name="connsiteX51" fmla="*/ 63440 w 249969"/>
                <a:gd name="connsiteY51" fmla="*/ 55365 h 349692"/>
                <a:gd name="connsiteX52" fmla="*/ 46213 w 249969"/>
                <a:gd name="connsiteY52" fmla="*/ 72969 h 349692"/>
                <a:gd name="connsiteX53" fmla="*/ 63440 w 249969"/>
                <a:gd name="connsiteY53" fmla="*/ 61398 h 349692"/>
                <a:gd name="connsiteX54" fmla="*/ 63440 w 249969"/>
                <a:gd name="connsiteY54" fmla="*/ 108277 h 349692"/>
                <a:gd name="connsiteX55" fmla="*/ 50866 w 249969"/>
                <a:gd name="connsiteY55" fmla="*/ 89485 h 349692"/>
                <a:gd name="connsiteX56" fmla="*/ 50866 w 249969"/>
                <a:gd name="connsiteY56" fmla="*/ 77914 h 349692"/>
                <a:gd name="connsiteX57" fmla="*/ 33639 w 249969"/>
                <a:gd name="connsiteY57" fmla="*/ 89485 h 349692"/>
                <a:gd name="connsiteX58" fmla="*/ 30411 w 249969"/>
                <a:gd name="connsiteY58" fmla="*/ 103094 h 349692"/>
                <a:gd name="connsiteX59" fmla="*/ 30767 w 249969"/>
                <a:gd name="connsiteY59" fmla="*/ 103628 h 349692"/>
                <a:gd name="connsiteX60" fmla="*/ 63539 w 249969"/>
                <a:gd name="connsiteY60" fmla="*/ 152485 h 34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49969" h="349692">
                  <a:moveTo>
                    <a:pt x="210367" y="214990"/>
                  </a:moveTo>
                  <a:lnTo>
                    <a:pt x="249970" y="273836"/>
                  </a:lnTo>
                  <a:lnTo>
                    <a:pt x="248386" y="349693"/>
                  </a:lnTo>
                  <a:lnTo>
                    <a:pt x="210565" y="335056"/>
                  </a:lnTo>
                  <a:lnTo>
                    <a:pt x="210565" y="328924"/>
                  </a:lnTo>
                  <a:lnTo>
                    <a:pt x="222050" y="333473"/>
                  </a:lnTo>
                  <a:lnTo>
                    <a:pt x="243237" y="319231"/>
                  </a:lnTo>
                  <a:lnTo>
                    <a:pt x="244227" y="275518"/>
                  </a:lnTo>
                  <a:lnTo>
                    <a:pt x="244227" y="275518"/>
                  </a:lnTo>
                  <a:lnTo>
                    <a:pt x="242049" y="272254"/>
                  </a:lnTo>
                  <a:cubicBezTo>
                    <a:pt x="238029" y="266399"/>
                    <a:pt x="230020" y="264905"/>
                    <a:pt x="224158" y="268921"/>
                  </a:cubicBezTo>
                  <a:cubicBezTo>
                    <a:pt x="219277" y="272264"/>
                    <a:pt x="217307" y="278494"/>
                    <a:pt x="219376" y="284023"/>
                  </a:cubicBezTo>
                  <a:cubicBezTo>
                    <a:pt x="216990" y="281788"/>
                    <a:pt x="213832" y="280551"/>
                    <a:pt x="210565" y="280561"/>
                  </a:cubicBezTo>
                  <a:close/>
                  <a:moveTo>
                    <a:pt x="177001" y="322297"/>
                  </a:moveTo>
                  <a:lnTo>
                    <a:pt x="75123" y="169991"/>
                  </a:lnTo>
                  <a:cubicBezTo>
                    <a:pt x="70945" y="170208"/>
                    <a:pt x="66955" y="168220"/>
                    <a:pt x="64628" y="164749"/>
                  </a:cubicBezTo>
                  <a:lnTo>
                    <a:pt x="63737" y="163364"/>
                  </a:lnTo>
                  <a:lnTo>
                    <a:pt x="63737" y="152485"/>
                  </a:lnTo>
                  <a:lnTo>
                    <a:pt x="66707" y="156936"/>
                  </a:lnTo>
                  <a:cubicBezTo>
                    <a:pt x="69588" y="161574"/>
                    <a:pt x="75697" y="163008"/>
                    <a:pt x="80340" y="160130"/>
                  </a:cubicBezTo>
                  <a:cubicBezTo>
                    <a:pt x="80548" y="159992"/>
                    <a:pt x="80766" y="159853"/>
                    <a:pt x="80964" y="159705"/>
                  </a:cubicBezTo>
                  <a:lnTo>
                    <a:pt x="98191" y="148134"/>
                  </a:lnTo>
                  <a:lnTo>
                    <a:pt x="98191" y="148134"/>
                  </a:lnTo>
                  <a:cubicBezTo>
                    <a:pt x="94053" y="148954"/>
                    <a:pt x="89825" y="147194"/>
                    <a:pt x="87499" y="143683"/>
                  </a:cubicBezTo>
                  <a:lnTo>
                    <a:pt x="63737" y="108277"/>
                  </a:lnTo>
                  <a:lnTo>
                    <a:pt x="63737" y="61200"/>
                  </a:lnTo>
                  <a:lnTo>
                    <a:pt x="91063" y="42903"/>
                  </a:lnTo>
                  <a:cubicBezTo>
                    <a:pt x="96211" y="41064"/>
                    <a:pt x="101954" y="42933"/>
                    <a:pt x="105023" y="47453"/>
                  </a:cubicBezTo>
                  <a:lnTo>
                    <a:pt x="146705" y="109563"/>
                  </a:lnTo>
                  <a:cubicBezTo>
                    <a:pt x="149051" y="113024"/>
                    <a:pt x="149398" y="117464"/>
                    <a:pt x="147596" y="121233"/>
                  </a:cubicBezTo>
                  <a:lnTo>
                    <a:pt x="210367" y="214793"/>
                  </a:lnTo>
                  <a:lnTo>
                    <a:pt x="210367" y="280364"/>
                  </a:lnTo>
                  <a:cubicBezTo>
                    <a:pt x="203258" y="280393"/>
                    <a:pt x="197525" y="286179"/>
                    <a:pt x="197555" y="293280"/>
                  </a:cubicBezTo>
                  <a:cubicBezTo>
                    <a:pt x="197565" y="294813"/>
                    <a:pt x="197842" y="296336"/>
                    <a:pt x="198387" y="297770"/>
                  </a:cubicBezTo>
                  <a:cubicBezTo>
                    <a:pt x="193823" y="292311"/>
                    <a:pt x="185684" y="291579"/>
                    <a:pt x="180219" y="296138"/>
                  </a:cubicBezTo>
                  <a:cubicBezTo>
                    <a:pt x="174754" y="300698"/>
                    <a:pt x="174021" y="308827"/>
                    <a:pt x="178585" y="314286"/>
                  </a:cubicBezTo>
                  <a:lnTo>
                    <a:pt x="180763" y="317451"/>
                  </a:lnTo>
                  <a:lnTo>
                    <a:pt x="210466" y="328726"/>
                  </a:lnTo>
                  <a:lnTo>
                    <a:pt x="210466" y="334858"/>
                  </a:lnTo>
                  <a:lnTo>
                    <a:pt x="177001" y="322297"/>
                  </a:lnTo>
                  <a:close/>
                  <a:moveTo>
                    <a:pt x="63440" y="7299"/>
                  </a:moveTo>
                  <a:lnTo>
                    <a:pt x="63440" y="55365"/>
                  </a:lnTo>
                  <a:lnTo>
                    <a:pt x="84528" y="33805"/>
                  </a:lnTo>
                  <a:lnTo>
                    <a:pt x="73836" y="17882"/>
                  </a:lnTo>
                  <a:cubicBezTo>
                    <a:pt x="71133" y="13777"/>
                    <a:pt x="67717" y="10187"/>
                    <a:pt x="63737" y="7299"/>
                  </a:cubicBezTo>
                  <a:close/>
                  <a:moveTo>
                    <a:pt x="63440" y="163364"/>
                  </a:moveTo>
                  <a:lnTo>
                    <a:pt x="22649" y="102639"/>
                  </a:lnTo>
                  <a:cubicBezTo>
                    <a:pt x="19639" y="98041"/>
                    <a:pt x="20085" y="92007"/>
                    <a:pt x="23738" y="87903"/>
                  </a:cubicBezTo>
                  <a:lnTo>
                    <a:pt x="6907" y="62782"/>
                  </a:lnTo>
                  <a:cubicBezTo>
                    <a:pt x="-5549" y="44357"/>
                    <a:pt x="-697" y="19335"/>
                    <a:pt x="17748" y="6894"/>
                  </a:cubicBezTo>
                  <a:cubicBezTo>
                    <a:pt x="31589" y="-2442"/>
                    <a:pt x="49767" y="-2284"/>
                    <a:pt x="63440" y="7299"/>
                  </a:cubicBezTo>
                  <a:lnTo>
                    <a:pt x="63440" y="55365"/>
                  </a:lnTo>
                  <a:lnTo>
                    <a:pt x="46213" y="72969"/>
                  </a:lnTo>
                  <a:lnTo>
                    <a:pt x="63440" y="61398"/>
                  </a:lnTo>
                  <a:lnTo>
                    <a:pt x="63440" y="108277"/>
                  </a:lnTo>
                  <a:lnTo>
                    <a:pt x="50866" y="89485"/>
                  </a:lnTo>
                  <a:cubicBezTo>
                    <a:pt x="48539" y="85975"/>
                    <a:pt x="48539" y="81425"/>
                    <a:pt x="50866" y="77914"/>
                  </a:cubicBezTo>
                  <a:lnTo>
                    <a:pt x="33639" y="89485"/>
                  </a:lnTo>
                  <a:cubicBezTo>
                    <a:pt x="28985" y="92354"/>
                    <a:pt x="27540" y="98446"/>
                    <a:pt x="30411" y="103094"/>
                  </a:cubicBezTo>
                  <a:cubicBezTo>
                    <a:pt x="30530" y="103282"/>
                    <a:pt x="30649" y="103450"/>
                    <a:pt x="30767" y="103628"/>
                  </a:cubicBezTo>
                  <a:lnTo>
                    <a:pt x="63539" y="152485"/>
                  </a:lnTo>
                  <a:close/>
                </a:path>
              </a:pathLst>
            </a:custGeom>
            <a:grpFill/>
            <a:ln w="9897" cap="flat">
              <a:no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B1F74962-5AF8-AE46-A4D5-619D89D49FDF}"/>
                </a:ext>
              </a:extLst>
            </p:cNvPr>
            <p:cNvSpPr/>
            <p:nvPr/>
          </p:nvSpPr>
          <p:spPr>
            <a:xfrm>
              <a:off x="10772028" y="1385682"/>
              <a:ext cx="322862" cy="350602"/>
            </a:xfrm>
            <a:custGeom>
              <a:avLst/>
              <a:gdLst>
                <a:gd name="connsiteX0" fmla="*/ 241479 w 322862"/>
                <a:gd name="connsiteY0" fmla="*/ 198889 h 350602"/>
                <a:gd name="connsiteX1" fmla="*/ 241479 w 322862"/>
                <a:gd name="connsiteY1" fmla="*/ 123131 h 350602"/>
                <a:gd name="connsiteX2" fmla="*/ 241479 w 322862"/>
                <a:gd name="connsiteY2" fmla="*/ 198889 h 350602"/>
                <a:gd name="connsiteX3" fmla="*/ 241479 w 322862"/>
                <a:gd name="connsiteY3" fmla="*/ 253086 h 350602"/>
                <a:gd name="connsiteX4" fmla="*/ 241479 w 322862"/>
                <a:gd name="connsiteY4" fmla="*/ 233306 h 350602"/>
                <a:gd name="connsiteX5" fmla="*/ 247320 w 322862"/>
                <a:gd name="connsiteY5" fmla="*/ 235779 h 350602"/>
                <a:gd name="connsiteX6" fmla="*/ 247320 w 322862"/>
                <a:gd name="connsiteY6" fmla="*/ 235779 h 350602"/>
                <a:gd name="connsiteX7" fmla="*/ 275438 w 322862"/>
                <a:gd name="connsiteY7" fmla="*/ 263966 h 350602"/>
                <a:gd name="connsiteX8" fmla="*/ 275438 w 322862"/>
                <a:gd name="connsiteY8" fmla="*/ 275636 h 350602"/>
                <a:gd name="connsiteX9" fmla="*/ 263755 w 322862"/>
                <a:gd name="connsiteY9" fmla="*/ 275636 h 350602"/>
                <a:gd name="connsiteX10" fmla="*/ 241479 w 322862"/>
                <a:gd name="connsiteY10" fmla="*/ 253383 h 350602"/>
                <a:gd name="connsiteX11" fmla="*/ 241479 w 322862"/>
                <a:gd name="connsiteY11" fmla="*/ 89208 h 350602"/>
                <a:gd name="connsiteX12" fmla="*/ 241479 w 322862"/>
                <a:gd name="connsiteY12" fmla="*/ 69428 h 350602"/>
                <a:gd name="connsiteX13" fmla="*/ 263755 w 322862"/>
                <a:gd name="connsiteY13" fmla="*/ 47176 h 350602"/>
                <a:gd name="connsiteX14" fmla="*/ 275438 w 322862"/>
                <a:gd name="connsiteY14" fmla="*/ 47176 h 350602"/>
                <a:gd name="connsiteX15" fmla="*/ 275438 w 322862"/>
                <a:gd name="connsiteY15" fmla="*/ 58846 h 350602"/>
                <a:gd name="connsiteX16" fmla="*/ 247320 w 322862"/>
                <a:gd name="connsiteY16" fmla="*/ 87131 h 350602"/>
                <a:gd name="connsiteX17" fmla="*/ 247320 w 322862"/>
                <a:gd name="connsiteY17" fmla="*/ 87131 h 350602"/>
                <a:gd name="connsiteX18" fmla="*/ 241479 w 322862"/>
                <a:gd name="connsiteY18" fmla="*/ 89505 h 350602"/>
                <a:gd name="connsiteX19" fmla="*/ 314546 w 322862"/>
                <a:gd name="connsiteY19" fmla="*/ 152801 h 350602"/>
                <a:gd name="connsiteX20" fmla="*/ 274943 w 322862"/>
                <a:gd name="connsiteY20" fmla="*/ 152801 h 350602"/>
                <a:gd name="connsiteX21" fmla="*/ 266627 w 322862"/>
                <a:gd name="connsiteY21" fmla="*/ 161109 h 350602"/>
                <a:gd name="connsiteX22" fmla="*/ 274943 w 322862"/>
                <a:gd name="connsiteY22" fmla="*/ 169417 h 350602"/>
                <a:gd name="connsiteX23" fmla="*/ 314546 w 322862"/>
                <a:gd name="connsiteY23" fmla="*/ 169417 h 350602"/>
                <a:gd name="connsiteX24" fmla="*/ 322863 w 322862"/>
                <a:gd name="connsiteY24" fmla="*/ 161109 h 350602"/>
                <a:gd name="connsiteX25" fmla="*/ 314546 w 322862"/>
                <a:gd name="connsiteY25" fmla="*/ 152801 h 350602"/>
                <a:gd name="connsiteX26" fmla="*/ 160491 w 322862"/>
                <a:gd name="connsiteY26" fmla="*/ 350602 h 350602"/>
                <a:gd name="connsiteX27" fmla="*/ 166728 w 322862"/>
                <a:gd name="connsiteY27" fmla="*/ 350602 h 350602"/>
                <a:gd name="connsiteX28" fmla="*/ 210985 w 322862"/>
                <a:gd name="connsiteY28" fmla="*/ 306394 h 350602"/>
                <a:gd name="connsiteX29" fmla="*/ 210985 w 322862"/>
                <a:gd name="connsiteY29" fmla="*/ 235087 h 350602"/>
                <a:gd name="connsiteX30" fmla="*/ 241479 w 322862"/>
                <a:gd name="connsiteY30" fmla="*/ 199284 h 350602"/>
                <a:gd name="connsiteX31" fmla="*/ 241479 w 322862"/>
                <a:gd name="connsiteY31" fmla="*/ 123131 h 350602"/>
                <a:gd name="connsiteX32" fmla="*/ 160491 w 322862"/>
                <a:gd name="connsiteY32" fmla="*/ 71703 h 350602"/>
                <a:gd name="connsiteX33" fmla="*/ 160491 w 322862"/>
                <a:gd name="connsiteY33" fmla="*/ 90098 h 350602"/>
                <a:gd name="connsiteX34" fmla="*/ 231855 w 322862"/>
                <a:gd name="connsiteY34" fmla="*/ 160634 h 350602"/>
                <a:gd name="connsiteX35" fmla="*/ 197025 w 322862"/>
                <a:gd name="connsiteY35" fmla="*/ 222032 h 350602"/>
                <a:gd name="connsiteX36" fmla="*/ 197025 w 322862"/>
                <a:gd name="connsiteY36" fmla="*/ 222032 h 350602"/>
                <a:gd name="connsiteX37" fmla="*/ 192470 w 322862"/>
                <a:gd name="connsiteY37" fmla="*/ 229944 h 350602"/>
                <a:gd name="connsiteX38" fmla="*/ 192470 w 322862"/>
                <a:gd name="connsiteY38" fmla="*/ 270691 h 350602"/>
                <a:gd name="connsiteX39" fmla="*/ 160491 w 322862"/>
                <a:gd name="connsiteY39" fmla="*/ 270691 h 350602"/>
                <a:gd name="connsiteX40" fmla="*/ 160491 w 322862"/>
                <a:gd name="connsiteY40" fmla="*/ 350602 h 350602"/>
                <a:gd name="connsiteX41" fmla="*/ 241479 w 322862"/>
                <a:gd name="connsiteY41" fmla="*/ 69527 h 350602"/>
                <a:gd name="connsiteX42" fmla="*/ 241479 w 322862"/>
                <a:gd name="connsiteY42" fmla="*/ 89307 h 350602"/>
                <a:gd name="connsiteX43" fmla="*/ 235539 w 322862"/>
                <a:gd name="connsiteY43" fmla="*/ 86933 h 350602"/>
                <a:gd name="connsiteX44" fmla="*/ 235519 w 322862"/>
                <a:gd name="connsiteY44" fmla="*/ 75184 h 350602"/>
                <a:gd name="connsiteX45" fmla="*/ 235539 w 322862"/>
                <a:gd name="connsiteY45" fmla="*/ 75164 h 350602"/>
                <a:gd name="connsiteX46" fmla="*/ 241479 w 322862"/>
                <a:gd name="connsiteY46" fmla="*/ 69230 h 350602"/>
                <a:gd name="connsiteX47" fmla="*/ 241479 w 322862"/>
                <a:gd name="connsiteY47" fmla="*/ 233405 h 350602"/>
                <a:gd name="connsiteX48" fmla="*/ 241479 w 322862"/>
                <a:gd name="connsiteY48" fmla="*/ 253185 h 350602"/>
                <a:gd name="connsiteX49" fmla="*/ 235539 w 322862"/>
                <a:gd name="connsiteY49" fmla="*/ 247251 h 350602"/>
                <a:gd name="connsiteX50" fmla="*/ 235618 w 322862"/>
                <a:gd name="connsiteY50" fmla="*/ 235502 h 350602"/>
                <a:gd name="connsiteX51" fmla="*/ 241479 w 322862"/>
                <a:gd name="connsiteY51" fmla="*/ 233108 h 350602"/>
                <a:gd name="connsiteX52" fmla="*/ 160491 w 322862"/>
                <a:gd name="connsiteY52" fmla="*/ 56373 h 350602"/>
                <a:gd name="connsiteX53" fmla="*/ 160491 w 322862"/>
                <a:gd name="connsiteY53" fmla="*/ 0 h 350602"/>
                <a:gd name="connsiteX54" fmla="*/ 161184 w 322862"/>
                <a:gd name="connsiteY54" fmla="*/ 0 h 350602"/>
                <a:gd name="connsiteX55" fmla="*/ 169401 w 322862"/>
                <a:gd name="connsiteY55" fmla="*/ 8407 h 350602"/>
                <a:gd name="connsiteX56" fmla="*/ 169401 w 322862"/>
                <a:gd name="connsiteY56" fmla="*/ 8407 h 350602"/>
                <a:gd name="connsiteX57" fmla="*/ 169401 w 322862"/>
                <a:gd name="connsiteY57" fmla="*/ 47967 h 350602"/>
                <a:gd name="connsiteX58" fmla="*/ 161184 w 322862"/>
                <a:gd name="connsiteY58" fmla="*/ 56175 h 350602"/>
                <a:gd name="connsiteX59" fmla="*/ 160491 w 322862"/>
                <a:gd name="connsiteY59" fmla="*/ 56175 h 350602"/>
                <a:gd name="connsiteX60" fmla="*/ 160491 w 322862"/>
                <a:gd name="connsiteY60" fmla="*/ 72098 h 350602"/>
                <a:gd name="connsiteX61" fmla="*/ 80097 w 322862"/>
                <a:gd name="connsiteY61" fmla="*/ 122340 h 350602"/>
                <a:gd name="connsiteX62" fmla="*/ 80097 w 322862"/>
                <a:gd name="connsiteY62" fmla="*/ 200570 h 350602"/>
                <a:gd name="connsiteX63" fmla="*/ 111581 w 322862"/>
                <a:gd name="connsiteY63" fmla="*/ 236174 h 350602"/>
                <a:gd name="connsiteX64" fmla="*/ 111581 w 322862"/>
                <a:gd name="connsiteY64" fmla="*/ 306394 h 350602"/>
                <a:gd name="connsiteX65" fmla="*/ 155837 w 322862"/>
                <a:gd name="connsiteY65" fmla="*/ 350602 h 350602"/>
                <a:gd name="connsiteX66" fmla="*/ 160491 w 322862"/>
                <a:gd name="connsiteY66" fmla="*/ 350602 h 350602"/>
                <a:gd name="connsiteX67" fmla="*/ 160491 w 322862"/>
                <a:gd name="connsiteY67" fmla="*/ 270493 h 350602"/>
                <a:gd name="connsiteX68" fmla="*/ 130095 w 322862"/>
                <a:gd name="connsiteY68" fmla="*/ 270493 h 350602"/>
                <a:gd name="connsiteX69" fmla="*/ 130095 w 322862"/>
                <a:gd name="connsiteY69" fmla="*/ 230933 h 350602"/>
                <a:gd name="connsiteX70" fmla="*/ 125442 w 322862"/>
                <a:gd name="connsiteY70" fmla="*/ 222922 h 350602"/>
                <a:gd name="connsiteX71" fmla="*/ 98898 w 322862"/>
                <a:gd name="connsiteY71" fmla="*/ 126207 h 350602"/>
                <a:gd name="connsiteX72" fmla="*/ 160491 w 322862"/>
                <a:gd name="connsiteY72" fmla="*/ 90395 h 350602"/>
                <a:gd name="connsiteX73" fmla="*/ 160491 w 322862"/>
                <a:gd name="connsiteY73" fmla="*/ 90395 h 350602"/>
                <a:gd name="connsiteX74" fmla="*/ 160491 w 322862"/>
                <a:gd name="connsiteY74" fmla="*/ 71703 h 350602"/>
                <a:gd name="connsiteX75" fmla="*/ 160491 w 322862"/>
                <a:gd name="connsiteY75" fmla="*/ 0 h 350602"/>
                <a:gd name="connsiteX76" fmla="*/ 160491 w 322862"/>
                <a:gd name="connsiteY76" fmla="*/ 56373 h 350602"/>
                <a:gd name="connsiteX77" fmla="*/ 152867 w 322862"/>
                <a:gd name="connsiteY77" fmla="*/ 48165 h 350602"/>
                <a:gd name="connsiteX78" fmla="*/ 152867 w 322862"/>
                <a:gd name="connsiteY78" fmla="*/ 8604 h 350602"/>
                <a:gd name="connsiteX79" fmla="*/ 160491 w 322862"/>
                <a:gd name="connsiteY79" fmla="*/ 297 h 350602"/>
                <a:gd name="connsiteX80" fmla="*/ 80097 w 322862"/>
                <a:gd name="connsiteY80" fmla="*/ 254174 h 350602"/>
                <a:gd name="connsiteX81" fmla="*/ 80097 w 322862"/>
                <a:gd name="connsiteY81" fmla="*/ 233405 h 350602"/>
                <a:gd name="connsiteX82" fmla="*/ 86731 w 322862"/>
                <a:gd name="connsiteY82" fmla="*/ 235878 h 350602"/>
                <a:gd name="connsiteX83" fmla="*/ 86731 w 322862"/>
                <a:gd name="connsiteY83" fmla="*/ 247548 h 350602"/>
                <a:gd name="connsiteX84" fmla="*/ 80097 w 322862"/>
                <a:gd name="connsiteY84" fmla="*/ 254174 h 350602"/>
                <a:gd name="connsiteX85" fmla="*/ 80097 w 322862"/>
                <a:gd name="connsiteY85" fmla="*/ 89604 h 350602"/>
                <a:gd name="connsiteX86" fmla="*/ 80097 w 322862"/>
                <a:gd name="connsiteY86" fmla="*/ 68934 h 350602"/>
                <a:gd name="connsiteX87" fmla="*/ 86731 w 322862"/>
                <a:gd name="connsiteY87" fmla="*/ 75461 h 350602"/>
                <a:gd name="connsiteX88" fmla="*/ 86731 w 322862"/>
                <a:gd name="connsiteY88" fmla="*/ 87230 h 350602"/>
                <a:gd name="connsiteX89" fmla="*/ 80097 w 322862"/>
                <a:gd name="connsiteY89" fmla="*/ 89208 h 350602"/>
                <a:gd name="connsiteX90" fmla="*/ 80097 w 322862"/>
                <a:gd name="connsiteY90" fmla="*/ 122340 h 350602"/>
                <a:gd name="connsiteX91" fmla="*/ 80097 w 322862"/>
                <a:gd name="connsiteY91" fmla="*/ 200570 h 350602"/>
                <a:gd name="connsiteX92" fmla="*/ 80097 w 322862"/>
                <a:gd name="connsiteY92" fmla="*/ 122340 h 350602"/>
                <a:gd name="connsiteX93" fmla="*/ 80097 w 322862"/>
                <a:gd name="connsiteY93" fmla="*/ 68934 h 350602"/>
                <a:gd name="connsiteX94" fmla="*/ 80097 w 322862"/>
                <a:gd name="connsiteY94" fmla="*/ 89604 h 350602"/>
                <a:gd name="connsiteX95" fmla="*/ 74949 w 322862"/>
                <a:gd name="connsiteY95" fmla="*/ 87230 h 350602"/>
                <a:gd name="connsiteX96" fmla="*/ 74949 w 322862"/>
                <a:gd name="connsiteY96" fmla="*/ 87230 h 350602"/>
                <a:gd name="connsiteX97" fmla="*/ 46831 w 322862"/>
                <a:gd name="connsiteY97" fmla="*/ 58945 h 350602"/>
                <a:gd name="connsiteX98" fmla="*/ 46831 w 322862"/>
                <a:gd name="connsiteY98" fmla="*/ 47274 h 350602"/>
                <a:gd name="connsiteX99" fmla="*/ 58513 w 322862"/>
                <a:gd name="connsiteY99" fmla="*/ 47274 h 350602"/>
                <a:gd name="connsiteX100" fmla="*/ 80097 w 322862"/>
                <a:gd name="connsiteY100" fmla="*/ 68934 h 350602"/>
                <a:gd name="connsiteX101" fmla="*/ 80097 w 322862"/>
                <a:gd name="connsiteY101" fmla="*/ 233405 h 350602"/>
                <a:gd name="connsiteX102" fmla="*/ 80097 w 322862"/>
                <a:gd name="connsiteY102" fmla="*/ 254174 h 350602"/>
                <a:gd name="connsiteX103" fmla="*/ 58513 w 322862"/>
                <a:gd name="connsiteY103" fmla="*/ 275735 h 350602"/>
                <a:gd name="connsiteX104" fmla="*/ 46831 w 322862"/>
                <a:gd name="connsiteY104" fmla="*/ 275735 h 350602"/>
                <a:gd name="connsiteX105" fmla="*/ 46831 w 322862"/>
                <a:gd name="connsiteY105" fmla="*/ 264064 h 350602"/>
                <a:gd name="connsiteX106" fmla="*/ 74949 w 322862"/>
                <a:gd name="connsiteY106" fmla="*/ 235878 h 350602"/>
                <a:gd name="connsiteX107" fmla="*/ 74949 w 322862"/>
                <a:gd name="connsiteY107" fmla="*/ 235878 h 350602"/>
                <a:gd name="connsiteX108" fmla="*/ 80097 w 322862"/>
                <a:gd name="connsiteY108" fmla="*/ 233405 h 350602"/>
                <a:gd name="connsiteX109" fmla="*/ 55939 w 322862"/>
                <a:gd name="connsiteY109" fmla="*/ 161504 h 350602"/>
                <a:gd name="connsiteX110" fmla="*/ 55939 w 322862"/>
                <a:gd name="connsiteY110" fmla="*/ 161504 h 350602"/>
                <a:gd name="connsiteX111" fmla="*/ 47920 w 322862"/>
                <a:gd name="connsiteY111" fmla="*/ 152801 h 350602"/>
                <a:gd name="connsiteX112" fmla="*/ 8317 w 322862"/>
                <a:gd name="connsiteY112" fmla="*/ 152801 h 350602"/>
                <a:gd name="connsiteX113" fmla="*/ 0 w 322862"/>
                <a:gd name="connsiteY113" fmla="*/ 161109 h 350602"/>
                <a:gd name="connsiteX114" fmla="*/ 8317 w 322862"/>
                <a:gd name="connsiteY114" fmla="*/ 169417 h 350602"/>
                <a:gd name="connsiteX115" fmla="*/ 47920 w 322862"/>
                <a:gd name="connsiteY115" fmla="*/ 169417 h 350602"/>
                <a:gd name="connsiteX116" fmla="*/ 55939 w 322862"/>
                <a:gd name="connsiteY116" fmla="*/ 161109 h 35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322862" h="350602">
                  <a:moveTo>
                    <a:pt x="241479" y="198889"/>
                  </a:moveTo>
                  <a:cubicBezTo>
                    <a:pt x="252706" y="174886"/>
                    <a:pt x="252706" y="147134"/>
                    <a:pt x="241479" y="123131"/>
                  </a:cubicBezTo>
                  <a:lnTo>
                    <a:pt x="241479" y="198889"/>
                  </a:lnTo>
                  <a:close/>
                  <a:moveTo>
                    <a:pt x="241479" y="253086"/>
                  </a:moveTo>
                  <a:lnTo>
                    <a:pt x="241479" y="233306"/>
                  </a:lnTo>
                  <a:cubicBezTo>
                    <a:pt x="243677" y="233316"/>
                    <a:pt x="245785" y="234206"/>
                    <a:pt x="247320" y="235779"/>
                  </a:cubicBezTo>
                  <a:lnTo>
                    <a:pt x="247320" y="235779"/>
                  </a:lnTo>
                  <a:lnTo>
                    <a:pt x="275438" y="263966"/>
                  </a:lnTo>
                  <a:cubicBezTo>
                    <a:pt x="278666" y="267190"/>
                    <a:pt x="278666" y="272412"/>
                    <a:pt x="275438" y="275636"/>
                  </a:cubicBezTo>
                  <a:cubicBezTo>
                    <a:pt x="272211" y="278860"/>
                    <a:pt x="266983" y="278860"/>
                    <a:pt x="263755" y="275636"/>
                  </a:cubicBezTo>
                  <a:lnTo>
                    <a:pt x="241479" y="253383"/>
                  </a:lnTo>
                  <a:close/>
                  <a:moveTo>
                    <a:pt x="241479" y="89208"/>
                  </a:moveTo>
                  <a:lnTo>
                    <a:pt x="241479" y="69428"/>
                  </a:lnTo>
                  <a:lnTo>
                    <a:pt x="263755" y="47176"/>
                  </a:lnTo>
                  <a:cubicBezTo>
                    <a:pt x="266983" y="43951"/>
                    <a:pt x="272211" y="43951"/>
                    <a:pt x="275438" y="47176"/>
                  </a:cubicBezTo>
                  <a:cubicBezTo>
                    <a:pt x="278666" y="50400"/>
                    <a:pt x="278666" y="55622"/>
                    <a:pt x="275438" y="58846"/>
                  </a:cubicBezTo>
                  <a:lnTo>
                    <a:pt x="247320" y="87131"/>
                  </a:lnTo>
                  <a:lnTo>
                    <a:pt x="247320" y="87131"/>
                  </a:lnTo>
                  <a:cubicBezTo>
                    <a:pt x="245746" y="88645"/>
                    <a:pt x="243657" y="89485"/>
                    <a:pt x="241479" y="89505"/>
                  </a:cubicBezTo>
                  <a:close/>
                  <a:moveTo>
                    <a:pt x="314546" y="152801"/>
                  </a:moveTo>
                  <a:lnTo>
                    <a:pt x="274943" y="152801"/>
                  </a:lnTo>
                  <a:cubicBezTo>
                    <a:pt x="270349" y="152801"/>
                    <a:pt x="266627" y="156520"/>
                    <a:pt x="266627" y="161109"/>
                  </a:cubicBezTo>
                  <a:cubicBezTo>
                    <a:pt x="266627" y="165698"/>
                    <a:pt x="270349" y="169417"/>
                    <a:pt x="274943" y="169417"/>
                  </a:cubicBezTo>
                  <a:lnTo>
                    <a:pt x="314546" y="169417"/>
                  </a:lnTo>
                  <a:cubicBezTo>
                    <a:pt x="319140" y="169417"/>
                    <a:pt x="322863" y="165698"/>
                    <a:pt x="322863" y="161109"/>
                  </a:cubicBezTo>
                  <a:cubicBezTo>
                    <a:pt x="322863" y="156520"/>
                    <a:pt x="319140" y="152801"/>
                    <a:pt x="314546" y="152801"/>
                  </a:cubicBezTo>
                  <a:close/>
                  <a:moveTo>
                    <a:pt x="160491" y="350602"/>
                  </a:moveTo>
                  <a:lnTo>
                    <a:pt x="166728" y="350602"/>
                  </a:lnTo>
                  <a:cubicBezTo>
                    <a:pt x="191144" y="350553"/>
                    <a:pt x="210935" y="330783"/>
                    <a:pt x="210985" y="306394"/>
                  </a:cubicBezTo>
                  <a:lnTo>
                    <a:pt x="210985" y="235087"/>
                  </a:lnTo>
                  <a:cubicBezTo>
                    <a:pt x="224172" y="226096"/>
                    <a:pt x="234707" y="213734"/>
                    <a:pt x="241479" y="199284"/>
                  </a:cubicBezTo>
                  <a:lnTo>
                    <a:pt x="241479" y="123131"/>
                  </a:lnTo>
                  <a:cubicBezTo>
                    <a:pt x="226816" y="91691"/>
                    <a:pt x="195213" y="71624"/>
                    <a:pt x="160491" y="71703"/>
                  </a:cubicBezTo>
                  <a:lnTo>
                    <a:pt x="160491" y="90098"/>
                  </a:lnTo>
                  <a:cubicBezTo>
                    <a:pt x="199698" y="89891"/>
                    <a:pt x="231647" y="121470"/>
                    <a:pt x="231855" y="160634"/>
                  </a:cubicBezTo>
                  <a:cubicBezTo>
                    <a:pt x="231984" y="185824"/>
                    <a:pt x="218727" y="209194"/>
                    <a:pt x="197025" y="222032"/>
                  </a:cubicBezTo>
                  <a:lnTo>
                    <a:pt x="197025" y="222032"/>
                  </a:lnTo>
                  <a:cubicBezTo>
                    <a:pt x="194223" y="223693"/>
                    <a:pt x="192500" y="226690"/>
                    <a:pt x="192470" y="229944"/>
                  </a:cubicBezTo>
                  <a:lnTo>
                    <a:pt x="192470" y="270691"/>
                  </a:lnTo>
                  <a:lnTo>
                    <a:pt x="160491" y="270691"/>
                  </a:lnTo>
                  <a:lnTo>
                    <a:pt x="160491" y="350602"/>
                  </a:lnTo>
                  <a:close/>
                  <a:moveTo>
                    <a:pt x="241479" y="69527"/>
                  </a:moveTo>
                  <a:lnTo>
                    <a:pt x="241479" y="89307"/>
                  </a:lnTo>
                  <a:cubicBezTo>
                    <a:pt x="239261" y="89366"/>
                    <a:pt x="237113" y="88506"/>
                    <a:pt x="235539" y="86933"/>
                  </a:cubicBezTo>
                  <a:cubicBezTo>
                    <a:pt x="232281" y="83699"/>
                    <a:pt x="232271" y="78438"/>
                    <a:pt x="235519" y="75184"/>
                  </a:cubicBezTo>
                  <a:cubicBezTo>
                    <a:pt x="235529" y="75174"/>
                    <a:pt x="235529" y="75174"/>
                    <a:pt x="235539" y="75164"/>
                  </a:cubicBezTo>
                  <a:lnTo>
                    <a:pt x="241479" y="69230"/>
                  </a:lnTo>
                  <a:close/>
                  <a:moveTo>
                    <a:pt x="241479" y="233405"/>
                  </a:moveTo>
                  <a:lnTo>
                    <a:pt x="241479" y="253185"/>
                  </a:lnTo>
                  <a:lnTo>
                    <a:pt x="235539" y="247251"/>
                  </a:lnTo>
                  <a:cubicBezTo>
                    <a:pt x="232311" y="243988"/>
                    <a:pt x="232350" y="238726"/>
                    <a:pt x="235618" y="235502"/>
                  </a:cubicBezTo>
                  <a:cubicBezTo>
                    <a:pt x="237182" y="233959"/>
                    <a:pt x="239281" y="233099"/>
                    <a:pt x="241479" y="233108"/>
                  </a:cubicBezTo>
                  <a:close/>
                  <a:moveTo>
                    <a:pt x="160491" y="56373"/>
                  </a:moveTo>
                  <a:lnTo>
                    <a:pt x="160491" y="0"/>
                  </a:lnTo>
                  <a:lnTo>
                    <a:pt x="161184" y="0"/>
                  </a:lnTo>
                  <a:cubicBezTo>
                    <a:pt x="165778" y="49"/>
                    <a:pt x="169451" y="3818"/>
                    <a:pt x="169401" y="8407"/>
                  </a:cubicBezTo>
                  <a:cubicBezTo>
                    <a:pt x="169401" y="8407"/>
                    <a:pt x="169401" y="8407"/>
                    <a:pt x="169401" y="8407"/>
                  </a:cubicBezTo>
                  <a:lnTo>
                    <a:pt x="169401" y="47967"/>
                  </a:lnTo>
                  <a:cubicBezTo>
                    <a:pt x="169401" y="52496"/>
                    <a:pt x="165719" y="56175"/>
                    <a:pt x="161184" y="56175"/>
                  </a:cubicBezTo>
                  <a:lnTo>
                    <a:pt x="160491" y="56175"/>
                  </a:lnTo>
                  <a:close/>
                  <a:moveTo>
                    <a:pt x="160491" y="72098"/>
                  </a:moveTo>
                  <a:cubicBezTo>
                    <a:pt x="126254" y="72029"/>
                    <a:pt x="95008" y="91552"/>
                    <a:pt x="80097" y="122340"/>
                  </a:cubicBezTo>
                  <a:lnTo>
                    <a:pt x="80097" y="200570"/>
                  </a:lnTo>
                  <a:cubicBezTo>
                    <a:pt x="87196" y="215049"/>
                    <a:pt x="98077" y="227352"/>
                    <a:pt x="111581" y="236174"/>
                  </a:cubicBezTo>
                  <a:lnTo>
                    <a:pt x="111581" y="306394"/>
                  </a:lnTo>
                  <a:cubicBezTo>
                    <a:pt x="111631" y="330783"/>
                    <a:pt x="131422" y="350553"/>
                    <a:pt x="155837" y="350602"/>
                  </a:cubicBezTo>
                  <a:lnTo>
                    <a:pt x="160491" y="350602"/>
                  </a:lnTo>
                  <a:lnTo>
                    <a:pt x="160491" y="270493"/>
                  </a:lnTo>
                  <a:lnTo>
                    <a:pt x="130095" y="270493"/>
                  </a:lnTo>
                  <a:lnTo>
                    <a:pt x="130095" y="230933"/>
                  </a:lnTo>
                  <a:cubicBezTo>
                    <a:pt x="130105" y="227620"/>
                    <a:pt x="128323" y="224563"/>
                    <a:pt x="125442" y="222922"/>
                  </a:cubicBezTo>
                  <a:cubicBezTo>
                    <a:pt x="91374" y="203537"/>
                    <a:pt x="79493" y="160239"/>
                    <a:pt x="98898" y="126207"/>
                  </a:cubicBezTo>
                  <a:cubicBezTo>
                    <a:pt x="111512" y="104093"/>
                    <a:pt x="135016" y="90425"/>
                    <a:pt x="160491" y="90395"/>
                  </a:cubicBezTo>
                  <a:lnTo>
                    <a:pt x="160491" y="90395"/>
                  </a:lnTo>
                  <a:lnTo>
                    <a:pt x="160491" y="71703"/>
                  </a:lnTo>
                  <a:close/>
                  <a:moveTo>
                    <a:pt x="160491" y="0"/>
                  </a:moveTo>
                  <a:lnTo>
                    <a:pt x="160491" y="56373"/>
                  </a:lnTo>
                  <a:cubicBezTo>
                    <a:pt x="156184" y="56057"/>
                    <a:pt x="152857" y="52477"/>
                    <a:pt x="152867" y="48165"/>
                  </a:cubicBezTo>
                  <a:lnTo>
                    <a:pt x="152867" y="8604"/>
                  </a:lnTo>
                  <a:cubicBezTo>
                    <a:pt x="152808" y="4253"/>
                    <a:pt x="156144" y="613"/>
                    <a:pt x="160491" y="297"/>
                  </a:cubicBezTo>
                  <a:close/>
                  <a:moveTo>
                    <a:pt x="80097" y="254174"/>
                  </a:moveTo>
                  <a:lnTo>
                    <a:pt x="80097" y="233405"/>
                  </a:lnTo>
                  <a:cubicBezTo>
                    <a:pt x="82572" y="233168"/>
                    <a:pt x="85018" y="234088"/>
                    <a:pt x="86731" y="235878"/>
                  </a:cubicBezTo>
                  <a:cubicBezTo>
                    <a:pt x="89879" y="239132"/>
                    <a:pt x="89879" y="244294"/>
                    <a:pt x="86731" y="247548"/>
                  </a:cubicBezTo>
                  <a:lnTo>
                    <a:pt x="80097" y="254174"/>
                  </a:lnTo>
                  <a:close/>
                  <a:moveTo>
                    <a:pt x="80097" y="89604"/>
                  </a:moveTo>
                  <a:lnTo>
                    <a:pt x="80097" y="68934"/>
                  </a:lnTo>
                  <a:lnTo>
                    <a:pt x="86731" y="75461"/>
                  </a:lnTo>
                  <a:cubicBezTo>
                    <a:pt x="89889" y="78754"/>
                    <a:pt x="89889" y="83937"/>
                    <a:pt x="86731" y="87230"/>
                  </a:cubicBezTo>
                  <a:cubicBezTo>
                    <a:pt x="84909" y="88813"/>
                    <a:pt x="82493" y="89535"/>
                    <a:pt x="80097" y="89208"/>
                  </a:cubicBezTo>
                  <a:close/>
                  <a:moveTo>
                    <a:pt x="80097" y="122340"/>
                  </a:moveTo>
                  <a:cubicBezTo>
                    <a:pt x="68008" y="147016"/>
                    <a:pt x="68008" y="175895"/>
                    <a:pt x="80097" y="200570"/>
                  </a:cubicBezTo>
                  <a:lnTo>
                    <a:pt x="80097" y="122340"/>
                  </a:lnTo>
                  <a:close/>
                  <a:moveTo>
                    <a:pt x="80097" y="68934"/>
                  </a:moveTo>
                  <a:lnTo>
                    <a:pt x="80097" y="89604"/>
                  </a:lnTo>
                  <a:cubicBezTo>
                    <a:pt x="78166" y="89396"/>
                    <a:pt x="76355" y="88565"/>
                    <a:pt x="74949" y="87230"/>
                  </a:cubicBezTo>
                  <a:lnTo>
                    <a:pt x="74949" y="87230"/>
                  </a:lnTo>
                  <a:lnTo>
                    <a:pt x="46831" y="58945"/>
                  </a:lnTo>
                  <a:cubicBezTo>
                    <a:pt x="43603" y="55721"/>
                    <a:pt x="43603" y="50499"/>
                    <a:pt x="46831" y="47274"/>
                  </a:cubicBezTo>
                  <a:cubicBezTo>
                    <a:pt x="50058" y="44050"/>
                    <a:pt x="55286" y="44050"/>
                    <a:pt x="58513" y="47274"/>
                  </a:cubicBezTo>
                  <a:lnTo>
                    <a:pt x="80097" y="68934"/>
                  </a:lnTo>
                  <a:close/>
                  <a:moveTo>
                    <a:pt x="80097" y="233405"/>
                  </a:moveTo>
                  <a:lnTo>
                    <a:pt x="80097" y="254174"/>
                  </a:lnTo>
                  <a:lnTo>
                    <a:pt x="58513" y="275735"/>
                  </a:lnTo>
                  <a:cubicBezTo>
                    <a:pt x="55286" y="278959"/>
                    <a:pt x="50058" y="278959"/>
                    <a:pt x="46831" y="275735"/>
                  </a:cubicBezTo>
                  <a:cubicBezTo>
                    <a:pt x="43603" y="272511"/>
                    <a:pt x="43603" y="267289"/>
                    <a:pt x="46831" y="264064"/>
                  </a:cubicBezTo>
                  <a:lnTo>
                    <a:pt x="74949" y="235878"/>
                  </a:lnTo>
                  <a:lnTo>
                    <a:pt x="74949" y="235878"/>
                  </a:lnTo>
                  <a:cubicBezTo>
                    <a:pt x="76325" y="234483"/>
                    <a:pt x="78147" y="233603"/>
                    <a:pt x="80097" y="233405"/>
                  </a:cubicBezTo>
                  <a:close/>
                  <a:moveTo>
                    <a:pt x="55939" y="161504"/>
                  </a:moveTo>
                  <a:lnTo>
                    <a:pt x="55939" y="161504"/>
                  </a:lnTo>
                  <a:cubicBezTo>
                    <a:pt x="56107" y="156896"/>
                    <a:pt x="52533" y="153019"/>
                    <a:pt x="47920" y="152801"/>
                  </a:cubicBezTo>
                  <a:lnTo>
                    <a:pt x="8317" y="152801"/>
                  </a:lnTo>
                  <a:cubicBezTo>
                    <a:pt x="3723" y="152801"/>
                    <a:pt x="0" y="156520"/>
                    <a:pt x="0" y="161109"/>
                  </a:cubicBezTo>
                  <a:cubicBezTo>
                    <a:pt x="0" y="165698"/>
                    <a:pt x="3723" y="169417"/>
                    <a:pt x="8317" y="169417"/>
                  </a:cubicBezTo>
                  <a:lnTo>
                    <a:pt x="47920" y="169417"/>
                  </a:lnTo>
                  <a:cubicBezTo>
                    <a:pt x="52375" y="169209"/>
                    <a:pt x="55890" y="165559"/>
                    <a:pt x="55939" y="161109"/>
                  </a:cubicBezTo>
                  <a:close/>
                </a:path>
              </a:pathLst>
            </a:custGeom>
            <a:grpFill/>
            <a:ln w="9897" cap="flat">
              <a:no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03DF25FF-4094-9547-96CF-9BBABE308152}"/>
                </a:ext>
              </a:extLst>
            </p:cNvPr>
            <p:cNvSpPr/>
            <p:nvPr/>
          </p:nvSpPr>
          <p:spPr>
            <a:xfrm>
              <a:off x="9168920" y="911948"/>
              <a:ext cx="483632" cy="697149"/>
            </a:xfrm>
            <a:custGeom>
              <a:avLst/>
              <a:gdLst>
                <a:gd name="connsiteX0" fmla="*/ 241956 w 483632"/>
                <a:gd name="connsiteY0" fmla="*/ 12165 h 697149"/>
                <a:gd name="connsiteX1" fmla="*/ 279479 w 483632"/>
                <a:gd name="connsiteY1" fmla="*/ 0 h 697149"/>
                <a:gd name="connsiteX2" fmla="*/ 382150 w 483632"/>
                <a:gd name="connsiteY2" fmla="*/ 318064 h 697149"/>
                <a:gd name="connsiteX3" fmla="*/ 267599 w 483632"/>
                <a:gd name="connsiteY3" fmla="*/ 354954 h 697149"/>
                <a:gd name="connsiteX4" fmla="*/ 241956 w 483632"/>
                <a:gd name="connsiteY4" fmla="*/ 275834 h 697149"/>
                <a:gd name="connsiteX5" fmla="*/ 241956 w 483632"/>
                <a:gd name="connsiteY5" fmla="*/ 12165 h 697149"/>
                <a:gd name="connsiteX6" fmla="*/ 241956 w 483632"/>
                <a:gd name="connsiteY6" fmla="*/ 548997 h 697149"/>
                <a:gd name="connsiteX7" fmla="*/ 335418 w 483632"/>
                <a:gd name="connsiteY7" fmla="*/ 518437 h 697149"/>
                <a:gd name="connsiteX8" fmla="*/ 263935 w 483632"/>
                <a:gd name="connsiteY8" fmla="*/ 518437 h 697149"/>
                <a:gd name="connsiteX9" fmla="*/ 263935 w 483632"/>
                <a:gd name="connsiteY9" fmla="*/ 474624 h 697149"/>
                <a:gd name="connsiteX10" fmla="*/ 483632 w 483632"/>
                <a:gd name="connsiteY10" fmla="*/ 474624 h 697149"/>
                <a:gd name="connsiteX11" fmla="*/ 483632 w 483632"/>
                <a:gd name="connsiteY11" fmla="*/ 518437 h 697149"/>
                <a:gd name="connsiteX12" fmla="*/ 444029 w 483632"/>
                <a:gd name="connsiteY12" fmla="*/ 518437 h 697149"/>
                <a:gd name="connsiteX13" fmla="*/ 331062 w 483632"/>
                <a:gd name="connsiteY13" fmla="*/ 611897 h 697149"/>
                <a:gd name="connsiteX14" fmla="*/ 417099 w 483632"/>
                <a:gd name="connsiteY14" fmla="*/ 660754 h 697149"/>
                <a:gd name="connsiteX15" fmla="*/ 417099 w 483632"/>
                <a:gd name="connsiteY15" fmla="*/ 697150 h 697149"/>
                <a:gd name="connsiteX16" fmla="*/ 241956 w 483632"/>
                <a:gd name="connsiteY16" fmla="*/ 697150 h 697149"/>
                <a:gd name="connsiteX17" fmla="*/ 241956 w 483632"/>
                <a:gd name="connsiteY17" fmla="*/ 663820 h 697149"/>
                <a:gd name="connsiteX18" fmla="*/ 274529 w 483632"/>
                <a:gd name="connsiteY18" fmla="*/ 631282 h 697149"/>
                <a:gd name="connsiteX19" fmla="*/ 241956 w 483632"/>
                <a:gd name="connsiteY19" fmla="*/ 598744 h 697149"/>
                <a:gd name="connsiteX20" fmla="*/ 164928 w 483632"/>
                <a:gd name="connsiteY20" fmla="*/ 36890 h 697149"/>
                <a:gd name="connsiteX21" fmla="*/ 241956 w 483632"/>
                <a:gd name="connsiteY21" fmla="*/ 12165 h 697149"/>
                <a:gd name="connsiteX22" fmla="*/ 241956 w 483632"/>
                <a:gd name="connsiteY22" fmla="*/ 275438 h 697149"/>
                <a:gd name="connsiteX23" fmla="*/ 226807 w 483632"/>
                <a:gd name="connsiteY23" fmla="*/ 228460 h 697149"/>
                <a:gd name="connsiteX24" fmla="*/ 81613 w 483632"/>
                <a:gd name="connsiteY24" fmla="*/ 403270 h 697149"/>
                <a:gd name="connsiteX25" fmla="*/ 241164 w 483632"/>
                <a:gd name="connsiteY25" fmla="*/ 548997 h 697149"/>
                <a:gd name="connsiteX26" fmla="*/ 241956 w 483632"/>
                <a:gd name="connsiteY26" fmla="*/ 548997 h 697149"/>
                <a:gd name="connsiteX27" fmla="*/ 241956 w 483632"/>
                <a:gd name="connsiteY27" fmla="*/ 598447 h 697149"/>
                <a:gd name="connsiteX28" fmla="*/ 209382 w 483632"/>
                <a:gd name="connsiteY28" fmla="*/ 630985 h 697149"/>
                <a:gd name="connsiteX29" fmla="*/ 241956 w 483632"/>
                <a:gd name="connsiteY29" fmla="*/ 663524 h 697149"/>
                <a:gd name="connsiteX30" fmla="*/ 241956 w 483632"/>
                <a:gd name="connsiteY30" fmla="*/ 696853 h 697149"/>
                <a:gd name="connsiteX31" fmla="*/ 65426 w 483632"/>
                <a:gd name="connsiteY31" fmla="*/ 696853 h 697149"/>
                <a:gd name="connsiteX32" fmla="*/ 65426 w 483632"/>
                <a:gd name="connsiteY32" fmla="*/ 660458 h 697149"/>
                <a:gd name="connsiteX33" fmla="*/ 151463 w 483632"/>
                <a:gd name="connsiteY33" fmla="*/ 611601 h 697149"/>
                <a:gd name="connsiteX34" fmla="*/ 17338 w 483632"/>
                <a:gd name="connsiteY34" fmla="*/ 298640 h 697149"/>
                <a:gd name="connsiteX35" fmla="*/ 201759 w 483632"/>
                <a:gd name="connsiteY35" fmla="*/ 150625 h 69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83632" h="697149">
                  <a:moveTo>
                    <a:pt x="241956" y="12165"/>
                  </a:moveTo>
                  <a:lnTo>
                    <a:pt x="279479" y="0"/>
                  </a:lnTo>
                  <a:lnTo>
                    <a:pt x="382150" y="318064"/>
                  </a:lnTo>
                  <a:lnTo>
                    <a:pt x="267599" y="354954"/>
                  </a:lnTo>
                  <a:lnTo>
                    <a:pt x="241956" y="275834"/>
                  </a:lnTo>
                  <a:lnTo>
                    <a:pt x="241956" y="12165"/>
                  </a:lnTo>
                  <a:close/>
                  <a:moveTo>
                    <a:pt x="241956" y="548997"/>
                  </a:moveTo>
                  <a:cubicBezTo>
                    <a:pt x="275549" y="548888"/>
                    <a:pt x="308261" y="538187"/>
                    <a:pt x="335418" y="518437"/>
                  </a:cubicBezTo>
                  <a:lnTo>
                    <a:pt x="263935" y="518437"/>
                  </a:lnTo>
                  <a:lnTo>
                    <a:pt x="263935" y="474624"/>
                  </a:lnTo>
                  <a:lnTo>
                    <a:pt x="483632" y="474624"/>
                  </a:lnTo>
                  <a:lnTo>
                    <a:pt x="483632" y="518437"/>
                  </a:lnTo>
                  <a:lnTo>
                    <a:pt x="444029" y="518437"/>
                  </a:lnTo>
                  <a:cubicBezTo>
                    <a:pt x="416981" y="560529"/>
                    <a:pt x="377497" y="593186"/>
                    <a:pt x="331062" y="611897"/>
                  </a:cubicBezTo>
                  <a:cubicBezTo>
                    <a:pt x="380566" y="620403"/>
                    <a:pt x="417099" y="636722"/>
                    <a:pt x="417099" y="660754"/>
                  </a:cubicBezTo>
                  <a:lnTo>
                    <a:pt x="417099" y="697150"/>
                  </a:lnTo>
                  <a:lnTo>
                    <a:pt x="241956" y="697150"/>
                  </a:lnTo>
                  <a:lnTo>
                    <a:pt x="241956" y="663820"/>
                  </a:lnTo>
                  <a:cubicBezTo>
                    <a:pt x="259945" y="663820"/>
                    <a:pt x="274529" y="649252"/>
                    <a:pt x="274529" y="631282"/>
                  </a:cubicBezTo>
                  <a:cubicBezTo>
                    <a:pt x="274529" y="613312"/>
                    <a:pt x="259945" y="598744"/>
                    <a:pt x="241956" y="598744"/>
                  </a:cubicBezTo>
                  <a:close/>
                  <a:moveTo>
                    <a:pt x="164928" y="36890"/>
                  </a:moveTo>
                  <a:lnTo>
                    <a:pt x="241956" y="12165"/>
                  </a:lnTo>
                  <a:lnTo>
                    <a:pt x="241956" y="275438"/>
                  </a:lnTo>
                  <a:lnTo>
                    <a:pt x="226807" y="228460"/>
                  </a:lnTo>
                  <a:cubicBezTo>
                    <a:pt x="138384" y="236682"/>
                    <a:pt x="73386" y="314947"/>
                    <a:pt x="81613" y="403270"/>
                  </a:cubicBezTo>
                  <a:cubicBezTo>
                    <a:pt x="89286" y="485641"/>
                    <a:pt x="158344" y="548720"/>
                    <a:pt x="241164" y="548997"/>
                  </a:cubicBezTo>
                  <a:lnTo>
                    <a:pt x="241956" y="548997"/>
                  </a:lnTo>
                  <a:lnTo>
                    <a:pt x="241956" y="598447"/>
                  </a:lnTo>
                  <a:cubicBezTo>
                    <a:pt x="223966" y="598447"/>
                    <a:pt x="209382" y="613015"/>
                    <a:pt x="209382" y="630985"/>
                  </a:cubicBezTo>
                  <a:cubicBezTo>
                    <a:pt x="209382" y="648956"/>
                    <a:pt x="223966" y="663524"/>
                    <a:pt x="241956" y="663524"/>
                  </a:cubicBezTo>
                  <a:lnTo>
                    <a:pt x="241956" y="696853"/>
                  </a:lnTo>
                  <a:lnTo>
                    <a:pt x="65426" y="696853"/>
                  </a:lnTo>
                  <a:lnTo>
                    <a:pt x="65426" y="660458"/>
                  </a:lnTo>
                  <a:cubicBezTo>
                    <a:pt x="65426" y="636425"/>
                    <a:pt x="101959" y="620106"/>
                    <a:pt x="151463" y="611601"/>
                  </a:cubicBezTo>
                  <a:cubicBezTo>
                    <a:pt x="27912" y="562180"/>
                    <a:pt x="-32146" y="422058"/>
                    <a:pt x="17338" y="298640"/>
                  </a:cubicBezTo>
                  <a:cubicBezTo>
                    <a:pt x="48664" y="220480"/>
                    <a:pt x="118602" y="164352"/>
                    <a:pt x="201759" y="150625"/>
                  </a:cubicBezTo>
                  <a:close/>
                </a:path>
              </a:pathLst>
            </a:custGeom>
            <a:grpFill/>
            <a:ln w="9897" cap="flat">
              <a:no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3815654B-02FD-6C40-9BC4-8EECA2C0237A}"/>
                </a:ext>
              </a:extLst>
            </p:cNvPr>
            <p:cNvSpPr/>
            <p:nvPr/>
          </p:nvSpPr>
          <p:spPr>
            <a:xfrm>
              <a:off x="9012401" y="814135"/>
              <a:ext cx="246904" cy="246657"/>
            </a:xfrm>
            <a:custGeom>
              <a:avLst/>
              <a:gdLst>
                <a:gd name="connsiteX0" fmla="*/ 238083 w 246904"/>
                <a:gd name="connsiteY0" fmla="*/ 77538 h 246657"/>
                <a:gd name="connsiteX1" fmla="*/ 123432 w 246904"/>
                <a:gd name="connsiteY1" fmla="*/ 0 h 246657"/>
                <a:gd name="connsiteX2" fmla="*/ 123432 w 246904"/>
                <a:gd name="connsiteY2" fmla="*/ 22945 h 246657"/>
                <a:gd name="connsiteX3" fmla="*/ 223925 w 246904"/>
                <a:gd name="connsiteY3" fmla="*/ 123329 h 246657"/>
                <a:gd name="connsiteX4" fmla="*/ 123432 w 246904"/>
                <a:gd name="connsiteY4" fmla="*/ 223713 h 246657"/>
                <a:gd name="connsiteX5" fmla="*/ 123432 w 246904"/>
                <a:gd name="connsiteY5" fmla="*/ 246658 h 246657"/>
                <a:gd name="connsiteX6" fmla="*/ 246905 w 246904"/>
                <a:gd name="connsiteY6" fmla="*/ 123343 h 246657"/>
                <a:gd name="connsiteX7" fmla="*/ 238083 w 246904"/>
                <a:gd name="connsiteY7" fmla="*/ 77538 h 246657"/>
                <a:gd name="connsiteX8" fmla="*/ 123432 w 246904"/>
                <a:gd name="connsiteY8" fmla="*/ 0 h 246657"/>
                <a:gd name="connsiteX9" fmla="*/ 0 w 246904"/>
                <a:gd name="connsiteY9" fmla="*/ 123559 h 246657"/>
                <a:gd name="connsiteX10" fmla="*/ 8782 w 246904"/>
                <a:gd name="connsiteY10" fmla="*/ 169120 h 246657"/>
                <a:gd name="connsiteX11" fmla="*/ 123432 w 246904"/>
                <a:gd name="connsiteY11" fmla="*/ 246658 h 246657"/>
                <a:gd name="connsiteX12" fmla="*/ 123432 w 246904"/>
                <a:gd name="connsiteY12" fmla="*/ 223713 h 246657"/>
                <a:gd name="connsiteX13" fmla="*/ 30168 w 246904"/>
                <a:gd name="connsiteY13" fmla="*/ 160614 h 246657"/>
                <a:gd name="connsiteX14" fmla="*/ 30168 w 246904"/>
                <a:gd name="connsiteY14" fmla="*/ 160614 h 246657"/>
                <a:gd name="connsiteX15" fmla="*/ 86533 w 246904"/>
                <a:gd name="connsiteY15" fmla="*/ 30139 h 246657"/>
                <a:gd name="connsiteX16" fmla="*/ 123432 w 246904"/>
                <a:gd name="connsiteY16" fmla="*/ 23044 h 24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904" h="246657">
                  <a:moveTo>
                    <a:pt x="238083" y="77538"/>
                  </a:moveTo>
                  <a:cubicBezTo>
                    <a:pt x="219361" y="30686"/>
                    <a:pt x="173936" y="-33"/>
                    <a:pt x="123432" y="0"/>
                  </a:cubicBezTo>
                  <a:lnTo>
                    <a:pt x="123432" y="22945"/>
                  </a:lnTo>
                  <a:cubicBezTo>
                    <a:pt x="178936" y="22945"/>
                    <a:pt x="223925" y="67888"/>
                    <a:pt x="223925" y="123329"/>
                  </a:cubicBezTo>
                  <a:cubicBezTo>
                    <a:pt x="223925" y="178770"/>
                    <a:pt x="178936" y="223713"/>
                    <a:pt x="123432" y="223713"/>
                  </a:cubicBezTo>
                  <a:lnTo>
                    <a:pt x="123432" y="246658"/>
                  </a:lnTo>
                  <a:cubicBezTo>
                    <a:pt x="191619" y="246666"/>
                    <a:pt x="246905" y="191456"/>
                    <a:pt x="246905" y="123343"/>
                  </a:cubicBezTo>
                  <a:cubicBezTo>
                    <a:pt x="246914" y="107652"/>
                    <a:pt x="243915" y="92106"/>
                    <a:pt x="238083" y="77538"/>
                  </a:cubicBezTo>
                  <a:close/>
                  <a:moveTo>
                    <a:pt x="123432" y="0"/>
                  </a:moveTo>
                  <a:cubicBezTo>
                    <a:pt x="55187" y="73"/>
                    <a:pt x="-69" y="55392"/>
                    <a:pt x="0" y="123559"/>
                  </a:cubicBezTo>
                  <a:cubicBezTo>
                    <a:pt x="20" y="139164"/>
                    <a:pt x="3000" y="154624"/>
                    <a:pt x="8782" y="169120"/>
                  </a:cubicBezTo>
                  <a:cubicBezTo>
                    <a:pt x="27554" y="215936"/>
                    <a:pt x="72949" y="246636"/>
                    <a:pt x="123432" y="246658"/>
                  </a:cubicBezTo>
                  <a:lnTo>
                    <a:pt x="123432" y="223713"/>
                  </a:lnTo>
                  <a:cubicBezTo>
                    <a:pt x="82374" y="223643"/>
                    <a:pt x="45464" y="198675"/>
                    <a:pt x="30168" y="160614"/>
                  </a:cubicBezTo>
                  <a:lnTo>
                    <a:pt x="30168" y="160614"/>
                  </a:lnTo>
                  <a:cubicBezTo>
                    <a:pt x="9663" y="109038"/>
                    <a:pt x="34900" y="50621"/>
                    <a:pt x="86533" y="30139"/>
                  </a:cubicBezTo>
                  <a:cubicBezTo>
                    <a:pt x="98275" y="25479"/>
                    <a:pt x="110789" y="23072"/>
                    <a:pt x="123432" y="23044"/>
                  </a:cubicBezTo>
                  <a:close/>
                </a:path>
              </a:pathLst>
            </a:custGeom>
            <a:grpFill/>
            <a:ln w="9897" cap="flat">
              <a:no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070805E7-CE68-A843-8560-2665ECF9672E}"/>
                </a:ext>
              </a:extLst>
            </p:cNvPr>
            <p:cNvSpPr/>
            <p:nvPr/>
          </p:nvSpPr>
          <p:spPr>
            <a:xfrm rot="20294399">
              <a:off x="8917711" y="983910"/>
              <a:ext cx="120095" cy="33329"/>
            </a:xfrm>
            <a:custGeom>
              <a:avLst/>
              <a:gdLst>
                <a:gd name="connsiteX0" fmla="*/ 0 w 120095"/>
                <a:gd name="connsiteY0" fmla="*/ 0 h 33329"/>
                <a:gd name="connsiteX1" fmla="*/ 120096 w 120095"/>
                <a:gd name="connsiteY1" fmla="*/ 0 h 33329"/>
                <a:gd name="connsiteX2" fmla="*/ 120096 w 120095"/>
                <a:gd name="connsiteY2" fmla="*/ 33330 h 33329"/>
                <a:gd name="connsiteX3" fmla="*/ 0 w 120095"/>
                <a:gd name="connsiteY3" fmla="*/ 33330 h 33329"/>
              </a:gdLst>
              <a:ahLst/>
              <a:cxnLst>
                <a:cxn ang="0">
                  <a:pos x="connsiteX0" y="connsiteY0"/>
                </a:cxn>
                <a:cxn ang="0">
                  <a:pos x="connsiteX1" y="connsiteY1"/>
                </a:cxn>
                <a:cxn ang="0">
                  <a:pos x="connsiteX2" y="connsiteY2"/>
                </a:cxn>
                <a:cxn ang="0">
                  <a:pos x="connsiteX3" y="connsiteY3"/>
                </a:cxn>
              </a:cxnLst>
              <a:rect l="l" t="t" r="r" b="b"/>
              <a:pathLst>
                <a:path w="120095" h="33329">
                  <a:moveTo>
                    <a:pt x="0" y="0"/>
                  </a:moveTo>
                  <a:lnTo>
                    <a:pt x="120096" y="0"/>
                  </a:lnTo>
                  <a:lnTo>
                    <a:pt x="120096" y="33330"/>
                  </a:lnTo>
                  <a:lnTo>
                    <a:pt x="0" y="33330"/>
                  </a:lnTo>
                  <a:close/>
                </a:path>
              </a:pathLst>
            </a:custGeom>
            <a:grpFill/>
            <a:ln w="9897" cap="flat">
              <a:no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0102AC93-0933-C242-86E6-6E960D4D66C5}"/>
                </a:ext>
              </a:extLst>
            </p:cNvPr>
            <p:cNvSpPr/>
            <p:nvPr/>
          </p:nvSpPr>
          <p:spPr>
            <a:xfrm>
              <a:off x="8843416" y="974801"/>
              <a:ext cx="158817" cy="95452"/>
            </a:xfrm>
            <a:custGeom>
              <a:avLst/>
              <a:gdLst>
                <a:gd name="connsiteX0" fmla="*/ 34801 w 158817"/>
                <a:gd name="connsiteY0" fmla="*/ 94202 h 95452"/>
                <a:gd name="connsiteX1" fmla="*/ 1247 w 158817"/>
                <a:gd name="connsiteY1" fmla="*/ 76795 h 95452"/>
                <a:gd name="connsiteX2" fmla="*/ 14999 w 158817"/>
                <a:gd name="connsiteY2" fmla="*/ 44751 h 95452"/>
                <a:gd name="connsiteX3" fmla="*/ 120343 w 158817"/>
                <a:gd name="connsiteY3" fmla="*/ 2719 h 95452"/>
                <a:gd name="connsiteX4" fmla="*/ 156094 w 158817"/>
                <a:gd name="connsiteY4" fmla="*/ 14982 h 95452"/>
                <a:gd name="connsiteX5" fmla="*/ 143818 w 158817"/>
                <a:gd name="connsiteY5" fmla="*/ 50699 h 95452"/>
                <a:gd name="connsiteX6" fmla="*/ 140144 w 158817"/>
                <a:gd name="connsiteY6" fmla="*/ 52169 h 95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817" h="95452">
                  <a:moveTo>
                    <a:pt x="34801" y="94202"/>
                  </a:moveTo>
                  <a:cubicBezTo>
                    <a:pt x="20722" y="98649"/>
                    <a:pt x="5702" y="90857"/>
                    <a:pt x="1247" y="76795"/>
                  </a:cubicBezTo>
                  <a:cubicBezTo>
                    <a:pt x="-2743" y="64187"/>
                    <a:pt x="3108" y="50559"/>
                    <a:pt x="14999" y="44751"/>
                  </a:cubicBezTo>
                  <a:lnTo>
                    <a:pt x="120343" y="2719"/>
                  </a:lnTo>
                  <a:cubicBezTo>
                    <a:pt x="133610" y="-3757"/>
                    <a:pt x="149619" y="1733"/>
                    <a:pt x="156094" y="14982"/>
                  </a:cubicBezTo>
                  <a:cubicBezTo>
                    <a:pt x="162579" y="28232"/>
                    <a:pt x="157085" y="44223"/>
                    <a:pt x="143818" y="50699"/>
                  </a:cubicBezTo>
                  <a:cubicBezTo>
                    <a:pt x="142629" y="51280"/>
                    <a:pt x="141402" y="51770"/>
                    <a:pt x="140144" y="52169"/>
                  </a:cubicBezTo>
                  <a:close/>
                </a:path>
              </a:pathLst>
            </a:custGeom>
            <a:grpFill/>
            <a:ln w="9897" cap="flat">
              <a:no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3BA7379F-2154-5543-ABD0-5AAD9FA79FA1}"/>
                </a:ext>
              </a:extLst>
            </p:cNvPr>
            <p:cNvSpPr/>
            <p:nvPr/>
          </p:nvSpPr>
          <p:spPr>
            <a:xfrm>
              <a:off x="8743170" y="2292007"/>
              <a:ext cx="501533" cy="177525"/>
            </a:xfrm>
            <a:custGeom>
              <a:avLst/>
              <a:gdLst>
                <a:gd name="connsiteX0" fmla="*/ 349793 w 501533"/>
                <a:gd name="connsiteY0" fmla="*/ 8010 h 177525"/>
                <a:gd name="connsiteX1" fmla="*/ 388802 w 501533"/>
                <a:gd name="connsiteY1" fmla="*/ 296 h 177525"/>
                <a:gd name="connsiteX2" fmla="*/ 405039 w 501533"/>
                <a:gd name="connsiteY2" fmla="*/ 8505 h 177525"/>
                <a:gd name="connsiteX3" fmla="*/ 441771 w 501533"/>
                <a:gd name="connsiteY3" fmla="*/ 1186 h 177525"/>
                <a:gd name="connsiteX4" fmla="*/ 500532 w 501533"/>
                <a:gd name="connsiteY4" fmla="*/ 40103 h 177525"/>
                <a:gd name="connsiteX5" fmla="*/ 461572 w 501533"/>
                <a:gd name="connsiteY5" fmla="*/ 98801 h 177525"/>
                <a:gd name="connsiteX6" fmla="*/ 438305 w 501533"/>
                <a:gd name="connsiteY6" fmla="*/ 103350 h 177525"/>
                <a:gd name="connsiteX7" fmla="*/ 411970 w 501533"/>
                <a:gd name="connsiteY7" fmla="*/ 41142 h 177525"/>
                <a:gd name="connsiteX8" fmla="*/ 424840 w 501533"/>
                <a:gd name="connsiteY8" fmla="*/ 106021 h 177525"/>
                <a:gd name="connsiteX9" fmla="*/ 412960 w 501533"/>
                <a:gd name="connsiteY9" fmla="*/ 119867 h 177525"/>
                <a:gd name="connsiteX10" fmla="*/ 350189 w 501533"/>
                <a:gd name="connsiteY10" fmla="*/ 132229 h 177525"/>
                <a:gd name="connsiteX11" fmla="*/ 350189 w 501533"/>
                <a:gd name="connsiteY11" fmla="*/ 46581 h 177525"/>
                <a:gd name="connsiteX12" fmla="*/ 390881 w 501533"/>
                <a:gd name="connsiteY12" fmla="*/ 38571 h 177525"/>
                <a:gd name="connsiteX13" fmla="*/ 404148 w 501533"/>
                <a:gd name="connsiteY13" fmla="*/ 44010 h 177525"/>
                <a:gd name="connsiteX14" fmla="*/ 399099 w 501533"/>
                <a:gd name="connsiteY14" fmla="*/ 18889 h 177525"/>
                <a:gd name="connsiteX15" fmla="*/ 384337 w 501533"/>
                <a:gd name="connsiteY15" fmla="*/ 8980 h 177525"/>
                <a:gd name="connsiteX16" fmla="*/ 384247 w 501533"/>
                <a:gd name="connsiteY16" fmla="*/ 8999 h 177525"/>
                <a:gd name="connsiteX17" fmla="*/ 350189 w 501533"/>
                <a:gd name="connsiteY17" fmla="*/ 15725 h 177525"/>
                <a:gd name="connsiteX18" fmla="*/ 67523 w 501533"/>
                <a:gd name="connsiteY18" fmla="*/ 71109 h 177525"/>
                <a:gd name="connsiteX19" fmla="*/ 287220 w 501533"/>
                <a:gd name="connsiteY19" fmla="*/ 27790 h 177525"/>
                <a:gd name="connsiteX20" fmla="*/ 298210 w 501533"/>
                <a:gd name="connsiteY20" fmla="*/ 17900 h 177525"/>
                <a:gd name="connsiteX21" fmla="*/ 349793 w 501533"/>
                <a:gd name="connsiteY21" fmla="*/ 8010 h 177525"/>
                <a:gd name="connsiteX22" fmla="*/ 349793 w 501533"/>
                <a:gd name="connsiteY22" fmla="*/ 15626 h 177525"/>
                <a:gd name="connsiteX23" fmla="*/ 306131 w 501533"/>
                <a:gd name="connsiteY23" fmla="*/ 24230 h 177525"/>
                <a:gd name="connsiteX24" fmla="*/ 296230 w 501533"/>
                <a:gd name="connsiteY24" fmla="*/ 39154 h 177525"/>
                <a:gd name="connsiteX25" fmla="*/ 296230 w 501533"/>
                <a:gd name="connsiteY25" fmla="*/ 39164 h 177525"/>
                <a:gd name="connsiteX26" fmla="*/ 301279 w 501533"/>
                <a:gd name="connsiteY26" fmla="*/ 64384 h 177525"/>
                <a:gd name="connsiteX27" fmla="*/ 301279 w 501533"/>
                <a:gd name="connsiteY27" fmla="*/ 64384 h 177525"/>
                <a:gd name="connsiteX28" fmla="*/ 311180 w 501533"/>
                <a:gd name="connsiteY28" fmla="*/ 54494 h 177525"/>
                <a:gd name="connsiteX29" fmla="*/ 349694 w 501533"/>
                <a:gd name="connsiteY29" fmla="*/ 46878 h 177525"/>
                <a:gd name="connsiteX30" fmla="*/ 349694 w 501533"/>
                <a:gd name="connsiteY30" fmla="*/ 132526 h 177525"/>
                <a:gd name="connsiteX31" fmla="*/ 321774 w 501533"/>
                <a:gd name="connsiteY31" fmla="*/ 138064 h 177525"/>
                <a:gd name="connsiteX32" fmla="*/ 308012 w 501533"/>
                <a:gd name="connsiteY32" fmla="*/ 133515 h 177525"/>
                <a:gd name="connsiteX33" fmla="*/ 85740 w 501533"/>
                <a:gd name="connsiteY33" fmla="*/ 177526 h 177525"/>
                <a:gd name="connsiteX34" fmla="*/ 67424 w 501533"/>
                <a:gd name="connsiteY34" fmla="*/ 169515 h 177525"/>
                <a:gd name="connsiteX35" fmla="*/ 67424 w 501533"/>
                <a:gd name="connsiteY35" fmla="*/ 161702 h 177525"/>
                <a:gd name="connsiteX36" fmla="*/ 86532 w 501533"/>
                <a:gd name="connsiteY36" fmla="*/ 170108 h 177525"/>
                <a:gd name="connsiteX37" fmla="*/ 86532 w 501533"/>
                <a:gd name="connsiteY37" fmla="*/ 170108 h 177525"/>
                <a:gd name="connsiteX38" fmla="*/ 91186 w 501533"/>
                <a:gd name="connsiteY38" fmla="*/ 169218 h 177525"/>
                <a:gd name="connsiteX39" fmla="*/ 103700 w 501533"/>
                <a:gd name="connsiteY39" fmla="*/ 150655 h 177525"/>
                <a:gd name="connsiteX40" fmla="*/ 88513 w 501533"/>
                <a:gd name="connsiteY40" fmla="*/ 137867 h 177525"/>
                <a:gd name="connsiteX41" fmla="*/ 96819 w 501533"/>
                <a:gd name="connsiteY41" fmla="*/ 117078 h 177525"/>
                <a:gd name="connsiteX42" fmla="*/ 82473 w 501533"/>
                <a:gd name="connsiteY42" fmla="*/ 107504 h 177525"/>
                <a:gd name="connsiteX43" fmla="*/ 91681 w 501533"/>
                <a:gd name="connsiteY43" fmla="*/ 89999 h 177525"/>
                <a:gd name="connsiteX44" fmla="*/ 73077 w 501533"/>
                <a:gd name="connsiteY44" fmla="*/ 77537 h 177525"/>
                <a:gd name="connsiteX45" fmla="*/ 73067 w 501533"/>
                <a:gd name="connsiteY45" fmla="*/ 77537 h 177525"/>
                <a:gd name="connsiteX46" fmla="*/ 68315 w 501533"/>
                <a:gd name="connsiteY46" fmla="*/ 78427 h 177525"/>
                <a:gd name="connsiteX47" fmla="*/ 67424 w 501533"/>
                <a:gd name="connsiteY47" fmla="*/ 79416 h 177525"/>
                <a:gd name="connsiteX48" fmla="*/ 64850 w 501533"/>
                <a:gd name="connsiteY48" fmla="*/ 71603 h 177525"/>
                <a:gd name="connsiteX49" fmla="*/ 67523 w 501533"/>
                <a:gd name="connsiteY49" fmla="*/ 71109 h 177525"/>
                <a:gd name="connsiteX50" fmla="*/ 67523 w 501533"/>
                <a:gd name="connsiteY50" fmla="*/ 79120 h 177525"/>
                <a:gd name="connsiteX51" fmla="*/ 30989 w 501533"/>
                <a:gd name="connsiteY51" fmla="*/ 116801 h 177525"/>
                <a:gd name="connsiteX52" fmla="*/ 37128 w 501533"/>
                <a:gd name="connsiteY52" fmla="*/ 147658 h 177525"/>
                <a:gd name="connsiteX53" fmla="*/ 67523 w 501533"/>
                <a:gd name="connsiteY53" fmla="*/ 161009 h 177525"/>
                <a:gd name="connsiteX54" fmla="*/ 67523 w 501533"/>
                <a:gd name="connsiteY54" fmla="*/ 168822 h 177525"/>
                <a:gd name="connsiteX55" fmla="*/ 0 w 501533"/>
                <a:gd name="connsiteY55" fmla="*/ 139152 h 17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01533" h="177525">
                  <a:moveTo>
                    <a:pt x="349793" y="8010"/>
                  </a:moveTo>
                  <a:lnTo>
                    <a:pt x="388802" y="296"/>
                  </a:lnTo>
                  <a:cubicBezTo>
                    <a:pt x="395465" y="-1059"/>
                    <a:pt x="402188" y="2333"/>
                    <a:pt x="405039" y="8505"/>
                  </a:cubicBezTo>
                  <a:lnTo>
                    <a:pt x="441771" y="1186"/>
                  </a:lnTo>
                  <a:cubicBezTo>
                    <a:pt x="468760" y="-4273"/>
                    <a:pt x="495066" y="13143"/>
                    <a:pt x="500532" y="40103"/>
                  </a:cubicBezTo>
                  <a:cubicBezTo>
                    <a:pt x="505997" y="67064"/>
                    <a:pt x="488562" y="93342"/>
                    <a:pt x="461572" y="98801"/>
                  </a:cubicBezTo>
                  <a:lnTo>
                    <a:pt x="438305" y="103350"/>
                  </a:lnTo>
                  <a:lnTo>
                    <a:pt x="411970" y="41142"/>
                  </a:lnTo>
                  <a:lnTo>
                    <a:pt x="424840" y="106021"/>
                  </a:lnTo>
                  <a:cubicBezTo>
                    <a:pt x="424484" y="112795"/>
                    <a:pt x="419613" y="118482"/>
                    <a:pt x="412960" y="119867"/>
                  </a:cubicBezTo>
                  <a:lnTo>
                    <a:pt x="350189" y="132229"/>
                  </a:lnTo>
                  <a:lnTo>
                    <a:pt x="350189" y="46581"/>
                  </a:lnTo>
                  <a:lnTo>
                    <a:pt x="390881" y="38571"/>
                  </a:lnTo>
                  <a:cubicBezTo>
                    <a:pt x="396000" y="37552"/>
                    <a:pt x="401227" y="39698"/>
                    <a:pt x="404148" y="44010"/>
                  </a:cubicBezTo>
                  <a:lnTo>
                    <a:pt x="399099" y="18889"/>
                  </a:lnTo>
                  <a:cubicBezTo>
                    <a:pt x="397762" y="12085"/>
                    <a:pt x="391158" y="7644"/>
                    <a:pt x="384337" y="8980"/>
                  </a:cubicBezTo>
                  <a:cubicBezTo>
                    <a:pt x="384307" y="8989"/>
                    <a:pt x="384277" y="8989"/>
                    <a:pt x="384247" y="8999"/>
                  </a:cubicBezTo>
                  <a:lnTo>
                    <a:pt x="350189" y="15725"/>
                  </a:lnTo>
                  <a:close/>
                  <a:moveTo>
                    <a:pt x="67523" y="71109"/>
                  </a:moveTo>
                  <a:lnTo>
                    <a:pt x="287220" y="27790"/>
                  </a:lnTo>
                  <a:cubicBezTo>
                    <a:pt x="288844" y="22766"/>
                    <a:pt x="293042" y="18988"/>
                    <a:pt x="298210" y="17900"/>
                  </a:cubicBezTo>
                  <a:lnTo>
                    <a:pt x="349793" y="8010"/>
                  </a:lnTo>
                  <a:lnTo>
                    <a:pt x="349793" y="15626"/>
                  </a:lnTo>
                  <a:lnTo>
                    <a:pt x="306131" y="24230"/>
                  </a:lnTo>
                  <a:cubicBezTo>
                    <a:pt x="299269" y="25615"/>
                    <a:pt x="294834" y="32300"/>
                    <a:pt x="296230" y="39154"/>
                  </a:cubicBezTo>
                  <a:cubicBezTo>
                    <a:pt x="296230" y="39154"/>
                    <a:pt x="296230" y="39164"/>
                    <a:pt x="296230" y="39164"/>
                  </a:cubicBezTo>
                  <a:lnTo>
                    <a:pt x="301279" y="64384"/>
                  </a:lnTo>
                  <a:lnTo>
                    <a:pt x="301279" y="64384"/>
                  </a:lnTo>
                  <a:cubicBezTo>
                    <a:pt x="302339" y="59429"/>
                    <a:pt x="306220" y="55552"/>
                    <a:pt x="311180" y="54494"/>
                  </a:cubicBezTo>
                  <a:lnTo>
                    <a:pt x="349694" y="46878"/>
                  </a:lnTo>
                  <a:lnTo>
                    <a:pt x="349694" y="132526"/>
                  </a:lnTo>
                  <a:lnTo>
                    <a:pt x="321774" y="138064"/>
                  </a:lnTo>
                  <a:cubicBezTo>
                    <a:pt x="316705" y="139024"/>
                    <a:pt x="311507" y="137303"/>
                    <a:pt x="308012" y="133515"/>
                  </a:cubicBezTo>
                  <a:lnTo>
                    <a:pt x="85740" y="177526"/>
                  </a:lnTo>
                  <a:lnTo>
                    <a:pt x="67424" y="169515"/>
                  </a:lnTo>
                  <a:lnTo>
                    <a:pt x="67424" y="161702"/>
                  </a:lnTo>
                  <a:lnTo>
                    <a:pt x="86532" y="170108"/>
                  </a:lnTo>
                  <a:lnTo>
                    <a:pt x="86532" y="170108"/>
                  </a:lnTo>
                  <a:lnTo>
                    <a:pt x="91186" y="169218"/>
                  </a:lnTo>
                  <a:cubicBezTo>
                    <a:pt x="99770" y="167547"/>
                    <a:pt x="105374" y="159239"/>
                    <a:pt x="103700" y="150655"/>
                  </a:cubicBezTo>
                  <a:cubicBezTo>
                    <a:pt x="102275" y="143356"/>
                    <a:pt x="95958" y="138035"/>
                    <a:pt x="88513" y="137867"/>
                  </a:cubicBezTo>
                  <a:cubicBezTo>
                    <a:pt x="96552" y="134415"/>
                    <a:pt x="100265" y="125108"/>
                    <a:pt x="96819" y="117078"/>
                  </a:cubicBezTo>
                  <a:cubicBezTo>
                    <a:pt x="94344" y="111342"/>
                    <a:pt x="88730" y="107583"/>
                    <a:pt x="82473" y="107504"/>
                  </a:cubicBezTo>
                  <a:cubicBezTo>
                    <a:pt x="89315" y="104597"/>
                    <a:pt x="93166" y="97278"/>
                    <a:pt x="91681" y="89999"/>
                  </a:cubicBezTo>
                  <a:cubicBezTo>
                    <a:pt x="89988" y="81424"/>
                    <a:pt x="81661" y="75846"/>
                    <a:pt x="73077" y="77537"/>
                  </a:cubicBezTo>
                  <a:cubicBezTo>
                    <a:pt x="73067" y="77537"/>
                    <a:pt x="73067" y="77537"/>
                    <a:pt x="73067" y="77537"/>
                  </a:cubicBezTo>
                  <a:lnTo>
                    <a:pt x="68315" y="78427"/>
                  </a:lnTo>
                  <a:lnTo>
                    <a:pt x="67424" y="79416"/>
                  </a:lnTo>
                  <a:close/>
                  <a:moveTo>
                    <a:pt x="64850" y="71603"/>
                  </a:moveTo>
                  <a:lnTo>
                    <a:pt x="67523" y="71109"/>
                  </a:lnTo>
                  <a:lnTo>
                    <a:pt x="67523" y="79120"/>
                  </a:lnTo>
                  <a:lnTo>
                    <a:pt x="30989" y="116801"/>
                  </a:lnTo>
                  <a:lnTo>
                    <a:pt x="37128" y="147658"/>
                  </a:lnTo>
                  <a:lnTo>
                    <a:pt x="67523" y="161009"/>
                  </a:lnTo>
                  <a:lnTo>
                    <a:pt x="67523" y="168822"/>
                  </a:lnTo>
                  <a:lnTo>
                    <a:pt x="0" y="139152"/>
                  </a:lnTo>
                  <a:close/>
                </a:path>
              </a:pathLst>
            </a:custGeom>
            <a:grpFill/>
            <a:ln w="9897" cap="flat">
              <a:no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9C5DAF9A-6034-6547-8477-98B1B79F7B1B}"/>
                </a:ext>
              </a:extLst>
            </p:cNvPr>
            <p:cNvSpPr/>
            <p:nvPr/>
          </p:nvSpPr>
          <p:spPr>
            <a:xfrm>
              <a:off x="10851432" y="2752783"/>
              <a:ext cx="269399" cy="349211"/>
            </a:xfrm>
            <a:custGeom>
              <a:avLst/>
              <a:gdLst>
                <a:gd name="connsiteX0" fmla="*/ 269399 w 269399"/>
                <a:gd name="connsiteY0" fmla="*/ 61516 h 349211"/>
                <a:gd name="connsiteX1" fmla="*/ 257122 w 269399"/>
                <a:gd name="connsiteY1" fmla="*/ 53901 h 349211"/>
                <a:gd name="connsiteX2" fmla="*/ 95146 w 269399"/>
                <a:gd name="connsiteY2" fmla="*/ 315394 h 349211"/>
                <a:gd name="connsiteX3" fmla="*/ 33059 w 269399"/>
                <a:gd name="connsiteY3" fmla="*/ 323296 h 349211"/>
                <a:gd name="connsiteX4" fmla="*/ 20297 w 269399"/>
                <a:gd name="connsiteY4" fmla="*/ 269108 h 349211"/>
                <a:gd name="connsiteX5" fmla="*/ 182273 w 269399"/>
                <a:gd name="connsiteY5" fmla="*/ 7615 h 349211"/>
                <a:gd name="connsiteX6" fmla="*/ 169996 w 269399"/>
                <a:gd name="connsiteY6" fmla="*/ 0 h 349211"/>
                <a:gd name="connsiteX7" fmla="*/ 5941 w 269399"/>
                <a:gd name="connsiteY7" fmla="*/ 264757 h 349211"/>
                <a:gd name="connsiteX8" fmla="*/ 33088 w 269399"/>
                <a:gd name="connsiteY8" fmla="*/ 343284 h 349211"/>
                <a:gd name="connsiteX9" fmla="*/ 105443 w 269399"/>
                <a:gd name="connsiteY9" fmla="*/ 326273 h 34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399" h="349211">
                  <a:moveTo>
                    <a:pt x="269399" y="61516"/>
                  </a:moveTo>
                  <a:lnTo>
                    <a:pt x="257122" y="53901"/>
                  </a:lnTo>
                  <a:lnTo>
                    <a:pt x="95146" y="315394"/>
                  </a:lnTo>
                  <a:cubicBezTo>
                    <a:pt x="80186" y="334699"/>
                    <a:pt x="52385" y="338240"/>
                    <a:pt x="33059" y="323296"/>
                  </a:cubicBezTo>
                  <a:cubicBezTo>
                    <a:pt x="16524" y="310508"/>
                    <a:pt x="11208" y="287919"/>
                    <a:pt x="20297" y="269108"/>
                  </a:cubicBezTo>
                  <a:lnTo>
                    <a:pt x="182273" y="7615"/>
                  </a:lnTo>
                  <a:lnTo>
                    <a:pt x="169996" y="0"/>
                  </a:lnTo>
                  <a:lnTo>
                    <a:pt x="5941" y="264757"/>
                  </a:lnTo>
                  <a:cubicBezTo>
                    <a:pt x="-8267" y="293932"/>
                    <a:pt x="3881" y="329091"/>
                    <a:pt x="33088" y="343284"/>
                  </a:cubicBezTo>
                  <a:cubicBezTo>
                    <a:pt x="58187" y="355488"/>
                    <a:pt x="88423" y="348377"/>
                    <a:pt x="105443" y="326273"/>
                  </a:cubicBezTo>
                  <a:close/>
                </a:path>
              </a:pathLst>
            </a:custGeom>
            <a:grpFill/>
            <a:ln w="9897" cap="flat">
              <a:no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14C96C30-E74C-E647-A62E-04AFCDCCB327}"/>
                </a:ext>
              </a:extLst>
            </p:cNvPr>
            <p:cNvSpPr/>
            <p:nvPr/>
          </p:nvSpPr>
          <p:spPr>
            <a:xfrm>
              <a:off x="11002574" y="2741812"/>
              <a:ext cx="132719" cy="90289"/>
            </a:xfrm>
            <a:custGeom>
              <a:avLst/>
              <a:gdLst>
                <a:gd name="connsiteX0" fmla="*/ 131128 w 132719"/>
                <a:gd name="connsiteY0" fmla="*/ 85344 h 90289"/>
                <a:gd name="connsiteX1" fmla="*/ 116673 w 132719"/>
                <a:gd name="connsiteY1" fmla="*/ 88707 h 90289"/>
                <a:gd name="connsiteX2" fmla="*/ 4993 w 132719"/>
                <a:gd name="connsiteY2" fmla="*/ 19477 h 90289"/>
                <a:gd name="connsiteX3" fmla="*/ 1577 w 132719"/>
                <a:gd name="connsiteY3" fmla="*/ 4988 h 90289"/>
                <a:gd name="connsiteX4" fmla="*/ 16082 w 132719"/>
                <a:gd name="connsiteY4" fmla="*/ 1576 h 90289"/>
                <a:gd name="connsiteX5" fmla="*/ 127762 w 132719"/>
                <a:gd name="connsiteY5" fmla="*/ 70806 h 90289"/>
                <a:gd name="connsiteX6" fmla="*/ 131128 w 132719"/>
                <a:gd name="connsiteY6" fmla="*/ 85344 h 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719" h="90289">
                  <a:moveTo>
                    <a:pt x="131128" y="85344"/>
                  </a:moveTo>
                  <a:cubicBezTo>
                    <a:pt x="128069" y="90260"/>
                    <a:pt x="121594" y="91763"/>
                    <a:pt x="116673" y="88707"/>
                  </a:cubicBezTo>
                  <a:lnTo>
                    <a:pt x="4993" y="19477"/>
                  </a:lnTo>
                  <a:cubicBezTo>
                    <a:pt x="43" y="16421"/>
                    <a:pt x="-1482" y="9933"/>
                    <a:pt x="1577" y="4988"/>
                  </a:cubicBezTo>
                  <a:cubicBezTo>
                    <a:pt x="4637" y="43"/>
                    <a:pt x="11132" y="-1480"/>
                    <a:pt x="16082" y="1576"/>
                  </a:cubicBezTo>
                  <a:lnTo>
                    <a:pt x="127762" y="70806"/>
                  </a:lnTo>
                  <a:cubicBezTo>
                    <a:pt x="132693" y="73902"/>
                    <a:pt x="134198" y="80399"/>
                    <a:pt x="131128" y="85344"/>
                  </a:cubicBezTo>
                  <a:close/>
                </a:path>
              </a:pathLst>
            </a:custGeom>
            <a:grpFill/>
            <a:ln w="9897" cap="flat">
              <a:no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4F06059B-278C-5641-8460-4E1CD5F4FEE4}"/>
                </a:ext>
              </a:extLst>
            </p:cNvPr>
            <p:cNvSpPr/>
            <p:nvPr/>
          </p:nvSpPr>
          <p:spPr>
            <a:xfrm>
              <a:off x="10896579" y="2814794"/>
              <a:ext cx="185143" cy="252948"/>
            </a:xfrm>
            <a:custGeom>
              <a:avLst/>
              <a:gdLst>
                <a:gd name="connsiteX0" fmla="*/ 185144 w 185143"/>
                <a:gd name="connsiteY0" fmla="*/ 9890 h 252948"/>
                <a:gd name="connsiteX1" fmla="*/ 169996 w 185143"/>
                <a:gd name="connsiteY1" fmla="*/ 0 h 252948"/>
                <a:gd name="connsiteX2" fmla="*/ 25148 w 185143"/>
                <a:gd name="connsiteY2" fmla="*/ 233702 h 252948"/>
                <a:gd name="connsiteX3" fmla="*/ 0 w 185143"/>
                <a:gd name="connsiteY3" fmla="*/ 246559 h 252948"/>
                <a:gd name="connsiteX4" fmla="*/ 1683 w 185143"/>
                <a:gd name="connsiteY4" fmla="*/ 247845 h 252948"/>
                <a:gd name="connsiteX5" fmla="*/ 42078 w 185143"/>
                <a:gd name="connsiteY5" fmla="*/ 240427 h 252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143" h="252948">
                  <a:moveTo>
                    <a:pt x="185144" y="9890"/>
                  </a:moveTo>
                  <a:lnTo>
                    <a:pt x="169996" y="0"/>
                  </a:lnTo>
                  <a:lnTo>
                    <a:pt x="25148" y="233702"/>
                  </a:lnTo>
                  <a:cubicBezTo>
                    <a:pt x="19712" y="242217"/>
                    <a:pt x="10099" y="247142"/>
                    <a:pt x="0" y="246559"/>
                  </a:cubicBezTo>
                  <a:lnTo>
                    <a:pt x="1683" y="247845"/>
                  </a:lnTo>
                  <a:cubicBezTo>
                    <a:pt x="14901" y="256904"/>
                    <a:pt x="32950" y="253581"/>
                    <a:pt x="42078" y="240427"/>
                  </a:cubicBezTo>
                  <a:close/>
                </a:path>
              </a:pathLst>
            </a:custGeom>
            <a:grpFill/>
            <a:ln w="9897" cap="flat">
              <a:no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2E43C07C-6E9A-894A-AF0C-D03559F9CCC4}"/>
                </a:ext>
              </a:extLst>
            </p:cNvPr>
            <p:cNvSpPr/>
            <p:nvPr/>
          </p:nvSpPr>
          <p:spPr>
            <a:xfrm>
              <a:off x="10468648" y="1351510"/>
              <a:ext cx="230031" cy="179654"/>
            </a:xfrm>
            <a:custGeom>
              <a:avLst/>
              <a:gdLst>
                <a:gd name="connsiteX0" fmla="*/ 188729 w 230031"/>
                <a:gd name="connsiteY0" fmla="*/ 13502 h 179654"/>
                <a:gd name="connsiteX1" fmla="*/ 202392 w 230031"/>
                <a:gd name="connsiteY1" fmla="*/ 171743 h 179654"/>
                <a:gd name="connsiteX2" fmla="*/ 188729 w 230031"/>
                <a:gd name="connsiteY2" fmla="*/ 177874 h 179654"/>
                <a:gd name="connsiteX3" fmla="*/ 188729 w 230031"/>
                <a:gd name="connsiteY3" fmla="*/ 167193 h 179654"/>
                <a:gd name="connsiteX4" fmla="*/ 189522 w 230031"/>
                <a:gd name="connsiteY4" fmla="*/ 167193 h 179654"/>
                <a:gd name="connsiteX5" fmla="*/ 189522 w 230031"/>
                <a:gd name="connsiteY5" fmla="*/ 167193 h 179654"/>
                <a:gd name="connsiteX6" fmla="*/ 199204 w 230031"/>
                <a:gd name="connsiteY6" fmla="*/ 136811 h 179654"/>
                <a:gd name="connsiteX7" fmla="*/ 188729 w 230031"/>
                <a:gd name="connsiteY7" fmla="*/ 126743 h 179654"/>
                <a:gd name="connsiteX8" fmla="*/ 188729 w 230031"/>
                <a:gd name="connsiteY8" fmla="*/ 118831 h 179654"/>
                <a:gd name="connsiteX9" fmla="*/ 206947 w 230031"/>
                <a:gd name="connsiteY9" fmla="*/ 118831 h 179654"/>
                <a:gd name="connsiteX10" fmla="*/ 206947 w 230031"/>
                <a:gd name="connsiteY10" fmla="*/ 118831 h 179654"/>
                <a:gd name="connsiteX11" fmla="*/ 215956 w 230031"/>
                <a:gd name="connsiteY11" fmla="*/ 90941 h 179654"/>
                <a:gd name="connsiteX12" fmla="*/ 188729 w 230031"/>
                <a:gd name="connsiteY12" fmla="*/ 81051 h 179654"/>
                <a:gd name="connsiteX13" fmla="*/ 188729 w 230031"/>
                <a:gd name="connsiteY13" fmla="*/ 72446 h 179654"/>
                <a:gd name="connsiteX14" fmla="*/ 196947 w 230031"/>
                <a:gd name="connsiteY14" fmla="*/ 70567 h 179654"/>
                <a:gd name="connsiteX15" fmla="*/ 205006 w 230031"/>
                <a:gd name="connsiteY15" fmla="*/ 46129 h 179654"/>
                <a:gd name="connsiteX16" fmla="*/ 204967 w 230031"/>
                <a:gd name="connsiteY16" fmla="*/ 46040 h 179654"/>
                <a:gd name="connsiteX17" fmla="*/ 204967 w 230031"/>
                <a:gd name="connsiteY17" fmla="*/ 46040 h 179654"/>
                <a:gd name="connsiteX18" fmla="*/ 188729 w 230031"/>
                <a:gd name="connsiteY18" fmla="*/ 36150 h 179654"/>
                <a:gd name="connsiteX19" fmla="*/ 171304 w 230031"/>
                <a:gd name="connsiteY19" fmla="*/ 4996 h 179654"/>
                <a:gd name="connsiteX20" fmla="*/ 188729 w 230031"/>
                <a:gd name="connsiteY20" fmla="*/ 13502 h 179654"/>
                <a:gd name="connsiteX21" fmla="*/ 188729 w 230031"/>
                <a:gd name="connsiteY21" fmla="*/ 35557 h 179654"/>
                <a:gd name="connsiteX22" fmla="*/ 180512 w 230031"/>
                <a:gd name="connsiteY22" fmla="*/ 37436 h 179654"/>
                <a:gd name="connsiteX23" fmla="*/ 171304 w 230031"/>
                <a:gd name="connsiteY23" fmla="*/ 48513 h 179654"/>
                <a:gd name="connsiteX24" fmla="*/ 171304 w 230031"/>
                <a:gd name="connsiteY24" fmla="*/ 28139 h 179654"/>
                <a:gd name="connsiteX25" fmla="*/ 171304 w 230031"/>
                <a:gd name="connsiteY25" fmla="*/ 19238 h 179654"/>
                <a:gd name="connsiteX26" fmla="*/ 171304 w 230031"/>
                <a:gd name="connsiteY26" fmla="*/ 4996 h 179654"/>
                <a:gd name="connsiteX27" fmla="*/ 188729 w 230031"/>
                <a:gd name="connsiteY27" fmla="*/ 177677 h 179654"/>
                <a:gd name="connsiteX28" fmla="*/ 171304 w 230031"/>
                <a:gd name="connsiteY28" fmla="*/ 179358 h 179654"/>
                <a:gd name="connsiteX29" fmla="*/ 171304 w 230031"/>
                <a:gd name="connsiteY29" fmla="*/ 167193 h 179654"/>
                <a:gd name="connsiteX30" fmla="*/ 188729 w 230031"/>
                <a:gd name="connsiteY30" fmla="*/ 167193 h 179654"/>
                <a:gd name="connsiteX31" fmla="*/ 188729 w 230031"/>
                <a:gd name="connsiteY31" fmla="*/ 177874 h 179654"/>
                <a:gd name="connsiteX32" fmla="*/ 188729 w 230031"/>
                <a:gd name="connsiteY32" fmla="*/ 72051 h 179654"/>
                <a:gd name="connsiteX33" fmla="*/ 188729 w 230031"/>
                <a:gd name="connsiteY33" fmla="*/ 80655 h 179654"/>
                <a:gd name="connsiteX34" fmla="*/ 188135 w 230031"/>
                <a:gd name="connsiteY34" fmla="*/ 80655 h 179654"/>
                <a:gd name="connsiteX35" fmla="*/ 179373 w 230031"/>
                <a:gd name="connsiteY35" fmla="*/ 108990 h 179654"/>
                <a:gd name="connsiteX36" fmla="*/ 188729 w 230031"/>
                <a:gd name="connsiteY36" fmla="*/ 118040 h 179654"/>
                <a:gd name="connsiteX37" fmla="*/ 188729 w 230031"/>
                <a:gd name="connsiteY37" fmla="*/ 125952 h 179654"/>
                <a:gd name="connsiteX38" fmla="*/ 171304 w 230031"/>
                <a:gd name="connsiteY38" fmla="*/ 125259 h 179654"/>
                <a:gd name="connsiteX39" fmla="*/ 171304 w 230031"/>
                <a:gd name="connsiteY39" fmla="*/ 58403 h 179654"/>
                <a:gd name="connsiteX40" fmla="*/ 172591 w 230031"/>
                <a:gd name="connsiteY40" fmla="*/ 61567 h 179654"/>
                <a:gd name="connsiteX41" fmla="*/ 188729 w 230031"/>
                <a:gd name="connsiteY41" fmla="*/ 72051 h 179654"/>
                <a:gd name="connsiteX42" fmla="*/ 158433 w 230031"/>
                <a:gd name="connsiteY42" fmla="*/ 1634 h 179654"/>
                <a:gd name="connsiteX43" fmla="*/ 171304 w 230031"/>
                <a:gd name="connsiteY43" fmla="*/ 4996 h 179654"/>
                <a:gd name="connsiteX44" fmla="*/ 171304 w 230031"/>
                <a:gd name="connsiteY44" fmla="*/ 18842 h 179654"/>
                <a:gd name="connsiteX45" fmla="*/ 170611 w 230031"/>
                <a:gd name="connsiteY45" fmla="*/ 17062 h 179654"/>
                <a:gd name="connsiteX46" fmla="*/ 158433 w 230031"/>
                <a:gd name="connsiteY46" fmla="*/ 9447 h 179654"/>
                <a:gd name="connsiteX47" fmla="*/ 158433 w 230031"/>
                <a:gd name="connsiteY47" fmla="*/ 1238 h 179654"/>
                <a:gd name="connsiteX48" fmla="*/ 171304 w 230031"/>
                <a:gd name="connsiteY48" fmla="*/ 179655 h 179654"/>
                <a:gd name="connsiteX49" fmla="*/ 158433 w 230031"/>
                <a:gd name="connsiteY49" fmla="*/ 176193 h 179654"/>
                <a:gd name="connsiteX50" fmla="*/ 158433 w 230031"/>
                <a:gd name="connsiteY50" fmla="*/ 154237 h 179654"/>
                <a:gd name="connsiteX51" fmla="*/ 159522 w 230031"/>
                <a:gd name="connsiteY51" fmla="*/ 156710 h 179654"/>
                <a:gd name="connsiteX52" fmla="*/ 171304 w 230031"/>
                <a:gd name="connsiteY52" fmla="*/ 167688 h 179654"/>
                <a:gd name="connsiteX53" fmla="*/ 171304 w 230031"/>
                <a:gd name="connsiteY53" fmla="*/ 179655 h 179654"/>
                <a:gd name="connsiteX54" fmla="*/ 171304 w 230031"/>
                <a:gd name="connsiteY54" fmla="*/ 28436 h 179654"/>
                <a:gd name="connsiteX55" fmla="*/ 171304 w 230031"/>
                <a:gd name="connsiteY55" fmla="*/ 48513 h 179654"/>
                <a:gd name="connsiteX56" fmla="*/ 171304 w 230031"/>
                <a:gd name="connsiteY56" fmla="*/ 58403 h 179654"/>
                <a:gd name="connsiteX57" fmla="*/ 171304 w 230031"/>
                <a:gd name="connsiteY57" fmla="*/ 125061 h 179654"/>
                <a:gd name="connsiteX58" fmla="*/ 169324 w 230031"/>
                <a:gd name="connsiteY58" fmla="*/ 125952 h 179654"/>
                <a:gd name="connsiteX59" fmla="*/ 158433 w 230031"/>
                <a:gd name="connsiteY59" fmla="*/ 138215 h 179654"/>
                <a:gd name="connsiteX60" fmla="*/ 158433 w 230031"/>
                <a:gd name="connsiteY60" fmla="*/ 37337 h 179654"/>
                <a:gd name="connsiteX61" fmla="*/ 164572 w 230031"/>
                <a:gd name="connsiteY61" fmla="*/ 35853 h 179654"/>
                <a:gd name="connsiteX62" fmla="*/ 171304 w 230031"/>
                <a:gd name="connsiteY62" fmla="*/ 28139 h 179654"/>
                <a:gd name="connsiteX63" fmla="*/ 48634 w 230031"/>
                <a:gd name="connsiteY63" fmla="*/ 22798 h 179654"/>
                <a:gd name="connsiteX64" fmla="*/ 158433 w 230031"/>
                <a:gd name="connsiteY64" fmla="*/ 1930 h 179654"/>
                <a:gd name="connsiteX65" fmla="*/ 158433 w 230031"/>
                <a:gd name="connsiteY65" fmla="*/ 10139 h 179654"/>
                <a:gd name="connsiteX66" fmla="*/ 152196 w 230031"/>
                <a:gd name="connsiteY66" fmla="*/ 11524 h 179654"/>
                <a:gd name="connsiteX67" fmla="*/ 152196 w 230031"/>
                <a:gd name="connsiteY67" fmla="*/ 11524 h 179654"/>
                <a:gd name="connsiteX68" fmla="*/ 146354 w 230031"/>
                <a:gd name="connsiteY68" fmla="*/ 30216 h 179654"/>
                <a:gd name="connsiteX69" fmla="*/ 158433 w 230031"/>
                <a:gd name="connsiteY69" fmla="*/ 37633 h 179654"/>
                <a:gd name="connsiteX70" fmla="*/ 158433 w 230031"/>
                <a:gd name="connsiteY70" fmla="*/ 138908 h 179654"/>
                <a:gd name="connsiteX71" fmla="*/ 158433 w 230031"/>
                <a:gd name="connsiteY71" fmla="*/ 154237 h 179654"/>
                <a:gd name="connsiteX72" fmla="*/ 158433 w 230031"/>
                <a:gd name="connsiteY72" fmla="*/ 176193 h 179654"/>
                <a:gd name="connsiteX73" fmla="*/ 84970 w 230031"/>
                <a:gd name="connsiteY73" fmla="*/ 137919 h 179654"/>
                <a:gd name="connsiteX74" fmla="*/ 48634 w 230031"/>
                <a:gd name="connsiteY74" fmla="*/ 138908 h 179654"/>
                <a:gd name="connsiteX75" fmla="*/ 48634 w 230031"/>
                <a:gd name="connsiteY75" fmla="*/ 117743 h 179654"/>
                <a:gd name="connsiteX76" fmla="*/ 60713 w 230031"/>
                <a:gd name="connsiteY76" fmla="*/ 114875 h 179654"/>
                <a:gd name="connsiteX77" fmla="*/ 60713 w 230031"/>
                <a:gd name="connsiteY77" fmla="*/ 114875 h 179654"/>
                <a:gd name="connsiteX78" fmla="*/ 73049 w 230031"/>
                <a:gd name="connsiteY78" fmla="*/ 78737 h 179654"/>
                <a:gd name="connsiteX79" fmla="*/ 48634 w 230031"/>
                <a:gd name="connsiteY79" fmla="*/ 63644 h 179654"/>
                <a:gd name="connsiteX80" fmla="*/ 418 w 230031"/>
                <a:gd name="connsiteY80" fmla="*/ 97666 h 179654"/>
                <a:gd name="connsiteX81" fmla="*/ 39426 w 230031"/>
                <a:gd name="connsiteY81" fmla="*/ 27051 h 179654"/>
                <a:gd name="connsiteX82" fmla="*/ 48634 w 230031"/>
                <a:gd name="connsiteY82" fmla="*/ 22798 h 179654"/>
                <a:gd name="connsiteX83" fmla="*/ 48634 w 230031"/>
                <a:gd name="connsiteY83" fmla="*/ 63545 h 179654"/>
                <a:gd name="connsiteX84" fmla="*/ 36456 w 230031"/>
                <a:gd name="connsiteY84" fmla="*/ 66413 h 179654"/>
                <a:gd name="connsiteX85" fmla="*/ 24120 w 230031"/>
                <a:gd name="connsiteY85" fmla="*/ 102552 h 179654"/>
                <a:gd name="connsiteX86" fmla="*/ 48634 w 230031"/>
                <a:gd name="connsiteY86" fmla="*/ 117644 h 179654"/>
                <a:gd name="connsiteX87" fmla="*/ 48634 w 230031"/>
                <a:gd name="connsiteY87" fmla="*/ 138908 h 179654"/>
                <a:gd name="connsiteX88" fmla="*/ 418 w 230031"/>
                <a:gd name="connsiteY88" fmla="*/ 97369 h 17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230031" h="179654">
                  <a:moveTo>
                    <a:pt x="188729" y="13502"/>
                  </a:moveTo>
                  <a:cubicBezTo>
                    <a:pt x="246352" y="50490"/>
                    <a:pt x="236649" y="151072"/>
                    <a:pt x="202392" y="171743"/>
                  </a:cubicBezTo>
                  <a:cubicBezTo>
                    <a:pt x="198125" y="174363"/>
                    <a:pt x="193531" y="176421"/>
                    <a:pt x="188729" y="177874"/>
                  </a:cubicBezTo>
                  <a:lnTo>
                    <a:pt x="188729" y="167193"/>
                  </a:lnTo>
                  <a:lnTo>
                    <a:pt x="189522" y="167193"/>
                  </a:lnTo>
                  <a:lnTo>
                    <a:pt x="189522" y="167193"/>
                  </a:lnTo>
                  <a:cubicBezTo>
                    <a:pt x="200600" y="161477"/>
                    <a:pt x="204927" y="147868"/>
                    <a:pt x="199204" y="136811"/>
                  </a:cubicBezTo>
                  <a:cubicBezTo>
                    <a:pt x="196918" y="132390"/>
                    <a:pt x="193234" y="128849"/>
                    <a:pt x="188729" y="126743"/>
                  </a:cubicBezTo>
                  <a:lnTo>
                    <a:pt x="188729" y="118831"/>
                  </a:lnTo>
                  <a:cubicBezTo>
                    <a:pt x="194472" y="121649"/>
                    <a:pt x="201204" y="121649"/>
                    <a:pt x="206947" y="118831"/>
                  </a:cubicBezTo>
                  <a:lnTo>
                    <a:pt x="206947" y="118831"/>
                  </a:lnTo>
                  <a:cubicBezTo>
                    <a:pt x="217075" y="113559"/>
                    <a:pt x="221095" y="101137"/>
                    <a:pt x="215956" y="90941"/>
                  </a:cubicBezTo>
                  <a:cubicBezTo>
                    <a:pt x="211125" y="80744"/>
                    <a:pt x="198987" y="76333"/>
                    <a:pt x="188729" y="81051"/>
                  </a:cubicBezTo>
                  <a:lnTo>
                    <a:pt x="188729" y="72446"/>
                  </a:lnTo>
                  <a:cubicBezTo>
                    <a:pt x="191581" y="72506"/>
                    <a:pt x="194403" y="71863"/>
                    <a:pt x="196947" y="70567"/>
                  </a:cubicBezTo>
                  <a:cubicBezTo>
                    <a:pt x="205927" y="66038"/>
                    <a:pt x="209541" y="55099"/>
                    <a:pt x="205006" y="46129"/>
                  </a:cubicBezTo>
                  <a:cubicBezTo>
                    <a:pt x="204996" y="46099"/>
                    <a:pt x="204977" y="46070"/>
                    <a:pt x="204967" y="46040"/>
                  </a:cubicBezTo>
                  <a:lnTo>
                    <a:pt x="204967" y="46040"/>
                  </a:lnTo>
                  <a:cubicBezTo>
                    <a:pt x="201828" y="39977"/>
                    <a:pt x="195561" y="36160"/>
                    <a:pt x="188729" y="36150"/>
                  </a:cubicBezTo>
                  <a:close/>
                  <a:moveTo>
                    <a:pt x="171304" y="4996"/>
                  </a:moveTo>
                  <a:cubicBezTo>
                    <a:pt x="177423" y="7152"/>
                    <a:pt x="183274" y="10001"/>
                    <a:pt x="188729" y="13502"/>
                  </a:cubicBezTo>
                  <a:lnTo>
                    <a:pt x="188729" y="35557"/>
                  </a:lnTo>
                  <a:cubicBezTo>
                    <a:pt x="185878" y="35458"/>
                    <a:pt x="183037" y="36110"/>
                    <a:pt x="180512" y="37436"/>
                  </a:cubicBezTo>
                  <a:cubicBezTo>
                    <a:pt x="176027" y="39681"/>
                    <a:pt x="172690" y="43696"/>
                    <a:pt x="171304" y="48513"/>
                  </a:cubicBezTo>
                  <a:lnTo>
                    <a:pt x="171304" y="28139"/>
                  </a:lnTo>
                  <a:cubicBezTo>
                    <a:pt x="172294" y="25251"/>
                    <a:pt x="172294" y="22126"/>
                    <a:pt x="171304" y="19238"/>
                  </a:cubicBezTo>
                  <a:lnTo>
                    <a:pt x="171304" y="4996"/>
                  </a:lnTo>
                  <a:close/>
                  <a:moveTo>
                    <a:pt x="188729" y="177677"/>
                  </a:moveTo>
                  <a:cubicBezTo>
                    <a:pt x="183096" y="179427"/>
                    <a:pt x="177165" y="180001"/>
                    <a:pt x="171304" y="179358"/>
                  </a:cubicBezTo>
                  <a:lnTo>
                    <a:pt x="171304" y="167193"/>
                  </a:lnTo>
                  <a:cubicBezTo>
                    <a:pt x="176868" y="169567"/>
                    <a:pt x="183165" y="169567"/>
                    <a:pt x="188729" y="167193"/>
                  </a:cubicBezTo>
                  <a:lnTo>
                    <a:pt x="188729" y="177874"/>
                  </a:lnTo>
                  <a:close/>
                  <a:moveTo>
                    <a:pt x="188729" y="72051"/>
                  </a:moveTo>
                  <a:lnTo>
                    <a:pt x="188729" y="80655"/>
                  </a:lnTo>
                  <a:lnTo>
                    <a:pt x="188135" y="80655"/>
                  </a:lnTo>
                  <a:cubicBezTo>
                    <a:pt x="177888" y="86065"/>
                    <a:pt x="173958" y="98744"/>
                    <a:pt x="179373" y="108990"/>
                  </a:cubicBezTo>
                  <a:cubicBezTo>
                    <a:pt x="181452" y="112917"/>
                    <a:pt x="184730" y="116091"/>
                    <a:pt x="188729" y="118040"/>
                  </a:cubicBezTo>
                  <a:lnTo>
                    <a:pt x="188729" y="125952"/>
                  </a:lnTo>
                  <a:cubicBezTo>
                    <a:pt x="183274" y="123311"/>
                    <a:pt x="176957" y="123054"/>
                    <a:pt x="171304" y="125259"/>
                  </a:cubicBezTo>
                  <a:lnTo>
                    <a:pt x="171304" y="58403"/>
                  </a:lnTo>
                  <a:cubicBezTo>
                    <a:pt x="171621" y="59500"/>
                    <a:pt x="172057" y="60559"/>
                    <a:pt x="172591" y="61567"/>
                  </a:cubicBezTo>
                  <a:cubicBezTo>
                    <a:pt x="175512" y="67867"/>
                    <a:pt x="181779" y="71932"/>
                    <a:pt x="188729" y="72051"/>
                  </a:cubicBezTo>
                  <a:close/>
                  <a:moveTo>
                    <a:pt x="158433" y="1634"/>
                  </a:moveTo>
                  <a:cubicBezTo>
                    <a:pt x="162799" y="2464"/>
                    <a:pt x="167096" y="3582"/>
                    <a:pt x="171304" y="4996"/>
                  </a:cubicBezTo>
                  <a:lnTo>
                    <a:pt x="171304" y="18842"/>
                  </a:lnTo>
                  <a:cubicBezTo>
                    <a:pt x="171116" y="18229"/>
                    <a:pt x="170889" y="17636"/>
                    <a:pt x="170611" y="17062"/>
                  </a:cubicBezTo>
                  <a:cubicBezTo>
                    <a:pt x="168255" y="12483"/>
                    <a:pt x="163582" y="9565"/>
                    <a:pt x="158433" y="9447"/>
                  </a:cubicBezTo>
                  <a:lnTo>
                    <a:pt x="158433" y="1238"/>
                  </a:lnTo>
                  <a:close/>
                  <a:moveTo>
                    <a:pt x="171304" y="179655"/>
                  </a:moveTo>
                  <a:cubicBezTo>
                    <a:pt x="166869" y="179140"/>
                    <a:pt x="162532" y="177973"/>
                    <a:pt x="158433" y="176193"/>
                  </a:cubicBezTo>
                  <a:lnTo>
                    <a:pt x="158433" y="154237"/>
                  </a:lnTo>
                  <a:cubicBezTo>
                    <a:pt x="158750" y="155078"/>
                    <a:pt x="159116" y="155909"/>
                    <a:pt x="159522" y="156710"/>
                  </a:cubicBezTo>
                  <a:cubicBezTo>
                    <a:pt x="161938" y="161714"/>
                    <a:pt x="166146" y="165621"/>
                    <a:pt x="171304" y="167688"/>
                  </a:cubicBezTo>
                  <a:lnTo>
                    <a:pt x="171304" y="179655"/>
                  </a:lnTo>
                  <a:close/>
                  <a:moveTo>
                    <a:pt x="171304" y="28436"/>
                  </a:moveTo>
                  <a:lnTo>
                    <a:pt x="171304" y="48513"/>
                  </a:lnTo>
                  <a:cubicBezTo>
                    <a:pt x="170433" y="51756"/>
                    <a:pt x="170433" y="55159"/>
                    <a:pt x="171304" y="58403"/>
                  </a:cubicBezTo>
                  <a:lnTo>
                    <a:pt x="171304" y="125061"/>
                  </a:lnTo>
                  <a:cubicBezTo>
                    <a:pt x="170611" y="125279"/>
                    <a:pt x="169948" y="125576"/>
                    <a:pt x="169324" y="125952"/>
                  </a:cubicBezTo>
                  <a:cubicBezTo>
                    <a:pt x="164255" y="128493"/>
                    <a:pt x="160354" y="132885"/>
                    <a:pt x="158433" y="138215"/>
                  </a:cubicBezTo>
                  <a:lnTo>
                    <a:pt x="158433" y="37337"/>
                  </a:lnTo>
                  <a:cubicBezTo>
                    <a:pt x="160572" y="37327"/>
                    <a:pt x="162671" y="36822"/>
                    <a:pt x="164572" y="35853"/>
                  </a:cubicBezTo>
                  <a:cubicBezTo>
                    <a:pt x="167779" y="34310"/>
                    <a:pt x="170215" y="31521"/>
                    <a:pt x="171304" y="28139"/>
                  </a:cubicBezTo>
                  <a:close/>
                  <a:moveTo>
                    <a:pt x="48634" y="22798"/>
                  </a:moveTo>
                  <a:cubicBezTo>
                    <a:pt x="95267" y="1634"/>
                    <a:pt x="131206" y="-3311"/>
                    <a:pt x="158433" y="1930"/>
                  </a:cubicBezTo>
                  <a:lnTo>
                    <a:pt x="158433" y="10139"/>
                  </a:lnTo>
                  <a:cubicBezTo>
                    <a:pt x="156275" y="10119"/>
                    <a:pt x="154146" y="10594"/>
                    <a:pt x="152196" y="11524"/>
                  </a:cubicBezTo>
                  <a:lnTo>
                    <a:pt x="152196" y="11524"/>
                  </a:lnTo>
                  <a:cubicBezTo>
                    <a:pt x="145414" y="15074"/>
                    <a:pt x="142800" y="23441"/>
                    <a:pt x="146354" y="30216"/>
                  </a:cubicBezTo>
                  <a:cubicBezTo>
                    <a:pt x="148711" y="34716"/>
                    <a:pt x="153344" y="37564"/>
                    <a:pt x="158433" y="37633"/>
                  </a:cubicBezTo>
                  <a:lnTo>
                    <a:pt x="158433" y="138908"/>
                  </a:lnTo>
                  <a:cubicBezTo>
                    <a:pt x="156602" y="143853"/>
                    <a:pt x="156602" y="149292"/>
                    <a:pt x="158433" y="154237"/>
                  </a:cubicBezTo>
                  <a:lnTo>
                    <a:pt x="158433" y="176193"/>
                  </a:lnTo>
                  <a:cubicBezTo>
                    <a:pt x="132592" y="165512"/>
                    <a:pt x="112593" y="135545"/>
                    <a:pt x="84970" y="137919"/>
                  </a:cubicBezTo>
                  <a:cubicBezTo>
                    <a:pt x="72901" y="139165"/>
                    <a:pt x="60753" y="139501"/>
                    <a:pt x="48634" y="138908"/>
                  </a:cubicBezTo>
                  <a:lnTo>
                    <a:pt x="48634" y="117743"/>
                  </a:lnTo>
                  <a:cubicBezTo>
                    <a:pt x="52832" y="117763"/>
                    <a:pt x="56971" y="116774"/>
                    <a:pt x="60713" y="114875"/>
                  </a:cubicBezTo>
                  <a:lnTo>
                    <a:pt x="60713" y="114875"/>
                  </a:lnTo>
                  <a:cubicBezTo>
                    <a:pt x="74109" y="108298"/>
                    <a:pt x="79633" y="92118"/>
                    <a:pt x="73049" y="78737"/>
                  </a:cubicBezTo>
                  <a:cubicBezTo>
                    <a:pt x="68475" y="69450"/>
                    <a:pt x="58990" y="63585"/>
                    <a:pt x="48634" y="63644"/>
                  </a:cubicBezTo>
                  <a:close/>
                  <a:moveTo>
                    <a:pt x="418" y="97666"/>
                  </a:moveTo>
                  <a:cubicBezTo>
                    <a:pt x="-4731" y="54842"/>
                    <a:pt x="39426" y="27051"/>
                    <a:pt x="39426" y="27051"/>
                  </a:cubicBezTo>
                  <a:cubicBezTo>
                    <a:pt x="42496" y="25568"/>
                    <a:pt x="45565" y="24084"/>
                    <a:pt x="48634" y="22798"/>
                  </a:cubicBezTo>
                  <a:lnTo>
                    <a:pt x="48634" y="63545"/>
                  </a:lnTo>
                  <a:cubicBezTo>
                    <a:pt x="44406" y="63516"/>
                    <a:pt x="40228" y="64505"/>
                    <a:pt x="36456" y="66413"/>
                  </a:cubicBezTo>
                  <a:cubicBezTo>
                    <a:pt x="23060" y="72990"/>
                    <a:pt x="17536" y="89171"/>
                    <a:pt x="24120" y="102552"/>
                  </a:cubicBezTo>
                  <a:cubicBezTo>
                    <a:pt x="28704" y="111878"/>
                    <a:pt x="38238" y="117743"/>
                    <a:pt x="48634" y="117644"/>
                  </a:cubicBezTo>
                  <a:lnTo>
                    <a:pt x="48634" y="138908"/>
                  </a:lnTo>
                  <a:cubicBezTo>
                    <a:pt x="23387" y="136633"/>
                    <a:pt x="3883" y="127040"/>
                    <a:pt x="418" y="97369"/>
                  </a:cubicBezTo>
                  <a:close/>
                </a:path>
              </a:pathLst>
            </a:custGeom>
            <a:grpFill/>
            <a:ln w="9897" cap="flat">
              <a:no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F2CB0253-4373-244C-B5EF-AF8FFB55667B}"/>
                </a:ext>
              </a:extLst>
            </p:cNvPr>
            <p:cNvSpPr/>
            <p:nvPr/>
          </p:nvSpPr>
          <p:spPr>
            <a:xfrm>
              <a:off x="8357933" y="2550730"/>
              <a:ext cx="230722" cy="300643"/>
            </a:xfrm>
            <a:custGeom>
              <a:avLst/>
              <a:gdLst>
                <a:gd name="connsiteX0" fmla="*/ 0 w 230722"/>
                <a:gd name="connsiteY0" fmla="*/ 52120 h 300643"/>
                <a:gd name="connsiteX1" fmla="*/ 10495 w 230722"/>
                <a:gd name="connsiteY1" fmla="*/ 45593 h 300643"/>
                <a:gd name="connsiteX2" fmla="*/ 148016 w 230722"/>
                <a:gd name="connsiteY2" fmla="*/ 267724 h 300643"/>
                <a:gd name="connsiteX3" fmla="*/ 200375 w 230722"/>
                <a:gd name="connsiteY3" fmla="*/ 276358 h 300643"/>
                <a:gd name="connsiteX4" fmla="*/ 211579 w 230722"/>
                <a:gd name="connsiteY4" fmla="*/ 228163 h 300643"/>
                <a:gd name="connsiteX5" fmla="*/ 74057 w 230722"/>
                <a:gd name="connsiteY5" fmla="*/ 6428 h 300643"/>
                <a:gd name="connsiteX6" fmla="*/ 83958 w 230722"/>
                <a:gd name="connsiteY6" fmla="*/ 0 h 300643"/>
                <a:gd name="connsiteX7" fmla="*/ 223261 w 230722"/>
                <a:gd name="connsiteY7" fmla="*/ 224801 h 300643"/>
                <a:gd name="connsiteX8" fmla="*/ 207173 w 230722"/>
                <a:gd name="connsiteY8" fmla="*/ 293190 h 300643"/>
                <a:gd name="connsiteX9" fmla="*/ 138709 w 230722"/>
                <a:gd name="connsiteY9" fmla="*/ 277119 h 30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722" h="300643">
                  <a:moveTo>
                    <a:pt x="0" y="52120"/>
                  </a:moveTo>
                  <a:lnTo>
                    <a:pt x="10495" y="45593"/>
                  </a:lnTo>
                  <a:lnTo>
                    <a:pt x="148016" y="267724"/>
                  </a:lnTo>
                  <a:cubicBezTo>
                    <a:pt x="160089" y="284547"/>
                    <a:pt x="183531" y="288414"/>
                    <a:pt x="200375" y="276358"/>
                  </a:cubicBezTo>
                  <a:cubicBezTo>
                    <a:pt x="215698" y="265380"/>
                    <a:pt x="220493" y="244759"/>
                    <a:pt x="211579" y="228163"/>
                  </a:cubicBezTo>
                  <a:lnTo>
                    <a:pt x="74057" y="6428"/>
                  </a:lnTo>
                  <a:lnTo>
                    <a:pt x="83958" y="0"/>
                  </a:lnTo>
                  <a:lnTo>
                    <a:pt x="223261" y="224801"/>
                  </a:lnTo>
                  <a:cubicBezTo>
                    <a:pt x="237724" y="248122"/>
                    <a:pt x="230522" y="278741"/>
                    <a:pt x="207173" y="293190"/>
                  </a:cubicBezTo>
                  <a:cubicBezTo>
                    <a:pt x="183824" y="307640"/>
                    <a:pt x="153172" y="300440"/>
                    <a:pt x="138709" y="277119"/>
                  </a:cubicBezTo>
                  <a:close/>
                </a:path>
              </a:pathLst>
            </a:custGeom>
            <a:grpFill/>
            <a:ln w="9897" cap="flat">
              <a:no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A1AB9E6E-0F72-3C4A-8033-4FCC4647C8CA}"/>
                </a:ext>
              </a:extLst>
            </p:cNvPr>
            <p:cNvSpPr/>
            <p:nvPr/>
          </p:nvSpPr>
          <p:spPr>
            <a:xfrm>
              <a:off x="8345698" y="2541476"/>
              <a:ext cx="112656" cy="76500"/>
            </a:xfrm>
            <a:custGeom>
              <a:avLst/>
              <a:gdLst>
                <a:gd name="connsiteX0" fmla="*/ 1344 w 112656"/>
                <a:gd name="connsiteY0" fmla="*/ 72253 h 76500"/>
                <a:gd name="connsiteX1" fmla="*/ 13444 w 112656"/>
                <a:gd name="connsiteY1" fmla="*/ 75230 h 76500"/>
                <a:gd name="connsiteX2" fmla="*/ 13621 w 112656"/>
                <a:gd name="connsiteY2" fmla="*/ 75121 h 76500"/>
                <a:gd name="connsiteX3" fmla="*/ 108470 w 112656"/>
                <a:gd name="connsiteY3" fmla="*/ 16572 h 76500"/>
                <a:gd name="connsiteX4" fmla="*/ 111341 w 112656"/>
                <a:gd name="connsiteY4" fmla="*/ 4209 h 76500"/>
                <a:gd name="connsiteX5" fmla="*/ 99072 w 112656"/>
                <a:gd name="connsiteY5" fmla="*/ 1331 h 76500"/>
                <a:gd name="connsiteX6" fmla="*/ 99065 w 112656"/>
                <a:gd name="connsiteY6" fmla="*/ 1341 h 76500"/>
                <a:gd name="connsiteX7" fmla="*/ 4216 w 112656"/>
                <a:gd name="connsiteY7" fmla="*/ 59989 h 76500"/>
                <a:gd name="connsiteX8" fmla="*/ 1339 w 112656"/>
                <a:gd name="connsiteY8" fmla="*/ 72243 h 76500"/>
                <a:gd name="connsiteX9" fmla="*/ 1344 w 112656"/>
                <a:gd name="connsiteY9" fmla="*/ 72253 h 7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656" h="76500">
                  <a:moveTo>
                    <a:pt x="1344" y="72253"/>
                  </a:moveTo>
                  <a:cubicBezTo>
                    <a:pt x="3862" y="76417"/>
                    <a:pt x="9280" y="77742"/>
                    <a:pt x="13444" y="75230"/>
                  </a:cubicBezTo>
                  <a:cubicBezTo>
                    <a:pt x="13503" y="75190"/>
                    <a:pt x="13563" y="75161"/>
                    <a:pt x="13621" y="75121"/>
                  </a:cubicBezTo>
                  <a:lnTo>
                    <a:pt x="108470" y="16572"/>
                  </a:lnTo>
                  <a:cubicBezTo>
                    <a:pt x="112622" y="13911"/>
                    <a:pt x="113894" y="8422"/>
                    <a:pt x="111341" y="4209"/>
                  </a:cubicBezTo>
                  <a:cubicBezTo>
                    <a:pt x="108748" y="36"/>
                    <a:pt x="103255" y="-1250"/>
                    <a:pt x="99072" y="1331"/>
                  </a:cubicBezTo>
                  <a:cubicBezTo>
                    <a:pt x="99070" y="1341"/>
                    <a:pt x="99068" y="1341"/>
                    <a:pt x="99065" y="1341"/>
                  </a:cubicBezTo>
                  <a:lnTo>
                    <a:pt x="4216" y="59989"/>
                  </a:lnTo>
                  <a:cubicBezTo>
                    <a:pt x="33" y="62580"/>
                    <a:pt x="-1255" y="68069"/>
                    <a:pt x="1339" y="72243"/>
                  </a:cubicBezTo>
                  <a:cubicBezTo>
                    <a:pt x="1341" y="72243"/>
                    <a:pt x="1342" y="72253"/>
                    <a:pt x="1344" y="72253"/>
                  </a:cubicBezTo>
                  <a:close/>
                </a:path>
              </a:pathLst>
            </a:custGeom>
            <a:grpFill/>
            <a:ln w="9897" cap="flat">
              <a:no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D86E773E-3C65-C14B-81DF-99A53C209ECF}"/>
                </a:ext>
              </a:extLst>
            </p:cNvPr>
            <p:cNvSpPr/>
            <p:nvPr/>
          </p:nvSpPr>
          <p:spPr>
            <a:xfrm>
              <a:off x="8391100" y="2603641"/>
              <a:ext cx="157421" cy="214894"/>
            </a:xfrm>
            <a:custGeom>
              <a:avLst/>
              <a:gdLst>
                <a:gd name="connsiteX0" fmla="*/ 0 w 157421"/>
                <a:gd name="connsiteY0" fmla="*/ 8011 h 214894"/>
                <a:gd name="connsiteX1" fmla="*/ 13069 w 157421"/>
                <a:gd name="connsiteY1" fmla="*/ 0 h 214894"/>
                <a:gd name="connsiteX2" fmla="*/ 136036 w 157421"/>
                <a:gd name="connsiteY2" fmla="*/ 198592 h 214894"/>
                <a:gd name="connsiteX3" fmla="*/ 157422 w 157421"/>
                <a:gd name="connsiteY3" fmla="*/ 209471 h 214894"/>
                <a:gd name="connsiteX4" fmla="*/ 156036 w 157421"/>
                <a:gd name="connsiteY4" fmla="*/ 210559 h 214894"/>
                <a:gd name="connsiteX5" fmla="*/ 121680 w 157421"/>
                <a:gd name="connsiteY5" fmla="*/ 204230 h 21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21" h="214894">
                  <a:moveTo>
                    <a:pt x="0" y="8011"/>
                  </a:moveTo>
                  <a:lnTo>
                    <a:pt x="13069" y="0"/>
                  </a:lnTo>
                  <a:lnTo>
                    <a:pt x="136036" y="198592"/>
                  </a:lnTo>
                  <a:cubicBezTo>
                    <a:pt x="140687" y="205792"/>
                    <a:pt x="148854" y="209946"/>
                    <a:pt x="157422" y="209471"/>
                  </a:cubicBezTo>
                  <a:lnTo>
                    <a:pt x="156036" y="210559"/>
                  </a:lnTo>
                  <a:cubicBezTo>
                    <a:pt x="144792" y="218264"/>
                    <a:pt x="129433" y="215425"/>
                    <a:pt x="121680" y="204230"/>
                  </a:cubicBezTo>
                  <a:close/>
                </a:path>
              </a:pathLst>
            </a:custGeom>
            <a:grpFill/>
            <a:ln w="9897" cap="flat">
              <a:no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47AA36B6-D5CB-0845-8E76-4223F987A999}"/>
                </a:ext>
              </a:extLst>
            </p:cNvPr>
            <p:cNvSpPr/>
            <p:nvPr/>
          </p:nvSpPr>
          <p:spPr>
            <a:xfrm>
              <a:off x="9904328" y="4424894"/>
              <a:ext cx="248012" cy="270690"/>
            </a:xfrm>
            <a:custGeom>
              <a:avLst/>
              <a:gdLst>
                <a:gd name="connsiteX0" fmla="*/ 185737 w 248012"/>
                <a:gd name="connsiteY0" fmla="*/ 153790 h 270690"/>
                <a:gd name="connsiteX1" fmla="*/ 185737 w 248012"/>
                <a:gd name="connsiteY1" fmla="*/ 95340 h 270690"/>
                <a:gd name="connsiteX2" fmla="*/ 185737 w 248012"/>
                <a:gd name="connsiteY2" fmla="*/ 153790 h 270690"/>
                <a:gd name="connsiteX3" fmla="*/ 185737 w 248012"/>
                <a:gd name="connsiteY3" fmla="*/ 195526 h 270690"/>
                <a:gd name="connsiteX4" fmla="*/ 185737 w 248012"/>
                <a:gd name="connsiteY4" fmla="*/ 180098 h 270690"/>
                <a:gd name="connsiteX5" fmla="*/ 190193 w 248012"/>
                <a:gd name="connsiteY5" fmla="*/ 181977 h 270690"/>
                <a:gd name="connsiteX6" fmla="*/ 190193 w 248012"/>
                <a:gd name="connsiteY6" fmla="*/ 181977 h 270690"/>
                <a:gd name="connsiteX7" fmla="*/ 211875 w 248012"/>
                <a:gd name="connsiteY7" fmla="*/ 203735 h 270690"/>
                <a:gd name="connsiteX8" fmla="*/ 212063 w 248012"/>
                <a:gd name="connsiteY8" fmla="*/ 212547 h 270690"/>
                <a:gd name="connsiteX9" fmla="*/ 211875 w 248012"/>
                <a:gd name="connsiteY9" fmla="*/ 212735 h 270690"/>
                <a:gd name="connsiteX10" fmla="*/ 202866 w 248012"/>
                <a:gd name="connsiteY10" fmla="*/ 212735 h 270690"/>
                <a:gd name="connsiteX11" fmla="*/ 185737 w 248012"/>
                <a:gd name="connsiteY11" fmla="*/ 195526 h 270690"/>
                <a:gd name="connsiteX12" fmla="*/ 185737 w 248012"/>
                <a:gd name="connsiteY12" fmla="*/ 69131 h 270690"/>
                <a:gd name="connsiteX13" fmla="*/ 185737 w 248012"/>
                <a:gd name="connsiteY13" fmla="*/ 53703 h 270690"/>
                <a:gd name="connsiteX14" fmla="*/ 202866 w 248012"/>
                <a:gd name="connsiteY14" fmla="*/ 36494 h 270690"/>
                <a:gd name="connsiteX15" fmla="*/ 211875 w 248012"/>
                <a:gd name="connsiteY15" fmla="*/ 36494 h 270690"/>
                <a:gd name="connsiteX16" fmla="*/ 212063 w 248012"/>
                <a:gd name="connsiteY16" fmla="*/ 45306 h 270690"/>
                <a:gd name="connsiteX17" fmla="*/ 211875 w 248012"/>
                <a:gd name="connsiteY17" fmla="*/ 45494 h 270690"/>
                <a:gd name="connsiteX18" fmla="*/ 190193 w 248012"/>
                <a:gd name="connsiteY18" fmla="*/ 67252 h 270690"/>
                <a:gd name="connsiteX19" fmla="*/ 190193 w 248012"/>
                <a:gd name="connsiteY19" fmla="*/ 67252 h 270690"/>
                <a:gd name="connsiteX20" fmla="*/ 185737 w 248012"/>
                <a:gd name="connsiteY20" fmla="*/ 69131 h 270690"/>
                <a:gd name="connsiteX21" fmla="*/ 242073 w 248012"/>
                <a:gd name="connsiteY21" fmla="*/ 118582 h 270690"/>
                <a:gd name="connsiteX22" fmla="*/ 211281 w 248012"/>
                <a:gd name="connsiteY22" fmla="*/ 118582 h 270690"/>
                <a:gd name="connsiteX23" fmla="*/ 204103 w 248012"/>
                <a:gd name="connsiteY23" fmla="*/ 124170 h 270690"/>
                <a:gd name="connsiteX24" fmla="*/ 209687 w 248012"/>
                <a:gd name="connsiteY24" fmla="*/ 131340 h 270690"/>
                <a:gd name="connsiteX25" fmla="*/ 211281 w 248012"/>
                <a:gd name="connsiteY25" fmla="*/ 131340 h 270690"/>
                <a:gd name="connsiteX26" fmla="*/ 242370 w 248012"/>
                <a:gd name="connsiteY26" fmla="*/ 131340 h 270690"/>
                <a:gd name="connsiteX27" fmla="*/ 247964 w 248012"/>
                <a:gd name="connsiteY27" fmla="*/ 124170 h 270690"/>
                <a:gd name="connsiteX28" fmla="*/ 242370 w 248012"/>
                <a:gd name="connsiteY28" fmla="*/ 118582 h 270690"/>
                <a:gd name="connsiteX29" fmla="*/ 123264 w 248012"/>
                <a:gd name="connsiteY29" fmla="*/ 270691 h 270690"/>
                <a:gd name="connsiteX30" fmla="*/ 128016 w 248012"/>
                <a:gd name="connsiteY30" fmla="*/ 270691 h 270690"/>
                <a:gd name="connsiteX31" fmla="*/ 162174 w 248012"/>
                <a:gd name="connsiteY31" fmla="*/ 236768 h 270690"/>
                <a:gd name="connsiteX32" fmla="*/ 162174 w 248012"/>
                <a:gd name="connsiteY32" fmla="*/ 236669 h 270690"/>
                <a:gd name="connsiteX33" fmla="*/ 162174 w 248012"/>
                <a:gd name="connsiteY33" fmla="*/ 181680 h 270690"/>
                <a:gd name="connsiteX34" fmla="*/ 185737 w 248012"/>
                <a:gd name="connsiteY34" fmla="*/ 154087 h 270690"/>
                <a:gd name="connsiteX35" fmla="*/ 185737 w 248012"/>
                <a:gd name="connsiteY35" fmla="*/ 95637 h 270690"/>
                <a:gd name="connsiteX36" fmla="*/ 123264 w 248012"/>
                <a:gd name="connsiteY36" fmla="*/ 56076 h 270690"/>
                <a:gd name="connsiteX37" fmla="*/ 123264 w 248012"/>
                <a:gd name="connsiteY37" fmla="*/ 70219 h 270690"/>
                <a:gd name="connsiteX38" fmla="*/ 177837 w 248012"/>
                <a:gd name="connsiteY38" fmla="*/ 125287 h 270690"/>
                <a:gd name="connsiteX39" fmla="*/ 151382 w 248012"/>
                <a:gd name="connsiteY39" fmla="*/ 171889 h 270690"/>
                <a:gd name="connsiteX40" fmla="*/ 151382 w 248012"/>
                <a:gd name="connsiteY40" fmla="*/ 171889 h 270690"/>
                <a:gd name="connsiteX41" fmla="*/ 147917 w 248012"/>
                <a:gd name="connsiteY41" fmla="*/ 177922 h 270690"/>
                <a:gd name="connsiteX42" fmla="*/ 147917 w 248012"/>
                <a:gd name="connsiteY42" fmla="*/ 209175 h 270690"/>
                <a:gd name="connsiteX43" fmla="*/ 123561 w 248012"/>
                <a:gd name="connsiteY43" fmla="*/ 209175 h 270690"/>
                <a:gd name="connsiteX44" fmla="*/ 123561 w 248012"/>
                <a:gd name="connsiteY44" fmla="*/ 270592 h 270690"/>
                <a:gd name="connsiteX45" fmla="*/ 185737 w 248012"/>
                <a:gd name="connsiteY45" fmla="*/ 54000 h 270690"/>
                <a:gd name="connsiteX46" fmla="*/ 185737 w 248012"/>
                <a:gd name="connsiteY46" fmla="*/ 69428 h 270690"/>
                <a:gd name="connsiteX47" fmla="*/ 181084 w 248012"/>
                <a:gd name="connsiteY47" fmla="*/ 67549 h 270690"/>
                <a:gd name="connsiteX48" fmla="*/ 181084 w 248012"/>
                <a:gd name="connsiteY48" fmla="*/ 58549 h 270690"/>
                <a:gd name="connsiteX49" fmla="*/ 185737 w 248012"/>
                <a:gd name="connsiteY49" fmla="*/ 54000 h 270690"/>
                <a:gd name="connsiteX50" fmla="*/ 185737 w 248012"/>
                <a:gd name="connsiteY50" fmla="*/ 180394 h 270690"/>
                <a:gd name="connsiteX51" fmla="*/ 185737 w 248012"/>
                <a:gd name="connsiteY51" fmla="*/ 195823 h 270690"/>
                <a:gd name="connsiteX52" fmla="*/ 181084 w 248012"/>
                <a:gd name="connsiteY52" fmla="*/ 191274 h 270690"/>
                <a:gd name="connsiteX53" fmla="*/ 181084 w 248012"/>
                <a:gd name="connsiteY53" fmla="*/ 182274 h 270690"/>
                <a:gd name="connsiteX54" fmla="*/ 185737 w 248012"/>
                <a:gd name="connsiteY54" fmla="*/ 180394 h 270690"/>
                <a:gd name="connsiteX55" fmla="*/ 123561 w 248012"/>
                <a:gd name="connsiteY55" fmla="*/ 43516 h 270690"/>
                <a:gd name="connsiteX56" fmla="*/ 123561 w 248012"/>
                <a:gd name="connsiteY56" fmla="*/ 0 h 270690"/>
                <a:gd name="connsiteX57" fmla="*/ 123561 w 248012"/>
                <a:gd name="connsiteY57" fmla="*/ 0 h 270690"/>
                <a:gd name="connsiteX58" fmla="*/ 129897 w 248012"/>
                <a:gd name="connsiteY58" fmla="*/ 6428 h 270690"/>
                <a:gd name="connsiteX59" fmla="*/ 129897 w 248012"/>
                <a:gd name="connsiteY59" fmla="*/ 37186 h 270690"/>
                <a:gd name="connsiteX60" fmla="*/ 123561 w 248012"/>
                <a:gd name="connsiteY60" fmla="*/ 43516 h 270690"/>
                <a:gd name="connsiteX61" fmla="*/ 123561 w 248012"/>
                <a:gd name="connsiteY61" fmla="*/ 43516 h 270690"/>
                <a:gd name="connsiteX62" fmla="*/ 123561 w 248012"/>
                <a:gd name="connsiteY62" fmla="*/ 55681 h 270690"/>
                <a:gd name="connsiteX63" fmla="*/ 61483 w 248012"/>
                <a:gd name="connsiteY63" fmla="*/ 94351 h 270690"/>
                <a:gd name="connsiteX64" fmla="*/ 61483 w 248012"/>
                <a:gd name="connsiteY64" fmla="*/ 154680 h 270690"/>
                <a:gd name="connsiteX65" fmla="*/ 85839 w 248012"/>
                <a:gd name="connsiteY65" fmla="*/ 182274 h 270690"/>
                <a:gd name="connsiteX66" fmla="*/ 85839 w 248012"/>
                <a:gd name="connsiteY66" fmla="*/ 236372 h 270690"/>
                <a:gd name="connsiteX67" fmla="*/ 119898 w 248012"/>
                <a:gd name="connsiteY67" fmla="*/ 270394 h 270690"/>
                <a:gd name="connsiteX68" fmla="*/ 123561 w 248012"/>
                <a:gd name="connsiteY68" fmla="*/ 270394 h 270690"/>
                <a:gd name="connsiteX69" fmla="*/ 123561 w 248012"/>
                <a:gd name="connsiteY69" fmla="*/ 209175 h 270690"/>
                <a:gd name="connsiteX70" fmla="*/ 99799 w 248012"/>
                <a:gd name="connsiteY70" fmla="*/ 209175 h 270690"/>
                <a:gd name="connsiteX71" fmla="*/ 99799 w 248012"/>
                <a:gd name="connsiteY71" fmla="*/ 178417 h 270690"/>
                <a:gd name="connsiteX72" fmla="*/ 96136 w 248012"/>
                <a:gd name="connsiteY72" fmla="*/ 172285 h 270690"/>
                <a:gd name="connsiteX73" fmla="*/ 74958 w 248012"/>
                <a:gd name="connsiteY73" fmla="*/ 97882 h 270690"/>
                <a:gd name="connsiteX74" fmla="*/ 123561 w 248012"/>
                <a:gd name="connsiteY74" fmla="*/ 69824 h 270690"/>
                <a:gd name="connsiteX75" fmla="*/ 123561 w 248012"/>
                <a:gd name="connsiteY75" fmla="*/ 55681 h 270690"/>
                <a:gd name="connsiteX76" fmla="*/ 123561 w 248012"/>
                <a:gd name="connsiteY76" fmla="*/ 0 h 270690"/>
                <a:gd name="connsiteX77" fmla="*/ 123561 w 248012"/>
                <a:gd name="connsiteY77" fmla="*/ 43516 h 270690"/>
                <a:gd name="connsiteX78" fmla="*/ 117620 w 248012"/>
                <a:gd name="connsiteY78" fmla="*/ 37186 h 270690"/>
                <a:gd name="connsiteX79" fmla="*/ 117620 w 248012"/>
                <a:gd name="connsiteY79" fmla="*/ 6428 h 270690"/>
                <a:gd name="connsiteX80" fmla="*/ 123561 w 248012"/>
                <a:gd name="connsiteY80" fmla="*/ 0 h 270690"/>
                <a:gd name="connsiteX81" fmla="*/ 61483 w 248012"/>
                <a:gd name="connsiteY81" fmla="*/ 196021 h 270690"/>
                <a:gd name="connsiteX82" fmla="*/ 61483 w 248012"/>
                <a:gd name="connsiteY82" fmla="*/ 180098 h 270690"/>
                <a:gd name="connsiteX83" fmla="*/ 68424 w 248012"/>
                <a:gd name="connsiteY83" fmla="*/ 185982 h 270690"/>
                <a:gd name="connsiteX84" fmla="*/ 66632 w 248012"/>
                <a:gd name="connsiteY84" fmla="*/ 190977 h 270690"/>
                <a:gd name="connsiteX85" fmla="*/ 61483 w 248012"/>
                <a:gd name="connsiteY85" fmla="*/ 196021 h 270690"/>
                <a:gd name="connsiteX86" fmla="*/ 61483 w 248012"/>
                <a:gd name="connsiteY86" fmla="*/ 69131 h 270690"/>
                <a:gd name="connsiteX87" fmla="*/ 61483 w 248012"/>
                <a:gd name="connsiteY87" fmla="*/ 53209 h 270690"/>
                <a:gd name="connsiteX88" fmla="*/ 66632 w 248012"/>
                <a:gd name="connsiteY88" fmla="*/ 58252 h 270690"/>
                <a:gd name="connsiteX89" fmla="*/ 66632 w 248012"/>
                <a:gd name="connsiteY89" fmla="*/ 67252 h 270690"/>
                <a:gd name="connsiteX90" fmla="*/ 61186 w 248012"/>
                <a:gd name="connsiteY90" fmla="*/ 69131 h 270690"/>
                <a:gd name="connsiteX91" fmla="*/ 61483 w 248012"/>
                <a:gd name="connsiteY91" fmla="*/ 94351 h 270690"/>
                <a:gd name="connsiteX92" fmla="*/ 61483 w 248012"/>
                <a:gd name="connsiteY92" fmla="*/ 154680 h 270690"/>
                <a:gd name="connsiteX93" fmla="*/ 61483 w 248012"/>
                <a:gd name="connsiteY93" fmla="*/ 94351 h 270690"/>
                <a:gd name="connsiteX94" fmla="*/ 61483 w 248012"/>
                <a:gd name="connsiteY94" fmla="*/ 53209 h 270690"/>
                <a:gd name="connsiteX95" fmla="*/ 61483 w 248012"/>
                <a:gd name="connsiteY95" fmla="*/ 69131 h 270690"/>
                <a:gd name="connsiteX96" fmla="*/ 57622 w 248012"/>
                <a:gd name="connsiteY96" fmla="*/ 67252 h 270690"/>
                <a:gd name="connsiteX97" fmla="*/ 57622 w 248012"/>
                <a:gd name="connsiteY97" fmla="*/ 67252 h 270690"/>
                <a:gd name="connsiteX98" fmla="*/ 35840 w 248012"/>
                <a:gd name="connsiteY98" fmla="*/ 45494 h 270690"/>
                <a:gd name="connsiteX99" fmla="*/ 35652 w 248012"/>
                <a:gd name="connsiteY99" fmla="*/ 36682 h 270690"/>
                <a:gd name="connsiteX100" fmla="*/ 35840 w 248012"/>
                <a:gd name="connsiteY100" fmla="*/ 36494 h 270690"/>
                <a:gd name="connsiteX101" fmla="*/ 44850 w 248012"/>
                <a:gd name="connsiteY101" fmla="*/ 36494 h 270690"/>
                <a:gd name="connsiteX102" fmla="*/ 61483 w 248012"/>
                <a:gd name="connsiteY102" fmla="*/ 53209 h 270690"/>
                <a:gd name="connsiteX103" fmla="*/ 61483 w 248012"/>
                <a:gd name="connsiteY103" fmla="*/ 180098 h 270690"/>
                <a:gd name="connsiteX104" fmla="*/ 61483 w 248012"/>
                <a:gd name="connsiteY104" fmla="*/ 196021 h 270690"/>
                <a:gd name="connsiteX105" fmla="*/ 44355 w 248012"/>
                <a:gd name="connsiteY105" fmla="*/ 212735 h 270690"/>
                <a:gd name="connsiteX106" fmla="*/ 35345 w 248012"/>
                <a:gd name="connsiteY106" fmla="*/ 212735 h 270690"/>
                <a:gd name="connsiteX107" fmla="*/ 35157 w 248012"/>
                <a:gd name="connsiteY107" fmla="*/ 203923 h 270690"/>
                <a:gd name="connsiteX108" fmla="*/ 35345 w 248012"/>
                <a:gd name="connsiteY108" fmla="*/ 203735 h 270690"/>
                <a:gd name="connsiteX109" fmla="*/ 57127 w 248012"/>
                <a:gd name="connsiteY109" fmla="*/ 181977 h 270690"/>
                <a:gd name="connsiteX110" fmla="*/ 57127 w 248012"/>
                <a:gd name="connsiteY110" fmla="*/ 181977 h 270690"/>
                <a:gd name="connsiteX111" fmla="*/ 60988 w 248012"/>
                <a:gd name="connsiteY111" fmla="*/ 180098 h 270690"/>
                <a:gd name="connsiteX112" fmla="*/ 42870 w 248012"/>
                <a:gd name="connsiteY112" fmla="*/ 124615 h 270690"/>
                <a:gd name="connsiteX113" fmla="*/ 42870 w 248012"/>
                <a:gd name="connsiteY113" fmla="*/ 124615 h 270690"/>
                <a:gd name="connsiteX114" fmla="*/ 36434 w 248012"/>
                <a:gd name="connsiteY114" fmla="*/ 118285 h 270690"/>
                <a:gd name="connsiteX115" fmla="*/ 5643 w 248012"/>
                <a:gd name="connsiteY115" fmla="*/ 118285 h 270690"/>
                <a:gd name="connsiteX116" fmla="*/ 49 w 248012"/>
                <a:gd name="connsiteY116" fmla="*/ 125455 h 270690"/>
                <a:gd name="connsiteX117" fmla="*/ 5643 w 248012"/>
                <a:gd name="connsiteY117" fmla="*/ 131043 h 270690"/>
                <a:gd name="connsiteX118" fmla="*/ 36434 w 248012"/>
                <a:gd name="connsiteY118" fmla="*/ 131043 h 270690"/>
                <a:gd name="connsiteX119" fmla="*/ 42573 w 248012"/>
                <a:gd name="connsiteY119" fmla="*/ 124615 h 27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48012" h="270690">
                  <a:moveTo>
                    <a:pt x="185737" y="153790"/>
                  </a:moveTo>
                  <a:cubicBezTo>
                    <a:pt x="194371" y="135266"/>
                    <a:pt x="194371" y="113864"/>
                    <a:pt x="185737" y="95340"/>
                  </a:cubicBezTo>
                  <a:lnTo>
                    <a:pt x="185737" y="153790"/>
                  </a:lnTo>
                  <a:close/>
                  <a:moveTo>
                    <a:pt x="185737" y="195526"/>
                  </a:moveTo>
                  <a:lnTo>
                    <a:pt x="185737" y="180098"/>
                  </a:lnTo>
                  <a:cubicBezTo>
                    <a:pt x="187411" y="180098"/>
                    <a:pt x="189025" y="180780"/>
                    <a:pt x="190193" y="181977"/>
                  </a:cubicBezTo>
                  <a:lnTo>
                    <a:pt x="190193" y="181977"/>
                  </a:lnTo>
                  <a:lnTo>
                    <a:pt x="211875" y="203735"/>
                  </a:lnTo>
                  <a:cubicBezTo>
                    <a:pt x="214361" y="206119"/>
                    <a:pt x="214450" y="210055"/>
                    <a:pt x="212063" y="212547"/>
                  </a:cubicBezTo>
                  <a:cubicBezTo>
                    <a:pt x="212004" y="212606"/>
                    <a:pt x="211945" y="212676"/>
                    <a:pt x="211875" y="212735"/>
                  </a:cubicBezTo>
                  <a:cubicBezTo>
                    <a:pt x="209371" y="215188"/>
                    <a:pt x="205371" y="215188"/>
                    <a:pt x="202866" y="212735"/>
                  </a:cubicBezTo>
                  <a:lnTo>
                    <a:pt x="185737" y="195526"/>
                  </a:lnTo>
                  <a:close/>
                  <a:moveTo>
                    <a:pt x="185737" y="69131"/>
                  </a:moveTo>
                  <a:lnTo>
                    <a:pt x="185737" y="53703"/>
                  </a:lnTo>
                  <a:lnTo>
                    <a:pt x="202866" y="36494"/>
                  </a:lnTo>
                  <a:cubicBezTo>
                    <a:pt x="205371" y="34041"/>
                    <a:pt x="209371" y="34041"/>
                    <a:pt x="211875" y="36494"/>
                  </a:cubicBezTo>
                  <a:cubicBezTo>
                    <a:pt x="214361" y="38878"/>
                    <a:pt x="214450" y="42814"/>
                    <a:pt x="212063" y="45306"/>
                  </a:cubicBezTo>
                  <a:cubicBezTo>
                    <a:pt x="212004" y="45366"/>
                    <a:pt x="211945" y="45435"/>
                    <a:pt x="211875" y="45494"/>
                  </a:cubicBezTo>
                  <a:lnTo>
                    <a:pt x="190193" y="67252"/>
                  </a:lnTo>
                  <a:lnTo>
                    <a:pt x="190193" y="67252"/>
                  </a:lnTo>
                  <a:cubicBezTo>
                    <a:pt x="189025" y="68449"/>
                    <a:pt x="187411" y="69131"/>
                    <a:pt x="185737" y="69131"/>
                  </a:cubicBezTo>
                  <a:close/>
                  <a:moveTo>
                    <a:pt x="242073" y="118582"/>
                  </a:moveTo>
                  <a:lnTo>
                    <a:pt x="211281" y="118582"/>
                  </a:lnTo>
                  <a:cubicBezTo>
                    <a:pt x="207757" y="118146"/>
                    <a:pt x="204539" y="120639"/>
                    <a:pt x="204103" y="124170"/>
                  </a:cubicBezTo>
                  <a:cubicBezTo>
                    <a:pt x="203658" y="127690"/>
                    <a:pt x="206163" y="130905"/>
                    <a:pt x="209687" y="131340"/>
                  </a:cubicBezTo>
                  <a:cubicBezTo>
                    <a:pt x="210222" y="131409"/>
                    <a:pt x="210757" y="131409"/>
                    <a:pt x="211281" y="131340"/>
                  </a:cubicBezTo>
                  <a:lnTo>
                    <a:pt x="242370" y="131340"/>
                  </a:lnTo>
                  <a:cubicBezTo>
                    <a:pt x="245894" y="130905"/>
                    <a:pt x="248399" y="127690"/>
                    <a:pt x="247964" y="124170"/>
                  </a:cubicBezTo>
                  <a:cubicBezTo>
                    <a:pt x="247597" y="121242"/>
                    <a:pt x="245290" y="118948"/>
                    <a:pt x="242370" y="118582"/>
                  </a:cubicBezTo>
                  <a:close/>
                  <a:moveTo>
                    <a:pt x="123264" y="270691"/>
                  </a:moveTo>
                  <a:lnTo>
                    <a:pt x="128016" y="270691"/>
                  </a:lnTo>
                  <a:cubicBezTo>
                    <a:pt x="146828" y="270750"/>
                    <a:pt x="162114" y="255559"/>
                    <a:pt x="162174" y="236768"/>
                  </a:cubicBezTo>
                  <a:cubicBezTo>
                    <a:pt x="162174" y="236738"/>
                    <a:pt x="162174" y="236698"/>
                    <a:pt x="162174" y="236669"/>
                  </a:cubicBezTo>
                  <a:lnTo>
                    <a:pt x="162174" y="181680"/>
                  </a:lnTo>
                  <a:cubicBezTo>
                    <a:pt x="172342" y="174737"/>
                    <a:pt x="180480" y="165213"/>
                    <a:pt x="185737" y="154087"/>
                  </a:cubicBezTo>
                  <a:lnTo>
                    <a:pt x="185737" y="95637"/>
                  </a:lnTo>
                  <a:cubicBezTo>
                    <a:pt x="174292" y="71525"/>
                    <a:pt x="149986" y="56136"/>
                    <a:pt x="123264" y="56076"/>
                  </a:cubicBezTo>
                  <a:lnTo>
                    <a:pt x="123264" y="70219"/>
                  </a:lnTo>
                  <a:cubicBezTo>
                    <a:pt x="153560" y="70368"/>
                    <a:pt x="177995" y="95024"/>
                    <a:pt x="177837" y="125287"/>
                  </a:cubicBezTo>
                  <a:cubicBezTo>
                    <a:pt x="177748" y="144365"/>
                    <a:pt x="167718" y="162019"/>
                    <a:pt x="151382" y="171889"/>
                  </a:cubicBezTo>
                  <a:lnTo>
                    <a:pt x="151382" y="171889"/>
                  </a:lnTo>
                  <a:cubicBezTo>
                    <a:pt x="149214" y="173115"/>
                    <a:pt x="147887" y="175430"/>
                    <a:pt x="147917" y="177922"/>
                  </a:cubicBezTo>
                  <a:lnTo>
                    <a:pt x="147917" y="209175"/>
                  </a:lnTo>
                  <a:lnTo>
                    <a:pt x="123561" y="209175"/>
                  </a:lnTo>
                  <a:lnTo>
                    <a:pt x="123561" y="270592"/>
                  </a:lnTo>
                  <a:close/>
                  <a:moveTo>
                    <a:pt x="185737" y="54000"/>
                  </a:moveTo>
                  <a:lnTo>
                    <a:pt x="185737" y="69428"/>
                  </a:lnTo>
                  <a:cubicBezTo>
                    <a:pt x="183985" y="69497"/>
                    <a:pt x="182292" y="68805"/>
                    <a:pt x="181084" y="67549"/>
                  </a:cubicBezTo>
                  <a:cubicBezTo>
                    <a:pt x="178629" y="65047"/>
                    <a:pt x="178629" y="61051"/>
                    <a:pt x="181084" y="58549"/>
                  </a:cubicBezTo>
                  <a:lnTo>
                    <a:pt x="185737" y="54000"/>
                  </a:lnTo>
                  <a:close/>
                  <a:moveTo>
                    <a:pt x="185737" y="180394"/>
                  </a:moveTo>
                  <a:lnTo>
                    <a:pt x="185737" y="195823"/>
                  </a:lnTo>
                  <a:lnTo>
                    <a:pt x="181084" y="191274"/>
                  </a:lnTo>
                  <a:cubicBezTo>
                    <a:pt x="178629" y="188771"/>
                    <a:pt x="178629" y="184776"/>
                    <a:pt x="181084" y="182274"/>
                  </a:cubicBezTo>
                  <a:cubicBezTo>
                    <a:pt x="182322" y="181057"/>
                    <a:pt x="183995" y="180375"/>
                    <a:pt x="185737" y="180394"/>
                  </a:cubicBezTo>
                  <a:close/>
                  <a:moveTo>
                    <a:pt x="123561" y="43516"/>
                  </a:moveTo>
                  <a:lnTo>
                    <a:pt x="123561" y="0"/>
                  </a:lnTo>
                  <a:lnTo>
                    <a:pt x="123561" y="0"/>
                  </a:lnTo>
                  <a:cubicBezTo>
                    <a:pt x="127076" y="49"/>
                    <a:pt x="129897" y="2917"/>
                    <a:pt x="129897" y="6428"/>
                  </a:cubicBezTo>
                  <a:lnTo>
                    <a:pt x="129897" y="37186"/>
                  </a:lnTo>
                  <a:cubicBezTo>
                    <a:pt x="129897" y="40678"/>
                    <a:pt x="127056" y="43516"/>
                    <a:pt x="123561" y="43516"/>
                  </a:cubicBezTo>
                  <a:lnTo>
                    <a:pt x="123561" y="43516"/>
                  </a:lnTo>
                  <a:close/>
                  <a:moveTo>
                    <a:pt x="123561" y="55681"/>
                  </a:moveTo>
                  <a:cubicBezTo>
                    <a:pt x="97185" y="55721"/>
                    <a:pt x="73127" y="70714"/>
                    <a:pt x="61483" y="94351"/>
                  </a:cubicBezTo>
                  <a:lnTo>
                    <a:pt x="61483" y="154680"/>
                  </a:lnTo>
                  <a:cubicBezTo>
                    <a:pt x="66988" y="165886"/>
                    <a:pt x="75394" y="175420"/>
                    <a:pt x="85839" y="182274"/>
                  </a:cubicBezTo>
                  <a:lnTo>
                    <a:pt x="85839" y="236372"/>
                  </a:lnTo>
                  <a:cubicBezTo>
                    <a:pt x="85839" y="255163"/>
                    <a:pt x="101086" y="270394"/>
                    <a:pt x="119898" y="270394"/>
                  </a:cubicBezTo>
                  <a:lnTo>
                    <a:pt x="123561" y="270394"/>
                  </a:lnTo>
                  <a:lnTo>
                    <a:pt x="123561" y="209175"/>
                  </a:lnTo>
                  <a:lnTo>
                    <a:pt x="99799" y="209175"/>
                  </a:lnTo>
                  <a:lnTo>
                    <a:pt x="99799" y="178417"/>
                  </a:lnTo>
                  <a:cubicBezTo>
                    <a:pt x="99789" y="175855"/>
                    <a:pt x="98383" y="173511"/>
                    <a:pt x="96136" y="172285"/>
                  </a:cubicBezTo>
                  <a:cubicBezTo>
                    <a:pt x="69721" y="157578"/>
                    <a:pt x="60246" y="124269"/>
                    <a:pt x="74958" y="97882"/>
                  </a:cubicBezTo>
                  <a:cubicBezTo>
                    <a:pt x="84760" y="80317"/>
                    <a:pt x="103433" y="69537"/>
                    <a:pt x="123561" y="69824"/>
                  </a:cubicBezTo>
                  <a:lnTo>
                    <a:pt x="123561" y="55681"/>
                  </a:lnTo>
                  <a:close/>
                  <a:moveTo>
                    <a:pt x="123561" y="0"/>
                  </a:moveTo>
                  <a:lnTo>
                    <a:pt x="123561" y="43516"/>
                  </a:lnTo>
                  <a:cubicBezTo>
                    <a:pt x="120214" y="43309"/>
                    <a:pt x="117611" y="40529"/>
                    <a:pt x="117620" y="37186"/>
                  </a:cubicBezTo>
                  <a:lnTo>
                    <a:pt x="117620" y="6428"/>
                  </a:lnTo>
                  <a:cubicBezTo>
                    <a:pt x="117611" y="3066"/>
                    <a:pt x="120204" y="257"/>
                    <a:pt x="123561" y="0"/>
                  </a:cubicBezTo>
                  <a:close/>
                  <a:moveTo>
                    <a:pt x="61483" y="196021"/>
                  </a:moveTo>
                  <a:lnTo>
                    <a:pt x="61483" y="180098"/>
                  </a:lnTo>
                  <a:cubicBezTo>
                    <a:pt x="65028" y="179811"/>
                    <a:pt x="68137" y="182442"/>
                    <a:pt x="68424" y="185982"/>
                  </a:cubicBezTo>
                  <a:cubicBezTo>
                    <a:pt x="68572" y="187822"/>
                    <a:pt x="67919" y="189652"/>
                    <a:pt x="66632" y="190977"/>
                  </a:cubicBezTo>
                  <a:lnTo>
                    <a:pt x="61483" y="196021"/>
                  </a:lnTo>
                  <a:close/>
                  <a:moveTo>
                    <a:pt x="61483" y="69131"/>
                  </a:moveTo>
                  <a:lnTo>
                    <a:pt x="61483" y="53209"/>
                  </a:lnTo>
                  <a:lnTo>
                    <a:pt x="66632" y="58252"/>
                  </a:lnTo>
                  <a:cubicBezTo>
                    <a:pt x="69087" y="60755"/>
                    <a:pt x="69087" y="64750"/>
                    <a:pt x="66632" y="67252"/>
                  </a:cubicBezTo>
                  <a:cubicBezTo>
                    <a:pt x="65255" y="68756"/>
                    <a:pt x="63206" y="69468"/>
                    <a:pt x="61186" y="69131"/>
                  </a:cubicBezTo>
                  <a:close/>
                  <a:moveTo>
                    <a:pt x="61483" y="94351"/>
                  </a:moveTo>
                  <a:cubicBezTo>
                    <a:pt x="52246" y="113399"/>
                    <a:pt x="52246" y="135632"/>
                    <a:pt x="61483" y="154680"/>
                  </a:cubicBezTo>
                  <a:lnTo>
                    <a:pt x="61483" y="94351"/>
                  </a:lnTo>
                  <a:close/>
                  <a:moveTo>
                    <a:pt x="61483" y="53209"/>
                  </a:moveTo>
                  <a:lnTo>
                    <a:pt x="61483" y="69131"/>
                  </a:lnTo>
                  <a:cubicBezTo>
                    <a:pt x="59998" y="69023"/>
                    <a:pt x="58622" y="68350"/>
                    <a:pt x="57622" y="67252"/>
                  </a:cubicBezTo>
                  <a:lnTo>
                    <a:pt x="57622" y="67252"/>
                  </a:lnTo>
                  <a:lnTo>
                    <a:pt x="35840" y="45494"/>
                  </a:lnTo>
                  <a:cubicBezTo>
                    <a:pt x="33355" y="43111"/>
                    <a:pt x="33266" y="39174"/>
                    <a:pt x="35652" y="36682"/>
                  </a:cubicBezTo>
                  <a:cubicBezTo>
                    <a:pt x="35712" y="36623"/>
                    <a:pt x="35771" y="36553"/>
                    <a:pt x="35840" y="36494"/>
                  </a:cubicBezTo>
                  <a:cubicBezTo>
                    <a:pt x="38345" y="34041"/>
                    <a:pt x="42345" y="34041"/>
                    <a:pt x="44850" y="36494"/>
                  </a:cubicBezTo>
                  <a:lnTo>
                    <a:pt x="61483" y="53209"/>
                  </a:lnTo>
                  <a:close/>
                  <a:moveTo>
                    <a:pt x="61483" y="180098"/>
                  </a:moveTo>
                  <a:lnTo>
                    <a:pt x="61483" y="196021"/>
                  </a:lnTo>
                  <a:lnTo>
                    <a:pt x="44355" y="212735"/>
                  </a:lnTo>
                  <a:cubicBezTo>
                    <a:pt x="41850" y="215188"/>
                    <a:pt x="37850" y="215188"/>
                    <a:pt x="35345" y="212735"/>
                  </a:cubicBezTo>
                  <a:cubicBezTo>
                    <a:pt x="32860" y="210351"/>
                    <a:pt x="32771" y="206415"/>
                    <a:pt x="35157" y="203923"/>
                  </a:cubicBezTo>
                  <a:cubicBezTo>
                    <a:pt x="35217" y="203864"/>
                    <a:pt x="35276" y="203794"/>
                    <a:pt x="35345" y="203735"/>
                  </a:cubicBezTo>
                  <a:lnTo>
                    <a:pt x="57127" y="181977"/>
                  </a:lnTo>
                  <a:lnTo>
                    <a:pt x="57127" y="181977"/>
                  </a:lnTo>
                  <a:cubicBezTo>
                    <a:pt x="58147" y="180909"/>
                    <a:pt x="59523" y="180246"/>
                    <a:pt x="60988" y="180098"/>
                  </a:cubicBezTo>
                  <a:close/>
                  <a:moveTo>
                    <a:pt x="42870" y="124615"/>
                  </a:moveTo>
                  <a:lnTo>
                    <a:pt x="42870" y="124615"/>
                  </a:lnTo>
                  <a:cubicBezTo>
                    <a:pt x="42820" y="121104"/>
                    <a:pt x="39949" y="118285"/>
                    <a:pt x="36434" y="118285"/>
                  </a:cubicBezTo>
                  <a:lnTo>
                    <a:pt x="5643" y="118285"/>
                  </a:lnTo>
                  <a:cubicBezTo>
                    <a:pt x="2118" y="118720"/>
                    <a:pt x="-386" y="121934"/>
                    <a:pt x="49" y="125455"/>
                  </a:cubicBezTo>
                  <a:cubicBezTo>
                    <a:pt x="416" y="128383"/>
                    <a:pt x="2722" y="130677"/>
                    <a:pt x="5643" y="131043"/>
                  </a:cubicBezTo>
                  <a:lnTo>
                    <a:pt x="36434" y="131043"/>
                  </a:lnTo>
                  <a:cubicBezTo>
                    <a:pt x="39870" y="130885"/>
                    <a:pt x="42573" y="128056"/>
                    <a:pt x="42573" y="124615"/>
                  </a:cubicBezTo>
                  <a:close/>
                </a:path>
              </a:pathLst>
            </a:custGeom>
            <a:grpFill/>
            <a:ln w="9897" cap="flat">
              <a:no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C910BCFC-F05D-5B4C-AC19-F718C5C8DCEE}"/>
                </a:ext>
              </a:extLst>
            </p:cNvPr>
            <p:cNvSpPr/>
            <p:nvPr/>
          </p:nvSpPr>
          <p:spPr>
            <a:xfrm>
              <a:off x="9607198" y="2632931"/>
              <a:ext cx="65369" cy="65284"/>
            </a:xfrm>
            <a:custGeom>
              <a:avLst/>
              <a:gdLst>
                <a:gd name="connsiteX0" fmla="*/ 64859 w 65369"/>
                <a:gd name="connsiteY0" fmla="*/ 38259 h 65284"/>
                <a:gd name="connsiteX1" fmla="*/ 27048 w 65369"/>
                <a:gd name="connsiteY1" fmla="*/ 64794 h 65284"/>
                <a:gd name="connsiteX2" fmla="*/ 494 w 65369"/>
                <a:gd name="connsiteY2" fmla="*/ 27024 h 65284"/>
                <a:gd name="connsiteX3" fmla="*/ 38226 w 65369"/>
                <a:gd name="connsiteY3" fmla="*/ 479 h 65284"/>
                <a:gd name="connsiteX4" fmla="*/ 64908 w 65369"/>
                <a:gd name="connsiteY4" fmla="*/ 37992 h 65284"/>
                <a:gd name="connsiteX5" fmla="*/ 64859 w 65369"/>
                <a:gd name="connsiteY5" fmla="*/ 38259 h 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69" h="65284">
                  <a:moveTo>
                    <a:pt x="64859" y="38259"/>
                  </a:moveTo>
                  <a:cubicBezTo>
                    <a:pt x="61750" y="56012"/>
                    <a:pt x="44829" y="67890"/>
                    <a:pt x="27048" y="64794"/>
                  </a:cubicBezTo>
                  <a:cubicBezTo>
                    <a:pt x="9276" y="61689"/>
                    <a:pt x="-2615" y="44777"/>
                    <a:pt x="494" y="27024"/>
                  </a:cubicBezTo>
                  <a:cubicBezTo>
                    <a:pt x="3593" y="9301"/>
                    <a:pt x="20474" y="-2577"/>
                    <a:pt x="38226" y="479"/>
                  </a:cubicBezTo>
                  <a:cubicBezTo>
                    <a:pt x="55968" y="3476"/>
                    <a:pt x="67908" y="20269"/>
                    <a:pt x="64908" y="37992"/>
                  </a:cubicBezTo>
                  <a:cubicBezTo>
                    <a:pt x="64888" y="38081"/>
                    <a:pt x="64878" y="38170"/>
                    <a:pt x="64859" y="38259"/>
                  </a:cubicBezTo>
                  <a:close/>
                </a:path>
              </a:pathLst>
            </a:custGeom>
            <a:grpFill/>
            <a:ln w="9897" cap="flat">
              <a:no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60D7D66E-FACC-6B4A-A8CD-24201F0CB7DB}"/>
                </a:ext>
              </a:extLst>
            </p:cNvPr>
            <p:cNvSpPr/>
            <p:nvPr/>
          </p:nvSpPr>
          <p:spPr>
            <a:xfrm>
              <a:off x="9590218" y="2423740"/>
              <a:ext cx="62829" cy="224208"/>
            </a:xfrm>
            <a:custGeom>
              <a:avLst/>
              <a:gdLst>
                <a:gd name="connsiteX0" fmla="*/ 62830 w 62829"/>
                <a:gd name="connsiteY0" fmla="*/ 222428 h 224208"/>
                <a:gd name="connsiteX1" fmla="*/ 25801 w 62829"/>
                <a:gd name="connsiteY1" fmla="*/ 34517 h 224208"/>
                <a:gd name="connsiteX2" fmla="*/ 158 w 62829"/>
                <a:gd name="connsiteY2" fmla="*/ 1 h 224208"/>
                <a:gd name="connsiteX3" fmla="*/ 39761 w 62829"/>
                <a:gd name="connsiteY3" fmla="*/ 224208 h 224208"/>
              </a:gdLst>
              <a:ahLst/>
              <a:cxnLst>
                <a:cxn ang="0">
                  <a:pos x="connsiteX0" y="connsiteY0"/>
                </a:cxn>
                <a:cxn ang="0">
                  <a:pos x="connsiteX1" y="connsiteY1"/>
                </a:cxn>
                <a:cxn ang="0">
                  <a:pos x="connsiteX2" y="connsiteY2"/>
                </a:cxn>
                <a:cxn ang="0">
                  <a:pos x="connsiteX3" y="connsiteY3"/>
                </a:cxn>
              </a:cxnLst>
              <a:rect l="l" t="t" r="r" b="b"/>
              <a:pathLst>
                <a:path w="62829" h="224208">
                  <a:moveTo>
                    <a:pt x="62830" y="222428"/>
                  </a:moveTo>
                  <a:cubicBezTo>
                    <a:pt x="62830" y="220846"/>
                    <a:pt x="25801" y="34517"/>
                    <a:pt x="25801" y="34517"/>
                  </a:cubicBezTo>
                  <a:cubicBezTo>
                    <a:pt x="18108" y="22402"/>
                    <a:pt x="9534" y="10870"/>
                    <a:pt x="158" y="1"/>
                  </a:cubicBezTo>
                  <a:cubicBezTo>
                    <a:pt x="-2911" y="-494"/>
                    <a:pt x="39761" y="224208"/>
                    <a:pt x="39761" y="224208"/>
                  </a:cubicBezTo>
                  <a:close/>
                </a:path>
              </a:pathLst>
            </a:custGeom>
            <a:grpFill/>
            <a:ln w="9897" cap="flat">
              <a:no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5400B206-7AC2-4E4F-9BA7-0519D5E88710}"/>
                </a:ext>
              </a:extLst>
            </p:cNvPr>
            <p:cNvSpPr/>
            <p:nvPr/>
          </p:nvSpPr>
          <p:spPr>
            <a:xfrm>
              <a:off x="9633741" y="2459840"/>
              <a:ext cx="143065" cy="192954"/>
            </a:xfrm>
            <a:custGeom>
              <a:avLst/>
              <a:gdLst>
                <a:gd name="connsiteX0" fmla="*/ 1287 w 143065"/>
                <a:gd name="connsiteY0" fmla="*/ 179307 h 192954"/>
                <a:gd name="connsiteX1" fmla="*/ 109304 w 143065"/>
                <a:gd name="connsiteY1" fmla="*/ 23736 h 192954"/>
                <a:gd name="connsiteX2" fmla="*/ 143066 w 143065"/>
                <a:gd name="connsiteY2" fmla="*/ 0 h 192954"/>
                <a:gd name="connsiteX3" fmla="*/ 127620 w 143065"/>
                <a:gd name="connsiteY3" fmla="*/ 37780 h 192954"/>
                <a:gd name="connsiteX4" fmla="*/ 22871 w 143065"/>
                <a:gd name="connsiteY4" fmla="*/ 192955 h 192954"/>
                <a:gd name="connsiteX5" fmla="*/ 0 w 143065"/>
                <a:gd name="connsiteY5" fmla="*/ 181186 h 192954"/>
                <a:gd name="connsiteX6" fmla="*/ 1287 w 143065"/>
                <a:gd name="connsiteY6" fmla="*/ 179307 h 192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065" h="192954">
                  <a:moveTo>
                    <a:pt x="1287" y="179307"/>
                  </a:moveTo>
                  <a:lnTo>
                    <a:pt x="109304" y="23736"/>
                  </a:lnTo>
                  <a:lnTo>
                    <a:pt x="143066" y="0"/>
                  </a:lnTo>
                  <a:lnTo>
                    <a:pt x="127620" y="37780"/>
                  </a:lnTo>
                  <a:lnTo>
                    <a:pt x="22871" y="192955"/>
                  </a:lnTo>
                  <a:lnTo>
                    <a:pt x="0" y="181186"/>
                  </a:lnTo>
                  <a:lnTo>
                    <a:pt x="1287" y="179307"/>
                  </a:lnTo>
                  <a:close/>
                </a:path>
              </a:pathLst>
            </a:custGeom>
            <a:grpFill/>
            <a:ln w="9897" cap="flat">
              <a:no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C4ACFD4B-0CFB-3543-AF6E-A643D6E0EBA9}"/>
                </a:ext>
              </a:extLst>
            </p:cNvPr>
            <p:cNvSpPr/>
            <p:nvPr/>
          </p:nvSpPr>
          <p:spPr>
            <a:xfrm>
              <a:off x="9622956" y="2684648"/>
              <a:ext cx="16025" cy="35689"/>
            </a:xfrm>
            <a:custGeom>
              <a:avLst/>
              <a:gdLst>
                <a:gd name="connsiteX0" fmla="*/ 4152 w 16025"/>
                <a:gd name="connsiteY0" fmla="*/ 4938 h 35689"/>
                <a:gd name="connsiteX1" fmla="*/ 11082 w 16025"/>
                <a:gd name="connsiteY1" fmla="*/ 92 h 35689"/>
                <a:gd name="connsiteX2" fmla="*/ 15933 w 16025"/>
                <a:gd name="connsiteY2" fmla="*/ 7015 h 35689"/>
                <a:gd name="connsiteX3" fmla="*/ 11874 w 16025"/>
                <a:gd name="connsiteY3" fmla="*/ 30751 h 35689"/>
                <a:gd name="connsiteX4" fmla="*/ 4944 w 16025"/>
                <a:gd name="connsiteY4" fmla="*/ 35597 h 35689"/>
                <a:gd name="connsiteX5" fmla="*/ 92 w 16025"/>
                <a:gd name="connsiteY5" fmla="*/ 28674 h 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25" h="35689">
                  <a:moveTo>
                    <a:pt x="4152" y="4938"/>
                  </a:moveTo>
                  <a:cubicBezTo>
                    <a:pt x="4726" y="1684"/>
                    <a:pt x="7825" y="-482"/>
                    <a:pt x="11082" y="92"/>
                  </a:cubicBezTo>
                  <a:cubicBezTo>
                    <a:pt x="14339" y="666"/>
                    <a:pt x="16508" y="3761"/>
                    <a:pt x="15933" y="7015"/>
                  </a:cubicBezTo>
                  <a:lnTo>
                    <a:pt x="11874" y="30751"/>
                  </a:lnTo>
                  <a:cubicBezTo>
                    <a:pt x="11300" y="34005"/>
                    <a:pt x="8201" y="36171"/>
                    <a:pt x="4944" y="35597"/>
                  </a:cubicBezTo>
                  <a:cubicBezTo>
                    <a:pt x="1686" y="35024"/>
                    <a:pt x="-482" y="31928"/>
                    <a:pt x="92" y="28674"/>
                  </a:cubicBezTo>
                  <a:close/>
                </a:path>
              </a:pathLst>
            </a:custGeom>
            <a:grpFill/>
            <a:ln w="9897" cap="flat">
              <a:no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CC332DEF-C5BB-2D4B-86B1-A4FAE5295920}"/>
                </a:ext>
              </a:extLst>
            </p:cNvPr>
            <p:cNvSpPr/>
            <p:nvPr/>
          </p:nvSpPr>
          <p:spPr>
            <a:xfrm>
              <a:off x="9566119" y="858146"/>
              <a:ext cx="248012" cy="270789"/>
            </a:xfrm>
            <a:custGeom>
              <a:avLst/>
              <a:gdLst>
                <a:gd name="connsiteX0" fmla="*/ 186034 w 248012"/>
                <a:gd name="connsiteY0" fmla="*/ 153691 h 270789"/>
                <a:gd name="connsiteX1" fmla="*/ 186034 w 248012"/>
                <a:gd name="connsiteY1" fmla="*/ 95241 h 270789"/>
                <a:gd name="connsiteX2" fmla="*/ 186034 w 248012"/>
                <a:gd name="connsiteY2" fmla="*/ 153691 h 270789"/>
                <a:gd name="connsiteX3" fmla="*/ 186034 w 248012"/>
                <a:gd name="connsiteY3" fmla="*/ 195526 h 270789"/>
                <a:gd name="connsiteX4" fmla="*/ 186034 w 248012"/>
                <a:gd name="connsiteY4" fmla="*/ 179999 h 270789"/>
                <a:gd name="connsiteX5" fmla="*/ 190490 w 248012"/>
                <a:gd name="connsiteY5" fmla="*/ 181878 h 270789"/>
                <a:gd name="connsiteX6" fmla="*/ 190490 w 248012"/>
                <a:gd name="connsiteY6" fmla="*/ 181878 h 270789"/>
                <a:gd name="connsiteX7" fmla="*/ 212172 w 248012"/>
                <a:gd name="connsiteY7" fmla="*/ 203636 h 270789"/>
                <a:gd name="connsiteX8" fmla="*/ 212172 w 248012"/>
                <a:gd name="connsiteY8" fmla="*/ 212636 h 270789"/>
                <a:gd name="connsiteX9" fmla="*/ 203163 w 248012"/>
                <a:gd name="connsiteY9" fmla="*/ 212636 h 270789"/>
                <a:gd name="connsiteX10" fmla="*/ 186034 w 248012"/>
                <a:gd name="connsiteY10" fmla="*/ 195724 h 270789"/>
                <a:gd name="connsiteX11" fmla="*/ 186034 w 248012"/>
                <a:gd name="connsiteY11" fmla="*/ 69131 h 270789"/>
                <a:gd name="connsiteX12" fmla="*/ 186034 w 248012"/>
                <a:gd name="connsiteY12" fmla="*/ 53604 h 270789"/>
                <a:gd name="connsiteX13" fmla="*/ 203163 w 248012"/>
                <a:gd name="connsiteY13" fmla="*/ 36494 h 270789"/>
                <a:gd name="connsiteX14" fmla="*/ 212172 w 248012"/>
                <a:gd name="connsiteY14" fmla="*/ 36494 h 270789"/>
                <a:gd name="connsiteX15" fmla="*/ 212172 w 248012"/>
                <a:gd name="connsiteY15" fmla="*/ 45494 h 270789"/>
                <a:gd name="connsiteX16" fmla="*/ 190490 w 248012"/>
                <a:gd name="connsiteY16" fmla="*/ 67153 h 270789"/>
                <a:gd name="connsiteX17" fmla="*/ 190490 w 248012"/>
                <a:gd name="connsiteY17" fmla="*/ 67153 h 270789"/>
                <a:gd name="connsiteX18" fmla="*/ 186034 w 248012"/>
                <a:gd name="connsiteY18" fmla="*/ 69033 h 270789"/>
                <a:gd name="connsiteX19" fmla="*/ 242370 w 248012"/>
                <a:gd name="connsiteY19" fmla="*/ 118582 h 270789"/>
                <a:gd name="connsiteX20" fmla="*/ 211578 w 248012"/>
                <a:gd name="connsiteY20" fmla="*/ 118582 h 270789"/>
                <a:gd name="connsiteX21" fmla="*/ 204400 w 248012"/>
                <a:gd name="connsiteY21" fmla="*/ 124165 h 270789"/>
                <a:gd name="connsiteX22" fmla="*/ 209984 w 248012"/>
                <a:gd name="connsiteY22" fmla="*/ 131340 h 270789"/>
                <a:gd name="connsiteX23" fmla="*/ 211578 w 248012"/>
                <a:gd name="connsiteY23" fmla="*/ 131340 h 270789"/>
                <a:gd name="connsiteX24" fmla="*/ 242370 w 248012"/>
                <a:gd name="connsiteY24" fmla="*/ 131340 h 270789"/>
                <a:gd name="connsiteX25" fmla="*/ 247963 w 248012"/>
                <a:gd name="connsiteY25" fmla="*/ 124165 h 270789"/>
                <a:gd name="connsiteX26" fmla="*/ 242370 w 248012"/>
                <a:gd name="connsiteY26" fmla="*/ 118582 h 270789"/>
                <a:gd name="connsiteX27" fmla="*/ 123561 w 248012"/>
                <a:gd name="connsiteY27" fmla="*/ 270790 h 270789"/>
                <a:gd name="connsiteX28" fmla="*/ 128313 w 248012"/>
                <a:gd name="connsiteY28" fmla="*/ 270790 h 270789"/>
                <a:gd name="connsiteX29" fmla="*/ 162471 w 248012"/>
                <a:gd name="connsiteY29" fmla="*/ 236669 h 270789"/>
                <a:gd name="connsiteX30" fmla="*/ 162471 w 248012"/>
                <a:gd name="connsiteY30" fmla="*/ 181384 h 270789"/>
                <a:gd name="connsiteX31" fmla="*/ 186034 w 248012"/>
                <a:gd name="connsiteY31" fmla="*/ 153691 h 270789"/>
                <a:gd name="connsiteX32" fmla="*/ 186034 w 248012"/>
                <a:gd name="connsiteY32" fmla="*/ 95241 h 270789"/>
                <a:gd name="connsiteX33" fmla="*/ 123561 w 248012"/>
                <a:gd name="connsiteY33" fmla="*/ 55681 h 270789"/>
                <a:gd name="connsiteX34" fmla="*/ 123561 w 248012"/>
                <a:gd name="connsiteY34" fmla="*/ 69923 h 270789"/>
                <a:gd name="connsiteX35" fmla="*/ 178233 w 248012"/>
                <a:gd name="connsiteY35" fmla="*/ 124698 h 270789"/>
                <a:gd name="connsiteX36" fmla="*/ 151679 w 248012"/>
                <a:gd name="connsiteY36" fmla="*/ 171494 h 270789"/>
                <a:gd name="connsiteX37" fmla="*/ 151679 w 248012"/>
                <a:gd name="connsiteY37" fmla="*/ 171494 h 270789"/>
                <a:gd name="connsiteX38" fmla="*/ 148214 w 248012"/>
                <a:gd name="connsiteY38" fmla="*/ 177526 h 270789"/>
                <a:gd name="connsiteX39" fmla="*/ 148214 w 248012"/>
                <a:gd name="connsiteY39" fmla="*/ 209076 h 270789"/>
                <a:gd name="connsiteX40" fmla="*/ 123561 w 248012"/>
                <a:gd name="connsiteY40" fmla="*/ 209076 h 270789"/>
                <a:gd name="connsiteX41" fmla="*/ 123561 w 248012"/>
                <a:gd name="connsiteY41" fmla="*/ 270493 h 270789"/>
                <a:gd name="connsiteX42" fmla="*/ 186034 w 248012"/>
                <a:gd name="connsiteY42" fmla="*/ 54000 h 270789"/>
                <a:gd name="connsiteX43" fmla="*/ 186034 w 248012"/>
                <a:gd name="connsiteY43" fmla="*/ 69131 h 270789"/>
                <a:gd name="connsiteX44" fmla="*/ 179490 w 248012"/>
                <a:gd name="connsiteY44" fmla="*/ 62811 h 270789"/>
                <a:gd name="connsiteX45" fmla="*/ 181381 w 248012"/>
                <a:gd name="connsiteY45" fmla="*/ 58154 h 270789"/>
                <a:gd name="connsiteX46" fmla="*/ 186034 w 248012"/>
                <a:gd name="connsiteY46" fmla="*/ 53604 h 270789"/>
                <a:gd name="connsiteX47" fmla="*/ 186034 w 248012"/>
                <a:gd name="connsiteY47" fmla="*/ 180395 h 270789"/>
                <a:gd name="connsiteX48" fmla="*/ 186034 w 248012"/>
                <a:gd name="connsiteY48" fmla="*/ 195724 h 270789"/>
                <a:gd name="connsiteX49" fmla="*/ 181381 w 248012"/>
                <a:gd name="connsiteY49" fmla="*/ 191076 h 270789"/>
                <a:gd name="connsiteX50" fmla="*/ 181381 w 248012"/>
                <a:gd name="connsiteY50" fmla="*/ 182076 h 270789"/>
                <a:gd name="connsiteX51" fmla="*/ 186034 w 248012"/>
                <a:gd name="connsiteY51" fmla="*/ 180197 h 270789"/>
                <a:gd name="connsiteX52" fmla="*/ 123561 w 248012"/>
                <a:gd name="connsiteY52" fmla="*/ 43912 h 270789"/>
                <a:gd name="connsiteX53" fmla="*/ 123561 w 248012"/>
                <a:gd name="connsiteY53" fmla="*/ 396 h 270789"/>
                <a:gd name="connsiteX54" fmla="*/ 123561 w 248012"/>
                <a:gd name="connsiteY54" fmla="*/ 396 h 270789"/>
                <a:gd name="connsiteX55" fmla="*/ 129897 w 248012"/>
                <a:gd name="connsiteY55" fmla="*/ 6824 h 270789"/>
                <a:gd name="connsiteX56" fmla="*/ 129897 w 248012"/>
                <a:gd name="connsiteY56" fmla="*/ 37483 h 270789"/>
                <a:gd name="connsiteX57" fmla="*/ 123561 w 248012"/>
                <a:gd name="connsiteY57" fmla="*/ 43912 h 270789"/>
                <a:gd name="connsiteX58" fmla="*/ 123561 w 248012"/>
                <a:gd name="connsiteY58" fmla="*/ 43912 h 270789"/>
                <a:gd name="connsiteX59" fmla="*/ 123561 w 248012"/>
                <a:gd name="connsiteY59" fmla="*/ 55978 h 270789"/>
                <a:gd name="connsiteX60" fmla="*/ 61483 w 248012"/>
                <a:gd name="connsiteY60" fmla="*/ 94747 h 270789"/>
                <a:gd name="connsiteX61" fmla="*/ 61483 w 248012"/>
                <a:gd name="connsiteY61" fmla="*/ 155076 h 270789"/>
                <a:gd name="connsiteX62" fmla="*/ 85542 w 248012"/>
                <a:gd name="connsiteY62" fmla="*/ 182175 h 270789"/>
                <a:gd name="connsiteX63" fmla="*/ 85542 w 248012"/>
                <a:gd name="connsiteY63" fmla="*/ 236273 h 270789"/>
                <a:gd name="connsiteX64" fmla="*/ 119601 w 248012"/>
                <a:gd name="connsiteY64" fmla="*/ 270394 h 270789"/>
                <a:gd name="connsiteX65" fmla="*/ 123264 w 248012"/>
                <a:gd name="connsiteY65" fmla="*/ 270394 h 270789"/>
                <a:gd name="connsiteX66" fmla="*/ 123264 w 248012"/>
                <a:gd name="connsiteY66" fmla="*/ 208977 h 270789"/>
                <a:gd name="connsiteX67" fmla="*/ 99799 w 248012"/>
                <a:gd name="connsiteY67" fmla="*/ 208977 h 270789"/>
                <a:gd name="connsiteX68" fmla="*/ 99799 w 248012"/>
                <a:gd name="connsiteY68" fmla="*/ 178120 h 270789"/>
                <a:gd name="connsiteX69" fmla="*/ 96136 w 248012"/>
                <a:gd name="connsiteY69" fmla="*/ 171988 h 270789"/>
                <a:gd name="connsiteX70" fmla="*/ 75800 w 248012"/>
                <a:gd name="connsiteY70" fmla="*/ 97357 h 270789"/>
                <a:gd name="connsiteX71" fmla="*/ 123264 w 248012"/>
                <a:gd name="connsiteY71" fmla="*/ 69824 h 270789"/>
                <a:gd name="connsiteX72" fmla="*/ 123264 w 248012"/>
                <a:gd name="connsiteY72" fmla="*/ 55582 h 270789"/>
                <a:gd name="connsiteX73" fmla="*/ 123561 w 248012"/>
                <a:gd name="connsiteY73" fmla="*/ 396 h 270789"/>
                <a:gd name="connsiteX74" fmla="*/ 123561 w 248012"/>
                <a:gd name="connsiteY74" fmla="*/ 43912 h 270789"/>
                <a:gd name="connsiteX75" fmla="*/ 117620 w 248012"/>
                <a:gd name="connsiteY75" fmla="*/ 37483 h 270789"/>
                <a:gd name="connsiteX76" fmla="*/ 117620 w 248012"/>
                <a:gd name="connsiteY76" fmla="*/ 6330 h 270789"/>
                <a:gd name="connsiteX77" fmla="*/ 123561 w 248012"/>
                <a:gd name="connsiteY77" fmla="*/ 0 h 270789"/>
                <a:gd name="connsiteX78" fmla="*/ 61483 w 248012"/>
                <a:gd name="connsiteY78" fmla="*/ 195724 h 270789"/>
                <a:gd name="connsiteX79" fmla="*/ 61483 w 248012"/>
                <a:gd name="connsiteY79" fmla="*/ 179999 h 270789"/>
                <a:gd name="connsiteX80" fmla="*/ 66632 w 248012"/>
                <a:gd name="connsiteY80" fmla="*/ 181878 h 270789"/>
                <a:gd name="connsiteX81" fmla="*/ 66632 w 248012"/>
                <a:gd name="connsiteY81" fmla="*/ 190878 h 270789"/>
                <a:gd name="connsiteX82" fmla="*/ 61483 w 248012"/>
                <a:gd name="connsiteY82" fmla="*/ 196021 h 270789"/>
                <a:gd name="connsiteX83" fmla="*/ 61483 w 248012"/>
                <a:gd name="connsiteY83" fmla="*/ 68736 h 270789"/>
                <a:gd name="connsiteX84" fmla="*/ 61483 w 248012"/>
                <a:gd name="connsiteY84" fmla="*/ 53110 h 270789"/>
                <a:gd name="connsiteX85" fmla="*/ 66632 w 248012"/>
                <a:gd name="connsiteY85" fmla="*/ 58154 h 270789"/>
                <a:gd name="connsiteX86" fmla="*/ 66632 w 248012"/>
                <a:gd name="connsiteY86" fmla="*/ 67252 h 270789"/>
                <a:gd name="connsiteX87" fmla="*/ 61483 w 248012"/>
                <a:gd name="connsiteY87" fmla="*/ 69033 h 270789"/>
                <a:gd name="connsiteX88" fmla="*/ 61483 w 248012"/>
                <a:gd name="connsiteY88" fmla="*/ 94054 h 270789"/>
                <a:gd name="connsiteX89" fmla="*/ 61483 w 248012"/>
                <a:gd name="connsiteY89" fmla="*/ 154384 h 270789"/>
                <a:gd name="connsiteX90" fmla="*/ 61483 w 248012"/>
                <a:gd name="connsiteY90" fmla="*/ 94054 h 270789"/>
                <a:gd name="connsiteX91" fmla="*/ 61483 w 248012"/>
                <a:gd name="connsiteY91" fmla="*/ 52813 h 270789"/>
                <a:gd name="connsiteX92" fmla="*/ 61483 w 248012"/>
                <a:gd name="connsiteY92" fmla="*/ 68736 h 270789"/>
                <a:gd name="connsiteX93" fmla="*/ 57622 w 248012"/>
                <a:gd name="connsiteY93" fmla="*/ 66956 h 270789"/>
                <a:gd name="connsiteX94" fmla="*/ 57622 w 248012"/>
                <a:gd name="connsiteY94" fmla="*/ 66956 h 270789"/>
                <a:gd name="connsiteX95" fmla="*/ 35840 w 248012"/>
                <a:gd name="connsiteY95" fmla="*/ 45198 h 270789"/>
                <a:gd name="connsiteX96" fmla="*/ 35840 w 248012"/>
                <a:gd name="connsiteY96" fmla="*/ 36198 h 270789"/>
                <a:gd name="connsiteX97" fmla="*/ 44850 w 248012"/>
                <a:gd name="connsiteY97" fmla="*/ 36198 h 270789"/>
                <a:gd name="connsiteX98" fmla="*/ 61483 w 248012"/>
                <a:gd name="connsiteY98" fmla="*/ 52813 h 270789"/>
                <a:gd name="connsiteX99" fmla="*/ 61483 w 248012"/>
                <a:gd name="connsiteY99" fmla="*/ 179702 h 270789"/>
                <a:gd name="connsiteX100" fmla="*/ 61483 w 248012"/>
                <a:gd name="connsiteY100" fmla="*/ 195724 h 270789"/>
                <a:gd name="connsiteX101" fmla="*/ 44850 w 248012"/>
                <a:gd name="connsiteY101" fmla="*/ 212339 h 270789"/>
                <a:gd name="connsiteX102" fmla="*/ 35840 w 248012"/>
                <a:gd name="connsiteY102" fmla="*/ 212339 h 270789"/>
                <a:gd name="connsiteX103" fmla="*/ 35840 w 248012"/>
                <a:gd name="connsiteY103" fmla="*/ 203339 h 270789"/>
                <a:gd name="connsiteX104" fmla="*/ 57622 w 248012"/>
                <a:gd name="connsiteY104" fmla="*/ 181581 h 270789"/>
                <a:gd name="connsiteX105" fmla="*/ 57622 w 248012"/>
                <a:gd name="connsiteY105" fmla="*/ 181581 h 270789"/>
                <a:gd name="connsiteX106" fmla="*/ 61483 w 248012"/>
                <a:gd name="connsiteY106" fmla="*/ 179702 h 270789"/>
                <a:gd name="connsiteX107" fmla="*/ 42870 w 248012"/>
                <a:gd name="connsiteY107" fmla="*/ 124318 h 270789"/>
                <a:gd name="connsiteX108" fmla="*/ 42870 w 248012"/>
                <a:gd name="connsiteY108" fmla="*/ 124318 h 270789"/>
                <a:gd name="connsiteX109" fmla="*/ 36434 w 248012"/>
                <a:gd name="connsiteY109" fmla="*/ 117889 h 270789"/>
                <a:gd name="connsiteX110" fmla="*/ 5643 w 248012"/>
                <a:gd name="connsiteY110" fmla="*/ 117889 h 270789"/>
                <a:gd name="connsiteX111" fmla="*/ 49 w 248012"/>
                <a:gd name="connsiteY111" fmla="*/ 125065 h 270789"/>
                <a:gd name="connsiteX112" fmla="*/ 5643 w 248012"/>
                <a:gd name="connsiteY112" fmla="*/ 130648 h 270789"/>
                <a:gd name="connsiteX113" fmla="*/ 36038 w 248012"/>
                <a:gd name="connsiteY113" fmla="*/ 130648 h 270789"/>
                <a:gd name="connsiteX114" fmla="*/ 42870 w 248012"/>
                <a:gd name="connsiteY114" fmla="*/ 124639 h 270789"/>
                <a:gd name="connsiteX115" fmla="*/ 42870 w 248012"/>
                <a:gd name="connsiteY115" fmla="*/ 124615 h 27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48012" h="270789">
                  <a:moveTo>
                    <a:pt x="186034" y="153691"/>
                  </a:moveTo>
                  <a:cubicBezTo>
                    <a:pt x="194668" y="135163"/>
                    <a:pt x="194668" y="113769"/>
                    <a:pt x="186034" y="95241"/>
                  </a:cubicBezTo>
                  <a:lnTo>
                    <a:pt x="186034" y="153691"/>
                  </a:lnTo>
                  <a:close/>
                  <a:moveTo>
                    <a:pt x="186034" y="195526"/>
                  </a:moveTo>
                  <a:lnTo>
                    <a:pt x="186034" y="179999"/>
                  </a:lnTo>
                  <a:cubicBezTo>
                    <a:pt x="187708" y="180043"/>
                    <a:pt x="189292" y="180714"/>
                    <a:pt x="190490" y="181878"/>
                  </a:cubicBezTo>
                  <a:lnTo>
                    <a:pt x="190490" y="181878"/>
                  </a:lnTo>
                  <a:lnTo>
                    <a:pt x="212172" y="203636"/>
                  </a:lnTo>
                  <a:cubicBezTo>
                    <a:pt x="214657" y="206122"/>
                    <a:pt x="214657" y="210151"/>
                    <a:pt x="212172" y="212636"/>
                  </a:cubicBezTo>
                  <a:cubicBezTo>
                    <a:pt x="209687" y="215122"/>
                    <a:pt x="205648" y="215122"/>
                    <a:pt x="203163" y="212636"/>
                  </a:cubicBezTo>
                  <a:lnTo>
                    <a:pt x="186034" y="195724"/>
                  </a:lnTo>
                  <a:close/>
                  <a:moveTo>
                    <a:pt x="186034" y="69131"/>
                  </a:moveTo>
                  <a:lnTo>
                    <a:pt x="186034" y="53604"/>
                  </a:lnTo>
                  <a:lnTo>
                    <a:pt x="203163" y="36494"/>
                  </a:lnTo>
                  <a:cubicBezTo>
                    <a:pt x="205648" y="34009"/>
                    <a:pt x="209687" y="34009"/>
                    <a:pt x="212172" y="36494"/>
                  </a:cubicBezTo>
                  <a:cubicBezTo>
                    <a:pt x="214657" y="38980"/>
                    <a:pt x="214657" y="43009"/>
                    <a:pt x="212172" y="45494"/>
                  </a:cubicBezTo>
                  <a:lnTo>
                    <a:pt x="190490" y="67153"/>
                  </a:lnTo>
                  <a:lnTo>
                    <a:pt x="190490" y="67153"/>
                  </a:lnTo>
                  <a:cubicBezTo>
                    <a:pt x="189272" y="68279"/>
                    <a:pt x="187698" y="68944"/>
                    <a:pt x="186034" y="69033"/>
                  </a:cubicBezTo>
                  <a:close/>
                  <a:moveTo>
                    <a:pt x="242370" y="118582"/>
                  </a:moveTo>
                  <a:lnTo>
                    <a:pt x="211578" y="118582"/>
                  </a:lnTo>
                  <a:cubicBezTo>
                    <a:pt x="208054" y="118143"/>
                    <a:pt x="204836" y="120642"/>
                    <a:pt x="204400" y="124165"/>
                  </a:cubicBezTo>
                  <a:cubicBezTo>
                    <a:pt x="203955" y="127688"/>
                    <a:pt x="206460" y="130901"/>
                    <a:pt x="209984" y="131340"/>
                  </a:cubicBezTo>
                  <a:cubicBezTo>
                    <a:pt x="210509" y="131406"/>
                    <a:pt x="211054" y="131406"/>
                    <a:pt x="211578" y="131340"/>
                  </a:cubicBezTo>
                  <a:lnTo>
                    <a:pt x="242370" y="131340"/>
                  </a:lnTo>
                  <a:cubicBezTo>
                    <a:pt x="245894" y="130901"/>
                    <a:pt x="248399" y="127688"/>
                    <a:pt x="247963" y="124165"/>
                  </a:cubicBezTo>
                  <a:cubicBezTo>
                    <a:pt x="247597" y="121245"/>
                    <a:pt x="245290" y="118946"/>
                    <a:pt x="242370" y="118582"/>
                  </a:cubicBezTo>
                  <a:close/>
                  <a:moveTo>
                    <a:pt x="123561" y="270790"/>
                  </a:moveTo>
                  <a:lnTo>
                    <a:pt x="128313" y="270790"/>
                  </a:lnTo>
                  <a:cubicBezTo>
                    <a:pt x="147174" y="270790"/>
                    <a:pt x="162471" y="255513"/>
                    <a:pt x="162471" y="236669"/>
                  </a:cubicBezTo>
                  <a:lnTo>
                    <a:pt x="162471" y="181384"/>
                  </a:lnTo>
                  <a:cubicBezTo>
                    <a:pt x="172658" y="174414"/>
                    <a:pt x="180787" y="164853"/>
                    <a:pt x="186034" y="153691"/>
                  </a:cubicBezTo>
                  <a:lnTo>
                    <a:pt x="186034" y="95241"/>
                  </a:lnTo>
                  <a:cubicBezTo>
                    <a:pt x="174579" y="71128"/>
                    <a:pt x="150273" y="55736"/>
                    <a:pt x="123561" y="55681"/>
                  </a:cubicBezTo>
                  <a:lnTo>
                    <a:pt x="123561" y="69923"/>
                  </a:lnTo>
                  <a:cubicBezTo>
                    <a:pt x="153798" y="69968"/>
                    <a:pt x="178272" y="94492"/>
                    <a:pt x="178233" y="124698"/>
                  </a:cubicBezTo>
                  <a:cubicBezTo>
                    <a:pt x="178203" y="143866"/>
                    <a:pt x="168124" y="161620"/>
                    <a:pt x="151679" y="171494"/>
                  </a:cubicBezTo>
                  <a:lnTo>
                    <a:pt x="151679" y="171494"/>
                  </a:lnTo>
                  <a:cubicBezTo>
                    <a:pt x="149540" y="172752"/>
                    <a:pt x="148223" y="175045"/>
                    <a:pt x="148214" y="177526"/>
                  </a:cubicBezTo>
                  <a:lnTo>
                    <a:pt x="148214" y="209076"/>
                  </a:lnTo>
                  <a:lnTo>
                    <a:pt x="123561" y="209076"/>
                  </a:lnTo>
                  <a:lnTo>
                    <a:pt x="123561" y="270493"/>
                  </a:lnTo>
                  <a:close/>
                  <a:moveTo>
                    <a:pt x="186034" y="54000"/>
                  </a:moveTo>
                  <a:lnTo>
                    <a:pt x="186034" y="69131"/>
                  </a:lnTo>
                  <a:cubicBezTo>
                    <a:pt x="182480" y="69191"/>
                    <a:pt x="179549" y="66361"/>
                    <a:pt x="179490" y="62811"/>
                  </a:cubicBezTo>
                  <a:cubicBezTo>
                    <a:pt x="179460" y="61067"/>
                    <a:pt x="180143" y="59386"/>
                    <a:pt x="181381" y="58154"/>
                  </a:cubicBezTo>
                  <a:lnTo>
                    <a:pt x="186034" y="53604"/>
                  </a:lnTo>
                  <a:close/>
                  <a:moveTo>
                    <a:pt x="186034" y="180395"/>
                  </a:moveTo>
                  <a:lnTo>
                    <a:pt x="186034" y="195724"/>
                  </a:lnTo>
                  <a:lnTo>
                    <a:pt x="181381" y="191076"/>
                  </a:lnTo>
                  <a:cubicBezTo>
                    <a:pt x="178926" y="188577"/>
                    <a:pt x="178926" y="184575"/>
                    <a:pt x="181381" y="182076"/>
                  </a:cubicBezTo>
                  <a:cubicBezTo>
                    <a:pt x="182619" y="180855"/>
                    <a:pt x="184292" y="180179"/>
                    <a:pt x="186034" y="180197"/>
                  </a:cubicBezTo>
                  <a:close/>
                  <a:moveTo>
                    <a:pt x="123561" y="43912"/>
                  </a:moveTo>
                  <a:lnTo>
                    <a:pt x="123561" y="396"/>
                  </a:lnTo>
                  <a:lnTo>
                    <a:pt x="123561" y="396"/>
                  </a:lnTo>
                  <a:cubicBezTo>
                    <a:pt x="127076" y="450"/>
                    <a:pt x="129897" y="3312"/>
                    <a:pt x="129897" y="6824"/>
                  </a:cubicBezTo>
                  <a:lnTo>
                    <a:pt x="129897" y="37483"/>
                  </a:lnTo>
                  <a:cubicBezTo>
                    <a:pt x="129897" y="40995"/>
                    <a:pt x="127076" y="43857"/>
                    <a:pt x="123561" y="43912"/>
                  </a:cubicBezTo>
                  <a:lnTo>
                    <a:pt x="123561" y="43912"/>
                  </a:lnTo>
                  <a:close/>
                  <a:moveTo>
                    <a:pt x="123561" y="55978"/>
                  </a:moveTo>
                  <a:cubicBezTo>
                    <a:pt x="97165" y="56038"/>
                    <a:pt x="73097" y="71070"/>
                    <a:pt x="61483" y="94747"/>
                  </a:cubicBezTo>
                  <a:lnTo>
                    <a:pt x="61483" y="155076"/>
                  </a:lnTo>
                  <a:cubicBezTo>
                    <a:pt x="66988" y="166055"/>
                    <a:pt x="75285" y="175399"/>
                    <a:pt x="85542" y="182175"/>
                  </a:cubicBezTo>
                  <a:lnTo>
                    <a:pt x="85542" y="236273"/>
                  </a:lnTo>
                  <a:cubicBezTo>
                    <a:pt x="85542" y="255079"/>
                    <a:pt x="100779" y="270340"/>
                    <a:pt x="119601" y="270394"/>
                  </a:cubicBezTo>
                  <a:lnTo>
                    <a:pt x="123264" y="270394"/>
                  </a:lnTo>
                  <a:lnTo>
                    <a:pt x="123264" y="208977"/>
                  </a:lnTo>
                  <a:lnTo>
                    <a:pt x="99799" y="208977"/>
                  </a:lnTo>
                  <a:lnTo>
                    <a:pt x="99799" y="178120"/>
                  </a:lnTo>
                  <a:cubicBezTo>
                    <a:pt x="99769" y="175568"/>
                    <a:pt x="98373" y="173228"/>
                    <a:pt x="96136" y="171988"/>
                  </a:cubicBezTo>
                  <a:cubicBezTo>
                    <a:pt x="69889" y="156989"/>
                    <a:pt x="60780" y="123575"/>
                    <a:pt x="75800" y="97357"/>
                  </a:cubicBezTo>
                  <a:cubicBezTo>
                    <a:pt x="85542" y="80349"/>
                    <a:pt x="103650" y="69846"/>
                    <a:pt x="123264" y="69824"/>
                  </a:cubicBezTo>
                  <a:lnTo>
                    <a:pt x="123264" y="55582"/>
                  </a:lnTo>
                  <a:close/>
                  <a:moveTo>
                    <a:pt x="123561" y="396"/>
                  </a:moveTo>
                  <a:lnTo>
                    <a:pt x="123561" y="43912"/>
                  </a:lnTo>
                  <a:cubicBezTo>
                    <a:pt x="120205" y="43653"/>
                    <a:pt x="117610" y="40849"/>
                    <a:pt x="117620" y="37483"/>
                  </a:cubicBezTo>
                  <a:lnTo>
                    <a:pt x="117620" y="6330"/>
                  </a:lnTo>
                  <a:cubicBezTo>
                    <a:pt x="117610" y="2983"/>
                    <a:pt x="120214" y="209"/>
                    <a:pt x="123561" y="0"/>
                  </a:cubicBezTo>
                  <a:close/>
                  <a:moveTo>
                    <a:pt x="61483" y="195724"/>
                  </a:moveTo>
                  <a:lnTo>
                    <a:pt x="61483" y="179999"/>
                  </a:lnTo>
                  <a:cubicBezTo>
                    <a:pt x="63384" y="179867"/>
                    <a:pt x="65255" y="180551"/>
                    <a:pt x="66632" y="181878"/>
                  </a:cubicBezTo>
                  <a:cubicBezTo>
                    <a:pt x="69087" y="184378"/>
                    <a:pt x="69087" y="188379"/>
                    <a:pt x="66632" y="190878"/>
                  </a:cubicBezTo>
                  <a:lnTo>
                    <a:pt x="61483" y="196021"/>
                  </a:lnTo>
                  <a:close/>
                  <a:moveTo>
                    <a:pt x="61483" y="68736"/>
                  </a:moveTo>
                  <a:lnTo>
                    <a:pt x="61483" y="53110"/>
                  </a:lnTo>
                  <a:lnTo>
                    <a:pt x="66632" y="58154"/>
                  </a:lnTo>
                  <a:cubicBezTo>
                    <a:pt x="69097" y="60686"/>
                    <a:pt x="69097" y="64720"/>
                    <a:pt x="66632" y="67252"/>
                  </a:cubicBezTo>
                  <a:cubicBezTo>
                    <a:pt x="65275" y="68602"/>
                    <a:pt x="63384" y="69259"/>
                    <a:pt x="61483" y="69033"/>
                  </a:cubicBezTo>
                  <a:close/>
                  <a:moveTo>
                    <a:pt x="61483" y="94054"/>
                  </a:moveTo>
                  <a:cubicBezTo>
                    <a:pt x="52246" y="113107"/>
                    <a:pt x="52246" y="135332"/>
                    <a:pt x="61483" y="154384"/>
                  </a:cubicBezTo>
                  <a:lnTo>
                    <a:pt x="61483" y="94054"/>
                  </a:lnTo>
                  <a:close/>
                  <a:moveTo>
                    <a:pt x="61483" y="52813"/>
                  </a:moveTo>
                  <a:lnTo>
                    <a:pt x="61483" y="68736"/>
                  </a:lnTo>
                  <a:cubicBezTo>
                    <a:pt x="60018" y="68630"/>
                    <a:pt x="58652" y="67997"/>
                    <a:pt x="57622" y="66956"/>
                  </a:cubicBezTo>
                  <a:lnTo>
                    <a:pt x="57622" y="66956"/>
                  </a:lnTo>
                  <a:lnTo>
                    <a:pt x="35840" y="45198"/>
                  </a:lnTo>
                  <a:cubicBezTo>
                    <a:pt x="33355" y="42712"/>
                    <a:pt x="33355" y="38683"/>
                    <a:pt x="35840" y="36198"/>
                  </a:cubicBezTo>
                  <a:cubicBezTo>
                    <a:pt x="38325" y="33712"/>
                    <a:pt x="42365" y="33712"/>
                    <a:pt x="44850" y="36198"/>
                  </a:cubicBezTo>
                  <a:lnTo>
                    <a:pt x="61483" y="52813"/>
                  </a:lnTo>
                  <a:close/>
                  <a:moveTo>
                    <a:pt x="61483" y="179702"/>
                  </a:moveTo>
                  <a:lnTo>
                    <a:pt x="61483" y="195724"/>
                  </a:lnTo>
                  <a:lnTo>
                    <a:pt x="44850" y="212339"/>
                  </a:lnTo>
                  <a:cubicBezTo>
                    <a:pt x="42365" y="214825"/>
                    <a:pt x="38325" y="214825"/>
                    <a:pt x="35840" y="212339"/>
                  </a:cubicBezTo>
                  <a:cubicBezTo>
                    <a:pt x="33355" y="209854"/>
                    <a:pt x="33355" y="205825"/>
                    <a:pt x="35840" y="203339"/>
                  </a:cubicBezTo>
                  <a:lnTo>
                    <a:pt x="57622" y="181581"/>
                  </a:lnTo>
                  <a:lnTo>
                    <a:pt x="57622" y="181581"/>
                  </a:lnTo>
                  <a:cubicBezTo>
                    <a:pt x="58671" y="180551"/>
                    <a:pt x="60028" y="179891"/>
                    <a:pt x="61483" y="179702"/>
                  </a:cubicBezTo>
                  <a:close/>
                  <a:moveTo>
                    <a:pt x="42870" y="124318"/>
                  </a:moveTo>
                  <a:lnTo>
                    <a:pt x="42870" y="124318"/>
                  </a:lnTo>
                  <a:cubicBezTo>
                    <a:pt x="42870" y="120767"/>
                    <a:pt x="39989" y="117889"/>
                    <a:pt x="36434" y="117889"/>
                  </a:cubicBezTo>
                  <a:lnTo>
                    <a:pt x="5643" y="117889"/>
                  </a:lnTo>
                  <a:cubicBezTo>
                    <a:pt x="2118" y="118329"/>
                    <a:pt x="-386" y="121541"/>
                    <a:pt x="49" y="125065"/>
                  </a:cubicBezTo>
                  <a:cubicBezTo>
                    <a:pt x="415" y="127984"/>
                    <a:pt x="2722" y="130284"/>
                    <a:pt x="5643" y="130648"/>
                  </a:cubicBezTo>
                  <a:lnTo>
                    <a:pt x="36038" y="130648"/>
                  </a:lnTo>
                  <a:cubicBezTo>
                    <a:pt x="39583" y="130872"/>
                    <a:pt x="42642" y="128182"/>
                    <a:pt x="42870" y="124639"/>
                  </a:cubicBezTo>
                  <a:cubicBezTo>
                    <a:pt x="42870" y="124630"/>
                    <a:pt x="42870" y="124623"/>
                    <a:pt x="42870" y="124615"/>
                  </a:cubicBezTo>
                  <a:close/>
                </a:path>
              </a:pathLst>
            </a:custGeom>
            <a:grpFill/>
            <a:ln w="9897" cap="flat">
              <a:noFill/>
              <a:prstDash val="solid"/>
              <a:miter/>
            </a:ln>
          </p:spPr>
          <p:txBody>
            <a:bodyPr rtlCol="0" anchor="ctr"/>
            <a:lstStyle/>
            <a:p>
              <a:endParaRPr lang="en-US"/>
            </a:p>
          </p:txBody>
        </p:sp>
      </p:grpSp>
      <p:grpSp>
        <p:nvGrpSpPr>
          <p:cNvPr id="171" name="Group 170">
            <a:extLst>
              <a:ext uri="{FF2B5EF4-FFF2-40B4-BE49-F238E27FC236}">
                <a16:creationId xmlns:a16="http://schemas.microsoft.com/office/drawing/2014/main" id="{902D2648-5B5D-1340-8511-1C4ABFC8B279}"/>
              </a:ext>
            </a:extLst>
          </p:cNvPr>
          <p:cNvGrpSpPr/>
          <p:nvPr/>
        </p:nvGrpSpPr>
        <p:grpSpPr>
          <a:xfrm>
            <a:off x="8835049" y="4848387"/>
            <a:ext cx="1627779" cy="1597341"/>
            <a:chOff x="8835049" y="4848387"/>
            <a:chExt cx="1627779" cy="1597341"/>
          </a:xfrm>
        </p:grpSpPr>
        <p:sp>
          <p:nvSpPr>
            <p:cNvPr id="157" name="Freeform 156">
              <a:extLst>
                <a:ext uri="{FF2B5EF4-FFF2-40B4-BE49-F238E27FC236}">
                  <a16:creationId xmlns:a16="http://schemas.microsoft.com/office/drawing/2014/main" id="{93585866-FE33-204E-B8AC-4B6112901587}"/>
                </a:ext>
              </a:extLst>
            </p:cNvPr>
            <p:cNvSpPr/>
            <p:nvPr/>
          </p:nvSpPr>
          <p:spPr>
            <a:xfrm>
              <a:off x="8835049" y="4849079"/>
              <a:ext cx="1627779" cy="1445727"/>
            </a:xfrm>
            <a:custGeom>
              <a:avLst/>
              <a:gdLst>
                <a:gd name="connsiteX0" fmla="*/ 793148 w 1627779"/>
                <a:gd name="connsiteY0" fmla="*/ 1445728 h 1445727"/>
                <a:gd name="connsiteX1" fmla="*/ 384743 w 1627779"/>
                <a:gd name="connsiteY1" fmla="*/ 1393212 h 1445727"/>
                <a:gd name="connsiteX2" fmla="*/ 235142 w 1627779"/>
                <a:gd name="connsiteY2" fmla="*/ 1268004 h 1445727"/>
                <a:gd name="connsiteX3" fmla="*/ 101681 w 1627779"/>
                <a:gd name="connsiteY3" fmla="*/ 1089983 h 1445727"/>
                <a:gd name="connsiteX4" fmla="*/ 81879 w 1627779"/>
                <a:gd name="connsiteY4" fmla="*/ 992961 h 1445727"/>
                <a:gd name="connsiteX5" fmla="*/ 85938 w 1627779"/>
                <a:gd name="connsiteY5" fmla="*/ 936390 h 1445727"/>
                <a:gd name="connsiteX6" fmla="*/ 102077 w 1627779"/>
                <a:gd name="connsiteY6" fmla="*/ 847380 h 1445727"/>
                <a:gd name="connsiteX7" fmla="*/ 85938 w 1627779"/>
                <a:gd name="connsiteY7" fmla="*/ 790809 h 1445727"/>
                <a:gd name="connsiteX8" fmla="*/ 77820 w 1627779"/>
                <a:gd name="connsiteY8" fmla="*/ 730282 h 1445727"/>
                <a:gd name="connsiteX9" fmla="*/ 97621 w 1627779"/>
                <a:gd name="connsiteY9" fmla="*/ 649480 h 1445727"/>
                <a:gd name="connsiteX10" fmla="*/ 81483 w 1627779"/>
                <a:gd name="connsiteY10" fmla="*/ 576788 h 1445727"/>
                <a:gd name="connsiteX11" fmla="*/ 93859 w 1627779"/>
                <a:gd name="connsiteY11" fmla="*/ 516854 h 1445727"/>
                <a:gd name="connsiteX12" fmla="*/ 109997 w 1627779"/>
                <a:gd name="connsiteY12" fmla="*/ 456228 h 1445727"/>
                <a:gd name="connsiteX13" fmla="*/ 118116 w 1627779"/>
                <a:gd name="connsiteY13" fmla="*/ 391646 h 1445727"/>
                <a:gd name="connsiteX14" fmla="*/ 45246 w 1627779"/>
                <a:gd name="connsiteY14" fmla="*/ 339130 h 1445727"/>
                <a:gd name="connsiteX15" fmla="*/ 0 w 1627779"/>
                <a:gd name="connsiteY15" fmla="*/ 0 h 1445727"/>
                <a:gd name="connsiteX16" fmla="*/ 1627779 w 1627779"/>
                <a:gd name="connsiteY16" fmla="*/ 0 h 1445727"/>
                <a:gd name="connsiteX17" fmla="*/ 1596493 w 1627779"/>
                <a:gd name="connsiteY17" fmla="*/ 254273 h 1445727"/>
                <a:gd name="connsiteX18" fmla="*/ 1523624 w 1627779"/>
                <a:gd name="connsiteY18" fmla="*/ 306790 h 1445727"/>
                <a:gd name="connsiteX19" fmla="*/ 1531742 w 1627779"/>
                <a:gd name="connsiteY19" fmla="*/ 371470 h 1445727"/>
                <a:gd name="connsiteX20" fmla="*/ 1547979 w 1627779"/>
                <a:gd name="connsiteY20" fmla="*/ 431998 h 1445727"/>
                <a:gd name="connsiteX21" fmla="*/ 1560058 w 1627779"/>
                <a:gd name="connsiteY21" fmla="*/ 492623 h 1445727"/>
                <a:gd name="connsiteX22" fmla="*/ 1543920 w 1627779"/>
                <a:gd name="connsiteY22" fmla="*/ 565316 h 1445727"/>
                <a:gd name="connsiteX23" fmla="*/ 1563722 w 1627779"/>
                <a:gd name="connsiteY23" fmla="*/ 646117 h 1445727"/>
                <a:gd name="connsiteX24" fmla="*/ 1555603 w 1627779"/>
                <a:gd name="connsiteY24" fmla="*/ 706644 h 1445727"/>
                <a:gd name="connsiteX25" fmla="*/ 1539465 w 1627779"/>
                <a:gd name="connsiteY25" fmla="*/ 763215 h 1445727"/>
                <a:gd name="connsiteX26" fmla="*/ 1555603 w 1627779"/>
                <a:gd name="connsiteY26" fmla="*/ 852226 h 1445727"/>
                <a:gd name="connsiteX27" fmla="*/ 1559662 w 1627779"/>
                <a:gd name="connsiteY27" fmla="*/ 908797 h 1445727"/>
                <a:gd name="connsiteX28" fmla="*/ 1539861 w 1627779"/>
                <a:gd name="connsiteY28" fmla="*/ 1005719 h 1445727"/>
                <a:gd name="connsiteX29" fmla="*/ 1569563 w 1627779"/>
                <a:gd name="connsiteY29" fmla="*/ 1060214 h 1445727"/>
                <a:gd name="connsiteX30" fmla="*/ 1418478 w 1627779"/>
                <a:gd name="connsiteY30" fmla="*/ 1267905 h 1445727"/>
                <a:gd name="connsiteX31" fmla="*/ 1268779 w 1627779"/>
                <a:gd name="connsiteY31" fmla="*/ 1393113 h 1445727"/>
                <a:gd name="connsiteX32" fmla="*/ 793148 w 1627779"/>
                <a:gd name="connsiteY32" fmla="*/ 1445728 h 144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627779" h="1445727">
                  <a:moveTo>
                    <a:pt x="793148" y="1445728"/>
                  </a:moveTo>
                  <a:cubicBezTo>
                    <a:pt x="663745" y="1445728"/>
                    <a:pt x="392861" y="1433563"/>
                    <a:pt x="384743" y="1393212"/>
                  </a:cubicBezTo>
                  <a:cubicBezTo>
                    <a:pt x="376624" y="1352861"/>
                    <a:pt x="336229" y="1328531"/>
                    <a:pt x="235142" y="1268004"/>
                  </a:cubicBezTo>
                  <a:cubicBezTo>
                    <a:pt x="134056" y="1207477"/>
                    <a:pt x="101681" y="1134686"/>
                    <a:pt x="101681" y="1089983"/>
                  </a:cubicBezTo>
                  <a:cubicBezTo>
                    <a:pt x="101681" y="1045280"/>
                    <a:pt x="134056" y="1013137"/>
                    <a:pt x="81879" y="992961"/>
                  </a:cubicBezTo>
                  <a:cubicBezTo>
                    <a:pt x="29702" y="972785"/>
                    <a:pt x="41484" y="952610"/>
                    <a:pt x="85938" y="936390"/>
                  </a:cubicBezTo>
                  <a:cubicBezTo>
                    <a:pt x="130393" y="920171"/>
                    <a:pt x="102077" y="891984"/>
                    <a:pt x="102077" y="847380"/>
                  </a:cubicBezTo>
                  <a:cubicBezTo>
                    <a:pt x="102077" y="802775"/>
                    <a:pt x="150590" y="794863"/>
                    <a:pt x="85938" y="790809"/>
                  </a:cubicBezTo>
                  <a:cubicBezTo>
                    <a:pt x="21287" y="786754"/>
                    <a:pt x="29306" y="746403"/>
                    <a:pt x="77820" y="730282"/>
                  </a:cubicBezTo>
                  <a:cubicBezTo>
                    <a:pt x="126333" y="714161"/>
                    <a:pt x="97621" y="685776"/>
                    <a:pt x="97621" y="649480"/>
                  </a:cubicBezTo>
                  <a:cubicBezTo>
                    <a:pt x="97621" y="613183"/>
                    <a:pt x="125937" y="588854"/>
                    <a:pt x="81483" y="576788"/>
                  </a:cubicBezTo>
                  <a:cubicBezTo>
                    <a:pt x="37029" y="564722"/>
                    <a:pt x="41088" y="528722"/>
                    <a:pt x="93859" y="516854"/>
                  </a:cubicBezTo>
                  <a:cubicBezTo>
                    <a:pt x="146630" y="504986"/>
                    <a:pt x="113660" y="484514"/>
                    <a:pt x="109997" y="456228"/>
                  </a:cubicBezTo>
                  <a:cubicBezTo>
                    <a:pt x="106334" y="427943"/>
                    <a:pt x="146432" y="391646"/>
                    <a:pt x="118116" y="391646"/>
                  </a:cubicBezTo>
                  <a:cubicBezTo>
                    <a:pt x="89800" y="391646"/>
                    <a:pt x="49603" y="371174"/>
                    <a:pt x="45246" y="339130"/>
                  </a:cubicBezTo>
                  <a:lnTo>
                    <a:pt x="0" y="0"/>
                  </a:lnTo>
                  <a:lnTo>
                    <a:pt x="1627779" y="0"/>
                  </a:lnTo>
                  <a:lnTo>
                    <a:pt x="1596493" y="254273"/>
                  </a:lnTo>
                  <a:cubicBezTo>
                    <a:pt x="1592533" y="286317"/>
                    <a:pt x="1551940" y="306790"/>
                    <a:pt x="1523624" y="306790"/>
                  </a:cubicBezTo>
                  <a:cubicBezTo>
                    <a:pt x="1495307" y="306790"/>
                    <a:pt x="1535802" y="343185"/>
                    <a:pt x="1531742" y="371470"/>
                  </a:cubicBezTo>
                  <a:cubicBezTo>
                    <a:pt x="1527683" y="399756"/>
                    <a:pt x="1495407" y="419932"/>
                    <a:pt x="1547979" y="431998"/>
                  </a:cubicBezTo>
                  <a:cubicBezTo>
                    <a:pt x="1600552" y="444064"/>
                    <a:pt x="1604513" y="480459"/>
                    <a:pt x="1560058" y="492623"/>
                  </a:cubicBezTo>
                  <a:cubicBezTo>
                    <a:pt x="1515604" y="504788"/>
                    <a:pt x="1543920" y="528920"/>
                    <a:pt x="1543920" y="565316"/>
                  </a:cubicBezTo>
                  <a:cubicBezTo>
                    <a:pt x="1543920" y="601711"/>
                    <a:pt x="1515604" y="629897"/>
                    <a:pt x="1563722" y="646117"/>
                  </a:cubicBezTo>
                  <a:cubicBezTo>
                    <a:pt x="1611839" y="662337"/>
                    <a:pt x="1620354" y="702688"/>
                    <a:pt x="1555603" y="706644"/>
                  </a:cubicBezTo>
                  <a:cubicBezTo>
                    <a:pt x="1490852" y="710601"/>
                    <a:pt x="1539465" y="718809"/>
                    <a:pt x="1539465" y="763215"/>
                  </a:cubicBezTo>
                  <a:cubicBezTo>
                    <a:pt x="1539465" y="807622"/>
                    <a:pt x="1511149" y="835907"/>
                    <a:pt x="1555603" y="852226"/>
                  </a:cubicBezTo>
                  <a:cubicBezTo>
                    <a:pt x="1600057" y="868544"/>
                    <a:pt x="1612235" y="888523"/>
                    <a:pt x="1559662" y="908797"/>
                  </a:cubicBezTo>
                  <a:cubicBezTo>
                    <a:pt x="1507089" y="929072"/>
                    <a:pt x="1539861" y="961214"/>
                    <a:pt x="1539861" y="1005719"/>
                  </a:cubicBezTo>
                  <a:cubicBezTo>
                    <a:pt x="1539861" y="1018873"/>
                    <a:pt x="1574810" y="1032719"/>
                    <a:pt x="1569563" y="1060214"/>
                  </a:cubicBezTo>
                  <a:cubicBezTo>
                    <a:pt x="1557385" y="1125686"/>
                    <a:pt x="1495110" y="1204015"/>
                    <a:pt x="1418478" y="1267905"/>
                  </a:cubicBezTo>
                  <a:cubicBezTo>
                    <a:pt x="1341846" y="1331795"/>
                    <a:pt x="1276898" y="1352663"/>
                    <a:pt x="1268779" y="1393113"/>
                  </a:cubicBezTo>
                  <a:cubicBezTo>
                    <a:pt x="1260660" y="1433563"/>
                    <a:pt x="922550" y="1445728"/>
                    <a:pt x="793148" y="1445728"/>
                  </a:cubicBezTo>
                  <a:close/>
                </a:path>
              </a:pathLst>
            </a:custGeom>
            <a:solidFill>
              <a:srgbClr val="828282"/>
            </a:solidFill>
            <a:ln w="9897" cap="flat">
              <a:no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7AE31C01-0941-F844-924A-979959C00F29}"/>
                </a:ext>
              </a:extLst>
            </p:cNvPr>
            <p:cNvSpPr/>
            <p:nvPr/>
          </p:nvSpPr>
          <p:spPr>
            <a:xfrm>
              <a:off x="9183654" y="4848387"/>
              <a:ext cx="460573" cy="1446419"/>
            </a:xfrm>
            <a:custGeom>
              <a:avLst/>
              <a:gdLst>
                <a:gd name="connsiteX0" fmla="*/ 220489 w 460573"/>
                <a:gd name="connsiteY0" fmla="*/ 1446420 h 1446419"/>
                <a:gd name="connsiteX1" fmla="*/ 103166 w 460573"/>
                <a:gd name="connsiteY1" fmla="*/ 1393904 h 1446419"/>
                <a:gd name="connsiteX2" fmla="*/ 60196 w 460573"/>
                <a:gd name="connsiteY2" fmla="*/ 1268696 h 1446419"/>
                <a:gd name="connsiteX3" fmla="*/ 21881 w 460573"/>
                <a:gd name="connsiteY3" fmla="*/ 1090675 h 1446419"/>
                <a:gd name="connsiteX4" fmla="*/ 16039 w 460573"/>
                <a:gd name="connsiteY4" fmla="*/ 993654 h 1446419"/>
                <a:gd name="connsiteX5" fmla="*/ 17227 w 460573"/>
                <a:gd name="connsiteY5" fmla="*/ 937082 h 1446419"/>
                <a:gd name="connsiteX6" fmla="*/ 21881 w 460573"/>
                <a:gd name="connsiteY6" fmla="*/ 848072 h 1446419"/>
                <a:gd name="connsiteX7" fmla="*/ 17227 w 460573"/>
                <a:gd name="connsiteY7" fmla="*/ 791501 h 1446419"/>
                <a:gd name="connsiteX8" fmla="*/ 14851 w 460573"/>
                <a:gd name="connsiteY8" fmla="*/ 730974 h 1446419"/>
                <a:gd name="connsiteX9" fmla="*/ 20693 w 460573"/>
                <a:gd name="connsiteY9" fmla="*/ 650172 h 1446419"/>
                <a:gd name="connsiteX10" fmla="*/ 16039 w 460573"/>
                <a:gd name="connsiteY10" fmla="*/ 577480 h 1446419"/>
                <a:gd name="connsiteX11" fmla="*/ 19504 w 460573"/>
                <a:gd name="connsiteY11" fmla="*/ 516854 h 1446419"/>
                <a:gd name="connsiteX12" fmla="*/ 24158 w 460573"/>
                <a:gd name="connsiteY12" fmla="*/ 456228 h 1446419"/>
                <a:gd name="connsiteX13" fmla="*/ 26435 w 460573"/>
                <a:gd name="connsiteY13" fmla="*/ 391646 h 1446419"/>
                <a:gd name="connsiteX14" fmla="*/ 5544 w 460573"/>
                <a:gd name="connsiteY14" fmla="*/ 339130 h 1446419"/>
                <a:gd name="connsiteX15" fmla="*/ 12574 w 460573"/>
                <a:gd name="connsiteY15" fmla="*/ 242207 h 1446419"/>
                <a:gd name="connsiteX16" fmla="*/ 11386 w 460573"/>
                <a:gd name="connsiteY16" fmla="*/ 116900 h 1446419"/>
                <a:gd name="connsiteX17" fmla="*/ 0 w 460573"/>
                <a:gd name="connsiteY17" fmla="*/ 0 h 1446419"/>
                <a:gd name="connsiteX18" fmla="*/ 460285 w 460573"/>
                <a:gd name="connsiteY18" fmla="*/ 0 h 1446419"/>
                <a:gd name="connsiteX19" fmla="*/ 455038 w 460573"/>
                <a:gd name="connsiteY19" fmla="*/ 60824 h 1446419"/>
                <a:gd name="connsiteX20" fmla="*/ 444345 w 460573"/>
                <a:gd name="connsiteY20" fmla="*/ 157350 h 1446419"/>
                <a:gd name="connsiteX21" fmla="*/ 451275 w 460573"/>
                <a:gd name="connsiteY21" fmla="*/ 254273 h 1446419"/>
                <a:gd name="connsiteX22" fmla="*/ 430385 w 460573"/>
                <a:gd name="connsiteY22" fmla="*/ 306789 h 1446419"/>
                <a:gd name="connsiteX23" fmla="*/ 432761 w 460573"/>
                <a:gd name="connsiteY23" fmla="*/ 371470 h 1446419"/>
                <a:gd name="connsiteX24" fmla="*/ 437414 w 460573"/>
                <a:gd name="connsiteY24" fmla="*/ 431997 h 1446419"/>
                <a:gd name="connsiteX25" fmla="*/ 440880 w 460573"/>
                <a:gd name="connsiteY25" fmla="*/ 492623 h 1446419"/>
                <a:gd name="connsiteX26" fmla="*/ 436226 w 460573"/>
                <a:gd name="connsiteY26" fmla="*/ 565315 h 1446419"/>
                <a:gd name="connsiteX27" fmla="*/ 442068 w 460573"/>
                <a:gd name="connsiteY27" fmla="*/ 646117 h 1446419"/>
                <a:gd name="connsiteX28" fmla="*/ 439692 w 460573"/>
                <a:gd name="connsiteY28" fmla="*/ 706644 h 1446419"/>
                <a:gd name="connsiteX29" fmla="*/ 435038 w 460573"/>
                <a:gd name="connsiteY29" fmla="*/ 763215 h 1446419"/>
                <a:gd name="connsiteX30" fmla="*/ 439692 w 460573"/>
                <a:gd name="connsiteY30" fmla="*/ 852226 h 1446419"/>
                <a:gd name="connsiteX31" fmla="*/ 440880 w 460573"/>
                <a:gd name="connsiteY31" fmla="*/ 908797 h 1446419"/>
                <a:gd name="connsiteX32" fmla="*/ 435038 w 460573"/>
                <a:gd name="connsiteY32" fmla="*/ 1005719 h 1446419"/>
                <a:gd name="connsiteX33" fmla="*/ 443652 w 460573"/>
                <a:gd name="connsiteY33" fmla="*/ 1060213 h 1446419"/>
                <a:gd name="connsiteX34" fmla="*/ 400188 w 460573"/>
                <a:gd name="connsiteY34" fmla="*/ 1267905 h 1446419"/>
                <a:gd name="connsiteX35" fmla="*/ 357218 w 460573"/>
                <a:gd name="connsiteY35" fmla="*/ 1393113 h 1446419"/>
                <a:gd name="connsiteX36" fmla="*/ 220489 w 460573"/>
                <a:gd name="connsiteY36" fmla="*/ 1446420 h 144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60573" h="1446419">
                  <a:moveTo>
                    <a:pt x="220489" y="1446420"/>
                  </a:moveTo>
                  <a:cubicBezTo>
                    <a:pt x="183362" y="1446420"/>
                    <a:pt x="105542" y="1434255"/>
                    <a:pt x="103166" y="1393904"/>
                  </a:cubicBezTo>
                  <a:cubicBezTo>
                    <a:pt x="100790" y="1353553"/>
                    <a:pt x="89206" y="1329223"/>
                    <a:pt x="60196" y="1268696"/>
                  </a:cubicBezTo>
                  <a:cubicBezTo>
                    <a:pt x="35187" y="1212659"/>
                    <a:pt x="22138" y="1152033"/>
                    <a:pt x="21881" y="1090675"/>
                  </a:cubicBezTo>
                  <a:cubicBezTo>
                    <a:pt x="21881" y="1046170"/>
                    <a:pt x="31088" y="1013829"/>
                    <a:pt x="16039" y="993654"/>
                  </a:cubicBezTo>
                  <a:cubicBezTo>
                    <a:pt x="2346" y="977107"/>
                    <a:pt x="2852" y="953045"/>
                    <a:pt x="17227" y="937082"/>
                  </a:cubicBezTo>
                  <a:cubicBezTo>
                    <a:pt x="29999" y="920961"/>
                    <a:pt x="21881" y="892676"/>
                    <a:pt x="21881" y="848072"/>
                  </a:cubicBezTo>
                  <a:cubicBezTo>
                    <a:pt x="21881" y="803467"/>
                    <a:pt x="35742" y="795556"/>
                    <a:pt x="17227" y="791501"/>
                  </a:cubicBezTo>
                  <a:cubicBezTo>
                    <a:pt x="-1287" y="787446"/>
                    <a:pt x="891" y="747095"/>
                    <a:pt x="14851" y="730974"/>
                  </a:cubicBezTo>
                  <a:cubicBezTo>
                    <a:pt x="28811" y="714853"/>
                    <a:pt x="20693" y="686469"/>
                    <a:pt x="20693" y="650172"/>
                  </a:cubicBezTo>
                  <a:cubicBezTo>
                    <a:pt x="20693" y="613875"/>
                    <a:pt x="28811" y="589546"/>
                    <a:pt x="16039" y="577480"/>
                  </a:cubicBezTo>
                  <a:cubicBezTo>
                    <a:pt x="3267" y="565414"/>
                    <a:pt x="4455" y="528920"/>
                    <a:pt x="19504" y="516854"/>
                  </a:cubicBezTo>
                  <a:cubicBezTo>
                    <a:pt x="34554" y="504788"/>
                    <a:pt x="25346" y="484514"/>
                    <a:pt x="24158" y="456228"/>
                  </a:cubicBezTo>
                  <a:cubicBezTo>
                    <a:pt x="22970" y="427942"/>
                    <a:pt x="34653" y="391646"/>
                    <a:pt x="26435" y="391646"/>
                  </a:cubicBezTo>
                  <a:cubicBezTo>
                    <a:pt x="18217" y="391646"/>
                    <a:pt x="5544" y="371866"/>
                    <a:pt x="5544" y="339130"/>
                  </a:cubicBezTo>
                  <a:cubicBezTo>
                    <a:pt x="5544" y="306394"/>
                    <a:pt x="12574" y="286614"/>
                    <a:pt x="12574" y="242207"/>
                  </a:cubicBezTo>
                  <a:cubicBezTo>
                    <a:pt x="12574" y="197801"/>
                    <a:pt x="16039" y="149241"/>
                    <a:pt x="11386" y="116900"/>
                  </a:cubicBezTo>
                  <a:cubicBezTo>
                    <a:pt x="7228" y="88318"/>
                    <a:pt x="1485" y="34417"/>
                    <a:pt x="0" y="0"/>
                  </a:cubicBezTo>
                  <a:lnTo>
                    <a:pt x="460285" y="0"/>
                  </a:lnTo>
                  <a:cubicBezTo>
                    <a:pt x="461325" y="20423"/>
                    <a:pt x="459552" y="40885"/>
                    <a:pt x="455038" y="60824"/>
                  </a:cubicBezTo>
                  <a:cubicBezTo>
                    <a:pt x="444642" y="93164"/>
                    <a:pt x="444345" y="112944"/>
                    <a:pt x="444345" y="157350"/>
                  </a:cubicBezTo>
                  <a:cubicBezTo>
                    <a:pt x="444345" y="201757"/>
                    <a:pt x="451275" y="221932"/>
                    <a:pt x="451275" y="254273"/>
                  </a:cubicBezTo>
                  <a:cubicBezTo>
                    <a:pt x="451275" y="286614"/>
                    <a:pt x="438504" y="306789"/>
                    <a:pt x="430385" y="306789"/>
                  </a:cubicBezTo>
                  <a:cubicBezTo>
                    <a:pt x="422266" y="306789"/>
                    <a:pt x="433850" y="343185"/>
                    <a:pt x="432761" y="371470"/>
                  </a:cubicBezTo>
                  <a:cubicBezTo>
                    <a:pt x="431672" y="399756"/>
                    <a:pt x="422266" y="419932"/>
                    <a:pt x="437414" y="431997"/>
                  </a:cubicBezTo>
                  <a:cubicBezTo>
                    <a:pt x="452563" y="444063"/>
                    <a:pt x="453652" y="480459"/>
                    <a:pt x="440880" y="492623"/>
                  </a:cubicBezTo>
                  <a:cubicBezTo>
                    <a:pt x="428108" y="504788"/>
                    <a:pt x="436226" y="528920"/>
                    <a:pt x="436226" y="565315"/>
                  </a:cubicBezTo>
                  <a:cubicBezTo>
                    <a:pt x="436226" y="601711"/>
                    <a:pt x="428108" y="629897"/>
                    <a:pt x="442068" y="646117"/>
                  </a:cubicBezTo>
                  <a:cubicBezTo>
                    <a:pt x="456028" y="662337"/>
                    <a:pt x="458305" y="702688"/>
                    <a:pt x="439692" y="706644"/>
                  </a:cubicBezTo>
                  <a:cubicBezTo>
                    <a:pt x="421078" y="710600"/>
                    <a:pt x="435038" y="718809"/>
                    <a:pt x="435038" y="763215"/>
                  </a:cubicBezTo>
                  <a:cubicBezTo>
                    <a:pt x="435038" y="807622"/>
                    <a:pt x="426920" y="835907"/>
                    <a:pt x="439692" y="852226"/>
                  </a:cubicBezTo>
                  <a:cubicBezTo>
                    <a:pt x="454028" y="868198"/>
                    <a:pt x="454533" y="892231"/>
                    <a:pt x="440880" y="908797"/>
                  </a:cubicBezTo>
                  <a:cubicBezTo>
                    <a:pt x="425731" y="928577"/>
                    <a:pt x="435038" y="961214"/>
                    <a:pt x="435038" y="1005719"/>
                  </a:cubicBezTo>
                  <a:cubicBezTo>
                    <a:pt x="435038" y="1018873"/>
                    <a:pt x="444939" y="1032719"/>
                    <a:pt x="443652" y="1060213"/>
                  </a:cubicBezTo>
                  <a:cubicBezTo>
                    <a:pt x="438177" y="1131027"/>
                    <a:pt x="423573" y="1200830"/>
                    <a:pt x="400188" y="1267905"/>
                  </a:cubicBezTo>
                  <a:cubicBezTo>
                    <a:pt x="378109" y="1332091"/>
                    <a:pt x="359496" y="1352662"/>
                    <a:pt x="357218" y="1393113"/>
                  </a:cubicBezTo>
                  <a:cubicBezTo>
                    <a:pt x="354941" y="1433563"/>
                    <a:pt x="257716" y="1446420"/>
                    <a:pt x="220489" y="1446420"/>
                  </a:cubicBezTo>
                  <a:close/>
                </a:path>
              </a:pathLst>
            </a:custGeom>
            <a:solidFill>
              <a:srgbClr val="939393"/>
            </a:solidFill>
            <a:ln w="9897" cap="flat">
              <a:no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0902E112-0071-374E-BBAD-B39D876EDDBE}"/>
                </a:ext>
              </a:extLst>
            </p:cNvPr>
            <p:cNvSpPr/>
            <p:nvPr/>
          </p:nvSpPr>
          <p:spPr>
            <a:xfrm>
              <a:off x="9475626" y="6282840"/>
              <a:ext cx="371970" cy="162888"/>
            </a:xfrm>
            <a:custGeom>
              <a:avLst/>
              <a:gdLst>
                <a:gd name="connsiteX0" fmla="*/ 185936 w 371970"/>
                <a:gd name="connsiteY0" fmla="*/ 0 h 162888"/>
                <a:gd name="connsiteX1" fmla="*/ 371970 w 371970"/>
                <a:gd name="connsiteY1" fmla="*/ 81395 h 162888"/>
                <a:gd name="connsiteX2" fmla="*/ 185936 w 371970"/>
                <a:gd name="connsiteY2" fmla="*/ 162889 h 162888"/>
                <a:gd name="connsiteX3" fmla="*/ 0 w 371970"/>
                <a:gd name="connsiteY3" fmla="*/ 81395 h 162888"/>
                <a:gd name="connsiteX4" fmla="*/ 185936 w 371970"/>
                <a:gd name="connsiteY4" fmla="*/ 0 h 1628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970" h="162888">
                  <a:moveTo>
                    <a:pt x="185936" y="0"/>
                  </a:moveTo>
                  <a:cubicBezTo>
                    <a:pt x="288705" y="0"/>
                    <a:pt x="371970" y="36494"/>
                    <a:pt x="371970" y="81395"/>
                  </a:cubicBezTo>
                  <a:cubicBezTo>
                    <a:pt x="371970" y="126296"/>
                    <a:pt x="288705" y="162889"/>
                    <a:pt x="185936" y="162889"/>
                  </a:cubicBezTo>
                  <a:cubicBezTo>
                    <a:pt x="83166" y="162889"/>
                    <a:pt x="0" y="126395"/>
                    <a:pt x="0" y="81395"/>
                  </a:cubicBezTo>
                  <a:cubicBezTo>
                    <a:pt x="0" y="36395"/>
                    <a:pt x="83067" y="0"/>
                    <a:pt x="185936" y="0"/>
                  </a:cubicBezTo>
                  <a:close/>
                </a:path>
              </a:pathLst>
            </a:custGeom>
            <a:solidFill>
              <a:srgbClr val="828282"/>
            </a:solidFill>
            <a:ln w="9897" cap="flat">
              <a:no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086E0867-199C-6045-B656-B2BA3E4244E6}"/>
                </a:ext>
              </a:extLst>
            </p:cNvPr>
            <p:cNvSpPr/>
            <p:nvPr/>
          </p:nvSpPr>
          <p:spPr>
            <a:xfrm>
              <a:off x="9337907" y="6207675"/>
              <a:ext cx="646913" cy="179405"/>
            </a:xfrm>
            <a:custGeom>
              <a:avLst/>
              <a:gdLst>
                <a:gd name="connsiteX0" fmla="*/ 646914 w 646913"/>
                <a:gd name="connsiteY0" fmla="*/ 89703 h 179405"/>
                <a:gd name="connsiteX1" fmla="*/ 323457 w 646913"/>
                <a:gd name="connsiteY1" fmla="*/ 179406 h 179405"/>
                <a:gd name="connsiteX2" fmla="*/ 0 w 646913"/>
                <a:gd name="connsiteY2" fmla="*/ 89703 h 179405"/>
                <a:gd name="connsiteX3" fmla="*/ 323457 w 646913"/>
                <a:gd name="connsiteY3" fmla="*/ 0 h 179405"/>
                <a:gd name="connsiteX4" fmla="*/ 646914 w 646913"/>
                <a:gd name="connsiteY4" fmla="*/ 89703 h 179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913" h="179405">
                  <a:moveTo>
                    <a:pt x="646914" y="89703"/>
                  </a:moveTo>
                  <a:cubicBezTo>
                    <a:pt x="646914" y="139244"/>
                    <a:pt x="502097" y="179406"/>
                    <a:pt x="323457" y="179406"/>
                  </a:cubicBezTo>
                  <a:cubicBezTo>
                    <a:pt x="144817" y="179406"/>
                    <a:pt x="0" y="139244"/>
                    <a:pt x="0" y="89703"/>
                  </a:cubicBezTo>
                  <a:cubicBezTo>
                    <a:pt x="0" y="40161"/>
                    <a:pt x="144817" y="0"/>
                    <a:pt x="323457" y="0"/>
                  </a:cubicBezTo>
                  <a:cubicBezTo>
                    <a:pt x="502097" y="0"/>
                    <a:pt x="646914" y="40161"/>
                    <a:pt x="646914" y="89703"/>
                  </a:cubicBezTo>
                  <a:close/>
                </a:path>
              </a:pathLst>
            </a:custGeom>
            <a:solidFill>
              <a:srgbClr val="828282"/>
            </a:solidFill>
            <a:ln w="9897" cap="flat">
              <a:no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5008FF21-8CCC-044C-8FE7-DF5A47E0813E}"/>
                </a:ext>
              </a:extLst>
            </p:cNvPr>
            <p:cNvSpPr/>
            <p:nvPr/>
          </p:nvSpPr>
          <p:spPr>
            <a:xfrm>
              <a:off x="9250583" y="6260785"/>
              <a:ext cx="821661" cy="66856"/>
            </a:xfrm>
            <a:custGeom>
              <a:avLst/>
              <a:gdLst>
                <a:gd name="connsiteX0" fmla="*/ 379693 w 821661"/>
                <a:gd name="connsiteY0" fmla="*/ 66857 h 66856"/>
                <a:gd name="connsiteX1" fmla="*/ 4851 w 821661"/>
                <a:gd name="connsiteY1" fmla="*/ 18692 h 66856"/>
                <a:gd name="connsiteX2" fmla="*/ 0 w 821661"/>
                <a:gd name="connsiteY2" fmla="*/ 1879 h 66856"/>
                <a:gd name="connsiteX3" fmla="*/ 377020 w 821661"/>
                <a:gd name="connsiteY3" fmla="*/ 34022 h 66856"/>
                <a:gd name="connsiteX4" fmla="*/ 821662 w 821661"/>
                <a:gd name="connsiteY4" fmla="*/ 0 h 66856"/>
                <a:gd name="connsiteX5" fmla="*/ 816315 w 821661"/>
                <a:gd name="connsiteY5" fmla="*/ 18692 h 66856"/>
                <a:gd name="connsiteX6" fmla="*/ 379693 w 821661"/>
                <a:gd name="connsiteY6" fmla="*/ 66857 h 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1661" h="66856">
                  <a:moveTo>
                    <a:pt x="379693" y="66857"/>
                  </a:moveTo>
                  <a:cubicBezTo>
                    <a:pt x="260884" y="66857"/>
                    <a:pt x="12277" y="55780"/>
                    <a:pt x="4851" y="18692"/>
                  </a:cubicBezTo>
                  <a:cubicBezTo>
                    <a:pt x="3574" y="12996"/>
                    <a:pt x="1960" y="7378"/>
                    <a:pt x="0" y="1879"/>
                  </a:cubicBezTo>
                  <a:cubicBezTo>
                    <a:pt x="76434" y="26110"/>
                    <a:pt x="272666" y="34022"/>
                    <a:pt x="377020" y="34022"/>
                  </a:cubicBezTo>
                  <a:cubicBezTo>
                    <a:pt x="483948" y="34022"/>
                    <a:pt x="733446" y="25714"/>
                    <a:pt x="821662" y="0"/>
                  </a:cubicBezTo>
                  <a:cubicBezTo>
                    <a:pt x="819444" y="6102"/>
                    <a:pt x="817662" y="12343"/>
                    <a:pt x="816315" y="18692"/>
                  </a:cubicBezTo>
                  <a:cubicBezTo>
                    <a:pt x="808890" y="55780"/>
                    <a:pt x="498502" y="66857"/>
                    <a:pt x="379693" y="66857"/>
                  </a:cubicBezTo>
                  <a:close/>
                </a:path>
              </a:pathLst>
            </a:custGeom>
            <a:solidFill>
              <a:srgbClr val="828282"/>
            </a:solidFill>
            <a:ln w="9897" cap="flat">
              <a:no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333EC4FB-45C4-594F-B79A-12EC844E5C34}"/>
                </a:ext>
              </a:extLst>
            </p:cNvPr>
            <p:cNvSpPr/>
            <p:nvPr/>
          </p:nvSpPr>
          <p:spPr>
            <a:xfrm>
              <a:off x="8914552" y="5258329"/>
              <a:ext cx="1504911" cy="111856"/>
            </a:xfrm>
            <a:custGeom>
              <a:avLst/>
              <a:gdLst>
                <a:gd name="connsiteX0" fmla="*/ 36633 w 1504911"/>
                <a:gd name="connsiteY0" fmla="*/ 65967 h 111856"/>
                <a:gd name="connsiteX1" fmla="*/ 1438873 w 1504911"/>
                <a:gd name="connsiteY1" fmla="*/ 0 h 111856"/>
                <a:gd name="connsiteX2" fmla="*/ 1468576 w 1504911"/>
                <a:gd name="connsiteY2" fmla="*/ 22549 h 111856"/>
                <a:gd name="connsiteX3" fmla="*/ 1504911 w 1504911"/>
                <a:gd name="connsiteY3" fmla="*/ 41044 h 111856"/>
                <a:gd name="connsiteX4" fmla="*/ 0 w 1504911"/>
                <a:gd name="connsiteY4" fmla="*/ 111856 h 111856"/>
                <a:gd name="connsiteX5" fmla="*/ 14356 w 1504911"/>
                <a:gd name="connsiteY5" fmla="*/ 107604 h 111856"/>
                <a:gd name="connsiteX6" fmla="*/ 36633 w 1504911"/>
                <a:gd name="connsiteY6" fmla="*/ 65967 h 1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4911" h="111856">
                  <a:moveTo>
                    <a:pt x="36633" y="65967"/>
                  </a:moveTo>
                  <a:lnTo>
                    <a:pt x="1438873" y="0"/>
                  </a:lnTo>
                  <a:cubicBezTo>
                    <a:pt x="1437685" y="9297"/>
                    <a:pt x="1443626" y="16813"/>
                    <a:pt x="1468576" y="22549"/>
                  </a:cubicBezTo>
                  <a:cubicBezTo>
                    <a:pt x="1482298" y="24854"/>
                    <a:pt x="1494981" y="31312"/>
                    <a:pt x="1504911" y="41044"/>
                  </a:cubicBezTo>
                  <a:lnTo>
                    <a:pt x="0" y="111856"/>
                  </a:lnTo>
                  <a:cubicBezTo>
                    <a:pt x="4673" y="110076"/>
                    <a:pt x="9475" y="108662"/>
                    <a:pt x="14356" y="107604"/>
                  </a:cubicBezTo>
                  <a:cubicBezTo>
                    <a:pt x="53959" y="98208"/>
                    <a:pt x="45048" y="84362"/>
                    <a:pt x="36633" y="65967"/>
                  </a:cubicBezTo>
                  <a:close/>
                </a:path>
              </a:pathLst>
            </a:custGeom>
            <a:solidFill>
              <a:srgbClr val="AAAAAA"/>
            </a:solidFill>
            <a:ln w="9897" cap="flat">
              <a:no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1C471F68-AA49-E94F-AA1F-6FD8C8F55DF1}"/>
                </a:ext>
              </a:extLst>
            </p:cNvPr>
            <p:cNvSpPr/>
            <p:nvPr/>
          </p:nvSpPr>
          <p:spPr>
            <a:xfrm>
              <a:off x="8885642" y="5135000"/>
              <a:ext cx="1529069" cy="112252"/>
            </a:xfrm>
            <a:custGeom>
              <a:avLst/>
              <a:gdLst>
                <a:gd name="connsiteX0" fmla="*/ 0 w 1529069"/>
                <a:gd name="connsiteY0" fmla="*/ 72000 h 112252"/>
                <a:gd name="connsiteX1" fmla="*/ 1529069 w 1529069"/>
                <a:gd name="connsiteY1" fmla="*/ 0 h 112252"/>
                <a:gd name="connsiteX2" fmla="*/ 1473031 w 1529069"/>
                <a:gd name="connsiteY2" fmla="*/ 20670 h 112252"/>
                <a:gd name="connsiteX3" fmla="*/ 1470259 w 1529069"/>
                <a:gd name="connsiteY3" fmla="*/ 46978 h 112252"/>
                <a:gd name="connsiteX4" fmla="*/ 77424 w 1529069"/>
                <a:gd name="connsiteY4" fmla="*/ 112252 h 112252"/>
                <a:gd name="connsiteX5" fmla="*/ 67523 w 1529069"/>
                <a:gd name="connsiteY5" fmla="*/ 105329 h 112252"/>
                <a:gd name="connsiteX6" fmla="*/ 0 w 1529069"/>
                <a:gd name="connsiteY6" fmla="*/ 72000 h 112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9069" h="112252">
                  <a:moveTo>
                    <a:pt x="0" y="72000"/>
                  </a:moveTo>
                  <a:lnTo>
                    <a:pt x="1529069" y="0"/>
                  </a:lnTo>
                  <a:cubicBezTo>
                    <a:pt x="1513129" y="12778"/>
                    <a:pt x="1493456" y="20027"/>
                    <a:pt x="1473031" y="20670"/>
                  </a:cubicBezTo>
                  <a:cubicBezTo>
                    <a:pt x="1457289" y="20670"/>
                    <a:pt x="1463130" y="32044"/>
                    <a:pt x="1470259" y="46978"/>
                  </a:cubicBezTo>
                  <a:lnTo>
                    <a:pt x="77424" y="112252"/>
                  </a:lnTo>
                  <a:cubicBezTo>
                    <a:pt x="77424" y="107901"/>
                    <a:pt x="74850" y="105329"/>
                    <a:pt x="67523" y="105329"/>
                  </a:cubicBezTo>
                  <a:cubicBezTo>
                    <a:pt x="45048" y="105527"/>
                    <a:pt x="12772" y="93065"/>
                    <a:pt x="0" y="72000"/>
                  </a:cubicBezTo>
                  <a:close/>
                </a:path>
              </a:pathLst>
            </a:custGeom>
            <a:solidFill>
              <a:srgbClr val="AAAAAA"/>
            </a:solidFill>
            <a:ln w="9897" cap="flat">
              <a:no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F27E891C-2FDF-E14B-A5AF-672103927D11}"/>
                </a:ext>
              </a:extLst>
            </p:cNvPr>
            <p:cNvSpPr/>
            <p:nvPr/>
          </p:nvSpPr>
          <p:spPr>
            <a:xfrm>
              <a:off x="8919898" y="5359010"/>
              <a:ext cx="1458179" cy="111560"/>
            </a:xfrm>
            <a:custGeom>
              <a:avLst/>
              <a:gdLst>
                <a:gd name="connsiteX0" fmla="*/ 0 w 1458179"/>
                <a:gd name="connsiteY0" fmla="*/ 68242 h 111560"/>
                <a:gd name="connsiteX1" fmla="*/ 1450853 w 1458179"/>
                <a:gd name="connsiteY1" fmla="*/ 0 h 111560"/>
                <a:gd name="connsiteX2" fmla="*/ 1458180 w 1458179"/>
                <a:gd name="connsiteY2" fmla="*/ 43813 h 111560"/>
                <a:gd name="connsiteX3" fmla="*/ 17425 w 1458179"/>
                <a:gd name="connsiteY3" fmla="*/ 111560 h 111560"/>
                <a:gd name="connsiteX4" fmla="*/ 0 w 1458179"/>
                <a:gd name="connsiteY4" fmla="*/ 68242 h 11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179" h="111560">
                  <a:moveTo>
                    <a:pt x="0" y="68242"/>
                  </a:moveTo>
                  <a:lnTo>
                    <a:pt x="1450853" y="0"/>
                  </a:lnTo>
                  <a:cubicBezTo>
                    <a:pt x="1447883" y="11176"/>
                    <a:pt x="1455507" y="25714"/>
                    <a:pt x="1458180" y="43813"/>
                  </a:cubicBezTo>
                  <a:lnTo>
                    <a:pt x="17425" y="111560"/>
                  </a:lnTo>
                  <a:cubicBezTo>
                    <a:pt x="22871" y="91483"/>
                    <a:pt x="27920" y="77044"/>
                    <a:pt x="0" y="68242"/>
                  </a:cubicBezTo>
                  <a:close/>
                </a:path>
              </a:pathLst>
            </a:custGeom>
            <a:solidFill>
              <a:srgbClr val="AAAAAA"/>
            </a:solidFill>
            <a:ln w="9897" cap="flat">
              <a:no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73E81A06-C6D7-AB4E-B6CE-2B638BF66007}"/>
                </a:ext>
              </a:extLst>
            </p:cNvPr>
            <p:cNvSpPr/>
            <p:nvPr/>
          </p:nvSpPr>
          <p:spPr>
            <a:xfrm>
              <a:off x="8931779" y="5458108"/>
              <a:ext cx="1480456" cy="111461"/>
            </a:xfrm>
            <a:custGeom>
              <a:avLst/>
              <a:gdLst>
                <a:gd name="connsiteX0" fmla="*/ 4851 w 1480456"/>
                <a:gd name="connsiteY0" fmla="*/ 67549 h 111461"/>
                <a:gd name="connsiteX1" fmla="*/ 1439566 w 1480456"/>
                <a:gd name="connsiteY1" fmla="*/ 0 h 111461"/>
                <a:gd name="connsiteX2" fmla="*/ 1467388 w 1480456"/>
                <a:gd name="connsiteY2" fmla="*/ 36890 h 111461"/>
                <a:gd name="connsiteX3" fmla="*/ 1480457 w 1480456"/>
                <a:gd name="connsiteY3" fmla="*/ 42231 h 111461"/>
                <a:gd name="connsiteX4" fmla="*/ 0 w 1480456"/>
                <a:gd name="connsiteY4" fmla="*/ 111461 h 111461"/>
                <a:gd name="connsiteX5" fmla="*/ 4851 w 1480456"/>
                <a:gd name="connsiteY5" fmla="*/ 67549 h 111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456" h="111461">
                  <a:moveTo>
                    <a:pt x="4851" y="67549"/>
                  </a:moveTo>
                  <a:lnTo>
                    <a:pt x="1439566" y="0"/>
                  </a:lnTo>
                  <a:cubicBezTo>
                    <a:pt x="1437289" y="15527"/>
                    <a:pt x="1440755" y="27989"/>
                    <a:pt x="1467388" y="36890"/>
                  </a:cubicBezTo>
                  <a:cubicBezTo>
                    <a:pt x="1471863" y="38363"/>
                    <a:pt x="1476229" y="40144"/>
                    <a:pt x="1480457" y="42231"/>
                  </a:cubicBezTo>
                  <a:lnTo>
                    <a:pt x="0" y="111461"/>
                  </a:lnTo>
                  <a:cubicBezTo>
                    <a:pt x="13663" y="100483"/>
                    <a:pt x="9109" y="85846"/>
                    <a:pt x="4851" y="67549"/>
                  </a:cubicBezTo>
                  <a:close/>
                </a:path>
              </a:pathLst>
            </a:custGeom>
            <a:solidFill>
              <a:srgbClr val="AAAAAA"/>
            </a:solidFill>
            <a:ln w="9897" cap="flat">
              <a:no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D023C9AE-D311-D645-AEFD-ABF6F068499D}"/>
                </a:ext>
              </a:extLst>
            </p:cNvPr>
            <p:cNvSpPr/>
            <p:nvPr/>
          </p:nvSpPr>
          <p:spPr>
            <a:xfrm>
              <a:off x="8920789" y="5572635"/>
              <a:ext cx="1454120" cy="111065"/>
            </a:xfrm>
            <a:custGeom>
              <a:avLst/>
              <a:gdLst>
                <a:gd name="connsiteX0" fmla="*/ 0 w 1454120"/>
                <a:gd name="connsiteY0" fmla="*/ 67747 h 111065"/>
                <a:gd name="connsiteX1" fmla="*/ 1440161 w 1454120"/>
                <a:gd name="connsiteY1" fmla="*/ 0 h 111065"/>
                <a:gd name="connsiteX2" fmla="*/ 1454120 w 1454120"/>
                <a:gd name="connsiteY2" fmla="*/ 39560 h 111065"/>
                <a:gd name="connsiteX3" fmla="*/ 1454120 w 1454120"/>
                <a:gd name="connsiteY3" fmla="*/ 43615 h 111065"/>
                <a:gd name="connsiteX4" fmla="*/ 18019 w 1454120"/>
                <a:gd name="connsiteY4" fmla="*/ 111065 h 111065"/>
                <a:gd name="connsiteX5" fmla="*/ 0 w 1454120"/>
                <a:gd name="connsiteY5" fmla="*/ 67747 h 1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4120" h="111065">
                  <a:moveTo>
                    <a:pt x="0" y="67747"/>
                  </a:moveTo>
                  <a:lnTo>
                    <a:pt x="1440161" y="0"/>
                  </a:lnTo>
                  <a:cubicBezTo>
                    <a:pt x="1448794" y="11423"/>
                    <a:pt x="1453675" y="25249"/>
                    <a:pt x="1454120" y="39560"/>
                  </a:cubicBezTo>
                  <a:cubicBezTo>
                    <a:pt x="1454120" y="40944"/>
                    <a:pt x="1454120" y="42329"/>
                    <a:pt x="1454120" y="43615"/>
                  </a:cubicBezTo>
                  <a:lnTo>
                    <a:pt x="18019" y="111065"/>
                  </a:lnTo>
                  <a:cubicBezTo>
                    <a:pt x="25148" y="78230"/>
                    <a:pt x="57622" y="71406"/>
                    <a:pt x="0" y="67747"/>
                  </a:cubicBezTo>
                  <a:close/>
                </a:path>
              </a:pathLst>
            </a:custGeom>
            <a:solidFill>
              <a:srgbClr val="AAAAAA"/>
            </a:solidFill>
            <a:ln w="9897" cap="flat">
              <a:no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3AC98340-2EF0-F448-9EA5-650C032B956C}"/>
                </a:ext>
              </a:extLst>
            </p:cNvPr>
            <p:cNvSpPr/>
            <p:nvPr/>
          </p:nvSpPr>
          <p:spPr>
            <a:xfrm>
              <a:off x="8915344" y="5675392"/>
              <a:ext cx="1506594" cy="112351"/>
            </a:xfrm>
            <a:custGeom>
              <a:avLst/>
              <a:gdLst>
                <a:gd name="connsiteX0" fmla="*/ 28415 w 1506594"/>
                <a:gd name="connsiteY0" fmla="*/ 66956 h 112351"/>
                <a:gd name="connsiteX1" fmla="*/ 1450853 w 1506594"/>
                <a:gd name="connsiteY1" fmla="*/ 0 h 112351"/>
                <a:gd name="connsiteX2" fmla="*/ 1475704 w 1506594"/>
                <a:gd name="connsiteY2" fmla="*/ 25616 h 112351"/>
                <a:gd name="connsiteX3" fmla="*/ 1506594 w 1506594"/>
                <a:gd name="connsiteY3" fmla="*/ 41538 h 112351"/>
                <a:gd name="connsiteX4" fmla="*/ 0 w 1506594"/>
                <a:gd name="connsiteY4" fmla="*/ 112351 h 112351"/>
                <a:gd name="connsiteX5" fmla="*/ 5247 w 1506594"/>
                <a:gd name="connsiteY5" fmla="*/ 110373 h 112351"/>
                <a:gd name="connsiteX6" fmla="*/ 28415 w 1506594"/>
                <a:gd name="connsiteY6" fmla="*/ 66956 h 11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594" h="112351">
                  <a:moveTo>
                    <a:pt x="28415" y="66956"/>
                  </a:moveTo>
                  <a:lnTo>
                    <a:pt x="1450853" y="0"/>
                  </a:lnTo>
                  <a:cubicBezTo>
                    <a:pt x="1451744" y="10681"/>
                    <a:pt x="1457883" y="19088"/>
                    <a:pt x="1475704" y="25616"/>
                  </a:cubicBezTo>
                  <a:cubicBezTo>
                    <a:pt x="1486832" y="29126"/>
                    <a:pt x="1497278" y="34517"/>
                    <a:pt x="1506594" y="41538"/>
                  </a:cubicBezTo>
                  <a:lnTo>
                    <a:pt x="0" y="112351"/>
                  </a:lnTo>
                  <a:lnTo>
                    <a:pt x="5247" y="110373"/>
                  </a:lnTo>
                  <a:cubicBezTo>
                    <a:pt x="32177" y="100681"/>
                    <a:pt x="32375" y="86143"/>
                    <a:pt x="28415" y="66956"/>
                  </a:cubicBezTo>
                  <a:close/>
                </a:path>
              </a:pathLst>
            </a:custGeom>
            <a:solidFill>
              <a:srgbClr val="AAAAAA"/>
            </a:solidFill>
            <a:ln w="9897" cap="flat">
              <a:no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E4D6C6B7-B9C3-1247-B1CB-AEB16E6A267C}"/>
                </a:ext>
              </a:extLst>
            </p:cNvPr>
            <p:cNvSpPr/>
            <p:nvPr/>
          </p:nvSpPr>
          <p:spPr>
            <a:xfrm>
              <a:off x="8931581" y="5782403"/>
              <a:ext cx="1439764" cy="111065"/>
            </a:xfrm>
            <a:custGeom>
              <a:avLst/>
              <a:gdLst>
                <a:gd name="connsiteX0" fmla="*/ 0 w 1439764"/>
                <a:gd name="connsiteY0" fmla="*/ 67450 h 111065"/>
                <a:gd name="connsiteX1" fmla="*/ 1434715 w 1439764"/>
                <a:gd name="connsiteY1" fmla="*/ 0 h 111065"/>
                <a:gd name="connsiteX2" fmla="*/ 1439765 w 1439764"/>
                <a:gd name="connsiteY2" fmla="*/ 43912 h 111065"/>
                <a:gd name="connsiteX3" fmla="*/ 12871 w 1439764"/>
                <a:gd name="connsiteY3" fmla="*/ 111066 h 111065"/>
                <a:gd name="connsiteX4" fmla="*/ 0 w 1439764"/>
                <a:gd name="connsiteY4" fmla="*/ 67450 h 11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9764" h="111065">
                  <a:moveTo>
                    <a:pt x="0" y="67450"/>
                  </a:moveTo>
                  <a:lnTo>
                    <a:pt x="1434715" y="0"/>
                  </a:lnTo>
                  <a:cubicBezTo>
                    <a:pt x="1431151" y="12363"/>
                    <a:pt x="1436002" y="27000"/>
                    <a:pt x="1439765" y="43912"/>
                  </a:cubicBezTo>
                  <a:lnTo>
                    <a:pt x="12871" y="111066"/>
                  </a:lnTo>
                  <a:cubicBezTo>
                    <a:pt x="17128" y="93461"/>
                    <a:pt x="17128" y="79021"/>
                    <a:pt x="0" y="67450"/>
                  </a:cubicBezTo>
                  <a:close/>
                </a:path>
              </a:pathLst>
            </a:custGeom>
            <a:solidFill>
              <a:srgbClr val="AAAAAA"/>
            </a:solidFill>
            <a:ln w="9897" cap="flat">
              <a:no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C7963092-FF1C-1841-996F-507271A5A936}"/>
                </a:ext>
              </a:extLst>
            </p:cNvPr>
            <p:cNvSpPr/>
            <p:nvPr/>
          </p:nvSpPr>
          <p:spPr>
            <a:xfrm>
              <a:off x="8954452" y="5935402"/>
              <a:ext cx="1442932" cy="359404"/>
            </a:xfrm>
            <a:custGeom>
              <a:avLst/>
              <a:gdLst>
                <a:gd name="connsiteX0" fmla="*/ 673745 w 1442932"/>
                <a:gd name="connsiteY0" fmla="*/ 359404 h 359404"/>
                <a:gd name="connsiteX1" fmla="*/ 265340 w 1442932"/>
                <a:gd name="connsiteY1" fmla="*/ 306888 h 359404"/>
                <a:gd name="connsiteX2" fmla="*/ 115740 w 1442932"/>
                <a:gd name="connsiteY2" fmla="*/ 181680 h 359404"/>
                <a:gd name="connsiteX3" fmla="*/ 0 w 1442932"/>
                <a:gd name="connsiteY3" fmla="*/ 67846 h 359404"/>
                <a:gd name="connsiteX4" fmla="*/ 1442933 w 1442932"/>
                <a:gd name="connsiteY4" fmla="*/ 0 h 359404"/>
                <a:gd name="connsiteX5" fmla="*/ 1299174 w 1442932"/>
                <a:gd name="connsiteY5" fmla="*/ 181680 h 359404"/>
                <a:gd name="connsiteX6" fmla="*/ 1149475 w 1442932"/>
                <a:gd name="connsiteY6" fmla="*/ 306888 h 359404"/>
                <a:gd name="connsiteX7" fmla="*/ 673745 w 1442932"/>
                <a:gd name="connsiteY7" fmla="*/ 359404 h 359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2932" h="359404">
                  <a:moveTo>
                    <a:pt x="673745" y="359404"/>
                  </a:moveTo>
                  <a:cubicBezTo>
                    <a:pt x="544342" y="359404"/>
                    <a:pt x="273458" y="347240"/>
                    <a:pt x="265340" y="306888"/>
                  </a:cubicBezTo>
                  <a:cubicBezTo>
                    <a:pt x="257221" y="266537"/>
                    <a:pt x="216826" y="242207"/>
                    <a:pt x="115740" y="181680"/>
                  </a:cubicBezTo>
                  <a:cubicBezTo>
                    <a:pt x="54949" y="145186"/>
                    <a:pt x="19009" y="104340"/>
                    <a:pt x="0" y="67846"/>
                  </a:cubicBezTo>
                  <a:lnTo>
                    <a:pt x="1442933" y="0"/>
                  </a:lnTo>
                  <a:cubicBezTo>
                    <a:pt x="1421547" y="59340"/>
                    <a:pt x="1365806" y="125900"/>
                    <a:pt x="1299174" y="181680"/>
                  </a:cubicBezTo>
                  <a:cubicBezTo>
                    <a:pt x="1222443" y="245867"/>
                    <a:pt x="1157594" y="266438"/>
                    <a:pt x="1149475" y="306888"/>
                  </a:cubicBezTo>
                  <a:cubicBezTo>
                    <a:pt x="1141356" y="347339"/>
                    <a:pt x="803147" y="359404"/>
                    <a:pt x="673745" y="359404"/>
                  </a:cubicBezTo>
                  <a:close/>
                </a:path>
              </a:pathLst>
            </a:custGeom>
            <a:solidFill>
              <a:srgbClr val="828282"/>
            </a:solidFill>
            <a:ln w="9897" cap="flat">
              <a:no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B21C05BB-9EF7-0C45-A699-CB0BC4D56E10}"/>
                </a:ext>
              </a:extLst>
            </p:cNvPr>
            <p:cNvSpPr/>
            <p:nvPr/>
          </p:nvSpPr>
          <p:spPr>
            <a:xfrm>
              <a:off x="9210782" y="5971402"/>
              <a:ext cx="416509" cy="323305"/>
            </a:xfrm>
            <a:custGeom>
              <a:avLst/>
              <a:gdLst>
                <a:gd name="connsiteX0" fmla="*/ 147323 w 416509"/>
                <a:gd name="connsiteY0" fmla="*/ 310152 h 323305"/>
                <a:gd name="connsiteX1" fmla="*/ 63167 w 416509"/>
                <a:gd name="connsiteY1" fmla="*/ 148351 h 323305"/>
                <a:gd name="connsiteX2" fmla="*/ 0 w 416509"/>
                <a:gd name="connsiteY2" fmla="*/ 19780 h 323305"/>
                <a:gd name="connsiteX3" fmla="*/ 411276 w 416509"/>
                <a:gd name="connsiteY3" fmla="*/ 0 h 323305"/>
                <a:gd name="connsiteX4" fmla="*/ 416227 w 416509"/>
                <a:gd name="connsiteY4" fmla="*/ 148351 h 323305"/>
                <a:gd name="connsiteX5" fmla="*/ 412465 w 416509"/>
                <a:gd name="connsiteY5" fmla="*/ 314801 h 323305"/>
                <a:gd name="connsiteX6" fmla="*/ 413356 w 416509"/>
                <a:gd name="connsiteY6" fmla="*/ 323306 h 323305"/>
                <a:gd name="connsiteX7" fmla="*/ 147323 w 416509"/>
                <a:gd name="connsiteY7" fmla="*/ 310152 h 32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509" h="323305">
                  <a:moveTo>
                    <a:pt x="147323" y="310152"/>
                  </a:moveTo>
                  <a:cubicBezTo>
                    <a:pt x="131878" y="259218"/>
                    <a:pt x="111581" y="226581"/>
                    <a:pt x="63167" y="148351"/>
                  </a:cubicBezTo>
                  <a:cubicBezTo>
                    <a:pt x="38286" y="107475"/>
                    <a:pt x="17138" y="64444"/>
                    <a:pt x="0" y="19780"/>
                  </a:cubicBezTo>
                  <a:lnTo>
                    <a:pt x="411276" y="0"/>
                  </a:lnTo>
                  <a:cubicBezTo>
                    <a:pt x="415573" y="49322"/>
                    <a:pt x="417227" y="98852"/>
                    <a:pt x="416227" y="148351"/>
                  </a:cubicBezTo>
                  <a:cubicBezTo>
                    <a:pt x="414346" y="233702"/>
                    <a:pt x="401673" y="261098"/>
                    <a:pt x="412465" y="314801"/>
                  </a:cubicBezTo>
                  <a:cubicBezTo>
                    <a:pt x="413039" y="317600"/>
                    <a:pt x="413336" y="320448"/>
                    <a:pt x="413356" y="323306"/>
                  </a:cubicBezTo>
                  <a:cubicBezTo>
                    <a:pt x="343159" y="323207"/>
                    <a:pt x="234350" y="319647"/>
                    <a:pt x="147323" y="310152"/>
                  </a:cubicBezTo>
                  <a:close/>
                </a:path>
              </a:pathLst>
            </a:custGeom>
            <a:solidFill>
              <a:srgbClr val="AAAAAA"/>
            </a:solidFill>
            <a:ln w="9897" cap="flat">
              <a:noFill/>
              <a:prstDash val="solid"/>
              <a:miter/>
            </a:ln>
          </p:spPr>
          <p:txBody>
            <a:bodyPr rtlCol="0" anchor="ctr"/>
            <a:lstStyle/>
            <a:p>
              <a:endParaRPr lang="en-US"/>
            </a:p>
          </p:txBody>
        </p:sp>
      </p:grpSp>
      <p:sp>
        <p:nvSpPr>
          <p:cNvPr id="174" name="CuadroTexto 238">
            <a:extLst>
              <a:ext uri="{FF2B5EF4-FFF2-40B4-BE49-F238E27FC236}">
                <a16:creationId xmlns:a16="http://schemas.microsoft.com/office/drawing/2014/main" id="{0958B0CA-BE67-924A-B94E-E4BB2CF81C3D}"/>
              </a:ext>
            </a:extLst>
          </p:cNvPr>
          <p:cNvSpPr txBox="1"/>
          <p:nvPr/>
        </p:nvSpPr>
        <p:spPr>
          <a:xfrm>
            <a:off x="1296465" y="5113728"/>
            <a:ext cx="5393701" cy="400110"/>
          </a:xfrm>
          <a:prstGeom prst="rect">
            <a:avLst/>
          </a:prstGeom>
          <a:noFill/>
        </p:spPr>
        <p:txBody>
          <a:bodyPr wrap="square" rtlCol="0">
            <a:spAutoFit/>
          </a:bodyPr>
          <a:lstStyle/>
          <a:p>
            <a:r>
              <a:rPr lang="en-US" sz="2000" b="1" cap="all" dirty="0">
                <a:latin typeface="Tw Cen MT" panose="020B0602020104020603" pitchFamily="34" charset="77"/>
                <a:ea typeface="Open Sans" panose="020B0606030504020204" pitchFamily="34" charset="0"/>
                <a:cs typeface="Open Sans" panose="020B0606030504020204" pitchFamily="34" charset="0"/>
              </a:rPr>
              <a:t>INPUT TITLE/ EDUCATIONAL QUOTE HERE</a:t>
            </a:r>
          </a:p>
        </p:txBody>
      </p:sp>
      <p:sp>
        <p:nvSpPr>
          <p:cNvPr id="175" name="CuadroTexto 4">
            <a:extLst>
              <a:ext uri="{FF2B5EF4-FFF2-40B4-BE49-F238E27FC236}">
                <a16:creationId xmlns:a16="http://schemas.microsoft.com/office/drawing/2014/main" id="{B93B53ED-5F72-5D49-BA2A-9889E1198EE8}"/>
              </a:ext>
            </a:extLst>
          </p:cNvPr>
          <p:cNvSpPr txBox="1"/>
          <p:nvPr/>
        </p:nvSpPr>
        <p:spPr>
          <a:xfrm>
            <a:off x="1918861" y="1682778"/>
            <a:ext cx="4724804" cy="49244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176" name="CuadroTexto 238">
            <a:extLst>
              <a:ext uri="{FF2B5EF4-FFF2-40B4-BE49-F238E27FC236}">
                <a16:creationId xmlns:a16="http://schemas.microsoft.com/office/drawing/2014/main" id="{CA3BD748-6A00-3A42-96EB-F388D7E5F109}"/>
              </a:ext>
            </a:extLst>
          </p:cNvPr>
          <p:cNvSpPr txBox="1"/>
          <p:nvPr/>
        </p:nvSpPr>
        <p:spPr>
          <a:xfrm>
            <a:off x="1918861" y="1444606"/>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77" name="CuadroTexto 4">
            <a:extLst>
              <a:ext uri="{FF2B5EF4-FFF2-40B4-BE49-F238E27FC236}">
                <a16:creationId xmlns:a16="http://schemas.microsoft.com/office/drawing/2014/main" id="{A1592434-2A16-604A-93EC-A09EDC5AB99B}"/>
              </a:ext>
            </a:extLst>
          </p:cNvPr>
          <p:cNvSpPr txBox="1"/>
          <p:nvPr/>
        </p:nvSpPr>
        <p:spPr>
          <a:xfrm>
            <a:off x="1918861" y="2702231"/>
            <a:ext cx="4724804" cy="49244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178" name="CuadroTexto 238">
            <a:extLst>
              <a:ext uri="{FF2B5EF4-FFF2-40B4-BE49-F238E27FC236}">
                <a16:creationId xmlns:a16="http://schemas.microsoft.com/office/drawing/2014/main" id="{FC370DA3-179E-A34C-AC31-929DED00E02C}"/>
              </a:ext>
            </a:extLst>
          </p:cNvPr>
          <p:cNvSpPr txBox="1"/>
          <p:nvPr/>
        </p:nvSpPr>
        <p:spPr>
          <a:xfrm>
            <a:off x="1918861" y="2464059"/>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79" name="CuadroTexto 4">
            <a:extLst>
              <a:ext uri="{FF2B5EF4-FFF2-40B4-BE49-F238E27FC236}">
                <a16:creationId xmlns:a16="http://schemas.microsoft.com/office/drawing/2014/main" id="{40F8DB38-3D30-924E-85F2-55CD5E35C6A2}"/>
              </a:ext>
            </a:extLst>
          </p:cNvPr>
          <p:cNvSpPr txBox="1"/>
          <p:nvPr/>
        </p:nvSpPr>
        <p:spPr>
          <a:xfrm>
            <a:off x="1920589" y="3770275"/>
            <a:ext cx="4724804" cy="49244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180" name="CuadroTexto 238">
            <a:extLst>
              <a:ext uri="{FF2B5EF4-FFF2-40B4-BE49-F238E27FC236}">
                <a16:creationId xmlns:a16="http://schemas.microsoft.com/office/drawing/2014/main" id="{29395A2E-398C-0A40-9C63-DA7316841A29}"/>
              </a:ext>
            </a:extLst>
          </p:cNvPr>
          <p:cNvSpPr txBox="1"/>
          <p:nvPr/>
        </p:nvSpPr>
        <p:spPr>
          <a:xfrm>
            <a:off x="1920589" y="3532103"/>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81" name="Oval 180">
            <a:extLst>
              <a:ext uri="{FF2B5EF4-FFF2-40B4-BE49-F238E27FC236}">
                <a16:creationId xmlns:a16="http://schemas.microsoft.com/office/drawing/2014/main" id="{017DB335-D3EE-5243-B51D-B3115F782202}"/>
              </a:ext>
            </a:extLst>
          </p:cNvPr>
          <p:cNvSpPr/>
          <p:nvPr/>
        </p:nvSpPr>
        <p:spPr>
          <a:xfrm>
            <a:off x="1254617" y="1517574"/>
            <a:ext cx="504780" cy="504780"/>
          </a:xfrm>
          <a:prstGeom prst="ellips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182" name="Oval 181">
            <a:extLst>
              <a:ext uri="{FF2B5EF4-FFF2-40B4-BE49-F238E27FC236}">
                <a16:creationId xmlns:a16="http://schemas.microsoft.com/office/drawing/2014/main" id="{366E9283-943A-DF45-BDFE-76A236413106}"/>
              </a:ext>
            </a:extLst>
          </p:cNvPr>
          <p:cNvSpPr/>
          <p:nvPr/>
        </p:nvSpPr>
        <p:spPr>
          <a:xfrm>
            <a:off x="1247505" y="2561363"/>
            <a:ext cx="504780" cy="504780"/>
          </a:xfrm>
          <a:prstGeom prst="ellips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183" name="Oval 182">
            <a:extLst>
              <a:ext uri="{FF2B5EF4-FFF2-40B4-BE49-F238E27FC236}">
                <a16:creationId xmlns:a16="http://schemas.microsoft.com/office/drawing/2014/main" id="{DECFAAAA-ABEE-0D43-986B-ED81AD460F73}"/>
              </a:ext>
            </a:extLst>
          </p:cNvPr>
          <p:cNvSpPr/>
          <p:nvPr/>
        </p:nvSpPr>
        <p:spPr>
          <a:xfrm>
            <a:off x="1247505" y="3615627"/>
            <a:ext cx="504780" cy="504780"/>
          </a:xfrm>
          <a:prstGeom prst="ellips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184" name="CuadroTexto 238">
            <a:extLst>
              <a:ext uri="{FF2B5EF4-FFF2-40B4-BE49-F238E27FC236}">
                <a16:creationId xmlns:a16="http://schemas.microsoft.com/office/drawing/2014/main" id="{36E0F0C8-429B-4C5F-98EE-EE6DA8858671}"/>
              </a:ext>
            </a:extLst>
          </p:cNvPr>
          <p:cNvSpPr txBox="1"/>
          <p:nvPr/>
        </p:nvSpPr>
        <p:spPr>
          <a:xfrm>
            <a:off x="622719" y="343215"/>
            <a:ext cx="713528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Lightbulb icon infographic</a:t>
            </a:r>
          </a:p>
        </p:txBody>
      </p:sp>
    </p:spTree>
    <p:extLst>
      <p:ext uri="{BB962C8B-B14F-4D97-AF65-F5344CB8AC3E}">
        <p14:creationId xmlns:p14="http://schemas.microsoft.com/office/powerpoint/2010/main" val="3079072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84"/>
                                            </p:tgtEl>
                                            <p:attrNameLst>
                                              <p:attrName>style.visibility</p:attrName>
                                            </p:attrNameLst>
                                          </p:cBhvr>
                                          <p:to>
                                            <p:strVal val="visible"/>
                                          </p:to>
                                        </p:set>
                                        <p:anim calcmode="lin" valueType="num" p14:bounceEnd="8000">
                                          <p:cBhvr additive="base">
                                            <p:cTn id="7" dur="500" fill="hold"/>
                                            <p:tgtEl>
                                              <p:spTgt spid="18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84"/>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171"/>
                                            </p:tgtEl>
                                            <p:attrNameLst>
                                              <p:attrName>style.visibility</p:attrName>
                                            </p:attrNameLst>
                                          </p:cBhvr>
                                          <p:to>
                                            <p:strVal val="visible"/>
                                          </p:to>
                                        </p:set>
                                        <p:anim calcmode="lin" valueType="num">
                                          <p:cBhvr additive="base">
                                            <p:cTn id="11" dur="750" fill="hold"/>
                                            <p:tgtEl>
                                              <p:spTgt spid="171"/>
                                            </p:tgtEl>
                                            <p:attrNameLst>
                                              <p:attrName>ppt_x</p:attrName>
                                            </p:attrNameLst>
                                          </p:cBhvr>
                                          <p:tavLst>
                                            <p:tav tm="0">
                                              <p:val>
                                                <p:strVal val="#ppt_x"/>
                                              </p:val>
                                            </p:tav>
                                            <p:tav tm="100000">
                                              <p:val>
                                                <p:strVal val="#ppt_x"/>
                                              </p:val>
                                            </p:tav>
                                          </p:tavLst>
                                        </p:anim>
                                        <p:anim calcmode="lin" valueType="num">
                                          <p:cBhvr additive="base">
                                            <p:cTn id="12" dur="750" fill="hold"/>
                                            <p:tgtEl>
                                              <p:spTgt spid="171"/>
                                            </p:tgtEl>
                                            <p:attrNameLst>
                                              <p:attrName>ppt_y</p:attrName>
                                            </p:attrNameLst>
                                          </p:cBhvr>
                                          <p:tavLst>
                                            <p:tav tm="0">
                                              <p:val>
                                                <p:strVal val="1+#ppt_h/2"/>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173"/>
                                            </p:tgtEl>
                                            <p:attrNameLst>
                                              <p:attrName>style.visibility</p:attrName>
                                            </p:attrNameLst>
                                          </p:cBhvr>
                                          <p:to>
                                            <p:strVal val="visible"/>
                                          </p:to>
                                        </p:set>
                                        <p:anim calcmode="lin" valueType="num">
                                          <p:cBhvr additive="base">
                                            <p:cTn id="15" dur="750" fill="hold"/>
                                            <p:tgtEl>
                                              <p:spTgt spid="173"/>
                                            </p:tgtEl>
                                            <p:attrNameLst>
                                              <p:attrName>ppt_x</p:attrName>
                                            </p:attrNameLst>
                                          </p:cBhvr>
                                          <p:tavLst>
                                            <p:tav tm="0">
                                              <p:val>
                                                <p:strVal val="0-#ppt_w/2"/>
                                              </p:val>
                                            </p:tav>
                                            <p:tav tm="100000">
                                              <p:val>
                                                <p:strVal val="#ppt_x"/>
                                              </p:val>
                                            </p:tav>
                                          </p:tavLst>
                                        </p:anim>
                                        <p:anim calcmode="lin" valueType="num">
                                          <p:cBhvr additive="base">
                                            <p:cTn id="16" dur="750" fill="hold"/>
                                            <p:tgtEl>
                                              <p:spTgt spid="17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74"/>
                                            </p:tgtEl>
                                            <p:attrNameLst>
                                              <p:attrName>style.visibility</p:attrName>
                                            </p:attrNameLst>
                                          </p:cBhvr>
                                          <p:to>
                                            <p:strVal val="visible"/>
                                          </p:to>
                                        </p:set>
                                        <p:anim calcmode="lin" valueType="num">
                                          <p:cBhvr additive="base">
                                            <p:cTn id="19" dur="750" fill="hold"/>
                                            <p:tgtEl>
                                              <p:spTgt spid="174"/>
                                            </p:tgtEl>
                                            <p:attrNameLst>
                                              <p:attrName>ppt_x</p:attrName>
                                            </p:attrNameLst>
                                          </p:cBhvr>
                                          <p:tavLst>
                                            <p:tav tm="0">
                                              <p:val>
                                                <p:strVal val="0-#ppt_w/2"/>
                                              </p:val>
                                            </p:tav>
                                            <p:tav tm="100000">
                                              <p:val>
                                                <p:strVal val="#ppt_x"/>
                                              </p:val>
                                            </p:tav>
                                          </p:tavLst>
                                        </p:anim>
                                        <p:anim calcmode="lin" valueType="num">
                                          <p:cBhvr additive="base">
                                            <p:cTn id="20" dur="750" fill="hold"/>
                                            <p:tgtEl>
                                              <p:spTgt spid="174"/>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1250"/>
                                      </p:stCondLst>
                                      <p:childTnLst>
                                        <p:set>
                                          <p:cBhvr>
                                            <p:cTn id="22" dur="1" fill="hold">
                                              <p:stCondLst>
                                                <p:cond delay="0"/>
                                              </p:stCondLst>
                                            </p:cTn>
                                            <p:tgtEl>
                                              <p:spTgt spid="172"/>
                                            </p:tgtEl>
                                            <p:attrNameLst>
                                              <p:attrName>style.visibility</p:attrName>
                                            </p:attrNameLst>
                                          </p:cBhvr>
                                          <p:to>
                                            <p:strVal val="visible"/>
                                          </p:to>
                                        </p:set>
                                        <p:animEffect transition="in" filter="fade">
                                          <p:cBhvr>
                                            <p:cTn id="23" dur="750"/>
                                            <p:tgtEl>
                                              <p:spTgt spid="172"/>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175"/>
                                            </p:tgtEl>
                                            <p:attrNameLst>
                                              <p:attrName>style.visibility</p:attrName>
                                            </p:attrNameLst>
                                          </p:cBhvr>
                                          <p:to>
                                            <p:strVal val="visible"/>
                                          </p:to>
                                        </p:set>
                                        <p:animEffect transition="in" filter="fade">
                                          <p:cBhvr>
                                            <p:cTn id="26" dur="750"/>
                                            <p:tgtEl>
                                              <p:spTgt spid="175"/>
                                            </p:tgtEl>
                                          </p:cBhvr>
                                        </p:animEffect>
                                      </p:childTnLst>
                                    </p:cTn>
                                  </p:par>
                                  <p:par>
                                    <p:cTn id="27" presetID="10" presetClass="entr" presetSubtype="0" fill="hold" grpId="0" nodeType="withEffect">
                                      <p:stCondLst>
                                        <p:cond delay="1250"/>
                                      </p:stCondLst>
                                      <p:childTnLst>
                                        <p:set>
                                          <p:cBhvr>
                                            <p:cTn id="28" dur="1" fill="hold">
                                              <p:stCondLst>
                                                <p:cond delay="0"/>
                                              </p:stCondLst>
                                            </p:cTn>
                                            <p:tgtEl>
                                              <p:spTgt spid="176"/>
                                            </p:tgtEl>
                                            <p:attrNameLst>
                                              <p:attrName>style.visibility</p:attrName>
                                            </p:attrNameLst>
                                          </p:cBhvr>
                                          <p:to>
                                            <p:strVal val="visible"/>
                                          </p:to>
                                        </p:set>
                                        <p:animEffect transition="in" filter="fade">
                                          <p:cBhvr>
                                            <p:cTn id="29" dur="750"/>
                                            <p:tgtEl>
                                              <p:spTgt spid="176"/>
                                            </p:tgtEl>
                                          </p:cBhvr>
                                        </p:animEffect>
                                      </p:childTnLst>
                                    </p:cTn>
                                  </p:par>
                                  <p:par>
                                    <p:cTn id="30" presetID="10" presetClass="entr" presetSubtype="0" fill="hold" grpId="0" nodeType="withEffect">
                                      <p:stCondLst>
                                        <p:cond delay="1250"/>
                                      </p:stCondLst>
                                      <p:childTnLst>
                                        <p:set>
                                          <p:cBhvr>
                                            <p:cTn id="31" dur="1" fill="hold">
                                              <p:stCondLst>
                                                <p:cond delay="0"/>
                                              </p:stCondLst>
                                            </p:cTn>
                                            <p:tgtEl>
                                              <p:spTgt spid="181"/>
                                            </p:tgtEl>
                                            <p:attrNameLst>
                                              <p:attrName>style.visibility</p:attrName>
                                            </p:attrNameLst>
                                          </p:cBhvr>
                                          <p:to>
                                            <p:strVal val="visible"/>
                                          </p:to>
                                        </p:set>
                                        <p:animEffect transition="in" filter="fade">
                                          <p:cBhvr>
                                            <p:cTn id="32" dur="750"/>
                                            <p:tgtEl>
                                              <p:spTgt spid="181"/>
                                            </p:tgtEl>
                                          </p:cBhvr>
                                        </p:animEffect>
                                      </p:childTnLst>
                                    </p:cTn>
                                  </p:par>
                                  <p:par>
                                    <p:cTn id="33" presetID="10" presetClass="entr" presetSubtype="0" fill="hold" grpId="0" nodeType="withEffect">
                                      <p:stCondLst>
                                        <p:cond delay="1250"/>
                                      </p:stCondLst>
                                      <p:childTnLst>
                                        <p:set>
                                          <p:cBhvr>
                                            <p:cTn id="34" dur="1" fill="hold">
                                              <p:stCondLst>
                                                <p:cond delay="0"/>
                                              </p:stCondLst>
                                            </p:cTn>
                                            <p:tgtEl>
                                              <p:spTgt spid="182"/>
                                            </p:tgtEl>
                                            <p:attrNameLst>
                                              <p:attrName>style.visibility</p:attrName>
                                            </p:attrNameLst>
                                          </p:cBhvr>
                                          <p:to>
                                            <p:strVal val="visible"/>
                                          </p:to>
                                        </p:set>
                                        <p:animEffect transition="in" filter="fade">
                                          <p:cBhvr>
                                            <p:cTn id="35" dur="750"/>
                                            <p:tgtEl>
                                              <p:spTgt spid="182"/>
                                            </p:tgtEl>
                                          </p:cBhvr>
                                        </p:animEffect>
                                      </p:childTnLst>
                                    </p:cTn>
                                  </p:par>
                                  <p:par>
                                    <p:cTn id="36" presetID="10" presetClass="entr" presetSubtype="0" fill="hold" grpId="0" nodeType="withEffect">
                                      <p:stCondLst>
                                        <p:cond delay="1250"/>
                                      </p:stCondLst>
                                      <p:childTnLst>
                                        <p:set>
                                          <p:cBhvr>
                                            <p:cTn id="37" dur="1" fill="hold">
                                              <p:stCondLst>
                                                <p:cond delay="0"/>
                                              </p:stCondLst>
                                            </p:cTn>
                                            <p:tgtEl>
                                              <p:spTgt spid="178"/>
                                            </p:tgtEl>
                                            <p:attrNameLst>
                                              <p:attrName>style.visibility</p:attrName>
                                            </p:attrNameLst>
                                          </p:cBhvr>
                                          <p:to>
                                            <p:strVal val="visible"/>
                                          </p:to>
                                        </p:set>
                                        <p:animEffect transition="in" filter="fade">
                                          <p:cBhvr>
                                            <p:cTn id="38" dur="750"/>
                                            <p:tgtEl>
                                              <p:spTgt spid="178"/>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177"/>
                                            </p:tgtEl>
                                            <p:attrNameLst>
                                              <p:attrName>style.visibility</p:attrName>
                                            </p:attrNameLst>
                                          </p:cBhvr>
                                          <p:to>
                                            <p:strVal val="visible"/>
                                          </p:to>
                                        </p:set>
                                        <p:animEffect transition="in" filter="fade">
                                          <p:cBhvr>
                                            <p:cTn id="41" dur="750"/>
                                            <p:tgtEl>
                                              <p:spTgt spid="177"/>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183"/>
                                            </p:tgtEl>
                                            <p:attrNameLst>
                                              <p:attrName>style.visibility</p:attrName>
                                            </p:attrNameLst>
                                          </p:cBhvr>
                                          <p:to>
                                            <p:strVal val="visible"/>
                                          </p:to>
                                        </p:set>
                                        <p:animEffect transition="in" filter="fade">
                                          <p:cBhvr>
                                            <p:cTn id="44" dur="750"/>
                                            <p:tgtEl>
                                              <p:spTgt spid="183"/>
                                            </p:tgtEl>
                                          </p:cBhvr>
                                        </p:animEffect>
                                      </p:childTnLst>
                                    </p:cTn>
                                  </p:par>
                                  <p:par>
                                    <p:cTn id="45" presetID="10" presetClass="entr" presetSubtype="0" fill="hold" grpId="0" nodeType="withEffect">
                                      <p:stCondLst>
                                        <p:cond delay="1250"/>
                                      </p:stCondLst>
                                      <p:childTnLst>
                                        <p:set>
                                          <p:cBhvr>
                                            <p:cTn id="46" dur="1" fill="hold">
                                              <p:stCondLst>
                                                <p:cond delay="0"/>
                                              </p:stCondLst>
                                            </p:cTn>
                                            <p:tgtEl>
                                              <p:spTgt spid="179"/>
                                            </p:tgtEl>
                                            <p:attrNameLst>
                                              <p:attrName>style.visibility</p:attrName>
                                            </p:attrNameLst>
                                          </p:cBhvr>
                                          <p:to>
                                            <p:strVal val="visible"/>
                                          </p:to>
                                        </p:set>
                                        <p:animEffect transition="in" filter="fade">
                                          <p:cBhvr>
                                            <p:cTn id="47" dur="750"/>
                                            <p:tgtEl>
                                              <p:spTgt spid="179"/>
                                            </p:tgtEl>
                                          </p:cBhvr>
                                        </p:animEffect>
                                      </p:childTnLst>
                                    </p:cTn>
                                  </p:par>
                                  <p:par>
                                    <p:cTn id="48" presetID="10" presetClass="entr" presetSubtype="0" fill="hold" grpId="0" nodeType="withEffect">
                                      <p:stCondLst>
                                        <p:cond delay="125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75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p:bldP spid="174" grpId="0"/>
          <p:bldP spid="175" grpId="0"/>
          <p:bldP spid="176" grpId="0"/>
          <p:bldP spid="177" grpId="0"/>
          <p:bldP spid="178" grpId="0"/>
          <p:bldP spid="179" grpId="0"/>
          <p:bldP spid="180" grpId="0"/>
          <p:bldP spid="181" grpId="0" animBg="1"/>
          <p:bldP spid="182" grpId="0" animBg="1"/>
          <p:bldP spid="183" grpId="0" animBg="1"/>
          <p:bldP spid="18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4"/>
                                            </p:tgtEl>
                                            <p:attrNameLst>
                                              <p:attrName>style.visibility</p:attrName>
                                            </p:attrNameLst>
                                          </p:cBhvr>
                                          <p:to>
                                            <p:strVal val="visible"/>
                                          </p:to>
                                        </p:set>
                                        <p:anim calcmode="lin" valueType="num">
                                          <p:cBhvr additive="base">
                                            <p:cTn id="7" dur="500" fill="hold"/>
                                            <p:tgtEl>
                                              <p:spTgt spid="184"/>
                                            </p:tgtEl>
                                            <p:attrNameLst>
                                              <p:attrName>ppt_x</p:attrName>
                                            </p:attrNameLst>
                                          </p:cBhvr>
                                          <p:tavLst>
                                            <p:tav tm="0">
                                              <p:val>
                                                <p:strVal val="0-#ppt_w/2"/>
                                              </p:val>
                                            </p:tav>
                                            <p:tav tm="100000">
                                              <p:val>
                                                <p:strVal val="#ppt_x"/>
                                              </p:val>
                                            </p:tav>
                                          </p:tavLst>
                                        </p:anim>
                                        <p:anim calcmode="lin" valueType="num">
                                          <p:cBhvr additive="base">
                                            <p:cTn id="8" dur="500" fill="hold"/>
                                            <p:tgtEl>
                                              <p:spTgt spid="184"/>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171"/>
                                            </p:tgtEl>
                                            <p:attrNameLst>
                                              <p:attrName>style.visibility</p:attrName>
                                            </p:attrNameLst>
                                          </p:cBhvr>
                                          <p:to>
                                            <p:strVal val="visible"/>
                                          </p:to>
                                        </p:set>
                                        <p:anim calcmode="lin" valueType="num">
                                          <p:cBhvr additive="base">
                                            <p:cTn id="11" dur="750" fill="hold"/>
                                            <p:tgtEl>
                                              <p:spTgt spid="171"/>
                                            </p:tgtEl>
                                            <p:attrNameLst>
                                              <p:attrName>ppt_x</p:attrName>
                                            </p:attrNameLst>
                                          </p:cBhvr>
                                          <p:tavLst>
                                            <p:tav tm="0">
                                              <p:val>
                                                <p:strVal val="#ppt_x"/>
                                              </p:val>
                                            </p:tav>
                                            <p:tav tm="100000">
                                              <p:val>
                                                <p:strVal val="#ppt_x"/>
                                              </p:val>
                                            </p:tav>
                                          </p:tavLst>
                                        </p:anim>
                                        <p:anim calcmode="lin" valueType="num">
                                          <p:cBhvr additive="base">
                                            <p:cTn id="12" dur="750" fill="hold"/>
                                            <p:tgtEl>
                                              <p:spTgt spid="171"/>
                                            </p:tgtEl>
                                            <p:attrNameLst>
                                              <p:attrName>ppt_y</p:attrName>
                                            </p:attrNameLst>
                                          </p:cBhvr>
                                          <p:tavLst>
                                            <p:tav tm="0">
                                              <p:val>
                                                <p:strVal val="1+#ppt_h/2"/>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173"/>
                                            </p:tgtEl>
                                            <p:attrNameLst>
                                              <p:attrName>style.visibility</p:attrName>
                                            </p:attrNameLst>
                                          </p:cBhvr>
                                          <p:to>
                                            <p:strVal val="visible"/>
                                          </p:to>
                                        </p:set>
                                        <p:anim calcmode="lin" valueType="num">
                                          <p:cBhvr additive="base">
                                            <p:cTn id="15" dur="750" fill="hold"/>
                                            <p:tgtEl>
                                              <p:spTgt spid="173"/>
                                            </p:tgtEl>
                                            <p:attrNameLst>
                                              <p:attrName>ppt_x</p:attrName>
                                            </p:attrNameLst>
                                          </p:cBhvr>
                                          <p:tavLst>
                                            <p:tav tm="0">
                                              <p:val>
                                                <p:strVal val="0-#ppt_w/2"/>
                                              </p:val>
                                            </p:tav>
                                            <p:tav tm="100000">
                                              <p:val>
                                                <p:strVal val="#ppt_x"/>
                                              </p:val>
                                            </p:tav>
                                          </p:tavLst>
                                        </p:anim>
                                        <p:anim calcmode="lin" valueType="num">
                                          <p:cBhvr additive="base">
                                            <p:cTn id="16" dur="750" fill="hold"/>
                                            <p:tgtEl>
                                              <p:spTgt spid="17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174"/>
                                            </p:tgtEl>
                                            <p:attrNameLst>
                                              <p:attrName>style.visibility</p:attrName>
                                            </p:attrNameLst>
                                          </p:cBhvr>
                                          <p:to>
                                            <p:strVal val="visible"/>
                                          </p:to>
                                        </p:set>
                                        <p:anim calcmode="lin" valueType="num">
                                          <p:cBhvr additive="base">
                                            <p:cTn id="19" dur="750" fill="hold"/>
                                            <p:tgtEl>
                                              <p:spTgt spid="174"/>
                                            </p:tgtEl>
                                            <p:attrNameLst>
                                              <p:attrName>ppt_x</p:attrName>
                                            </p:attrNameLst>
                                          </p:cBhvr>
                                          <p:tavLst>
                                            <p:tav tm="0">
                                              <p:val>
                                                <p:strVal val="0-#ppt_w/2"/>
                                              </p:val>
                                            </p:tav>
                                            <p:tav tm="100000">
                                              <p:val>
                                                <p:strVal val="#ppt_x"/>
                                              </p:val>
                                            </p:tav>
                                          </p:tavLst>
                                        </p:anim>
                                        <p:anim calcmode="lin" valueType="num">
                                          <p:cBhvr additive="base">
                                            <p:cTn id="20" dur="750" fill="hold"/>
                                            <p:tgtEl>
                                              <p:spTgt spid="174"/>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1250"/>
                                      </p:stCondLst>
                                      <p:childTnLst>
                                        <p:set>
                                          <p:cBhvr>
                                            <p:cTn id="22" dur="1" fill="hold">
                                              <p:stCondLst>
                                                <p:cond delay="0"/>
                                              </p:stCondLst>
                                            </p:cTn>
                                            <p:tgtEl>
                                              <p:spTgt spid="172"/>
                                            </p:tgtEl>
                                            <p:attrNameLst>
                                              <p:attrName>style.visibility</p:attrName>
                                            </p:attrNameLst>
                                          </p:cBhvr>
                                          <p:to>
                                            <p:strVal val="visible"/>
                                          </p:to>
                                        </p:set>
                                        <p:animEffect transition="in" filter="fade">
                                          <p:cBhvr>
                                            <p:cTn id="23" dur="750"/>
                                            <p:tgtEl>
                                              <p:spTgt spid="172"/>
                                            </p:tgtEl>
                                          </p:cBhvr>
                                        </p:animEffect>
                                      </p:childTnLst>
                                    </p:cTn>
                                  </p:par>
                                  <p:par>
                                    <p:cTn id="24" presetID="10" presetClass="entr" presetSubtype="0" fill="hold" grpId="0" nodeType="withEffect">
                                      <p:stCondLst>
                                        <p:cond delay="1250"/>
                                      </p:stCondLst>
                                      <p:childTnLst>
                                        <p:set>
                                          <p:cBhvr>
                                            <p:cTn id="25" dur="1" fill="hold">
                                              <p:stCondLst>
                                                <p:cond delay="0"/>
                                              </p:stCondLst>
                                            </p:cTn>
                                            <p:tgtEl>
                                              <p:spTgt spid="175"/>
                                            </p:tgtEl>
                                            <p:attrNameLst>
                                              <p:attrName>style.visibility</p:attrName>
                                            </p:attrNameLst>
                                          </p:cBhvr>
                                          <p:to>
                                            <p:strVal val="visible"/>
                                          </p:to>
                                        </p:set>
                                        <p:animEffect transition="in" filter="fade">
                                          <p:cBhvr>
                                            <p:cTn id="26" dur="750"/>
                                            <p:tgtEl>
                                              <p:spTgt spid="175"/>
                                            </p:tgtEl>
                                          </p:cBhvr>
                                        </p:animEffect>
                                      </p:childTnLst>
                                    </p:cTn>
                                  </p:par>
                                  <p:par>
                                    <p:cTn id="27" presetID="10" presetClass="entr" presetSubtype="0" fill="hold" grpId="0" nodeType="withEffect">
                                      <p:stCondLst>
                                        <p:cond delay="1250"/>
                                      </p:stCondLst>
                                      <p:childTnLst>
                                        <p:set>
                                          <p:cBhvr>
                                            <p:cTn id="28" dur="1" fill="hold">
                                              <p:stCondLst>
                                                <p:cond delay="0"/>
                                              </p:stCondLst>
                                            </p:cTn>
                                            <p:tgtEl>
                                              <p:spTgt spid="176"/>
                                            </p:tgtEl>
                                            <p:attrNameLst>
                                              <p:attrName>style.visibility</p:attrName>
                                            </p:attrNameLst>
                                          </p:cBhvr>
                                          <p:to>
                                            <p:strVal val="visible"/>
                                          </p:to>
                                        </p:set>
                                        <p:animEffect transition="in" filter="fade">
                                          <p:cBhvr>
                                            <p:cTn id="29" dur="750"/>
                                            <p:tgtEl>
                                              <p:spTgt spid="176"/>
                                            </p:tgtEl>
                                          </p:cBhvr>
                                        </p:animEffect>
                                      </p:childTnLst>
                                    </p:cTn>
                                  </p:par>
                                  <p:par>
                                    <p:cTn id="30" presetID="10" presetClass="entr" presetSubtype="0" fill="hold" grpId="0" nodeType="withEffect">
                                      <p:stCondLst>
                                        <p:cond delay="1250"/>
                                      </p:stCondLst>
                                      <p:childTnLst>
                                        <p:set>
                                          <p:cBhvr>
                                            <p:cTn id="31" dur="1" fill="hold">
                                              <p:stCondLst>
                                                <p:cond delay="0"/>
                                              </p:stCondLst>
                                            </p:cTn>
                                            <p:tgtEl>
                                              <p:spTgt spid="181"/>
                                            </p:tgtEl>
                                            <p:attrNameLst>
                                              <p:attrName>style.visibility</p:attrName>
                                            </p:attrNameLst>
                                          </p:cBhvr>
                                          <p:to>
                                            <p:strVal val="visible"/>
                                          </p:to>
                                        </p:set>
                                        <p:animEffect transition="in" filter="fade">
                                          <p:cBhvr>
                                            <p:cTn id="32" dur="750"/>
                                            <p:tgtEl>
                                              <p:spTgt spid="181"/>
                                            </p:tgtEl>
                                          </p:cBhvr>
                                        </p:animEffect>
                                      </p:childTnLst>
                                    </p:cTn>
                                  </p:par>
                                  <p:par>
                                    <p:cTn id="33" presetID="10" presetClass="entr" presetSubtype="0" fill="hold" grpId="0" nodeType="withEffect">
                                      <p:stCondLst>
                                        <p:cond delay="1250"/>
                                      </p:stCondLst>
                                      <p:childTnLst>
                                        <p:set>
                                          <p:cBhvr>
                                            <p:cTn id="34" dur="1" fill="hold">
                                              <p:stCondLst>
                                                <p:cond delay="0"/>
                                              </p:stCondLst>
                                            </p:cTn>
                                            <p:tgtEl>
                                              <p:spTgt spid="182"/>
                                            </p:tgtEl>
                                            <p:attrNameLst>
                                              <p:attrName>style.visibility</p:attrName>
                                            </p:attrNameLst>
                                          </p:cBhvr>
                                          <p:to>
                                            <p:strVal val="visible"/>
                                          </p:to>
                                        </p:set>
                                        <p:animEffect transition="in" filter="fade">
                                          <p:cBhvr>
                                            <p:cTn id="35" dur="750"/>
                                            <p:tgtEl>
                                              <p:spTgt spid="182"/>
                                            </p:tgtEl>
                                          </p:cBhvr>
                                        </p:animEffect>
                                      </p:childTnLst>
                                    </p:cTn>
                                  </p:par>
                                  <p:par>
                                    <p:cTn id="36" presetID="10" presetClass="entr" presetSubtype="0" fill="hold" grpId="0" nodeType="withEffect">
                                      <p:stCondLst>
                                        <p:cond delay="1250"/>
                                      </p:stCondLst>
                                      <p:childTnLst>
                                        <p:set>
                                          <p:cBhvr>
                                            <p:cTn id="37" dur="1" fill="hold">
                                              <p:stCondLst>
                                                <p:cond delay="0"/>
                                              </p:stCondLst>
                                            </p:cTn>
                                            <p:tgtEl>
                                              <p:spTgt spid="178"/>
                                            </p:tgtEl>
                                            <p:attrNameLst>
                                              <p:attrName>style.visibility</p:attrName>
                                            </p:attrNameLst>
                                          </p:cBhvr>
                                          <p:to>
                                            <p:strVal val="visible"/>
                                          </p:to>
                                        </p:set>
                                        <p:animEffect transition="in" filter="fade">
                                          <p:cBhvr>
                                            <p:cTn id="38" dur="750"/>
                                            <p:tgtEl>
                                              <p:spTgt spid="178"/>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177"/>
                                            </p:tgtEl>
                                            <p:attrNameLst>
                                              <p:attrName>style.visibility</p:attrName>
                                            </p:attrNameLst>
                                          </p:cBhvr>
                                          <p:to>
                                            <p:strVal val="visible"/>
                                          </p:to>
                                        </p:set>
                                        <p:animEffect transition="in" filter="fade">
                                          <p:cBhvr>
                                            <p:cTn id="41" dur="750"/>
                                            <p:tgtEl>
                                              <p:spTgt spid="177"/>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183"/>
                                            </p:tgtEl>
                                            <p:attrNameLst>
                                              <p:attrName>style.visibility</p:attrName>
                                            </p:attrNameLst>
                                          </p:cBhvr>
                                          <p:to>
                                            <p:strVal val="visible"/>
                                          </p:to>
                                        </p:set>
                                        <p:animEffect transition="in" filter="fade">
                                          <p:cBhvr>
                                            <p:cTn id="44" dur="750"/>
                                            <p:tgtEl>
                                              <p:spTgt spid="183"/>
                                            </p:tgtEl>
                                          </p:cBhvr>
                                        </p:animEffect>
                                      </p:childTnLst>
                                    </p:cTn>
                                  </p:par>
                                  <p:par>
                                    <p:cTn id="45" presetID="10" presetClass="entr" presetSubtype="0" fill="hold" grpId="0" nodeType="withEffect">
                                      <p:stCondLst>
                                        <p:cond delay="1250"/>
                                      </p:stCondLst>
                                      <p:childTnLst>
                                        <p:set>
                                          <p:cBhvr>
                                            <p:cTn id="46" dur="1" fill="hold">
                                              <p:stCondLst>
                                                <p:cond delay="0"/>
                                              </p:stCondLst>
                                            </p:cTn>
                                            <p:tgtEl>
                                              <p:spTgt spid="179"/>
                                            </p:tgtEl>
                                            <p:attrNameLst>
                                              <p:attrName>style.visibility</p:attrName>
                                            </p:attrNameLst>
                                          </p:cBhvr>
                                          <p:to>
                                            <p:strVal val="visible"/>
                                          </p:to>
                                        </p:set>
                                        <p:animEffect transition="in" filter="fade">
                                          <p:cBhvr>
                                            <p:cTn id="47" dur="750"/>
                                            <p:tgtEl>
                                              <p:spTgt spid="179"/>
                                            </p:tgtEl>
                                          </p:cBhvr>
                                        </p:animEffect>
                                      </p:childTnLst>
                                    </p:cTn>
                                  </p:par>
                                  <p:par>
                                    <p:cTn id="48" presetID="10" presetClass="entr" presetSubtype="0" fill="hold" grpId="0" nodeType="withEffect">
                                      <p:stCondLst>
                                        <p:cond delay="125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75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p:bldP spid="174" grpId="0"/>
          <p:bldP spid="175" grpId="0"/>
          <p:bldP spid="176" grpId="0"/>
          <p:bldP spid="177" grpId="0"/>
          <p:bldP spid="178" grpId="0"/>
          <p:bldP spid="179" grpId="0"/>
          <p:bldP spid="180" grpId="0"/>
          <p:bldP spid="181" grpId="0" animBg="1"/>
          <p:bldP spid="182" grpId="0" animBg="1"/>
          <p:bldP spid="183" grpId="0" animBg="1"/>
          <p:bldP spid="184"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Rectangle 194">
            <a:extLst>
              <a:ext uri="{FF2B5EF4-FFF2-40B4-BE49-F238E27FC236}">
                <a16:creationId xmlns:a16="http://schemas.microsoft.com/office/drawing/2014/main" id="{48F56927-F72E-7E45-82F5-4F38FB8DCC28}"/>
              </a:ext>
            </a:extLst>
          </p:cNvPr>
          <p:cNvSpPr/>
          <p:nvPr/>
        </p:nvSpPr>
        <p:spPr>
          <a:xfrm>
            <a:off x="7783290" y="0"/>
            <a:ext cx="4408709" cy="6858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238">
            <a:extLst>
              <a:ext uri="{FF2B5EF4-FFF2-40B4-BE49-F238E27FC236}">
                <a16:creationId xmlns:a16="http://schemas.microsoft.com/office/drawing/2014/main" id="{7203A63C-BBE9-0247-9868-E1F6C9626BFB}"/>
              </a:ext>
            </a:extLst>
          </p:cNvPr>
          <p:cNvSpPr txBox="1"/>
          <p:nvPr/>
        </p:nvSpPr>
        <p:spPr>
          <a:xfrm>
            <a:off x="1155134" y="1385194"/>
            <a:ext cx="3659934"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puzzle Infographics</a:t>
            </a:r>
          </a:p>
        </p:txBody>
      </p:sp>
      <p:sp>
        <p:nvSpPr>
          <p:cNvPr id="184" name="CuadroTexto 4">
            <a:extLst>
              <a:ext uri="{FF2B5EF4-FFF2-40B4-BE49-F238E27FC236}">
                <a16:creationId xmlns:a16="http://schemas.microsoft.com/office/drawing/2014/main" id="{093171E2-88F7-E34F-93DE-5C7EDF6170D5}"/>
              </a:ext>
            </a:extLst>
          </p:cNvPr>
          <p:cNvSpPr txBox="1"/>
          <p:nvPr/>
        </p:nvSpPr>
        <p:spPr>
          <a:xfrm>
            <a:off x="1155135" y="2910911"/>
            <a:ext cx="3659934" cy="2652842"/>
          </a:xfrm>
          <a:prstGeom prst="rect">
            <a:avLst/>
          </a:prstGeom>
          <a:noFill/>
        </p:spPr>
        <p:txBody>
          <a:bodyPr wrap="square" rtlCol="0">
            <a:spAutoFit/>
          </a:bodyPr>
          <a:lstStyle/>
          <a:p>
            <a:pPr>
              <a:lnSpc>
                <a:spcPct val="120000"/>
              </a:lnSpc>
            </a:pPr>
            <a:r>
              <a:rPr lang="en-US" sz="14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a:t>
            </a:r>
          </a:p>
        </p:txBody>
      </p:sp>
      <p:sp>
        <p:nvSpPr>
          <p:cNvPr id="8" name="Freeform 7">
            <a:extLst>
              <a:ext uri="{FF2B5EF4-FFF2-40B4-BE49-F238E27FC236}">
                <a16:creationId xmlns:a16="http://schemas.microsoft.com/office/drawing/2014/main" id="{3E071D7D-6ED4-924D-BD48-443640228BB6}"/>
              </a:ext>
            </a:extLst>
          </p:cNvPr>
          <p:cNvSpPr/>
          <p:nvPr/>
        </p:nvSpPr>
        <p:spPr>
          <a:xfrm>
            <a:off x="5486400" y="589200"/>
            <a:ext cx="2937815" cy="3742529"/>
          </a:xfrm>
          <a:custGeom>
            <a:avLst/>
            <a:gdLst>
              <a:gd name="connsiteX0" fmla="*/ 2205638 w 2937815"/>
              <a:gd name="connsiteY0" fmla="*/ 3742530 h 3742529"/>
              <a:gd name="connsiteX1" fmla="*/ 2205638 w 2937815"/>
              <a:gd name="connsiteY1" fmla="*/ 613478 h 3742529"/>
              <a:gd name="connsiteX2" fmla="*/ 2547361 w 2937815"/>
              <a:gd name="connsiteY2" fmla="*/ 613478 h 3742529"/>
              <a:gd name="connsiteX3" fmla="*/ 2816940 w 2937815"/>
              <a:gd name="connsiteY3" fmla="*/ 716542 h 3742529"/>
              <a:gd name="connsiteX4" fmla="*/ 2920010 w 2937815"/>
              <a:gd name="connsiteY4" fmla="*/ 446960 h 3742529"/>
              <a:gd name="connsiteX5" fmla="*/ 2650422 w 2937815"/>
              <a:gd name="connsiteY5" fmla="*/ 343896 h 3742529"/>
              <a:gd name="connsiteX6" fmla="*/ 2543925 w 2937815"/>
              <a:gd name="connsiteY6" fmla="*/ 455121 h 3742529"/>
              <a:gd name="connsiteX7" fmla="*/ 2205638 w 2937815"/>
              <a:gd name="connsiteY7" fmla="*/ 455121 h 3742529"/>
              <a:gd name="connsiteX8" fmla="*/ 2205638 w 2937815"/>
              <a:gd name="connsiteY8" fmla="*/ 0 h 3742529"/>
              <a:gd name="connsiteX9" fmla="*/ 1 w 2937815"/>
              <a:gd name="connsiteY9" fmla="*/ 2859206 h 3742529"/>
              <a:gd name="connsiteX10" fmla="*/ 134590 w 2937815"/>
              <a:gd name="connsiteY10" fmla="*/ 3742530 h 3742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7815" h="3742529">
                <a:moveTo>
                  <a:pt x="2205638" y="3742530"/>
                </a:moveTo>
                <a:lnTo>
                  <a:pt x="2205638" y="613478"/>
                </a:lnTo>
                <a:lnTo>
                  <a:pt x="2547361" y="613478"/>
                </a:lnTo>
                <a:cubicBezTo>
                  <a:pt x="2593341" y="716381"/>
                  <a:pt x="2714041" y="762524"/>
                  <a:pt x="2816940" y="716542"/>
                </a:cubicBezTo>
                <a:cubicBezTo>
                  <a:pt x="2919848" y="670559"/>
                  <a:pt x="2965990" y="549863"/>
                  <a:pt x="2920010" y="446960"/>
                </a:cubicBezTo>
                <a:cubicBezTo>
                  <a:pt x="2874021" y="344056"/>
                  <a:pt x="2753330" y="297913"/>
                  <a:pt x="2650422" y="343896"/>
                </a:cubicBezTo>
                <a:cubicBezTo>
                  <a:pt x="2601760" y="365641"/>
                  <a:pt x="2563540" y="405561"/>
                  <a:pt x="2543925" y="455121"/>
                </a:cubicBezTo>
                <a:lnTo>
                  <a:pt x="2205638" y="455121"/>
                </a:lnTo>
                <a:lnTo>
                  <a:pt x="2205638" y="0"/>
                </a:lnTo>
                <a:cubicBezTo>
                  <a:pt x="936588" y="331891"/>
                  <a:pt x="1" y="1486016"/>
                  <a:pt x="1" y="2859206"/>
                </a:cubicBezTo>
                <a:cubicBezTo>
                  <a:pt x="-229" y="3158776"/>
                  <a:pt x="45154" y="3456628"/>
                  <a:pt x="134590" y="3742530"/>
                </a:cubicBezTo>
                <a:close/>
              </a:path>
            </a:pathLst>
          </a:custGeom>
          <a:solidFill>
            <a:schemeClr val="accent1">
              <a:lumMod val="20000"/>
              <a:lumOff val="80000"/>
            </a:schemeClr>
          </a:solidFill>
          <a:ln w="9540"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CAC882C1-09D6-794D-8C69-FE36508A8E4E}"/>
              </a:ext>
            </a:extLst>
          </p:cNvPr>
          <p:cNvSpPr/>
          <p:nvPr/>
        </p:nvSpPr>
        <p:spPr>
          <a:xfrm>
            <a:off x="5651248" y="3095992"/>
            <a:ext cx="4107604" cy="3307835"/>
          </a:xfrm>
          <a:custGeom>
            <a:avLst/>
            <a:gdLst>
              <a:gd name="connsiteX0" fmla="*/ 3395557 w 4107604"/>
              <a:gd name="connsiteY0" fmla="*/ 2571319 h 3307835"/>
              <a:gd name="connsiteX1" fmla="*/ 3713416 w 4107604"/>
              <a:gd name="connsiteY1" fmla="*/ 2571319 h 3307835"/>
              <a:gd name="connsiteX2" fmla="*/ 3978633 w 4107604"/>
              <a:gd name="connsiteY2" fmla="*/ 2685834 h 3307835"/>
              <a:gd name="connsiteX3" fmla="*/ 4093149 w 4107604"/>
              <a:gd name="connsiteY3" fmla="*/ 2420617 h 3307835"/>
              <a:gd name="connsiteX4" fmla="*/ 3827932 w 4107604"/>
              <a:gd name="connsiteY4" fmla="*/ 2306102 h 3307835"/>
              <a:gd name="connsiteX5" fmla="*/ 3716089 w 4107604"/>
              <a:gd name="connsiteY5" fmla="*/ 2414203 h 3307835"/>
              <a:gd name="connsiteX6" fmla="*/ 3395557 w 4107604"/>
              <a:gd name="connsiteY6" fmla="*/ 2414203 h 3307835"/>
              <a:gd name="connsiteX7" fmla="*/ 3395557 w 4107604"/>
              <a:gd name="connsiteY7" fmla="*/ 0 h 3307835"/>
              <a:gd name="connsiteX8" fmla="*/ 2902828 w 4107604"/>
              <a:gd name="connsiteY8" fmla="*/ 0 h 3307835"/>
              <a:gd name="connsiteX9" fmla="*/ 2902828 w 4107604"/>
              <a:gd name="connsiteY9" fmla="*/ 203983 h 3307835"/>
              <a:gd name="connsiteX10" fmla="*/ 2974418 w 4107604"/>
              <a:gd name="connsiteY10" fmla="*/ 616284 h 3307835"/>
              <a:gd name="connsiteX11" fmla="*/ 2562117 w 4107604"/>
              <a:gd name="connsiteY11" fmla="*/ 687874 h 3307835"/>
              <a:gd name="connsiteX12" fmla="*/ 2490527 w 4107604"/>
              <a:gd name="connsiteY12" fmla="*/ 275573 h 3307835"/>
              <a:gd name="connsiteX13" fmla="*/ 2563205 w 4107604"/>
              <a:gd name="connsiteY13" fmla="*/ 203220 h 3307835"/>
              <a:gd name="connsiteX14" fmla="*/ 2563205 w 4107604"/>
              <a:gd name="connsiteY14" fmla="*/ 0 h 3307835"/>
              <a:gd name="connsiteX15" fmla="*/ 2132425 w 4107604"/>
              <a:gd name="connsiteY15" fmla="*/ 0 h 3307835"/>
              <a:gd name="connsiteX16" fmla="*/ 2132425 w 4107604"/>
              <a:gd name="connsiteY16" fmla="*/ 1327372 h 3307835"/>
              <a:gd name="connsiteX17" fmla="*/ 0 w 4107604"/>
              <a:gd name="connsiteY17" fmla="*/ 1327372 h 3307835"/>
              <a:gd name="connsiteX18" fmla="*/ 2790670 w 4107604"/>
              <a:gd name="connsiteY18" fmla="*/ 3307836 h 3307835"/>
              <a:gd name="connsiteX19" fmla="*/ 3395557 w 4107604"/>
              <a:gd name="connsiteY19" fmla="*/ 3245505 h 330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07604" h="3307835">
                <a:moveTo>
                  <a:pt x="3395557" y="2571319"/>
                </a:moveTo>
                <a:lnTo>
                  <a:pt x="3713416" y="2571319"/>
                </a:lnTo>
                <a:cubicBezTo>
                  <a:pt x="3755034" y="2676174"/>
                  <a:pt x="3873768" y="2727452"/>
                  <a:pt x="3978633" y="2685834"/>
                </a:cubicBezTo>
                <a:cubicBezTo>
                  <a:pt x="4083489" y="2644216"/>
                  <a:pt x="4134757" y="2525473"/>
                  <a:pt x="4093149" y="2420617"/>
                </a:cubicBezTo>
                <a:cubicBezTo>
                  <a:pt x="4051531" y="2315762"/>
                  <a:pt x="3932787" y="2264485"/>
                  <a:pt x="3827932" y="2306102"/>
                </a:cubicBezTo>
                <a:cubicBezTo>
                  <a:pt x="3777857" y="2325976"/>
                  <a:pt x="3737652" y="2364835"/>
                  <a:pt x="3716089" y="2414203"/>
                </a:cubicBezTo>
                <a:lnTo>
                  <a:pt x="3395557" y="2414203"/>
                </a:lnTo>
                <a:lnTo>
                  <a:pt x="3395557" y="0"/>
                </a:lnTo>
                <a:lnTo>
                  <a:pt x="2902828" y="0"/>
                </a:lnTo>
                <a:lnTo>
                  <a:pt x="2902828" y="203983"/>
                </a:lnTo>
                <a:cubicBezTo>
                  <a:pt x="3036453" y="298072"/>
                  <a:pt x="3068506" y="482659"/>
                  <a:pt x="2974418" y="616284"/>
                </a:cubicBezTo>
                <a:cubicBezTo>
                  <a:pt x="2880330" y="749909"/>
                  <a:pt x="2695742" y="781963"/>
                  <a:pt x="2562117" y="687874"/>
                </a:cubicBezTo>
                <a:cubicBezTo>
                  <a:pt x="2428492" y="593795"/>
                  <a:pt x="2396439" y="409199"/>
                  <a:pt x="2490527" y="275573"/>
                </a:cubicBezTo>
                <a:cubicBezTo>
                  <a:pt x="2510353" y="247405"/>
                  <a:pt x="2534951" y="222921"/>
                  <a:pt x="2563205" y="203220"/>
                </a:cubicBezTo>
                <a:lnTo>
                  <a:pt x="2563205" y="0"/>
                </a:lnTo>
                <a:lnTo>
                  <a:pt x="2132425" y="0"/>
                </a:lnTo>
                <a:lnTo>
                  <a:pt x="2132425" y="1327372"/>
                </a:lnTo>
                <a:lnTo>
                  <a:pt x="0" y="1327372"/>
                </a:lnTo>
                <a:cubicBezTo>
                  <a:pt x="402908" y="2480543"/>
                  <a:pt x="1500047" y="3307836"/>
                  <a:pt x="2790670" y="3307836"/>
                </a:cubicBezTo>
                <a:cubicBezTo>
                  <a:pt x="2993900" y="3307807"/>
                  <a:pt x="3196595" y="3286922"/>
                  <a:pt x="3395557" y="3245505"/>
                </a:cubicBezTo>
                <a:close/>
              </a:path>
            </a:pathLst>
          </a:custGeom>
          <a:solidFill>
            <a:schemeClr val="accent2">
              <a:lumMod val="60000"/>
              <a:lumOff val="40000"/>
            </a:schemeClr>
          </a:solidFill>
          <a:ln w="9540"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DF828AF7-F177-B64B-8279-9D93208EC6A2}"/>
              </a:ext>
            </a:extLst>
          </p:cNvPr>
          <p:cNvSpPr/>
          <p:nvPr/>
        </p:nvSpPr>
        <p:spPr>
          <a:xfrm>
            <a:off x="9138059" y="2398946"/>
            <a:ext cx="2258995" cy="3922124"/>
          </a:xfrm>
          <a:custGeom>
            <a:avLst/>
            <a:gdLst>
              <a:gd name="connsiteX0" fmla="*/ 1692004 w 2258995"/>
              <a:gd name="connsiteY0" fmla="*/ 697046 h 3922124"/>
              <a:gd name="connsiteX1" fmla="*/ 1692004 w 2258995"/>
              <a:gd name="connsiteY1" fmla="*/ 390355 h 3922124"/>
              <a:gd name="connsiteX2" fmla="*/ 1794215 w 2258995"/>
              <a:gd name="connsiteY2" fmla="*/ 120299 h 3922124"/>
              <a:gd name="connsiteX3" fmla="*/ 1524159 w 2258995"/>
              <a:gd name="connsiteY3" fmla="*/ 18097 h 3922124"/>
              <a:gd name="connsiteX4" fmla="*/ 1421957 w 2258995"/>
              <a:gd name="connsiteY4" fmla="*/ 288144 h 3922124"/>
              <a:gd name="connsiteX5" fmla="*/ 1533933 w 2258995"/>
              <a:gd name="connsiteY5" fmla="*/ 394459 h 3922124"/>
              <a:gd name="connsiteX6" fmla="*/ 1533933 w 2258995"/>
              <a:gd name="connsiteY6" fmla="*/ 697046 h 3922124"/>
              <a:gd name="connsiteX7" fmla="*/ 286 w 2258995"/>
              <a:gd name="connsiteY7" fmla="*/ 697046 h 3922124"/>
              <a:gd name="connsiteX8" fmla="*/ 286 w 2258995"/>
              <a:gd name="connsiteY8" fmla="*/ 3019328 h 3922124"/>
              <a:gd name="connsiteX9" fmla="*/ 177066 w 2258995"/>
              <a:gd name="connsiteY9" fmla="*/ 3019328 h 3922124"/>
              <a:gd name="connsiteX10" fmla="*/ 590283 w 2258995"/>
              <a:gd name="connsiteY10" fmla="*/ 2953226 h 3922124"/>
              <a:gd name="connsiteX11" fmla="*/ 656394 w 2258995"/>
              <a:gd name="connsiteY11" fmla="*/ 3366443 h 3922124"/>
              <a:gd name="connsiteX12" fmla="*/ 243167 w 2258995"/>
              <a:gd name="connsiteY12" fmla="*/ 3432544 h 3922124"/>
              <a:gd name="connsiteX13" fmla="*/ 171816 w 2258995"/>
              <a:gd name="connsiteY13" fmla="*/ 3358950 h 3922124"/>
              <a:gd name="connsiteX14" fmla="*/ 0 w 2258995"/>
              <a:gd name="connsiteY14" fmla="*/ 3358950 h 3922124"/>
              <a:gd name="connsiteX15" fmla="*/ 0 w 2258995"/>
              <a:gd name="connsiteY15" fmla="*/ 3922124 h 3922124"/>
              <a:gd name="connsiteX16" fmla="*/ 2258996 w 2258995"/>
              <a:gd name="connsiteY16" fmla="*/ 1049555 h 3922124"/>
              <a:gd name="connsiteX17" fmla="*/ 2238092 w 2258995"/>
              <a:gd name="connsiteY17" fmla="*/ 697142 h 392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58995" h="3922124">
                <a:moveTo>
                  <a:pt x="1692004" y="697046"/>
                </a:moveTo>
                <a:lnTo>
                  <a:pt x="1692004" y="390355"/>
                </a:lnTo>
                <a:cubicBezTo>
                  <a:pt x="1794797" y="344003"/>
                  <a:pt x="1840558" y="223102"/>
                  <a:pt x="1794215" y="120299"/>
                </a:cubicBezTo>
                <a:cubicBezTo>
                  <a:pt x="1747863" y="17505"/>
                  <a:pt x="1626962" y="-28255"/>
                  <a:pt x="1524159" y="18097"/>
                </a:cubicBezTo>
                <a:cubicBezTo>
                  <a:pt x="1421365" y="64440"/>
                  <a:pt x="1375605" y="185350"/>
                  <a:pt x="1421957" y="288144"/>
                </a:cubicBezTo>
                <a:cubicBezTo>
                  <a:pt x="1443921" y="336873"/>
                  <a:pt x="1484126" y="375044"/>
                  <a:pt x="1533933" y="394459"/>
                </a:cubicBezTo>
                <a:lnTo>
                  <a:pt x="1533933" y="697046"/>
                </a:lnTo>
                <a:lnTo>
                  <a:pt x="286" y="697046"/>
                </a:lnTo>
                <a:lnTo>
                  <a:pt x="286" y="3019328"/>
                </a:lnTo>
                <a:lnTo>
                  <a:pt x="177066" y="3019328"/>
                </a:lnTo>
                <a:cubicBezTo>
                  <a:pt x="272920" y="2886962"/>
                  <a:pt x="457927" y="2857372"/>
                  <a:pt x="590283" y="2953226"/>
                </a:cubicBezTo>
                <a:cubicBezTo>
                  <a:pt x="722648" y="3049071"/>
                  <a:pt x="752238" y="3234078"/>
                  <a:pt x="656394" y="3366443"/>
                </a:cubicBezTo>
                <a:cubicBezTo>
                  <a:pt x="560539" y="3498799"/>
                  <a:pt x="375532" y="3528398"/>
                  <a:pt x="243167" y="3432544"/>
                </a:cubicBezTo>
                <a:cubicBezTo>
                  <a:pt x="215285" y="3412356"/>
                  <a:pt x="191136" y="3387443"/>
                  <a:pt x="171816" y="3358950"/>
                </a:cubicBezTo>
                <a:lnTo>
                  <a:pt x="0" y="3358950"/>
                </a:lnTo>
                <a:lnTo>
                  <a:pt x="0" y="3922124"/>
                </a:lnTo>
                <a:cubicBezTo>
                  <a:pt x="1296064" y="3609038"/>
                  <a:pt x="2258996" y="2441836"/>
                  <a:pt x="2258996" y="1049555"/>
                </a:cubicBezTo>
                <a:cubicBezTo>
                  <a:pt x="2258996" y="931775"/>
                  <a:pt x="2252009" y="814100"/>
                  <a:pt x="2238092" y="697142"/>
                </a:cubicBezTo>
                <a:close/>
              </a:path>
            </a:pathLst>
          </a:custGeom>
          <a:solidFill>
            <a:schemeClr val="accent1">
              <a:lumMod val="60000"/>
              <a:lumOff val="40000"/>
            </a:schemeClr>
          </a:solidFill>
          <a:ln w="9540"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12D23264-D955-BD48-8174-E4B2242CE02B}"/>
              </a:ext>
            </a:extLst>
          </p:cNvPr>
          <p:cNvSpPr/>
          <p:nvPr/>
        </p:nvSpPr>
        <p:spPr>
          <a:xfrm>
            <a:off x="7783291" y="492887"/>
            <a:ext cx="3580545" cy="3252355"/>
          </a:xfrm>
          <a:custGeom>
            <a:avLst/>
            <a:gdLst>
              <a:gd name="connsiteX0" fmla="*/ 382 w 3580545"/>
              <a:gd name="connsiteY0" fmla="*/ 459798 h 3252355"/>
              <a:gd name="connsiteX1" fmla="*/ 192720 w 3580545"/>
              <a:gd name="connsiteY1" fmla="*/ 459798 h 3252355"/>
              <a:gd name="connsiteX2" fmla="*/ 603875 w 3580545"/>
              <a:gd name="connsiteY2" fmla="*/ 381867 h 3252355"/>
              <a:gd name="connsiteX3" fmla="*/ 681803 w 3580545"/>
              <a:gd name="connsiteY3" fmla="*/ 793020 h 3252355"/>
              <a:gd name="connsiteX4" fmla="*/ 270648 w 3580545"/>
              <a:gd name="connsiteY4" fmla="*/ 870950 h 3252355"/>
              <a:gd name="connsiteX5" fmla="*/ 197206 w 3580545"/>
              <a:gd name="connsiteY5" fmla="*/ 799421 h 3252355"/>
              <a:gd name="connsiteX6" fmla="*/ 382 w 3580545"/>
              <a:gd name="connsiteY6" fmla="*/ 799421 h 3252355"/>
              <a:gd name="connsiteX7" fmla="*/ 382 w 3580545"/>
              <a:gd name="connsiteY7" fmla="*/ 2511565 h 3252355"/>
              <a:gd name="connsiteX8" fmla="*/ 522797 w 3580545"/>
              <a:gd name="connsiteY8" fmla="*/ 2511565 h 3252355"/>
              <a:gd name="connsiteX9" fmla="*/ 522797 w 3580545"/>
              <a:gd name="connsiteY9" fmla="*/ 2859492 h 3252355"/>
              <a:gd name="connsiteX10" fmla="*/ 411709 w 3580545"/>
              <a:gd name="connsiteY10" fmla="*/ 3125864 h 3252355"/>
              <a:gd name="connsiteX11" fmla="*/ 678081 w 3580545"/>
              <a:gd name="connsiteY11" fmla="*/ 3236952 h 3252355"/>
              <a:gd name="connsiteX12" fmla="*/ 789169 w 3580545"/>
              <a:gd name="connsiteY12" fmla="*/ 2970581 h 3252355"/>
              <a:gd name="connsiteX13" fmla="*/ 679913 w 3580545"/>
              <a:gd name="connsiteY13" fmla="*/ 2860256 h 3252355"/>
              <a:gd name="connsiteX14" fmla="*/ 679913 w 3580545"/>
              <a:gd name="connsiteY14" fmla="*/ 2511565 h 3252355"/>
              <a:gd name="connsiteX15" fmla="*/ 2797065 w 3580545"/>
              <a:gd name="connsiteY15" fmla="*/ 2511565 h 3252355"/>
              <a:gd name="connsiteX16" fmla="*/ 2797065 w 3580545"/>
              <a:gd name="connsiteY16" fmla="*/ 2355213 h 3252355"/>
              <a:gd name="connsiteX17" fmla="*/ 2717305 w 3580545"/>
              <a:gd name="connsiteY17" fmla="*/ 1944411 h 3252355"/>
              <a:gd name="connsiteX18" fmla="*/ 3128107 w 3580545"/>
              <a:gd name="connsiteY18" fmla="*/ 1864650 h 3252355"/>
              <a:gd name="connsiteX19" fmla="*/ 3207868 w 3580545"/>
              <a:gd name="connsiteY19" fmla="*/ 2275452 h 3252355"/>
              <a:gd name="connsiteX20" fmla="*/ 3136688 w 3580545"/>
              <a:gd name="connsiteY20" fmla="*/ 2349199 h 3252355"/>
              <a:gd name="connsiteX21" fmla="*/ 3136688 w 3580545"/>
              <a:gd name="connsiteY21" fmla="*/ 2511470 h 3252355"/>
              <a:gd name="connsiteX22" fmla="*/ 3580546 w 3580545"/>
              <a:gd name="connsiteY22" fmla="*/ 2511470 h 3252355"/>
              <a:gd name="connsiteX23" fmla="*/ 658627 w 3580545"/>
              <a:gd name="connsiteY23" fmla="*/ 0 h 3252355"/>
              <a:gd name="connsiteX24" fmla="*/ 0 w 3580545"/>
              <a:gd name="connsiteY24" fmla="*/ 74167 h 3252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80545" h="3252355">
                <a:moveTo>
                  <a:pt x="382" y="459798"/>
                </a:moveTo>
                <a:lnTo>
                  <a:pt x="192720" y="459798"/>
                </a:lnTo>
                <a:cubicBezTo>
                  <a:pt x="284737" y="324741"/>
                  <a:pt x="468818" y="289850"/>
                  <a:pt x="603875" y="381867"/>
                </a:cubicBezTo>
                <a:cubicBezTo>
                  <a:pt x="738932" y="473883"/>
                  <a:pt x="773820" y="657963"/>
                  <a:pt x="681803" y="793020"/>
                </a:cubicBezTo>
                <a:cubicBezTo>
                  <a:pt x="589786" y="928076"/>
                  <a:pt x="405705" y="962970"/>
                  <a:pt x="270648" y="870950"/>
                </a:cubicBezTo>
                <a:cubicBezTo>
                  <a:pt x="242193" y="851562"/>
                  <a:pt x="217337" y="827356"/>
                  <a:pt x="197206" y="799421"/>
                </a:cubicBezTo>
                <a:lnTo>
                  <a:pt x="382" y="799421"/>
                </a:lnTo>
                <a:lnTo>
                  <a:pt x="382" y="2511565"/>
                </a:lnTo>
                <a:lnTo>
                  <a:pt x="522797" y="2511565"/>
                </a:lnTo>
                <a:lnTo>
                  <a:pt x="522797" y="2859492"/>
                </a:lnTo>
                <a:cubicBezTo>
                  <a:pt x="418562" y="2902370"/>
                  <a:pt x="368831" y="3021629"/>
                  <a:pt x="411709" y="3125864"/>
                </a:cubicBezTo>
                <a:cubicBezTo>
                  <a:pt x="454586" y="3230099"/>
                  <a:pt x="573845" y="3279839"/>
                  <a:pt x="678081" y="3236952"/>
                </a:cubicBezTo>
                <a:cubicBezTo>
                  <a:pt x="782316" y="3194075"/>
                  <a:pt x="832056" y="3074815"/>
                  <a:pt x="789169" y="2970581"/>
                </a:cubicBezTo>
                <a:cubicBezTo>
                  <a:pt x="768713" y="2920849"/>
                  <a:pt x="729444" y="2881198"/>
                  <a:pt x="679913" y="2860256"/>
                </a:cubicBezTo>
                <a:lnTo>
                  <a:pt x="679913" y="2511565"/>
                </a:lnTo>
                <a:lnTo>
                  <a:pt x="2797065" y="2511565"/>
                </a:lnTo>
                <a:lnTo>
                  <a:pt x="2797065" y="2355213"/>
                </a:lnTo>
                <a:cubicBezTo>
                  <a:pt x="2661599" y="2263797"/>
                  <a:pt x="2625889" y="2079878"/>
                  <a:pt x="2717305" y="1944411"/>
                </a:cubicBezTo>
                <a:cubicBezTo>
                  <a:pt x="2808720" y="1808943"/>
                  <a:pt x="2992640" y="1773234"/>
                  <a:pt x="3128107" y="1864650"/>
                </a:cubicBezTo>
                <a:cubicBezTo>
                  <a:pt x="3263574" y="1956065"/>
                  <a:pt x="3299283" y="2139985"/>
                  <a:pt x="3207868" y="2275452"/>
                </a:cubicBezTo>
                <a:cubicBezTo>
                  <a:pt x="3188615" y="2303992"/>
                  <a:pt x="3164522" y="2328944"/>
                  <a:pt x="3136688" y="2349199"/>
                </a:cubicBezTo>
                <a:lnTo>
                  <a:pt x="3136688" y="2511470"/>
                </a:lnTo>
                <a:lnTo>
                  <a:pt x="3580546" y="2511470"/>
                </a:lnTo>
                <a:cubicBezTo>
                  <a:pt x="3366348" y="1089980"/>
                  <a:pt x="2139966" y="0"/>
                  <a:pt x="658627" y="0"/>
                </a:cubicBezTo>
                <a:cubicBezTo>
                  <a:pt x="437004" y="-4"/>
                  <a:pt x="216077" y="24874"/>
                  <a:pt x="0" y="74167"/>
                </a:cubicBezTo>
                <a:close/>
              </a:path>
            </a:pathLst>
          </a:custGeom>
          <a:solidFill>
            <a:schemeClr val="accent1"/>
          </a:solidFill>
          <a:ln w="9540" cap="flat">
            <a:noFill/>
            <a:prstDash val="solid"/>
            <a:miter/>
          </a:ln>
        </p:spPr>
        <p:txBody>
          <a:bodyPr rtlCol="0" anchor="ctr"/>
          <a:lstStyle/>
          <a:p>
            <a:endParaRPr lang="en-US"/>
          </a:p>
        </p:txBody>
      </p:sp>
      <p:sp>
        <p:nvSpPr>
          <p:cNvPr id="185" name="CuadroTexto 4">
            <a:extLst>
              <a:ext uri="{FF2B5EF4-FFF2-40B4-BE49-F238E27FC236}">
                <a16:creationId xmlns:a16="http://schemas.microsoft.com/office/drawing/2014/main" id="{31EB9C9B-D623-EA40-AD34-9F3F6852A017}"/>
              </a:ext>
            </a:extLst>
          </p:cNvPr>
          <p:cNvSpPr txBox="1"/>
          <p:nvPr/>
        </p:nvSpPr>
        <p:spPr>
          <a:xfrm>
            <a:off x="5528913" y="2914813"/>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86" name="CuadroTexto 238">
            <a:extLst>
              <a:ext uri="{FF2B5EF4-FFF2-40B4-BE49-F238E27FC236}">
                <a16:creationId xmlns:a16="http://schemas.microsoft.com/office/drawing/2014/main" id="{95B51B4E-1C94-4147-90ED-2D8E7C5C9098}"/>
              </a:ext>
            </a:extLst>
          </p:cNvPr>
          <p:cNvSpPr txBox="1"/>
          <p:nvPr/>
        </p:nvSpPr>
        <p:spPr>
          <a:xfrm>
            <a:off x="5756878" y="2624007"/>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01</a:t>
            </a:r>
          </a:p>
        </p:txBody>
      </p:sp>
      <p:sp>
        <p:nvSpPr>
          <p:cNvPr id="187" name="CuadroTexto 4">
            <a:extLst>
              <a:ext uri="{FF2B5EF4-FFF2-40B4-BE49-F238E27FC236}">
                <a16:creationId xmlns:a16="http://schemas.microsoft.com/office/drawing/2014/main" id="{2E2A317E-B34F-E04D-BEB0-76FA8A5483FD}"/>
              </a:ext>
            </a:extLst>
          </p:cNvPr>
          <p:cNvSpPr txBox="1"/>
          <p:nvPr/>
        </p:nvSpPr>
        <p:spPr>
          <a:xfrm>
            <a:off x="8035515" y="1692970"/>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88" name="CuadroTexto 238">
            <a:extLst>
              <a:ext uri="{FF2B5EF4-FFF2-40B4-BE49-F238E27FC236}">
                <a16:creationId xmlns:a16="http://schemas.microsoft.com/office/drawing/2014/main" id="{DD4CEA53-9CF2-AC4E-ACDE-3F9827424124}"/>
              </a:ext>
            </a:extLst>
          </p:cNvPr>
          <p:cNvSpPr txBox="1"/>
          <p:nvPr/>
        </p:nvSpPr>
        <p:spPr>
          <a:xfrm>
            <a:off x="8263480" y="1402164"/>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02</a:t>
            </a:r>
          </a:p>
        </p:txBody>
      </p:sp>
      <p:sp>
        <p:nvSpPr>
          <p:cNvPr id="189" name="CuadroTexto 4">
            <a:extLst>
              <a:ext uri="{FF2B5EF4-FFF2-40B4-BE49-F238E27FC236}">
                <a16:creationId xmlns:a16="http://schemas.microsoft.com/office/drawing/2014/main" id="{CCEE8B43-3998-DF4E-9902-9EAE960A3A02}"/>
              </a:ext>
            </a:extLst>
          </p:cNvPr>
          <p:cNvSpPr txBox="1"/>
          <p:nvPr/>
        </p:nvSpPr>
        <p:spPr>
          <a:xfrm>
            <a:off x="9138059" y="3528216"/>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90" name="CuadroTexto 238">
            <a:extLst>
              <a:ext uri="{FF2B5EF4-FFF2-40B4-BE49-F238E27FC236}">
                <a16:creationId xmlns:a16="http://schemas.microsoft.com/office/drawing/2014/main" id="{762882A4-D89E-8046-9944-BB80E6A67A2A}"/>
              </a:ext>
            </a:extLst>
          </p:cNvPr>
          <p:cNvSpPr txBox="1"/>
          <p:nvPr/>
        </p:nvSpPr>
        <p:spPr>
          <a:xfrm>
            <a:off x="9366024" y="3237410"/>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03</a:t>
            </a:r>
          </a:p>
        </p:txBody>
      </p:sp>
      <p:sp>
        <p:nvSpPr>
          <p:cNvPr id="193" name="CuadroTexto 4">
            <a:extLst>
              <a:ext uri="{FF2B5EF4-FFF2-40B4-BE49-F238E27FC236}">
                <a16:creationId xmlns:a16="http://schemas.microsoft.com/office/drawing/2014/main" id="{CB002982-5A26-AA4C-B6FD-0E6439CB657E}"/>
              </a:ext>
            </a:extLst>
          </p:cNvPr>
          <p:cNvSpPr txBox="1"/>
          <p:nvPr/>
        </p:nvSpPr>
        <p:spPr>
          <a:xfrm>
            <a:off x="6806724" y="4873698"/>
            <a:ext cx="2120062"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94" name="CuadroTexto 238">
            <a:extLst>
              <a:ext uri="{FF2B5EF4-FFF2-40B4-BE49-F238E27FC236}">
                <a16:creationId xmlns:a16="http://schemas.microsoft.com/office/drawing/2014/main" id="{03822CAC-FB10-4843-B46E-684168F7B6F6}"/>
              </a:ext>
            </a:extLst>
          </p:cNvPr>
          <p:cNvSpPr txBox="1"/>
          <p:nvPr/>
        </p:nvSpPr>
        <p:spPr>
          <a:xfrm>
            <a:off x="7034689" y="4582892"/>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04</a:t>
            </a:r>
          </a:p>
        </p:txBody>
      </p:sp>
      <p:grpSp>
        <p:nvGrpSpPr>
          <p:cNvPr id="196" name="Group">
            <a:extLst>
              <a:ext uri="{FF2B5EF4-FFF2-40B4-BE49-F238E27FC236}">
                <a16:creationId xmlns:a16="http://schemas.microsoft.com/office/drawing/2014/main" id="{65E0B2C9-656F-2B44-BFFE-C98081A57CD1}"/>
              </a:ext>
            </a:extLst>
          </p:cNvPr>
          <p:cNvGrpSpPr/>
          <p:nvPr/>
        </p:nvGrpSpPr>
        <p:grpSpPr>
          <a:xfrm>
            <a:off x="10006283" y="4787138"/>
            <a:ext cx="320441" cy="320441"/>
            <a:chOff x="0" y="0"/>
            <a:chExt cx="791634" cy="791634"/>
          </a:xfrm>
          <a:solidFill>
            <a:schemeClr val="tx1"/>
          </a:solidFill>
        </p:grpSpPr>
        <p:sp>
          <p:nvSpPr>
            <p:cNvPr id="197" name="Shape">
              <a:extLst>
                <a:ext uri="{FF2B5EF4-FFF2-40B4-BE49-F238E27FC236}">
                  <a16:creationId xmlns:a16="http://schemas.microsoft.com/office/drawing/2014/main" id="{AA6042C5-3CC1-6246-9F0E-0AA868722AFD}"/>
                </a:ext>
              </a:extLst>
            </p:cNvPr>
            <p:cNvSpPr/>
            <p:nvPr/>
          </p:nvSpPr>
          <p:spPr>
            <a:xfrm>
              <a:off x="198968" y="245533"/>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17876" y="0"/>
                  </a:moveTo>
                  <a:cubicBezTo>
                    <a:pt x="16138" y="0"/>
                    <a:pt x="16138" y="0"/>
                    <a:pt x="16138" y="0"/>
                  </a:cubicBezTo>
                  <a:cubicBezTo>
                    <a:pt x="16138" y="1890"/>
                    <a:pt x="16138" y="1890"/>
                    <a:pt x="16138" y="1890"/>
                  </a:cubicBezTo>
                  <a:cubicBezTo>
                    <a:pt x="16138" y="5130"/>
                    <a:pt x="13407" y="7830"/>
                    <a:pt x="10676" y="7830"/>
                  </a:cubicBezTo>
                  <a:cubicBezTo>
                    <a:pt x="2483" y="7830"/>
                    <a:pt x="2483" y="7830"/>
                    <a:pt x="2483" y="7830"/>
                  </a:cubicBezTo>
                  <a:cubicBezTo>
                    <a:pt x="0" y="10530"/>
                    <a:pt x="0" y="10530"/>
                    <a:pt x="0" y="10530"/>
                  </a:cubicBezTo>
                  <a:cubicBezTo>
                    <a:pt x="0" y="11880"/>
                    <a:pt x="0" y="11880"/>
                    <a:pt x="0" y="11880"/>
                  </a:cubicBezTo>
                  <a:cubicBezTo>
                    <a:pt x="0" y="13770"/>
                    <a:pt x="1738" y="15660"/>
                    <a:pt x="3476" y="15660"/>
                  </a:cubicBezTo>
                  <a:cubicBezTo>
                    <a:pt x="12414" y="15660"/>
                    <a:pt x="12414" y="15660"/>
                    <a:pt x="12414" y="15660"/>
                  </a:cubicBezTo>
                  <a:cubicBezTo>
                    <a:pt x="17876" y="21600"/>
                    <a:pt x="17876" y="21600"/>
                    <a:pt x="17876" y="21600"/>
                  </a:cubicBezTo>
                  <a:cubicBezTo>
                    <a:pt x="17876" y="15660"/>
                    <a:pt x="17876" y="15660"/>
                    <a:pt x="17876" y="15660"/>
                  </a:cubicBezTo>
                  <a:cubicBezTo>
                    <a:pt x="19614" y="15660"/>
                    <a:pt x="21600" y="13770"/>
                    <a:pt x="21600" y="11880"/>
                  </a:cubicBezTo>
                  <a:cubicBezTo>
                    <a:pt x="21600" y="4050"/>
                    <a:pt x="21600" y="4050"/>
                    <a:pt x="21600" y="4050"/>
                  </a:cubicBezTo>
                  <a:cubicBezTo>
                    <a:pt x="21600" y="1890"/>
                    <a:pt x="19614" y="0"/>
                    <a:pt x="1787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 name="Shape">
              <a:extLst>
                <a:ext uri="{FF2B5EF4-FFF2-40B4-BE49-F238E27FC236}">
                  <a16:creationId xmlns:a16="http://schemas.microsoft.com/office/drawing/2014/main" id="{9D7F30D8-0A3E-054E-8B35-73F377A539F6}"/>
                </a:ext>
              </a:extLst>
            </p:cNvPr>
            <p:cNvSpPr/>
            <p:nvPr/>
          </p:nvSpPr>
          <p:spPr>
            <a:xfrm>
              <a:off x="0" y="0"/>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8938" y="15660"/>
                  </a:moveTo>
                  <a:cubicBezTo>
                    <a:pt x="17876" y="15660"/>
                    <a:pt x="17876" y="15660"/>
                    <a:pt x="17876" y="15660"/>
                  </a:cubicBezTo>
                  <a:cubicBezTo>
                    <a:pt x="19614" y="15660"/>
                    <a:pt x="21600" y="13770"/>
                    <a:pt x="21600" y="11610"/>
                  </a:cubicBezTo>
                  <a:cubicBezTo>
                    <a:pt x="21600" y="3780"/>
                    <a:pt x="21600" y="3780"/>
                    <a:pt x="21600" y="3780"/>
                  </a:cubicBezTo>
                  <a:cubicBezTo>
                    <a:pt x="21600" y="1890"/>
                    <a:pt x="19614" y="0"/>
                    <a:pt x="17876" y="0"/>
                  </a:cubicBezTo>
                  <a:cubicBezTo>
                    <a:pt x="3476" y="0"/>
                    <a:pt x="3476" y="0"/>
                    <a:pt x="3476" y="0"/>
                  </a:cubicBezTo>
                  <a:cubicBezTo>
                    <a:pt x="1738" y="0"/>
                    <a:pt x="0" y="1890"/>
                    <a:pt x="0" y="3780"/>
                  </a:cubicBezTo>
                  <a:cubicBezTo>
                    <a:pt x="0" y="11610"/>
                    <a:pt x="0" y="11610"/>
                    <a:pt x="0" y="11610"/>
                  </a:cubicBezTo>
                  <a:cubicBezTo>
                    <a:pt x="0" y="13770"/>
                    <a:pt x="1738" y="15660"/>
                    <a:pt x="3476" y="15660"/>
                  </a:cubicBezTo>
                  <a:cubicBezTo>
                    <a:pt x="3476" y="21600"/>
                    <a:pt x="3476" y="21600"/>
                    <a:pt x="3476" y="21600"/>
                  </a:cubicBezTo>
                  <a:lnTo>
                    <a:pt x="8938" y="156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9" name="Group">
            <a:extLst>
              <a:ext uri="{FF2B5EF4-FFF2-40B4-BE49-F238E27FC236}">
                <a16:creationId xmlns:a16="http://schemas.microsoft.com/office/drawing/2014/main" id="{4FF64249-474F-6040-A0B0-9B9C086B75AF}"/>
              </a:ext>
            </a:extLst>
          </p:cNvPr>
          <p:cNvGrpSpPr/>
          <p:nvPr/>
        </p:nvGrpSpPr>
        <p:grpSpPr>
          <a:xfrm>
            <a:off x="6403112" y="1937885"/>
            <a:ext cx="343838" cy="314418"/>
            <a:chOff x="0" y="0"/>
            <a:chExt cx="791634" cy="723901"/>
          </a:xfrm>
          <a:solidFill>
            <a:schemeClr val="tx1"/>
          </a:solidFill>
        </p:grpSpPr>
        <p:sp>
          <p:nvSpPr>
            <p:cNvPr id="200" name="Square">
              <a:extLst>
                <a:ext uri="{FF2B5EF4-FFF2-40B4-BE49-F238E27FC236}">
                  <a16:creationId xmlns:a16="http://schemas.microsoft.com/office/drawing/2014/main" id="{E3F56412-0C29-B24D-BCFE-85A0F0DEBF65}"/>
                </a:ext>
              </a:extLst>
            </p:cNvPr>
            <p:cNvSpPr/>
            <p:nvPr/>
          </p:nvSpPr>
          <p:spPr>
            <a:xfrm>
              <a:off x="50800" y="571501"/>
              <a:ext cx="148169" cy="1524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 name="Rectangle">
              <a:extLst>
                <a:ext uri="{FF2B5EF4-FFF2-40B4-BE49-F238E27FC236}">
                  <a16:creationId xmlns:a16="http://schemas.microsoft.com/office/drawing/2014/main" id="{6D39584A-BB18-F04B-9FF9-AEF2A16C667B}"/>
                </a:ext>
              </a:extLst>
            </p:cNvPr>
            <p:cNvSpPr/>
            <p:nvPr/>
          </p:nvSpPr>
          <p:spPr>
            <a:xfrm>
              <a:off x="249765" y="469901"/>
              <a:ext cx="148169" cy="2540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 name="Rectangle">
              <a:extLst>
                <a:ext uri="{FF2B5EF4-FFF2-40B4-BE49-F238E27FC236}">
                  <a16:creationId xmlns:a16="http://schemas.microsoft.com/office/drawing/2014/main" id="{263BA110-9E64-A548-B293-785F6BF79604}"/>
                </a:ext>
              </a:extLst>
            </p:cNvPr>
            <p:cNvSpPr/>
            <p:nvPr/>
          </p:nvSpPr>
          <p:spPr>
            <a:xfrm>
              <a:off x="444498" y="372533"/>
              <a:ext cx="152401" cy="3513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3" name="Rectangle">
              <a:extLst>
                <a:ext uri="{FF2B5EF4-FFF2-40B4-BE49-F238E27FC236}">
                  <a16:creationId xmlns:a16="http://schemas.microsoft.com/office/drawing/2014/main" id="{80EAECFC-ACF0-084B-951D-2B62A8D3D763}"/>
                </a:ext>
              </a:extLst>
            </p:cNvPr>
            <p:cNvSpPr/>
            <p:nvPr/>
          </p:nvSpPr>
          <p:spPr>
            <a:xfrm>
              <a:off x="643466" y="270933"/>
              <a:ext cx="148169" cy="4529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4" name="Shape">
              <a:extLst>
                <a:ext uri="{FF2B5EF4-FFF2-40B4-BE49-F238E27FC236}">
                  <a16:creationId xmlns:a16="http://schemas.microsoft.com/office/drawing/2014/main" id="{10D5E76C-34CD-034C-94FD-8E3423FBDE0D}"/>
                </a:ext>
              </a:extLst>
            </p:cNvPr>
            <p:cNvSpPr/>
            <p:nvPr/>
          </p:nvSpPr>
          <p:spPr>
            <a:xfrm>
              <a:off x="-1" y="0"/>
              <a:ext cx="791636" cy="469902"/>
            </a:xfrm>
            <a:custGeom>
              <a:avLst/>
              <a:gdLst/>
              <a:ahLst/>
              <a:cxnLst>
                <a:cxn ang="0">
                  <a:pos x="wd2" y="hd2"/>
                </a:cxn>
                <a:cxn ang="5400000">
                  <a:pos x="wd2" y="hd2"/>
                </a:cxn>
                <a:cxn ang="10800000">
                  <a:pos x="wd2" y="hd2"/>
                </a:cxn>
                <a:cxn ang="16200000">
                  <a:pos x="wd2" y="hd2"/>
                </a:cxn>
              </a:cxnLst>
              <a:rect l="0" t="0" r="r" b="b"/>
              <a:pathLst>
                <a:path w="21600" h="21600" extrusionOk="0">
                  <a:moveTo>
                    <a:pt x="18712" y="4865"/>
                  </a:moveTo>
                  <a:lnTo>
                    <a:pt x="14554" y="4865"/>
                  </a:lnTo>
                  <a:lnTo>
                    <a:pt x="9356" y="11481"/>
                  </a:lnTo>
                  <a:lnTo>
                    <a:pt x="6815" y="9341"/>
                  </a:lnTo>
                  <a:lnTo>
                    <a:pt x="0" y="18681"/>
                  </a:lnTo>
                  <a:lnTo>
                    <a:pt x="0" y="21600"/>
                  </a:lnTo>
                  <a:lnTo>
                    <a:pt x="6930" y="12065"/>
                  </a:lnTo>
                  <a:lnTo>
                    <a:pt x="9587" y="14400"/>
                  </a:lnTo>
                  <a:lnTo>
                    <a:pt x="15132" y="7200"/>
                  </a:lnTo>
                  <a:lnTo>
                    <a:pt x="19174" y="7200"/>
                  </a:lnTo>
                  <a:lnTo>
                    <a:pt x="21600" y="3114"/>
                  </a:lnTo>
                  <a:lnTo>
                    <a:pt x="21600" y="0"/>
                  </a:lnTo>
                  <a:lnTo>
                    <a:pt x="18712" y="486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5" name="Shape">
            <a:extLst>
              <a:ext uri="{FF2B5EF4-FFF2-40B4-BE49-F238E27FC236}">
                <a16:creationId xmlns:a16="http://schemas.microsoft.com/office/drawing/2014/main" id="{BED67E1E-2BD8-094C-AA71-73A8884F32B8}"/>
              </a:ext>
            </a:extLst>
          </p:cNvPr>
          <p:cNvSpPr/>
          <p:nvPr/>
        </p:nvSpPr>
        <p:spPr>
          <a:xfrm>
            <a:off x="6471787" y="4715648"/>
            <a:ext cx="314852" cy="350042"/>
          </a:xfrm>
          <a:custGeom>
            <a:avLst/>
            <a:gdLst/>
            <a:ahLst/>
            <a:cxnLst>
              <a:cxn ang="0">
                <a:pos x="wd2" y="hd2"/>
              </a:cxn>
              <a:cxn ang="5400000">
                <a:pos x="wd2" y="hd2"/>
              </a:cxn>
              <a:cxn ang="10800000">
                <a:pos x="wd2" y="hd2"/>
              </a:cxn>
              <a:cxn ang="16200000">
                <a:pos x="wd2" y="hd2"/>
              </a:cxn>
            </a:cxnLst>
            <a:rect l="0" t="0" r="r" b="b"/>
            <a:pathLst>
              <a:path w="21600" h="21600" extrusionOk="0">
                <a:moveTo>
                  <a:pt x="10858" y="5486"/>
                </a:moveTo>
                <a:lnTo>
                  <a:pt x="10858" y="0"/>
                </a:lnTo>
                <a:lnTo>
                  <a:pt x="1386" y="0"/>
                </a:lnTo>
                <a:lnTo>
                  <a:pt x="1386" y="20114"/>
                </a:lnTo>
                <a:lnTo>
                  <a:pt x="0" y="20114"/>
                </a:lnTo>
                <a:lnTo>
                  <a:pt x="0" y="21600"/>
                </a:lnTo>
                <a:lnTo>
                  <a:pt x="21600" y="21600"/>
                </a:lnTo>
                <a:lnTo>
                  <a:pt x="21600" y="5486"/>
                </a:lnTo>
                <a:lnTo>
                  <a:pt x="10858" y="5486"/>
                </a:lnTo>
                <a:close/>
                <a:moveTo>
                  <a:pt x="8201" y="20114"/>
                </a:moveTo>
                <a:lnTo>
                  <a:pt x="4158" y="20114"/>
                </a:lnTo>
                <a:lnTo>
                  <a:pt x="4158" y="17486"/>
                </a:lnTo>
                <a:lnTo>
                  <a:pt x="8201" y="17486"/>
                </a:lnTo>
                <a:lnTo>
                  <a:pt x="8201" y="20114"/>
                </a:lnTo>
                <a:close/>
                <a:moveTo>
                  <a:pt x="9587" y="14743"/>
                </a:moveTo>
                <a:lnTo>
                  <a:pt x="2888" y="14743"/>
                </a:lnTo>
                <a:lnTo>
                  <a:pt x="2888" y="13486"/>
                </a:lnTo>
                <a:lnTo>
                  <a:pt x="9587" y="13486"/>
                </a:lnTo>
                <a:lnTo>
                  <a:pt x="9587" y="14743"/>
                </a:lnTo>
                <a:close/>
                <a:moveTo>
                  <a:pt x="9587" y="12114"/>
                </a:moveTo>
                <a:lnTo>
                  <a:pt x="2888" y="12114"/>
                </a:lnTo>
                <a:lnTo>
                  <a:pt x="2888" y="10857"/>
                </a:lnTo>
                <a:lnTo>
                  <a:pt x="9587" y="10857"/>
                </a:lnTo>
                <a:lnTo>
                  <a:pt x="9587" y="12114"/>
                </a:lnTo>
                <a:close/>
                <a:moveTo>
                  <a:pt x="9587" y="9371"/>
                </a:moveTo>
                <a:lnTo>
                  <a:pt x="2888" y="9371"/>
                </a:lnTo>
                <a:lnTo>
                  <a:pt x="2888" y="8114"/>
                </a:lnTo>
                <a:lnTo>
                  <a:pt x="9587" y="8114"/>
                </a:lnTo>
                <a:lnTo>
                  <a:pt x="9587" y="9371"/>
                </a:lnTo>
                <a:close/>
                <a:moveTo>
                  <a:pt x="9587" y="6743"/>
                </a:moveTo>
                <a:lnTo>
                  <a:pt x="2888" y="6743"/>
                </a:lnTo>
                <a:lnTo>
                  <a:pt x="2888" y="5486"/>
                </a:lnTo>
                <a:lnTo>
                  <a:pt x="9587" y="5486"/>
                </a:lnTo>
                <a:lnTo>
                  <a:pt x="9587" y="6743"/>
                </a:lnTo>
                <a:close/>
                <a:moveTo>
                  <a:pt x="9587" y="4000"/>
                </a:moveTo>
                <a:lnTo>
                  <a:pt x="2888" y="4000"/>
                </a:lnTo>
                <a:lnTo>
                  <a:pt x="2888" y="2743"/>
                </a:lnTo>
                <a:lnTo>
                  <a:pt x="9587" y="2743"/>
                </a:lnTo>
                <a:lnTo>
                  <a:pt x="9587" y="4000"/>
                </a:lnTo>
                <a:close/>
                <a:moveTo>
                  <a:pt x="16287" y="18743"/>
                </a:moveTo>
                <a:lnTo>
                  <a:pt x="13630" y="18743"/>
                </a:lnTo>
                <a:lnTo>
                  <a:pt x="13630" y="16229"/>
                </a:lnTo>
                <a:lnTo>
                  <a:pt x="16287" y="16229"/>
                </a:lnTo>
                <a:lnTo>
                  <a:pt x="16287" y="18743"/>
                </a:lnTo>
                <a:close/>
                <a:moveTo>
                  <a:pt x="16287" y="14743"/>
                </a:moveTo>
                <a:lnTo>
                  <a:pt x="13630" y="14743"/>
                </a:lnTo>
                <a:lnTo>
                  <a:pt x="13630" y="12114"/>
                </a:lnTo>
                <a:lnTo>
                  <a:pt x="16287" y="12114"/>
                </a:lnTo>
                <a:lnTo>
                  <a:pt x="16287" y="14743"/>
                </a:lnTo>
                <a:close/>
                <a:moveTo>
                  <a:pt x="16287" y="10857"/>
                </a:moveTo>
                <a:lnTo>
                  <a:pt x="13630" y="10857"/>
                </a:lnTo>
                <a:lnTo>
                  <a:pt x="13630" y="8114"/>
                </a:lnTo>
                <a:lnTo>
                  <a:pt x="16287" y="8114"/>
                </a:lnTo>
                <a:lnTo>
                  <a:pt x="16287" y="10857"/>
                </a:lnTo>
                <a:close/>
                <a:moveTo>
                  <a:pt x="20329" y="18743"/>
                </a:moveTo>
                <a:lnTo>
                  <a:pt x="17557" y="18743"/>
                </a:lnTo>
                <a:lnTo>
                  <a:pt x="17557" y="16229"/>
                </a:lnTo>
                <a:lnTo>
                  <a:pt x="20329" y="16229"/>
                </a:lnTo>
                <a:lnTo>
                  <a:pt x="20329" y="18743"/>
                </a:lnTo>
                <a:close/>
                <a:moveTo>
                  <a:pt x="20329" y="14743"/>
                </a:moveTo>
                <a:lnTo>
                  <a:pt x="17557" y="14743"/>
                </a:lnTo>
                <a:lnTo>
                  <a:pt x="17557" y="12114"/>
                </a:lnTo>
                <a:lnTo>
                  <a:pt x="20329" y="12114"/>
                </a:lnTo>
                <a:lnTo>
                  <a:pt x="20329" y="14743"/>
                </a:lnTo>
                <a:close/>
                <a:moveTo>
                  <a:pt x="20329" y="10857"/>
                </a:moveTo>
                <a:lnTo>
                  <a:pt x="17557" y="10857"/>
                </a:lnTo>
                <a:lnTo>
                  <a:pt x="17557" y="8114"/>
                </a:lnTo>
                <a:lnTo>
                  <a:pt x="20329" y="8114"/>
                </a:lnTo>
                <a:lnTo>
                  <a:pt x="20329" y="10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6" name="Shape">
            <a:extLst>
              <a:ext uri="{FF2B5EF4-FFF2-40B4-BE49-F238E27FC236}">
                <a16:creationId xmlns:a16="http://schemas.microsoft.com/office/drawing/2014/main" id="{A3021214-7E91-BC49-8B4C-FF2D15693D62}"/>
              </a:ext>
            </a:extLst>
          </p:cNvPr>
          <p:cNvSpPr/>
          <p:nvPr/>
        </p:nvSpPr>
        <p:spPr>
          <a:xfrm>
            <a:off x="8926786" y="871711"/>
            <a:ext cx="270409" cy="252598"/>
          </a:xfrm>
          <a:custGeom>
            <a:avLst/>
            <a:gdLst/>
            <a:ahLst/>
            <a:cxnLst>
              <a:cxn ang="0">
                <a:pos x="wd2" y="hd2"/>
              </a:cxn>
              <a:cxn ang="5400000">
                <a:pos x="wd2" y="hd2"/>
              </a:cxn>
              <a:cxn ang="10800000">
                <a:pos x="wd2" y="hd2"/>
              </a:cxn>
              <a:cxn ang="16200000">
                <a:pos x="wd2" y="hd2"/>
              </a:cxn>
            </a:cxnLst>
            <a:rect l="0" t="0" r="r" b="b"/>
            <a:pathLst>
              <a:path w="21600" h="21600" extrusionOk="0">
                <a:moveTo>
                  <a:pt x="21600" y="4800"/>
                </a:moveTo>
                <a:cubicBezTo>
                  <a:pt x="21600" y="6300"/>
                  <a:pt x="21600" y="6300"/>
                  <a:pt x="21600" y="6300"/>
                </a:cubicBezTo>
                <a:cubicBezTo>
                  <a:pt x="20197" y="6300"/>
                  <a:pt x="20197" y="6300"/>
                  <a:pt x="20197" y="6300"/>
                </a:cubicBezTo>
                <a:cubicBezTo>
                  <a:pt x="20197" y="6600"/>
                  <a:pt x="19636" y="6900"/>
                  <a:pt x="19356" y="6900"/>
                </a:cubicBezTo>
                <a:cubicBezTo>
                  <a:pt x="2244" y="6900"/>
                  <a:pt x="2244" y="6900"/>
                  <a:pt x="2244" y="6900"/>
                </a:cubicBezTo>
                <a:cubicBezTo>
                  <a:pt x="1683" y="6900"/>
                  <a:pt x="1403" y="6600"/>
                  <a:pt x="1403" y="6300"/>
                </a:cubicBezTo>
                <a:cubicBezTo>
                  <a:pt x="0" y="6300"/>
                  <a:pt x="0" y="6300"/>
                  <a:pt x="0" y="6300"/>
                </a:cubicBezTo>
                <a:cubicBezTo>
                  <a:pt x="0" y="4800"/>
                  <a:pt x="0" y="4800"/>
                  <a:pt x="0" y="4800"/>
                </a:cubicBezTo>
                <a:cubicBezTo>
                  <a:pt x="10660" y="0"/>
                  <a:pt x="10660" y="0"/>
                  <a:pt x="10660" y="0"/>
                </a:cubicBezTo>
                <a:lnTo>
                  <a:pt x="21600" y="4800"/>
                </a:lnTo>
                <a:close/>
                <a:moveTo>
                  <a:pt x="21600" y="20100"/>
                </a:moveTo>
                <a:cubicBezTo>
                  <a:pt x="21600" y="21600"/>
                  <a:pt x="21600" y="21600"/>
                  <a:pt x="21600" y="21600"/>
                </a:cubicBezTo>
                <a:cubicBezTo>
                  <a:pt x="0" y="21600"/>
                  <a:pt x="0" y="21600"/>
                  <a:pt x="0" y="21600"/>
                </a:cubicBezTo>
                <a:cubicBezTo>
                  <a:pt x="0" y="20100"/>
                  <a:pt x="0" y="20100"/>
                  <a:pt x="0" y="20100"/>
                </a:cubicBezTo>
                <a:cubicBezTo>
                  <a:pt x="0" y="19800"/>
                  <a:pt x="281" y="19500"/>
                  <a:pt x="842" y="19500"/>
                </a:cubicBezTo>
                <a:cubicBezTo>
                  <a:pt x="20758" y="19500"/>
                  <a:pt x="20758" y="19500"/>
                  <a:pt x="20758" y="19500"/>
                </a:cubicBezTo>
                <a:cubicBezTo>
                  <a:pt x="21319" y="19500"/>
                  <a:pt x="21600" y="19800"/>
                  <a:pt x="21600" y="20100"/>
                </a:cubicBezTo>
                <a:close/>
                <a:moveTo>
                  <a:pt x="5610" y="7800"/>
                </a:moveTo>
                <a:cubicBezTo>
                  <a:pt x="5610" y="17100"/>
                  <a:pt x="5610" y="17100"/>
                  <a:pt x="5610" y="17100"/>
                </a:cubicBezTo>
                <a:cubicBezTo>
                  <a:pt x="7013" y="17100"/>
                  <a:pt x="7013" y="17100"/>
                  <a:pt x="7013" y="17100"/>
                </a:cubicBezTo>
                <a:cubicBezTo>
                  <a:pt x="7013" y="7800"/>
                  <a:pt x="7013" y="7800"/>
                  <a:pt x="7013" y="7800"/>
                </a:cubicBezTo>
                <a:cubicBezTo>
                  <a:pt x="10099" y="7800"/>
                  <a:pt x="10099" y="7800"/>
                  <a:pt x="10099" y="7800"/>
                </a:cubicBezTo>
                <a:cubicBezTo>
                  <a:pt x="10099" y="17100"/>
                  <a:pt x="10099" y="17100"/>
                  <a:pt x="10099" y="17100"/>
                </a:cubicBezTo>
                <a:cubicBezTo>
                  <a:pt x="11501" y="17100"/>
                  <a:pt x="11501" y="17100"/>
                  <a:pt x="11501" y="17100"/>
                </a:cubicBezTo>
                <a:cubicBezTo>
                  <a:pt x="11501" y="7800"/>
                  <a:pt x="11501" y="7800"/>
                  <a:pt x="11501" y="7800"/>
                </a:cubicBezTo>
                <a:cubicBezTo>
                  <a:pt x="14306" y="7800"/>
                  <a:pt x="14306" y="7800"/>
                  <a:pt x="14306" y="7800"/>
                </a:cubicBezTo>
                <a:cubicBezTo>
                  <a:pt x="14306" y="17100"/>
                  <a:pt x="14306" y="17100"/>
                  <a:pt x="14306" y="17100"/>
                </a:cubicBezTo>
                <a:cubicBezTo>
                  <a:pt x="15709" y="17100"/>
                  <a:pt x="15709" y="17100"/>
                  <a:pt x="15709" y="17100"/>
                </a:cubicBezTo>
                <a:cubicBezTo>
                  <a:pt x="15709" y="7800"/>
                  <a:pt x="15709" y="7800"/>
                  <a:pt x="15709" y="7800"/>
                </a:cubicBezTo>
                <a:cubicBezTo>
                  <a:pt x="18795" y="7800"/>
                  <a:pt x="18795" y="7800"/>
                  <a:pt x="18795" y="7800"/>
                </a:cubicBezTo>
                <a:cubicBezTo>
                  <a:pt x="18795" y="17100"/>
                  <a:pt x="18795" y="17100"/>
                  <a:pt x="18795" y="17100"/>
                </a:cubicBezTo>
                <a:cubicBezTo>
                  <a:pt x="19356" y="17100"/>
                  <a:pt x="19356" y="17100"/>
                  <a:pt x="19356" y="17100"/>
                </a:cubicBezTo>
                <a:cubicBezTo>
                  <a:pt x="19636" y="17100"/>
                  <a:pt x="20197" y="17400"/>
                  <a:pt x="20197" y="17700"/>
                </a:cubicBezTo>
                <a:cubicBezTo>
                  <a:pt x="20197" y="18600"/>
                  <a:pt x="20197" y="18600"/>
                  <a:pt x="20197" y="18600"/>
                </a:cubicBezTo>
                <a:cubicBezTo>
                  <a:pt x="1403" y="18600"/>
                  <a:pt x="1403" y="18600"/>
                  <a:pt x="1403" y="18600"/>
                </a:cubicBezTo>
                <a:cubicBezTo>
                  <a:pt x="1403" y="17700"/>
                  <a:pt x="1403" y="17700"/>
                  <a:pt x="1403" y="17700"/>
                </a:cubicBezTo>
                <a:cubicBezTo>
                  <a:pt x="1403" y="17400"/>
                  <a:pt x="1683" y="17100"/>
                  <a:pt x="2244" y="17100"/>
                </a:cubicBezTo>
                <a:cubicBezTo>
                  <a:pt x="2805" y="17100"/>
                  <a:pt x="2805" y="17100"/>
                  <a:pt x="2805" y="17100"/>
                </a:cubicBezTo>
                <a:cubicBezTo>
                  <a:pt x="2805" y="7800"/>
                  <a:pt x="2805" y="7800"/>
                  <a:pt x="2805" y="7800"/>
                </a:cubicBezTo>
                <a:lnTo>
                  <a:pt x="5610" y="7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Tree>
    <p:extLst>
      <p:ext uri="{BB962C8B-B14F-4D97-AF65-F5344CB8AC3E}">
        <p14:creationId xmlns:p14="http://schemas.microsoft.com/office/powerpoint/2010/main" val="3107698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8" fill="hold" grpId="0" nodeType="withEffect">
                                  <p:stCondLst>
                                    <p:cond delay="5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0-#ppt_w/2"/>
                                          </p:val>
                                        </p:tav>
                                        <p:tav tm="100000">
                                          <p:val>
                                            <p:strVal val="#ppt_x"/>
                                          </p:val>
                                        </p:tav>
                                      </p:tavLst>
                                    </p:anim>
                                    <p:anim calcmode="lin" valueType="num">
                                      <p:cBhvr additive="base">
                                        <p:cTn id="20" dur="10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5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000" fill="hold"/>
                                        <p:tgtEl>
                                          <p:spTgt spid="8"/>
                                        </p:tgtEl>
                                        <p:attrNameLst>
                                          <p:attrName>ppt_x</p:attrName>
                                        </p:attrNameLst>
                                      </p:cBhvr>
                                      <p:tavLst>
                                        <p:tav tm="0">
                                          <p:val>
                                            <p:strVal val="0-#ppt_w/2"/>
                                          </p:val>
                                        </p:tav>
                                        <p:tav tm="100000">
                                          <p:val>
                                            <p:strVal val="#ppt_x"/>
                                          </p:val>
                                        </p:tav>
                                      </p:tavLst>
                                    </p:anim>
                                    <p:anim calcmode="lin" valueType="num">
                                      <p:cBhvr additive="base">
                                        <p:cTn id="24" dur="1000" fill="hold"/>
                                        <p:tgtEl>
                                          <p:spTgt spid="8"/>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1500"/>
                                  </p:stCondLst>
                                  <p:childTnLst>
                                    <p:set>
                                      <p:cBhvr>
                                        <p:cTn id="26" dur="1" fill="hold">
                                          <p:stCondLst>
                                            <p:cond delay="0"/>
                                          </p:stCondLst>
                                        </p:cTn>
                                        <p:tgtEl>
                                          <p:spTgt spid="189"/>
                                        </p:tgtEl>
                                        <p:attrNameLst>
                                          <p:attrName>style.visibility</p:attrName>
                                        </p:attrNameLst>
                                      </p:cBhvr>
                                      <p:to>
                                        <p:strVal val="visible"/>
                                      </p:to>
                                    </p:set>
                                    <p:animEffect transition="in" filter="fade">
                                      <p:cBhvr>
                                        <p:cTn id="27" dur="750"/>
                                        <p:tgtEl>
                                          <p:spTgt spid="189"/>
                                        </p:tgtEl>
                                      </p:cBhvr>
                                    </p:animEffect>
                                  </p:childTnLst>
                                </p:cTn>
                              </p:par>
                              <p:par>
                                <p:cTn id="28" presetID="10" presetClass="entr" presetSubtype="0" fill="hold" nodeType="withEffect">
                                  <p:stCondLst>
                                    <p:cond delay="1500"/>
                                  </p:stCondLst>
                                  <p:childTnLst>
                                    <p:set>
                                      <p:cBhvr>
                                        <p:cTn id="29" dur="1" fill="hold">
                                          <p:stCondLst>
                                            <p:cond delay="0"/>
                                          </p:stCondLst>
                                        </p:cTn>
                                        <p:tgtEl>
                                          <p:spTgt spid="196"/>
                                        </p:tgtEl>
                                        <p:attrNameLst>
                                          <p:attrName>style.visibility</p:attrName>
                                        </p:attrNameLst>
                                      </p:cBhvr>
                                      <p:to>
                                        <p:strVal val="visible"/>
                                      </p:to>
                                    </p:set>
                                    <p:animEffect transition="in" filter="fade">
                                      <p:cBhvr>
                                        <p:cTn id="30" dur="750"/>
                                        <p:tgtEl>
                                          <p:spTgt spid="196"/>
                                        </p:tgtEl>
                                      </p:cBhvr>
                                    </p:animEffect>
                                  </p:childTnLst>
                                </p:cTn>
                              </p:par>
                              <p:par>
                                <p:cTn id="31" presetID="10" presetClass="entr" presetSubtype="0" fill="hold" grpId="0" nodeType="withEffect">
                                  <p:stCondLst>
                                    <p:cond delay="1500"/>
                                  </p:stCondLst>
                                  <p:childTnLst>
                                    <p:set>
                                      <p:cBhvr>
                                        <p:cTn id="32" dur="1" fill="hold">
                                          <p:stCondLst>
                                            <p:cond delay="0"/>
                                          </p:stCondLst>
                                        </p:cTn>
                                        <p:tgtEl>
                                          <p:spTgt spid="190"/>
                                        </p:tgtEl>
                                        <p:attrNameLst>
                                          <p:attrName>style.visibility</p:attrName>
                                        </p:attrNameLst>
                                      </p:cBhvr>
                                      <p:to>
                                        <p:strVal val="visible"/>
                                      </p:to>
                                    </p:set>
                                    <p:animEffect transition="in" filter="fade">
                                      <p:cBhvr>
                                        <p:cTn id="33" dur="750"/>
                                        <p:tgtEl>
                                          <p:spTgt spid="190"/>
                                        </p:tgtEl>
                                      </p:cBhvr>
                                    </p:animEffect>
                                  </p:childTnLst>
                                </p:cTn>
                              </p:par>
                              <p:par>
                                <p:cTn id="34" presetID="10" presetClass="entr" presetSubtype="0" fill="hold" grpId="0" nodeType="withEffect">
                                  <p:stCondLst>
                                    <p:cond delay="1500"/>
                                  </p:stCondLst>
                                  <p:childTnLst>
                                    <p:set>
                                      <p:cBhvr>
                                        <p:cTn id="35" dur="1" fill="hold">
                                          <p:stCondLst>
                                            <p:cond delay="0"/>
                                          </p:stCondLst>
                                        </p:cTn>
                                        <p:tgtEl>
                                          <p:spTgt spid="187"/>
                                        </p:tgtEl>
                                        <p:attrNameLst>
                                          <p:attrName>style.visibility</p:attrName>
                                        </p:attrNameLst>
                                      </p:cBhvr>
                                      <p:to>
                                        <p:strVal val="visible"/>
                                      </p:to>
                                    </p:set>
                                    <p:animEffect transition="in" filter="fade">
                                      <p:cBhvr>
                                        <p:cTn id="36" dur="750"/>
                                        <p:tgtEl>
                                          <p:spTgt spid="187"/>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188"/>
                                        </p:tgtEl>
                                        <p:attrNameLst>
                                          <p:attrName>style.visibility</p:attrName>
                                        </p:attrNameLst>
                                      </p:cBhvr>
                                      <p:to>
                                        <p:strVal val="visible"/>
                                      </p:to>
                                    </p:set>
                                    <p:animEffect transition="in" filter="fade">
                                      <p:cBhvr>
                                        <p:cTn id="39" dur="750"/>
                                        <p:tgtEl>
                                          <p:spTgt spid="188"/>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206"/>
                                        </p:tgtEl>
                                        <p:attrNameLst>
                                          <p:attrName>style.visibility</p:attrName>
                                        </p:attrNameLst>
                                      </p:cBhvr>
                                      <p:to>
                                        <p:strVal val="visible"/>
                                      </p:to>
                                    </p:set>
                                    <p:animEffect transition="in" filter="fade">
                                      <p:cBhvr>
                                        <p:cTn id="42" dur="750"/>
                                        <p:tgtEl>
                                          <p:spTgt spid="206"/>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193"/>
                                        </p:tgtEl>
                                        <p:attrNameLst>
                                          <p:attrName>style.visibility</p:attrName>
                                        </p:attrNameLst>
                                      </p:cBhvr>
                                      <p:to>
                                        <p:strVal val="visible"/>
                                      </p:to>
                                    </p:set>
                                    <p:animEffect transition="in" filter="fade">
                                      <p:cBhvr>
                                        <p:cTn id="45" dur="750"/>
                                        <p:tgtEl>
                                          <p:spTgt spid="193"/>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94"/>
                                        </p:tgtEl>
                                        <p:attrNameLst>
                                          <p:attrName>style.visibility</p:attrName>
                                        </p:attrNameLst>
                                      </p:cBhvr>
                                      <p:to>
                                        <p:strVal val="visible"/>
                                      </p:to>
                                    </p:set>
                                    <p:animEffect transition="in" filter="fade">
                                      <p:cBhvr>
                                        <p:cTn id="48" dur="750"/>
                                        <p:tgtEl>
                                          <p:spTgt spid="194"/>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205"/>
                                        </p:tgtEl>
                                        <p:attrNameLst>
                                          <p:attrName>style.visibility</p:attrName>
                                        </p:attrNameLst>
                                      </p:cBhvr>
                                      <p:to>
                                        <p:strVal val="visible"/>
                                      </p:to>
                                    </p:set>
                                    <p:animEffect transition="in" filter="fade">
                                      <p:cBhvr>
                                        <p:cTn id="51" dur="750"/>
                                        <p:tgtEl>
                                          <p:spTgt spid="205"/>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85"/>
                                        </p:tgtEl>
                                        <p:attrNameLst>
                                          <p:attrName>style.visibility</p:attrName>
                                        </p:attrNameLst>
                                      </p:cBhvr>
                                      <p:to>
                                        <p:strVal val="visible"/>
                                      </p:to>
                                    </p:set>
                                    <p:animEffect transition="in" filter="fade">
                                      <p:cBhvr>
                                        <p:cTn id="54" dur="750"/>
                                        <p:tgtEl>
                                          <p:spTgt spid="185"/>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86"/>
                                        </p:tgtEl>
                                        <p:attrNameLst>
                                          <p:attrName>style.visibility</p:attrName>
                                        </p:attrNameLst>
                                      </p:cBhvr>
                                      <p:to>
                                        <p:strVal val="visible"/>
                                      </p:to>
                                    </p:set>
                                    <p:animEffect transition="in" filter="fade">
                                      <p:cBhvr>
                                        <p:cTn id="57" dur="750"/>
                                        <p:tgtEl>
                                          <p:spTgt spid="186"/>
                                        </p:tgtEl>
                                      </p:cBhvr>
                                    </p:animEffect>
                                  </p:childTnLst>
                                </p:cTn>
                              </p:par>
                              <p:par>
                                <p:cTn id="58" presetID="10" presetClass="entr" presetSubtype="0" fill="hold" nodeType="withEffect">
                                  <p:stCondLst>
                                    <p:cond delay="1500"/>
                                  </p:stCondLst>
                                  <p:childTnLst>
                                    <p:set>
                                      <p:cBhvr>
                                        <p:cTn id="59" dur="1" fill="hold">
                                          <p:stCondLst>
                                            <p:cond delay="0"/>
                                          </p:stCondLst>
                                        </p:cTn>
                                        <p:tgtEl>
                                          <p:spTgt spid="199"/>
                                        </p:tgtEl>
                                        <p:attrNameLst>
                                          <p:attrName>style.visibility</p:attrName>
                                        </p:attrNameLst>
                                      </p:cBhvr>
                                      <p:to>
                                        <p:strVal val="visible"/>
                                      </p:to>
                                    </p:set>
                                    <p:animEffect transition="in" filter="fade">
                                      <p:cBhvr>
                                        <p:cTn id="60" dur="750"/>
                                        <p:tgtEl>
                                          <p:spTgt spid="199"/>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184"/>
                                        </p:tgtEl>
                                        <p:attrNameLst>
                                          <p:attrName>style.visibility</p:attrName>
                                        </p:attrNameLst>
                                      </p:cBhvr>
                                      <p:to>
                                        <p:strVal val="visible"/>
                                      </p:to>
                                    </p:set>
                                    <p:animEffect transition="in" filter="fade">
                                      <p:cBhvr>
                                        <p:cTn id="63" dur="750"/>
                                        <p:tgtEl>
                                          <p:spTgt spid="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84" grpId="0"/>
      <p:bldP spid="8" grpId="0" animBg="1"/>
      <p:bldP spid="9" grpId="0" animBg="1"/>
      <p:bldP spid="10" grpId="0" animBg="1"/>
      <p:bldP spid="11" grpId="0" animBg="1"/>
      <p:bldP spid="185" grpId="0"/>
      <p:bldP spid="186" grpId="0"/>
      <p:bldP spid="187" grpId="0"/>
      <p:bldP spid="188" grpId="0"/>
      <p:bldP spid="189" grpId="0"/>
      <p:bldP spid="190" grpId="0"/>
      <p:bldP spid="193" grpId="0"/>
      <p:bldP spid="194" grpId="0"/>
      <p:bldP spid="205" grpId="0" animBg="1"/>
      <p:bldP spid="20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9602F377-F42E-7E48-A350-F131D40B1BF0}"/>
              </a:ext>
            </a:extLst>
          </p:cNvPr>
          <p:cNvSpPr/>
          <p:nvPr/>
        </p:nvSpPr>
        <p:spPr>
          <a:xfrm>
            <a:off x="1718866" y="1272564"/>
            <a:ext cx="5133103" cy="1841448"/>
          </a:xfrm>
          <a:custGeom>
            <a:avLst/>
            <a:gdLst>
              <a:gd name="connsiteX0" fmla="*/ 2566508 w 5133103"/>
              <a:gd name="connsiteY0" fmla="*/ 1841448 h 1841448"/>
              <a:gd name="connsiteX1" fmla="*/ 0 w 5133103"/>
              <a:gd name="connsiteY1" fmla="*/ 1841448 h 1841448"/>
              <a:gd name="connsiteX2" fmla="*/ 0 w 5133103"/>
              <a:gd name="connsiteY2" fmla="*/ 1646307 h 1841448"/>
              <a:gd name="connsiteX3" fmla="*/ 0 w 5133103"/>
              <a:gd name="connsiteY3" fmla="*/ 1646307 h 1841448"/>
              <a:gd name="connsiteX4" fmla="*/ 51054 w 5133103"/>
              <a:gd name="connsiteY4" fmla="*/ 1542977 h 1841448"/>
              <a:gd name="connsiteX5" fmla="*/ 57687 w 5133103"/>
              <a:gd name="connsiteY5" fmla="*/ 1538177 h 1841448"/>
              <a:gd name="connsiteX6" fmla="*/ 57687 w 5133103"/>
              <a:gd name="connsiteY6" fmla="*/ 1538177 h 1841448"/>
              <a:gd name="connsiteX7" fmla="*/ 2567468 w 5133103"/>
              <a:gd name="connsiteY7" fmla="*/ 0 h 1841448"/>
              <a:gd name="connsiteX8" fmla="*/ 2567468 w 5133103"/>
              <a:gd name="connsiteY8" fmla="*/ 0 h 1841448"/>
              <a:gd name="connsiteX9" fmla="*/ 5075591 w 5133103"/>
              <a:gd name="connsiteY9" fmla="*/ 1540184 h 1841448"/>
              <a:gd name="connsiteX10" fmla="*/ 5075591 w 5133103"/>
              <a:gd name="connsiteY10" fmla="*/ 1540184 h 1841448"/>
              <a:gd name="connsiteX11" fmla="*/ 5082223 w 5133103"/>
              <a:gd name="connsiteY11" fmla="*/ 1545071 h 1841448"/>
              <a:gd name="connsiteX12" fmla="*/ 5133103 w 5133103"/>
              <a:gd name="connsiteY12" fmla="*/ 1648402 h 1841448"/>
              <a:gd name="connsiteX13" fmla="*/ 5133103 w 5133103"/>
              <a:gd name="connsiteY13" fmla="*/ 1648402 h 1841448"/>
              <a:gd name="connsiteX14" fmla="*/ 5133103 w 5133103"/>
              <a:gd name="connsiteY14" fmla="*/ 1841448 h 1841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3103" h="1841448">
                <a:moveTo>
                  <a:pt x="2566508" y="1841448"/>
                </a:moveTo>
                <a:lnTo>
                  <a:pt x="0" y="1841448"/>
                </a:lnTo>
                <a:lnTo>
                  <a:pt x="0" y="1646307"/>
                </a:lnTo>
                <a:lnTo>
                  <a:pt x="0" y="1646307"/>
                </a:lnTo>
                <a:cubicBezTo>
                  <a:pt x="45" y="1605804"/>
                  <a:pt x="18910" y="1567622"/>
                  <a:pt x="51054" y="1542977"/>
                </a:cubicBezTo>
                <a:lnTo>
                  <a:pt x="57687" y="1538177"/>
                </a:lnTo>
                <a:lnTo>
                  <a:pt x="57687" y="1538177"/>
                </a:lnTo>
                <a:lnTo>
                  <a:pt x="2567468" y="0"/>
                </a:lnTo>
                <a:lnTo>
                  <a:pt x="2567468" y="0"/>
                </a:lnTo>
                <a:lnTo>
                  <a:pt x="5075591" y="1540184"/>
                </a:lnTo>
                <a:lnTo>
                  <a:pt x="5075591" y="1540184"/>
                </a:lnTo>
                <a:lnTo>
                  <a:pt x="5082223" y="1545071"/>
                </a:lnTo>
                <a:cubicBezTo>
                  <a:pt x="5114305" y="1569752"/>
                  <a:pt x="5133103" y="1607925"/>
                  <a:pt x="5133103" y="1648402"/>
                </a:cubicBezTo>
                <a:lnTo>
                  <a:pt x="5133103" y="1648402"/>
                </a:lnTo>
                <a:lnTo>
                  <a:pt x="5133103" y="1841448"/>
                </a:lnTo>
                <a:close/>
              </a:path>
            </a:pathLst>
          </a:custGeom>
          <a:solidFill>
            <a:schemeClr val="bg2"/>
          </a:solidFill>
          <a:ln w="8722"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ECDAA30F-F21B-8B49-9F55-BA1B816621FF}"/>
              </a:ext>
            </a:extLst>
          </p:cNvPr>
          <p:cNvSpPr/>
          <p:nvPr/>
        </p:nvSpPr>
        <p:spPr>
          <a:xfrm>
            <a:off x="2125381" y="1557857"/>
            <a:ext cx="4338051" cy="1556154"/>
          </a:xfrm>
          <a:custGeom>
            <a:avLst/>
            <a:gdLst>
              <a:gd name="connsiteX0" fmla="*/ 2168982 w 4338051"/>
              <a:gd name="connsiteY0" fmla="*/ 1556155 h 1556154"/>
              <a:gd name="connsiteX1" fmla="*/ 0 w 4338051"/>
              <a:gd name="connsiteY1" fmla="*/ 1556155 h 1556154"/>
              <a:gd name="connsiteX2" fmla="*/ 0 w 4338051"/>
              <a:gd name="connsiteY2" fmla="*/ 1391210 h 1556154"/>
              <a:gd name="connsiteX3" fmla="*/ 0 w 4338051"/>
              <a:gd name="connsiteY3" fmla="*/ 1391210 h 1556154"/>
              <a:gd name="connsiteX4" fmla="*/ 43113 w 4338051"/>
              <a:gd name="connsiteY4" fmla="*/ 1303938 h 1556154"/>
              <a:gd name="connsiteX5" fmla="*/ 48698 w 4338051"/>
              <a:gd name="connsiteY5" fmla="*/ 1299836 h 1556154"/>
              <a:gd name="connsiteX6" fmla="*/ 48698 w 4338051"/>
              <a:gd name="connsiteY6" fmla="*/ 1299836 h 1556154"/>
              <a:gd name="connsiteX7" fmla="*/ 2169418 w 4338051"/>
              <a:gd name="connsiteY7" fmla="*/ 0 h 1556154"/>
              <a:gd name="connsiteX8" fmla="*/ 2169418 w 4338051"/>
              <a:gd name="connsiteY8" fmla="*/ 0 h 1556154"/>
              <a:gd name="connsiteX9" fmla="*/ 4289441 w 4338051"/>
              <a:gd name="connsiteY9" fmla="*/ 1301494 h 1556154"/>
              <a:gd name="connsiteX10" fmla="*/ 4289441 w 4338051"/>
              <a:gd name="connsiteY10" fmla="*/ 1301494 h 1556154"/>
              <a:gd name="connsiteX11" fmla="*/ 4295026 w 4338051"/>
              <a:gd name="connsiteY11" fmla="*/ 1305683 h 1556154"/>
              <a:gd name="connsiteX12" fmla="*/ 4338051 w 4338051"/>
              <a:gd name="connsiteY12" fmla="*/ 1392955 h 1556154"/>
              <a:gd name="connsiteX13" fmla="*/ 4338051 w 4338051"/>
              <a:gd name="connsiteY13" fmla="*/ 1392955 h 1556154"/>
              <a:gd name="connsiteX14" fmla="*/ 4338051 w 4338051"/>
              <a:gd name="connsiteY14" fmla="*/ 1556155 h 155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8051" h="1556154">
                <a:moveTo>
                  <a:pt x="2168982" y="1556155"/>
                </a:moveTo>
                <a:lnTo>
                  <a:pt x="0" y="1556155"/>
                </a:lnTo>
                <a:lnTo>
                  <a:pt x="0" y="1391210"/>
                </a:lnTo>
                <a:lnTo>
                  <a:pt x="0" y="1391210"/>
                </a:lnTo>
                <a:cubicBezTo>
                  <a:pt x="79" y="1357008"/>
                  <a:pt x="16001" y="1324778"/>
                  <a:pt x="43113" y="1303938"/>
                </a:cubicBezTo>
                <a:lnTo>
                  <a:pt x="48698" y="1299836"/>
                </a:lnTo>
                <a:lnTo>
                  <a:pt x="48698" y="1299836"/>
                </a:lnTo>
                <a:lnTo>
                  <a:pt x="2169418" y="0"/>
                </a:lnTo>
                <a:lnTo>
                  <a:pt x="2169418" y="0"/>
                </a:lnTo>
                <a:lnTo>
                  <a:pt x="4289441" y="1301494"/>
                </a:lnTo>
                <a:lnTo>
                  <a:pt x="4289441" y="1301494"/>
                </a:lnTo>
                <a:lnTo>
                  <a:pt x="4295026" y="1305683"/>
                </a:lnTo>
                <a:cubicBezTo>
                  <a:pt x="4322150" y="1326506"/>
                  <a:pt x="4338051" y="1358762"/>
                  <a:pt x="4338051" y="1392955"/>
                </a:cubicBezTo>
                <a:lnTo>
                  <a:pt x="4338051" y="1392955"/>
                </a:lnTo>
                <a:lnTo>
                  <a:pt x="4338051" y="1556155"/>
                </a:lnTo>
                <a:close/>
              </a:path>
            </a:pathLst>
          </a:custGeom>
          <a:solidFill>
            <a:schemeClr val="bg1">
              <a:lumMod val="95000"/>
            </a:schemeClr>
          </a:solidFill>
          <a:ln w="8722"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52B3523D-E24F-9046-AA6E-472D60385177}"/>
              </a:ext>
            </a:extLst>
          </p:cNvPr>
          <p:cNvSpPr/>
          <p:nvPr/>
        </p:nvSpPr>
        <p:spPr>
          <a:xfrm>
            <a:off x="1718866" y="3114012"/>
            <a:ext cx="5133103" cy="2066087"/>
          </a:xfrm>
          <a:custGeom>
            <a:avLst/>
            <a:gdLst>
              <a:gd name="connsiteX0" fmla="*/ 0 w 5133103"/>
              <a:gd name="connsiteY0" fmla="*/ 0 h 2066087"/>
              <a:gd name="connsiteX1" fmla="*/ 0 w 5133103"/>
              <a:gd name="connsiteY1" fmla="*/ 194618 h 2066087"/>
              <a:gd name="connsiteX2" fmla="*/ 0 w 5133103"/>
              <a:gd name="connsiteY2" fmla="*/ 194618 h 2066087"/>
              <a:gd name="connsiteX3" fmla="*/ 50967 w 5133103"/>
              <a:gd name="connsiteY3" fmla="*/ 297861 h 2066087"/>
              <a:gd name="connsiteX4" fmla="*/ 57600 w 5133103"/>
              <a:gd name="connsiteY4" fmla="*/ 302748 h 2066087"/>
              <a:gd name="connsiteX5" fmla="*/ 57600 w 5133103"/>
              <a:gd name="connsiteY5" fmla="*/ 302748 h 2066087"/>
              <a:gd name="connsiteX6" fmla="*/ 2567468 w 5133103"/>
              <a:gd name="connsiteY6" fmla="*/ 2066088 h 2066087"/>
              <a:gd name="connsiteX7" fmla="*/ 2567468 w 5133103"/>
              <a:gd name="connsiteY7" fmla="*/ 2066088 h 2066087"/>
              <a:gd name="connsiteX8" fmla="*/ 5075591 w 5133103"/>
              <a:gd name="connsiteY8" fmla="*/ 300654 h 2066087"/>
              <a:gd name="connsiteX9" fmla="*/ 5075591 w 5133103"/>
              <a:gd name="connsiteY9" fmla="*/ 300654 h 2066087"/>
              <a:gd name="connsiteX10" fmla="*/ 5082223 w 5133103"/>
              <a:gd name="connsiteY10" fmla="*/ 295679 h 2066087"/>
              <a:gd name="connsiteX11" fmla="*/ 5133103 w 5133103"/>
              <a:gd name="connsiteY11" fmla="*/ 192436 h 2066087"/>
              <a:gd name="connsiteX12" fmla="*/ 5133103 w 5133103"/>
              <a:gd name="connsiteY12" fmla="*/ 192436 h 2066087"/>
              <a:gd name="connsiteX13" fmla="*/ 5133103 w 5133103"/>
              <a:gd name="connsiteY13" fmla="*/ 0 h 206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33103" h="2066087">
                <a:moveTo>
                  <a:pt x="0" y="0"/>
                </a:moveTo>
                <a:lnTo>
                  <a:pt x="0" y="194618"/>
                </a:lnTo>
                <a:lnTo>
                  <a:pt x="0" y="194618"/>
                </a:lnTo>
                <a:cubicBezTo>
                  <a:pt x="38" y="235077"/>
                  <a:pt x="18869" y="273224"/>
                  <a:pt x="50967" y="297861"/>
                </a:cubicBezTo>
                <a:lnTo>
                  <a:pt x="57600" y="302748"/>
                </a:lnTo>
                <a:lnTo>
                  <a:pt x="57600" y="302748"/>
                </a:lnTo>
                <a:lnTo>
                  <a:pt x="2567468" y="2066088"/>
                </a:lnTo>
                <a:lnTo>
                  <a:pt x="2567468" y="2066088"/>
                </a:lnTo>
                <a:lnTo>
                  <a:pt x="5075591" y="300654"/>
                </a:lnTo>
                <a:lnTo>
                  <a:pt x="5075591" y="300654"/>
                </a:lnTo>
                <a:lnTo>
                  <a:pt x="5082223" y="295679"/>
                </a:lnTo>
                <a:cubicBezTo>
                  <a:pt x="5114314" y="271042"/>
                  <a:pt x="5133112" y="232886"/>
                  <a:pt x="5133103" y="192436"/>
                </a:cubicBezTo>
                <a:lnTo>
                  <a:pt x="5133103" y="192436"/>
                </a:lnTo>
                <a:lnTo>
                  <a:pt x="5133103" y="0"/>
                </a:lnTo>
                <a:close/>
              </a:path>
            </a:pathLst>
          </a:custGeom>
          <a:pattFill prst="lgGrid">
            <a:fgClr>
              <a:schemeClr val="bg2"/>
            </a:fgClr>
            <a:bgClr>
              <a:schemeClr val="bg1"/>
            </a:bgClr>
          </a:pattFill>
          <a:ln w="8722" cap="flat">
            <a:noFill/>
            <a:prstDash val="solid"/>
            <a:miter/>
          </a:ln>
        </p:spPr>
        <p:txBody>
          <a:bodyPr rtlCol="0" anchor="ctr"/>
          <a:lstStyle/>
          <a:p>
            <a:endParaRPr lang="en-US"/>
          </a:p>
        </p:txBody>
      </p:sp>
      <p:sp>
        <p:nvSpPr>
          <p:cNvPr id="10" name="Rounded Rectangle 9">
            <a:extLst>
              <a:ext uri="{FF2B5EF4-FFF2-40B4-BE49-F238E27FC236}">
                <a16:creationId xmlns:a16="http://schemas.microsoft.com/office/drawing/2014/main" id="{78E6940C-9B1F-484D-8E8D-F48832720528}"/>
              </a:ext>
            </a:extLst>
          </p:cNvPr>
          <p:cNvSpPr/>
          <p:nvPr/>
        </p:nvSpPr>
        <p:spPr>
          <a:xfrm>
            <a:off x="4349868" y="1690598"/>
            <a:ext cx="1919993" cy="4180349"/>
          </a:xfrm>
          <a:prstGeom prst="roundRect">
            <a:avLst>
              <a:gd name="adj" fmla="val 9433"/>
            </a:avLst>
          </a:prstGeom>
          <a:solidFill>
            <a:schemeClr val="accent4"/>
          </a:solidFill>
          <a:ln w="8722" cap="flat">
            <a:noFill/>
            <a:prstDash val="solid"/>
            <a:miter/>
          </a:ln>
          <a:effectLst>
            <a:outerShdw blurRad="127000" dist="38100" dir="2700000" algn="tl" rotWithShape="0">
              <a:prstClr val="black">
                <a:alpha val="24000"/>
              </a:prstClr>
            </a:outerShdw>
          </a:effectLst>
        </p:spPr>
        <p:txBody>
          <a:bodyPr rtlCol="0" anchor="ctr"/>
          <a:lstStyle/>
          <a:p>
            <a:endParaRPr lang="en-US"/>
          </a:p>
        </p:txBody>
      </p:sp>
      <p:sp>
        <p:nvSpPr>
          <p:cNvPr id="13" name="Rounded Rectangle 12">
            <a:extLst>
              <a:ext uri="{FF2B5EF4-FFF2-40B4-BE49-F238E27FC236}">
                <a16:creationId xmlns:a16="http://schemas.microsoft.com/office/drawing/2014/main" id="{8B47DA62-C4DD-5A47-A8C5-1F76709805D3}"/>
              </a:ext>
            </a:extLst>
          </p:cNvPr>
          <p:cNvSpPr/>
          <p:nvPr/>
        </p:nvSpPr>
        <p:spPr>
          <a:xfrm>
            <a:off x="2298965" y="2057143"/>
            <a:ext cx="1919993" cy="4180349"/>
          </a:xfrm>
          <a:prstGeom prst="roundRect">
            <a:avLst>
              <a:gd name="adj" fmla="val 10638"/>
            </a:avLst>
          </a:prstGeom>
          <a:solidFill>
            <a:schemeClr val="accent2"/>
          </a:solidFill>
          <a:ln w="8722" cap="flat">
            <a:noFill/>
            <a:prstDash val="solid"/>
            <a:miter/>
          </a:ln>
          <a:effectLst>
            <a:outerShdw blurRad="127000" dist="38100" dir="2700000" algn="tl" rotWithShape="0">
              <a:prstClr val="black">
                <a:alpha val="24000"/>
              </a:prstClr>
            </a:outerShdw>
          </a:effectLst>
        </p:spPr>
        <p:txBody>
          <a:bodyPr rtlCol="0" anchor="ctr"/>
          <a:lstStyle/>
          <a:p>
            <a:endParaRPr lang="en-US"/>
          </a:p>
        </p:txBody>
      </p:sp>
      <p:sp>
        <p:nvSpPr>
          <p:cNvPr id="14" name="Rounded Rectangle 13">
            <a:extLst>
              <a:ext uri="{FF2B5EF4-FFF2-40B4-BE49-F238E27FC236}">
                <a16:creationId xmlns:a16="http://schemas.microsoft.com/office/drawing/2014/main" id="{CCD1E116-1694-2F47-84B2-BCCB2AAA8EDB}"/>
              </a:ext>
            </a:extLst>
          </p:cNvPr>
          <p:cNvSpPr/>
          <p:nvPr/>
        </p:nvSpPr>
        <p:spPr>
          <a:xfrm>
            <a:off x="3433507" y="3131467"/>
            <a:ext cx="1919993" cy="3726533"/>
          </a:xfrm>
          <a:prstGeom prst="roundRect">
            <a:avLst>
              <a:gd name="adj" fmla="val 8830"/>
            </a:avLst>
          </a:prstGeom>
          <a:solidFill>
            <a:schemeClr val="accent3"/>
          </a:solidFill>
          <a:ln w="8722" cap="flat">
            <a:noFill/>
            <a:prstDash val="solid"/>
            <a:miter/>
          </a:ln>
          <a:effectLst>
            <a:outerShdw blurRad="127000" dist="38100" dir="2700000" algn="tl" rotWithShape="0">
              <a:prstClr val="black">
                <a:alpha val="24000"/>
              </a:prstClr>
            </a:outerShdw>
          </a:effectLst>
        </p:spPr>
        <p:txBody>
          <a:bodyPr rtlCol="0" anchor="ctr"/>
          <a:lstStyle/>
          <a:p>
            <a:endParaRPr lang="en-US"/>
          </a:p>
        </p:txBody>
      </p:sp>
      <p:sp>
        <p:nvSpPr>
          <p:cNvPr id="15" name="Freeform 14">
            <a:extLst>
              <a:ext uri="{FF2B5EF4-FFF2-40B4-BE49-F238E27FC236}">
                <a16:creationId xmlns:a16="http://schemas.microsoft.com/office/drawing/2014/main" id="{2550113D-0F0B-9D4D-B5D0-F83A12089980}"/>
              </a:ext>
            </a:extLst>
          </p:cNvPr>
          <p:cNvSpPr/>
          <p:nvPr/>
        </p:nvSpPr>
        <p:spPr>
          <a:xfrm>
            <a:off x="1719302" y="3306448"/>
            <a:ext cx="5132666" cy="3355712"/>
          </a:xfrm>
          <a:custGeom>
            <a:avLst/>
            <a:gdLst>
              <a:gd name="connsiteX0" fmla="*/ 5081787 w 5132666"/>
              <a:gd name="connsiteY0" fmla="*/ 103243 h 3355712"/>
              <a:gd name="connsiteX1" fmla="*/ 5075154 w 5132666"/>
              <a:gd name="connsiteY1" fmla="*/ 108218 h 3355712"/>
              <a:gd name="connsiteX2" fmla="*/ 5075154 w 5132666"/>
              <a:gd name="connsiteY2" fmla="*/ 108218 h 3355712"/>
              <a:gd name="connsiteX3" fmla="*/ 2567032 w 5132666"/>
              <a:gd name="connsiteY3" fmla="*/ 1873652 h 3355712"/>
              <a:gd name="connsiteX4" fmla="*/ 2567032 w 5132666"/>
              <a:gd name="connsiteY4" fmla="*/ 1873652 h 3355712"/>
              <a:gd name="connsiteX5" fmla="*/ 57600 w 5132666"/>
              <a:gd name="connsiteY5" fmla="*/ 110312 h 3355712"/>
              <a:gd name="connsiteX6" fmla="*/ 57600 w 5132666"/>
              <a:gd name="connsiteY6" fmla="*/ 110312 h 3355712"/>
              <a:gd name="connsiteX7" fmla="*/ 50967 w 5132666"/>
              <a:gd name="connsiteY7" fmla="*/ 105425 h 3355712"/>
              <a:gd name="connsiteX8" fmla="*/ 0 w 5132666"/>
              <a:gd name="connsiteY8" fmla="*/ 2182 h 3355712"/>
              <a:gd name="connsiteX9" fmla="*/ 0 w 5132666"/>
              <a:gd name="connsiteY9" fmla="*/ 2182 h 3355712"/>
              <a:gd name="connsiteX10" fmla="*/ 0 w 5132666"/>
              <a:gd name="connsiteY10" fmla="*/ 3355713 h 3355712"/>
              <a:gd name="connsiteX11" fmla="*/ 5132667 w 5132666"/>
              <a:gd name="connsiteY11" fmla="*/ 3355713 h 3355712"/>
              <a:gd name="connsiteX12" fmla="*/ 5132667 w 5132666"/>
              <a:gd name="connsiteY12" fmla="*/ 0 h 3355712"/>
              <a:gd name="connsiteX13" fmla="*/ 5081787 w 5132666"/>
              <a:gd name="connsiteY13" fmla="*/ 103243 h 3355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32666" h="3355712">
                <a:moveTo>
                  <a:pt x="5081787" y="103243"/>
                </a:moveTo>
                <a:lnTo>
                  <a:pt x="5075154" y="108218"/>
                </a:lnTo>
                <a:lnTo>
                  <a:pt x="5075154" y="108218"/>
                </a:lnTo>
                <a:lnTo>
                  <a:pt x="2567032" y="1873652"/>
                </a:lnTo>
                <a:lnTo>
                  <a:pt x="2567032" y="1873652"/>
                </a:lnTo>
                <a:lnTo>
                  <a:pt x="57600" y="110312"/>
                </a:lnTo>
                <a:lnTo>
                  <a:pt x="57600" y="110312"/>
                </a:lnTo>
                <a:lnTo>
                  <a:pt x="50967" y="105425"/>
                </a:lnTo>
                <a:cubicBezTo>
                  <a:pt x="18869" y="80788"/>
                  <a:pt x="38" y="42641"/>
                  <a:pt x="0" y="2182"/>
                </a:cubicBezTo>
                <a:lnTo>
                  <a:pt x="0" y="2182"/>
                </a:lnTo>
                <a:lnTo>
                  <a:pt x="0" y="3355713"/>
                </a:lnTo>
                <a:lnTo>
                  <a:pt x="5132667" y="3355713"/>
                </a:lnTo>
                <a:lnTo>
                  <a:pt x="5132667" y="0"/>
                </a:lnTo>
                <a:cubicBezTo>
                  <a:pt x="5132676" y="40451"/>
                  <a:pt x="5113877" y="78606"/>
                  <a:pt x="5081787" y="103243"/>
                </a:cubicBezTo>
                <a:close/>
              </a:path>
            </a:pathLst>
          </a:custGeom>
          <a:solidFill>
            <a:schemeClr val="bg1">
              <a:lumMod val="95000"/>
            </a:schemeClr>
          </a:solidFill>
          <a:ln w="8722" cap="flat">
            <a:noFill/>
            <a:prstDash val="solid"/>
            <a:miter/>
          </a:ln>
          <a:effectLst>
            <a:outerShdw blurRad="228600" sx="102000" sy="102000" algn="ctr" rotWithShape="0">
              <a:prstClr val="black">
                <a:alpha val="21000"/>
              </a:prstClr>
            </a:outerShdw>
          </a:effectLst>
        </p:spPr>
        <p:txBody>
          <a:bodyPr rtlCol="0" anchor="ctr"/>
          <a:lstStyle/>
          <a:p>
            <a:endParaRPr lang="en-US"/>
          </a:p>
        </p:txBody>
      </p:sp>
      <p:sp>
        <p:nvSpPr>
          <p:cNvPr id="16" name="Freeform 15">
            <a:extLst>
              <a:ext uri="{FF2B5EF4-FFF2-40B4-BE49-F238E27FC236}">
                <a16:creationId xmlns:a16="http://schemas.microsoft.com/office/drawing/2014/main" id="{E260FF8B-02CD-A943-8C6B-2EF6A0F7C218}"/>
              </a:ext>
            </a:extLst>
          </p:cNvPr>
          <p:cNvSpPr/>
          <p:nvPr/>
        </p:nvSpPr>
        <p:spPr>
          <a:xfrm>
            <a:off x="1718866" y="4791563"/>
            <a:ext cx="5133103" cy="2068007"/>
          </a:xfrm>
          <a:custGeom>
            <a:avLst/>
            <a:gdLst>
              <a:gd name="connsiteX0" fmla="*/ 2566508 w 5133103"/>
              <a:gd name="connsiteY0" fmla="*/ 2066873 h 2068007"/>
              <a:gd name="connsiteX1" fmla="*/ 2566508 w 5133103"/>
              <a:gd name="connsiteY1" fmla="*/ 2066873 h 2068007"/>
              <a:gd name="connsiteX2" fmla="*/ 0 w 5133103"/>
              <a:gd name="connsiteY2" fmla="*/ 2068008 h 2068007"/>
              <a:gd name="connsiteX3" fmla="*/ 0 w 5133103"/>
              <a:gd name="connsiteY3" fmla="*/ 1871034 h 2068007"/>
              <a:gd name="connsiteX4" fmla="*/ 0 w 5133103"/>
              <a:gd name="connsiteY4" fmla="*/ 1871034 h 2068007"/>
              <a:gd name="connsiteX5" fmla="*/ 50967 w 5133103"/>
              <a:gd name="connsiteY5" fmla="*/ 1767791 h 2068007"/>
              <a:gd name="connsiteX6" fmla="*/ 57600 w 5133103"/>
              <a:gd name="connsiteY6" fmla="*/ 1762903 h 2068007"/>
              <a:gd name="connsiteX7" fmla="*/ 57600 w 5133103"/>
              <a:gd name="connsiteY7" fmla="*/ 1762903 h 2068007"/>
              <a:gd name="connsiteX8" fmla="*/ 2567381 w 5133103"/>
              <a:gd name="connsiteY8" fmla="*/ 0 h 2068007"/>
              <a:gd name="connsiteX9" fmla="*/ 2567381 w 5133103"/>
              <a:gd name="connsiteY9" fmla="*/ 0 h 2068007"/>
              <a:gd name="connsiteX10" fmla="*/ 5075591 w 5133103"/>
              <a:gd name="connsiteY10" fmla="*/ 1764911 h 2068007"/>
              <a:gd name="connsiteX11" fmla="*/ 5075591 w 5133103"/>
              <a:gd name="connsiteY11" fmla="*/ 1764911 h 2068007"/>
              <a:gd name="connsiteX12" fmla="*/ 5082223 w 5133103"/>
              <a:gd name="connsiteY12" fmla="*/ 1769798 h 2068007"/>
              <a:gd name="connsiteX13" fmla="*/ 5133103 w 5133103"/>
              <a:gd name="connsiteY13" fmla="*/ 1873128 h 2068007"/>
              <a:gd name="connsiteX14" fmla="*/ 5133103 w 5133103"/>
              <a:gd name="connsiteY14" fmla="*/ 1873128 h 2068007"/>
              <a:gd name="connsiteX15" fmla="*/ 5133103 w 5133103"/>
              <a:gd name="connsiteY15" fmla="*/ 2067920 h 206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33103" h="2068007">
                <a:moveTo>
                  <a:pt x="2566508" y="2066873"/>
                </a:moveTo>
                <a:lnTo>
                  <a:pt x="2566508" y="2066873"/>
                </a:lnTo>
                <a:lnTo>
                  <a:pt x="0" y="2068008"/>
                </a:lnTo>
                <a:lnTo>
                  <a:pt x="0" y="1871034"/>
                </a:lnTo>
                <a:lnTo>
                  <a:pt x="0" y="1871034"/>
                </a:lnTo>
                <a:cubicBezTo>
                  <a:pt x="130" y="1830592"/>
                  <a:pt x="18943" y="1792489"/>
                  <a:pt x="50967" y="1767791"/>
                </a:cubicBezTo>
                <a:lnTo>
                  <a:pt x="57600" y="1762903"/>
                </a:lnTo>
                <a:lnTo>
                  <a:pt x="57600" y="1762903"/>
                </a:lnTo>
                <a:lnTo>
                  <a:pt x="2567381" y="0"/>
                </a:lnTo>
                <a:lnTo>
                  <a:pt x="2567381" y="0"/>
                </a:lnTo>
                <a:lnTo>
                  <a:pt x="5075591" y="1764911"/>
                </a:lnTo>
                <a:lnTo>
                  <a:pt x="5075591" y="1764911"/>
                </a:lnTo>
                <a:lnTo>
                  <a:pt x="5082223" y="1769798"/>
                </a:lnTo>
                <a:cubicBezTo>
                  <a:pt x="5114305" y="1794479"/>
                  <a:pt x="5133103" y="1832651"/>
                  <a:pt x="5133103" y="1873128"/>
                </a:cubicBezTo>
                <a:lnTo>
                  <a:pt x="5133103" y="1873128"/>
                </a:lnTo>
                <a:lnTo>
                  <a:pt x="5133103" y="2067920"/>
                </a:lnTo>
                <a:close/>
              </a:path>
            </a:pathLst>
          </a:custGeom>
          <a:solidFill>
            <a:schemeClr val="bg1">
              <a:lumMod val="95000"/>
            </a:schemeClr>
          </a:solidFill>
          <a:ln w="8722" cap="flat">
            <a:noFill/>
            <a:prstDash val="solid"/>
            <a:miter/>
          </a:ln>
          <a:effectLst>
            <a:outerShdw blurRad="254000" sx="102000" sy="102000" algn="ctr" rotWithShape="0">
              <a:prstClr val="black">
                <a:alpha val="21000"/>
              </a:prstClr>
            </a:outerShdw>
          </a:effectLst>
        </p:spPr>
        <p:txBody>
          <a:bodyPr rtlCol="0" anchor="ctr"/>
          <a:lstStyle/>
          <a:p>
            <a:endParaRPr lang="en-US"/>
          </a:p>
        </p:txBody>
      </p:sp>
      <p:sp>
        <p:nvSpPr>
          <p:cNvPr id="17" name="CuadroTexto 4">
            <a:extLst>
              <a:ext uri="{FF2B5EF4-FFF2-40B4-BE49-F238E27FC236}">
                <a16:creationId xmlns:a16="http://schemas.microsoft.com/office/drawing/2014/main" id="{160475D5-4EA4-4D41-8642-A2BB6ADFB84C}"/>
              </a:ext>
            </a:extLst>
          </p:cNvPr>
          <p:cNvSpPr txBox="1"/>
          <p:nvPr/>
        </p:nvSpPr>
        <p:spPr>
          <a:xfrm>
            <a:off x="2361832" y="2595335"/>
            <a:ext cx="1818600" cy="49244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a:t>
            </a:r>
          </a:p>
        </p:txBody>
      </p:sp>
      <p:sp>
        <p:nvSpPr>
          <p:cNvPr id="18" name="CuadroTexto 238">
            <a:extLst>
              <a:ext uri="{FF2B5EF4-FFF2-40B4-BE49-F238E27FC236}">
                <a16:creationId xmlns:a16="http://schemas.microsoft.com/office/drawing/2014/main" id="{DE44840C-07C9-104E-A69E-A1BFA31A6239}"/>
              </a:ext>
            </a:extLst>
          </p:cNvPr>
          <p:cNvSpPr txBox="1"/>
          <p:nvPr/>
        </p:nvSpPr>
        <p:spPr>
          <a:xfrm>
            <a:off x="2446441" y="2318080"/>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19" name="CuadroTexto 4">
            <a:extLst>
              <a:ext uri="{FF2B5EF4-FFF2-40B4-BE49-F238E27FC236}">
                <a16:creationId xmlns:a16="http://schemas.microsoft.com/office/drawing/2014/main" id="{E5D8B475-1768-FB42-AEFE-C4EB9009EAA4}"/>
              </a:ext>
            </a:extLst>
          </p:cNvPr>
          <p:cNvSpPr txBox="1"/>
          <p:nvPr/>
        </p:nvSpPr>
        <p:spPr>
          <a:xfrm>
            <a:off x="3488600" y="3668521"/>
            <a:ext cx="1818600" cy="49244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a:t>
            </a:r>
          </a:p>
        </p:txBody>
      </p:sp>
      <p:sp>
        <p:nvSpPr>
          <p:cNvPr id="20" name="CuadroTexto 238">
            <a:extLst>
              <a:ext uri="{FF2B5EF4-FFF2-40B4-BE49-F238E27FC236}">
                <a16:creationId xmlns:a16="http://schemas.microsoft.com/office/drawing/2014/main" id="{72FF7415-C5A6-7944-BF83-86938CF65D11}"/>
              </a:ext>
            </a:extLst>
          </p:cNvPr>
          <p:cNvSpPr txBox="1"/>
          <p:nvPr/>
        </p:nvSpPr>
        <p:spPr>
          <a:xfrm>
            <a:off x="3573209" y="3391266"/>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21" name="CuadroTexto 4">
            <a:extLst>
              <a:ext uri="{FF2B5EF4-FFF2-40B4-BE49-F238E27FC236}">
                <a16:creationId xmlns:a16="http://schemas.microsoft.com/office/drawing/2014/main" id="{1524F0CB-7785-1440-BBE7-7300F7C60135}"/>
              </a:ext>
            </a:extLst>
          </p:cNvPr>
          <p:cNvSpPr txBox="1"/>
          <p:nvPr/>
        </p:nvSpPr>
        <p:spPr>
          <a:xfrm>
            <a:off x="4392542" y="2256814"/>
            <a:ext cx="1818600" cy="49244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a:t>
            </a:r>
          </a:p>
        </p:txBody>
      </p:sp>
      <p:sp>
        <p:nvSpPr>
          <p:cNvPr id="22" name="CuadroTexto 238">
            <a:extLst>
              <a:ext uri="{FF2B5EF4-FFF2-40B4-BE49-F238E27FC236}">
                <a16:creationId xmlns:a16="http://schemas.microsoft.com/office/drawing/2014/main" id="{6D565968-C635-FD47-84FD-410B39E12B3B}"/>
              </a:ext>
            </a:extLst>
          </p:cNvPr>
          <p:cNvSpPr txBox="1"/>
          <p:nvPr/>
        </p:nvSpPr>
        <p:spPr>
          <a:xfrm>
            <a:off x="4477151" y="1979559"/>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a:t>
            </a:r>
          </a:p>
        </p:txBody>
      </p:sp>
      <p:sp>
        <p:nvSpPr>
          <p:cNvPr id="23" name="CuadroTexto 4">
            <a:extLst>
              <a:ext uri="{FF2B5EF4-FFF2-40B4-BE49-F238E27FC236}">
                <a16:creationId xmlns:a16="http://schemas.microsoft.com/office/drawing/2014/main" id="{03C7A908-9A88-D143-B691-E094C7484386}"/>
              </a:ext>
            </a:extLst>
          </p:cNvPr>
          <p:cNvSpPr txBox="1"/>
          <p:nvPr/>
        </p:nvSpPr>
        <p:spPr>
          <a:xfrm>
            <a:off x="7495010" y="2806739"/>
            <a:ext cx="3991749" cy="2508700"/>
          </a:xfrm>
          <a:prstGeom prst="rect">
            <a:avLst/>
          </a:prstGeom>
          <a:noFill/>
        </p:spPr>
        <p:txBody>
          <a:bodyPr wrap="square" rtlCol="0">
            <a:spAutoFit/>
          </a:bodyPr>
          <a:lstStyle/>
          <a:p>
            <a:pPr algn="ct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 vel illum dolore eu feugiat nulla facilisis at vero eros et accumsan et iusto odio dignissim qui blandit praesent luptatum zzril delenit augue duis dolore te feugait nulla faci.</a:t>
            </a:r>
          </a:p>
        </p:txBody>
      </p:sp>
      <p:sp>
        <p:nvSpPr>
          <p:cNvPr id="24" name="CuadroTexto 238">
            <a:extLst>
              <a:ext uri="{FF2B5EF4-FFF2-40B4-BE49-F238E27FC236}">
                <a16:creationId xmlns:a16="http://schemas.microsoft.com/office/drawing/2014/main" id="{0F21CCA5-9B3E-8E4F-A23A-E8117EE7F455}"/>
              </a:ext>
            </a:extLst>
          </p:cNvPr>
          <p:cNvSpPr txBox="1"/>
          <p:nvPr/>
        </p:nvSpPr>
        <p:spPr>
          <a:xfrm>
            <a:off x="8155353" y="2205240"/>
            <a:ext cx="26710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25" name="Oval 24">
            <a:extLst>
              <a:ext uri="{FF2B5EF4-FFF2-40B4-BE49-F238E27FC236}">
                <a16:creationId xmlns:a16="http://schemas.microsoft.com/office/drawing/2014/main" id="{620D4C5A-0961-1C40-9A42-0CFAB84B798B}"/>
              </a:ext>
            </a:extLst>
          </p:cNvPr>
          <p:cNvSpPr/>
          <p:nvPr/>
        </p:nvSpPr>
        <p:spPr>
          <a:xfrm>
            <a:off x="3040430" y="1862424"/>
            <a:ext cx="394390" cy="39439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26" name="Oval 25">
            <a:extLst>
              <a:ext uri="{FF2B5EF4-FFF2-40B4-BE49-F238E27FC236}">
                <a16:creationId xmlns:a16="http://schemas.microsoft.com/office/drawing/2014/main" id="{82BD049B-6F65-D148-8A4F-731912195347}"/>
              </a:ext>
            </a:extLst>
          </p:cNvPr>
          <p:cNvSpPr/>
          <p:nvPr/>
        </p:nvSpPr>
        <p:spPr>
          <a:xfrm>
            <a:off x="4152672" y="2927327"/>
            <a:ext cx="394390" cy="39439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27" name="Oval 26">
            <a:extLst>
              <a:ext uri="{FF2B5EF4-FFF2-40B4-BE49-F238E27FC236}">
                <a16:creationId xmlns:a16="http://schemas.microsoft.com/office/drawing/2014/main" id="{C371C38A-B806-3745-B332-A9F7013D2859}"/>
              </a:ext>
            </a:extLst>
          </p:cNvPr>
          <p:cNvSpPr/>
          <p:nvPr/>
        </p:nvSpPr>
        <p:spPr>
          <a:xfrm>
            <a:off x="5040146" y="1480706"/>
            <a:ext cx="394390" cy="39439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28" name="CuadroTexto 238">
            <a:extLst>
              <a:ext uri="{FF2B5EF4-FFF2-40B4-BE49-F238E27FC236}">
                <a16:creationId xmlns:a16="http://schemas.microsoft.com/office/drawing/2014/main" id="{820347D4-A98D-410B-B24D-D28C4F297D2E}"/>
              </a:ext>
            </a:extLst>
          </p:cNvPr>
          <p:cNvSpPr txBox="1"/>
          <p:nvPr/>
        </p:nvSpPr>
        <p:spPr>
          <a:xfrm>
            <a:off x="622719" y="343215"/>
            <a:ext cx="496802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letter Infographic</a:t>
            </a:r>
          </a:p>
        </p:txBody>
      </p:sp>
    </p:spTree>
    <p:extLst>
      <p:ext uri="{BB962C8B-B14F-4D97-AF65-F5344CB8AC3E}">
        <p14:creationId xmlns:p14="http://schemas.microsoft.com/office/powerpoint/2010/main" val="58632925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14:bounceEnd="8000">
                                          <p:cBhvr additive="base">
                                            <p:cTn id="7" dur="500" fill="hold"/>
                                            <p:tgtEl>
                                              <p:spTgt spid="28"/>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750"/>
                                            <p:tgtEl>
                                              <p:spTgt spid="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750"/>
                                            <p:tgtEl>
                                              <p:spTgt spid="8"/>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750"/>
                                            <p:tgtEl>
                                              <p:spTgt spid="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750"/>
                                            <p:tgtEl>
                                              <p:spTgt spid="15"/>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750"/>
                                            <p:tgtEl>
                                              <p:spTgt spid="16"/>
                                            </p:tgtEl>
                                          </p:cBhvr>
                                        </p:animEffect>
                                      </p:childTnLst>
                                    </p:cTn>
                                  </p:par>
                                  <p:par>
                                    <p:cTn id="24" presetID="2" presetClass="entr" presetSubtype="1" fill="hold" grpId="0" nodeType="withEffect">
                                      <p:stCondLst>
                                        <p:cond delay="125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500" fill="hold"/>
                                            <p:tgtEl>
                                              <p:spTgt spid="14"/>
                                            </p:tgtEl>
                                            <p:attrNameLst>
                                              <p:attrName>ppt_x</p:attrName>
                                            </p:attrNameLst>
                                          </p:cBhvr>
                                          <p:tavLst>
                                            <p:tav tm="0">
                                              <p:val>
                                                <p:strVal val="#ppt_x"/>
                                              </p:val>
                                            </p:tav>
                                            <p:tav tm="100000">
                                              <p:val>
                                                <p:strVal val="#ppt_x"/>
                                              </p:val>
                                            </p:tav>
                                          </p:tavLst>
                                        </p:anim>
                                        <p:anim calcmode="lin" valueType="num">
                                          <p:cBhvr additive="base">
                                            <p:cTn id="27" dur="500" fill="hold"/>
                                            <p:tgtEl>
                                              <p:spTgt spid="14"/>
                                            </p:tgtEl>
                                            <p:attrNameLst>
                                              <p:attrName>ppt_y</p:attrName>
                                            </p:attrNameLst>
                                          </p:cBhvr>
                                          <p:tavLst>
                                            <p:tav tm="0">
                                              <p:val>
                                                <p:strVal val="0-#ppt_h/2"/>
                                              </p:val>
                                            </p:tav>
                                            <p:tav tm="100000">
                                              <p:val>
                                                <p:strVal val="#ppt_y"/>
                                              </p:val>
                                            </p:tav>
                                          </p:tavLst>
                                        </p:anim>
                                      </p:childTnLst>
                                    </p:cTn>
                                  </p:par>
                                  <p:par>
                                    <p:cTn id="28" presetID="2" presetClass="entr" presetSubtype="1" fill="hold" grpId="0" nodeType="withEffect">
                                      <p:stCondLst>
                                        <p:cond delay="125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0-#ppt_h/2"/>
                                              </p:val>
                                            </p:tav>
                                            <p:tav tm="100000">
                                              <p:val>
                                                <p:strVal val="#ppt_y"/>
                                              </p:val>
                                            </p:tav>
                                          </p:tavLst>
                                        </p:anim>
                                      </p:childTnLst>
                                    </p:cTn>
                                  </p:par>
                                  <p:par>
                                    <p:cTn id="32" presetID="2" presetClass="entr" presetSubtype="1" fill="hold" grpId="0" nodeType="withEffect">
                                      <p:stCondLst>
                                        <p:cond delay="125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500" fill="hold"/>
                                            <p:tgtEl>
                                              <p:spTgt spid="20"/>
                                            </p:tgtEl>
                                            <p:attrNameLst>
                                              <p:attrName>ppt_x</p:attrName>
                                            </p:attrNameLst>
                                          </p:cBhvr>
                                          <p:tavLst>
                                            <p:tav tm="0">
                                              <p:val>
                                                <p:strVal val="#ppt_x"/>
                                              </p:val>
                                            </p:tav>
                                            <p:tav tm="100000">
                                              <p:val>
                                                <p:strVal val="#ppt_x"/>
                                              </p:val>
                                            </p:tav>
                                          </p:tavLst>
                                        </p:anim>
                                        <p:anim calcmode="lin" valueType="num">
                                          <p:cBhvr additive="base">
                                            <p:cTn id="35" dur="500" fill="hold"/>
                                            <p:tgtEl>
                                              <p:spTgt spid="20"/>
                                            </p:tgtEl>
                                            <p:attrNameLst>
                                              <p:attrName>ppt_y</p:attrName>
                                            </p:attrNameLst>
                                          </p:cBhvr>
                                          <p:tavLst>
                                            <p:tav tm="0">
                                              <p:val>
                                                <p:strVal val="0-#ppt_h/2"/>
                                              </p:val>
                                            </p:tav>
                                            <p:tav tm="100000">
                                              <p:val>
                                                <p:strVal val="#ppt_y"/>
                                              </p:val>
                                            </p:tav>
                                          </p:tavLst>
                                        </p:anim>
                                      </p:childTnLst>
                                    </p:cTn>
                                  </p:par>
                                  <p:par>
                                    <p:cTn id="36" presetID="2" presetClass="entr" presetSubtype="1" fill="hold" grpId="0" nodeType="withEffect">
                                      <p:stCondLst>
                                        <p:cond delay="125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ppt_x"/>
                                              </p:val>
                                            </p:tav>
                                            <p:tav tm="100000">
                                              <p:val>
                                                <p:strVal val="#ppt_x"/>
                                              </p:val>
                                            </p:tav>
                                          </p:tavLst>
                                        </p:anim>
                                        <p:anim calcmode="lin" valueType="num">
                                          <p:cBhvr additive="base">
                                            <p:cTn id="39" dur="500" fill="hold"/>
                                            <p:tgtEl>
                                              <p:spTgt spid="26"/>
                                            </p:tgtEl>
                                            <p:attrNameLst>
                                              <p:attrName>ppt_y</p:attrName>
                                            </p:attrNameLst>
                                          </p:cBhvr>
                                          <p:tavLst>
                                            <p:tav tm="0">
                                              <p:val>
                                                <p:strVal val="0-#ppt_h/2"/>
                                              </p:val>
                                            </p:tav>
                                            <p:tav tm="100000">
                                              <p:val>
                                                <p:strVal val="#ppt_y"/>
                                              </p:val>
                                            </p:tav>
                                          </p:tavLst>
                                        </p:anim>
                                      </p:childTnLst>
                                    </p:cTn>
                                  </p:par>
                                  <p:par>
                                    <p:cTn id="40" presetID="2" presetClass="entr" presetSubtype="1" fill="hold" grpId="0" nodeType="withEffect">
                                      <p:stCondLst>
                                        <p:cond delay="125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ppt_x"/>
                                              </p:val>
                                            </p:tav>
                                            <p:tav tm="100000">
                                              <p:val>
                                                <p:strVal val="#ppt_x"/>
                                              </p:val>
                                            </p:tav>
                                          </p:tavLst>
                                        </p:anim>
                                        <p:anim calcmode="lin" valueType="num">
                                          <p:cBhvr additive="base">
                                            <p:cTn id="43" dur="500" fill="hold"/>
                                            <p:tgtEl>
                                              <p:spTgt spid="10"/>
                                            </p:tgtEl>
                                            <p:attrNameLst>
                                              <p:attrName>ppt_y</p:attrName>
                                            </p:attrNameLst>
                                          </p:cBhvr>
                                          <p:tavLst>
                                            <p:tav tm="0">
                                              <p:val>
                                                <p:strVal val="0-#ppt_h/2"/>
                                              </p:val>
                                            </p:tav>
                                            <p:tav tm="100000">
                                              <p:val>
                                                <p:strVal val="#ppt_y"/>
                                              </p:val>
                                            </p:tav>
                                          </p:tavLst>
                                        </p:anim>
                                      </p:childTnLst>
                                    </p:cTn>
                                  </p:par>
                                  <p:par>
                                    <p:cTn id="44" presetID="2" presetClass="entr" presetSubtype="1" fill="hold" grpId="0" nodeType="withEffect">
                                      <p:stCondLst>
                                        <p:cond delay="125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fill="hold"/>
                                            <p:tgtEl>
                                              <p:spTgt spid="21"/>
                                            </p:tgtEl>
                                            <p:attrNameLst>
                                              <p:attrName>ppt_x</p:attrName>
                                            </p:attrNameLst>
                                          </p:cBhvr>
                                          <p:tavLst>
                                            <p:tav tm="0">
                                              <p:val>
                                                <p:strVal val="#ppt_x"/>
                                              </p:val>
                                            </p:tav>
                                            <p:tav tm="100000">
                                              <p:val>
                                                <p:strVal val="#ppt_x"/>
                                              </p:val>
                                            </p:tav>
                                          </p:tavLst>
                                        </p:anim>
                                        <p:anim calcmode="lin" valueType="num">
                                          <p:cBhvr additive="base">
                                            <p:cTn id="47" dur="500" fill="hold"/>
                                            <p:tgtEl>
                                              <p:spTgt spid="21"/>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1250"/>
                                      </p:stCondLst>
                                      <p:childTnLst>
                                        <p:set>
                                          <p:cBhvr>
                                            <p:cTn id="49" dur="1" fill="hold">
                                              <p:stCondLst>
                                                <p:cond delay="0"/>
                                              </p:stCondLst>
                                            </p:cTn>
                                            <p:tgtEl>
                                              <p:spTgt spid="22"/>
                                            </p:tgtEl>
                                            <p:attrNameLst>
                                              <p:attrName>style.visibility</p:attrName>
                                            </p:attrNameLst>
                                          </p:cBhvr>
                                          <p:to>
                                            <p:strVal val="visible"/>
                                          </p:to>
                                        </p:set>
                                        <p:anim calcmode="lin" valueType="num">
                                          <p:cBhvr additive="base">
                                            <p:cTn id="50" dur="500" fill="hold"/>
                                            <p:tgtEl>
                                              <p:spTgt spid="22"/>
                                            </p:tgtEl>
                                            <p:attrNameLst>
                                              <p:attrName>ppt_x</p:attrName>
                                            </p:attrNameLst>
                                          </p:cBhvr>
                                          <p:tavLst>
                                            <p:tav tm="0">
                                              <p:val>
                                                <p:strVal val="#ppt_x"/>
                                              </p:val>
                                            </p:tav>
                                            <p:tav tm="100000">
                                              <p:val>
                                                <p:strVal val="#ppt_x"/>
                                              </p:val>
                                            </p:tav>
                                          </p:tavLst>
                                        </p:anim>
                                        <p:anim calcmode="lin" valueType="num">
                                          <p:cBhvr additive="base">
                                            <p:cTn id="51" dur="500" fill="hold"/>
                                            <p:tgtEl>
                                              <p:spTgt spid="22"/>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stCondLst>
                                        <p:cond delay="1250"/>
                                      </p:stCondLst>
                                      <p:childTnLst>
                                        <p:set>
                                          <p:cBhvr>
                                            <p:cTn id="53" dur="1" fill="hold">
                                              <p:stCondLst>
                                                <p:cond delay="0"/>
                                              </p:stCondLst>
                                            </p:cTn>
                                            <p:tgtEl>
                                              <p:spTgt spid="27"/>
                                            </p:tgtEl>
                                            <p:attrNameLst>
                                              <p:attrName>style.visibility</p:attrName>
                                            </p:attrNameLst>
                                          </p:cBhvr>
                                          <p:to>
                                            <p:strVal val="visible"/>
                                          </p:to>
                                        </p:set>
                                        <p:anim calcmode="lin" valueType="num">
                                          <p:cBhvr additive="base">
                                            <p:cTn id="54" dur="500" fill="hold"/>
                                            <p:tgtEl>
                                              <p:spTgt spid="27"/>
                                            </p:tgtEl>
                                            <p:attrNameLst>
                                              <p:attrName>ppt_x</p:attrName>
                                            </p:attrNameLst>
                                          </p:cBhvr>
                                          <p:tavLst>
                                            <p:tav tm="0">
                                              <p:val>
                                                <p:strVal val="#ppt_x"/>
                                              </p:val>
                                            </p:tav>
                                            <p:tav tm="100000">
                                              <p:val>
                                                <p:strVal val="#ppt_x"/>
                                              </p:val>
                                            </p:tav>
                                          </p:tavLst>
                                        </p:anim>
                                        <p:anim calcmode="lin" valueType="num">
                                          <p:cBhvr additive="base">
                                            <p:cTn id="55" dur="500" fill="hold"/>
                                            <p:tgtEl>
                                              <p:spTgt spid="27"/>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125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ppt_x"/>
                                              </p:val>
                                            </p:tav>
                                            <p:tav tm="100000">
                                              <p:val>
                                                <p:strVal val="#ppt_x"/>
                                              </p:val>
                                            </p:tav>
                                          </p:tavLst>
                                        </p:anim>
                                        <p:anim calcmode="lin" valueType="num">
                                          <p:cBhvr additive="base">
                                            <p:cTn id="59" dur="500" fill="hold"/>
                                            <p:tgtEl>
                                              <p:spTgt spid="17"/>
                                            </p:tgtEl>
                                            <p:attrNameLst>
                                              <p:attrName>ppt_y</p:attrName>
                                            </p:attrNameLst>
                                          </p:cBhvr>
                                          <p:tavLst>
                                            <p:tav tm="0">
                                              <p:val>
                                                <p:strVal val="0-#ppt_h/2"/>
                                              </p:val>
                                            </p:tav>
                                            <p:tav tm="100000">
                                              <p:val>
                                                <p:strVal val="#ppt_y"/>
                                              </p:val>
                                            </p:tav>
                                          </p:tavLst>
                                        </p:anim>
                                      </p:childTnLst>
                                    </p:cTn>
                                  </p:par>
                                  <p:par>
                                    <p:cTn id="60" presetID="2" presetClass="entr" presetSubtype="1" fill="hold" grpId="0" nodeType="withEffect">
                                      <p:stCondLst>
                                        <p:cond delay="1250"/>
                                      </p:stCondLst>
                                      <p:childTnLst>
                                        <p:set>
                                          <p:cBhvr>
                                            <p:cTn id="61" dur="1" fill="hold">
                                              <p:stCondLst>
                                                <p:cond delay="0"/>
                                              </p:stCondLst>
                                            </p:cTn>
                                            <p:tgtEl>
                                              <p:spTgt spid="13"/>
                                            </p:tgtEl>
                                            <p:attrNameLst>
                                              <p:attrName>style.visibility</p:attrName>
                                            </p:attrNameLst>
                                          </p:cBhvr>
                                          <p:to>
                                            <p:strVal val="visible"/>
                                          </p:to>
                                        </p:set>
                                        <p:anim calcmode="lin" valueType="num">
                                          <p:cBhvr additive="base">
                                            <p:cTn id="62" dur="500" fill="hold"/>
                                            <p:tgtEl>
                                              <p:spTgt spid="13"/>
                                            </p:tgtEl>
                                            <p:attrNameLst>
                                              <p:attrName>ppt_x</p:attrName>
                                            </p:attrNameLst>
                                          </p:cBhvr>
                                          <p:tavLst>
                                            <p:tav tm="0">
                                              <p:val>
                                                <p:strVal val="#ppt_x"/>
                                              </p:val>
                                            </p:tav>
                                            <p:tav tm="100000">
                                              <p:val>
                                                <p:strVal val="#ppt_x"/>
                                              </p:val>
                                            </p:tav>
                                          </p:tavLst>
                                        </p:anim>
                                        <p:anim calcmode="lin" valueType="num">
                                          <p:cBhvr additive="base">
                                            <p:cTn id="63" dur="500" fill="hold"/>
                                            <p:tgtEl>
                                              <p:spTgt spid="13"/>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1250"/>
                                      </p:stCondLst>
                                      <p:childTnLst>
                                        <p:set>
                                          <p:cBhvr>
                                            <p:cTn id="65" dur="1" fill="hold">
                                              <p:stCondLst>
                                                <p:cond delay="0"/>
                                              </p:stCondLst>
                                            </p:cTn>
                                            <p:tgtEl>
                                              <p:spTgt spid="18"/>
                                            </p:tgtEl>
                                            <p:attrNameLst>
                                              <p:attrName>style.visibility</p:attrName>
                                            </p:attrNameLst>
                                          </p:cBhvr>
                                          <p:to>
                                            <p:strVal val="visible"/>
                                          </p:to>
                                        </p:set>
                                        <p:anim calcmode="lin" valueType="num">
                                          <p:cBhvr additive="base">
                                            <p:cTn id="66" dur="500" fill="hold"/>
                                            <p:tgtEl>
                                              <p:spTgt spid="18"/>
                                            </p:tgtEl>
                                            <p:attrNameLst>
                                              <p:attrName>ppt_x</p:attrName>
                                            </p:attrNameLst>
                                          </p:cBhvr>
                                          <p:tavLst>
                                            <p:tav tm="0">
                                              <p:val>
                                                <p:strVal val="#ppt_x"/>
                                              </p:val>
                                            </p:tav>
                                            <p:tav tm="100000">
                                              <p:val>
                                                <p:strVal val="#ppt_x"/>
                                              </p:val>
                                            </p:tav>
                                          </p:tavLst>
                                        </p:anim>
                                        <p:anim calcmode="lin" valueType="num">
                                          <p:cBhvr additive="base">
                                            <p:cTn id="67" dur="500" fill="hold"/>
                                            <p:tgtEl>
                                              <p:spTgt spid="18"/>
                                            </p:tgtEl>
                                            <p:attrNameLst>
                                              <p:attrName>ppt_y</p:attrName>
                                            </p:attrNameLst>
                                          </p:cBhvr>
                                          <p:tavLst>
                                            <p:tav tm="0">
                                              <p:val>
                                                <p:strVal val="0-#ppt_h/2"/>
                                              </p:val>
                                            </p:tav>
                                            <p:tav tm="100000">
                                              <p:val>
                                                <p:strVal val="#ppt_y"/>
                                              </p:val>
                                            </p:tav>
                                          </p:tavLst>
                                        </p:anim>
                                      </p:childTnLst>
                                    </p:cTn>
                                  </p:par>
                                  <p:par>
                                    <p:cTn id="68" presetID="2" presetClass="entr" presetSubtype="1" fill="hold" grpId="0" nodeType="withEffect">
                                      <p:stCondLst>
                                        <p:cond delay="1250"/>
                                      </p:stCondLst>
                                      <p:childTnLst>
                                        <p:set>
                                          <p:cBhvr>
                                            <p:cTn id="69" dur="1" fill="hold">
                                              <p:stCondLst>
                                                <p:cond delay="0"/>
                                              </p:stCondLst>
                                            </p:cTn>
                                            <p:tgtEl>
                                              <p:spTgt spid="25"/>
                                            </p:tgtEl>
                                            <p:attrNameLst>
                                              <p:attrName>style.visibility</p:attrName>
                                            </p:attrNameLst>
                                          </p:cBhvr>
                                          <p:to>
                                            <p:strVal val="visible"/>
                                          </p:to>
                                        </p:set>
                                        <p:anim calcmode="lin" valueType="num">
                                          <p:cBhvr additive="base">
                                            <p:cTn id="70" dur="500" fill="hold"/>
                                            <p:tgtEl>
                                              <p:spTgt spid="25"/>
                                            </p:tgtEl>
                                            <p:attrNameLst>
                                              <p:attrName>ppt_x</p:attrName>
                                            </p:attrNameLst>
                                          </p:cBhvr>
                                          <p:tavLst>
                                            <p:tav tm="0">
                                              <p:val>
                                                <p:strVal val="#ppt_x"/>
                                              </p:val>
                                            </p:tav>
                                            <p:tav tm="100000">
                                              <p:val>
                                                <p:strVal val="#ppt_x"/>
                                              </p:val>
                                            </p:tav>
                                          </p:tavLst>
                                        </p:anim>
                                        <p:anim calcmode="lin" valueType="num">
                                          <p:cBhvr additive="base">
                                            <p:cTn id="71" dur="500" fill="hold"/>
                                            <p:tgtEl>
                                              <p:spTgt spid="25"/>
                                            </p:tgtEl>
                                            <p:attrNameLst>
                                              <p:attrName>ppt_y</p:attrName>
                                            </p:attrNameLst>
                                          </p:cBhvr>
                                          <p:tavLst>
                                            <p:tav tm="0">
                                              <p:val>
                                                <p:strVal val="0-#ppt_h/2"/>
                                              </p:val>
                                            </p:tav>
                                            <p:tav tm="100000">
                                              <p:val>
                                                <p:strVal val="#ppt_y"/>
                                              </p:val>
                                            </p:tav>
                                          </p:tavLst>
                                        </p:anim>
                                      </p:childTnLst>
                                    </p:cTn>
                                  </p:par>
                                  <p:par>
                                    <p:cTn id="72" presetID="2" presetClass="entr" presetSubtype="2" fill="hold" grpId="0" nodeType="withEffect">
                                      <p:stCondLst>
                                        <p:cond delay="175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fill="hold"/>
                                            <p:tgtEl>
                                              <p:spTgt spid="23"/>
                                            </p:tgtEl>
                                            <p:attrNameLst>
                                              <p:attrName>ppt_x</p:attrName>
                                            </p:attrNameLst>
                                          </p:cBhvr>
                                          <p:tavLst>
                                            <p:tav tm="0">
                                              <p:val>
                                                <p:strVal val="1+#ppt_w/2"/>
                                              </p:val>
                                            </p:tav>
                                            <p:tav tm="100000">
                                              <p:val>
                                                <p:strVal val="#ppt_x"/>
                                              </p:val>
                                            </p:tav>
                                          </p:tavLst>
                                        </p:anim>
                                        <p:anim calcmode="lin" valueType="num">
                                          <p:cBhvr additive="base">
                                            <p:cTn id="75" dur="500" fill="hold"/>
                                            <p:tgtEl>
                                              <p:spTgt spid="23"/>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1750"/>
                                      </p:stCondLst>
                                      <p:childTnLst>
                                        <p:set>
                                          <p:cBhvr>
                                            <p:cTn id="77" dur="1" fill="hold">
                                              <p:stCondLst>
                                                <p:cond delay="0"/>
                                              </p:stCondLst>
                                            </p:cTn>
                                            <p:tgtEl>
                                              <p:spTgt spid="24"/>
                                            </p:tgtEl>
                                            <p:attrNameLst>
                                              <p:attrName>style.visibility</p:attrName>
                                            </p:attrNameLst>
                                          </p:cBhvr>
                                          <p:to>
                                            <p:strVal val="visible"/>
                                          </p:to>
                                        </p:set>
                                        <p:anim calcmode="lin" valueType="num">
                                          <p:cBhvr additive="base">
                                            <p:cTn id="78" dur="500" fill="hold"/>
                                            <p:tgtEl>
                                              <p:spTgt spid="24"/>
                                            </p:tgtEl>
                                            <p:attrNameLst>
                                              <p:attrName>ppt_x</p:attrName>
                                            </p:attrNameLst>
                                          </p:cBhvr>
                                          <p:tavLst>
                                            <p:tav tm="0">
                                              <p:val>
                                                <p:strVal val="1+#ppt_w/2"/>
                                              </p:val>
                                            </p:tav>
                                            <p:tav tm="100000">
                                              <p:val>
                                                <p:strVal val="#ppt_x"/>
                                              </p:val>
                                            </p:tav>
                                          </p:tavLst>
                                        </p:anim>
                                        <p:anim calcmode="lin" valueType="num">
                                          <p:cBhvr additive="base">
                                            <p:cTn id="79"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3" grpId="0" animBg="1"/>
          <p:bldP spid="14" grpId="0" animBg="1"/>
          <p:bldP spid="15" grpId="0" animBg="1"/>
          <p:bldP spid="16" grpId="0" animBg="1"/>
          <p:bldP spid="17" grpId="0"/>
          <p:bldP spid="18" grpId="0"/>
          <p:bldP spid="19" grpId="0"/>
          <p:bldP spid="20" grpId="0"/>
          <p:bldP spid="21" grpId="0"/>
          <p:bldP spid="22" grpId="0"/>
          <p:bldP spid="23" grpId="0"/>
          <p:bldP spid="24" grpId="0"/>
          <p:bldP spid="25" grpId="0" animBg="1"/>
          <p:bldP spid="26" grpId="0" animBg="1"/>
          <p:bldP spid="27" grpId="0" animBg="1"/>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750"/>
                                            <p:tgtEl>
                                              <p:spTgt spid="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750"/>
                                            <p:tgtEl>
                                              <p:spTgt spid="8"/>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750"/>
                                            <p:tgtEl>
                                              <p:spTgt spid="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750"/>
                                            <p:tgtEl>
                                              <p:spTgt spid="15"/>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750"/>
                                            <p:tgtEl>
                                              <p:spTgt spid="16"/>
                                            </p:tgtEl>
                                          </p:cBhvr>
                                        </p:animEffect>
                                      </p:childTnLst>
                                    </p:cTn>
                                  </p:par>
                                  <p:par>
                                    <p:cTn id="24" presetID="2" presetClass="entr" presetSubtype="1" fill="hold" grpId="0" nodeType="withEffect">
                                      <p:stCondLst>
                                        <p:cond delay="125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500" fill="hold"/>
                                            <p:tgtEl>
                                              <p:spTgt spid="14"/>
                                            </p:tgtEl>
                                            <p:attrNameLst>
                                              <p:attrName>ppt_x</p:attrName>
                                            </p:attrNameLst>
                                          </p:cBhvr>
                                          <p:tavLst>
                                            <p:tav tm="0">
                                              <p:val>
                                                <p:strVal val="#ppt_x"/>
                                              </p:val>
                                            </p:tav>
                                            <p:tav tm="100000">
                                              <p:val>
                                                <p:strVal val="#ppt_x"/>
                                              </p:val>
                                            </p:tav>
                                          </p:tavLst>
                                        </p:anim>
                                        <p:anim calcmode="lin" valueType="num">
                                          <p:cBhvr additive="base">
                                            <p:cTn id="27" dur="500" fill="hold"/>
                                            <p:tgtEl>
                                              <p:spTgt spid="14"/>
                                            </p:tgtEl>
                                            <p:attrNameLst>
                                              <p:attrName>ppt_y</p:attrName>
                                            </p:attrNameLst>
                                          </p:cBhvr>
                                          <p:tavLst>
                                            <p:tav tm="0">
                                              <p:val>
                                                <p:strVal val="0-#ppt_h/2"/>
                                              </p:val>
                                            </p:tav>
                                            <p:tav tm="100000">
                                              <p:val>
                                                <p:strVal val="#ppt_y"/>
                                              </p:val>
                                            </p:tav>
                                          </p:tavLst>
                                        </p:anim>
                                      </p:childTnLst>
                                    </p:cTn>
                                  </p:par>
                                  <p:par>
                                    <p:cTn id="28" presetID="2" presetClass="entr" presetSubtype="1" fill="hold" grpId="0" nodeType="withEffect">
                                      <p:stCondLst>
                                        <p:cond delay="125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0-#ppt_h/2"/>
                                              </p:val>
                                            </p:tav>
                                            <p:tav tm="100000">
                                              <p:val>
                                                <p:strVal val="#ppt_y"/>
                                              </p:val>
                                            </p:tav>
                                          </p:tavLst>
                                        </p:anim>
                                      </p:childTnLst>
                                    </p:cTn>
                                  </p:par>
                                  <p:par>
                                    <p:cTn id="32" presetID="2" presetClass="entr" presetSubtype="1" fill="hold" grpId="0" nodeType="withEffect">
                                      <p:stCondLst>
                                        <p:cond delay="125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500" fill="hold"/>
                                            <p:tgtEl>
                                              <p:spTgt spid="20"/>
                                            </p:tgtEl>
                                            <p:attrNameLst>
                                              <p:attrName>ppt_x</p:attrName>
                                            </p:attrNameLst>
                                          </p:cBhvr>
                                          <p:tavLst>
                                            <p:tav tm="0">
                                              <p:val>
                                                <p:strVal val="#ppt_x"/>
                                              </p:val>
                                            </p:tav>
                                            <p:tav tm="100000">
                                              <p:val>
                                                <p:strVal val="#ppt_x"/>
                                              </p:val>
                                            </p:tav>
                                          </p:tavLst>
                                        </p:anim>
                                        <p:anim calcmode="lin" valueType="num">
                                          <p:cBhvr additive="base">
                                            <p:cTn id="35" dur="500" fill="hold"/>
                                            <p:tgtEl>
                                              <p:spTgt spid="20"/>
                                            </p:tgtEl>
                                            <p:attrNameLst>
                                              <p:attrName>ppt_y</p:attrName>
                                            </p:attrNameLst>
                                          </p:cBhvr>
                                          <p:tavLst>
                                            <p:tav tm="0">
                                              <p:val>
                                                <p:strVal val="0-#ppt_h/2"/>
                                              </p:val>
                                            </p:tav>
                                            <p:tav tm="100000">
                                              <p:val>
                                                <p:strVal val="#ppt_y"/>
                                              </p:val>
                                            </p:tav>
                                          </p:tavLst>
                                        </p:anim>
                                      </p:childTnLst>
                                    </p:cTn>
                                  </p:par>
                                  <p:par>
                                    <p:cTn id="36" presetID="2" presetClass="entr" presetSubtype="1" fill="hold" grpId="0" nodeType="withEffect">
                                      <p:stCondLst>
                                        <p:cond delay="125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ppt_x"/>
                                              </p:val>
                                            </p:tav>
                                            <p:tav tm="100000">
                                              <p:val>
                                                <p:strVal val="#ppt_x"/>
                                              </p:val>
                                            </p:tav>
                                          </p:tavLst>
                                        </p:anim>
                                        <p:anim calcmode="lin" valueType="num">
                                          <p:cBhvr additive="base">
                                            <p:cTn id="39" dur="500" fill="hold"/>
                                            <p:tgtEl>
                                              <p:spTgt spid="26"/>
                                            </p:tgtEl>
                                            <p:attrNameLst>
                                              <p:attrName>ppt_y</p:attrName>
                                            </p:attrNameLst>
                                          </p:cBhvr>
                                          <p:tavLst>
                                            <p:tav tm="0">
                                              <p:val>
                                                <p:strVal val="0-#ppt_h/2"/>
                                              </p:val>
                                            </p:tav>
                                            <p:tav tm="100000">
                                              <p:val>
                                                <p:strVal val="#ppt_y"/>
                                              </p:val>
                                            </p:tav>
                                          </p:tavLst>
                                        </p:anim>
                                      </p:childTnLst>
                                    </p:cTn>
                                  </p:par>
                                  <p:par>
                                    <p:cTn id="40" presetID="2" presetClass="entr" presetSubtype="1" fill="hold" grpId="0" nodeType="withEffect">
                                      <p:stCondLst>
                                        <p:cond delay="125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ppt_x"/>
                                              </p:val>
                                            </p:tav>
                                            <p:tav tm="100000">
                                              <p:val>
                                                <p:strVal val="#ppt_x"/>
                                              </p:val>
                                            </p:tav>
                                          </p:tavLst>
                                        </p:anim>
                                        <p:anim calcmode="lin" valueType="num">
                                          <p:cBhvr additive="base">
                                            <p:cTn id="43" dur="500" fill="hold"/>
                                            <p:tgtEl>
                                              <p:spTgt spid="10"/>
                                            </p:tgtEl>
                                            <p:attrNameLst>
                                              <p:attrName>ppt_y</p:attrName>
                                            </p:attrNameLst>
                                          </p:cBhvr>
                                          <p:tavLst>
                                            <p:tav tm="0">
                                              <p:val>
                                                <p:strVal val="0-#ppt_h/2"/>
                                              </p:val>
                                            </p:tav>
                                            <p:tav tm="100000">
                                              <p:val>
                                                <p:strVal val="#ppt_y"/>
                                              </p:val>
                                            </p:tav>
                                          </p:tavLst>
                                        </p:anim>
                                      </p:childTnLst>
                                    </p:cTn>
                                  </p:par>
                                  <p:par>
                                    <p:cTn id="44" presetID="2" presetClass="entr" presetSubtype="1" fill="hold" grpId="0" nodeType="withEffect">
                                      <p:stCondLst>
                                        <p:cond delay="125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fill="hold"/>
                                            <p:tgtEl>
                                              <p:spTgt spid="21"/>
                                            </p:tgtEl>
                                            <p:attrNameLst>
                                              <p:attrName>ppt_x</p:attrName>
                                            </p:attrNameLst>
                                          </p:cBhvr>
                                          <p:tavLst>
                                            <p:tav tm="0">
                                              <p:val>
                                                <p:strVal val="#ppt_x"/>
                                              </p:val>
                                            </p:tav>
                                            <p:tav tm="100000">
                                              <p:val>
                                                <p:strVal val="#ppt_x"/>
                                              </p:val>
                                            </p:tav>
                                          </p:tavLst>
                                        </p:anim>
                                        <p:anim calcmode="lin" valueType="num">
                                          <p:cBhvr additive="base">
                                            <p:cTn id="47" dur="500" fill="hold"/>
                                            <p:tgtEl>
                                              <p:spTgt spid="21"/>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1250"/>
                                      </p:stCondLst>
                                      <p:childTnLst>
                                        <p:set>
                                          <p:cBhvr>
                                            <p:cTn id="49" dur="1" fill="hold">
                                              <p:stCondLst>
                                                <p:cond delay="0"/>
                                              </p:stCondLst>
                                            </p:cTn>
                                            <p:tgtEl>
                                              <p:spTgt spid="22"/>
                                            </p:tgtEl>
                                            <p:attrNameLst>
                                              <p:attrName>style.visibility</p:attrName>
                                            </p:attrNameLst>
                                          </p:cBhvr>
                                          <p:to>
                                            <p:strVal val="visible"/>
                                          </p:to>
                                        </p:set>
                                        <p:anim calcmode="lin" valueType="num">
                                          <p:cBhvr additive="base">
                                            <p:cTn id="50" dur="500" fill="hold"/>
                                            <p:tgtEl>
                                              <p:spTgt spid="22"/>
                                            </p:tgtEl>
                                            <p:attrNameLst>
                                              <p:attrName>ppt_x</p:attrName>
                                            </p:attrNameLst>
                                          </p:cBhvr>
                                          <p:tavLst>
                                            <p:tav tm="0">
                                              <p:val>
                                                <p:strVal val="#ppt_x"/>
                                              </p:val>
                                            </p:tav>
                                            <p:tav tm="100000">
                                              <p:val>
                                                <p:strVal val="#ppt_x"/>
                                              </p:val>
                                            </p:tav>
                                          </p:tavLst>
                                        </p:anim>
                                        <p:anim calcmode="lin" valueType="num">
                                          <p:cBhvr additive="base">
                                            <p:cTn id="51" dur="500" fill="hold"/>
                                            <p:tgtEl>
                                              <p:spTgt spid="22"/>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stCondLst>
                                        <p:cond delay="1250"/>
                                      </p:stCondLst>
                                      <p:childTnLst>
                                        <p:set>
                                          <p:cBhvr>
                                            <p:cTn id="53" dur="1" fill="hold">
                                              <p:stCondLst>
                                                <p:cond delay="0"/>
                                              </p:stCondLst>
                                            </p:cTn>
                                            <p:tgtEl>
                                              <p:spTgt spid="27"/>
                                            </p:tgtEl>
                                            <p:attrNameLst>
                                              <p:attrName>style.visibility</p:attrName>
                                            </p:attrNameLst>
                                          </p:cBhvr>
                                          <p:to>
                                            <p:strVal val="visible"/>
                                          </p:to>
                                        </p:set>
                                        <p:anim calcmode="lin" valueType="num">
                                          <p:cBhvr additive="base">
                                            <p:cTn id="54" dur="500" fill="hold"/>
                                            <p:tgtEl>
                                              <p:spTgt spid="27"/>
                                            </p:tgtEl>
                                            <p:attrNameLst>
                                              <p:attrName>ppt_x</p:attrName>
                                            </p:attrNameLst>
                                          </p:cBhvr>
                                          <p:tavLst>
                                            <p:tav tm="0">
                                              <p:val>
                                                <p:strVal val="#ppt_x"/>
                                              </p:val>
                                            </p:tav>
                                            <p:tav tm="100000">
                                              <p:val>
                                                <p:strVal val="#ppt_x"/>
                                              </p:val>
                                            </p:tav>
                                          </p:tavLst>
                                        </p:anim>
                                        <p:anim calcmode="lin" valueType="num">
                                          <p:cBhvr additive="base">
                                            <p:cTn id="55" dur="500" fill="hold"/>
                                            <p:tgtEl>
                                              <p:spTgt spid="27"/>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125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ppt_x"/>
                                              </p:val>
                                            </p:tav>
                                            <p:tav tm="100000">
                                              <p:val>
                                                <p:strVal val="#ppt_x"/>
                                              </p:val>
                                            </p:tav>
                                          </p:tavLst>
                                        </p:anim>
                                        <p:anim calcmode="lin" valueType="num">
                                          <p:cBhvr additive="base">
                                            <p:cTn id="59" dur="500" fill="hold"/>
                                            <p:tgtEl>
                                              <p:spTgt spid="17"/>
                                            </p:tgtEl>
                                            <p:attrNameLst>
                                              <p:attrName>ppt_y</p:attrName>
                                            </p:attrNameLst>
                                          </p:cBhvr>
                                          <p:tavLst>
                                            <p:tav tm="0">
                                              <p:val>
                                                <p:strVal val="0-#ppt_h/2"/>
                                              </p:val>
                                            </p:tav>
                                            <p:tav tm="100000">
                                              <p:val>
                                                <p:strVal val="#ppt_y"/>
                                              </p:val>
                                            </p:tav>
                                          </p:tavLst>
                                        </p:anim>
                                      </p:childTnLst>
                                    </p:cTn>
                                  </p:par>
                                  <p:par>
                                    <p:cTn id="60" presetID="2" presetClass="entr" presetSubtype="1" fill="hold" grpId="0" nodeType="withEffect">
                                      <p:stCondLst>
                                        <p:cond delay="1250"/>
                                      </p:stCondLst>
                                      <p:childTnLst>
                                        <p:set>
                                          <p:cBhvr>
                                            <p:cTn id="61" dur="1" fill="hold">
                                              <p:stCondLst>
                                                <p:cond delay="0"/>
                                              </p:stCondLst>
                                            </p:cTn>
                                            <p:tgtEl>
                                              <p:spTgt spid="13"/>
                                            </p:tgtEl>
                                            <p:attrNameLst>
                                              <p:attrName>style.visibility</p:attrName>
                                            </p:attrNameLst>
                                          </p:cBhvr>
                                          <p:to>
                                            <p:strVal val="visible"/>
                                          </p:to>
                                        </p:set>
                                        <p:anim calcmode="lin" valueType="num">
                                          <p:cBhvr additive="base">
                                            <p:cTn id="62" dur="500" fill="hold"/>
                                            <p:tgtEl>
                                              <p:spTgt spid="13"/>
                                            </p:tgtEl>
                                            <p:attrNameLst>
                                              <p:attrName>ppt_x</p:attrName>
                                            </p:attrNameLst>
                                          </p:cBhvr>
                                          <p:tavLst>
                                            <p:tav tm="0">
                                              <p:val>
                                                <p:strVal val="#ppt_x"/>
                                              </p:val>
                                            </p:tav>
                                            <p:tav tm="100000">
                                              <p:val>
                                                <p:strVal val="#ppt_x"/>
                                              </p:val>
                                            </p:tav>
                                          </p:tavLst>
                                        </p:anim>
                                        <p:anim calcmode="lin" valueType="num">
                                          <p:cBhvr additive="base">
                                            <p:cTn id="63" dur="500" fill="hold"/>
                                            <p:tgtEl>
                                              <p:spTgt spid="13"/>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1250"/>
                                      </p:stCondLst>
                                      <p:childTnLst>
                                        <p:set>
                                          <p:cBhvr>
                                            <p:cTn id="65" dur="1" fill="hold">
                                              <p:stCondLst>
                                                <p:cond delay="0"/>
                                              </p:stCondLst>
                                            </p:cTn>
                                            <p:tgtEl>
                                              <p:spTgt spid="18"/>
                                            </p:tgtEl>
                                            <p:attrNameLst>
                                              <p:attrName>style.visibility</p:attrName>
                                            </p:attrNameLst>
                                          </p:cBhvr>
                                          <p:to>
                                            <p:strVal val="visible"/>
                                          </p:to>
                                        </p:set>
                                        <p:anim calcmode="lin" valueType="num">
                                          <p:cBhvr additive="base">
                                            <p:cTn id="66" dur="500" fill="hold"/>
                                            <p:tgtEl>
                                              <p:spTgt spid="18"/>
                                            </p:tgtEl>
                                            <p:attrNameLst>
                                              <p:attrName>ppt_x</p:attrName>
                                            </p:attrNameLst>
                                          </p:cBhvr>
                                          <p:tavLst>
                                            <p:tav tm="0">
                                              <p:val>
                                                <p:strVal val="#ppt_x"/>
                                              </p:val>
                                            </p:tav>
                                            <p:tav tm="100000">
                                              <p:val>
                                                <p:strVal val="#ppt_x"/>
                                              </p:val>
                                            </p:tav>
                                          </p:tavLst>
                                        </p:anim>
                                        <p:anim calcmode="lin" valueType="num">
                                          <p:cBhvr additive="base">
                                            <p:cTn id="67" dur="500" fill="hold"/>
                                            <p:tgtEl>
                                              <p:spTgt spid="18"/>
                                            </p:tgtEl>
                                            <p:attrNameLst>
                                              <p:attrName>ppt_y</p:attrName>
                                            </p:attrNameLst>
                                          </p:cBhvr>
                                          <p:tavLst>
                                            <p:tav tm="0">
                                              <p:val>
                                                <p:strVal val="0-#ppt_h/2"/>
                                              </p:val>
                                            </p:tav>
                                            <p:tav tm="100000">
                                              <p:val>
                                                <p:strVal val="#ppt_y"/>
                                              </p:val>
                                            </p:tav>
                                          </p:tavLst>
                                        </p:anim>
                                      </p:childTnLst>
                                    </p:cTn>
                                  </p:par>
                                  <p:par>
                                    <p:cTn id="68" presetID="2" presetClass="entr" presetSubtype="1" fill="hold" grpId="0" nodeType="withEffect">
                                      <p:stCondLst>
                                        <p:cond delay="1250"/>
                                      </p:stCondLst>
                                      <p:childTnLst>
                                        <p:set>
                                          <p:cBhvr>
                                            <p:cTn id="69" dur="1" fill="hold">
                                              <p:stCondLst>
                                                <p:cond delay="0"/>
                                              </p:stCondLst>
                                            </p:cTn>
                                            <p:tgtEl>
                                              <p:spTgt spid="25"/>
                                            </p:tgtEl>
                                            <p:attrNameLst>
                                              <p:attrName>style.visibility</p:attrName>
                                            </p:attrNameLst>
                                          </p:cBhvr>
                                          <p:to>
                                            <p:strVal val="visible"/>
                                          </p:to>
                                        </p:set>
                                        <p:anim calcmode="lin" valueType="num">
                                          <p:cBhvr additive="base">
                                            <p:cTn id="70" dur="500" fill="hold"/>
                                            <p:tgtEl>
                                              <p:spTgt spid="25"/>
                                            </p:tgtEl>
                                            <p:attrNameLst>
                                              <p:attrName>ppt_x</p:attrName>
                                            </p:attrNameLst>
                                          </p:cBhvr>
                                          <p:tavLst>
                                            <p:tav tm="0">
                                              <p:val>
                                                <p:strVal val="#ppt_x"/>
                                              </p:val>
                                            </p:tav>
                                            <p:tav tm="100000">
                                              <p:val>
                                                <p:strVal val="#ppt_x"/>
                                              </p:val>
                                            </p:tav>
                                          </p:tavLst>
                                        </p:anim>
                                        <p:anim calcmode="lin" valueType="num">
                                          <p:cBhvr additive="base">
                                            <p:cTn id="71" dur="500" fill="hold"/>
                                            <p:tgtEl>
                                              <p:spTgt spid="25"/>
                                            </p:tgtEl>
                                            <p:attrNameLst>
                                              <p:attrName>ppt_y</p:attrName>
                                            </p:attrNameLst>
                                          </p:cBhvr>
                                          <p:tavLst>
                                            <p:tav tm="0">
                                              <p:val>
                                                <p:strVal val="0-#ppt_h/2"/>
                                              </p:val>
                                            </p:tav>
                                            <p:tav tm="100000">
                                              <p:val>
                                                <p:strVal val="#ppt_y"/>
                                              </p:val>
                                            </p:tav>
                                          </p:tavLst>
                                        </p:anim>
                                      </p:childTnLst>
                                    </p:cTn>
                                  </p:par>
                                  <p:par>
                                    <p:cTn id="72" presetID="2" presetClass="entr" presetSubtype="2" fill="hold" grpId="0" nodeType="withEffect">
                                      <p:stCondLst>
                                        <p:cond delay="1750"/>
                                      </p:stCondLst>
                                      <p:childTnLst>
                                        <p:set>
                                          <p:cBhvr>
                                            <p:cTn id="73" dur="1" fill="hold">
                                              <p:stCondLst>
                                                <p:cond delay="0"/>
                                              </p:stCondLst>
                                            </p:cTn>
                                            <p:tgtEl>
                                              <p:spTgt spid="23"/>
                                            </p:tgtEl>
                                            <p:attrNameLst>
                                              <p:attrName>style.visibility</p:attrName>
                                            </p:attrNameLst>
                                          </p:cBhvr>
                                          <p:to>
                                            <p:strVal val="visible"/>
                                          </p:to>
                                        </p:set>
                                        <p:anim calcmode="lin" valueType="num">
                                          <p:cBhvr additive="base">
                                            <p:cTn id="74" dur="500" fill="hold"/>
                                            <p:tgtEl>
                                              <p:spTgt spid="23"/>
                                            </p:tgtEl>
                                            <p:attrNameLst>
                                              <p:attrName>ppt_x</p:attrName>
                                            </p:attrNameLst>
                                          </p:cBhvr>
                                          <p:tavLst>
                                            <p:tav tm="0">
                                              <p:val>
                                                <p:strVal val="1+#ppt_w/2"/>
                                              </p:val>
                                            </p:tav>
                                            <p:tav tm="100000">
                                              <p:val>
                                                <p:strVal val="#ppt_x"/>
                                              </p:val>
                                            </p:tav>
                                          </p:tavLst>
                                        </p:anim>
                                        <p:anim calcmode="lin" valueType="num">
                                          <p:cBhvr additive="base">
                                            <p:cTn id="75" dur="500" fill="hold"/>
                                            <p:tgtEl>
                                              <p:spTgt spid="23"/>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1750"/>
                                      </p:stCondLst>
                                      <p:childTnLst>
                                        <p:set>
                                          <p:cBhvr>
                                            <p:cTn id="77" dur="1" fill="hold">
                                              <p:stCondLst>
                                                <p:cond delay="0"/>
                                              </p:stCondLst>
                                            </p:cTn>
                                            <p:tgtEl>
                                              <p:spTgt spid="24"/>
                                            </p:tgtEl>
                                            <p:attrNameLst>
                                              <p:attrName>style.visibility</p:attrName>
                                            </p:attrNameLst>
                                          </p:cBhvr>
                                          <p:to>
                                            <p:strVal val="visible"/>
                                          </p:to>
                                        </p:set>
                                        <p:anim calcmode="lin" valueType="num">
                                          <p:cBhvr additive="base">
                                            <p:cTn id="78" dur="500" fill="hold"/>
                                            <p:tgtEl>
                                              <p:spTgt spid="24"/>
                                            </p:tgtEl>
                                            <p:attrNameLst>
                                              <p:attrName>ppt_x</p:attrName>
                                            </p:attrNameLst>
                                          </p:cBhvr>
                                          <p:tavLst>
                                            <p:tav tm="0">
                                              <p:val>
                                                <p:strVal val="1+#ppt_w/2"/>
                                              </p:val>
                                            </p:tav>
                                            <p:tav tm="100000">
                                              <p:val>
                                                <p:strVal val="#ppt_x"/>
                                              </p:val>
                                            </p:tav>
                                          </p:tavLst>
                                        </p:anim>
                                        <p:anim calcmode="lin" valueType="num">
                                          <p:cBhvr additive="base">
                                            <p:cTn id="79"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3" grpId="0" animBg="1"/>
          <p:bldP spid="14" grpId="0" animBg="1"/>
          <p:bldP spid="15" grpId="0" animBg="1"/>
          <p:bldP spid="16" grpId="0" animBg="1"/>
          <p:bldP spid="17" grpId="0"/>
          <p:bldP spid="18" grpId="0"/>
          <p:bldP spid="19" grpId="0"/>
          <p:bldP spid="20" grpId="0"/>
          <p:bldP spid="21" grpId="0"/>
          <p:bldP spid="22" grpId="0"/>
          <p:bldP spid="23" grpId="0"/>
          <p:bldP spid="24" grpId="0"/>
          <p:bldP spid="25" grpId="0" animBg="1"/>
          <p:bldP spid="26" grpId="0" animBg="1"/>
          <p:bldP spid="27" grpId="0" animBg="1"/>
          <p:bldP spid="28"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3" name="Picture 2" descr="A screenshot of a video game&#10;&#10;Description automatically generated">
            <a:extLst>
              <a:ext uri="{FF2B5EF4-FFF2-40B4-BE49-F238E27FC236}">
                <a16:creationId xmlns:a16="http://schemas.microsoft.com/office/drawing/2014/main" id="{FDBB546D-9AFE-42B5-A0A3-393BA1AB298D}"/>
              </a:ext>
            </a:extLst>
          </p:cNvPr>
          <p:cNvPicPr>
            <a:picLocks noChangeAspect="1"/>
          </p:cNvPicPr>
          <p:nvPr/>
        </p:nvPicPr>
        <p:blipFill>
          <a:blip r:embed="rId3"/>
          <a:stretch>
            <a:fillRect/>
          </a:stretch>
        </p:blipFill>
        <p:spPr>
          <a:xfrm>
            <a:off x="0" y="0"/>
            <a:ext cx="12192000" cy="6858000"/>
          </a:xfrm>
          <a:prstGeom prst="rect">
            <a:avLst/>
          </a:prstGeom>
        </p:spPr>
      </p:pic>
      <p:sp>
        <p:nvSpPr>
          <p:cNvPr id="131" name="Google Shape;131;p2"/>
          <p:cNvSpPr txBox="1">
            <a:spLocks noGrp="1"/>
          </p:cNvSpPr>
          <p:nvPr>
            <p:ph type="title"/>
          </p:nvPr>
        </p:nvSpPr>
        <p:spPr>
          <a:xfrm>
            <a:off x="838200" y="247679"/>
            <a:ext cx="10515600" cy="1325563"/>
          </a:xfrm>
          <a:prstGeom prst="rect">
            <a:avLst/>
          </a:prstGeom>
          <a:noFill/>
          <a:ln>
            <a:noFill/>
          </a:ln>
        </p:spPr>
        <p:txBody>
          <a:bodyPr spcFirstLastPara="1" wrap="square" lIns="91425" tIns="45700" rIns="91425" bIns="45700" anchor="ctr" anchorCtr="0">
            <a:normAutofit/>
          </a:bodyPr>
          <a:lstStyle/>
          <a:p>
            <a:pPr marL="0" lvl="0" indent="0" rtl="0">
              <a:lnSpc>
                <a:spcPct val="90000"/>
              </a:lnSpc>
              <a:spcBef>
                <a:spcPts val="0"/>
              </a:spcBef>
              <a:spcAft>
                <a:spcPts val="0"/>
              </a:spcAft>
              <a:buClr>
                <a:schemeClr val="dk1"/>
              </a:buClr>
              <a:buSzPts val="4400"/>
              <a:buFont typeface="Calibri"/>
              <a:buNone/>
            </a:pPr>
            <a:r>
              <a:rPr lang="en-GB" sz="3600" b="1" dirty="0"/>
              <a:t>Want More Slides?</a:t>
            </a:r>
            <a:endParaRPr sz="3600" dirty="0"/>
          </a:p>
        </p:txBody>
      </p:sp>
      <p:sp>
        <p:nvSpPr>
          <p:cNvPr id="132" name="Google Shape;132;p2"/>
          <p:cNvSpPr txBox="1"/>
          <p:nvPr/>
        </p:nvSpPr>
        <p:spPr>
          <a:xfrm>
            <a:off x="838200" y="1215429"/>
            <a:ext cx="9144000" cy="399329"/>
          </a:xfrm>
          <a:prstGeom prst="rect">
            <a:avLst/>
          </a:prstGeom>
          <a:noFill/>
          <a:ln>
            <a:noFill/>
          </a:ln>
        </p:spPr>
        <p:txBody>
          <a:bodyPr spcFirstLastPara="1" wrap="square" lIns="91425" tIns="45700" rIns="91425" bIns="45700" anchor="t" anchorCtr="0">
            <a:normAutofit/>
          </a:bodyPr>
          <a:lstStyle/>
          <a:p>
            <a:pPr marL="0" marR="0" lvl="0" indent="0" rtl="0">
              <a:lnSpc>
                <a:spcPct val="90000"/>
              </a:lnSpc>
              <a:spcBef>
                <a:spcPts val="0"/>
              </a:spcBef>
              <a:spcAft>
                <a:spcPts val="0"/>
              </a:spcAft>
              <a:buClr>
                <a:schemeClr val="dk1"/>
              </a:buClr>
              <a:buSzPts val="2000"/>
              <a:buFont typeface="Arial"/>
              <a:buNone/>
            </a:pPr>
            <a:r>
              <a:rPr lang="en-GB" sz="2000" dirty="0">
                <a:solidFill>
                  <a:schemeClr val="dk1"/>
                </a:solidFill>
                <a:latin typeface="Twentieth Century"/>
                <a:ea typeface="Twentieth Century"/>
                <a:cs typeface="Twentieth Century"/>
                <a:sym typeface="Twentieth Century"/>
              </a:rPr>
              <a:t>Your Special Offer</a:t>
            </a:r>
            <a:endParaRPr dirty="0"/>
          </a:p>
        </p:txBody>
      </p:sp>
      <p:sp>
        <p:nvSpPr>
          <p:cNvPr id="134" name="Google Shape;134;p2"/>
          <p:cNvSpPr txBox="1"/>
          <p:nvPr/>
        </p:nvSpPr>
        <p:spPr>
          <a:xfrm>
            <a:off x="838200" y="2221860"/>
            <a:ext cx="4036407" cy="4120217"/>
          </a:xfrm>
          <a:prstGeom prst="rect">
            <a:avLst/>
          </a:prstGeom>
          <a:noFill/>
          <a:ln>
            <a:noFill/>
          </a:ln>
        </p:spPr>
        <p:txBody>
          <a:bodyPr spcFirstLastPara="1" wrap="square" lIns="91425" tIns="45700" rIns="91425" bIns="45700" anchor="t" anchorCtr="0">
            <a:normAutofit fontScale="92500" lnSpcReduction="20000"/>
          </a:bodyPr>
          <a:lstStyle/>
          <a:p>
            <a:pPr marL="0" marR="0" lvl="0" indent="0" algn="l" rtl="0">
              <a:lnSpc>
                <a:spcPct val="90000"/>
              </a:lnSpc>
              <a:spcBef>
                <a:spcPts val="0"/>
              </a:spcBef>
              <a:spcAft>
                <a:spcPts val="0"/>
              </a:spcAft>
              <a:buClr>
                <a:schemeClr val="dk1"/>
              </a:buClr>
              <a:buSzPts val="2000"/>
              <a:buFont typeface="Arial"/>
              <a:buNone/>
            </a:pPr>
            <a:r>
              <a:rPr lang="en-GB" sz="2000" b="1" dirty="0">
                <a:solidFill>
                  <a:schemeClr val="dk1"/>
                </a:solidFill>
                <a:latin typeface="Twentieth Century"/>
                <a:ea typeface="Twentieth Century"/>
                <a:cs typeface="Twentieth Century"/>
                <a:sym typeface="Twentieth Century"/>
              </a:rPr>
              <a:t>What You Get:</a:t>
            </a:r>
            <a:endParaRPr dirty="0"/>
          </a:p>
          <a:p>
            <a:pPr marL="685800" lvl="1" indent="-228600">
              <a:lnSpc>
                <a:spcPct val="90000"/>
              </a:lnSpc>
              <a:spcBef>
                <a:spcPts val="500"/>
              </a:spcBef>
              <a:buClr>
                <a:schemeClr val="dk1"/>
              </a:buClr>
              <a:buSzPts val="1600"/>
              <a:buFont typeface="Arial"/>
              <a:buChar char="•"/>
            </a:pPr>
            <a:r>
              <a:rPr lang="en-US" sz="1600" dirty="0">
                <a:solidFill>
                  <a:schemeClr val="dk1"/>
                </a:solidFill>
                <a:latin typeface="Twentieth Century"/>
                <a:ea typeface="Twentieth Century"/>
                <a:cs typeface="Twentieth Century"/>
                <a:sym typeface="Twentieth Century"/>
              </a:rPr>
              <a:t>10,000</a:t>
            </a:r>
            <a:r>
              <a:rPr lang="en-US" sz="1600" b="0" i="0" u="none" strike="noStrike" cap="none" dirty="0">
                <a:solidFill>
                  <a:schemeClr val="dk1"/>
                </a:solidFill>
                <a:latin typeface="Twentieth Century"/>
                <a:ea typeface="Twentieth Century"/>
                <a:cs typeface="Twentieth Century"/>
                <a:sym typeface="Twentieth Century"/>
              </a:rPr>
              <a:t>+</a:t>
            </a:r>
            <a:r>
              <a:rPr lang="en-US" sz="1600" dirty="0">
                <a:solidFill>
                  <a:schemeClr val="dk1"/>
                </a:solidFill>
                <a:latin typeface="Twentieth Century"/>
                <a:ea typeface="Twentieth Century"/>
                <a:cs typeface="Twentieth Century"/>
                <a:sym typeface="Twentieth Century"/>
              </a:rPr>
              <a:t> </a:t>
            </a:r>
            <a:r>
              <a:rPr lang="en-US" sz="1600" b="0" i="0" u="none" strike="noStrike" cap="none" dirty="0">
                <a:solidFill>
                  <a:schemeClr val="dk1"/>
                </a:solidFill>
                <a:latin typeface="Twentieth Century"/>
                <a:ea typeface="Twentieth Century"/>
                <a:cs typeface="Twentieth Century"/>
                <a:sym typeface="Twentieth Century"/>
              </a:rPr>
              <a:t>Slides &amp; Infographics</a:t>
            </a:r>
            <a:endParaRPr dirty="0">
              <a:solidFill>
                <a:schemeClr val="dk1"/>
              </a:solidFill>
            </a:endParaRPr>
          </a:p>
          <a:p>
            <a:pPr marL="685800" marR="0" lvl="1" indent="-228600" algn="l" rtl="0">
              <a:lnSpc>
                <a:spcPct val="90000"/>
              </a:lnSpc>
              <a:spcBef>
                <a:spcPts val="500"/>
              </a:spcBef>
              <a:spcAft>
                <a:spcPts val="0"/>
              </a:spcAft>
              <a:buClr>
                <a:schemeClr val="dk1"/>
              </a:buClr>
              <a:buSzPts val="1600"/>
              <a:buFont typeface="Arial"/>
              <a:buChar char="•"/>
            </a:pPr>
            <a:r>
              <a:rPr lang="en-GB" sz="1600" dirty="0">
                <a:solidFill>
                  <a:schemeClr val="dk1"/>
                </a:solidFill>
                <a:latin typeface="Twentieth Century"/>
                <a:ea typeface="Twentieth Century"/>
                <a:cs typeface="Twentieth Century"/>
                <a:sym typeface="Twentieth Century"/>
              </a:rPr>
              <a:t>3000</a:t>
            </a:r>
            <a:r>
              <a:rPr lang="en-GB" sz="1600" b="0" i="0" u="none" strike="noStrike" cap="none" dirty="0">
                <a:solidFill>
                  <a:schemeClr val="dk1"/>
                </a:solidFill>
                <a:latin typeface="Twentieth Century"/>
                <a:ea typeface="Twentieth Century"/>
                <a:cs typeface="Twentieth Century"/>
                <a:sym typeface="Twentieth Century"/>
              </a:rPr>
              <a:t>+ Icons</a:t>
            </a:r>
            <a:endParaRPr dirty="0">
              <a:solidFill>
                <a:schemeClr val="dk1"/>
              </a:solidFill>
            </a:endParaRPr>
          </a:p>
          <a:p>
            <a:pPr marL="685800" marR="0" lvl="1" indent="-228600" algn="l" rtl="0">
              <a:lnSpc>
                <a:spcPct val="90000"/>
              </a:lnSpc>
              <a:spcBef>
                <a:spcPts val="500"/>
              </a:spcBef>
              <a:spcAft>
                <a:spcPts val="0"/>
              </a:spcAft>
              <a:buClr>
                <a:schemeClr val="dk1"/>
              </a:buClr>
              <a:buSzPts val="1600"/>
              <a:buFont typeface="Arial"/>
              <a:buChar char="•"/>
            </a:pPr>
            <a:r>
              <a:rPr lang="en-GB" sz="1600" b="0" i="0" u="none" strike="noStrike" cap="none" dirty="0">
                <a:solidFill>
                  <a:schemeClr val="dk1"/>
                </a:solidFill>
                <a:latin typeface="Twentieth Century"/>
                <a:ea typeface="Twentieth Century"/>
                <a:cs typeface="Twentieth Century"/>
                <a:sym typeface="Twentieth Century"/>
              </a:rPr>
              <a:t>Easy to Edit</a:t>
            </a:r>
            <a:endParaRPr dirty="0"/>
          </a:p>
          <a:p>
            <a:pPr marL="685800" marR="0" lvl="1" indent="-228600" algn="l" rtl="0">
              <a:lnSpc>
                <a:spcPct val="90000"/>
              </a:lnSpc>
              <a:spcBef>
                <a:spcPts val="500"/>
              </a:spcBef>
              <a:spcAft>
                <a:spcPts val="0"/>
              </a:spcAft>
              <a:buClr>
                <a:schemeClr val="dk1"/>
              </a:buClr>
              <a:buSzPts val="1600"/>
              <a:buFont typeface="Arial"/>
              <a:buChar char="•"/>
            </a:pPr>
            <a:r>
              <a:rPr lang="en-GB" sz="1600" b="0" i="0" u="none" strike="noStrike" cap="none" dirty="0">
                <a:solidFill>
                  <a:schemeClr val="dk1"/>
                </a:solidFill>
                <a:latin typeface="Twentieth Century"/>
                <a:ea typeface="Twentieth Century"/>
                <a:cs typeface="Twentieth Century"/>
                <a:sym typeface="Twentieth Century"/>
              </a:rPr>
              <a:t>100% Money Back Guarantee</a:t>
            </a:r>
            <a:endParaRPr dirty="0"/>
          </a:p>
          <a:p>
            <a:pPr marL="685800" marR="0" lvl="1" indent="-228600" algn="l" rtl="0">
              <a:lnSpc>
                <a:spcPct val="90000"/>
              </a:lnSpc>
              <a:spcBef>
                <a:spcPts val="500"/>
              </a:spcBef>
              <a:spcAft>
                <a:spcPts val="0"/>
              </a:spcAft>
              <a:buClr>
                <a:schemeClr val="dk1"/>
              </a:buClr>
              <a:buSzPts val="1600"/>
              <a:buFont typeface="Arial"/>
              <a:buChar char="•"/>
            </a:pPr>
            <a:r>
              <a:rPr lang="en-GB" sz="1600" b="0" i="0" u="none" strike="noStrike" cap="none" dirty="0">
                <a:solidFill>
                  <a:schemeClr val="dk1"/>
                </a:solidFill>
                <a:latin typeface="Twentieth Century"/>
                <a:ea typeface="Twentieth Century"/>
                <a:cs typeface="Twentieth Century"/>
                <a:sym typeface="Twentieth Century"/>
              </a:rPr>
              <a:t>Fully Customizable</a:t>
            </a:r>
            <a:endParaRPr dirty="0"/>
          </a:p>
          <a:p>
            <a:pPr marL="685800" marR="0" lvl="1" indent="-228600" algn="l" rtl="0">
              <a:lnSpc>
                <a:spcPct val="90000"/>
              </a:lnSpc>
              <a:spcBef>
                <a:spcPts val="500"/>
              </a:spcBef>
              <a:spcAft>
                <a:spcPts val="0"/>
              </a:spcAft>
              <a:buClr>
                <a:schemeClr val="dk1"/>
              </a:buClr>
              <a:buSzPts val="1600"/>
              <a:buFont typeface="Arial"/>
              <a:buChar char="•"/>
            </a:pPr>
            <a:r>
              <a:rPr lang="en-US" sz="1600" b="1" dirty="0">
                <a:solidFill>
                  <a:schemeClr val="dk1"/>
                </a:solidFill>
                <a:latin typeface="Twentieth Century"/>
                <a:sym typeface="Twentieth Century"/>
              </a:rPr>
              <a:t>Premium Package Includes:</a:t>
            </a:r>
          </a:p>
          <a:p>
            <a:pPr marL="1143000" lvl="2" indent="-228600">
              <a:lnSpc>
                <a:spcPct val="90000"/>
              </a:lnSpc>
              <a:spcBef>
                <a:spcPts val="500"/>
              </a:spcBef>
              <a:buClr>
                <a:schemeClr val="dk1"/>
              </a:buClr>
              <a:buSzPts val="1600"/>
              <a:buFont typeface="Arial"/>
              <a:buChar char="•"/>
            </a:pPr>
            <a:r>
              <a:rPr lang="en-US" sz="1500" b="1" dirty="0"/>
              <a:t>Monthly Slide Updates</a:t>
            </a:r>
          </a:p>
          <a:p>
            <a:pPr marL="1143000" lvl="2" indent="-228600">
              <a:lnSpc>
                <a:spcPct val="90000"/>
              </a:lnSpc>
              <a:spcBef>
                <a:spcPts val="500"/>
              </a:spcBef>
              <a:buClr>
                <a:schemeClr val="dk1"/>
              </a:buClr>
              <a:buSzPts val="1600"/>
              <a:buFont typeface="Arial"/>
              <a:buChar char="•"/>
            </a:pPr>
            <a:r>
              <a:rPr lang="en-US" sz="1500" b="1" dirty="0"/>
              <a:t>Expert PowerPoint Course ($200 Value)</a:t>
            </a:r>
            <a:endParaRPr sz="1500" b="1" dirty="0"/>
          </a:p>
          <a:p>
            <a:pPr marL="0" marR="0" lvl="0" indent="0" algn="l" rtl="0">
              <a:lnSpc>
                <a:spcPct val="90000"/>
              </a:lnSpc>
              <a:spcBef>
                <a:spcPts val="1000"/>
              </a:spcBef>
              <a:spcAft>
                <a:spcPts val="0"/>
              </a:spcAft>
              <a:buClr>
                <a:schemeClr val="dk1"/>
              </a:buClr>
              <a:buSzPts val="2000"/>
              <a:buFont typeface="Arial"/>
              <a:buNone/>
            </a:pPr>
            <a:endParaRPr sz="2000" dirty="0">
              <a:solidFill>
                <a:schemeClr val="dk1"/>
              </a:solidFill>
              <a:latin typeface="Twentieth Century"/>
              <a:ea typeface="Twentieth Century"/>
              <a:cs typeface="Twentieth Century"/>
              <a:sym typeface="Twentieth Century"/>
            </a:endParaRPr>
          </a:p>
          <a:p>
            <a:pPr marL="0" marR="0" lvl="0" indent="0" algn="l" rtl="0">
              <a:lnSpc>
                <a:spcPct val="90000"/>
              </a:lnSpc>
              <a:spcBef>
                <a:spcPts val="1000"/>
              </a:spcBef>
              <a:spcAft>
                <a:spcPts val="0"/>
              </a:spcAft>
              <a:buClr>
                <a:schemeClr val="dk1"/>
              </a:buClr>
              <a:buSzPts val="2000"/>
              <a:buFont typeface="Arial"/>
              <a:buNone/>
            </a:pPr>
            <a:r>
              <a:rPr lang="en-GB" sz="2000" b="1" dirty="0">
                <a:solidFill>
                  <a:schemeClr val="dk1"/>
                </a:solidFill>
                <a:latin typeface="Twentieth Century"/>
                <a:ea typeface="Twentieth Century"/>
                <a:cs typeface="Twentieth Century"/>
                <a:sym typeface="Twentieth Century"/>
              </a:rPr>
              <a:t>Plus, Save 15% For Trying our </a:t>
            </a:r>
          </a:p>
          <a:p>
            <a:pPr marL="0" marR="0" lvl="0" indent="0" algn="l" rtl="0">
              <a:lnSpc>
                <a:spcPct val="90000"/>
              </a:lnSpc>
              <a:spcBef>
                <a:spcPts val="1000"/>
              </a:spcBef>
              <a:spcAft>
                <a:spcPts val="0"/>
              </a:spcAft>
              <a:buClr>
                <a:schemeClr val="dk1"/>
              </a:buClr>
              <a:buSzPts val="2000"/>
              <a:buFont typeface="Arial"/>
              <a:buNone/>
            </a:pPr>
            <a:r>
              <a:rPr lang="en-GB" sz="2000" b="1" dirty="0">
                <a:solidFill>
                  <a:schemeClr val="dk1"/>
                </a:solidFill>
                <a:latin typeface="Twentieth Century"/>
                <a:ea typeface="Twentieth Century"/>
                <a:cs typeface="Twentieth Century"/>
                <a:sym typeface="Twentieth Century"/>
              </a:rPr>
              <a:t>Sample!</a:t>
            </a:r>
            <a:endParaRPr dirty="0"/>
          </a:p>
          <a:p>
            <a:pPr marL="0" marR="0" lvl="0" indent="0" algn="l" rtl="0">
              <a:lnSpc>
                <a:spcPct val="90000"/>
              </a:lnSpc>
              <a:spcBef>
                <a:spcPts val="1000"/>
              </a:spcBef>
              <a:spcAft>
                <a:spcPts val="0"/>
              </a:spcAft>
              <a:buClr>
                <a:schemeClr val="dk1"/>
              </a:buClr>
              <a:buSzPts val="1600"/>
              <a:buFont typeface="Arial"/>
              <a:buNone/>
            </a:pPr>
            <a:r>
              <a:rPr lang="en-GB" sz="1600" dirty="0">
                <a:solidFill>
                  <a:schemeClr val="dk1"/>
                </a:solidFill>
                <a:latin typeface="Twentieth Century"/>
                <a:ea typeface="Twentieth Century"/>
                <a:cs typeface="Twentieth Century"/>
                <a:sym typeface="Twentieth Century"/>
              </a:rPr>
              <a:t>Use Code “SAMPLE15”</a:t>
            </a:r>
            <a:endParaRPr dirty="0"/>
          </a:p>
          <a:p>
            <a:pPr marL="0" marR="0" lvl="0" indent="0" algn="l" rtl="0">
              <a:lnSpc>
                <a:spcPct val="90000"/>
              </a:lnSpc>
              <a:spcBef>
                <a:spcPts val="1000"/>
              </a:spcBef>
              <a:spcAft>
                <a:spcPts val="0"/>
              </a:spcAft>
              <a:buClr>
                <a:schemeClr val="dk1"/>
              </a:buClr>
              <a:buSzPts val="1600"/>
              <a:buFont typeface="Arial"/>
              <a:buNone/>
            </a:pPr>
            <a:r>
              <a:rPr lang="en-GB" sz="1600" u="sng" dirty="0">
                <a:solidFill>
                  <a:schemeClr val="dk1"/>
                </a:solidFill>
                <a:latin typeface="Twentieth Century"/>
                <a:ea typeface="Twentieth Century"/>
                <a:cs typeface="Twentieth Century"/>
                <a:sym typeface="Twentieth Century"/>
                <a:hlinkClick r:id="rId4"/>
              </a:rPr>
              <a:t>CLICK HERE TO SAVE</a:t>
            </a:r>
            <a:endParaRPr sz="1600" dirty="0">
              <a:solidFill>
                <a:schemeClr val="dk1"/>
              </a:solidFill>
              <a:latin typeface="Twentieth Century"/>
              <a:ea typeface="Twentieth Century"/>
              <a:cs typeface="Twentieth Century"/>
              <a:sym typeface="Twentieth Century"/>
              <a:hlinkClick r:id="rId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96">
            <a:extLst>
              <a:ext uri="{FF2B5EF4-FFF2-40B4-BE49-F238E27FC236}">
                <a16:creationId xmlns:a16="http://schemas.microsoft.com/office/drawing/2014/main" id="{94AE4DDA-101B-3349-8B80-391BB0A871C4}"/>
              </a:ext>
            </a:extLst>
          </p:cNvPr>
          <p:cNvSpPr/>
          <p:nvPr/>
        </p:nvSpPr>
        <p:spPr>
          <a:xfrm>
            <a:off x="0" y="1393902"/>
            <a:ext cx="12192000" cy="4662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839B21D2-B734-1949-9322-B5B6384C56F9}"/>
              </a:ext>
            </a:extLst>
          </p:cNvPr>
          <p:cNvGrpSpPr/>
          <p:nvPr/>
        </p:nvGrpSpPr>
        <p:grpSpPr>
          <a:xfrm>
            <a:off x="2188605" y="1820722"/>
            <a:ext cx="3173676" cy="1857693"/>
            <a:chOff x="2188605" y="1820722"/>
            <a:chExt cx="3173676" cy="1857693"/>
          </a:xfrm>
        </p:grpSpPr>
        <p:sp>
          <p:nvSpPr>
            <p:cNvPr id="12" name="Freeform 11">
              <a:extLst>
                <a:ext uri="{FF2B5EF4-FFF2-40B4-BE49-F238E27FC236}">
                  <a16:creationId xmlns:a16="http://schemas.microsoft.com/office/drawing/2014/main" id="{77F7B641-674E-844C-89B3-5E39ECA9D9B6}"/>
                </a:ext>
              </a:extLst>
            </p:cNvPr>
            <p:cNvSpPr/>
            <p:nvPr/>
          </p:nvSpPr>
          <p:spPr>
            <a:xfrm rot="21316072">
              <a:off x="2188605" y="1820722"/>
              <a:ext cx="2934705" cy="364634"/>
            </a:xfrm>
            <a:custGeom>
              <a:avLst/>
              <a:gdLst>
                <a:gd name="connsiteX0" fmla="*/ 2160886 w 2160885"/>
                <a:gd name="connsiteY0" fmla="*/ 8571 h 268488"/>
                <a:gd name="connsiteX1" fmla="*/ 2158792 w 2160885"/>
                <a:gd name="connsiteY1" fmla="*/ 8571 h 268488"/>
                <a:gd name="connsiteX2" fmla="*/ 2155841 w 2160885"/>
                <a:gd name="connsiteY2" fmla="*/ 8571 h 268488"/>
                <a:gd name="connsiteX3" fmla="*/ 2151557 w 2160885"/>
                <a:gd name="connsiteY3" fmla="*/ 8571 h 268488"/>
                <a:gd name="connsiteX4" fmla="*/ 2145941 w 2160885"/>
                <a:gd name="connsiteY4" fmla="*/ 8571 h 268488"/>
                <a:gd name="connsiteX5" fmla="*/ 2138991 w 2160885"/>
                <a:gd name="connsiteY5" fmla="*/ 8571 h 268488"/>
                <a:gd name="connsiteX6" fmla="*/ 2130614 w 2160885"/>
                <a:gd name="connsiteY6" fmla="*/ 8571 h 268488"/>
                <a:gd name="connsiteX7" fmla="*/ 2121095 w 2160885"/>
                <a:gd name="connsiteY7" fmla="*/ 8571 h 268488"/>
                <a:gd name="connsiteX8" fmla="*/ 2109862 w 2160885"/>
                <a:gd name="connsiteY8" fmla="*/ 8571 h 268488"/>
                <a:gd name="connsiteX9" fmla="*/ 2097392 w 2160885"/>
                <a:gd name="connsiteY9" fmla="*/ 8571 h 268488"/>
                <a:gd name="connsiteX10" fmla="*/ 2083589 w 2160885"/>
                <a:gd name="connsiteY10" fmla="*/ 8571 h 268488"/>
                <a:gd name="connsiteX11" fmla="*/ 2068453 w 2160885"/>
                <a:gd name="connsiteY11" fmla="*/ 8571 h 268488"/>
                <a:gd name="connsiteX12" fmla="*/ 2052080 w 2160885"/>
                <a:gd name="connsiteY12" fmla="*/ 8571 h 268488"/>
                <a:gd name="connsiteX13" fmla="*/ 2034564 w 2160885"/>
                <a:gd name="connsiteY13" fmla="*/ 8571 h 268488"/>
                <a:gd name="connsiteX14" fmla="*/ 2015526 w 2160885"/>
                <a:gd name="connsiteY14" fmla="*/ 8571 h 268488"/>
                <a:gd name="connsiteX15" fmla="*/ 1995630 w 2160885"/>
                <a:gd name="connsiteY15" fmla="*/ 7429 h 268488"/>
                <a:gd name="connsiteX16" fmla="*/ 1974593 w 2160885"/>
                <a:gd name="connsiteY16" fmla="*/ 6383 h 268488"/>
                <a:gd name="connsiteX17" fmla="*/ 1798961 w 2160885"/>
                <a:gd name="connsiteY17" fmla="*/ 6383 h 268488"/>
                <a:gd name="connsiteX18" fmla="*/ 1770403 w 2160885"/>
                <a:gd name="connsiteY18" fmla="*/ 7429 h 268488"/>
                <a:gd name="connsiteX19" fmla="*/ 1740798 w 2160885"/>
                <a:gd name="connsiteY19" fmla="*/ 8000 h 268488"/>
                <a:gd name="connsiteX20" fmla="*/ 1710431 w 2160885"/>
                <a:gd name="connsiteY20" fmla="*/ 8000 h 268488"/>
                <a:gd name="connsiteX21" fmla="*/ 1679303 w 2160885"/>
                <a:gd name="connsiteY21" fmla="*/ 8000 h 268488"/>
                <a:gd name="connsiteX22" fmla="*/ 1647414 w 2160885"/>
                <a:gd name="connsiteY22" fmla="*/ 8000 h 268488"/>
                <a:gd name="connsiteX23" fmla="*/ 1614953 w 2160885"/>
                <a:gd name="connsiteY23" fmla="*/ 8000 h 268488"/>
                <a:gd name="connsiteX24" fmla="*/ 1581730 w 2160885"/>
                <a:gd name="connsiteY24" fmla="*/ 8000 h 268488"/>
                <a:gd name="connsiteX25" fmla="*/ 1547937 w 2160885"/>
                <a:gd name="connsiteY25" fmla="*/ 8000 h 268488"/>
                <a:gd name="connsiteX26" fmla="*/ 1513572 w 2160885"/>
                <a:gd name="connsiteY26" fmla="*/ 8000 h 268488"/>
                <a:gd name="connsiteX27" fmla="*/ 1478541 w 2160885"/>
                <a:gd name="connsiteY27" fmla="*/ 6859 h 268488"/>
                <a:gd name="connsiteX28" fmla="*/ 1443129 w 2160885"/>
                <a:gd name="connsiteY28" fmla="*/ 5812 h 268488"/>
                <a:gd name="connsiteX29" fmla="*/ 1228944 w 2160885"/>
                <a:gd name="connsiteY29" fmla="*/ 5812 h 268488"/>
                <a:gd name="connsiteX30" fmla="*/ 1198578 w 2160885"/>
                <a:gd name="connsiteY30" fmla="*/ 6859 h 268488"/>
                <a:gd name="connsiteX31" fmla="*/ 1168021 w 2160885"/>
                <a:gd name="connsiteY31" fmla="*/ 7429 h 268488"/>
                <a:gd name="connsiteX32" fmla="*/ 1106621 w 2160885"/>
                <a:gd name="connsiteY32" fmla="*/ 7429 h 268488"/>
                <a:gd name="connsiteX33" fmla="*/ 1075683 w 2160885"/>
                <a:gd name="connsiteY33" fmla="*/ 7429 h 268488"/>
                <a:gd name="connsiteX34" fmla="*/ 1044650 w 2160885"/>
                <a:gd name="connsiteY34" fmla="*/ 7429 h 268488"/>
                <a:gd name="connsiteX35" fmla="*/ 1013522 w 2160885"/>
                <a:gd name="connsiteY35" fmla="*/ 7429 h 268488"/>
                <a:gd name="connsiteX36" fmla="*/ 982299 w 2160885"/>
                <a:gd name="connsiteY36" fmla="*/ 7429 h 268488"/>
                <a:gd name="connsiteX37" fmla="*/ 951075 w 2160885"/>
                <a:gd name="connsiteY37" fmla="*/ 7429 h 268488"/>
                <a:gd name="connsiteX38" fmla="*/ 919757 w 2160885"/>
                <a:gd name="connsiteY38" fmla="*/ 7429 h 268488"/>
                <a:gd name="connsiteX39" fmla="*/ 888438 w 2160885"/>
                <a:gd name="connsiteY39" fmla="*/ 7429 h 268488"/>
                <a:gd name="connsiteX40" fmla="*/ 857120 w 2160885"/>
                <a:gd name="connsiteY40" fmla="*/ 7429 h 268488"/>
                <a:gd name="connsiteX41" fmla="*/ 825801 w 2160885"/>
                <a:gd name="connsiteY41" fmla="*/ 7429 h 268488"/>
                <a:gd name="connsiteX42" fmla="*/ 794578 w 2160885"/>
                <a:gd name="connsiteY42" fmla="*/ 7429 h 268488"/>
                <a:gd name="connsiteX43" fmla="*/ 763354 w 2160885"/>
                <a:gd name="connsiteY43" fmla="*/ 7429 h 268488"/>
                <a:gd name="connsiteX44" fmla="*/ 732131 w 2160885"/>
                <a:gd name="connsiteY44" fmla="*/ 7429 h 268488"/>
                <a:gd name="connsiteX45" fmla="*/ 701098 w 2160885"/>
                <a:gd name="connsiteY45" fmla="*/ 7429 h 268488"/>
                <a:gd name="connsiteX46" fmla="*/ 670065 w 2160885"/>
                <a:gd name="connsiteY46" fmla="*/ 7429 h 268488"/>
                <a:gd name="connsiteX47" fmla="*/ 639222 w 2160885"/>
                <a:gd name="connsiteY47" fmla="*/ 7429 h 268488"/>
                <a:gd name="connsiteX48" fmla="*/ 608380 w 2160885"/>
                <a:gd name="connsiteY48" fmla="*/ 7429 h 268488"/>
                <a:gd name="connsiteX49" fmla="*/ 577823 w 2160885"/>
                <a:gd name="connsiteY49" fmla="*/ 7429 h 268488"/>
                <a:gd name="connsiteX50" fmla="*/ 547361 w 2160885"/>
                <a:gd name="connsiteY50" fmla="*/ 7429 h 268488"/>
                <a:gd name="connsiteX51" fmla="*/ 517090 w 2160885"/>
                <a:gd name="connsiteY51" fmla="*/ 7429 h 268488"/>
                <a:gd name="connsiteX52" fmla="*/ 487008 w 2160885"/>
                <a:gd name="connsiteY52" fmla="*/ 7429 h 268488"/>
                <a:gd name="connsiteX53" fmla="*/ 457118 w 2160885"/>
                <a:gd name="connsiteY53" fmla="*/ 7429 h 268488"/>
                <a:gd name="connsiteX54" fmla="*/ 427513 w 2160885"/>
                <a:gd name="connsiteY54" fmla="*/ 7429 h 268488"/>
                <a:gd name="connsiteX55" fmla="*/ 398098 w 2160885"/>
                <a:gd name="connsiteY55" fmla="*/ 7429 h 268488"/>
                <a:gd name="connsiteX56" fmla="*/ 368874 w 2160885"/>
                <a:gd name="connsiteY56" fmla="*/ 7429 h 268488"/>
                <a:gd name="connsiteX57" fmla="*/ 340316 w 2160885"/>
                <a:gd name="connsiteY57" fmla="*/ 7429 h 268488"/>
                <a:gd name="connsiteX58" fmla="*/ 311758 w 2160885"/>
                <a:gd name="connsiteY58" fmla="*/ 6288 h 268488"/>
                <a:gd name="connsiteX59" fmla="*/ 283200 w 2160885"/>
                <a:gd name="connsiteY59" fmla="*/ 5241 h 268488"/>
                <a:gd name="connsiteX60" fmla="*/ 129558 w 2160885"/>
                <a:gd name="connsiteY60" fmla="*/ 5241 h 268488"/>
                <a:gd name="connsiteX61" fmla="*/ 112328 w 2160885"/>
                <a:gd name="connsiteY61" fmla="*/ 6288 h 268488"/>
                <a:gd name="connsiteX62" fmla="*/ 95288 w 2160885"/>
                <a:gd name="connsiteY62" fmla="*/ 6859 h 268488"/>
                <a:gd name="connsiteX63" fmla="*/ 78534 w 2160885"/>
                <a:gd name="connsiteY63" fmla="*/ 6859 h 268488"/>
                <a:gd name="connsiteX64" fmla="*/ 61876 w 2160885"/>
                <a:gd name="connsiteY64" fmla="*/ 6859 h 268488"/>
                <a:gd name="connsiteX65" fmla="*/ 45407 w 2160885"/>
                <a:gd name="connsiteY65" fmla="*/ 7810 h 268488"/>
                <a:gd name="connsiteX66" fmla="*/ 29224 w 2160885"/>
                <a:gd name="connsiteY66" fmla="*/ 5907 h 268488"/>
                <a:gd name="connsiteX67" fmla="*/ 14469 w 2160885"/>
                <a:gd name="connsiteY67" fmla="*/ 5907 h 268488"/>
                <a:gd name="connsiteX68" fmla="*/ 0 w 2160885"/>
                <a:gd name="connsiteY68" fmla="*/ 7525 h 268488"/>
                <a:gd name="connsiteX69" fmla="*/ 0 w 2160885"/>
                <a:gd name="connsiteY69" fmla="*/ 264383 h 268488"/>
                <a:gd name="connsiteX70" fmla="*/ 14374 w 2160885"/>
                <a:gd name="connsiteY70" fmla="*/ 262766 h 268488"/>
                <a:gd name="connsiteX71" fmla="*/ 29415 w 2160885"/>
                <a:gd name="connsiteY71" fmla="*/ 262005 h 268488"/>
                <a:gd name="connsiteX72" fmla="*/ 44741 w 2160885"/>
                <a:gd name="connsiteY72" fmla="*/ 264383 h 268488"/>
                <a:gd name="connsiteX73" fmla="*/ 60257 w 2160885"/>
                <a:gd name="connsiteY73" fmla="*/ 267808 h 268488"/>
                <a:gd name="connsiteX74" fmla="*/ 75869 w 2160885"/>
                <a:gd name="connsiteY74" fmla="*/ 266476 h 268488"/>
                <a:gd name="connsiteX75" fmla="*/ 91481 w 2160885"/>
                <a:gd name="connsiteY75" fmla="*/ 264383 h 268488"/>
                <a:gd name="connsiteX76" fmla="*/ 107092 w 2160885"/>
                <a:gd name="connsiteY76" fmla="*/ 264383 h 268488"/>
                <a:gd name="connsiteX77" fmla="*/ 122704 w 2160885"/>
                <a:gd name="connsiteY77" fmla="*/ 263146 h 268488"/>
                <a:gd name="connsiteX78" fmla="*/ 138411 w 2160885"/>
                <a:gd name="connsiteY78" fmla="*/ 261910 h 268488"/>
                <a:gd name="connsiteX79" fmla="*/ 467208 w 2160885"/>
                <a:gd name="connsiteY79" fmla="*/ 261910 h 268488"/>
                <a:gd name="connsiteX80" fmla="*/ 490721 w 2160885"/>
                <a:gd name="connsiteY80" fmla="*/ 262956 h 268488"/>
                <a:gd name="connsiteX81" fmla="*/ 514234 w 2160885"/>
                <a:gd name="connsiteY81" fmla="*/ 263527 h 268488"/>
                <a:gd name="connsiteX82" fmla="*/ 537651 w 2160885"/>
                <a:gd name="connsiteY82" fmla="*/ 262766 h 268488"/>
                <a:gd name="connsiteX83" fmla="*/ 561164 w 2160885"/>
                <a:gd name="connsiteY83" fmla="*/ 261910 h 268488"/>
                <a:gd name="connsiteX84" fmla="*/ 1923474 w 2160885"/>
                <a:gd name="connsiteY84" fmla="*/ 261910 h 268488"/>
                <a:gd name="connsiteX85" fmla="*/ 1939181 w 2160885"/>
                <a:gd name="connsiteY85" fmla="*/ 262956 h 268488"/>
                <a:gd name="connsiteX86" fmla="*/ 1954793 w 2160885"/>
                <a:gd name="connsiteY86" fmla="*/ 263527 h 268488"/>
                <a:gd name="connsiteX87" fmla="*/ 1962598 w 2160885"/>
                <a:gd name="connsiteY87" fmla="*/ 263527 h 268488"/>
                <a:gd name="connsiteX88" fmla="*/ 1970500 w 2160885"/>
                <a:gd name="connsiteY88" fmla="*/ 264098 h 268488"/>
                <a:gd name="connsiteX89" fmla="*/ 1978305 w 2160885"/>
                <a:gd name="connsiteY89" fmla="*/ 263432 h 268488"/>
                <a:gd name="connsiteX90" fmla="*/ 1986111 w 2160885"/>
                <a:gd name="connsiteY90" fmla="*/ 263432 h 268488"/>
                <a:gd name="connsiteX91" fmla="*/ 1993917 w 2160885"/>
                <a:gd name="connsiteY91" fmla="*/ 262195 h 268488"/>
                <a:gd name="connsiteX92" fmla="*/ 2001818 w 2160885"/>
                <a:gd name="connsiteY92" fmla="*/ 262956 h 268488"/>
                <a:gd name="connsiteX93" fmla="*/ 2009624 w 2160885"/>
                <a:gd name="connsiteY93" fmla="*/ 263527 h 268488"/>
                <a:gd name="connsiteX94" fmla="*/ 2017430 w 2160885"/>
                <a:gd name="connsiteY94" fmla="*/ 263527 h 268488"/>
                <a:gd name="connsiteX95" fmla="*/ 2025236 w 2160885"/>
                <a:gd name="connsiteY95" fmla="*/ 261720 h 268488"/>
                <a:gd name="connsiteX96" fmla="*/ 2033136 w 2160885"/>
                <a:gd name="connsiteY96" fmla="*/ 261720 h 268488"/>
                <a:gd name="connsiteX97" fmla="*/ 2040942 w 2160885"/>
                <a:gd name="connsiteY97" fmla="*/ 261720 h 268488"/>
                <a:gd name="connsiteX98" fmla="*/ 2048748 w 2160885"/>
                <a:gd name="connsiteY98" fmla="*/ 261720 h 268488"/>
                <a:gd name="connsiteX99" fmla="*/ 2056554 w 2160885"/>
                <a:gd name="connsiteY99" fmla="*/ 260578 h 268488"/>
                <a:gd name="connsiteX100" fmla="*/ 2064455 w 2160885"/>
                <a:gd name="connsiteY100" fmla="*/ 262481 h 268488"/>
                <a:gd name="connsiteX101" fmla="*/ 2072261 w 2160885"/>
                <a:gd name="connsiteY101" fmla="*/ 262481 h 268488"/>
                <a:gd name="connsiteX102" fmla="*/ 2080067 w 2160885"/>
                <a:gd name="connsiteY102" fmla="*/ 263051 h 268488"/>
                <a:gd name="connsiteX103" fmla="*/ 2087872 w 2160885"/>
                <a:gd name="connsiteY103" fmla="*/ 261244 h 268488"/>
                <a:gd name="connsiteX104" fmla="*/ 2095678 w 2160885"/>
                <a:gd name="connsiteY104" fmla="*/ 262956 h 268488"/>
                <a:gd name="connsiteX105" fmla="*/ 2111386 w 2160885"/>
                <a:gd name="connsiteY105" fmla="*/ 262956 h 268488"/>
                <a:gd name="connsiteX106" fmla="*/ 2126997 w 2160885"/>
                <a:gd name="connsiteY106" fmla="*/ 260483 h 268488"/>
                <a:gd name="connsiteX107" fmla="*/ 2143941 w 2160885"/>
                <a:gd name="connsiteY107" fmla="*/ 261434 h 268488"/>
                <a:gd name="connsiteX108" fmla="*/ 2160886 w 2160885"/>
                <a:gd name="connsiteY108" fmla="*/ 262956 h 268488"/>
                <a:gd name="connsiteX109" fmla="*/ 2160886 w 2160885"/>
                <a:gd name="connsiteY109" fmla="*/ 6098 h 26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160885" h="268488">
                  <a:moveTo>
                    <a:pt x="2160886" y="8571"/>
                  </a:moveTo>
                  <a:cubicBezTo>
                    <a:pt x="2160886" y="14089"/>
                    <a:pt x="2159363" y="8571"/>
                    <a:pt x="2158792" y="8571"/>
                  </a:cubicBezTo>
                  <a:cubicBezTo>
                    <a:pt x="2158220" y="8571"/>
                    <a:pt x="2156888" y="12852"/>
                    <a:pt x="2155841" y="8571"/>
                  </a:cubicBezTo>
                  <a:cubicBezTo>
                    <a:pt x="2154794" y="7810"/>
                    <a:pt x="2153175" y="8571"/>
                    <a:pt x="2151557" y="8571"/>
                  </a:cubicBezTo>
                  <a:cubicBezTo>
                    <a:pt x="2150034" y="12567"/>
                    <a:pt x="2148035" y="8571"/>
                    <a:pt x="2145941" y="8571"/>
                  </a:cubicBezTo>
                  <a:cubicBezTo>
                    <a:pt x="2143941" y="5622"/>
                    <a:pt x="2141562" y="13423"/>
                    <a:pt x="2138991" y="8571"/>
                  </a:cubicBezTo>
                  <a:cubicBezTo>
                    <a:pt x="2136421" y="1531"/>
                    <a:pt x="2133565" y="8000"/>
                    <a:pt x="2130614" y="8571"/>
                  </a:cubicBezTo>
                  <a:cubicBezTo>
                    <a:pt x="2127568" y="11710"/>
                    <a:pt x="2124236" y="7429"/>
                    <a:pt x="2121095" y="8571"/>
                  </a:cubicBezTo>
                  <a:cubicBezTo>
                    <a:pt x="2117544" y="6863"/>
                    <a:pt x="2113413" y="6863"/>
                    <a:pt x="2109862" y="8571"/>
                  </a:cubicBezTo>
                  <a:cubicBezTo>
                    <a:pt x="2105826" y="9970"/>
                    <a:pt x="2101428" y="9970"/>
                    <a:pt x="2097392" y="8571"/>
                  </a:cubicBezTo>
                  <a:cubicBezTo>
                    <a:pt x="2092889" y="9906"/>
                    <a:pt x="2088091" y="9906"/>
                    <a:pt x="2083589" y="8571"/>
                  </a:cubicBezTo>
                  <a:cubicBezTo>
                    <a:pt x="2078734" y="8571"/>
                    <a:pt x="2074069" y="10854"/>
                    <a:pt x="2068453" y="8571"/>
                  </a:cubicBezTo>
                  <a:cubicBezTo>
                    <a:pt x="2063122" y="6904"/>
                    <a:pt x="2057410" y="6904"/>
                    <a:pt x="2052080" y="8571"/>
                  </a:cubicBezTo>
                  <a:cubicBezTo>
                    <a:pt x="2046407" y="6621"/>
                    <a:pt x="2040238" y="6621"/>
                    <a:pt x="2034564" y="8571"/>
                  </a:cubicBezTo>
                  <a:cubicBezTo>
                    <a:pt x="2028472" y="10379"/>
                    <a:pt x="2022189" y="6763"/>
                    <a:pt x="2015526" y="8571"/>
                  </a:cubicBezTo>
                  <a:cubicBezTo>
                    <a:pt x="2008862" y="10379"/>
                    <a:pt x="2002389" y="1056"/>
                    <a:pt x="1995630" y="7429"/>
                  </a:cubicBezTo>
                  <a:cubicBezTo>
                    <a:pt x="1988605" y="8024"/>
                    <a:pt x="1981523" y="7672"/>
                    <a:pt x="1974593" y="6383"/>
                  </a:cubicBezTo>
                  <a:lnTo>
                    <a:pt x="1798961" y="6383"/>
                  </a:lnTo>
                  <a:cubicBezTo>
                    <a:pt x="1789442" y="6383"/>
                    <a:pt x="1779923" y="6383"/>
                    <a:pt x="1770403" y="7429"/>
                  </a:cubicBezTo>
                  <a:cubicBezTo>
                    <a:pt x="1760589" y="5682"/>
                    <a:pt x="1750536" y="5876"/>
                    <a:pt x="1740798" y="8000"/>
                  </a:cubicBezTo>
                  <a:cubicBezTo>
                    <a:pt x="1730774" y="10038"/>
                    <a:pt x="1720455" y="10038"/>
                    <a:pt x="1710431" y="8000"/>
                  </a:cubicBezTo>
                  <a:cubicBezTo>
                    <a:pt x="1700151" y="10949"/>
                    <a:pt x="1689775" y="6288"/>
                    <a:pt x="1679303" y="8000"/>
                  </a:cubicBezTo>
                  <a:cubicBezTo>
                    <a:pt x="1668708" y="9142"/>
                    <a:pt x="1658009" y="9142"/>
                    <a:pt x="1647414" y="8000"/>
                  </a:cubicBezTo>
                  <a:cubicBezTo>
                    <a:pt x="1636752" y="7429"/>
                    <a:pt x="1625900" y="8000"/>
                    <a:pt x="1614953" y="8000"/>
                  </a:cubicBezTo>
                  <a:cubicBezTo>
                    <a:pt x="1603977" y="10093"/>
                    <a:pt x="1592706" y="10093"/>
                    <a:pt x="1581730" y="8000"/>
                  </a:cubicBezTo>
                  <a:cubicBezTo>
                    <a:pt x="1570593" y="10427"/>
                    <a:pt x="1559074" y="10427"/>
                    <a:pt x="1547937" y="8000"/>
                  </a:cubicBezTo>
                  <a:cubicBezTo>
                    <a:pt x="1536599" y="10283"/>
                    <a:pt x="1524910" y="10283"/>
                    <a:pt x="1513572" y="8000"/>
                  </a:cubicBezTo>
                  <a:cubicBezTo>
                    <a:pt x="1501958" y="11044"/>
                    <a:pt x="1490345" y="6954"/>
                    <a:pt x="1478541" y="6859"/>
                  </a:cubicBezTo>
                  <a:cubicBezTo>
                    <a:pt x="1466832" y="12947"/>
                    <a:pt x="1455028" y="5812"/>
                    <a:pt x="1443129" y="5812"/>
                  </a:cubicBezTo>
                  <a:lnTo>
                    <a:pt x="1228944" y="5812"/>
                  </a:lnTo>
                  <a:cubicBezTo>
                    <a:pt x="1218854" y="5812"/>
                    <a:pt x="1208763" y="7334"/>
                    <a:pt x="1198578" y="6859"/>
                  </a:cubicBezTo>
                  <a:cubicBezTo>
                    <a:pt x="1188392" y="6383"/>
                    <a:pt x="1178302" y="6859"/>
                    <a:pt x="1168021" y="7429"/>
                  </a:cubicBezTo>
                  <a:cubicBezTo>
                    <a:pt x="1147554" y="7493"/>
                    <a:pt x="1127088" y="7493"/>
                    <a:pt x="1106621" y="7429"/>
                  </a:cubicBezTo>
                  <a:cubicBezTo>
                    <a:pt x="1096340" y="1626"/>
                    <a:pt x="1085964" y="13233"/>
                    <a:pt x="1075683" y="7429"/>
                  </a:cubicBezTo>
                  <a:cubicBezTo>
                    <a:pt x="1065431" y="5431"/>
                    <a:pt x="1054893" y="5431"/>
                    <a:pt x="1044650" y="7429"/>
                  </a:cubicBezTo>
                  <a:cubicBezTo>
                    <a:pt x="1034350" y="5669"/>
                    <a:pt x="1023822" y="5669"/>
                    <a:pt x="1013522" y="7429"/>
                  </a:cubicBezTo>
                  <a:cubicBezTo>
                    <a:pt x="1003194" y="9285"/>
                    <a:pt x="992627" y="9285"/>
                    <a:pt x="982299" y="7429"/>
                  </a:cubicBezTo>
                  <a:cubicBezTo>
                    <a:pt x="971923" y="3053"/>
                    <a:pt x="961451" y="7429"/>
                    <a:pt x="951075" y="7429"/>
                  </a:cubicBezTo>
                  <a:cubicBezTo>
                    <a:pt x="940604" y="4385"/>
                    <a:pt x="930228" y="-752"/>
                    <a:pt x="919757" y="7429"/>
                  </a:cubicBezTo>
                  <a:cubicBezTo>
                    <a:pt x="909381" y="5907"/>
                    <a:pt x="898909" y="10759"/>
                    <a:pt x="888438" y="7429"/>
                  </a:cubicBezTo>
                  <a:cubicBezTo>
                    <a:pt x="877967" y="4100"/>
                    <a:pt x="867591" y="10949"/>
                    <a:pt x="857120" y="7429"/>
                  </a:cubicBezTo>
                  <a:cubicBezTo>
                    <a:pt x="846744" y="13613"/>
                    <a:pt x="836272" y="7429"/>
                    <a:pt x="825801" y="7429"/>
                  </a:cubicBezTo>
                  <a:cubicBezTo>
                    <a:pt x="815606" y="10379"/>
                    <a:pt x="804773" y="10379"/>
                    <a:pt x="794578" y="7429"/>
                  </a:cubicBezTo>
                  <a:cubicBezTo>
                    <a:pt x="784106" y="6288"/>
                    <a:pt x="773730" y="14374"/>
                    <a:pt x="763354" y="7429"/>
                  </a:cubicBezTo>
                  <a:cubicBezTo>
                    <a:pt x="752978" y="8619"/>
                    <a:pt x="742507" y="8619"/>
                    <a:pt x="732131" y="7429"/>
                  </a:cubicBezTo>
                  <a:cubicBezTo>
                    <a:pt x="721755" y="1531"/>
                    <a:pt x="711379" y="6573"/>
                    <a:pt x="701098" y="7429"/>
                  </a:cubicBezTo>
                  <a:cubicBezTo>
                    <a:pt x="690722" y="12757"/>
                    <a:pt x="680346" y="7429"/>
                    <a:pt x="670065" y="7429"/>
                  </a:cubicBezTo>
                  <a:cubicBezTo>
                    <a:pt x="659879" y="9427"/>
                    <a:pt x="649408" y="9427"/>
                    <a:pt x="639222" y="7429"/>
                  </a:cubicBezTo>
                  <a:cubicBezTo>
                    <a:pt x="628942" y="14945"/>
                    <a:pt x="618661" y="10569"/>
                    <a:pt x="608380" y="7429"/>
                  </a:cubicBezTo>
                  <a:cubicBezTo>
                    <a:pt x="598099" y="4290"/>
                    <a:pt x="588008" y="11520"/>
                    <a:pt x="577823" y="7429"/>
                  </a:cubicBezTo>
                  <a:cubicBezTo>
                    <a:pt x="567637" y="-562"/>
                    <a:pt x="557451" y="4480"/>
                    <a:pt x="547361" y="7429"/>
                  </a:cubicBezTo>
                  <a:cubicBezTo>
                    <a:pt x="537280" y="6716"/>
                    <a:pt x="527170" y="6716"/>
                    <a:pt x="517090" y="7429"/>
                  </a:cubicBezTo>
                  <a:cubicBezTo>
                    <a:pt x="507465" y="3391"/>
                    <a:pt x="496632" y="3391"/>
                    <a:pt x="487008" y="7429"/>
                  </a:cubicBezTo>
                  <a:cubicBezTo>
                    <a:pt x="477717" y="2246"/>
                    <a:pt x="466409" y="2246"/>
                    <a:pt x="457118" y="7429"/>
                  </a:cubicBezTo>
                  <a:cubicBezTo>
                    <a:pt x="447598" y="3624"/>
                    <a:pt x="437318" y="9808"/>
                    <a:pt x="427513" y="7429"/>
                  </a:cubicBezTo>
                  <a:cubicBezTo>
                    <a:pt x="417993" y="3244"/>
                    <a:pt x="407808" y="6668"/>
                    <a:pt x="398098" y="7429"/>
                  </a:cubicBezTo>
                  <a:cubicBezTo>
                    <a:pt x="388579" y="1721"/>
                    <a:pt x="378583" y="7429"/>
                    <a:pt x="368874" y="7429"/>
                  </a:cubicBezTo>
                  <a:cubicBezTo>
                    <a:pt x="359383" y="6311"/>
                    <a:pt x="349807" y="6311"/>
                    <a:pt x="340316" y="7429"/>
                  </a:cubicBezTo>
                  <a:cubicBezTo>
                    <a:pt x="330796" y="-3511"/>
                    <a:pt x="321277" y="-1037"/>
                    <a:pt x="311758" y="6288"/>
                  </a:cubicBezTo>
                  <a:cubicBezTo>
                    <a:pt x="302238" y="6288"/>
                    <a:pt x="292719" y="5241"/>
                    <a:pt x="283200" y="5241"/>
                  </a:cubicBezTo>
                  <a:lnTo>
                    <a:pt x="129558" y="5241"/>
                  </a:lnTo>
                  <a:cubicBezTo>
                    <a:pt x="123856" y="6111"/>
                    <a:pt x="118087" y="6461"/>
                    <a:pt x="112328" y="6288"/>
                  </a:cubicBezTo>
                  <a:cubicBezTo>
                    <a:pt x="106617" y="9"/>
                    <a:pt x="101000" y="8190"/>
                    <a:pt x="95288" y="6859"/>
                  </a:cubicBezTo>
                  <a:cubicBezTo>
                    <a:pt x="89672" y="9427"/>
                    <a:pt x="84056" y="6002"/>
                    <a:pt x="78534" y="6859"/>
                  </a:cubicBezTo>
                  <a:cubicBezTo>
                    <a:pt x="72918" y="14469"/>
                    <a:pt x="67397" y="-2655"/>
                    <a:pt x="61876" y="6859"/>
                  </a:cubicBezTo>
                  <a:cubicBezTo>
                    <a:pt x="56355" y="-7126"/>
                    <a:pt x="50928" y="7525"/>
                    <a:pt x="45407" y="7810"/>
                  </a:cubicBezTo>
                  <a:cubicBezTo>
                    <a:pt x="39981" y="1246"/>
                    <a:pt x="34650" y="-1703"/>
                    <a:pt x="29224" y="5907"/>
                  </a:cubicBezTo>
                  <a:cubicBezTo>
                    <a:pt x="24312" y="5622"/>
                    <a:pt x="19381" y="5622"/>
                    <a:pt x="14469" y="5907"/>
                  </a:cubicBezTo>
                  <a:cubicBezTo>
                    <a:pt x="9605" y="5983"/>
                    <a:pt x="4760" y="6525"/>
                    <a:pt x="0" y="7525"/>
                  </a:cubicBezTo>
                  <a:lnTo>
                    <a:pt x="0" y="264383"/>
                  </a:lnTo>
                  <a:cubicBezTo>
                    <a:pt x="0" y="264383"/>
                    <a:pt x="9519" y="268093"/>
                    <a:pt x="14374" y="262766"/>
                  </a:cubicBezTo>
                  <a:cubicBezTo>
                    <a:pt x="19610" y="265049"/>
                    <a:pt x="23894" y="261434"/>
                    <a:pt x="29415" y="262005"/>
                  </a:cubicBezTo>
                  <a:cubicBezTo>
                    <a:pt x="34650" y="260197"/>
                    <a:pt x="39505" y="272374"/>
                    <a:pt x="44741" y="264383"/>
                  </a:cubicBezTo>
                  <a:cubicBezTo>
                    <a:pt x="48977" y="268125"/>
                    <a:pt x="54841" y="269420"/>
                    <a:pt x="60257" y="267808"/>
                  </a:cubicBezTo>
                  <a:cubicBezTo>
                    <a:pt x="65493" y="267808"/>
                    <a:pt x="70633" y="264288"/>
                    <a:pt x="75869" y="266476"/>
                  </a:cubicBezTo>
                  <a:cubicBezTo>
                    <a:pt x="80990" y="265266"/>
                    <a:pt x="86217" y="264565"/>
                    <a:pt x="91481" y="264383"/>
                  </a:cubicBezTo>
                  <a:cubicBezTo>
                    <a:pt x="96716" y="263337"/>
                    <a:pt x="101857" y="266571"/>
                    <a:pt x="107092" y="264383"/>
                  </a:cubicBezTo>
                  <a:cubicBezTo>
                    <a:pt x="112147" y="262846"/>
                    <a:pt x="117468" y="262424"/>
                    <a:pt x="122704" y="263146"/>
                  </a:cubicBezTo>
                  <a:cubicBezTo>
                    <a:pt x="127940" y="263146"/>
                    <a:pt x="133175" y="261910"/>
                    <a:pt x="138411" y="261910"/>
                  </a:cubicBezTo>
                  <a:lnTo>
                    <a:pt x="467208" y="261910"/>
                  </a:lnTo>
                  <a:cubicBezTo>
                    <a:pt x="475005" y="262922"/>
                    <a:pt x="482868" y="263272"/>
                    <a:pt x="490721" y="262956"/>
                  </a:cubicBezTo>
                  <a:cubicBezTo>
                    <a:pt x="498527" y="260197"/>
                    <a:pt x="506333" y="266381"/>
                    <a:pt x="514234" y="263527"/>
                  </a:cubicBezTo>
                  <a:cubicBezTo>
                    <a:pt x="522040" y="262195"/>
                    <a:pt x="529845" y="257248"/>
                    <a:pt x="537651" y="262766"/>
                  </a:cubicBezTo>
                  <a:cubicBezTo>
                    <a:pt x="545552" y="258485"/>
                    <a:pt x="553358" y="261910"/>
                    <a:pt x="561164" y="261910"/>
                  </a:cubicBezTo>
                  <a:lnTo>
                    <a:pt x="1923474" y="261910"/>
                  </a:lnTo>
                  <a:cubicBezTo>
                    <a:pt x="1928710" y="261910"/>
                    <a:pt x="1933945" y="262576"/>
                    <a:pt x="1939181" y="262956"/>
                  </a:cubicBezTo>
                  <a:cubicBezTo>
                    <a:pt x="1944226" y="264593"/>
                    <a:pt x="1949633" y="264790"/>
                    <a:pt x="1954793" y="263527"/>
                  </a:cubicBezTo>
                  <a:cubicBezTo>
                    <a:pt x="1957353" y="262862"/>
                    <a:pt x="1960038" y="262862"/>
                    <a:pt x="1962598" y="263527"/>
                  </a:cubicBezTo>
                  <a:cubicBezTo>
                    <a:pt x="1965187" y="264142"/>
                    <a:pt x="1967853" y="264335"/>
                    <a:pt x="1970500" y="264098"/>
                  </a:cubicBezTo>
                  <a:cubicBezTo>
                    <a:pt x="1973069" y="263589"/>
                    <a:pt x="1975688" y="263365"/>
                    <a:pt x="1978305" y="263432"/>
                  </a:cubicBezTo>
                  <a:cubicBezTo>
                    <a:pt x="1980875" y="263432"/>
                    <a:pt x="1983541" y="262671"/>
                    <a:pt x="1986111" y="263432"/>
                  </a:cubicBezTo>
                  <a:cubicBezTo>
                    <a:pt x="1988681" y="260388"/>
                    <a:pt x="1991347" y="260007"/>
                    <a:pt x="1993917" y="262195"/>
                  </a:cubicBezTo>
                  <a:cubicBezTo>
                    <a:pt x="1996582" y="256582"/>
                    <a:pt x="1999152" y="266762"/>
                    <a:pt x="2001818" y="262956"/>
                  </a:cubicBezTo>
                  <a:cubicBezTo>
                    <a:pt x="2004388" y="266191"/>
                    <a:pt x="2006958" y="261434"/>
                    <a:pt x="2009624" y="263527"/>
                  </a:cubicBezTo>
                  <a:cubicBezTo>
                    <a:pt x="2012194" y="261529"/>
                    <a:pt x="2014859" y="266000"/>
                    <a:pt x="2017430" y="263527"/>
                  </a:cubicBezTo>
                  <a:cubicBezTo>
                    <a:pt x="2020000" y="263527"/>
                    <a:pt x="2022665" y="261910"/>
                    <a:pt x="2025236" y="261720"/>
                  </a:cubicBezTo>
                  <a:cubicBezTo>
                    <a:pt x="2027901" y="265430"/>
                    <a:pt x="2030471" y="255251"/>
                    <a:pt x="2033136" y="261720"/>
                  </a:cubicBezTo>
                  <a:cubicBezTo>
                    <a:pt x="2035707" y="256487"/>
                    <a:pt x="2038277" y="261720"/>
                    <a:pt x="2040942" y="261720"/>
                  </a:cubicBezTo>
                  <a:cubicBezTo>
                    <a:pt x="2043513" y="266000"/>
                    <a:pt x="2046178" y="264764"/>
                    <a:pt x="2048748" y="261720"/>
                  </a:cubicBezTo>
                  <a:cubicBezTo>
                    <a:pt x="2051319" y="263432"/>
                    <a:pt x="2053984" y="267428"/>
                    <a:pt x="2056554" y="260578"/>
                  </a:cubicBezTo>
                  <a:cubicBezTo>
                    <a:pt x="2059219" y="260578"/>
                    <a:pt x="2061790" y="259246"/>
                    <a:pt x="2064455" y="262481"/>
                  </a:cubicBezTo>
                  <a:cubicBezTo>
                    <a:pt x="2067025" y="268569"/>
                    <a:pt x="2069596" y="267142"/>
                    <a:pt x="2072261" y="262481"/>
                  </a:cubicBezTo>
                  <a:cubicBezTo>
                    <a:pt x="2074831" y="264288"/>
                    <a:pt x="2077497" y="261339"/>
                    <a:pt x="2080067" y="263051"/>
                  </a:cubicBezTo>
                  <a:cubicBezTo>
                    <a:pt x="2082723" y="262721"/>
                    <a:pt x="2085340" y="262115"/>
                    <a:pt x="2087872" y="261244"/>
                  </a:cubicBezTo>
                  <a:cubicBezTo>
                    <a:pt x="2090586" y="260294"/>
                    <a:pt x="2093613" y="260958"/>
                    <a:pt x="2095678" y="262956"/>
                  </a:cubicBezTo>
                  <a:cubicBezTo>
                    <a:pt x="2100914" y="265715"/>
                    <a:pt x="2106150" y="262956"/>
                    <a:pt x="2111386" y="262956"/>
                  </a:cubicBezTo>
                  <a:cubicBezTo>
                    <a:pt x="2116716" y="263785"/>
                    <a:pt x="2122180" y="262919"/>
                    <a:pt x="2126997" y="260483"/>
                  </a:cubicBezTo>
                  <a:cubicBezTo>
                    <a:pt x="2132613" y="259077"/>
                    <a:pt x="2138525" y="259409"/>
                    <a:pt x="2143941" y="261434"/>
                  </a:cubicBezTo>
                  <a:cubicBezTo>
                    <a:pt x="2149634" y="261308"/>
                    <a:pt x="2155317" y="261818"/>
                    <a:pt x="2160886" y="262956"/>
                  </a:cubicBezTo>
                  <a:lnTo>
                    <a:pt x="2160886" y="6098"/>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7A801913-906E-BF49-A19D-97619ACBE7F7}"/>
                </a:ext>
              </a:extLst>
            </p:cNvPr>
            <p:cNvSpPr/>
            <p:nvPr/>
          </p:nvSpPr>
          <p:spPr>
            <a:xfrm rot="21316072">
              <a:off x="2364234" y="2070696"/>
              <a:ext cx="2701998" cy="356543"/>
            </a:xfrm>
            <a:custGeom>
              <a:avLst/>
              <a:gdLst>
                <a:gd name="connsiteX0" fmla="*/ 1989538 w 1989538"/>
                <a:gd name="connsiteY0" fmla="*/ 2279 h 262530"/>
                <a:gd name="connsiteX1" fmla="*/ 1986111 w 1989538"/>
                <a:gd name="connsiteY1" fmla="*/ 2279 h 262530"/>
                <a:gd name="connsiteX2" fmla="*/ 1979257 w 1989538"/>
                <a:gd name="connsiteY2" fmla="*/ 2279 h 262530"/>
                <a:gd name="connsiteX3" fmla="*/ 1968596 w 1989538"/>
                <a:gd name="connsiteY3" fmla="*/ 2279 h 262530"/>
                <a:gd name="connsiteX4" fmla="*/ 1961932 w 1989538"/>
                <a:gd name="connsiteY4" fmla="*/ 3515 h 262530"/>
                <a:gd name="connsiteX5" fmla="*/ 1954221 w 1989538"/>
                <a:gd name="connsiteY5" fmla="*/ 2279 h 262530"/>
                <a:gd name="connsiteX6" fmla="*/ 1945749 w 1989538"/>
                <a:gd name="connsiteY6" fmla="*/ 1327 h 262530"/>
                <a:gd name="connsiteX7" fmla="*/ 1936230 w 1989538"/>
                <a:gd name="connsiteY7" fmla="*/ 2279 h 262530"/>
                <a:gd name="connsiteX8" fmla="*/ 1925949 w 1989538"/>
                <a:gd name="connsiteY8" fmla="*/ 2279 h 262530"/>
                <a:gd name="connsiteX9" fmla="*/ 1914811 w 1989538"/>
                <a:gd name="connsiteY9" fmla="*/ 2279 h 262530"/>
                <a:gd name="connsiteX10" fmla="*/ 1902817 w 1989538"/>
                <a:gd name="connsiteY10" fmla="*/ 1327 h 262530"/>
                <a:gd name="connsiteX11" fmla="*/ 1890061 w 1989538"/>
                <a:gd name="connsiteY11" fmla="*/ 2279 h 262530"/>
                <a:gd name="connsiteX12" fmla="*/ 1876449 w 1989538"/>
                <a:gd name="connsiteY12" fmla="*/ 2279 h 262530"/>
                <a:gd name="connsiteX13" fmla="*/ 1861979 w 1989538"/>
                <a:gd name="connsiteY13" fmla="*/ 2279 h 262530"/>
                <a:gd name="connsiteX14" fmla="*/ 1848557 w 1989538"/>
                <a:gd name="connsiteY14" fmla="*/ 2279 h 262530"/>
                <a:gd name="connsiteX15" fmla="*/ 1834563 w 1989538"/>
                <a:gd name="connsiteY15" fmla="*/ 2279 h 262530"/>
                <a:gd name="connsiteX16" fmla="*/ 1819904 w 1989538"/>
                <a:gd name="connsiteY16" fmla="*/ 1137 h 262530"/>
                <a:gd name="connsiteX17" fmla="*/ 1804768 w 1989538"/>
                <a:gd name="connsiteY17" fmla="*/ 91 h 262530"/>
                <a:gd name="connsiteX18" fmla="*/ 0 w 1989538"/>
                <a:gd name="connsiteY18" fmla="*/ 91 h 262530"/>
                <a:gd name="connsiteX19" fmla="*/ 0 w 1989538"/>
                <a:gd name="connsiteY19" fmla="*/ 259137 h 262530"/>
                <a:gd name="connsiteX20" fmla="*/ 45026 w 1989538"/>
                <a:gd name="connsiteY20" fmla="*/ 257996 h 262530"/>
                <a:gd name="connsiteX21" fmla="*/ 90053 w 1989538"/>
                <a:gd name="connsiteY21" fmla="*/ 256949 h 262530"/>
                <a:gd name="connsiteX22" fmla="*/ 1771070 w 1989538"/>
                <a:gd name="connsiteY22" fmla="*/ 256949 h 262530"/>
                <a:gd name="connsiteX23" fmla="*/ 1786491 w 1989538"/>
                <a:gd name="connsiteY23" fmla="*/ 257996 h 262530"/>
                <a:gd name="connsiteX24" fmla="*/ 1801912 w 1989538"/>
                <a:gd name="connsiteY24" fmla="*/ 258567 h 262530"/>
                <a:gd name="connsiteX25" fmla="*/ 1817334 w 1989538"/>
                <a:gd name="connsiteY25" fmla="*/ 261135 h 262530"/>
                <a:gd name="connsiteX26" fmla="*/ 1832755 w 1989538"/>
                <a:gd name="connsiteY26" fmla="*/ 261135 h 262530"/>
                <a:gd name="connsiteX27" fmla="*/ 1848176 w 1989538"/>
                <a:gd name="connsiteY27" fmla="*/ 258567 h 262530"/>
                <a:gd name="connsiteX28" fmla="*/ 1863597 w 1989538"/>
                <a:gd name="connsiteY28" fmla="*/ 258567 h 262530"/>
                <a:gd name="connsiteX29" fmla="*/ 1879019 w 1989538"/>
                <a:gd name="connsiteY29" fmla="*/ 261040 h 262530"/>
                <a:gd name="connsiteX30" fmla="*/ 1894440 w 1989538"/>
                <a:gd name="connsiteY30" fmla="*/ 258757 h 262530"/>
                <a:gd name="connsiteX31" fmla="*/ 1909861 w 1989538"/>
                <a:gd name="connsiteY31" fmla="*/ 258757 h 262530"/>
                <a:gd name="connsiteX32" fmla="*/ 1925283 w 1989538"/>
                <a:gd name="connsiteY32" fmla="*/ 259708 h 262530"/>
                <a:gd name="connsiteX33" fmla="*/ 1940704 w 1989538"/>
                <a:gd name="connsiteY33" fmla="*/ 258852 h 262530"/>
                <a:gd name="connsiteX34" fmla="*/ 1956125 w 1989538"/>
                <a:gd name="connsiteY34" fmla="*/ 256854 h 262530"/>
                <a:gd name="connsiteX35" fmla="*/ 1972879 w 1989538"/>
                <a:gd name="connsiteY35" fmla="*/ 256854 h 262530"/>
                <a:gd name="connsiteX36" fmla="*/ 1989538 w 1989538"/>
                <a:gd name="connsiteY36" fmla="*/ 258471 h 262530"/>
                <a:gd name="connsiteX37" fmla="*/ 1989538 w 1989538"/>
                <a:gd name="connsiteY37" fmla="*/ 1613 h 26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89538" h="262530">
                  <a:moveTo>
                    <a:pt x="1989538" y="2279"/>
                  </a:moveTo>
                  <a:cubicBezTo>
                    <a:pt x="1989538" y="2279"/>
                    <a:pt x="1987539" y="2279"/>
                    <a:pt x="1986111" y="2279"/>
                  </a:cubicBezTo>
                  <a:cubicBezTo>
                    <a:pt x="1984683" y="2279"/>
                    <a:pt x="1982018" y="2279"/>
                    <a:pt x="1979257" y="2279"/>
                  </a:cubicBezTo>
                  <a:cubicBezTo>
                    <a:pt x="1976496" y="-956"/>
                    <a:pt x="1972689" y="5513"/>
                    <a:pt x="1968596" y="2279"/>
                  </a:cubicBezTo>
                  <a:cubicBezTo>
                    <a:pt x="1966596" y="2279"/>
                    <a:pt x="1964217" y="4847"/>
                    <a:pt x="1961932" y="3515"/>
                  </a:cubicBezTo>
                  <a:cubicBezTo>
                    <a:pt x="1959552" y="4942"/>
                    <a:pt x="1956886" y="2184"/>
                    <a:pt x="1954221" y="2279"/>
                  </a:cubicBezTo>
                  <a:cubicBezTo>
                    <a:pt x="1951556" y="-956"/>
                    <a:pt x="1948700" y="-5"/>
                    <a:pt x="1945749" y="1327"/>
                  </a:cubicBezTo>
                  <a:cubicBezTo>
                    <a:pt x="1942655" y="2190"/>
                    <a:pt x="1939438" y="2512"/>
                    <a:pt x="1936230" y="2279"/>
                  </a:cubicBezTo>
                  <a:cubicBezTo>
                    <a:pt x="1932851" y="3076"/>
                    <a:pt x="1929328" y="3076"/>
                    <a:pt x="1925949" y="2279"/>
                  </a:cubicBezTo>
                  <a:cubicBezTo>
                    <a:pt x="1922237" y="2524"/>
                    <a:pt x="1918524" y="2524"/>
                    <a:pt x="1914811" y="2279"/>
                  </a:cubicBezTo>
                  <a:cubicBezTo>
                    <a:pt x="1911004" y="1613"/>
                    <a:pt x="1907005" y="-670"/>
                    <a:pt x="1902817" y="1327"/>
                  </a:cubicBezTo>
                  <a:cubicBezTo>
                    <a:pt x="1898552" y="513"/>
                    <a:pt x="1894155" y="841"/>
                    <a:pt x="1890061" y="2279"/>
                  </a:cubicBezTo>
                  <a:cubicBezTo>
                    <a:pt x="1885682" y="-2288"/>
                    <a:pt x="1881113" y="4942"/>
                    <a:pt x="1876449" y="2279"/>
                  </a:cubicBezTo>
                  <a:cubicBezTo>
                    <a:pt x="1871689" y="1185"/>
                    <a:pt x="1866739" y="1185"/>
                    <a:pt x="1861979" y="2279"/>
                  </a:cubicBezTo>
                  <a:cubicBezTo>
                    <a:pt x="1857600" y="471"/>
                    <a:pt x="1853126" y="5989"/>
                    <a:pt x="1848557" y="2279"/>
                  </a:cubicBezTo>
                  <a:cubicBezTo>
                    <a:pt x="1843911" y="1706"/>
                    <a:pt x="1839209" y="1706"/>
                    <a:pt x="1834563" y="2279"/>
                  </a:cubicBezTo>
                  <a:cubicBezTo>
                    <a:pt x="1829804" y="3991"/>
                    <a:pt x="1825044" y="-1146"/>
                    <a:pt x="1819904" y="1137"/>
                  </a:cubicBezTo>
                  <a:cubicBezTo>
                    <a:pt x="1814925" y="167"/>
                    <a:pt x="1809842" y="-184"/>
                    <a:pt x="1804768" y="91"/>
                  </a:cubicBezTo>
                  <a:lnTo>
                    <a:pt x="0" y="91"/>
                  </a:lnTo>
                  <a:lnTo>
                    <a:pt x="0" y="259137"/>
                  </a:lnTo>
                  <a:cubicBezTo>
                    <a:pt x="14688" y="263989"/>
                    <a:pt x="30605" y="263590"/>
                    <a:pt x="45026" y="257996"/>
                  </a:cubicBezTo>
                  <a:cubicBezTo>
                    <a:pt x="60448" y="259042"/>
                    <a:pt x="74631" y="256949"/>
                    <a:pt x="90053" y="256949"/>
                  </a:cubicBezTo>
                  <a:lnTo>
                    <a:pt x="1771070" y="256949"/>
                  </a:lnTo>
                  <a:cubicBezTo>
                    <a:pt x="1776210" y="256949"/>
                    <a:pt x="1781350" y="253144"/>
                    <a:pt x="1786491" y="257996"/>
                  </a:cubicBezTo>
                  <a:cubicBezTo>
                    <a:pt x="1791507" y="259461"/>
                    <a:pt x="1796801" y="259661"/>
                    <a:pt x="1801912" y="258567"/>
                  </a:cubicBezTo>
                  <a:cubicBezTo>
                    <a:pt x="1807052" y="255808"/>
                    <a:pt x="1812193" y="261896"/>
                    <a:pt x="1817334" y="261135"/>
                  </a:cubicBezTo>
                  <a:cubicBezTo>
                    <a:pt x="1822474" y="264275"/>
                    <a:pt x="1827615" y="261135"/>
                    <a:pt x="1832755" y="261135"/>
                  </a:cubicBezTo>
                  <a:cubicBezTo>
                    <a:pt x="1837895" y="260089"/>
                    <a:pt x="1843036" y="251051"/>
                    <a:pt x="1848176" y="258567"/>
                  </a:cubicBezTo>
                  <a:cubicBezTo>
                    <a:pt x="1853317" y="262562"/>
                    <a:pt x="1858457" y="255142"/>
                    <a:pt x="1863597" y="258567"/>
                  </a:cubicBezTo>
                  <a:cubicBezTo>
                    <a:pt x="1868852" y="258319"/>
                    <a:pt x="1874107" y="259156"/>
                    <a:pt x="1879019" y="261040"/>
                  </a:cubicBezTo>
                  <a:cubicBezTo>
                    <a:pt x="1884159" y="263799"/>
                    <a:pt x="1889300" y="260279"/>
                    <a:pt x="1894440" y="258757"/>
                  </a:cubicBezTo>
                  <a:cubicBezTo>
                    <a:pt x="1899581" y="257235"/>
                    <a:pt x="1904721" y="261706"/>
                    <a:pt x="1909861" y="258757"/>
                  </a:cubicBezTo>
                  <a:cubicBezTo>
                    <a:pt x="1915002" y="260564"/>
                    <a:pt x="1920142" y="255808"/>
                    <a:pt x="1925283" y="259708"/>
                  </a:cubicBezTo>
                  <a:cubicBezTo>
                    <a:pt x="1930423" y="258852"/>
                    <a:pt x="1935563" y="263514"/>
                    <a:pt x="1940704" y="258852"/>
                  </a:cubicBezTo>
                  <a:cubicBezTo>
                    <a:pt x="1945759" y="261449"/>
                    <a:pt x="1951898" y="260650"/>
                    <a:pt x="1956125" y="256854"/>
                  </a:cubicBezTo>
                  <a:cubicBezTo>
                    <a:pt x="1961009" y="252906"/>
                    <a:pt x="1967996" y="252906"/>
                    <a:pt x="1972879" y="256854"/>
                  </a:cubicBezTo>
                  <a:cubicBezTo>
                    <a:pt x="1978020" y="264084"/>
                    <a:pt x="1980019" y="253810"/>
                    <a:pt x="1989538" y="258471"/>
                  </a:cubicBezTo>
                  <a:lnTo>
                    <a:pt x="1989538" y="1613"/>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ACF5DFF0-924B-9640-8E6B-6630C3C2A2FC}"/>
                </a:ext>
              </a:extLst>
            </p:cNvPr>
            <p:cNvSpPr/>
            <p:nvPr/>
          </p:nvSpPr>
          <p:spPr>
            <a:xfrm rot="21316072">
              <a:off x="2236024" y="2402622"/>
              <a:ext cx="2714926" cy="355591"/>
            </a:xfrm>
            <a:custGeom>
              <a:avLst/>
              <a:gdLst>
                <a:gd name="connsiteX0" fmla="*/ 1999058 w 1999057"/>
                <a:gd name="connsiteY0" fmla="*/ 3935 h 261829"/>
                <a:gd name="connsiteX1" fmla="*/ 1995630 w 1999057"/>
                <a:gd name="connsiteY1" fmla="*/ 3935 h 261829"/>
                <a:gd name="connsiteX2" fmla="*/ 1988681 w 1999057"/>
                <a:gd name="connsiteY2" fmla="*/ 3935 h 261829"/>
                <a:gd name="connsiteX3" fmla="*/ 1978020 w 1999057"/>
                <a:gd name="connsiteY3" fmla="*/ 3935 h 261829"/>
                <a:gd name="connsiteX4" fmla="*/ 1963645 w 1999057"/>
                <a:gd name="connsiteY4" fmla="*/ 3935 h 261829"/>
                <a:gd name="connsiteX5" fmla="*/ 1945654 w 1999057"/>
                <a:gd name="connsiteY5" fmla="*/ 2793 h 261829"/>
                <a:gd name="connsiteX6" fmla="*/ 1924045 w 1999057"/>
                <a:gd name="connsiteY6" fmla="*/ 1747 h 261829"/>
                <a:gd name="connsiteX7" fmla="*/ 253500 w 1999057"/>
                <a:gd name="connsiteY7" fmla="*/ 1747 h 261829"/>
                <a:gd name="connsiteX8" fmla="*/ 198859 w 1999057"/>
                <a:gd name="connsiteY8" fmla="*/ 2793 h 261829"/>
                <a:gd name="connsiteX9" fmla="*/ 145836 w 1999057"/>
                <a:gd name="connsiteY9" fmla="*/ 3364 h 261829"/>
                <a:gd name="connsiteX10" fmla="*/ 94432 w 1999057"/>
                <a:gd name="connsiteY10" fmla="*/ 3364 h 261829"/>
                <a:gd name="connsiteX11" fmla="*/ 46169 w 1999057"/>
                <a:gd name="connsiteY11" fmla="*/ 3364 h 261829"/>
                <a:gd name="connsiteX12" fmla="*/ 0 w 1999057"/>
                <a:gd name="connsiteY12" fmla="*/ 3364 h 261829"/>
                <a:gd name="connsiteX13" fmla="*/ 0 w 1999057"/>
                <a:gd name="connsiteY13" fmla="*/ 258986 h 261829"/>
                <a:gd name="connsiteX14" fmla="*/ 90338 w 1999057"/>
                <a:gd name="connsiteY14" fmla="*/ 258986 h 261829"/>
                <a:gd name="connsiteX15" fmla="*/ 136793 w 1999057"/>
                <a:gd name="connsiteY15" fmla="*/ 260032 h 261829"/>
                <a:gd name="connsiteX16" fmla="*/ 183152 w 1999057"/>
                <a:gd name="connsiteY16" fmla="*/ 260032 h 261829"/>
                <a:gd name="connsiteX17" fmla="*/ 229606 w 1999057"/>
                <a:gd name="connsiteY17" fmla="*/ 259461 h 261829"/>
                <a:gd name="connsiteX18" fmla="*/ 1999058 w 1999057"/>
                <a:gd name="connsiteY18" fmla="*/ 259461 h 261829"/>
                <a:gd name="connsiteX19" fmla="*/ 1999058 w 1999057"/>
                <a:gd name="connsiteY19" fmla="*/ 3935 h 261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99057" h="261829">
                  <a:moveTo>
                    <a:pt x="1999058" y="3935"/>
                  </a:moveTo>
                  <a:cubicBezTo>
                    <a:pt x="1999058" y="-1773"/>
                    <a:pt x="1997058" y="10118"/>
                    <a:pt x="1995630" y="3935"/>
                  </a:cubicBezTo>
                  <a:cubicBezTo>
                    <a:pt x="1994203" y="3078"/>
                    <a:pt x="1991537" y="-61"/>
                    <a:pt x="1988681" y="3935"/>
                  </a:cubicBezTo>
                  <a:cubicBezTo>
                    <a:pt x="1985921" y="985"/>
                    <a:pt x="1982113" y="3935"/>
                    <a:pt x="1978020" y="3935"/>
                  </a:cubicBezTo>
                  <a:cubicBezTo>
                    <a:pt x="1973926" y="5457"/>
                    <a:pt x="1969072" y="11450"/>
                    <a:pt x="1963645" y="3935"/>
                  </a:cubicBezTo>
                  <a:cubicBezTo>
                    <a:pt x="1958315" y="700"/>
                    <a:pt x="1952222" y="-2439"/>
                    <a:pt x="1945654" y="2793"/>
                  </a:cubicBezTo>
                  <a:cubicBezTo>
                    <a:pt x="1938543" y="1375"/>
                    <a:pt x="1931261" y="1014"/>
                    <a:pt x="1924045" y="1747"/>
                  </a:cubicBezTo>
                  <a:lnTo>
                    <a:pt x="253500" y="1747"/>
                  </a:lnTo>
                  <a:cubicBezTo>
                    <a:pt x="235032" y="1747"/>
                    <a:pt x="216850" y="1747"/>
                    <a:pt x="198859" y="2793"/>
                  </a:cubicBezTo>
                  <a:cubicBezTo>
                    <a:pt x="180962" y="5932"/>
                    <a:pt x="163256" y="1651"/>
                    <a:pt x="145836" y="3364"/>
                  </a:cubicBezTo>
                  <a:cubicBezTo>
                    <a:pt x="128778" y="1081"/>
                    <a:pt x="111490" y="1081"/>
                    <a:pt x="94432" y="3364"/>
                  </a:cubicBezTo>
                  <a:cubicBezTo>
                    <a:pt x="78392" y="5171"/>
                    <a:pt x="62209" y="5171"/>
                    <a:pt x="46169" y="3364"/>
                  </a:cubicBezTo>
                  <a:cubicBezTo>
                    <a:pt x="30804" y="2203"/>
                    <a:pt x="15364" y="2203"/>
                    <a:pt x="0" y="3364"/>
                  </a:cubicBezTo>
                  <a:lnTo>
                    <a:pt x="0" y="258986"/>
                  </a:lnTo>
                  <a:lnTo>
                    <a:pt x="90338" y="258986"/>
                  </a:lnTo>
                  <a:cubicBezTo>
                    <a:pt x="105760" y="258986"/>
                    <a:pt x="121276" y="260127"/>
                    <a:pt x="136793" y="260032"/>
                  </a:cubicBezTo>
                  <a:cubicBezTo>
                    <a:pt x="152214" y="265074"/>
                    <a:pt x="167730" y="257654"/>
                    <a:pt x="183152" y="260032"/>
                  </a:cubicBezTo>
                  <a:cubicBezTo>
                    <a:pt x="198573" y="258272"/>
                    <a:pt x="214137" y="258082"/>
                    <a:pt x="229606" y="259461"/>
                  </a:cubicBezTo>
                  <a:lnTo>
                    <a:pt x="1999058" y="259461"/>
                  </a:lnTo>
                  <a:lnTo>
                    <a:pt x="1999058" y="3935"/>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B2C211AD-89E6-8246-9B7F-77F7D1C32048}"/>
                </a:ext>
              </a:extLst>
            </p:cNvPr>
            <p:cNvSpPr/>
            <p:nvPr/>
          </p:nvSpPr>
          <p:spPr>
            <a:xfrm rot="21316072">
              <a:off x="2592532" y="2650315"/>
              <a:ext cx="2327596" cy="340649"/>
            </a:xfrm>
            <a:custGeom>
              <a:avLst/>
              <a:gdLst>
                <a:gd name="connsiteX0" fmla="*/ 1713478 w 1713858"/>
                <a:gd name="connsiteY0" fmla="*/ 2531 h 250827"/>
                <a:gd name="connsiteX1" fmla="*/ 1709765 w 1713858"/>
                <a:gd name="connsiteY1" fmla="*/ 2531 h 250827"/>
                <a:gd name="connsiteX2" fmla="*/ 1701769 w 1713858"/>
                <a:gd name="connsiteY2" fmla="*/ 2531 h 250827"/>
                <a:gd name="connsiteX3" fmla="*/ 1689584 w 1713858"/>
                <a:gd name="connsiteY3" fmla="*/ 2531 h 250827"/>
                <a:gd name="connsiteX4" fmla="*/ 1673116 w 1713858"/>
                <a:gd name="connsiteY4" fmla="*/ 1389 h 250827"/>
                <a:gd name="connsiteX5" fmla="*/ 1652459 w 1713858"/>
                <a:gd name="connsiteY5" fmla="*/ 342 h 250827"/>
                <a:gd name="connsiteX6" fmla="*/ 0 w 1713858"/>
                <a:gd name="connsiteY6" fmla="*/ 342 h 250827"/>
                <a:gd name="connsiteX7" fmla="*/ 0 w 1713858"/>
                <a:gd name="connsiteY7" fmla="*/ 249876 h 250827"/>
                <a:gd name="connsiteX8" fmla="*/ 43503 w 1713858"/>
                <a:gd name="connsiteY8" fmla="*/ 247688 h 250827"/>
                <a:gd name="connsiteX9" fmla="*/ 1665024 w 1713858"/>
                <a:gd name="connsiteY9" fmla="*/ 247688 h 250827"/>
                <a:gd name="connsiteX10" fmla="*/ 1713859 w 1713858"/>
                <a:gd name="connsiteY10" fmla="*/ 249876 h 250827"/>
                <a:gd name="connsiteX11" fmla="*/ 1713859 w 1713858"/>
                <a:gd name="connsiteY11" fmla="*/ 2531 h 25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3858" h="250827">
                  <a:moveTo>
                    <a:pt x="1713478" y="2531"/>
                  </a:moveTo>
                  <a:cubicBezTo>
                    <a:pt x="1713478" y="5955"/>
                    <a:pt x="1711383" y="2531"/>
                    <a:pt x="1709765" y="2531"/>
                  </a:cubicBezTo>
                  <a:cubicBezTo>
                    <a:pt x="1708052" y="-894"/>
                    <a:pt x="1705006" y="1389"/>
                    <a:pt x="1701769" y="2531"/>
                  </a:cubicBezTo>
                  <a:cubicBezTo>
                    <a:pt x="1698628" y="1960"/>
                    <a:pt x="1694344" y="4053"/>
                    <a:pt x="1689584" y="2531"/>
                  </a:cubicBezTo>
                  <a:cubicBezTo>
                    <a:pt x="1684825" y="3101"/>
                    <a:pt x="1679303" y="-2511"/>
                    <a:pt x="1673116" y="1389"/>
                  </a:cubicBezTo>
                  <a:cubicBezTo>
                    <a:pt x="1666214" y="1627"/>
                    <a:pt x="1659303" y="1275"/>
                    <a:pt x="1652459" y="342"/>
                  </a:cubicBezTo>
                  <a:lnTo>
                    <a:pt x="0" y="342"/>
                  </a:lnTo>
                  <a:lnTo>
                    <a:pt x="0" y="249876"/>
                  </a:lnTo>
                  <a:cubicBezTo>
                    <a:pt x="9519" y="252920"/>
                    <a:pt x="28558" y="247688"/>
                    <a:pt x="43503" y="247688"/>
                  </a:cubicBezTo>
                  <a:lnTo>
                    <a:pt x="1665024" y="247688"/>
                  </a:lnTo>
                  <a:cubicBezTo>
                    <a:pt x="1680446" y="247688"/>
                    <a:pt x="1694820" y="248639"/>
                    <a:pt x="1713859" y="249876"/>
                  </a:cubicBezTo>
                  <a:lnTo>
                    <a:pt x="1713859" y="253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41610617-EBD1-274C-BAF8-AD4146CEF027}"/>
                </a:ext>
              </a:extLst>
            </p:cNvPr>
            <p:cNvSpPr/>
            <p:nvPr/>
          </p:nvSpPr>
          <p:spPr>
            <a:xfrm rot="21316072">
              <a:off x="2498825" y="2919398"/>
              <a:ext cx="2572716" cy="349152"/>
            </a:xfrm>
            <a:custGeom>
              <a:avLst/>
              <a:gdLst>
                <a:gd name="connsiteX0" fmla="*/ 1894345 w 1894345"/>
                <a:gd name="connsiteY0" fmla="*/ 3111 h 257088"/>
                <a:gd name="connsiteX1" fmla="*/ 1890918 w 1894345"/>
                <a:gd name="connsiteY1" fmla="*/ 3111 h 257088"/>
                <a:gd name="connsiteX2" fmla="*/ 1883683 w 1894345"/>
                <a:gd name="connsiteY2" fmla="*/ 3111 h 257088"/>
                <a:gd name="connsiteX3" fmla="*/ 1872736 w 1894345"/>
                <a:gd name="connsiteY3" fmla="*/ 3111 h 257088"/>
                <a:gd name="connsiteX4" fmla="*/ 1857886 w 1894345"/>
                <a:gd name="connsiteY4" fmla="*/ 3111 h 257088"/>
                <a:gd name="connsiteX5" fmla="*/ 1838847 w 1894345"/>
                <a:gd name="connsiteY5" fmla="*/ 3111 h 257088"/>
                <a:gd name="connsiteX6" fmla="*/ 1816667 w 1894345"/>
                <a:gd name="connsiteY6" fmla="*/ 3111 h 257088"/>
                <a:gd name="connsiteX7" fmla="*/ 1790965 w 1894345"/>
                <a:gd name="connsiteY7" fmla="*/ 3111 h 257088"/>
                <a:gd name="connsiteX8" fmla="*/ 1762407 w 1894345"/>
                <a:gd name="connsiteY8" fmla="*/ 1969 h 257088"/>
                <a:gd name="connsiteX9" fmla="*/ 1730137 w 1894345"/>
                <a:gd name="connsiteY9" fmla="*/ 923 h 257088"/>
                <a:gd name="connsiteX10" fmla="*/ 0 w 1894345"/>
                <a:gd name="connsiteY10" fmla="*/ 923 h 257088"/>
                <a:gd name="connsiteX11" fmla="*/ 0 w 1894345"/>
                <a:gd name="connsiteY11" fmla="*/ 248268 h 257088"/>
                <a:gd name="connsiteX12" fmla="*/ 1799913 w 1894345"/>
                <a:gd name="connsiteY12" fmla="*/ 248268 h 257088"/>
                <a:gd name="connsiteX13" fmla="*/ 1822855 w 1894345"/>
                <a:gd name="connsiteY13" fmla="*/ 249124 h 257088"/>
                <a:gd name="connsiteX14" fmla="*/ 1845891 w 1894345"/>
                <a:gd name="connsiteY14" fmla="*/ 249885 h 257088"/>
                <a:gd name="connsiteX15" fmla="*/ 1870070 w 1894345"/>
                <a:gd name="connsiteY15" fmla="*/ 255498 h 257088"/>
                <a:gd name="connsiteX16" fmla="*/ 1894345 w 1894345"/>
                <a:gd name="connsiteY16" fmla="*/ 250456 h 257088"/>
                <a:gd name="connsiteX17" fmla="*/ 1894345 w 1894345"/>
                <a:gd name="connsiteY17" fmla="*/ 3111 h 25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94345" h="257088">
                  <a:moveTo>
                    <a:pt x="1894345" y="3111"/>
                  </a:moveTo>
                  <a:cubicBezTo>
                    <a:pt x="1894345" y="3111"/>
                    <a:pt x="1892346" y="5299"/>
                    <a:pt x="1890918" y="3111"/>
                  </a:cubicBezTo>
                  <a:cubicBezTo>
                    <a:pt x="1889395" y="4348"/>
                    <a:pt x="1886539" y="3111"/>
                    <a:pt x="1883683" y="3111"/>
                  </a:cubicBezTo>
                  <a:cubicBezTo>
                    <a:pt x="1880827" y="3111"/>
                    <a:pt x="1876925" y="257"/>
                    <a:pt x="1872736" y="3111"/>
                  </a:cubicBezTo>
                  <a:cubicBezTo>
                    <a:pt x="1868452" y="-1741"/>
                    <a:pt x="1863217" y="2255"/>
                    <a:pt x="1857886" y="3111"/>
                  </a:cubicBezTo>
                  <a:cubicBezTo>
                    <a:pt x="1852269" y="9199"/>
                    <a:pt x="1846082" y="8724"/>
                    <a:pt x="1838847" y="3111"/>
                  </a:cubicBezTo>
                  <a:cubicBezTo>
                    <a:pt x="1832088" y="1969"/>
                    <a:pt x="1824664" y="4538"/>
                    <a:pt x="1816667" y="3111"/>
                  </a:cubicBezTo>
                  <a:cubicBezTo>
                    <a:pt x="1808671" y="-3168"/>
                    <a:pt x="1800104" y="1779"/>
                    <a:pt x="1790965" y="3111"/>
                  </a:cubicBezTo>
                  <a:cubicBezTo>
                    <a:pt x="1781827" y="4443"/>
                    <a:pt x="1771926" y="-695"/>
                    <a:pt x="1762407" y="1969"/>
                  </a:cubicBezTo>
                  <a:cubicBezTo>
                    <a:pt x="1752126" y="1969"/>
                    <a:pt x="1741370" y="923"/>
                    <a:pt x="1730137" y="923"/>
                  </a:cubicBezTo>
                  <a:lnTo>
                    <a:pt x="0" y="923"/>
                  </a:lnTo>
                  <a:lnTo>
                    <a:pt x="0" y="248268"/>
                  </a:lnTo>
                  <a:lnTo>
                    <a:pt x="1799913" y="248268"/>
                  </a:lnTo>
                  <a:cubicBezTo>
                    <a:pt x="1807528" y="248268"/>
                    <a:pt x="1815240" y="248268"/>
                    <a:pt x="1822855" y="249124"/>
                  </a:cubicBezTo>
                  <a:cubicBezTo>
                    <a:pt x="1830489" y="250190"/>
                    <a:pt x="1838209" y="250437"/>
                    <a:pt x="1845891" y="249885"/>
                  </a:cubicBezTo>
                  <a:cubicBezTo>
                    <a:pt x="1851946" y="256687"/>
                    <a:pt x="1861636" y="258932"/>
                    <a:pt x="1870070" y="255498"/>
                  </a:cubicBezTo>
                  <a:cubicBezTo>
                    <a:pt x="1877781" y="235045"/>
                    <a:pt x="1884826" y="251217"/>
                    <a:pt x="1894345" y="250456"/>
                  </a:cubicBezTo>
                  <a:lnTo>
                    <a:pt x="1894345" y="311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885BFD28-A11B-1442-974B-7FC325882939}"/>
                </a:ext>
              </a:extLst>
            </p:cNvPr>
            <p:cNvSpPr/>
            <p:nvPr/>
          </p:nvSpPr>
          <p:spPr>
            <a:xfrm rot="21316072">
              <a:off x="2298293" y="3125172"/>
              <a:ext cx="3063988" cy="400521"/>
            </a:xfrm>
            <a:custGeom>
              <a:avLst/>
              <a:gdLst>
                <a:gd name="connsiteX0" fmla="*/ 2256079 w 2256079"/>
                <a:gd name="connsiteY0" fmla="*/ 20676 h 294912"/>
                <a:gd name="connsiteX1" fmla="*/ 2252842 w 2256079"/>
                <a:gd name="connsiteY1" fmla="*/ 20676 h 294912"/>
                <a:gd name="connsiteX2" fmla="*/ 2246560 w 2256079"/>
                <a:gd name="connsiteY2" fmla="*/ 20676 h 294912"/>
                <a:gd name="connsiteX3" fmla="*/ 2237041 w 2256079"/>
                <a:gd name="connsiteY3" fmla="*/ 20676 h 294912"/>
                <a:gd name="connsiteX4" fmla="*/ 2223999 w 2256079"/>
                <a:gd name="connsiteY4" fmla="*/ 20676 h 294912"/>
                <a:gd name="connsiteX5" fmla="*/ 2207530 w 2256079"/>
                <a:gd name="connsiteY5" fmla="*/ 20676 h 294912"/>
                <a:gd name="connsiteX6" fmla="*/ 2187825 w 2256079"/>
                <a:gd name="connsiteY6" fmla="*/ 20676 h 294912"/>
                <a:gd name="connsiteX7" fmla="*/ 2164884 w 2256079"/>
                <a:gd name="connsiteY7" fmla="*/ 20676 h 294912"/>
                <a:gd name="connsiteX8" fmla="*/ 2138991 w 2256079"/>
                <a:gd name="connsiteY8" fmla="*/ 20676 h 294912"/>
                <a:gd name="connsiteX9" fmla="*/ 2124903 w 2256079"/>
                <a:gd name="connsiteY9" fmla="*/ 26764 h 294912"/>
                <a:gd name="connsiteX10" fmla="*/ 2110053 w 2256079"/>
                <a:gd name="connsiteY10" fmla="*/ 20676 h 294912"/>
                <a:gd name="connsiteX11" fmla="*/ 2078448 w 2256079"/>
                <a:gd name="connsiteY11" fmla="*/ 20676 h 294912"/>
                <a:gd name="connsiteX12" fmla="*/ 2043989 w 2256079"/>
                <a:gd name="connsiteY12" fmla="*/ 20676 h 294912"/>
                <a:gd name="connsiteX13" fmla="*/ 2007054 w 2256079"/>
                <a:gd name="connsiteY13" fmla="*/ 20676 h 294912"/>
                <a:gd name="connsiteX14" fmla="*/ 1967739 w 2256079"/>
                <a:gd name="connsiteY14" fmla="*/ 19534 h 294912"/>
                <a:gd name="connsiteX15" fmla="*/ 1925949 w 2256079"/>
                <a:gd name="connsiteY15" fmla="*/ 18488 h 294912"/>
                <a:gd name="connsiteX16" fmla="*/ 254452 w 2256079"/>
                <a:gd name="connsiteY16" fmla="*/ 18488 h 294912"/>
                <a:gd name="connsiteX17" fmla="*/ 199810 w 2256079"/>
                <a:gd name="connsiteY17" fmla="*/ 19534 h 294912"/>
                <a:gd name="connsiteX18" fmla="*/ 146788 w 2256079"/>
                <a:gd name="connsiteY18" fmla="*/ 20105 h 294912"/>
                <a:gd name="connsiteX19" fmla="*/ 95193 w 2256079"/>
                <a:gd name="connsiteY19" fmla="*/ 19344 h 294912"/>
                <a:gd name="connsiteX20" fmla="*/ 45407 w 2256079"/>
                <a:gd name="connsiteY20" fmla="*/ 18488 h 294912"/>
                <a:gd name="connsiteX21" fmla="*/ 0 w 2256079"/>
                <a:gd name="connsiteY21" fmla="*/ 18488 h 294912"/>
                <a:gd name="connsiteX22" fmla="*/ 0 w 2256079"/>
                <a:gd name="connsiteY22" fmla="*/ 268021 h 294912"/>
                <a:gd name="connsiteX23" fmla="*/ 45788 w 2256079"/>
                <a:gd name="connsiteY23" fmla="*/ 268021 h 294912"/>
                <a:gd name="connsiteX24" fmla="*/ 92147 w 2256079"/>
                <a:gd name="connsiteY24" fmla="*/ 266879 h 294912"/>
                <a:gd name="connsiteX25" fmla="*/ 138506 w 2256079"/>
                <a:gd name="connsiteY25" fmla="*/ 265833 h 294912"/>
                <a:gd name="connsiteX26" fmla="*/ 1877496 w 2256079"/>
                <a:gd name="connsiteY26" fmla="*/ 265833 h 294912"/>
                <a:gd name="connsiteX27" fmla="*/ 1924521 w 2256079"/>
                <a:gd name="connsiteY27" fmla="*/ 265833 h 294912"/>
                <a:gd name="connsiteX28" fmla="*/ 1971547 w 2256079"/>
                <a:gd name="connsiteY28" fmla="*/ 265833 h 294912"/>
                <a:gd name="connsiteX29" fmla="*/ 2065502 w 2256079"/>
                <a:gd name="connsiteY29" fmla="*/ 265833 h 294912"/>
                <a:gd name="connsiteX30" fmla="*/ 2089015 w 2256079"/>
                <a:gd name="connsiteY30" fmla="*/ 265833 h 294912"/>
                <a:gd name="connsiteX31" fmla="*/ 2112528 w 2256079"/>
                <a:gd name="connsiteY31" fmla="*/ 267736 h 294912"/>
                <a:gd name="connsiteX32" fmla="*/ 2136040 w 2256079"/>
                <a:gd name="connsiteY32" fmla="*/ 269448 h 294912"/>
                <a:gd name="connsiteX33" fmla="*/ 2159553 w 2256079"/>
                <a:gd name="connsiteY33" fmla="*/ 268211 h 294912"/>
                <a:gd name="connsiteX34" fmla="*/ 2183066 w 2256079"/>
                <a:gd name="connsiteY34" fmla="*/ 270114 h 294912"/>
                <a:gd name="connsiteX35" fmla="*/ 2206579 w 2256079"/>
                <a:gd name="connsiteY35" fmla="*/ 268306 h 294912"/>
                <a:gd name="connsiteX36" fmla="*/ 2231329 w 2256079"/>
                <a:gd name="connsiteY36" fmla="*/ 268306 h 294912"/>
                <a:gd name="connsiteX37" fmla="*/ 2256079 w 2256079"/>
                <a:gd name="connsiteY37" fmla="*/ 268306 h 294912"/>
                <a:gd name="connsiteX38" fmla="*/ 2256079 w 2256079"/>
                <a:gd name="connsiteY38" fmla="*/ 20961 h 29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56079" h="294912">
                  <a:moveTo>
                    <a:pt x="2256079" y="20676"/>
                  </a:moveTo>
                  <a:cubicBezTo>
                    <a:pt x="2256079" y="29523"/>
                    <a:pt x="2254175" y="1649"/>
                    <a:pt x="2252842" y="20676"/>
                  </a:cubicBezTo>
                  <a:cubicBezTo>
                    <a:pt x="2251605" y="7262"/>
                    <a:pt x="2249035" y="29713"/>
                    <a:pt x="2246560" y="20676"/>
                  </a:cubicBezTo>
                  <a:cubicBezTo>
                    <a:pt x="2243990" y="32662"/>
                    <a:pt x="2240563" y="11162"/>
                    <a:pt x="2237041" y="20676"/>
                  </a:cubicBezTo>
                  <a:cubicBezTo>
                    <a:pt x="2233328" y="20676"/>
                    <a:pt x="2228854" y="-25844"/>
                    <a:pt x="2223999" y="20676"/>
                  </a:cubicBezTo>
                  <a:cubicBezTo>
                    <a:pt x="2219049" y="-5962"/>
                    <a:pt x="2213528" y="14968"/>
                    <a:pt x="2207530" y="20676"/>
                  </a:cubicBezTo>
                  <a:cubicBezTo>
                    <a:pt x="2201438" y="15348"/>
                    <a:pt x="2194870" y="30189"/>
                    <a:pt x="2187825" y="20676"/>
                  </a:cubicBezTo>
                  <a:cubicBezTo>
                    <a:pt x="2180686" y="-3774"/>
                    <a:pt x="2173071" y="77755"/>
                    <a:pt x="2164884" y="20676"/>
                  </a:cubicBezTo>
                  <a:cubicBezTo>
                    <a:pt x="2156792" y="5549"/>
                    <a:pt x="2148130" y="28952"/>
                    <a:pt x="2138991" y="20676"/>
                  </a:cubicBezTo>
                  <a:cubicBezTo>
                    <a:pt x="2134422" y="18297"/>
                    <a:pt x="2129472" y="23720"/>
                    <a:pt x="2124903" y="26764"/>
                  </a:cubicBezTo>
                  <a:cubicBezTo>
                    <a:pt x="2120048" y="31330"/>
                    <a:pt x="2115383" y="33899"/>
                    <a:pt x="2110053" y="20676"/>
                  </a:cubicBezTo>
                  <a:cubicBezTo>
                    <a:pt x="2099962" y="20676"/>
                    <a:pt x="2089396" y="32567"/>
                    <a:pt x="2078448" y="20676"/>
                  </a:cubicBezTo>
                  <a:cubicBezTo>
                    <a:pt x="2067406" y="13636"/>
                    <a:pt x="2055888" y="20676"/>
                    <a:pt x="2043989" y="20676"/>
                  </a:cubicBezTo>
                  <a:cubicBezTo>
                    <a:pt x="2031718" y="22055"/>
                    <a:pt x="2019324" y="22055"/>
                    <a:pt x="2007054" y="20676"/>
                  </a:cubicBezTo>
                  <a:cubicBezTo>
                    <a:pt x="1994393" y="17726"/>
                    <a:pt x="1981256" y="13826"/>
                    <a:pt x="1967739" y="19534"/>
                  </a:cubicBezTo>
                  <a:cubicBezTo>
                    <a:pt x="1953802" y="19933"/>
                    <a:pt x="1939847" y="19591"/>
                    <a:pt x="1925949" y="18488"/>
                  </a:cubicBezTo>
                  <a:lnTo>
                    <a:pt x="254452" y="18488"/>
                  </a:lnTo>
                  <a:cubicBezTo>
                    <a:pt x="235984" y="18488"/>
                    <a:pt x="217802" y="20961"/>
                    <a:pt x="199810" y="19534"/>
                  </a:cubicBezTo>
                  <a:cubicBezTo>
                    <a:pt x="181914" y="24291"/>
                    <a:pt x="164208" y="17251"/>
                    <a:pt x="146788" y="20105"/>
                  </a:cubicBezTo>
                  <a:cubicBezTo>
                    <a:pt x="129758" y="16908"/>
                    <a:pt x="112309" y="16651"/>
                    <a:pt x="95193" y="19344"/>
                  </a:cubicBezTo>
                  <a:cubicBezTo>
                    <a:pt x="78344" y="19344"/>
                    <a:pt x="61685" y="18488"/>
                    <a:pt x="45407" y="18488"/>
                  </a:cubicBezTo>
                  <a:lnTo>
                    <a:pt x="0" y="18488"/>
                  </a:lnTo>
                  <a:lnTo>
                    <a:pt x="0" y="268021"/>
                  </a:lnTo>
                  <a:cubicBezTo>
                    <a:pt x="14536" y="274652"/>
                    <a:pt x="31252" y="274652"/>
                    <a:pt x="45788" y="268021"/>
                  </a:cubicBezTo>
                  <a:cubicBezTo>
                    <a:pt x="61400" y="258508"/>
                    <a:pt x="76440" y="264406"/>
                    <a:pt x="92147" y="266879"/>
                  </a:cubicBezTo>
                  <a:cubicBezTo>
                    <a:pt x="107568" y="265719"/>
                    <a:pt x="123047" y="265376"/>
                    <a:pt x="138506" y="265833"/>
                  </a:cubicBezTo>
                  <a:lnTo>
                    <a:pt x="1877496" y="265833"/>
                  </a:lnTo>
                  <a:cubicBezTo>
                    <a:pt x="1893145" y="264501"/>
                    <a:pt x="1908872" y="264501"/>
                    <a:pt x="1924521" y="265833"/>
                  </a:cubicBezTo>
                  <a:cubicBezTo>
                    <a:pt x="1940228" y="264406"/>
                    <a:pt x="1955840" y="265833"/>
                    <a:pt x="1971547" y="265833"/>
                  </a:cubicBezTo>
                  <a:lnTo>
                    <a:pt x="2065502" y="265833"/>
                  </a:lnTo>
                  <a:cubicBezTo>
                    <a:pt x="2073403" y="265833"/>
                    <a:pt x="2081209" y="265833"/>
                    <a:pt x="2089015" y="265833"/>
                  </a:cubicBezTo>
                  <a:cubicBezTo>
                    <a:pt x="2096916" y="267355"/>
                    <a:pt x="2104722" y="260791"/>
                    <a:pt x="2112528" y="267736"/>
                  </a:cubicBezTo>
                  <a:cubicBezTo>
                    <a:pt x="2119029" y="273672"/>
                    <a:pt x="2128749" y="274376"/>
                    <a:pt x="2136040" y="269448"/>
                  </a:cubicBezTo>
                  <a:cubicBezTo>
                    <a:pt x="2143846" y="256034"/>
                    <a:pt x="2151747" y="281530"/>
                    <a:pt x="2159553" y="268211"/>
                  </a:cubicBezTo>
                  <a:cubicBezTo>
                    <a:pt x="2167359" y="237864"/>
                    <a:pt x="2175260" y="236532"/>
                    <a:pt x="2183066" y="270114"/>
                  </a:cubicBezTo>
                  <a:cubicBezTo>
                    <a:pt x="2190872" y="271826"/>
                    <a:pt x="2198678" y="279627"/>
                    <a:pt x="2206579" y="268306"/>
                  </a:cubicBezTo>
                  <a:cubicBezTo>
                    <a:pt x="2214385" y="285906"/>
                    <a:pt x="2223523" y="318156"/>
                    <a:pt x="2231329" y="268306"/>
                  </a:cubicBezTo>
                  <a:cubicBezTo>
                    <a:pt x="2239135" y="254512"/>
                    <a:pt x="2246560" y="277249"/>
                    <a:pt x="2256079" y="268306"/>
                  </a:cubicBezTo>
                  <a:lnTo>
                    <a:pt x="2256079" y="2096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E605DF16-F82A-7641-B737-CBD1EADD56F0}"/>
                </a:ext>
              </a:extLst>
            </p:cNvPr>
            <p:cNvSpPr/>
            <p:nvPr/>
          </p:nvSpPr>
          <p:spPr>
            <a:xfrm rot="21316072">
              <a:off x="2416271" y="3328315"/>
              <a:ext cx="2753710" cy="350100"/>
            </a:xfrm>
            <a:custGeom>
              <a:avLst/>
              <a:gdLst>
                <a:gd name="connsiteX0" fmla="*/ 2027616 w 2027615"/>
                <a:gd name="connsiteY0" fmla="*/ 6987 h 257786"/>
                <a:gd name="connsiteX1" fmla="*/ 2024283 w 2027615"/>
                <a:gd name="connsiteY1" fmla="*/ 6987 h 257786"/>
                <a:gd name="connsiteX2" fmla="*/ 2017525 w 2027615"/>
                <a:gd name="connsiteY2" fmla="*/ 6987 h 257786"/>
                <a:gd name="connsiteX3" fmla="*/ 2007244 w 2027615"/>
                <a:gd name="connsiteY3" fmla="*/ 6987 h 257786"/>
                <a:gd name="connsiteX4" fmla="*/ 1993250 w 2027615"/>
                <a:gd name="connsiteY4" fmla="*/ 6987 h 257786"/>
                <a:gd name="connsiteX5" fmla="*/ 1975830 w 2027615"/>
                <a:gd name="connsiteY5" fmla="*/ 6987 h 257786"/>
                <a:gd name="connsiteX6" fmla="*/ 1954888 w 2027615"/>
                <a:gd name="connsiteY6" fmla="*/ 5845 h 257786"/>
                <a:gd name="connsiteX7" fmla="*/ 1930708 w 2027615"/>
                <a:gd name="connsiteY7" fmla="*/ 4799 h 257786"/>
                <a:gd name="connsiteX8" fmla="*/ 44646 w 2027615"/>
                <a:gd name="connsiteY8" fmla="*/ 4799 h 257786"/>
                <a:gd name="connsiteX9" fmla="*/ 0 w 2027615"/>
                <a:gd name="connsiteY9" fmla="*/ 6987 h 257786"/>
                <a:gd name="connsiteX10" fmla="*/ 0 w 2027615"/>
                <a:gd name="connsiteY10" fmla="*/ 254332 h 257786"/>
                <a:gd name="connsiteX11" fmla="*/ 44931 w 2027615"/>
                <a:gd name="connsiteY11" fmla="*/ 254332 h 257786"/>
                <a:gd name="connsiteX12" fmla="*/ 90434 w 2027615"/>
                <a:gd name="connsiteY12" fmla="*/ 254332 h 257786"/>
                <a:gd name="connsiteX13" fmla="*/ 136221 w 2027615"/>
                <a:gd name="connsiteY13" fmla="*/ 253191 h 257786"/>
                <a:gd name="connsiteX14" fmla="*/ 182009 w 2027615"/>
                <a:gd name="connsiteY14" fmla="*/ 252144 h 257786"/>
                <a:gd name="connsiteX15" fmla="*/ 1679589 w 2027615"/>
                <a:gd name="connsiteY15" fmla="*/ 252144 h 257786"/>
                <a:gd name="connsiteX16" fmla="*/ 1748604 w 2027615"/>
                <a:gd name="connsiteY16" fmla="*/ 253191 h 257786"/>
                <a:gd name="connsiteX17" fmla="*/ 1817714 w 2027615"/>
                <a:gd name="connsiteY17" fmla="*/ 253761 h 257786"/>
                <a:gd name="connsiteX18" fmla="*/ 1886824 w 2027615"/>
                <a:gd name="connsiteY18" fmla="*/ 253761 h 257786"/>
                <a:gd name="connsiteX19" fmla="*/ 1957268 w 2027615"/>
                <a:gd name="connsiteY19" fmla="*/ 253761 h 257786"/>
                <a:gd name="connsiteX20" fmla="*/ 2027616 w 2027615"/>
                <a:gd name="connsiteY20" fmla="*/ 253761 h 257786"/>
                <a:gd name="connsiteX21" fmla="*/ 2027616 w 2027615"/>
                <a:gd name="connsiteY21" fmla="*/ 6416 h 25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27615" h="257786">
                  <a:moveTo>
                    <a:pt x="2027616" y="6987"/>
                  </a:moveTo>
                  <a:cubicBezTo>
                    <a:pt x="2027616" y="-9947"/>
                    <a:pt x="2025616" y="9555"/>
                    <a:pt x="2024283" y="6987"/>
                  </a:cubicBezTo>
                  <a:cubicBezTo>
                    <a:pt x="2022951" y="19735"/>
                    <a:pt x="2020190" y="-10042"/>
                    <a:pt x="2017525" y="6987"/>
                  </a:cubicBezTo>
                  <a:cubicBezTo>
                    <a:pt x="2014859" y="11553"/>
                    <a:pt x="2011147" y="-7759"/>
                    <a:pt x="2007244" y="6987"/>
                  </a:cubicBezTo>
                  <a:cubicBezTo>
                    <a:pt x="2003246" y="1469"/>
                    <a:pt x="1998486" y="18022"/>
                    <a:pt x="1993250" y="6987"/>
                  </a:cubicBezTo>
                  <a:cubicBezTo>
                    <a:pt x="1988110" y="16500"/>
                    <a:pt x="1982208" y="-2526"/>
                    <a:pt x="1975830" y="6987"/>
                  </a:cubicBezTo>
                  <a:cubicBezTo>
                    <a:pt x="1969452" y="14693"/>
                    <a:pt x="1962408" y="-5856"/>
                    <a:pt x="1954888" y="5845"/>
                  </a:cubicBezTo>
                  <a:cubicBezTo>
                    <a:pt x="1947367" y="-1100"/>
                    <a:pt x="1939276" y="14312"/>
                    <a:pt x="1930708" y="4799"/>
                  </a:cubicBezTo>
                  <a:lnTo>
                    <a:pt x="44646" y="4799"/>
                  </a:lnTo>
                  <a:cubicBezTo>
                    <a:pt x="28558" y="-4714"/>
                    <a:pt x="9519" y="2040"/>
                    <a:pt x="0" y="6987"/>
                  </a:cubicBezTo>
                  <a:lnTo>
                    <a:pt x="0" y="254332"/>
                  </a:lnTo>
                  <a:cubicBezTo>
                    <a:pt x="9519" y="255188"/>
                    <a:pt x="29510" y="253381"/>
                    <a:pt x="44931" y="254332"/>
                  </a:cubicBezTo>
                  <a:cubicBezTo>
                    <a:pt x="60048" y="252620"/>
                    <a:pt x="75317" y="252620"/>
                    <a:pt x="90434" y="254332"/>
                  </a:cubicBezTo>
                  <a:cubicBezTo>
                    <a:pt x="105760" y="246246"/>
                    <a:pt x="120800" y="254332"/>
                    <a:pt x="136221" y="253191"/>
                  </a:cubicBezTo>
                  <a:cubicBezTo>
                    <a:pt x="151643" y="253191"/>
                    <a:pt x="166683" y="252144"/>
                    <a:pt x="182009" y="252144"/>
                  </a:cubicBezTo>
                  <a:lnTo>
                    <a:pt x="1679589" y="252144"/>
                  </a:lnTo>
                  <a:cubicBezTo>
                    <a:pt x="1702626" y="242631"/>
                    <a:pt x="1725662" y="257662"/>
                    <a:pt x="1748604" y="253191"/>
                  </a:cubicBezTo>
                  <a:cubicBezTo>
                    <a:pt x="1771641" y="251383"/>
                    <a:pt x="1794677" y="263941"/>
                    <a:pt x="1817714" y="253761"/>
                  </a:cubicBezTo>
                  <a:cubicBezTo>
                    <a:pt x="1840751" y="245295"/>
                    <a:pt x="1863788" y="254998"/>
                    <a:pt x="1886824" y="253761"/>
                  </a:cubicBezTo>
                  <a:cubicBezTo>
                    <a:pt x="1909861" y="237589"/>
                    <a:pt x="1934421" y="255379"/>
                    <a:pt x="1957268" y="253761"/>
                  </a:cubicBezTo>
                  <a:cubicBezTo>
                    <a:pt x="1980304" y="258803"/>
                    <a:pt x="1999058" y="247863"/>
                    <a:pt x="2027616" y="253761"/>
                  </a:cubicBezTo>
                  <a:lnTo>
                    <a:pt x="2027616" y="6416"/>
                  </a:lnTo>
                  <a:close/>
                </a:path>
              </a:pathLst>
            </a:custGeom>
            <a:solidFill>
              <a:schemeClr val="bg1">
                <a:lumMod val="75000"/>
                <a:alpha val="66667"/>
              </a:schemeClr>
            </a:solidFill>
            <a:ln w="9508" cap="flat">
              <a:noFill/>
              <a:prstDash val="solid"/>
              <a:miter/>
            </a:ln>
          </p:spPr>
          <p:txBody>
            <a:bodyPr rtlCol="0" anchor="ctr"/>
            <a:lstStyle/>
            <a:p>
              <a:endParaRPr lang="en-US"/>
            </a:p>
          </p:txBody>
        </p:sp>
      </p:grpSp>
      <p:grpSp>
        <p:nvGrpSpPr>
          <p:cNvPr id="80" name="Group 79">
            <a:extLst>
              <a:ext uri="{FF2B5EF4-FFF2-40B4-BE49-F238E27FC236}">
                <a16:creationId xmlns:a16="http://schemas.microsoft.com/office/drawing/2014/main" id="{9F1A26BE-7D2A-684F-96D5-DCB3837BDF49}"/>
              </a:ext>
            </a:extLst>
          </p:cNvPr>
          <p:cNvGrpSpPr/>
          <p:nvPr/>
        </p:nvGrpSpPr>
        <p:grpSpPr>
          <a:xfrm rot="5233628">
            <a:off x="167445" y="2390990"/>
            <a:ext cx="3715052" cy="3114428"/>
            <a:chOff x="3435403" y="2139941"/>
            <a:chExt cx="3078168" cy="2580511"/>
          </a:xfrm>
          <a:effectLst>
            <a:outerShdw blurRad="254000" dist="38100" dir="8100000" algn="tr" rotWithShape="0">
              <a:prstClr val="black">
                <a:alpha val="27000"/>
              </a:prstClr>
            </a:outerShdw>
          </a:effectLst>
        </p:grpSpPr>
        <p:sp>
          <p:nvSpPr>
            <p:cNvPr id="34" name="Freeform 33">
              <a:extLst>
                <a:ext uri="{FF2B5EF4-FFF2-40B4-BE49-F238E27FC236}">
                  <a16:creationId xmlns:a16="http://schemas.microsoft.com/office/drawing/2014/main" id="{46F6013D-5881-544D-AA05-B13082A797AA}"/>
                </a:ext>
              </a:extLst>
            </p:cNvPr>
            <p:cNvSpPr/>
            <p:nvPr/>
          </p:nvSpPr>
          <p:spPr>
            <a:xfrm>
              <a:off x="5553208" y="2238750"/>
              <a:ext cx="849098" cy="839589"/>
            </a:xfrm>
            <a:custGeom>
              <a:avLst/>
              <a:gdLst>
                <a:gd name="connsiteX0" fmla="*/ 841698 w 849098"/>
                <a:gd name="connsiteY0" fmla="*/ 175658 h 839589"/>
                <a:gd name="connsiteX1" fmla="*/ 715282 w 849098"/>
                <a:gd name="connsiteY1" fmla="*/ 13171 h 839589"/>
                <a:gd name="connsiteX2" fmla="*/ 672635 w 849098"/>
                <a:gd name="connsiteY2" fmla="*/ 4799 h 839589"/>
                <a:gd name="connsiteX3" fmla="*/ 0 w 849098"/>
                <a:gd name="connsiteY3" fmla="*/ 178702 h 839589"/>
                <a:gd name="connsiteX4" fmla="*/ 514043 w 849098"/>
                <a:gd name="connsiteY4" fmla="*/ 839590 h 839589"/>
                <a:gd name="connsiteX5" fmla="*/ 839318 w 849098"/>
                <a:gd name="connsiteY5" fmla="*/ 219038 h 839589"/>
                <a:gd name="connsiteX6" fmla="*/ 841698 w 849098"/>
                <a:gd name="connsiteY6" fmla="*/ 175658 h 83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9098" h="839589">
                  <a:moveTo>
                    <a:pt x="841698" y="175658"/>
                  </a:moveTo>
                  <a:lnTo>
                    <a:pt x="715282" y="13171"/>
                  </a:lnTo>
                  <a:cubicBezTo>
                    <a:pt x="705467" y="-368"/>
                    <a:pt x="686848" y="-4022"/>
                    <a:pt x="672635" y="4799"/>
                  </a:cubicBezTo>
                  <a:cubicBezTo>
                    <a:pt x="453691" y="150162"/>
                    <a:pt x="268540" y="306941"/>
                    <a:pt x="0" y="178702"/>
                  </a:cubicBezTo>
                  <a:lnTo>
                    <a:pt x="514043" y="839590"/>
                  </a:lnTo>
                  <a:cubicBezTo>
                    <a:pt x="455976" y="548103"/>
                    <a:pt x="644268" y="395890"/>
                    <a:pt x="839318" y="219038"/>
                  </a:cubicBezTo>
                  <a:cubicBezTo>
                    <a:pt x="851379" y="207443"/>
                    <a:pt x="852417" y="188502"/>
                    <a:pt x="841698" y="175658"/>
                  </a:cubicBezTo>
                  <a:close/>
                </a:path>
              </a:pathLst>
            </a:custGeom>
            <a:noFill/>
            <a:ln w="9508"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30C2478-5079-3246-924F-EB78A05D83FA}"/>
                </a:ext>
              </a:extLst>
            </p:cNvPr>
            <p:cNvSpPr/>
            <p:nvPr/>
          </p:nvSpPr>
          <p:spPr>
            <a:xfrm>
              <a:off x="5553208" y="2238750"/>
              <a:ext cx="849098" cy="839589"/>
            </a:xfrm>
            <a:custGeom>
              <a:avLst/>
              <a:gdLst>
                <a:gd name="connsiteX0" fmla="*/ 841698 w 849098"/>
                <a:gd name="connsiteY0" fmla="*/ 175658 h 839589"/>
                <a:gd name="connsiteX1" fmla="*/ 715282 w 849098"/>
                <a:gd name="connsiteY1" fmla="*/ 13171 h 839589"/>
                <a:gd name="connsiteX2" fmla="*/ 672635 w 849098"/>
                <a:gd name="connsiteY2" fmla="*/ 4799 h 839589"/>
                <a:gd name="connsiteX3" fmla="*/ 0 w 849098"/>
                <a:gd name="connsiteY3" fmla="*/ 178702 h 839589"/>
                <a:gd name="connsiteX4" fmla="*/ 514043 w 849098"/>
                <a:gd name="connsiteY4" fmla="*/ 839590 h 839589"/>
                <a:gd name="connsiteX5" fmla="*/ 839318 w 849098"/>
                <a:gd name="connsiteY5" fmla="*/ 219038 h 839589"/>
                <a:gd name="connsiteX6" fmla="*/ 841698 w 849098"/>
                <a:gd name="connsiteY6" fmla="*/ 175658 h 83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9098" h="839589">
                  <a:moveTo>
                    <a:pt x="841698" y="175658"/>
                  </a:moveTo>
                  <a:lnTo>
                    <a:pt x="715282" y="13171"/>
                  </a:lnTo>
                  <a:cubicBezTo>
                    <a:pt x="705467" y="-368"/>
                    <a:pt x="686848" y="-4022"/>
                    <a:pt x="672635" y="4799"/>
                  </a:cubicBezTo>
                  <a:cubicBezTo>
                    <a:pt x="453691" y="150162"/>
                    <a:pt x="268540" y="306941"/>
                    <a:pt x="0" y="178702"/>
                  </a:cubicBezTo>
                  <a:lnTo>
                    <a:pt x="514043" y="839590"/>
                  </a:lnTo>
                  <a:cubicBezTo>
                    <a:pt x="455976" y="548103"/>
                    <a:pt x="644268" y="395890"/>
                    <a:pt x="839318" y="219038"/>
                  </a:cubicBezTo>
                  <a:cubicBezTo>
                    <a:pt x="851379" y="207443"/>
                    <a:pt x="852417" y="188502"/>
                    <a:pt x="841698" y="175658"/>
                  </a:cubicBezTo>
                  <a:close/>
                </a:path>
              </a:pathLst>
            </a:custGeom>
            <a:noFill/>
            <a:ln w="9508"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74D2CFC0-72BE-604A-8013-2BE71A35C296}"/>
                </a:ext>
              </a:extLst>
            </p:cNvPr>
            <p:cNvSpPr/>
            <p:nvPr/>
          </p:nvSpPr>
          <p:spPr>
            <a:xfrm>
              <a:off x="6229175" y="2139941"/>
              <a:ext cx="284396" cy="328122"/>
            </a:xfrm>
            <a:custGeom>
              <a:avLst/>
              <a:gdLst>
                <a:gd name="connsiteX0" fmla="*/ 110995 w 284396"/>
                <a:gd name="connsiteY0" fmla="*/ 328122 h 328122"/>
                <a:gd name="connsiteX1" fmla="*/ 269206 w 284396"/>
                <a:gd name="connsiteY1" fmla="*/ 205211 h 328122"/>
                <a:gd name="connsiteX2" fmla="*/ 283295 w 284396"/>
                <a:gd name="connsiteY2" fmla="*/ 151556 h 328122"/>
                <a:gd name="connsiteX3" fmla="*/ 257783 w 284396"/>
                <a:gd name="connsiteY3" fmla="*/ 14279 h 328122"/>
                <a:gd name="connsiteX4" fmla="*/ 230368 w 284396"/>
                <a:gd name="connsiteY4" fmla="*/ 6478 h 328122"/>
                <a:gd name="connsiteX5" fmla="*/ 0 w 284396"/>
                <a:gd name="connsiteY5" fmla="*/ 185423 h 328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396" h="328122">
                  <a:moveTo>
                    <a:pt x="110995" y="328122"/>
                  </a:moveTo>
                  <a:lnTo>
                    <a:pt x="269206" y="205211"/>
                  </a:lnTo>
                  <a:cubicBezTo>
                    <a:pt x="282534" y="194936"/>
                    <a:pt x="286627" y="168014"/>
                    <a:pt x="283295" y="151556"/>
                  </a:cubicBezTo>
                  <a:lnTo>
                    <a:pt x="257783" y="14279"/>
                  </a:lnTo>
                  <a:cubicBezTo>
                    <a:pt x="254547" y="-2179"/>
                    <a:pt x="243695" y="-3891"/>
                    <a:pt x="230368" y="6478"/>
                  </a:cubicBezTo>
                  <a:lnTo>
                    <a:pt x="0" y="185423"/>
                  </a:lnTo>
                  <a:close/>
                </a:path>
              </a:pathLst>
            </a:custGeom>
            <a:solidFill>
              <a:schemeClr val="accent2"/>
            </a:solidFill>
            <a:ln w="9508"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BB47E8E9-8621-D941-8C33-BAAA30DBED54}"/>
                </a:ext>
              </a:extLst>
            </p:cNvPr>
            <p:cNvSpPr/>
            <p:nvPr/>
          </p:nvSpPr>
          <p:spPr>
            <a:xfrm>
              <a:off x="5558158" y="2256776"/>
              <a:ext cx="857987" cy="839354"/>
            </a:xfrm>
            <a:custGeom>
              <a:avLst/>
              <a:gdLst>
                <a:gd name="connsiteX0" fmla="*/ 724135 w 857987"/>
                <a:gd name="connsiteY0" fmla="*/ 12935 h 839354"/>
                <a:gd name="connsiteX1" fmla="*/ 850551 w 857987"/>
                <a:gd name="connsiteY1" fmla="*/ 175422 h 839354"/>
                <a:gd name="connsiteX2" fmla="*/ 848172 w 857987"/>
                <a:gd name="connsiteY2" fmla="*/ 218803 h 839354"/>
                <a:gd name="connsiteX3" fmla="*/ 522991 w 857987"/>
                <a:gd name="connsiteY3" fmla="*/ 839354 h 839354"/>
                <a:gd name="connsiteX4" fmla="*/ 0 w 857987"/>
                <a:gd name="connsiteY4" fmla="*/ 166384 h 839354"/>
                <a:gd name="connsiteX5" fmla="*/ 681964 w 857987"/>
                <a:gd name="connsiteY5" fmla="*/ 4659 h 839354"/>
                <a:gd name="connsiteX6" fmla="*/ 724135 w 857987"/>
                <a:gd name="connsiteY6" fmla="*/ 12935 h 839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987" h="839354">
                  <a:moveTo>
                    <a:pt x="724135" y="12935"/>
                  </a:moveTo>
                  <a:lnTo>
                    <a:pt x="850551" y="175422"/>
                  </a:lnTo>
                  <a:cubicBezTo>
                    <a:pt x="861318" y="188250"/>
                    <a:pt x="860280" y="207228"/>
                    <a:pt x="848172" y="218803"/>
                  </a:cubicBezTo>
                  <a:cubicBezTo>
                    <a:pt x="653120" y="395274"/>
                    <a:pt x="464828" y="547677"/>
                    <a:pt x="522991" y="839354"/>
                  </a:cubicBezTo>
                  <a:lnTo>
                    <a:pt x="0" y="166384"/>
                  </a:lnTo>
                  <a:cubicBezTo>
                    <a:pt x="268540" y="294624"/>
                    <a:pt x="462734" y="149926"/>
                    <a:pt x="681964" y="4659"/>
                  </a:cubicBezTo>
                  <a:cubicBezTo>
                    <a:pt x="696043" y="-3932"/>
                    <a:pt x="714358" y="-338"/>
                    <a:pt x="724135" y="12935"/>
                  </a:cubicBezTo>
                  <a:close/>
                </a:path>
              </a:pathLst>
            </a:custGeom>
            <a:solidFill>
              <a:srgbClr val="201F23"/>
            </a:solidFill>
            <a:ln w="9508"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1FB2756A-5C1A-5541-B23D-88EC128ED587}"/>
                </a:ext>
              </a:extLst>
            </p:cNvPr>
            <p:cNvSpPr/>
            <p:nvPr/>
          </p:nvSpPr>
          <p:spPr>
            <a:xfrm>
              <a:off x="5976947" y="2334116"/>
              <a:ext cx="454294" cy="760206"/>
            </a:xfrm>
            <a:custGeom>
              <a:avLst/>
              <a:gdLst>
                <a:gd name="connsiteX0" fmla="*/ 62413 w 454294"/>
                <a:gd name="connsiteY0" fmla="*/ 760207 h 760206"/>
                <a:gd name="connsiteX1" fmla="*/ 116483 w 454294"/>
                <a:gd name="connsiteY1" fmla="*/ 736043 h 760206"/>
                <a:gd name="connsiteX2" fmla="*/ 175122 w 454294"/>
                <a:gd name="connsiteY2" fmla="*/ 413638 h 760206"/>
                <a:gd name="connsiteX3" fmla="*/ 406441 w 454294"/>
                <a:gd name="connsiteY3" fmla="*/ 167339 h 760206"/>
                <a:gd name="connsiteX4" fmla="*/ 433666 w 454294"/>
                <a:gd name="connsiteY4" fmla="*/ 142699 h 760206"/>
                <a:gd name="connsiteX5" fmla="*/ 441091 w 454294"/>
                <a:gd name="connsiteY5" fmla="*/ 57080 h 760206"/>
                <a:gd name="connsiteX6" fmla="*/ 396636 w 454294"/>
                <a:gd name="connsiteY6" fmla="*/ 0 h 760206"/>
                <a:gd name="connsiteX7" fmla="*/ 348468 w 454294"/>
                <a:gd name="connsiteY7" fmla="*/ 37387 h 760206"/>
                <a:gd name="connsiteX8" fmla="*/ 324479 w 454294"/>
                <a:gd name="connsiteY8" fmla="*/ 56414 h 760206"/>
                <a:gd name="connsiteX9" fmla="*/ 319434 w 454294"/>
                <a:gd name="connsiteY9" fmla="*/ 63358 h 760206"/>
                <a:gd name="connsiteX10" fmla="*/ 74121 w 454294"/>
                <a:gd name="connsiteY10" fmla="*/ 327352 h 760206"/>
                <a:gd name="connsiteX11" fmla="*/ 10056 w 454294"/>
                <a:gd name="connsiteY11" fmla="*/ 688381 h 760206"/>
                <a:gd name="connsiteX12" fmla="*/ 11199 w 454294"/>
                <a:gd name="connsiteY12" fmla="*/ 695326 h 76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4294" h="760206">
                  <a:moveTo>
                    <a:pt x="62413" y="760207"/>
                  </a:moveTo>
                  <a:lnTo>
                    <a:pt x="116483" y="736043"/>
                  </a:lnTo>
                  <a:cubicBezTo>
                    <a:pt x="92208" y="603808"/>
                    <a:pt x="119243" y="502492"/>
                    <a:pt x="175122" y="413638"/>
                  </a:cubicBezTo>
                  <a:cubicBezTo>
                    <a:pt x="231000" y="324784"/>
                    <a:pt x="315627" y="248677"/>
                    <a:pt x="406441" y="167339"/>
                  </a:cubicBezTo>
                  <a:lnTo>
                    <a:pt x="433666" y="142699"/>
                  </a:lnTo>
                  <a:cubicBezTo>
                    <a:pt x="458007" y="120412"/>
                    <a:pt x="461225" y="83219"/>
                    <a:pt x="441091" y="57080"/>
                  </a:cubicBezTo>
                  <a:lnTo>
                    <a:pt x="396636" y="0"/>
                  </a:lnTo>
                  <a:lnTo>
                    <a:pt x="348468" y="37387"/>
                  </a:lnTo>
                  <a:lnTo>
                    <a:pt x="324479" y="56414"/>
                  </a:lnTo>
                  <a:lnTo>
                    <a:pt x="319434" y="63358"/>
                  </a:lnTo>
                  <a:cubicBezTo>
                    <a:pt x="225955" y="147551"/>
                    <a:pt x="134855" y="229365"/>
                    <a:pt x="74121" y="327352"/>
                  </a:cubicBezTo>
                  <a:cubicBezTo>
                    <a:pt x="13388" y="425339"/>
                    <a:pt x="-17264" y="539498"/>
                    <a:pt x="10056" y="688381"/>
                  </a:cubicBezTo>
                  <a:lnTo>
                    <a:pt x="11199" y="695326"/>
                  </a:lnTo>
                  <a:close/>
                </a:path>
              </a:pathLst>
            </a:custGeom>
            <a:solidFill>
              <a:srgbClr val="6D6E71">
                <a:alpha val="0"/>
              </a:srgbClr>
            </a:solidFill>
            <a:ln w="9508"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860586C3-65EE-934B-9FDA-BFE7AD041BFE}"/>
                </a:ext>
              </a:extLst>
            </p:cNvPr>
            <p:cNvSpPr/>
            <p:nvPr/>
          </p:nvSpPr>
          <p:spPr>
            <a:xfrm>
              <a:off x="5980933" y="2336684"/>
              <a:ext cx="446854" cy="756496"/>
            </a:xfrm>
            <a:custGeom>
              <a:avLst/>
              <a:gdLst>
                <a:gd name="connsiteX0" fmla="*/ 392745 w 446854"/>
                <a:gd name="connsiteY0" fmla="*/ 0 h 756496"/>
                <a:gd name="connsiteX1" fmla="*/ 414068 w 446854"/>
                <a:gd name="connsiteY1" fmla="*/ 27493 h 756496"/>
                <a:gd name="connsiteX2" fmla="*/ 435963 w 446854"/>
                <a:gd name="connsiteY2" fmla="*/ 57080 h 756496"/>
                <a:gd name="connsiteX3" fmla="*/ 444054 w 446854"/>
                <a:gd name="connsiteY3" fmla="*/ 73347 h 756496"/>
                <a:gd name="connsiteX4" fmla="*/ 425015 w 446854"/>
                <a:gd name="connsiteY4" fmla="*/ 141177 h 756496"/>
                <a:gd name="connsiteX5" fmla="*/ 397981 w 446854"/>
                <a:gd name="connsiteY5" fmla="*/ 165531 h 756496"/>
                <a:gd name="connsiteX6" fmla="*/ 320113 w 446854"/>
                <a:gd name="connsiteY6" fmla="*/ 236786 h 756496"/>
                <a:gd name="connsiteX7" fmla="*/ 184557 w 446854"/>
                <a:gd name="connsiteY7" fmla="*/ 387096 h 756496"/>
                <a:gd name="connsiteX8" fmla="*/ 168850 w 446854"/>
                <a:gd name="connsiteY8" fmla="*/ 410688 h 756496"/>
                <a:gd name="connsiteX9" fmla="*/ 107641 w 446854"/>
                <a:gd name="connsiteY9" fmla="*/ 566231 h 756496"/>
                <a:gd name="connsiteX10" fmla="*/ 110307 w 446854"/>
                <a:gd name="connsiteY10" fmla="*/ 730525 h 756496"/>
                <a:gd name="connsiteX11" fmla="*/ 60140 w 446854"/>
                <a:gd name="connsiteY11" fmla="*/ 756496 h 756496"/>
                <a:gd name="connsiteX12" fmla="*/ 38626 w 446854"/>
                <a:gd name="connsiteY12" fmla="*/ 728813 h 756496"/>
                <a:gd name="connsiteX13" fmla="*/ 10544 w 446854"/>
                <a:gd name="connsiteY13" fmla="*/ 690760 h 756496"/>
                <a:gd name="connsiteX14" fmla="*/ 9497 w 446854"/>
                <a:gd name="connsiteY14" fmla="*/ 683910 h 756496"/>
                <a:gd name="connsiteX15" fmla="*/ 4833 w 446854"/>
                <a:gd name="connsiteY15" fmla="*/ 511815 h 756496"/>
                <a:gd name="connsiteX16" fmla="*/ 74133 w 446854"/>
                <a:gd name="connsiteY16" fmla="*/ 326496 h 756496"/>
                <a:gd name="connsiteX17" fmla="*/ 197885 w 446854"/>
                <a:gd name="connsiteY17" fmla="*/ 175710 h 756496"/>
                <a:gd name="connsiteX18" fmla="*/ 317828 w 446854"/>
                <a:gd name="connsiteY18" fmla="*/ 64024 h 756496"/>
                <a:gd name="connsiteX19" fmla="*/ 322873 w 446854"/>
                <a:gd name="connsiteY19" fmla="*/ 57270 h 756496"/>
                <a:gd name="connsiteX20" fmla="*/ 346767 w 446854"/>
                <a:gd name="connsiteY20" fmla="*/ 38243 h 756496"/>
                <a:gd name="connsiteX21" fmla="*/ 352097 w 446854"/>
                <a:gd name="connsiteY21" fmla="*/ 34058 h 756496"/>
                <a:gd name="connsiteX22" fmla="*/ 392745 w 446854"/>
                <a:gd name="connsiteY22" fmla="*/ 0 h 756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46854" h="756496">
                  <a:moveTo>
                    <a:pt x="392745" y="0"/>
                  </a:moveTo>
                  <a:lnTo>
                    <a:pt x="414068" y="27493"/>
                  </a:lnTo>
                  <a:cubicBezTo>
                    <a:pt x="414068" y="28064"/>
                    <a:pt x="436153" y="56033"/>
                    <a:pt x="435963" y="57080"/>
                  </a:cubicBezTo>
                  <a:cubicBezTo>
                    <a:pt x="439466" y="62064"/>
                    <a:pt x="442188" y="67548"/>
                    <a:pt x="444054" y="73347"/>
                  </a:cubicBezTo>
                  <a:cubicBezTo>
                    <a:pt x="451413" y="97734"/>
                    <a:pt x="443997" y="124174"/>
                    <a:pt x="425015" y="141177"/>
                  </a:cubicBezTo>
                  <a:lnTo>
                    <a:pt x="397981" y="165531"/>
                  </a:lnTo>
                  <a:cubicBezTo>
                    <a:pt x="371327" y="189600"/>
                    <a:pt x="345148" y="213098"/>
                    <a:pt x="320113" y="236786"/>
                  </a:cubicBezTo>
                  <a:cubicBezTo>
                    <a:pt x="269955" y="282174"/>
                    <a:pt x="224539" y="332536"/>
                    <a:pt x="184557" y="387096"/>
                  </a:cubicBezTo>
                  <a:cubicBezTo>
                    <a:pt x="179131" y="394801"/>
                    <a:pt x="173896" y="402697"/>
                    <a:pt x="168850" y="410688"/>
                  </a:cubicBezTo>
                  <a:cubicBezTo>
                    <a:pt x="138389" y="457996"/>
                    <a:pt x="117580" y="510858"/>
                    <a:pt x="107641" y="566231"/>
                  </a:cubicBezTo>
                  <a:cubicBezTo>
                    <a:pt x="98817" y="620723"/>
                    <a:pt x="99721" y="676347"/>
                    <a:pt x="110307" y="730525"/>
                  </a:cubicBezTo>
                  <a:cubicBezTo>
                    <a:pt x="110307" y="731572"/>
                    <a:pt x="59949" y="755355"/>
                    <a:pt x="60140" y="756496"/>
                  </a:cubicBezTo>
                  <a:lnTo>
                    <a:pt x="38626" y="728813"/>
                  </a:lnTo>
                  <a:cubicBezTo>
                    <a:pt x="38626" y="727861"/>
                    <a:pt x="10639" y="691426"/>
                    <a:pt x="10544" y="690760"/>
                  </a:cubicBezTo>
                  <a:cubicBezTo>
                    <a:pt x="10449" y="690094"/>
                    <a:pt x="9497" y="684005"/>
                    <a:pt x="9497" y="683910"/>
                  </a:cubicBezTo>
                  <a:cubicBezTo>
                    <a:pt x="-1336" y="627172"/>
                    <a:pt x="-2916" y="569056"/>
                    <a:pt x="4833" y="511815"/>
                  </a:cubicBezTo>
                  <a:cubicBezTo>
                    <a:pt x="14618" y="445855"/>
                    <a:pt x="38236" y="382704"/>
                    <a:pt x="74133" y="326496"/>
                  </a:cubicBezTo>
                  <a:cubicBezTo>
                    <a:pt x="109507" y="271688"/>
                    <a:pt x="151021" y="221098"/>
                    <a:pt x="197885" y="175710"/>
                  </a:cubicBezTo>
                  <a:cubicBezTo>
                    <a:pt x="235962" y="137657"/>
                    <a:pt x="276514" y="101221"/>
                    <a:pt x="317828" y="64024"/>
                  </a:cubicBezTo>
                  <a:lnTo>
                    <a:pt x="322873" y="57270"/>
                  </a:lnTo>
                  <a:cubicBezTo>
                    <a:pt x="323825" y="56319"/>
                    <a:pt x="346291" y="38909"/>
                    <a:pt x="346767" y="38243"/>
                  </a:cubicBezTo>
                  <a:lnTo>
                    <a:pt x="352097" y="34058"/>
                  </a:lnTo>
                  <a:cubicBezTo>
                    <a:pt x="353240" y="33201"/>
                    <a:pt x="393411" y="856"/>
                    <a:pt x="392745" y="0"/>
                  </a:cubicBezTo>
                  <a:close/>
                </a:path>
              </a:pathLst>
            </a:custGeom>
            <a:solidFill>
              <a:srgbClr val="6D6E71">
                <a:alpha val="2000"/>
              </a:srgbClr>
            </a:solidFill>
            <a:ln w="9508"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E927D331-807F-5849-9565-5DAC8ED26F50}"/>
                </a:ext>
              </a:extLst>
            </p:cNvPr>
            <p:cNvSpPr/>
            <p:nvPr/>
          </p:nvSpPr>
          <p:spPr>
            <a:xfrm>
              <a:off x="5984424" y="2339728"/>
              <a:ext cx="440107" cy="751834"/>
            </a:xfrm>
            <a:custGeom>
              <a:avLst/>
              <a:gdLst>
                <a:gd name="connsiteX0" fmla="*/ 389349 w 440107"/>
                <a:gd name="connsiteY0" fmla="*/ 0 h 751834"/>
                <a:gd name="connsiteX1" fmla="*/ 410577 w 440107"/>
                <a:gd name="connsiteY1" fmla="*/ 27208 h 751834"/>
                <a:gd name="connsiteX2" fmla="*/ 431234 w 440107"/>
                <a:gd name="connsiteY2" fmla="*/ 56985 h 751834"/>
                <a:gd name="connsiteX3" fmla="*/ 438183 w 440107"/>
                <a:gd name="connsiteY3" fmla="*/ 73062 h 751834"/>
                <a:gd name="connsiteX4" fmla="*/ 417527 w 440107"/>
                <a:gd name="connsiteY4" fmla="*/ 139655 h 751834"/>
                <a:gd name="connsiteX5" fmla="*/ 390682 w 440107"/>
                <a:gd name="connsiteY5" fmla="*/ 163914 h 751834"/>
                <a:gd name="connsiteX6" fmla="*/ 313480 w 440107"/>
                <a:gd name="connsiteY6" fmla="*/ 234598 h 751834"/>
                <a:gd name="connsiteX7" fmla="*/ 179163 w 440107"/>
                <a:gd name="connsiteY7" fmla="*/ 383956 h 751834"/>
                <a:gd name="connsiteX8" fmla="*/ 163646 w 440107"/>
                <a:gd name="connsiteY8" fmla="*/ 407454 h 751834"/>
                <a:gd name="connsiteX9" fmla="*/ 102723 w 440107"/>
                <a:gd name="connsiteY9" fmla="*/ 561284 h 751834"/>
                <a:gd name="connsiteX10" fmla="*/ 104341 w 440107"/>
                <a:gd name="connsiteY10" fmla="*/ 724246 h 751834"/>
                <a:gd name="connsiteX11" fmla="*/ 57982 w 440107"/>
                <a:gd name="connsiteY11" fmla="*/ 751835 h 751834"/>
                <a:gd name="connsiteX12" fmla="*/ 36659 w 440107"/>
                <a:gd name="connsiteY12" fmla="*/ 724437 h 751834"/>
                <a:gd name="connsiteX13" fmla="*/ 10004 w 440107"/>
                <a:gd name="connsiteY13" fmla="*/ 686383 h 751834"/>
                <a:gd name="connsiteX14" fmla="*/ 8957 w 440107"/>
                <a:gd name="connsiteY14" fmla="*/ 679534 h 751834"/>
                <a:gd name="connsiteX15" fmla="*/ 5150 w 440107"/>
                <a:gd name="connsiteY15" fmla="*/ 508961 h 751834"/>
                <a:gd name="connsiteX16" fmla="*/ 74545 w 440107"/>
                <a:gd name="connsiteY16" fmla="*/ 325164 h 751834"/>
                <a:gd name="connsiteX17" fmla="*/ 198296 w 440107"/>
                <a:gd name="connsiteY17" fmla="*/ 175425 h 751834"/>
                <a:gd name="connsiteX18" fmla="*/ 317574 w 440107"/>
                <a:gd name="connsiteY18" fmla="*/ 64405 h 751834"/>
                <a:gd name="connsiteX19" fmla="*/ 322714 w 440107"/>
                <a:gd name="connsiteY19" fmla="*/ 57650 h 751834"/>
                <a:gd name="connsiteX20" fmla="*/ 346322 w 440107"/>
                <a:gd name="connsiteY20" fmla="*/ 38624 h 751834"/>
                <a:gd name="connsiteX21" fmla="*/ 351653 w 440107"/>
                <a:gd name="connsiteY21" fmla="*/ 34438 h 751834"/>
                <a:gd name="connsiteX22" fmla="*/ 389349 w 440107"/>
                <a:gd name="connsiteY22" fmla="*/ 0 h 75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40107" h="751834">
                  <a:moveTo>
                    <a:pt x="389349" y="0"/>
                  </a:moveTo>
                  <a:lnTo>
                    <a:pt x="410577" y="27208"/>
                  </a:lnTo>
                  <a:cubicBezTo>
                    <a:pt x="411434" y="28350"/>
                    <a:pt x="431710" y="55748"/>
                    <a:pt x="431234" y="56985"/>
                  </a:cubicBezTo>
                  <a:cubicBezTo>
                    <a:pt x="434423" y="61923"/>
                    <a:pt x="436774" y="67356"/>
                    <a:pt x="438183" y="73062"/>
                  </a:cubicBezTo>
                  <a:cubicBezTo>
                    <a:pt x="444095" y="97368"/>
                    <a:pt x="436156" y="122952"/>
                    <a:pt x="417527" y="139655"/>
                  </a:cubicBezTo>
                  <a:lnTo>
                    <a:pt x="390682" y="163914"/>
                  </a:lnTo>
                  <a:cubicBezTo>
                    <a:pt x="364218" y="187792"/>
                    <a:pt x="338231" y="211480"/>
                    <a:pt x="313480" y="234598"/>
                  </a:cubicBezTo>
                  <a:cubicBezTo>
                    <a:pt x="263771" y="279721"/>
                    <a:pt x="218772" y="329763"/>
                    <a:pt x="179163" y="383956"/>
                  </a:cubicBezTo>
                  <a:cubicBezTo>
                    <a:pt x="173737" y="391757"/>
                    <a:pt x="168596" y="399558"/>
                    <a:pt x="163646" y="407454"/>
                  </a:cubicBezTo>
                  <a:cubicBezTo>
                    <a:pt x="133565" y="454305"/>
                    <a:pt x="112870" y="506549"/>
                    <a:pt x="102723" y="561284"/>
                  </a:cubicBezTo>
                  <a:cubicBezTo>
                    <a:pt x="93727" y="615281"/>
                    <a:pt x="94269" y="670438"/>
                    <a:pt x="104341" y="724246"/>
                  </a:cubicBezTo>
                  <a:cubicBezTo>
                    <a:pt x="104341" y="726339"/>
                    <a:pt x="57601" y="749647"/>
                    <a:pt x="57982" y="751835"/>
                  </a:cubicBezTo>
                  <a:lnTo>
                    <a:pt x="36659" y="724437"/>
                  </a:lnTo>
                  <a:cubicBezTo>
                    <a:pt x="36659" y="722629"/>
                    <a:pt x="10195" y="687715"/>
                    <a:pt x="10004" y="686383"/>
                  </a:cubicBezTo>
                  <a:cubicBezTo>
                    <a:pt x="9814" y="685052"/>
                    <a:pt x="8957" y="679819"/>
                    <a:pt x="8957" y="679534"/>
                  </a:cubicBezTo>
                  <a:cubicBezTo>
                    <a:pt x="-1533" y="623255"/>
                    <a:pt x="-2818" y="565650"/>
                    <a:pt x="5150" y="508961"/>
                  </a:cubicBezTo>
                  <a:cubicBezTo>
                    <a:pt x="15212" y="443531"/>
                    <a:pt x="38848" y="380926"/>
                    <a:pt x="74545" y="325164"/>
                  </a:cubicBezTo>
                  <a:cubicBezTo>
                    <a:pt x="109995" y="270733"/>
                    <a:pt x="151509" y="220498"/>
                    <a:pt x="198296" y="175425"/>
                  </a:cubicBezTo>
                  <a:cubicBezTo>
                    <a:pt x="236374" y="137848"/>
                    <a:pt x="276450" y="101412"/>
                    <a:pt x="317574" y="64405"/>
                  </a:cubicBezTo>
                  <a:lnTo>
                    <a:pt x="322714" y="57650"/>
                  </a:lnTo>
                  <a:cubicBezTo>
                    <a:pt x="324047" y="56414"/>
                    <a:pt x="345465" y="39766"/>
                    <a:pt x="346322" y="38624"/>
                  </a:cubicBezTo>
                  <a:lnTo>
                    <a:pt x="351653" y="34438"/>
                  </a:lnTo>
                  <a:cubicBezTo>
                    <a:pt x="353081" y="33392"/>
                    <a:pt x="390682" y="1903"/>
                    <a:pt x="389349" y="0"/>
                  </a:cubicBezTo>
                  <a:close/>
                </a:path>
              </a:pathLst>
            </a:custGeom>
            <a:solidFill>
              <a:srgbClr val="6D6E71">
                <a:alpha val="3000"/>
              </a:srgbClr>
            </a:solidFill>
            <a:ln w="9508"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9C4A7DA5-5F92-3D4E-BB56-71CC49BA90C1}"/>
                </a:ext>
              </a:extLst>
            </p:cNvPr>
            <p:cNvSpPr/>
            <p:nvPr/>
          </p:nvSpPr>
          <p:spPr>
            <a:xfrm>
              <a:off x="5988522" y="2343153"/>
              <a:ext cx="433146" cy="747648"/>
            </a:xfrm>
            <a:custGeom>
              <a:avLst/>
              <a:gdLst>
                <a:gd name="connsiteX0" fmla="*/ 385346 w 433146"/>
                <a:gd name="connsiteY0" fmla="*/ 0 h 747648"/>
                <a:gd name="connsiteX1" fmla="*/ 406384 w 433146"/>
                <a:gd name="connsiteY1" fmla="*/ 27018 h 747648"/>
                <a:gd name="connsiteX2" fmla="*/ 426374 w 433146"/>
                <a:gd name="connsiteY2" fmla="*/ 56794 h 747648"/>
                <a:gd name="connsiteX3" fmla="*/ 432181 w 433146"/>
                <a:gd name="connsiteY3" fmla="*/ 72777 h 747648"/>
                <a:gd name="connsiteX4" fmla="*/ 409430 w 433146"/>
                <a:gd name="connsiteY4" fmla="*/ 137372 h 747648"/>
                <a:gd name="connsiteX5" fmla="*/ 382776 w 433146"/>
                <a:gd name="connsiteY5" fmla="*/ 161440 h 747648"/>
                <a:gd name="connsiteX6" fmla="*/ 306621 w 433146"/>
                <a:gd name="connsiteY6" fmla="*/ 231744 h 747648"/>
                <a:gd name="connsiteX7" fmla="*/ 173351 w 433146"/>
                <a:gd name="connsiteY7" fmla="*/ 380151 h 747648"/>
                <a:gd name="connsiteX8" fmla="*/ 157929 w 433146"/>
                <a:gd name="connsiteY8" fmla="*/ 403458 h 747648"/>
                <a:gd name="connsiteX9" fmla="*/ 97387 w 433146"/>
                <a:gd name="connsiteY9" fmla="*/ 556622 h 747648"/>
                <a:gd name="connsiteX10" fmla="*/ 98339 w 433146"/>
                <a:gd name="connsiteY10" fmla="*/ 718348 h 747648"/>
                <a:gd name="connsiteX11" fmla="*/ 55787 w 433146"/>
                <a:gd name="connsiteY11" fmla="*/ 747649 h 747648"/>
                <a:gd name="connsiteX12" fmla="*/ 34654 w 433146"/>
                <a:gd name="connsiteY12" fmla="*/ 720441 h 747648"/>
                <a:gd name="connsiteX13" fmla="*/ 9428 w 433146"/>
                <a:gd name="connsiteY13" fmla="*/ 681817 h 747648"/>
                <a:gd name="connsiteX14" fmla="*/ 8476 w 433146"/>
                <a:gd name="connsiteY14" fmla="*/ 675063 h 747648"/>
                <a:gd name="connsiteX15" fmla="*/ 5430 w 433146"/>
                <a:gd name="connsiteY15" fmla="*/ 506012 h 747648"/>
                <a:gd name="connsiteX16" fmla="*/ 74159 w 433146"/>
                <a:gd name="connsiteY16" fmla="*/ 324022 h 747648"/>
                <a:gd name="connsiteX17" fmla="*/ 197911 w 433146"/>
                <a:gd name="connsiteY17" fmla="*/ 175235 h 747648"/>
                <a:gd name="connsiteX18" fmla="*/ 316521 w 433146"/>
                <a:gd name="connsiteY18" fmla="*/ 64785 h 747648"/>
                <a:gd name="connsiteX19" fmla="*/ 321662 w 433146"/>
                <a:gd name="connsiteY19" fmla="*/ 58221 h 747648"/>
                <a:gd name="connsiteX20" fmla="*/ 345079 w 433146"/>
                <a:gd name="connsiteY20" fmla="*/ 39195 h 747648"/>
                <a:gd name="connsiteX21" fmla="*/ 350315 w 433146"/>
                <a:gd name="connsiteY21" fmla="*/ 34914 h 747648"/>
                <a:gd name="connsiteX22" fmla="*/ 385346 w 433146"/>
                <a:gd name="connsiteY22" fmla="*/ 0 h 747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33146" h="747648">
                  <a:moveTo>
                    <a:pt x="385346" y="0"/>
                  </a:moveTo>
                  <a:lnTo>
                    <a:pt x="406384" y="27018"/>
                  </a:lnTo>
                  <a:cubicBezTo>
                    <a:pt x="413780" y="36429"/>
                    <a:pt x="420463" y="46383"/>
                    <a:pt x="426374" y="56794"/>
                  </a:cubicBezTo>
                  <a:cubicBezTo>
                    <a:pt x="429183" y="61763"/>
                    <a:pt x="431144" y="67165"/>
                    <a:pt x="432181" y="72777"/>
                  </a:cubicBezTo>
                  <a:cubicBezTo>
                    <a:pt x="436179" y="96782"/>
                    <a:pt x="427593" y="121163"/>
                    <a:pt x="409430" y="137372"/>
                  </a:cubicBezTo>
                  <a:lnTo>
                    <a:pt x="382776" y="161440"/>
                  </a:lnTo>
                  <a:cubicBezTo>
                    <a:pt x="356503" y="185129"/>
                    <a:pt x="330800" y="208436"/>
                    <a:pt x="306621" y="231744"/>
                  </a:cubicBezTo>
                  <a:cubicBezTo>
                    <a:pt x="257273" y="276564"/>
                    <a:pt x="212618" y="326289"/>
                    <a:pt x="173351" y="380151"/>
                  </a:cubicBezTo>
                  <a:cubicBezTo>
                    <a:pt x="167925" y="387857"/>
                    <a:pt x="162784" y="395562"/>
                    <a:pt x="157929" y="403458"/>
                  </a:cubicBezTo>
                  <a:cubicBezTo>
                    <a:pt x="128058" y="450136"/>
                    <a:pt x="107496" y="502145"/>
                    <a:pt x="97387" y="556622"/>
                  </a:cubicBezTo>
                  <a:cubicBezTo>
                    <a:pt x="88286" y="610175"/>
                    <a:pt x="88610" y="664905"/>
                    <a:pt x="98339" y="718348"/>
                  </a:cubicBezTo>
                  <a:cubicBezTo>
                    <a:pt x="98339" y="721487"/>
                    <a:pt x="55121" y="744319"/>
                    <a:pt x="55787" y="747649"/>
                  </a:cubicBezTo>
                  <a:lnTo>
                    <a:pt x="34654" y="720441"/>
                  </a:lnTo>
                  <a:cubicBezTo>
                    <a:pt x="34083" y="717777"/>
                    <a:pt x="9714" y="684386"/>
                    <a:pt x="9428" y="681817"/>
                  </a:cubicBezTo>
                  <a:cubicBezTo>
                    <a:pt x="9428" y="681817"/>
                    <a:pt x="8476" y="675443"/>
                    <a:pt x="8476" y="675063"/>
                  </a:cubicBezTo>
                  <a:cubicBezTo>
                    <a:pt x="-1690" y="619248"/>
                    <a:pt x="-2718" y="562155"/>
                    <a:pt x="5430" y="506012"/>
                  </a:cubicBezTo>
                  <a:cubicBezTo>
                    <a:pt x="15435" y="441235"/>
                    <a:pt x="38843" y="379255"/>
                    <a:pt x="74159" y="324022"/>
                  </a:cubicBezTo>
                  <a:cubicBezTo>
                    <a:pt x="109657" y="269919"/>
                    <a:pt x="151171" y="220005"/>
                    <a:pt x="197911" y="175235"/>
                  </a:cubicBezTo>
                  <a:cubicBezTo>
                    <a:pt x="235321" y="137847"/>
                    <a:pt x="275684" y="101602"/>
                    <a:pt x="316521" y="64785"/>
                  </a:cubicBezTo>
                  <a:cubicBezTo>
                    <a:pt x="316521" y="64785"/>
                    <a:pt x="321281" y="58507"/>
                    <a:pt x="321662" y="58221"/>
                  </a:cubicBezTo>
                  <a:cubicBezTo>
                    <a:pt x="322043" y="57936"/>
                    <a:pt x="343747" y="40717"/>
                    <a:pt x="345079" y="39195"/>
                  </a:cubicBezTo>
                  <a:lnTo>
                    <a:pt x="350315" y="34914"/>
                  </a:lnTo>
                  <a:cubicBezTo>
                    <a:pt x="352314" y="33201"/>
                    <a:pt x="387345" y="2473"/>
                    <a:pt x="385346" y="0"/>
                  </a:cubicBezTo>
                  <a:close/>
                </a:path>
              </a:pathLst>
            </a:custGeom>
            <a:solidFill>
              <a:srgbClr val="6D6E71">
                <a:alpha val="5000"/>
              </a:srgbClr>
            </a:solidFill>
            <a:ln w="9508"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5AE869C9-283C-004C-8B4C-E1BDC9A3F54A}"/>
                </a:ext>
              </a:extLst>
            </p:cNvPr>
            <p:cNvSpPr/>
            <p:nvPr/>
          </p:nvSpPr>
          <p:spPr>
            <a:xfrm>
              <a:off x="5992028" y="2346388"/>
              <a:ext cx="426343" cy="744033"/>
            </a:xfrm>
            <a:custGeom>
              <a:avLst/>
              <a:gdLst>
                <a:gd name="connsiteX0" fmla="*/ 381936 w 426343"/>
                <a:gd name="connsiteY0" fmla="*/ 0 h 744033"/>
                <a:gd name="connsiteX1" fmla="*/ 402783 w 426343"/>
                <a:gd name="connsiteY1" fmla="*/ 26827 h 744033"/>
                <a:gd name="connsiteX2" fmla="*/ 421251 w 426343"/>
                <a:gd name="connsiteY2" fmla="*/ 56699 h 744033"/>
                <a:gd name="connsiteX3" fmla="*/ 426010 w 426343"/>
                <a:gd name="connsiteY3" fmla="*/ 72396 h 744033"/>
                <a:gd name="connsiteX4" fmla="*/ 401165 w 426343"/>
                <a:gd name="connsiteY4" fmla="*/ 136040 h 744033"/>
                <a:gd name="connsiteX5" fmla="*/ 374701 w 426343"/>
                <a:gd name="connsiteY5" fmla="*/ 159918 h 744033"/>
                <a:gd name="connsiteX6" fmla="*/ 298547 w 426343"/>
                <a:gd name="connsiteY6" fmla="*/ 229651 h 744033"/>
                <a:gd name="connsiteX7" fmla="*/ 166894 w 426343"/>
                <a:gd name="connsiteY7" fmla="*/ 377107 h 744033"/>
                <a:gd name="connsiteX8" fmla="*/ 151664 w 426343"/>
                <a:gd name="connsiteY8" fmla="*/ 400319 h 744033"/>
                <a:gd name="connsiteX9" fmla="*/ 91501 w 426343"/>
                <a:gd name="connsiteY9" fmla="*/ 552532 h 744033"/>
                <a:gd name="connsiteX10" fmla="*/ 91501 w 426343"/>
                <a:gd name="connsiteY10" fmla="*/ 713021 h 744033"/>
                <a:gd name="connsiteX11" fmla="*/ 52853 w 426343"/>
                <a:gd name="connsiteY11" fmla="*/ 744034 h 744033"/>
                <a:gd name="connsiteX12" fmla="*/ 32577 w 426343"/>
                <a:gd name="connsiteY12" fmla="*/ 716350 h 744033"/>
                <a:gd name="connsiteX13" fmla="*/ 8874 w 426343"/>
                <a:gd name="connsiteY13" fmla="*/ 677536 h 744033"/>
                <a:gd name="connsiteX14" fmla="*/ 7922 w 426343"/>
                <a:gd name="connsiteY14" fmla="*/ 670877 h 744033"/>
                <a:gd name="connsiteX15" fmla="*/ 5732 w 426343"/>
                <a:gd name="connsiteY15" fmla="*/ 503253 h 744033"/>
                <a:gd name="connsiteX16" fmla="*/ 75128 w 426343"/>
                <a:gd name="connsiteY16" fmla="*/ 323071 h 744033"/>
                <a:gd name="connsiteX17" fmla="*/ 197642 w 426343"/>
                <a:gd name="connsiteY17" fmla="*/ 175235 h 744033"/>
                <a:gd name="connsiteX18" fmla="*/ 315586 w 426343"/>
                <a:gd name="connsiteY18" fmla="*/ 65547 h 744033"/>
                <a:gd name="connsiteX19" fmla="*/ 320727 w 426343"/>
                <a:gd name="connsiteY19" fmla="*/ 58982 h 744033"/>
                <a:gd name="connsiteX20" fmla="*/ 343954 w 426343"/>
                <a:gd name="connsiteY20" fmla="*/ 39956 h 744033"/>
                <a:gd name="connsiteX21" fmla="*/ 349190 w 426343"/>
                <a:gd name="connsiteY21" fmla="*/ 35770 h 744033"/>
                <a:gd name="connsiteX22" fmla="*/ 381936 w 426343"/>
                <a:gd name="connsiteY22" fmla="*/ 0 h 744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26343" h="744033">
                  <a:moveTo>
                    <a:pt x="381936" y="0"/>
                  </a:moveTo>
                  <a:lnTo>
                    <a:pt x="402783" y="26827"/>
                  </a:lnTo>
                  <a:cubicBezTo>
                    <a:pt x="409942" y="36131"/>
                    <a:pt x="416129" y="46140"/>
                    <a:pt x="421251" y="56699"/>
                  </a:cubicBezTo>
                  <a:cubicBezTo>
                    <a:pt x="423716" y="61626"/>
                    <a:pt x="425325" y="66933"/>
                    <a:pt x="426010" y="72396"/>
                  </a:cubicBezTo>
                  <a:cubicBezTo>
                    <a:pt x="428257" y="96342"/>
                    <a:pt x="419042" y="119941"/>
                    <a:pt x="401165" y="136040"/>
                  </a:cubicBezTo>
                  <a:lnTo>
                    <a:pt x="374701" y="159918"/>
                  </a:lnTo>
                  <a:cubicBezTo>
                    <a:pt x="348713" y="183416"/>
                    <a:pt x="323297" y="206533"/>
                    <a:pt x="298547" y="229651"/>
                  </a:cubicBezTo>
                  <a:cubicBezTo>
                    <a:pt x="249789" y="274225"/>
                    <a:pt x="205676" y="323631"/>
                    <a:pt x="166894" y="377107"/>
                  </a:cubicBezTo>
                  <a:cubicBezTo>
                    <a:pt x="161564" y="384812"/>
                    <a:pt x="156518" y="392518"/>
                    <a:pt x="151664" y="400319"/>
                  </a:cubicBezTo>
                  <a:cubicBezTo>
                    <a:pt x="122068" y="446750"/>
                    <a:pt x="101640" y="498419"/>
                    <a:pt x="91501" y="552532"/>
                  </a:cubicBezTo>
                  <a:cubicBezTo>
                    <a:pt x="82249" y="605629"/>
                    <a:pt x="82249" y="659923"/>
                    <a:pt x="91501" y="713021"/>
                  </a:cubicBezTo>
                  <a:cubicBezTo>
                    <a:pt x="91501" y="717111"/>
                    <a:pt x="51996" y="739563"/>
                    <a:pt x="52853" y="744034"/>
                  </a:cubicBezTo>
                  <a:lnTo>
                    <a:pt x="32577" y="716350"/>
                  </a:lnTo>
                  <a:cubicBezTo>
                    <a:pt x="32006" y="712830"/>
                    <a:pt x="9254" y="680961"/>
                    <a:pt x="8874" y="677536"/>
                  </a:cubicBezTo>
                  <a:cubicBezTo>
                    <a:pt x="8874" y="677536"/>
                    <a:pt x="8017" y="671352"/>
                    <a:pt x="7922" y="670877"/>
                  </a:cubicBezTo>
                  <a:cubicBezTo>
                    <a:pt x="-1845" y="615486"/>
                    <a:pt x="-2588" y="558880"/>
                    <a:pt x="5732" y="503253"/>
                  </a:cubicBezTo>
                  <a:cubicBezTo>
                    <a:pt x="16204" y="439058"/>
                    <a:pt x="39830" y="377717"/>
                    <a:pt x="75128" y="323071"/>
                  </a:cubicBezTo>
                  <a:cubicBezTo>
                    <a:pt x="110311" y="269371"/>
                    <a:pt x="151407" y="219782"/>
                    <a:pt x="197642" y="175235"/>
                  </a:cubicBezTo>
                  <a:cubicBezTo>
                    <a:pt x="234862" y="138133"/>
                    <a:pt x="274939" y="102078"/>
                    <a:pt x="315586" y="65547"/>
                  </a:cubicBezTo>
                  <a:cubicBezTo>
                    <a:pt x="316062" y="65547"/>
                    <a:pt x="320251" y="59458"/>
                    <a:pt x="320727" y="58982"/>
                  </a:cubicBezTo>
                  <a:cubicBezTo>
                    <a:pt x="322916" y="57080"/>
                    <a:pt x="342240" y="41954"/>
                    <a:pt x="343954" y="39956"/>
                  </a:cubicBezTo>
                  <a:lnTo>
                    <a:pt x="349190" y="35770"/>
                  </a:lnTo>
                  <a:cubicBezTo>
                    <a:pt x="352140" y="33201"/>
                    <a:pt x="384792" y="3330"/>
                    <a:pt x="381936" y="0"/>
                  </a:cubicBezTo>
                  <a:close/>
                </a:path>
              </a:pathLst>
            </a:custGeom>
            <a:solidFill>
              <a:srgbClr val="6D6E71">
                <a:alpha val="6000"/>
              </a:srgbClr>
            </a:solidFill>
            <a:ln w="9508"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97213007-4FB0-6F4E-BEA4-D219383BDF03}"/>
                </a:ext>
              </a:extLst>
            </p:cNvPr>
            <p:cNvSpPr/>
            <p:nvPr/>
          </p:nvSpPr>
          <p:spPr>
            <a:xfrm>
              <a:off x="5995439" y="2349242"/>
              <a:ext cx="420236" cy="739182"/>
            </a:xfrm>
            <a:custGeom>
              <a:avLst/>
              <a:gdLst>
                <a:gd name="connsiteX0" fmla="*/ 378716 w 420236"/>
                <a:gd name="connsiteY0" fmla="*/ 0 h 739182"/>
                <a:gd name="connsiteX1" fmla="*/ 399277 w 420236"/>
                <a:gd name="connsiteY1" fmla="*/ 26542 h 739182"/>
                <a:gd name="connsiteX2" fmla="*/ 416698 w 420236"/>
                <a:gd name="connsiteY2" fmla="*/ 56604 h 739182"/>
                <a:gd name="connsiteX3" fmla="*/ 420220 w 420236"/>
                <a:gd name="connsiteY3" fmla="*/ 72111 h 739182"/>
                <a:gd name="connsiteX4" fmla="*/ 393375 w 420236"/>
                <a:gd name="connsiteY4" fmla="*/ 133662 h 739182"/>
                <a:gd name="connsiteX5" fmla="*/ 367197 w 420236"/>
                <a:gd name="connsiteY5" fmla="*/ 157350 h 739182"/>
                <a:gd name="connsiteX6" fmla="*/ 291994 w 420236"/>
                <a:gd name="connsiteY6" fmla="*/ 226702 h 739182"/>
                <a:gd name="connsiteX7" fmla="*/ 161675 w 420236"/>
                <a:gd name="connsiteY7" fmla="*/ 373206 h 739182"/>
                <a:gd name="connsiteX8" fmla="*/ 146634 w 420236"/>
                <a:gd name="connsiteY8" fmla="*/ 396228 h 739182"/>
                <a:gd name="connsiteX9" fmla="*/ 86853 w 420236"/>
                <a:gd name="connsiteY9" fmla="*/ 546919 h 739182"/>
                <a:gd name="connsiteX10" fmla="*/ 86282 w 420236"/>
                <a:gd name="connsiteY10" fmla="*/ 706457 h 739182"/>
                <a:gd name="connsiteX11" fmla="*/ 51346 w 420236"/>
                <a:gd name="connsiteY11" fmla="*/ 739182 h 739182"/>
                <a:gd name="connsiteX12" fmla="*/ 30594 w 420236"/>
                <a:gd name="connsiteY12" fmla="*/ 712545 h 739182"/>
                <a:gd name="connsiteX13" fmla="*/ 8319 w 420236"/>
                <a:gd name="connsiteY13" fmla="*/ 673541 h 739182"/>
                <a:gd name="connsiteX14" fmla="*/ 7462 w 420236"/>
                <a:gd name="connsiteY14" fmla="*/ 666881 h 739182"/>
                <a:gd name="connsiteX15" fmla="*/ 6034 w 420236"/>
                <a:gd name="connsiteY15" fmla="*/ 500779 h 739182"/>
                <a:gd name="connsiteX16" fmla="*/ 75430 w 420236"/>
                <a:gd name="connsiteY16" fmla="*/ 322405 h 739182"/>
                <a:gd name="connsiteX17" fmla="*/ 197373 w 420236"/>
                <a:gd name="connsiteY17" fmla="*/ 175520 h 739182"/>
                <a:gd name="connsiteX18" fmla="*/ 314650 w 420236"/>
                <a:gd name="connsiteY18" fmla="*/ 66403 h 739182"/>
                <a:gd name="connsiteX19" fmla="*/ 319886 w 420236"/>
                <a:gd name="connsiteY19" fmla="*/ 60029 h 739182"/>
                <a:gd name="connsiteX20" fmla="*/ 342828 w 420236"/>
                <a:gd name="connsiteY20" fmla="*/ 41002 h 739182"/>
                <a:gd name="connsiteX21" fmla="*/ 348063 w 420236"/>
                <a:gd name="connsiteY21" fmla="*/ 36721 h 739182"/>
                <a:gd name="connsiteX22" fmla="*/ 378716 w 420236"/>
                <a:gd name="connsiteY22" fmla="*/ 0 h 73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20236" h="739182">
                  <a:moveTo>
                    <a:pt x="378716" y="0"/>
                  </a:moveTo>
                  <a:lnTo>
                    <a:pt x="399277" y="26542"/>
                  </a:lnTo>
                  <a:cubicBezTo>
                    <a:pt x="401467" y="29396"/>
                    <a:pt x="417745" y="53370"/>
                    <a:pt x="416698" y="56604"/>
                  </a:cubicBezTo>
                  <a:cubicBezTo>
                    <a:pt x="418821" y="61511"/>
                    <a:pt x="420020" y="66769"/>
                    <a:pt x="420220" y="72111"/>
                  </a:cubicBezTo>
                  <a:cubicBezTo>
                    <a:pt x="420696" y="95561"/>
                    <a:pt x="410891" y="118048"/>
                    <a:pt x="393375" y="133662"/>
                  </a:cubicBezTo>
                  <a:lnTo>
                    <a:pt x="367197" y="157350"/>
                  </a:lnTo>
                  <a:cubicBezTo>
                    <a:pt x="341400" y="180657"/>
                    <a:pt x="316174" y="203584"/>
                    <a:pt x="291994" y="226702"/>
                  </a:cubicBezTo>
                  <a:cubicBezTo>
                    <a:pt x="243722" y="271015"/>
                    <a:pt x="200057" y="320100"/>
                    <a:pt x="161675" y="373206"/>
                  </a:cubicBezTo>
                  <a:cubicBezTo>
                    <a:pt x="156439" y="380817"/>
                    <a:pt x="151394" y="388427"/>
                    <a:pt x="146634" y="396228"/>
                  </a:cubicBezTo>
                  <a:cubicBezTo>
                    <a:pt x="117306" y="442207"/>
                    <a:pt x="97020" y="493349"/>
                    <a:pt x="86853" y="546919"/>
                  </a:cubicBezTo>
                  <a:cubicBezTo>
                    <a:pt x="77448" y="599666"/>
                    <a:pt x="77248" y="653644"/>
                    <a:pt x="86282" y="706457"/>
                  </a:cubicBezTo>
                  <a:cubicBezTo>
                    <a:pt x="86758" y="711689"/>
                    <a:pt x="50394" y="733665"/>
                    <a:pt x="51346" y="739182"/>
                  </a:cubicBezTo>
                  <a:lnTo>
                    <a:pt x="30594" y="712545"/>
                  </a:lnTo>
                  <a:cubicBezTo>
                    <a:pt x="29833" y="708074"/>
                    <a:pt x="8795" y="677726"/>
                    <a:pt x="8319" y="673541"/>
                  </a:cubicBezTo>
                  <a:cubicBezTo>
                    <a:pt x="8319" y="672875"/>
                    <a:pt x="7462" y="667547"/>
                    <a:pt x="7462" y="666881"/>
                  </a:cubicBezTo>
                  <a:cubicBezTo>
                    <a:pt x="-1981" y="611953"/>
                    <a:pt x="-2467" y="555860"/>
                    <a:pt x="6034" y="500779"/>
                  </a:cubicBezTo>
                  <a:cubicBezTo>
                    <a:pt x="16658" y="437189"/>
                    <a:pt x="40285" y="376468"/>
                    <a:pt x="75430" y="322405"/>
                  </a:cubicBezTo>
                  <a:cubicBezTo>
                    <a:pt x="110480" y="269059"/>
                    <a:pt x="151375" y="219791"/>
                    <a:pt x="197373" y="175520"/>
                  </a:cubicBezTo>
                  <a:cubicBezTo>
                    <a:pt x="234403" y="138704"/>
                    <a:pt x="274193" y="102839"/>
                    <a:pt x="314650" y="66403"/>
                  </a:cubicBezTo>
                  <a:cubicBezTo>
                    <a:pt x="315222" y="65832"/>
                    <a:pt x="319220" y="60600"/>
                    <a:pt x="319886" y="60029"/>
                  </a:cubicBezTo>
                  <a:cubicBezTo>
                    <a:pt x="322361" y="57746"/>
                    <a:pt x="340638" y="43285"/>
                    <a:pt x="342828" y="41002"/>
                  </a:cubicBezTo>
                  <a:lnTo>
                    <a:pt x="348063" y="36721"/>
                  </a:lnTo>
                  <a:cubicBezTo>
                    <a:pt x="352062" y="33582"/>
                    <a:pt x="381952" y="4566"/>
                    <a:pt x="378716" y="0"/>
                  </a:cubicBezTo>
                  <a:close/>
                </a:path>
              </a:pathLst>
            </a:custGeom>
            <a:solidFill>
              <a:srgbClr val="6D6E71">
                <a:alpha val="8000"/>
              </a:srgbClr>
            </a:solidFill>
            <a:ln w="9508"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18957950-D2BD-A346-ADB8-53FFDAFBEC72}"/>
                </a:ext>
              </a:extLst>
            </p:cNvPr>
            <p:cNvSpPr/>
            <p:nvPr/>
          </p:nvSpPr>
          <p:spPr>
            <a:xfrm>
              <a:off x="5999554" y="2352857"/>
              <a:ext cx="413837" cy="734425"/>
            </a:xfrm>
            <a:custGeom>
              <a:avLst/>
              <a:gdLst>
                <a:gd name="connsiteX0" fmla="*/ 374696 w 413837"/>
                <a:gd name="connsiteY0" fmla="*/ 0 h 734425"/>
                <a:gd name="connsiteX1" fmla="*/ 395162 w 413837"/>
                <a:gd name="connsiteY1" fmla="*/ 26352 h 734425"/>
                <a:gd name="connsiteX2" fmla="*/ 411345 w 413837"/>
                <a:gd name="connsiteY2" fmla="*/ 56414 h 734425"/>
                <a:gd name="connsiteX3" fmla="*/ 413820 w 413837"/>
                <a:gd name="connsiteY3" fmla="*/ 71825 h 734425"/>
                <a:gd name="connsiteX4" fmla="*/ 385262 w 413837"/>
                <a:gd name="connsiteY4" fmla="*/ 131854 h 734425"/>
                <a:gd name="connsiteX5" fmla="*/ 359274 w 413837"/>
                <a:gd name="connsiteY5" fmla="*/ 155352 h 734425"/>
                <a:gd name="connsiteX6" fmla="*/ 284833 w 413837"/>
                <a:gd name="connsiteY6" fmla="*/ 224133 h 734425"/>
                <a:gd name="connsiteX7" fmla="*/ 155751 w 413837"/>
                <a:gd name="connsiteY7" fmla="*/ 369781 h 734425"/>
                <a:gd name="connsiteX8" fmla="*/ 140806 w 413837"/>
                <a:gd name="connsiteY8" fmla="*/ 392613 h 734425"/>
                <a:gd name="connsiteX9" fmla="*/ 81500 w 413837"/>
                <a:gd name="connsiteY9" fmla="*/ 542067 h 734425"/>
                <a:gd name="connsiteX10" fmla="*/ 80263 w 413837"/>
                <a:gd name="connsiteY10" fmla="*/ 699987 h 734425"/>
                <a:gd name="connsiteX11" fmla="*/ 49230 w 413837"/>
                <a:gd name="connsiteY11" fmla="*/ 734426 h 734425"/>
                <a:gd name="connsiteX12" fmla="*/ 28668 w 413837"/>
                <a:gd name="connsiteY12" fmla="*/ 707979 h 734425"/>
                <a:gd name="connsiteX13" fmla="*/ 7916 w 413837"/>
                <a:gd name="connsiteY13" fmla="*/ 668784 h 734425"/>
                <a:gd name="connsiteX14" fmla="*/ 6964 w 413837"/>
                <a:gd name="connsiteY14" fmla="*/ 662220 h 734425"/>
                <a:gd name="connsiteX15" fmla="*/ 6393 w 413837"/>
                <a:gd name="connsiteY15" fmla="*/ 497640 h 734425"/>
                <a:gd name="connsiteX16" fmla="*/ 75694 w 413837"/>
                <a:gd name="connsiteY16" fmla="*/ 321073 h 734425"/>
                <a:gd name="connsiteX17" fmla="*/ 196399 w 413837"/>
                <a:gd name="connsiteY17" fmla="*/ 175140 h 734425"/>
                <a:gd name="connsiteX18" fmla="*/ 312915 w 413837"/>
                <a:gd name="connsiteY18" fmla="*/ 66593 h 734425"/>
                <a:gd name="connsiteX19" fmla="*/ 318246 w 413837"/>
                <a:gd name="connsiteY19" fmla="*/ 60314 h 734425"/>
                <a:gd name="connsiteX20" fmla="*/ 340997 w 413837"/>
                <a:gd name="connsiteY20" fmla="*/ 41288 h 734425"/>
                <a:gd name="connsiteX21" fmla="*/ 346138 w 413837"/>
                <a:gd name="connsiteY21" fmla="*/ 37102 h 734425"/>
                <a:gd name="connsiteX22" fmla="*/ 374696 w 413837"/>
                <a:gd name="connsiteY22" fmla="*/ 0 h 73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3837" h="734425">
                  <a:moveTo>
                    <a:pt x="374696" y="0"/>
                  </a:moveTo>
                  <a:lnTo>
                    <a:pt x="395162" y="26352"/>
                  </a:lnTo>
                  <a:cubicBezTo>
                    <a:pt x="397732" y="29681"/>
                    <a:pt x="412678" y="52608"/>
                    <a:pt x="411345" y="56414"/>
                  </a:cubicBezTo>
                  <a:cubicBezTo>
                    <a:pt x="413125" y="61350"/>
                    <a:pt x="413972" y="66579"/>
                    <a:pt x="413820" y="71825"/>
                  </a:cubicBezTo>
                  <a:cubicBezTo>
                    <a:pt x="412601" y="94817"/>
                    <a:pt x="402340" y="116395"/>
                    <a:pt x="385262" y="131854"/>
                  </a:cubicBezTo>
                  <a:lnTo>
                    <a:pt x="359274" y="155352"/>
                  </a:lnTo>
                  <a:cubicBezTo>
                    <a:pt x="333762" y="178469"/>
                    <a:pt x="308726" y="201206"/>
                    <a:pt x="284833" y="224133"/>
                  </a:cubicBezTo>
                  <a:cubicBezTo>
                    <a:pt x="236989" y="268193"/>
                    <a:pt x="193733" y="316992"/>
                    <a:pt x="155751" y="369781"/>
                  </a:cubicBezTo>
                  <a:cubicBezTo>
                    <a:pt x="150611" y="377297"/>
                    <a:pt x="145661" y="384908"/>
                    <a:pt x="140806" y="392613"/>
                  </a:cubicBezTo>
                  <a:cubicBezTo>
                    <a:pt x="111867" y="438293"/>
                    <a:pt x="91753" y="488985"/>
                    <a:pt x="81500" y="542067"/>
                  </a:cubicBezTo>
                  <a:cubicBezTo>
                    <a:pt x="72086" y="594252"/>
                    <a:pt x="71667" y="647662"/>
                    <a:pt x="80263" y="699987"/>
                  </a:cubicBezTo>
                  <a:cubicBezTo>
                    <a:pt x="80929" y="706266"/>
                    <a:pt x="47992" y="727766"/>
                    <a:pt x="49230" y="734426"/>
                  </a:cubicBezTo>
                  <a:lnTo>
                    <a:pt x="28668" y="707979"/>
                  </a:lnTo>
                  <a:cubicBezTo>
                    <a:pt x="27716" y="702746"/>
                    <a:pt x="8487" y="673826"/>
                    <a:pt x="7916" y="668784"/>
                  </a:cubicBezTo>
                  <a:cubicBezTo>
                    <a:pt x="7916" y="668023"/>
                    <a:pt x="7059" y="662981"/>
                    <a:pt x="6964" y="662220"/>
                  </a:cubicBezTo>
                  <a:cubicBezTo>
                    <a:pt x="-2127" y="607751"/>
                    <a:pt x="-2317" y="552170"/>
                    <a:pt x="6393" y="497640"/>
                  </a:cubicBezTo>
                  <a:cubicBezTo>
                    <a:pt x="17254" y="434692"/>
                    <a:pt x="40834" y="374615"/>
                    <a:pt x="75694" y="321073"/>
                  </a:cubicBezTo>
                  <a:cubicBezTo>
                    <a:pt x="110439" y="268142"/>
                    <a:pt x="150915" y="219202"/>
                    <a:pt x="196399" y="175140"/>
                  </a:cubicBezTo>
                  <a:cubicBezTo>
                    <a:pt x="233143" y="138513"/>
                    <a:pt x="272553" y="102839"/>
                    <a:pt x="312915" y="66593"/>
                  </a:cubicBezTo>
                  <a:cubicBezTo>
                    <a:pt x="313677" y="66022"/>
                    <a:pt x="317484" y="60980"/>
                    <a:pt x="318246" y="60314"/>
                  </a:cubicBezTo>
                  <a:cubicBezTo>
                    <a:pt x="321197" y="57746"/>
                    <a:pt x="338427" y="44047"/>
                    <a:pt x="340997" y="41288"/>
                  </a:cubicBezTo>
                  <a:lnTo>
                    <a:pt x="346138" y="37102"/>
                  </a:lnTo>
                  <a:cubicBezTo>
                    <a:pt x="351278" y="33201"/>
                    <a:pt x="378503" y="5042"/>
                    <a:pt x="374696" y="0"/>
                  </a:cubicBezTo>
                  <a:close/>
                </a:path>
              </a:pathLst>
            </a:custGeom>
            <a:solidFill>
              <a:srgbClr val="6D6E71">
                <a:alpha val="9000"/>
              </a:srgbClr>
            </a:solidFill>
            <a:ln w="9508"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F09D0B15-EECE-B347-B7F2-D9D516A15339}"/>
                </a:ext>
              </a:extLst>
            </p:cNvPr>
            <p:cNvSpPr/>
            <p:nvPr/>
          </p:nvSpPr>
          <p:spPr>
            <a:xfrm>
              <a:off x="6003034" y="2356186"/>
              <a:ext cx="408248" cy="729954"/>
            </a:xfrm>
            <a:custGeom>
              <a:avLst/>
              <a:gdLst>
                <a:gd name="connsiteX0" fmla="*/ 371310 w 408248"/>
                <a:gd name="connsiteY0" fmla="*/ 0 h 729954"/>
                <a:gd name="connsiteX1" fmla="*/ 391587 w 408248"/>
                <a:gd name="connsiteY1" fmla="*/ 26066 h 729954"/>
                <a:gd name="connsiteX2" fmla="*/ 406722 w 408248"/>
                <a:gd name="connsiteY2" fmla="*/ 56224 h 729954"/>
                <a:gd name="connsiteX3" fmla="*/ 408055 w 408248"/>
                <a:gd name="connsiteY3" fmla="*/ 71350 h 729954"/>
                <a:gd name="connsiteX4" fmla="*/ 377022 w 408248"/>
                <a:gd name="connsiteY4" fmla="*/ 129856 h 729954"/>
                <a:gd name="connsiteX5" fmla="*/ 351320 w 408248"/>
                <a:gd name="connsiteY5" fmla="*/ 153164 h 729954"/>
                <a:gd name="connsiteX6" fmla="*/ 277450 w 408248"/>
                <a:gd name="connsiteY6" fmla="*/ 221469 h 729954"/>
                <a:gd name="connsiteX7" fmla="*/ 149796 w 408248"/>
                <a:gd name="connsiteY7" fmla="*/ 366166 h 729954"/>
                <a:gd name="connsiteX8" fmla="*/ 134946 w 408248"/>
                <a:gd name="connsiteY8" fmla="*/ 388903 h 729954"/>
                <a:gd name="connsiteX9" fmla="*/ 75926 w 408248"/>
                <a:gd name="connsiteY9" fmla="*/ 537120 h 729954"/>
                <a:gd name="connsiteX10" fmla="*/ 74117 w 408248"/>
                <a:gd name="connsiteY10" fmla="*/ 693804 h 729954"/>
                <a:gd name="connsiteX11" fmla="*/ 46892 w 408248"/>
                <a:gd name="connsiteY11" fmla="*/ 729954 h 729954"/>
                <a:gd name="connsiteX12" fmla="*/ 26521 w 408248"/>
                <a:gd name="connsiteY12" fmla="*/ 703698 h 729954"/>
                <a:gd name="connsiteX13" fmla="*/ 7482 w 408248"/>
                <a:gd name="connsiteY13" fmla="*/ 664313 h 729954"/>
                <a:gd name="connsiteX14" fmla="*/ 6625 w 408248"/>
                <a:gd name="connsiteY14" fmla="*/ 657844 h 729954"/>
                <a:gd name="connsiteX15" fmla="*/ 6625 w 408248"/>
                <a:gd name="connsiteY15" fmla="*/ 494691 h 729954"/>
                <a:gd name="connsiteX16" fmla="*/ 75926 w 408248"/>
                <a:gd name="connsiteY16" fmla="*/ 319932 h 729954"/>
                <a:gd name="connsiteX17" fmla="*/ 196821 w 408248"/>
                <a:gd name="connsiteY17" fmla="*/ 174949 h 729954"/>
                <a:gd name="connsiteX18" fmla="*/ 312671 w 408248"/>
                <a:gd name="connsiteY18" fmla="*/ 67164 h 729954"/>
                <a:gd name="connsiteX19" fmla="*/ 318002 w 408248"/>
                <a:gd name="connsiteY19" fmla="*/ 60980 h 729954"/>
                <a:gd name="connsiteX20" fmla="*/ 340563 w 408248"/>
                <a:gd name="connsiteY20" fmla="*/ 41954 h 729954"/>
                <a:gd name="connsiteX21" fmla="*/ 345703 w 408248"/>
                <a:gd name="connsiteY21" fmla="*/ 37673 h 729954"/>
                <a:gd name="connsiteX22" fmla="*/ 371310 w 408248"/>
                <a:gd name="connsiteY22" fmla="*/ 0 h 729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8248" h="729954">
                  <a:moveTo>
                    <a:pt x="371310" y="0"/>
                  </a:moveTo>
                  <a:lnTo>
                    <a:pt x="391587" y="26066"/>
                  </a:lnTo>
                  <a:cubicBezTo>
                    <a:pt x="394633" y="29967"/>
                    <a:pt x="408245" y="51752"/>
                    <a:pt x="406722" y="56224"/>
                  </a:cubicBezTo>
                  <a:cubicBezTo>
                    <a:pt x="408093" y="61140"/>
                    <a:pt x="408550" y="66269"/>
                    <a:pt x="408055" y="71350"/>
                  </a:cubicBezTo>
                  <a:cubicBezTo>
                    <a:pt x="404990" y="93916"/>
                    <a:pt x="393986" y="114655"/>
                    <a:pt x="377022" y="129856"/>
                  </a:cubicBezTo>
                  <a:lnTo>
                    <a:pt x="351320" y="153164"/>
                  </a:lnTo>
                  <a:cubicBezTo>
                    <a:pt x="325903" y="176091"/>
                    <a:pt x="301153" y="198733"/>
                    <a:pt x="277450" y="221469"/>
                  </a:cubicBezTo>
                  <a:cubicBezTo>
                    <a:pt x="230091" y="265240"/>
                    <a:pt x="187312" y="313723"/>
                    <a:pt x="149796" y="366166"/>
                  </a:cubicBezTo>
                  <a:cubicBezTo>
                    <a:pt x="144655" y="373682"/>
                    <a:pt x="139706" y="381197"/>
                    <a:pt x="134946" y="388903"/>
                  </a:cubicBezTo>
                  <a:cubicBezTo>
                    <a:pt x="106283" y="434244"/>
                    <a:pt x="86273" y="484497"/>
                    <a:pt x="75926" y="537120"/>
                  </a:cubicBezTo>
                  <a:cubicBezTo>
                    <a:pt x="66492" y="588873"/>
                    <a:pt x="65883" y="641847"/>
                    <a:pt x="74117" y="693804"/>
                  </a:cubicBezTo>
                  <a:cubicBezTo>
                    <a:pt x="74784" y="701129"/>
                    <a:pt x="45559" y="722344"/>
                    <a:pt x="46892" y="729954"/>
                  </a:cubicBezTo>
                  <a:lnTo>
                    <a:pt x="26521" y="703698"/>
                  </a:lnTo>
                  <a:cubicBezTo>
                    <a:pt x="25378" y="697609"/>
                    <a:pt x="7482" y="670211"/>
                    <a:pt x="7482" y="664313"/>
                  </a:cubicBezTo>
                  <a:cubicBezTo>
                    <a:pt x="7482" y="663456"/>
                    <a:pt x="6625" y="658700"/>
                    <a:pt x="6625" y="657844"/>
                  </a:cubicBezTo>
                  <a:cubicBezTo>
                    <a:pt x="-2208" y="603818"/>
                    <a:pt x="-2208" y="548717"/>
                    <a:pt x="6625" y="494691"/>
                  </a:cubicBezTo>
                  <a:cubicBezTo>
                    <a:pt x="17677" y="432357"/>
                    <a:pt x="41247" y="372907"/>
                    <a:pt x="75926" y="319932"/>
                  </a:cubicBezTo>
                  <a:cubicBezTo>
                    <a:pt x="110776" y="267313"/>
                    <a:pt x="151319" y="218691"/>
                    <a:pt x="196821" y="174949"/>
                  </a:cubicBezTo>
                  <a:cubicBezTo>
                    <a:pt x="233376" y="138609"/>
                    <a:pt x="272976" y="103124"/>
                    <a:pt x="312671" y="67164"/>
                  </a:cubicBezTo>
                  <a:cubicBezTo>
                    <a:pt x="313528" y="66403"/>
                    <a:pt x="317145" y="61741"/>
                    <a:pt x="318002" y="60980"/>
                  </a:cubicBezTo>
                  <a:cubicBezTo>
                    <a:pt x="321334" y="57936"/>
                    <a:pt x="337517" y="45093"/>
                    <a:pt x="340563" y="41954"/>
                  </a:cubicBezTo>
                  <a:cubicBezTo>
                    <a:pt x="341229" y="41288"/>
                    <a:pt x="345037" y="38339"/>
                    <a:pt x="345703" y="37673"/>
                  </a:cubicBezTo>
                  <a:cubicBezTo>
                    <a:pt x="351034" y="33106"/>
                    <a:pt x="375785" y="5803"/>
                    <a:pt x="371310" y="0"/>
                  </a:cubicBezTo>
                  <a:close/>
                </a:path>
              </a:pathLst>
            </a:custGeom>
            <a:solidFill>
              <a:srgbClr val="6D6E71">
                <a:alpha val="11000"/>
              </a:srgbClr>
            </a:solidFill>
            <a:ln w="9508"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AAB0C24C-56DD-A041-9531-6DD8BE3D9721}"/>
                </a:ext>
              </a:extLst>
            </p:cNvPr>
            <p:cNvSpPr/>
            <p:nvPr/>
          </p:nvSpPr>
          <p:spPr>
            <a:xfrm>
              <a:off x="6006485" y="2359421"/>
              <a:ext cx="402819" cy="725483"/>
            </a:xfrm>
            <a:custGeom>
              <a:avLst/>
              <a:gdLst>
                <a:gd name="connsiteX0" fmla="*/ 367955 w 402819"/>
                <a:gd name="connsiteY0" fmla="*/ 0 h 725483"/>
                <a:gd name="connsiteX1" fmla="*/ 388040 w 402819"/>
                <a:gd name="connsiteY1" fmla="*/ 25781 h 725483"/>
                <a:gd name="connsiteX2" fmla="*/ 402034 w 402819"/>
                <a:gd name="connsiteY2" fmla="*/ 56128 h 725483"/>
                <a:gd name="connsiteX3" fmla="*/ 402034 w 402819"/>
                <a:gd name="connsiteY3" fmla="*/ 71064 h 725483"/>
                <a:gd name="connsiteX4" fmla="*/ 369097 w 402819"/>
                <a:gd name="connsiteY4" fmla="*/ 128144 h 725483"/>
                <a:gd name="connsiteX5" fmla="*/ 343681 w 402819"/>
                <a:gd name="connsiteY5" fmla="*/ 151547 h 725483"/>
                <a:gd name="connsiteX6" fmla="*/ 270572 w 402819"/>
                <a:gd name="connsiteY6" fmla="*/ 219471 h 725483"/>
                <a:gd name="connsiteX7" fmla="*/ 144156 w 402819"/>
                <a:gd name="connsiteY7" fmla="*/ 362742 h 725483"/>
                <a:gd name="connsiteX8" fmla="*/ 129496 w 402819"/>
                <a:gd name="connsiteY8" fmla="*/ 385288 h 725483"/>
                <a:gd name="connsiteX9" fmla="*/ 70857 w 402819"/>
                <a:gd name="connsiteY9" fmla="*/ 532078 h 725483"/>
                <a:gd name="connsiteX10" fmla="*/ 68382 w 402819"/>
                <a:gd name="connsiteY10" fmla="*/ 687430 h 725483"/>
                <a:gd name="connsiteX11" fmla="*/ 44964 w 402819"/>
                <a:gd name="connsiteY11" fmla="*/ 725483 h 725483"/>
                <a:gd name="connsiteX12" fmla="*/ 24688 w 402819"/>
                <a:gd name="connsiteY12" fmla="*/ 699512 h 725483"/>
                <a:gd name="connsiteX13" fmla="*/ 6887 w 402819"/>
                <a:gd name="connsiteY13" fmla="*/ 659841 h 725483"/>
                <a:gd name="connsiteX14" fmla="*/ 6030 w 402819"/>
                <a:gd name="connsiteY14" fmla="*/ 653468 h 725483"/>
                <a:gd name="connsiteX15" fmla="*/ 7077 w 402819"/>
                <a:gd name="connsiteY15" fmla="*/ 491742 h 725483"/>
                <a:gd name="connsiteX16" fmla="*/ 76378 w 402819"/>
                <a:gd name="connsiteY16" fmla="*/ 318790 h 725483"/>
                <a:gd name="connsiteX17" fmla="*/ 196702 w 402819"/>
                <a:gd name="connsiteY17" fmla="*/ 174759 h 725483"/>
                <a:gd name="connsiteX18" fmla="*/ 311886 w 402819"/>
                <a:gd name="connsiteY18" fmla="*/ 67544 h 725483"/>
                <a:gd name="connsiteX19" fmla="*/ 317312 w 402819"/>
                <a:gd name="connsiteY19" fmla="*/ 61551 h 725483"/>
                <a:gd name="connsiteX20" fmla="*/ 339587 w 402819"/>
                <a:gd name="connsiteY20" fmla="*/ 42524 h 725483"/>
                <a:gd name="connsiteX21" fmla="*/ 344728 w 402819"/>
                <a:gd name="connsiteY21" fmla="*/ 38243 h 725483"/>
                <a:gd name="connsiteX22" fmla="*/ 367955 w 402819"/>
                <a:gd name="connsiteY22" fmla="*/ 0 h 72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2819" h="725483">
                  <a:moveTo>
                    <a:pt x="367955" y="0"/>
                  </a:moveTo>
                  <a:lnTo>
                    <a:pt x="388040" y="25781"/>
                  </a:lnTo>
                  <a:cubicBezTo>
                    <a:pt x="391563" y="30252"/>
                    <a:pt x="403748" y="50991"/>
                    <a:pt x="402034" y="56128"/>
                  </a:cubicBezTo>
                  <a:cubicBezTo>
                    <a:pt x="403081" y="61052"/>
                    <a:pt x="403081" y="66140"/>
                    <a:pt x="402034" y="71064"/>
                  </a:cubicBezTo>
                  <a:cubicBezTo>
                    <a:pt x="397313" y="93072"/>
                    <a:pt x="385794" y="113040"/>
                    <a:pt x="369097" y="128144"/>
                  </a:cubicBezTo>
                  <a:lnTo>
                    <a:pt x="343681" y="151547"/>
                  </a:lnTo>
                  <a:cubicBezTo>
                    <a:pt x="318550" y="174379"/>
                    <a:pt x="293990" y="196830"/>
                    <a:pt x="270572" y="219471"/>
                  </a:cubicBezTo>
                  <a:cubicBezTo>
                    <a:pt x="223642" y="262785"/>
                    <a:pt x="181281" y="310792"/>
                    <a:pt x="144156" y="362742"/>
                  </a:cubicBezTo>
                  <a:cubicBezTo>
                    <a:pt x="139110" y="370162"/>
                    <a:pt x="134160" y="377677"/>
                    <a:pt x="129496" y="385288"/>
                  </a:cubicBezTo>
                  <a:cubicBezTo>
                    <a:pt x="101176" y="430243"/>
                    <a:pt x="81299" y="479989"/>
                    <a:pt x="70857" y="532078"/>
                  </a:cubicBezTo>
                  <a:cubicBezTo>
                    <a:pt x="61280" y="583353"/>
                    <a:pt x="60443" y="635876"/>
                    <a:pt x="68382" y="687430"/>
                  </a:cubicBezTo>
                  <a:cubicBezTo>
                    <a:pt x="69143" y="695706"/>
                    <a:pt x="43346" y="715970"/>
                    <a:pt x="44964" y="725483"/>
                  </a:cubicBezTo>
                  <a:lnTo>
                    <a:pt x="24688" y="699512"/>
                  </a:lnTo>
                  <a:cubicBezTo>
                    <a:pt x="23451" y="692472"/>
                    <a:pt x="7649" y="666596"/>
                    <a:pt x="6887" y="659841"/>
                  </a:cubicBezTo>
                  <a:cubicBezTo>
                    <a:pt x="6887" y="658890"/>
                    <a:pt x="6125" y="654419"/>
                    <a:pt x="6030" y="653468"/>
                  </a:cubicBezTo>
                  <a:cubicBezTo>
                    <a:pt x="-2347" y="599855"/>
                    <a:pt x="-1995" y="545242"/>
                    <a:pt x="7077" y="491742"/>
                  </a:cubicBezTo>
                  <a:cubicBezTo>
                    <a:pt x="18339" y="430031"/>
                    <a:pt x="41909" y="371214"/>
                    <a:pt x="76378" y="318790"/>
                  </a:cubicBezTo>
                  <a:cubicBezTo>
                    <a:pt x="111123" y="266548"/>
                    <a:pt x="151466" y="218251"/>
                    <a:pt x="196702" y="174759"/>
                  </a:cubicBezTo>
                  <a:cubicBezTo>
                    <a:pt x="232971" y="138609"/>
                    <a:pt x="272095" y="103409"/>
                    <a:pt x="311886" y="67544"/>
                  </a:cubicBezTo>
                  <a:cubicBezTo>
                    <a:pt x="312838" y="66688"/>
                    <a:pt x="316360" y="62407"/>
                    <a:pt x="317312" y="61551"/>
                  </a:cubicBezTo>
                  <a:cubicBezTo>
                    <a:pt x="321025" y="58126"/>
                    <a:pt x="336351" y="45949"/>
                    <a:pt x="339587" y="42524"/>
                  </a:cubicBezTo>
                  <a:cubicBezTo>
                    <a:pt x="340349" y="41763"/>
                    <a:pt x="343871" y="38909"/>
                    <a:pt x="344728" y="38243"/>
                  </a:cubicBezTo>
                  <a:cubicBezTo>
                    <a:pt x="351296" y="33201"/>
                    <a:pt x="373095" y="6564"/>
                    <a:pt x="367955" y="0"/>
                  </a:cubicBezTo>
                  <a:close/>
                </a:path>
              </a:pathLst>
            </a:custGeom>
            <a:solidFill>
              <a:srgbClr val="6D6E71">
                <a:alpha val="13000"/>
              </a:srgbClr>
            </a:solidFill>
            <a:ln w="9508"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3034777E-538C-2D44-8D28-06780E21A819}"/>
                </a:ext>
              </a:extLst>
            </p:cNvPr>
            <p:cNvSpPr/>
            <p:nvPr/>
          </p:nvSpPr>
          <p:spPr>
            <a:xfrm>
              <a:off x="6010316" y="2362655"/>
              <a:ext cx="397424" cy="721106"/>
            </a:xfrm>
            <a:custGeom>
              <a:avLst/>
              <a:gdLst>
                <a:gd name="connsiteX0" fmla="*/ 364219 w 397424"/>
                <a:gd name="connsiteY0" fmla="*/ 0 h 721106"/>
                <a:gd name="connsiteX1" fmla="*/ 384209 w 397424"/>
                <a:gd name="connsiteY1" fmla="*/ 25591 h 721106"/>
                <a:gd name="connsiteX2" fmla="*/ 396965 w 397424"/>
                <a:gd name="connsiteY2" fmla="*/ 55938 h 721106"/>
                <a:gd name="connsiteX3" fmla="*/ 396108 w 397424"/>
                <a:gd name="connsiteY3" fmla="*/ 70779 h 721106"/>
                <a:gd name="connsiteX4" fmla="*/ 361077 w 397424"/>
                <a:gd name="connsiteY4" fmla="*/ 126146 h 721106"/>
                <a:gd name="connsiteX5" fmla="*/ 335661 w 397424"/>
                <a:gd name="connsiteY5" fmla="*/ 149073 h 721106"/>
                <a:gd name="connsiteX6" fmla="*/ 263218 w 397424"/>
                <a:gd name="connsiteY6" fmla="*/ 216427 h 721106"/>
                <a:gd name="connsiteX7" fmla="*/ 138135 w 397424"/>
                <a:gd name="connsiteY7" fmla="*/ 359126 h 721106"/>
                <a:gd name="connsiteX8" fmla="*/ 123665 w 397424"/>
                <a:gd name="connsiteY8" fmla="*/ 381388 h 721106"/>
                <a:gd name="connsiteX9" fmla="*/ 65407 w 397424"/>
                <a:gd name="connsiteY9" fmla="*/ 527321 h 721106"/>
                <a:gd name="connsiteX10" fmla="*/ 61885 w 397424"/>
                <a:gd name="connsiteY10" fmla="*/ 681532 h 721106"/>
                <a:gd name="connsiteX11" fmla="*/ 42846 w 397424"/>
                <a:gd name="connsiteY11" fmla="*/ 721107 h 721106"/>
                <a:gd name="connsiteX12" fmla="*/ 22761 w 397424"/>
                <a:gd name="connsiteY12" fmla="*/ 695421 h 721106"/>
                <a:gd name="connsiteX13" fmla="*/ 6387 w 397424"/>
                <a:gd name="connsiteY13" fmla="*/ 655560 h 721106"/>
                <a:gd name="connsiteX14" fmla="*/ 5530 w 397424"/>
                <a:gd name="connsiteY14" fmla="*/ 649282 h 721106"/>
                <a:gd name="connsiteX15" fmla="*/ 7434 w 397424"/>
                <a:gd name="connsiteY15" fmla="*/ 489173 h 721106"/>
                <a:gd name="connsiteX16" fmla="*/ 76735 w 397424"/>
                <a:gd name="connsiteY16" fmla="*/ 317934 h 721106"/>
                <a:gd name="connsiteX17" fmla="*/ 196488 w 397424"/>
                <a:gd name="connsiteY17" fmla="*/ 175235 h 721106"/>
                <a:gd name="connsiteX18" fmla="*/ 310720 w 397424"/>
                <a:gd name="connsiteY18" fmla="*/ 68591 h 721106"/>
                <a:gd name="connsiteX19" fmla="*/ 316146 w 397424"/>
                <a:gd name="connsiteY19" fmla="*/ 62693 h 721106"/>
                <a:gd name="connsiteX20" fmla="*/ 338231 w 397424"/>
                <a:gd name="connsiteY20" fmla="*/ 43666 h 721106"/>
                <a:gd name="connsiteX21" fmla="*/ 343276 w 397424"/>
                <a:gd name="connsiteY21" fmla="*/ 39385 h 721106"/>
                <a:gd name="connsiteX22" fmla="*/ 364219 w 397424"/>
                <a:gd name="connsiteY22" fmla="*/ 0 h 721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7424" h="721106">
                  <a:moveTo>
                    <a:pt x="364219" y="0"/>
                  </a:moveTo>
                  <a:lnTo>
                    <a:pt x="384209" y="25591"/>
                  </a:lnTo>
                  <a:cubicBezTo>
                    <a:pt x="388112" y="30633"/>
                    <a:pt x="398964" y="50230"/>
                    <a:pt x="396965" y="55938"/>
                  </a:cubicBezTo>
                  <a:cubicBezTo>
                    <a:pt x="397793" y="60887"/>
                    <a:pt x="397498" y="65958"/>
                    <a:pt x="396108" y="70779"/>
                  </a:cubicBezTo>
                  <a:cubicBezTo>
                    <a:pt x="389625" y="92046"/>
                    <a:pt x="377526" y="111172"/>
                    <a:pt x="361077" y="126146"/>
                  </a:cubicBezTo>
                  <a:lnTo>
                    <a:pt x="335661" y="149073"/>
                  </a:lnTo>
                  <a:cubicBezTo>
                    <a:pt x="310815" y="171620"/>
                    <a:pt x="286446" y="193976"/>
                    <a:pt x="263218" y="216427"/>
                  </a:cubicBezTo>
                  <a:cubicBezTo>
                    <a:pt x="216783" y="259626"/>
                    <a:pt x="174870" y="307439"/>
                    <a:pt x="138135" y="359126"/>
                  </a:cubicBezTo>
                  <a:cubicBezTo>
                    <a:pt x="133184" y="366452"/>
                    <a:pt x="128615" y="373872"/>
                    <a:pt x="123665" y="381388"/>
                  </a:cubicBezTo>
                  <a:cubicBezTo>
                    <a:pt x="95593" y="426121"/>
                    <a:pt x="75859" y="475562"/>
                    <a:pt x="65407" y="527321"/>
                  </a:cubicBezTo>
                  <a:cubicBezTo>
                    <a:pt x="55631" y="578168"/>
                    <a:pt x="54441" y="630292"/>
                    <a:pt x="61885" y="681532"/>
                  </a:cubicBezTo>
                  <a:cubicBezTo>
                    <a:pt x="62742" y="691045"/>
                    <a:pt x="40466" y="711213"/>
                    <a:pt x="42846" y="721107"/>
                  </a:cubicBezTo>
                  <a:lnTo>
                    <a:pt x="22761" y="695421"/>
                  </a:lnTo>
                  <a:cubicBezTo>
                    <a:pt x="21332" y="687525"/>
                    <a:pt x="7244" y="663171"/>
                    <a:pt x="6387" y="655560"/>
                  </a:cubicBezTo>
                  <a:cubicBezTo>
                    <a:pt x="6387" y="654514"/>
                    <a:pt x="5721" y="650423"/>
                    <a:pt x="5530" y="649282"/>
                  </a:cubicBezTo>
                  <a:cubicBezTo>
                    <a:pt x="-2437" y="596156"/>
                    <a:pt x="-1790" y="542095"/>
                    <a:pt x="7434" y="489173"/>
                  </a:cubicBezTo>
                  <a:cubicBezTo>
                    <a:pt x="18943" y="428065"/>
                    <a:pt x="42503" y="369856"/>
                    <a:pt x="76735" y="317934"/>
                  </a:cubicBezTo>
                  <a:cubicBezTo>
                    <a:pt x="111357" y="266172"/>
                    <a:pt x="151519" y="218324"/>
                    <a:pt x="196488" y="175235"/>
                  </a:cubicBezTo>
                  <a:cubicBezTo>
                    <a:pt x="232566" y="139274"/>
                    <a:pt x="271405" y="104266"/>
                    <a:pt x="310720" y="68591"/>
                  </a:cubicBezTo>
                  <a:cubicBezTo>
                    <a:pt x="311767" y="67639"/>
                    <a:pt x="315099" y="63644"/>
                    <a:pt x="316146" y="62693"/>
                  </a:cubicBezTo>
                  <a:cubicBezTo>
                    <a:pt x="320239" y="58982"/>
                    <a:pt x="334423" y="47566"/>
                    <a:pt x="338231" y="43666"/>
                  </a:cubicBezTo>
                  <a:cubicBezTo>
                    <a:pt x="339183" y="42905"/>
                    <a:pt x="342419" y="40241"/>
                    <a:pt x="343276" y="39385"/>
                  </a:cubicBezTo>
                  <a:cubicBezTo>
                    <a:pt x="350415" y="33201"/>
                    <a:pt x="370025" y="7420"/>
                    <a:pt x="364219" y="0"/>
                  </a:cubicBezTo>
                  <a:close/>
                </a:path>
              </a:pathLst>
            </a:custGeom>
            <a:solidFill>
              <a:srgbClr val="6D6E71">
                <a:alpha val="14000"/>
              </a:srgbClr>
            </a:solidFill>
            <a:ln w="9508"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21FFF40C-936D-8F4B-813D-49EA14CC31BB}"/>
                </a:ext>
              </a:extLst>
            </p:cNvPr>
            <p:cNvSpPr/>
            <p:nvPr/>
          </p:nvSpPr>
          <p:spPr>
            <a:xfrm>
              <a:off x="6013731" y="2365890"/>
              <a:ext cx="392727" cy="716350"/>
            </a:xfrm>
            <a:custGeom>
              <a:avLst/>
              <a:gdLst>
                <a:gd name="connsiteX0" fmla="*/ 360899 w 392727"/>
                <a:gd name="connsiteY0" fmla="*/ 0 h 716350"/>
                <a:gd name="connsiteX1" fmla="*/ 380699 w 392727"/>
                <a:gd name="connsiteY1" fmla="*/ 25400 h 716350"/>
                <a:gd name="connsiteX2" fmla="*/ 392408 w 392727"/>
                <a:gd name="connsiteY2" fmla="*/ 55843 h 716350"/>
                <a:gd name="connsiteX3" fmla="*/ 390409 w 392727"/>
                <a:gd name="connsiteY3" fmla="*/ 70493 h 716350"/>
                <a:gd name="connsiteX4" fmla="*/ 353284 w 392727"/>
                <a:gd name="connsiteY4" fmla="*/ 124244 h 716350"/>
                <a:gd name="connsiteX5" fmla="*/ 328153 w 392727"/>
                <a:gd name="connsiteY5" fmla="*/ 146980 h 716350"/>
                <a:gd name="connsiteX6" fmla="*/ 256377 w 392727"/>
                <a:gd name="connsiteY6" fmla="*/ 213573 h 716350"/>
                <a:gd name="connsiteX7" fmla="*/ 132626 w 392727"/>
                <a:gd name="connsiteY7" fmla="*/ 355416 h 716350"/>
                <a:gd name="connsiteX8" fmla="*/ 118252 w 392727"/>
                <a:gd name="connsiteY8" fmla="*/ 377582 h 716350"/>
                <a:gd name="connsiteX9" fmla="*/ 60374 w 392727"/>
                <a:gd name="connsiteY9" fmla="*/ 522279 h 716350"/>
                <a:gd name="connsiteX10" fmla="*/ 56471 w 392727"/>
                <a:gd name="connsiteY10" fmla="*/ 675063 h 716350"/>
                <a:gd name="connsiteX11" fmla="*/ 40669 w 392727"/>
                <a:gd name="connsiteY11" fmla="*/ 716350 h 716350"/>
                <a:gd name="connsiteX12" fmla="*/ 20869 w 392727"/>
                <a:gd name="connsiteY12" fmla="*/ 690855 h 716350"/>
                <a:gd name="connsiteX13" fmla="*/ 5924 w 392727"/>
                <a:gd name="connsiteY13" fmla="*/ 650899 h 716350"/>
                <a:gd name="connsiteX14" fmla="*/ 5162 w 392727"/>
                <a:gd name="connsiteY14" fmla="*/ 644620 h 716350"/>
                <a:gd name="connsiteX15" fmla="*/ 7828 w 392727"/>
                <a:gd name="connsiteY15" fmla="*/ 485939 h 716350"/>
                <a:gd name="connsiteX16" fmla="*/ 77509 w 392727"/>
                <a:gd name="connsiteY16" fmla="*/ 316983 h 716350"/>
                <a:gd name="connsiteX17" fmla="*/ 196691 w 392727"/>
                <a:gd name="connsiteY17" fmla="*/ 174854 h 716350"/>
                <a:gd name="connsiteX18" fmla="*/ 310923 w 392727"/>
                <a:gd name="connsiteY18" fmla="*/ 68971 h 716350"/>
                <a:gd name="connsiteX19" fmla="*/ 316349 w 392727"/>
                <a:gd name="connsiteY19" fmla="*/ 63168 h 716350"/>
                <a:gd name="connsiteX20" fmla="*/ 338243 w 392727"/>
                <a:gd name="connsiteY20" fmla="*/ 44142 h 716350"/>
                <a:gd name="connsiteX21" fmla="*/ 343289 w 392727"/>
                <a:gd name="connsiteY21" fmla="*/ 39861 h 716350"/>
                <a:gd name="connsiteX22" fmla="*/ 360899 w 392727"/>
                <a:gd name="connsiteY22" fmla="*/ 0 h 71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2727" h="716350">
                  <a:moveTo>
                    <a:pt x="360899" y="0"/>
                  </a:moveTo>
                  <a:lnTo>
                    <a:pt x="380699" y="25400"/>
                  </a:lnTo>
                  <a:cubicBezTo>
                    <a:pt x="384983" y="30918"/>
                    <a:pt x="394598" y="49469"/>
                    <a:pt x="392408" y="55843"/>
                  </a:cubicBezTo>
                  <a:cubicBezTo>
                    <a:pt x="392817" y="60814"/>
                    <a:pt x="392132" y="65814"/>
                    <a:pt x="390409" y="70493"/>
                  </a:cubicBezTo>
                  <a:cubicBezTo>
                    <a:pt x="382270" y="90993"/>
                    <a:pt x="369581" y="109373"/>
                    <a:pt x="353284" y="124244"/>
                  </a:cubicBezTo>
                  <a:lnTo>
                    <a:pt x="328153" y="146980"/>
                  </a:lnTo>
                  <a:cubicBezTo>
                    <a:pt x="303498" y="169432"/>
                    <a:pt x="279414" y="191598"/>
                    <a:pt x="256377" y="213573"/>
                  </a:cubicBezTo>
                  <a:cubicBezTo>
                    <a:pt x="210389" y="256511"/>
                    <a:pt x="168923" y="304040"/>
                    <a:pt x="132626" y="355416"/>
                  </a:cubicBezTo>
                  <a:cubicBezTo>
                    <a:pt x="127581" y="362742"/>
                    <a:pt x="123107" y="370162"/>
                    <a:pt x="118252" y="377582"/>
                  </a:cubicBezTo>
                  <a:cubicBezTo>
                    <a:pt x="90494" y="421987"/>
                    <a:pt x="70893" y="470988"/>
                    <a:pt x="60374" y="522279"/>
                  </a:cubicBezTo>
                  <a:cubicBezTo>
                    <a:pt x="50617" y="572640"/>
                    <a:pt x="49303" y="624270"/>
                    <a:pt x="56471" y="675063"/>
                  </a:cubicBezTo>
                  <a:cubicBezTo>
                    <a:pt x="57423" y="685527"/>
                    <a:pt x="38670" y="705315"/>
                    <a:pt x="40669" y="716350"/>
                  </a:cubicBezTo>
                  <a:lnTo>
                    <a:pt x="20869" y="690855"/>
                  </a:lnTo>
                  <a:cubicBezTo>
                    <a:pt x="19251" y="682102"/>
                    <a:pt x="6876" y="659271"/>
                    <a:pt x="5924" y="650899"/>
                  </a:cubicBezTo>
                  <a:cubicBezTo>
                    <a:pt x="5924" y="649662"/>
                    <a:pt x="5257" y="645857"/>
                    <a:pt x="5162" y="644620"/>
                  </a:cubicBezTo>
                  <a:cubicBezTo>
                    <a:pt x="-2520" y="591929"/>
                    <a:pt x="-1625" y="538343"/>
                    <a:pt x="7828" y="485939"/>
                  </a:cubicBezTo>
                  <a:cubicBezTo>
                    <a:pt x="19708" y="425588"/>
                    <a:pt x="43392" y="368173"/>
                    <a:pt x="77509" y="316983"/>
                  </a:cubicBezTo>
                  <a:cubicBezTo>
                    <a:pt x="112045" y="265489"/>
                    <a:pt x="151998" y="217841"/>
                    <a:pt x="196691" y="174854"/>
                  </a:cubicBezTo>
                  <a:cubicBezTo>
                    <a:pt x="232674" y="139179"/>
                    <a:pt x="271322" y="104361"/>
                    <a:pt x="310923" y="68971"/>
                  </a:cubicBezTo>
                  <a:cubicBezTo>
                    <a:pt x="312065" y="67830"/>
                    <a:pt x="315206" y="64215"/>
                    <a:pt x="316349" y="63168"/>
                  </a:cubicBezTo>
                  <a:cubicBezTo>
                    <a:pt x="320918" y="59077"/>
                    <a:pt x="333960" y="48423"/>
                    <a:pt x="338243" y="44142"/>
                  </a:cubicBezTo>
                  <a:lnTo>
                    <a:pt x="343289" y="39861"/>
                  </a:lnTo>
                  <a:cubicBezTo>
                    <a:pt x="350333" y="33201"/>
                    <a:pt x="367372" y="8277"/>
                    <a:pt x="360899" y="0"/>
                  </a:cubicBezTo>
                  <a:close/>
                </a:path>
              </a:pathLst>
            </a:custGeom>
            <a:solidFill>
              <a:srgbClr val="6D6E71">
                <a:alpha val="16000"/>
              </a:srgbClr>
            </a:solidFill>
            <a:ln w="9508"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0870339F-66CF-A14F-AB80-47B9BB846048}"/>
                </a:ext>
              </a:extLst>
            </p:cNvPr>
            <p:cNvSpPr/>
            <p:nvPr/>
          </p:nvSpPr>
          <p:spPr>
            <a:xfrm>
              <a:off x="6017111" y="2369125"/>
              <a:ext cx="387766" cy="712354"/>
            </a:xfrm>
            <a:custGeom>
              <a:avLst/>
              <a:gdLst>
                <a:gd name="connsiteX0" fmla="*/ 357710 w 387766"/>
                <a:gd name="connsiteY0" fmla="*/ 0 h 712354"/>
                <a:gd name="connsiteX1" fmla="*/ 376749 w 387766"/>
                <a:gd name="connsiteY1" fmla="*/ 25210 h 712354"/>
                <a:gd name="connsiteX2" fmla="*/ 387315 w 387766"/>
                <a:gd name="connsiteY2" fmla="*/ 55748 h 712354"/>
                <a:gd name="connsiteX3" fmla="*/ 384174 w 387766"/>
                <a:gd name="connsiteY3" fmla="*/ 70113 h 712354"/>
                <a:gd name="connsiteX4" fmla="*/ 345049 w 387766"/>
                <a:gd name="connsiteY4" fmla="*/ 122436 h 712354"/>
                <a:gd name="connsiteX5" fmla="*/ 320108 w 387766"/>
                <a:gd name="connsiteY5" fmla="*/ 144982 h 712354"/>
                <a:gd name="connsiteX6" fmla="*/ 248999 w 387766"/>
                <a:gd name="connsiteY6" fmla="*/ 211575 h 712354"/>
                <a:gd name="connsiteX7" fmla="*/ 126581 w 387766"/>
                <a:gd name="connsiteY7" fmla="*/ 352562 h 712354"/>
                <a:gd name="connsiteX8" fmla="*/ 112397 w 387766"/>
                <a:gd name="connsiteY8" fmla="*/ 374538 h 712354"/>
                <a:gd name="connsiteX9" fmla="*/ 55091 w 387766"/>
                <a:gd name="connsiteY9" fmla="*/ 517808 h 712354"/>
                <a:gd name="connsiteX10" fmla="*/ 50521 w 387766"/>
                <a:gd name="connsiteY10" fmla="*/ 669355 h 712354"/>
                <a:gd name="connsiteX11" fmla="*/ 38622 w 387766"/>
                <a:gd name="connsiteY11" fmla="*/ 712355 h 712354"/>
                <a:gd name="connsiteX12" fmla="*/ 19012 w 387766"/>
                <a:gd name="connsiteY12" fmla="*/ 687049 h 712354"/>
                <a:gd name="connsiteX13" fmla="*/ 5495 w 387766"/>
                <a:gd name="connsiteY13" fmla="*/ 646903 h 712354"/>
                <a:gd name="connsiteX14" fmla="*/ 4733 w 387766"/>
                <a:gd name="connsiteY14" fmla="*/ 640720 h 712354"/>
                <a:gd name="connsiteX15" fmla="*/ 8255 w 387766"/>
                <a:gd name="connsiteY15" fmla="*/ 483560 h 712354"/>
                <a:gd name="connsiteX16" fmla="*/ 77461 w 387766"/>
                <a:gd name="connsiteY16" fmla="*/ 316031 h 712354"/>
                <a:gd name="connsiteX17" fmla="*/ 196072 w 387766"/>
                <a:gd name="connsiteY17" fmla="*/ 174854 h 712354"/>
                <a:gd name="connsiteX18" fmla="*/ 309352 w 387766"/>
                <a:gd name="connsiteY18" fmla="*/ 69542 h 712354"/>
                <a:gd name="connsiteX19" fmla="*/ 314873 w 387766"/>
                <a:gd name="connsiteY19" fmla="*/ 63834 h 712354"/>
                <a:gd name="connsiteX20" fmla="*/ 336482 w 387766"/>
                <a:gd name="connsiteY20" fmla="*/ 45283 h 712354"/>
                <a:gd name="connsiteX21" fmla="*/ 341527 w 387766"/>
                <a:gd name="connsiteY21" fmla="*/ 40907 h 712354"/>
                <a:gd name="connsiteX22" fmla="*/ 357710 w 387766"/>
                <a:gd name="connsiteY22" fmla="*/ 0 h 712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87766" h="712354">
                  <a:moveTo>
                    <a:pt x="357710" y="0"/>
                  </a:moveTo>
                  <a:lnTo>
                    <a:pt x="376749" y="25210"/>
                  </a:lnTo>
                  <a:cubicBezTo>
                    <a:pt x="381508" y="31299"/>
                    <a:pt x="389790" y="48708"/>
                    <a:pt x="387315" y="55748"/>
                  </a:cubicBezTo>
                  <a:cubicBezTo>
                    <a:pt x="387439" y="60719"/>
                    <a:pt x="386363" y="65648"/>
                    <a:pt x="384174" y="70113"/>
                  </a:cubicBezTo>
                  <a:cubicBezTo>
                    <a:pt x="374511" y="89839"/>
                    <a:pt x="361242" y="107585"/>
                    <a:pt x="345049" y="122436"/>
                  </a:cubicBezTo>
                  <a:lnTo>
                    <a:pt x="320108" y="144982"/>
                  </a:lnTo>
                  <a:cubicBezTo>
                    <a:pt x="295644" y="167148"/>
                    <a:pt x="271845" y="189219"/>
                    <a:pt x="248999" y="211575"/>
                  </a:cubicBezTo>
                  <a:cubicBezTo>
                    <a:pt x="203525" y="254309"/>
                    <a:pt x="162507" y="301547"/>
                    <a:pt x="126581" y="352562"/>
                  </a:cubicBezTo>
                  <a:cubicBezTo>
                    <a:pt x="121631" y="359792"/>
                    <a:pt x="117061" y="367118"/>
                    <a:pt x="112397" y="374538"/>
                  </a:cubicBezTo>
                  <a:cubicBezTo>
                    <a:pt x="85048" y="418575"/>
                    <a:pt x="65657" y="467067"/>
                    <a:pt x="55091" y="517808"/>
                  </a:cubicBezTo>
                  <a:cubicBezTo>
                    <a:pt x="45333" y="567740"/>
                    <a:pt x="43791" y="618927"/>
                    <a:pt x="50521" y="669355"/>
                  </a:cubicBezTo>
                  <a:cubicBezTo>
                    <a:pt x="51664" y="680771"/>
                    <a:pt x="36433" y="700178"/>
                    <a:pt x="38622" y="712355"/>
                  </a:cubicBezTo>
                  <a:lnTo>
                    <a:pt x="19012" y="687049"/>
                  </a:lnTo>
                  <a:cubicBezTo>
                    <a:pt x="17204" y="677536"/>
                    <a:pt x="6542" y="656131"/>
                    <a:pt x="5495" y="646903"/>
                  </a:cubicBezTo>
                  <a:cubicBezTo>
                    <a:pt x="5495" y="645571"/>
                    <a:pt x="4924" y="642052"/>
                    <a:pt x="4733" y="640720"/>
                  </a:cubicBezTo>
                  <a:cubicBezTo>
                    <a:pt x="-2596" y="588487"/>
                    <a:pt x="-1407" y="535412"/>
                    <a:pt x="8255" y="483560"/>
                  </a:cubicBezTo>
                  <a:cubicBezTo>
                    <a:pt x="20155" y="423738"/>
                    <a:pt x="43667" y="366823"/>
                    <a:pt x="77461" y="316031"/>
                  </a:cubicBezTo>
                  <a:cubicBezTo>
                    <a:pt x="111864" y="264892"/>
                    <a:pt x="151626" y="217565"/>
                    <a:pt x="196072" y="174854"/>
                  </a:cubicBezTo>
                  <a:cubicBezTo>
                    <a:pt x="231769" y="139465"/>
                    <a:pt x="270227" y="104836"/>
                    <a:pt x="309352" y="69542"/>
                  </a:cubicBezTo>
                  <a:cubicBezTo>
                    <a:pt x="310684" y="68401"/>
                    <a:pt x="313540" y="65071"/>
                    <a:pt x="314873" y="63834"/>
                  </a:cubicBezTo>
                  <a:cubicBezTo>
                    <a:pt x="319728" y="59458"/>
                    <a:pt x="331817" y="49469"/>
                    <a:pt x="336482" y="45283"/>
                  </a:cubicBezTo>
                  <a:lnTo>
                    <a:pt x="341527" y="40907"/>
                  </a:lnTo>
                  <a:cubicBezTo>
                    <a:pt x="350190" y="33201"/>
                    <a:pt x="364754" y="9133"/>
                    <a:pt x="357710" y="0"/>
                  </a:cubicBezTo>
                  <a:close/>
                </a:path>
              </a:pathLst>
            </a:custGeom>
            <a:solidFill>
              <a:srgbClr val="6D6E71">
                <a:alpha val="17000"/>
              </a:srgbClr>
            </a:solidFill>
            <a:ln w="9508"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15BA2441-A5F3-954D-921C-6E67BFA614A2}"/>
                </a:ext>
              </a:extLst>
            </p:cNvPr>
            <p:cNvSpPr/>
            <p:nvPr/>
          </p:nvSpPr>
          <p:spPr>
            <a:xfrm>
              <a:off x="6021047" y="2372359"/>
              <a:ext cx="382948" cy="707978"/>
            </a:xfrm>
            <a:custGeom>
              <a:avLst/>
              <a:gdLst>
                <a:gd name="connsiteX0" fmla="*/ 353868 w 382948"/>
                <a:gd name="connsiteY0" fmla="*/ 0 h 707978"/>
                <a:gd name="connsiteX1" fmla="*/ 372907 w 382948"/>
                <a:gd name="connsiteY1" fmla="*/ 24925 h 707978"/>
                <a:gd name="connsiteX2" fmla="*/ 382426 w 382948"/>
                <a:gd name="connsiteY2" fmla="*/ 55558 h 707978"/>
                <a:gd name="connsiteX3" fmla="*/ 378143 w 382948"/>
                <a:gd name="connsiteY3" fmla="*/ 69828 h 707978"/>
                <a:gd name="connsiteX4" fmla="*/ 336924 w 382948"/>
                <a:gd name="connsiteY4" fmla="*/ 120533 h 707978"/>
                <a:gd name="connsiteX5" fmla="*/ 312269 w 382948"/>
                <a:gd name="connsiteY5" fmla="*/ 142890 h 707978"/>
                <a:gd name="connsiteX6" fmla="*/ 241731 w 382948"/>
                <a:gd name="connsiteY6" fmla="*/ 208817 h 707978"/>
                <a:gd name="connsiteX7" fmla="*/ 120645 w 382948"/>
                <a:gd name="connsiteY7" fmla="*/ 348947 h 707978"/>
                <a:gd name="connsiteX8" fmla="*/ 106651 w 382948"/>
                <a:gd name="connsiteY8" fmla="*/ 370733 h 707978"/>
                <a:gd name="connsiteX9" fmla="*/ 49536 w 382948"/>
                <a:gd name="connsiteY9" fmla="*/ 512956 h 707978"/>
                <a:gd name="connsiteX10" fmla="*/ 44300 w 382948"/>
                <a:gd name="connsiteY10" fmla="*/ 663171 h 707978"/>
                <a:gd name="connsiteX11" fmla="*/ 36209 w 382948"/>
                <a:gd name="connsiteY11" fmla="*/ 707979 h 707978"/>
                <a:gd name="connsiteX12" fmla="*/ 17170 w 382948"/>
                <a:gd name="connsiteY12" fmla="*/ 682959 h 707978"/>
                <a:gd name="connsiteX13" fmla="*/ 5176 w 382948"/>
                <a:gd name="connsiteY13" fmla="*/ 642527 h 707978"/>
                <a:gd name="connsiteX14" fmla="*/ 4414 w 382948"/>
                <a:gd name="connsiteY14" fmla="*/ 636439 h 707978"/>
                <a:gd name="connsiteX15" fmla="*/ 8507 w 382948"/>
                <a:gd name="connsiteY15" fmla="*/ 481087 h 707978"/>
                <a:gd name="connsiteX16" fmla="*/ 77713 w 382948"/>
                <a:gd name="connsiteY16" fmla="*/ 315270 h 707978"/>
                <a:gd name="connsiteX17" fmla="*/ 195752 w 382948"/>
                <a:gd name="connsiteY17" fmla="*/ 175140 h 707978"/>
                <a:gd name="connsiteX18" fmla="*/ 308366 w 382948"/>
                <a:gd name="connsiteY18" fmla="*/ 70493 h 707978"/>
                <a:gd name="connsiteX19" fmla="*/ 313887 w 382948"/>
                <a:gd name="connsiteY19" fmla="*/ 64881 h 707978"/>
                <a:gd name="connsiteX20" fmla="*/ 335306 w 382948"/>
                <a:gd name="connsiteY20" fmla="*/ 45854 h 707978"/>
                <a:gd name="connsiteX21" fmla="*/ 340256 w 382948"/>
                <a:gd name="connsiteY21" fmla="*/ 41573 h 707978"/>
                <a:gd name="connsiteX22" fmla="*/ 353868 w 382948"/>
                <a:gd name="connsiteY22" fmla="*/ 0 h 707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82948" h="707978">
                  <a:moveTo>
                    <a:pt x="353868" y="0"/>
                  </a:moveTo>
                  <a:lnTo>
                    <a:pt x="372907" y="24925"/>
                  </a:lnTo>
                  <a:cubicBezTo>
                    <a:pt x="378047" y="31584"/>
                    <a:pt x="384901" y="47947"/>
                    <a:pt x="382426" y="55558"/>
                  </a:cubicBezTo>
                  <a:cubicBezTo>
                    <a:pt x="382141" y="60584"/>
                    <a:pt x="380675" y="65473"/>
                    <a:pt x="378143" y="69828"/>
                  </a:cubicBezTo>
                  <a:cubicBezTo>
                    <a:pt x="366938" y="88640"/>
                    <a:pt x="353050" y="105721"/>
                    <a:pt x="336924" y="120533"/>
                  </a:cubicBezTo>
                  <a:lnTo>
                    <a:pt x="312269" y="142890"/>
                  </a:lnTo>
                  <a:cubicBezTo>
                    <a:pt x="287995" y="164960"/>
                    <a:pt x="264672" y="186841"/>
                    <a:pt x="241731" y="208817"/>
                  </a:cubicBezTo>
                  <a:cubicBezTo>
                    <a:pt x="196743" y="251325"/>
                    <a:pt x="156171" y="298274"/>
                    <a:pt x="120645" y="348947"/>
                  </a:cubicBezTo>
                  <a:cubicBezTo>
                    <a:pt x="115790" y="356082"/>
                    <a:pt x="111126" y="363407"/>
                    <a:pt x="106651" y="370733"/>
                  </a:cubicBezTo>
                  <a:cubicBezTo>
                    <a:pt x="79541" y="414489"/>
                    <a:pt x="60216" y="462608"/>
                    <a:pt x="49536" y="512956"/>
                  </a:cubicBezTo>
                  <a:cubicBezTo>
                    <a:pt x="39636" y="562411"/>
                    <a:pt x="37875" y="613147"/>
                    <a:pt x="44300" y="663171"/>
                  </a:cubicBezTo>
                  <a:cubicBezTo>
                    <a:pt x="45442" y="675729"/>
                    <a:pt x="33734" y="694660"/>
                    <a:pt x="36209" y="707979"/>
                  </a:cubicBezTo>
                  <a:lnTo>
                    <a:pt x="17170" y="682959"/>
                  </a:lnTo>
                  <a:cubicBezTo>
                    <a:pt x="15171" y="672399"/>
                    <a:pt x="6318" y="652611"/>
                    <a:pt x="5176" y="642527"/>
                  </a:cubicBezTo>
                  <a:cubicBezTo>
                    <a:pt x="5176" y="641100"/>
                    <a:pt x="4509" y="637866"/>
                    <a:pt x="4414" y="636439"/>
                  </a:cubicBezTo>
                  <a:cubicBezTo>
                    <a:pt x="-2621" y="584774"/>
                    <a:pt x="-1240" y="532310"/>
                    <a:pt x="8507" y="481087"/>
                  </a:cubicBezTo>
                  <a:cubicBezTo>
                    <a:pt x="20597" y="421853"/>
                    <a:pt x="44100" y="365535"/>
                    <a:pt x="77713" y="315270"/>
                  </a:cubicBezTo>
                  <a:cubicBezTo>
                    <a:pt x="112011" y="264534"/>
                    <a:pt x="151573" y="217563"/>
                    <a:pt x="195752" y="175140"/>
                  </a:cubicBezTo>
                  <a:cubicBezTo>
                    <a:pt x="231260" y="139940"/>
                    <a:pt x="269432" y="105502"/>
                    <a:pt x="308366" y="70493"/>
                  </a:cubicBezTo>
                  <a:cubicBezTo>
                    <a:pt x="309794" y="69162"/>
                    <a:pt x="312459" y="66117"/>
                    <a:pt x="313887" y="64881"/>
                  </a:cubicBezTo>
                  <a:cubicBezTo>
                    <a:pt x="319123" y="60124"/>
                    <a:pt x="330165" y="50896"/>
                    <a:pt x="335306" y="45854"/>
                  </a:cubicBezTo>
                  <a:lnTo>
                    <a:pt x="340256" y="41573"/>
                  </a:lnTo>
                  <a:cubicBezTo>
                    <a:pt x="349680" y="33201"/>
                    <a:pt x="361579" y="9989"/>
                    <a:pt x="353868" y="0"/>
                  </a:cubicBezTo>
                  <a:close/>
                </a:path>
              </a:pathLst>
            </a:custGeom>
            <a:solidFill>
              <a:srgbClr val="6D6E71">
                <a:alpha val="19000"/>
              </a:srgbClr>
            </a:solidFill>
            <a:ln w="9508"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1AC2C8BC-717E-F940-827C-77B89204FE74}"/>
                </a:ext>
              </a:extLst>
            </p:cNvPr>
            <p:cNvSpPr/>
            <p:nvPr/>
          </p:nvSpPr>
          <p:spPr>
            <a:xfrm>
              <a:off x="6024483" y="2375594"/>
              <a:ext cx="378205" cy="703507"/>
            </a:xfrm>
            <a:custGeom>
              <a:avLst/>
              <a:gdLst>
                <a:gd name="connsiteX0" fmla="*/ 350527 w 378205"/>
                <a:gd name="connsiteY0" fmla="*/ 0 h 703507"/>
                <a:gd name="connsiteX1" fmla="*/ 369566 w 378205"/>
                <a:gd name="connsiteY1" fmla="*/ 24735 h 703507"/>
                <a:gd name="connsiteX2" fmla="*/ 377848 w 378205"/>
                <a:gd name="connsiteY2" fmla="*/ 55462 h 703507"/>
                <a:gd name="connsiteX3" fmla="*/ 372422 w 378205"/>
                <a:gd name="connsiteY3" fmla="*/ 69542 h 703507"/>
                <a:gd name="connsiteX4" fmla="*/ 329204 w 378205"/>
                <a:gd name="connsiteY4" fmla="*/ 118631 h 703507"/>
                <a:gd name="connsiteX5" fmla="*/ 304740 w 378205"/>
                <a:gd name="connsiteY5" fmla="*/ 140892 h 703507"/>
                <a:gd name="connsiteX6" fmla="*/ 234963 w 378205"/>
                <a:gd name="connsiteY6" fmla="*/ 206343 h 703507"/>
                <a:gd name="connsiteX7" fmla="*/ 115305 w 378205"/>
                <a:gd name="connsiteY7" fmla="*/ 345427 h 703507"/>
                <a:gd name="connsiteX8" fmla="*/ 101502 w 378205"/>
                <a:gd name="connsiteY8" fmla="*/ 367118 h 703507"/>
                <a:gd name="connsiteX9" fmla="*/ 44386 w 378205"/>
                <a:gd name="connsiteY9" fmla="*/ 508105 h 703507"/>
                <a:gd name="connsiteX10" fmla="*/ 38484 w 378205"/>
                <a:gd name="connsiteY10" fmla="*/ 657083 h 703507"/>
                <a:gd name="connsiteX11" fmla="*/ 34200 w 378205"/>
                <a:gd name="connsiteY11" fmla="*/ 703507 h 703507"/>
                <a:gd name="connsiteX12" fmla="*/ 15162 w 378205"/>
                <a:gd name="connsiteY12" fmla="*/ 678773 h 703507"/>
                <a:gd name="connsiteX13" fmla="*/ 4691 w 378205"/>
                <a:gd name="connsiteY13" fmla="*/ 638151 h 703507"/>
                <a:gd name="connsiteX14" fmla="*/ 3929 w 378205"/>
                <a:gd name="connsiteY14" fmla="*/ 632158 h 703507"/>
                <a:gd name="connsiteX15" fmla="*/ 9069 w 378205"/>
                <a:gd name="connsiteY15" fmla="*/ 477852 h 703507"/>
                <a:gd name="connsiteX16" fmla="*/ 78275 w 378205"/>
                <a:gd name="connsiteY16" fmla="*/ 313938 h 703507"/>
                <a:gd name="connsiteX17" fmla="*/ 195743 w 378205"/>
                <a:gd name="connsiteY17" fmla="*/ 174664 h 703507"/>
                <a:gd name="connsiteX18" fmla="*/ 307595 w 378205"/>
                <a:gd name="connsiteY18" fmla="*/ 70684 h 703507"/>
                <a:gd name="connsiteX19" fmla="*/ 313212 w 378205"/>
                <a:gd name="connsiteY19" fmla="*/ 65166 h 703507"/>
                <a:gd name="connsiteX20" fmla="*/ 334440 w 378205"/>
                <a:gd name="connsiteY20" fmla="*/ 46615 h 703507"/>
                <a:gd name="connsiteX21" fmla="*/ 339390 w 378205"/>
                <a:gd name="connsiteY21" fmla="*/ 42334 h 703507"/>
                <a:gd name="connsiteX22" fmla="*/ 350527 w 378205"/>
                <a:gd name="connsiteY22" fmla="*/ 0 h 70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8205" h="703507">
                  <a:moveTo>
                    <a:pt x="350527" y="0"/>
                  </a:moveTo>
                  <a:lnTo>
                    <a:pt x="369566" y="24735"/>
                  </a:lnTo>
                  <a:cubicBezTo>
                    <a:pt x="376315" y="33465"/>
                    <a:pt x="379295" y="44526"/>
                    <a:pt x="377848" y="55462"/>
                  </a:cubicBezTo>
                  <a:cubicBezTo>
                    <a:pt x="377201" y="60524"/>
                    <a:pt x="375344" y="65356"/>
                    <a:pt x="372422" y="69542"/>
                  </a:cubicBezTo>
                  <a:cubicBezTo>
                    <a:pt x="359895" y="87463"/>
                    <a:pt x="345396" y="103929"/>
                    <a:pt x="329204" y="118631"/>
                  </a:cubicBezTo>
                  <a:lnTo>
                    <a:pt x="304740" y="140892"/>
                  </a:lnTo>
                  <a:cubicBezTo>
                    <a:pt x="280751" y="162677"/>
                    <a:pt x="257143" y="184463"/>
                    <a:pt x="234963" y="206343"/>
                  </a:cubicBezTo>
                  <a:cubicBezTo>
                    <a:pt x="190450" y="248518"/>
                    <a:pt x="150355" y="295121"/>
                    <a:pt x="115305" y="345427"/>
                  </a:cubicBezTo>
                  <a:cubicBezTo>
                    <a:pt x="110545" y="352562"/>
                    <a:pt x="105786" y="359792"/>
                    <a:pt x="101502" y="367118"/>
                  </a:cubicBezTo>
                  <a:cubicBezTo>
                    <a:pt x="74524" y="410495"/>
                    <a:pt x="55200" y="458185"/>
                    <a:pt x="44386" y="508105"/>
                  </a:cubicBezTo>
                  <a:cubicBezTo>
                    <a:pt x="34400" y="557122"/>
                    <a:pt x="32401" y="607430"/>
                    <a:pt x="38484" y="657083"/>
                  </a:cubicBezTo>
                  <a:cubicBezTo>
                    <a:pt x="39722" y="670687"/>
                    <a:pt x="31535" y="689142"/>
                    <a:pt x="34200" y="703507"/>
                  </a:cubicBezTo>
                  <a:lnTo>
                    <a:pt x="15162" y="678773"/>
                  </a:lnTo>
                  <a:cubicBezTo>
                    <a:pt x="13067" y="667357"/>
                    <a:pt x="5642" y="649091"/>
                    <a:pt x="4691" y="638151"/>
                  </a:cubicBezTo>
                  <a:lnTo>
                    <a:pt x="3929" y="632158"/>
                  </a:lnTo>
                  <a:cubicBezTo>
                    <a:pt x="-2677" y="580781"/>
                    <a:pt x="-945" y="528675"/>
                    <a:pt x="9069" y="477852"/>
                  </a:cubicBezTo>
                  <a:cubicBezTo>
                    <a:pt x="21397" y="419281"/>
                    <a:pt x="44891" y="363630"/>
                    <a:pt x="78275" y="313938"/>
                  </a:cubicBezTo>
                  <a:cubicBezTo>
                    <a:pt x="112468" y="263548"/>
                    <a:pt x="151840" y="216871"/>
                    <a:pt x="195743" y="174664"/>
                  </a:cubicBezTo>
                  <a:cubicBezTo>
                    <a:pt x="231060" y="139750"/>
                    <a:pt x="268947" y="105502"/>
                    <a:pt x="307595" y="70684"/>
                  </a:cubicBezTo>
                  <a:cubicBezTo>
                    <a:pt x="309214" y="69257"/>
                    <a:pt x="311689" y="66593"/>
                    <a:pt x="313212" y="65166"/>
                  </a:cubicBezTo>
                  <a:cubicBezTo>
                    <a:pt x="318923" y="60029"/>
                    <a:pt x="328919" y="51657"/>
                    <a:pt x="334440" y="46615"/>
                  </a:cubicBezTo>
                  <a:lnTo>
                    <a:pt x="339390" y="42334"/>
                  </a:lnTo>
                  <a:cubicBezTo>
                    <a:pt x="349575" y="33201"/>
                    <a:pt x="358904" y="10750"/>
                    <a:pt x="350527" y="0"/>
                  </a:cubicBezTo>
                  <a:close/>
                </a:path>
              </a:pathLst>
            </a:custGeom>
            <a:solidFill>
              <a:srgbClr val="6D6E71">
                <a:alpha val="20000"/>
              </a:srgbClr>
            </a:solidFill>
            <a:ln w="9508"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1724B9A1-A13D-4448-BB64-08FB2525BFC2}"/>
                </a:ext>
              </a:extLst>
            </p:cNvPr>
            <p:cNvSpPr/>
            <p:nvPr/>
          </p:nvSpPr>
          <p:spPr>
            <a:xfrm>
              <a:off x="6028107" y="2378828"/>
              <a:ext cx="374020" cy="698940"/>
            </a:xfrm>
            <a:custGeom>
              <a:avLst/>
              <a:gdLst>
                <a:gd name="connsiteX0" fmla="*/ 346999 w 374020"/>
                <a:gd name="connsiteY0" fmla="*/ 0 h 698940"/>
                <a:gd name="connsiteX1" fmla="*/ 366038 w 374020"/>
                <a:gd name="connsiteY1" fmla="*/ 24544 h 698940"/>
                <a:gd name="connsiteX2" fmla="*/ 373272 w 374020"/>
                <a:gd name="connsiteY2" fmla="*/ 55367 h 698940"/>
                <a:gd name="connsiteX3" fmla="*/ 366704 w 374020"/>
                <a:gd name="connsiteY3" fmla="*/ 69162 h 698940"/>
                <a:gd name="connsiteX4" fmla="*/ 321392 w 374020"/>
                <a:gd name="connsiteY4" fmla="*/ 116728 h 698940"/>
                <a:gd name="connsiteX5" fmla="*/ 297118 w 374020"/>
                <a:gd name="connsiteY5" fmla="*/ 138704 h 698940"/>
                <a:gd name="connsiteX6" fmla="*/ 228008 w 374020"/>
                <a:gd name="connsiteY6" fmla="*/ 203679 h 698940"/>
                <a:gd name="connsiteX7" fmla="*/ 109587 w 374020"/>
                <a:gd name="connsiteY7" fmla="*/ 341907 h 698940"/>
                <a:gd name="connsiteX8" fmla="*/ 95880 w 374020"/>
                <a:gd name="connsiteY8" fmla="*/ 363407 h 698940"/>
                <a:gd name="connsiteX9" fmla="*/ 39430 w 374020"/>
                <a:gd name="connsiteY9" fmla="*/ 503158 h 698940"/>
                <a:gd name="connsiteX10" fmla="*/ 32766 w 374020"/>
                <a:gd name="connsiteY10" fmla="*/ 650804 h 698940"/>
                <a:gd name="connsiteX11" fmla="*/ 32291 w 374020"/>
                <a:gd name="connsiteY11" fmla="*/ 698941 h 698940"/>
                <a:gd name="connsiteX12" fmla="*/ 13252 w 374020"/>
                <a:gd name="connsiteY12" fmla="*/ 674397 h 698940"/>
                <a:gd name="connsiteX13" fmla="*/ 4208 w 374020"/>
                <a:gd name="connsiteY13" fmla="*/ 633585 h 698940"/>
                <a:gd name="connsiteX14" fmla="*/ 3542 w 374020"/>
                <a:gd name="connsiteY14" fmla="*/ 627686 h 698940"/>
                <a:gd name="connsiteX15" fmla="*/ 9444 w 374020"/>
                <a:gd name="connsiteY15" fmla="*/ 475474 h 698940"/>
                <a:gd name="connsiteX16" fmla="*/ 78554 w 374020"/>
                <a:gd name="connsiteY16" fmla="*/ 313748 h 698940"/>
                <a:gd name="connsiteX17" fmla="*/ 195547 w 374020"/>
                <a:gd name="connsiteY17" fmla="*/ 175425 h 698940"/>
                <a:gd name="connsiteX18" fmla="*/ 306732 w 374020"/>
                <a:gd name="connsiteY18" fmla="*/ 72016 h 698940"/>
                <a:gd name="connsiteX19" fmla="*/ 312444 w 374020"/>
                <a:gd name="connsiteY19" fmla="*/ 66688 h 698940"/>
                <a:gd name="connsiteX20" fmla="*/ 333482 w 374020"/>
                <a:gd name="connsiteY20" fmla="*/ 47662 h 698940"/>
                <a:gd name="connsiteX21" fmla="*/ 338337 w 374020"/>
                <a:gd name="connsiteY21" fmla="*/ 43381 h 698940"/>
                <a:gd name="connsiteX22" fmla="*/ 346999 w 374020"/>
                <a:gd name="connsiteY22" fmla="*/ 0 h 69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4020" h="698940">
                  <a:moveTo>
                    <a:pt x="346999" y="0"/>
                  </a:moveTo>
                  <a:lnTo>
                    <a:pt x="366038" y="24544"/>
                  </a:lnTo>
                  <a:cubicBezTo>
                    <a:pt x="372816" y="33280"/>
                    <a:pt x="375452" y="44531"/>
                    <a:pt x="373272" y="55367"/>
                  </a:cubicBezTo>
                  <a:cubicBezTo>
                    <a:pt x="372254" y="60434"/>
                    <a:pt x="369998" y="65172"/>
                    <a:pt x="366704" y="69162"/>
                  </a:cubicBezTo>
                  <a:cubicBezTo>
                    <a:pt x="352758" y="86077"/>
                    <a:pt x="337613" y="101973"/>
                    <a:pt x="321392" y="116728"/>
                  </a:cubicBezTo>
                  <a:lnTo>
                    <a:pt x="297118" y="138704"/>
                  </a:lnTo>
                  <a:cubicBezTo>
                    <a:pt x="273415" y="160394"/>
                    <a:pt x="250188" y="181894"/>
                    <a:pt x="228008" y="203679"/>
                  </a:cubicBezTo>
                  <a:cubicBezTo>
                    <a:pt x="183914" y="245592"/>
                    <a:pt x="144238" y="291910"/>
                    <a:pt x="109587" y="341907"/>
                  </a:cubicBezTo>
                  <a:cubicBezTo>
                    <a:pt x="104828" y="348947"/>
                    <a:pt x="100068" y="356177"/>
                    <a:pt x="95880" y="363407"/>
                  </a:cubicBezTo>
                  <a:cubicBezTo>
                    <a:pt x="69311" y="406476"/>
                    <a:pt x="50225" y="453726"/>
                    <a:pt x="39430" y="503158"/>
                  </a:cubicBezTo>
                  <a:cubicBezTo>
                    <a:pt x="29368" y="551706"/>
                    <a:pt x="27122" y="601548"/>
                    <a:pt x="32766" y="650804"/>
                  </a:cubicBezTo>
                  <a:cubicBezTo>
                    <a:pt x="34194" y="665359"/>
                    <a:pt x="29530" y="683434"/>
                    <a:pt x="32291" y="698941"/>
                  </a:cubicBezTo>
                  <a:lnTo>
                    <a:pt x="13252" y="674397"/>
                  </a:lnTo>
                  <a:cubicBezTo>
                    <a:pt x="10967" y="662125"/>
                    <a:pt x="5541" y="645857"/>
                    <a:pt x="4208" y="633585"/>
                  </a:cubicBezTo>
                  <a:lnTo>
                    <a:pt x="3542" y="627686"/>
                  </a:lnTo>
                  <a:cubicBezTo>
                    <a:pt x="-2684" y="576962"/>
                    <a:pt x="-694" y="525565"/>
                    <a:pt x="9444" y="475474"/>
                  </a:cubicBezTo>
                  <a:cubicBezTo>
                    <a:pt x="21991" y="417667"/>
                    <a:pt x="45446" y="362780"/>
                    <a:pt x="78554" y="313748"/>
                  </a:cubicBezTo>
                  <a:cubicBezTo>
                    <a:pt x="112643" y="263711"/>
                    <a:pt x="151853" y="217355"/>
                    <a:pt x="195547" y="175425"/>
                  </a:cubicBezTo>
                  <a:cubicBezTo>
                    <a:pt x="230578" y="140701"/>
                    <a:pt x="268274" y="106739"/>
                    <a:pt x="306732" y="72016"/>
                  </a:cubicBezTo>
                  <a:lnTo>
                    <a:pt x="312444" y="66688"/>
                  </a:lnTo>
                  <a:cubicBezTo>
                    <a:pt x="318441" y="61170"/>
                    <a:pt x="327389" y="53560"/>
                    <a:pt x="333482" y="47662"/>
                  </a:cubicBezTo>
                  <a:lnTo>
                    <a:pt x="338337" y="43381"/>
                  </a:lnTo>
                  <a:cubicBezTo>
                    <a:pt x="349188" y="33201"/>
                    <a:pt x="356042" y="11606"/>
                    <a:pt x="346999" y="0"/>
                  </a:cubicBezTo>
                  <a:close/>
                </a:path>
              </a:pathLst>
            </a:custGeom>
            <a:solidFill>
              <a:srgbClr val="6D6E71">
                <a:alpha val="22000"/>
              </a:srgbClr>
            </a:solidFill>
            <a:ln w="9508"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9F60AB01-3DE6-514F-A8DB-ED7FEE8ACE5E}"/>
                </a:ext>
              </a:extLst>
            </p:cNvPr>
            <p:cNvSpPr/>
            <p:nvPr/>
          </p:nvSpPr>
          <p:spPr>
            <a:xfrm>
              <a:off x="6031205" y="2382063"/>
              <a:ext cx="370409" cy="694374"/>
            </a:xfrm>
            <a:custGeom>
              <a:avLst/>
              <a:gdLst>
                <a:gd name="connsiteX0" fmla="*/ 343996 w 370409"/>
                <a:gd name="connsiteY0" fmla="*/ 0 h 694374"/>
                <a:gd name="connsiteX1" fmla="*/ 363035 w 370409"/>
                <a:gd name="connsiteY1" fmla="*/ 24259 h 694374"/>
                <a:gd name="connsiteX2" fmla="*/ 369128 w 370409"/>
                <a:gd name="connsiteY2" fmla="*/ 55177 h 694374"/>
                <a:gd name="connsiteX3" fmla="*/ 361512 w 370409"/>
                <a:gd name="connsiteY3" fmla="*/ 68876 h 694374"/>
                <a:gd name="connsiteX4" fmla="*/ 313916 w 370409"/>
                <a:gd name="connsiteY4" fmla="*/ 114920 h 694374"/>
                <a:gd name="connsiteX5" fmla="*/ 289832 w 370409"/>
                <a:gd name="connsiteY5" fmla="*/ 136801 h 694374"/>
                <a:gd name="connsiteX6" fmla="*/ 221388 w 370409"/>
                <a:gd name="connsiteY6" fmla="*/ 201301 h 694374"/>
                <a:gd name="connsiteX7" fmla="*/ 104300 w 370409"/>
                <a:gd name="connsiteY7" fmla="*/ 338197 h 694374"/>
                <a:gd name="connsiteX8" fmla="*/ 90783 w 370409"/>
                <a:gd name="connsiteY8" fmla="*/ 359507 h 694374"/>
                <a:gd name="connsiteX9" fmla="*/ 34619 w 370409"/>
                <a:gd name="connsiteY9" fmla="*/ 498116 h 694374"/>
                <a:gd name="connsiteX10" fmla="*/ 27384 w 370409"/>
                <a:gd name="connsiteY10" fmla="*/ 644525 h 694374"/>
                <a:gd name="connsiteX11" fmla="*/ 30716 w 370409"/>
                <a:gd name="connsiteY11" fmla="*/ 694375 h 694374"/>
                <a:gd name="connsiteX12" fmla="*/ 11677 w 370409"/>
                <a:gd name="connsiteY12" fmla="*/ 670116 h 694374"/>
                <a:gd name="connsiteX13" fmla="*/ 4062 w 370409"/>
                <a:gd name="connsiteY13" fmla="*/ 629018 h 694374"/>
                <a:gd name="connsiteX14" fmla="*/ 3395 w 370409"/>
                <a:gd name="connsiteY14" fmla="*/ 623215 h 694374"/>
                <a:gd name="connsiteX15" fmla="*/ 79550 w 370409"/>
                <a:gd name="connsiteY15" fmla="*/ 311655 h 694374"/>
                <a:gd name="connsiteX16" fmla="*/ 195971 w 370409"/>
                <a:gd name="connsiteY16" fmla="*/ 174378 h 694374"/>
                <a:gd name="connsiteX17" fmla="*/ 306491 w 370409"/>
                <a:gd name="connsiteY17" fmla="*/ 71635 h 694374"/>
                <a:gd name="connsiteX18" fmla="*/ 312202 w 370409"/>
                <a:gd name="connsiteY18" fmla="*/ 66308 h 694374"/>
                <a:gd name="connsiteX19" fmla="*/ 333049 w 370409"/>
                <a:gd name="connsiteY19" fmla="*/ 47757 h 694374"/>
                <a:gd name="connsiteX20" fmla="*/ 337809 w 370409"/>
                <a:gd name="connsiteY20" fmla="*/ 43476 h 694374"/>
                <a:gd name="connsiteX21" fmla="*/ 343996 w 370409"/>
                <a:gd name="connsiteY21" fmla="*/ 0 h 694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0409" h="694374">
                  <a:moveTo>
                    <a:pt x="343996" y="0"/>
                  </a:moveTo>
                  <a:lnTo>
                    <a:pt x="363035" y="24259"/>
                  </a:lnTo>
                  <a:cubicBezTo>
                    <a:pt x="369842" y="33023"/>
                    <a:pt x="372098" y="44488"/>
                    <a:pt x="369128" y="55177"/>
                  </a:cubicBezTo>
                  <a:cubicBezTo>
                    <a:pt x="367824" y="60328"/>
                    <a:pt x="365196" y="65050"/>
                    <a:pt x="361512" y="68876"/>
                  </a:cubicBezTo>
                  <a:cubicBezTo>
                    <a:pt x="346472" y="84383"/>
                    <a:pt x="330669" y="100080"/>
                    <a:pt x="313916" y="114920"/>
                  </a:cubicBezTo>
                  <a:lnTo>
                    <a:pt x="289832" y="136801"/>
                  </a:lnTo>
                  <a:cubicBezTo>
                    <a:pt x="266319" y="158301"/>
                    <a:pt x="243282" y="179611"/>
                    <a:pt x="221388" y="201301"/>
                  </a:cubicBezTo>
                  <a:cubicBezTo>
                    <a:pt x="177780" y="242815"/>
                    <a:pt x="138550" y="288687"/>
                    <a:pt x="104300" y="338197"/>
                  </a:cubicBezTo>
                  <a:cubicBezTo>
                    <a:pt x="99636" y="345237"/>
                    <a:pt x="94781" y="352277"/>
                    <a:pt x="90783" y="359507"/>
                  </a:cubicBezTo>
                  <a:cubicBezTo>
                    <a:pt x="64490" y="402275"/>
                    <a:pt x="45518" y="449118"/>
                    <a:pt x="34619" y="498116"/>
                  </a:cubicBezTo>
                  <a:cubicBezTo>
                    <a:pt x="24500" y="546232"/>
                    <a:pt x="22053" y="595646"/>
                    <a:pt x="27384" y="644525"/>
                  </a:cubicBezTo>
                  <a:cubicBezTo>
                    <a:pt x="28812" y="660127"/>
                    <a:pt x="27384" y="677726"/>
                    <a:pt x="30716" y="694375"/>
                  </a:cubicBezTo>
                  <a:lnTo>
                    <a:pt x="11677" y="670116"/>
                  </a:lnTo>
                  <a:cubicBezTo>
                    <a:pt x="9297" y="656892"/>
                    <a:pt x="5489" y="641576"/>
                    <a:pt x="4062" y="629018"/>
                  </a:cubicBezTo>
                  <a:cubicBezTo>
                    <a:pt x="4062" y="627211"/>
                    <a:pt x="3586" y="625023"/>
                    <a:pt x="3395" y="623215"/>
                  </a:cubicBezTo>
                  <a:cubicBezTo>
                    <a:pt x="-10113" y="513555"/>
                    <a:pt x="16970" y="402743"/>
                    <a:pt x="79550" y="311655"/>
                  </a:cubicBezTo>
                  <a:cubicBezTo>
                    <a:pt x="113534" y="262022"/>
                    <a:pt x="152553" y="216021"/>
                    <a:pt x="195971" y="174378"/>
                  </a:cubicBezTo>
                  <a:cubicBezTo>
                    <a:pt x="230812" y="139845"/>
                    <a:pt x="268223" y="106073"/>
                    <a:pt x="306491" y="71635"/>
                  </a:cubicBezTo>
                  <a:lnTo>
                    <a:pt x="312202" y="66308"/>
                  </a:lnTo>
                  <a:lnTo>
                    <a:pt x="333049" y="47757"/>
                  </a:lnTo>
                  <a:lnTo>
                    <a:pt x="337809" y="43476"/>
                  </a:lnTo>
                  <a:cubicBezTo>
                    <a:pt x="350013" y="32329"/>
                    <a:pt x="352602" y="14105"/>
                    <a:pt x="343996" y="0"/>
                  </a:cubicBezTo>
                  <a:close/>
                </a:path>
              </a:pathLst>
            </a:custGeom>
            <a:solidFill>
              <a:srgbClr val="6D6E71">
                <a:alpha val="23000"/>
              </a:srgbClr>
            </a:solidFill>
            <a:ln w="9508"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F2AC796A-9D63-E343-9082-E612C4D0B232}"/>
                </a:ext>
              </a:extLst>
            </p:cNvPr>
            <p:cNvSpPr/>
            <p:nvPr/>
          </p:nvSpPr>
          <p:spPr>
            <a:xfrm>
              <a:off x="6034840" y="2385297"/>
              <a:ext cx="366073" cy="690188"/>
            </a:xfrm>
            <a:custGeom>
              <a:avLst/>
              <a:gdLst>
                <a:gd name="connsiteX0" fmla="*/ 336649 w 366073"/>
                <a:gd name="connsiteY0" fmla="*/ 44522 h 690188"/>
                <a:gd name="connsiteX1" fmla="*/ 340456 w 366073"/>
                <a:gd name="connsiteY1" fmla="*/ 0 h 690188"/>
                <a:gd name="connsiteX2" fmla="*/ 359495 w 366073"/>
                <a:gd name="connsiteY2" fmla="*/ 24069 h 690188"/>
                <a:gd name="connsiteX3" fmla="*/ 355306 w 366073"/>
                <a:gd name="connsiteY3" fmla="*/ 68591 h 690188"/>
                <a:gd name="connsiteX4" fmla="*/ 214325 w 366073"/>
                <a:gd name="connsiteY4" fmla="*/ 198733 h 690188"/>
                <a:gd name="connsiteX5" fmla="*/ 98475 w 366073"/>
                <a:gd name="connsiteY5" fmla="*/ 334963 h 690188"/>
                <a:gd name="connsiteX6" fmla="*/ 29365 w 366073"/>
                <a:gd name="connsiteY6" fmla="*/ 493549 h 690188"/>
                <a:gd name="connsiteX7" fmla="*/ 28603 w 366073"/>
                <a:gd name="connsiteY7" fmla="*/ 690189 h 690188"/>
                <a:gd name="connsiteX8" fmla="*/ 9565 w 366073"/>
                <a:gd name="connsiteY8" fmla="*/ 666215 h 690188"/>
                <a:gd name="connsiteX9" fmla="*/ 10326 w 366073"/>
                <a:gd name="connsiteY9" fmla="*/ 469481 h 690188"/>
                <a:gd name="connsiteX10" fmla="*/ 79437 w 366073"/>
                <a:gd name="connsiteY10" fmla="*/ 310989 h 690188"/>
                <a:gd name="connsiteX11" fmla="*/ 195287 w 366073"/>
                <a:gd name="connsiteY11" fmla="*/ 174569 h 690188"/>
                <a:gd name="connsiteX12" fmla="*/ 336649 w 366073"/>
                <a:gd name="connsiteY12" fmla="*/ 44522 h 690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6073" h="690188">
                  <a:moveTo>
                    <a:pt x="336649" y="44522"/>
                  </a:moveTo>
                  <a:cubicBezTo>
                    <a:pt x="349176" y="32863"/>
                    <a:pt x="350823" y="13614"/>
                    <a:pt x="340456" y="0"/>
                  </a:cubicBezTo>
                  <a:lnTo>
                    <a:pt x="359495" y="24069"/>
                  </a:lnTo>
                  <a:cubicBezTo>
                    <a:pt x="369671" y="37803"/>
                    <a:pt x="367862" y="56992"/>
                    <a:pt x="355306" y="68591"/>
                  </a:cubicBezTo>
                  <a:cubicBezTo>
                    <a:pt x="306567" y="112732"/>
                    <a:pt x="258400" y="155162"/>
                    <a:pt x="214325" y="198733"/>
                  </a:cubicBezTo>
                  <a:cubicBezTo>
                    <a:pt x="171203" y="240117"/>
                    <a:pt x="132393" y="285760"/>
                    <a:pt x="98475" y="334963"/>
                  </a:cubicBezTo>
                  <a:cubicBezTo>
                    <a:pt x="65767" y="383069"/>
                    <a:pt x="42330" y="436851"/>
                    <a:pt x="29365" y="493549"/>
                  </a:cubicBezTo>
                  <a:cubicBezTo>
                    <a:pt x="15857" y="558375"/>
                    <a:pt x="15600" y="625261"/>
                    <a:pt x="28603" y="690189"/>
                  </a:cubicBezTo>
                  <a:lnTo>
                    <a:pt x="9565" y="666215"/>
                  </a:lnTo>
                  <a:cubicBezTo>
                    <a:pt x="-3439" y="601255"/>
                    <a:pt x="-3182" y="534338"/>
                    <a:pt x="10326" y="469481"/>
                  </a:cubicBezTo>
                  <a:cubicBezTo>
                    <a:pt x="23234" y="412792"/>
                    <a:pt x="46671" y="359030"/>
                    <a:pt x="79437" y="310989"/>
                  </a:cubicBezTo>
                  <a:cubicBezTo>
                    <a:pt x="113287" y="261680"/>
                    <a:pt x="152107" y="215968"/>
                    <a:pt x="195287" y="174569"/>
                  </a:cubicBezTo>
                  <a:cubicBezTo>
                    <a:pt x="239647" y="131188"/>
                    <a:pt x="287910" y="88664"/>
                    <a:pt x="336649" y="44522"/>
                  </a:cubicBezTo>
                  <a:close/>
                </a:path>
              </a:pathLst>
            </a:custGeom>
            <a:solidFill>
              <a:srgbClr val="6D6E71">
                <a:alpha val="25000"/>
              </a:srgbClr>
            </a:solidFill>
            <a:ln w="9508"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D981DF3D-AE27-AF4C-9221-435A8E8C2564}"/>
                </a:ext>
              </a:extLst>
            </p:cNvPr>
            <p:cNvSpPr/>
            <p:nvPr/>
          </p:nvSpPr>
          <p:spPr>
            <a:xfrm>
              <a:off x="5553303" y="2251856"/>
              <a:ext cx="811236" cy="335328"/>
            </a:xfrm>
            <a:custGeom>
              <a:avLst/>
              <a:gdLst>
                <a:gd name="connsiteX0" fmla="*/ 51119 w 811236"/>
                <a:gd name="connsiteY0" fmla="*/ 283275 h 335328"/>
                <a:gd name="connsiteX1" fmla="*/ 57877 w 811236"/>
                <a:gd name="connsiteY1" fmla="*/ 286414 h 335328"/>
                <a:gd name="connsiteX2" fmla="*/ 419612 w 811236"/>
                <a:gd name="connsiteY2" fmla="*/ 308295 h 335328"/>
                <a:gd name="connsiteX3" fmla="*/ 732131 w 811236"/>
                <a:gd name="connsiteY3" fmla="*/ 130682 h 335328"/>
                <a:gd name="connsiteX4" fmla="*/ 761546 w 811236"/>
                <a:gd name="connsiteY4" fmla="*/ 108992 h 335328"/>
                <a:gd name="connsiteX5" fmla="*/ 763640 w 811236"/>
                <a:gd name="connsiteY5" fmla="*/ 108135 h 335328"/>
                <a:gd name="connsiteX6" fmla="*/ 811236 w 811236"/>
                <a:gd name="connsiteY6" fmla="*/ 70748 h 335328"/>
                <a:gd name="connsiteX7" fmla="*/ 775920 w 811236"/>
                <a:gd name="connsiteY7" fmla="*/ 24418 h 335328"/>
                <a:gd name="connsiteX8" fmla="*/ 690912 w 811236"/>
                <a:gd name="connsiteY8" fmla="*/ 10434 h 335328"/>
                <a:gd name="connsiteX9" fmla="*/ 660165 w 811236"/>
                <a:gd name="connsiteY9" fmla="*/ 30792 h 335328"/>
                <a:gd name="connsiteX10" fmla="*/ 363828 w 811236"/>
                <a:gd name="connsiteY10" fmla="*/ 193945 h 335328"/>
                <a:gd name="connsiteX11" fmla="*/ 36745 w 811236"/>
                <a:gd name="connsiteY11" fmla="*/ 171208 h 335328"/>
                <a:gd name="connsiteX12" fmla="*/ 0 w 811236"/>
                <a:gd name="connsiteY12" fmla="*/ 217538 h 335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1236" h="335328">
                  <a:moveTo>
                    <a:pt x="51119" y="283275"/>
                  </a:moveTo>
                  <a:lnTo>
                    <a:pt x="57877" y="286414"/>
                  </a:lnTo>
                  <a:cubicBezTo>
                    <a:pt x="195527" y="349583"/>
                    <a:pt x="311758" y="345587"/>
                    <a:pt x="419612" y="308295"/>
                  </a:cubicBezTo>
                  <a:cubicBezTo>
                    <a:pt x="527465" y="271003"/>
                    <a:pt x="627418" y="200509"/>
                    <a:pt x="732131" y="130682"/>
                  </a:cubicBezTo>
                  <a:lnTo>
                    <a:pt x="761546" y="108992"/>
                  </a:lnTo>
                  <a:cubicBezTo>
                    <a:pt x="762202" y="108614"/>
                    <a:pt x="762907" y="108326"/>
                    <a:pt x="763640" y="108135"/>
                  </a:cubicBezTo>
                  <a:lnTo>
                    <a:pt x="811236" y="70748"/>
                  </a:lnTo>
                  <a:lnTo>
                    <a:pt x="775920" y="24418"/>
                  </a:lnTo>
                  <a:cubicBezTo>
                    <a:pt x="755539" y="-1637"/>
                    <a:pt x="718576" y="-7719"/>
                    <a:pt x="690912" y="10434"/>
                  </a:cubicBezTo>
                  <a:lnTo>
                    <a:pt x="660165" y="30792"/>
                  </a:lnTo>
                  <a:cubicBezTo>
                    <a:pt x="558499" y="98527"/>
                    <a:pt x="463686" y="161695"/>
                    <a:pt x="363828" y="193945"/>
                  </a:cubicBezTo>
                  <a:cubicBezTo>
                    <a:pt x="263971" y="226195"/>
                    <a:pt x="158973" y="227337"/>
                    <a:pt x="36745" y="171208"/>
                  </a:cubicBezTo>
                  <a:lnTo>
                    <a:pt x="0" y="217538"/>
                  </a:lnTo>
                  <a:close/>
                </a:path>
              </a:pathLst>
            </a:custGeom>
            <a:solidFill>
              <a:srgbClr val="939598">
                <a:alpha val="0"/>
              </a:srgbClr>
            </a:solidFill>
            <a:ln w="9508"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E55AAFEA-F7FC-BA4F-85AF-8F0812EBB9DD}"/>
                </a:ext>
              </a:extLst>
            </p:cNvPr>
            <p:cNvSpPr/>
            <p:nvPr/>
          </p:nvSpPr>
          <p:spPr>
            <a:xfrm>
              <a:off x="5560133" y="2253984"/>
              <a:ext cx="798330" cy="329564"/>
            </a:xfrm>
            <a:custGeom>
              <a:avLst/>
              <a:gdLst>
                <a:gd name="connsiteX0" fmla="*/ 767377 w 798330"/>
                <a:gd name="connsiteY0" fmla="*/ 23432 h 329564"/>
                <a:gd name="connsiteX1" fmla="*/ 778609 w 798330"/>
                <a:gd name="connsiteY1" fmla="*/ 38178 h 329564"/>
                <a:gd name="connsiteX2" fmla="*/ 792317 w 798330"/>
                <a:gd name="connsiteY2" fmla="*/ 58917 h 329564"/>
                <a:gd name="connsiteX3" fmla="*/ 798314 w 798330"/>
                <a:gd name="connsiteY3" fmla="*/ 68430 h 329564"/>
                <a:gd name="connsiteX4" fmla="*/ 747862 w 798330"/>
                <a:gd name="connsiteY4" fmla="*/ 106959 h 329564"/>
                <a:gd name="connsiteX5" fmla="*/ 745673 w 798330"/>
                <a:gd name="connsiteY5" fmla="*/ 107910 h 329564"/>
                <a:gd name="connsiteX6" fmla="*/ 714830 w 798330"/>
                <a:gd name="connsiteY6" fmla="*/ 130362 h 329564"/>
                <a:gd name="connsiteX7" fmla="*/ 531107 w 798330"/>
                <a:gd name="connsiteY7" fmla="*/ 247470 h 329564"/>
                <a:gd name="connsiteX8" fmla="*/ 405262 w 798330"/>
                <a:gd name="connsiteY8" fmla="*/ 304550 h 329564"/>
                <a:gd name="connsiteX9" fmla="*/ 98073 w 798330"/>
                <a:gd name="connsiteY9" fmla="*/ 300554 h 329564"/>
                <a:gd name="connsiteX10" fmla="*/ 64565 w 798330"/>
                <a:gd name="connsiteY10" fmla="*/ 286475 h 329564"/>
                <a:gd name="connsiteX11" fmla="*/ 49905 w 798330"/>
                <a:gd name="connsiteY11" fmla="*/ 280006 h 329564"/>
                <a:gd name="connsiteX12" fmla="*/ 44003 w 798330"/>
                <a:gd name="connsiteY12" fmla="*/ 277247 h 329564"/>
                <a:gd name="connsiteX13" fmla="*/ 24 w 798330"/>
                <a:gd name="connsiteY13" fmla="*/ 217028 h 329564"/>
                <a:gd name="connsiteX14" fmla="*/ 37435 w 798330"/>
                <a:gd name="connsiteY14" fmla="*/ 174218 h 329564"/>
                <a:gd name="connsiteX15" fmla="*/ 316732 w 798330"/>
                <a:gd name="connsiteY15" fmla="*/ 205612 h 329564"/>
                <a:gd name="connsiteX16" fmla="*/ 360711 w 798330"/>
                <a:gd name="connsiteY16" fmla="*/ 193340 h 329564"/>
                <a:gd name="connsiteX17" fmla="*/ 516067 w 798330"/>
                <a:gd name="connsiteY17" fmla="*/ 119992 h 329564"/>
                <a:gd name="connsiteX18" fmla="*/ 653430 w 798330"/>
                <a:gd name="connsiteY18" fmla="*/ 31804 h 329564"/>
                <a:gd name="connsiteX19" fmla="*/ 683416 w 798330"/>
                <a:gd name="connsiteY19" fmla="*/ 10875 h 329564"/>
                <a:gd name="connsiteX20" fmla="*/ 715496 w 798330"/>
                <a:gd name="connsiteY20" fmla="*/ 125 h 329564"/>
                <a:gd name="connsiteX21" fmla="*/ 767377 w 798330"/>
                <a:gd name="connsiteY21" fmla="*/ 23432 h 32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8330" h="329564">
                  <a:moveTo>
                    <a:pt x="767377" y="23432"/>
                  </a:moveTo>
                  <a:lnTo>
                    <a:pt x="778609" y="38178"/>
                  </a:lnTo>
                  <a:cubicBezTo>
                    <a:pt x="783569" y="44825"/>
                    <a:pt x="788148" y="51749"/>
                    <a:pt x="792317" y="58917"/>
                  </a:cubicBezTo>
                  <a:cubicBezTo>
                    <a:pt x="792317" y="58917"/>
                    <a:pt x="798695" y="68430"/>
                    <a:pt x="798314" y="68430"/>
                  </a:cubicBezTo>
                  <a:cubicBezTo>
                    <a:pt x="797934" y="68430"/>
                    <a:pt x="749576" y="105817"/>
                    <a:pt x="747862" y="106959"/>
                  </a:cubicBezTo>
                  <a:lnTo>
                    <a:pt x="745673" y="107910"/>
                  </a:lnTo>
                  <a:cubicBezTo>
                    <a:pt x="744530" y="108671"/>
                    <a:pt x="715877" y="129696"/>
                    <a:pt x="714830" y="130362"/>
                  </a:cubicBezTo>
                  <a:cubicBezTo>
                    <a:pt x="652859" y="171840"/>
                    <a:pt x="592412" y="213032"/>
                    <a:pt x="531107" y="247470"/>
                  </a:cubicBezTo>
                  <a:cubicBezTo>
                    <a:pt x="491012" y="270339"/>
                    <a:pt x="448879" y="289448"/>
                    <a:pt x="405262" y="304550"/>
                  </a:cubicBezTo>
                  <a:cubicBezTo>
                    <a:pt x="305556" y="339225"/>
                    <a:pt x="196836" y="337810"/>
                    <a:pt x="98073" y="300554"/>
                  </a:cubicBezTo>
                  <a:cubicBezTo>
                    <a:pt x="87412" y="296844"/>
                    <a:pt x="75512" y="291041"/>
                    <a:pt x="64565" y="286475"/>
                  </a:cubicBezTo>
                  <a:cubicBezTo>
                    <a:pt x="59710" y="284382"/>
                    <a:pt x="55046" y="282289"/>
                    <a:pt x="49905" y="280006"/>
                  </a:cubicBezTo>
                  <a:lnTo>
                    <a:pt x="44003" y="277247"/>
                  </a:lnTo>
                  <a:cubicBezTo>
                    <a:pt x="45336" y="277818"/>
                    <a:pt x="-1213" y="216647"/>
                    <a:pt x="24" y="217028"/>
                  </a:cubicBezTo>
                  <a:cubicBezTo>
                    <a:pt x="1262" y="217408"/>
                    <a:pt x="36483" y="174123"/>
                    <a:pt x="37435" y="174218"/>
                  </a:cubicBezTo>
                  <a:cubicBezTo>
                    <a:pt x="140244" y="219977"/>
                    <a:pt x="230963" y="225114"/>
                    <a:pt x="316732" y="205612"/>
                  </a:cubicBezTo>
                  <a:cubicBezTo>
                    <a:pt x="331582" y="202187"/>
                    <a:pt x="346242" y="198096"/>
                    <a:pt x="360711" y="193340"/>
                  </a:cubicBezTo>
                  <a:cubicBezTo>
                    <a:pt x="415000" y="174572"/>
                    <a:pt x="467090" y="149979"/>
                    <a:pt x="516067" y="119992"/>
                  </a:cubicBezTo>
                  <a:cubicBezTo>
                    <a:pt x="561188" y="93260"/>
                    <a:pt x="606595" y="62913"/>
                    <a:pt x="653430" y="31804"/>
                  </a:cubicBezTo>
                  <a:lnTo>
                    <a:pt x="683416" y="10875"/>
                  </a:lnTo>
                  <a:cubicBezTo>
                    <a:pt x="692955" y="4488"/>
                    <a:pt x="704035" y="775"/>
                    <a:pt x="715496" y="125"/>
                  </a:cubicBezTo>
                  <a:cubicBezTo>
                    <a:pt x="735582" y="-1162"/>
                    <a:pt x="755011" y="7563"/>
                    <a:pt x="767377" y="23432"/>
                  </a:cubicBezTo>
                  <a:close/>
                </a:path>
              </a:pathLst>
            </a:custGeom>
            <a:solidFill>
              <a:srgbClr val="939598">
                <a:alpha val="2000"/>
              </a:srgbClr>
            </a:solidFill>
            <a:ln w="9508"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328774D2-9115-6D46-BA08-740098175276}"/>
                </a:ext>
              </a:extLst>
            </p:cNvPr>
            <p:cNvSpPr/>
            <p:nvPr/>
          </p:nvSpPr>
          <p:spPr>
            <a:xfrm>
              <a:off x="5566223" y="2256088"/>
              <a:ext cx="785699" cy="322595"/>
            </a:xfrm>
            <a:custGeom>
              <a:avLst/>
              <a:gdLst>
                <a:gd name="connsiteX0" fmla="*/ 759859 w 785699"/>
                <a:gd name="connsiteY0" fmla="*/ 22470 h 322595"/>
                <a:gd name="connsiteX1" fmla="*/ 771663 w 785699"/>
                <a:gd name="connsiteY1" fmla="*/ 37692 h 322595"/>
                <a:gd name="connsiteX2" fmla="*/ 781182 w 785699"/>
                <a:gd name="connsiteY2" fmla="*/ 56718 h 322595"/>
                <a:gd name="connsiteX3" fmla="*/ 785656 w 785699"/>
                <a:gd name="connsiteY3" fmla="*/ 66707 h 322595"/>
                <a:gd name="connsiteX4" fmla="*/ 732633 w 785699"/>
                <a:gd name="connsiteY4" fmla="*/ 106568 h 322595"/>
                <a:gd name="connsiteX5" fmla="*/ 730444 w 785699"/>
                <a:gd name="connsiteY5" fmla="*/ 107614 h 322595"/>
                <a:gd name="connsiteX6" fmla="*/ 698078 w 785699"/>
                <a:gd name="connsiteY6" fmla="*/ 130732 h 322595"/>
                <a:gd name="connsiteX7" fmla="*/ 515498 w 785699"/>
                <a:gd name="connsiteY7" fmla="*/ 244891 h 322595"/>
                <a:gd name="connsiteX8" fmla="*/ 390699 w 785699"/>
                <a:gd name="connsiteY8" fmla="*/ 299497 h 322595"/>
                <a:gd name="connsiteX9" fmla="*/ 87319 w 785699"/>
                <a:gd name="connsiteY9" fmla="*/ 292743 h 322595"/>
                <a:gd name="connsiteX10" fmla="*/ 54763 w 785699"/>
                <a:gd name="connsiteY10" fmla="*/ 277997 h 322595"/>
                <a:gd name="connsiteX11" fmla="*/ 42007 w 785699"/>
                <a:gd name="connsiteY11" fmla="*/ 272289 h 322595"/>
                <a:gd name="connsiteX12" fmla="*/ 36771 w 785699"/>
                <a:gd name="connsiteY12" fmla="*/ 269911 h 322595"/>
                <a:gd name="connsiteX13" fmla="*/ 122 w 785699"/>
                <a:gd name="connsiteY13" fmla="*/ 215210 h 322595"/>
                <a:gd name="connsiteX14" fmla="*/ 38199 w 785699"/>
                <a:gd name="connsiteY14" fmla="*/ 176015 h 322595"/>
                <a:gd name="connsiteX15" fmla="*/ 314259 w 785699"/>
                <a:gd name="connsiteY15" fmla="*/ 203794 h 322595"/>
                <a:gd name="connsiteX16" fmla="*/ 357667 w 785699"/>
                <a:gd name="connsiteY16" fmla="*/ 191521 h 322595"/>
                <a:gd name="connsiteX17" fmla="*/ 510928 w 785699"/>
                <a:gd name="connsiteY17" fmla="*/ 118650 h 322595"/>
                <a:gd name="connsiteX18" fmla="*/ 646769 w 785699"/>
                <a:gd name="connsiteY18" fmla="*/ 31508 h 322595"/>
                <a:gd name="connsiteX19" fmla="*/ 677326 w 785699"/>
                <a:gd name="connsiteY19" fmla="*/ 11340 h 322595"/>
                <a:gd name="connsiteX20" fmla="*/ 708645 w 785699"/>
                <a:gd name="connsiteY20" fmla="*/ 209 h 322595"/>
                <a:gd name="connsiteX21" fmla="*/ 759859 w 785699"/>
                <a:gd name="connsiteY21" fmla="*/ 22470 h 32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5699" h="322595">
                  <a:moveTo>
                    <a:pt x="759859" y="22470"/>
                  </a:moveTo>
                  <a:lnTo>
                    <a:pt x="771663" y="37692"/>
                  </a:lnTo>
                  <a:cubicBezTo>
                    <a:pt x="770425" y="36074"/>
                    <a:pt x="783276" y="55482"/>
                    <a:pt x="781182" y="56718"/>
                  </a:cubicBezTo>
                  <a:cubicBezTo>
                    <a:pt x="779088" y="57955"/>
                    <a:pt x="786322" y="66232"/>
                    <a:pt x="785656" y="66707"/>
                  </a:cubicBezTo>
                  <a:cubicBezTo>
                    <a:pt x="781943" y="69181"/>
                    <a:pt x="736251" y="104285"/>
                    <a:pt x="732633" y="106568"/>
                  </a:cubicBezTo>
                  <a:cubicBezTo>
                    <a:pt x="731881" y="106869"/>
                    <a:pt x="731148" y="107220"/>
                    <a:pt x="730444" y="107614"/>
                  </a:cubicBezTo>
                  <a:cubicBezTo>
                    <a:pt x="728159" y="109041"/>
                    <a:pt x="700268" y="129400"/>
                    <a:pt x="698078" y="130732"/>
                  </a:cubicBezTo>
                  <a:cubicBezTo>
                    <a:pt x="636583" y="171258"/>
                    <a:pt x="576612" y="211595"/>
                    <a:pt x="515498" y="244891"/>
                  </a:cubicBezTo>
                  <a:cubicBezTo>
                    <a:pt x="475688" y="266938"/>
                    <a:pt x="433907" y="285220"/>
                    <a:pt x="390699" y="299497"/>
                  </a:cubicBezTo>
                  <a:cubicBezTo>
                    <a:pt x="291851" y="332467"/>
                    <a:pt x="184606" y="330079"/>
                    <a:pt x="87319" y="292743"/>
                  </a:cubicBezTo>
                  <a:cubicBezTo>
                    <a:pt x="77323" y="289223"/>
                    <a:pt x="64948" y="282278"/>
                    <a:pt x="54763" y="277997"/>
                  </a:cubicBezTo>
                  <a:lnTo>
                    <a:pt x="42007" y="272289"/>
                  </a:lnTo>
                  <a:lnTo>
                    <a:pt x="36771" y="269911"/>
                  </a:lnTo>
                  <a:cubicBezTo>
                    <a:pt x="39532" y="271053"/>
                    <a:pt x="-2544" y="214448"/>
                    <a:pt x="122" y="215210"/>
                  </a:cubicBezTo>
                  <a:cubicBezTo>
                    <a:pt x="2787" y="215971"/>
                    <a:pt x="36200" y="175634"/>
                    <a:pt x="38199" y="176015"/>
                  </a:cubicBezTo>
                  <a:cubicBezTo>
                    <a:pt x="139675" y="219681"/>
                    <a:pt x="229442" y="223581"/>
                    <a:pt x="314259" y="203794"/>
                  </a:cubicBezTo>
                  <a:cubicBezTo>
                    <a:pt x="328852" y="200369"/>
                    <a:pt x="343322" y="196278"/>
                    <a:pt x="357667" y="191521"/>
                  </a:cubicBezTo>
                  <a:cubicBezTo>
                    <a:pt x="411185" y="172701"/>
                    <a:pt x="462561" y="148275"/>
                    <a:pt x="510928" y="118650"/>
                  </a:cubicBezTo>
                  <a:cubicBezTo>
                    <a:pt x="555574" y="92298"/>
                    <a:pt x="600505" y="62426"/>
                    <a:pt x="646769" y="31508"/>
                  </a:cubicBezTo>
                  <a:lnTo>
                    <a:pt x="677326" y="11340"/>
                  </a:lnTo>
                  <a:cubicBezTo>
                    <a:pt x="686674" y="5086"/>
                    <a:pt x="697440" y="1261"/>
                    <a:pt x="708645" y="209"/>
                  </a:cubicBezTo>
                  <a:cubicBezTo>
                    <a:pt x="728378" y="-1457"/>
                    <a:pt x="747626" y="6909"/>
                    <a:pt x="759859" y="22470"/>
                  </a:cubicBezTo>
                  <a:close/>
                </a:path>
              </a:pathLst>
            </a:custGeom>
            <a:solidFill>
              <a:srgbClr val="939598">
                <a:alpha val="3000"/>
              </a:srgbClr>
            </a:solidFill>
            <a:ln w="9508"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84F4DBA7-FEB1-694C-A9A5-5E4AB39BBC8B}"/>
                </a:ext>
              </a:extLst>
            </p:cNvPr>
            <p:cNvSpPr/>
            <p:nvPr/>
          </p:nvSpPr>
          <p:spPr>
            <a:xfrm>
              <a:off x="5573104" y="2258194"/>
              <a:ext cx="772798" cy="315662"/>
            </a:xfrm>
            <a:custGeom>
              <a:avLst/>
              <a:gdLst>
                <a:gd name="connsiteX0" fmla="*/ 751455 w 772798"/>
                <a:gd name="connsiteY0" fmla="*/ 21505 h 315662"/>
                <a:gd name="connsiteX1" fmla="*/ 763735 w 772798"/>
                <a:gd name="connsiteY1" fmla="*/ 37392 h 315662"/>
                <a:gd name="connsiteX2" fmla="*/ 769827 w 772798"/>
                <a:gd name="connsiteY2" fmla="*/ 54421 h 315662"/>
                <a:gd name="connsiteX3" fmla="*/ 772683 w 772798"/>
                <a:gd name="connsiteY3" fmla="*/ 64600 h 315662"/>
                <a:gd name="connsiteX4" fmla="*/ 717281 w 772798"/>
                <a:gd name="connsiteY4" fmla="*/ 105698 h 315662"/>
                <a:gd name="connsiteX5" fmla="*/ 714901 w 772798"/>
                <a:gd name="connsiteY5" fmla="*/ 106839 h 315662"/>
                <a:gd name="connsiteX6" fmla="*/ 681202 w 772798"/>
                <a:gd name="connsiteY6" fmla="*/ 130623 h 315662"/>
                <a:gd name="connsiteX7" fmla="*/ 500335 w 772798"/>
                <a:gd name="connsiteY7" fmla="*/ 241928 h 315662"/>
                <a:gd name="connsiteX8" fmla="*/ 376584 w 772798"/>
                <a:gd name="connsiteY8" fmla="*/ 294441 h 315662"/>
                <a:gd name="connsiteX9" fmla="*/ 76916 w 772798"/>
                <a:gd name="connsiteY9" fmla="*/ 284928 h 315662"/>
                <a:gd name="connsiteX10" fmla="*/ 45407 w 772798"/>
                <a:gd name="connsiteY10" fmla="*/ 269421 h 315662"/>
                <a:gd name="connsiteX11" fmla="*/ 34460 w 772798"/>
                <a:gd name="connsiteY11" fmla="*/ 264665 h 315662"/>
                <a:gd name="connsiteX12" fmla="*/ 29795 w 772798"/>
                <a:gd name="connsiteY12" fmla="*/ 262287 h 315662"/>
                <a:gd name="connsiteX13" fmla="*/ 285 w 772798"/>
                <a:gd name="connsiteY13" fmla="*/ 213103 h 315662"/>
                <a:gd name="connsiteX14" fmla="*/ 38934 w 772798"/>
                <a:gd name="connsiteY14" fmla="*/ 177428 h 315662"/>
                <a:gd name="connsiteX15" fmla="*/ 311948 w 772798"/>
                <a:gd name="connsiteY15" fmla="*/ 201687 h 315662"/>
                <a:gd name="connsiteX16" fmla="*/ 354689 w 772798"/>
                <a:gd name="connsiteY16" fmla="*/ 189320 h 315662"/>
                <a:gd name="connsiteX17" fmla="*/ 506047 w 772798"/>
                <a:gd name="connsiteY17" fmla="*/ 117019 h 315662"/>
                <a:gd name="connsiteX18" fmla="*/ 640269 w 772798"/>
                <a:gd name="connsiteY18" fmla="*/ 31399 h 315662"/>
                <a:gd name="connsiteX19" fmla="*/ 669684 w 772798"/>
                <a:gd name="connsiteY19" fmla="*/ 11802 h 315662"/>
                <a:gd name="connsiteX20" fmla="*/ 700526 w 772798"/>
                <a:gd name="connsiteY20" fmla="*/ 386 h 315662"/>
                <a:gd name="connsiteX21" fmla="*/ 751455 w 772798"/>
                <a:gd name="connsiteY21" fmla="*/ 21505 h 31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2798" h="315662">
                  <a:moveTo>
                    <a:pt x="751455" y="21505"/>
                  </a:moveTo>
                  <a:lnTo>
                    <a:pt x="763735" y="37392"/>
                  </a:lnTo>
                  <a:cubicBezTo>
                    <a:pt x="761831" y="34919"/>
                    <a:pt x="772397" y="52709"/>
                    <a:pt x="769827" y="54421"/>
                  </a:cubicBezTo>
                  <a:cubicBezTo>
                    <a:pt x="767257" y="56134"/>
                    <a:pt x="773730" y="63935"/>
                    <a:pt x="772683" y="64600"/>
                  </a:cubicBezTo>
                  <a:cubicBezTo>
                    <a:pt x="767162" y="68215"/>
                    <a:pt x="722611" y="102654"/>
                    <a:pt x="717281" y="105698"/>
                  </a:cubicBezTo>
                  <a:cubicBezTo>
                    <a:pt x="716452" y="105992"/>
                    <a:pt x="715653" y="106374"/>
                    <a:pt x="714901" y="106839"/>
                  </a:cubicBezTo>
                  <a:cubicBezTo>
                    <a:pt x="711664" y="108932"/>
                    <a:pt x="684439" y="128625"/>
                    <a:pt x="681202" y="130623"/>
                  </a:cubicBezTo>
                  <a:cubicBezTo>
                    <a:pt x="620279" y="170578"/>
                    <a:pt x="560783" y="209963"/>
                    <a:pt x="500335" y="241928"/>
                  </a:cubicBezTo>
                  <a:cubicBezTo>
                    <a:pt x="460887" y="263396"/>
                    <a:pt x="419440" y="280983"/>
                    <a:pt x="376584" y="294441"/>
                  </a:cubicBezTo>
                  <a:cubicBezTo>
                    <a:pt x="278554" y="325699"/>
                    <a:pt x="172756" y="322340"/>
                    <a:pt x="76916" y="284928"/>
                  </a:cubicBezTo>
                  <a:cubicBezTo>
                    <a:pt x="67396" y="281598"/>
                    <a:pt x="54831" y="273512"/>
                    <a:pt x="45407" y="269421"/>
                  </a:cubicBezTo>
                  <a:cubicBezTo>
                    <a:pt x="41790" y="267994"/>
                    <a:pt x="38172" y="266377"/>
                    <a:pt x="34460" y="264665"/>
                  </a:cubicBezTo>
                  <a:lnTo>
                    <a:pt x="29795" y="262287"/>
                  </a:lnTo>
                  <a:cubicBezTo>
                    <a:pt x="33888" y="263999"/>
                    <a:pt x="-3618" y="211961"/>
                    <a:pt x="285" y="213103"/>
                  </a:cubicBezTo>
                  <a:cubicBezTo>
                    <a:pt x="4188" y="214244"/>
                    <a:pt x="36078" y="176952"/>
                    <a:pt x="38934" y="177428"/>
                  </a:cubicBezTo>
                  <a:cubicBezTo>
                    <a:pt x="139077" y="219001"/>
                    <a:pt x="227797" y="222045"/>
                    <a:pt x="311948" y="201687"/>
                  </a:cubicBezTo>
                  <a:cubicBezTo>
                    <a:pt x="326322" y="198262"/>
                    <a:pt x="340506" y="194076"/>
                    <a:pt x="354689" y="189320"/>
                  </a:cubicBezTo>
                  <a:cubicBezTo>
                    <a:pt x="407541" y="170603"/>
                    <a:pt x="458279" y="146369"/>
                    <a:pt x="506047" y="117019"/>
                  </a:cubicBezTo>
                  <a:cubicBezTo>
                    <a:pt x="550216" y="90952"/>
                    <a:pt x="594576" y="61461"/>
                    <a:pt x="640269" y="31399"/>
                  </a:cubicBezTo>
                  <a:lnTo>
                    <a:pt x="669684" y="11802"/>
                  </a:lnTo>
                  <a:cubicBezTo>
                    <a:pt x="678937" y="5659"/>
                    <a:pt x="689503" y="1751"/>
                    <a:pt x="700526" y="386"/>
                  </a:cubicBezTo>
                  <a:cubicBezTo>
                    <a:pt x="720022" y="-1902"/>
                    <a:pt x="739308" y="6095"/>
                    <a:pt x="751455" y="21505"/>
                  </a:cubicBezTo>
                  <a:close/>
                </a:path>
              </a:pathLst>
            </a:custGeom>
            <a:solidFill>
              <a:srgbClr val="939598">
                <a:alpha val="5000"/>
              </a:srgbClr>
            </a:solidFill>
            <a:ln w="9508"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F7EDB113-5EFE-4B4F-B9B7-2CC9A46E23E4}"/>
                </a:ext>
              </a:extLst>
            </p:cNvPr>
            <p:cNvSpPr/>
            <p:nvPr/>
          </p:nvSpPr>
          <p:spPr>
            <a:xfrm>
              <a:off x="5579107" y="2260471"/>
              <a:ext cx="760508" cy="309071"/>
            </a:xfrm>
            <a:custGeom>
              <a:avLst/>
              <a:gdLst>
                <a:gd name="connsiteX0" fmla="*/ 743929 w 760508"/>
                <a:gd name="connsiteY0" fmla="*/ 20466 h 309071"/>
                <a:gd name="connsiteX1" fmla="*/ 756780 w 760508"/>
                <a:gd name="connsiteY1" fmla="*/ 36924 h 309071"/>
                <a:gd name="connsiteX2" fmla="*/ 758969 w 760508"/>
                <a:gd name="connsiteY2" fmla="*/ 52050 h 309071"/>
                <a:gd name="connsiteX3" fmla="*/ 760207 w 760508"/>
                <a:gd name="connsiteY3" fmla="*/ 62324 h 309071"/>
                <a:gd name="connsiteX4" fmla="*/ 702424 w 760508"/>
                <a:gd name="connsiteY4" fmla="*/ 104753 h 309071"/>
                <a:gd name="connsiteX5" fmla="*/ 699949 w 760508"/>
                <a:gd name="connsiteY5" fmla="*/ 105895 h 309071"/>
                <a:gd name="connsiteX6" fmla="*/ 664728 w 760508"/>
                <a:gd name="connsiteY6" fmla="*/ 130439 h 309071"/>
                <a:gd name="connsiteX7" fmla="*/ 485289 w 760508"/>
                <a:gd name="connsiteY7" fmla="*/ 239271 h 309071"/>
                <a:gd name="connsiteX8" fmla="*/ 362489 w 760508"/>
                <a:gd name="connsiteY8" fmla="*/ 289692 h 309071"/>
                <a:gd name="connsiteX9" fmla="*/ 66534 w 760508"/>
                <a:gd name="connsiteY9" fmla="*/ 277419 h 309071"/>
                <a:gd name="connsiteX10" fmla="*/ 35977 w 760508"/>
                <a:gd name="connsiteY10" fmla="*/ 261342 h 309071"/>
                <a:gd name="connsiteX11" fmla="*/ 26457 w 760508"/>
                <a:gd name="connsiteY11" fmla="*/ 257346 h 309071"/>
                <a:gd name="connsiteX12" fmla="*/ 22840 w 760508"/>
                <a:gd name="connsiteY12" fmla="*/ 255634 h 309071"/>
                <a:gd name="connsiteX13" fmla="*/ 565 w 760508"/>
                <a:gd name="connsiteY13" fmla="*/ 211968 h 309071"/>
                <a:gd name="connsiteX14" fmla="*/ 39880 w 760508"/>
                <a:gd name="connsiteY14" fmla="*/ 179908 h 309071"/>
                <a:gd name="connsiteX15" fmla="*/ 309657 w 760508"/>
                <a:gd name="connsiteY15" fmla="*/ 200647 h 309071"/>
                <a:gd name="connsiteX16" fmla="*/ 351923 w 760508"/>
                <a:gd name="connsiteY16" fmla="*/ 188185 h 309071"/>
                <a:gd name="connsiteX17" fmla="*/ 501281 w 760508"/>
                <a:gd name="connsiteY17" fmla="*/ 116455 h 309071"/>
                <a:gd name="connsiteX18" fmla="*/ 633790 w 760508"/>
                <a:gd name="connsiteY18" fmla="*/ 31406 h 309071"/>
                <a:gd name="connsiteX19" fmla="*/ 662919 w 760508"/>
                <a:gd name="connsiteY19" fmla="*/ 12379 h 309071"/>
                <a:gd name="connsiteX20" fmla="*/ 693190 w 760508"/>
                <a:gd name="connsiteY20" fmla="*/ 678 h 309071"/>
                <a:gd name="connsiteX21" fmla="*/ 743929 w 760508"/>
                <a:gd name="connsiteY21" fmla="*/ 20466 h 30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60508" h="309071">
                  <a:moveTo>
                    <a:pt x="743929" y="20466"/>
                  </a:moveTo>
                  <a:lnTo>
                    <a:pt x="756780" y="36924"/>
                  </a:lnTo>
                  <a:cubicBezTo>
                    <a:pt x="754209" y="33594"/>
                    <a:pt x="762396" y="49766"/>
                    <a:pt x="758969" y="52050"/>
                  </a:cubicBezTo>
                  <a:cubicBezTo>
                    <a:pt x="757446" y="53096"/>
                    <a:pt x="761634" y="61563"/>
                    <a:pt x="760207" y="62324"/>
                  </a:cubicBezTo>
                  <a:cubicBezTo>
                    <a:pt x="752877" y="67271"/>
                    <a:pt x="709564" y="100377"/>
                    <a:pt x="702424" y="104753"/>
                  </a:cubicBezTo>
                  <a:cubicBezTo>
                    <a:pt x="702424" y="104753"/>
                    <a:pt x="700711" y="105419"/>
                    <a:pt x="699949" y="105895"/>
                  </a:cubicBezTo>
                  <a:cubicBezTo>
                    <a:pt x="695570" y="108749"/>
                    <a:pt x="669107" y="127775"/>
                    <a:pt x="664728" y="130439"/>
                  </a:cubicBezTo>
                  <a:cubicBezTo>
                    <a:pt x="604375" y="169729"/>
                    <a:pt x="545451" y="208258"/>
                    <a:pt x="485289" y="239271"/>
                  </a:cubicBezTo>
                  <a:cubicBezTo>
                    <a:pt x="446088" y="260019"/>
                    <a:pt x="404965" y="276905"/>
                    <a:pt x="362489" y="289692"/>
                  </a:cubicBezTo>
                  <a:cubicBezTo>
                    <a:pt x="265297" y="319226"/>
                    <a:pt x="160946" y="314899"/>
                    <a:pt x="66534" y="277419"/>
                  </a:cubicBezTo>
                  <a:cubicBezTo>
                    <a:pt x="57966" y="274470"/>
                    <a:pt x="44734" y="265052"/>
                    <a:pt x="35977" y="261342"/>
                  </a:cubicBezTo>
                  <a:lnTo>
                    <a:pt x="26457" y="257346"/>
                  </a:lnTo>
                  <a:lnTo>
                    <a:pt x="22840" y="255634"/>
                  </a:lnTo>
                  <a:cubicBezTo>
                    <a:pt x="28361" y="257917"/>
                    <a:pt x="-4671" y="210541"/>
                    <a:pt x="565" y="211968"/>
                  </a:cubicBezTo>
                  <a:cubicBezTo>
                    <a:pt x="5800" y="213395"/>
                    <a:pt x="36072" y="179242"/>
                    <a:pt x="39880" y="179908"/>
                  </a:cubicBezTo>
                  <a:cubicBezTo>
                    <a:pt x="125135" y="216060"/>
                    <a:pt x="219880" y="223344"/>
                    <a:pt x="309657" y="200647"/>
                  </a:cubicBezTo>
                  <a:cubicBezTo>
                    <a:pt x="323841" y="197127"/>
                    <a:pt x="338215" y="192941"/>
                    <a:pt x="351923" y="188185"/>
                  </a:cubicBezTo>
                  <a:cubicBezTo>
                    <a:pt x="404013" y="169393"/>
                    <a:pt x="454056" y="145360"/>
                    <a:pt x="501281" y="116455"/>
                  </a:cubicBezTo>
                  <a:cubicBezTo>
                    <a:pt x="544880" y="90578"/>
                    <a:pt x="588669" y="61468"/>
                    <a:pt x="633790" y="31406"/>
                  </a:cubicBezTo>
                  <a:lnTo>
                    <a:pt x="662919" y="12379"/>
                  </a:lnTo>
                  <a:cubicBezTo>
                    <a:pt x="672048" y="6351"/>
                    <a:pt x="682377" y="2359"/>
                    <a:pt x="693190" y="678"/>
                  </a:cubicBezTo>
                  <a:cubicBezTo>
                    <a:pt x="712439" y="-2404"/>
                    <a:pt x="731858" y="5167"/>
                    <a:pt x="743929" y="20466"/>
                  </a:cubicBezTo>
                  <a:close/>
                </a:path>
              </a:pathLst>
            </a:custGeom>
            <a:solidFill>
              <a:srgbClr val="939598">
                <a:alpha val="6000"/>
              </a:srgbClr>
            </a:solidFill>
            <a:ln w="9508"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F52C3B5F-CB2A-FF4B-BDC6-1D3250D06FE7}"/>
                </a:ext>
              </a:extLst>
            </p:cNvPr>
            <p:cNvSpPr/>
            <p:nvPr/>
          </p:nvSpPr>
          <p:spPr>
            <a:xfrm>
              <a:off x="5586036" y="2262290"/>
              <a:ext cx="748802" cy="302984"/>
            </a:xfrm>
            <a:custGeom>
              <a:avLst/>
              <a:gdLst>
                <a:gd name="connsiteX0" fmla="*/ 735476 w 748802"/>
                <a:gd name="connsiteY0" fmla="*/ 19788 h 302984"/>
                <a:gd name="connsiteX1" fmla="*/ 748803 w 748802"/>
                <a:gd name="connsiteY1" fmla="*/ 36912 h 302984"/>
                <a:gd name="connsiteX2" fmla="*/ 747089 w 748802"/>
                <a:gd name="connsiteY2" fmla="*/ 50231 h 302984"/>
                <a:gd name="connsiteX3" fmla="*/ 747089 w 748802"/>
                <a:gd name="connsiteY3" fmla="*/ 60600 h 302984"/>
                <a:gd name="connsiteX4" fmla="*/ 686832 w 748802"/>
                <a:gd name="connsiteY4" fmla="*/ 104171 h 302984"/>
                <a:gd name="connsiteX5" fmla="*/ 684357 w 748802"/>
                <a:gd name="connsiteY5" fmla="*/ 105503 h 302984"/>
                <a:gd name="connsiteX6" fmla="*/ 647612 w 748802"/>
                <a:gd name="connsiteY6" fmla="*/ 130713 h 302984"/>
                <a:gd name="connsiteX7" fmla="*/ 469696 w 748802"/>
                <a:gd name="connsiteY7" fmla="*/ 237071 h 302984"/>
                <a:gd name="connsiteX8" fmla="*/ 347944 w 748802"/>
                <a:gd name="connsiteY8" fmla="*/ 285399 h 302984"/>
                <a:gd name="connsiteX9" fmla="*/ 55701 w 748802"/>
                <a:gd name="connsiteY9" fmla="*/ 270368 h 302984"/>
                <a:gd name="connsiteX10" fmla="*/ 26191 w 748802"/>
                <a:gd name="connsiteY10" fmla="*/ 253625 h 302984"/>
                <a:gd name="connsiteX11" fmla="*/ 18957 w 748802"/>
                <a:gd name="connsiteY11" fmla="*/ 250390 h 302984"/>
                <a:gd name="connsiteX12" fmla="*/ 16101 w 748802"/>
                <a:gd name="connsiteY12" fmla="*/ 249058 h 302984"/>
                <a:gd name="connsiteX13" fmla="*/ 965 w 748802"/>
                <a:gd name="connsiteY13" fmla="*/ 211005 h 302984"/>
                <a:gd name="connsiteX14" fmla="*/ 40946 w 748802"/>
                <a:gd name="connsiteY14" fmla="*/ 182465 h 302984"/>
                <a:gd name="connsiteX15" fmla="*/ 307487 w 748802"/>
                <a:gd name="connsiteY15" fmla="*/ 199684 h 302984"/>
                <a:gd name="connsiteX16" fmla="*/ 349087 w 748802"/>
                <a:gd name="connsiteY16" fmla="*/ 187127 h 302984"/>
                <a:gd name="connsiteX17" fmla="*/ 496351 w 748802"/>
                <a:gd name="connsiteY17" fmla="*/ 115492 h 302984"/>
                <a:gd name="connsiteX18" fmla="*/ 627241 w 748802"/>
                <a:gd name="connsiteY18" fmla="*/ 31489 h 302984"/>
                <a:gd name="connsiteX19" fmla="*/ 655799 w 748802"/>
                <a:gd name="connsiteY19" fmla="*/ 12463 h 302984"/>
                <a:gd name="connsiteX20" fmla="*/ 686071 w 748802"/>
                <a:gd name="connsiteY20" fmla="*/ 762 h 302984"/>
                <a:gd name="connsiteX21" fmla="*/ 735476 w 748802"/>
                <a:gd name="connsiteY21" fmla="*/ 19788 h 3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48802" h="302984">
                  <a:moveTo>
                    <a:pt x="735476" y="19788"/>
                  </a:moveTo>
                  <a:lnTo>
                    <a:pt x="748803" y="36912"/>
                  </a:lnTo>
                  <a:cubicBezTo>
                    <a:pt x="745566" y="32726"/>
                    <a:pt x="751468" y="47281"/>
                    <a:pt x="747089" y="50231"/>
                  </a:cubicBezTo>
                  <a:cubicBezTo>
                    <a:pt x="745281" y="51372"/>
                    <a:pt x="748708" y="59744"/>
                    <a:pt x="747089" y="60600"/>
                  </a:cubicBezTo>
                  <a:cubicBezTo>
                    <a:pt x="737570" y="66689"/>
                    <a:pt x="695875" y="98653"/>
                    <a:pt x="686832" y="104171"/>
                  </a:cubicBezTo>
                  <a:cubicBezTo>
                    <a:pt x="686832" y="104171"/>
                    <a:pt x="685214" y="104932"/>
                    <a:pt x="684357" y="105503"/>
                  </a:cubicBezTo>
                  <a:cubicBezTo>
                    <a:pt x="678836" y="109023"/>
                    <a:pt x="653134" y="127383"/>
                    <a:pt x="647612" y="130713"/>
                  </a:cubicBezTo>
                  <a:cubicBezTo>
                    <a:pt x="590268" y="169349"/>
                    <a:pt x="530877" y="204854"/>
                    <a:pt x="469696" y="237071"/>
                  </a:cubicBezTo>
                  <a:cubicBezTo>
                    <a:pt x="430781" y="257109"/>
                    <a:pt x="390010" y="273295"/>
                    <a:pt x="347944" y="285399"/>
                  </a:cubicBezTo>
                  <a:cubicBezTo>
                    <a:pt x="251590" y="313208"/>
                    <a:pt x="148686" y="307915"/>
                    <a:pt x="55701" y="270368"/>
                  </a:cubicBezTo>
                  <a:cubicBezTo>
                    <a:pt x="47895" y="267609"/>
                    <a:pt x="34188" y="257049"/>
                    <a:pt x="26191" y="253625"/>
                  </a:cubicBezTo>
                  <a:cubicBezTo>
                    <a:pt x="23811" y="252673"/>
                    <a:pt x="21336" y="251532"/>
                    <a:pt x="18957" y="250390"/>
                  </a:cubicBezTo>
                  <a:lnTo>
                    <a:pt x="16101" y="249058"/>
                  </a:lnTo>
                  <a:cubicBezTo>
                    <a:pt x="22955" y="251912"/>
                    <a:pt x="-5508" y="209102"/>
                    <a:pt x="965" y="211005"/>
                  </a:cubicBezTo>
                  <a:cubicBezTo>
                    <a:pt x="6010" y="212432"/>
                    <a:pt x="36187" y="181609"/>
                    <a:pt x="40946" y="182465"/>
                  </a:cubicBezTo>
                  <a:cubicBezTo>
                    <a:pt x="125621" y="216753"/>
                    <a:pt x="219100" y="222792"/>
                    <a:pt x="307487" y="199684"/>
                  </a:cubicBezTo>
                  <a:cubicBezTo>
                    <a:pt x="321481" y="196164"/>
                    <a:pt x="335284" y="191883"/>
                    <a:pt x="349087" y="187127"/>
                  </a:cubicBezTo>
                  <a:cubicBezTo>
                    <a:pt x="400453" y="168235"/>
                    <a:pt x="449782" y="144237"/>
                    <a:pt x="496351" y="115492"/>
                  </a:cubicBezTo>
                  <a:cubicBezTo>
                    <a:pt x="539378" y="89901"/>
                    <a:pt x="582691" y="61171"/>
                    <a:pt x="627241" y="31489"/>
                  </a:cubicBezTo>
                  <a:lnTo>
                    <a:pt x="655799" y="12463"/>
                  </a:lnTo>
                  <a:cubicBezTo>
                    <a:pt x="664976" y="6521"/>
                    <a:pt x="675285" y="2537"/>
                    <a:pt x="686071" y="762"/>
                  </a:cubicBezTo>
                  <a:cubicBezTo>
                    <a:pt x="704786" y="-2490"/>
                    <a:pt x="723777" y="4824"/>
                    <a:pt x="735476" y="19788"/>
                  </a:cubicBezTo>
                  <a:close/>
                </a:path>
              </a:pathLst>
            </a:custGeom>
            <a:solidFill>
              <a:srgbClr val="939598">
                <a:alpha val="8000"/>
              </a:srgbClr>
            </a:solidFill>
            <a:ln w="9508"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A1317209-BC0B-C54A-A923-6D4670014355}"/>
                </a:ext>
              </a:extLst>
            </p:cNvPr>
            <p:cNvSpPr/>
            <p:nvPr/>
          </p:nvSpPr>
          <p:spPr>
            <a:xfrm>
              <a:off x="5591663" y="2264141"/>
              <a:ext cx="741843" cy="296885"/>
            </a:xfrm>
            <a:custGeom>
              <a:avLst/>
              <a:gdLst>
                <a:gd name="connsiteX0" fmla="*/ 728040 w 741843"/>
                <a:gd name="connsiteY0" fmla="*/ 19079 h 296885"/>
                <a:gd name="connsiteX1" fmla="*/ 741844 w 741843"/>
                <a:gd name="connsiteY1" fmla="*/ 36868 h 296885"/>
                <a:gd name="connsiteX2" fmla="*/ 736322 w 741843"/>
                <a:gd name="connsiteY2" fmla="*/ 48284 h 296885"/>
                <a:gd name="connsiteX3" fmla="*/ 734514 w 741843"/>
                <a:gd name="connsiteY3" fmla="*/ 58749 h 296885"/>
                <a:gd name="connsiteX4" fmla="*/ 671781 w 741843"/>
                <a:gd name="connsiteY4" fmla="*/ 103652 h 296885"/>
                <a:gd name="connsiteX5" fmla="*/ 669211 w 741843"/>
                <a:gd name="connsiteY5" fmla="*/ 104984 h 296885"/>
                <a:gd name="connsiteX6" fmla="*/ 631134 w 741843"/>
                <a:gd name="connsiteY6" fmla="*/ 130955 h 296885"/>
                <a:gd name="connsiteX7" fmla="*/ 454741 w 741843"/>
                <a:gd name="connsiteY7" fmla="*/ 234745 h 296885"/>
                <a:gd name="connsiteX8" fmla="*/ 333941 w 741843"/>
                <a:gd name="connsiteY8" fmla="*/ 281074 h 296885"/>
                <a:gd name="connsiteX9" fmla="*/ 45505 w 741843"/>
                <a:gd name="connsiteY9" fmla="*/ 263285 h 296885"/>
                <a:gd name="connsiteX10" fmla="*/ 16947 w 741843"/>
                <a:gd name="connsiteY10" fmla="*/ 245875 h 296885"/>
                <a:gd name="connsiteX11" fmla="*/ 11521 w 741843"/>
                <a:gd name="connsiteY11" fmla="*/ 243497 h 296885"/>
                <a:gd name="connsiteX12" fmla="*/ 9427 w 741843"/>
                <a:gd name="connsiteY12" fmla="*/ 242451 h 296885"/>
                <a:gd name="connsiteX13" fmla="*/ 1621 w 741843"/>
                <a:gd name="connsiteY13" fmla="*/ 209820 h 296885"/>
                <a:gd name="connsiteX14" fmla="*/ 42173 w 741843"/>
                <a:gd name="connsiteY14" fmla="*/ 184895 h 296885"/>
                <a:gd name="connsiteX15" fmla="*/ 305668 w 741843"/>
                <a:gd name="connsiteY15" fmla="*/ 198499 h 296885"/>
                <a:gd name="connsiteX16" fmla="*/ 346601 w 741843"/>
                <a:gd name="connsiteY16" fmla="*/ 185942 h 296885"/>
                <a:gd name="connsiteX17" fmla="*/ 492056 w 741843"/>
                <a:gd name="connsiteY17" fmla="*/ 115258 h 296885"/>
                <a:gd name="connsiteX18" fmla="*/ 621424 w 741843"/>
                <a:gd name="connsiteY18" fmla="*/ 32397 h 296885"/>
                <a:gd name="connsiteX19" fmla="*/ 649982 w 741843"/>
                <a:gd name="connsiteY19" fmla="*/ 13371 h 296885"/>
                <a:gd name="connsiteX20" fmla="*/ 679016 w 741843"/>
                <a:gd name="connsiteY20" fmla="*/ 1003 h 296885"/>
                <a:gd name="connsiteX21" fmla="*/ 728040 w 741843"/>
                <a:gd name="connsiteY21" fmla="*/ 19079 h 29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41843" h="296885">
                  <a:moveTo>
                    <a:pt x="728040" y="19079"/>
                  </a:moveTo>
                  <a:lnTo>
                    <a:pt x="741844" y="36868"/>
                  </a:lnTo>
                  <a:cubicBezTo>
                    <a:pt x="738036" y="31922"/>
                    <a:pt x="741844" y="44765"/>
                    <a:pt x="736322" y="48284"/>
                  </a:cubicBezTo>
                  <a:cubicBezTo>
                    <a:pt x="734133" y="49711"/>
                    <a:pt x="736322" y="57322"/>
                    <a:pt x="734514" y="58749"/>
                  </a:cubicBezTo>
                  <a:cubicBezTo>
                    <a:pt x="723471" y="66074"/>
                    <a:pt x="682538" y="96802"/>
                    <a:pt x="671781" y="103652"/>
                  </a:cubicBezTo>
                  <a:lnTo>
                    <a:pt x="669211" y="104984"/>
                  </a:lnTo>
                  <a:cubicBezTo>
                    <a:pt x="662547" y="109265"/>
                    <a:pt x="637607" y="126959"/>
                    <a:pt x="631134" y="130955"/>
                  </a:cubicBezTo>
                  <a:cubicBezTo>
                    <a:pt x="574408" y="168956"/>
                    <a:pt x="515512" y="203612"/>
                    <a:pt x="454741" y="234745"/>
                  </a:cubicBezTo>
                  <a:cubicBezTo>
                    <a:pt x="416111" y="254158"/>
                    <a:pt x="375645" y="269678"/>
                    <a:pt x="333941" y="281074"/>
                  </a:cubicBezTo>
                  <a:cubicBezTo>
                    <a:pt x="238462" y="307113"/>
                    <a:pt x="137053" y="300858"/>
                    <a:pt x="45505" y="263285"/>
                  </a:cubicBezTo>
                  <a:cubicBezTo>
                    <a:pt x="38461" y="260716"/>
                    <a:pt x="24182" y="248920"/>
                    <a:pt x="16947" y="245875"/>
                  </a:cubicBezTo>
                  <a:lnTo>
                    <a:pt x="11521" y="243497"/>
                  </a:lnTo>
                  <a:cubicBezTo>
                    <a:pt x="12283" y="243497"/>
                    <a:pt x="8761" y="242165"/>
                    <a:pt x="9427" y="242451"/>
                  </a:cubicBezTo>
                  <a:cubicBezTo>
                    <a:pt x="17709" y="245875"/>
                    <a:pt x="-6280" y="207632"/>
                    <a:pt x="1621" y="209820"/>
                  </a:cubicBezTo>
                  <a:cubicBezTo>
                    <a:pt x="7523" y="211437"/>
                    <a:pt x="36462" y="183849"/>
                    <a:pt x="42173" y="184895"/>
                  </a:cubicBezTo>
                  <a:cubicBezTo>
                    <a:pt x="126315" y="217374"/>
                    <a:pt x="218633" y="222140"/>
                    <a:pt x="305668" y="198499"/>
                  </a:cubicBezTo>
                  <a:cubicBezTo>
                    <a:pt x="319471" y="194979"/>
                    <a:pt x="333084" y="190698"/>
                    <a:pt x="346601" y="185942"/>
                  </a:cubicBezTo>
                  <a:cubicBezTo>
                    <a:pt x="397282" y="167183"/>
                    <a:pt x="445993" y="143510"/>
                    <a:pt x="492056" y="115258"/>
                  </a:cubicBezTo>
                  <a:cubicBezTo>
                    <a:pt x="534703" y="90048"/>
                    <a:pt x="577730" y="61603"/>
                    <a:pt x="621424" y="32397"/>
                  </a:cubicBezTo>
                  <a:lnTo>
                    <a:pt x="649982" y="13371"/>
                  </a:lnTo>
                  <a:cubicBezTo>
                    <a:pt x="658826" y="7517"/>
                    <a:pt x="668668" y="3327"/>
                    <a:pt x="679016" y="1003"/>
                  </a:cubicBezTo>
                  <a:cubicBezTo>
                    <a:pt x="697464" y="-2761"/>
                    <a:pt x="716455" y="4241"/>
                    <a:pt x="728040" y="19079"/>
                  </a:cubicBezTo>
                  <a:close/>
                </a:path>
              </a:pathLst>
            </a:custGeom>
            <a:solidFill>
              <a:srgbClr val="939598">
                <a:alpha val="9000"/>
              </a:srgbClr>
            </a:solidFill>
            <a:ln w="9508"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BB46E768-2934-2B48-943D-6D49E0C8127C}"/>
                </a:ext>
              </a:extLst>
            </p:cNvPr>
            <p:cNvSpPr/>
            <p:nvPr/>
          </p:nvSpPr>
          <p:spPr>
            <a:xfrm>
              <a:off x="5597626" y="2265741"/>
              <a:ext cx="735213" cy="291079"/>
            </a:xfrm>
            <a:custGeom>
              <a:avLst/>
              <a:gdLst>
                <a:gd name="connsiteX0" fmla="*/ 720935 w 735213"/>
                <a:gd name="connsiteY0" fmla="*/ 18620 h 291079"/>
                <a:gd name="connsiteX1" fmla="*/ 735214 w 735213"/>
                <a:gd name="connsiteY1" fmla="*/ 37076 h 291079"/>
                <a:gd name="connsiteX2" fmla="*/ 725695 w 735213"/>
                <a:gd name="connsiteY2" fmla="*/ 46589 h 291079"/>
                <a:gd name="connsiteX3" fmla="*/ 722267 w 735213"/>
                <a:gd name="connsiteY3" fmla="*/ 57244 h 291079"/>
                <a:gd name="connsiteX4" fmla="*/ 657155 w 735213"/>
                <a:gd name="connsiteY4" fmla="*/ 103383 h 291079"/>
                <a:gd name="connsiteX5" fmla="*/ 654490 w 735213"/>
                <a:gd name="connsiteY5" fmla="*/ 104810 h 291079"/>
                <a:gd name="connsiteX6" fmla="*/ 614795 w 735213"/>
                <a:gd name="connsiteY6" fmla="*/ 131448 h 291079"/>
                <a:gd name="connsiteX7" fmla="*/ 440020 w 735213"/>
                <a:gd name="connsiteY7" fmla="*/ 232764 h 291079"/>
                <a:gd name="connsiteX8" fmla="*/ 320267 w 735213"/>
                <a:gd name="connsiteY8" fmla="*/ 277001 h 291079"/>
                <a:gd name="connsiteX9" fmla="*/ 35544 w 735213"/>
                <a:gd name="connsiteY9" fmla="*/ 256357 h 291079"/>
                <a:gd name="connsiteX10" fmla="*/ 7938 w 735213"/>
                <a:gd name="connsiteY10" fmla="*/ 238282 h 291079"/>
                <a:gd name="connsiteX11" fmla="*/ 4320 w 735213"/>
                <a:gd name="connsiteY11" fmla="*/ 236760 h 291079"/>
                <a:gd name="connsiteX12" fmla="*/ 3083 w 735213"/>
                <a:gd name="connsiteY12" fmla="*/ 236094 h 291079"/>
                <a:gd name="connsiteX13" fmla="*/ 2416 w 735213"/>
                <a:gd name="connsiteY13" fmla="*/ 208981 h 291079"/>
                <a:gd name="connsiteX14" fmla="*/ 43635 w 735213"/>
                <a:gd name="connsiteY14" fmla="*/ 187576 h 291079"/>
                <a:gd name="connsiteX15" fmla="*/ 303988 w 735213"/>
                <a:gd name="connsiteY15" fmla="*/ 197660 h 291079"/>
                <a:gd name="connsiteX16" fmla="*/ 344446 w 735213"/>
                <a:gd name="connsiteY16" fmla="*/ 184912 h 291079"/>
                <a:gd name="connsiteX17" fmla="*/ 487902 w 735213"/>
                <a:gd name="connsiteY17" fmla="*/ 114894 h 291079"/>
                <a:gd name="connsiteX18" fmla="*/ 615556 w 735213"/>
                <a:gd name="connsiteY18" fmla="*/ 32985 h 291079"/>
                <a:gd name="connsiteX19" fmla="*/ 643543 w 735213"/>
                <a:gd name="connsiteY19" fmla="*/ 13959 h 291079"/>
                <a:gd name="connsiteX20" fmla="*/ 672101 w 735213"/>
                <a:gd name="connsiteY20" fmla="*/ 1306 h 291079"/>
                <a:gd name="connsiteX21" fmla="*/ 720935 w 735213"/>
                <a:gd name="connsiteY21" fmla="*/ 18620 h 291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5213" h="291079">
                  <a:moveTo>
                    <a:pt x="720935" y="18620"/>
                  </a:moveTo>
                  <a:lnTo>
                    <a:pt x="735214" y="37076"/>
                  </a:lnTo>
                  <a:cubicBezTo>
                    <a:pt x="730644" y="31273"/>
                    <a:pt x="731882" y="42498"/>
                    <a:pt x="725695" y="46589"/>
                  </a:cubicBezTo>
                  <a:cubicBezTo>
                    <a:pt x="723124" y="48302"/>
                    <a:pt x="724838" y="55532"/>
                    <a:pt x="722267" y="57244"/>
                  </a:cubicBezTo>
                  <a:cubicBezTo>
                    <a:pt x="709417" y="65806"/>
                    <a:pt x="669721" y="95297"/>
                    <a:pt x="657155" y="103383"/>
                  </a:cubicBezTo>
                  <a:cubicBezTo>
                    <a:pt x="656242" y="103807"/>
                    <a:pt x="655347" y="104283"/>
                    <a:pt x="654490" y="104810"/>
                  </a:cubicBezTo>
                  <a:cubicBezTo>
                    <a:pt x="646779" y="109757"/>
                    <a:pt x="622505" y="126881"/>
                    <a:pt x="614795" y="131448"/>
                  </a:cubicBezTo>
                  <a:cubicBezTo>
                    <a:pt x="558678" y="168774"/>
                    <a:pt x="500306" y="202611"/>
                    <a:pt x="440020" y="232764"/>
                  </a:cubicBezTo>
                  <a:cubicBezTo>
                    <a:pt x="401676" y="251450"/>
                    <a:pt x="361552" y="266269"/>
                    <a:pt x="320267" y="277001"/>
                  </a:cubicBezTo>
                  <a:cubicBezTo>
                    <a:pt x="225645" y="301269"/>
                    <a:pt x="125673" y="294021"/>
                    <a:pt x="35544" y="256357"/>
                  </a:cubicBezTo>
                  <a:cubicBezTo>
                    <a:pt x="29166" y="254169"/>
                    <a:pt x="14506" y="241136"/>
                    <a:pt x="7938" y="238282"/>
                  </a:cubicBezTo>
                  <a:cubicBezTo>
                    <a:pt x="6710" y="237838"/>
                    <a:pt x="5501" y="237330"/>
                    <a:pt x="4320" y="236760"/>
                  </a:cubicBezTo>
                  <a:lnTo>
                    <a:pt x="3083" y="236094"/>
                  </a:lnTo>
                  <a:cubicBezTo>
                    <a:pt x="12602" y="240089"/>
                    <a:pt x="-6436" y="206412"/>
                    <a:pt x="2416" y="208981"/>
                  </a:cubicBezTo>
                  <a:cubicBezTo>
                    <a:pt x="9366" y="210884"/>
                    <a:pt x="36876" y="186434"/>
                    <a:pt x="43635" y="187576"/>
                  </a:cubicBezTo>
                  <a:cubicBezTo>
                    <a:pt x="127215" y="218156"/>
                    <a:pt x="218296" y="221684"/>
                    <a:pt x="303988" y="197660"/>
                  </a:cubicBezTo>
                  <a:cubicBezTo>
                    <a:pt x="317601" y="193950"/>
                    <a:pt x="331024" y="189764"/>
                    <a:pt x="344446" y="184912"/>
                  </a:cubicBezTo>
                  <a:cubicBezTo>
                    <a:pt x="394384" y="166194"/>
                    <a:pt x="442428" y="142748"/>
                    <a:pt x="487902" y="114894"/>
                  </a:cubicBezTo>
                  <a:cubicBezTo>
                    <a:pt x="529977" y="89875"/>
                    <a:pt x="572243" y="61810"/>
                    <a:pt x="615556" y="32985"/>
                  </a:cubicBezTo>
                  <a:lnTo>
                    <a:pt x="643543" y="13959"/>
                  </a:lnTo>
                  <a:cubicBezTo>
                    <a:pt x="652281" y="8159"/>
                    <a:pt x="661934" y="3881"/>
                    <a:pt x="672101" y="1306"/>
                  </a:cubicBezTo>
                  <a:cubicBezTo>
                    <a:pt x="690368" y="-3060"/>
                    <a:pt x="709502" y="3723"/>
                    <a:pt x="720935" y="18620"/>
                  </a:cubicBezTo>
                  <a:close/>
                </a:path>
              </a:pathLst>
            </a:custGeom>
            <a:solidFill>
              <a:srgbClr val="939598">
                <a:alpha val="11000"/>
              </a:srgbClr>
            </a:solidFill>
            <a:ln w="9508"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E3370083-C9DE-DB44-A02F-D87DD84DB5B7}"/>
                </a:ext>
              </a:extLst>
            </p:cNvPr>
            <p:cNvSpPr/>
            <p:nvPr/>
          </p:nvSpPr>
          <p:spPr>
            <a:xfrm>
              <a:off x="5600621" y="2268239"/>
              <a:ext cx="731171" cy="284515"/>
            </a:xfrm>
            <a:custGeom>
              <a:avLst/>
              <a:gdLst>
                <a:gd name="connsiteX0" fmla="*/ 716417 w 731171"/>
                <a:gd name="connsiteY0" fmla="*/ 17359 h 284515"/>
                <a:gd name="connsiteX1" fmla="*/ 731172 w 731171"/>
                <a:gd name="connsiteY1" fmla="*/ 36386 h 284515"/>
                <a:gd name="connsiteX2" fmla="*/ 717940 w 731171"/>
                <a:gd name="connsiteY2" fmla="*/ 43996 h 284515"/>
                <a:gd name="connsiteX3" fmla="*/ 712895 w 731171"/>
                <a:gd name="connsiteY3" fmla="*/ 54746 h 284515"/>
                <a:gd name="connsiteX4" fmla="*/ 645308 w 731171"/>
                <a:gd name="connsiteY4" fmla="*/ 102313 h 284515"/>
                <a:gd name="connsiteX5" fmla="*/ 642642 w 731171"/>
                <a:gd name="connsiteY5" fmla="*/ 103835 h 284515"/>
                <a:gd name="connsiteX6" fmla="*/ 601424 w 731171"/>
                <a:gd name="connsiteY6" fmla="*/ 131138 h 284515"/>
                <a:gd name="connsiteX7" fmla="*/ 428172 w 731171"/>
                <a:gd name="connsiteY7" fmla="*/ 229886 h 284515"/>
                <a:gd name="connsiteX8" fmla="*/ 309752 w 731171"/>
                <a:gd name="connsiteY8" fmla="*/ 271935 h 284515"/>
                <a:gd name="connsiteX9" fmla="*/ 28741 w 731171"/>
                <a:gd name="connsiteY9" fmla="*/ 248627 h 284515"/>
                <a:gd name="connsiteX10" fmla="*/ 2182 w 731171"/>
                <a:gd name="connsiteY10" fmla="*/ 229601 h 284515"/>
                <a:gd name="connsiteX11" fmla="*/ 469 w 731171"/>
                <a:gd name="connsiteY11" fmla="*/ 228840 h 284515"/>
                <a:gd name="connsiteX12" fmla="*/ 469 w 731171"/>
                <a:gd name="connsiteY12" fmla="*/ 228840 h 284515"/>
                <a:gd name="connsiteX13" fmla="*/ 6942 w 731171"/>
                <a:gd name="connsiteY13" fmla="*/ 207244 h 284515"/>
                <a:gd name="connsiteX14" fmla="*/ 48827 w 731171"/>
                <a:gd name="connsiteY14" fmla="*/ 189359 h 284515"/>
                <a:gd name="connsiteX15" fmla="*/ 305849 w 731171"/>
                <a:gd name="connsiteY15" fmla="*/ 196019 h 284515"/>
                <a:gd name="connsiteX16" fmla="*/ 345639 w 731171"/>
                <a:gd name="connsiteY16" fmla="*/ 183271 h 284515"/>
                <a:gd name="connsiteX17" fmla="*/ 487192 w 731171"/>
                <a:gd name="connsiteY17" fmla="*/ 113729 h 284515"/>
                <a:gd name="connsiteX18" fmla="*/ 613228 w 731171"/>
                <a:gd name="connsiteY18" fmla="*/ 32866 h 284515"/>
                <a:gd name="connsiteX19" fmla="*/ 640834 w 731171"/>
                <a:gd name="connsiteY19" fmla="*/ 14505 h 284515"/>
                <a:gd name="connsiteX20" fmla="*/ 668820 w 731171"/>
                <a:gd name="connsiteY20" fmla="*/ 1567 h 284515"/>
                <a:gd name="connsiteX21" fmla="*/ 716417 w 731171"/>
                <a:gd name="connsiteY21" fmla="*/ 17359 h 28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1171" h="284515">
                  <a:moveTo>
                    <a:pt x="716417" y="17359"/>
                  </a:moveTo>
                  <a:lnTo>
                    <a:pt x="731172" y="36386"/>
                  </a:lnTo>
                  <a:cubicBezTo>
                    <a:pt x="726032" y="29727"/>
                    <a:pt x="724889" y="39335"/>
                    <a:pt x="717940" y="43996"/>
                  </a:cubicBezTo>
                  <a:cubicBezTo>
                    <a:pt x="714989" y="45994"/>
                    <a:pt x="715846" y="52844"/>
                    <a:pt x="712895" y="54746"/>
                  </a:cubicBezTo>
                  <a:cubicBezTo>
                    <a:pt x="698235" y="64260"/>
                    <a:pt x="659682" y="92800"/>
                    <a:pt x="645308" y="102313"/>
                  </a:cubicBezTo>
                  <a:lnTo>
                    <a:pt x="642642" y="103835"/>
                  </a:lnTo>
                  <a:cubicBezTo>
                    <a:pt x="633789" y="109448"/>
                    <a:pt x="610277" y="125906"/>
                    <a:pt x="601424" y="131138"/>
                  </a:cubicBezTo>
                  <a:cubicBezTo>
                    <a:pt x="545926" y="167854"/>
                    <a:pt x="488049" y="200843"/>
                    <a:pt x="428172" y="229886"/>
                  </a:cubicBezTo>
                  <a:cubicBezTo>
                    <a:pt x="390257" y="247944"/>
                    <a:pt x="350570" y="262035"/>
                    <a:pt x="309752" y="271935"/>
                  </a:cubicBezTo>
                  <a:cubicBezTo>
                    <a:pt x="224078" y="292388"/>
                    <a:pt x="132407" y="290105"/>
                    <a:pt x="28741" y="248627"/>
                  </a:cubicBezTo>
                  <a:cubicBezTo>
                    <a:pt x="23125" y="246629"/>
                    <a:pt x="7989" y="232360"/>
                    <a:pt x="2182" y="229601"/>
                  </a:cubicBezTo>
                  <a:cubicBezTo>
                    <a:pt x="1583" y="229428"/>
                    <a:pt x="1002" y="229172"/>
                    <a:pt x="469" y="228840"/>
                  </a:cubicBezTo>
                  <a:cubicBezTo>
                    <a:pt x="1421" y="228840"/>
                    <a:pt x="-959" y="228174"/>
                    <a:pt x="469" y="228840"/>
                  </a:cubicBezTo>
                  <a:cubicBezTo>
                    <a:pt x="11416" y="233406"/>
                    <a:pt x="-3529" y="204295"/>
                    <a:pt x="6942" y="207244"/>
                  </a:cubicBezTo>
                  <a:cubicBezTo>
                    <a:pt x="14938" y="209432"/>
                    <a:pt x="41116" y="188218"/>
                    <a:pt x="48827" y="189359"/>
                  </a:cubicBezTo>
                  <a:cubicBezTo>
                    <a:pt x="131750" y="218092"/>
                    <a:pt x="221546" y="220419"/>
                    <a:pt x="305849" y="196019"/>
                  </a:cubicBezTo>
                  <a:cubicBezTo>
                    <a:pt x="319271" y="192309"/>
                    <a:pt x="332503" y="188028"/>
                    <a:pt x="345639" y="183271"/>
                  </a:cubicBezTo>
                  <a:cubicBezTo>
                    <a:pt x="394873" y="164505"/>
                    <a:pt x="442261" y="141225"/>
                    <a:pt x="487192" y="113729"/>
                  </a:cubicBezTo>
                  <a:cubicBezTo>
                    <a:pt x="528696" y="88994"/>
                    <a:pt x="570486" y="61406"/>
                    <a:pt x="613228" y="32866"/>
                  </a:cubicBezTo>
                  <a:lnTo>
                    <a:pt x="640834" y="14505"/>
                  </a:lnTo>
                  <a:cubicBezTo>
                    <a:pt x="649439" y="8780"/>
                    <a:pt x="658882" y="4416"/>
                    <a:pt x="668820" y="1567"/>
                  </a:cubicBezTo>
                  <a:cubicBezTo>
                    <a:pt x="686422" y="-3170"/>
                    <a:pt x="705146" y="3044"/>
                    <a:pt x="716417" y="17359"/>
                  </a:cubicBezTo>
                  <a:close/>
                </a:path>
              </a:pathLst>
            </a:custGeom>
            <a:solidFill>
              <a:srgbClr val="939598">
                <a:alpha val="13000"/>
              </a:srgbClr>
            </a:solidFill>
            <a:ln w="9508"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10829E50-70D8-A440-954F-5F86668B5BD2}"/>
                </a:ext>
              </a:extLst>
            </p:cNvPr>
            <p:cNvSpPr/>
            <p:nvPr/>
          </p:nvSpPr>
          <p:spPr>
            <a:xfrm>
              <a:off x="5599572" y="2270156"/>
              <a:ext cx="731174" cy="278594"/>
            </a:xfrm>
            <a:custGeom>
              <a:avLst/>
              <a:gdLst>
                <a:gd name="connsiteX0" fmla="*/ 715943 w 731174"/>
                <a:gd name="connsiteY0" fmla="*/ 16584 h 278594"/>
                <a:gd name="connsiteX1" fmla="*/ 731174 w 731174"/>
                <a:gd name="connsiteY1" fmla="*/ 36276 h 278594"/>
                <a:gd name="connsiteX2" fmla="*/ 714135 w 731174"/>
                <a:gd name="connsiteY2" fmla="*/ 41984 h 278594"/>
                <a:gd name="connsiteX3" fmla="*/ 707471 w 731174"/>
                <a:gd name="connsiteY3" fmla="*/ 52925 h 278594"/>
                <a:gd name="connsiteX4" fmla="*/ 637504 w 731174"/>
                <a:gd name="connsiteY4" fmla="*/ 101633 h 278594"/>
                <a:gd name="connsiteX5" fmla="*/ 634743 w 731174"/>
                <a:gd name="connsiteY5" fmla="*/ 103155 h 278594"/>
                <a:gd name="connsiteX6" fmla="*/ 592097 w 731174"/>
                <a:gd name="connsiteY6" fmla="*/ 131219 h 278594"/>
                <a:gd name="connsiteX7" fmla="*/ 420749 w 731174"/>
                <a:gd name="connsiteY7" fmla="*/ 227493 h 278594"/>
                <a:gd name="connsiteX8" fmla="*/ 302995 w 731174"/>
                <a:gd name="connsiteY8" fmla="*/ 267544 h 278594"/>
                <a:gd name="connsiteX9" fmla="*/ 25793 w 731174"/>
                <a:gd name="connsiteY9" fmla="*/ 241478 h 278594"/>
                <a:gd name="connsiteX10" fmla="*/ 186 w 731174"/>
                <a:gd name="connsiteY10" fmla="*/ 222451 h 278594"/>
                <a:gd name="connsiteX11" fmla="*/ 186 w 731174"/>
                <a:gd name="connsiteY11" fmla="*/ 222451 h 278594"/>
                <a:gd name="connsiteX12" fmla="*/ 186 w 731174"/>
                <a:gd name="connsiteY12" fmla="*/ 222451 h 278594"/>
                <a:gd name="connsiteX13" fmla="*/ 13989 w 731174"/>
                <a:gd name="connsiteY13" fmla="*/ 206374 h 278594"/>
                <a:gd name="connsiteX14" fmla="*/ 56445 w 731174"/>
                <a:gd name="connsiteY14" fmla="*/ 192104 h 278594"/>
                <a:gd name="connsiteX15" fmla="*/ 310420 w 731174"/>
                <a:gd name="connsiteY15" fmla="*/ 195243 h 278594"/>
                <a:gd name="connsiteX16" fmla="*/ 349640 w 731174"/>
                <a:gd name="connsiteY16" fmla="*/ 182305 h 278594"/>
                <a:gd name="connsiteX17" fmla="*/ 489193 w 731174"/>
                <a:gd name="connsiteY17" fmla="*/ 113334 h 278594"/>
                <a:gd name="connsiteX18" fmla="*/ 613515 w 731174"/>
                <a:gd name="connsiteY18" fmla="*/ 33613 h 278594"/>
                <a:gd name="connsiteX19" fmla="*/ 640836 w 731174"/>
                <a:gd name="connsiteY19" fmla="*/ 15442 h 278594"/>
                <a:gd name="connsiteX20" fmla="*/ 668156 w 731174"/>
                <a:gd name="connsiteY20" fmla="*/ 2124 h 278594"/>
                <a:gd name="connsiteX21" fmla="*/ 715943 w 731174"/>
                <a:gd name="connsiteY21" fmla="*/ 16584 h 27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1174" h="278594">
                  <a:moveTo>
                    <a:pt x="715943" y="16584"/>
                  </a:moveTo>
                  <a:lnTo>
                    <a:pt x="731174" y="36276"/>
                  </a:lnTo>
                  <a:cubicBezTo>
                    <a:pt x="725463" y="28761"/>
                    <a:pt x="721655" y="36847"/>
                    <a:pt x="714135" y="41984"/>
                  </a:cubicBezTo>
                  <a:cubicBezTo>
                    <a:pt x="710803" y="44267"/>
                    <a:pt x="710803" y="50736"/>
                    <a:pt x="707471" y="52925"/>
                  </a:cubicBezTo>
                  <a:cubicBezTo>
                    <a:pt x="691003" y="63960"/>
                    <a:pt x="653687" y="90978"/>
                    <a:pt x="637504" y="101633"/>
                  </a:cubicBezTo>
                  <a:cubicBezTo>
                    <a:pt x="636838" y="101633"/>
                    <a:pt x="635600" y="102584"/>
                    <a:pt x="634743" y="103155"/>
                  </a:cubicBezTo>
                  <a:cubicBezTo>
                    <a:pt x="625224" y="109624"/>
                    <a:pt x="601997" y="125321"/>
                    <a:pt x="592097" y="131219"/>
                  </a:cubicBezTo>
                  <a:cubicBezTo>
                    <a:pt x="537285" y="167249"/>
                    <a:pt x="480036" y="199420"/>
                    <a:pt x="420749" y="227493"/>
                  </a:cubicBezTo>
                  <a:cubicBezTo>
                    <a:pt x="383005" y="244905"/>
                    <a:pt x="343538" y="258329"/>
                    <a:pt x="302995" y="267544"/>
                  </a:cubicBezTo>
                  <a:cubicBezTo>
                    <a:pt x="218273" y="286571"/>
                    <a:pt x="127840" y="282956"/>
                    <a:pt x="25793" y="241478"/>
                  </a:cubicBezTo>
                  <a:cubicBezTo>
                    <a:pt x="20842" y="239670"/>
                    <a:pt x="5231" y="224259"/>
                    <a:pt x="186" y="222451"/>
                  </a:cubicBezTo>
                  <a:lnTo>
                    <a:pt x="186" y="222451"/>
                  </a:lnTo>
                  <a:cubicBezTo>
                    <a:pt x="1328" y="222451"/>
                    <a:pt x="-576" y="222451"/>
                    <a:pt x="186" y="222451"/>
                  </a:cubicBezTo>
                  <a:cubicBezTo>
                    <a:pt x="12561" y="227588"/>
                    <a:pt x="2185" y="203425"/>
                    <a:pt x="13989" y="206374"/>
                  </a:cubicBezTo>
                  <a:cubicBezTo>
                    <a:pt x="22937" y="208847"/>
                    <a:pt x="47782" y="190582"/>
                    <a:pt x="56445" y="192104"/>
                  </a:cubicBezTo>
                  <a:cubicBezTo>
                    <a:pt x="138806" y="218960"/>
                    <a:pt x="227412" y="220055"/>
                    <a:pt x="310420" y="195243"/>
                  </a:cubicBezTo>
                  <a:cubicBezTo>
                    <a:pt x="323557" y="191438"/>
                    <a:pt x="336598" y="187157"/>
                    <a:pt x="349640" y="182305"/>
                  </a:cubicBezTo>
                  <a:cubicBezTo>
                    <a:pt x="398169" y="163624"/>
                    <a:pt x="444881" y="140537"/>
                    <a:pt x="489193" y="113334"/>
                  </a:cubicBezTo>
                  <a:cubicBezTo>
                    <a:pt x="530221" y="88885"/>
                    <a:pt x="571345" y="61677"/>
                    <a:pt x="613515" y="33613"/>
                  </a:cubicBezTo>
                  <a:lnTo>
                    <a:pt x="640836" y="15442"/>
                  </a:lnTo>
                  <a:cubicBezTo>
                    <a:pt x="649327" y="9833"/>
                    <a:pt x="658504" y="5356"/>
                    <a:pt x="668156" y="2124"/>
                  </a:cubicBezTo>
                  <a:cubicBezTo>
                    <a:pt x="685548" y="-3493"/>
                    <a:pt x="704596" y="2271"/>
                    <a:pt x="715943" y="16584"/>
                  </a:cubicBezTo>
                  <a:close/>
                </a:path>
              </a:pathLst>
            </a:custGeom>
            <a:solidFill>
              <a:srgbClr val="939598">
                <a:alpha val="14000"/>
              </a:srgbClr>
            </a:solidFill>
            <a:ln w="9508"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E86F889A-190C-534C-BCE6-4435AB554314}"/>
                </a:ext>
              </a:extLst>
            </p:cNvPr>
            <p:cNvSpPr/>
            <p:nvPr/>
          </p:nvSpPr>
          <p:spPr>
            <a:xfrm>
              <a:off x="5596235" y="2271975"/>
              <a:ext cx="733558" cy="272606"/>
            </a:xfrm>
            <a:custGeom>
              <a:avLst/>
              <a:gdLst>
                <a:gd name="connsiteX0" fmla="*/ 717757 w 733558"/>
                <a:gd name="connsiteY0" fmla="*/ 15906 h 272606"/>
                <a:gd name="connsiteX1" fmla="*/ 733559 w 733558"/>
                <a:gd name="connsiteY1" fmla="*/ 36169 h 272606"/>
                <a:gd name="connsiteX2" fmla="*/ 712616 w 733558"/>
                <a:gd name="connsiteY2" fmla="*/ 40165 h 272606"/>
                <a:gd name="connsiteX3" fmla="*/ 704430 w 733558"/>
                <a:gd name="connsiteY3" fmla="*/ 51105 h 272606"/>
                <a:gd name="connsiteX4" fmla="*/ 631988 w 733558"/>
                <a:gd name="connsiteY4" fmla="*/ 101050 h 272606"/>
                <a:gd name="connsiteX5" fmla="*/ 629132 w 733558"/>
                <a:gd name="connsiteY5" fmla="*/ 102762 h 272606"/>
                <a:gd name="connsiteX6" fmla="*/ 584962 w 733558"/>
                <a:gd name="connsiteY6" fmla="*/ 131302 h 272606"/>
                <a:gd name="connsiteX7" fmla="*/ 414852 w 733558"/>
                <a:gd name="connsiteY7" fmla="*/ 225008 h 272606"/>
                <a:gd name="connsiteX8" fmla="*/ 298145 w 733558"/>
                <a:gd name="connsiteY8" fmla="*/ 263061 h 272606"/>
                <a:gd name="connsiteX9" fmla="*/ 24560 w 733558"/>
                <a:gd name="connsiteY9" fmla="*/ 234521 h 272606"/>
                <a:gd name="connsiteX10" fmla="*/ 0 w 733558"/>
                <a:gd name="connsiteY10" fmla="*/ 214448 h 272606"/>
                <a:gd name="connsiteX11" fmla="*/ 1904 w 733558"/>
                <a:gd name="connsiteY11" fmla="*/ 215399 h 272606"/>
                <a:gd name="connsiteX12" fmla="*/ 3046 w 733558"/>
                <a:gd name="connsiteY12" fmla="*/ 215399 h 272606"/>
                <a:gd name="connsiteX13" fmla="*/ 23989 w 733558"/>
                <a:gd name="connsiteY13" fmla="*/ 204839 h 272606"/>
                <a:gd name="connsiteX14" fmla="*/ 67111 w 733558"/>
                <a:gd name="connsiteY14" fmla="*/ 194089 h 272606"/>
                <a:gd name="connsiteX15" fmla="*/ 317945 w 733558"/>
                <a:gd name="connsiteY15" fmla="*/ 194089 h 272606"/>
                <a:gd name="connsiteX16" fmla="*/ 356499 w 733558"/>
                <a:gd name="connsiteY16" fmla="*/ 181151 h 272606"/>
                <a:gd name="connsiteX17" fmla="*/ 494053 w 733558"/>
                <a:gd name="connsiteY17" fmla="*/ 112751 h 272606"/>
                <a:gd name="connsiteX18" fmla="*/ 616852 w 733558"/>
                <a:gd name="connsiteY18" fmla="*/ 33981 h 272606"/>
                <a:gd name="connsiteX19" fmla="*/ 643792 w 733558"/>
                <a:gd name="connsiteY19" fmla="*/ 16001 h 272606"/>
                <a:gd name="connsiteX20" fmla="*/ 670541 w 733558"/>
                <a:gd name="connsiteY20" fmla="*/ 2492 h 272606"/>
                <a:gd name="connsiteX21" fmla="*/ 717757 w 733558"/>
                <a:gd name="connsiteY21" fmla="*/ 15906 h 2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3558" h="272606">
                  <a:moveTo>
                    <a:pt x="717757" y="15906"/>
                  </a:moveTo>
                  <a:lnTo>
                    <a:pt x="733559" y="36169"/>
                  </a:lnTo>
                  <a:cubicBezTo>
                    <a:pt x="727086" y="27892"/>
                    <a:pt x="721374" y="34361"/>
                    <a:pt x="712616" y="40165"/>
                  </a:cubicBezTo>
                  <a:cubicBezTo>
                    <a:pt x="708904" y="42543"/>
                    <a:pt x="708047" y="48726"/>
                    <a:pt x="704430" y="51105"/>
                  </a:cubicBezTo>
                  <a:cubicBezTo>
                    <a:pt x="686058" y="63377"/>
                    <a:pt x="649884" y="89158"/>
                    <a:pt x="631988" y="101050"/>
                  </a:cubicBezTo>
                  <a:cubicBezTo>
                    <a:pt x="631007" y="101571"/>
                    <a:pt x="630055" y="102143"/>
                    <a:pt x="629132" y="102762"/>
                  </a:cubicBezTo>
                  <a:cubicBezTo>
                    <a:pt x="617994" y="109897"/>
                    <a:pt x="596005" y="124928"/>
                    <a:pt x="584962" y="131302"/>
                  </a:cubicBezTo>
                  <a:cubicBezTo>
                    <a:pt x="530683" y="166742"/>
                    <a:pt x="473815" y="198064"/>
                    <a:pt x="414852" y="225008"/>
                  </a:cubicBezTo>
                  <a:cubicBezTo>
                    <a:pt x="377413" y="241792"/>
                    <a:pt x="338288" y="254547"/>
                    <a:pt x="298145" y="263061"/>
                  </a:cubicBezTo>
                  <a:cubicBezTo>
                    <a:pt x="214375" y="280470"/>
                    <a:pt x="125179" y="275809"/>
                    <a:pt x="24560" y="234521"/>
                  </a:cubicBezTo>
                  <a:cubicBezTo>
                    <a:pt x="20371" y="233094"/>
                    <a:pt x="4379" y="216351"/>
                    <a:pt x="0" y="214448"/>
                  </a:cubicBezTo>
                  <a:lnTo>
                    <a:pt x="1904" y="215399"/>
                  </a:lnTo>
                  <a:cubicBezTo>
                    <a:pt x="3141" y="215399"/>
                    <a:pt x="1904" y="215399"/>
                    <a:pt x="3046" y="215399"/>
                  </a:cubicBezTo>
                  <a:cubicBezTo>
                    <a:pt x="16754" y="221107"/>
                    <a:pt x="10947" y="201129"/>
                    <a:pt x="23989" y="204839"/>
                  </a:cubicBezTo>
                  <a:cubicBezTo>
                    <a:pt x="33508" y="207598"/>
                    <a:pt x="57497" y="192472"/>
                    <a:pt x="67111" y="194089"/>
                  </a:cubicBezTo>
                  <a:cubicBezTo>
                    <a:pt x="148844" y="219154"/>
                    <a:pt x="236212" y="219154"/>
                    <a:pt x="317945" y="194089"/>
                  </a:cubicBezTo>
                  <a:cubicBezTo>
                    <a:pt x="330892" y="190284"/>
                    <a:pt x="343743" y="185908"/>
                    <a:pt x="356499" y="181151"/>
                  </a:cubicBezTo>
                  <a:cubicBezTo>
                    <a:pt x="404276" y="162437"/>
                    <a:pt x="450302" y="139549"/>
                    <a:pt x="494053" y="112751"/>
                  </a:cubicBezTo>
                  <a:cubicBezTo>
                    <a:pt x="534605" y="88587"/>
                    <a:pt x="575252" y="61665"/>
                    <a:pt x="616852" y="33981"/>
                  </a:cubicBezTo>
                  <a:lnTo>
                    <a:pt x="643792" y="16001"/>
                  </a:lnTo>
                  <a:cubicBezTo>
                    <a:pt x="652159" y="10489"/>
                    <a:pt x="661136" y="5956"/>
                    <a:pt x="670541" y="2492"/>
                  </a:cubicBezTo>
                  <a:cubicBezTo>
                    <a:pt x="687533" y="-3625"/>
                    <a:pt x="706534" y="1773"/>
                    <a:pt x="717757" y="15906"/>
                  </a:cubicBezTo>
                  <a:close/>
                </a:path>
              </a:pathLst>
            </a:custGeom>
            <a:solidFill>
              <a:srgbClr val="939598">
                <a:alpha val="16000"/>
              </a:srgbClr>
            </a:solidFill>
            <a:ln w="9508"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A74A7956-A114-B54D-98DA-835C0D76B00A}"/>
                </a:ext>
              </a:extLst>
            </p:cNvPr>
            <p:cNvSpPr/>
            <p:nvPr/>
          </p:nvSpPr>
          <p:spPr>
            <a:xfrm>
              <a:off x="5593094" y="2273988"/>
              <a:ext cx="736129" cy="267056"/>
            </a:xfrm>
            <a:custGeom>
              <a:avLst/>
              <a:gdLst>
                <a:gd name="connsiteX0" fmla="*/ 719375 w 736129"/>
                <a:gd name="connsiteY0" fmla="*/ 15130 h 267056"/>
                <a:gd name="connsiteX1" fmla="*/ 736129 w 736129"/>
                <a:gd name="connsiteY1" fmla="*/ 35964 h 267056"/>
                <a:gd name="connsiteX2" fmla="*/ 711284 w 736129"/>
                <a:gd name="connsiteY2" fmla="*/ 38057 h 267056"/>
                <a:gd name="connsiteX3" fmla="*/ 701764 w 736129"/>
                <a:gd name="connsiteY3" fmla="*/ 49187 h 267056"/>
                <a:gd name="connsiteX4" fmla="*/ 626847 w 736129"/>
                <a:gd name="connsiteY4" fmla="*/ 100369 h 267056"/>
                <a:gd name="connsiteX5" fmla="*/ 623896 w 736129"/>
                <a:gd name="connsiteY5" fmla="*/ 102081 h 267056"/>
                <a:gd name="connsiteX6" fmla="*/ 578394 w 736129"/>
                <a:gd name="connsiteY6" fmla="*/ 131667 h 267056"/>
                <a:gd name="connsiteX7" fmla="*/ 409807 w 736129"/>
                <a:gd name="connsiteY7" fmla="*/ 222805 h 267056"/>
                <a:gd name="connsiteX8" fmla="*/ 294052 w 736129"/>
                <a:gd name="connsiteY8" fmla="*/ 258765 h 267056"/>
                <a:gd name="connsiteX9" fmla="*/ 23608 w 736129"/>
                <a:gd name="connsiteY9" fmla="*/ 227466 h 267056"/>
                <a:gd name="connsiteX10" fmla="*/ 0 w 736129"/>
                <a:gd name="connsiteY10" fmla="*/ 206727 h 267056"/>
                <a:gd name="connsiteX11" fmla="*/ 3808 w 736129"/>
                <a:gd name="connsiteY11" fmla="*/ 208439 h 267056"/>
                <a:gd name="connsiteX12" fmla="*/ 5616 w 736129"/>
                <a:gd name="connsiteY12" fmla="*/ 209201 h 267056"/>
                <a:gd name="connsiteX13" fmla="*/ 34174 w 736129"/>
                <a:gd name="connsiteY13" fmla="*/ 204159 h 267056"/>
                <a:gd name="connsiteX14" fmla="*/ 77963 w 736129"/>
                <a:gd name="connsiteY14" fmla="*/ 197024 h 267056"/>
                <a:gd name="connsiteX15" fmla="*/ 325465 w 736129"/>
                <a:gd name="connsiteY15" fmla="*/ 193028 h 267056"/>
                <a:gd name="connsiteX16" fmla="*/ 363543 w 736129"/>
                <a:gd name="connsiteY16" fmla="*/ 179995 h 267056"/>
                <a:gd name="connsiteX17" fmla="*/ 499098 w 736129"/>
                <a:gd name="connsiteY17" fmla="*/ 112165 h 267056"/>
                <a:gd name="connsiteX18" fmla="*/ 620279 w 736129"/>
                <a:gd name="connsiteY18" fmla="*/ 34442 h 267056"/>
                <a:gd name="connsiteX19" fmla="*/ 646838 w 736129"/>
                <a:gd name="connsiteY19" fmla="*/ 16747 h 267056"/>
                <a:gd name="connsiteX20" fmla="*/ 673016 w 736129"/>
                <a:gd name="connsiteY20" fmla="*/ 2857 h 267056"/>
                <a:gd name="connsiteX21" fmla="*/ 719375 w 736129"/>
                <a:gd name="connsiteY21" fmla="*/ 15130 h 267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6129" h="267056">
                  <a:moveTo>
                    <a:pt x="719375" y="15130"/>
                  </a:moveTo>
                  <a:lnTo>
                    <a:pt x="736129" y="35964"/>
                  </a:lnTo>
                  <a:cubicBezTo>
                    <a:pt x="729085" y="26450"/>
                    <a:pt x="720993" y="31683"/>
                    <a:pt x="711284" y="38057"/>
                  </a:cubicBezTo>
                  <a:cubicBezTo>
                    <a:pt x="707286" y="40720"/>
                    <a:pt x="705572" y="46523"/>
                    <a:pt x="701764" y="49187"/>
                  </a:cubicBezTo>
                  <a:cubicBezTo>
                    <a:pt x="681583" y="62601"/>
                    <a:pt x="646648" y="87240"/>
                    <a:pt x="626847" y="100369"/>
                  </a:cubicBezTo>
                  <a:lnTo>
                    <a:pt x="623896" y="102081"/>
                  </a:lnTo>
                  <a:cubicBezTo>
                    <a:pt x="611807" y="109977"/>
                    <a:pt x="590484" y="124342"/>
                    <a:pt x="578394" y="131667"/>
                  </a:cubicBezTo>
                  <a:cubicBezTo>
                    <a:pt x="524638" y="166357"/>
                    <a:pt x="468274" y="196827"/>
                    <a:pt x="409807" y="222805"/>
                  </a:cubicBezTo>
                  <a:cubicBezTo>
                    <a:pt x="372615" y="238873"/>
                    <a:pt x="333804" y="250929"/>
                    <a:pt x="294052" y="258765"/>
                  </a:cubicBezTo>
                  <a:cubicBezTo>
                    <a:pt x="210758" y="275032"/>
                    <a:pt x="122609" y="268754"/>
                    <a:pt x="23608" y="227466"/>
                  </a:cubicBezTo>
                  <a:cubicBezTo>
                    <a:pt x="20086" y="226229"/>
                    <a:pt x="3617" y="208439"/>
                    <a:pt x="0" y="206727"/>
                  </a:cubicBezTo>
                  <a:cubicBezTo>
                    <a:pt x="1228" y="207377"/>
                    <a:pt x="2504" y="207949"/>
                    <a:pt x="3808" y="208439"/>
                  </a:cubicBezTo>
                  <a:lnTo>
                    <a:pt x="5616" y="209201"/>
                  </a:lnTo>
                  <a:cubicBezTo>
                    <a:pt x="20752" y="215479"/>
                    <a:pt x="19419" y="199687"/>
                    <a:pt x="34174" y="204159"/>
                  </a:cubicBezTo>
                  <a:cubicBezTo>
                    <a:pt x="45122" y="207203"/>
                    <a:pt x="67397" y="195121"/>
                    <a:pt x="77963" y="197024"/>
                  </a:cubicBezTo>
                  <a:cubicBezTo>
                    <a:pt x="159058" y="220061"/>
                    <a:pt x="245161" y="218671"/>
                    <a:pt x="325465" y="193028"/>
                  </a:cubicBezTo>
                  <a:cubicBezTo>
                    <a:pt x="338222" y="189223"/>
                    <a:pt x="350882" y="184847"/>
                    <a:pt x="363543" y="179995"/>
                  </a:cubicBezTo>
                  <a:cubicBezTo>
                    <a:pt x="410597" y="161327"/>
                    <a:pt x="455947" y="138632"/>
                    <a:pt x="499098" y="112165"/>
                  </a:cubicBezTo>
                  <a:cubicBezTo>
                    <a:pt x="539174" y="88287"/>
                    <a:pt x="579251" y="61745"/>
                    <a:pt x="620279" y="34442"/>
                  </a:cubicBezTo>
                  <a:lnTo>
                    <a:pt x="646838" y="16747"/>
                  </a:lnTo>
                  <a:cubicBezTo>
                    <a:pt x="655082" y="11268"/>
                    <a:pt x="663858" y="6616"/>
                    <a:pt x="673016" y="2857"/>
                  </a:cubicBezTo>
                  <a:cubicBezTo>
                    <a:pt x="689484" y="-3697"/>
                    <a:pt x="708314" y="1286"/>
                    <a:pt x="719375" y="15130"/>
                  </a:cubicBezTo>
                  <a:close/>
                </a:path>
              </a:pathLst>
            </a:custGeom>
            <a:solidFill>
              <a:srgbClr val="939598">
                <a:alpha val="17000"/>
              </a:srgbClr>
            </a:solidFill>
            <a:ln w="9508"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9804D997-03BF-C342-A64F-6D6CBED3FD6F}"/>
                </a:ext>
              </a:extLst>
            </p:cNvPr>
            <p:cNvSpPr/>
            <p:nvPr/>
          </p:nvSpPr>
          <p:spPr>
            <a:xfrm>
              <a:off x="5590619" y="2275353"/>
              <a:ext cx="737176" cy="261510"/>
            </a:xfrm>
            <a:custGeom>
              <a:avLst/>
              <a:gdLst>
                <a:gd name="connsiteX0" fmla="*/ 720422 w 737176"/>
                <a:gd name="connsiteY0" fmla="*/ 14907 h 261510"/>
                <a:gd name="connsiteX1" fmla="*/ 737176 w 737176"/>
                <a:gd name="connsiteY1" fmla="*/ 36407 h 261510"/>
                <a:gd name="connsiteX2" fmla="*/ 708618 w 737176"/>
                <a:gd name="connsiteY2" fmla="*/ 36407 h 261510"/>
                <a:gd name="connsiteX3" fmla="*/ 697290 w 737176"/>
                <a:gd name="connsiteY3" fmla="*/ 47633 h 261510"/>
                <a:gd name="connsiteX4" fmla="*/ 619993 w 737176"/>
                <a:gd name="connsiteY4" fmla="*/ 100146 h 261510"/>
                <a:gd name="connsiteX5" fmla="*/ 616947 w 737176"/>
                <a:gd name="connsiteY5" fmla="*/ 101953 h 261510"/>
                <a:gd name="connsiteX6" fmla="*/ 569922 w 737176"/>
                <a:gd name="connsiteY6" fmla="*/ 132206 h 261510"/>
                <a:gd name="connsiteX7" fmla="*/ 402858 w 737176"/>
                <a:gd name="connsiteY7" fmla="*/ 220869 h 261510"/>
                <a:gd name="connsiteX8" fmla="*/ 288626 w 737176"/>
                <a:gd name="connsiteY8" fmla="*/ 254737 h 261510"/>
                <a:gd name="connsiteX9" fmla="*/ 22656 w 737176"/>
                <a:gd name="connsiteY9" fmla="*/ 220299 h 261510"/>
                <a:gd name="connsiteX10" fmla="*/ 0 w 737176"/>
                <a:gd name="connsiteY10" fmla="*/ 198894 h 261510"/>
                <a:gd name="connsiteX11" fmla="*/ 5616 w 737176"/>
                <a:gd name="connsiteY11" fmla="*/ 201367 h 261510"/>
                <a:gd name="connsiteX12" fmla="*/ 8282 w 737176"/>
                <a:gd name="connsiteY12" fmla="*/ 202509 h 261510"/>
                <a:gd name="connsiteX13" fmla="*/ 43599 w 737176"/>
                <a:gd name="connsiteY13" fmla="*/ 202985 h 261510"/>
                <a:gd name="connsiteX14" fmla="*/ 88054 w 737176"/>
                <a:gd name="connsiteY14" fmla="*/ 199369 h 261510"/>
                <a:gd name="connsiteX15" fmla="*/ 332510 w 737176"/>
                <a:gd name="connsiteY15" fmla="*/ 191949 h 261510"/>
                <a:gd name="connsiteX16" fmla="*/ 369921 w 737176"/>
                <a:gd name="connsiteY16" fmla="*/ 178821 h 261510"/>
                <a:gd name="connsiteX17" fmla="*/ 503191 w 737176"/>
                <a:gd name="connsiteY17" fmla="*/ 111467 h 261510"/>
                <a:gd name="connsiteX18" fmla="*/ 622659 w 737176"/>
                <a:gd name="connsiteY18" fmla="*/ 34790 h 261510"/>
                <a:gd name="connsiteX19" fmla="*/ 648837 w 737176"/>
                <a:gd name="connsiteY19" fmla="*/ 17380 h 261510"/>
                <a:gd name="connsiteX20" fmla="*/ 674444 w 737176"/>
                <a:gd name="connsiteY20" fmla="*/ 3206 h 261510"/>
                <a:gd name="connsiteX21" fmla="*/ 720422 w 737176"/>
                <a:gd name="connsiteY21" fmla="*/ 14907 h 26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7176" h="261510">
                  <a:moveTo>
                    <a:pt x="720422" y="14907"/>
                  </a:moveTo>
                  <a:lnTo>
                    <a:pt x="737176" y="36407"/>
                  </a:lnTo>
                  <a:cubicBezTo>
                    <a:pt x="729370" y="26894"/>
                    <a:pt x="718994" y="29652"/>
                    <a:pt x="708618" y="36407"/>
                  </a:cubicBezTo>
                  <a:cubicBezTo>
                    <a:pt x="704239" y="39356"/>
                    <a:pt x="701669" y="44779"/>
                    <a:pt x="697290" y="47633"/>
                  </a:cubicBezTo>
                  <a:cubicBezTo>
                    <a:pt x="675301" y="62378"/>
                    <a:pt x="641507" y="86257"/>
                    <a:pt x="619993" y="100146"/>
                  </a:cubicBezTo>
                  <a:lnTo>
                    <a:pt x="616947" y="101953"/>
                  </a:lnTo>
                  <a:cubicBezTo>
                    <a:pt x="603715" y="110515"/>
                    <a:pt x="583154" y="124215"/>
                    <a:pt x="569922" y="132206"/>
                  </a:cubicBezTo>
                  <a:cubicBezTo>
                    <a:pt x="516775" y="166306"/>
                    <a:pt x="460897" y="195962"/>
                    <a:pt x="402858" y="220869"/>
                  </a:cubicBezTo>
                  <a:cubicBezTo>
                    <a:pt x="366103" y="236214"/>
                    <a:pt x="327807" y="247569"/>
                    <a:pt x="288626" y="254737"/>
                  </a:cubicBezTo>
                  <a:cubicBezTo>
                    <a:pt x="207045" y="269102"/>
                    <a:pt x="120134" y="261967"/>
                    <a:pt x="22656" y="220299"/>
                  </a:cubicBezTo>
                  <a:cubicBezTo>
                    <a:pt x="19800" y="219252"/>
                    <a:pt x="2856" y="200131"/>
                    <a:pt x="0" y="198894"/>
                  </a:cubicBezTo>
                  <a:cubicBezTo>
                    <a:pt x="1904" y="199845"/>
                    <a:pt x="3808" y="200606"/>
                    <a:pt x="5616" y="201367"/>
                  </a:cubicBezTo>
                  <a:lnTo>
                    <a:pt x="8282" y="202509"/>
                  </a:lnTo>
                  <a:cubicBezTo>
                    <a:pt x="24655" y="209358"/>
                    <a:pt x="27987" y="198513"/>
                    <a:pt x="43599" y="202985"/>
                  </a:cubicBezTo>
                  <a:cubicBezTo>
                    <a:pt x="55593" y="206314"/>
                    <a:pt x="76535" y="197372"/>
                    <a:pt x="88054" y="199369"/>
                  </a:cubicBezTo>
                  <a:cubicBezTo>
                    <a:pt x="168559" y="220438"/>
                    <a:pt x="253433" y="217861"/>
                    <a:pt x="332510" y="191949"/>
                  </a:cubicBezTo>
                  <a:cubicBezTo>
                    <a:pt x="345199" y="188080"/>
                    <a:pt x="357669" y="183704"/>
                    <a:pt x="369921" y="178821"/>
                  </a:cubicBezTo>
                  <a:cubicBezTo>
                    <a:pt x="416127" y="160089"/>
                    <a:pt x="460707" y="137561"/>
                    <a:pt x="503191" y="111467"/>
                  </a:cubicBezTo>
                  <a:cubicBezTo>
                    <a:pt x="542697" y="87874"/>
                    <a:pt x="582297" y="61712"/>
                    <a:pt x="622659" y="34790"/>
                  </a:cubicBezTo>
                  <a:lnTo>
                    <a:pt x="648837" y="17380"/>
                  </a:lnTo>
                  <a:cubicBezTo>
                    <a:pt x="656966" y="11963"/>
                    <a:pt x="665534" y="7223"/>
                    <a:pt x="674444" y="3206"/>
                  </a:cubicBezTo>
                  <a:cubicBezTo>
                    <a:pt x="690646" y="-3825"/>
                    <a:pt x="709561" y="988"/>
                    <a:pt x="720422" y="14907"/>
                  </a:cubicBezTo>
                  <a:close/>
                </a:path>
              </a:pathLst>
            </a:custGeom>
            <a:solidFill>
              <a:srgbClr val="939598">
                <a:alpha val="19000"/>
              </a:srgbClr>
            </a:solidFill>
            <a:ln w="9508"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18B43460-9BA7-5E4D-8226-87A915732DF5}"/>
                </a:ext>
              </a:extLst>
            </p:cNvPr>
            <p:cNvSpPr/>
            <p:nvPr/>
          </p:nvSpPr>
          <p:spPr>
            <a:xfrm>
              <a:off x="5586811" y="2277388"/>
              <a:ext cx="739936" cy="255930"/>
            </a:xfrm>
            <a:custGeom>
              <a:avLst/>
              <a:gdLst>
                <a:gd name="connsiteX0" fmla="*/ 722707 w 739936"/>
                <a:gd name="connsiteY0" fmla="*/ 14013 h 255930"/>
                <a:gd name="connsiteX1" fmla="*/ 739937 w 739936"/>
                <a:gd name="connsiteY1" fmla="*/ 36179 h 255930"/>
                <a:gd name="connsiteX2" fmla="*/ 707381 w 739936"/>
                <a:gd name="connsiteY2" fmla="*/ 34467 h 255930"/>
                <a:gd name="connsiteX3" fmla="*/ 694434 w 739936"/>
                <a:gd name="connsiteY3" fmla="*/ 45883 h 255930"/>
                <a:gd name="connsiteX4" fmla="*/ 614758 w 739936"/>
                <a:gd name="connsiteY4" fmla="*/ 99633 h 255930"/>
                <a:gd name="connsiteX5" fmla="*/ 611617 w 739936"/>
                <a:gd name="connsiteY5" fmla="*/ 101535 h 255930"/>
                <a:gd name="connsiteX6" fmla="*/ 563068 w 739936"/>
                <a:gd name="connsiteY6" fmla="*/ 132453 h 255930"/>
                <a:gd name="connsiteX7" fmla="*/ 397622 w 739936"/>
                <a:gd name="connsiteY7" fmla="*/ 218549 h 255930"/>
                <a:gd name="connsiteX8" fmla="*/ 283961 w 739936"/>
                <a:gd name="connsiteY8" fmla="*/ 250323 h 255930"/>
                <a:gd name="connsiteX9" fmla="*/ 21609 w 739936"/>
                <a:gd name="connsiteY9" fmla="*/ 213126 h 255930"/>
                <a:gd name="connsiteX10" fmla="*/ 0 w 739936"/>
                <a:gd name="connsiteY10" fmla="*/ 191150 h 255930"/>
                <a:gd name="connsiteX11" fmla="*/ 7425 w 739936"/>
                <a:gd name="connsiteY11" fmla="*/ 194480 h 255930"/>
                <a:gd name="connsiteX12" fmla="*/ 10947 w 739936"/>
                <a:gd name="connsiteY12" fmla="*/ 195907 h 255930"/>
                <a:gd name="connsiteX13" fmla="*/ 53499 w 739936"/>
                <a:gd name="connsiteY13" fmla="*/ 201900 h 255930"/>
                <a:gd name="connsiteX14" fmla="*/ 98525 w 739936"/>
                <a:gd name="connsiteY14" fmla="*/ 201900 h 255930"/>
                <a:gd name="connsiteX15" fmla="*/ 339840 w 739936"/>
                <a:gd name="connsiteY15" fmla="*/ 190960 h 255930"/>
                <a:gd name="connsiteX16" fmla="*/ 376584 w 739936"/>
                <a:gd name="connsiteY16" fmla="*/ 177737 h 255930"/>
                <a:gd name="connsiteX17" fmla="*/ 508332 w 739936"/>
                <a:gd name="connsiteY17" fmla="*/ 111144 h 255930"/>
                <a:gd name="connsiteX18" fmla="*/ 626181 w 739936"/>
                <a:gd name="connsiteY18" fmla="*/ 35608 h 255930"/>
                <a:gd name="connsiteX19" fmla="*/ 651978 w 739936"/>
                <a:gd name="connsiteY19" fmla="*/ 18389 h 255930"/>
                <a:gd name="connsiteX20" fmla="*/ 677014 w 739936"/>
                <a:gd name="connsiteY20" fmla="*/ 3834 h 255930"/>
                <a:gd name="connsiteX21" fmla="*/ 722707 w 739936"/>
                <a:gd name="connsiteY21" fmla="*/ 14013 h 255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39936" h="255930">
                  <a:moveTo>
                    <a:pt x="722707" y="14013"/>
                  </a:moveTo>
                  <a:lnTo>
                    <a:pt x="739937" y="36179"/>
                  </a:lnTo>
                  <a:cubicBezTo>
                    <a:pt x="731560" y="25429"/>
                    <a:pt x="718804" y="26666"/>
                    <a:pt x="707381" y="34467"/>
                  </a:cubicBezTo>
                  <a:cubicBezTo>
                    <a:pt x="702621" y="37701"/>
                    <a:pt x="699194" y="42743"/>
                    <a:pt x="694434" y="45883"/>
                  </a:cubicBezTo>
                  <a:cubicBezTo>
                    <a:pt x="670636" y="61770"/>
                    <a:pt x="638080" y="84507"/>
                    <a:pt x="614758" y="99633"/>
                  </a:cubicBezTo>
                  <a:lnTo>
                    <a:pt x="611617" y="101535"/>
                  </a:lnTo>
                  <a:cubicBezTo>
                    <a:pt x="597242" y="111049"/>
                    <a:pt x="577442" y="123796"/>
                    <a:pt x="563068" y="132453"/>
                  </a:cubicBezTo>
                  <a:cubicBezTo>
                    <a:pt x="510540" y="165917"/>
                    <a:pt x="455176" y="194726"/>
                    <a:pt x="397622" y="218549"/>
                  </a:cubicBezTo>
                  <a:cubicBezTo>
                    <a:pt x="361030" y="233325"/>
                    <a:pt x="322915" y="243981"/>
                    <a:pt x="283961" y="250323"/>
                  </a:cubicBezTo>
                  <a:cubicBezTo>
                    <a:pt x="203428" y="263261"/>
                    <a:pt x="117659" y="254985"/>
                    <a:pt x="21609" y="213126"/>
                  </a:cubicBezTo>
                  <a:cubicBezTo>
                    <a:pt x="19515" y="212365"/>
                    <a:pt x="2570" y="192007"/>
                    <a:pt x="0" y="191150"/>
                  </a:cubicBezTo>
                  <a:lnTo>
                    <a:pt x="7425" y="194480"/>
                  </a:lnTo>
                  <a:lnTo>
                    <a:pt x="10947" y="195907"/>
                  </a:lnTo>
                  <a:cubicBezTo>
                    <a:pt x="28653" y="203327"/>
                    <a:pt x="36459" y="197049"/>
                    <a:pt x="53499" y="201900"/>
                  </a:cubicBezTo>
                  <a:cubicBezTo>
                    <a:pt x="66445" y="205515"/>
                    <a:pt x="86055" y="199712"/>
                    <a:pt x="98525" y="201900"/>
                  </a:cubicBezTo>
                  <a:cubicBezTo>
                    <a:pt x="178383" y="221103"/>
                    <a:pt x="262048" y="217310"/>
                    <a:pt x="339840" y="190960"/>
                  </a:cubicBezTo>
                  <a:cubicBezTo>
                    <a:pt x="352120" y="187060"/>
                    <a:pt x="364400" y="182588"/>
                    <a:pt x="376584" y="177737"/>
                  </a:cubicBezTo>
                  <a:cubicBezTo>
                    <a:pt x="422239" y="159153"/>
                    <a:pt x="466294" y="136881"/>
                    <a:pt x="508332" y="111144"/>
                  </a:cubicBezTo>
                  <a:cubicBezTo>
                    <a:pt x="547266" y="87836"/>
                    <a:pt x="586295" y="62055"/>
                    <a:pt x="626181" y="35608"/>
                  </a:cubicBezTo>
                  <a:lnTo>
                    <a:pt x="651978" y="18389"/>
                  </a:lnTo>
                  <a:cubicBezTo>
                    <a:pt x="660032" y="13053"/>
                    <a:pt x="668390" y="8193"/>
                    <a:pt x="677014" y="3834"/>
                  </a:cubicBezTo>
                  <a:cubicBezTo>
                    <a:pt x="692749" y="-3893"/>
                    <a:pt x="711741" y="339"/>
                    <a:pt x="722707" y="14013"/>
                  </a:cubicBezTo>
                  <a:close/>
                </a:path>
              </a:pathLst>
            </a:custGeom>
            <a:solidFill>
              <a:srgbClr val="939598">
                <a:alpha val="20000"/>
              </a:srgbClr>
            </a:solidFill>
            <a:ln w="9508"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88E2D4CF-A6DB-014D-ABA5-A631E97922E3}"/>
                </a:ext>
              </a:extLst>
            </p:cNvPr>
            <p:cNvSpPr/>
            <p:nvPr/>
          </p:nvSpPr>
          <p:spPr>
            <a:xfrm>
              <a:off x="5583574" y="2278537"/>
              <a:ext cx="742126" cy="251121"/>
            </a:xfrm>
            <a:custGeom>
              <a:avLst/>
              <a:gdLst>
                <a:gd name="connsiteX0" fmla="*/ 724420 w 742126"/>
                <a:gd name="connsiteY0" fmla="*/ 13625 h 251121"/>
                <a:gd name="connsiteX1" fmla="*/ 742126 w 742126"/>
                <a:gd name="connsiteY1" fmla="*/ 36457 h 251121"/>
                <a:gd name="connsiteX2" fmla="*/ 705762 w 742126"/>
                <a:gd name="connsiteY2" fmla="*/ 32937 h 251121"/>
                <a:gd name="connsiteX3" fmla="*/ 691198 w 742126"/>
                <a:gd name="connsiteY3" fmla="*/ 44448 h 251121"/>
                <a:gd name="connsiteX4" fmla="*/ 609046 w 742126"/>
                <a:gd name="connsiteY4" fmla="*/ 99340 h 251121"/>
                <a:gd name="connsiteX5" fmla="*/ 605905 w 742126"/>
                <a:gd name="connsiteY5" fmla="*/ 101338 h 251121"/>
                <a:gd name="connsiteX6" fmla="*/ 555928 w 742126"/>
                <a:gd name="connsiteY6" fmla="*/ 133017 h 251121"/>
                <a:gd name="connsiteX7" fmla="*/ 392006 w 742126"/>
                <a:gd name="connsiteY7" fmla="*/ 216639 h 251121"/>
                <a:gd name="connsiteX8" fmla="*/ 279202 w 742126"/>
                <a:gd name="connsiteY8" fmla="*/ 246701 h 251121"/>
                <a:gd name="connsiteX9" fmla="*/ 20657 w 742126"/>
                <a:gd name="connsiteY9" fmla="*/ 206745 h 251121"/>
                <a:gd name="connsiteX10" fmla="*/ 0 w 742126"/>
                <a:gd name="connsiteY10" fmla="*/ 184008 h 251121"/>
                <a:gd name="connsiteX11" fmla="*/ 9519 w 742126"/>
                <a:gd name="connsiteY11" fmla="*/ 188194 h 251121"/>
                <a:gd name="connsiteX12" fmla="*/ 13708 w 742126"/>
                <a:gd name="connsiteY12" fmla="*/ 190002 h 251121"/>
                <a:gd name="connsiteX13" fmla="*/ 63494 w 742126"/>
                <a:gd name="connsiteY13" fmla="*/ 201418 h 251121"/>
                <a:gd name="connsiteX14" fmla="*/ 109187 w 742126"/>
                <a:gd name="connsiteY14" fmla="*/ 205033 h 251121"/>
                <a:gd name="connsiteX15" fmla="*/ 347170 w 742126"/>
                <a:gd name="connsiteY15" fmla="*/ 190572 h 251121"/>
                <a:gd name="connsiteX16" fmla="*/ 383438 w 742126"/>
                <a:gd name="connsiteY16" fmla="*/ 177254 h 251121"/>
                <a:gd name="connsiteX17" fmla="*/ 513091 w 742126"/>
                <a:gd name="connsiteY17" fmla="*/ 110661 h 251121"/>
                <a:gd name="connsiteX18" fmla="*/ 629322 w 742126"/>
                <a:gd name="connsiteY18" fmla="*/ 36077 h 251121"/>
                <a:gd name="connsiteX19" fmla="*/ 654834 w 742126"/>
                <a:gd name="connsiteY19" fmla="*/ 19143 h 251121"/>
                <a:gd name="connsiteX20" fmla="*/ 679299 w 742126"/>
                <a:gd name="connsiteY20" fmla="*/ 4302 h 251121"/>
                <a:gd name="connsiteX21" fmla="*/ 724420 w 742126"/>
                <a:gd name="connsiteY21" fmla="*/ 13625 h 25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42126" h="251121">
                  <a:moveTo>
                    <a:pt x="724420" y="13625"/>
                  </a:moveTo>
                  <a:lnTo>
                    <a:pt x="742126" y="36457"/>
                  </a:lnTo>
                  <a:cubicBezTo>
                    <a:pt x="733016" y="25530"/>
                    <a:pt x="716805" y="23961"/>
                    <a:pt x="705762" y="32937"/>
                  </a:cubicBezTo>
                  <a:cubicBezTo>
                    <a:pt x="700622" y="36362"/>
                    <a:pt x="696243" y="41024"/>
                    <a:pt x="691198" y="44448"/>
                  </a:cubicBezTo>
                  <a:cubicBezTo>
                    <a:pt x="665591" y="61477"/>
                    <a:pt x="634082" y="83167"/>
                    <a:pt x="609046" y="99340"/>
                  </a:cubicBezTo>
                  <a:lnTo>
                    <a:pt x="605905" y="101338"/>
                  </a:lnTo>
                  <a:cubicBezTo>
                    <a:pt x="590388" y="110851"/>
                    <a:pt x="571350" y="123694"/>
                    <a:pt x="555928" y="133017"/>
                  </a:cubicBezTo>
                  <a:cubicBezTo>
                    <a:pt x="503962" y="165839"/>
                    <a:pt x="449093" y="193830"/>
                    <a:pt x="392006" y="216639"/>
                  </a:cubicBezTo>
                  <a:cubicBezTo>
                    <a:pt x="355642" y="230831"/>
                    <a:pt x="317802" y="240914"/>
                    <a:pt x="279202" y="246701"/>
                  </a:cubicBezTo>
                  <a:cubicBezTo>
                    <a:pt x="199715" y="258022"/>
                    <a:pt x="115089" y="248603"/>
                    <a:pt x="20657" y="206745"/>
                  </a:cubicBezTo>
                  <a:cubicBezTo>
                    <a:pt x="19229" y="206745"/>
                    <a:pt x="1618" y="184674"/>
                    <a:pt x="0" y="184008"/>
                  </a:cubicBezTo>
                  <a:cubicBezTo>
                    <a:pt x="3141" y="185530"/>
                    <a:pt x="6188" y="186862"/>
                    <a:pt x="9519" y="188194"/>
                  </a:cubicBezTo>
                  <a:lnTo>
                    <a:pt x="13708" y="190002"/>
                  </a:lnTo>
                  <a:cubicBezTo>
                    <a:pt x="32746" y="197993"/>
                    <a:pt x="45217" y="196375"/>
                    <a:pt x="63494" y="201418"/>
                  </a:cubicBezTo>
                  <a:cubicBezTo>
                    <a:pt x="77392" y="205318"/>
                    <a:pt x="95669" y="202654"/>
                    <a:pt x="109187" y="205033"/>
                  </a:cubicBezTo>
                  <a:cubicBezTo>
                    <a:pt x="188340" y="222149"/>
                    <a:pt x="270672" y="217146"/>
                    <a:pt x="347170" y="190572"/>
                  </a:cubicBezTo>
                  <a:cubicBezTo>
                    <a:pt x="359354" y="186482"/>
                    <a:pt x="371444" y="182106"/>
                    <a:pt x="383438" y="177254"/>
                  </a:cubicBezTo>
                  <a:cubicBezTo>
                    <a:pt x="428312" y="158435"/>
                    <a:pt x="471663" y="136171"/>
                    <a:pt x="513091" y="110661"/>
                  </a:cubicBezTo>
                  <a:cubicBezTo>
                    <a:pt x="551645" y="87544"/>
                    <a:pt x="590103" y="62238"/>
                    <a:pt x="629322" y="36077"/>
                  </a:cubicBezTo>
                  <a:lnTo>
                    <a:pt x="654834" y="19143"/>
                  </a:lnTo>
                  <a:cubicBezTo>
                    <a:pt x="662830" y="13816"/>
                    <a:pt x="671017" y="8869"/>
                    <a:pt x="679299" y="4302"/>
                  </a:cubicBezTo>
                  <a:cubicBezTo>
                    <a:pt x="694606" y="-3964"/>
                    <a:pt x="713644" y="-30"/>
                    <a:pt x="724420" y="13625"/>
                  </a:cubicBezTo>
                  <a:close/>
                </a:path>
              </a:pathLst>
            </a:custGeom>
            <a:solidFill>
              <a:srgbClr val="939598">
                <a:alpha val="22000"/>
              </a:srgbClr>
            </a:solidFill>
            <a:ln w="9508"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6F3B0D73-ECF3-0744-B387-C30F39FB40AC}"/>
                </a:ext>
              </a:extLst>
            </p:cNvPr>
            <p:cNvSpPr/>
            <p:nvPr/>
          </p:nvSpPr>
          <p:spPr>
            <a:xfrm>
              <a:off x="5580528" y="2280590"/>
              <a:ext cx="744220" cy="245443"/>
            </a:xfrm>
            <a:custGeom>
              <a:avLst/>
              <a:gdLst>
                <a:gd name="connsiteX0" fmla="*/ 725943 w 744220"/>
                <a:gd name="connsiteY0" fmla="*/ 13189 h 245443"/>
                <a:gd name="connsiteX1" fmla="*/ 744220 w 744220"/>
                <a:gd name="connsiteY1" fmla="*/ 36592 h 245443"/>
                <a:gd name="connsiteX2" fmla="*/ 703954 w 744220"/>
                <a:gd name="connsiteY2" fmla="*/ 31169 h 245443"/>
                <a:gd name="connsiteX3" fmla="*/ 687866 w 744220"/>
                <a:gd name="connsiteY3" fmla="*/ 42776 h 245443"/>
                <a:gd name="connsiteX4" fmla="*/ 603239 w 744220"/>
                <a:gd name="connsiteY4" fmla="*/ 98999 h 245443"/>
                <a:gd name="connsiteX5" fmla="*/ 600003 w 744220"/>
                <a:gd name="connsiteY5" fmla="*/ 101092 h 245443"/>
                <a:gd name="connsiteX6" fmla="*/ 548503 w 744220"/>
                <a:gd name="connsiteY6" fmla="*/ 133437 h 245443"/>
                <a:gd name="connsiteX7" fmla="*/ 386104 w 744220"/>
                <a:gd name="connsiteY7" fmla="*/ 214490 h 245443"/>
                <a:gd name="connsiteX8" fmla="*/ 274442 w 744220"/>
                <a:gd name="connsiteY8" fmla="*/ 242174 h 245443"/>
                <a:gd name="connsiteX9" fmla="*/ 19705 w 744220"/>
                <a:gd name="connsiteY9" fmla="*/ 199459 h 245443"/>
                <a:gd name="connsiteX10" fmla="*/ 0 w 744220"/>
                <a:gd name="connsiteY10" fmla="*/ 176057 h 245443"/>
                <a:gd name="connsiteX11" fmla="*/ 11138 w 744220"/>
                <a:gd name="connsiteY11" fmla="*/ 181004 h 245443"/>
                <a:gd name="connsiteX12" fmla="*/ 16183 w 744220"/>
                <a:gd name="connsiteY12" fmla="*/ 183192 h 245443"/>
                <a:gd name="connsiteX13" fmla="*/ 73299 w 744220"/>
                <a:gd name="connsiteY13" fmla="*/ 200125 h 245443"/>
                <a:gd name="connsiteX14" fmla="*/ 119658 w 744220"/>
                <a:gd name="connsiteY14" fmla="*/ 207260 h 245443"/>
                <a:gd name="connsiteX15" fmla="*/ 354595 w 744220"/>
                <a:gd name="connsiteY15" fmla="*/ 189280 h 245443"/>
                <a:gd name="connsiteX16" fmla="*/ 390197 w 744220"/>
                <a:gd name="connsiteY16" fmla="*/ 175866 h 245443"/>
                <a:gd name="connsiteX17" fmla="*/ 517946 w 744220"/>
                <a:gd name="connsiteY17" fmla="*/ 110225 h 245443"/>
                <a:gd name="connsiteX18" fmla="*/ 632178 w 744220"/>
                <a:gd name="connsiteY18" fmla="*/ 36687 h 245443"/>
                <a:gd name="connsiteX19" fmla="*/ 657309 w 744220"/>
                <a:gd name="connsiteY19" fmla="*/ 20039 h 245443"/>
                <a:gd name="connsiteX20" fmla="*/ 681107 w 744220"/>
                <a:gd name="connsiteY20" fmla="*/ 4817 h 245443"/>
                <a:gd name="connsiteX21" fmla="*/ 725943 w 744220"/>
                <a:gd name="connsiteY21" fmla="*/ 13189 h 24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44220" h="245443">
                  <a:moveTo>
                    <a:pt x="725943" y="13189"/>
                  </a:moveTo>
                  <a:lnTo>
                    <a:pt x="744220" y="36592"/>
                  </a:lnTo>
                  <a:cubicBezTo>
                    <a:pt x="734349" y="24412"/>
                    <a:pt x="716691" y="22035"/>
                    <a:pt x="703954" y="31169"/>
                  </a:cubicBezTo>
                  <a:cubicBezTo>
                    <a:pt x="698433" y="34879"/>
                    <a:pt x="693387" y="39160"/>
                    <a:pt x="687866" y="42776"/>
                  </a:cubicBezTo>
                  <a:cubicBezTo>
                    <a:pt x="660260" y="61136"/>
                    <a:pt x="630179" y="81590"/>
                    <a:pt x="603239" y="98999"/>
                  </a:cubicBezTo>
                  <a:lnTo>
                    <a:pt x="600003" y="101092"/>
                  </a:lnTo>
                  <a:cubicBezTo>
                    <a:pt x="583439" y="111747"/>
                    <a:pt x="565067" y="123448"/>
                    <a:pt x="548503" y="133437"/>
                  </a:cubicBezTo>
                  <a:cubicBezTo>
                    <a:pt x="497127" y="165646"/>
                    <a:pt x="442734" y="192791"/>
                    <a:pt x="386104" y="214490"/>
                  </a:cubicBezTo>
                  <a:cubicBezTo>
                    <a:pt x="350063" y="227954"/>
                    <a:pt x="312595" y="237242"/>
                    <a:pt x="274442" y="242174"/>
                  </a:cubicBezTo>
                  <a:cubicBezTo>
                    <a:pt x="196098" y="251687"/>
                    <a:pt x="112613" y="241318"/>
                    <a:pt x="19705" y="199459"/>
                  </a:cubicBezTo>
                  <a:cubicBezTo>
                    <a:pt x="18943" y="199459"/>
                    <a:pt x="666" y="176342"/>
                    <a:pt x="0" y="176057"/>
                  </a:cubicBezTo>
                  <a:cubicBezTo>
                    <a:pt x="3713" y="177769"/>
                    <a:pt x="7425" y="179481"/>
                    <a:pt x="11138" y="181004"/>
                  </a:cubicBezTo>
                  <a:lnTo>
                    <a:pt x="16183" y="183192"/>
                  </a:lnTo>
                  <a:cubicBezTo>
                    <a:pt x="34803" y="190163"/>
                    <a:pt x="53889" y="195821"/>
                    <a:pt x="73299" y="200125"/>
                  </a:cubicBezTo>
                  <a:cubicBezTo>
                    <a:pt x="88615" y="203303"/>
                    <a:pt x="104094" y="205684"/>
                    <a:pt x="119658" y="207260"/>
                  </a:cubicBezTo>
                  <a:cubicBezTo>
                    <a:pt x="198164" y="222499"/>
                    <a:pt x="279325" y="216287"/>
                    <a:pt x="354595" y="189280"/>
                  </a:cubicBezTo>
                  <a:cubicBezTo>
                    <a:pt x="366494" y="185189"/>
                    <a:pt x="378393" y="180718"/>
                    <a:pt x="390197" y="175866"/>
                  </a:cubicBezTo>
                  <a:cubicBezTo>
                    <a:pt x="434395" y="157277"/>
                    <a:pt x="477099" y="135333"/>
                    <a:pt x="517946" y="110225"/>
                  </a:cubicBezTo>
                  <a:cubicBezTo>
                    <a:pt x="556024" y="87488"/>
                    <a:pt x="594101" y="62658"/>
                    <a:pt x="632178" y="36687"/>
                  </a:cubicBezTo>
                  <a:lnTo>
                    <a:pt x="657309" y="20039"/>
                  </a:lnTo>
                  <a:cubicBezTo>
                    <a:pt x="665115" y="14806"/>
                    <a:pt x="673111" y="9669"/>
                    <a:pt x="681107" y="4817"/>
                  </a:cubicBezTo>
                  <a:cubicBezTo>
                    <a:pt x="696043" y="-4001"/>
                    <a:pt x="715205" y="-424"/>
                    <a:pt x="725943" y="13189"/>
                  </a:cubicBezTo>
                  <a:close/>
                </a:path>
              </a:pathLst>
            </a:custGeom>
            <a:solidFill>
              <a:srgbClr val="939598">
                <a:alpha val="23000"/>
              </a:srgbClr>
            </a:solidFill>
            <a:ln w="9508"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2461A75B-15F1-D841-A141-45716A1D4339}"/>
                </a:ext>
              </a:extLst>
            </p:cNvPr>
            <p:cNvSpPr/>
            <p:nvPr/>
          </p:nvSpPr>
          <p:spPr>
            <a:xfrm>
              <a:off x="5577197" y="2282381"/>
              <a:ext cx="746885" cy="240296"/>
            </a:xfrm>
            <a:custGeom>
              <a:avLst/>
              <a:gdLst>
                <a:gd name="connsiteX0" fmla="*/ 683678 w 746885"/>
                <a:gd name="connsiteY0" fmla="*/ 5309 h 240296"/>
                <a:gd name="connsiteX1" fmla="*/ 727847 w 746885"/>
                <a:gd name="connsiteY1" fmla="*/ 12540 h 240296"/>
                <a:gd name="connsiteX2" fmla="*/ 746886 w 746885"/>
                <a:gd name="connsiteY2" fmla="*/ 36608 h 240296"/>
                <a:gd name="connsiteX3" fmla="*/ 702811 w 746885"/>
                <a:gd name="connsiteY3" fmla="*/ 29283 h 240296"/>
                <a:gd name="connsiteX4" fmla="*/ 541745 w 746885"/>
                <a:gd name="connsiteY4" fmla="*/ 133929 h 240296"/>
                <a:gd name="connsiteX5" fmla="*/ 380773 w 746885"/>
                <a:gd name="connsiteY5" fmla="*/ 212318 h 240296"/>
                <a:gd name="connsiteX6" fmla="*/ 19039 w 746885"/>
                <a:gd name="connsiteY6" fmla="*/ 192341 h 240296"/>
                <a:gd name="connsiteX7" fmla="*/ 0 w 746885"/>
                <a:gd name="connsiteY7" fmla="*/ 168367 h 240296"/>
                <a:gd name="connsiteX8" fmla="*/ 361734 w 746885"/>
                <a:gd name="connsiteY8" fmla="*/ 188250 h 240296"/>
                <a:gd name="connsiteX9" fmla="*/ 522516 w 746885"/>
                <a:gd name="connsiteY9" fmla="*/ 109670 h 240296"/>
                <a:gd name="connsiteX10" fmla="*/ 683678 w 746885"/>
                <a:gd name="connsiteY10" fmla="*/ 5309 h 24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6885" h="240296">
                  <a:moveTo>
                    <a:pt x="683678" y="5309"/>
                  </a:moveTo>
                  <a:cubicBezTo>
                    <a:pt x="698080" y="-3948"/>
                    <a:pt x="717157" y="-826"/>
                    <a:pt x="727847" y="12540"/>
                  </a:cubicBezTo>
                  <a:lnTo>
                    <a:pt x="746886" y="36608"/>
                  </a:lnTo>
                  <a:cubicBezTo>
                    <a:pt x="736253" y="23225"/>
                    <a:pt x="717205" y="20060"/>
                    <a:pt x="702811" y="29283"/>
                  </a:cubicBezTo>
                  <a:cubicBezTo>
                    <a:pt x="647980" y="65624"/>
                    <a:pt x="594862" y="101869"/>
                    <a:pt x="541745" y="133929"/>
                  </a:cubicBezTo>
                  <a:cubicBezTo>
                    <a:pt x="490902" y="165483"/>
                    <a:pt x="436966" y="191750"/>
                    <a:pt x="380773" y="212318"/>
                  </a:cubicBezTo>
                  <a:cubicBezTo>
                    <a:pt x="271396" y="250372"/>
                    <a:pt x="155260" y="254938"/>
                    <a:pt x="19039" y="192341"/>
                  </a:cubicBezTo>
                  <a:lnTo>
                    <a:pt x="0" y="168367"/>
                  </a:lnTo>
                  <a:cubicBezTo>
                    <a:pt x="136221" y="230965"/>
                    <a:pt x="252262" y="226493"/>
                    <a:pt x="361734" y="188250"/>
                  </a:cubicBezTo>
                  <a:cubicBezTo>
                    <a:pt x="417850" y="167570"/>
                    <a:pt x="471730" y="141241"/>
                    <a:pt x="522516" y="109670"/>
                  </a:cubicBezTo>
                  <a:cubicBezTo>
                    <a:pt x="575729" y="77801"/>
                    <a:pt x="628846" y="41650"/>
                    <a:pt x="683678" y="5309"/>
                  </a:cubicBezTo>
                  <a:close/>
                </a:path>
              </a:pathLst>
            </a:custGeom>
            <a:solidFill>
              <a:srgbClr val="939598">
                <a:alpha val="25000"/>
              </a:srgbClr>
            </a:solidFill>
            <a:ln w="9508"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74802F2A-CFC5-9C42-88E8-82D15B760DEF}"/>
                </a:ext>
              </a:extLst>
            </p:cNvPr>
            <p:cNvSpPr/>
            <p:nvPr/>
          </p:nvSpPr>
          <p:spPr>
            <a:xfrm>
              <a:off x="5558634" y="2258353"/>
              <a:ext cx="860841" cy="841296"/>
            </a:xfrm>
            <a:custGeom>
              <a:avLst/>
              <a:gdLst>
                <a:gd name="connsiteX0" fmla="*/ 727657 w 860841"/>
                <a:gd name="connsiteY0" fmla="*/ 12499 h 841296"/>
                <a:gd name="connsiteX1" fmla="*/ 854073 w 860841"/>
                <a:gd name="connsiteY1" fmla="*/ 175081 h 841296"/>
                <a:gd name="connsiteX2" fmla="*/ 850266 w 860841"/>
                <a:gd name="connsiteY2" fmla="*/ 219603 h 841296"/>
                <a:gd name="connsiteX3" fmla="*/ 523562 w 860841"/>
                <a:gd name="connsiteY3" fmla="*/ 841296 h 841296"/>
                <a:gd name="connsiteX4" fmla="*/ 0 w 860841"/>
                <a:gd name="connsiteY4" fmla="*/ 168326 h 841296"/>
                <a:gd name="connsiteX5" fmla="*/ 683582 w 860841"/>
                <a:gd name="connsiteY5" fmla="*/ 5269 h 841296"/>
                <a:gd name="connsiteX6" fmla="*/ 727657 w 860841"/>
                <a:gd name="connsiteY6" fmla="*/ 12499 h 841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0841" h="841296">
                  <a:moveTo>
                    <a:pt x="727657" y="12499"/>
                  </a:moveTo>
                  <a:lnTo>
                    <a:pt x="854073" y="175081"/>
                  </a:lnTo>
                  <a:cubicBezTo>
                    <a:pt x="864392" y="188709"/>
                    <a:pt x="862746" y="207923"/>
                    <a:pt x="850266" y="219603"/>
                  </a:cubicBezTo>
                  <a:cubicBezTo>
                    <a:pt x="655120" y="396074"/>
                    <a:pt x="480440" y="537918"/>
                    <a:pt x="523562" y="841296"/>
                  </a:cubicBezTo>
                  <a:lnTo>
                    <a:pt x="0" y="168326"/>
                  </a:lnTo>
                  <a:cubicBezTo>
                    <a:pt x="283581" y="284864"/>
                    <a:pt x="464257" y="150632"/>
                    <a:pt x="683582" y="5269"/>
                  </a:cubicBezTo>
                  <a:cubicBezTo>
                    <a:pt x="697966" y="-3930"/>
                    <a:pt x="716976" y="-812"/>
                    <a:pt x="727657" y="12499"/>
                  </a:cubicBezTo>
                  <a:close/>
                </a:path>
              </a:pathLst>
            </a:custGeom>
            <a:solidFill>
              <a:srgbClr val="606060"/>
            </a:solidFill>
            <a:ln w="9508" cap="flat">
              <a:no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472F4015-5123-DE40-A6D3-5A5672228A2A}"/>
                </a:ext>
              </a:extLst>
            </p:cNvPr>
            <p:cNvSpPr/>
            <p:nvPr/>
          </p:nvSpPr>
          <p:spPr>
            <a:xfrm>
              <a:off x="3435403" y="2469395"/>
              <a:ext cx="2561595" cy="2251057"/>
            </a:xfrm>
            <a:custGeom>
              <a:avLst/>
              <a:gdLst>
                <a:gd name="connsiteX0" fmla="*/ 1963496 w 2561595"/>
                <a:gd name="connsiteY0" fmla="*/ 0 h 2251057"/>
                <a:gd name="connsiteX1" fmla="*/ 2010331 w 2561595"/>
                <a:gd name="connsiteY1" fmla="*/ 60029 h 2251057"/>
                <a:gd name="connsiteX2" fmla="*/ 2514855 w 2561595"/>
                <a:gd name="connsiteY2" fmla="*/ 709025 h 2251057"/>
                <a:gd name="connsiteX3" fmla="*/ 2561595 w 2561595"/>
                <a:gd name="connsiteY3" fmla="*/ 769054 h 2251057"/>
                <a:gd name="connsiteX4" fmla="*/ 2500196 w 2561595"/>
                <a:gd name="connsiteY4" fmla="*/ 814052 h 2251057"/>
                <a:gd name="connsiteX5" fmla="*/ 1503428 w 2561595"/>
                <a:gd name="connsiteY5" fmla="*/ 1542484 h 2251057"/>
                <a:gd name="connsiteX6" fmla="*/ 482195 w 2561595"/>
                <a:gd name="connsiteY6" fmla="*/ 2238000 h 2251057"/>
                <a:gd name="connsiteX7" fmla="*/ 371961 w 2561595"/>
                <a:gd name="connsiteY7" fmla="*/ 2220115 h 2251057"/>
                <a:gd name="connsiteX8" fmla="*/ 16795 w 2561595"/>
                <a:gd name="connsiteY8" fmla="*/ 1763478 h 2251057"/>
                <a:gd name="connsiteX9" fmla="*/ 26315 w 2561595"/>
                <a:gd name="connsiteY9" fmla="*/ 1651982 h 2251057"/>
                <a:gd name="connsiteX10" fmla="*/ 952735 w 2561595"/>
                <a:gd name="connsiteY10" fmla="*/ 834505 h 2251057"/>
                <a:gd name="connsiteX11" fmla="*/ 1904667 w 2561595"/>
                <a:gd name="connsiteY11" fmla="*/ 48803 h 2251057"/>
                <a:gd name="connsiteX12" fmla="*/ 1963496 w 2561595"/>
                <a:gd name="connsiteY12" fmla="*/ 0 h 22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1595" h="2251057">
                  <a:moveTo>
                    <a:pt x="1963496" y="0"/>
                  </a:moveTo>
                  <a:lnTo>
                    <a:pt x="2010331" y="60029"/>
                  </a:lnTo>
                  <a:lnTo>
                    <a:pt x="2514855" y="709025"/>
                  </a:lnTo>
                  <a:lnTo>
                    <a:pt x="2561595" y="769054"/>
                  </a:lnTo>
                  <a:cubicBezTo>
                    <a:pt x="2543413" y="781897"/>
                    <a:pt x="2502861" y="812149"/>
                    <a:pt x="2500196" y="814052"/>
                  </a:cubicBezTo>
                  <a:cubicBezTo>
                    <a:pt x="2500196" y="814052"/>
                    <a:pt x="1879250" y="1269072"/>
                    <a:pt x="1503428" y="1542484"/>
                  </a:cubicBezTo>
                  <a:cubicBezTo>
                    <a:pt x="1136553" y="1809712"/>
                    <a:pt x="482195" y="2238000"/>
                    <a:pt x="482195" y="2238000"/>
                  </a:cubicBezTo>
                  <a:cubicBezTo>
                    <a:pt x="446216" y="2260775"/>
                    <a:pt x="398883" y="2253098"/>
                    <a:pt x="371961" y="2220115"/>
                  </a:cubicBezTo>
                  <a:lnTo>
                    <a:pt x="16795" y="1763478"/>
                  </a:lnTo>
                  <a:cubicBezTo>
                    <a:pt x="-8824" y="1729287"/>
                    <a:pt x="-4730" y="1681340"/>
                    <a:pt x="26315" y="1651982"/>
                  </a:cubicBezTo>
                  <a:cubicBezTo>
                    <a:pt x="26315" y="1651982"/>
                    <a:pt x="602995" y="1123899"/>
                    <a:pt x="952735" y="834505"/>
                  </a:cubicBezTo>
                  <a:cubicBezTo>
                    <a:pt x="1310471" y="537976"/>
                    <a:pt x="1904667" y="48803"/>
                    <a:pt x="1904667" y="48803"/>
                  </a:cubicBezTo>
                  <a:cubicBezTo>
                    <a:pt x="1907332" y="46235"/>
                    <a:pt x="1946647" y="14365"/>
                    <a:pt x="1963496" y="0"/>
                  </a:cubicBezTo>
                  <a:close/>
                </a:path>
              </a:pathLst>
            </a:custGeom>
            <a:solidFill>
              <a:srgbClr val="FF8FB6"/>
            </a:solidFill>
            <a:ln w="9508"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7A395855-C652-804D-90D9-7135B87B9281}"/>
                </a:ext>
              </a:extLst>
            </p:cNvPr>
            <p:cNvSpPr/>
            <p:nvPr/>
          </p:nvSpPr>
          <p:spPr>
            <a:xfrm>
              <a:off x="3435403" y="2469395"/>
              <a:ext cx="2561595" cy="2251057"/>
            </a:xfrm>
            <a:custGeom>
              <a:avLst/>
              <a:gdLst>
                <a:gd name="connsiteX0" fmla="*/ 1963496 w 2561595"/>
                <a:gd name="connsiteY0" fmla="*/ 0 h 2251057"/>
                <a:gd name="connsiteX1" fmla="*/ 2010331 w 2561595"/>
                <a:gd name="connsiteY1" fmla="*/ 60029 h 2251057"/>
                <a:gd name="connsiteX2" fmla="*/ 2514855 w 2561595"/>
                <a:gd name="connsiteY2" fmla="*/ 709025 h 2251057"/>
                <a:gd name="connsiteX3" fmla="*/ 2561595 w 2561595"/>
                <a:gd name="connsiteY3" fmla="*/ 769054 h 2251057"/>
                <a:gd name="connsiteX4" fmla="*/ 2500196 w 2561595"/>
                <a:gd name="connsiteY4" fmla="*/ 814052 h 2251057"/>
                <a:gd name="connsiteX5" fmla="*/ 1503428 w 2561595"/>
                <a:gd name="connsiteY5" fmla="*/ 1542484 h 2251057"/>
                <a:gd name="connsiteX6" fmla="*/ 482195 w 2561595"/>
                <a:gd name="connsiteY6" fmla="*/ 2238000 h 2251057"/>
                <a:gd name="connsiteX7" fmla="*/ 371961 w 2561595"/>
                <a:gd name="connsiteY7" fmla="*/ 2220115 h 2251057"/>
                <a:gd name="connsiteX8" fmla="*/ 16795 w 2561595"/>
                <a:gd name="connsiteY8" fmla="*/ 1763478 h 2251057"/>
                <a:gd name="connsiteX9" fmla="*/ 26315 w 2561595"/>
                <a:gd name="connsiteY9" fmla="*/ 1651982 h 2251057"/>
                <a:gd name="connsiteX10" fmla="*/ 952735 w 2561595"/>
                <a:gd name="connsiteY10" fmla="*/ 834505 h 2251057"/>
                <a:gd name="connsiteX11" fmla="*/ 1904667 w 2561595"/>
                <a:gd name="connsiteY11" fmla="*/ 48803 h 2251057"/>
                <a:gd name="connsiteX12" fmla="*/ 1963496 w 2561595"/>
                <a:gd name="connsiteY12" fmla="*/ 0 h 22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1595" h="2251057">
                  <a:moveTo>
                    <a:pt x="1963496" y="0"/>
                  </a:moveTo>
                  <a:lnTo>
                    <a:pt x="2010331" y="60029"/>
                  </a:lnTo>
                  <a:lnTo>
                    <a:pt x="2514855" y="709025"/>
                  </a:lnTo>
                  <a:lnTo>
                    <a:pt x="2561595" y="769054"/>
                  </a:lnTo>
                  <a:cubicBezTo>
                    <a:pt x="2543413" y="781897"/>
                    <a:pt x="2502861" y="812149"/>
                    <a:pt x="2500196" y="814052"/>
                  </a:cubicBezTo>
                  <a:cubicBezTo>
                    <a:pt x="2500196" y="814052"/>
                    <a:pt x="1879250" y="1269072"/>
                    <a:pt x="1503428" y="1542484"/>
                  </a:cubicBezTo>
                  <a:cubicBezTo>
                    <a:pt x="1136553" y="1809712"/>
                    <a:pt x="482195" y="2238000"/>
                    <a:pt x="482195" y="2238000"/>
                  </a:cubicBezTo>
                  <a:cubicBezTo>
                    <a:pt x="446216" y="2260775"/>
                    <a:pt x="398883" y="2253098"/>
                    <a:pt x="371961" y="2220115"/>
                  </a:cubicBezTo>
                  <a:lnTo>
                    <a:pt x="16795" y="1763478"/>
                  </a:lnTo>
                  <a:cubicBezTo>
                    <a:pt x="-8824" y="1729287"/>
                    <a:pt x="-4730" y="1681340"/>
                    <a:pt x="26315" y="1651982"/>
                  </a:cubicBezTo>
                  <a:cubicBezTo>
                    <a:pt x="26315" y="1651982"/>
                    <a:pt x="602995" y="1123899"/>
                    <a:pt x="952735" y="834505"/>
                  </a:cubicBezTo>
                  <a:cubicBezTo>
                    <a:pt x="1310471" y="537976"/>
                    <a:pt x="1904667" y="48803"/>
                    <a:pt x="1904667" y="48803"/>
                  </a:cubicBezTo>
                  <a:cubicBezTo>
                    <a:pt x="1907332" y="46235"/>
                    <a:pt x="1946647" y="14365"/>
                    <a:pt x="1963496" y="0"/>
                  </a:cubicBezTo>
                  <a:close/>
                </a:path>
              </a:pathLst>
            </a:custGeom>
            <a:solidFill>
              <a:schemeClr val="accent2"/>
            </a:solidFill>
            <a:ln w="9508"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09CA08F4-F1E0-884F-8A9F-23570414E038}"/>
                </a:ext>
              </a:extLst>
            </p:cNvPr>
            <p:cNvSpPr/>
            <p:nvPr/>
          </p:nvSpPr>
          <p:spPr>
            <a:xfrm>
              <a:off x="5403374" y="2435406"/>
              <a:ext cx="646034" cy="803518"/>
            </a:xfrm>
            <a:custGeom>
              <a:avLst/>
              <a:gdLst>
                <a:gd name="connsiteX0" fmla="*/ 595909 w 646034"/>
                <a:gd name="connsiteY0" fmla="*/ 803519 h 803518"/>
                <a:gd name="connsiteX1" fmla="*/ 630940 w 646034"/>
                <a:gd name="connsiteY1" fmla="*/ 776406 h 803518"/>
                <a:gd name="connsiteX2" fmla="*/ 634463 w 646034"/>
                <a:gd name="connsiteY2" fmla="*/ 713618 h 803518"/>
                <a:gd name="connsiteX3" fmla="*/ 92337 w 646034"/>
                <a:gd name="connsiteY3" fmla="*/ 16675 h 803518"/>
                <a:gd name="connsiteX4" fmla="*/ 35221 w 646034"/>
                <a:gd name="connsiteY4" fmla="*/ 10301 h 803518"/>
                <a:gd name="connsiteX5" fmla="*/ 0 w 646034"/>
                <a:gd name="connsiteY5" fmla="*/ 37509 h 803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6034" h="803518">
                  <a:moveTo>
                    <a:pt x="595909" y="803519"/>
                  </a:moveTo>
                  <a:lnTo>
                    <a:pt x="630940" y="776406"/>
                  </a:lnTo>
                  <a:cubicBezTo>
                    <a:pt x="650931" y="760899"/>
                    <a:pt x="649979" y="733501"/>
                    <a:pt x="634463" y="713618"/>
                  </a:cubicBezTo>
                  <a:lnTo>
                    <a:pt x="92337" y="16675"/>
                  </a:lnTo>
                  <a:cubicBezTo>
                    <a:pt x="76821" y="-3303"/>
                    <a:pt x="54926" y="-5206"/>
                    <a:pt x="35221" y="10301"/>
                  </a:cubicBezTo>
                  <a:lnTo>
                    <a:pt x="0" y="37509"/>
                  </a:lnTo>
                  <a:close/>
                </a:path>
              </a:pathLst>
            </a:custGeom>
            <a:solidFill>
              <a:srgbClr val="4C4C4C"/>
            </a:solidFill>
            <a:ln w="9508" cap="flat">
              <a:no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CC6F58AC-8024-994A-8E55-E0D8FD877208}"/>
                </a:ext>
              </a:extLst>
            </p:cNvPr>
            <p:cNvSpPr/>
            <p:nvPr/>
          </p:nvSpPr>
          <p:spPr>
            <a:xfrm rot="19328401">
              <a:off x="5761971" y="2354877"/>
              <a:ext cx="66635" cy="856195"/>
            </a:xfrm>
            <a:custGeom>
              <a:avLst/>
              <a:gdLst>
                <a:gd name="connsiteX0" fmla="*/ 0 w 66635"/>
                <a:gd name="connsiteY0" fmla="*/ 0 h 856195"/>
                <a:gd name="connsiteX1" fmla="*/ 66635 w 66635"/>
                <a:gd name="connsiteY1" fmla="*/ 0 h 856195"/>
                <a:gd name="connsiteX2" fmla="*/ 66635 w 66635"/>
                <a:gd name="connsiteY2" fmla="*/ 856196 h 856195"/>
                <a:gd name="connsiteX3" fmla="*/ 0 w 66635"/>
                <a:gd name="connsiteY3" fmla="*/ 856196 h 856195"/>
              </a:gdLst>
              <a:ahLst/>
              <a:cxnLst>
                <a:cxn ang="0">
                  <a:pos x="connsiteX0" y="connsiteY0"/>
                </a:cxn>
                <a:cxn ang="0">
                  <a:pos x="connsiteX1" y="connsiteY1"/>
                </a:cxn>
                <a:cxn ang="0">
                  <a:pos x="connsiteX2" y="connsiteY2"/>
                </a:cxn>
                <a:cxn ang="0">
                  <a:pos x="connsiteX3" y="connsiteY3"/>
                </a:cxn>
              </a:cxnLst>
              <a:rect l="l" t="t" r="r" b="b"/>
              <a:pathLst>
                <a:path w="66635" h="856195">
                  <a:moveTo>
                    <a:pt x="0" y="0"/>
                  </a:moveTo>
                  <a:lnTo>
                    <a:pt x="66635" y="0"/>
                  </a:lnTo>
                  <a:lnTo>
                    <a:pt x="66635" y="856196"/>
                  </a:lnTo>
                  <a:lnTo>
                    <a:pt x="0" y="856196"/>
                  </a:lnTo>
                  <a:close/>
                </a:path>
              </a:pathLst>
            </a:custGeom>
            <a:solidFill>
              <a:srgbClr val="606060"/>
            </a:solidFill>
            <a:ln w="9508" cap="flat">
              <a:no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C31E4299-751C-5047-ADCE-CAF5F260CA29}"/>
                </a:ext>
              </a:extLst>
            </p:cNvPr>
            <p:cNvSpPr/>
            <p:nvPr/>
          </p:nvSpPr>
          <p:spPr>
            <a:xfrm>
              <a:off x="6136171" y="2261624"/>
              <a:ext cx="270158" cy="296909"/>
            </a:xfrm>
            <a:custGeom>
              <a:avLst/>
              <a:gdLst>
                <a:gd name="connsiteX0" fmla="*/ 178106 w 270158"/>
                <a:gd name="connsiteY0" fmla="*/ 296910 h 296909"/>
                <a:gd name="connsiteX1" fmla="*/ 0 w 270158"/>
                <a:gd name="connsiteY1" fmla="*/ 68591 h 296909"/>
                <a:gd name="connsiteX2" fmla="*/ 103380 w 270158"/>
                <a:gd name="connsiteY2" fmla="*/ 0 h 296909"/>
                <a:gd name="connsiteX3" fmla="*/ 270158 w 270158"/>
                <a:gd name="connsiteY3" fmla="*/ 214049 h 296909"/>
                <a:gd name="connsiteX4" fmla="*/ 178106 w 270158"/>
                <a:gd name="connsiteY4" fmla="*/ 296910 h 296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158" h="296909">
                  <a:moveTo>
                    <a:pt x="178106" y="296910"/>
                  </a:moveTo>
                  <a:lnTo>
                    <a:pt x="0" y="68591"/>
                  </a:lnTo>
                  <a:cubicBezTo>
                    <a:pt x="32175" y="47947"/>
                    <a:pt x="71490" y="21024"/>
                    <a:pt x="103380" y="0"/>
                  </a:cubicBezTo>
                  <a:lnTo>
                    <a:pt x="270158" y="214049"/>
                  </a:lnTo>
                  <a:cubicBezTo>
                    <a:pt x="241981" y="239830"/>
                    <a:pt x="206093" y="271129"/>
                    <a:pt x="178106" y="296910"/>
                  </a:cubicBezTo>
                  <a:close/>
                </a:path>
              </a:pathLst>
            </a:custGeom>
            <a:solidFill>
              <a:srgbClr val="4C4C4C"/>
            </a:solidFill>
            <a:ln w="9508"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A8364B2A-C851-A44E-9AA9-6AE942F42B91}"/>
              </a:ext>
            </a:extLst>
          </p:cNvPr>
          <p:cNvGrpSpPr/>
          <p:nvPr/>
        </p:nvGrpSpPr>
        <p:grpSpPr>
          <a:xfrm>
            <a:off x="5133349" y="3867251"/>
            <a:ext cx="3063988" cy="1863895"/>
            <a:chOff x="5133349" y="3867251"/>
            <a:chExt cx="3063988" cy="1863895"/>
          </a:xfrm>
        </p:grpSpPr>
        <p:sp>
          <p:nvSpPr>
            <p:cNvPr id="82" name="Freeform 81">
              <a:extLst>
                <a:ext uri="{FF2B5EF4-FFF2-40B4-BE49-F238E27FC236}">
                  <a16:creationId xmlns:a16="http://schemas.microsoft.com/office/drawing/2014/main" id="{C6A745BB-3D66-2940-B2C1-C8995316132B}"/>
                </a:ext>
              </a:extLst>
            </p:cNvPr>
            <p:cNvSpPr/>
            <p:nvPr/>
          </p:nvSpPr>
          <p:spPr>
            <a:xfrm>
              <a:off x="5133349" y="3867251"/>
              <a:ext cx="2934705" cy="364634"/>
            </a:xfrm>
            <a:custGeom>
              <a:avLst/>
              <a:gdLst>
                <a:gd name="connsiteX0" fmla="*/ 2160886 w 2160885"/>
                <a:gd name="connsiteY0" fmla="*/ 8571 h 268488"/>
                <a:gd name="connsiteX1" fmla="*/ 2158792 w 2160885"/>
                <a:gd name="connsiteY1" fmla="*/ 8571 h 268488"/>
                <a:gd name="connsiteX2" fmla="*/ 2155841 w 2160885"/>
                <a:gd name="connsiteY2" fmla="*/ 8571 h 268488"/>
                <a:gd name="connsiteX3" fmla="*/ 2151557 w 2160885"/>
                <a:gd name="connsiteY3" fmla="*/ 8571 h 268488"/>
                <a:gd name="connsiteX4" fmla="*/ 2145941 w 2160885"/>
                <a:gd name="connsiteY4" fmla="*/ 8571 h 268488"/>
                <a:gd name="connsiteX5" fmla="*/ 2138991 w 2160885"/>
                <a:gd name="connsiteY5" fmla="*/ 8571 h 268488"/>
                <a:gd name="connsiteX6" fmla="*/ 2130614 w 2160885"/>
                <a:gd name="connsiteY6" fmla="*/ 8571 h 268488"/>
                <a:gd name="connsiteX7" fmla="*/ 2121095 w 2160885"/>
                <a:gd name="connsiteY7" fmla="*/ 8571 h 268488"/>
                <a:gd name="connsiteX8" fmla="*/ 2109862 w 2160885"/>
                <a:gd name="connsiteY8" fmla="*/ 8571 h 268488"/>
                <a:gd name="connsiteX9" fmla="*/ 2097392 w 2160885"/>
                <a:gd name="connsiteY9" fmla="*/ 8571 h 268488"/>
                <a:gd name="connsiteX10" fmla="*/ 2083589 w 2160885"/>
                <a:gd name="connsiteY10" fmla="*/ 8571 h 268488"/>
                <a:gd name="connsiteX11" fmla="*/ 2068453 w 2160885"/>
                <a:gd name="connsiteY11" fmla="*/ 8571 h 268488"/>
                <a:gd name="connsiteX12" fmla="*/ 2052080 w 2160885"/>
                <a:gd name="connsiteY12" fmla="*/ 8571 h 268488"/>
                <a:gd name="connsiteX13" fmla="*/ 2034564 w 2160885"/>
                <a:gd name="connsiteY13" fmla="*/ 8571 h 268488"/>
                <a:gd name="connsiteX14" fmla="*/ 2015526 w 2160885"/>
                <a:gd name="connsiteY14" fmla="*/ 8571 h 268488"/>
                <a:gd name="connsiteX15" fmla="*/ 1995630 w 2160885"/>
                <a:gd name="connsiteY15" fmla="*/ 7429 h 268488"/>
                <a:gd name="connsiteX16" fmla="*/ 1974593 w 2160885"/>
                <a:gd name="connsiteY16" fmla="*/ 6383 h 268488"/>
                <a:gd name="connsiteX17" fmla="*/ 1798961 w 2160885"/>
                <a:gd name="connsiteY17" fmla="*/ 6383 h 268488"/>
                <a:gd name="connsiteX18" fmla="*/ 1770403 w 2160885"/>
                <a:gd name="connsiteY18" fmla="*/ 7429 h 268488"/>
                <a:gd name="connsiteX19" fmla="*/ 1740798 w 2160885"/>
                <a:gd name="connsiteY19" fmla="*/ 8000 h 268488"/>
                <a:gd name="connsiteX20" fmla="*/ 1710431 w 2160885"/>
                <a:gd name="connsiteY20" fmla="*/ 8000 h 268488"/>
                <a:gd name="connsiteX21" fmla="*/ 1679303 w 2160885"/>
                <a:gd name="connsiteY21" fmla="*/ 8000 h 268488"/>
                <a:gd name="connsiteX22" fmla="*/ 1647414 w 2160885"/>
                <a:gd name="connsiteY22" fmla="*/ 8000 h 268488"/>
                <a:gd name="connsiteX23" fmla="*/ 1614953 w 2160885"/>
                <a:gd name="connsiteY23" fmla="*/ 8000 h 268488"/>
                <a:gd name="connsiteX24" fmla="*/ 1581730 w 2160885"/>
                <a:gd name="connsiteY24" fmla="*/ 8000 h 268488"/>
                <a:gd name="connsiteX25" fmla="*/ 1547937 w 2160885"/>
                <a:gd name="connsiteY25" fmla="*/ 8000 h 268488"/>
                <a:gd name="connsiteX26" fmla="*/ 1513572 w 2160885"/>
                <a:gd name="connsiteY26" fmla="*/ 8000 h 268488"/>
                <a:gd name="connsiteX27" fmla="*/ 1478541 w 2160885"/>
                <a:gd name="connsiteY27" fmla="*/ 6859 h 268488"/>
                <a:gd name="connsiteX28" fmla="*/ 1443129 w 2160885"/>
                <a:gd name="connsiteY28" fmla="*/ 5812 h 268488"/>
                <a:gd name="connsiteX29" fmla="*/ 1228944 w 2160885"/>
                <a:gd name="connsiteY29" fmla="*/ 5812 h 268488"/>
                <a:gd name="connsiteX30" fmla="*/ 1198578 w 2160885"/>
                <a:gd name="connsiteY30" fmla="*/ 6859 h 268488"/>
                <a:gd name="connsiteX31" fmla="*/ 1168021 w 2160885"/>
                <a:gd name="connsiteY31" fmla="*/ 7429 h 268488"/>
                <a:gd name="connsiteX32" fmla="*/ 1106621 w 2160885"/>
                <a:gd name="connsiteY32" fmla="*/ 7429 h 268488"/>
                <a:gd name="connsiteX33" fmla="*/ 1075683 w 2160885"/>
                <a:gd name="connsiteY33" fmla="*/ 7429 h 268488"/>
                <a:gd name="connsiteX34" fmla="*/ 1044650 w 2160885"/>
                <a:gd name="connsiteY34" fmla="*/ 7429 h 268488"/>
                <a:gd name="connsiteX35" fmla="*/ 1013522 w 2160885"/>
                <a:gd name="connsiteY35" fmla="*/ 7429 h 268488"/>
                <a:gd name="connsiteX36" fmla="*/ 982299 w 2160885"/>
                <a:gd name="connsiteY36" fmla="*/ 7429 h 268488"/>
                <a:gd name="connsiteX37" fmla="*/ 951075 w 2160885"/>
                <a:gd name="connsiteY37" fmla="*/ 7429 h 268488"/>
                <a:gd name="connsiteX38" fmla="*/ 919757 w 2160885"/>
                <a:gd name="connsiteY38" fmla="*/ 7429 h 268488"/>
                <a:gd name="connsiteX39" fmla="*/ 888438 w 2160885"/>
                <a:gd name="connsiteY39" fmla="*/ 7429 h 268488"/>
                <a:gd name="connsiteX40" fmla="*/ 857120 w 2160885"/>
                <a:gd name="connsiteY40" fmla="*/ 7429 h 268488"/>
                <a:gd name="connsiteX41" fmla="*/ 825801 w 2160885"/>
                <a:gd name="connsiteY41" fmla="*/ 7429 h 268488"/>
                <a:gd name="connsiteX42" fmla="*/ 794578 w 2160885"/>
                <a:gd name="connsiteY42" fmla="*/ 7429 h 268488"/>
                <a:gd name="connsiteX43" fmla="*/ 763354 w 2160885"/>
                <a:gd name="connsiteY43" fmla="*/ 7429 h 268488"/>
                <a:gd name="connsiteX44" fmla="*/ 732131 w 2160885"/>
                <a:gd name="connsiteY44" fmla="*/ 7429 h 268488"/>
                <a:gd name="connsiteX45" fmla="*/ 701098 w 2160885"/>
                <a:gd name="connsiteY45" fmla="*/ 7429 h 268488"/>
                <a:gd name="connsiteX46" fmla="*/ 670065 w 2160885"/>
                <a:gd name="connsiteY46" fmla="*/ 7429 h 268488"/>
                <a:gd name="connsiteX47" fmla="*/ 639222 w 2160885"/>
                <a:gd name="connsiteY47" fmla="*/ 7429 h 268488"/>
                <a:gd name="connsiteX48" fmla="*/ 608380 w 2160885"/>
                <a:gd name="connsiteY48" fmla="*/ 7429 h 268488"/>
                <a:gd name="connsiteX49" fmla="*/ 577823 w 2160885"/>
                <a:gd name="connsiteY49" fmla="*/ 7429 h 268488"/>
                <a:gd name="connsiteX50" fmla="*/ 547361 w 2160885"/>
                <a:gd name="connsiteY50" fmla="*/ 7429 h 268488"/>
                <a:gd name="connsiteX51" fmla="*/ 517090 w 2160885"/>
                <a:gd name="connsiteY51" fmla="*/ 7429 h 268488"/>
                <a:gd name="connsiteX52" fmla="*/ 487008 w 2160885"/>
                <a:gd name="connsiteY52" fmla="*/ 7429 h 268488"/>
                <a:gd name="connsiteX53" fmla="*/ 457118 w 2160885"/>
                <a:gd name="connsiteY53" fmla="*/ 7429 h 268488"/>
                <a:gd name="connsiteX54" fmla="*/ 427513 w 2160885"/>
                <a:gd name="connsiteY54" fmla="*/ 7429 h 268488"/>
                <a:gd name="connsiteX55" fmla="*/ 398098 w 2160885"/>
                <a:gd name="connsiteY55" fmla="*/ 7429 h 268488"/>
                <a:gd name="connsiteX56" fmla="*/ 368874 w 2160885"/>
                <a:gd name="connsiteY56" fmla="*/ 7429 h 268488"/>
                <a:gd name="connsiteX57" fmla="*/ 340316 w 2160885"/>
                <a:gd name="connsiteY57" fmla="*/ 7429 h 268488"/>
                <a:gd name="connsiteX58" fmla="*/ 311758 w 2160885"/>
                <a:gd name="connsiteY58" fmla="*/ 6288 h 268488"/>
                <a:gd name="connsiteX59" fmla="*/ 283200 w 2160885"/>
                <a:gd name="connsiteY59" fmla="*/ 5241 h 268488"/>
                <a:gd name="connsiteX60" fmla="*/ 129558 w 2160885"/>
                <a:gd name="connsiteY60" fmla="*/ 5241 h 268488"/>
                <a:gd name="connsiteX61" fmla="*/ 112328 w 2160885"/>
                <a:gd name="connsiteY61" fmla="*/ 6288 h 268488"/>
                <a:gd name="connsiteX62" fmla="*/ 95288 w 2160885"/>
                <a:gd name="connsiteY62" fmla="*/ 6859 h 268488"/>
                <a:gd name="connsiteX63" fmla="*/ 78534 w 2160885"/>
                <a:gd name="connsiteY63" fmla="*/ 6859 h 268488"/>
                <a:gd name="connsiteX64" fmla="*/ 61876 w 2160885"/>
                <a:gd name="connsiteY64" fmla="*/ 6859 h 268488"/>
                <a:gd name="connsiteX65" fmla="*/ 45407 w 2160885"/>
                <a:gd name="connsiteY65" fmla="*/ 7810 h 268488"/>
                <a:gd name="connsiteX66" fmla="*/ 29224 w 2160885"/>
                <a:gd name="connsiteY66" fmla="*/ 5907 h 268488"/>
                <a:gd name="connsiteX67" fmla="*/ 14469 w 2160885"/>
                <a:gd name="connsiteY67" fmla="*/ 5907 h 268488"/>
                <a:gd name="connsiteX68" fmla="*/ 0 w 2160885"/>
                <a:gd name="connsiteY68" fmla="*/ 7525 h 268488"/>
                <a:gd name="connsiteX69" fmla="*/ 0 w 2160885"/>
                <a:gd name="connsiteY69" fmla="*/ 264383 h 268488"/>
                <a:gd name="connsiteX70" fmla="*/ 14374 w 2160885"/>
                <a:gd name="connsiteY70" fmla="*/ 262766 h 268488"/>
                <a:gd name="connsiteX71" fmla="*/ 29415 w 2160885"/>
                <a:gd name="connsiteY71" fmla="*/ 262005 h 268488"/>
                <a:gd name="connsiteX72" fmla="*/ 44741 w 2160885"/>
                <a:gd name="connsiteY72" fmla="*/ 264383 h 268488"/>
                <a:gd name="connsiteX73" fmla="*/ 60257 w 2160885"/>
                <a:gd name="connsiteY73" fmla="*/ 267808 h 268488"/>
                <a:gd name="connsiteX74" fmla="*/ 75869 w 2160885"/>
                <a:gd name="connsiteY74" fmla="*/ 266476 h 268488"/>
                <a:gd name="connsiteX75" fmla="*/ 91481 w 2160885"/>
                <a:gd name="connsiteY75" fmla="*/ 264383 h 268488"/>
                <a:gd name="connsiteX76" fmla="*/ 107092 w 2160885"/>
                <a:gd name="connsiteY76" fmla="*/ 264383 h 268488"/>
                <a:gd name="connsiteX77" fmla="*/ 122704 w 2160885"/>
                <a:gd name="connsiteY77" fmla="*/ 263146 h 268488"/>
                <a:gd name="connsiteX78" fmla="*/ 138411 w 2160885"/>
                <a:gd name="connsiteY78" fmla="*/ 261910 h 268488"/>
                <a:gd name="connsiteX79" fmla="*/ 467208 w 2160885"/>
                <a:gd name="connsiteY79" fmla="*/ 261910 h 268488"/>
                <a:gd name="connsiteX80" fmla="*/ 490721 w 2160885"/>
                <a:gd name="connsiteY80" fmla="*/ 262956 h 268488"/>
                <a:gd name="connsiteX81" fmla="*/ 514234 w 2160885"/>
                <a:gd name="connsiteY81" fmla="*/ 263527 h 268488"/>
                <a:gd name="connsiteX82" fmla="*/ 537651 w 2160885"/>
                <a:gd name="connsiteY82" fmla="*/ 262766 h 268488"/>
                <a:gd name="connsiteX83" fmla="*/ 561164 w 2160885"/>
                <a:gd name="connsiteY83" fmla="*/ 261910 h 268488"/>
                <a:gd name="connsiteX84" fmla="*/ 1923474 w 2160885"/>
                <a:gd name="connsiteY84" fmla="*/ 261910 h 268488"/>
                <a:gd name="connsiteX85" fmla="*/ 1939181 w 2160885"/>
                <a:gd name="connsiteY85" fmla="*/ 262956 h 268488"/>
                <a:gd name="connsiteX86" fmla="*/ 1954793 w 2160885"/>
                <a:gd name="connsiteY86" fmla="*/ 263527 h 268488"/>
                <a:gd name="connsiteX87" fmla="*/ 1962598 w 2160885"/>
                <a:gd name="connsiteY87" fmla="*/ 263527 h 268488"/>
                <a:gd name="connsiteX88" fmla="*/ 1970500 w 2160885"/>
                <a:gd name="connsiteY88" fmla="*/ 264098 h 268488"/>
                <a:gd name="connsiteX89" fmla="*/ 1978305 w 2160885"/>
                <a:gd name="connsiteY89" fmla="*/ 263432 h 268488"/>
                <a:gd name="connsiteX90" fmla="*/ 1986111 w 2160885"/>
                <a:gd name="connsiteY90" fmla="*/ 263432 h 268488"/>
                <a:gd name="connsiteX91" fmla="*/ 1993917 w 2160885"/>
                <a:gd name="connsiteY91" fmla="*/ 262195 h 268488"/>
                <a:gd name="connsiteX92" fmla="*/ 2001818 w 2160885"/>
                <a:gd name="connsiteY92" fmla="*/ 262956 h 268488"/>
                <a:gd name="connsiteX93" fmla="*/ 2009624 w 2160885"/>
                <a:gd name="connsiteY93" fmla="*/ 263527 h 268488"/>
                <a:gd name="connsiteX94" fmla="*/ 2017430 w 2160885"/>
                <a:gd name="connsiteY94" fmla="*/ 263527 h 268488"/>
                <a:gd name="connsiteX95" fmla="*/ 2025236 w 2160885"/>
                <a:gd name="connsiteY95" fmla="*/ 261720 h 268488"/>
                <a:gd name="connsiteX96" fmla="*/ 2033136 w 2160885"/>
                <a:gd name="connsiteY96" fmla="*/ 261720 h 268488"/>
                <a:gd name="connsiteX97" fmla="*/ 2040942 w 2160885"/>
                <a:gd name="connsiteY97" fmla="*/ 261720 h 268488"/>
                <a:gd name="connsiteX98" fmla="*/ 2048748 w 2160885"/>
                <a:gd name="connsiteY98" fmla="*/ 261720 h 268488"/>
                <a:gd name="connsiteX99" fmla="*/ 2056554 w 2160885"/>
                <a:gd name="connsiteY99" fmla="*/ 260578 h 268488"/>
                <a:gd name="connsiteX100" fmla="*/ 2064455 w 2160885"/>
                <a:gd name="connsiteY100" fmla="*/ 262481 h 268488"/>
                <a:gd name="connsiteX101" fmla="*/ 2072261 w 2160885"/>
                <a:gd name="connsiteY101" fmla="*/ 262481 h 268488"/>
                <a:gd name="connsiteX102" fmla="*/ 2080067 w 2160885"/>
                <a:gd name="connsiteY102" fmla="*/ 263051 h 268488"/>
                <a:gd name="connsiteX103" fmla="*/ 2087872 w 2160885"/>
                <a:gd name="connsiteY103" fmla="*/ 261244 h 268488"/>
                <a:gd name="connsiteX104" fmla="*/ 2095678 w 2160885"/>
                <a:gd name="connsiteY104" fmla="*/ 262956 h 268488"/>
                <a:gd name="connsiteX105" fmla="*/ 2111386 w 2160885"/>
                <a:gd name="connsiteY105" fmla="*/ 262956 h 268488"/>
                <a:gd name="connsiteX106" fmla="*/ 2126997 w 2160885"/>
                <a:gd name="connsiteY106" fmla="*/ 260483 h 268488"/>
                <a:gd name="connsiteX107" fmla="*/ 2143941 w 2160885"/>
                <a:gd name="connsiteY107" fmla="*/ 261434 h 268488"/>
                <a:gd name="connsiteX108" fmla="*/ 2160886 w 2160885"/>
                <a:gd name="connsiteY108" fmla="*/ 262956 h 268488"/>
                <a:gd name="connsiteX109" fmla="*/ 2160886 w 2160885"/>
                <a:gd name="connsiteY109" fmla="*/ 6098 h 26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160885" h="268488">
                  <a:moveTo>
                    <a:pt x="2160886" y="8571"/>
                  </a:moveTo>
                  <a:cubicBezTo>
                    <a:pt x="2160886" y="14089"/>
                    <a:pt x="2159363" y="8571"/>
                    <a:pt x="2158792" y="8571"/>
                  </a:cubicBezTo>
                  <a:cubicBezTo>
                    <a:pt x="2158220" y="8571"/>
                    <a:pt x="2156888" y="12852"/>
                    <a:pt x="2155841" y="8571"/>
                  </a:cubicBezTo>
                  <a:cubicBezTo>
                    <a:pt x="2154794" y="7810"/>
                    <a:pt x="2153175" y="8571"/>
                    <a:pt x="2151557" y="8571"/>
                  </a:cubicBezTo>
                  <a:cubicBezTo>
                    <a:pt x="2150034" y="12567"/>
                    <a:pt x="2148035" y="8571"/>
                    <a:pt x="2145941" y="8571"/>
                  </a:cubicBezTo>
                  <a:cubicBezTo>
                    <a:pt x="2143941" y="5622"/>
                    <a:pt x="2141562" y="13423"/>
                    <a:pt x="2138991" y="8571"/>
                  </a:cubicBezTo>
                  <a:cubicBezTo>
                    <a:pt x="2136421" y="1531"/>
                    <a:pt x="2133565" y="8000"/>
                    <a:pt x="2130614" y="8571"/>
                  </a:cubicBezTo>
                  <a:cubicBezTo>
                    <a:pt x="2127568" y="11710"/>
                    <a:pt x="2124236" y="7429"/>
                    <a:pt x="2121095" y="8571"/>
                  </a:cubicBezTo>
                  <a:cubicBezTo>
                    <a:pt x="2117544" y="6863"/>
                    <a:pt x="2113413" y="6863"/>
                    <a:pt x="2109862" y="8571"/>
                  </a:cubicBezTo>
                  <a:cubicBezTo>
                    <a:pt x="2105826" y="9970"/>
                    <a:pt x="2101428" y="9970"/>
                    <a:pt x="2097392" y="8571"/>
                  </a:cubicBezTo>
                  <a:cubicBezTo>
                    <a:pt x="2092889" y="9906"/>
                    <a:pt x="2088091" y="9906"/>
                    <a:pt x="2083589" y="8571"/>
                  </a:cubicBezTo>
                  <a:cubicBezTo>
                    <a:pt x="2078734" y="8571"/>
                    <a:pt x="2074069" y="10854"/>
                    <a:pt x="2068453" y="8571"/>
                  </a:cubicBezTo>
                  <a:cubicBezTo>
                    <a:pt x="2063122" y="6904"/>
                    <a:pt x="2057410" y="6904"/>
                    <a:pt x="2052080" y="8571"/>
                  </a:cubicBezTo>
                  <a:cubicBezTo>
                    <a:pt x="2046407" y="6621"/>
                    <a:pt x="2040238" y="6621"/>
                    <a:pt x="2034564" y="8571"/>
                  </a:cubicBezTo>
                  <a:cubicBezTo>
                    <a:pt x="2028472" y="10379"/>
                    <a:pt x="2022189" y="6763"/>
                    <a:pt x="2015526" y="8571"/>
                  </a:cubicBezTo>
                  <a:cubicBezTo>
                    <a:pt x="2008862" y="10379"/>
                    <a:pt x="2002389" y="1056"/>
                    <a:pt x="1995630" y="7429"/>
                  </a:cubicBezTo>
                  <a:cubicBezTo>
                    <a:pt x="1988605" y="8024"/>
                    <a:pt x="1981523" y="7672"/>
                    <a:pt x="1974593" y="6383"/>
                  </a:cubicBezTo>
                  <a:lnTo>
                    <a:pt x="1798961" y="6383"/>
                  </a:lnTo>
                  <a:cubicBezTo>
                    <a:pt x="1789442" y="6383"/>
                    <a:pt x="1779923" y="6383"/>
                    <a:pt x="1770403" y="7429"/>
                  </a:cubicBezTo>
                  <a:cubicBezTo>
                    <a:pt x="1760589" y="5682"/>
                    <a:pt x="1750536" y="5876"/>
                    <a:pt x="1740798" y="8000"/>
                  </a:cubicBezTo>
                  <a:cubicBezTo>
                    <a:pt x="1730774" y="10038"/>
                    <a:pt x="1720455" y="10038"/>
                    <a:pt x="1710431" y="8000"/>
                  </a:cubicBezTo>
                  <a:cubicBezTo>
                    <a:pt x="1700151" y="10949"/>
                    <a:pt x="1689775" y="6288"/>
                    <a:pt x="1679303" y="8000"/>
                  </a:cubicBezTo>
                  <a:cubicBezTo>
                    <a:pt x="1668708" y="9142"/>
                    <a:pt x="1658009" y="9142"/>
                    <a:pt x="1647414" y="8000"/>
                  </a:cubicBezTo>
                  <a:cubicBezTo>
                    <a:pt x="1636752" y="7429"/>
                    <a:pt x="1625900" y="8000"/>
                    <a:pt x="1614953" y="8000"/>
                  </a:cubicBezTo>
                  <a:cubicBezTo>
                    <a:pt x="1603977" y="10093"/>
                    <a:pt x="1592706" y="10093"/>
                    <a:pt x="1581730" y="8000"/>
                  </a:cubicBezTo>
                  <a:cubicBezTo>
                    <a:pt x="1570593" y="10427"/>
                    <a:pt x="1559074" y="10427"/>
                    <a:pt x="1547937" y="8000"/>
                  </a:cubicBezTo>
                  <a:cubicBezTo>
                    <a:pt x="1536599" y="10283"/>
                    <a:pt x="1524910" y="10283"/>
                    <a:pt x="1513572" y="8000"/>
                  </a:cubicBezTo>
                  <a:cubicBezTo>
                    <a:pt x="1501958" y="11044"/>
                    <a:pt x="1490345" y="6954"/>
                    <a:pt x="1478541" y="6859"/>
                  </a:cubicBezTo>
                  <a:cubicBezTo>
                    <a:pt x="1466832" y="12947"/>
                    <a:pt x="1455028" y="5812"/>
                    <a:pt x="1443129" y="5812"/>
                  </a:cubicBezTo>
                  <a:lnTo>
                    <a:pt x="1228944" y="5812"/>
                  </a:lnTo>
                  <a:cubicBezTo>
                    <a:pt x="1218854" y="5812"/>
                    <a:pt x="1208763" y="7334"/>
                    <a:pt x="1198578" y="6859"/>
                  </a:cubicBezTo>
                  <a:cubicBezTo>
                    <a:pt x="1188392" y="6383"/>
                    <a:pt x="1178302" y="6859"/>
                    <a:pt x="1168021" y="7429"/>
                  </a:cubicBezTo>
                  <a:cubicBezTo>
                    <a:pt x="1147554" y="7493"/>
                    <a:pt x="1127088" y="7493"/>
                    <a:pt x="1106621" y="7429"/>
                  </a:cubicBezTo>
                  <a:cubicBezTo>
                    <a:pt x="1096340" y="1626"/>
                    <a:pt x="1085964" y="13233"/>
                    <a:pt x="1075683" y="7429"/>
                  </a:cubicBezTo>
                  <a:cubicBezTo>
                    <a:pt x="1065431" y="5431"/>
                    <a:pt x="1054893" y="5431"/>
                    <a:pt x="1044650" y="7429"/>
                  </a:cubicBezTo>
                  <a:cubicBezTo>
                    <a:pt x="1034350" y="5669"/>
                    <a:pt x="1023822" y="5669"/>
                    <a:pt x="1013522" y="7429"/>
                  </a:cubicBezTo>
                  <a:cubicBezTo>
                    <a:pt x="1003194" y="9285"/>
                    <a:pt x="992627" y="9285"/>
                    <a:pt x="982299" y="7429"/>
                  </a:cubicBezTo>
                  <a:cubicBezTo>
                    <a:pt x="971923" y="3053"/>
                    <a:pt x="961451" y="7429"/>
                    <a:pt x="951075" y="7429"/>
                  </a:cubicBezTo>
                  <a:cubicBezTo>
                    <a:pt x="940604" y="4385"/>
                    <a:pt x="930228" y="-752"/>
                    <a:pt x="919757" y="7429"/>
                  </a:cubicBezTo>
                  <a:cubicBezTo>
                    <a:pt x="909381" y="5907"/>
                    <a:pt x="898909" y="10759"/>
                    <a:pt x="888438" y="7429"/>
                  </a:cubicBezTo>
                  <a:cubicBezTo>
                    <a:pt x="877967" y="4100"/>
                    <a:pt x="867591" y="10949"/>
                    <a:pt x="857120" y="7429"/>
                  </a:cubicBezTo>
                  <a:cubicBezTo>
                    <a:pt x="846744" y="13613"/>
                    <a:pt x="836272" y="7429"/>
                    <a:pt x="825801" y="7429"/>
                  </a:cubicBezTo>
                  <a:cubicBezTo>
                    <a:pt x="815606" y="10379"/>
                    <a:pt x="804773" y="10379"/>
                    <a:pt x="794578" y="7429"/>
                  </a:cubicBezTo>
                  <a:cubicBezTo>
                    <a:pt x="784106" y="6288"/>
                    <a:pt x="773730" y="14374"/>
                    <a:pt x="763354" y="7429"/>
                  </a:cubicBezTo>
                  <a:cubicBezTo>
                    <a:pt x="752978" y="8619"/>
                    <a:pt x="742507" y="8619"/>
                    <a:pt x="732131" y="7429"/>
                  </a:cubicBezTo>
                  <a:cubicBezTo>
                    <a:pt x="721755" y="1531"/>
                    <a:pt x="711379" y="6573"/>
                    <a:pt x="701098" y="7429"/>
                  </a:cubicBezTo>
                  <a:cubicBezTo>
                    <a:pt x="690722" y="12757"/>
                    <a:pt x="680346" y="7429"/>
                    <a:pt x="670065" y="7429"/>
                  </a:cubicBezTo>
                  <a:cubicBezTo>
                    <a:pt x="659879" y="9427"/>
                    <a:pt x="649408" y="9427"/>
                    <a:pt x="639222" y="7429"/>
                  </a:cubicBezTo>
                  <a:cubicBezTo>
                    <a:pt x="628942" y="14945"/>
                    <a:pt x="618661" y="10569"/>
                    <a:pt x="608380" y="7429"/>
                  </a:cubicBezTo>
                  <a:cubicBezTo>
                    <a:pt x="598099" y="4290"/>
                    <a:pt x="588008" y="11520"/>
                    <a:pt x="577823" y="7429"/>
                  </a:cubicBezTo>
                  <a:cubicBezTo>
                    <a:pt x="567637" y="-562"/>
                    <a:pt x="557451" y="4480"/>
                    <a:pt x="547361" y="7429"/>
                  </a:cubicBezTo>
                  <a:cubicBezTo>
                    <a:pt x="537280" y="6716"/>
                    <a:pt x="527170" y="6716"/>
                    <a:pt x="517090" y="7429"/>
                  </a:cubicBezTo>
                  <a:cubicBezTo>
                    <a:pt x="507465" y="3391"/>
                    <a:pt x="496632" y="3391"/>
                    <a:pt x="487008" y="7429"/>
                  </a:cubicBezTo>
                  <a:cubicBezTo>
                    <a:pt x="477717" y="2246"/>
                    <a:pt x="466409" y="2246"/>
                    <a:pt x="457118" y="7429"/>
                  </a:cubicBezTo>
                  <a:cubicBezTo>
                    <a:pt x="447598" y="3624"/>
                    <a:pt x="437318" y="9808"/>
                    <a:pt x="427513" y="7429"/>
                  </a:cubicBezTo>
                  <a:cubicBezTo>
                    <a:pt x="417993" y="3244"/>
                    <a:pt x="407808" y="6668"/>
                    <a:pt x="398098" y="7429"/>
                  </a:cubicBezTo>
                  <a:cubicBezTo>
                    <a:pt x="388579" y="1721"/>
                    <a:pt x="378583" y="7429"/>
                    <a:pt x="368874" y="7429"/>
                  </a:cubicBezTo>
                  <a:cubicBezTo>
                    <a:pt x="359383" y="6311"/>
                    <a:pt x="349807" y="6311"/>
                    <a:pt x="340316" y="7429"/>
                  </a:cubicBezTo>
                  <a:cubicBezTo>
                    <a:pt x="330796" y="-3511"/>
                    <a:pt x="321277" y="-1037"/>
                    <a:pt x="311758" y="6288"/>
                  </a:cubicBezTo>
                  <a:cubicBezTo>
                    <a:pt x="302238" y="6288"/>
                    <a:pt x="292719" y="5241"/>
                    <a:pt x="283200" y="5241"/>
                  </a:cubicBezTo>
                  <a:lnTo>
                    <a:pt x="129558" y="5241"/>
                  </a:lnTo>
                  <a:cubicBezTo>
                    <a:pt x="123856" y="6111"/>
                    <a:pt x="118087" y="6461"/>
                    <a:pt x="112328" y="6288"/>
                  </a:cubicBezTo>
                  <a:cubicBezTo>
                    <a:pt x="106617" y="9"/>
                    <a:pt x="101000" y="8190"/>
                    <a:pt x="95288" y="6859"/>
                  </a:cubicBezTo>
                  <a:cubicBezTo>
                    <a:pt x="89672" y="9427"/>
                    <a:pt x="84056" y="6002"/>
                    <a:pt x="78534" y="6859"/>
                  </a:cubicBezTo>
                  <a:cubicBezTo>
                    <a:pt x="72918" y="14469"/>
                    <a:pt x="67397" y="-2655"/>
                    <a:pt x="61876" y="6859"/>
                  </a:cubicBezTo>
                  <a:cubicBezTo>
                    <a:pt x="56355" y="-7126"/>
                    <a:pt x="50928" y="7525"/>
                    <a:pt x="45407" y="7810"/>
                  </a:cubicBezTo>
                  <a:cubicBezTo>
                    <a:pt x="39981" y="1246"/>
                    <a:pt x="34650" y="-1703"/>
                    <a:pt x="29224" y="5907"/>
                  </a:cubicBezTo>
                  <a:cubicBezTo>
                    <a:pt x="24312" y="5622"/>
                    <a:pt x="19381" y="5622"/>
                    <a:pt x="14469" y="5907"/>
                  </a:cubicBezTo>
                  <a:cubicBezTo>
                    <a:pt x="9605" y="5983"/>
                    <a:pt x="4760" y="6525"/>
                    <a:pt x="0" y="7525"/>
                  </a:cubicBezTo>
                  <a:lnTo>
                    <a:pt x="0" y="264383"/>
                  </a:lnTo>
                  <a:cubicBezTo>
                    <a:pt x="0" y="264383"/>
                    <a:pt x="9519" y="268093"/>
                    <a:pt x="14374" y="262766"/>
                  </a:cubicBezTo>
                  <a:cubicBezTo>
                    <a:pt x="19610" y="265049"/>
                    <a:pt x="23894" y="261434"/>
                    <a:pt x="29415" y="262005"/>
                  </a:cubicBezTo>
                  <a:cubicBezTo>
                    <a:pt x="34650" y="260197"/>
                    <a:pt x="39505" y="272374"/>
                    <a:pt x="44741" y="264383"/>
                  </a:cubicBezTo>
                  <a:cubicBezTo>
                    <a:pt x="48977" y="268125"/>
                    <a:pt x="54841" y="269420"/>
                    <a:pt x="60257" y="267808"/>
                  </a:cubicBezTo>
                  <a:cubicBezTo>
                    <a:pt x="65493" y="267808"/>
                    <a:pt x="70633" y="264288"/>
                    <a:pt x="75869" y="266476"/>
                  </a:cubicBezTo>
                  <a:cubicBezTo>
                    <a:pt x="80990" y="265266"/>
                    <a:pt x="86217" y="264565"/>
                    <a:pt x="91481" y="264383"/>
                  </a:cubicBezTo>
                  <a:cubicBezTo>
                    <a:pt x="96716" y="263337"/>
                    <a:pt x="101857" y="266571"/>
                    <a:pt x="107092" y="264383"/>
                  </a:cubicBezTo>
                  <a:cubicBezTo>
                    <a:pt x="112147" y="262846"/>
                    <a:pt x="117468" y="262424"/>
                    <a:pt x="122704" y="263146"/>
                  </a:cubicBezTo>
                  <a:cubicBezTo>
                    <a:pt x="127940" y="263146"/>
                    <a:pt x="133175" y="261910"/>
                    <a:pt x="138411" y="261910"/>
                  </a:cubicBezTo>
                  <a:lnTo>
                    <a:pt x="467208" y="261910"/>
                  </a:lnTo>
                  <a:cubicBezTo>
                    <a:pt x="475005" y="262922"/>
                    <a:pt x="482868" y="263272"/>
                    <a:pt x="490721" y="262956"/>
                  </a:cubicBezTo>
                  <a:cubicBezTo>
                    <a:pt x="498527" y="260197"/>
                    <a:pt x="506333" y="266381"/>
                    <a:pt x="514234" y="263527"/>
                  </a:cubicBezTo>
                  <a:cubicBezTo>
                    <a:pt x="522040" y="262195"/>
                    <a:pt x="529845" y="257248"/>
                    <a:pt x="537651" y="262766"/>
                  </a:cubicBezTo>
                  <a:cubicBezTo>
                    <a:pt x="545552" y="258485"/>
                    <a:pt x="553358" y="261910"/>
                    <a:pt x="561164" y="261910"/>
                  </a:cubicBezTo>
                  <a:lnTo>
                    <a:pt x="1923474" y="261910"/>
                  </a:lnTo>
                  <a:cubicBezTo>
                    <a:pt x="1928710" y="261910"/>
                    <a:pt x="1933945" y="262576"/>
                    <a:pt x="1939181" y="262956"/>
                  </a:cubicBezTo>
                  <a:cubicBezTo>
                    <a:pt x="1944226" y="264593"/>
                    <a:pt x="1949633" y="264790"/>
                    <a:pt x="1954793" y="263527"/>
                  </a:cubicBezTo>
                  <a:cubicBezTo>
                    <a:pt x="1957353" y="262862"/>
                    <a:pt x="1960038" y="262862"/>
                    <a:pt x="1962598" y="263527"/>
                  </a:cubicBezTo>
                  <a:cubicBezTo>
                    <a:pt x="1965187" y="264142"/>
                    <a:pt x="1967853" y="264335"/>
                    <a:pt x="1970500" y="264098"/>
                  </a:cubicBezTo>
                  <a:cubicBezTo>
                    <a:pt x="1973069" y="263589"/>
                    <a:pt x="1975688" y="263365"/>
                    <a:pt x="1978305" y="263432"/>
                  </a:cubicBezTo>
                  <a:cubicBezTo>
                    <a:pt x="1980875" y="263432"/>
                    <a:pt x="1983541" y="262671"/>
                    <a:pt x="1986111" y="263432"/>
                  </a:cubicBezTo>
                  <a:cubicBezTo>
                    <a:pt x="1988681" y="260388"/>
                    <a:pt x="1991347" y="260007"/>
                    <a:pt x="1993917" y="262195"/>
                  </a:cubicBezTo>
                  <a:cubicBezTo>
                    <a:pt x="1996582" y="256582"/>
                    <a:pt x="1999152" y="266762"/>
                    <a:pt x="2001818" y="262956"/>
                  </a:cubicBezTo>
                  <a:cubicBezTo>
                    <a:pt x="2004388" y="266191"/>
                    <a:pt x="2006958" y="261434"/>
                    <a:pt x="2009624" y="263527"/>
                  </a:cubicBezTo>
                  <a:cubicBezTo>
                    <a:pt x="2012194" y="261529"/>
                    <a:pt x="2014859" y="266000"/>
                    <a:pt x="2017430" y="263527"/>
                  </a:cubicBezTo>
                  <a:cubicBezTo>
                    <a:pt x="2020000" y="263527"/>
                    <a:pt x="2022665" y="261910"/>
                    <a:pt x="2025236" y="261720"/>
                  </a:cubicBezTo>
                  <a:cubicBezTo>
                    <a:pt x="2027901" y="265430"/>
                    <a:pt x="2030471" y="255251"/>
                    <a:pt x="2033136" y="261720"/>
                  </a:cubicBezTo>
                  <a:cubicBezTo>
                    <a:pt x="2035707" y="256487"/>
                    <a:pt x="2038277" y="261720"/>
                    <a:pt x="2040942" y="261720"/>
                  </a:cubicBezTo>
                  <a:cubicBezTo>
                    <a:pt x="2043513" y="266000"/>
                    <a:pt x="2046178" y="264764"/>
                    <a:pt x="2048748" y="261720"/>
                  </a:cubicBezTo>
                  <a:cubicBezTo>
                    <a:pt x="2051319" y="263432"/>
                    <a:pt x="2053984" y="267428"/>
                    <a:pt x="2056554" y="260578"/>
                  </a:cubicBezTo>
                  <a:cubicBezTo>
                    <a:pt x="2059219" y="260578"/>
                    <a:pt x="2061790" y="259246"/>
                    <a:pt x="2064455" y="262481"/>
                  </a:cubicBezTo>
                  <a:cubicBezTo>
                    <a:pt x="2067025" y="268569"/>
                    <a:pt x="2069596" y="267142"/>
                    <a:pt x="2072261" y="262481"/>
                  </a:cubicBezTo>
                  <a:cubicBezTo>
                    <a:pt x="2074831" y="264288"/>
                    <a:pt x="2077497" y="261339"/>
                    <a:pt x="2080067" y="263051"/>
                  </a:cubicBezTo>
                  <a:cubicBezTo>
                    <a:pt x="2082723" y="262721"/>
                    <a:pt x="2085340" y="262115"/>
                    <a:pt x="2087872" y="261244"/>
                  </a:cubicBezTo>
                  <a:cubicBezTo>
                    <a:pt x="2090586" y="260294"/>
                    <a:pt x="2093613" y="260958"/>
                    <a:pt x="2095678" y="262956"/>
                  </a:cubicBezTo>
                  <a:cubicBezTo>
                    <a:pt x="2100914" y="265715"/>
                    <a:pt x="2106150" y="262956"/>
                    <a:pt x="2111386" y="262956"/>
                  </a:cubicBezTo>
                  <a:cubicBezTo>
                    <a:pt x="2116716" y="263785"/>
                    <a:pt x="2122180" y="262919"/>
                    <a:pt x="2126997" y="260483"/>
                  </a:cubicBezTo>
                  <a:cubicBezTo>
                    <a:pt x="2132613" y="259077"/>
                    <a:pt x="2138525" y="259409"/>
                    <a:pt x="2143941" y="261434"/>
                  </a:cubicBezTo>
                  <a:cubicBezTo>
                    <a:pt x="2149634" y="261308"/>
                    <a:pt x="2155317" y="261818"/>
                    <a:pt x="2160886" y="262956"/>
                  </a:cubicBezTo>
                  <a:lnTo>
                    <a:pt x="2160886" y="6098"/>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94A7BE30-76A6-E14F-8CC7-87AD75D7B74F}"/>
                </a:ext>
              </a:extLst>
            </p:cNvPr>
            <p:cNvSpPr/>
            <p:nvPr/>
          </p:nvSpPr>
          <p:spPr>
            <a:xfrm>
              <a:off x="5288488" y="4121277"/>
              <a:ext cx="2701998" cy="356543"/>
            </a:xfrm>
            <a:custGeom>
              <a:avLst/>
              <a:gdLst>
                <a:gd name="connsiteX0" fmla="*/ 1989538 w 1989538"/>
                <a:gd name="connsiteY0" fmla="*/ 2279 h 262530"/>
                <a:gd name="connsiteX1" fmla="*/ 1986111 w 1989538"/>
                <a:gd name="connsiteY1" fmla="*/ 2279 h 262530"/>
                <a:gd name="connsiteX2" fmla="*/ 1979257 w 1989538"/>
                <a:gd name="connsiteY2" fmla="*/ 2279 h 262530"/>
                <a:gd name="connsiteX3" fmla="*/ 1968596 w 1989538"/>
                <a:gd name="connsiteY3" fmla="*/ 2279 h 262530"/>
                <a:gd name="connsiteX4" fmla="*/ 1961932 w 1989538"/>
                <a:gd name="connsiteY4" fmla="*/ 3515 h 262530"/>
                <a:gd name="connsiteX5" fmla="*/ 1954221 w 1989538"/>
                <a:gd name="connsiteY5" fmla="*/ 2279 h 262530"/>
                <a:gd name="connsiteX6" fmla="*/ 1945749 w 1989538"/>
                <a:gd name="connsiteY6" fmla="*/ 1327 h 262530"/>
                <a:gd name="connsiteX7" fmla="*/ 1936230 w 1989538"/>
                <a:gd name="connsiteY7" fmla="*/ 2279 h 262530"/>
                <a:gd name="connsiteX8" fmla="*/ 1925949 w 1989538"/>
                <a:gd name="connsiteY8" fmla="*/ 2279 h 262530"/>
                <a:gd name="connsiteX9" fmla="*/ 1914811 w 1989538"/>
                <a:gd name="connsiteY9" fmla="*/ 2279 h 262530"/>
                <a:gd name="connsiteX10" fmla="*/ 1902817 w 1989538"/>
                <a:gd name="connsiteY10" fmla="*/ 1327 h 262530"/>
                <a:gd name="connsiteX11" fmla="*/ 1890061 w 1989538"/>
                <a:gd name="connsiteY11" fmla="*/ 2279 h 262530"/>
                <a:gd name="connsiteX12" fmla="*/ 1876449 w 1989538"/>
                <a:gd name="connsiteY12" fmla="*/ 2279 h 262530"/>
                <a:gd name="connsiteX13" fmla="*/ 1861979 w 1989538"/>
                <a:gd name="connsiteY13" fmla="*/ 2279 h 262530"/>
                <a:gd name="connsiteX14" fmla="*/ 1848557 w 1989538"/>
                <a:gd name="connsiteY14" fmla="*/ 2279 h 262530"/>
                <a:gd name="connsiteX15" fmla="*/ 1834563 w 1989538"/>
                <a:gd name="connsiteY15" fmla="*/ 2279 h 262530"/>
                <a:gd name="connsiteX16" fmla="*/ 1819904 w 1989538"/>
                <a:gd name="connsiteY16" fmla="*/ 1137 h 262530"/>
                <a:gd name="connsiteX17" fmla="*/ 1804768 w 1989538"/>
                <a:gd name="connsiteY17" fmla="*/ 91 h 262530"/>
                <a:gd name="connsiteX18" fmla="*/ 0 w 1989538"/>
                <a:gd name="connsiteY18" fmla="*/ 91 h 262530"/>
                <a:gd name="connsiteX19" fmla="*/ 0 w 1989538"/>
                <a:gd name="connsiteY19" fmla="*/ 259137 h 262530"/>
                <a:gd name="connsiteX20" fmla="*/ 45026 w 1989538"/>
                <a:gd name="connsiteY20" fmla="*/ 257996 h 262530"/>
                <a:gd name="connsiteX21" fmla="*/ 90053 w 1989538"/>
                <a:gd name="connsiteY21" fmla="*/ 256949 h 262530"/>
                <a:gd name="connsiteX22" fmla="*/ 1771070 w 1989538"/>
                <a:gd name="connsiteY22" fmla="*/ 256949 h 262530"/>
                <a:gd name="connsiteX23" fmla="*/ 1786491 w 1989538"/>
                <a:gd name="connsiteY23" fmla="*/ 257996 h 262530"/>
                <a:gd name="connsiteX24" fmla="*/ 1801912 w 1989538"/>
                <a:gd name="connsiteY24" fmla="*/ 258567 h 262530"/>
                <a:gd name="connsiteX25" fmla="*/ 1817334 w 1989538"/>
                <a:gd name="connsiteY25" fmla="*/ 261135 h 262530"/>
                <a:gd name="connsiteX26" fmla="*/ 1832755 w 1989538"/>
                <a:gd name="connsiteY26" fmla="*/ 261135 h 262530"/>
                <a:gd name="connsiteX27" fmla="*/ 1848176 w 1989538"/>
                <a:gd name="connsiteY27" fmla="*/ 258567 h 262530"/>
                <a:gd name="connsiteX28" fmla="*/ 1863597 w 1989538"/>
                <a:gd name="connsiteY28" fmla="*/ 258567 h 262530"/>
                <a:gd name="connsiteX29" fmla="*/ 1879019 w 1989538"/>
                <a:gd name="connsiteY29" fmla="*/ 261040 h 262530"/>
                <a:gd name="connsiteX30" fmla="*/ 1894440 w 1989538"/>
                <a:gd name="connsiteY30" fmla="*/ 258757 h 262530"/>
                <a:gd name="connsiteX31" fmla="*/ 1909861 w 1989538"/>
                <a:gd name="connsiteY31" fmla="*/ 258757 h 262530"/>
                <a:gd name="connsiteX32" fmla="*/ 1925283 w 1989538"/>
                <a:gd name="connsiteY32" fmla="*/ 259708 h 262530"/>
                <a:gd name="connsiteX33" fmla="*/ 1940704 w 1989538"/>
                <a:gd name="connsiteY33" fmla="*/ 258852 h 262530"/>
                <a:gd name="connsiteX34" fmla="*/ 1956125 w 1989538"/>
                <a:gd name="connsiteY34" fmla="*/ 256854 h 262530"/>
                <a:gd name="connsiteX35" fmla="*/ 1972879 w 1989538"/>
                <a:gd name="connsiteY35" fmla="*/ 256854 h 262530"/>
                <a:gd name="connsiteX36" fmla="*/ 1989538 w 1989538"/>
                <a:gd name="connsiteY36" fmla="*/ 258471 h 262530"/>
                <a:gd name="connsiteX37" fmla="*/ 1989538 w 1989538"/>
                <a:gd name="connsiteY37" fmla="*/ 1613 h 26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89538" h="262530">
                  <a:moveTo>
                    <a:pt x="1989538" y="2279"/>
                  </a:moveTo>
                  <a:cubicBezTo>
                    <a:pt x="1989538" y="2279"/>
                    <a:pt x="1987539" y="2279"/>
                    <a:pt x="1986111" y="2279"/>
                  </a:cubicBezTo>
                  <a:cubicBezTo>
                    <a:pt x="1984683" y="2279"/>
                    <a:pt x="1982018" y="2279"/>
                    <a:pt x="1979257" y="2279"/>
                  </a:cubicBezTo>
                  <a:cubicBezTo>
                    <a:pt x="1976496" y="-956"/>
                    <a:pt x="1972689" y="5513"/>
                    <a:pt x="1968596" y="2279"/>
                  </a:cubicBezTo>
                  <a:cubicBezTo>
                    <a:pt x="1966596" y="2279"/>
                    <a:pt x="1964217" y="4847"/>
                    <a:pt x="1961932" y="3515"/>
                  </a:cubicBezTo>
                  <a:cubicBezTo>
                    <a:pt x="1959552" y="4942"/>
                    <a:pt x="1956886" y="2184"/>
                    <a:pt x="1954221" y="2279"/>
                  </a:cubicBezTo>
                  <a:cubicBezTo>
                    <a:pt x="1951556" y="-956"/>
                    <a:pt x="1948700" y="-5"/>
                    <a:pt x="1945749" y="1327"/>
                  </a:cubicBezTo>
                  <a:cubicBezTo>
                    <a:pt x="1942655" y="2190"/>
                    <a:pt x="1939438" y="2512"/>
                    <a:pt x="1936230" y="2279"/>
                  </a:cubicBezTo>
                  <a:cubicBezTo>
                    <a:pt x="1932851" y="3076"/>
                    <a:pt x="1929328" y="3076"/>
                    <a:pt x="1925949" y="2279"/>
                  </a:cubicBezTo>
                  <a:cubicBezTo>
                    <a:pt x="1922237" y="2524"/>
                    <a:pt x="1918524" y="2524"/>
                    <a:pt x="1914811" y="2279"/>
                  </a:cubicBezTo>
                  <a:cubicBezTo>
                    <a:pt x="1911004" y="1613"/>
                    <a:pt x="1907005" y="-670"/>
                    <a:pt x="1902817" y="1327"/>
                  </a:cubicBezTo>
                  <a:cubicBezTo>
                    <a:pt x="1898552" y="513"/>
                    <a:pt x="1894155" y="841"/>
                    <a:pt x="1890061" y="2279"/>
                  </a:cubicBezTo>
                  <a:cubicBezTo>
                    <a:pt x="1885682" y="-2288"/>
                    <a:pt x="1881113" y="4942"/>
                    <a:pt x="1876449" y="2279"/>
                  </a:cubicBezTo>
                  <a:cubicBezTo>
                    <a:pt x="1871689" y="1185"/>
                    <a:pt x="1866739" y="1185"/>
                    <a:pt x="1861979" y="2279"/>
                  </a:cubicBezTo>
                  <a:cubicBezTo>
                    <a:pt x="1857600" y="471"/>
                    <a:pt x="1853126" y="5989"/>
                    <a:pt x="1848557" y="2279"/>
                  </a:cubicBezTo>
                  <a:cubicBezTo>
                    <a:pt x="1843911" y="1706"/>
                    <a:pt x="1839209" y="1706"/>
                    <a:pt x="1834563" y="2279"/>
                  </a:cubicBezTo>
                  <a:cubicBezTo>
                    <a:pt x="1829804" y="3991"/>
                    <a:pt x="1825044" y="-1146"/>
                    <a:pt x="1819904" y="1137"/>
                  </a:cubicBezTo>
                  <a:cubicBezTo>
                    <a:pt x="1814925" y="167"/>
                    <a:pt x="1809842" y="-184"/>
                    <a:pt x="1804768" y="91"/>
                  </a:cubicBezTo>
                  <a:lnTo>
                    <a:pt x="0" y="91"/>
                  </a:lnTo>
                  <a:lnTo>
                    <a:pt x="0" y="259137"/>
                  </a:lnTo>
                  <a:cubicBezTo>
                    <a:pt x="14688" y="263989"/>
                    <a:pt x="30605" y="263590"/>
                    <a:pt x="45026" y="257996"/>
                  </a:cubicBezTo>
                  <a:cubicBezTo>
                    <a:pt x="60448" y="259042"/>
                    <a:pt x="74631" y="256949"/>
                    <a:pt x="90053" y="256949"/>
                  </a:cubicBezTo>
                  <a:lnTo>
                    <a:pt x="1771070" y="256949"/>
                  </a:lnTo>
                  <a:cubicBezTo>
                    <a:pt x="1776210" y="256949"/>
                    <a:pt x="1781350" y="253144"/>
                    <a:pt x="1786491" y="257996"/>
                  </a:cubicBezTo>
                  <a:cubicBezTo>
                    <a:pt x="1791507" y="259461"/>
                    <a:pt x="1796801" y="259661"/>
                    <a:pt x="1801912" y="258567"/>
                  </a:cubicBezTo>
                  <a:cubicBezTo>
                    <a:pt x="1807052" y="255808"/>
                    <a:pt x="1812193" y="261896"/>
                    <a:pt x="1817334" y="261135"/>
                  </a:cubicBezTo>
                  <a:cubicBezTo>
                    <a:pt x="1822474" y="264275"/>
                    <a:pt x="1827615" y="261135"/>
                    <a:pt x="1832755" y="261135"/>
                  </a:cubicBezTo>
                  <a:cubicBezTo>
                    <a:pt x="1837895" y="260089"/>
                    <a:pt x="1843036" y="251051"/>
                    <a:pt x="1848176" y="258567"/>
                  </a:cubicBezTo>
                  <a:cubicBezTo>
                    <a:pt x="1853317" y="262562"/>
                    <a:pt x="1858457" y="255142"/>
                    <a:pt x="1863597" y="258567"/>
                  </a:cubicBezTo>
                  <a:cubicBezTo>
                    <a:pt x="1868852" y="258319"/>
                    <a:pt x="1874107" y="259156"/>
                    <a:pt x="1879019" y="261040"/>
                  </a:cubicBezTo>
                  <a:cubicBezTo>
                    <a:pt x="1884159" y="263799"/>
                    <a:pt x="1889300" y="260279"/>
                    <a:pt x="1894440" y="258757"/>
                  </a:cubicBezTo>
                  <a:cubicBezTo>
                    <a:pt x="1899581" y="257235"/>
                    <a:pt x="1904721" y="261706"/>
                    <a:pt x="1909861" y="258757"/>
                  </a:cubicBezTo>
                  <a:cubicBezTo>
                    <a:pt x="1915002" y="260564"/>
                    <a:pt x="1920142" y="255808"/>
                    <a:pt x="1925283" y="259708"/>
                  </a:cubicBezTo>
                  <a:cubicBezTo>
                    <a:pt x="1930423" y="258852"/>
                    <a:pt x="1935563" y="263514"/>
                    <a:pt x="1940704" y="258852"/>
                  </a:cubicBezTo>
                  <a:cubicBezTo>
                    <a:pt x="1945759" y="261449"/>
                    <a:pt x="1951898" y="260650"/>
                    <a:pt x="1956125" y="256854"/>
                  </a:cubicBezTo>
                  <a:cubicBezTo>
                    <a:pt x="1961009" y="252906"/>
                    <a:pt x="1967996" y="252906"/>
                    <a:pt x="1972879" y="256854"/>
                  </a:cubicBezTo>
                  <a:cubicBezTo>
                    <a:pt x="1978020" y="264084"/>
                    <a:pt x="1980019" y="253810"/>
                    <a:pt x="1989538" y="258471"/>
                  </a:cubicBezTo>
                  <a:lnTo>
                    <a:pt x="1989538" y="1613"/>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E0A381A0-F52B-4D42-A2F5-30AC3F2FC3A1}"/>
                </a:ext>
              </a:extLst>
            </p:cNvPr>
            <p:cNvSpPr/>
            <p:nvPr/>
          </p:nvSpPr>
          <p:spPr>
            <a:xfrm>
              <a:off x="5133349" y="4442029"/>
              <a:ext cx="2714926" cy="355591"/>
            </a:xfrm>
            <a:custGeom>
              <a:avLst/>
              <a:gdLst>
                <a:gd name="connsiteX0" fmla="*/ 1999058 w 1999057"/>
                <a:gd name="connsiteY0" fmla="*/ 3935 h 261829"/>
                <a:gd name="connsiteX1" fmla="*/ 1995630 w 1999057"/>
                <a:gd name="connsiteY1" fmla="*/ 3935 h 261829"/>
                <a:gd name="connsiteX2" fmla="*/ 1988681 w 1999057"/>
                <a:gd name="connsiteY2" fmla="*/ 3935 h 261829"/>
                <a:gd name="connsiteX3" fmla="*/ 1978020 w 1999057"/>
                <a:gd name="connsiteY3" fmla="*/ 3935 h 261829"/>
                <a:gd name="connsiteX4" fmla="*/ 1963645 w 1999057"/>
                <a:gd name="connsiteY4" fmla="*/ 3935 h 261829"/>
                <a:gd name="connsiteX5" fmla="*/ 1945654 w 1999057"/>
                <a:gd name="connsiteY5" fmla="*/ 2793 h 261829"/>
                <a:gd name="connsiteX6" fmla="*/ 1924045 w 1999057"/>
                <a:gd name="connsiteY6" fmla="*/ 1747 h 261829"/>
                <a:gd name="connsiteX7" fmla="*/ 253500 w 1999057"/>
                <a:gd name="connsiteY7" fmla="*/ 1747 h 261829"/>
                <a:gd name="connsiteX8" fmla="*/ 198859 w 1999057"/>
                <a:gd name="connsiteY8" fmla="*/ 2793 h 261829"/>
                <a:gd name="connsiteX9" fmla="*/ 145836 w 1999057"/>
                <a:gd name="connsiteY9" fmla="*/ 3364 h 261829"/>
                <a:gd name="connsiteX10" fmla="*/ 94432 w 1999057"/>
                <a:gd name="connsiteY10" fmla="*/ 3364 h 261829"/>
                <a:gd name="connsiteX11" fmla="*/ 46169 w 1999057"/>
                <a:gd name="connsiteY11" fmla="*/ 3364 h 261829"/>
                <a:gd name="connsiteX12" fmla="*/ 0 w 1999057"/>
                <a:gd name="connsiteY12" fmla="*/ 3364 h 261829"/>
                <a:gd name="connsiteX13" fmla="*/ 0 w 1999057"/>
                <a:gd name="connsiteY13" fmla="*/ 258986 h 261829"/>
                <a:gd name="connsiteX14" fmla="*/ 90338 w 1999057"/>
                <a:gd name="connsiteY14" fmla="*/ 258986 h 261829"/>
                <a:gd name="connsiteX15" fmla="*/ 136793 w 1999057"/>
                <a:gd name="connsiteY15" fmla="*/ 260032 h 261829"/>
                <a:gd name="connsiteX16" fmla="*/ 183152 w 1999057"/>
                <a:gd name="connsiteY16" fmla="*/ 260032 h 261829"/>
                <a:gd name="connsiteX17" fmla="*/ 229606 w 1999057"/>
                <a:gd name="connsiteY17" fmla="*/ 259461 h 261829"/>
                <a:gd name="connsiteX18" fmla="*/ 1999058 w 1999057"/>
                <a:gd name="connsiteY18" fmla="*/ 259461 h 261829"/>
                <a:gd name="connsiteX19" fmla="*/ 1999058 w 1999057"/>
                <a:gd name="connsiteY19" fmla="*/ 3935 h 261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99057" h="261829">
                  <a:moveTo>
                    <a:pt x="1999058" y="3935"/>
                  </a:moveTo>
                  <a:cubicBezTo>
                    <a:pt x="1999058" y="-1773"/>
                    <a:pt x="1997058" y="10118"/>
                    <a:pt x="1995630" y="3935"/>
                  </a:cubicBezTo>
                  <a:cubicBezTo>
                    <a:pt x="1994203" y="3078"/>
                    <a:pt x="1991537" y="-61"/>
                    <a:pt x="1988681" y="3935"/>
                  </a:cubicBezTo>
                  <a:cubicBezTo>
                    <a:pt x="1985921" y="985"/>
                    <a:pt x="1982113" y="3935"/>
                    <a:pt x="1978020" y="3935"/>
                  </a:cubicBezTo>
                  <a:cubicBezTo>
                    <a:pt x="1973926" y="5457"/>
                    <a:pt x="1969072" y="11450"/>
                    <a:pt x="1963645" y="3935"/>
                  </a:cubicBezTo>
                  <a:cubicBezTo>
                    <a:pt x="1958315" y="700"/>
                    <a:pt x="1952222" y="-2439"/>
                    <a:pt x="1945654" y="2793"/>
                  </a:cubicBezTo>
                  <a:cubicBezTo>
                    <a:pt x="1938543" y="1375"/>
                    <a:pt x="1931261" y="1014"/>
                    <a:pt x="1924045" y="1747"/>
                  </a:cubicBezTo>
                  <a:lnTo>
                    <a:pt x="253500" y="1747"/>
                  </a:lnTo>
                  <a:cubicBezTo>
                    <a:pt x="235032" y="1747"/>
                    <a:pt x="216850" y="1747"/>
                    <a:pt x="198859" y="2793"/>
                  </a:cubicBezTo>
                  <a:cubicBezTo>
                    <a:pt x="180962" y="5932"/>
                    <a:pt x="163256" y="1651"/>
                    <a:pt x="145836" y="3364"/>
                  </a:cubicBezTo>
                  <a:cubicBezTo>
                    <a:pt x="128778" y="1081"/>
                    <a:pt x="111490" y="1081"/>
                    <a:pt x="94432" y="3364"/>
                  </a:cubicBezTo>
                  <a:cubicBezTo>
                    <a:pt x="78392" y="5171"/>
                    <a:pt x="62209" y="5171"/>
                    <a:pt x="46169" y="3364"/>
                  </a:cubicBezTo>
                  <a:cubicBezTo>
                    <a:pt x="30804" y="2203"/>
                    <a:pt x="15364" y="2203"/>
                    <a:pt x="0" y="3364"/>
                  </a:cubicBezTo>
                  <a:lnTo>
                    <a:pt x="0" y="258986"/>
                  </a:lnTo>
                  <a:lnTo>
                    <a:pt x="90338" y="258986"/>
                  </a:lnTo>
                  <a:cubicBezTo>
                    <a:pt x="105760" y="258986"/>
                    <a:pt x="121276" y="260127"/>
                    <a:pt x="136793" y="260032"/>
                  </a:cubicBezTo>
                  <a:cubicBezTo>
                    <a:pt x="152214" y="265074"/>
                    <a:pt x="167730" y="257654"/>
                    <a:pt x="183152" y="260032"/>
                  </a:cubicBezTo>
                  <a:cubicBezTo>
                    <a:pt x="198573" y="258272"/>
                    <a:pt x="214137" y="258082"/>
                    <a:pt x="229606" y="259461"/>
                  </a:cubicBezTo>
                  <a:lnTo>
                    <a:pt x="1999058" y="259461"/>
                  </a:lnTo>
                  <a:lnTo>
                    <a:pt x="1999058" y="3935"/>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972D4C7F-6969-374C-B6D3-5D26A7D64847}"/>
                </a:ext>
              </a:extLst>
            </p:cNvPr>
            <p:cNvSpPr/>
            <p:nvPr/>
          </p:nvSpPr>
          <p:spPr>
            <a:xfrm>
              <a:off x="5469484" y="4702337"/>
              <a:ext cx="2327596" cy="340649"/>
            </a:xfrm>
            <a:custGeom>
              <a:avLst/>
              <a:gdLst>
                <a:gd name="connsiteX0" fmla="*/ 1713478 w 1713858"/>
                <a:gd name="connsiteY0" fmla="*/ 2531 h 250827"/>
                <a:gd name="connsiteX1" fmla="*/ 1709765 w 1713858"/>
                <a:gd name="connsiteY1" fmla="*/ 2531 h 250827"/>
                <a:gd name="connsiteX2" fmla="*/ 1701769 w 1713858"/>
                <a:gd name="connsiteY2" fmla="*/ 2531 h 250827"/>
                <a:gd name="connsiteX3" fmla="*/ 1689584 w 1713858"/>
                <a:gd name="connsiteY3" fmla="*/ 2531 h 250827"/>
                <a:gd name="connsiteX4" fmla="*/ 1673116 w 1713858"/>
                <a:gd name="connsiteY4" fmla="*/ 1389 h 250827"/>
                <a:gd name="connsiteX5" fmla="*/ 1652459 w 1713858"/>
                <a:gd name="connsiteY5" fmla="*/ 342 h 250827"/>
                <a:gd name="connsiteX6" fmla="*/ 0 w 1713858"/>
                <a:gd name="connsiteY6" fmla="*/ 342 h 250827"/>
                <a:gd name="connsiteX7" fmla="*/ 0 w 1713858"/>
                <a:gd name="connsiteY7" fmla="*/ 249876 h 250827"/>
                <a:gd name="connsiteX8" fmla="*/ 43503 w 1713858"/>
                <a:gd name="connsiteY8" fmla="*/ 247688 h 250827"/>
                <a:gd name="connsiteX9" fmla="*/ 1665024 w 1713858"/>
                <a:gd name="connsiteY9" fmla="*/ 247688 h 250827"/>
                <a:gd name="connsiteX10" fmla="*/ 1713859 w 1713858"/>
                <a:gd name="connsiteY10" fmla="*/ 249876 h 250827"/>
                <a:gd name="connsiteX11" fmla="*/ 1713859 w 1713858"/>
                <a:gd name="connsiteY11" fmla="*/ 2531 h 25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3858" h="250827">
                  <a:moveTo>
                    <a:pt x="1713478" y="2531"/>
                  </a:moveTo>
                  <a:cubicBezTo>
                    <a:pt x="1713478" y="5955"/>
                    <a:pt x="1711383" y="2531"/>
                    <a:pt x="1709765" y="2531"/>
                  </a:cubicBezTo>
                  <a:cubicBezTo>
                    <a:pt x="1708052" y="-894"/>
                    <a:pt x="1705006" y="1389"/>
                    <a:pt x="1701769" y="2531"/>
                  </a:cubicBezTo>
                  <a:cubicBezTo>
                    <a:pt x="1698628" y="1960"/>
                    <a:pt x="1694344" y="4053"/>
                    <a:pt x="1689584" y="2531"/>
                  </a:cubicBezTo>
                  <a:cubicBezTo>
                    <a:pt x="1684825" y="3101"/>
                    <a:pt x="1679303" y="-2511"/>
                    <a:pt x="1673116" y="1389"/>
                  </a:cubicBezTo>
                  <a:cubicBezTo>
                    <a:pt x="1666214" y="1627"/>
                    <a:pt x="1659303" y="1275"/>
                    <a:pt x="1652459" y="342"/>
                  </a:cubicBezTo>
                  <a:lnTo>
                    <a:pt x="0" y="342"/>
                  </a:lnTo>
                  <a:lnTo>
                    <a:pt x="0" y="249876"/>
                  </a:lnTo>
                  <a:cubicBezTo>
                    <a:pt x="9519" y="252920"/>
                    <a:pt x="28558" y="247688"/>
                    <a:pt x="43503" y="247688"/>
                  </a:cubicBezTo>
                  <a:lnTo>
                    <a:pt x="1665024" y="247688"/>
                  </a:lnTo>
                  <a:cubicBezTo>
                    <a:pt x="1680446" y="247688"/>
                    <a:pt x="1694820" y="248639"/>
                    <a:pt x="1713859" y="249876"/>
                  </a:cubicBezTo>
                  <a:lnTo>
                    <a:pt x="1713859" y="253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BA7FADB0-F2F3-E144-9937-7CBC3DFDAA8A}"/>
                </a:ext>
              </a:extLst>
            </p:cNvPr>
            <p:cNvSpPr/>
            <p:nvPr/>
          </p:nvSpPr>
          <p:spPr>
            <a:xfrm>
              <a:off x="5353129" y="4972869"/>
              <a:ext cx="2572716" cy="349152"/>
            </a:xfrm>
            <a:custGeom>
              <a:avLst/>
              <a:gdLst>
                <a:gd name="connsiteX0" fmla="*/ 1894345 w 1894345"/>
                <a:gd name="connsiteY0" fmla="*/ 3111 h 257088"/>
                <a:gd name="connsiteX1" fmla="*/ 1890918 w 1894345"/>
                <a:gd name="connsiteY1" fmla="*/ 3111 h 257088"/>
                <a:gd name="connsiteX2" fmla="*/ 1883683 w 1894345"/>
                <a:gd name="connsiteY2" fmla="*/ 3111 h 257088"/>
                <a:gd name="connsiteX3" fmla="*/ 1872736 w 1894345"/>
                <a:gd name="connsiteY3" fmla="*/ 3111 h 257088"/>
                <a:gd name="connsiteX4" fmla="*/ 1857886 w 1894345"/>
                <a:gd name="connsiteY4" fmla="*/ 3111 h 257088"/>
                <a:gd name="connsiteX5" fmla="*/ 1838847 w 1894345"/>
                <a:gd name="connsiteY5" fmla="*/ 3111 h 257088"/>
                <a:gd name="connsiteX6" fmla="*/ 1816667 w 1894345"/>
                <a:gd name="connsiteY6" fmla="*/ 3111 h 257088"/>
                <a:gd name="connsiteX7" fmla="*/ 1790965 w 1894345"/>
                <a:gd name="connsiteY7" fmla="*/ 3111 h 257088"/>
                <a:gd name="connsiteX8" fmla="*/ 1762407 w 1894345"/>
                <a:gd name="connsiteY8" fmla="*/ 1969 h 257088"/>
                <a:gd name="connsiteX9" fmla="*/ 1730137 w 1894345"/>
                <a:gd name="connsiteY9" fmla="*/ 923 h 257088"/>
                <a:gd name="connsiteX10" fmla="*/ 0 w 1894345"/>
                <a:gd name="connsiteY10" fmla="*/ 923 h 257088"/>
                <a:gd name="connsiteX11" fmla="*/ 0 w 1894345"/>
                <a:gd name="connsiteY11" fmla="*/ 248268 h 257088"/>
                <a:gd name="connsiteX12" fmla="*/ 1799913 w 1894345"/>
                <a:gd name="connsiteY12" fmla="*/ 248268 h 257088"/>
                <a:gd name="connsiteX13" fmla="*/ 1822855 w 1894345"/>
                <a:gd name="connsiteY13" fmla="*/ 249124 h 257088"/>
                <a:gd name="connsiteX14" fmla="*/ 1845891 w 1894345"/>
                <a:gd name="connsiteY14" fmla="*/ 249885 h 257088"/>
                <a:gd name="connsiteX15" fmla="*/ 1870070 w 1894345"/>
                <a:gd name="connsiteY15" fmla="*/ 255498 h 257088"/>
                <a:gd name="connsiteX16" fmla="*/ 1894345 w 1894345"/>
                <a:gd name="connsiteY16" fmla="*/ 250456 h 257088"/>
                <a:gd name="connsiteX17" fmla="*/ 1894345 w 1894345"/>
                <a:gd name="connsiteY17" fmla="*/ 3111 h 25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94345" h="257088">
                  <a:moveTo>
                    <a:pt x="1894345" y="3111"/>
                  </a:moveTo>
                  <a:cubicBezTo>
                    <a:pt x="1894345" y="3111"/>
                    <a:pt x="1892346" y="5299"/>
                    <a:pt x="1890918" y="3111"/>
                  </a:cubicBezTo>
                  <a:cubicBezTo>
                    <a:pt x="1889395" y="4348"/>
                    <a:pt x="1886539" y="3111"/>
                    <a:pt x="1883683" y="3111"/>
                  </a:cubicBezTo>
                  <a:cubicBezTo>
                    <a:pt x="1880827" y="3111"/>
                    <a:pt x="1876925" y="257"/>
                    <a:pt x="1872736" y="3111"/>
                  </a:cubicBezTo>
                  <a:cubicBezTo>
                    <a:pt x="1868452" y="-1741"/>
                    <a:pt x="1863217" y="2255"/>
                    <a:pt x="1857886" y="3111"/>
                  </a:cubicBezTo>
                  <a:cubicBezTo>
                    <a:pt x="1852269" y="9199"/>
                    <a:pt x="1846082" y="8724"/>
                    <a:pt x="1838847" y="3111"/>
                  </a:cubicBezTo>
                  <a:cubicBezTo>
                    <a:pt x="1832088" y="1969"/>
                    <a:pt x="1824664" y="4538"/>
                    <a:pt x="1816667" y="3111"/>
                  </a:cubicBezTo>
                  <a:cubicBezTo>
                    <a:pt x="1808671" y="-3168"/>
                    <a:pt x="1800104" y="1779"/>
                    <a:pt x="1790965" y="3111"/>
                  </a:cubicBezTo>
                  <a:cubicBezTo>
                    <a:pt x="1781827" y="4443"/>
                    <a:pt x="1771926" y="-695"/>
                    <a:pt x="1762407" y="1969"/>
                  </a:cubicBezTo>
                  <a:cubicBezTo>
                    <a:pt x="1752126" y="1969"/>
                    <a:pt x="1741370" y="923"/>
                    <a:pt x="1730137" y="923"/>
                  </a:cubicBezTo>
                  <a:lnTo>
                    <a:pt x="0" y="923"/>
                  </a:lnTo>
                  <a:lnTo>
                    <a:pt x="0" y="248268"/>
                  </a:lnTo>
                  <a:lnTo>
                    <a:pt x="1799913" y="248268"/>
                  </a:lnTo>
                  <a:cubicBezTo>
                    <a:pt x="1807528" y="248268"/>
                    <a:pt x="1815240" y="248268"/>
                    <a:pt x="1822855" y="249124"/>
                  </a:cubicBezTo>
                  <a:cubicBezTo>
                    <a:pt x="1830489" y="250190"/>
                    <a:pt x="1838209" y="250437"/>
                    <a:pt x="1845891" y="249885"/>
                  </a:cubicBezTo>
                  <a:cubicBezTo>
                    <a:pt x="1851946" y="256687"/>
                    <a:pt x="1861636" y="258932"/>
                    <a:pt x="1870070" y="255498"/>
                  </a:cubicBezTo>
                  <a:cubicBezTo>
                    <a:pt x="1877781" y="235045"/>
                    <a:pt x="1884826" y="251217"/>
                    <a:pt x="1894345" y="250456"/>
                  </a:cubicBezTo>
                  <a:lnTo>
                    <a:pt x="1894345" y="311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A6C4347B-8AC8-8047-8DCE-B6166A385CB3}"/>
                </a:ext>
              </a:extLst>
            </p:cNvPr>
            <p:cNvSpPr/>
            <p:nvPr/>
          </p:nvSpPr>
          <p:spPr>
            <a:xfrm>
              <a:off x="5133349" y="5181575"/>
              <a:ext cx="3063988" cy="400521"/>
            </a:xfrm>
            <a:custGeom>
              <a:avLst/>
              <a:gdLst>
                <a:gd name="connsiteX0" fmla="*/ 2256079 w 2256079"/>
                <a:gd name="connsiteY0" fmla="*/ 20676 h 294912"/>
                <a:gd name="connsiteX1" fmla="*/ 2252842 w 2256079"/>
                <a:gd name="connsiteY1" fmla="*/ 20676 h 294912"/>
                <a:gd name="connsiteX2" fmla="*/ 2246560 w 2256079"/>
                <a:gd name="connsiteY2" fmla="*/ 20676 h 294912"/>
                <a:gd name="connsiteX3" fmla="*/ 2237041 w 2256079"/>
                <a:gd name="connsiteY3" fmla="*/ 20676 h 294912"/>
                <a:gd name="connsiteX4" fmla="*/ 2223999 w 2256079"/>
                <a:gd name="connsiteY4" fmla="*/ 20676 h 294912"/>
                <a:gd name="connsiteX5" fmla="*/ 2207530 w 2256079"/>
                <a:gd name="connsiteY5" fmla="*/ 20676 h 294912"/>
                <a:gd name="connsiteX6" fmla="*/ 2187825 w 2256079"/>
                <a:gd name="connsiteY6" fmla="*/ 20676 h 294912"/>
                <a:gd name="connsiteX7" fmla="*/ 2164884 w 2256079"/>
                <a:gd name="connsiteY7" fmla="*/ 20676 h 294912"/>
                <a:gd name="connsiteX8" fmla="*/ 2138991 w 2256079"/>
                <a:gd name="connsiteY8" fmla="*/ 20676 h 294912"/>
                <a:gd name="connsiteX9" fmla="*/ 2124903 w 2256079"/>
                <a:gd name="connsiteY9" fmla="*/ 26764 h 294912"/>
                <a:gd name="connsiteX10" fmla="*/ 2110053 w 2256079"/>
                <a:gd name="connsiteY10" fmla="*/ 20676 h 294912"/>
                <a:gd name="connsiteX11" fmla="*/ 2078448 w 2256079"/>
                <a:gd name="connsiteY11" fmla="*/ 20676 h 294912"/>
                <a:gd name="connsiteX12" fmla="*/ 2043989 w 2256079"/>
                <a:gd name="connsiteY12" fmla="*/ 20676 h 294912"/>
                <a:gd name="connsiteX13" fmla="*/ 2007054 w 2256079"/>
                <a:gd name="connsiteY13" fmla="*/ 20676 h 294912"/>
                <a:gd name="connsiteX14" fmla="*/ 1967739 w 2256079"/>
                <a:gd name="connsiteY14" fmla="*/ 19534 h 294912"/>
                <a:gd name="connsiteX15" fmla="*/ 1925949 w 2256079"/>
                <a:gd name="connsiteY15" fmla="*/ 18488 h 294912"/>
                <a:gd name="connsiteX16" fmla="*/ 254452 w 2256079"/>
                <a:gd name="connsiteY16" fmla="*/ 18488 h 294912"/>
                <a:gd name="connsiteX17" fmla="*/ 199810 w 2256079"/>
                <a:gd name="connsiteY17" fmla="*/ 19534 h 294912"/>
                <a:gd name="connsiteX18" fmla="*/ 146788 w 2256079"/>
                <a:gd name="connsiteY18" fmla="*/ 20105 h 294912"/>
                <a:gd name="connsiteX19" fmla="*/ 95193 w 2256079"/>
                <a:gd name="connsiteY19" fmla="*/ 19344 h 294912"/>
                <a:gd name="connsiteX20" fmla="*/ 45407 w 2256079"/>
                <a:gd name="connsiteY20" fmla="*/ 18488 h 294912"/>
                <a:gd name="connsiteX21" fmla="*/ 0 w 2256079"/>
                <a:gd name="connsiteY21" fmla="*/ 18488 h 294912"/>
                <a:gd name="connsiteX22" fmla="*/ 0 w 2256079"/>
                <a:gd name="connsiteY22" fmla="*/ 268021 h 294912"/>
                <a:gd name="connsiteX23" fmla="*/ 45788 w 2256079"/>
                <a:gd name="connsiteY23" fmla="*/ 268021 h 294912"/>
                <a:gd name="connsiteX24" fmla="*/ 92147 w 2256079"/>
                <a:gd name="connsiteY24" fmla="*/ 266879 h 294912"/>
                <a:gd name="connsiteX25" fmla="*/ 138506 w 2256079"/>
                <a:gd name="connsiteY25" fmla="*/ 265833 h 294912"/>
                <a:gd name="connsiteX26" fmla="*/ 1877496 w 2256079"/>
                <a:gd name="connsiteY26" fmla="*/ 265833 h 294912"/>
                <a:gd name="connsiteX27" fmla="*/ 1924521 w 2256079"/>
                <a:gd name="connsiteY27" fmla="*/ 265833 h 294912"/>
                <a:gd name="connsiteX28" fmla="*/ 1971547 w 2256079"/>
                <a:gd name="connsiteY28" fmla="*/ 265833 h 294912"/>
                <a:gd name="connsiteX29" fmla="*/ 2065502 w 2256079"/>
                <a:gd name="connsiteY29" fmla="*/ 265833 h 294912"/>
                <a:gd name="connsiteX30" fmla="*/ 2089015 w 2256079"/>
                <a:gd name="connsiteY30" fmla="*/ 265833 h 294912"/>
                <a:gd name="connsiteX31" fmla="*/ 2112528 w 2256079"/>
                <a:gd name="connsiteY31" fmla="*/ 267736 h 294912"/>
                <a:gd name="connsiteX32" fmla="*/ 2136040 w 2256079"/>
                <a:gd name="connsiteY32" fmla="*/ 269448 h 294912"/>
                <a:gd name="connsiteX33" fmla="*/ 2159553 w 2256079"/>
                <a:gd name="connsiteY33" fmla="*/ 268211 h 294912"/>
                <a:gd name="connsiteX34" fmla="*/ 2183066 w 2256079"/>
                <a:gd name="connsiteY34" fmla="*/ 270114 h 294912"/>
                <a:gd name="connsiteX35" fmla="*/ 2206579 w 2256079"/>
                <a:gd name="connsiteY35" fmla="*/ 268306 h 294912"/>
                <a:gd name="connsiteX36" fmla="*/ 2231329 w 2256079"/>
                <a:gd name="connsiteY36" fmla="*/ 268306 h 294912"/>
                <a:gd name="connsiteX37" fmla="*/ 2256079 w 2256079"/>
                <a:gd name="connsiteY37" fmla="*/ 268306 h 294912"/>
                <a:gd name="connsiteX38" fmla="*/ 2256079 w 2256079"/>
                <a:gd name="connsiteY38" fmla="*/ 20961 h 29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56079" h="294912">
                  <a:moveTo>
                    <a:pt x="2256079" y="20676"/>
                  </a:moveTo>
                  <a:cubicBezTo>
                    <a:pt x="2256079" y="29523"/>
                    <a:pt x="2254175" y="1649"/>
                    <a:pt x="2252842" y="20676"/>
                  </a:cubicBezTo>
                  <a:cubicBezTo>
                    <a:pt x="2251605" y="7262"/>
                    <a:pt x="2249035" y="29713"/>
                    <a:pt x="2246560" y="20676"/>
                  </a:cubicBezTo>
                  <a:cubicBezTo>
                    <a:pt x="2243990" y="32662"/>
                    <a:pt x="2240563" y="11162"/>
                    <a:pt x="2237041" y="20676"/>
                  </a:cubicBezTo>
                  <a:cubicBezTo>
                    <a:pt x="2233328" y="20676"/>
                    <a:pt x="2228854" y="-25844"/>
                    <a:pt x="2223999" y="20676"/>
                  </a:cubicBezTo>
                  <a:cubicBezTo>
                    <a:pt x="2219049" y="-5962"/>
                    <a:pt x="2213528" y="14968"/>
                    <a:pt x="2207530" y="20676"/>
                  </a:cubicBezTo>
                  <a:cubicBezTo>
                    <a:pt x="2201438" y="15348"/>
                    <a:pt x="2194870" y="30189"/>
                    <a:pt x="2187825" y="20676"/>
                  </a:cubicBezTo>
                  <a:cubicBezTo>
                    <a:pt x="2180686" y="-3774"/>
                    <a:pt x="2173071" y="77755"/>
                    <a:pt x="2164884" y="20676"/>
                  </a:cubicBezTo>
                  <a:cubicBezTo>
                    <a:pt x="2156792" y="5549"/>
                    <a:pt x="2148130" y="28952"/>
                    <a:pt x="2138991" y="20676"/>
                  </a:cubicBezTo>
                  <a:cubicBezTo>
                    <a:pt x="2134422" y="18297"/>
                    <a:pt x="2129472" y="23720"/>
                    <a:pt x="2124903" y="26764"/>
                  </a:cubicBezTo>
                  <a:cubicBezTo>
                    <a:pt x="2120048" y="31330"/>
                    <a:pt x="2115383" y="33899"/>
                    <a:pt x="2110053" y="20676"/>
                  </a:cubicBezTo>
                  <a:cubicBezTo>
                    <a:pt x="2099962" y="20676"/>
                    <a:pt x="2089396" y="32567"/>
                    <a:pt x="2078448" y="20676"/>
                  </a:cubicBezTo>
                  <a:cubicBezTo>
                    <a:pt x="2067406" y="13636"/>
                    <a:pt x="2055888" y="20676"/>
                    <a:pt x="2043989" y="20676"/>
                  </a:cubicBezTo>
                  <a:cubicBezTo>
                    <a:pt x="2031718" y="22055"/>
                    <a:pt x="2019324" y="22055"/>
                    <a:pt x="2007054" y="20676"/>
                  </a:cubicBezTo>
                  <a:cubicBezTo>
                    <a:pt x="1994393" y="17726"/>
                    <a:pt x="1981256" y="13826"/>
                    <a:pt x="1967739" y="19534"/>
                  </a:cubicBezTo>
                  <a:cubicBezTo>
                    <a:pt x="1953802" y="19933"/>
                    <a:pt x="1939847" y="19591"/>
                    <a:pt x="1925949" y="18488"/>
                  </a:cubicBezTo>
                  <a:lnTo>
                    <a:pt x="254452" y="18488"/>
                  </a:lnTo>
                  <a:cubicBezTo>
                    <a:pt x="235984" y="18488"/>
                    <a:pt x="217802" y="20961"/>
                    <a:pt x="199810" y="19534"/>
                  </a:cubicBezTo>
                  <a:cubicBezTo>
                    <a:pt x="181914" y="24291"/>
                    <a:pt x="164208" y="17251"/>
                    <a:pt x="146788" y="20105"/>
                  </a:cubicBezTo>
                  <a:cubicBezTo>
                    <a:pt x="129758" y="16908"/>
                    <a:pt x="112309" y="16651"/>
                    <a:pt x="95193" y="19344"/>
                  </a:cubicBezTo>
                  <a:cubicBezTo>
                    <a:pt x="78344" y="19344"/>
                    <a:pt x="61685" y="18488"/>
                    <a:pt x="45407" y="18488"/>
                  </a:cubicBezTo>
                  <a:lnTo>
                    <a:pt x="0" y="18488"/>
                  </a:lnTo>
                  <a:lnTo>
                    <a:pt x="0" y="268021"/>
                  </a:lnTo>
                  <a:cubicBezTo>
                    <a:pt x="14536" y="274652"/>
                    <a:pt x="31252" y="274652"/>
                    <a:pt x="45788" y="268021"/>
                  </a:cubicBezTo>
                  <a:cubicBezTo>
                    <a:pt x="61400" y="258508"/>
                    <a:pt x="76440" y="264406"/>
                    <a:pt x="92147" y="266879"/>
                  </a:cubicBezTo>
                  <a:cubicBezTo>
                    <a:pt x="107568" y="265719"/>
                    <a:pt x="123047" y="265376"/>
                    <a:pt x="138506" y="265833"/>
                  </a:cubicBezTo>
                  <a:lnTo>
                    <a:pt x="1877496" y="265833"/>
                  </a:lnTo>
                  <a:cubicBezTo>
                    <a:pt x="1893145" y="264501"/>
                    <a:pt x="1908872" y="264501"/>
                    <a:pt x="1924521" y="265833"/>
                  </a:cubicBezTo>
                  <a:cubicBezTo>
                    <a:pt x="1940228" y="264406"/>
                    <a:pt x="1955840" y="265833"/>
                    <a:pt x="1971547" y="265833"/>
                  </a:cubicBezTo>
                  <a:lnTo>
                    <a:pt x="2065502" y="265833"/>
                  </a:lnTo>
                  <a:cubicBezTo>
                    <a:pt x="2073403" y="265833"/>
                    <a:pt x="2081209" y="265833"/>
                    <a:pt x="2089015" y="265833"/>
                  </a:cubicBezTo>
                  <a:cubicBezTo>
                    <a:pt x="2096916" y="267355"/>
                    <a:pt x="2104722" y="260791"/>
                    <a:pt x="2112528" y="267736"/>
                  </a:cubicBezTo>
                  <a:cubicBezTo>
                    <a:pt x="2119029" y="273672"/>
                    <a:pt x="2128749" y="274376"/>
                    <a:pt x="2136040" y="269448"/>
                  </a:cubicBezTo>
                  <a:cubicBezTo>
                    <a:pt x="2143846" y="256034"/>
                    <a:pt x="2151747" y="281530"/>
                    <a:pt x="2159553" y="268211"/>
                  </a:cubicBezTo>
                  <a:cubicBezTo>
                    <a:pt x="2167359" y="237864"/>
                    <a:pt x="2175260" y="236532"/>
                    <a:pt x="2183066" y="270114"/>
                  </a:cubicBezTo>
                  <a:cubicBezTo>
                    <a:pt x="2190872" y="271826"/>
                    <a:pt x="2198678" y="279627"/>
                    <a:pt x="2206579" y="268306"/>
                  </a:cubicBezTo>
                  <a:cubicBezTo>
                    <a:pt x="2214385" y="285906"/>
                    <a:pt x="2223523" y="318156"/>
                    <a:pt x="2231329" y="268306"/>
                  </a:cubicBezTo>
                  <a:cubicBezTo>
                    <a:pt x="2239135" y="254512"/>
                    <a:pt x="2246560" y="277249"/>
                    <a:pt x="2256079" y="268306"/>
                  </a:cubicBezTo>
                  <a:lnTo>
                    <a:pt x="2256079" y="2096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C88FD996-3E3D-5D49-81E5-7D9BEBF29376}"/>
                </a:ext>
              </a:extLst>
            </p:cNvPr>
            <p:cNvSpPr/>
            <p:nvPr/>
          </p:nvSpPr>
          <p:spPr>
            <a:xfrm>
              <a:off x="5236775" y="5381046"/>
              <a:ext cx="2753710" cy="350100"/>
            </a:xfrm>
            <a:custGeom>
              <a:avLst/>
              <a:gdLst>
                <a:gd name="connsiteX0" fmla="*/ 2027616 w 2027615"/>
                <a:gd name="connsiteY0" fmla="*/ 6987 h 257786"/>
                <a:gd name="connsiteX1" fmla="*/ 2024283 w 2027615"/>
                <a:gd name="connsiteY1" fmla="*/ 6987 h 257786"/>
                <a:gd name="connsiteX2" fmla="*/ 2017525 w 2027615"/>
                <a:gd name="connsiteY2" fmla="*/ 6987 h 257786"/>
                <a:gd name="connsiteX3" fmla="*/ 2007244 w 2027615"/>
                <a:gd name="connsiteY3" fmla="*/ 6987 h 257786"/>
                <a:gd name="connsiteX4" fmla="*/ 1993250 w 2027615"/>
                <a:gd name="connsiteY4" fmla="*/ 6987 h 257786"/>
                <a:gd name="connsiteX5" fmla="*/ 1975830 w 2027615"/>
                <a:gd name="connsiteY5" fmla="*/ 6987 h 257786"/>
                <a:gd name="connsiteX6" fmla="*/ 1954888 w 2027615"/>
                <a:gd name="connsiteY6" fmla="*/ 5845 h 257786"/>
                <a:gd name="connsiteX7" fmla="*/ 1930708 w 2027615"/>
                <a:gd name="connsiteY7" fmla="*/ 4799 h 257786"/>
                <a:gd name="connsiteX8" fmla="*/ 44646 w 2027615"/>
                <a:gd name="connsiteY8" fmla="*/ 4799 h 257786"/>
                <a:gd name="connsiteX9" fmla="*/ 0 w 2027615"/>
                <a:gd name="connsiteY9" fmla="*/ 6987 h 257786"/>
                <a:gd name="connsiteX10" fmla="*/ 0 w 2027615"/>
                <a:gd name="connsiteY10" fmla="*/ 254332 h 257786"/>
                <a:gd name="connsiteX11" fmla="*/ 44931 w 2027615"/>
                <a:gd name="connsiteY11" fmla="*/ 254332 h 257786"/>
                <a:gd name="connsiteX12" fmla="*/ 90434 w 2027615"/>
                <a:gd name="connsiteY12" fmla="*/ 254332 h 257786"/>
                <a:gd name="connsiteX13" fmla="*/ 136221 w 2027615"/>
                <a:gd name="connsiteY13" fmla="*/ 253191 h 257786"/>
                <a:gd name="connsiteX14" fmla="*/ 182009 w 2027615"/>
                <a:gd name="connsiteY14" fmla="*/ 252144 h 257786"/>
                <a:gd name="connsiteX15" fmla="*/ 1679589 w 2027615"/>
                <a:gd name="connsiteY15" fmla="*/ 252144 h 257786"/>
                <a:gd name="connsiteX16" fmla="*/ 1748604 w 2027615"/>
                <a:gd name="connsiteY16" fmla="*/ 253191 h 257786"/>
                <a:gd name="connsiteX17" fmla="*/ 1817714 w 2027615"/>
                <a:gd name="connsiteY17" fmla="*/ 253761 h 257786"/>
                <a:gd name="connsiteX18" fmla="*/ 1886824 w 2027615"/>
                <a:gd name="connsiteY18" fmla="*/ 253761 h 257786"/>
                <a:gd name="connsiteX19" fmla="*/ 1957268 w 2027615"/>
                <a:gd name="connsiteY19" fmla="*/ 253761 h 257786"/>
                <a:gd name="connsiteX20" fmla="*/ 2027616 w 2027615"/>
                <a:gd name="connsiteY20" fmla="*/ 253761 h 257786"/>
                <a:gd name="connsiteX21" fmla="*/ 2027616 w 2027615"/>
                <a:gd name="connsiteY21" fmla="*/ 6416 h 25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27615" h="257786">
                  <a:moveTo>
                    <a:pt x="2027616" y="6987"/>
                  </a:moveTo>
                  <a:cubicBezTo>
                    <a:pt x="2027616" y="-9947"/>
                    <a:pt x="2025616" y="9555"/>
                    <a:pt x="2024283" y="6987"/>
                  </a:cubicBezTo>
                  <a:cubicBezTo>
                    <a:pt x="2022951" y="19735"/>
                    <a:pt x="2020190" y="-10042"/>
                    <a:pt x="2017525" y="6987"/>
                  </a:cubicBezTo>
                  <a:cubicBezTo>
                    <a:pt x="2014859" y="11553"/>
                    <a:pt x="2011147" y="-7759"/>
                    <a:pt x="2007244" y="6987"/>
                  </a:cubicBezTo>
                  <a:cubicBezTo>
                    <a:pt x="2003246" y="1469"/>
                    <a:pt x="1998486" y="18022"/>
                    <a:pt x="1993250" y="6987"/>
                  </a:cubicBezTo>
                  <a:cubicBezTo>
                    <a:pt x="1988110" y="16500"/>
                    <a:pt x="1982208" y="-2526"/>
                    <a:pt x="1975830" y="6987"/>
                  </a:cubicBezTo>
                  <a:cubicBezTo>
                    <a:pt x="1969452" y="14693"/>
                    <a:pt x="1962408" y="-5856"/>
                    <a:pt x="1954888" y="5845"/>
                  </a:cubicBezTo>
                  <a:cubicBezTo>
                    <a:pt x="1947367" y="-1100"/>
                    <a:pt x="1939276" y="14312"/>
                    <a:pt x="1930708" y="4799"/>
                  </a:cubicBezTo>
                  <a:lnTo>
                    <a:pt x="44646" y="4799"/>
                  </a:lnTo>
                  <a:cubicBezTo>
                    <a:pt x="28558" y="-4714"/>
                    <a:pt x="9519" y="2040"/>
                    <a:pt x="0" y="6987"/>
                  </a:cubicBezTo>
                  <a:lnTo>
                    <a:pt x="0" y="254332"/>
                  </a:lnTo>
                  <a:cubicBezTo>
                    <a:pt x="9519" y="255188"/>
                    <a:pt x="29510" y="253381"/>
                    <a:pt x="44931" y="254332"/>
                  </a:cubicBezTo>
                  <a:cubicBezTo>
                    <a:pt x="60048" y="252620"/>
                    <a:pt x="75317" y="252620"/>
                    <a:pt x="90434" y="254332"/>
                  </a:cubicBezTo>
                  <a:cubicBezTo>
                    <a:pt x="105760" y="246246"/>
                    <a:pt x="120800" y="254332"/>
                    <a:pt x="136221" y="253191"/>
                  </a:cubicBezTo>
                  <a:cubicBezTo>
                    <a:pt x="151643" y="253191"/>
                    <a:pt x="166683" y="252144"/>
                    <a:pt x="182009" y="252144"/>
                  </a:cubicBezTo>
                  <a:lnTo>
                    <a:pt x="1679589" y="252144"/>
                  </a:lnTo>
                  <a:cubicBezTo>
                    <a:pt x="1702626" y="242631"/>
                    <a:pt x="1725662" y="257662"/>
                    <a:pt x="1748604" y="253191"/>
                  </a:cubicBezTo>
                  <a:cubicBezTo>
                    <a:pt x="1771641" y="251383"/>
                    <a:pt x="1794677" y="263941"/>
                    <a:pt x="1817714" y="253761"/>
                  </a:cubicBezTo>
                  <a:cubicBezTo>
                    <a:pt x="1840751" y="245295"/>
                    <a:pt x="1863788" y="254998"/>
                    <a:pt x="1886824" y="253761"/>
                  </a:cubicBezTo>
                  <a:cubicBezTo>
                    <a:pt x="1909861" y="237589"/>
                    <a:pt x="1934421" y="255379"/>
                    <a:pt x="1957268" y="253761"/>
                  </a:cubicBezTo>
                  <a:cubicBezTo>
                    <a:pt x="1980304" y="258803"/>
                    <a:pt x="1999058" y="247863"/>
                    <a:pt x="2027616" y="253761"/>
                  </a:cubicBezTo>
                  <a:lnTo>
                    <a:pt x="2027616" y="6416"/>
                  </a:lnTo>
                  <a:close/>
                </a:path>
              </a:pathLst>
            </a:custGeom>
            <a:solidFill>
              <a:schemeClr val="bg1">
                <a:lumMod val="75000"/>
                <a:alpha val="66667"/>
              </a:schemeClr>
            </a:solidFill>
            <a:ln w="9508"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C5637952-2005-F045-9C0E-1AF907C91D61}"/>
              </a:ext>
            </a:extLst>
          </p:cNvPr>
          <p:cNvGrpSpPr/>
          <p:nvPr/>
        </p:nvGrpSpPr>
        <p:grpSpPr>
          <a:xfrm>
            <a:off x="8253483" y="1799171"/>
            <a:ext cx="3063988" cy="1863895"/>
            <a:chOff x="8253483" y="1799171"/>
            <a:chExt cx="3063988" cy="1863895"/>
          </a:xfrm>
        </p:grpSpPr>
        <p:sp>
          <p:nvSpPr>
            <p:cNvPr id="90" name="Freeform 89">
              <a:extLst>
                <a:ext uri="{FF2B5EF4-FFF2-40B4-BE49-F238E27FC236}">
                  <a16:creationId xmlns:a16="http://schemas.microsoft.com/office/drawing/2014/main" id="{C3D55DF3-708A-4A48-8935-87EFCC14E937}"/>
                </a:ext>
              </a:extLst>
            </p:cNvPr>
            <p:cNvSpPr/>
            <p:nvPr/>
          </p:nvSpPr>
          <p:spPr>
            <a:xfrm>
              <a:off x="8253483" y="1799171"/>
              <a:ext cx="2934705" cy="364634"/>
            </a:xfrm>
            <a:custGeom>
              <a:avLst/>
              <a:gdLst>
                <a:gd name="connsiteX0" fmla="*/ 2160886 w 2160885"/>
                <a:gd name="connsiteY0" fmla="*/ 8571 h 268488"/>
                <a:gd name="connsiteX1" fmla="*/ 2158792 w 2160885"/>
                <a:gd name="connsiteY1" fmla="*/ 8571 h 268488"/>
                <a:gd name="connsiteX2" fmla="*/ 2155841 w 2160885"/>
                <a:gd name="connsiteY2" fmla="*/ 8571 h 268488"/>
                <a:gd name="connsiteX3" fmla="*/ 2151557 w 2160885"/>
                <a:gd name="connsiteY3" fmla="*/ 8571 h 268488"/>
                <a:gd name="connsiteX4" fmla="*/ 2145941 w 2160885"/>
                <a:gd name="connsiteY4" fmla="*/ 8571 h 268488"/>
                <a:gd name="connsiteX5" fmla="*/ 2138991 w 2160885"/>
                <a:gd name="connsiteY5" fmla="*/ 8571 h 268488"/>
                <a:gd name="connsiteX6" fmla="*/ 2130614 w 2160885"/>
                <a:gd name="connsiteY6" fmla="*/ 8571 h 268488"/>
                <a:gd name="connsiteX7" fmla="*/ 2121095 w 2160885"/>
                <a:gd name="connsiteY7" fmla="*/ 8571 h 268488"/>
                <a:gd name="connsiteX8" fmla="*/ 2109862 w 2160885"/>
                <a:gd name="connsiteY8" fmla="*/ 8571 h 268488"/>
                <a:gd name="connsiteX9" fmla="*/ 2097392 w 2160885"/>
                <a:gd name="connsiteY9" fmla="*/ 8571 h 268488"/>
                <a:gd name="connsiteX10" fmla="*/ 2083589 w 2160885"/>
                <a:gd name="connsiteY10" fmla="*/ 8571 h 268488"/>
                <a:gd name="connsiteX11" fmla="*/ 2068453 w 2160885"/>
                <a:gd name="connsiteY11" fmla="*/ 8571 h 268488"/>
                <a:gd name="connsiteX12" fmla="*/ 2052080 w 2160885"/>
                <a:gd name="connsiteY12" fmla="*/ 8571 h 268488"/>
                <a:gd name="connsiteX13" fmla="*/ 2034564 w 2160885"/>
                <a:gd name="connsiteY13" fmla="*/ 8571 h 268488"/>
                <a:gd name="connsiteX14" fmla="*/ 2015526 w 2160885"/>
                <a:gd name="connsiteY14" fmla="*/ 8571 h 268488"/>
                <a:gd name="connsiteX15" fmla="*/ 1995630 w 2160885"/>
                <a:gd name="connsiteY15" fmla="*/ 7429 h 268488"/>
                <a:gd name="connsiteX16" fmla="*/ 1974593 w 2160885"/>
                <a:gd name="connsiteY16" fmla="*/ 6383 h 268488"/>
                <a:gd name="connsiteX17" fmla="*/ 1798961 w 2160885"/>
                <a:gd name="connsiteY17" fmla="*/ 6383 h 268488"/>
                <a:gd name="connsiteX18" fmla="*/ 1770403 w 2160885"/>
                <a:gd name="connsiteY18" fmla="*/ 7429 h 268488"/>
                <a:gd name="connsiteX19" fmla="*/ 1740798 w 2160885"/>
                <a:gd name="connsiteY19" fmla="*/ 8000 h 268488"/>
                <a:gd name="connsiteX20" fmla="*/ 1710431 w 2160885"/>
                <a:gd name="connsiteY20" fmla="*/ 8000 h 268488"/>
                <a:gd name="connsiteX21" fmla="*/ 1679303 w 2160885"/>
                <a:gd name="connsiteY21" fmla="*/ 8000 h 268488"/>
                <a:gd name="connsiteX22" fmla="*/ 1647414 w 2160885"/>
                <a:gd name="connsiteY22" fmla="*/ 8000 h 268488"/>
                <a:gd name="connsiteX23" fmla="*/ 1614953 w 2160885"/>
                <a:gd name="connsiteY23" fmla="*/ 8000 h 268488"/>
                <a:gd name="connsiteX24" fmla="*/ 1581730 w 2160885"/>
                <a:gd name="connsiteY24" fmla="*/ 8000 h 268488"/>
                <a:gd name="connsiteX25" fmla="*/ 1547937 w 2160885"/>
                <a:gd name="connsiteY25" fmla="*/ 8000 h 268488"/>
                <a:gd name="connsiteX26" fmla="*/ 1513572 w 2160885"/>
                <a:gd name="connsiteY26" fmla="*/ 8000 h 268488"/>
                <a:gd name="connsiteX27" fmla="*/ 1478541 w 2160885"/>
                <a:gd name="connsiteY27" fmla="*/ 6859 h 268488"/>
                <a:gd name="connsiteX28" fmla="*/ 1443129 w 2160885"/>
                <a:gd name="connsiteY28" fmla="*/ 5812 h 268488"/>
                <a:gd name="connsiteX29" fmla="*/ 1228944 w 2160885"/>
                <a:gd name="connsiteY29" fmla="*/ 5812 h 268488"/>
                <a:gd name="connsiteX30" fmla="*/ 1198578 w 2160885"/>
                <a:gd name="connsiteY30" fmla="*/ 6859 h 268488"/>
                <a:gd name="connsiteX31" fmla="*/ 1168021 w 2160885"/>
                <a:gd name="connsiteY31" fmla="*/ 7429 h 268488"/>
                <a:gd name="connsiteX32" fmla="*/ 1106621 w 2160885"/>
                <a:gd name="connsiteY32" fmla="*/ 7429 h 268488"/>
                <a:gd name="connsiteX33" fmla="*/ 1075683 w 2160885"/>
                <a:gd name="connsiteY33" fmla="*/ 7429 h 268488"/>
                <a:gd name="connsiteX34" fmla="*/ 1044650 w 2160885"/>
                <a:gd name="connsiteY34" fmla="*/ 7429 h 268488"/>
                <a:gd name="connsiteX35" fmla="*/ 1013522 w 2160885"/>
                <a:gd name="connsiteY35" fmla="*/ 7429 h 268488"/>
                <a:gd name="connsiteX36" fmla="*/ 982299 w 2160885"/>
                <a:gd name="connsiteY36" fmla="*/ 7429 h 268488"/>
                <a:gd name="connsiteX37" fmla="*/ 951075 w 2160885"/>
                <a:gd name="connsiteY37" fmla="*/ 7429 h 268488"/>
                <a:gd name="connsiteX38" fmla="*/ 919757 w 2160885"/>
                <a:gd name="connsiteY38" fmla="*/ 7429 h 268488"/>
                <a:gd name="connsiteX39" fmla="*/ 888438 w 2160885"/>
                <a:gd name="connsiteY39" fmla="*/ 7429 h 268488"/>
                <a:gd name="connsiteX40" fmla="*/ 857120 w 2160885"/>
                <a:gd name="connsiteY40" fmla="*/ 7429 h 268488"/>
                <a:gd name="connsiteX41" fmla="*/ 825801 w 2160885"/>
                <a:gd name="connsiteY41" fmla="*/ 7429 h 268488"/>
                <a:gd name="connsiteX42" fmla="*/ 794578 w 2160885"/>
                <a:gd name="connsiteY42" fmla="*/ 7429 h 268488"/>
                <a:gd name="connsiteX43" fmla="*/ 763354 w 2160885"/>
                <a:gd name="connsiteY43" fmla="*/ 7429 h 268488"/>
                <a:gd name="connsiteX44" fmla="*/ 732131 w 2160885"/>
                <a:gd name="connsiteY44" fmla="*/ 7429 h 268488"/>
                <a:gd name="connsiteX45" fmla="*/ 701098 w 2160885"/>
                <a:gd name="connsiteY45" fmla="*/ 7429 h 268488"/>
                <a:gd name="connsiteX46" fmla="*/ 670065 w 2160885"/>
                <a:gd name="connsiteY46" fmla="*/ 7429 h 268488"/>
                <a:gd name="connsiteX47" fmla="*/ 639222 w 2160885"/>
                <a:gd name="connsiteY47" fmla="*/ 7429 h 268488"/>
                <a:gd name="connsiteX48" fmla="*/ 608380 w 2160885"/>
                <a:gd name="connsiteY48" fmla="*/ 7429 h 268488"/>
                <a:gd name="connsiteX49" fmla="*/ 577823 w 2160885"/>
                <a:gd name="connsiteY49" fmla="*/ 7429 h 268488"/>
                <a:gd name="connsiteX50" fmla="*/ 547361 w 2160885"/>
                <a:gd name="connsiteY50" fmla="*/ 7429 h 268488"/>
                <a:gd name="connsiteX51" fmla="*/ 517090 w 2160885"/>
                <a:gd name="connsiteY51" fmla="*/ 7429 h 268488"/>
                <a:gd name="connsiteX52" fmla="*/ 487008 w 2160885"/>
                <a:gd name="connsiteY52" fmla="*/ 7429 h 268488"/>
                <a:gd name="connsiteX53" fmla="*/ 457118 w 2160885"/>
                <a:gd name="connsiteY53" fmla="*/ 7429 h 268488"/>
                <a:gd name="connsiteX54" fmla="*/ 427513 w 2160885"/>
                <a:gd name="connsiteY54" fmla="*/ 7429 h 268488"/>
                <a:gd name="connsiteX55" fmla="*/ 398098 w 2160885"/>
                <a:gd name="connsiteY55" fmla="*/ 7429 h 268488"/>
                <a:gd name="connsiteX56" fmla="*/ 368874 w 2160885"/>
                <a:gd name="connsiteY56" fmla="*/ 7429 h 268488"/>
                <a:gd name="connsiteX57" fmla="*/ 340316 w 2160885"/>
                <a:gd name="connsiteY57" fmla="*/ 7429 h 268488"/>
                <a:gd name="connsiteX58" fmla="*/ 311758 w 2160885"/>
                <a:gd name="connsiteY58" fmla="*/ 6288 h 268488"/>
                <a:gd name="connsiteX59" fmla="*/ 283200 w 2160885"/>
                <a:gd name="connsiteY59" fmla="*/ 5241 h 268488"/>
                <a:gd name="connsiteX60" fmla="*/ 129558 w 2160885"/>
                <a:gd name="connsiteY60" fmla="*/ 5241 h 268488"/>
                <a:gd name="connsiteX61" fmla="*/ 112328 w 2160885"/>
                <a:gd name="connsiteY61" fmla="*/ 6288 h 268488"/>
                <a:gd name="connsiteX62" fmla="*/ 95288 w 2160885"/>
                <a:gd name="connsiteY62" fmla="*/ 6859 h 268488"/>
                <a:gd name="connsiteX63" fmla="*/ 78534 w 2160885"/>
                <a:gd name="connsiteY63" fmla="*/ 6859 h 268488"/>
                <a:gd name="connsiteX64" fmla="*/ 61876 w 2160885"/>
                <a:gd name="connsiteY64" fmla="*/ 6859 h 268488"/>
                <a:gd name="connsiteX65" fmla="*/ 45407 w 2160885"/>
                <a:gd name="connsiteY65" fmla="*/ 7810 h 268488"/>
                <a:gd name="connsiteX66" fmla="*/ 29224 w 2160885"/>
                <a:gd name="connsiteY66" fmla="*/ 5907 h 268488"/>
                <a:gd name="connsiteX67" fmla="*/ 14469 w 2160885"/>
                <a:gd name="connsiteY67" fmla="*/ 5907 h 268488"/>
                <a:gd name="connsiteX68" fmla="*/ 0 w 2160885"/>
                <a:gd name="connsiteY68" fmla="*/ 7525 h 268488"/>
                <a:gd name="connsiteX69" fmla="*/ 0 w 2160885"/>
                <a:gd name="connsiteY69" fmla="*/ 264383 h 268488"/>
                <a:gd name="connsiteX70" fmla="*/ 14374 w 2160885"/>
                <a:gd name="connsiteY70" fmla="*/ 262766 h 268488"/>
                <a:gd name="connsiteX71" fmla="*/ 29415 w 2160885"/>
                <a:gd name="connsiteY71" fmla="*/ 262005 h 268488"/>
                <a:gd name="connsiteX72" fmla="*/ 44741 w 2160885"/>
                <a:gd name="connsiteY72" fmla="*/ 264383 h 268488"/>
                <a:gd name="connsiteX73" fmla="*/ 60257 w 2160885"/>
                <a:gd name="connsiteY73" fmla="*/ 267808 h 268488"/>
                <a:gd name="connsiteX74" fmla="*/ 75869 w 2160885"/>
                <a:gd name="connsiteY74" fmla="*/ 266476 h 268488"/>
                <a:gd name="connsiteX75" fmla="*/ 91481 w 2160885"/>
                <a:gd name="connsiteY75" fmla="*/ 264383 h 268488"/>
                <a:gd name="connsiteX76" fmla="*/ 107092 w 2160885"/>
                <a:gd name="connsiteY76" fmla="*/ 264383 h 268488"/>
                <a:gd name="connsiteX77" fmla="*/ 122704 w 2160885"/>
                <a:gd name="connsiteY77" fmla="*/ 263146 h 268488"/>
                <a:gd name="connsiteX78" fmla="*/ 138411 w 2160885"/>
                <a:gd name="connsiteY78" fmla="*/ 261910 h 268488"/>
                <a:gd name="connsiteX79" fmla="*/ 467208 w 2160885"/>
                <a:gd name="connsiteY79" fmla="*/ 261910 h 268488"/>
                <a:gd name="connsiteX80" fmla="*/ 490721 w 2160885"/>
                <a:gd name="connsiteY80" fmla="*/ 262956 h 268488"/>
                <a:gd name="connsiteX81" fmla="*/ 514234 w 2160885"/>
                <a:gd name="connsiteY81" fmla="*/ 263527 h 268488"/>
                <a:gd name="connsiteX82" fmla="*/ 537651 w 2160885"/>
                <a:gd name="connsiteY82" fmla="*/ 262766 h 268488"/>
                <a:gd name="connsiteX83" fmla="*/ 561164 w 2160885"/>
                <a:gd name="connsiteY83" fmla="*/ 261910 h 268488"/>
                <a:gd name="connsiteX84" fmla="*/ 1923474 w 2160885"/>
                <a:gd name="connsiteY84" fmla="*/ 261910 h 268488"/>
                <a:gd name="connsiteX85" fmla="*/ 1939181 w 2160885"/>
                <a:gd name="connsiteY85" fmla="*/ 262956 h 268488"/>
                <a:gd name="connsiteX86" fmla="*/ 1954793 w 2160885"/>
                <a:gd name="connsiteY86" fmla="*/ 263527 h 268488"/>
                <a:gd name="connsiteX87" fmla="*/ 1962598 w 2160885"/>
                <a:gd name="connsiteY87" fmla="*/ 263527 h 268488"/>
                <a:gd name="connsiteX88" fmla="*/ 1970500 w 2160885"/>
                <a:gd name="connsiteY88" fmla="*/ 264098 h 268488"/>
                <a:gd name="connsiteX89" fmla="*/ 1978305 w 2160885"/>
                <a:gd name="connsiteY89" fmla="*/ 263432 h 268488"/>
                <a:gd name="connsiteX90" fmla="*/ 1986111 w 2160885"/>
                <a:gd name="connsiteY90" fmla="*/ 263432 h 268488"/>
                <a:gd name="connsiteX91" fmla="*/ 1993917 w 2160885"/>
                <a:gd name="connsiteY91" fmla="*/ 262195 h 268488"/>
                <a:gd name="connsiteX92" fmla="*/ 2001818 w 2160885"/>
                <a:gd name="connsiteY92" fmla="*/ 262956 h 268488"/>
                <a:gd name="connsiteX93" fmla="*/ 2009624 w 2160885"/>
                <a:gd name="connsiteY93" fmla="*/ 263527 h 268488"/>
                <a:gd name="connsiteX94" fmla="*/ 2017430 w 2160885"/>
                <a:gd name="connsiteY94" fmla="*/ 263527 h 268488"/>
                <a:gd name="connsiteX95" fmla="*/ 2025236 w 2160885"/>
                <a:gd name="connsiteY95" fmla="*/ 261720 h 268488"/>
                <a:gd name="connsiteX96" fmla="*/ 2033136 w 2160885"/>
                <a:gd name="connsiteY96" fmla="*/ 261720 h 268488"/>
                <a:gd name="connsiteX97" fmla="*/ 2040942 w 2160885"/>
                <a:gd name="connsiteY97" fmla="*/ 261720 h 268488"/>
                <a:gd name="connsiteX98" fmla="*/ 2048748 w 2160885"/>
                <a:gd name="connsiteY98" fmla="*/ 261720 h 268488"/>
                <a:gd name="connsiteX99" fmla="*/ 2056554 w 2160885"/>
                <a:gd name="connsiteY99" fmla="*/ 260578 h 268488"/>
                <a:gd name="connsiteX100" fmla="*/ 2064455 w 2160885"/>
                <a:gd name="connsiteY100" fmla="*/ 262481 h 268488"/>
                <a:gd name="connsiteX101" fmla="*/ 2072261 w 2160885"/>
                <a:gd name="connsiteY101" fmla="*/ 262481 h 268488"/>
                <a:gd name="connsiteX102" fmla="*/ 2080067 w 2160885"/>
                <a:gd name="connsiteY102" fmla="*/ 263051 h 268488"/>
                <a:gd name="connsiteX103" fmla="*/ 2087872 w 2160885"/>
                <a:gd name="connsiteY103" fmla="*/ 261244 h 268488"/>
                <a:gd name="connsiteX104" fmla="*/ 2095678 w 2160885"/>
                <a:gd name="connsiteY104" fmla="*/ 262956 h 268488"/>
                <a:gd name="connsiteX105" fmla="*/ 2111386 w 2160885"/>
                <a:gd name="connsiteY105" fmla="*/ 262956 h 268488"/>
                <a:gd name="connsiteX106" fmla="*/ 2126997 w 2160885"/>
                <a:gd name="connsiteY106" fmla="*/ 260483 h 268488"/>
                <a:gd name="connsiteX107" fmla="*/ 2143941 w 2160885"/>
                <a:gd name="connsiteY107" fmla="*/ 261434 h 268488"/>
                <a:gd name="connsiteX108" fmla="*/ 2160886 w 2160885"/>
                <a:gd name="connsiteY108" fmla="*/ 262956 h 268488"/>
                <a:gd name="connsiteX109" fmla="*/ 2160886 w 2160885"/>
                <a:gd name="connsiteY109" fmla="*/ 6098 h 26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160885" h="268488">
                  <a:moveTo>
                    <a:pt x="2160886" y="8571"/>
                  </a:moveTo>
                  <a:cubicBezTo>
                    <a:pt x="2160886" y="14089"/>
                    <a:pt x="2159363" y="8571"/>
                    <a:pt x="2158792" y="8571"/>
                  </a:cubicBezTo>
                  <a:cubicBezTo>
                    <a:pt x="2158220" y="8571"/>
                    <a:pt x="2156888" y="12852"/>
                    <a:pt x="2155841" y="8571"/>
                  </a:cubicBezTo>
                  <a:cubicBezTo>
                    <a:pt x="2154794" y="7810"/>
                    <a:pt x="2153175" y="8571"/>
                    <a:pt x="2151557" y="8571"/>
                  </a:cubicBezTo>
                  <a:cubicBezTo>
                    <a:pt x="2150034" y="12567"/>
                    <a:pt x="2148035" y="8571"/>
                    <a:pt x="2145941" y="8571"/>
                  </a:cubicBezTo>
                  <a:cubicBezTo>
                    <a:pt x="2143941" y="5622"/>
                    <a:pt x="2141562" y="13423"/>
                    <a:pt x="2138991" y="8571"/>
                  </a:cubicBezTo>
                  <a:cubicBezTo>
                    <a:pt x="2136421" y="1531"/>
                    <a:pt x="2133565" y="8000"/>
                    <a:pt x="2130614" y="8571"/>
                  </a:cubicBezTo>
                  <a:cubicBezTo>
                    <a:pt x="2127568" y="11710"/>
                    <a:pt x="2124236" y="7429"/>
                    <a:pt x="2121095" y="8571"/>
                  </a:cubicBezTo>
                  <a:cubicBezTo>
                    <a:pt x="2117544" y="6863"/>
                    <a:pt x="2113413" y="6863"/>
                    <a:pt x="2109862" y="8571"/>
                  </a:cubicBezTo>
                  <a:cubicBezTo>
                    <a:pt x="2105826" y="9970"/>
                    <a:pt x="2101428" y="9970"/>
                    <a:pt x="2097392" y="8571"/>
                  </a:cubicBezTo>
                  <a:cubicBezTo>
                    <a:pt x="2092889" y="9906"/>
                    <a:pt x="2088091" y="9906"/>
                    <a:pt x="2083589" y="8571"/>
                  </a:cubicBezTo>
                  <a:cubicBezTo>
                    <a:pt x="2078734" y="8571"/>
                    <a:pt x="2074069" y="10854"/>
                    <a:pt x="2068453" y="8571"/>
                  </a:cubicBezTo>
                  <a:cubicBezTo>
                    <a:pt x="2063122" y="6904"/>
                    <a:pt x="2057410" y="6904"/>
                    <a:pt x="2052080" y="8571"/>
                  </a:cubicBezTo>
                  <a:cubicBezTo>
                    <a:pt x="2046407" y="6621"/>
                    <a:pt x="2040238" y="6621"/>
                    <a:pt x="2034564" y="8571"/>
                  </a:cubicBezTo>
                  <a:cubicBezTo>
                    <a:pt x="2028472" y="10379"/>
                    <a:pt x="2022189" y="6763"/>
                    <a:pt x="2015526" y="8571"/>
                  </a:cubicBezTo>
                  <a:cubicBezTo>
                    <a:pt x="2008862" y="10379"/>
                    <a:pt x="2002389" y="1056"/>
                    <a:pt x="1995630" y="7429"/>
                  </a:cubicBezTo>
                  <a:cubicBezTo>
                    <a:pt x="1988605" y="8024"/>
                    <a:pt x="1981523" y="7672"/>
                    <a:pt x="1974593" y="6383"/>
                  </a:cubicBezTo>
                  <a:lnTo>
                    <a:pt x="1798961" y="6383"/>
                  </a:lnTo>
                  <a:cubicBezTo>
                    <a:pt x="1789442" y="6383"/>
                    <a:pt x="1779923" y="6383"/>
                    <a:pt x="1770403" y="7429"/>
                  </a:cubicBezTo>
                  <a:cubicBezTo>
                    <a:pt x="1760589" y="5682"/>
                    <a:pt x="1750536" y="5876"/>
                    <a:pt x="1740798" y="8000"/>
                  </a:cubicBezTo>
                  <a:cubicBezTo>
                    <a:pt x="1730774" y="10038"/>
                    <a:pt x="1720455" y="10038"/>
                    <a:pt x="1710431" y="8000"/>
                  </a:cubicBezTo>
                  <a:cubicBezTo>
                    <a:pt x="1700151" y="10949"/>
                    <a:pt x="1689775" y="6288"/>
                    <a:pt x="1679303" y="8000"/>
                  </a:cubicBezTo>
                  <a:cubicBezTo>
                    <a:pt x="1668708" y="9142"/>
                    <a:pt x="1658009" y="9142"/>
                    <a:pt x="1647414" y="8000"/>
                  </a:cubicBezTo>
                  <a:cubicBezTo>
                    <a:pt x="1636752" y="7429"/>
                    <a:pt x="1625900" y="8000"/>
                    <a:pt x="1614953" y="8000"/>
                  </a:cubicBezTo>
                  <a:cubicBezTo>
                    <a:pt x="1603977" y="10093"/>
                    <a:pt x="1592706" y="10093"/>
                    <a:pt x="1581730" y="8000"/>
                  </a:cubicBezTo>
                  <a:cubicBezTo>
                    <a:pt x="1570593" y="10427"/>
                    <a:pt x="1559074" y="10427"/>
                    <a:pt x="1547937" y="8000"/>
                  </a:cubicBezTo>
                  <a:cubicBezTo>
                    <a:pt x="1536599" y="10283"/>
                    <a:pt x="1524910" y="10283"/>
                    <a:pt x="1513572" y="8000"/>
                  </a:cubicBezTo>
                  <a:cubicBezTo>
                    <a:pt x="1501958" y="11044"/>
                    <a:pt x="1490345" y="6954"/>
                    <a:pt x="1478541" y="6859"/>
                  </a:cubicBezTo>
                  <a:cubicBezTo>
                    <a:pt x="1466832" y="12947"/>
                    <a:pt x="1455028" y="5812"/>
                    <a:pt x="1443129" y="5812"/>
                  </a:cubicBezTo>
                  <a:lnTo>
                    <a:pt x="1228944" y="5812"/>
                  </a:lnTo>
                  <a:cubicBezTo>
                    <a:pt x="1218854" y="5812"/>
                    <a:pt x="1208763" y="7334"/>
                    <a:pt x="1198578" y="6859"/>
                  </a:cubicBezTo>
                  <a:cubicBezTo>
                    <a:pt x="1188392" y="6383"/>
                    <a:pt x="1178302" y="6859"/>
                    <a:pt x="1168021" y="7429"/>
                  </a:cubicBezTo>
                  <a:cubicBezTo>
                    <a:pt x="1147554" y="7493"/>
                    <a:pt x="1127088" y="7493"/>
                    <a:pt x="1106621" y="7429"/>
                  </a:cubicBezTo>
                  <a:cubicBezTo>
                    <a:pt x="1096340" y="1626"/>
                    <a:pt x="1085964" y="13233"/>
                    <a:pt x="1075683" y="7429"/>
                  </a:cubicBezTo>
                  <a:cubicBezTo>
                    <a:pt x="1065431" y="5431"/>
                    <a:pt x="1054893" y="5431"/>
                    <a:pt x="1044650" y="7429"/>
                  </a:cubicBezTo>
                  <a:cubicBezTo>
                    <a:pt x="1034350" y="5669"/>
                    <a:pt x="1023822" y="5669"/>
                    <a:pt x="1013522" y="7429"/>
                  </a:cubicBezTo>
                  <a:cubicBezTo>
                    <a:pt x="1003194" y="9285"/>
                    <a:pt x="992627" y="9285"/>
                    <a:pt x="982299" y="7429"/>
                  </a:cubicBezTo>
                  <a:cubicBezTo>
                    <a:pt x="971923" y="3053"/>
                    <a:pt x="961451" y="7429"/>
                    <a:pt x="951075" y="7429"/>
                  </a:cubicBezTo>
                  <a:cubicBezTo>
                    <a:pt x="940604" y="4385"/>
                    <a:pt x="930228" y="-752"/>
                    <a:pt x="919757" y="7429"/>
                  </a:cubicBezTo>
                  <a:cubicBezTo>
                    <a:pt x="909381" y="5907"/>
                    <a:pt x="898909" y="10759"/>
                    <a:pt x="888438" y="7429"/>
                  </a:cubicBezTo>
                  <a:cubicBezTo>
                    <a:pt x="877967" y="4100"/>
                    <a:pt x="867591" y="10949"/>
                    <a:pt x="857120" y="7429"/>
                  </a:cubicBezTo>
                  <a:cubicBezTo>
                    <a:pt x="846744" y="13613"/>
                    <a:pt x="836272" y="7429"/>
                    <a:pt x="825801" y="7429"/>
                  </a:cubicBezTo>
                  <a:cubicBezTo>
                    <a:pt x="815606" y="10379"/>
                    <a:pt x="804773" y="10379"/>
                    <a:pt x="794578" y="7429"/>
                  </a:cubicBezTo>
                  <a:cubicBezTo>
                    <a:pt x="784106" y="6288"/>
                    <a:pt x="773730" y="14374"/>
                    <a:pt x="763354" y="7429"/>
                  </a:cubicBezTo>
                  <a:cubicBezTo>
                    <a:pt x="752978" y="8619"/>
                    <a:pt x="742507" y="8619"/>
                    <a:pt x="732131" y="7429"/>
                  </a:cubicBezTo>
                  <a:cubicBezTo>
                    <a:pt x="721755" y="1531"/>
                    <a:pt x="711379" y="6573"/>
                    <a:pt x="701098" y="7429"/>
                  </a:cubicBezTo>
                  <a:cubicBezTo>
                    <a:pt x="690722" y="12757"/>
                    <a:pt x="680346" y="7429"/>
                    <a:pt x="670065" y="7429"/>
                  </a:cubicBezTo>
                  <a:cubicBezTo>
                    <a:pt x="659879" y="9427"/>
                    <a:pt x="649408" y="9427"/>
                    <a:pt x="639222" y="7429"/>
                  </a:cubicBezTo>
                  <a:cubicBezTo>
                    <a:pt x="628942" y="14945"/>
                    <a:pt x="618661" y="10569"/>
                    <a:pt x="608380" y="7429"/>
                  </a:cubicBezTo>
                  <a:cubicBezTo>
                    <a:pt x="598099" y="4290"/>
                    <a:pt x="588008" y="11520"/>
                    <a:pt x="577823" y="7429"/>
                  </a:cubicBezTo>
                  <a:cubicBezTo>
                    <a:pt x="567637" y="-562"/>
                    <a:pt x="557451" y="4480"/>
                    <a:pt x="547361" y="7429"/>
                  </a:cubicBezTo>
                  <a:cubicBezTo>
                    <a:pt x="537280" y="6716"/>
                    <a:pt x="527170" y="6716"/>
                    <a:pt x="517090" y="7429"/>
                  </a:cubicBezTo>
                  <a:cubicBezTo>
                    <a:pt x="507465" y="3391"/>
                    <a:pt x="496632" y="3391"/>
                    <a:pt x="487008" y="7429"/>
                  </a:cubicBezTo>
                  <a:cubicBezTo>
                    <a:pt x="477717" y="2246"/>
                    <a:pt x="466409" y="2246"/>
                    <a:pt x="457118" y="7429"/>
                  </a:cubicBezTo>
                  <a:cubicBezTo>
                    <a:pt x="447598" y="3624"/>
                    <a:pt x="437318" y="9808"/>
                    <a:pt x="427513" y="7429"/>
                  </a:cubicBezTo>
                  <a:cubicBezTo>
                    <a:pt x="417993" y="3244"/>
                    <a:pt x="407808" y="6668"/>
                    <a:pt x="398098" y="7429"/>
                  </a:cubicBezTo>
                  <a:cubicBezTo>
                    <a:pt x="388579" y="1721"/>
                    <a:pt x="378583" y="7429"/>
                    <a:pt x="368874" y="7429"/>
                  </a:cubicBezTo>
                  <a:cubicBezTo>
                    <a:pt x="359383" y="6311"/>
                    <a:pt x="349807" y="6311"/>
                    <a:pt x="340316" y="7429"/>
                  </a:cubicBezTo>
                  <a:cubicBezTo>
                    <a:pt x="330796" y="-3511"/>
                    <a:pt x="321277" y="-1037"/>
                    <a:pt x="311758" y="6288"/>
                  </a:cubicBezTo>
                  <a:cubicBezTo>
                    <a:pt x="302238" y="6288"/>
                    <a:pt x="292719" y="5241"/>
                    <a:pt x="283200" y="5241"/>
                  </a:cubicBezTo>
                  <a:lnTo>
                    <a:pt x="129558" y="5241"/>
                  </a:lnTo>
                  <a:cubicBezTo>
                    <a:pt x="123856" y="6111"/>
                    <a:pt x="118087" y="6461"/>
                    <a:pt x="112328" y="6288"/>
                  </a:cubicBezTo>
                  <a:cubicBezTo>
                    <a:pt x="106617" y="9"/>
                    <a:pt x="101000" y="8190"/>
                    <a:pt x="95288" y="6859"/>
                  </a:cubicBezTo>
                  <a:cubicBezTo>
                    <a:pt x="89672" y="9427"/>
                    <a:pt x="84056" y="6002"/>
                    <a:pt x="78534" y="6859"/>
                  </a:cubicBezTo>
                  <a:cubicBezTo>
                    <a:pt x="72918" y="14469"/>
                    <a:pt x="67397" y="-2655"/>
                    <a:pt x="61876" y="6859"/>
                  </a:cubicBezTo>
                  <a:cubicBezTo>
                    <a:pt x="56355" y="-7126"/>
                    <a:pt x="50928" y="7525"/>
                    <a:pt x="45407" y="7810"/>
                  </a:cubicBezTo>
                  <a:cubicBezTo>
                    <a:pt x="39981" y="1246"/>
                    <a:pt x="34650" y="-1703"/>
                    <a:pt x="29224" y="5907"/>
                  </a:cubicBezTo>
                  <a:cubicBezTo>
                    <a:pt x="24312" y="5622"/>
                    <a:pt x="19381" y="5622"/>
                    <a:pt x="14469" y="5907"/>
                  </a:cubicBezTo>
                  <a:cubicBezTo>
                    <a:pt x="9605" y="5983"/>
                    <a:pt x="4760" y="6525"/>
                    <a:pt x="0" y="7525"/>
                  </a:cubicBezTo>
                  <a:lnTo>
                    <a:pt x="0" y="264383"/>
                  </a:lnTo>
                  <a:cubicBezTo>
                    <a:pt x="0" y="264383"/>
                    <a:pt x="9519" y="268093"/>
                    <a:pt x="14374" y="262766"/>
                  </a:cubicBezTo>
                  <a:cubicBezTo>
                    <a:pt x="19610" y="265049"/>
                    <a:pt x="23894" y="261434"/>
                    <a:pt x="29415" y="262005"/>
                  </a:cubicBezTo>
                  <a:cubicBezTo>
                    <a:pt x="34650" y="260197"/>
                    <a:pt x="39505" y="272374"/>
                    <a:pt x="44741" y="264383"/>
                  </a:cubicBezTo>
                  <a:cubicBezTo>
                    <a:pt x="48977" y="268125"/>
                    <a:pt x="54841" y="269420"/>
                    <a:pt x="60257" y="267808"/>
                  </a:cubicBezTo>
                  <a:cubicBezTo>
                    <a:pt x="65493" y="267808"/>
                    <a:pt x="70633" y="264288"/>
                    <a:pt x="75869" y="266476"/>
                  </a:cubicBezTo>
                  <a:cubicBezTo>
                    <a:pt x="80990" y="265266"/>
                    <a:pt x="86217" y="264565"/>
                    <a:pt x="91481" y="264383"/>
                  </a:cubicBezTo>
                  <a:cubicBezTo>
                    <a:pt x="96716" y="263337"/>
                    <a:pt x="101857" y="266571"/>
                    <a:pt x="107092" y="264383"/>
                  </a:cubicBezTo>
                  <a:cubicBezTo>
                    <a:pt x="112147" y="262846"/>
                    <a:pt x="117468" y="262424"/>
                    <a:pt x="122704" y="263146"/>
                  </a:cubicBezTo>
                  <a:cubicBezTo>
                    <a:pt x="127940" y="263146"/>
                    <a:pt x="133175" y="261910"/>
                    <a:pt x="138411" y="261910"/>
                  </a:cubicBezTo>
                  <a:lnTo>
                    <a:pt x="467208" y="261910"/>
                  </a:lnTo>
                  <a:cubicBezTo>
                    <a:pt x="475005" y="262922"/>
                    <a:pt x="482868" y="263272"/>
                    <a:pt x="490721" y="262956"/>
                  </a:cubicBezTo>
                  <a:cubicBezTo>
                    <a:pt x="498527" y="260197"/>
                    <a:pt x="506333" y="266381"/>
                    <a:pt x="514234" y="263527"/>
                  </a:cubicBezTo>
                  <a:cubicBezTo>
                    <a:pt x="522040" y="262195"/>
                    <a:pt x="529845" y="257248"/>
                    <a:pt x="537651" y="262766"/>
                  </a:cubicBezTo>
                  <a:cubicBezTo>
                    <a:pt x="545552" y="258485"/>
                    <a:pt x="553358" y="261910"/>
                    <a:pt x="561164" y="261910"/>
                  </a:cubicBezTo>
                  <a:lnTo>
                    <a:pt x="1923474" y="261910"/>
                  </a:lnTo>
                  <a:cubicBezTo>
                    <a:pt x="1928710" y="261910"/>
                    <a:pt x="1933945" y="262576"/>
                    <a:pt x="1939181" y="262956"/>
                  </a:cubicBezTo>
                  <a:cubicBezTo>
                    <a:pt x="1944226" y="264593"/>
                    <a:pt x="1949633" y="264790"/>
                    <a:pt x="1954793" y="263527"/>
                  </a:cubicBezTo>
                  <a:cubicBezTo>
                    <a:pt x="1957353" y="262862"/>
                    <a:pt x="1960038" y="262862"/>
                    <a:pt x="1962598" y="263527"/>
                  </a:cubicBezTo>
                  <a:cubicBezTo>
                    <a:pt x="1965187" y="264142"/>
                    <a:pt x="1967853" y="264335"/>
                    <a:pt x="1970500" y="264098"/>
                  </a:cubicBezTo>
                  <a:cubicBezTo>
                    <a:pt x="1973069" y="263589"/>
                    <a:pt x="1975688" y="263365"/>
                    <a:pt x="1978305" y="263432"/>
                  </a:cubicBezTo>
                  <a:cubicBezTo>
                    <a:pt x="1980875" y="263432"/>
                    <a:pt x="1983541" y="262671"/>
                    <a:pt x="1986111" y="263432"/>
                  </a:cubicBezTo>
                  <a:cubicBezTo>
                    <a:pt x="1988681" y="260388"/>
                    <a:pt x="1991347" y="260007"/>
                    <a:pt x="1993917" y="262195"/>
                  </a:cubicBezTo>
                  <a:cubicBezTo>
                    <a:pt x="1996582" y="256582"/>
                    <a:pt x="1999152" y="266762"/>
                    <a:pt x="2001818" y="262956"/>
                  </a:cubicBezTo>
                  <a:cubicBezTo>
                    <a:pt x="2004388" y="266191"/>
                    <a:pt x="2006958" y="261434"/>
                    <a:pt x="2009624" y="263527"/>
                  </a:cubicBezTo>
                  <a:cubicBezTo>
                    <a:pt x="2012194" y="261529"/>
                    <a:pt x="2014859" y="266000"/>
                    <a:pt x="2017430" y="263527"/>
                  </a:cubicBezTo>
                  <a:cubicBezTo>
                    <a:pt x="2020000" y="263527"/>
                    <a:pt x="2022665" y="261910"/>
                    <a:pt x="2025236" y="261720"/>
                  </a:cubicBezTo>
                  <a:cubicBezTo>
                    <a:pt x="2027901" y="265430"/>
                    <a:pt x="2030471" y="255251"/>
                    <a:pt x="2033136" y="261720"/>
                  </a:cubicBezTo>
                  <a:cubicBezTo>
                    <a:pt x="2035707" y="256487"/>
                    <a:pt x="2038277" y="261720"/>
                    <a:pt x="2040942" y="261720"/>
                  </a:cubicBezTo>
                  <a:cubicBezTo>
                    <a:pt x="2043513" y="266000"/>
                    <a:pt x="2046178" y="264764"/>
                    <a:pt x="2048748" y="261720"/>
                  </a:cubicBezTo>
                  <a:cubicBezTo>
                    <a:pt x="2051319" y="263432"/>
                    <a:pt x="2053984" y="267428"/>
                    <a:pt x="2056554" y="260578"/>
                  </a:cubicBezTo>
                  <a:cubicBezTo>
                    <a:pt x="2059219" y="260578"/>
                    <a:pt x="2061790" y="259246"/>
                    <a:pt x="2064455" y="262481"/>
                  </a:cubicBezTo>
                  <a:cubicBezTo>
                    <a:pt x="2067025" y="268569"/>
                    <a:pt x="2069596" y="267142"/>
                    <a:pt x="2072261" y="262481"/>
                  </a:cubicBezTo>
                  <a:cubicBezTo>
                    <a:pt x="2074831" y="264288"/>
                    <a:pt x="2077497" y="261339"/>
                    <a:pt x="2080067" y="263051"/>
                  </a:cubicBezTo>
                  <a:cubicBezTo>
                    <a:pt x="2082723" y="262721"/>
                    <a:pt x="2085340" y="262115"/>
                    <a:pt x="2087872" y="261244"/>
                  </a:cubicBezTo>
                  <a:cubicBezTo>
                    <a:pt x="2090586" y="260294"/>
                    <a:pt x="2093613" y="260958"/>
                    <a:pt x="2095678" y="262956"/>
                  </a:cubicBezTo>
                  <a:cubicBezTo>
                    <a:pt x="2100914" y="265715"/>
                    <a:pt x="2106150" y="262956"/>
                    <a:pt x="2111386" y="262956"/>
                  </a:cubicBezTo>
                  <a:cubicBezTo>
                    <a:pt x="2116716" y="263785"/>
                    <a:pt x="2122180" y="262919"/>
                    <a:pt x="2126997" y="260483"/>
                  </a:cubicBezTo>
                  <a:cubicBezTo>
                    <a:pt x="2132613" y="259077"/>
                    <a:pt x="2138525" y="259409"/>
                    <a:pt x="2143941" y="261434"/>
                  </a:cubicBezTo>
                  <a:cubicBezTo>
                    <a:pt x="2149634" y="261308"/>
                    <a:pt x="2155317" y="261818"/>
                    <a:pt x="2160886" y="262956"/>
                  </a:cubicBezTo>
                  <a:lnTo>
                    <a:pt x="2160886" y="6098"/>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EF5C91BA-54A2-1C42-AAEA-BC5D5DAC68FF}"/>
                </a:ext>
              </a:extLst>
            </p:cNvPr>
            <p:cNvSpPr/>
            <p:nvPr/>
          </p:nvSpPr>
          <p:spPr>
            <a:xfrm>
              <a:off x="8408622" y="2053197"/>
              <a:ext cx="2701998" cy="356543"/>
            </a:xfrm>
            <a:custGeom>
              <a:avLst/>
              <a:gdLst>
                <a:gd name="connsiteX0" fmla="*/ 1989538 w 1989538"/>
                <a:gd name="connsiteY0" fmla="*/ 2279 h 262530"/>
                <a:gd name="connsiteX1" fmla="*/ 1986111 w 1989538"/>
                <a:gd name="connsiteY1" fmla="*/ 2279 h 262530"/>
                <a:gd name="connsiteX2" fmla="*/ 1979257 w 1989538"/>
                <a:gd name="connsiteY2" fmla="*/ 2279 h 262530"/>
                <a:gd name="connsiteX3" fmla="*/ 1968596 w 1989538"/>
                <a:gd name="connsiteY3" fmla="*/ 2279 h 262530"/>
                <a:gd name="connsiteX4" fmla="*/ 1961932 w 1989538"/>
                <a:gd name="connsiteY4" fmla="*/ 3515 h 262530"/>
                <a:gd name="connsiteX5" fmla="*/ 1954221 w 1989538"/>
                <a:gd name="connsiteY5" fmla="*/ 2279 h 262530"/>
                <a:gd name="connsiteX6" fmla="*/ 1945749 w 1989538"/>
                <a:gd name="connsiteY6" fmla="*/ 1327 h 262530"/>
                <a:gd name="connsiteX7" fmla="*/ 1936230 w 1989538"/>
                <a:gd name="connsiteY7" fmla="*/ 2279 h 262530"/>
                <a:gd name="connsiteX8" fmla="*/ 1925949 w 1989538"/>
                <a:gd name="connsiteY8" fmla="*/ 2279 h 262530"/>
                <a:gd name="connsiteX9" fmla="*/ 1914811 w 1989538"/>
                <a:gd name="connsiteY9" fmla="*/ 2279 h 262530"/>
                <a:gd name="connsiteX10" fmla="*/ 1902817 w 1989538"/>
                <a:gd name="connsiteY10" fmla="*/ 1327 h 262530"/>
                <a:gd name="connsiteX11" fmla="*/ 1890061 w 1989538"/>
                <a:gd name="connsiteY11" fmla="*/ 2279 h 262530"/>
                <a:gd name="connsiteX12" fmla="*/ 1876449 w 1989538"/>
                <a:gd name="connsiteY12" fmla="*/ 2279 h 262530"/>
                <a:gd name="connsiteX13" fmla="*/ 1861979 w 1989538"/>
                <a:gd name="connsiteY13" fmla="*/ 2279 h 262530"/>
                <a:gd name="connsiteX14" fmla="*/ 1848557 w 1989538"/>
                <a:gd name="connsiteY14" fmla="*/ 2279 h 262530"/>
                <a:gd name="connsiteX15" fmla="*/ 1834563 w 1989538"/>
                <a:gd name="connsiteY15" fmla="*/ 2279 h 262530"/>
                <a:gd name="connsiteX16" fmla="*/ 1819904 w 1989538"/>
                <a:gd name="connsiteY16" fmla="*/ 1137 h 262530"/>
                <a:gd name="connsiteX17" fmla="*/ 1804768 w 1989538"/>
                <a:gd name="connsiteY17" fmla="*/ 91 h 262530"/>
                <a:gd name="connsiteX18" fmla="*/ 0 w 1989538"/>
                <a:gd name="connsiteY18" fmla="*/ 91 h 262530"/>
                <a:gd name="connsiteX19" fmla="*/ 0 w 1989538"/>
                <a:gd name="connsiteY19" fmla="*/ 259137 h 262530"/>
                <a:gd name="connsiteX20" fmla="*/ 45026 w 1989538"/>
                <a:gd name="connsiteY20" fmla="*/ 257996 h 262530"/>
                <a:gd name="connsiteX21" fmla="*/ 90053 w 1989538"/>
                <a:gd name="connsiteY21" fmla="*/ 256949 h 262530"/>
                <a:gd name="connsiteX22" fmla="*/ 1771070 w 1989538"/>
                <a:gd name="connsiteY22" fmla="*/ 256949 h 262530"/>
                <a:gd name="connsiteX23" fmla="*/ 1786491 w 1989538"/>
                <a:gd name="connsiteY23" fmla="*/ 257996 h 262530"/>
                <a:gd name="connsiteX24" fmla="*/ 1801912 w 1989538"/>
                <a:gd name="connsiteY24" fmla="*/ 258567 h 262530"/>
                <a:gd name="connsiteX25" fmla="*/ 1817334 w 1989538"/>
                <a:gd name="connsiteY25" fmla="*/ 261135 h 262530"/>
                <a:gd name="connsiteX26" fmla="*/ 1832755 w 1989538"/>
                <a:gd name="connsiteY26" fmla="*/ 261135 h 262530"/>
                <a:gd name="connsiteX27" fmla="*/ 1848176 w 1989538"/>
                <a:gd name="connsiteY27" fmla="*/ 258567 h 262530"/>
                <a:gd name="connsiteX28" fmla="*/ 1863597 w 1989538"/>
                <a:gd name="connsiteY28" fmla="*/ 258567 h 262530"/>
                <a:gd name="connsiteX29" fmla="*/ 1879019 w 1989538"/>
                <a:gd name="connsiteY29" fmla="*/ 261040 h 262530"/>
                <a:gd name="connsiteX30" fmla="*/ 1894440 w 1989538"/>
                <a:gd name="connsiteY30" fmla="*/ 258757 h 262530"/>
                <a:gd name="connsiteX31" fmla="*/ 1909861 w 1989538"/>
                <a:gd name="connsiteY31" fmla="*/ 258757 h 262530"/>
                <a:gd name="connsiteX32" fmla="*/ 1925283 w 1989538"/>
                <a:gd name="connsiteY32" fmla="*/ 259708 h 262530"/>
                <a:gd name="connsiteX33" fmla="*/ 1940704 w 1989538"/>
                <a:gd name="connsiteY33" fmla="*/ 258852 h 262530"/>
                <a:gd name="connsiteX34" fmla="*/ 1956125 w 1989538"/>
                <a:gd name="connsiteY34" fmla="*/ 256854 h 262530"/>
                <a:gd name="connsiteX35" fmla="*/ 1972879 w 1989538"/>
                <a:gd name="connsiteY35" fmla="*/ 256854 h 262530"/>
                <a:gd name="connsiteX36" fmla="*/ 1989538 w 1989538"/>
                <a:gd name="connsiteY36" fmla="*/ 258471 h 262530"/>
                <a:gd name="connsiteX37" fmla="*/ 1989538 w 1989538"/>
                <a:gd name="connsiteY37" fmla="*/ 1613 h 262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89538" h="262530">
                  <a:moveTo>
                    <a:pt x="1989538" y="2279"/>
                  </a:moveTo>
                  <a:cubicBezTo>
                    <a:pt x="1989538" y="2279"/>
                    <a:pt x="1987539" y="2279"/>
                    <a:pt x="1986111" y="2279"/>
                  </a:cubicBezTo>
                  <a:cubicBezTo>
                    <a:pt x="1984683" y="2279"/>
                    <a:pt x="1982018" y="2279"/>
                    <a:pt x="1979257" y="2279"/>
                  </a:cubicBezTo>
                  <a:cubicBezTo>
                    <a:pt x="1976496" y="-956"/>
                    <a:pt x="1972689" y="5513"/>
                    <a:pt x="1968596" y="2279"/>
                  </a:cubicBezTo>
                  <a:cubicBezTo>
                    <a:pt x="1966596" y="2279"/>
                    <a:pt x="1964217" y="4847"/>
                    <a:pt x="1961932" y="3515"/>
                  </a:cubicBezTo>
                  <a:cubicBezTo>
                    <a:pt x="1959552" y="4942"/>
                    <a:pt x="1956886" y="2184"/>
                    <a:pt x="1954221" y="2279"/>
                  </a:cubicBezTo>
                  <a:cubicBezTo>
                    <a:pt x="1951556" y="-956"/>
                    <a:pt x="1948700" y="-5"/>
                    <a:pt x="1945749" y="1327"/>
                  </a:cubicBezTo>
                  <a:cubicBezTo>
                    <a:pt x="1942655" y="2190"/>
                    <a:pt x="1939438" y="2512"/>
                    <a:pt x="1936230" y="2279"/>
                  </a:cubicBezTo>
                  <a:cubicBezTo>
                    <a:pt x="1932851" y="3076"/>
                    <a:pt x="1929328" y="3076"/>
                    <a:pt x="1925949" y="2279"/>
                  </a:cubicBezTo>
                  <a:cubicBezTo>
                    <a:pt x="1922237" y="2524"/>
                    <a:pt x="1918524" y="2524"/>
                    <a:pt x="1914811" y="2279"/>
                  </a:cubicBezTo>
                  <a:cubicBezTo>
                    <a:pt x="1911004" y="1613"/>
                    <a:pt x="1907005" y="-670"/>
                    <a:pt x="1902817" y="1327"/>
                  </a:cubicBezTo>
                  <a:cubicBezTo>
                    <a:pt x="1898552" y="513"/>
                    <a:pt x="1894155" y="841"/>
                    <a:pt x="1890061" y="2279"/>
                  </a:cubicBezTo>
                  <a:cubicBezTo>
                    <a:pt x="1885682" y="-2288"/>
                    <a:pt x="1881113" y="4942"/>
                    <a:pt x="1876449" y="2279"/>
                  </a:cubicBezTo>
                  <a:cubicBezTo>
                    <a:pt x="1871689" y="1185"/>
                    <a:pt x="1866739" y="1185"/>
                    <a:pt x="1861979" y="2279"/>
                  </a:cubicBezTo>
                  <a:cubicBezTo>
                    <a:pt x="1857600" y="471"/>
                    <a:pt x="1853126" y="5989"/>
                    <a:pt x="1848557" y="2279"/>
                  </a:cubicBezTo>
                  <a:cubicBezTo>
                    <a:pt x="1843911" y="1706"/>
                    <a:pt x="1839209" y="1706"/>
                    <a:pt x="1834563" y="2279"/>
                  </a:cubicBezTo>
                  <a:cubicBezTo>
                    <a:pt x="1829804" y="3991"/>
                    <a:pt x="1825044" y="-1146"/>
                    <a:pt x="1819904" y="1137"/>
                  </a:cubicBezTo>
                  <a:cubicBezTo>
                    <a:pt x="1814925" y="167"/>
                    <a:pt x="1809842" y="-184"/>
                    <a:pt x="1804768" y="91"/>
                  </a:cubicBezTo>
                  <a:lnTo>
                    <a:pt x="0" y="91"/>
                  </a:lnTo>
                  <a:lnTo>
                    <a:pt x="0" y="259137"/>
                  </a:lnTo>
                  <a:cubicBezTo>
                    <a:pt x="14688" y="263989"/>
                    <a:pt x="30605" y="263590"/>
                    <a:pt x="45026" y="257996"/>
                  </a:cubicBezTo>
                  <a:cubicBezTo>
                    <a:pt x="60448" y="259042"/>
                    <a:pt x="74631" y="256949"/>
                    <a:pt x="90053" y="256949"/>
                  </a:cubicBezTo>
                  <a:lnTo>
                    <a:pt x="1771070" y="256949"/>
                  </a:lnTo>
                  <a:cubicBezTo>
                    <a:pt x="1776210" y="256949"/>
                    <a:pt x="1781350" y="253144"/>
                    <a:pt x="1786491" y="257996"/>
                  </a:cubicBezTo>
                  <a:cubicBezTo>
                    <a:pt x="1791507" y="259461"/>
                    <a:pt x="1796801" y="259661"/>
                    <a:pt x="1801912" y="258567"/>
                  </a:cubicBezTo>
                  <a:cubicBezTo>
                    <a:pt x="1807052" y="255808"/>
                    <a:pt x="1812193" y="261896"/>
                    <a:pt x="1817334" y="261135"/>
                  </a:cubicBezTo>
                  <a:cubicBezTo>
                    <a:pt x="1822474" y="264275"/>
                    <a:pt x="1827615" y="261135"/>
                    <a:pt x="1832755" y="261135"/>
                  </a:cubicBezTo>
                  <a:cubicBezTo>
                    <a:pt x="1837895" y="260089"/>
                    <a:pt x="1843036" y="251051"/>
                    <a:pt x="1848176" y="258567"/>
                  </a:cubicBezTo>
                  <a:cubicBezTo>
                    <a:pt x="1853317" y="262562"/>
                    <a:pt x="1858457" y="255142"/>
                    <a:pt x="1863597" y="258567"/>
                  </a:cubicBezTo>
                  <a:cubicBezTo>
                    <a:pt x="1868852" y="258319"/>
                    <a:pt x="1874107" y="259156"/>
                    <a:pt x="1879019" y="261040"/>
                  </a:cubicBezTo>
                  <a:cubicBezTo>
                    <a:pt x="1884159" y="263799"/>
                    <a:pt x="1889300" y="260279"/>
                    <a:pt x="1894440" y="258757"/>
                  </a:cubicBezTo>
                  <a:cubicBezTo>
                    <a:pt x="1899581" y="257235"/>
                    <a:pt x="1904721" y="261706"/>
                    <a:pt x="1909861" y="258757"/>
                  </a:cubicBezTo>
                  <a:cubicBezTo>
                    <a:pt x="1915002" y="260564"/>
                    <a:pt x="1920142" y="255808"/>
                    <a:pt x="1925283" y="259708"/>
                  </a:cubicBezTo>
                  <a:cubicBezTo>
                    <a:pt x="1930423" y="258852"/>
                    <a:pt x="1935563" y="263514"/>
                    <a:pt x="1940704" y="258852"/>
                  </a:cubicBezTo>
                  <a:cubicBezTo>
                    <a:pt x="1945759" y="261449"/>
                    <a:pt x="1951898" y="260650"/>
                    <a:pt x="1956125" y="256854"/>
                  </a:cubicBezTo>
                  <a:cubicBezTo>
                    <a:pt x="1961009" y="252906"/>
                    <a:pt x="1967996" y="252906"/>
                    <a:pt x="1972879" y="256854"/>
                  </a:cubicBezTo>
                  <a:cubicBezTo>
                    <a:pt x="1978020" y="264084"/>
                    <a:pt x="1980019" y="253810"/>
                    <a:pt x="1989538" y="258471"/>
                  </a:cubicBezTo>
                  <a:lnTo>
                    <a:pt x="1989538" y="1613"/>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D2496949-A0D7-C54E-A90D-B0A57CE3BC5D}"/>
                </a:ext>
              </a:extLst>
            </p:cNvPr>
            <p:cNvSpPr/>
            <p:nvPr/>
          </p:nvSpPr>
          <p:spPr>
            <a:xfrm>
              <a:off x="8253483" y="2373949"/>
              <a:ext cx="2714926" cy="355591"/>
            </a:xfrm>
            <a:custGeom>
              <a:avLst/>
              <a:gdLst>
                <a:gd name="connsiteX0" fmla="*/ 1999058 w 1999057"/>
                <a:gd name="connsiteY0" fmla="*/ 3935 h 261829"/>
                <a:gd name="connsiteX1" fmla="*/ 1995630 w 1999057"/>
                <a:gd name="connsiteY1" fmla="*/ 3935 h 261829"/>
                <a:gd name="connsiteX2" fmla="*/ 1988681 w 1999057"/>
                <a:gd name="connsiteY2" fmla="*/ 3935 h 261829"/>
                <a:gd name="connsiteX3" fmla="*/ 1978020 w 1999057"/>
                <a:gd name="connsiteY3" fmla="*/ 3935 h 261829"/>
                <a:gd name="connsiteX4" fmla="*/ 1963645 w 1999057"/>
                <a:gd name="connsiteY4" fmla="*/ 3935 h 261829"/>
                <a:gd name="connsiteX5" fmla="*/ 1945654 w 1999057"/>
                <a:gd name="connsiteY5" fmla="*/ 2793 h 261829"/>
                <a:gd name="connsiteX6" fmla="*/ 1924045 w 1999057"/>
                <a:gd name="connsiteY6" fmla="*/ 1747 h 261829"/>
                <a:gd name="connsiteX7" fmla="*/ 253500 w 1999057"/>
                <a:gd name="connsiteY7" fmla="*/ 1747 h 261829"/>
                <a:gd name="connsiteX8" fmla="*/ 198859 w 1999057"/>
                <a:gd name="connsiteY8" fmla="*/ 2793 h 261829"/>
                <a:gd name="connsiteX9" fmla="*/ 145836 w 1999057"/>
                <a:gd name="connsiteY9" fmla="*/ 3364 h 261829"/>
                <a:gd name="connsiteX10" fmla="*/ 94432 w 1999057"/>
                <a:gd name="connsiteY10" fmla="*/ 3364 h 261829"/>
                <a:gd name="connsiteX11" fmla="*/ 46169 w 1999057"/>
                <a:gd name="connsiteY11" fmla="*/ 3364 h 261829"/>
                <a:gd name="connsiteX12" fmla="*/ 0 w 1999057"/>
                <a:gd name="connsiteY12" fmla="*/ 3364 h 261829"/>
                <a:gd name="connsiteX13" fmla="*/ 0 w 1999057"/>
                <a:gd name="connsiteY13" fmla="*/ 258986 h 261829"/>
                <a:gd name="connsiteX14" fmla="*/ 90338 w 1999057"/>
                <a:gd name="connsiteY14" fmla="*/ 258986 h 261829"/>
                <a:gd name="connsiteX15" fmla="*/ 136793 w 1999057"/>
                <a:gd name="connsiteY15" fmla="*/ 260032 h 261829"/>
                <a:gd name="connsiteX16" fmla="*/ 183152 w 1999057"/>
                <a:gd name="connsiteY16" fmla="*/ 260032 h 261829"/>
                <a:gd name="connsiteX17" fmla="*/ 229606 w 1999057"/>
                <a:gd name="connsiteY17" fmla="*/ 259461 h 261829"/>
                <a:gd name="connsiteX18" fmla="*/ 1999058 w 1999057"/>
                <a:gd name="connsiteY18" fmla="*/ 259461 h 261829"/>
                <a:gd name="connsiteX19" fmla="*/ 1999058 w 1999057"/>
                <a:gd name="connsiteY19" fmla="*/ 3935 h 261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99057" h="261829">
                  <a:moveTo>
                    <a:pt x="1999058" y="3935"/>
                  </a:moveTo>
                  <a:cubicBezTo>
                    <a:pt x="1999058" y="-1773"/>
                    <a:pt x="1997058" y="10118"/>
                    <a:pt x="1995630" y="3935"/>
                  </a:cubicBezTo>
                  <a:cubicBezTo>
                    <a:pt x="1994203" y="3078"/>
                    <a:pt x="1991537" y="-61"/>
                    <a:pt x="1988681" y="3935"/>
                  </a:cubicBezTo>
                  <a:cubicBezTo>
                    <a:pt x="1985921" y="985"/>
                    <a:pt x="1982113" y="3935"/>
                    <a:pt x="1978020" y="3935"/>
                  </a:cubicBezTo>
                  <a:cubicBezTo>
                    <a:pt x="1973926" y="5457"/>
                    <a:pt x="1969072" y="11450"/>
                    <a:pt x="1963645" y="3935"/>
                  </a:cubicBezTo>
                  <a:cubicBezTo>
                    <a:pt x="1958315" y="700"/>
                    <a:pt x="1952222" y="-2439"/>
                    <a:pt x="1945654" y="2793"/>
                  </a:cubicBezTo>
                  <a:cubicBezTo>
                    <a:pt x="1938543" y="1375"/>
                    <a:pt x="1931261" y="1014"/>
                    <a:pt x="1924045" y="1747"/>
                  </a:cubicBezTo>
                  <a:lnTo>
                    <a:pt x="253500" y="1747"/>
                  </a:lnTo>
                  <a:cubicBezTo>
                    <a:pt x="235032" y="1747"/>
                    <a:pt x="216850" y="1747"/>
                    <a:pt x="198859" y="2793"/>
                  </a:cubicBezTo>
                  <a:cubicBezTo>
                    <a:pt x="180962" y="5932"/>
                    <a:pt x="163256" y="1651"/>
                    <a:pt x="145836" y="3364"/>
                  </a:cubicBezTo>
                  <a:cubicBezTo>
                    <a:pt x="128778" y="1081"/>
                    <a:pt x="111490" y="1081"/>
                    <a:pt x="94432" y="3364"/>
                  </a:cubicBezTo>
                  <a:cubicBezTo>
                    <a:pt x="78392" y="5171"/>
                    <a:pt x="62209" y="5171"/>
                    <a:pt x="46169" y="3364"/>
                  </a:cubicBezTo>
                  <a:cubicBezTo>
                    <a:pt x="30804" y="2203"/>
                    <a:pt x="15364" y="2203"/>
                    <a:pt x="0" y="3364"/>
                  </a:cubicBezTo>
                  <a:lnTo>
                    <a:pt x="0" y="258986"/>
                  </a:lnTo>
                  <a:lnTo>
                    <a:pt x="90338" y="258986"/>
                  </a:lnTo>
                  <a:cubicBezTo>
                    <a:pt x="105760" y="258986"/>
                    <a:pt x="121276" y="260127"/>
                    <a:pt x="136793" y="260032"/>
                  </a:cubicBezTo>
                  <a:cubicBezTo>
                    <a:pt x="152214" y="265074"/>
                    <a:pt x="167730" y="257654"/>
                    <a:pt x="183152" y="260032"/>
                  </a:cubicBezTo>
                  <a:cubicBezTo>
                    <a:pt x="198573" y="258272"/>
                    <a:pt x="214137" y="258082"/>
                    <a:pt x="229606" y="259461"/>
                  </a:cubicBezTo>
                  <a:lnTo>
                    <a:pt x="1999058" y="259461"/>
                  </a:lnTo>
                  <a:lnTo>
                    <a:pt x="1999058" y="3935"/>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EB8F72B5-E8CD-6B4C-8AE5-BAACE9AB57E9}"/>
                </a:ext>
              </a:extLst>
            </p:cNvPr>
            <p:cNvSpPr/>
            <p:nvPr/>
          </p:nvSpPr>
          <p:spPr>
            <a:xfrm>
              <a:off x="8589618" y="2634257"/>
              <a:ext cx="2327596" cy="340649"/>
            </a:xfrm>
            <a:custGeom>
              <a:avLst/>
              <a:gdLst>
                <a:gd name="connsiteX0" fmla="*/ 1713478 w 1713858"/>
                <a:gd name="connsiteY0" fmla="*/ 2531 h 250827"/>
                <a:gd name="connsiteX1" fmla="*/ 1709765 w 1713858"/>
                <a:gd name="connsiteY1" fmla="*/ 2531 h 250827"/>
                <a:gd name="connsiteX2" fmla="*/ 1701769 w 1713858"/>
                <a:gd name="connsiteY2" fmla="*/ 2531 h 250827"/>
                <a:gd name="connsiteX3" fmla="*/ 1689584 w 1713858"/>
                <a:gd name="connsiteY3" fmla="*/ 2531 h 250827"/>
                <a:gd name="connsiteX4" fmla="*/ 1673116 w 1713858"/>
                <a:gd name="connsiteY4" fmla="*/ 1389 h 250827"/>
                <a:gd name="connsiteX5" fmla="*/ 1652459 w 1713858"/>
                <a:gd name="connsiteY5" fmla="*/ 342 h 250827"/>
                <a:gd name="connsiteX6" fmla="*/ 0 w 1713858"/>
                <a:gd name="connsiteY6" fmla="*/ 342 h 250827"/>
                <a:gd name="connsiteX7" fmla="*/ 0 w 1713858"/>
                <a:gd name="connsiteY7" fmla="*/ 249876 h 250827"/>
                <a:gd name="connsiteX8" fmla="*/ 43503 w 1713858"/>
                <a:gd name="connsiteY8" fmla="*/ 247688 h 250827"/>
                <a:gd name="connsiteX9" fmla="*/ 1665024 w 1713858"/>
                <a:gd name="connsiteY9" fmla="*/ 247688 h 250827"/>
                <a:gd name="connsiteX10" fmla="*/ 1713859 w 1713858"/>
                <a:gd name="connsiteY10" fmla="*/ 249876 h 250827"/>
                <a:gd name="connsiteX11" fmla="*/ 1713859 w 1713858"/>
                <a:gd name="connsiteY11" fmla="*/ 2531 h 25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3858" h="250827">
                  <a:moveTo>
                    <a:pt x="1713478" y="2531"/>
                  </a:moveTo>
                  <a:cubicBezTo>
                    <a:pt x="1713478" y="5955"/>
                    <a:pt x="1711383" y="2531"/>
                    <a:pt x="1709765" y="2531"/>
                  </a:cubicBezTo>
                  <a:cubicBezTo>
                    <a:pt x="1708052" y="-894"/>
                    <a:pt x="1705006" y="1389"/>
                    <a:pt x="1701769" y="2531"/>
                  </a:cubicBezTo>
                  <a:cubicBezTo>
                    <a:pt x="1698628" y="1960"/>
                    <a:pt x="1694344" y="4053"/>
                    <a:pt x="1689584" y="2531"/>
                  </a:cubicBezTo>
                  <a:cubicBezTo>
                    <a:pt x="1684825" y="3101"/>
                    <a:pt x="1679303" y="-2511"/>
                    <a:pt x="1673116" y="1389"/>
                  </a:cubicBezTo>
                  <a:cubicBezTo>
                    <a:pt x="1666214" y="1627"/>
                    <a:pt x="1659303" y="1275"/>
                    <a:pt x="1652459" y="342"/>
                  </a:cubicBezTo>
                  <a:lnTo>
                    <a:pt x="0" y="342"/>
                  </a:lnTo>
                  <a:lnTo>
                    <a:pt x="0" y="249876"/>
                  </a:lnTo>
                  <a:cubicBezTo>
                    <a:pt x="9519" y="252920"/>
                    <a:pt x="28558" y="247688"/>
                    <a:pt x="43503" y="247688"/>
                  </a:cubicBezTo>
                  <a:lnTo>
                    <a:pt x="1665024" y="247688"/>
                  </a:lnTo>
                  <a:cubicBezTo>
                    <a:pt x="1680446" y="247688"/>
                    <a:pt x="1694820" y="248639"/>
                    <a:pt x="1713859" y="249876"/>
                  </a:cubicBezTo>
                  <a:lnTo>
                    <a:pt x="1713859" y="253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F2D425A8-4275-8942-B215-485003CDC185}"/>
                </a:ext>
              </a:extLst>
            </p:cNvPr>
            <p:cNvSpPr/>
            <p:nvPr/>
          </p:nvSpPr>
          <p:spPr>
            <a:xfrm>
              <a:off x="8473263" y="2904789"/>
              <a:ext cx="2572716" cy="349152"/>
            </a:xfrm>
            <a:custGeom>
              <a:avLst/>
              <a:gdLst>
                <a:gd name="connsiteX0" fmla="*/ 1894345 w 1894345"/>
                <a:gd name="connsiteY0" fmla="*/ 3111 h 257088"/>
                <a:gd name="connsiteX1" fmla="*/ 1890918 w 1894345"/>
                <a:gd name="connsiteY1" fmla="*/ 3111 h 257088"/>
                <a:gd name="connsiteX2" fmla="*/ 1883683 w 1894345"/>
                <a:gd name="connsiteY2" fmla="*/ 3111 h 257088"/>
                <a:gd name="connsiteX3" fmla="*/ 1872736 w 1894345"/>
                <a:gd name="connsiteY3" fmla="*/ 3111 h 257088"/>
                <a:gd name="connsiteX4" fmla="*/ 1857886 w 1894345"/>
                <a:gd name="connsiteY4" fmla="*/ 3111 h 257088"/>
                <a:gd name="connsiteX5" fmla="*/ 1838847 w 1894345"/>
                <a:gd name="connsiteY5" fmla="*/ 3111 h 257088"/>
                <a:gd name="connsiteX6" fmla="*/ 1816667 w 1894345"/>
                <a:gd name="connsiteY6" fmla="*/ 3111 h 257088"/>
                <a:gd name="connsiteX7" fmla="*/ 1790965 w 1894345"/>
                <a:gd name="connsiteY7" fmla="*/ 3111 h 257088"/>
                <a:gd name="connsiteX8" fmla="*/ 1762407 w 1894345"/>
                <a:gd name="connsiteY8" fmla="*/ 1969 h 257088"/>
                <a:gd name="connsiteX9" fmla="*/ 1730137 w 1894345"/>
                <a:gd name="connsiteY9" fmla="*/ 923 h 257088"/>
                <a:gd name="connsiteX10" fmla="*/ 0 w 1894345"/>
                <a:gd name="connsiteY10" fmla="*/ 923 h 257088"/>
                <a:gd name="connsiteX11" fmla="*/ 0 w 1894345"/>
                <a:gd name="connsiteY11" fmla="*/ 248268 h 257088"/>
                <a:gd name="connsiteX12" fmla="*/ 1799913 w 1894345"/>
                <a:gd name="connsiteY12" fmla="*/ 248268 h 257088"/>
                <a:gd name="connsiteX13" fmla="*/ 1822855 w 1894345"/>
                <a:gd name="connsiteY13" fmla="*/ 249124 h 257088"/>
                <a:gd name="connsiteX14" fmla="*/ 1845891 w 1894345"/>
                <a:gd name="connsiteY14" fmla="*/ 249885 h 257088"/>
                <a:gd name="connsiteX15" fmla="*/ 1870070 w 1894345"/>
                <a:gd name="connsiteY15" fmla="*/ 255498 h 257088"/>
                <a:gd name="connsiteX16" fmla="*/ 1894345 w 1894345"/>
                <a:gd name="connsiteY16" fmla="*/ 250456 h 257088"/>
                <a:gd name="connsiteX17" fmla="*/ 1894345 w 1894345"/>
                <a:gd name="connsiteY17" fmla="*/ 3111 h 25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94345" h="257088">
                  <a:moveTo>
                    <a:pt x="1894345" y="3111"/>
                  </a:moveTo>
                  <a:cubicBezTo>
                    <a:pt x="1894345" y="3111"/>
                    <a:pt x="1892346" y="5299"/>
                    <a:pt x="1890918" y="3111"/>
                  </a:cubicBezTo>
                  <a:cubicBezTo>
                    <a:pt x="1889395" y="4348"/>
                    <a:pt x="1886539" y="3111"/>
                    <a:pt x="1883683" y="3111"/>
                  </a:cubicBezTo>
                  <a:cubicBezTo>
                    <a:pt x="1880827" y="3111"/>
                    <a:pt x="1876925" y="257"/>
                    <a:pt x="1872736" y="3111"/>
                  </a:cubicBezTo>
                  <a:cubicBezTo>
                    <a:pt x="1868452" y="-1741"/>
                    <a:pt x="1863217" y="2255"/>
                    <a:pt x="1857886" y="3111"/>
                  </a:cubicBezTo>
                  <a:cubicBezTo>
                    <a:pt x="1852269" y="9199"/>
                    <a:pt x="1846082" y="8724"/>
                    <a:pt x="1838847" y="3111"/>
                  </a:cubicBezTo>
                  <a:cubicBezTo>
                    <a:pt x="1832088" y="1969"/>
                    <a:pt x="1824664" y="4538"/>
                    <a:pt x="1816667" y="3111"/>
                  </a:cubicBezTo>
                  <a:cubicBezTo>
                    <a:pt x="1808671" y="-3168"/>
                    <a:pt x="1800104" y="1779"/>
                    <a:pt x="1790965" y="3111"/>
                  </a:cubicBezTo>
                  <a:cubicBezTo>
                    <a:pt x="1781827" y="4443"/>
                    <a:pt x="1771926" y="-695"/>
                    <a:pt x="1762407" y="1969"/>
                  </a:cubicBezTo>
                  <a:cubicBezTo>
                    <a:pt x="1752126" y="1969"/>
                    <a:pt x="1741370" y="923"/>
                    <a:pt x="1730137" y="923"/>
                  </a:cubicBezTo>
                  <a:lnTo>
                    <a:pt x="0" y="923"/>
                  </a:lnTo>
                  <a:lnTo>
                    <a:pt x="0" y="248268"/>
                  </a:lnTo>
                  <a:lnTo>
                    <a:pt x="1799913" y="248268"/>
                  </a:lnTo>
                  <a:cubicBezTo>
                    <a:pt x="1807528" y="248268"/>
                    <a:pt x="1815240" y="248268"/>
                    <a:pt x="1822855" y="249124"/>
                  </a:cubicBezTo>
                  <a:cubicBezTo>
                    <a:pt x="1830489" y="250190"/>
                    <a:pt x="1838209" y="250437"/>
                    <a:pt x="1845891" y="249885"/>
                  </a:cubicBezTo>
                  <a:cubicBezTo>
                    <a:pt x="1851946" y="256687"/>
                    <a:pt x="1861636" y="258932"/>
                    <a:pt x="1870070" y="255498"/>
                  </a:cubicBezTo>
                  <a:cubicBezTo>
                    <a:pt x="1877781" y="235045"/>
                    <a:pt x="1884826" y="251217"/>
                    <a:pt x="1894345" y="250456"/>
                  </a:cubicBezTo>
                  <a:lnTo>
                    <a:pt x="1894345" y="311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88484CC0-D5E5-B847-A7C6-EA2BBE8D9006}"/>
                </a:ext>
              </a:extLst>
            </p:cNvPr>
            <p:cNvSpPr/>
            <p:nvPr/>
          </p:nvSpPr>
          <p:spPr>
            <a:xfrm>
              <a:off x="8253483" y="3113495"/>
              <a:ext cx="3063988" cy="400521"/>
            </a:xfrm>
            <a:custGeom>
              <a:avLst/>
              <a:gdLst>
                <a:gd name="connsiteX0" fmla="*/ 2256079 w 2256079"/>
                <a:gd name="connsiteY0" fmla="*/ 20676 h 294912"/>
                <a:gd name="connsiteX1" fmla="*/ 2252842 w 2256079"/>
                <a:gd name="connsiteY1" fmla="*/ 20676 h 294912"/>
                <a:gd name="connsiteX2" fmla="*/ 2246560 w 2256079"/>
                <a:gd name="connsiteY2" fmla="*/ 20676 h 294912"/>
                <a:gd name="connsiteX3" fmla="*/ 2237041 w 2256079"/>
                <a:gd name="connsiteY3" fmla="*/ 20676 h 294912"/>
                <a:gd name="connsiteX4" fmla="*/ 2223999 w 2256079"/>
                <a:gd name="connsiteY4" fmla="*/ 20676 h 294912"/>
                <a:gd name="connsiteX5" fmla="*/ 2207530 w 2256079"/>
                <a:gd name="connsiteY5" fmla="*/ 20676 h 294912"/>
                <a:gd name="connsiteX6" fmla="*/ 2187825 w 2256079"/>
                <a:gd name="connsiteY6" fmla="*/ 20676 h 294912"/>
                <a:gd name="connsiteX7" fmla="*/ 2164884 w 2256079"/>
                <a:gd name="connsiteY7" fmla="*/ 20676 h 294912"/>
                <a:gd name="connsiteX8" fmla="*/ 2138991 w 2256079"/>
                <a:gd name="connsiteY8" fmla="*/ 20676 h 294912"/>
                <a:gd name="connsiteX9" fmla="*/ 2124903 w 2256079"/>
                <a:gd name="connsiteY9" fmla="*/ 26764 h 294912"/>
                <a:gd name="connsiteX10" fmla="*/ 2110053 w 2256079"/>
                <a:gd name="connsiteY10" fmla="*/ 20676 h 294912"/>
                <a:gd name="connsiteX11" fmla="*/ 2078448 w 2256079"/>
                <a:gd name="connsiteY11" fmla="*/ 20676 h 294912"/>
                <a:gd name="connsiteX12" fmla="*/ 2043989 w 2256079"/>
                <a:gd name="connsiteY12" fmla="*/ 20676 h 294912"/>
                <a:gd name="connsiteX13" fmla="*/ 2007054 w 2256079"/>
                <a:gd name="connsiteY13" fmla="*/ 20676 h 294912"/>
                <a:gd name="connsiteX14" fmla="*/ 1967739 w 2256079"/>
                <a:gd name="connsiteY14" fmla="*/ 19534 h 294912"/>
                <a:gd name="connsiteX15" fmla="*/ 1925949 w 2256079"/>
                <a:gd name="connsiteY15" fmla="*/ 18488 h 294912"/>
                <a:gd name="connsiteX16" fmla="*/ 254452 w 2256079"/>
                <a:gd name="connsiteY16" fmla="*/ 18488 h 294912"/>
                <a:gd name="connsiteX17" fmla="*/ 199810 w 2256079"/>
                <a:gd name="connsiteY17" fmla="*/ 19534 h 294912"/>
                <a:gd name="connsiteX18" fmla="*/ 146788 w 2256079"/>
                <a:gd name="connsiteY18" fmla="*/ 20105 h 294912"/>
                <a:gd name="connsiteX19" fmla="*/ 95193 w 2256079"/>
                <a:gd name="connsiteY19" fmla="*/ 19344 h 294912"/>
                <a:gd name="connsiteX20" fmla="*/ 45407 w 2256079"/>
                <a:gd name="connsiteY20" fmla="*/ 18488 h 294912"/>
                <a:gd name="connsiteX21" fmla="*/ 0 w 2256079"/>
                <a:gd name="connsiteY21" fmla="*/ 18488 h 294912"/>
                <a:gd name="connsiteX22" fmla="*/ 0 w 2256079"/>
                <a:gd name="connsiteY22" fmla="*/ 268021 h 294912"/>
                <a:gd name="connsiteX23" fmla="*/ 45788 w 2256079"/>
                <a:gd name="connsiteY23" fmla="*/ 268021 h 294912"/>
                <a:gd name="connsiteX24" fmla="*/ 92147 w 2256079"/>
                <a:gd name="connsiteY24" fmla="*/ 266879 h 294912"/>
                <a:gd name="connsiteX25" fmla="*/ 138506 w 2256079"/>
                <a:gd name="connsiteY25" fmla="*/ 265833 h 294912"/>
                <a:gd name="connsiteX26" fmla="*/ 1877496 w 2256079"/>
                <a:gd name="connsiteY26" fmla="*/ 265833 h 294912"/>
                <a:gd name="connsiteX27" fmla="*/ 1924521 w 2256079"/>
                <a:gd name="connsiteY27" fmla="*/ 265833 h 294912"/>
                <a:gd name="connsiteX28" fmla="*/ 1971547 w 2256079"/>
                <a:gd name="connsiteY28" fmla="*/ 265833 h 294912"/>
                <a:gd name="connsiteX29" fmla="*/ 2065502 w 2256079"/>
                <a:gd name="connsiteY29" fmla="*/ 265833 h 294912"/>
                <a:gd name="connsiteX30" fmla="*/ 2089015 w 2256079"/>
                <a:gd name="connsiteY30" fmla="*/ 265833 h 294912"/>
                <a:gd name="connsiteX31" fmla="*/ 2112528 w 2256079"/>
                <a:gd name="connsiteY31" fmla="*/ 267736 h 294912"/>
                <a:gd name="connsiteX32" fmla="*/ 2136040 w 2256079"/>
                <a:gd name="connsiteY32" fmla="*/ 269448 h 294912"/>
                <a:gd name="connsiteX33" fmla="*/ 2159553 w 2256079"/>
                <a:gd name="connsiteY33" fmla="*/ 268211 h 294912"/>
                <a:gd name="connsiteX34" fmla="*/ 2183066 w 2256079"/>
                <a:gd name="connsiteY34" fmla="*/ 270114 h 294912"/>
                <a:gd name="connsiteX35" fmla="*/ 2206579 w 2256079"/>
                <a:gd name="connsiteY35" fmla="*/ 268306 h 294912"/>
                <a:gd name="connsiteX36" fmla="*/ 2231329 w 2256079"/>
                <a:gd name="connsiteY36" fmla="*/ 268306 h 294912"/>
                <a:gd name="connsiteX37" fmla="*/ 2256079 w 2256079"/>
                <a:gd name="connsiteY37" fmla="*/ 268306 h 294912"/>
                <a:gd name="connsiteX38" fmla="*/ 2256079 w 2256079"/>
                <a:gd name="connsiteY38" fmla="*/ 20961 h 294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56079" h="294912">
                  <a:moveTo>
                    <a:pt x="2256079" y="20676"/>
                  </a:moveTo>
                  <a:cubicBezTo>
                    <a:pt x="2256079" y="29523"/>
                    <a:pt x="2254175" y="1649"/>
                    <a:pt x="2252842" y="20676"/>
                  </a:cubicBezTo>
                  <a:cubicBezTo>
                    <a:pt x="2251605" y="7262"/>
                    <a:pt x="2249035" y="29713"/>
                    <a:pt x="2246560" y="20676"/>
                  </a:cubicBezTo>
                  <a:cubicBezTo>
                    <a:pt x="2243990" y="32662"/>
                    <a:pt x="2240563" y="11162"/>
                    <a:pt x="2237041" y="20676"/>
                  </a:cubicBezTo>
                  <a:cubicBezTo>
                    <a:pt x="2233328" y="20676"/>
                    <a:pt x="2228854" y="-25844"/>
                    <a:pt x="2223999" y="20676"/>
                  </a:cubicBezTo>
                  <a:cubicBezTo>
                    <a:pt x="2219049" y="-5962"/>
                    <a:pt x="2213528" y="14968"/>
                    <a:pt x="2207530" y="20676"/>
                  </a:cubicBezTo>
                  <a:cubicBezTo>
                    <a:pt x="2201438" y="15348"/>
                    <a:pt x="2194870" y="30189"/>
                    <a:pt x="2187825" y="20676"/>
                  </a:cubicBezTo>
                  <a:cubicBezTo>
                    <a:pt x="2180686" y="-3774"/>
                    <a:pt x="2173071" y="77755"/>
                    <a:pt x="2164884" y="20676"/>
                  </a:cubicBezTo>
                  <a:cubicBezTo>
                    <a:pt x="2156792" y="5549"/>
                    <a:pt x="2148130" y="28952"/>
                    <a:pt x="2138991" y="20676"/>
                  </a:cubicBezTo>
                  <a:cubicBezTo>
                    <a:pt x="2134422" y="18297"/>
                    <a:pt x="2129472" y="23720"/>
                    <a:pt x="2124903" y="26764"/>
                  </a:cubicBezTo>
                  <a:cubicBezTo>
                    <a:pt x="2120048" y="31330"/>
                    <a:pt x="2115383" y="33899"/>
                    <a:pt x="2110053" y="20676"/>
                  </a:cubicBezTo>
                  <a:cubicBezTo>
                    <a:pt x="2099962" y="20676"/>
                    <a:pt x="2089396" y="32567"/>
                    <a:pt x="2078448" y="20676"/>
                  </a:cubicBezTo>
                  <a:cubicBezTo>
                    <a:pt x="2067406" y="13636"/>
                    <a:pt x="2055888" y="20676"/>
                    <a:pt x="2043989" y="20676"/>
                  </a:cubicBezTo>
                  <a:cubicBezTo>
                    <a:pt x="2031718" y="22055"/>
                    <a:pt x="2019324" y="22055"/>
                    <a:pt x="2007054" y="20676"/>
                  </a:cubicBezTo>
                  <a:cubicBezTo>
                    <a:pt x="1994393" y="17726"/>
                    <a:pt x="1981256" y="13826"/>
                    <a:pt x="1967739" y="19534"/>
                  </a:cubicBezTo>
                  <a:cubicBezTo>
                    <a:pt x="1953802" y="19933"/>
                    <a:pt x="1939847" y="19591"/>
                    <a:pt x="1925949" y="18488"/>
                  </a:cubicBezTo>
                  <a:lnTo>
                    <a:pt x="254452" y="18488"/>
                  </a:lnTo>
                  <a:cubicBezTo>
                    <a:pt x="235984" y="18488"/>
                    <a:pt x="217802" y="20961"/>
                    <a:pt x="199810" y="19534"/>
                  </a:cubicBezTo>
                  <a:cubicBezTo>
                    <a:pt x="181914" y="24291"/>
                    <a:pt x="164208" y="17251"/>
                    <a:pt x="146788" y="20105"/>
                  </a:cubicBezTo>
                  <a:cubicBezTo>
                    <a:pt x="129758" y="16908"/>
                    <a:pt x="112309" y="16651"/>
                    <a:pt x="95193" y="19344"/>
                  </a:cubicBezTo>
                  <a:cubicBezTo>
                    <a:pt x="78344" y="19344"/>
                    <a:pt x="61685" y="18488"/>
                    <a:pt x="45407" y="18488"/>
                  </a:cubicBezTo>
                  <a:lnTo>
                    <a:pt x="0" y="18488"/>
                  </a:lnTo>
                  <a:lnTo>
                    <a:pt x="0" y="268021"/>
                  </a:lnTo>
                  <a:cubicBezTo>
                    <a:pt x="14536" y="274652"/>
                    <a:pt x="31252" y="274652"/>
                    <a:pt x="45788" y="268021"/>
                  </a:cubicBezTo>
                  <a:cubicBezTo>
                    <a:pt x="61400" y="258508"/>
                    <a:pt x="76440" y="264406"/>
                    <a:pt x="92147" y="266879"/>
                  </a:cubicBezTo>
                  <a:cubicBezTo>
                    <a:pt x="107568" y="265719"/>
                    <a:pt x="123047" y="265376"/>
                    <a:pt x="138506" y="265833"/>
                  </a:cubicBezTo>
                  <a:lnTo>
                    <a:pt x="1877496" y="265833"/>
                  </a:lnTo>
                  <a:cubicBezTo>
                    <a:pt x="1893145" y="264501"/>
                    <a:pt x="1908872" y="264501"/>
                    <a:pt x="1924521" y="265833"/>
                  </a:cubicBezTo>
                  <a:cubicBezTo>
                    <a:pt x="1940228" y="264406"/>
                    <a:pt x="1955840" y="265833"/>
                    <a:pt x="1971547" y="265833"/>
                  </a:cubicBezTo>
                  <a:lnTo>
                    <a:pt x="2065502" y="265833"/>
                  </a:lnTo>
                  <a:cubicBezTo>
                    <a:pt x="2073403" y="265833"/>
                    <a:pt x="2081209" y="265833"/>
                    <a:pt x="2089015" y="265833"/>
                  </a:cubicBezTo>
                  <a:cubicBezTo>
                    <a:pt x="2096916" y="267355"/>
                    <a:pt x="2104722" y="260791"/>
                    <a:pt x="2112528" y="267736"/>
                  </a:cubicBezTo>
                  <a:cubicBezTo>
                    <a:pt x="2119029" y="273672"/>
                    <a:pt x="2128749" y="274376"/>
                    <a:pt x="2136040" y="269448"/>
                  </a:cubicBezTo>
                  <a:cubicBezTo>
                    <a:pt x="2143846" y="256034"/>
                    <a:pt x="2151747" y="281530"/>
                    <a:pt x="2159553" y="268211"/>
                  </a:cubicBezTo>
                  <a:cubicBezTo>
                    <a:pt x="2167359" y="237864"/>
                    <a:pt x="2175260" y="236532"/>
                    <a:pt x="2183066" y="270114"/>
                  </a:cubicBezTo>
                  <a:cubicBezTo>
                    <a:pt x="2190872" y="271826"/>
                    <a:pt x="2198678" y="279627"/>
                    <a:pt x="2206579" y="268306"/>
                  </a:cubicBezTo>
                  <a:cubicBezTo>
                    <a:pt x="2214385" y="285906"/>
                    <a:pt x="2223523" y="318156"/>
                    <a:pt x="2231329" y="268306"/>
                  </a:cubicBezTo>
                  <a:cubicBezTo>
                    <a:pt x="2239135" y="254512"/>
                    <a:pt x="2246560" y="277249"/>
                    <a:pt x="2256079" y="268306"/>
                  </a:cubicBezTo>
                  <a:lnTo>
                    <a:pt x="2256079" y="20961"/>
                  </a:lnTo>
                  <a:close/>
                </a:path>
              </a:pathLst>
            </a:custGeom>
            <a:solidFill>
              <a:schemeClr val="bg1">
                <a:lumMod val="75000"/>
                <a:alpha val="66667"/>
              </a:schemeClr>
            </a:solidFill>
            <a:ln w="9508"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E62A7BB6-0A5E-A446-9759-F113841D07A0}"/>
                </a:ext>
              </a:extLst>
            </p:cNvPr>
            <p:cNvSpPr/>
            <p:nvPr/>
          </p:nvSpPr>
          <p:spPr>
            <a:xfrm>
              <a:off x="8356909" y="3312966"/>
              <a:ext cx="2753710" cy="350100"/>
            </a:xfrm>
            <a:custGeom>
              <a:avLst/>
              <a:gdLst>
                <a:gd name="connsiteX0" fmla="*/ 2027616 w 2027615"/>
                <a:gd name="connsiteY0" fmla="*/ 6987 h 257786"/>
                <a:gd name="connsiteX1" fmla="*/ 2024283 w 2027615"/>
                <a:gd name="connsiteY1" fmla="*/ 6987 h 257786"/>
                <a:gd name="connsiteX2" fmla="*/ 2017525 w 2027615"/>
                <a:gd name="connsiteY2" fmla="*/ 6987 h 257786"/>
                <a:gd name="connsiteX3" fmla="*/ 2007244 w 2027615"/>
                <a:gd name="connsiteY3" fmla="*/ 6987 h 257786"/>
                <a:gd name="connsiteX4" fmla="*/ 1993250 w 2027615"/>
                <a:gd name="connsiteY4" fmla="*/ 6987 h 257786"/>
                <a:gd name="connsiteX5" fmla="*/ 1975830 w 2027615"/>
                <a:gd name="connsiteY5" fmla="*/ 6987 h 257786"/>
                <a:gd name="connsiteX6" fmla="*/ 1954888 w 2027615"/>
                <a:gd name="connsiteY6" fmla="*/ 5845 h 257786"/>
                <a:gd name="connsiteX7" fmla="*/ 1930708 w 2027615"/>
                <a:gd name="connsiteY7" fmla="*/ 4799 h 257786"/>
                <a:gd name="connsiteX8" fmla="*/ 44646 w 2027615"/>
                <a:gd name="connsiteY8" fmla="*/ 4799 h 257786"/>
                <a:gd name="connsiteX9" fmla="*/ 0 w 2027615"/>
                <a:gd name="connsiteY9" fmla="*/ 6987 h 257786"/>
                <a:gd name="connsiteX10" fmla="*/ 0 w 2027615"/>
                <a:gd name="connsiteY10" fmla="*/ 254332 h 257786"/>
                <a:gd name="connsiteX11" fmla="*/ 44931 w 2027615"/>
                <a:gd name="connsiteY11" fmla="*/ 254332 h 257786"/>
                <a:gd name="connsiteX12" fmla="*/ 90434 w 2027615"/>
                <a:gd name="connsiteY12" fmla="*/ 254332 h 257786"/>
                <a:gd name="connsiteX13" fmla="*/ 136221 w 2027615"/>
                <a:gd name="connsiteY13" fmla="*/ 253191 h 257786"/>
                <a:gd name="connsiteX14" fmla="*/ 182009 w 2027615"/>
                <a:gd name="connsiteY14" fmla="*/ 252144 h 257786"/>
                <a:gd name="connsiteX15" fmla="*/ 1679589 w 2027615"/>
                <a:gd name="connsiteY15" fmla="*/ 252144 h 257786"/>
                <a:gd name="connsiteX16" fmla="*/ 1748604 w 2027615"/>
                <a:gd name="connsiteY16" fmla="*/ 253191 h 257786"/>
                <a:gd name="connsiteX17" fmla="*/ 1817714 w 2027615"/>
                <a:gd name="connsiteY17" fmla="*/ 253761 h 257786"/>
                <a:gd name="connsiteX18" fmla="*/ 1886824 w 2027615"/>
                <a:gd name="connsiteY18" fmla="*/ 253761 h 257786"/>
                <a:gd name="connsiteX19" fmla="*/ 1957268 w 2027615"/>
                <a:gd name="connsiteY19" fmla="*/ 253761 h 257786"/>
                <a:gd name="connsiteX20" fmla="*/ 2027616 w 2027615"/>
                <a:gd name="connsiteY20" fmla="*/ 253761 h 257786"/>
                <a:gd name="connsiteX21" fmla="*/ 2027616 w 2027615"/>
                <a:gd name="connsiteY21" fmla="*/ 6416 h 25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27615" h="257786">
                  <a:moveTo>
                    <a:pt x="2027616" y="6987"/>
                  </a:moveTo>
                  <a:cubicBezTo>
                    <a:pt x="2027616" y="-9947"/>
                    <a:pt x="2025616" y="9555"/>
                    <a:pt x="2024283" y="6987"/>
                  </a:cubicBezTo>
                  <a:cubicBezTo>
                    <a:pt x="2022951" y="19735"/>
                    <a:pt x="2020190" y="-10042"/>
                    <a:pt x="2017525" y="6987"/>
                  </a:cubicBezTo>
                  <a:cubicBezTo>
                    <a:pt x="2014859" y="11553"/>
                    <a:pt x="2011147" y="-7759"/>
                    <a:pt x="2007244" y="6987"/>
                  </a:cubicBezTo>
                  <a:cubicBezTo>
                    <a:pt x="2003246" y="1469"/>
                    <a:pt x="1998486" y="18022"/>
                    <a:pt x="1993250" y="6987"/>
                  </a:cubicBezTo>
                  <a:cubicBezTo>
                    <a:pt x="1988110" y="16500"/>
                    <a:pt x="1982208" y="-2526"/>
                    <a:pt x="1975830" y="6987"/>
                  </a:cubicBezTo>
                  <a:cubicBezTo>
                    <a:pt x="1969452" y="14693"/>
                    <a:pt x="1962408" y="-5856"/>
                    <a:pt x="1954888" y="5845"/>
                  </a:cubicBezTo>
                  <a:cubicBezTo>
                    <a:pt x="1947367" y="-1100"/>
                    <a:pt x="1939276" y="14312"/>
                    <a:pt x="1930708" y="4799"/>
                  </a:cubicBezTo>
                  <a:lnTo>
                    <a:pt x="44646" y="4799"/>
                  </a:lnTo>
                  <a:cubicBezTo>
                    <a:pt x="28558" y="-4714"/>
                    <a:pt x="9519" y="2040"/>
                    <a:pt x="0" y="6987"/>
                  </a:cubicBezTo>
                  <a:lnTo>
                    <a:pt x="0" y="254332"/>
                  </a:lnTo>
                  <a:cubicBezTo>
                    <a:pt x="9519" y="255188"/>
                    <a:pt x="29510" y="253381"/>
                    <a:pt x="44931" y="254332"/>
                  </a:cubicBezTo>
                  <a:cubicBezTo>
                    <a:pt x="60048" y="252620"/>
                    <a:pt x="75317" y="252620"/>
                    <a:pt x="90434" y="254332"/>
                  </a:cubicBezTo>
                  <a:cubicBezTo>
                    <a:pt x="105760" y="246246"/>
                    <a:pt x="120800" y="254332"/>
                    <a:pt x="136221" y="253191"/>
                  </a:cubicBezTo>
                  <a:cubicBezTo>
                    <a:pt x="151643" y="253191"/>
                    <a:pt x="166683" y="252144"/>
                    <a:pt x="182009" y="252144"/>
                  </a:cubicBezTo>
                  <a:lnTo>
                    <a:pt x="1679589" y="252144"/>
                  </a:lnTo>
                  <a:cubicBezTo>
                    <a:pt x="1702626" y="242631"/>
                    <a:pt x="1725662" y="257662"/>
                    <a:pt x="1748604" y="253191"/>
                  </a:cubicBezTo>
                  <a:cubicBezTo>
                    <a:pt x="1771641" y="251383"/>
                    <a:pt x="1794677" y="263941"/>
                    <a:pt x="1817714" y="253761"/>
                  </a:cubicBezTo>
                  <a:cubicBezTo>
                    <a:pt x="1840751" y="245295"/>
                    <a:pt x="1863788" y="254998"/>
                    <a:pt x="1886824" y="253761"/>
                  </a:cubicBezTo>
                  <a:cubicBezTo>
                    <a:pt x="1909861" y="237589"/>
                    <a:pt x="1934421" y="255379"/>
                    <a:pt x="1957268" y="253761"/>
                  </a:cubicBezTo>
                  <a:cubicBezTo>
                    <a:pt x="1980304" y="258803"/>
                    <a:pt x="1999058" y="247863"/>
                    <a:pt x="2027616" y="253761"/>
                  </a:cubicBezTo>
                  <a:lnTo>
                    <a:pt x="2027616" y="6416"/>
                  </a:lnTo>
                  <a:close/>
                </a:path>
              </a:pathLst>
            </a:custGeom>
            <a:solidFill>
              <a:schemeClr val="bg1">
                <a:lumMod val="75000"/>
                <a:alpha val="66667"/>
              </a:schemeClr>
            </a:solidFill>
            <a:ln w="9508" cap="flat">
              <a:noFill/>
              <a:prstDash val="solid"/>
              <a:miter/>
            </a:ln>
          </p:spPr>
          <p:txBody>
            <a:bodyPr rtlCol="0" anchor="ctr"/>
            <a:lstStyle/>
            <a:p>
              <a:endParaRPr lang="en-US"/>
            </a:p>
          </p:txBody>
        </p:sp>
      </p:grpSp>
      <p:sp>
        <p:nvSpPr>
          <p:cNvPr id="98" name="CuadroTexto 4">
            <a:extLst>
              <a:ext uri="{FF2B5EF4-FFF2-40B4-BE49-F238E27FC236}">
                <a16:creationId xmlns:a16="http://schemas.microsoft.com/office/drawing/2014/main" id="{395636F8-CD00-1740-93CF-878BF7A14FBF}"/>
              </a:ext>
            </a:extLst>
          </p:cNvPr>
          <p:cNvSpPr txBox="1"/>
          <p:nvPr/>
        </p:nvSpPr>
        <p:spPr>
          <a:xfrm>
            <a:off x="2585685" y="2272929"/>
            <a:ext cx="2259095" cy="1046440"/>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99" name="CuadroTexto 238">
            <a:extLst>
              <a:ext uri="{FF2B5EF4-FFF2-40B4-BE49-F238E27FC236}">
                <a16:creationId xmlns:a16="http://schemas.microsoft.com/office/drawing/2014/main" id="{18A4DFA7-ED16-634F-ACDD-9745C5CD0625}"/>
              </a:ext>
            </a:extLst>
          </p:cNvPr>
          <p:cNvSpPr txBox="1"/>
          <p:nvPr/>
        </p:nvSpPr>
        <p:spPr>
          <a:xfrm>
            <a:off x="2912749" y="1999185"/>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00" name="CuadroTexto 4">
            <a:extLst>
              <a:ext uri="{FF2B5EF4-FFF2-40B4-BE49-F238E27FC236}">
                <a16:creationId xmlns:a16="http://schemas.microsoft.com/office/drawing/2014/main" id="{750F98AA-B7DF-BF40-B1E0-6504D5F29EEE}"/>
              </a:ext>
            </a:extLst>
          </p:cNvPr>
          <p:cNvSpPr txBox="1"/>
          <p:nvPr/>
        </p:nvSpPr>
        <p:spPr>
          <a:xfrm>
            <a:off x="5446341" y="4392168"/>
            <a:ext cx="2259095" cy="1046440"/>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101" name="CuadroTexto 238">
            <a:extLst>
              <a:ext uri="{FF2B5EF4-FFF2-40B4-BE49-F238E27FC236}">
                <a16:creationId xmlns:a16="http://schemas.microsoft.com/office/drawing/2014/main" id="{682847C6-5CE9-5843-9D2C-38ADEC116F8B}"/>
              </a:ext>
            </a:extLst>
          </p:cNvPr>
          <p:cNvSpPr txBox="1"/>
          <p:nvPr/>
        </p:nvSpPr>
        <p:spPr>
          <a:xfrm>
            <a:off x="5773405" y="4118424"/>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02" name="CuadroTexto 4">
            <a:extLst>
              <a:ext uri="{FF2B5EF4-FFF2-40B4-BE49-F238E27FC236}">
                <a16:creationId xmlns:a16="http://schemas.microsoft.com/office/drawing/2014/main" id="{9879F235-5CE4-7349-958D-CD8F3BF97347}"/>
              </a:ext>
            </a:extLst>
          </p:cNvPr>
          <p:cNvSpPr txBox="1"/>
          <p:nvPr/>
        </p:nvSpPr>
        <p:spPr>
          <a:xfrm>
            <a:off x="8584393" y="2330736"/>
            <a:ext cx="2259095" cy="1046440"/>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a:t>
            </a:r>
            <a:r>
              <a:rPr lang="en-US" sz="1400" dirty="0">
                <a:latin typeface="Century Gothic" panose="020B0502020202020204" pitchFamily="34" charset="0"/>
                <a:ea typeface="Lato Light" charset="0"/>
                <a:cs typeface="Lato Light" charset="0"/>
              </a:rPr>
              <a:t>price</a:t>
            </a:r>
            <a:r>
              <a:rPr lang="en-US" sz="1200" dirty="0">
                <a:latin typeface="Century Gothic" panose="020B0502020202020204" pitchFamily="34" charset="0"/>
                <a:ea typeface="Lato Light" charset="0"/>
                <a:cs typeface="Lato Light" charset="0"/>
              </a:rPr>
              <a:t> to the real and perceived value of the product, but they also must take into account.</a:t>
            </a:r>
          </a:p>
        </p:txBody>
      </p:sp>
      <p:sp>
        <p:nvSpPr>
          <p:cNvPr id="103" name="CuadroTexto 238">
            <a:extLst>
              <a:ext uri="{FF2B5EF4-FFF2-40B4-BE49-F238E27FC236}">
                <a16:creationId xmlns:a16="http://schemas.microsoft.com/office/drawing/2014/main" id="{C568241B-2BD7-5041-AE34-82101EBF4547}"/>
              </a:ext>
            </a:extLst>
          </p:cNvPr>
          <p:cNvSpPr txBox="1"/>
          <p:nvPr/>
        </p:nvSpPr>
        <p:spPr>
          <a:xfrm>
            <a:off x="8911457" y="2056992"/>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04" name="Oval 103">
            <a:extLst>
              <a:ext uri="{FF2B5EF4-FFF2-40B4-BE49-F238E27FC236}">
                <a16:creationId xmlns:a16="http://schemas.microsoft.com/office/drawing/2014/main" id="{8D746044-AC1C-BD49-A307-F8289BFE593D}"/>
              </a:ext>
            </a:extLst>
          </p:cNvPr>
          <p:cNvSpPr/>
          <p:nvPr/>
        </p:nvSpPr>
        <p:spPr>
          <a:xfrm>
            <a:off x="3431340" y="1425781"/>
            <a:ext cx="504780" cy="50478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105" name="Oval 104">
            <a:extLst>
              <a:ext uri="{FF2B5EF4-FFF2-40B4-BE49-F238E27FC236}">
                <a16:creationId xmlns:a16="http://schemas.microsoft.com/office/drawing/2014/main" id="{9B9EBE6E-2AE1-4843-BD44-3F7B6614D518}"/>
              </a:ext>
            </a:extLst>
          </p:cNvPr>
          <p:cNvSpPr/>
          <p:nvPr/>
        </p:nvSpPr>
        <p:spPr>
          <a:xfrm>
            <a:off x="6360464" y="3489484"/>
            <a:ext cx="504780" cy="50478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106" name="Oval 105">
            <a:extLst>
              <a:ext uri="{FF2B5EF4-FFF2-40B4-BE49-F238E27FC236}">
                <a16:creationId xmlns:a16="http://schemas.microsoft.com/office/drawing/2014/main" id="{C7DFBA9E-0933-3747-A1DA-566B424BE50F}"/>
              </a:ext>
            </a:extLst>
          </p:cNvPr>
          <p:cNvSpPr/>
          <p:nvPr/>
        </p:nvSpPr>
        <p:spPr>
          <a:xfrm>
            <a:off x="9533087" y="1429933"/>
            <a:ext cx="504780" cy="504780"/>
          </a:xfrm>
          <a:prstGeom prst="ellipse">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89" name="CuadroTexto 238">
            <a:extLst>
              <a:ext uri="{FF2B5EF4-FFF2-40B4-BE49-F238E27FC236}">
                <a16:creationId xmlns:a16="http://schemas.microsoft.com/office/drawing/2014/main" id="{65059E04-A6D4-4C6E-A8EA-3868301454DE}"/>
              </a:ext>
            </a:extLst>
          </p:cNvPr>
          <p:cNvSpPr txBox="1"/>
          <p:nvPr/>
        </p:nvSpPr>
        <p:spPr>
          <a:xfrm>
            <a:off x="622719" y="343215"/>
            <a:ext cx="642515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highlighter Infographic</a:t>
            </a:r>
          </a:p>
        </p:txBody>
      </p:sp>
    </p:spTree>
    <p:extLst>
      <p:ext uri="{BB962C8B-B14F-4D97-AF65-F5344CB8AC3E}">
        <p14:creationId xmlns:p14="http://schemas.microsoft.com/office/powerpoint/2010/main" val="130695926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14:bounceEnd="8000">
                                          <p:cBhvr additive="base">
                                            <p:cTn id="7" dur="500" fill="hold"/>
                                            <p:tgtEl>
                                              <p:spTgt spid="89"/>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89"/>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500"/>
                                            <p:tgtEl>
                                              <p:spTgt spid="80"/>
                                            </p:tgtEl>
                                          </p:cBhvr>
                                        </p:animEffect>
                                      </p:childTnLst>
                                    </p:cTn>
                                  </p:par>
                                </p:childTnLst>
                              </p:cTn>
                            </p:par>
                          </p:childTnLst>
                        </p:cTn>
                      </p:par>
                      <p:par>
                        <p:cTn id="12" fill="hold">
                          <p:stCondLst>
                            <p:cond delay="indefinite"/>
                          </p:stCondLst>
                          <p:childTnLst>
                            <p:par>
                              <p:cTn id="13" fill="hold">
                                <p:stCondLst>
                                  <p:cond delay="0"/>
                                </p:stCondLst>
                                <p:childTnLst>
                                  <p:par>
                                    <p:cTn id="14" presetID="32" presetClass="emph" presetSubtype="0" fill="hold" nodeType="clickEffect">
                                      <p:stCondLst>
                                        <p:cond delay="500"/>
                                      </p:stCondLst>
                                      <p:childTnLst>
                                        <p:animRot by="120000">
                                          <p:cBhvr>
                                            <p:cTn id="15" dur="100" fill="hold">
                                              <p:stCondLst>
                                                <p:cond delay="0"/>
                                              </p:stCondLst>
                                            </p:cTn>
                                            <p:tgtEl>
                                              <p:spTgt spid="80"/>
                                            </p:tgtEl>
                                            <p:attrNameLst>
                                              <p:attrName>r</p:attrName>
                                            </p:attrNameLst>
                                          </p:cBhvr>
                                        </p:animRot>
                                        <p:animRot by="-240000">
                                          <p:cBhvr>
                                            <p:cTn id="16" dur="200" fill="hold">
                                              <p:stCondLst>
                                                <p:cond delay="200"/>
                                              </p:stCondLst>
                                            </p:cTn>
                                            <p:tgtEl>
                                              <p:spTgt spid="80"/>
                                            </p:tgtEl>
                                            <p:attrNameLst>
                                              <p:attrName>r</p:attrName>
                                            </p:attrNameLst>
                                          </p:cBhvr>
                                        </p:animRot>
                                        <p:animRot by="240000">
                                          <p:cBhvr>
                                            <p:cTn id="17" dur="200" fill="hold">
                                              <p:stCondLst>
                                                <p:cond delay="400"/>
                                              </p:stCondLst>
                                            </p:cTn>
                                            <p:tgtEl>
                                              <p:spTgt spid="80"/>
                                            </p:tgtEl>
                                            <p:attrNameLst>
                                              <p:attrName>r</p:attrName>
                                            </p:attrNameLst>
                                          </p:cBhvr>
                                        </p:animRot>
                                        <p:animRot by="-240000">
                                          <p:cBhvr>
                                            <p:cTn id="18" dur="200" fill="hold">
                                              <p:stCondLst>
                                                <p:cond delay="600"/>
                                              </p:stCondLst>
                                            </p:cTn>
                                            <p:tgtEl>
                                              <p:spTgt spid="80"/>
                                            </p:tgtEl>
                                            <p:attrNameLst>
                                              <p:attrName>r</p:attrName>
                                            </p:attrNameLst>
                                          </p:cBhvr>
                                        </p:animRot>
                                        <p:animRot by="120000">
                                          <p:cBhvr>
                                            <p:cTn id="19" dur="200" fill="hold">
                                              <p:stCondLst>
                                                <p:cond delay="800"/>
                                              </p:stCondLst>
                                            </p:cTn>
                                            <p:tgtEl>
                                              <p:spTgt spid="80"/>
                                            </p:tgtEl>
                                            <p:attrNameLst>
                                              <p:attrName>r</p:attrName>
                                            </p:attrNameLst>
                                          </p:cBhvr>
                                        </p:animRot>
                                      </p:childTnLst>
                                    </p:cTn>
                                  </p:par>
                                  <p:par>
                                    <p:cTn id="20" presetID="22" presetClass="entr" presetSubtype="1" fill="hold" nodeType="withEffect">
                                      <p:stCondLst>
                                        <p:cond delay="100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par>
                                    <p:cTn id="23" presetID="22" presetClass="entr" presetSubtype="1" fill="hold" nodeType="withEffect">
                                      <p:stCondLst>
                                        <p:cond delay="1000"/>
                                      </p:stCondLst>
                                      <p:childTnLst>
                                        <p:set>
                                          <p:cBhvr>
                                            <p:cTn id="24" dur="1" fill="hold">
                                              <p:stCondLst>
                                                <p:cond delay="0"/>
                                              </p:stCondLst>
                                            </p:cTn>
                                            <p:tgtEl>
                                              <p:spTgt spid="3"/>
                                            </p:tgtEl>
                                            <p:attrNameLst>
                                              <p:attrName>style.visibility</p:attrName>
                                            </p:attrNameLst>
                                          </p:cBhvr>
                                          <p:to>
                                            <p:strVal val="visible"/>
                                          </p:to>
                                        </p:set>
                                        <p:animEffect transition="in" filter="wipe(up)">
                                          <p:cBhvr>
                                            <p:cTn id="25" dur="500"/>
                                            <p:tgtEl>
                                              <p:spTgt spid="3"/>
                                            </p:tgtEl>
                                          </p:cBhvr>
                                        </p:animEffect>
                                      </p:childTnLst>
                                    </p:cTn>
                                  </p:par>
                                  <p:par>
                                    <p:cTn id="26" presetID="22" presetClass="entr" presetSubtype="1" fill="hold" nodeType="withEffect">
                                      <p:stCondLst>
                                        <p:cond delay="1000"/>
                                      </p:stCondLst>
                                      <p:childTnLst>
                                        <p:set>
                                          <p:cBhvr>
                                            <p:cTn id="27" dur="1" fill="hold">
                                              <p:stCondLst>
                                                <p:cond delay="0"/>
                                              </p:stCondLst>
                                            </p:cTn>
                                            <p:tgtEl>
                                              <p:spTgt spid="2"/>
                                            </p:tgtEl>
                                            <p:attrNameLst>
                                              <p:attrName>style.visibility</p:attrName>
                                            </p:attrNameLst>
                                          </p:cBhvr>
                                          <p:to>
                                            <p:strVal val="visible"/>
                                          </p:to>
                                        </p:set>
                                        <p:animEffect transition="in" filter="wipe(up)">
                                          <p:cBhvr>
                                            <p:cTn id="28" dur="500"/>
                                            <p:tgtEl>
                                              <p:spTgt spid="2"/>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105"/>
                                            </p:tgtEl>
                                            <p:attrNameLst>
                                              <p:attrName>style.visibility</p:attrName>
                                            </p:attrNameLst>
                                          </p:cBhvr>
                                          <p:to>
                                            <p:strVal val="visible"/>
                                          </p:to>
                                        </p:set>
                                        <p:animEffect transition="in" filter="fade">
                                          <p:cBhvr>
                                            <p:cTn id="31" dur="750"/>
                                            <p:tgtEl>
                                              <p:spTgt spid="105"/>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00"/>
                                            </p:tgtEl>
                                            <p:attrNameLst>
                                              <p:attrName>style.visibility</p:attrName>
                                            </p:attrNameLst>
                                          </p:cBhvr>
                                          <p:to>
                                            <p:strVal val="visible"/>
                                          </p:to>
                                        </p:set>
                                        <p:animEffect transition="in" filter="fade">
                                          <p:cBhvr>
                                            <p:cTn id="34" dur="750"/>
                                            <p:tgtEl>
                                              <p:spTgt spid="10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101"/>
                                            </p:tgtEl>
                                            <p:attrNameLst>
                                              <p:attrName>style.visibility</p:attrName>
                                            </p:attrNameLst>
                                          </p:cBhvr>
                                          <p:to>
                                            <p:strVal val="visible"/>
                                          </p:to>
                                        </p:set>
                                        <p:animEffect transition="in" filter="fade">
                                          <p:cBhvr>
                                            <p:cTn id="37" dur="750"/>
                                            <p:tgtEl>
                                              <p:spTgt spid="101"/>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106"/>
                                            </p:tgtEl>
                                            <p:attrNameLst>
                                              <p:attrName>style.visibility</p:attrName>
                                            </p:attrNameLst>
                                          </p:cBhvr>
                                          <p:to>
                                            <p:strVal val="visible"/>
                                          </p:to>
                                        </p:set>
                                        <p:animEffect transition="in" filter="fade">
                                          <p:cBhvr>
                                            <p:cTn id="40" dur="750"/>
                                            <p:tgtEl>
                                              <p:spTgt spid="106"/>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750"/>
                                            <p:tgtEl>
                                              <p:spTgt spid="103"/>
                                            </p:tgtEl>
                                          </p:cBhvr>
                                        </p:animEffect>
                                      </p:childTnLst>
                                    </p:cTn>
                                  </p:par>
                                  <p:par>
                                    <p:cTn id="44" presetID="10" presetClass="entr" presetSubtype="0" fill="hold" grpId="0" nodeType="withEffect">
                                      <p:stCondLst>
                                        <p:cond delay="1500"/>
                                      </p:stCondLst>
                                      <p:childTnLst>
                                        <p:set>
                                          <p:cBhvr>
                                            <p:cTn id="45" dur="1" fill="hold">
                                              <p:stCondLst>
                                                <p:cond delay="0"/>
                                              </p:stCondLst>
                                            </p:cTn>
                                            <p:tgtEl>
                                              <p:spTgt spid="102"/>
                                            </p:tgtEl>
                                            <p:attrNameLst>
                                              <p:attrName>style.visibility</p:attrName>
                                            </p:attrNameLst>
                                          </p:cBhvr>
                                          <p:to>
                                            <p:strVal val="visible"/>
                                          </p:to>
                                        </p:set>
                                        <p:animEffect transition="in" filter="fade">
                                          <p:cBhvr>
                                            <p:cTn id="46" dur="750"/>
                                            <p:tgtEl>
                                              <p:spTgt spid="102"/>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98"/>
                                            </p:tgtEl>
                                            <p:attrNameLst>
                                              <p:attrName>style.visibility</p:attrName>
                                            </p:attrNameLst>
                                          </p:cBhvr>
                                          <p:to>
                                            <p:strVal val="visible"/>
                                          </p:to>
                                        </p:set>
                                        <p:animEffect transition="in" filter="fade">
                                          <p:cBhvr>
                                            <p:cTn id="49" dur="750"/>
                                            <p:tgtEl>
                                              <p:spTgt spid="98"/>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99"/>
                                            </p:tgtEl>
                                            <p:attrNameLst>
                                              <p:attrName>style.visibility</p:attrName>
                                            </p:attrNameLst>
                                          </p:cBhvr>
                                          <p:to>
                                            <p:strVal val="visible"/>
                                          </p:to>
                                        </p:set>
                                        <p:animEffect transition="in" filter="fade">
                                          <p:cBhvr>
                                            <p:cTn id="52" dur="750"/>
                                            <p:tgtEl>
                                              <p:spTgt spid="99"/>
                                            </p:tgtEl>
                                          </p:cBhvr>
                                        </p:animEffect>
                                      </p:childTnLst>
                                    </p:cTn>
                                  </p:par>
                                  <p:par>
                                    <p:cTn id="53" presetID="10" presetClass="entr" presetSubtype="0" fill="hold" grpId="0" nodeType="withEffect">
                                      <p:stCondLst>
                                        <p:cond delay="1500"/>
                                      </p:stCondLst>
                                      <p:childTnLst>
                                        <p:set>
                                          <p:cBhvr>
                                            <p:cTn id="54" dur="1" fill="hold">
                                              <p:stCondLst>
                                                <p:cond delay="0"/>
                                              </p:stCondLst>
                                            </p:cTn>
                                            <p:tgtEl>
                                              <p:spTgt spid="104"/>
                                            </p:tgtEl>
                                            <p:attrNameLst>
                                              <p:attrName>style.visibility</p:attrName>
                                            </p:attrNameLst>
                                          </p:cBhvr>
                                          <p:to>
                                            <p:strVal val="visible"/>
                                          </p:to>
                                        </p:set>
                                        <p:animEffect transition="in" filter="fade">
                                          <p:cBhvr>
                                            <p:cTn id="55" dur="75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99" grpId="0"/>
          <p:bldP spid="100" grpId="0"/>
          <p:bldP spid="101" grpId="0"/>
          <p:bldP spid="102" grpId="0"/>
          <p:bldP spid="103" grpId="0"/>
          <p:bldP spid="104" grpId="0" animBg="1"/>
          <p:bldP spid="105" grpId="0" animBg="1"/>
          <p:bldP spid="106" grpId="0" animBg="1"/>
          <p:bldP spid="8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0-#ppt_w/2"/>
                                              </p:val>
                                            </p:tav>
                                            <p:tav tm="100000">
                                              <p:val>
                                                <p:strVal val="#ppt_x"/>
                                              </p:val>
                                            </p:tav>
                                          </p:tavLst>
                                        </p:anim>
                                        <p:anim calcmode="lin" valueType="num">
                                          <p:cBhvr additive="base">
                                            <p:cTn id="8" dur="500" fill="hold"/>
                                            <p:tgtEl>
                                              <p:spTgt spid="89"/>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500"/>
                                            <p:tgtEl>
                                              <p:spTgt spid="80"/>
                                            </p:tgtEl>
                                          </p:cBhvr>
                                        </p:animEffect>
                                      </p:childTnLst>
                                    </p:cTn>
                                  </p:par>
                                </p:childTnLst>
                              </p:cTn>
                            </p:par>
                          </p:childTnLst>
                        </p:cTn>
                      </p:par>
                      <p:par>
                        <p:cTn id="12" fill="hold">
                          <p:stCondLst>
                            <p:cond delay="indefinite"/>
                          </p:stCondLst>
                          <p:childTnLst>
                            <p:par>
                              <p:cTn id="13" fill="hold">
                                <p:stCondLst>
                                  <p:cond delay="0"/>
                                </p:stCondLst>
                                <p:childTnLst>
                                  <p:par>
                                    <p:cTn id="14" presetID="32" presetClass="emph" presetSubtype="0" fill="hold" nodeType="clickEffect">
                                      <p:stCondLst>
                                        <p:cond delay="500"/>
                                      </p:stCondLst>
                                      <p:childTnLst>
                                        <p:animRot by="120000">
                                          <p:cBhvr>
                                            <p:cTn id="15" dur="100" fill="hold">
                                              <p:stCondLst>
                                                <p:cond delay="0"/>
                                              </p:stCondLst>
                                            </p:cTn>
                                            <p:tgtEl>
                                              <p:spTgt spid="80"/>
                                            </p:tgtEl>
                                            <p:attrNameLst>
                                              <p:attrName>r</p:attrName>
                                            </p:attrNameLst>
                                          </p:cBhvr>
                                        </p:animRot>
                                        <p:animRot by="-240000">
                                          <p:cBhvr>
                                            <p:cTn id="16" dur="200" fill="hold">
                                              <p:stCondLst>
                                                <p:cond delay="200"/>
                                              </p:stCondLst>
                                            </p:cTn>
                                            <p:tgtEl>
                                              <p:spTgt spid="80"/>
                                            </p:tgtEl>
                                            <p:attrNameLst>
                                              <p:attrName>r</p:attrName>
                                            </p:attrNameLst>
                                          </p:cBhvr>
                                        </p:animRot>
                                        <p:animRot by="240000">
                                          <p:cBhvr>
                                            <p:cTn id="17" dur="200" fill="hold">
                                              <p:stCondLst>
                                                <p:cond delay="400"/>
                                              </p:stCondLst>
                                            </p:cTn>
                                            <p:tgtEl>
                                              <p:spTgt spid="80"/>
                                            </p:tgtEl>
                                            <p:attrNameLst>
                                              <p:attrName>r</p:attrName>
                                            </p:attrNameLst>
                                          </p:cBhvr>
                                        </p:animRot>
                                        <p:animRot by="-240000">
                                          <p:cBhvr>
                                            <p:cTn id="18" dur="200" fill="hold">
                                              <p:stCondLst>
                                                <p:cond delay="600"/>
                                              </p:stCondLst>
                                            </p:cTn>
                                            <p:tgtEl>
                                              <p:spTgt spid="80"/>
                                            </p:tgtEl>
                                            <p:attrNameLst>
                                              <p:attrName>r</p:attrName>
                                            </p:attrNameLst>
                                          </p:cBhvr>
                                        </p:animRot>
                                        <p:animRot by="120000">
                                          <p:cBhvr>
                                            <p:cTn id="19" dur="200" fill="hold">
                                              <p:stCondLst>
                                                <p:cond delay="800"/>
                                              </p:stCondLst>
                                            </p:cTn>
                                            <p:tgtEl>
                                              <p:spTgt spid="80"/>
                                            </p:tgtEl>
                                            <p:attrNameLst>
                                              <p:attrName>r</p:attrName>
                                            </p:attrNameLst>
                                          </p:cBhvr>
                                        </p:animRot>
                                      </p:childTnLst>
                                    </p:cTn>
                                  </p:par>
                                  <p:par>
                                    <p:cTn id="20" presetID="22" presetClass="entr" presetSubtype="1" fill="hold" nodeType="withEffect">
                                      <p:stCondLst>
                                        <p:cond delay="100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par>
                                    <p:cTn id="23" presetID="22" presetClass="entr" presetSubtype="1" fill="hold" nodeType="withEffect">
                                      <p:stCondLst>
                                        <p:cond delay="1000"/>
                                      </p:stCondLst>
                                      <p:childTnLst>
                                        <p:set>
                                          <p:cBhvr>
                                            <p:cTn id="24" dur="1" fill="hold">
                                              <p:stCondLst>
                                                <p:cond delay="0"/>
                                              </p:stCondLst>
                                            </p:cTn>
                                            <p:tgtEl>
                                              <p:spTgt spid="3"/>
                                            </p:tgtEl>
                                            <p:attrNameLst>
                                              <p:attrName>style.visibility</p:attrName>
                                            </p:attrNameLst>
                                          </p:cBhvr>
                                          <p:to>
                                            <p:strVal val="visible"/>
                                          </p:to>
                                        </p:set>
                                        <p:animEffect transition="in" filter="wipe(up)">
                                          <p:cBhvr>
                                            <p:cTn id="25" dur="500"/>
                                            <p:tgtEl>
                                              <p:spTgt spid="3"/>
                                            </p:tgtEl>
                                          </p:cBhvr>
                                        </p:animEffect>
                                      </p:childTnLst>
                                    </p:cTn>
                                  </p:par>
                                  <p:par>
                                    <p:cTn id="26" presetID="22" presetClass="entr" presetSubtype="1" fill="hold" nodeType="withEffect">
                                      <p:stCondLst>
                                        <p:cond delay="1000"/>
                                      </p:stCondLst>
                                      <p:childTnLst>
                                        <p:set>
                                          <p:cBhvr>
                                            <p:cTn id="27" dur="1" fill="hold">
                                              <p:stCondLst>
                                                <p:cond delay="0"/>
                                              </p:stCondLst>
                                            </p:cTn>
                                            <p:tgtEl>
                                              <p:spTgt spid="2"/>
                                            </p:tgtEl>
                                            <p:attrNameLst>
                                              <p:attrName>style.visibility</p:attrName>
                                            </p:attrNameLst>
                                          </p:cBhvr>
                                          <p:to>
                                            <p:strVal val="visible"/>
                                          </p:to>
                                        </p:set>
                                        <p:animEffect transition="in" filter="wipe(up)">
                                          <p:cBhvr>
                                            <p:cTn id="28" dur="500"/>
                                            <p:tgtEl>
                                              <p:spTgt spid="2"/>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105"/>
                                            </p:tgtEl>
                                            <p:attrNameLst>
                                              <p:attrName>style.visibility</p:attrName>
                                            </p:attrNameLst>
                                          </p:cBhvr>
                                          <p:to>
                                            <p:strVal val="visible"/>
                                          </p:to>
                                        </p:set>
                                        <p:animEffect transition="in" filter="fade">
                                          <p:cBhvr>
                                            <p:cTn id="31" dur="750"/>
                                            <p:tgtEl>
                                              <p:spTgt spid="105"/>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00"/>
                                            </p:tgtEl>
                                            <p:attrNameLst>
                                              <p:attrName>style.visibility</p:attrName>
                                            </p:attrNameLst>
                                          </p:cBhvr>
                                          <p:to>
                                            <p:strVal val="visible"/>
                                          </p:to>
                                        </p:set>
                                        <p:animEffect transition="in" filter="fade">
                                          <p:cBhvr>
                                            <p:cTn id="34" dur="750"/>
                                            <p:tgtEl>
                                              <p:spTgt spid="10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101"/>
                                            </p:tgtEl>
                                            <p:attrNameLst>
                                              <p:attrName>style.visibility</p:attrName>
                                            </p:attrNameLst>
                                          </p:cBhvr>
                                          <p:to>
                                            <p:strVal val="visible"/>
                                          </p:to>
                                        </p:set>
                                        <p:animEffect transition="in" filter="fade">
                                          <p:cBhvr>
                                            <p:cTn id="37" dur="750"/>
                                            <p:tgtEl>
                                              <p:spTgt spid="101"/>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106"/>
                                            </p:tgtEl>
                                            <p:attrNameLst>
                                              <p:attrName>style.visibility</p:attrName>
                                            </p:attrNameLst>
                                          </p:cBhvr>
                                          <p:to>
                                            <p:strVal val="visible"/>
                                          </p:to>
                                        </p:set>
                                        <p:animEffect transition="in" filter="fade">
                                          <p:cBhvr>
                                            <p:cTn id="40" dur="750"/>
                                            <p:tgtEl>
                                              <p:spTgt spid="106"/>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750"/>
                                            <p:tgtEl>
                                              <p:spTgt spid="103"/>
                                            </p:tgtEl>
                                          </p:cBhvr>
                                        </p:animEffect>
                                      </p:childTnLst>
                                    </p:cTn>
                                  </p:par>
                                  <p:par>
                                    <p:cTn id="44" presetID="10" presetClass="entr" presetSubtype="0" fill="hold" grpId="0" nodeType="withEffect">
                                      <p:stCondLst>
                                        <p:cond delay="1500"/>
                                      </p:stCondLst>
                                      <p:childTnLst>
                                        <p:set>
                                          <p:cBhvr>
                                            <p:cTn id="45" dur="1" fill="hold">
                                              <p:stCondLst>
                                                <p:cond delay="0"/>
                                              </p:stCondLst>
                                            </p:cTn>
                                            <p:tgtEl>
                                              <p:spTgt spid="102"/>
                                            </p:tgtEl>
                                            <p:attrNameLst>
                                              <p:attrName>style.visibility</p:attrName>
                                            </p:attrNameLst>
                                          </p:cBhvr>
                                          <p:to>
                                            <p:strVal val="visible"/>
                                          </p:to>
                                        </p:set>
                                        <p:animEffect transition="in" filter="fade">
                                          <p:cBhvr>
                                            <p:cTn id="46" dur="750"/>
                                            <p:tgtEl>
                                              <p:spTgt spid="102"/>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98"/>
                                            </p:tgtEl>
                                            <p:attrNameLst>
                                              <p:attrName>style.visibility</p:attrName>
                                            </p:attrNameLst>
                                          </p:cBhvr>
                                          <p:to>
                                            <p:strVal val="visible"/>
                                          </p:to>
                                        </p:set>
                                        <p:animEffect transition="in" filter="fade">
                                          <p:cBhvr>
                                            <p:cTn id="49" dur="750"/>
                                            <p:tgtEl>
                                              <p:spTgt spid="98"/>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99"/>
                                            </p:tgtEl>
                                            <p:attrNameLst>
                                              <p:attrName>style.visibility</p:attrName>
                                            </p:attrNameLst>
                                          </p:cBhvr>
                                          <p:to>
                                            <p:strVal val="visible"/>
                                          </p:to>
                                        </p:set>
                                        <p:animEffect transition="in" filter="fade">
                                          <p:cBhvr>
                                            <p:cTn id="52" dur="750"/>
                                            <p:tgtEl>
                                              <p:spTgt spid="99"/>
                                            </p:tgtEl>
                                          </p:cBhvr>
                                        </p:animEffect>
                                      </p:childTnLst>
                                    </p:cTn>
                                  </p:par>
                                  <p:par>
                                    <p:cTn id="53" presetID="10" presetClass="entr" presetSubtype="0" fill="hold" grpId="0" nodeType="withEffect">
                                      <p:stCondLst>
                                        <p:cond delay="1500"/>
                                      </p:stCondLst>
                                      <p:childTnLst>
                                        <p:set>
                                          <p:cBhvr>
                                            <p:cTn id="54" dur="1" fill="hold">
                                              <p:stCondLst>
                                                <p:cond delay="0"/>
                                              </p:stCondLst>
                                            </p:cTn>
                                            <p:tgtEl>
                                              <p:spTgt spid="104"/>
                                            </p:tgtEl>
                                            <p:attrNameLst>
                                              <p:attrName>style.visibility</p:attrName>
                                            </p:attrNameLst>
                                          </p:cBhvr>
                                          <p:to>
                                            <p:strVal val="visible"/>
                                          </p:to>
                                        </p:set>
                                        <p:animEffect transition="in" filter="fade">
                                          <p:cBhvr>
                                            <p:cTn id="55" dur="75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p:bldP spid="99" grpId="0"/>
          <p:bldP spid="100" grpId="0"/>
          <p:bldP spid="101" grpId="0"/>
          <p:bldP spid="102" grpId="0"/>
          <p:bldP spid="103" grpId="0"/>
          <p:bldP spid="104" grpId="0" animBg="1"/>
          <p:bldP spid="105" grpId="0" animBg="1"/>
          <p:bldP spid="106" grpId="0" animBg="1"/>
          <p:bldP spid="89"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9F659F4F-DE8E-A64E-A5F8-B5843A0CC9D2}"/>
              </a:ext>
            </a:extLst>
          </p:cNvPr>
          <p:cNvSpPr/>
          <p:nvPr/>
        </p:nvSpPr>
        <p:spPr>
          <a:xfrm>
            <a:off x="9441900" y="3395152"/>
            <a:ext cx="952165" cy="2442311"/>
          </a:xfrm>
          <a:custGeom>
            <a:avLst/>
            <a:gdLst>
              <a:gd name="connsiteX0" fmla="*/ 13796 w 847181"/>
              <a:gd name="connsiteY0" fmla="*/ 1898524 h 2173027"/>
              <a:gd name="connsiteX1" fmla="*/ 13796 w 847181"/>
              <a:gd name="connsiteY1" fmla="*/ 1898524 h 2173027"/>
              <a:gd name="connsiteX2" fmla="*/ 687763 w 847181"/>
              <a:gd name="connsiteY2" fmla="*/ 2145626 h 2173027"/>
              <a:gd name="connsiteX3" fmla="*/ 687763 w 847181"/>
              <a:gd name="connsiteY3" fmla="*/ 2145626 h 2173027"/>
              <a:gd name="connsiteX4" fmla="*/ 845396 w 847181"/>
              <a:gd name="connsiteY4" fmla="*/ 2056696 h 2173027"/>
              <a:gd name="connsiteX5" fmla="*/ 605241 w 847181"/>
              <a:gd name="connsiteY5" fmla="*/ 980715 h 2173027"/>
              <a:gd name="connsiteX6" fmla="*/ 0 w 847181"/>
              <a:gd name="connsiteY6" fmla="*/ 0 h 2173027"/>
              <a:gd name="connsiteX7" fmla="*/ 13796 w 847181"/>
              <a:gd name="connsiteY7" fmla="*/ 1898524 h 217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7181" h="2173027">
                <a:moveTo>
                  <a:pt x="13796" y="1898524"/>
                </a:moveTo>
                <a:lnTo>
                  <a:pt x="13796" y="1898524"/>
                </a:lnTo>
                <a:cubicBezTo>
                  <a:pt x="266547" y="1898478"/>
                  <a:pt x="508975" y="1987363"/>
                  <a:pt x="687763" y="2145626"/>
                </a:cubicBezTo>
                <a:lnTo>
                  <a:pt x="687763" y="2145626"/>
                </a:lnTo>
                <a:cubicBezTo>
                  <a:pt x="760320" y="2209891"/>
                  <a:pt x="841053" y="2153320"/>
                  <a:pt x="845396" y="2056696"/>
                </a:cubicBezTo>
                <a:cubicBezTo>
                  <a:pt x="845396" y="2056696"/>
                  <a:pt x="883719" y="1698036"/>
                  <a:pt x="605241" y="980715"/>
                </a:cubicBezTo>
                <a:cubicBezTo>
                  <a:pt x="365598" y="363186"/>
                  <a:pt x="0" y="0"/>
                  <a:pt x="0" y="0"/>
                </a:cubicBezTo>
                <a:cubicBezTo>
                  <a:pt x="0" y="0"/>
                  <a:pt x="304537" y="872552"/>
                  <a:pt x="13796" y="1898524"/>
                </a:cubicBezTo>
                <a:close/>
              </a:path>
            </a:pathLst>
          </a:custGeom>
          <a:solidFill>
            <a:schemeClr val="accent3"/>
          </a:solidFill>
          <a:ln w="25522" cap="flat">
            <a:noFill/>
            <a:prstDash val="solid"/>
            <a:miter/>
          </a:ln>
          <a:effectLst>
            <a:innerShdw blurRad="177800" dist="50800" dir="13500000">
              <a:prstClr val="black">
                <a:alpha val="19000"/>
              </a:prstClr>
            </a:innerShdw>
          </a:effectLst>
        </p:spPr>
        <p:txBody>
          <a:bodyPr rtlCol="0" anchor="ctr"/>
          <a:lstStyle/>
          <a:p>
            <a:endParaRPr lang="en-US"/>
          </a:p>
        </p:txBody>
      </p:sp>
      <p:sp>
        <p:nvSpPr>
          <p:cNvPr id="14" name="Freeform 13">
            <a:extLst>
              <a:ext uri="{FF2B5EF4-FFF2-40B4-BE49-F238E27FC236}">
                <a16:creationId xmlns:a16="http://schemas.microsoft.com/office/drawing/2014/main" id="{ACBF4C22-847C-364B-9613-89AD40662482}"/>
              </a:ext>
            </a:extLst>
          </p:cNvPr>
          <p:cNvSpPr/>
          <p:nvPr/>
        </p:nvSpPr>
        <p:spPr>
          <a:xfrm>
            <a:off x="5922382" y="3395152"/>
            <a:ext cx="952165" cy="2442311"/>
          </a:xfrm>
          <a:custGeom>
            <a:avLst/>
            <a:gdLst>
              <a:gd name="connsiteX0" fmla="*/ 833385 w 847181"/>
              <a:gd name="connsiteY0" fmla="*/ 1898524 h 2173027"/>
              <a:gd name="connsiteX1" fmla="*/ 833385 w 847181"/>
              <a:gd name="connsiteY1" fmla="*/ 1898524 h 2173027"/>
              <a:gd name="connsiteX2" fmla="*/ 159419 w 847181"/>
              <a:gd name="connsiteY2" fmla="*/ 2145626 h 2173027"/>
              <a:gd name="connsiteX3" fmla="*/ 159419 w 847181"/>
              <a:gd name="connsiteY3" fmla="*/ 2145626 h 2173027"/>
              <a:gd name="connsiteX4" fmla="*/ 1785 w 847181"/>
              <a:gd name="connsiteY4" fmla="*/ 2056696 h 2173027"/>
              <a:gd name="connsiteX5" fmla="*/ 241940 w 847181"/>
              <a:gd name="connsiteY5" fmla="*/ 980715 h 2173027"/>
              <a:gd name="connsiteX6" fmla="*/ 847181 w 847181"/>
              <a:gd name="connsiteY6" fmla="*/ 0 h 2173027"/>
              <a:gd name="connsiteX7" fmla="*/ 833385 w 847181"/>
              <a:gd name="connsiteY7" fmla="*/ 1898524 h 217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7181" h="2173027">
                <a:moveTo>
                  <a:pt x="833385" y="1898524"/>
                </a:moveTo>
                <a:lnTo>
                  <a:pt x="833385" y="1898524"/>
                </a:lnTo>
                <a:cubicBezTo>
                  <a:pt x="580643" y="1898569"/>
                  <a:pt x="338247" y="1987431"/>
                  <a:pt x="159419" y="2145626"/>
                </a:cubicBezTo>
                <a:lnTo>
                  <a:pt x="159419" y="2145626"/>
                </a:lnTo>
                <a:cubicBezTo>
                  <a:pt x="86861" y="2209891"/>
                  <a:pt x="6128" y="2153320"/>
                  <a:pt x="1785" y="2056696"/>
                </a:cubicBezTo>
                <a:cubicBezTo>
                  <a:pt x="1785" y="2056696"/>
                  <a:pt x="-36537" y="1698036"/>
                  <a:pt x="241940" y="980715"/>
                </a:cubicBezTo>
                <a:cubicBezTo>
                  <a:pt x="481839" y="363186"/>
                  <a:pt x="847181" y="0"/>
                  <a:pt x="847181" y="0"/>
                </a:cubicBezTo>
                <a:cubicBezTo>
                  <a:pt x="847181" y="0"/>
                  <a:pt x="542645" y="872552"/>
                  <a:pt x="833385" y="1898524"/>
                </a:cubicBezTo>
                <a:close/>
              </a:path>
            </a:pathLst>
          </a:custGeom>
          <a:solidFill>
            <a:schemeClr val="accent3"/>
          </a:solidFill>
          <a:ln w="25522" cap="flat">
            <a:noFill/>
            <a:prstDash val="solid"/>
            <a:miter/>
          </a:ln>
          <a:effectLst>
            <a:innerShdw blurRad="177800" dist="50800" dir="13500000">
              <a:prstClr val="black">
                <a:alpha val="19000"/>
              </a:prstClr>
            </a:innerShdw>
          </a:effectLst>
        </p:spPr>
        <p:txBody>
          <a:bodyPr rtlCol="0" anchor="ctr"/>
          <a:lstStyle/>
          <a:p>
            <a:endParaRPr lang="en-US"/>
          </a:p>
        </p:txBody>
      </p:sp>
      <p:sp>
        <p:nvSpPr>
          <p:cNvPr id="24" name="Freeform 23">
            <a:extLst>
              <a:ext uri="{FF2B5EF4-FFF2-40B4-BE49-F238E27FC236}">
                <a16:creationId xmlns:a16="http://schemas.microsoft.com/office/drawing/2014/main" id="{2A3FAAFB-DAA6-B741-9EAA-5485740DB6F7}"/>
              </a:ext>
            </a:extLst>
          </p:cNvPr>
          <p:cNvSpPr/>
          <p:nvPr/>
        </p:nvSpPr>
        <p:spPr>
          <a:xfrm>
            <a:off x="7711858" y="286197"/>
            <a:ext cx="901919" cy="682435"/>
          </a:xfrm>
          <a:custGeom>
            <a:avLst/>
            <a:gdLst>
              <a:gd name="connsiteX0" fmla="*/ 802475 w 802475"/>
              <a:gd name="connsiteY0" fmla="*/ 607191 h 607191"/>
              <a:gd name="connsiteX1" fmla="*/ 0 w 802475"/>
              <a:gd name="connsiteY1" fmla="*/ 607191 h 607191"/>
              <a:gd name="connsiteX2" fmla="*/ 281032 w 802475"/>
              <a:gd name="connsiteY2" fmla="*/ 67504 h 607191"/>
              <a:gd name="connsiteX3" fmla="*/ 455351 w 802475"/>
              <a:gd name="connsiteY3" fmla="*/ 10777 h 607191"/>
              <a:gd name="connsiteX4" fmla="*/ 519399 w 802475"/>
              <a:gd name="connsiteY4" fmla="*/ 67504 h 607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475" h="607191">
                <a:moveTo>
                  <a:pt x="802475" y="607191"/>
                </a:moveTo>
                <a:lnTo>
                  <a:pt x="0" y="607191"/>
                </a:lnTo>
                <a:lnTo>
                  <a:pt x="281032" y="67504"/>
                </a:lnTo>
                <a:cubicBezTo>
                  <a:pt x="311483" y="9204"/>
                  <a:pt x="389529" y="-16194"/>
                  <a:pt x="455351" y="10777"/>
                </a:cubicBezTo>
                <a:cubicBezTo>
                  <a:pt x="483621" y="22360"/>
                  <a:pt x="506321" y="42465"/>
                  <a:pt x="519399" y="67504"/>
                </a:cubicBezTo>
                <a:close/>
              </a:path>
            </a:pathLst>
          </a:custGeom>
          <a:solidFill>
            <a:schemeClr val="accent3"/>
          </a:solidFill>
          <a:ln w="25522"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61D71245-6F83-C046-9600-0C25FFEDB8BD}"/>
              </a:ext>
            </a:extLst>
          </p:cNvPr>
          <p:cNvSpPr/>
          <p:nvPr/>
        </p:nvSpPr>
        <p:spPr>
          <a:xfrm>
            <a:off x="7212516" y="968633"/>
            <a:ext cx="1900605" cy="1091565"/>
          </a:xfrm>
          <a:custGeom>
            <a:avLst/>
            <a:gdLst>
              <a:gd name="connsiteX0" fmla="*/ 1248550 w 1691048"/>
              <a:gd name="connsiteY0" fmla="*/ 0 h 971211"/>
              <a:gd name="connsiteX1" fmla="*/ 442498 w 1691048"/>
              <a:gd name="connsiteY1" fmla="*/ 0 h 971211"/>
              <a:gd name="connsiteX2" fmla="*/ 0 w 1691048"/>
              <a:gd name="connsiteY2" fmla="*/ 971211 h 971211"/>
              <a:gd name="connsiteX3" fmla="*/ 1691048 w 1691048"/>
              <a:gd name="connsiteY3" fmla="*/ 971211 h 971211"/>
              <a:gd name="connsiteX4" fmla="*/ 1248550 w 1691048"/>
              <a:gd name="connsiteY4" fmla="*/ 0 h 971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048" h="971211">
                <a:moveTo>
                  <a:pt x="1248550" y="0"/>
                </a:moveTo>
                <a:lnTo>
                  <a:pt x="442498" y="0"/>
                </a:lnTo>
                <a:cubicBezTo>
                  <a:pt x="276610" y="316924"/>
                  <a:pt x="128922" y="641074"/>
                  <a:pt x="0" y="971211"/>
                </a:cubicBezTo>
                <a:lnTo>
                  <a:pt x="1691048" y="971211"/>
                </a:lnTo>
                <a:cubicBezTo>
                  <a:pt x="1573270" y="668443"/>
                  <a:pt x="1427900" y="344857"/>
                  <a:pt x="1248550" y="0"/>
                </a:cubicBezTo>
                <a:close/>
              </a:path>
            </a:pathLst>
          </a:custGeom>
          <a:solidFill>
            <a:schemeClr val="bg1">
              <a:lumMod val="65000"/>
            </a:schemeClr>
          </a:solidFill>
          <a:ln w="25522"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64745BFC-5403-D44C-9706-D104898598C5}"/>
              </a:ext>
            </a:extLst>
          </p:cNvPr>
          <p:cNvSpPr/>
          <p:nvPr/>
        </p:nvSpPr>
        <p:spPr>
          <a:xfrm>
            <a:off x="6821138" y="2060198"/>
            <a:ext cx="2683359" cy="1306978"/>
          </a:xfrm>
          <a:custGeom>
            <a:avLst/>
            <a:gdLst>
              <a:gd name="connsiteX0" fmla="*/ 2387497 w 2387497"/>
              <a:gd name="connsiteY0" fmla="*/ 1162874 h 1162873"/>
              <a:gd name="connsiteX1" fmla="*/ 2039273 w 2387497"/>
              <a:gd name="connsiteY1" fmla="*/ 0 h 1162873"/>
              <a:gd name="connsiteX2" fmla="*/ 348225 w 2387497"/>
              <a:gd name="connsiteY2" fmla="*/ 0 h 1162873"/>
              <a:gd name="connsiteX3" fmla="*/ 0 w 2387497"/>
              <a:gd name="connsiteY3" fmla="*/ 1162874 h 1162873"/>
            </a:gdLst>
            <a:ahLst/>
            <a:cxnLst>
              <a:cxn ang="0">
                <a:pos x="connsiteX0" y="connsiteY0"/>
              </a:cxn>
              <a:cxn ang="0">
                <a:pos x="connsiteX1" y="connsiteY1"/>
              </a:cxn>
              <a:cxn ang="0">
                <a:pos x="connsiteX2" y="connsiteY2"/>
              </a:cxn>
              <a:cxn ang="0">
                <a:pos x="connsiteX3" y="connsiteY3"/>
              </a:cxn>
            </a:cxnLst>
            <a:rect l="l" t="t" r="r" b="b"/>
            <a:pathLst>
              <a:path w="2387497" h="1162873">
                <a:moveTo>
                  <a:pt x="2387497" y="1162874"/>
                </a:moveTo>
                <a:cubicBezTo>
                  <a:pt x="2304797" y="768008"/>
                  <a:pt x="2188399" y="379252"/>
                  <a:pt x="2039273" y="0"/>
                </a:cubicBezTo>
                <a:lnTo>
                  <a:pt x="348225" y="0"/>
                </a:lnTo>
                <a:cubicBezTo>
                  <a:pt x="199101" y="379252"/>
                  <a:pt x="82690" y="768008"/>
                  <a:pt x="0" y="1162874"/>
                </a:cubicBezTo>
                <a:close/>
              </a:path>
            </a:pathLst>
          </a:custGeom>
          <a:solidFill>
            <a:schemeClr val="tx1">
              <a:lumMod val="50000"/>
              <a:lumOff val="50000"/>
            </a:schemeClr>
          </a:solidFill>
          <a:ln w="25522"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6A2E9771-AEB1-4C40-B7ED-6C948C828894}"/>
              </a:ext>
            </a:extLst>
          </p:cNvPr>
          <p:cNvSpPr/>
          <p:nvPr/>
        </p:nvSpPr>
        <p:spPr>
          <a:xfrm>
            <a:off x="6699964" y="3367177"/>
            <a:ext cx="2926570" cy="1114963"/>
          </a:xfrm>
          <a:custGeom>
            <a:avLst/>
            <a:gdLst>
              <a:gd name="connsiteX0" fmla="*/ 107814 w 2603892"/>
              <a:gd name="connsiteY0" fmla="*/ 0 h 992029"/>
              <a:gd name="connsiteX1" fmla="*/ 0 w 2603892"/>
              <a:gd name="connsiteY1" fmla="*/ 992030 h 992029"/>
              <a:gd name="connsiteX2" fmla="*/ 2603892 w 2603892"/>
              <a:gd name="connsiteY2" fmla="*/ 992030 h 992029"/>
              <a:gd name="connsiteX3" fmla="*/ 2496078 w 2603892"/>
              <a:gd name="connsiteY3" fmla="*/ 0 h 992029"/>
            </a:gdLst>
            <a:ahLst/>
            <a:cxnLst>
              <a:cxn ang="0">
                <a:pos x="connsiteX0" y="connsiteY0"/>
              </a:cxn>
              <a:cxn ang="0">
                <a:pos x="connsiteX1" y="connsiteY1"/>
              </a:cxn>
              <a:cxn ang="0">
                <a:pos x="connsiteX2" y="connsiteY2"/>
              </a:cxn>
              <a:cxn ang="0">
                <a:pos x="connsiteX3" y="connsiteY3"/>
              </a:cxn>
            </a:cxnLst>
            <a:rect l="l" t="t" r="r" b="b"/>
            <a:pathLst>
              <a:path w="2603892" h="992029">
                <a:moveTo>
                  <a:pt x="107814" y="0"/>
                </a:moveTo>
                <a:cubicBezTo>
                  <a:pt x="39028" y="327229"/>
                  <a:pt x="2951" y="659189"/>
                  <a:pt x="0" y="992030"/>
                </a:cubicBezTo>
                <a:lnTo>
                  <a:pt x="2603892" y="992030"/>
                </a:lnTo>
                <a:cubicBezTo>
                  <a:pt x="2600954" y="659189"/>
                  <a:pt x="2564854" y="327229"/>
                  <a:pt x="2496078" y="0"/>
                </a:cubicBezTo>
                <a:close/>
              </a:path>
            </a:pathLst>
          </a:custGeom>
          <a:solidFill>
            <a:schemeClr val="tx1">
              <a:lumMod val="65000"/>
              <a:lumOff val="35000"/>
            </a:schemeClr>
          </a:solidFill>
          <a:ln w="25522"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77E0E42E-3E45-124D-9DCA-29DB7A493A2B}"/>
              </a:ext>
            </a:extLst>
          </p:cNvPr>
          <p:cNvSpPr/>
          <p:nvPr/>
        </p:nvSpPr>
        <p:spPr>
          <a:xfrm>
            <a:off x="7612219" y="5425959"/>
            <a:ext cx="1119573" cy="1252027"/>
          </a:xfrm>
          <a:custGeom>
            <a:avLst/>
            <a:gdLst>
              <a:gd name="connsiteX0" fmla="*/ 0 w 996131"/>
              <a:gd name="connsiteY0" fmla="*/ 427435 h 1113981"/>
              <a:gd name="connsiteX1" fmla="*/ 482609 w 996131"/>
              <a:gd name="connsiteY1" fmla="*/ 1113981 h 1113981"/>
              <a:gd name="connsiteX2" fmla="*/ 996132 w 996131"/>
              <a:gd name="connsiteY2" fmla="*/ 455042 h 1113981"/>
              <a:gd name="connsiteX3" fmla="*/ 513778 w 996131"/>
              <a:gd name="connsiteY3" fmla="*/ 211 h 1113981"/>
              <a:gd name="connsiteX4" fmla="*/ 0 w 996131"/>
              <a:gd name="connsiteY4" fmla="*/ 427435 h 1113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131" h="1113981">
                <a:moveTo>
                  <a:pt x="0" y="427435"/>
                </a:moveTo>
                <a:cubicBezTo>
                  <a:pt x="0" y="890413"/>
                  <a:pt x="482609" y="1113981"/>
                  <a:pt x="482609" y="1113981"/>
                </a:cubicBezTo>
                <a:cubicBezTo>
                  <a:pt x="482609" y="1113981"/>
                  <a:pt x="996132" y="901048"/>
                  <a:pt x="996132" y="455042"/>
                </a:cubicBezTo>
                <a:cubicBezTo>
                  <a:pt x="996132" y="211334"/>
                  <a:pt x="788679" y="7678"/>
                  <a:pt x="513778" y="211"/>
                </a:cubicBezTo>
                <a:cubicBezTo>
                  <a:pt x="238877" y="-7256"/>
                  <a:pt x="0" y="184406"/>
                  <a:pt x="0" y="427435"/>
                </a:cubicBezTo>
                <a:close/>
              </a:path>
            </a:pathLst>
          </a:custGeom>
          <a:solidFill>
            <a:schemeClr val="accent3"/>
          </a:solidFill>
          <a:ln w="25522"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71C5ADA7-246D-7C48-ADB0-2EDB1A0F7667}"/>
              </a:ext>
            </a:extLst>
          </p:cNvPr>
          <p:cNvSpPr/>
          <p:nvPr/>
        </p:nvSpPr>
        <p:spPr>
          <a:xfrm>
            <a:off x="7733968" y="5564299"/>
            <a:ext cx="874159" cy="976606"/>
          </a:xfrm>
          <a:custGeom>
            <a:avLst/>
            <a:gdLst>
              <a:gd name="connsiteX0" fmla="*/ 0 w 777776"/>
              <a:gd name="connsiteY0" fmla="*/ 332860 h 868927"/>
              <a:gd name="connsiteX1" fmla="*/ 376839 w 777776"/>
              <a:gd name="connsiteY1" fmla="*/ 868928 h 868927"/>
              <a:gd name="connsiteX2" fmla="*/ 777693 w 777776"/>
              <a:gd name="connsiteY2" fmla="*/ 355489 h 868927"/>
              <a:gd name="connsiteX3" fmla="*/ 401110 w 777776"/>
              <a:gd name="connsiteY3" fmla="*/ 223 h 868927"/>
              <a:gd name="connsiteX4" fmla="*/ 0 w 777776"/>
              <a:gd name="connsiteY4" fmla="*/ 332860 h 86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7776" h="868927">
                <a:moveTo>
                  <a:pt x="0" y="332860"/>
                </a:moveTo>
                <a:cubicBezTo>
                  <a:pt x="0" y="694915"/>
                  <a:pt x="376839" y="868928"/>
                  <a:pt x="376839" y="868928"/>
                </a:cubicBezTo>
                <a:cubicBezTo>
                  <a:pt x="376839" y="868928"/>
                  <a:pt x="777693" y="702609"/>
                  <a:pt x="777693" y="355489"/>
                </a:cubicBezTo>
                <a:cubicBezTo>
                  <a:pt x="782054" y="166089"/>
                  <a:pt x="614794" y="8301"/>
                  <a:pt x="401110" y="223"/>
                </a:cubicBezTo>
                <a:cubicBezTo>
                  <a:pt x="186248" y="-6566"/>
                  <a:pt x="0" y="142555"/>
                  <a:pt x="0" y="332860"/>
                </a:cubicBezTo>
                <a:close/>
              </a:path>
            </a:pathLst>
          </a:custGeom>
          <a:solidFill>
            <a:schemeClr val="accent2"/>
          </a:solidFill>
          <a:ln w="25522"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6A2B328D-4090-8945-B528-25F646F3574D}"/>
              </a:ext>
            </a:extLst>
          </p:cNvPr>
          <p:cNvSpPr/>
          <p:nvPr/>
        </p:nvSpPr>
        <p:spPr>
          <a:xfrm>
            <a:off x="7355226" y="5370245"/>
            <a:ext cx="1630976" cy="573503"/>
          </a:xfrm>
          <a:custGeom>
            <a:avLst/>
            <a:gdLst>
              <a:gd name="connsiteX0" fmla="*/ 1273332 w 1451148"/>
              <a:gd name="connsiteY0" fmla="*/ 510270 h 510270"/>
              <a:gd name="connsiteX1" fmla="*/ 177817 w 1451148"/>
              <a:gd name="connsiteY1" fmla="*/ 510270 h 510270"/>
              <a:gd name="connsiteX2" fmla="*/ 0 w 1451148"/>
              <a:gd name="connsiteY2" fmla="*/ 0 h 510270"/>
              <a:gd name="connsiteX3" fmla="*/ 1451149 w 1451148"/>
              <a:gd name="connsiteY3" fmla="*/ 0 h 510270"/>
              <a:gd name="connsiteX4" fmla="*/ 1273332 w 1451148"/>
              <a:gd name="connsiteY4" fmla="*/ 510270 h 510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1148" h="510270">
                <a:moveTo>
                  <a:pt x="1273332" y="510270"/>
                </a:moveTo>
                <a:lnTo>
                  <a:pt x="177817" y="510270"/>
                </a:lnTo>
                <a:lnTo>
                  <a:pt x="0" y="0"/>
                </a:lnTo>
                <a:lnTo>
                  <a:pt x="1451149" y="0"/>
                </a:lnTo>
                <a:lnTo>
                  <a:pt x="1273332" y="510270"/>
                </a:lnTo>
                <a:close/>
              </a:path>
            </a:pathLst>
          </a:custGeom>
          <a:solidFill>
            <a:schemeClr val="bg1">
              <a:lumMod val="85000"/>
            </a:schemeClr>
          </a:solidFill>
          <a:ln w="25522" cap="flat">
            <a:noFill/>
            <a:prstDash val="solid"/>
            <a:miter/>
          </a:ln>
          <a:effectLst>
            <a:outerShdw blurRad="63500" dist="38100" dir="5400000" algn="t" rotWithShape="0">
              <a:prstClr val="black">
                <a:alpha val="26000"/>
              </a:prstClr>
            </a:outerShdw>
          </a:effectLst>
        </p:spPr>
        <p:txBody>
          <a:bodyPr rtlCol="0" anchor="ctr"/>
          <a:lstStyle/>
          <a:p>
            <a:endParaRPr lang="en-US"/>
          </a:p>
        </p:txBody>
      </p:sp>
      <p:sp>
        <p:nvSpPr>
          <p:cNvPr id="16" name="Freeform 15">
            <a:extLst>
              <a:ext uri="{FF2B5EF4-FFF2-40B4-BE49-F238E27FC236}">
                <a16:creationId xmlns:a16="http://schemas.microsoft.com/office/drawing/2014/main" id="{4B19CC32-21F0-0046-9545-F0BB9742F9BF}"/>
              </a:ext>
            </a:extLst>
          </p:cNvPr>
          <p:cNvSpPr/>
          <p:nvPr/>
        </p:nvSpPr>
        <p:spPr>
          <a:xfrm>
            <a:off x="7054012" y="4977566"/>
            <a:ext cx="2233117" cy="785357"/>
          </a:xfrm>
          <a:custGeom>
            <a:avLst/>
            <a:gdLst>
              <a:gd name="connsiteX0" fmla="*/ 1743422 w 1986898"/>
              <a:gd name="connsiteY0" fmla="*/ 698765 h 698765"/>
              <a:gd name="connsiteX1" fmla="*/ 243476 w 1986898"/>
              <a:gd name="connsiteY1" fmla="*/ 698765 h 698765"/>
              <a:gd name="connsiteX2" fmla="*/ 0 w 1986898"/>
              <a:gd name="connsiteY2" fmla="*/ 0 h 698765"/>
              <a:gd name="connsiteX3" fmla="*/ 1986898 w 1986898"/>
              <a:gd name="connsiteY3" fmla="*/ 0 h 698765"/>
              <a:gd name="connsiteX4" fmla="*/ 1743422 w 1986898"/>
              <a:gd name="connsiteY4" fmla="*/ 698765 h 698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6898" h="698765">
                <a:moveTo>
                  <a:pt x="1743422" y="698765"/>
                </a:moveTo>
                <a:lnTo>
                  <a:pt x="243476" y="698765"/>
                </a:lnTo>
                <a:lnTo>
                  <a:pt x="0" y="0"/>
                </a:lnTo>
                <a:lnTo>
                  <a:pt x="1986898" y="0"/>
                </a:lnTo>
                <a:lnTo>
                  <a:pt x="1743422" y="698765"/>
                </a:lnTo>
                <a:close/>
              </a:path>
            </a:pathLst>
          </a:custGeom>
          <a:solidFill>
            <a:schemeClr val="bg1">
              <a:lumMod val="85000"/>
            </a:schemeClr>
          </a:solidFill>
          <a:ln w="25522" cap="flat">
            <a:noFill/>
            <a:prstDash val="solid"/>
            <a:miter/>
          </a:ln>
          <a:effectLst>
            <a:outerShdw blurRad="63500" dist="38100" dir="5400000" algn="t" rotWithShape="0">
              <a:prstClr val="black">
                <a:alpha val="26000"/>
              </a:prstClr>
            </a:outerShdw>
          </a:effectLst>
        </p:spPr>
        <p:txBody>
          <a:bodyPr rtlCol="0" anchor="ctr"/>
          <a:lstStyle/>
          <a:p>
            <a:endParaRPr lang="en-US"/>
          </a:p>
        </p:txBody>
      </p:sp>
      <p:sp>
        <p:nvSpPr>
          <p:cNvPr id="17" name="Freeform 16">
            <a:extLst>
              <a:ext uri="{FF2B5EF4-FFF2-40B4-BE49-F238E27FC236}">
                <a16:creationId xmlns:a16="http://schemas.microsoft.com/office/drawing/2014/main" id="{C3076648-4A75-C34F-BDE1-4216FE31417C}"/>
              </a:ext>
            </a:extLst>
          </p:cNvPr>
          <p:cNvSpPr/>
          <p:nvPr/>
        </p:nvSpPr>
        <p:spPr>
          <a:xfrm>
            <a:off x="6699938" y="4482140"/>
            <a:ext cx="2925744" cy="1046803"/>
          </a:xfrm>
          <a:custGeom>
            <a:avLst/>
            <a:gdLst>
              <a:gd name="connsiteX0" fmla="*/ 135174 w 2603157"/>
              <a:gd name="connsiteY0" fmla="*/ 931385 h 931385"/>
              <a:gd name="connsiteX1" fmla="*/ 2467997 w 2603157"/>
              <a:gd name="connsiteY1" fmla="*/ 931385 h 931385"/>
              <a:gd name="connsiteX2" fmla="*/ 2603148 w 2603157"/>
              <a:gd name="connsiteY2" fmla="*/ 0 h 931385"/>
              <a:gd name="connsiteX3" fmla="*/ 23 w 2603157"/>
              <a:gd name="connsiteY3" fmla="*/ 0 h 931385"/>
              <a:gd name="connsiteX4" fmla="*/ 135174 w 2603157"/>
              <a:gd name="connsiteY4" fmla="*/ 931385 h 931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57" h="931385">
                <a:moveTo>
                  <a:pt x="135174" y="931385"/>
                </a:moveTo>
                <a:lnTo>
                  <a:pt x="2467997" y="931385"/>
                </a:lnTo>
                <a:cubicBezTo>
                  <a:pt x="2467997" y="931385"/>
                  <a:pt x="2604426" y="614587"/>
                  <a:pt x="2603148" y="0"/>
                </a:cubicBezTo>
                <a:lnTo>
                  <a:pt x="23" y="0"/>
                </a:lnTo>
                <a:cubicBezTo>
                  <a:pt x="-2021" y="613682"/>
                  <a:pt x="135174" y="931385"/>
                  <a:pt x="135174" y="931385"/>
                </a:cubicBezTo>
                <a:close/>
              </a:path>
            </a:pathLst>
          </a:custGeom>
          <a:solidFill>
            <a:schemeClr val="tx1">
              <a:lumMod val="75000"/>
              <a:lumOff val="25000"/>
            </a:schemeClr>
          </a:solidFill>
          <a:ln w="25522"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C155C270-6E48-C048-8608-19E129173903}"/>
              </a:ext>
            </a:extLst>
          </p:cNvPr>
          <p:cNvSpPr/>
          <p:nvPr/>
        </p:nvSpPr>
        <p:spPr>
          <a:xfrm>
            <a:off x="7991972" y="517694"/>
            <a:ext cx="341402" cy="340816"/>
          </a:xfrm>
          <a:custGeom>
            <a:avLst/>
            <a:gdLst>
              <a:gd name="connsiteX0" fmla="*/ 291630 w 303760"/>
              <a:gd name="connsiteY0" fmla="*/ 108408 h 303238"/>
              <a:gd name="connsiteX1" fmla="*/ 181261 w 303760"/>
              <a:gd name="connsiteY1" fmla="*/ 10653 h 303238"/>
              <a:gd name="connsiteX2" fmla="*/ 122500 w 303760"/>
              <a:gd name="connsiteY2" fmla="*/ 10653 h 303238"/>
              <a:gd name="connsiteX3" fmla="*/ 12131 w 303760"/>
              <a:gd name="connsiteY3" fmla="*/ 108408 h 303238"/>
              <a:gd name="connsiteX4" fmla="*/ 12264 w 303760"/>
              <a:gd name="connsiteY4" fmla="*/ 160571 h 303238"/>
              <a:gd name="connsiteX5" fmla="*/ 41511 w 303760"/>
              <a:gd name="connsiteY5" fmla="*/ 171315 h 303238"/>
              <a:gd name="connsiteX6" fmla="*/ 53008 w 303760"/>
              <a:gd name="connsiteY6" fmla="*/ 171315 h 303238"/>
              <a:gd name="connsiteX7" fmla="*/ 53008 w 303760"/>
              <a:gd name="connsiteY7" fmla="*/ 271106 h 303238"/>
              <a:gd name="connsiteX8" fmla="*/ 89287 w 303760"/>
              <a:gd name="connsiteY8" fmla="*/ 303238 h 303238"/>
              <a:gd name="connsiteX9" fmla="*/ 89542 w 303760"/>
              <a:gd name="connsiteY9" fmla="*/ 303238 h 303238"/>
              <a:gd name="connsiteX10" fmla="*/ 214474 w 303760"/>
              <a:gd name="connsiteY10" fmla="*/ 303238 h 303238"/>
              <a:gd name="connsiteX11" fmla="*/ 250753 w 303760"/>
              <a:gd name="connsiteY11" fmla="*/ 271561 h 303238"/>
              <a:gd name="connsiteX12" fmla="*/ 250753 w 303760"/>
              <a:gd name="connsiteY12" fmla="*/ 271106 h 303238"/>
              <a:gd name="connsiteX13" fmla="*/ 250753 w 303760"/>
              <a:gd name="connsiteY13" fmla="*/ 171315 h 303238"/>
              <a:gd name="connsiteX14" fmla="*/ 262249 w 303760"/>
              <a:gd name="connsiteY14" fmla="*/ 171315 h 303238"/>
              <a:gd name="connsiteX15" fmla="*/ 303761 w 303760"/>
              <a:gd name="connsiteY15" fmla="*/ 134315 h 303238"/>
              <a:gd name="connsiteX16" fmla="*/ 291630 w 303760"/>
              <a:gd name="connsiteY16" fmla="*/ 108408 h 30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3760" h="303238">
                <a:moveTo>
                  <a:pt x="291630" y="108408"/>
                </a:moveTo>
                <a:lnTo>
                  <a:pt x="181261" y="10653"/>
                </a:lnTo>
                <a:cubicBezTo>
                  <a:pt x="164956" y="-3551"/>
                  <a:pt x="138805" y="-3551"/>
                  <a:pt x="122500" y="10653"/>
                </a:cubicBezTo>
                <a:lnTo>
                  <a:pt x="12131" y="108408"/>
                </a:lnTo>
                <a:cubicBezTo>
                  <a:pt x="-4095" y="122844"/>
                  <a:pt x="-4036" y="146197"/>
                  <a:pt x="12264" y="160571"/>
                </a:cubicBezTo>
                <a:cubicBezTo>
                  <a:pt x="20035" y="167422"/>
                  <a:pt x="30546" y="171283"/>
                  <a:pt x="41511" y="171315"/>
                </a:cubicBezTo>
                <a:lnTo>
                  <a:pt x="53008" y="171315"/>
                </a:lnTo>
                <a:lnTo>
                  <a:pt x="53008" y="271106"/>
                </a:lnTo>
                <a:cubicBezTo>
                  <a:pt x="53008" y="288851"/>
                  <a:pt x="69249" y="303238"/>
                  <a:pt x="89287" y="303238"/>
                </a:cubicBezTo>
                <a:cubicBezTo>
                  <a:pt x="89371" y="303238"/>
                  <a:pt x="89458" y="303238"/>
                  <a:pt x="89542" y="303238"/>
                </a:cubicBezTo>
                <a:lnTo>
                  <a:pt x="214474" y="303238"/>
                </a:lnTo>
                <a:cubicBezTo>
                  <a:pt x="234369" y="303363"/>
                  <a:pt x="250612" y="289182"/>
                  <a:pt x="250753" y="271561"/>
                </a:cubicBezTo>
                <a:cubicBezTo>
                  <a:pt x="250753" y="271409"/>
                  <a:pt x="250753" y="271257"/>
                  <a:pt x="250753" y="271106"/>
                </a:cubicBezTo>
                <a:lnTo>
                  <a:pt x="250753" y="171315"/>
                </a:lnTo>
                <a:lnTo>
                  <a:pt x="262249" y="171315"/>
                </a:lnTo>
                <a:cubicBezTo>
                  <a:pt x="285248" y="171251"/>
                  <a:pt x="303835" y="154685"/>
                  <a:pt x="303761" y="134315"/>
                </a:cubicBezTo>
                <a:cubicBezTo>
                  <a:pt x="303727" y="124601"/>
                  <a:pt x="299366" y="115291"/>
                  <a:pt x="291630" y="108408"/>
                </a:cubicBezTo>
                <a:close/>
              </a:path>
            </a:pathLst>
          </a:custGeom>
          <a:solidFill>
            <a:srgbClr val="FFFFFF"/>
          </a:solidFill>
          <a:ln w="25522" cap="flat">
            <a:noFill/>
            <a:prstDash val="solid"/>
            <a:miter/>
          </a:ln>
        </p:spPr>
        <p:txBody>
          <a:bodyPr rtlCol="0" anchor="ctr"/>
          <a:lstStyle/>
          <a:p>
            <a:endParaRPr lang="en-US"/>
          </a:p>
        </p:txBody>
      </p:sp>
      <p:sp>
        <p:nvSpPr>
          <p:cNvPr id="174" name="CuadroTexto 238">
            <a:extLst>
              <a:ext uri="{FF2B5EF4-FFF2-40B4-BE49-F238E27FC236}">
                <a16:creationId xmlns:a16="http://schemas.microsoft.com/office/drawing/2014/main" id="{A0D31BE1-69FD-9A48-B4D9-6D6C352B0185}"/>
              </a:ext>
            </a:extLst>
          </p:cNvPr>
          <p:cNvSpPr txBox="1"/>
          <p:nvPr/>
        </p:nvSpPr>
        <p:spPr>
          <a:xfrm>
            <a:off x="1155134" y="1385194"/>
            <a:ext cx="3659934"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rocket Infographic</a:t>
            </a:r>
          </a:p>
        </p:txBody>
      </p:sp>
      <p:sp>
        <p:nvSpPr>
          <p:cNvPr id="175" name="CuadroTexto 4">
            <a:extLst>
              <a:ext uri="{FF2B5EF4-FFF2-40B4-BE49-F238E27FC236}">
                <a16:creationId xmlns:a16="http://schemas.microsoft.com/office/drawing/2014/main" id="{4015C4F1-F62B-444E-A77F-F8FFE7362B48}"/>
              </a:ext>
            </a:extLst>
          </p:cNvPr>
          <p:cNvSpPr txBox="1"/>
          <p:nvPr/>
        </p:nvSpPr>
        <p:spPr>
          <a:xfrm>
            <a:off x="1155135" y="2910911"/>
            <a:ext cx="3659934" cy="2652842"/>
          </a:xfrm>
          <a:prstGeom prst="rect">
            <a:avLst/>
          </a:prstGeom>
          <a:noFill/>
        </p:spPr>
        <p:txBody>
          <a:bodyPr wrap="square" rtlCol="0">
            <a:spAutoFit/>
          </a:bodyPr>
          <a:lstStyle/>
          <a:p>
            <a:pPr>
              <a:lnSpc>
                <a:spcPct val="120000"/>
              </a:lnSpc>
            </a:pPr>
            <a:r>
              <a:rPr lang="en-US" sz="14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a:t>
            </a:r>
          </a:p>
        </p:txBody>
      </p:sp>
      <p:sp>
        <p:nvSpPr>
          <p:cNvPr id="176" name="CuadroTexto 4">
            <a:extLst>
              <a:ext uri="{FF2B5EF4-FFF2-40B4-BE49-F238E27FC236}">
                <a16:creationId xmlns:a16="http://schemas.microsoft.com/office/drawing/2014/main" id="{D5939DAC-540A-4643-A6EA-1B5A35CCD987}"/>
              </a:ext>
            </a:extLst>
          </p:cNvPr>
          <p:cNvSpPr txBox="1"/>
          <p:nvPr/>
        </p:nvSpPr>
        <p:spPr>
          <a:xfrm>
            <a:off x="7388395" y="1497816"/>
            <a:ext cx="1529040" cy="430887"/>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177" name="CuadroTexto 4">
            <a:extLst>
              <a:ext uri="{FF2B5EF4-FFF2-40B4-BE49-F238E27FC236}">
                <a16:creationId xmlns:a16="http://schemas.microsoft.com/office/drawing/2014/main" id="{BB898F1C-EFCB-2643-B5FB-77F391995F2D}"/>
              </a:ext>
            </a:extLst>
          </p:cNvPr>
          <p:cNvSpPr txBox="1"/>
          <p:nvPr/>
        </p:nvSpPr>
        <p:spPr>
          <a:xfrm>
            <a:off x="7308067" y="2667152"/>
            <a:ext cx="1703048" cy="430887"/>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178" name="CuadroTexto 4">
            <a:extLst>
              <a:ext uri="{FF2B5EF4-FFF2-40B4-BE49-F238E27FC236}">
                <a16:creationId xmlns:a16="http://schemas.microsoft.com/office/drawing/2014/main" id="{E67D7D5C-EA42-A546-B0D0-15471CE6B05E}"/>
              </a:ext>
            </a:extLst>
          </p:cNvPr>
          <p:cNvSpPr txBox="1"/>
          <p:nvPr/>
        </p:nvSpPr>
        <p:spPr>
          <a:xfrm>
            <a:off x="7283154" y="3873458"/>
            <a:ext cx="1703048" cy="430887"/>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179" name="CuadroTexto 4">
            <a:extLst>
              <a:ext uri="{FF2B5EF4-FFF2-40B4-BE49-F238E27FC236}">
                <a16:creationId xmlns:a16="http://schemas.microsoft.com/office/drawing/2014/main" id="{9EB51597-58BC-9F4C-B0A8-FC7B5A72904E}"/>
              </a:ext>
            </a:extLst>
          </p:cNvPr>
          <p:cNvSpPr txBox="1"/>
          <p:nvPr/>
        </p:nvSpPr>
        <p:spPr>
          <a:xfrm>
            <a:off x="7366286" y="4946937"/>
            <a:ext cx="1583874" cy="430887"/>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grpSp>
        <p:nvGrpSpPr>
          <p:cNvPr id="180" name="Group 179">
            <a:extLst>
              <a:ext uri="{FF2B5EF4-FFF2-40B4-BE49-F238E27FC236}">
                <a16:creationId xmlns:a16="http://schemas.microsoft.com/office/drawing/2014/main" id="{99CB5925-48C9-C947-B027-429F4812C9B2}"/>
              </a:ext>
            </a:extLst>
          </p:cNvPr>
          <p:cNvGrpSpPr/>
          <p:nvPr/>
        </p:nvGrpSpPr>
        <p:grpSpPr>
          <a:xfrm>
            <a:off x="8008745" y="3561576"/>
            <a:ext cx="307957" cy="207921"/>
            <a:chOff x="8042443" y="3628702"/>
            <a:chExt cx="453736" cy="306345"/>
          </a:xfrm>
        </p:grpSpPr>
        <p:sp>
          <p:nvSpPr>
            <p:cNvPr id="181" name="Freeform 183">
              <a:extLst>
                <a:ext uri="{FF2B5EF4-FFF2-40B4-BE49-F238E27FC236}">
                  <a16:creationId xmlns:a16="http://schemas.microsoft.com/office/drawing/2014/main" id="{09802ED2-3B8F-E048-AB1E-02E6CC971658}"/>
                </a:ext>
              </a:extLst>
            </p:cNvPr>
            <p:cNvSpPr>
              <a:spLocks noChangeArrowheads="1"/>
            </p:cNvSpPr>
            <p:nvPr/>
          </p:nvSpPr>
          <p:spPr bwMode="auto">
            <a:xfrm>
              <a:off x="8042443" y="3628702"/>
              <a:ext cx="453736" cy="306345"/>
            </a:xfrm>
            <a:custGeom>
              <a:avLst/>
              <a:gdLst>
                <a:gd name="T0" fmla="*/ 389 w 694"/>
                <a:gd name="T1" fmla="*/ 59 h 469"/>
                <a:gd name="T2" fmla="*/ 389 w 694"/>
                <a:gd name="T3" fmla="*/ 59 h 469"/>
                <a:gd name="T4" fmla="*/ 45 w 694"/>
                <a:gd name="T5" fmla="*/ 423 h 469"/>
                <a:gd name="T6" fmla="*/ 648 w 694"/>
                <a:gd name="T7" fmla="*/ 423 h 469"/>
                <a:gd name="T8" fmla="*/ 648 w 694"/>
                <a:gd name="T9" fmla="*/ 46 h 469"/>
                <a:gd name="T10" fmla="*/ 444 w 694"/>
                <a:gd name="T11" fmla="*/ 46 h 469"/>
                <a:gd name="T12" fmla="*/ 430 w 694"/>
                <a:gd name="T13" fmla="*/ 78 h 469"/>
                <a:gd name="T14" fmla="*/ 430 w 694"/>
                <a:gd name="T15" fmla="*/ 78 h 469"/>
                <a:gd name="T16" fmla="*/ 402 w 694"/>
                <a:gd name="T17" fmla="*/ 97 h 469"/>
                <a:gd name="T18" fmla="*/ 45 w 694"/>
                <a:gd name="T19" fmla="*/ 97 h 469"/>
                <a:gd name="T20" fmla="*/ 45 w 694"/>
                <a:gd name="T21" fmla="*/ 423 h 469"/>
                <a:gd name="T22" fmla="*/ 658 w 694"/>
                <a:gd name="T23" fmla="*/ 468 h 469"/>
                <a:gd name="T24" fmla="*/ 35 w 694"/>
                <a:gd name="T25" fmla="*/ 468 h 469"/>
                <a:gd name="T26" fmla="*/ 35 w 694"/>
                <a:gd name="T27" fmla="*/ 468 h 469"/>
                <a:gd name="T28" fmla="*/ 0 w 694"/>
                <a:gd name="T29" fmla="*/ 434 h 469"/>
                <a:gd name="T30" fmla="*/ 0 w 694"/>
                <a:gd name="T31" fmla="*/ 88 h 469"/>
                <a:gd name="T32" fmla="*/ 0 w 694"/>
                <a:gd name="T33" fmla="*/ 88 h 469"/>
                <a:gd name="T34" fmla="*/ 37 w 694"/>
                <a:gd name="T35" fmla="*/ 52 h 469"/>
                <a:gd name="T36" fmla="*/ 392 w 694"/>
                <a:gd name="T37" fmla="*/ 51 h 469"/>
                <a:gd name="T38" fmla="*/ 407 w 694"/>
                <a:gd name="T39" fmla="*/ 20 h 469"/>
                <a:gd name="T40" fmla="*/ 407 w 694"/>
                <a:gd name="T41" fmla="*/ 20 h 469"/>
                <a:gd name="T42" fmla="*/ 436 w 694"/>
                <a:gd name="T43" fmla="*/ 0 h 469"/>
                <a:gd name="T44" fmla="*/ 658 w 694"/>
                <a:gd name="T45" fmla="*/ 0 h 469"/>
                <a:gd name="T46" fmla="*/ 658 w 694"/>
                <a:gd name="T47" fmla="*/ 0 h 469"/>
                <a:gd name="T48" fmla="*/ 693 w 694"/>
                <a:gd name="T49" fmla="*/ 34 h 469"/>
                <a:gd name="T50" fmla="*/ 693 w 694"/>
                <a:gd name="T51" fmla="*/ 434 h 469"/>
                <a:gd name="T52" fmla="*/ 693 w 694"/>
                <a:gd name="T53" fmla="*/ 434 h 469"/>
                <a:gd name="T54" fmla="*/ 658 w 694"/>
                <a:gd name="T55" fmla="*/ 46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94" h="469">
                  <a:moveTo>
                    <a:pt x="389" y="59"/>
                  </a:moveTo>
                  <a:lnTo>
                    <a:pt x="389" y="59"/>
                  </a:lnTo>
                  <a:close/>
                  <a:moveTo>
                    <a:pt x="45" y="423"/>
                  </a:moveTo>
                  <a:lnTo>
                    <a:pt x="648" y="423"/>
                  </a:lnTo>
                  <a:lnTo>
                    <a:pt x="648" y="46"/>
                  </a:lnTo>
                  <a:lnTo>
                    <a:pt x="444" y="46"/>
                  </a:lnTo>
                  <a:lnTo>
                    <a:pt x="430" y="78"/>
                  </a:lnTo>
                  <a:lnTo>
                    <a:pt x="430" y="78"/>
                  </a:lnTo>
                  <a:cubicBezTo>
                    <a:pt x="425" y="89"/>
                    <a:pt x="414" y="97"/>
                    <a:pt x="402" y="97"/>
                  </a:cubicBezTo>
                  <a:lnTo>
                    <a:pt x="45" y="97"/>
                  </a:lnTo>
                  <a:lnTo>
                    <a:pt x="45" y="423"/>
                  </a:lnTo>
                  <a:close/>
                  <a:moveTo>
                    <a:pt x="658" y="468"/>
                  </a:moveTo>
                  <a:lnTo>
                    <a:pt x="35" y="468"/>
                  </a:lnTo>
                  <a:lnTo>
                    <a:pt x="35" y="468"/>
                  </a:lnTo>
                  <a:cubicBezTo>
                    <a:pt x="16" y="468"/>
                    <a:pt x="0" y="453"/>
                    <a:pt x="0" y="434"/>
                  </a:cubicBezTo>
                  <a:lnTo>
                    <a:pt x="0" y="88"/>
                  </a:lnTo>
                  <a:lnTo>
                    <a:pt x="0" y="88"/>
                  </a:lnTo>
                  <a:cubicBezTo>
                    <a:pt x="0" y="68"/>
                    <a:pt x="16" y="52"/>
                    <a:pt x="37" y="52"/>
                  </a:cubicBezTo>
                  <a:lnTo>
                    <a:pt x="392" y="51"/>
                  </a:lnTo>
                  <a:lnTo>
                    <a:pt x="407" y="20"/>
                  </a:lnTo>
                  <a:lnTo>
                    <a:pt x="407" y="20"/>
                  </a:lnTo>
                  <a:cubicBezTo>
                    <a:pt x="412" y="8"/>
                    <a:pt x="423" y="0"/>
                    <a:pt x="436" y="0"/>
                  </a:cubicBezTo>
                  <a:lnTo>
                    <a:pt x="658" y="0"/>
                  </a:lnTo>
                  <a:lnTo>
                    <a:pt x="658" y="0"/>
                  </a:lnTo>
                  <a:cubicBezTo>
                    <a:pt x="677" y="0"/>
                    <a:pt x="693" y="16"/>
                    <a:pt x="693" y="34"/>
                  </a:cubicBezTo>
                  <a:lnTo>
                    <a:pt x="693" y="434"/>
                  </a:lnTo>
                  <a:lnTo>
                    <a:pt x="693" y="434"/>
                  </a:lnTo>
                  <a:cubicBezTo>
                    <a:pt x="693" y="453"/>
                    <a:pt x="677" y="468"/>
                    <a:pt x="658" y="468"/>
                  </a:cubicBezTo>
                  <a:close/>
                </a:path>
              </a:pathLst>
            </a:custGeom>
            <a:solidFill>
              <a:schemeClr val="bg1"/>
            </a:solidFill>
            <a:ln>
              <a:noFill/>
            </a:ln>
            <a:effectLst/>
          </p:spPr>
          <p:txBody>
            <a:bodyPr wrap="none" anchor="ctr"/>
            <a:lstStyle/>
            <a:p>
              <a:endParaRPr lang="en-US" sz="900"/>
            </a:p>
          </p:txBody>
        </p:sp>
        <p:sp>
          <p:nvSpPr>
            <p:cNvPr id="182" name="Freeform 185">
              <a:extLst>
                <a:ext uri="{FF2B5EF4-FFF2-40B4-BE49-F238E27FC236}">
                  <a16:creationId xmlns:a16="http://schemas.microsoft.com/office/drawing/2014/main" id="{3EC7AF11-813D-5645-98E0-7D1AE42584A9}"/>
                </a:ext>
              </a:extLst>
            </p:cNvPr>
            <p:cNvSpPr>
              <a:spLocks noChangeArrowheads="1"/>
            </p:cNvSpPr>
            <p:nvPr/>
          </p:nvSpPr>
          <p:spPr bwMode="auto">
            <a:xfrm>
              <a:off x="8345897" y="3680723"/>
              <a:ext cx="92482" cy="78030"/>
            </a:xfrm>
            <a:custGeom>
              <a:avLst/>
              <a:gdLst>
                <a:gd name="T0" fmla="*/ 45 w 142"/>
                <a:gd name="T1" fmla="*/ 74 h 120"/>
                <a:gd name="T2" fmla="*/ 96 w 142"/>
                <a:gd name="T3" fmla="*/ 74 h 120"/>
                <a:gd name="T4" fmla="*/ 96 w 142"/>
                <a:gd name="T5" fmla="*/ 45 h 120"/>
                <a:gd name="T6" fmla="*/ 45 w 142"/>
                <a:gd name="T7" fmla="*/ 45 h 120"/>
                <a:gd name="T8" fmla="*/ 45 w 142"/>
                <a:gd name="T9" fmla="*/ 74 h 120"/>
                <a:gd name="T10" fmla="*/ 116 w 142"/>
                <a:gd name="T11" fmla="*/ 119 h 120"/>
                <a:gd name="T12" fmla="*/ 25 w 142"/>
                <a:gd name="T13" fmla="*/ 119 h 120"/>
                <a:gd name="T14" fmla="*/ 25 w 142"/>
                <a:gd name="T15" fmla="*/ 119 h 120"/>
                <a:gd name="T16" fmla="*/ 0 w 142"/>
                <a:gd name="T17" fmla="*/ 95 h 120"/>
                <a:gd name="T18" fmla="*/ 0 w 142"/>
                <a:gd name="T19" fmla="*/ 24 h 120"/>
                <a:gd name="T20" fmla="*/ 0 w 142"/>
                <a:gd name="T21" fmla="*/ 24 h 120"/>
                <a:gd name="T22" fmla="*/ 25 w 142"/>
                <a:gd name="T23" fmla="*/ 0 h 120"/>
                <a:gd name="T24" fmla="*/ 116 w 142"/>
                <a:gd name="T25" fmla="*/ 0 h 120"/>
                <a:gd name="T26" fmla="*/ 116 w 142"/>
                <a:gd name="T27" fmla="*/ 0 h 120"/>
                <a:gd name="T28" fmla="*/ 141 w 142"/>
                <a:gd name="T29" fmla="*/ 24 h 120"/>
                <a:gd name="T30" fmla="*/ 141 w 142"/>
                <a:gd name="T31" fmla="*/ 95 h 120"/>
                <a:gd name="T32" fmla="*/ 141 w 142"/>
                <a:gd name="T33" fmla="*/ 95 h 120"/>
                <a:gd name="T34" fmla="*/ 116 w 142"/>
                <a:gd name="T35" fmla="*/ 1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20">
                  <a:moveTo>
                    <a:pt x="45" y="74"/>
                  </a:moveTo>
                  <a:lnTo>
                    <a:pt x="96" y="74"/>
                  </a:lnTo>
                  <a:lnTo>
                    <a:pt x="96" y="45"/>
                  </a:lnTo>
                  <a:lnTo>
                    <a:pt x="45" y="45"/>
                  </a:lnTo>
                  <a:lnTo>
                    <a:pt x="45" y="74"/>
                  </a:lnTo>
                  <a:close/>
                  <a:moveTo>
                    <a:pt x="116" y="119"/>
                  </a:moveTo>
                  <a:lnTo>
                    <a:pt x="25" y="119"/>
                  </a:lnTo>
                  <a:lnTo>
                    <a:pt x="25" y="119"/>
                  </a:lnTo>
                  <a:cubicBezTo>
                    <a:pt x="12" y="119"/>
                    <a:pt x="0" y="108"/>
                    <a:pt x="0" y="95"/>
                  </a:cubicBezTo>
                  <a:lnTo>
                    <a:pt x="0" y="24"/>
                  </a:lnTo>
                  <a:lnTo>
                    <a:pt x="0" y="24"/>
                  </a:lnTo>
                  <a:cubicBezTo>
                    <a:pt x="0" y="11"/>
                    <a:pt x="12" y="0"/>
                    <a:pt x="25" y="0"/>
                  </a:cubicBezTo>
                  <a:lnTo>
                    <a:pt x="116" y="0"/>
                  </a:lnTo>
                  <a:lnTo>
                    <a:pt x="116" y="0"/>
                  </a:lnTo>
                  <a:cubicBezTo>
                    <a:pt x="130" y="0"/>
                    <a:pt x="141" y="11"/>
                    <a:pt x="141" y="24"/>
                  </a:cubicBezTo>
                  <a:lnTo>
                    <a:pt x="141" y="95"/>
                  </a:lnTo>
                  <a:lnTo>
                    <a:pt x="141" y="95"/>
                  </a:lnTo>
                  <a:cubicBezTo>
                    <a:pt x="141" y="108"/>
                    <a:pt x="130" y="119"/>
                    <a:pt x="116" y="119"/>
                  </a:cubicBezTo>
                  <a:close/>
                </a:path>
              </a:pathLst>
            </a:custGeom>
            <a:solidFill>
              <a:schemeClr val="bg1"/>
            </a:solidFill>
            <a:ln>
              <a:noFill/>
            </a:ln>
            <a:effectLst/>
          </p:spPr>
          <p:txBody>
            <a:bodyPr wrap="none" anchor="ctr"/>
            <a:lstStyle/>
            <a:p>
              <a:endParaRPr lang="en-US" sz="900"/>
            </a:p>
          </p:txBody>
        </p:sp>
        <p:sp>
          <p:nvSpPr>
            <p:cNvPr id="183" name="Freeform 186">
              <a:extLst>
                <a:ext uri="{FF2B5EF4-FFF2-40B4-BE49-F238E27FC236}">
                  <a16:creationId xmlns:a16="http://schemas.microsoft.com/office/drawing/2014/main" id="{3751D7D9-DEB1-B14C-B1DD-AB6634BEF5D4}"/>
                </a:ext>
              </a:extLst>
            </p:cNvPr>
            <p:cNvSpPr>
              <a:spLocks noChangeArrowheads="1"/>
            </p:cNvSpPr>
            <p:nvPr/>
          </p:nvSpPr>
          <p:spPr bwMode="auto">
            <a:xfrm>
              <a:off x="8166714" y="3712512"/>
              <a:ext cx="176294" cy="176294"/>
            </a:xfrm>
            <a:custGeom>
              <a:avLst/>
              <a:gdLst>
                <a:gd name="T0" fmla="*/ 133 w 268"/>
                <a:gd name="T1" fmla="*/ 45 h 267"/>
                <a:gd name="T2" fmla="*/ 133 w 268"/>
                <a:gd name="T3" fmla="*/ 45 h 267"/>
                <a:gd name="T4" fmla="*/ 45 w 268"/>
                <a:gd name="T5" fmla="*/ 133 h 267"/>
                <a:gd name="T6" fmla="*/ 45 w 268"/>
                <a:gd name="T7" fmla="*/ 133 h 267"/>
                <a:gd name="T8" fmla="*/ 133 w 268"/>
                <a:gd name="T9" fmla="*/ 222 h 267"/>
                <a:gd name="T10" fmla="*/ 133 w 268"/>
                <a:gd name="T11" fmla="*/ 222 h 267"/>
                <a:gd name="T12" fmla="*/ 221 w 268"/>
                <a:gd name="T13" fmla="*/ 133 h 267"/>
                <a:gd name="T14" fmla="*/ 221 w 268"/>
                <a:gd name="T15" fmla="*/ 133 h 267"/>
                <a:gd name="T16" fmla="*/ 133 w 268"/>
                <a:gd name="T17" fmla="*/ 45 h 267"/>
                <a:gd name="T18" fmla="*/ 133 w 268"/>
                <a:gd name="T19" fmla="*/ 266 h 267"/>
                <a:gd name="T20" fmla="*/ 133 w 268"/>
                <a:gd name="T21" fmla="*/ 266 h 267"/>
                <a:gd name="T22" fmla="*/ 0 w 268"/>
                <a:gd name="T23" fmla="*/ 133 h 267"/>
                <a:gd name="T24" fmla="*/ 0 w 268"/>
                <a:gd name="T25" fmla="*/ 133 h 267"/>
                <a:gd name="T26" fmla="*/ 133 w 268"/>
                <a:gd name="T27" fmla="*/ 0 h 267"/>
                <a:gd name="T28" fmla="*/ 133 w 268"/>
                <a:gd name="T29" fmla="*/ 0 h 267"/>
                <a:gd name="T30" fmla="*/ 267 w 268"/>
                <a:gd name="T31" fmla="*/ 133 h 267"/>
                <a:gd name="T32" fmla="*/ 267 w 268"/>
                <a:gd name="T33" fmla="*/ 133 h 267"/>
                <a:gd name="T34" fmla="*/ 133 w 268"/>
                <a:gd name="T35" fmla="*/ 2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267">
                  <a:moveTo>
                    <a:pt x="133" y="45"/>
                  </a:moveTo>
                  <a:lnTo>
                    <a:pt x="133" y="45"/>
                  </a:lnTo>
                  <a:cubicBezTo>
                    <a:pt x="84" y="45"/>
                    <a:pt x="45" y="85"/>
                    <a:pt x="45" y="133"/>
                  </a:cubicBezTo>
                  <a:lnTo>
                    <a:pt x="45" y="133"/>
                  </a:lnTo>
                  <a:cubicBezTo>
                    <a:pt x="45" y="182"/>
                    <a:pt x="84" y="222"/>
                    <a:pt x="133" y="222"/>
                  </a:cubicBezTo>
                  <a:lnTo>
                    <a:pt x="133" y="222"/>
                  </a:lnTo>
                  <a:cubicBezTo>
                    <a:pt x="182" y="222"/>
                    <a:pt x="221" y="182"/>
                    <a:pt x="221" y="133"/>
                  </a:cubicBezTo>
                  <a:lnTo>
                    <a:pt x="221" y="133"/>
                  </a:lnTo>
                  <a:cubicBezTo>
                    <a:pt x="221" y="85"/>
                    <a:pt x="182" y="45"/>
                    <a:pt x="133" y="45"/>
                  </a:cubicBezTo>
                  <a:close/>
                  <a:moveTo>
                    <a:pt x="133" y="266"/>
                  </a:moveTo>
                  <a:lnTo>
                    <a:pt x="133" y="266"/>
                  </a:lnTo>
                  <a:cubicBezTo>
                    <a:pt x="60" y="266"/>
                    <a:pt x="0" y="207"/>
                    <a:pt x="0" y="133"/>
                  </a:cubicBezTo>
                  <a:lnTo>
                    <a:pt x="0" y="133"/>
                  </a:lnTo>
                  <a:cubicBezTo>
                    <a:pt x="0" y="60"/>
                    <a:pt x="60" y="0"/>
                    <a:pt x="133" y="0"/>
                  </a:cubicBezTo>
                  <a:lnTo>
                    <a:pt x="133" y="0"/>
                  </a:lnTo>
                  <a:cubicBezTo>
                    <a:pt x="207" y="0"/>
                    <a:pt x="267" y="60"/>
                    <a:pt x="267" y="133"/>
                  </a:cubicBezTo>
                  <a:lnTo>
                    <a:pt x="267" y="133"/>
                  </a:lnTo>
                  <a:cubicBezTo>
                    <a:pt x="267" y="207"/>
                    <a:pt x="207" y="266"/>
                    <a:pt x="133" y="266"/>
                  </a:cubicBezTo>
                  <a:close/>
                </a:path>
              </a:pathLst>
            </a:custGeom>
            <a:solidFill>
              <a:schemeClr val="bg1"/>
            </a:solidFill>
            <a:ln>
              <a:noFill/>
            </a:ln>
            <a:effectLst/>
          </p:spPr>
          <p:txBody>
            <a:bodyPr wrap="none" anchor="ctr"/>
            <a:lstStyle/>
            <a:p>
              <a:endParaRPr lang="en-US" sz="900"/>
            </a:p>
          </p:txBody>
        </p:sp>
      </p:grpSp>
      <p:sp>
        <p:nvSpPr>
          <p:cNvPr id="184" name="Freeform 187">
            <a:extLst>
              <a:ext uri="{FF2B5EF4-FFF2-40B4-BE49-F238E27FC236}">
                <a16:creationId xmlns:a16="http://schemas.microsoft.com/office/drawing/2014/main" id="{6E486E9A-859D-7246-9DBD-A54860EEB180}"/>
              </a:ext>
            </a:extLst>
          </p:cNvPr>
          <p:cNvSpPr>
            <a:spLocks noChangeArrowheads="1"/>
          </p:cNvSpPr>
          <p:nvPr/>
        </p:nvSpPr>
        <p:spPr bwMode="auto">
          <a:xfrm>
            <a:off x="7996785" y="2306619"/>
            <a:ext cx="325611" cy="253035"/>
          </a:xfrm>
          <a:custGeom>
            <a:avLst/>
            <a:gdLst>
              <a:gd name="T0" fmla="*/ 399 w 732"/>
              <a:gd name="T1" fmla="*/ 234 h 570"/>
              <a:gd name="T2" fmla="*/ 353 w 732"/>
              <a:gd name="T3" fmla="*/ 358 h 570"/>
              <a:gd name="T4" fmla="*/ 309 w 732"/>
              <a:gd name="T5" fmla="*/ 411 h 570"/>
              <a:gd name="T6" fmla="*/ 254 w 732"/>
              <a:gd name="T7" fmla="*/ 157 h 570"/>
              <a:gd name="T8" fmla="*/ 309 w 732"/>
              <a:gd name="T9" fmla="*/ 411 h 570"/>
              <a:gd name="T10" fmla="*/ 109 w 732"/>
              <a:gd name="T11" fmla="*/ 44 h 570"/>
              <a:gd name="T12" fmla="*/ 210 w 732"/>
              <a:gd name="T13" fmla="*/ 524 h 570"/>
              <a:gd name="T14" fmla="*/ 653 w 732"/>
              <a:gd name="T15" fmla="*/ 191 h 570"/>
              <a:gd name="T16" fmla="*/ 687 w 732"/>
              <a:gd name="T17" fmla="*/ 407 h 570"/>
              <a:gd name="T18" fmla="*/ 653 w 732"/>
              <a:gd name="T19" fmla="*/ 191 h 570"/>
              <a:gd name="T20" fmla="*/ 608 w 732"/>
              <a:gd name="T21" fmla="*/ 196 h 570"/>
              <a:gd name="T22" fmla="*/ 443 w 732"/>
              <a:gd name="T23" fmla="*/ 363 h 570"/>
              <a:gd name="T24" fmla="*/ 709 w 732"/>
              <a:gd name="T25" fmla="*/ 146 h 570"/>
              <a:gd name="T26" fmla="*/ 630 w 732"/>
              <a:gd name="T27" fmla="*/ 146 h 570"/>
              <a:gd name="T28" fmla="*/ 629 w 732"/>
              <a:gd name="T29" fmla="*/ 146 h 570"/>
              <a:gd name="T30" fmla="*/ 628 w 732"/>
              <a:gd name="T31" fmla="*/ 146 h 570"/>
              <a:gd name="T32" fmla="*/ 627 w 732"/>
              <a:gd name="T33" fmla="*/ 146 h 570"/>
              <a:gd name="T34" fmla="*/ 419 w 732"/>
              <a:gd name="T35" fmla="*/ 190 h 570"/>
              <a:gd name="T36" fmla="*/ 353 w 732"/>
              <a:gd name="T37" fmla="*/ 140 h 570"/>
              <a:gd name="T38" fmla="*/ 328 w 732"/>
              <a:gd name="T39" fmla="*/ 113 h 570"/>
              <a:gd name="T40" fmla="*/ 254 w 732"/>
              <a:gd name="T41" fmla="*/ 31 h 570"/>
              <a:gd name="T42" fmla="*/ 251 w 732"/>
              <a:gd name="T43" fmla="*/ 16 h 570"/>
              <a:gd name="T44" fmla="*/ 228 w 732"/>
              <a:gd name="T45" fmla="*/ 0 h 570"/>
              <a:gd name="T46" fmla="*/ 92 w 732"/>
              <a:gd name="T47" fmla="*/ 0 h 570"/>
              <a:gd name="T48" fmla="*/ 69 w 732"/>
              <a:gd name="T49" fmla="*/ 16 h 570"/>
              <a:gd name="T50" fmla="*/ 1 w 732"/>
              <a:gd name="T51" fmla="*/ 533 h 570"/>
              <a:gd name="T52" fmla="*/ 9 w 732"/>
              <a:gd name="T53" fmla="*/ 558 h 570"/>
              <a:gd name="T54" fmla="*/ 32 w 732"/>
              <a:gd name="T55" fmla="*/ 569 h 570"/>
              <a:gd name="T56" fmla="*/ 228 w 732"/>
              <a:gd name="T57" fmla="*/ 569 h 570"/>
              <a:gd name="T58" fmla="*/ 251 w 732"/>
              <a:gd name="T59" fmla="*/ 552 h 570"/>
              <a:gd name="T60" fmla="*/ 254 w 732"/>
              <a:gd name="T61" fmla="*/ 456 h 570"/>
              <a:gd name="T62" fmla="*/ 328 w 732"/>
              <a:gd name="T63" fmla="*/ 456 h 570"/>
              <a:gd name="T64" fmla="*/ 353 w 732"/>
              <a:gd name="T65" fmla="*/ 403 h 570"/>
              <a:gd name="T66" fmla="*/ 625 w 732"/>
              <a:gd name="T67" fmla="*/ 452 h 570"/>
              <a:gd name="T68" fmla="*/ 625 w 732"/>
              <a:gd name="T69" fmla="*/ 452 h 570"/>
              <a:gd name="T70" fmla="*/ 626 w 732"/>
              <a:gd name="T71" fmla="*/ 452 h 570"/>
              <a:gd name="T72" fmla="*/ 628 w 732"/>
              <a:gd name="T73" fmla="*/ 453 h 570"/>
              <a:gd name="T74" fmla="*/ 629 w 732"/>
              <a:gd name="T75" fmla="*/ 453 h 570"/>
              <a:gd name="T76" fmla="*/ 630 w 732"/>
              <a:gd name="T77" fmla="*/ 453 h 570"/>
              <a:gd name="T78" fmla="*/ 630 w 732"/>
              <a:gd name="T79" fmla="*/ 453 h 570"/>
              <a:gd name="T80" fmla="*/ 709 w 732"/>
              <a:gd name="T81" fmla="*/ 453 h 570"/>
              <a:gd name="T82" fmla="*/ 731 w 732"/>
              <a:gd name="T83" fmla="*/ 168 h 570"/>
              <a:gd name="T84" fmla="*/ 709 w 732"/>
              <a:gd name="T85" fmla="*/ 146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32" h="570">
                <a:moveTo>
                  <a:pt x="353" y="234"/>
                </a:moveTo>
                <a:lnTo>
                  <a:pt x="399" y="234"/>
                </a:lnTo>
                <a:lnTo>
                  <a:pt x="399" y="358"/>
                </a:lnTo>
                <a:lnTo>
                  <a:pt x="353" y="358"/>
                </a:lnTo>
                <a:lnTo>
                  <a:pt x="353" y="234"/>
                </a:lnTo>
                <a:close/>
                <a:moveTo>
                  <a:pt x="309" y="411"/>
                </a:moveTo>
                <a:lnTo>
                  <a:pt x="254" y="411"/>
                </a:lnTo>
                <a:lnTo>
                  <a:pt x="254" y="157"/>
                </a:lnTo>
                <a:lnTo>
                  <a:pt x="309" y="157"/>
                </a:lnTo>
                <a:lnTo>
                  <a:pt x="309" y="411"/>
                </a:lnTo>
                <a:close/>
                <a:moveTo>
                  <a:pt x="48" y="524"/>
                </a:moveTo>
                <a:lnTo>
                  <a:pt x="109" y="44"/>
                </a:lnTo>
                <a:lnTo>
                  <a:pt x="210" y="44"/>
                </a:lnTo>
                <a:lnTo>
                  <a:pt x="210" y="524"/>
                </a:lnTo>
                <a:lnTo>
                  <a:pt x="48" y="524"/>
                </a:lnTo>
                <a:close/>
                <a:moveTo>
                  <a:pt x="653" y="191"/>
                </a:moveTo>
                <a:lnTo>
                  <a:pt x="687" y="191"/>
                </a:lnTo>
                <a:lnTo>
                  <a:pt x="687" y="407"/>
                </a:lnTo>
                <a:lnTo>
                  <a:pt x="653" y="407"/>
                </a:lnTo>
                <a:lnTo>
                  <a:pt x="653" y="191"/>
                </a:lnTo>
                <a:close/>
                <a:moveTo>
                  <a:pt x="443" y="230"/>
                </a:moveTo>
                <a:lnTo>
                  <a:pt x="608" y="196"/>
                </a:lnTo>
                <a:lnTo>
                  <a:pt x="608" y="402"/>
                </a:lnTo>
                <a:lnTo>
                  <a:pt x="443" y="363"/>
                </a:lnTo>
                <a:lnTo>
                  <a:pt x="443" y="230"/>
                </a:lnTo>
                <a:close/>
                <a:moveTo>
                  <a:pt x="709" y="146"/>
                </a:moveTo>
                <a:lnTo>
                  <a:pt x="630" y="146"/>
                </a:lnTo>
                <a:lnTo>
                  <a:pt x="630" y="146"/>
                </a:lnTo>
                <a:lnTo>
                  <a:pt x="629" y="146"/>
                </a:lnTo>
                <a:lnTo>
                  <a:pt x="629" y="146"/>
                </a:lnTo>
                <a:lnTo>
                  <a:pt x="628" y="146"/>
                </a:lnTo>
                <a:lnTo>
                  <a:pt x="628" y="146"/>
                </a:lnTo>
                <a:cubicBezTo>
                  <a:pt x="628" y="146"/>
                  <a:pt x="628" y="146"/>
                  <a:pt x="627" y="146"/>
                </a:cubicBezTo>
                <a:lnTo>
                  <a:pt x="627" y="146"/>
                </a:lnTo>
                <a:cubicBezTo>
                  <a:pt x="627" y="146"/>
                  <a:pt x="627" y="146"/>
                  <a:pt x="626" y="146"/>
                </a:cubicBezTo>
                <a:lnTo>
                  <a:pt x="419" y="190"/>
                </a:lnTo>
                <a:lnTo>
                  <a:pt x="353" y="190"/>
                </a:lnTo>
                <a:lnTo>
                  <a:pt x="353" y="140"/>
                </a:lnTo>
                <a:lnTo>
                  <a:pt x="353" y="140"/>
                </a:lnTo>
                <a:cubicBezTo>
                  <a:pt x="353" y="124"/>
                  <a:pt x="343" y="113"/>
                  <a:pt x="328" y="113"/>
                </a:cubicBezTo>
                <a:lnTo>
                  <a:pt x="254" y="113"/>
                </a:lnTo>
                <a:lnTo>
                  <a:pt x="254" y="31"/>
                </a:lnTo>
                <a:lnTo>
                  <a:pt x="254" y="31"/>
                </a:lnTo>
                <a:cubicBezTo>
                  <a:pt x="254" y="26"/>
                  <a:pt x="253" y="21"/>
                  <a:pt x="251" y="16"/>
                </a:cubicBezTo>
                <a:lnTo>
                  <a:pt x="251" y="16"/>
                </a:lnTo>
                <a:cubicBezTo>
                  <a:pt x="247" y="6"/>
                  <a:pt x="238" y="0"/>
                  <a:pt x="228" y="0"/>
                </a:cubicBezTo>
                <a:lnTo>
                  <a:pt x="92" y="0"/>
                </a:lnTo>
                <a:lnTo>
                  <a:pt x="92" y="0"/>
                </a:lnTo>
                <a:cubicBezTo>
                  <a:pt x="82" y="0"/>
                  <a:pt x="73" y="6"/>
                  <a:pt x="69" y="16"/>
                </a:cubicBezTo>
                <a:lnTo>
                  <a:pt x="69" y="16"/>
                </a:lnTo>
                <a:cubicBezTo>
                  <a:pt x="67" y="20"/>
                  <a:pt x="66" y="24"/>
                  <a:pt x="66" y="30"/>
                </a:cubicBezTo>
                <a:lnTo>
                  <a:pt x="1" y="533"/>
                </a:lnTo>
                <a:lnTo>
                  <a:pt x="1" y="533"/>
                </a:lnTo>
                <a:cubicBezTo>
                  <a:pt x="0" y="542"/>
                  <a:pt x="3" y="552"/>
                  <a:pt x="9" y="558"/>
                </a:cubicBezTo>
                <a:lnTo>
                  <a:pt x="9" y="558"/>
                </a:lnTo>
                <a:cubicBezTo>
                  <a:pt x="15" y="565"/>
                  <a:pt x="24" y="569"/>
                  <a:pt x="32" y="569"/>
                </a:cubicBezTo>
                <a:lnTo>
                  <a:pt x="228" y="569"/>
                </a:lnTo>
                <a:lnTo>
                  <a:pt x="228" y="569"/>
                </a:lnTo>
                <a:cubicBezTo>
                  <a:pt x="238" y="569"/>
                  <a:pt x="247" y="563"/>
                  <a:pt x="251" y="552"/>
                </a:cubicBezTo>
                <a:lnTo>
                  <a:pt x="251" y="552"/>
                </a:lnTo>
                <a:cubicBezTo>
                  <a:pt x="253" y="547"/>
                  <a:pt x="254" y="542"/>
                  <a:pt x="254" y="536"/>
                </a:cubicBezTo>
                <a:lnTo>
                  <a:pt x="254" y="456"/>
                </a:lnTo>
                <a:lnTo>
                  <a:pt x="328" y="456"/>
                </a:lnTo>
                <a:lnTo>
                  <a:pt x="328" y="456"/>
                </a:lnTo>
                <a:cubicBezTo>
                  <a:pt x="343" y="456"/>
                  <a:pt x="353" y="443"/>
                  <a:pt x="353" y="427"/>
                </a:cubicBezTo>
                <a:lnTo>
                  <a:pt x="353" y="403"/>
                </a:lnTo>
                <a:lnTo>
                  <a:pt x="418" y="403"/>
                </a:lnTo>
                <a:lnTo>
                  <a:pt x="625" y="452"/>
                </a:lnTo>
                <a:lnTo>
                  <a:pt x="625" y="452"/>
                </a:lnTo>
                <a:lnTo>
                  <a:pt x="625" y="452"/>
                </a:lnTo>
                <a:lnTo>
                  <a:pt x="625" y="452"/>
                </a:lnTo>
                <a:cubicBezTo>
                  <a:pt x="626" y="452"/>
                  <a:pt x="626" y="452"/>
                  <a:pt x="626" y="452"/>
                </a:cubicBezTo>
                <a:lnTo>
                  <a:pt x="626" y="452"/>
                </a:lnTo>
                <a:cubicBezTo>
                  <a:pt x="627" y="452"/>
                  <a:pt x="627" y="453"/>
                  <a:pt x="628" y="453"/>
                </a:cubicBezTo>
                <a:lnTo>
                  <a:pt x="628" y="453"/>
                </a:lnTo>
                <a:cubicBezTo>
                  <a:pt x="628" y="453"/>
                  <a:pt x="628" y="453"/>
                  <a:pt x="629" y="453"/>
                </a:cubicBezTo>
                <a:lnTo>
                  <a:pt x="629" y="453"/>
                </a:lnTo>
                <a:lnTo>
                  <a:pt x="630" y="453"/>
                </a:lnTo>
                <a:lnTo>
                  <a:pt x="630" y="453"/>
                </a:lnTo>
                <a:lnTo>
                  <a:pt x="630" y="453"/>
                </a:lnTo>
                <a:lnTo>
                  <a:pt x="709" y="453"/>
                </a:lnTo>
                <a:lnTo>
                  <a:pt x="709" y="453"/>
                </a:lnTo>
                <a:cubicBezTo>
                  <a:pt x="721" y="453"/>
                  <a:pt x="731" y="442"/>
                  <a:pt x="731" y="430"/>
                </a:cubicBezTo>
                <a:lnTo>
                  <a:pt x="731" y="168"/>
                </a:lnTo>
                <a:lnTo>
                  <a:pt x="731" y="168"/>
                </a:lnTo>
                <a:cubicBezTo>
                  <a:pt x="731" y="156"/>
                  <a:pt x="721" y="146"/>
                  <a:pt x="709" y="146"/>
                </a:cubicBezTo>
                <a:close/>
              </a:path>
            </a:pathLst>
          </a:custGeom>
          <a:solidFill>
            <a:schemeClr val="bg1"/>
          </a:solidFill>
          <a:ln>
            <a:noFill/>
          </a:ln>
          <a:effectLst/>
        </p:spPr>
        <p:txBody>
          <a:bodyPr wrap="none" anchor="ctr"/>
          <a:lstStyle/>
          <a:p>
            <a:endParaRPr lang="en-US" sz="900"/>
          </a:p>
        </p:txBody>
      </p:sp>
      <p:sp>
        <p:nvSpPr>
          <p:cNvPr id="185" name="Freeform 188">
            <a:extLst>
              <a:ext uri="{FF2B5EF4-FFF2-40B4-BE49-F238E27FC236}">
                <a16:creationId xmlns:a16="http://schemas.microsoft.com/office/drawing/2014/main" id="{4A926890-B0ED-0A4A-AF80-1AE505C378A1}"/>
              </a:ext>
            </a:extLst>
          </p:cNvPr>
          <p:cNvSpPr>
            <a:spLocks noChangeArrowheads="1"/>
          </p:cNvSpPr>
          <p:nvPr/>
        </p:nvSpPr>
        <p:spPr bwMode="auto">
          <a:xfrm>
            <a:off x="8051324" y="4606008"/>
            <a:ext cx="216535" cy="276390"/>
          </a:xfrm>
          <a:custGeom>
            <a:avLst/>
            <a:gdLst>
              <a:gd name="T0" fmla="*/ 488 w 542"/>
              <a:gd name="T1" fmla="*/ 575 h 692"/>
              <a:gd name="T2" fmla="*/ 421 w 542"/>
              <a:gd name="T3" fmla="*/ 645 h 692"/>
              <a:gd name="T4" fmla="*/ 438 w 542"/>
              <a:gd name="T5" fmla="*/ 468 h 692"/>
              <a:gd name="T6" fmla="*/ 463 w 542"/>
              <a:gd name="T7" fmla="*/ 478 h 692"/>
              <a:gd name="T8" fmla="*/ 488 w 542"/>
              <a:gd name="T9" fmla="*/ 575 h 692"/>
              <a:gd name="T10" fmla="*/ 167 w 542"/>
              <a:gd name="T11" fmla="*/ 627 h 692"/>
              <a:gd name="T12" fmla="*/ 125 w 542"/>
              <a:gd name="T13" fmla="*/ 645 h 692"/>
              <a:gd name="T14" fmla="*/ 58 w 542"/>
              <a:gd name="T15" fmla="*/ 575 h 692"/>
              <a:gd name="T16" fmla="*/ 55 w 542"/>
              <a:gd name="T17" fmla="*/ 554 h 692"/>
              <a:gd name="T18" fmla="*/ 56 w 542"/>
              <a:gd name="T19" fmla="*/ 532 h 692"/>
              <a:gd name="T20" fmla="*/ 83 w 542"/>
              <a:gd name="T21" fmla="*/ 478 h 692"/>
              <a:gd name="T22" fmla="*/ 108 w 542"/>
              <a:gd name="T23" fmla="*/ 468 h 692"/>
              <a:gd name="T24" fmla="*/ 531 w 542"/>
              <a:gd name="T25" fmla="*/ 485 h 692"/>
              <a:gd name="T26" fmla="*/ 529 w 542"/>
              <a:gd name="T27" fmla="*/ 356 h 692"/>
              <a:gd name="T28" fmla="*/ 533 w 542"/>
              <a:gd name="T29" fmla="*/ 217 h 692"/>
              <a:gd name="T30" fmla="*/ 480 w 542"/>
              <a:gd name="T31" fmla="*/ 98 h 692"/>
              <a:gd name="T32" fmla="*/ 395 w 542"/>
              <a:gd name="T33" fmla="*/ 28 h 692"/>
              <a:gd name="T34" fmla="*/ 278 w 542"/>
              <a:gd name="T35" fmla="*/ 0 h 692"/>
              <a:gd name="T36" fmla="*/ 272 w 542"/>
              <a:gd name="T37" fmla="*/ 0 h 692"/>
              <a:gd name="T38" fmla="*/ 174 w 542"/>
              <a:gd name="T39" fmla="*/ 16 h 692"/>
              <a:gd name="T40" fmla="*/ 27 w 542"/>
              <a:gd name="T41" fmla="*/ 148 h 692"/>
              <a:gd name="T42" fmla="*/ 16 w 542"/>
              <a:gd name="T43" fmla="*/ 349 h 692"/>
              <a:gd name="T44" fmla="*/ 15 w 542"/>
              <a:gd name="T45" fmla="*/ 492 h 692"/>
              <a:gd name="T46" fmla="*/ 11 w 542"/>
              <a:gd name="T47" fmla="*/ 528 h 692"/>
              <a:gd name="T48" fmla="*/ 10 w 542"/>
              <a:gd name="T49" fmla="*/ 555 h 692"/>
              <a:gd name="T50" fmla="*/ 10 w 542"/>
              <a:gd name="T51" fmla="*/ 557 h 692"/>
              <a:gd name="T52" fmla="*/ 15 w 542"/>
              <a:gd name="T53" fmla="*/ 587 h 692"/>
              <a:gd name="T54" fmla="*/ 118 w 542"/>
              <a:gd name="T55" fmla="*/ 690 h 692"/>
              <a:gd name="T56" fmla="*/ 125 w 542"/>
              <a:gd name="T57" fmla="*/ 691 h 692"/>
              <a:gd name="T58" fmla="*/ 166 w 542"/>
              <a:gd name="T59" fmla="*/ 677 h 692"/>
              <a:gd name="T60" fmla="*/ 209 w 542"/>
              <a:gd name="T61" fmla="*/ 652 h 692"/>
              <a:gd name="T62" fmla="*/ 216 w 542"/>
              <a:gd name="T63" fmla="*/ 628 h 692"/>
              <a:gd name="T64" fmla="*/ 144 w 542"/>
              <a:gd name="T65" fmla="*/ 436 h 692"/>
              <a:gd name="T66" fmla="*/ 128 w 542"/>
              <a:gd name="T67" fmla="*/ 420 h 692"/>
              <a:gd name="T68" fmla="*/ 85 w 542"/>
              <a:gd name="T69" fmla="*/ 428 h 692"/>
              <a:gd name="T70" fmla="*/ 65 w 542"/>
              <a:gd name="T71" fmla="*/ 438 h 692"/>
              <a:gd name="T72" fmla="*/ 60 w 542"/>
              <a:gd name="T73" fmla="*/ 340 h 692"/>
              <a:gd name="T74" fmla="*/ 69 w 542"/>
              <a:gd name="T75" fmla="*/ 166 h 692"/>
              <a:gd name="T76" fmla="*/ 188 w 542"/>
              <a:gd name="T77" fmla="*/ 58 h 692"/>
              <a:gd name="T78" fmla="*/ 272 w 542"/>
              <a:gd name="T79" fmla="*/ 46 h 692"/>
              <a:gd name="T80" fmla="*/ 278 w 542"/>
              <a:gd name="T81" fmla="*/ 46 h 692"/>
              <a:gd name="T82" fmla="*/ 445 w 542"/>
              <a:gd name="T83" fmla="*/ 125 h 692"/>
              <a:gd name="T84" fmla="*/ 489 w 542"/>
              <a:gd name="T85" fmla="*/ 225 h 692"/>
              <a:gd name="T86" fmla="*/ 485 w 542"/>
              <a:gd name="T87" fmla="*/ 346 h 692"/>
              <a:gd name="T88" fmla="*/ 480 w 542"/>
              <a:gd name="T89" fmla="*/ 436 h 692"/>
              <a:gd name="T90" fmla="*/ 461 w 542"/>
              <a:gd name="T91" fmla="*/ 428 h 692"/>
              <a:gd name="T92" fmla="*/ 419 w 542"/>
              <a:gd name="T93" fmla="*/ 420 h 692"/>
              <a:gd name="T94" fmla="*/ 402 w 542"/>
              <a:gd name="T95" fmla="*/ 436 h 692"/>
              <a:gd name="T96" fmla="*/ 331 w 542"/>
              <a:gd name="T97" fmla="*/ 627 h 692"/>
              <a:gd name="T98" fmla="*/ 331 w 542"/>
              <a:gd name="T99" fmla="*/ 628 h 692"/>
              <a:gd name="T100" fmla="*/ 337 w 542"/>
              <a:gd name="T101" fmla="*/ 652 h 692"/>
              <a:gd name="T102" fmla="*/ 380 w 542"/>
              <a:gd name="T103" fmla="*/ 677 h 692"/>
              <a:gd name="T104" fmla="*/ 422 w 542"/>
              <a:gd name="T105" fmla="*/ 691 h 692"/>
              <a:gd name="T106" fmla="*/ 428 w 542"/>
              <a:gd name="T107" fmla="*/ 690 h 692"/>
              <a:gd name="T108" fmla="*/ 532 w 542"/>
              <a:gd name="T109" fmla="*/ 587 h 692"/>
              <a:gd name="T110" fmla="*/ 537 w 542"/>
              <a:gd name="T111" fmla="*/ 546 h 692"/>
              <a:gd name="T112" fmla="*/ 537 w 542"/>
              <a:gd name="T113" fmla="*/ 546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2" h="692">
                <a:moveTo>
                  <a:pt x="488" y="575"/>
                </a:moveTo>
                <a:lnTo>
                  <a:pt x="488" y="575"/>
                </a:lnTo>
                <a:cubicBezTo>
                  <a:pt x="479" y="609"/>
                  <a:pt x="454" y="635"/>
                  <a:pt x="421" y="645"/>
                </a:cubicBezTo>
                <a:lnTo>
                  <a:pt x="421" y="645"/>
                </a:lnTo>
                <a:cubicBezTo>
                  <a:pt x="412" y="643"/>
                  <a:pt x="392" y="633"/>
                  <a:pt x="379" y="627"/>
                </a:cubicBezTo>
                <a:lnTo>
                  <a:pt x="438" y="468"/>
                </a:lnTo>
                <a:lnTo>
                  <a:pt x="438" y="468"/>
                </a:lnTo>
                <a:cubicBezTo>
                  <a:pt x="448" y="471"/>
                  <a:pt x="459" y="476"/>
                  <a:pt x="463" y="478"/>
                </a:cubicBezTo>
                <a:lnTo>
                  <a:pt x="463" y="478"/>
                </a:lnTo>
                <a:cubicBezTo>
                  <a:pt x="488" y="504"/>
                  <a:pt x="498" y="540"/>
                  <a:pt x="488" y="575"/>
                </a:cubicBezTo>
                <a:close/>
                <a:moveTo>
                  <a:pt x="108" y="468"/>
                </a:moveTo>
                <a:lnTo>
                  <a:pt x="167" y="627"/>
                </a:lnTo>
                <a:lnTo>
                  <a:pt x="167" y="627"/>
                </a:lnTo>
                <a:cubicBezTo>
                  <a:pt x="154" y="633"/>
                  <a:pt x="134" y="643"/>
                  <a:pt x="125" y="645"/>
                </a:cubicBezTo>
                <a:lnTo>
                  <a:pt x="125" y="645"/>
                </a:lnTo>
                <a:cubicBezTo>
                  <a:pt x="93" y="635"/>
                  <a:pt x="67" y="609"/>
                  <a:pt x="58" y="575"/>
                </a:cubicBezTo>
                <a:lnTo>
                  <a:pt x="58" y="575"/>
                </a:lnTo>
                <a:cubicBezTo>
                  <a:pt x="56" y="568"/>
                  <a:pt x="55" y="561"/>
                  <a:pt x="55" y="554"/>
                </a:cubicBezTo>
                <a:lnTo>
                  <a:pt x="55" y="554"/>
                </a:lnTo>
                <a:cubicBezTo>
                  <a:pt x="55" y="548"/>
                  <a:pt x="55" y="540"/>
                  <a:pt x="56" y="532"/>
                </a:cubicBezTo>
                <a:lnTo>
                  <a:pt x="56" y="532"/>
                </a:lnTo>
                <a:cubicBezTo>
                  <a:pt x="59" y="512"/>
                  <a:pt x="68" y="493"/>
                  <a:pt x="83" y="478"/>
                </a:cubicBezTo>
                <a:lnTo>
                  <a:pt x="83" y="478"/>
                </a:lnTo>
                <a:cubicBezTo>
                  <a:pt x="87" y="476"/>
                  <a:pt x="99" y="471"/>
                  <a:pt x="108" y="468"/>
                </a:cubicBezTo>
                <a:close/>
                <a:moveTo>
                  <a:pt x="531" y="485"/>
                </a:moveTo>
                <a:lnTo>
                  <a:pt x="531" y="485"/>
                </a:lnTo>
                <a:cubicBezTo>
                  <a:pt x="526" y="444"/>
                  <a:pt x="519" y="397"/>
                  <a:pt x="529" y="356"/>
                </a:cubicBezTo>
                <a:lnTo>
                  <a:pt x="529" y="356"/>
                </a:lnTo>
                <a:cubicBezTo>
                  <a:pt x="540" y="309"/>
                  <a:pt x="541" y="261"/>
                  <a:pt x="533" y="217"/>
                </a:cubicBezTo>
                <a:lnTo>
                  <a:pt x="533" y="217"/>
                </a:lnTo>
                <a:cubicBezTo>
                  <a:pt x="525" y="172"/>
                  <a:pt x="507" y="131"/>
                  <a:pt x="480" y="98"/>
                </a:cubicBezTo>
                <a:lnTo>
                  <a:pt x="480" y="98"/>
                </a:lnTo>
                <a:cubicBezTo>
                  <a:pt x="458" y="68"/>
                  <a:pt x="429" y="44"/>
                  <a:pt x="395" y="28"/>
                </a:cubicBezTo>
                <a:lnTo>
                  <a:pt x="395" y="28"/>
                </a:lnTo>
                <a:cubicBezTo>
                  <a:pt x="361" y="11"/>
                  <a:pt x="321" y="1"/>
                  <a:pt x="278" y="0"/>
                </a:cubicBezTo>
                <a:lnTo>
                  <a:pt x="278" y="0"/>
                </a:lnTo>
                <a:cubicBezTo>
                  <a:pt x="276" y="0"/>
                  <a:pt x="274" y="0"/>
                  <a:pt x="272" y="0"/>
                </a:cubicBezTo>
                <a:lnTo>
                  <a:pt x="272" y="0"/>
                </a:lnTo>
                <a:cubicBezTo>
                  <a:pt x="238" y="0"/>
                  <a:pt x="205" y="6"/>
                  <a:pt x="174" y="16"/>
                </a:cubicBezTo>
                <a:lnTo>
                  <a:pt x="174" y="16"/>
                </a:lnTo>
                <a:cubicBezTo>
                  <a:pt x="104" y="38"/>
                  <a:pt x="54" y="84"/>
                  <a:pt x="27" y="148"/>
                </a:cubicBezTo>
                <a:lnTo>
                  <a:pt x="27" y="148"/>
                </a:lnTo>
                <a:cubicBezTo>
                  <a:pt x="4" y="205"/>
                  <a:pt x="0" y="275"/>
                  <a:pt x="16" y="349"/>
                </a:cubicBezTo>
                <a:lnTo>
                  <a:pt x="16" y="349"/>
                </a:lnTo>
                <a:cubicBezTo>
                  <a:pt x="26" y="391"/>
                  <a:pt x="19" y="447"/>
                  <a:pt x="15" y="492"/>
                </a:cubicBezTo>
                <a:lnTo>
                  <a:pt x="15" y="492"/>
                </a:lnTo>
                <a:cubicBezTo>
                  <a:pt x="13" y="505"/>
                  <a:pt x="12" y="517"/>
                  <a:pt x="11" y="528"/>
                </a:cubicBezTo>
                <a:lnTo>
                  <a:pt x="11" y="528"/>
                </a:lnTo>
                <a:cubicBezTo>
                  <a:pt x="10" y="537"/>
                  <a:pt x="10" y="546"/>
                  <a:pt x="10" y="555"/>
                </a:cubicBezTo>
                <a:lnTo>
                  <a:pt x="10" y="555"/>
                </a:lnTo>
                <a:lnTo>
                  <a:pt x="10" y="555"/>
                </a:lnTo>
                <a:cubicBezTo>
                  <a:pt x="10" y="556"/>
                  <a:pt x="10" y="556"/>
                  <a:pt x="10" y="557"/>
                </a:cubicBezTo>
                <a:lnTo>
                  <a:pt x="10" y="557"/>
                </a:lnTo>
                <a:cubicBezTo>
                  <a:pt x="10" y="567"/>
                  <a:pt x="12" y="577"/>
                  <a:pt x="15" y="587"/>
                </a:cubicBezTo>
                <a:lnTo>
                  <a:pt x="15" y="587"/>
                </a:lnTo>
                <a:cubicBezTo>
                  <a:pt x="28" y="638"/>
                  <a:pt x="68" y="677"/>
                  <a:pt x="118" y="690"/>
                </a:cubicBezTo>
                <a:lnTo>
                  <a:pt x="118" y="690"/>
                </a:lnTo>
                <a:cubicBezTo>
                  <a:pt x="120" y="690"/>
                  <a:pt x="122" y="691"/>
                  <a:pt x="125" y="691"/>
                </a:cubicBezTo>
                <a:lnTo>
                  <a:pt x="125" y="691"/>
                </a:lnTo>
                <a:cubicBezTo>
                  <a:pt x="131" y="691"/>
                  <a:pt x="141" y="688"/>
                  <a:pt x="166" y="677"/>
                </a:cubicBezTo>
                <a:lnTo>
                  <a:pt x="166" y="677"/>
                </a:lnTo>
                <a:cubicBezTo>
                  <a:pt x="188" y="668"/>
                  <a:pt x="202" y="659"/>
                  <a:pt x="209" y="652"/>
                </a:cubicBezTo>
                <a:lnTo>
                  <a:pt x="209" y="652"/>
                </a:lnTo>
                <a:cubicBezTo>
                  <a:pt x="219" y="643"/>
                  <a:pt x="217" y="632"/>
                  <a:pt x="216" y="628"/>
                </a:cubicBezTo>
                <a:lnTo>
                  <a:pt x="216" y="627"/>
                </a:lnTo>
                <a:lnTo>
                  <a:pt x="144" y="436"/>
                </a:lnTo>
                <a:lnTo>
                  <a:pt x="144" y="436"/>
                </a:lnTo>
                <a:cubicBezTo>
                  <a:pt x="142" y="428"/>
                  <a:pt x="136" y="423"/>
                  <a:pt x="128" y="420"/>
                </a:cubicBezTo>
                <a:lnTo>
                  <a:pt x="128" y="420"/>
                </a:lnTo>
                <a:cubicBezTo>
                  <a:pt x="122" y="419"/>
                  <a:pt x="112" y="418"/>
                  <a:pt x="85" y="428"/>
                </a:cubicBezTo>
                <a:lnTo>
                  <a:pt x="85" y="428"/>
                </a:lnTo>
                <a:cubicBezTo>
                  <a:pt x="77" y="431"/>
                  <a:pt x="70" y="435"/>
                  <a:pt x="65" y="438"/>
                </a:cubicBezTo>
                <a:lnTo>
                  <a:pt x="65" y="438"/>
                </a:lnTo>
                <a:cubicBezTo>
                  <a:pt x="66" y="404"/>
                  <a:pt x="66" y="370"/>
                  <a:pt x="60" y="340"/>
                </a:cubicBezTo>
                <a:lnTo>
                  <a:pt x="60" y="340"/>
                </a:lnTo>
                <a:cubicBezTo>
                  <a:pt x="46" y="274"/>
                  <a:pt x="49" y="214"/>
                  <a:pt x="69" y="166"/>
                </a:cubicBezTo>
                <a:lnTo>
                  <a:pt x="69" y="166"/>
                </a:lnTo>
                <a:cubicBezTo>
                  <a:pt x="90" y="112"/>
                  <a:pt x="130" y="77"/>
                  <a:pt x="188" y="58"/>
                </a:cubicBezTo>
                <a:lnTo>
                  <a:pt x="188" y="58"/>
                </a:lnTo>
                <a:cubicBezTo>
                  <a:pt x="215" y="50"/>
                  <a:pt x="243" y="46"/>
                  <a:pt x="272" y="46"/>
                </a:cubicBezTo>
                <a:lnTo>
                  <a:pt x="272" y="46"/>
                </a:lnTo>
                <a:cubicBezTo>
                  <a:pt x="274" y="46"/>
                  <a:pt x="276" y="46"/>
                  <a:pt x="278" y="46"/>
                </a:cubicBezTo>
                <a:lnTo>
                  <a:pt x="278" y="46"/>
                </a:lnTo>
                <a:cubicBezTo>
                  <a:pt x="348" y="47"/>
                  <a:pt x="406" y="74"/>
                  <a:pt x="445" y="125"/>
                </a:cubicBezTo>
                <a:lnTo>
                  <a:pt x="445" y="125"/>
                </a:lnTo>
                <a:cubicBezTo>
                  <a:pt x="467" y="153"/>
                  <a:pt x="482" y="188"/>
                  <a:pt x="489" y="225"/>
                </a:cubicBezTo>
                <a:lnTo>
                  <a:pt x="489" y="225"/>
                </a:lnTo>
                <a:cubicBezTo>
                  <a:pt x="496" y="263"/>
                  <a:pt x="495" y="305"/>
                  <a:pt x="485" y="346"/>
                </a:cubicBezTo>
                <a:lnTo>
                  <a:pt x="485" y="346"/>
                </a:lnTo>
                <a:cubicBezTo>
                  <a:pt x="478" y="376"/>
                  <a:pt x="478" y="407"/>
                  <a:pt x="480" y="436"/>
                </a:cubicBezTo>
                <a:lnTo>
                  <a:pt x="480" y="436"/>
                </a:lnTo>
                <a:cubicBezTo>
                  <a:pt x="475" y="434"/>
                  <a:pt x="469" y="431"/>
                  <a:pt x="461" y="428"/>
                </a:cubicBezTo>
                <a:lnTo>
                  <a:pt x="461" y="428"/>
                </a:lnTo>
                <a:cubicBezTo>
                  <a:pt x="434" y="418"/>
                  <a:pt x="425" y="419"/>
                  <a:pt x="419" y="420"/>
                </a:cubicBezTo>
                <a:lnTo>
                  <a:pt x="419" y="420"/>
                </a:lnTo>
                <a:cubicBezTo>
                  <a:pt x="411" y="423"/>
                  <a:pt x="405" y="428"/>
                  <a:pt x="402" y="436"/>
                </a:cubicBezTo>
                <a:lnTo>
                  <a:pt x="331" y="626"/>
                </a:lnTo>
                <a:lnTo>
                  <a:pt x="331" y="627"/>
                </a:lnTo>
                <a:lnTo>
                  <a:pt x="331" y="628"/>
                </a:lnTo>
                <a:lnTo>
                  <a:pt x="331" y="628"/>
                </a:lnTo>
                <a:cubicBezTo>
                  <a:pt x="330" y="632"/>
                  <a:pt x="328" y="643"/>
                  <a:pt x="337" y="652"/>
                </a:cubicBezTo>
                <a:lnTo>
                  <a:pt x="337" y="652"/>
                </a:lnTo>
                <a:cubicBezTo>
                  <a:pt x="344" y="659"/>
                  <a:pt x="358" y="668"/>
                  <a:pt x="380" y="677"/>
                </a:cubicBezTo>
                <a:lnTo>
                  <a:pt x="380" y="677"/>
                </a:lnTo>
                <a:cubicBezTo>
                  <a:pt x="405" y="688"/>
                  <a:pt x="416" y="691"/>
                  <a:pt x="422" y="691"/>
                </a:cubicBezTo>
                <a:lnTo>
                  <a:pt x="422" y="691"/>
                </a:lnTo>
                <a:cubicBezTo>
                  <a:pt x="425" y="691"/>
                  <a:pt x="427" y="690"/>
                  <a:pt x="428" y="690"/>
                </a:cubicBezTo>
                <a:lnTo>
                  <a:pt x="428" y="690"/>
                </a:lnTo>
                <a:cubicBezTo>
                  <a:pt x="479" y="677"/>
                  <a:pt x="519" y="638"/>
                  <a:pt x="532" y="587"/>
                </a:cubicBezTo>
                <a:lnTo>
                  <a:pt x="532" y="587"/>
                </a:lnTo>
                <a:cubicBezTo>
                  <a:pt x="536" y="574"/>
                  <a:pt x="537" y="560"/>
                  <a:pt x="537" y="546"/>
                </a:cubicBezTo>
                <a:lnTo>
                  <a:pt x="537" y="546"/>
                </a:lnTo>
                <a:lnTo>
                  <a:pt x="537" y="546"/>
                </a:lnTo>
                <a:lnTo>
                  <a:pt x="537" y="546"/>
                </a:lnTo>
                <a:cubicBezTo>
                  <a:pt x="537" y="528"/>
                  <a:pt x="534" y="507"/>
                  <a:pt x="531" y="485"/>
                </a:cubicBezTo>
                <a:close/>
              </a:path>
            </a:pathLst>
          </a:custGeom>
          <a:solidFill>
            <a:schemeClr val="bg1"/>
          </a:solidFill>
          <a:ln>
            <a:noFill/>
          </a:ln>
          <a:effectLst/>
        </p:spPr>
        <p:txBody>
          <a:bodyPr wrap="none" anchor="ctr"/>
          <a:lstStyle/>
          <a:p>
            <a:endParaRPr lang="en-US" sz="900"/>
          </a:p>
        </p:txBody>
      </p:sp>
      <p:sp>
        <p:nvSpPr>
          <p:cNvPr id="186" name="Freeform 189">
            <a:extLst>
              <a:ext uri="{FF2B5EF4-FFF2-40B4-BE49-F238E27FC236}">
                <a16:creationId xmlns:a16="http://schemas.microsoft.com/office/drawing/2014/main" id="{D7CF3A39-75C8-1A4F-8571-4ACD0A124D24}"/>
              </a:ext>
            </a:extLst>
          </p:cNvPr>
          <p:cNvSpPr>
            <a:spLocks noChangeArrowheads="1"/>
          </p:cNvSpPr>
          <p:nvPr/>
        </p:nvSpPr>
        <p:spPr bwMode="auto">
          <a:xfrm>
            <a:off x="8039552" y="1135916"/>
            <a:ext cx="286381" cy="309920"/>
          </a:xfrm>
          <a:custGeom>
            <a:avLst/>
            <a:gdLst>
              <a:gd name="T0" fmla="*/ 385 w 643"/>
              <a:gd name="T1" fmla="*/ 633 h 695"/>
              <a:gd name="T2" fmla="*/ 414 w 643"/>
              <a:gd name="T3" fmla="*/ 636 h 695"/>
              <a:gd name="T4" fmla="*/ 530 w 643"/>
              <a:gd name="T5" fmla="*/ 642 h 695"/>
              <a:gd name="T6" fmla="*/ 539 w 643"/>
              <a:gd name="T7" fmla="*/ 616 h 695"/>
              <a:gd name="T8" fmla="*/ 530 w 643"/>
              <a:gd name="T9" fmla="*/ 580 h 695"/>
              <a:gd name="T10" fmla="*/ 545 w 643"/>
              <a:gd name="T11" fmla="*/ 566 h 695"/>
              <a:gd name="T12" fmla="*/ 562 w 643"/>
              <a:gd name="T13" fmla="*/ 510 h 695"/>
              <a:gd name="T14" fmla="*/ 556 w 643"/>
              <a:gd name="T15" fmla="*/ 488 h 695"/>
              <a:gd name="T16" fmla="*/ 586 w 643"/>
              <a:gd name="T17" fmla="*/ 466 h 695"/>
              <a:gd name="T18" fmla="*/ 597 w 643"/>
              <a:gd name="T19" fmla="*/ 443 h 695"/>
              <a:gd name="T20" fmla="*/ 559 w 643"/>
              <a:gd name="T21" fmla="*/ 394 h 695"/>
              <a:gd name="T22" fmla="*/ 571 w 643"/>
              <a:gd name="T23" fmla="*/ 375 h 695"/>
              <a:gd name="T24" fmla="*/ 574 w 643"/>
              <a:gd name="T25" fmla="*/ 315 h 695"/>
              <a:gd name="T26" fmla="*/ 515 w 643"/>
              <a:gd name="T27" fmla="*/ 311 h 695"/>
              <a:gd name="T28" fmla="*/ 382 w 643"/>
              <a:gd name="T29" fmla="*/ 182 h 695"/>
              <a:gd name="T30" fmla="*/ 383 w 643"/>
              <a:gd name="T31" fmla="*/ 112 h 695"/>
              <a:gd name="T32" fmla="*/ 296 w 643"/>
              <a:gd name="T33" fmla="*/ 60 h 695"/>
              <a:gd name="T34" fmla="*/ 299 w 643"/>
              <a:gd name="T35" fmla="*/ 72 h 695"/>
              <a:gd name="T36" fmla="*/ 253 w 643"/>
              <a:gd name="T37" fmla="*/ 282 h 695"/>
              <a:gd name="T38" fmla="*/ 199 w 643"/>
              <a:gd name="T39" fmla="*/ 342 h 695"/>
              <a:gd name="T40" fmla="*/ 88 w 643"/>
              <a:gd name="T41" fmla="*/ 342 h 695"/>
              <a:gd name="T42" fmla="*/ 45 w 643"/>
              <a:gd name="T43" fmla="*/ 468 h 695"/>
              <a:gd name="T44" fmla="*/ 74 w 643"/>
              <a:gd name="T45" fmla="*/ 578 h 695"/>
              <a:gd name="T46" fmla="*/ 144 w 643"/>
              <a:gd name="T47" fmla="*/ 588 h 695"/>
              <a:gd name="T48" fmla="*/ 189 w 643"/>
              <a:gd name="T49" fmla="*/ 577 h 695"/>
              <a:gd name="T50" fmla="*/ 239 w 643"/>
              <a:gd name="T51" fmla="*/ 579 h 695"/>
              <a:gd name="T52" fmla="*/ 315 w 643"/>
              <a:gd name="T53" fmla="*/ 623 h 695"/>
              <a:gd name="T54" fmla="*/ 385 w 643"/>
              <a:gd name="T55" fmla="*/ 633 h 695"/>
              <a:gd name="T56" fmla="*/ 478 w 643"/>
              <a:gd name="T57" fmla="*/ 693 h 695"/>
              <a:gd name="T58" fmla="*/ 403 w 643"/>
              <a:gd name="T59" fmla="*/ 680 h 695"/>
              <a:gd name="T60" fmla="*/ 370 w 643"/>
              <a:gd name="T61" fmla="*/ 679 h 695"/>
              <a:gd name="T62" fmla="*/ 215 w 643"/>
              <a:gd name="T63" fmla="*/ 619 h 695"/>
              <a:gd name="T64" fmla="*/ 135 w 643"/>
              <a:gd name="T65" fmla="*/ 636 h 695"/>
              <a:gd name="T66" fmla="*/ 40 w 643"/>
              <a:gd name="T67" fmla="*/ 607 h 695"/>
              <a:gd name="T68" fmla="*/ 45 w 643"/>
              <a:gd name="T69" fmla="*/ 315 h 695"/>
              <a:gd name="T70" fmla="*/ 174 w 643"/>
              <a:gd name="T71" fmla="*/ 303 h 695"/>
              <a:gd name="T72" fmla="*/ 218 w 643"/>
              <a:gd name="T73" fmla="*/ 254 h 695"/>
              <a:gd name="T74" fmla="*/ 257 w 643"/>
              <a:gd name="T75" fmla="*/ 87 h 695"/>
              <a:gd name="T76" fmla="*/ 251 w 643"/>
              <a:gd name="T77" fmla="*/ 70 h 695"/>
              <a:gd name="T78" fmla="*/ 360 w 643"/>
              <a:gd name="T79" fmla="*/ 15 h 695"/>
              <a:gd name="T80" fmla="*/ 423 w 643"/>
              <a:gd name="T81" fmla="*/ 91 h 695"/>
              <a:gd name="T82" fmla="*/ 422 w 643"/>
              <a:gd name="T83" fmla="*/ 228 h 695"/>
              <a:gd name="T84" fmla="*/ 423 w 643"/>
              <a:gd name="T85" fmla="*/ 245 h 695"/>
              <a:gd name="T86" fmla="*/ 582 w 643"/>
              <a:gd name="T87" fmla="*/ 271 h 695"/>
              <a:gd name="T88" fmla="*/ 637 w 643"/>
              <a:gd name="T89" fmla="*/ 355 h 695"/>
              <a:gd name="T90" fmla="*/ 642 w 643"/>
              <a:gd name="T91" fmla="*/ 443 h 695"/>
              <a:gd name="T92" fmla="*/ 612 w 643"/>
              <a:gd name="T93" fmla="*/ 503 h 695"/>
              <a:gd name="T94" fmla="*/ 582 w 643"/>
              <a:gd name="T95" fmla="*/ 600 h 695"/>
              <a:gd name="T96" fmla="*/ 583 w 643"/>
              <a:gd name="T97" fmla="*/ 606 h 695"/>
              <a:gd name="T98" fmla="*/ 495 w 643"/>
              <a:gd name="T99"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3" h="695">
                <a:moveTo>
                  <a:pt x="296" y="60"/>
                </a:moveTo>
                <a:lnTo>
                  <a:pt x="296" y="60"/>
                </a:lnTo>
                <a:close/>
                <a:moveTo>
                  <a:pt x="385" y="633"/>
                </a:moveTo>
                <a:lnTo>
                  <a:pt x="385" y="633"/>
                </a:lnTo>
                <a:cubicBezTo>
                  <a:pt x="395" y="633"/>
                  <a:pt x="404" y="634"/>
                  <a:pt x="414" y="636"/>
                </a:cubicBezTo>
                <a:lnTo>
                  <a:pt x="414" y="636"/>
                </a:lnTo>
                <a:cubicBezTo>
                  <a:pt x="431" y="641"/>
                  <a:pt x="456" y="647"/>
                  <a:pt x="481" y="649"/>
                </a:cubicBezTo>
                <a:lnTo>
                  <a:pt x="481" y="649"/>
                </a:lnTo>
                <a:cubicBezTo>
                  <a:pt x="516" y="651"/>
                  <a:pt x="527" y="644"/>
                  <a:pt x="530" y="642"/>
                </a:cubicBezTo>
                <a:lnTo>
                  <a:pt x="530" y="642"/>
                </a:lnTo>
                <a:cubicBezTo>
                  <a:pt x="538" y="634"/>
                  <a:pt x="541" y="625"/>
                  <a:pt x="539" y="616"/>
                </a:cubicBezTo>
                <a:lnTo>
                  <a:pt x="539" y="616"/>
                </a:lnTo>
                <a:cubicBezTo>
                  <a:pt x="538" y="607"/>
                  <a:pt x="533" y="601"/>
                  <a:pt x="533" y="601"/>
                </a:cubicBezTo>
                <a:lnTo>
                  <a:pt x="533" y="601"/>
                </a:lnTo>
                <a:cubicBezTo>
                  <a:pt x="529" y="595"/>
                  <a:pt x="528" y="588"/>
                  <a:pt x="530" y="580"/>
                </a:cubicBezTo>
                <a:lnTo>
                  <a:pt x="530" y="580"/>
                </a:lnTo>
                <a:cubicBezTo>
                  <a:pt x="533" y="573"/>
                  <a:pt x="538" y="568"/>
                  <a:pt x="545" y="566"/>
                </a:cubicBezTo>
                <a:lnTo>
                  <a:pt x="545" y="566"/>
                </a:lnTo>
                <a:cubicBezTo>
                  <a:pt x="564" y="561"/>
                  <a:pt x="576" y="553"/>
                  <a:pt x="578" y="546"/>
                </a:cubicBezTo>
                <a:lnTo>
                  <a:pt x="578" y="546"/>
                </a:lnTo>
                <a:cubicBezTo>
                  <a:pt x="581" y="535"/>
                  <a:pt x="568" y="517"/>
                  <a:pt x="562" y="510"/>
                </a:cubicBezTo>
                <a:lnTo>
                  <a:pt x="562" y="510"/>
                </a:lnTo>
                <a:cubicBezTo>
                  <a:pt x="556" y="504"/>
                  <a:pt x="554" y="496"/>
                  <a:pt x="556" y="488"/>
                </a:cubicBezTo>
                <a:lnTo>
                  <a:pt x="556" y="488"/>
                </a:lnTo>
                <a:cubicBezTo>
                  <a:pt x="559" y="480"/>
                  <a:pt x="565" y="474"/>
                  <a:pt x="574" y="473"/>
                </a:cubicBezTo>
                <a:lnTo>
                  <a:pt x="574" y="473"/>
                </a:lnTo>
                <a:cubicBezTo>
                  <a:pt x="574" y="473"/>
                  <a:pt x="580" y="471"/>
                  <a:pt x="586" y="466"/>
                </a:cubicBezTo>
                <a:lnTo>
                  <a:pt x="586" y="466"/>
                </a:lnTo>
                <a:cubicBezTo>
                  <a:pt x="594" y="460"/>
                  <a:pt x="597" y="452"/>
                  <a:pt x="597" y="443"/>
                </a:cubicBezTo>
                <a:lnTo>
                  <a:pt x="597" y="443"/>
                </a:lnTo>
                <a:cubicBezTo>
                  <a:pt x="597" y="439"/>
                  <a:pt x="597" y="428"/>
                  <a:pt x="571" y="414"/>
                </a:cubicBezTo>
                <a:lnTo>
                  <a:pt x="571" y="414"/>
                </a:lnTo>
                <a:cubicBezTo>
                  <a:pt x="564" y="410"/>
                  <a:pt x="559" y="403"/>
                  <a:pt x="559" y="394"/>
                </a:cubicBezTo>
                <a:lnTo>
                  <a:pt x="559" y="394"/>
                </a:lnTo>
                <a:cubicBezTo>
                  <a:pt x="559" y="386"/>
                  <a:pt x="563" y="378"/>
                  <a:pt x="571" y="375"/>
                </a:cubicBezTo>
                <a:lnTo>
                  <a:pt x="571" y="375"/>
                </a:lnTo>
                <a:cubicBezTo>
                  <a:pt x="579" y="370"/>
                  <a:pt x="592" y="359"/>
                  <a:pt x="593" y="351"/>
                </a:cubicBezTo>
                <a:lnTo>
                  <a:pt x="593" y="351"/>
                </a:lnTo>
                <a:cubicBezTo>
                  <a:pt x="596" y="319"/>
                  <a:pt x="584" y="317"/>
                  <a:pt x="574" y="315"/>
                </a:cubicBezTo>
                <a:lnTo>
                  <a:pt x="574" y="315"/>
                </a:lnTo>
                <a:cubicBezTo>
                  <a:pt x="554" y="312"/>
                  <a:pt x="534" y="312"/>
                  <a:pt x="515" y="311"/>
                </a:cubicBezTo>
                <a:lnTo>
                  <a:pt x="515" y="311"/>
                </a:lnTo>
                <a:cubicBezTo>
                  <a:pt x="476" y="311"/>
                  <a:pt x="435" y="310"/>
                  <a:pt x="396" y="281"/>
                </a:cubicBezTo>
                <a:lnTo>
                  <a:pt x="396" y="281"/>
                </a:lnTo>
                <a:cubicBezTo>
                  <a:pt x="371" y="263"/>
                  <a:pt x="376" y="224"/>
                  <a:pt x="382" y="182"/>
                </a:cubicBezTo>
                <a:lnTo>
                  <a:pt x="382" y="182"/>
                </a:lnTo>
                <a:cubicBezTo>
                  <a:pt x="385" y="156"/>
                  <a:pt x="390" y="124"/>
                  <a:pt x="383" y="112"/>
                </a:cubicBezTo>
                <a:lnTo>
                  <a:pt x="383" y="112"/>
                </a:lnTo>
                <a:cubicBezTo>
                  <a:pt x="361" y="68"/>
                  <a:pt x="335" y="45"/>
                  <a:pt x="313" y="49"/>
                </a:cubicBezTo>
                <a:lnTo>
                  <a:pt x="313" y="49"/>
                </a:lnTo>
                <a:cubicBezTo>
                  <a:pt x="302" y="50"/>
                  <a:pt x="296" y="57"/>
                  <a:pt x="296" y="60"/>
                </a:cubicBezTo>
                <a:lnTo>
                  <a:pt x="296" y="60"/>
                </a:lnTo>
                <a:cubicBezTo>
                  <a:pt x="296" y="65"/>
                  <a:pt x="297" y="68"/>
                  <a:pt x="299" y="72"/>
                </a:cubicBezTo>
                <a:lnTo>
                  <a:pt x="299" y="72"/>
                </a:lnTo>
                <a:cubicBezTo>
                  <a:pt x="304" y="88"/>
                  <a:pt x="311" y="107"/>
                  <a:pt x="311" y="181"/>
                </a:cubicBezTo>
                <a:lnTo>
                  <a:pt x="311" y="181"/>
                </a:lnTo>
                <a:cubicBezTo>
                  <a:pt x="311" y="196"/>
                  <a:pt x="304" y="220"/>
                  <a:pt x="253" y="282"/>
                </a:cubicBezTo>
                <a:lnTo>
                  <a:pt x="253" y="282"/>
                </a:lnTo>
                <a:cubicBezTo>
                  <a:pt x="226" y="314"/>
                  <a:pt x="200" y="341"/>
                  <a:pt x="199" y="342"/>
                </a:cubicBezTo>
                <a:lnTo>
                  <a:pt x="199" y="342"/>
                </a:lnTo>
                <a:cubicBezTo>
                  <a:pt x="194" y="347"/>
                  <a:pt x="188" y="350"/>
                  <a:pt x="181" y="349"/>
                </a:cubicBezTo>
                <a:lnTo>
                  <a:pt x="88" y="342"/>
                </a:lnTo>
                <a:lnTo>
                  <a:pt x="88" y="342"/>
                </a:lnTo>
                <a:cubicBezTo>
                  <a:pt x="84" y="341"/>
                  <a:pt x="80" y="343"/>
                  <a:pt x="78" y="345"/>
                </a:cubicBezTo>
                <a:lnTo>
                  <a:pt x="78" y="345"/>
                </a:lnTo>
                <a:cubicBezTo>
                  <a:pt x="66" y="359"/>
                  <a:pt x="45" y="392"/>
                  <a:pt x="45" y="468"/>
                </a:cubicBezTo>
                <a:lnTo>
                  <a:pt x="45" y="468"/>
                </a:lnTo>
                <a:cubicBezTo>
                  <a:pt x="45" y="517"/>
                  <a:pt x="55" y="556"/>
                  <a:pt x="74" y="578"/>
                </a:cubicBezTo>
                <a:lnTo>
                  <a:pt x="74" y="578"/>
                </a:lnTo>
                <a:cubicBezTo>
                  <a:pt x="86" y="592"/>
                  <a:pt x="105" y="599"/>
                  <a:pt x="123" y="594"/>
                </a:cubicBezTo>
                <a:lnTo>
                  <a:pt x="123" y="594"/>
                </a:lnTo>
                <a:cubicBezTo>
                  <a:pt x="130" y="592"/>
                  <a:pt x="137" y="589"/>
                  <a:pt x="144" y="588"/>
                </a:cubicBezTo>
                <a:lnTo>
                  <a:pt x="144" y="588"/>
                </a:lnTo>
                <a:cubicBezTo>
                  <a:pt x="156" y="584"/>
                  <a:pt x="176" y="580"/>
                  <a:pt x="189" y="577"/>
                </a:cubicBezTo>
                <a:lnTo>
                  <a:pt x="189" y="577"/>
                </a:lnTo>
                <a:cubicBezTo>
                  <a:pt x="198" y="576"/>
                  <a:pt x="205" y="575"/>
                  <a:pt x="210" y="574"/>
                </a:cubicBezTo>
                <a:lnTo>
                  <a:pt x="210" y="574"/>
                </a:lnTo>
                <a:cubicBezTo>
                  <a:pt x="220" y="573"/>
                  <a:pt x="230" y="571"/>
                  <a:pt x="239" y="579"/>
                </a:cubicBezTo>
                <a:lnTo>
                  <a:pt x="239" y="579"/>
                </a:lnTo>
                <a:cubicBezTo>
                  <a:pt x="264" y="602"/>
                  <a:pt x="295" y="616"/>
                  <a:pt x="315" y="623"/>
                </a:cubicBezTo>
                <a:lnTo>
                  <a:pt x="315" y="623"/>
                </a:lnTo>
                <a:cubicBezTo>
                  <a:pt x="341" y="631"/>
                  <a:pt x="364" y="635"/>
                  <a:pt x="374" y="633"/>
                </a:cubicBezTo>
                <a:lnTo>
                  <a:pt x="374" y="633"/>
                </a:lnTo>
                <a:cubicBezTo>
                  <a:pt x="378" y="633"/>
                  <a:pt x="382" y="633"/>
                  <a:pt x="385" y="633"/>
                </a:cubicBezTo>
                <a:lnTo>
                  <a:pt x="495" y="694"/>
                </a:lnTo>
                <a:lnTo>
                  <a:pt x="495" y="694"/>
                </a:lnTo>
                <a:cubicBezTo>
                  <a:pt x="490" y="694"/>
                  <a:pt x="484" y="694"/>
                  <a:pt x="478" y="693"/>
                </a:cubicBezTo>
                <a:lnTo>
                  <a:pt x="478" y="693"/>
                </a:lnTo>
                <a:cubicBezTo>
                  <a:pt x="450" y="691"/>
                  <a:pt x="422" y="685"/>
                  <a:pt x="403" y="680"/>
                </a:cubicBezTo>
                <a:lnTo>
                  <a:pt x="403" y="680"/>
                </a:lnTo>
                <a:cubicBezTo>
                  <a:pt x="395" y="678"/>
                  <a:pt x="387" y="677"/>
                  <a:pt x="379" y="678"/>
                </a:cubicBezTo>
                <a:lnTo>
                  <a:pt x="379" y="678"/>
                </a:lnTo>
                <a:cubicBezTo>
                  <a:pt x="376" y="679"/>
                  <a:pt x="373" y="679"/>
                  <a:pt x="370" y="679"/>
                </a:cubicBezTo>
                <a:lnTo>
                  <a:pt x="370" y="679"/>
                </a:lnTo>
                <a:cubicBezTo>
                  <a:pt x="333" y="679"/>
                  <a:pt x="267" y="661"/>
                  <a:pt x="215" y="619"/>
                </a:cubicBezTo>
                <a:lnTo>
                  <a:pt x="215" y="619"/>
                </a:lnTo>
                <a:cubicBezTo>
                  <a:pt x="201" y="621"/>
                  <a:pt x="171" y="627"/>
                  <a:pt x="157" y="630"/>
                </a:cubicBezTo>
                <a:lnTo>
                  <a:pt x="157" y="630"/>
                </a:lnTo>
                <a:cubicBezTo>
                  <a:pt x="149" y="633"/>
                  <a:pt x="142" y="635"/>
                  <a:pt x="135" y="636"/>
                </a:cubicBezTo>
                <a:lnTo>
                  <a:pt x="135" y="636"/>
                </a:lnTo>
                <a:cubicBezTo>
                  <a:pt x="100" y="646"/>
                  <a:pt x="62" y="635"/>
                  <a:pt x="40" y="607"/>
                </a:cubicBezTo>
                <a:lnTo>
                  <a:pt x="40" y="607"/>
                </a:lnTo>
                <a:cubicBezTo>
                  <a:pt x="14" y="575"/>
                  <a:pt x="0" y="529"/>
                  <a:pt x="0" y="468"/>
                </a:cubicBezTo>
                <a:lnTo>
                  <a:pt x="0" y="468"/>
                </a:lnTo>
                <a:cubicBezTo>
                  <a:pt x="0" y="382"/>
                  <a:pt x="25" y="337"/>
                  <a:pt x="45" y="315"/>
                </a:cubicBezTo>
                <a:lnTo>
                  <a:pt x="45" y="315"/>
                </a:lnTo>
                <a:cubicBezTo>
                  <a:pt x="56" y="302"/>
                  <a:pt x="73" y="295"/>
                  <a:pt x="91" y="297"/>
                </a:cubicBezTo>
                <a:lnTo>
                  <a:pt x="174" y="303"/>
                </a:lnTo>
                <a:lnTo>
                  <a:pt x="174" y="303"/>
                </a:lnTo>
                <a:cubicBezTo>
                  <a:pt x="183" y="293"/>
                  <a:pt x="201" y="275"/>
                  <a:pt x="218" y="254"/>
                </a:cubicBezTo>
                <a:lnTo>
                  <a:pt x="218" y="254"/>
                </a:lnTo>
                <a:cubicBezTo>
                  <a:pt x="264" y="198"/>
                  <a:pt x="266" y="182"/>
                  <a:pt x="266" y="181"/>
                </a:cubicBezTo>
                <a:lnTo>
                  <a:pt x="266" y="181"/>
                </a:lnTo>
                <a:cubicBezTo>
                  <a:pt x="267" y="114"/>
                  <a:pt x="262" y="101"/>
                  <a:pt x="257" y="87"/>
                </a:cubicBezTo>
                <a:lnTo>
                  <a:pt x="257" y="87"/>
                </a:lnTo>
                <a:cubicBezTo>
                  <a:pt x="255" y="82"/>
                  <a:pt x="253" y="77"/>
                  <a:pt x="251" y="70"/>
                </a:cubicBezTo>
                <a:lnTo>
                  <a:pt x="251" y="70"/>
                </a:lnTo>
                <a:cubicBezTo>
                  <a:pt x="246" y="45"/>
                  <a:pt x="264" y="18"/>
                  <a:pt x="292" y="8"/>
                </a:cubicBezTo>
                <a:lnTo>
                  <a:pt x="292" y="8"/>
                </a:lnTo>
                <a:cubicBezTo>
                  <a:pt x="314" y="0"/>
                  <a:pt x="338" y="3"/>
                  <a:pt x="360" y="15"/>
                </a:cubicBezTo>
                <a:lnTo>
                  <a:pt x="360" y="15"/>
                </a:lnTo>
                <a:cubicBezTo>
                  <a:pt x="383" y="29"/>
                  <a:pt x="405" y="55"/>
                  <a:pt x="423" y="91"/>
                </a:cubicBezTo>
                <a:lnTo>
                  <a:pt x="423" y="91"/>
                </a:lnTo>
                <a:cubicBezTo>
                  <a:pt x="435" y="117"/>
                  <a:pt x="430" y="153"/>
                  <a:pt x="426" y="188"/>
                </a:cubicBezTo>
                <a:lnTo>
                  <a:pt x="426" y="188"/>
                </a:lnTo>
                <a:cubicBezTo>
                  <a:pt x="424" y="203"/>
                  <a:pt x="422" y="216"/>
                  <a:pt x="422" y="228"/>
                </a:cubicBezTo>
                <a:lnTo>
                  <a:pt x="422" y="228"/>
                </a:lnTo>
                <a:cubicBezTo>
                  <a:pt x="422" y="239"/>
                  <a:pt x="423" y="244"/>
                  <a:pt x="423" y="245"/>
                </a:cubicBezTo>
                <a:lnTo>
                  <a:pt x="423" y="245"/>
                </a:lnTo>
                <a:cubicBezTo>
                  <a:pt x="451" y="265"/>
                  <a:pt x="480" y="266"/>
                  <a:pt x="516" y="266"/>
                </a:cubicBezTo>
                <a:lnTo>
                  <a:pt x="516" y="266"/>
                </a:lnTo>
                <a:cubicBezTo>
                  <a:pt x="535" y="266"/>
                  <a:pt x="558" y="267"/>
                  <a:pt x="582" y="271"/>
                </a:cubicBezTo>
                <a:lnTo>
                  <a:pt x="582" y="271"/>
                </a:lnTo>
                <a:cubicBezTo>
                  <a:pt x="622" y="278"/>
                  <a:pt x="642" y="308"/>
                  <a:pt x="637" y="355"/>
                </a:cubicBezTo>
                <a:lnTo>
                  <a:pt x="637" y="355"/>
                </a:lnTo>
                <a:cubicBezTo>
                  <a:pt x="636" y="370"/>
                  <a:pt x="628" y="383"/>
                  <a:pt x="619" y="393"/>
                </a:cubicBezTo>
                <a:lnTo>
                  <a:pt x="619" y="393"/>
                </a:lnTo>
                <a:cubicBezTo>
                  <a:pt x="634" y="407"/>
                  <a:pt x="642" y="423"/>
                  <a:pt x="642" y="443"/>
                </a:cubicBezTo>
                <a:lnTo>
                  <a:pt x="642" y="443"/>
                </a:lnTo>
                <a:cubicBezTo>
                  <a:pt x="642" y="472"/>
                  <a:pt x="628" y="491"/>
                  <a:pt x="612" y="503"/>
                </a:cubicBezTo>
                <a:lnTo>
                  <a:pt x="612" y="503"/>
                </a:lnTo>
                <a:cubicBezTo>
                  <a:pt x="620" y="517"/>
                  <a:pt x="627" y="537"/>
                  <a:pt x="621" y="558"/>
                </a:cubicBezTo>
                <a:lnTo>
                  <a:pt x="621" y="558"/>
                </a:lnTo>
                <a:cubicBezTo>
                  <a:pt x="617" y="576"/>
                  <a:pt x="603" y="590"/>
                  <a:pt x="582" y="600"/>
                </a:cubicBezTo>
                <a:lnTo>
                  <a:pt x="582" y="600"/>
                </a:lnTo>
                <a:cubicBezTo>
                  <a:pt x="582" y="602"/>
                  <a:pt x="583" y="605"/>
                  <a:pt x="583" y="606"/>
                </a:cubicBezTo>
                <a:lnTo>
                  <a:pt x="583" y="606"/>
                </a:lnTo>
                <a:cubicBezTo>
                  <a:pt x="589" y="632"/>
                  <a:pt x="580" y="657"/>
                  <a:pt x="560" y="675"/>
                </a:cubicBezTo>
                <a:lnTo>
                  <a:pt x="560" y="675"/>
                </a:lnTo>
                <a:cubicBezTo>
                  <a:pt x="545" y="688"/>
                  <a:pt x="525" y="694"/>
                  <a:pt x="495" y="694"/>
                </a:cubicBezTo>
                <a:lnTo>
                  <a:pt x="385" y="633"/>
                </a:lnTo>
                <a:close/>
              </a:path>
            </a:pathLst>
          </a:custGeom>
          <a:solidFill>
            <a:schemeClr val="bg1"/>
          </a:solidFill>
          <a:ln>
            <a:noFill/>
          </a:ln>
          <a:effectLst/>
        </p:spPr>
        <p:txBody>
          <a:bodyPr wrap="none" anchor="ctr"/>
          <a:lstStyle/>
          <a:p>
            <a:endParaRPr lang="en-US" sz="900"/>
          </a:p>
        </p:txBody>
      </p:sp>
    </p:spTree>
    <p:extLst>
      <p:ext uri="{BB962C8B-B14F-4D97-AF65-F5344CB8AC3E}">
        <p14:creationId xmlns:p14="http://schemas.microsoft.com/office/powerpoint/2010/main" val="1919310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4"/>
                                        </p:tgtEl>
                                        <p:attrNameLst>
                                          <p:attrName>style.visibility</p:attrName>
                                        </p:attrNameLst>
                                      </p:cBhvr>
                                      <p:to>
                                        <p:strVal val="visible"/>
                                      </p:to>
                                    </p:set>
                                    <p:anim calcmode="lin" valueType="num">
                                      <p:cBhvr additive="base">
                                        <p:cTn id="7" dur="500" fill="hold"/>
                                        <p:tgtEl>
                                          <p:spTgt spid="174"/>
                                        </p:tgtEl>
                                        <p:attrNameLst>
                                          <p:attrName>ppt_x</p:attrName>
                                        </p:attrNameLst>
                                      </p:cBhvr>
                                      <p:tavLst>
                                        <p:tav tm="0">
                                          <p:val>
                                            <p:strVal val="0-#ppt_w/2"/>
                                          </p:val>
                                        </p:tav>
                                        <p:tav tm="100000">
                                          <p:val>
                                            <p:strVal val="#ppt_x"/>
                                          </p:val>
                                        </p:tav>
                                      </p:tavLst>
                                    </p:anim>
                                    <p:anim calcmode="lin" valueType="num">
                                      <p:cBhvr additive="base">
                                        <p:cTn id="8" dur="500" fill="hold"/>
                                        <p:tgtEl>
                                          <p:spTgt spid="174"/>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stCondLst>
                                    <p:cond delay="5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5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5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50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50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ppt_x"/>
                                          </p:val>
                                        </p:tav>
                                        <p:tav tm="100000">
                                          <p:val>
                                            <p:strVal val="#ppt_x"/>
                                          </p:val>
                                        </p:tav>
                                      </p:tavLst>
                                    </p:anim>
                                    <p:anim calcmode="lin" valueType="num">
                                      <p:cBhvr additive="base">
                                        <p:cTn id="36" dur="500" fill="hold"/>
                                        <p:tgtEl>
                                          <p:spTgt spid="1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50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500" fill="hold"/>
                                        <p:tgtEl>
                                          <p:spTgt spid="19"/>
                                        </p:tgtEl>
                                        <p:attrNameLst>
                                          <p:attrName>ppt_x</p:attrName>
                                        </p:attrNameLst>
                                      </p:cBhvr>
                                      <p:tavLst>
                                        <p:tav tm="0">
                                          <p:val>
                                            <p:strVal val="#ppt_x"/>
                                          </p:val>
                                        </p:tav>
                                        <p:tav tm="100000">
                                          <p:val>
                                            <p:strVal val="#ppt_x"/>
                                          </p:val>
                                        </p:tav>
                                      </p:tavLst>
                                    </p:anim>
                                    <p:anim calcmode="lin" valueType="num">
                                      <p:cBhvr additive="base">
                                        <p:cTn id="40" dur="500" fill="hold"/>
                                        <p:tgtEl>
                                          <p:spTgt spid="1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500"/>
                                  </p:stCondLst>
                                  <p:childTnLst>
                                    <p:set>
                                      <p:cBhvr>
                                        <p:cTn id="42" dur="1" fill="hold">
                                          <p:stCondLst>
                                            <p:cond delay="0"/>
                                          </p:stCondLst>
                                        </p:cTn>
                                        <p:tgtEl>
                                          <p:spTgt spid="21"/>
                                        </p:tgtEl>
                                        <p:attrNameLst>
                                          <p:attrName>style.visibility</p:attrName>
                                        </p:attrNameLst>
                                      </p:cBhvr>
                                      <p:to>
                                        <p:strVal val="visible"/>
                                      </p:to>
                                    </p:set>
                                    <p:anim calcmode="lin" valueType="num">
                                      <p:cBhvr additive="base">
                                        <p:cTn id="43" dur="500" fill="hold"/>
                                        <p:tgtEl>
                                          <p:spTgt spid="21"/>
                                        </p:tgtEl>
                                        <p:attrNameLst>
                                          <p:attrName>ppt_x</p:attrName>
                                        </p:attrNameLst>
                                      </p:cBhvr>
                                      <p:tavLst>
                                        <p:tav tm="0">
                                          <p:val>
                                            <p:strVal val="#ppt_x"/>
                                          </p:val>
                                        </p:tav>
                                        <p:tav tm="100000">
                                          <p:val>
                                            <p:strVal val="#ppt_x"/>
                                          </p:val>
                                        </p:tav>
                                      </p:tavLst>
                                    </p:anim>
                                    <p:anim calcmode="lin" valueType="num">
                                      <p:cBhvr additive="base">
                                        <p:cTn id="44" dur="500" fill="hold"/>
                                        <p:tgtEl>
                                          <p:spTgt spid="2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5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50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ppt_x"/>
                                          </p:val>
                                        </p:tav>
                                        <p:tav tm="100000">
                                          <p:val>
                                            <p:strVal val="#ppt_x"/>
                                          </p:val>
                                        </p:tav>
                                      </p:tavLst>
                                    </p:anim>
                                    <p:anim calcmode="lin" valueType="num">
                                      <p:cBhvr additive="base">
                                        <p:cTn id="52" dur="500" fill="hold"/>
                                        <p:tgtEl>
                                          <p:spTgt spid="24"/>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50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500" fill="hold"/>
                                        <p:tgtEl>
                                          <p:spTgt spid="26"/>
                                        </p:tgtEl>
                                        <p:attrNameLst>
                                          <p:attrName>ppt_x</p:attrName>
                                        </p:attrNameLst>
                                      </p:cBhvr>
                                      <p:tavLst>
                                        <p:tav tm="0">
                                          <p:val>
                                            <p:strVal val="#ppt_x"/>
                                          </p:val>
                                        </p:tav>
                                        <p:tav tm="100000">
                                          <p:val>
                                            <p:strVal val="#ppt_x"/>
                                          </p:val>
                                        </p:tav>
                                      </p:tavLst>
                                    </p:anim>
                                    <p:anim calcmode="lin" valueType="num">
                                      <p:cBhvr additive="base">
                                        <p:cTn id="56" dur="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500"/>
                                  </p:stCondLst>
                                  <p:childTnLst>
                                    <p:set>
                                      <p:cBhvr>
                                        <p:cTn id="58" dur="1" fill="hold">
                                          <p:stCondLst>
                                            <p:cond delay="0"/>
                                          </p:stCondLst>
                                        </p:cTn>
                                        <p:tgtEl>
                                          <p:spTgt spid="176"/>
                                        </p:tgtEl>
                                        <p:attrNameLst>
                                          <p:attrName>style.visibility</p:attrName>
                                        </p:attrNameLst>
                                      </p:cBhvr>
                                      <p:to>
                                        <p:strVal val="visible"/>
                                      </p:to>
                                    </p:set>
                                    <p:anim calcmode="lin" valueType="num">
                                      <p:cBhvr additive="base">
                                        <p:cTn id="59" dur="500" fill="hold"/>
                                        <p:tgtEl>
                                          <p:spTgt spid="176"/>
                                        </p:tgtEl>
                                        <p:attrNameLst>
                                          <p:attrName>ppt_x</p:attrName>
                                        </p:attrNameLst>
                                      </p:cBhvr>
                                      <p:tavLst>
                                        <p:tav tm="0">
                                          <p:val>
                                            <p:strVal val="#ppt_x"/>
                                          </p:val>
                                        </p:tav>
                                        <p:tav tm="100000">
                                          <p:val>
                                            <p:strVal val="#ppt_x"/>
                                          </p:val>
                                        </p:tav>
                                      </p:tavLst>
                                    </p:anim>
                                    <p:anim calcmode="lin" valueType="num">
                                      <p:cBhvr additive="base">
                                        <p:cTn id="60" dur="500" fill="hold"/>
                                        <p:tgtEl>
                                          <p:spTgt spid="17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500"/>
                                  </p:stCondLst>
                                  <p:childTnLst>
                                    <p:set>
                                      <p:cBhvr>
                                        <p:cTn id="62" dur="1" fill="hold">
                                          <p:stCondLst>
                                            <p:cond delay="0"/>
                                          </p:stCondLst>
                                        </p:cTn>
                                        <p:tgtEl>
                                          <p:spTgt spid="177"/>
                                        </p:tgtEl>
                                        <p:attrNameLst>
                                          <p:attrName>style.visibility</p:attrName>
                                        </p:attrNameLst>
                                      </p:cBhvr>
                                      <p:to>
                                        <p:strVal val="visible"/>
                                      </p:to>
                                    </p:set>
                                    <p:anim calcmode="lin" valueType="num">
                                      <p:cBhvr additive="base">
                                        <p:cTn id="63" dur="500" fill="hold"/>
                                        <p:tgtEl>
                                          <p:spTgt spid="177"/>
                                        </p:tgtEl>
                                        <p:attrNameLst>
                                          <p:attrName>ppt_x</p:attrName>
                                        </p:attrNameLst>
                                      </p:cBhvr>
                                      <p:tavLst>
                                        <p:tav tm="0">
                                          <p:val>
                                            <p:strVal val="#ppt_x"/>
                                          </p:val>
                                        </p:tav>
                                        <p:tav tm="100000">
                                          <p:val>
                                            <p:strVal val="#ppt_x"/>
                                          </p:val>
                                        </p:tav>
                                      </p:tavLst>
                                    </p:anim>
                                    <p:anim calcmode="lin" valueType="num">
                                      <p:cBhvr additive="base">
                                        <p:cTn id="64" dur="500" fill="hold"/>
                                        <p:tgtEl>
                                          <p:spTgt spid="177"/>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500"/>
                                  </p:stCondLst>
                                  <p:childTnLst>
                                    <p:set>
                                      <p:cBhvr>
                                        <p:cTn id="66" dur="1" fill="hold">
                                          <p:stCondLst>
                                            <p:cond delay="0"/>
                                          </p:stCondLst>
                                        </p:cTn>
                                        <p:tgtEl>
                                          <p:spTgt spid="178"/>
                                        </p:tgtEl>
                                        <p:attrNameLst>
                                          <p:attrName>style.visibility</p:attrName>
                                        </p:attrNameLst>
                                      </p:cBhvr>
                                      <p:to>
                                        <p:strVal val="visible"/>
                                      </p:to>
                                    </p:set>
                                    <p:anim calcmode="lin" valueType="num">
                                      <p:cBhvr additive="base">
                                        <p:cTn id="67" dur="500" fill="hold"/>
                                        <p:tgtEl>
                                          <p:spTgt spid="178"/>
                                        </p:tgtEl>
                                        <p:attrNameLst>
                                          <p:attrName>ppt_x</p:attrName>
                                        </p:attrNameLst>
                                      </p:cBhvr>
                                      <p:tavLst>
                                        <p:tav tm="0">
                                          <p:val>
                                            <p:strVal val="#ppt_x"/>
                                          </p:val>
                                        </p:tav>
                                        <p:tav tm="100000">
                                          <p:val>
                                            <p:strVal val="#ppt_x"/>
                                          </p:val>
                                        </p:tav>
                                      </p:tavLst>
                                    </p:anim>
                                    <p:anim calcmode="lin" valueType="num">
                                      <p:cBhvr additive="base">
                                        <p:cTn id="68" dur="500" fill="hold"/>
                                        <p:tgtEl>
                                          <p:spTgt spid="178"/>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500"/>
                                  </p:stCondLst>
                                  <p:childTnLst>
                                    <p:set>
                                      <p:cBhvr>
                                        <p:cTn id="70" dur="1" fill="hold">
                                          <p:stCondLst>
                                            <p:cond delay="0"/>
                                          </p:stCondLst>
                                        </p:cTn>
                                        <p:tgtEl>
                                          <p:spTgt spid="179"/>
                                        </p:tgtEl>
                                        <p:attrNameLst>
                                          <p:attrName>style.visibility</p:attrName>
                                        </p:attrNameLst>
                                      </p:cBhvr>
                                      <p:to>
                                        <p:strVal val="visible"/>
                                      </p:to>
                                    </p:set>
                                    <p:anim calcmode="lin" valueType="num">
                                      <p:cBhvr additive="base">
                                        <p:cTn id="71" dur="500" fill="hold"/>
                                        <p:tgtEl>
                                          <p:spTgt spid="179"/>
                                        </p:tgtEl>
                                        <p:attrNameLst>
                                          <p:attrName>ppt_x</p:attrName>
                                        </p:attrNameLst>
                                      </p:cBhvr>
                                      <p:tavLst>
                                        <p:tav tm="0">
                                          <p:val>
                                            <p:strVal val="#ppt_x"/>
                                          </p:val>
                                        </p:tav>
                                        <p:tav tm="100000">
                                          <p:val>
                                            <p:strVal val="#ppt_x"/>
                                          </p:val>
                                        </p:tav>
                                      </p:tavLst>
                                    </p:anim>
                                    <p:anim calcmode="lin" valueType="num">
                                      <p:cBhvr additive="base">
                                        <p:cTn id="72" dur="500" fill="hold"/>
                                        <p:tgtEl>
                                          <p:spTgt spid="179"/>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500"/>
                                  </p:stCondLst>
                                  <p:childTnLst>
                                    <p:set>
                                      <p:cBhvr>
                                        <p:cTn id="74" dur="1" fill="hold">
                                          <p:stCondLst>
                                            <p:cond delay="0"/>
                                          </p:stCondLst>
                                        </p:cTn>
                                        <p:tgtEl>
                                          <p:spTgt spid="180"/>
                                        </p:tgtEl>
                                        <p:attrNameLst>
                                          <p:attrName>style.visibility</p:attrName>
                                        </p:attrNameLst>
                                      </p:cBhvr>
                                      <p:to>
                                        <p:strVal val="visible"/>
                                      </p:to>
                                    </p:set>
                                    <p:anim calcmode="lin" valueType="num">
                                      <p:cBhvr additive="base">
                                        <p:cTn id="75" dur="500" fill="hold"/>
                                        <p:tgtEl>
                                          <p:spTgt spid="180"/>
                                        </p:tgtEl>
                                        <p:attrNameLst>
                                          <p:attrName>ppt_x</p:attrName>
                                        </p:attrNameLst>
                                      </p:cBhvr>
                                      <p:tavLst>
                                        <p:tav tm="0">
                                          <p:val>
                                            <p:strVal val="#ppt_x"/>
                                          </p:val>
                                        </p:tav>
                                        <p:tav tm="100000">
                                          <p:val>
                                            <p:strVal val="#ppt_x"/>
                                          </p:val>
                                        </p:tav>
                                      </p:tavLst>
                                    </p:anim>
                                    <p:anim calcmode="lin" valueType="num">
                                      <p:cBhvr additive="base">
                                        <p:cTn id="76" dur="500" fill="hold"/>
                                        <p:tgtEl>
                                          <p:spTgt spid="18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500"/>
                                  </p:stCondLst>
                                  <p:childTnLst>
                                    <p:set>
                                      <p:cBhvr>
                                        <p:cTn id="78" dur="1" fill="hold">
                                          <p:stCondLst>
                                            <p:cond delay="0"/>
                                          </p:stCondLst>
                                        </p:cTn>
                                        <p:tgtEl>
                                          <p:spTgt spid="184"/>
                                        </p:tgtEl>
                                        <p:attrNameLst>
                                          <p:attrName>style.visibility</p:attrName>
                                        </p:attrNameLst>
                                      </p:cBhvr>
                                      <p:to>
                                        <p:strVal val="visible"/>
                                      </p:to>
                                    </p:set>
                                    <p:anim calcmode="lin" valueType="num">
                                      <p:cBhvr additive="base">
                                        <p:cTn id="79" dur="500" fill="hold"/>
                                        <p:tgtEl>
                                          <p:spTgt spid="184"/>
                                        </p:tgtEl>
                                        <p:attrNameLst>
                                          <p:attrName>ppt_x</p:attrName>
                                        </p:attrNameLst>
                                      </p:cBhvr>
                                      <p:tavLst>
                                        <p:tav tm="0">
                                          <p:val>
                                            <p:strVal val="#ppt_x"/>
                                          </p:val>
                                        </p:tav>
                                        <p:tav tm="100000">
                                          <p:val>
                                            <p:strVal val="#ppt_x"/>
                                          </p:val>
                                        </p:tav>
                                      </p:tavLst>
                                    </p:anim>
                                    <p:anim calcmode="lin" valueType="num">
                                      <p:cBhvr additive="base">
                                        <p:cTn id="80" dur="500" fill="hold"/>
                                        <p:tgtEl>
                                          <p:spTgt spid="184"/>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500"/>
                                  </p:stCondLst>
                                  <p:childTnLst>
                                    <p:set>
                                      <p:cBhvr>
                                        <p:cTn id="82" dur="1" fill="hold">
                                          <p:stCondLst>
                                            <p:cond delay="0"/>
                                          </p:stCondLst>
                                        </p:cTn>
                                        <p:tgtEl>
                                          <p:spTgt spid="185"/>
                                        </p:tgtEl>
                                        <p:attrNameLst>
                                          <p:attrName>style.visibility</p:attrName>
                                        </p:attrNameLst>
                                      </p:cBhvr>
                                      <p:to>
                                        <p:strVal val="visible"/>
                                      </p:to>
                                    </p:set>
                                    <p:anim calcmode="lin" valueType="num">
                                      <p:cBhvr additive="base">
                                        <p:cTn id="83" dur="500" fill="hold"/>
                                        <p:tgtEl>
                                          <p:spTgt spid="185"/>
                                        </p:tgtEl>
                                        <p:attrNameLst>
                                          <p:attrName>ppt_x</p:attrName>
                                        </p:attrNameLst>
                                      </p:cBhvr>
                                      <p:tavLst>
                                        <p:tav tm="0">
                                          <p:val>
                                            <p:strVal val="#ppt_x"/>
                                          </p:val>
                                        </p:tav>
                                        <p:tav tm="100000">
                                          <p:val>
                                            <p:strVal val="#ppt_x"/>
                                          </p:val>
                                        </p:tav>
                                      </p:tavLst>
                                    </p:anim>
                                    <p:anim calcmode="lin" valueType="num">
                                      <p:cBhvr additive="base">
                                        <p:cTn id="84" dur="500" fill="hold"/>
                                        <p:tgtEl>
                                          <p:spTgt spid="185"/>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500"/>
                                  </p:stCondLst>
                                  <p:childTnLst>
                                    <p:set>
                                      <p:cBhvr>
                                        <p:cTn id="86" dur="1" fill="hold">
                                          <p:stCondLst>
                                            <p:cond delay="0"/>
                                          </p:stCondLst>
                                        </p:cTn>
                                        <p:tgtEl>
                                          <p:spTgt spid="186"/>
                                        </p:tgtEl>
                                        <p:attrNameLst>
                                          <p:attrName>style.visibility</p:attrName>
                                        </p:attrNameLst>
                                      </p:cBhvr>
                                      <p:to>
                                        <p:strVal val="visible"/>
                                      </p:to>
                                    </p:set>
                                    <p:anim calcmode="lin" valueType="num">
                                      <p:cBhvr additive="base">
                                        <p:cTn id="87" dur="500" fill="hold"/>
                                        <p:tgtEl>
                                          <p:spTgt spid="186"/>
                                        </p:tgtEl>
                                        <p:attrNameLst>
                                          <p:attrName>ppt_x</p:attrName>
                                        </p:attrNameLst>
                                      </p:cBhvr>
                                      <p:tavLst>
                                        <p:tav tm="0">
                                          <p:val>
                                            <p:strVal val="#ppt_x"/>
                                          </p:val>
                                        </p:tav>
                                        <p:tav tm="100000">
                                          <p:val>
                                            <p:strVal val="#ppt_x"/>
                                          </p:val>
                                        </p:tav>
                                      </p:tavLst>
                                    </p:anim>
                                    <p:anim calcmode="lin" valueType="num">
                                      <p:cBhvr additive="base">
                                        <p:cTn id="88" dur="500" fill="hold"/>
                                        <p:tgtEl>
                                          <p:spTgt spid="186"/>
                                        </p:tgtEl>
                                        <p:attrNameLst>
                                          <p:attrName>ppt_y</p:attrName>
                                        </p:attrNameLst>
                                      </p:cBhvr>
                                      <p:tavLst>
                                        <p:tav tm="0">
                                          <p:val>
                                            <p:strVal val="1+#ppt_h/2"/>
                                          </p:val>
                                        </p:tav>
                                        <p:tav tm="100000">
                                          <p:val>
                                            <p:strVal val="#ppt_y"/>
                                          </p:val>
                                        </p:tav>
                                      </p:tavLst>
                                    </p:anim>
                                  </p:childTnLst>
                                </p:cTn>
                              </p:par>
                              <p:par>
                                <p:cTn id="89" presetID="2" presetClass="entr" presetSubtype="8" fill="hold" grpId="0" nodeType="withEffect">
                                  <p:stCondLst>
                                    <p:cond delay="1000"/>
                                  </p:stCondLst>
                                  <p:childTnLst>
                                    <p:set>
                                      <p:cBhvr>
                                        <p:cTn id="90" dur="1" fill="hold">
                                          <p:stCondLst>
                                            <p:cond delay="0"/>
                                          </p:stCondLst>
                                        </p:cTn>
                                        <p:tgtEl>
                                          <p:spTgt spid="175"/>
                                        </p:tgtEl>
                                        <p:attrNameLst>
                                          <p:attrName>style.visibility</p:attrName>
                                        </p:attrNameLst>
                                      </p:cBhvr>
                                      <p:to>
                                        <p:strVal val="visible"/>
                                      </p:to>
                                    </p:set>
                                    <p:anim calcmode="lin" valueType="num">
                                      <p:cBhvr additive="base">
                                        <p:cTn id="91" dur="500" fill="hold"/>
                                        <p:tgtEl>
                                          <p:spTgt spid="175"/>
                                        </p:tgtEl>
                                        <p:attrNameLst>
                                          <p:attrName>ppt_x</p:attrName>
                                        </p:attrNameLst>
                                      </p:cBhvr>
                                      <p:tavLst>
                                        <p:tav tm="0">
                                          <p:val>
                                            <p:strVal val="0-#ppt_w/2"/>
                                          </p:val>
                                        </p:tav>
                                        <p:tav tm="100000">
                                          <p:val>
                                            <p:strVal val="#ppt_x"/>
                                          </p:val>
                                        </p:tav>
                                      </p:tavLst>
                                    </p:anim>
                                    <p:anim calcmode="lin" valueType="num">
                                      <p:cBhvr additive="base">
                                        <p:cTn id="92" dur="500" fill="hold"/>
                                        <p:tgtEl>
                                          <p:spTgt spid="17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4" grpId="0" animBg="1"/>
      <p:bldP spid="19" grpId="0" animBg="1"/>
      <p:bldP spid="21" grpId="0" animBg="1"/>
      <p:bldP spid="23" grpId="0" animBg="1"/>
      <p:bldP spid="10" grpId="0" animBg="1"/>
      <p:bldP spid="11" grpId="0" animBg="1"/>
      <p:bldP spid="15" grpId="0" animBg="1"/>
      <p:bldP spid="16" grpId="0" animBg="1"/>
      <p:bldP spid="17" grpId="0" animBg="1"/>
      <p:bldP spid="26" grpId="0" animBg="1"/>
      <p:bldP spid="174" grpId="0"/>
      <p:bldP spid="175" grpId="0"/>
      <p:bldP spid="176" grpId="0"/>
      <p:bldP spid="177" grpId="0"/>
      <p:bldP spid="178" grpId="0"/>
      <p:bldP spid="179" grpId="0"/>
      <p:bldP spid="184" grpId="0" animBg="1"/>
      <p:bldP spid="185" grpId="0" animBg="1"/>
      <p:bldP spid="18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50">
            <a:extLst>
              <a:ext uri="{FF2B5EF4-FFF2-40B4-BE49-F238E27FC236}">
                <a16:creationId xmlns:a16="http://schemas.microsoft.com/office/drawing/2014/main" id="{C4660CAB-352A-F64C-93C7-7249392CAB70}"/>
              </a:ext>
            </a:extLst>
          </p:cNvPr>
          <p:cNvSpPr/>
          <p:nvPr/>
        </p:nvSpPr>
        <p:spPr>
          <a:xfrm>
            <a:off x="1905015" y="1276836"/>
            <a:ext cx="7637452" cy="5581164"/>
          </a:xfrm>
          <a:custGeom>
            <a:avLst/>
            <a:gdLst>
              <a:gd name="connsiteX0" fmla="*/ 7549963 w 7637452"/>
              <a:gd name="connsiteY0" fmla="*/ 0 h 5581164"/>
              <a:gd name="connsiteX1" fmla="*/ 7637452 w 7637452"/>
              <a:gd name="connsiteY1" fmla="*/ 99625 h 5581164"/>
              <a:gd name="connsiteX2" fmla="*/ 3264429 w 7637452"/>
              <a:gd name="connsiteY2" fmla="*/ 5390390 h 5581164"/>
              <a:gd name="connsiteX3" fmla="*/ 3158016 w 7637452"/>
              <a:gd name="connsiteY3" fmla="*/ 5581164 h 5581164"/>
              <a:gd name="connsiteX4" fmla="*/ 0 w 7637452"/>
              <a:gd name="connsiteY4" fmla="*/ 5581164 h 5581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37452" h="5581164">
                <a:moveTo>
                  <a:pt x="7549963" y="0"/>
                </a:moveTo>
                <a:lnTo>
                  <a:pt x="7637452" y="99625"/>
                </a:lnTo>
                <a:cubicBezTo>
                  <a:pt x="7637452" y="99625"/>
                  <a:pt x="4682147" y="2938704"/>
                  <a:pt x="3264429" y="5390390"/>
                </a:cubicBezTo>
                <a:lnTo>
                  <a:pt x="3158016" y="5581164"/>
                </a:lnTo>
                <a:lnTo>
                  <a:pt x="0" y="5581164"/>
                </a:lnTo>
                <a:close/>
              </a:path>
            </a:pathLst>
          </a:custGeom>
          <a:solidFill>
            <a:schemeClr val="accent2">
              <a:lumMod val="60000"/>
              <a:lumOff val="40000"/>
            </a:schemeClr>
          </a:solidFill>
          <a:ln w="12303"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0B625B31-7C1D-0045-9E61-4E43F27F5688}"/>
              </a:ext>
            </a:extLst>
          </p:cNvPr>
          <p:cNvSpPr/>
          <p:nvPr/>
        </p:nvSpPr>
        <p:spPr>
          <a:xfrm>
            <a:off x="2370475" y="1353707"/>
            <a:ext cx="7090164" cy="5504293"/>
          </a:xfrm>
          <a:custGeom>
            <a:avLst/>
            <a:gdLst>
              <a:gd name="connsiteX0" fmla="*/ 7090164 w 7090164"/>
              <a:gd name="connsiteY0" fmla="*/ 0 h 5504293"/>
              <a:gd name="connsiteX1" fmla="*/ 2301805 w 7090164"/>
              <a:gd name="connsiteY1" fmla="*/ 5453029 h 5504293"/>
              <a:gd name="connsiteX2" fmla="*/ 2276483 w 7090164"/>
              <a:gd name="connsiteY2" fmla="*/ 5504293 h 5504293"/>
              <a:gd name="connsiteX3" fmla="*/ 0 w 7090164"/>
              <a:gd name="connsiteY3" fmla="*/ 5504293 h 5504293"/>
            </a:gdLst>
            <a:ahLst/>
            <a:cxnLst>
              <a:cxn ang="0">
                <a:pos x="connsiteX0" y="connsiteY0"/>
              </a:cxn>
              <a:cxn ang="0">
                <a:pos x="connsiteX1" y="connsiteY1"/>
              </a:cxn>
              <a:cxn ang="0">
                <a:pos x="connsiteX2" y="connsiteY2"/>
              </a:cxn>
              <a:cxn ang="0">
                <a:pos x="connsiteX3" y="connsiteY3"/>
              </a:cxn>
            </a:cxnLst>
            <a:rect l="l" t="t" r="r" b="b"/>
            <a:pathLst>
              <a:path w="7090164" h="5504293">
                <a:moveTo>
                  <a:pt x="7090164" y="0"/>
                </a:moveTo>
                <a:cubicBezTo>
                  <a:pt x="7005966" y="95136"/>
                  <a:pt x="3442591" y="3285452"/>
                  <a:pt x="2301805" y="5453029"/>
                </a:cubicBezTo>
                <a:lnTo>
                  <a:pt x="2276483" y="5504293"/>
                </a:lnTo>
                <a:lnTo>
                  <a:pt x="0" y="5504293"/>
                </a:lnTo>
                <a:close/>
              </a:path>
            </a:pathLst>
          </a:custGeom>
          <a:solidFill>
            <a:schemeClr val="accent2">
              <a:lumMod val="40000"/>
              <a:lumOff val="60000"/>
            </a:schemeClr>
          </a:solidFill>
          <a:ln w="12303"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A6937BC0-E05E-D944-8E76-3ED9E98E9E9B}"/>
              </a:ext>
            </a:extLst>
          </p:cNvPr>
          <p:cNvSpPr/>
          <p:nvPr/>
        </p:nvSpPr>
        <p:spPr>
          <a:xfrm>
            <a:off x="402376" y="5137704"/>
            <a:ext cx="7510287" cy="1720296"/>
          </a:xfrm>
          <a:custGeom>
            <a:avLst/>
            <a:gdLst>
              <a:gd name="connsiteX0" fmla="*/ 1325837 w 7510287"/>
              <a:gd name="connsiteY0" fmla="*/ 19 h 1720296"/>
              <a:gd name="connsiteX1" fmla="*/ 2176452 w 7510287"/>
              <a:gd name="connsiteY1" fmla="*/ 498229 h 1720296"/>
              <a:gd name="connsiteX2" fmla="*/ 3102526 w 7510287"/>
              <a:gd name="connsiteY2" fmla="*/ 926370 h 1720296"/>
              <a:gd name="connsiteX3" fmla="*/ 3891767 w 7510287"/>
              <a:gd name="connsiteY3" fmla="*/ 806943 h 1720296"/>
              <a:gd name="connsiteX4" fmla="*/ 5185760 w 7510287"/>
              <a:gd name="connsiteY4" fmla="*/ 974953 h 1720296"/>
              <a:gd name="connsiteX5" fmla="*/ 5465157 w 7510287"/>
              <a:gd name="connsiteY5" fmla="*/ 746861 h 1720296"/>
              <a:gd name="connsiteX6" fmla="*/ 6771628 w 7510287"/>
              <a:gd name="connsiteY6" fmla="*/ 1134845 h 1720296"/>
              <a:gd name="connsiteX7" fmla="*/ 6811692 w 7510287"/>
              <a:gd name="connsiteY7" fmla="*/ 1142138 h 1720296"/>
              <a:gd name="connsiteX8" fmla="*/ 7509542 w 7510287"/>
              <a:gd name="connsiteY8" fmla="*/ 1717854 h 1720296"/>
              <a:gd name="connsiteX9" fmla="*/ 7510287 w 7510287"/>
              <a:gd name="connsiteY9" fmla="*/ 1720296 h 1720296"/>
              <a:gd name="connsiteX10" fmla="*/ 8049 w 7510287"/>
              <a:gd name="connsiteY10" fmla="*/ 1720296 h 1720296"/>
              <a:gd name="connsiteX11" fmla="*/ 0 w 7510287"/>
              <a:gd name="connsiteY11" fmla="*/ 1587815 h 1720296"/>
              <a:gd name="connsiteX12" fmla="*/ 377462 w 7510287"/>
              <a:gd name="connsiteY12" fmla="*/ 837692 h 1720296"/>
              <a:gd name="connsiteX13" fmla="*/ 867517 w 7510287"/>
              <a:gd name="connsiteY13" fmla="*/ 119875 h 1720296"/>
              <a:gd name="connsiteX14" fmla="*/ 1325837 w 7510287"/>
              <a:gd name="connsiteY14" fmla="*/ 19 h 172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510287" h="1720296">
                <a:moveTo>
                  <a:pt x="1325837" y="19"/>
                </a:moveTo>
                <a:cubicBezTo>
                  <a:pt x="1667626" y="-2119"/>
                  <a:pt x="1999814" y="178016"/>
                  <a:pt x="2176452" y="498229"/>
                </a:cubicBezTo>
                <a:cubicBezTo>
                  <a:pt x="2541750" y="451528"/>
                  <a:pt x="2901573" y="617890"/>
                  <a:pt x="3102526" y="926370"/>
                </a:cubicBezTo>
                <a:cubicBezTo>
                  <a:pt x="3335902" y="774239"/>
                  <a:pt x="3623790" y="730675"/>
                  <a:pt x="3891767" y="806943"/>
                </a:cubicBezTo>
                <a:cubicBezTo>
                  <a:pt x="4301093" y="517736"/>
                  <a:pt x="4863936" y="590819"/>
                  <a:pt x="5185760" y="974953"/>
                </a:cubicBezTo>
                <a:cubicBezTo>
                  <a:pt x="5263700" y="882019"/>
                  <a:pt x="5358485" y="804643"/>
                  <a:pt x="5465157" y="746861"/>
                </a:cubicBezTo>
                <a:cubicBezTo>
                  <a:pt x="5933116" y="493395"/>
                  <a:pt x="6518046" y="667100"/>
                  <a:pt x="6771628" y="1134845"/>
                </a:cubicBezTo>
                <a:cubicBezTo>
                  <a:pt x="6785028" y="1136997"/>
                  <a:pt x="6798391" y="1139432"/>
                  <a:pt x="6811692" y="1142138"/>
                </a:cubicBezTo>
                <a:cubicBezTo>
                  <a:pt x="7137552" y="1208617"/>
                  <a:pt x="7391149" y="1432249"/>
                  <a:pt x="7509542" y="1717854"/>
                </a:cubicBezTo>
                <a:lnTo>
                  <a:pt x="7510287" y="1720296"/>
                </a:lnTo>
                <a:lnTo>
                  <a:pt x="8049" y="1720296"/>
                </a:lnTo>
                <a:lnTo>
                  <a:pt x="0" y="1587815"/>
                </a:lnTo>
                <a:cubicBezTo>
                  <a:pt x="4382" y="1298426"/>
                  <a:pt x="139391" y="1020052"/>
                  <a:pt x="377462" y="837692"/>
                </a:cubicBezTo>
                <a:cubicBezTo>
                  <a:pt x="417384" y="534168"/>
                  <a:pt x="599306" y="267689"/>
                  <a:pt x="867517" y="119875"/>
                </a:cubicBezTo>
                <a:cubicBezTo>
                  <a:pt x="1013136" y="39622"/>
                  <a:pt x="1170478" y="991"/>
                  <a:pt x="1325837" y="19"/>
                </a:cubicBezTo>
                <a:close/>
              </a:path>
            </a:pathLst>
          </a:custGeom>
          <a:solidFill>
            <a:schemeClr val="accent2">
              <a:lumMod val="40000"/>
              <a:lumOff val="60000"/>
            </a:schemeClr>
          </a:solidFill>
          <a:ln w="12303" cap="flat">
            <a:noFill/>
            <a:prstDash val="solid"/>
            <a:miter/>
          </a:ln>
        </p:spPr>
        <p:txBody>
          <a:bodyPr rtlCol="0" anchor="ctr"/>
          <a:lstStyle/>
          <a:p>
            <a:endParaRPr lang="en-US"/>
          </a:p>
        </p:txBody>
      </p:sp>
      <p:grpSp>
        <p:nvGrpSpPr>
          <p:cNvPr id="60" name="Group 59">
            <a:extLst>
              <a:ext uri="{FF2B5EF4-FFF2-40B4-BE49-F238E27FC236}">
                <a16:creationId xmlns:a16="http://schemas.microsoft.com/office/drawing/2014/main" id="{08C83341-D9FF-354C-8820-BA4E421E2119}"/>
              </a:ext>
            </a:extLst>
          </p:cNvPr>
          <p:cNvGrpSpPr/>
          <p:nvPr/>
        </p:nvGrpSpPr>
        <p:grpSpPr>
          <a:xfrm>
            <a:off x="9006707" y="270255"/>
            <a:ext cx="1611215" cy="1557962"/>
            <a:chOff x="9006707" y="270255"/>
            <a:chExt cx="1611215" cy="1557962"/>
          </a:xfrm>
          <a:effectLst>
            <a:outerShdw blurRad="127000" sx="102000" sy="102000" algn="ctr" rotWithShape="0">
              <a:prstClr val="black">
                <a:alpha val="30000"/>
              </a:prstClr>
            </a:outerShdw>
          </a:effectLst>
        </p:grpSpPr>
        <p:sp>
          <p:nvSpPr>
            <p:cNvPr id="30" name="Freeform 29">
              <a:extLst>
                <a:ext uri="{FF2B5EF4-FFF2-40B4-BE49-F238E27FC236}">
                  <a16:creationId xmlns:a16="http://schemas.microsoft.com/office/drawing/2014/main" id="{934DE1D6-F95D-FC45-8849-0909A9E566D6}"/>
                </a:ext>
              </a:extLst>
            </p:cNvPr>
            <p:cNvSpPr/>
            <p:nvPr/>
          </p:nvSpPr>
          <p:spPr>
            <a:xfrm>
              <a:off x="9006707" y="605739"/>
              <a:ext cx="791071" cy="570610"/>
            </a:xfrm>
            <a:custGeom>
              <a:avLst/>
              <a:gdLst>
                <a:gd name="connsiteX0" fmla="*/ 687357 w 791071"/>
                <a:gd name="connsiteY0" fmla="*/ 489435 h 570610"/>
                <a:gd name="connsiteX1" fmla="*/ 750604 w 791071"/>
                <a:gd name="connsiteY1" fmla="*/ 570611 h 570610"/>
                <a:gd name="connsiteX2" fmla="*/ 568823 w 791071"/>
                <a:gd name="connsiteY2" fmla="*/ 40447 h 570610"/>
                <a:gd name="connsiteX3" fmla="*/ 38428 w 791071"/>
                <a:gd name="connsiteY3" fmla="*/ 222140 h 570610"/>
                <a:gd name="connsiteX4" fmla="*/ 0 w 791071"/>
                <a:gd name="connsiteY4" fmla="*/ 357093 h 570610"/>
                <a:gd name="connsiteX5" fmla="*/ 687357 w 791071"/>
                <a:gd name="connsiteY5" fmla="*/ 489435 h 570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071" h="570610">
                  <a:moveTo>
                    <a:pt x="687357" y="489435"/>
                  </a:moveTo>
                  <a:cubicBezTo>
                    <a:pt x="710773" y="514596"/>
                    <a:pt x="731937" y="541758"/>
                    <a:pt x="750604" y="570611"/>
                  </a:cubicBezTo>
                  <a:cubicBezTo>
                    <a:pt x="846878" y="374037"/>
                    <a:pt x="765494" y="136675"/>
                    <a:pt x="568823" y="40447"/>
                  </a:cubicBezTo>
                  <a:cubicBezTo>
                    <a:pt x="372164" y="-55780"/>
                    <a:pt x="134690" y="25566"/>
                    <a:pt x="38428" y="222140"/>
                  </a:cubicBezTo>
                  <a:cubicBezTo>
                    <a:pt x="17682" y="264482"/>
                    <a:pt x="4676" y="310182"/>
                    <a:pt x="0" y="357093"/>
                  </a:cubicBezTo>
                  <a:cubicBezTo>
                    <a:pt x="233548" y="247238"/>
                    <a:pt x="511346" y="300723"/>
                    <a:pt x="687357" y="489435"/>
                  </a:cubicBezTo>
                  <a:close/>
                </a:path>
              </a:pathLst>
            </a:custGeom>
            <a:solidFill>
              <a:schemeClr val="accent2"/>
            </a:solidFill>
            <a:ln w="12303"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F320730B-BEB1-DB48-9392-7BD4AEA6F031}"/>
                </a:ext>
              </a:extLst>
            </p:cNvPr>
            <p:cNvSpPr/>
            <p:nvPr/>
          </p:nvSpPr>
          <p:spPr>
            <a:xfrm>
              <a:off x="9653457" y="1035696"/>
              <a:ext cx="545428" cy="792521"/>
            </a:xfrm>
            <a:custGeom>
              <a:avLst/>
              <a:gdLst>
                <a:gd name="connsiteX0" fmla="*/ 76537 w 545428"/>
                <a:gd name="connsiteY0" fmla="*/ 97975 h 792521"/>
                <a:gd name="connsiteX1" fmla="*/ 0 w 545428"/>
                <a:gd name="connsiteY1" fmla="*/ 29099 h 792521"/>
                <a:gd name="connsiteX2" fmla="*/ 516318 w 545428"/>
                <a:gd name="connsiteY2" fmla="*/ 247599 h 792521"/>
                <a:gd name="connsiteX3" fmla="*/ 297719 w 545428"/>
                <a:gd name="connsiteY3" fmla="*/ 763679 h 792521"/>
                <a:gd name="connsiteX4" fmla="*/ 159965 w 545428"/>
                <a:gd name="connsiteY4" fmla="*/ 792521 h 792521"/>
                <a:gd name="connsiteX5" fmla="*/ 76537 w 545428"/>
                <a:gd name="connsiteY5" fmla="*/ 97975 h 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428" h="792521">
                  <a:moveTo>
                    <a:pt x="76537" y="97975"/>
                  </a:moveTo>
                  <a:cubicBezTo>
                    <a:pt x="53046" y="72867"/>
                    <a:pt x="27440" y="49825"/>
                    <a:pt x="0" y="29099"/>
                  </a:cubicBezTo>
                  <a:cubicBezTo>
                    <a:pt x="202946" y="-53077"/>
                    <a:pt x="434108" y="44749"/>
                    <a:pt x="516318" y="247599"/>
                  </a:cubicBezTo>
                  <a:cubicBezTo>
                    <a:pt x="598527" y="450449"/>
                    <a:pt x="500665" y="681507"/>
                    <a:pt x="297719" y="763679"/>
                  </a:cubicBezTo>
                  <a:cubicBezTo>
                    <a:pt x="253889" y="781427"/>
                    <a:pt x="207240" y="791193"/>
                    <a:pt x="159965" y="792521"/>
                  </a:cubicBezTo>
                  <a:cubicBezTo>
                    <a:pt x="285968" y="567455"/>
                    <a:pt x="252264" y="286829"/>
                    <a:pt x="76537" y="97975"/>
                  </a:cubicBezTo>
                  <a:close/>
                </a:path>
              </a:pathLst>
            </a:custGeom>
            <a:solidFill>
              <a:schemeClr val="accent2"/>
            </a:solidFill>
            <a:ln w="12303"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9502875D-8DBE-A94E-909F-03E866A5807F}"/>
                </a:ext>
              </a:extLst>
            </p:cNvPr>
            <p:cNvSpPr/>
            <p:nvPr/>
          </p:nvSpPr>
          <p:spPr>
            <a:xfrm>
              <a:off x="9007075" y="677241"/>
              <a:ext cx="1103389" cy="1150975"/>
            </a:xfrm>
            <a:custGeom>
              <a:avLst/>
              <a:gdLst>
                <a:gd name="connsiteX0" fmla="*/ 888175 w 1103389"/>
                <a:gd name="connsiteY0" fmla="*/ 1075212 h 1150975"/>
                <a:gd name="connsiteX1" fmla="*/ 834894 w 1103389"/>
                <a:gd name="connsiteY1" fmla="*/ 416211 h 1150975"/>
                <a:gd name="connsiteX2" fmla="*/ 831695 w 1103389"/>
                <a:gd name="connsiteY2" fmla="*/ 423222 h 1150975"/>
                <a:gd name="connsiteX3" fmla="*/ 785797 w 1103389"/>
                <a:gd name="connsiteY3" fmla="*/ 361725 h 1150975"/>
                <a:gd name="connsiteX4" fmla="*/ 727717 w 1103389"/>
                <a:gd name="connsiteY4" fmla="*/ 311789 h 1150975"/>
                <a:gd name="connsiteX5" fmla="*/ 734854 w 1103389"/>
                <a:gd name="connsiteY5" fmla="*/ 308960 h 1150975"/>
                <a:gd name="connsiteX6" fmla="*/ 81090 w 1103389"/>
                <a:gd name="connsiteY6" fmla="*/ 209827 h 1150975"/>
                <a:gd name="connsiteX7" fmla="*/ 167225 w 1103389"/>
                <a:gd name="connsiteY7" fmla="*/ 0 h 1150975"/>
                <a:gd name="connsiteX8" fmla="*/ 0 w 1103389"/>
                <a:gd name="connsiteY8" fmla="*/ 285592 h 1150975"/>
                <a:gd name="connsiteX9" fmla="*/ 653887 w 1103389"/>
                <a:gd name="connsiteY9" fmla="*/ 384848 h 1150975"/>
                <a:gd name="connsiteX10" fmla="*/ 646750 w 1103389"/>
                <a:gd name="connsiteY10" fmla="*/ 387553 h 1150975"/>
                <a:gd name="connsiteX11" fmla="*/ 704830 w 1103389"/>
                <a:gd name="connsiteY11" fmla="*/ 437612 h 1150975"/>
                <a:gd name="connsiteX12" fmla="*/ 750604 w 1103389"/>
                <a:gd name="connsiteY12" fmla="*/ 499109 h 1150975"/>
                <a:gd name="connsiteX13" fmla="*/ 753927 w 1103389"/>
                <a:gd name="connsiteY13" fmla="*/ 492098 h 1150975"/>
                <a:gd name="connsiteX14" fmla="*/ 807085 w 1103389"/>
                <a:gd name="connsiteY14" fmla="*/ 1150976 h 1150975"/>
                <a:gd name="connsiteX15" fmla="*/ 1065490 w 1103389"/>
                <a:gd name="connsiteY15" fmla="*/ 1044340 h 1150975"/>
                <a:gd name="connsiteX16" fmla="*/ 1103389 w 1103389"/>
                <a:gd name="connsiteY16" fmla="*/ 1003752 h 1150975"/>
                <a:gd name="connsiteX17" fmla="*/ 888175 w 1103389"/>
                <a:gd name="connsiteY17" fmla="*/ 1075212 h 115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03389" h="1150975">
                  <a:moveTo>
                    <a:pt x="888175" y="1075212"/>
                  </a:moveTo>
                  <a:cubicBezTo>
                    <a:pt x="1005613" y="865040"/>
                    <a:pt x="984572" y="604807"/>
                    <a:pt x="834894" y="416211"/>
                  </a:cubicBezTo>
                  <a:lnTo>
                    <a:pt x="831695" y="423222"/>
                  </a:lnTo>
                  <a:cubicBezTo>
                    <a:pt x="817680" y="401794"/>
                    <a:pt x="802360" y="381255"/>
                    <a:pt x="785797" y="361725"/>
                  </a:cubicBezTo>
                  <a:cubicBezTo>
                    <a:pt x="767524" y="343857"/>
                    <a:pt x="748119" y="327178"/>
                    <a:pt x="727717" y="311789"/>
                  </a:cubicBezTo>
                  <a:lnTo>
                    <a:pt x="734854" y="308960"/>
                  </a:lnTo>
                  <a:cubicBezTo>
                    <a:pt x="557158" y="146577"/>
                    <a:pt x="298974" y="107429"/>
                    <a:pt x="81090" y="209827"/>
                  </a:cubicBezTo>
                  <a:cubicBezTo>
                    <a:pt x="88707" y="132982"/>
                    <a:pt x="118645" y="60042"/>
                    <a:pt x="167225" y="0"/>
                  </a:cubicBezTo>
                  <a:cubicBezTo>
                    <a:pt x="72440" y="66221"/>
                    <a:pt x="11345" y="170553"/>
                    <a:pt x="0" y="285592"/>
                  </a:cubicBezTo>
                  <a:cubicBezTo>
                    <a:pt x="217946" y="183170"/>
                    <a:pt x="476191" y="222369"/>
                    <a:pt x="653887" y="384848"/>
                  </a:cubicBezTo>
                  <a:lnTo>
                    <a:pt x="646750" y="387553"/>
                  </a:lnTo>
                  <a:cubicBezTo>
                    <a:pt x="667152" y="402985"/>
                    <a:pt x="686558" y="419705"/>
                    <a:pt x="704830" y="437612"/>
                  </a:cubicBezTo>
                  <a:cubicBezTo>
                    <a:pt x="721405" y="457098"/>
                    <a:pt x="736701" y="477640"/>
                    <a:pt x="750604" y="499109"/>
                  </a:cubicBezTo>
                  <a:cubicBezTo>
                    <a:pt x="751835" y="496772"/>
                    <a:pt x="752820" y="494435"/>
                    <a:pt x="753927" y="492098"/>
                  </a:cubicBezTo>
                  <a:cubicBezTo>
                    <a:pt x="903543" y="680682"/>
                    <a:pt x="924536" y="940866"/>
                    <a:pt x="807085" y="1150976"/>
                  </a:cubicBezTo>
                  <a:cubicBezTo>
                    <a:pt x="903359" y="1148160"/>
                    <a:pt x="995277" y="1110228"/>
                    <a:pt x="1065490" y="1044340"/>
                  </a:cubicBezTo>
                  <a:cubicBezTo>
                    <a:pt x="1079037" y="1031697"/>
                    <a:pt x="1091699" y="1018130"/>
                    <a:pt x="1103389" y="1003752"/>
                  </a:cubicBezTo>
                  <a:cubicBezTo>
                    <a:pt x="1040141" y="1048006"/>
                    <a:pt x="965339" y="1072838"/>
                    <a:pt x="888175" y="1075212"/>
                  </a:cubicBezTo>
                  <a:close/>
                </a:path>
              </a:pathLst>
            </a:custGeom>
            <a:solidFill>
              <a:schemeClr val="accent2">
                <a:lumMod val="60000"/>
                <a:lumOff val="40000"/>
              </a:schemeClr>
            </a:solidFill>
            <a:ln w="12303"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758E3DF1-F334-BD4F-800F-2FC1587899F0}"/>
                </a:ext>
              </a:extLst>
            </p:cNvPr>
            <p:cNvSpPr/>
            <p:nvPr/>
          </p:nvSpPr>
          <p:spPr>
            <a:xfrm>
              <a:off x="9486520" y="270255"/>
              <a:ext cx="1131402" cy="1078917"/>
            </a:xfrm>
            <a:custGeom>
              <a:avLst/>
              <a:gdLst>
                <a:gd name="connsiteX0" fmla="*/ 685715 w 1131402"/>
                <a:gd name="connsiteY0" fmla="*/ 947052 h 1078917"/>
                <a:gd name="connsiteX1" fmla="*/ 73419 w 1131402"/>
                <a:gd name="connsiteY1" fmla="*/ 985672 h 1078917"/>
                <a:gd name="connsiteX2" fmla="*/ 155370 w 1131402"/>
                <a:gd name="connsiteY2" fmla="*/ 378083 h 1078917"/>
                <a:gd name="connsiteX3" fmla="*/ 1131402 w 1131402"/>
                <a:gd name="connsiteY3" fmla="*/ 0 h 1078917"/>
                <a:gd name="connsiteX4" fmla="*/ 685715 w 1131402"/>
                <a:gd name="connsiteY4" fmla="*/ 947052 h 107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402" h="1078917">
                  <a:moveTo>
                    <a:pt x="685715" y="947052"/>
                  </a:moveTo>
                  <a:cubicBezTo>
                    <a:pt x="393471" y="1219238"/>
                    <a:pt x="73419" y="985672"/>
                    <a:pt x="73419" y="985672"/>
                  </a:cubicBezTo>
                  <a:cubicBezTo>
                    <a:pt x="73419" y="985672"/>
                    <a:pt x="-137365" y="650268"/>
                    <a:pt x="155370" y="378083"/>
                  </a:cubicBezTo>
                  <a:cubicBezTo>
                    <a:pt x="448106" y="105898"/>
                    <a:pt x="1131402" y="0"/>
                    <a:pt x="1131402" y="0"/>
                  </a:cubicBezTo>
                  <a:cubicBezTo>
                    <a:pt x="1131402" y="0"/>
                    <a:pt x="977836" y="674990"/>
                    <a:pt x="685715" y="947052"/>
                  </a:cubicBezTo>
                  <a:close/>
                </a:path>
              </a:pathLst>
            </a:custGeom>
            <a:solidFill>
              <a:srgbClr val="FFFFFF"/>
            </a:solidFill>
            <a:ln w="12303"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21AA4EE9-4E0E-564E-B357-CB5578E18C90}"/>
                </a:ext>
              </a:extLst>
            </p:cNvPr>
            <p:cNvSpPr/>
            <p:nvPr/>
          </p:nvSpPr>
          <p:spPr>
            <a:xfrm>
              <a:off x="9487174" y="270255"/>
              <a:ext cx="1130624" cy="1079147"/>
            </a:xfrm>
            <a:custGeom>
              <a:avLst/>
              <a:gdLst>
                <a:gd name="connsiteX0" fmla="*/ 368577 w 1130624"/>
                <a:gd name="connsiteY0" fmla="*/ 553472 h 1079147"/>
                <a:gd name="connsiteX1" fmla="*/ 1130625 w 1130624"/>
                <a:gd name="connsiteY1" fmla="*/ 0 h 1079147"/>
                <a:gd name="connsiteX2" fmla="*/ 1130625 w 1130624"/>
                <a:gd name="connsiteY2" fmla="*/ 0 h 1079147"/>
                <a:gd name="connsiteX3" fmla="*/ 154716 w 1130624"/>
                <a:gd name="connsiteY3" fmla="*/ 378083 h 1079147"/>
                <a:gd name="connsiteX4" fmla="*/ 73257 w 1130624"/>
                <a:gd name="connsiteY4" fmla="*/ 985918 h 1079147"/>
                <a:gd name="connsiteX5" fmla="*/ 367469 w 1130624"/>
                <a:gd name="connsiteY5" fmla="*/ 1079148 h 1079147"/>
                <a:gd name="connsiteX6" fmla="*/ 368577 w 1130624"/>
                <a:gd name="connsiteY6" fmla="*/ 553472 h 107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624" h="1079147">
                  <a:moveTo>
                    <a:pt x="368577" y="553472"/>
                  </a:moveTo>
                  <a:cubicBezTo>
                    <a:pt x="535186" y="300843"/>
                    <a:pt x="942235" y="88679"/>
                    <a:pt x="1130625" y="0"/>
                  </a:cubicBezTo>
                  <a:lnTo>
                    <a:pt x="1130625" y="0"/>
                  </a:lnTo>
                  <a:cubicBezTo>
                    <a:pt x="1130625" y="0"/>
                    <a:pt x="446344" y="105898"/>
                    <a:pt x="154716" y="378083"/>
                  </a:cubicBezTo>
                  <a:cubicBezTo>
                    <a:pt x="-136913" y="650268"/>
                    <a:pt x="73257" y="985918"/>
                    <a:pt x="73257" y="985918"/>
                  </a:cubicBezTo>
                  <a:cubicBezTo>
                    <a:pt x="160512" y="1044238"/>
                    <a:pt x="262545" y="1076571"/>
                    <a:pt x="367469" y="1079148"/>
                  </a:cubicBezTo>
                  <a:cubicBezTo>
                    <a:pt x="299176" y="972512"/>
                    <a:pt x="221655" y="774861"/>
                    <a:pt x="368577" y="553472"/>
                  </a:cubicBezTo>
                  <a:close/>
                </a:path>
              </a:pathLst>
            </a:custGeom>
            <a:solidFill>
              <a:srgbClr val="F2F2F2"/>
            </a:solidFill>
            <a:ln w="12303"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24CB557-4CAA-0F42-95ED-59306050E38C}"/>
                </a:ext>
              </a:extLst>
            </p:cNvPr>
            <p:cNvSpPr/>
            <p:nvPr/>
          </p:nvSpPr>
          <p:spPr>
            <a:xfrm>
              <a:off x="9385700" y="1104153"/>
              <a:ext cx="321775" cy="333928"/>
            </a:xfrm>
            <a:custGeom>
              <a:avLst/>
              <a:gdLst>
                <a:gd name="connsiteX0" fmla="*/ 279323 w 321775"/>
                <a:gd name="connsiteY0" fmla="*/ 333928 h 333928"/>
                <a:gd name="connsiteX1" fmla="*/ 0 w 321775"/>
                <a:gd name="connsiteY1" fmla="*/ 34438 h 333928"/>
                <a:gd name="connsiteX2" fmla="*/ 114436 w 321775"/>
                <a:gd name="connsiteY2" fmla="*/ 0 h 333928"/>
                <a:gd name="connsiteX3" fmla="*/ 321776 w 321775"/>
                <a:gd name="connsiteY3" fmla="*/ 222127 h 333928"/>
                <a:gd name="connsiteX4" fmla="*/ 279323 w 321775"/>
                <a:gd name="connsiteY4" fmla="*/ 333928 h 333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75" h="333928">
                  <a:moveTo>
                    <a:pt x="279323" y="333928"/>
                  </a:moveTo>
                  <a:lnTo>
                    <a:pt x="0" y="34438"/>
                  </a:lnTo>
                  <a:lnTo>
                    <a:pt x="114436" y="0"/>
                  </a:lnTo>
                  <a:lnTo>
                    <a:pt x="321776" y="222127"/>
                  </a:lnTo>
                  <a:lnTo>
                    <a:pt x="279323" y="333928"/>
                  </a:lnTo>
                  <a:close/>
                </a:path>
              </a:pathLst>
            </a:custGeom>
            <a:solidFill>
              <a:srgbClr val="6D6D6D"/>
            </a:solidFill>
            <a:ln w="12303"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446FF119-9EF0-6848-B7B9-054F571A003E}"/>
                </a:ext>
              </a:extLst>
            </p:cNvPr>
            <p:cNvSpPr/>
            <p:nvPr/>
          </p:nvSpPr>
          <p:spPr>
            <a:xfrm rot="16321800">
              <a:off x="9867299" y="541462"/>
              <a:ext cx="443717" cy="443515"/>
            </a:xfrm>
            <a:custGeom>
              <a:avLst/>
              <a:gdLst>
                <a:gd name="connsiteX0" fmla="*/ 443718 w 443717"/>
                <a:gd name="connsiteY0" fmla="*/ 221758 h 443515"/>
                <a:gd name="connsiteX1" fmla="*/ 221858 w 443717"/>
                <a:gd name="connsiteY1" fmla="*/ 443515 h 443515"/>
                <a:gd name="connsiteX2" fmla="*/ -1 w 443717"/>
                <a:gd name="connsiteY2" fmla="*/ 221758 h 443515"/>
                <a:gd name="connsiteX3" fmla="*/ 221858 w 443717"/>
                <a:gd name="connsiteY3" fmla="*/ 0 h 443515"/>
                <a:gd name="connsiteX4" fmla="*/ 443718 w 443717"/>
                <a:gd name="connsiteY4" fmla="*/ 221758 h 44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717" h="443515">
                  <a:moveTo>
                    <a:pt x="443718" y="221758"/>
                  </a:moveTo>
                  <a:cubicBezTo>
                    <a:pt x="443718" y="344231"/>
                    <a:pt x="344388" y="443515"/>
                    <a:pt x="221858" y="443515"/>
                  </a:cubicBezTo>
                  <a:cubicBezTo>
                    <a:pt x="99329" y="443515"/>
                    <a:pt x="-1" y="344231"/>
                    <a:pt x="-1" y="221758"/>
                  </a:cubicBezTo>
                  <a:cubicBezTo>
                    <a:pt x="-1" y="99284"/>
                    <a:pt x="99329" y="0"/>
                    <a:pt x="221858" y="0"/>
                  </a:cubicBezTo>
                  <a:cubicBezTo>
                    <a:pt x="344388" y="0"/>
                    <a:pt x="443718" y="99284"/>
                    <a:pt x="443718" y="221758"/>
                  </a:cubicBezTo>
                  <a:close/>
                </a:path>
              </a:pathLst>
            </a:custGeom>
            <a:solidFill>
              <a:srgbClr val="606060"/>
            </a:solidFill>
            <a:ln w="12303"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0C6A885C-B873-8C43-8B06-70CFFC99495D}"/>
                </a:ext>
              </a:extLst>
            </p:cNvPr>
            <p:cNvSpPr/>
            <p:nvPr/>
          </p:nvSpPr>
          <p:spPr>
            <a:xfrm rot="16317600">
              <a:off x="9904561" y="578689"/>
              <a:ext cx="369149" cy="368981"/>
            </a:xfrm>
            <a:custGeom>
              <a:avLst/>
              <a:gdLst>
                <a:gd name="connsiteX0" fmla="*/ 369150 w 369149"/>
                <a:gd name="connsiteY0" fmla="*/ 184491 h 368981"/>
                <a:gd name="connsiteX1" fmla="*/ 184575 w 369149"/>
                <a:gd name="connsiteY1" fmla="*/ 368981 h 368981"/>
                <a:gd name="connsiteX2" fmla="*/ 0 w 369149"/>
                <a:gd name="connsiteY2" fmla="*/ 184491 h 368981"/>
                <a:gd name="connsiteX3" fmla="*/ 184575 w 369149"/>
                <a:gd name="connsiteY3" fmla="*/ 0 h 368981"/>
                <a:gd name="connsiteX4" fmla="*/ 369150 w 369149"/>
                <a:gd name="connsiteY4" fmla="*/ 184491 h 3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49" h="368981">
                  <a:moveTo>
                    <a:pt x="369150" y="184491"/>
                  </a:moveTo>
                  <a:cubicBezTo>
                    <a:pt x="369150" y="286382"/>
                    <a:pt x="286513" y="368981"/>
                    <a:pt x="184575" y="368981"/>
                  </a:cubicBezTo>
                  <a:cubicBezTo>
                    <a:pt x="82637" y="368981"/>
                    <a:pt x="0" y="286382"/>
                    <a:pt x="0" y="184491"/>
                  </a:cubicBezTo>
                  <a:cubicBezTo>
                    <a:pt x="0" y="82599"/>
                    <a:pt x="82637" y="0"/>
                    <a:pt x="184575" y="0"/>
                  </a:cubicBezTo>
                  <a:cubicBezTo>
                    <a:pt x="286513" y="0"/>
                    <a:pt x="369150" y="82599"/>
                    <a:pt x="369150" y="184491"/>
                  </a:cubicBezTo>
                  <a:close/>
                </a:path>
              </a:pathLst>
            </a:custGeom>
            <a:solidFill>
              <a:srgbClr val="B2B2B2"/>
            </a:solidFill>
            <a:ln w="12303"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3C738A7-05E1-CA46-9A3E-4EEAB24228A0}"/>
                </a:ext>
              </a:extLst>
            </p:cNvPr>
            <p:cNvSpPr/>
            <p:nvPr/>
          </p:nvSpPr>
          <p:spPr>
            <a:xfrm>
              <a:off x="10072137" y="582413"/>
              <a:ext cx="200500" cy="309698"/>
            </a:xfrm>
            <a:custGeom>
              <a:avLst/>
              <a:gdLst>
                <a:gd name="connsiteX0" fmla="*/ 52478 w 200500"/>
                <a:gd name="connsiteY0" fmla="*/ 0 h 309698"/>
                <a:gd name="connsiteX1" fmla="*/ 55665 w 200500"/>
                <a:gd name="connsiteY1" fmla="*/ 260890 h 309698"/>
                <a:gd name="connsiteX2" fmla="*/ 148088 w 200500"/>
                <a:gd name="connsiteY2" fmla="*/ 309698 h 309698"/>
                <a:gd name="connsiteX3" fmla="*/ 144778 w 200500"/>
                <a:gd name="connsiteY3" fmla="*/ 48810 h 309698"/>
                <a:gd name="connsiteX4" fmla="*/ 52109 w 200500"/>
                <a:gd name="connsiteY4" fmla="*/ 0 h 309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500" h="309698">
                  <a:moveTo>
                    <a:pt x="52478" y="0"/>
                  </a:moveTo>
                  <a:cubicBezTo>
                    <a:pt x="-18719" y="72924"/>
                    <a:pt x="-17291" y="189728"/>
                    <a:pt x="55665" y="260890"/>
                  </a:cubicBezTo>
                  <a:cubicBezTo>
                    <a:pt x="81124" y="285721"/>
                    <a:pt x="113216" y="302669"/>
                    <a:pt x="148088" y="309698"/>
                  </a:cubicBezTo>
                  <a:cubicBezTo>
                    <a:pt x="219248" y="236741"/>
                    <a:pt x="217758" y="119937"/>
                    <a:pt x="144778" y="48810"/>
                  </a:cubicBezTo>
                  <a:cubicBezTo>
                    <a:pt x="119245" y="23937"/>
                    <a:pt x="87067" y="6985"/>
                    <a:pt x="52109" y="0"/>
                  </a:cubicBezTo>
                  <a:close/>
                </a:path>
              </a:pathLst>
            </a:custGeom>
            <a:solidFill>
              <a:srgbClr val="D6D6D6"/>
            </a:solidFill>
            <a:ln w="12303"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0E6ACD3E-61A5-4040-A216-5762F764E439}"/>
                </a:ext>
              </a:extLst>
            </p:cNvPr>
            <p:cNvSpPr/>
            <p:nvPr/>
          </p:nvSpPr>
          <p:spPr>
            <a:xfrm>
              <a:off x="9062694" y="1203248"/>
              <a:ext cx="520293" cy="490660"/>
            </a:xfrm>
            <a:custGeom>
              <a:avLst/>
              <a:gdLst>
                <a:gd name="connsiteX0" fmla="*/ 442980 w 520293"/>
                <a:gd name="connsiteY0" fmla="*/ 401859 h 490660"/>
                <a:gd name="connsiteX1" fmla="*/ 0 w 520293"/>
                <a:gd name="connsiteY1" fmla="*/ 490660 h 490660"/>
                <a:gd name="connsiteX2" fmla="*/ 135355 w 520293"/>
                <a:gd name="connsiteY2" fmla="*/ 59198 h 490660"/>
                <a:gd name="connsiteX3" fmla="*/ 461068 w 520293"/>
                <a:gd name="connsiteY3" fmla="*/ 76294 h 490660"/>
                <a:gd name="connsiteX4" fmla="*/ 443964 w 520293"/>
                <a:gd name="connsiteY4" fmla="*/ 401859 h 490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93" h="490660">
                  <a:moveTo>
                    <a:pt x="442980" y="401859"/>
                  </a:moveTo>
                  <a:cubicBezTo>
                    <a:pt x="348354" y="486970"/>
                    <a:pt x="0" y="490660"/>
                    <a:pt x="0" y="490660"/>
                  </a:cubicBezTo>
                  <a:cubicBezTo>
                    <a:pt x="0" y="490660"/>
                    <a:pt x="40114" y="144433"/>
                    <a:pt x="135355" y="59198"/>
                  </a:cubicBezTo>
                  <a:cubicBezTo>
                    <a:pt x="230017" y="-25984"/>
                    <a:pt x="375844" y="-18329"/>
                    <a:pt x="461068" y="76294"/>
                  </a:cubicBezTo>
                  <a:cubicBezTo>
                    <a:pt x="546292" y="170917"/>
                    <a:pt x="538627" y="316673"/>
                    <a:pt x="443964" y="401859"/>
                  </a:cubicBezTo>
                  <a:close/>
                </a:path>
              </a:pathLst>
            </a:custGeom>
            <a:solidFill>
              <a:schemeClr val="accent1">
                <a:lumMod val="75000"/>
              </a:schemeClr>
            </a:solidFill>
            <a:ln w="12303"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1CC84A4E-DC46-6B44-B6B9-23FF35F6EE84}"/>
                </a:ext>
              </a:extLst>
            </p:cNvPr>
            <p:cNvSpPr/>
            <p:nvPr/>
          </p:nvSpPr>
          <p:spPr>
            <a:xfrm>
              <a:off x="9254406" y="1236506"/>
              <a:ext cx="301176" cy="284349"/>
            </a:xfrm>
            <a:custGeom>
              <a:avLst/>
              <a:gdLst>
                <a:gd name="connsiteX0" fmla="*/ 258405 w 301176"/>
                <a:gd name="connsiteY0" fmla="*/ 232692 h 284349"/>
                <a:gd name="connsiteX1" fmla="*/ 0 w 301176"/>
                <a:gd name="connsiteY1" fmla="*/ 284349 h 284349"/>
                <a:gd name="connsiteX2" fmla="*/ 78506 w 301176"/>
                <a:gd name="connsiteY2" fmla="*/ 33073 h 284349"/>
                <a:gd name="connsiteX3" fmla="*/ 268089 w 301176"/>
                <a:gd name="connsiteY3" fmla="*/ 46051 h 284349"/>
                <a:gd name="connsiteX4" fmla="*/ 258282 w 301176"/>
                <a:gd name="connsiteY4" fmla="*/ 232692 h 284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6" h="284349">
                  <a:moveTo>
                    <a:pt x="258405" y="232692"/>
                  </a:moveTo>
                  <a:cubicBezTo>
                    <a:pt x="203279" y="281889"/>
                    <a:pt x="0" y="284349"/>
                    <a:pt x="0" y="284349"/>
                  </a:cubicBezTo>
                  <a:cubicBezTo>
                    <a:pt x="0" y="284349"/>
                    <a:pt x="23379" y="82762"/>
                    <a:pt x="78506" y="33073"/>
                  </a:cubicBezTo>
                  <a:cubicBezTo>
                    <a:pt x="134444" y="-15672"/>
                    <a:pt x="219324" y="-9860"/>
                    <a:pt x="268089" y="46051"/>
                  </a:cubicBezTo>
                  <a:cubicBezTo>
                    <a:pt x="315759" y="100711"/>
                    <a:pt x="311427" y="183326"/>
                    <a:pt x="258282" y="232692"/>
                  </a:cubicBezTo>
                  <a:close/>
                </a:path>
              </a:pathLst>
            </a:custGeom>
            <a:solidFill>
              <a:schemeClr val="accent1">
                <a:lumMod val="60000"/>
                <a:lumOff val="40000"/>
              </a:schemeClr>
            </a:solidFill>
            <a:ln w="12303" cap="flat">
              <a:noFill/>
              <a:prstDash val="solid"/>
              <a:miter/>
            </a:ln>
          </p:spPr>
          <p:txBody>
            <a:bodyPr rtlCol="0" anchor="ctr"/>
            <a:lstStyle/>
            <a:p>
              <a:endParaRPr lang="en-US"/>
            </a:p>
          </p:txBody>
        </p:sp>
      </p:grpSp>
      <p:grpSp>
        <p:nvGrpSpPr>
          <p:cNvPr id="41" name="Graphic 2">
            <a:extLst>
              <a:ext uri="{FF2B5EF4-FFF2-40B4-BE49-F238E27FC236}">
                <a16:creationId xmlns:a16="http://schemas.microsoft.com/office/drawing/2014/main" id="{94A01760-82F1-B842-B9B1-EDA8FDF7FD22}"/>
              </a:ext>
            </a:extLst>
          </p:cNvPr>
          <p:cNvGrpSpPr/>
          <p:nvPr/>
        </p:nvGrpSpPr>
        <p:grpSpPr>
          <a:xfrm>
            <a:off x="3763624" y="1448578"/>
            <a:ext cx="6338878" cy="4497220"/>
            <a:chOff x="3011270" y="1448578"/>
            <a:chExt cx="6338878" cy="4497220"/>
          </a:xfrm>
          <a:solidFill>
            <a:schemeClr val="tx1">
              <a:lumMod val="65000"/>
              <a:lumOff val="35000"/>
            </a:schemeClr>
          </a:solidFill>
          <a:effectLst>
            <a:outerShdw blurRad="127000" dist="38100" dir="2700000" algn="tl" rotWithShape="0">
              <a:prstClr val="black">
                <a:alpha val="28000"/>
              </a:prstClr>
            </a:outerShdw>
          </a:effectLst>
        </p:grpSpPr>
        <p:sp>
          <p:nvSpPr>
            <p:cNvPr id="42" name="Freeform 41">
              <a:extLst>
                <a:ext uri="{FF2B5EF4-FFF2-40B4-BE49-F238E27FC236}">
                  <a16:creationId xmlns:a16="http://schemas.microsoft.com/office/drawing/2014/main" id="{93A00EF0-CBA9-714E-B109-E1A6EADBE04A}"/>
                </a:ext>
              </a:extLst>
            </p:cNvPr>
            <p:cNvSpPr/>
            <p:nvPr/>
          </p:nvSpPr>
          <p:spPr>
            <a:xfrm>
              <a:off x="5907708" y="4261365"/>
              <a:ext cx="2062788" cy="1684433"/>
            </a:xfrm>
            <a:custGeom>
              <a:avLst/>
              <a:gdLst>
                <a:gd name="connsiteX0" fmla="*/ 954833 w 1566299"/>
                <a:gd name="connsiteY0" fmla="*/ 595 h 1279010"/>
                <a:gd name="connsiteX1" fmla="*/ 337615 w 1566299"/>
                <a:gd name="connsiteY1" fmla="*/ 389993 h 1279010"/>
                <a:gd name="connsiteX2" fmla="*/ 25068 w 1566299"/>
                <a:gd name="connsiteY2" fmla="*/ 593671 h 1279010"/>
                <a:gd name="connsiteX3" fmla="*/ 8924 w 1566299"/>
                <a:gd name="connsiteY3" fmla="*/ 669902 h 1279010"/>
                <a:gd name="connsiteX4" fmla="*/ 25068 w 1566299"/>
                <a:gd name="connsiteY4" fmla="*/ 686039 h 1279010"/>
                <a:gd name="connsiteX5" fmla="*/ 337615 w 1566299"/>
                <a:gd name="connsiteY5" fmla="*/ 889963 h 1279010"/>
                <a:gd name="connsiteX6" fmla="*/ 1177074 w 1566299"/>
                <a:gd name="connsiteY6" fmla="*/ 1227667 h 1279010"/>
                <a:gd name="connsiteX7" fmla="*/ 1514932 w 1566299"/>
                <a:gd name="connsiteY7" fmla="*/ 388591 h 1279010"/>
                <a:gd name="connsiteX8" fmla="*/ 954833 w 1566299"/>
                <a:gd name="connsiteY8" fmla="*/ 349 h 127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6299" h="1279010">
                  <a:moveTo>
                    <a:pt x="954833" y="595"/>
                  </a:moveTo>
                  <a:cubicBezTo>
                    <a:pt x="688012" y="-10869"/>
                    <a:pt x="442059" y="144300"/>
                    <a:pt x="337615" y="389993"/>
                  </a:cubicBezTo>
                  <a:lnTo>
                    <a:pt x="25068" y="593671"/>
                  </a:lnTo>
                  <a:cubicBezTo>
                    <a:pt x="-453" y="610263"/>
                    <a:pt x="-7675" y="644406"/>
                    <a:pt x="8924" y="669902"/>
                  </a:cubicBezTo>
                  <a:cubicBezTo>
                    <a:pt x="13120" y="676347"/>
                    <a:pt x="18620" y="681845"/>
                    <a:pt x="25068" y="686039"/>
                  </a:cubicBezTo>
                  <a:lnTo>
                    <a:pt x="337615" y="889963"/>
                  </a:lnTo>
                  <a:cubicBezTo>
                    <a:pt x="476132" y="1214925"/>
                    <a:pt x="851963" y="1366121"/>
                    <a:pt x="1177074" y="1227667"/>
                  </a:cubicBezTo>
                  <a:cubicBezTo>
                    <a:pt x="1502184" y="1089225"/>
                    <a:pt x="1653449" y="713553"/>
                    <a:pt x="1514932" y="388591"/>
                  </a:cubicBezTo>
                  <a:cubicBezTo>
                    <a:pt x="1418473" y="162282"/>
                    <a:pt x="1200699" y="11332"/>
                    <a:pt x="954833" y="349"/>
                  </a:cubicBezTo>
                  <a:close/>
                </a:path>
              </a:pathLst>
            </a:custGeom>
            <a:grpFill/>
            <a:ln w="12303"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B90B0659-734B-F04C-935A-4BD1AD8D1F3B}"/>
                </a:ext>
              </a:extLst>
            </p:cNvPr>
            <p:cNvSpPr/>
            <p:nvPr/>
          </p:nvSpPr>
          <p:spPr>
            <a:xfrm>
              <a:off x="7450055" y="2472562"/>
              <a:ext cx="1900093" cy="1551750"/>
            </a:xfrm>
            <a:custGeom>
              <a:avLst/>
              <a:gdLst>
                <a:gd name="connsiteX0" fmla="*/ 954947 w 1566466"/>
                <a:gd name="connsiteY0" fmla="*/ 620 h 1279287"/>
                <a:gd name="connsiteX1" fmla="*/ 337729 w 1566466"/>
                <a:gd name="connsiteY1" fmla="*/ 390019 h 1279287"/>
                <a:gd name="connsiteX2" fmla="*/ 25058 w 1566466"/>
                <a:gd name="connsiteY2" fmla="*/ 593820 h 1279287"/>
                <a:gd name="connsiteX3" fmla="*/ 8988 w 1566466"/>
                <a:gd name="connsiteY3" fmla="*/ 670248 h 1279287"/>
                <a:gd name="connsiteX4" fmla="*/ 25058 w 1566466"/>
                <a:gd name="connsiteY4" fmla="*/ 686311 h 1279287"/>
                <a:gd name="connsiteX5" fmla="*/ 337729 w 1566466"/>
                <a:gd name="connsiteY5" fmla="*/ 890112 h 1279287"/>
                <a:gd name="connsiteX6" fmla="*/ 1177113 w 1566466"/>
                <a:gd name="connsiteY6" fmla="*/ 1228000 h 1279287"/>
                <a:gd name="connsiteX7" fmla="*/ 1515156 w 1566466"/>
                <a:gd name="connsiteY7" fmla="*/ 388998 h 1279287"/>
                <a:gd name="connsiteX8" fmla="*/ 954947 w 1566466"/>
                <a:gd name="connsiteY8" fmla="*/ 620 h 127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6466" h="1279287">
                  <a:moveTo>
                    <a:pt x="954947" y="620"/>
                  </a:moveTo>
                  <a:cubicBezTo>
                    <a:pt x="688051" y="-11101"/>
                    <a:pt x="441964" y="144154"/>
                    <a:pt x="337729" y="390019"/>
                  </a:cubicBezTo>
                  <a:lnTo>
                    <a:pt x="25058" y="593820"/>
                  </a:lnTo>
                  <a:cubicBezTo>
                    <a:pt x="-499" y="610485"/>
                    <a:pt x="-7685" y="644702"/>
                    <a:pt x="8988" y="670248"/>
                  </a:cubicBezTo>
                  <a:cubicBezTo>
                    <a:pt x="13172" y="676656"/>
                    <a:pt x="18647" y="682129"/>
                    <a:pt x="25058" y="686311"/>
                  </a:cubicBezTo>
                  <a:lnTo>
                    <a:pt x="337729" y="890112"/>
                  </a:lnTo>
                  <a:cubicBezTo>
                    <a:pt x="476172" y="1215098"/>
                    <a:pt x="851979" y="1366381"/>
                    <a:pt x="1177113" y="1228000"/>
                  </a:cubicBezTo>
                  <a:cubicBezTo>
                    <a:pt x="1502248" y="1089620"/>
                    <a:pt x="1653599" y="713985"/>
                    <a:pt x="1515156" y="388998"/>
                  </a:cubicBezTo>
                  <a:cubicBezTo>
                    <a:pt x="1418710" y="162603"/>
                    <a:pt x="1200886" y="11579"/>
                    <a:pt x="954947" y="620"/>
                  </a:cubicBezTo>
                  <a:close/>
                </a:path>
              </a:pathLst>
            </a:custGeom>
            <a:grpFill/>
            <a:ln w="12303"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282A2CCD-AF8A-2343-BB21-C940619B015A}"/>
                </a:ext>
              </a:extLst>
            </p:cNvPr>
            <p:cNvSpPr/>
            <p:nvPr/>
          </p:nvSpPr>
          <p:spPr>
            <a:xfrm>
              <a:off x="3011270" y="2810364"/>
              <a:ext cx="2062788" cy="1684105"/>
            </a:xfrm>
            <a:custGeom>
              <a:avLst/>
              <a:gdLst>
                <a:gd name="connsiteX0" fmla="*/ 611889 w 1566475"/>
                <a:gd name="connsiteY0" fmla="*/ 607 h 1278904"/>
                <a:gd name="connsiteX1" fmla="*/ 1228738 w 1566475"/>
                <a:gd name="connsiteY1" fmla="*/ 389882 h 1278904"/>
                <a:gd name="connsiteX2" fmla="*/ 1541408 w 1566475"/>
                <a:gd name="connsiteY2" fmla="*/ 593806 h 1278904"/>
                <a:gd name="connsiteX3" fmla="*/ 1557552 w 1566475"/>
                <a:gd name="connsiteY3" fmla="*/ 670038 h 1278904"/>
                <a:gd name="connsiteX4" fmla="*/ 1541408 w 1566475"/>
                <a:gd name="connsiteY4" fmla="*/ 686174 h 1278904"/>
                <a:gd name="connsiteX5" fmla="*/ 1228738 w 1566475"/>
                <a:gd name="connsiteY5" fmla="*/ 889729 h 1278904"/>
                <a:gd name="connsiteX6" fmla="*/ 389353 w 1566475"/>
                <a:gd name="connsiteY6" fmla="*/ 1227618 h 1278904"/>
                <a:gd name="connsiteX7" fmla="*/ 51310 w 1566475"/>
                <a:gd name="connsiteY7" fmla="*/ 388615 h 1278904"/>
                <a:gd name="connsiteX8" fmla="*/ 611520 w 1566475"/>
                <a:gd name="connsiteY8" fmla="*/ 238 h 127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6475" h="1278904">
                  <a:moveTo>
                    <a:pt x="611889" y="607"/>
                  </a:moveTo>
                  <a:cubicBezTo>
                    <a:pt x="878624" y="-10979"/>
                    <a:pt x="1124503" y="144202"/>
                    <a:pt x="1228738" y="389882"/>
                  </a:cubicBezTo>
                  <a:lnTo>
                    <a:pt x="1541408" y="593806"/>
                  </a:lnTo>
                  <a:cubicBezTo>
                    <a:pt x="1566929" y="610398"/>
                    <a:pt x="1574151" y="644541"/>
                    <a:pt x="1557552" y="670038"/>
                  </a:cubicBezTo>
                  <a:cubicBezTo>
                    <a:pt x="1553356" y="676482"/>
                    <a:pt x="1547856" y="681980"/>
                    <a:pt x="1541408" y="686174"/>
                  </a:cubicBezTo>
                  <a:lnTo>
                    <a:pt x="1228738" y="889729"/>
                  </a:lnTo>
                  <a:cubicBezTo>
                    <a:pt x="1090295" y="1214716"/>
                    <a:pt x="714488" y="1365998"/>
                    <a:pt x="389353" y="1227618"/>
                  </a:cubicBezTo>
                  <a:cubicBezTo>
                    <a:pt x="64218" y="1089237"/>
                    <a:pt x="-87133" y="713602"/>
                    <a:pt x="51310" y="388615"/>
                  </a:cubicBezTo>
                  <a:cubicBezTo>
                    <a:pt x="147757" y="162221"/>
                    <a:pt x="365592" y="11197"/>
                    <a:pt x="611520" y="238"/>
                  </a:cubicBezTo>
                  <a:close/>
                </a:path>
              </a:pathLst>
            </a:custGeom>
            <a:grpFill/>
            <a:ln w="12303"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04831BB6-AB0B-2644-94B6-D64BE31A15DD}"/>
                </a:ext>
              </a:extLst>
            </p:cNvPr>
            <p:cNvSpPr/>
            <p:nvPr/>
          </p:nvSpPr>
          <p:spPr>
            <a:xfrm>
              <a:off x="5232076" y="1448578"/>
              <a:ext cx="1833233" cy="1497219"/>
            </a:xfrm>
            <a:custGeom>
              <a:avLst/>
              <a:gdLst>
                <a:gd name="connsiteX0" fmla="*/ 611699 w 1566399"/>
                <a:gd name="connsiteY0" fmla="*/ 620 h 1279293"/>
                <a:gd name="connsiteX1" fmla="*/ 1228917 w 1566399"/>
                <a:gd name="connsiteY1" fmla="*/ 390019 h 1279293"/>
                <a:gd name="connsiteX2" fmla="*/ 1541341 w 1566399"/>
                <a:gd name="connsiteY2" fmla="*/ 593696 h 1279293"/>
                <a:gd name="connsiteX3" fmla="*/ 1557411 w 1566399"/>
                <a:gd name="connsiteY3" fmla="*/ 670125 h 1279293"/>
                <a:gd name="connsiteX4" fmla="*/ 1541341 w 1566399"/>
                <a:gd name="connsiteY4" fmla="*/ 686188 h 1279293"/>
                <a:gd name="connsiteX5" fmla="*/ 1228794 w 1566399"/>
                <a:gd name="connsiteY5" fmla="*/ 889988 h 1279293"/>
                <a:gd name="connsiteX6" fmla="*/ 389483 w 1566399"/>
                <a:gd name="connsiteY6" fmla="*/ 1228061 h 1279293"/>
                <a:gd name="connsiteX7" fmla="*/ 51255 w 1566399"/>
                <a:gd name="connsiteY7" fmla="*/ 389133 h 1279293"/>
                <a:gd name="connsiteX8" fmla="*/ 611699 w 1566399"/>
                <a:gd name="connsiteY8" fmla="*/ 620 h 1279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6399" h="1279293">
                  <a:moveTo>
                    <a:pt x="611699" y="620"/>
                  </a:moveTo>
                  <a:cubicBezTo>
                    <a:pt x="878594" y="-11098"/>
                    <a:pt x="1124682" y="144156"/>
                    <a:pt x="1228917" y="390019"/>
                  </a:cubicBezTo>
                  <a:lnTo>
                    <a:pt x="1541341" y="593696"/>
                  </a:lnTo>
                  <a:cubicBezTo>
                    <a:pt x="1566898" y="610362"/>
                    <a:pt x="1574084" y="644579"/>
                    <a:pt x="1557411" y="670125"/>
                  </a:cubicBezTo>
                  <a:cubicBezTo>
                    <a:pt x="1553227" y="676533"/>
                    <a:pt x="1547752" y="682006"/>
                    <a:pt x="1541341" y="686188"/>
                  </a:cubicBezTo>
                  <a:lnTo>
                    <a:pt x="1228794" y="889988"/>
                  </a:lnTo>
                  <a:cubicBezTo>
                    <a:pt x="1090425" y="1215012"/>
                    <a:pt x="714655" y="1366368"/>
                    <a:pt x="389483" y="1228061"/>
                  </a:cubicBezTo>
                  <a:cubicBezTo>
                    <a:pt x="64311" y="1089755"/>
                    <a:pt x="-87114" y="714156"/>
                    <a:pt x="51255" y="389133"/>
                  </a:cubicBezTo>
                  <a:cubicBezTo>
                    <a:pt x="147690" y="162609"/>
                    <a:pt x="365648" y="11519"/>
                    <a:pt x="611699" y="620"/>
                  </a:cubicBezTo>
                  <a:close/>
                </a:path>
              </a:pathLst>
            </a:custGeom>
            <a:grpFill/>
            <a:ln w="12303" cap="flat">
              <a:noFill/>
              <a:prstDash val="solid"/>
              <a:miter/>
            </a:ln>
          </p:spPr>
          <p:txBody>
            <a:bodyPr rtlCol="0" anchor="ctr"/>
            <a:lstStyle/>
            <a:p>
              <a:endParaRPr lang="en-US"/>
            </a:p>
          </p:txBody>
        </p:sp>
      </p:grpSp>
      <p:sp>
        <p:nvSpPr>
          <p:cNvPr id="52" name="CuadroTexto 4">
            <a:extLst>
              <a:ext uri="{FF2B5EF4-FFF2-40B4-BE49-F238E27FC236}">
                <a16:creationId xmlns:a16="http://schemas.microsoft.com/office/drawing/2014/main" id="{EC05EDE0-DABF-AF4C-8833-904C2216ABDD}"/>
              </a:ext>
            </a:extLst>
          </p:cNvPr>
          <p:cNvSpPr txBox="1"/>
          <p:nvPr/>
        </p:nvSpPr>
        <p:spPr>
          <a:xfrm>
            <a:off x="6096000" y="2030849"/>
            <a:ext cx="1213665" cy="600164"/>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53" name="CuadroTexto 4">
            <a:extLst>
              <a:ext uri="{FF2B5EF4-FFF2-40B4-BE49-F238E27FC236}">
                <a16:creationId xmlns:a16="http://schemas.microsoft.com/office/drawing/2014/main" id="{6E81129C-5A93-204F-9A68-9AF885582F82}"/>
              </a:ext>
            </a:extLst>
          </p:cNvPr>
          <p:cNvSpPr txBox="1"/>
          <p:nvPr/>
        </p:nvSpPr>
        <p:spPr>
          <a:xfrm>
            <a:off x="8722850" y="3128918"/>
            <a:ext cx="1213665" cy="600164"/>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54" name="CuadroTexto 4">
            <a:extLst>
              <a:ext uri="{FF2B5EF4-FFF2-40B4-BE49-F238E27FC236}">
                <a16:creationId xmlns:a16="http://schemas.microsoft.com/office/drawing/2014/main" id="{B0DEA16A-C878-094E-A375-EDDB2E35E7E1}"/>
              </a:ext>
            </a:extLst>
          </p:cNvPr>
          <p:cNvSpPr txBox="1"/>
          <p:nvPr/>
        </p:nvSpPr>
        <p:spPr>
          <a:xfrm>
            <a:off x="3982607" y="3534740"/>
            <a:ext cx="1213665" cy="600164"/>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55" name="CuadroTexto 4">
            <a:extLst>
              <a:ext uri="{FF2B5EF4-FFF2-40B4-BE49-F238E27FC236}">
                <a16:creationId xmlns:a16="http://schemas.microsoft.com/office/drawing/2014/main" id="{9245E037-D1B0-814B-82D8-7AA345913805}"/>
              </a:ext>
            </a:extLst>
          </p:cNvPr>
          <p:cNvSpPr txBox="1"/>
          <p:nvPr/>
        </p:nvSpPr>
        <p:spPr>
          <a:xfrm>
            <a:off x="7286686" y="5039798"/>
            <a:ext cx="1213665" cy="600164"/>
          </a:xfrm>
          <a:prstGeom prst="rect">
            <a:avLst/>
          </a:prstGeom>
          <a:noFill/>
        </p:spPr>
        <p:txBody>
          <a:bodyPr wrap="square" rtlCol="0">
            <a:spAutoFit/>
          </a:bodyPr>
          <a:lstStyle/>
          <a:p>
            <a:pPr algn="ctr"/>
            <a:r>
              <a:rPr lang="en-US" sz="1100" dirty="0">
                <a:solidFill>
                  <a:schemeClr val="bg1"/>
                </a:solidFill>
                <a:latin typeface="Lato" charset="0"/>
                <a:ea typeface="Lato" charset="0"/>
                <a:cs typeface="Lato" charset="0"/>
              </a:rPr>
              <a:t>Refers to a good or service being offered</a:t>
            </a:r>
          </a:p>
        </p:txBody>
      </p:sp>
      <p:sp>
        <p:nvSpPr>
          <p:cNvPr id="56" name="Rectangle 55">
            <a:extLst>
              <a:ext uri="{FF2B5EF4-FFF2-40B4-BE49-F238E27FC236}">
                <a16:creationId xmlns:a16="http://schemas.microsoft.com/office/drawing/2014/main" id="{B83E21C6-F4D3-624E-8427-EFAA2E5F0926}"/>
              </a:ext>
            </a:extLst>
          </p:cNvPr>
          <p:cNvSpPr/>
          <p:nvPr/>
        </p:nvSpPr>
        <p:spPr>
          <a:xfrm>
            <a:off x="6520544" y="1630739"/>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57" name="Rectangle 56">
            <a:extLst>
              <a:ext uri="{FF2B5EF4-FFF2-40B4-BE49-F238E27FC236}">
                <a16:creationId xmlns:a16="http://schemas.microsoft.com/office/drawing/2014/main" id="{ABA8B577-C2D8-F14F-AE8F-7CD20BCD8D19}"/>
              </a:ext>
            </a:extLst>
          </p:cNvPr>
          <p:cNvSpPr/>
          <p:nvPr/>
        </p:nvSpPr>
        <p:spPr>
          <a:xfrm>
            <a:off x="9136720" y="2728808"/>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58" name="Rectangle 57">
            <a:extLst>
              <a:ext uri="{FF2B5EF4-FFF2-40B4-BE49-F238E27FC236}">
                <a16:creationId xmlns:a16="http://schemas.microsoft.com/office/drawing/2014/main" id="{FA0A34A7-DC25-C54A-AE3E-26899D841C7F}"/>
              </a:ext>
            </a:extLst>
          </p:cNvPr>
          <p:cNvSpPr/>
          <p:nvPr/>
        </p:nvSpPr>
        <p:spPr>
          <a:xfrm>
            <a:off x="4360851" y="3096195"/>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59" name="Rectangle 58">
            <a:extLst>
              <a:ext uri="{FF2B5EF4-FFF2-40B4-BE49-F238E27FC236}">
                <a16:creationId xmlns:a16="http://schemas.microsoft.com/office/drawing/2014/main" id="{8FF7D0F3-FDFC-D54C-8456-46EE2475E1AE}"/>
              </a:ext>
            </a:extLst>
          </p:cNvPr>
          <p:cNvSpPr/>
          <p:nvPr/>
        </p:nvSpPr>
        <p:spPr>
          <a:xfrm>
            <a:off x="7684075" y="4637852"/>
            <a:ext cx="457176" cy="400110"/>
          </a:xfrm>
          <a:prstGeom prst="rect">
            <a:avLst/>
          </a:prstGeom>
        </p:spPr>
        <p:txBody>
          <a:bodyPr wrap="none">
            <a:spAutoFit/>
          </a:bodyPr>
          <a:lstStyle/>
          <a:p>
            <a:pPr algn="ctr"/>
            <a:r>
              <a:rPr lang="en-US" sz="2000"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46" name="CuadroTexto 238">
            <a:extLst>
              <a:ext uri="{FF2B5EF4-FFF2-40B4-BE49-F238E27FC236}">
                <a16:creationId xmlns:a16="http://schemas.microsoft.com/office/drawing/2014/main" id="{392A9797-0471-42B6-8A86-EDF6FB8CBB36}"/>
              </a:ext>
            </a:extLst>
          </p:cNvPr>
          <p:cNvSpPr txBox="1"/>
          <p:nvPr/>
        </p:nvSpPr>
        <p:spPr>
          <a:xfrm>
            <a:off x="622719" y="343215"/>
            <a:ext cx="5411290"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startup Infographic</a:t>
            </a:r>
          </a:p>
        </p:txBody>
      </p:sp>
    </p:spTree>
    <p:extLst>
      <p:ext uri="{BB962C8B-B14F-4D97-AF65-F5344CB8AC3E}">
        <p14:creationId xmlns:p14="http://schemas.microsoft.com/office/powerpoint/2010/main" val="147110206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8000">
                                          <p:cBhvr additive="base">
                                            <p:cTn id="7" dur="500" fill="hold"/>
                                            <p:tgtEl>
                                              <p:spTgt spid="46"/>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par>
                                    <p:cTn id="12" presetID="53" presetClass="entr" presetSubtype="16" fill="hold" grpId="0" nodeType="withEffect">
                                      <p:stCondLst>
                                        <p:cond delay="500"/>
                                      </p:stCondLst>
                                      <p:childTnLst>
                                        <p:set>
                                          <p:cBhvr>
                                            <p:cTn id="13" dur="1" fill="hold">
                                              <p:stCondLst>
                                                <p:cond delay="0"/>
                                              </p:stCondLst>
                                            </p:cTn>
                                            <p:tgtEl>
                                              <p:spTgt spid="51"/>
                                            </p:tgtEl>
                                            <p:attrNameLst>
                                              <p:attrName>style.visibility</p:attrName>
                                            </p:attrNameLst>
                                          </p:cBhvr>
                                          <p:to>
                                            <p:strVal val="visible"/>
                                          </p:to>
                                        </p:set>
                                        <p:anim calcmode="lin" valueType="num">
                                          <p:cBhvr>
                                            <p:cTn id="14" dur="500" fill="hold"/>
                                            <p:tgtEl>
                                              <p:spTgt spid="51"/>
                                            </p:tgtEl>
                                            <p:attrNameLst>
                                              <p:attrName>ppt_w</p:attrName>
                                            </p:attrNameLst>
                                          </p:cBhvr>
                                          <p:tavLst>
                                            <p:tav tm="0">
                                              <p:val>
                                                <p:fltVal val="0"/>
                                              </p:val>
                                            </p:tav>
                                            <p:tav tm="100000">
                                              <p:val>
                                                <p:strVal val="#ppt_w"/>
                                              </p:val>
                                            </p:tav>
                                          </p:tavLst>
                                        </p:anim>
                                        <p:anim calcmode="lin" valueType="num">
                                          <p:cBhvr>
                                            <p:cTn id="15" dur="500" fill="hold"/>
                                            <p:tgtEl>
                                              <p:spTgt spid="51"/>
                                            </p:tgtEl>
                                            <p:attrNameLst>
                                              <p:attrName>ppt_h</p:attrName>
                                            </p:attrNameLst>
                                          </p:cBhvr>
                                          <p:tavLst>
                                            <p:tav tm="0">
                                              <p:val>
                                                <p:fltVal val="0"/>
                                              </p:val>
                                            </p:tav>
                                            <p:tav tm="100000">
                                              <p:val>
                                                <p:strVal val="#ppt_h"/>
                                              </p:val>
                                            </p:tav>
                                          </p:tavLst>
                                        </p:anim>
                                        <p:animEffect transition="in" filter="fade">
                                          <p:cBhvr>
                                            <p:cTn id="16" dur="500"/>
                                            <p:tgtEl>
                                              <p:spTgt spid="51"/>
                                            </p:tgtEl>
                                          </p:cBhvr>
                                        </p:animEffect>
                                      </p:childTnLst>
                                    </p:cTn>
                                  </p:par>
                                  <p:par>
                                    <p:cTn id="17" presetID="53" presetClass="entr" presetSubtype="16" fill="hold" grpId="0" nodeType="withEffect">
                                      <p:stCondLst>
                                        <p:cond delay="500"/>
                                      </p:stCondLst>
                                      <p:childTnLst>
                                        <p:set>
                                          <p:cBhvr>
                                            <p:cTn id="18" dur="1" fill="hold">
                                              <p:stCondLst>
                                                <p:cond delay="0"/>
                                              </p:stCondLst>
                                            </p:cTn>
                                            <p:tgtEl>
                                              <p:spTgt spid="49"/>
                                            </p:tgtEl>
                                            <p:attrNameLst>
                                              <p:attrName>style.visibility</p:attrName>
                                            </p:attrNameLst>
                                          </p:cBhvr>
                                          <p:to>
                                            <p:strVal val="visible"/>
                                          </p:to>
                                        </p:set>
                                        <p:anim calcmode="lin" valueType="num">
                                          <p:cBhvr>
                                            <p:cTn id="19" dur="500" fill="hold"/>
                                            <p:tgtEl>
                                              <p:spTgt spid="49"/>
                                            </p:tgtEl>
                                            <p:attrNameLst>
                                              <p:attrName>ppt_w</p:attrName>
                                            </p:attrNameLst>
                                          </p:cBhvr>
                                          <p:tavLst>
                                            <p:tav tm="0">
                                              <p:val>
                                                <p:fltVal val="0"/>
                                              </p:val>
                                            </p:tav>
                                            <p:tav tm="100000">
                                              <p:val>
                                                <p:strVal val="#ppt_w"/>
                                              </p:val>
                                            </p:tav>
                                          </p:tavLst>
                                        </p:anim>
                                        <p:anim calcmode="lin" valueType="num">
                                          <p:cBhvr>
                                            <p:cTn id="20" dur="500" fill="hold"/>
                                            <p:tgtEl>
                                              <p:spTgt spid="49"/>
                                            </p:tgtEl>
                                            <p:attrNameLst>
                                              <p:attrName>ppt_h</p:attrName>
                                            </p:attrNameLst>
                                          </p:cBhvr>
                                          <p:tavLst>
                                            <p:tav tm="0">
                                              <p:val>
                                                <p:fltVal val="0"/>
                                              </p:val>
                                            </p:tav>
                                            <p:tav tm="100000">
                                              <p:val>
                                                <p:strVal val="#ppt_h"/>
                                              </p:val>
                                            </p:tav>
                                          </p:tavLst>
                                        </p:anim>
                                        <p:animEffect transition="in" filter="fade">
                                          <p:cBhvr>
                                            <p:cTn id="21" dur="500"/>
                                            <p:tgtEl>
                                              <p:spTgt spid="49"/>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56"/>
                                            </p:tgtEl>
                                            <p:attrNameLst>
                                              <p:attrName>style.visibility</p:attrName>
                                            </p:attrNameLst>
                                          </p:cBhvr>
                                          <p:to>
                                            <p:strVal val="visible"/>
                                          </p:to>
                                        </p:set>
                                        <p:animEffect transition="in" filter="fade">
                                          <p:cBhvr>
                                            <p:cTn id="36" dur="500"/>
                                            <p:tgtEl>
                                              <p:spTgt spid="56"/>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58"/>
                                            </p:tgtEl>
                                            <p:attrNameLst>
                                              <p:attrName>style.visibility</p:attrName>
                                            </p:attrNameLst>
                                          </p:cBhvr>
                                          <p:to>
                                            <p:strVal val="visible"/>
                                          </p:to>
                                        </p:set>
                                        <p:animEffect transition="in" filter="fade">
                                          <p:cBhvr>
                                            <p:cTn id="39" dur="500"/>
                                            <p:tgtEl>
                                              <p:spTgt spid="5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500"/>
                                            <p:tgtEl>
                                              <p:spTgt spid="54"/>
                                            </p:tgtEl>
                                          </p:cBhvr>
                                        </p:animEffect>
                                      </p:childTnLst>
                                    </p:cTn>
                                  </p:par>
                                  <p:par>
                                    <p:cTn id="43" presetID="10" presetClass="entr" presetSubtype="0" fill="hold" nodeType="withEffect">
                                      <p:stCondLst>
                                        <p:cond delay="100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55"/>
                                            </p:tgtEl>
                                            <p:attrNameLst>
                                              <p:attrName>style.visibility</p:attrName>
                                            </p:attrNameLst>
                                          </p:cBhvr>
                                          <p:to>
                                            <p:strVal val="visible"/>
                                          </p:to>
                                        </p:set>
                                        <p:animEffect transition="in" filter="fade">
                                          <p:cBhvr>
                                            <p:cTn id="48" dur="500"/>
                                            <p:tgtEl>
                                              <p:spTgt spid="55"/>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59"/>
                                            </p:tgtEl>
                                            <p:attrNameLst>
                                              <p:attrName>style.visibility</p:attrName>
                                            </p:attrNameLst>
                                          </p:cBhvr>
                                          <p:to>
                                            <p:strVal val="visible"/>
                                          </p:to>
                                        </p:set>
                                        <p:animEffect transition="in" filter="fade">
                                          <p:cBhvr>
                                            <p:cTn id="5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49" grpId="0" animBg="1"/>
          <p:bldP spid="47" grpId="0" animBg="1"/>
          <p:bldP spid="52" grpId="0"/>
          <p:bldP spid="53" grpId="0"/>
          <p:bldP spid="54" grpId="0"/>
          <p:bldP spid="55" grpId="0"/>
          <p:bldP spid="56" grpId="0"/>
          <p:bldP spid="57" grpId="0"/>
          <p:bldP spid="58" grpId="0"/>
          <p:bldP spid="59" grpId="0"/>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0-#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par>
                                    <p:cTn id="12" presetID="53" presetClass="entr" presetSubtype="16" fill="hold" grpId="0" nodeType="withEffect">
                                      <p:stCondLst>
                                        <p:cond delay="500"/>
                                      </p:stCondLst>
                                      <p:childTnLst>
                                        <p:set>
                                          <p:cBhvr>
                                            <p:cTn id="13" dur="1" fill="hold">
                                              <p:stCondLst>
                                                <p:cond delay="0"/>
                                              </p:stCondLst>
                                            </p:cTn>
                                            <p:tgtEl>
                                              <p:spTgt spid="51"/>
                                            </p:tgtEl>
                                            <p:attrNameLst>
                                              <p:attrName>style.visibility</p:attrName>
                                            </p:attrNameLst>
                                          </p:cBhvr>
                                          <p:to>
                                            <p:strVal val="visible"/>
                                          </p:to>
                                        </p:set>
                                        <p:anim calcmode="lin" valueType="num">
                                          <p:cBhvr>
                                            <p:cTn id="14" dur="500" fill="hold"/>
                                            <p:tgtEl>
                                              <p:spTgt spid="51"/>
                                            </p:tgtEl>
                                            <p:attrNameLst>
                                              <p:attrName>ppt_w</p:attrName>
                                            </p:attrNameLst>
                                          </p:cBhvr>
                                          <p:tavLst>
                                            <p:tav tm="0">
                                              <p:val>
                                                <p:fltVal val="0"/>
                                              </p:val>
                                            </p:tav>
                                            <p:tav tm="100000">
                                              <p:val>
                                                <p:strVal val="#ppt_w"/>
                                              </p:val>
                                            </p:tav>
                                          </p:tavLst>
                                        </p:anim>
                                        <p:anim calcmode="lin" valueType="num">
                                          <p:cBhvr>
                                            <p:cTn id="15" dur="500" fill="hold"/>
                                            <p:tgtEl>
                                              <p:spTgt spid="51"/>
                                            </p:tgtEl>
                                            <p:attrNameLst>
                                              <p:attrName>ppt_h</p:attrName>
                                            </p:attrNameLst>
                                          </p:cBhvr>
                                          <p:tavLst>
                                            <p:tav tm="0">
                                              <p:val>
                                                <p:fltVal val="0"/>
                                              </p:val>
                                            </p:tav>
                                            <p:tav tm="100000">
                                              <p:val>
                                                <p:strVal val="#ppt_h"/>
                                              </p:val>
                                            </p:tav>
                                          </p:tavLst>
                                        </p:anim>
                                        <p:animEffect transition="in" filter="fade">
                                          <p:cBhvr>
                                            <p:cTn id="16" dur="500"/>
                                            <p:tgtEl>
                                              <p:spTgt spid="51"/>
                                            </p:tgtEl>
                                          </p:cBhvr>
                                        </p:animEffect>
                                      </p:childTnLst>
                                    </p:cTn>
                                  </p:par>
                                  <p:par>
                                    <p:cTn id="17" presetID="53" presetClass="entr" presetSubtype="16" fill="hold" grpId="0" nodeType="withEffect">
                                      <p:stCondLst>
                                        <p:cond delay="500"/>
                                      </p:stCondLst>
                                      <p:childTnLst>
                                        <p:set>
                                          <p:cBhvr>
                                            <p:cTn id="18" dur="1" fill="hold">
                                              <p:stCondLst>
                                                <p:cond delay="0"/>
                                              </p:stCondLst>
                                            </p:cTn>
                                            <p:tgtEl>
                                              <p:spTgt spid="49"/>
                                            </p:tgtEl>
                                            <p:attrNameLst>
                                              <p:attrName>style.visibility</p:attrName>
                                            </p:attrNameLst>
                                          </p:cBhvr>
                                          <p:to>
                                            <p:strVal val="visible"/>
                                          </p:to>
                                        </p:set>
                                        <p:anim calcmode="lin" valueType="num">
                                          <p:cBhvr>
                                            <p:cTn id="19" dur="500" fill="hold"/>
                                            <p:tgtEl>
                                              <p:spTgt spid="49"/>
                                            </p:tgtEl>
                                            <p:attrNameLst>
                                              <p:attrName>ppt_w</p:attrName>
                                            </p:attrNameLst>
                                          </p:cBhvr>
                                          <p:tavLst>
                                            <p:tav tm="0">
                                              <p:val>
                                                <p:fltVal val="0"/>
                                              </p:val>
                                            </p:tav>
                                            <p:tav tm="100000">
                                              <p:val>
                                                <p:strVal val="#ppt_w"/>
                                              </p:val>
                                            </p:tav>
                                          </p:tavLst>
                                        </p:anim>
                                        <p:anim calcmode="lin" valueType="num">
                                          <p:cBhvr>
                                            <p:cTn id="20" dur="500" fill="hold"/>
                                            <p:tgtEl>
                                              <p:spTgt spid="49"/>
                                            </p:tgtEl>
                                            <p:attrNameLst>
                                              <p:attrName>ppt_h</p:attrName>
                                            </p:attrNameLst>
                                          </p:cBhvr>
                                          <p:tavLst>
                                            <p:tav tm="0">
                                              <p:val>
                                                <p:fltVal val="0"/>
                                              </p:val>
                                            </p:tav>
                                            <p:tav tm="100000">
                                              <p:val>
                                                <p:strVal val="#ppt_h"/>
                                              </p:val>
                                            </p:tav>
                                          </p:tavLst>
                                        </p:anim>
                                        <p:animEffect transition="in" filter="fade">
                                          <p:cBhvr>
                                            <p:cTn id="21" dur="500"/>
                                            <p:tgtEl>
                                              <p:spTgt spid="49"/>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500"/>
                                            <p:tgtEl>
                                              <p:spTgt spid="52"/>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56"/>
                                            </p:tgtEl>
                                            <p:attrNameLst>
                                              <p:attrName>style.visibility</p:attrName>
                                            </p:attrNameLst>
                                          </p:cBhvr>
                                          <p:to>
                                            <p:strVal val="visible"/>
                                          </p:to>
                                        </p:set>
                                        <p:animEffect transition="in" filter="fade">
                                          <p:cBhvr>
                                            <p:cTn id="36" dur="500"/>
                                            <p:tgtEl>
                                              <p:spTgt spid="56"/>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58"/>
                                            </p:tgtEl>
                                            <p:attrNameLst>
                                              <p:attrName>style.visibility</p:attrName>
                                            </p:attrNameLst>
                                          </p:cBhvr>
                                          <p:to>
                                            <p:strVal val="visible"/>
                                          </p:to>
                                        </p:set>
                                        <p:animEffect transition="in" filter="fade">
                                          <p:cBhvr>
                                            <p:cTn id="39" dur="500"/>
                                            <p:tgtEl>
                                              <p:spTgt spid="5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500"/>
                                            <p:tgtEl>
                                              <p:spTgt spid="54"/>
                                            </p:tgtEl>
                                          </p:cBhvr>
                                        </p:animEffect>
                                      </p:childTnLst>
                                    </p:cTn>
                                  </p:par>
                                  <p:par>
                                    <p:cTn id="43" presetID="10" presetClass="entr" presetSubtype="0" fill="hold" nodeType="withEffect">
                                      <p:stCondLst>
                                        <p:cond delay="100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55"/>
                                            </p:tgtEl>
                                            <p:attrNameLst>
                                              <p:attrName>style.visibility</p:attrName>
                                            </p:attrNameLst>
                                          </p:cBhvr>
                                          <p:to>
                                            <p:strVal val="visible"/>
                                          </p:to>
                                        </p:set>
                                        <p:animEffect transition="in" filter="fade">
                                          <p:cBhvr>
                                            <p:cTn id="48" dur="500"/>
                                            <p:tgtEl>
                                              <p:spTgt spid="55"/>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59"/>
                                            </p:tgtEl>
                                            <p:attrNameLst>
                                              <p:attrName>style.visibility</p:attrName>
                                            </p:attrNameLst>
                                          </p:cBhvr>
                                          <p:to>
                                            <p:strVal val="visible"/>
                                          </p:to>
                                        </p:set>
                                        <p:animEffect transition="in" filter="fade">
                                          <p:cBhvr>
                                            <p:cTn id="5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49" grpId="0" animBg="1"/>
          <p:bldP spid="47" grpId="0" animBg="1"/>
          <p:bldP spid="52" grpId="0"/>
          <p:bldP spid="53" grpId="0"/>
          <p:bldP spid="54" grpId="0"/>
          <p:bldP spid="55" grpId="0"/>
          <p:bldP spid="56" grpId="0"/>
          <p:bldP spid="57" grpId="0"/>
          <p:bldP spid="58" grpId="0"/>
          <p:bldP spid="59" grpId="0"/>
          <p:bldP spid="46"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ounded Rectangle 79">
            <a:extLst>
              <a:ext uri="{FF2B5EF4-FFF2-40B4-BE49-F238E27FC236}">
                <a16:creationId xmlns:a16="http://schemas.microsoft.com/office/drawing/2014/main" id="{B4976131-D700-1045-99FA-A1C13015B357}"/>
              </a:ext>
            </a:extLst>
          </p:cNvPr>
          <p:cNvSpPr/>
          <p:nvPr/>
        </p:nvSpPr>
        <p:spPr>
          <a:xfrm>
            <a:off x="474562" y="2077088"/>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ounded Rectangle 75">
            <a:extLst>
              <a:ext uri="{FF2B5EF4-FFF2-40B4-BE49-F238E27FC236}">
                <a16:creationId xmlns:a16="http://schemas.microsoft.com/office/drawing/2014/main" id="{BE686994-E10C-F045-8B1A-08EC97615DB8}"/>
              </a:ext>
            </a:extLst>
          </p:cNvPr>
          <p:cNvSpPr/>
          <p:nvPr/>
        </p:nvSpPr>
        <p:spPr>
          <a:xfrm>
            <a:off x="2109207" y="5044504"/>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reeform 97">
            <a:extLst>
              <a:ext uri="{FF2B5EF4-FFF2-40B4-BE49-F238E27FC236}">
                <a16:creationId xmlns:a16="http://schemas.microsoft.com/office/drawing/2014/main" id="{462F21EB-CD0E-5C4F-9C7D-26BCB9EDD19B}"/>
              </a:ext>
            </a:extLst>
          </p:cNvPr>
          <p:cNvSpPr/>
          <p:nvPr/>
        </p:nvSpPr>
        <p:spPr>
          <a:xfrm>
            <a:off x="212542" y="1862559"/>
            <a:ext cx="10612478" cy="4995441"/>
          </a:xfrm>
          <a:custGeom>
            <a:avLst/>
            <a:gdLst>
              <a:gd name="connsiteX0" fmla="*/ 10405199 w 10612478"/>
              <a:gd name="connsiteY0" fmla="*/ 0 h 4995441"/>
              <a:gd name="connsiteX1" fmla="*/ 10612478 w 10612478"/>
              <a:gd name="connsiteY1" fmla="*/ 354022 h 4995441"/>
              <a:gd name="connsiteX2" fmla="*/ 10530876 w 10612478"/>
              <a:gd name="connsiteY2" fmla="*/ 430514 h 4995441"/>
              <a:gd name="connsiteX3" fmla="*/ 9092015 w 10612478"/>
              <a:gd name="connsiteY3" fmla="*/ 1629672 h 4995441"/>
              <a:gd name="connsiteX4" fmla="*/ 8240374 w 10612478"/>
              <a:gd name="connsiteY4" fmla="*/ 2072165 h 4995441"/>
              <a:gd name="connsiteX5" fmla="*/ 7299030 w 10612478"/>
              <a:gd name="connsiteY5" fmla="*/ 2290364 h 4995441"/>
              <a:gd name="connsiteX6" fmla="*/ 7065280 w 10612478"/>
              <a:gd name="connsiteY6" fmla="*/ 2298890 h 4995441"/>
              <a:gd name="connsiteX7" fmla="*/ 5704975 w 10612478"/>
              <a:gd name="connsiteY7" fmla="*/ 2112719 h 4995441"/>
              <a:gd name="connsiteX8" fmla="*/ 4401178 w 10612478"/>
              <a:gd name="connsiteY8" fmla="*/ 1929434 h 4995441"/>
              <a:gd name="connsiteX9" fmla="*/ 3592867 w 10612478"/>
              <a:gd name="connsiteY9" fmla="*/ 2021765 h 4995441"/>
              <a:gd name="connsiteX10" fmla="*/ 2826057 w 10612478"/>
              <a:gd name="connsiteY10" fmla="*/ 2292333 h 4995441"/>
              <a:gd name="connsiteX11" fmla="*/ 1519418 w 10612478"/>
              <a:gd name="connsiteY11" fmla="*/ 3243775 h 4995441"/>
              <a:gd name="connsiteX12" fmla="*/ 1036615 w 10612478"/>
              <a:gd name="connsiteY12" fmla="*/ 3838983 h 4995441"/>
              <a:gd name="connsiteX13" fmla="*/ 668883 w 10612478"/>
              <a:gd name="connsiteY13" fmla="*/ 4468781 h 4995441"/>
              <a:gd name="connsiteX14" fmla="*/ 544773 w 10612478"/>
              <a:gd name="connsiteY14" fmla="*/ 4734877 h 4995441"/>
              <a:gd name="connsiteX15" fmla="*/ 436367 w 10612478"/>
              <a:gd name="connsiteY15" fmla="*/ 4995441 h 4995441"/>
              <a:gd name="connsiteX16" fmla="*/ 0 w 10612478"/>
              <a:gd name="connsiteY16" fmla="*/ 4995441 h 4995441"/>
              <a:gd name="connsiteX17" fmla="*/ 84861 w 10612478"/>
              <a:gd name="connsiteY17" fmla="*/ 4790634 h 4995441"/>
              <a:gd name="connsiteX18" fmla="*/ 337620 w 10612478"/>
              <a:gd name="connsiteY18" fmla="*/ 4262374 h 4995441"/>
              <a:gd name="connsiteX19" fmla="*/ 766712 w 10612478"/>
              <a:gd name="connsiteY19" fmla="*/ 3554438 h 4995441"/>
              <a:gd name="connsiteX20" fmla="*/ 1293226 w 10612478"/>
              <a:gd name="connsiteY20" fmla="*/ 2907912 h 4995441"/>
              <a:gd name="connsiteX21" fmla="*/ 1930434 w 10612478"/>
              <a:gd name="connsiteY21" fmla="*/ 2347833 h 4995441"/>
              <a:gd name="connsiteX22" fmla="*/ 2663867 w 10612478"/>
              <a:gd name="connsiteY22" fmla="*/ 1909738 h 4995441"/>
              <a:gd name="connsiteX23" fmla="*/ 3469019 w 10612478"/>
              <a:gd name="connsiteY23" fmla="*/ 1625543 h 4995441"/>
              <a:gd name="connsiteX24" fmla="*/ 4321246 w 10612478"/>
              <a:gd name="connsiteY24" fmla="*/ 1528276 h 4995441"/>
              <a:gd name="connsiteX25" fmla="*/ 5660810 w 10612478"/>
              <a:gd name="connsiteY25" fmla="*/ 1715392 h 4995441"/>
              <a:gd name="connsiteX26" fmla="*/ 6436152 w 10612478"/>
              <a:gd name="connsiteY26" fmla="*/ 1857475 h 4995441"/>
              <a:gd name="connsiteX27" fmla="*/ 7203864 w 10612478"/>
              <a:gd name="connsiteY27" fmla="*/ 1889610 h 4995441"/>
              <a:gd name="connsiteX28" fmla="*/ 8091837 w 10612478"/>
              <a:gd name="connsiteY28" fmla="*/ 1683472 h 4995441"/>
              <a:gd name="connsiteX29" fmla="*/ 8905293 w 10612478"/>
              <a:gd name="connsiteY29" fmla="*/ 1260702 h 4995441"/>
              <a:gd name="connsiteX30" fmla="*/ 10314231 w 10612478"/>
              <a:gd name="connsiteY30" fmla="*/ 85234 h 4995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612478" h="4995441">
                <a:moveTo>
                  <a:pt x="10405199" y="0"/>
                </a:moveTo>
                <a:lnTo>
                  <a:pt x="10612478" y="354022"/>
                </a:lnTo>
                <a:lnTo>
                  <a:pt x="10530876" y="430514"/>
                </a:lnTo>
                <a:cubicBezTo>
                  <a:pt x="10083955" y="849318"/>
                  <a:pt x="9621892" y="1282395"/>
                  <a:pt x="9092015" y="1629672"/>
                </a:cubicBezTo>
                <a:cubicBezTo>
                  <a:pt x="8810241" y="1814251"/>
                  <a:pt x="8523705" y="1963107"/>
                  <a:pt x="8240374" y="2072165"/>
                </a:cubicBezTo>
                <a:cubicBezTo>
                  <a:pt x="7923780" y="2193932"/>
                  <a:pt x="7607072" y="2267349"/>
                  <a:pt x="7299030" y="2290364"/>
                </a:cubicBezTo>
                <a:cubicBezTo>
                  <a:pt x="7220993" y="2296218"/>
                  <a:pt x="7143046" y="2298890"/>
                  <a:pt x="7065280" y="2298890"/>
                </a:cubicBezTo>
                <a:cubicBezTo>
                  <a:pt x="6604097" y="2298890"/>
                  <a:pt x="6148104" y="2204454"/>
                  <a:pt x="5704975" y="2112719"/>
                </a:cubicBezTo>
                <a:cubicBezTo>
                  <a:pt x="5278456" y="2024435"/>
                  <a:pt x="4837267" y="1933131"/>
                  <a:pt x="4401178" y="1929434"/>
                </a:cubicBezTo>
                <a:cubicBezTo>
                  <a:pt x="4134435" y="1927195"/>
                  <a:pt x="3862455" y="1958224"/>
                  <a:pt x="3592867" y="2021765"/>
                </a:cubicBezTo>
                <a:cubicBezTo>
                  <a:pt x="3330908" y="2083894"/>
                  <a:pt x="3074252" y="2174459"/>
                  <a:pt x="2826057" y="2292333"/>
                </a:cubicBezTo>
                <a:cubicBezTo>
                  <a:pt x="2347633" y="2518976"/>
                  <a:pt x="1895725" y="2848148"/>
                  <a:pt x="1519418" y="3243775"/>
                </a:cubicBezTo>
                <a:cubicBezTo>
                  <a:pt x="1339669" y="3432644"/>
                  <a:pt x="1181745" y="3627368"/>
                  <a:pt x="1036615" y="3838983"/>
                </a:cubicBezTo>
                <a:cubicBezTo>
                  <a:pt x="902160" y="4035002"/>
                  <a:pt x="781877" y="4241004"/>
                  <a:pt x="668883" y="4468781"/>
                </a:cubicBezTo>
                <a:cubicBezTo>
                  <a:pt x="625457" y="4556282"/>
                  <a:pt x="584143" y="4645230"/>
                  <a:pt x="544773" y="4734877"/>
                </a:cubicBezTo>
                <a:lnTo>
                  <a:pt x="436367" y="4995441"/>
                </a:lnTo>
                <a:lnTo>
                  <a:pt x="0" y="4995441"/>
                </a:lnTo>
                <a:lnTo>
                  <a:pt x="84861" y="4790634"/>
                </a:lnTo>
                <a:cubicBezTo>
                  <a:pt x="164798" y="4606798"/>
                  <a:pt x="248847" y="4431213"/>
                  <a:pt x="337620" y="4262374"/>
                </a:cubicBezTo>
                <a:cubicBezTo>
                  <a:pt x="469908" y="4010746"/>
                  <a:pt x="614271" y="3772555"/>
                  <a:pt x="766712" y="3554438"/>
                </a:cubicBezTo>
                <a:cubicBezTo>
                  <a:pt x="928142" y="3323155"/>
                  <a:pt x="1104164" y="3107007"/>
                  <a:pt x="1293226" y="2907912"/>
                </a:cubicBezTo>
                <a:cubicBezTo>
                  <a:pt x="1491831" y="2699751"/>
                  <a:pt x="1705014" y="2512379"/>
                  <a:pt x="1930434" y="2347833"/>
                </a:cubicBezTo>
                <a:cubicBezTo>
                  <a:pt x="2164004" y="2177033"/>
                  <a:pt x="2409377" y="2030469"/>
                  <a:pt x="2663867" y="1909738"/>
                </a:cubicBezTo>
                <a:cubicBezTo>
                  <a:pt x="2924473" y="1785929"/>
                  <a:pt x="3193970" y="1690803"/>
                  <a:pt x="3469019" y="1625543"/>
                </a:cubicBezTo>
                <a:cubicBezTo>
                  <a:pt x="3753049" y="1558603"/>
                  <a:pt x="4039788" y="1525902"/>
                  <a:pt x="4321246" y="1528276"/>
                </a:cubicBezTo>
                <a:cubicBezTo>
                  <a:pt x="4775365" y="1532135"/>
                  <a:pt x="5225490" y="1625408"/>
                  <a:pt x="5660810" y="1715392"/>
                </a:cubicBezTo>
                <a:cubicBezTo>
                  <a:pt x="5915233" y="1768033"/>
                  <a:pt x="6178299" y="1822480"/>
                  <a:pt x="6436152" y="1857475"/>
                </a:cubicBezTo>
                <a:cubicBezTo>
                  <a:pt x="6722372" y="1896328"/>
                  <a:pt x="6973499" y="1906823"/>
                  <a:pt x="7203864" y="1889610"/>
                </a:cubicBezTo>
                <a:cubicBezTo>
                  <a:pt x="7493785" y="1868024"/>
                  <a:pt x="7792529" y="1798575"/>
                  <a:pt x="8091837" y="1683472"/>
                </a:cubicBezTo>
                <a:cubicBezTo>
                  <a:pt x="8361989" y="1579595"/>
                  <a:pt x="8635706" y="1437349"/>
                  <a:pt x="8905293" y="1260702"/>
                </a:cubicBezTo>
                <a:cubicBezTo>
                  <a:pt x="9419442" y="923868"/>
                  <a:pt x="9874328" y="497536"/>
                  <a:pt x="10314231" y="85234"/>
                </a:cubicBezTo>
                <a:close/>
              </a:path>
            </a:pathLst>
          </a:custGeom>
          <a:solidFill>
            <a:schemeClr val="accent2">
              <a:lumMod val="60000"/>
              <a:lumOff val="40000"/>
            </a:schemeClr>
          </a:solidFill>
          <a:ln w="2285"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5854848B-88FC-8448-B6A1-DCEC0BC4FAB6}"/>
              </a:ext>
            </a:extLst>
          </p:cNvPr>
          <p:cNvSpPr/>
          <p:nvPr/>
        </p:nvSpPr>
        <p:spPr>
          <a:xfrm>
            <a:off x="339800" y="2050753"/>
            <a:ext cx="10336117" cy="4807247"/>
          </a:xfrm>
          <a:custGeom>
            <a:avLst/>
            <a:gdLst>
              <a:gd name="connsiteX0" fmla="*/ 10254583 w 10336117"/>
              <a:gd name="connsiteY0" fmla="*/ 0 h 4807247"/>
              <a:gd name="connsiteX1" fmla="*/ 10336117 w 10336117"/>
              <a:gd name="connsiteY1" fmla="*/ 139278 h 4807247"/>
              <a:gd name="connsiteX2" fmla="*/ 8912264 w 10336117"/>
              <a:gd name="connsiteY2" fmla="*/ 1326456 h 4807247"/>
              <a:gd name="connsiteX3" fmla="*/ 7165047 w 10336117"/>
              <a:gd name="connsiteY3" fmla="*/ 1971310 h 4807247"/>
              <a:gd name="connsiteX4" fmla="*/ 4274709 w 10336117"/>
              <a:gd name="connsiteY4" fmla="*/ 1610218 h 4807247"/>
              <a:gd name="connsiteX5" fmla="*/ 1319785 w 10336117"/>
              <a:gd name="connsiteY5" fmla="*/ 2957260 h 4807247"/>
              <a:gd name="connsiteX6" fmla="*/ 255082 w 10336117"/>
              <a:gd name="connsiteY6" fmla="*/ 4639183 h 4807247"/>
              <a:gd name="connsiteX7" fmla="*/ 189451 w 10336117"/>
              <a:gd name="connsiteY7" fmla="*/ 4807247 h 4807247"/>
              <a:gd name="connsiteX8" fmla="*/ 0 w 10336117"/>
              <a:gd name="connsiteY8" fmla="*/ 4807247 h 4807247"/>
              <a:gd name="connsiteX9" fmla="*/ 82159 w 10336117"/>
              <a:gd name="connsiteY9" fmla="*/ 4600546 h 4807247"/>
              <a:gd name="connsiteX10" fmla="*/ 1238160 w 10336117"/>
              <a:gd name="connsiteY10" fmla="*/ 2818010 h 4807247"/>
              <a:gd name="connsiteX11" fmla="*/ 4193151 w 10336117"/>
              <a:gd name="connsiteY11" fmla="*/ 1470968 h 4807247"/>
              <a:gd name="connsiteX12" fmla="*/ 7083398 w 10336117"/>
              <a:gd name="connsiteY12" fmla="*/ 1832032 h 4807247"/>
              <a:gd name="connsiteX13" fmla="*/ 8830593 w 10336117"/>
              <a:gd name="connsiteY13" fmla="*/ 1187178 h 4807247"/>
              <a:gd name="connsiteX14" fmla="*/ 10254583 w 10336117"/>
              <a:gd name="connsiteY14" fmla="*/ 0 h 480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36117" h="4807247">
                <a:moveTo>
                  <a:pt x="10254583" y="0"/>
                </a:moveTo>
                <a:lnTo>
                  <a:pt x="10336117" y="139278"/>
                </a:lnTo>
                <a:cubicBezTo>
                  <a:pt x="9885925" y="561212"/>
                  <a:pt x="9432753" y="985520"/>
                  <a:pt x="8912264" y="1326456"/>
                </a:cubicBezTo>
                <a:cubicBezTo>
                  <a:pt x="8391775" y="1667391"/>
                  <a:pt x="7795054" y="1924119"/>
                  <a:pt x="7165047" y="1971310"/>
                </a:cubicBezTo>
                <a:cubicBezTo>
                  <a:pt x="6193281" y="2043942"/>
                  <a:pt x="5249318" y="1618501"/>
                  <a:pt x="4274709" y="1610218"/>
                </a:cubicBezTo>
                <a:cubicBezTo>
                  <a:pt x="3149330" y="1600667"/>
                  <a:pt x="2075041" y="2163335"/>
                  <a:pt x="1319785" y="2957260"/>
                </a:cubicBezTo>
                <a:cubicBezTo>
                  <a:pt x="824149" y="3478274"/>
                  <a:pt x="506368" y="4030928"/>
                  <a:pt x="255082" y="4639183"/>
                </a:cubicBezTo>
                <a:lnTo>
                  <a:pt x="189451" y="4807247"/>
                </a:lnTo>
                <a:lnTo>
                  <a:pt x="0" y="4807247"/>
                </a:lnTo>
                <a:lnTo>
                  <a:pt x="82159" y="4600546"/>
                </a:lnTo>
                <a:cubicBezTo>
                  <a:pt x="370637" y="3951250"/>
                  <a:pt x="742509" y="3338918"/>
                  <a:pt x="1238160" y="2818010"/>
                </a:cubicBezTo>
                <a:cubicBezTo>
                  <a:pt x="1993438" y="2024247"/>
                  <a:pt x="3067726" y="1461389"/>
                  <a:pt x="4193151" y="1470968"/>
                </a:cubicBezTo>
                <a:cubicBezTo>
                  <a:pt x="5167761" y="1479251"/>
                  <a:pt x="6111746" y="1904692"/>
                  <a:pt x="7083398" y="1832032"/>
                </a:cubicBezTo>
                <a:cubicBezTo>
                  <a:pt x="7713406" y="1784949"/>
                  <a:pt x="8310105" y="1528276"/>
                  <a:pt x="8830593" y="1187178"/>
                </a:cubicBezTo>
                <a:cubicBezTo>
                  <a:pt x="9351084" y="846081"/>
                  <a:pt x="9804254" y="421880"/>
                  <a:pt x="10254583" y="0"/>
                </a:cubicBezTo>
                <a:close/>
              </a:path>
            </a:pathLst>
          </a:custGeom>
          <a:solidFill>
            <a:schemeClr val="accent2"/>
          </a:solidFill>
          <a:ln w="2285" cap="flat">
            <a:noFill/>
            <a:prstDash val="solid"/>
            <a:miter/>
          </a:ln>
        </p:spPr>
        <p:txBody>
          <a:bodyPr rtlCol="0" anchor="ctr"/>
          <a:lstStyle/>
          <a:p>
            <a:endParaRPr lang="en-US"/>
          </a:p>
        </p:txBody>
      </p:sp>
      <p:grpSp>
        <p:nvGrpSpPr>
          <p:cNvPr id="46" name="Group 45">
            <a:extLst>
              <a:ext uri="{FF2B5EF4-FFF2-40B4-BE49-F238E27FC236}">
                <a16:creationId xmlns:a16="http://schemas.microsoft.com/office/drawing/2014/main" id="{7380BECB-2BDA-E346-B7F5-62D123FF3DF7}"/>
              </a:ext>
            </a:extLst>
          </p:cNvPr>
          <p:cNvGrpSpPr/>
          <p:nvPr/>
        </p:nvGrpSpPr>
        <p:grpSpPr>
          <a:xfrm>
            <a:off x="9945271" y="1039783"/>
            <a:ext cx="1844535" cy="1783570"/>
            <a:chOff x="9006707" y="270255"/>
            <a:chExt cx="1611215" cy="1557962"/>
          </a:xfrm>
          <a:effectLst>
            <a:outerShdw blurRad="127000" sx="102000" sy="102000" algn="ctr" rotWithShape="0">
              <a:prstClr val="black">
                <a:alpha val="30000"/>
              </a:prstClr>
            </a:outerShdw>
          </a:effectLst>
        </p:grpSpPr>
        <p:sp>
          <p:nvSpPr>
            <p:cNvPr id="48" name="Freeform 47">
              <a:extLst>
                <a:ext uri="{FF2B5EF4-FFF2-40B4-BE49-F238E27FC236}">
                  <a16:creationId xmlns:a16="http://schemas.microsoft.com/office/drawing/2014/main" id="{38D75996-61AB-7546-9483-DB8E060740CB}"/>
                </a:ext>
              </a:extLst>
            </p:cNvPr>
            <p:cNvSpPr/>
            <p:nvPr/>
          </p:nvSpPr>
          <p:spPr>
            <a:xfrm>
              <a:off x="9006707" y="605739"/>
              <a:ext cx="791071" cy="570610"/>
            </a:xfrm>
            <a:custGeom>
              <a:avLst/>
              <a:gdLst>
                <a:gd name="connsiteX0" fmla="*/ 687357 w 791071"/>
                <a:gd name="connsiteY0" fmla="*/ 489435 h 570610"/>
                <a:gd name="connsiteX1" fmla="*/ 750604 w 791071"/>
                <a:gd name="connsiteY1" fmla="*/ 570611 h 570610"/>
                <a:gd name="connsiteX2" fmla="*/ 568823 w 791071"/>
                <a:gd name="connsiteY2" fmla="*/ 40447 h 570610"/>
                <a:gd name="connsiteX3" fmla="*/ 38428 w 791071"/>
                <a:gd name="connsiteY3" fmla="*/ 222140 h 570610"/>
                <a:gd name="connsiteX4" fmla="*/ 0 w 791071"/>
                <a:gd name="connsiteY4" fmla="*/ 357093 h 570610"/>
                <a:gd name="connsiteX5" fmla="*/ 687357 w 791071"/>
                <a:gd name="connsiteY5" fmla="*/ 489435 h 570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071" h="570610">
                  <a:moveTo>
                    <a:pt x="687357" y="489435"/>
                  </a:moveTo>
                  <a:cubicBezTo>
                    <a:pt x="710773" y="514596"/>
                    <a:pt x="731937" y="541758"/>
                    <a:pt x="750604" y="570611"/>
                  </a:cubicBezTo>
                  <a:cubicBezTo>
                    <a:pt x="846878" y="374037"/>
                    <a:pt x="765494" y="136675"/>
                    <a:pt x="568823" y="40447"/>
                  </a:cubicBezTo>
                  <a:cubicBezTo>
                    <a:pt x="372164" y="-55780"/>
                    <a:pt x="134690" y="25566"/>
                    <a:pt x="38428" y="222140"/>
                  </a:cubicBezTo>
                  <a:cubicBezTo>
                    <a:pt x="17682" y="264482"/>
                    <a:pt x="4676" y="310182"/>
                    <a:pt x="0" y="357093"/>
                  </a:cubicBezTo>
                  <a:cubicBezTo>
                    <a:pt x="233548" y="247238"/>
                    <a:pt x="511346" y="300723"/>
                    <a:pt x="687357" y="489435"/>
                  </a:cubicBezTo>
                  <a:close/>
                </a:path>
              </a:pathLst>
            </a:custGeom>
            <a:solidFill>
              <a:schemeClr val="accent2"/>
            </a:solidFill>
            <a:ln w="12303"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49A343AF-24F3-1B40-92EA-37D4DF359FC3}"/>
                </a:ext>
              </a:extLst>
            </p:cNvPr>
            <p:cNvSpPr/>
            <p:nvPr/>
          </p:nvSpPr>
          <p:spPr>
            <a:xfrm>
              <a:off x="9653457" y="1035696"/>
              <a:ext cx="545428" cy="792521"/>
            </a:xfrm>
            <a:custGeom>
              <a:avLst/>
              <a:gdLst>
                <a:gd name="connsiteX0" fmla="*/ 76537 w 545428"/>
                <a:gd name="connsiteY0" fmla="*/ 97975 h 792521"/>
                <a:gd name="connsiteX1" fmla="*/ 0 w 545428"/>
                <a:gd name="connsiteY1" fmla="*/ 29099 h 792521"/>
                <a:gd name="connsiteX2" fmla="*/ 516318 w 545428"/>
                <a:gd name="connsiteY2" fmla="*/ 247599 h 792521"/>
                <a:gd name="connsiteX3" fmla="*/ 297719 w 545428"/>
                <a:gd name="connsiteY3" fmla="*/ 763679 h 792521"/>
                <a:gd name="connsiteX4" fmla="*/ 159965 w 545428"/>
                <a:gd name="connsiteY4" fmla="*/ 792521 h 792521"/>
                <a:gd name="connsiteX5" fmla="*/ 76537 w 545428"/>
                <a:gd name="connsiteY5" fmla="*/ 97975 h 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428" h="792521">
                  <a:moveTo>
                    <a:pt x="76537" y="97975"/>
                  </a:moveTo>
                  <a:cubicBezTo>
                    <a:pt x="53046" y="72867"/>
                    <a:pt x="27440" y="49825"/>
                    <a:pt x="0" y="29099"/>
                  </a:cubicBezTo>
                  <a:cubicBezTo>
                    <a:pt x="202946" y="-53077"/>
                    <a:pt x="434108" y="44749"/>
                    <a:pt x="516318" y="247599"/>
                  </a:cubicBezTo>
                  <a:cubicBezTo>
                    <a:pt x="598527" y="450449"/>
                    <a:pt x="500665" y="681507"/>
                    <a:pt x="297719" y="763679"/>
                  </a:cubicBezTo>
                  <a:cubicBezTo>
                    <a:pt x="253889" y="781427"/>
                    <a:pt x="207240" y="791193"/>
                    <a:pt x="159965" y="792521"/>
                  </a:cubicBezTo>
                  <a:cubicBezTo>
                    <a:pt x="285968" y="567455"/>
                    <a:pt x="252264" y="286829"/>
                    <a:pt x="76537" y="97975"/>
                  </a:cubicBezTo>
                  <a:close/>
                </a:path>
              </a:pathLst>
            </a:custGeom>
            <a:solidFill>
              <a:schemeClr val="accent2"/>
            </a:solidFill>
            <a:ln w="12303"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AD1C2898-B1FA-1845-A248-BF19C306B85A}"/>
                </a:ext>
              </a:extLst>
            </p:cNvPr>
            <p:cNvSpPr/>
            <p:nvPr/>
          </p:nvSpPr>
          <p:spPr>
            <a:xfrm>
              <a:off x="9007075" y="677241"/>
              <a:ext cx="1103389" cy="1150975"/>
            </a:xfrm>
            <a:custGeom>
              <a:avLst/>
              <a:gdLst>
                <a:gd name="connsiteX0" fmla="*/ 888175 w 1103389"/>
                <a:gd name="connsiteY0" fmla="*/ 1075212 h 1150975"/>
                <a:gd name="connsiteX1" fmla="*/ 834894 w 1103389"/>
                <a:gd name="connsiteY1" fmla="*/ 416211 h 1150975"/>
                <a:gd name="connsiteX2" fmla="*/ 831695 w 1103389"/>
                <a:gd name="connsiteY2" fmla="*/ 423222 h 1150975"/>
                <a:gd name="connsiteX3" fmla="*/ 785797 w 1103389"/>
                <a:gd name="connsiteY3" fmla="*/ 361725 h 1150975"/>
                <a:gd name="connsiteX4" fmla="*/ 727717 w 1103389"/>
                <a:gd name="connsiteY4" fmla="*/ 311789 h 1150975"/>
                <a:gd name="connsiteX5" fmla="*/ 734854 w 1103389"/>
                <a:gd name="connsiteY5" fmla="*/ 308960 h 1150975"/>
                <a:gd name="connsiteX6" fmla="*/ 81090 w 1103389"/>
                <a:gd name="connsiteY6" fmla="*/ 209827 h 1150975"/>
                <a:gd name="connsiteX7" fmla="*/ 167225 w 1103389"/>
                <a:gd name="connsiteY7" fmla="*/ 0 h 1150975"/>
                <a:gd name="connsiteX8" fmla="*/ 0 w 1103389"/>
                <a:gd name="connsiteY8" fmla="*/ 285592 h 1150975"/>
                <a:gd name="connsiteX9" fmla="*/ 653887 w 1103389"/>
                <a:gd name="connsiteY9" fmla="*/ 384848 h 1150975"/>
                <a:gd name="connsiteX10" fmla="*/ 646750 w 1103389"/>
                <a:gd name="connsiteY10" fmla="*/ 387553 h 1150975"/>
                <a:gd name="connsiteX11" fmla="*/ 704830 w 1103389"/>
                <a:gd name="connsiteY11" fmla="*/ 437612 h 1150975"/>
                <a:gd name="connsiteX12" fmla="*/ 750604 w 1103389"/>
                <a:gd name="connsiteY12" fmla="*/ 499109 h 1150975"/>
                <a:gd name="connsiteX13" fmla="*/ 753927 w 1103389"/>
                <a:gd name="connsiteY13" fmla="*/ 492098 h 1150975"/>
                <a:gd name="connsiteX14" fmla="*/ 807085 w 1103389"/>
                <a:gd name="connsiteY14" fmla="*/ 1150976 h 1150975"/>
                <a:gd name="connsiteX15" fmla="*/ 1065490 w 1103389"/>
                <a:gd name="connsiteY15" fmla="*/ 1044340 h 1150975"/>
                <a:gd name="connsiteX16" fmla="*/ 1103389 w 1103389"/>
                <a:gd name="connsiteY16" fmla="*/ 1003752 h 1150975"/>
                <a:gd name="connsiteX17" fmla="*/ 888175 w 1103389"/>
                <a:gd name="connsiteY17" fmla="*/ 1075212 h 115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03389" h="1150975">
                  <a:moveTo>
                    <a:pt x="888175" y="1075212"/>
                  </a:moveTo>
                  <a:cubicBezTo>
                    <a:pt x="1005613" y="865040"/>
                    <a:pt x="984572" y="604807"/>
                    <a:pt x="834894" y="416211"/>
                  </a:cubicBezTo>
                  <a:lnTo>
                    <a:pt x="831695" y="423222"/>
                  </a:lnTo>
                  <a:cubicBezTo>
                    <a:pt x="817680" y="401794"/>
                    <a:pt x="802360" y="381255"/>
                    <a:pt x="785797" y="361725"/>
                  </a:cubicBezTo>
                  <a:cubicBezTo>
                    <a:pt x="767524" y="343857"/>
                    <a:pt x="748119" y="327178"/>
                    <a:pt x="727717" y="311789"/>
                  </a:cubicBezTo>
                  <a:lnTo>
                    <a:pt x="734854" y="308960"/>
                  </a:lnTo>
                  <a:cubicBezTo>
                    <a:pt x="557158" y="146577"/>
                    <a:pt x="298974" y="107429"/>
                    <a:pt x="81090" y="209827"/>
                  </a:cubicBezTo>
                  <a:cubicBezTo>
                    <a:pt x="88707" y="132982"/>
                    <a:pt x="118645" y="60042"/>
                    <a:pt x="167225" y="0"/>
                  </a:cubicBezTo>
                  <a:cubicBezTo>
                    <a:pt x="72440" y="66221"/>
                    <a:pt x="11345" y="170553"/>
                    <a:pt x="0" y="285592"/>
                  </a:cubicBezTo>
                  <a:cubicBezTo>
                    <a:pt x="217946" y="183170"/>
                    <a:pt x="476191" y="222369"/>
                    <a:pt x="653887" y="384848"/>
                  </a:cubicBezTo>
                  <a:lnTo>
                    <a:pt x="646750" y="387553"/>
                  </a:lnTo>
                  <a:cubicBezTo>
                    <a:pt x="667152" y="402985"/>
                    <a:pt x="686558" y="419705"/>
                    <a:pt x="704830" y="437612"/>
                  </a:cubicBezTo>
                  <a:cubicBezTo>
                    <a:pt x="721405" y="457098"/>
                    <a:pt x="736701" y="477640"/>
                    <a:pt x="750604" y="499109"/>
                  </a:cubicBezTo>
                  <a:cubicBezTo>
                    <a:pt x="751835" y="496772"/>
                    <a:pt x="752820" y="494435"/>
                    <a:pt x="753927" y="492098"/>
                  </a:cubicBezTo>
                  <a:cubicBezTo>
                    <a:pt x="903543" y="680682"/>
                    <a:pt x="924536" y="940866"/>
                    <a:pt x="807085" y="1150976"/>
                  </a:cubicBezTo>
                  <a:cubicBezTo>
                    <a:pt x="903359" y="1148160"/>
                    <a:pt x="995277" y="1110228"/>
                    <a:pt x="1065490" y="1044340"/>
                  </a:cubicBezTo>
                  <a:cubicBezTo>
                    <a:pt x="1079037" y="1031697"/>
                    <a:pt x="1091699" y="1018130"/>
                    <a:pt x="1103389" y="1003752"/>
                  </a:cubicBezTo>
                  <a:cubicBezTo>
                    <a:pt x="1040141" y="1048006"/>
                    <a:pt x="965339" y="1072838"/>
                    <a:pt x="888175" y="1075212"/>
                  </a:cubicBezTo>
                  <a:close/>
                </a:path>
              </a:pathLst>
            </a:custGeom>
            <a:solidFill>
              <a:schemeClr val="accent1">
                <a:lumMod val="40000"/>
                <a:lumOff val="60000"/>
              </a:schemeClr>
            </a:solidFill>
            <a:ln w="12303"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59E3F9A2-E83E-844F-BA08-F6956EB75D39}"/>
                </a:ext>
              </a:extLst>
            </p:cNvPr>
            <p:cNvSpPr/>
            <p:nvPr/>
          </p:nvSpPr>
          <p:spPr>
            <a:xfrm>
              <a:off x="9486520" y="270255"/>
              <a:ext cx="1131402" cy="1078917"/>
            </a:xfrm>
            <a:custGeom>
              <a:avLst/>
              <a:gdLst>
                <a:gd name="connsiteX0" fmla="*/ 685715 w 1131402"/>
                <a:gd name="connsiteY0" fmla="*/ 947052 h 1078917"/>
                <a:gd name="connsiteX1" fmla="*/ 73419 w 1131402"/>
                <a:gd name="connsiteY1" fmla="*/ 985672 h 1078917"/>
                <a:gd name="connsiteX2" fmla="*/ 155370 w 1131402"/>
                <a:gd name="connsiteY2" fmla="*/ 378083 h 1078917"/>
                <a:gd name="connsiteX3" fmla="*/ 1131402 w 1131402"/>
                <a:gd name="connsiteY3" fmla="*/ 0 h 1078917"/>
                <a:gd name="connsiteX4" fmla="*/ 685715 w 1131402"/>
                <a:gd name="connsiteY4" fmla="*/ 947052 h 107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402" h="1078917">
                  <a:moveTo>
                    <a:pt x="685715" y="947052"/>
                  </a:moveTo>
                  <a:cubicBezTo>
                    <a:pt x="393471" y="1219238"/>
                    <a:pt x="73419" y="985672"/>
                    <a:pt x="73419" y="985672"/>
                  </a:cubicBezTo>
                  <a:cubicBezTo>
                    <a:pt x="73419" y="985672"/>
                    <a:pt x="-137365" y="650268"/>
                    <a:pt x="155370" y="378083"/>
                  </a:cubicBezTo>
                  <a:cubicBezTo>
                    <a:pt x="448106" y="105898"/>
                    <a:pt x="1131402" y="0"/>
                    <a:pt x="1131402" y="0"/>
                  </a:cubicBezTo>
                  <a:cubicBezTo>
                    <a:pt x="1131402" y="0"/>
                    <a:pt x="977836" y="674990"/>
                    <a:pt x="685715" y="947052"/>
                  </a:cubicBezTo>
                  <a:close/>
                </a:path>
              </a:pathLst>
            </a:custGeom>
            <a:solidFill>
              <a:srgbClr val="FFFFFF"/>
            </a:solidFill>
            <a:ln w="12303"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7012759B-7732-B64D-8968-D787B82694E7}"/>
                </a:ext>
              </a:extLst>
            </p:cNvPr>
            <p:cNvSpPr/>
            <p:nvPr/>
          </p:nvSpPr>
          <p:spPr>
            <a:xfrm>
              <a:off x="9487174" y="270255"/>
              <a:ext cx="1130624" cy="1079147"/>
            </a:xfrm>
            <a:custGeom>
              <a:avLst/>
              <a:gdLst>
                <a:gd name="connsiteX0" fmla="*/ 368577 w 1130624"/>
                <a:gd name="connsiteY0" fmla="*/ 553472 h 1079147"/>
                <a:gd name="connsiteX1" fmla="*/ 1130625 w 1130624"/>
                <a:gd name="connsiteY1" fmla="*/ 0 h 1079147"/>
                <a:gd name="connsiteX2" fmla="*/ 1130625 w 1130624"/>
                <a:gd name="connsiteY2" fmla="*/ 0 h 1079147"/>
                <a:gd name="connsiteX3" fmla="*/ 154716 w 1130624"/>
                <a:gd name="connsiteY3" fmla="*/ 378083 h 1079147"/>
                <a:gd name="connsiteX4" fmla="*/ 73257 w 1130624"/>
                <a:gd name="connsiteY4" fmla="*/ 985918 h 1079147"/>
                <a:gd name="connsiteX5" fmla="*/ 367469 w 1130624"/>
                <a:gd name="connsiteY5" fmla="*/ 1079148 h 1079147"/>
                <a:gd name="connsiteX6" fmla="*/ 368577 w 1130624"/>
                <a:gd name="connsiteY6" fmla="*/ 553472 h 107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624" h="1079147">
                  <a:moveTo>
                    <a:pt x="368577" y="553472"/>
                  </a:moveTo>
                  <a:cubicBezTo>
                    <a:pt x="535186" y="300843"/>
                    <a:pt x="942235" y="88679"/>
                    <a:pt x="1130625" y="0"/>
                  </a:cubicBezTo>
                  <a:lnTo>
                    <a:pt x="1130625" y="0"/>
                  </a:lnTo>
                  <a:cubicBezTo>
                    <a:pt x="1130625" y="0"/>
                    <a:pt x="446344" y="105898"/>
                    <a:pt x="154716" y="378083"/>
                  </a:cubicBezTo>
                  <a:cubicBezTo>
                    <a:pt x="-136913" y="650268"/>
                    <a:pt x="73257" y="985918"/>
                    <a:pt x="73257" y="985918"/>
                  </a:cubicBezTo>
                  <a:cubicBezTo>
                    <a:pt x="160512" y="1044238"/>
                    <a:pt x="262545" y="1076571"/>
                    <a:pt x="367469" y="1079148"/>
                  </a:cubicBezTo>
                  <a:cubicBezTo>
                    <a:pt x="299176" y="972512"/>
                    <a:pt x="221655" y="774861"/>
                    <a:pt x="368577" y="553472"/>
                  </a:cubicBezTo>
                  <a:close/>
                </a:path>
              </a:pathLst>
            </a:custGeom>
            <a:solidFill>
              <a:srgbClr val="F2F2F2"/>
            </a:solidFill>
            <a:ln w="12303"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3FE6BD06-9E02-5847-B643-434BAF2F8EF4}"/>
                </a:ext>
              </a:extLst>
            </p:cNvPr>
            <p:cNvSpPr/>
            <p:nvPr/>
          </p:nvSpPr>
          <p:spPr>
            <a:xfrm>
              <a:off x="9385700" y="1104153"/>
              <a:ext cx="321775" cy="333928"/>
            </a:xfrm>
            <a:custGeom>
              <a:avLst/>
              <a:gdLst>
                <a:gd name="connsiteX0" fmla="*/ 279323 w 321775"/>
                <a:gd name="connsiteY0" fmla="*/ 333928 h 333928"/>
                <a:gd name="connsiteX1" fmla="*/ 0 w 321775"/>
                <a:gd name="connsiteY1" fmla="*/ 34438 h 333928"/>
                <a:gd name="connsiteX2" fmla="*/ 114436 w 321775"/>
                <a:gd name="connsiteY2" fmla="*/ 0 h 333928"/>
                <a:gd name="connsiteX3" fmla="*/ 321776 w 321775"/>
                <a:gd name="connsiteY3" fmla="*/ 222127 h 333928"/>
                <a:gd name="connsiteX4" fmla="*/ 279323 w 321775"/>
                <a:gd name="connsiteY4" fmla="*/ 333928 h 333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75" h="333928">
                  <a:moveTo>
                    <a:pt x="279323" y="333928"/>
                  </a:moveTo>
                  <a:lnTo>
                    <a:pt x="0" y="34438"/>
                  </a:lnTo>
                  <a:lnTo>
                    <a:pt x="114436" y="0"/>
                  </a:lnTo>
                  <a:lnTo>
                    <a:pt x="321776" y="222127"/>
                  </a:lnTo>
                  <a:lnTo>
                    <a:pt x="279323" y="333928"/>
                  </a:lnTo>
                  <a:close/>
                </a:path>
              </a:pathLst>
            </a:custGeom>
            <a:solidFill>
              <a:srgbClr val="6D6D6D"/>
            </a:solidFill>
            <a:ln w="12303"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ABE197DE-C873-4846-9D9F-3BA218D01312}"/>
                </a:ext>
              </a:extLst>
            </p:cNvPr>
            <p:cNvSpPr/>
            <p:nvPr/>
          </p:nvSpPr>
          <p:spPr>
            <a:xfrm rot="16321800">
              <a:off x="9867299" y="541462"/>
              <a:ext cx="443717" cy="443515"/>
            </a:xfrm>
            <a:custGeom>
              <a:avLst/>
              <a:gdLst>
                <a:gd name="connsiteX0" fmla="*/ 443718 w 443717"/>
                <a:gd name="connsiteY0" fmla="*/ 221758 h 443515"/>
                <a:gd name="connsiteX1" fmla="*/ 221858 w 443717"/>
                <a:gd name="connsiteY1" fmla="*/ 443515 h 443515"/>
                <a:gd name="connsiteX2" fmla="*/ -1 w 443717"/>
                <a:gd name="connsiteY2" fmla="*/ 221758 h 443515"/>
                <a:gd name="connsiteX3" fmla="*/ 221858 w 443717"/>
                <a:gd name="connsiteY3" fmla="*/ 0 h 443515"/>
                <a:gd name="connsiteX4" fmla="*/ 443718 w 443717"/>
                <a:gd name="connsiteY4" fmla="*/ 221758 h 44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717" h="443515">
                  <a:moveTo>
                    <a:pt x="443718" y="221758"/>
                  </a:moveTo>
                  <a:cubicBezTo>
                    <a:pt x="443718" y="344231"/>
                    <a:pt x="344388" y="443515"/>
                    <a:pt x="221858" y="443515"/>
                  </a:cubicBezTo>
                  <a:cubicBezTo>
                    <a:pt x="99329" y="443515"/>
                    <a:pt x="-1" y="344231"/>
                    <a:pt x="-1" y="221758"/>
                  </a:cubicBezTo>
                  <a:cubicBezTo>
                    <a:pt x="-1" y="99284"/>
                    <a:pt x="99329" y="0"/>
                    <a:pt x="221858" y="0"/>
                  </a:cubicBezTo>
                  <a:cubicBezTo>
                    <a:pt x="344388" y="0"/>
                    <a:pt x="443718" y="99284"/>
                    <a:pt x="443718" y="221758"/>
                  </a:cubicBezTo>
                  <a:close/>
                </a:path>
              </a:pathLst>
            </a:custGeom>
            <a:solidFill>
              <a:srgbClr val="606060"/>
            </a:solidFill>
            <a:ln w="12303"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B2A27FD9-9564-7944-BD24-E0ED167997EA}"/>
                </a:ext>
              </a:extLst>
            </p:cNvPr>
            <p:cNvSpPr/>
            <p:nvPr/>
          </p:nvSpPr>
          <p:spPr>
            <a:xfrm rot="16317600">
              <a:off x="9904561" y="578689"/>
              <a:ext cx="369149" cy="368981"/>
            </a:xfrm>
            <a:custGeom>
              <a:avLst/>
              <a:gdLst>
                <a:gd name="connsiteX0" fmla="*/ 369150 w 369149"/>
                <a:gd name="connsiteY0" fmla="*/ 184491 h 368981"/>
                <a:gd name="connsiteX1" fmla="*/ 184575 w 369149"/>
                <a:gd name="connsiteY1" fmla="*/ 368981 h 368981"/>
                <a:gd name="connsiteX2" fmla="*/ 0 w 369149"/>
                <a:gd name="connsiteY2" fmla="*/ 184491 h 368981"/>
                <a:gd name="connsiteX3" fmla="*/ 184575 w 369149"/>
                <a:gd name="connsiteY3" fmla="*/ 0 h 368981"/>
                <a:gd name="connsiteX4" fmla="*/ 369150 w 369149"/>
                <a:gd name="connsiteY4" fmla="*/ 184491 h 3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49" h="368981">
                  <a:moveTo>
                    <a:pt x="369150" y="184491"/>
                  </a:moveTo>
                  <a:cubicBezTo>
                    <a:pt x="369150" y="286382"/>
                    <a:pt x="286513" y="368981"/>
                    <a:pt x="184575" y="368981"/>
                  </a:cubicBezTo>
                  <a:cubicBezTo>
                    <a:pt x="82637" y="368981"/>
                    <a:pt x="0" y="286382"/>
                    <a:pt x="0" y="184491"/>
                  </a:cubicBezTo>
                  <a:cubicBezTo>
                    <a:pt x="0" y="82599"/>
                    <a:pt x="82637" y="0"/>
                    <a:pt x="184575" y="0"/>
                  </a:cubicBezTo>
                  <a:cubicBezTo>
                    <a:pt x="286513" y="0"/>
                    <a:pt x="369150" y="82599"/>
                    <a:pt x="369150" y="184491"/>
                  </a:cubicBezTo>
                  <a:close/>
                </a:path>
              </a:pathLst>
            </a:custGeom>
            <a:solidFill>
              <a:srgbClr val="B2B2B2"/>
            </a:solidFill>
            <a:ln w="12303"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76BCB802-C0E0-DA4C-B548-741546C88F22}"/>
                </a:ext>
              </a:extLst>
            </p:cNvPr>
            <p:cNvSpPr/>
            <p:nvPr/>
          </p:nvSpPr>
          <p:spPr>
            <a:xfrm>
              <a:off x="10072137" y="582413"/>
              <a:ext cx="200500" cy="309698"/>
            </a:xfrm>
            <a:custGeom>
              <a:avLst/>
              <a:gdLst>
                <a:gd name="connsiteX0" fmla="*/ 52478 w 200500"/>
                <a:gd name="connsiteY0" fmla="*/ 0 h 309698"/>
                <a:gd name="connsiteX1" fmla="*/ 55665 w 200500"/>
                <a:gd name="connsiteY1" fmla="*/ 260890 h 309698"/>
                <a:gd name="connsiteX2" fmla="*/ 148088 w 200500"/>
                <a:gd name="connsiteY2" fmla="*/ 309698 h 309698"/>
                <a:gd name="connsiteX3" fmla="*/ 144778 w 200500"/>
                <a:gd name="connsiteY3" fmla="*/ 48810 h 309698"/>
                <a:gd name="connsiteX4" fmla="*/ 52109 w 200500"/>
                <a:gd name="connsiteY4" fmla="*/ 0 h 309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500" h="309698">
                  <a:moveTo>
                    <a:pt x="52478" y="0"/>
                  </a:moveTo>
                  <a:cubicBezTo>
                    <a:pt x="-18719" y="72924"/>
                    <a:pt x="-17291" y="189728"/>
                    <a:pt x="55665" y="260890"/>
                  </a:cubicBezTo>
                  <a:cubicBezTo>
                    <a:pt x="81124" y="285721"/>
                    <a:pt x="113216" y="302669"/>
                    <a:pt x="148088" y="309698"/>
                  </a:cubicBezTo>
                  <a:cubicBezTo>
                    <a:pt x="219248" y="236741"/>
                    <a:pt x="217758" y="119937"/>
                    <a:pt x="144778" y="48810"/>
                  </a:cubicBezTo>
                  <a:cubicBezTo>
                    <a:pt x="119245" y="23937"/>
                    <a:pt x="87067" y="6985"/>
                    <a:pt x="52109" y="0"/>
                  </a:cubicBezTo>
                  <a:close/>
                </a:path>
              </a:pathLst>
            </a:custGeom>
            <a:solidFill>
              <a:srgbClr val="D6D6D6"/>
            </a:solidFill>
            <a:ln w="12303"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4EC47F14-9522-6742-ACCA-A0720A06EF47}"/>
                </a:ext>
              </a:extLst>
            </p:cNvPr>
            <p:cNvSpPr/>
            <p:nvPr/>
          </p:nvSpPr>
          <p:spPr>
            <a:xfrm>
              <a:off x="9062694" y="1203248"/>
              <a:ext cx="520293" cy="490660"/>
            </a:xfrm>
            <a:custGeom>
              <a:avLst/>
              <a:gdLst>
                <a:gd name="connsiteX0" fmla="*/ 442980 w 520293"/>
                <a:gd name="connsiteY0" fmla="*/ 401859 h 490660"/>
                <a:gd name="connsiteX1" fmla="*/ 0 w 520293"/>
                <a:gd name="connsiteY1" fmla="*/ 490660 h 490660"/>
                <a:gd name="connsiteX2" fmla="*/ 135355 w 520293"/>
                <a:gd name="connsiteY2" fmla="*/ 59198 h 490660"/>
                <a:gd name="connsiteX3" fmla="*/ 461068 w 520293"/>
                <a:gd name="connsiteY3" fmla="*/ 76294 h 490660"/>
                <a:gd name="connsiteX4" fmla="*/ 443964 w 520293"/>
                <a:gd name="connsiteY4" fmla="*/ 401859 h 490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93" h="490660">
                  <a:moveTo>
                    <a:pt x="442980" y="401859"/>
                  </a:moveTo>
                  <a:cubicBezTo>
                    <a:pt x="348354" y="486970"/>
                    <a:pt x="0" y="490660"/>
                    <a:pt x="0" y="490660"/>
                  </a:cubicBezTo>
                  <a:cubicBezTo>
                    <a:pt x="0" y="490660"/>
                    <a:pt x="40114" y="144433"/>
                    <a:pt x="135355" y="59198"/>
                  </a:cubicBezTo>
                  <a:cubicBezTo>
                    <a:pt x="230017" y="-25984"/>
                    <a:pt x="375844" y="-18329"/>
                    <a:pt x="461068" y="76294"/>
                  </a:cubicBezTo>
                  <a:cubicBezTo>
                    <a:pt x="546292" y="170917"/>
                    <a:pt x="538627" y="316673"/>
                    <a:pt x="443964" y="401859"/>
                  </a:cubicBezTo>
                  <a:close/>
                </a:path>
              </a:pathLst>
            </a:custGeom>
            <a:solidFill>
              <a:schemeClr val="accent1"/>
            </a:solidFill>
            <a:ln w="12303"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5039E415-78BF-9E44-AF73-59C5323EA967}"/>
                </a:ext>
              </a:extLst>
            </p:cNvPr>
            <p:cNvSpPr/>
            <p:nvPr/>
          </p:nvSpPr>
          <p:spPr>
            <a:xfrm>
              <a:off x="9254406" y="1236506"/>
              <a:ext cx="301176" cy="284349"/>
            </a:xfrm>
            <a:custGeom>
              <a:avLst/>
              <a:gdLst>
                <a:gd name="connsiteX0" fmla="*/ 258405 w 301176"/>
                <a:gd name="connsiteY0" fmla="*/ 232692 h 284349"/>
                <a:gd name="connsiteX1" fmla="*/ 0 w 301176"/>
                <a:gd name="connsiteY1" fmla="*/ 284349 h 284349"/>
                <a:gd name="connsiteX2" fmla="*/ 78506 w 301176"/>
                <a:gd name="connsiteY2" fmla="*/ 33073 h 284349"/>
                <a:gd name="connsiteX3" fmla="*/ 268089 w 301176"/>
                <a:gd name="connsiteY3" fmla="*/ 46051 h 284349"/>
                <a:gd name="connsiteX4" fmla="*/ 258282 w 301176"/>
                <a:gd name="connsiteY4" fmla="*/ 232692 h 284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6" h="284349">
                  <a:moveTo>
                    <a:pt x="258405" y="232692"/>
                  </a:moveTo>
                  <a:cubicBezTo>
                    <a:pt x="203279" y="281889"/>
                    <a:pt x="0" y="284349"/>
                    <a:pt x="0" y="284349"/>
                  </a:cubicBezTo>
                  <a:cubicBezTo>
                    <a:pt x="0" y="284349"/>
                    <a:pt x="23379" y="82762"/>
                    <a:pt x="78506" y="33073"/>
                  </a:cubicBezTo>
                  <a:cubicBezTo>
                    <a:pt x="134444" y="-15672"/>
                    <a:pt x="219324" y="-9860"/>
                    <a:pt x="268089" y="46051"/>
                  </a:cubicBezTo>
                  <a:cubicBezTo>
                    <a:pt x="315759" y="100711"/>
                    <a:pt x="311427" y="183326"/>
                    <a:pt x="258282" y="232692"/>
                  </a:cubicBezTo>
                  <a:close/>
                </a:path>
              </a:pathLst>
            </a:custGeom>
            <a:solidFill>
              <a:schemeClr val="accent2"/>
            </a:solidFill>
            <a:ln w="12303" cap="flat">
              <a:noFill/>
              <a:prstDash val="solid"/>
              <a:miter/>
            </a:ln>
          </p:spPr>
          <p:txBody>
            <a:bodyPr rtlCol="0" anchor="ctr"/>
            <a:lstStyle/>
            <a:p>
              <a:endParaRPr lang="en-US"/>
            </a:p>
          </p:txBody>
        </p:sp>
      </p:grpSp>
      <p:sp>
        <p:nvSpPr>
          <p:cNvPr id="72" name="Oval 71">
            <a:extLst>
              <a:ext uri="{FF2B5EF4-FFF2-40B4-BE49-F238E27FC236}">
                <a16:creationId xmlns:a16="http://schemas.microsoft.com/office/drawing/2014/main" id="{FB7005DF-73C9-0249-928C-50949C54D46E}"/>
              </a:ext>
            </a:extLst>
          </p:cNvPr>
          <p:cNvSpPr/>
          <p:nvPr/>
        </p:nvSpPr>
        <p:spPr>
          <a:xfrm>
            <a:off x="1055108" y="4927091"/>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73" name="Oval 72">
            <a:extLst>
              <a:ext uri="{FF2B5EF4-FFF2-40B4-BE49-F238E27FC236}">
                <a16:creationId xmlns:a16="http://schemas.microsoft.com/office/drawing/2014/main" id="{47F47D73-606D-DF44-B790-076CF4D729A8}"/>
              </a:ext>
            </a:extLst>
          </p:cNvPr>
          <p:cNvSpPr/>
          <p:nvPr/>
        </p:nvSpPr>
        <p:spPr>
          <a:xfrm>
            <a:off x="3324773" y="3390553"/>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74" name="Oval 73">
            <a:extLst>
              <a:ext uri="{FF2B5EF4-FFF2-40B4-BE49-F238E27FC236}">
                <a16:creationId xmlns:a16="http://schemas.microsoft.com/office/drawing/2014/main" id="{CFEFF47C-0434-C249-9898-4C276AB6AB30}"/>
              </a:ext>
            </a:extLst>
          </p:cNvPr>
          <p:cNvSpPr/>
          <p:nvPr/>
        </p:nvSpPr>
        <p:spPr>
          <a:xfrm>
            <a:off x="6284004" y="3600826"/>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75" name="Oval 74">
            <a:extLst>
              <a:ext uri="{FF2B5EF4-FFF2-40B4-BE49-F238E27FC236}">
                <a16:creationId xmlns:a16="http://schemas.microsoft.com/office/drawing/2014/main" id="{351F304A-FD57-FD4D-8C28-A66EF5BD4310}"/>
              </a:ext>
            </a:extLst>
          </p:cNvPr>
          <p:cNvSpPr/>
          <p:nvPr/>
        </p:nvSpPr>
        <p:spPr>
          <a:xfrm>
            <a:off x="8971261" y="2921418"/>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77" name="CuadroTexto 4">
            <a:extLst>
              <a:ext uri="{FF2B5EF4-FFF2-40B4-BE49-F238E27FC236}">
                <a16:creationId xmlns:a16="http://schemas.microsoft.com/office/drawing/2014/main" id="{613D73D1-1B64-2044-B8D4-08B0E2A6C86D}"/>
              </a:ext>
            </a:extLst>
          </p:cNvPr>
          <p:cNvSpPr txBox="1"/>
          <p:nvPr/>
        </p:nvSpPr>
        <p:spPr>
          <a:xfrm>
            <a:off x="2793398" y="5111937"/>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8" name="Rounded Rectangle 77">
            <a:extLst>
              <a:ext uri="{FF2B5EF4-FFF2-40B4-BE49-F238E27FC236}">
                <a16:creationId xmlns:a16="http://schemas.microsoft.com/office/drawing/2014/main" id="{02B85358-178D-3847-8570-700EE7DFCFD4}"/>
              </a:ext>
            </a:extLst>
          </p:cNvPr>
          <p:cNvSpPr/>
          <p:nvPr/>
        </p:nvSpPr>
        <p:spPr>
          <a:xfrm>
            <a:off x="7929116" y="4425127"/>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CuadroTexto 4">
            <a:extLst>
              <a:ext uri="{FF2B5EF4-FFF2-40B4-BE49-F238E27FC236}">
                <a16:creationId xmlns:a16="http://schemas.microsoft.com/office/drawing/2014/main" id="{EEE1F3D8-1704-324E-B8D3-84F8477E07E7}"/>
              </a:ext>
            </a:extLst>
          </p:cNvPr>
          <p:cNvSpPr txBox="1"/>
          <p:nvPr/>
        </p:nvSpPr>
        <p:spPr>
          <a:xfrm>
            <a:off x="8613307" y="4492560"/>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1" name="CuadroTexto 4">
            <a:extLst>
              <a:ext uri="{FF2B5EF4-FFF2-40B4-BE49-F238E27FC236}">
                <a16:creationId xmlns:a16="http://schemas.microsoft.com/office/drawing/2014/main" id="{08961C08-C1D6-BC4B-A917-43EEBF4D696D}"/>
              </a:ext>
            </a:extLst>
          </p:cNvPr>
          <p:cNvSpPr txBox="1"/>
          <p:nvPr/>
        </p:nvSpPr>
        <p:spPr>
          <a:xfrm>
            <a:off x="1158753" y="2144521"/>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2" name="Rounded Rectangle 81">
            <a:extLst>
              <a:ext uri="{FF2B5EF4-FFF2-40B4-BE49-F238E27FC236}">
                <a16:creationId xmlns:a16="http://schemas.microsoft.com/office/drawing/2014/main" id="{D7AD2FF3-2C06-E34B-8716-489540E8131A}"/>
              </a:ext>
            </a:extLst>
          </p:cNvPr>
          <p:cNvSpPr/>
          <p:nvPr/>
        </p:nvSpPr>
        <p:spPr>
          <a:xfrm>
            <a:off x="5302473" y="2077088"/>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CuadroTexto 4">
            <a:extLst>
              <a:ext uri="{FF2B5EF4-FFF2-40B4-BE49-F238E27FC236}">
                <a16:creationId xmlns:a16="http://schemas.microsoft.com/office/drawing/2014/main" id="{91D48063-3108-DA49-93E7-D760AC70ACEF}"/>
              </a:ext>
            </a:extLst>
          </p:cNvPr>
          <p:cNvSpPr txBox="1"/>
          <p:nvPr/>
        </p:nvSpPr>
        <p:spPr>
          <a:xfrm>
            <a:off x="5986664" y="2144521"/>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84" name="Group 83">
            <a:extLst>
              <a:ext uri="{FF2B5EF4-FFF2-40B4-BE49-F238E27FC236}">
                <a16:creationId xmlns:a16="http://schemas.microsoft.com/office/drawing/2014/main" id="{E1758E3A-B1CB-8C4C-B357-8FB4AC5BB52A}"/>
              </a:ext>
            </a:extLst>
          </p:cNvPr>
          <p:cNvGrpSpPr/>
          <p:nvPr/>
        </p:nvGrpSpPr>
        <p:grpSpPr>
          <a:xfrm>
            <a:off x="8167976" y="4785772"/>
            <a:ext cx="307957" cy="207921"/>
            <a:chOff x="8042443" y="3628702"/>
            <a:chExt cx="453736" cy="306345"/>
          </a:xfrm>
          <a:solidFill>
            <a:schemeClr val="tx1"/>
          </a:solidFill>
        </p:grpSpPr>
        <p:sp>
          <p:nvSpPr>
            <p:cNvPr id="85" name="Freeform 183">
              <a:extLst>
                <a:ext uri="{FF2B5EF4-FFF2-40B4-BE49-F238E27FC236}">
                  <a16:creationId xmlns:a16="http://schemas.microsoft.com/office/drawing/2014/main" id="{5A13B79B-F23A-384C-91A3-FF07353881F5}"/>
                </a:ext>
              </a:extLst>
            </p:cNvPr>
            <p:cNvSpPr>
              <a:spLocks noChangeArrowheads="1"/>
            </p:cNvSpPr>
            <p:nvPr/>
          </p:nvSpPr>
          <p:spPr bwMode="auto">
            <a:xfrm>
              <a:off x="8042443" y="3628702"/>
              <a:ext cx="453736" cy="306345"/>
            </a:xfrm>
            <a:custGeom>
              <a:avLst/>
              <a:gdLst>
                <a:gd name="T0" fmla="*/ 389 w 694"/>
                <a:gd name="T1" fmla="*/ 59 h 469"/>
                <a:gd name="T2" fmla="*/ 389 w 694"/>
                <a:gd name="T3" fmla="*/ 59 h 469"/>
                <a:gd name="T4" fmla="*/ 45 w 694"/>
                <a:gd name="T5" fmla="*/ 423 h 469"/>
                <a:gd name="T6" fmla="*/ 648 w 694"/>
                <a:gd name="T7" fmla="*/ 423 h 469"/>
                <a:gd name="T8" fmla="*/ 648 w 694"/>
                <a:gd name="T9" fmla="*/ 46 h 469"/>
                <a:gd name="T10" fmla="*/ 444 w 694"/>
                <a:gd name="T11" fmla="*/ 46 h 469"/>
                <a:gd name="T12" fmla="*/ 430 w 694"/>
                <a:gd name="T13" fmla="*/ 78 h 469"/>
                <a:gd name="T14" fmla="*/ 430 w 694"/>
                <a:gd name="T15" fmla="*/ 78 h 469"/>
                <a:gd name="T16" fmla="*/ 402 w 694"/>
                <a:gd name="T17" fmla="*/ 97 h 469"/>
                <a:gd name="T18" fmla="*/ 45 w 694"/>
                <a:gd name="T19" fmla="*/ 97 h 469"/>
                <a:gd name="T20" fmla="*/ 45 w 694"/>
                <a:gd name="T21" fmla="*/ 423 h 469"/>
                <a:gd name="T22" fmla="*/ 658 w 694"/>
                <a:gd name="T23" fmla="*/ 468 h 469"/>
                <a:gd name="T24" fmla="*/ 35 w 694"/>
                <a:gd name="T25" fmla="*/ 468 h 469"/>
                <a:gd name="T26" fmla="*/ 35 w 694"/>
                <a:gd name="T27" fmla="*/ 468 h 469"/>
                <a:gd name="T28" fmla="*/ 0 w 694"/>
                <a:gd name="T29" fmla="*/ 434 h 469"/>
                <a:gd name="T30" fmla="*/ 0 w 694"/>
                <a:gd name="T31" fmla="*/ 88 h 469"/>
                <a:gd name="T32" fmla="*/ 0 w 694"/>
                <a:gd name="T33" fmla="*/ 88 h 469"/>
                <a:gd name="T34" fmla="*/ 37 w 694"/>
                <a:gd name="T35" fmla="*/ 52 h 469"/>
                <a:gd name="T36" fmla="*/ 392 w 694"/>
                <a:gd name="T37" fmla="*/ 51 h 469"/>
                <a:gd name="T38" fmla="*/ 407 w 694"/>
                <a:gd name="T39" fmla="*/ 20 h 469"/>
                <a:gd name="T40" fmla="*/ 407 w 694"/>
                <a:gd name="T41" fmla="*/ 20 h 469"/>
                <a:gd name="T42" fmla="*/ 436 w 694"/>
                <a:gd name="T43" fmla="*/ 0 h 469"/>
                <a:gd name="T44" fmla="*/ 658 w 694"/>
                <a:gd name="T45" fmla="*/ 0 h 469"/>
                <a:gd name="T46" fmla="*/ 658 w 694"/>
                <a:gd name="T47" fmla="*/ 0 h 469"/>
                <a:gd name="T48" fmla="*/ 693 w 694"/>
                <a:gd name="T49" fmla="*/ 34 h 469"/>
                <a:gd name="T50" fmla="*/ 693 w 694"/>
                <a:gd name="T51" fmla="*/ 434 h 469"/>
                <a:gd name="T52" fmla="*/ 693 w 694"/>
                <a:gd name="T53" fmla="*/ 434 h 469"/>
                <a:gd name="T54" fmla="*/ 658 w 694"/>
                <a:gd name="T55" fmla="*/ 46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94" h="469">
                  <a:moveTo>
                    <a:pt x="389" y="59"/>
                  </a:moveTo>
                  <a:lnTo>
                    <a:pt x="389" y="59"/>
                  </a:lnTo>
                  <a:close/>
                  <a:moveTo>
                    <a:pt x="45" y="423"/>
                  </a:moveTo>
                  <a:lnTo>
                    <a:pt x="648" y="423"/>
                  </a:lnTo>
                  <a:lnTo>
                    <a:pt x="648" y="46"/>
                  </a:lnTo>
                  <a:lnTo>
                    <a:pt x="444" y="46"/>
                  </a:lnTo>
                  <a:lnTo>
                    <a:pt x="430" y="78"/>
                  </a:lnTo>
                  <a:lnTo>
                    <a:pt x="430" y="78"/>
                  </a:lnTo>
                  <a:cubicBezTo>
                    <a:pt x="425" y="89"/>
                    <a:pt x="414" y="97"/>
                    <a:pt x="402" y="97"/>
                  </a:cubicBezTo>
                  <a:lnTo>
                    <a:pt x="45" y="97"/>
                  </a:lnTo>
                  <a:lnTo>
                    <a:pt x="45" y="423"/>
                  </a:lnTo>
                  <a:close/>
                  <a:moveTo>
                    <a:pt x="658" y="468"/>
                  </a:moveTo>
                  <a:lnTo>
                    <a:pt x="35" y="468"/>
                  </a:lnTo>
                  <a:lnTo>
                    <a:pt x="35" y="468"/>
                  </a:lnTo>
                  <a:cubicBezTo>
                    <a:pt x="16" y="468"/>
                    <a:pt x="0" y="453"/>
                    <a:pt x="0" y="434"/>
                  </a:cubicBezTo>
                  <a:lnTo>
                    <a:pt x="0" y="88"/>
                  </a:lnTo>
                  <a:lnTo>
                    <a:pt x="0" y="88"/>
                  </a:lnTo>
                  <a:cubicBezTo>
                    <a:pt x="0" y="68"/>
                    <a:pt x="16" y="52"/>
                    <a:pt x="37" y="52"/>
                  </a:cubicBezTo>
                  <a:lnTo>
                    <a:pt x="392" y="51"/>
                  </a:lnTo>
                  <a:lnTo>
                    <a:pt x="407" y="20"/>
                  </a:lnTo>
                  <a:lnTo>
                    <a:pt x="407" y="20"/>
                  </a:lnTo>
                  <a:cubicBezTo>
                    <a:pt x="412" y="8"/>
                    <a:pt x="423" y="0"/>
                    <a:pt x="436" y="0"/>
                  </a:cubicBezTo>
                  <a:lnTo>
                    <a:pt x="658" y="0"/>
                  </a:lnTo>
                  <a:lnTo>
                    <a:pt x="658" y="0"/>
                  </a:lnTo>
                  <a:cubicBezTo>
                    <a:pt x="677" y="0"/>
                    <a:pt x="693" y="16"/>
                    <a:pt x="693" y="34"/>
                  </a:cubicBezTo>
                  <a:lnTo>
                    <a:pt x="693" y="434"/>
                  </a:lnTo>
                  <a:lnTo>
                    <a:pt x="693" y="434"/>
                  </a:lnTo>
                  <a:cubicBezTo>
                    <a:pt x="693" y="453"/>
                    <a:pt x="677" y="468"/>
                    <a:pt x="658" y="468"/>
                  </a:cubicBezTo>
                  <a:close/>
                </a:path>
              </a:pathLst>
            </a:custGeom>
            <a:grpFill/>
            <a:ln>
              <a:noFill/>
            </a:ln>
            <a:effectLst/>
          </p:spPr>
          <p:txBody>
            <a:bodyPr wrap="none" anchor="ctr"/>
            <a:lstStyle/>
            <a:p>
              <a:endParaRPr lang="en-US" sz="900"/>
            </a:p>
          </p:txBody>
        </p:sp>
        <p:sp>
          <p:nvSpPr>
            <p:cNvPr id="86" name="Freeform 185">
              <a:extLst>
                <a:ext uri="{FF2B5EF4-FFF2-40B4-BE49-F238E27FC236}">
                  <a16:creationId xmlns:a16="http://schemas.microsoft.com/office/drawing/2014/main" id="{415DE941-9992-624C-B2F0-765847DC1447}"/>
                </a:ext>
              </a:extLst>
            </p:cNvPr>
            <p:cNvSpPr>
              <a:spLocks noChangeArrowheads="1"/>
            </p:cNvSpPr>
            <p:nvPr/>
          </p:nvSpPr>
          <p:spPr bwMode="auto">
            <a:xfrm>
              <a:off x="8345897" y="3680723"/>
              <a:ext cx="92482" cy="78030"/>
            </a:xfrm>
            <a:custGeom>
              <a:avLst/>
              <a:gdLst>
                <a:gd name="T0" fmla="*/ 45 w 142"/>
                <a:gd name="T1" fmla="*/ 74 h 120"/>
                <a:gd name="T2" fmla="*/ 96 w 142"/>
                <a:gd name="T3" fmla="*/ 74 h 120"/>
                <a:gd name="T4" fmla="*/ 96 w 142"/>
                <a:gd name="T5" fmla="*/ 45 h 120"/>
                <a:gd name="T6" fmla="*/ 45 w 142"/>
                <a:gd name="T7" fmla="*/ 45 h 120"/>
                <a:gd name="T8" fmla="*/ 45 w 142"/>
                <a:gd name="T9" fmla="*/ 74 h 120"/>
                <a:gd name="T10" fmla="*/ 116 w 142"/>
                <a:gd name="T11" fmla="*/ 119 h 120"/>
                <a:gd name="T12" fmla="*/ 25 w 142"/>
                <a:gd name="T13" fmla="*/ 119 h 120"/>
                <a:gd name="T14" fmla="*/ 25 w 142"/>
                <a:gd name="T15" fmla="*/ 119 h 120"/>
                <a:gd name="T16" fmla="*/ 0 w 142"/>
                <a:gd name="T17" fmla="*/ 95 h 120"/>
                <a:gd name="T18" fmla="*/ 0 w 142"/>
                <a:gd name="T19" fmla="*/ 24 h 120"/>
                <a:gd name="T20" fmla="*/ 0 w 142"/>
                <a:gd name="T21" fmla="*/ 24 h 120"/>
                <a:gd name="T22" fmla="*/ 25 w 142"/>
                <a:gd name="T23" fmla="*/ 0 h 120"/>
                <a:gd name="T24" fmla="*/ 116 w 142"/>
                <a:gd name="T25" fmla="*/ 0 h 120"/>
                <a:gd name="T26" fmla="*/ 116 w 142"/>
                <a:gd name="T27" fmla="*/ 0 h 120"/>
                <a:gd name="T28" fmla="*/ 141 w 142"/>
                <a:gd name="T29" fmla="*/ 24 h 120"/>
                <a:gd name="T30" fmla="*/ 141 w 142"/>
                <a:gd name="T31" fmla="*/ 95 h 120"/>
                <a:gd name="T32" fmla="*/ 141 w 142"/>
                <a:gd name="T33" fmla="*/ 95 h 120"/>
                <a:gd name="T34" fmla="*/ 116 w 142"/>
                <a:gd name="T35" fmla="*/ 1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20">
                  <a:moveTo>
                    <a:pt x="45" y="74"/>
                  </a:moveTo>
                  <a:lnTo>
                    <a:pt x="96" y="74"/>
                  </a:lnTo>
                  <a:lnTo>
                    <a:pt x="96" y="45"/>
                  </a:lnTo>
                  <a:lnTo>
                    <a:pt x="45" y="45"/>
                  </a:lnTo>
                  <a:lnTo>
                    <a:pt x="45" y="74"/>
                  </a:lnTo>
                  <a:close/>
                  <a:moveTo>
                    <a:pt x="116" y="119"/>
                  </a:moveTo>
                  <a:lnTo>
                    <a:pt x="25" y="119"/>
                  </a:lnTo>
                  <a:lnTo>
                    <a:pt x="25" y="119"/>
                  </a:lnTo>
                  <a:cubicBezTo>
                    <a:pt x="12" y="119"/>
                    <a:pt x="0" y="108"/>
                    <a:pt x="0" y="95"/>
                  </a:cubicBezTo>
                  <a:lnTo>
                    <a:pt x="0" y="24"/>
                  </a:lnTo>
                  <a:lnTo>
                    <a:pt x="0" y="24"/>
                  </a:lnTo>
                  <a:cubicBezTo>
                    <a:pt x="0" y="11"/>
                    <a:pt x="12" y="0"/>
                    <a:pt x="25" y="0"/>
                  </a:cubicBezTo>
                  <a:lnTo>
                    <a:pt x="116" y="0"/>
                  </a:lnTo>
                  <a:lnTo>
                    <a:pt x="116" y="0"/>
                  </a:lnTo>
                  <a:cubicBezTo>
                    <a:pt x="130" y="0"/>
                    <a:pt x="141" y="11"/>
                    <a:pt x="141" y="24"/>
                  </a:cubicBezTo>
                  <a:lnTo>
                    <a:pt x="141" y="95"/>
                  </a:lnTo>
                  <a:lnTo>
                    <a:pt x="141" y="95"/>
                  </a:lnTo>
                  <a:cubicBezTo>
                    <a:pt x="141" y="108"/>
                    <a:pt x="130" y="119"/>
                    <a:pt x="116" y="119"/>
                  </a:cubicBezTo>
                  <a:close/>
                </a:path>
              </a:pathLst>
            </a:custGeom>
            <a:grpFill/>
            <a:ln>
              <a:noFill/>
            </a:ln>
            <a:effectLst/>
          </p:spPr>
          <p:txBody>
            <a:bodyPr wrap="none" anchor="ctr"/>
            <a:lstStyle/>
            <a:p>
              <a:endParaRPr lang="en-US" sz="900"/>
            </a:p>
          </p:txBody>
        </p:sp>
        <p:sp>
          <p:nvSpPr>
            <p:cNvPr id="87" name="Freeform 186">
              <a:extLst>
                <a:ext uri="{FF2B5EF4-FFF2-40B4-BE49-F238E27FC236}">
                  <a16:creationId xmlns:a16="http://schemas.microsoft.com/office/drawing/2014/main" id="{42788030-4AC0-9F45-8412-B0B0BCFA0C92}"/>
                </a:ext>
              </a:extLst>
            </p:cNvPr>
            <p:cNvSpPr>
              <a:spLocks noChangeArrowheads="1"/>
            </p:cNvSpPr>
            <p:nvPr/>
          </p:nvSpPr>
          <p:spPr bwMode="auto">
            <a:xfrm>
              <a:off x="8166714" y="3712512"/>
              <a:ext cx="176294" cy="176294"/>
            </a:xfrm>
            <a:custGeom>
              <a:avLst/>
              <a:gdLst>
                <a:gd name="T0" fmla="*/ 133 w 268"/>
                <a:gd name="T1" fmla="*/ 45 h 267"/>
                <a:gd name="T2" fmla="*/ 133 w 268"/>
                <a:gd name="T3" fmla="*/ 45 h 267"/>
                <a:gd name="T4" fmla="*/ 45 w 268"/>
                <a:gd name="T5" fmla="*/ 133 h 267"/>
                <a:gd name="T6" fmla="*/ 45 w 268"/>
                <a:gd name="T7" fmla="*/ 133 h 267"/>
                <a:gd name="T8" fmla="*/ 133 w 268"/>
                <a:gd name="T9" fmla="*/ 222 h 267"/>
                <a:gd name="T10" fmla="*/ 133 w 268"/>
                <a:gd name="T11" fmla="*/ 222 h 267"/>
                <a:gd name="T12" fmla="*/ 221 w 268"/>
                <a:gd name="T13" fmla="*/ 133 h 267"/>
                <a:gd name="T14" fmla="*/ 221 w 268"/>
                <a:gd name="T15" fmla="*/ 133 h 267"/>
                <a:gd name="T16" fmla="*/ 133 w 268"/>
                <a:gd name="T17" fmla="*/ 45 h 267"/>
                <a:gd name="T18" fmla="*/ 133 w 268"/>
                <a:gd name="T19" fmla="*/ 266 h 267"/>
                <a:gd name="T20" fmla="*/ 133 w 268"/>
                <a:gd name="T21" fmla="*/ 266 h 267"/>
                <a:gd name="T22" fmla="*/ 0 w 268"/>
                <a:gd name="T23" fmla="*/ 133 h 267"/>
                <a:gd name="T24" fmla="*/ 0 w 268"/>
                <a:gd name="T25" fmla="*/ 133 h 267"/>
                <a:gd name="T26" fmla="*/ 133 w 268"/>
                <a:gd name="T27" fmla="*/ 0 h 267"/>
                <a:gd name="T28" fmla="*/ 133 w 268"/>
                <a:gd name="T29" fmla="*/ 0 h 267"/>
                <a:gd name="T30" fmla="*/ 267 w 268"/>
                <a:gd name="T31" fmla="*/ 133 h 267"/>
                <a:gd name="T32" fmla="*/ 267 w 268"/>
                <a:gd name="T33" fmla="*/ 133 h 267"/>
                <a:gd name="T34" fmla="*/ 133 w 268"/>
                <a:gd name="T35" fmla="*/ 2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267">
                  <a:moveTo>
                    <a:pt x="133" y="45"/>
                  </a:moveTo>
                  <a:lnTo>
                    <a:pt x="133" y="45"/>
                  </a:lnTo>
                  <a:cubicBezTo>
                    <a:pt x="84" y="45"/>
                    <a:pt x="45" y="85"/>
                    <a:pt x="45" y="133"/>
                  </a:cubicBezTo>
                  <a:lnTo>
                    <a:pt x="45" y="133"/>
                  </a:lnTo>
                  <a:cubicBezTo>
                    <a:pt x="45" y="182"/>
                    <a:pt x="84" y="222"/>
                    <a:pt x="133" y="222"/>
                  </a:cubicBezTo>
                  <a:lnTo>
                    <a:pt x="133" y="222"/>
                  </a:lnTo>
                  <a:cubicBezTo>
                    <a:pt x="182" y="222"/>
                    <a:pt x="221" y="182"/>
                    <a:pt x="221" y="133"/>
                  </a:cubicBezTo>
                  <a:lnTo>
                    <a:pt x="221" y="133"/>
                  </a:lnTo>
                  <a:cubicBezTo>
                    <a:pt x="221" y="85"/>
                    <a:pt x="182" y="45"/>
                    <a:pt x="133" y="45"/>
                  </a:cubicBezTo>
                  <a:close/>
                  <a:moveTo>
                    <a:pt x="133" y="266"/>
                  </a:moveTo>
                  <a:lnTo>
                    <a:pt x="133" y="266"/>
                  </a:lnTo>
                  <a:cubicBezTo>
                    <a:pt x="60" y="266"/>
                    <a:pt x="0" y="207"/>
                    <a:pt x="0" y="133"/>
                  </a:cubicBezTo>
                  <a:lnTo>
                    <a:pt x="0" y="133"/>
                  </a:lnTo>
                  <a:cubicBezTo>
                    <a:pt x="0" y="60"/>
                    <a:pt x="60" y="0"/>
                    <a:pt x="133" y="0"/>
                  </a:cubicBezTo>
                  <a:lnTo>
                    <a:pt x="133" y="0"/>
                  </a:lnTo>
                  <a:cubicBezTo>
                    <a:pt x="207" y="0"/>
                    <a:pt x="267" y="60"/>
                    <a:pt x="267" y="133"/>
                  </a:cubicBezTo>
                  <a:lnTo>
                    <a:pt x="267" y="133"/>
                  </a:lnTo>
                  <a:cubicBezTo>
                    <a:pt x="267" y="207"/>
                    <a:pt x="207" y="266"/>
                    <a:pt x="133" y="266"/>
                  </a:cubicBezTo>
                  <a:close/>
                </a:path>
              </a:pathLst>
            </a:custGeom>
            <a:grpFill/>
            <a:ln>
              <a:noFill/>
            </a:ln>
            <a:effectLst/>
          </p:spPr>
          <p:txBody>
            <a:bodyPr wrap="none" anchor="ctr"/>
            <a:lstStyle/>
            <a:p>
              <a:endParaRPr lang="en-US" sz="900"/>
            </a:p>
          </p:txBody>
        </p:sp>
      </p:grpSp>
      <p:sp>
        <p:nvSpPr>
          <p:cNvPr id="88" name="Freeform 187">
            <a:extLst>
              <a:ext uri="{FF2B5EF4-FFF2-40B4-BE49-F238E27FC236}">
                <a16:creationId xmlns:a16="http://schemas.microsoft.com/office/drawing/2014/main" id="{ED9977B2-08C5-F44C-9901-DC81662558D1}"/>
              </a:ext>
            </a:extLst>
          </p:cNvPr>
          <p:cNvSpPr>
            <a:spLocks noChangeArrowheads="1"/>
          </p:cNvSpPr>
          <p:nvPr/>
        </p:nvSpPr>
        <p:spPr bwMode="auto">
          <a:xfrm>
            <a:off x="5551316" y="2400511"/>
            <a:ext cx="325611" cy="253035"/>
          </a:xfrm>
          <a:custGeom>
            <a:avLst/>
            <a:gdLst>
              <a:gd name="T0" fmla="*/ 399 w 732"/>
              <a:gd name="T1" fmla="*/ 234 h 570"/>
              <a:gd name="T2" fmla="*/ 353 w 732"/>
              <a:gd name="T3" fmla="*/ 358 h 570"/>
              <a:gd name="T4" fmla="*/ 309 w 732"/>
              <a:gd name="T5" fmla="*/ 411 h 570"/>
              <a:gd name="T6" fmla="*/ 254 w 732"/>
              <a:gd name="T7" fmla="*/ 157 h 570"/>
              <a:gd name="T8" fmla="*/ 309 w 732"/>
              <a:gd name="T9" fmla="*/ 411 h 570"/>
              <a:gd name="T10" fmla="*/ 109 w 732"/>
              <a:gd name="T11" fmla="*/ 44 h 570"/>
              <a:gd name="T12" fmla="*/ 210 w 732"/>
              <a:gd name="T13" fmla="*/ 524 h 570"/>
              <a:gd name="T14" fmla="*/ 653 w 732"/>
              <a:gd name="T15" fmla="*/ 191 h 570"/>
              <a:gd name="T16" fmla="*/ 687 w 732"/>
              <a:gd name="T17" fmla="*/ 407 h 570"/>
              <a:gd name="T18" fmla="*/ 653 w 732"/>
              <a:gd name="T19" fmla="*/ 191 h 570"/>
              <a:gd name="T20" fmla="*/ 608 w 732"/>
              <a:gd name="T21" fmla="*/ 196 h 570"/>
              <a:gd name="T22" fmla="*/ 443 w 732"/>
              <a:gd name="T23" fmla="*/ 363 h 570"/>
              <a:gd name="T24" fmla="*/ 709 w 732"/>
              <a:gd name="T25" fmla="*/ 146 h 570"/>
              <a:gd name="T26" fmla="*/ 630 w 732"/>
              <a:gd name="T27" fmla="*/ 146 h 570"/>
              <a:gd name="T28" fmla="*/ 629 w 732"/>
              <a:gd name="T29" fmla="*/ 146 h 570"/>
              <a:gd name="T30" fmla="*/ 628 w 732"/>
              <a:gd name="T31" fmla="*/ 146 h 570"/>
              <a:gd name="T32" fmla="*/ 627 w 732"/>
              <a:gd name="T33" fmla="*/ 146 h 570"/>
              <a:gd name="T34" fmla="*/ 419 w 732"/>
              <a:gd name="T35" fmla="*/ 190 h 570"/>
              <a:gd name="T36" fmla="*/ 353 w 732"/>
              <a:gd name="T37" fmla="*/ 140 h 570"/>
              <a:gd name="T38" fmla="*/ 328 w 732"/>
              <a:gd name="T39" fmla="*/ 113 h 570"/>
              <a:gd name="T40" fmla="*/ 254 w 732"/>
              <a:gd name="T41" fmla="*/ 31 h 570"/>
              <a:gd name="T42" fmla="*/ 251 w 732"/>
              <a:gd name="T43" fmla="*/ 16 h 570"/>
              <a:gd name="T44" fmla="*/ 228 w 732"/>
              <a:gd name="T45" fmla="*/ 0 h 570"/>
              <a:gd name="T46" fmla="*/ 92 w 732"/>
              <a:gd name="T47" fmla="*/ 0 h 570"/>
              <a:gd name="T48" fmla="*/ 69 w 732"/>
              <a:gd name="T49" fmla="*/ 16 h 570"/>
              <a:gd name="T50" fmla="*/ 1 w 732"/>
              <a:gd name="T51" fmla="*/ 533 h 570"/>
              <a:gd name="T52" fmla="*/ 9 w 732"/>
              <a:gd name="T53" fmla="*/ 558 h 570"/>
              <a:gd name="T54" fmla="*/ 32 w 732"/>
              <a:gd name="T55" fmla="*/ 569 h 570"/>
              <a:gd name="T56" fmla="*/ 228 w 732"/>
              <a:gd name="T57" fmla="*/ 569 h 570"/>
              <a:gd name="T58" fmla="*/ 251 w 732"/>
              <a:gd name="T59" fmla="*/ 552 h 570"/>
              <a:gd name="T60" fmla="*/ 254 w 732"/>
              <a:gd name="T61" fmla="*/ 456 h 570"/>
              <a:gd name="T62" fmla="*/ 328 w 732"/>
              <a:gd name="T63" fmla="*/ 456 h 570"/>
              <a:gd name="T64" fmla="*/ 353 w 732"/>
              <a:gd name="T65" fmla="*/ 403 h 570"/>
              <a:gd name="T66" fmla="*/ 625 w 732"/>
              <a:gd name="T67" fmla="*/ 452 h 570"/>
              <a:gd name="T68" fmla="*/ 625 w 732"/>
              <a:gd name="T69" fmla="*/ 452 h 570"/>
              <a:gd name="T70" fmla="*/ 626 w 732"/>
              <a:gd name="T71" fmla="*/ 452 h 570"/>
              <a:gd name="T72" fmla="*/ 628 w 732"/>
              <a:gd name="T73" fmla="*/ 453 h 570"/>
              <a:gd name="T74" fmla="*/ 629 w 732"/>
              <a:gd name="T75" fmla="*/ 453 h 570"/>
              <a:gd name="T76" fmla="*/ 630 w 732"/>
              <a:gd name="T77" fmla="*/ 453 h 570"/>
              <a:gd name="T78" fmla="*/ 630 w 732"/>
              <a:gd name="T79" fmla="*/ 453 h 570"/>
              <a:gd name="T80" fmla="*/ 709 w 732"/>
              <a:gd name="T81" fmla="*/ 453 h 570"/>
              <a:gd name="T82" fmla="*/ 731 w 732"/>
              <a:gd name="T83" fmla="*/ 168 h 570"/>
              <a:gd name="T84" fmla="*/ 709 w 732"/>
              <a:gd name="T85" fmla="*/ 146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32" h="570">
                <a:moveTo>
                  <a:pt x="353" y="234"/>
                </a:moveTo>
                <a:lnTo>
                  <a:pt x="399" y="234"/>
                </a:lnTo>
                <a:lnTo>
                  <a:pt x="399" y="358"/>
                </a:lnTo>
                <a:lnTo>
                  <a:pt x="353" y="358"/>
                </a:lnTo>
                <a:lnTo>
                  <a:pt x="353" y="234"/>
                </a:lnTo>
                <a:close/>
                <a:moveTo>
                  <a:pt x="309" y="411"/>
                </a:moveTo>
                <a:lnTo>
                  <a:pt x="254" y="411"/>
                </a:lnTo>
                <a:lnTo>
                  <a:pt x="254" y="157"/>
                </a:lnTo>
                <a:lnTo>
                  <a:pt x="309" y="157"/>
                </a:lnTo>
                <a:lnTo>
                  <a:pt x="309" y="411"/>
                </a:lnTo>
                <a:close/>
                <a:moveTo>
                  <a:pt x="48" y="524"/>
                </a:moveTo>
                <a:lnTo>
                  <a:pt x="109" y="44"/>
                </a:lnTo>
                <a:lnTo>
                  <a:pt x="210" y="44"/>
                </a:lnTo>
                <a:lnTo>
                  <a:pt x="210" y="524"/>
                </a:lnTo>
                <a:lnTo>
                  <a:pt x="48" y="524"/>
                </a:lnTo>
                <a:close/>
                <a:moveTo>
                  <a:pt x="653" y="191"/>
                </a:moveTo>
                <a:lnTo>
                  <a:pt x="687" y="191"/>
                </a:lnTo>
                <a:lnTo>
                  <a:pt x="687" y="407"/>
                </a:lnTo>
                <a:lnTo>
                  <a:pt x="653" y="407"/>
                </a:lnTo>
                <a:lnTo>
                  <a:pt x="653" y="191"/>
                </a:lnTo>
                <a:close/>
                <a:moveTo>
                  <a:pt x="443" y="230"/>
                </a:moveTo>
                <a:lnTo>
                  <a:pt x="608" y="196"/>
                </a:lnTo>
                <a:lnTo>
                  <a:pt x="608" y="402"/>
                </a:lnTo>
                <a:lnTo>
                  <a:pt x="443" y="363"/>
                </a:lnTo>
                <a:lnTo>
                  <a:pt x="443" y="230"/>
                </a:lnTo>
                <a:close/>
                <a:moveTo>
                  <a:pt x="709" y="146"/>
                </a:moveTo>
                <a:lnTo>
                  <a:pt x="630" y="146"/>
                </a:lnTo>
                <a:lnTo>
                  <a:pt x="630" y="146"/>
                </a:lnTo>
                <a:lnTo>
                  <a:pt x="629" y="146"/>
                </a:lnTo>
                <a:lnTo>
                  <a:pt x="629" y="146"/>
                </a:lnTo>
                <a:lnTo>
                  <a:pt x="628" y="146"/>
                </a:lnTo>
                <a:lnTo>
                  <a:pt x="628" y="146"/>
                </a:lnTo>
                <a:cubicBezTo>
                  <a:pt x="628" y="146"/>
                  <a:pt x="628" y="146"/>
                  <a:pt x="627" y="146"/>
                </a:cubicBezTo>
                <a:lnTo>
                  <a:pt x="627" y="146"/>
                </a:lnTo>
                <a:cubicBezTo>
                  <a:pt x="627" y="146"/>
                  <a:pt x="627" y="146"/>
                  <a:pt x="626" y="146"/>
                </a:cubicBezTo>
                <a:lnTo>
                  <a:pt x="419" y="190"/>
                </a:lnTo>
                <a:lnTo>
                  <a:pt x="353" y="190"/>
                </a:lnTo>
                <a:lnTo>
                  <a:pt x="353" y="140"/>
                </a:lnTo>
                <a:lnTo>
                  <a:pt x="353" y="140"/>
                </a:lnTo>
                <a:cubicBezTo>
                  <a:pt x="353" y="124"/>
                  <a:pt x="343" y="113"/>
                  <a:pt x="328" y="113"/>
                </a:cubicBezTo>
                <a:lnTo>
                  <a:pt x="254" y="113"/>
                </a:lnTo>
                <a:lnTo>
                  <a:pt x="254" y="31"/>
                </a:lnTo>
                <a:lnTo>
                  <a:pt x="254" y="31"/>
                </a:lnTo>
                <a:cubicBezTo>
                  <a:pt x="254" y="26"/>
                  <a:pt x="253" y="21"/>
                  <a:pt x="251" y="16"/>
                </a:cubicBezTo>
                <a:lnTo>
                  <a:pt x="251" y="16"/>
                </a:lnTo>
                <a:cubicBezTo>
                  <a:pt x="247" y="6"/>
                  <a:pt x="238" y="0"/>
                  <a:pt x="228" y="0"/>
                </a:cubicBezTo>
                <a:lnTo>
                  <a:pt x="92" y="0"/>
                </a:lnTo>
                <a:lnTo>
                  <a:pt x="92" y="0"/>
                </a:lnTo>
                <a:cubicBezTo>
                  <a:pt x="82" y="0"/>
                  <a:pt x="73" y="6"/>
                  <a:pt x="69" y="16"/>
                </a:cubicBezTo>
                <a:lnTo>
                  <a:pt x="69" y="16"/>
                </a:lnTo>
                <a:cubicBezTo>
                  <a:pt x="67" y="20"/>
                  <a:pt x="66" y="24"/>
                  <a:pt x="66" y="30"/>
                </a:cubicBezTo>
                <a:lnTo>
                  <a:pt x="1" y="533"/>
                </a:lnTo>
                <a:lnTo>
                  <a:pt x="1" y="533"/>
                </a:lnTo>
                <a:cubicBezTo>
                  <a:pt x="0" y="542"/>
                  <a:pt x="3" y="552"/>
                  <a:pt x="9" y="558"/>
                </a:cubicBezTo>
                <a:lnTo>
                  <a:pt x="9" y="558"/>
                </a:lnTo>
                <a:cubicBezTo>
                  <a:pt x="15" y="565"/>
                  <a:pt x="24" y="569"/>
                  <a:pt x="32" y="569"/>
                </a:cubicBezTo>
                <a:lnTo>
                  <a:pt x="228" y="569"/>
                </a:lnTo>
                <a:lnTo>
                  <a:pt x="228" y="569"/>
                </a:lnTo>
                <a:cubicBezTo>
                  <a:pt x="238" y="569"/>
                  <a:pt x="247" y="563"/>
                  <a:pt x="251" y="552"/>
                </a:cubicBezTo>
                <a:lnTo>
                  <a:pt x="251" y="552"/>
                </a:lnTo>
                <a:cubicBezTo>
                  <a:pt x="253" y="547"/>
                  <a:pt x="254" y="542"/>
                  <a:pt x="254" y="536"/>
                </a:cubicBezTo>
                <a:lnTo>
                  <a:pt x="254" y="456"/>
                </a:lnTo>
                <a:lnTo>
                  <a:pt x="328" y="456"/>
                </a:lnTo>
                <a:lnTo>
                  <a:pt x="328" y="456"/>
                </a:lnTo>
                <a:cubicBezTo>
                  <a:pt x="343" y="456"/>
                  <a:pt x="353" y="443"/>
                  <a:pt x="353" y="427"/>
                </a:cubicBezTo>
                <a:lnTo>
                  <a:pt x="353" y="403"/>
                </a:lnTo>
                <a:lnTo>
                  <a:pt x="418" y="403"/>
                </a:lnTo>
                <a:lnTo>
                  <a:pt x="625" y="452"/>
                </a:lnTo>
                <a:lnTo>
                  <a:pt x="625" y="452"/>
                </a:lnTo>
                <a:lnTo>
                  <a:pt x="625" y="452"/>
                </a:lnTo>
                <a:lnTo>
                  <a:pt x="625" y="452"/>
                </a:lnTo>
                <a:cubicBezTo>
                  <a:pt x="626" y="452"/>
                  <a:pt x="626" y="452"/>
                  <a:pt x="626" y="452"/>
                </a:cubicBezTo>
                <a:lnTo>
                  <a:pt x="626" y="452"/>
                </a:lnTo>
                <a:cubicBezTo>
                  <a:pt x="627" y="452"/>
                  <a:pt x="627" y="453"/>
                  <a:pt x="628" y="453"/>
                </a:cubicBezTo>
                <a:lnTo>
                  <a:pt x="628" y="453"/>
                </a:lnTo>
                <a:cubicBezTo>
                  <a:pt x="628" y="453"/>
                  <a:pt x="628" y="453"/>
                  <a:pt x="629" y="453"/>
                </a:cubicBezTo>
                <a:lnTo>
                  <a:pt x="629" y="453"/>
                </a:lnTo>
                <a:lnTo>
                  <a:pt x="630" y="453"/>
                </a:lnTo>
                <a:lnTo>
                  <a:pt x="630" y="453"/>
                </a:lnTo>
                <a:lnTo>
                  <a:pt x="630" y="453"/>
                </a:lnTo>
                <a:lnTo>
                  <a:pt x="709" y="453"/>
                </a:lnTo>
                <a:lnTo>
                  <a:pt x="709" y="453"/>
                </a:lnTo>
                <a:cubicBezTo>
                  <a:pt x="721" y="453"/>
                  <a:pt x="731" y="442"/>
                  <a:pt x="731" y="430"/>
                </a:cubicBezTo>
                <a:lnTo>
                  <a:pt x="731" y="168"/>
                </a:lnTo>
                <a:lnTo>
                  <a:pt x="731" y="168"/>
                </a:lnTo>
                <a:cubicBezTo>
                  <a:pt x="731" y="156"/>
                  <a:pt x="721" y="146"/>
                  <a:pt x="709" y="146"/>
                </a:cubicBezTo>
                <a:close/>
              </a:path>
            </a:pathLst>
          </a:custGeom>
          <a:solidFill>
            <a:schemeClr val="tx1"/>
          </a:solidFill>
          <a:ln>
            <a:noFill/>
          </a:ln>
          <a:effectLst/>
        </p:spPr>
        <p:txBody>
          <a:bodyPr wrap="none" anchor="ctr"/>
          <a:lstStyle/>
          <a:p>
            <a:endParaRPr lang="en-US" sz="900"/>
          </a:p>
        </p:txBody>
      </p:sp>
      <p:sp>
        <p:nvSpPr>
          <p:cNvPr id="89" name="Freeform 188">
            <a:extLst>
              <a:ext uri="{FF2B5EF4-FFF2-40B4-BE49-F238E27FC236}">
                <a16:creationId xmlns:a16="http://schemas.microsoft.com/office/drawing/2014/main" id="{013C8F96-FCFC-BF46-9349-3CCE7B50EACD}"/>
              </a:ext>
            </a:extLst>
          </p:cNvPr>
          <p:cNvSpPr>
            <a:spLocks noChangeArrowheads="1"/>
          </p:cNvSpPr>
          <p:nvPr/>
        </p:nvSpPr>
        <p:spPr bwMode="auto">
          <a:xfrm>
            <a:off x="2426681" y="5358462"/>
            <a:ext cx="216535" cy="276390"/>
          </a:xfrm>
          <a:custGeom>
            <a:avLst/>
            <a:gdLst>
              <a:gd name="T0" fmla="*/ 488 w 542"/>
              <a:gd name="T1" fmla="*/ 575 h 692"/>
              <a:gd name="T2" fmla="*/ 421 w 542"/>
              <a:gd name="T3" fmla="*/ 645 h 692"/>
              <a:gd name="T4" fmla="*/ 438 w 542"/>
              <a:gd name="T5" fmla="*/ 468 h 692"/>
              <a:gd name="T6" fmla="*/ 463 w 542"/>
              <a:gd name="T7" fmla="*/ 478 h 692"/>
              <a:gd name="T8" fmla="*/ 488 w 542"/>
              <a:gd name="T9" fmla="*/ 575 h 692"/>
              <a:gd name="T10" fmla="*/ 167 w 542"/>
              <a:gd name="T11" fmla="*/ 627 h 692"/>
              <a:gd name="T12" fmla="*/ 125 w 542"/>
              <a:gd name="T13" fmla="*/ 645 h 692"/>
              <a:gd name="T14" fmla="*/ 58 w 542"/>
              <a:gd name="T15" fmla="*/ 575 h 692"/>
              <a:gd name="T16" fmla="*/ 55 w 542"/>
              <a:gd name="T17" fmla="*/ 554 h 692"/>
              <a:gd name="T18" fmla="*/ 56 w 542"/>
              <a:gd name="T19" fmla="*/ 532 h 692"/>
              <a:gd name="T20" fmla="*/ 83 w 542"/>
              <a:gd name="T21" fmla="*/ 478 h 692"/>
              <a:gd name="T22" fmla="*/ 108 w 542"/>
              <a:gd name="T23" fmla="*/ 468 h 692"/>
              <a:gd name="T24" fmla="*/ 531 w 542"/>
              <a:gd name="T25" fmla="*/ 485 h 692"/>
              <a:gd name="T26" fmla="*/ 529 w 542"/>
              <a:gd name="T27" fmla="*/ 356 h 692"/>
              <a:gd name="T28" fmla="*/ 533 w 542"/>
              <a:gd name="T29" fmla="*/ 217 h 692"/>
              <a:gd name="T30" fmla="*/ 480 w 542"/>
              <a:gd name="T31" fmla="*/ 98 h 692"/>
              <a:gd name="T32" fmla="*/ 395 w 542"/>
              <a:gd name="T33" fmla="*/ 28 h 692"/>
              <a:gd name="T34" fmla="*/ 278 w 542"/>
              <a:gd name="T35" fmla="*/ 0 h 692"/>
              <a:gd name="T36" fmla="*/ 272 w 542"/>
              <a:gd name="T37" fmla="*/ 0 h 692"/>
              <a:gd name="T38" fmla="*/ 174 w 542"/>
              <a:gd name="T39" fmla="*/ 16 h 692"/>
              <a:gd name="T40" fmla="*/ 27 w 542"/>
              <a:gd name="T41" fmla="*/ 148 h 692"/>
              <a:gd name="T42" fmla="*/ 16 w 542"/>
              <a:gd name="T43" fmla="*/ 349 h 692"/>
              <a:gd name="T44" fmla="*/ 15 w 542"/>
              <a:gd name="T45" fmla="*/ 492 h 692"/>
              <a:gd name="T46" fmla="*/ 11 w 542"/>
              <a:gd name="T47" fmla="*/ 528 h 692"/>
              <a:gd name="T48" fmla="*/ 10 w 542"/>
              <a:gd name="T49" fmla="*/ 555 h 692"/>
              <a:gd name="T50" fmla="*/ 10 w 542"/>
              <a:gd name="T51" fmla="*/ 557 h 692"/>
              <a:gd name="T52" fmla="*/ 15 w 542"/>
              <a:gd name="T53" fmla="*/ 587 h 692"/>
              <a:gd name="T54" fmla="*/ 118 w 542"/>
              <a:gd name="T55" fmla="*/ 690 h 692"/>
              <a:gd name="T56" fmla="*/ 125 w 542"/>
              <a:gd name="T57" fmla="*/ 691 h 692"/>
              <a:gd name="T58" fmla="*/ 166 w 542"/>
              <a:gd name="T59" fmla="*/ 677 h 692"/>
              <a:gd name="T60" fmla="*/ 209 w 542"/>
              <a:gd name="T61" fmla="*/ 652 h 692"/>
              <a:gd name="T62" fmla="*/ 216 w 542"/>
              <a:gd name="T63" fmla="*/ 628 h 692"/>
              <a:gd name="T64" fmla="*/ 144 w 542"/>
              <a:gd name="T65" fmla="*/ 436 h 692"/>
              <a:gd name="T66" fmla="*/ 128 w 542"/>
              <a:gd name="T67" fmla="*/ 420 h 692"/>
              <a:gd name="T68" fmla="*/ 85 w 542"/>
              <a:gd name="T69" fmla="*/ 428 h 692"/>
              <a:gd name="T70" fmla="*/ 65 w 542"/>
              <a:gd name="T71" fmla="*/ 438 h 692"/>
              <a:gd name="T72" fmla="*/ 60 w 542"/>
              <a:gd name="T73" fmla="*/ 340 h 692"/>
              <a:gd name="T74" fmla="*/ 69 w 542"/>
              <a:gd name="T75" fmla="*/ 166 h 692"/>
              <a:gd name="T76" fmla="*/ 188 w 542"/>
              <a:gd name="T77" fmla="*/ 58 h 692"/>
              <a:gd name="T78" fmla="*/ 272 w 542"/>
              <a:gd name="T79" fmla="*/ 46 h 692"/>
              <a:gd name="T80" fmla="*/ 278 w 542"/>
              <a:gd name="T81" fmla="*/ 46 h 692"/>
              <a:gd name="T82" fmla="*/ 445 w 542"/>
              <a:gd name="T83" fmla="*/ 125 h 692"/>
              <a:gd name="T84" fmla="*/ 489 w 542"/>
              <a:gd name="T85" fmla="*/ 225 h 692"/>
              <a:gd name="T86" fmla="*/ 485 w 542"/>
              <a:gd name="T87" fmla="*/ 346 h 692"/>
              <a:gd name="T88" fmla="*/ 480 w 542"/>
              <a:gd name="T89" fmla="*/ 436 h 692"/>
              <a:gd name="T90" fmla="*/ 461 w 542"/>
              <a:gd name="T91" fmla="*/ 428 h 692"/>
              <a:gd name="T92" fmla="*/ 419 w 542"/>
              <a:gd name="T93" fmla="*/ 420 h 692"/>
              <a:gd name="T94" fmla="*/ 402 w 542"/>
              <a:gd name="T95" fmla="*/ 436 h 692"/>
              <a:gd name="T96" fmla="*/ 331 w 542"/>
              <a:gd name="T97" fmla="*/ 627 h 692"/>
              <a:gd name="T98" fmla="*/ 331 w 542"/>
              <a:gd name="T99" fmla="*/ 628 h 692"/>
              <a:gd name="T100" fmla="*/ 337 w 542"/>
              <a:gd name="T101" fmla="*/ 652 h 692"/>
              <a:gd name="T102" fmla="*/ 380 w 542"/>
              <a:gd name="T103" fmla="*/ 677 h 692"/>
              <a:gd name="T104" fmla="*/ 422 w 542"/>
              <a:gd name="T105" fmla="*/ 691 h 692"/>
              <a:gd name="T106" fmla="*/ 428 w 542"/>
              <a:gd name="T107" fmla="*/ 690 h 692"/>
              <a:gd name="T108" fmla="*/ 532 w 542"/>
              <a:gd name="T109" fmla="*/ 587 h 692"/>
              <a:gd name="T110" fmla="*/ 537 w 542"/>
              <a:gd name="T111" fmla="*/ 546 h 692"/>
              <a:gd name="T112" fmla="*/ 537 w 542"/>
              <a:gd name="T113" fmla="*/ 546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2" h="692">
                <a:moveTo>
                  <a:pt x="488" y="575"/>
                </a:moveTo>
                <a:lnTo>
                  <a:pt x="488" y="575"/>
                </a:lnTo>
                <a:cubicBezTo>
                  <a:pt x="479" y="609"/>
                  <a:pt x="454" y="635"/>
                  <a:pt x="421" y="645"/>
                </a:cubicBezTo>
                <a:lnTo>
                  <a:pt x="421" y="645"/>
                </a:lnTo>
                <a:cubicBezTo>
                  <a:pt x="412" y="643"/>
                  <a:pt x="392" y="633"/>
                  <a:pt x="379" y="627"/>
                </a:cubicBezTo>
                <a:lnTo>
                  <a:pt x="438" y="468"/>
                </a:lnTo>
                <a:lnTo>
                  <a:pt x="438" y="468"/>
                </a:lnTo>
                <a:cubicBezTo>
                  <a:pt x="448" y="471"/>
                  <a:pt x="459" y="476"/>
                  <a:pt x="463" y="478"/>
                </a:cubicBezTo>
                <a:lnTo>
                  <a:pt x="463" y="478"/>
                </a:lnTo>
                <a:cubicBezTo>
                  <a:pt x="488" y="504"/>
                  <a:pt x="498" y="540"/>
                  <a:pt x="488" y="575"/>
                </a:cubicBezTo>
                <a:close/>
                <a:moveTo>
                  <a:pt x="108" y="468"/>
                </a:moveTo>
                <a:lnTo>
                  <a:pt x="167" y="627"/>
                </a:lnTo>
                <a:lnTo>
                  <a:pt x="167" y="627"/>
                </a:lnTo>
                <a:cubicBezTo>
                  <a:pt x="154" y="633"/>
                  <a:pt x="134" y="643"/>
                  <a:pt x="125" y="645"/>
                </a:cubicBezTo>
                <a:lnTo>
                  <a:pt x="125" y="645"/>
                </a:lnTo>
                <a:cubicBezTo>
                  <a:pt x="93" y="635"/>
                  <a:pt x="67" y="609"/>
                  <a:pt x="58" y="575"/>
                </a:cubicBezTo>
                <a:lnTo>
                  <a:pt x="58" y="575"/>
                </a:lnTo>
                <a:cubicBezTo>
                  <a:pt x="56" y="568"/>
                  <a:pt x="55" y="561"/>
                  <a:pt x="55" y="554"/>
                </a:cubicBezTo>
                <a:lnTo>
                  <a:pt x="55" y="554"/>
                </a:lnTo>
                <a:cubicBezTo>
                  <a:pt x="55" y="548"/>
                  <a:pt x="55" y="540"/>
                  <a:pt x="56" y="532"/>
                </a:cubicBezTo>
                <a:lnTo>
                  <a:pt x="56" y="532"/>
                </a:lnTo>
                <a:cubicBezTo>
                  <a:pt x="59" y="512"/>
                  <a:pt x="68" y="493"/>
                  <a:pt x="83" y="478"/>
                </a:cubicBezTo>
                <a:lnTo>
                  <a:pt x="83" y="478"/>
                </a:lnTo>
                <a:cubicBezTo>
                  <a:pt x="87" y="476"/>
                  <a:pt x="99" y="471"/>
                  <a:pt x="108" y="468"/>
                </a:cubicBezTo>
                <a:close/>
                <a:moveTo>
                  <a:pt x="531" y="485"/>
                </a:moveTo>
                <a:lnTo>
                  <a:pt x="531" y="485"/>
                </a:lnTo>
                <a:cubicBezTo>
                  <a:pt x="526" y="444"/>
                  <a:pt x="519" y="397"/>
                  <a:pt x="529" y="356"/>
                </a:cubicBezTo>
                <a:lnTo>
                  <a:pt x="529" y="356"/>
                </a:lnTo>
                <a:cubicBezTo>
                  <a:pt x="540" y="309"/>
                  <a:pt x="541" y="261"/>
                  <a:pt x="533" y="217"/>
                </a:cubicBezTo>
                <a:lnTo>
                  <a:pt x="533" y="217"/>
                </a:lnTo>
                <a:cubicBezTo>
                  <a:pt x="525" y="172"/>
                  <a:pt x="507" y="131"/>
                  <a:pt x="480" y="98"/>
                </a:cubicBezTo>
                <a:lnTo>
                  <a:pt x="480" y="98"/>
                </a:lnTo>
                <a:cubicBezTo>
                  <a:pt x="458" y="68"/>
                  <a:pt x="429" y="44"/>
                  <a:pt x="395" y="28"/>
                </a:cubicBezTo>
                <a:lnTo>
                  <a:pt x="395" y="28"/>
                </a:lnTo>
                <a:cubicBezTo>
                  <a:pt x="361" y="11"/>
                  <a:pt x="321" y="1"/>
                  <a:pt x="278" y="0"/>
                </a:cubicBezTo>
                <a:lnTo>
                  <a:pt x="278" y="0"/>
                </a:lnTo>
                <a:cubicBezTo>
                  <a:pt x="276" y="0"/>
                  <a:pt x="274" y="0"/>
                  <a:pt x="272" y="0"/>
                </a:cubicBezTo>
                <a:lnTo>
                  <a:pt x="272" y="0"/>
                </a:lnTo>
                <a:cubicBezTo>
                  <a:pt x="238" y="0"/>
                  <a:pt x="205" y="6"/>
                  <a:pt x="174" y="16"/>
                </a:cubicBezTo>
                <a:lnTo>
                  <a:pt x="174" y="16"/>
                </a:lnTo>
                <a:cubicBezTo>
                  <a:pt x="104" y="38"/>
                  <a:pt x="54" y="84"/>
                  <a:pt x="27" y="148"/>
                </a:cubicBezTo>
                <a:lnTo>
                  <a:pt x="27" y="148"/>
                </a:lnTo>
                <a:cubicBezTo>
                  <a:pt x="4" y="205"/>
                  <a:pt x="0" y="275"/>
                  <a:pt x="16" y="349"/>
                </a:cubicBezTo>
                <a:lnTo>
                  <a:pt x="16" y="349"/>
                </a:lnTo>
                <a:cubicBezTo>
                  <a:pt x="26" y="391"/>
                  <a:pt x="19" y="447"/>
                  <a:pt x="15" y="492"/>
                </a:cubicBezTo>
                <a:lnTo>
                  <a:pt x="15" y="492"/>
                </a:lnTo>
                <a:cubicBezTo>
                  <a:pt x="13" y="505"/>
                  <a:pt x="12" y="517"/>
                  <a:pt x="11" y="528"/>
                </a:cubicBezTo>
                <a:lnTo>
                  <a:pt x="11" y="528"/>
                </a:lnTo>
                <a:cubicBezTo>
                  <a:pt x="10" y="537"/>
                  <a:pt x="10" y="546"/>
                  <a:pt x="10" y="555"/>
                </a:cubicBezTo>
                <a:lnTo>
                  <a:pt x="10" y="555"/>
                </a:lnTo>
                <a:lnTo>
                  <a:pt x="10" y="555"/>
                </a:lnTo>
                <a:cubicBezTo>
                  <a:pt x="10" y="556"/>
                  <a:pt x="10" y="556"/>
                  <a:pt x="10" y="557"/>
                </a:cubicBezTo>
                <a:lnTo>
                  <a:pt x="10" y="557"/>
                </a:lnTo>
                <a:cubicBezTo>
                  <a:pt x="10" y="567"/>
                  <a:pt x="12" y="577"/>
                  <a:pt x="15" y="587"/>
                </a:cubicBezTo>
                <a:lnTo>
                  <a:pt x="15" y="587"/>
                </a:lnTo>
                <a:cubicBezTo>
                  <a:pt x="28" y="638"/>
                  <a:pt x="68" y="677"/>
                  <a:pt x="118" y="690"/>
                </a:cubicBezTo>
                <a:lnTo>
                  <a:pt x="118" y="690"/>
                </a:lnTo>
                <a:cubicBezTo>
                  <a:pt x="120" y="690"/>
                  <a:pt x="122" y="691"/>
                  <a:pt x="125" y="691"/>
                </a:cubicBezTo>
                <a:lnTo>
                  <a:pt x="125" y="691"/>
                </a:lnTo>
                <a:cubicBezTo>
                  <a:pt x="131" y="691"/>
                  <a:pt x="141" y="688"/>
                  <a:pt x="166" y="677"/>
                </a:cubicBezTo>
                <a:lnTo>
                  <a:pt x="166" y="677"/>
                </a:lnTo>
                <a:cubicBezTo>
                  <a:pt x="188" y="668"/>
                  <a:pt x="202" y="659"/>
                  <a:pt x="209" y="652"/>
                </a:cubicBezTo>
                <a:lnTo>
                  <a:pt x="209" y="652"/>
                </a:lnTo>
                <a:cubicBezTo>
                  <a:pt x="219" y="643"/>
                  <a:pt x="217" y="632"/>
                  <a:pt x="216" y="628"/>
                </a:cubicBezTo>
                <a:lnTo>
                  <a:pt x="216" y="627"/>
                </a:lnTo>
                <a:lnTo>
                  <a:pt x="144" y="436"/>
                </a:lnTo>
                <a:lnTo>
                  <a:pt x="144" y="436"/>
                </a:lnTo>
                <a:cubicBezTo>
                  <a:pt x="142" y="428"/>
                  <a:pt x="136" y="423"/>
                  <a:pt x="128" y="420"/>
                </a:cubicBezTo>
                <a:lnTo>
                  <a:pt x="128" y="420"/>
                </a:lnTo>
                <a:cubicBezTo>
                  <a:pt x="122" y="419"/>
                  <a:pt x="112" y="418"/>
                  <a:pt x="85" y="428"/>
                </a:cubicBezTo>
                <a:lnTo>
                  <a:pt x="85" y="428"/>
                </a:lnTo>
                <a:cubicBezTo>
                  <a:pt x="77" y="431"/>
                  <a:pt x="70" y="435"/>
                  <a:pt x="65" y="438"/>
                </a:cubicBezTo>
                <a:lnTo>
                  <a:pt x="65" y="438"/>
                </a:lnTo>
                <a:cubicBezTo>
                  <a:pt x="66" y="404"/>
                  <a:pt x="66" y="370"/>
                  <a:pt x="60" y="340"/>
                </a:cubicBezTo>
                <a:lnTo>
                  <a:pt x="60" y="340"/>
                </a:lnTo>
                <a:cubicBezTo>
                  <a:pt x="46" y="274"/>
                  <a:pt x="49" y="214"/>
                  <a:pt x="69" y="166"/>
                </a:cubicBezTo>
                <a:lnTo>
                  <a:pt x="69" y="166"/>
                </a:lnTo>
                <a:cubicBezTo>
                  <a:pt x="90" y="112"/>
                  <a:pt x="130" y="77"/>
                  <a:pt x="188" y="58"/>
                </a:cubicBezTo>
                <a:lnTo>
                  <a:pt x="188" y="58"/>
                </a:lnTo>
                <a:cubicBezTo>
                  <a:pt x="215" y="50"/>
                  <a:pt x="243" y="46"/>
                  <a:pt x="272" y="46"/>
                </a:cubicBezTo>
                <a:lnTo>
                  <a:pt x="272" y="46"/>
                </a:lnTo>
                <a:cubicBezTo>
                  <a:pt x="274" y="46"/>
                  <a:pt x="276" y="46"/>
                  <a:pt x="278" y="46"/>
                </a:cubicBezTo>
                <a:lnTo>
                  <a:pt x="278" y="46"/>
                </a:lnTo>
                <a:cubicBezTo>
                  <a:pt x="348" y="47"/>
                  <a:pt x="406" y="74"/>
                  <a:pt x="445" y="125"/>
                </a:cubicBezTo>
                <a:lnTo>
                  <a:pt x="445" y="125"/>
                </a:lnTo>
                <a:cubicBezTo>
                  <a:pt x="467" y="153"/>
                  <a:pt x="482" y="188"/>
                  <a:pt x="489" y="225"/>
                </a:cubicBezTo>
                <a:lnTo>
                  <a:pt x="489" y="225"/>
                </a:lnTo>
                <a:cubicBezTo>
                  <a:pt x="496" y="263"/>
                  <a:pt x="495" y="305"/>
                  <a:pt x="485" y="346"/>
                </a:cubicBezTo>
                <a:lnTo>
                  <a:pt x="485" y="346"/>
                </a:lnTo>
                <a:cubicBezTo>
                  <a:pt x="478" y="376"/>
                  <a:pt x="478" y="407"/>
                  <a:pt x="480" y="436"/>
                </a:cubicBezTo>
                <a:lnTo>
                  <a:pt x="480" y="436"/>
                </a:lnTo>
                <a:cubicBezTo>
                  <a:pt x="475" y="434"/>
                  <a:pt x="469" y="431"/>
                  <a:pt x="461" y="428"/>
                </a:cubicBezTo>
                <a:lnTo>
                  <a:pt x="461" y="428"/>
                </a:lnTo>
                <a:cubicBezTo>
                  <a:pt x="434" y="418"/>
                  <a:pt x="425" y="419"/>
                  <a:pt x="419" y="420"/>
                </a:cubicBezTo>
                <a:lnTo>
                  <a:pt x="419" y="420"/>
                </a:lnTo>
                <a:cubicBezTo>
                  <a:pt x="411" y="423"/>
                  <a:pt x="405" y="428"/>
                  <a:pt x="402" y="436"/>
                </a:cubicBezTo>
                <a:lnTo>
                  <a:pt x="331" y="626"/>
                </a:lnTo>
                <a:lnTo>
                  <a:pt x="331" y="627"/>
                </a:lnTo>
                <a:lnTo>
                  <a:pt x="331" y="628"/>
                </a:lnTo>
                <a:lnTo>
                  <a:pt x="331" y="628"/>
                </a:lnTo>
                <a:cubicBezTo>
                  <a:pt x="330" y="632"/>
                  <a:pt x="328" y="643"/>
                  <a:pt x="337" y="652"/>
                </a:cubicBezTo>
                <a:lnTo>
                  <a:pt x="337" y="652"/>
                </a:lnTo>
                <a:cubicBezTo>
                  <a:pt x="344" y="659"/>
                  <a:pt x="358" y="668"/>
                  <a:pt x="380" y="677"/>
                </a:cubicBezTo>
                <a:lnTo>
                  <a:pt x="380" y="677"/>
                </a:lnTo>
                <a:cubicBezTo>
                  <a:pt x="405" y="688"/>
                  <a:pt x="416" y="691"/>
                  <a:pt x="422" y="691"/>
                </a:cubicBezTo>
                <a:lnTo>
                  <a:pt x="422" y="691"/>
                </a:lnTo>
                <a:cubicBezTo>
                  <a:pt x="425" y="691"/>
                  <a:pt x="427" y="690"/>
                  <a:pt x="428" y="690"/>
                </a:cubicBezTo>
                <a:lnTo>
                  <a:pt x="428" y="690"/>
                </a:lnTo>
                <a:cubicBezTo>
                  <a:pt x="479" y="677"/>
                  <a:pt x="519" y="638"/>
                  <a:pt x="532" y="587"/>
                </a:cubicBezTo>
                <a:lnTo>
                  <a:pt x="532" y="587"/>
                </a:lnTo>
                <a:cubicBezTo>
                  <a:pt x="536" y="574"/>
                  <a:pt x="537" y="560"/>
                  <a:pt x="537" y="546"/>
                </a:cubicBezTo>
                <a:lnTo>
                  <a:pt x="537" y="546"/>
                </a:lnTo>
                <a:lnTo>
                  <a:pt x="537" y="546"/>
                </a:lnTo>
                <a:lnTo>
                  <a:pt x="537" y="546"/>
                </a:lnTo>
                <a:cubicBezTo>
                  <a:pt x="537" y="528"/>
                  <a:pt x="534" y="507"/>
                  <a:pt x="531" y="485"/>
                </a:cubicBezTo>
                <a:close/>
              </a:path>
            </a:pathLst>
          </a:custGeom>
          <a:solidFill>
            <a:schemeClr val="tx1"/>
          </a:solidFill>
          <a:ln>
            <a:noFill/>
          </a:ln>
          <a:effectLst/>
        </p:spPr>
        <p:txBody>
          <a:bodyPr wrap="none" anchor="ctr"/>
          <a:lstStyle/>
          <a:p>
            <a:endParaRPr lang="en-US" sz="900"/>
          </a:p>
        </p:txBody>
      </p:sp>
      <p:sp>
        <p:nvSpPr>
          <p:cNvPr id="90" name="Freeform 189">
            <a:extLst>
              <a:ext uri="{FF2B5EF4-FFF2-40B4-BE49-F238E27FC236}">
                <a16:creationId xmlns:a16="http://schemas.microsoft.com/office/drawing/2014/main" id="{12D57B81-EE6D-0C47-9597-35929FCE918E}"/>
              </a:ext>
            </a:extLst>
          </p:cNvPr>
          <p:cNvSpPr>
            <a:spLocks noChangeArrowheads="1"/>
          </p:cNvSpPr>
          <p:nvPr/>
        </p:nvSpPr>
        <p:spPr bwMode="auto">
          <a:xfrm>
            <a:off x="738721" y="2359674"/>
            <a:ext cx="286381" cy="309920"/>
          </a:xfrm>
          <a:custGeom>
            <a:avLst/>
            <a:gdLst>
              <a:gd name="T0" fmla="*/ 385 w 643"/>
              <a:gd name="T1" fmla="*/ 633 h 695"/>
              <a:gd name="T2" fmla="*/ 414 w 643"/>
              <a:gd name="T3" fmla="*/ 636 h 695"/>
              <a:gd name="T4" fmla="*/ 530 w 643"/>
              <a:gd name="T5" fmla="*/ 642 h 695"/>
              <a:gd name="T6" fmla="*/ 539 w 643"/>
              <a:gd name="T7" fmla="*/ 616 h 695"/>
              <a:gd name="T8" fmla="*/ 530 w 643"/>
              <a:gd name="T9" fmla="*/ 580 h 695"/>
              <a:gd name="T10" fmla="*/ 545 w 643"/>
              <a:gd name="T11" fmla="*/ 566 h 695"/>
              <a:gd name="T12" fmla="*/ 562 w 643"/>
              <a:gd name="T13" fmla="*/ 510 h 695"/>
              <a:gd name="T14" fmla="*/ 556 w 643"/>
              <a:gd name="T15" fmla="*/ 488 h 695"/>
              <a:gd name="T16" fmla="*/ 586 w 643"/>
              <a:gd name="T17" fmla="*/ 466 h 695"/>
              <a:gd name="T18" fmla="*/ 597 w 643"/>
              <a:gd name="T19" fmla="*/ 443 h 695"/>
              <a:gd name="T20" fmla="*/ 559 w 643"/>
              <a:gd name="T21" fmla="*/ 394 h 695"/>
              <a:gd name="T22" fmla="*/ 571 w 643"/>
              <a:gd name="T23" fmla="*/ 375 h 695"/>
              <a:gd name="T24" fmla="*/ 574 w 643"/>
              <a:gd name="T25" fmla="*/ 315 h 695"/>
              <a:gd name="T26" fmla="*/ 515 w 643"/>
              <a:gd name="T27" fmla="*/ 311 h 695"/>
              <a:gd name="T28" fmla="*/ 382 w 643"/>
              <a:gd name="T29" fmla="*/ 182 h 695"/>
              <a:gd name="T30" fmla="*/ 383 w 643"/>
              <a:gd name="T31" fmla="*/ 112 h 695"/>
              <a:gd name="T32" fmla="*/ 296 w 643"/>
              <a:gd name="T33" fmla="*/ 60 h 695"/>
              <a:gd name="T34" fmla="*/ 299 w 643"/>
              <a:gd name="T35" fmla="*/ 72 h 695"/>
              <a:gd name="T36" fmla="*/ 253 w 643"/>
              <a:gd name="T37" fmla="*/ 282 h 695"/>
              <a:gd name="T38" fmla="*/ 199 w 643"/>
              <a:gd name="T39" fmla="*/ 342 h 695"/>
              <a:gd name="T40" fmla="*/ 88 w 643"/>
              <a:gd name="T41" fmla="*/ 342 h 695"/>
              <a:gd name="T42" fmla="*/ 45 w 643"/>
              <a:gd name="T43" fmla="*/ 468 h 695"/>
              <a:gd name="T44" fmla="*/ 74 w 643"/>
              <a:gd name="T45" fmla="*/ 578 h 695"/>
              <a:gd name="T46" fmla="*/ 144 w 643"/>
              <a:gd name="T47" fmla="*/ 588 h 695"/>
              <a:gd name="T48" fmla="*/ 189 w 643"/>
              <a:gd name="T49" fmla="*/ 577 h 695"/>
              <a:gd name="T50" fmla="*/ 239 w 643"/>
              <a:gd name="T51" fmla="*/ 579 h 695"/>
              <a:gd name="T52" fmla="*/ 315 w 643"/>
              <a:gd name="T53" fmla="*/ 623 h 695"/>
              <a:gd name="T54" fmla="*/ 385 w 643"/>
              <a:gd name="T55" fmla="*/ 633 h 695"/>
              <a:gd name="T56" fmla="*/ 478 w 643"/>
              <a:gd name="T57" fmla="*/ 693 h 695"/>
              <a:gd name="T58" fmla="*/ 403 w 643"/>
              <a:gd name="T59" fmla="*/ 680 h 695"/>
              <a:gd name="T60" fmla="*/ 370 w 643"/>
              <a:gd name="T61" fmla="*/ 679 h 695"/>
              <a:gd name="T62" fmla="*/ 215 w 643"/>
              <a:gd name="T63" fmla="*/ 619 h 695"/>
              <a:gd name="T64" fmla="*/ 135 w 643"/>
              <a:gd name="T65" fmla="*/ 636 h 695"/>
              <a:gd name="T66" fmla="*/ 40 w 643"/>
              <a:gd name="T67" fmla="*/ 607 h 695"/>
              <a:gd name="T68" fmla="*/ 45 w 643"/>
              <a:gd name="T69" fmla="*/ 315 h 695"/>
              <a:gd name="T70" fmla="*/ 174 w 643"/>
              <a:gd name="T71" fmla="*/ 303 h 695"/>
              <a:gd name="T72" fmla="*/ 218 w 643"/>
              <a:gd name="T73" fmla="*/ 254 h 695"/>
              <a:gd name="T74" fmla="*/ 257 w 643"/>
              <a:gd name="T75" fmla="*/ 87 h 695"/>
              <a:gd name="T76" fmla="*/ 251 w 643"/>
              <a:gd name="T77" fmla="*/ 70 h 695"/>
              <a:gd name="T78" fmla="*/ 360 w 643"/>
              <a:gd name="T79" fmla="*/ 15 h 695"/>
              <a:gd name="T80" fmla="*/ 423 w 643"/>
              <a:gd name="T81" fmla="*/ 91 h 695"/>
              <a:gd name="T82" fmla="*/ 422 w 643"/>
              <a:gd name="T83" fmla="*/ 228 h 695"/>
              <a:gd name="T84" fmla="*/ 423 w 643"/>
              <a:gd name="T85" fmla="*/ 245 h 695"/>
              <a:gd name="T86" fmla="*/ 582 w 643"/>
              <a:gd name="T87" fmla="*/ 271 h 695"/>
              <a:gd name="T88" fmla="*/ 637 w 643"/>
              <a:gd name="T89" fmla="*/ 355 h 695"/>
              <a:gd name="T90" fmla="*/ 642 w 643"/>
              <a:gd name="T91" fmla="*/ 443 h 695"/>
              <a:gd name="T92" fmla="*/ 612 w 643"/>
              <a:gd name="T93" fmla="*/ 503 h 695"/>
              <a:gd name="T94" fmla="*/ 582 w 643"/>
              <a:gd name="T95" fmla="*/ 600 h 695"/>
              <a:gd name="T96" fmla="*/ 583 w 643"/>
              <a:gd name="T97" fmla="*/ 606 h 695"/>
              <a:gd name="T98" fmla="*/ 495 w 643"/>
              <a:gd name="T99"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3" h="695">
                <a:moveTo>
                  <a:pt x="296" y="60"/>
                </a:moveTo>
                <a:lnTo>
                  <a:pt x="296" y="60"/>
                </a:lnTo>
                <a:close/>
                <a:moveTo>
                  <a:pt x="385" y="633"/>
                </a:moveTo>
                <a:lnTo>
                  <a:pt x="385" y="633"/>
                </a:lnTo>
                <a:cubicBezTo>
                  <a:pt x="395" y="633"/>
                  <a:pt x="404" y="634"/>
                  <a:pt x="414" y="636"/>
                </a:cubicBezTo>
                <a:lnTo>
                  <a:pt x="414" y="636"/>
                </a:lnTo>
                <a:cubicBezTo>
                  <a:pt x="431" y="641"/>
                  <a:pt x="456" y="647"/>
                  <a:pt x="481" y="649"/>
                </a:cubicBezTo>
                <a:lnTo>
                  <a:pt x="481" y="649"/>
                </a:lnTo>
                <a:cubicBezTo>
                  <a:pt x="516" y="651"/>
                  <a:pt x="527" y="644"/>
                  <a:pt x="530" y="642"/>
                </a:cubicBezTo>
                <a:lnTo>
                  <a:pt x="530" y="642"/>
                </a:lnTo>
                <a:cubicBezTo>
                  <a:pt x="538" y="634"/>
                  <a:pt x="541" y="625"/>
                  <a:pt x="539" y="616"/>
                </a:cubicBezTo>
                <a:lnTo>
                  <a:pt x="539" y="616"/>
                </a:lnTo>
                <a:cubicBezTo>
                  <a:pt x="538" y="607"/>
                  <a:pt x="533" y="601"/>
                  <a:pt x="533" y="601"/>
                </a:cubicBezTo>
                <a:lnTo>
                  <a:pt x="533" y="601"/>
                </a:lnTo>
                <a:cubicBezTo>
                  <a:pt x="529" y="595"/>
                  <a:pt x="528" y="588"/>
                  <a:pt x="530" y="580"/>
                </a:cubicBezTo>
                <a:lnTo>
                  <a:pt x="530" y="580"/>
                </a:lnTo>
                <a:cubicBezTo>
                  <a:pt x="533" y="573"/>
                  <a:pt x="538" y="568"/>
                  <a:pt x="545" y="566"/>
                </a:cubicBezTo>
                <a:lnTo>
                  <a:pt x="545" y="566"/>
                </a:lnTo>
                <a:cubicBezTo>
                  <a:pt x="564" y="561"/>
                  <a:pt x="576" y="553"/>
                  <a:pt x="578" y="546"/>
                </a:cubicBezTo>
                <a:lnTo>
                  <a:pt x="578" y="546"/>
                </a:lnTo>
                <a:cubicBezTo>
                  <a:pt x="581" y="535"/>
                  <a:pt x="568" y="517"/>
                  <a:pt x="562" y="510"/>
                </a:cubicBezTo>
                <a:lnTo>
                  <a:pt x="562" y="510"/>
                </a:lnTo>
                <a:cubicBezTo>
                  <a:pt x="556" y="504"/>
                  <a:pt x="554" y="496"/>
                  <a:pt x="556" y="488"/>
                </a:cubicBezTo>
                <a:lnTo>
                  <a:pt x="556" y="488"/>
                </a:lnTo>
                <a:cubicBezTo>
                  <a:pt x="559" y="480"/>
                  <a:pt x="565" y="474"/>
                  <a:pt x="574" y="473"/>
                </a:cubicBezTo>
                <a:lnTo>
                  <a:pt x="574" y="473"/>
                </a:lnTo>
                <a:cubicBezTo>
                  <a:pt x="574" y="473"/>
                  <a:pt x="580" y="471"/>
                  <a:pt x="586" y="466"/>
                </a:cubicBezTo>
                <a:lnTo>
                  <a:pt x="586" y="466"/>
                </a:lnTo>
                <a:cubicBezTo>
                  <a:pt x="594" y="460"/>
                  <a:pt x="597" y="452"/>
                  <a:pt x="597" y="443"/>
                </a:cubicBezTo>
                <a:lnTo>
                  <a:pt x="597" y="443"/>
                </a:lnTo>
                <a:cubicBezTo>
                  <a:pt x="597" y="439"/>
                  <a:pt x="597" y="428"/>
                  <a:pt x="571" y="414"/>
                </a:cubicBezTo>
                <a:lnTo>
                  <a:pt x="571" y="414"/>
                </a:lnTo>
                <a:cubicBezTo>
                  <a:pt x="564" y="410"/>
                  <a:pt x="559" y="403"/>
                  <a:pt x="559" y="394"/>
                </a:cubicBezTo>
                <a:lnTo>
                  <a:pt x="559" y="394"/>
                </a:lnTo>
                <a:cubicBezTo>
                  <a:pt x="559" y="386"/>
                  <a:pt x="563" y="378"/>
                  <a:pt x="571" y="375"/>
                </a:cubicBezTo>
                <a:lnTo>
                  <a:pt x="571" y="375"/>
                </a:lnTo>
                <a:cubicBezTo>
                  <a:pt x="579" y="370"/>
                  <a:pt x="592" y="359"/>
                  <a:pt x="593" y="351"/>
                </a:cubicBezTo>
                <a:lnTo>
                  <a:pt x="593" y="351"/>
                </a:lnTo>
                <a:cubicBezTo>
                  <a:pt x="596" y="319"/>
                  <a:pt x="584" y="317"/>
                  <a:pt x="574" y="315"/>
                </a:cubicBezTo>
                <a:lnTo>
                  <a:pt x="574" y="315"/>
                </a:lnTo>
                <a:cubicBezTo>
                  <a:pt x="554" y="312"/>
                  <a:pt x="534" y="312"/>
                  <a:pt x="515" y="311"/>
                </a:cubicBezTo>
                <a:lnTo>
                  <a:pt x="515" y="311"/>
                </a:lnTo>
                <a:cubicBezTo>
                  <a:pt x="476" y="311"/>
                  <a:pt x="435" y="310"/>
                  <a:pt x="396" y="281"/>
                </a:cubicBezTo>
                <a:lnTo>
                  <a:pt x="396" y="281"/>
                </a:lnTo>
                <a:cubicBezTo>
                  <a:pt x="371" y="263"/>
                  <a:pt x="376" y="224"/>
                  <a:pt x="382" y="182"/>
                </a:cubicBezTo>
                <a:lnTo>
                  <a:pt x="382" y="182"/>
                </a:lnTo>
                <a:cubicBezTo>
                  <a:pt x="385" y="156"/>
                  <a:pt x="390" y="124"/>
                  <a:pt x="383" y="112"/>
                </a:cubicBezTo>
                <a:lnTo>
                  <a:pt x="383" y="112"/>
                </a:lnTo>
                <a:cubicBezTo>
                  <a:pt x="361" y="68"/>
                  <a:pt x="335" y="45"/>
                  <a:pt x="313" y="49"/>
                </a:cubicBezTo>
                <a:lnTo>
                  <a:pt x="313" y="49"/>
                </a:lnTo>
                <a:cubicBezTo>
                  <a:pt x="302" y="50"/>
                  <a:pt x="296" y="57"/>
                  <a:pt x="296" y="60"/>
                </a:cubicBezTo>
                <a:lnTo>
                  <a:pt x="296" y="60"/>
                </a:lnTo>
                <a:cubicBezTo>
                  <a:pt x="296" y="65"/>
                  <a:pt x="297" y="68"/>
                  <a:pt x="299" y="72"/>
                </a:cubicBezTo>
                <a:lnTo>
                  <a:pt x="299" y="72"/>
                </a:lnTo>
                <a:cubicBezTo>
                  <a:pt x="304" y="88"/>
                  <a:pt x="311" y="107"/>
                  <a:pt x="311" y="181"/>
                </a:cubicBezTo>
                <a:lnTo>
                  <a:pt x="311" y="181"/>
                </a:lnTo>
                <a:cubicBezTo>
                  <a:pt x="311" y="196"/>
                  <a:pt x="304" y="220"/>
                  <a:pt x="253" y="282"/>
                </a:cubicBezTo>
                <a:lnTo>
                  <a:pt x="253" y="282"/>
                </a:lnTo>
                <a:cubicBezTo>
                  <a:pt x="226" y="314"/>
                  <a:pt x="200" y="341"/>
                  <a:pt x="199" y="342"/>
                </a:cubicBezTo>
                <a:lnTo>
                  <a:pt x="199" y="342"/>
                </a:lnTo>
                <a:cubicBezTo>
                  <a:pt x="194" y="347"/>
                  <a:pt x="188" y="350"/>
                  <a:pt x="181" y="349"/>
                </a:cubicBezTo>
                <a:lnTo>
                  <a:pt x="88" y="342"/>
                </a:lnTo>
                <a:lnTo>
                  <a:pt x="88" y="342"/>
                </a:lnTo>
                <a:cubicBezTo>
                  <a:pt x="84" y="341"/>
                  <a:pt x="80" y="343"/>
                  <a:pt x="78" y="345"/>
                </a:cubicBezTo>
                <a:lnTo>
                  <a:pt x="78" y="345"/>
                </a:lnTo>
                <a:cubicBezTo>
                  <a:pt x="66" y="359"/>
                  <a:pt x="45" y="392"/>
                  <a:pt x="45" y="468"/>
                </a:cubicBezTo>
                <a:lnTo>
                  <a:pt x="45" y="468"/>
                </a:lnTo>
                <a:cubicBezTo>
                  <a:pt x="45" y="517"/>
                  <a:pt x="55" y="556"/>
                  <a:pt x="74" y="578"/>
                </a:cubicBezTo>
                <a:lnTo>
                  <a:pt x="74" y="578"/>
                </a:lnTo>
                <a:cubicBezTo>
                  <a:pt x="86" y="592"/>
                  <a:pt x="105" y="599"/>
                  <a:pt x="123" y="594"/>
                </a:cubicBezTo>
                <a:lnTo>
                  <a:pt x="123" y="594"/>
                </a:lnTo>
                <a:cubicBezTo>
                  <a:pt x="130" y="592"/>
                  <a:pt x="137" y="589"/>
                  <a:pt x="144" y="588"/>
                </a:cubicBezTo>
                <a:lnTo>
                  <a:pt x="144" y="588"/>
                </a:lnTo>
                <a:cubicBezTo>
                  <a:pt x="156" y="584"/>
                  <a:pt x="176" y="580"/>
                  <a:pt x="189" y="577"/>
                </a:cubicBezTo>
                <a:lnTo>
                  <a:pt x="189" y="577"/>
                </a:lnTo>
                <a:cubicBezTo>
                  <a:pt x="198" y="576"/>
                  <a:pt x="205" y="575"/>
                  <a:pt x="210" y="574"/>
                </a:cubicBezTo>
                <a:lnTo>
                  <a:pt x="210" y="574"/>
                </a:lnTo>
                <a:cubicBezTo>
                  <a:pt x="220" y="573"/>
                  <a:pt x="230" y="571"/>
                  <a:pt x="239" y="579"/>
                </a:cubicBezTo>
                <a:lnTo>
                  <a:pt x="239" y="579"/>
                </a:lnTo>
                <a:cubicBezTo>
                  <a:pt x="264" y="602"/>
                  <a:pt x="295" y="616"/>
                  <a:pt x="315" y="623"/>
                </a:cubicBezTo>
                <a:lnTo>
                  <a:pt x="315" y="623"/>
                </a:lnTo>
                <a:cubicBezTo>
                  <a:pt x="341" y="631"/>
                  <a:pt x="364" y="635"/>
                  <a:pt x="374" y="633"/>
                </a:cubicBezTo>
                <a:lnTo>
                  <a:pt x="374" y="633"/>
                </a:lnTo>
                <a:cubicBezTo>
                  <a:pt x="378" y="633"/>
                  <a:pt x="382" y="633"/>
                  <a:pt x="385" y="633"/>
                </a:cubicBezTo>
                <a:lnTo>
                  <a:pt x="495" y="694"/>
                </a:lnTo>
                <a:lnTo>
                  <a:pt x="495" y="694"/>
                </a:lnTo>
                <a:cubicBezTo>
                  <a:pt x="490" y="694"/>
                  <a:pt x="484" y="694"/>
                  <a:pt x="478" y="693"/>
                </a:cubicBezTo>
                <a:lnTo>
                  <a:pt x="478" y="693"/>
                </a:lnTo>
                <a:cubicBezTo>
                  <a:pt x="450" y="691"/>
                  <a:pt x="422" y="685"/>
                  <a:pt x="403" y="680"/>
                </a:cubicBezTo>
                <a:lnTo>
                  <a:pt x="403" y="680"/>
                </a:lnTo>
                <a:cubicBezTo>
                  <a:pt x="395" y="678"/>
                  <a:pt x="387" y="677"/>
                  <a:pt x="379" y="678"/>
                </a:cubicBezTo>
                <a:lnTo>
                  <a:pt x="379" y="678"/>
                </a:lnTo>
                <a:cubicBezTo>
                  <a:pt x="376" y="679"/>
                  <a:pt x="373" y="679"/>
                  <a:pt x="370" y="679"/>
                </a:cubicBezTo>
                <a:lnTo>
                  <a:pt x="370" y="679"/>
                </a:lnTo>
                <a:cubicBezTo>
                  <a:pt x="333" y="679"/>
                  <a:pt x="267" y="661"/>
                  <a:pt x="215" y="619"/>
                </a:cubicBezTo>
                <a:lnTo>
                  <a:pt x="215" y="619"/>
                </a:lnTo>
                <a:cubicBezTo>
                  <a:pt x="201" y="621"/>
                  <a:pt x="171" y="627"/>
                  <a:pt x="157" y="630"/>
                </a:cubicBezTo>
                <a:lnTo>
                  <a:pt x="157" y="630"/>
                </a:lnTo>
                <a:cubicBezTo>
                  <a:pt x="149" y="633"/>
                  <a:pt x="142" y="635"/>
                  <a:pt x="135" y="636"/>
                </a:cubicBezTo>
                <a:lnTo>
                  <a:pt x="135" y="636"/>
                </a:lnTo>
                <a:cubicBezTo>
                  <a:pt x="100" y="646"/>
                  <a:pt x="62" y="635"/>
                  <a:pt x="40" y="607"/>
                </a:cubicBezTo>
                <a:lnTo>
                  <a:pt x="40" y="607"/>
                </a:lnTo>
                <a:cubicBezTo>
                  <a:pt x="14" y="575"/>
                  <a:pt x="0" y="529"/>
                  <a:pt x="0" y="468"/>
                </a:cubicBezTo>
                <a:lnTo>
                  <a:pt x="0" y="468"/>
                </a:lnTo>
                <a:cubicBezTo>
                  <a:pt x="0" y="382"/>
                  <a:pt x="25" y="337"/>
                  <a:pt x="45" y="315"/>
                </a:cubicBezTo>
                <a:lnTo>
                  <a:pt x="45" y="315"/>
                </a:lnTo>
                <a:cubicBezTo>
                  <a:pt x="56" y="302"/>
                  <a:pt x="73" y="295"/>
                  <a:pt x="91" y="297"/>
                </a:cubicBezTo>
                <a:lnTo>
                  <a:pt x="174" y="303"/>
                </a:lnTo>
                <a:lnTo>
                  <a:pt x="174" y="303"/>
                </a:lnTo>
                <a:cubicBezTo>
                  <a:pt x="183" y="293"/>
                  <a:pt x="201" y="275"/>
                  <a:pt x="218" y="254"/>
                </a:cubicBezTo>
                <a:lnTo>
                  <a:pt x="218" y="254"/>
                </a:lnTo>
                <a:cubicBezTo>
                  <a:pt x="264" y="198"/>
                  <a:pt x="266" y="182"/>
                  <a:pt x="266" y="181"/>
                </a:cubicBezTo>
                <a:lnTo>
                  <a:pt x="266" y="181"/>
                </a:lnTo>
                <a:cubicBezTo>
                  <a:pt x="267" y="114"/>
                  <a:pt x="262" y="101"/>
                  <a:pt x="257" y="87"/>
                </a:cubicBezTo>
                <a:lnTo>
                  <a:pt x="257" y="87"/>
                </a:lnTo>
                <a:cubicBezTo>
                  <a:pt x="255" y="82"/>
                  <a:pt x="253" y="77"/>
                  <a:pt x="251" y="70"/>
                </a:cubicBezTo>
                <a:lnTo>
                  <a:pt x="251" y="70"/>
                </a:lnTo>
                <a:cubicBezTo>
                  <a:pt x="246" y="45"/>
                  <a:pt x="264" y="18"/>
                  <a:pt x="292" y="8"/>
                </a:cubicBezTo>
                <a:lnTo>
                  <a:pt x="292" y="8"/>
                </a:lnTo>
                <a:cubicBezTo>
                  <a:pt x="314" y="0"/>
                  <a:pt x="338" y="3"/>
                  <a:pt x="360" y="15"/>
                </a:cubicBezTo>
                <a:lnTo>
                  <a:pt x="360" y="15"/>
                </a:lnTo>
                <a:cubicBezTo>
                  <a:pt x="383" y="29"/>
                  <a:pt x="405" y="55"/>
                  <a:pt x="423" y="91"/>
                </a:cubicBezTo>
                <a:lnTo>
                  <a:pt x="423" y="91"/>
                </a:lnTo>
                <a:cubicBezTo>
                  <a:pt x="435" y="117"/>
                  <a:pt x="430" y="153"/>
                  <a:pt x="426" y="188"/>
                </a:cubicBezTo>
                <a:lnTo>
                  <a:pt x="426" y="188"/>
                </a:lnTo>
                <a:cubicBezTo>
                  <a:pt x="424" y="203"/>
                  <a:pt x="422" y="216"/>
                  <a:pt x="422" y="228"/>
                </a:cubicBezTo>
                <a:lnTo>
                  <a:pt x="422" y="228"/>
                </a:lnTo>
                <a:cubicBezTo>
                  <a:pt x="422" y="239"/>
                  <a:pt x="423" y="244"/>
                  <a:pt x="423" y="245"/>
                </a:cubicBezTo>
                <a:lnTo>
                  <a:pt x="423" y="245"/>
                </a:lnTo>
                <a:cubicBezTo>
                  <a:pt x="451" y="265"/>
                  <a:pt x="480" y="266"/>
                  <a:pt x="516" y="266"/>
                </a:cubicBezTo>
                <a:lnTo>
                  <a:pt x="516" y="266"/>
                </a:lnTo>
                <a:cubicBezTo>
                  <a:pt x="535" y="266"/>
                  <a:pt x="558" y="267"/>
                  <a:pt x="582" y="271"/>
                </a:cubicBezTo>
                <a:lnTo>
                  <a:pt x="582" y="271"/>
                </a:lnTo>
                <a:cubicBezTo>
                  <a:pt x="622" y="278"/>
                  <a:pt x="642" y="308"/>
                  <a:pt x="637" y="355"/>
                </a:cubicBezTo>
                <a:lnTo>
                  <a:pt x="637" y="355"/>
                </a:lnTo>
                <a:cubicBezTo>
                  <a:pt x="636" y="370"/>
                  <a:pt x="628" y="383"/>
                  <a:pt x="619" y="393"/>
                </a:cubicBezTo>
                <a:lnTo>
                  <a:pt x="619" y="393"/>
                </a:lnTo>
                <a:cubicBezTo>
                  <a:pt x="634" y="407"/>
                  <a:pt x="642" y="423"/>
                  <a:pt x="642" y="443"/>
                </a:cubicBezTo>
                <a:lnTo>
                  <a:pt x="642" y="443"/>
                </a:lnTo>
                <a:cubicBezTo>
                  <a:pt x="642" y="472"/>
                  <a:pt x="628" y="491"/>
                  <a:pt x="612" y="503"/>
                </a:cubicBezTo>
                <a:lnTo>
                  <a:pt x="612" y="503"/>
                </a:lnTo>
                <a:cubicBezTo>
                  <a:pt x="620" y="517"/>
                  <a:pt x="627" y="537"/>
                  <a:pt x="621" y="558"/>
                </a:cubicBezTo>
                <a:lnTo>
                  <a:pt x="621" y="558"/>
                </a:lnTo>
                <a:cubicBezTo>
                  <a:pt x="617" y="576"/>
                  <a:pt x="603" y="590"/>
                  <a:pt x="582" y="600"/>
                </a:cubicBezTo>
                <a:lnTo>
                  <a:pt x="582" y="600"/>
                </a:lnTo>
                <a:cubicBezTo>
                  <a:pt x="582" y="602"/>
                  <a:pt x="583" y="605"/>
                  <a:pt x="583" y="606"/>
                </a:cubicBezTo>
                <a:lnTo>
                  <a:pt x="583" y="606"/>
                </a:lnTo>
                <a:cubicBezTo>
                  <a:pt x="589" y="632"/>
                  <a:pt x="580" y="657"/>
                  <a:pt x="560" y="675"/>
                </a:cubicBezTo>
                <a:lnTo>
                  <a:pt x="560" y="675"/>
                </a:lnTo>
                <a:cubicBezTo>
                  <a:pt x="545" y="688"/>
                  <a:pt x="525" y="694"/>
                  <a:pt x="495" y="694"/>
                </a:cubicBezTo>
                <a:lnTo>
                  <a:pt x="385" y="633"/>
                </a:lnTo>
                <a:close/>
              </a:path>
            </a:pathLst>
          </a:custGeom>
          <a:solidFill>
            <a:schemeClr val="tx1"/>
          </a:solidFill>
          <a:ln>
            <a:noFill/>
          </a:ln>
          <a:effectLst/>
        </p:spPr>
        <p:txBody>
          <a:bodyPr wrap="none" anchor="ctr"/>
          <a:lstStyle/>
          <a:p>
            <a:endParaRPr lang="en-US" sz="900"/>
          </a:p>
        </p:txBody>
      </p:sp>
      <p:cxnSp>
        <p:nvCxnSpPr>
          <p:cNvPr id="91" name="Straight Connector 90">
            <a:extLst>
              <a:ext uri="{FF2B5EF4-FFF2-40B4-BE49-F238E27FC236}">
                <a16:creationId xmlns:a16="http://schemas.microsoft.com/office/drawing/2014/main" id="{F24C0F65-A051-0D48-9BD5-C89037080999}"/>
              </a:ext>
            </a:extLst>
          </p:cNvPr>
          <p:cNvCxnSpPr>
            <a:cxnSpLocks/>
            <a:endCxn id="73" idx="0"/>
          </p:cNvCxnSpPr>
          <p:nvPr/>
        </p:nvCxnSpPr>
        <p:spPr>
          <a:xfrm>
            <a:off x="3562388" y="3010423"/>
            <a:ext cx="74257" cy="38013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69C90FE-FE8A-CE4A-84CE-7BB3C1C6B221}"/>
              </a:ext>
            </a:extLst>
          </p:cNvPr>
          <p:cNvCxnSpPr>
            <a:cxnSpLocks/>
            <a:stCxn id="72" idx="6"/>
            <a:endCxn id="76" idx="1"/>
          </p:cNvCxnSpPr>
          <p:nvPr/>
        </p:nvCxnSpPr>
        <p:spPr>
          <a:xfrm>
            <a:off x="1678851" y="5238963"/>
            <a:ext cx="430356" cy="272209"/>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03DD4FA9-024B-2F4D-B954-1B3703081185}"/>
              </a:ext>
            </a:extLst>
          </p:cNvPr>
          <p:cNvCxnSpPr>
            <a:cxnSpLocks/>
          </p:cNvCxnSpPr>
          <p:nvPr/>
        </p:nvCxnSpPr>
        <p:spPr>
          <a:xfrm flipH="1">
            <a:off x="6572726" y="3010423"/>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063C1D82-299D-3C47-8FA6-11CF92B135EF}"/>
              </a:ext>
            </a:extLst>
          </p:cNvPr>
          <p:cNvCxnSpPr>
            <a:cxnSpLocks/>
          </p:cNvCxnSpPr>
          <p:nvPr/>
        </p:nvCxnSpPr>
        <p:spPr>
          <a:xfrm>
            <a:off x="9318092" y="3573239"/>
            <a:ext cx="0" cy="91019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41" name="CuadroTexto 238">
            <a:extLst>
              <a:ext uri="{FF2B5EF4-FFF2-40B4-BE49-F238E27FC236}">
                <a16:creationId xmlns:a16="http://schemas.microsoft.com/office/drawing/2014/main" id="{8C575088-37A0-45F6-9196-7A9BE4F845AD}"/>
              </a:ext>
            </a:extLst>
          </p:cNvPr>
          <p:cNvSpPr txBox="1"/>
          <p:nvPr/>
        </p:nvSpPr>
        <p:spPr>
          <a:xfrm>
            <a:off x="622719" y="343215"/>
            <a:ext cx="552747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business Infographic</a:t>
            </a:r>
          </a:p>
        </p:txBody>
      </p:sp>
    </p:spTree>
    <p:extLst>
      <p:ext uri="{BB962C8B-B14F-4D97-AF65-F5344CB8AC3E}">
        <p14:creationId xmlns:p14="http://schemas.microsoft.com/office/powerpoint/2010/main" val="412879239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14:bounceEnd="8000">
                                          <p:cBhvr additive="base">
                                            <p:cTn id="7" dur="500" fill="hold"/>
                                            <p:tgtEl>
                                              <p:spTgt spid="41"/>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96"/>
                                            </p:tgtEl>
                                            <p:attrNameLst>
                                              <p:attrName>style.visibility</p:attrName>
                                            </p:attrNameLst>
                                          </p:cBhvr>
                                          <p:to>
                                            <p:strVal val="visible"/>
                                          </p:to>
                                        </p:set>
                                        <p:animEffect transition="in" filter="fade">
                                          <p:cBhvr>
                                            <p:cTn id="14" dur="500"/>
                                            <p:tgtEl>
                                              <p:spTgt spid="96"/>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98"/>
                                            </p:tgtEl>
                                            <p:attrNameLst>
                                              <p:attrName>style.visibility</p:attrName>
                                            </p:attrNameLst>
                                          </p:cBhvr>
                                          <p:to>
                                            <p:strVal val="visible"/>
                                          </p:to>
                                        </p:set>
                                        <p:animEffect transition="in" filter="fade">
                                          <p:cBhvr>
                                            <p:cTn id="17" dur="500"/>
                                            <p:tgtEl>
                                              <p:spTgt spid="98"/>
                                            </p:tgtEl>
                                          </p:cBhvr>
                                        </p:animEffect>
                                      </p:childTnLst>
                                    </p:cTn>
                                  </p:par>
                                  <p:par>
                                    <p:cTn id="18" presetID="2" presetClass="entr" presetSubtype="4" fill="hold" grpId="0" nodeType="withEffect">
                                      <p:stCondLst>
                                        <p:cond delay="1000"/>
                                      </p:stCondLst>
                                      <p:childTnLst>
                                        <p:set>
                                          <p:cBhvr>
                                            <p:cTn id="19" dur="1" fill="hold">
                                              <p:stCondLst>
                                                <p:cond delay="0"/>
                                              </p:stCondLst>
                                            </p:cTn>
                                            <p:tgtEl>
                                              <p:spTgt spid="89"/>
                                            </p:tgtEl>
                                            <p:attrNameLst>
                                              <p:attrName>style.visibility</p:attrName>
                                            </p:attrNameLst>
                                          </p:cBhvr>
                                          <p:to>
                                            <p:strVal val="visible"/>
                                          </p:to>
                                        </p:set>
                                        <p:anim calcmode="lin" valueType="num">
                                          <p:cBhvr additive="base">
                                            <p:cTn id="20" dur="500" fill="hold"/>
                                            <p:tgtEl>
                                              <p:spTgt spid="89"/>
                                            </p:tgtEl>
                                            <p:attrNameLst>
                                              <p:attrName>ppt_x</p:attrName>
                                            </p:attrNameLst>
                                          </p:cBhvr>
                                          <p:tavLst>
                                            <p:tav tm="0">
                                              <p:val>
                                                <p:strVal val="#ppt_x"/>
                                              </p:val>
                                            </p:tav>
                                            <p:tav tm="100000">
                                              <p:val>
                                                <p:strVal val="#ppt_x"/>
                                              </p:val>
                                            </p:tav>
                                          </p:tavLst>
                                        </p:anim>
                                        <p:anim calcmode="lin" valueType="num">
                                          <p:cBhvr additive="base">
                                            <p:cTn id="21" dur="500" fill="hold"/>
                                            <p:tgtEl>
                                              <p:spTgt spid="8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1000"/>
                                      </p:stCondLst>
                                      <p:childTnLst>
                                        <p:set>
                                          <p:cBhvr>
                                            <p:cTn id="23" dur="1" fill="hold">
                                              <p:stCondLst>
                                                <p:cond delay="0"/>
                                              </p:stCondLst>
                                            </p:cTn>
                                            <p:tgtEl>
                                              <p:spTgt spid="77"/>
                                            </p:tgtEl>
                                            <p:attrNameLst>
                                              <p:attrName>style.visibility</p:attrName>
                                            </p:attrNameLst>
                                          </p:cBhvr>
                                          <p:to>
                                            <p:strVal val="visible"/>
                                          </p:to>
                                        </p:set>
                                        <p:anim calcmode="lin" valueType="num">
                                          <p:cBhvr additive="base">
                                            <p:cTn id="24" dur="500" fill="hold"/>
                                            <p:tgtEl>
                                              <p:spTgt spid="77"/>
                                            </p:tgtEl>
                                            <p:attrNameLst>
                                              <p:attrName>ppt_x</p:attrName>
                                            </p:attrNameLst>
                                          </p:cBhvr>
                                          <p:tavLst>
                                            <p:tav tm="0">
                                              <p:val>
                                                <p:strVal val="#ppt_x"/>
                                              </p:val>
                                            </p:tav>
                                            <p:tav tm="100000">
                                              <p:val>
                                                <p:strVal val="#ppt_x"/>
                                              </p:val>
                                            </p:tav>
                                          </p:tavLst>
                                        </p:anim>
                                        <p:anim calcmode="lin" valueType="num">
                                          <p:cBhvr additive="base">
                                            <p:cTn id="25" dur="500" fill="hold"/>
                                            <p:tgtEl>
                                              <p:spTgt spid="7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1000"/>
                                      </p:stCondLst>
                                      <p:childTnLst>
                                        <p:set>
                                          <p:cBhvr>
                                            <p:cTn id="27" dur="1" fill="hold">
                                              <p:stCondLst>
                                                <p:cond delay="0"/>
                                              </p:stCondLst>
                                            </p:cTn>
                                            <p:tgtEl>
                                              <p:spTgt spid="76"/>
                                            </p:tgtEl>
                                            <p:attrNameLst>
                                              <p:attrName>style.visibility</p:attrName>
                                            </p:attrNameLst>
                                          </p:cBhvr>
                                          <p:to>
                                            <p:strVal val="visible"/>
                                          </p:to>
                                        </p:set>
                                        <p:anim calcmode="lin" valueType="num">
                                          <p:cBhvr additive="base">
                                            <p:cTn id="28" dur="500" fill="hold"/>
                                            <p:tgtEl>
                                              <p:spTgt spid="76"/>
                                            </p:tgtEl>
                                            <p:attrNameLst>
                                              <p:attrName>ppt_x</p:attrName>
                                            </p:attrNameLst>
                                          </p:cBhvr>
                                          <p:tavLst>
                                            <p:tav tm="0">
                                              <p:val>
                                                <p:strVal val="#ppt_x"/>
                                              </p:val>
                                            </p:tav>
                                            <p:tav tm="100000">
                                              <p:val>
                                                <p:strVal val="#ppt_x"/>
                                              </p:val>
                                            </p:tav>
                                          </p:tavLst>
                                        </p:anim>
                                        <p:anim calcmode="lin" valueType="num">
                                          <p:cBhvr additive="base">
                                            <p:cTn id="29" dur="500" fill="hold"/>
                                            <p:tgtEl>
                                              <p:spTgt spid="7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1000"/>
                                      </p:stCondLst>
                                      <p:childTnLst>
                                        <p:set>
                                          <p:cBhvr>
                                            <p:cTn id="31" dur="1" fill="hold">
                                              <p:stCondLst>
                                                <p:cond delay="0"/>
                                              </p:stCondLst>
                                            </p:cTn>
                                            <p:tgtEl>
                                              <p:spTgt spid="72"/>
                                            </p:tgtEl>
                                            <p:attrNameLst>
                                              <p:attrName>style.visibility</p:attrName>
                                            </p:attrNameLst>
                                          </p:cBhvr>
                                          <p:to>
                                            <p:strVal val="visible"/>
                                          </p:to>
                                        </p:set>
                                        <p:anim calcmode="lin" valueType="num">
                                          <p:cBhvr additive="base">
                                            <p:cTn id="32" dur="500" fill="hold"/>
                                            <p:tgtEl>
                                              <p:spTgt spid="72"/>
                                            </p:tgtEl>
                                            <p:attrNameLst>
                                              <p:attrName>ppt_x</p:attrName>
                                            </p:attrNameLst>
                                          </p:cBhvr>
                                          <p:tavLst>
                                            <p:tav tm="0">
                                              <p:val>
                                                <p:strVal val="#ppt_x"/>
                                              </p:val>
                                            </p:tav>
                                            <p:tav tm="100000">
                                              <p:val>
                                                <p:strVal val="#ppt_x"/>
                                              </p:val>
                                            </p:tav>
                                          </p:tavLst>
                                        </p:anim>
                                        <p:anim calcmode="lin" valueType="num">
                                          <p:cBhvr additive="base">
                                            <p:cTn id="33" dur="500" fill="hold"/>
                                            <p:tgtEl>
                                              <p:spTgt spid="7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1000"/>
                                      </p:stCondLst>
                                      <p:childTnLst>
                                        <p:set>
                                          <p:cBhvr>
                                            <p:cTn id="35" dur="1" fill="hold">
                                              <p:stCondLst>
                                                <p:cond delay="0"/>
                                              </p:stCondLst>
                                            </p:cTn>
                                            <p:tgtEl>
                                              <p:spTgt spid="79"/>
                                            </p:tgtEl>
                                            <p:attrNameLst>
                                              <p:attrName>style.visibility</p:attrName>
                                            </p:attrNameLst>
                                          </p:cBhvr>
                                          <p:to>
                                            <p:strVal val="visible"/>
                                          </p:to>
                                        </p:set>
                                        <p:anim calcmode="lin" valueType="num">
                                          <p:cBhvr additive="base">
                                            <p:cTn id="36" dur="500" fill="hold"/>
                                            <p:tgtEl>
                                              <p:spTgt spid="79"/>
                                            </p:tgtEl>
                                            <p:attrNameLst>
                                              <p:attrName>ppt_x</p:attrName>
                                            </p:attrNameLst>
                                          </p:cBhvr>
                                          <p:tavLst>
                                            <p:tav tm="0">
                                              <p:val>
                                                <p:strVal val="#ppt_x"/>
                                              </p:val>
                                            </p:tav>
                                            <p:tav tm="100000">
                                              <p:val>
                                                <p:strVal val="#ppt_x"/>
                                              </p:val>
                                            </p:tav>
                                          </p:tavLst>
                                        </p:anim>
                                        <p:anim calcmode="lin" valueType="num">
                                          <p:cBhvr additive="base">
                                            <p:cTn id="37" dur="500" fill="hold"/>
                                            <p:tgtEl>
                                              <p:spTgt spid="7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1000"/>
                                      </p:stCondLst>
                                      <p:childTnLst>
                                        <p:set>
                                          <p:cBhvr>
                                            <p:cTn id="39" dur="1" fill="hold">
                                              <p:stCondLst>
                                                <p:cond delay="0"/>
                                              </p:stCondLst>
                                            </p:cTn>
                                            <p:tgtEl>
                                              <p:spTgt spid="78"/>
                                            </p:tgtEl>
                                            <p:attrNameLst>
                                              <p:attrName>style.visibility</p:attrName>
                                            </p:attrNameLst>
                                          </p:cBhvr>
                                          <p:to>
                                            <p:strVal val="visible"/>
                                          </p:to>
                                        </p:set>
                                        <p:anim calcmode="lin" valueType="num">
                                          <p:cBhvr additive="base">
                                            <p:cTn id="40" dur="500" fill="hold"/>
                                            <p:tgtEl>
                                              <p:spTgt spid="78"/>
                                            </p:tgtEl>
                                            <p:attrNameLst>
                                              <p:attrName>ppt_x</p:attrName>
                                            </p:attrNameLst>
                                          </p:cBhvr>
                                          <p:tavLst>
                                            <p:tav tm="0">
                                              <p:val>
                                                <p:strVal val="#ppt_x"/>
                                              </p:val>
                                            </p:tav>
                                            <p:tav tm="100000">
                                              <p:val>
                                                <p:strVal val="#ppt_x"/>
                                              </p:val>
                                            </p:tav>
                                          </p:tavLst>
                                        </p:anim>
                                        <p:anim calcmode="lin" valueType="num">
                                          <p:cBhvr additive="base">
                                            <p:cTn id="41" dur="500" fill="hold"/>
                                            <p:tgtEl>
                                              <p:spTgt spid="78"/>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1000"/>
                                      </p:stCondLst>
                                      <p:childTnLst>
                                        <p:set>
                                          <p:cBhvr>
                                            <p:cTn id="43" dur="1" fill="hold">
                                              <p:stCondLst>
                                                <p:cond delay="0"/>
                                              </p:stCondLst>
                                            </p:cTn>
                                            <p:tgtEl>
                                              <p:spTgt spid="84"/>
                                            </p:tgtEl>
                                            <p:attrNameLst>
                                              <p:attrName>style.visibility</p:attrName>
                                            </p:attrNameLst>
                                          </p:cBhvr>
                                          <p:to>
                                            <p:strVal val="visible"/>
                                          </p:to>
                                        </p:set>
                                        <p:anim calcmode="lin" valueType="num">
                                          <p:cBhvr additive="base">
                                            <p:cTn id="44" dur="500" fill="hold"/>
                                            <p:tgtEl>
                                              <p:spTgt spid="84"/>
                                            </p:tgtEl>
                                            <p:attrNameLst>
                                              <p:attrName>ppt_x</p:attrName>
                                            </p:attrNameLst>
                                          </p:cBhvr>
                                          <p:tavLst>
                                            <p:tav tm="0">
                                              <p:val>
                                                <p:strVal val="#ppt_x"/>
                                              </p:val>
                                            </p:tav>
                                            <p:tav tm="100000">
                                              <p:val>
                                                <p:strVal val="#ppt_x"/>
                                              </p:val>
                                            </p:tav>
                                          </p:tavLst>
                                        </p:anim>
                                        <p:anim calcmode="lin" valueType="num">
                                          <p:cBhvr additive="base">
                                            <p:cTn id="45" dur="500" fill="hold"/>
                                            <p:tgtEl>
                                              <p:spTgt spid="84"/>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1000"/>
                                      </p:stCondLst>
                                      <p:childTnLst>
                                        <p:set>
                                          <p:cBhvr>
                                            <p:cTn id="47" dur="1" fill="hold">
                                              <p:stCondLst>
                                                <p:cond delay="0"/>
                                              </p:stCondLst>
                                            </p:cTn>
                                            <p:tgtEl>
                                              <p:spTgt spid="75"/>
                                            </p:tgtEl>
                                            <p:attrNameLst>
                                              <p:attrName>style.visibility</p:attrName>
                                            </p:attrNameLst>
                                          </p:cBhvr>
                                          <p:to>
                                            <p:strVal val="visible"/>
                                          </p:to>
                                        </p:set>
                                        <p:anim calcmode="lin" valueType="num">
                                          <p:cBhvr additive="base">
                                            <p:cTn id="48" dur="500" fill="hold"/>
                                            <p:tgtEl>
                                              <p:spTgt spid="75"/>
                                            </p:tgtEl>
                                            <p:attrNameLst>
                                              <p:attrName>ppt_x</p:attrName>
                                            </p:attrNameLst>
                                          </p:cBhvr>
                                          <p:tavLst>
                                            <p:tav tm="0">
                                              <p:val>
                                                <p:strVal val="#ppt_x"/>
                                              </p:val>
                                            </p:tav>
                                            <p:tav tm="100000">
                                              <p:val>
                                                <p:strVal val="#ppt_x"/>
                                              </p:val>
                                            </p:tav>
                                          </p:tavLst>
                                        </p:anim>
                                        <p:anim calcmode="lin" valueType="num">
                                          <p:cBhvr additive="base">
                                            <p:cTn id="49" dur="500" fill="hold"/>
                                            <p:tgtEl>
                                              <p:spTgt spid="75"/>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1000"/>
                                      </p:stCondLst>
                                      <p:childTnLst>
                                        <p:set>
                                          <p:cBhvr>
                                            <p:cTn id="51" dur="1" fill="hold">
                                              <p:stCondLst>
                                                <p:cond delay="0"/>
                                              </p:stCondLst>
                                            </p:cTn>
                                            <p:tgtEl>
                                              <p:spTgt spid="94"/>
                                            </p:tgtEl>
                                            <p:attrNameLst>
                                              <p:attrName>style.visibility</p:attrName>
                                            </p:attrNameLst>
                                          </p:cBhvr>
                                          <p:to>
                                            <p:strVal val="visible"/>
                                          </p:to>
                                        </p:set>
                                        <p:anim calcmode="lin" valueType="num">
                                          <p:cBhvr additive="base">
                                            <p:cTn id="52" dur="500" fill="hold"/>
                                            <p:tgtEl>
                                              <p:spTgt spid="94"/>
                                            </p:tgtEl>
                                            <p:attrNameLst>
                                              <p:attrName>ppt_x</p:attrName>
                                            </p:attrNameLst>
                                          </p:cBhvr>
                                          <p:tavLst>
                                            <p:tav tm="0">
                                              <p:val>
                                                <p:strVal val="#ppt_x"/>
                                              </p:val>
                                            </p:tav>
                                            <p:tav tm="100000">
                                              <p:val>
                                                <p:strVal val="#ppt_x"/>
                                              </p:val>
                                            </p:tav>
                                          </p:tavLst>
                                        </p:anim>
                                        <p:anim calcmode="lin" valueType="num">
                                          <p:cBhvr additive="base">
                                            <p:cTn id="53" dur="500" fill="hold"/>
                                            <p:tgtEl>
                                              <p:spTgt spid="94"/>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1000"/>
                                      </p:stCondLst>
                                      <p:childTnLst>
                                        <p:set>
                                          <p:cBhvr>
                                            <p:cTn id="55" dur="1" fill="hold">
                                              <p:stCondLst>
                                                <p:cond delay="0"/>
                                              </p:stCondLst>
                                            </p:cTn>
                                            <p:tgtEl>
                                              <p:spTgt spid="92"/>
                                            </p:tgtEl>
                                            <p:attrNameLst>
                                              <p:attrName>style.visibility</p:attrName>
                                            </p:attrNameLst>
                                          </p:cBhvr>
                                          <p:to>
                                            <p:strVal val="visible"/>
                                          </p:to>
                                        </p:set>
                                        <p:anim calcmode="lin" valueType="num">
                                          <p:cBhvr additive="base">
                                            <p:cTn id="56" dur="500" fill="hold"/>
                                            <p:tgtEl>
                                              <p:spTgt spid="92"/>
                                            </p:tgtEl>
                                            <p:attrNameLst>
                                              <p:attrName>ppt_x</p:attrName>
                                            </p:attrNameLst>
                                          </p:cBhvr>
                                          <p:tavLst>
                                            <p:tav tm="0">
                                              <p:val>
                                                <p:strVal val="#ppt_x"/>
                                              </p:val>
                                            </p:tav>
                                            <p:tav tm="100000">
                                              <p:val>
                                                <p:strVal val="#ppt_x"/>
                                              </p:val>
                                            </p:tav>
                                          </p:tavLst>
                                        </p:anim>
                                        <p:anim calcmode="lin" valueType="num">
                                          <p:cBhvr additive="base">
                                            <p:cTn id="57" dur="500" fill="hold"/>
                                            <p:tgtEl>
                                              <p:spTgt spid="92"/>
                                            </p:tgtEl>
                                            <p:attrNameLst>
                                              <p:attrName>ppt_y</p:attrName>
                                            </p:attrNameLst>
                                          </p:cBhvr>
                                          <p:tavLst>
                                            <p:tav tm="0">
                                              <p:val>
                                                <p:strVal val="1+#ppt_h/2"/>
                                              </p:val>
                                            </p:tav>
                                            <p:tav tm="100000">
                                              <p:val>
                                                <p:strVal val="#ppt_y"/>
                                              </p:val>
                                            </p:tav>
                                          </p:tavLst>
                                        </p:anim>
                                      </p:childTnLst>
                                    </p:cTn>
                                  </p:par>
                                  <p:par>
                                    <p:cTn id="58" presetID="2" presetClass="entr" presetSubtype="1" fill="hold" grpId="0" nodeType="withEffect">
                                      <p:stCondLst>
                                        <p:cond delay="1000"/>
                                      </p:stCondLst>
                                      <p:childTnLst>
                                        <p:set>
                                          <p:cBhvr>
                                            <p:cTn id="59" dur="1" fill="hold">
                                              <p:stCondLst>
                                                <p:cond delay="0"/>
                                              </p:stCondLst>
                                            </p:cTn>
                                            <p:tgtEl>
                                              <p:spTgt spid="80"/>
                                            </p:tgtEl>
                                            <p:attrNameLst>
                                              <p:attrName>style.visibility</p:attrName>
                                            </p:attrNameLst>
                                          </p:cBhvr>
                                          <p:to>
                                            <p:strVal val="visible"/>
                                          </p:to>
                                        </p:set>
                                        <p:anim calcmode="lin" valueType="num">
                                          <p:cBhvr additive="base">
                                            <p:cTn id="60" dur="500" fill="hold"/>
                                            <p:tgtEl>
                                              <p:spTgt spid="80"/>
                                            </p:tgtEl>
                                            <p:attrNameLst>
                                              <p:attrName>ppt_x</p:attrName>
                                            </p:attrNameLst>
                                          </p:cBhvr>
                                          <p:tavLst>
                                            <p:tav tm="0">
                                              <p:val>
                                                <p:strVal val="#ppt_x"/>
                                              </p:val>
                                            </p:tav>
                                            <p:tav tm="100000">
                                              <p:val>
                                                <p:strVal val="#ppt_x"/>
                                              </p:val>
                                            </p:tav>
                                          </p:tavLst>
                                        </p:anim>
                                        <p:anim calcmode="lin" valueType="num">
                                          <p:cBhvr additive="base">
                                            <p:cTn id="61" dur="500" fill="hold"/>
                                            <p:tgtEl>
                                              <p:spTgt spid="80"/>
                                            </p:tgtEl>
                                            <p:attrNameLst>
                                              <p:attrName>ppt_y</p:attrName>
                                            </p:attrNameLst>
                                          </p:cBhvr>
                                          <p:tavLst>
                                            <p:tav tm="0">
                                              <p:val>
                                                <p:strVal val="0-#ppt_h/2"/>
                                              </p:val>
                                            </p:tav>
                                            <p:tav tm="100000">
                                              <p:val>
                                                <p:strVal val="#ppt_y"/>
                                              </p:val>
                                            </p:tav>
                                          </p:tavLst>
                                        </p:anim>
                                      </p:childTnLst>
                                    </p:cTn>
                                  </p:par>
                                  <p:par>
                                    <p:cTn id="62" presetID="2" presetClass="entr" presetSubtype="1" fill="hold" grpId="0" nodeType="withEffect">
                                      <p:stCondLst>
                                        <p:cond delay="1000"/>
                                      </p:stCondLst>
                                      <p:childTnLst>
                                        <p:set>
                                          <p:cBhvr>
                                            <p:cTn id="63" dur="1" fill="hold">
                                              <p:stCondLst>
                                                <p:cond delay="0"/>
                                              </p:stCondLst>
                                            </p:cTn>
                                            <p:tgtEl>
                                              <p:spTgt spid="73"/>
                                            </p:tgtEl>
                                            <p:attrNameLst>
                                              <p:attrName>style.visibility</p:attrName>
                                            </p:attrNameLst>
                                          </p:cBhvr>
                                          <p:to>
                                            <p:strVal val="visible"/>
                                          </p:to>
                                        </p:set>
                                        <p:anim calcmode="lin" valueType="num">
                                          <p:cBhvr additive="base">
                                            <p:cTn id="64" dur="500" fill="hold"/>
                                            <p:tgtEl>
                                              <p:spTgt spid="73"/>
                                            </p:tgtEl>
                                            <p:attrNameLst>
                                              <p:attrName>ppt_x</p:attrName>
                                            </p:attrNameLst>
                                          </p:cBhvr>
                                          <p:tavLst>
                                            <p:tav tm="0">
                                              <p:val>
                                                <p:strVal val="#ppt_x"/>
                                              </p:val>
                                            </p:tav>
                                            <p:tav tm="100000">
                                              <p:val>
                                                <p:strVal val="#ppt_x"/>
                                              </p:val>
                                            </p:tav>
                                          </p:tavLst>
                                        </p:anim>
                                        <p:anim calcmode="lin" valueType="num">
                                          <p:cBhvr additive="base">
                                            <p:cTn id="65" dur="500" fill="hold"/>
                                            <p:tgtEl>
                                              <p:spTgt spid="73"/>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stCondLst>
                                        <p:cond delay="1000"/>
                                      </p:stCondLst>
                                      <p:childTnLst>
                                        <p:set>
                                          <p:cBhvr>
                                            <p:cTn id="67" dur="1" fill="hold">
                                              <p:stCondLst>
                                                <p:cond delay="0"/>
                                              </p:stCondLst>
                                            </p:cTn>
                                            <p:tgtEl>
                                              <p:spTgt spid="74"/>
                                            </p:tgtEl>
                                            <p:attrNameLst>
                                              <p:attrName>style.visibility</p:attrName>
                                            </p:attrNameLst>
                                          </p:cBhvr>
                                          <p:to>
                                            <p:strVal val="visible"/>
                                          </p:to>
                                        </p:set>
                                        <p:anim calcmode="lin" valueType="num">
                                          <p:cBhvr additive="base">
                                            <p:cTn id="68" dur="500" fill="hold"/>
                                            <p:tgtEl>
                                              <p:spTgt spid="74"/>
                                            </p:tgtEl>
                                            <p:attrNameLst>
                                              <p:attrName>ppt_x</p:attrName>
                                            </p:attrNameLst>
                                          </p:cBhvr>
                                          <p:tavLst>
                                            <p:tav tm="0">
                                              <p:val>
                                                <p:strVal val="#ppt_x"/>
                                              </p:val>
                                            </p:tav>
                                            <p:tav tm="100000">
                                              <p:val>
                                                <p:strVal val="#ppt_x"/>
                                              </p:val>
                                            </p:tav>
                                          </p:tavLst>
                                        </p:anim>
                                        <p:anim calcmode="lin" valueType="num">
                                          <p:cBhvr additive="base">
                                            <p:cTn id="69" dur="500" fill="hold"/>
                                            <p:tgtEl>
                                              <p:spTgt spid="74"/>
                                            </p:tgtEl>
                                            <p:attrNameLst>
                                              <p:attrName>ppt_y</p:attrName>
                                            </p:attrNameLst>
                                          </p:cBhvr>
                                          <p:tavLst>
                                            <p:tav tm="0">
                                              <p:val>
                                                <p:strVal val="0-#ppt_h/2"/>
                                              </p:val>
                                            </p:tav>
                                            <p:tav tm="100000">
                                              <p:val>
                                                <p:strVal val="#ppt_y"/>
                                              </p:val>
                                            </p:tav>
                                          </p:tavLst>
                                        </p:anim>
                                      </p:childTnLst>
                                    </p:cTn>
                                  </p:par>
                                  <p:par>
                                    <p:cTn id="70" presetID="2" presetClass="entr" presetSubtype="1" fill="hold" grpId="0" nodeType="withEffect">
                                      <p:stCondLst>
                                        <p:cond delay="1000"/>
                                      </p:stCondLst>
                                      <p:childTnLst>
                                        <p:set>
                                          <p:cBhvr>
                                            <p:cTn id="71" dur="1" fill="hold">
                                              <p:stCondLst>
                                                <p:cond delay="0"/>
                                              </p:stCondLst>
                                            </p:cTn>
                                            <p:tgtEl>
                                              <p:spTgt spid="81"/>
                                            </p:tgtEl>
                                            <p:attrNameLst>
                                              <p:attrName>style.visibility</p:attrName>
                                            </p:attrNameLst>
                                          </p:cBhvr>
                                          <p:to>
                                            <p:strVal val="visible"/>
                                          </p:to>
                                        </p:set>
                                        <p:anim calcmode="lin" valueType="num">
                                          <p:cBhvr additive="base">
                                            <p:cTn id="72" dur="500" fill="hold"/>
                                            <p:tgtEl>
                                              <p:spTgt spid="81"/>
                                            </p:tgtEl>
                                            <p:attrNameLst>
                                              <p:attrName>ppt_x</p:attrName>
                                            </p:attrNameLst>
                                          </p:cBhvr>
                                          <p:tavLst>
                                            <p:tav tm="0">
                                              <p:val>
                                                <p:strVal val="#ppt_x"/>
                                              </p:val>
                                            </p:tav>
                                            <p:tav tm="100000">
                                              <p:val>
                                                <p:strVal val="#ppt_x"/>
                                              </p:val>
                                            </p:tav>
                                          </p:tavLst>
                                        </p:anim>
                                        <p:anim calcmode="lin" valueType="num">
                                          <p:cBhvr additive="base">
                                            <p:cTn id="73" dur="500" fill="hold"/>
                                            <p:tgtEl>
                                              <p:spTgt spid="81"/>
                                            </p:tgtEl>
                                            <p:attrNameLst>
                                              <p:attrName>ppt_y</p:attrName>
                                            </p:attrNameLst>
                                          </p:cBhvr>
                                          <p:tavLst>
                                            <p:tav tm="0">
                                              <p:val>
                                                <p:strVal val="0-#ppt_h/2"/>
                                              </p:val>
                                            </p:tav>
                                            <p:tav tm="100000">
                                              <p:val>
                                                <p:strVal val="#ppt_y"/>
                                              </p:val>
                                            </p:tav>
                                          </p:tavLst>
                                        </p:anim>
                                      </p:childTnLst>
                                    </p:cTn>
                                  </p:par>
                                  <p:par>
                                    <p:cTn id="74" presetID="2" presetClass="entr" presetSubtype="1" fill="hold" grpId="0" nodeType="withEffect">
                                      <p:stCondLst>
                                        <p:cond delay="1000"/>
                                      </p:stCondLst>
                                      <p:childTnLst>
                                        <p:set>
                                          <p:cBhvr>
                                            <p:cTn id="75" dur="1" fill="hold">
                                              <p:stCondLst>
                                                <p:cond delay="0"/>
                                              </p:stCondLst>
                                            </p:cTn>
                                            <p:tgtEl>
                                              <p:spTgt spid="82"/>
                                            </p:tgtEl>
                                            <p:attrNameLst>
                                              <p:attrName>style.visibility</p:attrName>
                                            </p:attrNameLst>
                                          </p:cBhvr>
                                          <p:to>
                                            <p:strVal val="visible"/>
                                          </p:to>
                                        </p:set>
                                        <p:anim calcmode="lin" valueType="num">
                                          <p:cBhvr additive="base">
                                            <p:cTn id="76" dur="500" fill="hold"/>
                                            <p:tgtEl>
                                              <p:spTgt spid="82"/>
                                            </p:tgtEl>
                                            <p:attrNameLst>
                                              <p:attrName>ppt_x</p:attrName>
                                            </p:attrNameLst>
                                          </p:cBhvr>
                                          <p:tavLst>
                                            <p:tav tm="0">
                                              <p:val>
                                                <p:strVal val="#ppt_x"/>
                                              </p:val>
                                            </p:tav>
                                            <p:tav tm="100000">
                                              <p:val>
                                                <p:strVal val="#ppt_x"/>
                                              </p:val>
                                            </p:tav>
                                          </p:tavLst>
                                        </p:anim>
                                        <p:anim calcmode="lin" valueType="num">
                                          <p:cBhvr additive="base">
                                            <p:cTn id="77" dur="500" fill="hold"/>
                                            <p:tgtEl>
                                              <p:spTgt spid="82"/>
                                            </p:tgtEl>
                                            <p:attrNameLst>
                                              <p:attrName>ppt_y</p:attrName>
                                            </p:attrNameLst>
                                          </p:cBhvr>
                                          <p:tavLst>
                                            <p:tav tm="0">
                                              <p:val>
                                                <p:strVal val="0-#ppt_h/2"/>
                                              </p:val>
                                            </p:tav>
                                            <p:tav tm="100000">
                                              <p:val>
                                                <p:strVal val="#ppt_y"/>
                                              </p:val>
                                            </p:tav>
                                          </p:tavLst>
                                        </p:anim>
                                      </p:childTnLst>
                                    </p:cTn>
                                  </p:par>
                                  <p:par>
                                    <p:cTn id="78" presetID="2" presetClass="entr" presetSubtype="1" fill="hold" grpId="0" nodeType="withEffect">
                                      <p:stCondLst>
                                        <p:cond delay="1000"/>
                                      </p:stCondLst>
                                      <p:childTnLst>
                                        <p:set>
                                          <p:cBhvr>
                                            <p:cTn id="79" dur="1" fill="hold">
                                              <p:stCondLst>
                                                <p:cond delay="0"/>
                                              </p:stCondLst>
                                            </p:cTn>
                                            <p:tgtEl>
                                              <p:spTgt spid="83"/>
                                            </p:tgtEl>
                                            <p:attrNameLst>
                                              <p:attrName>style.visibility</p:attrName>
                                            </p:attrNameLst>
                                          </p:cBhvr>
                                          <p:to>
                                            <p:strVal val="visible"/>
                                          </p:to>
                                        </p:set>
                                        <p:anim calcmode="lin" valueType="num">
                                          <p:cBhvr additive="base">
                                            <p:cTn id="80" dur="500" fill="hold"/>
                                            <p:tgtEl>
                                              <p:spTgt spid="83"/>
                                            </p:tgtEl>
                                            <p:attrNameLst>
                                              <p:attrName>ppt_x</p:attrName>
                                            </p:attrNameLst>
                                          </p:cBhvr>
                                          <p:tavLst>
                                            <p:tav tm="0">
                                              <p:val>
                                                <p:strVal val="#ppt_x"/>
                                              </p:val>
                                            </p:tav>
                                            <p:tav tm="100000">
                                              <p:val>
                                                <p:strVal val="#ppt_x"/>
                                              </p:val>
                                            </p:tav>
                                          </p:tavLst>
                                        </p:anim>
                                        <p:anim calcmode="lin" valueType="num">
                                          <p:cBhvr additive="base">
                                            <p:cTn id="81" dur="500" fill="hold"/>
                                            <p:tgtEl>
                                              <p:spTgt spid="83"/>
                                            </p:tgtEl>
                                            <p:attrNameLst>
                                              <p:attrName>ppt_y</p:attrName>
                                            </p:attrNameLst>
                                          </p:cBhvr>
                                          <p:tavLst>
                                            <p:tav tm="0">
                                              <p:val>
                                                <p:strVal val="0-#ppt_h/2"/>
                                              </p:val>
                                            </p:tav>
                                            <p:tav tm="100000">
                                              <p:val>
                                                <p:strVal val="#ppt_y"/>
                                              </p:val>
                                            </p:tav>
                                          </p:tavLst>
                                        </p:anim>
                                      </p:childTnLst>
                                    </p:cTn>
                                  </p:par>
                                  <p:par>
                                    <p:cTn id="82" presetID="2" presetClass="entr" presetSubtype="1" fill="hold" grpId="0" nodeType="withEffect">
                                      <p:stCondLst>
                                        <p:cond delay="1000"/>
                                      </p:stCondLst>
                                      <p:childTnLst>
                                        <p:set>
                                          <p:cBhvr>
                                            <p:cTn id="83" dur="1" fill="hold">
                                              <p:stCondLst>
                                                <p:cond delay="0"/>
                                              </p:stCondLst>
                                            </p:cTn>
                                            <p:tgtEl>
                                              <p:spTgt spid="88"/>
                                            </p:tgtEl>
                                            <p:attrNameLst>
                                              <p:attrName>style.visibility</p:attrName>
                                            </p:attrNameLst>
                                          </p:cBhvr>
                                          <p:to>
                                            <p:strVal val="visible"/>
                                          </p:to>
                                        </p:set>
                                        <p:anim calcmode="lin" valueType="num">
                                          <p:cBhvr additive="base">
                                            <p:cTn id="84" dur="500" fill="hold"/>
                                            <p:tgtEl>
                                              <p:spTgt spid="88"/>
                                            </p:tgtEl>
                                            <p:attrNameLst>
                                              <p:attrName>ppt_x</p:attrName>
                                            </p:attrNameLst>
                                          </p:cBhvr>
                                          <p:tavLst>
                                            <p:tav tm="0">
                                              <p:val>
                                                <p:strVal val="#ppt_x"/>
                                              </p:val>
                                            </p:tav>
                                            <p:tav tm="100000">
                                              <p:val>
                                                <p:strVal val="#ppt_x"/>
                                              </p:val>
                                            </p:tav>
                                          </p:tavLst>
                                        </p:anim>
                                        <p:anim calcmode="lin" valueType="num">
                                          <p:cBhvr additive="base">
                                            <p:cTn id="85" dur="500" fill="hold"/>
                                            <p:tgtEl>
                                              <p:spTgt spid="88"/>
                                            </p:tgtEl>
                                            <p:attrNameLst>
                                              <p:attrName>ppt_y</p:attrName>
                                            </p:attrNameLst>
                                          </p:cBhvr>
                                          <p:tavLst>
                                            <p:tav tm="0">
                                              <p:val>
                                                <p:strVal val="0-#ppt_h/2"/>
                                              </p:val>
                                            </p:tav>
                                            <p:tav tm="100000">
                                              <p:val>
                                                <p:strVal val="#ppt_y"/>
                                              </p:val>
                                            </p:tav>
                                          </p:tavLst>
                                        </p:anim>
                                      </p:childTnLst>
                                    </p:cTn>
                                  </p:par>
                                  <p:par>
                                    <p:cTn id="86" presetID="2" presetClass="entr" presetSubtype="1" fill="hold" grpId="0" nodeType="withEffect">
                                      <p:stCondLst>
                                        <p:cond delay="1000"/>
                                      </p:stCondLst>
                                      <p:childTnLst>
                                        <p:set>
                                          <p:cBhvr>
                                            <p:cTn id="87" dur="1" fill="hold">
                                              <p:stCondLst>
                                                <p:cond delay="0"/>
                                              </p:stCondLst>
                                            </p:cTn>
                                            <p:tgtEl>
                                              <p:spTgt spid="90"/>
                                            </p:tgtEl>
                                            <p:attrNameLst>
                                              <p:attrName>style.visibility</p:attrName>
                                            </p:attrNameLst>
                                          </p:cBhvr>
                                          <p:to>
                                            <p:strVal val="visible"/>
                                          </p:to>
                                        </p:set>
                                        <p:anim calcmode="lin" valueType="num">
                                          <p:cBhvr additive="base">
                                            <p:cTn id="88" dur="500" fill="hold"/>
                                            <p:tgtEl>
                                              <p:spTgt spid="90"/>
                                            </p:tgtEl>
                                            <p:attrNameLst>
                                              <p:attrName>ppt_x</p:attrName>
                                            </p:attrNameLst>
                                          </p:cBhvr>
                                          <p:tavLst>
                                            <p:tav tm="0">
                                              <p:val>
                                                <p:strVal val="#ppt_x"/>
                                              </p:val>
                                            </p:tav>
                                            <p:tav tm="100000">
                                              <p:val>
                                                <p:strVal val="#ppt_x"/>
                                              </p:val>
                                            </p:tav>
                                          </p:tavLst>
                                        </p:anim>
                                        <p:anim calcmode="lin" valueType="num">
                                          <p:cBhvr additive="base">
                                            <p:cTn id="89" dur="500" fill="hold"/>
                                            <p:tgtEl>
                                              <p:spTgt spid="90"/>
                                            </p:tgtEl>
                                            <p:attrNameLst>
                                              <p:attrName>ppt_y</p:attrName>
                                            </p:attrNameLst>
                                          </p:cBhvr>
                                          <p:tavLst>
                                            <p:tav tm="0">
                                              <p:val>
                                                <p:strVal val="0-#ppt_h/2"/>
                                              </p:val>
                                            </p:tav>
                                            <p:tav tm="100000">
                                              <p:val>
                                                <p:strVal val="#ppt_y"/>
                                              </p:val>
                                            </p:tav>
                                          </p:tavLst>
                                        </p:anim>
                                      </p:childTnLst>
                                    </p:cTn>
                                  </p:par>
                                  <p:par>
                                    <p:cTn id="90" presetID="2" presetClass="entr" presetSubtype="1" fill="hold" nodeType="withEffect">
                                      <p:stCondLst>
                                        <p:cond delay="1000"/>
                                      </p:stCondLst>
                                      <p:childTnLst>
                                        <p:set>
                                          <p:cBhvr>
                                            <p:cTn id="91" dur="1" fill="hold">
                                              <p:stCondLst>
                                                <p:cond delay="0"/>
                                              </p:stCondLst>
                                            </p:cTn>
                                            <p:tgtEl>
                                              <p:spTgt spid="91"/>
                                            </p:tgtEl>
                                            <p:attrNameLst>
                                              <p:attrName>style.visibility</p:attrName>
                                            </p:attrNameLst>
                                          </p:cBhvr>
                                          <p:to>
                                            <p:strVal val="visible"/>
                                          </p:to>
                                        </p:set>
                                        <p:anim calcmode="lin" valueType="num">
                                          <p:cBhvr additive="base">
                                            <p:cTn id="92" dur="500" fill="hold"/>
                                            <p:tgtEl>
                                              <p:spTgt spid="91"/>
                                            </p:tgtEl>
                                            <p:attrNameLst>
                                              <p:attrName>ppt_x</p:attrName>
                                            </p:attrNameLst>
                                          </p:cBhvr>
                                          <p:tavLst>
                                            <p:tav tm="0">
                                              <p:val>
                                                <p:strVal val="#ppt_x"/>
                                              </p:val>
                                            </p:tav>
                                            <p:tav tm="100000">
                                              <p:val>
                                                <p:strVal val="#ppt_x"/>
                                              </p:val>
                                            </p:tav>
                                          </p:tavLst>
                                        </p:anim>
                                        <p:anim calcmode="lin" valueType="num">
                                          <p:cBhvr additive="base">
                                            <p:cTn id="93" dur="500" fill="hold"/>
                                            <p:tgtEl>
                                              <p:spTgt spid="91"/>
                                            </p:tgtEl>
                                            <p:attrNameLst>
                                              <p:attrName>ppt_y</p:attrName>
                                            </p:attrNameLst>
                                          </p:cBhvr>
                                          <p:tavLst>
                                            <p:tav tm="0">
                                              <p:val>
                                                <p:strVal val="0-#ppt_h/2"/>
                                              </p:val>
                                            </p:tav>
                                            <p:tav tm="100000">
                                              <p:val>
                                                <p:strVal val="#ppt_y"/>
                                              </p:val>
                                            </p:tav>
                                          </p:tavLst>
                                        </p:anim>
                                      </p:childTnLst>
                                    </p:cTn>
                                  </p:par>
                                  <p:par>
                                    <p:cTn id="94" presetID="2" presetClass="entr" presetSubtype="1" fill="hold" nodeType="withEffect">
                                      <p:stCondLst>
                                        <p:cond delay="1000"/>
                                      </p:stCondLst>
                                      <p:childTnLst>
                                        <p:set>
                                          <p:cBhvr>
                                            <p:cTn id="95" dur="1" fill="hold">
                                              <p:stCondLst>
                                                <p:cond delay="0"/>
                                              </p:stCondLst>
                                            </p:cTn>
                                            <p:tgtEl>
                                              <p:spTgt spid="93"/>
                                            </p:tgtEl>
                                            <p:attrNameLst>
                                              <p:attrName>style.visibility</p:attrName>
                                            </p:attrNameLst>
                                          </p:cBhvr>
                                          <p:to>
                                            <p:strVal val="visible"/>
                                          </p:to>
                                        </p:set>
                                        <p:anim calcmode="lin" valueType="num">
                                          <p:cBhvr additive="base">
                                            <p:cTn id="96" dur="500" fill="hold"/>
                                            <p:tgtEl>
                                              <p:spTgt spid="93"/>
                                            </p:tgtEl>
                                            <p:attrNameLst>
                                              <p:attrName>ppt_x</p:attrName>
                                            </p:attrNameLst>
                                          </p:cBhvr>
                                          <p:tavLst>
                                            <p:tav tm="0">
                                              <p:val>
                                                <p:strVal val="#ppt_x"/>
                                              </p:val>
                                            </p:tav>
                                            <p:tav tm="100000">
                                              <p:val>
                                                <p:strVal val="#ppt_x"/>
                                              </p:val>
                                            </p:tav>
                                          </p:tavLst>
                                        </p:anim>
                                        <p:anim calcmode="lin" valueType="num">
                                          <p:cBhvr additive="base">
                                            <p:cTn id="97" dur="500" fill="hold"/>
                                            <p:tgtEl>
                                              <p:spTgt spid="9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76" grpId="0" animBg="1"/>
          <p:bldP spid="98" grpId="0" animBg="1"/>
          <p:bldP spid="96" grpId="0" animBg="1"/>
          <p:bldP spid="72" grpId="0" animBg="1"/>
          <p:bldP spid="73" grpId="0" animBg="1"/>
          <p:bldP spid="74" grpId="0" animBg="1"/>
          <p:bldP spid="75" grpId="0" animBg="1"/>
          <p:bldP spid="77" grpId="0"/>
          <p:bldP spid="78" grpId="0" animBg="1"/>
          <p:bldP spid="79" grpId="0"/>
          <p:bldP spid="81" grpId="0"/>
          <p:bldP spid="82" grpId="0" animBg="1"/>
          <p:bldP spid="83" grpId="0"/>
          <p:bldP spid="88" grpId="0" animBg="1"/>
          <p:bldP spid="89" grpId="0" animBg="1"/>
          <p:bldP spid="90" grpId="0" animBg="1"/>
          <p:bldP spid="4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96"/>
                                            </p:tgtEl>
                                            <p:attrNameLst>
                                              <p:attrName>style.visibility</p:attrName>
                                            </p:attrNameLst>
                                          </p:cBhvr>
                                          <p:to>
                                            <p:strVal val="visible"/>
                                          </p:to>
                                        </p:set>
                                        <p:animEffect transition="in" filter="fade">
                                          <p:cBhvr>
                                            <p:cTn id="14" dur="500"/>
                                            <p:tgtEl>
                                              <p:spTgt spid="96"/>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98"/>
                                            </p:tgtEl>
                                            <p:attrNameLst>
                                              <p:attrName>style.visibility</p:attrName>
                                            </p:attrNameLst>
                                          </p:cBhvr>
                                          <p:to>
                                            <p:strVal val="visible"/>
                                          </p:to>
                                        </p:set>
                                        <p:animEffect transition="in" filter="fade">
                                          <p:cBhvr>
                                            <p:cTn id="17" dur="500"/>
                                            <p:tgtEl>
                                              <p:spTgt spid="98"/>
                                            </p:tgtEl>
                                          </p:cBhvr>
                                        </p:animEffect>
                                      </p:childTnLst>
                                    </p:cTn>
                                  </p:par>
                                  <p:par>
                                    <p:cTn id="18" presetID="2" presetClass="entr" presetSubtype="4" fill="hold" grpId="0" nodeType="withEffect">
                                      <p:stCondLst>
                                        <p:cond delay="1000"/>
                                      </p:stCondLst>
                                      <p:childTnLst>
                                        <p:set>
                                          <p:cBhvr>
                                            <p:cTn id="19" dur="1" fill="hold">
                                              <p:stCondLst>
                                                <p:cond delay="0"/>
                                              </p:stCondLst>
                                            </p:cTn>
                                            <p:tgtEl>
                                              <p:spTgt spid="89"/>
                                            </p:tgtEl>
                                            <p:attrNameLst>
                                              <p:attrName>style.visibility</p:attrName>
                                            </p:attrNameLst>
                                          </p:cBhvr>
                                          <p:to>
                                            <p:strVal val="visible"/>
                                          </p:to>
                                        </p:set>
                                        <p:anim calcmode="lin" valueType="num">
                                          <p:cBhvr additive="base">
                                            <p:cTn id="20" dur="500" fill="hold"/>
                                            <p:tgtEl>
                                              <p:spTgt spid="89"/>
                                            </p:tgtEl>
                                            <p:attrNameLst>
                                              <p:attrName>ppt_x</p:attrName>
                                            </p:attrNameLst>
                                          </p:cBhvr>
                                          <p:tavLst>
                                            <p:tav tm="0">
                                              <p:val>
                                                <p:strVal val="#ppt_x"/>
                                              </p:val>
                                            </p:tav>
                                            <p:tav tm="100000">
                                              <p:val>
                                                <p:strVal val="#ppt_x"/>
                                              </p:val>
                                            </p:tav>
                                          </p:tavLst>
                                        </p:anim>
                                        <p:anim calcmode="lin" valueType="num">
                                          <p:cBhvr additive="base">
                                            <p:cTn id="21" dur="500" fill="hold"/>
                                            <p:tgtEl>
                                              <p:spTgt spid="8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1000"/>
                                      </p:stCondLst>
                                      <p:childTnLst>
                                        <p:set>
                                          <p:cBhvr>
                                            <p:cTn id="23" dur="1" fill="hold">
                                              <p:stCondLst>
                                                <p:cond delay="0"/>
                                              </p:stCondLst>
                                            </p:cTn>
                                            <p:tgtEl>
                                              <p:spTgt spid="77"/>
                                            </p:tgtEl>
                                            <p:attrNameLst>
                                              <p:attrName>style.visibility</p:attrName>
                                            </p:attrNameLst>
                                          </p:cBhvr>
                                          <p:to>
                                            <p:strVal val="visible"/>
                                          </p:to>
                                        </p:set>
                                        <p:anim calcmode="lin" valueType="num">
                                          <p:cBhvr additive="base">
                                            <p:cTn id="24" dur="500" fill="hold"/>
                                            <p:tgtEl>
                                              <p:spTgt spid="77"/>
                                            </p:tgtEl>
                                            <p:attrNameLst>
                                              <p:attrName>ppt_x</p:attrName>
                                            </p:attrNameLst>
                                          </p:cBhvr>
                                          <p:tavLst>
                                            <p:tav tm="0">
                                              <p:val>
                                                <p:strVal val="#ppt_x"/>
                                              </p:val>
                                            </p:tav>
                                            <p:tav tm="100000">
                                              <p:val>
                                                <p:strVal val="#ppt_x"/>
                                              </p:val>
                                            </p:tav>
                                          </p:tavLst>
                                        </p:anim>
                                        <p:anim calcmode="lin" valueType="num">
                                          <p:cBhvr additive="base">
                                            <p:cTn id="25" dur="500" fill="hold"/>
                                            <p:tgtEl>
                                              <p:spTgt spid="7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1000"/>
                                      </p:stCondLst>
                                      <p:childTnLst>
                                        <p:set>
                                          <p:cBhvr>
                                            <p:cTn id="27" dur="1" fill="hold">
                                              <p:stCondLst>
                                                <p:cond delay="0"/>
                                              </p:stCondLst>
                                            </p:cTn>
                                            <p:tgtEl>
                                              <p:spTgt spid="76"/>
                                            </p:tgtEl>
                                            <p:attrNameLst>
                                              <p:attrName>style.visibility</p:attrName>
                                            </p:attrNameLst>
                                          </p:cBhvr>
                                          <p:to>
                                            <p:strVal val="visible"/>
                                          </p:to>
                                        </p:set>
                                        <p:anim calcmode="lin" valueType="num">
                                          <p:cBhvr additive="base">
                                            <p:cTn id="28" dur="500" fill="hold"/>
                                            <p:tgtEl>
                                              <p:spTgt spid="76"/>
                                            </p:tgtEl>
                                            <p:attrNameLst>
                                              <p:attrName>ppt_x</p:attrName>
                                            </p:attrNameLst>
                                          </p:cBhvr>
                                          <p:tavLst>
                                            <p:tav tm="0">
                                              <p:val>
                                                <p:strVal val="#ppt_x"/>
                                              </p:val>
                                            </p:tav>
                                            <p:tav tm="100000">
                                              <p:val>
                                                <p:strVal val="#ppt_x"/>
                                              </p:val>
                                            </p:tav>
                                          </p:tavLst>
                                        </p:anim>
                                        <p:anim calcmode="lin" valueType="num">
                                          <p:cBhvr additive="base">
                                            <p:cTn id="29" dur="500" fill="hold"/>
                                            <p:tgtEl>
                                              <p:spTgt spid="76"/>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1000"/>
                                      </p:stCondLst>
                                      <p:childTnLst>
                                        <p:set>
                                          <p:cBhvr>
                                            <p:cTn id="31" dur="1" fill="hold">
                                              <p:stCondLst>
                                                <p:cond delay="0"/>
                                              </p:stCondLst>
                                            </p:cTn>
                                            <p:tgtEl>
                                              <p:spTgt spid="72"/>
                                            </p:tgtEl>
                                            <p:attrNameLst>
                                              <p:attrName>style.visibility</p:attrName>
                                            </p:attrNameLst>
                                          </p:cBhvr>
                                          <p:to>
                                            <p:strVal val="visible"/>
                                          </p:to>
                                        </p:set>
                                        <p:anim calcmode="lin" valueType="num">
                                          <p:cBhvr additive="base">
                                            <p:cTn id="32" dur="500" fill="hold"/>
                                            <p:tgtEl>
                                              <p:spTgt spid="72"/>
                                            </p:tgtEl>
                                            <p:attrNameLst>
                                              <p:attrName>ppt_x</p:attrName>
                                            </p:attrNameLst>
                                          </p:cBhvr>
                                          <p:tavLst>
                                            <p:tav tm="0">
                                              <p:val>
                                                <p:strVal val="#ppt_x"/>
                                              </p:val>
                                            </p:tav>
                                            <p:tav tm="100000">
                                              <p:val>
                                                <p:strVal val="#ppt_x"/>
                                              </p:val>
                                            </p:tav>
                                          </p:tavLst>
                                        </p:anim>
                                        <p:anim calcmode="lin" valueType="num">
                                          <p:cBhvr additive="base">
                                            <p:cTn id="33" dur="500" fill="hold"/>
                                            <p:tgtEl>
                                              <p:spTgt spid="7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1000"/>
                                      </p:stCondLst>
                                      <p:childTnLst>
                                        <p:set>
                                          <p:cBhvr>
                                            <p:cTn id="35" dur="1" fill="hold">
                                              <p:stCondLst>
                                                <p:cond delay="0"/>
                                              </p:stCondLst>
                                            </p:cTn>
                                            <p:tgtEl>
                                              <p:spTgt spid="79"/>
                                            </p:tgtEl>
                                            <p:attrNameLst>
                                              <p:attrName>style.visibility</p:attrName>
                                            </p:attrNameLst>
                                          </p:cBhvr>
                                          <p:to>
                                            <p:strVal val="visible"/>
                                          </p:to>
                                        </p:set>
                                        <p:anim calcmode="lin" valueType="num">
                                          <p:cBhvr additive="base">
                                            <p:cTn id="36" dur="500" fill="hold"/>
                                            <p:tgtEl>
                                              <p:spTgt spid="79"/>
                                            </p:tgtEl>
                                            <p:attrNameLst>
                                              <p:attrName>ppt_x</p:attrName>
                                            </p:attrNameLst>
                                          </p:cBhvr>
                                          <p:tavLst>
                                            <p:tav tm="0">
                                              <p:val>
                                                <p:strVal val="#ppt_x"/>
                                              </p:val>
                                            </p:tav>
                                            <p:tav tm="100000">
                                              <p:val>
                                                <p:strVal val="#ppt_x"/>
                                              </p:val>
                                            </p:tav>
                                          </p:tavLst>
                                        </p:anim>
                                        <p:anim calcmode="lin" valueType="num">
                                          <p:cBhvr additive="base">
                                            <p:cTn id="37" dur="500" fill="hold"/>
                                            <p:tgtEl>
                                              <p:spTgt spid="79"/>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1000"/>
                                      </p:stCondLst>
                                      <p:childTnLst>
                                        <p:set>
                                          <p:cBhvr>
                                            <p:cTn id="39" dur="1" fill="hold">
                                              <p:stCondLst>
                                                <p:cond delay="0"/>
                                              </p:stCondLst>
                                            </p:cTn>
                                            <p:tgtEl>
                                              <p:spTgt spid="78"/>
                                            </p:tgtEl>
                                            <p:attrNameLst>
                                              <p:attrName>style.visibility</p:attrName>
                                            </p:attrNameLst>
                                          </p:cBhvr>
                                          <p:to>
                                            <p:strVal val="visible"/>
                                          </p:to>
                                        </p:set>
                                        <p:anim calcmode="lin" valueType="num">
                                          <p:cBhvr additive="base">
                                            <p:cTn id="40" dur="500" fill="hold"/>
                                            <p:tgtEl>
                                              <p:spTgt spid="78"/>
                                            </p:tgtEl>
                                            <p:attrNameLst>
                                              <p:attrName>ppt_x</p:attrName>
                                            </p:attrNameLst>
                                          </p:cBhvr>
                                          <p:tavLst>
                                            <p:tav tm="0">
                                              <p:val>
                                                <p:strVal val="#ppt_x"/>
                                              </p:val>
                                            </p:tav>
                                            <p:tav tm="100000">
                                              <p:val>
                                                <p:strVal val="#ppt_x"/>
                                              </p:val>
                                            </p:tav>
                                          </p:tavLst>
                                        </p:anim>
                                        <p:anim calcmode="lin" valueType="num">
                                          <p:cBhvr additive="base">
                                            <p:cTn id="41" dur="500" fill="hold"/>
                                            <p:tgtEl>
                                              <p:spTgt spid="78"/>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1000"/>
                                      </p:stCondLst>
                                      <p:childTnLst>
                                        <p:set>
                                          <p:cBhvr>
                                            <p:cTn id="43" dur="1" fill="hold">
                                              <p:stCondLst>
                                                <p:cond delay="0"/>
                                              </p:stCondLst>
                                            </p:cTn>
                                            <p:tgtEl>
                                              <p:spTgt spid="84"/>
                                            </p:tgtEl>
                                            <p:attrNameLst>
                                              <p:attrName>style.visibility</p:attrName>
                                            </p:attrNameLst>
                                          </p:cBhvr>
                                          <p:to>
                                            <p:strVal val="visible"/>
                                          </p:to>
                                        </p:set>
                                        <p:anim calcmode="lin" valueType="num">
                                          <p:cBhvr additive="base">
                                            <p:cTn id="44" dur="500" fill="hold"/>
                                            <p:tgtEl>
                                              <p:spTgt spid="84"/>
                                            </p:tgtEl>
                                            <p:attrNameLst>
                                              <p:attrName>ppt_x</p:attrName>
                                            </p:attrNameLst>
                                          </p:cBhvr>
                                          <p:tavLst>
                                            <p:tav tm="0">
                                              <p:val>
                                                <p:strVal val="#ppt_x"/>
                                              </p:val>
                                            </p:tav>
                                            <p:tav tm="100000">
                                              <p:val>
                                                <p:strVal val="#ppt_x"/>
                                              </p:val>
                                            </p:tav>
                                          </p:tavLst>
                                        </p:anim>
                                        <p:anim calcmode="lin" valueType="num">
                                          <p:cBhvr additive="base">
                                            <p:cTn id="45" dur="500" fill="hold"/>
                                            <p:tgtEl>
                                              <p:spTgt spid="84"/>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1000"/>
                                      </p:stCondLst>
                                      <p:childTnLst>
                                        <p:set>
                                          <p:cBhvr>
                                            <p:cTn id="47" dur="1" fill="hold">
                                              <p:stCondLst>
                                                <p:cond delay="0"/>
                                              </p:stCondLst>
                                            </p:cTn>
                                            <p:tgtEl>
                                              <p:spTgt spid="75"/>
                                            </p:tgtEl>
                                            <p:attrNameLst>
                                              <p:attrName>style.visibility</p:attrName>
                                            </p:attrNameLst>
                                          </p:cBhvr>
                                          <p:to>
                                            <p:strVal val="visible"/>
                                          </p:to>
                                        </p:set>
                                        <p:anim calcmode="lin" valueType="num">
                                          <p:cBhvr additive="base">
                                            <p:cTn id="48" dur="500" fill="hold"/>
                                            <p:tgtEl>
                                              <p:spTgt spid="75"/>
                                            </p:tgtEl>
                                            <p:attrNameLst>
                                              <p:attrName>ppt_x</p:attrName>
                                            </p:attrNameLst>
                                          </p:cBhvr>
                                          <p:tavLst>
                                            <p:tav tm="0">
                                              <p:val>
                                                <p:strVal val="#ppt_x"/>
                                              </p:val>
                                            </p:tav>
                                            <p:tav tm="100000">
                                              <p:val>
                                                <p:strVal val="#ppt_x"/>
                                              </p:val>
                                            </p:tav>
                                          </p:tavLst>
                                        </p:anim>
                                        <p:anim calcmode="lin" valueType="num">
                                          <p:cBhvr additive="base">
                                            <p:cTn id="49" dur="500" fill="hold"/>
                                            <p:tgtEl>
                                              <p:spTgt spid="75"/>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1000"/>
                                      </p:stCondLst>
                                      <p:childTnLst>
                                        <p:set>
                                          <p:cBhvr>
                                            <p:cTn id="51" dur="1" fill="hold">
                                              <p:stCondLst>
                                                <p:cond delay="0"/>
                                              </p:stCondLst>
                                            </p:cTn>
                                            <p:tgtEl>
                                              <p:spTgt spid="94"/>
                                            </p:tgtEl>
                                            <p:attrNameLst>
                                              <p:attrName>style.visibility</p:attrName>
                                            </p:attrNameLst>
                                          </p:cBhvr>
                                          <p:to>
                                            <p:strVal val="visible"/>
                                          </p:to>
                                        </p:set>
                                        <p:anim calcmode="lin" valueType="num">
                                          <p:cBhvr additive="base">
                                            <p:cTn id="52" dur="500" fill="hold"/>
                                            <p:tgtEl>
                                              <p:spTgt spid="94"/>
                                            </p:tgtEl>
                                            <p:attrNameLst>
                                              <p:attrName>ppt_x</p:attrName>
                                            </p:attrNameLst>
                                          </p:cBhvr>
                                          <p:tavLst>
                                            <p:tav tm="0">
                                              <p:val>
                                                <p:strVal val="#ppt_x"/>
                                              </p:val>
                                            </p:tav>
                                            <p:tav tm="100000">
                                              <p:val>
                                                <p:strVal val="#ppt_x"/>
                                              </p:val>
                                            </p:tav>
                                          </p:tavLst>
                                        </p:anim>
                                        <p:anim calcmode="lin" valueType="num">
                                          <p:cBhvr additive="base">
                                            <p:cTn id="53" dur="500" fill="hold"/>
                                            <p:tgtEl>
                                              <p:spTgt spid="94"/>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1000"/>
                                      </p:stCondLst>
                                      <p:childTnLst>
                                        <p:set>
                                          <p:cBhvr>
                                            <p:cTn id="55" dur="1" fill="hold">
                                              <p:stCondLst>
                                                <p:cond delay="0"/>
                                              </p:stCondLst>
                                            </p:cTn>
                                            <p:tgtEl>
                                              <p:spTgt spid="92"/>
                                            </p:tgtEl>
                                            <p:attrNameLst>
                                              <p:attrName>style.visibility</p:attrName>
                                            </p:attrNameLst>
                                          </p:cBhvr>
                                          <p:to>
                                            <p:strVal val="visible"/>
                                          </p:to>
                                        </p:set>
                                        <p:anim calcmode="lin" valueType="num">
                                          <p:cBhvr additive="base">
                                            <p:cTn id="56" dur="500" fill="hold"/>
                                            <p:tgtEl>
                                              <p:spTgt spid="92"/>
                                            </p:tgtEl>
                                            <p:attrNameLst>
                                              <p:attrName>ppt_x</p:attrName>
                                            </p:attrNameLst>
                                          </p:cBhvr>
                                          <p:tavLst>
                                            <p:tav tm="0">
                                              <p:val>
                                                <p:strVal val="#ppt_x"/>
                                              </p:val>
                                            </p:tav>
                                            <p:tav tm="100000">
                                              <p:val>
                                                <p:strVal val="#ppt_x"/>
                                              </p:val>
                                            </p:tav>
                                          </p:tavLst>
                                        </p:anim>
                                        <p:anim calcmode="lin" valueType="num">
                                          <p:cBhvr additive="base">
                                            <p:cTn id="57" dur="500" fill="hold"/>
                                            <p:tgtEl>
                                              <p:spTgt spid="92"/>
                                            </p:tgtEl>
                                            <p:attrNameLst>
                                              <p:attrName>ppt_y</p:attrName>
                                            </p:attrNameLst>
                                          </p:cBhvr>
                                          <p:tavLst>
                                            <p:tav tm="0">
                                              <p:val>
                                                <p:strVal val="1+#ppt_h/2"/>
                                              </p:val>
                                            </p:tav>
                                            <p:tav tm="100000">
                                              <p:val>
                                                <p:strVal val="#ppt_y"/>
                                              </p:val>
                                            </p:tav>
                                          </p:tavLst>
                                        </p:anim>
                                      </p:childTnLst>
                                    </p:cTn>
                                  </p:par>
                                  <p:par>
                                    <p:cTn id="58" presetID="2" presetClass="entr" presetSubtype="1" fill="hold" grpId="0" nodeType="withEffect">
                                      <p:stCondLst>
                                        <p:cond delay="1000"/>
                                      </p:stCondLst>
                                      <p:childTnLst>
                                        <p:set>
                                          <p:cBhvr>
                                            <p:cTn id="59" dur="1" fill="hold">
                                              <p:stCondLst>
                                                <p:cond delay="0"/>
                                              </p:stCondLst>
                                            </p:cTn>
                                            <p:tgtEl>
                                              <p:spTgt spid="80"/>
                                            </p:tgtEl>
                                            <p:attrNameLst>
                                              <p:attrName>style.visibility</p:attrName>
                                            </p:attrNameLst>
                                          </p:cBhvr>
                                          <p:to>
                                            <p:strVal val="visible"/>
                                          </p:to>
                                        </p:set>
                                        <p:anim calcmode="lin" valueType="num">
                                          <p:cBhvr additive="base">
                                            <p:cTn id="60" dur="500" fill="hold"/>
                                            <p:tgtEl>
                                              <p:spTgt spid="80"/>
                                            </p:tgtEl>
                                            <p:attrNameLst>
                                              <p:attrName>ppt_x</p:attrName>
                                            </p:attrNameLst>
                                          </p:cBhvr>
                                          <p:tavLst>
                                            <p:tav tm="0">
                                              <p:val>
                                                <p:strVal val="#ppt_x"/>
                                              </p:val>
                                            </p:tav>
                                            <p:tav tm="100000">
                                              <p:val>
                                                <p:strVal val="#ppt_x"/>
                                              </p:val>
                                            </p:tav>
                                          </p:tavLst>
                                        </p:anim>
                                        <p:anim calcmode="lin" valueType="num">
                                          <p:cBhvr additive="base">
                                            <p:cTn id="61" dur="500" fill="hold"/>
                                            <p:tgtEl>
                                              <p:spTgt spid="80"/>
                                            </p:tgtEl>
                                            <p:attrNameLst>
                                              <p:attrName>ppt_y</p:attrName>
                                            </p:attrNameLst>
                                          </p:cBhvr>
                                          <p:tavLst>
                                            <p:tav tm="0">
                                              <p:val>
                                                <p:strVal val="0-#ppt_h/2"/>
                                              </p:val>
                                            </p:tav>
                                            <p:tav tm="100000">
                                              <p:val>
                                                <p:strVal val="#ppt_y"/>
                                              </p:val>
                                            </p:tav>
                                          </p:tavLst>
                                        </p:anim>
                                      </p:childTnLst>
                                    </p:cTn>
                                  </p:par>
                                  <p:par>
                                    <p:cTn id="62" presetID="2" presetClass="entr" presetSubtype="1" fill="hold" grpId="0" nodeType="withEffect">
                                      <p:stCondLst>
                                        <p:cond delay="1000"/>
                                      </p:stCondLst>
                                      <p:childTnLst>
                                        <p:set>
                                          <p:cBhvr>
                                            <p:cTn id="63" dur="1" fill="hold">
                                              <p:stCondLst>
                                                <p:cond delay="0"/>
                                              </p:stCondLst>
                                            </p:cTn>
                                            <p:tgtEl>
                                              <p:spTgt spid="73"/>
                                            </p:tgtEl>
                                            <p:attrNameLst>
                                              <p:attrName>style.visibility</p:attrName>
                                            </p:attrNameLst>
                                          </p:cBhvr>
                                          <p:to>
                                            <p:strVal val="visible"/>
                                          </p:to>
                                        </p:set>
                                        <p:anim calcmode="lin" valueType="num">
                                          <p:cBhvr additive="base">
                                            <p:cTn id="64" dur="500" fill="hold"/>
                                            <p:tgtEl>
                                              <p:spTgt spid="73"/>
                                            </p:tgtEl>
                                            <p:attrNameLst>
                                              <p:attrName>ppt_x</p:attrName>
                                            </p:attrNameLst>
                                          </p:cBhvr>
                                          <p:tavLst>
                                            <p:tav tm="0">
                                              <p:val>
                                                <p:strVal val="#ppt_x"/>
                                              </p:val>
                                            </p:tav>
                                            <p:tav tm="100000">
                                              <p:val>
                                                <p:strVal val="#ppt_x"/>
                                              </p:val>
                                            </p:tav>
                                          </p:tavLst>
                                        </p:anim>
                                        <p:anim calcmode="lin" valueType="num">
                                          <p:cBhvr additive="base">
                                            <p:cTn id="65" dur="500" fill="hold"/>
                                            <p:tgtEl>
                                              <p:spTgt spid="73"/>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stCondLst>
                                        <p:cond delay="1000"/>
                                      </p:stCondLst>
                                      <p:childTnLst>
                                        <p:set>
                                          <p:cBhvr>
                                            <p:cTn id="67" dur="1" fill="hold">
                                              <p:stCondLst>
                                                <p:cond delay="0"/>
                                              </p:stCondLst>
                                            </p:cTn>
                                            <p:tgtEl>
                                              <p:spTgt spid="74"/>
                                            </p:tgtEl>
                                            <p:attrNameLst>
                                              <p:attrName>style.visibility</p:attrName>
                                            </p:attrNameLst>
                                          </p:cBhvr>
                                          <p:to>
                                            <p:strVal val="visible"/>
                                          </p:to>
                                        </p:set>
                                        <p:anim calcmode="lin" valueType="num">
                                          <p:cBhvr additive="base">
                                            <p:cTn id="68" dur="500" fill="hold"/>
                                            <p:tgtEl>
                                              <p:spTgt spid="74"/>
                                            </p:tgtEl>
                                            <p:attrNameLst>
                                              <p:attrName>ppt_x</p:attrName>
                                            </p:attrNameLst>
                                          </p:cBhvr>
                                          <p:tavLst>
                                            <p:tav tm="0">
                                              <p:val>
                                                <p:strVal val="#ppt_x"/>
                                              </p:val>
                                            </p:tav>
                                            <p:tav tm="100000">
                                              <p:val>
                                                <p:strVal val="#ppt_x"/>
                                              </p:val>
                                            </p:tav>
                                          </p:tavLst>
                                        </p:anim>
                                        <p:anim calcmode="lin" valueType="num">
                                          <p:cBhvr additive="base">
                                            <p:cTn id="69" dur="500" fill="hold"/>
                                            <p:tgtEl>
                                              <p:spTgt spid="74"/>
                                            </p:tgtEl>
                                            <p:attrNameLst>
                                              <p:attrName>ppt_y</p:attrName>
                                            </p:attrNameLst>
                                          </p:cBhvr>
                                          <p:tavLst>
                                            <p:tav tm="0">
                                              <p:val>
                                                <p:strVal val="0-#ppt_h/2"/>
                                              </p:val>
                                            </p:tav>
                                            <p:tav tm="100000">
                                              <p:val>
                                                <p:strVal val="#ppt_y"/>
                                              </p:val>
                                            </p:tav>
                                          </p:tavLst>
                                        </p:anim>
                                      </p:childTnLst>
                                    </p:cTn>
                                  </p:par>
                                  <p:par>
                                    <p:cTn id="70" presetID="2" presetClass="entr" presetSubtype="1" fill="hold" grpId="0" nodeType="withEffect">
                                      <p:stCondLst>
                                        <p:cond delay="1000"/>
                                      </p:stCondLst>
                                      <p:childTnLst>
                                        <p:set>
                                          <p:cBhvr>
                                            <p:cTn id="71" dur="1" fill="hold">
                                              <p:stCondLst>
                                                <p:cond delay="0"/>
                                              </p:stCondLst>
                                            </p:cTn>
                                            <p:tgtEl>
                                              <p:spTgt spid="81"/>
                                            </p:tgtEl>
                                            <p:attrNameLst>
                                              <p:attrName>style.visibility</p:attrName>
                                            </p:attrNameLst>
                                          </p:cBhvr>
                                          <p:to>
                                            <p:strVal val="visible"/>
                                          </p:to>
                                        </p:set>
                                        <p:anim calcmode="lin" valueType="num">
                                          <p:cBhvr additive="base">
                                            <p:cTn id="72" dur="500" fill="hold"/>
                                            <p:tgtEl>
                                              <p:spTgt spid="81"/>
                                            </p:tgtEl>
                                            <p:attrNameLst>
                                              <p:attrName>ppt_x</p:attrName>
                                            </p:attrNameLst>
                                          </p:cBhvr>
                                          <p:tavLst>
                                            <p:tav tm="0">
                                              <p:val>
                                                <p:strVal val="#ppt_x"/>
                                              </p:val>
                                            </p:tav>
                                            <p:tav tm="100000">
                                              <p:val>
                                                <p:strVal val="#ppt_x"/>
                                              </p:val>
                                            </p:tav>
                                          </p:tavLst>
                                        </p:anim>
                                        <p:anim calcmode="lin" valueType="num">
                                          <p:cBhvr additive="base">
                                            <p:cTn id="73" dur="500" fill="hold"/>
                                            <p:tgtEl>
                                              <p:spTgt spid="81"/>
                                            </p:tgtEl>
                                            <p:attrNameLst>
                                              <p:attrName>ppt_y</p:attrName>
                                            </p:attrNameLst>
                                          </p:cBhvr>
                                          <p:tavLst>
                                            <p:tav tm="0">
                                              <p:val>
                                                <p:strVal val="0-#ppt_h/2"/>
                                              </p:val>
                                            </p:tav>
                                            <p:tav tm="100000">
                                              <p:val>
                                                <p:strVal val="#ppt_y"/>
                                              </p:val>
                                            </p:tav>
                                          </p:tavLst>
                                        </p:anim>
                                      </p:childTnLst>
                                    </p:cTn>
                                  </p:par>
                                  <p:par>
                                    <p:cTn id="74" presetID="2" presetClass="entr" presetSubtype="1" fill="hold" grpId="0" nodeType="withEffect">
                                      <p:stCondLst>
                                        <p:cond delay="1000"/>
                                      </p:stCondLst>
                                      <p:childTnLst>
                                        <p:set>
                                          <p:cBhvr>
                                            <p:cTn id="75" dur="1" fill="hold">
                                              <p:stCondLst>
                                                <p:cond delay="0"/>
                                              </p:stCondLst>
                                            </p:cTn>
                                            <p:tgtEl>
                                              <p:spTgt spid="82"/>
                                            </p:tgtEl>
                                            <p:attrNameLst>
                                              <p:attrName>style.visibility</p:attrName>
                                            </p:attrNameLst>
                                          </p:cBhvr>
                                          <p:to>
                                            <p:strVal val="visible"/>
                                          </p:to>
                                        </p:set>
                                        <p:anim calcmode="lin" valueType="num">
                                          <p:cBhvr additive="base">
                                            <p:cTn id="76" dur="500" fill="hold"/>
                                            <p:tgtEl>
                                              <p:spTgt spid="82"/>
                                            </p:tgtEl>
                                            <p:attrNameLst>
                                              <p:attrName>ppt_x</p:attrName>
                                            </p:attrNameLst>
                                          </p:cBhvr>
                                          <p:tavLst>
                                            <p:tav tm="0">
                                              <p:val>
                                                <p:strVal val="#ppt_x"/>
                                              </p:val>
                                            </p:tav>
                                            <p:tav tm="100000">
                                              <p:val>
                                                <p:strVal val="#ppt_x"/>
                                              </p:val>
                                            </p:tav>
                                          </p:tavLst>
                                        </p:anim>
                                        <p:anim calcmode="lin" valueType="num">
                                          <p:cBhvr additive="base">
                                            <p:cTn id="77" dur="500" fill="hold"/>
                                            <p:tgtEl>
                                              <p:spTgt spid="82"/>
                                            </p:tgtEl>
                                            <p:attrNameLst>
                                              <p:attrName>ppt_y</p:attrName>
                                            </p:attrNameLst>
                                          </p:cBhvr>
                                          <p:tavLst>
                                            <p:tav tm="0">
                                              <p:val>
                                                <p:strVal val="0-#ppt_h/2"/>
                                              </p:val>
                                            </p:tav>
                                            <p:tav tm="100000">
                                              <p:val>
                                                <p:strVal val="#ppt_y"/>
                                              </p:val>
                                            </p:tav>
                                          </p:tavLst>
                                        </p:anim>
                                      </p:childTnLst>
                                    </p:cTn>
                                  </p:par>
                                  <p:par>
                                    <p:cTn id="78" presetID="2" presetClass="entr" presetSubtype="1" fill="hold" grpId="0" nodeType="withEffect">
                                      <p:stCondLst>
                                        <p:cond delay="1000"/>
                                      </p:stCondLst>
                                      <p:childTnLst>
                                        <p:set>
                                          <p:cBhvr>
                                            <p:cTn id="79" dur="1" fill="hold">
                                              <p:stCondLst>
                                                <p:cond delay="0"/>
                                              </p:stCondLst>
                                            </p:cTn>
                                            <p:tgtEl>
                                              <p:spTgt spid="83"/>
                                            </p:tgtEl>
                                            <p:attrNameLst>
                                              <p:attrName>style.visibility</p:attrName>
                                            </p:attrNameLst>
                                          </p:cBhvr>
                                          <p:to>
                                            <p:strVal val="visible"/>
                                          </p:to>
                                        </p:set>
                                        <p:anim calcmode="lin" valueType="num">
                                          <p:cBhvr additive="base">
                                            <p:cTn id="80" dur="500" fill="hold"/>
                                            <p:tgtEl>
                                              <p:spTgt spid="83"/>
                                            </p:tgtEl>
                                            <p:attrNameLst>
                                              <p:attrName>ppt_x</p:attrName>
                                            </p:attrNameLst>
                                          </p:cBhvr>
                                          <p:tavLst>
                                            <p:tav tm="0">
                                              <p:val>
                                                <p:strVal val="#ppt_x"/>
                                              </p:val>
                                            </p:tav>
                                            <p:tav tm="100000">
                                              <p:val>
                                                <p:strVal val="#ppt_x"/>
                                              </p:val>
                                            </p:tav>
                                          </p:tavLst>
                                        </p:anim>
                                        <p:anim calcmode="lin" valueType="num">
                                          <p:cBhvr additive="base">
                                            <p:cTn id="81" dur="500" fill="hold"/>
                                            <p:tgtEl>
                                              <p:spTgt spid="83"/>
                                            </p:tgtEl>
                                            <p:attrNameLst>
                                              <p:attrName>ppt_y</p:attrName>
                                            </p:attrNameLst>
                                          </p:cBhvr>
                                          <p:tavLst>
                                            <p:tav tm="0">
                                              <p:val>
                                                <p:strVal val="0-#ppt_h/2"/>
                                              </p:val>
                                            </p:tav>
                                            <p:tav tm="100000">
                                              <p:val>
                                                <p:strVal val="#ppt_y"/>
                                              </p:val>
                                            </p:tav>
                                          </p:tavLst>
                                        </p:anim>
                                      </p:childTnLst>
                                    </p:cTn>
                                  </p:par>
                                  <p:par>
                                    <p:cTn id="82" presetID="2" presetClass="entr" presetSubtype="1" fill="hold" grpId="0" nodeType="withEffect">
                                      <p:stCondLst>
                                        <p:cond delay="1000"/>
                                      </p:stCondLst>
                                      <p:childTnLst>
                                        <p:set>
                                          <p:cBhvr>
                                            <p:cTn id="83" dur="1" fill="hold">
                                              <p:stCondLst>
                                                <p:cond delay="0"/>
                                              </p:stCondLst>
                                            </p:cTn>
                                            <p:tgtEl>
                                              <p:spTgt spid="88"/>
                                            </p:tgtEl>
                                            <p:attrNameLst>
                                              <p:attrName>style.visibility</p:attrName>
                                            </p:attrNameLst>
                                          </p:cBhvr>
                                          <p:to>
                                            <p:strVal val="visible"/>
                                          </p:to>
                                        </p:set>
                                        <p:anim calcmode="lin" valueType="num">
                                          <p:cBhvr additive="base">
                                            <p:cTn id="84" dur="500" fill="hold"/>
                                            <p:tgtEl>
                                              <p:spTgt spid="88"/>
                                            </p:tgtEl>
                                            <p:attrNameLst>
                                              <p:attrName>ppt_x</p:attrName>
                                            </p:attrNameLst>
                                          </p:cBhvr>
                                          <p:tavLst>
                                            <p:tav tm="0">
                                              <p:val>
                                                <p:strVal val="#ppt_x"/>
                                              </p:val>
                                            </p:tav>
                                            <p:tav tm="100000">
                                              <p:val>
                                                <p:strVal val="#ppt_x"/>
                                              </p:val>
                                            </p:tav>
                                          </p:tavLst>
                                        </p:anim>
                                        <p:anim calcmode="lin" valueType="num">
                                          <p:cBhvr additive="base">
                                            <p:cTn id="85" dur="500" fill="hold"/>
                                            <p:tgtEl>
                                              <p:spTgt spid="88"/>
                                            </p:tgtEl>
                                            <p:attrNameLst>
                                              <p:attrName>ppt_y</p:attrName>
                                            </p:attrNameLst>
                                          </p:cBhvr>
                                          <p:tavLst>
                                            <p:tav tm="0">
                                              <p:val>
                                                <p:strVal val="0-#ppt_h/2"/>
                                              </p:val>
                                            </p:tav>
                                            <p:tav tm="100000">
                                              <p:val>
                                                <p:strVal val="#ppt_y"/>
                                              </p:val>
                                            </p:tav>
                                          </p:tavLst>
                                        </p:anim>
                                      </p:childTnLst>
                                    </p:cTn>
                                  </p:par>
                                  <p:par>
                                    <p:cTn id="86" presetID="2" presetClass="entr" presetSubtype="1" fill="hold" grpId="0" nodeType="withEffect">
                                      <p:stCondLst>
                                        <p:cond delay="1000"/>
                                      </p:stCondLst>
                                      <p:childTnLst>
                                        <p:set>
                                          <p:cBhvr>
                                            <p:cTn id="87" dur="1" fill="hold">
                                              <p:stCondLst>
                                                <p:cond delay="0"/>
                                              </p:stCondLst>
                                            </p:cTn>
                                            <p:tgtEl>
                                              <p:spTgt spid="90"/>
                                            </p:tgtEl>
                                            <p:attrNameLst>
                                              <p:attrName>style.visibility</p:attrName>
                                            </p:attrNameLst>
                                          </p:cBhvr>
                                          <p:to>
                                            <p:strVal val="visible"/>
                                          </p:to>
                                        </p:set>
                                        <p:anim calcmode="lin" valueType="num">
                                          <p:cBhvr additive="base">
                                            <p:cTn id="88" dur="500" fill="hold"/>
                                            <p:tgtEl>
                                              <p:spTgt spid="90"/>
                                            </p:tgtEl>
                                            <p:attrNameLst>
                                              <p:attrName>ppt_x</p:attrName>
                                            </p:attrNameLst>
                                          </p:cBhvr>
                                          <p:tavLst>
                                            <p:tav tm="0">
                                              <p:val>
                                                <p:strVal val="#ppt_x"/>
                                              </p:val>
                                            </p:tav>
                                            <p:tav tm="100000">
                                              <p:val>
                                                <p:strVal val="#ppt_x"/>
                                              </p:val>
                                            </p:tav>
                                          </p:tavLst>
                                        </p:anim>
                                        <p:anim calcmode="lin" valueType="num">
                                          <p:cBhvr additive="base">
                                            <p:cTn id="89" dur="500" fill="hold"/>
                                            <p:tgtEl>
                                              <p:spTgt spid="90"/>
                                            </p:tgtEl>
                                            <p:attrNameLst>
                                              <p:attrName>ppt_y</p:attrName>
                                            </p:attrNameLst>
                                          </p:cBhvr>
                                          <p:tavLst>
                                            <p:tav tm="0">
                                              <p:val>
                                                <p:strVal val="0-#ppt_h/2"/>
                                              </p:val>
                                            </p:tav>
                                            <p:tav tm="100000">
                                              <p:val>
                                                <p:strVal val="#ppt_y"/>
                                              </p:val>
                                            </p:tav>
                                          </p:tavLst>
                                        </p:anim>
                                      </p:childTnLst>
                                    </p:cTn>
                                  </p:par>
                                  <p:par>
                                    <p:cTn id="90" presetID="2" presetClass="entr" presetSubtype="1" fill="hold" nodeType="withEffect">
                                      <p:stCondLst>
                                        <p:cond delay="1000"/>
                                      </p:stCondLst>
                                      <p:childTnLst>
                                        <p:set>
                                          <p:cBhvr>
                                            <p:cTn id="91" dur="1" fill="hold">
                                              <p:stCondLst>
                                                <p:cond delay="0"/>
                                              </p:stCondLst>
                                            </p:cTn>
                                            <p:tgtEl>
                                              <p:spTgt spid="91"/>
                                            </p:tgtEl>
                                            <p:attrNameLst>
                                              <p:attrName>style.visibility</p:attrName>
                                            </p:attrNameLst>
                                          </p:cBhvr>
                                          <p:to>
                                            <p:strVal val="visible"/>
                                          </p:to>
                                        </p:set>
                                        <p:anim calcmode="lin" valueType="num">
                                          <p:cBhvr additive="base">
                                            <p:cTn id="92" dur="500" fill="hold"/>
                                            <p:tgtEl>
                                              <p:spTgt spid="91"/>
                                            </p:tgtEl>
                                            <p:attrNameLst>
                                              <p:attrName>ppt_x</p:attrName>
                                            </p:attrNameLst>
                                          </p:cBhvr>
                                          <p:tavLst>
                                            <p:tav tm="0">
                                              <p:val>
                                                <p:strVal val="#ppt_x"/>
                                              </p:val>
                                            </p:tav>
                                            <p:tav tm="100000">
                                              <p:val>
                                                <p:strVal val="#ppt_x"/>
                                              </p:val>
                                            </p:tav>
                                          </p:tavLst>
                                        </p:anim>
                                        <p:anim calcmode="lin" valueType="num">
                                          <p:cBhvr additive="base">
                                            <p:cTn id="93" dur="500" fill="hold"/>
                                            <p:tgtEl>
                                              <p:spTgt spid="91"/>
                                            </p:tgtEl>
                                            <p:attrNameLst>
                                              <p:attrName>ppt_y</p:attrName>
                                            </p:attrNameLst>
                                          </p:cBhvr>
                                          <p:tavLst>
                                            <p:tav tm="0">
                                              <p:val>
                                                <p:strVal val="0-#ppt_h/2"/>
                                              </p:val>
                                            </p:tav>
                                            <p:tav tm="100000">
                                              <p:val>
                                                <p:strVal val="#ppt_y"/>
                                              </p:val>
                                            </p:tav>
                                          </p:tavLst>
                                        </p:anim>
                                      </p:childTnLst>
                                    </p:cTn>
                                  </p:par>
                                  <p:par>
                                    <p:cTn id="94" presetID="2" presetClass="entr" presetSubtype="1" fill="hold" nodeType="withEffect">
                                      <p:stCondLst>
                                        <p:cond delay="1000"/>
                                      </p:stCondLst>
                                      <p:childTnLst>
                                        <p:set>
                                          <p:cBhvr>
                                            <p:cTn id="95" dur="1" fill="hold">
                                              <p:stCondLst>
                                                <p:cond delay="0"/>
                                              </p:stCondLst>
                                            </p:cTn>
                                            <p:tgtEl>
                                              <p:spTgt spid="93"/>
                                            </p:tgtEl>
                                            <p:attrNameLst>
                                              <p:attrName>style.visibility</p:attrName>
                                            </p:attrNameLst>
                                          </p:cBhvr>
                                          <p:to>
                                            <p:strVal val="visible"/>
                                          </p:to>
                                        </p:set>
                                        <p:anim calcmode="lin" valueType="num">
                                          <p:cBhvr additive="base">
                                            <p:cTn id="96" dur="500" fill="hold"/>
                                            <p:tgtEl>
                                              <p:spTgt spid="93"/>
                                            </p:tgtEl>
                                            <p:attrNameLst>
                                              <p:attrName>ppt_x</p:attrName>
                                            </p:attrNameLst>
                                          </p:cBhvr>
                                          <p:tavLst>
                                            <p:tav tm="0">
                                              <p:val>
                                                <p:strVal val="#ppt_x"/>
                                              </p:val>
                                            </p:tav>
                                            <p:tav tm="100000">
                                              <p:val>
                                                <p:strVal val="#ppt_x"/>
                                              </p:val>
                                            </p:tav>
                                          </p:tavLst>
                                        </p:anim>
                                        <p:anim calcmode="lin" valueType="num">
                                          <p:cBhvr additive="base">
                                            <p:cTn id="97" dur="500" fill="hold"/>
                                            <p:tgtEl>
                                              <p:spTgt spid="9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76" grpId="0" animBg="1"/>
          <p:bldP spid="98" grpId="0" animBg="1"/>
          <p:bldP spid="96" grpId="0" animBg="1"/>
          <p:bldP spid="72" grpId="0" animBg="1"/>
          <p:bldP spid="73" grpId="0" animBg="1"/>
          <p:bldP spid="74" grpId="0" animBg="1"/>
          <p:bldP spid="75" grpId="0" animBg="1"/>
          <p:bldP spid="77" grpId="0"/>
          <p:bldP spid="78" grpId="0" animBg="1"/>
          <p:bldP spid="79" grpId="0"/>
          <p:bldP spid="81" grpId="0"/>
          <p:bldP spid="82" grpId="0" animBg="1"/>
          <p:bldP spid="83" grpId="0"/>
          <p:bldP spid="88" grpId="0" animBg="1"/>
          <p:bldP spid="89" grpId="0" animBg="1"/>
          <p:bldP spid="90" grpId="0" animBg="1"/>
          <p:bldP spid="41"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E0E2D80-A98D-FA42-A60E-5EBA8E7754F0}"/>
              </a:ext>
            </a:extLst>
          </p:cNvPr>
          <p:cNvSpPr/>
          <p:nvPr/>
        </p:nvSpPr>
        <p:spPr>
          <a:xfrm>
            <a:off x="6764632" y="0"/>
            <a:ext cx="5427367"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C8006D2-66D6-5B42-B961-D409F4AFE509}"/>
              </a:ext>
            </a:extLst>
          </p:cNvPr>
          <p:cNvSpPr/>
          <p:nvPr/>
        </p:nvSpPr>
        <p:spPr>
          <a:xfrm>
            <a:off x="6425104" y="2274743"/>
            <a:ext cx="480010" cy="458325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C78CC66-6924-A442-93E9-F179AC311E48}"/>
              </a:ext>
            </a:extLst>
          </p:cNvPr>
          <p:cNvSpPr/>
          <p:nvPr/>
        </p:nvSpPr>
        <p:spPr>
          <a:xfrm>
            <a:off x="6531417" y="2268906"/>
            <a:ext cx="244790" cy="458325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238">
            <a:extLst>
              <a:ext uri="{FF2B5EF4-FFF2-40B4-BE49-F238E27FC236}">
                <a16:creationId xmlns:a16="http://schemas.microsoft.com/office/drawing/2014/main" id="{7203A63C-BBE9-0247-9868-E1F6C9626BFB}"/>
              </a:ext>
            </a:extLst>
          </p:cNvPr>
          <p:cNvSpPr txBox="1"/>
          <p:nvPr/>
        </p:nvSpPr>
        <p:spPr>
          <a:xfrm>
            <a:off x="805595" y="331897"/>
            <a:ext cx="4330556"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STARTUP process Infographic</a:t>
            </a:r>
          </a:p>
        </p:txBody>
      </p:sp>
      <p:grpSp>
        <p:nvGrpSpPr>
          <p:cNvPr id="41" name="Group 40">
            <a:extLst>
              <a:ext uri="{FF2B5EF4-FFF2-40B4-BE49-F238E27FC236}">
                <a16:creationId xmlns:a16="http://schemas.microsoft.com/office/drawing/2014/main" id="{6FD1162D-46C8-5346-8C0B-575C711100CC}"/>
              </a:ext>
            </a:extLst>
          </p:cNvPr>
          <p:cNvGrpSpPr/>
          <p:nvPr/>
        </p:nvGrpSpPr>
        <p:grpSpPr>
          <a:xfrm rot="18900000">
            <a:off x="5808895" y="722841"/>
            <a:ext cx="1844535" cy="1783570"/>
            <a:chOff x="9006707" y="270255"/>
            <a:chExt cx="1611215" cy="1557962"/>
          </a:xfrm>
          <a:effectLst>
            <a:outerShdw blurRad="127000" sx="102000" sy="102000" algn="ctr" rotWithShape="0">
              <a:prstClr val="black">
                <a:alpha val="30000"/>
              </a:prstClr>
            </a:outerShdw>
          </a:effectLst>
        </p:grpSpPr>
        <p:sp>
          <p:nvSpPr>
            <p:cNvPr id="42" name="Freeform 41">
              <a:extLst>
                <a:ext uri="{FF2B5EF4-FFF2-40B4-BE49-F238E27FC236}">
                  <a16:creationId xmlns:a16="http://schemas.microsoft.com/office/drawing/2014/main" id="{47481CBD-8672-2643-AC09-73BED25382E3}"/>
                </a:ext>
              </a:extLst>
            </p:cNvPr>
            <p:cNvSpPr/>
            <p:nvPr/>
          </p:nvSpPr>
          <p:spPr>
            <a:xfrm>
              <a:off x="9006707" y="605739"/>
              <a:ext cx="791071" cy="570610"/>
            </a:xfrm>
            <a:custGeom>
              <a:avLst/>
              <a:gdLst>
                <a:gd name="connsiteX0" fmla="*/ 687357 w 791071"/>
                <a:gd name="connsiteY0" fmla="*/ 489435 h 570610"/>
                <a:gd name="connsiteX1" fmla="*/ 750604 w 791071"/>
                <a:gd name="connsiteY1" fmla="*/ 570611 h 570610"/>
                <a:gd name="connsiteX2" fmla="*/ 568823 w 791071"/>
                <a:gd name="connsiteY2" fmla="*/ 40447 h 570610"/>
                <a:gd name="connsiteX3" fmla="*/ 38428 w 791071"/>
                <a:gd name="connsiteY3" fmla="*/ 222140 h 570610"/>
                <a:gd name="connsiteX4" fmla="*/ 0 w 791071"/>
                <a:gd name="connsiteY4" fmla="*/ 357093 h 570610"/>
                <a:gd name="connsiteX5" fmla="*/ 687357 w 791071"/>
                <a:gd name="connsiteY5" fmla="*/ 489435 h 570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071" h="570610">
                  <a:moveTo>
                    <a:pt x="687357" y="489435"/>
                  </a:moveTo>
                  <a:cubicBezTo>
                    <a:pt x="710773" y="514596"/>
                    <a:pt x="731937" y="541758"/>
                    <a:pt x="750604" y="570611"/>
                  </a:cubicBezTo>
                  <a:cubicBezTo>
                    <a:pt x="846878" y="374037"/>
                    <a:pt x="765494" y="136675"/>
                    <a:pt x="568823" y="40447"/>
                  </a:cubicBezTo>
                  <a:cubicBezTo>
                    <a:pt x="372164" y="-55780"/>
                    <a:pt x="134690" y="25566"/>
                    <a:pt x="38428" y="222140"/>
                  </a:cubicBezTo>
                  <a:cubicBezTo>
                    <a:pt x="17682" y="264482"/>
                    <a:pt x="4676" y="310182"/>
                    <a:pt x="0" y="357093"/>
                  </a:cubicBezTo>
                  <a:cubicBezTo>
                    <a:pt x="233548" y="247238"/>
                    <a:pt x="511346" y="300723"/>
                    <a:pt x="687357" y="489435"/>
                  </a:cubicBezTo>
                  <a:close/>
                </a:path>
              </a:pathLst>
            </a:custGeom>
            <a:solidFill>
              <a:schemeClr val="accent4"/>
            </a:solidFill>
            <a:ln w="12303"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C10D99FC-0BB8-BF49-AF0E-506D2BF66F23}"/>
                </a:ext>
              </a:extLst>
            </p:cNvPr>
            <p:cNvSpPr/>
            <p:nvPr/>
          </p:nvSpPr>
          <p:spPr>
            <a:xfrm>
              <a:off x="9653457" y="1035696"/>
              <a:ext cx="545428" cy="792521"/>
            </a:xfrm>
            <a:custGeom>
              <a:avLst/>
              <a:gdLst>
                <a:gd name="connsiteX0" fmla="*/ 76537 w 545428"/>
                <a:gd name="connsiteY0" fmla="*/ 97975 h 792521"/>
                <a:gd name="connsiteX1" fmla="*/ 0 w 545428"/>
                <a:gd name="connsiteY1" fmla="*/ 29099 h 792521"/>
                <a:gd name="connsiteX2" fmla="*/ 516318 w 545428"/>
                <a:gd name="connsiteY2" fmla="*/ 247599 h 792521"/>
                <a:gd name="connsiteX3" fmla="*/ 297719 w 545428"/>
                <a:gd name="connsiteY3" fmla="*/ 763679 h 792521"/>
                <a:gd name="connsiteX4" fmla="*/ 159965 w 545428"/>
                <a:gd name="connsiteY4" fmla="*/ 792521 h 792521"/>
                <a:gd name="connsiteX5" fmla="*/ 76537 w 545428"/>
                <a:gd name="connsiteY5" fmla="*/ 97975 h 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428" h="792521">
                  <a:moveTo>
                    <a:pt x="76537" y="97975"/>
                  </a:moveTo>
                  <a:cubicBezTo>
                    <a:pt x="53046" y="72867"/>
                    <a:pt x="27440" y="49825"/>
                    <a:pt x="0" y="29099"/>
                  </a:cubicBezTo>
                  <a:cubicBezTo>
                    <a:pt x="202946" y="-53077"/>
                    <a:pt x="434108" y="44749"/>
                    <a:pt x="516318" y="247599"/>
                  </a:cubicBezTo>
                  <a:cubicBezTo>
                    <a:pt x="598527" y="450449"/>
                    <a:pt x="500665" y="681507"/>
                    <a:pt x="297719" y="763679"/>
                  </a:cubicBezTo>
                  <a:cubicBezTo>
                    <a:pt x="253889" y="781427"/>
                    <a:pt x="207240" y="791193"/>
                    <a:pt x="159965" y="792521"/>
                  </a:cubicBezTo>
                  <a:cubicBezTo>
                    <a:pt x="285968" y="567455"/>
                    <a:pt x="252264" y="286829"/>
                    <a:pt x="76537" y="97975"/>
                  </a:cubicBezTo>
                  <a:close/>
                </a:path>
              </a:pathLst>
            </a:custGeom>
            <a:solidFill>
              <a:schemeClr val="accent4"/>
            </a:solidFill>
            <a:ln w="12303"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9B425C48-8A30-B94E-87DF-8CDEBCD2C015}"/>
                </a:ext>
              </a:extLst>
            </p:cNvPr>
            <p:cNvSpPr/>
            <p:nvPr/>
          </p:nvSpPr>
          <p:spPr>
            <a:xfrm>
              <a:off x="9007075" y="677241"/>
              <a:ext cx="1103389" cy="1150975"/>
            </a:xfrm>
            <a:custGeom>
              <a:avLst/>
              <a:gdLst>
                <a:gd name="connsiteX0" fmla="*/ 888175 w 1103389"/>
                <a:gd name="connsiteY0" fmla="*/ 1075212 h 1150975"/>
                <a:gd name="connsiteX1" fmla="*/ 834894 w 1103389"/>
                <a:gd name="connsiteY1" fmla="*/ 416211 h 1150975"/>
                <a:gd name="connsiteX2" fmla="*/ 831695 w 1103389"/>
                <a:gd name="connsiteY2" fmla="*/ 423222 h 1150975"/>
                <a:gd name="connsiteX3" fmla="*/ 785797 w 1103389"/>
                <a:gd name="connsiteY3" fmla="*/ 361725 h 1150975"/>
                <a:gd name="connsiteX4" fmla="*/ 727717 w 1103389"/>
                <a:gd name="connsiteY4" fmla="*/ 311789 h 1150975"/>
                <a:gd name="connsiteX5" fmla="*/ 734854 w 1103389"/>
                <a:gd name="connsiteY5" fmla="*/ 308960 h 1150975"/>
                <a:gd name="connsiteX6" fmla="*/ 81090 w 1103389"/>
                <a:gd name="connsiteY6" fmla="*/ 209827 h 1150975"/>
                <a:gd name="connsiteX7" fmla="*/ 167225 w 1103389"/>
                <a:gd name="connsiteY7" fmla="*/ 0 h 1150975"/>
                <a:gd name="connsiteX8" fmla="*/ 0 w 1103389"/>
                <a:gd name="connsiteY8" fmla="*/ 285592 h 1150975"/>
                <a:gd name="connsiteX9" fmla="*/ 653887 w 1103389"/>
                <a:gd name="connsiteY9" fmla="*/ 384848 h 1150975"/>
                <a:gd name="connsiteX10" fmla="*/ 646750 w 1103389"/>
                <a:gd name="connsiteY10" fmla="*/ 387553 h 1150975"/>
                <a:gd name="connsiteX11" fmla="*/ 704830 w 1103389"/>
                <a:gd name="connsiteY11" fmla="*/ 437612 h 1150975"/>
                <a:gd name="connsiteX12" fmla="*/ 750604 w 1103389"/>
                <a:gd name="connsiteY12" fmla="*/ 499109 h 1150975"/>
                <a:gd name="connsiteX13" fmla="*/ 753927 w 1103389"/>
                <a:gd name="connsiteY13" fmla="*/ 492098 h 1150975"/>
                <a:gd name="connsiteX14" fmla="*/ 807085 w 1103389"/>
                <a:gd name="connsiteY14" fmla="*/ 1150976 h 1150975"/>
                <a:gd name="connsiteX15" fmla="*/ 1065490 w 1103389"/>
                <a:gd name="connsiteY15" fmla="*/ 1044340 h 1150975"/>
                <a:gd name="connsiteX16" fmla="*/ 1103389 w 1103389"/>
                <a:gd name="connsiteY16" fmla="*/ 1003752 h 1150975"/>
                <a:gd name="connsiteX17" fmla="*/ 888175 w 1103389"/>
                <a:gd name="connsiteY17" fmla="*/ 1075212 h 115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03389" h="1150975">
                  <a:moveTo>
                    <a:pt x="888175" y="1075212"/>
                  </a:moveTo>
                  <a:cubicBezTo>
                    <a:pt x="1005613" y="865040"/>
                    <a:pt x="984572" y="604807"/>
                    <a:pt x="834894" y="416211"/>
                  </a:cubicBezTo>
                  <a:lnTo>
                    <a:pt x="831695" y="423222"/>
                  </a:lnTo>
                  <a:cubicBezTo>
                    <a:pt x="817680" y="401794"/>
                    <a:pt x="802360" y="381255"/>
                    <a:pt x="785797" y="361725"/>
                  </a:cubicBezTo>
                  <a:cubicBezTo>
                    <a:pt x="767524" y="343857"/>
                    <a:pt x="748119" y="327178"/>
                    <a:pt x="727717" y="311789"/>
                  </a:cubicBezTo>
                  <a:lnTo>
                    <a:pt x="734854" y="308960"/>
                  </a:lnTo>
                  <a:cubicBezTo>
                    <a:pt x="557158" y="146577"/>
                    <a:pt x="298974" y="107429"/>
                    <a:pt x="81090" y="209827"/>
                  </a:cubicBezTo>
                  <a:cubicBezTo>
                    <a:pt x="88707" y="132982"/>
                    <a:pt x="118645" y="60042"/>
                    <a:pt x="167225" y="0"/>
                  </a:cubicBezTo>
                  <a:cubicBezTo>
                    <a:pt x="72440" y="66221"/>
                    <a:pt x="11345" y="170553"/>
                    <a:pt x="0" y="285592"/>
                  </a:cubicBezTo>
                  <a:cubicBezTo>
                    <a:pt x="217946" y="183170"/>
                    <a:pt x="476191" y="222369"/>
                    <a:pt x="653887" y="384848"/>
                  </a:cubicBezTo>
                  <a:lnTo>
                    <a:pt x="646750" y="387553"/>
                  </a:lnTo>
                  <a:cubicBezTo>
                    <a:pt x="667152" y="402985"/>
                    <a:pt x="686558" y="419705"/>
                    <a:pt x="704830" y="437612"/>
                  </a:cubicBezTo>
                  <a:cubicBezTo>
                    <a:pt x="721405" y="457098"/>
                    <a:pt x="736701" y="477640"/>
                    <a:pt x="750604" y="499109"/>
                  </a:cubicBezTo>
                  <a:cubicBezTo>
                    <a:pt x="751835" y="496772"/>
                    <a:pt x="752820" y="494435"/>
                    <a:pt x="753927" y="492098"/>
                  </a:cubicBezTo>
                  <a:cubicBezTo>
                    <a:pt x="903543" y="680682"/>
                    <a:pt x="924536" y="940866"/>
                    <a:pt x="807085" y="1150976"/>
                  </a:cubicBezTo>
                  <a:cubicBezTo>
                    <a:pt x="903359" y="1148160"/>
                    <a:pt x="995277" y="1110228"/>
                    <a:pt x="1065490" y="1044340"/>
                  </a:cubicBezTo>
                  <a:cubicBezTo>
                    <a:pt x="1079037" y="1031697"/>
                    <a:pt x="1091699" y="1018130"/>
                    <a:pt x="1103389" y="1003752"/>
                  </a:cubicBezTo>
                  <a:cubicBezTo>
                    <a:pt x="1040141" y="1048006"/>
                    <a:pt x="965339" y="1072838"/>
                    <a:pt x="888175" y="1075212"/>
                  </a:cubicBezTo>
                  <a:close/>
                </a:path>
              </a:pathLst>
            </a:custGeom>
            <a:solidFill>
              <a:schemeClr val="accent4">
                <a:lumMod val="40000"/>
                <a:lumOff val="60000"/>
              </a:schemeClr>
            </a:solidFill>
            <a:ln w="12303"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39C8644B-9451-D143-8CA9-1E1E3F3783A7}"/>
                </a:ext>
              </a:extLst>
            </p:cNvPr>
            <p:cNvSpPr/>
            <p:nvPr/>
          </p:nvSpPr>
          <p:spPr>
            <a:xfrm>
              <a:off x="9486520" y="270255"/>
              <a:ext cx="1131402" cy="1078917"/>
            </a:xfrm>
            <a:custGeom>
              <a:avLst/>
              <a:gdLst>
                <a:gd name="connsiteX0" fmla="*/ 685715 w 1131402"/>
                <a:gd name="connsiteY0" fmla="*/ 947052 h 1078917"/>
                <a:gd name="connsiteX1" fmla="*/ 73419 w 1131402"/>
                <a:gd name="connsiteY1" fmla="*/ 985672 h 1078917"/>
                <a:gd name="connsiteX2" fmla="*/ 155370 w 1131402"/>
                <a:gd name="connsiteY2" fmla="*/ 378083 h 1078917"/>
                <a:gd name="connsiteX3" fmla="*/ 1131402 w 1131402"/>
                <a:gd name="connsiteY3" fmla="*/ 0 h 1078917"/>
                <a:gd name="connsiteX4" fmla="*/ 685715 w 1131402"/>
                <a:gd name="connsiteY4" fmla="*/ 947052 h 107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402" h="1078917">
                  <a:moveTo>
                    <a:pt x="685715" y="947052"/>
                  </a:moveTo>
                  <a:cubicBezTo>
                    <a:pt x="393471" y="1219238"/>
                    <a:pt x="73419" y="985672"/>
                    <a:pt x="73419" y="985672"/>
                  </a:cubicBezTo>
                  <a:cubicBezTo>
                    <a:pt x="73419" y="985672"/>
                    <a:pt x="-137365" y="650268"/>
                    <a:pt x="155370" y="378083"/>
                  </a:cubicBezTo>
                  <a:cubicBezTo>
                    <a:pt x="448106" y="105898"/>
                    <a:pt x="1131402" y="0"/>
                    <a:pt x="1131402" y="0"/>
                  </a:cubicBezTo>
                  <a:cubicBezTo>
                    <a:pt x="1131402" y="0"/>
                    <a:pt x="977836" y="674990"/>
                    <a:pt x="685715" y="947052"/>
                  </a:cubicBezTo>
                  <a:close/>
                </a:path>
              </a:pathLst>
            </a:custGeom>
            <a:solidFill>
              <a:srgbClr val="FFFFFF"/>
            </a:solidFill>
            <a:ln w="12303"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654E0633-F103-044B-B574-5190876D6366}"/>
                </a:ext>
              </a:extLst>
            </p:cNvPr>
            <p:cNvSpPr/>
            <p:nvPr/>
          </p:nvSpPr>
          <p:spPr>
            <a:xfrm>
              <a:off x="9487174" y="270255"/>
              <a:ext cx="1130624" cy="1079147"/>
            </a:xfrm>
            <a:custGeom>
              <a:avLst/>
              <a:gdLst>
                <a:gd name="connsiteX0" fmla="*/ 368577 w 1130624"/>
                <a:gd name="connsiteY0" fmla="*/ 553472 h 1079147"/>
                <a:gd name="connsiteX1" fmla="*/ 1130625 w 1130624"/>
                <a:gd name="connsiteY1" fmla="*/ 0 h 1079147"/>
                <a:gd name="connsiteX2" fmla="*/ 1130625 w 1130624"/>
                <a:gd name="connsiteY2" fmla="*/ 0 h 1079147"/>
                <a:gd name="connsiteX3" fmla="*/ 154716 w 1130624"/>
                <a:gd name="connsiteY3" fmla="*/ 378083 h 1079147"/>
                <a:gd name="connsiteX4" fmla="*/ 73257 w 1130624"/>
                <a:gd name="connsiteY4" fmla="*/ 985918 h 1079147"/>
                <a:gd name="connsiteX5" fmla="*/ 367469 w 1130624"/>
                <a:gd name="connsiteY5" fmla="*/ 1079148 h 1079147"/>
                <a:gd name="connsiteX6" fmla="*/ 368577 w 1130624"/>
                <a:gd name="connsiteY6" fmla="*/ 553472 h 107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624" h="1079147">
                  <a:moveTo>
                    <a:pt x="368577" y="553472"/>
                  </a:moveTo>
                  <a:cubicBezTo>
                    <a:pt x="535186" y="300843"/>
                    <a:pt x="942235" y="88679"/>
                    <a:pt x="1130625" y="0"/>
                  </a:cubicBezTo>
                  <a:lnTo>
                    <a:pt x="1130625" y="0"/>
                  </a:lnTo>
                  <a:cubicBezTo>
                    <a:pt x="1130625" y="0"/>
                    <a:pt x="446344" y="105898"/>
                    <a:pt x="154716" y="378083"/>
                  </a:cubicBezTo>
                  <a:cubicBezTo>
                    <a:pt x="-136913" y="650268"/>
                    <a:pt x="73257" y="985918"/>
                    <a:pt x="73257" y="985918"/>
                  </a:cubicBezTo>
                  <a:cubicBezTo>
                    <a:pt x="160512" y="1044238"/>
                    <a:pt x="262545" y="1076571"/>
                    <a:pt x="367469" y="1079148"/>
                  </a:cubicBezTo>
                  <a:cubicBezTo>
                    <a:pt x="299176" y="972512"/>
                    <a:pt x="221655" y="774861"/>
                    <a:pt x="368577" y="553472"/>
                  </a:cubicBezTo>
                  <a:close/>
                </a:path>
              </a:pathLst>
            </a:custGeom>
            <a:solidFill>
              <a:srgbClr val="F2F2F2"/>
            </a:solidFill>
            <a:ln w="12303"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00DF1BE7-8528-0C49-A667-0450BD5893E3}"/>
                </a:ext>
              </a:extLst>
            </p:cNvPr>
            <p:cNvSpPr/>
            <p:nvPr/>
          </p:nvSpPr>
          <p:spPr>
            <a:xfrm>
              <a:off x="9385700" y="1104153"/>
              <a:ext cx="321775" cy="333928"/>
            </a:xfrm>
            <a:custGeom>
              <a:avLst/>
              <a:gdLst>
                <a:gd name="connsiteX0" fmla="*/ 279323 w 321775"/>
                <a:gd name="connsiteY0" fmla="*/ 333928 h 333928"/>
                <a:gd name="connsiteX1" fmla="*/ 0 w 321775"/>
                <a:gd name="connsiteY1" fmla="*/ 34438 h 333928"/>
                <a:gd name="connsiteX2" fmla="*/ 114436 w 321775"/>
                <a:gd name="connsiteY2" fmla="*/ 0 h 333928"/>
                <a:gd name="connsiteX3" fmla="*/ 321776 w 321775"/>
                <a:gd name="connsiteY3" fmla="*/ 222127 h 333928"/>
                <a:gd name="connsiteX4" fmla="*/ 279323 w 321775"/>
                <a:gd name="connsiteY4" fmla="*/ 333928 h 333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75" h="333928">
                  <a:moveTo>
                    <a:pt x="279323" y="333928"/>
                  </a:moveTo>
                  <a:lnTo>
                    <a:pt x="0" y="34438"/>
                  </a:lnTo>
                  <a:lnTo>
                    <a:pt x="114436" y="0"/>
                  </a:lnTo>
                  <a:lnTo>
                    <a:pt x="321776" y="222127"/>
                  </a:lnTo>
                  <a:lnTo>
                    <a:pt x="279323" y="333928"/>
                  </a:lnTo>
                  <a:close/>
                </a:path>
              </a:pathLst>
            </a:custGeom>
            <a:solidFill>
              <a:srgbClr val="6D6D6D"/>
            </a:solidFill>
            <a:ln w="12303"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C82A2139-A963-E543-BE8A-C56AD03B77C3}"/>
                </a:ext>
              </a:extLst>
            </p:cNvPr>
            <p:cNvSpPr/>
            <p:nvPr/>
          </p:nvSpPr>
          <p:spPr>
            <a:xfrm rot="16321800">
              <a:off x="9867299" y="541462"/>
              <a:ext cx="443717" cy="443515"/>
            </a:xfrm>
            <a:custGeom>
              <a:avLst/>
              <a:gdLst>
                <a:gd name="connsiteX0" fmla="*/ 443718 w 443717"/>
                <a:gd name="connsiteY0" fmla="*/ 221758 h 443515"/>
                <a:gd name="connsiteX1" fmla="*/ 221858 w 443717"/>
                <a:gd name="connsiteY1" fmla="*/ 443515 h 443515"/>
                <a:gd name="connsiteX2" fmla="*/ -1 w 443717"/>
                <a:gd name="connsiteY2" fmla="*/ 221758 h 443515"/>
                <a:gd name="connsiteX3" fmla="*/ 221858 w 443717"/>
                <a:gd name="connsiteY3" fmla="*/ 0 h 443515"/>
                <a:gd name="connsiteX4" fmla="*/ 443718 w 443717"/>
                <a:gd name="connsiteY4" fmla="*/ 221758 h 44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717" h="443515">
                  <a:moveTo>
                    <a:pt x="443718" y="221758"/>
                  </a:moveTo>
                  <a:cubicBezTo>
                    <a:pt x="443718" y="344231"/>
                    <a:pt x="344388" y="443515"/>
                    <a:pt x="221858" y="443515"/>
                  </a:cubicBezTo>
                  <a:cubicBezTo>
                    <a:pt x="99329" y="443515"/>
                    <a:pt x="-1" y="344231"/>
                    <a:pt x="-1" y="221758"/>
                  </a:cubicBezTo>
                  <a:cubicBezTo>
                    <a:pt x="-1" y="99284"/>
                    <a:pt x="99329" y="0"/>
                    <a:pt x="221858" y="0"/>
                  </a:cubicBezTo>
                  <a:cubicBezTo>
                    <a:pt x="344388" y="0"/>
                    <a:pt x="443718" y="99284"/>
                    <a:pt x="443718" y="221758"/>
                  </a:cubicBezTo>
                  <a:close/>
                </a:path>
              </a:pathLst>
            </a:custGeom>
            <a:solidFill>
              <a:srgbClr val="606060"/>
            </a:solidFill>
            <a:ln w="12303"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B8357C5F-86D8-014F-94D1-524E2E376740}"/>
                </a:ext>
              </a:extLst>
            </p:cNvPr>
            <p:cNvSpPr/>
            <p:nvPr/>
          </p:nvSpPr>
          <p:spPr>
            <a:xfrm rot="16317600">
              <a:off x="9904561" y="578689"/>
              <a:ext cx="369149" cy="368981"/>
            </a:xfrm>
            <a:custGeom>
              <a:avLst/>
              <a:gdLst>
                <a:gd name="connsiteX0" fmla="*/ 369150 w 369149"/>
                <a:gd name="connsiteY0" fmla="*/ 184491 h 368981"/>
                <a:gd name="connsiteX1" fmla="*/ 184575 w 369149"/>
                <a:gd name="connsiteY1" fmla="*/ 368981 h 368981"/>
                <a:gd name="connsiteX2" fmla="*/ 0 w 369149"/>
                <a:gd name="connsiteY2" fmla="*/ 184491 h 368981"/>
                <a:gd name="connsiteX3" fmla="*/ 184575 w 369149"/>
                <a:gd name="connsiteY3" fmla="*/ 0 h 368981"/>
                <a:gd name="connsiteX4" fmla="*/ 369150 w 369149"/>
                <a:gd name="connsiteY4" fmla="*/ 184491 h 3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49" h="368981">
                  <a:moveTo>
                    <a:pt x="369150" y="184491"/>
                  </a:moveTo>
                  <a:cubicBezTo>
                    <a:pt x="369150" y="286382"/>
                    <a:pt x="286513" y="368981"/>
                    <a:pt x="184575" y="368981"/>
                  </a:cubicBezTo>
                  <a:cubicBezTo>
                    <a:pt x="82637" y="368981"/>
                    <a:pt x="0" y="286382"/>
                    <a:pt x="0" y="184491"/>
                  </a:cubicBezTo>
                  <a:cubicBezTo>
                    <a:pt x="0" y="82599"/>
                    <a:pt x="82637" y="0"/>
                    <a:pt x="184575" y="0"/>
                  </a:cubicBezTo>
                  <a:cubicBezTo>
                    <a:pt x="286513" y="0"/>
                    <a:pt x="369150" y="82599"/>
                    <a:pt x="369150" y="184491"/>
                  </a:cubicBezTo>
                  <a:close/>
                </a:path>
              </a:pathLst>
            </a:custGeom>
            <a:solidFill>
              <a:srgbClr val="B2B2B2"/>
            </a:solidFill>
            <a:ln w="12303"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BD6353EC-3F2E-4F4A-ADC8-A16AFA2B0D09}"/>
                </a:ext>
              </a:extLst>
            </p:cNvPr>
            <p:cNvSpPr/>
            <p:nvPr/>
          </p:nvSpPr>
          <p:spPr>
            <a:xfrm>
              <a:off x="10072137" y="582413"/>
              <a:ext cx="200500" cy="309698"/>
            </a:xfrm>
            <a:custGeom>
              <a:avLst/>
              <a:gdLst>
                <a:gd name="connsiteX0" fmla="*/ 52478 w 200500"/>
                <a:gd name="connsiteY0" fmla="*/ 0 h 309698"/>
                <a:gd name="connsiteX1" fmla="*/ 55665 w 200500"/>
                <a:gd name="connsiteY1" fmla="*/ 260890 h 309698"/>
                <a:gd name="connsiteX2" fmla="*/ 148088 w 200500"/>
                <a:gd name="connsiteY2" fmla="*/ 309698 h 309698"/>
                <a:gd name="connsiteX3" fmla="*/ 144778 w 200500"/>
                <a:gd name="connsiteY3" fmla="*/ 48810 h 309698"/>
                <a:gd name="connsiteX4" fmla="*/ 52109 w 200500"/>
                <a:gd name="connsiteY4" fmla="*/ 0 h 309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500" h="309698">
                  <a:moveTo>
                    <a:pt x="52478" y="0"/>
                  </a:moveTo>
                  <a:cubicBezTo>
                    <a:pt x="-18719" y="72924"/>
                    <a:pt x="-17291" y="189728"/>
                    <a:pt x="55665" y="260890"/>
                  </a:cubicBezTo>
                  <a:cubicBezTo>
                    <a:pt x="81124" y="285721"/>
                    <a:pt x="113216" y="302669"/>
                    <a:pt x="148088" y="309698"/>
                  </a:cubicBezTo>
                  <a:cubicBezTo>
                    <a:pt x="219248" y="236741"/>
                    <a:pt x="217758" y="119937"/>
                    <a:pt x="144778" y="48810"/>
                  </a:cubicBezTo>
                  <a:cubicBezTo>
                    <a:pt x="119245" y="23937"/>
                    <a:pt x="87067" y="6985"/>
                    <a:pt x="52109" y="0"/>
                  </a:cubicBezTo>
                  <a:close/>
                </a:path>
              </a:pathLst>
            </a:custGeom>
            <a:solidFill>
              <a:srgbClr val="D6D6D6"/>
            </a:solidFill>
            <a:ln w="12303"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2AA3023F-6A40-D848-B30E-1DD0652CFAFD}"/>
                </a:ext>
              </a:extLst>
            </p:cNvPr>
            <p:cNvSpPr/>
            <p:nvPr/>
          </p:nvSpPr>
          <p:spPr>
            <a:xfrm>
              <a:off x="9062694" y="1203248"/>
              <a:ext cx="520293" cy="490660"/>
            </a:xfrm>
            <a:custGeom>
              <a:avLst/>
              <a:gdLst>
                <a:gd name="connsiteX0" fmla="*/ 442980 w 520293"/>
                <a:gd name="connsiteY0" fmla="*/ 401859 h 490660"/>
                <a:gd name="connsiteX1" fmla="*/ 0 w 520293"/>
                <a:gd name="connsiteY1" fmla="*/ 490660 h 490660"/>
                <a:gd name="connsiteX2" fmla="*/ 135355 w 520293"/>
                <a:gd name="connsiteY2" fmla="*/ 59198 h 490660"/>
                <a:gd name="connsiteX3" fmla="*/ 461068 w 520293"/>
                <a:gd name="connsiteY3" fmla="*/ 76294 h 490660"/>
                <a:gd name="connsiteX4" fmla="*/ 443964 w 520293"/>
                <a:gd name="connsiteY4" fmla="*/ 401859 h 490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93" h="490660">
                  <a:moveTo>
                    <a:pt x="442980" y="401859"/>
                  </a:moveTo>
                  <a:cubicBezTo>
                    <a:pt x="348354" y="486970"/>
                    <a:pt x="0" y="490660"/>
                    <a:pt x="0" y="490660"/>
                  </a:cubicBezTo>
                  <a:cubicBezTo>
                    <a:pt x="0" y="490660"/>
                    <a:pt x="40114" y="144433"/>
                    <a:pt x="135355" y="59198"/>
                  </a:cubicBezTo>
                  <a:cubicBezTo>
                    <a:pt x="230017" y="-25984"/>
                    <a:pt x="375844" y="-18329"/>
                    <a:pt x="461068" y="76294"/>
                  </a:cubicBezTo>
                  <a:cubicBezTo>
                    <a:pt x="546292" y="170917"/>
                    <a:pt x="538627" y="316673"/>
                    <a:pt x="443964" y="401859"/>
                  </a:cubicBezTo>
                  <a:close/>
                </a:path>
              </a:pathLst>
            </a:custGeom>
            <a:solidFill>
              <a:schemeClr val="accent4">
                <a:lumMod val="60000"/>
                <a:lumOff val="40000"/>
              </a:schemeClr>
            </a:solidFill>
            <a:ln w="12303"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24B2DB25-A53F-D54E-B53D-60E111344692}"/>
                </a:ext>
              </a:extLst>
            </p:cNvPr>
            <p:cNvSpPr/>
            <p:nvPr/>
          </p:nvSpPr>
          <p:spPr>
            <a:xfrm>
              <a:off x="9254406" y="1236506"/>
              <a:ext cx="301176" cy="284349"/>
            </a:xfrm>
            <a:custGeom>
              <a:avLst/>
              <a:gdLst>
                <a:gd name="connsiteX0" fmla="*/ 258405 w 301176"/>
                <a:gd name="connsiteY0" fmla="*/ 232692 h 284349"/>
                <a:gd name="connsiteX1" fmla="*/ 0 w 301176"/>
                <a:gd name="connsiteY1" fmla="*/ 284349 h 284349"/>
                <a:gd name="connsiteX2" fmla="*/ 78506 w 301176"/>
                <a:gd name="connsiteY2" fmla="*/ 33073 h 284349"/>
                <a:gd name="connsiteX3" fmla="*/ 268089 w 301176"/>
                <a:gd name="connsiteY3" fmla="*/ 46051 h 284349"/>
                <a:gd name="connsiteX4" fmla="*/ 258282 w 301176"/>
                <a:gd name="connsiteY4" fmla="*/ 232692 h 284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6" h="284349">
                  <a:moveTo>
                    <a:pt x="258405" y="232692"/>
                  </a:moveTo>
                  <a:cubicBezTo>
                    <a:pt x="203279" y="281889"/>
                    <a:pt x="0" y="284349"/>
                    <a:pt x="0" y="284349"/>
                  </a:cubicBezTo>
                  <a:cubicBezTo>
                    <a:pt x="0" y="284349"/>
                    <a:pt x="23379" y="82762"/>
                    <a:pt x="78506" y="33073"/>
                  </a:cubicBezTo>
                  <a:cubicBezTo>
                    <a:pt x="134444" y="-15672"/>
                    <a:pt x="219324" y="-9860"/>
                    <a:pt x="268089" y="46051"/>
                  </a:cubicBezTo>
                  <a:cubicBezTo>
                    <a:pt x="315759" y="100711"/>
                    <a:pt x="311427" y="183326"/>
                    <a:pt x="258282" y="232692"/>
                  </a:cubicBezTo>
                  <a:close/>
                </a:path>
              </a:pathLst>
            </a:custGeom>
            <a:solidFill>
              <a:schemeClr val="accent4"/>
            </a:solidFill>
            <a:ln w="12303" cap="flat">
              <a:noFill/>
              <a:prstDash val="solid"/>
              <a:miter/>
            </a:ln>
          </p:spPr>
          <p:txBody>
            <a:bodyPr rtlCol="0" anchor="ctr"/>
            <a:lstStyle/>
            <a:p>
              <a:endParaRPr lang="en-US"/>
            </a:p>
          </p:txBody>
        </p:sp>
      </p:grpSp>
      <p:sp>
        <p:nvSpPr>
          <p:cNvPr id="57" name="Oval 56">
            <a:extLst>
              <a:ext uri="{FF2B5EF4-FFF2-40B4-BE49-F238E27FC236}">
                <a16:creationId xmlns:a16="http://schemas.microsoft.com/office/drawing/2014/main" id="{99E8498A-0F8A-4543-AF66-FDAB4276171E}"/>
              </a:ext>
            </a:extLst>
          </p:cNvPr>
          <p:cNvSpPr/>
          <p:nvPr/>
        </p:nvSpPr>
        <p:spPr>
          <a:xfrm>
            <a:off x="6341940" y="2902893"/>
            <a:ext cx="623743" cy="623743"/>
          </a:xfrm>
          <a:prstGeom prst="ellipse">
            <a:avLst/>
          </a:prstGeom>
          <a:solidFill>
            <a:schemeClr val="tx1">
              <a:lumMod val="75000"/>
              <a:lumOff val="25000"/>
            </a:schemeClr>
          </a:solidFill>
          <a:ln w="28575">
            <a:no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58" name="Oval 57">
            <a:extLst>
              <a:ext uri="{FF2B5EF4-FFF2-40B4-BE49-F238E27FC236}">
                <a16:creationId xmlns:a16="http://schemas.microsoft.com/office/drawing/2014/main" id="{EFA36AAD-45E2-4744-844D-81C55F729E4B}"/>
              </a:ext>
            </a:extLst>
          </p:cNvPr>
          <p:cNvSpPr/>
          <p:nvPr/>
        </p:nvSpPr>
        <p:spPr>
          <a:xfrm>
            <a:off x="6353237" y="3798924"/>
            <a:ext cx="623743" cy="623743"/>
          </a:xfrm>
          <a:prstGeom prst="ellipse">
            <a:avLst/>
          </a:prstGeom>
          <a:solidFill>
            <a:schemeClr val="tx1">
              <a:lumMod val="75000"/>
              <a:lumOff val="25000"/>
            </a:schemeClr>
          </a:solidFill>
          <a:ln w="28575">
            <a:no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59" name="Oval 58">
            <a:extLst>
              <a:ext uri="{FF2B5EF4-FFF2-40B4-BE49-F238E27FC236}">
                <a16:creationId xmlns:a16="http://schemas.microsoft.com/office/drawing/2014/main" id="{BA996C36-FEC8-CF47-A160-55A23CC34C8C}"/>
              </a:ext>
            </a:extLst>
          </p:cNvPr>
          <p:cNvSpPr/>
          <p:nvPr/>
        </p:nvSpPr>
        <p:spPr>
          <a:xfrm>
            <a:off x="6337323" y="4694955"/>
            <a:ext cx="623743" cy="623743"/>
          </a:xfrm>
          <a:prstGeom prst="ellipse">
            <a:avLst/>
          </a:prstGeom>
          <a:solidFill>
            <a:schemeClr val="tx1">
              <a:lumMod val="75000"/>
              <a:lumOff val="25000"/>
            </a:schemeClr>
          </a:solidFill>
          <a:ln w="28575">
            <a:no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69" name="Oval 68">
            <a:extLst>
              <a:ext uri="{FF2B5EF4-FFF2-40B4-BE49-F238E27FC236}">
                <a16:creationId xmlns:a16="http://schemas.microsoft.com/office/drawing/2014/main" id="{EA37EE69-BDB7-334B-A516-7824B41D547B}"/>
              </a:ext>
            </a:extLst>
          </p:cNvPr>
          <p:cNvSpPr/>
          <p:nvPr/>
        </p:nvSpPr>
        <p:spPr>
          <a:xfrm>
            <a:off x="6341940" y="5590619"/>
            <a:ext cx="623743" cy="623743"/>
          </a:xfrm>
          <a:prstGeom prst="ellipse">
            <a:avLst/>
          </a:prstGeom>
          <a:solidFill>
            <a:schemeClr val="tx1">
              <a:lumMod val="75000"/>
              <a:lumOff val="25000"/>
            </a:schemeClr>
          </a:solidFill>
          <a:ln w="28575">
            <a:no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bg1"/>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70" name="Rounded Rectangle 69">
            <a:extLst>
              <a:ext uri="{FF2B5EF4-FFF2-40B4-BE49-F238E27FC236}">
                <a16:creationId xmlns:a16="http://schemas.microsoft.com/office/drawing/2014/main" id="{8D6A9B8C-2CC0-2048-BBE2-1C804FFABDFC}"/>
              </a:ext>
            </a:extLst>
          </p:cNvPr>
          <p:cNvSpPr/>
          <p:nvPr/>
        </p:nvSpPr>
        <p:spPr>
          <a:xfrm>
            <a:off x="2697295" y="2761516"/>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CuadroTexto 4">
            <a:extLst>
              <a:ext uri="{FF2B5EF4-FFF2-40B4-BE49-F238E27FC236}">
                <a16:creationId xmlns:a16="http://schemas.microsoft.com/office/drawing/2014/main" id="{33111820-03A2-344F-9234-CB234AAE2603}"/>
              </a:ext>
            </a:extLst>
          </p:cNvPr>
          <p:cNvSpPr txBox="1"/>
          <p:nvPr/>
        </p:nvSpPr>
        <p:spPr>
          <a:xfrm>
            <a:off x="3381486" y="2828949"/>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97" name="Rounded Rectangle 96">
            <a:extLst>
              <a:ext uri="{FF2B5EF4-FFF2-40B4-BE49-F238E27FC236}">
                <a16:creationId xmlns:a16="http://schemas.microsoft.com/office/drawing/2014/main" id="{A2B1C5F4-F844-AD4A-B755-C301C61A1CF6}"/>
              </a:ext>
            </a:extLst>
          </p:cNvPr>
          <p:cNvSpPr/>
          <p:nvPr/>
        </p:nvSpPr>
        <p:spPr>
          <a:xfrm>
            <a:off x="7707657" y="3650568"/>
            <a:ext cx="3087826" cy="933335"/>
          </a:xfrm>
          <a:prstGeom prst="roundRect">
            <a:avLst>
              <a:gd name="adj" fmla="val 10678"/>
            </a:avLst>
          </a:pr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CuadroTexto 4">
            <a:extLst>
              <a:ext uri="{FF2B5EF4-FFF2-40B4-BE49-F238E27FC236}">
                <a16:creationId xmlns:a16="http://schemas.microsoft.com/office/drawing/2014/main" id="{0F88FD7A-D751-9546-80DB-F52810B18D42}"/>
              </a:ext>
            </a:extLst>
          </p:cNvPr>
          <p:cNvSpPr txBox="1"/>
          <p:nvPr/>
        </p:nvSpPr>
        <p:spPr>
          <a:xfrm>
            <a:off x="8391848" y="3718001"/>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1" name="Rounded Rectangle 100">
            <a:extLst>
              <a:ext uri="{FF2B5EF4-FFF2-40B4-BE49-F238E27FC236}">
                <a16:creationId xmlns:a16="http://schemas.microsoft.com/office/drawing/2014/main" id="{2E5E12B5-E0ED-A244-B149-D59572ED8E28}"/>
              </a:ext>
            </a:extLst>
          </p:cNvPr>
          <p:cNvSpPr/>
          <p:nvPr/>
        </p:nvSpPr>
        <p:spPr>
          <a:xfrm>
            <a:off x="7707657" y="5411848"/>
            <a:ext cx="3087826" cy="933335"/>
          </a:xfrm>
          <a:prstGeom prst="roundRect">
            <a:avLst>
              <a:gd name="adj" fmla="val 10678"/>
            </a:avLst>
          </a:pr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CuadroTexto 4">
            <a:extLst>
              <a:ext uri="{FF2B5EF4-FFF2-40B4-BE49-F238E27FC236}">
                <a16:creationId xmlns:a16="http://schemas.microsoft.com/office/drawing/2014/main" id="{406FF6D3-7E87-AE4B-9279-0831F5F4A000}"/>
              </a:ext>
            </a:extLst>
          </p:cNvPr>
          <p:cNvSpPr txBox="1"/>
          <p:nvPr/>
        </p:nvSpPr>
        <p:spPr>
          <a:xfrm>
            <a:off x="8391848" y="5479281"/>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4" name="Rounded Rectangle 103">
            <a:extLst>
              <a:ext uri="{FF2B5EF4-FFF2-40B4-BE49-F238E27FC236}">
                <a16:creationId xmlns:a16="http://schemas.microsoft.com/office/drawing/2014/main" id="{6E65B4C2-E698-074D-9A1C-EFB1358D97D4}"/>
              </a:ext>
            </a:extLst>
          </p:cNvPr>
          <p:cNvSpPr/>
          <p:nvPr/>
        </p:nvSpPr>
        <p:spPr>
          <a:xfrm>
            <a:off x="2697295" y="4545946"/>
            <a:ext cx="3087826" cy="933335"/>
          </a:xfrm>
          <a:prstGeom prst="roundRect">
            <a:avLst>
              <a:gd name="adj" fmla="val 10678"/>
            </a:avLst>
          </a:prstGeom>
          <a:solidFill>
            <a:schemeClr val="bg1"/>
          </a:solid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CuadroTexto 4">
            <a:extLst>
              <a:ext uri="{FF2B5EF4-FFF2-40B4-BE49-F238E27FC236}">
                <a16:creationId xmlns:a16="http://schemas.microsoft.com/office/drawing/2014/main" id="{D27F090F-81F9-694E-8DF5-5C527BE83A46}"/>
              </a:ext>
            </a:extLst>
          </p:cNvPr>
          <p:cNvSpPr txBox="1"/>
          <p:nvPr/>
        </p:nvSpPr>
        <p:spPr>
          <a:xfrm>
            <a:off x="3381486" y="4613379"/>
            <a:ext cx="2403635" cy="769441"/>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106" name="Group 105">
            <a:extLst>
              <a:ext uri="{FF2B5EF4-FFF2-40B4-BE49-F238E27FC236}">
                <a16:creationId xmlns:a16="http://schemas.microsoft.com/office/drawing/2014/main" id="{291678D9-3012-BF4B-A783-8E692F77163A}"/>
              </a:ext>
            </a:extLst>
          </p:cNvPr>
          <p:cNvGrpSpPr/>
          <p:nvPr/>
        </p:nvGrpSpPr>
        <p:grpSpPr>
          <a:xfrm>
            <a:off x="7949629" y="5774554"/>
            <a:ext cx="307957" cy="207921"/>
            <a:chOff x="8042443" y="3628702"/>
            <a:chExt cx="453736" cy="306345"/>
          </a:xfrm>
          <a:solidFill>
            <a:schemeClr val="tx1"/>
          </a:solidFill>
        </p:grpSpPr>
        <p:sp>
          <p:nvSpPr>
            <p:cNvPr id="107" name="Freeform 183">
              <a:extLst>
                <a:ext uri="{FF2B5EF4-FFF2-40B4-BE49-F238E27FC236}">
                  <a16:creationId xmlns:a16="http://schemas.microsoft.com/office/drawing/2014/main" id="{9979A537-4C6F-6045-BAF6-02A864FA1CD9}"/>
                </a:ext>
              </a:extLst>
            </p:cNvPr>
            <p:cNvSpPr>
              <a:spLocks noChangeArrowheads="1"/>
            </p:cNvSpPr>
            <p:nvPr/>
          </p:nvSpPr>
          <p:spPr bwMode="auto">
            <a:xfrm>
              <a:off x="8042443" y="3628702"/>
              <a:ext cx="453736" cy="306345"/>
            </a:xfrm>
            <a:custGeom>
              <a:avLst/>
              <a:gdLst>
                <a:gd name="T0" fmla="*/ 389 w 694"/>
                <a:gd name="T1" fmla="*/ 59 h 469"/>
                <a:gd name="T2" fmla="*/ 389 w 694"/>
                <a:gd name="T3" fmla="*/ 59 h 469"/>
                <a:gd name="T4" fmla="*/ 45 w 694"/>
                <a:gd name="T5" fmla="*/ 423 h 469"/>
                <a:gd name="T6" fmla="*/ 648 w 694"/>
                <a:gd name="T7" fmla="*/ 423 h 469"/>
                <a:gd name="T8" fmla="*/ 648 w 694"/>
                <a:gd name="T9" fmla="*/ 46 h 469"/>
                <a:gd name="T10" fmla="*/ 444 w 694"/>
                <a:gd name="T11" fmla="*/ 46 h 469"/>
                <a:gd name="T12" fmla="*/ 430 w 694"/>
                <a:gd name="T13" fmla="*/ 78 h 469"/>
                <a:gd name="T14" fmla="*/ 430 w 694"/>
                <a:gd name="T15" fmla="*/ 78 h 469"/>
                <a:gd name="T16" fmla="*/ 402 w 694"/>
                <a:gd name="T17" fmla="*/ 97 h 469"/>
                <a:gd name="T18" fmla="*/ 45 w 694"/>
                <a:gd name="T19" fmla="*/ 97 h 469"/>
                <a:gd name="T20" fmla="*/ 45 w 694"/>
                <a:gd name="T21" fmla="*/ 423 h 469"/>
                <a:gd name="T22" fmla="*/ 658 w 694"/>
                <a:gd name="T23" fmla="*/ 468 h 469"/>
                <a:gd name="T24" fmla="*/ 35 w 694"/>
                <a:gd name="T25" fmla="*/ 468 h 469"/>
                <a:gd name="T26" fmla="*/ 35 w 694"/>
                <a:gd name="T27" fmla="*/ 468 h 469"/>
                <a:gd name="T28" fmla="*/ 0 w 694"/>
                <a:gd name="T29" fmla="*/ 434 h 469"/>
                <a:gd name="T30" fmla="*/ 0 w 694"/>
                <a:gd name="T31" fmla="*/ 88 h 469"/>
                <a:gd name="T32" fmla="*/ 0 w 694"/>
                <a:gd name="T33" fmla="*/ 88 h 469"/>
                <a:gd name="T34" fmla="*/ 37 w 694"/>
                <a:gd name="T35" fmla="*/ 52 h 469"/>
                <a:gd name="T36" fmla="*/ 392 w 694"/>
                <a:gd name="T37" fmla="*/ 51 h 469"/>
                <a:gd name="T38" fmla="*/ 407 w 694"/>
                <a:gd name="T39" fmla="*/ 20 h 469"/>
                <a:gd name="T40" fmla="*/ 407 w 694"/>
                <a:gd name="T41" fmla="*/ 20 h 469"/>
                <a:gd name="T42" fmla="*/ 436 w 694"/>
                <a:gd name="T43" fmla="*/ 0 h 469"/>
                <a:gd name="T44" fmla="*/ 658 w 694"/>
                <a:gd name="T45" fmla="*/ 0 h 469"/>
                <a:gd name="T46" fmla="*/ 658 w 694"/>
                <a:gd name="T47" fmla="*/ 0 h 469"/>
                <a:gd name="T48" fmla="*/ 693 w 694"/>
                <a:gd name="T49" fmla="*/ 34 h 469"/>
                <a:gd name="T50" fmla="*/ 693 w 694"/>
                <a:gd name="T51" fmla="*/ 434 h 469"/>
                <a:gd name="T52" fmla="*/ 693 w 694"/>
                <a:gd name="T53" fmla="*/ 434 h 469"/>
                <a:gd name="T54" fmla="*/ 658 w 694"/>
                <a:gd name="T55" fmla="*/ 46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94" h="469">
                  <a:moveTo>
                    <a:pt x="389" y="59"/>
                  </a:moveTo>
                  <a:lnTo>
                    <a:pt x="389" y="59"/>
                  </a:lnTo>
                  <a:close/>
                  <a:moveTo>
                    <a:pt x="45" y="423"/>
                  </a:moveTo>
                  <a:lnTo>
                    <a:pt x="648" y="423"/>
                  </a:lnTo>
                  <a:lnTo>
                    <a:pt x="648" y="46"/>
                  </a:lnTo>
                  <a:lnTo>
                    <a:pt x="444" y="46"/>
                  </a:lnTo>
                  <a:lnTo>
                    <a:pt x="430" y="78"/>
                  </a:lnTo>
                  <a:lnTo>
                    <a:pt x="430" y="78"/>
                  </a:lnTo>
                  <a:cubicBezTo>
                    <a:pt x="425" y="89"/>
                    <a:pt x="414" y="97"/>
                    <a:pt x="402" y="97"/>
                  </a:cubicBezTo>
                  <a:lnTo>
                    <a:pt x="45" y="97"/>
                  </a:lnTo>
                  <a:lnTo>
                    <a:pt x="45" y="423"/>
                  </a:lnTo>
                  <a:close/>
                  <a:moveTo>
                    <a:pt x="658" y="468"/>
                  </a:moveTo>
                  <a:lnTo>
                    <a:pt x="35" y="468"/>
                  </a:lnTo>
                  <a:lnTo>
                    <a:pt x="35" y="468"/>
                  </a:lnTo>
                  <a:cubicBezTo>
                    <a:pt x="16" y="468"/>
                    <a:pt x="0" y="453"/>
                    <a:pt x="0" y="434"/>
                  </a:cubicBezTo>
                  <a:lnTo>
                    <a:pt x="0" y="88"/>
                  </a:lnTo>
                  <a:lnTo>
                    <a:pt x="0" y="88"/>
                  </a:lnTo>
                  <a:cubicBezTo>
                    <a:pt x="0" y="68"/>
                    <a:pt x="16" y="52"/>
                    <a:pt x="37" y="52"/>
                  </a:cubicBezTo>
                  <a:lnTo>
                    <a:pt x="392" y="51"/>
                  </a:lnTo>
                  <a:lnTo>
                    <a:pt x="407" y="20"/>
                  </a:lnTo>
                  <a:lnTo>
                    <a:pt x="407" y="20"/>
                  </a:lnTo>
                  <a:cubicBezTo>
                    <a:pt x="412" y="8"/>
                    <a:pt x="423" y="0"/>
                    <a:pt x="436" y="0"/>
                  </a:cubicBezTo>
                  <a:lnTo>
                    <a:pt x="658" y="0"/>
                  </a:lnTo>
                  <a:lnTo>
                    <a:pt x="658" y="0"/>
                  </a:lnTo>
                  <a:cubicBezTo>
                    <a:pt x="677" y="0"/>
                    <a:pt x="693" y="16"/>
                    <a:pt x="693" y="34"/>
                  </a:cubicBezTo>
                  <a:lnTo>
                    <a:pt x="693" y="434"/>
                  </a:lnTo>
                  <a:lnTo>
                    <a:pt x="693" y="434"/>
                  </a:lnTo>
                  <a:cubicBezTo>
                    <a:pt x="693" y="453"/>
                    <a:pt x="677" y="468"/>
                    <a:pt x="658" y="468"/>
                  </a:cubicBezTo>
                  <a:close/>
                </a:path>
              </a:pathLst>
            </a:custGeom>
            <a:grpFill/>
            <a:ln>
              <a:noFill/>
            </a:ln>
            <a:effectLst/>
          </p:spPr>
          <p:txBody>
            <a:bodyPr wrap="none" anchor="ctr"/>
            <a:lstStyle/>
            <a:p>
              <a:endParaRPr lang="en-US" sz="900"/>
            </a:p>
          </p:txBody>
        </p:sp>
        <p:sp>
          <p:nvSpPr>
            <p:cNvPr id="108" name="Freeform 185">
              <a:extLst>
                <a:ext uri="{FF2B5EF4-FFF2-40B4-BE49-F238E27FC236}">
                  <a16:creationId xmlns:a16="http://schemas.microsoft.com/office/drawing/2014/main" id="{16A63BD1-D0CE-C648-8BD3-B043715A87D4}"/>
                </a:ext>
              </a:extLst>
            </p:cNvPr>
            <p:cNvSpPr>
              <a:spLocks noChangeArrowheads="1"/>
            </p:cNvSpPr>
            <p:nvPr/>
          </p:nvSpPr>
          <p:spPr bwMode="auto">
            <a:xfrm>
              <a:off x="8345897" y="3680723"/>
              <a:ext cx="92482" cy="78030"/>
            </a:xfrm>
            <a:custGeom>
              <a:avLst/>
              <a:gdLst>
                <a:gd name="T0" fmla="*/ 45 w 142"/>
                <a:gd name="T1" fmla="*/ 74 h 120"/>
                <a:gd name="T2" fmla="*/ 96 w 142"/>
                <a:gd name="T3" fmla="*/ 74 h 120"/>
                <a:gd name="T4" fmla="*/ 96 w 142"/>
                <a:gd name="T5" fmla="*/ 45 h 120"/>
                <a:gd name="T6" fmla="*/ 45 w 142"/>
                <a:gd name="T7" fmla="*/ 45 h 120"/>
                <a:gd name="T8" fmla="*/ 45 w 142"/>
                <a:gd name="T9" fmla="*/ 74 h 120"/>
                <a:gd name="T10" fmla="*/ 116 w 142"/>
                <a:gd name="T11" fmla="*/ 119 h 120"/>
                <a:gd name="T12" fmla="*/ 25 w 142"/>
                <a:gd name="T13" fmla="*/ 119 h 120"/>
                <a:gd name="T14" fmla="*/ 25 w 142"/>
                <a:gd name="T15" fmla="*/ 119 h 120"/>
                <a:gd name="T16" fmla="*/ 0 w 142"/>
                <a:gd name="T17" fmla="*/ 95 h 120"/>
                <a:gd name="T18" fmla="*/ 0 w 142"/>
                <a:gd name="T19" fmla="*/ 24 h 120"/>
                <a:gd name="T20" fmla="*/ 0 w 142"/>
                <a:gd name="T21" fmla="*/ 24 h 120"/>
                <a:gd name="T22" fmla="*/ 25 w 142"/>
                <a:gd name="T23" fmla="*/ 0 h 120"/>
                <a:gd name="T24" fmla="*/ 116 w 142"/>
                <a:gd name="T25" fmla="*/ 0 h 120"/>
                <a:gd name="T26" fmla="*/ 116 w 142"/>
                <a:gd name="T27" fmla="*/ 0 h 120"/>
                <a:gd name="T28" fmla="*/ 141 w 142"/>
                <a:gd name="T29" fmla="*/ 24 h 120"/>
                <a:gd name="T30" fmla="*/ 141 w 142"/>
                <a:gd name="T31" fmla="*/ 95 h 120"/>
                <a:gd name="T32" fmla="*/ 141 w 142"/>
                <a:gd name="T33" fmla="*/ 95 h 120"/>
                <a:gd name="T34" fmla="*/ 116 w 142"/>
                <a:gd name="T35" fmla="*/ 11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20">
                  <a:moveTo>
                    <a:pt x="45" y="74"/>
                  </a:moveTo>
                  <a:lnTo>
                    <a:pt x="96" y="74"/>
                  </a:lnTo>
                  <a:lnTo>
                    <a:pt x="96" y="45"/>
                  </a:lnTo>
                  <a:lnTo>
                    <a:pt x="45" y="45"/>
                  </a:lnTo>
                  <a:lnTo>
                    <a:pt x="45" y="74"/>
                  </a:lnTo>
                  <a:close/>
                  <a:moveTo>
                    <a:pt x="116" y="119"/>
                  </a:moveTo>
                  <a:lnTo>
                    <a:pt x="25" y="119"/>
                  </a:lnTo>
                  <a:lnTo>
                    <a:pt x="25" y="119"/>
                  </a:lnTo>
                  <a:cubicBezTo>
                    <a:pt x="12" y="119"/>
                    <a:pt x="0" y="108"/>
                    <a:pt x="0" y="95"/>
                  </a:cubicBezTo>
                  <a:lnTo>
                    <a:pt x="0" y="24"/>
                  </a:lnTo>
                  <a:lnTo>
                    <a:pt x="0" y="24"/>
                  </a:lnTo>
                  <a:cubicBezTo>
                    <a:pt x="0" y="11"/>
                    <a:pt x="12" y="0"/>
                    <a:pt x="25" y="0"/>
                  </a:cubicBezTo>
                  <a:lnTo>
                    <a:pt x="116" y="0"/>
                  </a:lnTo>
                  <a:lnTo>
                    <a:pt x="116" y="0"/>
                  </a:lnTo>
                  <a:cubicBezTo>
                    <a:pt x="130" y="0"/>
                    <a:pt x="141" y="11"/>
                    <a:pt x="141" y="24"/>
                  </a:cubicBezTo>
                  <a:lnTo>
                    <a:pt x="141" y="95"/>
                  </a:lnTo>
                  <a:lnTo>
                    <a:pt x="141" y="95"/>
                  </a:lnTo>
                  <a:cubicBezTo>
                    <a:pt x="141" y="108"/>
                    <a:pt x="130" y="119"/>
                    <a:pt x="116" y="119"/>
                  </a:cubicBezTo>
                  <a:close/>
                </a:path>
              </a:pathLst>
            </a:custGeom>
            <a:grpFill/>
            <a:ln>
              <a:noFill/>
            </a:ln>
            <a:effectLst/>
          </p:spPr>
          <p:txBody>
            <a:bodyPr wrap="none" anchor="ctr"/>
            <a:lstStyle/>
            <a:p>
              <a:endParaRPr lang="en-US" sz="900"/>
            </a:p>
          </p:txBody>
        </p:sp>
        <p:sp>
          <p:nvSpPr>
            <p:cNvPr id="109" name="Freeform 186">
              <a:extLst>
                <a:ext uri="{FF2B5EF4-FFF2-40B4-BE49-F238E27FC236}">
                  <a16:creationId xmlns:a16="http://schemas.microsoft.com/office/drawing/2014/main" id="{1A73E6CE-F39C-844F-933A-4FB593DB7307}"/>
                </a:ext>
              </a:extLst>
            </p:cNvPr>
            <p:cNvSpPr>
              <a:spLocks noChangeArrowheads="1"/>
            </p:cNvSpPr>
            <p:nvPr/>
          </p:nvSpPr>
          <p:spPr bwMode="auto">
            <a:xfrm>
              <a:off x="8166714" y="3712512"/>
              <a:ext cx="176294" cy="176294"/>
            </a:xfrm>
            <a:custGeom>
              <a:avLst/>
              <a:gdLst>
                <a:gd name="T0" fmla="*/ 133 w 268"/>
                <a:gd name="T1" fmla="*/ 45 h 267"/>
                <a:gd name="T2" fmla="*/ 133 w 268"/>
                <a:gd name="T3" fmla="*/ 45 h 267"/>
                <a:gd name="T4" fmla="*/ 45 w 268"/>
                <a:gd name="T5" fmla="*/ 133 h 267"/>
                <a:gd name="T6" fmla="*/ 45 w 268"/>
                <a:gd name="T7" fmla="*/ 133 h 267"/>
                <a:gd name="T8" fmla="*/ 133 w 268"/>
                <a:gd name="T9" fmla="*/ 222 h 267"/>
                <a:gd name="T10" fmla="*/ 133 w 268"/>
                <a:gd name="T11" fmla="*/ 222 h 267"/>
                <a:gd name="T12" fmla="*/ 221 w 268"/>
                <a:gd name="T13" fmla="*/ 133 h 267"/>
                <a:gd name="T14" fmla="*/ 221 w 268"/>
                <a:gd name="T15" fmla="*/ 133 h 267"/>
                <a:gd name="T16" fmla="*/ 133 w 268"/>
                <a:gd name="T17" fmla="*/ 45 h 267"/>
                <a:gd name="T18" fmla="*/ 133 w 268"/>
                <a:gd name="T19" fmla="*/ 266 h 267"/>
                <a:gd name="T20" fmla="*/ 133 w 268"/>
                <a:gd name="T21" fmla="*/ 266 h 267"/>
                <a:gd name="T22" fmla="*/ 0 w 268"/>
                <a:gd name="T23" fmla="*/ 133 h 267"/>
                <a:gd name="T24" fmla="*/ 0 w 268"/>
                <a:gd name="T25" fmla="*/ 133 h 267"/>
                <a:gd name="T26" fmla="*/ 133 w 268"/>
                <a:gd name="T27" fmla="*/ 0 h 267"/>
                <a:gd name="T28" fmla="*/ 133 w 268"/>
                <a:gd name="T29" fmla="*/ 0 h 267"/>
                <a:gd name="T30" fmla="*/ 267 w 268"/>
                <a:gd name="T31" fmla="*/ 133 h 267"/>
                <a:gd name="T32" fmla="*/ 267 w 268"/>
                <a:gd name="T33" fmla="*/ 133 h 267"/>
                <a:gd name="T34" fmla="*/ 133 w 268"/>
                <a:gd name="T35" fmla="*/ 2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267">
                  <a:moveTo>
                    <a:pt x="133" y="45"/>
                  </a:moveTo>
                  <a:lnTo>
                    <a:pt x="133" y="45"/>
                  </a:lnTo>
                  <a:cubicBezTo>
                    <a:pt x="84" y="45"/>
                    <a:pt x="45" y="85"/>
                    <a:pt x="45" y="133"/>
                  </a:cubicBezTo>
                  <a:lnTo>
                    <a:pt x="45" y="133"/>
                  </a:lnTo>
                  <a:cubicBezTo>
                    <a:pt x="45" y="182"/>
                    <a:pt x="84" y="222"/>
                    <a:pt x="133" y="222"/>
                  </a:cubicBezTo>
                  <a:lnTo>
                    <a:pt x="133" y="222"/>
                  </a:lnTo>
                  <a:cubicBezTo>
                    <a:pt x="182" y="222"/>
                    <a:pt x="221" y="182"/>
                    <a:pt x="221" y="133"/>
                  </a:cubicBezTo>
                  <a:lnTo>
                    <a:pt x="221" y="133"/>
                  </a:lnTo>
                  <a:cubicBezTo>
                    <a:pt x="221" y="85"/>
                    <a:pt x="182" y="45"/>
                    <a:pt x="133" y="45"/>
                  </a:cubicBezTo>
                  <a:close/>
                  <a:moveTo>
                    <a:pt x="133" y="266"/>
                  </a:moveTo>
                  <a:lnTo>
                    <a:pt x="133" y="266"/>
                  </a:lnTo>
                  <a:cubicBezTo>
                    <a:pt x="60" y="266"/>
                    <a:pt x="0" y="207"/>
                    <a:pt x="0" y="133"/>
                  </a:cubicBezTo>
                  <a:lnTo>
                    <a:pt x="0" y="133"/>
                  </a:lnTo>
                  <a:cubicBezTo>
                    <a:pt x="0" y="60"/>
                    <a:pt x="60" y="0"/>
                    <a:pt x="133" y="0"/>
                  </a:cubicBezTo>
                  <a:lnTo>
                    <a:pt x="133" y="0"/>
                  </a:lnTo>
                  <a:cubicBezTo>
                    <a:pt x="207" y="0"/>
                    <a:pt x="267" y="60"/>
                    <a:pt x="267" y="133"/>
                  </a:cubicBezTo>
                  <a:lnTo>
                    <a:pt x="267" y="133"/>
                  </a:lnTo>
                  <a:cubicBezTo>
                    <a:pt x="267" y="207"/>
                    <a:pt x="207" y="266"/>
                    <a:pt x="133" y="266"/>
                  </a:cubicBezTo>
                  <a:close/>
                </a:path>
              </a:pathLst>
            </a:custGeom>
            <a:grpFill/>
            <a:ln>
              <a:noFill/>
            </a:ln>
            <a:effectLst/>
          </p:spPr>
          <p:txBody>
            <a:bodyPr wrap="none" anchor="ctr"/>
            <a:lstStyle/>
            <a:p>
              <a:endParaRPr lang="en-US" sz="900"/>
            </a:p>
          </p:txBody>
        </p:sp>
      </p:grpSp>
      <p:sp>
        <p:nvSpPr>
          <p:cNvPr id="110" name="Freeform 187">
            <a:extLst>
              <a:ext uri="{FF2B5EF4-FFF2-40B4-BE49-F238E27FC236}">
                <a16:creationId xmlns:a16="http://schemas.microsoft.com/office/drawing/2014/main" id="{35492777-F168-A44C-8AEF-6A87F57A9D8C}"/>
              </a:ext>
            </a:extLst>
          </p:cNvPr>
          <p:cNvSpPr>
            <a:spLocks noChangeArrowheads="1"/>
          </p:cNvSpPr>
          <p:nvPr/>
        </p:nvSpPr>
        <p:spPr bwMode="auto">
          <a:xfrm>
            <a:off x="7949629" y="3976203"/>
            <a:ext cx="325611" cy="253035"/>
          </a:xfrm>
          <a:custGeom>
            <a:avLst/>
            <a:gdLst>
              <a:gd name="T0" fmla="*/ 399 w 732"/>
              <a:gd name="T1" fmla="*/ 234 h 570"/>
              <a:gd name="T2" fmla="*/ 353 w 732"/>
              <a:gd name="T3" fmla="*/ 358 h 570"/>
              <a:gd name="T4" fmla="*/ 309 w 732"/>
              <a:gd name="T5" fmla="*/ 411 h 570"/>
              <a:gd name="T6" fmla="*/ 254 w 732"/>
              <a:gd name="T7" fmla="*/ 157 h 570"/>
              <a:gd name="T8" fmla="*/ 309 w 732"/>
              <a:gd name="T9" fmla="*/ 411 h 570"/>
              <a:gd name="T10" fmla="*/ 109 w 732"/>
              <a:gd name="T11" fmla="*/ 44 h 570"/>
              <a:gd name="T12" fmla="*/ 210 w 732"/>
              <a:gd name="T13" fmla="*/ 524 h 570"/>
              <a:gd name="T14" fmla="*/ 653 w 732"/>
              <a:gd name="T15" fmla="*/ 191 h 570"/>
              <a:gd name="T16" fmla="*/ 687 w 732"/>
              <a:gd name="T17" fmla="*/ 407 h 570"/>
              <a:gd name="T18" fmla="*/ 653 w 732"/>
              <a:gd name="T19" fmla="*/ 191 h 570"/>
              <a:gd name="T20" fmla="*/ 608 w 732"/>
              <a:gd name="T21" fmla="*/ 196 h 570"/>
              <a:gd name="T22" fmla="*/ 443 w 732"/>
              <a:gd name="T23" fmla="*/ 363 h 570"/>
              <a:gd name="T24" fmla="*/ 709 w 732"/>
              <a:gd name="T25" fmla="*/ 146 h 570"/>
              <a:gd name="T26" fmla="*/ 630 w 732"/>
              <a:gd name="T27" fmla="*/ 146 h 570"/>
              <a:gd name="T28" fmla="*/ 629 w 732"/>
              <a:gd name="T29" fmla="*/ 146 h 570"/>
              <a:gd name="T30" fmla="*/ 628 w 732"/>
              <a:gd name="T31" fmla="*/ 146 h 570"/>
              <a:gd name="T32" fmla="*/ 627 w 732"/>
              <a:gd name="T33" fmla="*/ 146 h 570"/>
              <a:gd name="T34" fmla="*/ 419 w 732"/>
              <a:gd name="T35" fmla="*/ 190 h 570"/>
              <a:gd name="T36" fmla="*/ 353 w 732"/>
              <a:gd name="T37" fmla="*/ 140 h 570"/>
              <a:gd name="T38" fmla="*/ 328 w 732"/>
              <a:gd name="T39" fmla="*/ 113 h 570"/>
              <a:gd name="T40" fmla="*/ 254 w 732"/>
              <a:gd name="T41" fmla="*/ 31 h 570"/>
              <a:gd name="T42" fmla="*/ 251 w 732"/>
              <a:gd name="T43" fmla="*/ 16 h 570"/>
              <a:gd name="T44" fmla="*/ 228 w 732"/>
              <a:gd name="T45" fmla="*/ 0 h 570"/>
              <a:gd name="T46" fmla="*/ 92 w 732"/>
              <a:gd name="T47" fmla="*/ 0 h 570"/>
              <a:gd name="T48" fmla="*/ 69 w 732"/>
              <a:gd name="T49" fmla="*/ 16 h 570"/>
              <a:gd name="T50" fmla="*/ 1 w 732"/>
              <a:gd name="T51" fmla="*/ 533 h 570"/>
              <a:gd name="T52" fmla="*/ 9 w 732"/>
              <a:gd name="T53" fmla="*/ 558 h 570"/>
              <a:gd name="T54" fmla="*/ 32 w 732"/>
              <a:gd name="T55" fmla="*/ 569 h 570"/>
              <a:gd name="T56" fmla="*/ 228 w 732"/>
              <a:gd name="T57" fmla="*/ 569 h 570"/>
              <a:gd name="T58" fmla="*/ 251 w 732"/>
              <a:gd name="T59" fmla="*/ 552 h 570"/>
              <a:gd name="T60" fmla="*/ 254 w 732"/>
              <a:gd name="T61" fmla="*/ 456 h 570"/>
              <a:gd name="T62" fmla="*/ 328 w 732"/>
              <a:gd name="T63" fmla="*/ 456 h 570"/>
              <a:gd name="T64" fmla="*/ 353 w 732"/>
              <a:gd name="T65" fmla="*/ 403 h 570"/>
              <a:gd name="T66" fmla="*/ 625 w 732"/>
              <a:gd name="T67" fmla="*/ 452 h 570"/>
              <a:gd name="T68" fmla="*/ 625 w 732"/>
              <a:gd name="T69" fmla="*/ 452 h 570"/>
              <a:gd name="T70" fmla="*/ 626 w 732"/>
              <a:gd name="T71" fmla="*/ 452 h 570"/>
              <a:gd name="T72" fmla="*/ 628 w 732"/>
              <a:gd name="T73" fmla="*/ 453 h 570"/>
              <a:gd name="T74" fmla="*/ 629 w 732"/>
              <a:gd name="T75" fmla="*/ 453 h 570"/>
              <a:gd name="T76" fmla="*/ 630 w 732"/>
              <a:gd name="T77" fmla="*/ 453 h 570"/>
              <a:gd name="T78" fmla="*/ 630 w 732"/>
              <a:gd name="T79" fmla="*/ 453 h 570"/>
              <a:gd name="T80" fmla="*/ 709 w 732"/>
              <a:gd name="T81" fmla="*/ 453 h 570"/>
              <a:gd name="T82" fmla="*/ 731 w 732"/>
              <a:gd name="T83" fmla="*/ 168 h 570"/>
              <a:gd name="T84" fmla="*/ 709 w 732"/>
              <a:gd name="T85" fmla="*/ 146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32" h="570">
                <a:moveTo>
                  <a:pt x="353" y="234"/>
                </a:moveTo>
                <a:lnTo>
                  <a:pt x="399" y="234"/>
                </a:lnTo>
                <a:lnTo>
                  <a:pt x="399" y="358"/>
                </a:lnTo>
                <a:lnTo>
                  <a:pt x="353" y="358"/>
                </a:lnTo>
                <a:lnTo>
                  <a:pt x="353" y="234"/>
                </a:lnTo>
                <a:close/>
                <a:moveTo>
                  <a:pt x="309" y="411"/>
                </a:moveTo>
                <a:lnTo>
                  <a:pt x="254" y="411"/>
                </a:lnTo>
                <a:lnTo>
                  <a:pt x="254" y="157"/>
                </a:lnTo>
                <a:lnTo>
                  <a:pt x="309" y="157"/>
                </a:lnTo>
                <a:lnTo>
                  <a:pt x="309" y="411"/>
                </a:lnTo>
                <a:close/>
                <a:moveTo>
                  <a:pt x="48" y="524"/>
                </a:moveTo>
                <a:lnTo>
                  <a:pt x="109" y="44"/>
                </a:lnTo>
                <a:lnTo>
                  <a:pt x="210" y="44"/>
                </a:lnTo>
                <a:lnTo>
                  <a:pt x="210" y="524"/>
                </a:lnTo>
                <a:lnTo>
                  <a:pt x="48" y="524"/>
                </a:lnTo>
                <a:close/>
                <a:moveTo>
                  <a:pt x="653" y="191"/>
                </a:moveTo>
                <a:lnTo>
                  <a:pt x="687" y="191"/>
                </a:lnTo>
                <a:lnTo>
                  <a:pt x="687" y="407"/>
                </a:lnTo>
                <a:lnTo>
                  <a:pt x="653" y="407"/>
                </a:lnTo>
                <a:lnTo>
                  <a:pt x="653" y="191"/>
                </a:lnTo>
                <a:close/>
                <a:moveTo>
                  <a:pt x="443" y="230"/>
                </a:moveTo>
                <a:lnTo>
                  <a:pt x="608" y="196"/>
                </a:lnTo>
                <a:lnTo>
                  <a:pt x="608" y="402"/>
                </a:lnTo>
                <a:lnTo>
                  <a:pt x="443" y="363"/>
                </a:lnTo>
                <a:lnTo>
                  <a:pt x="443" y="230"/>
                </a:lnTo>
                <a:close/>
                <a:moveTo>
                  <a:pt x="709" y="146"/>
                </a:moveTo>
                <a:lnTo>
                  <a:pt x="630" y="146"/>
                </a:lnTo>
                <a:lnTo>
                  <a:pt x="630" y="146"/>
                </a:lnTo>
                <a:lnTo>
                  <a:pt x="629" y="146"/>
                </a:lnTo>
                <a:lnTo>
                  <a:pt x="629" y="146"/>
                </a:lnTo>
                <a:lnTo>
                  <a:pt x="628" y="146"/>
                </a:lnTo>
                <a:lnTo>
                  <a:pt x="628" y="146"/>
                </a:lnTo>
                <a:cubicBezTo>
                  <a:pt x="628" y="146"/>
                  <a:pt x="628" y="146"/>
                  <a:pt x="627" y="146"/>
                </a:cubicBezTo>
                <a:lnTo>
                  <a:pt x="627" y="146"/>
                </a:lnTo>
                <a:cubicBezTo>
                  <a:pt x="627" y="146"/>
                  <a:pt x="627" y="146"/>
                  <a:pt x="626" y="146"/>
                </a:cubicBezTo>
                <a:lnTo>
                  <a:pt x="419" y="190"/>
                </a:lnTo>
                <a:lnTo>
                  <a:pt x="353" y="190"/>
                </a:lnTo>
                <a:lnTo>
                  <a:pt x="353" y="140"/>
                </a:lnTo>
                <a:lnTo>
                  <a:pt x="353" y="140"/>
                </a:lnTo>
                <a:cubicBezTo>
                  <a:pt x="353" y="124"/>
                  <a:pt x="343" y="113"/>
                  <a:pt x="328" y="113"/>
                </a:cubicBezTo>
                <a:lnTo>
                  <a:pt x="254" y="113"/>
                </a:lnTo>
                <a:lnTo>
                  <a:pt x="254" y="31"/>
                </a:lnTo>
                <a:lnTo>
                  <a:pt x="254" y="31"/>
                </a:lnTo>
                <a:cubicBezTo>
                  <a:pt x="254" y="26"/>
                  <a:pt x="253" y="21"/>
                  <a:pt x="251" y="16"/>
                </a:cubicBezTo>
                <a:lnTo>
                  <a:pt x="251" y="16"/>
                </a:lnTo>
                <a:cubicBezTo>
                  <a:pt x="247" y="6"/>
                  <a:pt x="238" y="0"/>
                  <a:pt x="228" y="0"/>
                </a:cubicBezTo>
                <a:lnTo>
                  <a:pt x="92" y="0"/>
                </a:lnTo>
                <a:lnTo>
                  <a:pt x="92" y="0"/>
                </a:lnTo>
                <a:cubicBezTo>
                  <a:pt x="82" y="0"/>
                  <a:pt x="73" y="6"/>
                  <a:pt x="69" y="16"/>
                </a:cubicBezTo>
                <a:lnTo>
                  <a:pt x="69" y="16"/>
                </a:lnTo>
                <a:cubicBezTo>
                  <a:pt x="67" y="20"/>
                  <a:pt x="66" y="24"/>
                  <a:pt x="66" y="30"/>
                </a:cubicBezTo>
                <a:lnTo>
                  <a:pt x="1" y="533"/>
                </a:lnTo>
                <a:lnTo>
                  <a:pt x="1" y="533"/>
                </a:lnTo>
                <a:cubicBezTo>
                  <a:pt x="0" y="542"/>
                  <a:pt x="3" y="552"/>
                  <a:pt x="9" y="558"/>
                </a:cubicBezTo>
                <a:lnTo>
                  <a:pt x="9" y="558"/>
                </a:lnTo>
                <a:cubicBezTo>
                  <a:pt x="15" y="565"/>
                  <a:pt x="24" y="569"/>
                  <a:pt x="32" y="569"/>
                </a:cubicBezTo>
                <a:lnTo>
                  <a:pt x="228" y="569"/>
                </a:lnTo>
                <a:lnTo>
                  <a:pt x="228" y="569"/>
                </a:lnTo>
                <a:cubicBezTo>
                  <a:pt x="238" y="569"/>
                  <a:pt x="247" y="563"/>
                  <a:pt x="251" y="552"/>
                </a:cubicBezTo>
                <a:lnTo>
                  <a:pt x="251" y="552"/>
                </a:lnTo>
                <a:cubicBezTo>
                  <a:pt x="253" y="547"/>
                  <a:pt x="254" y="542"/>
                  <a:pt x="254" y="536"/>
                </a:cubicBezTo>
                <a:lnTo>
                  <a:pt x="254" y="456"/>
                </a:lnTo>
                <a:lnTo>
                  <a:pt x="328" y="456"/>
                </a:lnTo>
                <a:lnTo>
                  <a:pt x="328" y="456"/>
                </a:lnTo>
                <a:cubicBezTo>
                  <a:pt x="343" y="456"/>
                  <a:pt x="353" y="443"/>
                  <a:pt x="353" y="427"/>
                </a:cubicBezTo>
                <a:lnTo>
                  <a:pt x="353" y="403"/>
                </a:lnTo>
                <a:lnTo>
                  <a:pt x="418" y="403"/>
                </a:lnTo>
                <a:lnTo>
                  <a:pt x="625" y="452"/>
                </a:lnTo>
                <a:lnTo>
                  <a:pt x="625" y="452"/>
                </a:lnTo>
                <a:lnTo>
                  <a:pt x="625" y="452"/>
                </a:lnTo>
                <a:lnTo>
                  <a:pt x="625" y="452"/>
                </a:lnTo>
                <a:cubicBezTo>
                  <a:pt x="626" y="452"/>
                  <a:pt x="626" y="452"/>
                  <a:pt x="626" y="452"/>
                </a:cubicBezTo>
                <a:lnTo>
                  <a:pt x="626" y="452"/>
                </a:lnTo>
                <a:cubicBezTo>
                  <a:pt x="627" y="452"/>
                  <a:pt x="627" y="453"/>
                  <a:pt x="628" y="453"/>
                </a:cubicBezTo>
                <a:lnTo>
                  <a:pt x="628" y="453"/>
                </a:lnTo>
                <a:cubicBezTo>
                  <a:pt x="628" y="453"/>
                  <a:pt x="628" y="453"/>
                  <a:pt x="629" y="453"/>
                </a:cubicBezTo>
                <a:lnTo>
                  <a:pt x="629" y="453"/>
                </a:lnTo>
                <a:lnTo>
                  <a:pt x="630" y="453"/>
                </a:lnTo>
                <a:lnTo>
                  <a:pt x="630" y="453"/>
                </a:lnTo>
                <a:lnTo>
                  <a:pt x="630" y="453"/>
                </a:lnTo>
                <a:lnTo>
                  <a:pt x="709" y="453"/>
                </a:lnTo>
                <a:lnTo>
                  <a:pt x="709" y="453"/>
                </a:lnTo>
                <a:cubicBezTo>
                  <a:pt x="721" y="453"/>
                  <a:pt x="731" y="442"/>
                  <a:pt x="731" y="430"/>
                </a:cubicBezTo>
                <a:lnTo>
                  <a:pt x="731" y="168"/>
                </a:lnTo>
                <a:lnTo>
                  <a:pt x="731" y="168"/>
                </a:lnTo>
                <a:cubicBezTo>
                  <a:pt x="731" y="156"/>
                  <a:pt x="721" y="146"/>
                  <a:pt x="709" y="146"/>
                </a:cubicBezTo>
                <a:close/>
              </a:path>
            </a:pathLst>
          </a:custGeom>
          <a:solidFill>
            <a:schemeClr val="tx1"/>
          </a:solidFill>
          <a:ln>
            <a:noFill/>
          </a:ln>
          <a:effectLst/>
        </p:spPr>
        <p:txBody>
          <a:bodyPr wrap="none" anchor="ctr"/>
          <a:lstStyle/>
          <a:p>
            <a:endParaRPr lang="en-US" sz="900"/>
          </a:p>
        </p:txBody>
      </p:sp>
      <p:sp>
        <p:nvSpPr>
          <p:cNvPr id="111" name="Freeform 188">
            <a:extLst>
              <a:ext uri="{FF2B5EF4-FFF2-40B4-BE49-F238E27FC236}">
                <a16:creationId xmlns:a16="http://schemas.microsoft.com/office/drawing/2014/main" id="{90758619-1ED6-5840-A8DC-3722D0AD6079}"/>
              </a:ext>
            </a:extLst>
          </p:cNvPr>
          <p:cNvSpPr>
            <a:spLocks noChangeArrowheads="1"/>
          </p:cNvSpPr>
          <p:nvPr/>
        </p:nvSpPr>
        <p:spPr bwMode="auto">
          <a:xfrm>
            <a:off x="2963763" y="4859904"/>
            <a:ext cx="216535" cy="276390"/>
          </a:xfrm>
          <a:custGeom>
            <a:avLst/>
            <a:gdLst>
              <a:gd name="T0" fmla="*/ 488 w 542"/>
              <a:gd name="T1" fmla="*/ 575 h 692"/>
              <a:gd name="T2" fmla="*/ 421 w 542"/>
              <a:gd name="T3" fmla="*/ 645 h 692"/>
              <a:gd name="T4" fmla="*/ 438 w 542"/>
              <a:gd name="T5" fmla="*/ 468 h 692"/>
              <a:gd name="T6" fmla="*/ 463 w 542"/>
              <a:gd name="T7" fmla="*/ 478 h 692"/>
              <a:gd name="T8" fmla="*/ 488 w 542"/>
              <a:gd name="T9" fmla="*/ 575 h 692"/>
              <a:gd name="T10" fmla="*/ 167 w 542"/>
              <a:gd name="T11" fmla="*/ 627 h 692"/>
              <a:gd name="T12" fmla="*/ 125 w 542"/>
              <a:gd name="T13" fmla="*/ 645 h 692"/>
              <a:gd name="T14" fmla="*/ 58 w 542"/>
              <a:gd name="T15" fmla="*/ 575 h 692"/>
              <a:gd name="T16" fmla="*/ 55 w 542"/>
              <a:gd name="T17" fmla="*/ 554 h 692"/>
              <a:gd name="T18" fmla="*/ 56 w 542"/>
              <a:gd name="T19" fmla="*/ 532 h 692"/>
              <a:gd name="T20" fmla="*/ 83 w 542"/>
              <a:gd name="T21" fmla="*/ 478 h 692"/>
              <a:gd name="T22" fmla="*/ 108 w 542"/>
              <a:gd name="T23" fmla="*/ 468 h 692"/>
              <a:gd name="T24" fmla="*/ 531 w 542"/>
              <a:gd name="T25" fmla="*/ 485 h 692"/>
              <a:gd name="T26" fmla="*/ 529 w 542"/>
              <a:gd name="T27" fmla="*/ 356 h 692"/>
              <a:gd name="T28" fmla="*/ 533 w 542"/>
              <a:gd name="T29" fmla="*/ 217 h 692"/>
              <a:gd name="T30" fmla="*/ 480 w 542"/>
              <a:gd name="T31" fmla="*/ 98 h 692"/>
              <a:gd name="T32" fmla="*/ 395 w 542"/>
              <a:gd name="T33" fmla="*/ 28 h 692"/>
              <a:gd name="T34" fmla="*/ 278 w 542"/>
              <a:gd name="T35" fmla="*/ 0 h 692"/>
              <a:gd name="T36" fmla="*/ 272 w 542"/>
              <a:gd name="T37" fmla="*/ 0 h 692"/>
              <a:gd name="T38" fmla="*/ 174 w 542"/>
              <a:gd name="T39" fmla="*/ 16 h 692"/>
              <a:gd name="T40" fmla="*/ 27 w 542"/>
              <a:gd name="T41" fmla="*/ 148 h 692"/>
              <a:gd name="T42" fmla="*/ 16 w 542"/>
              <a:gd name="T43" fmla="*/ 349 h 692"/>
              <a:gd name="T44" fmla="*/ 15 w 542"/>
              <a:gd name="T45" fmla="*/ 492 h 692"/>
              <a:gd name="T46" fmla="*/ 11 w 542"/>
              <a:gd name="T47" fmla="*/ 528 h 692"/>
              <a:gd name="T48" fmla="*/ 10 w 542"/>
              <a:gd name="T49" fmla="*/ 555 h 692"/>
              <a:gd name="T50" fmla="*/ 10 w 542"/>
              <a:gd name="T51" fmla="*/ 557 h 692"/>
              <a:gd name="T52" fmla="*/ 15 w 542"/>
              <a:gd name="T53" fmla="*/ 587 h 692"/>
              <a:gd name="T54" fmla="*/ 118 w 542"/>
              <a:gd name="T55" fmla="*/ 690 h 692"/>
              <a:gd name="T56" fmla="*/ 125 w 542"/>
              <a:gd name="T57" fmla="*/ 691 h 692"/>
              <a:gd name="T58" fmla="*/ 166 w 542"/>
              <a:gd name="T59" fmla="*/ 677 h 692"/>
              <a:gd name="T60" fmla="*/ 209 w 542"/>
              <a:gd name="T61" fmla="*/ 652 h 692"/>
              <a:gd name="T62" fmla="*/ 216 w 542"/>
              <a:gd name="T63" fmla="*/ 628 h 692"/>
              <a:gd name="T64" fmla="*/ 144 w 542"/>
              <a:gd name="T65" fmla="*/ 436 h 692"/>
              <a:gd name="T66" fmla="*/ 128 w 542"/>
              <a:gd name="T67" fmla="*/ 420 h 692"/>
              <a:gd name="T68" fmla="*/ 85 w 542"/>
              <a:gd name="T69" fmla="*/ 428 h 692"/>
              <a:gd name="T70" fmla="*/ 65 w 542"/>
              <a:gd name="T71" fmla="*/ 438 h 692"/>
              <a:gd name="T72" fmla="*/ 60 w 542"/>
              <a:gd name="T73" fmla="*/ 340 h 692"/>
              <a:gd name="T74" fmla="*/ 69 w 542"/>
              <a:gd name="T75" fmla="*/ 166 h 692"/>
              <a:gd name="T76" fmla="*/ 188 w 542"/>
              <a:gd name="T77" fmla="*/ 58 h 692"/>
              <a:gd name="T78" fmla="*/ 272 w 542"/>
              <a:gd name="T79" fmla="*/ 46 h 692"/>
              <a:gd name="T80" fmla="*/ 278 w 542"/>
              <a:gd name="T81" fmla="*/ 46 h 692"/>
              <a:gd name="T82" fmla="*/ 445 w 542"/>
              <a:gd name="T83" fmla="*/ 125 h 692"/>
              <a:gd name="T84" fmla="*/ 489 w 542"/>
              <a:gd name="T85" fmla="*/ 225 h 692"/>
              <a:gd name="T86" fmla="*/ 485 w 542"/>
              <a:gd name="T87" fmla="*/ 346 h 692"/>
              <a:gd name="T88" fmla="*/ 480 w 542"/>
              <a:gd name="T89" fmla="*/ 436 h 692"/>
              <a:gd name="T90" fmla="*/ 461 w 542"/>
              <a:gd name="T91" fmla="*/ 428 h 692"/>
              <a:gd name="T92" fmla="*/ 419 w 542"/>
              <a:gd name="T93" fmla="*/ 420 h 692"/>
              <a:gd name="T94" fmla="*/ 402 w 542"/>
              <a:gd name="T95" fmla="*/ 436 h 692"/>
              <a:gd name="T96" fmla="*/ 331 w 542"/>
              <a:gd name="T97" fmla="*/ 627 h 692"/>
              <a:gd name="T98" fmla="*/ 331 w 542"/>
              <a:gd name="T99" fmla="*/ 628 h 692"/>
              <a:gd name="T100" fmla="*/ 337 w 542"/>
              <a:gd name="T101" fmla="*/ 652 h 692"/>
              <a:gd name="T102" fmla="*/ 380 w 542"/>
              <a:gd name="T103" fmla="*/ 677 h 692"/>
              <a:gd name="T104" fmla="*/ 422 w 542"/>
              <a:gd name="T105" fmla="*/ 691 h 692"/>
              <a:gd name="T106" fmla="*/ 428 w 542"/>
              <a:gd name="T107" fmla="*/ 690 h 692"/>
              <a:gd name="T108" fmla="*/ 532 w 542"/>
              <a:gd name="T109" fmla="*/ 587 h 692"/>
              <a:gd name="T110" fmla="*/ 537 w 542"/>
              <a:gd name="T111" fmla="*/ 546 h 692"/>
              <a:gd name="T112" fmla="*/ 537 w 542"/>
              <a:gd name="T113" fmla="*/ 546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2" h="692">
                <a:moveTo>
                  <a:pt x="488" y="575"/>
                </a:moveTo>
                <a:lnTo>
                  <a:pt x="488" y="575"/>
                </a:lnTo>
                <a:cubicBezTo>
                  <a:pt x="479" y="609"/>
                  <a:pt x="454" y="635"/>
                  <a:pt x="421" y="645"/>
                </a:cubicBezTo>
                <a:lnTo>
                  <a:pt x="421" y="645"/>
                </a:lnTo>
                <a:cubicBezTo>
                  <a:pt x="412" y="643"/>
                  <a:pt x="392" y="633"/>
                  <a:pt x="379" y="627"/>
                </a:cubicBezTo>
                <a:lnTo>
                  <a:pt x="438" y="468"/>
                </a:lnTo>
                <a:lnTo>
                  <a:pt x="438" y="468"/>
                </a:lnTo>
                <a:cubicBezTo>
                  <a:pt x="448" y="471"/>
                  <a:pt x="459" y="476"/>
                  <a:pt x="463" y="478"/>
                </a:cubicBezTo>
                <a:lnTo>
                  <a:pt x="463" y="478"/>
                </a:lnTo>
                <a:cubicBezTo>
                  <a:pt x="488" y="504"/>
                  <a:pt x="498" y="540"/>
                  <a:pt x="488" y="575"/>
                </a:cubicBezTo>
                <a:close/>
                <a:moveTo>
                  <a:pt x="108" y="468"/>
                </a:moveTo>
                <a:lnTo>
                  <a:pt x="167" y="627"/>
                </a:lnTo>
                <a:lnTo>
                  <a:pt x="167" y="627"/>
                </a:lnTo>
                <a:cubicBezTo>
                  <a:pt x="154" y="633"/>
                  <a:pt x="134" y="643"/>
                  <a:pt x="125" y="645"/>
                </a:cubicBezTo>
                <a:lnTo>
                  <a:pt x="125" y="645"/>
                </a:lnTo>
                <a:cubicBezTo>
                  <a:pt x="93" y="635"/>
                  <a:pt x="67" y="609"/>
                  <a:pt x="58" y="575"/>
                </a:cubicBezTo>
                <a:lnTo>
                  <a:pt x="58" y="575"/>
                </a:lnTo>
                <a:cubicBezTo>
                  <a:pt x="56" y="568"/>
                  <a:pt x="55" y="561"/>
                  <a:pt x="55" y="554"/>
                </a:cubicBezTo>
                <a:lnTo>
                  <a:pt x="55" y="554"/>
                </a:lnTo>
                <a:cubicBezTo>
                  <a:pt x="55" y="548"/>
                  <a:pt x="55" y="540"/>
                  <a:pt x="56" y="532"/>
                </a:cubicBezTo>
                <a:lnTo>
                  <a:pt x="56" y="532"/>
                </a:lnTo>
                <a:cubicBezTo>
                  <a:pt x="59" y="512"/>
                  <a:pt x="68" y="493"/>
                  <a:pt x="83" y="478"/>
                </a:cubicBezTo>
                <a:lnTo>
                  <a:pt x="83" y="478"/>
                </a:lnTo>
                <a:cubicBezTo>
                  <a:pt x="87" y="476"/>
                  <a:pt x="99" y="471"/>
                  <a:pt x="108" y="468"/>
                </a:cubicBezTo>
                <a:close/>
                <a:moveTo>
                  <a:pt x="531" y="485"/>
                </a:moveTo>
                <a:lnTo>
                  <a:pt x="531" y="485"/>
                </a:lnTo>
                <a:cubicBezTo>
                  <a:pt x="526" y="444"/>
                  <a:pt x="519" y="397"/>
                  <a:pt x="529" y="356"/>
                </a:cubicBezTo>
                <a:lnTo>
                  <a:pt x="529" y="356"/>
                </a:lnTo>
                <a:cubicBezTo>
                  <a:pt x="540" y="309"/>
                  <a:pt x="541" y="261"/>
                  <a:pt x="533" y="217"/>
                </a:cubicBezTo>
                <a:lnTo>
                  <a:pt x="533" y="217"/>
                </a:lnTo>
                <a:cubicBezTo>
                  <a:pt x="525" y="172"/>
                  <a:pt x="507" y="131"/>
                  <a:pt x="480" y="98"/>
                </a:cubicBezTo>
                <a:lnTo>
                  <a:pt x="480" y="98"/>
                </a:lnTo>
                <a:cubicBezTo>
                  <a:pt x="458" y="68"/>
                  <a:pt x="429" y="44"/>
                  <a:pt x="395" y="28"/>
                </a:cubicBezTo>
                <a:lnTo>
                  <a:pt x="395" y="28"/>
                </a:lnTo>
                <a:cubicBezTo>
                  <a:pt x="361" y="11"/>
                  <a:pt x="321" y="1"/>
                  <a:pt x="278" y="0"/>
                </a:cubicBezTo>
                <a:lnTo>
                  <a:pt x="278" y="0"/>
                </a:lnTo>
                <a:cubicBezTo>
                  <a:pt x="276" y="0"/>
                  <a:pt x="274" y="0"/>
                  <a:pt x="272" y="0"/>
                </a:cubicBezTo>
                <a:lnTo>
                  <a:pt x="272" y="0"/>
                </a:lnTo>
                <a:cubicBezTo>
                  <a:pt x="238" y="0"/>
                  <a:pt x="205" y="6"/>
                  <a:pt x="174" y="16"/>
                </a:cubicBezTo>
                <a:lnTo>
                  <a:pt x="174" y="16"/>
                </a:lnTo>
                <a:cubicBezTo>
                  <a:pt x="104" y="38"/>
                  <a:pt x="54" y="84"/>
                  <a:pt x="27" y="148"/>
                </a:cubicBezTo>
                <a:lnTo>
                  <a:pt x="27" y="148"/>
                </a:lnTo>
                <a:cubicBezTo>
                  <a:pt x="4" y="205"/>
                  <a:pt x="0" y="275"/>
                  <a:pt x="16" y="349"/>
                </a:cubicBezTo>
                <a:lnTo>
                  <a:pt x="16" y="349"/>
                </a:lnTo>
                <a:cubicBezTo>
                  <a:pt x="26" y="391"/>
                  <a:pt x="19" y="447"/>
                  <a:pt x="15" y="492"/>
                </a:cubicBezTo>
                <a:lnTo>
                  <a:pt x="15" y="492"/>
                </a:lnTo>
                <a:cubicBezTo>
                  <a:pt x="13" y="505"/>
                  <a:pt x="12" y="517"/>
                  <a:pt x="11" y="528"/>
                </a:cubicBezTo>
                <a:lnTo>
                  <a:pt x="11" y="528"/>
                </a:lnTo>
                <a:cubicBezTo>
                  <a:pt x="10" y="537"/>
                  <a:pt x="10" y="546"/>
                  <a:pt x="10" y="555"/>
                </a:cubicBezTo>
                <a:lnTo>
                  <a:pt x="10" y="555"/>
                </a:lnTo>
                <a:lnTo>
                  <a:pt x="10" y="555"/>
                </a:lnTo>
                <a:cubicBezTo>
                  <a:pt x="10" y="556"/>
                  <a:pt x="10" y="556"/>
                  <a:pt x="10" y="557"/>
                </a:cubicBezTo>
                <a:lnTo>
                  <a:pt x="10" y="557"/>
                </a:lnTo>
                <a:cubicBezTo>
                  <a:pt x="10" y="567"/>
                  <a:pt x="12" y="577"/>
                  <a:pt x="15" y="587"/>
                </a:cubicBezTo>
                <a:lnTo>
                  <a:pt x="15" y="587"/>
                </a:lnTo>
                <a:cubicBezTo>
                  <a:pt x="28" y="638"/>
                  <a:pt x="68" y="677"/>
                  <a:pt x="118" y="690"/>
                </a:cubicBezTo>
                <a:lnTo>
                  <a:pt x="118" y="690"/>
                </a:lnTo>
                <a:cubicBezTo>
                  <a:pt x="120" y="690"/>
                  <a:pt x="122" y="691"/>
                  <a:pt x="125" y="691"/>
                </a:cubicBezTo>
                <a:lnTo>
                  <a:pt x="125" y="691"/>
                </a:lnTo>
                <a:cubicBezTo>
                  <a:pt x="131" y="691"/>
                  <a:pt x="141" y="688"/>
                  <a:pt x="166" y="677"/>
                </a:cubicBezTo>
                <a:lnTo>
                  <a:pt x="166" y="677"/>
                </a:lnTo>
                <a:cubicBezTo>
                  <a:pt x="188" y="668"/>
                  <a:pt x="202" y="659"/>
                  <a:pt x="209" y="652"/>
                </a:cubicBezTo>
                <a:lnTo>
                  <a:pt x="209" y="652"/>
                </a:lnTo>
                <a:cubicBezTo>
                  <a:pt x="219" y="643"/>
                  <a:pt x="217" y="632"/>
                  <a:pt x="216" y="628"/>
                </a:cubicBezTo>
                <a:lnTo>
                  <a:pt x="216" y="627"/>
                </a:lnTo>
                <a:lnTo>
                  <a:pt x="144" y="436"/>
                </a:lnTo>
                <a:lnTo>
                  <a:pt x="144" y="436"/>
                </a:lnTo>
                <a:cubicBezTo>
                  <a:pt x="142" y="428"/>
                  <a:pt x="136" y="423"/>
                  <a:pt x="128" y="420"/>
                </a:cubicBezTo>
                <a:lnTo>
                  <a:pt x="128" y="420"/>
                </a:lnTo>
                <a:cubicBezTo>
                  <a:pt x="122" y="419"/>
                  <a:pt x="112" y="418"/>
                  <a:pt x="85" y="428"/>
                </a:cubicBezTo>
                <a:lnTo>
                  <a:pt x="85" y="428"/>
                </a:lnTo>
                <a:cubicBezTo>
                  <a:pt x="77" y="431"/>
                  <a:pt x="70" y="435"/>
                  <a:pt x="65" y="438"/>
                </a:cubicBezTo>
                <a:lnTo>
                  <a:pt x="65" y="438"/>
                </a:lnTo>
                <a:cubicBezTo>
                  <a:pt x="66" y="404"/>
                  <a:pt x="66" y="370"/>
                  <a:pt x="60" y="340"/>
                </a:cubicBezTo>
                <a:lnTo>
                  <a:pt x="60" y="340"/>
                </a:lnTo>
                <a:cubicBezTo>
                  <a:pt x="46" y="274"/>
                  <a:pt x="49" y="214"/>
                  <a:pt x="69" y="166"/>
                </a:cubicBezTo>
                <a:lnTo>
                  <a:pt x="69" y="166"/>
                </a:lnTo>
                <a:cubicBezTo>
                  <a:pt x="90" y="112"/>
                  <a:pt x="130" y="77"/>
                  <a:pt x="188" y="58"/>
                </a:cubicBezTo>
                <a:lnTo>
                  <a:pt x="188" y="58"/>
                </a:lnTo>
                <a:cubicBezTo>
                  <a:pt x="215" y="50"/>
                  <a:pt x="243" y="46"/>
                  <a:pt x="272" y="46"/>
                </a:cubicBezTo>
                <a:lnTo>
                  <a:pt x="272" y="46"/>
                </a:lnTo>
                <a:cubicBezTo>
                  <a:pt x="274" y="46"/>
                  <a:pt x="276" y="46"/>
                  <a:pt x="278" y="46"/>
                </a:cubicBezTo>
                <a:lnTo>
                  <a:pt x="278" y="46"/>
                </a:lnTo>
                <a:cubicBezTo>
                  <a:pt x="348" y="47"/>
                  <a:pt x="406" y="74"/>
                  <a:pt x="445" y="125"/>
                </a:cubicBezTo>
                <a:lnTo>
                  <a:pt x="445" y="125"/>
                </a:lnTo>
                <a:cubicBezTo>
                  <a:pt x="467" y="153"/>
                  <a:pt x="482" y="188"/>
                  <a:pt x="489" y="225"/>
                </a:cubicBezTo>
                <a:lnTo>
                  <a:pt x="489" y="225"/>
                </a:lnTo>
                <a:cubicBezTo>
                  <a:pt x="496" y="263"/>
                  <a:pt x="495" y="305"/>
                  <a:pt x="485" y="346"/>
                </a:cubicBezTo>
                <a:lnTo>
                  <a:pt x="485" y="346"/>
                </a:lnTo>
                <a:cubicBezTo>
                  <a:pt x="478" y="376"/>
                  <a:pt x="478" y="407"/>
                  <a:pt x="480" y="436"/>
                </a:cubicBezTo>
                <a:lnTo>
                  <a:pt x="480" y="436"/>
                </a:lnTo>
                <a:cubicBezTo>
                  <a:pt x="475" y="434"/>
                  <a:pt x="469" y="431"/>
                  <a:pt x="461" y="428"/>
                </a:cubicBezTo>
                <a:lnTo>
                  <a:pt x="461" y="428"/>
                </a:lnTo>
                <a:cubicBezTo>
                  <a:pt x="434" y="418"/>
                  <a:pt x="425" y="419"/>
                  <a:pt x="419" y="420"/>
                </a:cubicBezTo>
                <a:lnTo>
                  <a:pt x="419" y="420"/>
                </a:lnTo>
                <a:cubicBezTo>
                  <a:pt x="411" y="423"/>
                  <a:pt x="405" y="428"/>
                  <a:pt x="402" y="436"/>
                </a:cubicBezTo>
                <a:lnTo>
                  <a:pt x="331" y="626"/>
                </a:lnTo>
                <a:lnTo>
                  <a:pt x="331" y="627"/>
                </a:lnTo>
                <a:lnTo>
                  <a:pt x="331" y="628"/>
                </a:lnTo>
                <a:lnTo>
                  <a:pt x="331" y="628"/>
                </a:lnTo>
                <a:cubicBezTo>
                  <a:pt x="330" y="632"/>
                  <a:pt x="328" y="643"/>
                  <a:pt x="337" y="652"/>
                </a:cubicBezTo>
                <a:lnTo>
                  <a:pt x="337" y="652"/>
                </a:lnTo>
                <a:cubicBezTo>
                  <a:pt x="344" y="659"/>
                  <a:pt x="358" y="668"/>
                  <a:pt x="380" y="677"/>
                </a:cubicBezTo>
                <a:lnTo>
                  <a:pt x="380" y="677"/>
                </a:lnTo>
                <a:cubicBezTo>
                  <a:pt x="405" y="688"/>
                  <a:pt x="416" y="691"/>
                  <a:pt x="422" y="691"/>
                </a:cubicBezTo>
                <a:lnTo>
                  <a:pt x="422" y="691"/>
                </a:lnTo>
                <a:cubicBezTo>
                  <a:pt x="425" y="691"/>
                  <a:pt x="427" y="690"/>
                  <a:pt x="428" y="690"/>
                </a:cubicBezTo>
                <a:lnTo>
                  <a:pt x="428" y="690"/>
                </a:lnTo>
                <a:cubicBezTo>
                  <a:pt x="479" y="677"/>
                  <a:pt x="519" y="638"/>
                  <a:pt x="532" y="587"/>
                </a:cubicBezTo>
                <a:lnTo>
                  <a:pt x="532" y="587"/>
                </a:lnTo>
                <a:cubicBezTo>
                  <a:pt x="536" y="574"/>
                  <a:pt x="537" y="560"/>
                  <a:pt x="537" y="546"/>
                </a:cubicBezTo>
                <a:lnTo>
                  <a:pt x="537" y="546"/>
                </a:lnTo>
                <a:lnTo>
                  <a:pt x="537" y="546"/>
                </a:lnTo>
                <a:lnTo>
                  <a:pt x="537" y="546"/>
                </a:lnTo>
                <a:cubicBezTo>
                  <a:pt x="537" y="528"/>
                  <a:pt x="534" y="507"/>
                  <a:pt x="531" y="485"/>
                </a:cubicBezTo>
                <a:close/>
              </a:path>
            </a:pathLst>
          </a:custGeom>
          <a:solidFill>
            <a:schemeClr val="tx1"/>
          </a:solidFill>
          <a:ln>
            <a:noFill/>
          </a:ln>
          <a:effectLst/>
        </p:spPr>
        <p:txBody>
          <a:bodyPr wrap="none" anchor="ctr"/>
          <a:lstStyle/>
          <a:p>
            <a:endParaRPr lang="en-US" sz="900"/>
          </a:p>
        </p:txBody>
      </p:sp>
      <p:sp>
        <p:nvSpPr>
          <p:cNvPr id="112" name="Freeform 189">
            <a:extLst>
              <a:ext uri="{FF2B5EF4-FFF2-40B4-BE49-F238E27FC236}">
                <a16:creationId xmlns:a16="http://schemas.microsoft.com/office/drawing/2014/main" id="{6BE263E7-FB02-7148-81E1-52FC89ED387D}"/>
              </a:ext>
            </a:extLst>
          </p:cNvPr>
          <p:cNvSpPr>
            <a:spLocks noChangeArrowheads="1"/>
          </p:cNvSpPr>
          <p:nvPr/>
        </p:nvSpPr>
        <p:spPr bwMode="auto">
          <a:xfrm>
            <a:off x="2919806" y="3056640"/>
            <a:ext cx="286381" cy="309920"/>
          </a:xfrm>
          <a:custGeom>
            <a:avLst/>
            <a:gdLst>
              <a:gd name="T0" fmla="*/ 385 w 643"/>
              <a:gd name="T1" fmla="*/ 633 h 695"/>
              <a:gd name="T2" fmla="*/ 414 w 643"/>
              <a:gd name="T3" fmla="*/ 636 h 695"/>
              <a:gd name="T4" fmla="*/ 530 w 643"/>
              <a:gd name="T5" fmla="*/ 642 h 695"/>
              <a:gd name="T6" fmla="*/ 539 w 643"/>
              <a:gd name="T7" fmla="*/ 616 h 695"/>
              <a:gd name="T8" fmla="*/ 530 w 643"/>
              <a:gd name="T9" fmla="*/ 580 h 695"/>
              <a:gd name="T10" fmla="*/ 545 w 643"/>
              <a:gd name="T11" fmla="*/ 566 h 695"/>
              <a:gd name="T12" fmla="*/ 562 w 643"/>
              <a:gd name="T13" fmla="*/ 510 h 695"/>
              <a:gd name="T14" fmla="*/ 556 w 643"/>
              <a:gd name="T15" fmla="*/ 488 h 695"/>
              <a:gd name="T16" fmla="*/ 586 w 643"/>
              <a:gd name="T17" fmla="*/ 466 h 695"/>
              <a:gd name="T18" fmla="*/ 597 w 643"/>
              <a:gd name="T19" fmla="*/ 443 h 695"/>
              <a:gd name="T20" fmla="*/ 559 w 643"/>
              <a:gd name="T21" fmla="*/ 394 h 695"/>
              <a:gd name="T22" fmla="*/ 571 w 643"/>
              <a:gd name="T23" fmla="*/ 375 h 695"/>
              <a:gd name="T24" fmla="*/ 574 w 643"/>
              <a:gd name="T25" fmla="*/ 315 h 695"/>
              <a:gd name="T26" fmla="*/ 515 w 643"/>
              <a:gd name="T27" fmla="*/ 311 h 695"/>
              <a:gd name="T28" fmla="*/ 382 w 643"/>
              <a:gd name="T29" fmla="*/ 182 h 695"/>
              <a:gd name="T30" fmla="*/ 383 w 643"/>
              <a:gd name="T31" fmla="*/ 112 h 695"/>
              <a:gd name="T32" fmla="*/ 296 w 643"/>
              <a:gd name="T33" fmla="*/ 60 h 695"/>
              <a:gd name="T34" fmla="*/ 299 w 643"/>
              <a:gd name="T35" fmla="*/ 72 h 695"/>
              <a:gd name="T36" fmla="*/ 253 w 643"/>
              <a:gd name="T37" fmla="*/ 282 h 695"/>
              <a:gd name="T38" fmla="*/ 199 w 643"/>
              <a:gd name="T39" fmla="*/ 342 h 695"/>
              <a:gd name="T40" fmla="*/ 88 w 643"/>
              <a:gd name="T41" fmla="*/ 342 h 695"/>
              <a:gd name="T42" fmla="*/ 45 w 643"/>
              <a:gd name="T43" fmla="*/ 468 h 695"/>
              <a:gd name="T44" fmla="*/ 74 w 643"/>
              <a:gd name="T45" fmla="*/ 578 h 695"/>
              <a:gd name="T46" fmla="*/ 144 w 643"/>
              <a:gd name="T47" fmla="*/ 588 h 695"/>
              <a:gd name="T48" fmla="*/ 189 w 643"/>
              <a:gd name="T49" fmla="*/ 577 h 695"/>
              <a:gd name="T50" fmla="*/ 239 w 643"/>
              <a:gd name="T51" fmla="*/ 579 h 695"/>
              <a:gd name="T52" fmla="*/ 315 w 643"/>
              <a:gd name="T53" fmla="*/ 623 h 695"/>
              <a:gd name="T54" fmla="*/ 385 w 643"/>
              <a:gd name="T55" fmla="*/ 633 h 695"/>
              <a:gd name="T56" fmla="*/ 478 w 643"/>
              <a:gd name="T57" fmla="*/ 693 h 695"/>
              <a:gd name="T58" fmla="*/ 403 w 643"/>
              <a:gd name="T59" fmla="*/ 680 h 695"/>
              <a:gd name="T60" fmla="*/ 370 w 643"/>
              <a:gd name="T61" fmla="*/ 679 h 695"/>
              <a:gd name="T62" fmla="*/ 215 w 643"/>
              <a:gd name="T63" fmla="*/ 619 h 695"/>
              <a:gd name="T64" fmla="*/ 135 w 643"/>
              <a:gd name="T65" fmla="*/ 636 h 695"/>
              <a:gd name="T66" fmla="*/ 40 w 643"/>
              <a:gd name="T67" fmla="*/ 607 h 695"/>
              <a:gd name="T68" fmla="*/ 45 w 643"/>
              <a:gd name="T69" fmla="*/ 315 h 695"/>
              <a:gd name="T70" fmla="*/ 174 w 643"/>
              <a:gd name="T71" fmla="*/ 303 h 695"/>
              <a:gd name="T72" fmla="*/ 218 w 643"/>
              <a:gd name="T73" fmla="*/ 254 h 695"/>
              <a:gd name="T74" fmla="*/ 257 w 643"/>
              <a:gd name="T75" fmla="*/ 87 h 695"/>
              <a:gd name="T76" fmla="*/ 251 w 643"/>
              <a:gd name="T77" fmla="*/ 70 h 695"/>
              <a:gd name="T78" fmla="*/ 360 w 643"/>
              <a:gd name="T79" fmla="*/ 15 h 695"/>
              <a:gd name="T80" fmla="*/ 423 w 643"/>
              <a:gd name="T81" fmla="*/ 91 h 695"/>
              <a:gd name="T82" fmla="*/ 422 w 643"/>
              <a:gd name="T83" fmla="*/ 228 h 695"/>
              <a:gd name="T84" fmla="*/ 423 w 643"/>
              <a:gd name="T85" fmla="*/ 245 h 695"/>
              <a:gd name="T86" fmla="*/ 582 w 643"/>
              <a:gd name="T87" fmla="*/ 271 h 695"/>
              <a:gd name="T88" fmla="*/ 637 w 643"/>
              <a:gd name="T89" fmla="*/ 355 h 695"/>
              <a:gd name="T90" fmla="*/ 642 w 643"/>
              <a:gd name="T91" fmla="*/ 443 h 695"/>
              <a:gd name="T92" fmla="*/ 612 w 643"/>
              <a:gd name="T93" fmla="*/ 503 h 695"/>
              <a:gd name="T94" fmla="*/ 582 w 643"/>
              <a:gd name="T95" fmla="*/ 600 h 695"/>
              <a:gd name="T96" fmla="*/ 583 w 643"/>
              <a:gd name="T97" fmla="*/ 606 h 695"/>
              <a:gd name="T98" fmla="*/ 495 w 643"/>
              <a:gd name="T99"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3" h="695">
                <a:moveTo>
                  <a:pt x="296" y="60"/>
                </a:moveTo>
                <a:lnTo>
                  <a:pt x="296" y="60"/>
                </a:lnTo>
                <a:close/>
                <a:moveTo>
                  <a:pt x="385" y="633"/>
                </a:moveTo>
                <a:lnTo>
                  <a:pt x="385" y="633"/>
                </a:lnTo>
                <a:cubicBezTo>
                  <a:pt x="395" y="633"/>
                  <a:pt x="404" y="634"/>
                  <a:pt x="414" y="636"/>
                </a:cubicBezTo>
                <a:lnTo>
                  <a:pt x="414" y="636"/>
                </a:lnTo>
                <a:cubicBezTo>
                  <a:pt x="431" y="641"/>
                  <a:pt x="456" y="647"/>
                  <a:pt x="481" y="649"/>
                </a:cubicBezTo>
                <a:lnTo>
                  <a:pt x="481" y="649"/>
                </a:lnTo>
                <a:cubicBezTo>
                  <a:pt x="516" y="651"/>
                  <a:pt x="527" y="644"/>
                  <a:pt x="530" y="642"/>
                </a:cubicBezTo>
                <a:lnTo>
                  <a:pt x="530" y="642"/>
                </a:lnTo>
                <a:cubicBezTo>
                  <a:pt x="538" y="634"/>
                  <a:pt x="541" y="625"/>
                  <a:pt x="539" y="616"/>
                </a:cubicBezTo>
                <a:lnTo>
                  <a:pt x="539" y="616"/>
                </a:lnTo>
                <a:cubicBezTo>
                  <a:pt x="538" y="607"/>
                  <a:pt x="533" y="601"/>
                  <a:pt x="533" y="601"/>
                </a:cubicBezTo>
                <a:lnTo>
                  <a:pt x="533" y="601"/>
                </a:lnTo>
                <a:cubicBezTo>
                  <a:pt x="529" y="595"/>
                  <a:pt x="528" y="588"/>
                  <a:pt x="530" y="580"/>
                </a:cubicBezTo>
                <a:lnTo>
                  <a:pt x="530" y="580"/>
                </a:lnTo>
                <a:cubicBezTo>
                  <a:pt x="533" y="573"/>
                  <a:pt x="538" y="568"/>
                  <a:pt x="545" y="566"/>
                </a:cubicBezTo>
                <a:lnTo>
                  <a:pt x="545" y="566"/>
                </a:lnTo>
                <a:cubicBezTo>
                  <a:pt x="564" y="561"/>
                  <a:pt x="576" y="553"/>
                  <a:pt x="578" y="546"/>
                </a:cubicBezTo>
                <a:lnTo>
                  <a:pt x="578" y="546"/>
                </a:lnTo>
                <a:cubicBezTo>
                  <a:pt x="581" y="535"/>
                  <a:pt x="568" y="517"/>
                  <a:pt x="562" y="510"/>
                </a:cubicBezTo>
                <a:lnTo>
                  <a:pt x="562" y="510"/>
                </a:lnTo>
                <a:cubicBezTo>
                  <a:pt x="556" y="504"/>
                  <a:pt x="554" y="496"/>
                  <a:pt x="556" y="488"/>
                </a:cubicBezTo>
                <a:lnTo>
                  <a:pt x="556" y="488"/>
                </a:lnTo>
                <a:cubicBezTo>
                  <a:pt x="559" y="480"/>
                  <a:pt x="565" y="474"/>
                  <a:pt x="574" y="473"/>
                </a:cubicBezTo>
                <a:lnTo>
                  <a:pt x="574" y="473"/>
                </a:lnTo>
                <a:cubicBezTo>
                  <a:pt x="574" y="473"/>
                  <a:pt x="580" y="471"/>
                  <a:pt x="586" y="466"/>
                </a:cubicBezTo>
                <a:lnTo>
                  <a:pt x="586" y="466"/>
                </a:lnTo>
                <a:cubicBezTo>
                  <a:pt x="594" y="460"/>
                  <a:pt x="597" y="452"/>
                  <a:pt x="597" y="443"/>
                </a:cubicBezTo>
                <a:lnTo>
                  <a:pt x="597" y="443"/>
                </a:lnTo>
                <a:cubicBezTo>
                  <a:pt x="597" y="439"/>
                  <a:pt x="597" y="428"/>
                  <a:pt x="571" y="414"/>
                </a:cubicBezTo>
                <a:lnTo>
                  <a:pt x="571" y="414"/>
                </a:lnTo>
                <a:cubicBezTo>
                  <a:pt x="564" y="410"/>
                  <a:pt x="559" y="403"/>
                  <a:pt x="559" y="394"/>
                </a:cubicBezTo>
                <a:lnTo>
                  <a:pt x="559" y="394"/>
                </a:lnTo>
                <a:cubicBezTo>
                  <a:pt x="559" y="386"/>
                  <a:pt x="563" y="378"/>
                  <a:pt x="571" y="375"/>
                </a:cubicBezTo>
                <a:lnTo>
                  <a:pt x="571" y="375"/>
                </a:lnTo>
                <a:cubicBezTo>
                  <a:pt x="579" y="370"/>
                  <a:pt x="592" y="359"/>
                  <a:pt x="593" y="351"/>
                </a:cubicBezTo>
                <a:lnTo>
                  <a:pt x="593" y="351"/>
                </a:lnTo>
                <a:cubicBezTo>
                  <a:pt x="596" y="319"/>
                  <a:pt x="584" y="317"/>
                  <a:pt x="574" y="315"/>
                </a:cubicBezTo>
                <a:lnTo>
                  <a:pt x="574" y="315"/>
                </a:lnTo>
                <a:cubicBezTo>
                  <a:pt x="554" y="312"/>
                  <a:pt x="534" y="312"/>
                  <a:pt x="515" y="311"/>
                </a:cubicBezTo>
                <a:lnTo>
                  <a:pt x="515" y="311"/>
                </a:lnTo>
                <a:cubicBezTo>
                  <a:pt x="476" y="311"/>
                  <a:pt x="435" y="310"/>
                  <a:pt x="396" y="281"/>
                </a:cubicBezTo>
                <a:lnTo>
                  <a:pt x="396" y="281"/>
                </a:lnTo>
                <a:cubicBezTo>
                  <a:pt x="371" y="263"/>
                  <a:pt x="376" y="224"/>
                  <a:pt x="382" y="182"/>
                </a:cubicBezTo>
                <a:lnTo>
                  <a:pt x="382" y="182"/>
                </a:lnTo>
                <a:cubicBezTo>
                  <a:pt x="385" y="156"/>
                  <a:pt x="390" y="124"/>
                  <a:pt x="383" y="112"/>
                </a:cubicBezTo>
                <a:lnTo>
                  <a:pt x="383" y="112"/>
                </a:lnTo>
                <a:cubicBezTo>
                  <a:pt x="361" y="68"/>
                  <a:pt x="335" y="45"/>
                  <a:pt x="313" y="49"/>
                </a:cubicBezTo>
                <a:lnTo>
                  <a:pt x="313" y="49"/>
                </a:lnTo>
                <a:cubicBezTo>
                  <a:pt x="302" y="50"/>
                  <a:pt x="296" y="57"/>
                  <a:pt x="296" y="60"/>
                </a:cubicBezTo>
                <a:lnTo>
                  <a:pt x="296" y="60"/>
                </a:lnTo>
                <a:cubicBezTo>
                  <a:pt x="296" y="65"/>
                  <a:pt x="297" y="68"/>
                  <a:pt x="299" y="72"/>
                </a:cubicBezTo>
                <a:lnTo>
                  <a:pt x="299" y="72"/>
                </a:lnTo>
                <a:cubicBezTo>
                  <a:pt x="304" y="88"/>
                  <a:pt x="311" y="107"/>
                  <a:pt x="311" y="181"/>
                </a:cubicBezTo>
                <a:lnTo>
                  <a:pt x="311" y="181"/>
                </a:lnTo>
                <a:cubicBezTo>
                  <a:pt x="311" y="196"/>
                  <a:pt x="304" y="220"/>
                  <a:pt x="253" y="282"/>
                </a:cubicBezTo>
                <a:lnTo>
                  <a:pt x="253" y="282"/>
                </a:lnTo>
                <a:cubicBezTo>
                  <a:pt x="226" y="314"/>
                  <a:pt x="200" y="341"/>
                  <a:pt x="199" y="342"/>
                </a:cubicBezTo>
                <a:lnTo>
                  <a:pt x="199" y="342"/>
                </a:lnTo>
                <a:cubicBezTo>
                  <a:pt x="194" y="347"/>
                  <a:pt x="188" y="350"/>
                  <a:pt x="181" y="349"/>
                </a:cubicBezTo>
                <a:lnTo>
                  <a:pt x="88" y="342"/>
                </a:lnTo>
                <a:lnTo>
                  <a:pt x="88" y="342"/>
                </a:lnTo>
                <a:cubicBezTo>
                  <a:pt x="84" y="341"/>
                  <a:pt x="80" y="343"/>
                  <a:pt x="78" y="345"/>
                </a:cubicBezTo>
                <a:lnTo>
                  <a:pt x="78" y="345"/>
                </a:lnTo>
                <a:cubicBezTo>
                  <a:pt x="66" y="359"/>
                  <a:pt x="45" y="392"/>
                  <a:pt x="45" y="468"/>
                </a:cubicBezTo>
                <a:lnTo>
                  <a:pt x="45" y="468"/>
                </a:lnTo>
                <a:cubicBezTo>
                  <a:pt x="45" y="517"/>
                  <a:pt x="55" y="556"/>
                  <a:pt x="74" y="578"/>
                </a:cubicBezTo>
                <a:lnTo>
                  <a:pt x="74" y="578"/>
                </a:lnTo>
                <a:cubicBezTo>
                  <a:pt x="86" y="592"/>
                  <a:pt x="105" y="599"/>
                  <a:pt x="123" y="594"/>
                </a:cubicBezTo>
                <a:lnTo>
                  <a:pt x="123" y="594"/>
                </a:lnTo>
                <a:cubicBezTo>
                  <a:pt x="130" y="592"/>
                  <a:pt x="137" y="589"/>
                  <a:pt x="144" y="588"/>
                </a:cubicBezTo>
                <a:lnTo>
                  <a:pt x="144" y="588"/>
                </a:lnTo>
                <a:cubicBezTo>
                  <a:pt x="156" y="584"/>
                  <a:pt x="176" y="580"/>
                  <a:pt x="189" y="577"/>
                </a:cubicBezTo>
                <a:lnTo>
                  <a:pt x="189" y="577"/>
                </a:lnTo>
                <a:cubicBezTo>
                  <a:pt x="198" y="576"/>
                  <a:pt x="205" y="575"/>
                  <a:pt x="210" y="574"/>
                </a:cubicBezTo>
                <a:lnTo>
                  <a:pt x="210" y="574"/>
                </a:lnTo>
                <a:cubicBezTo>
                  <a:pt x="220" y="573"/>
                  <a:pt x="230" y="571"/>
                  <a:pt x="239" y="579"/>
                </a:cubicBezTo>
                <a:lnTo>
                  <a:pt x="239" y="579"/>
                </a:lnTo>
                <a:cubicBezTo>
                  <a:pt x="264" y="602"/>
                  <a:pt x="295" y="616"/>
                  <a:pt x="315" y="623"/>
                </a:cubicBezTo>
                <a:lnTo>
                  <a:pt x="315" y="623"/>
                </a:lnTo>
                <a:cubicBezTo>
                  <a:pt x="341" y="631"/>
                  <a:pt x="364" y="635"/>
                  <a:pt x="374" y="633"/>
                </a:cubicBezTo>
                <a:lnTo>
                  <a:pt x="374" y="633"/>
                </a:lnTo>
                <a:cubicBezTo>
                  <a:pt x="378" y="633"/>
                  <a:pt x="382" y="633"/>
                  <a:pt x="385" y="633"/>
                </a:cubicBezTo>
                <a:lnTo>
                  <a:pt x="495" y="694"/>
                </a:lnTo>
                <a:lnTo>
                  <a:pt x="495" y="694"/>
                </a:lnTo>
                <a:cubicBezTo>
                  <a:pt x="490" y="694"/>
                  <a:pt x="484" y="694"/>
                  <a:pt x="478" y="693"/>
                </a:cubicBezTo>
                <a:lnTo>
                  <a:pt x="478" y="693"/>
                </a:lnTo>
                <a:cubicBezTo>
                  <a:pt x="450" y="691"/>
                  <a:pt x="422" y="685"/>
                  <a:pt x="403" y="680"/>
                </a:cubicBezTo>
                <a:lnTo>
                  <a:pt x="403" y="680"/>
                </a:lnTo>
                <a:cubicBezTo>
                  <a:pt x="395" y="678"/>
                  <a:pt x="387" y="677"/>
                  <a:pt x="379" y="678"/>
                </a:cubicBezTo>
                <a:lnTo>
                  <a:pt x="379" y="678"/>
                </a:lnTo>
                <a:cubicBezTo>
                  <a:pt x="376" y="679"/>
                  <a:pt x="373" y="679"/>
                  <a:pt x="370" y="679"/>
                </a:cubicBezTo>
                <a:lnTo>
                  <a:pt x="370" y="679"/>
                </a:lnTo>
                <a:cubicBezTo>
                  <a:pt x="333" y="679"/>
                  <a:pt x="267" y="661"/>
                  <a:pt x="215" y="619"/>
                </a:cubicBezTo>
                <a:lnTo>
                  <a:pt x="215" y="619"/>
                </a:lnTo>
                <a:cubicBezTo>
                  <a:pt x="201" y="621"/>
                  <a:pt x="171" y="627"/>
                  <a:pt x="157" y="630"/>
                </a:cubicBezTo>
                <a:lnTo>
                  <a:pt x="157" y="630"/>
                </a:lnTo>
                <a:cubicBezTo>
                  <a:pt x="149" y="633"/>
                  <a:pt x="142" y="635"/>
                  <a:pt x="135" y="636"/>
                </a:cubicBezTo>
                <a:lnTo>
                  <a:pt x="135" y="636"/>
                </a:lnTo>
                <a:cubicBezTo>
                  <a:pt x="100" y="646"/>
                  <a:pt x="62" y="635"/>
                  <a:pt x="40" y="607"/>
                </a:cubicBezTo>
                <a:lnTo>
                  <a:pt x="40" y="607"/>
                </a:lnTo>
                <a:cubicBezTo>
                  <a:pt x="14" y="575"/>
                  <a:pt x="0" y="529"/>
                  <a:pt x="0" y="468"/>
                </a:cubicBezTo>
                <a:lnTo>
                  <a:pt x="0" y="468"/>
                </a:lnTo>
                <a:cubicBezTo>
                  <a:pt x="0" y="382"/>
                  <a:pt x="25" y="337"/>
                  <a:pt x="45" y="315"/>
                </a:cubicBezTo>
                <a:lnTo>
                  <a:pt x="45" y="315"/>
                </a:lnTo>
                <a:cubicBezTo>
                  <a:pt x="56" y="302"/>
                  <a:pt x="73" y="295"/>
                  <a:pt x="91" y="297"/>
                </a:cubicBezTo>
                <a:lnTo>
                  <a:pt x="174" y="303"/>
                </a:lnTo>
                <a:lnTo>
                  <a:pt x="174" y="303"/>
                </a:lnTo>
                <a:cubicBezTo>
                  <a:pt x="183" y="293"/>
                  <a:pt x="201" y="275"/>
                  <a:pt x="218" y="254"/>
                </a:cubicBezTo>
                <a:lnTo>
                  <a:pt x="218" y="254"/>
                </a:lnTo>
                <a:cubicBezTo>
                  <a:pt x="264" y="198"/>
                  <a:pt x="266" y="182"/>
                  <a:pt x="266" y="181"/>
                </a:cubicBezTo>
                <a:lnTo>
                  <a:pt x="266" y="181"/>
                </a:lnTo>
                <a:cubicBezTo>
                  <a:pt x="267" y="114"/>
                  <a:pt x="262" y="101"/>
                  <a:pt x="257" y="87"/>
                </a:cubicBezTo>
                <a:lnTo>
                  <a:pt x="257" y="87"/>
                </a:lnTo>
                <a:cubicBezTo>
                  <a:pt x="255" y="82"/>
                  <a:pt x="253" y="77"/>
                  <a:pt x="251" y="70"/>
                </a:cubicBezTo>
                <a:lnTo>
                  <a:pt x="251" y="70"/>
                </a:lnTo>
                <a:cubicBezTo>
                  <a:pt x="246" y="45"/>
                  <a:pt x="264" y="18"/>
                  <a:pt x="292" y="8"/>
                </a:cubicBezTo>
                <a:lnTo>
                  <a:pt x="292" y="8"/>
                </a:lnTo>
                <a:cubicBezTo>
                  <a:pt x="314" y="0"/>
                  <a:pt x="338" y="3"/>
                  <a:pt x="360" y="15"/>
                </a:cubicBezTo>
                <a:lnTo>
                  <a:pt x="360" y="15"/>
                </a:lnTo>
                <a:cubicBezTo>
                  <a:pt x="383" y="29"/>
                  <a:pt x="405" y="55"/>
                  <a:pt x="423" y="91"/>
                </a:cubicBezTo>
                <a:lnTo>
                  <a:pt x="423" y="91"/>
                </a:lnTo>
                <a:cubicBezTo>
                  <a:pt x="435" y="117"/>
                  <a:pt x="430" y="153"/>
                  <a:pt x="426" y="188"/>
                </a:cubicBezTo>
                <a:lnTo>
                  <a:pt x="426" y="188"/>
                </a:lnTo>
                <a:cubicBezTo>
                  <a:pt x="424" y="203"/>
                  <a:pt x="422" y="216"/>
                  <a:pt x="422" y="228"/>
                </a:cubicBezTo>
                <a:lnTo>
                  <a:pt x="422" y="228"/>
                </a:lnTo>
                <a:cubicBezTo>
                  <a:pt x="422" y="239"/>
                  <a:pt x="423" y="244"/>
                  <a:pt x="423" y="245"/>
                </a:cubicBezTo>
                <a:lnTo>
                  <a:pt x="423" y="245"/>
                </a:lnTo>
                <a:cubicBezTo>
                  <a:pt x="451" y="265"/>
                  <a:pt x="480" y="266"/>
                  <a:pt x="516" y="266"/>
                </a:cubicBezTo>
                <a:lnTo>
                  <a:pt x="516" y="266"/>
                </a:lnTo>
                <a:cubicBezTo>
                  <a:pt x="535" y="266"/>
                  <a:pt x="558" y="267"/>
                  <a:pt x="582" y="271"/>
                </a:cubicBezTo>
                <a:lnTo>
                  <a:pt x="582" y="271"/>
                </a:lnTo>
                <a:cubicBezTo>
                  <a:pt x="622" y="278"/>
                  <a:pt x="642" y="308"/>
                  <a:pt x="637" y="355"/>
                </a:cubicBezTo>
                <a:lnTo>
                  <a:pt x="637" y="355"/>
                </a:lnTo>
                <a:cubicBezTo>
                  <a:pt x="636" y="370"/>
                  <a:pt x="628" y="383"/>
                  <a:pt x="619" y="393"/>
                </a:cubicBezTo>
                <a:lnTo>
                  <a:pt x="619" y="393"/>
                </a:lnTo>
                <a:cubicBezTo>
                  <a:pt x="634" y="407"/>
                  <a:pt x="642" y="423"/>
                  <a:pt x="642" y="443"/>
                </a:cubicBezTo>
                <a:lnTo>
                  <a:pt x="642" y="443"/>
                </a:lnTo>
                <a:cubicBezTo>
                  <a:pt x="642" y="472"/>
                  <a:pt x="628" y="491"/>
                  <a:pt x="612" y="503"/>
                </a:cubicBezTo>
                <a:lnTo>
                  <a:pt x="612" y="503"/>
                </a:lnTo>
                <a:cubicBezTo>
                  <a:pt x="620" y="517"/>
                  <a:pt x="627" y="537"/>
                  <a:pt x="621" y="558"/>
                </a:cubicBezTo>
                <a:lnTo>
                  <a:pt x="621" y="558"/>
                </a:lnTo>
                <a:cubicBezTo>
                  <a:pt x="617" y="576"/>
                  <a:pt x="603" y="590"/>
                  <a:pt x="582" y="600"/>
                </a:cubicBezTo>
                <a:lnTo>
                  <a:pt x="582" y="600"/>
                </a:lnTo>
                <a:cubicBezTo>
                  <a:pt x="582" y="602"/>
                  <a:pt x="583" y="605"/>
                  <a:pt x="583" y="606"/>
                </a:cubicBezTo>
                <a:lnTo>
                  <a:pt x="583" y="606"/>
                </a:lnTo>
                <a:cubicBezTo>
                  <a:pt x="589" y="632"/>
                  <a:pt x="580" y="657"/>
                  <a:pt x="560" y="675"/>
                </a:cubicBezTo>
                <a:lnTo>
                  <a:pt x="560" y="675"/>
                </a:lnTo>
                <a:cubicBezTo>
                  <a:pt x="545" y="688"/>
                  <a:pt x="525" y="694"/>
                  <a:pt x="495" y="694"/>
                </a:cubicBezTo>
                <a:lnTo>
                  <a:pt x="385" y="633"/>
                </a:lnTo>
                <a:close/>
              </a:path>
            </a:pathLst>
          </a:custGeom>
          <a:solidFill>
            <a:schemeClr val="tx1"/>
          </a:solidFill>
          <a:ln>
            <a:noFill/>
          </a:ln>
          <a:effectLst/>
        </p:spPr>
        <p:txBody>
          <a:bodyPr wrap="none" anchor="ctr"/>
          <a:lstStyle/>
          <a:p>
            <a:endParaRPr lang="en-US" sz="900"/>
          </a:p>
        </p:txBody>
      </p:sp>
      <p:cxnSp>
        <p:nvCxnSpPr>
          <p:cNvPr id="113" name="Straight Connector 112">
            <a:extLst>
              <a:ext uri="{FF2B5EF4-FFF2-40B4-BE49-F238E27FC236}">
                <a16:creationId xmlns:a16="http://schemas.microsoft.com/office/drawing/2014/main" id="{A92A3B7F-8FB8-F24C-B991-70CC0ADA6995}"/>
              </a:ext>
            </a:extLst>
          </p:cNvPr>
          <p:cNvCxnSpPr>
            <a:cxnSpLocks/>
            <a:stCxn id="71" idx="3"/>
            <a:endCxn id="57" idx="2"/>
          </p:cNvCxnSpPr>
          <p:nvPr/>
        </p:nvCxnSpPr>
        <p:spPr>
          <a:xfrm>
            <a:off x="5785121" y="3213670"/>
            <a:ext cx="556819" cy="1095"/>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0EFB01A5-6504-7B4B-A218-BD461BD41FFC}"/>
              </a:ext>
            </a:extLst>
          </p:cNvPr>
          <p:cNvCxnSpPr>
            <a:cxnSpLocks/>
            <a:stCxn id="58" idx="6"/>
            <a:endCxn id="97" idx="1"/>
          </p:cNvCxnSpPr>
          <p:nvPr/>
        </p:nvCxnSpPr>
        <p:spPr>
          <a:xfrm>
            <a:off x="6976980" y="4110796"/>
            <a:ext cx="730677" cy="644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A1C03865-4F9B-E049-B8F5-C5EBEC222F01}"/>
              </a:ext>
            </a:extLst>
          </p:cNvPr>
          <p:cNvCxnSpPr>
            <a:cxnSpLocks/>
          </p:cNvCxnSpPr>
          <p:nvPr/>
        </p:nvCxnSpPr>
        <p:spPr>
          <a:xfrm>
            <a:off x="5797860" y="4995251"/>
            <a:ext cx="556819" cy="1095"/>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581FCAA2-3E18-834C-8C35-C994324FDF35}"/>
              </a:ext>
            </a:extLst>
          </p:cNvPr>
          <p:cNvCxnSpPr>
            <a:cxnSpLocks/>
          </p:cNvCxnSpPr>
          <p:nvPr/>
        </p:nvCxnSpPr>
        <p:spPr>
          <a:xfrm>
            <a:off x="6956322" y="5888994"/>
            <a:ext cx="757070"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708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grpId="0" nodeType="withEffect">
                                  <p:stCondLst>
                                    <p:cond delay="0"/>
                                  </p:stCondLst>
                                  <p:childTnLst>
                                    <p:animMotion origin="layout" path="M -4.58333E-6 -7.40741E-7 L -0.00026 0.68866 " pathEditMode="relative" rAng="0" ptsTypes="AA">
                                      <p:cBhvr>
                                        <p:cTn id="10" dur="1000" spd="-100000" fill="hold"/>
                                        <p:tgtEl>
                                          <p:spTgt spid="3"/>
                                        </p:tgtEl>
                                        <p:attrNameLst>
                                          <p:attrName>ppt_x</p:attrName>
                                          <p:attrName>ppt_y</p:attrName>
                                        </p:attrNameLst>
                                      </p:cBhvr>
                                      <p:rCtr x="-13" y="34421"/>
                                    </p:animMotion>
                                  </p:childTnLst>
                                </p:cTn>
                              </p:par>
                              <p:par>
                                <p:cTn id="11" presetID="42" presetClass="path" presetSubtype="0" accel="50000" decel="50000" fill="hold" grpId="0" nodeType="withEffect">
                                  <p:stCondLst>
                                    <p:cond delay="0"/>
                                  </p:stCondLst>
                                  <p:childTnLst>
                                    <p:animMotion origin="layout" path="M -3.125E-6 -4.81481E-6 L 0.00065 0.68959 " pathEditMode="relative" rAng="0" ptsTypes="AA">
                                      <p:cBhvr>
                                        <p:cTn id="12" dur="1000" spd="-100000" fill="hold"/>
                                        <p:tgtEl>
                                          <p:spTgt spid="56"/>
                                        </p:tgtEl>
                                        <p:attrNameLst>
                                          <p:attrName>ppt_x</p:attrName>
                                          <p:attrName>ppt_y</p:attrName>
                                        </p:attrNameLst>
                                      </p:cBhvr>
                                      <p:rCtr x="26" y="34468"/>
                                    </p:animMotion>
                                  </p:childTnLst>
                                </p:cTn>
                              </p:par>
                              <p:par>
                                <p:cTn id="13" presetID="42" presetClass="path" presetSubtype="0" accel="50000" decel="50000" fill="hold" nodeType="withEffect">
                                  <p:stCondLst>
                                    <p:cond delay="0"/>
                                  </p:stCondLst>
                                  <p:childTnLst>
                                    <p:animMotion origin="layout" path="M -3.33333E-6 3.33333E-6 L -0.00599 0.95833 " pathEditMode="relative" rAng="0" ptsTypes="AA">
                                      <p:cBhvr>
                                        <p:cTn id="14" dur="1000" spd="-100000" fill="hold"/>
                                        <p:tgtEl>
                                          <p:spTgt spid="41"/>
                                        </p:tgtEl>
                                        <p:attrNameLst>
                                          <p:attrName>ppt_x</p:attrName>
                                          <p:attrName>ppt_y</p:attrName>
                                        </p:attrNameLst>
                                      </p:cBhvr>
                                      <p:rCtr x="-299" y="47917"/>
                                    </p:animMotion>
                                  </p:childTnLst>
                                </p:cTn>
                              </p:par>
                              <p:par>
                                <p:cTn id="15" presetID="10" presetClass="entr" presetSubtype="0" fill="hold" grpId="0" nodeType="withEffect">
                                  <p:stCondLst>
                                    <p:cond delay="100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500"/>
                                        <p:tgtEl>
                                          <p:spTgt spid="58"/>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69"/>
                                        </p:tgtEl>
                                        <p:attrNameLst>
                                          <p:attrName>style.visibility</p:attrName>
                                        </p:attrNameLst>
                                      </p:cBhvr>
                                      <p:to>
                                        <p:strVal val="visible"/>
                                      </p:to>
                                    </p:set>
                                    <p:animEffect transition="in" filter="fade">
                                      <p:cBhvr>
                                        <p:cTn id="26" dur="500"/>
                                        <p:tgtEl>
                                          <p:spTgt spid="69"/>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70"/>
                                        </p:tgtEl>
                                        <p:attrNameLst>
                                          <p:attrName>style.visibility</p:attrName>
                                        </p:attrNameLst>
                                      </p:cBhvr>
                                      <p:to>
                                        <p:strVal val="visible"/>
                                      </p:to>
                                    </p:set>
                                    <p:animEffect transition="in" filter="fade">
                                      <p:cBhvr>
                                        <p:cTn id="29" dur="500"/>
                                        <p:tgtEl>
                                          <p:spTgt spid="70"/>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71"/>
                                        </p:tgtEl>
                                        <p:attrNameLst>
                                          <p:attrName>style.visibility</p:attrName>
                                        </p:attrNameLst>
                                      </p:cBhvr>
                                      <p:to>
                                        <p:strVal val="visible"/>
                                      </p:to>
                                    </p:set>
                                    <p:animEffect transition="in" filter="fade">
                                      <p:cBhvr>
                                        <p:cTn id="32" dur="500"/>
                                        <p:tgtEl>
                                          <p:spTgt spid="71"/>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97"/>
                                        </p:tgtEl>
                                        <p:attrNameLst>
                                          <p:attrName>style.visibility</p:attrName>
                                        </p:attrNameLst>
                                      </p:cBhvr>
                                      <p:to>
                                        <p:strVal val="visible"/>
                                      </p:to>
                                    </p:set>
                                    <p:animEffect transition="in" filter="fade">
                                      <p:cBhvr>
                                        <p:cTn id="35" dur="500"/>
                                        <p:tgtEl>
                                          <p:spTgt spid="97"/>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99"/>
                                        </p:tgtEl>
                                        <p:attrNameLst>
                                          <p:attrName>style.visibility</p:attrName>
                                        </p:attrNameLst>
                                      </p:cBhvr>
                                      <p:to>
                                        <p:strVal val="visible"/>
                                      </p:to>
                                    </p:set>
                                    <p:animEffect transition="in" filter="fade">
                                      <p:cBhvr>
                                        <p:cTn id="38" dur="500"/>
                                        <p:tgtEl>
                                          <p:spTgt spid="99"/>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101"/>
                                        </p:tgtEl>
                                        <p:attrNameLst>
                                          <p:attrName>style.visibility</p:attrName>
                                        </p:attrNameLst>
                                      </p:cBhvr>
                                      <p:to>
                                        <p:strVal val="visible"/>
                                      </p:to>
                                    </p:set>
                                    <p:animEffect transition="in" filter="fade">
                                      <p:cBhvr>
                                        <p:cTn id="41" dur="500"/>
                                        <p:tgtEl>
                                          <p:spTgt spid="101"/>
                                        </p:tgtEl>
                                      </p:cBhvr>
                                    </p:animEffect>
                                  </p:childTnLst>
                                </p:cTn>
                              </p:par>
                              <p:par>
                                <p:cTn id="42" presetID="10" presetClass="entr" presetSubtype="0" fill="hold" grpId="0" nodeType="withEffect">
                                  <p:stCondLst>
                                    <p:cond delay="1000"/>
                                  </p:stCondLst>
                                  <p:childTnLst>
                                    <p:set>
                                      <p:cBhvr>
                                        <p:cTn id="43" dur="1" fill="hold">
                                          <p:stCondLst>
                                            <p:cond delay="0"/>
                                          </p:stCondLst>
                                        </p:cTn>
                                        <p:tgtEl>
                                          <p:spTgt spid="102"/>
                                        </p:tgtEl>
                                        <p:attrNameLst>
                                          <p:attrName>style.visibility</p:attrName>
                                        </p:attrNameLst>
                                      </p:cBhvr>
                                      <p:to>
                                        <p:strVal val="visible"/>
                                      </p:to>
                                    </p:set>
                                    <p:animEffect transition="in" filter="fade">
                                      <p:cBhvr>
                                        <p:cTn id="44" dur="500"/>
                                        <p:tgtEl>
                                          <p:spTgt spid="10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104"/>
                                        </p:tgtEl>
                                        <p:attrNameLst>
                                          <p:attrName>style.visibility</p:attrName>
                                        </p:attrNameLst>
                                      </p:cBhvr>
                                      <p:to>
                                        <p:strVal val="visible"/>
                                      </p:to>
                                    </p:set>
                                    <p:animEffect transition="in" filter="fade">
                                      <p:cBhvr>
                                        <p:cTn id="47" dur="500"/>
                                        <p:tgtEl>
                                          <p:spTgt spid="104"/>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105"/>
                                        </p:tgtEl>
                                        <p:attrNameLst>
                                          <p:attrName>style.visibility</p:attrName>
                                        </p:attrNameLst>
                                      </p:cBhvr>
                                      <p:to>
                                        <p:strVal val="visible"/>
                                      </p:to>
                                    </p:set>
                                    <p:animEffect transition="in" filter="fade">
                                      <p:cBhvr>
                                        <p:cTn id="50" dur="500"/>
                                        <p:tgtEl>
                                          <p:spTgt spid="105"/>
                                        </p:tgtEl>
                                      </p:cBhvr>
                                    </p:animEffect>
                                  </p:childTnLst>
                                </p:cTn>
                              </p:par>
                              <p:par>
                                <p:cTn id="51" presetID="10" presetClass="entr" presetSubtype="0" fill="hold" nodeType="withEffect">
                                  <p:stCondLst>
                                    <p:cond delay="1000"/>
                                  </p:stCondLst>
                                  <p:childTnLst>
                                    <p:set>
                                      <p:cBhvr>
                                        <p:cTn id="52" dur="1" fill="hold">
                                          <p:stCondLst>
                                            <p:cond delay="0"/>
                                          </p:stCondLst>
                                        </p:cTn>
                                        <p:tgtEl>
                                          <p:spTgt spid="106"/>
                                        </p:tgtEl>
                                        <p:attrNameLst>
                                          <p:attrName>style.visibility</p:attrName>
                                        </p:attrNameLst>
                                      </p:cBhvr>
                                      <p:to>
                                        <p:strVal val="visible"/>
                                      </p:to>
                                    </p:set>
                                    <p:animEffect transition="in" filter="fade">
                                      <p:cBhvr>
                                        <p:cTn id="53" dur="500"/>
                                        <p:tgtEl>
                                          <p:spTgt spid="106"/>
                                        </p:tgtEl>
                                      </p:cBhvr>
                                    </p:animEffect>
                                  </p:childTnLst>
                                </p:cTn>
                              </p:par>
                              <p:par>
                                <p:cTn id="54" presetID="10" presetClass="entr" presetSubtype="0" fill="hold" grpId="0" nodeType="withEffect">
                                  <p:stCondLst>
                                    <p:cond delay="1000"/>
                                  </p:stCondLst>
                                  <p:childTnLst>
                                    <p:set>
                                      <p:cBhvr>
                                        <p:cTn id="55" dur="1" fill="hold">
                                          <p:stCondLst>
                                            <p:cond delay="0"/>
                                          </p:stCondLst>
                                        </p:cTn>
                                        <p:tgtEl>
                                          <p:spTgt spid="110"/>
                                        </p:tgtEl>
                                        <p:attrNameLst>
                                          <p:attrName>style.visibility</p:attrName>
                                        </p:attrNameLst>
                                      </p:cBhvr>
                                      <p:to>
                                        <p:strVal val="visible"/>
                                      </p:to>
                                    </p:set>
                                    <p:animEffect transition="in" filter="fade">
                                      <p:cBhvr>
                                        <p:cTn id="56" dur="500"/>
                                        <p:tgtEl>
                                          <p:spTgt spid="110"/>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111"/>
                                        </p:tgtEl>
                                        <p:attrNameLst>
                                          <p:attrName>style.visibility</p:attrName>
                                        </p:attrNameLst>
                                      </p:cBhvr>
                                      <p:to>
                                        <p:strVal val="visible"/>
                                      </p:to>
                                    </p:set>
                                    <p:animEffect transition="in" filter="fade">
                                      <p:cBhvr>
                                        <p:cTn id="59" dur="500"/>
                                        <p:tgtEl>
                                          <p:spTgt spid="111"/>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112"/>
                                        </p:tgtEl>
                                        <p:attrNameLst>
                                          <p:attrName>style.visibility</p:attrName>
                                        </p:attrNameLst>
                                      </p:cBhvr>
                                      <p:to>
                                        <p:strVal val="visible"/>
                                      </p:to>
                                    </p:set>
                                    <p:animEffect transition="in" filter="fade">
                                      <p:cBhvr>
                                        <p:cTn id="62" dur="500"/>
                                        <p:tgtEl>
                                          <p:spTgt spid="112"/>
                                        </p:tgtEl>
                                      </p:cBhvr>
                                    </p:animEffect>
                                  </p:childTnLst>
                                </p:cTn>
                              </p:par>
                              <p:par>
                                <p:cTn id="63" presetID="10" presetClass="entr" presetSubtype="0" fill="hold" nodeType="withEffect">
                                  <p:stCondLst>
                                    <p:cond delay="1000"/>
                                  </p:stCondLst>
                                  <p:childTnLst>
                                    <p:set>
                                      <p:cBhvr>
                                        <p:cTn id="64" dur="1" fill="hold">
                                          <p:stCondLst>
                                            <p:cond delay="0"/>
                                          </p:stCondLst>
                                        </p:cTn>
                                        <p:tgtEl>
                                          <p:spTgt spid="113"/>
                                        </p:tgtEl>
                                        <p:attrNameLst>
                                          <p:attrName>style.visibility</p:attrName>
                                        </p:attrNameLst>
                                      </p:cBhvr>
                                      <p:to>
                                        <p:strVal val="visible"/>
                                      </p:to>
                                    </p:set>
                                    <p:animEffect transition="in" filter="fade">
                                      <p:cBhvr>
                                        <p:cTn id="65" dur="500"/>
                                        <p:tgtEl>
                                          <p:spTgt spid="113"/>
                                        </p:tgtEl>
                                      </p:cBhvr>
                                    </p:animEffect>
                                  </p:childTnLst>
                                </p:cTn>
                              </p:par>
                              <p:par>
                                <p:cTn id="66" presetID="10" presetClass="entr" presetSubtype="0" fill="hold" nodeType="withEffect">
                                  <p:stCondLst>
                                    <p:cond delay="1000"/>
                                  </p:stCondLst>
                                  <p:childTnLst>
                                    <p:set>
                                      <p:cBhvr>
                                        <p:cTn id="67" dur="1" fill="hold">
                                          <p:stCondLst>
                                            <p:cond delay="0"/>
                                          </p:stCondLst>
                                        </p:cTn>
                                        <p:tgtEl>
                                          <p:spTgt spid="114"/>
                                        </p:tgtEl>
                                        <p:attrNameLst>
                                          <p:attrName>style.visibility</p:attrName>
                                        </p:attrNameLst>
                                      </p:cBhvr>
                                      <p:to>
                                        <p:strVal val="visible"/>
                                      </p:to>
                                    </p:set>
                                    <p:animEffect transition="in" filter="fade">
                                      <p:cBhvr>
                                        <p:cTn id="68" dur="500"/>
                                        <p:tgtEl>
                                          <p:spTgt spid="114"/>
                                        </p:tgtEl>
                                      </p:cBhvr>
                                    </p:animEffect>
                                  </p:childTnLst>
                                </p:cTn>
                              </p:par>
                              <p:par>
                                <p:cTn id="69" presetID="10" presetClass="entr" presetSubtype="0" fill="hold" nodeType="withEffect">
                                  <p:stCondLst>
                                    <p:cond delay="1000"/>
                                  </p:stCondLst>
                                  <p:childTnLst>
                                    <p:set>
                                      <p:cBhvr>
                                        <p:cTn id="70" dur="1" fill="hold">
                                          <p:stCondLst>
                                            <p:cond delay="0"/>
                                          </p:stCondLst>
                                        </p:cTn>
                                        <p:tgtEl>
                                          <p:spTgt spid="115"/>
                                        </p:tgtEl>
                                        <p:attrNameLst>
                                          <p:attrName>style.visibility</p:attrName>
                                        </p:attrNameLst>
                                      </p:cBhvr>
                                      <p:to>
                                        <p:strVal val="visible"/>
                                      </p:to>
                                    </p:set>
                                    <p:animEffect transition="in" filter="fade">
                                      <p:cBhvr>
                                        <p:cTn id="71" dur="500"/>
                                        <p:tgtEl>
                                          <p:spTgt spid="115"/>
                                        </p:tgtEl>
                                      </p:cBhvr>
                                    </p:animEffect>
                                  </p:childTnLst>
                                </p:cTn>
                              </p:par>
                              <p:par>
                                <p:cTn id="72" presetID="10" presetClass="entr" presetSubtype="0" fill="hold" nodeType="withEffect">
                                  <p:stCondLst>
                                    <p:cond delay="1000"/>
                                  </p:stCondLst>
                                  <p:childTnLst>
                                    <p:set>
                                      <p:cBhvr>
                                        <p:cTn id="73" dur="1" fill="hold">
                                          <p:stCondLst>
                                            <p:cond delay="0"/>
                                          </p:stCondLst>
                                        </p:cTn>
                                        <p:tgtEl>
                                          <p:spTgt spid="116"/>
                                        </p:tgtEl>
                                        <p:attrNameLst>
                                          <p:attrName>style.visibility</p:attrName>
                                        </p:attrNameLst>
                                      </p:cBhvr>
                                      <p:to>
                                        <p:strVal val="visible"/>
                                      </p:to>
                                    </p:set>
                                    <p:animEffect transition="in" filter="fade">
                                      <p:cBhvr>
                                        <p:cTn id="74"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6" grpId="0" animBg="1"/>
      <p:bldP spid="6" grpId="0"/>
      <p:bldP spid="57" grpId="0" animBg="1"/>
      <p:bldP spid="58" grpId="0" animBg="1"/>
      <p:bldP spid="59" grpId="0" animBg="1"/>
      <p:bldP spid="69" grpId="0" animBg="1"/>
      <p:bldP spid="70" grpId="0" animBg="1"/>
      <p:bldP spid="71" grpId="0"/>
      <p:bldP spid="97" grpId="0" animBg="1"/>
      <p:bldP spid="99" grpId="0"/>
      <p:bldP spid="101" grpId="0" animBg="1"/>
      <p:bldP spid="102" grpId="0"/>
      <p:bldP spid="104" grpId="0" animBg="1"/>
      <p:bldP spid="105" grpId="0"/>
      <p:bldP spid="110" grpId="0" animBg="1"/>
      <p:bldP spid="111" grpId="0" animBg="1"/>
      <p:bldP spid="11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8269C83-D64F-0840-8359-04F13C7BD0DD}"/>
              </a:ext>
            </a:extLst>
          </p:cNvPr>
          <p:cNvSpPr/>
          <p:nvPr/>
        </p:nvSpPr>
        <p:spPr>
          <a:xfrm>
            <a:off x="4570658" y="3319948"/>
            <a:ext cx="3872807" cy="3323155"/>
          </a:xfrm>
          <a:custGeom>
            <a:avLst/>
            <a:gdLst>
              <a:gd name="connsiteX0" fmla="*/ 3872806 w 3872807"/>
              <a:gd name="connsiteY0" fmla="*/ 3051773 h 3323155"/>
              <a:gd name="connsiteX1" fmla="*/ 3804641 w 3872807"/>
              <a:gd name="connsiteY1" fmla="*/ 3323156 h 3323155"/>
              <a:gd name="connsiteX2" fmla="*/ 12012 w 3872807"/>
              <a:gd name="connsiteY2" fmla="*/ 3323156 h 3323155"/>
              <a:gd name="connsiteX3" fmla="*/ 1 w 3872807"/>
              <a:gd name="connsiteY3" fmla="*/ 3213461 h 3323155"/>
              <a:gd name="connsiteX4" fmla="*/ 511405 w 3872807"/>
              <a:gd name="connsiteY4" fmla="*/ 2703470 h 3323155"/>
              <a:gd name="connsiteX5" fmla="*/ 760028 w 3872807"/>
              <a:gd name="connsiteY5" fmla="*/ 2768670 h 3323155"/>
              <a:gd name="connsiteX6" fmla="*/ 746815 w 3872807"/>
              <a:gd name="connsiteY6" fmla="*/ 2669043 h 3323155"/>
              <a:gd name="connsiteX7" fmla="*/ 1129667 w 3872807"/>
              <a:gd name="connsiteY7" fmla="*/ 2286448 h 3323155"/>
              <a:gd name="connsiteX8" fmla="*/ 1264060 w 3872807"/>
              <a:gd name="connsiteY8" fmla="*/ 2310957 h 3323155"/>
              <a:gd name="connsiteX9" fmla="*/ 1571104 w 3872807"/>
              <a:gd name="connsiteY9" fmla="*/ 0 h 3323155"/>
              <a:gd name="connsiteX10" fmla="*/ 1949916 w 3872807"/>
              <a:gd name="connsiteY10" fmla="*/ 2568515 h 3323155"/>
              <a:gd name="connsiteX11" fmla="*/ 1958024 w 3872807"/>
              <a:gd name="connsiteY11" fmla="*/ 2568515 h 3323155"/>
              <a:gd name="connsiteX12" fmla="*/ 2206662 w 3872807"/>
              <a:gd name="connsiteY12" fmla="*/ 2817357 h 3323155"/>
              <a:gd name="connsiteX13" fmla="*/ 2206662 w 3872807"/>
              <a:gd name="connsiteY13" fmla="*/ 2817657 h 3323155"/>
              <a:gd name="connsiteX14" fmla="*/ 2205911 w 3872807"/>
              <a:gd name="connsiteY14" fmla="*/ 2831783 h 3323155"/>
              <a:gd name="connsiteX15" fmla="*/ 2344494 w 3872807"/>
              <a:gd name="connsiteY15" fmla="*/ 2979345 h 3323155"/>
              <a:gd name="connsiteX16" fmla="*/ 2336086 w 3872807"/>
              <a:gd name="connsiteY16" fmla="*/ 3028182 h 3323155"/>
              <a:gd name="connsiteX17" fmla="*/ 2618206 w 3872807"/>
              <a:gd name="connsiteY17" fmla="*/ 2914730 h 3323155"/>
              <a:gd name="connsiteX18" fmla="*/ 2740873 w 3872807"/>
              <a:gd name="connsiteY18" fmla="*/ 2933363 h 3323155"/>
              <a:gd name="connsiteX19" fmla="*/ 3419372 w 3872807"/>
              <a:gd name="connsiteY19" fmla="*/ 2492029 h 3323155"/>
              <a:gd name="connsiteX20" fmla="*/ 3872806 w 3872807"/>
              <a:gd name="connsiteY20" fmla="*/ 3052525 h 3323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72807" h="3323155">
                <a:moveTo>
                  <a:pt x="3872806" y="3051773"/>
                </a:moveTo>
                <a:cubicBezTo>
                  <a:pt x="3872971" y="3146502"/>
                  <a:pt x="3849534" y="3239773"/>
                  <a:pt x="3804641" y="3323156"/>
                </a:cubicBezTo>
                <a:lnTo>
                  <a:pt x="12012" y="3323156"/>
                </a:lnTo>
                <a:cubicBezTo>
                  <a:pt x="3964" y="3287152"/>
                  <a:pt x="-59" y="3250352"/>
                  <a:pt x="1" y="3213461"/>
                </a:cubicBezTo>
                <a:cubicBezTo>
                  <a:pt x="511" y="2931290"/>
                  <a:pt x="229465" y="2702959"/>
                  <a:pt x="511405" y="2703470"/>
                </a:cubicBezTo>
                <a:cubicBezTo>
                  <a:pt x="598473" y="2703620"/>
                  <a:pt x="684070" y="2726070"/>
                  <a:pt x="760028" y="2768670"/>
                </a:cubicBezTo>
                <a:cubicBezTo>
                  <a:pt x="751184" y="2736198"/>
                  <a:pt x="746740" y="2702688"/>
                  <a:pt x="746815" y="2669043"/>
                </a:cubicBezTo>
                <a:cubicBezTo>
                  <a:pt x="746965" y="2457587"/>
                  <a:pt x="918384" y="2286283"/>
                  <a:pt x="1129667" y="2286448"/>
                </a:cubicBezTo>
                <a:cubicBezTo>
                  <a:pt x="1175565" y="2286478"/>
                  <a:pt x="1221089" y="2294788"/>
                  <a:pt x="1264060" y="2310957"/>
                </a:cubicBezTo>
                <a:lnTo>
                  <a:pt x="1571104" y="0"/>
                </a:lnTo>
                <a:lnTo>
                  <a:pt x="1949916" y="2568515"/>
                </a:lnTo>
                <a:lnTo>
                  <a:pt x="1958024" y="2568515"/>
                </a:lnTo>
                <a:cubicBezTo>
                  <a:pt x="2095346" y="2568515"/>
                  <a:pt x="2206662" y="2679923"/>
                  <a:pt x="2206662" y="2817357"/>
                </a:cubicBezTo>
                <a:cubicBezTo>
                  <a:pt x="2206662" y="2817462"/>
                  <a:pt x="2206662" y="2817552"/>
                  <a:pt x="2206662" y="2817657"/>
                </a:cubicBezTo>
                <a:cubicBezTo>
                  <a:pt x="2206662" y="2822316"/>
                  <a:pt x="2206662" y="2827124"/>
                  <a:pt x="2205911" y="2831783"/>
                </a:cubicBezTo>
                <a:cubicBezTo>
                  <a:pt x="2283791" y="2836621"/>
                  <a:pt x="2344479" y="2901251"/>
                  <a:pt x="2344494" y="2979345"/>
                </a:cubicBezTo>
                <a:cubicBezTo>
                  <a:pt x="2344404" y="2995979"/>
                  <a:pt x="2341566" y="3012479"/>
                  <a:pt x="2336086" y="3028182"/>
                </a:cubicBezTo>
                <a:cubicBezTo>
                  <a:pt x="2411923" y="2955257"/>
                  <a:pt x="2513045" y="2914595"/>
                  <a:pt x="2618206" y="2914730"/>
                </a:cubicBezTo>
                <a:cubicBezTo>
                  <a:pt x="2659796" y="2914730"/>
                  <a:pt x="2701160" y="2921011"/>
                  <a:pt x="2740873" y="2933363"/>
                </a:cubicBezTo>
                <a:cubicBezTo>
                  <a:pt x="2806471" y="2623978"/>
                  <a:pt x="3110242" y="2426392"/>
                  <a:pt x="3419372" y="2492029"/>
                </a:cubicBezTo>
                <a:cubicBezTo>
                  <a:pt x="3683851" y="2548198"/>
                  <a:pt x="3872942" y="2781954"/>
                  <a:pt x="3872806" y="3052525"/>
                </a:cubicBezTo>
                <a:close/>
              </a:path>
            </a:pathLst>
          </a:custGeom>
          <a:solidFill>
            <a:schemeClr val="accent2"/>
          </a:solidFill>
          <a:ln w="1499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F9FFD421-5CCB-D649-A01F-C3BFBCC67E38}"/>
              </a:ext>
            </a:extLst>
          </p:cNvPr>
          <p:cNvSpPr/>
          <p:nvPr/>
        </p:nvSpPr>
        <p:spPr>
          <a:xfrm>
            <a:off x="2975971" y="2460670"/>
            <a:ext cx="1866275" cy="2115104"/>
          </a:xfrm>
          <a:custGeom>
            <a:avLst/>
            <a:gdLst>
              <a:gd name="connsiteX0" fmla="*/ 1553526 w 1866275"/>
              <a:gd name="connsiteY0" fmla="*/ 1366624 h 2115104"/>
              <a:gd name="connsiteX1" fmla="*/ 1652621 w 1866275"/>
              <a:gd name="connsiteY1" fmla="*/ 1516891 h 2115104"/>
              <a:gd name="connsiteX2" fmla="*/ 1474700 w 1866275"/>
              <a:gd name="connsiteY2" fmla="*/ 1550401 h 2115104"/>
              <a:gd name="connsiteX3" fmla="*/ 1359841 w 1866275"/>
              <a:gd name="connsiteY3" fmla="*/ 2115105 h 2115104"/>
              <a:gd name="connsiteX4" fmla="*/ 126711 w 1866275"/>
              <a:gd name="connsiteY4" fmla="*/ 2115105 h 2115104"/>
              <a:gd name="connsiteX5" fmla="*/ 0 w 1866275"/>
              <a:gd name="connsiteY5" fmla="*/ 1988565 h 2115104"/>
              <a:gd name="connsiteX6" fmla="*/ 290 w 1866275"/>
              <a:gd name="connsiteY6" fmla="*/ 1979864 h 2115104"/>
              <a:gd name="connsiteX7" fmla="*/ 808213 w 1866275"/>
              <a:gd name="connsiteY7" fmla="*/ 43222 h 2115104"/>
              <a:gd name="connsiteX8" fmla="*/ 986819 w 1866275"/>
              <a:gd name="connsiteY8" fmla="*/ 31378 h 2115104"/>
              <a:gd name="connsiteX9" fmla="*/ 992739 w 1866275"/>
              <a:gd name="connsiteY9" fmla="*/ 36911 h 2115104"/>
              <a:gd name="connsiteX10" fmla="*/ 1778441 w 1866275"/>
              <a:gd name="connsiteY10" fmla="*/ 822808 h 2115104"/>
              <a:gd name="connsiteX11" fmla="*/ 1866275 w 1866275"/>
              <a:gd name="connsiteY11" fmla="*/ 910564 h 2115104"/>
              <a:gd name="connsiteX12" fmla="*/ 1553526 w 1866275"/>
              <a:gd name="connsiteY12" fmla="*/ 1366624 h 211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6275" h="2115104">
                <a:moveTo>
                  <a:pt x="1553526" y="1366624"/>
                </a:moveTo>
                <a:lnTo>
                  <a:pt x="1652621" y="1516891"/>
                </a:lnTo>
                <a:lnTo>
                  <a:pt x="1474700" y="1550401"/>
                </a:lnTo>
                <a:cubicBezTo>
                  <a:pt x="1408121" y="1731743"/>
                  <a:pt x="1369393" y="1922147"/>
                  <a:pt x="1359841" y="2115105"/>
                </a:cubicBezTo>
                <a:lnTo>
                  <a:pt x="126711" y="2115105"/>
                </a:lnTo>
                <a:cubicBezTo>
                  <a:pt x="56807" y="2115180"/>
                  <a:pt x="77" y="2058529"/>
                  <a:pt x="0" y="1988565"/>
                </a:cubicBezTo>
                <a:cubicBezTo>
                  <a:pt x="-3" y="1985664"/>
                  <a:pt x="93" y="1982764"/>
                  <a:pt x="290" y="1979864"/>
                </a:cubicBezTo>
                <a:cubicBezTo>
                  <a:pt x="49949" y="1263075"/>
                  <a:pt x="333852" y="582546"/>
                  <a:pt x="808213" y="43222"/>
                </a:cubicBezTo>
                <a:cubicBezTo>
                  <a:pt x="854266" y="-9410"/>
                  <a:pt x="934231" y="-14713"/>
                  <a:pt x="986819" y="31378"/>
                </a:cubicBezTo>
                <a:cubicBezTo>
                  <a:pt x="988851" y="33159"/>
                  <a:pt x="990825" y="35004"/>
                  <a:pt x="992739" y="36911"/>
                </a:cubicBezTo>
                <a:lnTo>
                  <a:pt x="1778441" y="822808"/>
                </a:lnTo>
                <a:lnTo>
                  <a:pt x="1866275" y="910564"/>
                </a:lnTo>
                <a:cubicBezTo>
                  <a:pt x="1740650" y="1046736"/>
                  <a:pt x="1635309" y="1200339"/>
                  <a:pt x="1553526" y="1366624"/>
                </a:cubicBezTo>
                <a:close/>
              </a:path>
            </a:pathLst>
          </a:custGeom>
          <a:solidFill>
            <a:schemeClr val="tx1">
              <a:lumMod val="50000"/>
              <a:lumOff val="50000"/>
            </a:schemeClr>
          </a:solidFill>
          <a:ln w="1499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1F6BE02-97C8-804A-8C06-10CB65D6936B}"/>
              </a:ext>
            </a:extLst>
          </p:cNvPr>
          <p:cNvSpPr/>
          <p:nvPr/>
        </p:nvSpPr>
        <p:spPr>
          <a:xfrm>
            <a:off x="4200682" y="3283477"/>
            <a:ext cx="641563" cy="1292296"/>
          </a:xfrm>
          <a:custGeom>
            <a:avLst/>
            <a:gdLst>
              <a:gd name="connsiteX0" fmla="*/ 553730 w 641563"/>
              <a:gd name="connsiteY0" fmla="*/ 0 h 1292296"/>
              <a:gd name="connsiteX1" fmla="*/ 641564 w 641563"/>
              <a:gd name="connsiteY1" fmla="*/ 87756 h 1292296"/>
              <a:gd name="connsiteX2" fmla="*/ 328815 w 641563"/>
              <a:gd name="connsiteY2" fmla="*/ 543967 h 1292296"/>
              <a:gd name="connsiteX3" fmla="*/ 427909 w 641563"/>
              <a:gd name="connsiteY3" fmla="*/ 694234 h 1292296"/>
              <a:gd name="connsiteX4" fmla="*/ 249989 w 641563"/>
              <a:gd name="connsiteY4" fmla="*/ 727593 h 1292296"/>
              <a:gd name="connsiteX5" fmla="*/ 135129 w 641563"/>
              <a:gd name="connsiteY5" fmla="*/ 1292297 h 1292296"/>
              <a:gd name="connsiteX6" fmla="*/ 0 w 641563"/>
              <a:gd name="connsiteY6" fmla="*/ 1292297 h 1292296"/>
              <a:gd name="connsiteX7" fmla="*/ 553730 w 641563"/>
              <a:gd name="connsiteY7" fmla="*/ 0 h 12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1563" h="1292296">
                <a:moveTo>
                  <a:pt x="553730" y="0"/>
                </a:moveTo>
                <a:lnTo>
                  <a:pt x="641564" y="87756"/>
                </a:lnTo>
                <a:cubicBezTo>
                  <a:pt x="515924" y="223973"/>
                  <a:pt x="410583" y="377621"/>
                  <a:pt x="328815" y="543967"/>
                </a:cubicBezTo>
                <a:lnTo>
                  <a:pt x="427909" y="694234"/>
                </a:lnTo>
                <a:lnTo>
                  <a:pt x="249989" y="727593"/>
                </a:lnTo>
                <a:cubicBezTo>
                  <a:pt x="183409" y="908935"/>
                  <a:pt x="144681" y="1099339"/>
                  <a:pt x="135129" y="1292297"/>
                </a:cubicBezTo>
                <a:lnTo>
                  <a:pt x="0" y="1292297"/>
                </a:lnTo>
                <a:cubicBezTo>
                  <a:pt x="26149" y="809564"/>
                  <a:pt x="222330" y="351715"/>
                  <a:pt x="553730" y="0"/>
                </a:cubicBezTo>
                <a:close/>
              </a:path>
            </a:pathLst>
          </a:custGeom>
          <a:solidFill>
            <a:srgbClr val="FFFFFF">
              <a:alpha val="36863"/>
            </a:srgbClr>
          </a:solidFill>
          <a:ln w="1499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C940F90B-1A98-8E44-9520-0F354B5B357D}"/>
              </a:ext>
            </a:extLst>
          </p:cNvPr>
          <p:cNvSpPr/>
          <p:nvPr/>
        </p:nvSpPr>
        <p:spPr>
          <a:xfrm>
            <a:off x="4066227" y="1389827"/>
            <a:ext cx="2099537" cy="1848570"/>
          </a:xfrm>
          <a:custGeom>
            <a:avLst/>
            <a:gdLst>
              <a:gd name="connsiteX0" fmla="*/ 2099536 w 2099537"/>
              <a:gd name="connsiteY0" fmla="*/ 126810 h 1848570"/>
              <a:gd name="connsiteX1" fmla="*/ 2099536 w 2099537"/>
              <a:gd name="connsiteY1" fmla="*/ 1365612 h 1848570"/>
              <a:gd name="connsiteX2" fmla="*/ 1563073 w 2099537"/>
              <a:gd name="connsiteY2" fmla="*/ 1467343 h 1848570"/>
              <a:gd name="connsiteX3" fmla="*/ 1542052 w 2099537"/>
              <a:gd name="connsiteY3" fmla="*/ 1630232 h 1848570"/>
              <a:gd name="connsiteX4" fmla="*/ 1384402 w 2099537"/>
              <a:gd name="connsiteY4" fmla="*/ 1538719 h 1848570"/>
              <a:gd name="connsiteX5" fmla="*/ 910248 w 2099537"/>
              <a:gd name="connsiteY5" fmla="*/ 1848570 h 1848570"/>
              <a:gd name="connsiteX6" fmla="*/ 823165 w 2099537"/>
              <a:gd name="connsiteY6" fmla="*/ 1761415 h 1848570"/>
              <a:gd name="connsiteX7" fmla="*/ 37012 w 2099537"/>
              <a:gd name="connsiteY7" fmla="*/ 975969 h 1848570"/>
              <a:gd name="connsiteX8" fmla="*/ 37131 w 2099537"/>
              <a:gd name="connsiteY8" fmla="*/ 796824 h 1848570"/>
              <a:gd name="connsiteX9" fmla="*/ 44069 w 2099537"/>
              <a:gd name="connsiteY9" fmla="*/ 790390 h 1848570"/>
              <a:gd name="connsiteX10" fmla="*/ 1964857 w 2099537"/>
              <a:gd name="connsiteY10" fmla="*/ 285 h 1848570"/>
              <a:gd name="connsiteX11" fmla="*/ 2099251 w 2099537"/>
              <a:gd name="connsiteY11" fmla="*/ 117964 h 1848570"/>
              <a:gd name="connsiteX12" fmla="*/ 2099536 w 2099537"/>
              <a:gd name="connsiteY12" fmla="*/ 126810 h 184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9537" h="1848570">
                <a:moveTo>
                  <a:pt x="2099536" y="126810"/>
                </a:moveTo>
                <a:lnTo>
                  <a:pt x="2099536" y="1365612"/>
                </a:lnTo>
                <a:cubicBezTo>
                  <a:pt x="1916781" y="1373717"/>
                  <a:pt x="1736128" y="1407975"/>
                  <a:pt x="1563073" y="1467343"/>
                </a:cubicBezTo>
                <a:lnTo>
                  <a:pt x="1542052" y="1630232"/>
                </a:lnTo>
                <a:lnTo>
                  <a:pt x="1384402" y="1538719"/>
                </a:lnTo>
                <a:cubicBezTo>
                  <a:pt x="1211917" y="1617985"/>
                  <a:pt x="1052134" y="1722406"/>
                  <a:pt x="910248" y="1848570"/>
                </a:cubicBezTo>
                <a:lnTo>
                  <a:pt x="823165" y="1761415"/>
                </a:lnTo>
                <a:lnTo>
                  <a:pt x="37012" y="975969"/>
                </a:lnTo>
                <a:cubicBezTo>
                  <a:pt x="-12383" y="926467"/>
                  <a:pt x="-12331" y="846260"/>
                  <a:pt x="37131" y="796824"/>
                </a:cubicBezTo>
                <a:cubicBezTo>
                  <a:pt x="39364" y="794592"/>
                  <a:pt x="41677" y="792447"/>
                  <a:pt x="44069" y="790390"/>
                </a:cubicBezTo>
                <a:cubicBezTo>
                  <a:pt x="581598" y="325241"/>
                  <a:pt x="1255849" y="47895"/>
                  <a:pt x="1964857" y="285"/>
                </a:cubicBezTo>
                <a:cubicBezTo>
                  <a:pt x="2034433" y="-4363"/>
                  <a:pt x="2094611" y="48324"/>
                  <a:pt x="2099251" y="117964"/>
                </a:cubicBezTo>
                <a:cubicBezTo>
                  <a:pt x="2099446" y="120908"/>
                  <a:pt x="2099551" y="123859"/>
                  <a:pt x="2099536" y="126810"/>
                </a:cubicBezTo>
                <a:close/>
              </a:path>
            </a:pathLst>
          </a:custGeom>
          <a:solidFill>
            <a:schemeClr val="tx1">
              <a:lumMod val="65000"/>
              <a:lumOff val="35000"/>
            </a:schemeClr>
          </a:solidFill>
          <a:ln w="1499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F6A5B78C-D34E-4B42-84BA-E053C82A1807}"/>
              </a:ext>
            </a:extLst>
          </p:cNvPr>
          <p:cNvSpPr/>
          <p:nvPr/>
        </p:nvSpPr>
        <p:spPr>
          <a:xfrm>
            <a:off x="4889391" y="2637029"/>
            <a:ext cx="1276221" cy="601368"/>
          </a:xfrm>
          <a:custGeom>
            <a:avLst/>
            <a:gdLst>
              <a:gd name="connsiteX0" fmla="*/ 0 w 1276221"/>
              <a:gd name="connsiteY0" fmla="*/ 514815 h 601368"/>
              <a:gd name="connsiteX1" fmla="*/ 1276221 w 1276221"/>
              <a:gd name="connsiteY1" fmla="*/ 0 h 601368"/>
              <a:gd name="connsiteX2" fmla="*/ 1276221 w 1276221"/>
              <a:gd name="connsiteY2" fmla="*/ 118410 h 601368"/>
              <a:gd name="connsiteX3" fmla="*/ 739758 w 1276221"/>
              <a:gd name="connsiteY3" fmla="*/ 220141 h 601368"/>
              <a:gd name="connsiteX4" fmla="*/ 718738 w 1276221"/>
              <a:gd name="connsiteY4" fmla="*/ 383031 h 601368"/>
              <a:gd name="connsiteX5" fmla="*/ 561087 w 1276221"/>
              <a:gd name="connsiteY5" fmla="*/ 291518 h 601368"/>
              <a:gd name="connsiteX6" fmla="*/ 87083 w 1276221"/>
              <a:gd name="connsiteY6" fmla="*/ 601369 h 60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6221" h="601368">
                <a:moveTo>
                  <a:pt x="0" y="514815"/>
                </a:moveTo>
                <a:cubicBezTo>
                  <a:pt x="353078" y="200608"/>
                  <a:pt x="804109" y="18668"/>
                  <a:pt x="1276221" y="0"/>
                </a:cubicBezTo>
                <a:lnTo>
                  <a:pt x="1276221" y="118410"/>
                </a:lnTo>
                <a:cubicBezTo>
                  <a:pt x="1093466" y="126516"/>
                  <a:pt x="912814" y="160774"/>
                  <a:pt x="739758" y="220141"/>
                </a:cubicBezTo>
                <a:lnTo>
                  <a:pt x="718738" y="383031"/>
                </a:lnTo>
                <a:lnTo>
                  <a:pt x="561087" y="291518"/>
                </a:lnTo>
                <a:cubicBezTo>
                  <a:pt x="388662" y="370799"/>
                  <a:pt x="228924" y="475220"/>
                  <a:pt x="87083" y="601369"/>
                </a:cubicBezTo>
                <a:close/>
              </a:path>
            </a:pathLst>
          </a:custGeom>
          <a:solidFill>
            <a:srgbClr val="FFFFFF">
              <a:alpha val="52157"/>
            </a:srgbClr>
          </a:solidFill>
          <a:ln w="1499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687A8C23-024C-644A-8A73-1469E90D4330}"/>
              </a:ext>
            </a:extLst>
          </p:cNvPr>
          <p:cNvSpPr/>
          <p:nvPr/>
        </p:nvSpPr>
        <p:spPr>
          <a:xfrm>
            <a:off x="6354493" y="1390703"/>
            <a:ext cx="2100555" cy="1862721"/>
          </a:xfrm>
          <a:custGeom>
            <a:avLst/>
            <a:gdLst>
              <a:gd name="connsiteX0" fmla="*/ 2056968 w 2100555"/>
              <a:gd name="connsiteY0" fmla="*/ 798831 h 1862721"/>
              <a:gd name="connsiteX1" fmla="*/ 2069551 w 2100555"/>
              <a:gd name="connsiteY1" fmla="*/ 977533 h 1862721"/>
              <a:gd name="connsiteX2" fmla="*/ 2063575 w 2100555"/>
              <a:gd name="connsiteY2" fmla="*/ 983959 h 1862721"/>
              <a:gd name="connsiteX3" fmla="*/ 1272918 w 2100555"/>
              <a:gd name="connsiteY3" fmla="*/ 1775416 h 1862721"/>
              <a:gd name="connsiteX4" fmla="*/ 1186135 w 2100555"/>
              <a:gd name="connsiteY4" fmla="*/ 1862721 h 1862721"/>
              <a:gd name="connsiteX5" fmla="*/ 723693 w 2100555"/>
              <a:gd name="connsiteY5" fmla="*/ 1550917 h 1862721"/>
              <a:gd name="connsiteX6" fmla="*/ 562739 w 2100555"/>
              <a:gd name="connsiteY6" fmla="*/ 1642129 h 1862721"/>
              <a:gd name="connsiteX7" fmla="*/ 542920 w 2100555"/>
              <a:gd name="connsiteY7" fmla="*/ 1475483 h 1862721"/>
              <a:gd name="connsiteX8" fmla="*/ 0 w 2100555"/>
              <a:gd name="connsiteY8" fmla="*/ 1365788 h 1862721"/>
              <a:gd name="connsiteX9" fmla="*/ 0 w 2100555"/>
              <a:gd name="connsiteY9" fmla="*/ 126536 h 1862721"/>
              <a:gd name="connsiteX10" fmla="*/ 126106 w 2100555"/>
              <a:gd name="connsiteY10" fmla="*/ 0 h 1862721"/>
              <a:gd name="connsiteX11" fmla="*/ 135129 w 2100555"/>
              <a:gd name="connsiteY11" fmla="*/ 311 h 1862721"/>
              <a:gd name="connsiteX12" fmla="*/ 2056968 w 2100555"/>
              <a:gd name="connsiteY12" fmla="*/ 798831 h 186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0555" h="1862721">
                <a:moveTo>
                  <a:pt x="2056968" y="798831"/>
                </a:moveTo>
                <a:cubicBezTo>
                  <a:pt x="2109744" y="844699"/>
                  <a:pt x="2115389" y="924708"/>
                  <a:pt x="2069551" y="977533"/>
                </a:cubicBezTo>
                <a:cubicBezTo>
                  <a:pt x="2067628" y="979743"/>
                  <a:pt x="2065647" y="981887"/>
                  <a:pt x="2063575" y="983959"/>
                </a:cubicBezTo>
                <a:lnTo>
                  <a:pt x="1272918" y="1775416"/>
                </a:lnTo>
                <a:lnTo>
                  <a:pt x="1186135" y="1862721"/>
                </a:lnTo>
                <a:cubicBezTo>
                  <a:pt x="1048003" y="1736782"/>
                  <a:pt x="892199" y="1631731"/>
                  <a:pt x="723693" y="1550917"/>
                </a:cubicBezTo>
                <a:lnTo>
                  <a:pt x="562739" y="1642129"/>
                </a:lnTo>
                <a:lnTo>
                  <a:pt x="542920" y="1475483"/>
                </a:lnTo>
                <a:cubicBezTo>
                  <a:pt x="368212" y="1412769"/>
                  <a:pt x="185337" y="1375817"/>
                  <a:pt x="0" y="1365788"/>
                </a:cubicBezTo>
                <a:lnTo>
                  <a:pt x="0" y="126536"/>
                </a:lnTo>
                <a:cubicBezTo>
                  <a:pt x="-90" y="56741"/>
                  <a:pt x="56379" y="89"/>
                  <a:pt x="126106" y="0"/>
                </a:cubicBezTo>
                <a:cubicBezTo>
                  <a:pt x="129124" y="-4"/>
                  <a:pt x="132127" y="100"/>
                  <a:pt x="135129" y="311"/>
                </a:cubicBezTo>
                <a:cubicBezTo>
                  <a:pt x="845504" y="50052"/>
                  <a:pt x="1520265" y="330414"/>
                  <a:pt x="2056968" y="798831"/>
                </a:cubicBezTo>
                <a:close/>
              </a:path>
            </a:pathLst>
          </a:custGeom>
          <a:solidFill>
            <a:schemeClr val="tx1">
              <a:lumMod val="75000"/>
              <a:lumOff val="25000"/>
            </a:schemeClr>
          </a:solidFill>
          <a:ln w="1499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D5090AF7-B49D-FF42-A168-0D39550DF9E0}"/>
              </a:ext>
            </a:extLst>
          </p:cNvPr>
          <p:cNvSpPr/>
          <p:nvPr/>
        </p:nvSpPr>
        <p:spPr>
          <a:xfrm>
            <a:off x="6354493" y="2637329"/>
            <a:ext cx="1273818" cy="616094"/>
          </a:xfrm>
          <a:custGeom>
            <a:avLst/>
            <a:gdLst>
              <a:gd name="connsiteX0" fmla="*/ 0 w 1273818"/>
              <a:gd name="connsiteY0" fmla="*/ 0 h 616094"/>
              <a:gd name="connsiteX1" fmla="*/ 1273819 w 1273818"/>
              <a:gd name="connsiteY1" fmla="*/ 528339 h 616094"/>
              <a:gd name="connsiteX2" fmla="*/ 1186135 w 1273818"/>
              <a:gd name="connsiteY2" fmla="*/ 616095 h 616094"/>
              <a:gd name="connsiteX3" fmla="*/ 723693 w 1273818"/>
              <a:gd name="connsiteY3" fmla="*/ 304291 h 616094"/>
              <a:gd name="connsiteX4" fmla="*/ 562739 w 1273818"/>
              <a:gd name="connsiteY4" fmla="*/ 395503 h 616094"/>
              <a:gd name="connsiteX5" fmla="*/ 542920 w 1273818"/>
              <a:gd name="connsiteY5" fmla="*/ 228857 h 616094"/>
              <a:gd name="connsiteX6" fmla="*/ 0 w 1273818"/>
              <a:gd name="connsiteY6" fmla="*/ 119162 h 6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3818" h="616094">
                <a:moveTo>
                  <a:pt x="0" y="0"/>
                </a:moveTo>
                <a:cubicBezTo>
                  <a:pt x="472968" y="22965"/>
                  <a:pt x="923263" y="209732"/>
                  <a:pt x="1273819" y="528339"/>
                </a:cubicBezTo>
                <a:lnTo>
                  <a:pt x="1186135" y="616095"/>
                </a:lnTo>
                <a:cubicBezTo>
                  <a:pt x="1048003" y="490156"/>
                  <a:pt x="892199" y="385104"/>
                  <a:pt x="723693" y="304291"/>
                </a:cubicBezTo>
                <a:lnTo>
                  <a:pt x="562739" y="395503"/>
                </a:lnTo>
                <a:lnTo>
                  <a:pt x="542920" y="228857"/>
                </a:lnTo>
                <a:cubicBezTo>
                  <a:pt x="368212" y="166143"/>
                  <a:pt x="185337" y="129191"/>
                  <a:pt x="0" y="119162"/>
                </a:cubicBezTo>
                <a:close/>
              </a:path>
            </a:pathLst>
          </a:custGeom>
          <a:solidFill>
            <a:srgbClr val="FFFFFF">
              <a:alpha val="52157"/>
            </a:srgbClr>
          </a:solidFill>
          <a:ln w="1499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15B99260-6634-0546-BCB2-DF0D058E8D58}"/>
              </a:ext>
            </a:extLst>
          </p:cNvPr>
          <p:cNvSpPr/>
          <p:nvPr/>
        </p:nvSpPr>
        <p:spPr>
          <a:xfrm>
            <a:off x="7674406" y="2470869"/>
            <a:ext cx="1860884" cy="2104904"/>
          </a:xfrm>
          <a:custGeom>
            <a:avLst/>
            <a:gdLst>
              <a:gd name="connsiteX0" fmla="*/ 1734310 w 1860884"/>
              <a:gd name="connsiteY0" fmla="*/ 2104905 h 2104904"/>
              <a:gd name="connsiteX1" fmla="*/ 491570 w 1860884"/>
              <a:gd name="connsiteY1" fmla="*/ 2104905 h 2104904"/>
              <a:gd name="connsiteX2" fmla="*/ 380914 w 1860884"/>
              <a:gd name="connsiteY2" fmla="*/ 1552072 h 2104904"/>
              <a:gd name="connsiteX3" fmla="*/ 205246 w 1860884"/>
              <a:gd name="connsiteY3" fmla="*/ 1530584 h 2104904"/>
              <a:gd name="connsiteX4" fmla="*/ 301639 w 1860884"/>
              <a:gd name="connsiteY4" fmla="*/ 1362285 h 2104904"/>
              <a:gd name="connsiteX5" fmla="*/ 0 w 1860884"/>
              <a:gd name="connsiteY5" fmla="*/ 915691 h 2104904"/>
              <a:gd name="connsiteX6" fmla="*/ 87834 w 1860884"/>
              <a:gd name="connsiteY6" fmla="*/ 827635 h 2104904"/>
              <a:gd name="connsiteX7" fmla="*/ 877890 w 1860884"/>
              <a:gd name="connsiteY7" fmla="*/ 37080 h 2104904"/>
              <a:gd name="connsiteX8" fmla="*/ 1056681 w 1860884"/>
              <a:gd name="connsiteY8" fmla="*/ 37036 h 2104904"/>
              <a:gd name="connsiteX9" fmla="*/ 1062867 w 1860884"/>
              <a:gd name="connsiteY9" fmla="*/ 43692 h 2104904"/>
              <a:gd name="connsiteX10" fmla="*/ 1860580 w 1860884"/>
              <a:gd name="connsiteY10" fmla="*/ 1969664 h 2104904"/>
              <a:gd name="connsiteX11" fmla="*/ 1743168 w 1860884"/>
              <a:gd name="connsiteY11" fmla="*/ 2104604 h 2104904"/>
              <a:gd name="connsiteX12" fmla="*/ 1734310 w 1860884"/>
              <a:gd name="connsiteY12" fmla="*/ 2104905 h 210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0884" h="2104904">
                <a:moveTo>
                  <a:pt x="1734310" y="2104905"/>
                </a:moveTo>
                <a:lnTo>
                  <a:pt x="491570" y="2104905"/>
                </a:lnTo>
                <a:cubicBezTo>
                  <a:pt x="482156" y="1916169"/>
                  <a:pt x="444876" y="1729868"/>
                  <a:pt x="380914" y="1552072"/>
                </a:cubicBezTo>
                <a:lnTo>
                  <a:pt x="205246" y="1530584"/>
                </a:lnTo>
                <a:lnTo>
                  <a:pt x="301639" y="1362285"/>
                </a:lnTo>
                <a:cubicBezTo>
                  <a:pt x="222483" y="1200012"/>
                  <a:pt x="120941" y="1049684"/>
                  <a:pt x="0" y="915691"/>
                </a:cubicBezTo>
                <a:lnTo>
                  <a:pt x="87834" y="827635"/>
                </a:lnTo>
                <a:lnTo>
                  <a:pt x="877890" y="37080"/>
                </a:lnTo>
                <a:cubicBezTo>
                  <a:pt x="927242" y="-12343"/>
                  <a:pt x="1007299" y="-12362"/>
                  <a:pt x="1056681" y="37036"/>
                </a:cubicBezTo>
                <a:cubicBezTo>
                  <a:pt x="1058813" y="39181"/>
                  <a:pt x="1060885" y="41400"/>
                  <a:pt x="1062867" y="43692"/>
                </a:cubicBezTo>
                <a:cubicBezTo>
                  <a:pt x="1531255" y="581603"/>
                  <a:pt x="1811348" y="1257864"/>
                  <a:pt x="1860580" y="1969664"/>
                </a:cubicBezTo>
                <a:cubicBezTo>
                  <a:pt x="1865385" y="2039373"/>
                  <a:pt x="1812819" y="2099796"/>
                  <a:pt x="1743168" y="2104604"/>
                </a:cubicBezTo>
                <a:cubicBezTo>
                  <a:pt x="1740225" y="2104815"/>
                  <a:pt x="1737267" y="2104905"/>
                  <a:pt x="1734310" y="2104905"/>
                </a:cubicBezTo>
                <a:close/>
              </a:path>
            </a:pathLst>
          </a:custGeom>
          <a:solidFill>
            <a:schemeClr val="tx1">
              <a:lumMod val="85000"/>
              <a:lumOff val="15000"/>
            </a:schemeClr>
          </a:solidFill>
          <a:ln w="14996"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C256570B-3B89-D748-96C3-E870587158D7}"/>
              </a:ext>
            </a:extLst>
          </p:cNvPr>
          <p:cNvSpPr/>
          <p:nvPr/>
        </p:nvSpPr>
        <p:spPr>
          <a:xfrm>
            <a:off x="7674406" y="3298504"/>
            <a:ext cx="626249" cy="1277269"/>
          </a:xfrm>
          <a:custGeom>
            <a:avLst/>
            <a:gdLst>
              <a:gd name="connsiteX0" fmla="*/ 301639 w 626249"/>
              <a:gd name="connsiteY0" fmla="*/ 534650 h 1277269"/>
              <a:gd name="connsiteX1" fmla="*/ 0 w 626249"/>
              <a:gd name="connsiteY1" fmla="*/ 88057 h 1277269"/>
              <a:gd name="connsiteX2" fmla="*/ 87834 w 626249"/>
              <a:gd name="connsiteY2" fmla="*/ 0 h 1277269"/>
              <a:gd name="connsiteX3" fmla="*/ 626249 w 626249"/>
              <a:gd name="connsiteY3" fmla="*/ 1277270 h 1277269"/>
              <a:gd name="connsiteX4" fmla="*/ 491120 w 626249"/>
              <a:gd name="connsiteY4" fmla="*/ 1277270 h 1277269"/>
              <a:gd name="connsiteX5" fmla="*/ 380464 w 626249"/>
              <a:gd name="connsiteY5" fmla="*/ 724438 h 1277269"/>
              <a:gd name="connsiteX6" fmla="*/ 204796 w 626249"/>
              <a:gd name="connsiteY6" fmla="*/ 702949 h 127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249" h="1277269">
                <a:moveTo>
                  <a:pt x="301639" y="534650"/>
                </a:moveTo>
                <a:cubicBezTo>
                  <a:pt x="222483" y="372377"/>
                  <a:pt x="120941" y="222050"/>
                  <a:pt x="0" y="88057"/>
                </a:cubicBezTo>
                <a:lnTo>
                  <a:pt x="87834" y="0"/>
                </a:lnTo>
                <a:cubicBezTo>
                  <a:pt x="410342" y="350077"/>
                  <a:pt x="600755" y="801780"/>
                  <a:pt x="626249" y="1277270"/>
                </a:cubicBezTo>
                <a:lnTo>
                  <a:pt x="491120" y="1277270"/>
                </a:lnTo>
                <a:cubicBezTo>
                  <a:pt x="481706" y="1088535"/>
                  <a:pt x="444425" y="902234"/>
                  <a:pt x="380464" y="724438"/>
                </a:cubicBezTo>
                <a:lnTo>
                  <a:pt x="204796" y="702949"/>
                </a:lnTo>
                <a:close/>
              </a:path>
            </a:pathLst>
          </a:custGeom>
          <a:solidFill>
            <a:srgbClr val="FFFFFF">
              <a:alpha val="52157"/>
            </a:srgbClr>
          </a:solidFill>
          <a:ln w="14996" cap="flat">
            <a:noFill/>
            <a:prstDash val="solid"/>
            <a:miter/>
          </a:ln>
        </p:spPr>
        <p:txBody>
          <a:bodyPr rtlCol="0" anchor="ctr"/>
          <a:lstStyle/>
          <a:p>
            <a:endParaRPr lang="en-US"/>
          </a:p>
        </p:txBody>
      </p:sp>
      <p:grpSp>
        <p:nvGrpSpPr>
          <p:cNvPr id="53" name="Group 52">
            <a:extLst>
              <a:ext uri="{FF2B5EF4-FFF2-40B4-BE49-F238E27FC236}">
                <a16:creationId xmlns:a16="http://schemas.microsoft.com/office/drawing/2014/main" id="{8046A46B-D0E5-A14C-BCDB-0DBBA6E06B33}"/>
              </a:ext>
            </a:extLst>
          </p:cNvPr>
          <p:cNvGrpSpPr/>
          <p:nvPr/>
        </p:nvGrpSpPr>
        <p:grpSpPr>
          <a:xfrm rot="18900000">
            <a:off x="5305125" y="3292782"/>
            <a:ext cx="1844535" cy="1783570"/>
            <a:chOff x="9006707" y="270255"/>
            <a:chExt cx="1611215" cy="1557962"/>
          </a:xfrm>
          <a:effectLst>
            <a:outerShdw blurRad="127000" sx="102000" sy="102000" algn="ctr" rotWithShape="0">
              <a:prstClr val="black">
                <a:alpha val="30000"/>
              </a:prstClr>
            </a:outerShdw>
          </a:effectLst>
        </p:grpSpPr>
        <p:sp>
          <p:nvSpPr>
            <p:cNvPr id="54" name="Freeform 53">
              <a:extLst>
                <a:ext uri="{FF2B5EF4-FFF2-40B4-BE49-F238E27FC236}">
                  <a16:creationId xmlns:a16="http://schemas.microsoft.com/office/drawing/2014/main" id="{5543C401-02D8-1048-AAA3-820A2C8343F1}"/>
                </a:ext>
              </a:extLst>
            </p:cNvPr>
            <p:cNvSpPr/>
            <p:nvPr/>
          </p:nvSpPr>
          <p:spPr>
            <a:xfrm>
              <a:off x="9006707" y="605739"/>
              <a:ext cx="791071" cy="570610"/>
            </a:xfrm>
            <a:custGeom>
              <a:avLst/>
              <a:gdLst>
                <a:gd name="connsiteX0" fmla="*/ 687357 w 791071"/>
                <a:gd name="connsiteY0" fmla="*/ 489435 h 570610"/>
                <a:gd name="connsiteX1" fmla="*/ 750604 w 791071"/>
                <a:gd name="connsiteY1" fmla="*/ 570611 h 570610"/>
                <a:gd name="connsiteX2" fmla="*/ 568823 w 791071"/>
                <a:gd name="connsiteY2" fmla="*/ 40447 h 570610"/>
                <a:gd name="connsiteX3" fmla="*/ 38428 w 791071"/>
                <a:gd name="connsiteY3" fmla="*/ 222140 h 570610"/>
                <a:gd name="connsiteX4" fmla="*/ 0 w 791071"/>
                <a:gd name="connsiteY4" fmla="*/ 357093 h 570610"/>
                <a:gd name="connsiteX5" fmla="*/ 687357 w 791071"/>
                <a:gd name="connsiteY5" fmla="*/ 489435 h 570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071" h="570610">
                  <a:moveTo>
                    <a:pt x="687357" y="489435"/>
                  </a:moveTo>
                  <a:cubicBezTo>
                    <a:pt x="710773" y="514596"/>
                    <a:pt x="731937" y="541758"/>
                    <a:pt x="750604" y="570611"/>
                  </a:cubicBezTo>
                  <a:cubicBezTo>
                    <a:pt x="846878" y="374037"/>
                    <a:pt x="765494" y="136675"/>
                    <a:pt x="568823" y="40447"/>
                  </a:cubicBezTo>
                  <a:cubicBezTo>
                    <a:pt x="372164" y="-55780"/>
                    <a:pt x="134690" y="25566"/>
                    <a:pt x="38428" y="222140"/>
                  </a:cubicBezTo>
                  <a:cubicBezTo>
                    <a:pt x="17682" y="264482"/>
                    <a:pt x="4676" y="310182"/>
                    <a:pt x="0" y="357093"/>
                  </a:cubicBezTo>
                  <a:cubicBezTo>
                    <a:pt x="233548" y="247238"/>
                    <a:pt x="511346" y="300723"/>
                    <a:pt x="687357" y="489435"/>
                  </a:cubicBezTo>
                  <a:close/>
                </a:path>
              </a:pathLst>
            </a:custGeom>
            <a:solidFill>
              <a:schemeClr val="accent2"/>
            </a:solidFill>
            <a:ln w="12303"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6FD7BDDA-F9C1-584C-8C88-571FDEF5200A}"/>
                </a:ext>
              </a:extLst>
            </p:cNvPr>
            <p:cNvSpPr/>
            <p:nvPr/>
          </p:nvSpPr>
          <p:spPr>
            <a:xfrm>
              <a:off x="9653457" y="1035696"/>
              <a:ext cx="545428" cy="792521"/>
            </a:xfrm>
            <a:custGeom>
              <a:avLst/>
              <a:gdLst>
                <a:gd name="connsiteX0" fmla="*/ 76537 w 545428"/>
                <a:gd name="connsiteY0" fmla="*/ 97975 h 792521"/>
                <a:gd name="connsiteX1" fmla="*/ 0 w 545428"/>
                <a:gd name="connsiteY1" fmla="*/ 29099 h 792521"/>
                <a:gd name="connsiteX2" fmla="*/ 516318 w 545428"/>
                <a:gd name="connsiteY2" fmla="*/ 247599 h 792521"/>
                <a:gd name="connsiteX3" fmla="*/ 297719 w 545428"/>
                <a:gd name="connsiteY3" fmla="*/ 763679 h 792521"/>
                <a:gd name="connsiteX4" fmla="*/ 159965 w 545428"/>
                <a:gd name="connsiteY4" fmla="*/ 792521 h 792521"/>
                <a:gd name="connsiteX5" fmla="*/ 76537 w 545428"/>
                <a:gd name="connsiteY5" fmla="*/ 97975 h 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428" h="792521">
                  <a:moveTo>
                    <a:pt x="76537" y="97975"/>
                  </a:moveTo>
                  <a:cubicBezTo>
                    <a:pt x="53046" y="72867"/>
                    <a:pt x="27440" y="49825"/>
                    <a:pt x="0" y="29099"/>
                  </a:cubicBezTo>
                  <a:cubicBezTo>
                    <a:pt x="202946" y="-53077"/>
                    <a:pt x="434108" y="44749"/>
                    <a:pt x="516318" y="247599"/>
                  </a:cubicBezTo>
                  <a:cubicBezTo>
                    <a:pt x="598527" y="450449"/>
                    <a:pt x="500665" y="681507"/>
                    <a:pt x="297719" y="763679"/>
                  </a:cubicBezTo>
                  <a:cubicBezTo>
                    <a:pt x="253889" y="781427"/>
                    <a:pt x="207240" y="791193"/>
                    <a:pt x="159965" y="792521"/>
                  </a:cubicBezTo>
                  <a:cubicBezTo>
                    <a:pt x="285968" y="567455"/>
                    <a:pt x="252264" y="286829"/>
                    <a:pt x="76537" y="97975"/>
                  </a:cubicBezTo>
                  <a:close/>
                </a:path>
              </a:pathLst>
            </a:custGeom>
            <a:solidFill>
              <a:schemeClr val="accent2"/>
            </a:solidFill>
            <a:ln w="12303"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81690CB2-DB29-C74D-93EA-2E69E322CC30}"/>
                </a:ext>
              </a:extLst>
            </p:cNvPr>
            <p:cNvSpPr/>
            <p:nvPr/>
          </p:nvSpPr>
          <p:spPr>
            <a:xfrm>
              <a:off x="9007075" y="677241"/>
              <a:ext cx="1103389" cy="1150975"/>
            </a:xfrm>
            <a:custGeom>
              <a:avLst/>
              <a:gdLst>
                <a:gd name="connsiteX0" fmla="*/ 888175 w 1103389"/>
                <a:gd name="connsiteY0" fmla="*/ 1075212 h 1150975"/>
                <a:gd name="connsiteX1" fmla="*/ 834894 w 1103389"/>
                <a:gd name="connsiteY1" fmla="*/ 416211 h 1150975"/>
                <a:gd name="connsiteX2" fmla="*/ 831695 w 1103389"/>
                <a:gd name="connsiteY2" fmla="*/ 423222 h 1150975"/>
                <a:gd name="connsiteX3" fmla="*/ 785797 w 1103389"/>
                <a:gd name="connsiteY3" fmla="*/ 361725 h 1150975"/>
                <a:gd name="connsiteX4" fmla="*/ 727717 w 1103389"/>
                <a:gd name="connsiteY4" fmla="*/ 311789 h 1150975"/>
                <a:gd name="connsiteX5" fmla="*/ 734854 w 1103389"/>
                <a:gd name="connsiteY5" fmla="*/ 308960 h 1150975"/>
                <a:gd name="connsiteX6" fmla="*/ 81090 w 1103389"/>
                <a:gd name="connsiteY6" fmla="*/ 209827 h 1150975"/>
                <a:gd name="connsiteX7" fmla="*/ 167225 w 1103389"/>
                <a:gd name="connsiteY7" fmla="*/ 0 h 1150975"/>
                <a:gd name="connsiteX8" fmla="*/ 0 w 1103389"/>
                <a:gd name="connsiteY8" fmla="*/ 285592 h 1150975"/>
                <a:gd name="connsiteX9" fmla="*/ 653887 w 1103389"/>
                <a:gd name="connsiteY9" fmla="*/ 384848 h 1150975"/>
                <a:gd name="connsiteX10" fmla="*/ 646750 w 1103389"/>
                <a:gd name="connsiteY10" fmla="*/ 387553 h 1150975"/>
                <a:gd name="connsiteX11" fmla="*/ 704830 w 1103389"/>
                <a:gd name="connsiteY11" fmla="*/ 437612 h 1150975"/>
                <a:gd name="connsiteX12" fmla="*/ 750604 w 1103389"/>
                <a:gd name="connsiteY12" fmla="*/ 499109 h 1150975"/>
                <a:gd name="connsiteX13" fmla="*/ 753927 w 1103389"/>
                <a:gd name="connsiteY13" fmla="*/ 492098 h 1150975"/>
                <a:gd name="connsiteX14" fmla="*/ 807085 w 1103389"/>
                <a:gd name="connsiteY14" fmla="*/ 1150976 h 1150975"/>
                <a:gd name="connsiteX15" fmla="*/ 1065490 w 1103389"/>
                <a:gd name="connsiteY15" fmla="*/ 1044340 h 1150975"/>
                <a:gd name="connsiteX16" fmla="*/ 1103389 w 1103389"/>
                <a:gd name="connsiteY16" fmla="*/ 1003752 h 1150975"/>
                <a:gd name="connsiteX17" fmla="*/ 888175 w 1103389"/>
                <a:gd name="connsiteY17" fmla="*/ 1075212 h 115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03389" h="1150975">
                  <a:moveTo>
                    <a:pt x="888175" y="1075212"/>
                  </a:moveTo>
                  <a:cubicBezTo>
                    <a:pt x="1005613" y="865040"/>
                    <a:pt x="984572" y="604807"/>
                    <a:pt x="834894" y="416211"/>
                  </a:cubicBezTo>
                  <a:lnTo>
                    <a:pt x="831695" y="423222"/>
                  </a:lnTo>
                  <a:cubicBezTo>
                    <a:pt x="817680" y="401794"/>
                    <a:pt x="802360" y="381255"/>
                    <a:pt x="785797" y="361725"/>
                  </a:cubicBezTo>
                  <a:cubicBezTo>
                    <a:pt x="767524" y="343857"/>
                    <a:pt x="748119" y="327178"/>
                    <a:pt x="727717" y="311789"/>
                  </a:cubicBezTo>
                  <a:lnTo>
                    <a:pt x="734854" y="308960"/>
                  </a:lnTo>
                  <a:cubicBezTo>
                    <a:pt x="557158" y="146577"/>
                    <a:pt x="298974" y="107429"/>
                    <a:pt x="81090" y="209827"/>
                  </a:cubicBezTo>
                  <a:cubicBezTo>
                    <a:pt x="88707" y="132982"/>
                    <a:pt x="118645" y="60042"/>
                    <a:pt x="167225" y="0"/>
                  </a:cubicBezTo>
                  <a:cubicBezTo>
                    <a:pt x="72440" y="66221"/>
                    <a:pt x="11345" y="170553"/>
                    <a:pt x="0" y="285592"/>
                  </a:cubicBezTo>
                  <a:cubicBezTo>
                    <a:pt x="217946" y="183170"/>
                    <a:pt x="476191" y="222369"/>
                    <a:pt x="653887" y="384848"/>
                  </a:cubicBezTo>
                  <a:lnTo>
                    <a:pt x="646750" y="387553"/>
                  </a:lnTo>
                  <a:cubicBezTo>
                    <a:pt x="667152" y="402985"/>
                    <a:pt x="686558" y="419705"/>
                    <a:pt x="704830" y="437612"/>
                  </a:cubicBezTo>
                  <a:cubicBezTo>
                    <a:pt x="721405" y="457098"/>
                    <a:pt x="736701" y="477640"/>
                    <a:pt x="750604" y="499109"/>
                  </a:cubicBezTo>
                  <a:cubicBezTo>
                    <a:pt x="751835" y="496772"/>
                    <a:pt x="752820" y="494435"/>
                    <a:pt x="753927" y="492098"/>
                  </a:cubicBezTo>
                  <a:cubicBezTo>
                    <a:pt x="903543" y="680682"/>
                    <a:pt x="924536" y="940866"/>
                    <a:pt x="807085" y="1150976"/>
                  </a:cubicBezTo>
                  <a:cubicBezTo>
                    <a:pt x="903359" y="1148160"/>
                    <a:pt x="995277" y="1110228"/>
                    <a:pt x="1065490" y="1044340"/>
                  </a:cubicBezTo>
                  <a:cubicBezTo>
                    <a:pt x="1079037" y="1031697"/>
                    <a:pt x="1091699" y="1018130"/>
                    <a:pt x="1103389" y="1003752"/>
                  </a:cubicBezTo>
                  <a:cubicBezTo>
                    <a:pt x="1040141" y="1048006"/>
                    <a:pt x="965339" y="1072838"/>
                    <a:pt x="888175" y="1075212"/>
                  </a:cubicBezTo>
                  <a:close/>
                </a:path>
              </a:pathLst>
            </a:custGeom>
            <a:solidFill>
              <a:schemeClr val="accent3">
                <a:lumMod val="40000"/>
                <a:lumOff val="60000"/>
              </a:schemeClr>
            </a:solidFill>
            <a:ln w="12303"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0EC14C47-BC95-FB41-AE0F-C9792B1576C7}"/>
                </a:ext>
              </a:extLst>
            </p:cNvPr>
            <p:cNvSpPr/>
            <p:nvPr/>
          </p:nvSpPr>
          <p:spPr>
            <a:xfrm>
              <a:off x="9486520" y="270255"/>
              <a:ext cx="1131402" cy="1078917"/>
            </a:xfrm>
            <a:custGeom>
              <a:avLst/>
              <a:gdLst>
                <a:gd name="connsiteX0" fmla="*/ 685715 w 1131402"/>
                <a:gd name="connsiteY0" fmla="*/ 947052 h 1078917"/>
                <a:gd name="connsiteX1" fmla="*/ 73419 w 1131402"/>
                <a:gd name="connsiteY1" fmla="*/ 985672 h 1078917"/>
                <a:gd name="connsiteX2" fmla="*/ 155370 w 1131402"/>
                <a:gd name="connsiteY2" fmla="*/ 378083 h 1078917"/>
                <a:gd name="connsiteX3" fmla="*/ 1131402 w 1131402"/>
                <a:gd name="connsiteY3" fmla="*/ 0 h 1078917"/>
                <a:gd name="connsiteX4" fmla="*/ 685715 w 1131402"/>
                <a:gd name="connsiteY4" fmla="*/ 947052 h 107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402" h="1078917">
                  <a:moveTo>
                    <a:pt x="685715" y="947052"/>
                  </a:moveTo>
                  <a:cubicBezTo>
                    <a:pt x="393471" y="1219238"/>
                    <a:pt x="73419" y="985672"/>
                    <a:pt x="73419" y="985672"/>
                  </a:cubicBezTo>
                  <a:cubicBezTo>
                    <a:pt x="73419" y="985672"/>
                    <a:pt x="-137365" y="650268"/>
                    <a:pt x="155370" y="378083"/>
                  </a:cubicBezTo>
                  <a:cubicBezTo>
                    <a:pt x="448106" y="105898"/>
                    <a:pt x="1131402" y="0"/>
                    <a:pt x="1131402" y="0"/>
                  </a:cubicBezTo>
                  <a:cubicBezTo>
                    <a:pt x="1131402" y="0"/>
                    <a:pt x="977836" y="674990"/>
                    <a:pt x="685715" y="947052"/>
                  </a:cubicBezTo>
                  <a:close/>
                </a:path>
              </a:pathLst>
            </a:custGeom>
            <a:solidFill>
              <a:srgbClr val="FFFFFF"/>
            </a:solidFill>
            <a:ln w="12303"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D88852BB-45B1-9F4B-B279-E5F2346C728A}"/>
                </a:ext>
              </a:extLst>
            </p:cNvPr>
            <p:cNvSpPr/>
            <p:nvPr/>
          </p:nvSpPr>
          <p:spPr>
            <a:xfrm>
              <a:off x="9487174" y="270255"/>
              <a:ext cx="1130624" cy="1079147"/>
            </a:xfrm>
            <a:custGeom>
              <a:avLst/>
              <a:gdLst>
                <a:gd name="connsiteX0" fmla="*/ 368577 w 1130624"/>
                <a:gd name="connsiteY0" fmla="*/ 553472 h 1079147"/>
                <a:gd name="connsiteX1" fmla="*/ 1130625 w 1130624"/>
                <a:gd name="connsiteY1" fmla="*/ 0 h 1079147"/>
                <a:gd name="connsiteX2" fmla="*/ 1130625 w 1130624"/>
                <a:gd name="connsiteY2" fmla="*/ 0 h 1079147"/>
                <a:gd name="connsiteX3" fmla="*/ 154716 w 1130624"/>
                <a:gd name="connsiteY3" fmla="*/ 378083 h 1079147"/>
                <a:gd name="connsiteX4" fmla="*/ 73257 w 1130624"/>
                <a:gd name="connsiteY4" fmla="*/ 985918 h 1079147"/>
                <a:gd name="connsiteX5" fmla="*/ 367469 w 1130624"/>
                <a:gd name="connsiteY5" fmla="*/ 1079148 h 1079147"/>
                <a:gd name="connsiteX6" fmla="*/ 368577 w 1130624"/>
                <a:gd name="connsiteY6" fmla="*/ 553472 h 107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624" h="1079147">
                  <a:moveTo>
                    <a:pt x="368577" y="553472"/>
                  </a:moveTo>
                  <a:cubicBezTo>
                    <a:pt x="535186" y="300843"/>
                    <a:pt x="942235" y="88679"/>
                    <a:pt x="1130625" y="0"/>
                  </a:cubicBezTo>
                  <a:lnTo>
                    <a:pt x="1130625" y="0"/>
                  </a:lnTo>
                  <a:cubicBezTo>
                    <a:pt x="1130625" y="0"/>
                    <a:pt x="446344" y="105898"/>
                    <a:pt x="154716" y="378083"/>
                  </a:cubicBezTo>
                  <a:cubicBezTo>
                    <a:pt x="-136913" y="650268"/>
                    <a:pt x="73257" y="985918"/>
                    <a:pt x="73257" y="985918"/>
                  </a:cubicBezTo>
                  <a:cubicBezTo>
                    <a:pt x="160512" y="1044238"/>
                    <a:pt x="262545" y="1076571"/>
                    <a:pt x="367469" y="1079148"/>
                  </a:cubicBezTo>
                  <a:cubicBezTo>
                    <a:pt x="299176" y="972512"/>
                    <a:pt x="221655" y="774861"/>
                    <a:pt x="368577" y="553472"/>
                  </a:cubicBezTo>
                  <a:close/>
                </a:path>
              </a:pathLst>
            </a:custGeom>
            <a:solidFill>
              <a:srgbClr val="F2F2F2"/>
            </a:solidFill>
            <a:ln w="12303"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828C4396-D49B-8F4C-80C1-4137E8952386}"/>
                </a:ext>
              </a:extLst>
            </p:cNvPr>
            <p:cNvSpPr/>
            <p:nvPr/>
          </p:nvSpPr>
          <p:spPr>
            <a:xfrm>
              <a:off x="9385700" y="1104153"/>
              <a:ext cx="321775" cy="333928"/>
            </a:xfrm>
            <a:custGeom>
              <a:avLst/>
              <a:gdLst>
                <a:gd name="connsiteX0" fmla="*/ 279323 w 321775"/>
                <a:gd name="connsiteY0" fmla="*/ 333928 h 333928"/>
                <a:gd name="connsiteX1" fmla="*/ 0 w 321775"/>
                <a:gd name="connsiteY1" fmla="*/ 34438 h 333928"/>
                <a:gd name="connsiteX2" fmla="*/ 114436 w 321775"/>
                <a:gd name="connsiteY2" fmla="*/ 0 h 333928"/>
                <a:gd name="connsiteX3" fmla="*/ 321776 w 321775"/>
                <a:gd name="connsiteY3" fmla="*/ 222127 h 333928"/>
                <a:gd name="connsiteX4" fmla="*/ 279323 w 321775"/>
                <a:gd name="connsiteY4" fmla="*/ 333928 h 333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75" h="333928">
                  <a:moveTo>
                    <a:pt x="279323" y="333928"/>
                  </a:moveTo>
                  <a:lnTo>
                    <a:pt x="0" y="34438"/>
                  </a:lnTo>
                  <a:lnTo>
                    <a:pt x="114436" y="0"/>
                  </a:lnTo>
                  <a:lnTo>
                    <a:pt x="321776" y="222127"/>
                  </a:lnTo>
                  <a:lnTo>
                    <a:pt x="279323" y="333928"/>
                  </a:lnTo>
                  <a:close/>
                </a:path>
              </a:pathLst>
            </a:custGeom>
            <a:solidFill>
              <a:srgbClr val="6D6D6D"/>
            </a:solidFill>
            <a:ln w="12303"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39FF2B64-386B-1848-8585-FC3B4857E920}"/>
                </a:ext>
              </a:extLst>
            </p:cNvPr>
            <p:cNvSpPr/>
            <p:nvPr/>
          </p:nvSpPr>
          <p:spPr>
            <a:xfrm rot="16321800">
              <a:off x="9867299" y="541462"/>
              <a:ext cx="443717" cy="443515"/>
            </a:xfrm>
            <a:custGeom>
              <a:avLst/>
              <a:gdLst>
                <a:gd name="connsiteX0" fmla="*/ 443718 w 443717"/>
                <a:gd name="connsiteY0" fmla="*/ 221758 h 443515"/>
                <a:gd name="connsiteX1" fmla="*/ 221858 w 443717"/>
                <a:gd name="connsiteY1" fmla="*/ 443515 h 443515"/>
                <a:gd name="connsiteX2" fmla="*/ -1 w 443717"/>
                <a:gd name="connsiteY2" fmla="*/ 221758 h 443515"/>
                <a:gd name="connsiteX3" fmla="*/ 221858 w 443717"/>
                <a:gd name="connsiteY3" fmla="*/ 0 h 443515"/>
                <a:gd name="connsiteX4" fmla="*/ 443718 w 443717"/>
                <a:gd name="connsiteY4" fmla="*/ 221758 h 44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717" h="443515">
                  <a:moveTo>
                    <a:pt x="443718" y="221758"/>
                  </a:moveTo>
                  <a:cubicBezTo>
                    <a:pt x="443718" y="344231"/>
                    <a:pt x="344388" y="443515"/>
                    <a:pt x="221858" y="443515"/>
                  </a:cubicBezTo>
                  <a:cubicBezTo>
                    <a:pt x="99329" y="443515"/>
                    <a:pt x="-1" y="344231"/>
                    <a:pt x="-1" y="221758"/>
                  </a:cubicBezTo>
                  <a:cubicBezTo>
                    <a:pt x="-1" y="99284"/>
                    <a:pt x="99329" y="0"/>
                    <a:pt x="221858" y="0"/>
                  </a:cubicBezTo>
                  <a:cubicBezTo>
                    <a:pt x="344388" y="0"/>
                    <a:pt x="443718" y="99284"/>
                    <a:pt x="443718" y="221758"/>
                  </a:cubicBezTo>
                  <a:close/>
                </a:path>
              </a:pathLst>
            </a:custGeom>
            <a:solidFill>
              <a:srgbClr val="606060"/>
            </a:solidFill>
            <a:ln w="12303"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35F62732-3712-A240-844C-A8C449E1C39B}"/>
                </a:ext>
              </a:extLst>
            </p:cNvPr>
            <p:cNvSpPr/>
            <p:nvPr/>
          </p:nvSpPr>
          <p:spPr>
            <a:xfrm rot="16317600">
              <a:off x="9904561" y="578689"/>
              <a:ext cx="369149" cy="368981"/>
            </a:xfrm>
            <a:custGeom>
              <a:avLst/>
              <a:gdLst>
                <a:gd name="connsiteX0" fmla="*/ 369150 w 369149"/>
                <a:gd name="connsiteY0" fmla="*/ 184491 h 368981"/>
                <a:gd name="connsiteX1" fmla="*/ 184575 w 369149"/>
                <a:gd name="connsiteY1" fmla="*/ 368981 h 368981"/>
                <a:gd name="connsiteX2" fmla="*/ 0 w 369149"/>
                <a:gd name="connsiteY2" fmla="*/ 184491 h 368981"/>
                <a:gd name="connsiteX3" fmla="*/ 184575 w 369149"/>
                <a:gd name="connsiteY3" fmla="*/ 0 h 368981"/>
                <a:gd name="connsiteX4" fmla="*/ 369150 w 369149"/>
                <a:gd name="connsiteY4" fmla="*/ 184491 h 3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49" h="368981">
                  <a:moveTo>
                    <a:pt x="369150" y="184491"/>
                  </a:moveTo>
                  <a:cubicBezTo>
                    <a:pt x="369150" y="286382"/>
                    <a:pt x="286513" y="368981"/>
                    <a:pt x="184575" y="368981"/>
                  </a:cubicBezTo>
                  <a:cubicBezTo>
                    <a:pt x="82637" y="368981"/>
                    <a:pt x="0" y="286382"/>
                    <a:pt x="0" y="184491"/>
                  </a:cubicBezTo>
                  <a:cubicBezTo>
                    <a:pt x="0" y="82599"/>
                    <a:pt x="82637" y="0"/>
                    <a:pt x="184575" y="0"/>
                  </a:cubicBezTo>
                  <a:cubicBezTo>
                    <a:pt x="286513" y="0"/>
                    <a:pt x="369150" y="82599"/>
                    <a:pt x="369150" y="184491"/>
                  </a:cubicBezTo>
                  <a:close/>
                </a:path>
              </a:pathLst>
            </a:custGeom>
            <a:solidFill>
              <a:srgbClr val="B2B2B2"/>
            </a:solidFill>
            <a:ln w="12303"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2174E96A-25EC-E44B-B082-A3967329BA9D}"/>
                </a:ext>
              </a:extLst>
            </p:cNvPr>
            <p:cNvSpPr/>
            <p:nvPr/>
          </p:nvSpPr>
          <p:spPr>
            <a:xfrm>
              <a:off x="10072137" y="582413"/>
              <a:ext cx="200500" cy="309698"/>
            </a:xfrm>
            <a:custGeom>
              <a:avLst/>
              <a:gdLst>
                <a:gd name="connsiteX0" fmla="*/ 52478 w 200500"/>
                <a:gd name="connsiteY0" fmla="*/ 0 h 309698"/>
                <a:gd name="connsiteX1" fmla="*/ 55665 w 200500"/>
                <a:gd name="connsiteY1" fmla="*/ 260890 h 309698"/>
                <a:gd name="connsiteX2" fmla="*/ 148088 w 200500"/>
                <a:gd name="connsiteY2" fmla="*/ 309698 h 309698"/>
                <a:gd name="connsiteX3" fmla="*/ 144778 w 200500"/>
                <a:gd name="connsiteY3" fmla="*/ 48810 h 309698"/>
                <a:gd name="connsiteX4" fmla="*/ 52109 w 200500"/>
                <a:gd name="connsiteY4" fmla="*/ 0 h 309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500" h="309698">
                  <a:moveTo>
                    <a:pt x="52478" y="0"/>
                  </a:moveTo>
                  <a:cubicBezTo>
                    <a:pt x="-18719" y="72924"/>
                    <a:pt x="-17291" y="189728"/>
                    <a:pt x="55665" y="260890"/>
                  </a:cubicBezTo>
                  <a:cubicBezTo>
                    <a:pt x="81124" y="285721"/>
                    <a:pt x="113216" y="302669"/>
                    <a:pt x="148088" y="309698"/>
                  </a:cubicBezTo>
                  <a:cubicBezTo>
                    <a:pt x="219248" y="236741"/>
                    <a:pt x="217758" y="119937"/>
                    <a:pt x="144778" y="48810"/>
                  </a:cubicBezTo>
                  <a:cubicBezTo>
                    <a:pt x="119245" y="23937"/>
                    <a:pt x="87067" y="6985"/>
                    <a:pt x="52109" y="0"/>
                  </a:cubicBezTo>
                  <a:close/>
                </a:path>
              </a:pathLst>
            </a:custGeom>
            <a:solidFill>
              <a:srgbClr val="D6D6D6"/>
            </a:solidFill>
            <a:ln w="12303"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CC2B79D6-7A2E-0B44-AB23-1AC8512E36AB}"/>
                </a:ext>
              </a:extLst>
            </p:cNvPr>
            <p:cNvSpPr/>
            <p:nvPr/>
          </p:nvSpPr>
          <p:spPr>
            <a:xfrm>
              <a:off x="9062694" y="1203248"/>
              <a:ext cx="520293" cy="490660"/>
            </a:xfrm>
            <a:custGeom>
              <a:avLst/>
              <a:gdLst>
                <a:gd name="connsiteX0" fmla="*/ 442980 w 520293"/>
                <a:gd name="connsiteY0" fmla="*/ 401859 h 490660"/>
                <a:gd name="connsiteX1" fmla="*/ 0 w 520293"/>
                <a:gd name="connsiteY1" fmla="*/ 490660 h 490660"/>
                <a:gd name="connsiteX2" fmla="*/ 135355 w 520293"/>
                <a:gd name="connsiteY2" fmla="*/ 59198 h 490660"/>
                <a:gd name="connsiteX3" fmla="*/ 461068 w 520293"/>
                <a:gd name="connsiteY3" fmla="*/ 76294 h 490660"/>
                <a:gd name="connsiteX4" fmla="*/ 443964 w 520293"/>
                <a:gd name="connsiteY4" fmla="*/ 401859 h 490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93" h="490660">
                  <a:moveTo>
                    <a:pt x="442980" y="401859"/>
                  </a:moveTo>
                  <a:cubicBezTo>
                    <a:pt x="348354" y="486970"/>
                    <a:pt x="0" y="490660"/>
                    <a:pt x="0" y="490660"/>
                  </a:cubicBezTo>
                  <a:cubicBezTo>
                    <a:pt x="0" y="490660"/>
                    <a:pt x="40114" y="144433"/>
                    <a:pt x="135355" y="59198"/>
                  </a:cubicBezTo>
                  <a:cubicBezTo>
                    <a:pt x="230017" y="-25984"/>
                    <a:pt x="375844" y="-18329"/>
                    <a:pt x="461068" y="76294"/>
                  </a:cubicBezTo>
                  <a:cubicBezTo>
                    <a:pt x="546292" y="170917"/>
                    <a:pt x="538627" y="316673"/>
                    <a:pt x="443964" y="401859"/>
                  </a:cubicBezTo>
                  <a:close/>
                </a:path>
              </a:pathLst>
            </a:custGeom>
            <a:solidFill>
              <a:schemeClr val="accent2"/>
            </a:solidFill>
            <a:ln w="12303"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A1FDDFE0-B384-A84D-9B83-B70E0180D19D}"/>
                </a:ext>
              </a:extLst>
            </p:cNvPr>
            <p:cNvSpPr/>
            <p:nvPr/>
          </p:nvSpPr>
          <p:spPr>
            <a:xfrm>
              <a:off x="9254406" y="1236506"/>
              <a:ext cx="301176" cy="284349"/>
            </a:xfrm>
            <a:custGeom>
              <a:avLst/>
              <a:gdLst>
                <a:gd name="connsiteX0" fmla="*/ 258405 w 301176"/>
                <a:gd name="connsiteY0" fmla="*/ 232692 h 284349"/>
                <a:gd name="connsiteX1" fmla="*/ 0 w 301176"/>
                <a:gd name="connsiteY1" fmla="*/ 284349 h 284349"/>
                <a:gd name="connsiteX2" fmla="*/ 78506 w 301176"/>
                <a:gd name="connsiteY2" fmla="*/ 33073 h 284349"/>
                <a:gd name="connsiteX3" fmla="*/ 268089 w 301176"/>
                <a:gd name="connsiteY3" fmla="*/ 46051 h 284349"/>
                <a:gd name="connsiteX4" fmla="*/ 258282 w 301176"/>
                <a:gd name="connsiteY4" fmla="*/ 232692 h 284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6" h="284349">
                  <a:moveTo>
                    <a:pt x="258405" y="232692"/>
                  </a:moveTo>
                  <a:cubicBezTo>
                    <a:pt x="203279" y="281889"/>
                    <a:pt x="0" y="284349"/>
                    <a:pt x="0" y="284349"/>
                  </a:cubicBezTo>
                  <a:cubicBezTo>
                    <a:pt x="0" y="284349"/>
                    <a:pt x="23379" y="82762"/>
                    <a:pt x="78506" y="33073"/>
                  </a:cubicBezTo>
                  <a:cubicBezTo>
                    <a:pt x="134444" y="-15672"/>
                    <a:pt x="219324" y="-9860"/>
                    <a:pt x="268089" y="46051"/>
                  </a:cubicBezTo>
                  <a:cubicBezTo>
                    <a:pt x="315759" y="100711"/>
                    <a:pt x="311427" y="183326"/>
                    <a:pt x="258282" y="232692"/>
                  </a:cubicBezTo>
                  <a:close/>
                </a:path>
              </a:pathLst>
            </a:custGeom>
            <a:solidFill>
              <a:schemeClr val="accent3">
                <a:lumMod val="40000"/>
                <a:lumOff val="60000"/>
              </a:schemeClr>
            </a:solidFill>
            <a:ln w="12303" cap="flat">
              <a:noFill/>
              <a:prstDash val="solid"/>
              <a:miter/>
            </a:ln>
          </p:spPr>
          <p:txBody>
            <a:bodyPr rtlCol="0" anchor="ctr"/>
            <a:lstStyle/>
            <a:p>
              <a:endParaRPr lang="en-US"/>
            </a:p>
          </p:txBody>
        </p:sp>
      </p:grpSp>
      <p:sp>
        <p:nvSpPr>
          <p:cNvPr id="16" name="Rectangle 15">
            <a:extLst>
              <a:ext uri="{FF2B5EF4-FFF2-40B4-BE49-F238E27FC236}">
                <a16:creationId xmlns:a16="http://schemas.microsoft.com/office/drawing/2014/main" id="{ECFDB820-8132-0441-AA33-2684E690C689}"/>
              </a:ext>
            </a:extLst>
          </p:cNvPr>
          <p:cNvSpPr/>
          <p:nvPr/>
        </p:nvSpPr>
        <p:spPr>
          <a:xfrm>
            <a:off x="0" y="6528122"/>
            <a:ext cx="12192000" cy="3298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CuadroTexto 4">
            <a:extLst>
              <a:ext uri="{FF2B5EF4-FFF2-40B4-BE49-F238E27FC236}">
                <a16:creationId xmlns:a16="http://schemas.microsoft.com/office/drawing/2014/main" id="{2EEDA486-9816-104A-A6F8-C88DC5565EC9}"/>
              </a:ext>
            </a:extLst>
          </p:cNvPr>
          <p:cNvSpPr txBox="1"/>
          <p:nvPr/>
        </p:nvSpPr>
        <p:spPr>
          <a:xfrm rot="17662415">
            <a:off x="3013885" y="3187683"/>
            <a:ext cx="1552699" cy="1015663"/>
          </a:xfrm>
          <a:prstGeom prst="rect">
            <a:avLst/>
          </a:prstGeom>
          <a:noFill/>
        </p:spPr>
        <p:txBody>
          <a:bodyPr wrap="square" rtlCol="0">
            <a:spAutoFit/>
          </a:bodyPr>
          <a:lstStyle/>
          <a:p>
            <a:pPr algn="ctr"/>
            <a:r>
              <a:rPr lang="en-US" sz="100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0" name="CuadroTexto 4">
            <a:extLst>
              <a:ext uri="{FF2B5EF4-FFF2-40B4-BE49-F238E27FC236}">
                <a16:creationId xmlns:a16="http://schemas.microsoft.com/office/drawing/2014/main" id="{CC986A6F-0C78-6A41-B7A7-2E71991F2256}"/>
              </a:ext>
            </a:extLst>
          </p:cNvPr>
          <p:cNvSpPr txBox="1"/>
          <p:nvPr/>
        </p:nvSpPr>
        <p:spPr>
          <a:xfrm rot="20193144">
            <a:off x="4439888" y="1722133"/>
            <a:ext cx="1552699" cy="1015663"/>
          </a:xfrm>
          <a:prstGeom prst="rect">
            <a:avLst/>
          </a:prstGeom>
          <a:noFill/>
        </p:spPr>
        <p:txBody>
          <a:bodyPr wrap="square" rtlCol="0">
            <a:spAutoFit/>
          </a:bodyPr>
          <a:lstStyle/>
          <a:p>
            <a:pPr algn="ctr"/>
            <a:r>
              <a:rPr lang="en-US" sz="100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1" name="CuadroTexto 4">
            <a:extLst>
              <a:ext uri="{FF2B5EF4-FFF2-40B4-BE49-F238E27FC236}">
                <a16:creationId xmlns:a16="http://schemas.microsoft.com/office/drawing/2014/main" id="{39C861A1-FCA4-F542-A1EF-B0CA65DA2F29}"/>
              </a:ext>
            </a:extLst>
          </p:cNvPr>
          <p:cNvSpPr txBox="1"/>
          <p:nvPr/>
        </p:nvSpPr>
        <p:spPr>
          <a:xfrm rot="1346360">
            <a:off x="6489081" y="1725608"/>
            <a:ext cx="1552699" cy="1015663"/>
          </a:xfrm>
          <a:prstGeom prst="rect">
            <a:avLst/>
          </a:prstGeom>
          <a:noFill/>
        </p:spPr>
        <p:txBody>
          <a:bodyPr wrap="square" rtlCol="0">
            <a:spAutoFit/>
          </a:bodyPr>
          <a:lstStyle/>
          <a:p>
            <a:pPr algn="ctr"/>
            <a:r>
              <a:rPr lang="en-US" sz="100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2" name="CuadroTexto 4">
            <a:extLst>
              <a:ext uri="{FF2B5EF4-FFF2-40B4-BE49-F238E27FC236}">
                <a16:creationId xmlns:a16="http://schemas.microsoft.com/office/drawing/2014/main" id="{48A63612-C5C6-1D4B-90D6-BE9323A5F10D}"/>
              </a:ext>
            </a:extLst>
          </p:cNvPr>
          <p:cNvSpPr txBox="1"/>
          <p:nvPr/>
        </p:nvSpPr>
        <p:spPr>
          <a:xfrm rot="3892942">
            <a:off x="7919327" y="3134299"/>
            <a:ext cx="1552699" cy="1015663"/>
          </a:xfrm>
          <a:prstGeom prst="rect">
            <a:avLst/>
          </a:prstGeom>
          <a:noFill/>
        </p:spPr>
        <p:txBody>
          <a:bodyPr wrap="square" rtlCol="0">
            <a:spAutoFit/>
          </a:bodyPr>
          <a:lstStyle/>
          <a:p>
            <a:pPr algn="ctr"/>
            <a:r>
              <a:rPr lang="en-US" sz="1000" dirty="0">
                <a:solidFill>
                  <a:schemeClr val="bg1"/>
                </a:solidFill>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03" name="Rectangle 102">
            <a:extLst>
              <a:ext uri="{FF2B5EF4-FFF2-40B4-BE49-F238E27FC236}">
                <a16:creationId xmlns:a16="http://schemas.microsoft.com/office/drawing/2014/main" id="{24C248D9-5AEF-AC48-84E9-16083587B2EC}"/>
              </a:ext>
            </a:extLst>
          </p:cNvPr>
          <p:cNvSpPr/>
          <p:nvPr/>
        </p:nvSpPr>
        <p:spPr>
          <a:xfrm>
            <a:off x="4668003" y="3771808"/>
            <a:ext cx="457176" cy="400110"/>
          </a:xfrm>
          <a:prstGeom prst="rect">
            <a:avLst/>
          </a:prstGeom>
        </p:spPr>
        <p:txBody>
          <a:bodyPr wrap="none">
            <a:spAutoFit/>
          </a:bodyPr>
          <a:lstStyle/>
          <a:p>
            <a:pPr algn="ctr"/>
            <a:r>
              <a:rPr lang="en-US" sz="20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104" name="Rectangle 103">
            <a:extLst>
              <a:ext uri="{FF2B5EF4-FFF2-40B4-BE49-F238E27FC236}">
                <a16:creationId xmlns:a16="http://schemas.microsoft.com/office/drawing/2014/main" id="{B4BF0D52-F483-324F-9397-F24E37827AE2}"/>
              </a:ext>
            </a:extLst>
          </p:cNvPr>
          <p:cNvSpPr/>
          <p:nvPr/>
        </p:nvSpPr>
        <p:spPr>
          <a:xfrm>
            <a:off x="5386400" y="3008655"/>
            <a:ext cx="457176" cy="400110"/>
          </a:xfrm>
          <a:prstGeom prst="rect">
            <a:avLst/>
          </a:prstGeom>
        </p:spPr>
        <p:txBody>
          <a:bodyPr wrap="none">
            <a:spAutoFit/>
          </a:bodyPr>
          <a:lstStyle/>
          <a:p>
            <a:pPr algn="ctr"/>
            <a:r>
              <a:rPr lang="en-US" sz="20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105" name="Rectangle 104">
            <a:extLst>
              <a:ext uri="{FF2B5EF4-FFF2-40B4-BE49-F238E27FC236}">
                <a16:creationId xmlns:a16="http://schemas.microsoft.com/office/drawing/2014/main" id="{B7F35796-17CC-5041-838D-99FFFB1C8823}"/>
              </a:ext>
            </a:extLst>
          </p:cNvPr>
          <p:cNvSpPr/>
          <p:nvPr/>
        </p:nvSpPr>
        <p:spPr>
          <a:xfrm>
            <a:off x="6696811" y="3009846"/>
            <a:ext cx="457176" cy="400110"/>
          </a:xfrm>
          <a:prstGeom prst="rect">
            <a:avLst/>
          </a:prstGeom>
        </p:spPr>
        <p:txBody>
          <a:bodyPr wrap="none">
            <a:spAutoFit/>
          </a:bodyPr>
          <a:lstStyle/>
          <a:p>
            <a:pPr algn="ctr"/>
            <a:r>
              <a:rPr lang="en-US" sz="20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106" name="Rectangle 105">
            <a:extLst>
              <a:ext uri="{FF2B5EF4-FFF2-40B4-BE49-F238E27FC236}">
                <a16:creationId xmlns:a16="http://schemas.microsoft.com/office/drawing/2014/main" id="{C9501C80-33E0-F744-9FEA-302EF4CDB931}"/>
              </a:ext>
            </a:extLst>
          </p:cNvPr>
          <p:cNvSpPr/>
          <p:nvPr/>
        </p:nvSpPr>
        <p:spPr>
          <a:xfrm>
            <a:off x="7462741" y="3856460"/>
            <a:ext cx="457176" cy="400110"/>
          </a:xfrm>
          <a:prstGeom prst="rect">
            <a:avLst/>
          </a:prstGeom>
        </p:spPr>
        <p:txBody>
          <a:bodyPr wrap="none">
            <a:spAutoFit/>
          </a:bodyPr>
          <a:lstStyle/>
          <a:p>
            <a:pPr algn="ctr"/>
            <a:r>
              <a:rPr lang="en-US" sz="20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34" name="CuadroTexto 238">
            <a:extLst>
              <a:ext uri="{FF2B5EF4-FFF2-40B4-BE49-F238E27FC236}">
                <a16:creationId xmlns:a16="http://schemas.microsoft.com/office/drawing/2014/main" id="{EAE35ACE-664B-4F25-95F9-0CB3782C2556}"/>
              </a:ext>
            </a:extLst>
          </p:cNvPr>
          <p:cNvSpPr txBox="1"/>
          <p:nvPr/>
        </p:nvSpPr>
        <p:spPr>
          <a:xfrm>
            <a:off x="622719" y="343215"/>
            <a:ext cx="7586372"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Product launch infographic</a:t>
            </a:r>
          </a:p>
        </p:txBody>
      </p:sp>
    </p:spTree>
    <p:extLst>
      <p:ext uri="{BB962C8B-B14F-4D97-AF65-F5344CB8AC3E}">
        <p14:creationId xmlns:p14="http://schemas.microsoft.com/office/powerpoint/2010/main" val="10401821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14:bounceEnd="8000">
                                          <p:cBhvr additive="base">
                                            <p:cTn id="7" dur="500" fill="hold"/>
                                            <p:tgtEl>
                                              <p:spTgt spid="3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2.70833E-6 4.81481E-6 L -0.01081 0.62152 " pathEditMode="relative" rAng="0" ptsTypes="AA">
                                          <p:cBhvr>
                                            <p:cTn id="10" dur="1000" spd="-100000" fill="hold"/>
                                            <p:tgtEl>
                                              <p:spTgt spid="53"/>
                                            </p:tgtEl>
                                            <p:attrNameLst>
                                              <p:attrName>ppt_x</p:attrName>
                                              <p:attrName>ppt_y</p:attrName>
                                            </p:attrNameLst>
                                          </p:cBhvr>
                                          <p:rCtr x="-547" y="31065"/>
                                        </p:animMotion>
                                      </p:childTnLst>
                                    </p:cTn>
                                  </p:par>
                                  <p:par>
                                    <p:cTn id="11" presetID="42" presetClass="path" presetSubtype="0" accel="50000" decel="50000" fill="hold" grpId="0" nodeType="withEffect">
                                      <p:stCondLst>
                                        <p:cond delay="100"/>
                                      </p:stCondLst>
                                      <p:childTnLst>
                                        <p:animMotion origin="layout" path="M -3.95833E-6 1.11111E-6 L 0.00092 0.48449 " pathEditMode="relative" rAng="0" ptsTypes="AA">
                                          <p:cBhvr>
                                            <p:cTn id="12" dur="1000" spd="-100000" fill="hold"/>
                                            <p:tgtEl>
                                              <p:spTgt spid="7"/>
                                            </p:tgtEl>
                                            <p:attrNameLst>
                                              <p:attrName>ppt_x</p:attrName>
                                              <p:attrName>ppt_y</p:attrName>
                                            </p:attrNameLst>
                                          </p:cBhvr>
                                          <p:rCtr x="39" y="24213"/>
                                        </p:animMotion>
                                      </p:childTnLst>
                                    </p:cTn>
                                  </p:par>
                                  <p:par>
                                    <p:cTn id="13" presetID="10" presetClass="entr" presetSubtype="0" fill="hold" grpId="0" nodeType="withEffect">
                                      <p:stCondLst>
                                        <p:cond delay="10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10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500"/>
                                            <p:tgtEl>
                                              <p:spTgt spid="100"/>
                                            </p:tgtEl>
                                          </p:cBhvr>
                                        </p:animEffect>
                                      </p:childTnLst>
                                    </p:cTn>
                                  </p:par>
                                  <p:par>
                                    <p:cTn id="43" presetID="10" presetClass="entr" presetSubtype="0" fill="hold" grpId="0" nodeType="withEffect">
                                      <p:stCondLst>
                                        <p:cond delay="1000"/>
                                      </p:stCondLst>
                                      <p:childTnLst>
                                        <p:set>
                                          <p:cBhvr>
                                            <p:cTn id="44" dur="1" fill="hold">
                                              <p:stCondLst>
                                                <p:cond delay="0"/>
                                              </p:stCondLst>
                                            </p:cTn>
                                            <p:tgtEl>
                                              <p:spTgt spid="101"/>
                                            </p:tgtEl>
                                            <p:attrNameLst>
                                              <p:attrName>style.visibility</p:attrName>
                                            </p:attrNameLst>
                                          </p:cBhvr>
                                          <p:to>
                                            <p:strVal val="visible"/>
                                          </p:to>
                                        </p:set>
                                        <p:animEffect transition="in" filter="fade">
                                          <p:cBhvr>
                                            <p:cTn id="45" dur="500"/>
                                            <p:tgtEl>
                                              <p:spTgt spid="101"/>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102"/>
                                            </p:tgtEl>
                                            <p:attrNameLst>
                                              <p:attrName>style.visibility</p:attrName>
                                            </p:attrNameLst>
                                          </p:cBhvr>
                                          <p:to>
                                            <p:strVal val="visible"/>
                                          </p:to>
                                        </p:set>
                                        <p:animEffect transition="in" filter="fade">
                                          <p:cBhvr>
                                            <p:cTn id="48" dur="500"/>
                                            <p:tgtEl>
                                              <p:spTgt spid="102"/>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10" presetClass="entr" presetSubtype="0" fill="hold" grpId="0" nodeType="withEffect">
                                      <p:stCondLst>
                                        <p:cond delay="1000"/>
                                      </p:stCondLst>
                                      <p:childTnLst>
                                        <p:set>
                                          <p:cBhvr>
                                            <p:cTn id="53" dur="1" fill="hold">
                                              <p:stCondLst>
                                                <p:cond delay="0"/>
                                              </p:stCondLst>
                                            </p:cTn>
                                            <p:tgtEl>
                                              <p:spTgt spid="104"/>
                                            </p:tgtEl>
                                            <p:attrNameLst>
                                              <p:attrName>style.visibility</p:attrName>
                                            </p:attrNameLst>
                                          </p:cBhvr>
                                          <p:to>
                                            <p:strVal val="visible"/>
                                          </p:to>
                                        </p:set>
                                        <p:animEffect transition="in" filter="fade">
                                          <p:cBhvr>
                                            <p:cTn id="54" dur="500"/>
                                            <p:tgtEl>
                                              <p:spTgt spid="104"/>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105"/>
                                            </p:tgtEl>
                                            <p:attrNameLst>
                                              <p:attrName>style.visibility</p:attrName>
                                            </p:attrNameLst>
                                          </p:cBhvr>
                                          <p:to>
                                            <p:strVal val="visible"/>
                                          </p:to>
                                        </p:set>
                                        <p:animEffect transition="in" filter="fade">
                                          <p:cBhvr>
                                            <p:cTn id="57" dur="500"/>
                                            <p:tgtEl>
                                              <p:spTgt spid="105"/>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06"/>
                                            </p:tgtEl>
                                            <p:attrNameLst>
                                              <p:attrName>style.visibility</p:attrName>
                                            </p:attrNameLst>
                                          </p:cBhvr>
                                          <p:to>
                                            <p:strVal val="visible"/>
                                          </p:to>
                                        </p:set>
                                        <p:animEffect transition="in" filter="fade">
                                          <p:cBhvr>
                                            <p:cTn id="60"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99" grpId="0"/>
          <p:bldP spid="100" grpId="0"/>
          <p:bldP spid="101" grpId="0"/>
          <p:bldP spid="102" grpId="0"/>
          <p:bldP spid="103" grpId="0"/>
          <p:bldP spid="104" grpId="0"/>
          <p:bldP spid="105" grpId="0"/>
          <p:bldP spid="106" grpId="0"/>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2.70833E-6 4.81481E-6 L -0.01081 0.62152 " pathEditMode="relative" rAng="0" ptsTypes="AA">
                                          <p:cBhvr>
                                            <p:cTn id="10" dur="1000" spd="-100000" fill="hold"/>
                                            <p:tgtEl>
                                              <p:spTgt spid="53"/>
                                            </p:tgtEl>
                                            <p:attrNameLst>
                                              <p:attrName>ppt_x</p:attrName>
                                              <p:attrName>ppt_y</p:attrName>
                                            </p:attrNameLst>
                                          </p:cBhvr>
                                          <p:rCtr x="-547" y="31065"/>
                                        </p:animMotion>
                                      </p:childTnLst>
                                    </p:cTn>
                                  </p:par>
                                  <p:par>
                                    <p:cTn id="11" presetID="42" presetClass="path" presetSubtype="0" accel="50000" decel="50000" fill="hold" grpId="0" nodeType="withEffect">
                                      <p:stCondLst>
                                        <p:cond delay="100"/>
                                      </p:stCondLst>
                                      <p:childTnLst>
                                        <p:animMotion origin="layout" path="M -3.95833E-6 1.11111E-6 L 0.00092 0.48449 " pathEditMode="relative" rAng="0" ptsTypes="AA">
                                          <p:cBhvr>
                                            <p:cTn id="12" dur="1000" spd="-100000" fill="hold"/>
                                            <p:tgtEl>
                                              <p:spTgt spid="7"/>
                                            </p:tgtEl>
                                            <p:attrNameLst>
                                              <p:attrName>ppt_x</p:attrName>
                                              <p:attrName>ppt_y</p:attrName>
                                            </p:attrNameLst>
                                          </p:cBhvr>
                                          <p:rCtr x="39" y="24213"/>
                                        </p:animMotion>
                                      </p:childTnLst>
                                    </p:cTn>
                                  </p:par>
                                  <p:par>
                                    <p:cTn id="13" presetID="10" presetClass="entr" presetSubtype="0" fill="hold" grpId="0" nodeType="withEffect">
                                      <p:stCondLst>
                                        <p:cond delay="10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10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000"/>
                                      </p:stCondLst>
                                      <p:childTnLst>
                                        <p:set>
                                          <p:cBhvr>
                                            <p:cTn id="38" dur="1" fill="hold">
                                              <p:stCondLst>
                                                <p:cond delay="0"/>
                                              </p:stCondLst>
                                            </p:cTn>
                                            <p:tgtEl>
                                              <p:spTgt spid="99"/>
                                            </p:tgtEl>
                                            <p:attrNameLst>
                                              <p:attrName>style.visibility</p:attrName>
                                            </p:attrNameLst>
                                          </p:cBhvr>
                                          <p:to>
                                            <p:strVal val="visible"/>
                                          </p:to>
                                        </p:set>
                                        <p:animEffect transition="in" filter="fade">
                                          <p:cBhvr>
                                            <p:cTn id="39" dur="500"/>
                                            <p:tgtEl>
                                              <p:spTgt spid="99"/>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500"/>
                                            <p:tgtEl>
                                              <p:spTgt spid="100"/>
                                            </p:tgtEl>
                                          </p:cBhvr>
                                        </p:animEffect>
                                      </p:childTnLst>
                                    </p:cTn>
                                  </p:par>
                                  <p:par>
                                    <p:cTn id="43" presetID="10" presetClass="entr" presetSubtype="0" fill="hold" grpId="0" nodeType="withEffect">
                                      <p:stCondLst>
                                        <p:cond delay="1000"/>
                                      </p:stCondLst>
                                      <p:childTnLst>
                                        <p:set>
                                          <p:cBhvr>
                                            <p:cTn id="44" dur="1" fill="hold">
                                              <p:stCondLst>
                                                <p:cond delay="0"/>
                                              </p:stCondLst>
                                            </p:cTn>
                                            <p:tgtEl>
                                              <p:spTgt spid="101"/>
                                            </p:tgtEl>
                                            <p:attrNameLst>
                                              <p:attrName>style.visibility</p:attrName>
                                            </p:attrNameLst>
                                          </p:cBhvr>
                                          <p:to>
                                            <p:strVal val="visible"/>
                                          </p:to>
                                        </p:set>
                                        <p:animEffect transition="in" filter="fade">
                                          <p:cBhvr>
                                            <p:cTn id="45" dur="500"/>
                                            <p:tgtEl>
                                              <p:spTgt spid="101"/>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102"/>
                                            </p:tgtEl>
                                            <p:attrNameLst>
                                              <p:attrName>style.visibility</p:attrName>
                                            </p:attrNameLst>
                                          </p:cBhvr>
                                          <p:to>
                                            <p:strVal val="visible"/>
                                          </p:to>
                                        </p:set>
                                        <p:animEffect transition="in" filter="fade">
                                          <p:cBhvr>
                                            <p:cTn id="48" dur="500"/>
                                            <p:tgtEl>
                                              <p:spTgt spid="102"/>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10" presetClass="entr" presetSubtype="0" fill="hold" grpId="0" nodeType="withEffect">
                                      <p:stCondLst>
                                        <p:cond delay="1000"/>
                                      </p:stCondLst>
                                      <p:childTnLst>
                                        <p:set>
                                          <p:cBhvr>
                                            <p:cTn id="53" dur="1" fill="hold">
                                              <p:stCondLst>
                                                <p:cond delay="0"/>
                                              </p:stCondLst>
                                            </p:cTn>
                                            <p:tgtEl>
                                              <p:spTgt spid="104"/>
                                            </p:tgtEl>
                                            <p:attrNameLst>
                                              <p:attrName>style.visibility</p:attrName>
                                            </p:attrNameLst>
                                          </p:cBhvr>
                                          <p:to>
                                            <p:strVal val="visible"/>
                                          </p:to>
                                        </p:set>
                                        <p:animEffect transition="in" filter="fade">
                                          <p:cBhvr>
                                            <p:cTn id="54" dur="500"/>
                                            <p:tgtEl>
                                              <p:spTgt spid="104"/>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105"/>
                                            </p:tgtEl>
                                            <p:attrNameLst>
                                              <p:attrName>style.visibility</p:attrName>
                                            </p:attrNameLst>
                                          </p:cBhvr>
                                          <p:to>
                                            <p:strVal val="visible"/>
                                          </p:to>
                                        </p:set>
                                        <p:animEffect transition="in" filter="fade">
                                          <p:cBhvr>
                                            <p:cTn id="57" dur="500"/>
                                            <p:tgtEl>
                                              <p:spTgt spid="105"/>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06"/>
                                            </p:tgtEl>
                                            <p:attrNameLst>
                                              <p:attrName>style.visibility</p:attrName>
                                            </p:attrNameLst>
                                          </p:cBhvr>
                                          <p:to>
                                            <p:strVal val="visible"/>
                                          </p:to>
                                        </p:set>
                                        <p:animEffect transition="in" filter="fade">
                                          <p:cBhvr>
                                            <p:cTn id="60"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99" grpId="0"/>
          <p:bldP spid="100" grpId="0"/>
          <p:bldP spid="101" grpId="0"/>
          <p:bldP spid="102" grpId="0"/>
          <p:bldP spid="103" grpId="0"/>
          <p:bldP spid="104" grpId="0"/>
          <p:bldP spid="105" grpId="0"/>
          <p:bldP spid="106" grpId="0"/>
          <p:bldP spid="34"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a:extLst>
              <a:ext uri="{FF2B5EF4-FFF2-40B4-BE49-F238E27FC236}">
                <a16:creationId xmlns:a16="http://schemas.microsoft.com/office/drawing/2014/main" id="{4C7B7911-B17A-D24B-B35E-C519F0C84472}"/>
              </a:ext>
            </a:extLst>
          </p:cNvPr>
          <p:cNvSpPr/>
          <p:nvPr/>
        </p:nvSpPr>
        <p:spPr>
          <a:xfrm>
            <a:off x="6142913"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4"/>
          </a:solidFill>
          <a:ln w="21020"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52C66500-F8AB-2B4E-AF8C-4C2AD36228EB}"/>
              </a:ext>
            </a:extLst>
          </p:cNvPr>
          <p:cNvSpPr/>
          <p:nvPr/>
        </p:nvSpPr>
        <p:spPr>
          <a:xfrm>
            <a:off x="6371382"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5"/>
          </a:solidFill>
          <a:ln w="21020"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C06E278D-E3D1-C14B-BAA0-7EDDC7D0EF44}"/>
              </a:ext>
            </a:extLst>
          </p:cNvPr>
          <p:cNvSpPr/>
          <p:nvPr/>
        </p:nvSpPr>
        <p:spPr>
          <a:xfrm>
            <a:off x="6599850"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6"/>
          </a:solidFill>
          <a:ln w="21020"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1E86B3E3-E4A2-AA40-A5F4-B05CDF36D6E6}"/>
              </a:ext>
            </a:extLst>
          </p:cNvPr>
          <p:cNvSpPr/>
          <p:nvPr/>
        </p:nvSpPr>
        <p:spPr>
          <a:xfrm>
            <a:off x="6145017" y="3780404"/>
            <a:ext cx="1262257" cy="591007"/>
          </a:xfrm>
          <a:custGeom>
            <a:avLst/>
            <a:gdLst>
              <a:gd name="connsiteX0" fmla="*/ 0 w 1262257"/>
              <a:gd name="connsiteY0" fmla="*/ 0 h 591007"/>
              <a:gd name="connsiteX1" fmla="*/ 175875 w 1262257"/>
              <a:gd name="connsiteY1" fmla="*/ 0 h 591007"/>
              <a:gd name="connsiteX2" fmla="*/ 1262258 w 1262257"/>
              <a:gd name="connsiteY2" fmla="*/ 591007 h 591007"/>
              <a:gd name="connsiteX3" fmla="*/ 0 w 1262257"/>
              <a:gd name="connsiteY3" fmla="*/ 591007 h 591007"/>
              <a:gd name="connsiteX4" fmla="*/ 0 w 1262257"/>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2257" h="591007">
                <a:moveTo>
                  <a:pt x="0" y="0"/>
                </a:moveTo>
                <a:lnTo>
                  <a:pt x="175875" y="0"/>
                </a:lnTo>
                <a:lnTo>
                  <a:pt x="1262258" y="591007"/>
                </a:lnTo>
                <a:lnTo>
                  <a:pt x="0" y="591007"/>
                </a:lnTo>
                <a:lnTo>
                  <a:pt x="0" y="0"/>
                </a:lnTo>
                <a:close/>
              </a:path>
            </a:pathLst>
          </a:custGeom>
          <a:solidFill>
            <a:schemeClr val="accent4">
              <a:lumMod val="75000"/>
            </a:schemeClr>
          </a:solidFill>
          <a:ln w="21020"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A107FE13-5844-0B4E-8083-F2A5E4875971}"/>
              </a:ext>
            </a:extLst>
          </p:cNvPr>
          <p:cNvSpPr/>
          <p:nvPr/>
        </p:nvSpPr>
        <p:spPr>
          <a:xfrm>
            <a:off x="6384004" y="3780404"/>
            <a:ext cx="2379145" cy="591007"/>
          </a:xfrm>
          <a:custGeom>
            <a:avLst/>
            <a:gdLst>
              <a:gd name="connsiteX0" fmla="*/ 0 w 2379145"/>
              <a:gd name="connsiteY0" fmla="*/ 0 h 591007"/>
              <a:gd name="connsiteX1" fmla="*/ 175875 w 2379145"/>
              <a:gd name="connsiteY1" fmla="*/ 0 h 591007"/>
              <a:gd name="connsiteX2" fmla="*/ 2379146 w 2379145"/>
              <a:gd name="connsiteY2" fmla="*/ 591007 h 591007"/>
              <a:gd name="connsiteX3" fmla="*/ 1116888 w 2379145"/>
              <a:gd name="connsiteY3" fmla="*/ 591007 h 591007"/>
              <a:gd name="connsiteX4" fmla="*/ 0 w 2379145"/>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145" h="591007">
                <a:moveTo>
                  <a:pt x="0" y="0"/>
                </a:moveTo>
                <a:lnTo>
                  <a:pt x="175875" y="0"/>
                </a:lnTo>
                <a:lnTo>
                  <a:pt x="2379146" y="591007"/>
                </a:lnTo>
                <a:lnTo>
                  <a:pt x="1116888" y="591007"/>
                </a:lnTo>
                <a:lnTo>
                  <a:pt x="0" y="0"/>
                </a:lnTo>
                <a:close/>
              </a:path>
            </a:pathLst>
          </a:custGeom>
          <a:solidFill>
            <a:schemeClr val="accent5">
              <a:lumMod val="75000"/>
            </a:schemeClr>
          </a:solidFill>
          <a:ln w="21020"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681D441C-6C91-634C-9631-0DED2F028107}"/>
              </a:ext>
            </a:extLst>
          </p:cNvPr>
          <p:cNvSpPr/>
          <p:nvPr/>
        </p:nvSpPr>
        <p:spPr>
          <a:xfrm>
            <a:off x="6622992" y="3780404"/>
            <a:ext cx="3495823" cy="591007"/>
          </a:xfrm>
          <a:custGeom>
            <a:avLst/>
            <a:gdLst>
              <a:gd name="connsiteX0" fmla="*/ 0 w 3495823"/>
              <a:gd name="connsiteY0" fmla="*/ 0 h 591007"/>
              <a:gd name="connsiteX1" fmla="*/ 175875 w 3495823"/>
              <a:gd name="connsiteY1" fmla="*/ 0 h 591007"/>
              <a:gd name="connsiteX2" fmla="*/ 3495823 w 3495823"/>
              <a:gd name="connsiteY2" fmla="*/ 591007 h 591007"/>
              <a:gd name="connsiteX3" fmla="*/ 2233565 w 3495823"/>
              <a:gd name="connsiteY3" fmla="*/ 591007 h 591007"/>
              <a:gd name="connsiteX4" fmla="*/ 0 w 3495823"/>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5823" h="591007">
                <a:moveTo>
                  <a:pt x="0" y="0"/>
                </a:moveTo>
                <a:lnTo>
                  <a:pt x="175875" y="0"/>
                </a:lnTo>
                <a:lnTo>
                  <a:pt x="3495823" y="591007"/>
                </a:lnTo>
                <a:lnTo>
                  <a:pt x="2233565" y="591007"/>
                </a:lnTo>
                <a:lnTo>
                  <a:pt x="0" y="0"/>
                </a:lnTo>
                <a:close/>
              </a:path>
            </a:pathLst>
          </a:custGeom>
          <a:solidFill>
            <a:schemeClr val="accent6">
              <a:lumMod val="75000"/>
            </a:schemeClr>
          </a:solidFill>
          <a:ln w="2102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E6D4CA94-A4FF-D847-9676-3E3DFA529DCE}"/>
              </a:ext>
            </a:extLst>
          </p:cNvPr>
          <p:cNvSpPr/>
          <p:nvPr/>
        </p:nvSpPr>
        <p:spPr>
          <a:xfrm>
            <a:off x="5885412"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3"/>
          </a:solidFill>
          <a:ln w="21020"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3BABEF4E-27ED-D44A-9D20-1E8483B0F4C0}"/>
              </a:ext>
            </a:extLst>
          </p:cNvPr>
          <p:cNvSpPr/>
          <p:nvPr/>
        </p:nvSpPr>
        <p:spPr>
          <a:xfrm>
            <a:off x="5656733"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1"/>
          </a:solidFill>
          <a:ln w="2102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9F863D1-0169-414A-AB7F-BE2C7B87FEC9}"/>
              </a:ext>
            </a:extLst>
          </p:cNvPr>
          <p:cNvSpPr/>
          <p:nvPr/>
        </p:nvSpPr>
        <p:spPr>
          <a:xfrm>
            <a:off x="5428265" y="2734277"/>
            <a:ext cx="168090" cy="1046127"/>
          </a:xfrm>
          <a:custGeom>
            <a:avLst/>
            <a:gdLst>
              <a:gd name="connsiteX0" fmla="*/ 0 w 168090"/>
              <a:gd name="connsiteY0" fmla="*/ 0 h 1046127"/>
              <a:gd name="connsiteX1" fmla="*/ 168091 w 168090"/>
              <a:gd name="connsiteY1" fmla="*/ 0 h 1046127"/>
              <a:gd name="connsiteX2" fmla="*/ 168091 w 168090"/>
              <a:gd name="connsiteY2" fmla="*/ 1046127 h 1046127"/>
              <a:gd name="connsiteX3" fmla="*/ 0 w 168090"/>
              <a:gd name="connsiteY3" fmla="*/ 1046127 h 1046127"/>
            </a:gdLst>
            <a:ahLst/>
            <a:cxnLst>
              <a:cxn ang="0">
                <a:pos x="connsiteX0" y="connsiteY0"/>
              </a:cxn>
              <a:cxn ang="0">
                <a:pos x="connsiteX1" y="connsiteY1"/>
              </a:cxn>
              <a:cxn ang="0">
                <a:pos x="connsiteX2" y="connsiteY2"/>
              </a:cxn>
              <a:cxn ang="0">
                <a:pos x="connsiteX3" y="connsiteY3"/>
              </a:cxn>
            </a:cxnLst>
            <a:rect l="l" t="t" r="r" b="b"/>
            <a:pathLst>
              <a:path w="168090" h="1046127">
                <a:moveTo>
                  <a:pt x="0" y="0"/>
                </a:moveTo>
                <a:lnTo>
                  <a:pt x="168091" y="0"/>
                </a:lnTo>
                <a:lnTo>
                  <a:pt x="168091" y="1046127"/>
                </a:lnTo>
                <a:lnTo>
                  <a:pt x="0" y="1046127"/>
                </a:lnTo>
                <a:close/>
              </a:path>
            </a:pathLst>
          </a:custGeom>
          <a:solidFill>
            <a:schemeClr val="accent1"/>
          </a:solidFill>
          <a:ln w="21020"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3D05F35A-13B3-D941-A7EB-471B4A612848}"/>
              </a:ext>
            </a:extLst>
          </p:cNvPr>
          <p:cNvSpPr/>
          <p:nvPr/>
        </p:nvSpPr>
        <p:spPr>
          <a:xfrm>
            <a:off x="4789352" y="3780404"/>
            <a:ext cx="1262257" cy="591007"/>
          </a:xfrm>
          <a:custGeom>
            <a:avLst/>
            <a:gdLst>
              <a:gd name="connsiteX0" fmla="*/ 1262258 w 1262257"/>
              <a:gd name="connsiteY0" fmla="*/ 0 h 591007"/>
              <a:gd name="connsiteX1" fmla="*/ 1086383 w 1262257"/>
              <a:gd name="connsiteY1" fmla="*/ 0 h 591007"/>
              <a:gd name="connsiteX2" fmla="*/ 0 w 1262257"/>
              <a:gd name="connsiteY2" fmla="*/ 591007 h 591007"/>
              <a:gd name="connsiteX3" fmla="*/ 1262258 w 1262257"/>
              <a:gd name="connsiteY3" fmla="*/ 591007 h 591007"/>
              <a:gd name="connsiteX4" fmla="*/ 1262258 w 1262257"/>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2257" h="591007">
                <a:moveTo>
                  <a:pt x="1262258" y="0"/>
                </a:moveTo>
                <a:lnTo>
                  <a:pt x="1086383" y="0"/>
                </a:lnTo>
                <a:lnTo>
                  <a:pt x="0" y="591007"/>
                </a:lnTo>
                <a:lnTo>
                  <a:pt x="1262258" y="591007"/>
                </a:lnTo>
                <a:lnTo>
                  <a:pt x="1262258" y="0"/>
                </a:lnTo>
                <a:close/>
              </a:path>
            </a:pathLst>
          </a:custGeom>
          <a:solidFill>
            <a:schemeClr val="accent3">
              <a:lumMod val="75000"/>
            </a:schemeClr>
          </a:solidFill>
          <a:ln w="21020"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46B7ECB7-580B-204C-B8C1-C85EDD9D9216}"/>
              </a:ext>
            </a:extLst>
          </p:cNvPr>
          <p:cNvSpPr/>
          <p:nvPr/>
        </p:nvSpPr>
        <p:spPr>
          <a:xfrm>
            <a:off x="3433476" y="3780404"/>
            <a:ext cx="2379145" cy="591007"/>
          </a:xfrm>
          <a:custGeom>
            <a:avLst/>
            <a:gdLst>
              <a:gd name="connsiteX0" fmla="*/ 2379146 w 2379145"/>
              <a:gd name="connsiteY0" fmla="*/ 0 h 591007"/>
              <a:gd name="connsiteX1" fmla="*/ 2203271 w 2379145"/>
              <a:gd name="connsiteY1" fmla="*/ 0 h 591007"/>
              <a:gd name="connsiteX2" fmla="*/ 0 w 2379145"/>
              <a:gd name="connsiteY2" fmla="*/ 591007 h 591007"/>
              <a:gd name="connsiteX3" fmla="*/ 1262258 w 2379145"/>
              <a:gd name="connsiteY3" fmla="*/ 591007 h 591007"/>
              <a:gd name="connsiteX4" fmla="*/ 2379146 w 2379145"/>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9145" h="591007">
                <a:moveTo>
                  <a:pt x="2379146" y="0"/>
                </a:moveTo>
                <a:lnTo>
                  <a:pt x="2203271" y="0"/>
                </a:lnTo>
                <a:lnTo>
                  <a:pt x="0" y="591007"/>
                </a:lnTo>
                <a:lnTo>
                  <a:pt x="1262258" y="591007"/>
                </a:lnTo>
                <a:lnTo>
                  <a:pt x="2379146" y="0"/>
                </a:lnTo>
                <a:close/>
              </a:path>
            </a:pathLst>
          </a:custGeom>
          <a:solidFill>
            <a:schemeClr val="accent2">
              <a:lumMod val="75000"/>
            </a:schemeClr>
          </a:solidFill>
          <a:ln w="21020"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D3C153AB-883C-4A4C-8B8D-E0FFC3C05BE0}"/>
              </a:ext>
            </a:extLst>
          </p:cNvPr>
          <p:cNvSpPr/>
          <p:nvPr/>
        </p:nvSpPr>
        <p:spPr>
          <a:xfrm>
            <a:off x="2077812" y="3780404"/>
            <a:ext cx="3495823" cy="591007"/>
          </a:xfrm>
          <a:custGeom>
            <a:avLst/>
            <a:gdLst>
              <a:gd name="connsiteX0" fmla="*/ 3495823 w 3495823"/>
              <a:gd name="connsiteY0" fmla="*/ 0 h 591007"/>
              <a:gd name="connsiteX1" fmla="*/ 3319949 w 3495823"/>
              <a:gd name="connsiteY1" fmla="*/ 0 h 591007"/>
              <a:gd name="connsiteX2" fmla="*/ 0 w 3495823"/>
              <a:gd name="connsiteY2" fmla="*/ 591007 h 591007"/>
              <a:gd name="connsiteX3" fmla="*/ 1262258 w 3495823"/>
              <a:gd name="connsiteY3" fmla="*/ 591007 h 591007"/>
              <a:gd name="connsiteX4" fmla="*/ 3495823 w 3495823"/>
              <a:gd name="connsiteY4" fmla="*/ 0 h 591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5823" h="591007">
                <a:moveTo>
                  <a:pt x="3495823" y="0"/>
                </a:moveTo>
                <a:lnTo>
                  <a:pt x="3319949" y="0"/>
                </a:lnTo>
                <a:lnTo>
                  <a:pt x="0" y="591007"/>
                </a:lnTo>
                <a:lnTo>
                  <a:pt x="1262258" y="591007"/>
                </a:lnTo>
                <a:lnTo>
                  <a:pt x="3495823" y="0"/>
                </a:lnTo>
                <a:close/>
              </a:path>
            </a:pathLst>
          </a:custGeom>
          <a:solidFill>
            <a:schemeClr val="accent1">
              <a:lumMod val="75000"/>
            </a:schemeClr>
          </a:solidFill>
          <a:ln w="21020"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6C330432-B06F-C040-93A3-0F9B27862DDF}"/>
              </a:ext>
            </a:extLst>
          </p:cNvPr>
          <p:cNvSpPr/>
          <p:nvPr/>
        </p:nvSpPr>
        <p:spPr>
          <a:xfrm>
            <a:off x="2077812"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1"/>
          </a:solidFill>
          <a:ln w="21020"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769EF0B8-80E2-0343-9507-60AEB15EF7C4}"/>
              </a:ext>
            </a:extLst>
          </p:cNvPr>
          <p:cNvSpPr/>
          <p:nvPr/>
        </p:nvSpPr>
        <p:spPr>
          <a:xfrm>
            <a:off x="3433476"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2"/>
          </a:solidFill>
          <a:ln w="2102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74BBC96B-3B11-AA42-994C-089707288289}"/>
              </a:ext>
            </a:extLst>
          </p:cNvPr>
          <p:cNvSpPr/>
          <p:nvPr/>
        </p:nvSpPr>
        <p:spPr>
          <a:xfrm>
            <a:off x="4789352"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3"/>
          </a:solidFill>
          <a:ln w="21020"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3E3C7475-CA33-D048-B9B3-2A372D314623}"/>
              </a:ext>
            </a:extLst>
          </p:cNvPr>
          <p:cNvSpPr/>
          <p:nvPr/>
        </p:nvSpPr>
        <p:spPr>
          <a:xfrm>
            <a:off x="6145017"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4"/>
          </a:solidFill>
          <a:ln w="21020"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DF8478C6-4B0A-FA40-96B8-983592AE01B0}"/>
              </a:ext>
            </a:extLst>
          </p:cNvPr>
          <p:cNvSpPr/>
          <p:nvPr/>
        </p:nvSpPr>
        <p:spPr>
          <a:xfrm>
            <a:off x="7500892"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5"/>
          </a:solidFill>
          <a:ln w="21020" cap="flat">
            <a:noFill/>
            <a:prstDash val="solid"/>
            <a:miter/>
          </a:ln>
        </p:spPr>
        <p:txBody>
          <a:bodyPr rtlCol="0" anchor="ctr"/>
          <a:lstStyle/>
          <a:p>
            <a:endParaRPr lang="en-US"/>
          </a:p>
        </p:txBody>
      </p:sp>
      <p:sp>
        <p:nvSpPr>
          <p:cNvPr id="35" name="Rectangle 34">
            <a:extLst>
              <a:ext uri="{FF2B5EF4-FFF2-40B4-BE49-F238E27FC236}">
                <a16:creationId xmlns:a16="http://schemas.microsoft.com/office/drawing/2014/main" id="{F61AA97F-E2CF-6C4D-8795-F3B3DF4B66A8}"/>
              </a:ext>
            </a:extLst>
          </p:cNvPr>
          <p:cNvSpPr/>
          <p:nvPr/>
        </p:nvSpPr>
        <p:spPr>
          <a:xfrm>
            <a:off x="5282054" y="2363550"/>
            <a:ext cx="1627891" cy="1065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57EF3E81-31BF-3946-95ED-0A9686D4F94A}"/>
              </a:ext>
            </a:extLst>
          </p:cNvPr>
          <p:cNvSpPr/>
          <p:nvPr/>
        </p:nvSpPr>
        <p:spPr>
          <a:xfrm>
            <a:off x="8856557" y="4371411"/>
            <a:ext cx="1262257" cy="976301"/>
          </a:xfrm>
          <a:custGeom>
            <a:avLst/>
            <a:gdLst>
              <a:gd name="connsiteX0" fmla="*/ 0 w 1262257"/>
              <a:gd name="connsiteY0" fmla="*/ 0 h 976301"/>
              <a:gd name="connsiteX1" fmla="*/ 1262258 w 1262257"/>
              <a:gd name="connsiteY1" fmla="*/ 0 h 976301"/>
              <a:gd name="connsiteX2" fmla="*/ 1262258 w 1262257"/>
              <a:gd name="connsiteY2" fmla="*/ 976302 h 976301"/>
              <a:gd name="connsiteX3" fmla="*/ 0 w 1262257"/>
              <a:gd name="connsiteY3" fmla="*/ 976302 h 976301"/>
            </a:gdLst>
            <a:ahLst/>
            <a:cxnLst>
              <a:cxn ang="0">
                <a:pos x="connsiteX0" y="connsiteY0"/>
              </a:cxn>
              <a:cxn ang="0">
                <a:pos x="connsiteX1" y="connsiteY1"/>
              </a:cxn>
              <a:cxn ang="0">
                <a:pos x="connsiteX2" y="connsiteY2"/>
              </a:cxn>
              <a:cxn ang="0">
                <a:pos x="connsiteX3" y="connsiteY3"/>
              </a:cxn>
            </a:cxnLst>
            <a:rect l="l" t="t" r="r" b="b"/>
            <a:pathLst>
              <a:path w="1262257" h="976301">
                <a:moveTo>
                  <a:pt x="0" y="0"/>
                </a:moveTo>
                <a:lnTo>
                  <a:pt x="1262258" y="0"/>
                </a:lnTo>
                <a:lnTo>
                  <a:pt x="1262258" y="976302"/>
                </a:lnTo>
                <a:lnTo>
                  <a:pt x="0" y="976302"/>
                </a:lnTo>
                <a:close/>
              </a:path>
            </a:pathLst>
          </a:custGeom>
          <a:solidFill>
            <a:schemeClr val="accent6"/>
          </a:solidFill>
          <a:ln w="21020"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C8EA591D-E5D9-7B40-A0DE-EF9DC0652BA0}"/>
              </a:ext>
            </a:extLst>
          </p:cNvPr>
          <p:cNvSpPr/>
          <p:nvPr/>
        </p:nvSpPr>
        <p:spPr>
          <a:xfrm>
            <a:off x="5282054" y="2138590"/>
            <a:ext cx="1627891" cy="1396851"/>
          </a:xfrm>
          <a:custGeom>
            <a:avLst/>
            <a:gdLst>
              <a:gd name="connsiteX0" fmla="*/ 3872806 w 3872807"/>
              <a:gd name="connsiteY0" fmla="*/ 3051773 h 3323155"/>
              <a:gd name="connsiteX1" fmla="*/ 3804641 w 3872807"/>
              <a:gd name="connsiteY1" fmla="*/ 3323156 h 3323155"/>
              <a:gd name="connsiteX2" fmla="*/ 12012 w 3872807"/>
              <a:gd name="connsiteY2" fmla="*/ 3323156 h 3323155"/>
              <a:gd name="connsiteX3" fmla="*/ 1 w 3872807"/>
              <a:gd name="connsiteY3" fmla="*/ 3213461 h 3323155"/>
              <a:gd name="connsiteX4" fmla="*/ 511405 w 3872807"/>
              <a:gd name="connsiteY4" fmla="*/ 2703470 h 3323155"/>
              <a:gd name="connsiteX5" fmla="*/ 760028 w 3872807"/>
              <a:gd name="connsiteY5" fmla="*/ 2768670 h 3323155"/>
              <a:gd name="connsiteX6" fmla="*/ 746815 w 3872807"/>
              <a:gd name="connsiteY6" fmla="*/ 2669043 h 3323155"/>
              <a:gd name="connsiteX7" fmla="*/ 1129667 w 3872807"/>
              <a:gd name="connsiteY7" fmla="*/ 2286448 h 3323155"/>
              <a:gd name="connsiteX8" fmla="*/ 1264060 w 3872807"/>
              <a:gd name="connsiteY8" fmla="*/ 2310957 h 3323155"/>
              <a:gd name="connsiteX9" fmla="*/ 1571104 w 3872807"/>
              <a:gd name="connsiteY9" fmla="*/ 0 h 3323155"/>
              <a:gd name="connsiteX10" fmla="*/ 1949916 w 3872807"/>
              <a:gd name="connsiteY10" fmla="*/ 2568515 h 3323155"/>
              <a:gd name="connsiteX11" fmla="*/ 1958024 w 3872807"/>
              <a:gd name="connsiteY11" fmla="*/ 2568515 h 3323155"/>
              <a:gd name="connsiteX12" fmla="*/ 2206662 w 3872807"/>
              <a:gd name="connsiteY12" fmla="*/ 2817357 h 3323155"/>
              <a:gd name="connsiteX13" fmla="*/ 2206662 w 3872807"/>
              <a:gd name="connsiteY13" fmla="*/ 2817657 h 3323155"/>
              <a:gd name="connsiteX14" fmla="*/ 2205911 w 3872807"/>
              <a:gd name="connsiteY14" fmla="*/ 2831783 h 3323155"/>
              <a:gd name="connsiteX15" fmla="*/ 2344494 w 3872807"/>
              <a:gd name="connsiteY15" fmla="*/ 2979345 h 3323155"/>
              <a:gd name="connsiteX16" fmla="*/ 2336086 w 3872807"/>
              <a:gd name="connsiteY16" fmla="*/ 3028182 h 3323155"/>
              <a:gd name="connsiteX17" fmla="*/ 2618206 w 3872807"/>
              <a:gd name="connsiteY17" fmla="*/ 2914730 h 3323155"/>
              <a:gd name="connsiteX18" fmla="*/ 2740873 w 3872807"/>
              <a:gd name="connsiteY18" fmla="*/ 2933363 h 3323155"/>
              <a:gd name="connsiteX19" fmla="*/ 3419372 w 3872807"/>
              <a:gd name="connsiteY19" fmla="*/ 2492029 h 3323155"/>
              <a:gd name="connsiteX20" fmla="*/ 3872806 w 3872807"/>
              <a:gd name="connsiteY20" fmla="*/ 3052525 h 3323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72807" h="3323155">
                <a:moveTo>
                  <a:pt x="3872806" y="3051773"/>
                </a:moveTo>
                <a:cubicBezTo>
                  <a:pt x="3872971" y="3146502"/>
                  <a:pt x="3849534" y="3239773"/>
                  <a:pt x="3804641" y="3323156"/>
                </a:cubicBezTo>
                <a:lnTo>
                  <a:pt x="12012" y="3323156"/>
                </a:lnTo>
                <a:cubicBezTo>
                  <a:pt x="3964" y="3287152"/>
                  <a:pt x="-59" y="3250352"/>
                  <a:pt x="1" y="3213461"/>
                </a:cubicBezTo>
                <a:cubicBezTo>
                  <a:pt x="511" y="2931290"/>
                  <a:pt x="229465" y="2702959"/>
                  <a:pt x="511405" y="2703470"/>
                </a:cubicBezTo>
                <a:cubicBezTo>
                  <a:pt x="598473" y="2703620"/>
                  <a:pt x="684070" y="2726070"/>
                  <a:pt x="760028" y="2768670"/>
                </a:cubicBezTo>
                <a:cubicBezTo>
                  <a:pt x="751184" y="2736198"/>
                  <a:pt x="746740" y="2702688"/>
                  <a:pt x="746815" y="2669043"/>
                </a:cubicBezTo>
                <a:cubicBezTo>
                  <a:pt x="746965" y="2457587"/>
                  <a:pt x="918384" y="2286283"/>
                  <a:pt x="1129667" y="2286448"/>
                </a:cubicBezTo>
                <a:cubicBezTo>
                  <a:pt x="1175565" y="2286478"/>
                  <a:pt x="1221089" y="2294788"/>
                  <a:pt x="1264060" y="2310957"/>
                </a:cubicBezTo>
                <a:lnTo>
                  <a:pt x="1571104" y="0"/>
                </a:lnTo>
                <a:lnTo>
                  <a:pt x="1949916" y="2568515"/>
                </a:lnTo>
                <a:lnTo>
                  <a:pt x="1958024" y="2568515"/>
                </a:lnTo>
                <a:cubicBezTo>
                  <a:pt x="2095346" y="2568515"/>
                  <a:pt x="2206662" y="2679923"/>
                  <a:pt x="2206662" y="2817357"/>
                </a:cubicBezTo>
                <a:cubicBezTo>
                  <a:pt x="2206662" y="2817462"/>
                  <a:pt x="2206662" y="2817552"/>
                  <a:pt x="2206662" y="2817657"/>
                </a:cubicBezTo>
                <a:cubicBezTo>
                  <a:pt x="2206662" y="2822316"/>
                  <a:pt x="2206662" y="2827124"/>
                  <a:pt x="2205911" y="2831783"/>
                </a:cubicBezTo>
                <a:cubicBezTo>
                  <a:pt x="2283791" y="2836621"/>
                  <a:pt x="2344479" y="2901251"/>
                  <a:pt x="2344494" y="2979345"/>
                </a:cubicBezTo>
                <a:cubicBezTo>
                  <a:pt x="2344404" y="2995979"/>
                  <a:pt x="2341566" y="3012479"/>
                  <a:pt x="2336086" y="3028182"/>
                </a:cubicBezTo>
                <a:cubicBezTo>
                  <a:pt x="2411923" y="2955257"/>
                  <a:pt x="2513045" y="2914595"/>
                  <a:pt x="2618206" y="2914730"/>
                </a:cubicBezTo>
                <a:cubicBezTo>
                  <a:pt x="2659796" y="2914730"/>
                  <a:pt x="2701160" y="2921011"/>
                  <a:pt x="2740873" y="2933363"/>
                </a:cubicBezTo>
                <a:cubicBezTo>
                  <a:pt x="2806471" y="2623978"/>
                  <a:pt x="3110242" y="2426392"/>
                  <a:pt x="3419372" y="2492029"/>
                </a:cubicBezTo>
                <a:cubicBezTo>
                  <a:pt x="3683851" y="2548198"/>
                  <a:pt x="3872942" y="2781954"/>
                  <a:pt x="3872806" y="3052525"/>
                </a:cubicBezTo>
                <a:close/>
              </a:path>
            </a:pathLst>
          </a:custGeom>
          <a:solidFill>
            <a:schemeClr val="bg1">
              <a:lumMod val="65000"/>
            </a:schemeClr>
          </a:solidFill>
          <a:ln w="14996" cap="flat">
            <a:noFill/>
            <a:prstDash val="solid"/>
            <a:miter/>
          </a:ln>
        </p:spPr>
        <p:txBody>
          <a:bodyPr rtlCol="0" anchor="ctr"/>
          <a:lstStyle/>
          <a:p>
            <a:endParaRPr lang="en-US"/>
          </a:p>
        </p:txBody>
      </p:sp>
      <p:grpSp>
        <p:nvGrpSpPr>
          <p:cNvPr id="61" name="Group 60">
            <a:extLst>
              <a:ext uri="{FF2B5EF4-FFF2-40B4-BE49-F238E27FC236}">
                <a16:creationId xmlns:a16="http://schemas.microsoft.com/office/drawing/2014/main" id="{1F09D97D-B89D-874C-B9CD-0C768C176757}"/>
              </a:ext>
            </a:extLst>
          </p:cNvPr>
          <p:cNvGrpSpPr/>
          <p:nvPr/>
        </p:nvGrpSpPr>
        <p:grpSpPr>
          <a:xfrm rot="18900000">
            <a:off x="5344689" y="1434997"/>
            <a:ext cx="1309375" cy="1266098"/>
            <a:chOff x="9006707" y="270255"/>
            <a:chExt cx="1611215" cy="1557962"/>
          </a:xfrm>
          <a:effectLst>
            <a:outerShdw blurRad="127000" sx="102000" sy="102000" algn="ctr" rotWithShape="0">
              <a:prstClr val="black">
                <a:alpha val="30000"/>
              </a:prstClr>
            </a:outerShdw>
          </a:effectLst>
        </p:grpSpPr>
        <p:sp>
          <p:nvSpPr>
            <p:cNvPr id="62" name="Freeform 61">
              <a:extLst>
                <a:ext uri="{FF2B5EF4-FFF2-40B4-BE49-F238E27FC236}">
                  <a16:creationId xmlns:a16="http://schemas.microsoft.com/office/drawing/2014/main" id="{8A2F6403-96F0-544B-AB3C-F431D4F44A5E}"/>
                </a:ext>
              </a:extLst>
            </p:cNvPr>
            <p:cNvSpPr/>
            <p:nvPr/>
          </p:nvSpPr>
          <p:spPr>
            <a:xfrm>
              <a:off x="9006707" y="605739"/>
              <a:ext cx="791071" cy="570610"/>
            </a:xfrm>
            <a:custGeom>
              <a:avLst/>
              <a:gdLst>
                <a:gd name="connsiteX0" fmla="*/ 687357 w 791071"/>
                <a:gd name="connsiteY0" fmla="*/ 489435 h 570610"/>
                <a:gd name="connsiteX1" fmla="*/ 750604 w 791071"/>
                <a:gd name="connsiteY1" fmla="*/ 570611 h 570610"/>
                <a:gd name="connsiteX2" fmla="*/ 568823 w 791071"/>
                <a:gd name="connsiteY2" fmla="*/ 40447 h 570610"/>
                <a:gd name="connsiteX3" fmla="*/ 38428 w 791071"/>
                <a:gd name="connsiteY3" fmla="*/ 222140 h 570610"/>
                <a:gd name="connsiteX4" fmla="*/ 0 w 791071"/>
                <a:gd name="connsiteY4" fmla="*/ 357093 h 570610"/>
                <a:gd name="connsiteX5" fmla="*/ 687357 w 791071"/>
                <a:gd name="connsiteY5" fmla="*/ 489435 h 570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071" h="570610">
                  <a:moveTo>
                    <a:pt x="687357" y="489435"/>
                  </a:moveTo>
                  <a:cubicBezTo>
                    <a:pt x="710773" y="514596"/>
                    <a:pt x="731937" y="541758"/>
                    <a:pt x="750604" y="570611"/>
                  </a:cubicBezTo>
                  <a:cubicBezTo>
                    <a:pt x="846878" y="374037"/>
                    <a:pt x="765494" y="136675"/>
                    <a:pt x="568823" y="40447"/>
                  </a:cubicBezTo>
                  <a:cubicBezTo>
                    <a:pt x="372164" y="-55780"/>
                    <a:pt x="134690" y="25566"/>
                    <a:pt x="38428" y="222140"/>
                  </a:cubicBezTo>
                  <a:cubicBezTo>
                    <a:pt x="17682" y="264482"/>
                    <a:pt x="4676" y="310182"/>
                    <a:pt x="0" y="357093"/>
                  </a:cubicBezTo>
                  <a:cubicBezTo>
                    <a:pt x="233548" y="247238"/>
                    <a:pt x="511346" y="300723"/>
                    <a:pt x="687357" y="489435"/>
                  </a:cubicBezTo>
                  <a:close/>
                </a:path>
              </a:pathLst>
            </a:custGeom>
            <a:solidFill>
              <a:schemeClr val="bg1">
                <a:lumMod val="65000"/>
              </a:schemeClr>
            </a:solidFill>
            <a:ln w="12303"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90FF0064-F5F0-AC44-9E20-732B5AF6629A}"/>
                </a:ext>
              </a:extLst>
            </p:cNvPr>
            <p:cNvSpPr/>
            <p:nvPr/>
          </p:nvSpPr>
          <p:spPr>
            <a:xfrm>
              <a:off x="9653457" y="1035696"/>
              <a:ext cx="545428" cy="792521"/>
            </a:xfrm>
            <a:custGeom>
              <a:avLst/>
              <a:gdLst>
                <a:gd name="connsiteX0" fmla="*/ 76537 w 545428"/>
                <a:gd name="connsiteY0" fmla="*/ 97975 h 792521"/>
                <a:gd name="connsiteX1" fmla="*/ 0 w 545428"/>
                <a:gd name="connsiteY1" fmla="*/ 29099 h 792521"/>
                <a:gd name="connsiteX2" fmla="*/ 516318 w 545428"/>
                <a:gd name="connsiteY2" fmla="*/ 247599 h 792521"/>
                <a:gd name="connsiteX3" fmla="*/ 297719 w 545428"/>
                <a:gd name="connsiteY3" fmla="*/ 763679 h 792521"/>
                <a:gd name="connsiteX4" fmla="*/ 159965 w 545428"/>
                <a:gd name="connsiteY4" fmla="*/ 792521 h 792521"/>
                <a:gd name="connsiteX5" fmla="*/ 76537 w 545428"/>
                <a:gd name="connsiteY5" fmla="*/ 97975 h 79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5428" h="792521">
                  <a:moveTo>
                    <a:pt x="76537" y="97975"/>
                  </a:moveTo>
                  <a:cubicBezTo>
                    <a:pt x="53046" y="72867"/>
                    <a:pt x="27440" y="49825"/>
                    <a:pt x="0" y="29099"/>
                  </a:cubicBezTo>
                  <a:cubicBezTo>
                    <a:pt x="202946" y="-53077"/>
                    <a:pt x="434108" y="44749"/>
                    <a:pt x="516318" y="247599"/>
                  </a:cubicBezTo>
                  <a:cubicBezTo>
                    <a:pt x="598527" y="450449"/>
                    <a:pt x="500665" y="681507"/>
                    <a:pt x="297719" y="763679"/>
                  </a:cubicBezTo>
                  <a:cubicBezTo>
                    <a:pt x="253889" y="781427"/>
                    <a:pt x="207240" y="791193"/>
                    <a:pt x="159965" y="792521"/>
                  </a:cubicBezTo>
                  <a:cubicBezTo>
                    <a:pt x="285968" y="567455"/>
                    <a:pt x="252264" y="286829"/>
                    <a:pt x="76537" y="97975"/>
                  </a:cubicBezTo>
                  <a:close/>
                </a:path>
              </a:pathLst>
            </a:custGeom>
            <a:solidFill>
              <a:schemeClr val="bg1">
                <a:lumMod val="65000"/>
              </a:schemeClr>
            </a:solidFill>
            <a:ln w="12303"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DE5093B5-F610-7142-AD4F-767B729865F5}"/>
                </a:ext>
              </a:extLst>
            </p:cNvPr>
            <p:cNvSpPr/>
            <p:nvPr/>
          </p:nvSpPr>
          <p:spPr>
            <a:xfrm>
              <a:off x="9007075" y="677241"/>
              <a:ext cx="1103389" cy="1150975"/>
            </a:xfrm>
            <a:custGeom>
              <a:avLst/>
              <a:gdLst>
                <a:gd name="connsiteX0" fmla="*/ 888175 w 1103389"/>
                <a:gd name="connsiteY0" fmla="*/ 1075212 h 1150975"/>
                <a:gd name="connsiteX1" fmla="*/ 834894 w 1103389"/>
                <a:gd name="connsiteY1" fmla="*/ 416211 h 1150975"/>
                <a:gd name="connsiteX2" fmla="*/ 831695 w 1103389"/>
                <a:gd name="connsiteY2" fmla="*/ 423222 h 1150975"/>
                <a:gd name="connsiteX3" fmla="*/ 785797 w 1103389"/>
                <a:gd name="connsiteY3" fmla="*/ 361725 h 1150975"/>
                <a:gd name="connsiteX4" fmla="*/ 727717 w 1103389"/>
                <a:gd name="connsiteY4" fmla="*/ 311789 h 1150975"/>
                <a:gd name="connsiteX5" fmla="*/ 734854 w 1103389"/>
                <a:gd name="connsiteY5" fmla="*/ 308960 h 1150975"/>
                <a:gd name="connsiteX6" fmla="*/ 81090 w 1103389"/>
                <a:gd name="connsiteY6" fmla="*/ 209827 h 1150975"/>
                <a:gd name="connsiteX7" fmla="*/ 167225 w 1103389"/>
                <a:gd name="connsiteY7" fmla="*/ 0 h 1150975"/>
                <a:gd name="connsiteX8" fmla="*/ 0 w 1103389"/>
                <a:gd name="connsiteY8" fmla="*/ 285592 h 1150975"/>
                <a:gd name="connsiteX9" fmla="*/ 653887 w 1103389"/>
                <a:gd name="connsiteY9" fmla="*/ 384848 h 1150975"/>
                <a:gd name="connsiteX10" fmla="*/ 646750 w 1103389"/>
                <a:gd name="connsiteY10" fmla="*/ 387553 h 1150975"/>
                <a:gd name="connsiteX11" fmla="*/ 704830 w 1103389"/>
                <a:gd name="connsiteY11" fmla="*/ 437612 h 1150975"/>
                <a:gd name="connsiteX12" fmla="*/ 750604 w 1103389"/>
                <a:gd name="connsiteY12" fmla="*/ 499109 h 1150975"/>
                <a:gd name="connsiteX13" fmla="*/ 753927 w 1103389"/>
                <a:gd name="connsiteY13" fmla="*/ 492098 h 1150975"/>
                <a:gd name="connsiteX14" fmla="*/ 807085 w 1103389"/>
                <a:gd name="connsiteY14" fmla="*/ 1150976 h 1150975"/>
                <a:gd name="connsiteX15" fmla="*/ 1065490 w 1103389"/>
                <a:gd name="connsiteY15" fmla="*/ 1044340 h 1150975"/>
                <a:gd name="connsiteX16" fmla="*/ 1103389 w 1103389"/>
                <a:gd name="connsiteY16" fmla="*/ 1003752 h 1150975"/>
                <a:gd name="connsiteX17" fmla="*/ 888175 w 1103389"/>
                <a:gd name="connsiteY17" fmla="*/ 1075212 h 115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03389" h="1150975">
                  <a:moveTo>
                    <a:pt x="888175" y="1075212"/>
                  </a:moveTo>
                  <a:cubicBezTo>
                    <a:pt x="1005613" y="865040"/>
                    <a:pt x="984572" y="604807"/>
                    <a:pt x="834894" y="416211"/>
                  </a:cubicBezTo>
                  <a:lnTo>
                    <a:pt x="831695" y="423222"/>
                  </a:lnTo>
                  <a:cubicBezTo>
                    <a:pt x="817680" y="401794"/>
                    <a:pt x="802360" y="381255"/>
                    <a:pt x="785797" y="361725"/>
                  </a:cubicBezTo>
                  <a:cubicBezTo>
                    <a:pt x="767524" y="343857"/>
                    <a:pt x="748119" y="327178"/>
                    <a:pt x="727717" y="311789"/>
                  </a:cubicBezTo>
                  <a:lnTo>
                    <a:pt x="734854" y="308960"/>
                  </a:lnTo>
                  <a:cubicBezTo>
                    <a:pt x="557158" y="146577"/>
                    <a:pt x="298974" y="107429"/>
                    <a:pt x="81090" y="209827"/>
                  </a:cubicBezTo>
                  <a:cubicBezTo>
                    <a:pt x="88707" y="132982"/>
                    <a:pt x="118645" y="60042"/>
                    <a:pt x="167225" y="0"/>
                  </a:cubicBezTo>
                  <a:cubicBezTo>
                    <a:pt x="72440" y="66221"/>
                    <a:pt x="11345" y="170553"/>
                    <a:pt x="0" y="285592"/>
                  </a:cubicBezTo>
                  <a:cubicBezTo>
                    <a:pt x="217946" y="183170"/>
                    <a:pt x="476191" y="222369"/>
                    <a:pt x="653887" y="384848"/>
                  </a:cubicBezTo>
                  <a:lnTo>
                    <a:pt x="646750" y="387553"/>
                  </a:lnTo>
                  <a:cubicBezTo>
                    <a:pt x="667152" y="402985"/>
                    <a:pt x="686558" y="419705"/>
                    <a:pt x="704830" y="437612"/>
                  </a:cubicBezTo>
                  <a:cubicBezTo>
                    <a:pt x="721405" y="457098"/>
                    <a:pt x="736701" y="477640"/>
                    <a:pt x="750604" y="499109"/>
                  </a:cubicBezTo>
                  <a:cubicBezTo>
                    <a:pt x="751835" y="496772"/>
                    <a:pt x="752820" y="494435"/>
                    <a:pt x="753927" y="492098"/>
                  </a:cubicBezTo>
                  <a:cubicBezTo>
                    <a:pt x="903543" y="680682"/>
                    <a:pt x="924536" y="940866"/>
                    <a:pt x="807085" y="1150976"/>
                  </a:cubicBezTo>
                  <a:cubicBezTo>
                    <a:pt x="903359" y="1148160"/>
                    <a:pt x="995277" y="1110228"/>
                    <a:pt x="1065490" y="1044340"/>
                  </a:cubicBezTo>
                  <a:cubicBezTo>
                    <a:pt x="1079037" y="1031697"/>
                    <a:pt x="1091699" y="1018130"/>
                    <a:pt x="1103389" y="1003752"/>
                  </a:cubicBezTo>
                  <a:cubicBezTo>
                    <a:pt x="1040141" y="1048006"/>
                    <a:pt x="965339" y="1072838"/>
                    <a:pt x="888175" y="1075212"/>
                  </a:cubicBezTo>
                  <a:close/>
                </a:path>
              </a:pathLst>
            </a:custGeom>
            <a:solidFill>
              <a:schemeClr val="tx1">
                <a:lumMod val="50000"/>
                <a:lumOff val="50000"/>
              </a:schemeClr>
            </a:solidFill>
            <a:ln w="12303"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19BE50B8-8DDF-A449-B72E-78E69D84E380}"/>
                </a:ext>
              </a:extLst>
            </p:cNvPr>
            <p:cNvSpPr/>
            <p:nvPr/>
          </p:nvSpPr>
          <p:spPr>
            <a:xfrm>
              <a:off x="9486520" y="270255"/>
              <a:ext cx="1131402" cy="1078917"/>
            </a:xfrm>
            <a:custGeom>
              <a:avLst/>
              <a:gdLst>
                <a:gd name="connsiteX0" fmla="*/ 685715 w 1131402"/>
                <a:gd name="connsiteY0" fmla="*/ 947052 h 1078917"/>
                <a:gd name="connsiteX1" fmla="*/ 73419 w 1131402"/>
                <a:gd name="connsiteY1" fmla="*/ 985672 h 1078917"/>
                <a:gd name="connsiteX2" fmla="*/ 155370 w 1131402"/>
                <a:gd name="connsiteY2" fmla="*/ 378083 h 1078917"/>
                <a:gd name="connsiteX3" fmla="*/ 1131402 w 1131402"/>
                <a:gd name="connsiteY3" fmla="*/ 0 h 1078917"/>
                <a:gd name="connsiteX4" fmla="*/ 685715 w 1131402"/>
                <a:gd name="connsiteY4" fmla="*/ 947052 h 1078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402" h="1078917">
                  <a:moveTo>
                    <a:pt x="685715" y="947052"/>
                  </a:moveTo>
                  <a:cubicBezTo>
                    <a:pt x="393471" y="1219238"/>
                    <a:pt x="73419" y="985672"/>
                    <a:pt x="73419" y="985672"/>
                  </a:cubicBezTo>
                  <a:cubicBezTo>
                    <a:pt x="73419" y="985672"/>
                    <a:pt x="-137365" y="650268"/>
                    <a:pt x="155370" y="378083"/>
                  </a:cubicBezTo>
                  <a:cubicBezTo>
                    <a:pt x="448106" y="105898"/>
                    <a:pt x="1131402" y="0"/>
                    <a:pt x="1131402" y="0"/>
                  </a:cubicBezTo>
                  <a:cubicBezTo>
                    <a:pt x="1131402" y="0"/>
                    <a:pt x="977836" y="674990"/>
                    <a:pt x="685715" y="947052"/>
                  </a:cubicBezTo>
                  <a:close/>
                </a:path>
              </a:pathLst>
            </a:custGeom>
            <a:solidFill>
              <a:srgbClr val="FFFFFF"/>
            </a:solidFill>
            <a:ln w="12303"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6B599D64-CA6A-6C46-B6D5-3EDE4663378D}"/>
                </a:ext>
              </a:extLst>
            </p:cNvPr>
            <p:cNvSpPr/>
            <p:nvPr/>
          </p:nvSpPr>
          <p:spPr>
            <a:xfrm>
              <a:off x="9487174" y="270255"/>
              <a:ext cx="1130624" cy="1079147"/>
            </a:xfrm>
            <a:custGeom>
              <a:avLst/>
              <a:gdLst>
                <a:gd name="connsiteX0" fmla="*/ 368577 w 1130624"/>
                <a:gd name="connsiteY0" fmla="*/ 553472 h 1079147"/>
                <a:gd name="connsiteX1" fmla="*/ 1130625 w 1130624"/>
                <a:gd name="connsiteY1" fmla="*/ 0 h 1079147"/>
                <a:gd name="connsiteX2" fmla="*/ 1130625 w 1130624"/>
                <a:gd name="connsiteY2" fmla="*/ 0 h 1079147"/>
                <a:gd name="connsiteX3" fmla="*/ 154716 w 1130624"/>
                <a:gd name="connsiteY3" fmla="*/ 378083 h 1079147"/>
                <a:gd name="connsiteX4" fmla="*/ 73257 w 1130624"/>
                <a:gd name="connsiteY4" fmla="*/ 985918 h 1079147"/>
                <a:gd name="connsiteX5" fmla="*/ 367469 w 1130624"/>
                <a:gd name="connsiteY5" fmla="*/ 1079148 h 1079147"/>
                <a:gd name="connsiteX6" fmla="*/ 368577 w 1130624"/>
                <a:gd name="connsiteY6" fmla="*/ 553472 h 107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624" h="1079147">
                  <a:moveTo>
                    <a:pt x="368577" y="553472"/>
                  </a:moveTo>
                  <a:cubicBezTo>
                    <a:pt x="535186" y="300843"/>
                    <a:pt x="942235" y="88679"/>
                    <a:pt x="1130625" y="0"/>
                  </a:cubicBezTo>
                  <a:lnTo>
                    <a:pt x="1130625" y="0"/>
                  </a:lnTo>
                  <a:cubicBezTo>
                    <a:pt x="1130625" y="0"/>
                    <a:pt x="446344" y="105898"/>
                    <a:pt x="154716" y="378083"/>
                  </a:cubicBezTo>
                  <a:cubicBezTo>
                    <a:pt x="-136913" y="650268"/>
                    <a:pt x="73257" y="985918"/>
                    <a:pt x="73257" y="985918"/>
                  </a:cubicBezTo>
                  <a:cubicBezTo>
                    <a:pt x="160512" y="1044238"/>
                    <a:pt x="262545" y="1076571"/>
                    <a:pt x="367469" y="1079148"/>
                  </a:cubicBezTo>
                  <a:cubicBezTo>
                    <a:pt x="299176" y="972512"/>
                    <a:pt x="221655" y="774861"/>
                    <a:pt x="368577" y="553472"/>
                  </a:cubicBezTo>
                  <a:close/>
                </a:path>
              </a:pathLst>
            </a:custGeom>
            <a:solidFill>
              <a:srgbClr val="F2F2F2"/>
            </a:solidFill>
            <a:ln w="12303"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A1B8BEF5-F9C0-6241-A22B-08478ABE15D4}"/>
                </a:ext>
              </a:extLst>
            </p:cNvPr>
            <p:cNvSpPr/>
            <p:nvPr/>
          </p:nvSpPr>
          <p:spPr>
            <a:xfrm>
              <a:off x="9385700" y="1104153"/>
              <a:ext cx="321775" cy="333928"/>
            </a:xfrm>
            <a:custGeom>
              <a:avLst/>
              <a:gdLst>
                <a:gd name="connsiteX0" fmla="*/ 279323 w 321775"/>
                <a:gd name="connsiteY0" fmla="*/ 333928 h 333928"/>
                <a:gd name="connsiteX1" fmla="*/ 0 w 321775"/>
                <a:gd name="connsiteY1" fmla="*/ 34438 h 333928"/>
                <a:gd name="connsiteX2" fmla="*/ 114436 w 321775"/>
                <a:gd name="connsiteY2" fmla="*/ 0 h 333928"/>
                <a:gd name="connsiteX3" fmla="*/ 321776 w 321775"/>
                <a:gd name="connsiteY3" fmla="*/ 222127 h 333928"/>
                <a:gd name="connsiteX4" fmla="*/ 279323 w 321775"/>
                <a:gd name="connsiteY4" fmla="*/ 333928 h 333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75" h="333928">
                  <a:moveTo>
                    <a:pt x="279323" y="333928"/>
                  </a:moveTo>
                  <a:lnTo>
                    <a:pt x="0" y="34438"/>
                  </a:lnTo>
                  <a:lnTo>
                    <a:pt x="114436" y="0"/>
                  </a:lnTo>
                  <a:lnTo>
                    <a:pt x="321776" y="222127"/>
                  </a:lnTo>
                  <a:lnTo>
                    <a:pt x="279323" y="333928"/>
                  </a:lnTo>
                  <a:close/>
                </a:path>
              </a:pathLst>
            </a:custGeom>
            <a:solidFill>
              <a:srgbClr val="6D6D6D"/>
            </a:solidFill>
            <a:ln w="12303"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CC5F9DA0-3860-454C-BDB0-4BB8F61479F5}"/>
                </a:ext>
              </a:extLst>
            </p:cNvPr>
            <p:cNvSpPr/>
            <p:nvPr/>
          </p:nvSpPr>
          <p:spPr>
            <a:xfrm rot="16321800">
              <a:off x="9867299" y="541462"/>
              <a:ext cx="443717" cy="443515"/>
            </a:xfrm>
            <a:custGeom>
              <a:avLst/>
              <a:gdLst>
                <a:gd name="connsiteX0" fmla="*/ 443718 w 443717"/>
                <a:gd name="connsiteY0" fmla="*/ 221758 h 443515"/>
                <a:gd name="connsiteX1" fmla="*/ 221858 w 443717"/>
                <a:gd name="connsiteY1" fmla="*/ 443515 h 443515"/>
                <a:gd name="connsiteX2" fmla="*/ -1 w 443717"/>
                <a:gd name="connsiteY2" fmla="*/ 221758 h 443515"/>
                <a:gd name="connsiteX3" fmla="*/ 221858 w 443717"/>
                <a:gd name="connsiteY3" fmla="*/ 0 h 443515"/>
                <a:gd name="connsiteX4" fmla="*/ 443718 w 443717"/>
                <a:gd name="connsiteY4" fmla="*/ 221758 h 4435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717" h="443515">
                  <a:moveTo>
                    <a:pt x="443718" y="221758"/>
                  </a:moveTo>
                  <a:cubicBezTo>
                    <a:pt x="443718" y="344231"/>
                    <a:pt x="344388" y="443515"/>
                    <a:pt x="221858" y="443515"/>
                  </a:cubicBezTo>
                  <a:cubicBezTo>
                    <a:pt x="99329" y="443515"/>
                    <a:pt x="-1" y="344231"/>
                    <a:pt x="-1" y="221758"/>
                  </a:cubicBezTo>
                  <a:cubicBezTo>
                    <a:pt x="-1" y="99284"/>
                    <a:pt x="99329" y="0"/>
                    <a:pt x="221858" y="0"/>
                  </a:cubicBezTo>
                  <a:cubicBezTo>
                    <a:pt x="344388" y="0"/>
                    <a:pt x="443718" y="99284"/>
                    <a:pt x="443718" y="221758"/>
                  </a:cubicBezTo>
                  <a:close/>
                </a:path>
              </a:pathLst>
            </a:custGeom>
            <a:solidFill>
              <a:srgbClr val="606060"/>
            </a:solidFill>
            <a:ln w="12303"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71E1E410-0DCE-A740-86FC-63F9E21E678B}"/>
                </a:ext>
              </a:extLst>
            </p:cNvPr>
            <p:cNvSpPr/>
            <p:nvPr/>
          </p:nvSpPr>
          <p:spPr>
            <a:xfrm rot="16317600">
              <a:off x="9904561" y="578689"/>
              <a:ext cx="369149" cy="368981"/>
            </a:xfrm>
            <a:custGeom>
              <a:avLst/>
              <a:gdLst>
                <a:gd name="connsiteX0" fmla="*/ 369150 w 369149"/>
                <a:gd name="connsiteY0" fmla="*/ 184491 h 368981"/>
                <a:gd name="connsiteX1" fmla="*/ 184575 w 369149"/>
                <a:gd name="connsiteY1" fmla="*/ 368981 h 368981"/>
                <a:gd name="connsiteX2" fmla="*/ 0 w 369149"/>
                <a:gd name="connsiteY2" fmla="*/ 184491 h 368981"/>
                <a:gd name="connsiteX3" fmla="*/ 184575 w 369149"/>
                <a:gd name="connsiteY3" fmla="*/ 0 h 368981"/>
                <a:gd name="connsiteX4" fmla="*/ 369150 w 369149"/>
                <a:gd name="connsiteY4" fmla="*/ 184491 h 36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49" h="368981">
                  <a:moveTo>
                    <a:pt x="369150" y="184491"/>
                  </a:moveTo>
                  <a:cubicBezTo>
                    <a:pt x="369150" y="286382"/>
                    <a:pt x="286513" y="368981"/>
                    <a:pt x="184575" y="368981"/>
                  </a:cubicBezTo>
                  <a:cubicBezTo>
                    <a:pt x="82637" y="368981"/>
                    <a:pt x="0" y="286382"/>
                    <a:pt x="0" y="184491"/>
                  </a:cubicBezTo>
                  <a:cubicBezTo>
                    <a:pt x="0" y="82599"/>
                    <a:pt x="82637" y="0"/>
                    <a:pt x="184575" y="0"/>
                  </a:cubicBezTo>
                  <a:cubicBezTo>
                    <a:pt x="286513" y="0"/>
                    <a:pt x="369150" y="82599"/>
                    <a:pt x="369150" y="184491"/>
                  </a:cubicBezTo>
                  <a:close/>
                </a:path>
              </a:pathLst>
            </a:custGeom>
            <a:solidFill>
              <a:srgbClr val="B2B2B2"/>
            </a:solidFill>
            <a:ln w="12303" cap="flat">
              <a:no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3EF9ED0F-4BD7-5443-AACA-997188F3F0CA}"/>
                </a:ext>
              </a:extLst>
            </p:cNvPr>
            <p:cNvSpPr/>
            <p:nvPr/>
          </p:nvSpPr>
          <p:spPr>
            <a:xfrm>
              <a:off x="10072137" y="582413"/>
              <a:ext cx="200500" cy="309698"/>
            </a:xfrm>
            <a:custGeom>
              <a:avLst/>
              <a:gdLst>
                <a:gd name="connsiteX0" fmla="*/ 52478 w 200500"/>
                <a:gd name="connsiteY0" fmla="*/ 0 h 309698"/>
                <a:gd name="connsiteX1" fmla="*/ 55665 w 200500"/>
                <a:gd name="connsiteY1" fmla="*/ 260890 h 309698"/>
                <a:gd name="connsiteX2" fmla="*/ 148088 w 200500"/>
                <a:gd name="connsiteY2" fmla="*/ 309698 h 309698"/>
                <a:gd name="connsiteX3" fmla="*/ 144778 w 200500"/>
                <a:gd name="connsiteY3" fmla="*/ 48810 h 309698"/>
                <a:gd name="connsiteX4" fmla="*/ 52109 w 200500"/>
                <a:gd name="connsiteY4" fmla="*/ 0 h 309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500" h="309698">
                  <a:moveTo>
                    <a:pt x="52478" y="0"/>
                  </a:moveTo>
                  <a:cubicBezTo>
                    <a:pt x="-18719" y="72924"/>
                    <a:pt x="-17291" y="189728"/>
                    <a:pt x="55665" y="260890"/>
                  </a:cubicBezTo>
                  <a:cubicBezTo>
                    <a:pt x="81124" y="285721"/>
                    <a:pt x="113216" y="302669"/>
                    <a:pt x="148088" y="309698"/>
                  </a:cubicBezTo>
                  <a:cubicBezTo>
                    <a:pt x="219248" y="236741"/>
                    <a:pt x="217758" y="119937"/>
                    <a:pt x="144778" y="48810"/>
                  </a:cubicBezTo>
                  <a:cubicBezTo>
                    <a:pt x="119245" y="23937"/>
                    <a:pt x="87067" y="6985"/>
                    <a:pt x="52109" y="0"/>
                  </a:cubicBezTo>
                  <a:close/>
                </a:path>
              </a:pathLst>
            </a:custGeom>
            <a:solidFill>
              <a:srgbClr val="D6D6D6"/>
            </a:solidFill>
            <a:ln w="12303"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909F4B54-78D6-1045-97D2-5C4B9F33163E}"/>
                </a:ext>
              </a:extLst>
            </p:cNvPr>
            <p:cNvSpPr/>
            <p:nvPr/>
          </p:nvSpPr>
          <p:spPr>
            <a:xfrm>
              <a:off x="9062694" y="1203248"/>
              <a:ext cx="520293" cy="490660"/>
            </a:xfrm>
            <a:custGeom>
              <a:avLst/>
              <a:gdLst>
                <a:gd name="connsiteX0" fmla="*/ 442980 w 520293"/>
                <a:gd name="connsiteY0" fmla="*/ 401859 h 490660"/>
                <a:gd name="connsiteX1" fmla="*/ 0 w 520293"/>
                <a:gd name="connsiteY1" fmla="*/ 490660 h 490660"/>
                <a:gd name="connsiteX2" fmla="*/ 135355 w 520293"/>
                <a:gd name="connsiteY2" fmla="*/ 59198 h 490660"/>
                <a:gd name="connsiteX3" fmla="*/ 461068 w 520293"/>
                <a:gd name="connsiteY3" fmla="*/ 76294 h 490660"/>
                <a:gd name="connsiteX4" fmla="*/ 443964 w 520293"/>
                <a:gd name="connsiteY4" fmla="*/ 401859 h 490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93" h="490660">
                  <a:moveTo>
                    <a:pt x="442980" y="401859"/>
                  </a:moveTo>
                  <a:cubicBezTo>
                    <a:pt x="348354" y="486970"/>
                    <a:pt x="0" y="490660"/>
                    <a:pt x="0" y="490660"/>
                  </a:cubicBezTo>
                  <a:cubicBezTo>
                    <a:pt x="0" y="490660"/>
                    <a:pt x="40114" y="144433"/>
                    <a:pt x="135355" y="59198"/>
                  </a:cubicBezTo>
                  <a:cubicBezTo>
                    <a:pt x="230017" y="-25984"/>
                    <a:pt x="375844" y="-18329"/>
                    <a:pt x="461068" y="76294"/>
                  </a:cubicBezTo>
                  <a:cubicBezTo>
                    <a:pt x="546292" y="170917"/>
                    <a:pt x="538627" y="316673"/>
                    <a:pt x="443964" y="401859"/>
                  </a:cubicBezTo>
                  <a:close/>
                </a:path>
              </a:pathLst>
            </a:custGeom>
            <a:solidFill>
              <a:schemeClr val="tx1">
                <a:lumMod val="50000"/>
                <a:lumOff val="50000"/>
              </a:schemeClr>
            </a:solidFill>
            <a:ln w="12303"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7666455A-AE41-7543-9326-3C07D63555BC}"/>
                </a:ext>
              </a:extLst>
            </p:cNvPr>
            <p:cNvSpPr/>
            <p:nvPr/>
          </p:nvSpPr>
          <p:spPr>
            <a:xfrm>
              <a:off x="9254406" y="1236506"/>
              <a:ext cx="301176" cy="284349"/>
            </a:xfrm>
            <a:custGeom>
              <a:avLst/>
              <a:gdLst>
                <a:gd name="connsiteX0" fmla="*/ 258405 w 301176"/>
                <a:gd name="connsiteY0" fmla="*/ 232692 h 284349"/>
                <a:gd name="connsiteX1" fmla="*/ 0 w 301176"/>
                <a:gd name="connsiteY1" fmla="*/ 284349 h 284349"/>
                <a:gd name="connsiteX2" fmla="*/ 78506 w 301176"/>
                <a:gd name="connsiteY2" fmla="*/ 33073 h 284349"/>
                <a:gd name="connsiteX3" fmla="*/ 268089 w 301176"/>
                <a:gd name="connsiteY3" fmla="*/ 46051 h 284349"/>
                <a:gd name="connsiteX4" fmla="*/ 258282 w 301176"/>
                <a:gd name="connsiteY4" fmla="*/ 232692 h 284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6" h="284349">
                  <a:moveTo>
                    <a:pt x="258405" y="232692"/>
                  </a:moveTo>
                  <a:cubicBezTo>
                    <a:pt x="203279" y="281889"/>
                    <a:pt x="0" y="284349"/>
                    <a:pt x="0" y="284349"/>
                  </a:cubicBezTo>
                  <a:cubicBezTo>
                    <a:pt x="0" y="284349"/>
                    <a:pt x="23379" y="82762"/>
                    <a:pt x="78506" y="33073"/>
                  </a:cubicBezTo>
                  <a:cubicBezTo>
                    <a:pt x="134444" y="-15672"/>
                    <a:pt x="219324" y="-9860"/>
                    <a:pt x="268089" y="46051"/>
                  </a:cubicBezTo>
                  <a:cubicBezTo>
                    <a:pt x="315759" y="100711"/>
                    <a:pt x="311427" y="183326"/>
                    <a:pt x="258282" y="232692"/>
                  </a:cubicBezTo>
                  <a:close/>
                </a:path>
              </a:pathLst>
            </a:custGeom>
            <a:solidFill>
              <a:schemeClr val="bg1">
                <a:lumMod val="65000"/>
              </a:schemeClr>
            </a:solidFill>
            <a:ln w="12303" cap="flat">
              <a:noFill/>
              <a:prstDash val="solid"/>
              <a:miter/>
            </a:ln>
          </p:spPr>
          <p:txBody>
            <a:bodyPr rtlCol="0" anchor="ctr"/>
            <a:lstStyle/>
            <a:p>
              <a:endParaRPr lang="en-US"/>
            </a:p>
          </p:txBody>
        </p:sp>
      </p:grpSp>
      <p:sp>
        <p:nvSpPr>
          <p:cNvPr id="76" name="Rectangle 75">
            <a:extLst>
              <a:ext uri="{FF2B5EF4-FFF2-40B4-BE49-F238E27FC236}">
                <a16:creationId xmlns:a16="http://schemas.microsoft.com/office/drawing/2014/main" id="{7CCEF378-96A6-424B-8289-31DCA067E6A0}"/>
              </a:ext>
            </a:extLst>
          </p:cNvPr>
          <p:cNvSpPr/>
          <p:nvPr/>
        </p:nvSpPr>
        <p:spPr>
          <a:xfrm>
            <a:off x="2490797" y="4678976"/>
            <a:ext cx="566182"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01</a:t>
            </a:r>
          </a:p>
        </p:txBody>
      </p:sp>
      <p:sp>
        <p:nvSpPr>
          <p:cNvPr id="77" name="Rectangle 76">
            <a:extLst>
              <a:ext uri="{FF2B5EF4-FFF2-40B4-BE49-F238E27FC236}">
                <a16:creationId xmlns:a16="http://schemas.microsoft.com/office/drawing/2014/main" id="{4880598C-CE70-654C-A4C5-BFFA21A1E823}"/>
              </a:ext>
            </a:extLst>
          </p:cNvPr>
          <p:cNvSpPr/>
          <p:nvPr/>
        </p:nvSpPr>
        <p:spPr>
          <a:xfrm>
            <a:off x="3825723" y="4677170"/>
            <a:ext cx="566182"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02</a:t>
            </a:r>
          </a:p>
        </p:txBody>
      </p:sp>
      <p:sp>
        <p:nvSpPr>
          <p:cNvPr id="78" name="Rectangle 77">
            <a:extLst>
              <a:ext uri="{FF2B5EF4-FFF2-40B4-BE49-F238E27FC236}">
                <a16:creationId xmlns:a16="http://schemas.microsoft.com/office/drawing/2014/main" id="{277E4A79-F4A7-2B4A-8204-22CC35A24BDE}"/>
              </a:ext>
            </a:extLst>
          </p:cNvPr>
          <p:cNvSpPr/>
          <p:nvPr/>
        </p:nvSpPr>
        <p:spPr>
          <a:xfrm>
            <a:off x="5177296" y="4694368"/>
            <a:ext cx="566181"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03</a:t>
            </a:r>
          </a:p>
        </p:txBody>
      </p:sp>
      <p:sp>
        <p:nvSpPr>
          <p:cNvPr id="79" name="Rectangle 78">
            <a:extLst>
              <a:ext uri="{FF2B5EF4-FFF2-40B4-BE49-F238E27FC236}">
                <a16:creationId xmlns:a16="http://schemas.microsoft.com/office/drawing/2014/main" id="{67684B55-5DC0-664A-9577-7B195AFC00A4}"/>
              </a:ext>
            </a:extLst>
          </p:cNvPr>
          <p:cNvSpPr/>
          <p:nvPr/>
        </p:nvSpPr>
        <p:spPr>
          <a:xfrm>
            <a:off x="6526989" y="4690756"/>
            <a:ext cx="566181"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04</a:t>
            </a:r>
          </a:p>
        </p:txBody>
      </p:sp>
      <p:sp>
        <p:nvSpPr>
          <p:cNvPr id="80" name="Rectangle 79">
            <a:extLst>
              <a:ext uri="{FF2B5EF4-FFF2-40B4-BE49-F238E27FC236}">
                <a16:creationId xmlns:a16="http://schemas.microsoft.com/office/drawing/2014/main" id="{655775DD-57AA-BF4A-8C2A-A8BBE3F08273}"/>
              </a:ext>
            </a:extLst>
          </p:cNvPr>
          <p:cNvSpPr/>
          <p:nvPr/>
        </p:nvSpPr>
        <p:spPr>
          <a:xfrm>
            <a:off x="7867577" y="4697399"/>
            <a:ext cx="566181"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05</a:t>
            </a:r>
          </a:p>
        </p:txBody>
      </p:sp>
      <p:sp>
        <p:nvSpPr>
          <p:cNvPr id="81" name="Rectangle 80">
            <a:extLst>
              <a:ext uri="{FF2B5EF4-FFF2-40B4-BE49-F238E27FC236}">
                <a16:creationId xmlns:a16="http://schemas.microsoft.com/office/drawing/2014/main" id="{F00D023F-8CE0-5A4C-9917-65CD5B57C406}"/>
              </a:ext>
            </a:extLst>
          </p:cNvPr>
          <p:cNvSpPr/>
          <p:nvPr/>
        </p:nvSpPr>
        <p:spPr>
          <a:xfrm>
            <a:off x="9135021" y="4697399"/>
            <a:ext cx="566181" cy="523220"/>
          </a:xfrm>
          <a:prstGeom prst="rect">
            <a:avLst/>
          </a:prstGeom>
        </p:spPr>
        <p:txBody>
          <a:bodyPr wrap="non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06</a:t>
            </a:r>
          </a:p>
        </p:txBody>
      </p:sp>
      <p:sp>
        <p:nvSpPr>
          <p:cNvPr id="82" name="CuadroTexto 238">
            <a:extLst>
              <a:ext uri="{FF2B5EF4-FFF2-40B4-BE49-F238E27FC236}">
                <a16:creationId xmlns:a16="http://schemas.microsoft.com/office/drawing/2014/main" id="{3CF812EE-C1BC-7F4C-AB50-29ECFE32DC42}"/>
              </a:ext>
            </a:extLst>
          </p:cNvPr>
          <p:cNvSpPr txBox="1"/>
          <p:nvPr/>
        </p:nvSpPr>
        <p:spPr>
          <a:xfrm>
            <a:off x="2256779" y="4495274"/>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3" name="CuadroTexto 238">
            <a:extLst>
              <a:ext uri="{FF2B5EF4-FFF2-40B4-BE49-F238E27FC236}">
                <a16:creationId xmlns:a16="http://schemas.microsoft.com/office/drawing/2014/main" id="{1FF7BCAF-2A80-FA4F-B43F-29AEB399F6B1}"/>
              </a:ext>
            </a:extLst>
          </p:cNvPr>
          <p:cNvSpPr txBox="1"/>
          <p:nvPr/>
        </p:nvSpPr>
        <p:spPr>
          <a:xfrm>
            <a:off x="3547495" y="4496798"/>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4" name="CuadroTexto 238">
            <a:extLst>
              <a:ext uri="{FF2B5EF4-FFF2-40B4-BE49-F238E27FC236}">
                <a16:creationId xmlns:a16="http://schemas.microsoft.com/office/drawing/2014/main" id="{E30CE342-64E4-AD4E-BFCB-04A1C6D2AC6B}"/>
              </a:ext>
            </a:extLst>
          </p:cNvPr>
          <p:cNvSpPr txBox="1"/>
          <p:nvPr/>
        </p:nvSpPr>
        <p:spPr>
          <a:xfrm>
            <a:off x="4903371" y="4495274"/>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5" name="CuadroTexto 238">
            <a:extLst>
              <a:ext uri="{FF2B5EF4-FFF2-40B4-BE49-F238E27FC236}">
                <a16:creationId xmlns:a16="http://schemas.microsoft.com/office/drawing/2014/main" id="{2E8E1CF3-1223-EF4A-98B4-825559924C33}"/>
              </a:ext>
            </a:extLst>
          </p:cNvPr>
          <p:cNvSpPr txBox="1"/>
          <p:nvPr/>
        </p:nvSpPr>
        <p:spPr>
          <a:xfrm>
            <a:off x="6269546" y="4495274"/>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6" name="CuadroTexto 238">
            <a:extLst>
              <a:ext uri="{FF2B5EF4-FFF2-40B4-BE49-F238E27FC236}">
                <a16:creationId xmlns:a16="http://schemas.microsoft.com/office/drawing/2014/main" id="{96A4940C-0B76-E245-9148-0B617085C37A}"/>
              </a:ext>
            </a:extLst>
          </p:cNvPr>
          <p:cNvSpPr txBox="1"/>
          <p:nvPr/>
        </p:nvSpPr>
        <p:spPr>
          <a:xfrm>
            <a:off x="7588107" y="4495274"/>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7" name="CuadroTexto 238">
            <a:extLst>
              <a:ext uri="{FF2B5EF4-FFF2-40B4-BE49-F238E27FC236}">
                <a16:creationId xmlns:a16="http://schemas.microsoft.com/office/drawing/2014/main" id="{5954C4DA-27B9-5D40-B8F3-6E95E90DAC43}"/>
              </a:ext>
            </a:extLst>
          </p:cNvPr>
          <p:cNvSpPr txBox="1"/>
          <p:nvPr/>
        </p:nvSpPr>
        <p:spPr>
          <a:xfrm>
            <a:off x="8983738" y="4493674"/>
            <a:ext cx="1034218"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88" name="CuadroTexto 4">
            <a:extLst>
              <a:ext uri="{FF2B5EF4-FFF2-40B4-BE49-F238E27FC236}">
                <a16:creationId xmlns:a16="http://schemas.microsoft.com/office/drawing/2014/main" id="{56894A96-BE4B-DE43-BB2E-47D7C6E58F8A}"/>
              </a:ext>
            </a:extLst>
          </p:cNvPr>
          <p:cNvSpPr txBox="1"/>
          <p:nvPr/>
        </p:nvSpPr>
        <p:spPr>
          <a:xfrm>
            <a:off x="1915505" y="5547791"/>
            <a:ext cx="1426804"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9" name="CuadroTexto 4">
            <a:extLst>
              <a:ext uri="{FF2B5EF4-FFF2-40B4-BE49-F238E27FC236}">
                <a16:creationId xmlns:a16="http://schemas.microsoft.com/office/drawing/2014/main" id="{C741B770-0583-F64E-B442-28BCDD3D01FC}"/>
              </a:ext>
            </a:extLst>
          </p:cNvPr>
          <p:cNvSpPr txBox="1"/>
          <p:nvPr/>
        </p:nvSpPr>
        <p:spPr>
          <a:xfrm>
            <a:off x="3367580" y="5547791"/>
            <a:ext cx="1394048"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0" name="CuadroTexto 4">
            <a:extLst>
              <a:ext uri="{FF2B5EF4-FFF2-40B4-BE49-F238E27FC236}">
                <a16:creationId xmlns:a16="http://schemas.microsoft.com/office/drawing/2014/main" id="{BE4F2FA0-4823-784A-8141-A240C16DCBD7}"/>
              </a:ext>
            </a:extLst>
          </p:cNvPr>
          <p:cNvSpPr txBox="1"/>
          <p:nvPr/>
        </p:nvSpPr>
        <p:spPr>
          <a:xfrm>
            <a:off x="4714789" y="5547791"/>
            <a:ext cx="1418848"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1" name="CuadroTexto 4">
            <a:extLst>
              <a:ext uri="{FF2B5EF4-FFF2-40B4-BE49-F238E27FC236}">
                <a16:creationId xmlns:a16="http://schemas.microsoft.com/office/drawing/2014/main" id="{F940F5D2-08B7-474A-9F9F-322960B9F3CE}"/>
              </a:ext>
            </a:extLst>
          </p:cNvPr>
          <p:cNvSpPr txBox="1"/>
          <p:nvPr/>
        </p:nvSpPr>
        <p:spPr>
          <a:xfrm>
            <a:off x="6100655" y="5547791"/>
            <a:ext cx="1418848"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2" name="CuadroTexto 4">
            <a:extLst>
              <a:ext uri="{FF2B5EF4-FFF2-40B4-BE49-F238E27FC236}">
                <a16:creationId xmlns:a16="http://schemas.microsoft.com/office/drawing/2014/main" id="{99C54BBD-69CC-514E-9746-B930EAC71671}"/>
              </a:ext>
            </a:extLst>
          </p:cNvPr>
          <p:cNvSpPr txBox="1"/>
          <p:nvPr/>
        </p:nvSpPr>
        <p:spPr>
          <a:xfrm>
            <a:off x="7434171" y="5547791"/>
            <a:ext cx="1418848"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3" name="CuadroTexto 4">
            <a:extLst>
              <a:ext uri="{FF2B5EF4-FFF2-40B4-BE49-F238E27FC236}">
                <a16:creationId xmlns:a16="http://schemas.microsoft.com/office/drawing/2014/main" id="{2D8B369F-0A4D-2944-AEE8-969DE2316D56}"/>
              </a:ext>
            </a:extLst>
          </p:cNvPr>
          <p:cNvSpPr txBox="1"/>
          <p:nvPr/>
        </p:nvSpPr>
        <p:spPr>
          <a:xfrm>
            <a:off x="8841444" y="5547791"/>
            <a:ext cx="1418848" cy="938719"/>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54" name="CuadroTexto 238">
            <a:extLst>
              <a:ext uri="{FF2B5EF4-FFF2-40B4-BE49-F238E27FC236}">
                <a16:creationId xmlns:a16="http://schemas.microsoft.com/office/drawing/2014/main" id="{35757F8F-CB51-4A39-BC25-1DB54F82ED55}"/>
              </a:ext>
            </a:extLst>
          </p:cNvPr>
          <p:cNvSpPr txBox="1"/>
          <p:nvPr/>
        </p:nvSpPr>
        <p:spPr>
          <a:xfrm>
            <a:off x="622719" y="343215"/>
            <a:ext cx="665630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Launch plan Infographic</a:t>
            </a:r>
          </a:p>
        </p:txBody>
      </p:sp>
    </p:spTree>
    <p:extLst>
      <p:ext uri="{BB962C8B-B14F-4D97-AF65-F5344CB8AC3E}">
        <p14:creationId xmlns:p14="http://schemas.microsoft.com/office/powerpoint/2010/main" val="38121268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14:bounceEnd="8000">
                                          <p:cBhvr additive="base">
                                            <p:cTn id="7" dur="500" fill="hold"/>
                                            <p:tgtEl>
                                              <p:spTgt spid="5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par>
                                    <p:cTn id="12" presetID="10" presetClass="entr" presetSubtype="0" fill="hold" nodeType="withEffect">
                                      <p:stCondLst>
                                        <p:cond delay="250"/>
                                      </p:stCondLst>
                                      <p:childTnLst>
                                        <p:set>
                                          <p:cBhvr>
                                            <p:cTn id="13" dur="1" fill="hold">
                                              <p:stCondLst>
                                                <p:cond delay="0"/>
                                              </p:stCondLst>
                                            </p:cTn>
                                            <p:tgtEl>
                                              <p:spTgt spid="61"/>
                                            </p:tgtEl>
                                            <p:attrNameLst>
                                              <p:attrName>style.visibility</p:attrName>
                                            </p:attrNameLst>
                                          </p:cBhvr>
                                          <p:to>
                                            <p:strVal val="visible"/>
                                          </p:to>
                                        </p:set>
                                        <p:animEffect transition="in" filter="fade">
                                          <p:cBhvr>
                                            <p:cTn id="14" dur="500"/>
                                            <p:tgtEl>
                                              <p:spTgt spid="61"/>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500"/>
                                            <p:tgtEl>
                                              <p:spTgt spid="60"/>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75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par>
                                    <p:cTn id="39" presetID="10" presetClass="entr" presetSubtype="0" fill="hold" grpId="0" nodeType="withEffect">
                                      <p:stCondLst>
                                        <p:cond delay="75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75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75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grpId="0" nodeType="withEffect">
                                      <p:stCondLst>
                                        <p:cond delay="10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76"/>
                                            </p:tgtEl>
                                            <p:attrNameLst>
                                              <p:attrName>style.visibility</p:attrName>
                                            </p:attrNameLst>
                                          </p:cBhvr>
                                          <p:to>
                                            <p:strVal val="visible"/>
                                          </p:to>
                                        </p:set>
                                        <p:animEffect transition="in" filter="fade">
                                          <p:cBhvr>
                                            <p:cTn id="59" dur="500"/>
                                            <p:tgtEl>
                                              <p:spTgt spid="76"/>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82"/>
                                            </p:tgtEl>
                                            <p:attrNameLst>
                                              <p:attrName>style.visibility</p:attrName>
                                            </p:attrNameLst>
                                          </p:cBhvr>
                                          <p:to>
                                            <p:strVal val="visible"/>
                                          </p:to>
                                        </p:set>
                                        <p:animEffect transition="in" filter="fade">
                                          <p:cBhvr>
                                            <p:cTn id="62" dur="500"/>
                                            <p:tgtEl>
                                              <p:spTgt spid="82"/>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77"/>
                                            </p:tgtEl>
                                            <p:attrNameLst>
                                              <p:attrName>style.visibility</p:attrName>
                                            </p:attrNameLst>
                                          </p:cBhvr>
                                          <p:to>
                                            <p:strVal val="visible"/>
                                          </p:to>
                                        </p:set>
                                        <p:animEffect transition="in" filter="fade">
                                          <p:cBhvr>
                                            <p:cTn id="68" dur="500"/>
                                            <p:tgtEl>
                                              <p:spTgt spid="77"/>
                                            </p:tgtEl>
                                          </p:cBhvr>
                                        </p:animEffect>
                                      </p:childTnLst>
                                    </p:cTn>
                                  </p:par>
                                  <p:par>
                                    <p:cTn id="69" presetID="10" presetClass="entr" presetSubtype="0" fill="hold" grpId="0" nodeType="withEffect">
                                      <p:stCondLst>
                                        <p:cond delay="1000"/>
                                      </p:stCondLst>
                                      <p:childTnLst>
                                        <p:set>
                                          <p:cBhvr>
                                            <p:cTn id="70" dur="1" fill="hold">
                                              <p:stCondLst>
                                                <p:cond delay="0"/>
                                              </p:stCondLst>
                                            </p:cTn>
                                            <p:tgtEl>
                                              <p:spTgt spid="83"/>
                                            </p:tgtEl>
                                            <p:attrNameLst>
                                              <p:attrName>style.visibility</p:attrName>
                                            </p:attrNameLst>
                                          </p:cBhvr>
                                          <p:to>
                                            <p:strVal val="visible"/>
                                          </p:to>
                                        </p:set>
                                        <p:animEffect transition="in" filter="fade">
                                          <p:cBhvr>
                                            <p:cTn id="71" dur="500"/>
                                            <p:tgtEl>
                                              <p:spTgt spid="83"/>
                                            </p:tgtEl>
                                          </p:cBhvr>
                                        </p:animEffect>
                                      </p:childTnLst>
                                    </p:cTn>
                                  </p:par>
                                  <p:par>
                                    <p:cTn id="72" presetID="10" presetClass="entr" presetSubtype="0" fill="hold" grpId="0" nodeType="withEffect">
                                      <p:stCondLst>
                                        <p:cond delay="100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500"/>
                                            <p:tgtEl>
                                              <p:spTgt spid="31"/>
                                            </p:tgtEl>
                                          </p:cBhvr>
                                        </p:animEffect>
                                      </p:childTnLst>
                                    </p:cTn>
                                  </p:par>
                                  <p:par>
                                    <p:cTn id="75" presetID="10" presetClass="entr" presetSubtype="0" fill="hold" grpId="0" nodeType="withEffect">
                                      <p:stCondLst>
                                        <p:cond delay="1000"/>
                                      </p:stCondLst>
                                      <p:childTnLst>
                                        <p:set>
                                          <p:cBhvr>
                                            <p:cTn id="76" dur="1" fill="hold">
                                              <p:stCondLst>
                                                <p:cond delay="0"/>
                                              </p:stCondLst>
                                            </p:cTn>
                                            <p:tgtEl>
                                              <p:spTgt spid="84"/>
                                            </p:tgtEl>
                                            <p:attrNameLst>
                                              <p:attrName>style.visibility</p:attrName>
                                            </p:attrNameLst>
                                          </p:cBhvr>
                                          <p:to>
                                            <p:strVal val="visible"/>
                                          </p:to>
                                        </p:set>
                                        <p:animEffect transition="in" filter="fade">
                                          <p:cBhvr>
                                            <p:cTn id="77" dur="500"/>
                                            <p:tgtEl>
                                              <p:spTgt spid="84"/>
                                            </p:tgtEl>
                                          </p:cBhvr>
                                        </p:animEffect>
                                      </p:childTnLst>
                                    </p:cTn>
                                  </p:par>
                                  <p:par>
                                    <p:cTn id="78" presetID="10" presetClass="entr" presetSubtype="0" fill="hold" grpId="0" nodeType="withEffect">
                                      <p:stCondLst>
                                        <p:cond delay="1000"/>
                                      </p:stCondLst>
                                      <p:childTnLst>
                                        <p:set>
                                          <p:cBhvr>
                                            <p:cTn id="79" dur="1" fill="hold">
                                              <p:stCondLst>
                                                <p:cond delay="0"/>
                                              </p:stCondLst>
                                            </p:cTn>
                                            <p:tgtEl>
                                              <p:spTgt spid="78"/>
                                            </p:tgtEl>
                                            <p:attrNameLst>
                                              <p:attrName>style.visibility</p:attrName>
                                            </p:attrNameLst>
                                          </p:cBhvr>
                                          <p:to>
                                            <p:strVal val="visible"/>
                                          </p:to>
                                        </p:set>
                                        <p:animEffect transition="in" filter="fade">
                                          <p:cBhvr>
                                            <p:cTn id="80" dur="500"/>
                                            <p:tgtEl>
                                              <p:spTgt spid="78"/>
                                            </p:tgtEl>
                                          </p:cBhvr>
                                        </p:animEffect>
                                      </p:childTnLst>
                                    </p:cTn>
                                  </p:par>
                                  <p:par>
                                    <p:cTn id="81" presetID="10" presetClass="entr" presetSubtype="0" fill="hold" grpId="0" nodeType="withEffect">
                                      <p:stCondLst>
                                        <p:cond delay="1000"/>
                                      </p:stCondLst>
                                      <p:childTnLst>
                                        <p:set>
                                          <p:cBhvr>
                                            <p:cTn id="82" dur="1" fill="hold">
                                              <p:stCondLst>
                                                <p:cond delay="0"/>
                                              </p:stCondLst>
                                            </p:cTn>
                                            <p:tgtEl>
                                              <p:spTgt spid="85"/>
                                            </p:tgtEl>
                                            <p:attrNameLst>
                                              <p:attrName>style.visibility</p:attrName>
                                            </p:attrNameLst>
                                          </p:cBhvr>
                                          <p:to>
                                            <p:strVal val="visible"/>
                                          </p:to>
                                        </p:set>
                                        <p:animEffect transition="in" filter="fade">
                                          <p:cBhvr>
                                            <p:cTn id="83" dur="500"/>
                                            <p:tgtEl>
                                              <p:spTgt spid="85"/>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500"/>
                                            <p:tgtEl>
                                              <p:spTgt spid="32"/>
                                            </p:tgtEl>
                                          </p:cBhvr>
                                        </p:animEffect>
                                      </p:childTnLst>
                                    </p:cTn>
                                  </p:par>
                                  <p:par>
                                    <p:cTn id="87" presetID="10" presetClass="entr" presetSubtype="0" fill="hold" grpId="0" nodeType="withEffect">
                                      <p:stCondLst>
                                        <p:cond delay="1000"/>
                                      </p:stCondLst>
                                      <p:childTnLst>
                                        <p:set>
                                          <p:cBhvr>
                                            <p:cTn id="88" dur="1" fill="hold">
                                              <p:stCondLst>
                                                <p:cond delay="0"/>
                                              </p:stCondLst>
                                            </p:cTn>
                                            <p:tgtEl>
                                              <p:spTgt spid="79"/>
                                            </p:tgtEl>
                                            <p:attrNameLst>
                                              <p:attrName>style.visibility</p:attrName>
                                            </p:attrNameLst>
                                          </p:cBhvr>
                                          <p:to>
                                            <p:strVal val="visible"/>
                                          </p:to>
                                        </p:set>
                                        <p:animEffect transition="in" filter="fade">
                                          <p:cBhvr>
                                            <p:cTn id="89" dur="500"/>
                                            <p:tgtEl>
                                              <p:spTgt spid="79"/>
                                            </p:tgtEl>
                                          </p:cBhvr>
                                        </p:animEffect>
                                      </p:childTnLst>
                                    </p:cTn>
                                  </p:par>
                                  <p:par>
                                    <p:cTn id="90" presetID="10" presetClass="entr" presetSubtype="0" fill="hold" grpId="0" nodeType="withEffect">
                                      <p:stCondLst>
                                        <p:cond delay="1000"/>
                                      </p:stCondLst>
                                      <p:childTnLst>
                                        <p:set>
                                          <p:cBhvr>
                                            <p:cTn id="91" dur="1" fill="hold">
                                              <p:stCondLst>
                                                <p:cond delay="0"/>
                                              </p:stCondLst>
                                            </p:cTn>
                                            <p:tgtEl>
                                              <p:spTgt spid="86"/>
                                            </p:tgtEl>
                                            <p:attrNameLst>
                                              <p:attrName>style.visibility</p:attrName>
                                            </p:attrNameLst>
                                          </p:cBhvr>
                                          <p:to>
                                            <p:strVal val="visible"/>
                                          </p:to>
                                        </p:set>
                                        <p:animEffect transition="in" filter="fade">
                                          <p:cBhvr>
                                            <p:cTn id="92" dur="500"/>
                                            <p:tgtEl>
                                              <p:spTgt spid="86"/>
                                            </p:tgtEl>
                                          </p:cBhvr>
                                        </p:animEffect>
                                      </p:childTnLst>
                                    </p:cTn>
                                  </p:par>
                                  <p:par>
                                    <p:cTn id="93" presetID="10" presetClass="entr" presetSubtype="0" fill="hold" grpId="0" nodeType="withEffect">
                                      <p:stCondLst>
                                        <p:cond delay="1000"/>
                                      </p:stCondLst>
                                      <p:childTnLst>
                                        <p:set>
                                          <p:cBhvr>
                                            <p:cTn id="94" dur="1" fill="hold">
                                              <p:stCondLst>
                                                <p:cond delay="0"/>
                                              </p:stCondLst>
                                            </p:cTn>
                                            <p:tgtEl>
                                              <p:spTgt spid="33"/>
                                            </p:tgtEl>
                                            <p:attrNameLst>
                                              <p:attrName>style.visibility</p:attrName>
                                            </p:attrNameLst>
                                          </p:cBhvr>
                                          <p:to>
                                            <p:strVal val="visible"/>
                                          </p:to>
                                        </p:set>
                                        <p:animEffect transition="in" filter="fade">
                                          <p:cBhvr>
                                            <p:cTn id="95" dur="500"/>
                                            <p:tgtEl>
                                              <p:spTgt spid="33"/>
                                            </p:tgtEl>
                                          </p:cBhvr>
                                        </p:animEffect>
                                      </p:childTnLst>
                                    </p:cTn>
                                  </p:par>
                                  <p:par>
                                    <p:cTn id="96" presetID="10" presetClass="entr" presetSubtype="0" fill="hold" grpId="0" nodeType="withEffect">
                                      <p:stCondLst>
                                        <p:cond delay="1000"/>
                                      </p:stCondLst>
                                      <p:childTnLst>
                                        <p:set>
                                          <p:cBhvr>
                                            <p:cTn id="97" dur="1" fill="hold">
                                              <p:stCondLst>
                                                <p:cond delay="0"/>
                                              </p:stCondLst>
                                            </p:cTn>
                                            <p:tgtEl>
                                              <p:spTgt spid="80"/>
                                            </p:tgtEl>
                                            <p:attrNameLst>
                                              <p:attrName>style.visibility</p:attrName>
                                            </p:attrNameLst>
                                          </p:cBhvr>
                                          <p:to>
                                            <p:strVal val="visible"/>
                                          </p:to>
                                        </p:set>
                                        <p:animEffect transition="in" filter="fade">
                                          <p:cBhvr>
                                            <p:cTn id="98" dur="500"/>
                                            <p:tgtEl>
                                              <p:spTgt spid="80"/>
                                            </p:tgtEl>
                                          </p:cBhvr>
                                        </p:animEffect>
                                      </p:childTnLst>
                                    </p:cTn>
                                  </p:par>
                                  <p:par>
                                    <p:cTn id="99" presetID="10" presetClass="entr" presetSubtype="0" fill="hold" grpId="0" nodeType="withEffect">
                                      <p:stCondLst>
                                        <p:cond delay="1000"/>
                                      </p:stCondLst>
                                      <p:childTnLst>
                                        <p:set>
                                          <p:cBhvr>
                                            <p:cTn id="100" dur="1" fill="hold">
                                              <p:stCondLst>
                                                <p:cond delay="0"/>
                                              </p:stCondLst>
                                            </p:cTn>
                                            <p:tgtEl>
                                              <p:spTgt spid="87"/>
                                            </p:tgtEl>
                                            <p:attrNameLst>
                                              <p:attrName>style.visibility</p:attrName>
                                            </p:attrNameLst>
                                          </p:cBhvr>
                                          <p:to>
                                            <p:strVal val="visible"/>
                                          </p:to>
                                        </p:set>
                                        <p:animEffect transition="in" filter="fade">
                                          <p:cBhvr>
                                            <p:cTn id="101" dur="500"/>
                                            <p:tgtEl>
                                              <p:spTgt spid="87"/>
                                            </p:tgtEl>
                                          </p:cBhvr>
                                        </p:animEffect>
                                      </p:childTnLst>
                                    </p:cTn>
                                  </p:par>
                                  <p:par>
                                    <p:cTn id="102" presetID="10" presetClass="entr" presetSubtype="0" fill="hold" grpId="0" nodeType="withEffect">
                                      <p:stCondLst>
                                        <p:cond delay="1000"/>
                                      </p:stCondLst>
                                      <p:childTnLst>
                                        <p:set>
                                          <p:cBhvr>
                                            <p:cTn id="103" dur="1" fill="hold">
                                              <p:stCondLst>
                                                <p:cond delay="0"/>
                                              </p:stCondLst>
                                            </p:cTn>
                                            <p:tgtEl>
                                              <p:spTgt spid="34"/>
                                            </p:tgtEl>
                                            <p:attrNameLst>
                                              <p:attrName>style.visibility</p:attrName>
                                            </p:attrNameLst>
                                          </p:cBhvr>
                                          <p:to>
                                            <p:strVal val="visible"/>
                                          </p:to>
                                        </p:set>
                                        <p:animEffect transition="in" filter="fade">
                                          <p:cBhvr>
                                            <p:cTn id="104" dur="500"/>
                                            <p:tgtEl>
                                              <p:spTgt spid="34"/>
                                            </p:tgtEl>
                                          </p:cBhvr>
                                        </p:animEffect>
                                      </p:childTnLst>
                                    </p:cTn>
                                  </p:par>
                                  <p:par>
                                    <p:cTn id="105" presetID="10" presetClass="entr" presetSubtype="0" fill="hold" grpId="0" nodeType="withEffect">
                                      <p:stCondLst>
                                        <p:cond delay="1000"/>
                                      </p:stCondLst>
                                      <p:childTnLst>
                                        <p:set>
                                          <p:cBhvr>
                                            <p:cTn id="106" dur="1" fill="hold">
                                              <p:stCondLst>
                                                <p:cond delay="0"/>
                                              </p:stCondLst>
                                            </p:cTn>
                                            <p:tgtEl>
                                              <p:spTgt spid="81"/>
                                            </p:tgtEl>
                                            <p:attrNameLst>
                                              <p:attrName>style.visibility</p:attrName>
                                            </p:attrNameLst>
                                          </p:cBhvr>
                                          <p:to>
                                            <p:strVal val="visible"/>
                                          </p:to>
                                        </p:set>
                                        <p:animEffect transition="in" filter="fade">
                                          <p:cBhvr>
                                            <p:cTn id="107" dur="500"/>
                                            <p:tgtEl>
                                              <p:spTgt spid="81"/>
                                            </p:tgtEl>
                                          </p:cBhvr>
                                        </p:animEffect>
                                      </p:childTnLst>
                                    </p:cTn>
                                  </p:par>
                                  <p:par>
                                    <p:cTn id="108" presetID="2" presetClass="entr" presetSubtype="4" fill="hold" grpId="0" nodeType="withEffect">
                                      <p:stCondLst>
                                        <p:cond delay="1250"/>
                                      </p:stCondLst>
                                      <p:childTnLst>
                                        <p:set>
                                          <p:cBhvr>
                                            <p:cTn id="109" dur="1" fill="hold">
                                              <p:stCondLst>
                                                <p:cond delay="0"/>
                                              </p:stCondLst>
                                            </p:cTn>
                                            <p:tgtEl>
                                              <p:spTgt spid="88"/>
                                            </p:tgtEl>
                                            <p:attrNameLst>
                                              <p:attrName>style.visibility</p:attrName>
                                            </p:attrNameLst>
                                          </p:cBhvr>
                                          <p:to>
                                            <p:strVal val="visible"/>
                                          </p:to>
                                        </p:set>
                                        <p:anim calcmode="lin" valueType="num">
                                          <p:cBhvr additive="base">
                                            <p:cTn id="110" dur="500" fill="hold"/>
                                            <p:tgtEl>
                                              <p:spTgt spid="88"/>
                                            </p:tgtEl>
                                            <p:attrNameLst>
                                              <p:attrName>ppt_x</p:attrName>
                                            </p:attrNameLst>
                                          </p:cBhvr>
                                          <p:tavLst>
                                            <p:tav tm="0">
                                              <p:val>
                                                <p:strVal val="#ppt_x"/>
                                              </p:val>
                                            </p:tav>
                                            <p:tav tm="100000">
                                              <p:val>
                                                <p:strVal val="#ppt_x"/>
                                              </p:val>
                                            </p:tav>
                                          </p:tavLst>
                                        </p:anim>
                                        <p:anim calcmode="lin" valueType="num">
                                          <p:cBhvr additive="base">
                                            <p:cTn id="111" dur="500" fill="hold"/>
                                            <p:tgtEl>
                                              <p:spTgt spid="88"/>
                                            </p:tgtEl>
                                            <p:attrNameLst>
                                              <p:attrName>ppt_y</p:attrName>
                                            </p:attrNameLst>
                                          </p:cBhvr>
                                          <p:tavLst>
                                            <p:tav tm="0">
                                              <p:val>
                                                <p:strVal val="1+#ppt_h/2"/>
                                              </p:val>
                                            </p:tav>
                                            <p:tav tm="100000">
                                              <p:val>
                                                <p:strVal val="#ppt_y"/>
                                              </p:val>
                                            </p:tav>
                                          </p:tavLst>
                                        </p:anim>
                                      </p:childTnLst>
                                    </p:cTn>
                                  </p:par>
                                  <p:par>
                                    <p:cTn id="112" presetID="2" presetClass="entr" presetSubtype="4" fill="hold" grpId="0" nodeType="withEffect">
                                      <p:stCondLst>
                                        <p:cond delay="1250"/>
                                      </p:stCondLst>
                                      <p:childTnLst>
                                        <p:set>
                                          <p:cBhvr>
                                            <p:cTn id="113" dur="1" fill="hold">
                                              <p:stCondLst>
                                                <p:cond delay="0"/>
                                              </p:stCondLst>
                                            </p:cTn>
                                            <p:tgtEl>
                                              <p:spTgt spid="89"/>
                                            </p:tgtEl>
                                            <p:attrNameLst>
                                              <p:attrName>style.visibility</p:attrName>
                                            </p:attrNameLst>
                                          </p:cBhvr>
                                          <p:to>
                                            <p:strVal val="visible"/>
                                          </p:to>
                                        </p:set>
                                        <p:anim calcmode="lin" valueType="num">
                                          <p:cBhvr additive="base">
                                            <p:cTn id="114" dur="500" fill="hold"/>
                                            <p:tgtEl>
                                              <p:spTgt spid="89"/>
                                            </p:tgtEl>
                                            <p:attrNameLst>
                                              <p:attrName>ppt_x</p:attrName>
                                            </p:attrNameLst>
                                          </p:cBhvr>
                                          <p:tavLst>
                                            <p:tav tm="0">
                                              <p:val>
                                                <p:strVal val="#ppt_x"/>
                                              </p:val>
                                            </p:tav>
                                            <p:tav tm="100000">
                                              <p:val>
                                                <p:strVal val="#ppt_x"/>
                                              </p:val>
                                            </p:tav>
                                          </p:tavLst>
                                        </p:anim>
                                        <p:anim calcmode="lin" valueType="num">
                                          <p:cBhvr additive="base">
                                            <p:cTn id="115" dur="500" fill="hold"/>
                                            <p:tgtEl>
                                              <p:spTgt spid="89"/>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1250"/>
                                      </p:stCondLst>
                                      <p:childTnLst>
                                        <p:set>
                                          <p:cBhvr>
                                            <p:cTn id="117" dur="1" fill="hold">
                                              <p:stCondLst>
                                                <p:cond delay="0"/>
                                              </p:stCondLst>
                                            </p:cTn>
                                            <p:tgtEl>
                                              <p:spTgt spid="90"/>
                                            </p:tgtEl>
                                            <p:attrNameLst>
                                              <p:attrName>style.visibility</p:attrName>
                                            </p:attrNameLst>
                                          </p:cBhvr>
                                          <p:to>
                                            <p:strVal val="visible"/>
                                          </p:to>
                                        </p:set>
                                        <p:anim calcmode="lin" valueType="num">
                                          <p:cBhvr additive="base">
                                            <p:cTn id="118" dur="500" fill="hold"/>
                                            <p:tgtEl>
                                              <p:spTgt spid="90"/>
                                            </p:tgtEl>
                                            <p:attrNameLst>
                                              <p:attrName>ppt_x</p:attrName>
                                            </p:attrNameLst>
                                          </p:cBhvr>
                                          <p:tavLst>
                                            <p:tav tm="0">
                                              <p:val>
                                                <p:strVal val="#ppt_x"/>
                                              </p:val>
                                            </p:tav>
                                            <p:tav tm="100000">
                                              <p:val>
                                                <p:strVal val="#ppt_x"/>
                                              </p:val>
                                            </p:tav>
                                          </p:tavLst>
                                        </p:anim>
                                        <p:anim calcmode="lin" valueType="num">
                                          <p:cBhvr additive="base">
                                            <p:cTn id="119" dur="500" fill="hold"/>
                                            <p:tgtEl>
                                              <p:spTgt spid="90"/>
                                            </p:tgtEl>
                                            <p:attrNameLst>
                                              <p:attrName>ppt_y</p:attrName>
                                            </p:attrNameLst>
                                          </p:cBhvr>
                                          <p:tavLst>
                                            <p:tav tm="0">
                                              <p:val>
                                                <p:strVal val="1+#ppt_h/2"/>
                                              </p:val>
                                            </p:tav>
                                            <p:tav tm="100000">
                                              <p:val>
                                                <p:strVal val="#ppt_y"/>
                                              </p:val>
                                            </p:tav>
                                          </p:tavLst>
                                        </p:anim>
                                      </p:childTnLst>
                                    </p:cTn>
                                  </p:par>
                                  <p:par>
                                    <p:cTn id="120" presetID="2" presetClass="entr" presetSubtype="4" fill="hold" grpId="0" nodeType="withEffect">
                                      <p:stCondLst>
                                        <p:cond delay="1250"/>
                                      </p:stCondLst>
                                      <p:childTnLst>
                                        <p:set>
                                          <p:cBhvr>
                                            <p:cTn id="121" dur="1" fill="hold">
                                              <p:stCondLst>
                                                <p:cond delay="0"/>
                                              </p:stCondLst>
                                            </p:cTn>
                                            <p:tgtEl>
                                              <p:spTgt spid="91"/>
                                            </p:tgtEl>
                                            <p:attrNameLst>
                                              <p:attrName>style.visibility</p:attrName>
                                            </p:attrNameLst>
                                          </p:cBhvr>
                                          <p:to>
                                            <p:strVal val="visible"/>
                                          </p:to>
                                        </p:set>
                                        <p:anim calcmode="lin" valueType="num">
                                          <p:cBhvr additive="base">
                                            <p:cTn id="122" dur="500" fill="hold"/>
                                            <p:tgtEl>
                                              <p:spTgt spid="91"/>
                                            </p:tgtEl>
                                            <p:attrNameLst>
                                              <p:attrName>ppt_x</p:attrName>
                                            </p:attrNameLst>
                                          </p:cBhvr>
                                          <p:tavLst>
                                            <p:tav tm="0">
                                              <p:val>
                                                <p:strVal val="#ppt_x"/>
                                              </p:val>
                                            </p:tav>
                                            <p:tav tm="100000">
                                              <p:val>
                                                <p:strVal val="#ppt_x"/>
                                              </p:val>
                                            </p:tav>
                                          </p:tavLst>
                                        </p:anim>
                                        <p:anim calcmode="lin" valueType="num">
                                          <p:cBhvr additive="base">
                                            <p:cTn id="123" dur="500" fill="hold"/>
                                            <p:tgtEl>
                                              <p:spTgt spid="91"/>
                                            </p:tgtEl>
                                            <p:attrNameLst>
                                              <p:attrName>ppt_y</p:attrName>
                                            </p:attrNameLst>
                                          </p:cBhvr>
                                          <p:tavLst>
                                            <p:tav tm="0">
                                              <p:val>
                                                <p:strVal val="1+#ppt_h/2"/>
                                              </p:val>
                                            </p:tav>
                                            <p:tav tm="100000">
                                              <p:val>
                                                <p:strVal val="#ppt_y"/>
                                              </p:val>
                                            </p:tav>
                                          </p:tavLst>
                                        </p:anim>
                                      </p:childTnLst>
                                    </p:cTn>
                                  </p:par>
                                  <p:par>
                                    <p:cTn id="124" presetID="2" presetClass="entr" presetSubtype="4" fill="hold" grpId="0" nodeType="withEffect">
                                      <p:stCondLst>
                                        <p:cond delay="1250"/>
                                      </p:stCondLst>
                                      <p:childTnLst>
                                        <p:set>
                                          <p:cBhvr>
                                            <p:cTn id="125" dur="1" fill="hold">
                                              <p:stCondLst>
                                                <p:cond delay="0"/>
                                              </p:stCondLst>
                                            </p:cTn>
                                            <p:tgtEl>
                                              <p:spTgt spid="92"/>
                                            </p:tgtEl>
                                            <p:attrNameLst>
                                              <p:attrName>style.visibility</p:attrName>
                                            </p:attrNameLst>
                                          </p:cBhvr>
                                          <p:to>
                                            <p:strVal val="visible"/>
                                          </p:to>
                                        </p:set>
                                        <p:anim calcmode="lin" valueType="num">
                                          <p:cBhvr additive="base">
                                            <p:cTn id="126" dur="500" fill="hold"/>
                                            <p:tgtEl>
                                              <p:spTgt spid="92"/>
                                            </p:tgtEl>
                                            <p:attrNameLst>
                                              <p:attrName>ppt_x</p:attrName>
                                            </p:attrNameLst>
                                          </p:cBhvr>
                                          <p:tavLst>
                                            <p:tav tm="0">
                                              <p:val>
                                                <p:strVal val="#ppt_x"/>
                                              </p:val>
                                            </p:tav>
                                            <p:tav tm="100000">
                                              <p:val>
                                                <p:strVal val="#ppt_x"/>
                                              </p:val>
                                            </p:tav>
                                          </p:tavLst>
                                        </p:anim>
                                        <p:anim calcmode="lin" valueType="num">
                                          <p:cBhvr additive="base">
                                            <p:cTn id="127" dur="500" fill="hold"/>
                                            <p:tgtEl>
                                              <p:spTgt spid="92"/>
                                            </p:tgtEl>
                                            <p:attrNameLst>
                                              <p:attrName>ppt_y</p:attrName>
                                            </p:attrNameLst>
                                          </p:cBhvr>
                                          <p:tavLst>
                                            <p:tav tm="0">
                                              <p:val>
                                                <p:strVal val="1+#ppt_h/2"/>
                                              </p:val>
                                            </p:tav>
                                            <p:tav tm="100000">
                                              <p:val>
                                                <p:strVal val="#ppt_y"/>
                                              </p:val>
                                            </p:tav>
                                          </p:tavLst>
                                        </p:anim>
                                      </p:childTnLst>
                                    </p:cTn>
                                  </p:par>
                                  <p:par>
                                    <p:cTn id="128" presetID="2" presetClass="entr" presetSubtype="4" fill="hold" grpId="0" nodeType="withEffect">
                                      <p:stCondLst>
                                        <p:cond delay="1250"/>
                                      </p:stCondLst>
                                      <p:childTnLst>
                                        <p:set>
                                          <p:cBhvr>
                                            <p:cTn id="129" dur="1" fill="hold">
                                              <p:stCondLst>
                                                <p:cond delay="0"/>
                                              </p:stCondLst>
                                            </p:cTn>
                                            <p:tgtEl>
                                              <p:spTgt spid="93"/>
                                            </p:tgtEl>
                                            <p:attrNameLst>
                                              <p:attrName>style.visibility</p:attrName>
                                            </p:attrNameLst>
                                          </p:cBhvr>
                                          <p:to>
                                            <p:strVal val="visible"/>
                                          </p:to>
                                        </p:set>
                                        <p:anim calcmode="lin" valueType="num">
                                          <p:cBhvr additive="base">
                                            <p:cTn id="130" dur="500" fill="hold"/>
                                            <p:tgtEl>
                                              <p:spTgt spid="93"/>
                                            </p:tgtEl>
                                            <p:attrNameLst>
                                              <p:attrName>ppt_x</p:attrName>
                                            </p:attrNameLst>
                                          </p:cBhvr>
                                          <p:tavLst>
                                            <p:tav tm="0">
                                              <p:val>
                                                <p:strVal val="#ppt_x"/>
                                              </p:val>
                                            </p:tav>
                                            <p:tav tm="100000">
                                              <p:val>
                                                <p:strVal val="#ppt_x"/>
                                              </p:val>
                                            </p:tav>
                                          </p:tavLst>
                                        </p:anim>
                                        <p:anim calcmode="lin" valueType="num">
                                          <p:cBhvr additive="base">
                                            <p:cTn id="131"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5" grpId="0" animBg="1"/>
          <p:bldP spid="34" grpId="0" animBg="1"/>
          <p:bldP spid="60" grpId="0" animBg="1"/>
          <p:bldP spid="76" grpId="0"/>
          <p:bldP spid="77" grpId="0"/>
          <p:bldP spid="78" grpId="0"/>
          <p:bldP spid="79" grpId="0"/>
          <p:bldP spid="80" grpId="0"/>
          <p:bldP spid="81" grpId="0"/>
          <p:bldP spid="82" grpId="0"/>
          <p:bldP spid="83" grpId="0"/>
          <p:bldP spid="84" grpId="0"/>
          <p:bldP spid="85" grpId="0"/>
          <p:bldP spid="86" grpId="0"/>
          <p:bldP spid="87" grpId="0"/>
          <p:bldP spid="88" grpId="0"/>
          <p:bldP spid="89" grpId="0"/>
          <p:bldP spid="90" grpId="0"/>
          <p:bldP spid="91" grpId="0"/>
          <p:bldP spid="92" grpId="0"/>
          <p:bldP spid="93" grpId="0"/>
          <p:bldP spid="5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par>
                                    <p:cTn id="12" presetID="10" presetClass="entr" presetSubtype="0" fill="hold" nodeType="withEffect">
                                      <p:stCondLst>
                                        <p:cond delay="250"/>
                                      </p:stCondLst>
                                      <p:childTnLst>
                                        <p:set>
                                          <p:cBhvr>
                                            <p:cTn id="13" dur="1" fill="hold">
                                              <p:stCondLst>
                                                <p:cond delay="0"/>
                                              </p:stCondLst>
                                            </p:cTn>
                                            <p:tgtEl>
                                              <p:spTgt spid="61"/>
                                            </p:tgtEl>
                                            <p:attrNameLst>
                                              <p:attrName>style.visibility</p:attrName>
                                            </p:attrNameLst>
                                          </p:cBhvr>
                                          <p:to>
                                            <p:strVal val="visible"/>
                                          </p:to>
                                        </p:set>
                                        <p:animEffect transition="in" filter="fade">
                                          <p:cBhvr>
                                            <p:cTn id="14" dur="500"/>
                                            <p:tgtEl>
                                              <p:spTgt spid="61"/>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500"/>
                                            <p:tgtEl>
                                              <p:spTgt spid="60"/>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par>
                                    <p:cTn id="30" presetID="10" presetClass="entr" presetSubtype="0" fill="hold" grpId="0" nodeType="withEffect">
                                      <p:stCondLst>
                                        <p:cond delay="75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par>
                                    <p:cTn id="39" presetID="10" presetClass="entr" presetSubtype="0" fill="hold" grpId="0" nodeType="withEffect">
                                      <p:stCondLst>
                                        <p:cond delay="75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75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75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grpId="0" nodeType="withEffect">
                                      <p:stCondLst>
                                        <p:cond delay="10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76"/>
                                            </p:tgtEl>
                                            <p:attrNameLst>
                                              <p:attrName>style.visibility</p:attrName>
                                            </p:attrNameLst>
                                          </p:cBhvr>
                                          <p:to>
                                            <p:strVal val="visible"/>
                                          </p:to>
                                        </p:set>
                                        <p:animEffect transition="in" filter="fade">
                                          <p:cBhvr>
                                            <p:cTn id="59" dur="500"/>
                                            <p:tgtEl>
                                              <p:spTgt spid="76"/>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82"/>
                                            </p:tgtEl>
                                            <p:attrNameLst>
                                              <p:attrName>style.visibility</p:attrName>
                                            </p:attrNameLst>
                                          </p:cBhvr>
                                          <p:to>
                                            <p:strVal val="visible"/>
                                          </p:to>
                                        </p:set>
                                        <p:animEffect transition="in" filter="fade">
                                          <p:cBhvr>
                                            <p:cTn id="62" dur="500"/>
                                            <p:tgtEl>
                                              <p:spTgt spid="82"/>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77"/>
                                            </p:tgtEl>
                                            <p:attrNameLst>
                                              <p:attrName>style.visibility</p:attrName>
                                            </p:attrNameLst>
                                          </p:cBhvr>
                                          <p:to>
                                            <p:strVal val="visible"/>
                                          </p:to>
                                        </p:set>
                                        <p:animEffect transition="in" filter="fade">
                                          <p:cBhvr>
                                            <p:cTn id="68" dur="500"/>
                                            <p:tgtEl>
                                              <p:spTgt spid="77"/>
                                            </p:tgtEl>
                                          </p:cBhvr>
                                        </p:animEffect>
                                      </p:childTnLst>
                                    </p:cTn>
                                  </p:par>
                                  <p:par>
                                    <p:cTn id="69" presetID="10" presetClass="entr" presetSubtype="0" fill="hold" grpId="0" nodeType="withEffect">
                                      <p:stCondLst>
                                        <p:cond delay="1000"/>
                                      </p:stCondLst>
                                      <p:childTnLst>
                                        <p:set>
                                          <p:cBhvr>
                                            <p:cTn id="70" dur="1" fill="hold">
                                              <p:stCondLst>
                                                <p:cond delay="0"/>
                                              </p:stCondLst>
                                            </p:cTn>
                                            <p:tgtEl>
                                              <p:spTgt spid="83"/>
                                            </p:tgtEl>
                                            <p:attrNameLst>
                                              <p:attrName>style.visibility</p:attrName>
                                            </p:attrNameLst>
                                          </p:cBhvr>
                                          <p:to>
                                            <p:strVal val="visible"/>
                                          </p:to>
                                        </p:set>
                                        <p:animEffect transition="in" filter="fade">
                                          <p:cBhvr>
                                            <p:cTn id="71" dur="500"/>
                                            <p:tgtEl>
                                              <p:spTgt spid="83"/>
                                            </p:tgtEl>
                                          </p:cBhvr>
                                        </p:animEffect>
                                      </p:childTnLst>
                                    </p:cTn>
                                  </p:par>
                                  <p:par>
                                    <p:cTn id="72" presetID="10" presetClass="entr" presetSubtype="0" fill="hold" grpId="0" nodeType="withEffect">
                                      <p:stCondLst>
                                        <p:cond delay="100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500"/>
                                            <p:tgtEl>
                                              <p:spTgt spid="31"/>
                                            </p:tgtEl>
                                          </p:cBhvr>
                                        </p:animEffect>
                                      </p:childTnLst>
                                    </p:cTn>
                                  </p:par>
                                  <p:par>
                                    <p:cTn id="75" presetID="10" presetClass="entr" presetSubtype="0" fill="hold" grpId="0" nodeType="withEffect">
                                      <p:stCondLst>
                                        <p:cond delay="1000"/>
                                      </p:stCondLst>
                                      <p:childTnLst>
                                        <p:set>
                                          <p:cBhvr>
                                            <p:cTn id="76" dur="1" fill="hold">
                                              <p:stCondLst>
                                                <p:cond delay="0"/>
                                              </p:stCondLst>
                                            </p:cTn>
                                            <p:tgtEl>
                                              <p:spTgt spid="84"/>
                                            </p:tgtEl>
                                            <p:attrNameLst>
                                              <p:attrName>style.visibility</p:attrName>
                                            </p:attrNameLst>
                                          </p:cBhvr>
                                          <p:to>
                                            <p:strVal val="visible"/>
                                          </p:to>
                                        </p:set>
                                        <p:animEffect transition="in" filter="fade">
                                          <p:cBhvr>
                                            <p:cTn id="77" dur="500"/>
                                            <p:tgtEl>
                                              <p:spTgt spid="84"/>
                                            </p:tgtEl>
                                          </p:cBhvr>
                                        </p:animEffect>
                                      </p:childTnLst>
                                    </p:cTn>
                                  </p:par>
                                  <p:par>
                                    <p:cTn id="78" presetID="10" presetClass="entr" presetSubtype="0" fill="hold" grpId="0" nodeType="withEffect">
                                      <p:stCondLst>
                                        <p:cond delay="1000"/>
                                      </p:stCondLst>
                                      <p:childTnLst>
                                        <p:set>
                                          <p:cBhvr>
                                            <p:cTn id="79" dur="1" fill="hold">
                                              <p:stCondLst>
                                                <p:cond delay="0"/>
                                              </p:stCondLst>
                                            </p:cTn>
                                            <p:tgtEl>
                                              <p:spTgt spid="78"/>
                                            </p:tgtEl>
                                            <p:attrNameLst>
                                              <p:attrName>style.visibility</p:attrName>
                                            </p:attrNameLst>
                                          </p:cBhvr>
                                          <p:to>
                                            <p:strVal val="visible"/>
                                          </p:to>
                                        </p:set>
                                        <p:animEffect transition="in" filter="fade">
                                          <p:cBhvr>
                                            <p:cTn id="80" dur="500"/>
                                            <p:tgtEl>
                                              <p:spTgt spid="78"/>
                                            </p:tgtEl>
                                          </p:cBhvr>
                                        </p:animEffect>
                                      </p:childTnLst>
                                    </p:cTn>
                                  </p:par>
                                  <p:par>
                                    <p:cTn id="81" presetID="10" presetClass="entr" presetSubtype="0" fill="hold" grpId="0" nodeType="withEffect">
                                      <p:stCondLst>
                                        <p:cond delay="1000"/>
                                      </p:stCondLst>
                                      <p:childTnLst>
                                        <p:set>
                                          <p:cBhvr>
                                            <p:cTn id="82" dur="1" fill="hold">
                                              <p:stCondLst>
                                                <p:cond delay="0"/>
                                              </p:stCondLst>
                                            </p:cTn>
                                            <p:tgtEl>
                                              <p:spTgt spid="85"/>
                                            </p:tgtEl>
                                            <p:attrNameLst>
                                              <p:attrName>style.visibility</p:attrName>
                                            </p:attrNameLst>
                                          </p:cBhvr>
                                          <p:to>
                                            <p:strVal val="visible"/>
                                          </p:to>
                                        </p:set>
                                        <p:animEffect transition="in" filter="fade">
                                          <p:cBhvr>
                                            <p:cTn id="83" dur="500"/>
                                            <p:tgtEl>
                                              <p:spTgt spid="85"/>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32"/>
                                            </p:tgtEl>
                                            <p:attrNameLst>
                                              <p:attrName>style.visibility</p:attrName>
                                            </p:attrNameLst>
                                          </p:cBhvr>
                                          <p:to>
                                            <p:strVal val="visible"/>
                                          </p:to>
                                        </p:set>
                                        <p:animEffect transition="in" filter="fade">
                                          <p:cBhvr>
                                            <p:cTn id="86" dur="500"/>
                                            <p:tgtEl>
                                              <p:spTgt spid="32"/>
                                            </p:tgtEl>
                                          </p:cBhvr>
                                        </p:animEffect>
                                      </p:childTnLst>
                                    </p:cTn>
                                  </p:par>
                                  <p:par>
                                    <p:cTn id="87" presetID="10" presetClass="entr" presetSubtype="0" fill="hold" grpId="0" nodeType="withEffect">
                                      <p:stCondLst>
                                        <p:cond delay="1000"/>
                                      </p:stCondLst>
                                      <p:childTnLst>
                                        <p:set>
                                          <p:cBhvr>
                                            <p:cTn id="88" dur="1" fill="hold">
                                              <p:stCondLst>
                                                <p:cond delay="0"/>
                                              </p:stCondLst>
                                            </p:cTn>
                                            <p:tgtEl>
                                              <p:spTgt spid="79"/>
                                            </p:tgtEl>
                                            <p:attrNameLst>
                                              <p:attrName>style.visibility</p:attrName>
                                            </p:attrNameLst>
                                          </p:cBhvr>
                                          <p:to>
                                            <p:strVal val="visible"/>
                                          </p:to>
                                        </p:set>
                                        <p:animEffect transition="in" filter="fade">
                                          <p:cBhvr>
                                            <p:cTn id="89" dur="500"/>
                                            <p:tgtEl>
                                              <p:spTgt spid="79"/>
                                            </p:tgtEl>
                                          </p:cBhvr>
                                        </p:animEffect>
                                      </p:childTnLst>
                                    </p:cTn>
                                  </p:par>
                                  <p:par>
                                    <p:cTn id="90" presetID="10" presetClass="entr" presetSubtype="0" fill="hold" grpId="0" nodeType="withEffect">
                                      <p:stCondLst>
                                        <p:cond delay="1000"/>
                                      </p:stCondLst>
                                      <p:childTnLst>
                                        <p:set>
                                          <p:cBhvr>
                                            <p:cTn id="91" dur="1" fill="hold">
                                              <p:stCondLst>
                                                <p:cond delay="0"/>
                                              </p:stCondLst>
                                            </p:cTn>
                                            <p:tgtEl>
                                              <p:spTgt spid="86"/>
                                            </p:tgtEl>
                                            <p:attrNameLst>
                                              <p:attrName>style.visibility</p:attrName>
                                            </p:attrNameLst>
                                          </p:cBhvr>
                                          <p:to>
                                            <p:strVal val="visible"/>
                                          </p:to>
                                        </p:set>
                                        <p:animEffect transition="in" filter="fade">
                                          <p:cBhvr>
                                            <p:cTn id="92" dur="500"/>
                                            <p:tgtEl>
                                              <p:spTgt spid="86"/>
                                            </p:tgtEl>
                                          </p:cBhvr>
                                        </p:animEffect>
                                      </p:childTnLst>
                                    </p:cTn>
                                  </p:par>
                                  <p:par>
                                    <p:cTn id="93" presetID="10" presetClass="entr" presetSubtype="0" fill="hold" grpId="0" nodeType="withEffect">
                                      <p:stCondLst>
                                        <p:cond delay="1000"/>
                                      </p:stCondLst>
                                      <p:childTnLst>
                                        <p:set>
                                          <p:cBhvr>
                                            <p:cTn id="94" dur="1" fill="hold">
                                              <p:stCondLst>
                                                <p:cond delay="0"/>
                                              </p:stCondLst>
                                            </p:cTn>
                                            <p:tgtEl>
                                              <p:spTgt spid="33"/>
                                            </p:tgtEl>
                                            <p:attrNameLst>
                                              <p:attrName>style.visibility</p:attrName>
                                            </p:attrNameLst>
                                          </p:cBhvr>
                                          <p:to>
                                            <p:strVal val="visible"/>
                                          </p:to>
                                        </p:set>
                                        <p:animEffect transition="in" filter="fade">
                                          <p:cBhvr>
                                            <p:cTn id="95" dur="500"/>
                                            <p:tgtEl>
                                              <p:spTgt spid="33"/>
                                            </p:tgtEl>
                                          </p:cBhvr>
                                        </p:animEffect>
                                      </p:childTnLst>
                                    </p:cTn>
                                  </p:par>
                                  <p:par>
                                    <p:cTn id="96" presetID="10" presetClass="entr" presetSubtype="0" fill="hold" grpId="0" nodeType="withEffect">
                                      <p:stCondLst>
                                        <p:cond delay="1000"/>
                                      </p:stCondLst>
                                      <p:childTnLst>
                                        <p:set>
                                          <p:cBhvr>
                                            <p:cTn id="97" dur="1" fill="hold">
                                              <p:stCondLst>
                                                <p:cond delay="0"/>
                                              </p:stCondLst>
                                            </p:cTn>
                                            <p:tgtEl>
                                              <p:spTgt spid="80"/>
                                            </p:tgtEl>
                                            <p:attrNameLst>
                                              <p:attrName>style.visibility</p:attrName>
                                            </p:attrNameLst>
                                          </p:cBhvr>
                                          <p:to>
                                            <p:strVal val="visible"/>
                                          </p:to>
                                        </p:set>
                                        <p:animEffect transition="in" filter="fade">
                                          <p:cBhvr>
                                            <p:cTn id="98" dur="500"/>
                                            <p:tgtEl>
                                              <p:spTgt spid="80"/>
                                            </p:tgtEl>
                                          </p:cBhvr>
                                        </p:animEffect>
                                      </p:childTnLst>
                                    </p:cTn>
                                  </p:par>
                                  <p:par>
                                    <p:cTn id="99" presetID="10" presetClass="entr" presetSubtype="0" fill="hold" grpId="0" nodeType="withEffect">
                                      <p:stCondLst>
                                        <p:cond delay="1000"/>
                                      </p:stCondLst>
                                      <p:childTnLst>
                                        <p:set>
                                          <p:cBhvr>
                                            <p:cTn id="100" dur="1" fill="hold">
                                              <p:stCondLst>
                                                <p:cond delay="0"/>
                                              </p:stCondLst>
                                            </p:cTn>
                                            <p:tgtEl>
                                              <p:spTgt spid="87"/>
                                            </p:tgtEl>
                                            <p:attrNameLst>
                                              <p:attrName>style.visibility</p:attrName>
                                            </p:attrNameLst>
                                          </p:cBhvr>
                                          <p:to>
                                            <p:strVal val="visible"/>
                                          </p:to>
                                        </p:set>
                                        <p:animEffect transition="in" filter="fade">
                                          <p:cBhvr>
                                            <p:cTn id="101" dur="500"/>
                                            <p:tgtEl>
                                              <p:spTgt spid="87"/>
                                            </p:tgtEl>
                                          </p:cBhvr>
                                        </p:animEffect>
                                      </p:childTnLst>
                                    </p:cTn>
                                  </p:par>
                                  <p:par>
                                    <p:cTn id="102" presetID="10" presetClass="entr" presetSubtype="0" fill="hold" grpId="0" nodeType="withEffect">
                                      <p:stCondLst>
                                        <p:cond delay="1000"/>
                                      </p:stCondLst>
                                      <p:childTnLst>
                                        <p:set>
                                          <p:cBhvr>
                                            <p:cTn id="103" dur="1" fill="hold">
                                              <p:stCondLst>
                                                <p:cond delay="0"/>
                                              </p:stCondLst>
                                            </p:cTn>
                                            <p:tgtEl>
                                              <p:spTgt spid="34"/>
                                            </p:tgtEl>
                                            <p:attrNameLst>
                                              <p:attrName>style.visibility</p:attrName>
                                            </p:attrNameLst>
                                          </p:cBhvr>
                                          <p:to>
                                            <p:strVal val="visible"/>
                                          </p:to>
                                        </p:set>
                                        <p:animEffect transition="in" filter="fade">
                                          <p:cBhvr>
                                            <p:cTn id="104" dur="500"/>
                                            <p:tgtEl>
                                              <p:spTgt spid="34"/>
                                            </p:tgtEl>
                                          </p:cBhvr>
                                        </p:animEffect>
                                      </p:childTnLst>
                                    </p:cTn>
                                  </p:par>
                                  <p:par>
                                    <p:cTn id="105" presetID="10" presetClass="entr" presetSubtype="0" fill="hold" grpId="0" nodeType="withEffect">
                                      <p:stCondLst>
                                        <p:cond delay="1000"/>
                                      </p:stCondLst>
                                      <p:childTnLst>
                                        <p:set>
                                          <p:cBhvr>
                                            <p:cTn id="106" dur="1" fill="hold">
                                              <p:stCondLst>
                                                <p:cond delay="0"/>
                                              </p:stCondLst>
                                            </p:cTn>
                                            <p:tgtEl>
                                              <p:spTgt spid="81"/>
                                            </p:tgtEl>
                                            <p:attrNameLst>
                                              <p:attrName>style.visibility</p:attrName>
                                            </p:attrNameLst>
                                          </p:cBhvr>
                                          <p:to>
                                            <p:strVal val="visible"/>
                                          </p:to>
                                        </p:set>
                                        <p:animEffect transition="in" filter="fade">
                                          <p:cBhvr>
                                            <p:cTn id="107" dur="500"/>
                                            <p:tgtEl>
                                              <p:spTgt spid="81"/>
                                            </p:tgtEl>
                                          </p:cBhvr>
                                        </p:animEffect>
                                      </p:childTnLst>
                                    </p:cTn>
                                  </p:par>
                                  <p:par>
                                    <p:cTn id="108" presetID="2" presetClass="entr" presetSubtype="4" fill="hold" grpId="0" nodeType="withEffect">
                                      <p:stCondLst>
                                        <p:cond delay="1250"/>
                                      </p:stCondLst>
                                      <p:childTnLst>
                                        <p:set>
                                          <p:cBhvr>
                                            <p:cTn id="109" dur="1" fill="hold">
                                              <p:stCondLst>
                                                <p:cond delay="0"/>
                                              </p:stCondLst>
                                            </p:cTn>
                                            <p:tgtEl>
                                              <p:spTgt spid="88"/>
                                            </p:tgtEl>
                                            <p:attrNameLst>
                                              <p:attrName>style.visibility</p:attrName>
                                            </p:attrNameLst>
                                          </p:cBhvr>
                                          <p:to>
                                            <p:strVal val="visible"/>
                                          </p:to>
                                        </p:set>
                                        <p:anim calcmode="lin" valueType="num">
                                          <p:cBhvr additive="base">
                                            <p:cTn id="110" dur="500" fill="hold"/>
                                            <p:tgtEl>
                                              <p:spTgt spid="88"/>
                                            </p:tgtEl>
                                            <p:attrNameLst>
                                              <p:attrName>ppt_x</p:attrName>
                                            </p:attrNameLst>
                                          </p:cBhvr>
                                          <p:tavLst>
                                            <p:tav tm="0">
                                              <p:val>
                                                <p:strVal val="#ppt_x"/>
                                              </p:val>
                                            </p:tav>
                                            <p:tav tm="100000">
                                              <p:val>
                                                <p:strVal val="#ppt_x"/>
                                              </p:val>
                                            </p:tav>
                                          </p:tavLst>
                                        </p:anim>
                                        <p:anim calcmode="lin" valueType="num">
                                          <p:cBhvr additive="base">
                                            <p:cTn id="111" dur="500" fill="hold"/>
                                            <p:tgtEl>
                                              <p:spTgt spid="88"/>
                                            </p:tgtEl>
                                            <p:attrNameLst>
                                              <p:attrName>ppt_y</p:attrName>
                                            </p:attrNameLst>
                                          </p:cBhvr>
                                          <p:tavLst>
                                            <p:tav tm="0">
                                              <p:val>
                                                <p:strVal val="1+#ppt_h/2"/>
                                              </p:val>
                                            </p:tav>
                                            <p:tav tm="100000">
                                              <p:val>
                                                <p:strVal val="#ppt_y"/>
                                              </p:val>
                                            </p:tav>
                                          </p:tavLst>
                                        </p:anim>
                                      </p:childTnLst>
                                    </p:cTn>
                                  </p:par>
                                  <p:par>
                                    <p:cTn id="112" presetID="2" presetClass="entr" presetSubtype="4" fill="hold" grpId="0" nodeType="withEffect">
                                      <p:stCondLst>
                                        <p:cond delay="1250"/>
                                      </p:stCondLst>
                                      <p:childTnLst>
                                        <p:set>
                                          <p:cBhvr>
                                            <p:cTn id="113" dur="1" fill="hold">
                                              <p:stCondLst>
                                                <p:cond delay="0"/>
                                              </p:stCondLst>
                                            </p:cTn>
                                            <p:tgtEl>
                                              <p:spTgt spid="89"/>
                                            </p:tgtEl>
                                            <p:attrNameLst>
                                              <p:attrName>style.visibility</p:attrName>
                                            </p:attrNameLst>
                                          </p:cBhvr>
                                          <p:to>
                                            <p:strVal val="visible"/>
                                          </p:to>
                                        </p:set>
                                        <p:anim calcmode="lin" valueType="num">
                                          <p:cBhvr additive="base">
                                            <p:cTn id="114" dur="500" fill="hold"/>
                                            <p:tgtEl>
                                              <p:spTgt spid="89"/>
                                            </p:tgtEl>
                                            <p:attrNameLst>
                                              <p:attrName>ppt_x</p:attrName>
                                            </p:attrNameLst>
                                          </p:cBhvr>
                                          <p:tavLst>
                                            <p:tav tm="0">
                                              <p:val>
                                                <p:strVal val="#ppt_x"/>
                                              </p:val>
                                            </p:tav>
                                            <p:tav tm="100000">
                                              <p:val>
                                                <p:strVal val="#ppt_x"/>
                                              </p:val>
                                            </p:tav>
                                          </p:tavLst>
                                        </p:anim>
                                        <p:anim calcmode="lin" valueType="num">
                                          <p:cBhvr additive="base">
                                            <p:cTn id="115" dur="500" fill="hold"/>
                                            <p:tgtEl>
                                              <p:spTgt spid="89"/>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1250"/>
                                      </p:stCondLst>
                                      <p:childTnLst>
                                        <p:set>
                                          <p:cBhvr>
                                            <p:cTn id="117" dur="1" fill="hold">
                                              <p:stCondLst>
                                                <p:cond delay="0"/>
                                              </p:stCondLst>
                                            </p:cTn>
                                            <p:tgtEl>
                                              <p:spTgt spid="90"/>
                                            </p:tgtEl>
                                            <p:attrNameLst>
                                              <p:attrName>style.visibility</p:attrName>
                                            </p:attrNameLst>
                                          </p:cBhvr>
                                          <p:to>
                                            <p:strVal val="visible"/>
                                          </p:to>
                                        </p:set>
                                        <p:anim calcmode="lin" valueType="num">
                                          <p:cBhvr additive="base">
                                            <p:cTn id="118" dur="500" fill="hold"/>
                                            <p:tgtEl>
                                              <p:spTgt spid="90"/>
                                            </p:tgtEl>
                                            <p:attrNameLst>
                                              <p:attrName>ppt_x</p:attrName>
                                            </p:attrNameLst>
                                          </p:cBhvr>
                                          <p:tavLst>
                                            <p:tav tm="0">
                                              <p:val>
                                                <p:strVal val="#ppt_x"/>
                                              </p:val>
                                            </p:tav>
                                            <p:tav tm="100000">
                                              <p:val>
                                                <p:strVal val="#ppt_x"/>
                                              </p:val>
                                            </p:tav>
                                          </p:tavLst>
                                        </p:anim>
                                        <p:anim calcmode="lin" valueType="num">
                                          <p:cBhvr additive="base">
                                            <p:cTn id="119" dur="500" fill="hold"/>
                                            <p:tgtEl>
                                              <p:spTgt spid="90"/>
                                            </p:tgtEl>
                                            <p:attrNameLst>
                                              <p:attrName>ppt_y</p:attrName>
                                            </p:attrNameLst>
                                          </p:cBhvr>
                                          <p:tavLst>
                                            <p:tav tm="0">
                                              <p:val>
                                                <p:strVal val="1+#ppt_h/2"/>
                                              </p:val>
                                            </p:tav>
                                            <p:tav tm="100000">
                                              <p:val>
                                                <p:strVal val="#ppt_y"/>
                                              </p:val>
                                            </p:tav>
                                          </p:tavLst>
                                        </p:anim>
                                      </p:childTnLst>
                                    </p:cTn>
                                  </p:par>
                                  <p:par>
                                    <p:cTn id="120" presetID="2" presetClass="entr" presetSubtype="4" fill="hold" grpId="0" nodeType="withEffect">
                                      <p:stCondLst>
                                        <p:cond delay="1250"/>
                                      </p:stCondLst>
                                      <p:childTnLst>
                                        <p:set>
                                          <p:cBhvr>
                                            <p:cTn id="121" dur="1" fill="hold">
                                              <p:stCondLst>
                                                <p:cond delay="0"/>
                                              </p:stCondLst>
                                            </p:cTn>
                                            <p:tgtEl>
                                              <p:spTgt spid="91"/>
                                            </p:tgtEl>
                                            <p:attrNameLst>
                                              <p:attrName>style.visibility</p:attrName>
                                            </p:attrNameLst>
                                          </p:cBhvr>
                                          <p:to>
                                            <p:strVal val="visible"/>
                                          </p:to>
                                        </p:set>
                                        <p:anim calcmode="lin" valueType="num">
                                          <p:cBhvr additive="base">
                                            <p:cTn id="122" dur="500" fill="hold"/>
                                            <p:tgtEl>
                                              <p:spTgt spid="91"/>
                                            </p:tgtEl>
                                            <p:attrNameLst>
                                              <p:attrName>ppt_x</p:attrName>
                                            </p:attrNameLst>
                                          </p:cBhvr>
                                          <p:tavLst>
                                            <p:tav tm="0">
                                              <p:val>
                                                <p:strVal val="#ppt_x"/>
                                              </p:val>
                                            </p:tav>
                                            <p:tav tm="100000">
                                              <p:val>
                                                <p:strVal val="#ppt_x"/>
                                              </p:val>
                                            </p:tav>
                                          </p:tavLst>
                                        </p:anim>
                                        <p:anim calcmode="lin" valueType="num">
                                          <p:cBhvr additive="base">
                                            <p:cTn id="123" dur="500" fill="hold"/>
                                            <p:tgtEl>
                                              <p:spTgt spid="91"/>
                                            </p:tgtEl>
                                            <p:attrNameLst>
                                              <p:attrName>ppt_y</p:attrName>
                                            </p:attrNameLst>
                                          </p:cBhvr>
                                          <p:tavLst>
                                            <p:tav tm="0">
                                              <p:val>
                                                <p:strVal val="1+#ppt_h/2"/>
                                              </p:val>
                                            </p:tav>
                                            <p:tav tm="100000">
                                              <p:val>
                                                <p:strVal val="#ppt_y"/>
                                              </p:val>
                                            </p:tav>
                                          </p:tavLst>
                                        </p:anim>
                                      </p:childTnLst>
                                    </p:cTn>
                                  </p:par>
                                  <p:par>
                                    <p:cTn id="124" presetID="2" presetClass="entr" presetSubtype="4" fill="hold" grpId="0" nodeType="withEffect">
                                      <p:stCondLst>
                                        <p:cond delay="1250"/>
                                      </p:stCondLst>
                                      <p:childTnLst>
                                        <p:set>
                                          <p:cBhvr>
                                            <p:cTn id="125" dur="1" fill="hold">
                                              <p:stCondLst>
                                                <p:cond delay="0"/>
                                              </p:stCondLst>
                                            </p:cTn>
                                            <p:tgtEl>
                                              <p:spTgt spid="92"/>
                                            </p:tgtEl>
                                            <p:attrNameLst>
                                              <p:attrName>style.visibility</p:attrName>
                                            </p:attrNameLst>
                                          </p:cBhvr>
                                          <p:to>
                                            <p:strVal val="visible"/>
                                          </p:to>
                                        </p:set>
                                        <p:anim calcmode="lin" valueType="num">
                                          <p:cBhvr additive="base">
                                            <p:cTn id="126" dur="500" fill="hold"/>
                                            <p:tgtEl>
                                              <p:spTgt spid="92"/>
                                            </p:tgtEl>
                                            <p:attrNameLst>
                                              <p:attrName>ppt_x</p:attrName>
                                            </p:attrNameLst>
                                          </p:cBhvr>
                                          <p:tavLst>
                                            <p:tav tm="0">
                                              <p:val>
                                                <p:strVal val="#ppt_x"/>
                                              </p:val>
                                            </p:tav>
                                            <p:tav tm="100000">
                                              <p:val>
                                                <p:strVal val="#ppt_x"/>
                                              </p:val>
                                            </p:tav>
                                          </p:tavLst>
                                        </p:anim>
                                        <p:anim calcmode="lin" valueType="num">
                                          <p:cBhvr additive="base">
                                            <p:cTn id="127" dur="500" fill="hold"/>
                                            <p:tgtEl>
                                              <p:spTgt spid="92"/>
                                            </p:tgtEl>
                                            <p:attrNameLst>
                                              <p:attrName>ppt_y</p:attrName>
                                            </p:attrNameLst>
                                          </p:cBhvr>
                                          <p:tavLst>
                                            <p:tav tm="0">
                                              <p:val>
                                                <p:strVal val="1+#ppt_h/2"/>
                                              </p:val>
                                            </p:tav>
                                            <p:tav tm="100000">
                                              <p:val>
                                                <p:strVal val="#ppt_y"/>
                                              </p:val>
                                            </p:tav>
                                          </p:tavLst>
                                        </p:anim>
                                      </p:childTnLst>
                                    </p:cTn>
                                  </p:par>
                                  <p:par>
                                    <p:cTn id="128" presetID="2" presetClass="entr" presetSubtype="4" fill="hold" grpId="0" nodeType="withEffect">
                                      <p:stCondLst>
                                        <p:cond delay="1250"/>
                                      </p:stCondLst>
                                      <p:childTnLst>
                                        <p:set>
                                          <p:cBhvr>
                                            <p:cTn id="129" dur="1" fill="hold">
                                              <p:stCondLst>
                                                <p:cond delay="0"/>
                                              </p:stCondLst>
                                            </p:cTn>
                                            <p:tgtEl>
                                              <p:spTgt spid="93"/>
                                            </p:tgtEl>
                                            <p:attrNameLst>
                                              <p:attrName>style.visibility</p:attrName>
                                            </p:attrNameLst>
                                          </p:cBhvr>
                                          <p:to>
                                            <p:strVal val="visible"/>
                                          </p:to>
                                        </p:set>
                                        <p:anim calcmode="lin" valueType="num">
                                          <p:cBhvr additive="base">
                                            <p:cTn id="130" dur="500" fill="hold"/>
                                            <p:tgtEl>
                                              <p:spTgt spid="93"/>
                                            </p:tgtEl>
                                            <p:attrNameLst>
                                              <p:attrName>ppt_x</p:attrName>
                                            </p:attrNameLst>
                                          </p:cBhvr>
                                          <p:tavLst>
                                            <p:tav tm="0">
                                              <p:val>
                                                <p:strVal val="#ppt_x"/>
                                              </p:val>
                                            </p:tav>
                                            <p:tav tm="100000">
                                              <p:val>
                                                <p:strVal val="#ppt_x"/>
                                              </p:val>
                                            </p:tav>
                                          </p:tavLst>
                                        </p:anim>
                                        <p:anim calcmode="lin" valueType="num">
                                          <p:cBhvr additive="base">
                                            <p:cTn id="131"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5" grpId="0" animBg="1"/>
          <p:bldP spid="34" grpId="0" animBg="1"/>
          <p:bldP spid="60" grpId="0" animBg="1"/>
          <p:bldP spid="76" grpId="0"/>
          <p:bldP spid="77" grpId="0"/>
          <p:bldP spid="78" grpId="0"/>
          <p:bldP spid="79" grpId="0"/>
          <p:bldP spid="80" grpId="0"/>
          <p:bldP spid="81" grpId="0"/>
          <p:bldP spid="82" grpId="0"/>
          <p:bldP spid="83" grpId="0"/>
          <p:bldP spid="84" grpId="0"/>
          <p:bldP spid="85" grpId="0"/>
          <p:bldP spid="86" grpId="0"/>
          <p:bldP spid="87" grpId="0"/>
          <p:bldP spid="88" grpId="0"/>
          <p:bldP spid="89" grpId="0"/>
          <p:bldP spid="90" grpId="0"/>
          <p:bldP spid="91" grpId="0"/>
          <p:bldP spid="92" grpId="0"/>
          <p:bldP spid="93" grpId="0"/>
          <p:bldP spid="54"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9" name="Straight Connector 128">
            <a:extLst>
              <a:ext uri="{FF2B5EF4-FFF2-40B4-BE49-F238E27FC236}">
                <a16:creationId xmlns:a16="http://schemas.microsoft.com/office/drawing/2014/main" id="{A1D70DCA-AF91-5947-A605-C9C3A1788E9B}"/>
              </a:ext>
            </a:extLst>
          </p:cNvPr>
          <p:cNvCxnSpPr>
            <a:cxnSpLocks/>
          </p:cNvCxnSpPr>
          <p:nvPr/>
        </p:nvCxnSpPr>
        <p:spPr>
          <a:xfrm>
            <a:off x="2079675" y="5098433"/>
            <a:ext cx="1149" cy="200558"/>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E40BD996-5735-E04C-B30A-D1B623CC80DA}"/>
              </a:ext>
            </a:extLst>
          </p:cNvPr>
          <p:cNvCxnSpPr>
            <a:cxnSpLocks/>
            <a:endCxn id="14" idx="8"/>
          </p:cNvCxnSpPr>
          <p:nvPr/>
        </p:nvCxnSpPr>
        <p:spPr>
          <a:xfrm>
            <a:off x="4292777" y="4566251"/>
            <a:ext cx="1" cy="45384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E1771045-ACA3-3B4C-878F-B0877BFD326F}"/>
              </a:ext>
            </a:extLst>
          </p:cNvPr>
          <p:cNvCxnSpPr>
            <a:cxnSpLocks/>
          </p:cNvCxnSpPr>
          <p:nvPr/>
        </p:nvCxnSpPr>
        <p:spPr>
          <a:xfrm>
            <a:off x="6308555" y="3680703"/>
            <a:ext cx="0" cy="716157"/>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CCE2355B-EA71-DE46-A0BD-3CC9F6565B15}"/>
              </a:ext>
            </a:extLst>
          </p:cNvPr>
          <p:cNvCxnSpPr>
            <a:cxnSpLocks/>
            <a:endCxn id="16" idx="8"/>
          </p:cNvCxnSpPr>
          <p:nvPr/>
        </p:nvCxnSpPr>
        <p:spPr>
          <a:xfrm flipH="1">
            <a:off x="8454247" y="2666590"/>
            <a:ext cx="10504" cy="85049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7" name="Freeform 6">
            <a:extLst>
              <a:ext uri="{FF2B5EF4-FFF2-40B4-BE49-F238E27FC236}">
                <a16:creationId xmlns:a16="http://schemas.microsoft.com/office/drawing/2014/main" id="{B48A0EA4-E074-3042-8E12-AFB03C7F4964}"/>
              </a:ext>
            </a:extLst>
          </p:cNvPr>
          <p:cNvSpPr/>
          <p:nvPr/>
        </p:nvSpPr>
        <p:spPr>
          <a:xfrm>
            <a:off x="10129739" y="1143482"/>
            <a:ext cx="1197051" cy="3405267"/>
          </a:xfrm>
          <a:custGeom>
            <a:avLst/>
            <a:gdLst>
              <a:gd name="connsiteX0" fmla="*/ 598476 w 1197051"/>
              <a:gd name="connsiteY0" fmla="*/ 0 h 3405267"/>
              <a:gd name="connsiteX1" fmla="*/ 314867 w 1197051"/>
              <a:gd name="connsiteY1" fmla="*/ 0 h 3405267"/>
              <a:gd name="connsiteX2" fmla="*/ 314867 w 1197051"/>
              <a:gd name="connsiteY2" fmla="*/ 203018 h 3405267"/>
              <a:gd name="connsiteX3" fmla="*/ 0 w 1197051"/>
              <a:gd name="connsiteY3" fmla="*/ 1702534 h 3405267"/>
              <a:gd name="connsiteX4" fmla="*/ 314867 w 1197051"/>
              <a:gd name="connsiteY4" fmla="*/ 3202150 h 3405267"/>
              <a:gd name="connsiteX5" fmla="*/ 314867 w 1197051"/>
              <a:gd name="connsiteY5" fmla="*/ 3405267 h 3405267"/>
              <a:gd name="connsiteX6" fmla="*/ 598476 w 1197051"/>
              <a:gd name="connsiteY6" fmla="*/ 3405267 h 3405267"/>
              <a:gd name="connsiteX7" fmla="*/ 1197051 w 1197051"/>
              <a:gd name="connsiteY7" fmla="*/ 1702634 h 3405267"/>
              <a:gd name="connsiteX8" fmla="*/ 598476 w 1197051"/>
              <a:gd name="connsiteY8" fmla="*/ 0 h 340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7051" h="3405267">
                <a:moveTo>
                  <a:pt x="598476" y="0"/>
                </a:moveTo>
                <a:lnTo>
                  <a:pt x="314867" y="0"/>
                </a:lnTo>
                <a:lnTo>
                  <a:pt x="314867" y="203018"/>
                </a:lnTo>
                <a:cubicBezTo>
                  <a:pt x="127425" y="490518"/>
                  <a:pt x="0" y="1054235"/>
                  <a:pt x="0" y="1702534"/>
                </a:cubicBezTo>
                <a:cubicBezTo>
                  <a:pt x="0" y="2350833"/>
                  <a:pt x="127425" y="2914649"/>
                  <a:pt x="314867" y="3202150"/>
                </a:cubicBezTo>
                <a:lnTo>
                  <a:pt x="314867" y="3405267"/>
                </a:lnTo>
                <a:lnTo>
                  <a:pt x="598476" y="3405267"/>
                </a:lnTo>
                <a:cubicBezTo>
                  <a:pt x="929021" y="3405267"/>
                  <a:pt x="1197051" y="2643027"/>
                  <a:pt x="1197051" y="1702634"/>
                </a:cubicBezTo>
                <a:cubicBezTo>
                  <a:pt x="1197051" y="762241"/>
                  <a:pt x="929021" y="0"/>
                  <a:pt x="598476" y="0"/>
                </a:cubicBezTo>
                <a:close/>
              </a:path>
            </a:pathLst>
          </a:custGeom>
          <a:solidFill>
            <a:schemeClr val="accent1">
              <a:lumMod val="75000"/>
            </a:schemeClr>
          </a:solidFill>
          <a:ln w="9982"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A83E740E-9EB4-9D45-89F3-35A41BE5469A}"/>
              </a:ext>
            </a:extLst>
          </p:cNvPr>
          <p:cNvSpPr/>
          <p:nvPr/>
        </p:nvSpPr>
        <p:spPr>
          <a:xfrm>
            <a:off x="9846130" y="1143482"/>
            <a:ext cx="1196951" cy="3405067"/>
          </a:xfrm>
          <a:custGeom>
            <a:avLst/>
            <a:gdLst>
              <a:gd name="connsiteX0" fmla="*/ 1196952 w 1196951"/>
              <a:gd name="connsiteY0" fmla="*/ 1702534 h 3405067"/>
              <a:gd name="connsiteX1" fmla="*/ 598476 w 1196951"/>
              <a:gd name="connsiteY1" fmla="*/ 3405068 h 3405067"/>
              <a:gd name="connsiteX2" fmla="*/ 0 w 1196951"/>
              <a:gd name="connsiteY2" fmla="*/ 1702534 h 3405067"/>
              <a:gd name="connsiteX3" fmla="*/ 598476 w 1196951"/>
              <a:gd name="connsiteY3" fmla="*/ 0 h 3405067"/>
              <a:gd name="connsiteX4" fmla="*/ 1196952 w 1196951"/>
              <a:gd name="connsiteY4" fmla="*/ 1702534 h 340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6951" h="3405067">
                <a:moveTo>
                  <a:pt x="1196952" y="1702534"/>
                </a:moveTo>
                <a:cubicBezTo>
                  <a:pt x="1196952" y="2642817"/>
                  <a:pt x="929005" y="3405068"/>
                  <a:pt x="598476" y="3405068"/>
                </a:cubicBezTo>
                <a:cubicBezTo>
                  <a:pt x="267947" y="3405068"/>
                  <a:pt x="0" y="2642818"/>
                  <a:pt x="0" y="1702534"/>
                </a:cubicBezTo>
                <a:cubicBezTo>
                  <a:pt x="0" y="762250"/>
                  <a:pt x="267947" y="0"/>
                  <a:pt x="598476" y="0"/>
                </a:cubicBezTo>
                <a:cubicBezTo>
                  <a:pt x="929005" y="0"/>
                  <a:pt x="1196952" y="762250"/>
                  <a:pt x="1196952" y="1702534"/>
                </a:cubicBezTo>
                <a:close/>
              </a:path>
            </a:pathLst>
          </a:custGeom>
          <a:solidFill>
            <a:schemeClr val="bg1"/>
          </a:solidFill>
          <a:ln w="9982"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063DF1DF-B247-BF4A-86EB-488C424A61A0}"/>
              </a:ext>
            </a:extLst>
          </p:cNvPr>
          <p:cNvSpPr/>
          <p:nvPr/>
        </p:nvSpPr>
        <p:spPr>
          <a:xfrm>
            <a:off x="9919029" y="1486904"/>
            <a:ext cx="955484" cy="2718222"/>
          </a:xfrm>
          <a:custGeom>
            <a:avLst/>
            <a:gdLst>
              <a:gd name="connsiteX0" fmla="*/ 955484 w 955484"/>
              <a:gd name="connsiteY0" fmla="*/ 1359111 h 2718222"/>
              <a:gd name="connsiteX1" fmla="*/ 477742 w 955484"/>
              <a:gd name="connsiteY1" fmla="*/ 2718222 h 2718222"/>
              <a:gd name="connsiteX2" fmla="*/ -1 w 955484"/>
              <a:gd name="connsiteY2" fmla="*/ 1359111 h 2718222"/>
              <a:gd name="connsiteX3" fmla="*/ 477742 w 955484"/>
              <a:gd name="connsiteY3" fmla="*/ 0 h 2718222"/>
              <a:gd name="connsiteX4" fmla="*/ 955484 w 955484"/>
              <a:gd name="connsiteY4" fmla="*/ 1359111 h 2718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5484" h="2718222">
                <a:moveTo>
                  <a:pt x="955484" y="1359111"/>
                </a:moveTo>
                <a:cubicBezTo>
                  <a:pt x="955484" y="2109728"/>
                  <a:pt x="741592" y="2718222"/>
                  <a:pt x="477742" y="2718222"/>
                </a:cubicBezTo>
                <a:cubicBezTo>
                  <a:pt x="213892" y="2718222"/>
                  <a:pt x="-1" y="2109727"/>
                  <a:pt x="-1" y="1359111"/>
                </a:cubicBezTo>
                <a:cubicBezTo>
                  <a:pt x="-1" y="608495"/>
                  <a:pt x="213892" y="0"/>
                  <a:pt x="477742" y="0"/>
                </a:cubicBezTo>
                <a:cubicBezTo>
                  <a:pt x="741592" y="0"/>
                  <a:pt x="955484" y="608495"/>
                  <a:pt x="955484" y="1359111"/>
                </a:cubicBezTo>
                <a:close/>
              </a:path>
            </a:pathLst>
          </a:custGeom>
          <a:solidFill>
            <a:schemeClr val="accent1"/>
          </a:solidFill>
          <a:ln w="9982"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A397E075-1C02-7E4B-BFFD-E830F4D98A90}"/>
              </a:ext>
            </a:extLst>
          </p:cNvPr>
          <p:cNvSpPr/>
          <p:nvPr/>
        </p:nvSpPr>
        <p:spPr>
          <a:xfrm>
            <a:off x="10003912" y="1878660"/>
            <a:ext cx="680163" cy="1934810"/>
          </a:xfrm>
          <a:custGeom>
            <a:avLst/>
            <a:gdLst>
              <a:gd name="connsiteX0" fmla="*/ 680163 w 680163"/>
              <a:gd name="connsiteY0" fmla="*/ 967356 h 1934810"/>
              <a:gd name="connsiteX1" fmla="*/ 340631 w 680163"/>
              <a:gd name="connsiteY1" fmla="*/ 1934811 h 1934810"/>
              <a:gd name="connsiteX2" fmla="*/ 0 w 680163"/>
              <a:gd name="connsiteY2" fmla="*/ 967356 h 1934810"/>
              <a:gd name="connsiteX3" fmla="*/ 340132 w 680163"/>
              <a:gd name="connsiteY3" fmla="*/ 0 h 1934810"/>
              <a:gd name="connsiteX4" fmla="*/ 680163 w 680163"/>
              <a:gd name="connsiteY4" fmla="*/ 967356 h 1934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163" h="1934810">
                <a:moveTo>
                  <a:pt x="680163" y="967356"/>
                </a:moveTo>
                <a:cubicBezTo>
                  <a:pt x="680163" y="1501713"/>
                  <a:pt x="527973" y="1934811"/>
                  <a:pt x="340631" y="1934811"/>
                </a:cubicBezTo>
                <a:cubicBezTo>
                  <a:pt x="153289" y="1934811"/>
                  <a:pt x="0" y="1501713"/>
                  <a:pt x="0" y="967356"/>
                </a:cubicBezTo>
                <a:cubicBezTo>
                  <a:pt x="0" y="432998"/>
                  <a:pt x="152190" y="0"/>
                  <a:pt x="340132" y="0"/>
                </a:cubicBezTo>
                <a:cubicBezTo>
                  <a:pt x="528073" y="0"/>
                  <a:pt x="680163" y="433198"/>
                  <a:pt x="680163" y="967356"/>
                </a:cubicBezTo>
                <a:close/>
              </a:path>
            </a:pathLst>
          </a:custGeom>
          <a:solidFill>
            <a:schemeClr val="bg1"/>
          </a:solidFill>
          <a:ln w="9982"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AEEF718A-D5D0-D34A-A925-0F115228EAF8}"/>
              </a:ext>
            </a:extLst>
          </p:cNvPr>
          <p:cNvSpPr/>
          <p:nvPr/>
        </p:nvSpPr>
        <p:spPr>
          <a:xfrm>
            <a:off x="10087697" y="2206904"/>
            <a:ext cx="449081" cy="1278223"/>
          </a:xfrm>
          <a:custGeom>
            <a:avLst/>
            <a:gdLst>
              <a:gd name="connsiteX0" fmla="*/ 449081 w 449081"/>
              <a:gd name="connsiteY0" fmla="*/ 639112 h 1278223"/>
              <a:gd name="connsiteX1" fmla="*/ 224491 w 449081"/>
              <a:gd name="connsiteY1" fmla="*/ 1278224 h 1278223"/>
              <a:gd name="connsiteX2" fmla="*/ 0 w 449081"/>
              <a:gd name="connsiteY2" fmla="*/ 639112 h 1278223"/>
              <a:gd name="connsiteX3" fmla="*/ 224491 w 449081"/>
              <a:gd name="connsiteY3" fmla="*/ 0 h 1278223"/>
              <a:gd name="connsiteX4" fmla="*/ 449081 w 449081"/>
              <a:gd name="connsiteY4" fmla="*/ 639112 h 1278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081" h="1278223">
                <a:moveTo>
                  <a:pt x="449081" y="639112"/>
                </a:moveTo>
                <a:cubicBezTo>
                  <a:pt x="449081" y="991922"/>
                  <a:pt x="348520" y="1278224"/>
                  <a:pt x="224491" y="1278224"/>
                </a:cubicBezTo>
                <a:cubicBezTo>
                  <a:pt x="100462" y="1278224"/>
                  <a:pt x="0" y="992221"/>
                  <a:pt x="0" y="639112"/>
                </a:cubicBezTo>
                <a:cubicBezTo>
                  <a:pt x="0" y="286003"/>
                  <a:pt x="100561" y="0"/>
                  <a:pt x="224491" y="0"/>
                </a:cubicBezTo>
                <a:cubicBezTo>
                  <a:pt x="348420" y="0"/>
                  <a:pt x="449081" y="286402"/>
                  <a:pt x="449081" y="639112"/>
                </a:cubicBezTo>
                <a:close/>
              </a:path>
            </a:pathLst>
          </a:custGeom>
          <a:solidFill>
            <a:schemeClr val="accent1"/>
          </a:solidFill>
          <a:ln w="9982"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568311A-7A05-7B42-8FE1-17D4869EEA3D}"/>
              </a:ext>
            </a:extLst>
          </p:cNvPr>
          <p:cNvSpPr/>
          <p:nvPr/>
        </p:nvSpPr>
        <p:spPr>
          <a:xfrm>
            <a:off x="10180669" y="2560013"/>
            <a:ext cx="201222" cy="572104"/>
          </a:xfrm>
          <a:custGeom>
            <a:avLst/>
            <a:gdLst>
              <a:gd name="connsiteX0" fmla="*/ 201223 w 201222"/>
              <a:gd name="connsiteY0" fmla="*/ 286003 h 572104"/>
              <a:gd name="connsiteX1" fmla="*/ 100661 w 201222"/>
              <a:gd name="connsiteY1" fmla="*/ 572105 h 572104"/>
              <a:gd name="connsiteX2" fmla="*/ 0 w 201222"/>
              <a:gd name="connsiteY2" fmla="*/ 286003 h 572104"/>
              <a:gd name="connsiteX3" fmla="*/ 100661 w 201222"/>
              <a:gd name="connsiteY3" fmla="*/ 0 h 572104"/>
              <a:gd name="connsiteX4" fmla="*/ 201223 w 201222"/>
              <a:gd name="connsiteY4" fmla="*/ 286003 h 572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22" h="572104">
                <a:moveTo>
                  <a:pt x="201223" y="286003"/>
                </a:moveTo>
                <a:cubicBezTo>
                  <a:pt x="201223" y="444083"/>
                  <a:pt x="156184" y="572105"/>
                  <a:pt x="100661" y="572105"/>
                </a:cubicBezTo>
                <a:cubicBezTo>
                  <a:pt x="45137" y="572105"/>
                  <a:pt x="0" y="444083"/>
                  <a:pt x="0" y="286003"/>
                </a:cubicBezTo>
                <a:cubicBezTo>
                  <a:pt x="0" y="127922"/>
                  <a:pt x="45037" y="0"/>
                  <a:pt x="100661" y="0"/>
                </a:cubicBezTo>
                <a:cubicBezTo>
                  <a:pt x="156284" y="0"/>
                  <a:pt x="201223" y="128022"/>
                  <a:pt x="201223" y="286003"/>
                </a:cubicBezTo>
                <a:close/>
              </a:path>
            </a:pathLst>
          </a:custGeom>
          <a:solidFill>
            <a:schemeClr val="bg1"/>
          </a:solidFill>
          <a:ln w="9982"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208FC70C-C797-B04C-A843-4B80CB48710B}"/>
              </a:ext>
            </a:extLst>
          </p:cNvPr>
          <p:cNvSpPr/>
          <p:nvPr/>
        </p:nvSpPr>
        <p:spPr>
          <a:xfrm>
            <a:off x="1598488" y="5277736"/>
            <a:ext cx="964871" cy="964859"/>
          </a:xfrm>
          <a:custGeom>
            <a:avLst/>
            <a:gdLst>
              <a:gd name="connsiteX0" fmla="*/ 482535 w 964871"/>
              <a:gd name="connsiteY0" fmla="*/ 0 h 964859"/>
              <a:gd name="connsiteX1" fmla="*/ 0 w 964871"/>
              <a:gd name="connsiteY1" fmla="*/ 482330 h 964859"/>
              <a:gd name="connsiteX2" fmla="*/ 482336 w 964871"/>
              <a:gd name="connsiteY2" fmla="*/ 964859 h 964859"/>
              <a:gd name="connsiteX3" fmla="*/ 964871 w 964871"/>
              <a:gd name="connsiteY3" fmla="*/ 482529 h 964859"/>
              <a:gd name="connsiteX4" fmla="*/ 964871 w 964871"/>
              <a:gd name="connsiteY4" fmla="*/ 482430 h 964859"/>
              <a:gd name="connsiteX5" fmla="*/ 482535 w 964871"/>
              <a:gd name="connsiteY5" fmla="*/ 0 h 964859"/>
              <a:gd name="connsiteX6" fmla="*/ 482535 w 964871"/>
              <a:gd name="connsiteY6" fmla="*/ 914828 h 964859"/>
              <a:gd name="connsiteX7" fmla="*/ 49931 w 964871"/>
              <a:gd name="connsiteY7" fmla="*/ 482430 h 964859"/>
              <a:gd name="connsiteX8" fmla="*/ 482336 w 964871"/>
              <a:gd name="connsiteY8" fmla="*/ 49831 h 964859"/>
              <a:gd name="connsiteX9" fmla="*/ 914940 w 964871"/>
              <a:gd name="connsiteY9" fmla="*/ 482230 h 964859"/>
              <a:gd name="connsiteX10" fmla="*/ 914940 w 964871"/>
              <a:gd name="connsiteY10" fmla="*/ 482430 h 964859"/>
              <a:gd name="connsiteX11" fmla="*/ 482535 w 964871"/>
              <a:gd name="connsiteY11" fmla="*/ 915028 h 964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4871" h="964859">
                <a:moveTo>
                  <a:pt x="482535" y="0"/>
                </a:moveTo>
                <a:cubicBezTo>
                  <a:pt x="216093" y="-60"/>
                  <a:pt x="55" y="215890"/>
                  <a:pt x="0" y="482330"/>
                </a:cubicBezTo>
                <a:cubicBezTo>
                  <a:pt x="-55" y="748769"/>
                  <a:pt x="215894" y="964799"/>
                  <a:pt x="482336" y="964859"/>
                </a:cubicBezTo>
                <a:cubicBezTo>
                  <a:pt x="748779" y="964919"/>
                  <a:pt x="964811" y="748969"/>
                  <a:pt x="964871" y="482529"/>
                </a:cubicBezTo>
                <a:cubicBezTo>
                  <a:pt x="964871" y="482499"/>
                  <a:pt x="964871" y="482459"/>
                  <a:pt x="964871" y="482430"/>
                </a:cubicBezTo>
                <a:cubicBezTo>
                  <a:pt x="964871" y="216030"/>
                  <a:pt x="748939" y="60"/>
                  <a:pt x="482535" y="0"/>
                </a:cubicBezTo>
                <a:close/>
                <a:moveTo>
                  <a:pt x="482535" y="914828"/>
                </a:moveTo>
                <a:cubicBezTo>
                  <a:pt x="243669" y="914889"/>
                  <a:pt x="49986" y="721288"/>
                  <a:pt x="49931" y="482430"/>
                </a:cubicBezTo>
                <a:cubicBezTo>
                  <a:pt x="49876" y="243571"/>
                  <a:pt x="243470" y="49891"/>
                  <a:pt x="482336" y="49831"/>
                </a:cubicBezTo>
                <a:cubicBezTo>
                  <a:pt x="721197" y="49771"/>
                  <a:pt x="914880" y="243372"/>
                  <a:pt x="914940" y="482230"/>
                </a:cubicBezTo>
                <a:cubicBezTo>
                  <a:pt x="914940" y="482300"/>
                  <a:pt x="914940" y="482360"/>
                  <a:pt x="914940" y="482430"/>
                </a:cubicBezTo>
                <a:cubicBezTo>
                  <a:pt x="914770" y="721198"/>
                  <a:pt x="721307" y="914749"/>
                  <a:pt x="482535" y="915028"/>
                </a:cubicBezTo>
                <a:close/>
              </a:path>
            </a:pathLst>
          </a:custGeom>
          <a:solidFill>
            <a:schemeClr val="accent1"/>
          </a:solidFill>
          <a:ln w="9982" cap="flat">
            <a:noFill/>
            <a:prstDash val="solid"/>
            <a:miter/>
          </a:ln>
          <a:effectLst>
            <a:outerShdw blurRad="127000" dist="38100" dir="2700000" algn="tl" rotWithShape="0">
              <a:prstClr val="black">
                <a:alpha val="23000"/>
              </a:prstClr>
            </a:outerShdw>
          </a:effectLst>
        </p:spPr>
        <p:txBody>
          <a:bodyPr rtlCol="0" anchor="ctr"/>
          <a:lstStyle/>
          <a:p>
            <a:endParaRPr lang="en-US"/>
          </a:p>
        </p:txBody>
      </p:sp>
      <p:sp>
        <p:nvSpPr>
          <p:cNvPr id="14" name="Freeform 13">
            <a:extLst>
              <a:ext uri="{FF2B5EF4-FFF2-40B4-BE49-F238E27FC236}">
                <a16:creationId xmlns:a16="http://schemas.microsoft.com/office/drawing/2014/main" id="{8E93A6CB-7AE8-D54B-BFC6-9D51A6EF3C64}"/>
              </a:ext>
            </a:extLst>
          </p:cNvPr>
          <p:cNvSpPr/>
          <p:nvPr/>
        </p:nvSpPr>
        <p:spPr>
          <a:xfrm>
            <a:off x="3810342" y="4970263"/>
            <a:ext cx="964871" cy="964858"/>
          </a:xfrm>
          <a:custGeom>
            <a:avLst/>
            <a:gdLst>
              <a:gd name="connsiteX0" fmla="*/ 482436 w 964871"/>
              <a:gd name="connsiteY0" fmla="*/ 0 h 964858"/>
              <a:gd name="connsiteX1" fmla="*/ 0 w 964871"/>
              <a:gd name="connsiteY1" fmla="*/ 482430 h 964858"/>
              <a:gd name="connsiteX2" fmla="*/ 482436 w 964871"/>
              <a:gd name="connsiteY2" fmla="*/ 964859 h 964858"/>
              <a:gd name="connsiteX3" fmla="*/ 964871 w 964871"/>
              <a:gd name="connsiteY3" fmla="*/ 482430 h 964858"/>
              <a:gd name="connsiteX4" fmla="*/ 482635 w 964871"/>
              <a:gd name="connsiteY4" fmla="*/ 0 h 964858"/>
              <a:gd name="connsiteX5" fmla="*/ 482436 w 964871"/>
              <a:gd name="connsiteY5" fmla="*/ 0 h 964858"/>
              <a:gd name="connsiteX6" fmla="*/ 482436 w 964871"/>
              <a:gd name="connsiteY6" fmla="*/ 914829 h 964858"/>
              <a:gd name="connsiteX7" fmla="*/ 49931 w 964871"/>
              <a:gd name="connsiteY7" fmla="*/ 482330 h 964858"/>
              <a:gd name="connsiteX8" fmla="*/ 482436 w 964871"/>
              <a:gd name="connsiteY8" fmla="*/ 49831 h 964858"/>
              <a:gd name="connsiteX9" fmla="*/ 914940 w 964871"/>
              <a:gd name="connsiteY9" fmla="*/ 482330 h 964858"/>
              <a:gd name="connsiteX10" fmla="*/ 914940 w 964871"/>
              <a:gd name="connsiteY10" fmla="*/ 482430 h 964858"/>
              <a:gd name="connsiteX11" fmla="*/ 482436 w 964871"/>
              <a:gd name="connsiteY11" fmla="*/ 914829 h 9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4871" h="964858">
                <a:moveTo>
                  <a:pt x="482436" y="0"/>
                </a:moveTo>
                <a:cubicBezTo>
                  <a:pt x="215993" y="0"/>
                  <a:pt x="0" y="215990"/>
                  <a:pt x="0" y="482430"/>
                </a:cubicBezTo>
                <a:cubicBezTo>
                  <a:pt x="0" y="748869"/>
                  <a:pt x="215993" y="964859"/>
                  <a:pt x="482436" y="964859"/>
                </a:cubicBezTo>
                <a:cubicBezTo>
                  <a:pt x="748879" y="964859"/>
                  <a:pt x="964871" y="748869"/>
                  <a:pt x="964871" y="482430"/>
                </a:cubicBezTo>
                <a:cubicBezTo>
                  <a:pt x="964931" y="216050"/>
                  <a:pt x="749019" y="60"/>
                  <a:pt x="482635" y="0"/>
                </a:cubicBezTo>
                <a:cubicBezTo>
                  <a:pt x="482565" y="0"/>
                  <a:pt x="482506" y="0"/>
                  <a:pt x="482436" y="0"/>
                </a:cubicBezTo>
                <a:close/>
                <a:moveTo>
                  <a:pt x="482436" y="914829"/>
                </a:moveTo>
                <a:cubicBezTo>
                  <a:pt x="243575" y="914829"/>
                  <a:pt x="49931" y="721188"/>
                  <a:pt x="49931" y="482330"/>
                </a:cubicBezTo>
                <a:cubicBezTo>
                  <a:pt x="49931" y="243472"/>
                  <a:pt x="243575" y="49831"/>
                  <a:pt x="482436" y="49831"/>
                </a:cubicBezTo>
                <a:cubicBezTo>
                  <a:pt x="721297" y="49831"/>
                  <a:pt x="914940" y="243472"/>
                  <a:pt x="914940" y="482330"/>
                </a:cubicBezTo>
                <a:cubicBezTo>
                  <a:pt x="914940" y="482360"/>
                  <a:pt x="914940" y="482400"/>
                  <a:pt x="914940" y="482430"/>
                </a:cubicBezTo>
                <a:cubicBezTo>
                  <a:pt x="914720" y="721188"/>
                  <a:pt x="721197" y="914659"/>
                  <a:pt x="482436" y="914829"/>
                </a:cubicBezTo>
                <a:close/>
              </a:path>
            </a:pathLst>
          </a:custGeom>
          <a:solidFill>
            <a:schemeClr val="accent1">
              <a:lumMod val="75000"/>
            </a:schemeClr>
          </a:solidFill>
          <a:ln w="9982" cap="flat">
            <a:noFill/>
            <a:prstDash val="solid"/>
            <a:miter/>
          </a:ln>
          <a:effectLst>
            <a:outerShdw blurRad="127000" dist="38100" dir="2700000" algn="tl" rotWithShape="0">
              <a:prstClr val="black">
                <a:alpha val="23000"/>
              </a:prstClr>
            </a:outerShdw>
          </a:effectLst>
        </p:spPr>
        <p:txBody>
          <a:bodyPr rtlCol="0" anchor="ctr"/>
          <a:lstStyle/>
          <a:p>
            <a:endParaRPr lang="en-US"/>
          </a:p>
        </p:txBody>
      </p:sp>
      <p:sp>
        <p:nvSpPr>
          <p:cNvPr id="15" name="Freeform 14">
            <a:extLst>
              <a:ext uri="{FF2B5EF4-FFF2-40B4-BE49-F238E27FC236}">
                <a16:creationId xmlns:a16="http://schemas.microsoft.com/office/drawing/2014/main" id="{30543779-636B-3647-8D5E-0346439D2B63}"/>
              </a:ext>
            </a:extLst>
          </p:cNvPr>
          <p:cNvSpPr/>
          <p:nvPr/>
        </p:nvSpPr>
        <p:spPr>
          <a:xfrm>
            <a:off x="5867209" y="4396860"/>
            <a:ext cx="964871" cy="964858"/>
          </a:xfrm>
          <a:custGeom>
            <a:avLst/>
            <a:gdLst>
              <a:gd name="connsiteX0" fmla="*/ 482436 w 964871"/>
              <a:gd name="connsiteY0" fmla="*/ 0 h 964858"/>
              <a:gd name="connsiteX1" fmla="*/ 0 w 964871"/>
              <a:gd name="connsiteY1" fmla="*/ 482430 h 964858"/>
              <a:gd name="connsiteX2" fmla="*/ 482436 w 964871"/>
              <a:gd name="connsiteY2" fmla="*/ 964859 h 964858"/>
              <a:gd name="connsiteX3" fmla="*/ 964871 w 964871"/>
              <a:gd name="connsiteY3" fmla="*/ 482430 h 964858"/>
              <a:gd name="connsiteX4" fmla="*/ 964871 w 964871"/>
              <a:gd name="connsiteY4" fmla="*/ 482330 h 964858"/>
              <a:gd name="connsiteX5" fmla="*/ 482536 w 964871"/>
              <a:gd name="connsiteY5" fmla="*/ 0 h 964858"/>
              <a:gd name="connsiteX6" fmla="*/ 482436 w 964871"/>
              <a:gd name="connsiteY6" fmla="*/ 0 h 964858"/>
              <a:gd name="connsiteX7" fmla="*/ 482436 w 964871"/>
              <a:gd name="connsiteY7" fmla="*/ 914828 h 964858"/>
              <a:gd name="connsiteX8" fmla="*/ 49931 w 964871"/>
              <a:gd name="connsiteY8" fmla="*/ 482330 h 964858"/>
              <a:gd name="connsiteX9" fmla="*/ 482436 w 964871"/>
              <a:gd name="connsiteY9" fmla="*/ 49831 h 964858"/>
              <a:gd name="connsiteX10" fmla="*/ 914940 w 964871"/>
              <a:gd name="connsiteY10" fmla="*/ 482330 h 964858"/>
              <a:gd name="connsiteX11" fmla="*/ 482436 w 964871"/>
              <a:gd name="connsiteY11" fmla="*/ 914828 h 9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4871" h="964858">
                <a:moveTo>
                  <a:pt x="482436" y="0"/>
                </a:moveTo>
                <a:cubicBezTo>
                  <a:pt x="215993" y="0"/>
                  <a:pt x="0" y="215990"/>
                  <a:pt x="0" y="482430"/>
                </a:cubicBezTo>
                <a:cubicBezTo>
                  <a:pt x="0" y="748869"/>
                  <a:pt x="215993" y="964859"/>
                  <a:pt x="482436" y="964859"/>
                </a:cubicBezTo>
                <a:cubicBezTo>
                  <a:pt x="748879" y="964859"/>
                  <a:pt x="964871" y="748869"/>
                  <a:pt x="964871" y="482430"/>
                </a:cubicBezTo>
                <a:cubicBezTo>
                  <a:pt x="964871" y="482399"/>
                  <a:pt x="964871" y="482359"/>
                  <a:pt x="964871" y="482330"/>
                </a:cubicBezTo>
                <a:cubicBezTo>
                  <a:pt x="964871" y="215950"/>
                  <a:pt x="748919" y="0"/>
                  <a:pt x="482536" y="0"/>
                </a:cubicBezTo>
                <a:cubicBezTo>
                  <a:pt x="482505" y="0"/>
                  <a:pt x="482466" y="0"/>
                  <a:pt x="482436" y="0"/>
                </a:cubicBezTo>
                <a:close/>
                <a:moveTo>
                  <a:pt x="482436" y="914828"/>
                </a:moveTo>
                <a:cubicBezTo>
                  <a:pt x="243575" y="914828"/>
                  <a:pt x="49931" y="721188"/>
                  <a:pt x="49931" y="482330"/>
                </a:cubicBezTo>
                <a:cubicBezTo>
                  <a:pt x="49931" y="243471"/>
                  <a:pt x="243575" y="49831"/>
                  <a:pt x="482436" y="49831"/>
                </a:cubicBezTo>
                <a:cubicBezTo>
                  <a:pt x="721297" y="49831"/>
                  <a:pt x="914940" y="243471"/>
                  <a:pt x="914940" y="482330"/>
                </a:cubicBezTo>
                <a:cubicBezTo>
                  <a:pt x="914720" y="721098"/>
                  <a:pt x="721207" y="914609"/>
                  <a:pt x="482436" y="914828"/>
                </a:cubicBezTo>
                <a:close/>
              </a:path>
            </a:pathLst>
          </a:custGeom>
          <a:solidFill>
            <a:schemeClr val="accent2"/>
          </a:solidFill>
          <a:ln w="9982" cap="flat">
            <a:noFill/>
            <a:prstDash val="solid"/>
            <a:miter/>
          </a:ln>
          <a:effectLst>
            <a:outerShdw blurRad="127000" dist="38100" dir="2700000" algn="tl" rotWithShape="0">
              <a:prstClr val="black">
                <a:alpha val="23000"/>
              </a:prstClr>
            </a:outerShdw>
          </a:effectLst>
        </p:spPr>
        <p:txBody>
          <a:bodyPr rtlCol="0" anchor="ctr"/>
          <a:lstStyle/>
          <a:p>
            <a:endParaRPr lang="en-US"/>
          </a:p>
        </p:txBody>
      </p:sp>
      <p:sp>
        <p:nvSpPr>
          <p:cNvPr id="16" name="Freeform 15">
            <a:extLst>
              <a:ext uri="{FF2B5EF4-FFF2-40B4-BE49-F238E27FC236}">
                <a16:creationId xmlns:a16="http://schemas.microsoft.com/office/drawing/2014/main" id="{BDB350F2-CA65-6448-AA25-FCD1E07EBF5C}"/>
              </a:ext>
            </a:extLst>
          </p:cNvPr>
          <p:cNvSpPr/>
          <p:nvPr/>
        </p:nvSpPr>
        <p:spPr>
          <a:xfrm>
            <a:off x="7971911" y="3467252"/>
            <a:ext cx="964871" cy="964859"/>
          </a:xfrm>
          <a:custGeom>
            <a:avLst/>
            <a:gdLst>
              <a:gd name="connsiteX0" fmla="*/ 482535 w 964871"/>
              <a:gd name="connsiteY0" fmla="*/ 0 h 964859"/>
              <a:gd name="connsiteX1" fmla="*/ 0 w 964871"/>
              <a:gd name="connsiteY1" fmla="*/ 482330 h 964859"/>
              <a:gd name="connsiteX2" fmla="*/ 482336 w 964871"/>
              <a:gd name="connsiteY2" fmla="*/ 964859 h 964859"/>
              <a:gd name="connsiteX3" fmla="*/ 964871 w 964871"/>
              <a:gd name="connsiteY3" fmla="*/ 482529 h 964859"/>
              <a:gd name="connsiteX4" fmla="*/ 964871 w 964871"/>
              <a:gd name="connsiteY4" fmla="*/ 482330 h 964859"/>
              <a:gd name="connsiteX5" fmla="*/ 482535 w 964871"/>
              <a:gd name="connsiteY5" fmla="*/ 0 h 964859"/>
              <a:gd name="connsiteX6" fmla="*/ 482535 w 964871"/>
              <a:gd name="connsiteY6" fmla="*/ 914829 h 964859"/>
              <a:gd name="connsiteX7" fmla="*/ 49931 w 964871"/>
              <a:gd name="connsiteY7" fmla="*/ 482430 h 964859"/>
              <a:gd name="connsiteX8" fmla="*/ 482336 w 964871"/>
              <a:gd name="connsiteY8" fmla="*/ 49831 h 964859"/>
              <a:gd name="connsiteX9" fmla="*/ 914940 w 964871"/>
              <a:gd name="connsiteY9" fmla="*/ 482230 h 964859"/>
              <a:gd name="connsiteX10" fmla="*/ 914940 w 964871"/>
              <a:gd name="connsiteY10" fmla="*/ 482330 h 964859"/>
              <a:gd name="connsiteX11" fmla="*/ 482535 w 964871"/>
              <a:gd name="connsiteY11" fmla="*/ 914829 h 964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4871" h="964859">
                <a:moveTo>
                  <a:pt x="482535" y="0"/>
                </a:moveTo>
                <a:cubicBezTo>
                  <a:pt x="216092" y="-60"/>
                  <a:pt x="60" y="215890"/>
                  <a:pt x="0" y="482330"/>
                </a:cubicBezTo>
                <a:cubicBezTo>
                  <a:pt x="-60" y="748769"/>
                  <a:pt x="215892" y="964799"/>
                  <a:pt x="482336" y="964859"/>
                </a:cubicBezTo>
                <a:cubicBezTo>
                  <a:pt x="748778" y="964919"/>
                  <a:pt x="964811" y="748969"/>
                  <a:pt x="964871" y="482529"/>
                </a:cubicBezTo>
                <a:cubicBezTo>
                  <a:pt x="964871" y="482460"/>
                  <a:pt x="964871" y="482400"/>
                  <a:pt x="964871" y="482330"/>
                </a:cubicBezTo>
                <a:cubicBezTo>
                  <a:pt x="964811" y="215970"/>
                  <a:pt x="748898" y="60"/>
                  <a:pt x="482535" y="0"/>
                </a:cubicBezTo>
                <a:close/>
                <a:moveTo>
                  <a:pt x="482535" y="914829"/>
                </a:moveTo>
                <a:cubicBezTo>
                  <a:pt x="243674" y="914889"/>
                  <a:pt x="49991" y="721287"/>
                  <a:pt x="49931" y="482430"/>
                </a:cubicBezTo>
                <a:cubicBezTo>
                  <a:pt x="49871" y="243572"/>
                  <a:pt x="243475" y="49891"/>
                  <a:pt x="482336" y="49831"/>
                </a:cubicBezTo>
                <a:cubicBezTo>
                  <a:pt x="721197" y="49771"/>
                  <a:pt x="914880" y="243372"/>
                  <a:pt x="914940" y="482230"/>
                </a:cubicBezTo>
                <a:cubicBezTo>
                  <a:pt x="914940" y="482260"/>
                  <a:pt x="914940" y="482300"/>
                  <a:pt x="914940" y="482330"/>
                </a:cubicBezTo>
                <a:cubicBezTo>
                  <a:pt x="914660" y="721038"/>
                  <a:pt x="721247" y="914499"/>
                  <a:pt x="482535" y="914829"/>
                </a:cubicBezTo>
                <a:close/>
              </a:path>
            </a:pathLst>
          </a:custGeom>
          <a:solidFill>
            <a:schemeClr val="accent5"/>
          </a:solidFill>
          <a:ln w="9982" cap="flat">
            <a:noFill/>
            <a:prstDash val="solid"/>
            <a:miter/>
          </a:ln>
          <a:effectLst>
            <a:outerShdw blurRad="127000" dist="38100" dir="2700000" algn="tl" rotWithShape="0">
              <a:prstClr val="black">
                <a:alpha val="23000"/>
              </a:prstClr>
            </a:outerShdw>
          </a:effectLst>
        </p:spPr>
        <p:txBody>
          <a:bodyPr rtlCol="0" anchor="ctr"/>
          <a:lstStyle/>
          <a:p>
            <a:endParaRPr lang="en-US"/>
          </a:p>
        </p:txBody>
      </p:sp>
      <p:sp>
        <p:nvSpPr>
          <p:cNvPr id="36" name="Freeform 35">
            <a:extLst>
              <a:ext uri="{FF2B5EF4-FFF2-40B4-BE49-F238E27FC236}">
                <a16:creationId xmlns:a16="http://schemas.microsoft.com/office/drawing/2014/main" id="{BC5CE0C7-5B7F-464C-9DAE-DAAF6561C2F4}"/>
              </a:ext>
            </a:extLst>
          </p:cNvPr>
          <p:cNvSpPr/>
          <p:nvPr/>
        </p:nvSpPr>
        <p:spPr>
          <a:xfrm>
            <a:off x="9848626" y="2823547"/>
            <a:ext cx="420819" cy="398246"/>
          </a:xfrm>
          <a:custGeom>
            <a:avLst/>
            <a:gdLst>
              <a:gd name="connsiteX0" fmla="*/ 0 w 420819"/>
              <a:gd name="connsiteY0" fmla="*/ 24466 h 398246"/>
              <a:gd name="connsiteX1" fmla="*/ 420820 w 420819"/>
              <a:gd name="connsiteY1" fmla="*/ 0 h 398246"/>
              <a:gd name="connsiteX2" fmla="*/ 293795 w 420819"/>
              <a:gd name="connsiteY2" fmla="*/ 398246 h 398246"/>
              <a:gd name="connsiteX3" fmla="*/ 0 w 420819"/>
              <a:gd name="connsiteY3" fmla="*/ 24466 h 398246"/>
            </a:gdLst>
            <a:ahLst/>
            <a:cxnLst>
              <a:cxn ang="0">
                <a:pos x="connsiteX0" y="connsiteY0"/>
              </a:cxn>
              <a:cxn ang="0">
                <a:pos x="connsiteX1" y="connsiteY1"/>
              </a:cxn>
              <a:cxn ang="0">
                <a:pos x="connsiteX2" y="connsiteY2"/>
              </a:cxn>
              <a:cxn ang="0">
                <a:pos x="connsiteX3" y="connsiteY3"/>
              </a:cxn>
            </a:cxnLst>
            <a:rect l="l" t="t" r="r" b="b"/>
            <a:pathLst>
              <a:path w="420819" h="398246">
                <a:moveTo>
                  <a:pt x="0" y="24466"/>
                </a:moveTo>
                <a:lnTo>
                  <a:pt x="420820" y="0"/>
                </a:lnTo>
                <a:lnTo>
                  <a:pt x="293795" y="398246"/>
                </a:lnTo>
                <a:lnTo>
                  <a:pt x="0" y="24466"/>
                </a:lnTo>
                <a:close/>
              </a:path>
            </a:pathLst>
          </a:custGeom>
          <a:solidFill>
            <a:schemeClr val="tx1">
              <a:lumMod val="50000"/>
              <a:lumOff val="50000"/>
            </a:schemeClr>
          </a:solidFill>
          <a:ln w="9982"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A7EEC06C-DD33-F24B-A2D4-0CF87B8DDDB6}"/>
              </a:ext>
            </a:extLst>
          </p:cNvPr>
          <p:cNvSpPr/>
          <p:nvPr/>
        </p:nvSpPr>
        <p:spPr>
          <a:xfrm>
            <a:off x="4737066" y="4947295"/>
            <a:ext cx="1213528" cy="530862"/>
          </a:xfrm>
          <a:custGeom>
            <a:avLst/>
            <a:gdLst>
              <a:gd name="connsiteX0" fmla="*/ 1213529 w 1213528"/>
              <a:gd name="connsiteY0" fmla="*/ 202918 h 530862"/>
              <a:gd name="connsiteX1" fmla="*/ 1134937 w 1213528"/>
              <a:gd name="connsiteY1" fmla="*/ 0 h 530862"/>
              <a:gd name="connsiteX2" fmla="*/ 0 w 1213528"/>
              <a:gd name="connsiteY2" fmla="*/ 317459 h 530862"/>
              <a:gd name="connsiteX3" fmla="*/ 38048 w 1213528"/>
              <a:gd name="connsiteY3" fmla="*/ 505397 h 530862"/>
              <a:gd name="connsiteX4" fmla="*/ 37348 w 1213528"/>
              <a:gd name="connsiteY4" fmla="*/ 530862 h 530862"/>
              <a:gd name="connsiteX5" fmla="*/ 1213529 w 1213528"/>
              <a:gd name="connsiteY5" fmla="*/ 202918 h 5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528" h="530862">
                <a:moveTo>
                  <a:pt x="1213529" y="202918"/>
                </a:moveTo>
                <a:cubicBezTo>
                  <a:pt x="1172146" y="142182"/>
                  <a:pt x="1145263" y="72759"/>
                  <a:pt x="1134937" y="0"/>
                </a:cubicBezTo>
                <a:cubicBezTo>
                  <a:pt x="762120" y="119833"/>
                  <a:pt x="383801" y="225656"/>
                  <a:pt x="0" y="317459"/>
                </a:cubicBezTo>
                <a:cubicBezTo>
                  <a:pt x="25185" y="376916"/>
                  <a:pt x="38127" y="440827"/>
                  <a:pt x="38048" y="505397"/>
                </a:cubicBezTo>
                <a:cubicBezTo>
                  <a:pt x="38048" y="513886"/>
                  <a:pt x="38048" y="522374"/>
                  <a:pt x="37348" y="530862"/>
                </a:cubicBezTo>
                <a:cubicBezTo>
                  <a:pt x="433004" y="437192"/>
                  <a:pt x="825064" y="327874"/>
                  <a:pt x="1213529" y="202918"/>
                </a:cubicBezTo>
                <a:close/>
              </a:path>
            </a:pathLst>
          </a:custGeom>
          <a:solidFill>
            <a:schemeClr val="tx1">
              <a:lumMod val="50000"/>
              <a:lumOff val="50000"/>
            </a:schemeClr>
          </a:solidFill>
          <a:ln w="9982"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9ABF443-BEBE-034A-AB41-F8952F4085AB}"/>
              </a:ext>
            </a:extLst>
          </p:cNvPr>
          <p:cNvSpPr/>
          <p:nvPr/>
        </p:nvSpPr>
        <p:spPr>
          <a:xfrm>
            <a:off x="2542189" y="5455389"/>
            <a:ext cx="1317485" cy="377974"/>
          </a:xfrm>
          <a:custGeom>
            <a:avLst/>
            <a:gdLst>
              <a:gd name="connsiteX0" fmla="*/ 21171 w 1317485"/>
              <a:gd name="connsiteY0" fmla="*/ 304976 h 377974"/>
              <a:gd name="connsiteX1" fmla="*/ 15678 w 1317485"/>
              <a:gd name="connsiteY1" fmla="*/ 377975 h 377974"/>
              <a:gd name="connsiteX2" fmla="*/ 1317486 w 1317485"/>
              <a:gd name="connsiteY2" fmla="*/ 209709 h 377974"/>
              <a:gd name="connsiteX3" fmla="*/ 1268253 w 1317485"/>
              <a:gd name="connsiteY3" fmla="*/ 0 h 377974"/>
              <a:gd name="connsiteX4" fmla="*/ 0 w 1317485"/>
              <a:gd name="connsiteY4" fmla="*/ 164371 h 377974"/>
              <a:gd name="connsiteX5" fmla="*/ 21171 w 1317485"/>
              <a:gd name="connsiteY5" fmla="*/ 304976 h 37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7485" h="377974">
                <a:moveTo>
                  <a:pt x="21171" y="304976"/>
                </a:moveTo>
                <a:cubicBezTo>
                  <a:pt x="21171" y="329412"/>
                  <a:pt x="19333" y="353808"/>
                  <a:pt x="15678" y="377975"/>
                </a:cubicBezTo>
                <a:cubicBezTo>
                  <a:pt x="452477" y="340227"/>
                  <a:pt x="886409" y="284135"/>
                  <a:pt x="1317486" y="209709"/>
                </a:cubicBezTo>
                <a:cubicBezTo>
                  <a:pt x="1285440" y="144419"/>
                  <a:pt x="1268613" y="72729"/>
                  <a:pt x="1268253" y="0"/>
                </a:cubicBezTo>
                <a:cubicBezTo>
                  <a:pt x="850828" y="72100"/>
                  <a:pt x="428080" y="126894"/>
                  <a:pt x="0" y="164371"/>
                </a:cubicBezTo>
                <a:cubicBezTo>
                  <a:pt x="13941" y="209938"/>
                  <a:pt x="21081" y="257322"/>
                  <a:pt x="21171" y="304976"/>
                </a:cubicBezTo>
                <a:close/>
              </a:path>
            </a:pathLst>
          </a:custGeom>
          <a:solidFill>
            <a:schemeClr val="tx1">
              <a:lumMod val="50000"/>
              <a:lumOff val="50000"/>
            </a:schemeClr>
          </a:solidFill>
          <a:ln w="9982"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239CC3EB-08CB-FA4F-A650-9F01D7910F9D}"/>
              </a:ext>
            </a:extLst>
          </p:cNvPr>
          <p:cNvSpPr/>
          <p:nvPr/>
        </p:nvSpPr>
        <p:spPr>
          <a:xfrm>
            <a:off x="8822939" y="2890054"/>
            <a:ext cx="1314689" cy="944886"/>
          </a:xfrm>
          <a:custGeom>
            <a:avLst/>
            <a:gdLst>
              <a:gd name="connsiteX0" fmla="*/ 1175681 w 1314689"/>
              <a:gd name="connsiteY0" fmla="*/ 0 h 944886"/>
              <a:gd name="connsiteX1" fmla="*/ 0 w 1314689"/>
              <a:gd name="connsiteY1" fmla="*/ 748460 h 944886"/>
              <a:gd name="connsiteX2" fmla="*/ 99862 w 1314689"/>
              <a:gd name="connsiteY2" fmla="*/ 944887 h 944886"/>
              <a:gd name="connsiteX3" fmla="*/ 1298811 w 1314689"/>
              <a:gd name="connsiteY3" fmla="*/ 183944 h 944886"/>
              <a:gd name="connsiteX4" fmla="*/ 1314690 w 1314689"/>
              <a:gd name="connsiteY4" fmla="*/ 172660 h 944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689" h="944886">
                <a:moveTo>
                  <a:pt x="1175681" y="0"/>
                </a:moveTo>
                <a:cubicBezTo>
                  <a:pt x="795335" y="266959"/>
                  <a:pt x="403445" y="516452"/>
                  <a:pt x="0" y="748460"/>
                </a:cubicBezTo>
                <a:cubicBezTo>
                  <a:pt x="48094" y="805291"/>
                  <a:pt x="82277" y="872547"/>
                  <a:pt x="99862" y="944887"/>
                </a:cubicBezTo>
                <a:cubicBezTo>
                  <a:pt x="510098" y="709544"/>
                  <a:pt x="909747" y="455896"/>
                  <a:pt x="1298811" y="183944"/>
                </a:cubicBezTo>
                <a:lnTo>
                  <a:pt x="1314690" y="172660"/>
                </a:lnTo>
                <a:close/>
              </a:path>
            </a:pathLst>
          </a:custGeom>
          <a:solidFill>
            <a:schemeClr val="tx1">
              <a:lumMod val="50000"/>
              <a:lumOff val="50000"/>
            </a:schemeClr>
          </a:solidFill>
          <a:ln w="9982"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9801BB6F-00CB-444F-8A2C-5860884D170D}"/>
              </a:ext>
            </a:extLst>
          </p:cNvPr>
          <p:cNvSpPr/>
          <p:nvPr/>
        </p:nvSpPr>
        <p:spPr>
          <a:xfrm>
            <a:off x="6762876" y="4084294"/>
            <a:ext cx="1336558" cy="753153"/>
          </a:xfrm>
          <a:custGeom>
            <a:avLst/>
            <a:gdLst>
              <a:gd name="connsiteX0" fmla="*/ 1228308 w 1336558"/>
              <a:gd name="connsiteY0" fmla="*/ 0 h 753153"/>
              <a:gd name="connsiteX1" fmla="*/ 0 w 1336558"/>
              <a:gd name="connsiteY1" fmla="*/ 545242 h 753153"/>
              <a:gd name="connsiteX2" fmla="*/ 67606 w 1336558"/>
              <a:gd name="connsiteY2" fmla="*/ 753153 h 753153"/>
              <a:gd name="connsiteX3" fmla="*/ 654199 w 1336558"/>
              <a:gd name="connsiteY3" fmla="*/ 510590 h 753153"/>
              <a:gd name="connsiteX4" fmla="*/ 1336559 w 1336558"/>
              <a:gd name="connsiteY4" fmla="*/ 191035 h 753153"/>
              <a:gd name="connsiteX5" fmla="*/ 1228308 w 1336558"/>
              <a:gd name="connsiteY5" fmla="*/ 0 h 75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6558" h="753153">
                <a:moveTo>
                  <a:pt x="1228308" y="0"/>
                </a:moveTo>
                <a:cubicBezTo>
                  <a:pt x="827790" y="199123"/>
                  <a:pt x="418354" y="380871"/>
                  <a:pt x="0" y="545242"/>
                </a:cubicBezTo>
                <a:cubicBezTo>
                  <a:pt x="38247" y="608414"/>
                  <a:pt x="61385" y="679566"/>
                  <a:pt x="67606" y="753153"/>
                </a:cubicBezTo>
                <a:cubicBezTo>
                  <a:pt x="264865" y="676260"/>
                  <a:pt x="460396" y="595403"/>
                  <a:pt x="654199" y="510590"/>
                </a:cubicBezTo>
                <a:cubicBezTo>
                  <a:pt x="883813" y="409930"/>
                  <a:pt x="1111269" y="303408"/>
                  <a:pt x="1336559" y="191035"/>
                </a:cubicBezTo>
                <a:cubicBezTo>
                  <a:pt x="1286249" y="136540"/>
                  <a:pt x="1249209" y="71161"/>
                  <a:pt x="1228308" y="0"/>
                </a:cubicBezTo>
                <a:close/>
              </a:path>
            </a:pathLst>
          </a:custGeom>
          <a:solidFill>
            <a:schemeClr val="tx1">
              <a:lumMod val="50000"/>
              <a:lumOff val="50000"/>
            </a:schemeClr>
          </a:solidFill>
          <a:ln w="9982"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96AE499A-718B-7B4C-B7DE-5A8B81758FD9}"/>
              </a:ext>
            </a:extLst>
          </p:cNvPr>
          <p:cNvSpPr/>
          <p:nvPr/>
        </p:nvSpPr>
        <p:spPr>
          <a:xfrm>
            <a:off x="919224" y="5671788"/>
            <a:ext cx="696440" cy="219495"/>
          </a:xfrm>
          <a:custGeom>
            <a:avLst/>
            <a:gdLst>
              <a:gd name="connsiteX0" fmla="*/ 679364 w 696440"/>
              <a:gd name="connsiteY0" fmla="*/ 88577 h 219495"/>
              <a:gd name="connsiteX1" fmla="*/ 687653 w 696440"/>
              <a:gd name="connsiteY1" fmla="*/ 0 h 219495"/>
              <a:gd name="connsiteX2" fmla="*/ 298189 w 696440"/>
              <a:gd name="connsiteY2" fmla="*/ 5093 h 219495"/>
              <a:gd name="connsiteX3" fmla="*/ 0 w 696440"/>
              <a:gd name="connsiteY3" fmla="*/ 2097 h 219495"/>
              <a:gd name="connsiteX4" fmla="*/ 0 w 696440"/>
              <a:gd name="connsiteY4" fmla="*/ 216499 h 219495"/>
              <a:gd name="connsiteX5" fmla="*/ 298189 w 696440"/>
              <a:gd name="connsiteY5" fmla="*/ 219495 h 219495"/>
              <a:gd name="connsiteX6" fmla="*/ 696441 w 696440"/>
              <a:gd name="connsiteY6" fmla="*/ 214402 h 219495"/>
              <a:gd name="connsiteX7" fmla="*/ 679364 w 696440"/>
              <a:gd name="connsiteY7" fmla="*/ 88577 h 219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440" h="219495">
                <a:moveTo>
                  <a:pt x="679364" y="88577"/>
                </a:moveTo>
                <a:cubicBezTo>
                  <a:pt x="679375" y="58858"/>
                  <a:pt x="682151" y="29210"/>
                  <a:pt x="687653" y="0"/>
                </a:cubicBezTo>
                <a:cubicBezTo>
                  <a:pt x="558031" y="3325"/>
                  <a:pt x="428210" y="5023"/>
                  <a:pt x="298189" y="5093"/>
                </a:cubicBezTo>
                <a:cubicBezTo>
                  <a:pt x="198327" y="5093"/>
                  <a:pt x="98930" y="4094"/>
                  <a:pt x="0" y="2097"/>
                </a:cubicBezTo>
                <a:lnTo>
                  <a:pt x="0" y="216499"/>
                </a:lnTo>
                <a:cubicBezTo>
                  <a:pt x="99396" y="218367"/>
                  <a:pt x="198793" y="219365"/>
                  <a:pt x="298189" y="219495"/>
                </a:cubicBezTo>
                <a:cubicBezTo>
                  <a:pt x="431006" y="219495"/>
                  <a:pt x="563757" y="217797"/>
                  <a:pt x="696441" y="214402"/>
                </a:cubicBezTo>
                <a:cubicBezTo>
                  <a:pt x="685249" y="173389"/>
                  <a:pt x="679507" y="131088"/>
                  <a:pt x="679364" y="88577"/>
                </a:cubicBezTo>
                <a:close/>
              </a:path>
            </a:pathLst>
          </a:custGeom>
          <a:solidFill>
            <a:schemeClr val="tx1">
              <a:lumMod val="50000"/>
              <a:lumOff val="50000"/>
            </a:schemeClr>
          </a:solidFill>
          <a:ln w="9982" cap="flat">
            <a:noFill/>
            <a:prstDash val="solid"/>
            <a:miter/>
          </a:ln>
        </p:spPr>
        <p:txBody>
          <a:bodyPr rtlCol="0" anchor="ctr"/>
          <a:lstStyle/>
          <a:p>
            <a:endParaRPr lang="en-US"/>
          </a:p>
        </p:txBody>
      </p:sp>
      <p:grpSp>
        <p:nvGrpSpPr>
          <p:cNvPr id="94" name="Group 93">
            <a:extLst>
              <a:ext uri="{FF2B5EF4-FFF2-40B4-BE49-F238E27FC236}">
                <a16:creationId xmlns:a16="http://schemas.microsoft.com/office/drawing/2014/main" id="{C88DB0A4-0E8E-2D4D-A157-7740C0B9C48F}"/>
              </a:ext>
            </a:extLst>
          </p:cNvPr>
          <p:cNvGrpSpPr/>
          <p:nvPr/>
        </p:nvGrpSpPr>
        <p:grpSpPr>
          <a:xfrm>
            <a:off x="6150762" y="4709367"/>
            <a:ext cx="397763" cy="302794"/>
            <a:chOff x="17083598" y="2386671"/>
            <a:chExt cx="1081851" cy="823555"/>
          </a:xfrm>
          <a:solidFill>
            <a:schemeClr val="tx1"/>
          </a:solidFill>
        </p:grpSpPr>
        <p:sp>
          <p:nvSpPr>
            <p:cNvPr id="95" name="Freeform 16">
              <a:extLst>
                <a:ext uri="{FF2B5EF4-FFF2-40B4-BE49-F238E27FC236}">
                  <a16:creationId xmlns:a16="http://schemas.microsoft.com/office/drawing/2014/main" id="{06C4957C-2937-7742-8240-AF1CBCC5C7A9}"/>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6" name="Freeform 17">
              <a:extLst>
                <a:ext uri="{FF2B5EF4-FFF2-40B4-BE49-F238E27FC236}">
                  <a16:creationId xmlns:a16="http://schemas.microsoft.com/office/drawing/2014/main" id="{629C5D08-BF65-DA4B-9310-8DAD3FB5DB20}"/>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7" name="Freeform 18">
              <a:extLst>
                <a:ext uri="{FF2B5EF4-FFF2-40B4-BE49-F238E27FC236}">
                  <a16:creationId xmlns:a16="http://schemas.microsoft.com/office/drawing/2014/main" id="{A045247D-380D-6748-8182-368370E467C4}"/>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8" name="Freeform 19">
              <a:extLst>
                <a:ext uri="{FF2B5EF4-FFF2-40B4-BE49-F238E27FC236}">
                  <a16:creationId xmlns:a16="http://schemas.microsoft.com/office/drawing/2014/main" id="{F182BCB3-4CC4-6E40-9FDE-2B0D2DE9BEFF}"/>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99" name="Freeform 20">
              <a:extLst>
                <a:ext uri="{FF2B5EF4-FFF2-40B4-BE49-F238E27FC236}">
                  <a16:creationId xmlns:a16="http://schemas.microsoft.com/office/drawing/2014/main" id="{C4712A74-07AC-9D43-805C-C99CEA62CD37}"/>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0" name="Freeform 21">
              <a:extLst>
                <a:ext uri="{FF2B5EF4-FFF2-40B4-BE49-F238E27FC236}">
                  <a16:creationId xmlns:a16="http://schemas.microsoft.com/office/drawing/2014/main" id="{FF1C542A-2A7F-9840-96D1-E59A2C84305B}"/>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1" name="Freeform 22">
              <a:extLst>
                <a:ext uri="{FF2B5EF4-FFF2-40B4-BE49-F238E27FC236}">
                  <a16:creationId xmlns:a16="http://schemas.microsoft.com/office/drawing/2014/main" id="{1CA08FEB-E313-344A-A7F7-944129AFBF38}"/>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02" name="Group 101">
            <a:extLst>
              <a:ext uri="{FF2B5EF4-FFF2-40B4-BE49-F238E27FC236}">
                <a16:creationId xmlns:a16="http://schemas.microsoft.com/office/drawing/2014/main" id="{491E47DE-594C-484A-B4CA-C07B5F9882B5}"/>
              </a:ext>
            </a:extLst>
          </p:cNvPr>
          <p:cNvGrpSpPr/>
          <p:nvPr/>
        </p:nvGrpSpPr>
        <p:grpSpPr>
          <a:xfrm>
            <a:off x="4100176" y="5262050"/>
            <a:ext cx="396388" cy="370235"/>
            <a:chOff x="8657130" y="2323034"/>
            <a:chExt cx="1078109" cy="1006982"/>
          </a:xfrm>
          <a:solidFill>
            <a:schemeClr val="tx1"/>
          </a:solidFill>
        </p:grpSpPr>
        <p:sp>
          <p:nvSpPr>
            <p:cNvPr id="103" name="Freeform 102">
              <a:extLst>
                <a:ext uri="{FF2B5EF4-FFF2-40B4-BE49-F238E27FC236}">
                  <a16:creationId xmlns:a16="http://schemas.microsoft.com/office/drawing/2014/main" id="{BA2586DD-69F2-1C4F-A620-B7B65DB5A53F}"/>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4" name="Freeform 103">
              <a:extLst>
                <a:ext uri="{FF2B5EF4-FFF2-40B4-BE49-F238E27FC236}">
                  <a16:creationId xmlns:a16="http://schemas.microsoft.com/office/drawing/2014/main" id="{7C16C790-E8B4-F541-B64A-B08B72C9EAD6}"/>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05" name="Group 104">
            <a:extLst>
              <a:ext uri="{FF2B5EF4-FFF2-40B4-BE49-F238E27FC236}">
                <a16:creationId xmlns:a16="http://schemas.microsoft.com/office/drawing/2014/main" id="{138896B8-D1EA-F749-A5D7-A777089395BB}"/>
              </a:ext>
            </a:extLst>
          </p:cNvPr>
          <p:cNvGrpSpPr/>
          <p:nvPr/>
        </p:nvGrpSpPr>
        <p:grpSpPr>
          <a:xfrm>
            <a:off x="1882729" y="5542409"/>
            <a:ext cx="396388" cy="396387"/>
            <a:chOff x="1946912" y="3046958"/>
            <a:chExt cx="702984" cy="702983"/>
          </a:xfrm>
          <a:solidFill>
            <a:schemeClr val="tx1"/>
          </a:solidFill>
        </p:grpSpPr>
        <p:sp>
          <p:nvSpPr>
            <p:cNvPr id="106" name="Freeform 105">
              <a:extLst>
                <a:ext uri="{FF2B5EF4-FFF2-40B4-BE49-F238E27FC236}">
                  <a16:creationId xmlns:a16="http://schemas.microsoft.com/office/drawing/2014/main" id="{8DBE80A2-BE0B-434D-A40E-EACAB7EA0E5A}"/>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7" name="Freeform 106">
              <a:extLst>
                <a:ext uri="{FF2B5EF4-FFF2-40B4-BE49-F238E27FC236}">
                  <a16:creationId xmlns:a16="http://schemas.microsoft.com/office/drawing/2014/main" id="{3E770D81-B367-484E-AE2D-A78AF78D0E38}"/>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8" name="Freeform 107">
              <a:extLst>
                <a:ext uri="{FF2B5EF4-FFF2-40B4-BE49-F238E27FC236}">
                  <a16:creationId xmlns:a16="http://schemas.microsoft.com/office/drawing/2014/main" id="{9121B25E-C0D9-CC48-8954-5682F6AC3E00}"/>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09" name="Group 108">
            <a:extLst>
              <a:ext uri="{FF2B5EF4-FFF2-40B4-BE49-F238E27FC236}">
                <a16:creationId xmlns:a16="http://schemas.microsoft.com/office/drawing/2014/main" id="{F98A518A-B5D5-E24B-8586-38AA73801DA1}"/>
              </a:ext>
            </a:extLst>
          </p:cNvPr>
          <p:cNvGrpSpPr/>
          <p:nvPr/>
        </p:nvGrpSpPr>
        <p:grpSpPr>
          <a:xfrm>
            <a:off x="8310144" y="3773161"/>
            <a:ext cx="350606" cy="353040"/>
            <a:chOff x="5231890" y="4370690"/>
            <a:chExt cx="1078109" cy="1085596"/>
          </a:xfrm>
          <a:solidFill>
            <a:schemeClr val="tx1"/>
          </a:solidFill>
        </p:grpSpPr>
        <p:sp>
          <p:nvSpPr>
            <p:cNvPr id="110" name="Freeform 23">
              <a:extLst>
                <a:ext uri="{FF2B5EF4-FFF2-40B4-BE49-F238E27FC236}">
                  <a16:creationId xmlns:a16="http://schemas.microsoft.com/office/drawing/2014/main" id="{EE6783AD-0B2E-A64D-AEF7-AC0C15577571}"/>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1" name="Freeform 24">
              <a:extLst>
                <a:ext uri="{FF2B5EF4-FFF2-40B4-BE49-F238E27FC236}">
                  <a16:creationId xmlns:a16="http://schemas.microsoft.com/office/drawing/2014/main" id="{C0C53F38-4642-BE45-B51E-D4922725C5E4}"/>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2" name="Freeform 25">
              <a:extLst>
                <a:ext uri="{FF2B5EF4-FFF2-40B4-BE49-F238E27FC236}">
                  <a16:creationId xmlns:a16="http://schemas.microsoft.com/office/drawing/2014/main" id="{45845E7E-9517-E442-AF3E-02A2554CEFB2}"/>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3" name="Freeform 26">
              <a:extLst>
                <a:ext uri="{FF2B5EF4-FFF2-40B4-BE49-F238E27FC236}">
                  <a16:creationId xmlns:a16="http://schemas.microsoft.com/office/drawing/2014/main" id="{865B2EFE-4574-AA4B-A707-7CCECBA357DF}"/>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114" name="Freeform 27">
              <a:extLst>
                <a:ext uri="{FF2B5EF4-FFF2-40B4-BE49-F238E27FC236}">
                  <a16:creationId xmlns:a16="http://schemas.microsoft.com/office/drawing/2014/main" id="{C640DD43-DA1E-434D-B8EE-FFC5A6A21F18}"/>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5" name="Freeform 28">
              <a:extLst>
                <a:ext uri="{FF2B5EF4-FFF2-40B4-BE49-F238E27FC236}">
                  <a16:creationId xmlns:a16="http://schemas.microsoft.com/office/drawing/2014/main" id="{51A39FB8-A47C-4648-B4C7-8B03BA5BD431}"/>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6" name="Freeform 29">
              <a:extLst>
                <a:ext uri="{FF2B5EF4-FFF2-40B4-BE49-F238E27FC236}">
                  <a16:creationId xmlns:a16="http://schemas.microsoft.com/office/drawing/2014/main" id="{006A61DD-5E69-8D4D-8463-C1F9BBAC56AC}"/>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7" name="Freeform 30">
              <a:extLst>
                <a:ext uri="{FF2B5EF4-FFF2-40B4-BE49-F238E27FC236}">
                  <a16:creationId xmlns:a16="http://schemas.microsoft.com/office/drawing/2014/main" id="{17CBA999-605F-CA48-847C-2540C7873EC6}"/>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8" name="Freeform 31">
              <a:extLst>
                <a:ext uri="{FF2B5EF4-FFF2-40B4-BE49-F238E27FC236}">
                  <a16:creationId xmlns:a16="http://schemas.microsoft.com/office/drawing/2014/main" id="{2C6410DA-32D1-974F-86FF-16D70EC9CDE2}"/>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9" name="Freeform 32">
              <a:extLst>
                <a:ext uri="{FF2B5EF4-FFF2-40B4-BE49-F238E27FC236}">
                  <a16:creationId xmlns:a16="http://schemas.microsoft.com/office/drawing/2014/main" id="{2A1D58B3-9F79-8C42-BBEC-6521483A27F1}"/>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120" name="CuadroTexto 4">
            <a:extLst>
              <a:ext uri="{FF2B5EF4-FFF2-40B4-BE49-F238E27FC236}">
                <a16:creationId xmlns:a16="http://schemas.microsoft.com/office/drawing/2014/main" id="{8357A7B9-CC20-C24D-AE38-85BA19A7819B}"/>
              </a:ext>
            </a:extLst>
          </p:cNvPr>
          <p:cNvSpPr txBox="1"/>
          <p:nvPr/>
        </p:nvSpPr>
        <p:spPr>
          <a:xfrm>
            <a:off x="752481" y="4255141"/>
            <a:ext cx="2403635"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22" name="CuadroTexto 238">
            <a:extLst>
              <a:ext uri="{FF2B5EF4-FFF2-40B4-BE49-F238E27FC236}">
                <a16:creationId xmlns:a16="http://schemas.microsoft.com/office/drawing/2014/main" id="{2A194B3C-CBCC-654B-99E6-69A257CAC53D}"/>
              </a:ext>
            </a:extLst>
          </p:cNvPr>
          <p:cNvSpPr txBox="1"/>
          <p:nvPr/>
        </p:nvSpPr>
        <p:spPr>
          <a:xfrm>
            <a:off x="1078592" y="3980992"/>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23" name="CuadroTexto 4">
            <a:extLst>
              <a:ext uri="{FF2B5EF4-FFF2-40B4-BE49-F238E27FC236}">
                <a16:creationId xmlns:a16="http://schemas.microsoft.com/office/drawing/2014/main" id="{8E58DEBC-4ABB-624D-8F6D-C4DB5FEC041D}"/>
              </a:ext>
            </a:extLst>
          </p:cNvPr>
          <p:cNvSpPr txBox="1"/>
          <p:nvPr/>
        </p:nvSpPr>
        <p:spPr>
          <a:xfrm>
            <a:off x="3046294" y="3698872"/>
            <a:ext cx="2403635"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24" name="CuadroTexto 238">
            <a:extLst>
              <a:ext uri="{FF2B5EF4-FFF2-40B4-BE49-F238E27FC236}">
                <a16:creationId xmlns:a16="http://schemas.microsoft.com/office/drawing/2014/main" id="{878FFC44-BBD2-2A47-A41F-53C3957A9D6B}"/>
              </a:ext>
            </a:extLst>
          </p:cNvPr>
          <p:cNvSpPr txBox="1"/>
          <p:nvPr/>
        </p:nvSpPr>
        <p:spPr>
          <a:xfrm>
            <a:off x="3372405" y="3424723"/>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25" name="CuadroTexto 4">
            <a:extLst>
              <a:ext uri="{FF2B5EF4-FFF2-40B4-BE49-F238E27FC236}">
                <a16:creationId xmlns:a16="http://schemas.microsoft.com/office/drawing/2014/main" id="{049F0B55-D6E7-C941-B931-B1FE99BFB099}"/>
              </a:ext>
            </a:extLst>
          </p:cNvPr>
          <p:cNvSpPr txBox="1"/>
          <p:nvPr/>
        </p:nvSpPr>
        <p:spPr>
          <a:xfrm>
            <a:off x="5154573" y="2786851"/>
            <a:ext cx="2403635"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26" name="CuadroTexto 238">
            <a:extLst>
              <a:ext uri="{FF2B5EF4-FFF2-40B4-BE49-F238E27FC236}">
                <a16:creationId xmlns:a16="http://schemas.microsoft.com/office/drawing/2014/main" id="{7642ECDA-564D-044C-990F-83A67A606E35}"/>
              </a:ext>
            </a:extLst>
          </p:cNvPr>
          <p:cNvSpPr txBox="1"/>
          <p:nvPr/>
        </p:nvSpPr>
        <p:spPr>
          <a:xfrm>
            <a:off x="5480684" y="2512702"/>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27" name="CuadroTexto 4">
            <a:extLst>
              <a:ext uri="{FF2B5EF4-FFF2-40B4-BE49-F238E27FC236}">
                <a16:creationId xmlns:a16="http://schemas.microsoft.com/office/drawing/2014/main" id="{7D52703D-1FE0-EF44-A77F-98328841FCF8}"/>
              </a:ext>
            </a:extLst>
          </p:cNvPr>
          <p:cNvSpPr txBox="1"/>
          <p:nvPr/>
        </p:nvSpPr>
        <p:spPr>
          <a:xfrm>
            <a:off x="7233933" y="1794120"/>
            <a:ext cx="2403635" cy="769441"/>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28" name="CuadroTexto 238">
            <a:extLst>
              <a:ext uri="{FF2B5EF4-FFF2-40B4-BE49-F238E27FC236}">
                <a16:creationId xmlns:a16="http://schemas.microsoft.com/office/drawing/2014/main" id="{52DD29E2-CFB6-8649-AA5D-2FD71B1C359F}"/>
              </a:ext>
            </a:extLst>
          </p:cNvPr>
          <p:cNvSpPr txBox="1"/>
          <p:nvPr/>
        </p:nvSpPr>
        <p:spPr>
          <a:xfrm>
            <a:off x="7560044" y="1519971"/>
            <a:ext cx="1664132"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58" name="CuadroTexto 238">
            <a:extLst>
              <a:ext uri="{FF2B5EF4-FFF2-40B4-BE49-F238E27FC236}">
                <a16:creationId xmlns:a16="http://schemas.microsoft.com/office/drawing/2014/main" id="{C2FF355B-BDFD-485A-83EE-D6F7937C1951}"/>
              </a:ext>
            </a:extLst>
          </p:cNvPr>
          <p:cNvSpPr txBox="1"/>
          <p:nvPr/>
        </p:nvSpPr>
        <p:spPr>
          <a:xfrm>
            <a:off x="622719" y="343215"/>
            <a:ext cx="5157374"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target Infographic</a:t>
            </a:r>
          </a:p>
        </p:txBody>
      </p:sp>
    </p:spTree>
    <p:extLst>
      <p:ext uri="{BB962C8B-B14F-4D97-AF65-F5344CB8AC3E}">
        <p14:creationId xmlns:p14="http://schemas.microsoft.com/office/powerpoint/2010/main" val="282095476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14:bounceEnd="8000">
                                          <p:cBhvr additive="base">
                                            <p:cTn id="7" dur="500" fill="hold"/>
                                            <p:tgtEl>
                                              <p:spTgt spid="58"/>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5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25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500"/>
                                            <p:tgtEl>
                                              <p:spTgt spid="41"/>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nodeType="withEffect">
                                      <p:stCondLst>
                                        <p:cond delay="250"/>
                                      </p:stCondLst>
                                      <p:childTnLst>
                                        <p:set>
                                          <p:cBhvr>
                                            <p:cTn id="49" dur="1" fill="hold">
                                              <p:stCondLst>
                                                <p:cond delay="0"/>
                                              </p:stCondLst>
                                            </p:cTn>
                                            <p:tgtEl>
                                              <p:spTgt spid="109"/>
                                            </p:tgtEl>
                                            <p:attrNameLst>
                                              <p:attrName>style.visibility</p:attrName>
                                            </p:attrNameLst>
                                          </p:cBhvr>
                                          <p:to>
                                            <p:strVal val="visible"/>
                                          </p:to>
                                        </p:set>
                                        <p:animEffect transition="in" filter="fade">
                                          <p:cBhvr>
                                            <p:cTn id="50" dur="500"/>
                                            <p:tgtEl>
                                              <p:spTgt spid="109"/>
                                            </p:tgtEl>
                                          </p:cBhvr>
                                        </p:animEffect>
                                      </p:childTnLst>
                                    </p:cTn>
                                  </p:par>
                                  <p:par>
                                    <p:cTn id="51" presetID="10" presetClass="entr" presetSubtype="0" fill="hold" nodeType="withEffect">
                                      <p:stCondLst>
                                        <p:cond delay="250"/>
                                      </p:stCondLst>
                                      <p:childTnLst>
                                        <p:set>
                                          <p:cBhvr>
                                            <p:cTn id="52" dur="1" fill="hold">
                                              <p:stCondLst>
                                                <p:cond delay="0"/>
                                              </p:stCondLst>
                                            </p:cTn>
                                            <p:tgtEl>
                                              <p:spTgt spid="94"/>
                                            </p:tgtEl>
                                            <p:attrNameLst>
                                              <p:attrName>style.visibility</p:attrName>
                                            </p:attrNameLst>
                                          </p:cBhvr>
                                          <p:to>
                                            <p:strVal val="visible"/>
                                          </p:to>
                                        </p:set>
                                        <p:animEffect transition="in" filter="fade">
                                          <p:cBhvr>
                                            <p:cTn id="53" dur="500"/>
                                            <p:tgtEl>
                                              <p:spTgt spid="94"/>
                                            </p:tgtEl>
                                          </p:cBhvr>
                                        </p:animEffect>
                                      </p:childTnLst>
                                    </p:cTn>
                                  </p:par>
                                  <p:par>
                                    <p:cTn id="54" presetID="10" presetClass="entr" presetSubtype="0" fill="hold" grpId="0" nodeType="withEffect">
                                      <p:stCondLst>
                                        <p:cond delay="25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nodeType="withEffect">
                                      <p:stCondLst>
                                        <p:cond delay="250"/>
                                      </p:stCondLst>
                                      <p:childTnLst>
                                        <p:set>
                                          <p:cBhvr>
                                            <p:cTn id="58" dur="1" fill="hold">
                                              <p:stCondLst>
                                                <p:cond delay="0"/>
                                              </p:stCondLst>
                                            </p:cTn>
                                            <p:tgtEl>
                                              <p:spTgt spid="102"/>
                                            </p:tgtEl>
                                            <p:attrNameLst>
                                              <p:attrName>style.visibility</p:attrName>
                                            </p:attrNameLst>
                                          </p:cBhvr>
                                          <p:to>
                                            <p:strVal val="visible"/>
                                          </p:to>
                                        </p:set>
                                        <p:animEffect transition="in" filter="fade">
                                          <p:cBhvr>
                                            <p:cTn id="59" dur="500"/>
                                            <p:tgtEl>
                                              <p:spTgt spid="102"/>
                                            </p:tgtEl>
                                          </p:cBhvr>
                                        </p:animEffect>
                                      </p:childTnLst>
                                    </p:cTn>
                                  </p:par>
                                  <p:par>
                                    <p:cTn id="60" presetID="10" presetClass="entr" presetSubtype="0" fill="hold" grpId="0" nodeType="withEffect">
                                      <p:stCondLst>
                                        <p:cond delay="25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500"/>
                                            <p:tgtEl>
                                              <p:spTgt spid="14"/>
                                            </p:tgtEl>
                                          </p:cBhvr>
                                        </p:animEffect>
                                      </p:childTnLst>
                                    </p:cTn>
                                  </p:par>
                                  <p:par>
                                    <p:cTn id="63" presetID="10" presetClass="entr" presetSubtype="0" fill="hold" grpId="0" nodeType="withEffect">
                                      <p:stCondLst>
                                        <p:cond delay="25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500"/>
                                            <p:tgtEl>
                                              <p:spTgt spid="13"/>
                                            </p:tgtEl>
                                          </p:cBhvr>
                                        </p:animEffect>
                                      </p:childTnLst>
                                    </p:cTn>
                                  </p:par>
                                  <p:par>
                                    <p:cTn id="66" presetID="10" presetClass="entr" presetSubtype="0" fill="hold" nodeType="withEffect">
                                      <p:stCondLst>
                                        <p:cond delay="25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childTnLst>
                                    </p:cTn>
                                  </p:par>
                                  <p:par>
                                    <p:cTn id="69" presetID="2" presetClass="entr" presetSubtype="1" fill="hold" nodeType="withEffect">
                                      <p:stCondLst>
                                        <p:cond delay="750"/>
                                      </p:stCondLst>
                                      <p:childTnLst>
                                        <p:set>
                                          <p:cBhvr>
                                            <p:cTn id="70" dur="1" fill="hold">
                                              <p:stCondLst>
                                                <p:cond delay="0"/>
                                              </p:stCondLst>
                                            </p:cTn>
                                            <p:tgtEl>
                                              <p:spTgt spid="129"/>
                                            </p:tgtEl>
                                            <p:attrNameLst>
                                              <p:attrName>style.visibility</p:attrName>
                                            </p:attrNameLst>
                                          </p:cBhvr>
                                          <p:to>
                                            <p:strVal val="visible"/>
                                          </p:to>
                                        </p:set>
                                        <p:anim calcmode="lin" valueType="num">
                                          <p:cBhvr additive="base">
                                            <p:cTn id="71" dur="500" fill="hold"/>
                                            <p:tgtEl>
                                              <p:spTgt spid="129"/>
                                            </p:tgtEl>
                                            <p:attrNameLst>
                                              <p:attrName>ppt_x</p:attrName>
                                            </p:attrNameLst>
                                          </p:cBhvr>
                                          <p:tavLst>
                                            <p:tav tm="0">
                                              <p:val>
                                                <p:strVal val="#ppt_x"/>
                                              </p:val>
                                            </p:tav>
                                            <p:tav tm="100000">
                                              <p:val>
                                                <p:strVal val="#ppt_x"/>
                                              </p:val>
                                            </p:tav>
                                          </p:tavLst>
                                        </p:anim>
                                        <p:anim calcmode="lin" valueType="num">
                                          <p:cBhvr additive="base">
                                            <p:cTn id="72" dur="500" fill="hold"/>
                                            <p:tgtEl>
                                              <p:spTgt spid="12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750"/>
                                      </p:stCondLst>
                                      <p:childTnLst>
                                        <p:set>
                                          <p:cBhvr>
                                            <p:cTn id="74" dur="1" fill="hold">
                                              <p:stCondLst>
                                                <p:cond delay="0"/>
                                              </p:stCondLst>
                                            </p:cTn>
                                            <p:tgtEl>
                                              <p:spTgt spid="120"/>
                                            </p:tgtEl>
                                            <p:attrNameLst>
                                              <p:attrName>style.visibility</p:attrName>
                                            </p:attrNameLst>
                                          </p:cBhvr>
                                          <p:to>
                                            <p:strVal val="visible"/>
                                          </p:to>
                                        </p:set>
                                        <p:anim calcmode="lin" valueType="num">
                                          <p:cBhvr additive="base">
                                            <p:cTn id="75" dur="500" fill="hold"/>
                                            <p:tgtEl>
                                              <p:spTgt spid="120"/>
                                            </p:tgtEl>
                                            <p:attrNameLst>
                                              <p:attrName>ppt_x</p:attrName>
                                            </p:attrNameLst>
                                          </p:cBhvr>
                                          <p:tavLst>
                                            <p:tav tm="0">
                                              <p:val>
                                                <p:strVal val="#ppt_x"/>
                                              </p:val>
                                            </p:tav>
                                            <p:tav tm="100000">
                                              <p:val>
                                                <p:strVal val="#ppt_x"/>
                                              </p:val>
                                            </p:tav>
                                          </p:tavLst>
                                        </p:anim>
                                        <p:anim calcmode="lin" valueType="num">
                                          <p:cBhvr additive="base">
                                            <p:cTn id="76" dur="500" fill="hold"/>
                                            <p:tgtEl>
                                              <p:spTgt spid="120"/>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750"/>
                                      </p:stCondLst>
                                      <p:childTnLst>
                                        <p:set>
                                          <p:cBhvr>
                                            <p:cTn id="78" dur="1" fill="hold">
                                              <p:stCondLst>
                                                <p:cond delay="0"/>
                                              </p:stCondLst>
                                            </p:cTn>
                                            <p:tgtEl>
                                              <p:spTgt spid="122"/>
                                            </p:tgtEl>
                                            <p:attrNameLst>
                                              <p:attrName>style.visibility</p:attrName>
                                            </p:attrNameLst>
                                          </p:cBhvr>
                                          <p:to>
                                            <p:strVal val="visible"/>
                                          </p:to>
                                        </p:set>
                                        <p:anim calcmode="lin" valueType="num">
                                          <p:cBhvr additive="base">
                                            <p:cTn id="79" dur="500" fill="hold"/>
                                            <p:tgtEl>
                                              <p:spTgt spid="122"/>
                                            </p:tgtEl>
                                            <p:attrNameLst>
                                              <p:attrName>ppt_x</p:attrName>
                                            </p:attrNameLst>
                                          </p:cBhvr>
                                          <p:tavLst>
                                            <p:tav tm="0">
                                              <p:val>
                                                <p:strVal val="#ppt_x"/>
                                              </p:val>
                                            </p:tav>
                                            <p:tav tm="100000">
                                              <p:val>
                                                <p:strVal val="#ppt_x"/>
                                              </p:val>
                                            </p:tav>
                                          </p:tavLst>
                                        </p:anim>
                                        <p:anim calcmode="lin" valueType="num">
                                          <p:cBhvr additive="base">
                                            <p:cTn id="80" dur="500" fill="hold"/>
                                            <p:tgtEl>
                                              <p:spTgt spid="122"/>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750"/>
                                      </p:stCondLst>
                                      <p:childTnLst>
                                        <p:set>
                                          <p:cBhvr>
                                            <p:cTn id="82" dur="1" fill="hold">
                                              <p:stCondLst>
                                                <p:cond delay="0"/>
                                              </p:stCondLst>
                                            </p:cTn>
                                            <p:tgtEl>
                                              <p:spTgt spid="130"/>
                                            </p:tgtEl>
                                            <p:attrNameLst>
                                              <p:attrName>style.visibility</p:attrName>
                                            </p:attrNameLst>
                                          </p:cBhvr>
                                          <p:to>
                                            <p:strVal val="visible"/>
                                          </p:to>
                                        </p:set>
                                        <p:anim calcmode="lin" valueType="num">
                                          <p:cBhvr additive="base">
                                            <p:cTn id="83" dur="500" fill="hold"/>
                                            <p:tgtEl>
                                              <p:spTgt spid="130"/>
                                            </p:tgtEl>
                                            <p:attrNameLst>
                                              <p:attrName>ppt_x</p:attrName>
                                            </p:attrNameLst>
                                          </p:cBhvr>
                                          <p:tavLst>
                                            <p:tav tm="0">
                                              <p:val>
                                                <p:strVal val="#ppt_x"/>
                                              </p:val>
                                            </p:tav>
                                            <p:tav tm="100000">
                                              <p:val>
                                                <p:strVal val="#ppt_x"/>
                                              </p:val>
                                            </p:tav>
                                          </p:tavLst>
                                        </p:anim>
                                        <p:anim calcmode="lin" valueType="num">
                                          <p:cBhvr additive="base">
                                            <p:cTn id="84" dur="500" fill="hold"/>
                                            <p:tgtEl>
                                              <p:spTgt spid="130"/>
                                            </p:tgtEl>
                                            <p:attrNameLst>
                                              <p:attrName>ppt_y</p:attrName>
                                            </p:attrNameLst>
                                          </p:cBhvr>
                                          <p:tavLst>
                                            <p:tav tm="0">
                                              <p:val>
                                                <p:strVal val="0-#ppt_h/2"/>
                                              </p:val>
                                            </p:tav>
                                            <p:tav tm="100000">
                                              <p:val>
                                                <p:strVal val="#ppt_y"/>
                                              </p:val>
                                            </p:tav>
                                          </p:tavLst>
                                        </p:anim>
                                      </p:childTnLst>
                                    </p:cTn>
                                  </p:par>
                                  <p:par>
                                    <p:cTn id="85" presetID="2" presetClass="entr" presetSubtype="1" fill="hold" grpId="0" nodeType="withEffect">
                                      <p:stCondLst>
                                        <p:cond delay="750"/>
                                      </p:stCondLst>
                                      <p:childTnLst>
                                        <p:set>
                                          <p:cBhvr>
                                            <p:cTn id="86" dur="1" fill="hold">
                                              <p:stCondLst>
                                                <p:cond delay="0"/>
                                              </p:stCondLst>
                                            </p:cTn>
                                            <p:tgtEl>
                                              <p:spTgt spid="123"/>
                                            </p:tgtEl>
                                            <p:attrNameLst>
                                              <p:attrName>style.visibility</p:attrName>
                                            </p:attrNameLst>
                                          </p:cBhvr>
                                          <p:to>
                                            <p:strVal val="visible"/>
                                          </p:to>
                                        </p:set>
                                        <p:anim calcmode="lin" valueType="num">
                                          <p:cBhvr additive="base">
                                            <p:cTn id="87" dur="500" fill="hold"/>
                                            <p:tgtEl>
                                              <p:spTgt spid="123"/>
                                            </p:tgtEl>
                                            <p:attrNameLst>
                                              <p:attrName>ppt_x</p:attrName>
                                            </p:attrNameLst>
                                          </p:cBhvr>
                                          <p:tavLst>
                                            <p:tav tm="0">
                                              <p:val>
                                                <p:strVal val="#ppt_x"/>
                                              </p:val>
                                            </p:tav>
                                            <p:tav tm="100000">
                                              <p:val>
                                                <p:strVal val="#ppt_x"/>
                                              </p:val>
                                            </p:tav>
                                          </p:tavLst>
                                        </p:anim>
                                        <p:anim calcmode="lin" valueType="num">
                                          <p:cBhvr additive="base">
                                            <p:cTn id="88" dur="500" fill="hold"/>
                                            <p:tgtEl>
                                              <p:spTgt spid="123"/>
                                            </p:tgtEl>
                                            <p:attrNameLst>
                                              <p:attrName>ppt_y</p:attrName>
                                            </p:attrNameLst>
                                          </p:cBhvr>
                                          <p:tavLst>
                                            <p:tav tm="0">
                                              <p:val>
                                                <p:strVal val="0-#ppt_h/2"/>
                                              </p:val>
                                            </p:tav>
                                            <p:tav tm="100000">
                                              <p:val>
                                                <p:strVal val="#ppt_y"/>
                                              </p:val>
                                            </p:tav>
                                          </p:tavLst>
                                        </p:anim>
                                      </p:childTnLst>
                                    </p:cTn>
                                  </p:par>
                                  <p:par>
                                    <p:cTn id="89" presetID="2" presetClass="entr" presetSubtype="1" fill="hold" grpId="0" nodeType="withEffect">
                                      <p:stCondLst>
                                        <p:cond delay="750"/>
                                      </p:stCondLst>
                                      <p:childTnLst>
                                        <p:set>
                                          <p:cBhvr>
                                            <p:cTn id="90" dur="1" fill="hold">
                                              <p:stCondLst>
                                                <p:cond delay="0"/>
                                              </p:stCondLst>
                                            </p:cTn>
                                            <p:tgtEl>
                                              <p:spTgt spid="124"/>
                                            </p:tgtEl>
                                            <p:attrNameLst>
                                              <p:attrName>style.visibility</p:attrName>
                                            </p:attrNameLst>
                                          </p:cBhvr>
                                          <p:to>
                                            <p:strVal val="visible"/>
                                          </p:to>
                                        </p:set>
                                        <p:anim calcmode="lin" valueType="num">
                                          <p:cBhvr additive="base">
                                            <p:cTn id="91" dur="500" fill="hold"/>
                                            <p:tgtEl>
                                              <p:spTgt spid="124"/>
                                            </p:tgtEl>
                                            <p:attrNameLst>
                                              <p:attrName>ppt_x</p:attrName>
                                            </p:attrNameLst>
                                          </p:cBhvr>
                                          <p:tavLst>
                                            <p:tav tm="0">
                                              <p:val>
                                                <p:strVal val="#ppt_x"/>
                                              </p:val>
                                            </p:tav>
                                            <p:tav tm="100000">
                                              <p:val>
                                                <p:strVal val="#ppt_x"/>
                                              </p:val>
                                            </p:tav>
                                          </p:tavLst>
                                        </p:anim>
                                        <p:anim calcmode="lin" valueType="num">
                                          <p:cBhvr additive="base">
                                            <p:cTn id="92" dur="500" fill="hold"/>
                                            <p:tgtEl>
                                              <p:spTgt spid="124"/>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stCondLst>
                                        <p:cond delay="750"/>
                                      </p:stCondLst>
                                      <p:childTnLst>
                                        <p:set>
                                          <p:cBhvr>
                                            <p:cTn id="94" dur="1" fill="hold">
                                              <p:stCondLst>
                                                <p:cond delay="0"/>
                                              </p:stCondLst>
                                            </p:cTn>
                                            <p:tgtEl>
                                              <p:spTgt spid="131"/>
                                            </p:tgtEl>
                                            <p:attrNameLst>
                                              <p:attrName>style.visibility</p:attrName>
                                            </p:attrNameLst>
                                          </p:cBhvr>
                                          <p:to>
                                            <p:strVal val="visible"/>
                                          </p:to>
                                        </p:set>
                                        <p:anim calcmode="lin" valueType="num">
                                          <p:cBhvr additive="base">
                                            <p:cTn id="95" dur="500" fill="hold"/>
                                            <p:tgtEl>
                                              <p:spTgt spid="131"/>
                                            </p:tgtEl>
                                            <p:attrNameLst>
                                              <p:attrName>ppt_x</p:attrName>
                                            </p:attrNameLst>
                                          </p:cBhvr>
                                          <p:tavLst>
                                            <p:tav tm="0">
                                              <p:val>
                                                <p:strVal val="#ppt_x"/>
                                              </p:val>
                                            </p:tav>
                                            <p:tav tm="100000">
                                              <p:val>
                                                <p:strVal val="#ppt_x"/>
                                              </p:val>
                                            </p:tav>
                                          </p:tavLst>
                                        </p:anim>
                                        <p:anim calcmode="lin" valueType="num">
                                          <p:cBhvr additive="base">
                                            <p:cTn id="96" dur="500" fill="hold"/>
                                            <p:tgtEl>
                                              <p:spTgt spid="131"/>
                                            </p:tgtEl>
                                            <p:attrNameLst>
                                              <p:attrName>ppt_y</p:attrName>
                                            </p:attrNameLst>
                                          </p:cBhvr>
                                          <p:tavLst>
                                            <p:tav tm="0">
                                              <p:val>
                                                <p:strVal val="0-#ppt_h/2"/>
                                              </p:val>
                                            </p:tav>
                                            <p:tav tm="100000">
                                              <p:val>
                                                <p:strVal val="#ppt_y"/>
                                              </p:val>
                                            </p:tav>
                                          </p:tavLst>
                                        </p:anim>
                                      </p:childTnLst>
                                    </p:cTn>
                                  </p:par>
                                  <p:par>
                                    <p:cTn id="97" presetID="2" presetClass="entr" presetSubtype="1" fill="hold" grpId="0" nodeType="withEffect">
                                      <p:stCondLst>
                                        <p:cond delay="750"/>
                                      </p:stCondLst>
                                      <p:childTnLst>
                                        <p:set>
                                          <p:cBhvr>
                                            <p:cTn id="98" dur="1" fill="hold">
                                              <p:stCondLst>
                                                <p:cond delay="0"/>
                                              </p:stCondLst>
                                            </p:cTn>
                                            <p:tgtEl>
                                              <p:spTgt spid="125"/>
                                            </p:tgtEl>
                                            <p:attrNameLst>
                                              <p:attrName>style.visibility</p:attrName>
                                            </p:attrNameLst>
                                          </p:cBhvr>
                                          <p:to>
                                            <p:strVal val="visible"/>
                                          </p:to>
                                        </p:set>
                                        <p:anim calcmode="lin" valueType="num">
                                          <p:cBhvr additive="base">
                                            <p:cTn id="99" dur="500" fill="hold"/>
                                            <p:tgtEl>
                                              <p:spTgt spid="125"/>
                                            </p:tgtEl>
                                            <p:attrNameLst>
                                              <p:attrName>ppt_x</p:attrName>
                                            </p:attrNameLst>
                                          </p:cBhvr>
                                          <p:tavLst>
                                            <p:tav tm="0">
                                              <p:val>
                                                <p:strVal val="#ppt_x"/>
                                              </p:val>
                                            </p:tav>
                                            <p:tav tm="100000">
                                              <p:val>
                                                <p:strVal val="#ppt_x"/>
                                              </p:val>
                                            </p:tav>
                                          </p:tavLst>
                                        </p:anim>
                                        <p:anim calcmode="lin" valueType="num">
                                          <p:cBhvr additive="base">
                                            <p:cTn id="100" dur="500" fill="hold"/>
                                            <p:tgtEl>
                                              <p:spTgt spid="125"/>
                                            </p:tgtEl>
                                            <p:attrNameLst>
                                              <p:attrName>ppt_y</p:attrName>
                                            </p:attrNameLst>
                                          </p:cBhvr>
                                          <p:tavLst>
                                            <p:tav tm="0">
                                              <p:val>
                                                <p:strVal val="0-#ppt_h/2"/>
                                              </p:val>
                                            </p:tav>
                                            <p:tav tm="100000">
                                              <p:val>
                                                <p:strVal val="#ppt_y"/>
                                              </p:val>
                                            </p:tav>
                                          </p:tavLst>
                                        </p:anim>
                                      </p:childTnLst>
                                    </p:cTn>
                                  </p:par>
                                  <p:par>
                                    <p:cTn id="101" presetID="2" presetClass="entr" presetSubtype="1" fill="hold" grpId="0" nodeType="withEffect">
                                      <p:stCondLst>
                                        <p:cond delay="750"/>
                                      </p:stCondLst>
                                      <p:childTnLst>
                                        <p:set>
                                          <p:cBhvr>
                                            <p:cTn id="102" dur="1" fill="hold">
                                              <p:stCondLst>
                                                <p:cond delay="0"/>
                                              </p:stCondLst>
                                            </p:cTn>
                                            <p:tgtEl>
                                              <p:spTgt spid="126"/>
                                            </p:tgtEl>
                                            <p:attrNameLst>
                                              <p:attrName>style.visibility</p:attrName>
                                            </p:attrNameLst>
                                          </p:cBhvr>
                                          <p:to>
                                            <p:strVal val="visible"/>
                                          </p:to>
                                        </p:set>
                                        <p:anim calcmode="lin" valueType="num">
                                          <p:cBhvr additive="base">
                                            <p:cTn id="103" dur="500" fill="hold"/>
                                            <p:tgtEl>
                                              <p:spTgt spid="126"/>
                                            </p:tgtEl>
                                            <p:attrNameLst>
                                              <p:attrName>ppt_x</p:attrName>
                                            </p:attrNameLst>
                                          </p:cBhvr>
                                          <p:tavLst>
                                            <p:tav tm="0">
                                              <p:val>
                                                <p:strVal val="#ppt_x"/>
                                              </p:val>
                                            </p:tav>
                                            <p:tav tm="100000">
                                              <p:val>
                                                <p:strVal val="#ppt_x"/>
                                              </p:val>
                                            </p:tav>
                                          </p:tavLst>
                                        </p:anim>
                                        <p:anim calcmode="lin" valueType="num">
                                          <p:cBhvr additive="base">
                                            <p:cTn id="104" dur="500" fill="hold"/>
                                            <p:tgtEl>
                                              <p:spTgt spid="126"/>
                                            </p:tgtEl>
                                            <p:attrNameLst>
                                              <p:attrName>ppt_y</p:attrName>
                                            </p:attrNameLst>
                                          </p:cBhvr>
                                          <p:tavLst>
                                            <p:tav tm="0">
                                              <p:val>
                                                <p:strVal val="0-#ppt_h/2"/>
                                              </p:val>
                                            </p:tav>
                                            <p:tav tm="100000">
                                              <p:val>
                                                <p:strVal val="#ppt_y"/>
                                              </p:val>
                                            </p:tav>
                                          </p:tavLst>
                                        </p:anim>
                                      </p:childTnLst>
                                    </p:cTn>
                                  </p:par>
                                  <p:par>
                                    <p:cTn id="105" presetID="2" presetClass="entr" presetSubtype="1" fill="hold" nodeType="withEffect">
                                      <p:stCondLst>
                                        <p:cond delay="750"/>
                                      </p:stCondLst>
                                      <p:childTnLst>
                                        <p:set>
                                          <p:cBhvr>
                                            <p:cTn id="106" dur="1" fill="hold">
                                              <p:stCondLst>
                                                <p:cond delay="0"/>
                                              </p:stCondLst>
                                            </p:cTn>
                                            <p:tgtEl>
                                              <p:spTgt spid="132"/>
                                            </p:tgtEl>
                                            <p:attrNameLst>
                                              <p:attrName>style.visibility</p:attrName>
                                            </p:attrNameLst>
                                          </p:cBhvr>
                                          <p:to>
                                            <p:strVal val="visible"/>
                                          </p:to>
                                        </p:set>
                                        <p:anim calcmode="lin" valueType="num">
                                          <p:cBhvr additive="base">
                                            <p:cTn id="107" dur="500" fill="hold"/>
                                            <p:tgtEl>
                                              <p:spTgt spid="132"/>
                                            </p:tgtEl>
                                            <p:attrNameLst>
                                              <p:attrName>ppt_x</p:attrName>
                                            </p:attrNameLst>
                                          </p:cBhvr>
                                          <p:tavLst>
                                            <p:tav tm="0">
                                              <p:val>
                                                <p:strVal val="#ppt_x"/>
                                              </p:val>
                                            </p:tav>
                                            <p:tav tm="100000">
                                              <p:val>
                                                <p:strVal val="#ppt_x"/>
                                              </p:val>
                                            </p:tav>
                                          </p:tavLst>
                                        </p:anim>
                                        <p:anim calcmode="lin" valueType="num">
                                          <p:cBhvr additive="base">
                                            <p:cTn id="108" dur="500" fill="hold"/>
                                            <p:tgtEl>
                                              <p:spTgt spid="132"/>
                                            </p:tgtEl>
                                            <p:attrNameLst>
                                              <p:attrName>ppt_y</p:attrName>
                                            </p:attrNameLst>
                                          </p:cBhvr>
                                          <p:tavLst>
                                            <p:tav tm="0">
                                              <p:val>
                                                <p:strVal val="0-#ppt_h/2"/>
                                              </p:val>
                                            </p:tav>
                                            <p:tav tm="100000">
                                              <p:val>
                                                <p:strVal val="#ppt_y"/>
                                              </p:val>
                                            </p:tav>
                                          </p:tavLst>
                                        </p:anim>
                                      </p:childTnLst>
                                    </p:cTn>
                                  </p:par>
                                  <p:par>
                                    <p:cTn id="109" presetID="2" presetClass="entr" presetSubtype="1" fill="hold" grpId="0" nodeType="withEffect">
                                      <p:stCondLst>
                                        <p:cond delay="750"/>
                                      </p:stCondLst>
                                      <p:childTnLst>
                                        <p:set>
                                          <p:cBhvr>
                                            <p:cTn id="110" dur="1" fill="hold">
                                              <p:stCondLst>
                                                <p:cond delay="0"/>
                                              </p:stCondLst>
                                            </p:cTn>
                                            <p:tgtEl>
                                              <p:spTgt spid="127"/>
                                            </p:tgtEl>
                                            <p:attrNameLst>
                                              <p:attrName>style.visibility</p:attrName>
                                            </p:attrNameLst>
                                          </p:cBhvr>
                                          <p:to>
                                            <p:strVal val="visible"/>
                                          </p:to>
                                        </p:set>
                                        <p:anim calcmode="lin" valueType="num">
                                          <p:cBhvr additive="base">
                                            <p:cTn id="111" dur="500" fill="hold"/>
                                            <p:tgtEl>
                                              <p:spTgt spid="127"/>
                                            </p:tgtEl>
                                            <p:attrNameLst>
                                              <p:attrName>ppt_x</p:attrName>
                                            </p:attrNameLst>
                                          </p:cBhvr>
                                          <p:tavLst>
                                            <p:tav tm="0">
                                              <p:val>
                                                <p:strVal val="#ppt_x"/>
                                              </p:val>
                                            </p:tav>
                                            <p:tav tm="100000">
                                              <p:val>
                                                <p:strVal val="#ppt_x"/>
                                              </p:val>
                                            </p:tav>
                                          </p:tavLst>
                                        </p:anim>
                                        <p:anim calcmode="lin" valueType="num">
                                          <p:cBhvr additive="base">
                                            <p:cTn id="112" dur="500" fill="hold"/>
                                            <p:tgtEl>
                                              <p:spTgt spid="127"/>
                                            </p:tgtEl>
                                            <p:attrNameLst>
                                              <p:attrName>ppt_y</p:attrName>
                                            </p:attrNameLst>
                                          </p:cBhvr>
                                          <p:tavLst>
                                            <p:tav tm="0">
                                              <p:val>
                                                <p:strVal val="0-#ppt_h/2"/>
                                              </p:val>
                                            </p:tav>
                                            <p:tav tm="100000">
                                              <p:val>
                                                <p:strVal val="#ppt_y"/>
                                              </p:val>
                                            </p:tav>
                                          </p:tavLst>
                                        </p:anim>
                                      </p:childTnLst>
                                    </p:cTn>
                                  </p:par>
                                  <p:par>
                                    <p:cTn id="113" presetID="2" presetClass="entr" presetSubtype="1" fill="hold" grpId="0" nodeType="withEffect">
                                      <p:stCondLst>
                                        <p:cond delay="750"/>
                                      </p:stCondLst>
                                      <p:childTnLst>
                                        <p:set>
                                          <p:cBhvr>
                                            <p:cTn id="114" dur="1" fill="hold">
                                              <p:stCondLst>
                                                <p:cond delay="0"/>
                                              </p:stCondLst>
                                            </p:cTn>
                                            <p:tgtEl>
                                              <p:spTgt spid="128"/>
                                            </p:tgtEl>
                                            <p:attrNameLst>
                                              <p:attrName>style.visibility</p:attrName>
                                            </p:attrNameLst>
                                          </p:cBhvr>
                                          <p:to>
                                            <p:strVal val="visible"/>
                                          </p:to>
                                        </p:set>
                                        <p:anim calcmode="lin" valueType="num">
                                          <p:cBhvr additive="base">
                                            <p:cTn id="115" dur="500" fill="hold"/>
                                            <p:tgtEl>
                                              <p:spTgt spid="128"/>
                                            </p:tgtEl>
                                            <p:attrNameLst>
                                              <p:attrName>ppt_x</p:attrName>
                                            </p:attrNameLst>
                                          </p:cBhvr>
                                          <p:tavLst>
                                            <p:tav tm="0">
                                              <p:val>
                                                <p:strVal val="#ppt_x"/>
                                              </p:val>
                                            </p:tav>
                                            <p:tav tm="100000">
                                              <p:val>
                                                <p:strVal val="#ppt_x"/>
                                              </p:val>
                                            </p:tav>
                                          </p:tavLst>
                                        </p:anim>
                                        <p:anim calcmode="lin" valueType="num">
                                          <p:cBhvr additive="base">
                                            <p:cTn id="116" dur="500" fill="hold"/>
                                            <p:tgtEl>
                                              <p:spTgt spid="12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36" grpId="0" animBg="1"/>
          <p:bldP spid="37" grpId="0" animBg="1"/>
          <p:bldP spid="38" grpId="0" animBg="1"/>
          <p:bldP spid="39" grpId="0" animBg="1"/>
          <p:bldP spid="40" grpId="0" animBg="1"/>
          <p:bldP spid="41" grpId="0" animBg="1"/>
          <p:bldP spid="120" grpId="0"/>
          <p:bldP spid="122" grpId="0"/>
          <p:bldP spid="123" grpId="0"/>
          <p:bldP spid="124" grpId="0"/>
          <p:bldP spid="125" grpId="0"/>
          <p:bldP spid="126" grpId="0"/>
          <p:bldP spid="127" grpId="0"/>
          <p:bldP spid="128"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25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500"/>
                                            <p:tgtEl>
                                              <p:spTgt spid="41"/>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nodeType="withEffect">
                                      <p:stCondLst>
                                        <p:cond delay="250"/>
                                      </p:stCondLst>
                                      <p:childTnLst>
                                        <p:set>
                                          <p:cBhvr>
                                            <p:cTn id="49" dur="1" fill="hold">
                                              <p:stCondLst>
                                                <p:cond delay="0"/>
                                              </p:stCondLst>
                                            </p:cTn>
                                            <p:tgtEl>
                                              <p:spTgt spid="109"/>
                                            </p:tgtEl>
                                            <p:attrNameLst>
                                              <p:attrName>style.visibility</p:attrName>
                                            </p:attrNameLst>
                                          </p:cBhvr>
                                          <p:to>
                                            <p:strVal val="visible"/>
                                          </p:to>
                                        </p:set>
                                        <p:animEffect transition="in" filter="fade">
                                          <p:cBhvr>
                                            <p:cTn id="50" dur="500"/>
                                            <p:tgtEl>
                                              <p:spTgt spid="109"/>
                                            </p:tgtEl>
                                          </p:cBhvr>
                                        </p:animEffect>
                                      </p:childTnLst>
                                    </p:cTn>
                                  </p:par>
                                  <p:par>
                                    <p:cTn id="51" presetID="10" presetClass="entr" presetSubtype="0" fill="hold" nodeType="withEffect">
                                      <p:stCondLst>
                                        <p:cond delay="250"/>
                                      </p:stCondLst>
                                      <p:childTnLst>
                                        <p:set>
                                          <p:cBhvr>
                                            <p:cTn id="52" dur="1" fill="hold">
                                              <p:stCondLst>
                                                <p:cond delay="0"/>
                                              </p:stCondLst>
                                            </p:cTn>
                                            <p:tgtEl>
                                              <p:spTgt spid="94"/>
                                            </p:tgtEl>
                                            <p:attrNameLst>
                                              <p:attrName>style.visibility</p:attrName>
                                            </p:attrNameLst>
                                          </p:cBhvr>
                                          <p:to>
                                            <p:strVal val="visible"/>
                                          </p:to>
                                        </p:set>
                                        <p:animEffect transition="in" filter="fade">
                                          <p:cBhvr>
                                            <p:cTn id="53" dur="500"/>
                                            <p:tgtEl>
                                              <p:spTgt spid="94"/>
                                            </p:tgtEl>
                                          </p:cBhvr>
                                        </p:animEffect>
                                      </p:childTnLst>
                                    </p:cTn>
                                  </p:par>
                                  <p:par>
                                    <p:cTn id="54" presetID="10" presetClass="entr" presetSubtype="0" fill="hold" grpId="0" nodeType="withEffect">
                                      <p:stCondLst>
                                        <p:cond delay="25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nodeType="withEffect">
                                      <p:stCondLst>
                                        <p:cond delay="250"/>
                                      </p:stCondLst>
                                      <p:childTnLst>
                                        <p:set>
                                          <p:cBhvr>
                                            <p:cTn id="58" dur="1" fill="hold">
                                              <p:stCondLst>
                                                <p:cond delay="0"/>
                                              </p:stCondLst>
                                            </p:cTn>
                                            <p:tgtEl>
                                              <p:spTgt spid="102"/>
                                            </p:tgtEl>
                                            <p:attrNameLst>
                                              <p:attrName>style.visibility</p:attrName>
                                            </p:attrNameLst>
                                          </p:cBhvr>
                                          <p:to>
                                            <p:strVal val="visible"/>
                                          </p:to>
                                        </p:set>
                                        <p:animEffect transition="in" filter="fade">
                                          <p:cBhvr>
                                            <p:cTn id="59" dur="500"/>
                                            <p:tgtEl>
                                              <p:spTgt spid="102"/>
                                            </p:tgtEl>
                                          </p:cBhvr>
                                        </p:animEffect>
                                      </p:childTnLst>
                                    </p:cTn>
                                  </p:par>
                                  <p:par>
                                    <p:cTn id="60" presetID="10" presetClass="entr" presetSubtype="0" fill="hold" grpId="0" nodeType="withEffect">
                                      <p:stCondLst>
                                        <p:cond delay="25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500"/>
                                            <p:tgtEl>
                                              <p:spTgt spid="14"/>
                                            </p:tgtEl>
                                          </p:cBhvr>
                                        </p:animEffect>
                                      </p:childTnLst>
                                    </p:cTn>
                                  </p:par>
                                  <p:par>
                                    <p:cTn id="63" presetID="10" presetClass="entr" presetSubtype="0" fill="hold" grpId="0" nodeType="withEffect">
                                      <p:stCondLst>
                                        <p:cond delay="25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500"/>
                                            <p:tgtEl>
                                              <p:spTgt spid="13"/>
                                            </p:tgtEl>
                                          </p:cBhvr>
                                        </p:animEffect>
                                      </p:childTnLst>
                                    </p:cTn>
                                  </p:par>
                                  <p:par>
                                    <p:cTn id="66" presetID="10" presetClass="entr" presetSubtype="0" fill="hold" nodeType="withEffect">
                                      <p:stCondLst>
                                        <p:cond delay="25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childTnLst>
                                    </p:cTn>
                                  </p:par>
                                  <p:par>
                                    <p:cTn id="69" presetID="2" presetClass="entr" presetSubtype="1" fill="hold" nodeType="withEffect">
                                      <p:stCondLst>
                                        <p:cond delay="750"/>
                                      </p:stCondLst>
                                      <p:childTnLst>
                                        <p:set>
                                          <p:cBhvr>
                                            <p:cTn id="70" dur="1" fill="hold">
                                              <p:stCondLst>
                                                <p:cond delay="0"/>
                                              </p:stCondLst>
                                            </p:cTn>
                                            <p:tgtEl>
                                              <p:spTgt spid="129"/>
                                            </p:tgtEl>
                                            <p:attrNameLst>
                                              <p:attrName>style.visibility</p:attrName>
                                            </p:attrNameLst>
                                          </p:cBhvr>
                                          <p:to>
                                            <p:strVal val="visible"/>
                                          </p:to>
                                        </p:set>
                                        <p:anim calcmode="lin" valueType="num">
                                          <p:cBhvr additive="base">
                                            <p:cTn id="71" dur="500" fill="hold"/>
                                            <p:tgtEl>
                                              <p:spTgt spid="129"/>
                                            </p:tgtEl>
                                            <p:attrNameLst>
                                              <p:attrName>ppt_x</p:attrName>
                                            </p:attrNameLst>
                                          </p:cBhvr>
                                          <p:tavLst>
                                            <p:tav tm="0">
                                              <p:val>
                                                <p:strVal val="#ppt_x"/>
                                              </p:val>
                                            </p:tav>
                                            <p:tav tm="100000">
                                              <p:val>
                                                <p:strVal val="#ppt_x"/>
                                              </p:val>
                                            </p:tav>
                                          </p:tavLst>
                                        </p:anim>
                                        <p:anim calcmode="lin" valueType="num">
                                          <p:cBhvr additive="base">
                                            <p:cTn id="72" dur="500" fill="hold"/>
                                            <p:tgtEl>
                                              <p:spTgt spid="12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750"/>
                                      </p:stCondLst>
                                      <p:childTnLst>
                                        <p:set>
                                          <p:cBhvr>
                                            <p:cTn id="74" dur="1" fill="hold">
                                              <p:stCondLst>
                                                <p:cond delay="0"/>
                                              </p:stCondLst>
                                            </p:cTn>
                                            <p:tgtEl>
                                              <p:spTgt spid="120"/>
                                            </p:tgtEl>
                                            <p:attrNameLst>
                                              <p:attrName>style.visibility</p:attrName>
                                            </p:attrNameLst>
                                          </p:cBhvr>
                                          <p:to>
                                            <p:strVal val="visible"/>
                                          </p:to>
                                        </p:set>
                                        <p:anim calcmode="lin" valueType="num">
                                          <p:cBhvr additive="base">
                                            <p:cTn id="75" dur="500" fill="hold"/>
                                            <p:tgtEl>
                                              <p:spTgt spid="120"/>
                                            </p:tgtEl>
                                            <p:attrNameLst>
                                              <p:attrName>ppt_x</p:attrName>
                                            </p:attrNameLst>
                                          </p:cBhvr>
                                          <p:tavLst>
                                            <p:tav tm="0">
                                              <p:val>
                                                <p:strVal val="#ppt_x"/>
                                              </p:val>
                                            </p:tav>
                                            <p:tav tm="100000">
                                              <p:val>
                                                <p:strVal val="#ppt_x"/>
                                              </p:val>
                                            </p:tav>
                                          </p:tavLst>
                                        </p:anim>
                                        <p:anim calcmode="lin" valueType="num">
                                          <p:cBhvr additive="base">
                                            <p:cTn id="76" dur="500" fill="hold"/>
                                            <p:tgtEl>
                                              <p:spTgt spid="120"/>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750"/>
                                      </p:stCondLst>
                                      <p:childTnLst>
                                        <p:set>
                                          <p:cBhvr>
                                            <p:cTn id="78" dur="1" fill="hold">
                                              <p:stCondLst>
                                                <p:cond delay="0"/>
                                              </p:stCondLst>
                                            </p:cTn>
                                            <p:tgtEl>
                                              <p:spTgt spid="122"/>
                                            </p:tgtEl>
                                            <p:attrNameLst>
                                              <p:attrName>style.visibility</p:attrName>
                                            </p:attrNameLst>
                                          </p:cBhvr>
                                          <p:to>
                                            <p:strVal val="visible"/>
                                          </p:to>
                                        </p:set>
                                        <p:anim calcmode="lin" valueType="num">
                                          <p:cBhvr additive="base">
                                            <p:cTn id="79" dur="500" fill="hold"/>
                                            <p:tgtEl>
                                              <p:spTgt spid="122"/>
                                            </p:tgtEl>
                                            <p:attrNameLst>
                                              <p:attrName>ppt_x</p:attrName>
                                            </p:attrNameLst>
                                          </p:cBhvr>
                                          <p:tavLst>
                                            <p:tav tm="0">
                                              <p:val>
                                                <p:strVal val="#ppt_x"/>
                                              </p:val>
                                            </p:tav>
                                            <p:tav tm="100000">
                                              <p:val>
                                                <p:strVal val="#ppt_x"/>
                                              </p:val>
                                            </p:tav>
                                          </p:tavLst>
                                        </p:anim>
                                        <p:anim calcmode="lin" valueType="num">
                                          <p:cBhvr additive="base">
                                            <p:cTn id="80" dur="500" fill="hold"/>
                                            <p:tgtEl>
                                              <p:spTgt spid="122"/>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750"/>
                                      </p:stCondLst>
                                      <p:childTnLst>
                                        <p:set>
                                          <p:cBhvr>
                                            <p:cTn id="82" dur="1" fill="hold">
                                              <p:stCondLst>
                                                <p:cond delay="0"/>
                                              </p:stCondLst>
                                            </p:cTn>
                                            <p:tgtEl>
                                              <p:spTgt spid="130"/>
                                            </p:tgtEl>
                                            <p:attrNameLst>
                                              <p:attrName>style.visibility</p:attrName>
                                            </p:attrNameLst>
                                          </p:cBhvr>
                                          <p:to>
                                            <p:strVal val="visible"/>
                                          </p:to>
                                        </p:set>
                                        <p:anim calcmode="lin" valueType="num">
                                          <p:cBhvr additive="base">
                                            <p:cTn id="83" dur="500" fill="hold"/>
                                            <p:tgtEl>
                                              <p:spTgt spid="130"/>
                                            </p:tgtEl>
                                            <p:attrNameLst>
                                              <p:attrName>ppt_x</p:attrName>
                                            </p:attrNameLst>
                                          </p:cBhvr>
                                          <p:tavLst>
                                            <p:tav tm="0">
                                              <p:val>
                                                <p:strVal val="#ppt_x"/>
                                              </p:val>
                                            </p:tav>
                                            <p:tav tm="100000">
                                              <p:val>
                                                <p:strVal val="#ppt_x"/>
                                              </p:val>
                                            </p:tav>
                                          </p:tavLst>
                                        </p:anim>
                                        <p:anim calcmode="lin" valueType="num">
                                          <p:cBhvr additive="base">
                                            <p:cTn id="84" dur="500" fill="hold"/>
                                            <p:tgtEl>
                                              <p:spTgt spid="130"/>
                                            </p:tgtEl>
                                            <p:attrNameLst>
                                              <p:attrName>ppt_y</p:attrName>
                                            </p:attrNameLst>
                                          </p:cBhvr>
                                          <p:tavLst>
                                            <p:tav tm="0">
                                              <p:val>
                                                <p:strVal val="0-#ppt_h/2"/>
                                              </p:val>
                                            </p:tav>
                                            <p:tav tm="100000">
                                              <p:val>
                                                <p:strVal val="#ppt_y"/>
                                              </p:val>
                                            </p:tav>
                                          </p:tavLst>
                                        </p:anim>
                                      </p:childTnLst>
                                    </p:cTn>
                                  </p:par>
                                  <p:par>
                                    <p:cTn id="85" presetID="2" presetClass="entr" presetSubtype="1" fill="hold" grpId="0" nodeType="withEffect">
                                      <p:stCondLst>
                                        <p:cond delay="750"/>
                                      </p:stCondLst>
                                      <p:childTnLst>
                                        <p:set>
                                          <p:cBhvr>
                                            <p:cTn id="86" dur="1" fill="hold">
                                              <p:stCondLst>
                                                <p:cond delay="0"/>
                                              </p:stCondLst>
                                            </p:cTn>
                                            <p:tgtEl>
                                              <p:spTgt spid="123"/>
                                            </p:tgtEl>
                                            <p:attrNameLst>
                                              <p:attrName>style.visibility</p:attrName>
                                            </p:attrNameLst>
                                          </p:cBhvr>
                                          <p:to>
                                            <p:strVal val="visible"/>
                                          </p:to>
                                        </p:set>
                                        <p:anim calcmode="lin" valueType="num">
                                          <p:cBhvr additive="base">
                                            <p:cTn id="87" dur="500" fill="hold"/>
                                            <p:tgtEl>
                                              <p:spTgt spid="123"/>
                                            </p:tgtEl>
                                            <p:attrNameLst>
                                              <p:attrName>ppt_x</p:attrName>
                                            </p:attrNameLst>
                                          </p:cBhvr>
                                          <p:tavLst>
                                            <p:tav tm="0">
                                              <p:val>
                                                <p:strVal val="#ppt_x"/>
                                              </p:val>
                                            </p:tav>
                                            <p:tav tm="100000">
                                              <p:val>
                                                <p:strVal val="#ppt_x"/>
                                              </p:val>
                                            </p:tav>
                                          </p:tavLst>
                                        </p:anim>
                                        <p:anim calcmode="lin" valueType="num">
                                          <p:cBhvr additive="base">
                                            <p:cTn id="88" dur="500" fill="hold"/>
                                            <p:tgtEl>
                                              <p:spTgt spid="123"/>
                                            </p:tgtEl>
                                            <p:attrNameLst>
                                              <p:attrName>ppt_y</p:attrName>
                                            </p:attrNameLst>
                                          </p:cBhvr>
                                          <p:tavLst>
                                            <p:tav tm="0">
                                              <p:val>
                                                <p:strVal val="0-#ppt_h/2"/>
                                              </p:val>
                                            </p:tav>
                                            <p:tav tm="100000">
                                              <p:val>
                                                <p:strVal val="#ppt_y"/>
                                              </p:val>
                                            </p:tav>
                                          </p:tavLst>
                                        </p:anim>
                                      </p:childTnLst>
                                    </p:cTn>
                                  </p:par>
                                  <p:par>
                                    <p:cTn id="89" presetID="2" presetClass="entr" presetSubtype="1" fill="hold" grpId="0" nodeType="withEffect">
                                      <p:stCondLst>
                                        <p:cond delay="750"/>
                                      </p:stCondLst>
                                      <p:childTnLst>
                                        <p:set>
                                          <p:cBhvr>
                                            <p:cTn id="90" dur="1" fill="hold">
                                              <p:stCondLst>
                                                <p:cond delay="0"/>
                                              </p:stCondLst>
                                            </p:cTn>
                                            <p:tgtEl>
                                              <p:spTgt spid="124"/>
                                            </p:tgtEl>
                                            <p:attrNameLst>
                                              <p:attrName>style.visibility</p:attrName>
                                            </p:attrNameLst>
                                          </p:cBhvr>
                                          <p:to>
                                            <p:strVal val="visible"/>
                                          </p:to>
                                        </p:set>
                                        <p:anim calcmode="lin" valueType="num">
                                          <p:cBhvr additive="base">
                                            <p:cTn id="91" dur="500" fill="hold"/>
                                            <p:tgtEl>
                                              <p:spTgt spid="124"/>
                                            </p:tgtEl>
                                            <p:attrNameLst>
                                              <p:attrName>ppt_x</p:attrName>
                                            </p:attrNameLst>
                                          </p:cBhvr>
                                          <p:tavLst>
                                            <p:tav tm="0">
                                              <p:val>
                                                <p:strVal val="#ppt_x"/>
                                              </p:val>
                                            </p:tav>
                                            <p:tav tm="100000">
                                              <p:val>
                                                <p:strVal val="#ppt_x"/>
                                              </p:val>
                                            </p:tav>
                                          </p:tavLst>
                                        </p:anim>
                                        <p:anim calcmode="lin" valueType="num">
                                          <p:cBhvr additive="base">
                                            <p:cTn id="92" dur="500" fill="hold"/>
                                            <p:tgtEl>
                                              <p:spTgt spid="124"/>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stCondLst>
                                        <p:cond delay="750"/>
                                      </p:stCondLst>
                                      <p:childTnLst>
                                        <p:set>
                                          <p:cBhvr>
                                            <p:cTn id="94" dur="1" fill="hold">
                                              <p:stCondLst>
                                                <p:cond delay="0"/>
                                              </p:stCondLst>
                                            </p:cTn>
                                            <p:tgtEl>
                                              <p:spTgt spid="131"/>
                                            </p:tgtEl>
                                            <p:attrNameLst>
                                              <p:attrName>style.visibility</p:attrName>
                                            </p:attrNameLst>
                                          </p:cBhvr>
                                          <p:to>
                                            <p:strVal val="visible"/>
                                          </p:to>
                                        </p:set>
                                        <p:anim calcmode="lin" valueType="num">
                                          <p:cBhvr additive="base">
                                            <p:cTn id="95" dur="500" fill="hold"/>
                                            <p:tgtEl>
                                              <p:spTgt spid="131"/>
                                            </p:tgtEl>
                                            <p:attrNameLst>
                                              <p:attrName>ppt_x</p:attrName>
                                            </p:attrNameLst>
                                          </p:cBhvr>
                                          <p:tavLst>
                                            <p:tav tm="0">
                                              <p:val>
                                                <p:strVal val="#ppt_x"/>
                                              </p:val>
                                            </p:tav>
                                            <p:tav tm="100000">
                                              <p:val>
                                                <p:strVal val="#ppt_x"/>
                                              </p:val>
                                            </p:tav>
                                          </p:tavLst>
                                        </p:anim>
                                        <p:anim calcmode="lin" valueType="num">
                                          <p:cBhvr additive="base">
                                            <p:cTn id="96" dur="500" fill="hold"/>
                                            <p:tgtEl>
                                              <p:spTgt spid="131"/>
                                            </p:tgtEl>
                                            <p:attrNameLst>
                                              <p:attrName>ppt_y</p:attrName>
                                            </p:attrNameLst>
                                          </p:cBhvr>
                                          <p:tavLst>
                                            <p:tav tm="0">
                                              <p:val>
                                                <p:strVal val="0-#ppt_h/2"/>
                                              </p:val>
                                            </p:tav>
                                            <p:tav tm="100000">
                                              <p:val>
                                                <p:strVal val="#ppt_y"/>
                                              </p:val>
                                            </p:tav>
                                          </p:tavLst>
                                        </p:anim>
                                      </p:childTnLst>
                                    </p:cTn>
                                  </p:par>
                                  <p:par>
                                    <p:cTn id="97" presetID="2" presetClass="entr" presetSubtype="1" fill="hold" grpId="0" nodeType="withEffect">
                                      <p:stCondLst>
                                        <p:cond delay="750"/>
                                      </p:stCondLst>
                                      <p:childTnLst>
                                        <p:set>
                                          <p:cBhvr>
                                            <p:cTn id="98" dur="1" fill="hold">
                                              <p:stCondLst>
                                                <p:cond delay="0"/>
                                              </p:stCondLst>
                                            </p:cTn>
                                            <p:tgtEl>
                                              <p:spTgt spid="125"/>
                                            </p:tgtEl>
                                            <p:attrNameLst>
                                              <p:attrName>style.visibility</p:attrName>
                                            </p:attrNameLst>
                                          </p:cBhvr>
                                          <p:to>
                                            <p:strVal val="visible"/>
                                          </p:to>
                                        </p:set>
                                        <p:anim calcmode="lin" valueType="num">
                                          <p:cBhvr additive="base">
                                            <p:cTn id="99" dur="500" fill="hold"/>
                                            <p:tgtEl>
                                              <p:spTgt spid="125"/>
                                            </p:tgtEl>
                                            <p:attrNameLst>
                                              <p:attrName>ppt_x</p:attrName>
                                            </p:attrNameLst>
                                          </p:cBhvr>
                                          <p:tavLst>
                                            <p:tav tm="0">
                                              <p:val>
                                                <p:strVal val="#ppt_x"/>
                                              </p:val>
                                            </p:tav>
                                            <p:tav tm="100000">
                                              <p:val>
                                                <p:strVal val="#ppt_x"/>
                                              </p:val>
                                            </p:tav>
                                          </p:tavLst>
                                        </p:anim>
                                        <p:anim calcmode="lin" valueType="num">
                                          <p:cBhvr additive="base">
                                            <p:cTn id="100" dur="500" fill="hold"/>
                                            <p:tgtEl>
                                              <p:spTgt spid="125"/>
                                            </p:tgtEl>
                                            <p:attrNameLst>
                                              <p:attrName>ppt_y</p:attrName>
                                            </p:attrNameLst>
                                          </p:cBhvr>
                                          <p:tavLst>
                                            <p:tav tm="0">
                                              <p:val>
                                                <p:strVal val="0-#ppt_h/2"/>
                                              </p:val>
                                            </p:tav>
                                            <p:tav tm="100000">
                                              <p:val>
                                                <p:strVal val="#ppt_y"/>
                                              </p:val>
                                            </p:tav>
                                          </p:tavLst>
                                        </p:anim>
                                      </p:childTnLst>
                                    </p:cTn>
                                  </p:par>
                                  <p:par>
                                    <p:cTn id="101" presetID="2" presetClass="entr" presetSubtype="1" fill="hold" grpId="0" nodeType="withEffect">
                                      <p:stCondLst>
                                        <p:cond delay="750"/>
                                      </p:stCondLst>
                                      <p:childTnLst>
                                        <p:set>
                                          <p:cBhvr>
                                            <p:cTn id="102" dur="1" fill="hold">
                                              <p:stCondLst>
                                                <p:cond delay="0"/>
                                              </p:stCondLst>
                                            </p:cTn>
                                            <p:tgtEl>
                                              <p:spTgt spid="126"/>
                                            </p:tgtEl>
                                            <p:attrNameLst>
                                              <p:attrName>style.visibility</p:attrName>
                                            </p:attrNameLst>
                                          </p:cBhvr>
                                          <p:to>
                                            <p:strVal val="visible"/>
                                          </p:to>
                                        </p:set>
                                        <p:anim calcmode="lin" valueType="num">
                                          <p:cBhvr additive="base">
                                            <p:cTn id="103" dur="500" fill="hold"/>
                                            <p:tgtEl>
                                              <p:spTgt spid="126"/>
                                            </p:tgtEl>
                                            <p:attrNameLst>
                                              <p:attrName>ppt_x</p:attrName>
                                            </p:attrNameLst>
                                          </p:cBhvr>
                                          <p:tavLst>
                                            <p:tav tm="0">
                                              <p:val>
                                                <p:strVal val="#ppt_x"/>
                                              </p:val>
                                            </p:tav>
                                            <p:tav tm="100000">
                                              <p:val>
                                                <p:strVal val="#ppt_x"/>
                                              </p:val>
                                            </p:tav>
                                          </p:tavLst>
                                        </p:anim>
                                        <p:anim calcmode="lin" valueType="num">
                                          <p:cBhvr additive="base">
                                            <p:cTn id="104" dur="500" fill="hold"/>
                                            <p:tgtEl>
                                              <p:spTgt spid="126"/>
                                            </p:tgtEl>
                                            <p:attrNameLst>
                                              <p:attrName>ppt_y</p:attrName>
                                            </p:attrNameLst>
                                          </p:cBhvr>
                                          <p:tavLst>
                                            <p:tav tm="0">
                                              <p:val>
                                                <p:strVal val="0-#ppt_h/2"/>
                                              </p:val>
                                            </p:tav>
                                            <p:tav tm="100000">
                                              <p:val>
                                                <p:strVal val="#ppt_y"/>
                                              </p:val>
                                            </p:tav>
                                          </p:tavLst>
                                        </p:anim>
                                      </p:childTnLst>
                                    </p:cTn>
                                  </p:par>
                                  <p:par>
                                    <p:cTn id="105" presetID="2" presetClass="entr" presetSubtype="1" fill="hold" nodeType="withEffect">
                                      <p:stCondLst>
                                        <p:cond delay="750"/>
                                      </p:stCondLst>
                                      <p:childTnLst>
                                        <p:set>
                                          <p:cBhvr>
                                            <p:cTn id="106" dur="1" fill="hold">
                                              <p:stCondLst>
                                                <p:cond delay="0"/>
                                              </p:stCondLst>
                                            </p:cTn>
                                            <p:tgtEl>
                                              <p:spTgt spid="132"/>
                                            </p:tgtEl>
                                            <p:attrNameLst>
                                              <p:attrName>style.visibility</p:attrName>
                                            </p:attrNameLst>
                                          </p:cBhvr>
                                          <p:to>
                                            <p:strVal val="visible"/>
                                          </p:to>
                                        </p:set>
                                        <p:anim calcmode="lin" valueType="num">
                                          <p:cBhvr additive="base">
                                            <p:cTn id="107" dur="500" fill="hold"/>
                                            <p:tgtEl>
                                              <p:spTgt spid="132"/>
                                            </p:tgtEl>
                                            <p:attrNameLst>
                                              <p:attrName>ppt_x</p:attrName>
                                            </p:attrNameLst>
                                          </p:cBhvr>
                                          <p:tavLst>
                                            <p:tav tm="0">
                                              <p:val>
                                                <p:strVal val="#ppt_x"/>
                                              </p:val>
                                            </p:tav>
                                            <p:tav tm="100000">
                                              <p:val>
                                                <p:strVal val="#ppt_x"/>
                                              </p:val>
                                            </p:tav>
                                          </p:tavLst>
                                        </p:anim>
                                        <p:anim calcmode="lin" valueType="num">
                                          <p:cBhvr additive="base">
                                            <p:cTn id="108" dur="500" fill="hold"/>
                                            <p:tgtEl>
                                              <p:spTgt spid="132"/>
                                            </p:tgtEl>
                                            <p:attrNameLst>
                                              <p:attrName>ppt_y</p:attrName>
                                            </p:attrNameLst>
                                          </p:cBhvr>
                                          <p:tavLst>
                                            <p:tav tm="0">
                                              <p:val>
                                                <p:strVal val="0-#ppt_h/2"/>
                                              </p:val>
                                            </p:tav>
                                            <p:tav tm="100000">
                                              <p:val>
                                                <p:strVal val="#ppt_y"/>
                                              </p:val>
                                            </p:tav>
                                          </p:tavLst>
                                        </p:anim>
                                      </p:childTnLst>
                                    </p:cTn>
                                  </p:par>
                                  <p:par>
                                    <p:cTn id="109" presetID="2" presetClass="entr" presetSubtype="1" fill="hold" grpId="0" nodeType="withEffect">
                                      <p:stCondLst>
                                        <p:cond delay="750"/>
                                      </p:stCondLst>
                                      <p:childTnLst>
                                        <p:set>
                                          <p:cBhvr>
                                            <p:cTn id="110" dur="1" fill="hold">
                                              <p:stCondLst>
                                                <p:cond delay="0"/>
                                              </p:stCondLst>
                                            </p:cTn>
                                            <p:tgtEl>
                                              <p:spTgt spid="127"/>
                                            </p:tgtEl>
                                            <p:attrNameLst>
                                              <p:attrName>style.visibility</p:attrName>
                                            </p:attrNameLst>
                                          </p:cBhvr>
                                          <p:to>
                                            <p:strVal val="visible"/>
                                          </p:to>
                                        </p:set>
                                        <p:anim calcmode="lin" valueType="num">
                                          <p:cBhvr additive="base">
                                            <p:cTn id="111" dur="500" fill="hold"/>
                                            <p:tgtEl>
                                              <p:spTgt spid="127"/>
                                            </p:tgtEl>
                                            <p:attrNameLst>
                                              <p:attrName>ppt_x</p:attrName>
                                            </p:attrNameLst>
                                          </p:cBhvr>
                                          <p:tavLst>
                                            <p:tav tm="0">
                                              <p:val>
                                                <p:strVal val="#ppt_x"/>
                                              </p:val>
                                            </p:tav>
                                            <p:tav tm="100000">
                                              <p:val>
                                                <p:strVal val="#ppt_x"/>
                                              </p:val>
                                            </p:tav>
                                          </p:tavLst>
                                        </p:anim>
                                        <p:anim calcmode="lin" valueType="num">
                                          <p:cBhvr additive="base">
                                            <p:cTn id="112" dur="500" fill="hold"/>
                                            <p:tgtEl>
                                              <p:spTgt spid="127"/>
                                            </p:tgtEl>
                                            <p:attrNameLst>
                                              <p:attrName>ppt_y</p:attrName>
                                            </p:attrNameLst>
                                          </p:cBhvr>
                                          <p:tavLst>
                                            <p:tav tm="0">
                                              <p:val>
                                                <p:strVal val="0-#ppt_h/2"/>
                                              </p:val>
                                            </p:tav>
                                            <p:tav tm="100000">
                                              <p:val>
                                                <p:strVal val="#ppt_y"/>
                                              </p:val>
                                            </p:tav>
                                          </p:tavLst>
                                        </p:anim>
                                      </p:childTnLst>
                                    </p:cTn>
                                  </p:par>
                                  <p:par>
                                    <p:cTn id="113" presetID="2" presetClass="entr" presetSubtype="1" fill="hold" grpId="0" nodeType="withEffect">
                                      <p:stCondLst>
                                        <p:cond delay="750"/>
                                      </p:stCondLst>
                                      <p:childTnLst>
                                        <p:set>
                                          <p:cBhvr>
                                            <p:cTn id="114" dur="1" fill="hold">
                                              <p:stCondLst>
                                                <p:cond delay="0"/>
                                              </p:stCondLst>
                                            </p:cTn>
                                            <p:tgtEl>
                                              <p:spTgt spid="128"/>
                                            </p:tgtEl>
                                            <p:attrNameLst>
                                              <p:attrName>style.visibility</p:attrName>
                                            </p:attrNameLst>
                                          </p:cBhvr>
                                          <p:to>
                                            <p:strVal val="visible"/>
                                          </p:to>
                                        </p:set>
                                        <p:anim calcmode="lin" valueType="num">
                                          <p:cBhvr additive="base">
                                            <p:cTn id="115" dur="500" fill="hold"/>
                                            <p:tgtEl>
                                              <p:spTgt spid="128"/>
                                            </p:tgtEl>
                                            <p:attrNameLst>
                                              <p:attrName>ppt_x</p:attrName>
                                            </p:attrNameLst>
                                          </p:cBhvr>
                                          <p:tavLst>
                                            <p:tav tm="0">
                                              <p:val>
                                                <p:strVal val="#ppt_x"/>
                                              </p:val>
                                            </p:tav>
                                            <p:tav tm="100000">
                                              <p:val>
                                                <p:strVal val="#ppt_x"/>
                                              </p:val>
                                            </p:tav>
                                          </p:tavLst>
                                        </p:anim>
                                        <p:anim calcmode="lin" valueType="num">
                                          <p:cBhvr additive="base">
                                            <p:cTn id="116" dur="500" fill="hold"/>
                                            <p:tgtEl>
                                              <p:spTgt spid="12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36" grpId="0" animBg="1"/>
          <p:bldP spid="37" grpId="0" animBg="1"/>
          <p:bldP spid="38" grpId="0" animBg="1"/>
          <p:bldP spid="39" grpId="0" animBg="1"/>
          <p:bldP spid="40" grpId="0" animBg="1"/>
          <p:bldP spid="41" grpId="0" animBg="1"/>
          <p:bldP spid="120" grpId="0"/>
          <p:bldP spid="122" grpId="0"/>
          <p:bldP spid="123" grpId="0"/>
          <p:bldP spid="124" grpId="0"/>
          <p:bldP spid="125" grpId="0"/>
          <p:bldP spid="126" grpId="0"/>
          <p:bldP spid="127" grpId="0"/>
          <p:bldP spid="128" grpId="0"/>
          <p:bldP spid="58"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a:extLst>
              <a:ext uri="{FF2B5EF4-FFF2-40B4-BE49-F238E27FC236}">
                <a16:creationId xmlns:a16="http://schemas.microsoft.com/office/drawing/2014/main" id="{33C47C01-21FE-244F-94C8-FFBB5AF3C0DC}"/>
              </a:ext>
            </a:extLst>
          </p:cNvPr>
          <p:cNvSpPr/>
          <p:nvPr/>
        </p:nvSpPr>
        <p:spPr>
          <a:xfrm>
            <a:off x="502934" y="402189"/>
            <a:ext cx="11010807" cy="6033215"/>
          </a:xfrm>
          <a:custGeom>
            <a:avLst/>
            <a:gdLst>
              <a:gd name="connsiteX0" fmla="*/ 897875 w 9895459"/>
              <a:gd name="connsiteY0" fmla="*/ 1179077 h 5422076"/>
              <a:gd name="connsiteX1" fmla="*/ 936607 w 9895459"/>
              <a:gd name="connsiteY1" fmla="*/ 1179077 h 5422076"/>
              <a:gd name="connsiteX2" fmla="*/ 1019940 w 9895459"/>
              <a:gd name="connsiteY2" fmla="*/ 1134669 h 5422076"/>
              <a:gd name="connsiteX3" fmla="*/ 1022757 w 9895459"/>
              <a:gd name="connsiteY3" fmla="*/ 1149942 h 5422076"/>
              <a:gd name="connsiteX4" fmla="*/ 957030 w 9895459"/>
              <a:gd name="connsiteY4" fmla="*/ 1191529 h 5422076"/>
              <a:gd name="connsiteX5" fmla="*/ 1027452 w 9895459"/>
              <a:gd name="connsiteY5" fmla="*/ 1161690 h 5422076"/>
              <a:gd name="connsiteX6" fmla="*/ 1069235 w 9895459"/>
              <a:gd name="connsiteY6" fmla="*/ 1134434 h 5422076"/>
              <a:gd name="connsiteX7" fmla="*/ 1083085 w 9895459"/>
              <a:gd name="connsiteY7" fmla="*/ 1106944 h 5422076"/>
              <a:gd name="connsiteX8" fmla="*/ 1144822 w 9895459"/>
              <a:gd name="connsiteY8" fmla="*/ 1167094 h 5422076"/>
              <a:gd name="connsiteX9" fmla="*/ 1154916 w 9895459"/>
              <a:gd name="connsiteY9" fmla="*/ 1159810 h 5422076"/>
              <a:gd name="connsiteX10" fmla="*/ 1171817 w 9895459"/>
              <a:gd name="connsiteY10" fmla="*/ 1145947 h 5422076"/>
              <a:gd name="connsiteX11" fmla="*/ 1177685 w 9895459"/>
              <a:gd name="connsiteY11" fmla="*/ 1164979 h 5422076"/>
              <a:gd name="connsiteX12" fmla="*/ 1205385 w 9895459"/>
              <a:gd name="connsiteY12" fmla="*/ 1159810 h 5422076"/>
              <a:gd name="connsiteX13" fmla="*/ 1212662 w 9895459"/>
              <a:gd name="connsiteY13" fmla="*/ 1144068 h 5422076"/>
              <a:gd name="connsiteX14" fmla="*/ 1228154 w 9895459"/>
              <a:gd name="connsiteY14" fmla="*/ 1142188 h 5422076"/>
              <a:gd name="connsiteX15" fmla="*/ 1315478 w 9895459"/>
              <a:gd name="connsiteY15" fmla="*/ 1165684 h 5422076"/>
              <a:gd name="connsiteX16" fmla="*/ 1393646 w 9895459"/>
              <a:gd name="connsiteY16" fmla="*/ 1181661 h 5422076"/>
              <a:gd name="connsiteX17" fmla="*/ 1431205 w 9895459"/>
              <a:gd name="connsiteY17" fmla="*/ 1184011 h 5422076"/>
              <a:gd name="connsiteX18" fmla="*/ 1450218 w 9895459"/>
              <a:gd name="connsiteY18" fmla="*/ 1214555 h 5422076"/>
              <a:gd name="connsiteX19" fmla="*/ 1418998 w 9895459"/>
              <a:gd name="connsiteY19" fmla="*/ 1231238 h 5422076"/>
              <a:gd name="connsiteX20" fmla="*/ 1489420 w 9895459"/>
              <a:gd name="connsiteY20" fmla="*/ 1240636 h 5422076"/>
              <a:gd name="connsiteX21" fmla="*/ 1576743 w 9895459"/>
              <a:gd name="connsiteY21" fmla="*/ 1230298 h 5422076"/>
              <a:gd name="connsiteX22" fmla="*/ 1613598 w 9895459"/>
              <a:gd name="connsiteY22" fmla="*/ 1262017 h 5422076"/>
              <a:gd name="connsiteX23" fmla="*/ 1643175 w 9895459"/>
              <a:gd name="connsiteY23" fmla="*/ 1296791 h 5422076"/>
              <a:gd name="connsiteX24" fmla="*/ 1640827 w 9895459"/>
              <a:gd name="connsiteY24" fmla="*/ 1274705 h 5422076"/>
              <a:gd name="connsiteX25" fmla="*/ 1634959 w 9895459"/>
              <a:gd name="connsiteY25" fmla="*/ 1234057 h 5422076"/>
              <a:gd name="connsiteX26" fmla="*/ 1628386 w 9895459"/>
              <a:gd name="connsiteY26" fmla="*/ 1211971 h 5422076"/>
              <a:gd name="connsiteX27" fmla="*/ 1630968 w 9895459"/>
              <a:gd name="connsiteY27" fmla="*/ 1193644 h 5422076"/>
              <a:gd name="connsiteX28" fmla="*/ 1686602 w 9895459"/>
              <a:gd name="connsiteY28" fmla="*/ 1173438 h 5422076"/>
              <a:gd name="connsiteX29" fmla="*/ 1736132 w 9895459"/>
              <a:gd name="connsiteY29" fmla="*/ 1208212 h 5422076"/>
              <a:gd name="connsiteX30" fmla="*/ 1794347 w 9895459"/>
              <a:gd name="connsiteY30" fmla="*/ 1220899 h 5422076"/>
              <a:gd name="connsiteX31" fmla="*/ 1852798 w 9895459"/>
              <a:gd name="connsiteY31" fmla="*/ 1223954 h 5422076"/>
              <a:gd name="connsiteX32" fmla="*/ 1885192 w 9895459"/>
              <a:gd name="connsiteY32" fmla="*/ 1200458 h 5422076"/>
              <a:gd name="connsiteX33" fmla="*/ 1911248 w 9895459"/>
              <a:gd name="connsiteY33" fmla="*/ 1176962 h 5422076"/>
              <a:gd name="connsiteX34" fmla="*/ 1953032 w 9895459"/>
              <a:gd name="connsiteY34" fmla="*/ 1186360 h 5422076"/>
              <a:gd name="connsiteX35" fmla="*/ 1946224 w 9895459"/>
              <a:gd name="connsiteY35" fmla="*/ 1222074 h 5422076"/>
              <a:gd name="connsiteX36" fmla="*/ 1980731 w 9895459"/>
              <a:gd name="connsiteY36" fmla="*/ 1249799 h 5422076"/>
              <a:gd name="connsiteX37" fmla="*/ 1974628 w 9895459"/>
              <a:gd name="connsiteY37" fmla="*/ 1223249 h 5422076"/>
              <a:gd name="connsiteX38" fmla="*/ 1976740 w 9895459"/>
              <a:gd name="connsiteY38" fmla="*/ 1198578 h 5422076"/>
              <a:gd name="connsiteX39" fmla="*/ 2017820 w 9895459"/>
              <a:gd name="connsiteY39" fmla="*/ 1172498 h 5422076"/>
              <a:gd name="connsiteX40" fmla="*/ 2008196 w 9895459"/>
              <a:gd name="connsiteY40" fmla="*/ 1145947 h 5422076"/>
              <a:gd name="connsiteX41" fmla="*/ 2003735 w 9895459"/>
              <a:gd name="connsiteY41" fmla="*/ 1134904 h 5422076"/>
              <a:gd name="connsiteX42" fmla="*/ 2033782 w 9895459"/>
              <a:gd name="connsiteY42" fmla="*/ 1116107 h 5422076"/>
              <a:gd name="connsiteX43" fmla="*/ 2032139 w 9895459"/>
              <a:gd name="connsiteY43" fmla="*/ 1112113 h 5422076"/>
              <a:gd name="connsiteX44" fmla="*/ 1995285 w 9895459"/>
              <a:gd name="connsiteY44" fmla="*/ 1104594 h 5422076"/>
              <a:gd name="connsiteX45" fmla="*/ 1961717 w 9895459"/>
              <a:gd name="connsiteY45" fmla="*/ 1085563 h 5422076"/>
              <a:gd name="connsiteX46" fmla="*/ 1957257 w 9895459"/>
              <a:gd name="connsiteY46" fmla="*/ 1015075 h 5422076"/>
              <a:gd name="connsiteX47" fmla="*/ 1978149 w 9895459"/>
              <a:gd name="connsiteY47" fmla="*/ 988759 h 5422076"/>
              <a:gd name="connsiteX48" fmla="*/ 1971811 w 9895459"/>
              <a:gd name="connsiteY48" fmla="*/ 903939 h 5422076"/>
              <a:gd name="connsiteX49" fmla="*/ 1980731 w 9895459"/>
              <a:gd name="connsiteY49" fmla="*/ 847549 h 5422076"/>
              <a:gd name="connsiteX50" fmla="*/ 2001153 w 9895459"/>
              <a:gd name="connsiteY50" fmla="*/ 837916 h 5422076"/>
              <a:gd name="connsiteX51" fmla="*/ 2030261 w 9895459"/>
              <a:gd name="connsiteY51" fmla="*/ 808076 h 5422076"/>
              <a:gd name="connsiteX52" fmla="*/ 2100683 w 9895459"/>
              <a:gd name="connsiteY52" fmla="*/ 808076 h 5422076"/>
              <a:gd name="connsiteX53" fmla="*/ 2085425 w 9895459"/>
              <a:gd name="connsiteY53" fmla="*/ 823113 h 5422076"/>
              <a:gd name="connsiteX54" fmla="*/ 2064533 w 9895459"/>
              <a:gd name="connsiteY54" fmla="*/ 881618 h 5422076"/>
              <a:gd name="connsiteX55" fmla="*/ 2004909 w 9895459"/>
              <a:gd name="connsiteY55" fmla="*/ 894071 h 5422076"/>
              <a:gd name="connsiteX56" fmla="*/ 2012656 w 9895459"/>
              <a:gd name="connsiteY56" fmla="*/ 934014 h 5422076"/>
              <a:gd name="connsiteX57" fmla="*/ 2003266 w 9895459"/>
              <a:gd name="connsiteY57" fmla="*/ 963384 h 5422076"/>
              <a:gd name="connsiteX58" fmla="*/ 2042937 w 9895459"/>
              <a:gd name="connsiteY58" fmla="*/ 997688 h 5422076"/>
              <a:gd name="connsiteX59" fmla="*/ 2068289 w 9895459"/>
              <a:gd name="connsiteY59" fmla="*/ 1047734 h 5422076"/>
              <a:gd name="connsiteX60" fmla="*/ 2054674 w 9895459"/>
              <a:gd name="connsiteY60" fmla="*/ 1091437 h 5422076"/>
              <a:gd name="connsiteX61" fmla="*/ 2074627 w 9895459"/>
              <a:gd name="connsiteY61" fmla="*/ 1097076 h 5422076"/>
              <a:gd name="connsiteX62" fmla="*/ 2106786 w 9895459"/>
              <a:gd name="connsiteY62" fmla="*/ 1100365 h 5422076"/>
              <a:gd name="connsiteX63" fmla="*/ 2106786 w 9895459"/>
              <a:gd name="connsiteY63" fmla="*/ 1123861 h 5422076"/>
              <a:gd name="connsiteX64" fmla="*/ 2109134 w 9895459"/>
              <a:gd name="connsiteY64" fmla="*/ 1156051 h 5422076"/>
              <a:gd name="connsiteX65" fmla="*/ 2120871 w 9895459"/>
              <a:gd name="connsiteY65" fmla="*/ 1177197 h 5422076"/>
              <a:gd name="connsiteX66" fmla="*/ 2141997 w 9895459"/>
              <a:gd name="connsiteY66" fmla="*/ 1128090 h 5422076"/>
              <a:gd name="connsiteX67" fmla="*/ 2153969 w 9895459"/>
              <a:gd name="connsiteY67" fmla="*/ 1104594 h 5422076"/>
              <a:gd name="connsiteX68" fmla="*/ 2183077 w 9895459"/>
              <a:gd name="connsiteY68" fmla="*/ 1132555 h 5422076"/>
              <a:gd name="connsiteX69" fmla="*/ 2175096 w 9895459"/>
              <a:gd name="connsiteY69" fmla="*/ 1168738 h 5422076"/>
              <a:gd name="connsiteX70" fmla="*/ 2175096 w 9895459"/>
              <a:gd name="connsiteY70" fmla="*/ 1204452 h 5422076"/>
              <a:gd name="connsiteX71" fmla="*/ 2204673 w 9895459"/>
              <a:gd name="connsiteY71" fmla="*/ 1218785 h 5422076"/>
              <a:gd name="connsiteX72" fmla="*/ 2231433 w 9895459"/>
              <a:gd name="connsiteY72" fmla="*/ 1223484 h 5422076"/>
              <a:gd name="connsiteX73" fmla="*/ 2227912 w 9895459"/>
              <a:gd name="connsiteY73" fmla="*/ 1189885 h 5422076"/>
              <a:gd name="connsiteX74" fmla="*/ 2249508 w 9895459"/>
              <a:gd name="connsiteY74" fmla="*/ 1171323 h 5422076"/>
              <a:gd name="connsiteX75" fmla="*/ 2249508 w 9895459"/>
              <a:gd name="connsiteY75" fmla="*/ 1141483 h 5422076"/>
              <a:gd name="connsiteX76" fmla="*/ 2270635 w 9895459"/>
              <a:gd name="connsiteY76" fmla="*/ 1128090 h 5422076"/>
              <a:gd name="connsiteX77" fmla="*/ 2255142 w 9895459"/>
              <a:gd name="connsiteY77" fmla="*/ 1092846 h 5422076"/>
              <a:gd name="connsiteX78" fmla="*/ 2297161 w 9895459"/>
              <a:gd name="connsiteY78" fmla="*/ 1077104 h 5422076"/>
              <a:gd name="connsiteX79" fmla="*/ 2351620 w 9895459"/>
              <a:gd name="connsiteY79" fmla="*/ 1100600 h 5422076"/>
              <a:gd name="connsiteX80" fmla="*/ 2364296 w 9895459"/>
              <a:gd name="connsiteY80" fmla="*/ 1128325 h 5422076"/>
              <a:gd name="connsiteX81" fmla="*/ 2349038 w 9895459"/>
              <a:gd name="connsiteY81" fmla="*/ 1145477 h 5422076"/>
              <a:gd name="connsiteX82" fmla="*/ 2338240 w 9895459"/>
              <a:gd name="connsiteY82" fmla="*/ 1159575 h 5422076"/>
              <a:gd name="connsiteX83" fmla="*/ 2357958 w 9895459"/>
              <a:gd name="connsiteY83" fmla="*/ 1202807 h 5422076"/>
              <a:gd name="connsiteX84" fmla="*/ 2339648 w 9895459"/>
              <a:gd name="connsiteY84" fmla="*/ 1247685 h 5422076"/>
              <a:gd name="connsiteX85" fmla="*/ 2287067 w 9895459"/>
              <a:gd name="connsiteY85" fmla="*/ 1266716 h 5422076"/>
              <a:gd name="connsiteX86" fmla="*/ 2259367 w 9895459"/>
              <a:gd name="connsiteY86" fmla="*/ 1269301 h 5422076"/>
              <a:gd name="connsiteX87" fmla="*/ 2239415 w 9895459"/>
              <a:gd name="connsiteY87" fmla="*/ 1261547 h 5422076"/>
              <a:gd name="connsiteX88" fmla="*/ 2214532 w 9895459"/>
              <a:gd name="connsiteY88" fmla="*/ 1275645 h 5422076"/>
              <a:gd name="connsiteX89" fmla="*/ 2234954 w 9895459"/>
              <a:gd name="connsiteY89" fmla="*/ 1294442 h 5422076"/>
              <a:gd name="connsiteX90" fmla="*/ 2200917 w 9895459"/>
              <a:gd name="connsiteY90" fmla="*/ 1309009 h 5422076"/>
              <a:gd name="connsiteX91" fmla="*/ 2155612 w 9895459"/>
              <a:gd name="connsiteY91" fmla="*/ 1306425 h 5422076"/>
              <a:gd name="connsiteX92" fmla="*/ 2089181 w 9895459"/>
              <a:gd name="connsiteY92" fmla="*/ 1302665 h 5422076"/>
              <a:gd name="connsiteX93" fmla="*/ 2156082 w 9895459"/>
              <a:gd name="connsiteY93" fmla="*/ 1334855 h 5422076"/>
              <a:gd name="connsiteX94" fmla="*/ 2216880 w 9895459"/>
              <a:gd name="connsiteY94" fmla="*/ 1338614 h 5422076"/>
              <a:gd name="connsiteX95" fmla="*/ 2190589 w 9895459"/>
              <a:gd name="connsiteY95" fmla="*/ 1385606 h 5422076"/>
              <a:gd name="connsiteX96" fmla="*/ 2150448 w 9895459"/>
              <a:gd name="connsiteY96" fmla="*/ 1400408 h 5422076"/>
              <a:gd name="connsiteX97" fmla="*/ 2108899 w 9895459"/>
              <a:gd name="connsiteY97" fmla="*/ 1414741 h 5422076"/>
              <a:gd name="connsiteX98" fmla="*/ 2046693 w 9895459"/>
              <a:gd name="connsiteY98" fmla="*/ 1411686 h 5422076"/>
              <a:gd name="connsiteX99" fmla="*/ 2070167 w 9895459"/>
              <a:gd name="connsiteY99" fmla="*/ 1422964 h 5422076"/>
              <a:gd name="connsiteX100" fmla="*/ 2102326 w 9895459"/>
              <a:gd name="connsiteY100" fmla="*/ 1436357 h 5422076"/>
              <a:gd name="connsiteX101" fmla="*/ 2080261 w 9895459"/>
              <a:gd name="connsiteY101" fmla="*/ 1450455 h 5422076"/>
              <a:gd name="connsiteX102" fmla="*/ 2054674 w 9895459"/>
              <a:gd name="connsiteY102" fmla="*/ 1465022 h 5422076"/>
              <a:gd name="connsiteX103" fmla="*/ 2014534 w 9895459"/>
              <a:gd name="connsiteY103" fmla="*/ 1521882 h 5422076"/>
              <a:gd name="connsiteX104" fmla="*/ 1995285 w 9895459"/>
              <a:gd name="connsiteY104" fmla="*/ 1573104 h 5422076"/>
              <a:gd name="connsiteX105" fmla="*/ 1981670 w 9895459"/>
              <a:gd name="connsiteY105" fmla="*/ 1627144 h 5422076"/>
              <a:gd name="connsiteX106" fmla="*/ 2034956 w 9895459"/>
              <a:gd name="connsiteY106" fmla="*/ 1641712 h 5422076"/>
              <a:gd name="connsiteX107" fmla="*/ 2072984 w 9895459"/>
              <a:gd name="connsiteY107" fmla="*/ 1705621 h 5422076"/>
              <a:gd name="connsiteX108" fmla="*/ 2102326 w 9895459"/>
              <a:gd name="connsiteY108" fmla="*/ 1720658 h 5422076"/>
              <a:gd name="connsiteX109" fmla="*/ 2156317 w 9895459"/>
              <a:gd name="connsiteY109" fmla="*/ 1719013 h 5422076"/>
              <a:gd name="connsiteX110" fmla="*/ 2232842 w 9895459"/>
              <a:gd name="connsiteY110" fmla="*/ 1769060 h 5422076"/>
              <a:gd name="connsiteX111" fmla="*/ 2295283 w 9895459"/>
              <a:gd name="connsiteY111" fmla="*/ 1783627 h 5422076"/>
              <a:gd name="connsiteX112" fmla="*/ 2324390 w 9895459"/>
              <a:gd name="connsiteY112" fmla="*/ 1797255 h 5422076"/>
              <a:gd name="connsiteX113" fmla="*/ 2340353 w 9895459"/>
              <a:gd name="connsiteY113" fmla="*/ 1810177 h 5422076"/>
              <a:gd name="connsiteX114" fmla="*/ 2337066 w 9895459"/>
              <a:gd name="connsiteY114" fmla="*/ 1829914 h 5422076"/>
              <a:gd name="connsiteX115" fmla="*/ 2344813 w 9895459"/>
              <a:gd name="connsiteY115" fmla="*/ 1888654 h 5422076"/>
              <a:gd name="connsiteX116" fmla="*/ 2396925 w 9895459"/>
              <a:gd name="connsiteY116" fmla="*/ 1904866 h 5422076"/>
              <a:gd name="connsiteX117" fmla="*/ 2422746 w 9895459"/>
              <a:gd name="connsiteY117" fmla="*/ 1949039 h 5422076"/>
              <a:gd name="connsiteX118" fmla="*/ 2446220 w 9895459"/>
              <a:gd name="connsiteY118" fmla="*/ 1925543 h 5422076"/>
              <a:gd name="connsiteX119" fmla="*/ 2444108 w 9895459"/>
              <a:gd name="connsiteY119" fmla="*/ 1883485 h 5422076"/>
              <a:gd name="connsiteX120" fmla="*/ 2429319 w 9895459"/>
              <a:gd name="connsiteY120" fmla="*/ 1819576 h 5422076"/>
              <a:gd name="connsiteX121" fmla="*/ 2441291 w 9895459"/>
              <a:gd name="connsiteY121" fmla="*/ 1796080 h 5422076"/>
              <a:gd name="connsiteX122" fmla="*/ 2454906 w 9895459"/>
              <a:gd name="connsiteY122" fmla="*/ 1774934 h 5422076"/>
              <a:gd name="connsiteX123" fmla="*/ 2482136 w 9895459"/>
              <a:gd name="connsiteY123" fmla="*/ 1767415 h 5422076"/>
              <a:gd name="connsiteX124" fmla="*/ 2494577 w 9895459"/>
              <a:gd name="connsiteY124" fmla="*/ 1715254 h 5422076"/>
              <a:gd name="connsiteX125" fmla="*/ 2487770 w 9895459"/>
              <a:gd name="connsiteY125" fmla="*/ 1668262 h 5422076"/>
              <a:gd name="connsiteX126" fmla="*/ 2461479 w 9895459"/>
              <a:gd name="connsiteY126" fmla="*/ 1621270 h 5422076"/>
              <a:gd name="connsiteX127" fmla="*/ 2464296 w 9895459"/>
              <a:gd name="connsiteY127" fmla="*/ 1591665 h 5422076"/>
              <a:gd name="connsiteX128" fmla="*/ 2468521 w 9895459"/>
              <a:gd name="connsiteY128" fmla="*/ 1568169 h 5422076"/>
              <a:gd name="connsiteX129" fmla="*/ 2459366 w 9895459"/>
              <a:gd name="connsiteY129" fmla="*/ 1531986 h 5422076"/>
              <a:gd name="connsiteX130" fmla="*/ 2459366 w 9895459"/>
              <a:gd name="connsiteY130" fmla="*/ 1481939 h 5422076"/>
              <a:gd name="connsiteX131" fmla="*/ 2448333 w 9895459"/>
              <a:gd name="connsiteY131" fmla="*/ 1461733 h 5422076"/>
              <a:gd name="connsiteX132" fmla="*/ 2515469 w 9895459"/>
              <a:gd name="connsiteY132" fmla="*/ 1461733 h 5422076"/>
              <a:gd name="connsiteX133" fmla="*/ 2562417 w 9895459"/>
              <a:gd name="connsiteY133" fmla="*/ 1458678 h 5422076"/>
              <a:gd name="connsiteX134" fmla="*/ 2600445 w 9895459"/>
              <a:gd name="connsiteY134" fmla="*/ 1476535 h 5422076"/>
              <a:gd name="connsiteX135" fmla="*/ 2630022 w 9895459"/>
              <a:gd name="connsiteY135" fmla="*/ 1496507 h 5422076"/>
              <a:gd name="connsiteX136" fmla="*/ 2658895 w 9895459"/>
              <a:gd name="connsiteY136" fmla="*/ 1514834 h 5422076"/>
              <a:gd name="connsiteX137" fmla="*/ 2692932 w 9895459"/>
              <a:gd name="connsiteY137" fmla="*/ 1521882 h 5422076"/>
              <a:gd name="connsiteX138" fmla="*/ 2683308 w 9895459"/>
              <a:gd name="connsiteY138" fmla="*/ 1550547 h 5422076"/>
              <a:gd name="connsiteX139" fmla="*/ 2681430 w 9895459"/>
              <a:gd name="connsiteY139" fmla="*/ 1597539 h 5422076"/>
              <a:gd name="connsiteX140" fmla="*/ 2693636 w 9895459"/>
              <a:gd name="connsiteY140" fmla="*/ 1608112 h 5422076"/>
              <a:gd name="connsiteX141" fmla="*/ 2742932 w 9895459"/>
              <a:gd name="connsiteY141" fmla="*/ 1634898 h 5422076"/>
              <a:gd name="connsiteX142" fmla="*/ 2776734 w 9895459"/>
              <a:gd name="connsiteY142" fmla="*/ 1622915 h 5422076"/>
              <a:gd name="connsiteX143" fmla="*/ 2793401 w 9895459"/>
              <a:gd name="connsiteY143" fmla="*/ 1606233 h 5422076"/>
              <a:gd name="connsiteX144" fmla="*/ 2808190 w 9895459"/>
              <a:gd name="connsiteY144" fmla="*/ 1604353 h 5422076"/>
              <a:gd name="connsiteX145" fmla="*/ 2804199 w 9895459"/>
              <a:gd name="connsiteY145" fmla="*/ 1580857 h 5422076"/>
              <a:gd name="connsiteX146" fmla="*/ 2827673 w 9895459"/>
              <a:gd name="connsiteY146" fmla="*/ 1544203 h 5422076"/>
              <a:gd name="connsiteX147" fmla="*/ 2852555 w 9895459"/>
              <a:gd name="connsiteY147" fmla="*/ 1569579 h 5422076"/>
              <a:gd name="connsiteX148" fmla="*/ 2899503 w 9895459"/>
              <a:gd name="connsiteY148" fmla="*/ 1656984 h 5422076"/>
              <a:gd name="connsiteX149" fmla="*/ 2908658 w 9895459"/>
              <a:gd name="connsiteY149" fmla="*/ 1691993 h 5422076"/>
              <a:gd name="connsiteX150" fmla="*/ 2908658 w 9895459"/>
              <a:gd name="connsiteY150" fmla="*/ 1723008 h 5422076"/>
              <a:gd name="connsiteX151" fmla="*/ 2937062 w 9895459"/>
              <a:gd name="connsiteY151" fmla="*/ 1755902 h 5422076"/>
              <a:gd name="connsiteX152" fmla="*/ 2937062 w 9895459"/>
              <a:gd name="connsiteY152" fmla="*/ 1771879 h 5422076"/>
              <a:gd name="connsiteX153" fmla="*/ 2974620 w 9895459"/>
              <a:gd name="connsiteY153" fmla="*/ 1771879 h 5422076"/>
              <a:gd name="connsiteX154" fmla="*/ 3014291 w 9895459"/>
              <a:gd name="connsiteY154" fmla="*/ 1793026 h 5422076"/>
              <a:gd name="connsiteX155" fmla="*/ 3009362 w 9895459"/>
              <a:gd name="connsiteY155" fmla="*/ 1811117 h 5422076"/>
              <a:gd name="connsiteX156" fmla="*/ 2975325 w 9895459"/>
              <a:gd name="connsiteY156" fmla="*/ 1824745 h 5422076"/>
              <a:gd name="connsiteX157" fmla="*/ 2958188 w 9895459"/>
              <a:gd name="connsiteY157" fmla="*/ 1843307 h 5422076"/>
              <a:gd name="connsiteX158" fmla="*/ 2966170 w 9895459"/>
              <a:gd name="connsiteY158" fmla="*/ 1851765 h 5422076"/>
              <a:gd name="connsiteX159" fmla="*/ 3007484 w 9895459"/>
              <a:gd name="connsiteY159" fmla="*/ 1831559 h 5422076"/>
              <a:gd name="connsiteX160" fmla="*/ 3022273 w 9895459"/>
              <a:gd name="connsiteY160" fmla="*/ 1829679 h 5422076"/>
              <a:gd name="connsiteX161" fmla="*/ 3061239 w 9895459"/>
              <a:gd name="connsiteY161" fmla="*/ 1839782 h 5422076"/>
              <a:gd name="connsiteX162" fmla="*/ 3068751 w 9895459"/>
              <a:gd name="connsiteY162" fmla="*/ 1863278 h 5422076"/>
              <a:gd name="connsiteX163" fmla="*/ 3068751 w 9895459"/>
              <a:gd name="connsiteY163" fmla="*/ 1891943 h 5422076"/>
              <a:gd name="connsiteX164" fmla="*/ 3051850 w 9895459"/>
              <a:gd name="connsiteY164" fmla="*/ 1924368 h 5422076"/>
              <a:gd name="connsiteX165" fmla="*/ 3004902 w 9895459"/>
              <a:gd name="connsiteY165" fmla="*/ 1941990 h 5422076"/>
              <a:gd name="connsiteX166" fmla="*/ 2957719 w 9895459"/>
              <a:gd name="connsiteY166" fmla="*/ 1972534 h 5422076"/>
              <a:gd name="connsiteX167" fmla="*/ 2910771 w 9895459"/>
              <a:gd name="connsiteY167" fmla="*/ 1984987 h 5422076"/>
              <a:gd name="connsiteX168" fmla="*/ 2889410 w 9895459"/>
              <a:gd name="connsiteY168" fmla="*/ 1976059 h 5422076"/>
              <a:gd name="connsiteX169" fmla="*/ 2858189 w 9895459"/>
              <a:gd name="connsiteY169" fmla="*/ 1988042 h 5422076"/>
              <a:gd name="connsiteX170" fmla="*/ 2774152 w 9895459"/>
              <a:gd name="connsiteY170" fmla="*/ 1995795 h 5422076"/>
              <a:gd name="connsiteX171" fmla="*/ 2756077 w 9895459"/>
              <a:gd name="connsiteY171" fmla="*/ 2025165 h 5422076"/>
              <a:gd name="connsiteX172" fmla="*/ 2729317 w 9895459"/>
              <a:gd name="connsiteY172" fmla="*/ 2036443 h 5422076"/>
              <a:gd name="connsiteX173" fmla="*/ 2680022 w 9895459"/>
              <a:gd name="connsiteY173" fmla="*/ 2091424 h 5422076"/>
              <a:gd name="connsiteX174" fmla="*/ 2640351 w 9895459"/>
              <a:gd name="connsiteY174" fmla="*/ 2138416 h 5422076"/>
              <a:gd name="connsiteX175" fmla="*/ 2680491 w 9895459"/>
              <a:gd name="connsiteY175" fmla="*/ 2108576 h 5422076"/>
              <a:gd name="connsiteX176" fmla="*/ 2755373 w 9895459"/>
              <a:gd name="connsiteY176" fmla="*/ 2050306 h 5422076"/>
              <a:gd name="connsiteX177" fmla="*/ 2809833 w 9895459"/>
              <a:gd name="connsiteY177" fmla="*/ 2026810 h 5422076"/>
              <a:gd name="connsiteX178" fmla="*/ 2836358 w 9895459"/>
              <a:gd name="connsiteY178" fmla="*/ 2050306 h 5422076"/>
              <a:gd name="connsiteX179" fmla="*/ 2817110 w 9895459"/>
              <a:gd name="connsiteY179" fmla="*/ 2076387 h 5422076"/>
              <a:gd name="connsiteX180" fmla="*/ 2786593 w 9895459"/>
              <a:gd name="connsiteY180" fmla="*/ 2081556 h 5422076"/>
              <a:gd name="connsiteX181" fmla="*/ 2807955 w 9895459"/>
              <a:gd name="connsiteY181" fmla="*/ 2101292 h 5422076"/>
              <a:gd name="connsiteX182" fmla="*/ 2817814 w 9895459"/>
              <a:gd name="connsiteY182" fmla="*/ 2122908 h 5422076"/>
              <a:gd name="connsiteX183" fmla="*/ 2835889 w 9895459"/>
              <a:gd name="connsiteY183" fmla="*/ 2157682 h 5422076"/>
              <a:gd name="connsiteX184" fmla="*/ 2894339 w 9895459"/>
              <a:gd name="connsiteY184" fmla="*/ 2178359 h 5422076"/>
              <a:gd name="connsiteX185" fmla="*/ 2910067 w 9895459"/>
              <a:gd name="connsiteY185" fmla="*/ 2183528 h 5422076"/>
              <a:gd name="connsiteX186" fmla="*/ 2921100 w 9895459"/>
              <a:gd name="connsiteY186" fmla="*/ 2157682 h 5422076"/>
              <a:gd name="connsiteX187" fmla="*/ 2934010 w 9895459"/>
              <a:gd name="connsiteY187" fmla="*/ 2131132 h 5422076"/>
              <a:gd name="connsiteX188" fmla="*/ 2947156 w 9895459"/>
              <a:gd name="connsiteY188" fmla="*/ 2134656 h 5422076"/>
              <a:gd name="connsiteX189" fmla="*/ 2930724 w 9895459"/>
              <a:gd name="connsiteY189" fmla="*/ 2181648 h 5422076"/>
              <a:gd name="connsiteX190" fmla="*/ 2923682 w 9895459"/>
              <a:gd name="connsiteY190" fmla="*/ 2198800 h 5422076"/>
              <a:gd name="connsiteX191" fmla="*/ 2888236 w 9895459"/>
              <a:gd name="connsiteY191" fmla="*/ 2218302 h 5422076"/>
              <a:gd name="connsiteX192" fmla="*/ 2851147 w 9895459"/>
              <a:gd name="connsiteY192" fmla="*/ 2233574 h 5422076"/>
              <a:gd name="connsiteX193" fmla="*/ 2825560 w 9895459"/>
              <a:gd name="connsiteY193" fmla="*/ 2246732 h 5422076"/>
              <a:gd name="connsiteX194" fmla="*/ 2791758 w 9895459"/>
              <a:gd name="connsiteY194" fmla="*/ 2271638 h 5422076"/>
              <a:gd name="connsiteX195" fmla="*/ 2787532 w 9895459"/>
              <a:gd name="connsiteY195" fmla="*/ 2255191 h 5422076"/>
              <a:gd name="connsiteX196" fmla="*/ 2815467 w 9895459"/>
              <a:gd name="connsiteY196" fmla="*/ 2219712 h 5422076"/>
              <a:gd name="connsiteX197" fmla="*/ 2843166 w 9895459"/>
              <a:gd name="connsiteY197" fmla="*/ 2214543 h 5422076"/>
              <a:gd name="connsiteX198" fmla="*/ 2856311 w 9895459"/>
              <a:gd name="connsiteY198" fmla="*/ 2202560 h 5422076"/>
              <a:gd name="connsiteX199" fmla="*/ 2836593 w 9895459"/>
              <a:gd name="connsiteY199" fmla="*/ 2196216 h 5422076"/>
              <a:gd name="connsiteX200" fmla="*/ 2833542 w 9895459"/>
              <a:gd name="connsiteY200" fmla="*/ 2182118 h 5422076"/>
              <a:gd name="connsiteX201" fmla="*/ 2819457 w 9895459"/>
              <a:gd name="connsiteY201" fmla="*/ 2189637 h 5422076"/>
              <a:gd name="connsiteX202" fmla="*/ 2792697 w 9895459"/>
              <a:gd name="connsiteY202" fmla="*/ 2201620 h 5422076"/>
              <a:gd name="connsiteX203" fmla="*/ 2786593 w 9895459"/>
              <a:gd name="connsiteY203" fmla="*/ 2208199 h 5422076"/>
              <a:gd name="connsiteX204" fmla="*/ 2764997 w 9895459"/>
              <a:gd name="connsiteY204" fmla="*/ 2211958 h 5422076"/>
              <a:gd name="connsiteX205" fmla="*/ 2738941 w 9895459"/>
              <a:gd name="connsiteY205" fmla="*/ 2235454 h 5422076"/>
              <a:gd name="connsiteX206" fmla="*/ 2722979 w 9895459"/>
              <a:gd name="connsiteY206" fmla="*/ 2242268 h 5422076"/>
              <a:gd name="connsiteX207" fmla="*/ 2711242 w 9895459"/>
              <a:gd name="connsiteY207" fmla="*/ 2239683 h 5422076"/>
              <a:gd name="connsiteX208" fmla="*/ 2694575 w 9895459"/>
              <a:gd name="connsiteY208" fmla="*/ 2254486 h 5422076"/>
              <a:gd name="connsiteX209" fmla="*/ 2665937 w 9895459"/>
              <a:gd name="connsiteY209" fmla="*/ 2301478 h 5422076"/>
              <a:gd name="connsiteX210" fmla="*/ 2667346 w 9895459"/>
              <a:gd name="connsiteY210" fmla="*/ 2353169 h 5422076"/>
              <a:gd name="connsiteX211" fmla="*/ 2647158 w 9895459"/>
              <a:gd name="connsiteY211" fmla="*/ 2353169 h 5422076"/>
              <a:gd name="connsiteX212" fmla="*/ 2619459 w 9895459"/>
              <a:gd name="connsiteY212" fmla="*/ 2373610 h 5422076"/>
              <a:gd name="connsiteX213" fmla="*/ 2574388 w 9895459"/>
              <a:gd name="connsiteY213" fmla="*/ 2390527 h 5422076"/>
              <a:gd name="connsiteX214" fmla="*/ 2564999 w 9895459"/>
              <a:gd name="connsiteY214" fmla="*/ 2418722 h 5422076"/>
              <a:gd name="connsiteX215" fmla="*/ 2546689 w 9895459"/>
              <a:gd name="connsiteY215" fmla="*/ 2462425 h 5422076"/>
              <a:gd name="connsiteX216" fmla="*/ 2539412 w 9895459"/>
              <a:gd name="connsiteY216" fmla="*/ 2441278 h 5422076"/>
              <a:gd name="connsiteX217" fmla="*/ 2530257 w 9895459"/>
              <a:gd name="connsiteY217" fmla="*/ 2424127 h 5422076"/>
              <a:gd name="connsiteX218" fmla="*/ 2531901 w 9895459"/>
              <a:gd name="connsiteY218" fmla="*/ 2449032 h 5422076"/>
              <a:gd name="connsiteX219" fmla="*/ 2540351 w 9895459"/>
              <a:gd name="connsiteY219" fmla="*/ 2488270 h 5422076"/>
              <a:gd name="connsiteX220" fmla="*/ 2521572 w 9895459"/>
              <a:gd name="connsiteY220" fmla="*/ 2524219 h 5422076"/>
              <a:gd name="connsiteX221" fmla="*/ 2523450 w 9895459"/>
              <a:gd name="connsiteY221" fmla="*/ 2503543 h 5422076"/>
              <a:gd name="connsiteX222" fmla="*/ 2514295 w 9895459"/>
              <a:gd name="connsiteY222" fmla="*/ 2486156 h 5422076"/>
              <a:gd name="connsiteX223" fmla="*/ 2516877 w 9895459"/>
              <a:gd name="connsiteY223" fmla="*/ 2447152 h 5422076"/>
              <a:gd name="connsiteX224" fmla="*/ 2503732 w 9895459"/>
              <a:gd name="connsiteY224" fmla="*/ 2452557 h 5422076"/>
              <a:gd name="connsiteX225" fmla="*/ 2503732 w 9895459"/>
              <a:gd name="connsiteY225" fmla="*/ 2504013 h 5422076"/>
              <a:gd name="connsiteX226" fmla="*/ 2503732 w 9895459"/>
              <a:gd name="connsiteY226" fmla="*/ 2539727 h 5422076"/>
              <a:gd name="connsiteX227" fmla="*/ 2497629 w 9895459"/>
              <a:gd name="connsiteY227" fmla="*/ 2576145 h 5422076"/>
              <a:gd name="connsiteX228" fmla="*/ 2513826 w 9895459"/>
              <a:gd name="connsiteY228" fmla="*/ 2585309 h 5422076"/>
              <a:gd name="connsiteX229" fmla="*/ 2501619 w 9895459"/>
              <a:gd name="connsiteY229" fmla="*/ 2594472 h 5422076"/>
              <a:gd name="connsiteX230" fmla="*/ 2501619 w 9895459"/>
              <a:gd name="connsiteY230" fmla="*/ 2607395 h 5422076"/>
              <a:gd name="connsiteX231" fmla="*/ 2506783 w 9895459"/>
              <a:gd name="connsiteY231" fmla="*/ 2611624 h 5422076"/>
              <a:gd name="connsiteX232" fmla="*/ 2488708 w 9895459"/>
              <a:gd name="connsiteY232" fmla="*/ 2624312 h 5422076"/>
              <a:gd name="connsiteX233" fmla="*/ 2471103 w 9895459"/>
              <a:gd name="connsiteY233" fmla="*/ 2629716 h 5422076"/>
              <a:gd name="connsiteX234" fmla="*/ 2453263 w 9895459"/>
              <a:gd name="connsiteY234" fmla="*/ 2653212 h 5422076"/>
              <a:gd name="connsiteX235" fmla="*/ 2434249 w 9895459"/>
              <a:gd name="connsiteY235" fmla="*/ 2664960 h 5422076"/>
              <a:gd name="connsiteX236" fmla="*/ 2415470 w 9895459"/>
              <a:gd name="connsiteY236" fmla="*/ 2683287 h 5422076"/>
              <a:gd name="connsiteX237" fmla="*/ 2375798 w 9895459"/>
              <a:gd name="connsiteY237" fmla="*/ 2716651 h 5422076"/>
              <a:gd name="connsiteX238" fmla="*/ 2362653 w 9895459"/>
              <a:gd name="connsiteY238" fmla="*/ 2758709 h 5422076"/>
              <a:gd name="connsiteX239" fmla="*/ 2387535 w 9895459"/>
              <a:gd name="connsiteY239" fmla="*/ 2862091 h 5422076"/>
              <a:gd name="connsiteX240" fmla="*/ 2402324 w 9895459"/>
              <a:gd name="connsiteY240" fmla="*/ 2902269 h 5422076"/>
              <a:gd name="connsiteX241" fmla="*/ 2387066 w 9895459"/>
              <a:gd name="connsiteY241" fmla="*/ 2938218 h 5422076"/>
              <a:gd name="connsiteX242" fmla="*/ 2362183 w 9895459"/>
              <a:gd name="connsiteY242" fmla="*/ 2923650 h 5422076"/>
              <a:gd name="connsiteX243" fmla="*/ 2348569 w 9895459"/>
              <a:gd name="connsiteY243" fmla="*/ 2891226 h 5422076"/>
              <a:gd name="connsiteX244" fmla="*/ 2337066 w 9895459"/>
              <a:gd name="connsiteY244" fmla="*/ 2853867 h 5422076"/>
              <a:gd name="connsiteX245" fmla="*/ 2327677 w 9895459"/>
              <a:gd name="connsiteY245" fmla="*/ 2806875 h 5422076"/>
              <a:gd name="connsiteX246" fmla="*/ 2289649 w 9895459"/>
              <a:gd name="connsiteY246" fmla="*/ 2781970 h 5422076"/>
              <a:gd name="connsiteX247" fmla="*/ 2266175 w 9895459"/>
              <a:gd name="connsiteY247" fmla="*/ 2781970 h 5422076"/>
              <a:gd name="connsiteX248" fmla="*/ 2214063 w 9895459"/>
              <a:gd name="connsiteY248" fmla="*/ 2775156 h 5422076"/>
              <a:gd name="connsiteX249" fmla="*/ 2146223 w 9895459"/>
              <a:gd name="connsiteY249" fmla="*/ 2775156 h 5422076"/>
              <a:gd name="connsiteX250" fmla="*/ 2130260 w 9895459"/>
              <a:gd name="connsiteY250" fmla="*/ 2784554 h 5422076"/>
              <a:gd name="connsiteX251" fmla="*/ 2142702 w 9895459"/>
              <a:gd name="connsiteY251" fmla="*/ 2796537 h 5422076"/>
              <a:gd name="connsiteX252" fmla="*/ 2155612 w 9895459"/>
              <a:gd name="connsiteY252" fmla="*/ 2812984 h 5422076"/>
              <a:gd name="connsiteX253" fmla="*/ 2135894 w 9895459"/>
              <a:gd name="connsiteY253" fmla="*/ 2806640 h 5422076"/>
              <a:gd name="connsiteX254" fmla="*/ 2112420 w 9895459"/>
              <a:gd name="connsiteY254" fmla="*/ 2811810 h 5422076"/>
              <a:gd name="connsiteX255" fmla="*/ 2088946 w 9895459"/>
              <a:gd name="connsiteY255" fmla="*/ 2799592 h 5422076"/>
              <a:gd name="connsiteX256" fmla="*/ 2065472 w 9895459"/>
              <a:gd name="connsiteY256" fmla="*/ 2795832 h 5422076"/>
              <a:gd name="connsiteX257" fmla="*/ 2031904 w 9895459"/>
              <a:gd name="connsiteY257" fmla="*/ 2786434 h 5422076"/>
              <a:gd name="connsiteX258" fmla="*/ 1957022 w 9895459"/>
              <a:gd name="connsiteY258" fmla="*/ 2831311 h 5422076"/>
              <a:gd name="connsiteX259" fmla="*/ 1916177 w 9895459"/>
              <a:gd name="connsiteY259" fmla="*/ 2873839 h 5422076"/>
              <a:gd name="connsiteX260" fmla="*/ 1927445 w 9895459"/>
              <a:gd name="connsiteY260" fmla="*/ 2905558 h 5422076"/>
              <a:gd name="connsiteX261" fmla="*/ 1933079 w 9895459"/>
              <a:gd name="connsiteY261" fmla="*/ 2931404 h 5422076"/>
              <a:gd name="connsiteX262" fmla="*/ 1909605 w 9895459"/>
              <a:gd name="connsiteY262" fmla="*/ 2981450 h 5422076"/>
              <a:gd name="connsiteX263" fmla="*/ 1918760 w 9895459"/>
              <a:gd name="connsiteY263" fmla="*/ 3047004 h 5422076"/>
              <a:gd name="connsiteX264" fmla="*/ 1956318 w 9895459"/>
              <a:gd name="connsiteY264" fmla="*/ 3102219 h 5422076"/>
              <a:gd name="connsiteX265" fmla="*/ 1985191 w 9895459"/>
              <a:gd name="connsiteY265" fmla="*/ 3128770 h 5422076"/>
              <a:gd name="connsiteX266" fmla="*/ 2001153 w 9895459"/>
              <a:gd name="connsiteY266" fmla="*/ 3138873 h 5422076"/>
              <a:gd name="connsiteX267" fmla="*/ 2019698 w 9895459"/>
              <a:gd name="connsiteY267" fmla="*/ 3141222 h 5422076"/>
              <a:gd name="connsiteX268" fmla="*/ 2057021 w 9895459"/>
              <a:gd name="connsiteY268" fmla="*/ 3131119 h 5422076"/>
              <a:gd name="connsiteX269" fmla="*/ 2083782 w 9895459"/>
              <a:gd name="connsiteY269" fmla="*/ 3136993 h 5422076"/>
              <a:gd name="connsiteX270" fmla="*/ 2090589 w 9895459"/>
              <a:gd name="connsiteY270" fmla="*/ 3136993 h 5422076"/>
              <a:gd name="connsiteX271" fmla="*/ 2096927 w 9895459"/>
              <a:gd name="connsiteY271" fmla="*/ 3119841 h 5422076"/>
              <a:gd name="connsiteX272" fmla="*/ 2115472 w 9895459"/>
              <a:gd name="connsiteY272" fmla="*/ 3085067 h 5422076"/>
              <a:gd name="connsiteX273" fmla="*/ 2131904 w 9895459"/>
              <a:gd name="connsiteY273" fmla="*/ 3050058 h 5422076"/>
              <a:gd name="connsiteX274" fmla="*/ 2202326 w 9895459"/>
              <a:gd name="connsiteY274" fmla="*/ 3043244 h 5422076"/>
              <a:gd name="connsiteX275" fmla="*/ 2210541 w 9895459"/>
              <a:gd name="connsiteY275" fmla="*/ 3072849 h 5422076"/>
              <a:gd name="connsiteX276" fmla="*/ 2200448 w 9895459"/>
              <a:gd name="connsiteY276" fmla="*/ 3099400 h 5422076"/>
              <a:gd name="connsiteX277" fmla="*/ 2194814 w 9895459"/>
              <a:gd name="connsiteY277" fmla="*/ 3116552 h 5422076"/>
              <a:gd name="connsiteX278" fmla="*/ 2188006 w 9895459"/>
              <a:gd name="connsiteY278" fmla="*/ 3119136 h 5422076"/>
              <a:gd name="connsiteX279" fmla="*/ 2173218 w 9895459"/>
              <a:gd name="connsiteY279" fmla="*/ 3132999 h 5422076"/>
              <a:gd name="connsiteX280" fmla="*/ 2178852 w 9895459"/>
              <a:gd name="connsiteY280" fmla="*/ 3149681 h 5422076"/>
              <a:gd name="connsiteX281" fmla="*/ 2178852 w 9895459"/>
              <a:gd name="connsiteY281" fmla="*/ 3173177 h 5422076"/>
              <a:gd name="connsiteX282" fmla="*/ 2150213 w 9895459"/>
              <a:gd name="connsiteY282" fmla="*/ 3202782 h 5422076"/>
              <a:gd name="connsiteX283" fmla="*/ 2176035 w 9895459"/>
              <a:gd name="connsiteY283" fmla="*/ 3208656 h 5422076"/>
              <a:gd name="connsiteX284" fmla="*/ 2225565 w 9895459"/>
              <a:gd name="connsiteY284" fmla="*/ 3216174 h 5422076"/>
              <a:gd name="connsiteX285" fmla="*/ 2294578 w 9895459"/>
              <a:gd name="connsiteY285" fmla="*/ 3221344 h 5422076"/>
              <a:gd name="connsiteX286" fmla="*/ 2310541 w 9895459"/>
              <a:gd name="connsiteY286" fmla="*/ 3249774 h 5422076"/>
              <a:gd name="connsiteX287" fmla="*/ 2312888 w 9895459"/>
              <a:gd name="connsiteY287" fmla="*/ 3304284 h 5422076"/>
              <a:gd name="connsiteX288" fmla="*/ 2295283 w 9895459"/>
              <a:gd name="connsiteY288" fmla="*/ 3351276 h 5422076"/>
              <a:gd name="connsiteX289" fmla="*/ 2331433 w 9895459"/>
              <a:gd name="connsiteY289" fmla="*/ 3393099 h 5422076"/>
              <a:gd name="connsiteX290" fmla="*/ 2378381 w 9895459"/>
              <a:gd name="connsiteY290" fmla="*/ 3416595 h 5422076"/>
              <a:gd name="connsiteX291" fmla="*/ 2443169 w 9895459"/>
              <a:gd name="connsiteY291" fmla="*/ 3403202 h 5422076"/>
              <a:gd name="connsiteX292" fmla="*/ 2490117 w 9895459"/>
              <a:gd name="connsiteY292" fmla="*/ 3435157 h 5422076"/>
              <a:gd name="connsiteX293" fmla="*/ 2510305 w 9895459"/>
              <a:gd name="connsiteY293" fmla="*/ 3391219 h 5422076"/>
              <a:gd name="connsiteX294" fmla="*/ 2548567 w 9895459"/>
              <a:gd name="connsiteY294" fmla="*/ 3350102 h 5422076"/>
              <a:gd name="connsiteX295" fmla="*/ 2612886 w 9895459"/>
              <a:gd name="connsiteY295" fmla="*/ 3329190 h 5422076"/>
              <a:gd name="connsiteX296" fmla="*/ 2659834 w 9895459"/>
              <a:gd name="connsiteY296" fmla="*/ 3327780 h 5422076"/>
              <a:gd name="connsiteX297" fmla="*/ 2763119 w 9895459"/>
              <a:gd name="connsiteY297" fmla="*/ 3345637 h 5422076"/>
              <a:gd name="connsiteX298" fmla="*/ 2895278 w 9895459"/>
              <a:gd name="connsiteY298" fmla="*/ 3372423 h 5422076"/>
              <a:gd name="connsiteX299" fmla="*/ 2957015 w 9895459"/>
              <a:gd name="connsiteY299" fmla="*/ 3436096 h 5422076"/>
              <a:gd name="connsiteX300" fmla="*/ 3027437 w 9895459"/>
              <a:gd name="connsiteY300" fmla="*/ 3492722 h 5422076"/>
              <a:gd name="connsiteX301" fmla="*/ 3134009 w 9895459"/>
              <a:gd name="connsiteY301" fmla="*/ 3521152 h 5422076"/>
              <a:gd name="connsiteX302" fmla="*/ 3175558 w 9895459"/>
              <a:gd name="connsiteY302" fmla="*/ 3571903 h 5422076"/>
              <a:gd name="connsiteX303" fmla="*/ 3217341 w 9895459"/>
              <a:gd name="connsiteY303" fmla="*/ 3606207 h 5422076"/>
              <a:gd name="connsiteX304" fmla="*/ 3264289 w 9895459"/>
              <a:gd name="connsiteY304" fmla="*/ 3656959 h 5422076"/>
              <a:gd name="connsiteX305" fmla="*/ 3295510 w 9895459"/>
              <a:gd name="connsiteY305" fmla="*/ 3702541 h 5422076"/>
              <a:gd name="connsiteX306" fmla="*/ 3496447 w 9895459"/>
              <a:gd name="connsiteY306" fmla="*/ 3763160 h 5422076"/>
              <a:gd name="connsiteX307" fmla="*/ 3590343 w 9895459"/>
              <a:gd name="connsiteY307" fmla="*/ 3819785 h 5422076"/>
              <a:gd name="connsiteX308" fmla="*/ 3633535 w 9895459"/>
              <a:gd name="connsiteY308" fmla="*/ 3821430 h 5422076"/>
              <a:gd name="connsiteX309" fmla="*/ 3639873 w 9895459"/>
              <a:gd name="connsiteY309" fmla="*/ 3875001 h 5422076"/>
              <a:gd name="connsiteX310" fmla="*/ 3645507 w 9895459"/>
              <a:gd name="connsiteY310" fmla="*/ 3911654 h 5422076"/>
              <a:gd name="connsiteX311" fmla="*/ 3598559 w 9895459"/>
              <a:gd name="connsiteY311" fmla="*/ 3980497 h 5422076"/>
              <a:gd name="connsiteX312" fmla="*/ 3549733 w 9895459"/>
              <a:gd name="connsiteY312" fmla="*/ 4016916 h 5422076"/>
              <a:gd name="connsiteX313" fmla="*/ 3536118 w 9895459"/>
              <a:gd name="connsiteY313" fmla="*/ 4031954 h 5422076"/>
              <a:gd name="connsiteX314" fmla="*/ 3526494 w 9895459"/>
              <a:gd name="connsiteY314" fmla="*/ 4073071 h 5422076"/>
              <a:gd name="connsiteX315" fmla="*/ 3523912 w 9895459"/>
              <a:gd name="connsiteY315" fmla="*/ 4128287 h 5422076"/>
              <a:gd name="connsiteX316" fmla="*/ 3519217 w 9895459"/>
              <a:gd name="connsiteY316" fmla="*/ 4237308 h 5422076"/>
              <a:gd name="connsiteX317" fmla="*/ 3454194 w 9895459"/>
              <a:gd name="connsiteY317" fmla="*/ 4260804 h 5422076"/>
              <a:gd name="connsiteX318" fmla="*/ 3394336 w 9895459"/>
              <a:gd name="connsiteY318" fmla="*/ 4336226 h 5422076"/>
              <a:gd name="connsiteX319" fmla="*/ 3314993 w 9895459"/>
              <a:gd name="connsiteY319" fmla="*/ 4377344 h 5422076"/>
              <a:gd name="connsiteX320" fmla="*/ 3286825 w 9895459"/>
              <a:gd name="connsiteY320" fmla="*/ 4417522 h 5422076"/>
              <a:gd name="connsiteX321" fmla="*/ 3257247 w 9895459"/>
              <a:gd name="connsiteY321" fmla="*/ 4507277 h 5422076"/>
              <a:gd name="connsiteX322" fmla="*/ 3191520 w 9895459"/>
              <a:gd name="connsiteY322" fmla="*/ 4583403 h 5422076"/>
              <a:gd name="connsiteX323" fmla="*/ 3111239 w 9895459"/>
              <a:gd name="connsiteY323" fmla="*/ 4681851 h 5422076"/>
              <a:gd name="connsiteX324" fmla="*/ 3087765 w 9895459"/>
              <a:gd name="connsiteY324" fmla="*/ 4708872 h 5422076"/>
              <a:gd name="connsiteX325" fmla="*/ 3034010 w 9895459"/>
              <a:gd name="connsiteY325" fmla="*/ 4706522 h 5422076"/>
              <a:gd name="connsiteX326" fmla="*/ 3036826 w 9895459"/>
              <a:gd name="connsiteY326" fmla="*/ 4719915 h 5422076"/>
              <a:gd name="connsiteX327" fmla="*/ 3032836 w 9895459"/>
              <a:gd name="connsiteY327" fmla="*/ 4762677 h 5422076"/>
              <a:gd name="connsiteX328" fmla="*/ 2976263 w 9895459"/>
              <a:gd name="connsiteY328" fmla="*/ 4786173 h 5422076"/>
              <a:gd name="connsiteX329" fmla="*/ 2936827 w 9895459"/>
              <a:gd name="connsiteY329" fmla="*/ 4780299 h 5422076"/>
              <a:gd name="connsiteX330" fmla="*/ 2913353 w 9895459"/>
              <a:gd name="connsiteY330" fmla="*/ 4820008 h 5422076"/>
              <a:gd name="connsiteX331" fmla="*/ 2870161 w 9895459"/>
              <a:gd name="connsiteY331" fmla="*/ 4838804 h 5422076"/>
              <a:gd name="connsiteX332" fmla="*/ 2883541 w 9895459"/>
              <a:gd name="connsiteY332" fmla="*/ 4913521 h 5422076"/>
              <a:gd name="connsiteX333" fmla="*/ 2794809 w 9895459"/>
              <a:gd name="connsiteY333" fmla="*/ 5015024 h 5422076"/>
              <a:gd name="connsiteX334" fmla="*/ 2777204 w 9895459"/>
              <a:gd name="connsiteY334" fmla="*/ 5048623 h 5422076"/>
              <a:gd name="connsiteX335" fmla="*/ 2789880 w 9895459"/>
              <a:gd name="connsiteY335" fmla="*/ 5105248 h 5422076"/>
              <a:gd name="connsiteX336" fmla="*/ 2772274 w 9895459"/>
              <a:gd name="connsiteY336" fmla="*/ 5139552 h 5422076"/>
              <a:gd name="connsiteX337" fmla="*/ 2729082 w 9895459"/>
              <a:gd name="connsiteY337" fmla="*/ 5186544 h 5422076"/>
              <a:gd name="connsiteX338" fmla="*/ 2696923 w 9895459"/>
              <a:gd name="connsiteY338" fmla="*/ 5238705 h 5422076"/>
              <a:gd name="connsiteX339" fmla="*/ 2717815 w 9895459"/>
              <a:gd name="connsiteY339" fmla="*/ 5330574 h 5422076"/>
              <a:gd name="connsiteX340" fmla="*/ 2793870 w 9895459"/>
              <a:gd name="connsiteY340" fmla="*/ 5382970 h 5422076"/>
              <a:gd name="connsiteX341" fmla="*/ 2857250 w 9895459"/>
              <a:gd name="connsiteY341" fmla="*/ 5400122 h 5422076"/>
              <a:gd name="connsiteX342" fmla="*/ 2809129 w 9895459"/>
              <a:gd name="connsiteY342" fmla="*/ 5413515 h 5422076"/>
              <a:gd name="connsiteX343" fmla="*/ 2728143 w 9895459"/>
              <a:gd name="connsiteY343" fmla="*/ 5421034 h 5422076"/>
              <a:gd name="connsiteX344" fmla="*/ 2628144 w 9895459"/>
              <a:gd name="connsiteY344" fmla="*/ 5368638 h 5422076"/>
              <a:gd name="connsiteX345" fmla="*/ 2566407 w 9895459"/>
              <a:gd name="connsiteY345" fmla="*/ 5304494 h 5422076"/>
              <a:gd name="connsiteX346" fmla="*/ 2532840 w 9895459"/>
              <a:gd name="connsiteY346" fmla="*/ 5221553 h 5422076"/>
              <a:gd name="connsiteX347" fmla="*/ 2535187 w 9895459"/>
              <a:gd name="connsiteY347" fmla="*/ 5093265 h 5422076"/>
              <a:gd name="connsiteX348" fmla="*/ 2556783 w 9895459"/>
              <a:gd name="connsiteY348" fmla="*/ 4922215 h 5422076"/>
              <a:gd name="connsiteX349" fmla="*/ 2607956 w 9895459"/>
              <a:gd name="connsiteY349" fmla="*/ 4660705 h 5422076"/>
              <a:gd name="connsiteX350" fmla="*/ 2661008 w 9895459"/>
              <a:gd name="connsiteY350" fmla="*/ 4400840 h 5422076"/>
              <a:gd name="connsiteX351" fmla="*/ 2672979 w 9895459"/>
              <a:gd name="connsiteY351" fmla="*/ 4320249 h 5422076"/>
              <a:gd name="connsiteX352" fmla="*/ 2675327 w 9895459"/>
              <a:gd name="connsiteY352" fmla="*/ 4229085 h 5422076"/>
              <a:gd name="connsiteX353" fmla="*/ 2664059 w 9895459"/>
              <a:gd name="connsiteY353" fmla="*/ 4196190 h 5422076"/>
              <a:gd name="connsiteX354" fmla="*/ 2620867 w 9895459"/>
              <a:gd name="connsiteY354" fmla="*/ 4145439 h 5422076"/>
              <a:gd name="connsiteX355" fmla="*/ 2564060 w 9895459"/>
              <a:gd name="connsiteY355" fmla="*/ 4107376 h 5422076"/>
              <a:gd name="connsiteX356" fmla="*/ 2512652 w 9895459"/>
              <a:gd name="connsiteY356" fmla="*/ 4060384 h 5422076"/>
              <a:gd name="connsiteX357" fmla="*/ 2473450 w 9895459"/>
              <a:gd name="connsiteY357" fmla="*/ 3981907 h 5422076"/>
              <a:gd name="connsiteX358" fmla="*/ 2408662 w 9895459"/>
              <a:gd name="connsiteY358" fmla="*/ 3866307 h 5422076"/>
              <a:gd name="connsiteX359" fmla="*/ 2366174 w 9895459"/>
              <a:gd name="connsiteY359" fmla="*/ 3782427 h 5422076"/>
              <a:gd name="connsiteX360" fmla="*/ 2382841 w 9895459"/>
              <a:gd name="connsiteY360" fmla="*/ 3715228 h 5422076"/>
              <a:gd name="connsiteX361" fmla="*/ 2421338 w 9895459"/>
              <a:gd name="connsiteY361" fmla="*/ 3633932 h 5422076"/>
              <a:gd name="connsiteX362" fmla="*/ 2475798 w 9895459"/>
              <a:gd name="connsiteY362" fmla="*/ 3560860 h 5422076"/>
              <a:gd name="connsiteX363" fmla="*/ 2474389 w 9895459"/>
              <a:gd name="connsiteY363" fmla="*/ 3501650 h 5422076"/>
              <a:gd name="connsiteX364" fmla="*/ 2467112 w 9895459"/>
              <a:gd name="connsiteY364" fmla="*/ 3461472 h 5422076"/>
              <a:gd name="connsiteX365" fmla="*/ 2445516 w 9895459"/>
              <a:gd name="connsiteY365" fmla="*/ 3421059 h 5422076"/>
              <a:gd name="connsiteX366" fmla="*/ 2418286 w 9895459"/>
              <a:gd name="connsiteY366" fmla="*/ 3421059 h 5422076"/>
              <a:gd name="connsiteX367" fmla="*/ 2390118 w 9895459"/>
              <a:gd name="connsiteY367" fmla="*/ 3454658 h 5422076"/>
              <a:gd name="connsiteX368" fmla="*/ 2374155 w 9895459"/>
              <a:gd name="connsiteY368" fmla="*/ 3441970 h 5422076"/>
              <a:gd name="connsiteX369" fmla="*/ 2341292 w 9895459"/>
              <a:gd name="connsiteY369" fmla="*/ 3431397 h 5422076"/>
              <a:gd name="connsiteX370" fmla="*/ 2316409 w 9895459"/>
              <a:gd name="connsiteY370" fmla="*/ 3421764 h 5422076"/>
              <a:gd name="connsiteX371" fmla="*/ 2269461 w 9895459"/>
              <a:gd name="connsiteY371" fmla="*/ 3394274 h 5422076"/>
              <a:gd name="connsiteX372" fmla="*/ 2249508 w 9895459"/>
              <a:gd name="connsiteY372" fmla="*/ 3349396 h 5422076"/>
              <a:gd name="connsiteX373" fmla="*/ 2195049 w 9895459"/>
              <a:gd name="connsiteY373" fmla="*/ 3295591 h 5422076"/>
              <a:gd name="connsiteX374" fmla="*/ 2095754 w 9895459"/>
              <a:gd name="connsiteY374" fmla="*/ 3253768 h 5422076"/>
              <a:gd name="connsiteX375" fmla="*/ 2016411 w 9895459"/>
              <a:gd name="connsiteY375" fmla="*/ 3201607 h 5422076"/>
              <a:gd name="connsiteX376" fmla="*/ 1969463 w 9895459"/>
              <a:gd name="connsiteY376" fmla="*/ 3186570 h 5422076"/>
              <a:gd name="connsiteX377" fmla="*/ 1869464 w 9895459"/>
              <a:gd name="connsiteY377" fmla="*/ 3161194 h 5422076"/>
              <a:gd name="connsiteX378" fmla="*/ 1778855 w 9895459"/>
              <a:gd name="connsiteY378" fmla="*/ 3130649 h 5422076"/>
              <a:gd name="connsiteX379" fmla="*/ 1711484 w 9895459"/>
              <a:gd name="connsiteY379" fmla="*/ 3083657 h 5422076"/>
              <a:gd name="connsiteX380" fmla="*/ 1705146 w 9895459"/>
              <a:gd name="connsiteY380" fmla="*/ 3038075 h 5422076"/>
              <a:gd name="connsiteX381" fmla="*/ 1649043 w 9895459"/>
              <a:gd name="connsiteY381" fmla="*/ 2963593 h 5422076"/>
              <a:gd name="connsiteX382" fmla="*/ 1596227 w 9895459"/>
              <a:gd name="connsiteY382" fmla="*/ 2902974 h 5422076"/>
              <a:gd name="connsiteX383" fmla="*/ 1543410 w 9895459"/>
              <a:gd name="connsiteY383" fmla="*/ 2850578 h 5422076"/>
              <a:gd name="connsiteX384" fmla="*/ 1509608 w 9895459"/>
              <a:gd name="connsiteY384" fmla="*/ 2774451 h 5422076"/>
              <a:gd name="connsiteX385" fmla="*/ 1435899 w 9895459"/>
              <a:gd name="connsiteY385" fmla="*/ 2712422 h 5422076"/>
              <a:gd name="connsiteX386" fmla="*/ 1459373 w 9895459"/>
              <a:gd name="connsiteY386" fmla="*/ 2772336 h 5422076"/>
              <a:gd name="connsiteX387" fmla="*/ 1502566 w 9895459"/>
              <a:gd name="connsiteY387" fmla="*/ 2861151 h 5422076"/>
              <a:gd name="connsiteX388" fmla="*/ 1556321 w 9895459"/>
              <a:gd name="connsiteY388" fmla="*/ 2929759 h 5422076"/>
              <a:gd name="connsiteX389" fmla="*/ 1550687 w 9895459"/>
              <a:gd name="connsiteY389" fmla="*/ 2967118 h 5422076"/>
              <a:gd name="connsiteX390" fmla="*/ 1518528 w 9895459"/>
              <a:gd name="connsiteY390" fmla="*/ 2935868 h 5422076"/>
              <a:gd name="connsiteX391" fmla="*/ 1506556 w 9895459"/>
              <a:gd name="connsiteY391" fmla="*/ 2901564 h 5422076"/>
              <a:gd name="connsiteX392" fmla="*/ 1452096 w 9895459"/>
              <a:gd name="connsiteY392" fmla="*/ 2858096 h 5422076"/>
              <a:gd name="connsiteX393" fmla="*/ 1426510 w 9895459"/>
              <a:gd name="connsiteY393" fmla="*/ 2829901 h 5422076"/>
              <a:gd name="connsiteX394" fmla="*/ 1459373 w 9895459"/>
              <a:gd name="connsiteY394" fmla="*/ 2835070 h 5422076"/>
              <a:gd name="connsiteX395" fmla="*/ 1415242 w 9895459"/>
              <a:gd name="connsiteY395" fmla="*/ 2778915 h 5422076"/>
              <a:gd name="connsiteX396" fmla="*/ 1384961 w 9895459"/>
              <a:gd name="connsiteY396" fmla="*/ 2704903 h 5422076"/>
              <a:gd name="connsiteX397" fmla="*/ 1301628 w 9895459"/>
              <a:gd name="connsiteY397" fmla="*/ 2638409 h 5422076"/>
              <a:gd name="connsiteX398" fmla="*/ 1263835 w 9895459"/>
              <a:gd name="connsiteY398" fmla="*/ 2601051 h 5422076"/>
              <a:gd name="connsiteX399" fmla="*/ 1243882 w 9895459"/>
              <a:gd name="connsiteY399" fmla="*/ 2533148 h 5422076"/>
              <a:gd name="connsiteX400" fmla="*/ 1187779 w 9895459"/>
              <a:gd name="connsiteY400" fmla="*/ 2427886 h 5422076"/>
              <a:gd name="connsiteX401" fmla="*/ 1190127 w 9895459"/>
              <a:gd name="connsiteY401" fmla="*/ 2295604 h 5422076"/>
              <a:gd name="connsiteX402" fmla="*/ 1199751 w 9895459"/>
              <a:gd name="connsiteY402" fmla="*/ 2152983 h 5422076"/>
              <a:gd name="connsiteX403" fmla="*/ 1167357 w 9895459"/>
              <a:gd name="connsiteY403" fmla="*/ 2091424 h 5422076"/>
              <a:gd name="connsiteX404" fmla="*/ 1196934 w 9895459"/>
              <a:gd name="connsiteY404" fmla="*/ 2089779 h 5422076"/>
              <a:gd name="connsiteX405" fmla="*/ 1237075 w 9895459"/>
              <a:gd name="connsiteY405" fmla="*/ 2104817 h 5422076"/>
              <a:gd name="connsiteX406" fmla="*/ 1203507 w 9895459"/>
              <a:gd name="connsiteY406" fmla="*/ 2052656 h 5422076"/>
              <a:gd name="connsiteX407" fmla="*/ 1136136 w 9895459"/>
              <a:gd name="connsiteY407" fmla="*/ 2018116 h 5422076"/>
              <a:gd name="connsiteX408" fmla="*/ 1089188 w 9895459"/>
              <a:gd name="connsiteY408" fmla="*/ 1994621 h 5422076"/>
              <a:gd name="connsiteX409" fmla="*/ 1064306 w 9895459"/>
              <a:gd name="connsiteY409" fmla="*/ 1949743 h 5422076"/>
              <a:gd name="connsiteX410" fmla="*/ 1024165 w 9895459"/>
              <a:gd name="connsiteY410" fmla="*/ 1910975 h 5422076"/>
              <a:gd name="connsiteX411" fmla="*/ 1010550 w 9895459"/>
              <a:gd name="connsiteY411" fmla="*/ 1860929 h 5422076"/>
              <a:gd name="connsiteX412" fmla="*/ 974400 w 9895459"/>
              <a:gd name="connsiteY412" fmla="*/ 1845891 h 5422076"/>
              <a:gd name="connsiteX413" fmla="*/ 944119 w 9895459"/>
              <a:gd name="connsiteY413" fmla="*/ 1819811 h 5422076"/>
              <a:gd name="connsiteX414" fmla="*/ 900927 w 9895459"/>
              <a:gd name="connsiteY414" fmla="*/ 1789971 h 5422076"/>
              <a:gd name="connsiteX415" fmla="*/ 867124 w 9895459"/>
              <a:gd name="connsiteY415" fmla="*/ 1746503 h 5422076"/>
              <a:gd name="connsiteX416" fmla="*/ 813604 w 9895459"/>
              <a:gd name="connsiteY416" fmla="*/ 1686119 h 5422076"/>
              <a:gd name="connsiteX417" fmla="*/ 672760 w 9895459"/>
              <a:gd name="connsiteY417" fmla="*/ 1636777 h 5422076"/>
              <a:gd name="connsiteX418" fmla="*/ 623934 w 9895459"/>
              <a:gd name="connsiteY418" fmla="*/ 1639127 h 5422076"/>
              <a:gd name="connsiteX419" fmla="*/ 564779 w 9895459"/>
              <a:gd name="connsiteY419" fmla="*/ 1601769 h 5422076"/>
              <a:gd name="connsiteX420" fmla="*/ 527925 w 9895459"/>
              <a:gd name="connsiteY420" fmla="*/ 1627144 h 5422076"/>
              <a:gd name="connsiteX421" fmla="*/ 458911 w 9895459"/>
              <a:gd name="connsiteY421" fmla="*/ 1691993 h 5422076"/>
              <a:gd name="connsiteX422" fmla="*/ 421118 w 9895459"/>
              <a:gd name="connsiteY422" fmla="*/ 1700216 h 5422076"/>
              <a:gd name="connsiteX423" fmla="*/ 429334 w 9895459"/>
              <a:gd name="connsiteY423" fmla="*/ 1662858 h 5422076"/>
              <a:gd name="connsiteX424" fmla="*/ 462902 w 9895459"/>
              <a:gd name="connsiteY424" fmla="*/ 1628554 h 5422076"/>
              <a:gd name="connsiteX425" fmla="*/ 475813 w 9895459"/>
              <a:gd name="connsiteY425" fmla="*/ 1617276 h 5422076"/>
              <a:gd name="connsiteX426" fmla="*/ 478160 w 9895459"/>
              <a:gd name="connsiteY426" fmla="*/ 1605528 h 5422076"/>
              <a:gd name="connsiteX427" fmla="*/ 501634 w 9895459"/>
              <a:gd name="connsiteY427" fmla="*/ 1584616 h 5422076"/>
              <a:gd name="connsiteX428" fmla="*/ 439193 w 9895459"/>
              <a:gd name="connsiteY428" fmla="*/ 1615866 h 5422076"/>
              <a:gd name="connsiteX429" fmla="*/ 379804 w 9895459"/>
              <a:gd name="connsiteY429" fmla="*/ 1683065 h 5422076"/>
              <a:gd name="connsiteX430" fmla="*/ 364781 w 9895459"/>
              <a:gd name="connsiteY430" fmla="*/ 1727237 h 5422076"/>
              <a:gd name="connsiteX431" fmla="*/ 269241 w 9895459"/>
              <a:gd name="connsiteY431" fmla="*/ 1812292 h 5422076"/>
              <a:gd name="connsiteX432" fmla="*/ 149759 w 9895459"/>
              <a:gd name="connsiteY432" fmla="*/ 1875261 h 5422076"/>
              <a:gd name="connsiteX433" fmla="*/ 93656 w 9895459"/>
              <a:gd name="connsiteY433" fmla="*/ 1898757 h 5422076"/>
              <a:gd name="connsiteX434" fmla="*/ 55393 w 9895459"/>
              <a:gd name="connsiteY434" fmla="*/ 1906276 h 5422076"/>
              <a:gd name="connsiteX435" fmla="*/ 104923 w 9895459"/>
              <a:gd name="connsiteY435" fmla="*/ 1871267 h 5422076"/>
              <a:gd name="connsiteX436" fmla="*/ 172998 w 9895459"/>
              <a:gd name="connsiteY436" fmla="*/ 1841662 h 5422076"/>
              <a:gd name="connsiteX437" fmla="*/ 234735 w 9895459"/>
              <a:gd name="connsiteY437" fmla="*/ 1797490 h 5422076"/>
              <a:gd name="connsiteX438" fmla="*/ 274875 w 9895459"/>
              <a:gd name="connsiteY438" fmla="*/ 1738985 h 5422076"/>
              <a:gd name="connsiteX439" fmla="*/ 265251 w 9895459"/>
              <a:gd name="connsiteY439" fmla="*/ 1720423 h 5422076"/>
              <a:gd name="connsiteX440" fmla="*/ 205862 w 9895459"/>
              <a:gd name="connsiteY440" fmla="*/ 1720423 h 5422076"/>
              <a:gd name="connsiteX441" fmla="*/ 151402 w 9895459"/>
              <a:gd name="connsiteY441" fmla="*/ 1726297 h 5422076"/>
              <a:gd name="connsiteX442" fmla="*/ 145064 w 9895459"/>
              <a:gd name="connsiteY442" fmla="*/ 1692698 h 5422076"/>
              <a:gd name="connsiteX443" fmla="*/ 98116 w 9895459"/>
              <a:gd name="connsiteY443" fmla="*/ 1686589 h 5422076"/>
              <a:gd name="connsiteX444" fmla="*/ 59619 w 9895459"/>
              <a:gd name="connsiteY444" fmla="*/ 1648525 h 5422076"/>
              <a:gd name="connsiteX445" fmla="*/ 52576 w 9895459"/>
              <a:gd name="connsiteY445" fmla="*/ 1589551 h 5422076"/>
              <a:gd name="connsiteX446" fmla="*/ 88492 w 9895459"/>
              <a:gd name="connsiteY446" fmla="*/ 1558301 h 5422076"/>
              <a:gd name="connsiteX447" fmla="*/ 150932 w 9895459"/>
              <a:gd name="connsiteY447" fmla="*/ 1534805 h 5422076"/>
              <a:gd name="connsiteX448" fmla="*/ 177458 w 9895459"/>
              <a:gd name="connsiteY448" fmla="*/ 1519298 h 5422076"/>
              <a:gd name="connsiteX449" fmla="*/ 160557 w 9895459"/>
              <a:gd name="connsiteY449" fmla="*/ 1484759 h 5422076"/>
              <a:gd name="connsiteX450" fmla="*/ 174172 w 9895459"/>
              <a:gd name="connsiteY450" fmla="*/ 1475830 h 5422076"/>
              <a:gd name="connsiteX451" fmla="*/ 159853 w 9895459"/>
              <a:gd name="connsiteY451" fmla="*/ 1459383 h 5422076"/>
              <a:gd name="connsiteX452" fmla="*/ 83327 w 9895459"/>
              <a:gd name="connsiteY452" fmla="*/ 1485934 h 5422076"/>
              <a:gd name="connsiteX453" fmla="*/ 31215 w 9895459"/>
              <a:gd name="connsiteY453" fmla="*/ 1478650 h 5422076"/>
              <a:gd name="connsiteX454" fmla="*/ 28868 w 9895459"/>
              <a:gd name="connsiteY454" fmla="*/ 1455154 h 5422076"/>
              <a:gd name="connsiteX455" fmla="*/ 22530 w 9895459"/>
              <a:gd name="connsiteY455" fmla="*/ 1435887 h 5422076"/>
              <a:gd name="connsiteX456" fmla="*/ 80276 w 9895459"/>
              <a:gd name="connsiteY456" fmla="*/ 1404403 h 5422076"/>
              <a:gd name="connsiteX457" fmla="*/ 117365 w 9895459"/>
              <a:gd name="connsiteY457" fmla="*/ 1426254 h 5422076"/>
              <a:gd name="connsiteX458" fmla="*/ 177223 w 9895459"/>
              <a:gd name="connsiteY458" fmla="*/ 1392655 h 5422076"/>
              <a:gd name="connsiteX459" fmla="*/ 157270 w 9895459"/>
              <a:gd name="connsiteY459" fmla="*/ 1372448 h 5422076"/>
              <a:gd name="connsiteX460" fmla="*/ 106097 w 9895459"/>
              <a:gd name="connsiteY460" fmla="*/ 1365869 h 5422076"/>
              <a:gd name="connsiteX461" fmla="*/ 90839 w 9895459"/>
              <a:gd name="connsiteY461" fmla="*/ 1337439 h 5422076"/>
              <a:gd name="connsiteX462" fmla="*/ 58680 w 9895459"/>
              <a:gd name="connsiteY462" fmla="*/ 1301490 h 5422076"/>
              <a:gd name="connsiteX463" fmla="*/ 105628 w 9895459"/>
              <a:gd name="connsiteY463" fmla="*/ 1261312 h 5422076"/>
              <a:gd name="connsiteX464" fmla="*/ 170416 w 9895459"/>
              <a:gd name="connsiteY464" fmla="*/ 1194114 h 5422076"/>
              <a:gd name="connsiteX465" fmla="*/ 277927 w 9895459"/>
              <a:gd name="connsiteY465" fmla="*/ 1144772 h 5422076"/>
              <a:gd name="connsiteX466" fmla="*/ 316424 w 9895459"/>
              <a:gd name="connsiteY466" fmla="*/ 1146182 h 5422076"/>
              <a:gd name="connsiteX467" fmla="*/ 393184 w 9895459"/>
              <a:gd name="connsiteY467" fmla="*/ 1144068 h 5422076"/>
              <a:gd name="connsiteX468" fmla="*/ 422057 w 9895459"/>
              <a:gd name="connsiteY468" fmla="*/ 1170853 h 5422076"/>
              <a:gd name="connsiteX469" fmla="*/ 597643 w 9895459"/>
              <a:gd name="connsiteY469" fmla="*/ 1181426 h 5422076"/>
              <a:gd name="connsiteX470" fmla="*/ 769707 w 9895459"/>
              <a:gd name="connsiteY470" fmla="*/ 1191764 h 5422076"/>
              <a:gd name="connsiteX471" fmla="*/ 849284 w 9895459"/>
              <a:gd name="connsiteY471" fmla="*/ 1222074 h 5422076"/>
              <a:gd name="connsiteX472" fmla="*/ 897875 w 9895459"/>
              <a:gd name="connsiteY472" fmla="*/ 1179077 h 5422076"/>
              <a:gd name="connsiteX473" fmla="*/ 2824152 w 9895459"/>
              <a:gd name="connsiteY473" fmla="*/ 312781 h 5422076"/>
              <a:gd name="connsiteX474" fmla="*/ 2752321 w 9895459"/>
              <a:gd name="connsiteY474" fmla="*/ 388908 h 5422076"/>
              <a:gd name="connsiteX475" fmla="*/ 2584013 w 9895459"/>
              <a:gd name="connsiteY475" fmla="*/ 454697 h 5422076"/>
              <a:gd name="connsiteX476" fmla="*/ 2604670 w 9895459"/>
              <a:gd name="connsiteY476" fmla="*/ 507093 h 5422076"/>
              <a:gd name="connsiteX477" fmla="*/ 2645515 w 9895459"/>
              <a:gd name="connsiteY477" fmla="*/ 551030 h 5422076"/>
              <a:gd name="connsiteX478" fmla="*/ 2698566 w 9895459"/>
              <a:gd name="connsiteY478" fmla="*/ 583219 h 5422076"/>
              <a:gd name="connsiteX479" fmla="*/ 2776969 w 9895459"/>
              <a:gd name="connsiteY479" fmla="*/ 595202 h 5422076"/>
              <a:gd name="connsiteX480" fmla="*/ 2865936 w 9895459"/>
              <a:gd name="connsiteY480" fmla="*/ 602486 h 5422076"/>
              <a:gd name="connsiteX481" fmla="*/ 2994104 w 9895459"/>
              <a:gd name="connsiteY481" fmla="*/ 625982 h 5422076"/>
              <a:gd name="connsiteX482" fmla="*/ 3055840 w 9895459"/>
              <a:gd name="connsiteY482" fmla="*/ 745576 h 5422076"/>
              <a:gd name="connsiteX483" fmla="*/ 3102788 w 9895459"/>
              <a:gd name="connsiteY483" fmla="*/ 854598 h 5422076"/>
              <a:gd name="connsiteX484" fmla="*/ 3084244 w 9895459"/>
              <a:gd name="connsiteY484" fmla="*/ 914982 h 5422076"/>
              <a:gd name="connsiteX485" fmla="*/ 3102788 w 9895459"/>
              <a:gd name="connsiteY485" fmla="*/ 945762 h 5422076"/>
              <a:gd name="connsiteX486" fmla="*/ 3105136 w 9895459"/>
              <a:gd name="connsiteY486" fmla="*/ 973957 h 5422076"/>
              <a:gd name="connsiteX487" fmla="*/ 3116403 w 9895459"/>
              <a:gd name="connsiteY487" fmla="*/ 1011315 h 5422076"/>
              <a:gd name="connsiteX488" fmla="*/ 3157248 w 9895459"/>
              <a:gd name="connsiteY488" fmla="*/ 982885 h 5422076"/>
              <a:gd name="connsiteX489" fmla="*/ 3210065 w 9895459"/>
              <a:gd name="connsiteY489" fmla="*/ 1031522 h 5422076"/>
              <a:gd name="connsiteX490" fmla="*/ 3143633 w 9895459"/>
              <a:gd name="connsiteY490" fmla="*/ 1121981 h 5422076"/>
              <a:gd name="connsiteX491" fmla="*/ 3130722 w 9895459"/>
              <a:gd name="connsiteY491" fmla="*/ 1215965 h 5422076"/>
              <a:gd name="connsiteX492" fmla="*/ 3173210 w 9895459"/>
              <a:gd name="connsiteY492" fmla="*/ 1318407 h 5422076"/>
              <a:gd name="connsiteX493" fmla="*/ 3247858 w 9895459"/>
              <a:gd name="connsiteY493" fmla="*/ 1441526 h 5422076"/>
              <a:gd name="connsiteX494" fmla="*/ 3298327 w 9895459"/>
              <a:gd name="connsiteY494" fmla="*/ 1512014 h 5422076"/>
              <a:gd name="connsiteX495" fmla="*/ 3384007 w 9895459"/>
              <a:gd name="connsiteY495" fmla="*/ 1536685 h 5422076"/>
              <a:gd name="connsiteX496" fmla="*/ 3433537 w 9895459"/>
              <a:gd name="connsiteY496" fmla="*/ 1527756 h 5422076"/>
              <a:gd name="connsiteX497" fmla="*/ 3485649 w 9895459"/>
              <a:gd name="connsiteY497" fmla="*/ 1363285 h 5422076"/>
              <a:gd name="connsiteX498" fmla="*/ 3527433 w 9895459"/>
              <a:gd name="connsiteY498" fmla="*/ 1272121 h 5422076"/>
              <a:gd name="connsiteX499" fmla="*/ 3657949 w 9895459"/>
              <a:gd name="connsiteY499" fmla="*/ 1223484 h 5422076"/>
              <a:gd name="connsiteX500" fmla="*/ 3714051 w 9895459"/>
              <a:gd name="connsiteY500" fmla="*/ 1136784 h 5422076"/>
              <a:gd name="connsiteX501" fmla="*/ 3800671 w 9895459"/>
              <a:gd name="connsiteY501" fmla="*/ 1106239 h 5422076"/>
              <a:gd name="connsiteX502" fmla="*/ 3936820 w 9895459"/>
              <a:gd name="connsiteY502" fmla="*/ 1039746 h 5422076"/>
              <a:gd name="connsiteX503" fmla="*/ 4002547 w 9895459"/>
              <a:gd name="connsiteY503" fmla="*/ 1000272 h 5422076"/>
              <a:gd name="connsiteX504" fmla="*/ 3984941 w 9895459"/>
              <a:gd name="connsiteY504" fmla="*/ 897125 h 5422076"/>
              <a:gd name="connsiteX505" fmla="*/ 4005598 w 9895459"/>
              <a:gd name="connsiteY505" fmla="*/ 820998 h 5422076"/>
              <a:gd name="connsiteX506" fmla="*/ 4049025 w 9895459"/>
              <a:gd name="connsiteY506" fmla="*/ 738763 h 5422076"/>
              <a:gd name="connsiteX507" fmla="*/ 4091513 w 9895459"/>
              <a:gd name="connsiteY507" fmla="*/ 679083 h 5422076"/>
              <a:gd name="connsiteX508" fmla="*/ 4069917 w 9895459"/>
              <a:gd name="connsiteY508" fmla="*/ 598492 h 5422076"/>
              <a:gd name="connsiteX509" fmla="*/ 4062640 w 9895459"/>
              <a:gd name="connsiteY509" fmla="*/ 553615 h 5422076"/>
              <a:gd name="connsiteX510" fmla="*/ 4062640 w 9895459"/>
              <a:gd name="connsiteY510" fmla="*/ 483127 h 5422076"/>
              <a:gd name="connsiteX511" fmla="*/ 4104424 w 9895459"/>
              <a:gd name="connsiteY511" fmla="*/ 445063 h 5422076"/>
              <a:gd name="connsiteX512" fmla="*/ 4052312 w 9895459"/>
              <a:gd name="connsiteY512" fmla="*/ 369641 h 5422076"/>
              <a:gd name="connsiteX513" fmla="*/ 4069213 w 9895459"/>
              <a:gd name="connsiteY513" fmla="*/ 308317 h 5422076"/>
              <a:gd name="connsiteX514" fmla="*/ 4164518 w 9895459"/>
              <a:gd name="connsiteY514" fmla="*/ 227726 h 5422076"/>
              <a:gd name="connsiteX515" fmla="*/ 4203015 w 9895459"/>
              <a:gd name="connsiteY515" fmla="*/ 185903 h 5422076"/>
              <a:gd name="connsiteX516" fmla="*/ 4271794 w 9895459"/>
              <a:gd name="connsiteY516" fmla="*/ 147840 h 5422076"/>
              <a:gd name="connsiteX517" fmla="*/ 4264517 w 9895459"/>
              <a:gd name="connsiteY517" fmla="*/ 129278 h 5422076"/>
              <a:gd name="connsiteX518" fmla="*/ 4177428 w 9895459"/>
              <a:gd name="connsiteY518" fmla="*/ 113536 h 5422076"/>
              <a:gd name="connsiteX519" fmla="*/ 4081889 w 9895459"/>
              <a:gd name="connsiteY519" fmla="*/ 139616 h 5422076"/>
              <a:gd name="connsiteX520" fmla="*/ 3964519 w 9895459"/>
              <a:gd name="connsiteY520" fmla="*/ 170396 h 5422076"/>
              <a:gd name="connsiteX521" fmla="*/ 3967101 w 9895459"/>
              <a:gd name="connsiteY521" fmla="*/ 138206 h 5422076"/>
              <a:gd name="connsiteX522" fmla="*/ 4018274 w 9895459"/>
              <a:gd name="connsiteY522" fmla="*/ 64899 h 5422076"/>
              <a:gd name="connsiteX523" fmla="*/ 3898557 w 9895459"/>
              <a:gd name="connsiteY523" fmla="*/ 31300 h 5422076"/>
              <a:gd name="connsiteX524" fmla="*/ 3718512 w 9895459"/>
              <a:gd name="connsiteY524" fmla="*/ 285 h 5422076"/>
              <a:gd name="connsiteX525" fmla="*/ 3571095 w 9895459"/>
              <a:gd name="connsiteY525" fmla="*/ 11328 h 5422076"/>
              <a:gd name="connsiteX526" fmla="*/ 3521330 w 9895459"/>
              <a:gd name="connsiteY526" fmla="*/ 53151 h 5422076"/>
              <a:gd name="connsiteX527" fmla="*/ 3401143 w 9895459"/>
              <a:gd name="connsiteY527" fmla="*/ 42813 h 5422076"/>
              <a:gd name="connsiteX528" fmla="*/ 3289876 w 9895459"/>
              <a:gd name="connsiteY528" fmla="*/ 77822 h 5422076"/>
              <a:gd name="connsiteX529" fmla="*/ 3335416 w 9895459"/>
              <a:gd name="connsiteY529" fmla="*/ 103197 h 5422076"/>
              <a:gd name="connsiteX530" fmla="*/ 3382364 w 9895459"/>
              <a:gd name="connsiteY530" fmla="*/ 150189 h 5422076"/>
              <a:gd name="connsiteX531" fmla="*/ 3269454 w 9895459"/>
              <a:gd name="connsiteY531" fmla="*/ 115650 h 5422076"/>
              <a:gd name="connsiteX532" fmla="*/ 3122741 w 9895459"/>
              <a:gd name="connsiteY532" fmla="*/ 122464 h 5422076"/>
              <a:gd name="connsiteX533" fmla="*/ 3022507 w 9895459"/>
              <a:gd name="connsiteY533" fmla="*/ 144080 h 5422076"/>
              <a:gd name="connsiteX534" fmla="*/ 2896921 w 9895459"/>
              <a:gd name="connsiteY534" fmla="*/ 202350 h 5422076"/>
              <a:gd name="connsiteX535" fmla="*/ 2767110 w 9895459"/>
              <a:gd name="connsiteY535" fmla="*/ 279417 h 5422076"/>
              <a:gd name="connsiteX536" fmla="*/ 2776734 w 9895459"/>
              <a:gd name="connsiteY536" fmla="*/ 302913 h 5422076"/>
              <a:gd name="connsiteX537" fmla="*/ 2824152 w 9895459"/>
              <a:gd name="connsiteY537" fmla="*/ 312781 h 5422076"/>
              <a:gd name="connsiteX538" fmla="*/ 1636837 w 9895459"/>
              <a:gd name="connsiteY538" fmla="*/ 930255 h 5422076"/>
              <a:gd name="connsiteX539" fmla="*/ 1628386 w 9895459"/>
              <a:gd name="connsiteY539" fmla="*/ 980066 h 5422076"/>
              <a:gd name="connsiteX540" fmla="*/ 1576978 w 9895459"/>
              <a:gd name="connsiteY540" fmla="*/ 942707 h 5422076"/>
              <a:gd name="connsiteX541" fmla="*/ 1530030 w 9895459"/>
              <a:gd name="connsiteY541" fmla="*/ 949521 h 5422076"/>
              <a:gd name="connsiteX542" fmla="*/ 1517119 w 9895459"/>
              <a:gd name="connsiteY542" fmla="*/ 927200 h 5422076"/>
              <a:gd name="connsiteX543" fmla="*/ 1484491 w 9895459"/>
              <a:gd name="connsiteY543" fmla="*/ 937068 h 5422076"/>
              <a:gd name="connsiteX544" fmla="*/ 1447636 w 9895459"/>
              <a:gd name="connsiteY544" fmla="*/ 941533 h 5422076"/>
              <a:gd name="connsiteX545" fmla="*/ 1453035 w 9895459"/>
              <a:gd name="connsiteY545" fmla="*/ 906759 h 5422076"/>
              <a:gd name="connsiteX546" fmla="*/ 1384961 w 9895459"/>
              <a:gd name="connsiteY546" fmla="*/ 933074 h 5422076"/>
              <a:gd name="connsiteX547" fmla="*/ 1335665 w 9895459"/>
              <a:gd name="connsiteY547" fmla="*/ 989934 h 5422076"/>
              <a:gd name="connsiteX548" fmla="*/ 1352332 w 9895459"/>
              <a:gd name="connsiteY548" fmla="*/ 1022829 h 5422076"/>
              <a:gd name="connsiteX549" fmla="*/ 1377919 w 9895459"/>
              <a:gd name="connsiteY549" fmla="*/ 1042800 h 5422076"/>
              <a:gd name="connsiteX550" fmla="*/ 1343647 w 9895459"/>
              <a:gd name="connsiteY550" fmla="*/ 1068176 h 5422076"/>
              <a:gd name="connsiteX551" fmla="*/ 1405618 w 9895459"/>
              <a:gd name="connsiteY551" fmla="*/ 1074990 h 5422076"/>
              <a:gd name="connsiteX552" fmla="*/ 1488481 w 9895459"/>
              <a:gd name="connsiteY552" fmla="*/ 1074990 h 5422076"/>
              <a:gd name="connsiteX553" fmla="*/ 1549983 w 9895459"/>
              <a:gd name="connsiteY553" fmla="*/ 1084858 h 5422076"/>
              <a:gd name="connsiteX554" fmla="*/ 1509842 w 9895459"/>
              <a:gd name="connsiteY554" fmla="*/ 1098251 h 5422076"/>
              <a:gd name="connsiteX555" fmla="*/ 1413130 w 9895459"/>
              <a:gd name="connsiteY555" fmla="*/ 1102715 h 5422076"/>
              <a:gd name="connsiteX556" fmla="*/ 1360783 w 9895459"/>
              <a:gd name="connsiteY556" fmla="*/ 1122686 h 5422076"/>
              <a:gd name="connsiteX557" fmla="*/ 1411017 w 9895459"/>
              <a:gd name="connsiteY557" fmla="*/ 1156051 h 5422076"/>
              <a:gd name="connsiteX558" fmla="*/ 1469702 w 9895459"/>
              <a:gd name="connsiteY558" fmla="*/ 1161455 h 5422076"/>
              <a:gd name="connsiteX559" fmla="*/ 1484256 w 9895459"/>
              <a:gd name="connsiteY559" fmla="*/ 1192469 h 5422076"/>
              <a:gd name="connsiteX560" fmla="*/ 1564302 w 9895459"/>
              <a:gd name="connsiteY560" fmla="*/ 1182366 h 5422076"/>
              <a:gd name="connsiteX561" fmla="*/ 1617353 w 9895459"/>
              <a:gd name="connsiteY561" fmla="*/ 1161924 h 5422076"/>
              <a:gd name="connsiteX562" fmla="*/ 1664301 w 9895459"/>
              <a:gd name="connsiteY562" fmla="*/ 1127151 h 5422076"/>
              <a:gd name="connsiteX563" fmla="*/ 1689419 w 9895459"/>
              <a:gd name="connsiteY563" fmla="*/ 1143598 h 5422076"/>
              <a:gd name="connsiteX564" fmla="*/ 1720404 w 9895459"/>
              <a:gd name="connsiteY564" fmla="*/ 1153466 h 5422076"/>
              <a:gd name="connsiteX565" fmla="*/ 1759371 w 9895459"/>
              <a:gd name="connsiteY565" fmla="*/ 1164039 h 5422076"/>
              <a:gd name="connsiteX566" fmla="*/ 1802563 w 9895459"/>
              <a:gd name="connsiteY566" fmla="*/ 1145477 h 5422076"/>
              <a:gd name="connsiteX567" fmla="*/ 1798338 w 9895459"/>
              <a:gd name="connsiteY567" fmla="*/ 1126681 h 5422076"/>
              <a:gd name="connsiteX568" fmla="*/ 1768526 w 9895459"/>
              <a:gd name="connsiteY568" fmla="*/ 1133729 h 5422076"/>
              <a:gd name="connsiteX569" fmla="*/ 1778620 w 9895459"/>
              <a:gd name="connsiteY569" fmla="*/ 1110234 h 5422076"/>
              <a:gd name="connsiteX570" fmla="*/ 1823455 w 9895459"/>
              <a:gd name="connsiteY570" fmla="*/ 1110234 h 5422076"/>
              <a:gd name="connsiteX571" fmla="*/ 1805380 w 9895459"/>
              <a:gd name="connsiteY571" fmla="*/ 1074520 h 5422076"/>
              <a:gd name="connsiteX572" fmla="*/ 1748573 w 9895459"/>
              <a:gd name="connsiteY572" fmla="*/ 1041625 h 5422076"/>
              <a:gd name="connsiteX573" fmla="*/ 1726273 w 9895459"/>
              <a:gd name="connsiteY573" fmla="*/ 997923 h 5422076"/>
              <a:gd name="connsiteX574" fmla="*/ 1683550 w 9895459"/>
              <a:gd name="connsiteY574" fmla="*/ 903939 h 5422076"/>
              <a:gd name="connsiteX575" fmla="*/ 1634489 w 9895459"/>
              <a:gd name="connsiteY575" fmla="*/ 885142 h 5422076"/>
              <a:gd name="connsiteX576" fmla="*/ 1636837 w 9895459"/>
              <a:gd name="connsiteY576" fmla="*/ 930255 h 5422076"/>
              <a:gd name="connsiteX577" fmla="*/ 1193648 w 9895459"/>
              <a:gd name="connsiteY577" fmla="*/ 887962 h 5422076"/>
              <a:gd name="connsiteX578" fmla="*/ 1187779 w 9895459"/>
              <a:gd name="connsiteY578" fmla="*/ 917332 h 5422076"/>
              <a:gd name="connsiteX579" fmla="*/ 1172286 w 9895459"/>
              <a:gd name="connsiteY579" fmla="*/ 964324 h 5422076"/>
              <a:gd name="connsiteX580" fmla="*/ 1145056 w 9895459"/>
              <a:gd name="connsiteY580" fmla="*/ 1013430 h 5422076"/>
              <a:gd name="connsiteX581" fmla="*/ 1189188 w 9895459"/>
              <a:gd name="connsiteY581" fmla="*/ 1039511 h 5422076"/>
              <a:gd name="connsiteX582" fmla="*/ 1229798 w 9895459"/>
              <a:gd name="connsiteY582" fmla="*/ 1058777 h 5422076"/>
              <a:gd name="connsiteX583" fmla="*/ 1268764 w 9895459"/>
              <a:gd name="connsiteY583" fmla="*/ 1040920 h 5422076"/>
              <a:gd name="connsiteX584" fmla="*/ 1292238 w 9895459"/>
              <a:gd name="connsiteY584" fmla="*/ 1008496 h 5422076"/>
              <a:gd name="connsiteX585" fmla="*/ 1296464 w 9895459"/>
              <a:gd name="connsiteY585" fmla="*/ 985000 h 5422076"/>
              <a:gd name="connsiteX586" fmla="*/ 1314539 w 9895459"/>
              <a:gd name="connsiteY586" fmla="*/ 983120 h 5422076"/>
              <a:gd name="connsiteX587" fmla="*/ 1335431 w 9895459"/>
              <a:gd name="connsiteY587" fmla="*/ 947877 h 5422076"/>
              <a:gd name="connsiteX588" fmla="*/ 1382379 w 9895459"/>
              <a:gd name="connsiteY588" fmla="*/ 919446 h 5422076"/>
              <a:gd name="connsiteX589" fmla="*/ 1421345 w 9895459"/>
              <a:gd name="connsiteY589" fmla="*/ 888432 h 5422076"/>
              <a:gd name="connsiteX590" fmla="*/ 1400454 w 9895459"/>
              <a:gd name="connsiteY590" fmla="*/ 868695 h 5422076"/>
              <a:gd name="connsiteX591" fmla="*/ 1356557 w 9895459"/>
              <a:gd name="connsiteY591" fmla="*/ 846139 h 5422076"/>
              <a:gd name="connsiteX592" fmla="*/ 1321111 w 9895459"/>
              <a:gd name="connsiteY592" fmla="*/ 856007 h 5422076"/>
              <a:gd name="connsiteX593" fmla="*/ 1295525 w 9895459"/>
              <a:gd name="connsiteY593" fmla="*/ 840735 h 5422076"/>
              <a:gd name="connsiteX594" fmla="*/ 1246464 w 9895459"/>
              <a:gd name="connsiteY594" fmla="*/ 835096 h 5422076"/>
              <a:gd name="connsiteX595" fmla="*/ 1179094 w 9895459"/>
              <a:gd name="connsiteY595" fmla="*/ 847549 h 5422076"/>
              <a:gd name="connsiteX596" fmla="*/ 1193648 w 9895459"/>
              <a:gd name="connsiteY596" fmla="*/ 887962 h 5422076"/>
              <a:gd name="connsiteX597" fmla="*/ 1888948 w 9895459"/>
              <a:gd name="connsiteY597" fmla="*/ 1126446 h 5422076"/>
              <a:gd name="connsiteX598" fmla="*/ 1863361 w 9895459"/>
              <a:gd name="connsiteY598" fmla="*/ 1145242 h 5422076"/>
              <a:gd name="connsiteX599" fmla="*/ 1890121 w 9895459"/>
              <a:gd name="connsiteY599" fmla="*/ 1152761 h 5422076"/>
              <a:gd name="connsiteX600" fmla="*/ 1911952 w 9895459"/>
              <a:gd name="connsiteY600" fmla="*/ 1166624 h 5422076"/>
              <a:gd name="connsiteX601" fmla="*/ 1971811 w 9895459"/>
              <a:gd name="connsiteY601" fmla="*/ 1163099 h 5422076"/>
              <a:gd name="connsiteX602" fmla="*/ 1987304 w 9895459"/>
              <a:gd name="connsiteY602" fmla="*/ 1149707 h 5422076"/>
              <a:gd name="connsiteX603" fmla="*/ 1932844 w 9895459"/>
              <a:gd name="connsiteY603" fmla="*/ 1104594 h 5422076"/>
              <a:gd name="connsiteX604" fmla="*/ 1905145 w 9895459"/>
              <a:gd name="connsiteY604" fmla="*/ 1095196 h 5422076"/>
              <a:gd name="connsiteX605" fmla="*/ 1888948 w 9895459"/>
              <a:gd name="connsiteY605" fmla="*/ 1126446 h 5422076"/>
              <a:gd name="connsiteX606" fmla="*/ 1788009 w 9895459"/>
              <a:gd name="connsiteY606" fmla="*/ 893131 h 5422076"/>
              <a:gd name="connsiteX607" fmla="*/ 1788009 w 9895459"/>
              <a:gd name="connsiteY607" fmla="*/ 921561 h 5422076"/>
              <a:gd name="connsiteX608" fmla="*/ 1837070 w 9895459"/>
              <a:gd name="connsiteY608" fmla="*/ 954925 h 5422076"/>
              <a:gd name="connsiteX609" fmla="*/ 1895286 w 9895459"/>
              <a:gd name="connsiteY609" fmla="*/ 981711 h 5422076"/>
              <a:gd name="connsiteX610" fmla="*/ 1948806 w 9895459"/>
              <a:gd name="connsiteY610" fmla="*/ 938478 h 5422076"/>
              <a:gd name="connsiteX611" fmla="*/ 1935426 w 9895459"/>
              <a:gd name="connsiteY611" fmla="*/ 908403 h 5422076"/>
              <a:gd name="connsiteX612" fmla="*/ 1906553 w 9895459"/>
              <a:gd name="connsiteY612" fmla="*/ 893131 h 5422076"/>
              <a:gd name="connsiteX613" fmla="*/ 1883079 w 9895459"/>
              <a:gd name="connsiteY613" fmla="*/ 895011 h 5422076"/>
              <a:gd name="connsiteX614" fmla="*/ 1914065 w 9895459"/>
              <a:gd name="connsiteY614" fmla="*/ 871515 h 5422076"/>
              <a:gd name="connsiteX615" fmla="*/ 1926271 w 9895459"/>
              <a:gd name="connsiteY615" fmla="*/ 846609 h 5422076"/>
              <a:gd name="connsiteX616" fmla="*/ 1889652 w 9895459"/>
              <a:gd name="connsiteY616" fmla="*/ 836741 h 5422076"/>
              <a:gd name="connsiteX617" fmla="*/ 1852093 w 9895459"/>
              <a:gd name="connsiteY617" fmla="*/ 834626 h 5422076"/>
              <a:gd name="connsiteX618" fmla="*/ 1794347 w 9895459"/>
              <a:gd name="connsiteY618" fmla="*/ 862116 h 5422076"/>
              <a:gd name="connsiteX619" fmla="*/ 1829089 w 9895459"/>
              <a:gd name="connsiteY619" fmla="*/ 875509 h 5422076"/>
              <a:gd name="connsiteX620" fmla="*/ 1834018 w 9895459"/>
              <a:gd name="connsiteY620" fmla="*/ 908873 h 5422076"/>
              <a:gd name="connsiteX621" fmla="*/ 1803972 w 9895459"/>
              <a:gd name="connsiteY621" fmla="*/ 899005 h 5422076"/>
              <a:gd name="connsiteX622" fmla="*/ 1788009 w 9895459"/>
              <a:gd name="connsiteY622" fmla="*/ 893131 h 5422076"/>
              <a:gd name="connsiteX623" fmla="*/ 1685428 w 9895459"/>
              <a:gd name="connsiteY623" fmla="*/ 847549 h 5422076"/>
              <a:gd name="connsiteX624" fmla="*/ 1661954 w 9895459"/>
              <a:gd name="connsiteY624" fmla="*/ 868930 h 5422076"/>
              <a:gd name="connsiteX625" fmla="*/ 1691297 w 9895459"/>
              <a:gd name="connsiteY625" fmla="*/ 881853 h 5422076"/>
              <a:gd name="connsiteX626" fmla="*/ 1724395 w 9895459"/>
              <a:gd name="connsiteY626" fmla="*/ 880443 h 5422076"/>
              <a:gd name="connsiteX627" fmla="*/ 1685428 w 9895459"/>
              <a:gd name="connsiteY627" fmla="*/ 847549 h 5422076"/>
              <a:gd name="connsiteX628" fmla="*/ 1299750 w 9895459"/>
              <a:gd name="connsiteY628" fmla="*/ 654882 h 5422076"/>
              <a:gd name="connsiteX629" fmla="*/ 1246934 w 9895459"/>
              <a:gd name="connsiteY629" fmla="*/ 706573 h 5422076"/>
              <a:gd name="connsiteX630" fmla="*/ 1238014 w 9895459"/>
              <a:gd name="connsiteY630" fmla="*/ 738998 h 5422076"/>
              <a:gd name="connsiteX631" fmla="*/ 1275337 w 9895459"/>
              <a:gd name="connsiteY631" fmla="*/ 733594 h 5422076"/>
              <a:gd name="connsiteX632" fmla="*/ 1298811 w 9895459"/>
              <a:gd name="connsiteY632" fmla="*/ 723490 h 5422076"/>
              <a:gd name="connsiteX633" fmla="*/ 1338952 w 9895459"/>
              <a:gd name="connsiteY633" fmla="*/ 687307 h 5422076"/>
              <a:gd name="connsiteX634" fmla="*/ 1366182 w 9895459"/>
              <a:gd name="connsiteY634" fmla="*/ 665455 h 5422076"/>
              <a:gd name="connsiteX635" fmla="*/ 1361252 w 9895459"/>
              <a:gd name="connsiteY635" fmla="*/ 688951 h 5422076"/>
              <a:gd name="connsiteX636" fmla="*/ 1401862 w 9895459"/>
              <a:gd name="connsiteY636" fmla="*/ 681902 h 5422076"/>
              <a:gd name="connsiteX637" fmla="*/ 1416885 w 9895459"/>
              <a:gd name="connsiteY637" fmla="*/ 633736 h 5422076"/>
              <a:gd name="connsiteX638" fmla="*/ 1415242 w 9895459"/>
              <a:gd name="connsiteY638" fmla="*/ 610240 h 5422076"/>
              <a:gd name="connsiteX639" fmla="*/ 1368294 w 9895459"/>
              <a:gd name="connsiteY639" fmla="*/ 618228 h 5422076"/>
              <a:gd name="connsiteX640" fmla="*/ 1299750 w 9895459"/>
              <a:gd name="connsiteY640" fmla="*/ 654882 h 5422076"/>
              <a:gd name="connsiteX641" fmla="*/ 1462660 w 9895459"/>
              <a:gd name="connsiteY641" fmla="*/ 688716 h 5422076"/>
              <a:gd name="connsiteX642" fmla="*/ 1415712 w 9895459"/>
              <a:gd name="connsiteY642" fmla="*/ 702579 h 5422076"/>
              <a:gd name="connsiteX643" fmla="*/ 1374163 w 9895459"/>
              <a:gd name="connsiteY643" fmla="*/ 757324 h 5422076"/>
              <a:gd name="connsiteX644" fmla="*/ 1399749 w 9895459"/>
              <a:gd name="connsiteY644" fmla="*/ 780820 h 5422076"/>
              <a:gd name="connsiteX645" fmla="*/ 1462190 w 9895459"/>
              <a:gd name="connsiteY645" fmla="*/ 757324 h 5422076"/>
              <a:gd name="connsiteX646" fmla="*/ 1474631 w 9895459"/>
              <a:gd name="connsiteY646" fmla="*/ 773067 h 5422076"/>
              <a:gd name="connsiteX647" fmla="*/ 1500218 w 9895459"/>
              <a:gd name="connsiteY647" fmla="*/ 769072 h 5422076"/>
              <a:gd name="connsiteX648" fmla="*/ 1540828 w 9895459"/>
              <a:gd name="connsiteY648" fmla="*/ 762259 h 5422076"/>
              <a:gd name="connsiteX649" fmla="*/ 1492002 w 9895459"/>
              <a:gd name="connsiteY649" fmla="*/ 789984 h 5422076"/>
              <a:gd name="connsiteX650" fmla="*/ 1439655 w 9895459"/>
              <a:gd name="connsiteY650" fmla="*/ 804081 h 5422076"/>
              <a:gd name="connsiteX651" fmla="*/ 1475570 w 9895459"/>
              <a:gd name="connsiteY651" fmla="*/ 821468 h 5422076"/>
              <a:gd name="connsiteX652" fmla="*/ 1564772 w 9895459"/>
              <a:gd name="connsiteY652" fmla="*/ 787634 h 5422076"/>
              <a:gd name="connsiteX653" fmla="*/ 1618762 w 9895459"/>
              <a:gd name="connsiteY653" fmla="*/ 772597 h 5422076"/>
              <a:gd name="connsiteX654" fmla="*/ 1665710 w 9895459"/>
              <a:gd name="connsiteY654" fmla="*/ 761554 h 5422076"/>
              <a:gd name="connsiteX655" fmla="*/ 1697165 w 9895459"/>
              <a:gd name="connsiteY655" fmla="*/ 738058 h 5422076"/>
              <a:gd name="connsiteX656" fmla="*/ 1693879 w 9895459"/>
              <a:gd name="connsiteY656" fmla="*/ 686837 h 5422076"/>
              <a:gd name="connsiteX657" fmla="*/ 1665006 w 9895459"/>
              <a:gd name="connsiteY657" fmla="*/ 712682 h 5422076"/>
              <a:gd name="connsiteX658" fmla="*/ 1659607 w 9895459"/>
              <a:gd name="connsiteY658" fmla="*/ 723255 h 5422076"/>
              <a:gd name="connsiteX659" fmla="*/ 1634020 w 9895459"/>
              <a:gd name="connsiteY659" fmla="*/ 686837 h 5422076"/>
              <a:gd name="connsiteX660" fmla="*/ 1606790 w 9895459"/>
              <a:gd name="connsiteY660" fmla="*/ 644544 h 5422076"/>
              <a:gd name="connsiteX661" fmla="*/ 1574865 w 9895459"/>
              <a:gd name="connsiteY661" fmla="*/ 668040 h 5422076"/>
              <a:gd name="connsiteX662" fmla="*/ 1588246 w 9895459"/>
              <a:gd name="connsiteY662" fmla="*/ 701404 h 5422076"/>
              <a:gd name="connsiteX663" fmla="*/ 1608433 w 9895459"/>
              <a:gd name="connsiteY663" fmla="*/ 735238 h 5422076"/>
              <a:gd name="connsiteX664" fmla="*/ 1561485 w 9895459"/>
              <a:gd name="connsiteY664" fmla="*/ 737823 h 5422076"/>
              <a:gd name="connsiteX665" fmla="*/ 1523457 w 9895459"/>
              <a:gd name="connsiteY665" fmla="*/ 724430 h 5422076"/>
              <a:gd name="connsiteX666" fmla="*/ 1505148 w 9895459"/>
              <a:gd name="connsiteY666" fmla="*/ 698585 h 5422076"/>
              <a:gd name="connsiteX667" fmla="*/ 1462660 w 9895459"/>
              <a:gd name="connsiteY667" fmla="*/ 688716 h 5422076"/>
              <a:gd name="connsiteX668" fmla="*/ 1363834 w 9895459"/>
              <a:gd name="connsiteY668" fmla="*/ 714562 h 5422076"/>
              <a:gd name="connsiteX669" fmla="*/ 1316886 w 9895459"/>
              <a:gd name="connsiteY669" fmla="*/ 750746 h 5422076"/>
              <a:gd name="connsiteX670" fmla="*/ 1337074 w 9895459"/>
              <a:gd name="connsiteY670" fmla="*/ 758734 h 5422076"/>
              <a:gd name="connsiteX671" fmla="*/ 1363834 w 9895459"/>
              <a:gd name="connsiteY671" fmla="*/ 714562 h 5422076"/>
              <a:gd name="connsiteX672" fmla="*/ 1448341 w 9895459"/>
              <a:gd name="connsiteY672" fmla="*/ 648538 h 5422076"/>
              <a:gd name="connsiteX673" fmla="*/ 1455383 w 9895459"/>
              <a:gd name="connsiteY673" fmla="*/ 659346 h 5422076"/>
              <a:gd name="connsiteX674" fmla="*/ 1478857 w 9895459"/>
              <a:gd name="connsiteY674" fmla="*/ 645954 h 5422076"/>
              <a:gd name="connsiteX675" fmla="*/ 1448341 w 9895459"/>
              <a:gd name="connsiteY675" fmla="*/ 648538 h 5422076"/>
              <a:gd name="connsiteX676" fmla="*/ 1539420 w 9895459"/>
              <a:gd name="connsiteY676" fmla="*/ 554554 h 5422076"/>
              <a:gd name="connsiteX677" fmla="*/ 1491063 w 9895459"/>
              <a:gd name="connsiteY677" fmla="*/ 574761 h 5422076"/>
              <a:gd name="connsiteX678" fmla="*/ 1496697 w 9895459"/>
              <a:gd name="connsiteY678" fmla="*/ 603896 h 5422076"/>
              <a:gd name="connsiteX679" fmla="*/ 1533786 w 9895459"/>
              <a:gd name="connsiteY679" fmla="*/ 607655 h 5422076"/>
              <a:gd name="connsiteX680" fmla="*/ 1574396 w 9895459"/>
              <a:gd name="connsiteY680" fmla="*/ 581340 h 5422076"/>
              <a:gd name="connsiteX681" fmla="*/ 1549279 w 9895459"/>
              <a:gd name="connsiteY681" fmla="*/ 572411 h 5422076"/>
              <a:gd name="connsiteX682" fmla="*/ 1576743 w 9895459"/>
              <a:gd name="connsiteY682" fmla="*/ 560193 h 5422076"/>
              <a:gd name="connsiteX683" fmla="*/ 1539420 w 9895459"/>
              <a:gd name="connsiteY683" fmla="*/ 554085 h 5422076"/>
              <a:gd name="connsiteX684" fmla="*/ 1438247 w 9895459"/>
              <a:gd name="connsiteY684" fmla="*/ 570297 h 5422076"/>
              <a:gd name="connsiteX685" fmla="*/ 1444350 w 9895459"/>
              <a:gd name="connsiteY685" fmla="*/ 580870 h 5422076"/>
              <a:gd name="connsiteX686" fmla="*/ 1478622 w 9895459"/>
              <a:gd name="connsiteY686" fmla="*/ 580870 h 5422076"/>
              <a:gd name="connsiteX687" fmla="*/ 1438280 w 9895459"/>
              <a:gd name="connsiteY687" fmla="*/ 569808 h 5422076"/>
              <a:gd name="connsiteX688" fmla="*/ 1438247 w 9895459"/>
              <a:gd name="connsiteY688" fmla="*/ 569827 h 5422076"/>
              <a:gd name="connsiteX689" fmla="*/ 1507026 w 9895459"/>
              <a:gd name="connsiteY689" fmla="*/ 521190 h 5422076"/>
              <a:gd name="connsiteX690" fmla="*/ 1483552 w 9895459"/>
              <a:gd name="connsiteY690" fmla="*/ 544686 h 5422076"/>
              <a:gd name="connsiteX691" fmla="*/ 1512894 w 9895459"/>
              <a:gd name="connsiteY691" fmla="*/ 538812 h 5422076"/>
              <a:gd name="connsiteX692" fmla="*/ 1536368 w 9895459"/>
              <a:gd name="connsiteY692" fmla="*/ 533643 h 5422076"/>
              <a:gd name="connsiteX693" fmla="*/ 1584725 w 9895459"/>
              <a:gd name="connsiteY693" fmla="*/ 529884 h 5422076"/>
              <a:gd name="connsiteX694" fmla="*/ 1601861 w 9895459"/>
              <a:gd name="connsiteY694" fmla="*/ 503568 h 5422076"/>
              <a:gd name="connsiteX695" fmla="*/ 1507026 w 9895459"/>
              <a:gd name="connsiteY695" fmla="*/ 520720 h 5422076"/>
              <a:gd name="connsiteX696" fmla="*/ 1688245 w 9895459"/>
              <a:gd name="connsiteY696" fmla="*/ 566302 h 5422076"/>
              <a:gd name="connsiteX697" fmla="*/ 1688245 w 9895459"/>
              <a:gd name="connsiteY697" fmla="*/ 585569 h 5422076"/>
              <a:gd name="connsiteX698" fmla="*/ 1702799 w 9895459"/>
              <a:gd name="connsiteY698" fmla="*/ 596142 h 5422076"/>
              <a:gd name="connsiteX699" fmla="*/ 1722986 w 9895459"/>
              <a:gd name="connsiteY699" fmla="*/ 609065 h 5422076"/>
              <a:gd name="connsiteX700" fmla="*/ 1730263 w 9895459"/>
              <a:gd name="connsiteY700" fmla="*/ 602956 h 5422076"/>
              <a:gd name="connsiteX701" fmla="*/ 1718292 w 9895459"/>
              <a:gd name="connsiteY701" fmla="*/ 583689 h 5422076"/>
              <a:gd name="connsiteX702" fmla="*/ 1688245 w 9895459"/>
              <a:gd name="connsiteY702" fmla="*/ 565833 h 5422076"/>
              <a:gd name="connsiteX703" fmla="*/ 1749982 w 9895459"/>
              <a:gd name="connsiteY703" fmla="*/ 644309 h 5422076"/>
              <a:gd name="connsiteX704" fmla="*/ 1723221 w 9895459"/>
              <a:gd name="connsiteY704" fmla="*/ 651123 h 5422076"/>
              <a:gd name="connsiteX705" fmla="*/ 1729324 w 9895459"/>
              <a:gd name="connsiteY705" fmla="*/ 669920 h 5422076"/>
              <a:gd name="connsiteX706" fmla="*/ 1750216 w 9895459"/>
              <a:gd name="connsiteY706" fmla="*/ 685662 h 5422076"/>
              <a:gd name="connsiteX707" fmla="*/ 1778150 w 9895459"/>
              <a:gd name="connsiteY707" fmla="*/ 670624 h 5422076"/>
              <a:gd name="connsiteX708" fmla="*/ 1749982 w 9895459"/>
              <a:gd name="connsiteY708" fmla="*/ 643839 h 5422076"/>
              <a:gd name="connsiteX709" fmla="*/ 1828619 w 9895459"/>
              <a:gd name="connsiteY709" fmla="*/ 667805 h 5422076"/>
              <a:gd name="connsiteX710" fmla="*/ 1797164 w 9895459"/>
              <a:gd name="connsiteY710" fmla="*/ 656292 h 5422076"/>
              <a:gd name="connsiteX711" fmla="*/ 1795052 w 9895459"/>
              <a:gd name="connsiteY711" fmla="*/ 671564 h 5422076"/>
              <a:gd name="connsiteX712" fmla="*/ 1810779 w 9895459"/>
              <a:gd name="connsiteY712" fmla="*/ 679553 h 5422076"/>
              <a:gd name="connsiteX713" fmla="*/ 1797164 w 9895459"/>
              <a:gd name="connsiteY713" fmla="*/ 692476 h 5422076"/>
              <a:gd name="connsiteX714" fmla="*/ 1766179 w 9895459"/>
              <a:gd name="connsiteY714" fmla="*/ 698115 h 5422076"/>
              <a:gd name="connsiteX715" fmla="*/ 1786366 w 9895459"/>
              <a:gd name="connsiteY715" fmla="*/ 705868 h 5422076"/>
              <a:gd name="connsiteX716" fmla="*/ 1821577 w 9895459"/>
              <a:gd name="connsiteY716" fmla="*/ 712682 h 5422076"/>
              <a:gd name="connsiteX717" fmla="*/ 1863830 w 9895459"/>
              <a:gd name="connsiteY717" fmla="*/ 705163 h 5422076"/>
              <a:gd name="connsiteX718" fmla="*/ 1845521 w 9895459"/>
              <a:gd name="connsiteY718" fmla="*/ 726310 h 5422076"/>
              <a:gd name="connsiteX719" fmla="*/ 1847399 w 9895459"/>
              <a:gd name="connsiteY719" fmla="*/ 753565 h 5422076"/>
              <a:gd name="connsiteX720" fmla="*/ 1883783 w 9895459"/>
              <a:gd name="connsiteY720" fmla="*/ 746751 h 5422076"/>
              <a:gd name="connsiteX721" fmla="*/ 1917351 w 9895459"/>
              <a:gd name="connsiteY721" fmla="*/ 732889 h 5422076"/>
              <a:gd name="connsiteX722" fmla="*/ 1912187 w 9895459"/>
              <a:gd name="connsiteY722" fmla="*/ 714092 h 5422076"/>
              <a:gd name="connsiteX723" fmla="*/ 1912187 w 9895459"/>
              <a:gd name="connsiteY723" fmla="*/ 698115 h 5422076"/>
              <a:gd name="connsiteX724" fmla="*/ 1925098 w 9895459"/>
              <a:gd name="connsiteY724" fmla="*/ 708688 h 5422076"/>
              <a:gd name="connsiteX725" fmla="*/ 1919464 w 9895459"/>
              <a:gd name="connsiteY725" fmla="*/ 687072 h 5422076"/>
              <a:gd name="connsiteX726" fmla="*/ 1914534 w 9895459"/>
              <a:gd name="connsiteY726" fmla="*/ 653237 h 5422076"/>
              <a:gd name="connsiteX727" fmla="*/ 1891060 w 9895459"/>
              <a:gd name="connsiteY727" fmla="*/ 629741 h 5422076"/>
              <a:gd name="connsiteX728" fmla="*/ 1842000 w 9895459"/>
              <a:gd name="connsiteY728" fmla="*/ 637025 h 5422076"/>
              <a:gd name="connsiteX729" fmla="*/ 1830967 w 9895459"/>
              <a:gd name="connsiteY729" fmla="*/ 645954 h 5422076"/>
              <a:gd name="connsiteX730" fmla="*/ 1849746 w 9895459"/>
              <a:gd name="connsiteY730" fmla="*/ 665925 h 5422076"/>
              <a:gd name="connsiteX731" fmla="*/ 1854676 w 9895459"/>
              <a:gd name="connsiteY731" fmla="*/ 688011 h 5422076"/>
              <a:gd name="connsiteX732" fmla="*/ 1828619 w 9895459"/>
              <a:gd name="connsiteY732" fmla="*/ 667335 h 5422076"/>
              <a:gd name="connsiteX733" fmla="*/ 1731202 w 9895459"/>
              <a:gd name="connsiteY733" fmla="*/ 738293 h 5422076"/>
              <a:gd name="connsiteX734" fmla="*/ 1731202 w 9895459"/>
              <a:gd name="connsiteY734" fmla="*/ 738293 h 5422076"/>
              <a:gd name="connsiteX735" fmla="*/ 1719700 w 9895459"/>
              <a:gd name="connsiteY735" fmla="*/ 757794 h 5422076"/>
              <a:gd name="connsiteX736" fmla="*/ 1748338 w 9895459"/>
              <a:gd name="connsiteY736" fmla="*/ 754270 h 5422076"/>
              <a:gd name="connsiteX737" fmla="*/ 1731202 w 9895459"/>
              <a:gd name="connsiteY737" fmla="*/ 738293 h 5422076"/>
              <a:gd name="connsiteX738" fmla="*/ 1983313 w 9895459"/>
              <a:gd name="connsiteY738" fmla="*/ 705163 h 5422076"/>
              <a:gd name="connsiteX739" fmla="*/ 1948337 w 9895459"/>
              <a:gd name="connsiteY739" fmla="*/ 733124 h 5422076"/>
              <a:gd name="connsiteX740" fmla="*/ 1969463 w 9895459"/>
              <a:gd name="connsiteY740" fmla="*/ 755210 h 5422076"/>
              <a:gd name="connsiteX741" fmla="*/ 2025801 w 9895459"/>
              <a:gd name="connsiteY741" fmla="*/ 756855 h 5422076"/>
              <a:gd name="connsiteX742" fmla="*/ 1983313 w 9895459"/>
              <a:gd name="connsiteY742" fmla="*/ 705163 h 5422076"/>
              <a:gd name="connsiteX743" fmla="*/ 2086364 w 9895459"/>
              <a:gd name="connsiteY743" fmla="*/ 618228 h 5422076"/>
              <a:gd name="connsiteX744" fmla="*/ 2033782 w 9895459"/>
              <a:gd name="connsiteY744" fmla="*/ 614469 h 5422076"/>
              <a:gd name="connsiteX745" fmla="*/ 1948337 w 9895459"/>
              <a:gd name="connsiteY745" fmla="*/ 601781 h 5422076"/>
              <a:gd name="connsiteX746" fmla="*/ 1953971 w 9895459"/>
              <a:gd name="connsiteY746" fmla="*/ 625277 h 5422076"/>
              <a:gd name="connsiteX747" fmla="*/ 1992703 w 9895459"/>
              <a:gd name="connsiteY747" fmla="*/ 645014 h 5422076"/>
              <a:gd name="connsiteX748" fmla="*/ 2054205 w 9895459"/>
              <a:gd name="connsiteY748" fmla="*/ 660286 h 5422076"/>
              <a:gd name="connsiteX749" fmla="*/ 2066411 w 9895459"/>
              <a:gd name="connsiteY749" fmla="*/ 702814 h 5422076"/>
              <a:gd name="connsiteX750" fmla="*/ 2066411 w 9895459"/>
              <a:gd name="connsiteY750" fmla="*/ 746516 h 5422076"/>
              <a:gd name="connsiteX751" fmla="*/ 2120871 w 9895459"/>
              <a:gd name="connsiteY751" fmla="*/ 765078 h 5422076"/>
              <a:gd name="connsiteX752" fmla="*/ 2344109 w 9895459"/>
              <a:gd name="connsiteY752" fmla="*/ 757794 h 5422076"/>
              <a:gd name="connsiteX753" fmla="*/ 2408193 w 9895459"/>
              <a:gd name="connsiteY753" fmla="*/ 720436 h 5422076"/>
              <a:gd name="connsiteX754" fmla="*/ 2410540 w 9895459"/>
              <a:gd name="connsiteY754" fmla="*/ 683077 h 5422076"/>
              <a:gd name="connsiteX755" fmla="*/ 2342465 w 9895459"/>
              <a:gd name="connsiteY755" fmla="*/ 659581 h 5422076"/>
              <a:gd name="connsiteX756" fmla="*/ 2269461 w 9895459"/>
              <a:gd name="connsiteY756" fmla="*/ 674149 h 5422076"/>
              <a:gd name="connsiteX757" fmla="*/ 2214297 w 9895459"/>
              <a:gd name="connsiteY757" fmla="*/ 694120 h 5422076"/>
              <a:gd name="connsiteX758" fmla="*/ 2162420 w 9895459"/>
              <a:gd name="connsiteY758" fmla="*/ 692946 h 5422076"/>
              <a:gd name="connsiteX759" fmla="*/ 2115472 w 9895459"/>
              <a:gd name="connsiteY759" fmla="*/ 656762 h 5422076"/>
              <a:gd name="connsiteX760" fmla="*/ 2137068 w 9895459"/>
              <a:gd name="connsiteY760" fmla="*/ 643604 h 5422076"/>
              <a:gd name="connsiteX761" fmla="*/ 2086364 w 9895459"/>
              <a:gd name="connsiteY761" fmla="*/ 617524 h 5422076"/>
              <a:gd name="connsiteX762" fmla="*/ 1746695 w 9895459"/>
              <a:gd name="connsiteY762" fmla="*/ 478663 h 5422076"/>
              <a:gd name="connsiteX763" fmla="*/ 1749043 w 9895459"/>
              <a:gd name="connsiteY763" fmla="*/ 494405 h 5422076"/>
              <a:gd name="connsiteX764" fmla="*/ 1733784 w 9895459"/>
              <a:gd name="connsiteY764" fmla="*/ 510617 h 5422076"/>
              <a:gd name="connsiteX765" fmla="*/ 1795521 w 9895459"/>
              <a:gd name="connsiteY765" fmla="*/ 516726 h 5422076"/>
              <a:gd name="connsiteX766" fmla="*/ 1830028 w 9895459"/>
              <a:gd name="connsiteY766" fmla="*/ 532468 h 5422076"/>
              <a:gd name="connsiteX767" fmla="*/ 1870403 w 9895459"/>
              <a:gd name="connsiteY767" fmla="*/ 542572 h 5422076"/>
              <a:gd name="connsiteX768" fmla="*/ 1878854 w 9895459"/>
              <a:gd name="connsiteY768" fmla="*/ 524950 h 5422076"/>
              <a:gd name="connsiteX769" fmla="*/ 1840826 w 9895459"/>
              <a:gd name="connsiteY769" fmla="*/ 480777 h 5422076"/>
              <a:gd name="connsiteX770" fmla="*/ 1797634 w 9895459"/>
              <a:gd name="connsiteY770" fmla="*/ 460806 h 5422076"/>
              <a:gd name="connsiteX771" fmla="*/ 1765474 w 9895459"/>
              <a:gd name="connsiteY771" fmla="*/ 444593 h 5422076"/>
              <a:gd name="connsiteX772" fmla="*/ 1722517 w 9895459"/>
              <a:gd name="connsiteY772" fmla="*/ 440129 h 5422076"/>
              <a:gd name="connsiteX773" fmla="*/ 1689888 w 9895459"/>
              <a:gd name="connsiteY773" fmla="*/ 464800 h 5422076"/>
              <a:gd name="connsiteX774" fmla="*/ 1746695 w 9895459"/>
              <a:gd name="connsiteY774" fmla="*/ 478663 h 5422076"/>
              <a:gd name="connsiteX775" fmla="*/ 1977445 w 9895459"/>
              <a:gd name="connsiteY775" fmla="*/ 295629 h 5422076"/>
              <a:gd name="connsiteX776" fmla="*/ 1963360 w 9895459"/>
              <a:gd name="connsiteY776" fmla="*/ 346380 h 5422076"/>
              <a:gd name="connsiteX777" fmla="*/ 1999041 w 9895459"/>
              <a:gd name="connsiteY777" fmla="*/ 352019 h 5422076"/>
              <a:gd name="connsiteX778" fmla="*/ 1959839 w 9895459"/>
              <a:gd name="connsiteY778" fmla="*/ 364707 h 5422076"/>
              <a:gd name="connsiteX779" fmla="*/ 1954910 w 9895459"/>
              <a:gd name="connsiteY779" fmla="*/ 395722 h 5422076"/>
              <a:gd name="connsiteX780" fmla="*/ 2006552 w 9895459"/>
              <a:gd name="connsiteY780" fmla="*/ 410289 h 5422076"/>
              <a:gd name="connsiteX781" fmla="*/ 2071575 w 9895459"/>
              <a:gd name="connsiteY781" fmla="*/ 405120 h 5422076"/>
              <a:gd name="connsiteX782" fmla="*/ 2081669 w 9895459"/>
              <a:gd name="connsiteY782" fmla="*/ 424387 h 5422076"/>
              <a:gd name="connsiteX783" fmla="*/ 2018289 w 9895459"/>
              <a:gd name="connsiteY783" fmla="*/ 455167 h 5422076"/>
              <a:gd name="connsiteX784" fmla="*/ 2084486 w 9895459"/>
              <a:gd name="connsiteY784" fmla="*/ 495815 h 5422076"/>
              <a:gd name="connsiteX785" fmla="*/ 2141293 w 9895459"/>
              <a:gd name="connsiteY785" fmla="*/ 488766 h 5422076"/>
              <a:gd name="connsiteX786" fmla="*/ 2172983 w 9895459"/>
              <a:gd name="connsiteY786" fmla="*/ 486416 h 5422076"/>
              <a:gd name="connsiteX787" fmla="*/ 2200917 w 9895459"/>
              <a:gd name="connsiteY787" fmla="*/ 441304 h 5422076"/>
              <a:gd name="connsiteX788" fmla="*/ 2234954 w 9895459"/>
              <a:gd name="connsiteY788" fmla="*/ 421567 h 5422076"/>
              <a:gd name="connsiteX789" fmla="*/ 2242701 w 9895459"/>
              <a:gd name="connsiteY789" fmla="*/ 403945 h 5422076"/>
              <a:gd name="connsiteX790" fmla="*/ 2204673 w 9895459"/>
              <a:gd name="connsiteY790" fmla="*/ 388908 h 5422076"/>
              <a:gd name="connsiteX791" fmla="*/ 2210072 w 9895459"/>
              <a:gd name="connsiteY791" fmla="*/ 360713 h 5422076"/>
              <a:gd name="connsiteX792" fmla="*/ 2178852 w 9895459"/>
              <a:gd name="connsiteY792" fmla="*/ 348965 h 5422076"/>
              <a:gd name="connsiteX793" fmla="*/ 2143641 w 9895459"/>
              <a:gd name="connsiteY793" fmla="*/ 317715 h 5422076"/>
              <a:gd name="connsiteX794" fmla="*/ 2102796 w 9895459"/>
              <a:gd name="connsiteY794" fmla="*/ 296334 h 5422076"/>
              <a:gd name="connsiteX795" fmla="*/ 2029087 w 9895459"/>
              <a:gd name="connsiteY795" fmla="*/ 255686 h 5422076"/>
              <a:gd name="connsiteX796" fmla="*/ 1977445 w 9895459"/>
              <a:gd name="connsiteY796" fmla="*/ 295629 h 5422076"/>
              <a:gd name="connsiteX797" fmla="*/ 1936600 w 9895459"/>
              <a:gd name="connsiteY797" fmla="*/ 514141 h 5422076"/>
              <a:gd name="connsiteX798" fmla="*/ 1923454 w 9895459"/>
              <a:gd name="connsiteY798" fmla="*/ 531293 h 5422076"/>
              <a:gd name="connsiteX799" fmla="*/ 1953032 w 9895459"/>
              <a:gd name="connsiteY799" fmla="*/ 536933 h 5422076"/>
              <a:gd name="connsiteX800" fmla="*/ 2001388 w 9895459"/>
              <a:gd name="connsiteY800" fmla="*/ 507093 h 5422076"/>
              <a:gd name="connsiteX801" fmla="*/ 1968290 w 9895459"/>
              <a:gd name="connsiteY801" fmla="*/ 487121 h 5422076"/>
              <a:gd name="connsiteX802" fmla="*/ 1913595 w 9895459"/>
              <a:gd name="connsiteY802" fmla="*/ 463625 h 5422076"/>
              <a:gd name="connsiteX803" fmla="*/ 1936600 w 9895459"/>
              <a:gd name="connsiteY803" fmla="*/ 514141 h 5422076"/>
              <a:gd name="connsiteX804" fmla="*/ 2916639 w 9895459"/>
              <a:gd name="connsiteY804" fmla="*/ 125754 h 5422076"/>
              <a:gd name="connsiteX805" fmla="*/ 2726500 w 9895459"/>
              <a:gd name="connsiteY805" fmla="*/ 102258 h 5422076"/>
              <a:gd name="connsiteX806" fmla="*/ 2636829 w 9895459"/>
              <a:gd name="connsiteY806" fmla="*/ 89335 h 5422076"/>
              <a:gd name="connsiteX807" fmla="*/ 2475563 w 9895459"/>
              <a:gd name="connsiteY807" fmla="*/ 96384 h 5422076"/>
              <a:gd name="connsiteX808" fmla="*/ 2502089 w 9895459"/>
              <a:gd name="connsiteY808" fmla="*/ 119880 h 5422076"/>
              <a:gd name="connsiteX809" fmla="*/ 2375094 w 9895459"/>
              <a:gd name="connsiteY809" fmla="*/ 126928 h 5422076"/>
              <a:gd name="connsiteX810" fmla="*/ 2339883 w 9895459"/>
              <a:gd name="connsiteY810" fmla="*/ 177680 h 5422076"/>
              <a:gd name="connsiteX811" fmla="*/ 2413592 w 9895459"/>
              <a:gd name="connsiteY811" fmla="*/ 209634 h 5422076"/>
              <a:gd name="connsiteX812" fmla="*/ 2296222 w 9895459"/>
              <a:gd name="connsiteY812" fmla="*/ 180734 h 5422076"/>
              <a:gd name="connsiteX813" fmla="*/ 2213828 w 9895459"/>
              <a:gd name="connsiteY813" fmla="*/ 186608 h 5422076"/>
              <a:gd name="connsiteX814" fmla="*/ 2085660 w 9895459"/>
              <a:gd name="connsiteY814" fmla="*/ 235245 h 5422076"/>
              <a:gd name="connsiteX815" fmla="*/ 2172044 w 9895459"/>
              <a:gd name="connsiteY815" fmla="*/ 289050 h 5422076"/>
              <a:gd name="connsiteX816" fmla="*/ 2278851 w 9895459"/>
              <a:gd name="connsiteY816" fmla="*/ 277067 h 5422076"/>
              <a:gd name="connsiteX817" fmla="*/ 2253499 w 9895459"/>
              <a:gd name="connsiteY817" fmla="*/ 305732 h 5422076"/>
              <a:gd name="connsiteX818" fmla="*/ 2326034 w 9895459"/>
              <a:gd name="connsiteY818" fmla="*/ 288815 h 5422076"/>
              <a:gd name="connsiteX819" fmla="*/ 2430728 w 9895459"/>
              <a:gd name="connsiteY819" fmla="*/ 254981 h 5422076"/>
              <a:gd name="connsiteX820" fmla="*/ 2473450 w 9895459"/>
              <a:gd name="connsiteY820" fmla="*/ 238064 h 5422076"/>
              <a:gd name="connsiteX821" fmla="*/ 2366644 w 9895459"/>
              <a:gd name="connsiteY821" fmla="*/ 303853 h 5422076"/>
              <a:gd name="connsiteX822" fmla="*/ 2239415 w 9895459"/>
              <a:gd name="connsiteY822" fmla="*/ 332753 h 5422076"/>
              <a:gd name="connsiteX823" fmla="*/ 2243875 w 9895459"/>
              <a:gd name="connsiteY823" fmla="*/ 364472 h 5422076"/>
              <a:gd name="connsiteX824" fmla="*/ 2304672 w 9895459"/>
              <a:gd name="connsiteY824" fmla="*/ 418278 h 5422076"/>
              <a:gd name="connsiteX825" fmla="*/ 2320635 w 9895459"/>
              <a:gd name="connsiteY825" fmla="*/ 444124 h 5422076"/>
              <a:gd name="connsiteX826" fmla="*/ 2233076 w 9895459"/>
              <a:gd name="connsiteY826" fmla="*/ 444124 h 5422076"/>
              <a:gd name="connsiteX827" fmla="*/ 2205377 w 9895459"/>
              <a:gd name="connsiteY827" fmla="*/ 497929 h 5422076"/>
              <a:gd name="connsiteX828" fmla="*/ 2265001 w 9895459"/>
              <a:gd name="connsiteY828" fmla="*/ 519780 h 5422076"/>
              <a:gd name="connsiteX829" fmla="*/ 2326034 w 9895459"/>
              <a:gd name="connsiteY829" fmla="*/ 506858 h 5422076"/>
              <a:gd name="connsiteX830" fmla="*/ 2272513 w 9895459"/>
              <a:gd name="connsiteY830" fmla="*/ 540692 h 5422076"/>
              <a:gd name="connsiteX831" fmla="*/ 2210541 w 9895459"/>
              <a:gd name="connsiteY831" fmla="*/ 522835 h 5422076"/>
              <a:gd name="connsiteX832" fmla="*/ 2191293 w 9895459"/>
              <a:gd name="connsiteY832" fmla="*/ 548680 h 5422076"/>
              <a:gd name="connsiteX833" fmla="*/ 2192467 w 9895459"/>
              <a:gd name="connsiteY833" fmla="*/ 578755 h 5422076"/>
              <a:gd name="connsiteX834" fmla="*/ 2150683 w 9895459"/>
              <a:gd name="connsiteY834" fmla="*/ 611415 h 5422076"/>
              <a:gd name="connsiteX835" fmla="*/ 2210541 w 9895459"/>
              <a:gd name="connsiteY835" fmla="*/ 627392 h 5422076"/>
              <a:gd name="connsiteX836" fmla="*/ 2299273 w 9895459"/>
              <a:gd name="connsiteY836" fmla="*/ 624337 h 5422076"/>
              <a:gd name="connsiteX837" fmla="*/ 2352559 w 9895459"/>
              <a:gd name="connsiteY837" fmla="*/ 609535 h 5422076"/>
              <a:gd name="connsiteX838" fmla="*/ 2378381 w 9895459"/>
              <a:gd name="connsiteY838" fmla="*/ 630446 h 5422076"/>
              <a:gd name="connsiteX839" fmla="*/ 2431667 w 9895459"/>
              <a:gd name="connsiteY839" fmla="*/ 619403 h 5422076"/>
              <a:gd name="connsiteX840" fmla="*/ 2455141 w 9895459"/>
              <a:gd name="connsiteY840" fmla="*/ 567712 h 5422076"/>
              <a:gd name="connsiteX841" fmla="*/ 2424155 w 9895459"/>
              <a:gd name="connsiteY841" fmla="*/ 550795 h 5422076"/>
              <a:gd name="connsiteX842" fmla="*/ 2449742 w 9895459"/>
              <a:gd name="connsiteY842" fmla="*/ 487121 h 5422076"/>
              <a:gd name="connsiteX843" fmla="*/ 2528849 w 9895459"/>
              <a:gd name="connsiteY843" fmla="*/ 449293 h 5422076"/>
              <a:gd name="connsiteX844" fmla="*/ 2526736 w 9895459"/>
              <a:gd name="connsiteY844" fmla="*/ 382564 h 5422076"/>
              <a:gd name="connsiteX845" fmla="*/ 2579083 w 9895459"/>
              <a:gd name="connsiteY845" fmla="*/ 370581 h 5422076"/>
              <a:gd name="connsiteX846" fmla="*/ 2649505 w 9895459"/>
              <a:gd name="connsiteY846" fmla="*/ 329698 h 5422076"/>
              <a:gd name="connsiteX847" fmla="*/ 2633543 w 9895459"/>
              <a:gd name="connsiteY847" fmla="*/ 307847 h 5422076"/>
              <a:gd name="connsiteX848" fmla="*/ 2728613 w 9895459"/>
              <a:gd name="connsiteY848" fmla="*/ 263910 h 5422076"/>
              <a:gd name="connsiteX849" fmla="*/ 2831194 w 9895459"/>
              <a:gd name="connsiteY849" fmla="*/ 195302 h 5422076"/>
              <a:gd name="connsiteX850" fmla="*/ 2801382 w 9895459"/>
              <a:gd name="connsiteY850" fmla="*/ 195302 h 5422076"/>
              <a:gd name="connsiteX851" fmla="*/ 2724387 w 9895459"/>
              <a:gd name="connsiteY851" fmla="*/ 187313 h 5422076"/>
              <a:gd name="connsiteX852" fmla="*/ 2881428 w 9895459"/>
              <a:gd name="connsiteY852" fmla="*/ 152539 h 5422076"/>
              <a:gd name="connsiteX853" fmla="*/ 2916639 w 9895459"/>
              <a:gd name="connsiteY853" fmla="*/ 125754 h 5422076"/>
              <a:gd name="connsiteX854" fmla="*/ 2318522 w 9895459"/>
              <a:gd name="connsiteY854" fmla="*/ 816769 h 5422076"/>
              <a:gd name="connsiteX855" fmla="*/ 2171105 w 9895459"/>
              <a:gd name="connsiteY855" fmla="*/ 844494 h 5422076"/>
              <a:gd name="connsiteX856" fmla="*/ 2128382 w 9895459"/>
              <a:gd name="connsiteY856" fmla="*/ 1010611 h 5422076"/>
              <a:gd name="connsiteX857" fmla="*/ 2238241 w 9895459"/>
              <a:gd name="connsiteY857" fmla="*/ 1059482 h 5422076"/>
              <a:gd name="connsiteX858" fmla="*/ 2344109 w 9895459"/>
              <a:gd name="connsiteY858" fmla="*/ 1053373 h 5422076"/>
              <a:gd name="connsiteX859" fmla="*/ 2384719 w 9895459"/>
              <a:gd name="connsiteY859" fmla="*/ 1038571 h 5422076"/>
              <a:gd name="connsiteX860" fmla="*/ 2431667 w 9895459"/>
              <a:gd name="connsiteY860" fmla="*/ 1020479 h 5422076"/>
              <a:gd name="connsiteX861" fmla="*/ 2468990 w 9895459"/>
              <a:gd name="connsiteY861" fmla="*/ 1047499 h 5422076"/>
              <a:gd name="connsiteX862" fmla="*/ 2551384 w 9895459"/>
              <a:gd name="connsiteY862" fmla="*/ 1134199 h 5422076"/>
              <a:gd name="connsiteX863" fmla="*/ 2626031 w 9895459"/>
              <a:gd name="connsiteY863" fmla="*/ 1214790 h 5422076"/>
              <a:gd name="connsiteX864" fmla="*/ 2546924 w 9895459"/>
              <a:gd name="connsiteY864" fmla="*/ 1320287 h 5422076"/>
              <a:gd name="connsiteX865" fmla="*/ 2450915 w 9895459"/>
              <a:gd name="connsiteY865" fmla="*/ 1346133 h 5422076"/>
              <a:gd name="connsiteX866" fmla="*/ 2492464 w 9895459"/>
              <a:gd name="connsiteY866" fmla="*/ 1375973 h 5422076"/>
              <a:gd name="connsiteX867" fmla="*/ 2596219 w 9895459"/>
              <a:gd name="connsiteY867" fmla="*/ 1367984 h 5422076"/>
              <a:gd name="connsiteX868" fmla="*/ 2652557 w 9895459"/>
              <a:gd name="connsiteY868" fmla="*/ 1403228 h 5422076"/>
              <a:gd name="connsiteX869" fmla="*/ 2625797 w 9895459"/>
              <a:gd name="connsiteY869" fmla="*/ 1420145 h 5422076"/>
              <a:gd name="connsiteX870" fmla="*/ 2696219 w 9895459"/>
              <a:gd name="connsiteY870" fmla="*/ 1450925 h 5422076"/>
              <a:gd name="connsiteX871" fmla="*/ 2780725 w 9895459"/>
              <a:gd name="connsiteY871" fmla="*/ 1461028 h 5422076"/>
              <a:gd name="connsiteX872" fmla="*/ 2720866 w 9895459"/>
              <a:gd name="connsiteY872" fmla="*/ 1399234 h 5422076"/>
              <a:gd name="connsiteX873" fmla="*/ 2744340 w 9895459"/>
              <a:gd name="connsiteY873" fmla="*/ 1403228 h 5422076"/>
              <a:gd name="connsiteX874" fmla="*/ 2802086 w 9895459"/>
              <a:gd name="connsiteY874" fmla="*/ 1438002 h 5422076"/>
              <a:gd name="connsiteX875" fmla="*/ 2825560 w 9895459"/>
              <a:gd name="connsiteY875" fmla="*/ 1400173 h 5422076"/>
              <a:gd name="connsiteX876" fmla="*/ 2780725 w 9895459"/>
              <a:gd name="connsiteY876" fmla="*/ 1337439 h 5422076"/>
              <a:gd name="connsiteX877" fmla="*/ 2721805 w 9895459"/>
              <a:gd name="connsiteY877" fmla="*/ 1266951 h 5422076"/>
              <a:gd name="connsiteX878" fmla="*/ 2753965 w 9895459"/>
              <a:gd name="connsiteY878" fmla="*/ 1229123 h 5422076"/>
              <a:gd name="connsiteX879" fmla="*/ 2814762 w 9895459"/>
              <a:gd name="connsiteY879" fmla="*/ 1276115 h 5422076"/>
              <a:gd name="connsiteX880" fmla="*/ 2868283 w 9895459"/>
              <a:gd name="connsiteY880" fmla="*/ 1309949 h 5422076"/>
              <a:gd name="connsiteX881" fmla="*/ 2899269 w 9895459"/>
              <a:gd name="connsiteY881" fmla="*/ 1201398 h 5422076"/>
              <a:gd name="connsiteX882" fmla="*/ 2814762 w 9895459"/>
              <a:gd name="connsiteY882" fmla="*/ 1168503 h 5422076"/>
              <a:gd name="connsiteX883" fmla="*/ 2704904 w 9895459"/>
              <a:gd name="connsiteY883" fmla="*/ 1121512 h 5422076"/>
              <a:gd name="connsiteX884" fmla="*/ 2751852 w 9895459"/>
              <a:gd name="connsiteY884" fmla="*/ 1093551 h 5422076"/>
              <a:gd name="connsiteX885" fmla="*/ 2730256 w 9895459"/>
              <a:gd name="connsiteY885" fmla="*/ 1020009 h 5422076"/>
              <a:gd name="connsiteX886" fmla="*/ 2606313 w 9895459"/>
              <a:gd name="connsiteY886" fmla="*/ 942237 h 5422076"/>
              <a:gd name="connsiteX887" fmla="*/ 2523215 w 9895459"/>
              <a:gd name="connsiteY887" fmla="*/ 879503 h 5422076"/>
              <a:gd name="connsiteX888" fmla="*/ 2403498 w 9895459"/>
              <a:gd name="connsiteY888" fmla="*/ 902999 h 5422076"/>
              <a:gd name="connsiteX889" fmla="*/ 2363827 w 9895459"/>
              <a:gd name="connsiteY889" fmla="*/ 879503 h 5422076"/>
              <a:gd name="connsiteX890" fmla="*/ 2318522 w 9895459"/>
              <a:gd name="connsiteY890" fmla="*/ 816769 h 5422076"/>
              <a:gd name="connsiteX891" fmla="*/ 2365470 w 9895459"/>
              <a:gd name="connsiteY891" fmla="*/ 816769 h 5422076"/>
              <a:gd name="connsiteX892" fmla="*/ 2415704 w 9895459"/>
              <a:gd name="connsiteY892" fmla="*/ 870575 h 5422076"/>
              <a:gd name="connsiteX893" fmla="*/ 2486126 w 9895459"/>
              <a:gd name="connsiteY893" fmla="*/ 853423 h 5422076"/>
              <a:gd name="connsiteX894" fmla="*/ 2366409 w 9895459"/>
              <a:gd name="connsiteY894" fmla="*/ 816769 h 5422076"/>
              <a:gd name="connsiteX895" fmla="*/ 2245752 w 9895459"/>
              <a:gd name="connsiteY895" fmla="*/ 1310184 h 5422076"/>
              <a:gd name="connsiteX896" fmla="*/ 2230025 w 9895459"/>
              <a:gd name="connsiteY896" fmla="*/ 1371743 h 5422076"/>
              <a:gd name="connsiteX897" fmla="*/ 2221105 w 9895459"/>
              <a:gd name="connsiteY897" fmla="*/ 1407692 h 5422076"/>
              <a:gd name="connsiteX898" fmla="*/ 2244579 w 9895459"/>
              <a:gd name="connsiteY898" fmla="*/ 1424139 h 5422076"/>
              <a:gd name="connsiteX899" fmla="*/ 2270870 w 9895459"/>
              <a:gd name="connsiteY899" fmla="*/ 1426254 h 5422076"/>
              <a:gd name="connsiteX900" fmla="*/ 2341292 w 9895459"/>
              <a:gd name="connsiteY900" fmla="*/ 1406047 h 5422076"/>
              <a:gd name="connsiteX901" fmla="*/ 2381198 w 9895459"/>
              <a:gd name="connsiteY901" fmla="*/ 1401583 h 5422076"/>
              <a:gd name="connsiteX902" fmla="*/ 2339648 w 9895459"/>
              <a:gd name="connsiteY902" fmla="*/ 1362815 h 5422076"/>
              <a:gd name="connsiteX903" fmla="*/ 2281902 w 9895459"/>
              <a:gd name="connsiteY903" fmla="*/ 1324751 h 5422076"/>
              <a:gd name="connsiteX904" fmla="*/ 2246691 w 9895459"/>
              <a:gd name="connsiteY904" fmla="*/ 1310419 h 5422076"/>
              <a:gd name="connsiteX905" fmla="*/ 2448098 w 9895459"/>
              <a:gd name="connsiteY905" fmla="*/ 3054757 h 5422076"/>
              <a:gd name="connsiteX906" fmla="*/ 2375564 w 9895459"/>
              <a:gd name="connsiteY906" fmla="*/ 3000012 h 5422076"/>
              <a:gd name="connsiteX907" fmla="*/ 2286832 w 9895459"/>
              <a:gd name="connsiteY907" fmla="*/ 3015989 h 5422076"/>
              <a:gd name="connsiteX908" fmla="*/ 2329555 w 9895459"/>
              <a:gd name="connsiteY908" fmla="*/ 3015989 h 5422076"/>
              <a:gd name="connsiteX909" fmla="*/ 2376503 w 9895459"/>
              <a:gd name="connsiteY909" fmla="*/ 3018339 h 5422076"/>
              <a:gd name="connsiteX910" fmla="*/ 2363827 w 9895459"/>
              <a:gd name="connsiteY910" fmla="*/ 3020923 h 5422076"/>
              <a:gd name="connsiteX911" fmla="*/ 2387301 w 9895459"/>
              <a:gd name="connsiteY911" fmla="*/ 3042539 h 5422076"/>
              <a:gd name="connsiteX912" fmla="*/ 2424859 w 9895459"/>
              <a:gd name="connsiteY912" fmla="*/ 3069560 h 5422076"/>
              <a:gd name="connsiteX913" fmla="*/ 2433779 w 9895459"/>
              <a:gd name="connsiteY913" fmla="*/ 3097755 h 5422076"/>
              <a:gd name="connsiteX914" fmla="*/ 2430728 w 9895459"/>
              <a:gd name="connsiteY914" fmla="*/ 3116552 h 5422076"/>
              <a:gd name="connsiteX915" fmla="*/ 2430728 w 9895459"/>
              <a:gd name="connsiteY915" fmla="*/ 3125715 h 5422076"/>
              <a:gd name="connsiteX916" fmla="*/ 2481431 w 9895459"/>
              <a:gd name="connsiteY916" fmla="*/ 3141928 h 5422076"/>
              <a:gd name="connsiteX917" fmla="*/ 2496924 w 9895459"/>
              <a:gd name="connsiteY917" fmla="*/ 3126185 h 5422076"/>
              <a:gd name="connsiteX918" fmla="*/ 2448098 w 9895459"/>
              <a:gd name="connsiteY918" fmla="*/ 3054757 h 5422076"/>
              <a:gd name="connsiteX919" fmla="*/ 2525797 w 9895459"/>
              <a:gd name="connsiteY919" fmla="*/ 3164249 h 5422076"/>
              <a:gd name="connsiteX920" fmla="*/ 2534483 w 9895459"/>
              <a:gd name="connsiteY920" fmla="*/ 3201137 h 5422076"/>
              <a:gd name="connsiteX921" fmla="*/ 2491995 w 9895459"/>
              <a:gd name="connsiteY921" fmla="*/ 3195968 h 5422076"/>
              <a:gd name="connsiteX922" fmla="*/ 2491995 w 9895459"/>
              <a:gd name="connsiteY922" fmla="*/ 3204897 h 5422076"/>
              <a:gd name="connsiteX923" fmla="*/ 2529318 w 9895459"/>
              <a:gd name="connsiteY923" fmla="*/ 3231212 h 5422076"/>
              <a:gd name="connsiteX924" fmla="*/ 2560774 w 9895459"/>
              <a:gd name="connsiteY924" fmla="*/ 3222988 h 5422076"/>
              <a:gd name="connsiteX925" fmla="*/ 2611243 w 9895459"/>
              <a:gd name="connsiteY925" fmla="*/ 3228158 h 5422076"/>
              <a:gd name="connsiteX926" fmla="*/ 2654670 w 9895459"/>
              <a:gd name="connsiteY926" fmla="*/ 3223693 h 5422076"/>
              <a:gd name="connsiteX927" fmla="*/ 2636829 w 9895459"/>
              <a:gd name="connsiteY927" fmla="*/ 3189624 h 5422076"/>
              <a:gd name="connsiteX928" fmla="*/ 2525797 w 9895459"/>
              <a:gd name="connsiteY928" fmla="*/ 3164718 h 5422076"/>
              <a:gd name="connsiteX929" fmla="*/ 2408427 w 9895459"/>
              <a:gd name="connsiteY929" fmla="*/ 3174587 h 5422076"/>
              <a:gd name="connsiteX930" fmla="*/ 2373216 w 9895459"/>
              <a:gd name="connsiteY930" fmla="*/ 3169418 h 5422076"/>
              <a:gd name="connsiteX931" fmla="*/ 2392935 w 9895459"/>
              <a:gd name="connsiteY931" fmla="*/ 3187275 h 5422076"/>
              <a:gd name="connsiteX932" fmla="*/ 2407723 w 9895459"/>
              <a:gd name="connsiteY932" fmla="*/ 3175057 h 5422076"/>
              <a:gd name="connsiteX933" fmla="*/ 2709364 w 9895459"/>
              <a:gd name="connsiteY933" fmla="*/ 3249539 h 5422076"/>
              <a:gd name="connsiteX934" fmla="*/ 2700209 w 9895459"/>
              <a:gd name="connsiteY934" fmla="*/ 3267161 h 5422076"/>
              <a:gd name="connsiteX935" fmla="*/ 2747157 w 9895459"/>
              <a:gd name="connsiteY935" fmla="*/ 3273270 h 5422076"/>
              <a:gd name="connsiteX936" fmla="*/ 2708660 w 9895459"/>
              <a:gd name="connsiteY936" fmla="*/ 3250009 h 5422076"/>
              <a:gd name="connsiteX937" fmla="*/ 2514530 w 9895459"/>
              <a:gd name="connsiteY937" fmla="*/ 1165684 h 5422076"/>
              <a:gd name="connsiteX938" fmla="*/ 2498568 w 9895459"/>
              <a:gd name="connsiteY938" fmla="*/ 1207507 h 5422076"/>
              <a:gd name="connsiteX939" fmla="*/ 2537300 w 9895459"/>
              <a:gd name="connsiteY939" fmla="*/ 1231003 h 5422076"/>
              <a:gd name="connsiteX940" fmla="*/ 2513826 w 9895459"/>
              <a:gd name="connsiteY940" fmla="*/ 1166154 h 5422076"/>
              <a:gd name="connsiteX941" fmla="*/ 2334015 w 9895459"/>
              <a:gd name="connsiteY941" fmla="*/ 1442466 h 5422076"/>
              <a:gd name="connsiteX942" fmla="*/ 2294344 w 9895459"/>
              <a:gd name="connsiteY942" fmla="*/ 1467842 h 5422076"/>
              <a:gd name="connsiteX943" fmla="*/ 2331902 w 9895459"/>
              <a:gd name="connsiteY943" fmla="*/ 1472306 h 5422076"/>
              <a:gd name="connsiteX944" fmla="*/ 2334015 w 9895459"/>
              <a:gd name="connsiteY944" fmla="*/ 1442466 h 5422076"/>
              <a:gd name="connsiteX945" fmla="*/ 2404437 w 9895459"/>
              <a:gd name="connsiteY945" fmla="*/ 1471366 h 5422076"/>
              <a:gd name="connsiteX946" fmla="*/ 2404437 w 9895459"/>
              <a:gd name="connsiteY946" fmla="*/ 1498151 h 5422076"/>
              <a:gd name="connsiteX947" fmla="*/ 2432840 w 9895459"/>
              <a:gd name="connsiteY947" fmla="*/ 1479825 h 5422076"/>
              <a:gd name="connsiteX948" fmla="*/ 2404437 w 9895459"/>
              <a:gd name="connsiteY948" fmla="*/ 1471366 h 5422076"/>
              <a:gd name="connsiteX949" fmla="*/ 2034721 w 9895459"/>
              <a:gd name="connsiteY949" fmla="*/ 552205 h 5422076"/>
              <a:gd name="connsiteX950" fmla="*/ 1981435 w 9895459"/>
              <a:gd name="connsiteY950" fmla="*/ 565128 h 5422076"/>
              <a:gd name="connsiteX951" fmla="*/ 2073219 w 9895459"/>
              <a:gd name="connsiteY951" fmla="*/ 568652 h 5422076"/>
              <a:gd name="connsiteX952" fmla="*/ 2121810 w 9895459"/>
              <a:gd name="connsiteY952" fmla="*/ 542337 h 5422076"/>
              <a:gd name="connsiteX953" fmla="*/ 2034721 w 9895459"/>
              <a:gd name="connsiteY953" fmla="*/ 552205 h 5422076"/>
              <a:gd name="connsiteX954" fmla="*/ 1834488 w 9895459"/>
              <a:gd name="connsiteY954" fmla="*/ 376220 h 5422076"/>
              <a:gd name="connsiteX955" fmla="*/ 1848338 w 9895459"/>
              <a:gd name="connsiteY955" fmla="*/ 410289 h 5422076"/>
              <a:gd name="connsiteX956" fmla="*/ 1883783 w 9895459"/>
              <a:gd name="connsiteY956" fmla="*/ 386793 h 5422076"/>
              <a:gd name="connsiteX957" fmla="*/ 1834488 w 9895459"/>
              <a:gd name="connsiteY957" fmla="*/ 376220 h 5422076"/>
              <a:gd name="connsiteX958" fmla="*/ 4117804 w 9895459"/>
              <a:gd name="connsiteY958" fmla="*/ 1209621 h 5422076"/>
              <a:gd name="connsiteX959" fmla="*/ 4056067 w 9895459"/>
              <a:gd name="connsiteY959" fmla="*/ 1234762 h 5422076"/>
              <a:gd name="connsiteX960" fmla="*/ 4023439 w 9895459"/>
              <a:gd name="connsiteY960" fmla="*/ 1246745 h 5422076"/>
              <a:gd name="connsiteX961" fmla="*/ 3994800 w 9895459"/>
              <a:gd name="connsiteY961" fmla="*/ 1298201 h 5422076"/>
              <a:gd name="connsiteX962" fmla="*/ 3976726 w 9895459"/>
              <a:gd name="connsiteY962" fmla="*/ 1265307 h 5422076"/>
              <a:gd name="connsiteX963" fmla="*/ 3962171 w 9895459"/>
              <a:gd name="connsiteY963" fmla="*/ 1228418 h 5422076"/>
              <a:gd name="connsiteX964" fmla="*/ 3906538 w 9895459"/>
              <a:gd name="connsiteY964" fmla="*/ 1218315 h 5422076"/>
              <a:gd name="connsiteX965" fmla="*/ 3921796 w 9895459"/>
              <a:gd name="connsiteY965" fmla="*/ 1243690 h 5422076"/>
              <a:gd name="connsiteX966" fmla="*/ 3882595 w 9895459"/>
              <a:gd name="connsiteY966" fmla="*/ 1272121 h 5422076"/>
              <a:gd name="connsiteX967" fmla="*/ 3913580 w 9895459"/>
              <a:gd name="connsiteY967" fmla="*/ 1272121 h 5422076"/>
              <a:gd name="connsiteX968" fmla="*/ 3945270 w 9895459"/>
              <a:gd name="connsiteY968" fmla="*/ 1294207 h 5422076"/>
              <a:gd name="connsiteX969" fmla="*/ 3931890 w 9895459"/>
              <a:gd name="connsiteY969" fmla="*/ 1320287 h 5422076"/>
              <a:gd name="connsiteX970" fmla="*/ 3965223 w 9895459"/>
              <a:gd name="connsiteY970" fmla="*/ 1326161 h 5422076"/>
              <a:gd name="connsiteX971" fmla="*/ 3974848 w 9895459"/>
              <a:gd name="connsiteY971" fmla="*/ 1349657 h 5422076"/>
              <a:gd name="connsiteX972" fmla="*/ 4031889 w 9895459"/>
              <a:gd name="connsiteY972" fmla="*/ 1349657 h 5422076"/>
              <a:gd name="connsiteX973" fmla="*/ 4095974 w 9895459"/>
              <a:gd name="connsiteY973" fmla="*/ 1354591 h 5422076"/>
              <a:gd name="connsiteX974" fmla="*/ 4179541 w 9895459"/>
              <a:gd name="connsiteY974" fmla="*/ 1320757 h 5422076"/>
              <a:gd name="connsiteX975" fmla="*/ 4230010 w 9895459"/>
              <a:gd name="connsiteY975" fmla="*/ 1287628 h 5422076"/>
              <a:gd name="connsiteX976" fmla="*/ 4246911 w 9895459"/>
              <a:gd name="connsiteY976" fmla="*/ 1250739 h 5422076"/>
              <a:gd name="connsiteX977" fmla="*/ 4256066 w 9895459"/>
              <a:gd name="connsiteY977" fmla="*/ 1230063 h 5422076"/>
              <a:gd name="connsiteX978" fmla="*/ 4206771 w 9895459"/>
              <a:gd name="connsiteY978" fmla="*/ 1209621 h 5422076"/>
              <a:gd name="connsiteX979" fmla="*/ 4180010 w 9895459"/>
              <a:gd name="connsiteY979" fmla="*/ 1188710 h 5422076"/>
              <a:gd name="connsiteX980" fmla="*/ 4117804 w 9895459"/>
              <a:gd name="connsiteY980" fmla="*/ 1209856 h 5422076"/>
              <a:gd name="connsiteX981" fmla="*/ 6822009 w 9895459"/>
              <a:gd name="connsiteY981" fmla="*/ 3403202 h 5422076"/>
              <a:gd name="connsiteX982" fmla="*/ 6817784 w 9895459"/>
              <a:gd name="connsiteY982" fmla="*/ 3429753 h 5422076"/>
              <a:gd name="connsiteX983" fmla="*/ 6817784 w 9895459"/>
              <a:gd name="connsiteY983" fmla="*/ 3470871 h 5422076"/>
              <a:gd name="connsiteX984" fmla="*/ 6827174 w 9895459"/>
              <a:gd name="connsiteY984" fmla="*/ 3496951 h 5422076"/>
              <a:gd name="connsiteX985" fmla="*/ 6852056 w 9895459"/>
              <a:gd name="connsiteY985" fmla="*/ 3496951 h 5422076"/>
              <a:gd name="connsiteX986" fmla="*/ 6869661 w 9895459"/>
              <a:gd name="connsiteY986" fmla="*/ 3465466 h 5422076"/>
              <a:gd name="connsiteX987" fmla="*/ 6846187 w 9895459"/>
              <a:gd name="connsiteY987" fmla="*/ 3418475 h 5422076"/>
              <a:gd name="connsiteX988" fmla="*/ 6822009 w 9895459"/>
              <a:gd name="connsiteY988" fmla="*/ 3403437 h 5422076"/>
              <a:gd name="connsiteX989" fmla="*/ 6812151 w 9895459"/>
              <a:gd name="connsiteY989" fmla="*/ 3384875 h 5422076"/>
              <a:gd name="connsiteX990" fmla="*/ 6818019 w 9895459"/>
              <a:gd name="connsiteY990" fmla="*/ 3393334 h 5422076"/>
              <a:gd name="connsiteX991" fmla="*/ 6819897 w 9895459"/>
              <a:gd name="connsiteY991" fmla="*/ 3388635 h 5422076"/>
              <a:gd name="connsiteX992" fmla="*/ 6816611 w 9895459"/>
              <a:gd name="connsiteY992" fmla="*/ 3382761 h 5422076"/>
              <a:gd name="connsiteX993" fmla="*/ 6811916 w 9895459"/>
              <a:gd name="connsiteY993" fmla="*/ 3385815 h 5422076"/>
              <a:gd name="connsiteX994" fmla="*/ 7965663 w 9895459"/>
              <a:gd name="connsiteY994" fmla="*/ 4179508 h 5422076"/>
              <a:gd name="connsiteX995" fmla="*/ 7964254 w 9895459"/>
              <a:gd name="connsiteY995" fmla="*/ 4180918 h 5422076"/>
              <a:gd name="connsiteX996" fmla="*/ 7884678 w 9895459"/>
              <a:gd name="connsiteY996" fmla="*/ 4208643 h 5422076"/>
              <a:gd name="connsiteX997" fmla="*/ 7774819 w 9895459"/>
              <a:gd name="connsiteY997" fmla="*/ 4276546 h 5422076"/>
              <a:gd name="connsiteX998" fmla="*/ 7770125 w 9895459"/>
              <a:gd name="connsiteY998" fmla="*/ 4293698 h 5422076"/>
              <a:gd name="connsiteX999" fmla="*/ 7757213 w 9895459"/>
              <a:gd name="connsiteY999" fmla="*/ 4281011 h 5422076"/>
              <a:gd name="connsiteX1000" fmla="*/ 7749232 w 9895459"/>
              <a:gd name="connsiteY1000" fmla="*/ 4320719 h 5422076"/>
              <a:gd name="connsiteX1001" fmla="*/ 7759561 w 9895459"/>
              <a:gd name="connsiteY1001" fmla="*/ 4374524 h 5422076"/>
              <a:gd name="connsiteX1002" fmla="*/ 7750876 w 9895459"/>
              <a:gd name="connsiteY1002" fmla="*/ 4429035 h 5422076"/>
              <a:gd name="connsiteX1003" fmla="*/ 7786087 w 9895459"/>
              <a:gd name="connsiteY1003" fmla="*/ 4496234 h 5422076"/>
              <a:gd name="connsiteX1004" fmla="*/ 7802049 w 9895459"/>
              <a:gd name="connsiteY1004" fmla="*/ 4545575 h 5422076"/>
              <a:gd name="connsiteX1005" fmla="*/ 7806040 w 9895459"/>
              <a:gd name="connsiteY1005" fmla="*/ 4618647 h 5422076"/>
              <a:gd name="connsiteX1006" fmla="*/ 7796415 w 9895459"/>
              <a:gd name="connsiteY1006" fmla="*/ 4652951 h 5422076"/>
              <a:gd name="connsiteX1007" fmla="*/ 7873410 w 9895459"/>
              <a:gd name="connsiteY1007" fmla="*/ 4672453 h 5422076"/>
              <a:gd name="connsiteX1008" fmla="*/ 7927870 w 9895459"/>
              <a:gd name="connsiteY1008" fmla="*/ 4642613 h 5422076"/>
              <a:gd name="connsiteX1009" fmla="*/ 7985616 w 9895459"/>
              <a:gd name="connsiteY1009" fmla="*/ 4628986 h 5422076"/>
              <a:gd name="connsiteX1010" fmla="*/ 8035381 w 9895459"/>
              <a:gd name="connsiteY1010" fmla="*/ 4612773 h 5422076"/>
              <a:gd name="connsiteX1011" fmla="*/ 8061671 w 9895459"/>
              <a:gd name="connsiteY1011" fmla="*/ 4584343 h 5422076"/>
              <a:gd name="connsiteX1012" fmla="*/ 8099465 w 9895459"/>
              <a:gd name="connsiteY1012" fmla="*/ 4566251 h 5422076"/>
              <a:gd name="connsiteX1013" fmla="*/ 8146413 w 9895459"/>
              <a:gd name="connsiteY1013" fmla="*/ 4557323 h 5422076"/>
              <a:gd name="connsiteX1014" fmla="*/ 8200168 w 9895459"/>
              <a:gd name="connsiteY1014" fmla="*/ 4538761 h 5422076"/>
              <a:gd name="connsiteX1015" fmla="*/ 8285848 w 9895459"/>
              <a:gd name="connsiteY1015" fmla="*/ 4551449 h 5422076"/>
              <a:gd name="connsiteX1016" fmla="*/ 8339603 w 9895459"/>
              <a:gd name="connsiteY1016" fmla="*/ 4584343 h 5422076"/>
              <a:gd name="connsiteX1017" fmla="*/ 8359556 w 9895459"/>
              <a:gd name="connsiteY1017" fmla="*/ 4607839 h 5422076"/>
              <a:gd name="connsiteX1018" fmla="*/ 8378101 w 9895459"/>
              <a:gd name="connsiteY1018" fmla="*/ 4597266 h 5422076"/>
              <a:gd name="connsiteX1019" fmla="*/ 8421293 w 9895459"/>
              <a:gd name="connsiteY1019" fmla="*/ 4563667 h 5422076"/>
              <a:gd name="connsiteX1020" fmla="*/ 8412608 w 9895459"/>
              <a:gd name="connsiteY1020" fmla="*/ 4596561 h 5422076"/>
              <a:gd name="connsiteX1021" fmla="*/ 8405331 w 9895459"/>
              <a:gd name="connsiteY1021" fmla="*/ 4622642 h 5422076"/>
              <a:gd name="connsiteX1022" fmla="*/ 8426222 w 9895459"/>
              <a:gd name="connsiteY1022" fmla="*/ 4607839 h 5422076"/>
              <a:gd name="connsiteX1023" fmla="*/ 8433265 w 9895459"/>
              <a:gd name="connsiteY1023" fmla="*/ 4643553 h 5422076"/>
              <a:gd name="connsiteX1024" fmla="*/ 8450166 w 9895459"/>
              <a:gd name="connsiteY1024" fmla="*/ 4654831 h 5422076"/>
              <a:gd name="connsiteX1025" fmla="*/ 8473640 w 9895459"/>
              <a:gd name="connsiteY1025" fmla="*/ 4690780 h 5422076"/>
              <a:gd name="connsiteX1026" fmla="*/ 8530682 w 9895459"/>
              <a:gd name="connsiteY1026" fmla="*/ 4730958 h 5422076"/>
              <a:gd name="connsiteX1027" fmla="*/ 8581151 w 9895459"/>
              <a:gd name="connsiteY1027" fmla="*/ 4730958 h 5422076"/>
              <a:gd name="connsiteX1028" fmla="*/ 8611432 w 9895459"/>
              <a:gd name="connsiteY1028" fmla="*/ 4718270 h 5422076"/>
              <a:gd name="connsiteX1029" fmla="*/ 8646878 w 9895459"/>
              <a:gd name="connsiteY1029" fmla="*/ 4736127 h 5422076"/>
              <a:gd name="connsiteX1030" fmla="*/ 8706972 w 9895459"/>
              <a:gd name="connsiteY1030" fmla="*/ 4711456 h 5422076"/>
              <a:gd name="connsiteX1031" fmla="*/ 8741244 w 9895459"/>
              <a:gd name="connsiteY1031" fmla="*/ 4699473 h 5422076"/>
              <a:gd name="connsiteX1032" fmla="*/ 8766126 w 9895459"/>
              <a:gd name="connsiteY1032" fmla="*/ 4649427 h 5422076"/>
              <a:gd name="connsiteX1033" fmla="*/ 8786079 w 9895459"/>
              <a:gd name="connsiteY1033" fmla="*/ 4583873 h 5422076"/>
              <a:gd name="connsiteX1034" fmla="*/ 8819882 w 9895459"/>
              <a:gd name="connsiteY1034" fmla="*/ 4526308 h 5422076"/>
              <a:gd name="connsiteX1035" fmla="*/ 8845468 w 9895459"/>
              <a:gd name="connsiteY1035" fmla="*/ 4408829 h 5422076"/>
              <a:gd name="connsiteX1036" fmla="*/ 8838191 w 9895459"/>
              <a:gd name="connsiteY1036" fmla="*/ 4357137 h 5422076"/>
              <a:gd name="connsiteX1037" fmla="*/ 8810257 w 9895459"/>
              <a:gd name="connsiteY1037" fmla="*/ 4305682 h 5422076"/>
              <a:gd name="connsiteX1038" fmla="*/ 8771760 w 9895459"/>
              <a:gd name="connsiteY1038" fmla="*/ 4270672 h 5422076"/>
              <a:gd name="connsiteX1039" fmla="*/ 8761431 w 9895459"/>
              <a:gd name="connsiteY1039" fmla="*/ 4240833 h 5422076"/>
              <a:gd name="connsiteX1040" fmla="*/ 8731619 w 9895459"/>
              <a:gd name="connsiteY1040" fmla="*/ 4230259 h 5422076"/>
              <a:gd name="connsiteX1041" fmla="*/ 8711666 w 9895459"/>
              <a:gd name="connsiteY1041" fmla="*/ 4193606 h 5422076"/>
              <a:gd name="connsiteX1042" fmla="*/ 8660493 w 9895459"/>
              <a:gd name="connsiteY1042" fmla="*/ 4170110 h 5422076"/>
              <a:gd name="connsiteX1043" fmla="*/ 8648287 w 9895459"/>
              <a:gd name="connsiteY1043" fmla="*/ 4136510 h 5422076"/>
              <a:gd name="connsiteX1044" fmla="*/ 8629977 w 9895459"/>
              <a:gd name="connsiteY1044" fmla="*/ 4087404 h 5422076"/>
              <a:gd name="connsiteX1045" fmla="*/ 8621995 w 9895459"/>
              <a:gd name="connsiteY1045" fmla="*/ 4060619 h 5422076"/>
              <a:gd name="connsiteX1046" fmla="*/ 8606033 w 9895459"/>
              <a:gd name="connsiteY1046" fmla="*/ 4027724 h 5422076"/>
              <a:gd name="connsiteX1047" fmla="*/ 8574343 w 9895459"/>
              <a:gd name="connsiteY1047" fmla="*/ 4004228 h 5422076"/>
              <a:gd name="connsiteX1048" fmla="*/ 8546175 w 9895459"/>
              <a:gd name="connsiteY1048" fmla="*/ 3940084 h 5422076"/>
              <a:gd name="connsiteX1049" fmla="*/ 8529039 w 9895459"/>
              <a:gd name="connsiteY1049" fmla="*/ 3950893 h 5422076"/>
              <a:gd name="connsiteX1050" fmla="*/ 8513546 w 9895459"/>
              <a:gd name="connsiteY1050" fmla="*/ 4000704 h 5422076"/>
              <a:gd name="connsiteX1051" fmla="*/ 8521997 w 9895459"/>
              <a:gd name="connsiteY1051" fmla="*/ 4057094 h 5422076"/>
              <a:gd name="connsiteX1052" fmla="*/ 8492654 w 9895459"/>
              <a:gd name="connsiteY1052" fmla="*/ 4123823 h 5422076"/>
              <a:gd name="connsiteX1053" fmla="*/ 8462842 w 9895459"/>
              <a:gd name="connsiteY1053" fmla="*/ 4121238 h 5422076"/>
              <a:gd name="connsiteX1054" fmla="*/ 8430682 w 9895459"/>
              <a:gd name="connsiteY1054" fmla="*/ 4092808 h 5422076"/>
              <a:gd name="connsiteX1055" fmla="*/ 8356035 w 9895459"/>
              <a:gd name="connsiteY1055" fmla="*/ 4058504 h 5422076"/>
              <a:gd name="connsiteX1056" fmla="*/ 8356035 w 9895459"/>
              <a:gd name="connsiteY1056" fmla="*/ 4026550 h 5422076"/>
              <a:gd name="connsiteX1057" fmla="*/ 8381622 w 9895459"/>
              <a:gd name="connsiteY1057" fmla="*/ 3987311 h 5422076"/>
              <a:gd name="connsiteX1058" fmla="*/ 8374580 w 9895459"/>
              <a:gd name="connsiteY1058" fmla="*/ 3963815 h 5422076"/>
              <a:gd name="connsiteX1059" fmla="*/ 8308853 w 9895459"/>
              <a:gd name="connsiteY1059" fmla="*/ 3954417 h 5422076"/>
              <a:gd name="connsiteX1060" fmla="*/ 8267304 w 9895459"/>
              <a:gd name="connsiteY1060" fmla="*/ 3967810 h 5422076"/>
              <a:gd name="connsiteX1061" fmla="*/ 8261904 w 9895459"/>
              <a:gd name="connsiteY1061" fmla="*/ 3984727 h 5422076"/>
              <a:gd name="connsiteX1062" fmla="*/ 8209088 w 9895459"/>
              <a:gd name="connsiteY1062" fmla="*/ 3989191 h 5422076"/>
              <a:gd name="connsiteX1063" fmla="*/ 8191013 w 9895459"/>
              <a:gd name="connsiteY1063" fmla="*/ 4030074 h 5422076"/>
              <a:gd name="connsiteX1064" fmla="*/ 8182797 w 9895459"/>
              <a:gd name="connsiteY1064" fmla="*/ 4054980 h 5422076"/>
              <a:gd name="connsiteX1065" fmla="*/ 8122469 w 9895459"/>
              <a:gd name="connsiteY1065" fmla="*/ 4031484 h 5422076"/>
              <a:gd name="connsiteX1066" fmla="*/ 8087962 w 9895459"/>
              <a:gd name="connsiteY1066" fmla="*/ 4040412 h 5422076"/>
              <a:gd name="connsiteX1067" fmla="*/ 8001813 w 9895459"/>
              <a:gd name="connsiteY1067" fmla="*/ 4110900 h 5422076"/>
              <a:gd name="connsiteX1068" fmla="*/ 7965663 w 9895459"/>
              <a:gd name="connsiteY1068" fmla="*/ 4179743 h 5422076"/>
              <a:gd name="connsiteX1069" fmla="*/ 7253462 w 9895459"/>
              <a:gd name="connsiteY1069" fmla="*/ 3506584 h 5422076"/>
              <a:gd name="connsiteX1070" fmla="*/ 7249706 w 9895459"/>
              <a:gd name="connsiteY1070" fmla="*/ 3519977 h 5422076"/>
              <a:gd name="connsiteX1071" fmla="*/ 7280691 w 9895459"/>
              <a:gd name="connsiteY1071" fmla="*/ 3554046 h 5422076"/>
              <a:gd name="connsiteX1072" fmla="*/ 7309095 w 9895459"/>
              <a:gd name="connsiteY1072" fmla="*/ 3568849 h 5422076"/>
              <a:gd name="connsiteX1073" fmla="*/ 7325527 w 9895459"/>
              <a:gd name="connsiteY1073" fmla="*/ 3602213 h 5422076"/>
              <a:gd name="connsiteX1074" fmla="*/ 7346888 w 9895459"/>
              <a:gd name="connsiteY1074" fmla="*/ 3622654 h 5422076"/>
              <a:gd name="connsiteX1075" fmla="*/ 7364494 w 9895459"/>
              <a:gd name="connsiteY1075" fmla="*/ 3655549 h 5422076"/>
              <a:gd name="connsiteX1076" fmla="*/ 7383273 w 9895459"/>
              <a:gd name="connsiteY1076" fmla="*/ 3683274 h 5422076"/>
              <a:gd name="connsiteX1077" fmla="*/ 7406747 w 9895459"/>
              <a:gd name="connsiteY1077" fmla="*/ 3733085 h 5422076"/>
              <a:gd name="connsiteX1078" fmla="*/ 7457920 w 9895459"/>
              <a:gd name="connsiteY1078" fmla="*/ 3785011 h 5422076"/>
              <a:gd name="connsiteX1079" fmla="*/ 7504868 w 9895459"/>
              <a:gd name="connsiteY1079" fmla="*/ 3825659 h 5422076"/>
              <a:gd name="connsiteX1080" fmla="*/ 7528342 w 9895459"/>
              <a:gd name="connsiteY1080" fmla="*/ 3822840 h 5422076"/>
              <a:gd name="connsiteX1081" fmla="*/ 7544305 w 9895459"/>
              <a:gd name="connsiteY1081" fmla="*/ 3780547 h 5422076"/>
              <a:gd name="connsiteX1082" fmla="*/ 7532098 w 9895459"/>
              <a:gd name="connsiteY1082" fmla="*/ 3733555 h 5422076"/>
              <a:gd name="connsiteX1083" fmla="*/ 7506980 w 9895459"/>
              <a:gd name="connsiteY1083" fmla="*/ 3719693 h 5422076"/>
              <a:gd name="connsiteX1084" fmla="*/ 7487732 w 9895459"/>
              <a:gd name="connsiteY1084" fmla="*/ 3686798 h 5422076"/>
              <a:gd name="connsiteX1085" fmla="*/ 7476465 w 9895459"/>
              <a:gd name="connsiteY1085" fmla="*/ 3671291 h 5422076"/>
              <a:gd name="connsiteX1086" fmla="*/ 7473883 w 9895459"/>
              <a:gd name="connsiteY1086" fmla="*/ 3647795 h 5422076"/>
              <a:gd name="connsiteX1087" fmla="*/ 7454634 w 9895459"/>
              <a:gd name="connsiteY1087" fmla="*/ 3627823 h 5422076"/>
              <a:gd name="connsiteX1088" fmla="*/ 7414024 w 9895459"/>
              <a:gd name="connsiteY1088" fmla="*/ 3608557 h 5422076"/>
              <a:gd name="connsiteX1089" fmla="*/ 7360034 w 9895459"/>
              <a:gd name="connsiteY1089" fmla="*/ 3570963 h 5422076"/>
              <a:gd name="connsiteX1090" fmla="*/ 7323884 w 9895459"/>
              <a:gd name="connsiteY1090" fmla="*/ 3533370 h 5422076"/>
              <a:gd name="connsiteX1091" fmla="*/ 7253462 w 9895459"/>
              <a:gd name="connsiteY1091" fmla="*/ 3506584 h 5422076"/>
              <a:gd name="connsiteX1092" fmla="*/ 7564257 w 9895459"/>
              <a:gd name="connsiteY1092" fmla="*/ 3827774 h 5422076"/>
              <a:gd name="connsiteX1093" fmla="*/ 7536558 w 9895459"/>
              <a:gd name="connsiteY1093" fmla="*/ 3835763 h 5422076"/>
              <a:gd name="connsiteX1094" fmla="*/ 7542426 w 9895459"/>
              <a:gd name="connsiteY1094" fmla="*/ 3851270 h 5422076"/>
              <a:gd name="connsiteX1095" fmla="*/ 7552520 w 9895459"/>
              <a:gd name="connsiteY1095" fmla="*/ 3860198 h 5422076"/>
              <a:gd name="connsiteX1096" fmla="*/ 7573412 w 9895459"/>
              <a:gd name="connsiteY1096" fmla="*/ 3869596 h 5422076"/>
              <a:gd name="connsiteX1097" fmla="*/ 7627402 w 9895459"/>
              <a:gd name="connsiteY1097" fmla="*/ 3871946 h 5422076"/>
              <a:gd name="connsiteX1098" fmla="*/ 7674350 w 9895459"/>
              <a:gd name="connsiteY1098" fmla="*/ 3887924 h 5422076"/>
              <a:gd name="connsiteX1099" fmla="*/ 7755571 w 9895459"/>
              <a:gd name="connsiteY1099" fmla="*/ 3890508 h 5422076"/>
              <a:gd name="connsiteX1100" fmla="*/ 7756744 w 9895459"/>
              <a:gd name="connsiteY1100" fmla="*/ 3874531 h 5422076"/>
              <a:gd name="connsiteX1101" fmla="*/ 7724115 w 9895459"/>
              <a:gd name="connsiteY1101" fmla="*/ 3856204 h 5422076"/>
              <a:gd name="connsiteX1102" fmla="*/ 7671768 w 9895459"/>
              <a:gd name="connsiteY1102" fmla="*/ 3841167 h 5422076"/>
              <a:gd name="connsiteX1103" fmla="*/ 7647120 w 9895459"/>
              <a:gd name="connsiteY1103" fmla="*/ 3848685 h 5422076"/>
              <a:gd name="connsiteX1104" fmla="*/ 7607684 w 9895459"/>
              <a:gd name="connsiteY1104" fmla="*/ 3840227 h 5422076"/>
              <a:gd name="connsiteX1105" fmla="*/ 7578342 w 9895459"/>
              <a:gd name="connsiteY1105" fmla="*/ 3824720 h 5422076"/>
              <a:gd name="connsiteX1106" fmla="*/ 7563553 w 9895459"/>
              <a:gd name="connsiteY1106" fmla="*/ 3827774 h 5422076"/>
              <a:gd name="connsiteX1107" fmla="*/ 7835617 w 9895459"/>
              <a:gd name="connsiteY1107" fmla="*/ 3882519 h 5422076"/>
              <a:gd name="connsiteX1108" fmla="*/ 7815429 w 9895459"/>
              <a:gd name="connsiteY1108" fmla="*/ 3894972 h 5422076"/>
              <a:gd name="connsiteX1109" fmla="*/ 7845945 w 9895459"/>
              <a:gd name="connsiteY1109" fmla="*/ 3898966 h 5422076"/>
              <a:gd name="connsiteX1110" fmla="*/ 7902518 w 9895459"/>
              <a:gd name="connsiteY1110" fmla="*/ 3886984 h 5422076"/>
              <a:gd name="connsiteX1111" fmla="*/ 7885851 w 9895459"/>
              <a:gd name="connsiteY1111" fmla="*/ 3881580 h 5422076"/>
              <a:gd name="connsiteX1112" fmla="*/ 7859091 w 9895459"/>
              <a:gd name="connsiteY1112" fmla="*/ 3886044 h 5422076"/>
              <a:gd name="connsiteX1113" fmla="*/ 7834912 w 9895459"/>
              <a:gd name="connsiteY1113" fmla="*/ 3882519 h 5422076"/>
              <a:gd name="connsiteX1114" fmla="*/ 7935147 w 9895459"/>
              <a:gd name="connsiteY1114" fmla="*/ 3880640 h 5422076"/>
              <a:gd name="connsiteX1115" fmla="*/ 7933503 w 9895459"/>
              <a:gd name="connsiteY1115" fmla="*/ 3891448 h 5422076"/>
              <a:gd name="connsiteX1116" fmla="*/ 7973410 w 9895459"/>
              <a:gd name="connsiteY1116" fmla="*/ 3894972 h 5422076"/>
              <a:gd name="connsiteX1117" fmla="*/ 8007211 w 9895459"/>
              <a:gd name="connsiteY1117" fmla="*/ 3885574 h 5422076"/>
              <a:gd name="connsiteX1118" fmla="*/ 8051343 w 9895459"/>
              <a:gd name="connsiteY1118" fmla="*/ 3880640 h 5422076"/>
              <a:gd name="connsiteX1119" fmla="*/ 8068010 w 9895459"/>
              <a:gd name="connsiteY1119" fmla="*/ 3878525 h 5422076"/>
              <a:gd name="connsiteX1120" fmla="*/ 8055099 w 9895459"/>
              <a:gd name="connsiteY1120" fmla="*/ 3875470 h 5422076"/>
              <a:gd name="connsiteX1121" fmla="*/ 8024817 w 9895459"/>
              <a:gd name="connsiteY1121" fmla="*/ 3875470 h 5422076"/>
              <a:gd name="connsiteX1122" fmla="*/ 7986320 w 9895459"/>
              <a:gd name="connsiteY1122" fmla="*/ 3884869 h 5422076"/>
              <a:gd name="connsiteX1123" fmla="*/ 7959090 w 9895459"/>
              <a:gd name="connsiteY1123" fmla="*/ 3881814 h 5422076"/>
              <a:gd name="connsiteX1124" fmla="*/ 7934208 w 9895459"/>
              <a:gd name="connsiteY1124" fmla="*/ 3880640 h 5422076"/>
              <a:gd name="connsiteX1125" fmla="*/ 8041953 w 9895459"/>
              <a:gd name="connsiteY1125" fmla="*/ 3904136 h 5422076"/>
              <a:gd name="connsiteX1126" fmla="*/ 8041953 w 9895459"/>
              <a:gd name="connsiteY1126" fmla="*/ 3904136 h 5422076"/>
              <a:gd name="connsiteX1127" fmla="*/ 8029277 w 9895459"/>
              <a:gd name="connsiteY1127" fmla="*/ 3922932 h 5422076"/>
              <a:gd name="connsiteX1128" fmla="*/ 8027869 w 9895459"/>
              <a:gd name="connsiteY1128" fmla="*/ 3933505 h 5422076"/>
              <a:gd name="connsiteX1129" fmla="*/ 8062141 w 9895459"/>
              <a:gd name="connsiteY1129" fmla="*/ 3917528 h 5422076"/>
              <a:gd name="connsiteX1130" fmla="*/ 8092657 w 9895459"/>
              <a:gd name="connsiteY1130" fmla="*/ 3897322 h 5422076"/>
              <a:gd name="connsiteX1131" fmla="*/ 8125286 w 9895459"/>
              <a:gd name="connsiteY1131" fmla="*/ 3875470 h 5422076"/>
              <a:gd name="connsiteX1132" fmla="*/ 8098526 w 9895459"/>
              <a:gd name="connsiteY1132" fmla="*/ 3877115 h 5422076"/>
              <a:gd name="connsiteX1133" fmla="*/ 8068010 w 9895459"/>
              <a:gd name="connsiteY1133" fmla="*/ 3887454 h 5422076"/>
              <a:gd name="connsiteX1134" fmla="*/ 8041249 w 9895459"/>
              <a:gd name="connsiteY1134" fmla="*/ 3904840 h 5422076"/>
              <a:gd name="connsiteX1135" fmla="*/ 7930217 w 9895459"/>
              <a:gd name="connsiteY1135" fmla="*/ 3912124 h 5422076"/>
              <a:gd name="connsiteX1136" fmla="*/ 7901813 w 9895459"/>
              <a:gd name="connsiteY1136" fmla="*/ 3909540 h 5422076"/>
              <a:gd name="connsiteX1137" fmla="*/ 7909325 w 9895459"/>
              <a:gd name="connsiteY1137" fmla="*/ 3922698 h 5422076"/>
              <a:gd name="connsiteX1138" fmla="*/ 7946180 w 9895459"/>
              <a:gd name="connsiteY1138" fmla="*/ 3929511 h 5422076"/>
              <a:gd name="connsiteX1139" fmla="*/ 7929513 w 9895459"/>
              <a:gd name="connsiteY1139" fmla="*/ 3912829 h 5422076"/>
              <a:gd name="connsiteX1140" fmla="*/ 7802519 w 9895459"/>
              <a:gd name="connsiteY1140" fmla="*/ 3496951 h 5422076"/>
              <a:gd name="connsiteX1141" fmla="*/ 7798293 w 9895459"/>
              <a:gd name="connsiteY1141" fmla="*/ 3515513 h 5422076"/>
              <a:gd name="connsiteX1142" fmla="*/ 7765664 w 9895459"/>
              <a:gd name="connsiteY1142" fmla="*/ 3535719 h 5422076"/>
              <a:gd name="connsiteX1143" fmla="*/ 7728810 w 9895459"/>
              <a:gd name="connsiteY1143" fmla="*/ 3566734 h 5422076"/>
              <a:gd name="connsiteX1144" fmla="*/ 7686557 w 9895459"/>
              <a:gd name="connsiteY1144" fmla="*/ 3593050 h 5422076"/>
              <a:gd name="connsiteX1145" fmla="*/ 7686956 w 9895459"/>
              <a:gd name="connsiteY1145" fmla="*/ 3612974 h 5422076"/>
              <a:gd name="connsiteX1146" fmla="*/ 7690312 w 9895459"/>
              <a:gd name="connsiteY1146" fmla="*/ 3615371 h 5422076"/>
              <a:gd name="connsiteX1147" fmla="*/ 7666838 w 9895459"/>
              <a:gd name="connsiteY1147" fmla="*/ 3612081 h 5422076"/>
              <a:gd name="connsiteX1148" fmla="*/ 7648764 w 9895459"/>
              <a:gd name="connsiteY1148" fmla="*/ 3597514 h 5422076"/>
              <a:gd name="connsiteX1149" fmla="*/ 7629515 w 9895459"/>
              <a:gd name="connsiteY1149" fmla="*/ 3615371 h 5422076"/>
              <a:gd name="connsiteX1150" fmla="*/ 7631158 w 9895459"/>
              <a:gd name="connsiteY1150" fmla="*/ 3646855 h 5422076"/>
              <a:gd name="connsiteX1151" fmla="*/ 7625290 w 9895459"/>
              <a:gd name="connsiteY1151" fmla="*/ 3665652 h 5422076"/>
              <a:gd name="connsiteX1152" fmla="*/ 7635383 w 9895459"/>
              <a:gd name="connsiteY1152" fmla="*/ 3689148 h 5422076"/>
              <a:gd name="connsiteX1153" fmla="*/ 7653693 w 9895459"/>
              <a:gd name="connsiteY1153" fmla="*/ 3693612 h 5422076"/>
              <a:gd name="connsiteX1154" fmla="*/ 7666838 w 9895459"/>
              <a:gd name="connsiteY1154" fmla="*/ 3738959 h 5422076"/>
              <a:gd name="connsiteX1155" fmla="*/ 7697355 w 9895459"/>
              <a:gd name="connsiteY1155" fmla="*/ 3738959 h 5422076"/>
              <a:gd name="connsiteX1156" fmla="*/ 7728341 w 9895459"/>
              <a:gd name="connsiteY1156" fmla="*/ 3742953 h 5422076"/>
              <a:gd name="connsiteX1157" fmla="*/ 7763082 w 9895459"/>
              <a:gd name="connsiteY1157" fmla="*/ 3746948 h 5422076"/>
              <a:gd name="connsiteX1158" fmla="*/ 7807448 w 9895459"/>
              <a:gd name="connsiteY1158" fmla="*/ 3758461 h 5422076"/>
              <a:gd name="connsiteX1159" fmla="*/ 7823880 w 9895459"/>
              <a:gd name="connsiteY1159" fmla="*/ 3742953 h 5422076"/>
              <a:gd name="connsiteX1160" fmla="*/ 7839372 w 9895459"/>
              <a:gd name="connsiteY1160" fmla="*/ 3695961 h 5422076"/>
              <a:gd name="connsiteX1161" fmla="*/ 7856040 w 9895459"/>
              <a:gd name="connsiteY1161" fmla="*/ 3669881 h 5422076"/>
              <a:gd name="connsiteX1162" fmla="*/ 7866133 w 9895459"/>
              <a:gd name="connsiteY1162" fmla="*/ 3631583 h 5422076"/>
              <a:gd name="connsiteX1163" fmla="*/ 7885382 w 9895459"/>
              <a:gd name="connsiteY1163" fmla="*/ 3629233 h 5422076"/>
              <a:gd name="connsiteX1164" fmla="*/ 7892189 w 9895459"/>
              <a:gd name="connsiteY1164" fmla="*/ 3614196 h 5422076"/>
              <a:gd name="connsiteX1165" fmla="*/ 7870358 w 9895459"/>
              <a:gd name="connsiteY1165" fmla="*/ 3599863 h 5422076"/>
              <a:gd name="connsiteX1166" fmla="*/ 7865663 w 9895459"/>
              <a:gd name="connsiteY1166" fmla="*/ 3566029 h 5422076"/>
              <a:gd name="connsiteX1167" fmla="*/ 7864490 w 9895459"/>
              <a:gd name="connsiteY1167" fmla="*/ 3542533 h 5422076"/>
              <a:gd name="connsiteX1168" fmla="*/ 7882095 w 9895459"/>
              <a:gd name="connsiteY1168" fmla="*/ 3521152 h 5422076"/>
              <a:gd name="connsiteX1169" fmla="*/ 7898292 w 9895459"/>
              <a:gd name="connsiteY1169" fmla="*/ 3504235 h 5422076"/>
              <a:gd name="connsiteX1170" fmla="*/ 7885851 w 9895459"/>
              <a:gd name="connsiteY1170" fmla="*/ 3492017 h 5422076"/>
              <a:gd name="connsiteX1171" fmla="*/ 7842659 w 9895459"/>
              <a:gd name="connsiteY1171" fmla="*/ 3454423 h 5422076"/>
              <a:gd name="connsiteX1172" fmla="*/ 7801814 w 9895459"/>
              <a:gd name="connsiteY1172" fmla="*/ 3497656 h 5422076"/>
              <a:gd name="connsiteX1173" fmla="*/ 9380910 w 9895459"/>
              <a:gd name="connsiteY1173" fmla="*/ 4554269 h 5422076"/>
              <a:gd name="connsiteX1174" fmla="*/ 9383023 w 9895459"/>
              <a:gd name="connsiteY1174" fmla="*/ 4567191 h 5422076"/>
              <a:gd name="connsiteX1175" fmla="*/ 9403445 w 9895459"/>
              <a:gd name="connsiteY1175" fmla="*/ 4577529 h 5422076"/>
              <a:gd name="connsiteX1176" fmla="*/ 9421520 w 9895459"/>
              <a:gd name="connsiteY1176" fmla="*/ 4612538 h 5422076"/>
              <a:gd name="connsiteX1177" fmla="*/ 9433727 w 9895459"/>
              <a:gd name="connsiteY1177" fmla="*/ 4627811 h 5422076"/>
              <a:gd name="connsiteX1178" fmla="*/ 9433727 w 9895459"/>
              <a:gd name="connsiteY1178" fmla="*/ 4671278 h 5422076"/>
              <a:gd name="connsiteX1179" fmla="*/ 9419173 w 9895459"/>
              <a:gd name="connsiteY1179" fmla="*/ 4702998 h 5422076"/>
              <a:gd name="connsiteX1180" fmla="*/ 9441239 w 9895459"/>
              <a:gd name="connsiteY1180" fmla="*/ 4715920 h 5422076"/>
              <a:gd name="connsiteX1181" fmla="*/ 9445464 w 9895459"/>
              <a:gd name="connsiteY1181" fmla="*/ 4730958 h 5422076"/>
              <a:gd name="connsiteX1182" fmla="*/ 9430440 w 9895459"/>
              <a:gd name="connsiteY1182" fmla="*/ 4748815 h 5422076"/>
              <a:gd name="connsiteX1183" fmla="*/ 9463538 w 9895459"/>
              <a:gd name="connsiteY1183" fmla="*/ 4748815 h 5422076"/>
              <a:gd name="connsiteX1184" fmla="*/ 9497341 w 9895459"/>
              <a:gd name="connsiteY1184" fmla="*/ 4701823 h 5422076"/>
              <a:gd name="connsiteX1185" fmla="*/ 9504149 w 9895459"/>
              <a:gd name="connsiteY1185" fmla="*/ 4683496 h 5422076"/>
              <a:gd name="connsiteX1186" fmla="*/ 9525510 w 9895459"/>
              <a:gd name="connsiteY1186" fmla="*/ 4664934 h 5422076"/>
              <a:gd name="connsiteX1187" fmla="*/ 9533021 w 9895459"/>
              <a:gd name="connsiteY1187" fmla="*/ 4631570 h 5422076"/>
              <a:gd name="connsiteX1188" fmla="*/ 9505792 w 9895459"/>
              <a:gd name="connsiteY1188" fmla="*/ 4643083 h 5422076"/>
              <a:gd name="connsiteX1189" fmla="*/ 9480205 w 9895459"/>
              <a:gd name="connsiteY1189" fmla="*/ 4640968 h 5422076"/>
              <a:gd name="connsiteX1190" fmla="*/ 9462599 w 9895459"/>
              <a:gd name="connsiteY1190" fmla="*/ 4625696 h 5422076"/>
              <a:gd name="connsiteX1191" fmla="*/ 9452976 w 9895459"/>
              <a:gd name="connsiteY1191" fmla="*/ 4610189 h 5422076"/>
              <a:gd name="connsiteX1192" fmla="*/ 9441708 w 9895459"/>
              <a:gd name="connsiteY1192" fmla="*/ 4621702 h 5422076"/>
              <a:gd name="connsiteX1193" fmla="*/ 9429971 w 9895459"/>
              <a:gd name="connsiteY1193" fmla="*/ 4600790 h 5422076"/>
              <a:gd name="connsiteX1194" fmla="*/ 9420346 w 9895459"/>
              <a:gd name="connsiteY1194" fmla="*/ 4581289 h 5422076"/>
              <a:gd name="connsiteX1195" fmla="*/ 9401098 w 9895459"/>
              <a:gd name="connsiteY1195" fmla="*/ 4558968 h 5422076"/>
              <a:gd name="connsiteX1196" fmla="*/ 9380206 w 9895459"/>
              <a:gd name="connsiteY1196" fmla="*/ 4554738 h 5422076"/>
              <a:gd name="connsiteX1197" fmla="*/ 9384196 w 9895459"/>
              <a:gd name="connsiteY1197" fmla="*/ 4734952 h 5422076"/>
              <a:gd name="connsiteX1198" fmla="*/ 9355793 w 9895459"/>
              <a:gd name="connsiteY1198" fmla="*/ 4766202 h 5422076"/>
              <a:gd name="connsiteX1199" fmla="*/ 9336075 w 9895459"/>
              <a:gd name="connsiteY1199" fmla="*/ 4801681 h 5422076"/>
              <a:gd name="connsiteX1200" fmla="*/ 9290770 w 9895459"/>
              <a:gd name="connsiteY1200" fmla="*/ 4836925 h 5422076"/>
              <a:gd name="connsiteX1201" fmla="*/ 9246874 w 9895459"/>
              <a:gd name="connsiteY1201" fmla="*/ 4868409 h 5422076"/>
              <a:gd name="connsiteX1202" fmla="*/ 9204151 w 9895459"/>
              <a:gd name="connsiteY1202" fmla="*/ 4924094 h 5422076"/>
              <a:gd name="connsiteX1203" fmla="*/ 9237249 w 9895459"/>
              <a:gd name="connsiteY1203" fmla="*/ 4933023 h 5422076"/>
              <a:gd name="connsiteX1204" fmla="*/ 9301333 w 9895459"/>
              <a:gd name="connsiteY1204" fmla="*/ 4933023 h 5422076"/>
              <a:gd name="connsiteX1205" fmla="*/ 9343587 w 9895459"/>
              <a:gd name="connsiteY1205" fmla="*/ 4859246 h 5422076"/>
              <a:gd name="connsiteX1206" fmla="*/ 9379267 w 9895459"/>
              <a:gd name="connsiteY1206" fmla="*/ 4824472 h 5422076"/>
              <a:gd name="connsiteX1207" fmla="*/ 9421990 w 9895459"/>
              <a:gd name="connsiteY1207" fmla="*/ 4772781 h 5422076"/>
              <a:gd name="connsiteX1208" fmla="*/ 9415182 w 9895459"/>
              <a:gd name="connsiteY1208" fmla="*/ 4745290 h 5422076"/>
              <a:gd name="connsiteX1209" fmla="*/ 9395229 w 9895459"/>
              <a:gd name="connsiteY1209" fmla="*/ 4755394 h 5422076"/>
              <a:gd name="connsiteX1210" fmla="*/ 9383492 w 9895459"/>
              <a:gd name="connsiteY1210" fmla="*/ 4735422 h 5422076"/>
              <a:gd name="connsiteX1211" fmla="*/ 9258141 w 9895459"/>
              <a:gd name="connsiteY1211" fmla="*/ 4926209 h 5422076"/>
              <a:gd name="connsiteX1212" fmla="*/ 9232789 w 9895459"/>
              <a:gd name="connsiteY1212" fmla="*/ 4953700 h 5422076"/>
              <a:gd name="connsiteX1213" fmla="*/ 9256263 w 9895459"/>
              <a:gd name="connsiteY1213" fmla="*/ 4948060 h 5422076"/>
              <a:gd name="connsiteX1214" fmla="*/ 9257437 w 9895459"/>
              <a:gd name="connsiteY1214" fmla="*/ 4926679 h 5422076"/>
              <a:gd name="connsiteX1215" fmla="*/ 8622935 w 9895459"/>
              <a:gd name="connsiteY1215" fmla="*/ 4795572 h 5422076"/>
              <a:gd name="connsiteX1216" fmla="*/ 8608616 w 9895459"/>
              <a:gd name="connsiteY1216" fmla="*/ 4823532 h 5422076"/>
              <a:gd name="connsiteX1217" fmla="*/ 8624109 w 9895459"/>
              <a:gd name="connsiteY1217" fmla="*/ 4862770 h 5422076"/>
              <a:gd name="connsiteX1218" fmla="*/ 8673873 w 9895459"/>
              <a:gd name="connsiteY1218" fmla="*/ 4874283 h 5422076"/>
              <a:gd name="connsiteX1219" fmla="*/ 8705798 w 9895459"/>
              <a:gd name="connsiteY1219" fmla="*/ 4832930 h 5422076"/>
              <a:gd name="connsiteX1220" fmla="*/ 8720821 w 9895459"/>
              <a:gd name="connsiteY1220" fmla="*/ 4785938 h 5422076"/>
              <a:gd name="connsiteX1221" fmla="*/ 8694061 w 9895459"/>
              <a:gd name="connsiteY1221" fmla="*/ 4799801 h 5422076"/>
              <a:gd name="connsiteX1222" fmla="*/ 8653451 w 9895459"/>
              <a:gd name="connsiteY1222" fmla="*/ 4810844 h 5422076"/>
              <a:gd name="connsiteX1223" fmla="*/ 8622230 w 9895459"/>
              <a:gd name="connsiteY1223" fmla="*/ 4796042 h 5422076"/>
              <a:gd name="connsiteX1224" fmla="*/ 8356740 w 9895459"/>
              <a:gd name="connsiteY1224" fmla="*/ 3727211 h 5422076"/>
              <a:gd name="connsiteX1225" fmla="*/ 8317304 w 9895459"/>
              <a:gd name="connsiteY1225" fmla="*/ 3687268 h 5422076"/>
              <a:gd name="connsiteX1226" fmla="*/ 8257444 w 9895459"/>
              <a:gd name="connsiteY1226" fmla="*/ 3667532 h 5422076"/>
              <a:gd name="connsiteX1227" fmla="*/ 8251107 w 9895459"/>
              <a:gd name="connsiteY1227" fmla="*/ 3686328 h 5422076"/>
              <a:gd name="connsiteX1228" fmla="*/ 8280918 w 9895459"/>
              <a:gd name="connsiteY1228" fmla="*/ 3698311 h 5422076"/>
              <a:gd name="connsiteX1229" fmla="*/ 8310731 w 9895459"/>
              <a:gd name="connsiteY1229" fmla="*/ 3708179 h 5422076"/>
              <a:gd name="connsiteX1230" fmla="*/ 8291482 w 9895459"/>
              <a:gd name="connsiteY1230" fmla="*/ 3731675 h 5422076"/>
              <a:gd name="connsiteX1231" fmla="*/ 8356740 w 9895459"/>
              <a:gd name="connsiteY1231" fmla="*/ 3762690 h 5422076"/>
              <a:gd name="connsiteX1232" fmla="*/ 8435847 w 9895459"/>
              <a:gd name="connsiteY1232" fmla="*/ 3804278 h 5422076"/>
              <a:gd name="connsiteX1233" fmla="*/ 8439133 w 9895459"/>
              <a:gd name="connsiteY1233" fmla="*/ 3842341 h 5422076"/>
              <a:gd name="connsiteX1234" fmla="*/ 8414485 w 9895459"/>
              <a:gd name="connsiteY1234" fmla="*/ 3861138 h 5422076"/>
              <a:gd name="connsiteX1235" fmla="*/ 8472232 w 9895459"/>
              <a:gd name="connsiteY1235" fmla="*/ 3867247 h 5422076"/>
              <a:gd name="connsiteX1236" fmla="*/ 8514954 w 9895459"/>
              <a:gd name="connsiteY1236" fmla="*/ 3890743 h 5422076"/>
              <a:gd name="connsiteX1237" fmla="*/ 8582090 w 9895459"/>
              <a:gd name="connsiteY1237" fmla="*/ 3858789 h 5422076"/>
              <a:gd name="connsiteX1238" fmla="*/ 8635611 w 9895459"/>
              <a:gd name="connsiteY1238" fmla="*/ 3858789 h 5422076"/>
              <a:gd name="connsiteX1239" fmla="*/ 8724342 w 9895459"/>
              <a:gd name="connsiteY1239" fmla="*/ 3908600 h 5422076"/>
              <a:gd name="connsiteX1240" fmla="*/ 8758379 w 9895459"/>
              <a:gd name="connsiteY1240" fmla="*/ 3911654 h 5422076"/>
              <a:gd name="connsiteX1241" fmla="*/ 8685845 w 9895459"/>
              <a:gd name="connsiteY1241" fmla="*/ 3841167 h 5422076"/>
              <a:gd name="connsiteX1242" fmla="*/ 8636550 w 9895459"/>
              <a:gd name="connsiteY1242" fmla="*/ 3787361 h 5422076"/>
              <a:gd name="connsiteX1243" fmla="*/ 8546879 w 9895459"/>
              <a:gd name="connsiteY1243" fmla="*/ 3722512 h 5422076"/>
              <a:gd name="connsiteX1244" fmla="*/ 8432561 w 9895459"/>
              <a:gd name="connsiteY1244" fmla="*/ 3689618 h 5422076"/>
              <a:gd name="connsiteX1245" fmla="*/ 8356740 w 9895459"/>
              <a:gd name="connsiteY1245" fmla="*/ 3727211 h 5422076"/>
              <a:gd name="connsiteX1246" fmla="*/ 8075052 w 9895459"/>
              <a:gd name="connsiteY1246" fmla="*/ 3627589 h 5422076"/>
              <a:gd name="connsiteX1247" fmla="*/ 8045005 w 9895459"/>
              <a:gd name="connsiteY1247" fmla="*/ 3624534 h 5422076"/>
              <a:gd name="connsiteX1248" fmla="*/ 8009794 w 9895459"/>
              <a:gd name="connsiteY1248" fmla="*/ 3627589 h 5422076"/>
              <a:gd name="connsiteX1249" fmla="*/ 7944536 w 9895459"/>
              <a:gd name="connsiteY1249" fmla="*/ 3630173 h 5422076"/>
              <a:gd name="connsiteX1250" fmla="*/ 7933268 w 9895459"/>
              <a:gd name="connsiteY1250" fmla="*/ 3674815 h 5422076"/>
              <a:gd name="connsiteX1251" fmla="*/ 7900640 w 9895459"/>
              <a:gd name="connsiteY1251" fmla="*/ 3747418 h 5422076"/>
              <a:gd name="connsiteX1252" fmla="*/ 7898762 w 9895459"/>
              <a:gd name="connsiteY1252" fmla="*/ 3778432 h 5422076"/>
              <a:gd name="connsiteX1253" fmla="*/ 7918715 w 9895459"/>
              <a:gd name="connsiteY1253" fmla="*/ 3789476 h 5422076"/>
              <a:gd name="connsiteX1254" fmla="*/ 7914020 w 9895459"/>
              <a:gd name="connsiteY1254" fmla="*/ 3846571 h 5422076"/>
              <a:gd name="connsiteX1255" fmla="*/ 7941954 w 9895459"/>
              <a:gd name="connsiteY1255" fmla="*/ 3858319 h 5422076"/>
              <a:gd name="connsiteX1256" fmla="*/ 7944067 w 9895459"/>
              <a:gd name="connsiteY1256" fmla="*/ 3839757 h 5422076"/>
              <a:gd name="connsiteX1257" fmla="*/ 7952048 w 9895459"/>
              <a:gd name="connsiteY1257" fmla="*/ 3794410 h 5422076"/>
              <a:gd name="connsiteX1258" fmla="*/ 7952048 w 9895459"/>
              <a:gd name="connsiteY1258" fmla="*/ 3757286 h 5422076"/>
              <a:gd name="connsiteX1259" fmla="*/ 7962611 w 9895459"/>
              <a:gd name="connsiteY1259" fmla="*/ 3763395 h 5422076"/>
              <a:gd name="connsiteX1260" fmla="*/ 7984442 w 9895459"/>
              <a:gd name="connsiteY1260" fmla="*/ 3808742 h 5422076"/>
              <a:gd name="connsiteX1261" fmla="*/ 8010498 w 9895459"/>
              <a:gd name="connsiteY1261" fmla="*/ 3821665 h 5422076"/>
              <a:gd name="connsiteX1262" fmla="*/ 8032329 w 9895459"/>
              <a:gd name="connsiteY1262" fmla="*/ 3803103 h 5422076"/>
              <a:gd name="connsiteX1263" fmla="*/ 8010498 w 9895459"/>
              <a:gd name="connsiteY1263" fmla="*/ 3788771 h 5422076"/>
              <a:gd name="connsiteX1264" fmla="*/ 8004395 w 9895459"/>
              <a:gd name="connsiteY1264" fmla="*/ 3750472 h 5422076"/>
              <a:gd name="connsiteX1265" fmla="*/ 8000639 w 9895459"/>
              <a:gd name="connsiteY1265" fmla="*/ 3723217 h 5422076"/>
              <a:gd name="connsiteX1266" fmla="*/ 8030451 w 9895459"/>
              <a:gd name="connsiteY1266" fmla="*/ 3697136 h 5422076"/>
              <a:gd name="connsiteX1267" fmla="*/ 8057681 w 9895459"/>
              <a:gd name="connsiteY1267" fmla="*/ 3693377 h 5422076"/>
              <a:gd name="connsiteX1268" fmla="*/ 8029043 w 9895459"/>
              <a:gd name="connsiteY1268" fmla="*/ 3686563 h 5422076"/>
              <a:gd name="connsiteX1269" fmla="*/ 7982095 w 9895459"/>
              <a:gd name="connsiteY1269" fmla="*/ 3702071 h 5422076"/>
              <a:gd name="connsiteX1270" fmla="*/ 7952282 w 9895459"/>
              <a:gd name="connsiteY1270" fmla="*/ 3700191 h 5422076"/>
              <a:gd name="connsiteX1271" fmla="*/ 7949466 w 9895459"/>
              <a:gd name="connsiteY1271" fmla="*/ 3661188 h 5422076"/>
              <a:gd name="connsiteX1272" fmla="*/ 7992188 w 9895459"/>
              <a:gd name="connsiteY1272" fmla="*/ 3651319 h 5422076"/>
              <a:gd name="connsiteX1273" fmla="*/ 8047352 w 9895459"/>
              <a:gd name="connsiteY1273" fmla="*/ 3649910 h 5422076"/>
              <a:gd name="connsiteX1274" fmla="*/ 8099230 w 9895459"/>
              <a:gd name="connsiteY1274" fmla="*/ 3628293 h 5422076"/>
              <a:gd name="connsiteX1275" fmla="*/ 8117070 w 9895459"/>
              <a:gd name="connsiteY1275" fmla="*/ 3594694 h 5422076"/>
              <a:gd name="connsiteX1276" fmla="*/ 8075052 w 9895459"/>
              <a:gd name="connsiteY1276" fmla="*/ 3627589 h 5422076"/>
              <a:gd name="connsiteX1277" fmla="*/ 8164957 w 9895459"/>
              <a:gd name="connsiteY1277" fmla="*/ 3573313 h 5422076"/>
              <a:gd name="connsiteX1278" fmla="*/ 8131155 w 9895459"/>
              <a:gd name="connsiteY1278" fmla="*/ 3600333 h 5422076"/>
              <a:gd name="connsiteX1279" fmla="*/ 8135380 w 9895459"/>
              <a:gd name="connsiteY1279" fmla="*/ 3621715 h 5422076"/>
              <a:gd name="connsiteX1280" fmla="*/ 8140309 w 9895459"/>
              <a:gd name="connsiteY1280" fmla="*/ 3663067 h 5422076"/>
              <a:gd name="connsiteX1281" fmla="*/ 8157915 w 9895459"/>
              <a:gd name="connsiteY1281" fmla="*/ 3674345 h 5422076"/>
              <a:gd name="connsiteX1282" fmla="*/ 8163314 w 9895459"/>
              <a:gd name="connsiteY1282" fmla="*/ 3647560 h 5422076"/>
              <a:gd name="connsiteX1283" fmla="*/ 8163314 w 9895459"/>
              <a:gd name="connsiteY1283" fmla="*/ 3613256 h 5422076"/>
              <a:gd name="connsiteX1284" fmla="*/ 8165192 w 9895459"/>
              <a:gd name="connsiteY1284" fmla="*/ 3573313 h 5422076"/>
              <a:gd name="connsiteX1285" fmla="*/ 8103455 w 9895459"/>
              <a:gd name="connsiteY1285" fmla="*/ 3737785 h 5422076"/>
              <a:gd name="connsiteX1286" fmla="*/ 8069652 w 9895459"/>
              <a:gd name="connsiteY1286" fmla="*/ 3747418 h 5422076"/>
              <a:gd name="connsiteX1287" fmla="*/ 8093126 w 9895459"/>
              <a:gd name="connsiteY1287" fmla="*/ 3766685 h 5422076"/>
              <a:gd name="connsiteX1288" fmla="*/ 8103690 w 9895459"/>
              <a:gd name="connsiteY1288" fmla="*/ 3736140 h 5422076"/>
              <a:gd name="connsiteX1289" fmla="*/ 8152281 w 9895459"/>
              <a:gd name="connsiteY1289" fmla="*/ 3729326 h 5422076"/>
              <a:gd name="connsiteX1290" fmla="*/ 8143361 w 9895459"/>
              <a:gd name="connsiteY1290" fmla="*/ 3761985 h 5422076"/>
              <a:gd name="connsiteX1291" fmla="*/ 8164723 w 9895459"/>
              <a:gd name="connsiteY1291" fmla="*/ 3763395 h 5422076"/>
              <a:gd name="connsiteX1292" fmla="*/ 8193361 w 9895459"/>
              <a:gd name="connsiteY1292" fmla="*/ 3748593 h 5422076"/>
              <a:gd name="connsiteX1293" fmla="*/ 8246412 w 9895459"/>
              <a:gd name="connsiteY1293" fmla="*/ 3760811 h 5422076"/>
              <a:gd name="connsiteX1294" fmla="*/ 8226459 w 9895459"/>
              <a:gd name="connsiteY1294" fmla="*/ 3734495 h 5422076"/>
              <a:gd name="connsiteX1295" fmla="*/ 8152516 w 9895459"/>
              <a:gd name="connsiteY1295" fmla="*/ 3728386 h 5422076"/>
              <a:gd name="connsiteX1296" fmla="*/ 7663552 w 9895459"/>
              <a:gd name="connsiteY1296" fmla="*/ 3096110 h 5422076"/>
              <a:gd name="connsiteX1297" fmla="*/ 7635149 w 9895459"/>
              <a:gd name="connsiteY1297" fmla="*/ 3096110 h 5422076"/>
              <a:gd name="connsiteX1298" fmla="*/ 7616839 w 9895459"/>
              <a:gd name="connsiteY1298" fmla="*/ 3109268 h 5422076"/>
              <a:gd name="connsiteX1299" fmla="*/ 7614961 w 9895459"/>
              <a:gd name="connsiteY1299" fmla="*/ 3128065 h 5422076"/>
              <a:gd name="connsiteX1300" fmla="*/ 7638435 w 9895459"/>
              <a:gd name="connsiteY1300" fmla="*/ 3141458 h 5422076"/>
              <a:gd name="connsiteX1301" fmla="*/ 7655101 w 9895459"/>
              <a:gd name="connsiteY1301" fmla="*/ 3132999 h 5422076"/>
              <a:gd name="connsiteX1302" fmla="*/ 7668247 w 9895459"/>
              <a:gd name="connsiteY1302" fmla="*/ 3114672 h 5422076"/>
              <a:gd name="connsiteX1303" fmla="*/ 7678106 w 9895459"/>
              <a:gd name="connsiteY1303" fmla="*/ 3101515 h 5422076"/>
              <a:gd name="connsiteX1304" fmla="*/ 7671064 w 9895459"/>
              <a:gd name="connsiteY1304" fmla="*/ 3090001 h 5422076"/>
              <a:gd name="connsiteX1305" fmla="*/ 7663787 w 9895459"/>
              <a:gd name="connsiteY1305" fmla="*/ 3095171 h 5422076"/>
              <a:gd name="connsiteX1306" fmla="*/ 7952752 w 9895459"/>
              <a:gd name="connsiteY1306" fmla="*/ 3130649 h 5422076"/>
              <a:gd name="connsiteX1307" fmla="*/ 7935147 w 9895459"/>
              <a:gd name="connsiteY1307" fmla="*/ 3161429 h 5422076"/>
              <a:gd name="connsiteX1308" fmla="*/ 7935147 w 9895459"/>
              <a:gd name="connsiteY1308" fmla="*/ 3192444 h 5422076"/>
              <a:gd name="connsiteX1309" fmla="*/ 7937729 w 9895459"/>
              <a:gd name="connsiteY1309" fmla="*/ 3204897 h 5422076"/>
              <a:gd name="connsiteX1310" fmla="*/ 7923879 w 9895459"/>
              <a:gd name="connsiteY1310" fmla="*/ 3194323 h 5422076"/>
              <a:gd name="connsiteX1311" fmla="*/ 7920123 w 9895459"/>
              <a:gd name="connsiteY1311" fmla="*/ 3217819 h 5422076"/>
              <a:gd name="connsiteX1312" fmla="*/ 7931860 w 9895459"/>
              <a:gd name="connsiteY1312" fmla="*/ 3240140 h 5422076"/>
              <a:gd name="connsiteX1313" fmla="*/ 7955334 w 9895459"/>
              <a:gd name="connsiteY1313" fmla="*/ 3255178 h 5422076"/>
              <a:gd name="connsiteX1314" fmla="*/ 7968245 w 9895459"/>
              <a:gd name="connsiteY1314" fmla="*/ 3273505 h 5422076"/>
              <a:gd name="connsiteX1315" fmla="*/ 7995474 w 9895459"/>
              <a:gd name="connsiteY1315" fmla="*/ 3286897 h 5422076"/>
              <a:gd name="connsiteX1316" fmla="*/ 8005099 w 9895459"/>
              <a:gd name="connsiteY1316" fmla="*/ 3269980 h 5422076"/>
              <a:gd name="connsiteX1317" fmla="*/ 8026460 w 9895459"/>
              <a:gd name="connsiteY1317" fmla="*/ 3289482 h 5422076"/>
              <a:gd name="connsiteX1318" fmla="*/ 8039606 w 9895459"/>
              <a:gd name="connsiteY1318" fmla="*/ 3298410 h 5422076"/>
              <a:gd name="connsiteX1319" fmla="*/ 8032799 w 9895459"/>
              <a:gd name="connsiteY1319" fmla="*/ 3274914 h 5422076"/>
              <a:gd name="connsiteX1320" fmla="*/ 8025756 w 9895459"/>
              <a:gd name="connsiteY1320" fmla="*/ 3261757 h 5422076"/>
              <a:gd name="connsiteX1321" fmla="*/ 7990076 w 9895459"/>
              <a:gd name="connsiteY1321" fmla="*/ 3254003 h 5422076"/>
              <a:gd name="connsiteX1322" fmla="*/ 7971296 w 9895459"/>
              <a:gd name="connsiteY1322" fmla="*/ 3240375 h 5422076"/>
              <a:gd name="connsiteX1323" fmla="*/ 7969888 w 9895459"/>
              <a:gd name="connsiteY1323" fmla="*/ 3202077 h 5422076"/>
              <a:gd name="connsiteX1324" fmla="*/ 7982095 w 9895459"/>
              <a:gd name="connsiteY1324" fmla="*/ 3194558 h 5422076"/>
              <a:gd name="connsiteX1325" fmla="*/ 7988902 w 9895459"/>
              <a:gd name="connsiteY1325" fmla="*/ 3154850 h 5422076"/>
              <a:gd name="connsiteX1326" fmla="*/ 7990545 w 9895459"/>
              <a:gd name="connsiteY1326" fmla="*/ 3134879 h 5422076"/>
              <a:gd name="connsiteX1327" fmla="*/ 7952987 w 9895459"/>
              <a:gd name="connsiteY1327" fmla="*/ 3129710 h 5422076"/>
              <a:gd name="connsiteX1328" fmla="*/ 8079981 w 9895459"/>
              <a:gd name="connsiteY1328" fmla="*/ 3398268 h 5422076"/>
              <a:gd name="connsiteX1329" fmla="*/ 8066131 w 9895459"/>
              <a:gd name="connsiteY1329" fmla="*/ 3401323 h 5422076"/>
              <a:gd name="connsiteX1330" fmla="*/ 8052986 w 9895459"/>
              <a:gd name="connsiteY1330" fmla="*/ 3408606 h 5422076"/>
              <a:gd name="connsiteX1331" fmla="*/ 8029512 w 9895459"/>
              <a:gd name="connsiteY1331" fmla="*/ 3426698 h 5422076"/>
              <a:gd name="connsiteX1332" fmla="*/ 8029512 w 9895459"/>
              <a:gd name="connsiteY1332" fmla="*/ 3414715 h 5422076"/>
              <a:gd name="connsiteX1333" fmla="*/ 8019653 w 9895459"/>
              <a:gd name="connsiteY1333" fmla="*/ 3408606 h 5422076"/>
              <a:gd name="connsiteX1334" fmla="*/ 7998526 w 9895459"/>
              <a:gd name="connsiteY1334" fmla="*/ 3427168 h 5422076"/>
              <a:gd name="connsiteX1335" fmla="*/ 7979043 w 9895459"/>
              <a:gd name="connsiteY1335" fmla="*/ 3450664 h 5422076"/>
              <a:gd name="connsiteX1336" fmla="*/ 7985851 w 9895459"/>
              <a:gd name="connsiteY1336" fmla="*/ 3460297 h 5422076"/>
              <a:gd name="connsiteX1337" fmla="*/ 7997588 w 9895459"/>
              <a:gd name="connsiteY1337" fmla="*/ 3445260 h 5422076"/>
              <a:gd name="connsiteX1338" fmla="*/ 8019888 w 9895459"/>
              <a:gd name="connsiteY1338" fmla="*/ 3432572 h 5422076"/>
              <a:gd name="connsiteX1339" fmla="*/ 8036554 w 9895459"/>
              <a:gd name="connsiteY1339" fmla="*/ 3438211 h 5422076"/>
              <a:gd name="connsiteX1340" fmla="*/ 8037728 w 9895459"/>
              <a:gd name="connsiteY1340" fmla="*/ 3464527 h 5422076"/>
              <a:gd name="connsiteX1341" fmla="*/ 8051108 w 9895459"/>
              <a:gd name="connsiteY1341" fmla="*/ 3488023 h 5422076"/>
              <a:gd name="connsiteX1342" fmla="*/ 8071061 w 9895459"/>
              <a:gd name="connsiteY1342" fmla="*/ 3488023 h 5422076"/>
              <a:gd name="connsiteX1343" fmla="*/ 8081624 w 9895459"/>
              <a:gd name="connsiteY1343" fmla="*/ 3480739 h 5422076"/>
              <a:gd name="connsiteX1344" fmla="*/ 8075287 w 9895459"/>
              <a:gd name="connsiteY1344" fmla="*/ 3461472 h 5422076"/>
              <a:gd name="connsiteX1345" fmla="*/ 8085145 w 9895459"/>
              <a:gd name="connsiteY1345" fmla="*/ 3449254 h 5422076"/>
              <a:gd name="connsiteX1346" fmla="*/ 8093126 w 9895459"/>
              <a:gd name="connsiteY1346" fmla="*/ 3466171 h 5422076"/>
              <a:gd name="connsiteX1347" fmla="*/ 8100169 w 9895459"/>
              <a:gd name="connsiteY1347" fmla="*/ 3467816 h 5422076"/>
              <a:gd name="connsiteX1348" fmla="*/ 8104629 w 9895459"/>
              <a:gd name="connsiteY1348" fmla="*/ 3435157 h 5422076"/>
              <a:gd name="connsiteX1349" fmla="*/ 8102047 w 9895459"/>
              <a:gd name="connsiteY1349" fmla="*/ 3411661 h 5422076"/>
              <a:gd name="connsiteX1350" fmla="*/ 8092422 w 9895459"/>
              <a:gd name="connsiteY1350" fmla="*/ 3392629 h 5422076"/>
              <a:gd name="connsiteX1351" fmla="*/ 8076225 w 9895459"/>
              <a:gd name="connsiteY1351" fmla="*/ 3379002 h 5422076"/>
              <a:gd name="connsiteX1352" fmla="*/ 8080216 w 9895459"/>
              <a:gd name="connsiteY1352" fmla="*/ 3397328 h 5422076"/>
              <a:gd name="connsiteX1353" fmla="*/ 8018714 w 9895459"/>
              <a:gd name="connsiteY1353" fmla="*/ 3336709 h 5422076"/>
              <a:gd name="connsiteX1354" fmla="*/ 8007446 w 9895459"/>
              <a:gd name="connsiteY1354" fmla="*/ 3319087 h 5422076"/>
              <a:gd name="connsiteX1355" fmla="*/ 7977635 w 9895459"/>
              <a:gd name="connsiteY1355" fmla="*/ 3301230 h 5422076"/>
              <a:gd name="connsiteX1356" fmla="*/ 7949936 w 9895459"/>
              <a:gd name="connsiteY1356" fmla="*/ 3321906 h 5422076"/>
              <a:gd name="connsiteX1357" fmla="*/ 7973410 w 9895459"/>
              <a:gd name="connsiteY1357" fmla="*/ 3345402 h 5422076"/>
              <a:gd name="connsiteX1358" fmla="*/ 7996884 w 9895459"/>
              <a:gd name="connsiteY1358" fmla="*/ 3339528 h 5422076"/>
              <a:gd name="connsiteX1359" fmla="*/ 7983737 w 9895459"/>
              <a:gd name="connsiteY1359" fmla="*/ 3351511 h 5422076"/>
              <a:gd name="connsiteX1360" fmla="*/ 7979278 w 9895459"/>
              <a:gd name="connsiteY1360" fmla="*/ 3383935 h 5422076"/>
              <a:gd name="connsiteX1361" fmla="*/ 7996414 w 9895459"/>
              <a:gd name="connsiteY1361" fmla="*/ 3395683 h 5422076"/>
              <a:gd name="connsiteX1362" fmla="*/ 8019888 w 9895459"/>
              <a:gd name="connsiteY1362" fmla="*/ 3360910 h 5422076"/>
              <a:gd name="connsiteX1363" fmla="*/ 8035381 w 9895459"/>
              <a:gd name="connsiteY1363" fmla="*/ 3334124 h 5422076"/>
              <a:gd name="connsiteX1364" fmla="*/ 8035381 w 9895459"/>
              <a:gd name="connsiteY1364" fmla="*/ 3310628 h 5422076"/>
              <a:gd name="connsiteX1365" fmla="*/ 8048996 w 9895459"/>
              <a:gd name="connsiteY1365" fmla="*/ 3300290 h 5422076"/>
              <a:gd name="connsiteX1366" fmla="*/ 8047587 w 9895459"/>
              <a:gd name="connsiteY1366" fmla="*/ 3308749 h 5422076"/>
              <a:gd name="connsiteX1367" fmla="*/ 8064958 w 9895459"/>
              <a:gd name="connsiteY1367" fmla="*/ 3327075 h 5422076"/>
              <a:gd name="connsiteX1368" fmla="*/ 8059089 w 9895459"/>
              <a:gd name="connsiteY1368" fmla="*/ 3334359 h 5422076"/>
              <a:gd name="connsiteX1369" fmla="*/ 8049700 w 9895459"/>
              <a:gd name="connsiteY1369" fmla="*/ 3332244 h 5422076"/>
              <a:gd name="connsiteX1370" fmla="*/ 8048526 w 9895459"/>
              <a:gd name="connsiteY1370" fmla="*/ 3340938 h 5422076"/>
              <a:gd name="connsiteX1371" fmla="*/ 8054394 w 9895459"/>
              <a:gd name="connsiteY1371" fmla="*/ 3347752 h 5422076"/>
              <a:gd name="connsiteX1372" fmla="*/ 8059089 w 9895459"/>
              <a:gd name="connsiteY1372" fmla="*/ 3365844 h 5422076"/>
              <a:gd name="connsiteX1373" fmla="*/ 8064254 w 9895459"/>
              <a:gd name="connsiteY1373" fmla="*/ 3370073 h 5422076"/>
              <a:gd name="connsiteX1374" fmla="*/ 8064254 w 9895459"/>
              <a:gd name="connsiteY1374" fmla="*/ 3346577 h 5422076"/>
              <a:gd name="connsiteX1375" fmla="*/ 8069418 w 9895459"/>
              <a:gd name="connsiteY1375" fmla="*/ 3335769 h 5422076"/>
              <a:gd name="connsiteX1376" fmla="*/ 8078338 w 9895459"/>
              <a:gd name="connsiteY1376" fmla="*/ 3339763 h 5422076"/>
              <a:gd name="connsiteX1377" fmla="*/ 8078338 w 9895459"/>
              <a:gd name="connsiteY1377" fmla="*/ 3309689 h 5422076"/>
              <a:gd name="connsiteX1378" fmla="*/ 8061202 w 9895459"/>
              <a:gd name="connsiteY1378" fmla="*/ 3300290 h 5422076"/>
              <a:gd name="connsiteX1379" fmla="*/ 8048996 w 9895459"/>
              <a:gd name="connsiteY1379" fmla="*/ 3299820 h 5422076"/>
              <a:gd name="connsiteX1380" fmla="*/ 7910734 w 9895459"/>
              <a:gd name="connsiteY1380" fmla="*/ 3334359 h 5422076"/>
              <a:gd name="connsiteX1381" fmla="*/ 7901813 w 9895459"/>
              <a:gd name="connsiteY1381" fmla="*/ 3352921 h 5422076"/>
              <a:gd name="connsiteX1382" fmla="*/ 7883739 w 9895459"/>
              <a:gd name="connsiteY1382" fmla="*/ 3381586 h 5422076"/>
              <a:gd name="connsiteX1383" fmla="*/ 7852049 w 9895459"/>
              <a:gd name="connsiteY1383" fmla="*/ 3415420 h 5422076"/>
              <a:gd name="connsiteX1384" fmla="*/ 7867307 w 9895459"/>
              <a:gd name="connsiteY1384" fmla="*/ 3409311 h 5422076"/>
              <a:gd name="connsiteX1385" fmla="*/ 7898997 w 9895459"/>
              <a:gd name="connsiteY1385" fmla="*/ 3380411 h 5422076"/>
              <a:gd name="connsiteX1386" fmla="*/ 7911673 w 9895459"/>
              <a:gd name="connsiteY1386" fmla="*/ 3369368 h 5422076"/>
              <a:gd name="connsiteX1387" fmla="*/ 7919419 w 9895459"/>
              <a:gd name="connsiteY1387" fmla="*/ 3349396 h 5422076"/>
              <a:gd name="connsiteX1388" fmla="*/ 7910734 w 9895459"/>
              <a:gd name="connsiteY1388" fmla="*/ 3334359 h 5422076"/>
              <a:gd name="connsiteX1389" fmla="*/ 8795234 w 9895459"/>
              <a:gd name="connsiteY1389" fmla="*/ 3742014 h 5422076"/>
              <a:gd name="connsiteX1390" fmla="*/ 8786313 w 9895459"/>
              <a:gd name="connsiteY1390" fmla="*/ 3770209 h 5422076"/>
              <a:gd name="connsiteX1391" fmla="*/ 8745469 w 9895459"/>
              <a:gd name="connsiteY1391" fmla="*/ 3782662 h 5422076"/>
              <a:gd name="connsiteX1392" fmla="*/ 8724812 w 9895459"/>
              <a:gd name="connsiteY1392" fmla="*/ 3780077 h 5422076"/>
              <a:gd name="connsiteX1393" fmla="*/ 8711431 w 9895459"/>
              <a:gd name="connsiteY1393" fmla="*/ 3789240 h 5422076"/>
              <a:gd name="connsiteX1394" fmla="*/ 8742183 w 9895459"/>
              <a:gd name="connsiteY1394" fmla="*/ 3804748 h 5422076"/>
              <a:gd name="connsiteX1395" fmla="*/ 8803685 w 9895459"/>
              <a:gd name="connsiteY1395" fmla="*/ 3785481 h 5422076"/>
              <a:gd name="connsiteX1396" fmla="*/ 8819647 w 9895459"/>
              <a:gd name="connsiteY1396" fmla="*/ 3761985 h 5422076"/>
              <a:gd name="connsiteX1397" fmla="*/ 8795234 w 9895459"/>
              <a:gd name="connsiteY1397" fmla="*/ 3742014 h 5422076"/>
              <a:gd name="connsiteX1398" fmla="*/ 8864482 w 9895459"/>
              <a:gd name="connsiteY1398" fmla="*/ 3772088 h 5422076"/>
              <a:gd name="connsiteX1399" fmla="*/ 8877628 w 9895459"/>
              <a:gd name="connsiteY1399" fmla="*/ 3793235 h 5422076"/>
              <a:gd name="connsiteX1400" fmla="*/ 8910726 w 9895459"/>
              <a:gd name="connsiteY1400" fmla="*/ 3811797 h 5422076"/>
              <a:gd name="connsiteX1401" fmla="*/ 8902979 w 9895459"/>
              <a:gd name="connsiteY1401" fmla="*/ 3797699 h 5422076"/>
              <a:gd name="connsiteX1402" fmla="*/ 8883261 w 9895459"/>
              <a:gd name="connsiteY1402" fmla="*/ 3770914 h 5422076"/>
              <a:gd name="connsiteX1403" fmla="*/ 8864482 w 9895459"/>
              <a:gd name="connsiteY1403" fmla="*/ 3772088 h 5422076"/>
              <a:gd name="connsiteX1404" fmla="*/ 7962377 w 9895459"/>
              <a:gd name="connsiteY1404" fmla="*/ 2934928 h 5422076"/>
              <a:gd name="connsiteX1405" fmla="*/ 7926462 w 9895459"/>
              <a:gd name="connsiteY1405" fmla="*/ 2981920 h 5422076"/>
              <a:gd name="connsiteX1406" fmla="*/ 7949936 w 9895459"/>
              <a:gd name="connsiteY1406" fmla="*/ 3026562 h 5422076"/>
              <a:gd name="connsiteX1407" fmla="*/ 7968010 w 9895459"/>
              <a:gd name="connsiteY1407" fmla="*/ 3001187 h 5422076"/>
              <a:gd name="connsiteX1408" fmla="*/ 7982095 w 9895459"/>
              <a:gd name="connsiteY1408" fmla="*/ 2941977 h 5422076"/>
              <a:gd name="connsiteX1409" fmla="*/ 7962377 w 9895459"/>
              <a:gd name="connsiteY1409" fmla="*/ 2934928 h 5422076"/>
              <a:gd name="connsiteX1410" fmla="*/ 8549227 w 9895459"/>
              <a:gd name="connsiteY1410" fmla="*/ 1860694 h 5422076"/>
              <a:gd name="connsiteX1411" fmla="*/ 8549227 w 9895459"/>
              <a:gd name="connsiteY1411" fmla="*/ 1899932 h 5422076"/>
              <a:gd name="connsiteX1412" fmla="*/ 8532559 w 9895459"/>
              <a:gd name="connsiteY1412" fmla="*/ 1934941 h 5422076"/>
              <a:gd name="connsiteX1413" fmla="*/ 8535376 w 9895459"/>
              <a:gd name="connsiteY1413" fmla="*/ 1985222 h 5422076"/>
              <a:gd name="connsiteX1414" fmla="*/ 8537959 w 9895459"/>
              <a:gd name="connsiteY1414" fmla="*/ 2010128 h 5422076"/>
              <a:gd name="connsiteX1415" fmla="*/ 8535846 w 9895459"/>
              <a:gd name="connsiteY1415" fmla="*/ 2065343 h 5422076"/>
              <a:gd name="connsiteX1416" fmla="*/ 8529508 w 9895459"/>
              <a:gd name="connsiteY1416" fmla="*/ 2103172 h 5422076"/>
              <a:gd name="connsiteX1417" fmla="*/ 8529508 w 9895459"/>
              <a:gd name="connsiteY1417" fmla="*/ 2150164 h 5422076"/>
              <a:gd name="connsiteX1418" fmla="*/ 8529508 w 9895459"/>
              <a:gd name="connsiteY1418" fmla="*/ 2204909 h 5422076"/>
              <a:gd name="connsiteX1419" fmla="*/ 8539602 w 9895459"/>
              <a:gd name="connsiteY1419" fmla="*/ 2196451 h 5422076"/>
              <a:gd name="connsiteX1420" fmla="*/ 8565893 w 9895459"/>
              <a:gd name="connsiteY1420" fmla="*/ 2199505 h 5422076"/>
              <a:gd name="connsiteX1421" fmla="*/ 8573874 w 9895459"/>
              <a:gd name="connsiteY1421" fmla="*/ 2207964 h 5422076"/>
              <a:gd name="connsiteX1422" fmla="*/ 8569179 w 9895459"/>
              <a:gd name="connsiteY1422" fmla="*/ 2175539 h 5422076"/>
              <a:gd name="connsiteX1423" fmla="*/ 8552982 w 9895459"/>
              <a:gd name="connsiteY1423" fmla="*/ 2111395 h 5422076"/>
              <a:gd name="connsiteX1424" fmla="*/ 8578803 w 9895459"/>
              <a:gd name="connsiteY1424" fmla="*/ 2072862 h 5422076"/>
              <a:gd name="connsiteX1425" fmla="*/ 8608616 w 9895459"/>
              <a:gd name="connsiteY1425" fmla="*/ 2096358 h 5422076"/>
              <a:gd name="connsiteX1426" fmla="*/ 8600635 w 9895459"/>
              <a:gd name="connsiteY1426" fmla="*/ 2068633 h 5422076"/>
              <a:gd name="connsiteX1427" fmla="*/ 8586315 w 9895459"/>
              <a:gd name="connsiteY1427" fmla="*/ 2018352 h 5422076"/>
              <a:gd name="connsiteX1428" fmla="*/ 8567066 w 9895459"/>
              <a:gd name="connsiteY1428" fmla="*/ 1966426 h 5422076"/>
              <a:gd name="connsiteX1429" fmla="*/ 8567066 w 9895459"/>
              <a:gd name="connsiteY1429" fmla="*/ 1938465 h 5422076"/>
              <a:gd name="connsiteX1430" fmla="*/ 8570822 w 9895459"/>
              <a:gd name="connsiteY1430" fmla="*/ 1898287 h 5422076"/>
              <a:gd name="connsiteX1431" fmla="*/ 8561198 w 9895459"/>
              <a:gd name="connsiteY1431" fmla="*/ 1849886 h 5422076"/>
              <a:gd name="connsiteX1432" fmla="*/ 8547818 w 9895459"/>
              <a:gd name="connsiteY1432" fmla="*/ 1855290 h 5422076"/>
              <a:gd name="connsiteX1433" fmla="*/ 8533264 w 9895459"/>
              <a:gd name="connsiteY1433" fmla="*/ 2242033 h 5422076"/>
              <a:gd name="connsiteX1434" fmla="*/ 8527865 w 9895459"/>
              <a:gd name="connsiteY1434" fmla="*/ 2275397 h 5422076"/>
              <a:gd name="connsiteX1435" fmla="*/ 8521527 w 9895459"/>
              <a:gd name="connsiteY1435" fmla="*/ 2308292 h 5422076"/>
              <a:gd name="connsiteX1436" fmla="*/ 8496410 w 9895459"/>
              <a:gd name="connsiteY1436" fmla="*/ 2311816 h 5422076"/>
              <a:gd name="connsiteX1437" fmla="*/ 8487959 w 9895459"/>
              <a:gd name="connsiteY1437" fmla="*/ 2332257 h 5422076"/>
              <a:gd name="connsiteX1438" fmla="*/ 8469649 w 9895459"/>
              <a:gd name="connsiteY1438" fmla="*/ 2355753 h 5422076"/>
              <a:gd name="connsiteX1439" fmla="*/ 8484673 w 9895459"/>
              <a:gd name="connsiteY1439" fmla="*/ 2391702 h 5422076"/>
              <a:gd name="connsiteX1440" fmla="*/ 8498523 w 9895459"/>
              <a:gd name="connsiteY1440" fmla="*/ 2380659 h 5422076"/>
              <a:gd name="connsiteX1441" fmla="*/ 8510260 w 9895459"/>
              <a:gd name="connsiteY1441" fmla="*/ 2377135 h 5422076"/>
              <a:gd name="connsiteX1442" fmla="*/ 8496879 w 9895459"/>
              <a:gd name="connsiteY1442" fmla="*/ 2366796 h 5422076"/>
              <a:gd name="connsiteX1443" fmla="*/ 8487959 w 9895459"/>
              <a:gd name="connsiteY1443" fmla="*/ 2346355 h 5422076"/>
              <a:gd name="connsiteX1444" fmla="*/ 8514016 w 9895459"/>
              <a:gd name="connsiteY1444" fmla="*/ 2346355 h 5422076"/>
              <a:gd name="connsiteX1445" fmla="*/ 8543358 w 9895459"/>
              <a:gd name="connsiteY1445" fmla="*/ 2349879 h 5422076"/>
              <a:gd name="connsiteX1446" fmla="*/ 8572231 w 9895459"/>
              <a:gd name="connsiteY1446" fmla="*/ 2362802 h 5422076"/>
              <a:gd name="connsiteX1447" fmla="*/ 8579742 w 9895459"/>
              <a:gd name="connsiteY1447" fmla="*/ 2339306 h 5422076"/>
              <a:gd name="connsiteX1448" fmla="*/ 8616127 w 9895459"/>
              <a:gd name="connsiteY1448" fmla="*/ 2329438 h 5422076"/>
              <a:gd name="connsiteX1449" fmla="*/ 8637958 w 9895459"/>
              <a:gd name="connsiteY1449" fmla="*/ 2315810 h 5422076"/>
              <a:gd name="connsiteX1450" fmla="*/ 8629977 w 9895459"/>
              <a:gd name="connsiteY1450" fmla="*/ 2284091 h 5422076"/>
              <a:gd name="connsiteX1451" fmla="*/ 8608616 w 9895459"/>
              <a:gd name="connsiteY1451" fmla="*/ 2287615 h 5422076"/>
              <a:gd name="connsiteX1452" fmla="*/ 8579742 w 9895459"/>
              <a:gd name="connsiteY1452" fmla="*/ 2281506 h 5422076"/>
              <a:gd name="connsiteX1453" fmla="*/ 8542888 w 9895459"/>
              <a:gd name="connsiteY1453" fmla="*/ 2237804 h 5422076"/>
              <a:gd name="connsiteX1454" fmla="*/ 8532559 w 9895459"/>
              <a:gd name="connsiteY1454" fmla="*/ 2242033 h 5422076"/>
              <a:gd name="connsiteX1455" fmla="*/ 8486316 w 9895459"/>
              <a:gd name="connsiteY1455" fmla="*/ 2406505 h 5422076"/>
              <a:gd name="connsiteX1456" fmla="*/ 8475987 w 9895459"/>
              <a:gd name="connsiteY1456" fmla="*/ 2436814 h 5422076"/>
              <a:gd name="connsiteX1457" fmla="*/ 8473640 w 9895459"/>
              <a:gd name="connsiteY1457" fmla="*/ 2480517 h 5422076"/>
              <a:gd name="connsiteX1458" fmla="*/ 8433969 w 9895459"/>
              <a:gd name="connsiteY1458" fmla="*/ 2547010 h 5422076"/>
              <a:gd name="connsiteX1459" fmla="*/ 8397819 w 9895459"/>
              <a:gd name="connsiteY1459" fmla="*/ 2555469 h 5422076"/>
              <a:gd name="connsiteX1460" fmla="*/ 8403922 w 9895459"/>
              <a:gd name="connsiteY1460" fmla="*/ 2539492 h 5422076"/>
              <a:gd name="connsiteX1461" fmla="*/ 8382561 w 9895459"/>
              <a:gd name="connsiteY1461" fmla="*/ 2536437 h 5422076"/>
              <a:gd name="connsiteX1462" fmla="*/ 8382561 w 9895459"/>
              <a:gd name="connsiteY1462" fmla="*/ 2553354 h 5422076"/>
              <a:gd name="connsiteX1463" fmla="*/ 8368712 w 9895459"/>
              <a:gd name="connsiteY1463" fmla="*/ 2588128 h 5422076"/>
              <a:gd name="connsiteX1464" fmla="*/ 8360496 w 9895459"/>
              <a:gd name="connsiteY1464" fmla="*/ 2602226 h 5422076"/>
              <a:gd name="connsiteX1465" fmla="*/ 8341716 w 9895459"/>
              <a:gd name="connsiteY1465" fmla="*/ 2593532 h 5422076"/>
              <a:gd name="connsiteX1466" fmla="*/ 8305801 w 9895459"/>
              <a:gd name="connsiteY1466" fmla="*/ 2598701 h 5422076"/>
              <a:gd name="connsiteX1467" fmla="*/ 8274111 w 9895459"/>
              <a:gd name="connsiteY1467" fmla="*/ 2622197 h 5422076"/>
              <a:gd name="connsiteX1468" fmla="*/ 8233501 w 9895459"/>
              <a:gd name="connsiteY1468" fmla="*/ 2643344 h 5422076"/>
              <a:gd name="connsiteX1469" fmla="*/ 8210027 w 9895459"/>
              <a:gd name="connsiteY1469" fmla="*/ 2674828 h 5422076"/>
              <a:gd name="connsiteX1470" fmla="*/ 8194065 w 9895459"/>
              <a:gd name="connsiteY1470" fmla="*/ 2703963 h 5422076"/>
              <a:gd name="connsiteX1471" fmla="*/ 8204863 w 9895459"/>
              <a:gd name="connsiteY1471" fmla="*/ 2706078 h 5422076"/>
              <a:gd name="connsiteX1472" fmla="*/ 8215661 w 9895459"/>
              <a:gd name="connsiteY1472" fmla="*/ 2693390 h 5422076"/>
              <a:gd name="connsiteX1473" fmla="*/ 8221295 w 9895459"/>
              <a:gd name="connsiteY1473" fmla="*/ 2705608 h 5422076"/>
              <a:gd name="connsiteX1474" fmla="*/ 8208854 w 9895459"/>
              <a:gd name="connsiteY1474" fmla="*/ 2730279 h 5422076"/>
              <a:gd name="connsiteX1475" fmla="*/ 8217773 w 9895459"/>
              <a:gd name="connsiteY1475" fmla="*/ 2752365 h 5422076"/>
              <a:gd name="connsiteX1476" fmla="*/ 8246882 w 9895459"/>
              <a:gd name="connsiteY1476" fmla="*/ 2733803 h 5422076"/>
              <a:gd name="connsiteX1477" fmla="*/ 8262139 w 9895459"/>
              <a:gd name="connsiteY1477" fmla="*/ 2695740 h 5422076"/>
              <a:gd name="connsiteX1478" fmla="*/ 8243830 w 9895459"/>
              <a:gd name="connsiteY1478" fmla="*/ 2672244 h 5422076"/>
              <a:gd name="connsiteX1479" fmla="*/ 8242656 w 9895459"/>
              <a:gd name="connsiteY1479" fmla="*/ 2657911 h 5422076"/>
              <a:gd name="connsiteX1480" fmla="*/ 8268947 w 9895459"/>
              <a:gd name="connsiteY1480" fmla="*/ 2651332 h 5422076"/>
              <a:gd name="connsiteX1481" fmla="*/ 8317538 w 9895459"/>
              <a:gd name="connsiteY1481" fmla="*/ 2640524 h 5422076"/>
              <a:gd name="connsiteX1482" fmla="*/ 8356740 w 9895459"/>
              <a:gd name="connsiteY1482" fmla="*/ 2635590 h 5422076"/>
              <a:gd name="connsiteX1483" fmla="*/ 8364252 w 9895459"/>
              <a:gd name="connsiteY1483" fmla="*/ 2667779 h 5422076"/>
              <a:gd name="connsiteX1484" fmla="*/ 8391246 w 9895459"/>
              <a:gd name="connsiteY1484" fmla="*/ 2656501 h 5422076"/>
              <a:gd name="connsiteX1485" fmla="*/ 8391246 w 9895459"/>
              <a:gd name="connsiteY1485" fmla="*/ 2640759 h 5422076"/>
              <a:gd name="connsiteX1486" fmla="*/ 8397350 w 9895459"/>
              <a:gd name="connsiteY1486" fmla="*/ 2627366 h 5422076"/>
              <a:gd name="connsiteX1487" fmla="*/ 8425284 w 9895459"/>
              <a:gd name="connsiteY1487" fmla="*/ 2631596 h 5422076"/>
              <a:gd name="connsiteX1488" fmla="*/ 8453687 w 9895459"/>
              <a:gd name="connsiteY1488" fmla="*/ 2618908 h 5422076"/>
              <a:gd name="connsiteX1489" fmla="*/ 8471762 w 9895459"/>
              <a:gd name="connsiteY1489" fmla="*/ 2620318 h 5422076"/>
              <a:gd name="connsiteX1490" fmla="*/ 8480682 w 9895459"/>
              <a:gd name="connsiteY1490" fmla="*/ 2624547 h 5422076"/>
              <a:gd name="connsiteX1491" fmla="*/ 8512137 w 9895459"/>
              <a:gd name="connsiteY1491" fmla="*/ 2611859 h 5422076"/>
              <a:gd name="connsiteX1492" fmla="*/ 8512137 w 9895459"/>
              <a:gd name="connsiteY1492" fmla="*/ 2595647 h 5422076"/>
              <a:gd name="connsiteX1493" fmla="*/ 8506504 w 9895459"/>
              <a:gd name="connsiteY1493" fmla="*/ 2558758 h 5422076"/>
              <a:gd name="connsiteX1494" fmla="*/ 8510964 w 9895459"/>
              <a:gd name="connsiteY1494" fmla="*/ 2523984 h 5422076"/>
              <a:gd name="connsiteX1495" fmla="*/ 8520118 w 9895459"/>
              <a:gd name="connsiteY1495" fmla="*/ 2508712 h 5422076"/>
              <a:gd name="connsiteX1496" fmla="*/ 8530213 w 9895459"/>
              <a:gd name="connsiteY1496" fmla="*/ 2482161 h 5422076"/>
              <a:gd name="connsiteX1497" fmla="*/ 8535376 w 9895459"/>
              <a:gd name="connsiteY1497" fmla="*/ 2448562 h 5422076"/>
              <a:gd name="connsiteX1498" fmla="*/ 8523405 w 9895459"/>
              <a:gd name="connsiteY1498" fmla="*/ 2417313 h 5422076"/>
              <a:gd name="connsiteX1499" fmla="*/ 8526222 w 9895459"/>
              <a:gd name="connsiteY1499" fmla="*/ 2388413 h 5422076"/>
              <a:gd name="connsiteX1500" fmla="*/ 8500870 w 9895459"/>
              <a:gd name="connsiteY1500" fmla="*/ 2402275 h 5422076"/>
              <a:gd name="connsiteX1501" fmla="*/ 8498523 w 9895459"/>
              <a:gd name="connsiteY1501" fmla="*/ 2407444 h 5422076"/>
              <a:gd name="connsiteX1502" fmla="*/ 8484673 w 9895459"/>
              <a:gd name="connsiteY1502" fmla="*/ 2405330 h 5422076"/>
              <a:gd name="connsiteX1503" fmla="*/ 8336787 w 9895459"/>
              <a:gd name="connsiteY1503" fmla="*/ 2630891 h 5422076"/>
              <a:gd name="connsiteX1504" fmla="*/ 8282562 w 9895459"/>
              <a:gd name="connsiteY1504" fmla="*/ 2641934 h 5422076"/>
              <a:gd name="connsiteX1505" fmla="*/ 8267539 w 9895459"/>
              <a:gd name="connsiteY1505" fmla="*/ 2666605 h 5422076"/>
              <a:gd name="connsiteX1506" fmla="*/ 8277162 w 9895459"/>
              <a:gd name="connsiteY1506" fmla="*/ 2702083 h 5422076"/>
              <a:gd name="connsiteX1507" fmla="*/ 8300636 w 9895459"/>
              <a:gd name="connsiteY1507" fmla="*/ 2695035 h 5422076"/>
              <a:gd name="connsiteX1508" fmla="*/ 8325520 w 9895459"/>
              <a:gd name="connsiteY1508" fmla="*/ 2667544 h 5422076"/>
              <a:gd name="connsiteX1509" fmla="*/ 8350402 w 9895459"/>
              <a:gd name="connsiteY1509" fmla="*/ 2661670 h 5422076"/>
              <a:gd name="connsiteX1510" fmla="*/ 8355096 w 9895459"/>
              <a:gd name="connsiteY1510" fmla="*/ 2629011 h 5422076"/>
              <a:gd name="connsiteX1511" fmla="*/ 8335143 w 9895459"/>
              <a:gd name="connsiteY1511" fmla="*/ 2629716 h 5422076"/>
              <a:gd name="connsiteX1512" fmla="*/ 9833724 w 9895459"/>
              <a:gd name="connsiteY1512" fmla="*/ 1525172 h 5422076"/>
              <a:gd name="connsiteX1513" fmla="*/ 9798747 w 9895459"/>
              <a:gd name="connsiteY1513" fmla="*/ 1523762 h 5422076"/>
              <a:gd name="connsiteX1514" fmla="*/ 9809780 w 9895459"/>
              <a:gd name="connsiteY1514" fmla="*/ 1541854 h 5422076"/>
              <a:gd name="connsiteX1515" fmla="*/ 9848747 w 9895459"/>
              <a:gd name="connsiteY1515" fmla="*/ 1548668 h 5422076"/>
              <a:gd name="connsiteX1516" fmla="*/ 9879498 w 9895459"/>
              <a:gd name="connsiteY1516" fmla="*/ 1557831 h 5422076"/>
              <a:gd name="connsiteX1517" fmla="*/ 9895460 w 9895459"/>
              <a:gd name="connsiteY1517" fmla="*/ 1550782 h 5422076"/>
              <a:gd name="connsiteX1518" fmla="*/ 9832081 w 9895459"/>
              <a:gd name="connsiteY1518" fmla="*/ 1523997 h 5422076"/>
              <a:gd name="connsiteX1519" fmla="*/ 9544524 w 9895459"/>
              <a:gd name="connsiteY1519" fmla="*/ 1125741 h 5422076"/>
              <a:gd name="connsiteX1520" fmla="*/ 9529970 w 9895459"/>
              <a:gd name="connsiteY1520" fmla="*/ 1142188 h 5422076"/>
              <a:gd name="connsiteX1521" fmla="*/ 9566824 w 9895459"/>
              <a:gd name="connsiteY1521" fmla="*/ 1163334 h 5422076"/>
              <a:gd name="connsiteX1522" fmla="*/ 9613772 w 9895459"/>
              <a:gd name="connsiteY1522" fmla="*/ 1159340 h 5422076"/>
              <a:gd name="connsiteX1523" fmla="*/ 9662363 w 9895459"/>
              <a:gd name="connsiteY1523" fmla="*/ 1150646 h 5422076"/>
              <a:gd name="connsiteX1524" fmla="*/ 9643114 w 9895459"/>
              <a:gd name="connsiteY1524" fmla="*/ 1129030 h 5422076"/>
              <a:gd name="connsiteX1525" fmla="*/ 9580674 w 9895459"/>
              <a:gd name="connsiteY1525" fmla="*/ 1130910 h 5422076"/>
              <a:gd name="connsiteX1526" fmla="*/ 9542881 w 9895459"/>
              <a:gd name="connsiteY1526" fmla="*/ 1125036 h 5422076"/>
              <a:gd name="connsiteX1527" fmla="*/ 8640305 w 9895459"/>
              <a:gd name="connsiteY1527" fmla="*/ 788574 h 5422076"/>
              <a:gd name="connsiteX1528" fmla="*/ 8694765 w 9895459"/>
              <a:gd name="connsiteY1528" fmla="*/ 828752 h 5422076"/>
              <a:gd name="connsiteX1529" fmla="*/ 8750868 w 9895459"/>
              <a:gd name="connsiteY1529" fmla="*/ 828752 h 5422076"/>
              <a:gd name="connsiteX1530" fmla="*/ 8787253 w 9895459"/>
              <a:gd name="connsiteY1530" fmla="*/ 805256 h 5422076"/>
              <a:gd name="connsiteX1531" fmla="*/ 8752277 w 9895459"/>
              <a:gd name="connsiteY1531" fmla="*/ 796328 h 5422076"/>
              <a:gd name="connsiteX1532" fmla="*/ 8707910 w 9895459"/>
              <a:gd name="connsiteY1532" fmla="*/ 796328 h 5422076"/>
              <a:gd name="connsiteX1533" fmla="*/ 8700633 w 9895459"/>
              <a:gd name="connsiteY1533" fmla="*/ 781995 h 5422076"/>
              <a:gd name="connsiteX1534" fmla="*/ 8674343 w 9895459"/>
              <a:gd name="connsiteY1534" fmla="*/ 781995 h 5422076"/>
              <a:gd name="connsiteX1535" fmla="*/ 8660728 w 9895459"/>
              <a:gd name="connsiteY1535" fmla="*/ 771892 h 5422076"/>
              <a:gd name="connsiteX1536" fmla="*/ 8640305 w 9895459"/>
              <a:gd name="connsiteY1536" fmla="*/ 788574 h 5422076"/>
              <a:gd name="connsiteX1537" fmla="*/ 8483265 w 9895459"/>
              <a:gd name="connsiteY1537" fmla="*/ 839795 h 5422076"/>
              <a:gd name="connsiteX1538" fmla="*/ 8485846 w 9895459"/>
              <a:gd name="connsiteY1538" fmla="*/ 863291 h 5422076"/>
              <a:gd name="connsiteX1539" fmla="*/ 8489602 w 9895459"/>
              <a:gd name="connsiteY1539" fmla="*/ 882558 h 5422076"/>
              <a:gd name="connsiteX1540" fmla="*/ 8511902 w 9895459"/>
              <a:gd name="connsiteY1540" fmla="*/ 892426 h 5422076"/>
              <a:gd name="connsiteX1541" fmla="*/ 8557677 w 9895459"/>
              <a:gd name="connsiteY1541" fmla="*/ 924850 h 5422076"/>
              <a:gd name="connsiteX1542" fmla="*/ 8581151 w 9895459"/>
              <a:gd name="connsiteY1542" fmla="*/ 923676 h 5422076"/>
              <a:gd name="connsiteX1543" fmla="*/ 8563076 w 9895459"/>
              <a:gd name="connsiteY1543" fmla="*/ 890781 h 5422076"/>
              <a:gd name="connsiteX1544" fmla="*/ 8516128 w 9895459"/>
              <a:gd name="connsiteY1544" fmla="*/ 852013 h 5422076"/>
              <a:gd name="connsiteX1545" fmla="*/ 8483265 w 9895459"/>
              <a:gd name="connsiteY1545" fmla="*/ 839795 h 5422076"/>
              <a:gd name="connsiteX1546" fmla="*/ 8626221 w 9895459"/>
              <a:gd name="connsiteY1546" fmla="*/ 766488 h 5422076"/>
              <a:gd name="connsiteX1547" fmla="*/ 8574813 w 9895459"/>
              <a:gd name="connsiteY1547" fmla="*/ 734768 h 5422076"/>
              <a:gd name="connsiteX1548" fmla="*/ 8521057 w 9895459"/>
              <a:gd name="connsiteY1548" fmla="*/ 708688 h 5422076"/>
              <a:gd name="connsiteX1549" fmla="*/ 8508147 w 9895459"/>
              <a:gd name="connsiteY1549" fmla="*/ 729129 h 5422076"/>
              <a:gd name="connsiteX1550" fmla="*/ 8484673 w 9895459"/>
              <a:gd name="connsiteY1550" fmla="*/ 729129 h 5422076"/>
              <a:gd name="connsiteX1551" fmla="*/ 8436317 w 9895459"/>
              <a:gd name="connsiteY1551" fmla="*/ 705633 h 5422076"/>
              <a:gd name="connsiteX1552" fmla="*/ 8391011 w 9895459"/>
              <a:gd name="connsiteY1552" fmla="*/ 734063 h 5422076"/>
              <a:gd name="connsiteX1553" fmla="*/ 8405800 w 9895459"/>
              <a:gd name="connsiteY1553" fmla="*/ 785520 h 5422076"/>
              <a:gd name="connsiteX1554" fmla="*/ 8456973 w 9895459"/>
              <a:gd name="connsiteY1554" fmla="*/ 803846 h 5422076"/>
              <a:gd name="connsiteX1555" fmla="*/ 8483499 w 9895459"/>
              <a:gd name="connsiteY1555" fmla="*/ 791159 h 5422076"/>
              <a:gd name="connsiteX1556" fmla="*/ 8544062 w 9895459"/>
              <a:gd name="connsiteY1556" fmla="*/ 785989 h 5422076"/>
              <a:gd name="connsiteX1557" fmla="*/ 8561198 w 9895459"/>
              <a:gd name="connsiteY1557" fmla="*/ 804551 h 5422076"/>
              <a:gd name="connsiteX1558" fmla="*/ 8608146 w 9895459"/>
              <a:gd name="connsiteY1558" fmla="*/ 784345 h 5422076"/>
              <a:gd name="connsiteX1559" fmla="*/ 8626221 w 9895459"/>
              <a:gd name="connsiteY1559" fmla="*/ 766488 h 5422076"/>
              <a:gd name="connsiteX1560" fmla="*/ 7238908 w 9895459"/>
              <a:gd name="connsiteY1560" fmla="*/ 233130 h 5422076"/>
              <a:gd name="connsiteX1561" fmla="*/ 7181162 w 9895459"/>
              <a:gd name="connsiteY1561" fmla="*/ 262970 h 5422076"/>
              <a:gd name="connsiteX1562" fmla="*/ 7142195 w 9895459"/>
              <a:gd name="connsiteY1562" fmla="*/ 288345 h 5422076"/>
              <a:gd name="connsiteX1563" fmla="*/ 7125528 w 9895459"/>
              <a:gd name="connsiteY1563" fmla="*/ 325704 h 5422076"/>
              <a:gd name="connsiteX1564" fmla="*/ 7158861 w 9895459"/>
              <a:gd name="connsiteY1564" fmla="*/ 343326 h 5422076"/>
              <a:gd name="connsiteX1565" fmla="*/ 7222241 w 9895459"/>
              <a:gd name="connsiteY1565" fmla="*/ 371991 h 5422076"/>
              <a:gd name="connsiteX1566" fmla="*/ 7291254 w 9895459"/>
              <a:gd name="connsiteY1566" fmla="*/ 401361 h 5422076"/>
              <a:gd name="connsiteX1567" fmla="*/ 7333977 w 9895459"/>
              <a:gd name="connsiteY1567" fmla="*/ 411464 h 5422076"/>
              <a:gd name="connsiteX1568" fmla="*/ 7377169 w 9895459"/>
              <a:gd name="connsiteY1568" fmla="*/ 403476 h 5422076"/>
              <a:gd name="connsiteX1569" fmla="*/ 7368719 w 9895459"/>
              <a:gd name="connsiteY1569" fmla="*/ 366117 h 5422076"/>
              <a:gd name="connsiteX1570" fmla="*/ 7368719 w 9895459"/>
              <a:gd name="connsiteY1570" fmla="*/ 333223 h 5422076"/>
              <a:gd name="connsiteX1571" fmla="*/ 7332334 w 9895459"/>
              <a:gd name="connsiteY1571" fmla="*/ 328289 h 5422076"/>
              <a:gd name="connsiteX1572" fmla="*/ 7344541 w 9895459"/>
              <a:gd name="connsiteY1572" fmla="*/ 317715 h 5422076"/>
              <a:gd name="connsiteX1573" fmla="*/ 7295949 w 9895459"/>
              <a:gd name="connsiteY1573" fmla="*/ 294219 h 5422076"/>
              <a:gd name="connsiteX1574" fmla="*/ 7313555 w 9895459"/>
              <a:gd name="connsiteY1574" fmla="*/ 270724 h 5422076"/>
              <a:gd name="connsiteX1575" fmla="*/ 7297593 w 9895459"/>
              <a:gd name="connsiteY1575" fmla="*/ 251222 h 5422076"/>
              <a:gd name="connsiteX1576" fmla="*/ 7247358 w 9895459"/>
              <a:gd name="connsiteY1576" fmla="*/ 219972 h 5422076"/>
              <a:gd name="connsiteX1577" fmla="*/ 7238908 w 9895459"/>
              <a:gd name="connsiteY1577" fmla="*/ 233130 h 5422076"/>
              <a:gd name="connsiteX1578" fmla="*/ 7439610 w 9895459"/>
              <a:gd name="connsiteY1578" fmla="*/ 383974 h 5422076"/>
              <a:gd name="connsiteX1579" fmla="*/ 7402287 w 9895459"/>
              <a:gd name="connsiteY1579" fmla="*/ 415928 h 5422076"/>
              <a:gd name="connsiteX1580" fmla="*/ 7363790 w 9895459"/>
              <a:gd name="connsiteY1580" fmla="*/ 458691 h 5422076"/>
              <a:gd name="connsiteX1581" fmla="*/ 7374118 w 9895459"/>
              <a:gd name="connsiteY1581" fmla="*/ 476548 h 5422076"/>
              <a:gd name="connsiteX1582" fmla="*/ 7433273 w 9895459"/>
              <a:gd name="connsiteY1582" fmla="*/ 464565 h 5422076"/>
              <a:gd name="connsiteX1583" fmla="*/ 7478108 w 9895459"/>
              <a:gd name="connsiteY1583" fmla="*/ 474668 h 5422076"/>
              <a:gd name="connsiteX1584" fmla="*/ 7529516 w 9895459"/>
              <a:gd name="connsiteY1584" fmla="*/ 451172 h 5422076"/>
              <a:gd name="connsiteX1585" fmla="*/ 7491958 w 9895459"/>
              <a:gd name="connsiteY1585" fmla="*/ 424387 h 5422076"/>
              <a:gd name="connsiteX1586" fmla="*/ 7438672 w 9895459"/>
              <a:gd name="connsiteY1586" fmla="*/ 403945 h 5422076"/>
              <a:gd name="connsiteX1587" fmla="*/ 7475525 w 9895459"/>
              <a:gd name="connsiteY1587" fmla="*/ 386558 h 5422076"/>
              <a:gd name="connsiteX1588" fmla="*/ 7439610 w 9895459"/>
              <a:gd name="connsiteY1588" fmla="*/ 383974 h 5422076"/>
              <a:gd name="connsiteX1589" fmla="*/ 6204878 w 9895459"/>
              <a:gd name="connsiteY1589" fmla="*/ 138676 h 5422076"/>
              <a:gd name="connsiteX1590" fmla="*/ 6168493 w 9895459"/>
              <a:gd name="connsiteY1590" fmla="*/ 168046 h 5422076"/>
              <a:gd name="connsiteX1591" fmla="*/ 6201592 w 9895459"/>
              <a:gd name="connsiteY1591" fmla="*/ 176975 h 5422076"/>
              <a:gd name="connsiteX1592" fmla="*/ 6267553 w 9895459"/>
              <a:gd name="connsiteY1592" fmla="*/ 152069 h 5422076"/>
              <a:gd name="connsiteX1593" fmla="*/ 6204878 w 9895459"/>
              <a:gd name="connsiteY1593" fmla="*/ 138676 h 5422076"/>
              <a:gd name="connsiteX1594" fmla="*/ 6266849 w 9895459"/>
              <a:gd name="connsiteY1594" fmla="*/ 209164 h 5422076"/>
              <a:gd name="connsiteX1595" fmla="*/ 6254408 w 9895459"/>
              <a:gd name="connsiteY1595" fmla="*/ 242998 h 5422076"/>
              <a:gd name="connsiteX1596" fmla="*/ 6285863 w 9895459"/>
              <a:gd name="connsiteY1596" fmla="*/ 248167 h 5422076"/>
              <a:gd name="connsiteX1597" fmla="*/ 6317553 w 9895459"/>
              <a:gd name="connsiteY1597" fmla="*/ 238064 h 5422076"/>
              <a:gd name="connsiteX1598" fmla="*/ 6323422 w 9895459"/>
              <a:gd name="connsiteY1598" fmla="*/ 209164 h 5422076"/>
              <a:gd name="connsiteX1599" fmla="*/ 6267553 w 9895459"/>
              <a:gd name="connsiteY1599" fmla="*/ 208694 h 5422076"/>
              <a:gd name="connsiteX1600" fmla="*/ 6120841 w 9895459"/>
              <a:gd name="connsiteY1600" fmla="*/ 202115 h 5422076"/>
              <a:gd name="connsiteX1601" fmla="*/ 6120841 w 9895459"/>
              <a:gd name="connsiteY1601" fmla="*/ 216683 h 5422076"/>
              <a:gd name="connsiteX1602" fmla="*/ 6195958 w 9895459"/>
              <a:gd name="connsiteY1602" fmla="*/ 216683 h 5422076"/>
              <a:gd name="connsiteX1603" fmla="*/ 6189150 w 9895459"/>
              <a:gd name="connsiteY1603" fmla="*/ 202585 h 5422076"/>
              <a:gd name="connsiteX1604" fmla="*/ 6120841 w 9895459"/>
              <a:gd name="connsiteY1604" fmla="*/ 201645 h 5422076"/>
              <a:gd name="connsiteX1605" fmla="*/ 5873190 w 9895459"/>
              <a:gd name="connsiteY1605" fmla="*/ 231720 h 5422076"/>
              <a:gd name="connsiteX1606" fmla="*/ 5943612 w 9895459"/>
              <a:gd name="connsiteY1606" fmla="*/ 231720 h 5422076"/>
              <a:gd name="connsiteX1607" fmla="*/ 5918495 w 9895459"/>
              <a:gd name="connsiteY1607" fmla="*/ 255216 h 5422076"/>
              <a:gd name="connsiteX1608" fmla="*/ 5949246 w 9895459"/>
              <a:gd name="connsiteY1608" fmla="*/ 264145 h 5422076"/>
              <a:gd name="connsiteX1609" fmla="*/ 5981875 w 9895459"/>
              <a:gd name="connsiteY1609" fmla="*/ 232895 h 5422076"/>
              <a:gd name="connsiteX1610" fmla="*/ 6046194 w 9895459"/>
              <a:gd name="connsiteY1610" fmla="*/ 220207 h 5422076"/>
              <a:gd name="connsiteX1611" fmla="*/ 5999246 w 9895459"/>
              <a:gd name="connsiteY1611" fmla="*/ 201880 h 5422076"/>
              <a:gd name="connsiteX1612" fmla="*/ 5930232 w 9895459"/>
              <a:gd name="connsiteY1612" fmla="*/ 201880 h 5422076"/>
              <a:gd name="connsiteX1613" fmla="*/ 5854176 w 9895459"/>
              <a:gd name="connsiteY1613" fmla="*/ 216683 h 5422076"/>
              <a:gd name="connsiteX1614" fmla="*/ 5873190 w 9895459"/>
              <a:gd name="connsiteY1614" fmla="*/ 231720 h 5422076"/>
              <a:gd name="connsiteX1615" fmla="*/ 6077414 w 9895459"/>
              <a:gd name="connsiteY1615" fmla="*/ 239004 h 5422076"/>
              <a:gd name="connsiteX1616" fmla="*/ 6045959 w 9895459"/>
              <a:gd name="connsiteY1616" fmla="*/ 256156 h 5422076"/>
              <a:gd name="connsiteX1617" fmla="*/ 6107931 w 9895459"/>
              <a:gd name="connsiteY1617" fmla="*/ 256156 h 5422076"/>
              <a:gd name="connsiteX1618" fmla="*/ 6077414 w 9895459"/>
              <a:gd name="connsiteY1618" fmla="*/ 239004 h 5422076"/>
              <a:gd name="connsiteX1619" fmla="*/ 6239384 w 9895459"/>
              <a:gd name="connsiteY1619" fmla="*/ 248637 h 5422076"/>
              <a:gd name="connsiteX1620" fmla="*/ 6180934 w 9895459"/>
              <a:gd name="connsiteY1620" fmla="*/ 243468 h 5422076"/>
              <a:gd name="connsiteX1621" fmla="*/ 6162155 w 9895459"/>
              <a:gd name="connsiteY1621" fmla="*/ 266964 h 5422076"/>
              <a:gd name="connsiteX1622" fmla="*/ 6203235 w 9895459"/>
              <a:gd name="connsiteY1622" fmla="*/ 268844 h 5422076"/>
              <a:gd name="connsiteX1623" fmla="*/ 6207225 w 9895459"/>
              <a:gd name="connsiteY1623" fmla="*/ 258976 h 5422076"/>
              <a:gd name="connsiteX1624" fmla="*/ 6239384 w 9895459"/>
              <a:gd name="connsiteY1624" fmla="*/ 248637 h 5422076"/>
              <a:gd name="connsiteX1625" fmla="*/ 6376473 w 9895459"/>
              <a:gd name="connsiteY1625" fmla="*/ 208224 h 5422076"/>
              <a:gd name="connsiteX1626" fmla="*/ 6347600 w 9895459"/>
              <a:gd name="connsiteY1626" fmla="*/ 223967 h 5422076"/>
              <a:gd name="connsiteX1627" fmla="*/ 6377647 w 9895459"/>
              <a:gd name="connsiteY1627" fmla="*/ 227021 h 5422076"/>
              <a:gd name="connsiteX1628" fmla="*/ 6433749 w 9895459"/>
              <a:gd name="connsiteY1628" fmla="*/ 210574 h 5422076"/>
              <a:gd name="connsiteX1629" fmla="*/ 6429994 w 9895459"/>
              <a:gd name="connsiteY1629" fmla="*/ 174390 h 5422076"/>
              <a:gd name="connsiteX1630" fmla="*/ 6398773 w 9895459"/>
              <a:gd name="connsiteY1630" fmla="*/ 192482 h 5422076"/>
              <a:gd name="connsiteX1631" fmla="*/ 6376473 w 9895459"/>
              <a:gd name="connsiteY1631" fmla="*/ 208224 h 5422076"/>
              <a:gd name="connsiteX1632" fmla="*/ 4414516 w 9895459"/>
              <a:gd name="connsiteY1632" fmla="*/ 1641477 h 5422076"/>
              <a:gd name="connsiteX1633" fmla="*/ 4405830 w 9895459"/>
              <a:gd name="connsiteY1633" fmla="*/ 1682830 h 5422076"/>
              <a:gd name="connsiteX1634" fmla="*/ 4452778 w 9895459"/>
              <a:gd name="connsiteY1634" fmla="*/ 1668967 h 5422076"/>
              <a:gd name="connsiteX1635" fmla="*/ 4434938 w 9895459"/>
              <a:gd name="connsiteY1635" fmla="*/ 1715959 h 5422076"/>
              <a:gd name="connsiteX1636" fmla="*/ 4477895 w 9895459"/>
              <a:gd name="connsiteY1636" fmla="*/ 1748148 h 5422076"/>
              <a:gd name="connsiteX1637" fmla="*/ 4495501 w 9895459"/>
              <a:gd name="connsiteY1637" fmla="*/ 1778223 h 5422076"/>
              <a:gd name="connsiteX1638" fmla="*/ 4501839 w 9895459"/>
              <a:gd name="connsiteY1638" fmla="*/ 1816756 h 5422076"/>
              <a:gd name="connsiteX1639" fmla="*/ 4457708 w 9895459"/>
              <a:gd name="connsiteY1639" fmla="*/ 1807123 h 5422076"/>
              <a:gd name="connsiteX1640" fmla="*/ 4469680 w 9895459"/>
              <a:gd name="connsiteY1640" fmla="*/ 1845656 h 5422076"/>
              <a:gd name="connsiteX1641" fmla="*/ 4440806 w 9895459"/>
              <a:gd name="connsiteY1641" fmla="*/ 1883720 h 5422076"/>
              <a:gd name="connsiteX1642" fmla="*/ 4455830 w 9895459"/>
              <a:gd name="connsiteY1642" fmla="*/ 1900872 h 5422076"/>
              <a:gd name="connsiteX1643" fmla="*/ 4512637 w 9895459"/>
              <a:gd name="connsiteY1643" fmla="*/ 1907216 h 5422076"/>
              <a:gd name="connsiteX1644" fmla="*/ 4467332 w 9895459"/>
              <a:gd name="connsiteY1644" fmla="*/ 1930712 h 5422076"/>
              <a:gd name="connsiteX1645" fmla="*/ 4423671 w 9895459"/>
              <a:gd name="connsiteY1645" fmla="*/ 1977704 h 5422076"/>
              <a:gd name="connsiteX1646" fmla="*/ 4539632 w 9895459"/>
              <a:gd name="connsiteY1646" fmla="*/ 1954208 h 5422076"/>
              <a:gd name="connsiteX1647" fmla="*/ 4626486 w 9895459"/>
              <a:gd name="connsiteY1647" fmla="*/ 1934941 h 5422076"/>
              <a:gd name="connsiteX1648" fmla="*/ 4634232 w 9895459"/>
              <a:gd name="connsiteY1648" fmla="*/ 1917319 h 5422076"/>
              <a:gd name="connsiteX1649" fmla="*/ 4648082 w 9895459"/>
              <a:gd name="connsiteY1649" fmla="*/ 1850356 h 5422076"/>
              <a:gd name="connsiteX1650" fmla="*/ 4605124 w 9895459"/>
              <a:gd name="connsiteY1650" fmla="*/ 1826860 h 5422076"/>
              <a:gd name="connsiteX1651" fmla="*/ 4619679 w 9895459"/>
              <a:gd name="connsiteY1651" fmla="*/ 1806418 h 5422076"/>
              <a:gd name="connsiteX1652" fmla="*/ 4592449 w 9895459"/>
              <a:gd name="connsiteY1652" fmla="*/ 1768355 h 5422076"/>
              <a:gd name="connsiteX1653" fmla="*/ 4549726 w 9895459"/>
              <a:gd name="connsiteY1653" fmla="*/ 1714784 h 5422076"/>
              <a:gd name="connsiteX1654" fmla="*/ 4486816 w 9895459"/>
              <a:gd name="connsiteY1654" fmla="*/ 1691288 h 5422076"/>
              <a:gd name="connsiteX1655" fmla="*/ 4513811 w 9895459"/>
              <a:gd name="connsiteY1655" fmla="*/ 1661448 h 5422076"/>
              <a:gd name="connsiteX1656" fmla="*/ 4537285 w 9895459"/>
              <a:gd name="connsiteY1656" fmla="*/ 1619156 h 5422076"/>
              <a:gd name="connsiteX1657" fmla="*/ 4499491 w 9895459"/>
              <a:gd name="connsiteY1657" fmla="*/ 1602943 h 5422076"/>
              <a:gd name="connsiteX1658" fmla="*/ 4469210 w 9895459"/>
              <a:gd name="connsiteY1658" fmla="*/ 1600829 h 5422076"/>
              <a:gd name="connsiteX1659" fmla="*/ 4491276 w 9895459"/>
              <a:gd name="connsiteY1659" fmla="*/ 1572399 h 5422076"/>
              <a:gd name="connsiteX1660" fmla="*/ 4483060 w 9895459"/>
              <a:gd name="connsiteY1660" fmla="*/ 1557361 h 5422076"/>
              <a:gd name="connsiteX1661" fmla="*/ 4436112 w 9895459"/>
              <a:gd name="connsiteY1661" fmla="*/ 1571459 h 5422076"/>
              <a:gd name="connsiteX1662" fmla="*/ 4414516 w 9895459"/>
              <a:gd name="connsiteY1662" fmla="*/ 1640537 h 5422076"/>
              <a:gd name="connsiteX1663" fmla="*/ 4350901 w 9895459"/>
              <a:gd name="connsiteY1663" fmla="*/ 1723477 h 5422076"/>
              <a:gd name="connsiteX1664" fmla="*/ 4327427 w 9895459"/>
              <a:gd name="connsiteY1664" fmla="*/ 1756137 h 5422076"/>
              <a:gd name="connsiteX1665" fmla="*/ 4308413 w 9895459"/>
              <a:gd name="connsiteY1665" fmla="*/ 1772819 h 5422076"/>
              <a:gd name="connsiteX1666" fmla="*/ 4289399 w 9895459"/>
              <a:gd name="connsiteY1666" fmla="*/ 1823805 h 5422076"/>
              <a:gd name="connsiteX1667" fmla="*/ 4285878 w 9895459"/>
              <a:gd name="connsiteY1667" fmla="*/ 1852000 h 5422076"/>
              <a:gd name="connsiteX1668" fmla="*/ 4293390 w 9895459"/>
              <a:gd name="connsiteY1668" fmla="*/ 1909330 h 5422076"/>
              <a:gd name="connsiteX1669" fmla="*/ 4369446 w 9895459"/>
              <a:gd name="connsiteY1669" fmla="*/ 1874086 h 5422076"/>
              <a:gd name="connsiteX1670" fmla="*/ 4392920 w 9895459"/>
              <a:gd name="connsiteY1670" fmla="*/ 1829679 h 5422076"/>
              <a:gd name="connsiteX1671" fmla="*/ 4395502 w 9895459"/>
              <a:gd name="connsiteY1671" fmla="*/ 1782687 h 5422076"/>
              <a:gd name="connsiteX1672" fmla="*/ 4380948 w 9895459"/>
              <a:gd name="connsiteY1672" fmla="*/ 1729821 h 5422076"/>
              <a:gd name="connsiteX1673" fmla="*/ 4350901 w 9895459"/>
              <a:gd name="connsiteY1673" fmla="*/ 1722538 h 5422076"/>
              <a:gd name="connsiteX1674" fmla="*/ 4868503 w 9895459"/>
              <a:gd name="connsiteY1674" fmla="*/ 2284796 h 5422076"/>
              <a:gd name="connsiteX1675" fmla="*/ 4854419 w 9895459"/>
              <a:gd name="connsiteY1675" fmla="*/ 2316280 h 5422076"/>
              <a:gd name="connsiteX1676" fmla="*/ 4867799 w 9895459"/>
              <a:gd name="connsiteY1676" fmla="*/ 2346120 h 5422076"/>
              <a:gd name="connsiteX1677" fmla="*/ 4878597 w 9895459"/>
              <a:gd name="connsiteY1677" fmla="*/ 2291374 h 5422076"/>
              <a:gd name="connsiteX1678" fmla="*/ 4868503 w 9895459"/>
              <a:gd name="connsiteY1678" fmla="*/ 2284796 h 5422076"/>
              <a:gd name="connsiteX1679" fmla="*/ 4860522 w 9895459"/>
              <a:gd name="connsiteY1679" fmla="*/ 2367501 h 5422076"/>
              <a:gd name="connsiteX1680" fmla="*/ 4828362 w 9895459"/>
              <a:gd name="connsiteY1680" fmla="*/ 2410264 h 5422076"/>
              <a:gd name="connsiteX1681" fmla="*/ 4843855 w 9895459"/>
              <a:gd name="connsiteY1681" fmla="*/ 2432115 h 5422076"/>
              <a:gd name="connsiteX1682" fmla="*/ 4871555 w 9895459"/>
              <a:gd name="connsiteY1682" fmla="*/ 2442688 h 5422076"/>
              <a:gd name="connsiteX1683" fmla="*/ 4888221 w 9895459"/>
              <a:gd name="connsiteY1683" fmla="*/ 2388883 h 5422076"/>
              <a:gd name="connsiteX1684" fmla="*/ 4860522 w 9895459"/>
              <a:gd name="connsiteY1684" fmla="*/ 2367501 h 5422076"/>
              <a:gd name="connsiteX1685" fmla="*/ 5279063 w 9895459"/>
              <a:gd name="connsiteY1685" fmla="*/ 2587658 h 5422076"/>
              <a:gd name="connsiteX1686" fmla="*/ 5285636 w 9895459"/>
              <a:gd name="connsiteY1686" fmla="*/ 2604810 h 5422076"/>
              <a:gd name="connsiteX1687" fmla="*/ 5360048 w 9895459"/>
              <a:gd name="connsiteY1687" fmla="*/ 2606220 h 5422076"/>
              <a:gd name="connsiteX1688" fmla="*/ 5342443 w 9895459"/>
              <a:gd name="connsiteY1688" fmla="*/ 2592122 h 5422076"/>
              <a:gd name="connsiteX1689" fmla="*/ 5279063 w 9895459"/>
              <a:gd name="connsiteY1689" fmla="*/ 2587658 h 5422076"/>
              <a:gd name="connsiteX1690" fmla="*/ 5506761 w 9895459"/>
              <a:gd name="connsiteY1690" fmla="*/ 2600346 h 5422076"/>
              <a:gd name="connsiteX1691" fmla="*/ 5516385 w 9895459"/>
              <a:gd name="connsiteY1691" fmla="*/ 2627131 h 5422076"/>
              <a:gd name="connsiteX1692" fmla="*/ 5552301 w 9895459"/>
              <a:gd name="connsiteY1692" fmla="*/ 2603636 h 5422076"/>
              <a:gd name="connsiteX1693" fmla="*/ 5506761 w 9895459"/>
              <a:gd name="connsiteY1693" fmla="*/ 2600346 h 5422076"/>
              <a:gd name="connsiteX1694" fmla="*/ 4688457 w 9895459"/>
              <a:gd name="connsiteY1694" fmla="*/ 2414728 h 5422076"/>
              <a:gd name="connsiteX1695" fmla="*/ 4680476 w 9895459"/>
              <a:gd name="connsiteY1695" fmla="*/ 2432820 h 5422076"/>
              <a:gd name="connsiteX1696" fmla="*/ 4710288 w 9895459"/>
              <a:gd name="connsiteY1696" fmla="*/ 2423187 h 5422076"/>
              <a:gd name="connsiteX1697" fmla="*/ 4688457 w 9895459"/>
              <a:gd name="connsiteY1697" fmla="*/ 2414728 h 5422076"/>
              <a:gd name="connsiteX1698" fmla="*/ 3070159 w 9895459"/>
              <a:gd name="connsiteY1698" fmla="*/ 1926952 h 5422076"/>
              <a:gd name="connsiteX1699" fmla="*/ 3011709 w 9895459"/>
              <a:gd name="connsiteY1699" fmla="*/ 2000965 h 5422076"/>
              <a:gd name="connsiteX1700" fmla="*/ 2968517 w 9895459"/>
              <a:gd name="connsiteY1700" fmla="*/ 2061349 h 5422076"/>
              <a:gd name="connsiteX1701" fmla="*/ 3026967 w 9895459"/>
              <a:gd name="connsiteY1701" fmla="*/ 2092834 h 5422076"/>
              <a:gd name="connsiteX1702" fmla="*/ 3107014 w 9895459"/>
              <a:gd name="connsiteY1702" fmla="*/ 2112100 h 5422076"/>
              <a:gd name="connsiteX1703" fmla="*/ 3126262 w 9895459"/>
              <a:gd name="connsiteY1703" fmla="*/ 2135596 h 5422076"/>
              <a:gd name="connsiteX1704" fmla="*/ 3149736 w 9895459"/>
              <a:gd name="connsiteY1704" fmla="*/ 2119149 h 5422076"/>
              <a:gd name="connsiteX1705" fmla="*/ 3128140 w 9895459"/>
              <a:gd name="connsiteY1705" fmla="*/ 2033154 h 5422076"/>
              <a:gd name="connsiteX1706" fmla="*/ 3088000 w 9895459"/>
              <a:gd name="connsiteY1706" fmla="*/ 2016002 h 5422076"/>
              <a:gd name="connsiteX1707" fmla="*/ 3064526 w 9895459"/>
              <a:gd name="connsiteY1707" fmla="*/ 1992506 h 5422076"/>
              <a:gd name="connsiteX1708" fmla="*/ 3062882 w 9895459"/>
              <a:gd name="connsiteY1708" fmla="*/ 1961726 h 5422076"/>
              <a:gd name="connsiteX1709" fmla="*/ 3070159 w 9895459"/>
              <a:gd name="connsiteY1709" fmla="*/ 1926952 h 5422076"/>
              <a:gd name="connsiteX1710" fmla="*/ 938955 w 9895459"/>
              <a:gd name="connsiteY1710" fmla="*/ 1879960 h 5422076"/>
              <a:gd name="connsiteX1711" fmla="*/ 980034 w 9895459"/>
              <a:gd name="connsiteY1711" fmla="*/ 1952563 h 5422076"/>
              <a:gd name="connsiteX1712" fmla="*/ 985903 w 9895459"/>
              <a:gd name="connsiteY1712" fmla="*/ 1931651 h 5422076"/>
              <a:gd name="connsiteX1713" fmla="*/ 980504 w 9895459"/>
              <a:gd name="connsiteY1713" fmla="*/ 1888419 h 5422076"/>
              <a:gd name="connsiteX1714" fmla="*/ 938955 w 9895459"/>
              <a:gd name="connsiteY1714" fmla="*/ 1879960 h 5422076"/>
              <a:gd name="connsiteX1715" fmla="*/ 1056325 w 9895459"/>
              <a:gd name="connsiteY1715" fmla="*/ 2001434 h 5422076"/>
              <a:gd name="connsiteX1716" fmla="*/ 1099517 w 9895459"/>
              <a:gd name="connsiteY1716" fmla="*/ 2042552 h 5422076"/>
              <a:gd name="connsiteX1717" fmla="*/ 1154681 w 9895459"/>
              <a:gd name="connsiteY1717" fmla="*/ 2067928 h 5422076"/>
              <a:gd name="connsiteX1718" fmla="*/ 1174868 w 9895459"/>
              <a:gd name="connsiteY1718" fmla="*/ 2050541 h 5422076"/>
              <a:gd name="connsiteX1719" fmla="*/ 1142240 w 9895459"/>
              <a:gd name="connsiteY1719" fmla="*/ 2029864 h 5422076"/>
              <a:gd name="connsiteX1720" fmla="*/ 1091066 w 9895459"/>
              <a:gd name="connsiteY1720" fmla="*/ 2016002 h 5422076"/>
              <a:gd name="connsiteX1721" fmla="*/ 1054682 w 9895459"/>
              <a:gd name="connsiteY1721" fmla="*/ 2001200 h 5422076"/>
              <a:gd name="connsiteX1722" fmla="*/ 403513 w 9895459"/>
              <a:gd name="connsiteY1722" fmla="*/ 1753317 h 5422076"/>
              <a:gd name="connsiteX1723" fmla="*/ 363372 w 9895459"/>
              <a:gd name="connsiteY1723" fmla="*/ 1758721 h 5422076"/>
              <a:gd name="connsiteX1724" fmla="*/ 353748 w 9895459"/>
              <a:gd name="connsiteY1724" fmla="*/ 1789736 h 5422076"/>
              <a:gd name="connsiteX1725" fmla="*/ 373466 w 9895459"/>
              <a:gd name="connsiteY1725" fmla="*/ 1783392 h 5422076"/>
              <a:gd name="connsiteX1726" fmla="*/ 403513 w 9895459"/>
              <a:gd name="connsiteY1726" fmla="*/ 1765065 h 5422076"/>
              <a:gd name="connsiteX1727" fmla="*/ 420179 w 9895459"/>
              <a:gd name="connsiteY1727" fmla="*/ 1752612 h 5422076"/>
              <a:gd name="connsiteX1728" fmla="*/ 403513 w 9895459"/>
              <a:gd name="connsiteY1728" fmla="*/ 1753317 h 5422076"/>
              <a:gd name="connsiteX1729" fmla="*/ 396705 w 9895459"/>
              <a:gd name="connsiteY1729" fmla="*/ 1727707 h 5422076"/>
              <a:gd name="connsiteX1730" fmla="*/ 393888 w 9895459"/>
              <a:gd name="connsiteY1730" fmla="*/ 1738750 h 5422076"/>
              <a:gd name="connsiteX1731" fmla="*/ 415484 w 9895459"/>
              <a:gd name="connsiteY1731" fmla="*/ 1729586 h 5422076"/>
              <a:gd name="connsiteX1732" fmla="*/ 427926 w 9895459"/>
              <a:gd name="connsiteY1732" fmla="*/ 1727707 h 5422076"/>
              <a:gd name="connsiteX1733" fmla="*/ 396705 w 9895459"/>
              <a:gd name="connsiteY1733" fmla="*/ 1727707 h 5422076"/>
              <a:gd name="connsiteX1734" fmla="*/ 26990 w 9895459"/>
              <a:gd name="connsiteY1734" fmla="*/ 1668497 h 5422076"/>
              <a:gd name="connsiteX1735" fmla="*/ 3516 w 9895459"/>
              <a:gd name="connsiteY1735" fmla="*/ 1673431 h 5422076"/>
              <a:gd name="connsiteX1736" fmla="*/ 40605 w 9895459"/>
              <a:gd name="connsiteY1736" fmla="*/ 1684944 h 5422076"/>
              <a:gd name="connsiteX1737" fmla="*/ 55628 w 9895459"/>
              <a:gd name="connsiteY1737" fmla="*/ 1677895 h 5422076"/>
              <a:gd name="connsiteX1738" fmla="*/ 50229 w 9895459"/>
              <a:gd name="connsiteY1738" fmla="*/ 1664973 h 5422076"/>
              <a:gd name="connsiteX1739" fmla="*/ 26990 w 9895459"/>
              <a:gd name="connsiteY1739" fmla="*/ 1668497 h 5422076"/>
              <a:gd name="connsiteX1740" fmla="*/ 5938917 w 9895459"/>
              <a:gd name="connsiteY1740" fmla="*/ 4101502 h 5422076"/>
              <a:gd name="connsiteX1741" fmla="*/ 5841735 w 9895459"/>
              <a:gd name="connsiteY1741" fmla="*/ 4157422 h 5422076"/>
              <a:gd name="connsiteX1742" fmla="*/ 5838449 w 9895459"/>
              <a:gd name="connsiteY1742" fmla="*/ 4226030 h 5422076"/>
              <a:gd name="connsiteX1743" fmla="*/ 5805350 w 9895459"/>
              <a:gd name="connsiteY1743" fmla="*/ 4320014 h 5422076"/>
              <a:gd name="connsiteX1744" fmla="*/ 5833050 w 9895459"/>
              <a:gd name="connsiteY1744" fmla="*/ 4409534 h 5422076"/>
              <a:gd name="connsiteX1745" fmla="*/ 5879998 w 9895459"/>
              <a:gd name="connsiteY1745" fmla="*/ 4435379 h 5422076"/>
              <a:gd name="connsiteX1746" fmla="*/ 5923894 w 9895459"/>
              <a:gd name="connsiteY1746" fmla="*/ 4417522 h 5422076"/>
              <a:gd name="connsiteX1747" fmla="*/ 5945256 w 9895459"/>
              <a:gd name="connsiteY1747" fmla="*/ 4319074 h 5422076"/>
              <a:gd name="connsiteX1748" fmla="*/ 5977180 w 9895459"/>
              <a:gd name="connsiteY1748" fmla="*/ 4178098 h 5422076"/>
              <a:gd name="connsiteX1749" fmla="*/ 5992204 w 9895459"/>
              <a:gd name="connsiteY1749" fmla="*/ 4123353 h 5422076"/>
              <a:gd name="connsiteX1750" fmla="*/ 6001828 w 9895459"/>
              <a:gd name="connsiteY1750" fmla="*/ 4116304 h 5422076"/>
              <a:gd name="connsiteX1751" fmla="*/ 5975067 w 9895459"/>
              <a:gd name="connsiteY1751" fmla="*/ 4031719 h 5422076"/>
              <a:gd name="connsiteX1752" fmla="*/ 5938917 w 9895459"/>
              <a:gd name="connsiteY1752" fmla="*/ 4101502 h 5422076"/>
              <a:gd name="connsiteX1753" fmla="*/ 5969903 w 9895459"/>
              <a:gd name="connsiteY1753" fmla="*/ 1038806 h 5422076"/>
              <a:gd name="connsiteX1754" fmla="*/ 5949011 w 9895459"/>
              <a:gd name="connsiteY1754" fmla="*/ 1068881 h 5422076"/>
              <a:gd name="connsiteX1755" fmla="*/ 6001123 w 9895459"/>
              <a:gd name="connsiteY1755" fmla="*/ 1059952 h 5422076"/>
              <a:gd name="connsiteX1756" fmla="*/ 5969903 w 9895459"/>
              <a:gd name="connsiteY1756" fmla="*/ 1038806 h 5422076"/>
              <a:gd name="connsiteX1757" fmla="*/ 6493138 w 9895459"/>
              <a:gd name="connsiteY1757" fmla="*/ 529884 h 5422076"/>
              <a:gd name="connsiteX1758" fmla="*/ 6376942 w 9895459"/>
              <a:gd name="connsiteY1758" fmla="*/ 576876 h 5422076"/>
              <a:gd name="connsiteX1759" fmla="*/ 6187742 w 9895459"/>
              <a:gd name="connsiteY1759" fmla="*/ 655352 h 5422076"/>
              <a:gd name="connsiteX1760" fmla="*/ 6110747 w 9895459"/>
              <a:gd name="connsiteY1760" fmla="*/ 762963 h 5422076"/>
              <a:gd name="connsiteX1761" fmla="*/ 6075536 w 9895459"/>
              <a:gd name="connsiteY1761" fmla="*/ 827577 h 5422076"/>
              <a:gd name="connsiteX1762" fmla="*/ 6043377 w 9895459"/>
              <a:gd name="connsiteY1762" fmla="*/ 902294 h 5422076"/>
              <a:gd name="connsiteX1763" fmla="*/ 6147132 w 9895459"/>
              <a:gd name="connsiteY1763" fmla="*/ 968083 h 5422076"/>
              <a:gd name="connsiteX1764" fmla="*/ 6199479 w 9895459"/>
              <a:gd name="connsiteY1764" fmla="*/ 962209 h 5422076"/>
              <a:gd name="connsiteX1765" fmla="*/ 6158869 w 9895459"/>
              <a:gd name="connsiteY1765" fmla="*/ 831572 h 5422076"/>
              <a:gd name="connsiteX1766" fmla="*/ 6212389 w 9895459"/>
              <a:gd name="connsiteY1766" fmla="*/ 752155 h 5422076"/>
              <a:gd name="connsiteX1767" fmla="*/ 6325534 w 9895459"/>
              <a:gd name="connsiteY1767" fmla="*/ 640550 h 5422076"/>
              <a:gd name="connsiteX1768" fmla="*/ 6502293 w 9895459"/>
              <a:gd name="connsiteY1768" fmla="*/ 572176 h 5422076"/>
              <a:gd name="connsiteX1769" fmla="*/ 6506284 w 9895459"/>
              <a:gd name="connsiteY1769" fmla="*/ 570767 h 5422076"/>
              <a:gd name="connsiteX1770" fmla="*/ 6493138 w 9895459"/>
              <a:gd name="connsiteY1770" fmla="*/ 529884 h 5422076"/>
              <a:gd name="connsiteX1771" fmla="*/ 6228352 w 9895459"/>
              <a:gd name="connsiteY1771" fmla="*/ 977481 h 5422076"/>
              <a:gd name="connsiteX1772" fmla="*/ 6232577 w 9895459"/>
              <a:gd name="connsiteY1772" fmla="*/ 1000977 h 5422076"/>
              <a:gd name="connsiteX1773" fmla="*/ 6265676 w 9895459"/>
              <a:gd name="connsiteY1773" fmla="*/ 1010141 h 5422076"/>
              <a:gd name="connsiteX1774" fmla="*/ 6228352 w 9895459"/>
              <a:gd name="connsiteY1774" fmla="*/ 977481 h 5422076"/>
              <a:gd name="connsiteX1775" fmla="*/ 6579288 w 9895459"/>
              <a:gd name="connsiteY1775" fmla="*/ 775651 h 5422076"/>
              <a:gd name="connsiteX1776" fmla="*/ 6551354 w 9895459"/>
              <a:gd name="connsiteY1776" fmla="*/ 772597 h 5422076"/>
              <a:gd name="connsiteX1777" fmla="*/ 6589852 w 9895459"/>
              <a:gd name="connsiteY1777" fmla="*/ 804316 h 5422076"/>
              <a:gd name="connsiteX1778" fmla="*/ 6579288 w 9895459"/>
              <a:gd name="connsiteY1778" fmla="*/ 775651 h 5422076"/>
              <a:gd name="connsiteX1779" fmla="*/ 2901616 w 9895459"/>
              <a:gd name="connsiteY1779" fmla="*/ 2027985 h 5422076"/>
              <a:gd name="connsiteX1780" fmla="*/ 2839175 w 9895459"/>
              <a:gd name="connsiteY1780" fmla="*/ 2006604 h 5422076"/>
              <a:gd name="connsiteX1781" fmla="*/ 2867109 w 9895459"/>
              <a:gd name="connsiteY1781" fmla="*/ 2036443 h 5422076"/>
              <a:gd name="connsiteX1782" fmla="*/ 2901616 w 9895459"/>
              <a:gd name="connsiteY1782" fmla="*/ 2027985 h 5422076"/>
              <a:gd name="connsiteX1783" fmla="*/ 2845044 w 9895459"/>
              <a:gd name="connsiteY1783" fmla="*/ 2128078 h 5422076"/>
              <a:gd name="connsiteX1784" fmla="*/ 2849739 w 9895459"/>
              <a:gd name="connsiteY1784" fmla="*/ 2160267 h 5422076"/>
              <a:gd name="connsiteX1785" fmla="*/ 2887532 w 9895459"/>
              <a:gd name="connsiteY1785" fmla="*/ 2160267 h 5422076"/>
              <a:gd name="connsiteX1786" fmla="*/ 2874152 w 9895459"/>
              <a:gd name="connsiteY1786" fmla="*/ 2153218 h 5422076"/>
              <a:gd name="connsiteX1787" fmla="*/ 2845044 w 9895459"/>
              <a:gd name="connsiteY1787" fmla="*/ 2128078 h 5422076"/>
              <a:gd name="connsiteX1788" fmla="*/ 9843583 w 9895459"/>
              <a:gd name="connsiteY1788" fmla="*/ 1441996 h 5422076"/>
              <a:gd name="connsiteX1789" fmla="*/ 9793114 w 9895459"/>
              <a:gd name="connsiteY1789" fmla="*/ 1436827 h 5422076"/>
              <a:gd name="connsiteX1790" fmla="*/ 9782785 w 9895459"/>
              <a:gd name="connsiteY1790" fmla="*/ 1471131 h 5422076"/>
              <a:gd name="connsiteX1791" fmla="*/ 9780203 w 9895459"/>
              <a:gd name="connsiteY1791" fmla="*/ 1494627 h 5422076"/>
              <a:gd name="connsiteX1792" fmla="*/ 9734664 w 9895459"/>
              <a:gd name="connsiteY1792" fmla="*/ 1475830 h 5422076"/>
              <a:gd name="connsiteX1793" fmla="*/ 9692880 w 9895459"/>
              <a:gd name="connsiteY1793" fmla="*/ 1449750 h 5422076"/>
              <a:gd name="connsiteX1794" fmla="*/ 9632082 w 9895459"/>
              <a:gd name="connsiteY1794" fmla="*/ 1428838 h 5422076"/>
              <a:gd name="connsiteX1795" fmla="*/ 9616120 w 9895459"/>
              <a:gd name="connsiteY1795" fmla="*/ 1399703 h 5422076"/>
              <a:gd name="connsiteX1796" fmla="*/ 9602505 w 9895459"/>
              <a:gd name="connsiteY1796" fmla="*/ 1399703 h 5422076"/>
              <a:gd name="connsiteX1797" fmla="*/ 9573632 w 9895459"/>
              <a:gd name="connsiteY1797" fmla="*/ 1443641 h 5422076"/>
              <a:gd name="connsiteX1798" fmla="*/ 9500628 w 9895459"/>
              <a:gd name="connsiteY1798" fmla="*/ 1461028 h 5422076"/>
              <a:gd name="connsiteX1799" fmla="*/ 9543116 w 9895459"/>
              <a:gd name="connsiteY1799" fmla="*/ 1508020 h 5422076"/>
              <a:gd name="connsiteX1800" fmla="*/ 9564007 w 9895459"/>
              <a:gd name="connsiteY1800" fmla="*/ 1549138 h 5422076"/>
              <a:gd name="connsiteX1801" fmla="*/ 9518233 w 9895459"/>
              <a:gd name="connsiteY1801" fmla="*/ 1550547 h 5422076"/>
              <a:gd name="connsiteX1802" fmla="*/ 9432553 w 9895459"/>
              <a:gd name="connsiteY1802" fmla="*/ 1577333 h 5422076"/>
              <a:gd name="connsiteX1803" fmla="*/ 9321990 w 9895459"/>
              <a:gd name="connsiteY1803" fmla="*/ 1634898 h 5422076"/>
              <a:gd name="connsiteX1804" fmla="*/ 9268235 w 9895459"/>
              <a:gd name="connsiteY1804" fmla="*/ 1629729 h 5422076"/>
              <a:gd name="connsiteX1805" fmla="*/ 9209785 w 9895459"/>
              <a:gd name="connsiteY1805" fmla="*/ 1646176 h 5422076"/>
              <a:gd name="connsiteX1806" fmla="*/ 9203447 w 9895459"/>
              <a:gd name="connsiteY1806" fmla="*/ 1622680 h 5422076"/>
              <a:gd name="connsiteX1807" fmla="*/ 9171288 w 9895459"/>
              <a:gd name="connsiteY1807" fmla="*/ 1631608 h 5422076"/>
              <a:gd name="connsiteX1808" fmla="*/ 9108847 w 9895459"/>
              <a:gd name="connsiteY1808" fmla="*/ 1738280 h 5422076"/>
              <a:gd name="connsiteX1809" fmla="*/ 9089598 w 9895459"/>
              <a:gd name="connsiteY1809" fmla="*/ 1809473 h 5422076"/>
              <a:gd name="connsiteX1810" fmla="*/ 9021523 w 9895459"/>
              <a:gd name="connsiteY1810" fmla="*/ 1910975 h 5422076"/>
              <a:gd name="connsiteX1811" fmla="*/ 8907674 w 9895459"/>
              <a:gd name="connsiteY1811" fmla="*/ 1826625 h 5422076"/>
              <a:gd name="connsiteX1812" fmla="*/ 8921524 w 9895459"/>
              <a:gd name="connsiteY1812" fmla="*/ 1741569 h 5422076"/>
              <a:gd name="connsiteX1813" fmla="*/ 9106499 w 9895459"/>
              <a:gd name="connsiteY1813" fmla="*/ 1614456 h 5422076"/>
              <a:gd name="connsiteX1814" fmla="*/ 9143353 w 9895459"/>
              <a:gd name="connsiteY1814" fmla="*/ 1543968 h 5422076"/>
              <a:gd name="connsiteX1815" fmla="*/ 9174574 w 9895459"/>
              <a:gd name="connsiteY1815" fmla="*/ 1530341 h 5422076"/>
              <a:gd name="connsiteX1816" fmla="*/ 9144996 w 9895459"/>
              <a:gd name="connsiteY1816" fmla="*/ 1527521 h 5422076"/>
              <a:gd name="connsiteX1817" fmla="*/ 9091241 w 9895459"/>
              <a:gd name="connsiteY1817" fmla="*/ 1556656 h 5422076"/>
              <a:gd name="connsiteX1818" fmla="*/ 9054387 w 9895459"/>
              <a:gd name="connsiteY1818" fmla="*/ 1566995 h 5422076"/>
              <a:gd name="connsiteX1819" fmla="*/ 9042415 w 9895459"/>
              <a:gd name="connsiteY1819" fmla="*/ 1537860 h 5422076"/>
              <a:gd name="connsiteX1820" fmla="*/ 8984669 w 9895459"/>
              <a:gd name="connsiteY1820" fmla="*/ 1553602 h 5422076"/>
              <a:gd name="connsiteX1821" fmla="*/ 8887017 w 9895459"/>
              <a:gd name="connsiteY1821" fmla="*/ 1613282 h 5422076"/>
              <a:gd name="connsiteX1822" fmla="*/ 8883731 w 9895459"/>
              <a:gd name="connsiteY1822" fmla="*/ 1655104 h 5422076"/>
              <a:gd name="connsiteX1823" fmla="*/ 8809318 w 9895459"/>
              <a:gd name="connsiteY1823" fmla="*/ 1659569 h 5422076"/>
              <a:gd name="connsiteX1824" fmla="*/ 8812370 w 9895459"/>
              <a:gd name="connsiteY1824" fmla="*/ 1646881 h 5422076"/>
              <a:gd name="connsiteX1825" fmla="*/ 8753216 w 9895459"/>
              <a:gd name="connsiteY1825" fmla="*/ 1629729 h 5422076"/>
              <a:gd name="connsiteX1826" fmla="*/ 8710727 w 9895459"/>
              <a:gd name="connsiteY1826" fmla="*/ 1643826 h 5422076"/>
              <a:gd name="connsiteX1827" fmla="*/ 8680211 w 9895459"/>
              <a:gd name="connsiteY1827" fmla="*/ 1634193 h 5422076"/>
              <a:gd name="connsiteX1828" fmla="*/ 8590540 w 9895459"/>
              <a:gd name="connsiteY1828" fmla="*/ 1625265 h 5422076"/>
              <a:gd name="connsiteX1829" fmla="*/ 8551339 w 9895459"/>
              <a:gd name="connsiteY1829" fmla="*/ 1638657 h 5422076"/>
              <a:gd name="connsiteX1830" fmla="*/ 8455096 w 9895459"/>
              <a:gd name="connsiteY1830" fmla="*/ 1734286 h 5422076"/>
              <a:gd name="connsiteX1831" fmla="*/ 8366129 w 9895459"/>
              <a:gd name="connsiteY1831" fmla="*/ 1800074 h 5422076"/>
              <a:gd name="connsiteX1832" fmla="*/ 8356740 w 9895459"/>
              <a:gd name="connsiteY1832" fmla="*/ 1832969 h 5422076"/>
              <a:gd name="connsiteX1833" fmla="*/ 8387960 w 9895459"/>
              <a:gd name="connsiteY1833" fmla="*/ 1856464 h 5422076"/>
              <a:gd name="connsiteX1834" fmla="*/ 8428805 w 9895459"/>
              <a:gd name="connsiteY1834" fmla="*/ 1886304 h 5422076"/>
              <a:gd name="connsiteX1835" fmla="*/ 8452279 w 9895459"/>
              <a:gd name="connsiteY1835" fmla="*/ 1873617 h 5422076"/>
              <a:gd name="connsiteX1836" fmla="*/ 8467537 w 9895459"/>
              <a:gd name="connsiteY1836" fmla="*/ 1848946 h 5422076"/>
              <a:gd name="connsiteX1837" fmla="*/ 8511902 w 9895459"/>
              <a:gd name="connsiteY1837" fmla="*/ 1903456 h 5422076"/>
              <a:gd name="connsiteX1838" fmla="*/ 8499227 w 9895459"/>
              <a:gd name="connsiteY1838" fmla="*/ 1987337 h 5422076"/>
              <a:gd name="connsiteX1839" fmla="*/ 8468710 w 9895459"/>
              <a:gd name="connsiteY1839" fmla="*/ 2117034 h 5422076"/>
              <a:gd name="connsiteX1840" fmla="*/ 8424580 w 9895459"/>
              <a:gd name="connsiteY1840" fmla="*/ 2202325 h 5422076"/>
              <a:gd name="connsiteX1841" fmla="*/ 8307210 w 9895459"/>
              <a:gd name="connsiteY1841" fmla="*/ 2325443 h 5422076"/>
              <a:gd name="connsiteX1842" fmla="*/ 8268008 w 9895459"/>
              <a:gd name="connsiteY1842" fmla="*/ 2317220 h 5422076"/>
              <a:gd name="connsiteX1843" fmla="*/ 8231858 w 9895459"/>
              <a:gd name="connsiteY1843" fmla="*/ 2322624 h 5422076"/>
              <a:gd name="connsiteX1844" fmla="*/ 8193361 w 9895459"/>
              <a:gd name="connsiteY1844" fmla="*/ 2382304 h 5422076"/>
              <a:gd name="connsiteX1845" fmla="*/ 8149465 w 9895459"/>
              <a:gd name="connsiteY1845" fmla="*/ 2434465 h 5422076"/>
              <a:gd name="connsiteX1846" fmla="*/ 8139840 w 9895459"/>
              <a:gd name="connsiteY1846" fmla="*/ 2476992 h 5422076"/>
              <a:gd name="connsiteX1847" fmla="*/ 8178103 w 9895459"/>
              <a:gd name="connsiteY1847" fmla="*/ 2554059 h 5422076"/>
              <a:gd name="connsiteX1848" fmla="*/ 8158150 w 9895459"/>
              <a:gd name="connsiteY1848" fmla="*/ 2630186 h 5422076"/>
              <a:gd name="connsiteX1849" fmla="*/ 8108619 w 9895459"/>
              <a:gd name="connsiteY1849" fmla="*/ 2645928 h 5422076"/>
              <a:gd name="connsiteX1850" fmla="*/ 8108619 w 9895459"/>
              <a:gd name="connsiteY1850" fmla="*/ 2579435 h 5422076"/>
              <a:gd name="connsiteX1851" fmla="*/ 8096413 w 9895459"/>
              <a:gd name="connsiteY1851" fmla="*/ 2551004 h 5422076"/>
              <a:gd name="connsiteX1852" fmla="*/ 8108619 w 9895459"/>
              <a:gd name="connsiteY1852" fmla="*/ 2517405 h 5422076"/>
              <a:gd name="connsiteX1853" fmla="*/ 8072470 w 9895459"/>
              <a:gd name="connsiteY1853" fmla="*/ 2496494 h 5422076"/>
              <a:gd name="connsiteX1854" fmla="*/ 8072470 w 9895459"/>
              <a:gd name="connsiteY1854" fmla="*/ 2456081 h 5422076"/>
              <a:gd name="connsiteX1855" fmla="*/ 8031625 w 9895459"/>
              <a:gd name="connsiteY1855" fmla="*/ 2439869 h 5422076"/>
              <a:gd name="connsiteX1856" fmla="*/ 7995474 w 9895459"/>
              <a:gd name="connsiteY1856" fmla="*/ 2439869 h 5422076"/>
              <a:gd name="connsiteX1857" fmla="*/ 7986555 w 9895459"/>
              <a:gd name="connsiteY1857" fmla="*/ 2406974 h 5422076"/>
              <a:gd name="connsiteX1858" fmla="*/ 7937024 w 9895459"/>
              <a:gd name="connsiteY1858" fmla="*/ 2428591 h 5422076"/>
              <a:gd name="connsiteX1859" fmla="*/ 7878574 w 9895459"/>
              <a:gd name="connsiteY1859" fmla="*/ 2458431 h 5422076"/>
              <a:gd name="connsiteX1860" fmla="*/ 7860030 w 9895459"/>
              <a:gd name="connsiteY1860" fmla="*/ 2481927 h 5422076"/>
              <a:gd name="connsiteX1861" fmla="*/ 7902518 w 9895459"/>
              <a:gd name="connsiteY1861" fmla="*/ 2528918 h 5422076"/>
              <a:gd name="connsiteX1862" fmla="*/ 7956977 w 9895459"/>
              <a:gd name="connsiteY1862" fmla="*/ 2521635 h 5422076"/>
              <a:gd name="connsiteX1863" fmla="*/ 7980451 w 9895459"/>
              <a:gd name="connsiteY1863" fmla="*/ 2535027 h 5422076"/>
              <a:gd name="connsiteX1864" fmla="*/ 7925052 w 9895459"/>
              <a:gd name="connsiteY1864" fmla="*/ 2585779 h 5422076"/>
              <a:gd name="connsiteX1865" fmla="*/ 7913785 w 9895459"/>
              <a:gd name="connsiteY1865" fmla="*/ 2623842 h 5422076"/>
              <a:gd name="connsiteX1866" fmla="*/ 7950640 w 9895459"/>
              <a:gd name="connsiteY1866" fmla="*/ 2676943 h 5422076"/>
              <a:gd name="connsiteX1867" fmla="*/ 7948996 w 9895459"/>
              <a:gd name="connsiteY1867" fmla="*/ 2723935 h 5422076"/>
              <a:gd name="connsiteX1868" fmla="*/ 7965898 w 9895459"/>
              <a:gd name="connsiteY1868" fmla="*/ 2782205 h 5422076"/>
              <a:gd name="connsiteX1869" fmla="*/ 7969888 w 9895459"/>
              <a:gd name="connsiteY1869" fmla="*/ 2805701 h 5422076"/>
              <a:gd name="connsiteX1870" fmla="*/ 7916133 w 9895459"/>
              <a:gd name="connsiteY1870" fmla="*/ 2910257 h 5422076"/>
              <a:gd name="connsiteX1871" fmla="*/ 7848058 w 9895459"/>
              <a:gd name="connsiteY1871" fmla="*/ 2980745 h 5422076"/>
              <a:gd name="connsiteX1872" fmla="*/ 7746416 w 9895459"/>
              <a:gd name="connsiteY1872" fmla="*/ 3031262 h 5422076"/>
              <a:gd name="connsiteX1873" fmla="*/ 7679984 w 9895459"/>
              <a:gd name="connsiteY1873" fmla="*/ 3050528 h 5422076"/>
              <a:gd name="connsiteX1874" fmla="*/ 7669656 w 9895459"/>
              <a:gd name="connsiteY1874" fmla="*/ 3075904 h 5422076"/>
              <a:gd name="connsiteX1875" fmla="*/ 7656745 w 9895459"/>
              <a:gd name="connsiteY1875" fmla="*/ 3065566 h 5422076"/>
              <a:gd name="connsiteX1876" fmla="*/ 7650172 w 9895459"/>
              <a:gd name="connsiteY1876" fmla="*/ 3042070 h 5422076"/>
              <a:gd name="connsiteX1877" fmla="*/ 7597356 w 9895459"/>
              <a:gd name="connsiteY1877" fmla="*/ 3052408 h 5422076"/>
              <a:gd name="connsiteX1878" fmla="*/ 7536558 w 9895459"/>
              <a:gd name="connsiteY1878" fmla="*/ 3104804 h 5422076"/>
              <a:gd name="connsiteX1879" fmla="*/ 7538906 w 9895459"/>
              <a:gd name="connsiteY1879" fmla="*/ 3135348 h 5422076"/>
              <a:gd name="connsiteX1880" fmla="*/ 7611909 w 9895459"/>
              <a:gd name="connsiteY1880" fmla="*/ 3221814 h 5422076"/>
              <a:gd name="connsiteX1881" fmla="*/ 7627168 w 9895459"/>
              <a:gd name="connsiteY1881" fmla="*/ 3295826 h 5422076"/>
              <a:gd name="connsiteX1882" fmla="*/ 7543835 w 9895459"/>
              <a:gd name="connsiteY1882" fmla="*/ 3393804 h 5422076"/>
              <a:gd name="connsiteX1883" fmla="*/ 7516371 w 9895459"/>
              <a:gd name="connsiteY1883" fmla="*/ 3400383 h 5422076"/>
              <a:gd name="connsiteX1884" fmla="*/ 7486793 w 9895459"/>
              <a:gd name="connsiteY1884" fmla="*/ 3337648 h 5422076"/>
              <a:gd name="connsiteX1885" fmla="*/ 7401817 w 9895459"/>
              <a:gd name="connsiteY1885" fmla="*/ 3298880 h 5422076"/>
              <a:gd name="connsiteX1886" fmla="*/ 7398766 w 9895459"/>
              <a:gd name="connsiteY1886" fmla="*/ 3281023 h 5422076"/>
              <a:gd name="connsiteX1887" fmla="*/ 7377169 w 9895459"/>
              <a:gd name="connsiteY1887" fmla="*/ 3303345 h 5422076"/>
              <a:gd name="connsiteX1888" fmla="*/ 7356278 w 9895459"/>
              <a:gd name="connsiteY1888" fmla="*/ 3347517 h 5422076"/>
              <a:gd name="connsiteX1889" fmla="*/ 7364259 w 9895459"/>
              <a:gd name="connsiteY1889" fmla="*/ 3398268 h 5422076"/>
              <a:gd name="connsiteX1890" fmla="*/ 7390785 w 9895459"/>
              <a:gd name="connsiteY1890" fmla="*/ 3449724 h 5422076"/>
              <a:gd name="connsiteX1891" fmla="*/ 7430690 w 9895459"/>
              <a:gd name="connsiteY1891" fmla="*/ 3488493 h 5422076"/>
              <a:gd name="connsiteX1892" fmla="*/ 7461911 w 9895459"/>
              <a:gd name="connsiteY1892" fmla="*/ 3535485 h 5422076"/>
              <a:gd name="connsiteX1893" fmla="*/ 7482802 w 9895459"/>
              <a:gd name="connsiteY1893" fmla="*/ 3600333 h 5422076"/>
              <a:gd name="connsiteX1894" fmla="*/ 7473178 w 9895459"/>
              <a:gd name="connsiteY1894" fmla="*/ 3616075 h 5422076"/>
              <a:gd name="connsiteX1895" fmla="*/ 7414728 w 9895459"/>
              <a:gd name="connsiteY1895" fmla="*/ 3569084 h 5422076"/>
              <a:gd name="connsiteX1896" fmla="*/ 7391254 w 9895459"/>
              <a:gd name="connsiteY1896" fmla="*/ 3489902 h 5422076"/>
              <a:gd name="connsiteX1897" fmla="*/ 7327170 w 9895459"/>
              <a:gd name="connsiteY1897" fmla="*/ 3429283 h 5422076"/>
              <a:gd name="connsiteX1898" fmla="*/ 7328813 w 9895459"/>
              <a:gd name="connsiteY1898" fmla="*/ 3368193 h 5422076"/>
              <a:gd name="connsiteX1899" fmla="*/ 7323179 w 9895459"/>
              <a:gd name="connsiteY1899" fmla="*/ 3280083 h 5422076"/>
              <a:gd name="connsiteX1900" fmla="*/ 7295949 w 9895459"/>
              <a:gd name="connsiteY1900" fmla="*/ 3180696 h 5422076"/>
              <a:gd name="connsiteX1901" fmla="*/ 7278579 w 9895459"/>
              <a:gd name="connsiteY1901" fmla="*/ 3180696 h 5422076"/>
              <a:gd name="connsiteX1902" fmla="*/ 7244541 w 9895459"/>
              <a:gd name="connsiteY1902" fmla="*/ 3208421 h 5422076"/>
              <a:gd name="connsiteX1903" fmla="*/ 7216607 w 9895459"/>
              <a:gd name="connsiteY1903" fmla="*/ 3198553 h 5422076"/>
              <a:gd name="connsiteX1904" fmla="*/ 7226701 w 9895459"/>
              <a:gd name="connsiteY1904" fmla="*/ 3149681 h 5422076"/>
              <a:gd name="connsiteX1905" fmla="*/ 7195012 w 9895459"/>
              <a:gd name="connsiteY1905" fmla="*/ 3090001 h 5422076"/>
              <a:gd name="connsiteX1906" fmla="*/ 7148064 w 9895459"/>
              <a:gd name="connsiteY1906" fmla="*/ 3030322 h 5422076"/>
              <a:gd name="connsiteX1907" fmla="*/ 7113557 w 9895459"/>
              <a:gd name="connsiteY1907" fmla="*/ 3024683 h 5422076"/>
              <a:gd name="connsiteX1908" fmla="*/ 7022242 w 9895459"/>
              <a:gd name="connsiteY1908" fmla="*/ 3043714 h 5422076"/>
              <a:gd name="connsiteX1909" fmla="*/ 7012618 w 9895459"/>
              <a:gd name="connsiteY1909" fmla="*/ 3067210 h 5422076"/>
              <a:gd name="connsiteX1910" fmla="*/ 6926234 w 9895459"/>
              <a:gd name="connsiteY1910" fmla="*/ 3149446 h 5422076"/>
              <a:gd name="connsiteX1911" fmla="*/ 6849943 w 9895459"/>
              <a:gd name="connsiteY1911" fmla="*/ 3213590 h 5422076"/>
              <a:gd name="connsiteX1912" fmla="*/ 6827643 w 9895459"/>
              <a:gd name="connsiteY1912" fmla="*/ 3240845 h 5422076"/>
              <a:gd name="connsiteX1913" fmla="*/ 6827643 w 9895459"/>
              <a:gd name="connsiteY1913" fmla="*/ 3297236 h 5422076"/>
              <a:gd name="connsiteX1914" fmla="*/ 6813089 w 9895459"/>
              <a:gd name="connsiteY1914" fmla="*/ 3339528 h 5422076"/>
              <a:gd name="connsiteX1915" fmla="*/ 6798770 w 9895459"/>
              <a:gd name="connsiteY1915" fmla="*/ 3389105 h 5422076"/>
              <a:gd name="connsiteX1916" fmla="*/ 6767315 w 9895459"/>
              <a:gd name="connsiteY1916" fmla="*/ 3428578 h 5422076"/>
              <a:gd name="connsiteX1917" fmla="*/ 6741729 w 9895459"/>
              <a:gd name="connsiteY1917" fmla="*/ 3420589 h 5422076"/>
              <a:gd name="connsiteX1918" fmla="*/ 6657222 w 9895459"/>
              <a:gd name="connsiteY1918" fmla="*/ 3266221 h 5422076"/>
              <a:gd name="connsiteX1919" fmla="*/ 6628349 w 9895459"/>
              <a:gd name="connsiteY1919" fmla="*/ 3167538 h 5422076"/>
              <a:gd name="connsiteX1920" fmla="*/ 6626001 w 9895459"/>
              <a:gd name="connsiteY1920" fmla="*/ 3022803 h 5422076"/>
              <a:gd name="connsiteX1921" fmla="*/ 6604875 w 9895459"/>
              <a:gd name="connsiteY1921" fmla="*/ 3046299 h 5422076"/>
              <a:gd name="connsiteX1922" fmla="*/ 6581401 w 9895459"/>
              <a:gd name="connsiteY1922" fmla="*/ 3069795 h 5422076"/>
              <a:gd name="connsiteX1923" fmla="*/ 6540086 w 9895459"/>
              <a:gd name="connsiteY1923" fmla="*/ 3053583 h 5422076"/>
              <a:gd name="connsiteX1924" fmla="*/ 6516612 w 9895459"/>
              <a:gd name="connsiteY1924" fmla="*/ 3025622 h 5422076"/>
              <a:gd name="connsiteX1925" fmla="*/ 6552762 w 9895459"/>
              <a:gd name="connsiteY1925" fmla="*/ 3017634 h 5422076"/>
              <a:gd name="connsiteX1926" fmla="*/ 6560744 w 9895459"/>
              <a:gd name="connsiteY1926" fmla="*/ 3005181 h 5422076"/>
              <a:gd name="connsiteX1927" fmla="*/ 6532105 w 9895459"/>
              <a:gd name="connsiteY1927" fmla="*/ 3007531 h 5422076"/>
              <a:gd name="connsiteX1928" fmla="*/ 6502998 w 9895459"/>
              <a:gd name="connsiteY1928" fmla="*/ 2995783 h 5422076"/>
              <a:gd name="connsiteX1929" fmla="*/ 6474594 w 9895459"/>
              <a:gd name="connsiteY1929" fmla="*/ 2977691 h 5422076"/>
              <a:gd name="connsiteX1930" fmla="*/ 6463092 w 9895459"/>
              <a:gd name="connsiteY1930" fmla="*/ 2948556 h 5422076"/>
              <a:gd name="connsiteX1931" fmla="*/ 6454172 w 9895459"/>
              <a:gd name="connsiteY1931" fmla="*/ 2932344 h 5422076"/>
              <a:gd name="connsiteX1932" fmla="*/ 6418726 w 9895459"/>
              <a:gd name="connsiteY1932" fmla="*/ 2934223 h 5422076"/>
              <a:gd name="connsiteX1933" fmla="*/ 6374830 w 9895459"/>
              <a:gd name="connsiteY1933" fmla="*/ 2946206 h 5422076"/>
              <a:gd name="connsiteX1934" fmla="*/ 6314032 w 9895459"/>
              <a:gd name="connsiteY1934" fmla="*/ 2952080 h 5422076"/>
              <a:gd name="connsiteX1935" fmla="*/ 6247366 w 9895459"/>
              <a:gd name="connsiteY1935" fmla="*/ 2932813 h 5422076"/>
              <a:gd name="connsiteX1936" fmla="*/ 6207460 w 9895459"/>
              <a:gd name="connsiteY1936" fmla="*/ 2926470 h 5422076"/>
              <a:gd name="connsiteX1937" fmla="*/ 6183986 w 9895459"/>
              <a:gd name="connsiteY1937" fmla="*/ 2902974 h 5422076"/>
              <a:gd name="connsiteX1938" fmla="*/ 6139620 w 9895459"/>
              <a:gd name="connsiteY1938" fmla="*/ 2893340 h 5422076"/>
              <a:gd name="connsiteX1939" fmla="*/ 6092672 w 9895459"/>
              <a:gd name="connsiteY1939" fmla="*/ 2889581 h 5422076"/>
              <a:gd name="connsiteX1940" fmla="*/ 6060748 w 9895459"/>
              <a:gd name="connsiteY1940" fmla="*/ 2866085 h 5422076"/>
              <a:gd name="connsiteX1941" fmla="*/ 6042438 w 9895459"/>
              <a:gd name="connsiteY1941" fmla="*/ 2855747 h 5422076"/>
              <a:gd name="connsiteX1942" fmla="*/ 6017086 w 9895459"/>
              <a:gd name="connsiteY1942" fmla="*/ 2819328 h 5422076"/>
              <a:gd name="connsiteX1943" fmla="*/ 6003236 w 9895459"/>
              <a:gd name="connsiteY1943" fmla="*/ 2786669 h 5422076"/>
              <a:gd name="connsiteX1944" fmla="*/ 5969434 w 9895459"/>
              <a:gd name="connsiteY1944" fmla="*/ 2779855 h 5422076"/>
              <a:gd name="connsiteX1945" fmla="*/ 5952063 w 9895459"/>
              <a:gd name="connsiteY1945" fmla="*/ 2783379 h 5422076"/>
              <a:gd name="connsiteX1946" fmla="*/ 5933753 w 9895459"/>
              <a:gd name="connsiteY1946" fmla="*/ 2805466 h 5422076"/>
              <a:gd name="connsiteX1947" fmla="*/ 5949950 w 9895459"/>
              <a:gd name="connsiteY1947" fmla="*/ 2839065 h 5422076"/>
              <a:gd name="connsiteX1948" fmla="*/ 5968025 w 9895459"/>
              <a:gd name="connsiteY1948" fmla="*/ 2868435 h 5422076"/>
              <a:gd name="connsiteX1949" fmla="*/ 5991499 w 9895459"/>
              <a:gd name="connsiteY1949" fmla="*/ 2910727 h 5422076"/>
              <a:gd name="connsiteX1950" fmla="*/ 6013330 w 9895459"/>
              <a:gd name="connsiteY1950" fmla="*/ 2950670 h 5422076"/>
              <a:gd name="connsiteX1951" fmla="*/ 6021311 w 9895459"/>
              <a:gd name="connsiteY1951" fmla="*/ 2940567 h 5422076"/>
              <a:gd name="connsiteX1952" fmla="*/ 6020137 w 9895459"/>
              <a:gd name="connsiteY1952" fmla="*/ 2908848 h 5422076"/>
              <a:gd name="connsiteX1953" fmla="*/ 6029762 w 9895459"/>
              <a:gd name="connsiteY1953" fmla="*/ 2937748 h 5422076"/>
              <a:gd name="connsiteX1954" fmla="*/ 6034222 w 9895459"/>
              <a:gd name="connsiteY1954" fmla="*/ 2968057 h 5422076"/>
              <a:gd name="connsiteX1955" fmla="*/ 6054410 w 9895459"/>
              <a:gd name="connsiteY1955" fmla="*/ 2978161 h 5422076"/>
              <a:gd name="connsiteX1956" fmla="*/ 6108869 w 9895459"/>
              <a:gd name="connsiteY1956" fmla="*/ 2973931 h 5422076"/>
              <a:gd name="connsiteX1957" fmla="*/ 6150888 w 9895459"/>
              <a:gd name="connsiteY1957" fmla="*/ 2942447 h 5422076"/>
              <a:gd name="connsiteX1958" fmla="*/ 6168258 w 9895459"/>
              <a:gd name="connsiteY1958" fmla="*/ 2918951 h 5422076"/>
              <a:gd name="connsiteX1959" fmla="*/ 6175066 w 9895459"/>
              <a:gd name="connsiteY1959" fmla="*/ 2958189 h 5422076"/>
              <a:gd name="connsiteX1960" fmla="*/ 6198540 w 9895459"/>
              <a:gd name="connsiteY1960" fmla="*/ 2974166 h 5422076"/>
              <a:gd name="connsiteX1961" fmla="*/ 6233986 w 9895459"/>
              <a:gd name="connsiteY1961" fmla="*/ 2990379 h 5422076"/>
              <a:gd name="connsiteX1962" fmla="*/ 6247600 w 9895459"/>
              <a:gd name="connsiteY1962" fmla="*/ 3013874 h 5422076"/>
              <a:gd name="connsiteX1963" fmla="*/ 6264033 w 9895459"/>
              <a:gd name="connsiteY1963" fmla="*/ 3026092 h 5422076"/>
              <a:gd name="connsiteX1964" fmla="*/ 6264033 w 9895459"/>
              <a:gd name="connsiteY1964" fmla="*/ 3046299 h 5422076"/>
              <a:gd name="connsiteX1965" fmla="*/ 6243375 w 9895459"/>
              <a:gd name="connsiteY1965" fmla="*/ 3080368 h 5422076"/>
              <a:gd name="connsiteX1966" fmla="*/ 6227178 w 9895459"/>
              <a:gd name="connsiteY1966" fmla="*/ 3090471 h 5422076"/>
              <a:gd name="connsiteX1967" fmla="*/ 6220840 w 9895459"/>
              <a:gd name="connsiteY1967" fmla="*/ 3079193 h 5422076"/>
              <a:gd name="connsiteX1968" fmla="*/ 6210746 w 9895459"/>
              <a:gd name="connsiteY1968" fmla="*/ 3118666 h 5422076"/>
              <a:gd name="connsiteX1969" fmla="*/ 6192202 w 9895459"/>
              <a:gd name="connsiteY1969" fmla="*/ 3142162 h 5422076"/>
              <a:gd name="connsiteX1970" fmla="*/ 6141733 w 9895459"/>
              <a:gd name="connsiteY1970" fmla="*/ 3165658 h 5422076"/>
              <a:gd name="connsiteX1971" fmla="*/ 6126240 w 9895459"/>
              <a:gd name="connsiteY1971" fmla="*/ 3190799 h 5422076"/>
              <a:gd name="connsiteX1972" fmla="*/ 6095959 w 9895459"/>
              <a:gd name="connsiteY1972" fmla="*/ 3197143 h 5422076"/>
              <a:gd name="connsiteX1973" fmla="*/ 6069198 w 9895459"/>
              <a:gd name="connsiteY1973" fmla="*/ 3212885 h 5422076"/>
              <a:gd name="connsiteX1974" fmla="*/ 6049246 w 9895459"/>
              <a:gd name="connsiteY1974" fmla="*/ 3229802 h 5422076"/>
              <a:gd name="connsiteX1975" fmla="*/ 5980467 w 9895459"/>
              <a:gd name="connsiteY1975" fmla="*/ 3254708 h 5422076"/>
              <a:gd name="connsiteX1976" fmla="*/ 5962861 w 9895459"/>
              <a:gd name="connsiteY1976" fmla="*/ 3267161 h 5422076"/>
              <a:gd name="connsiteX1977" fmla="*/ 5937039 w 9895459"/>
              <a:gd name="connsiteY1977" fmla="*/ 3279849 h 5422076"/>
              <a:gd name="connsiteX1978" fmla="*/ 5875772 w 9895459"/>
              <a:gd name="connsiteY1978" fmla="*/ 3292536 h 5422076"/>
              <a:gd name="connsiteX1979" fmla="*/ 5828824 w 9895459"/>
              <a:gd name="connsiteY1979" fmla="*/ 3310628 h 5422076"/>
              <a:gd name="connsiteX1980" fmla="*/ 5814271 w 9895459"/>
              <a:gd name="connsiteY1980" fmla="*/ 3295121 h 5422076"/>
              <a:gd name="connsiteX1981" fmla="*/ 5805116 w 9895459"/>
              <a:gd name="connsiteY1981" fmla="*/ 3253298 h 5422076"/>
              <a:gd name="connsiteX1982" fmla="*/ 5783989 w 9895459"/>
              <a:gd name="connsiteY1982" fmla="*/ 3182810 h 5422076"/>
              <a:gd name="connsiteX1983" fmla="*/ 5760515 w 9895459"/>
              <a:gd name="connsiteY1983" fmla="*/ 3141222 h 5422076"/>
              <a:gd name="connsiteX1984" fmla="*/ 5727886 w 9895459"/>
              <a:gd name="connsiteY1984" fmla="*/ 3094230 h 5422076"/>
              <a:gd name="connsiteX1985" fmla="*/ 5704412 w 9895459"/>
              <a:gd name="connsiteY1985" fmla="*/ 3079663 h 5422076"/>
              <a:gd name="connsiteX1986" fmla="*/ 5696666 w 9895459"/>
              <a:gd name="connsiteY1986" fmla="*/ 3035961 h 5422076"/>
              <a:gd name="connsiteX1987" fmla="*/ 5679060 w 9895459"/>
              <a:gd name="connsiteY1987" fmla="*/ 2991788 h 5422076"/>
              <a:gd name="connsiteX1988" fmla="*/ 5646431 w 9895459"/>
              <a:gd name="connsiteY1988" fmla="*/ 2950201 h 5422076"/>
              <a:gd name="connsiteX1989" fmla="*/ 5617793 w 9895459"/>
              <a:gd name="connsiteY1989" fmla="*/ 2895455 h 5422076"/>
              <a:gd name="connsiteX1990" fmla="*/ 5584225 w 9895459"/>
              <a:gd name="connsiteY1990" fmla="*/ 2838360 h 5422076"/>
              <a:gd name="connsiteX1991" fmla="*/ 5576479 w 9895459"/>
              <a:gd name="connsiteY1991" fmla="*/ 2808285 h 5422076"/>
              <a:gd name="connsiteX1992" fmla="*/ 5553005 w 9895459"/>
              <a:gd name="connsiteY1992" fmla="*/ 2835540 h 5422076"/>
              <a:gd name="connsiteX1993" fmla="*/ 5533756 w 9895459"/>
              <a:gd name="connsiteY1993" fmla="*/ 2819798 h 5422076"/>
              <a:gd name="connsiteX1994" fmla="*/ 5516385 w 9895459"/>
              <a:gd name="connsiteY1994" fmla="*/ 2791603 h 5422076"/>
              <a:gd name="connsiteX1995" fmla="*/ 5514273 w 9895459"/>
              <a:gd name="connsiteY1995" fmla="*/ 2826847 h 5422076"/>
              <a:gd name="connsiteX1996" fmla="*/ 5533521 w 9895459"/>
              <a:gd name="connsiteY1996" fmla="*/ 2861856 h 5422076"/>
              <a:gd name="connsiteX1997" fmla="*/ 5577418 w 9895459"/>
              <a:gd name="connsiteY1997" fmla="*/ 2949026 h 5422076"/>
              <a:gd name="connsiteX1998" fmla="*/ 5592911 w 9895459"/>
              <a:gd name="connsiteY1998" fmla="*/ 2989439 h 5422076"/>
              <a:gd name="connsiteX1999" fmla="*/ 5620140 w 9895459"/>
              <a:gd name="connsiteY1999" fmla="*/ 3036431 h 5422076"/>
              <a:gd name="connsiteX2000" fmla="*/ 5636338 w 9895459"/>
              <a:gd name="connsiteY2000" fmla="*/ 3062746 h 5422076"/>
              <a:gd name="connsiteX2001" fmla="*/ 5640563 w 9895459"/>
              <a:gd name="connsiteY2001" fmla="*/ 3119606 h 5422076"/>
              <a:gd name="connsiteX2002" fmla="*/ 5664037 w 9895459"/>
              <a:gd name="connsiteY2002" fmla="*/ 3150856 h 5422076"/>
              <a:gd name="connsiteX2003" fmla="*/ 5678356 w 9895459"/>
              <a:gd name="connsiteY2003" fmla="*/ 3172002 h 5422076"/>
              <a:gd name="connsiteX2004" fmla="*/ 5696196 w 9895459"/>
              <a:gd name="connsiteY2004" fmla="*/ 3216879 h 5422076"/>
              <a:gd name="connsiteX2005" fmla="*/ 5716853 w 9895459"/>
              <a:gd name="connsiteY2005" fmla="*/ 3244370 h 5422076"/>
              <a:gd name="connsiteX2006" fmla="*/ 5743614 w 9895459"/>
              <a:gd name="connsiteY2006" fmla="*/ 3255178 h 5422076"/>
              <a:gd name="connsiteX2007" fmla="*/ 5759341 w 9895459"/>
              <a:gd name="connsiteY2007" fmla="*/ 3272565 h 5422076"/>
              <a:gd name="connsiteX2008" fmla="*/ 5792440 w 9895459"/>
              <a:gd name="connsiteY2008" fmla="*/ 3306634 h 5422076"/>
              <a:gd name="connsiteX2009" fmla="*/ 5795022 w 9895459"/>
              <a:gd name="connsiteY2009" fmla="*/ 3333889 h 5422076"/>
              <a:gd name="connsiteX2010" fmla="*/ 5796430 w 9895459"/>
              <a:gd name="connsiteY2010" fmla="*/ 3350571 h 5422076"/>
              <a:gd name="connsiteX2011" fmla="*/ 5835632 w 9895459"/>
              <a:gd name="connsiteY2011" fmla="*/ 3378766 h 5422076"/>
              <a:gd name="connsiteX2012" fmla="*/ 5857697 w 9895459"/>
              <a:gd name="connsiteY2012" fmla="*/ 3382291 h 5422076"/>
              <a:gd name="connsiteX2013" fmla="*/ 5899246 w 9895459"/>
              <a:gd name="connsiteY2013" fmla="*/ 3372892 h 5422076"/>
              <a:gd name="connsiteX2014" fmla="*/ 5967790 w 9895459"/>
              <a:gd name="connsiteY2014" fmla="*/ 3355740 h 5422076"/>
              <a:gd name="connsiteX2015" fmla="*/ 6027649 w 9895459"/>
              <a:gd name="connsiteY2015" fmla="*/ 3342348 h 5422076"/>
              <a:gd name="connsiteX2016" fmla="*/ 6030936 w 9895459"/>
              <a:gd name="connsiteY2016" fmla="*/ 3372658 h 5422076"/>
              <a:gd name="connsiteX2017" fmla="*/ 6008870 w 9895459"/>
              <a:gd name="connsiteY2017" fmla="*/ 3427873 h 5422076"/>
              <a:gd name="connsiteX2018" fmla="*/ 5992204 w 9895459"/>
              <a:gd name="connsiteY2018" fmla="*/ 3460062 h 5422076"/>
              <a:gd name="connsiteX2019" fmla="*/ 5938448 w 9895459"/>
              <a:gd name="connsiteY2019" fmla="*/ 3547467 h 5422076"/>
              <a:gd name="connsiteX2020" fmla="*/ 5908401 w 9895459"/>
              <a:gd name="connsiteY2020" fmla="*/ 3594459 h 5422076"/>
              <a:gd name="connsiteX2021" fmla="*/ 5841031 w 9895459"/>
              <a:gd name="connsiteY2021" fmla="*/ 3649910 h 5422076"/>
              <a:gd name="connsiteX2022" fmla="*/ 5814740 w 9895459"/>
              <a:gd name="connsiteY2022" fmla="*/ 3680924 h 5422076"/>
              <a:gd name="connsiteX2023" fmla="*/ 5751125 w 9895459"/>
              <a:gd name="connsiteY2023" fmla="*/ 3760341 h 5422076"/>
              <a:gd name="connsiteX2024" fmla="*/ 5727651 w 9895459"/>
              <a:gd name="connsiteY2024" fmla="*/ 3798874 h 5422076"/>
              <a:gd name="connsiteX2025" fmla="*/ 5695492 w 9895459"/>
              <a:gd name="connsiteY2025" fmla="*/ 3849625 h 5422076"/>
              <a:gd name="connsiteX2026" fmla="*/ 5691032 w 9895459"/>
              <a:gd name="connsiteY2026" fmla="*/ 3873121 h 5422076"/>
              <a:gd name="connsiteX2027" fmla="*/ 5709107 w 9895459"/>
              <a:gd name="connsiteY2027" fmla="*/ 3896617 h 5422076"/>
              <a:gd name="connsiteX2028" fmla="*/ 5707698 w 9895459"/>
              <a:gd name="connsiteY2028" fmla="*/ 3948073 h 5422076"/>
              <a:gd name="connsiteX2029" fmla="*/ 5723895 w 9895459"/>
              <a:gd name="connsiteY2029" fmla="*/ 3973684 h 5422076"/>
              <a:gd name="connsiteX2030" fmla="*/ 5738215 w 9895459"/>
              <a:gd name="connsiteY2030" fmla="*/ 4032189 h 5422076"/>
              <a:gd name="connsiteX2031" fmla="*/ 5736572 w 9895459"/>
              <a:gd name="connsiteY2031" fmla="*/ 4105026 h 5422076"/>
              <a:gd name="connsiteX2032" fmla="*/ 5720375 w 9895459"/>
              <a:gd name="connsiteY2032" fmla="*/ 4152018 h 5422076"/>
              <a:gd name="connsiteX2033" fmla="*/ 5660750 w 9895459"/>
              <a:gd name="connsiteY2033" fmla="*/ 4187967 h 5422076"/>
              <a:gd name="connsiteX2034" fmla="*/ 5632817 w 9895459"/>
              <a:gd name="connsiteY2034" fmla="*/ 4204179 h 5422076"/>
              <a:gd name="connsiteX2035" fmla="*/ 5588685 w 9895459"/>
              <a:gd name="connsiteY2035" fmla="*/ 4254930 h 5422076"/>
              <a:gd name="connsiteX2036" fmla="*/ 5576714 w 9895459"/>
              <a:gd name="connsiteY2036" fmla="*/ 4280776 h 5422076"/>
              <a:gd name="connsiteX2037" fmla="*/ 5596666 w 9895459"/>
              <a:gd name="connsiteY2037" fmla="*/ 4325418 h 5422076"/>
              <a:gd name="connsiteX2038" fmla="*/ 5596666 w 9895459"/>
              <a:gd name="connsiteY2038" fmla="*/ 4360897 h 5422076"/>
              <a:gd name="connsiteX2039" fmla="*/ 5592206 w 9895459"/>
              <a:gd name="connsiteY2039" fmla="*/ 4396141 h 5422076"/>
              <a:gd name="connsiteX2040" fmla="*/ 5537277 w 9895459"/>
              <a:gd name="connsiteY2040" fmla="*/ 4428565 h 5422076"/>
              <a:gd name="connsiteX2041" fmla="*/ 5516151 w 9895459"/>
              <a:gd name="connsiteY2041" fmla="*/ 4449242 h 5422076"/>
              <a:gd name="connsiteX2042" fmla="*/ 5513803 w 9895459"/>
              <a:gd name="connsiteY2042" fmla="*/ 4512211 h 5422076"/>
              <a:gd name="connsiteX2043" fmla="*/ 5488921 w 9895459"/>
              <a:gd name="connsiteY2043" fmla="*/ 4545105 h 5422076"/>
              <a:gd name="connsiteX2044" fmla="*/ 5451362 w 9895459"/>
              <a:gd name="connsiteY2044" fmla="*/ 4604315 h 5422076"/>
              <a:gd name="connsiteX2045" fmla="*/ 5415682 w 9895459"/>
              <a:gd name="connsiteY2045" fmla="*/ 4644023 h 5422076"/>
              <a:gd name="connsiteX2046" fmla="*/ 5369907 w 9895459"/>
              <a:gd name="connsiteY2046" fmla="*/ 4683966 h 5422076"/>
              <a:gd name="connsiteX2047" fmla="*/ 5306293 w 9895459"/>
              <a:gd name="connsiteY2047" fmla="*/ 4704642 h 5422076"/>
              <a:gd name="connsiteX2048" fmla="*/ 5252303 w 9895459"/>
              <a:gd name="connsiteY2048" fmla="*/ 4716625 h 5422076"/>
              <a:gd name="connsiteX2049" fmla="*/ 5173196 w 9895459"/>
              <a:gd name="connsiteY2049" fmla="*/ 4728608 h 5422076"/>
              <a:gd name="connsiteX2050" fmla="*/ 5140332 w 9895459"/>
              <a:gd name="connsiteY2050" fmla="*/ 4712396 h 5422076"/>
              <a:gd name="connsiteX2051" fmla="*/ 5118501 w 9895459"/>
              <a:gd name="connsiteY2051" fmla="*/ 4686316 h 5422076"/>
              <a:gd name="connsiteX2052" fmla="*/ 5114980 w 9895459"/>
              <a:gd name="connsiteY2052" fmla="*/ 4648487 h 5422076"/>
              <a:gd name="connsiteX2053" fmla="*/ 5103008 w 9895459"/>
              <a:gd name="connsiteY2053" fmla="*/ 4611364 h 5422076"/>
              <a:gd name="connsiteX2054" fmla="*/ 5086341 w 9895459"/>
              <a:gd name="connsiteY2054" fmla="*/ 4573065 h 5422076"/>
              <a:gd name="connsiteX2055" fmla="*/ 5062867 w 9895459"/>
              <a:gd name="connsiteY2055" fmla="*/ 4529598 h 5422076"/>
              <a:gd name="connsiteX2056" fmla="*/ 5040567 w 9895459"/>
              <a:gd name="connsiteY2056" fmla="*/ 4509861 h 5422076"/>
              <a:gd name="connsiteX2057" fmla="*/ 5028830 w 9895459"/>
              <a:gd name="connsiteY2057" fmla="*/ 4477907 h 5422076"/>
              <a:gd name="connsiteX2058" fmla="*/ 5018971 w 9895459"/>
              <a:gd name="connsiteY2058" fmla="*/ 4397786 h 5422076"/>
              <a:gd name="connsiteX2059" fmla="*/ 5013103 w 9895459"/>
              <a:gd name="connsiteY2059" fmla="*/ 4367476 h 5422076"/>
              <a:gd name="connsiteX2060" fmla="*/ 4992211 w 9895459"/>
              <a:gd name="connsiteY2060" fmla="*/ 4316255 h 5422076"/>
              <a:gd name="connsiteX2061" fmla="*/ 4972493 w 9895459"/>
              <a:gd name="connsiteY2061" fmla="*/ 4278426 h 5422076"/>
              <a:gd name="connsiteX2062" fmla="*/ 4951131 w 9895459"/>
              <a:gd name="connsiteY2062" fmla="*/ 4237543 h 5422076"/>
              <a:gd name="connsiteX2063" fmla="*/ 4940334 w 9895459"/>
              <a:gd name="connsiteY2063" fmla="*/ 4218041 h 5422076"/>
              <a:gd name="connsiteX2064" fmla="*/ 4945497 w 9895459"/>
              <a:gd name="connsiteY2064" fmla="*/ 4181623 h 5422076"/>
              <a:gd name="connsiteX2065" fmla="*/ 4953948 w 9895459"/>
              <a:gd name="connsiteY2065" fmla="*/ 4130167 h 5422076"/>
              <a:gd name="connsiteX2066" fmla="*/ 4958174 w 9895459"/>
              <a:gd name="connsiteY2066" fmla="*/ 4094218 h 5422076"/>
              <a:gd name="connsiteX2067" fmla="*/ 4981648 w 9895459"/>
              <a:gd name="connsiteY2067" fmla="*/ 4049575 h 5422076"/>
              <a:gd name="connsiteX2068" fmla="*/ 4986812 w 9895459"/>
              <a:gd name="connsiteY2068" fmla="*/ 4010807 h 5422076"/>
              <a:gd name="connsiteX2069" fmla="*/ 4978127 w 9895459"/>
              <a:gd name="connsiteY2069" fmla="*/ 3973919 h 5422076"/>
              <a:gd name="connsiteX2070" fmla="*/ 4961695 w 9895459"/>
              <a:gd name="connsiteY2070" fmla="*/ 3907190 h 5422076"/>
              <a:gd name="connsiteX2071" fmla="*/ 4953009 w 9895459"/>
              <a:gd name="connsiteY2071" fmla="*/ 3868657 h 5422076"/>
              <a:gd name="connsiteX2072" fmla="*/ 4941272 w 9895459"/>
              <a:gd name="connsiteY2072" fmla="*/ 3818141 h 5422076"/>
              <a:gd name="connsiteX2073" fmla="*/ 4921554 w 9895459"/>
              <a:gd name="connsiteY2073" fmla="*/ 3799579 h 5422076"/>
              <a:gd name="connsiteX2074" fmla="*/ 4907470 w 9895459"/>
              <a:gd name="connsiteY2074" fmla="*/ 3783366 h 5422076"/>
              <a:gd name="connsiteX2075" fmla="*/ 4889160 w 9895459"/>
              <a:gd name="connsiteY2075" fmla="*/ 3757521 h 5422076"/>
              <a:gd name="connsiteX2076" fmla="*/ 4869912 w 9895459"/>
              <a:gd name="connsiteY2076" fmla="*/ 3732145 h 5422076"/>
              <a:gd name="connsiteX2077" fmla="*/ 4867329 w 9895459"/>
              <a:gd name="connsiteY2077" fmla="*/ 3704655 h 5422076"/>
              <a:gd name="connsiteX2078" fmla="*/ 4878831 w 9895459"/>
              <a:gd name="connsiteY2078" fmla="*/ 3615841 h 5422076"/>
              <a:gd name="connsiteX2079" fmla="*/ 4874371 w 9895459"/>
              <a:gd name="connsiteY2079" fmla="*/ 3582476 h 5422076"/>
              <a:gd name="connsiteX2080" fmla="*/ 4850897 w 9895459"/>
              <a:gd name="connsiteY2080" fmla="*/ 3555221 h 5422076"/>
              <a:gd name="connsiteX2081" fmla="*/ 4800898 w 9895459"/>
              <a:gd name="connsiteY2081" fmla="*/ 3557101 h 5422076"/>
              <a:gd name="connsiteX2082" fmla="*/ 4765687 w 9895459"/>
              <a:gd name="connsiteY2082" fmla="*/ 3538069 h 5422076"/>
              <a:gd name="connsiteX2083" fmla="*/ 4735171 w 9895459"/>
              <a:gd name="connsiteY2083" fmla="*/ 3503060 h 5422076"/>
              <a:gd name="connsiteX2084" fmla="*/ 4678129 w 9895459"/>
              <a:gd name="connsiteY2084" fmla="*/ 3501885 h 5422076"/>
              <a:gd name="connsiteX2085" fmla="*/ 4631181 w 9895459"/>
              <a:gd name="connsiteY2085" fmla="*/ 3510344 h 5422076"/>
              <a:gd name="connsiteX2086" fmla="*/ 4568975 w 9895459"/>
              <a:gd name="connsiteY2086" fmla="*/ 3537599 h 5422076"/>
              <a:gd name="connsiteX2087" fmla="*/ 4501369 w 9895459"/>
              <a:gd name="connsiteY2087" fmla="*/ 3535719 h 5422076"/>
              <a:gd name="connsiteX2088" fmla="*/ 4423201 w 9895459"/>
              <a:gd name="connsiteY2088" fmla="*/ 3553107 h 5422076"/>
              <a:gd name="connsiteX2089" fmla="*/ 4379305 w 9895459"/>
              <a:gd name="connsiteY2089" fmla="*/ 3547702 h 5422076"/>
              <a:gd name="connsiteX2090" fmla="*/ 4334235 w 9895459"/>
              <a:gd name="connsiteY2090" fmla="*/ 3518567 h 5422076"/>
              <a:gd name="connsiteX2091" fmla="*/ 4295268 w 9895459"/>
              <a:gd name="connsiteY2091" fmla="*/ 3490842 h 5422076"/>
              <a:gd name="connsiteX2092" fmla="*/ 4262404 w 9895459"/>
              <a:gd name="connsiteY2092" fmla="*/ 3462412 h 5422076"/>
              <a:gd name="connsiteX2093" fmla="*/ 4230245 w 9895459"/>
              <a:gd name="connsiteY2093" fmla="*/ 3410016 h 5422076"/>
              <a:gd name="connsiteX2094" fmla="*/ 4190104 w 9895459"/>
              <a:gd name="connsiteY2094" fmla="*/ 3347987 h 5422076"/>
              <a:gd name="connsiteX2095" fmla="*/ 4148555 w 9895459"/>
              <a:gd name="connsiteY2095" fmla="*/ 3279614 h 5422076"/>
              <a:gd name="connsiteX2096" fmla="*/ 4134236 w 9895459"/>
              <a:gd name="connsiteY2096" fmla="*/ 3261522 h 5422076"/>
              <a:gd name="connsiteX2097" fmla="*/ 4157710 w 9895459"/>
              <a:gd name="connsiteY2097" fmla="*/ 3207246 h 5422076"/>
              <a:gd name="connsiteX2098" fmla="*/ 4169212 w 9895459"/>
              <a:gd name="connsiteY2098" fmla="*/ 3182575 h 5422076"/>
              <a:gd name="connsiteX2099" fmla="*/ 4158884 w 9895459"/>
              <a:gd name="connsiteY2099" fmla="*/ 3125480 h 5422076"/>
              <a:gd name="connsiteX2100" fmla="*/ 4140104 w 9895459"/>
              <a:gd name="connsiteY2100" fmla="*/ 3058282 h 5422076"/>
              <a:gd name="connsiteX2101" fmla="*/ 4149025 w 9895459"/>
              <a:gd name="connsiteY2101" fmla="*/ 3032671 h 5422076"/>
              <a:gd name="connsiteX2102" fmla="*/ 4184940 w 9895459"/>
              <a:gd name="connsiteY2102" fmla="*/ 2975811 h 5422076"/>
              <a:gd name="connsiteX2103" fmla="*/ 4216865 w 9895459"/>
              <a:gd name="connsiteY2103" fmla="*/ 2920361 h 5422076"/>
              <a:gd name="connsiteX2104" fmla="*/ 4255362 w 9895459"/>
              <a:gd name="connsiteY2104" fmla="*/ 2855512 h 5422076"/>
              <a:gd name="connsiteX2105" fmla="*/ 4310995 w 9895459"/>
              <a:gd name="connsiteY2105" fmla="*/ 2816039 h 5422076"/>
              <a:gd name="connsiteX2106" fmla="*/ 4337051 w 9895459"/>
              <a:gd name="connsiteY2106" fmla="*/ 2799592 h 5422076"/>
              <a:gd name="connsiteX2107" fmla="*/ 4348554 w 9895459"/>
              <a:gd name="connsiteY2107" fmla="*/ 2723700 h 5422076"/>
              <a:gd name="connsiteX2108" fmla="*/ 4362169 w 9895459"/>
              <a:gd name="connsiteY2108" fmla="*/ 2683522 h 5422076"/>
              <a:gd name="connsiteX2109" fmla="*/ 4413577 w 9895459"/>
              <a:gd name="connsiteY2109" fmla="*/ 2653682 h 5422076"/>
              <a:gd name="connsiteX2110" fmla="*/ 4434469 w 9895459"/>
              <a:gd name="connsiteY2110" fmla="*/ 2621022 h 5422076"/>
              <a:gd name="connsiteX2111" fmla="*/ 4453248 w 9895459"/>
              <a:gd name="connsiteY2111" fmla="*/ 2580609 h 5422076"/>
              <a:gd name="connsiteX2112" fmla="*/ 4472731 w 9895459"/>
              <a:gd name="connsiteY2112" fmla="*/ 2591653 h 5422076"/>
              <a:gd name="connsiteX2113" fmla="*/ 4493154 w 9895459"/>
              <a:gd name="connsiteY2113" fmla="*/ 2602226 h 5422076"/>
              <a:gd name="connsiteX2114" fmla="*/ 4519210 w 9895459"/>
              <a:gd name="connsiteY2114" fmla="*/ 2597292 h 5422076"/>
              <a:gd name="connsiteX2115" fmla="*/ 4544327 w 9895459"/>
              <a:gd name="connsiteY2115" fmla="*/ 2603636 h 5422076"/>
              <a:gd name="connsiteX2116" fmla="*/ 4573435 w 9895459"/>
              <a:gd name="connsiteY2116" fmla="*/ 2593062 h 5422076"/>
              <a:gd name="connsiteX2117" fmla="*/ 4651368 w 9895459"/>
              <a:gd name="connsiteY2117" fmla="*/ 2555939 h 5422076"/>
              <a:gd name="connsiteX2118" fmla="*/ 4721790 w 9895459"/>
              <a:gd name="connsiteY2118" fmla="*/ 2535262 h 5422076"/>
              <a:gd name="connsiteX2119" fmla="*/ 4746438 w 9895459"/>
              <a:gd name="connsiteY2119" fmla="*/ 2542311 h 5422076"/>
              <a:gd name="connsiteX2120" fmla="*/ 4767799 w 9895459"/>
              <a:gd name="connsiteY2120" fmla="*/ 2547010 h 5422076"/>
              <a:gd name="connsiteX2121" fmla="*/ 4789630 w 9895459"/>
              <a:gd name="connsiteY2121" fmla="*/ 2528448 h 5422076"/>
              <a:gd name="connsiteX2122" fmla="*/ 4823668 w 9895459"/>
              <a:gd name="connsiteY2122" fmla="*/ 2535262 h 5422076"/>
              <a:gd name="connsiteX2123" fmla="*/ 4857235 w 9895459"/>
              <a:gd name="connsiteY2123" fmla="*/ 2532678 h 5422076"/>
              <a:gd name="connsiteX2124" fmla="*/ 4876249 w 9895459"/>
              <a:gd name="connsiteY2124" fmla="*/ 2520695 h 5422076"/>
              <a:gd name="connsiteX2125" fmla="*/ 4906766 w 9895459"/>
              <a:gd name="connsiteY2125" fmla="*/ 2531033 h 5422076"/>
              <a:gd name="connsiteX2126" fmla="*/ 4917094 w 9895459"/>
              <a:gd name="connsiteY2126" fmla="*/ 2539727 h 5422076"/>
              <a:gd name="connsiteX2127" fmla="*/ 4904653 w 9895459"/>
              <a:gd name="connsiteY2127" fmla="*/ 2560403 h 5422076"/>
              <a:gd name="connsiteX2128" fmla="*/ 4907235 w 9895459"/>
              <a:gd name="connsiteY2128" fmla="*/ 2581549 h 5422076"/>
              <a:gd name="connsiteX2129" fmla="*/ 4914747 w 9895459"/>
              <a:gd name="connsiteY2129" fmla="*/ 2605045 h 5422076"/>
              <a:gd name="connsiteX2130" fmla="*/ 4891273 w 9895459"/>
              <a:gd name="connsiteY2130" fmla="*/ 2636060 h 5422076"/>
              <a:gd name="connsiteX2131" fmla="*/ 4906061 w 9895459"/>
              <a:gd name="connsiteY2131" fmla="*/ 2659556 h 5422076"/>
              <a:gd name="connsiteX2132" fmla="*/ 4946906 w 9895459"/>
              <a:gd name="connsiteY2132" fmla="*/ 2680702 h 5422076"/>
              <a:gd name="connsiteX2133" fmla="*/ 5000662 w 9895459"/>
              <a:gd name="connsiteY2133" fmla="*/ 2696209 h 5422076"/>
              <a:gd name="connsiteX2134" fmla="*/ 5035403 w 9895459"/>
              <a:gd name="connsiteY2134" fmla="*/ 2717121 h 5422076"/>
              <a:gd name="connsiteX2135" fmla="*/ 5062867 w 9895459"/>
              <a:gd name="connsiteY2135" fmla="*/ 2745316 h 5422076"/>
              <a:gd name="connsiteX2136" fmla="*/ 5107938 w 9895459"/>
              <a:gd name="connsiteY2136" fmla="*/ 2757534 h 5422076"/>
              <a:gd name="connsiteX2137" fmla="*/ 5140801 w 9895459"/>
              <a:gd name="connsiteY2137" fmla="*/ 2772806 h 5422076"/>
              <a:gd name="connsiteX2138" fmla="*/ 5160519 w 9895459"/>
              <a:gd name="connsiteY2138" fmla="*/ 2767167 h 5422076"/>
              <a:gd name="connsiteX2139" fmla="*/ 5169909 w 9895459"/>
              <a:gd name="connsiteY2139" fmla="*/ 2743671 h 5422076"/>
              <a:gd name="connsiteX2140" fmla="*/ 5161693 w 9895459"/>
              <a:gd name="connsiteY2140" fmla="*/ 2726284 h 5422076"/>
              <a:gd name="connsiteX2141" fmla="*/ 5178125 w 9895459"/>
              <a:gd name="connsiteY2141" fmla="*/ 2696914 h 5422076"/>
              <a:gd name="connsiteX2142" fmla="*/ 5211458 w 9895459"/>
              <a:gd name="connsiteY2142" fmla="*/ 2688691 h 5422076"/>
              <a:gd name="connsiteX2143" fmla="*/ 5250660 w 9895459"/>
              <a:gd name="connsiteY2143" fmla="*/ 2697149 h 5422076"/>
              <a:gd name="connsiteX2144" fmla="*/ 5269674 w 9895459"/>
              <a:gd name="connsiteY2144" fmla="*/ 2710542 h 5422076"/>
              <a:gd name="connsiteX2145" fmla="*/ 5301129 w 9895459"/>
              <a:gd name="connsiteY2145" fmla="*/ 2722525 h 5422076"/>
              <a:gd name="connsiteX2146" fmla="*/ 5314744 w 9895459"/>
              <a:gd name="connsiteY2146" fmla="*/ 2734743 h 5422076"/>
              <a:gd name="connsiteX2147" fmla="*/ 5345729 w 9895459"/>
              <a:gd name="connsiteY2147" fmla="*/ 2736857 h 5422076"/>
              <a:gd name="connsiteX2148" fmla="*/ 5406996 w 9895459"/>
              <a:gd name="connsiteY2148" fmla="*/ 2752835 h 5422076"/>
              <a:gd name="connsiteX2149" fmla="*/ 5445259 w 9895459"/>
              <a:gd name="connsiteY2149" fmla="*/ 2744611 h 5422076"/>
              <a:gd name="connsiteX2150" fmla="*/ 5476949 w 9895459"/>
              <a:gd name="connsiteY2150" fmla="*/ 2736153 h 5422076"/>
              <a:gd name="connsiteX2151" fmla="*/ 5527184 w 9895459"/>
              <a:gd name="connsiteY2151" fmla="*/ 2749780 h 5422076"/>
              <a:gd name="connsiteX2152" fmla="*/ 5559343 w 9895459"/>
              <a:gd name="connsiteY2152" fmla="*/ 2737562 h 5422076"/>
              <a:gd name="connsiteX2153" fmla="*/ 5586103 w 9895459"/>
              <a:gd name="connsiteY2153" fmla="*/ 2688221 h 5422076"/>
              <a:gd name="connsiteX2154" fmla="*/ 5609577 w 9895459"/>
              <a:gd name="connsiteY2154" fmla="*/ 2615383 h 5422076"/>
              <a:gd name="connsiteX2155" fmla="*/ 5607934 w 9895459"/>
              <a:gd name="connsiteY2155" fmla="*/ 2574735 h 5422076"/>
              <a:gd name="connsiteX2156" fmla="*/ 5613098 w 9895459"/>
              <a:gd name="connsiteY2156" fmla="*/ 2546070 h 5422076"/>
              <a:gd name="connsiteX2157" fmla="*/ 5593850 w 9895459"/>
              <a:gd name="connsiteY2157" fmla="*/ 2543721 h 5422076"/>
              <a:gd name="connsiteX2158" fmla="*/ 5579061 w 9895459"/>
              <a:gd name="connsiteY2158" fmla="*/ 2538552 h 5422076"/>
              <a:gd name="connsiteX2159" fmla="*/ 5561925 w 9895459"/>
              <a:gd name="connsiteY2159" fmla="*/ 2546775 h 5422076"/>
              <a:gd name="connsiteX2160" fmla="*/ 5534930 w 9895459"/>
              <a:gd name="connsiteY2160" fmla="*/ 2562752 h 5422076"/>
              <a:gd name="connsiteX2161" fmla="*/ 5506996 w 9895459"/>
              <a:gd name="connsiteY2161" fmla="*/ 2551239 h 5422076"/>
              <a:gd name="connsiteX2162" fmla="*/ 5474367 w 9895459"/>
              <a:gd name="connsiteY2162" fmla="*/ 2536907 h 5422076"/>
              <a:gd name="connsiteX2163" fmla="*/ 5461691 w 9895459"/>
              <a:gd name="connsiteY2163" fmla="*/ 2541136 h 5422076"/>
              <a:gd name="connsiteX2164" fmla="*/ 5452536 w 9895459"/>
              <a:gd name="connsiteY2164" fmla="*/ 2555704 h 5422076"/>
              <a:gd name="connsiteX2165" fmla="*/ 5411222 w 9895459"/>
              <a:gd name="connsiteY2165" fmla="*/ 2547950 h 5422076"/>
              <a:gd name="connsiteX2166" fmla="*/ 5376480 w 9895459"/>
              <a:gd name="connsiteY2166" fmla="*/ 2522574 h 5422076"/>
              <a:gd name="connsiteX2167" fmla="*/ 5357466 w 9895459"/>
              <a:gd name="connsiteY2167" fmla="*/ 2485216 h 5422076"/>
              <a:gd name="connsiteX2168" fmla="*/ 5353945 w 9895459"/>
              <a:gd name="connsiteY2168" fmla="*/ 2436344 h 5422076"/>
              <a:gd name="connsiteX2169" fmla="*/ 5349485 w 9895459"/>
              <a:gd name="connsiteY2169" fmla="*/ 2431175 h 5422076"/>
              <a:gd name="connsiteX2170" fmla="*/ 5337983 w 9895459"/>
              <a:gd name="connsiteY2170" fmla="*/ 2419427 h 5422076"/>
              <a:gd name="connsiteX2171" fmla="*/ 5361457 w 9895459"/>
              <a:gd name="connsiteY2171" fmla="*/ 2399221 h 5422076"/>
              <a:gd name="connsiteX2172" fmla="*/ 5396903 w 9895459"/>
              <a:gd name="connsiteY2172" fmla="*/ 2395931 h 5422076"/>
              <a:gd name="connsiteX2173" fmla="*/ 5429297 w 9895459"/>
              <a:gd name="connsiteY2173" fmla="*/ 2384888 h 5422076"/>
              <a:gd name="connsiteX2174" fmla="*/ 5439860 w 9895459"/>
              <a:gd name="connsiteY2174" fmla="*/ 2377369 h 5422076"/>
              <a:gd name="connsiteX2175" fmla="*/ 5420377 w 9895459"/>
              <a:gd name="connsiteY2175" fmla="*/ 2369381 h 5422076"/>
              <a:gd name="connsiteX2176" fmla="*/ 5434226 w 9895459"/>
              <a:gd name="connsiteY2176" fmla="*/ 2363977 h 5422076"/>
              <a:gd name="connsiteX2177" fmla="*/ 5469672 w 9895459"/>
              <a:gd name="connsiteY2177" fmla="*/ 2361862 h 5422076"/>
              <a:gd name="connsiteX2178" fmla="*/ 5493146 w 9895459"/>
              <a:gd name="connsiteY2178" fmla="*/ 2355988 h 5422076"/>
              <a:gd name="connsiteX2179" fmla="*/ 5511456 w 9895459"/>
              <a:gd name="connsiteY2179" fmla="*/ 2332492 h 5422076"/>
              <a:gd name="connsiteX2180" fmla="*/ 5555587 w 9895459"/>
              <a:gd name="connsiteY2180" fmla="*/ 2328733 h 5422076"/>
              <a:gd name="connsiteX2181" fmla="*/ 5584460 w 9895459"/>
              <a:gd name="connsiteY2181" fmla="*/ 2339306 h 5422076"/>
              <a:gd name="connsiteX2182" fmla="*/ 5607934 w 9895459"/>
              <a:gd name="connsiteY2182" fmla="*/ 2344240 h 5422076"/>
              <a:gd name="connsiteX2183" fmla="*/ 5619906 w 9895459"/>
              <a:gd name="connsiteY2183" fmla="*/ 2355753 h 5422076"/>
              <a:gd name="connsiteX2184" fmla="*/ 5660516 w 9895459"/>
              <a:gd name="connsiteY2184" fmla="*/ 2367971 h 5422076"/>
              <a:gd name="connsiteX2185" fmla="*/ 5688450 w 9895459"/>
              <a:gd name="connsiteY2185" fmla="*/ 2371261 h 5422076"/>
              <a:gd name="connsiteX2186" fmla="*/ 5726947 w 9895459"/>
              <a:gd name="connsiteY2186" fmla="*/ 2368441 h 5422076"/>
              <a:gd name="connsiteX2187" fmla="*/ 5763801 w 9895459"/>
              <a:gd name="connsiteY2187" fmla="*/ 2350349 h 5422076"/>
              <a:gd name="connsiteX2188" fmla="*/ 5763801 w 9895459"/>
              <a:gd name="connsiteY2188" fmla="*/ 2308057 h 5422076"/>
              <a:gd name="connsiteX2189" fmla="*/ 5731172 w 9895459"/>
              <a:gd name="connsiteY2189" fmla="*/ 2277042 h 5422076"/>
              <a:gd name="connsiteX2190" fmla="*/ 5693379 w 9895459"/>
              <a:gd name="connsiteY2190" fmla="*/ 2240388 h 5422076"/>
              <a:gd name="connsiteX2191" fmla="*/ 5660046 w 9895459"/>
              <a:gd name="connsiteY2191" fmla="*/ 2222766 h 5422076"/>
              <a:gd name="connsiteX2192" fmla="*/ 5626948 w 9895459"/>
              <a:gd name="connsiteY2192" fmla="*/ 2199270 h 5422076"/>
              <a:gd name="connsiteX2193" fmla="*/ 5647840 w 9895459"/>
              <a:gd name="connsiteY2193" fmla="*/ 2187052 h 5422076"/>
              <a:gd name="connsiteX2194" fmla="*/ 5662159 w 9895459"/>
              <a:gd name="connsiteY2194" fmla="*/ 2170840 h 5422076"/>
              <a:gd name="connsiteX2195" fmla="*/ 5680469 w 9895459"/>
              <a:gd name="connsiteY2195" fmla="*/ 2157213 h 5422076"/>
              <a:gd name="connsiteX2196" fmla="*/ 5660750 w 9895459"/>
              <a:gd name="connsiteY2196" fmla="*/ 2136301 h 5422076"/>
              <a:gd name="connsiteX2197" fmla="*/ 5684224 w 9895459"/>
              <a:gd name="connsiteY2197" fmla="*/ 2129017 h 5422076"/>
              <a:gd name="connsiteX2198" fmla="*/ 5700891 w 9895459"/>
              <a:gd name="connsiteY2198" fmla="*/ 2113510 h 5422076"/>
              <a:gd name="connsiteX2199" fmla="*/ 5686102 w 9895459"/>
              <a:gd name="connsiteY2199" fmla="*/ 2105286 h 5422076"/>
              <a:gd name="connsiteX2200" fmla="*/ 5622957 w 9895459"/>
              <a:gd name="connsiteY2200" fmla="*/ 2119384 h 5422076"/>
              <a:gd name="connsiteX2201" fmla="*/ 5591972 w 9895459"/>
              <a:gd name="connsiteY2201" fmla="*/ 2139591 h 5422076"/>
              <a:gd name="connsiteX2202" fmla="*/ 5576714 w 9895459"/>
              <a:gd name="connsiteY2202" fmla="*/ 2153923 h 5422076"/>
              <a:gd name="connsiteX2203" fmla="*/ 5596432 w 9895459"/>
              <a:gd name="connsiteY2203" fmla="*/ 2177419 h 5422076"/>
              <a:gd name="connsiteX2204" fmla="*/ 5610516 w 9895459"/>
              <a:gd name="connsiteY2204" fmla="*/ 2187522 h 5422076"/>
              <a:gd name="connsiteX2205" fmla="*/ 5621314 w 9895459"/>
              <a:gd name="connsiteY2205" fmla="*/ 2192222 h 5422076"/>
              <a:gd name="connsiteX2206" fmla="*/ 5604178 w 9895459"/>
              <a:gd name="connsiteY2206" fmla="*/ 2201620 h 5422076"/>
              <a:gd name="connsiteX2207" fmla="*/ 5580704 w 9895459"/>
              <a:gd name="connsiteY2207" fmla="*/ 2216422 h 5422076"/>
              <a:gd name="connsiteX2208" fmla="*/ 5553005 w 9895459"/>
              <a:gd name="connsiteY2208" fmla="*/ 2226291 h 5422076"/>
              <a:gd name="connsiteX2209" fmla="*/ 5538216 w 9895459"/>
              <a:gd name="connsiteY2209" fmla="*/ 2208669 h 5422076"/>
              <a:gd name="connsiteX2210" fmla="*/ 5523428 w 9895459"/>
              <a:gd name="connsiteY2210" fmla="*/ 2199740 h 5422076"/>
              <a:gd name="connsiteX2211" fmla="*/ 5509813 w 9895459"/>
              <a:gd name="connsiteY2211" fmla="*/ 2191752 h 5422076"/>
              <a:gd name="connsiteX2212" fmla="*/ 5529766 w 9895459"/>
              <a:gd name="connsiteY2212" fmla="*/ 2182118 h 5422076"/>
              <a:gd name="connsiteX2213" fmla="*/ 5549014 w 9895459"/>
              <a:gd name="connsiteY2213" fmla="*/ 2160032 h 5422076"/>
              <a:gd name="connsiteX2214" fmla="*/ 5526949 w 9895459"/>
              <a:gd name="connsiteY2214" fmla="*/ 2152983 h 5422076"/>
              <a:gd name="connsiteX2215" fmla="*/ 5507935 w 9895459"/>
              <a:gd name="connsiteY2215" fmla="*/ 2148989 h 5422076"/>
              <a:gd name="connsiteX2216" fmla="*/ 5492911 w 9895459"/>
              <a:gd name="connsiteY2216" fmla="*/ 2138886 h 5422076"/>
              <a:gd name="connsiteX2217" fmla="*/ 5507231 w 9895459"/>
              <a:gd name="connsiteY2217" fmla="*/ 2138886 h 5422076"/>
              <a:gd name="connsiteX2218" fmla="*/ 5518029 w 9895459"/>
              <a:gd name="connsiteY2218" fmla="*/ 2133012 h 5422076"/>
              <a:gd name="connsiteX2219" fmla="*/ 5521315 w 9895459"/>
              <a:gd name="connsiteY2219" fmla="*/ 2128078 h 5422076"/>
              <a:gd name="connsiteX2220" fmla="*/ 5499484 w 9895459"/>
              <a:gd name="connsiteY2220" fmla="*/ 2128078 h 5422076"/>
              <a:gd name="connsiteX2221" fmla="*/ 5476010 w 9895459"/>
              <a:gd name="connsiteY2221" fmla="*/ 2128078 h 5422076"/>
              <a:gd name="connsiteX2222" fmla="*/ 5461221 w 9895459"/>
              <a:gd name="connsiteY2222" fmla="*/ 2139121 h 5422076"/>
              <a:gd name="connsiteX2223" fmla="*/ 5448780 w 9895459"/>
              <a:gd name="connsiteY2223" fmla="*/ 2153923 h 5422076"/>
              <a:gd name="connsiteX2224" fmla="*/ 5440095 w 9895459"/>
              <a:gd name="connsiteY2224" fmla="*/ 2165201 h 5422076"/>
              <a:gd name="connsiteX2225" fmla="*/ 5437513 w 9895459"/>
              <a:gd name="connsiteY2225" fmla="*/ 2191282 h 5422076"/>
              <a:gd name="connsiteX2226" fmla="*/ 5430236 w 9895459"/>
              <a:gd name="connsiteY2226" fmla="*/ 2209373 h 5422076"/>
              <a:gd name="connsiteX2227" fmla="*/ 5416621 w 9895459"/>
              <a:gd name="connsiteY2227" fmla="*/ 2217597 h 5422076"/>
              <a:gd name="connsiteX2228" fmla="*/ 5412630 w 9895459"/>
              <a:gd name="connsiteY2228" fmla="*/ 2233339 h 5422076"/>
              <a:gd name="connsiteX2229" fmla="*/ 5407936 w 9895459"/>
              <a:gd name="connsiteY2229" fmla="*/ 2256835 h 5422076"/>
              <a:gd name="connsiteX2230" fmla="*/ 5396199 w 9895459"/>
              <a:gd name="connsiteY2230" fmla="*/ 2276102 h 5422076"/>
              <a:gd name="connsiteX2231" fmla="*/ 5385166 w 9895459"/>
              <a:gd name="connsiteY2231" fmla="*/ 2291609 h 5422076"/>
              <a:gd name="connsiteX2232" fmla="*/ 5385166 w 9895459"/>
              <a:gd name="connsiteY2232" fmla="*/ 2318630 h 5422076"/>
              <a:gd name="connsiteX2233" fmla="*/ 5403475 w 9895459"/>
              <a:gd name="connsiteY2233" fmla="*/ 2345650 h 5422076"/>
              <a:gd name="connsiteX2234" fmla="*/ 5417560 w 9895459"/>
              <a:gd name="connsiteY2234" fmla="*/ 2363507 h 5422076"/>
              <a:gd name="connsiteX2235" fmla="*/ 5399250 w 9895459"/>
              <a:gd name="connsiteY2235" fmla="*/ 2366561 h 5422076"/>
              <a:gd name="connsiteX2236" fmla="*/ 5371551 w 9895459"/>
              <a:gd name="connsiteY2236" fmla="*/ 2377369 h 5422076"/>
              <a:gd name="connsiteX2237" fmla="*/ 5353241 w 9895459"/>
              <a:gd name="connsiteY2237" fmla="*/ 2397106 h 5422076"/>
              <a:gd name="connsiteX2238" fmla="*/ 5347373 w 9895459"/>
              <a:gd name="connsiteY2238" fmla="*/ 2384418 h 5422076"/>
              <a:gd name="connsiteX2239" fmla="*/ 5303711 w 9895459"/>
              <a:gd name="connsiteY2239" fmla="*/ 2372435 h 5422076"/>
              <a:gd name="connsiteX2240" fmla="*/ 5278124 w 9895459"/>
              <a:gd name="connsiteY2240" fmla="*/ 2364447 h 5422076"/>
              <a:gd name="connsiteX2241" fmla="*/ 5249721 w 9895459"/>
              <a:gd name="connsiteY2241" fmla="*/ 2373140 h 5422076"/>
              <a:gd name="connsiteX2242" fmla="*/ 5237280 w 9895459"/>
              <a:gd name="connsiteY2242" fmla="*/ 2401100 h 5422076"/>
              <a:gd name="connsiteX2243" fmla="*/ 5248547 w 9895459"/>
              <a:gd name="connsiteY2243" fmla="*/ 2446213 h 5422076"/>
              <a:gd name="connsiteX2244" fmla="*/ 5272021 w 9895459"/>
              <a:gd name="connsiteY2244" fmla="*/ 2480752 h 5422076"/>
              <a:gd name="connsiteX2245" fmla="*/ 5268030 w 9895459"/>
              <a:gd name="connsiteY2245" fmla="*/ 2499783 h 5422076"/>
              <a:gd name="connsiteX2246" fmla="*/ 5254650 w 9895459"/>
              <a:gd name="connsiteY2246" fmla="*/ 2532443 h 5422076"/>
              <a:gd name="connsiteX2247" fmla="*/ 5250660 w 9895459"/>
              <a:gd name="connsiteY2247" fmla="*/ 2548655 h 5422076"/>
              <a:gd name="connsiteX2248" fmla="*/ 5232819 w 9895459"/>
              <a:gd name="connsiteY2248" fmla="*/ 2539022 h 5422076"/>
              <a:gd name="connsiteX2249" fmla="*/ 5216388 w 9895459"/>
              <a:gd name="connsiteY2249" fmla="*/ 2531033 h 5422076"/>
              <a:gd name="connsiteX2250" fmla="*/ 5208641 w 9895459"/>
              <a:gd name="connsiteY2250" fmla="*/ 2495554 h 5422076"/>
              <a:gd name="connsiteX2251" fmla="*/ 5204651 w 9895459"/>
              <a:gd name="connsiteY2251" fmla="*/ 2469004 h 5422076"/>
              <a:gd name="connsiteX2252" fmla="*/ 5187045 w 9895459"/>
              <a:gd name="connsiteY2252" fmla="*/ 2441748 h 5422076"/>
              <a:gd name="connsiteX2253" fmla="*/ 5165449 w 9895459"/>
              <a:gd name="connsiteY2253" fmla="*/ 2404860 h 5422076"/>
              <a:gd name="connsiteX2254" fmla="*/ 5156998 w 9895459"/>
              <a:gd name="connsiteY2254" fmla="*/ 2377135 h 5422076"/>
              <a:gd name="connsiteX2255" fmla="*/ 5155355 w 9895459"/>
              <a:gd name="connsiteY2255" fmla="*/ 2330143 h 5422076"/>
              <a:gd name="connsiteX2256" fmla="*/ 5086811 w 9895459"/>
              <a:gd name="connsiteY2256" fmla="*/ 2273517 h 5422076"/>
              <a:gd name="connsiteX2257" fmla="*/ 5041976 w 9895459"/>
              <a:gd name="connsiteY2257" fmla="*/ 2246967 h 5422076"/>
              <a:gd name="connsiteX2258" fmla="*/ 5004417 w 9895459"/>
              <a:gd name="connsiteY2258" fmla="*/ 2185408 h 5422076"/>
              <a:gd name="connsiteX2259" fmla="*/ 4975075 w 9895459"/>
              <a:gd name="connsiteY2259" fmla="*/ 2177184 h 5422076"/>
              <a:gd name="connsiteX2260" fmla="*/ 4957234 w 9895459"/>
              <a:gd name="connsiteY2260" fmla="*/ 2192926 h 5422076"/>
              <a:gd name="connsiteX2261" fmla="*/ 4960286 w 9895459"/>
              <a:gd name="connsiteY2261" fmla="*/ 2221121 h 5422076"/>
              <a:gd name="connsiteX2262" fmla="*/ 4973432 w 9895459"/>
              <a:gd name="connsiteY2262" fmla="*/ 2244617 h 5422076"/>
              <a:gd name="connsiteX2263" fmla="*/ 4995263 w 9895459"/>
              <a:gd name="connsiteY2263" fmla="*/ 2275867 h 5422076"/>
              <a:gd name="connsiteX2264" fmla="*/ 5014746 w 9895459"/>
              <a:gd name="connsiteY2264" fmla="*/ 2311111 h 5422076"/>
              <a:gd name="connsiteX2265" fmla="*/ 5045732 w 9895459"/>
              <a:gd name="connsiteY2265" fmla="*/ 2332257 h 5422076"/>
              <a:gd name="connsiteX2266" fmla="*/ 5067563 w 9895459"/>
              <a:gd name="connsiteY2266" fmla="*/ 2336017 h 5422076"/>
              <a:gd name="connsiteX2267" fmla="*/ 5057234 w 9895459"/>
              <a:gd name="connsiteY2267" fmla="*/ 2344945 h 5422076"/>
              <a:gd name="connsiteX2268" fmla="*/ 5082116 w 9895459"/>
              <a:gd name="connsiteY2268" fmla="*/ 2363977 h 5422076"/>
              <a:gd name="connsiteX2269" fmla="*/ 5120614 w 9895459"/>
              <a:gd name="connsiteY2269" fmla="*/ 2393582 h 5422076"/>
              <a:gd name="connsiteX2270" fmla="*/ 5118266 w 9895459"/>
              <a:gd name="connsiteY2270" fmla="*/ 2410029 h 5422076"/>
              <a:gd name="connsiteX2271" fmla="*/ 5090097 w 9895459"/>
              <a:gd name="connsiteY2271" fmla="*/ 2413318 h 5422076"/>
              <a:gd name="connsiteX2272" fmla="*/ 5095027 w 9895459"/>
              <a:gd name="connsiteY2272" fmla="*/ 2452557 h 5422076"/>
              <a:gd name="connsiteX2273" fmla="*/ 5077187 w 9895459"/>
              <a:gd name="connsiteY2273" fmla="*/ 2469004 h 5422076"/>
              <a:gd name="connsiteX2274" fmla="*/ 5058877 w 9895459"/>
              <a:gd name="connsiteY2274" fmla="*/ 2495554 h 5422076"/>
              <a:gd name="connsiteX2275" fmla="*/ 5048783 w 9895459"/>
              <a:gd name="connsiteY2275" fmla="*/ 2488740 h 5422076"/>
              <a:gd name="connsiteX2276" fmla="*/ 5037281 w 9895459"/>
              <a:gd name="connsiteY2276" fmla="*/ 2505187 h 5422076"/>
              <a:gd name="connsiteX2277" fmla="*/ 5039628 w 9895459"/>
              <a:gd name="connsiteY2277" fmla="*/ 2535027 h 5422076"/>
              <a:gd name="connsiteX2278" fmla="*/ 5030474 w 9895459"/>
              <a:gd name="connsiteY2278" fmla="*/ 2550065 h 5422076"/>
              <a:gd name="connsiteX2279" fmla="*/ 5003948 w 9895459"/>
              <a:gd name="connsiteY2279" fmla="*/ 2524924 h 5422076"/>
              <a:gd name="connsiteX2280" fmla="*/ 4969206 w 9895459"/>
              <a:gd name="connsiteY2280" fmla="*/ 2511061 h 5422076"/>
              <a:gd name="connsiteX2281" fmla="*/ 5004417 w 9895459"/>
              <a:gd name="connsiteY2281" fmla="*/ 2498139 h 5422076"/>
              <a:gd name="connsiteX2282" fmla="*/ 5047375 w 9895459"/>
              <a:gd name="connsiteY2282" fmla="*/ 2484276 h 5422076"/>
              <a:gd name="connsiteX2283" fmla="*/ 5063337 w 9895459"/>
              <a:gd name="connsiteY2283" fmla="*/ 2460780 h 5422076"/>
              <a:gd name="connsiteX2284" fmla="*/ 5056530 w 9895459"/>
              <a:gd name="connsiteY2284" fmla="*/ 2423892 h 5422076"/>
              <a:gd name="connsiteX2285" fmla="*/ 5033056 w 9895459"/>
              <a:gd name="connsiteY2285" fmla="*/ 2395461 h 5422076"/>
              <a:gd name="connsiteX2286" fmla="*/ 5009582 w 9895459"/>
              <a:gd name="connsiteY2286" fmla="*/ 2371966 h 5422076"/>
              <a:gd name="connsiteX2287" fmla="*/ 4976483 w 9895459"/>
              <a:gd name="connsiteY2287" fmla="*/ 2356928 h 5422076"/>
              <a:gd name="connsiteX2288" fmla="*/ 4955591 w 9895459"/>
              <a:gd name="connsiteY2288" fmla="*/ 2335312 h 5422076"/>
              <a:gd name="connsiteX2289" fmla="*/ 4919442 w 9895459"/>
              <a:gd name="connsiteY2289" fmla="*/ 2301243 h 5422076"/>
              <a:gd name="connsiteX2290" fmla="*/ 4898784 w 9895459"/>
              <a:gd name="connsiteY2290" fmla="*/ 2254251 h 5422076"/>
              <a:gd name="connsiteX2291" fmla="*/ 4861930 w 9895459"/>
              <a:gd name="connsiteY2291" fmla="*/ 2226761 h 5422076"/>
              <a:gd name="connsiteX2292" fmla="*/ 4808879 w 9895459"/>
              <a:gd name="connsiteY2292" fmla="*/ 2258715 h 5422076"/>
              <a:gd name="connsiteX2293" fmla="*/ 4771320 w 9895459"/>
              <a:gd name="connsiteY2293" fmla="*/ 2272343 h 5422076"/>
              <a:gd name="connsiteX2294" fmla="*/ 4724372 w 9895459"/>
              <a:gd name="connsiteY2294" fmla="*/ 2272343 h 5422076"/>
              <a:gd name="connsiteX2295" fmla="*/ 4705124 w 9895459"/>
              <a:gd name="connsiteY2295" fmla="*/ 2326148 h 5422076"/>
              <a:gd name="connsiteX2296" fmla="*/ 4670617 w 9895459"/>
              <a:gd name="connsiteY2296" fmla="*/ 2349644 h 5422076"/>
              <a:gd name="connsiteX2297" fmla="*/ 4618739 w 9895459"/>
              <a:gd name="connsiteY2297" fmla="*/ 2420132 h 5422076"/>
              <a:gd name="connsiteX2298" fmla="*/ 4615453 w 9895459"/>
              <a:gd name="connsiteY2298" fmla="*/ 2458196 h 5422076"/>
              <a:gd name="connsiteX2299" fmla="*/ 4595500 w 9895459"/>
              <a:gd name="connsiteY2299" fmla="*/ 2505187 h 5422076"/>
              <a:gd name="connsiteX2300" fmla="*/ 4570618 w 9895459"/>
              <a:gd name="connsiteY2300" fmla="*/ 2518580 h 5422076"/>
              <a:gd name="connsiteX2301" fmla="*/ 4509585 w 9895459"/>
              <a:gd name="connsiteY2301" fmla="*/ 2542076 h 5422076"/>
              <a:gd name="connsiteX2302" fmla="*/ 4468741 w 9895459"/>
              <a:gd name="connsiteY2302" fmla="*/ 2554764 h 5422076"/>
              <a:gd name="connsiteX2303" fmla="*/ 4443858 w 9895459"/>
              <a:gd name="connsiteY2303" fmla="*/ 2544426 h 5422076"/>
              <a:gd name="connsiteX2304" fmla="*/ 4407943 w 9895459"/>
              <a:gd name="connsiteY2304" fmla="*/ 2527039 h 5422076"/>
              <a:gd name="connsiteX2305" fmla="*/ 4360995 w 9895459"/>
              <a:gd name="connsiteY2305" fmla="*/ 2533148 h 5422076"/>
              <a:gd name="connsiteX2306" fmla="*/ 4369915 w 9895459"/>
              <a:gd name="connsiteY2306" fmla="*/ 2498139 h 5422076"/>
              <a:gd name="connsiteX2307" fmla="*/ 4373906 w 9895459"/>
              <a:gd name="connsiteY2307" fmla="*/ 2470413 h 5422076"/>
              <a:gd name="connsiteX2308" fmla="*/ 4364985 w 9895459"/>
              <a:gd name="connsiteY2308" fmla="*/ 2436109 h 5422076"/>
              <a:gd name="connsiteX2309" fmla="*/ 4372967 w 9895459"/>
              <a:gd name="connsiteY2309" fmla="*/ 2370321 h 5422076"/>
              <a:gd name="connsiteX2310" fmla="*/ 4369915 w 9895459"/>
              <a:gd name="connsiteY2310" fmla="*/ 2306882 h 5422076"/>
              <a:gd name="connsiteX2311" fmla="*/ 4372967 w 9895459"/>
              <a:gd name="connsiteY2311" fmla="*/ 2274692 h 5422076"/>
              <a:gd name="connsiteX2312" fmla="*/ 4364281 w 9895459"/>
              <a:gd name="connsiteY2312" fmla="*/ 2259185 h 5422076"/>
              <a:gd name="connsiteX2313" fmla="*/ 4414751 w 9895459"/>
              <a:gd name="connsiteY2313" fmla="*/ 2264354 h 5422076"/>
              <a:gd name="connsiteX2314" fmla="*/ 4481886 w 9895459"/>
              <a:gd name="connsiteY2314" fmla="*/ 2262005 h 5422076"/>
              <a:gd name="connsiteX2315" fmla="*/ 4561228 w 9895459"/>
              <a:gd name="connsiteY2315" fmla="*/ 2275397 h 5422076"/>
              <a:gd name="connsiteX2316" fmla="*/ 4589397 w 9895459"/>
              <a:gd name="connsiteY2316" fmla="*/ 2223941 h 5422076"/>
              <a:gd name="connsiteX2317" fmla="*/ 4582120 w 9895459"/>
              <a:gd name="connsiteY2317" fmla="*/ 2145465 h 5422076"/>
              <a:gd name="connsiteX2318" fmla="*/ 4551604 w 9895459"/>
              <a:gd name="connsiteY2318" fmla="*/ 2123848 h 5422076"/>
              <a:gd name="connsiteX2319" fmla="*/ 4528130 w 9895459"/>
              <a:gd name="connsiteY2319" fmla="*/ 2085785 h 5422076"/>
              <a:gd name="connsiteX2320" fmla="*/ 4492684 w 9895459"/>
              <a:gd name="connsiteY2320" fmla="*/ 2079911 h 5422076"/>
              <a:gd name="connsiteX2321" fmla="*/ 4496675 w 9895459"/>
              <a:gd name="connsiteY2321" fmla="*/ 2064169 h 5422076"/>
              <a:gd name="connsiteX2322" fmla="*/ 4490337 w 9895459"/>
              <a:gd name="connsiteY2322" fmla="*/ 2042552 h 5422076"/>
              <a:gd name="connsiteX2323" fmla="*/ 4527191 w 9895459"/>
              <a:gd name="connsiteY2323" fmla="*/ 2040908 h 5422076"/>
              <a:gd name="connsiteX2324" fmla="*/ 4544092 w 9895459"/>
              <a:gd name="connsiteY2324" fmla="*/ 2048426 h 5422076"/>
              <a:gd name="connsiteX2325" fmla="*/ 4572965 w 9895459"/>
              <a:gd name="connsiteY2325" fmla="*/ 2026810 h 5422076"/>
              <a:gd name="connsiteX2326" fmla="*/ 4564045 w 9895459"/>
              <a:gd name="connsiteY2326" fmla="*/ 2005194 h 5422076"/>
              <a:gd name="connsiteX2327" fmla="*/ 4602543 w 9895459"/>
              <a:gd name="connsiteY2327" fmla="*/ 2018587 h 5422076"/>
              <a:gd name="connsiteX2328" fmla="*/ 4628129 w 9895459"/>
              <a:gd name="connsiteY2328" fmla="*/ 2001434 h 5422076"/>
              <a:gd name="connsiteX2329" fmla="*/ 4663340 w 9895459"/>
              <a:gd name="connsiteY2329" fmla="*/ 1977938 h 5422076"/>
              <a:gd name="connsiteX2330" fmla="*/ 4660993 w 9895459"/>
              <a:gd name="connsiteY2330" fmla="*/ 1945749 h 5422076"/>
              <a:gd name="connsiteX2331" fmla="*/ 4713105 w 9895459"/>
              <a:gd name="connsiteY2331" fmla="*/ 1927892 h 5422076"/>
              <a:gd name="connsiteX2332" fmla="*/ 4735405 w 9895459"/>
              <a:gd name="connsiteY2332" fmla="*/ 1916614 h 5422076"/>
              <a:gd name="connsiteX2333" fmla="*/ 4738692 w 9895459"/>
              <a:gd name="connsiteY2333" fmla="*/ 1877141 h 5422076"/>
              <a:gd name="connsiteX2334" fmla="*/ 4752307 w 9895459"/>
              <a:gd name="connsiteY2334" fmla="*/ 1840487 h 5422076"/>
              <a:gd name="connsiteX2335" fmla="*/ 4796438 w 9895459"/>
              <a:gd name="connsiteY2335" fmla="*/ 1831559 h 5422076"/>
              <a:gd name="connsiteX2336" fmla="*/ 4814747 w 9895459"/>
              <a:gd name="connsiteY2336" fmla="*/ 1819576 h 5422076"/>
              <a:gd name="connsiteX2337" fmla="*/ 4866860 w 9895459"/>
              <a:gd name="connsiteY2337" fmla="*/ 1805243 h 5422076"/>
              <a:gd name="connsiteX2338" fmla="*/ 4866860 w 9895459"/>
              <a:gd name="connsiteY2338" fmla="*/ 1788796 h 5422076"/>
              <a:gd name="connsiteX2339" fmla="*/ 4843386 w 9895459"/>
              <a:gd name="connsiteY2339" fmla="*/ 1700686 h 5422076"/>
              <a:gd name="connsiteX2340" fmla="*/ 4877658 w 9895459"/>
              <a:gd name="connsiteY2340" fmla="*/ 1623150 h 5422076"/>
              <a:gd name="connsiteX2341" fmla="*/ 4905827 w 9895459"/>
              <a:gd name="connsiteY2341" fmla="*/ 1651580 h 5422076"/>
              <a:gd name="connsiteX2342" fmla="*/ 4880944 w 9895459"/>
              <a:gd name="connsiteY2342" fmla="*/ 1715019 h 5422076"/>
              <a:gd name="connsiteX2343" fmla="*/ 4896906 w 9895459"/>
              <a:gd name="connsiteY2343" fmla="*/ 1785507 h 5422076"/>
              <a:gd name="connsiteX2344" fmla="*/ 4948315 w 9895459"/>
              <a:gd name="connsiteY2344" fmla="*/ 1799604 h 5422076"/>
              <a:gd name="connsiteX2345" fmla="*/ 5000192 w 9895459"/>
              <a:gd name="connsiteY2345" fmla="*/ 1816756 h 5422076"/>
              <a:gd name="connsiteX2346" fmla="*/ 5039628 w 9895459"/>
              <a:gd name="connsiteY2346" fmla="*/ 1793260 h 5422076"/>
              <a:gd name="connsiteX2347" fmla="*/ 5112398 w 9895459"/>
              <a:gd name="connsiteY2347" fmla="*/ 1790206 h 5422076"/>
              <a:gd name="connsiteX2348" fmla="*/ 5141975 w 9895459"/>
              <a:gd name="connsiteY2348" fmla="*/ 1786212 h 5422076"/>
              <a:gd name="connsiteX2349" fmla="*/ 5140567 w 9895459"/>
              <a:gd name="connsiteY2349" fmla="*/ 1782687 h 5422076"/>
              <a:gd name="connsiteX2350" fmla="*/ 5175074 w 9895459"/>
              <a:gd name="connsiteY2350" fmla="*/ 1759191 h 5422076"/>
              <a:gd name="connsiteX2351" fmla="*/ 5205355 w 9895459"/>
              <a:gd name="connsiteY2351" fmla="*/ 1735695 h 5422076"/>
              <a:gd name="connsiteX2352" fmla="*/ 5197374 w 9895459"/>
              <a:gd name="connsiteY2352" fmla="*/ 1690113 h 5422076"/>
              <a:gd name="connsiteX2353" fmla="*/ 5203007 w 9895459"/>
              <a:gd name="connsiteY2353" fmla="*/ 1660978 h 5422076"/>
              <a:gd name="connsiteX2354" fmla="*/ 5223899 w 9895459"/>
              <a:gd name="connsiteY2354" fmla="*/ 1634898 h 5422076"/>
              <a:gd name="connsiteX2355" fmla="*/ 5259110 w 9895459"/>
              <a:gd name="connsiteY2355" fmla="*/ 1661918 h 5422076"/>
              <a:gd name="connsiteX2356" fmla="*/ 5287983 w 9895459"/>
              <a:gd name="connsiteY2356" fmla="*/ 1650640 h 5422076"/>
              <a:gd name="connsiteX2357" fmla="*/ 5294321 w 9895459"/>
              <a:gd name="connsiteY2357" fmla="*/ 1602003 h 5422076"/>
              <a:gd name="connsiteX2358" fmla="*/ 5263805 w 9895459"/>
              <a:gd name="connsiteY2358" fmla="*/ 1581092 h 5422076"/>
              <a:gd name="connsiteX2359" fmla="*/ 5251129 w 9895459"/>
              <a:gd name="connsiteY2359" fmla="*/ 1557596 h 5422076"/>
              <a:gd name="connsiteX2360" fmla="*/ 5328593 w 9895459"/>
              <a:gd name="connsiteY2360" fmla="*/ 1551017 h 5422076"/>
              <a:gd name="connsiteX2361" fmla="*/ 5385635 w 9895459"/>
              <a:gd name="connsiteY2361" fmla="*/ 1551017 h 5422076"/>
              <a:gd name="connsiteX2362" fmla="*/ 5392912 w 9895459"/>
              <a:gd name="connsiteY2362" fmla="*/ 1533160 h 5422076"/>
              <a:gd name="connsiteX2363" fmla="*/ 5447372 w 9895459"/>
              <a:gd name="connsiteY2363" fmla="*/ 1529401 h 5422076"/>
              <a:gd name="connsiteX2364" fmla="*/ 5370377 w 9895459"/>
              <a:gd name="connsiteY2364" fmla="*/ 1514364 h 5422076"/>
              <a:gd name="connsiteX2365" fmla="*/ 5263805 w 9895459"/>
              <a:gd name="connsiteY2365" fmla="*/ 1526346 h 5422076"/>
              <a:gd name="connsiteX2366" fmla="*/ 5229298 w 9895459"/>
              <a:gd name="connsiteY2366" fmla="*/ 1512954 h 5422076"/>
              <a:gd name="connsiteX2367" fmla="*/ 5209345 w 9895459"/>
              <a:gd name="connsiteY2367" fmla="*/ 1479355 h 5422076"/>
              <a:gd name="connsiteX2368" fmla="*/ 5203711 w 9895459"/>
              <a:gd name="connsiteY2368" fmla="*/ 1421085 h 5422076"/>
              <a:gd name="connsiteX2369" fmla="*/ 5258171 w 9895459"/>
              <a:gd name="connsiteY2369" fmla="*/ 1350597 h 5422076"/>
              <a:gd name="connsiteX2370" fmla="*/ 5295965 w 9895459"/>
              <a:gd name="connsiteY2370" fmla="*/ 1303605 h 5422076"/>
              <a:gd name="connsiteX2371" fmla="*/ 5310988 w 9895459"/>
              <a:gd name="connsiteY2371" fmla="*/ 1284808 h 5422076"/>
              <a:gd name="connsiteX2372" fmla="*/ 5258171 w 9895459"/>
              <a:gd name="connsiteY2372" fmla="*/ 1245570 h 5422076"/>
              <a:gd name="connsiteX2373" fmla="*/ 5199486 w 9895459"/>
              <a:gd name="connsiteY2373" fmla="*/ 1265072 h 5422076"/>
              <a:gd name="connsiteX2374" fmla="*/ 5205120 w 9895459"/>
              <a:gd name="connsiteY2374" fmla="*/ 1327806 h 5422076"/>
              <a:gd name="connsiteX2375" fmla="*/ 5147609 w 9895459"/>
              <a:gd name="connsiteY2375" fmla="*/ 1381612 h 5422076"/>
              <a:gd name="connsiteX2376" fmla="*/ 5103478 w 9895459"/>
              <a:gd name="connsiteY2376" fmla="*/ 1443406 h 5422076"/>
              <a:gd name="connsiteX2377" fmla="*/ 5117093 w 9895459"/>
              <a:gd name="connsiteY2377" fmla="*/ 1509195 h 5422076"/>
              <a:gd name="connsiteX2378" fmla="*/ 5138689 w 9895459"/>
              <a:gd name="connsiteY2378" fmla="*/ 1547963 h 5422076"/>
              <a:gd name="connsiteX2379" fmla="*/ 5078595 w 9895459"/>
              <a:gd name="connsiteY2379" fmla="*/ 1594955 h 5422076"/>
              <a:gd name="connsiteX2380" fmla="*/ 5060990 w 9895459"/>
              <a:gd name="connsiteY2380" fmla="*/ 1659803 h 5422076"/>
              <a:gd name="connsiteX2381" fmla="*/ 5024840 w 9895459"/>
              <a:gd name="connsiteY2381" fmla="*/ 1696457 h 5422076"/>
              <a:gd name="connsiteX2382" fmla="*/ 4991272 w 9895459"/>
              <a:gd name="connsiteY2382" fmla="*/ 1735225 h 5422076"/>
              <a:gd name="connsiteX2383" fmla="*/ 4967798 w 9895459"/>
              <a:gd name="connsiteY2383" fmla="*/ 1675546 h 5422076"/>
              <a:gd name="connsiteX2384" fmla="*/ 4931648 w 9895459"/>
              <a:gd name="connsiteY2384" fmla="*/ 1617981 h 5422076"/>
              <a:gd name="connsiteX2385" fmla="*/ 4914747 w 9895459"/>
              <a:gd name="connsiteY2385" fmla="*/ 1560416 h 5422076"/>
              <a:gd name="connsiteX2386" fmla="*/ 4898080 w 9895459"/>
              <a:gd name="connsiteY2386" fmla="*/ 1524702 h 5422076"/>
              <a:gd name="connsiteX2387" fmla="*/ 4893151 w 9895459"/>
              <a:gd name="connsiteY2387" fmla="*/ 1535745 h 5422076"/>
              <a:gd name="connsiteX2388" fmla="*/ 4863573 w 9895459"/>
              <a:gd name="connsiteY2388" fmla="*/ 1587436 h 5422076"/>
              <a:gd name="connsiteX2389" fmla="*/ 4775311 w 9895459"/>
              <a:gd name="connsiteY2389" fmla="*/ 1614926 h 5422076"/>
              <a:gd name="connsiteX2390" fmla="*/ 4758645 w 9895459"/>
              <a:gd name="connsiteY2390" fmla="*/ 1562765 h 5422076"/>
              <a:gd name="connsiteX2391" fmla="*/ 4758645 w 9895459"/>
              <a:gd name="connsiteY2391" fmla="*/ 1466432 h 5422076"/>
              <a:gd name="connsiteX2392" fmla="*/ 4816390 w 9895459"/>
              <a:gd name="connsiteY2392" fmla="*/ 1405108 h 5422076"/>
              <a:gd name="connsiteX2393" fmla="*/ 4870146 w 9895459"/>
              <a:gd name="connsiteY2393" fmla="*/ 1364929 h 5422076"/>
              <a:gd name="connsiteX2394" fmla="*/ 4928597 w 9895459"/>
              <a:gd name="connsiteY2394" fmla="*/ 1310184 h 5422076"/>
              <a:gd name="connsiteX2395" fmla="*/ 4991507 w 9895459"/>
              <a:gd name="connsiteY2395" fmla="*/ 1198578 h 5422076"/>
              <a:gd name="connsiteX2396" fmla="*/ 5065919 w 9895459"/>
              <a:gd name="connsiteY2396" fmla="*/ 1090262 h 5422076"/>
              <a:gd name="connsiteX2397" fmla="*/ 5211223 w 9895459"/>
              <a:gd name="connsiteY2397" fmla="*/ 981241 h 5422076"/>
              <a:gd name="connsiteX2398" fmla="*/ 5281645 w 9895459"/>
              <a:gd name="connsiteY2398" fmla="*/ 928845 h 5422076"/>
              <a:gd name="connsiteX2399" fmla="*/ 5328593 w 9895459"/>
              <a:gd name="connsiteY2399" fmla="*/ 914747 h 5422076"/>
              <a:gd name="connsiteX2400" fmla="*/ 5324603 w 9895459"/>
              <a:gd name="connsiteY2400" fmla="*/ 940123 h 5422076"/>
              <a:gd name="connsiteX2401" fmla="*/ 5309345 w 9895459"/>
              <a:gd name="connsiteY2401" fmla="*/ 972312 h 5422076"/>
              <a:gd name="connsiteX2402" fmla="*/ 5381410 w 9895459"/>
              <a:gd name="connsiteY2402" fmla="*/ 929785 h 5422076"/>
              <a:gd name="connsiteX2403" fmla="*/ 5434461 w 9895459"/>
              <a:gd name="connsiteY2403" fmla="*/ 944587 h 5422076"/>
              <a:gd name="connsiteX2404" fmla="*/ 5454414 w 9895459"/>
              <a:gd name="connsiteY2404" fmla="*/ 973017 h 5422076"/>
              <a:gd name="connsiteX2405" fmla="*/ 5404649 w 9895459"/>
              <a:gd name="connsiteY2405" fmla="*/ 981946 h 5422076"/>
              <a:gd name="connsiteX2406" fmla="*/ 5445963 w 9895459"/>
              <a:gd name="connsiteY2406" fmla="*/ 1010611 h 5422076"/>
              <a:gd name="connsiteX2407" fmla="*/ 5513334 w 9895459"/>
              <a:gd name="connsiteY2407" fmla="*/ 997218 h 5422076"/>
              <a:gd name="connsiteX2408" fmla="*/ 5511691 w 9895459"/>
              <a:gd name="connsiteY2408" fmla="*/ 1012725 h 5422076"/>
              <a:gd name="connsiteX2409" fmla="*/ 5510047 w 9895459"/>
              <a:gd name="connsiteY2409" fmla="*/ 1039746 h 5422076"/>
              <a:gd name="connsiteX2410" fmla="*/ 5591033 w 9895459"/>
              <a:gd name="connsiteY2410" fmla="*/ 1059012 h 5422076"/>
              <a:gd name="connsiteX2411" fmla="*/ 5687980 w 9895459"/>
              <a:gd name="connsiteY2411" fmla="*/ 1111408 h 5422076"/>
              <a:gd name="connsiteX2412" fmla="*/ 5749717 w 9895459"/>
              <a:gd name="connsiteY2412" fmla="*/ 1144303 h 5422076"/>
              <a:gd name="connsiteX2413" fmla="*/ 5699952 w 9895459"/>
              <a:gd name="connsiteY2413" fmla="*/ 1219020 h 5422076"/>
              <a:gd name="connsiteX2414" fmla="*/ 5594319 w 9895459"/>
              <a:gd name="connsiteY2414" fmla="*/ 1199518 h 5422076"/>
              <a:gd name="connsiteX2415" fmla="*/ 5510986 w 9895459"/>
              <a:gd name="connsiteY2415" fmla="*/ 1169678 h 5422076"/>
              <a:gd name="connsiteX2416" fmla="*/ 5546197 w 9895459"/>
              <a:gd name="connsiteY2416" fmla="*/ 1207742 h 5422076"/>
              <a:gd name="connsiteX2417" fmla="*/ 5569671 w 9895459"/>
              <a:gd name="connsiteY2417" fmla="*/ 1286218 h 5422076"/>
              <a:gd name="connsiteX2418" fmla="*/ 5595493 w 9895459"/>
              <a:gd name="connsiteY2418" fmla="*/ 1353416 h 5422076"/>
              <a:gd name="connsiteX2419" fmla="*/ 5640328 w 9895459"/>
              <a:gd name="connsiteY2419" fmla="*/ 1363755 h 5422076"/>
              <a:gd name="connsiteX2420" fmla="*/ 5667558 w 9895459"/>
              <a:gd name="connsiteY2420" fmla="*/ 1351067 h 5422076"/>
              <a:gd name="connsiteX2421" fmla="*/ 5645962 w 9895459"/>
              <a:gd name="connsiteY2421" fmla="*/ 1327571 h 5422076"/>
              <a:gd name="connsiteX2422" fmla="*/ 5637253 w 9895459"/>
              <a:gd name="connsiteY2422" fmla="*/ 1309275 h 5422076"/>
              <a:gd name="connsiteX2423" fmla="*/ 5645962 w 9895459"/>
              <a:gd name="connsiteY2423" fmla="*/ 1300551 h 5422076"/>
              <a:gd name="connsiteX2424" fmla="*/ 5699013 w 9895459"/>
              <a:gd name="connsiteY2424" fmla="*/ 1305015 h 5422076"/>
              <a:gd name="connsiteX2425" fmla="*/ 5712628 w 9895459"/>
              <a:gd name="connsiteY2425" fmla="*/ 1281519 h 5422076"/>
              <a:gd name="connsiteX2426" fmla="*/ 5759576 w 9895459"/>
              <a:gd name="connsiteY2426" fmla="*/ 1230533 h 5422076"/>
              <a:gd name="connsiteX2427" fmla="*/ 5836571 w 9895459"/>
              <a:gd name="connsiteY2427" fmla="*/ 1222309 h 5422076"/>
              <a:gd name="connsiteX2428" fmla="*/ 5836571 w 9895459"/>
              <a:gd name="connsiteY2428" fmla="*/ 1170148 h 5422076"/>
              <a:gd name="connsiteX2429" fmla="*/ 5814740 w 9895459"/>
              <a:gd name="connsiteY2429" fmla="*/ 1130440 h 5422076"/>
              <a:gd name="connsiteX2430" fmla="*/ 5858871 w 9895459"/>
              <a:gd name="connsiteY2430" fmla="*/ 1106944 h 5422076"/>
              <a:gd name="connsiteX2431" fmla="*/ 5862157 w 9895459"/>
              <a:gd name="connsiteY2431" fmla="*/ 1136784 h 5422076"/>
              <a:gd name="connsiteX2432" fmla="*/ 5882110 w 9895459"/>
              <a:gd name="connsiteY2432" fmla="*/ 1183776 h 5422076"/>
              <a:gd name="connsiteX2433" fmla="*/ 5935161 w 9895459"/>
              <a:gd name="connsiteY2433" fmla="*/ 1160280 h 5422076"/>
              <a:gd name="connsiteX2434" fmla="*/ 6043142 w 9895459"/>
              <a:gd name="connsiteY2434" fmla="*/ 1096606 h 5422076"/>
              <a:gd name="connsiteX2435" fmla="*/ 6098540 w 9895459"/>
              <a:gd name="connsiteY2435" fmla="*/ 1093786 h 5422076"/>
              <a:gd name="connsiteX2436" fmla="*/ 6149714 w 9895459"/>
              <a:gd name="connsiteY2436" fmla="*/ 1103420 h 5422076"/>
              <a:gd name="connsiteX2437" fmla="*/ 6233986 w 9895459"/>
              <a:gd name="connsiteY2437" fmla="*/ 1079924 h 5422076"/>
              <a:gd name="connsiteX2438" fmla="*/ 6247600 w 9895459"/>
              <a:gd name="connsiteY2438" fmla="*/ 1097781 h 5422076"/>
              <a:gd name="connsiteX2439" fmla="*/ 6277178 w 9895459"/>
              <a:gd name="connsiteY2439" fmla="*/ 1099190 h 5422076"/>
              <a:gd name="connsiteX2440" fmla="*/ 6310041 w 9895459"/>
              <a:gd name="connsiteY2440" fmla="*/ 1064181 h 5422076"/>
              <a:gd name="connsiteX2441" fmla="*/ 6279525 w 9895459"/>
              <a:gd name="connsiteY2441" fmla="*/ 1040685 h 5422076"/>
              <a:gd name="connsiteX2442" fmla="*/ 6326473 w 9895459"/>
              <a:gd name="connsiteY2442" fmla="*/ 1014605 h 5422076"/>
              <a:gd name="connsiteX2443" fmla="*/ 6443843 w 9895459"/>
              <a:gd name="connsiteY2443" fmla="*/ 1070760 h 5422076"/>
              <a:gd name="connsiteX2444" fmla="*/ 6516847 w 9895459"/>
              <a:gd name="connsiteY2444" fmla="*/ 1141248 h 5422076"/>
              <a:gd name="connsiteX2445" fmla="*/ 6519195 w 9895459"/>
              <a:gd name="connsiteY2445" fmla="*/ 1075694 h 5422076"/>
              <a:gd name="connsiteX2446" fmla="*/ 6476707 w 9895459"/>
              <a:gd name="connsiteY2446" fmla="*/ 1005207 h 5422076"/>
              <a:gd name="connsiteX2447" fmla="*/ 6458162 w 9895459"/>
              <a:gd name="connsiteY2447" fmla="*/ 949286 h 5422076"/>
              <a:gd name="connsiteX2448" fmla="*/ 6502293 w 9895459"/>
              <a:gd name="connsiteY2448" fmla="*/ 875979 h 5422076"/>
              <a:gd name="connsiteX2449" fmla="*/ 6540791 w 9895459"/>
              <a:gd name="connsiteY2449" fmla="*/ 811835 h 5422076"/>
              <a:gd name="connsiteX2450" fmla="*/ 6619194 w 9895459"/>
              <a:gd name="connsiteY2450" fmla="*/ 819354 h 5422076"/>
              <a:gd name="connsiteX2451" fmla="*/ 6599241 w 9895459"/>
              <a:gd name="connsiteY2451" fmla="*/ 899240 h 5422076"/>
              <a:gd name="connsiteX2452" fmla="*/ 6604875 w 9895459"/>
              <a:gd name="connsiteY2452" fmla="*/ 1010376 h 5422076"/>
              <a:gd name="connsiteX2453" fmla="*/ 6612856 w 9895459"/>
              <a:gd name="connsiteY2453" fmla="*/ 1089557 h 5422076"/>
              <a:gd name="connsiteX2454" fmla="*/ 6642433 w 9895459"/>
              <a:gd name="connsiteY2454" fmla="*/ 1144772 h 5422076"/>
              <a:gd name="connsiteX2455" fmla="*/ 6591964 w 9895459"/>
              <a:gd name="connsiteY2455" fmla="*/ 1200223 h 5422076"/>
              <a:gd name="connsiteX2456" fmla="*/ 6527176 w 9895459"/>
              <a:gd name="connsiteY2456" fmla="*/ 1217375 h 5422076"/>
              <a:gd name="connsiteX2457" fmla="*/ 6589617 w 9895459"/>
              <a:gd name="connsiteY2457" fmla="*/ 1240871 h 5422076"/>
              <a:gd name="connsiteX2458" fmla="*/ 6620837 w 9895459"/>
              <a:gd name="connsiteY2458" fmla="*/ 1223719 h 5422076"/>
              <a:gd name="connsiteX2459" fmla="*/ 6681869 w 9895459"/>
              <a:gd name="connsiteY2459" fmla="*/ 1161690 h 5422076"/>
              <a:gd name="connsiteX2460" fmla="*/ 6672949 w 9895459"/>
              <a:gd name="connsiteY2460" fmla="*/ 1112583 h 5422076"/>
              <a:gd name="connsiteX2461" fmla="*/ 6719897 w 9895459"/>
              <a:gd name="connsiteY2461" fmla="*/ 1098251 h 5422076"/>
              <a:gd name="connsiteX2462" fmla="*/ 6768958 w 9895459"/>
              <a:gd name="connsiteY2462" fmla="*/ 1163334 h 5422076"/>
              <a:gd name="connsiteX2463" fmla="*/ 6734452 w 9895459"/>
              <a:gd name="connsiteY2463" fmla="*/ 1081098 h 5422076"/>
              <a:gd name="connsiteX2464" fmla="*/ 6655814 w 9895459"/>
              <a:gd name="connsiteY2464" fmla="*/ 1053608 h 5422076"/>
              <a:gd name="connsiteX2465" fmla="*/ 6666377 w 9895459"/>
              <a:gd name="connsiteY2465" fmla="*/ 963149 h 5422076"/>
              <a:gd name="connsiteX2466" fmla="*/ 6670367 w 9895459"/>
              <a:gd name="connsiteY2466" fmla="*/ 881853 h 5422076"/>
              <a:gd name="connsiteX2467" fmla="*/ 6689616 w 9895459"/>
              <a:gd name="connsiteY2467" fmla="*/ 837681 h 5422076"/>
              <a:gd name="connsiteX2468" fmla="*/ 6690086 w 9895459"/>
              <a:gd name="connsiteY2468" fmla="*/ 893131 h 5422076"/>
              <a:gd name="connsiteX2469" fmla="*/ 6706987 w 9895459"/>
              <a:gd name="connsiteY2469" fmla="*/ 940123 h 5422076"/>
              <a:gd name="connsiteX2470" fmla="*/ 6748771 w 9895459"/>
              <a:gd name="connsiteY2470" fmla="*/ 931194 h 5422076"/>
              <a:gd name="connsiteX2471" fmla="*/ 6739146 w 9895459"/>
              <a:gd name="connsiteY2471" fmla="*/ 894541 h 5422076"/>
              <a:gd name="connsiteX2472" fmla="*/ 6818488 w 9895459"/>
              <a:gd name="connsiteY2472" fmla="*/ 899710 h 5422076"/>
              <a:gd name="connsiteX2473" fmla="*/ 6893605 w 9895459"/>
              <a:gd name="connsiteY2473" fmla="*/ 918507 h 5422076"/>
              <a:gd name="connsiteX2474" fmla="*/ 6901821 w 9895459"/>
              <a:gd name="connsiteY2474" fmla="*/ 902059 h 5422076"/>
              <a:gd name="connsiteX2475" fmla="*/ 6873652 w 9895459"/>
              <a:gd name="connsiteY2475" fmla="*/ 868460 h 5422076"/>
              <a:gd name="connsiteX2476" fmla="*/ 6843136 w 9895459"/>
              <a:gd name="connsiteY2476" fmla="*/ 855772 h 5422076"/>
              <a:gd name="connsiteX2477" fmla="*/ 6825530 w 9895459"/>
              <a:gd name="connsiteY2477" fmla="*/ 789279 h 5422076"/>
              <a:gd name="connsiteX2478" fmla="*/ 6863324 w 9895459"/>
              <a:gd name="connsiteY2478" fmla="*/ 786224 h 5422076"/>
              <a:gd name="connsiteX2479" fmla="*/ 7012384 w 9895459"/>
              <a:gd name="connsiteY2479" fmla="*/ 781055 h 5422076"/>
              <a:gd name="connsiteX2480" fmla="*/ 7009097 w 9895459"/>
              <a:gd name="connsiteY2480" fmla="*/ 683782 h 5422076"/>
              <a:gd name="connsiteX2481" fmla="*/ 7158861 w 9895459"/>
              <a:gd name="connsiteY2481" fmla="*/ 635381 h 5422076"/>
              <a:gd name="connsiteX2482" fmla="*/ 7362381 w 9895459"/>
              <a:gd name="connsiteY2482" fmla="*/ 607655 h 5422076"/>
              <a:gd name="connsiteX2483" fmla="*/ 7409329 w 9895459"/>
              <a:gd name="connsiteY2483" fmla="*/ 562308 h 5422076"/>
              <a:gd name="connsiteX2484" fmla="*/ 7474352 w 9895459"/>
              <a:gd name="connsiteY2484" fmla="*/ 530824 h 5422076"/>
              <a:gd name="connsiteX2485" fmla="*/ 7517544 w 9895459"/>
              <a:gd name="connsiteY2485" fmla="*/ 539752 h 5422076"/>
              <a:gd name="connsiteX2486" fmla="*/ 7524821 w 9895459"/>
              <a:gd name="connsiteY2486" fmla="*/ 569592 h 5422076"/>
              <a:gd name="connsiteX2487" fmla="*/ 7535150 w 9895459"/>
              <a:gd name="connsiteY2487" fmla="*/ 588389 h 5422076"/>
              <a:gd name="connsiteX2488" fmla="*/ 7580924 w 9895459"/>
              <a:gd name="connsiteY2488" fmla="*/ 613764 h 5422076"/>
              <a:gd name="connsiteX2489" fmla="*/ 7592895 w 9895459"/>
              <a:gd name="connsiteY2489" fmla="*/ 592853 h 5422076"/>
              <a:gd name="connsiteX2490" fmla="*/ 7641018 w 9895459"/>
              <a:gd name="connsiteY2490" fmla="*/ 589093 h 5422076"/>
              <a:gd name="connsiteX2491" fmla="*/ 7720360 w 9895459"/>
              <a:gd name="connsiteY2491" fmla="*/ 623398 h 5422076"/>
              <a:gd name="connsiteX2492" fmla="*/ 7754632 w 9895459"/>
              <a:gd name="connsiteY2492" fmla="*/ 668275 h 5422076"/>
              <a:gd name="connsiteX2493" fmla="*/ 7719421 w 9895459"/>
              <a:gd name="connsiteY2493" fmla="*/ 719731 h 5422076"/>
              <a:gd name="connsiteX2494" fmla="*/ 7614492 w 9895459"/>
              <a:gd name="connsiteY2494" fmla="*/ 778001 h 5422076"/>
              <a:gd name="connsiteX2495" fmla="*/ 7549703 w 9895459"/>
              <a:gd name="connsiteY2495" fmla="*/ 846609 h 5422076"/>
              <a:gd name="connsiteX2496" fmla="*/ 7587262 w 9895459"/>
              <a:gd name="connsiteY2496" fmla="*/ 846609 h 5422076"/>
              <a:gd name="connsiteX2497" fmla="*/ 7706040 w 9895459"/>
              <a:gd name="connsiteY2497" fmla="*/ 824993 h 5422076"/>
              <a:gd name="connsiteX2498" fmla="*/ 7772471 w 9895459"/>
              <a:gd name="connsiteY2498" fmla="*/ 839325 h 5422076"/>
              <a:gd name="connsiteX2499" fmla="*/ 7841251 w 9895459"/>
              <a:gd name="connsiteY2499" fmla="*/ 843085 h 5422076"/>
              <a:gd name="connsiteX2500" fmla="*/ 7875758 w 9895459"/>
              <a:gd name="connsiteY2500" fmla="*/ 863056 h 5422076"/>
              <a:gd name="connsiteX2501" fmla="*/ 7911907 w 9895459"/>
              <a:gd name="connsiteY2501" fmla="*/ 889372 h 5422076"/>
              <a:gd name="connsiteX2502" fmla="*/ 8010263 w 9895459"/>
              <a:gd name="connsiteY2502" fmla="*/ 886317 h 5422076"/>
              <a:gd name="connsiteX2503" fmla="*/ 8048761 w 9895459"/>
              <a:gd name="connsiteY2503" fmla="*/ 858592 h 5422076"/>
              <a:gd name="connsiteX2504" fmla="*/ 8131389 w 9895459"/>
              <a:gd name="connsiteY2504" fmla="*/ 854128 h 5422076"/>
              <a:gd name="connsiteX2505" fmla="*/ 8169887 w 9895459"/>
              <a:gd name="connsiteY2505" fmla="*/ 882558 h 5422076"/>
              <a:gd name="connsiteX2506" fmla="*/ 8188197 w 9895459"/>
              <a:gd name="connsiteY2506" fmla="*/ 931899 h 5422076"/>
              <a:gd name="connsiteX2507" fmla="*/ 8176929 w 9895459"/>
              <a:gd name="connsiteY2507" fmla="*/ 996043 h 5422076"/>
              <a:gd name="connsiteX2508" fmla="*/ 8225051 w 9895459"/>
              <a:gd name="connsiteY2508" fmla="*/ 1044680 h 5422076"/>
              <a:gd name="connsiteX2509" fmla="*/ 8269181 w 9895459"/>
              <a:gd name="connsiteY2509" fmla="*/ 997688 h 5422076"/>
              <a:gd name="connsiteX2510" fmla="*/ 8320355 w 9895459"/>
              <a:gd name="connsiteY2510" fmla="*/ 1018599 h 5422076"/>
              <a:gd name="connsiteX2511" fmla="*/ 8395002 w 9895459"/>
              <a:gd name="connsiteY2511" fmla="*/ 1022124 h 5422076"/>
              <a:gd name="connsiteX2512" fmla="*/ 8465424 w 9895459"/>
              <a:gd name="connsiteY2512" fmla="*/ 1025883 h 5422076"/>
              <a:gd name="connsiteX2513" fmla="*/ 8475753 w 9895459"/>
              <a:gd name="connsiteY2513" fmla="*/ 988759 h 5422076"/>
              <a:gd name="connsiteX2514" fmla="*/ 8483969 w 9895459"/>
              <a:gd name="connsiteY2514" fmla="*/ 952106 h 5422076"/>
              <a:gd name="connsiteX2515" fmla="*/ 8577865 w 9895459"/>
              <a:gd name="connsiteY2515" fmla="*/ 958685 h 5422076"/>
              <a:gd name="connsiteX2516" fmla="*/ 8655564 w 9895459"/>
              <a:gd name="connsiteY2516" fmla="*/ 985000 h 5422076"/>
              <a:gd name="connsiteX2517" fmla="*/ 8732323 w 9895459"/>
              <a:gd name="connsiteY2517" fmla="*/ 1016250 h 5422076"/>
              <a:gd name="connsiteX2518" fmla="*/ 8800398 w 9895459"/>
              <a:gd name="connsiteY2518" fmla="*/ 1086738 h 5422076"/>
              <a:gd name="connsiteX2519" fmla="*/ 8876688 w 9895459"/>
              <a:gd name="connsiteY2519" fmla="*/ 1082273 h 5422076"/>
              <a:gd name="connsiteX2520" fmla="*/ 8979974 w 9895459"/>
              <a:gd name="connsiteY2520" fmla="*/ 1102480 h 5422076"/>
              <a:gd name="connsiteX2521" fmla="*/ 9020115 w 9895459"/>
              <a:gd name="connsiteY2521" fmla="*/ 1149472 h 5422076"/>
              <a:gd name="connsiteX2522" fmla="*/ 9038425 w 9895459"/>
              <a:gd name="connsiteY2522" fmla="*/ 1184481 h 5422076"/>
              <a:gd name="connsiteX2523" fmla="*/ 9114480 w 9895459"/>
              <a:gd name="connsiteY2523" fmla="*/ 1191294 h 5422076"/>
              <a:gd name="connsiteX2524" fmla="*/ 9181850 w 9895459"/>
              <a:gd name="connsiteY2524" fmla="*/ 1199518 h 5422076"/>
              <a:gd name="connsiteX2525" fmla="*/ 9243587 w 9895459"/>
              <a:gd name="connsiteY2525" fmla="*/ 1205392 h 5422076"/>
              <a:gd name="connsiteX2526" fmla="*/ 9298986 w 9895459"/>
              <a:gd name="connsiteY2526" fmla="*/ 1242751 h 5422076"/>
              <a:gd name="connsiteX2527" fmla="*/ 9314948 w 9895459"/>
              <a:gd name="connsiteY2527" fmla="*/ 1212911 h 5422076"/>
              <a:gd name="connsiteX2528" fmla="*/ 9312601 w 9895459"/>
              <a:gd name="connsiteY2528" fmla="*/ 1181661 h 5422076"/>
              <a:gd name="connsiteX2529" fmla="*/ 9438187 w 9895459"/>
              <a:gd name="connsiteY2529" fmla="*/ 1201868 h 5422076"/>
              <a:gd name="connsiteX2530" fmla="*/ 9567294 w 9895459"/>
              <a:gd name="connsiteY2530" fmla="*/ 1261547 h 5422076"/>
              <a:gd name="connsiteX2531" fmla="*/ 9681847 w 9895459"/>
              <a:gd name="connsiteY2531" fmla="*/ 1332035 h 5422076"/>
              <a:gd name="connsiteX2532" fmla="*/ 9701330 w 9895459"/>
              <a:gd name="connsiteY2532" fmla="*/ 1348717 h 5422076"/>
              <a:gd name="connsiteX2533" fmla="*/ 9722692 w 9895459"/>
              <a:gd name="connsiteY2533" fmla="*/ 1357411 h 5422076"/>
              <a:gd name="connsiteX2534" fmla="*/ 9798043 w 9895459"/>
              <a:gd name="connsiteY2534" fmla="*/ 1390305 h 5422076"/>
              <a:gd name="connsiteX2535" fmla="*/ 9868465 w 9895459"/>
              <a:gd name="connsiteY2535" fmla="*/ 1434947 h 5422076"/>
              <a:gd name="connsiteX2536" fmla="*/ 9843583 w 9895459"/>
              <a:gd name="connsiteY2536" fmla="*/ 1441996 h 5422076"/>
              <a:gd name="connsiteX2537" fmla="*/ 6105583 w 9895459"/>
              <a:gd name="connsiteY2537" fmla="*/ 2200915 h 5422076"/>
              <a:gd name="connsiteX2538" fmla="*/ 6123658 w 9895459"/>
              <a:gd name="connsiteY2538" fmla="*/ 2188697 h 5422076"/>
              <a:gd name="connsiteX2539" fmla="*/ 6100184 w 9895459"/>
              <a:gd name="connsiteY2539" fmla="*/ 2184233 h 5422076"/>
              <a:gd name="connsiteX2540" fmla="*/ 6087273 w 9895459"/>
              <a:gd name="connsiteY2540" fmla="*/ 2158152 h 5422076"/>
              <a:gd name="connsiteX2541" fmla="*/ 6072015 w 9895459"/>
              <a:gd name="connsiteY2541" fmla="*/ 2120089 h 5422076"/>
              <a:gd name="connsiteX2542" fmla="*/ 6049715 w 9895459"/>
              <a:gd name="connsiteY2542" fmla="*/ 2124553 h 5422076"/>
              <a:gd name="connsiteX2543" fmla="*/ 6007227 w 9895459"/>
              <a:gd name="connsiteY2543" fmla="*/ 2122439 h 5422076"/>
              <a:gd name="connsiteX2544" fmla="*/ 5957462 w 9895459"/>
              <a:gd name="connsiteY2544" fmla="*/ 2153688 h 5422076"/>
              <a:gd name="connsiteX2545" fmla="*/ 5929528 w 9895459"/>
              <a:gd name="connsiteY2545" fmla="*/ 2185878 h 5422076"/>
              <a:gd name="connsiteX2546" fmla="*/ 5891969 w 9895459"/>
              <a:gd name="connsiteY2546" fmla="*/ 2220182 h 5422076"/>
              <a:gd name="connsiteX2547" fmla="*/ 5915443 w 9895459"/>
              <a:gd name="connsiteY2547" fmla="*/ 2246262 h 5422076"/>
              <a:gd name="connsiteX2548" fmla="*/ 5929058 w 9895459"/>
              <a:gd name="connsiteY2548" fmla="*/ 2293254 h 5422076"/>
              <a:gd name="connsiteX2549" fmla="*/ 5961218 w 9895459"/>
              <a:gd name="connsiteY2549" fmla="*/ 2337426 h 5422076"/>
              <a:gd name="connsiteX2550" fmla="*/ 5998072 w 9895459"/>
              <a:gd name="connsiteY2550" fmla="*/ 2357633 h 5422076"/>
              <a:gd name="connsiteX2551" fmla="*/ 5984457 w 9895459"/>
              <a:gd name="connsiteY2551" fmla="*/ 2371731 h 5422076"/>
              <a:gd name="connsiteX2552" fmla="*/ 5965208 w 9895459"/>
              <a:gd name="connsiteY2552" fmla="*/ 2442218 h 5422076"/>
              <a:gd name="connsiteX2553" fmla="*/ 5961218 w 9895459"/>
              <a:gd name="connsiteY2553" fmla="*/ 2508712 h 5422076"/>
              <a:gd name="connsiteX2554" fmla="*/ 6006992 w 9895459"/>
              <a:gd name="connsiteY2554" fmla="*/ 2530328 h 5422076"/>
              <a:gd name="connsiteX2555" fmla="*/ 6091733 w 9895459"/>
              <a:gd name="connsiteY2555" fmla="*/ 2543016 h 5422076"/>
              <a:gd name="connsiteX2556" fmla="*/ 6104644 w 9895459"/>
              <a:gd name="connsiteY2556" fmla="*/ 2504248 h 5422076"/>
              <a:gd name="connsiteX2557" fmla="*/ 6094315 w 9895459"/>
              <a:gd name="connsiteY2557" fmla="*/ 2440809 h 5422076"/>
              <a:gd name="connsiteX2558" fmla="*/ 6076475 w 9895459"/>
              <a:gd name="connsiteY2558" fmla="*/ 2406270 h 5422076"/>
              <a:gd name="connsiteX2559" fmla="*/ 6099949 w 9895459"/>
              <a:gd name="connsiteY2559" fmla="*/ 2382774 h 5422076"/>
              <a:gd name="connsiteX2560" fmla="*/ 6111217 w 9895459"/>
              <a:gd name="connsiteY2560" fmla="*/ 2364917 h 5422076"/>
              <a:gd name="connsiteX2561" fmla="*/ 6094315 w 9895459"/>
              <a:gd name="connsiteY2561" fmla="*/ 2333667 h 5422076"/>
              <a:gd name="connsiteX2562" fmla="*/ 6076006 w 9895459"/>
              <a:gd name="connsiteY2562" fmla="*/ 2357163 h 5422076"/>
              <a:gd name="connsiteX2563" fmla="*/ 6071076 w 9895459"/>
              <a:gd name="connsiteY2563" fmla="*/ 2318160 h 5422076"/>
              <a:gd name="connsiteX2564" fmla="*/ 6067085 w 9895459"/>
              <a:gd name="connsiteY2564" fmla="*/ 2294664 h 5422076"/>
              <a:gd name="connsiteX2565" fmla="*/ 6039151 w 9895459"/>
              <a:gd name="connsiteY2565" fmla="*/ 2275162 h 5422076"/>
              <a:gd name="connsiteX2566" fmla="*/ 6022250 w 9895459"/>
              <a:gd name="connsiteY2566" fmla="*/ 2233339 h 5422076"/>
              <a:gd name="connsiteX2567" fmla="*/ 6031874 w 9895459"/>
              <a:gd name="connsiteY2567" fmla="*/ 2221356 h 5422076"/>
              <a:gd name="connsiteX2568" fmla="*/ 6031874 w 9895459"/>
              <a:gd name="connsiteY2568" fmla="*/ 2209609 h 5422076"/>
              <a:gd name="connsiteX2569" fmla="*/ 6039855 w 9895459"/>
              <a:gd name="connsiteY2569" fmla="*/ 2190107 h 5422076"/>
              <a:gd name="connsiteX2570" fmla="*/ 6099949 w 9895459"/>
              <a:gd name="connsiteY2570" fmla="*/ 2196921 h 5422076"/>
              <a:gd name="connsiteX2571" fmla="*/ 6105583 w 9895459"/>
              <a:gd name="connsiteY2571" fmla="*/ 2200915 h 5422076"/>
              <a:gd name="connsiteX2572" fmla="*/ 3116403 w 9895459"/>
              <a:gd name="connsiteY2572" fmla="*/ 1049614 h 5422076"/>
              <a:gd name="connsiteX2573" fmla="*/ 3143398 w 9895459"/>
              <a:gd name="connsiteY2573" fmla="*/ 1073110 h 5422076"/>
              <a:gd name="connsiteX2574" fmla="*/ 3170628 w 9895459"/>
              <a:gd name="connsiteY2574" fmla="*/ 1067236 h 5422076"/>
              <a:gd name="connsiteX2575" fmla="*/ 3170628 w 9895459"/>
              <a:gd name="connsiteY2575" fmla="*/ 1041625 h 5422076"/>
              <a:gd name="connsiteX2576" fmla="*/ 3163117 w 9895459"/>
              <a:gd name="connsiteY2576" fmla="*/ 1025413 h 5422076"/>
              <a:gd name="connsiteX2577" fmla="*/ 3116403 w 9895459"/>
              <a:gd name="connsiteY2577" fmla="*/ 1050319 h 5422076"/>
              <a:gd name="connsiteX2578" fmla="*/ 7077172 w 9895459"/>
              <a:gd name="connsiteY2578" fmla="*/ 227256 h 5422076"/>
              <a:gd name="connsiteX2579" fmla="*/ 7051351 w 9895459"/>
              <a:gd name="connsiteY2579" fmla="*/ 235480 h 5422076"/>
              <a:gd name="connsiteX2580" fmla="*/ 7101820 w 9895459"/>
              <a:gd name="connsiteY2580" fmla="*/ 257096 h 5422076"/>
              <a:gd name="connsiteX2581" fmla="*/ 7158861 w 9895459"/>
              <a:gd name="connsiteY2581" fmla="*/ 225611 h 5422076"/>
              <a:gd name="connsiteX2582" fmla="*/ 7137969 w 9895459"/>
              <a:gd name="connsiteY2582" fmla="*/ 211514 h 5422076"/>
              <a:gd name="connsiteX2583" fmla="*/ 7077172 w 9895459"/>
              <a:gd name="connsiteY2583" fmla="*/ 227021 h 542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Lst>
            <a:rect l="l" t="t" r="r" b="b"/>
            <a:pathLst>
              <a:path w="9895459" h="5422076">
                <a:moveTo>
                  <a:pt x="897875" y="1179077"/>
                </a:moveTo>
                <a:cubicBezTo>
                  <a:pt x="917359" y="1179077"/>
                  <a:pt x="919706" y="1186125"/>
                  <a:pt x="936607" y="1179077"/>
                </a:cubicBezTo>
                <a:cubicBezTo>
                  <a:pt x="953509" y="1172028"/>
                  <a:pt x="1003039" y="1139133"/>
                  <a:pt x="1019940" y="1134669"/>
                </a:cubicBezTo>
                <a:cubicBezTo>
                  <a:pt x="1036841" y="1130205"/>
                  <a:pt x="1047639" y="1136079"/>
                  <a:pt x="1022757" y="1149942"/>
                </a:cubicBezTo>
                <a:cubicBezTo>
                  <a:pt x="999541" y="1161619"/>
                  <a:pt x="977527" y="1175547"/>
                  <a:pt x="957030" y="1191529"/>
                </a:cubicBezTo>
                <a:cubicBezTo>
                  <a:pt x="981060" y="1182953"/>
                  <a:pt x="1004574" y="1172989"/>
                  <a:pt x="1027452" y="1161690"/>
                </a:cubicBezTo>
                <a:cubicBezTo>
                  <a:pt x="1063132" y="1144772"/>
                  <a:pt x="1059846" y="1152291"/>
                  <a:pt x="1069235" y="1134434"/>
                </a:cubicBezTo>
                <a:lnTo>
                  <a:pt x="1083085" y="1106944"/>
                </a:lnTo>
                <a:cubicBezTo>
                  <a:pt x="1083085" y="1106944"/>
                  <a:pt x="1139657" y="1164979"/>
                  <a:pt x="1144822" y="1167094"/>
                </a:cubicBezTo>
                <a:cubicBezTo>
                  <a:pt x="1149986" y="1169208"/>
                  <a:pt x="1152099" y="1167094"/>
                  <a:pt x="1154916" y="1159810"/>
                </a:cubicBezTo>
                <a:cubicBezTo>
                  <a:pt x="1157732" y="1152526"/>
                  <a:pt x="1163601" y="1142423"/>
                  <a:pt x="1171817" y="1145947"/>
                </a:cubicBezTo>
                <a:cubicBezTo>
                  <a:pt x="1180033" y="1149472"/>
                  <a:pt x="1171817" y="1163099"/>
                  <a:pt x="1177685" y="1164979"/>
                </a:cubicBezTo>
                <a:cubicBezTo>
                  <a:pt x="1183554" y="1166859"/>
                  <a:pt x="1190596" y="1164979"/>
                  <a:pt x="1205385" y="1159810"/>
                </a:cubicBezTo>
                <a:cubicBezTo>
                  <a:pt x="1220173" y="1154641"/>
                  <a:pt x="1212662" y="1144068"/>
                  <a:pt x="1212662" y="1144068"/>
                </a:cubicBezTo>
                <a:cubicBezTo>
                  <a:pt x="1212662" y="1144068"/>
                  <a:pt x="1211018" y="1144068"/>
                  <a:pt x="1228154" y="1142188"/>
                </a:cubicBezTo>
                <a:cubicBezTo>
                  <a:pt x="1258150" y="1146232"/>
                  <a:pt x="1287499" y="1154129"/>
                  <a:pt x="1315478" y="1165684"/>
                </a:cubicBezTo>
                <a:cubicBezTo>
                  <a:pt x="1331440" y="1172028"/>
                  <a:pt x="1380031" y="1177197"/>
                  <a:pt x="1393646" y="1181661"/>
                </a:cubicBezTo>
                <a:cubicBezTo>
                  <a:pt x="1407261" y="1186125"/>
                  <a:pt x="1412425" y="1173907"/>
                  <a:pt x="1431205" y="1184011"/>
                </a:cubicBezTo>
                <a:cubicBezTo>
                  <a:pt x="1449984" y="1194114"/>
                  <a:pt x="1464068" y="1207507"/>
                  <a:pt x="1450218" y="1214555"/>
                </a:cubicBezTo>
                <a:cubicBezTo>
                  <a:pt x="1436369" y="1221604"/>
                  <a:pt x="1400923" y="1226773"/>
                  <a:pt x="1418998" y="1231238"/>
                </a:cubicBezTo>
                <a:cubicBezTo>
                  <a:pt x="1441970" y="1237389"/>
                  <a:pt x="1465641" y="1240547"/>
                  <a:pt x="1489420" y="1240636"/>
                </a:cubicBezTo>
                <a:cubicBezTo>
                  <a:pt x="1515476" y="1240636"/>
                  <a:pt x="1562424" y="1230298"/>
                  <a:pt x="1576743" y="1230298"/>
                </a:cubicBezTo>
                <a:cubicBezTo>
                  <a:pt x="1591062" y="1230298"/>
                  <a:pt x="1600217" y="1239226"/>
                  <a:pt x="1613598" y="1262017"/>
                </a:cubicBezTo>
                <a:cubicBezTo>
                  <a:pt x="1619865" y="1276242"/>
                  <a:pt x="1630144" y="1288328"/>
                  <a:pt x="1643175" y="1296791"/>
                </a:cubicBezTo>
                <a:cubicBezTo>
                  <a:pt x="1648574" y="1298671"/>
                  <a:pt x="1638010" y="1285983"/>
                  <a:pt x="1640827" y="1274705"/>
                </a:cubicBezTo>
                <a:cubicBezTo>
                  <a:pt x="1642046" y="1260885"/>
                  <a:pt x="1640036" y="1246968"/>
                  <a:pt x="1634959" y="1234057"/>
                </a:cubicBezTo>
                <a:cubicBezTo>
                  <a:pt x="1631673" y="1226538"/>
                  <a:pt x="1634959" y="1222779"/>
                  <a:pt x="1628386" y="1211971"/>
                </a:cubicBezTo>
                <a:cubicBezTo>
                  <a:pt x="1621813" y="1201163"/>
                  <a:pt x="1611720" y="1203042"/>
                  <a:pt x="1630968" y="1193644"/>
                </a:cubicBezTo>
                <a:cubicBezTo>
                  <a:pt x="1650217" y="1184246"/>
                  <a:pt x="1663362" y="1170148"/>
                  <a:pt x="1686602" y="1173438"/>
                </a:cubicBezTo>
                <a:cubicBezTo>
                  <a:pt x="1709841" y="1176727"/>
                  <a:pt x="1716179" y="1206097"/>
                  <a:pt x="1736132" y="1208212"/>
                </a:cubicBezTo>
                <a:cubicBezTo>
                  <a:pt x="1755202" y="1213858"/>
                  <a:pt x="1774660" y="1218099"/>
                  <a:pt x="1794347" y="1220899"/>
                </a:cubicBezTo>
                <a:cubicBezTo>
                  <a:pt x="1828854" y="1223484"/>
                  <a:pt x="1814300" y="1220899"/>
                  <a:pt x="1852798" y="1223954"/>
                </a:cubicBezTo>
                <a:cubicBezTo>
                  <a:pt x="1891295" y="1227008"/>
                  <a:pt x="1876272" y="1219725"/>
                  <a:pt x="1885192" y="1200458"/>
                </a:cubicBezTo>
                <a:cubicBezTo>
                  <a:pt x="1894112" y="1181191"/>
                  <a:pt x="1902093" y="1176962"/>
                  <a:pt x="1911248" y="1176962"/>
                </a:cubicBezTo>
                <a:cubicBezTo>
                  <a:pt x="1920403" y="1176962"/>
                  <a:pt x="1953032" y="1182131"/>
                  <a:pt x="1953032" y="1186360"/>
                </a:cubicBezTo>
                <a:cubicBezTo>
                  <a:pt x="1953032" y="1190590"/>
                  <a:pt x="1939417" y="1211736"/>
                  <a:pt x="1946224" y="1222074"/>
                </a:cubicBezTo>
                <a:cubicBezTo>
                  <a:pt x="1956372" y="1232889"/>
                  <a:pt x="1967989" y="1242222"/>
                  <a:pt x="1980731" y="1249799"/>
                </a:cubicBezTo>
                <a:cubicBezTo>
                  <a:pt x="1980731" y="1249799"/>
                  <a:pt x="1974628" y="1226303"/>
                  <a:pt x="1974628" y="1223249"/>
                </a:cubicBezTo>
                <a:cubicBezTo>
                  <a:pt x="1974628" y="1220194"/>
                  <a:pt x="1972515" y="1202103"/>
                  <a:pt x="1976740" y="1198578"/>
                </a:cubicBezTo>
                <a:cubicBezTo>
                  <a:pt x="1980966" y="1195054"/>
                  <a:pt x="2003501" y="1200458"/>
                  <a:pt x="2017820" y="1172498"/>
                </a:cubicBezTo>
                <a:cubicBezTo>
                  <a:pt x="2032139" y="1144538"/>
                  <a:pt x="2008196" y="1145947"/>
                  <a:pt x="2008196" y="1145947"/>
                </a:cubicBezTo>
                <a:cubicBezTo>
                  <a:pt x="2008196" y="1145947"/>
                  <a:pt x="1999510" y="1145947"/>
                  <a:pt x="2003735" y="1134904"/>
                </a:cubicBezTo>
                <a:cubicBezTo>
                  <a:pt x="2007961" y="1123861"/>
                  <a:pt x="2033782" y="1116107"/>
                  <a:pt x="2033782" y="1116107"/>
                </a:cubicBezTo>
                <a:cubicBezTo>
                  <a:pt x="2033782" y="1116107"/>
                  <a:pt x="2035425" y="1121512"/>
                  <a:pt x="2032139" y="1112113"/>
                </a:cubicBezTo>
                <a:cubicBezTo>
                  <a:pt x="2028853" y="1102715"/>
                  <a:pt x="2012186" y="1104594"/>
                  <a:pt x="1995285" y="1104594"/>
                </a:cubicBezTo>
                <a:cubicBezTo>
                  <a:pt x="1978384" y="1104594"/>
                  <a:pt x="1965003" y="1100835"/>
                  <a:pt x="1961717" y="1085563"/>
                </a:cubicBezTo>
                <a:cubicBezTo>
                  <a:pt x="1958318" y="1062227"/>
                  <a:pt x="1956827" y="1038653"/>
                  <a:pt x="1957257" y="1015075"/>
                </a:cubicBezTo>
                <a:cubicBezTo>
                  <a:pt x="1957257" y="993224"/>
                  <a:pt x="1975097" y="1000977"/>
                  <a:pt x="1978149" y="988759"/>
                </a:cubicBezTo>
                <a:cubicBezTo>
                  <a:pt x="1979916" y="960329"/>
                  <a:pt x="1977785" y="931791"/>
                  <a:pt x="1971811" y="903939"/>
                </a:cubicBezTo>
                <a:cubicBezTo>
                  <a:pt x="1967351" y="891721"/>
                  <a:pt x="1978149" y="865171"/>
                  <a:pt x="1980731" y="847549"/>
                </a:cubicBezTo>
                <a:cubicBezTo>
                  <a:pt x="1983313" y="829927"/>
                  <a:pt x="2001153" y="837916"/>
                  <a:pt x="2001153" y="837916"/>
                </a:cubicBezTo>
                <a:cubicBezTo>
                  <a:pt x="1997867" y="831807"/>
                  <a:pt x="2006318" y="814420"/>
                  <a:pt x="2030261" y="808076"/>
                </a:cubicBezTo>
                <a:cubicBezTo>
                  <a:pt x="2053561" y="804046"/>
                  <a:pt x="2077383" y="804046"/>
                  <a:pt x="2100683" y="808076"/>
                </a:cubicBezTo>
                <a:cubicBezTo>
                  <a:pt x="2100683" y="808076"/>
                  <a:pt x="2096693" y="808076"/>
                  <a:pt x="2085425" y="823113"/>
                </a:cubicBezTo>
                <a:cubicBezTo>
                  <a:pt x="2074158" y="838150"/>
                  <a:pt x="2081434" y="863291"/>
                  <a:pt x="2064533" y="881618"/>
                </a:cubicBezTo>
                <a:cubicBezTo>
                  <a:pt x="2047632" y="899945"/>
                  <a:pt x="2004909" y="894071"/>
                  <a:pt x="2004909" y="894071"/>
                </a:cubicBezTo>
                <a:cubicBezTo>
                  <a:pt x="2004909" y="894071"/>
                  <a:pt x="2018055" y="924146"/>
                  <a:pt x="2012656" y="934014"/>
                </a:cubicBezTo>
                <a:cubicBezTo>
                  <a:pt x="2008292" y="943365"/>
                  <a:pt x="2005137" y="953234"/>
                  <a:pt x="2003266" y="963384"/>
                </a:cubicBezTo>
                <a:cubicBezTo>
                  <a:pt x="2003266" y="963384"/>
                  <a:pt x="2041059" y="973957"/>
                  <a:pt x="2042937" y="997688"/>
                </a:cubicBezTo>
                <a:cubicBezTo>
                  <a:pt x="2044815" y="1021419"/>
                  <a:pt x="2063829" y="1025883"/>
                  <a:pt x="2068289" y="1047734"/>
                </a:cubicBezTo>
                <a:cubicBezTo>
                  <a:pt x="2072749" y="1069585"/>
                  <a:pt x="2049745" y="1088147"/>
                  <a:pt x="2054674" y="1091437"/>
                </a:cubicBezTo>
                <a:cubicBezTo>
                  <a:pt x="2059604" y="1094726"/>
                  <a:pt x="2061012" y="1096371"/>
                  <a:pt x="2074627" y="1097076"/>
                </a:cubicBezTo>
                <a:cubicBezTo>
                  <a:pt x="2088242" y="1097781"/>
                  <a:pt x="2106786" y="1100365"/>
                  <a:pt x="2106786" y="1100365"/>
                </a:cubicBezTo>
                <a:cubicBezTo>
                  <a:pt x="2102594" y="1107635"/>
                  <a:pt x="2102594" y="1116591"/>
                  <a:pt x="2106786" y="1123861"/>
                </a:cubicBezTo>
                <a:cubicBezTo>
                  <a:pt x="2113594" y="1135844"/>
                  <a:pt x="2108430" y="1143363"/>
                  <a:pt x="2109134" y="1156051"/>
                </a:cubicBezTo>
                <a:cubicBezTo>
                  <a:pt x="2109838" y="1168738"/>
                  <a:pt x="2117584" y="1179546"/>
                  <a:pt x="2120871" y="1177197"/>
                </a:cubicBezTo>
                <a:cubicBezTo>
                  <a:pt x="2130249" y="1161936"/>
                  <a:pt x="2137366" y="1145395"/>
                  <a:pt x="2141997" y="1128090"/>
                </a:cubicBezTo>
                <a:cubicBezTo>
                  <a:pt x="2145284" y="1113288"/>
                  <a:pt x="2147631" y="1104594"/>
                  <a:pt x="2153969" y="1104594"/>
                </a:cubicBezTo>
                <a:cubicBezTo>
                  <a:pt x="2166255" y="1110781"/>
                  <a:pt x="2176396" y="1120522"/>
                  <a:pt x="2183077" y="1132555"/>
                </a:cubicBezTo>
                <a:cubicBezTo>
                  <a:pt x="2185659" y="1139603"/>
                  <a:pt x="2187067" y="1149237"/>
                  <a:pt x="2175096" y="1168738"/>
                </a:cubicBezTo>
                <a:cubicBezTo>
                  <a:pt x="2163124" y="1188240"/>
                  <a:pt x="2164298" y="1196933"/>
                  <a:pt x="2175096" y="1204452"/>
                </a:cubicBezTo>
                <a:cubicBezTo>
                  <a:pt x="2184377" y="1210340"/>
                  <a:pt x="2194302" y="1215150"/>
                  <a:pt x="2204673" y="1218785"/>
                </a:cubicBezTo>
                <a:cubicBezTo>
                  <a:pt x="2223452" y="1227713"/>
                  <a:pt x="2219931" y="1227008"/>
                  <a:pt x="2231433" y="1223484"/>
                </a:cubicBezTo>
                <a:cubicBezTo>
                  <a:pt x="2242936" y="1219959"/>
                  <a:pt x="2226739" y="1190590"/>
                  <a:pt x="2227912" y="1189885"/>
                </a:cubicBezTo>
                <a:cubicBezTo>
                  <a:pt x="2229086" y="1189180"/>
                  <a:pt x="2255612" y="1186125"/>
                  <a:pt x="2249508" y="1171323"/>
                </a:cubicBezTo>
                <a:cubicBezTo>
                  <a:pt x="2243405" y="1156520"/>
                  <a:pt x="2237537" y="1147827"/>
                  <a:pt x="2249508" y="1141483"/>
                </a:cubicBezTo>
                <a:cubicBezTo>
                  <a:pt x="2261480" y="1135139"/>
                  <a:pt x="2270635" y="1128090"/>
                  <a:pt x="2270635" y="1128090"/>
                </a:cubicBezTo>
                <a:cubicBezTo>
                  <a:pt x="2263921" y="1117087"/>
                  <a:pt x="2258710" y="1105233"/>
                  <a:pt x="2255142" y="1092846"/>
                </a:cubicBezTo>
                <a:cubicBezTo>
                  <a:pt x="2246222" y="1067941"/>
                  <a:pt x="2262654" y="1074520"/>
                  <a:pt x="2297161" y="1077104"/>
                </a:cubicBezTo>
                <a:cubicBezTo>
                  <a:pt x="2331667" y="1079689"/>
                  <a:pt x="2333076" y="1091672"/>
                  <a:pt x="2351620" y="1100600"/>
                </a:cubicBezTo>
                <a:cubicBezTo>
                  <a:pt x="2370165" y="1109529"/>
                  <a:pt x="2358428" y="1113288"/>
                  <a:pt x="2364296" y="1128325"/>
                </a:cubicBezTo>
                <a:cubicBezTo>
                  <a:pt x="2370165" y="1143363"/>
                  <a:pt x="2349038" y="1145477"/>
                  <a:pt x="2349038" y="1145477"/>
                </a:cubicBezTo>
                <a:cubicBezTo>
                  <a:pt x="2349038" y="1145477"/>
                  <a:pt x="2335189" y="1148062"/>
                  <a:pt x="2338240" y="1159575"/>
                </a:cubicBezTo>
                <a:cubicBezTo>
                  <a:pt x="2343141" y="1174692"/>
                  <a:pt x="2349766" y="1189199"/>
                  <a:pt x="2357958" y="1202807"/>
                </a:cubicBezTo>
                <a:cubicBezTo>
                  <a:pt x="2368052" y="1220899"/>
                  <a:pt x="2355141" y="1233117"/>
                  <a:pt x="2339648" y="1247685"/>
                </a:cubicBezTo>
                <a:cubicBezTo>
                  <a:pt x="2325207" y="1260544"/>
                  <a:pt x="2306383" y="1267358"/>
                  <a:pt x="2287067" y="1266716"/>
                </a:cubicBezTo>
                <a:cubicBezTo>
                  <a:pt x="2268522" y="1266716"/>
                  <a:pt x="2260541" y="1274705"/>
                  <a:pt x="2259367" y="1269301"/>
                </a:cubicBezTo>
                <a:cubicBezTo>
                  <a:pt x="2255541" y="1262139"/>
                  <a:pt x="2247065" y="1258848"/>
                  <a:pt x="2239415" y="1261547"/>
                </a:cubicBezTo>
                <a:cubicBezTo>
                  <a:pt x="2229321" y="1263662"/>
                  <a:pt x="2206551" y="1272825"/>
                  <a:pt x="2214532" y="1275645"/>
                </a:cubicBezTo>
                <a:cubicBezTo>
                  <a:pt x="2222513" y="1278464"/>
                  <a:pt x="2243875" y="1277994"/>
                  <a:pt x="2234954" y="1294442"/>
                </a:cubicBezTo>
                <a:cubicBezTo>
                  <a:pt x="2226034" y="1310889"/>
                  <a:pt x="2218523" y="1310889"/>
                  <a:pt x="2200917" y="1309009"/>
                </a:cubicBezTo>
                <a:cubicBezTo>
                  <a:pt x="2183312" y="1307129"/>
                  <a:pt x="2166880" y="1307129"/>
                  <a:pt x="2155612" y="1306425"/>
                </a:cubicBezTo>
                <a:lnTo>
                  <a:pt x="2089181" y="1302665"/>
                </a:lnTo>
                <a:cubicBezTo>
                  <a:pt x="2110385" y="1315541"/>
                  <a:pt x="2132791" y="1326321"/>
                  <a:pt x="2156082" y="1334855"/>
                </a:cubicBezTo>
                <a:cubicBezTo>
                  <a:pt x="2175845" y="1340458"/>
                  <a:pt x="2196579" y="1341739"/>
                  <a:pt x="2216880" y="1338614"/>
                </a:cubicBezTo>
                <a:cubicBezTo>
                  <a:pt x="2216880" y="1338614"/>
                  <a:pt x="2204908" y="1360935"/>
                  <a:pt x="2190589" y="1385606"/>
                </a:cubicBezTo>
                <a:cubicBezTo>
                  <a:pt x="2176269" y="1410277"/>
                  <a:pt x="2162420" y="1398999"/>
                  <a:pt x="2150448" y="1400408"/>
                </a:cubicBezTo>
                <a:cubicBezTo>
                  <a:pt x="2138476" y="1401818"/>
                  <a:pt x="2131199" y="1411686"/>
                  <a:pt x="2108899" y="1414741"/>
                </a:cubicBezTo>
                <a:cubicBezTo>
                  <a:pt x="2086599" y="1417795"/>
                  <a:pt x="2038477" y="1408397"/>
                  <a:pt x="2046693" y="1411686"/>
                </a:cubicBezTo>
                <a:cubicBezTo>
                  <a:pt x="2054909" y="1414976"/>
                  <a:pt x="2057021" y="1421085"/>
                  <a:pt x="2070167" y="1422964"/>
                </a:cubicBezTo>
                <a:cubicBezTo>
                  <a:pt x="2082054" y="1423817"/>
                  <a:pt x="2093343" y="1428519"/>
                  <a:pt x="2102326" y="1436357"/>
                </a:cubicBezTo>
                <a:cubicBezTo>
                  <a:pt x="2113359" y="1445755"/>
                  <a:pt x="2095049" y="1447870"/>
                  <a:pt x="2080261" y="1450455"/>
                </a:cubicBezTo>
                <a:cubicBezTo>
                  <a:pt x="2069859" y="1450809"/>
                  <a:pt x="2060296" y="1456256"/>
                  <a:pt x="2054674" y="1465022"/>
                </a:cubicBezTo>
                <a:cubicBezTo>
                  <a:pt x="2047632" y="1474421"/>
                  <a:pt x="2022515" y="1510604"/>
                  <a:pt x="2014534" y="1521882"/>
                </a:cubicBezTo>
                <a:cubicBezTo>
                  <a:pt x="2004430" y="1537331"/>
                  <a:pt x="1997858" y="1554819"/>
                  <a:pt x="1995285" y="1573104"/>
                </a:cubicBezTo>
                <a:cubicBezTo>
                  <a:pt x="1992233" y="1595190"/>
                  <a:pt x="1973454" y="1621505"/>
                  <a:pt x="1981670" y="1627144"/>
                </a:cubicBezTo>
                <a:cubicBezTo>
                  <a:pt x="1989886" y="1632783"/>
                  <a:pt x="2021810" y="1633488"/>
                  <a:pt x="2034956" y="1641712"/>
                </a:cubicBezTo>
                <a:cubicBezTo>
                  <a:pt x="2048101" y="1649935"/>
                  <a:pt x="2063125" y="1690348"/>
                  <a:pt x="2072984" y="1705621"/>
                </a:cubicBezTo>
                <a:cubicBezTo>
                  <a:pt x="2082843" y="1720893"/>
                  <a:pt x="2091059" y="1732406"/>
                  <a:pt x="2102326" y="1720658"/>
                </a:cubicBezTo>
                <a:cubicBezTo>
                  <a:pt x="2113594" y="1708910"/>
                  <a:pt x="2135660" y="1711495"/>
                  <a:pt x="2156317" y="1719013"/>
                </a:cubicBezTo>
                <a:cubicBezTo>
                  <a:pt x="2184138" y="1731849"/>
                  <a:pt x="2209922" y="1748712"/>
                  <a:pt x="2232842" y="1769060"/>
                </a:cubicBezTo>
                <a:cubicBezTo>
                  <a:pt x="2246222" y="1782217"/>
                  <a:pt x="2269461" y="1779868"/>
                  <a:pt x="2295283" y="1783627"/>
                </a:cubicBezTo>
                <a:cubicBezTo>
                  <a:pt x="2321104" y="1787386"/>
                  <a:pt x="2324390" y="1797255"/>
                  <a:pt x="2324390" y="1797255"/>
                </a:cubicBezTo>
                <a:cubicBezTo>
                  <a:pt x="2324390" y="1797255"/>
                  <a:pt x="2351385" y="1798665"/>
                  <a:pt x="2340353" y="1810177"/>
                </a:cubicBezTo>
                <a:cubicBezTo>
                  <a:pt x="2329320" y="1821690"/>
                  <a:pt x="2325799" y="1810177"/>
                  <a:pt x="2337066" y="1829914"/>
                </a:cubicBezTo>
                <a:cubicBezTo>
                  <a:pt x="2346271" y="1848034"/>
                  <a:pt x="2349015" y="1868762"/>
                  <a:pt x="2344813" y="1888654"/>
                </a:cubicBezTo>
                <a:cubicBezTo>
                  <a:pt x="2341526" y="1901577"/>
                  <a:pt x="2380493" y="1894998"/>
                  <a:pt x="2396925" y="1904866"/>
                </a:cubicBezTo>
                <a:cubicBezTo>
                  <a:pt x="2413357" y="1914735"/>
                  <a:pt x="2414296" y="1953973"/>
                  <a:pt x="2422746" y="1949039"/>
                </a:cubicBezTo>
                <a:cubicBezTo>
                  <a:pt x="2431197" y="1944104"/>
                  <a:pt x="2446220" y="1935646"/>
                  <a:pt x="2446220" y="1925543"/>
                </a:cubicBezTo>
                <a:cubicBezTo>
                  <a:pt x="2446995" y="1911487"/>
                  <a:pt x="2446291" y="1897390"/>
                  <a:pt x="2444108" y="1883485"/>
                </a:cubicBezTo>
                <a:cubicBezTo>
                  <a:pt x="2443122" y="1861457"/>
                  <a:pt x="2438098" y="1839799"/>
                  <a:pt x="2429319" y="1819576"/>
                </a:cubicBezTo>
                <a:cubicBezTo>
                  <a:pt x="2420399" y="1806418"/>
                  <a:pt x="2445281" y="1801249"/>
                  <a:pt x="2441291" y="1796080"/>
                </a:cubicBezTo>
                <a:cubicBezTo>
                  <a:pt x="2437300" y="1790911"/>
                  <a:pt x="2438005" y="1779398"/>
                  <a:pt x="2454906" y="1774934"/>
                </a:cubicBezTo>
                <a:cubicBezTo>
                  <a:pt x="2471807" y="1770469"/>
                  <a:pt x="2472981" y="1774934"/>
                  <a:pt x="2482136" y="1767415"/>
                </a:cubicBezTo>
                <a:cubicBezTo>
                  <a:pt x="2491291" y="1759896"/>
                  <a:pt x="2492934" y="1727002"/>
                  <a:pt x="2494577" y="1715254"/>
                </a:cubicBezTo>
                <a:cubicBezTo>
                  <a:pt x="2495187" y="1699305"/>
                  <a:pt x="2492887" y="1683379"/>
                  <a:pt x="2487770" y="1668262"/>
                </a:cubicBezTo>
                <a:cubicBezTo>
                  <a:pt x="2480422" y="1651850"/>
                  <a:pt x="2471619" y="1636124"/>
                  <a:pt x="2461479" y="1621270"/>
                </a:cubicBezTo>
                <a:cubicBezTo>
                  <a:pt x="2455375" y="1614456"/>
                  <a:pt x="2447864" y="1612577"/>
                  <a:pt x="2464296" y="1591665"/>
                </a:cubicBezTo>
                <a:cubicBezTo>
                  <a:pt x="2480727" y="1570754"/>
                  <a:pt x="2470868" y="1575218"/>
                  <a:pt x="2468521" y="1568169"/>
                </a:cubicBezTo>
                <a:cubicBezTo>
                  <a:pt x="2466173" y="1561121"/>
                  <a:pt x="2462652" y="1546318"/>
                  <a:pt x="2459366" y="1531986"/>
                </a:cubicBezTo>
                <a:cubicBezTo>
                  <a:pt x="2456080" y="1517653"/>
                  <a:pt x="2466173" y="1502146"/>
                  <a:pt x="2459366" y="1481939"/>
                </a:cubicBezTo>
                <a:cubicBezTo>
                  <a:pt x="2452559" y="1461733"/>
                  <a:pt x="2447159" y="1466432"/>
                  <a:pt x="2448333" y="1461733"/>
                </a:cubicBezTo>
                <a:cubicBezTo>
                  <a:pt x="2470516" y="1457558"/>
                  <a:pt x="2493286" y="1457558"/>
                  <a:pt x="2515469" y="1461733"/>
                </a:cubicBezTo>
                <a:cubicBezTo>
                  <a:pt x="2531173" y="1462952"/>
                  <a:pt x="2546994" y="1461923"/>
                  <a:pt x="2562417" y="1458678"/>
                </a:cubicBezTo>
                <a:cubicBezTo>
                  <a:pt x="2576196" y="1461909"/>
                  <a:pt x="2589154" y="1467992"/>
                  <a:pt x="2600445" y="1476535"/>
                </a:cubicBezTo>
                <a:cubicBezTo>
                  <a:pt x="2615938" y="1486638"/>
                  <a:pt x="2622041" y="1484054"/>
                  <a:pt x="2630022" y="1496507"/>
                </a:cubicBezTo>
                <a:cubicBezTo>
                  <a:pt x="2638003" y="1508960"/>
                  <a:pt x="2642463" y="1515538"/>
                  <a:pt x="2658895" y="1514834"/>
                </a:cubicBezTo>
                <a:cubicBezTo>
                  <a:pt x="2670608" y="1514803"/>
                  <a:pt x="2682205" y="1517204"/>
                  <a:pt x="2692932" y="1521882"/>
                </a:cubicBezTo>
                <a:cubicBezTo>
                  <a:pt x="2692932" y="1521882"/>
                  <a:pt x="2681430" y="1528461"/>
                  <a:pt x="2683308" y="1550547"/>
                </a:cubicBezTo>
                <a:cubicBezTo>
                  <a:pt x="2683824" y="1566236"/>
                  <a:pt x="2683191" y="1581940"/>
                  <a:pt x="2681430" y="1597539"/>
                </a:cubicBezTo>
                <a:cubicBezTo>
                  <a:pt x="2681430" y="1606468"/>
                  <a:pt x="2686125" y="1606938"/>
                  <a:pt x="2693636" y="1608112"/>
                </a:cubicBezTo>
                <a:cubicBezTo>
                  <a:pt x="2701148" y="1609287"/>
                  <a:pt x="2721805" y="1627379"/>
                  <a:pt x="2742932" y="1634898"/>
                </a:cubicBezTo>
                <a:cubicBezTo>
                  <a:pt x="2764058" y="1642416"/>
                  <a:pt x="2769927" y="1640067"/>
                  <a:pt x="2776734" y="1622915"/>
                </a:cubicBezTo>
                <a:cubicBezTo>
                  <a:pt x="2783542" y="1605763"/>
                  <a:pt x="2785185" y="1607408"/>
                  <a:pt x="2793401" y="1606233"/>
                </a:cubicBezTo>
                <a:cubicBezTo>
                  <a:pt x="2801617" y="1605058"/>
                  <a:pt x="2804669" y="1608112"/>
                  <a:pt x="2808190" y="1604353"/>
                </a:cubicBezTo>
                <a:cubicBezTo>
                  <a:pt x="2811711" y="1600594"/>
                  <a:pt x="2801852" y="1593075"/>
                  <a:pt x="2804199" y="1580857"/>
                </a:cubicBezTo>
                <a:cubicBezTo>
                  <a:pt x="2808730" y="1566811"/>
                  <a:pt x="2816805" y="1554182"/>
                  <a:pt x="2827673" y="1544203"/>
                </a:cubicBezTo>
                <a:cubicBezTo>
                  <a:pt x="2837297" y="1535275"/>
                  <a:pt x="2844105" y="1553132"/>
                  <a:pt x="2852555" y="1569579"/>
                </a:cubicBezTo>
                <a:cubicBezTo>
                  <a:pt x="2861006" y="1586026"/>
                  <a:pt x="2890114" y="1640067"/>
                  <a:pt x="2899503" y="1656984"/>
                </a:cubicBezTo>
                <a:cubicBezTo>
                  <a:pt x="2908893" y="1673901"/>
                  <a:pt x="2918752" y="1675546"/>
                  <a:pt x="2908658" y="1691993"/>
                </a:cubicBezTo>
                <a:cubicBezTo>
                  <a:pt x="2898565" y="1708440"/>
                  <a:pt x="2893870" y="1715489"/>
                  <a:pt x="2908658" y="1723008"/>
                </a:cubicBezTo>
                <a:cubicBezTo>
                  <a:pt x="2923447" y="1730526"/>
                  <a:pt x="2938236" y="1743449"/>
                  <a:pt x="2937062" y="1755902"/>
                </a:cubicBezTo>
                <a:cubicBezTo>
                  <a:pt x="2935888" y="1768355"/>
                  <a:pt x="2932602" y="1768590"/>
                  <a:pt x="2937062" y="1771879"/>
                </a:cubicBezTo>
                <a:cubicBezTo>
                  <a:pt x="2941522" y="1775169"/>
                  <a:pt x="2960536" y="1765065"/>
                  <a:pt x="2974620" y="1771879"/>
                </a:cubicBezTo>
                <a:cubicBezTo>
                  <a:pt x="2988963" y="1776578"/>
                  <a:pt x="3002390" y="1783733"/>
                  <a:pt x="3014291" y="1793026"/>
                </a:cubicBezTo>
                <a:cubicBezTo>
                  <a:pt x="3023916" y="1802894"/>
                  <a:pt x="3023211" y="1806183"/>
                  <a:pt x="3009362" y="1811117"/>
                </a:cubicBezTo>
                <a:cubicBezTo>
                  <a:pt x="2997672" y="1814764"/>
                  <a:pt x="2986287" y="1819322"/>
                  <a:pt x="2975325" y="1824745"/>
                </a:cubicBezTo>
                <a:cubicBezTo>
                  <a:pt x="2968517" y="1828974"/>
                  <a:pt x="2957719" y="1836963"/>
                  <a:pt x="2958188" y="1843307"/>
                </a:cubicBezTo>
                <a:cubicBezTo>
                  <a:pt x="2958658" y="1849651"/>
                  <a:pt x="2955372" y="1859989"/>
                  <a:pt x="2966170" y="1851765"/>
                </a:cubicBezTo>
                <a:cubicBezTo>
                  <a:pt x="2978775" y="1842853"/>
                  <a:pt x="2992719" y="1836030"/>
                  <a:pt x="3007484" y="1831559"/>
                </a:cubicBezTo>
                <a:cubicBezTo>
                  <a:pt x="3020160" y="1827799"/>
                  <a:pt x="3010536" y="1831559"/>
                  <a:pt x="3022273" y="1829679"/>
                </a:cubicBezTo>
                <a:cubicBezTo>
                  <a:pt x="3035747" y="1830776"/>
                  <a:pt x="3048939" y="1834193"/>
                  <a:pt x="3061239" y="1839782"/>
                </a:cubicBezTo>
                <a:cubicBezTo>
                  <a:pt x="3077202" y="1844247"/>
                  <a:pt x="3072741" y="1854350"/>
                  <a:pt x="3068751" y="1863278"/>
                </a:cubicBezTo>
                <a:cubicBezTo>
                  <a:pt x="3063587" y="1872134"/>
                  <a:pt x="3063587" y="1883088"/>
                  <a:pt x="3068751" y="1891943"/>
                </a:cubicBezTo>
                <a:cubicBezTo>
                  <a:pt x="3075089" y="1902517"/>
                  <a:pt x="3065934" y="1911680"/>
                  <a:pt x="3051850" y="1924368"/>
                </a:cubicBezTo>
                <a:cubicBezTo>
                  <a:pt x="3038892" y="1935808"/>
                  <a:pt x="3022179" y="1942079"/>
                  <a:pt x="3004902" y="1941990"/>
                </a:cubicBezTo>
                <a:cubicBezTo>
                  <a:pt x="2986263" y="1946738"/>
                  <a:pt x="2969691" y="1957466"/>
                  <a:pt x="2957719" y="1972534"/>
                </a:cubicBezTo>
                <a:cubicBezTo>
                  <a:pt x="2941757" y="1987572"/>
                  <a:pt x="2934245" y="1983812"/>
                  <a:pt x="2910771" y="1984987"/>
                </a:cubicBezTo>
                <a:cubicBezTo>
                  <a:pt x="2887297" y="1986162"/>
                  <a:pt x="2896687" y="1973239"/>
                  <a:pt x="2889410" y="1976059"/>
                </a:cubicBezTo>
                <a:cubicBezTo>
                  <a:pt x="2879715" y="1981731"/>
                  <a:pt x="2869175" y="1985779"/>
                  <a:pt x="2858189" y="1988042"/>
                </a:cubicBezTo>
                <a:cubicBezTo>
                  <a:pt x="2830044" y="1988728"/>
                  <a:pt x="2801969" y="1991317"/>
                  <a:pt x="2774152" y="1995795"/>
                </a:cubicBezTo>
                <a:cubicBezTo>
                  <a:pt x="2754904" y="2001434"/>
                  <a:pt x="2761007" y="2014357"/>
                  <a:pt x="2756077" y="2025165"/>
                </a:cubicBezTo>
                <a:cubicBezTo>
                  <a:pt x="2751148" y="2035973"/>
                  <a:pt x="2743636" y="2031509"/>
                  <a:pt x="2729317" y="2036443"/>
                </a:cubicBezTo>
                <a:cubicBezTo>
                  <a:pt x="2707697" y="2049357"/>
                  <a:pt x="2690514" y="2068529"/>
                  <a:pt x="2680022" y="2091424"/>
                </a:cubicBezTo>
                <a:cubicBezTo>
                  <a:pt x="2669576" y="2109241"/>
                  <a:pt x="2656148" y="2125134"/>
                  <a:pt x="2640351" y="2138416"/>
                </a:cubicBezTo>
                <a:cubicBezTo>
                  <a:pt x="2655656" y="2131379"/>
                  <a:pt x="2669341" y="2121214"/>
                  <a:pt x="2680491" y="2108576"/>
                </a:cubicBezTo>
                <a:cubicBezTo>
                  <a:pt x="2703942" y="2087286"/>
                  <a:pt x="2728965" y="2067806"/>
                  <a:pt x="2755373" y="2050306"/>
                </a:cubicBezTo>
                <a:cubicBezTo>
                  <a:pt x="2771570" y="2038558"/>
                  <a:pt x="2790162" y="2030534"/>
                  <a:pt x="2809833" y="2026810"/>
                </a:cubicBezTo>
                <a:cubicBezTo>
                  <a:pt x="2817579" y="2029160"/>
                  <a:pt x="2836358" y="2043727"/>
                  <a:pt x="2836358" y="2050306"/>
                </a:cubicBezTo>
                <a:cubicBezTo>
                  <a:pt x="2836358" y="2056885"/>
                  <a:pt x="2830725" y="2063699"/>
                  <a:pt x="2817110" y="2076387"/>
                </a:cubicBezTo>
                <a:cubicBezTo>
                  <a:pt x="2803495" y="2089074"/>
                  <a:pt x="2785420" y="2076387"/>
                  <a:pt x="2786593" y="2081556"/>
                </a:cubicBezTo>
                <a:cubicBezTo>
                  <a:pt x="2790514" y="2090926"/>
                  <a:pt x="2798307" y="2098127"/>
                  <a:pt x="2807955" y="2101292"/>
                </a:cubicBezTo>
                <a:cubicBezTo>
                  <a:pt x="2818283" y="2103877"/>
                  <a:pt x="2817814" y="2116565"/>
                  <a:pt x="2817814" y="2122908"/>
                </a:cubicBezTo>
                <a:cubicBezTo>
                  <a:pt x="2817814" y="2129252"/>
                  <a:pt x="2811945" y="2137476"/>
                  <a:pt x="2835889" y="2157682"/>
                </a:cubicBezTo>
                <a:cubicBezTo>
                  <a:pt x="2851382" y="2172840"/>
                  <a:pt x="2872767" y="2180401"/>
                  <a:pt x="2894339" y="2178359"/>
                </a:cubicBezTo>
                <a:cubicBezTo>
                  <a:pt x="2911945" y="2178359"/>
                  <a:pt x="2902790" y="2184233"/>
                  <a:pt x="2910067" y="2183528"/>
                </a:cubicBezTo>
                <a:cubicBezTo>
                  <a:pt x="2917344" y="2182823"/>
                  <a:pt x="2918752" y="2168961"/>
                  <a:pt x="2921100" y="2157682"/>
                </a:cubicBezTo>
                <a:cubicBezTo>
                  <a:pt x="2922555" y="2147706"/>
                  <a:pt x="2927062" y="2138430"/>
                  <a:pt x="2934010" y="2131132"/>
                </a:cubicBezTo>
                <a:cubicBezTo>
                  <a:pt x="2940583" y="2126433"/>
                  <a:pt x="2945278" y="2117504"/>
                  <a:pt x="2947156" y="2134656"/>
                </a:cubicBezTo>
                <a:cubicBezTo>
                  <a:pt x="2949456" y="2152044"/>
                  <a:pt x="2943353" y="2169485"/>
                  <a:pt x="2930724" y="2181648"/>
                </a:cubicBezTo>
                <a:cubicBezTo>
                  <a:pt x="2921569" y="2186817"/>
                  <a:pt x="2923682" y="2193631"/>
                  <a:pt x="2923682" y="2198800"/>
                </a:cubicBezTo>
                <a:cubicBezTo>
                  <a:pt x="2923682" y="2203970"/>
                  <a:pt x="2913118" y="2204439"/>
                  <a:pt x="2888236" y="2218302"/>
                </a:cubicBezTo>
                <a:cubicBezTo>
                  <a:pt x="2863354" y="2232165"/>
                  <a:pt x="2855607" y="2235454"/>
                  <a:pt x="2851147" y="2233574"/>
                </a:cubicBezTo>
                <a:cubicBezTo>
                  <a:pt x="2846687" y="2231695"/>
                  <a:pt x="2837532" y="2235924"/>
                  <a:pt x="2825560" y="2246732"/>
                </a:cubicBezTo>
                <a:cubicBezTo>
                  <a:pt x="2813589" y="2257540"/>
                  <a:pt x="2800678" y="2272108"/>
                  <a:pt x="2791758" y="2271638"/>
                </a:cubicBezTo>
                <a:cubicBezTo>
                  <a:pt x="2782838" y="2271168"/>
                  <a:pt x="2775326" y="2267643"/>
                  <a:pt x="2787532" y="2255191"/>
                </a:cubicBezTo>
                <a:cubicBezTo>
                  <a:pt x="2799739" y="2242738"/>
                  <a:pt x="2803495" y="2225821"/>
                  <a:pt x="2815467" y="2219712"/>
                </a:cubicBezTo>
                <a:cubicBezTo>
                  <a:pt x="2824011" y="2215342"/>
                  <a:pt x="2833635" y="2213544"/>
                  <a:pt x="2843166" y="2214543"/>
                </a:cubicBezTo>
                <a:cubicBezTo>
                  <a:pt x="2853025" y="2214543"/>
                  <a:pt x="2848330" y="2208669"/>
                  <a:pt x="2856311" y="2202560"/>
                </a:cubicBezTo>
                <a:cubicBezTo>
                  <a:pt x="2864292" y="2196451"/>
                  <a:pt x="2850208" y="2198565"/>
                  <a:pt x="2836593" y="2196216"/>
                </a:cubicBezTo>
                <a:cubicBezTo>
                  <a:pt x="2822978" y="2193866"/>
                  <a:pt x="2833542" y="2182118"/>
                  <a:pt x="2833542" y="2182118"/>
                </a:cubicBezTo>
                <a:lnTo>
                  <a:pt x="2819457" y="2189637"/>
                </a:lnTo>
                <a:cubicBezTo>
                  <a:pt x="2810842" y="2194299"/>
                  <a:pt x="2801899" y="2198305"/>
                  <a:pt x="2792697" y="2201620"/>
                </a:cubicBezTo>
                <a:cubicBezTo>
                  <a:pt x="2787063" y="2201620"/>
                  <a:pt x="2788237" y="2205849"/>
                  <a:pt x="2786593" y="2208199"/>
                </a:cubicBezTo>
                <a:cubicBezTo>
                  <a:pt x="2779598" y="2210452"/>
                  <a:pt x="2772345" y="2211718"/>
                  <a:pt x="2764997" y="2211958"/>
                </a:cubicBezTo>
                <a:cubicBezTo>
                  <a:pt x="2764997" y="2211958"/>
                  <a:pt x="2754669" y="2233104"/>
                  <a:pt x="2738941" y="2235454"/>
                </a:cubicBezTo>
                <a:cubicBezTo>
                  <a:pt x="2723214" y="2237804"/>
                  <a:pt x="2734247" y="2237334"/>
                  <a:pt x="2722979" y="2242268"/>
                </a:cubicBezTo>
                <a:cubicBezTo>
                  <a:pt x="2711711" y="2247202"/>
                  <a:pt x="2713824" y="2236629"/>
                  <a:pt x="2711242" y="2239683"/>
                </a:cubicBezTo>
                <a:cubicBezTo>
                  <a:pt x="2706500" y="2245454"/>
                  <a:pt x="2700866" y="2250449"/>
                  <a:pt x="2694575" y="2254486"/>
                </a:cubicBezTo>
                <a:cubicBezTo>
                  <a:pt x="2682134" y="2263884"/>
                  <a:pt x="2674857" y="2266939"/>
                  <a:pt x="2665937" y="2301478"/>
                </a:cubicBezTo>
                <a:cubicBezTo>
                  <a:pt x="2660867" y="2318413"/>
                  <a:pt x="2661360" y="2336536"/>
                  <a:pt x="2667346" y="2353169"/>
                </a:cubicBezTo>
                <a:cubicBezTo>
                  <a:pt x="2667346" y="2358338"/>
                  <a:pt x="2651618" y="2349644"/>
                  <a:pt x="2647158" y="2353169"/>
                </a:cubicBezTo>
                <a:cubicBezTo>
                  <a:pt x="2639764" y="2362168"/>
                  <a:pt x="2630233" y="2369193"/>
                  <a:pt x="2619459" y="2373610"/>
                </a:cubicBezTo>
                <a:cubicBezTo>
                  <a:pt x="2603637" y="2376876"/>
                  <a:pt x="2588449" y="2382562"/>
                  <a:pt x="2574388" y="2390527"/>
                </a:cubicBezTo>
                <a:cubicBezTo>
                  <a:pt x="2568285" y="2396871"/>
                  <a:pt x="2567816" y="2405800"/>
                  <a:pt x="2564999" y="2418722"/>
                </a:cubicBezTo>
                <a:cubicBezTo>
                  <a:pt x="2560116" y="2433760"/>
                  <a:pt x="2553990" y="2448374"/>
                  <a:pt x="2546689" y="2462425"/>
                </a:cubicBezTo>
                <a:cubicBezTo>
                  <a:pt x="2548544" y="2454554"/>
                  <a:pt x="2545727" y="2446330"/>
                  <a:pt x="2539412" y="2441278"/>
                </a:cubicBezTo>
                <a:cubicBezTo>
                  <a:pt x="2528614" y="2432350"/>
                  <a:pt x="2530257" y="2424127"/>
                  <a:pt x="2530257" y="2424127"/>
                </a:cubicBezTo>
                <a:cubicBezTo>
                  <a:pt x="2528966" y="2432444"/>
                  <a:pt x="2529506" y="2440950"/>
                  <a:pt x="2531901" y="2449032"/>
                </a:cubicBezTo>
                <a:cubicBezTo>
                  <a:pt x="2538379" y="2461039"/>
                  <a:pt x="2541290" y="2474643"/>
                  <a:pt x="2540351" y="2488270"/>
                </a:cubicBezTo>
                <a:cubicBezTo>
                  <a:pt x="2537863" y="2501875"/>
                  <a:pt x="2531314" y="2514398"/>
                  <a:pt x="2521572" y="2524219"/>
                </a:cubicBezTo>
                <a:cubicBezTo>
                  <a:pt x="2513121" y="2528918"/>
                  <a:pt x="2523450" y="2514821"/>
                  <a:pt x="2523450" y="2503543"/>
                </a:cubicBezTo>
                <a:cubicBezTo>
                  <a:pt x="2523450" y="2492265"/>
                  <a:pt x="2517816" y="2491560"/>
                  <a:pt x="2514295" y="2486156"/>
                </a:cubicBezTo>
                <a:cubicBezTo>
                  <a:pt x="2510187" y="2473303"/>
                  <a:pt x="2511126" y="2459347"/>
                  <a:pt x="2516877" y="2447152"/>
                </a:cubicBezTo>
                <a:cubicBezTo>
                  <a:pt x="2523450" y="2428121"/>
                  <a:pt x="2511009" y="2439869"/>
                  <a:pt x="2503732" y="2452557"/>
                </a:cubicBezTo>
                <a:cubicBezTo>
                  <a:pt x="2494647" y="2468510"/>
                  <a:pt x="2494647" y="2488059"/>
                  <a:pt x="2503732" y="2504013"/>
                </a:cubicBezTo>
                <a:cubicBezTo>
                  <a:pt x="2514999" y="2519285"/>
                  <a:pt x="2496455" y="2517875"/>
                  <a:pt x="2503732" y="2539727"/>
                </a:cubicBezTo>
                <a:cubicBezTo>
                  <a:pt x="2511009" y="2561578"/>
                  <a:pt x="2494577" y="2572621"/>
                  <a:pt x="2497629" y="2576145"/>
                </a:cubicBezTo>
                <a:cubicBezTo>
                  <a:pt x="2500680" y="2579670"/>
                  <a:pt x="2509600" y="2574500"/>
                  <a:pt x="2513826" y="2585309"/>
                </a:cubicBezTo>
                <a:cubicBezTo>
                  <a:pt x="2518051" y="2596117"/>
                  <a:pt x="2505610" y="2591418"/>
                  <a:pt x="2501619" y="2594472"/>
                </a:cubicBezTo>
                <a:cubicBezTo>
                  <a:pt x="2497629" y="2597527"/>
                  <a:pt x="2499741" y="2601521"/>
                  <a:pt x="2501619" y="2607395"/>
                </a:cubicBezTo>
                <a:cubicBezTo>
                  <a:pt x="2503497" y="2613269"/>
                  <a:pt x="2508896" y="2609744"/>
                  <a:pt x="2506783" y="2611624"/>
                </a:cubicBezTo>
                <a:cubicBezTo>
                  <a:pt x="2501924" y="2617310"/>
                  <a:pt x="2495704" y="2621680"/>
                  <a:pt x="2488708" y="2624312"/>
                </a:cubicBezTo>
                <a:cubicBezTo>
                  <a:pt x="2478380" y="2627601"/>
                  <a:pt x="2477676" y="2622432"/>
                  <a:pt x="2471103" y="2629716"/>
                </a:cubicBezTo>
                <a:cubicBezTo>
                  <a:pt x="2464530" y="2637000"/>
                  <a:pt x="2460070" y="2644048"/>
                  <a:pt x="2453263" y="2653212"/>
                </a:cubicBezTo>
                <a:cubicBezTo>
                  <a:pt x="2446455" y="2662375"/>
                  <a:pt x="2441526" y="2658851"/>
                  <a:pt x="2434249" y="2664960"/>
                </a:cubicBezTo>
                <a:cubicBezTo>
                  <a:pt x="2426972" y="2671069"/>
                  <a:pt x="2424390" y="2675768"/>
                  <a:pt x="2415470" y="2683287"/>
                </a:cubicBezTo>
                <a:cubicBezTo>
                  <a:pt x="2400986" y="2692803"/>
                  <a:pt x="2387676" y="2704010"/>
                  <a:pt x="2375798" y="2716651"/>
                </a:cubicBezTo>
                <a:cubicBezTo>
                  <a:pt x="2365000" y="2731218"/>
                  <a:pt x="2367817" y="2734978"/>
                  <a:pt x="2362653" y="2758709"/>
                </a:cubicBezTo>
                <a:cubicBezTo>
                  <a:pt x="2357489" y="2782440"/>
                  <a:pt x="2375798" y="2823323"/>
                  <a:pt x="2387535" y="2862091"/>
                </a:cubicBezTo>
                <a:cubicBezTo>
                  <a:pt x="2399272" y="2900859"/>
                  <a:pt x="2403967" y="2890051"/>
                  <a:pt x="2402324" y="2902269"/>
                </a:cubicBezTo>
                <a:cubicBezTo>
                  <a:pt x="2400916" y="2915497"/>
                  <a:pt x="2395587" y="2928020"/>
                  <a:pt x="2387066" y="2938218"/>
                </a:cubicBezTo>
                <a:cubicBezTo>
                  <a:pt x="2378615" y="2946911"/>
                  <a:pt x="2373920" y="2932109"/>
                  <a:pt x="2362183" y="2923650"/>
                </a:cubicBezTo>
                <a:cubicBezTo>
                  <a:pt x="2350446" y="2915192"/>
                  <a:pt x="2359836" y="2909083"/>
                  <a:pt x="2348569" y="2891226"/>
                </a:cubicBezTo>
                <a:cubicBezTo>
                  <a:pt x="2340857" y="2880324"/>
                  <a:pt x="2336827" y="2867236"/>
                  <a:pt x="2337066" y="2853867"/>
                </a:cubicBezTo>
                <a:cubicBezTo>
                  <a:pt x="2336181" y="2837843"/>
                  <a:pt x="2333020" y="2822007"/>
                  <a:pt x="2327677" y="2806875"/>
                </a:cubicBezTo>
                <a:cubicBezTo>
                  <a:pt x="2321808" y="2792778"/>
                  <a:pt x="2308898" y="2774921"/>
                  <a:pt x="2289649" y="2781970"/>
                </a:cubicBezTo>
                <a:cubicBezTo>
                  <a:pt x="2270400" y="2789018"/>
                  <a:pt x="2275330" y="2785729"/>
                  <a:pt x="2266175" y="2781970"/>
                </a:cubicBezTo>
                <a:cubicBezTo>
                  <a:pt x="2257020" y="2778210"/>
                  <a:pt x="2227912" y="2767872"/>
                  <a:pt x="2214063" y="2775156"/>
                </a:cubicBezTo>
                <a:cubicBezTo>
                  <a:pt x="2200213" y="2782440"/>
                  <a:pt x="2155612" y="2773041"/>
                  <a:pt x="2146223" y="2775156"/>
                </a:cubicBezTo>
                <a:cubicBezTo>
                  <a:pt x="2136833" y="2777270"/>
                  <a:pt x="2130260" y="2778210"/>
                  <a:pt x="2130260" y="2784554"/>
                </a:cubicBezTo>
                <a:cubicBezTo>
                  <a:pt x="2130260" y="2790898"/>
                  <a:pt x="2126270" y="2792073"/>
                  <a:pt x="2142702" y="2796537"/>
                </a:cubicBezTo>
                <a:cubicBezTo>
                  <a:pt x="2159134" y="2801001"/>
                  <a:pt x="2156786" y="2805936"/>
                  <a:pt x="2155612" y="2812984"/>
                </a:cubicBezTo>
                <a:cubicBezTo>
                  <a:pt x="2154439" y="2820033"/>
                  <a:pt x="2142232" y="2809225"/>
                  <a:pt x="2135894" y="2806640"/>
                </a:cubicBezTo>
                <a:cubicBezTo>
                  <a:pt x="2129556" y="2804056"/>
                  <a:pt x="2123453" y="2811810"/>
                  <a:pt x="2112420" y="2811810"/>
                </a:cubicBezTo>
                <a:cubicBezTo>
                  <a:pt x="2101387" y="2811810"/>
                  <a:pt x="2099275" y="2801001"/>
                  <a:pt x="2088946" y="2799592"/>
                </a:cubicBezTo>
                <a:cubicBezTo>
                  <a:pt x="2080988" y="2799380"/>
                  <a:pt x="2073094" y="2798135"/>
                  <a:pt x="2065472" y="2795832"/>
                </a:cubicBezTo>
                <a:cubicBezTo>
                  <a:pt x="2055050" y="2790428"/>
                  <a:pt x="2043620" y="2787209"/>
                  <a:pt x="2031904" y="2786434"/>
                </a:cubicBezTo>
                <a:cubicBezTo>
                  <a:pt x="2005024" y="2797923"/>
                  <a:pt x="1979832" y="2813031"/>
                  <a:pt x="1957022" y="2831311"/>
                </a:cubicBezTo>
                <a:cubicBezTo>
                  <a:pt x="1940189" y="2842002"/>
                  <a:pt x="1926177" y="2856593"/>
                  <a:pt x="1916177" y="2873839"/>
                </a:cubicBezTo>
                <a:cubicBezTo>
                  <a:pt x="1911248" y="2886057"/>
                  <a:pt x="1911013" y="2887231"/>
                  <a:pt x="1927445" y="2905558"/>
                </a:cubicBezTo>
                <a:cubicBezTo>
                  <a:pt x="1943877" y="2923885"/>
                  <a:pt x="1936130" y="2920831"/>
                  <a:pt x="1933079" y="2931404"/>
                </a:cubicBezTo>
                <a:cubicBezTo>
                  <a:pt x="1930027" y="2941977"/>
                  <a:pt x="1920168" y="2954900"/>
                  <a:pt x="1909605" y="2981450"/>
                </a:cubicBezTo>
                <a:cubicBezTo>
                  <a:pt x="1899041" y="3008000"/>
                  <a:pt x="1904675" y="3021393"/>
                  <a:pt x="1918760" y="3047004"/>
                </a:cubicBezTo>
                <a:cubicBezTo>
                  <a:pt x="1928537" y="3067140"/>
                  <a:pt x="1941189" y="3085725"/>
                  <a:pt x="1956318" y="3102219"/>
                </a:cubicBezTo>
                <a:cubicBezTo>
                  <a:pt x="1964485" y="3112534"/>
                  <a:pt x="1974231" y="3121486"/>
                  <a:pt x="1985191" y="3128770"/>
                </a:cubicBezTo>
                <a:cubicBezTo>
                  <a:pt x="1991247" y="3130814"/>
                  <a:pt x="1996724" y="3134268"/>
                  <a:pt x="2001153" y="3138873"/>
                </a:cubicBezTo>
                <a:cubicBezTo>
                  <a:pt x="2005613" y="3143337"/>
                  <a:pt x="2004440" y="3145217"/>
                  <a:pt x="2019698" y="3141222"/>
                </a:cubicBezTo>
                <a:cubicBezTo>
                  <a:pt x="2031698" y="3136406"/>
                  <a:pt x="2044226" y="3132999"/>
                  <a:pt x="2057021" y="3131119"/>
                </a:cubicBezTo>
                <a:cubicBezTo>
                  <a:pt x="2066355" y="3129827"/>
                  <a:pt x="2075841" y="3131918"/>
                  <a:pt x="2083782" y="3136993"/>
                </a:cubicBezTo>
                <a:cubicBezTo>
                  <a:pt x="2089650" y="3142632"/>
                  <a:pt x="2090589" y="3139343"/>
                  <a:pt x="2090589" y="3136993"/>
                </a:cubicBezTo>
                <a:cubicBezTo>
                  <a:pt x="2092009" y="3131049"/>
                  <a:pt x="2094138" y="3125292"/>
                  <a:pt x="2096927" y="3119841"/>
                </a:cubicBezTo>
                <a:cubicBezTo>
                  <a:pt x="2104458" y="3109033"/>
                  <a:pt x="2110683" y="3097356"/>
                  <a:pt x="2115472" y="3085067"/>
                </a:cubicBezTo>
                <a:cubicBezTo>
                  <a:pt x="2117819" y="3074024"/>
                  <a:pt x="2117819" y="3051468"/>
                  <a:pt x="2131904" y="3050058"/>
                </a:cubicBezTo>
                <a:cubicBezTo>
                  <a:pt x="2155105" y="3045523"/>
                  <a:pt x="2178687" y="3043244"/>
                  <a:pt x="2202326" y="3043244"/>
                </a:cubicBezTo>
                <a:cubicBezTo>
                  <a:pt x="2229556" y="3045124"/>
                  <a:pt x="2217584" y="3058517"/>
                  <a:pt x="2210541" y="3072849"/>
                </a:cubicBezTo>
                <a:cubicBezTo>
                  <a:pt x="2203499" y="3087182"/>
                  <a:pt x="2200448" y="3088592"/>
                  <a:pt x="2200448" y="3099400"/>
                </a:cubicBezTo>
                <a:cubicBezTo>
                  <a:pt x="2200448" y="3110208"/>
                  <a:pt x="2203734" y="3110208"/>
                  <a:pt x="2194814" y="3116552"/>
                </a:cubicBezTo>
                <a:cubicBezTo>
                  <a:pt x="2185894" y="3122896"/>
                  <a:pt x="2191528" y="3112792"/>
                  <a:pt x="2188006" y="3119136"/>
                </a:cubicBezTo>
                <a:cubicBezTo>
                  <a:pt x="2183931" y="3124587"/>
                  <a:pt x="2178924" y="3129287"/>
                  <a:pt x="2173218" y="3132999"/>
                </a:cubicBezTo>
                <a:cubicBezTo>
                  <a:pt x="2174861" y="3131354"/>
                  <a:pt x="2178852" y="3143807"/>
                  <a:pt x="2178852" y="3149681"/>
                </a:cubicBezTo>
                <a:cubicBezTo>
                  <a:pt x="2178852" y="3155555"/>
                  <a:pt x="2178852" y="3158609"/>
                  <a:pt x="2178852" y="3173177"/>
                </a:cubicBezTo>
                <a:cubicBezTo>
                  <a:pt x="2178852" y="3187745"/>
                  <a:pt x="2150213" y="3202782"/>
                  <a:pt x="2150213" y="3202782"/>
                </a:cubicBezTo>
                <a:cubicBezTo>
                  <a:pt x="2158251" y="3206706"/>
                  <a:pt x="2167089" y="3208726"/>
                  <a:pt x="2176035" y="3208656"/>
                </a:cubicBezTo>
                <a:cubicBezTo>
                  <a:pt x="2192896" y="3207505"/>
                  <a:pt x="2209802" y="3210066"/>
                  <a:pt x="2225565" y="3216174"/>
                </a:cubicBezTo>
                <a:cubicBezTo>
                  <a:pt x="2241527" y="3223693"/>
                  <a:pt x="2272513" y="3210300"/>
                  <a:pt x="2294578" y="3221344"/>
                </a:cubicBezTo>
                <a:cubicBezTo>
                  <a:pt x="2316644" y="3232387"/>
                  <a:pt x="2308898" y="3239436"/>
                  <a:pt x="2310541" y="3249774"/>
                </a:cubicBezTo>
                <a:cubicBezTo>
                  <a:pt x="2312914" y="3267842"/>
                  <a:pt x="2313698" y="3286075"/>
                  <a:pt x="2312888" y="3304284"/>
                </a:cubicBezTo>
                <a:cubicBezTo>
                  <a:pt x="2311245" y="3312508"/>
                  <a:pt x="2300916" y="3335769"/>
                  <a:pt x="2295283" y="3351276"/>
                </a:cubicBezTo>
                <a:cubicBezTo>
                  <a:pt x="2289649" y="3366784"/>
                  <a:pt x="2311245" y="3379472"/>
                  <a:pt x="2331433" y="3393099"/>
                </a:cubicBezTo>
                <a:cubicBezTo>
                  <a:pt x="2345759" y="3403343"/>
                  <a:pt x="2361597" y="3411261"/>
                  <a:pt x="2378381" y="3416595"/>
                </a:cubicBezTo>
                <a:cubicBezTo>
                  <a:pt x="2388709" y="3419649"/>
                  <a:pt x="2407958" y="3400853"/>
                  <a:pt x="2443169" y="3403202"/>
                </a:cubicBezTo>
                <a:cubicBezTo>
                  <a:pt x="2463521" y="3404353"/>
                  <a:pt x="2481572" y="3416642"/>
                  <a:pt x="2490117" y="3435157"/>
                </a:cubicBezTo>
                <a:cubicBezTo>
                  <a:pt x="2494413" y="3419508"/>
                  <a:pt x="2501244" y="3404683"/>
                  <a:pt x="2510305" y="3391219"/>
                </a:cubicBezTo>
                <a:cubicBezTo>
                  <a:pt x="2526267" y="3365844"/>
                  <a:pt x="2526971" y="3358325"/>
                  <a:pt x="2548567" y="3350102"/>
                </a:cubicBezTo>
                <a:cubicBezTo>
                  <a:pt x="2570163" y="3341878"/>
                  <a:pt x="2577675" y="3340468"/>
                  <a:pt x="2612886" y="3329190"/>
                </a:cubicBezTo>
                <a:cubicBezTo>
                  <a:pt x="2648097" y="3317912"/>
                  <a:pt x="2641524" y="3326136"/>
                  <a:pt x="2659834" y="3327780"/>
                </a:cubicBezTo>
                <a:cubicBezTo>
                  <a:pt x="2694787" y="3330130"/>
                  <a:pt x="2729411" y="3336121"/>
                  <a:pt x="2763119" y="3345637"/>
                </a:cubicBezTo>
                <a:cubicBezTo>
                  <a:pt x="2805607" y="3358325"/>
                  <a:pt x="2870630" y="3362084"/>
                  <a:pt x="2895278" y="3372423"/>
                </a:cubicBezTo>
                <a:cubicBezTo>
                  <a:pt x="2919926" y="3382761"/>
                  <a:pt x="2931428" y="3412131"/>
                  <a:pt x="2957015" y="3436096"/>
                </a:cubicBezTo>
                <a:cubicBezTo>
                  <a:pt x="2982601" y="3460062"/>
                  <a:pt x="3014761" y="3481444"/>
                  <a:pt x="3027437" y="3492722"/>
                </a:cubicBezTo>
                <a:cubicBezTo>
                  <a:pt x="3040113" y="3504000"/>
                  <a:pt x="3117107" y="3514338"/>
                  <a:pt x="3134009" y="3521152"/>
                </a:cubicBezTo>
                <a:cubicBezTo>
                  <a:pt x="3154314" y="3531537"/>
                  <a:pt x="3169361" y="3549934"/>
                  <a:pt x="3175558" y="3571903"/>
                </a:cubicBezTo>
                <a:cubicBezTo>
                  <a:pt x="3177201" y="3588350"/>
                  <a:pt x="3194102" y="3596574"/>
                  <a:pt x="3217341" y="3606207"/>
                </a:cubicBezTo>
                <a:cubicBezTo>
                  <a:pt x="3240581" y="3615841"/>
                  <a:pt x="3247858" y="3627119"/>
                  <a:pt x="3264289" y="3656959"/>
                </a:cubicBezTo>
                <a:cubicBezTo>
                  <a:pt x="3280721" y="3686798"/>
                  <a:pt x="3274618" y="3695022"/>
                  <a:pt x="3295510" y="3702541"/>
                </a:cubicBezTo>
                <a:cubicBezTo>
                  <a:pt x="3316402" y="3710059"/>
                  <a:pt x="3459828" y="3749533"/>
                  <a:pt x="3496447" y="3763160"/>
                </a:cubicBezTo>
                <a:cubicBezTo>
                  <a:pt x="3533067" y="3776788"/>
                  <a:pt x="3578137" y="3815321"/>
                  <a:pt x="3590343" y="3819785"/>
                </a:cubicBezTo>
                <a:cubicBezTo>
                  <a:pt x="3602550" y="3824249"/>
                  <a:pt x="3623911" y="3816026"/>
                  <a:pt x="3633535" y="3821430"/>
                </a:cubicBezTo>
                <a:cubicBezTo>
                  <a:pt x="3643160" y="3826834"/>
                  <a:pt x="3627902" y="3855029"/>
                  <a:pt x="3639873" y="3875001"/>
                </a:cubicBezTo>
                <a:cubicBezTo>
                  <a:pt x="3651845" y="3894972"/>
                  <a:pt x="3652784" y="3896852"/>
                  <a:pt x="3645507" y="3911654"/>
                </a:cubicBezTo>
                <a:cubicBezTo>
                  <a:pt x="3638230" y="3926457"/>
                  <a:pt x="3609592" y="3962406"/>
                  <a:pt x="3598559" y="3980497"/>
                </a:cubicBezTo>
                <a:cubicBezTo>
                  <a:pt x="3585484" y="3996428"/>
                  <a:pt x="3568724" y="4008928"/>
                  <a:pt x="3549733" y="4016916"/>
                </a:cubicBezTo>
                <a:cubicBezTo>
                  <a:pt x="3536118" y="4024435"/>
                  <a:pt x="3523912" y="4016916"/>
                  <a:pt x="3536118" y="4031954"/>
                </a:cubicBezTo>
                <a:cubicBezTo>
                  <a:pt x="3548325" y="4046991"/>
                  <a:pt x="3536118" y="4059444"/>
                  <a:pt x="3526494" y="4073071"/>
                </a:cubicBezTo>
                <a:cubicBezTo>
                  <a:pt x="3516870" y="4086699"/>
                  <a:pt x="3526494" y="4084819"/>
                  <a:pt x="3523912" y="4128287"/>
                </a:cubicBezTo>
                <a:cubicBezTo>
                  <a:pt x="3521330" y="4171754"/>
                  <a:pt x="3523912" y="4218511"/>
                  <a:pt x="3519217" y="4237308"/>
                </a:cubicBezTo>
                <a:cubicBezTo>
                  <a:pt x="3514522" y="4256105"/>
                  <a:pt x="3486354" y="4220861"/>
                  <a:pt x="3454194" y="4260804"/>
                </a:cubicBezTo>
                <a:cubicBezTo>
                  <a:pt x="3422035" y="4300747"/>
                  <a:pt x="3413349" y="4331292"/>
                  <a:pt x="3394336" y="4336226"/>
                </a:cubicBezTo>
                <a:cubicBezTo>
                  <a:pt x="3365627" y="4345014"/>
                  <a:pt x="3338749" y="4358947"/>
                  <a:pt x="3314993" y="4377344"/>
                </a:cubicBezTo>
                <a:cubicBezTo>
                  <a:pt x="3302270" y="4388058"/>
                  <a:pt x="3292552" y="4401897"/>
                  <a:pt x="3286825" y="4417522"/>
                </a:cubicBezTo>
                <a:cubicBezTo>
                  <a:pt x="3277200" y="4438433"/>
                  <a:pt x="3267576" y="4480961"/>
                  <a:pt x="3257247" y="4507277"/>
                </a:cubicBezTo>
                <a:cubicBezTo>
                  <a:pt x="3246919" y="4533592"/>
                  <a:pt x="3230018" y="4548159"/>
                  <a:pt x="3191520" y="4583403"/>
                </a:cubicBezTo>
                <a:cubicBezTo>
                  <a:pt x="3153023" y="4618647"/>
                  <a:pt x="3136122" y="4653891"/>
                  <a:pt x="3111239" y="4681851"/>
                </a:cubicBezTo>
                <a:cubicBezTo>
                  <a:pt x="3086356" y="4709812"/>
                  <a:pt x="3092929" y="4703468"/>
                  <a:pt x="3087765" y="4708872"/>
                </a:cubicBezTo>
                <a:cubicBezTo>
                  <a:pt x="3074385" y="4722030"/>
                  <a:pt x="3019690" y="4687255"/>
                  <a:pt x="3034010" y="4706522"/>
                </a:cubicBezTo>
                <a:cubicBezTo>
                  <a:pt x="3044338" y="4720855"/>
                  <a:pt x="3028141" y="4706522"/>
                  <a:pt x="3036826" y="4719915"/>
                </a:cubicBezTo>
                <a:cubicBezTo>
                  <a:pt x="3045512" y="4733308"/>
                  <a:pt x="3052085" y="4738712"/>
                  <a:pt x="3032836" y="4762677"/>
                </a:cubicBezTo>
                <a:cubicBezTo>
                  <a:pt x="3013587" y="4786643"/>
                  <a:pt x="2991522" y="4781709"/>
                  <a:pt x="2976263" y="4786173"/>
                </a:cubicBezTo>
                <a:cubicBezTo>
                  <a:pt x="2961005" y="4790638"/>
                  <a:pt x="2938236" y="4770431"/>
                  <a:pt x="2936827" y="4780299"/>
                </a:cubicBezTo>
                <a:cubicBezTo>
                  <a:pt x="2934034" y="4795924"/>
                  <a:pt x="2925700" y="4810022"/>
                  <a:pt x="2913353" y="4820008"/>
                </a:cubicBezTo>
                <a:cubicBezTo>
                  <a:pt x="2901381" y="4826116"/>
                  <a:pt x="2869222" y="4835045"/>
                  <a:pt x="2870161" y="4838804"/>
                </a:cubicBezTo>
                <a:cubicBezTo>
                  <a:pt x="2885184" y="4909292"/>
                  <a:pt x="2917109" y="4916811"/>
                  <a:pt x="2883541" y="4913521"/>
                </a:cubicBezTo>
                <a:cubicBezTo>
                  <a:pt x="2793166" y="4904828"/>
                  <a:pt x="2857485" y="4883212"/>
                  <a:pt x="2794809" y="5015024"/>
                </a:cubicBezTo>
                <a:cubicBezTo>
                  <a:pt x="2785185" y="5035230"/>
                  <a:pt x="2775561" y="5024657"/>
                  <a:pt x="2777204" y="5048623"/>
                </a:cubicBezTo>
                <a:cubicBezTo>
                  <a:pt x="2778847" y="5072589"/>
                  <a:pt x="2777204" y="5090446"/>
                  <a:pt x="2789880" y="5105248"/>
                </a:cubicBezTo>
                <a:cubicBezTo>
                  <a:pt x="2802556" y="5120051"/>
                  <a:pt x="2793870" y="5119581"/>
                  <a:pt x="2772274" y="5139552"/>
                </a:cubicBezTo>
                <a:cubicBezTo>
                  <a:pt x="2755068" y="5152357"/>
                  <a:pt x="2740397" y="5168311"/>
                  <a:pt x="2729082" y="5186544"/>
                </a:cubicBezTo>
                <a:cubicBezTo>
                  <a:pt x="2709129" y="5217089"/>
                  <a:pt x="2689881" y="5215679"/>
                  <a:pt x="2696923" y="5238705"/>
                </a:cubicBezTo>
                <a:cubicBezTo>
                  <a:pt x="2703965" y="5261731"/>
                  <a:pt x="2705843" y="5296270"/>
                  <a:pt x="2717815" y="5330574"/>
                </a:cubicBezTo>
                <a:cubicBezTo>
                  <a:pt x="2729786" y="5364879"/>
                  <a:pt x="2754669" y="5359005"/>
                  <a:pt x="2793870" y="5382970"/>
                </a:cubicBezTo>
                <a:cubicBezTo>
                  <a:pt x="2833072" y="5406936"/>
                  <a:pt x="2838002" y="5394013"/>
                  <a:pt x="2857250" y="5400122"/>
                </a:cubicBezTo>
                <a:cubicBezTo>
                  <a:pt x="2876499" y="5406231"/>
                  <a:pt x="2843635" y="5407641"/>
                  <a:pt x="2809129" y="5413515"/>
                </a:cubicBezTo>
                <a:cubicBezTo>
                  <a:pt x="2782861" y="5421175"/>
                  <a:pt x="2755373" y="5423736"/>
                  <a:pt x="2728143" y="5421034"/>
                </a:cubicBezTo>
                <a:cubicBezTo>
                  <a:pt x="2692580" y="5408205"/>
                  <a:pt x="2658942" y="5390583"/>
                  <a:pt x="2628144" y="5368638"/>
                </a:cubicBezTo>
                <a:cubicBezTo>
                  <a:pt x="2603097" y="5352050"/>
                  <a:pt x="2582018" y="5330151"/>
                  <a:pt x="2566407" y="5304494"/>
                </a:cubicBezTo>
                <a:cubicBezTo>
                  <a:pt x="2555140" y="5279823"/>
                  <a:pt x="2547159" y="5255152"/>
                  <a:pt x="2532840" y="5221553"/>
                </a:cubicBezTo>
                <a:cubicBezTo>
                  <a:pt x="2518520" y="5187954"/>
                  <a:pt x="2528849" y="5167042"/>
                  <a:pt x="2535187" y="5093265"/>
                </a:cubicBezTo>
                <a:cubicBezTo>
                  <a:pt x="2538168" y="5035794"/>
                  <a:pt x="2545398" y="4978629"/>
                  <a:pt x="2556783" y="4922215"/>
                </a:cubicBezTo>
                <a:cubicBezTo>
                  <a:pt x="2567112" y="4882507"/>
                  <a:pt x="2599271" y="4706287"/>
                  <a:pt x="2607956" y="4660705"/>
                </a:cubicBezTo>
                <a:cubicBezTo>
                  <a:pt x="2616642" y="4615123"/>
                  <a:pt x="2657721" y="4429975"/>
                  <a:pt x="2661008" y="4400840"/>
                </a:cubicBezTo>
                <a:cubicBezTo>
                  <a:pt x="2663378" y="4373773"/>
                  <a:pt x="2667393" y="4346846"/>
                  <a:pt x="2672979" y="4320249"/>
                </a:cubicBezTo>
                <a:cubicBezTo>
                  <a:pt x="2676735" y="4290010"/>
                  <a:pt x="2677510" y="4259465"/>
                  <a:pt x="2675327" y="4229085"/>
                </a:cubicBezTo>
                <a:cubicBezTo>
                  <a:pt x="2675327" y="4226265"/>
                  <a:pt x="2672979" y="4223915"/>
                  <a:pt x="2664059" y="4196190"/>
                </a:cubicBezTo>
                <a:cubicBezTo>
                  <a:pt x="2657416" y="4173963"/>
                  <a:pt x="2641735" y="4155542"/>
                  <a:pt x="2620867" y="4145439"/>
                </a:cubicBezTo>
                <a:cubicBezTo>
                  <a:pt x="2600914" y="4133456"/>
                  <a:pt x="2580022" y="4118654"/>
                  <a:pt x="2564060" y="4107376"/>
                </a:cubicBezTo>
                <a:cubicBezTo>
                  <a:pt x="2544717" y="4094312"/>
                  <a:pt x="2527417" y="4078476"/>
                  <a:pt x="2512652" y="4060384"/>
                </a:cubicBezTo>
                <a:cubicBezTo>
                  <a:pt x="2497018" y="4035595"/>
                  <a:pt x="2483896" y="4009304"/>
                  <a:pt x="2473450" y="3981907"/>
                </a:cubicBezTo>
                <a:cubicBezTo>
                  <a:pt x="2454366" y="3942011"/>
                  <a:pt x="2432723" y="3903407"/>
                  <a:pt x="2408662" y="3866307"/>
                </a:cubicBezTo>
                <a:cubicBezTo>
                  <a:pt x="2388756" y="3841660"/>
                  <a:pt x="2374296" y="3813065"/>
                  <a:pt x="2366174" y="3782427"/>
                </a:cubicBezTo>
                <a:cubicBezTo>
                  <a:pt x="2352559" y="3739899"/>
                  <a:pt x="2378146" y="3739194"/>
                  <a:pt x="2382841" y="3715228"/>
                </a:cubicBezTo>
                <a:cubicBezTo>
                  <a:pt x="2392301" y="3686657"/>
                  <a:pt x="2405235" y="3659355"/>
                  <a:pt x="2421338" y="3633932"/>
                </a:cubicBezTo>
                <a:cubicBezTo>
                  <a:pt x="2438944" y="3600333"/>
                  <a:pt x="2462183" y="3590700"/>
                  <a:pt x="2475798" y="3560860"/>
                </a:cubicBezTo>
                <a:cubicBezTo>
                  <a:pt x="2489413" y="3531020"/>
                  <a:pt x="2479084" y="3530785"/>
                  <a:pt x="2474389" y="3501650"/>
                </a:cubicBezTo>
                <a:cubicBezTo>
                  <a:pt x="2469694" y="3472515"/>
                  <a:pt x="2475798" y="3478154"/>
                  <a:pt x="2467112" y="3461472"/>
                </a:cubicBezTo>
                <a:cubicBezTo>
                  <a:pt x="2458427" y="3444790"/>
                  <a:pt x="2453497" y="3426463"/>
                  <a:pt x="2445516" y="3421059"/>
                </a:cubicBezTo>
                <a:cubicBezTo>
                  <a:pt x="2437535" y="3415655"/>
                  <a:pt x="2425329" y="3412131"/>
                  <a:pt x="2418286" y="3421059"/>
                </a:cubicBezTo>
                <a:cubicBezTo>
                  <a:pt x="2411244" y="3429988"/>
                  <a:pt x="2398099" y="3453249"/>
                  <a:pt x="2390118" y="3454658"/>
                </a:cubicBezTo>
                <a:cubicBezTo>
                  <a:pt x="2382137" y="3456068"/>
                  <a:pt x="2378850" y="3447140"/>
                  <a:pt x="2374155" y="3441970"/>
                </a:cubicBezTo>
                <a:cubicBezTo>
                  <a:pt x="2369461" y="3436801"/>
                  <a:pt x="2346221" y="3436801"/>
                  <a:pt x="2341292" y="3431397"/>
                </a:cubicBezTo>
                <a:cubicBezTo>
                  <a:pt x="2336362" y="3425993"/>
                  <a:pt x="2324390" y="3425523"/>
                  <a:pt x="2316409" y="3421764"/>
                </a:cubicBezTo>
                <a:cubicBezTo>
                  <a:pt x="2300146" y="3413681"/>
                  <a:pt x="2284461" y="3404494"/>
                  <a:pt x="2269461" y="3394274"/>
                </a:cubicBezTo>
                <a:cubicBezTo>
                  <a:pt x="2257189" y="3382502"/>
                  <a:pt x="2250022" y="3366384"/>
                  <a:pt x="2249508" y="3349396"/>
                </a:cubicBezTo>
                <a:cubicBezTo>
                  <a:pt x="2249508" y="3329895"/>
                  <a:pt x="2232842" y="3322376"/>
                  <a:pt x="2195049" y="3295591"/>
                </a:cubicBezTo>
                <a:cubicBezTo>
                  <a:pt x="2165805" y="3273834"/>
                  <a:pt x="2131739" y="3259478"/>
                  <a:pt x="2095754" y="3253768"/>
                </a:cubicBezTo>
                <a:cubicBezTo>
                  <a:pt x="2048806" y="3242490"/>
                  <a:pt x="2031670" y="3210536"/>
                  <a:pt x="2016411" y="3201607"/>
                </a:cubicBezTo>
                <a:cubicBezTo>
                  <a:pt x="2001153" y="3192679"/>
                  <a:pt x="2002797" y="3182810"/>
                  <a:pt x="1969463" y="3186570"/>
                </a:cubicBezTo>
                <a:cubicBezTo>
                  <a:pt x="1936130" y="3190329"/>
                  <a:pt x="1895051" y="3171532"/>
                  <a:pt x="1869464" y="3161194"/>
                </a:cubicBezTo>
                <a:cubicBezTo>
                  <a:pt x="1843878" y="3150856"/>
                  <a:pt x="1799042" y="3143337"/>
                  <a:pt x="1778855" y="3130649"/>
                </a:cubicBezTo>
                <a:cubicBezTo>
                  <a:pt x="1758667" y="3117962"/>
                  <a:pt x="1726038" y="3113262"/>
                  <a:pt x="1711484" y="3083657"/>
                </a:cubicBezTo>
                <a:cubicBezTo>
                  <a:pt x="1696930" y="3054053"/>
                  <a:pt x="1699512" y="3065096"/>
                  <a:pt x="1705146" y="3038075"/>
                </a:cubicBezTo>
                <a:cubicBezTo>
                  <a:pt x="1710780" y="3011055"/>
                  <a:pt x="1672283" y="2988969"/>
                  <a:pt x="1649043" y="2963593"/>
                </a:cubicBezTo>
                <a:cubicBezTo>
                  <a:pt x="1625804" y="2938218"/>
                  <a:pt x="1608199" y="2934458"/>
                  <a:pt x="1596227" y="2902974"/>
                </a:cubicBezTo>
                <a:cubicBezTo>
                  <a:pt x="1584255" y="2871489"/>
                  <a:pt x="1566650" y="2873134"/>
                  <a:pt x="1543410" y="2850578"/>
                </a:cubicBezTo>
                <a:cubicBezTo>
                  <a:pt x="1520171" y="2828022"/>
                  <a:pt x="1519936" y="2799827"/>
                  <a:pt x="1509608" y="2774451"/>
                </a:cubicBezTo>
                <a:cubicBezTo>
                  <a:pt x="1499279" y="2749075"/>
                  <a:pt x="1435899" y="2712422"/>
                  <a:pt x="1435899" y="2712422"/>
                </a:cubicBezTo>
                <a:cubicBezTo>
                  <a:pt x="1435899" y="2712422"/>
                  <a:pt x="1452801" y="2755184"/>
                  <a:pt x="1459373" y="2772336"/>
                </a:cubicBezTo>
                <a:cubicBezTo>
                  <a:pt x="1471406" y="2803046"/>
                  <a:pt x="1485850" y="2832744"/>
                  <a:pt x="1502566" y="2861151"/>
                </a:cubicBezTo>
                <a:cubicBezTo>
                  <a:pt x="1521814" y="2891696"/>
                  <a:pt x="1538716" y="2899214"/>
                  <a:pt x="1556321" y="2929759"/>
                </a:cubicBezTo>
                <a:cubicBezTo>
                  <a:pt x="1573927" y="2960304"/>
                  <a:pt x="1556321" y="2979101"/>
                  <a:pt x="1550687" y="2967118"/>
                </a:cubicBezTo>
                <a:cubicBezTo>
                  <a:pt x="1545053" y="2955135"/>
                  <a:pt x="1518528" y="2949966"/>
                  <a:pt x="1518528" y="2935868"/>
                </a:cubicBezTo>
                <a:cubicBezTo>
                  <a:pt x="1517601" y="2923580"/>
                  <a:pt x="1513474" y="2911761"/>
                  <a:pt x="1506556" y="2901564"/>
                </a:cubicBezTo>
                <a:cubicBezTo>
                  <a:pt x="1500922" y="2890286"/>
                  <a:pt x="1476040" y="2878068"/>
                  <a:pt x="1452096" y="2858096"/>
                </a:cubicBezTo>
                <a:cubicBezTo>
                  <a:pt x="1428153" y="2838125"/>
                  <a:pt x="1411252" y="2829901"/>
                  <a:pt x="1426510" y="2829901"/>
                </a:cubicBezTo>
                <a:cubicBezTo>
                  <a:pt x="1441768" y="2829901"/>
                  <a:pt x="1463364" y="2843999"/>
                  <a:pt x="1459373" y="2835070"/>
                </a:cubicBezTo>
                <a:cubicBezTo>
                  <a:pt x="1455383" y="2826142"/>
                  <a:pt x="1428153" y="2798417"/>
                  <a:pt x="1415242" y="2778915"/>
                </a:cubicBezTo>
                <a:cubicBezTo>
                  <a:pt x="1402700" y="2755325"/>
                  <a:pt x="1392555" y="2730537"/>
                  <a:pt x="1384961" y="2704903"/>
                </a:cubicBezTo>
                <a:cubicBezTo>
                  <a:pt x="1368045" y="2671774"/>
                  <a:pt x="1337675" y="2647526"/>
                  <a:pt x="1301628" y="2638409"/>
                </a:cubicBezTo>
                <a:cubicBezTo>
                  <a:pt x="1278154" y="2636060"/>
                  <a:pt x="1271816" y="2625017"/>
                  <a:pt x="1263835" y="2601051"/>
                </a:cubicBezTo>
                <a:cubicBezTo>
                  <a:pt x="1259011" y="2577907"/>
                  <a:pt x="1252337" y="2555210"/>
                  <a:pt x="1243882" y="2533148"/>
                </a:cubicBezTo>
                <a:cubicBezTo>
                  <a:pt x="1233553" y="2514351"/>
                  <a:pt x="1188483" y="2451617"/>
                  <a:pt x="1187779" y="2427886"/>
                </a:cubicBezTo>
                <a:cubicBezTo>
                  <a:pt x="1187075" y="2404155"/>
                  <a:pt x="1174164" y="2333902"/>
                  <a:pt x="1190127" y="2295604"/>
                </a:cubicBezTo>
                <a:cubicBezTo>
                  <a:pt x="1206089" y="2257305"/>
                  <a:pt x="1202098" y="2170135"/>
                  <a:pt x="1199751" y="2152983"/>
                </a:cubicBezTo>
                <a:cubicBezTo>
                  <a:pt x="1197403" y="2135831"/>
                  <a:pt x="1167357" y="2102937"/>
                  <a:pt x="1167357" y="2091424"/>
                </a:cubicBezTo>
                <a:cubicBezTo>
                  <a:pt x="1167357" y="2079911"/>
                  <a:pt x="1184258" y="2086255"/>
                  <a:pt x="1196934" y="2089779"/>
                </a:cubicBezTo>
                <a:cubicBezTo>
                  <a:pt x="1209610" y="2093304"/>
                  <a:pt x="1237075" y="2104817"/>
                  <a:pt x="1237075" y="2104817"/>
                </a:cubicBezTo>
                <a:cubicBezTo>
                  <a:pt x="1227413" y="2086492"/>
                  <a:pt x="1216180" y="2069039"/>
                  <a:pt x="1203507" y="2052656"/>
                </a:cubicBezTo>
                <a:cubicBezTo>
                  <a:pt x="1183713" y="2036547"/>
                  <a:pt x="1160761" y="2024780"/>
                  <a:pt x="1136136" y="2018116"/>
                </a:cubicBezTo>
                <a:cubicBezTo>
                  <a:pt x="1118125" y="2016359"/>
                  <a:pt x="1101400" y="2007990"/>
                  <a:pt x="1089188" y="1994621"/>
                </a:cubicBezTo>
                <a:cubicBezTo>
                  <a:pt x="1080268" y="1980288"/>
                  <a:pt x="1070644" y="1961726"/>
                  <a:pt x="1064306" y="1949743"/>
                </a:cubicBezTo>
                <a:cubicBezTo>
                  <a:pt x="1057968" y="1937760"/>
                  <a:pt x="1030503" y="1923663"/>
                  <a:pt x="1024165" y="1910975"/>
                </a:cubicBezTo>
                <a:cubicBezTo>
                  <a:pt x="1017827" y="1898287"/>
                  <a:pt x="1019471" y="1873617"/>
                  <a:pt x="1010550" y="1860929"/>
                </a:cubicBezTo>
                <a:cubicBezTo>
                  <a:pt x="1003656" y="1847896"/>
                  <a:pt x="988494" y="1841587"/>
                  <a:pt x="974400" y="1845891"/>
                </a:cubicBezTo>
                <a:cubicBezTo>
                  <a:pt x="960081" y="1851060"/>
                  <a:pt x="955387" y="1838373"/>
                  <a:pt x="944119" y="1819811"/>
                </a:cubicBezTo>
                <a:cubicBezTo>
                  <a:pt x="933380" y="1805394"/>
                  <a:pt x="918204" y="1794907"/>
                  <a:pt x="900927" y="1789971"/>
                </a:cubicBezTo>
                <a:cubicBezTo>
                  <a:pt x="886615" y="1778134"/>
                  <a:pt x="875075" y="1763296"/>
                  <a:pt x="867124" y="1746503"/>
                </a:cubicBezTo>
                <a:cubicBezTo>
                  <a:pt x="852307" y="1723882"/>
                  <a:pt x="834277" y="1703541"/>
                  <a:pt x="813604" y="1686119"/>
                </a:cubicBezTo>
                <a:cubicBezTo>
                  <a:pt x="767559" y="1667193"/>
                  <a:pt x="720546" y="1650722"/>
                  <a:pt x="672760" y="1636777"/>
                </a:cubicBezTo>
                <a:cubicBezTo>
                  <a:pt x="656598" y="1639139"/>
                  <a:pt x="640246" y="1639926"/>
                  <a:pt x="623934" y="1639127"/>
                </a:cubicBezTo>
                <a:cubicBezTo>
                  <a:pt x="614309" y="1636073"/>
                  <a:pt x="581446" y="1607643"/>
                  <a:pt x="564779" y="1601769"/>
                </a:cubicBezTo>
                <a:cubicBezTo>
                  <a:pt x="548113" y="1595895"/>
                  <a:pt x="535906" y="1608347"/>
                  <a:pt x="527925" y="1627144"/>
                </a:cubicBezTo>
                <a:cubicBezTo>
                  <a:pt x="509404" y="1653093"/>
                  <a:pt x="485953" y="1675130"/>
                  <a:pt x="458911" y="1691993"/>
                </a:cubicBezTo>
                <a:cubicBezTo>
                  <a:pt x="437315" y="1706325"/>
                  <a:pt x="419710" y="1707735"/>
                  <a:pt x="421118" y="1700216"/>
                </a:cubicBezTo>
                <a:cubicBezTo>
                  <a:pt x="422205" y="1687456"/>
                  <a:pt x="424968" y="1674895"/>
                  <a:pt x="429334" y="1662858"/>
                </a:cubicBezTo>
                <a:cubicBezTo>
                  <a:pt x="436376" y="1645001"/>
                  <a:pt x="440367" y="1639362"/>
                  <a:pt x="462902" y="1628554"/>
                </a:cubicBezTo>
                <a:cubicBezTo>
                  <a:pt x="485437" y="1617746"/>
                  <a:pt x="484498" y="1616571"/>
                  <a:pt x="475813" y="1617276"/>
                </a:cubicBezTo>
                <a:cubicBezTo>
                  <a:pt x="467127" y="1617981"/>
                  <a:pt x="460555" y="1615866"/>
                  <a:pt x="478160" y="1605528"/>
                </a:cubicBezTo>
                <a:cubicBezTo>
                  <a:pt x="495766" y="1595190"/>
                  <a:pt x="503042" y="1593545"/>
                  <a:pt x="501634" y="1584616"/>
                </a:cubicBezTo>
                <a:cubicBezTo>
                  <a:pt x="500226" y="1575688"/>
                  <a:pt x="463137" y="1596599"/>
                  <a:pt x="439193" y="1615866"/>
                </a:cubicBezTo>
                <a:cubicBezTo>
                  <a:pt x="414989" y="1633937"/>
                  <a:pt x="394771" y="1656815"/>
                  <a:pt x="379804" y="1683065"/>
                </a:cubicBezTo>
                <a:cubicBezTo>
                  <a:pt x="359147" y="1717369"/>
                  <a:pt x="382386" y="1704681"/>
                  <a:pt x="364781" y="1727237"/>
                </a:cubicBezTo>
                <a:cubicBezTo>
                  <a:pt x="347175" y="1749793"/>
                  <a:pt x="287082" y="1795140"/>
                  <a:pt x="269241" y="1812292"/>
                </a:cubicBezTo>
                <a:cubicBezTo>
                  <a:pt x="232537" y="1838749"/>
                  <a:pt x="192321" y="1859942"/>
                  <a:pt x="149759" y="1875261"/>
                </a:cubicBezTo>
                <a:cubicBezTo>
                  <a:pt x="129597" y="1878997"/>
                  <a:pt x="110467" y="1887007"/>
                  <a:pt x="93656" y="1898757"/>
                </a:cubicBezTo>
                <a:cubicBezTo>
                  <a:pt x="79337" y="1910740"/>
                  <a:pt x="43421" y="1914499"/>
                  <a:pt x="55393" y="1906276"/>
                </a:cubicBezTo>
                <a:cubicBezTo>
                  <a:pt x="67365" y="1898052"/>
                  <a:pt x="89665" y="1879960"/>
                  <a:pt x="104923" y="1871267"/>
                </a:cubicBezTo>
                <a:cubicBezTo>
                  <a:pt x="126996" y="1860029"/>
                  <a:pt x="149729" y="1850142"/>
                  <a:pt x="172998" y="1841662"/>
                </a:cubicBezTo>
                <a:cubicBezTo>
                  <a:pt x="195919" y="1830530"/>
                  <a:pt x="216792" y="1815593"/>
                  <a:pt x="234735" y="1797490"/>
                </a:cubicBezTo>
                <a:cubicBezTo>
                  <a:pt x="249756" y="1779170"/>
                  <a:pt x="263185" y="1759595"/>
                  <a:pt x="274875" y="1738985"/>
                </a:cubicBezTo>
                <a:cubicBezTo>
                  <a:pt x="286143" y="1721128"/>
                  <a:pt x="288490" y="1712904"/>
                  <a:pt x="265251" y="1720423"/>
                </a:cubicBezTo>
                <a:cubicBezTo>
                  <a:pt x="245906" y="1726414"/>
                  <a:pt x="225206" y="1726414"/>
                  <a:pt x="205862" y="1720423"/>
                </a:cubicBezTo>
                <a:cubicBezTo>
                  <a:pt x="193890" y="1715724"/>
                  <a:pt x="162669" y="1734521"/>
                  <a:pt x="151402" y="1726297"/>
                </a:cubicBezTo>
                <a:cubicBezTo>
                  <a:pt x="140134" y="1718073"/>
                  <a:pt x="151402" y="1700921"/>
                  <a:pt x="145064" y="1692698"/>
                </a:cubicBezTo>
                <a:cubicBezTo>
                  <a:pt x="138726" y="1684474"/>
                  <a:pt x="112905" y="1689643"/>
                  <a:pt x="98116" y="1686589"/>
                </a:cubicBezTo>
                <a:cubicBezTo>
                  <a:pt x="83327" y="1683534"/>
                  <a:pt x="59619" y="1671082"/>
                  <a:pt x="59619" y="1648525"/>
                </a:cubicBezTo>
                <a:cubicBezTo>
                  <a:pt x="59619" y="1625969"/>
                  <a:pt x="43656" y="1606703"/>
                  <a:pt x="52576" y="1589551"/>
                </a:cubicBezTo>
                <a:cubicBezTo>
                  <a:pt x="61496" y="1572399"/>
                  <a:pt x="74172" y="1567934"/>
                  <a:pt x="88492" y="1558301"/>
                </a:cubicBezTo>
                <a:cubicBezTo>
                  <a:pt x="107951" y="1547251"/>
                  <a:pt x="129020" y="1539323"/>
                  <a:pt x="150932" y="1534805"/>
                </a:cubicBezTo>
                <a:cubicBezTo>
                  <a:pt x="161261" y="1532759"/>
                  <a:pt x="170604" y="1527298"/>
                  <a:pt x="177458" y="1519298"/>
                </a:cubicBezTo>
                <a:cubicBezTo>
                  <a:pt x="184735" y="1511779"/>
                  <a:pt x="160557" y="1484759"/>
                  <a:pt x="160557" y="1484759"/>
                </a:cubicBezTo>
                <a:lnTo>
                  <a:pt x="174172" y="1475830"/>
                </a:lnTo>
                <a:cubicBezTo>
                  <a:pt x="183796" y="1469956"/>
                  <a:pt x="176754" y="1457268"/>
                  <a:pt x="159853" y="1459383"/>
                </a:cubicBezTo>
                <a:cubicBezTo>
                  <a:pt x="142951" y="1461498"/>
                  <a:pt x="105862" y="1480529"/>
                  <a:pt x="83327" y="1485934"/>
                </a:cubicBezTo>
                <a:cubicBezTo>
                  <a:pt x="60792" y="1491338"/>
                  <a:pt x="30511" y="1488283"/>
                  <a:pt x="31215" y="1478650"/>
                </a:cubicBezTo>
                <a:cubicBezTo>
                  <a:pt x="31919" y="1469016"/>
                  <a:pt x="36849" y="1462908"/>
                  <a:pt x="28868" y="1455154"/>
                </a:cubicBezTo>
                <a:cubicBezTo>
                  <a:pt x="20886" y="1447400"/>
                  <a:pt x="14548" y="1439412"/>
                  <a:pt x="22530" y="1435887"/>
                </a:cubicBezTo>
                <a:cubicBezTo>
                  <a:pt x="30511" y="1432363"/>
                  <a:pt x="80276" y="1404403"/>
                  <a:pt x="80276" y="1404403"/>
                </a:cubicBezTo>
                <a:cubicBezTo>
                  <a:pt x="90058" y="1415382"/>
                  <a:pt x="103026" y="1423023"/>
                  <a:pt x="117365" y="1426254"/>
                </a:cubicBezTo>
                <a:cubicBezTo>
                  <a:pt x="136379" y="1428603"/>
                  <a:pt x="177223" y="1392655"/>
                  <a:pt x="177223" y="1392655"/>
                </a:cubicBezTo>
                <a:cubicBezTo>
                  <a:pt x="151637" y="1376912"/>
                  <a:pt x="157270" y="1372448"/>
                  <a:pt x="157270" y="1372448"/>
                </a:cubicBezTo>
                <a:cubicBezTo>
                  <a:pt x="139993" y="1372598"/>
                  <a:pt x="122776" y="1370385"/>
                  <a:pt x="106097" y="1365869"/>
                </a:cubicBezTo>
                <a:cubicBezTo>
                  <a:pt x="97457" y="1358783"/>
                  <a:pt x="91971" y="1348562"/>
                  <a:pt x="90839" y="1337439"/>
                </a:cubicBezTo>
                <a:cubicBezTo>
                  <a:pt x="88492" y="1327101"/>
                  <a:pt x="47647" y="1318877"/>
                  <a:pt x="58680" y="1301490"/>
                </a:cubicBezTo>
                <a:cubicBezTo>
                  <a:pt x="69712" y="1284103"/>
                  <a:pt x="90839" y="1277994"/>
                  <a:pt x="105628" y="1261312"/>
                </a:cubicBezTo>
                <a:cubicBezTo>
                  <a:pt x="120416" y="1244630"/>
                  <a:pt x="131214" y="1211971"/>
                  <a:pt x="170416" y="1194114"/>
                </a:cubicBezTo>
                <a:cubicBezTo>
                  <a:pt x="207263" y="1179967"/>
                  <a:pt x="243174" y="1163487"/>
                  <a:pt x="277927" y="1144772"/>
                </a:cubicBezTo>
                <a:cubicBezTo>
                  <a:pt x="298584" y="1129735"/>
                  <a:pt x="308208" y="1144772"/>
                  <a:pt x="316424" y="1146182"/>
                </a:cubicBezTo>
                <a:cubicBezTo>
                  <a:pt x="324640" y="1147592"/>
                  <a:pt x="373935" y="1144068"/>
                  <a:pt x="393184" y="1144068"/>
                </a:cubicBezTo>
                <a:cubicBezTo>
                  <a:pt x="412433" y="1144068"/>
                  <a:pt x="416658" y="1165684"/>
                  <a:pt x="422057" y="1170853"/>
                </a:cubicBezTo>
                <a:cubicBezTo>
                  <a:pt x="427456" y="1176022"/>
                  <a:pt x="597643" y="1181426"/>
                  <a:pt x="597643" y="1181426"/>
                </a:cubicBezTo>
                <a:cubicBezTo>
                  <a:pt x="655147" y="1181584"/>
                  <a:pt x="712597" y="1185035"/>
                  <a:pt x="769707" y="1191764"/>
                </a:cubicBezTo>
                <a:cubicBezTo>
                  <a:pt x="798111" y="1199988"/>
                  <a:pt x="849284" y="1222074"/>
                  <a:pt x="849284" y="1222074"/>
                </a:cubicBezTo>
                <a:cubicBezTo>
                  <a:pt x="880974" y="1217610"/>
                  <a:pt x="878157" y="1179077"/>
                  <a:pt x="897875" y="1179077"/>
                </a:cubicBezTo>
                <a:close/>
                <a:moveTo>
                  <a:pt x="2824152" y="312781"/>
                </a:moveTo>
                <a:cubicBezTo>
                  <a:pt x="2814504" y="348629"/>
                  <a:pt x="2787532" y="377231"/>
                  <a:pt x="2752321" y="388908"/>
                </a:cubicBezTo>
                <a:cubicBezTo>
                  <a:pt x="2694951" y="407463"/>
                  <a:pt x="2638754" y="429432"/>
                  <a:pt x="2584013" y="454697"/>
                </a:cubicBezTo>
                <a:cubicBezTo>
                  <a:pt x="2579083" y="457751"/>
                  <a:pt x="2590351" y="490646"/>
                  <a:pt x="2604670" y="507093"/>
                </a:cubicBezTo>
                <a:cubicBezTo>
                  <a:pt x="2618989" y="523540"/>
                  <a:pt x="2632839" y="534583"/>
                  <a:pt x="2645515" y="551030"/>
                </a:cubicBezTo>
                <a:cubicBezTo>
                  <a:pt x="2658191" y="567477"/>
                  <a:pt x="2680726" y="566067"/>
                  <a:pt x="2698566" y="583219"/>
                </a:cubicBezTo>
                <a:cubicBezTo>
                  <a:pt x="2716406" y="600372"/>
                  <a:pt x="2728847" y="594263"/>
                  <a:pt x="2776969" y="595202"/>
                </a:cubicBezTo>
                <a:cubicBezTo>
                  <a:pt x="2825091" y="596142"/>
                  <a:pt x="2812180" y="599667"/>
                  <a:pt x="2865936" y="602486"/>
                </a:cubicBezTo>
                <a:cubicBezTo>
                  <a:pt x="2919691" y="605306"/>
                  <a:pt x="2975794" y="610005"/>
                  <a:pt x="2994104" y="625982"/>
                </a:cubicBezTo>
                <a:cubicBezTo>
                  <a:pt x="3012413" y="641959"/>
                  <a:pt x="3038939" y="706808"/>
                  <a:pt x="3055840" y="745576"/>
                </a:cubicBezTo>
                <a:cubicBezTo>
                  <a:pt x="3072741" y="784345"/>
                  <a:pt x="3102788" y="848489"/>
                  <a:pt x="3102788" y="854598"/>
                </a:cubicBezTo>
                <a:cubicBezTo>
                  <a:pt x="3102788" y="860707"/>
                  <a:pt x="3084244" y="907698"/>
                  <a:pt x="3084244" y="914982"/>
                </a:cubicBezTo>
                <a:cubicBezTo>
                  <a:pt x="3087671" y="926674"/>
                  <a:pt x="3094056" y="937277"/>
                  <a:pt x="3102788" y="945762"/>
                </a:cubicBezTo>
                <a:cubicBezTo>
                  <a:pt x="3111474" y="956100"/>
                  <a:pt x="3106779" y="964324"/>
                  <a:pt x="3105136" y="973957"/>
                </a:cubicBezTo>
                <a:cubicBezTo>
                  <a:pt x="3106380" y="987035"/>
                  <a:pt x="3110206" y="999734"/>
                  <a:pt x="3116403" y="1011315"/>
                </a:cubicBezTo>
                <a:cubicBezTo>
                  <a:pt x="3118046" y="1014370"/>
                  <a:pt x="3141990" y="987820"/>
                  <a:pt x="3157248" y="982885"/>
                </a:cubicBezTo>
                <a:cubicBezTo>
                  <a:pt x="3172506" y="977951"/>
                  <a:pt x="3210065" y="1009906"/>
                  <a:pt x="3210065" y="1031522"/>
                </a:cubicBezTo>
                <a:cubicBezTo>
                  <a:pt x="3210065" y="1080629"/>
                  <a:pt x="3223445" y="1063946"/>
                  <a:pt x="3143633" y="1121981"/>
                </a:cubicBezTo>
                <a:cubicBezTo>
                  <a:pt x="3133070" y="1129500"/>
                  <a:pt x="3122741" y="1188240"/>
                  <a:pt x="3130722" y="1215965"/>
                </a:cubicBezTo>
                <a:cubicBezTo>
                  <a:pt x="3138704" y="1243690"/>
                  <a:pt x="3157952" y="1277994"/>
                  <a:pt x="3173210" y="1318407"/>
                </a:cubicBezTo>
                <a:cubicBezTo>
                  <a:pt x="3188468" y="1358820"/>
                  <a:pt x="3233304" y="1415446"/>
                  <a:pt x="3247858" y="1441526"/>
                </a:cubicBezTo>
                <a:cubicBezTo>
                  <a:pt x="3262411" y="1467607"/>
                  <a:pt x="3266167" y="1503555"/>
                  <a:pt x="3298327" y="1512014"/>
                </a:cubicBezTo>
                <a:cubicBezTo>
                  <a:pt x="3330486" y="1520472"/>
                  <a:pt x="3360768" y="1531516"/>
                  <a:pt x="3384007" y="1536685"/>
                </a:cubicBezTo>
                <a:cubicBezTo>
                  <a:pt x="3407246" y="1541854"/>
                  <a:pt x="3422504" y="1549373"/>
                  <a:pt x="3433537" y="1527756"/>
                </a:cubicBezTo>
                <a:cubicBezTo>
                  <a:pt x="3444570" y="1506140"/>
                  <a:pt x="3467340" y="1423904"/>
                  <a:pt x="3485649" y="1363285"/>
                </a:cubicBezTo>
                <a:cubicBezTo>
                  <a:pt x="3503959" y="1302665"/>
                  <a:pt x="3484006" y="1285513"/>
                  <a:pt x="3527433" y="1272121"/>
                </a:cubicBezTo>
                <a:cubicBezTo>
                  <a:pt x="3570860" y="1258728"/>
                  <a:pt x="3639639" y="1231707"/>
                  <a:pt x="3657949" y="1223484"/>
                </a:cubicBezTo>
                <a:cubicBezTo>
                  <a:pt x="3676258" y="1215260"/>
                  <a:pt x="3673206" y="1156286"/>
                  <a:pt x="3714051" y="1136784"/>
                </a:cubicBezTo>
                <a:cubicBezTo>
                  <a:pt x="3741868" y="1123809"/>
                  <a:pt x="3770882" y="1113579"/>
                  <a:pt x="3800671" y="1106239"/>
                </a:cubicBezTo>
                <a:cubicBezTo>
                  <a:pt x="3848909" y="1090502"/>
                  <a:pt x="3894731" y="1068122"/>
                  <a:pt x="3936820" y="1039746"/>
                </a:cubicBezTo>
                <a:cubicBezTo>
                  <a:pt x="3976960" y="1011551"/>
                  <a:pt x="3987993" y="1026353"/>
                  <a:pt x="4002547" y="1000272"/>
                </a:cubicBezTo>
                <a:cubicBezTo>
                  <a:pt x="4017101" y="974192"/>
                  <a:pt x="3987993" y="935894"/>
                  <a:pt x="3984941" y="897125"/>
                </a:cubicBezTo>
                <a:cubicBezTo>
                  <a:pt x="3981890" y="858357"/>
                  <a:pt x="3997617" y="856007"/>
                  <a:pt x="4005598" y="820998"/>
                </a:cubicBezTo>
                <a:cubicBezTo>
                  <a:pt x="4013580" y="785989"/>
                  <a:pt x="4017805" y="762729"/>
                  <a:pt x="4049025" y="738763"/>
                </a:cubicBezTo>
                <a:cubicBezTo>
                  <a:pt x="4080246" y="714797"/>
                  <a:pt x="4095974" y="701639"/>
                  <a:pt x="4091513" y="679083"/>
                </a:cubicBezTo>
                <a:cubicBezTo>
                  <a:pt x="4081419" y="653082"/>
                  <a:pt x="4074166" y="626060"/>
                  <a:pt x="4069917" y="598492"/>
                </a:cubicBezTo>
                <a:cubicBezTo>
                  <a:pt x="4069917" y="573821"/>
                  <a:pt x="4075316" y="587919"/>
                  <a:pt x="4062640" y="553615"/>
                </a:cubicBezTo>
                <a:cubicBezTo>
                  <a:pt x="4050387" y="531719"/>
                  <a:pt x="4050387" y="505023"/>
                  <a:pt x="4062640" y="483127"/>
                </a:cubicBezTo>
                <a:cubicBezTo>
                  <a:pt x="4074847" y="451172"/>
                  <a:pt x="4106771" y="459631"/>
                  <a:pt x="4104424" y="445063"/>
                </a:cubicBezTo>
                <a:cubicBezTo>
                  <a:pt x="4102077" y="430496"/>
                  <a:pt x="4053016" y="409350"/>
                  <a:pt x="4052312" y="369641"/>
                </a:cubicBezTo>
                <a:cubicBezTo>
                  <a:pt x="4049072" y="347729"/>
                  <a:pt x="4055199" y="325467"/>
                  <a:pt x="4069213" y="308317"/>
                </a:cubicBezTo>
                <a:cubicBezTo>
                  <a:pt x="4077194" y="298684"/>
                  <a:pt x="4158884" y="233835"/>
                  <a:pt x="4164518" y="227726"/>
                </a:cubicBezTo>
                <a:cubicBezTo>
                  <a:pt x="4170151" y="221617"/>
                  <a:pt x="4162874" y="204230"/>
                  <a:pt x="4203015" y="185903"/>
                </a:cubicBezTo>
                <a:cubicBezTo>
                  <a:pt x="4243155" y="167576"/>
                  <a:pt x="4256536" y="153949"/>
                  <a:pt x="4271794" y="147840"/>
                </a:cubicBezTo>
                <a:cubicBezTo>
                  <a:pt x="4287052" y="141731"/>
                  <a:pt x="4311230" y="142671"/>
                  <a:pt x="4264517" y="129278"/>
                </a:cubicBezTo>
                <a:cubicBezTo>
                  <a:pt x="4217803" y="115885"/>
                  <a:pt x="4207710" y="109776"/>
                  <a:pt x="4177428" y="113536"/>
                </a:cubicBezTo>
                <a:cubicBezTo>
                  <a:pt x="4147147" y="117295"/>
                  <a:pt x="4136583" y="134447"/>
                  <a:pt x="4081889" y="139616"/>
                </a:cubicBezTo>
                <a:cubicBezTo>
                  <a:pt x="4041631" y="144861"/>
                  <a:pt x="4002171" y="155204"/>
                  <a:pt x="3964519" y="170396"/>
                </a:cubicBezTo>
                <a:cubicBezTo>
                  <a:pt x="3964519" y="170396"/>
                  <a:pt x="3983063" y="153949"/>
                  <a:pt x="3967101" y="138206"/>
                </a:cubicBezTo>
                <a:cubicBezTo>
                  <a:pt x="3951139" y="122464"/>
                  <a:pt x="4008650" y="71008"/>
                  <a:pt x="4018274" y="64899"/>
                </a:cubicBezTo>
                <a:cubicBezTo>
                  <a:pt x="4027899" y="58790"/>
                  <a:pt x="3943627" y="39523"/>
                  <a:pt x="3898557" y="31300"/>
                </a:cubicBezTo>
                <a:cubicBezTo>
                  <a:pt x="3853487" y="23076"/>
                  <a:pt x="3768042" y="-3004"/>
                  <a:pt x="3718512" y="285"/>
                </a:cubicBezTo>
                <a:cubicBezTo>
                  <a:pt x="3668981" y="3575"/>
                  <a:pt x="3595742" y="3105"/>
                  <a:pt x="3571095" y="11328"/>
                </a:cubicBezTo>
                <a:cubicBezTo>
                  <a:pt x="3546447" y="19552"/>
                  <a:pt x="3549499" y="51741"/>
                  <a:pt x="3521330" y="53151"/>
                </a:cubicBezTo>
                <a:cubicBezTo>
                  <a:pt x="3493161" y="54561"/>
                  <a:pt x="3441284" y="36704"/>
                  <a:pt x="3401143" y="42813"/>
                </a:cubicBezTo>
                <a:cubicBezTo>
                  <a:pt x="3363209" y="51631"/>
                  <a:pt x="3326026" y="63335"/>
                  <a:pt x="3289876" y="77822"/>
                </a:cubicBezTo>
                <a:cubicBezTo>
                  <a:pt x="3282599" y="79467"/>
                  <a:pt x="3313350" y="98733"/>
                  <a:pt x="3335416" y="103197"/>
                </a:cubicBezTo>
                <a:cubicBezTo>
                  <a:pt x="3357481" y="107662"/>
                  <a:pt x="3382364" y="150189"/>
                  <a:pt x="3382364" y="150189"/>
                </a:cubicBezTo>
                <a:cubicBezTo>
                  <a:pt x="3382364" y="150189"/>
                  <a:pt x="3326261" y="131393"/>
                  <a:pt x="3269454" y="115650"/>
                </a:cubicBezTo>
                <a:cubicBezTo>
                  <a:pt x="3220745" y="105630"/>
                  <a:pt x="3170300" y="107972"/>
                  <a:pt x="3122741" y="122464"/>
                </a:cubicBezTo>
                <a:cubicBezTo>
                  <a:pt x="3090535" y="134394"/>
                  <a:pt x="3056779" y="141672"/>
                  <a:pt x="3022507" y="144080"/>
                </a:cubicBezTo>
                <a:cubicBezTo>
                  <a:pt x="2975559" y="146430"/>
                  <a:pt x="2923212" y="184493"/>
                  <a:pt x="2896921" y="202350"/>
                </a:cubicBezTo>
                <a:cubicBezTo>
                  <a:pt x="2870630" y="220207"/>
                  <a:pt x="2787767" y="268139"/>
                  <a:pt x="2767110" y="279417"/>
                </a:cubicBezTo>
                <a:cubicBezTo>
                  <a:pt x="2746453" y="290695"/>
                  <a:pt x="2754199" y="295629"/>
                  <a:pt x="2776734" y="302913"/>
                </a:cubicBezTo>
                <a:cubicBezTo>
                  <a:pt x="2799269" y="310197"/>
                  <a:pt x="2824152" y="312781"/>
                  <a:pt x="2824152" y="312781"/>
                </a:cubicBezTo>
                <a:close/>
                <a:moveTo>
                  <a:pt x="1636837" y="930255"/>
                </a:moveTo>
                <a:cubicBezTo>
                  <a:pt x="1643175" y="957510"/>
                  <a:pt x="1643175" y="996983"/>
                  <a:pt x="1628386" y="980066"/>
                </a:cubicBezTo>
                <a:cubicBezTo>
                  <a:pt x="1613598" y="963149"/>
                  <a:pt x="1601156" y="928610"/>
                  <a:pt x="1576978" y="942707"/>
                </a:cubicBezTo>
                <a:cubicBezTo>
                  <a:pt x="1552800" y="956805"/>
                  <a:pt x="1526979" y="952576"/>
                  <a:pt x="1530030" y="949521"/>
                </a:cubicBezTo>
                <a:cubicBezTo>
                  <a:pt x="1533082" y="946467"/>
                  <a:pt x="1530030" y="931664"/>
                  <a:pt x="1517119" y="927200"/>
                </a:cubicBezTo>
                <a:cubicBezTo>
                  <a:pt x="1504209" y="922736"/>
                  <a:pt x="1497401" y="929785"/>
                  <a:pt x="1484491" y="937068"/>
                </a:cubicBezTo>
                <a:cubicBezTo>
                  <a:pt x="1471580" y="944352"/>
                  <a:pt x="1431205" y="954690"/>
                  <a:pt x="1447636" y="941533"/>
                </a:cubicBezTo>
                <a:cubicBezTo>
                  <a:pt x="1464068" y="928375"/>
                  <a:pt x="1458904" y="921796"/>
                  <a:pt x="1453035" y="906759"/>
                </a:cubicBezTo>
                <a:cubicBezTo>
                  <a:pt x="1447167" y="891721"/>
                  <a:pt x="1406087" y="916627"/>
                  <a:pt x="1384961" y="933074"/>
                </a:cubicBezTo>
                <a:cubicBezTo>
                  <a:pt x="1365879" y="949554"/>
                  <a:pt x="1349276" y="968703"/>
                  <a:pt x="1335665" y="989934"/>
                </a:cubicBezTo>
                <a:cubicBezTo>
                  <a:pt x="1322285" y="1006381"/>
                  <a:pt x="1331910" y="1016955"/>
                  <a:pt x="1352332" y="1022829"/>
                </a:cubicBezTo>
                <a:cubicBezTo>
                  <a:pt x="1372754" y="1028703"/>
                  <a:pt x="1405148" y="1032697"/>
                  <a:pt x="1377919" y="1042800"/>
                </a:cubicBezTo>
                <a:cubicBezTo>
                  <a:pt x="1350689" y="1052903"/>
                  <a:pt x="1330971" y="1059717"/>
                  <a:pt x="1343647" y="1068176"/>
                </a:cubicBezTo>
                <a:cubicBezTo>
                  <a:pt x="1363137" y="1076679"/>
                  <a:pt x="1384747" y="1079054"/>
                  <a:pt x="1405618" y="1074990"/>
                </a:cubicBezTo>
                <a:cubicBezTo>
                  <a:pt x="1432831" y="1068279"/>
                  <a:pt x="1461268" y="1068279"/>
                  <a:pt x="1488481" y="1074990"/>
                </a:cubicBezTo>
                <a:cubicBezTo>
                  <a:pt x="1508476" y="1080892"/>
                  <a:pt x="1529145" y="1084207"/>
                  <a:pt x="1549983" y="1084858"/>
                </a:cubicBezTo>
                <a:cubicBezTo>
                  <a:pt x="1537471" y="1091596"/>
                  <a:pt x="1523892" y="1096126"/>
                  <a:pt x="1509842" y="1098251"/>
                </a:cubicBezTo>
                <a:cubicBezTo>
                  <a:pt x="1484256" y="1102715"/>
                  <a:pt x="1437308" y="1098251"/>
                  <a:pt x="1413130" y="1102715"/>
                </a:cubicBezTo>
                <a:cubicBezTo>
                  <a:pt x="1388951" y="1107179"/>
                  <a:pt x="1351158" y="1113758"/>
                  <a:pt x="1360783" y="1122686"/>
                </a:cubicBezTo>
                <a:cubicBezTo>
                  <a:pt x="1373700" y="1138715"/>
                  <a:pt x="1391242" y="1150367"/>
                  <a:pt x="1411017" y="1156051"/>
                </a:cubicBezTo>
                <a:cubicBezTo>
                  <a:pt x="1444115" y="1166389"/>
                  <a:pt x="1449984" y="1156051"/>
                  <a:pt x="1469702" y="1161455"/>
                </a:cubicBezTo>
                <a:cubicBezTo>
                  <a:pt x="1489420" y="1166859"/>
                  <a:pt x="1478857" y="1188945"/>
                  <a:pt x="1484256" y="1192469"/>
                </a:cubicBezTo>
                <a:cubicBezTo>
                  <a:pt x="1511260" y="1192542"/>
                  <a:pt x="1538161" y="1189147"/>
                  <a:pt x="1564302" y="1182366"/>
                </a:cubicBezTo>
                <a:cubicBezTo>
                  <a:pt x="1601861" y="1175552"/>
                  <a:pt x="1587776" y="1169443"/>
                  <a:pt x="1617353" y="1161924"/>
                </a:cubicBezTo>
                <a:cubicBezTo>
                  <a:pt x="1646931" y="1154406"/>
                  <a:pt x="1647635" y="1132085"/>
                  <a:pt x="1664301" y="1127151"/>
                </a:cubicBezTo>
                <a:cubicBezTo>
                  <a:pt x="1680968" y="1122216"/>
                  <a:pt x="1669231" y="1138664"/>
                  <a:pt x="1689419" y="1143598"/>
                </a:cubicBezTo>
                <a:cubicBezTo>
                  <a:pt x="1709606" y="1148532"/>
                  <a:pt x="1698573" y="1150177"/>
                  <a:pt x="1720404" y="1153466"/>
                </a:cubicBezTo>
                <a:cubicBezTo>
                  <a:pt x="1742235" y="1156755"/>
                  <a:pt x="1738010" y="1165449"/>
                  <a:pt x="1759371" y="1164039"/>
                </a:cubicBezTo>
                <a:cubicBezTo>
                  <a:pt x="1780732" y="1162629"/>
                  <a:pt x="1806319" y="1148062"/>
                  <a:pt x="1802563" y="1145477"/>
                </a:cubicBezTo>
                <a:cubicBezTo>
                  <a:pt x="1797810" y="1140466"/>
                  <a:pt x="1796188" y="1133248"/>
                  <a:pt x="1798338" y="1126681"/>
                </a:cubicBezTo>
                <a:cubicBezTo>
                  <a:pt x="1800451" y="1116812"/>
                  <a:pt x="1776977" y="1128560"/>
                  <a:pt x="1768526" y="1133729"/>
                </a:cubicBezTo>
                <a:cubicBezTo>
                  <a:pt x="1760075" y="1138898"/>
                  <a:pt x="1760545" y="1120102"/>
                  <a:pt x="1778620" y="1110234"/>
                </a:cubicBezTo>
                <a:cubicBezTo>
                  <a:pt x="1796695" y="1100365"/>
                  <a:pt x="1812892" y="1110234"/>
                  <a:pt x="1823455" y="1110234"/>
                </a:cubicBezTo>
                <a:cubicBezTo>
                  <a:pt x="1834018" y="1110234"/>
                  <a:pt x="1823455" y="1079454"/>
                  <a:pt x="1805380" y="1074520"/>
                </a:cubicBezTo>
                <a:cubicBezTo>
                  <a:pt x="1785336" y="1065598"/>
                  <a:pt x="1766294" y="1054572"/>
                  <a:pt x="1748573" y="1041625"/>
                </a:cubicBezTo>
                <a:cubicBezTo>
                  <a:pt x="1719935" y="1025648"/>
                  <a:pt x="1734723" y="1018129"/>
                  <a:pt x="1726273" y="997923"/>
                </a:cubicBezTo>
                <a:cubicBezTo>
                  <a:pt x="1717822" y="977716"/>
                  <a:pt x="1699512" y="915217"/>
                  <a:pt x="1683550" y="903939"/>
                </a:cubicBezTo>
                <a:cubicBezTo>
                  <a:pt x="1667588" y="892661"/>
                  <a:pt x="1650452" y="895950"/>
                  <a:pt x="1634489" y="885142"/>
                </a:cubicBezTo>
                <a:cubicBezTo>
                  <a:pt x="1632095" y="900177"/>
                  <a:pt x="1632896" y="915548"/>
                  <a:pt x="1636837" y="930255"/>
                </a:cubicBezTo>
                <a:close/>
                <a:moveTo>
                  <a:pt x="1193648" y="887962"/>
                </a:moveTo>
                <a:cubicBezTo>
                  <a:pt x="1200455" y="907698"/>
                  <a:pt x="1201629" y="895246"/>
                  <a:pt x="1187779" y="917332"/>
                </a:cubicBezTo>
                <a:cubicBezTo>
                  <a:pt x="1173929" y="939418"/>
                  <a:pt x="1181911" y="947172"/>
                  <a:pt x="1172286" y="964324"/>
                </a:cubicBezTo>
                <a:cubicBezTo>
                  <a:pt x="1162662" y="981476"/>
                  <a:pt x="1137075" y="1002622"/>
                  <a:pt x="1145056" y="1013430"/>
                </a:cubicBezTo>
                <a:cubicBezTo>
                  <a:pt x="1153038" y="1024238"/>
                  <a:pt x="1178624" y="1031052"/>
                  <a:pt x="1189188" y="1039511"/>
                </a:cubicBezTo>
                <a:cubicBezTo>
                  <a:pt x="1199751" y="1047969"/>
                  <a:pt x="1210549" y="1065356"/>
                  <a:pt x="1229798" y="1058777"/>
                </a:cubicBezTo>
                <a:cubicBezTo>
                  <a:pt x="1243394" y="1054257"/>
                  <a:pt x="1256459" y="1048268"/>
                  <a:pt x="1268764" y="1040920"/>
                </a:cubicBezTo>
                <a:cubicBezTo>
                  <a:pt x="1282145" y="1033872"/>
                  <a:pt x="1293412" y="1025883"/>
                  <a:pt x="1292238" y="1008496"/>
                </a:cubicBezTo>
                <a:cubicBezTo>
                  <a:pt x="1291065" y="991109"/>
                  <a:pt x="1292238" y="982651"/>
                  <a:pt x="1296464" y="985000"/>
                </a:cubicBezTo>
                <a:cubicBezTo>
                  <a:pt x="1300689" y="987350"/>
                  <a:pt x="1310313" y="994633"/>
                  <a:pt x="1314539" y="983120"/>
                </a:cubicBezTo>
                <a:cubicBezTo>
                  <a:pt x="1319135" y="970118"/>
                  <a:pt x="1326231" y="958144"/>
                  <a:pt x="1335431" y="947877"/>
                </a:cubicBezTo>
                <a:cubicBezTo>
                  <a:pt x="1344585" y="938713"/>
                  <a:pt x="1370642" y="929785"/>
                  <a:pt x="1382379" y="919446"/>
                </a:cubicBezTo>
                <a:cubicBezTo>
                  <a:pt x="1396235" y="910250"/>
                  <a:pt x="1409273" y="899872"/>
                  <a:pt x="1421345" y="888432"/>
                </a:cubicBezTo>
                <a:cubicBezTo>
                  <a:pt x="1427214" y="879503"/>
                  <a:pt x="1410547" y="872690"/>
                  <a:pt x="1400454" y="868695"/>
                </a:cubicBezTo>
                <a:cubicBezTo>
                  <a:pt x="1390360" y="864701"/>
                  <a:pt x="1380031" y="846139"/>
                  <a:pt x="1356557" y="846139"/>
                </a:cubicBezTo>
                <a:cubicBezTo>
                  <a:pt x="1333083" y="846139"/>
                  <a:pt x="1320173" y="863996"/>
                  <a:pt x="1321111" y="856007"/>
                </a:cubicBezTo>
                <a:cubicBezTo>
                  <a:pt x="1322050" y="848019"/>
                  <a:pt x="1305149" y="844024"/>
                  <a:pt x="1295525" y="840735"/>
                </a:cubicBezTo>
                <a:cubicBezTo>
                  <a:pt x="1280161" y="833773"/>
                  <a:pt x="1263004" y="831802"/>
                  <a:pt x="1246464" y="835096"/>
                </a:cubicBezTo>
                <a:cubicBezTo>
                  <a:pt x="1223659" y="837072"/>
                  <a:pt x="1201098" y="841243"/>
                  <a:pt x="1179094" y="847549"/>
                </a:cubicBezTo>
                <a:cubicBezTo>
                  <a:pt x="1158202" y="854598"/>
                  <a:pt x="1186605" y="867990"/>
                  <a:pt x="1193648" y="887962"/>
                </a:cubicBezTo>
                <a:close/>
                <a:moveTo>
                  <a:pt x="1888948" y="1126446"/>
                </a:moveTo>
                <a:cubicBezTo>
                  <a:pt x="1885896" y="1130910"/>
                  <a:pt x="1871812" y="1135374"/>
                  <a:pt x="1863361" y="1145242"/>
                </a:cubicBezTo>
                <a:cubicBezTo>
                  <a:pt x="1854910" y="1155111"/>
                  <a:pt x="1881436" y="1149707"/>
                  <a:pt x="1890121" y="1152761"/>
                </a:cubicBezTo>
                <a:cubicBezTo>
                  <a:pt x="1898807" y="1155816"/>
                  <a:pt x="1905145" y="1164039"/>
                  <a:pt x="1911952" y="1166624"/>
                </a:cubicBezTo>
                <a:cubicBezTo>
                  <a:pt x="1931896" y="1170313"/>
                  <a:pt x="1952438" y="1169105"/>
                  <a:pt x="1971811" y="1163099"/>
                </a:cubicBezTo>
                <a:cubicBezTo>
                  <a:pt x="1987304" y="1155816"/>
                  <a:pt x="1988947" y="1153231"/>
                  <a:pt x="1987304" y="1149707"/>
                </a:cubicBezTo>
                <a:cubicBezTo>
                  <a:pt x="1971496" y="1132038"/>
                  <a:pt x="1953142" y="1116831"/>
                  <a:pt x="1932844" y="1104594"/>
                </a:cubicBezTo>
                <a:cubicBezTo>
                  <a:pt x="1909370" y="1092612"/>
                  <a:pt x="1909370" y="1092142"/>
                  <a:pt x="1905145" y="1095196"/>
                </a:cubicBezTo>
                <a:cubicBezTo>
                  <a:pt x="1900919" y="1098251"/>
                  <a:pt x="1892234" y="1121746"/>
                  <a:pt x="1888948" y="1126446"/>
                </a:cubicBezTo>
                <a:close/>
                <a:moveTo>
                  <a:pt x="1788009" y="893131"/>
                </a:moveTo>
                <a:cubicBezTo>
                  <a:pt x="1773456" y="900415"/>
                  <a:pt x="1762892" y="909108"/>
                  <a:pt x="1788009" y="921561"/>
                </a:cubicBezTo>
                <a:cubicBezTo>
                  <a:pt x="1805171" y="931441"/>
                  <a:pt x="1821570" y="942595"/>
                  <a:pt x="1837070" y="954925"/>
                </a:cubicBezTo>
                <a:cubicBezTo>
                  <a:pt x="1853737" y="965263"/>
                  <a:pt x="1860544" y="995103"/>
                  <a:pt x="1895286" y="981711"/>
                </a:cubicBezTo>
                <a:cubicBezTo>
                  <a:pt x="1930027" y="968318"/>
                  <a:pt x="1943877" y="952341"/>
                  <a:pt x="1948806" y="938478"/>
                </a:cubicBezTo>
                <a:cubicBezTo>
                  <a:pt x="1953736" y="924616"/>
                  <a:pt x="1943877" y="921561"/>
                  <a:pt x="1935426" y="908403"/>
                </a:cubicBezTo>
                <a:cubicBezTo>
                  <a:pt x="1926975" y="895246"/>
                  <a:pt x="1924863" y="890311"/>
                  <a:pt x="1906553" y="893131"/>
                </a:cubicBezTo>
                <a:cubicBezTo>
                  <a:pt x="1888243" y="895950"/>
                  <a:pt x="1883079" y="895011"/>
                  <a:pt x="1883079" y="895011"/>
                </a:cubicBezTo>
                <a:cubicBezTo>
                  <a:pt x="1891793" y="885248"/>
                  <a:pt x="1902316" y="877269"/>
                  <a:pt x="1914065" y="871515"/>
                </a:cubicBezTo>
                <a:cubicBezTo>
                  <a:pt x="1933313" y="862116"/>
                  <a:pt x="1917351" y="855537"/>
                  <a:pt x="1926271" y="846609"/>
                </a:cubicBezTo>
                <a:cubicBezTo>
                  <a:pt x="1935191" y="837681"/>
                  <a:pt x="1902797" y="833216"/>
                  <a:pt x="1889652" y="836741"/>
                </a:cubicBezTo>
                <a:cubicBezTo>
                  <a:pt x="1876506" y="840265"/>
                  <a:pt x="1875098" y="836741"/>
                  <a:pt x="1852093" y="834626"/>
                </a:cubicBezTo>
                <a:cubicBezTo>
                  <a:pt x="1829089" y="832511"/>
                  <a:pt x="1792939" y="854598"/>
                  <a:pt x="1794347" y="862116"/>
                </a:cubicBezTo>
                <a:cubicBezTo>
                  <a:pt x="1795756" y="869635"/>
                  <a:pt x="1813127" y="866581"/>
                  <a:pt x="1829089" y="875509"/>
                </a:cubicBezTo>
                <a:cubicBezTo>
                  <a:pt x="1845051" y="884437"/>
                  <a:pt x="1849981" y="883498"/>
                  <a:pt x="1834018" y="908873"/>
                </a:cubicBezTo>
                <a:cubicBezTo>
                  <a:pt x="1818056" y="934249"/>
                  <a:pt x="1810544" y="902999"/>
                  <a:pt x="1803972" y="899005"/>
                </a:cubicBezTo>
                <a:cubicBezTo>
                  <a:pt x="1797399" y="895011"/>
                  <a:pt x="1803033" y="885847"/>
                  <a:pt x="1788009" y="893131"/>
                </a:cubicBezTo>
                <a:close/>
                <a:moveTo>
                  <a:pt x="1685428" y="847549"/>
                </a:moveTo>
                <a:cubicBezTo>
                  <a:pt x="1661954" y="849898"/>
                  <a:pt x="1653503" y="866346"/>
                  <a:pt x="1661954" y="868930"/>
                </a:cubicBezTo>
                <a:cubicBezTo>
                  <a:pt x="1670405" y="871515"/>
                  <a:pt x="1676743" y="866346"/>
                  <a:pt x="1691297" y="881853"/>
                </a:cubicBezTo>
                <a:cubicBezTo>
                  <a:pt x="1705850" y="897360"/>
                  <a:pt x="1718526" y="905349"/>
                  <a:pt x="1724395" y="880443"/>
                </a:cubicBezTo>
                <a:cubicBezTo>
                  <a:pt x="1730263" y="855537"/>
                  <a:pt x="1722282" y="844024"/>
                  <a:pt x="1685428" y="847549"/>
                </a:cubicBezTo>
                <a:close/>
                <a:moveTo>
                  <a:pt x="1299750" y="654882"/>
                </a:moveTo>
                <a:cubicBezTo>
                  <a:pt x="1272990" y="676263"/>
                  <a:pt x="1267825" y="693181"/>
                  <a:pt x="1246934" y="706573"/>
                </a:cubicBezTo>
                <a:cubicBezTo>
                  <a:pt x="1226042" y="719966"/>
                  <a:pt x="1230971" y="731479"/>
                  <a:pt x="1238014" y="738998"/>
                </a:cubicBezTo>
                <a:cubicBezTo>
                  <a:pt x="1245056" y="746516"/>
                  <a:pt x="1265713" y="738998"/>
                  <a:pt x="1275337" y="733594"/>
                </a:cubicBezTo>
                <a:cubicBezTo>
                  <a:pt x="1284962" y="728189"/>
                  <a:pt x="1292943" y="716207"/>
                  <a:pt x="1298811" y="723490"/>
                </a:cubicBezTo>
                <a:cubicBezTo>
                  <a:pt x="1304680" y="730774"/>
                  <a:pt x="1329327" y="698115"/>
                  <a:pt x="1338952" y="687307"/>
                </a:cubicBezTo>
                <a:cubicBezTo>
                  <a:pt x="1346255" y="678049"/>
                  <a:pt x="1355567" y="670577"/>
                  <a:pt x="1366182" y="665455"/>
                </a:cubicBezTo>
                <a:cubicBezTo>
                  <a:pt x="1368764" y="665455"/>
                  <a:pt x="1357027" y="678378"/>
                  <a:pt x="1361252" y="688951"/>
                </a:cubicBezTo>
                <a:cubicBezTo>
                  <a:pt x="1365477" y="699524"/>
                  <a:pt x="1384726" y="699994"/>
                  <a:pt x="1401862" y="681902"/>
                </a:cubicBezTo>
                <a:cubicBezTo>
                  <a:pt x="1418998" y="663811"/>
                  <a:pt x="1403505" y="647598"/>
                  <a:pt x="1416885" y="633736"/>
                </a:cubicBezTo>
                <a:cubicBezTo>
                  <a:pt x="1430266" y="619873"/>
                  <a:pt x="1440359" y="621753"/>
                  <a:pt x="1415242" y="610240"/>
                </a:cubicBezTo>
                <a:cubicBezTo>
                  <a:pt x="1399658" y="601551"/>
                  <a:pt x="1380135" y="604873"/>
                  <a:pt x="1368294" y="618228"/>
                </a:cubicBezTo>
                <a:cubicBezTo>
                  <a:pt x="1342966" y="625085"/>
                  <a:pt x="1319525" y="637620"/>
                  <a:pt x="1299750" y="654882"/>
                </a:cubicBezTo>
                <a:close/>
                <a:moveTo>
                  <a:pt x="1462660" y="688716"/>
                </a:moveTo>
                <a:cubicBezTo>
                  <a:pt x="1446193" y="689882"/>
                  <a:pt x="1430174" y="694611"/>
                  <a:pt x="1415712" y="702579"/>
                </a:cubicBezTo>
                <a:cubicBezTo>
                  <a:pt x="1395221" y="714663"/>
                  <a:pt x="1380299" y="734324"/>
                  <a:pt x="1374163" y="757324"/>
                </a:cubicBezTo>
                <a:cubicBezTo>
                  <a:pt x="1368294" y="772832"/>
                  <a:pt x="1376745" y="772832"/>
                  <a:pt x="1399749" y="780820"/>
                </a:cubicBezTo>
                <a:cubicBezTo>
                  <a:pt x="1423505" y="789946"/>
                  <a:pt x="1450326" y="779855"/>
                  <a:pt x="1462190" y="757324"/>
                </a:cubicBezTo>
                <a:cubicBezTo>
                  <a:pt x="1469702" y="735708"/>
                  <a:pt x="1478857" y="762259"/>
                  <a:pt x="1474631" y="773067"/>
                </a:cubicBezTo>
                <a:cubicBezTo>
                  <a:pt x="1470406" y="783875"/>
                  <a:pt x="1490594" y="773067"/>
                  <a:pt x="1500218" y="769072"/>
                </a:cubicBezTo>
                <a:cubicBezTo>
                  <a:pt x="1513387" y="764984"/>
                  <a:pt x="1527047" y="762691"/>
                  <a:pt x="1540828" y="762259"/>
                </a:cubicBezTo>
                <a:cubicBezTo>
                  <a:pt x="1526481" y="774549"/>
                  <a:pt x="1509904" y="783964"/>
                  <a:pt x="1492002" y="789984"/>
                </a:cubicBezTo>
                <a:cubicBezTo>
                  <a:pt x="1474908" y="795919"/>
                  <a:pt x="1457416" y="800630"/>
                  <a:pt x="1439655" y="804081"/>
                </a:cubicBezTo>
                <a:cubicBezTo>
                  <a:pt x="1432848" y="804081"/>
                  <a:pt x="1446228" y="815359"/>
                  <a:pt x="1475570" y="821468"/>
                </a:cubicBezTo>
                <a:cubicBezTo>
                  <a:pt x="1504913" y="827577"/>
                  <a:pt x="1522518" y="803611"/>
                  <a:pt x="1564772" y="787634"/>
                </a:cubicBezTo>
                <a:cubicBezTo>
                  <a:pt x="1607025" y="771657"/>
                  <a:pt x="1604912" y="768602"/>
                  <a:pt x="1618762" y="772597"/>
                </a:cubicBezTo>
                <a:cubicBezTo>
                  <a:pt x="1632612" y="776591"/>
                  <a:pt x="1647635" y="765783"/>
                  <a:pt x="1665710" y="761554"/>
                </a:cubicBezTo>
                <a:cubicBezTo>
                  <a:pt x="1683785" y="757324"/>
                  <a:pt x="1689184" y="764138"/>
                  <a:pt x="1697165" y="738058"/>
                </a:cubicBezTo>
                <a:cubicBezTo>
                  <a:pt x="1705146" y="711977"/>
                  <a:pt x="1718057" y="688246"/>
                  <a:pt x="1693879" y="686837"/>
                </a:cubicBezTo>
                <a:cubicBezTo>
                  <a:pt x="1669700" y="685427"/>
                  <a:pt x="1668292" y="685192"/>
                  <a:pt x="1665006" y="712682"/>
                </a:cubicBezTo>
                <a:cubicBezTo>
                  <a:pt x="1661719" y="740172"/>
                  <a:pt x="1659607" y="723255"/>
                  <a:pt x="1659607" y="723255"/>
                </a:cubicBezTo>
                <a:cubicBezTo>
                  <a:pt x="1659607" y="723255"/>
                  <a:pt x="1643644" y="699759"/>
                  <a:pt x="1634020" y="686837"/>
                </a:cubicBezTo>
                <a:cubicBezTo>
                  <a:pt x="1625849" y="672175"/>
                  <a:pt x="1616752" y="658049"/>
                  <a:pt x="1606790" y="644544"/>
                </a:cubicBezTo>
                <a:cubicBezTo>
                  <a:pt x="1596227" y="633971"/>
                  <a:pt x="1591297" y="649008"/>
                  <a:pt x="1574865" y="668040"/>
                </a:cubicBezTo>
                <a:cubicBezTo>
                  <a:pt x="1558434" y="687072"/>
                  <a:pt x="1571579" y="693415"/>
                  <a:pt x="1588246" y="701404"/>
                </a:cubicBezTo>
                <a:cubicBezTo>
                  <a:pt x="1604912" y="709393"/>
                  <a:pt x="1616414" y="729834"/>
                  <a:pt x="1608433" y="735238"/>
                </a:cubicBezTo>
                <a:cubicBezTo>
                  <a:pt x="1600452" y="740642"/>
                  <a:pt x="1591297" y="735238"/>
                  <a:pt x="1561485" y="737823"/>
                </a:cubicBezTo>
                <a:cubicBezTo>
                  <a:pt x="1531673" y="740407"/>
                  <a:pt x="1531908" y="728424"/>
                  <a:pt x="1523457" y="724430"/>
                </a:cubicBezTo>
                <a:cubicBezTo>
                  <a:pt x="1515007" y="720436"/>
                  <a:pt x="1537777" y="711977"/>
                  <a:pt x="1505148" y="698585"/>
                </a:cubicBezTo>
                <a:cubicBezTo>
                  <a:pt x="1472519" y="685192"/>
                  <a:pt x="1473458" y="688246"/>
                  <a:pt x="1462660" y="688716"/>
                </a:cubicBezTo>
                <a:close/>
                <a:moveTo>
                  <a:pt x="1363834" y="714562"/>
                </a:moveTo>
                <a:cubicBezTo>
                  <a:pt x="1346257" y="723885"/>
                  <a:pt x="1330384" y="736119"/>
                  <a:pt x="1316886" y="750746"/>
                </a:cubicBezTo>
                <a:cubicBezTo>
                  <a:pt x="1310313" y="760849"/>
                  <a:pt x="1323694" y="759204"/>
                  <a:pt x="1337074" y="758734"/>
                </a:cubicBezTo>
                <a:cubicBezTo>
                  <a:pt x="1350454" y="758264"/>
                  <a:pt x="1352801" y="733828"/>
                  <a:pt x="1363834" y="714562"/>
                </a:cubicBezTo>
                <a:close/>
                <a:moveTo>
                  <a:pt x="1448341" y="648538"/>
                </a:moveTo>
                <a:cubicBezTo>
                  <a:pt x="1437308" y="653472"/>
                  <a:pt x="1437308" y="657232"/>
                  <a:pt x="1455383" y="659346"/>
                </a:cubicBezTo>
                <a:cubicBezTo>
                  <a:pt x="1473458" y="661461"/>
                  <a:pt x="1483552" y="653472"/>
                  <a:pt x="1478857" y="645954"/>
                </a:cubicBezTo>
                <a:cubicBezTo>
                  <a:pt x="1474162" y="638435"/>
                  <a:pt x="1457261" y="644544"/>
                  <a:pt x="1448341" y="648538"/>
                </a:cubicBezTo>
                <a:close/>
                <a:moveTo>
                  <a:pt x="1539420" y="554554"/>
                </a:moveTo>
                <a:cubicBezTo>
                  <a:pt x="1522002" y="557611"/>
                  <a:pt x="1505481" y="564512"/>
                  <a:pt x="1491063" y="574761"/>
                </a:cubicBezTo>
                <a:cubicBezTo>
                  <a:pt x="1489749" y="584827"/>
                  <a:pt x="1491725" y="595047"/>
                  <a:pt x="1496697" y="603896"/>
                </a:cubicBezTo>
                <a:cubicBezTo>
                  <a:pt x="1502096" y="613999"/>
                  <a:pt x="1503974" y="615409"/>
                  <a:pt x="1533786" y="607655"/>
                </a:cubicBezTo>
                <a:cubicBezTo>
                  <a:pt x="1563598" y="599902"/>
                  <a:pt x="1584255" y="584159"/>
                  <a:pt x="1574396" y="581340"/>
                </a:cubicBezTo>
                <a:cubicBezTo>
                  <a:pt x="1566208" y="577865"/>
                  <a:pt x="1557821" y="574883"/>
                  <a:pt x="1549279" y="572411"/>
                </a:cubicBezTo>
                <a:cubicBezTo>
                  <a:pt x="1540593" y="571237"/>
                  <a:pt x="1557025" y="566537"/>
                  <a:pt x="1576743" y="560193"/>
                </a:cubicBezTo>
                <a:cubicBezTo>
                  <a:pt x="1596462" y="553850"/>
                  <a:pt x="1603504" y="543276"/>
                  <a:pt x="1539420" y="554085"/>
                </a:cubicBezTo>
                <a:close/>
                <a:moveTo>
                  <a:pt x="1438247" y="570297"/>
                </a:moveTo>
                <a:cubicBezTo>
                  <a:pt x="1429796" y="574056"/>
                  <a:pt x="1426744" y="574056"/>
                  <a:pt x="1444350" y="580870"/>
                </a:cubicBezTo>
                <a:cubicBezTo>
                  <a:pt x="1461955" y="587684"/>
                  <a:pt x="1480969" y="587214"/>
                  <a:pt x="1478622" y="580870"/>
                </a:cubicBezTo>
                <a:cubicBezTo>
                  <a:pt x="1470533" y="566664"/>
                  <a:pt x="1452472" y="561711"/>
                  <a:pt x="1438280" y="569808"/>
                </a:cubicBezTo>
                <a:cubicBezTo>
                  <a:pt x="1438268" y="569815"/>
                  <a:pt x="1438259" y="569820"/>
                  <a:pt x="1438247" y="569827"/>
                </a:cubicBezTo>
                <a:close/>
                <a:moveTo>
                  <a:pt x="1507026" y="521190"/>
                </a:moveTo>
                <a:cubicBezTo>
                  <a:pt x="1496664" y="525988"/>
                  <a:pt x="1488345" y="534315"/>
                  <a:pt x="1483552" y="544686"/>
                </a:cubicBezTo>
                <a:cubicBezTo>
                  <a:pt x="1479796" y="549620"/>
                  <a:pt x="1502566" y="541397"/>
                  <a:pt x="1512894" y="538812"/>
                </a:cubicBezTo>
                <a:cubicBezTo>
                  <a:pt x="1523223" y="536228"/>
                  <a:pt x="1525570" y="542572"/>
                  <a:pt x="1536368" y="533643"/>
                </a:cubicBezTo>
                <a:cubicBezTo>
                  <a:pt x="1547166" y="524715"/>
                  <a:pt x="1566415" y="533643"/>
                  <a:pt x="1584725" y="529884"/>
                </a:cubicBezTo>
                <a:cubicBezTo>
                  <a:pt x="1603034" y="526124"/>
                  <a:pt x="1605851" y="513906"/>
                  <a:pt x="1601861" y="503568"/>
                </a:cubicBezTo>
                <a:cubicBezTo>
                  <a:pt x="1597870" y="493230"/>
                  <a:pt x="1554913" y="501689"/>
                  <a:pt x="1507026" y="520720"/>
                </a:cubicBezTo>
                <a:close/>
                <a:moveTo>
                  <a:pt x="1688245" y="566302"/>
                </a:moveTo>
                <a:cubicBezTo>
                  <a:pt x="1683315" y="568652"/>
                  <a:pt x="1684958" y="576406"/>
                  <a:pt x="1688245" y="585569"/>
                </a:cubicBezTo>
                <a:cubicBezTo>
                  <a:pt x="1691531" y="594733"/>
                  <a:pt x="1693644" y="592618"/>
                  <a:pt x="1702799" y="596142"/>
                </a:cubicBezTo>
                <a:cubicBezTo>
                  <a:pt x="1710217" y="599265"/>
                  <a:pt x="1717045" y="603635"/>
                  <a:pt x="1722986" y="609065"/>
                </a:cubicBezTo>
                <a:cubicBezTo>
                  <a:pt x="1725099" y="611180"/>
                  <a:pt x="1726508" y="612120"/>
                  <a:pt x="1730263" y="602956"/>
                </a:cubicBezTo>
                <a:cubicBezTo>
                  <a:pt x="1734019" y="593793"/>
                  <a:pt x="1728385" y="595672"/>
                  <a:pt x="1718292" y="583689"/>
                </a:cubicBezTo>
                <a:cubicBezTo>
                  <a:pt x="1708198" y="571706"/>
                  <a:pt x="1700921" y="559489"/>
                  <a:pt x="1688245" y="565833"/>
                </a:cubicBezTo>
                <a:close/>
                <a:moveTo>
                  <a:pt x="1749982" y="644309"/>
                </a:moveTo>
                <a:cubicBezTo>
                  <a:pt x="1740489" y="642255"/>
                  <a:pt x="1730580" y="644779"/>
                  <a:pt x="1723221" y="651123"/>
                </a:cubicBezTo>
                <a:cubicBezTo>
                  <a:pt x="1718057" y="653472"/>
                  <a:pt x="1725803" y="659346"/>
                  <a:pt x="1729324" y="669920"/>
                </a:cubicBezTo>
                <a:cubicBezTo>
                  <a:pt x="1732845" y="680493"/>
                  <a:pt x="1729324" y="684252"/>
                  <a:pt x="1750216" y="685662"/>
                </a:cubicBezTo>
                <a:cubicBezTo>
                  <a:pt x="1771108" y="687072"/>
                  <a:pt x="1776507" y="683547"/>
                  <a:pt x="1778150" y="670624"/>
                </a:cubicBezTo>
                <a:cubicBezTo>
                  <a:pt x="1779793" y="657702"/>
                  <a:pt x="1762657" y="647363"/>
                  <a:pt x="1749982" y="643839"/>
                </a:cubicBezTo>
                <a:close/>
                <a:moveTo>
                  <a:pt x="1828619" y="667805"/>
                </a:moveTo>
                <a:cubicBezTo>
                  <a:pt x="1816178" y="658641"/>
                  <a:pt x="1810075" y="651123"/>
                  <a:pt x="1797164" y="656292"/>
                </a:cubicBezTo>
                <a:cubicBezTo>
                  <a:pt x="1784254" y="661461"/>
                  <a:pt x="1795052" y="668040"/>
                  <a:pt x="1795052" y="671564"/>
                </a:cubicBezTo>
                <a:cubicBezTo>
                  <a:pt x="1795052" y="675089"/>
                  <a:pt x="1810544" y="671564"/>
                  <a:pt x="1810779" y="679553"/>
                </a:cubicBezTo>
                <a:cubicBezTo>
                  <a:pt x="1811014" y="687541"/>
                  <a:pt x="1815709" y="691301"/>
                  <a:pt x="1797164" y="692476"/>
                </a:cubicBezTo>
                <a:cubicBezTo>
                  <a:pt x="1778620" y="693650"/>
                  <a:pt x="1773690" y="692476"/>
                  <a:pt x="1766179" y="698115"/>
                </a:cubicBezTo>
                <a:cubicBezTo>
                  <a:pt x="1758667" y="703754"/>
                  <a:pt x="1780028" y="698115"/>
                  <a:pt x="1786366" y="705868"/>
                </a:cubicBezTo>
                <a:cubicBezTo>
                  <a:pt x="1792704" y="713622"/>
                  <a:pt x="1803737" y="715267"/>
                  <a:pt x="1821577" y="712682"/>
                </a:cubicBezTo>
                <a:lnTo>
                  <a:pt x="1863830" y="705163"/>
                </a:lnTo>
                <a:cubicBezTo>
                  <a:pt x="1857084" y="711627"/>
                  <a:pt x="1850955" y="718707"/>
                  <a:pt x="1845521" y="726310"/>
                </a:cubicBezTo>
                <a:cubicBezTo>
                  <a:pt x="1840122" y="735003"/>
                  <a:pt x="1838009" y="747456"/>
                  <a:pt x="1847399" y="753565"/>
                </a:cubicBezTo>
                <a:cubicBezTo>
                  <a:pt x="1856788" y="759674"/>
                  <a:pt x="1857727" y="747221"/>
                  <a:pt x="1883783" y="746751"/>
                </a:cubicBezTo>
                <a:cubicBezTo>
                  <a:pt x="1896595" y="748121"/>
                  <a:pt x="1909231" y="742903"/>
                  <a:pt x="1917351" y="732889"/>
                </a:cubicBezTo>
                <a:cubicBezTo>
                  <a:pt x="1913175" y="727574"/>
                  <a:pt x="1911314" y="720798"/>
                  <a:pt x="1912187" y="714092"/>
                </a:cubicBezTo>
                <a:cubicBezTo>
                  <a:pt x="1913098" y="708805"/>
                  <a:pt x="1913098" y="703401"/>
                  <a:pt x="1912187" y="698115"/>
                </a:cubicBezTo>
                <a:cubicBezTo>
                  <a:pt x="1916769" y="701284"/>
                  <a:pt x="1921086" y="704820"/>
                  <a:pt x="1925098" y="708688"/>
                </a:cubicBezTo>
                <a:cubicBezTo>
                  <a:pt x="1925098" y="708688"/>
                  <a:pt x="1923220" y="700934"/>
                  <a:pt x="1919464" y="687072"/>
                </a:cubicBezTo>
                <a:cubicBezTo>
                  <a:pt x="1915708" y="673209"/>
                  <a:pt x="1919464" y="672034"/>
                  <a:pt x="1914534" y="653237"/>
                </a:cubicBezTo>
                <a:cubicBezTo>
                  <a:pt x="1909605" y="634441"/>
                  <a:pt x="1911483" y="629741"/>
                  <a:pt x="1891060" y="629741"/>
                </a:cubicBezTo>
                <a:cubicBezTo>
                  <a:pt x="1870638" y="629741"/>
                  <a:pt x="1858197" y="637025"/>
                  <a:pt x="1842000" y="637025"/>
                </a:cubicBezTo>
                <a:cubicBezTo>
                  <a:pt x="1825803" y="637025"/>
                  <a:pt x="1818526" y="640080"/>
                  <a:pt x="1830967" y="645954"/>
                </a:cubicBezTo>
                <a:cubicBezTo>
                  <a:pt x="1843408" y="651828"/>
                  <a:pt x="1844347" y="659111"/>
                  <a:pt x="1849746" y="665925"/>
                </a:cubicBezTo>
                <a:cubicBezTo>
                  <a:pt x="1853298" y="672727"/>
                  <a:pt x="1855000" y="680345"/>
                  <a:pt x="1854676" y="688011"/>
                </a:cubicBezTo>
                <a:cubicBezTo>
                  <a:pt x="1854676" y="688011"/>
                  <a:pt x="1828619" y="667335"/>
                  <a:pt x="1828619" y="667335"/>
                </a:cubicBezTo>
                <a:close/>
                <a:moveTo>
                  <a:pt x="1731202" y="738293"/>
                </a:moveTo>
                <a:lnTo>
                  <a:pt x="1731202" y="738293"/>
                </a:lnTo>
                <a:cubicBezTo>
                  <a:pt x="1724285" y="742393"/>
                  <a:pt x="1719944" y="749752"/>
                  <a:pt x="1719700" y="757794"/>
                </a:cubicBezTo>
                <a:cubicBezTo>
                  <a:pt x="1719700" y="764138"/>
                  <a:pt x="1730498" y="760379"/>
                  <a:pt x="1748338" y="754270"/>
                </a:cubicBezTo>
                <a:cubicBezTo>
                  <a:pt x="1766179" y="748161"/>
                  <a:pt x="1756554" y="730069"/>
                  <a:pt x="1731202" y="738293"/>
                </a:cubicBezTo>
                <a:close/>
                <a:moveTo>
                  <a:pt x="1983313" y="705163"/>
                </a:moveTo>
                <a:cubicBezTo>
                  <a:pt x="1970083" y="712325"/>
                  <a:pt x="1958238" y="721794"/>
                  <a:pt x="1948337" y="733124"/>
                </a:cubicBezTo>
                <a:cubicBezTo>
                  <a:pt x="1939651" y="742757"/>
                  <a:pt x="1948337" y="743932"/>
                  <a:pt x="1969463" y="755210"/>
                </a:cubicBezTo>
                <a:cubicBezTo>
                  <a:pt x="1990590" y="766488"/>
                  <a:pt x="2016411" y="768602"/>
                  <a:pt x="2025801" y="756855"/>
                </a:cubicBezTo>
                <a:cubicBezTo>
                  <a:pt x="2035191" y="745107"/>
                  <a:pt x="2020637" y="684017"/>
                  <a:pt x="1983313" y="705163"/>
                </a:cubicBezTo>
                <a:close/>
                <a:moveTo>
                  <a:pt x="2086364" y="618228"/>
                </a:moveTo>
                <a:cubicBezTo>
                  <a:pt x="2057960" y="621048"/>
                  <a:pt x="2066646" y="625277"/>
                  <a:pt x="2033782" y="614469"/>
                </a:cubicBezTo>
                <a:cubicBezTo>
                  <a:pt x="2006036" y="606253"/>
                  <a:pt x="1977271" y="601981"/>
                  <a:pt x="1948337" y="601781"/>
                </a:cubicBezTo>
                <a:cubicBezTo>
                  <a:pt x="1937069" y="601781"/>
                  <a:pt x="1942234" y="607185"/>
                  <a:pt x="1953971" y="625277"/>
                </a:cubicBezTo>
                <a:cubicBezTo>
                  <a:pt x="1965708" y="643369"/>
                  <a:pt x="1968759" y="650888"/>
                  <a:pt x="1992703" y="645014"/>
                </a:cubicBezTo>
                <a:cubicBezTo>
                  <a:pt x="2016646" y="639140"/>
                  <a:pt x="2036364" y="634911"/>
                  <a:pt x="2054205" y="660286"/>
                </a:cubicBezTo>
                <a:cubicBezTo>
                  <a:pt x="2072045" y="685662"/>
                  <a:pt x="2080965" y="693415"/>
                  <a:pt x="2066411" y="702814"/>
                </a:cubicBezTo>
                <a:cubicBezTo>
                  <a:pt x="2051857" y="712212"/>
                  <a:pt x="2058899" y="726310"/>
                  <a:pt x="2066411" y="746516"/>
                </a:cubicBezTo>
                <a:cubicBezTo>
                  <a:pt x="2073923" y="766723"/>
                  <a:pt x="2093876" y="765078"/>
                  <a:pt x="2120871" y="765078"/>
                </a:cubicBezTo>
                <a:cubicBezTo>
                  <a:pt x="2147866" y="765078"/>
                  <a:pt x="2317583" y="762493"/>
                  <a:pt x="2344109" y="757794"/>
                </a:cubicBezTo>
                <a:cubicBezTo>
                  <a:pt x="2367911" y="750104"/>
                  <a:pt x="2389766" y="737360"/>
                  <a:pt x="2408193" y="720436"/>
                </a:cubicBezTo>
                <a:cubicBezTo>
                  <a:pt x="2422042" y="710333"/>
                  <a:pt x="2429789" y="694590"/>
                  <a:pt x="2410540" y="683077"/>
                </a:cubicBezTo>
                <a:cubicBezTo>
                  <a:pt x="2390094" y="669802"/>
                  <a:pt x="2366737" y="661736"/>
                  <a:pt x="2342465" y="659581"/>
                </a:cubicBezTo>
                <a:cubicBezTo>
                  <a:pt x="2320635" y="659581"/>
                  <a:pt x="2302325" y="670859"/>
                  <a:pt x="2269461" y="674149"/>
                </a:cubicBezTo>
                <a:cubicBezTo>
                  <a:pt x="2236598" y="677438"/>
                  <a:pt x="2243875" y="693415"/>
                  <a:pt x="2214297" y="694120"/>
                </a:cubicBezTo>
                <a:cubicBezTo>
                  <a:pt x="2184720" y="694825"/>
                  <a:pt x="2199039" y="707983"/>
                  <a:pt x="2162420" y="692946"/>
                </a:cubicBezTo>
                <a:cubicBezTo>
                  <a:pt x="2125800" y="677908"/>
                  <a:pt x="2099275" y="659346"/>
                  <a:pt x="2115472" y="656762"/>
                </a:cubicBezTo>
                <a:cubicBezTo>
                  <a:pt x="2131669" y="654177"/>
                  <a:pt x="2146692" y="651828"/>
                  <a:pt x="2137068" y="643604"/>
                </a:cubicBezTo>
                <a:cubicBezTo>
                  <a:pt x="2127443" y="635381"/>
                  <a:pt x="2112655" y="614939"/>
                  <a:pt x="2086364" y="617524"/>
                </a:cubicBezTo>
                <a:close/>
                <a:moveTo>
                  <a:pt x="1746695" y="478663"/>
                </a:moveTo>
                <a:cubicBezTo>
                  <a:pt x="1764301" y="484537"/>
                  <a:pt x="1768761" y="489001"/>
                  <a:pt x="1749043" y="494405"/>
                </a:cubicBezTo>
                <a:cubicBezTo>
                  <a:pt x="1729324" y="499809"/>
                  <a:pt x="1714301" y="513437"/>
                  <a:pt x="1733784" y="510617"/>
                </a:cubicBezTo>
                <a:cubicBezTo>
                  <a:pt x="1754554" y="509517"/>
                  <a:pt x="1775369" y="511576"/>
                  <a:pt x="1795521" y="516726"/>
                </a:cubicBezTo>
                <a:cubicBezTo>
                  <a:pt x="1820873" y="520720"/>
                  <a:pt x="1818995" y="518136"/>
                  <a:pt x="1830028" y="532468"/>
                </a:cubicBezTo>
                <a:cubicBezTo>
                  <a:pt x="1839622" y="544639"/>
                  <a:pt x="1856215" y="548791"/>
                  <a:pt x="1870403" y="542572"/>
                </a:cubicBezTo>
                <a:cubicBezTo>
                  <a:pt x="1887774" y="538342"/>
                  <a:pt x="1890121" y="537167"/>
                  <a:pt x="1878854" y="524950"/>
                </a:cubicBezTo>
                <a:cubicBezTo>
                  <a:pt x="1867586" y="512732"/>
                  <a:pt x="1855380" y="489941"/>
                  <a:pt x="1840826" y="480777"/>
                </a:cubicBezTo>
                <a:cubicBezTo>
                  <a:pt x="1826272" y="471614"/>
                  <a:pt x="1812892" y="459161"/>
                  <a:pt x="1797634" y="460806"/>
                </a:cubicBezTo>
                <a:cubicBezTo>
                  <a:pt x="1782376" y="462450"/>
                  <a:pt x="1778620" y="462450"/>
                  <a:pt x="1765474" y="444593"/>
                </a:cubicBezTo>
                <a:cubicBezTo>
                  <a:pt x="1752329" y="426737"/>
                  <a:pt x="1742000" y="435195"/>
                  <a:pt x="1722517" y="440129"/>
                </a:cubicBezTo>
                <a:cubicBezTo>
                  <a:pt x="1703034" y="445063"/>
                  <a:pt x="1697165" y="458691"/>
                  <a:pt x="1689888" y="464800"/>
                </a:cubicBezTo>
                <a:cubicBezTo>
                  <a:pt x="1674630" y="477253"/>
                  <a:pt x="1729090" y="472554"/>
                  <a:pt x="1746695" y="478663"/>
                </a:cubicBezTo>
                <a:close/>
                <a:moveTo>
                  <a:pt x="1977445" y="295629"/>
                </a:moveTo>
                <a:cubicBezTo>
                  <a:pt x="1956553" y="321710"/>
                  <a:pt x="1939651" y="342621"/>
                  <a:pt x="1963360" y="346380"/>
                </a:cubicBezTo>
                <a:cubicBezTo>
                  <a:pt x="1987069" y="350140"/>
                  <a:pt x="1997397" y="344501"/>
                  <a:pt x="1999041" y="352019"/>
                </a:cubicBezTo>
                <a:cubicBezTo>
                  <a:pt x="2000684" y="359538"/>
                  <a:pt x="1995050" y="364707"/>
                  <a:pt x="1959839" y="364707"/>
                </a:cubicBezTo>
                <a:cubicBezTo>
                  <a:pt x="1924628" y="364707"/>
                  <a:pt x="1936365" y="372696"/>
                  <a:pt x="1954910" y="395722"/>
                </a:cubicBezTo>
                <a:cubicBezTo>
                  <a:pt x="1973454" y="418748"/>
                  <a:pt x="1976740" y="410994"/>
                  <a:pt x="2006552" y="410289"/>
                </a:cubicBezTo>
                <a:cubicBezTo>
                  <a:pt x="2036364" y="409585"/>
                  <a:pt x="2046693" y="398776"/>
                  <a:pt x="2071575" y="405120"/>
                </a:cubicBezTo>
                <a:cubicBezTo>
                  <a:pt x="2096458" y="411464"/>
                  <a:pt x="2103969" y="417808"/>
                  <a:pt x="2081669" y="424387"/>
                </a:cubicBezTo>
                <a:cubicBezTo>
                  <a:pt x="2059369" y="430966"/>
                  <a:pt x="2006318" y="443889"/>
                  <a:pt x="2018289" y="455167"/>
                </a:cubicBezTo>
                <a:cubicBezTo>
                  <a:pt x="2037599" y="472770"/>
                  <a:pt x="2060059" y="486562"/>
                  <a:pt x="2084486" y="495815"/>
                </a:cubicBezTo>
                <a:cubicBezTo>
                  <a:pt x="2101153" y="498399"/>
                  <a:pt x="2104674" y="484537"/>
                  <a:pt x="2141293" y="488766"/>
                </a:cubicBezTo>
                <a:cubicBezTo>
                  <a:pt x="2177913" y="492995"/>
                  <a:pt x="2168993" y="496519"/>
                  <a:pt x="2172983" y="486416"/>
                </a:cubicBezTo>
                <a:cubicBezTo>
                  <a:pt x="2176974" y="476313"/>
                  <a:pt x="2196457" y="450702"/>
                  <a:pt x="2200917" y="441304"/>
                </a:cubicBezTo>
                <a:cubicBezTo>
                  <a:pt x="2205377" y="431906"/>
                  <a:pt x="2215002" y="426032"/>
                  <a:pt x="2234954" y="421567"/>
                </a:cubicBezTo>
                <a:cubicBezTo>
                  <a:pt x="2254907" y="417103"/>
                  <a:pt x="2261480" y="410759"/>
                  <a:pt x="2242701" y="403945"/>
                </a:cubicBezTo>
                <a:cubicBezTo>
                  <a:pt x="2223922" y="397132"/>
                  <a:pt x="2202560" y="394312"/>
                  <a:pt x="2204673" y="388908"/>
                </a:cubicBezTo>
                <a:cubicBezTo>
                  <a:pt x="2206786" y="383504"/>
                  <a:pt x="2218288" y="368467"/>
                  <a:pt x="2210072" y="360713"/>
                </a:cubicBezTo>
                <a:cubicBezTo>
                  <a:pt x="2201856" y="352959"/>
                  <a:pt x="2189415" y="353194"/>
                  <a:pt x="2178852" y="348965"/>
                </a:cubicBezTo>
                <a:cubicBezTo>
                  <a:pt x="2168288" y="344736"/>
                  <a:pt x="2156786" y="325469"/>
                  <a:pt x="2143641" y="317715"/>
                </a:cubicBezTo>
                <a:cubicBezTo>
                  <a:pt x="2129479" y="311686"/>
                  <a:pt x="2115822" y="304536"/>
                  <a:pt x="2102796" y="296334"/>
                </a:cubicBezTo>
                <a:cubicBezTo>
                  <a:pt x="2086833" y="284116"/>
                  <a:pt x="2061247" y="254041"/>
                  <a:pt x="2029087" y="255686"/>
                </a:cubicBezTo>
                <a:cubicBezTo>
                  <a:pt x="2007491" y="256861"/>
                  <a:pt x="1998336" y="269549"/>
                  <a:pt x="1977445" y="295629"/>
                </a:cubicBezTo>
                <a:close/>
                <a:moveTo>
                  <a:pt x="1936600" y="514141"/>
                </a:moveTo>
                <a:cubicBezTo>
                  <a:pt x="1928619" y="518136"/>
                  <a:pt x="1908431" y="518841"/>
                  <a:pt x="1923454" y="531293"/>
                </a:cubicBezTo>
                <a:cubicBezTo>
                  <a:pt x="1938478" y="543746"/>
                  <a:pt x="1934252" y="543981"/>
                  <a:pt x="1953032" y="536933"/>
                </a:cubicBezTo>
                <a:cubicBezTo>
                  <a:pt x="1970872" y="530098"/>
                  <a:pt x="1987273" y="519978"/>
                  <a:pt x="2001388" y="507093"/>
                </a:cubicBezTo>
                <a:cubicBezTo>
                  <a:pt x="2003735" y="501689"/>
                  <a:pt x="1982609" y="491585"/>
                  <a:pt x="1968290" y="487121"/>
                </a:cubicBezTo>
                <a:cubicBezTo>
                  <a:pt x="1950680" y="477913"/>
                  <a:pt x="1932396" y="470058"/>
                  <a:pt x="1913595" y="463625"/>
                </a:cubicBezTo>
                <a:cubicBezTo>
                  <a:pt x="1869934" y="450937"/>
                  <a:pt x="1944581" y="509912"/>
                  <a:pt x="1936600" y="514141"/>
                </a:cubicBezTo>
                <a:close/>
                <a:moveTo>
                  <a:pt x="2916639" y="125754"/>
                </a:moveTo>
                <a:cubicBezTo>
                  <a:pt x="2883541" y="116590"/>
                  <a:pt x="2764997" y="93799"/>
                  <a:pt x="2726500" y="102258"/>
                </a:cubicBezTo>
                <a:cubicBezTo>
                  <a:pt x="2688003" y="110716"/>
                  <a:pt x="2690115" y="82286"/>
                  <a:pt x="2636829" y="89335"/>
                </a:cubicBezTo>
                <a:cubicBezTo>
                  <a:pt x="2583543" y="96384"/>
                  <a:pt x="2501150" y="92389"/>
                  <a:pt x="2475563" y="96384"/>
                </a:cubicBezTo>
                <a:cubicBezTo>
                  <a:pt x="2449976" y="100378"/>
                  <a:pt x="2488239" y="111186"/>
                  <a:pt x="2502089" y="119880"/>
                </a:cubicBezTo>
                <a:cubicBezTo>
                  <a:pt x="2515938" y="128573"/>
                  <a:pt x="2435892" y="110011"/>
                  <a:pt x="2375094" y="126928"/>
                </a:cubicBezTo>
                <a:cubicBezTo>
                  <a:pt x="2314297" y="143845"/>
                  <a:pt x="2274626" y="152774"/>
                  <a:pt x="2339883" y="177680"/>
                </a:cubicBezTo>
                <a:cubicBezTo>
                  <a:pt x="2365423" y="185918"/>
                  <a:pt x="2390118" y="196619"/>
                  <a:pt x="2413592" y="209634"/>
                </a:cubicBezTo>
                <a:cubicBezTo>
                  <a:pt x="2373874" y="202592"/>
                  <a:pt x="2334667" y="192938"/>
                  <a:pt x="2296222" y="180734"/>
                </a:cubicBezTo>
                <a:cubicBezTo>
                  <a:pt x="2260776" y="166871"/>
                  <a:pt x="2280024" y="167811"/>
                  <a:pt x="2213828" y="186608"/>
                </a:cubicBezTo>
                <a:cubicBezTo>
                  <a:pt x="2147631" y="205405"/>
                  <a:pt x="2082373" y="216213"/>
                  <a:pt x="2085660" y="235245"/>
                </a:cubicBezTo>
                <a:cubicBezTo>
                  <a:pt x="2088946" y="254276"/>
                  <a:pt x="2138946" y="282237"/>
                  <a:pt x="2172044" y="289050"/>
                </a:cubicBezTo>
                <a:cubicBezTo>
                  <a:pt x="2208067" y="291134"/>
                  <a:pt x="2244182" y="287084"/>
                  <a:pt x="2278851" y="277067"/>
                </a:cubicBezTo>
                <a:cubicBezTo>
                  <a:pt x="2284250" y="275893"/>
                  <a:pt x="2253499" y="305732"/>
                  <a:pt x="2253499" y="305732"/>
                </a:cubicBezTo>
                <a:cubicBezTo>
                  <a:pt x="2253499" y="305732"/>
                  <a:pt x="2287536" y="298919"/>
                  <a:pt x="2326034" y="288815"/>
                </a:cubicBezTo>
                <a:cubicBezTo>
                  <a:pt x="2364531" y="278712"/>
                  <a:pt x="2394343" y="267904"/>
                  <a:pt x="2430728" y="254981"/>
                </a:cubicBezTo>
                <a:cubicBezTo>
                  <a:pt x="2445376" y="250414"/>
                  <a:pt x="2459648" y="244758"/>
                  <a:pt x="2473450" y="238064"/>
                </a:cubicBezTo>
                <a:cubicBezTo>
                  <a:pt x="2440399" y="263905"/>
                  <a:pt x="2404578" y="285970"/>
                  <a:pt x="2366644" y="303853"/>
                </a:cubicBezTo>
                <a:cubicBezTo>
                  <a:pt x="2325754" y="319264"/>
                  <a:pt x="2282945" y="328989"/>
                  <a:pt x="2239415" y="332753"/>
                </a:cubicBezTo>
                <a:cubicBezTo>
                  <a:pt x="2212889" y="332753"/>
                  <a:pt x="2217114" y="350610"/>
                  <a:pt x="2243875" y="364472"/>
                </a:cubicBezTo>
                <a:cubicBezTo>
                  <a:pt x="2265846" y="380377"/>
                  <a:pt x="2286210" y="398398"/>
                  <a:pt x="2304672" y="418278"/>
                </a:cubicBezTo>
                <a:cubicBezTo>
                  <a:pt x="2313043" y="424584"/>
                  <a:pt x="2318740" y="433809"/>
                  <a:pt x="2320635" y="444124"/>
                </a:cubicBezTo>
                <a:cubicBezTo>
                  <a:pt x="2294536" y="425118"/>
                  <a:pt x="2259175" y="425118"/>
                  <a:pt x="2233076" y="444124"/>
                </a:cubicBezTo>
                <a:cubicBezTo>
                  <a:pt x="2186128" y="477018"/>
                  <a:pt x="2193640" y="493935"/>
                  <a:pt x="2205377" y="497929"/>
                </a:cubicBezTo>
                <a:cubicBezTo>
                  <a:pt x="2217114" y="501924"/>
                  <a:pt x="2257724" y="505918"/>
                  <a:pt x="2265001" y="519780"/>
                </a:cubicBezTo>
                <a:cubicBezTo>
                  <a:pt x="2272278" y="533643"/>
                  <a:pt x="2326034" y="506858"/>
                  <a:pt x="2326034" y="506858"/>
                </a:cubicBezTo>
                <a:cubicBezTo>
                  <a:pt x="2326034" y="506858"/>
                  <a:pt x="2298100" y="540692"/>
                  <a:pt x="2272513" y="540692"/>
                </a:cubicBezTo>
                <a:cubicBezTo>
                  <a:pt x="2246926" y="540692"/>
                  <a:pt x="2249039" y="518841"/>
                  <a:pt x="2210541" y="522835"/>
                </a:cubicBezTo>
                <a:cubicBezTo>
                  <a:pt x="2172044" y="526829"/>
                  <a:pt x="2175330" y="535758"/>
                  <a:pt x="2191293" y="548680"/>
                </a:cubicBezTo>
                <a:cubicBezTo>
                  <a:pt x="2207255" y="561603"/>
                  <a:pt x="2220166" y="565598"/>
                  <a:pt x="2192467" y="578755"/>
                </a:cubicBezTo>
                <a:cubicBezTo>
                  <a:pt x="2164767" y="591913"/>
                  <a:pt x="2151856" y="595672"/>
                  <a:pt x="2150683" y="611415"/>
                </a:cubicBezTo>
                <a:cubicBezTo>
                  <a:pt x="2149509" y="627157"/>
                  <a:pt x="2187067" y="627392"/>
                  <a:pt x="2210541" y="627392"/>
                </a:cubicBezTo>
                <a:cubicBezTo>
                  <a:pt x="2234015" y="627392"/>
                  <a:pt x="2257489" y="625277"/>
                  <a:pt x="2299273" y="624337"/>
                </a:cubicBezTo>
                <a:cubicBezTo>
                  <a:pt x="2341057" y="623398"/>
                  <a:pt x="2336597" y="609535"/>
                  <a:pt x="2352559" y="609535"/>
                </a:cubicBezTo>
                <a:cubicBezTo>
                  <a:pt x="2368522" y="609535"/>
                  <a:pt x="2384719" y="614469"/>
                  <a:pt x="2378381" y="630446"/>
                </a:cubicBezTo>
                <a:cubicBezTo>
                  <a:pt x="2372043" y="646424"/>
                  <a:pt x="2384719" y="636320"/>
                  <a:pt x="2431667" y="619403"/>
                </a:cubicBezTo>
                <a:cubicBezTo>
                  <a:pt x="2478615" y="602486"/>
                  <a:pt x="2457253" y="576641"/>
                  <a:pt x="2455141" y="567712"/>
                </a:cubicBezTo>
                <a:cubicBezTo>
                  <a:pt x="2453028" y="558784"/>
                  <a:pt x="2434718" y="555729"/>
                  <a:pt x="2424155" y="550795"/>
                </a:cubicBezTo>
                <a:cubicBezTo>
                  <a:pt x="2413592" y="545861"/>
                  <a:pt x="2456080" y="501924"/>
                  <a:pt x="2449742" y="487121"/>
                </a:cubicBezTo>
                <a:cubicBezTo>
                  <a:pt x="2443404" y="472319"/>
                  <a:pt x="2502089" y="484067"/>
                  <a:pt x="2528849" y="449293"/>
                </a:cubicBezTo>
                <a:cubicBezTo>
                  <a:pt x="2555609" y="414519"/>
                  <a:pt x="2545750" y="388438"/>
                  <a:pt x="2526736" y="382564"/>
                </a:cubicBezTo>
                <a:cubicBezTo>
                  <a:pt x="2507722" y="376690"/>
                  <a:pt x="2561947" y="380450"/>
                  <a:pt x="2579083" y="370581"/>
                </a:cubicBezTo>
                <a:cubicBezTo>
                  <a:pt x="2596219" y="360713"/>
                  <a:pt x="2633543" y="348730"/>
                  <a:pt x="2649505" y="329698"/>
                </a:cubicBezTo>
                <a:cubicBezTo>
                  <a:pt x="2665468" y="310667"/>
                  <a:pt x="2669928" y="303853"/>
                  <a:pt x="2633543" y="307847"/>
                </a:cubicBezTo>
                <a:cubicBezTo>
                  <a:pt x="2597158" y="311841"/>
                  <a:pt x="2685890" y="291870"/>
                  <a:pt x="2728613" y="263910"/>
                </a:cubicBezTo>
                <a:cubicBezTo>
                  <a:pt x="2771335" y="235949"/>
                  <a:pt x="2820631" y="203290"/>
                  <a:pt x="2831194" y="195302"/>
                </a:cubicBezTo>
                <a:cubicBezTo>
                  <a:pt x="2841757" y="187313"/>
                  <a:pt x="2851617" y="191307"/>
                  <a:pt x="2801382" y="195302"/>
                </a:cubicBezTo>
                <a:cubicBezTo>
                  <a:pt x="2751148" y="199296"/>
                  <a:pt x="2691289" y="191307"/>
                  <a:pt x="2724387" y="187313"/>
                </a:cubicBezTo>
                <a:cubicBezTo>
                  <a:pt x="2757486" y="183319"/>
                  <a:pt x="2855842" y="171336"/>
                  <a:pt x="2881428" y="152539"/>
                </a:cubicBezTo>
                <a:cubicBezTo>
                  <a:pt x="2892485" y="142743"/>
                  <a:pt x="2904245" y="133790"/>
                  <a:pt x="2916639" y="125754"/>
                </a:cubicBezTo>
                <a:close/>
                <a:moveTo>
                  <a:pt x="2318522" y="816769"/>
                </a:moveTo>
                <a:cubicBezTo>
                  <a:pt x="2265001" y="811600"/>
                  <a:pt x="2187067" y="798677"/>
                  <a:pt x="2171105" y="844494"/>
                </a:cubicBezTo>
                <a:cubicBezTo>
                  <a:pt x="2153478" y="898939"/>
                  <a:pt x="2139211" y="954415"/>
                  <a:pt x="2128382" y="1010611"/>
                </a:cubicBezTo>
                <a:cubicBezTo>
                  <a:pt x="2126270" y="1029407"/>
                  <a:pt x="2192467" y="1057603"/>
                  <a:pt x="2238241" y="1059482"/>
                </a:cubicBezTo>
                <a:cubicBezTo>
                  <a:pt x="2284015" y="1061362"/>
                  <a:pt x="2359132" y="1064416"/>
                  <a:pt x="2344109" y="1053373"/>
                </a:cubicBezTo>
                <a:cubicBezTo>
                  <a:pt x="2329085" y="1042330"/>
                  <a:pt x="2341996" y="1036456"/>
                  <a:pt x="2384719" y="1038571"/>
                </a:cubicBezTo>
                <a:cubicBezTo>
                  <a:pt x="2427441" y="1040685"/>
                  <a:pt x="2431667" y="1029407"/>
                  <a:pt x="2431667" y="1020479"/>
                </a:cubicBezTo>
                <a:cubicBezTo>
                  <a:pt x="2431667" y="1011551"/>
                  <a:pt x="2439178" y="1031522"/>
                  <a:pt x="2468990" y="1047499"/>
                </a:cubicBezTo>
                <a:cubicBezTo>
                  <a:pt x="2498802" y="1063477"/>
                  <a:pt x="2524624" y="1108119"/>
                  <a:pt x="2551384" y="1134199"/>
                </a:cubicBezTo>
                <a:cubicBezTo>
                  <a:pt x="2578144" y="1160280"/>
                  <a:pt x="2637768" y="1194819"/>
                  <a:pt x="2626031" y="1214790"/>
                </a:cubicBezTo>
                <a:cubicBezTo>
                  <a:pt x="2614294" y="1234762"/>
                  <a:pt x="2638942" y="1304310"/>
                  <a:pt x="2546924" y="1320287"/>
                </a:cubicBezTo>
                <a:cubicBezTo>
                  <a:pt x="2454906" y="1336264"/>
                  <a:pt x="2449742" y="1325221"/>
                  <a:pt x="2450915" y="1346133"/>
                </a:cubicBezTo>
                <a:cubicBezTo>
                  <a:pt x="2452089" y="1367044"/>
                  <a:pt x="2456314" y="1375973"/>
                  <a:pt x="2492464" y="1375973"/>
                </a:cubicBezTo>
                <a:cubicBezTo>
                  <a:pt x="2528614" y="1375973"/>
                  <a:pt x="2579083" y="1346133"/>
                  <a:pt x="2596219" y="1367984"/>
                </a:cubicBezTo>
                <a:cubicBezTo>
                  <a:pt x="2610914" y="1385258"/>
                  <a:pt x="2630609" y="1397568"/>
                  <a:pt x="2652557" y="1403228"/>
                </a:cubicBezTo>
                <a:cubicBezTo>
                  <a:pt x="2667346" y="1408162"/>
                  <a:pt x="2634247" y="1417090"/>
                  <a:pt x="2625797" y="1420145"/>
                </a:cubicBezTo>
                <a:cubicBezTo>
                  <a:pt x="2617346" y="1423199"/>
                  <a:pt x="2643872" y="1426019"/>
                  <a:pt x="2696219" y="1450925"/>
                </a:cubicBezTo>
                <a:cubicBezTo>
                  <a:pt x="2748566" y="1475830"/>
                  <a:pt x="2811711" y="1478885"/>
                  <a:pt x="2780725" y="1461028"/>
                </a:cubicBezTo>
                <a:cubicBezTo>
                  <a:pt x="2749739" y="1443171"/>
                  <a:pt x="2733777" y="1410277"/>
                  <a:pt x="2720866" y="1399234"/>
                </a:cubicBezTo>
                <a:cubicBezTo>
                  <a:pt x="2707956" y="1388190"/>
                  <a:pt x="2720866" y="1397119"/>
                  <a:pt x="2744340" y="1403228"/>
                </a:cubicBezTo>
                <a:cubicBezTo>
                  <a:pt x="2765913" y="1410439"/>
                  <a:pt x="2785631" y="1422309"/>
                  <a:pt x="2802086" y="1438002"/>
                </a:cubicBezTo>
                <a:cubicBezTo>
                  <a:pt x="2812650" y="1446930"/>
                  <a:pt x="2818049" y="1434947"/>
                  <a:pt x="2825560" y="1400173"/>
                </a:cubicBezTo>
                <a:cubicBezTo>
                  <a:pt x="2833072" y="1365399"/>
                  <a:pt x="2822274" y="1365399"/>
                  <a:pt x="2780725" y="1337439"/>
                </a:cubicBezTo>
                <a:cubicBezTo>
                  <a:pt x="2739176" y="1309479"/>
                  <a:pt x="2726265" y="1287628"/>
                  <a:pt x="2721805" y="1266951"/>
                </a:cubicBezTo>
                <a:cubicBezTo>
                  <a:pt x="2717345" y="1246275"/>
                  <a:pt x="2743167" y="1243455"/>
                  <a:pt x="2753965" y="1229123"/>
                </a:cubicBezTo>
                <a:cubicBezTo>
                  <a:pt x="2764763" y="1214790"/>
                  <a:pt x="2794575" y="1254029"/>
                  <a:pt x="2814762" y="1276115"/>
                </a:cubicBezTo>
                <a:cubicBezTo>
                  <a:pt x="2834950" y="1298201"/>
                  <a:pt x="2852086" y="1338849"/>
                  <a:pt x="2868283" y="1309949"/>
                </a:cubicBezTo>
                <a:cubicBezTo>
                  <a:pt x="2884151" y="1275584"/>
                  <a:pt x="2894597" y="1238965"/>
                  <a:pt x="2899269" y="1201398"/>
                </a:cubicBezTo>
                <a:cubicBezTo>
                  <a:pt x="2899269" y="1186360"/>
                  <a:pt x="2883306" y="1201398"/>
                  <a:pt x="2814762" y="1168503"/>
                </a:cubicBezTo>
                <a:cubicBezTo>
                  <a:pt x="2779927" y="1148962"/>
                  <a:pt x="2743096" y="1133208"/>
                  <a:pt x="2704904" y="1121512"/>
                </a:cubicBezTo>
                <a:cubicBezTo>
                  <a:pt x="2698331" y="1121512"/>
                  <a:pt x="2722979" y="1108589"/>
                  <a:pt x="2751852" y="1093551"/>
                </a:cubicBezTo>
                <a:cubicBezTo>
                  <a:pt x="2780725" y="1078514"/>
                  <a:pt x="2794340" y="1080629"/>
                  <a:pt x="2730256" y="1020009"/>
                </a:cubicBezTo>
                <a:cubicBezTo>
                  <a:pt x="2666172" y="959389"/>
                  <a:pt x="2648097" y="946232"/>
                  <a:pt x="2606313" y="942237"/>
                </a:cubicBezTo>
                <a:cubicBezTo>
                  <a:pt x="2564529" y="938243"/>
                  <a:pt x="2553027" y="895246"/>
                  <a:pt x="2523215" y="879503"/>
                </a:cubicBezTo>
                <a:cubicBezTo>
                  <a:pt x="2493403" y="863761"/>
                  <a:pt x="2423685" y="897360"/>
                  <a:pt x="2403498" y="902999"/>
                </a:cubicBezTo>
                <a:cubicBezTo>
                  <a:pt x="2383310" y="908638"/>
                  <a:pt x="2389648" y="915922"/>
                  <a:pt x="2363827" y="879503"/>
                </a:cubicBezTo>
                <a:cubicBezTo>
                  <a:pt x="2338005" y="843085"/>
                  <a:pt x="2318522" y="816769"/>
                  <a:pt x="2318522" y="816769"/>
                </a:cubicBezTo>
                <a:close/>
                <a:moveTo>
                  <a:pt x="2365470" y="816769"/>
                </a:moveTo>
                <a:cubicBezTo>
                  <a:pt x="2338944" y="819824"/>
                  <a:pt x="2381667" y="868460"/>
                  <a:pt x="2415704" y="870575"/>
                </a:cubicBezTo>
                <a:cubicBezTo>
                  <a:pt x="2440164" y="870175"/>
                  <a:pt x="2464225" y="864316"/>
                  <a:pt x="2486126" y="853423"/>
                </a:cubicBezTo>
                <a:cubicBezTo>
                  <a:pt x="2494812" y="851543"/>
                  <a:pt x="2408193" y="811600"/>
                  <a:pt x="2366409" y="816769"/>
                </a:cubicBezTo>
                <a:close/>
                <a:moveTo>
                  <a:pt x="2245752" y="1310184"/>
                </a:moveTo>
                <a:cubicBezTo>
                  <a:pt x="2238018" y="1329984"/>
                  <a:pt x="2232736" y="1350658"/>
                  <a:pt x="2230025" y="1371743"/>
                </a:cubicBezTo>
                <a:cubicBezTo>
                  <a:pt x="2229095" y="1384144"/>
                  <a:pt x="2226079" y="1396297"/>
                  <a:pt x="2221105" y="1407692"/>
                </a:cubicBezTo>
                <a:cubicBezTo>
                  <a:pt x="2217114" y="1420380"/>
                  <a:pt x="2234015" y="1405342"/>
                  <a:pt x="2244579" y="1424139"/>
                </a:cubicBezTo>
                <a:cubicBezTo>
                  <a:pt x="2255142" y="1442936"/>
                  <a:pt x="2250917" y="1447635"/>
                  <a:pt x="2270870" y="1426254"/>
                </a:cubicBezTo>
                <a:cubicBezTo>
                  <a:pt x="2287600" y="1405122"/>
                  <a:pt x="2315916" y="1396997"/>
                  <a:pt x="2341292" y="1406047"/>
                </a:cubicBezTo>
                <a:cubicBezTo>
                  <a:pt x="2369226" y="1415211"/>
                  <a:pt x="2390822" y="1418735"/>
                  <a:pt x="2381198" y="1401583"/>
                </a:cubicBezTo>
                <a:cubicBezTo>
                  <a:pt x="2371573" y="1384431"/>
                  <a:pt x="2357724" y="1386076"/>
                  <a:pt x="2339648" y="1362815"/>
                </a:cubicBezTo>
                <a:cubicBezTo>
                  <a:pt x="2324860" y="1344382"/>
                  <a:pt x="2304660" y="1331067"/>
                  <a:pt x="2281902" y="1324751"/>
                </a:cubicBezTo>
                <a:cubicBezTo>
                  <a:pt x="2258663" y="1316058"/>
                  <a:pt x="2256081" y="1287393"/>
                  <a:pt x="2246691" y="1310419"/>
                </a:cubicBezTo>
                <a:close/>
                <a:moveTo>
                  <a:pt x="2448098" y="3054757"/>
                </a:moveTo>
                <a:cubicBezTo>
                  <a:pt x="2436197" y="3024260"/>
                  <a:pt x="2408122" y="3003090"/>
                  <a:pt x="2375564" y="3000012"/>
                </a:cubicBezTo>
                <a:cubicBezTo>
                  <a:pt x="2323686" y="2990379"/>
                  <a:pt x="2305142" y="3009645"/>
                  <a:pt x="2286832" y="3015989"/>
                </a:cubicBezTo>
                <a:cubicBezTo>
                  <a:pt x="2268522" y="3022333"/>
                  <a:pt x="2304672" y="3025622"/>
                  <a:pt x="2329555" y="3015989"/>
                </a:cubicBezTo>
                <a:cubicBezTo>
                  <a:pt x="2344496" y="3008306"/>
                  <a:pt x="2362395" y="3009199"/>
                  <a:pt x="2376503" y="3018339"/>
                </a:cubicBezTo>
                <a:cubicBezTo>
                  <a:pt x="2379789" y="3022803"/>
                  <a:pt x="2368052" y="3025622"/>
                  <a:pt x="2363827" y="3020923"/>
                </a:cubicBezTo>
                <a:cubicBezTo>
                  <a:pt x="2359601" y="3016224"/>
                  <a:pt x="2358897" y="3032436"/>
                  <a:pt x="2387301" y="3042539"/>
                </a:cubicBezTo>
                <a:cubicBezTo>
                  <a:pt x="2415704" y="3052643"/>
                  <a:pt x="2422042" y="3057577"/>
                  <a:pt x="2424859" y="3069560"/>
                </a:cubicBezTo>
                <a:cubicBezTo>
                  <a:pt x="2425892" y="3079475"/>
                  <a:pt x="2428920" y="3089062"/>
                  <a:pt x="2433779" y="3097755"/>
                </a:cubicBezTo>
                <a:cubicBezTo>
                  <a:pt x="2440117" y="3107858"/>
                  <a:pt x="2442465" y="3112088"/>
                  <a:pt x="2430728" y="3116552"/>
                </a:cubicBezTo>
                <a:cubicBezTo>
                  <a:pt x="2418991" y="3121016"/>
                  <a:pt x="2423216" y="3120311"/>
                  <a:pt x="2430728" y="3125715"/>
                </a:cubicBezTo>
                <a:cubicBezTo>
                  <a:pt x="2446174" y="3134926"/>
                  <a:pt x="2463521" y="3140471"/>
                  <a:pt x="2481431" y="3141928"/>
                </a:cubicBezTo>
                <a:cubicBezTo>
                  <a:pt x="2504905" y="3144042"/>
                  <a:pt x="2513826" y="3148506"/>
                  <a:pt x="2496924" y="3126185"/>
                </a:cubicBezTo>
                <a:cubicBezTo>
                  <a:pt x="2480023" y="3103864"/>
                  <a:pt x="2450915" y="3060866"/>
                  <a:pt x="2448098" y="3054757"/>
                </a:cubicBezTo>
                <a:close/>
                <a:moveTo>
                  <a:pt x="2525797" y="3164249"/>
                </a:moveTo>
                <a:cubicBezTo>
                  <a:pt x="2534905" y="3174187"/>
                  <a:pt x="2538192" y="3188167"/>
                  <a:pt x="2534483" y="3201137"/>
                </a:cubicBezTo>
                <a:cubicBezTo>
                  <a:pt x="2534483" y="3209126"/>
                  <a:pt x="2518990" y="3203017"/>
                  <a:pt x="2491995" y="3195968"/>
                </a:cubicBezTo>
                <a:cubicBezTo>
                  <a:pt x="2465000" y="3188919"/>
                  <a:pt x="2468521" y="3192209"/>
                  <a:pt x="2491995" y="3204897"/>
                </a:cubicBezTo>
                <a:cubicBezTo>
                  <a:pt x="2515469" y="3217584"/>
                  <a:pt x="2530257" y="3214295"/>
                  <a:pt x="2529318" y="3231212"/>
                </a:cubicBezTo>
                <a:cubicBezTo>
                  <a:pt x="2528379" y="3248129"/>
                  <a:pt x="2550680" y="3232622"/>
                  <a:pt x="2560774" y="3222988"/>
                </a:cubicBezTo>
                <a:cubicBezTo>
                  <a:pt x="2570867" y="3213355"/>
                  <a:pt x="2569929" y="3221814"/>
                  <a:pt x="2611243" y="3228158"/>
                </a:cubicBezTo>
                <a:cubicBezTo>
                  <a:pt x="2652557" y="3234501"/>
                  <a:pt x="2661242" y="3241785"/>
                  <a:pt x="2654670" y="3223693"/>
                </a:cubicBezTo>
                <a:cubicBezTo>
                  <a:pt x="2648097" y="3205601"/>
                  <a:pt x="2673684" y="3207011"/>
                  <a:pt x="2636829" y="3189624"/>
                </a:cubicBezTo>
                <a:cubicBezTo>
                  <a:pt x="2599975" y="3172237"/>
                  <a:pt x="2511713" y="3148741"/>
                  <a:pt x="2525797" y="3164718"/>
                </a:cubicBezTo>
                <a:close/>
                <a:moveTo>
                  <a:pt x="2408427" y="3174587"/>
                </a:moveTo>
                <a:cubicBezTo>
                  <a:pt x="2392935" y="3157200"/>
                  <a:pt x="2373451" y="3154850"/>
                  <a:pt x="2373216" y="3169418"/>
                </a:cubicBezTo>
                <a:cubicBezTo>
                  <a:pt x="2372982" y="3183985"/>
                  <a:pt x="2378615" y="3183280"/>
                  <a:pt x="2392935" y="3187275"/>
                </a:cubicBezTo>
                <a:cubicBezTo>
                  <a:pt x="2407254" y="3191269"/>
                  <a:pt x="2417817" y="3186100"/>
                  <a:pt x="2407723" y="3175057"/>
                </a:cubicBezTo>
                <a:close/>
                <a:moveTo>
                  <a:pt x="2709364" y="3249539"/>
                </a:moveTo>
                <a:cubicBezTo>
                  <a:pt x="2692463" y="3243665"/>
                  <a:pt x="2688942" y="3256353"/>
                  <a:pt x="2700209" y="3267161"/>
                </a:cubicBezTo>
                <a:cubicBezTo>
                  <a:pt x="2711477" y="3277969"/>
                  <a:pt x="2728847" y="3273975"/>
                  <a:pt x="2747157" y="3273270"/>
                </a:cubicBezTo>
                <a:cubicBezTo>
                  <a:pt x="2765467" y="3272565"/>
                  <a:pt x="2738237" y="3260112"/>
                  <a:pt x="2708660" y="3250009"/>
                </a:cubicBezTo>
                <a:close/>
                <a:moveTo>
                  <a:pt x="2514530" y="1165684"/>
                </a:moveTo>
                <a:cubicBezTo>
                  <a:pt x="2491056" y="1175082"/>
                  <a:pt x="2478849" y="1181661"/>
                  <a:pt x="2498568" y="1207507"/>
                </a:cubicBezTo>
                <a:cubicBezTo>
                  <a:pt x="2518286" y="1233352"/>
                  <a:pt x="2529788" y="1249094"/>
                  <a:pt x="2537300" y="1231003"/>
                </a:cubicBezTo>
                <a:cubicBezTo>
                  <a:pt x="2544811" y="1212911"/>
                  <a:pt x="2551853" y="1149942"/>
                  <a:pt x="2513826" y="1166154"/>
                </a:cubicBezTo>
                <a:close/>
                <a:moveTo>
                  <a:pt x="2334015" y="1442466"/>
                </a:moveTo>
                <a:cubicBezTo>
                  <a:pt x="2300212" y="1447870"/>
                  <a:pt x="2288945" y="1449045"/>
                  <a:pt x="2294344" y="1467842"/>
                </a:cubicBezTo>
                <a:cubicBezTo>
                  <a:pt x="2299743" y="1486638"/>
                  <a:pt x="2308898" y="1483819"/>
                  <a:pt x="2331902" y="1472306"/>
                </a:cubicBezTo>
                <a:cubicBezTo>
                  <a:pt x="2354907" y="1460793"/>
                  <a:pt x="2370869" y="1436592"/>
                  <a:pt x="2334015" y="1442466"/>
                </a:cubicBezTo>
                <a:close/>
                <a:moveTo>
                  <a:pt x="2404437" y="1471366"/>
                </a:moveTo>
                <a:cubicBezTo>
                  <a:pt x="2398568" y="1473011"/>
                  <a:pt x="2396925" y="1486403"/>
                  <a:pt x="2404437" y="1498151"/>
                </a:cubicBezTo>
                <a:cubicBezTo>
                  <a:pt x="2411948" y="1509899"/>
                  <a:pt x="2426268" y="1494392"/>
                  <a:pt x="2432840" y="1479825"/>
                </a:cubicBezTo>
                <a:cubicBezTo>
                  <a:pt x="2439413" y="1465257"/>
                  <a:pt x="2425798" y="1464787"/>
                  <a:pt x="2404437" y="1471366"/>
                </a:cubicBezTo>
                <a:close/>
                <a:moveTo>
                  <a:pt x="2034721" y="552205"/>
                </a:moveTo>
                <a:cubicBezTo>
                  <a:pt x="2002797" y="553380"/>
                  <a:pt x="1954675" y="564658"/>
                  <a:pt x="1981435" y="565128"/>
                </a:cubicBezTo>
                <a:cubicBezTo>
                  <a:pt x="2011921" y="568295"/>
                  <a:pt x="2042580" y="569472"/>
                  <a:pt x="2073219" y="568652"/>
                </a:cubicBezTo>
                <a:cubicBezTo>
                  <a:pt x="2116645" y="566302"/>
                  <a:pt x="2120167" y="563248"/>
                  <a:pt x="2121810" y="542337"/>
                </a:cubicBezTo>
                <a:cubicBezTo>
                  <a:pt x="2123453" y="521425"/>
                  <a:pt x="2093641" y="550325"/>
                  <a:pt x="2034721" y="552205"/>
                </a:cubicBezTo>
                <a:close/>
                <a:moveTo>
                  <a:pt x="1834488" y="376220"/>
                </a:moveTo>
                <a:cubicBezTo>
                  <a:pt x="1801859" y="386558"/>
                  <a:pt x="1811014" y="393372"/>
                  <a:pt x="1848338" y="410289"/>
                </a:cubicBezTo>
                <a:cubicBezTo>
                  <a:pt x="1885661" y="427206"/>
                  <a:pt x="1888009" y="419218"/>
                  <a:pt x="1883783" y="386793"/>
                </a:cubicBezTo>
                <a:cubicBezTo>
                  <a:pt x="1879558" y="354369"/>
                  <a:pt x="1854441" y="370581"/>
                  <a:pt x="1834488" y="376220"/>
                </a:cubicBezTo>
                <a:close/>
                <a:moveTo>
                  <a:pt x="4117804" y="1209621"/>
                </a:moveTo>
                <a:cubicBezTo>
                  <a:pt x="4077194" y="1220899"/>
                  <a:pt x="4063814" y="1214320"/>
                  <a:pt x="4056067" y="1234762"/>
                </a:cubicBezTo>
                <a:cubicBezTo>
                  <a:pt x="4048321" y="1255203"/>
                  <a:pt x="4032593" y="1244395"/>
                  <a:pt x="4023439" y="1246745"/>
                </a:cubicBezTo>
                <a:cubicBezTo>
                  <a:pt x="4014284" y="1249094"/>
                  <a:pt x="4001373" y="1306659"/>
                  <a:pt x="3994800" y="1298201"/>
                </a:cubicBezTo>
                <a:cubicBezTo>
                  <a:pt x="3987523" y="1287973"/>
                  <a:pt x="3981467" y="1276935"/>
                  <a:pt x="3976726" y="1265307"/>
                </a:cubicBezTo>
                <a:cubicBezTo>
                  <a:pt x="3967571" y="1245570"/>
                  <a:pt x="3979777" y="1249094"/>
                  <a:pt x="3962171" y="1228418"/>
                </a:cubicBezTo>
                <a:cubicBezTo>
                  <a:pt x="3944566" y="1207742"/>
                  <a:pt x="3909120" y="1209856"/>
                  <a:pt x="3906538" y="1218315"/>
                </a:cubicBezTo>
                <a:cubicBezTo>
                  <a:pt x="3903956" y="1226773"/>
                  <a:pt x="3930012" y="1234057"/>
                  <a:pt x="3921796" y="1243690"/>
                </a:cubicBezTo>
                <a:cubicBezTo>
                  <a:pt x="3913580" y="1253324"/>
                  <a:pt x="3890811" y="1265072"/>
                  <a:pt x="3882595" y="1272121"/>
                </a:cubicBezTo>
                <a:cubicBezTo>
                  <a:pt x="3874379" y="1279169"/>
                  <a:pt x="3898557" y="1275880"/>
                  <a:pt x="3913580" y="1272121"/>
                </a:cubicBezTo>
                <a:cubicBezTo>
                  <a:pt x="3928604" y="1268361"/>
                  <a:pt x="3939167" y="1283633"/>
                  <a:pt x="3945270" y="1294207"/>
                </a:cubicBezTo>
                <a:cubicBezTo>
                  <a:pt x="3951374" y="1304780"/>
                  <a:pt x="3938463" y="1315118"/>
                  <a:pt x="3931890" y="1320287"/>
                </a:cubicBezTo>
                <a:cubicBezTo>
                  <a:pt x="3925317" y="1325456"/>
                  <a:pt x="3953956" y="1324047"/>
                  <a:pt x="3965223" y="1326161"/>
                </a:cubicBezTo>
                <a:cubicBezTo>
                  <a:pt x="3976491" y="1328276"/>
                  <a:pt x="3982594" y="1337909"/>
                  <a:pt x="3974848" y="1349657"/>
                </a:cubicBezTo>
                <a:cubicBezTo>
                  <a:pt x="3967101" y="1361405"/>
                  <a:pt x="4008885" y="1351537"/>
                  <a:pt x="4031889" y="1349657"/>
                </a:cubicBezTo>
                <a:cubicBezTo>
                  <a:pt x="4054894" y="1347777"/>
                  <a:pt x="4061232" y="1365634"/>
                  <a:pt x="4095974" y="1354591"/>
                </a:cubicBezTo>
                <a:cubicBezTo>
                  <a:pt x="4130715" y="1343548"/>
                  <a:pt x="4147616" y="1344488"/>
                  <a:pt x="4179541" y="1320757"/>
                </a:cubicBezTo>
                <a:cubicBezTo>
                  <a:pt x="4211466" y="1297026"/>
                  <a:pt x="4208884" y="1302665"/>
                  <a:pt x="4230010" y="1287628"/>
                </a:cubicBezTo>
                <a:cubicBezTo>
                  <a:pt x="4251137" y="1272590"/>
                  <a:pt x="4246207" y="1267656"/>
                  <a:pt x="4246911" y="1250739"/>
                </a:cubicBezTo>
                <a:cubicBezTo>
                  <a:pt x="4247615" y="1233822"/>
                  <a:pt x="4260996" y="1255438"/>
                  <a:pt x="4256066" y="1230063"/>
                </a:cubicBezTo>
                <a:cubicBezTo>
                  <a:pt x="4251137" y="1204687"/>
                  <a:pt x="4224846" y="1211501"/>
                  <a:pt x="4206771" y="1209621"/>
                </a:cubicBezTo>
                <a:cubicBezTo>
                  <a:pt x="4188696" y="1207742"/>
                  <a:pt x="4189165" y="1193174"/>
                  <a:pt x="4180010" y="1188710"/>
                </a:cubicBezTo>
                <a:cubicBezTo>
                  <a:pt x="4170855" y="1184246"/>
                  <a:pt x="4158884" y="1198578"/>
                  <a:pt x="4117804" y="1209856"/>
                </a:cubicBezTo>
                <a:close/>
                <a:moveTo>
                  <a:pt x="6822009" y="3403202"/>
                </a:moveTo>
                <a:cubicBezTo>
                  <a:pt x="6819169" y="3411755"/>
                  <a:pt x="6817737" y="3420730"/>
                  <a:pt x="6817784" y="3429753"/>
                </a:cubicBezTo>
                <a:cubicBezTo>
                  <a:pt x="6817784" y="3443145"/>
                  <a:pt x="6816141" y="3457478"/>
                  <a:pt x="6817784" y="3470871"/>
                </a:cubicBezTo>
                <a:cubicBezTo>
                  <a:pt x="6819427" y="3484263"/>
                  <a:pt x="6819662" y="3494367"/>
                  <a:pt x="6827174" y="3496951"/>
                </a:cubicBezTo>
                <a:cubicBezTo>
                  <a:pt x="6834920" y="3501251"/>
                  <a:pt x="6844310" y="3501251"/>
                  <a:pt x="6852056" y="3496951"/>
                </a:cubicBezTo>
                <a:cubicBezTo>
                  <a:pt x="6864497" y="3491077"/>
                  <a:pt x="6875530" y="3480974"/>
                  <a:pt x="6869661" y="3465466"/>
                </a:cubicBezTo>
                <a:cubicBezTo>
                  <a:pt x="6862807" y="3449348"/>
                  <a:pt x="6854967" y="3433653"/>
                  <a:pt x="6846187" y="3418475"/>
                </a:cubicBezTo>
                <a:cubicBezTo>
                  <a:pt x="6837971" y="3407197"/>
                  <a:pt x="6825296" y="3392159"/>
                  <a:pt x="6822009" y="3403437"/>
                </a:cubicBezTo>
                <a:close/>
                <a:moveTo>
                  <a:pt x="6812151" y="3384875"/>
                </a:moveTo>
                <a:cubicBezTo>
                  <a:pt x="6813559" y="3390514"/>
                  <a:pt x="6815437" y="3389340"/>
                  <a:pt x="6818019" y="3393334"/>
                </a:cubicBezTo>
                <a:cubicBezTo>
                  <a:pt x="6820601" y="3397328"/>
                  <a:pt x="6823653" y="3393334"/>
                  <a:pt x="6819897" y="3388635"/>
                </a:cubicBezTo>
                <a:cubicBezTo>
                  <a:pt x="6816141" y="3383935"/>
                  <a:pt x="6816611" y="3382761"/>
                  <a:pt x="6816611" y="3382761"/>
                </a:cubicBezTo>
                <a:cubicBezTo>
                  <a:pt x="6816611" y="3382761"/>
                  <a:pt x="6811916" y="3381116"/>
                  <a:pt x="6811916" y="3385815"/>
                </a:cubicBezTo>
                <a:moveTo>
                  <a:pt x="7965663" y="4179508"/>
                </a:moveTo>
                <a:cubicBezTo>
                  <a:pt x="7965663" y="4179508"/>
                  <a:pt x="7965663" y="4179508"/>
                  <a:pt x="7964254" y="4180918"/>
                </a:cubicBezTo>
                <a:cubicBezTo>
                  <a:pt x="7942189" y="4203239"/>
                  <a:pt x="7922471" y="4196895"/>
                  <a:pt x="7884678" y="4208643"/>
                </a:cubicBezTo>
                <a:cubicBezTo>
                  <a:pt x="7846884" y="4220391"/>
                  <a:pt x="7779749" y="4259395"/>
                  <a:pt x="7774819" y="4276546"/>
                </a:cubicBezTo>
                <a:cubicBezTo>
                  <a:pt x="7769890" y="4293698"/>
                  <a:pt x="7774819" y="4296048"/>
                  <a:pt x="7770125" y="4293698"/>
                </a:cubicBezTo>
                <a:cubicBezTo>
                  <a:pt x="7765148" y="4290221"/>
                  <a:pt x="7760782" y="4285945"/>
                  <a:pt x="7757213" y="4281011"/>
                </a:cubicBezTo>
                <a:cubicBezTo>
                  <a:pt x="7751298" y="4293370"/>
                  <a:pt x="7748552" y="4307021"/>
                  <a:pt x="7749232" y="4320719"/>
                </a:cubicBezTo>
                <a:cubicBezTo>
                  <a:pt x="7754749" y="4338200"/>
                  <a:pt x="7758223" y="4356245"/>
                  <a:pt x="7759561" y="4374524"/>
                </a:cubicBezTo>
                <a:cubicBezTo>
                  <a:pt x="7759561" y="4398020"/>
                  <a:pt x="7750172" y="4412588"/>
                  <a:pt x="7750876" y="4429035"/>
                </a:cubicBezTo>
                <a:cubicBezTo>
                  <a:pt x="7751580" y="4445482"/>
                  <a:pt x="7778810" y="4476027"/>
                  <a:pt x="7786087" y="4496234"/>
                </a:cubicBezTo>
                <a:cubicBezTo>
                  <a:pt x="7795312" y="4511153"/>
                  <a:pt x="7800805" y="4528071"/>
                  <a:pt x="7802049" y="4545575"/>
                </a:cubicBezTo>
                <a:cubicBezTo>
                  <a:pt x="7806040" y="4580584"/>
                  <a:pt x="7825523" y="4599850"/>
                  <a:pt x="7806040" y="4618647"/>
                </a:cubicBezTo>
                <a:cubicBezTo>
                  <a:pt x="7786556" y="4637444"/>
                  <a:pt x="7774115" y="4633450"/>
                  <a:pt x="7796415" y="4652951"/>
                </a:cubicBezTo>
                <a:cubicBezTo>
                  <a:pt x="7818715" y="4672453"/>
                  <a:pt x="7837495" y="4685141"/>
                  <a:pt x="7873410" y="4672453"/>
                </a:cubicBezTo>
                <a:cubicBezTo>
                  <a:pt x="7909325" y="4659765"/>
                  <a:pt x="7899936" y="4648957"/>
                  <a:pt x="7927870" y="4642613"/>
                </a:cubicBezTo>
                <a:cubicBezTo>
                  <a:pt x="7946696" y="4636434"/>
                  <a:pt x="7966015" y="4631876"/>
                  <a:pt x="7985616" y="4628986"/>
                </a:cubicBezTo>
                <a:cubicBezTo>
                  <a:pt x="8009090" y="4627576"/>
                  <a:pt x="8026460" y="4628986"/>
                  <a:pt x="8035381" y="4612773"/>
                </a:cubicBezTo>
                <a:cubicBezTo>
                  <a:pt x="8044301" y="4596561"/>
                  <a:pt x="8037728" y="4596326"/>
                  <a:pt x="8061671" y="4584343"/>
                </a:cubicBezTo>
                <a:cubicBezTo>
                  <a:pt x="8085615" y="4572360"/>
                  <a:pt x="8083268" y="4569306"/>
                  <a:pt x="8099465" y="4566251"/>
                </a:cubicBezTo>
                <a:cubicBezTo>
                  <a:pt x="8115662" y="4563197"/>
                  <a:pt x="8125756" y="4574710"/>
                  <a:pt x="8146413" y="4557323"/>
                </a:cubicBezTo>
                <a:cubicBezTo>
                  <a:pt x="8167070" y="4539936"/>
                  <a:pt x="8152046" y="4538761"/>
                  <a:pt x="8200168" y="4538761"/>
                </a:cubicBezTo>
                <a:cubicBezTo>
                  <a:pt x="8229276" y="4537516"/>
                  <a:pt x="8258337" y="4541839"/>
                  <a:pt x="8285848" y="4551449"/>
                </a:cubicBezTo>
                <a:cubicBezTo>
                  <a:pt x="8306130" y="4557957"/>
                  <a:pt x="8324557" y="4569235"/>
                  <a:pt x="8339603" y="4584343"/>
                </a:cubicBezTo>
                <a:cubicBezTo>
                  <a:pt x="8346880" y="4595387"/>
                  <a:pt x="8356505" y="4607839"/>
                  <a:pt x="8359556" y="4607839"/>
                </a:cubicBezTo>
                <a:cubicBezTo>
                  <a:pt x="8362608" y="4607839"/>
                  <a:pt x="8366833" y="4607839"/>
                  <a:pt x="8378101" y="4597266"/>
                </a:cubicBezTo>
                <a:cubicBezTo>
                  <a:pt x="8391857" y="4585260"/>
                  <a:pt x="8406269" y="4574028"/>
                  <a:pt x="8421293" y="4563667"/>
                </a:cubicBezTo>
                <a:cubicBezTo>
                  <a:pt x="8420753" y="4575109"/>
                  <a:pt x="8417772" y="4586340"/>
                  <a:pt x="8412608" y="4596561"/>
                </a:cubicBezTo>
                <a:cubicBezTo>
                  <a:pt x="8407350" y="4604197"/>
                  <a:pt x="8404791" y="4613384"/>
                  <a:pt x="8405331" y="4622642"/>
                </a:cubicBezTo>
                <a:cubicBezTo>
                  <a:pt x="8405331" y="4627106"/>
                  <a:pt x="8423640" y="4608544"/>
                  <a:pt x="8426222" y="4607839"/>
                </a:cubicBezTo>
                <a:cubicBezTo>
                  <a:pt x="8428805" y="4607134"/>
                  <a:pt x="8430917" y="4640734"/>
                  <a:pt x="8433265" y="4643553"/>
                </a:cubicBezTo>
                <a:cubicBezTo>
                  <a:pt x="8435612" y="4646373"/>
                  <a:pt x="8442889" y="4644963"/>
                  <a:pt x="8450166" y="4654831"/>
                </a:cubicBezTo>
                <a:cubicBezTo>
                  <a:pt x="8460142" y="4665263"/>
                  <a:pt x="8468100" y="4677458"/>
                  <a:pt x="8473640" y="4690780"/>
                </a:cubicBezTo>
                <a:cubicBezTo>
                  <a:pt x="8486199" y="4711574"/>
                  <a:pt x="8506879" y="4726165"/>
                  <a:pt x="8530682" y="4730958"/>
                </a:cubicBezTo>
                <a:cubicBezTo>
                  <a:pt x="8547395" y="4733589"/>
                  <a:pt x="8564437" y="4733589"/>
                  <a:pt x="8581151" y="4730958"/>
                </a:cubicBezTo>
                <a:cubicBezTo>
                  <a:pt x="8595470" y="4728608"/>
                  <a:pt x="8596409" y="4711456"/>
                  <a:pt x="8611432" y="4718270"/>
                </a:cubicBezTo>
                <a:cubicBezTo>
                  <a:pt x="8626455" y="4725084"/>
                  <a:pt x="8611432" y="4739182"/>
                  <a:pt x="8646878" y="4736127"/>
                </a:cubicBezTo>
                <a:cubicBezTo>
                  <a:pt x="8669155" y="4735093"/>
                  <a:pt x="8690376" y="4726376"/>
                  <a:pt x="8706972" y="4711456"/>
                </a:cubicBezTo>
                <a:cubicBezTo>
                  <a:pt x="8721291" y="4701823"/>
                  <a:pt x="8722934" y="4725084"/>
                  <a:pt x="8741244" y="4699473"/>
                </a:cubicBezTo>
                <a:cubicBezTo>
                  <a:pt x="8759553" y="4673863"/>
                  <a:pt x="8763074" y="4680207"/>
                  <a:pt x="8766126" y="4649427"/>
                </a:cubicBezTo>
                <a:cubicBezTo>
                  <a:pt x="8765867" y="4626049"/>
                  <a:pt x="8772840" y="4603140"/>
                  <a:pt x="8786079" y="4583873"/>
                </a:cubicBezTo>
                <a:cubicBezTo>
                  <a:pt x="8803919" y="4554738"/>
                  <a:pt x="8807910" y="4568836"/>
                  <a:pt x="8819882" y="4526308"/>
                </a:cubicBezTo>
                <a:cubicBezTo>
                  <a:pt x="8834060" y="4488597"/>
                  <a:pt x="8842698" y="4449030"/>
                  <a:pt x="8845468" y="4408829"/>
                </a:cubicBezTo>
                <a:cubicBezTo>
                  <a:pt x="8845867" y="4391324"/>
                  <a:pt x="8843426" y="4373867"/>
                  <a:pt x="8838191" y="4357137"/>
                </a:cubicBezTo>
                <a:cubicBezTo>
                  <a:pt x="8830210" y="4317664"/>
                  <a:pt x="8835844" y="4322129"/>
                  <a:pt x="8810257" y="4305682"/>
                </a:cubicBezTo>
                <a:cubicBezTo>
                  <a:pt x="8784671" y="4289234"/>
                  <a:pt x="8778098" y="4293698"/>
                  <a:pt x="8771760" y="4270672"/>
                </a:cubicBezTo>
                <a:cubicBezTo>
                  <a:pt x="8765422" y="4247647"/>
                  <a:pt x="8773403" y="4240833"/>
                  <a:pt x="8761431" y="4240833"/>
                </a:cubicBezTo>
                <a:cubicBezTo>
                  <a:pt x="8749460" y="4240833"/>
                  <a:pt x="8737957" y="4246002"/>
                  <a:pt x="8731619" y="4230259"/>
                </a:cubicBezTo>
                <a:cubicBezTo>
                  <a:pt x="8727746" y="4216726"/>
                  <a:pt x="8720915" y="4204203"/>
                  <a:pt x="8711666" y="4193606"/>
                </a:cubicBezTo>
                <a:cubicBezTo>
                  <a:pt x="8698052" y="4178803"/>
                  <a:pt x="8685375" y="4181858"/>
                  <a:pt x="8660493" y="4170110"/>
                </a:cubicBezTo>
                <a:cubicBezTo>
                  <a:pt x="8635611" y="4158362"/>
                  <a:pt x="8648287" y="4156012"/>
                  <a:pt x="8648287" y="4136510"/>
                </a:cubicBezTo>
                <a:cubicBezTo>
                  <a:pt x="8648287" y="4117009"/>
                  <a:pt x="8649695" y="4096333"/>
                  <a:pt x="8629977" y="4087404"/>
                </a:cubicBezTo>
                <a:cubicBezTo>
                  <a:pt x="8610258" y="4078476"/>
                  <a:pt x="8621995" y="4092338"/>
                  <a:pt x="8621995" y="4060619"/>
                </a:cubicBezTo>
                <a:cubicBezTo>
                  <a:pt x="8621995" y="4028899"/>
                  <a:pt x="8621995" y="4033128"/>
                  <a:pt x="8606033" y="4027724"/>
                </a:cubicBezTo>
                <a:cubicBezTo>
                  <a:pt x="8590071" y="4022320"/>
                  <a:pt x="8584672" y="4022790"/>
                  <a:pt x="8574343" y="4004228"/>
                </a:cubicBezTo>
                <a:cubicBezTo>
                  <a:pt x="8564015" y="3985666"/>
                  <a:pt x="8550869" y="3953007"/>
                  <a:pt x="8546175" y="3940084"/>
                </a:cubicBezTo>
                <a:cubicBezTo>
                  <a:pt x="8541480" y="3927162"/>
                  <a:pt x="8535376" y="3941494"/>
                  <a:pt x="8529039" y="3950893"/>
                </a:cubicBezTo>
                <a:cubicBezTo>
                  <a:pt x="8519649" y="3965883"/>
                  <a:pt x="8514321" y="3983035"/>
                  <a:pt x="8513546" y="4000704"/>
                </a:cubicBezTo>
                <a:cubicBezTo>
                  <a:pt x="8513546" y="4020206"/>
                  <a:pt x="8521997" y="4031249"/>
                  <a:pt x="8521997" y="4057094"/>
                </a:cubicBezTo>
                <a:cubicBezTo>
                  <a:pt x="8519180" y="4081788"/>
                  <a:pt x="8508945" y="4105050"/>
                  <a:pt x="8492654" y="4123823"/>
                </a:cubicBezTo>
                <a:cubicBezTo>
                  <a:pt x="8481386" y="4138625"/>
                  <a:pt x="8472466" y="4125232"/>
                  <a:pt x="8462842" y="4121238"/>
                </a:cubicBezTo>
                <a:cubicBezTo>
                  <a:pt x="8453217" y="4117244"/>
                  <a:pt x="8451105" y="4102911"/>
                  <a:pt x="8430682" y="4092808"/>
                </a:cubicBezTo>
                <a:cubicBezTo>
                  <a:pt x="8410260" y="4082705"/>
                  <a:pt x="8373172" y="4074011"/>
                  <a:pt x="8356035" y="4058504"/>
                </a:cubicBezTo>
                <a:cubicBezTo>
                  <a:pt x="8338899" y="4042997"/>
                  <a:pt x="8350636" y="4042527"/>
                  <a:pt x="8356035" y="4026550"/>
                </a:cubicBezTo>
                <a:cubicBezTo>
                  <a:pt x="8360472" y="4011207"/>
                  <a:pt x="8369392" y="3997556"/>
                  <a:pt x="8381622" y="3987311"/>
                </a:cubicBezTo>
                <a:cubicBezTo>
                  <a:pt x="8394532" y="3976973"/>
                  <a:pt x="8390777" y="3972744"/>
                  <a:pt x="8374580" y="3963815"/>
                </a:cubicBezTo>
                <a:cubicBezTo>
                  <a:pt x="8353735" y="3955474"/>
                  <a:pt x="8331200" y="3952255"/>
                  <a:pt x="8308853" y="3954417"/>
                </a:cubicBezTo>
                <a:cubicBezTo>
                  <a:pt x="8281623" y="3954417"/>
                  <a:pt x="8265660" y="3952537"/>
                  <a:pt x="8267304" y="3967810"/>
                </a:cubicBezTo>
                <a:cubicBezTo>
                  <a:pt x="8268947" y="3983082"/>
                  <a:pt x="8284909" y="3989191"/>
                  <a:pt x="8261904" y="3984727"/>
                </a:cubicBezTo>
                <a:cubicBezTo>
                  <a:pt x="8238900" y="3980263"/>
                  <a:pt x="8219182" y="3978383"/>
                  <a:pt x="8209088" y="3989191"/>
                </a:cubicBezTo>
                <a:cubicBezTo>
                  <a:pt x="8198994" y="4000610"/>
                  <a:pt x="8192680" y="4014895"/>
                  <a:pt x="8191013" y="4030074"/>
                </a:cubicBezTo>
                <a:cubicBezTo>
                  <a:pt x="8184910" y="4053570"/>
                  <a:pt x="8192422" y="4054980"/>
                  <a:pt x="8182797" y="4054980"/>
                </a:cubicBezTo>
                <a:cubicBezTo>
                  <a:pt x="8162023" y="4048941"/>
                  <a:pt x="8141835" y="4041094"/>
                  <a:pt x="8122469" y="4031484"/>
                </a:cubicBezTo>
                <a:cubicBezTo>
                  <a:pt x="8109793" y="4025845"/>
                  <a:pt x="8102751" y="4026315"/>
                  <a:pt x="8087962" y="4040412"/>
                </a:cubicBezTo>
                <a:cubicBezTo>
                  <a:pt x="8060873" y="4065835"/>
                  <a:pt x="8032095" y="4089401"/>
                  <a:pt x="8001813" y="4110900"/>
                </a:cubicBezTo>
                <a:cubicBezTo>
                  <a:pt x="7983972" y="4121003"/>
                  <a:pt x="7985147" y="4118419"/>
                  <a:pt x="7965663" y="4179743"/>
                </a:cubicBezTo>
                <a:close/>
                <a:moveTo>
                  <a:pt x="7253462" y="3506584"/>
                </a:moveTo>
                <a:cubicBezTo>
                  <a:pt x="7242194" y="3505175"/>
                  <a:pt x="7235856" y="3502120"/>
                  <a:pt x="7249706" y="3519977"/>
                </a:cubicBezTo>
                <a:cubicBezTo>
                  <a:pt x="7258720" y="3532453"/>
                  <a:pt x="7269119" y="3543896"/>
                  <a:pt x="7280691" y="3554046"/>
                </a:cubicBezTo>
                <a:cubicBezTo>
                  <a:pt x="7294072" y="3566499"/>
                  <a:pt x="7299001" y="3544883"/>
                  <a:pt x="7309095" y="3568849"/>
                </a:cubicBezTo>
                <a:cubicBezTo>
                  <a:pt x="7319188" y="3592814"/>
                  <a:pt x="7315433" y="3592345"/>
                  <a:pt x="7325527" y="3602213"/>
                </a:cubicBezTo>
                <a:cubicBezTo>
                  <a:pt x="7335621" y="3612081"/>
                  <a:pt x="7344306" y="3613726"/>
                  <a:pt x="7346888" y="3622654"/>
                </a:cubicBezTo>
                <a:cubicBezTo>
                  <a:pt x="7349376" y="3635131"/>
                  <a:pt x="7355503" y="3646573"/>
                  <a:pt x="7364494" y="3655549"/>
                </a:cubicBezTo>
                <a:cubicBezTo>
                  <a:pt x="7376231" y="3665417"/>
                  <a:pt x="7376231" y="3664007"/>
                  <a:pt x="7383273" y="3683274"/>
                </a:cubicBezTo>
                <a:cubicBezTo>
                  <a:pt x="7390315" y="3702541"/>
                  <a:pt x="7400878" y="3716638"/>
                  <a:pt x="7406747" y="3733085"/>
                </a:cubicBezTo>
                <a:cubicBezTo>
                  <a:pt x="7412615" y="3749533"/>
                  <a:pt x="7442427" y="3765040"/>
                  <a:pt x="7457920" y="3785011"/>
                </a:cubicBezTo>
                <a:cubicBezTo>
                  <a:pt x="7473413" y="3804983"/>
                  <a:pt x="7499704" y="3833648"/>
                  <a:pt x="7504868" y="3825659"/>
                </a:cubicBezTo>
                <a:cubicBezTo>
                  <a:pt x="7510032" y="3817671"/>
                  <a:pt x="7520361" y="3825659"/>
                  <a:pt x="7528342" y="3822840"/>
                </a:cubicBezTo>
                <a:cubicBezTo>
                  <a:pt x="7536323" y="3820020"/>
                  <a:pt x="7539140" y="3808272"/>
                  <a:pt x="7544305" y="3780547"/>
                </a:cubicBezTo>
                <a:cubicBezTo>
                  <a:pt x="7549610" y="3763841"/>
                  <a:pt x="7544868" y="3745562"/>
                  <a:pt x="7532098" y="3733555"/>
                </a:cubicBezTo>
                <a:cubicBezTo>
                  <a:pt x="7524586" y="3727211"/>
                  <a:pt x="7510736" y="3725801"/>
                  <a:pt x="7506980" y="3719693"/>
                </a:cubicBezTo>
                <a:cubicBezTo>
                  <a:pt x="7503225" y="3713583"/>
                  <a:pt x="7496887" y="3693377"/>
                  <a:pt x="7487732" y="3686798"/>
                </a:cubicBezTo>
                <a:cubicBezTo>
                  <a:pt x="7478577" y="3680219"/>
                  <a:pt x="7476465" y="3686798"/>
                  <a:pt x="7476465" y="3671291"/>
                </a:cubicBezTo>
                <a:cubicBezTo>
                  <a:pt x="7476465" y="3655784"/>
                  <a:pt x="7487262" y="3656959"/>
                  <a:pt x="7473883" y="3647795"/>
                </a:cubicBezTo>
                <a:cubicBezTo>
                  <a:pt x="7466206" y="3642485"/>
                  <a:pt x="7459657" y="3635695"/>
                  <a:pt x="7454634" y="3627823"/>
                </a:cubicBezTo>
                <a:cubicBezTo>
                  <a:pt x="7450409" y="3623359"/>
                  <a:pt x="7421536" y="3616310"/>
                  <a:pt x="7414024" y="3608557"/>
                </a:cubicBezTo>
                <a:cubicBezTo>
                  <a:pt x="7406512" y="3600803"/>
                  <a:pt x="7375057" y="3585061"/>
                  <a:pt x="7360034" y="3570963"/>
                </a:cubicBezTo>
                <a:cubicBezTo>
                  <a:pt x="7346372" y="3560085"/>
                  <a:pt x="7334236" y="3547444"/>
                  <a:pt x="7323884" y="3533370"/>
                </a:cubicBezTo>
                <a:cubicBezTo>
                  <a:pt x="7316842" y="3522092"/>
                  <a:pt x="7301818" y="3513163"/>
                  <a:pt x="7253462" y="3506584"/>
                </a:cubicBezTo>
                <a:close/>
                <a:moveTo>
                  <a:pt x="7564257" y="3827774"/>
                </a:moveTo>
                <a:cubicBezTo>
                  <a:pt x="7551582" y="3827774"/>
                  <a:pt x="7545243" y="3820255"/>
                  <a:pt x="7536558" y="3835763"/>
                </a:cubicBezTo>
                <a:cubicBezTo>
                  <a:pt x="7527873" y="3851270"/>
                  <a:pt x="7529046" y="3851270"/>
                  <a:pt x="7542426" y="3851270"/>
                </a:cubicBezTo>
                <a:cubicBezTo>
                  <a:pt x="7555807" y="3851270"/>
                  <a:pt x="7553224" y="3858084"/>
                  <a:pt x="7552520" y="3860198"/>
                </a:cubicBezTo>
                <a:cubicBezTo>
                  <a:pt x="7551816" y="3862313"/>
                  <a:pt x="7546182" y="3858554"/>
                  <a:pt x="7573412" y="3869596"/>
                </a:cubicBezTo>
                <a:cubicBezTo>
                  <a:pt x="7590243" y="3878126"/>
                  <a:pt x="7609914" y="3878971"/>
                  <a:pt x="7627402" y="3871946"/>
                </a:cubicBezTo>
                <a:cubicBezTo>
                  <a:pt x="7634914" y="3868187"/>
                  <a:pt x="7637496" y="3882050"/>
                  <a:pt x="7674350" y="3887924"/>
                </a:cubicBezTo>
                <a:cubicBezTo>
                  <a:pt x="7711205" y="3893798"/>
                  <a:pt x="7731627" y="3884634"/>
                  <a:pt x="7755571" y="3890508"/>
                </a:cubicBezTo>
                <a:cubicBezTo>
                  <a:pt x="7779514" y="3896382"/>
                  <a:pt x="7773881" y="3887454"/>
                  <a:pt x="7756744" y="3874531"/>
                </a:cubicBezTo>
                <a:cubicBezTo>
                  <a:pt x="7739608" y="3861608"/>
                  <a:pt x="7741251" y="3868657"/>
                  <a:pt x="7724115" y="3856204"/>
                </a:cubicBezTo>
                <a:cubicBezTo>
                  <a:pt x="7708059" y="3847205"/>
                  <a:pt x="7690148" y="3842059"/>
                  <a:pt x="7671768" y="3841167"/>
                </a:cubicBezTo>
                <a:cubicBezTo>
                  <a:pt x="7660501" y="3839287"/>
                  <a:pt x="7681393" y="3853149"/>
                  <a:pt x="7647120" y="3848685"/>
                </a:cubicBezTo>
                <a:cubicBezTo>
                  <a:pt x="7612848" y="3844221"/>
                  <a:pt x="7625290" y="3851740"/>
                  <a:pt x="7607684" y="3840227"/>
                </a:cubicBezTo>
                <a:cubicBezTo>
                  <a:pt x="7590079" y="3828714"/>
                  <a:pt x="7590079" y="3826834"/>
                  <a:pt x="7578342" y="3824720"/>
                </a:cubicBezTo>
                <a:cubicBezTo>
                  <a:pt x="7566605" y="3822605"/>
                  <a:pt x="7563553" y="3827774"/>
                  <a:pt x="7563553" y="3827774"/>
                </a:cubicBezTo>
                <a:close/>
                <a:moveTo>
                  <a:pt x="7835617" y="3882519"/>
                </a:moveTo>
                <a:cubicBezTo>
                  <a:pt x="7825993" y="3885574"/>
                  <a:pt x="7806274" y="3890978"/>
                  <a:pt x="7815429" y="3894972"/>
                </a:cubicBezTo>
                <a:cubicBezTo>
                  <a:pt x="7824584" y="3898966"/>
                  <a:pt x="7817542" y="3901551"/>
                  <a:pt x="7845945" y="3898966"/>
                </a:cubicBezTo>
                <a:cubicBezTo>
                  <a:pt x="7865499" y="3899601"/>
                  <a:pt x="7884912" y="3895489"/>
                  <a:pt x="7902518" y="3886984"/>
                </a:cubicBezTo>
                <a:cubicBezTo>
                  <a:pt x="7906274" y="3881110"/>
                  <a:pt x="7897588" y="3885104"/>
                  <a:pt x="7885851" y="3881580"/>
                </a:cubicBezTo>
                <a:cubicBezTo>
                  <a:pt x="7874114" y="3878055"/>
                  <a:pt x="7875288" y="3883929"/>
                  <a:pt x="7859091" y="3886044"/>
                </a:cubicBezTo>
                <a:cubicBezTo>
                  <a:pt x="7850875" y="3887806"/>
                  <a:pt x="7842284" y="3886561"/>
                  <a:pt x="7834912" y="3882519"/>
                </a:cubicBezTo>
                <a:close/>
                <a:moveTo>
                  <a:pt x="7935147" y="3880640"/>
                </a:moveTo>
                <a:cubicBezTo>
                  <a:pt x="7916133" y="3882755"/>
                  <a:pt x="7918480" y="3886984"/>
                  <a:pt x="7933503" y="3891448"/>
                </a:cubicBezTo>
                <a:cubicBezTo>
                  <a:pt x="7946250" y="3896194"/>
                  <a:pt x="7960029" y="3897416"/>
                  <a:pt x="7973410" y="3894972"/>
                </a:cubicBezTo>
                <a:cubicBezTo>
                  <a:pt x="7984348" y="3890790"/>
                  <a:pt x="7995663" y="3887641"/>
                  <a:pt x="8007211" y="3885574"/>
                </a:cubicBezTo>
                <a:cubicBezTo>
                  <a:pt x="8027869" y="3882050"/>
                  <a:pt x="8034911" y="3882519"/>
                  <a:pt x="8051343" y="3880640"/>
                </a:cubicBezTo>
                <a:lnTo>
                  <a:pt x="8068010" y="3878525"/>
                </a:lnTo>
                <a:cubicBezTo>
                  <a:pt x="8068010" y="3878525"/>
                  <a:pt x="8066366" y="3875001"/>
                  <a:pt x="8055099" y="3875470"/>
                </a:cubicBezTo>
                <a:cubicBezTo>
                  <a:pt x="8043832" y="3875940"/>
                  <a:pt x="8036085" y="3875470"/>
                  <a:pt x="8024817" y="3875470"/>
                </a:cubicBezTo>
                <a:cubicBezTo>
                  <a:pt x="8013550" y="3875470"/>
                  <a:pt x="7994301" y="3885339"/>
                  <a:pt x="7986320" y="3884869"/>
                </a:cubicBezTo>
                <a:cubicBezTo>
                  <a:pt x="7978339" y="3884399"/>
                  <a:pt x="7962846" y="3879465"/>
                  <a:pt x="7959090" y="3881814"/>
                </a:cubicBezTo>
                <a:cubicBezTo>
                  <a:pt x="7955334" y="3884164"/>
                  <a:pt x="7954630" y="3877115"/>
                  <a:pt x="7934208" y="3880640"/>
                </a:cubicBezTo>
                <a:close/>
                <a:moveTo>
                  <a:pt x="8041953" y="3904136"/>
                </a:moveTo>
                <a:lnTo>
                  <a:pt x="8041953" y="3904136"/>
                </a:lnTo>
                <a:cubicBezTo>
                  <a:pt x="8028573" y="3913299"/>
                  <a:pt x="8028104" y="3915884"/>
                  <a:pt x="8029277" y="3922932"/>
                </a:cubicBezTo>
                <a:cubicBezTo>
                  <a:pt x="8030216" y="3926504"/>
                  <a:pt x="8029700" y="3930310"/>
                  <a:pt x="8027869" y="3933505"/>
                </a:cubicBezTo>
                <a:cubicBezTo>
                  <a:pt x="8040780" y="3932260"/>
                  <a:pt x="8052892" y="3926621"/>
                  <a:pt x="8062141" y="3917528"/>
                </a:cubicBezTo>
                <a:cubicBezTo>
                  <a:pt x="8069817" y="3907613"/>
                  <a:pt x="8080545" y="3900517"/>
                  <a:pt x="8092657" y="3897322"/>
                </a:cubicBezTo>
                <a:cubicBezTo>
                  <a:pt x="8104676" y="3891918"/>
                  <a:pt x="8115708" y="3884540"/>
                  <a:pt x="8125286" y="3875470"/>
                </a:cubicBezTo>
                <a:cubicBezTo>
                  <a:pt x="8116484" y="3877280"/>
                  <a:pt x="8107470" y="3877820"/>
                  <a:pt x="8098526" y="3877115"/>
                </a:cubicBezTo>
                <a:cubicBezTo>
                  <a:pt x="8087446" y="3876857"/>
                  <a:pt x="8076648" y="3880522"/>
                  <a:pt x="8068010" y="3887454"/>
                </a:cubicBezTo>
                <a:cubicBezTo>
                  <a:pt x="8064019" y="3892153"/>
                  <a:pt x="8072235" y="3893092"/>
                  <a:pt x="8041249" y="3904840"/>
                </a:cubicBezTo>
                <a:close/>
                <a:moveTo>
                  <a:pt x="7930217" y="3912124"/>
                </a:moveTo>
                <a:cubicBezTo>
                  <a:pt x="7916367" y="3902021"/>
                  <a:pt x="7902753" y="3903431"/>
                  <a:pt x="7901813" y="3909540"/>
                </a:cubicBezTo>
                <a:cubicBezTo>
                  <a:pt x="7900874" y="3915649"/>
                  <a:pt x="7889841" y="3915414"/>
                  <a:pt x="7909325" y="3922698"/>
                </a:cubicBezTo>
                <a:cubicBezTo>
                  <a:pt x="7928808" y="3929981"/>
                  <a:pt x="7947588" y="3939615"/>
                  <a:pt x="7946180" y="3929511"/>
                </a:cubicBezTo>
                <a:cubicBezTo>
                  <a:pt x="7944771" y="3919408"/>
                  <a:pt x="7935616" y="3917058"/>
                  <a:pt x="7929513" y="3912829"/>
                </a:cubicBezTo>
                <a:close/>
                <a:moveTo>
                  <a:pt x="7802519" y="3496951"/>
                </a:moveTo>
                <a:cubicBezTo>
                  <a:pt x="7794537" y="3508464"/>
                  <a:pt x="7810030" y="3505409"/>
                  <a:pt x="7798293" y="3515513"/>
                </a:cubicBezTo>
                <a:cubicBezTo>
                  <a:pt x="7786556" y="3525616"/>
                  <a:pt x="7777401" y="3520917"/>
                  <a:pt x="7765664" y="3535719"/>
                </a:cubicBezTo>
                <a:cubicBezTo>
                  <a:pt x="7754913" y="3547749"/>
                  <a:pt x="7742496" y="3558205"/>
                  <a:pt x="7728810" y="3566734"/>
                </a:cubicBezTo>
                <a:cubicBezTo>
                  <a:pt x="7721533" y="3572138"/>
                  <a:pt x="7697355" y="3578482"/>
                  <a:pt x="7686557" y="3593050"/>
                </a:cubicBezTo>
                <a:cubicBezTo>
                  <a:pt x="7681158" y="3598665"/>
                  <a:pt x="7681346" y="3607594"/>
                  <a:pt x="7686956" y="3612974"/>
                </a:cubicBezTo>
                <a:cubicBezTo>
                  <a:pt x="7687966" y="3613937"/>
                  <a:pt x="7689092" y="3614736"/>
                  <a:pt x="7690312" y="3615371"/>
                </a:cubicBezTo>
                <a:cubicBezTo>
                  <a:pt x="7690312" y="3615371"/>
                  <a:pt x="7683975" y="3618425"/>
                  <a:pt x="7666838" y="3612081"/>
                </a:cubicBezTo>
                <a:cubicBezTo>
                  <a:pt x="7649703" y="3605737"/>
                  <a:pt x="7648764" y="3597514"/>
                  <a:pt x="7648764" y="3597514"/>
                </a:cubicBezTo>
                <a:cubicBezTo>
                  <a:pt x="7648764" y="3597514"/>
                  <a:pt x="7636557" y="3597514"/>
                  <a:pt x="7629515" y="3615371"/>
                </a:cubicBezTo>
                <a:cubicBezTo>
                  <a:pt x="7622473" y="3633227"/>
                  <a:pt x="7618717" y="3635812"/>
                  <a:pt x="7631158" y="3646855"/>
                </a:cubicBezTo>
                <a:cubicBezTo>
                  <a:pt x="7643599" y="3657898"/>
                  <a:pt x="7622473" y="3658368"/>
                  <a:pt x="7625290" y="3665652"/>
                </a:cubicBezTo>
                <a:cubicBezTo>
                  <a:pt x="7628106" y="3672936"/>
                  <a:pt x="7627872" y="3687268"/>
                  <a:pt x="7635383" y="3689148"/>
                </a:cubicBezTo>
                <a:cubicBezTo>
                  <a:pt x="7642895" y="3691028"/>
                  <a:pt x="7644539" y="3682099"/>
                  <a:pt x="7653693" y="3693612"/>
                </a:cubicBezTo>
                <a:cubicBezTo>
                  <a:pt x="7662848" y="3705125"/>
                  <a:pt x="7655101" y="3737315"/>
                  <a:pt x="7666838" y="3738959"/>
                </a:cubicBezTo>
                <a:cubicBezTo>
                  <a:pt x="7678575" y="3740604"/>
                  <a:pt x="7687261" y="3735435"/>
                  <a:pt x="7697355" y="3738959"/>
                </a:cubicBezTo>
                <a:cubicBezTo>
                  <a:pt x="7706580" y="3744833"/>
                  <a:pt x="7717941" y="3746290"/>
                  <a:pt x="7728341" y="3742953"/>
                </a:cubicBezTo>
                <a:cubicBezTo>
                  <a:pt x="7740007" y="3739758"/>
                  <a:pt x="7752448" y="3741191"/>
                  <a:pt x="7763082" y="3746948"/>
                </a:cubicBezTo>
                <a:cubicBezTo>
                  <a:pt x="7776932" y="3753762"/>
                  <a:pt x="7792025" y="3757662"/>
                  <a:pt x="7807448" y="3758461"/>
                </a:cubicBezTo>
                <a:cubicBezTo>
                  <a:pt x="7819654" y="3757286"/>
                  <a:pt x="7821767" y="3760341"/>
                  <a:pt x="7823880" y="3742953"/>
                </a:cubicBezTo>
                <a:cubicBezTo>
                  <a:pt x="7825993" y="3725567"/>
                  <a:pt x="7823880" y="3709120"/>
                  <a:pt x="7839372" y="3695961"/>
                </a:cubicBezTo>
                <a:cubicBezTo>
                  <a:pt x="7854865" y="3682804"/>
                  <a:pt x="7854865" y="3682334"/>
                  <a:pt x="7856040" y="3669881"/>
                </a:cubicBezTo>
                <a:cubicBezTo>
                  <a:pt x="7855546" y="3656395"/>
                  <a:pt x="7859044" y="3643072"/>
                  <a:pt x="7866133" y="3631583"/>
                </a:cubicBezTo>
                <a:cubicBezTo>
                  <a:pt x="7875288" y="3618660"/>
                  <a:pt x="7880452" y="3639101"/>
                  <a:pt x="7885382" y="3629233"/>
                </a:cubicBezTo>
                <a:cubicBezTo>
                  <a:pt x="7890311" y="3619365"/>
                  <a:pt x="7895006" y="3619365"/>
                  <a:pt x="7892189" y="3614196"/>
                </a:cubicBezTo>
                <a:cubicBezTo>
                  <a:pt x="7889372" y="3609027"/>
                  <a:pt x="7875758" y="3609262"/>
                  <a:pt x="7870358" y="3599863"/>
                </a:cubicBezTo>
                <a:cubicBezTo>
                  <a:pt x="7864959" y="3590465"/>
                  <a:pt x="7872002" y="3585296"/>
                  <a:pt x="7865663" y="3566029"/>
                </a:cubicBezTo>
                <a:cubicBezTo>
                  <a:pt x="7859326" y="3546762"/>
                  <a:pt x="7855570" y="3554046"/>
                  <a:pt x="7864490" y="3542533"/>
                </a:cubicBezTo>
                <a:cubicBezTo>
                  <a:pt x="7873410" y="3531020"/>
                  <a:pt x="7881156" y="3529611"/>
                  <a:pt x="7882095" y="3521152"/>
                </a:cubicBezTo>
                <a:cubicBezTo>
                  <a:pt x="7883034" y="3512693"/>
                  <a:pt x="7887025" y="3512223"/>
                  <a:pt x="7898292" y="3504235"/>
                </a:cubicBezTo>
                <a:cubicBezTo>
                  <a:pt x="7909560" y="3496246"/>
                  <a:pt x="7896415" y="3500005"/>
                  <a:pt x="7885851" y="3492017"/>
                </a:cubicBezTo>
                <a:cubicBezTo>
                  <a:pt x="7875288" y="3484028"/>
                  <a:pt x="7855100" y="3454188"/>
                  <a:pt x="7842659" y="3454423"/>
                </a:cubicBezTo>
                <a:cubicBezTo>
                  <a:pt x="7835147" y="3456068"/>
                  <a:pt x="7809796" y="3486143"/>
                  <a:pt x="7801814" y="3497656"/>
                </a:cubicBezTo>
                <a:close/>
                <a:moveTo>
                  <a:pt x="9380910" y="4554269"/>
                </a:moveTo>
                <a:cubicBezTo>
                  <a:pt x="9375746" y="4550509"/>
                  <a:pt x="9371286" y="4553094"/>
                  <a:pt x="9383023" y="4567191"/>
                </a:cubicBezTo>
                <a:cubicBezTo>
                  <a:pt x="9394760" y="4581289"/>
                  <a:pt x="9395933" y="4577059"/>
                  <a:pt x="9403445" y="4577529"/>
                </a:cubicBezTo>
                <a:cubicBezTo>
                  <a:pt x="9410957" y="4577999"/>
                  <a:pt x="9417295" y="4605490"/>
                  <a:pt x="9421520" y="4612538"/>
                </a:cubicBezTo>
                <a:cubicBezTo>
                  <a:pt x="9425182" y="4617942"/>
                  <a:pt x="9429243" y="4623065"/>
                  <a:pt x="9433727" y="4627811"/>
                </a:cubicBezTo>
                <a:cubicBezTo>
                  <a:pt x="9435839" y="4642214"/>
                  <a:pt x="9435839" y="4656875"/>
                  <a:pt x="9433727" y="4671278"/>
                </a:cubicBezTo>
                <a:cubicBezTo>
                  <a:pt x="9429971" y="4684671"/>
                  <a:pt x="9421755" y="4690545"/>
                  <a:pt x="9419173" y="4702998"/>
                </a:cubicBezTo>
                <a:cubicBezTo>
                  <a:pt x="9416590" y="4715450"/>
                  <a:pt x="9431379" y="4711926"/>
                  <a:pt x="9441239" y="4715920"/>
                </a:cubicBezTo>
                <a:cubicBezTo>
                  <a:pt x="9451097" y="4719915"/>
                  <a:pt x="9449220" y="4719915"/>
                  <a:pt x="9445464" y="4730958"/>
                </a:cubicBezTo>
                <a:cubicBezTo>
                  <a:pt x="9441708" y="4742001"/>
                  <a:pt x="9430440" y="4746935"/>
                  <a:pt x="9430440" y="4748815"/>
                </a:cubicBezTo>
                <a:cubicBezTo>
                  <a:pt x="9430440" y="4750694"/>
                  <a:pt x="9452271" y="4763382"/>
                  <a:pt x="9463538" y="4748815"/>
                </a:cubicBezTo>
                <a:cubicBezTo>
                  <a:pt x="9477013" y="4734882"/>
                  <a:pt x="9488398" y="4719045"/>
                  <a:pt x="9497341" y="4701823"/>
                </a:cubicBezTo>
                <a:cubicBezTo>
                  <a:pt x="9502036" y="4687491"/>
                  <a:pt x="9488656" y="4693834"/>
                  <a:pt x="9504149" y="4683496"/>
                </a:cubicBezTo>
                <a:cubicBezTo>
                  <a:pt x="9519642" y="4673158"/>
                  <a:pt x="9517529" y="4677857"/>
                  <a:pt x="9525510" y="4664934"/>
                </a:cubicBezTo>
                <a:cubicBezTo>
                  <a:pt x="9533491" y="4652011"/>
                  <a:pt x="9541942" y="4638619"/>
                  <a:pt x="9533021" y="4631570"/>
                </a:cubicBezTo>
                <a:cubicBezTo>
                  <a:pt x="9524102" y="4624521"/>
                  <a:pt x="9513773" y="4640029"/>
                  <a:pt x="9505792" y="4643083"/>
                </a:cubicBezTo>
                <a:cubicBezTo>
                  <a:pt x="9497435" y="4646654"/>
                  <a:pt x="9487858" y="4645856"/>
                  <a:pt x="9480205" y="4640968"/>
                </a:cubicBezTo>
                <a:cubicBezTo>
                  <a:pt x="9468938" y="4635564"/>
                  <a:pt x="9466825" y="4635564"/>
                  <a:pt x="9462599" y="4625696"/>
                </a:cubicBezTo>
                <a:cubicBezTo>
                  <a:pt x="9460229" y="4620057"/>
                  <a:pt x="9456989" y="4614818"/>
                  <a:pt x="9452976" y="4610189"/>
                </a:cubicBezTo>
                <a:cubicBezTo>
                  <a:pt x="9452976" y="4610189"/>
                  <a:pt x="9449689" y="4627106"/>
                  <a:pt x="9441708" y="4621702"/>
                </a:cubicBezTo>
                <a:cubicBezTo>
                  <a:pt x="9433727" y="4616298"/>
                  <a:pt x="9435839" y="4610189"/>
                  <a:pt x="9429971" y="4600790"/>
                </a:cubicBezTo>
                <a:cubicBezTo>
                  <a:pt x="9426379" y="4594493"/>
                  <a:pt x="9423163" y="4587985"/>
                  <a:pt x="9420346" y="4581289"/>
                </a:cubicBezTo>
                <a:cubicBezTo>
                  <a:pt x="9416590" y="4574240"/>
                  <a:pt x="9420346" y="4560847"/>
                  <a:pt x="9401098" y="4558968"/>
                </a:cubicBezTo>
                <a:cubicBezTo>
                  <a:pt x="9381849" y="4557088"/>
                  <a:pt x="9384900" y="4558498"/>
                  <a:pt x="9380206" y="4554738"/>
                </a:cubicBezTo>
                <a:close/>
                <a:moveTo>
                  <a:pt x="9384196" y="4734952"/>
                </a:moveTo>
                <a:cubicBezTo>
                  <a:pt x="9373680" y="4744374"/>
                  <a:pt x="9364173" y="4754830"/>
                  <a:pt x="9355793" y="4766202"/>
                </a:cubicBezTo>
                <a:cubicBezTo>
                  <a:pt x="9347483" y="4776963"/>
                  <a:pt x="9340816" y="4788923"/>
                  <a:pt x="9336075" y="4801681"/>
                </a:cubicBezTo>
                <a:cubicBezTo>
                  <a:pt x="9324667" y="4817540"/>
                  <a:pt x="9308939" y="4829758"/>
                  <a:pt x="9290770" y="4836925"/>
                </a:cubicBezTo>
                <a:cubicBezTo>
                  <a:pt x="9264949" y="4850317"/>
                  <a:pt x="9255324" y="4855956"/>
                  <a:pt x="9246874" y="4868409"/>
                </a:cubicBezTo>
                <a:cubicBezTo>
                  <a:pt x="9238423" y="4880862"/>
                  <a:pt x="9207907" y="4919630"/>
                  <a:pt x="9204151" y="4924094"/>
                </a:cubicBezTo>
                <a:cubicBezTo>
                  <a:pt x="9200395" y="4928559"/>
                  <a:pt x="9218470" y="4933023"/>
                  <a:pt x="9237249" y="4933023"/>
                </a:cubicBezTo>
                <a:cubicBezTo>
                  <a:pt x="9256028" y="4933023"/>
                  <a:pt x="9284197" y="4949940"/>
                  <a:pt x="9301333" y="4933023"/>
                </a:cubicBezTo>
                <a:cubicBezTo>
                  <a:pt x="9317108" y="4909433"/>
                  <a:pt x="9331216" y="4884786"/>
                  <a:pt x="9343587" y="4859246"/>
                </a:cubicBezTo>
                <a:cubicBezTo>
                  <a:pt x="9353938" y="4846158"/>
                  <a:pt x="9365934" y="4834481"/>
                  <a:pt x="9379267" y="4824472"/>
                </a:cubicBezTo>
                <a:cubicBezTo>
                  <a:pt x="9395229" y="4810139"/>
                  <a:pt x="9421990" y="4783119"/>
                  <a:pt x="9421990" y="4772781"/>
                </a:cubicBezTo>
                <a:cubicBezTo>
                  <a:pt x="9421074" y="4763335"/>
                  <a:pt x="9418774" y="4754078"/>
                  <a:pt x="9415182" y="4745290"/>
                </a:cubicBezTo>
                <a:cubicBezTo>
                  <a:pt x="9411121" y="4752316"/>
                  <a:pt x="9403305" y="4756287"/>
                  <a:pt x="9395229" y="4755394"/>
                </a:cubicBezTo>
                <a:cubicBezTo>
                  <a:pt x="9380675" y="4753749"/>
                  <a:pt x="9383492" y="4735422"/>
                  <a:pt x="9383492" y="4735422"/>
                </a:cubicBezTo>
                <a:close/>
                <a:moveTo>
                  <a:pt x="9258141" y="4926209"/>
                </a:moveTo>
                <a:cubicBezTo>
                  <a:pt x="9239362" y="4916106"/>
                  <a:pt x="9234667" y="4934668"/>
                  <a:pt x="9232789" y="4953700"/>
                </a:cubicBezTo>
                <a:cubicBezTo>
                  <a:pt x="9230911" y="4972731"/>
                  <a:pt x="9240770" y="4956519"/>
                  <a:pt x="9256263" y="4948060"/>
                </a:cubicBezTo>
                <a:cubicBezTo>
                  <a:pt x="9271756" y="4939602"/>
                  <a:pt x="9264714" y="4930438"/>
                  <a:pt x="9257437" y="4926679"/>
                </a:cubicBezTo>
                <a:close/>
                <a:moveTo>
                  <a:pt x="8622935" y="4795572"/>
                </a:moveTo>
                <a:cubicBezTo>
                  <a:pt x="8601808" y="4788523"/>
                  <a:pt x="8605329" y="4808729"/>
                  <a:pt x="8608616" y="4823532"/>
                </a:cubicBezTo>
                <a:cubicBezTo>
                  <a:pt x="8611198" y="4837488"/>
                  <a:pt x="8616456" y="4850811"/>
                  <a:pt x="8624109" y="4862770"/>
                </a:cubicBezTo>
                <a:cubicBezTo>
                  <a:pt x="8637442" y="4875247"/>
                  <a:pt x="8656432" y="4879640"/>
                  <a:pt x="8673873" y="4874283"/>
                </a:cubicBezTo>
                <a:cubicBezTo>
                  <a:pt x="8685610" y="4868879"/>
                  <a:pt x="8694061" y="4850787"/>
                  <a:pt x="8705798" y="4832930"/>
                </a:cubicBezTo>
                <a:cubicBezTo>
                  <a:pt x="8715939" y="4819397"/>
                  <a:pt x="8721244" y="4802855"/>
                  <a:pt x="8720821" y="4785938"/>
                </a:cubicBezTo>
                <a:cubicBezTo>
                  <a:pt x="8718709" y="4775365"/>
                  <a:pt x="8703685" y="4795337"/>
                  <a:pt x="8694061" y="4799801"/>
                </a:cubicBezTo>
                <a:cubicBezTo>
                  <a:pt x="8682582" y="4808824"/>
                  <a:pt x="8667934" y="4812818"/>
                  <a:pt x="8653451" y="4810844"/>
                </a:cubicBezTo>
                <a:cubicBezTo>
                  <a:pt x="8642512" y="4807132"/>
                  <a:pt x="8632019" y="4802174"/>
                  <a:pt x="8622230" y="4796042"/>
                </a:cubicBezTo>
                <a:close/>
                <a:moveTo>
                  <a:pt x="8356740" y="3727211"/>
                </a:moveTo>
                <a:cubicBezTo>
                  <a:pt x="8339603" y="3731205"/>
                  <a:pt x="8331153" y="3716168"/>
                  <a:pt x="8317304" y="3687268"/>
                </a:cubicBezTo>
                <a:cubicBezTo>
                  <a:pt x="8303454" y="3658368"/>
                  <a:pt x="8292655" y="3654609"/>
                  <a:pt x="8257444" y="3667532"/>
                </a:cubicBezTo>
                <a:cubicBezTo>
                  <a:pt x="8222233" y="3680454"/>
                  <a:pt x="8227633" y="3677400"/>
                  <a:pt x="8251107" y="3686328"/>
                </a:cubicBezTo>
                <a:cubicBezTo>
                  <a:pt x="8274581" y="3695257"/>
                  <a:pt x="8277632" y="3698311"/>
                  <a:pt x="8280918" y="3698311"/>
                </a:cubicBezTo>
                <a:cubicBezTo>
                  <a:pt x="8284205" y="3698311"/>
                  <a:pt x="8318242" y="3703246"/>
                  <a:pt x="8310731" y="3708179"/>
                </a:cubicBezTo>
                <a:cubicBezTo>
                  <a:pt x="8303219" y="3713114"/>
                  <a:pt x="8271294" y="3718283"/>
                  <a:pt x="8291482" y="3731675"/>
                </a:cubicBezTo>
                <a:cubicBezTo>
                  <a:pt x="8311669" y="3745068"/>
                  <a:pt x="8303454" y="3735670"/>
                  <a:pt x="8356740" y="3762690"/>
                </a:cubicBezTo>
                <a:cubicBezTo>
                  <a:pt x="8410025" y="3789710"/>
                  <a:pt x="8418711" y="3769504"/>
                  <a:pt x="8435847" y="3804278"/>
                </a:cubicBezTo>
                <a:cubicBezTo>
                  <a:pt x="8452983" y="3839052"/>
                  <a:pt x="8452983" y="3833178"/>
                  <a:pt x="8439133" y="3842341"/>
                </a:cubicBezTo>
                <a:cubicBezTo>
                  <a:pt x="8425284" y="3851505"/>
                  <a:pt x="8406974" y="3860198"/>
                  <a:pt x="8414485" y="3861138"/>
                </a:cubicBezTo>
                <a:cubicBezTo>
                  <a:pt x="8433617" y="3864263"/>
                  <a:pt x="8452889" y="3866284"/>
                  <a:pt x="8472232" y="3867247"/>
                </a:cubicBezTo>
                <a:cubicBezTo>
                  <a:pt x="8508381" y="3869127"/>
                  <a:pt x="8474344" y="3890743"/>
                  <a:pt x="8514954" y="3890743"/>
                </a:cubicBezTo>
                <a:cubicBezTo>
                  <a:pt x="8541574" y="3893750"/>
                  <a:pt x="8567606" y="3881368"/>
                  <a:pt x="8582090" y="3858789"/>
                </a:cubicBezTo>
                <a:cubicBezTo>
                  <a:pt x="8598287" y="3839992"/>
                  <a:pt x="8601339" y="3849860"/>
                  <a:pt x="8635611" y="3858789"/>
                </a:cubicBezTo>
                <a:cubicBezTo>
                  <a:pt x="8669883" y="3867717"/>
                  <a:pt x="8682559" y="3896617"/>
                  <a:pt x="8724342" y="3908600"/>
                </a:cubicBezTo>
                <a:cubicBezTo>
                  <a:pt x="8766126" y="3920583"/>
                  <a:pt x="8785140" y="3936560"/>
                  <a:pt x="8758379" y="3911654"/>
                </a:cubicBezTo>
                <a:cubicBezTo>
                  <a:pt x="8735516" y="3886843"/>
                  <a:pt x="8711291" y="3863300"/>
                  <a:pt x="8685845" y="3841167"/>
                </a:cubicBezTo>
                <a:cubicBezTo>
                  <a:pt x="8649460" y="3812267"/>
                  <a:pt x="8647348" y="3809212"/>
                  <a:pt x="8636550" y="3787361"/>
                </a:cubicBezTo>
                <a:cubicBezTo>
                  <a:pt x="8625751" y="3765510"/>
                  <a:pt x="8589602" y="3740369"/>
                  <a:pt x="8546879" y="3722512"/>
                </a:cubicBezTo>
                <a:cubicBezTo>
                  <a:pt x="8509532" y="3709073"/>
                  <a:pt x="8471339" y="3698076"/>
                  <a:pt x="8432561" y="3689618"/>
                </a:cubicBezTo>
                <a:cubicBezTo>
                  <a:pt x="8381857" y="3673406"/>
                  <a:pt x="8373406" y="3723217"/>
                  <a:pt x="8356740" y="3727211"/>
                </a:cubicBezTo>
                <a:close/>
                <a:moveTo>
                  <a:pt x="8075052" y="3627589"/>
                </a:moveTo>
                <a:cubicBezTo>
                  <a:pt x="8059089" y="3638867"/>
                  <a:pt x="8056977" y="3632053"/>
                  <a:pt x="8045005" y="3624534"/>
                </a:cubicBezTo>
                <a:cubicBezTo>
                  <a:pt x="8033033" y="3617015"/>
                  <a:pt x="8036554" y="3640041"/>
                  <a:pt x="8009794" y="3627589"/>
                </a:cubicBezTo>
                <a:cubicBezTo>
                  <a:pt x="7983033" y="3615136"/>
                  <a:pt x="7973175" y="3609027"/>
                  <a:pt x="7944536" y="3630173"/>
                </a:cubicBezTo>
                <a:cubicBezTo>
                  <a:pt x="7915898" y="3651319"/>
                  <a:pt x="7933973" y="3659778"/>
                  <a:pt x="7933268" y="3674815"/>
                </a:cubicBezTo>
                <a:cubicBezTo>
                  <a:pt x="7925640" y="3700356"/>
                  <a:pt x="7914654" y="3724768"/>
                  <a:pt x="7900640" y="3747418"/>
                </a:cubicBezTo>
                <a:cubicBezTo>
                  <a:pt x="7892189" y="3762925"/>
                  <a:pt x="7892189" y="3768329"/>
                  <a:pt x="7898762" y="3778432"/>
                </a:cubicBezTo>
                <a:cubicBezTo>
                  <a:pt x="7905334" y="3788536"/>
                  <a:pt x="7914725" y="3784541"/>
                  <a:pt x="7918715" y="3789476"/>
                </a:cubicBezTo>
                <a:cubicBezTo>
                  <a:pt x="7921203" y="3808625"/>
                  <a:pt x="7919607" y="3828079"/>
                  <a:pt x="7914020" y="3846571"/>
                </a:cubicBezTo>
                <a:cubicBezTo>
                  <a:pt x="7909325" y="3859493"/>
                  <a:pt x="7925287" y="3862078"/>
                  <a:pt x="7941954" y="3858319"/>
                </a:cubicBezTo>
                <a:cubicBezTo>
                  <a:pt x="7958621" y="3854559"/>
                  <a:pt x="7944067" y="3853385"/>
                  <a:pt x="7944067" y="3839757"/>
                </a:cubicBezTo>
                <a:cubicBezTo>
                  <a:pt x="7944067" y="3826129"/>
                  <a:pt x="7952048" y="3819785"/>
                  <a:pt x="7952048" y="3794410"/>
                </a:cubicBezTo>
                <a:lnTo>
                  <a:pt x="7952048" y="3757286"/>
                </a:lnTo>
                <a:cubicBezTo>
                  <a:pt x="7952048" y="3757286"/>
                  <a:pt x="7956508" y="3754701"/>
                  <a:pt x="7962611" y="3763395"/>
                </a:cubicBezTo>
                <a:cubicBezTo>
                  <a:pt x="7968714" y="3772088"/>
                  <a:pt x="7977165" y="3796289"/>
                  <a:pt x="7984442" y="3808742"/>
                </a:cubicBezTo>
                <a:cubicBezTo>
                  <a:pt x="7991719" y="3821195"/>
                  <a:pt x="7999230" y="3830358"/>
                  <a:pt x="8010498" y="3821665"/>
                </a:cubicBezTo>
                <a:cubicBezTo>
                  <a:pt x="8021766" y="3812972"/>
                  <a:pt x="8032329" y="3803103"/>
                  <a:pt x="8032329" y="3803103"/>
                </a:cubicBezTo>
                <a:cubicBezTo>
                  <a:pt x="8032329" y="3803103"/>
                  <a:pt x="8010498" y="3796289"/>
                  <a:pt x="8010498" y="3788771"/>
                </a:cubicBezTo>
                <a:cubicBezTo>
                  <a:pt x="8015826" y="3775871"/>
                  <a:pt x="8013456" y="3761069"/>
                  <a:pt x="8004395" y="3750472"/>
                </a:cubicBezTo>
                <a:cubicBezTo>
                  <a:pt x="7989137" y="3725567"/>
                  <a:pt x="7980921" y="3724392"/>
                  <a:pt x="8000639" y="3723217"/>
                </a:cubicBezTo>
                <a:cubicBezTo>
                  <a:pt x="8020358" y="3722042"/>
                  <a:pt x="8019183" y="3702541"/>
                  <a:pt x="8030451" y="3697136"/>
                </a:cubicBezTo>
                <a:cubicBezTo>
                  <a:pt x="8039089" y="3693659"/>
                  <a:pt x="8048432" y="3692367"/>
                  <a:pt x="8057681" y="3693377"/>
                </a:cubicBezTo>
                <a:cubicBezTo>
                  <a:pt x="8050005" y="3686211"/>
                  <a:pt x="8039113" y="3683626"/>
                  <a:pt x="8029043" y="3686563"/>
                </a:cubicBezTo>
                <a:cubicBezTo>
                  <a:pt x="8012869" y="3689970"/>
                  <a:pt x="7997118" y="3695163"/>
                  <a:pt x="7982095" y="3702071"/>
                </a:cubicBezTo>
                <a:cubicBezTo>
                  <a:pt x="7967541" y="3710059"/>
                  <a:pt x="7954865" y="3714994"/>
                  <a:pt x="7952282" y="3700191"/>
                </a:cubicBezTo>
                <a:cubicBezTo>
                  <a:pt x="7948785" y="3687503"/>
                  <a:pt x="7947822" y="3674251"/>
                  <a:pt x="7949466" y="3661188"/>
                </a:cubicBezTo>
                <a:cubicBezTo>
                  <a:pt x="7951578" y="3640746"/>
                  <a:pt x="7974818" y="3656254"/>
                  <a:pt x="7992188" y="3651319"/>
                </a:cubicBezTo>
                <a:cubicBezTo>
                  <a:pt x="8009559" y="3646385"/>
                  <a:pt x="8009325" y="3647560"/>
                  <a:pt x="8047352" y="3649910"/>
                </a:cubicBezTo>
                <a:cubicBezTo>
                  <a:pt x="8085380" y="3652259"/>
                  <a:pt x="8087962" y="3643801"/>
                  <a:pt x="8099230" y="3628293"/>
                </a:cubicBezTo>
                <a:cubicBezTo>
                  <a:pt x="8106530" y="3617861"/>
                  <a:pt x="8112516" y="3606583"/>
                  <a:pt x="8117070" y="3594694"/>
                </a:cubicBezTo>
                <a:cubicBezTo>
                  <a:pt x="8117070" y="3594694"/>
                  <a:pt x="8091249" y="3616545"/>
                  <a:pt x="8075052" y="3627589"/>
                </a:cubicBezTo>
                <a:close/>
                <a:moveTo>
                  <a:pt x="8164957" y="3573313"/>
                </a:moveTo>
                <a:cubicBezTo>
                  <a:pt x="8168243" y="3567204"/>
                  <a:pt x="8137023" y="3594694"/>
                  <a:pt x="8131155" y="3600333"/>
                </a:cubicBezTo>
                <a:cubicBezTo>
                  <a:pt x="8125286" y="3605972"/>
                  <a:pt x="8131155" y="3613726"/>
                  <a:pt x="8135380" y="3621715"/>
                </a:cubicBezTo>
                <a:cubicBezTo>
                  <a:pt x="8138291" y="3635319"/>
                  <a:pt x="8139958" y="3649158"/>
                  <a:pt x="8140309" y="3663067"/>
                </a:cubicBezTo>
                <a:cubicBezTo>
                  <a:pt x="8141953" y="3668941"/>
                  <a:pt x="8157915" y="3674345"/>
                  <a:pt x="8157915" y="3674345"/>
                </a:cubicBezTo>
                <a:cubicBezTo>
                  <a:pt x="8157539" y="3665112"/>
                  <a:pt x="8159393" y="3655925"/>
                  <a:pt x="8163314" y="3647560"/>
                </a:cubicBezTo>
                <a:cubicBezTo>
                  <a:pt x="8169183" y="3639101"/>
                  <a:pt x="8163314" y="3628528"/>
                  <a:pt x="8163314" y="3613256"/>
                </a:cubicBezTo>
                <a:cubicBezTo>
                  <a:pt x="8163314" y="3597983"/>
                  <a:pt x="8154863" y="3591875"/>
                  <a:pt x="8165192" y="3573313"/>
                </a:cubicBezTo>
                <a:close/>
                <a:moveTo>
                  <a:pt x="8103455" y="3737785"/>
                </a:moveTo>
                <a:cubicBezTo>
                  <a:pt x="8078808" y="3728386"/>
                  <a:pt x="8069652" y="3734495"/>
                  <a:pt x="8069652" y="3747418"/>
                </a:cubicBezTo>
                <a:cubicBezTo>
                  <a:pt x="8069652" y="3760341"/>
                  <a:pt x="8067071" y="3766685"/>
                  <a:pt x="8093126" y="3766685"/>
                </a:cubicBezTo>
                <a:cubicBezTo>
                  <a:pt x="8119183" y="3766685"/>
                  <a:pt x="8148995" y="3754232"/>
                  <a:pt x="8103690" y="3736140"/>
                </a:cubicBezTo>
                <a:close/>
                <a:moveTo>
                  <a:pt x="8152281" y="3729326"/>
                </a:moveTo>
                <a:cubicBezTo>
                  <a:pt x="8146178" y="3731441"/>
                  <a:pt x="8139840" y="3750707"/>
                  <a:pt x="8143361" y="3761985"/>
                </a:cubicBezTo>
                <a:cubicBezTo>
                  <a:pt x="8146882" y="3773263"/>
                  <a:pt x="8150873" y="3765980"/>
                  <a:pt x="8164723" y="3763395"/>
                </a:cubicBezTo>
                <a:cubicBezTo>
                  <a:pt x="8178572" y="3760811"/>
                  <a:pt x="8176225" y="3750002"/>
                  <a:pt x="8193361" y="3748593"/>
                </a:cubicBezTo>
                <a:cubicBezTo>
                  <a:pt x="8211553" y="3750073"/>
                  <a:pt x="8229416" y="3754185"/>
                  <a:pt x="8246412" y="3760811"/>
                </a:cubicBezTo>
                <a:cubicBezTo>
                  <a:pt x="8246412" y="3760811"/>
                  <a:pt x="8253923" y="3751882"/>
                  <a:pt x="8226459" y="3734495"/>
                </a:cubicBezTo>
                <a:cubicBezTo>
                  <a:pt x="8198994" y="3717108"/>
                  <a:pt x="8186788" y="3717578"/>
                  <a:pt x="8152516" y="3728386"/>
                </a:cubicBezTo>
                <a:close/>
                <a:moveTo>
                  <a:pt x="7663552" y="3096110"/>
                </a:moveTo>
                <a:lnTo>
                  <a:pt x="7635149" y="3096110"/>
                </a:lnTo>
                <a:cubicBezTo>
                  <a:pt x="7631627" y="3096110"/>
                  <a:pt x="7622942" y="3105744"/>
                  <a:pt x="7616839" y="3109268"/>
                </a:cubicBezTo>
                <a:cubicBezTo>
                  <a:pt x="7610736" y="3112792"/>
                  <a:pt x="7610736" y="3118196"/>
                  <a:pt x="7614961" y="3128065"/>
                </a:cubicBezTo>
                <a:cubicBezTo>
                  <a:pt x="7619186" y="3137933"/>
                  <a:pt x="7626464" y="3138168"/>
                  <a:pt x="7638435" y="3141458"/>
                </a:cubicBezTo>
                <a:cubicBezTo>
                  <a:pt x="7650407" y="3144747"/>
                  <a:pt x="7646182" y="3136288"/>
                  <a:pt x="7655101" y="3132999"/>
                </a:cubicBezTo>
                <a:cubicBezTo>
                  <a:pt x="7662308" y="3129522"/>
                  <a:pt x="7667285" y="3122614"/>
                  <a:pt x="7668247" y="3114672"/>
                </a:cubicBezTo>
                <a:cubicBezTo>
                  <a:pt x="7670078" y="3109362"/>
                  <a:pt x="7673529" y="3104757"/>
                  <a:pt x="7678106" y="3101515"/>
                </a:cubicBezTo>
                <a:cubicBezTo>
                  <a:pt x="7680219" y="3099165"/>
                  <a:pt x="7671064" y="3090706"/>
                  <a:pt x="7671064" y="3090001"/>
                </a:cubicBezTo>
                <a:cubicBezTo>
                  <a:pt x="7671064" y="3089297"/>
                  <a:pt x="7663787" y="3095171"/>
                  <a:pt x="7663787" y="3095171"/>
                </a:cubicBezTo>
                <a:close/>
                <a:moveTo>
                  <a:pt x="7952752" y="3130649"/>
                </a:moveTo>
                <a:cubicBezTo>
                  <a:pt x="7943128" y="3123600"/>
                  <a:pt x="7937729" y="3148741"/>
                  <a:pt x="7935147" y="3161429"/>
                </a:cubicBezTo>
                <a:cubicBezTo>
                  <a:pt x="7932564" y="3174117"/>
                  <a:pt x="7929278" y="3183045"/>
                  <a:pt x="7935147" y="3192444"/>
                </a:cubicBezTo>
                <a:cubicBezTo>
                  <a:pt x="7941015" y="3201842"/>
                  <a:pt x="7937729" y="3204897"/>
                  <a:pt x="7937729" y="3204897"/>
                </a:cubicBezTo>
                <a:lnTo>
                  <a:pt x="7923879" y="3194323"/>
                </a:lnTo>
                <a:cubicBezTo>
                  <a:pt x="7921579" y="3201960"/>
                  <a:pt x="7920311" y="3209854"/>
                  <a:pt x="7920123" y="3217819"/>
                </a:cubicBezTo>
                <a:cubicBezTo>
                  <a:pt x="7920123" y="3228158"/>
                  <a:pt x="7915898" y="3232622"/>
                  <a:pt x="7931860" y="3240140"/>
                </a:cubicBezTo>
                <a:cubicBezTo>
                  <a:pt x="7947822" y="3247659"/>
                  <a:pt x="7953222" y="3243665"/>
                  <a:pt x="7955334" y="3255178"/>
                </a:cubicBezTo>
                <a:cubicBezTo>
                  <a:pt x="7957447" y="3266691"/>
                  <a:pt x="7957447" y="3271625"/>
                  <a:pt x="7968245" y="3273505"/>
                </a:cubicBezTo>
                <a:cubicBezTo>
                  <a:pt x="7978574" y="3274726"/>
                  <a:pt x="7988198" y="3279449"/>
                  <a:pt x="7995474" y="3286897"/>
                </a:cubicBezTo>
                <a:cubicBezTo>
                  <a:pt x="7999700" y="3293946"/>
                  <a:pt x="7997588" y="3268571"/>
                  <a:pt x="8005099" y="3269980"/>
                </a:cubicBezTo>
                <a:cubicBezTo>
                  <a:pt x="8014160" y="3273951"/>
                  <a:pt x="8021672" y="3280812"/>
                  <a:pt x="8026460" y="3289482"/>
                </a:cubicBezTo>
                <a:cubicBezTo>
                  <a:pt x="8029207" y="3294346"/>
                  <a:pt x="8034066" y="3297658"/>
                  <a:pt x="8039606" y="3298410"/>
                </a:cubicBezTo>
                <a:cubicBezTo>
                  <a:pt x="8039606" y="3298410"/>
                  <a:pt x="8027399" y="3277969"/>
                  <a:pt x="8032799" y="3274914"/>
                </a:cubicBezTo>
                <a:cubicBezTo>
                  <a:pt x="8038197" y="3271860"/>
                  <a:pt x="8039606" y="3270450"/>
                  <a:pt x="8025756" y="3261757"/>
                </a:cubicBezTo>
                <a:cubicBezTo>
                  <a:pt x="8014677" y="3256282"/>
                  <a:pt x="8002423" y="3253604"/>
                  <a:pt x="7990076" y="3254003"/>
                </a:cubicBezTo>
                <a:cubicBezTo>
                  <a:pt x="7979278" y="3252358"/>
                  <a:pt x="7979278" y="3261287"/>
                  <a:pt x="7971296" y="3240375"/>
                </a:cubicBezTo>
                <a:cubicBezTo>
                  <a:pt x="7966719" y="3228087"/>
                  <a:pt x="7966226" y="3214671"/>
                  <a:pt x="7969888" y="3202077"/>
                </a:cubicBezTo>
                <a:cubicBezTo>
                  <a:pt x="7969888" y="3197613"/>
                  <a:pt x="7975522" y="3209126"/>
                  <a:pt x="7982095" y="3194558"/>
                </a:cubicBezTo>
                <a:cubicBezTo>
                  <a:pt x="7987940" y="3182199"/>
                  <a:pt x="7990287" y="3168454"/>
                  <a:pt x="7988902" y="3154850"/>
                </a:cubicBezTo>
                <a:cubicBezTo>
                  <a:pt x="7988902" y="3140988"/>
                  <a:pt x="7998526" y="3135348"/>
                  <a:pt x="7990545" y="3134879"/>
                </a:cubicBezTo>
                <a:cubicBezTo>
                  <a:pt x="7977822" y="3135137"/>
                  <a:pt x="7965170" y="3133398"/>
                  <a:pt x="7952987" y="3129710"/>
                </a:cubicBezTo>
                <a:close/>
                <a:moveTo>
                  <a:pt x="8079981" y="3398268"/>
                </a:moveTo>
                <a:cubicBezTo>
                  <a:pt x="8081624" y="3408371"/>
                  <a:pt x="8070357" y="3395449"/>
                  <a:pt x="8066131" y="3401323"/>
                </a:cubicBezTo>
                <a:cubicBezTo>
                  <a:pt x="8061906" y="3407197"/>
                  <a:pt x="8059794" y="3405787"/>
                  <a:pt x="8052986" y="3408606"/>
                </a:cubicBezTo>
                <a:cubicBezTo>
                  <a:pt x="8044559" y="3413799"/>
                  <a:pt x="8036695" y="3419861"/>
                  <a:pt x="8029512" y="3426698"/>
                </a:cubicBezTo>
                <a:cubicBezTo>
                  <a:pt x="8029512" y="3426698"/>
                  <a:pt x="8029512" y="3416830"/>
                  <a:pt x="8029512" y="3414715"/>
                </a:cubicBezTo>
                <a:cubicBezTo>
                  <a:pt x="8029512" y="3412601"/>
                  <a:pt x="8024583" y="3400853"/>
                  <a:pt x="8019653" y="3408606"/>
                </a:cubicBezTo>
                <a:cubicBezTo>
                  <a:pt x="8014771" y="3416900"/>
                  <a:pt x="8007376" y="3423385"/>
                  <a:pt x="7998526" y="3427168"/>
                </a:cubicBezTo>
                <a:cubicBezTo>
                  <a:pt x="7988503" y="3431233"/>
                  <a:pt x="7981179" y="3440044"/>
                  <a:pt x="7979043" y="3450664"/>
                </a:cubicBezTo>
                <a:cubicBezTo>
                  <a:pt x="7977635" y="3460767"/>
                  <a:pt x="7985851" y="3460297"/>
                  <a:pt x="7985851" y="3460297"/>
                </a:cubicBezTo>
                <a:cubicBezTo>
                  <a:pt x="7990475" y="3455880"/>
                  <a:pt x="7994419" y="3450828"/>
                  <a:pt x="7997588" y="3445260"/>
                </a:cubicBezTo>
                <a:cubicBezTo>
                  <a:pt x="8005099" y="3433747"/>
                  <a:pt x="8006273" y="3434217"/>
                  <a:pt x="8019888" y="3432572"/>
                </a:cubicBezTo>
                <a:cubicBezTo>
                  <a:pt x="8033503" y="3430927"/>
                  <a:pt x="8032095" y="3430927"/>
                  <a:pt x="8036554" y="3438211"/>
                </a:cubicBezTo>
                <a:cubicBezTo>
                  <a:pt x="8041014" y="3445495"/>
                  <a:pt x="8036554" y="3456538"/>
                  <a:pt x="8037728" y="3464527"/>
                </a:cubicBezTo>
                <a:cubicBezTo>
                  <a:pt x="8038901" y="3472515"/>
                  <a:pt x="8037728" y="3482383"/>
                  <a:pt x="8051108" y="3488023"/>
                </a:cubicBezTo>
                <a:cubicBezTo>
                  <a:pt x="8064488" y="3493661"/>
                  <a:pt x="8058385" y="3488023"/>
                  <a:pt x="8071061" y="3488023"/>
                </a:cubicBezTo>
                <a:cubicBezTo>
                  <a:pt x="8083737" y="3488023"/>
                  <a:pt x="8083502" y="3488023"/>
                  <a:pt x="8081624" y="3480739"/>
                </a:cubicBezTo>
                <a:cubicBezTo>
                  <a:pt x="8078925" y="3474536"/>
                  <a:pt x="8076789" y="3468075"/>
                  <a:pt x="8075287" y="3461472"/>
                </a:cubicBezTo>
                <a:cubicBezTo>
                  <a:pt x="8075287" y="3453954"/>
                  <a:pt x="8082563" y="3450664"/>
                  <a:pt x="8085145" y="3449254"/>
                </a:cubicBezTo>
                <a:cubicBezTo>
                  <a:pt x="8087728" y="3447844"/>
                  <a:pt x="8089370" y="3456773"/>
                  <a:pt x="8093126" y="3466171"/>
                </a:cubicBezTo>
                <a:cubicBezTo>
                  <a:pt x="8096882" y="3475570"/>
                  <a:pt x="8098526" y="3475100"/>
                  <a:pt x="8100169" y="3467816"/>
                </a:cubicBezTo>
                <a:cubicBezTo>
                  <a:pt x="8103267" y="3457219"/>
                  <a:pt x="8104770" y="3446200"/>
                  <a:pt x="8104629" y="3435157"/>
                </a:cubicBezTo>
                <a:cubicBezTo>
                  <a:pt x="8103032" y="3427426"/>
                  <a:pt x="8102164" y="3419555"/>
                  <a:pt x="8102047" y="3411661"/>
                </a:cubicBezTo>
                <a:cubicBezTo>
                  <a:pt x="8101319" y="3404330"/>
                  <a:pt x="8097892" y="3397563"/>
                  <a:pt x="8092422" y="3392629"/>
                </a:cubicBezTo>
                <a:cubicBezTo>
                  <a:pt x="8088666" y="3390045"/>
                  <a:pt x="8076225" y="3379002"/>
                  <a:pt x="8076225" y="3379002"/>
                </a:cubicBezTo>
                <a:cubicBezTo>
                  <a:pt x="8076225" y="3379002"/>
                  <a:pt x="8078573" y="3387225"/>
                  <a:pt x="8080216" y="3397328"/>
                </a:cubicBezTo>
                <a:close/>
                <a:moveTo>
                  <a:pt x="8018714" y="3336709"/>
                </a:moveTo>
                <a:cubicBezTo>
                  <a:pt x="8018714" y="3336709"/>
                  <a:pt x="8018714" y="3330365"/>
                  <a:pt x="8007446" y="3319087"/>
                </a:cubicBezTo>
                <a:cubicBezTo>
                  <a:pt x="7996179" y="3307809"/>
                  <a:pt x="7995474" y="3304284"/>
                  <a:pt x="7977635" y="3301230"/>
                </a:cubicBezTo>
                <a:cubicBezTo>
                  <a:pt x="7959794" y="3298175"/>
                  <a:pt x="7942424" y="3302875"/>
                  <a:pt x="7949936" y="3321906"/>
                </a:cubicBezTo>
                <a:cubicBezTo>
                  <a:pt x="7957447" y="3340938"/>
                  <a:pt x="7959559" y="3343758"/>
                  <a:pt x="7973410" y="3345402"/>
                </a:cubicBezTo>
                <a:cubicBezTo>
                  <a:pt x="7981719" y="3346765"/>
                  <a:pt x="7990193" y="3344650"/>
                  <a:pt x="7996884" y="3339528"/>
                </a:cubicBezTo>
                <a:cubicBezTo>
                  <a:pt x="7996884" y="3339528"/>
                  <a:pt x="7998057" y="3342583"/>
                  <a:pt x="7983737" y="3351511"/>
                </a:cubicBezTo>
                <a:cubicBezTo>
                  <a:pt x="7969419" y="3360440"/>
                  <a:pt x="7968010" y="3377357"/>
                  <a:pt x="7979278" y="3383935"/>
                </a:cubicBezTo>
                <a:cubicBezTo>
                  <a:pt x="7990545" y="3390514"/>
                  <a:pt x="7989841" y="3400618"/>
                  <a:pt x="7996414" y="3395683"/>
                </a:cubicBezTo>
                <a:cubicBezTo>
                  <a:pt x="8002986" y="3390749"/>
                  <a:pt x="8007446" y="3372187"/>
                  <a:pt x="8019888" y="3360910"/>
                </a:cubicBezTo>
                <a:cubicBezTo>
                  <a:pt x="8032329" y="3349632"/>
                  <a:pt x="8033737" y="3347047"/>
                  <a:pt x="8035381" y="3334124"/>
                </a:cubicBezTo>
                <a:cubicBezTo>
                  <a:pt x="8036320" y="3326324"/>
                  <a:pt x="8036320" y="3318429"/>
                  <a:pt x="8035381" y="3310628"/>
                </a:cubicBezTo>
                <a:close/>
                <a:moveTo>
                  <a:pt x="8048996" y="3300290"/>
                </a:moveTo>
                <a:cubicBezTo>
                  <a:pt x="8047352" y="3301700"/>
                  <a:pt x="8037963" y="3300290"/>
                  <a:pt x="8047587" y="3308749"/>
                </a:cubicBezTo>
                <a:cubicBezTo>
                  <a:pt x="8057211" y="3317207"/>
                  <a:pt x="8066131" y="3320026"/>
                  <a:pt x="8064958" y="3327075"/>
                </a:cubicBezTo>
                <a:cubicBezTo>
                  <a:pt x="8063784" y="3334124"/>
                  <a:pt x="8064958" y="3335299"/>
                  <a:pt x="8059089" y="3334359"/>
                </a:cubicBezTo>
                <a:cubicBezTo>
                  <a:pt x="8053221" y="3333419"/>
                  <a:pt x="8052047" y="3332480"/>
                  <a:pt x="8049700" y="3332244"/>
                </a:cubicBezTo>
                <a:cubicBezTo>
                  <a:pt x="8047352" y="3332010"/>
                  <a:pt x="8046883" y="3336709"/>
                  <a:pt x="8048526" y="3340938"/>
                </a:cubicBezTo>
                <a:cubicBezTo>
                  <a:pt x="8050169" y="3345167"/>
                  <a:pt x="8049700" y="3340938"/>
                  <a:pt x="8054394" y="3347752"/>
                </a:cubicBezTo>
                <a:cubicBezTo>
                  <a:pt x="8057516" y="3353273"/>
                  <a:pt x="8059113" y="3359500"/>
                  <a:pt x="8059089" y="3365844"/>
                </a:cubicBezTo>
                <a:cubicBezTo>
                  <a:pt x="8060498" y="3374302"/>
                  <a:pt x="8064254" y="3370073"/>
                  <a:pt x="8064254" y="3370073"/>
                </a:cubicBezTo>
                <a:cubicBezTo>
                  <a:pt x="8063855" y="3362249"/>
                  <a:pt x="8063855" y="3354401"/>
                  <a:pt x="8064254" y="3346577"/>
                </a:cubicBezTo>
                <a:cubicBezTo>
                  <a:pt x="8064254" y="3342348"/>
                  <a:pt x="8062610" y="3332480"/>
                  <a:pt x="8069418" y="3335769"/>
                </a:cubicBezTo>
                <a:cubicBezTo>
                  <a:pt x="8076225" y="3339058"/>
                  <a:pt x="8074347" y="3350806"/>
                  <a:pt x="8078338" y="3339763"/>
                </a:cubicBezTo>
                <a:cubicBezTo>
                  <a:pt x="8081507" y="3329989"/>
                  <a:pt x="8081507" y="3319463"/>
                  <a:pt x="8078338" y="3309689"/>
                </a:cubicBezTo>
                <a:cubicBezTo>
                  <a:pt x="8076460" y="3300525"/>
                  <a:pt x="8069418" y="3300290"/>
                  <a:pt x="8061202" y="3300290"/>
                </a:cubicBezTo>
                <a:cubicBezTo>
                  <a:pt x="8057165" y="3299773"/>
                  <a:pt x="8053080" y="3299609"/>
                  <a:pt x="8048996" y="3299820"/>
                </a:cubicBezTo>
                <a:close/>
                <a:moveTo>
                  <a:pt x="7910734" y="3334359"/>
                </a:moveTo>
                <a:cubicBezTo>
                  <a:pt x="7906743" y="3334359"/>
                  <a:pt x="7904396" y="3339293"/>
                  <a:pt x="7901813" y="3352921"/>
                </a:cubicBezTo>
                <a:cubicBezTo>
                  <a:pt x="7899349" y="3364317"/>
                  <a:pt x="7892964" y="3374467"/>
                  <a:pt x="7883739" y="3381586"/>
                </a:cubicBezTo>
                <a:cubicBezTo>
                  <a:pt x="7872236" y="3391948"/>
                  <a:pt x="7861649" y="3403273"/>
                  <a:pt x="7852049" y="3415420"/>
                </a:cubicBezTo>
                <a:cubicBezTo>
                  <a:pt x="7850875" y="3419649"/>
                  <a:pt x="7850640" y="3417065"/>
                  <a:pt x="7867307" y="3409311"/>
                </a:cubicBezTo>
                <a:cubicBezTo>
                  <a:pt x="7883973" y="3401557"/>
                  <a:pt x="7897119" y="3390984"/>
                  <a:pt x="7898997" y="3380411"/>
                </a:cubicBezTo>
                <a:cubicBezTo>
                  <a:pt x="7900874" y="3369838"/>
                  <a:pt x="7897119" y="3376182"/>
                  <a:pt x="7911673" y="3369368"/>
                </a:cubicBezTo>
                <a:cubicBezTo>
                  <a:pt x="7926227" y="3362554"/>
                  <a:pt x="7918950" y="3360205"/>
                  <a:pt x="7919419" y="3349396"/>
                </a:cubicBezTo>
                <a:cubicBezTo>
                  <a:pt x="7919889" y="3338588"/>
                  <a:pt x="7918011" y="3332480"/>
                  <a:pt x="7910734" y="3334359"/>
                </a:cubicBezTo>
                <a:close/>
                <a:moveTo>
                  <a:pt x="8795234" y="3742014"/>
                </a:moveTo>
                <a:cubicBezTo>
                  <a:pt x="8793356" y="3755876"/>
                  <a:pt x="8798990" y="3760106"/>
                  <a:pt x="8786313" y="3770209"/>
                </a:cubicBezTo>
                <a:cubicBezTo>
                  <a:pt x="8774154" y="3778150"/>
                  <a:pt x="8759976" y="3782450"/>
                  <a:pt x="8745469" y="3782662"/>
                </a:cubicBezTo>
                <a:cubicBezTo>
                  <a:pt x="8731854" y="3785011"/>
                  <a:pt x="8741713" y="3780547"/>
                  <a:pt x="8724812" y="3780077"/>
                </a:cubicBezTo>
                <a:cubicBezTo>
                  <a:pt x="8707910" y="3779607"/>
                  <a:pt x="8703685" y="3780077"/>
                  <a:pt x="8711431" y="3789240"/>
                </a:cubicBezTo>
                <a:cubicBezTo>
                  <a:pt x="8719178" y="3798404"/>
                  <a:pt x="8717300" y="3805923"/>
                  <a:pt x="8742183" y="3804748"/>
                </a:cubicBezTo>
                <a:cubicBezTo>
                  <a:pt x="8763521" y="3801435"/>
                  <a:pt x="8784272" y="3794950"/>
                  <a:pt x="8803685" y="3785481"/>
                </a:cubicBezTo>
                <a:cubicBezTo>
                  <a:pt x="8819647" y="3780547"/>
                  <a:pt x="8818238" y="3767624"/>
                  <a:pt x="8819647" y="3761985"/>
                </a:cubicBezTo>
                <a:cubicBezTo>
                  <a:pt x="8821055" y="3756346"/>
                  <a:pt x="8796877" y="3727211"/>
                  <a:pt x="8795234" y="3742014"/>
                </a:cubicBezTo>
                <a:close/>
                <a:moveTo>
                  <a:pt x="8864482" y="3772088"/>
                </a:moveTo>
                <a:cubicBezTo>
                  <a:pt x="8871290" y="3781722"/>
                  <a:pt x="8868707" y="3780312"/>
                  <a:pt x="8877628" y="3793235"/>
                </a:cubicBezTo>
                <a:cubicBezTo>
                  <a:pt x="8886102" y="3803150"/>
                  <a:pt x="8897839" y="3809729"/>
                  <a:pt x="8910726" y="3811797"/>
                </a:cubicBezTo>
                <a:cubicBezTo>
                  <a:pt x="8921055" y="3815321"/>
                  <a:pt x="8910726" y="3808037"/>
                  <a:pt x="8902979" y="3797699"/>
                </a:cubicBezTo>
                <a:cubicBezTo>
                  <a:pt x="8897651" y="3787901"/>
                  <a:pt x="8891031" y="3778902"/>
                  <a:pt x="8883261" y="3770914"/>
                </a:cubicBezTo>
                <a:cubicBezTo>
                  <a:pt x="8871759" y="3759636"/>
                  <a:pt x="8852510" y="3754937"/>
                  <a:pt x="8864482" y="3772088"/>
                </a:cubicBezTo>
                <a:close/>
                <a:moveTo>
                  <a:pt x="7962377" y="2934928"/>
                </a:moveTo>
                <a:cubicBezTo>
                  <a:pt x="7928104" y="2956544"/>
                  <a:pt x="7912611" y="2954900"/>
                  <a:pt x="7926462" y="2981920"/>
                </a:cubicBezTo>
                <a:cubicBezTo>
                  <a:pt x="7940311" y="3008940"/>
                  <a:pt x="7948526" y="3021158"/>
                  <a:pt x="7949936" y="3026562"/>
                </a:cubicBezTo>
                <a:cubicBezTo>
                  <a:pt x="7951344" y="3031966"/>
                  <a:pt x="7958621" y="3023038"/>
                  <a:pt x="7968010" y="3001187"/>
                </a:cubicBezTo>
                <a:cubicBezTo>
                  <a:pt x="7973996" y="2981779"/>
                  <a:pt x="7978691" y="2961996"/>
                  <a:pt x="7982095" y="2941977"/>
                </a:cubicBezTo>
                <a:cubicBezTo>
                  <a:pt x="7986555" y="2933753"/>
                  <a:pt x="7974114" y="2927410"/>
                  <a:pt x="7962377" y="2934928"/>
                </a:cubicBezTo>
                <a:close/>
                <a:moveTo>
                  <a:pt x="8549227" y="1860694"/>
                </a:moveTo>
                <a:cubicBezTo>
                  <a:pt x="8552982" y="1875261"/>
                  <a:pt x="8556738" y="1897582"/>
                  <a:pt x="8549227" y="1899932"/>
                </a:cubicBezTo>
                <a:cubicBezTo>
                  <a:pt x="8541715" y="1902282"/>
                  <a:pt x="8534672" y="1918494"/>
                  <a:pt x="8532559" y="1934941"/>
                </a:cubicBezTo>
                <a:cubicBezTo>
                  <a:pt x="8527748" y="1951534"/>
                  <a:pt x="8528757" y="1969271"/>
                  <a:pt x="8535376" y="1985222"/>
                </a:cubicBezTo>
                <a:cubicBezTo>
                  <a:pt x="8544296" y="1998145"/>
                  <a:pt x="8537959" y="1999085"/>
                  <a:pt x="8537959" y="2010128"/>
                </a:cubicBezTo>
                <a:cubicBezTo>
                  <a:pt x="8539860" y="2028542"/>
                  <a:pt x="8539156" y="2047132"/>
                  <a:pt x="8535846" y="2065343"/>
                </a:cubicBezTo>
                <a:cubicBezTo>
                  <a:pt x="8529954" y="2077016"/>
                  <a:pt x="8527724" y="2090212"/>
                  <a:pt x="8529508" y="2103172"/>
                </a:cubicBezTo>
                <a:cubicBezTo>
                  <a:pt x="8530635" y="2118816"/>
                  <a:pt x="8530635" y="2134520"/>
                  <a:pt x="8529508" y="2150164"/>
                </a:cubicBezTo>
                <a:cubicBezTo>
                  <a:pt x="8529508" y="2175069"/>
                  <a:pt x="8527865" y="2195041"/>
                  <a:pt x="8529508" y="2204909"/>
                </a:cubicBezTo>
                <a:cubicBezTo>
                  <a:pt x="8531151" y="2214778"/>
                  <a:pt x="8536081" y="2199975"/>
                  <a:pt x="8539602" y="2196451"/>
                </a:cubicBezTo>
                <a:cubicBezTo>
                  <a:pt x="8548170" y="2191956"/>
                  <a:pt x="8558592" y="2193168"/>
                  <a:pt x="8565893" y="2199505"/>
                </a:cubicBezTo>
                <a:lnTo>
                  <a:pt x="8573874" y="2207964"/>
                </a:lnTo>
                <a:cubicBezTo>
                  <a:pt x="8573874" y="2207964"/>
                  <a:pt x="8586784" y="2213368"/>
                  <a:pt x="8569179" y="2175539"/>
                </a:cubicBezTo>
                <a:cubicBezTo>
                  <a:pt x="8551573" y="2137711"/>
                  <a:pt x="8548287" y="2145700"/>
                  <a:pt x="8552982" y="2111395"/>
                </a:cubicBezTo>
                <a:cubicBezTo>
                  <a:pt x="8557677" y="2077091"/>
                  <a:pt x="8560494" y="2076387"/>
                  <a:pt x="8578803" y="2072862"/>
                </a:cubicBezTo>
                <a:cubicBezTo>
                  <a:pt x="8597113" y="2069338"/>
                  <a:pt x="8606503" y="2094478"/>
                  <a:pt x="8608616" y="2096358"/>
                </a:cubicBezTo>
                <a:cubicBezTo>
                  <a:pt x="8610728" y="2098238"/>
                  <a:pt x="8606972" y="2087899"/>
                  <a:pt x="8600635" y="2068633"/>
                </a:cubicBezTo>
                <a:cubicBezTo>
                  <a:pt x="8593310" y="2052707"/>
                  <a:pt x="8588475" y="2035748"/>
                  <a:pt x="8586315" y="2018352"/>
                </a:cubicBezTo>
                <a:cubicBezTo>
                  <a:pt x="8586221" y="1999310"/>
                  <a:pt x="8579414" y="1980915"/>
                  <a:pt x="8567066" y="1966426"/>
                </a:cubicBezTo>
                <a:cubicBezTo>
                  <a:pt x="8557442" y="1959612"/>
                  <a:pt x="8562137" y="1948099"/>
                  <a:pt x="8567066" y="1938465"/>
                </a:cubicBezTo>
                <a:cubicBezTo>
                  <a:pt x="8571808" y="1925634"/>
                  <a:pt x="8573122" y="1911779"/>
                  <a:pt x="8570822" y="1898287"/>
                </a:cubicBezTo>
                <a:cubicBezTo>
                  <a:pt x="8568686" y="1881958"/>
                  <a:pt x="8565470" y="1865788"/>
                  <a:pt x="8561198" y="1849886"/>
                </a:cubicBezTo>
                <a:cubicBezTo>
                  <a:pt x="8558616" y="1840957"/>
                  <a:pt x="8547818" y="1855290"/>
                  <a:pt x="8547818" y="1855290"/>
                </a:cubicBezTo>
                <a:close/>
                <a:moveTo>
                  <a:pt x="8533264" y="2242033"/>
                </a:moveTo>
                <a:cubicBezTo>
                  <a:pt x="8535658" y="2253440"/>
                  <a:pt x="8533734" y="2265332"/>
                  <a:pt x="8527865" y="2275397"/>
                </a:cubicBezTo>
                <a:cubicBezTo>
                  <a:pt x="8520353" y="2287850"/>
                  <a:pt x="8525753" y="2290904"/>
                  <a:pt x="8521527" y="2308292"/>
                </a:cubicBezTo>
                <a:cubicBezTo>
                  <a:pt x="8517302" y="2325678"/>
                  <a:pt x="8496410" y="2308292"/>
                  <a:pt x="8496410" y="2311816"/>
                </a:cubicBezTo>
                <a:cubicBezTo>
                  <a:pt x="8495729" y="2319328"/>
                  <a:pt x="8492772" y="2326454"/>
                  <a:pt x="8487959" y="2332257"/>
                </a:cubicBezTo>
                <a:cubicBezTo>
                  <a:pt x="8482560" y="2336722"/>
                  <a:pt x="8464485" y="2337661"/>
                  <a:pt x="8469649" y="2355753"/>
                </a:cubicBezTo>
                <a:cubicBezTo>
                  <a:pt x="8473757" y="2368089"/>
                  <a:pt x="8478757" y="2380119"/>
                  <a:pt x="8484673" y="2391702"/>
                </a:cubicBezTo>
                <a:cubicBezTo>
                  <a:pt x="8488898" y="2387567"/>
                  <a:pt x="8493546" y="2383854"/>
                  <a:pt x="8498523" y="2380659"/>
                </a:cubicBezTo>
                <a:lnTo>
                  <a:pt x="8510260" y="2377135"/>
                </a:lnTo>
                <a:cubicBezTo>
                  <a:pt x="8510260" y="2377135"/>
                  <a:pt x="8508616" y="2372200"/>
                  <a:pt x="8496879" y="2366796"/>
                </a:cubicBezTo>
                <a:cubicBezTo>
                  <a:pt x="8488851" y="2363530"/>
                  <a:pt x="8484907" y="2354461"/>
                  <a:pt x="8487959" y="2346355"/>
                </a:cubicBezTo>
                <a:cubicBezTo>
                  <a:pt x="8489602" y="2342830"/>
                  <a:pt x="8504391" y="2346355"/>
                  <a:pt x="8514016" y="2346355"/>
                </a:cubicBezTo>
                <a:cubicBezTo>
                  <a:pt x="8523639" y="2346355"/>
                  <a:pt x="8531621" y="2340246"/>
                  <a:pt x="8543358" y="2349879"/>
                </a:cubicBezTo>
                <a:cubicBezTo>
                  <a:pt x="8552020" y="2356106"/>
                  <a:pt x="8561832" y="2360500"/>
                  <a:pt x="8572231" y="2362802"/>
                </a:cubicBezTo>
                <a:cubicBezTo>
                  <a:pt x="8573592" y="2354649"/>
                  <a:pt x="8576128" y="2346733"/>
                  <a:pt x="8579742" y="2339306"/>
                </a:cubicBezTo>
                <a:cubicBezTo>
                  <a:pt x="8585142" y="2329438"/>
                  <a:pt x="8600635" y="2333902"/>
                  <a:pt x="8616127" y="2329438"/>
                </a:cubicBezTo>
                <a:cubicBezTo>
                  <a:pt x="8631620" y="2324974"/>
                  <a:pt x="8643357" y="2322389"/>
                  <a:pt x="8637958" y="2315810"/>
                </a:cubicBezTo>
                <a:cubicBezTo>
                  <a:pt x="8632559" y="2309231"/>
                  <a:pt x="8633263" y="2295134"/>
                  <a:pt x="8629977" y="2284091"/>
                </a:cubicBezTo>
                <a:cubicBezTo>
                  <a:pt x="8626690" y="2273048"/>
                  <a:pt x="8616597" y="2284091"/>
                  <a:pt x="8608616" y="2287615"/>
                </a:cubicBezTo>
                <a:cubicBezTo>
                  <a:pt x="8598592" y="2290775"/>
                  <a:pt x="8587630" y="2288459"/>
                  <a:pt x="8579742" y="2281506"/>
                </a:cubicBezTo>
                <a:cubicBezTo>
                  <a:pt x="8565540" y="2268663"/>
                  <a:pt x="8553147" y="2253964"/>
                  <a:pt x="8542888" y="2237804"/>
                </a:cubicBezTo>
                <a:cubicBezTo>
                  <a:pt x="8542888" y="2237804"/>
                  <a:pt x="8531386" y="2232400"/>
                  <a:pt x="8532559" y="2242033"/>
                </a:cubicBezTo>
                <a:close/>
                <a:moveTo>
                  <a:pt x="8486316" y="2406505"/>
                </a:moveTo>
                <a:cubicBezTo>
                  <a:pt x="8478288" y="2414399"/>
                  <a:pt x="8474462" y="2425654"/>
                  <a:pt x="8475987" y="2436814"/>
                </a:cubicBezTo>
                <a:cubicBezTo>
                  <a:pt x="8477161" y="2451382"/>
                  <a:pt x="8489602" y="2435640"/>
                  <a:pt x="8473640" y="2480517"/>
                </a:cubicBezTo>
                <a:cubicBezTo>
                  <a:pt x="8457677" y="2525394"/>
                  <a:pt x="8450166" y="2535262"/>
                  <a:pt x="8433969" y="2547010"/>
                </a:cubicBezTo>
                <a:cubicBezTo>
                  <a:pt x="8424180" y="2555892"/>
                  <a:pt x="8410518" y="2559087"/>
                  <a:pt x="8397819" y="2555469"/>
                </a:cubicBezTo>
                <a:cubicBezTo>
                  <a:pt x="8391950" y="2552649"/>
                  <a:pt x="8399462" y="2542546"/>
                  <a:pt x="8403922" y="2539492"/>
                </a:cubicBezTo>
                <a:cubicBezTo>
                  <a:pt x="8408383" y="2536437"/>
                  <a:pt x="8390307" y="2535262"/>
                  <a:pt x="8382561" y="2536437"/>
                </a:cubicBezTo>
                <a:cubicBezTo>
                  <a:pt x="8374814" y="2537612"/>
                  <a:pt x="8382561" y="2546305"/>
                  <a:pt x="8382561" y="2553354"/>
                </a:cubicBezTo>
                <a:cubicBezTo>
                  <a:pt x="8382561" y="2560403"/>
                  <a:pt x="8367068" y="2579435"/>
                  <a:pt x="8368712" y="2588128"/>
                </a:cubicBezTo>
                <a:cubicBezTo>
                  <a:pt x="8370354" y="2596822"/>
                  <a:pt x="8370120" y="2599171"/>
                  <a:pt x="8360496" y="2602226"/>
                </a:cubicBezTo>
                <a:cubicBezTo>
                  <a:pt x="8350871" y="2605280"/>
                  <a:pt x="8344533" y="2595177"/>
                  <a:pt x="8341716" y="2593532"/>
                </a:cubicBezTo>
                <a:cubicBezTo>
                  <a:pt x="8329651" y="2594448"/>
                  <a:pt x="8317632" y="2596164"/>
                  <a:pt x="8305801" y="2598701"/>
                </a:cubicBezTo>
                <a:cubicBezTo>
                  <a:pt x="8291506" y="2599500"/>
                  <a:pt x="8279041" y="2608734"/>
                  <a:pt x="8274111" y="2622197"/>
                </a:cubicBezTo>
                <a:cubicBezTo>
                  <a:pt x="8266130" y="2635825"/>
                  <a:pt x="8247116" y="2638174"/>
                  <a:pt x="8233501" y="2643344"/>
                </a:cubicBezTo>
                <a:cubicBezTo>
                  <a:pt x="8219887" y="2648513"/>
                  <a:pt x="8225285" y="2666839"/>
                  <a:pt x="8210027" y="2674828"/>
                </a:cubicBezTo>
                <a:cubicBezTo>
                  <a:pt x="8194769" y="2682817"/>
                  <a:pt x="8195238" y="2693860"/>
                  <a:pt x="8194065" y="2703963"/>
                </a:cubicBezTo>
                <a:cubicBezTo>
                  <a:pt x="8192891" y="2714066"/>
                  <a:pt x="8203219" y="2706783"/>
                  <a:pt x="8204863" y="2706078"/>
                </a:cubicBezTo>
                <a:cubicBezTo>
                  <a:pt x="8206506" y="2705373"/>
                  <a:pt x="8206506" y="2691980"/>
                  <a:pt x="8215661" y="2693390"/>
                </a:cubicBezTo>
                <a:cubicBezTo>
                  <a:pt x="8224816" y="2694800"/>
                  <a:pt x="8226224" y="2695270"/>
                  <a:pt x="8221295" y="2705608"/>
                </a:cubicBezTo>
                <a:cubicBezTo>
                  <a:pt x="8217586" y="2714043"/>
                  <a:pt x="8213431" y="2722266"/>
                  <a:pt x="8208854" y="2730279"/>
                </a:cubicBezTo>
                <a:cubicBezTo>
                  <a:pt x="8204159" y="2739207"/>
                  <a:pt x="8210496" y="2743436"/>
                  <a:pt x="8217773" y="2752365"/>
                </a:cubicBezTo>
                <a:cubicBezTo>
                  <a:pt x="8225051" y="2761293"/>
                  <a:pt x="8231858" y="2749780"/>
                  <a:pt x="8246882" y="2733803"/>
                </a:cubicBezTo>
                <a:cubicBezTo>
                  <a:pt x="8261904" y="2717826"/>
                  <a:pt x="8263313" y="2713831"/>
                  <a:pt x="8262139" y="2695740"/>
                </a:cubicBezTo>
                <a:cubicBezTo>
                  <a:pt x="8260966" y="2677648"/>
                  <a:pt x="8254863" y="2676943"/>
                  <a:pt x="8243830" y="2672244"/>
                </a:cubicBezTo>
                <a:cubicBezTo>
                  <a:pt x="8232797" y="2667544"/>
                  <a:pt x="8230214" y="2672244"/>
                  <a:pt x="8242656" y="2657911"/>
                </a:cubicBezTo>
                <a:cubicBezTo>
                  <a:pt x="8255098" y="2643579"/>
                  <a:pt x="8260496" y="2657911"/>
                  <a:pt x="8268947" y="2651332"/>
                </a:cubicBezTo>
                <a:cubicBezTo>
                  <a:pt x="8284628" y="2645717"/>
                  <a:pt x="8300965" y="2642075"/>
                  <a:pt x="8317538" y="2640524"/>
                </a:cubicBezTo>
                <a:cubicBezTo>
                  <a:pt x="8337022" y="2635590"/>
                  <a:pt x="8356035" y="2629246"/>
                  <a:pt x="8356740" y="2635590"/>
                </a:cubicBezTo>
                <a:cubicBezTo>
                  <a:pt x="8357444" y="2641934"/>
                  <a:pt x="8363547" y="2663315"/>
                  <a:pt x="8364252" y="2667779"/>
                </a:cubicBezTo>
                <a:cubicBezTo>
                  <a:pt x="8364956" y="2672244"/>
                  <a:pt x="8378101" y="2661435"/>
                  <a:pt x="8391246" y="2656501"/>
                </a:cubicBezTo>
                <a:cubicBezTo>
                  <a:pt x="8404392" y="2651567"/>
                  <a:pt x="8391246" y="2649453"/>
                  <a:pt x="8391246" y="2640759"/>
                </a:cubicBezTo>
                <a:cubicBezTo>
                  <a:pt x="8390753" y="2635519"/>
                  <a:pt x="8393077" y="2630421"/>
                  <a:pt x="8397350" y="2627366"/>
                </a:cubicBezTo>
                <a:cubicBezTo>
                  <a:pt x="8397350" y="2627366"/>
                  <a:pt x="8404157" y="2641699"/>
                  <a:pt x="8425284" y="2631596"/>
                </a:cubicBezTo>
                <a:cubicBezTo>
                  <a:pt x="8446410" y="2621492"/>
                  <a:pt x="8448758" y="2617263"/>
                  <a:pt x="8453687" y="2618908"/>
                </a:cubicBezTo>
                <a:cubicBezTo>
                  <a:pt x="8458617" y="2620552"/>
                  <a:pt x="8463077" y="2625957"/>
                  <a:pt x="8471762" y="2620318"/>
                </a:cubicBezTo>
                <a:cubicBezTo>
                  <a:pt x="8480447" y="2614678"/>
                  <a:pt x="8482325" y="2620318"/>
                  <a:pt x="8480682" y="2624547"/>
                </a:cubicBezTo>
                <a:cubicBezTo>
                  <a:pt x="8479039" y="2628776"/>
                  <a:pt x="8506269" y="2615853"/>
                  <a:pt x="8512137" y="2611859"/>
                </a:cubicBezTo>
                <a:cubicBezTo>
                  <a:pt x="8518006" y="2607865"/>
                  <a:pt x="8514954" y="2611859"/>
                  <a:pt x="8512137" y="2595647"/>
                </a:cubicBezTo>
                <a:cubicBezTo>
                  <a:pt x="8509320" y="2579435"/>
                  <a:pt x="8502044" y="2578965"/>
                  <a:pt x="8506504" y="2558758"/>
                </a:cubicBezTo>
                <a:cubicBezTo>
                  <a:pt x="8509156" y="2547339"/>
                  <a:pt x="8510659" y="2535685"/>
                  <a:pt x="8510964" y="2523984"/>
                </a:cubicBezTo>
                <a:cubicBezTo>
                  <a:pt x="8512137" y="2511296"/>
                  <a:pt x="8517067" y="2509417"/>
                  <a:pt x="8520118" y="2508712"/>
                </a:cubicBezTo>
                <a:cubicBezTo>
                  <a:pt x="8523170" y="2508007"/>
                  <a:pt x="8523405" y="2491090"/>
                  <a:pt x="8530213" y="2482161"/>
                </a:cubicBezTo>
                <a:cubicBezTo>
                  <a:pt x="8537020" y="2473233"/>
                  <a:pt x="8535376" y="2469004"/>
                  <a:pt x="8535376" y="2448562"/>
                </a:cubicBezTo>
                <a:cubicBezTo>
                  <a:pt x="8535376" y="2428121"/>
                  <a:pt x="8524109" y="2431645"/>
                  <a:pt x="8523405" y="2417313"/>
                </a:cubicBezTo>
                <a:cubicBezTo>
                  <a:pt x="8523100" y="2407609"/>
                  <a:pt x="8524039" y="2397881"/>
                  <a:pt x="8526222" y="2388413"/>
                </a:cubicBezTo>
                <a:cubicBezTo>
                  <a:pt x="8526222" y="2388413"/>
                  <a:pt x="8502748" y="2397106"/>
                  <a:pt x="8500870" y="2402275"/>
                </a:cubicBezTo>
                <a:lnTo>
                  <a:pt x="8498523" y="2407444"/>
                </a:lnTo>
                <a:cubicBezTo>
                  <a:pt x="8498523" y="2407444"/>
                  <a:pt x="8492419" y="2401570"/>
                  <a:pt x="8484673" y="2405330"/>
                </a:cubicBezTo>
                <a:close/>
                <a:moveTo>
                  <a:pt x="8336787" y="2630891"/>
                </a:moveTo>
                <a:cubicBezTo>
                  <a:pt x="8318501" y="2633381"/>
                  <a:pt x="8300379" y="2637070"/>
                  <a:pt x="8282562" y="2641934"/>
                </a:cubicBezTo>
                <a:cubicBezTo>
                  <a:pt x="8268477" y="2646398"/>
                  <a:pt x="8265425" y="2652507"/>
                  <a:pt x="8267539" y="2666605"/>
                </a:cubicBezTo>
                <a:cubicBezTo>
                  <a:pt x="8270097" y="2678611"/>
                  <a:pt x="8273313" y="2690453"/>
                  <a:pt x="8277162" y="2702083"/>
                </a:cubicBezTo>
                <a:cubicBezTo>
                  <a:pt x="8279276" y="2709367"/>
                  <a:pt x="8286787" y="2702083"/>
                  <a:pt x="8300636" y="2695035"/>
                </a:cubicBezTo>
                <a:cubicBezTo>
                  <a:pt x="8314487" y="2687986"/>
                  <a:pt x="8312843" y="2667544"/>
                  <a:pt x="8325520" y="2667544"/>
                </a:cubicBezTo>
                <a:cubicBezTo>
                  <a:pt x="8338195" y="2667544"/>
                  <a:pt x="8333501" y="2682112"/>
                  <a:pt x="8350402" y="2661670"/>
                </a:cubicBezTo>
                <a:cubicBezTo>
                  <a:pt x="8367303" y="2641229"/>
                  <a:pt x="8354627" y="2638174"/>
                  <a:pt x="8355096" y="2629011"/>
                </a:cubicBezTo>
                <a:cubicBezTo>
                  <a:pt x="8355566" y="2619848"/>
                  <a:pt x="8335143" y="2629716"/>
                  <a:pt x="8335143" y="2629716"/>
                </a:cubicBezTo>
                <a:close/>
                <a:moveTo>
                  <a:pt x="9833724" y="1525172"/>
                </a:moveTo>
                <a:cubicBezTo>
                  <a:pt x="9808372" y="1520238"/>
                  <a:pt x="9801095" y="1514599"/>
                  <a:pt x="9798747" y="1523762"/>
                </a:cubicBezTo>
                <a:cubicBezTo>
                  <a:pt x="9796400" y="1532925"/>
                  <a:pt x="9793583" y="1535980"/>
                  <a:pt x="9809780" y="1541854"/>
                </a:cubicBezTo>
                <a:cubicBezTo>
                  <a:pt x="9825977" y="1547728"/>
                  <a:pt x="9833254" y="1537625"/>
                  <a:pt x="9848747" y="1548668"/>
                </a:cubicBezTo>
                <a:cubicBezTo>
                  <a:pt x="9864240" y="1559711"/>
                  <a:pt x="9867996" y="1559476"/>
                  <a:pt x="9879498" y="1557831"/>
                </a:cubicBezTo>
                <a:cubicBezTo>
                  <a:pt x="9885531" y="1557622"/>
                  <a:pt x="9891235" y="1555096"/>
                  <a:pt x="9895460" y="1550782"/>
                </a:cubicBezTo>
                <a:cubicBezTo>
                  <a:pt x="9875273" y="1539767"/>
                  <a:pt x="9854052" y="1530794"/>
                  <a:pt x="9832081" y="1523997"/>
                </a:cubicBezTo>
                <a:close/>
                <a:moveTo>
                  <a:pt x="9544524" y="1125741"/>
                </a:moveTo>
                <a:cubicBezTo>
                  <a:pt x="9535135" y="1128325"/>
                  <a:pt x="9527623" y="1119397"/>
                  <a:pt x="9529970" y="1142188"/>
                </a:cubicBezTo>
                <a:cubicBezTo>
                  <a:pt x="9532317" y="1164979"/>
                  <a:pt x="9537481" y="1167564"/>
                  <a:pt x="9566824" y="1163334"/>
                </a:cubicBezTo>
                <a:cubicBezTo>
                  <a:pt x="9582388" y="1161079"/>
                  <a:pt x="9598068" y="1159744"/>
                  <a:pt x="9613772" y="1159340"/>
                </a:cubicBezTo>
                <a:cubicBezTo>
                  <a:pt x="9630368" y="1159634"/>
                  <a:pt x="9646894" y="1156680"/>
                  <a:pt x="9662363" y="1150646"/>
                </a:cubicBezTo>
                <a:cubicBezTo>
                  <a:pt x="9657504" y="1142186"/>
                  <a:pt x="9650955" y="1134824"/>
                  <a:pt x="9643114" y="1129030"/>
                </a:cubicBezTo>
                <a:cubicBezTo>
                  <a:pt x="9629500" y="1118692"/>
                  <a:pt x="9611425" y="1136079"/>
                  <a:pt x="9580674" y="1130910"/>
                </a:cubicBezTo>
                <a:cubicBezTo>
                  <a:pt x="9568186" y="1128264"/>
                  <a:pt x="9555581" y="1126302"/>
                  <a:pt x="9542881" y="1125036"/>
                </a:cubicBezTo>
                <a:close/>
                <a:moveTo>
                  <a:pt x="8640305" y="788574"/>
                </a:moveTo>
                <a:cubicBezTo>
                  <a:pt x="8640305" y="797267"/>
                  <a:pt x="8680211" y="821703"/>
                  <a:pt x="8694765" y="828752"/>
                </a:cubicBezTo>
                <a:cubicBezTo>
                  <a:pt x="8709319" y="835801"/>
                  <a:pt x="8720351" y="832981"/>
                  <a:pt x="8750868" y="828752"/>
                </a:cubicBezTo>
                <a:cubicBezTo>
                  <a:pt x="8781384" y="824523"/>
                  <a:pt x="8783732" y="812305"/>
                  <a:pt x="8787253" y="805256"/>
                </a:cubicBezTo>
                <a:cubicBezTo>
                  <a:pt x="8790773" y="798207"/>
                  <a:pt x="8772699" y="800322"/>
                  <a:pt x="8752277" y="796328"/>
                </a:cubicBezTo>
                <a:cubicBezTo>
                  <a:pt x="8731854" y="792333"/>
                  <a:pt x="8715187" y="800087"/>
                  <a:pt x="8707910" y="796328"/>
                </a:cubicBezTo>
                <a:cubicBezTo>
                  <a:pt x="8700633" y="792568"/>
                  <a:pt x="8718709" y="788809"/>
                  <a:pt x="8700633" y="781995"/>
                </a:cubicBezTo>
                <a:cubicBezTo>
                  <a:pt x="8682559" y="775181"/>
                  <a:pt x="8678334" y="784345"/>
                  <a:pt x="8674343" y="781995"/>
                </a:cubicBezTo>
                <a:cubicBezTo>
                  <a:pt x="8670352" y="779646"/>
                  <a:pt x="8669413" y="772597"/>
                  <a:pt x="8660728" y="771892"/>
                </a:cubicBezTo>
                <a:cubicBezTo>
                  <a:pt x="8652042" y="771187"/>
                  <a:pt x="8639836" y="780350"/>
                  <a:pt x="8640305" y="788574"/>
                </a:cubicBezTo>
                <a:close/>
                <a:moveTo>
                  <a:pt x="8483265" y="839795"/>
                </a:moveTo>
                <a:cubicBezTo>
                  <a:pt x="8469414" y="845199"/>
                  <a:pt x="8470354" y="850133"/>
                  <a:pt x="8485846" y="863291"/>
                </a:cubicBezTo>
                <a:cubicBezTo>
                  <a:pt x="8501339" y="876449"/>
                  <a:pt x="8496410" y="873394"/>
                  <a:pt x="8489602" y="882558"/>
                </a:cubicBezTo>
                <a:cubicBezTo>
                  <a:pt x="8482795" y="891721"/>
                  <a:pt x="8489602" y="882558"/>
                  <a:pt x="8511902" y="892426"/>
                </a:cubicBezTo>
                <a:cubicBezTo>
                  <a:pt x="8534203" y="902294"/>
                  <a:pt x="8543592" y="920856"/>
                  <a:pt x="8557677" y="924850"/>
                </a:cubicBezTo>
                <a:cubicBezTo>
                  <a:pt x="8565400" y="927282"/>
                  <a:pt x="8573710" y="926864"/>
                  <a:pt x="8581151" y="923676"/>
                </a:cubicBezTo>
                <a:cubicBezTo>
                  <a:pt x="8576738" y="911895"/>
                  <a:pt x="8570658" y="900816"/>
                  <a:pt x="8563076" y="890781"/>
                </a:cubicBezTo>
                <a:cubicBezTo>
                  <a:pt x="8549931" y="872924"/>
                  <a:pt x="8521292" y="867285"/>
                  <a:pt x="8516128" y="852013"/>
                </a:cubicBezTo>
                <a:cubicBezTo>
                  <a:pt x="8510964" y="836741"/>
                  <a:pt x="8502748" y="831807"/>
                  <a:pt x="8483265" y="839795"/>
                </a:cubicBezTo>
                <a:close/>
                <a:moveTo>
                  <a:pt x="8626221" y="766488"/>
                </a:moveTo>
                <a:cubicBezTo>
                  <a:pt x="8626221" y="766488"/>
                  <a:pt x="8605798" y="754270"/>
                  <a:pt x="8574813" y="734768"/>
                </a:cubicBezTo>
                <a:cubicBezTo>
                  <a:pt x="8558898" y="722431"/>
                  <a:pt x="8540588" y="713547"/>
                  <a:pt x="8521057" y="708688"/>
                </a:cubicBezTo>
                <a:cubicBezTo>
                  <a:pt x="8510494" y="707278"/>
                  <a:pt x="8512372" y="719496"/>
                  <a:pt x="8508147" y="729129"/>
                </a:cubicBezTo>
                <a:cubicBezTo>
                  <a:pt x="8503921" y="738763"/>
                  <a:pt x="8501339" y="736883"/>
                  <a:pt x="8484673" y="729129"/>
                </a:cubicBezTo>
                <a:cubicBezTo>
                  <a:pt x="8469414" y="719656"/>
                  <a:pt x="8453194" y="711782"/>
                  <a:pt x="8436317" y="705633"/>
                </a:cubicBezTo>
                <a:cubicBezTo>
                  <a:pt x="8419885" y="701874"/>
                  <a:pt x="8409791" y="715267"/>
                  <a:pt x="8391011" y="734063"/>
                </a:cubicBezTo>
                <a:cubicBezTo>
                  <a:pt x="8372233" y="752860"/>
                  <a:pt x="8383030" y="757559"/>
                  <a:pt x="8405800" y="785520"/>
                </a:cubicBezTo>
                <a:cubicBezTo>
                  <a:pt x="8428570" y="813480"/>
                  <a:pt x="8438663" y="814655"/>
                  <a:pt x="8456973" y="803846"/>
                </a:cubicBezTo>
                <a:cubicBezTo>
                  <a:pt x="8475283" y="793038"/>
                  <a:pt x="8470354" y="785989"/>
                  <a:pt x="8483499" y="791159"/>
                </a:cubicBezTo>
                <a:cubicBezTo>
                  <a:pt x="8503827" y="792557"/>
                  <a:pt x="8524250" y="790813"/>
                  <a:pt x="8544062" y="785989"/>
                </a:cubicBezTo>
                <a:cubicBezTo>
                  <a:pt x="8545705" y="785989"/>
                  <a:pt x="8541245" y="811365"/>
                  <a:pt x="8561198" y="804551"/>
                </a:cubicBezTo>
                <a:cubicBezTo>
                  <a:pt x="8578123" y="801290"/>
                  <a:pt x="8594132" y="794396"/>
                  <a:pt x="8608146" y="784345"/>
                </a:cubicBezTo>
                <a:cubicBezTo>
                  <a:pt x="8619649" y="775651"/>
                  <a:pt x="8626221" y="766488"/>
                  <a:pt x="8626221" y="766488"/>
                </a:cubicBezTo>
                <a:close/>
                <a:moveTo>
                  <a:pt x="7238908" y="233130"/>
                </a:moveTo>
                <a:cubicBezTo>
                  <a:pt x="7233039" y="238064"/>
                  <a:pt x="7198767" y="235245"/>
                  <a:pt x="7181162" y="262970"/>
                </a:cubicBezTo>
                <a:cubicBezTo>
                  <a:pt x="7163556" y="290695"/>
                  <a:pt x="7151350" y="271428"/>
                  <a:pt x="7142195" y="288345"/>
                </a:cubicBezTo>
                <a:cubicBezTo>
                  <a:pt x="7135998" y="300498"/>
                  <a:pt x="7130434" y="312969"/>
                  <a:pt x="7125528" y="325704"/>
                </a:cubicBezTo>
                <a:cubicBezTo>
                  <a:pt x="7125528" y="325704"/>
                  <a:pt x="7141725" y="344736"/>
                  <a:pt x="7158861" y="343326"/>
                </a:cubicBezTo>
                <a:cubicBezTo>
                  <a:pt x="7183392" y="341968"/>
                  <a:pt x="7207054" y="352666"/>
                  <a:pt x="7222241" y="371991"/>
                </a:cubicBezTo>
                <a:cubicBezTo>
                  <a:pt x="7238908" y="395487"/>
                  <a:pt x="7251114" y="395487"/>
                  <a:pt x="7291254" y="401361"/>
                </a:cubicBezTo>
                <a:cubicBezTo>
                  <a:pt x="7331395" y="407235"/>
                  <a:pt x="7313086" y="413344"/>
                  <a:pt x="7333977" y="411464"/>
                </a:cubicBezTo>
                <a:cubicBezTo>
                  <a:pt x="7354869" y="409585"/>
                  <a:pt x="7383508" y="413814"/>
                  <a:pt x="7377169" y="403476"/>
                </a:cubicBezTo>
                <a:cubicBezTo>
                  <a:pt x="7368954" y="392898"/>
                  <a:pt x="7365855" y="379209"/>
                  <a:pt x="7368719" y="366117"/>
                </a:cubicBezTo>
                <a:cubicBezTo>
                  <a:pt x="7371301" y="345676"/>
                  <a:pt x="7390080" y="346615"/>
                  <a:pt x="7368719" y="333223"/>
                </a:cubicBezTo>
                <a:cubicBezTo>
                  <a:pt x="7357756" y="326703"/>
                  <a:pt x="7344635" y="324922"/>
                  <a:pt x="7332334" y="328289"/>
                </a:cubicBezTo>
                <a:cubicBezTo>
                  <a:pt x="7332334" y="325704"/>
                  <a:pt x="7352053" y="318185"/>
                  <a:pt x="7344541" y="317715"/>
                </a:cubicBezTo>
                <a:cubicBezTo>
                  <a:pt x="7337029" y="317245"/>
                  <a:pt x="7300175" y="315366"/>
                  <a:pt x="7295949" y="294219"/>
                </a:cubicBezTo>
                <a:cubicBezTo>
                  <a:pt x="7291724" y="273073"/>
                  <a:pt x="7306043" y="270724"/>
                  <a:pt x="7313555" y="270724"/>
                </a:cubicBezTo>
                <a:cubicBezTo>
                  <a:pt x="7321067" y="270724"/>
                  <a:pt x="7318954" y="266729"/>
                  <a:pt x="7297593" y="251222"/>
                </a:cubicBezTo>
                <a:cubicBezTo>
                  <a:pt x="7276231" y="235715"/>
                  <a:pt x="7247358" y="219972"/>
                  <a:pt x="7247358" y="219972"/>
                </a:cubicBezTo>
                <a:cubicBezTo>
                  <a:pt x="7233509" y="226786"/>
                  <a:pt x="7244776" y="228196"/>
                  <a:pt x="7238908" y="233130"/>
                </a:cubicBezTo>
                <a:close/>
                <a:moveTo>
                  <a:pt x="7439610" y="383974"/>
                </a:moveTo>
                <a:cubicBezTo>
                  <a:pt x="7423742" y="389796"/>
                  <a:pt x="7410503" y="401138"/>
                  <a:pt x="7402287" y="415928"/>
                </a:cubicBezTo>
                <a:cubicBezTo>
                  <a:pt x="7391184" y="431659"/>
                  <a:pt x="7378273" y="446015"/>
                  <a:pt x="7363790" y="458691"/>
                </a:cubicBezTo>
                <a:cubicBezTo>
                  <a:pt x="7352757" y="467619"/>
                  <a:pt x="7355808" y="470204"/>
                  <a:pt x="7374118" y="476548"/>
                </a:cubicBezTo>
                <a:cubicBezTo>
                  <a:pt x="7392428" y="482892"/>
                  <a:pt x="7424117" y="465270"/>
                  <a:pt x="7433273" y="464565"/>
                </a:cubicBezTo>
                <a:cubicBezTo>
                  <a:pt x="7442427" y="463860"/>
                  <a:pt x="7449235" y="478193"/>
                  <a:pt x="7478108" y="474668"/>
                </a:cubicBezTo>
                <a:cubicBezTo>
                  <a:pt x="7506980" y="471144"/>
                  <a:pt x="7550877" y="465740"/>
                  <a:pt x="7529516" y="451172"/>
                </a:cubicBezTo>
                <a:cubicBezTo>
                  <a:pt x="7508155" y="436605"/>
                  <a:pt x="7515666" y="443184"/>
                  <a:pt x="7491958" y="424387"/>
                </a:cubicBezTo>
                <a:cubicBezTo>
                  <a:pt x="7476512" y="412632"/>
                  <a:pt x="7458014" y="405539"/>
                  <a:pt x="7438672" y="403945"/>
                </a:cubicBezTo>
                <a:cubicBezTo>
                  <a:pt x="7438672" y="403945"/>
                  <a:pt x="7487262" y="387498"/>
                  <a:pt x="7475525" y="386558"/>
                </a:cubicBezTo>
                <a:cubicBezTo>
                  <a:pt x="7463788" y="385619"/>
                  <a:pt x="7439610" y="383974"/>
                  <a:pt x="7439610" y="383974"/>
                </a:cubicBezTo>
                <a:close/>
                <a:moveTo>
                  <a:pt x="6204878" y="138676"/>
                </a:moveTo>
                <a:cubicBezTo>
                  <a:pt x="6176944" y="148545"/>
                  <a:pt x="6186568" y="153479"/>
                  <a:pt x="6168493" y="168046"/>
                </a:cubicBezTo>
                <a:cubicBezTo>
                  <a:pt x="6150418" y="182614"/>
                  <a:pt x="6162625" y="186373"/>
                  <a:pt x="6201592" y="176975"/>
                </a:cubicBezTo>
                <a:cubicBezTo>
                  <a:pt x="6224643" y="171854"/>
                  <a:pt x="6246850" y="163468"/>
                  <a:pt x="6267553" y="152069"/>
                </a:cubicBezTo>
                <a:cubicBezTo>
                  <a:pt x="6292905" y="141261"/>
                  <a:pt x="6246427" y="123639"/>
                  <a:pt x="6204878" y="138676"/>
                </a:cubicBezTo>
                <a:close/>
                <a:moveTo>
                  <a:pt x="6266849" y="209164"/>
                </a:moveTo>
                <a:cubicBezTo>
                  <a:pt x="6240558" y="220912"/>
                  <a:pt x="6247600" y="232660"/>
                  <a:pt x="6254408" y="242998"/>
                </a:cubicBezTo>
                <a:cubicBezTo>
                  <a:pt x="6261216" y="253337"/>
                  <a:pt x="6280699" y="237124"/>
                  <a:pt x="6285863" y="248167"/>
                </a:cubicBezTo>
                <a:cubicBezTo>
                  <a:pt x="6291027" y="259210"/>
                  <a:pt x="6292905" y="254511"/>
                  <a:pt x="6317553" y="238064"/>
                </a:cubicBezTo>
                <a:cubicBezTo>
                  <a:pt x="6342201" y="221617"/>
                  <a:pt x="6333046" y="226786"/>
                  <a:pt x="6323422" y="209164"/>
                </a:cubicBezTo>
                <a:cubicBezTo>
                  <a:pt x="6313797" y="191542"/>
                  <a:pt x="6311685" y="188253"/>
                  <a:pt x="6267553" y="208694"/>
                </a:cubicBezTo>
                <a:close/>
                <a:moveTo>
                  <a:pt x="6120841" y="202115"/>
                </a:moveTo>
                <a:cubicBezTo>
                  <a:pt x="6103940" y="210104"/>
                  <a:pt x="6103940" y="209164"/>
                  <a:pt x="6120841" y="216683"/>
                </a:cubicBezTo>
                <a:cubicBezTo>
                  <a:pt x="6144831" y="226921"/>
                  <a:pt x="6171968" y="226921"/>
                  <a:pt x="6195958" y="216683"/>
                </a:cubicBezTo>
                <a:cubicBezTo>
                  <a:pt x="6215910" y="203760"/>
                  <a:pt x="6214268" y="206345"/>
                  <a:pt x="6189150" y="202585"/>
                </a:cubicBezTo>
                <a:cubicBezTo>
                  <a:pt x="6166944" y="195638"/>
                  <a:pt x="6143212" y="195311"/>
                  <a:pt x="6120841" y="201645"/>
                </a:cubicBezTo>
                <a:close/>
                <a:moveTo>
                  <a:pt x="5873190" y="231720"/>
                </a:moveTo>
                <a:cubicBezTo>
                  <a:pt x="5896617" y="229547"/>
                  <a:pt x="5920185" y="229547"/>
                  <a:pt x="5943612" y="231720"/>
                </a:cubicBezTo>
                <a:cubicBezTo>
                  <a:pt x="5964504" y="233835"/>
                  <a:pt x="5956993" y="251692"/>
                  <a:pt x="5918495" y="255216"/>
                </a:cubicBezTo>
                <a:cubicBezTo>
                  <a:pt x="5879998" y="258741"/>
                  <a:pt x="5922016" y="265319"/>
                  <a:pt x="5949246" y="264145"/>
                </a:cubicBezTo>
                <a:cubicBezTo>
                  <a:pt x="5976476" y="262970"/>
                  <a:pt x="5958870" y="240649"/>
                  <a:pt x="5981875" y="232895"/>
                </a:cubicBezTo>
                <a:cubicBezTo>
                  <a:pt x="6004879" y="225141"/>
                  <a:pt x="6018964" y="229841"/>
                  <a:pt x="6046194" y="220207"/>
                </a:cubicBezTo>
                <a:cubicBezTo>
                  <a:pt x="6073424" y="210574"/>
                  <a:pt x="6030701" y="200941"/>
                  <a:pt x="5999246" y="201880"/>
                </a:cubicBezTo>
                <a:cubicBezTo>
                  <a:pt x="5976265" y="203152"/>
                  <a:pt x="5953213" y="203152"/>
                  <a:pt x="5930232" y="201880"/>
                </a:cubicBezTo>
                <a:cubicBezTo>
                  <a:pt x="5904364" y="203712"/>
                  <a:pt x="5878824" y="208683"/>
                  <a:pt x="5854176" y="216683"/>
                </a:cubicBezTo>
                <a:cubicBezTo>
                  <a:pt x="5798073" y="227021"/>
                  <a:pt x="5847134" y="235245"/>
                  <a:pt x="5873190" y="231720"/>
                </a:cubicBezTo>
                <a:close/>
                <a:moveTo>
                  <a:pt x="6077414" y="239004"/>
                </a:moveTo>
                <a:cubicBezTo>
                  <a:pt x="6053940" y="239004"/>
                  <a:pt x="5999480" y="251692"/>
                  <a:pt x="6045959" y="256156"/>
                </a:cubicBezTo>
                <a:cubicBezTo>
                  <a:pt x="6092438" y="260620"/>
                  <a:pt x="6088682" y="263440"/>
                  <a:pt x="6107931" y="256156"/>
                </a:cubicBezTo>
                <a:cubicBezTo>
                  <a:pt x="6127179" y="248872"/>
                  <a:pt x="6101592" y="239004"/>
                  <a:pt x="6077414" y="239004"/>
                </a:cubicBezTo>
                <a:close/>
                <a:moveTo>
                  <a:pt x="6239384" y="248637"/>
                </a:moveTo>
                <a:cubicBezTo>
                  <a:pt x="6220817" y="241269"/>
                  <a:pt x="6200512" y="239472"/>
                  <a:pt x="6180934" y="243468"/>
                </a:cubicBezTo>
                <a:cubicBezTo>
                  <a:pt x="6155583" y="243468"/>
                  <a:pt x="6145723" y="260150"/>
                  <a:pt x="6162155" y="266964"/>
                </a:cubicBezTo>
                <a:cubicBezTo>
                  <a:pt x="6175324" y="271861"/>
                  <a:pt x="6189691" y="272519"/>
                  <a:pt x="6203235" y="268844"/>
                </a:cubicBezTo>
                <a:cubicBezTo>
                  <a:pt x="6216850" y="266494"/>
                  <a:pt x="6216145" y="262500"/>
                  <a:pt x="6207225" y="258976"/>
                </a:cubicBezTo>
                <a:cubicBezTo>
                  <a:pt x="6198305" y="255451"/>
                  <a:pt x="6258633" y="254981"/>
                  <a:pt x="6239384" y="248637"/>
                </a:cubicBezTo>
                <a:close/>
                <a:moveTo>
                  <a:pt x="6376473" y="208224"/>
                </a:moveTo>
                <a:cubicBezTo>
                  <a:pt x="6351356" y="211514"/>
                  <a:pt x="6349947" y="215743"/>
                  <a:pt x="6347600" y="223967"/>
                </a:cubicBezTo>
                <a:cubicBezTo>
                  <a:pt x="6345252" y="232190"/>
                  <a:pt x="6351121" y="230310"/>
                  <a:pt x="6377647" y="227021"/>
                </a:cubicBezTo>
                <a:cubicBezTo>
                  <a:pt x="6397294" y="225575"/>
                  <a:pt x="6416426" y="219969"/>
                  <a:pt x="6433749" y="210574"/>
                </a:cubicBezTo>
                <a:cubicBezTo>
                  <a:pt x="6450885" y="201176"/>
                  <a:pt x="6429994" y="178384"/>
                  <a:pt x="6429994" y="174390"/>
                </a:cubicBezTo>
                <a:cubicBezTo>
                  <a:pt x="6429994" y="170396"/>
                  <a:pt x="6406520" y="186608"/>
                  <a:pt x="6398773" y="192482"/>
                </a:cubicBezTo>
                <a:cubicBezTo>
                  <a:pt x="6391027" y="198356"/>
                  <a:pt x="6406050" y="204465"/>
                  <a:pt x="6376473" y="208224"/>
                </a:cubicBezTo>
                <a:close/>
                <a:moveTo>
                  <a:pt x="4414516" y="1641477"/>
                </a:moveTo>
                <a:cubicBezTo>
                  <a:pt x="4402074" y="1676251"/>
                  <a:pt x="4381183" y="1692463"/>
                  <a:pt x="4405830" y="1682830"/>
                </a:cubicBezTo>
                <a:cubicBezTo>
                  <a:pt x="4430478" y="1673196"/>
                  <a:pt x="4454891" y="1643121"/>
                  <a:pt x="4452778" y="1668967"/>
                </a:cubicBezTo>
                <a:cubicBezTo>
                  <a:pt x="4450666" y="1694812"/>
                  <a:pt x="4427426" y="1690818"/>
                  <a:pt x="4434938" y="1715959"/>
                </a:cubicBezTo>
                <a:cubicBezTo>
                  <a:pt x="4442450" y="1741099"/>
                  <a:pt x="4437051" y="1739455"/>
                  <a:pt x="4477895" y="1748148"/>
                </a:cubicBezTo>
                <a:cubicBezTo>
                  <a:pt x="4518740" y="1756842"/>
                  <a:pt x="4485407" y="1754022"/>
                  <a:pt x="4495501" y="1778223"/>
                </a:cubicBezTo>
                <a:cubicBezTo>
                  <a:pt x="4505595" y="1802424"/>
                  <a:pt x="4512637" y="1809708"/>
                  <a:pt x="4501839" y="1816756"/>
                </a:cubicBezTo>
                <a:cubicBezTo>
                  <a:pt x="4491041" y="1823805"/>
                  <a:pt x="4459586" y="1794905"/>
                  <a:pt x="4457708" y="1807123"/>
                </a:cubicBezTo>
                <a:cubicBezTo>
                  <a:pt x="4455830" y="1819341"/>
                  <a:pt x="4462168" y="1828504"/>
                  <a:pt x="4469680" y="1845656"/>
                </a:cubicBezTo>
                <a:cubicBezTo>
                  <a:pt x="4477191" y="1862808"/>
                  <a:pt x="4464750" y="1872442"/>
                  <a:pt x="4440806" y="1883720"/>
                </a:cubicBezTo>
                <a:cubicBezTo>
                  <a:pt x="4416863" y="1894998"/>
                  <a:pt x="4437520" y="1902047"/>
                  <a:pt x="4455830" y="1900872"/>
                </a:cubicBezTo>
                <a:cubicBezTo>
                  <a:pt x="4474140" y="1899697"/>
                  <a:pt x="4520149" y="1891239"/>
                  <a:pt x="4512637" y="1907216"/>
                </a:cubicBezTo>
                <a:cubicBezTo>
                  <a:pt x="4505125" y="1923193"/>
                  <a:pt x="4483060" y="1904631"/>
                  <a:pt x="4467332" y="1930712"/>
                </a:cubicBezTo>
                <a:cubicBezTo>
                  <a:pt x="4451605" y="1956792"/>
                  <a:pt x="4393389" y="1980523"/>
                  <a:pt x="4423671" y="1977704"/>
                </a:cubicBezTo>
                <a:cubicBezTo>
                  <a:pt x="4453952" y="1974884"/>
                  <a:pt x="4449492" y="1968070"/>
                  <a:pt x="4539632" y="1954208"/>
                </a:cubicBezTo>
                <a:cubicBezTo>
                  <a:pt x="4629772" y="1940345"/>
                  <a:pt x="4567332" y="1954208"/>
                  <a:pt x="4626486" y="1934941"/>
                </a:cubicBezTo>
                <a:cubicBezTo>
                  <a:pt x="4685640" y="1915674"/>
                  <a:pt x="4666861" y="1911445"/>
                  <a:pt x="4634232" y="1917319"/>
                </a:cubicBezTo>
                <a:cubicBezTo>
                  <a:pt x="4601603" y="1923193"/>
                  <a:pt x="4655594" y="1885130"/>
                  <a:pt x="4648082" y="1850356"/>
                </a:cubicBezTo>
                <a:cubicBezTo>
                  <a:pt x="4640570" y="1815582"/>
                  <a:pt x="4618974" y="1848711"/>
                  <a:pt x="4605124" y="1826860"/>
                </a:cubicBezTo>
                <a:cubicBezTo>
                  <a:pt x="4591275" y="1805008"/>
                  <a:pt x="4593153" y="1798429"/>
                  <a:pt x="4619679" y="1806418"/>
                </a:cubicBezTo>
                <a:cubicBezTo>
                  <a:pt x="4646204" y="1814407"/>
                  <a:pt x="4643153" y="1801014"/>
                  <a:pt x="4592449" y="1768355"/>
                </a:cubicBezTo>
                <a:cubicBezTo>
                  <a:pt x="4541745" y="1735695"/>
                  <a:pt x="4572965" y="1742039"/>
                  <a:pt x="4549726" y="1714784"/>
                </a:cubicBezTo>
                <a:cubicBezTo>
                  <a:pt x="4533083" y="1698316"/>
                  <a:pt x="4510172" y="1689763"/>
                  <a:pt x="4486816" y="1691288"/>
                </a:cubicBezTo>
                <a:cubicBezTo>
                  <a:pt x="4498201" y="1683795"/>
                  <a:pt x="4507496" y="1673528"/>
                  <a:pt x="4513811" y="1661448"/>
                </a:cubicBezTo>
                <a:cubicBezTo>
                  <a:pt x="4523905" y="1641477"/>
                  <a:pt x="4525783" y="1643121"/>
                  <a:pt x="4537285" y="1619156"/>
                </a:cubicBezTo>
                <a:cubicBezTo>
                  <a:pt x="4548787" y="1595190"/>
                  <a:pt x="4526487" y="1597069"/>
                  <a:pt x="4499491" y="1602943"/>
                </a:cubicBezTo>
                <a:cubicBezTo>
                  <a:pt x="4472496" y="1608817"/>
                  <a:pt x="4463576" y="1611637"/>
                  <a:pt x="4469210" y="1600829"/>
                </a:cubicBezTo>
                <a:cubicBezTo>
                  <a:pt x="4474914" y="1590176"/>
                  <a:pt x="4482379" y="1580566"/>
                  <a:pt x="4491276" y="1572399"/>
                </a:cubicBezTo>
                <a:cubicBezTo>
                  <a:pt x="4503952" y="1559006"/>
                  <a:pt x="4506299" y="1552192"/>
                  <a:pt x="4483060" y="1557361"/>
                </a:cubicBezTo>
                <a:cubicBezTo>
                  <a:pt x="4466839" y="1559838"/>
                  <a:pt x="4451018" y="1564582"/>
                  <a:pt x="4436112" y="1571459"/>
                </a:cubicBezTo>
                <a:cubicBezTo>
                  <a:pt x="4406300" y="1586496"/>
                  <a:pt x="4427192" y="1605763"/>
                  <a:pt x="4414516" y="1640537"/>
                </a:cubicBezTo>
                <a:close/>
                <a:moveTo>
                  <a:pt x="4350901" y="1723477"/>
                </a:moveTo>
                <a:cubicBezTo>
                  <a:pt x="4309822" y="1739690"/>
                  <a:pt x="4321324" y="1750263"/>
                  <a:pt x="4327427" y="1756137"/>
                </a:cubicBezTo>
                <a:cubicBezTo>
                  <a:pt x="4333530" y="1762011"/>
                  <a:pt x="4346910" y="1750733"/>
                  <a:pt x="4308413" y="1772819"/>
                </a:cubicBezTo>
                <a:cubicBezTo>
                  <a:pt x="4269916" y="1794905"/>
                  <a:pt x="4269446" y="1819811"/>
                  <a:pt x="4289399" y="1823805"/>
                </a:cubicBezTo>
                <a:cubicBezTo>
                  <a:pt x="4309352" y="1827799"/>
                  <a:pt x="4307240" y="1811822"/>
                  <a:pt x="4285878" y="1852000"/>
                </a:cubicBezTo>
                <a:cubicBezTo>
                  <a:pt x="4264517" y="1892178"/>
                  <a:pt x="4249963" y="1919669"/>
                  <a:pt x="4293390" y="1909330"/>
                </a:cubicBezTo>
                <a:cubicBezTo>
                  <a:pt x="4336817" y="1898992"/>
                  <a:pt x="4348788" y="1876671"/>
                  <a:pt x="4369446" y="1874086"/>
                </a:cubicBezTo>
                <a:cubicBezTo>
                  <a:pt x="4390103" y="1871502"/>
                  <a:pt x="4392920" y="1854820"/>
                  <a:pt x="4392920" y="1829679"/>
                </a:cubicBezTo>
                <a:cubicBezTo>
                  <a:pt x="4392920" y="1804538"/>
                  <a:pt x="4379070" y="1803834"/>
                  <a:pt x="4395502" y="1782687"/>
                </a:cubicBezTo>
                <a:cubicBezTo>
                  <a:pt x="4411933" y="1761541"/>
                  <a:pt x="4413107" y="1739925"/>
                  <a:pt x="4380948" y="1729821"/>
                </a:cubicBezTo>
                <a:cubicBezTo>
                  <a:pt x="4348788" y="1719718"/>
                  <a:pt x="4376722" y="1712434"/>
                  <a:pt x="4350901" y="1722538"/>
                </a:cubicBezTo>
                <a:close/>
                <a:moveTo>
                  <a:pt x="4868503" y="2284796"/>
                </a:moveTo>
                <a:cubicBezTo>
                  <a:pt x="4866156" y="2290435"/>
                  <a:pt x="4871085" y="2305707"/>
                  <a:pt x="4854419" y="2316280"/>
                </a:cubicBezTo>
                <a:cubicBezTo>
                  <a:pt x="4837752" y="2326853"/>
                  <a:pt x="4862634" y="2336252"/>
                  <a:pt x="4867799" y="2346120"/>
                </a:cubicBezTo>
                <a:cubicBezTo>
                  <a:pt x="4872963" y="2355988"/>
                  <a:pt x="4880240" y="2312286"/>
                  <a:pt x="4878597" y="2291374"/>
                </a:cubicBezTo>
                <a:cubicBezTo>
                  <a:pt x="4876953" y="2270463"/>
                  <a:pt x="4875310" y="2266939"/>
                  <a:pt x="4868503" y="2284796"/>
                </a:cubicBezTo>
                <a:close/>
                <a:moveTo>
                  <a:pt x="4860522" y="2367501"/>
                </a:moveTo>
                <a:cubicBezTo>
                  <a:pt x="4841461" y="2372952"/>
                  <a:pt x="4828339" y="2390410"/>
                  <a:pt x="4828362" y="2410264"/>
                </a:cubicBezTo>
                <a:cubicBezTo>
                  <a:pt x="4825076" y="2430705"/>
                  <a:pt x="4850193" y="2414258"/>
                  <a:pt x="4843855" y="2432115"/>
                </a:cubicBezTo>
                <a:cubicBezTo>
                  <a:pt x="4837517" y="2449972"/>
                  <a:pt x="4843855" y="2459605"/>
                  <a:pt x="4871555" y="2442688"/>
                </a:cubicBezTo>
                <a:cubicBezTo>
                  <a:pt x="4899254" y="2425771"/>
                  <a:pt x="4883996" y="2410264"/>
                  <a:pt x="4888221" y="2388883"/>
                </a:cubicBezTo>
                <a:cubicBezTo>
                  <a:pt x="4892446" y="2367501"/>
                  <a:pt x="4896202" y="2349879"/>
                  <a:pt x="4860522" y="2367501"/>
                </a:cubicBezTo>
                <a:close/>
                <a:moveTo>
                  <a:pt x="5279063" y="2587658"/>
                </a:moveTo>
                <a:cubicBezTo>
                  <a:pt x="5255589" y="2585309"/>
                  <a:pt x="5244791" y="2600346"/>
                  <a:pt x="5285636" y="2604810"/>
                </a:cubicBezTo>
                <a:cubicBezTo>
                  <a:pt x="5310190" y="2609415"/>
                  <a:pt x="5335330" y="2609909"/>
                  <a:pt x="5360048" y="2606220"/>
                </a:cubicBezTo>
                <a:cubicBezTo>
                  <a:pt x="5375307" y="2602461"/>
                  <a:pt x="5362396" y="2606220"/>
                  <a:pt x="5342443" y="2592122"/>
                </a:cubicBezTo>
                <a:cubicBezTo>
                  <a:pt x="5322490" y="2578025"/>
                  <a:pt x="5309579" y="2590478"/>
                  <a:pt x="5279063" y="2587658"/>
                </a:cubicBezTo>
                <a:close/>
                <a:moveTo>
                  <a:pt x="5506761" y="2600346"/>
                </a:moveTo>
                <a:cubicBezTo>
                  <a:pt x="5473663" y="2593062"/>
                  <a:pt x="5483287" y="2633240"/>
                  <a:pt x="5516385" y="2627131"/>
                </a:cubicBezTo>
                <a:cubicBezTo>
                  <a:pt x="5549484" y="2621022"/>
                  <a:pt x="5537043" y="2629481"/>
                  <a:pt x="5552301" y="2603636"/>
                </a:cubicBezTo>
                <a:cubicBezTo>
                  <a:pt x="5567559" y="2577790"/>
                  <a:pt x="5541033" y="2608335"/>
                  <a:pt x="5506761" y="2600346"/>
                </a:cubicBezTo>
                <a:close/>
                <a:moveTo>
                  <a:pt x="4688457" y="2414728"/>
                </a:moveTo>
                <a:cubicBezTo>
                  <a:pt x="4661697" y="2418253"/>
                  <a:pt x="4659584" y="2427181"/>
                  <a:pt x="4680476" y="2432820"/>
                </a:cubicBezTo>
                <a:cubicBezTo>
                  <a:pt x="4701368" y="2438459"/>
                  <a:pt x="4698551" y="2432820"/>
                  <a:pt x="4710288" y="2423187"/>
                </a:cubicBezTo>
                <a:cubicBezTo>
                  <a:pt x="4722025" y="2413553"/>
                  <a:pt x="4700194" y="2413318"/>
                  <a:pt x="4688457" y="2414728"/>
                </a:cubicBezTo>
                <a:close/>
                <a:moveTo>
                  <a:pt x="3070159" y="1926952"/>
                </a:moveTo>
                <a:cubicBezTo>
                  <a:pt x="3045723" y="1947267"/>
                  <a:pt x="3025817" y="1972480"/>
                  <a:pt x="3011709" y="2000965"/>
                </a:cubicBezTo>
                <a:cubicBezTo>
                  <a:pt x="3001803" y="2023958"/>
                  <a:pt x="2987062" y="2044549"/>
                  <a:pt x="2968517" y="2061349"/>
                </a:cubicBezTo>
                <a:cubicBezTo>
                  <a:pt x="2945043" y="2084845"/>
                  <a:pt x="2957250" y="2079206"/>
                  <a:pt x="3026967" y="2092834"/>
                </a:cubicBezTo>
                <a:cubicBezTo>
                  <a:pt x="3096685" y="2106461"/>
                  <a:pt x="3091051" y="2116330"/>
                  <a:pt x="3107014" y="2112100"/>
                </a:cubicBezTo>
                <a:cubicBezTo>
                  <a:pt x="3122976" y="2107871"/>
                  <a:pt x="3126262" y="2121029"/>
                  <a:pt x="3126262" y="2135596"/>
                </a:cubicBezTo>
                <a:cubicBezTo>
                  <a:pt x="3126262" y="2150164"/>
                  <a:pt x="3141520" y="2141470"/>
                  <a:pt x="3149736" y="2119149"/>
                </a:cubicBezTo>
                <a:cubicBezTo>
                  <a:pt x="3157952" y="2096828"/>
                  <a:pt x="3142459" y="2056415"/>
                  <a:pt x="3128140" y="2033154"/>
                </a:cubicBezTo>
                <a:cubicBezTo>
                  <a:pt x="3113821" y="2009893"/>
                  <a:pt x="3110300" y="2009658"/>
                  <a:pt x="3088000" y="2016002"/>
                </a:cubicBezTo>
                <a:cubicBezTo>
                  <a:pt x="3065700" y="2022346"/>
                  <a:pt x="3072741" y="2010833"/>
                  <a:pt x="3064526" y="1992506"/>
                </a:cubicBezTo>
                <a:cubicBezTo>
                  <a:pt x="3056310" y="1974179"/>
                  <a:pt x="3043634" y="1988747"/>
                  <a:pt x="3062882" y="1961726"/>
                </a:cubicBezTo>
                <a:cubicBezTo>
                  <a:pt x="3082131" y="1934706"/>
                  <a:pt x="3086356" y="1914735"/>
                  <a:pt x="3070159" y="1926952"/>
                </a:cubicBezTo>
                <a:close/>
                <a:moveTo>
                  <a:pt x="938955" y="1879960"/>
                </a:moveTo>
                <a:cubicBezTo>
                  <a:pt x="943476" y="1908320"/>
                  <a:pt x="958060" y="1934097"/>
                  <a:pt x="980034" y="1952563"/>
                </a:cubicBezTo>
                <a:cubicBezTo>
                  <a:pt x="997640" y="1965016"/>
                  <a:pt x="993884" y="1957967"/>
                  <a:pt x="985903" y="1931651"/>
                </a:cubicBezTo>
                <a:cubicBezTo>
                  <a:pt x="977922" y="1905336"/>
                  <a:pt x="984260" y="1905336"/>
                  <a:pt x="980504" y="1888419"/>
                </a:cubicBezTo>
                <a:cubicBezTo>
                  <a:pt x="976748" y="1871502"/>
                  <a:pt x="938955" y="1871737"/>
                  <a:pt x="938955" y="1879960"/>
                </a:cubicBezTo>
                <a:close/>
                <a:moveTo>
                  <a:pt x="1056325" y="2001434"/>
                </a:moveTo>
                <a:cubicBezTo>
                  <a:pt x="1068684" y="2017137"/>
                  <a:pt x="1083231" y="2030983"/>
                  <a:pt x="1099517" y="2042552"/>
                </a:cubicBezTo>
                <a:cubicBezTo>
                  <a:pt x="1116024" y="2054618"/>
                  <a:pt x="1134782" y="2063247"/>
                  <a:pt x="1154681" y="2067928"/>
                </a:cubicBezTo>
                <a:cubicBezTo>
                  <a:pt x="1180267" y="2075212"/>
                  <a:pt x="1191300" y="2065343"/>
                  <a:pt x="1174868" y="2050541"/>
                </a:cubicBezTo>
                <a:cubicBezTo>
                  <a:pt x="1158437" y="2035738"/>
                  <a:pt x="1172286" y="2036913"/>
                  <a:pt x="1142240" y="2029864"/>
                </a:cubicBezTo>
                <a:cubicBezTo>
                  <a:pt x="1112193" y="2022816"/>
                  <a:pt x="1106090" y="2025635"/>
                  <a:pt x="1091066" y="2016002"/>
                </a:cubicBezTo>
                <a:cubicBezTo>
                  <a:pt x="1076043" y="2006369"/>
                  <a:pt x="1044588" y="1990626"/>
                  <a:pt x="1054682" y="2001200"/>
                </a:cubicBezTo>
                <a:close/>
                <a:moveTo>
                  <a:pt x="403513" y="1753317"/>
                </a:moveTo>
                <a:cubicBezTo>
                  <a:pt x="384264" y="1749088"/>
                  <a:pt x="376518" y="1748148"/>
                  <a:pt x="363372" y="1758721"/>
                </a:cubicBezTo>
                <a:cubicBezTo>
                  <a:pt x="350227" y="1769295"/>
                  <a:pt x="346471" y="1777988"/>
                  <a:pt x="353748" y="1789736"/>
                </a:cubicBezTo>
                <a:cubicBezTo>
                  <a:pt x="361025" y="1801484"/>
                  <a:pt x="356565" y="1794905"/>
                  <a:pt x="373466" y="1783392"/>
                </a:cubicBezTo>
                <a:cubicBezTo>
                  <a:pt x="390367" y="1771879"/>
                  <a:pt x="382151" y="1770234"/>
                  <a:pt x="403513" y="1765065"/>
                </a:cubicBezTo>
                <a:cubicBezTo>
                  <a:pt x="424874" y="1759896"/>
                  <a:pt x="420179" y="1752612"/>
                  <a:pt x="420179" y="1752612"/>
                </a:cubicBezTo>
                <a:cubicBezTo>
                  <a:pt x="414898" y="1754882"/>
                  <a:pt x="408968" y="1755134"/>
                  <a:pt x="403513" y="1753317"/>
                </a:cubicBezTo>
                <a:close/>
                <a:moveTo>
                  <a:pt x="396705" y="1727707"/>
                </a:moveTo>
                <a:cubicBezTo>
                  <a:pt x="383795" y="1735460"/>
                  <a:pt x="379334" y="1741804"/>
                  <a:pt x="393888" y="1738750"/>
                </a:cubicBezTo>
                <a:cubicBezTo>
                  <a:pt x="408442" y="1735695"/>
                  <a:pt x="406330" y="1727707"/>
                  <a:pt x="415484" y="1729586"/>
                </a:cubicBezTo>
                <a:cubicBezTo>
                  <a:pt x="424639" y="1731466"/>
                  <a:pt x="427926" y="1727707"/>
                  <a:pt x="427926" y="1727707"/>
                </a:cubicBezTo>
                <a:cubicBezTo>
                  <a:pt x="418020" y="1723141"/>
                  <a:pt x="406611" y="1723141"/>
                  <a:pt x="396705" y="1727707"/>
                </a:cubicBezTo>
                <a:close/>
                <a:moveTo>
                  <a:pt x="26990" y="1668497"/>
                </a:moveTo>
                <a:cubicBezTo>
                  <a:pt x="9384" y="1677191"/>
                  <a:pt x="-7517" y="1667087"/>
                  <a:pt x="3516" y="1673431"/>
                </a:cubicBezTo>
                <a:cubicBezTo>
                  <a:pt x="14482" y="1680830"/>
                  <a:pt x="27381" y="1684834"/>
                  <a:pt x="40605" y="1684944"/>
                </a:cubicBezTo>
                <a:cubicBezTo>
                  <a:pt x="52342" y="1683534"/>
                  <a:pt x="59853" y="1683534"/>
                  <a:pt x="55628" y="1677895"/>
                </a:cubicBezTo>
                <a:cubicBezTo>
                  <a:pt x="52145" y="1674503"/>
                  <a:pt x="50195" y="1669836"/>
                  <a:pt x="50229" y="1664973"/>
                </a:cubicBezTo>
                <a:cubicBezTo>
                  <a:pt x="49759" y="1656984"/>
                  <a:pt x="44595" y="1659803"/>
                  <a:pt x="26990" y="1668497"/>
                </a:cubicBezTo>
                <a:close/>
                <a:moveTo>
                  <a:pt x="5938917" y="4101502"/>
                </a:moveTo>
                <a:cubicBezTo>
                  <a:pt x="5918730" y="4146379"/>
                  <a:pt x="5875772" y="4124998"/>
                  <a:pt x="5841735" y="4157422"/>
                </a:cubicBezTo>
                <a:cubicBezTo>
                  <a:pt x="5807698" y="4189846"/>
                  <a:pt x="5812862" y="4180918"/>
                  <a:pt x="5838449" y="4226030"/>
                </a:cubicBezTo>
                <a:cubicBezTo>
                  <a:pt x="5864035" y="4271142"/>
                  <a:pt x="5817087" y="4266913"/>
                  <a:pt x="5805350" y="4320014"/>
                </a:cubicBezTo>
                <a:cubicBezTo>
                  <a:pt x="5793613" y="4373115"/>
                  <a:pt x="5819200" y="4363717"/>
                  <a:pt x="5833050" y="4409534"/>
                </a:cubicBezTo>
                <a:cubicBezTo>
                  <a:pt x="5846899" y="4455351"/>
                  <a:pt x="5853472" y="4441488"/>
                  <a:pt x="5879998" y="4435379"/>
                </a:cubicBezTo>
                <a:cubicBezTo>
                  <a:pt x="5895490" y="4431808"/>
                  <a:pt x="5910303" y="4425769"/>
                  <a:pt x="5923894" y="4417522"/>
                </a:cubicBezTo>
                <a:cubicBezTo>
                  <a:pt x="5928354" y="4384181"/>
                  <a:pt x="5935514" y="4351263"/>
                  <a:pt x="5945256" y="4319074"/>
                </a:cubicBezTo>
                <a:cubicBezTo>
                  <a:pt x="5960513" y="4273257"/>
                  <a:pt x="5971194" y="4226030"/>
                  <a:pt x="5977180" y="4178098"/>
                </a:cubicBezTo>
                <a:cubicBezTo>
                  <a:pt x="5980467" y="4139330"/>
                  <a:pt x="5983753" y="4111370"/>
                  <a:pt x="5992204" y="4123353"/>
                </a:cubicBezTo>
                <a:cubicBezTo>
                  <a:pt x="6000654" y="4135336"/>
                  <a:pt x="6001828" y="4135336"/>
                  <a:pt x="6001828" y="4116304"/>
                </a:cubicBezTo>
                <a:cubicBezTo>
                  <a:pt x="6001828" y="4097272"/>
                  <a:pt x="5991499" y="4044171"/>
                  <a:pt x="5975067" y="4031719"/>
                </a:cubicBezTo>
                <a:cubicBezTo>
                  <a:pt x="5946194" y="4011042"/>
                  <a:pt x="5960044" y="4056859"/>
                  <a:pt x="5938917" y="4101502"/>
                </a:cubicBezTo>
                <a:close/>
                <a:moveTo>
                  <a:pt x="5969903" y="1038806"/>
                </a:moveTo>
                <a:cubicBezTo>
                  <a:pt x="5941734" y="1045150"/>
                  <a:pt x="5928589" y="1062302"/>
                  <a:pt x="5949011" y="1068881"/>
                </a:cubicBezTo>
                <a:cubicBezTo>
                  <a:pt x="5969434" y="1075459"/>
                  <a:pt x="5967321" y="1071935"/>
                  <a:pt x="6001123" y="1059952"/>
                </a:cubicBezTo>
                <a:cubicBezTo>
                  <a:pt x="6034926" y="1047969"/>
                  <a:pt x="5997368" y="1032462"/>
                  <a:pt x="5969903" y="1038806"/>
                </a:cubicBezTo>
                <a:close/>
                <a:moveTo>
                  <a:pt x="6493138" y="529884"/>
                </a:moveTo>
                <a:cubicBezTo>
                  <a:pt x="6483749" y="514846"/>
                  <a:pt x="6475064" y="534818"/>
                  <a:pt x="6376942" y="576876"/>
                </a:cubicBezTo>
                <a:cubicBezTo>
                  <a:pt x="6278821" y="618933"/>
                  <a:pt x="6279525" y="582750"/>
                  <a:pt x="6187742" y="655352"/>
                </a:cubicBezTo>
                <a:cubicBezTo>
                  <a:pt x="6095959" y="727954"/>
                  <a:pt x="6116146" y="719026"/>
                  <a:pt x="6110747" y="762963"/>
                </a:cubicBezTo>
                <a:cubicBezTo>
                  <a:pt x="6105348" y="806901"/>
                  <a:pt x="6083987" y="787869"/>
                  <a:pt x="6075536" y="827577"/>
                </a:cubicBezTo>
                <a:cubicBezTo>
                  <a:pt x="6067085" y="867285"/>
                  <a:pt x="6020137" y="869635"/>
                  <a:pt x="6043377" y="902294"/>
                </a:cubicBezTo>
                <a:cubicBezTo>
                  <a:pt x="6068799" y="936138"/>
                  <a:pt x="6105700" y="959533"/>
                  <a:pt x="6147132" y="968083"/>
                </a:cubicBezTo>
                <a:cubicBezTo>
                  <a:pt x="6196192" y="981946"/>
                  <a:pt x="6210042" y="968083"/>
                  <a:pt x="6199479" y="962209"/>
                </a:cubicBezTo>
                <a:cubicBezTo>
                  <a:pt x="6188915" y="956335"/>
                  <a:pt x="6151357" y="898300"/>
                  <a:pt x="6158869" y="831572"/>
                </a:cubicBezTo>
                <a:cubicBezTo>
                  <a:pt x="6166381" y="764843"/>
                  <a:pt x="6191028" y="775651"/>
                  <a:pt x="6212389" y="752155"/>
                </a:cubicBezTo>
                <a:cubicBezTo>
                  <a:pt x="6233751" y="728659"/>
                  <a:pt x="6289150" y="662401"/>
                  <a:pt x="6325534" y="640550"/>
                </a:cubicBezTo>
                <a:cubicBezTo>
                  <a:pt x="6382717" y="613513"/>
                  <a:pt x="6441801" y="590663"/>
                  <a:pt x="6502293" y="572176"/>
                </a:cubicBezTo>
                <a:cubicBezTo>
                  <a:pt x="6503702" y="572176"/>
                  <a:pt x="6505345" y="572176"/>
                  <a:pt x="6506284" y="570767"/>
                </a:cubicBezTo>
                <a:cubicBezTo>
                  <a:pt x="6543373" y="528944"/>
                  <a:pt x="6502293" y="544921"/>
                  <a:pt x="6493138" y="529884"/>
                </a:cubicBezTo>
                <a:close/>
                <a:moveTo>
                  <a:pt x="6228352" y="977481"/>
                </a:moveTo>
                <a:cubicBezTo>
                  <a:pt x="6216615" y="979126"/>
                  <a:pt x="6211216" y="979596"/>
                  <a:pt x="6232577" y="1000977"/>
                </a:cubicBezTo>
                <a:cubicBezTo>
                  <a:pt x="6253939" y="1022359"/>
                  <a:pt x="6272718" y="1037866"/>
                  <a:pt x="6265676" y="1010141"/>
                </a:cubicBezTo>
                <a:cubicBezTo>
                  <a:pt x="6258633" y="982416"/>
                  <a:pt x="6238915" y="976072"/>
                  <a:pt x="6228352" y="977481"/>
                </a:cubicBezTo>
                <a:close/>
                <a:moveTo>
                  <a:pt x="6579288" y="775651"/>
                </a:moveTo>
                <a:cubicBezTo>
                  <a:pt x="6563560" y="768367"/>
                  <a:pt x="6555814" y="760614"/>
                  <a:pt x="6551354" y="772597"/>
                </a:cubicBezTo>
                <a:cubicBezTo>
                  <a:pt x="6546894" y="784580"/>
                  <a:pt x="6569195" y="800557"/>
                  <a:pt x="6589852" y="804316"/>
                </a:cubicBezTo>
                <a:cubicBezTo>
                  <a:pt x="6610508" y="808076"/>
                  <a:pt x="6594077" y="781760"/>
                  <a:pt x="6579288" y="775651"/>
                </a:cubicBezTo>
                <a:close/>
                <a:moveTo>
                  <a:pt x="2901616" y="2027985"/>
                </a:moveTo>
                <a:cubicBezTo>
                  <a:pt x="2882438" y="2016751"/>
                  <a:pt x="2861217" y="2009482"/>
                  <a:pt x="2839175" y="2006604"/>
                </a:cubicBezTo>
                <a:cubicBezTo>
                  <a:pt x="2823682" y="2006604"/>
                  <a:pt x="2842462" y="2023051"/>
                  <a:pt x="2867109" y="2036443"/>
                </a:cubicBezTo>
                <a:cubicBezTo>
                  <a:pt x="2891757" y="2049836"/>
                  <a:pt x="2915701" y="2035034"/>
                  <a:pt x="2901616" y="2027985"/>
                </a:cubicBezTo>
                <a:close/>
                <a:moveTo>
                  <a:pt x="2845044" y="2128078"/>
                </a:moveTo>
                <a:cubicBezTo>
                  <a:pt x="2846452" y="2108341"/>
                  <a:pt x="2831898" y="2151574"/>
                  <a:pt x="2849739" y="2160267"/>
                </a:cubicBezTo>
                <a:cubicBezTo>
                  <a:pt x="2867579" y="2168961"/>
                  <a:pt x="2876499" y="2172015"/>
                  <a:pt x="2887532" y="2160267"/>
                </a:cubicBezTo>
                <a:cubicBezTo>
                  <a:pt x="2898565" y="2148519"/>
                  <a:pt x="2889644" y="2156038"/>
                  <a:pt x="2874152" y="2153218"/>
                </a:cubicBezTo>
                <a:cubicBezTo>
                  <a:pt x="2858659" y="2150399"/>
                  <a:pt x="2844105" y="2144525"/>
                  <a:pt x="2845044" y="2128078"/>
                </a:cubicBezTo>
                <a:close/>
                <a:moveTo>
                  <a:pt x="9843583" y="1441996"/>
                </a:moveTo>
                <a:cubicBezTo>
                  <a:pt x="9826587" y="1443895"/>
                  <a:pt x="9809381" y="1442132"/>
                  <a:pt x="9793114" y="1436827"/>
                </a:cubicBezTo>
                <a:cubicBezTo>
                  <a:pt x="9792339" y="1448904"/>
                  <a:pt x="9788818" y="1460640"/>
                  <a:pt x="9782785" y="1471131"/>
                </a:cubicBezTo>
                <a:cubicBezTo>
                  <a:pt x="9777457" y="1477804"/>
                  <a:pt x="9776447" y="1486953"/>
                  <a:pt x="9780203" y="1494627"/>
                </a:cubicBezTo>
                <a:cubicBezTo>
                  <a:pt x="9780203" y="1494627"/>
                  <a:pt x="9751565" y="1481939"/>
                  <a:pt x="9734664" y="1475830"/>
                </a:cubicBezTo>
                <a:cubicBezTo>
                  <a:pt x="9717762" y="1469721"/>
                  <a:pt x="9702504" y="1475830"/>
                  <a:pt x="9692880" y="1449750"/>
                </a:cubicBezTo>
                <a:cubicBezTo>
                  <a:pt x="9683256" y="1423669"/>
                  <a:pt x="9654617" y="1428838"/>
                  <a:pt x="9632082" y="1428838"/>
                </a:cubicBezTo>
                <a:cubicBezTo>
                  <a:pt x="9609547" y="1428838"/>
                  <a:pt x="9616120" y="1399703"/>
                  <a:pt x="9616120" y="1399703"/>
                </a:cubicBezTo>
                <a:lnTo>
                  <a:pt x="9602505" y="1399703"/>
                </a:lnTo>
                <a:cubicBezTo>
                  <a:pt x="9588890" y="1399703"/>
                  <a:pt x="9591237" y="1433303"/>
                  <a:pt x="9573632" y="1443641"/>
                </a:cubicBezTo>
                <a:cubicBezTo>
                  <a:pt x="9550134" y="1452551"/>
                  <a:pt x="9525604" y="1458394"/>
                  <a:pt x="9500628" y="1461028"/>
                </a:cubicBezTo>
                <a:cubicBezTo>
                  <a:pt x="9518116" y="1473309"/>
                  <a:pt x="9532646" y="1489369"/>
                  <a:pt x="9543116" y="1508020"/>
                </a:cubicBezTo>
                <a:cubicBezTo>
                  <a:pt x="9548538" y="1522458"/>
                  <a:pt x="9555533" y="1536250"/>
                  <a:pt x="9564007" y="1549138"/>
                </a:cubicBezTo>
                <a:cubicBezTo>
                  <a:pt x="9564007" y="1549138"/>
                  <a:pt x="9560721" y="1558771"/>
                  <a:pt x="9518233" y="1550547"/>
                </a:cubicBezTo>
                <a:cubicBezTo>
                  <a:pt x="9475745" y="1542324"/>
                  <a:pt x="9478327" y="1558771"/>
                  <a:pt x="9432553" y="1577333"/>
                </a:cubicBezTo>
                <a:cubicBezTo>
                  <a:pt x="9393938" y="1592932"/>
                  <a:pt x="9356920" y="1612210"/>
                  <a:pt x="9321990" y="1634898"/>
                </a:cubicBezTo>
                <a:cubicBezTo>
                  <a:pt x="9309080" y="1645236"/>
                  <a:pt x="9308376" y="1639362"/>
                  <a:pt x="9268235" y="1629729"/>
                </a:cubicBezTo>
                <a:cubicBezTo>
                  <a:pt x="9228094" y="1620095"/>
                  <a:pt x="9221287" y="1640772"/>
                  <a:pt x="9209785" y="1646176"/>
                </a:cubicBezTo>
                <a:cubicBezTo>
                  <a:pt x="9198283" y="1651580"/>
                  <a:pt x="9203447" y="1622680"/>
                  <a:pt x="9203447" y="1622680"/>
                </a:cubicBezTo>
                <a:cubicBezTo>
                  <a:pt x="9192226" y="1623340"/>
                  <a:pt x="9181264" y="1626383"/>
                  <a:pt x="9171288" y="1631608"/>
                </a:cubicBezTo>
                <a:cubicBezTo>
                  <a:pt x="8988660" y="1724417"/>
                  <a:pt x="9114715" y="1719483"/>
                  <a:pt x="9108847" y="1738280"/>
                </a:cubicBezTo>
                <a:lnTo>
                  <a:pt x="9089598" y="1809473"/>
                </a:lnTo>
                <a:cubicBezTo>
                  <a:pt x="9062837" y="1889594"/>
                  <a:pt x="9044293" y="1847536"/>
                  <a:pt x="9021523" y="1910975"/>
                </a:cubicBezTo>
                <a:cubicBezTo>
                  <a:pt x="8949458" y="2112570"/>
                  <a:pt x="8907674" y="1879960"/>
                  <a:pt x="8907674" y="1826625"/>
                </a:cubicBezTo>
                <a:cubicBezTo>
                  <a:pt x="8907674" y="1793730"/>
                  <a:pt x="8900632" y="1751203"/>
                  <a:pt x="8921524" y="1741569"/>
                </a:cubicBezTo>
                <a:cubicBezTo>
                  <a:pt x="9100631" y="1657924"/>
                  <a:pt x="8938190" y="1729821"/>
                  <a:pt x="9106499" y="1614456"/>
                </a:cubicBezTo>
                <a:cubicBezTo>
                  <a:pt x="9160959" y="1577098"/>
                  <a:pt x="9131381" y="1554777"/>
                  <a:pt x="9143353" y="1543968"/>
                </a:cubicBezTo>
                <a:cubicBezTo>
                  <a:pt x="9152484" y="1536936"/>
                  <a:pt x="9163212" y="1532258"/>
                  <a:pt x="9174574" y="1530341"/>
                </a:cubicBezTo>
                <a:lnTo>
                  <a:pt x="9144996" y="1527521"/>
                </a:lnTo>
                <a:cubicBezTo>
                  <a:pt x="9115184" y="1524467"/>
                  <a:pt x="9114480" y="1531281"/>
                  <a:pt x="9091241" y="1556656"/>
                </a:cubicBezTo>
                <a:cubicBezTo>
                  <a:pt x="9068001" y="1582032"/>
                  <a:pt x="9049692" y="1586496"/>
                  <a:pt x="9054387" y="1566995"/>
                </a:cubicBezTo>
                <a:cubicBezTo>
                  <a:pt x="9059082" y="1547493"/>
                  <a:pt x="9060020" y="1527521"/>
                  <a:pt x="9042415" y="1537860"/>
                </a:cubicBezTo>
                <a:cubicBezTo>
                  <a:pt x="9024387" y="1546854"/>
                  <a:pt x="9004762" y="1552204"/>
                  <a:pt x="8984669" y="1553602"/>
                </a:cubicBezTo>
                <a:cubicBezTo>
                  <a:pt x="8945913" y="1560881"/>
                  <a:pt x="8911195" y="1582110"/>
                  <a:pt x="8887017" y="1613282"/>
                </a:cubicBezTo>
                <a:cubicBezTo>
                  <a:pt x="8857440" y="1650640"/>
                  <a:pt x="8874107" y="1646176"/>
                  <a:pt x="8883731" y="1655104"/>
                </a:cubicBezTo>
                <a:cubicBezTo>
                  <a:pt x="8893355" y="1664033"/>
                  <a:pt x="8836783" y="1661918"/>
                  <a:pt x="8809318" y="1659569"/>
                </a:cubicBezTo>
                <a:cubicBezTo>
                  <a:pt x="8781853" y="1657219"/>
                  <a:pt x="8796408" y="1652285"/>
                  <a:pt x="8812370" y="1646881"/>
                </a:cubicBezTo>
                <a:cubicBezTo>
                  <a:pt x="8828332" y="1641477"/>
                  <a:pt x="8788896" y="1637247"/>
                  <a:pt x="8753216" y="1629729"/>
                </a:cubicBezTo>
                <a:cubicBezTo>
                  <a:pt x="8717535" y="1622210"/>
                  <a:pt x="8731619" y="1635838"/>
                  <a:pt x="8710727" y="1643826"/>
                </a:cubicBezTo>
                <a:cubicBezTo>
                  <a:pt x="8689836" y="1651815"/>
                  <a:pt x="8690775" y="1636542"/>
                  <a:pt x="8680211" y="1634193"/>
                </a:cubicBezTo>
                <a:cubicBezTo>
                  <a:pt x="8669648" y="1631843"/>
                  <a:pt x="8623404" y="1629024"/>
                  <a:pt x="8590540" y="1625265"/>
                </a:cubicBezTo>
                <a:cubicBezTo>
                  <a:pt x="8557677" y="1621505"/>
                  <a:pt x="8560024" y="1627614"/>
                  <a:pt x="8551339" y="1638657"/>
                </a:cubicBezTo>
                <a:cubicBezTo>
                  <a:pt x="8542654" y="1649700"/>
                  <a:pt x="8480917" y="1703741"/>
                  <a:pt x="8455096" y="1734286"/>
                </a:cubicBezTo>
                <a:cubicBezTo>
                  <a:pt x="8429274" y="1764830"/>
                  <a:pt x="8395941" y="1771644"/>
                  <a:pt x="8366129" y="1800074"/>
                </a:cubicBezTo>
                <a:cubicBezTo>
                  <a:pt x="8336317" y="1828504"/>
                  <a:pt x="8331622" y="1828034"/>
                  <a:pt x="8356740" y="1832969"/>
                </a:cubicBezTo>
                <a:cubicBezTo>
                  <a:pt x="8381857" y="1837903"/>
                  <a:pt x="8383970" y="1835318"/>
                  <a:pt x="8387960" y="1856464"/>
                </a:cubicBezTo>
                <a:cubicBezTo>
                  <a:pt x="8391950" y="1877611"/>
                  <a:pt x="8403218" y="1886304"/>
                  <a:pt x="8428805" y="1886304"/>
                </a:cubicBezTo>
                <a:cubicBezTo>
                  <a:pt x="8454391" y="1886304"/>
                  <a:pt x="8447349" y="1893118"/>
                  <a:pt x="8452279" y="1873617"/>
                </a:cubicBezTo>
                <a:cubicBezTo>
                  <a:pt x="8457208" y="1854115"/>
                  <a:pt x="8445940" y="1831794"/>
                  <a:pt x="8467537" y="1848946"/>
                </a:cubicBezTo>
                <a:cubicBezTo>
                  <a:pt x="8488076" y="1861561"/>
                  <a:pt x="8503710" y="1880780"/>
                  <a:pt x="8511902" y="1903456"/>
                </a:cubicBezTo>
                <a:cubicBezTo>
                  <a:pt x="8518476" y="1926952"/>
                  <a:pt x="8510260" y="1946219"/>
                  <a:pt x="8499227" y="1987337"/>
                </a:cubicBezTo>
                <a:cubicBezTo>
                  <a:pt x="8488194" y="2028455"/>
                  <a:pt x="8483969" y="2087195"/>
                  <a:pt x="8468710" y="2117034"/>
                </a:cubicBezTo>
                <a:cubicBezTo>
                  <a:pt x="8453452" y="2146874"/>
                  <a:pt x="8441480" y="2169430"/>
                  <a:pt x="8424580" y="2202325"/>
                </a:cubicBezTo>
                <a:cubicBezTo>
                  <a:pt x="8392537" y="2249589"/>
                  <a:pt x="8352866" y="2291196"/>
                  <a:pt x="8307210" y="2325443"/>
                </a:cubicBezTo>
                <a:cubicBezTo>
                  <a:pt x="8288665" y="2332962"/>
                  <a:pt x="8276693" y="2333667"/>
                  <a:pt x="8268008" y="2317220"/>
                </a:cubicBezTo>
                <a:cubicBezTo>
                  <a:pt x="8259323" y="2300773"/>
                  <a:pt x="8252750" y="2303827"/>
                  <a:pt x="8231858" y="2322624"/>
                </a:cubicBezTo>
                <a:cubicBezTo>
                  <a:pt x="8212469" y="2337410"/>
                  <a:pt x="8198830" y="2358526"/>
                  <a:pt x="8193361" y="2382304"/>
                </a:cubicBezTo>
                <a:cubicBezTo>
                  <a:pt x="8185380" y="2412144"/>
                  <a:pt x="8167774" y="2412144"/>
                  <a:pt x="8149465" y="2434465"/>
                </a:cubicBezTo>
                <a:cubicBezTo>
                  <a:pt x="8131155" y="2456786"/>
                  <a:pt x="8125991" y="2451617"/>
                  <a:pt x="8139840" y="2476992"/>
                </a:cubicBezTo>
                <a:cubicBezTo>
                  <a:pt x="8153690" y="2502368"/>
                  <a:pt x="8175755" y="2529388"/>
                  <a:pt x="8178103" y="2554059"/>
                </a:cubicBezTo>
                <a:cubicBezTo>
                  <a:pt x="8178056" y="2580727"/>
                  <a:pt x="8171178" y="2606925"/>
                  <a:pt x="8158150" y="2630186"/>
                </a:cubicBezTo>
                <a:cubicBezTo>
                  <a:pt x="8149465" y="2645928"/>
                  <a:pt x="8107681" y="2653682"/>
                  <a:pt x="8108619" y="2645928"/>
                </a:cubicBezTo>
                <a:cubicBezTo>
                  <a:pt x="8109558" y="2638174"/>
                  <a:pt x="8110028" y="2601051"/>
                  <a:pt x="8108619" y="2579435"/>
                </a:cubicBezTo>
                <a:cubicBezTo>
                  <a:pt x="8107211" y="2557818"/>
                  <a:pt x="8090780" y="2557818"/>
                  <a:pt x="8096413" y="2551004"/>
                </a:cubicBezTo>
                <a:cubicBezTo>
                  <a:pt x="8102047" y="2544191"/>
                  <a:pt x="8125286" y="2533148"/>
                  <a:pt x="8108619" y="2517405"/>
                </a:cubicBezTo>
                <a:cubicBezTo>
                  <a:pt x="8091953" y="2501663"/>
                  <a:pt x="8079747" y="2515291"/>
                  <a:pt x="8072470" y="2496494"/>
                </a:cubicBezTo>
                <a:cubicBezTo>
                  <a:pt x="8065192" y="2477697"/>
                  <a:pt x="8075756" y="2462895"/>
                  <a:pt x="8072470" y="2456081"/>
                </a:cubicBezTo>
                <a:cubicBezTo>
                  <a:pt x="8069183" y="2449267"/>
                  <a:pt x="8056273" y="2441983"/>
                  <a:pt x="8031625" y="2439869"/>
                </a:cubicBezTo>
                <a:cubicBezTo>
                  <a:pt x="8006977" y="2437754"/>
                  <a:pt x="8001109" y="2463365"/>
                  <a:pt x="7995474" y="2439869"/>
                </a:cubicBezTo>
                <a:cubicBezTo>
                  <a:pt x="7989841" y="2416373"/>
                  <a:pt x="7997822" y="2416373"/>
                  <a:pt x="7986555" y="2406974"/>
                </a:cubicBezTo>
                <a:cubicBezTo>
                  <a:pt x="7975287" y="2397576"/>
                  <a:pt x="7965898" y="2403920"/>
                  <a:pt x="7937024" y="2428591"/>
                </a:cubicBezTo>
                <a:cubicBezTo>
                  <a:pt x="7920264" y="2443158"/>
                  <a:pt x="7900194" y="2453402"/>
                  <a:pt x="7878574" y="2458431"/>
                </a:cubicBezTo>
                <a:cubicBezTo>
                  <a:pt x="7855100" y="2469004"/>
                  <a:pt x="7855100" y="2474878"/>
                  <a:pt x="7860030" y="2481927"/>
                </a:cubicBezTo>
                <a:cubicBezTo>
                  <a:pt x="7864959" y="2488975"/>
                  <a:pt x="7885616" y="2526099"/>
                  <a:pt x="7902518" y="2528918"/>
                </a:cubicBezTo>
                <a:cubicBezTo>
                  <a:pt x="7919419" y="2531738"/>
                  <a:pt x="7931391" y="2521635"/>
                  <a:pt x="7956977" y="2521635"/>
                </a:cubicBezTo>
                <a:cubicBezTo>
                  <a:pt x="7982564" y="2521635"/>
                  <a:pt x="7987493" y="2525394"/>
                  <a:pt x="7980451" y="2535027"/>
                </a:cubicBezTo>
                <a:cubicBezTo>
                  <a:pt x="7973410" y="2544661"/>
                  <a:pt x="7956977" y="2554529"/>
                  <a:pt x="7925052" y="2585779"/>
                </a:cubicBezTo>
                <a:cubicBezTo>
                  <a:pt x="7893128" y="2617028"/>
                  <a:pt x="7903457" y="2611154"/>
                  <a:pt x="7913785" y="2623842"/>
                </a:cubicBezTo>
                <a:cubicBezTo>
                  <a:pt x="7928597" y="2639631"/>
                  <a:pt x="7941015" y="2657535"/>
                  <a:pt x="7950640" y="2676943"/>
                </a:cubicBezTo>
                <a:cubicBezTo>
                  <a:pt x="7961907" y="2700439"/>
                  <a:pt x="7950640" y="2710542"/>
                  <a:pt x="7948996" y="2723935"/>
                </a:cubicBezTo>
                <a:cubicBezTo>
                  <a:pt x="7944818" y="2744964"/>
                  <a:pt x="7951109" y="2766697"/>
                  <a:pt x="7965898" y="2782205"/>
                </a:cubicBezTo>
                <a:cubicBezTo>
                  <a:pt x="7986789" y="2805701"/>
                  <a:pt x="7972235" y="2797242"/>
                  <a:pt x="7969888" y="2805701"/>
                </a:cubicBezTo>
                <a:cubicBezTo>
                  <a:pt x="7967541" y="2814159"/>
                  <a:pt x="7932330" y="2878068"/>
                  <a:pt x="7916133" y="2910257"/>
                </a:cubicBezTo>
                <a:cubicBezTo>
                  <a:pt x="7899936" y="2942447"/>
                  <a:pt x="7900170" y="2945266"/>
                  <a:pt x="7848058" y="2980745"/>
                </a:cubicBezTo>
                <a:cubicBezTo>
                  <a:pt x="7819232" y="3006285"/>
                  <a:pt x="7784162" y="3023719"/>
                  <a:pt x="7746416" y="3031262"/>
                </a:cubicBezTo>
                <a:cubicBezTo>
                  <a:pt x="7723693" y="3035491"/>
                  <a:pt x="7701440" y="3041929"/>
                  <a:pt x="7679984" y="3050528"/>
                </a:cubicBezTo>
                <a:cubicBezTo>
                  <a:pt x="7665430" y="3056637"/>
                  <a:pt x="7671064" y="3068620"/>
                  <a:pt x="7669656" y="3075904"/>
                </a:cubicBezTo>
                <a:cubicBezTo>
                  <a:pt x="7668247" y="3083188"/>
                  <a:pt x="7654397" y="3075904"/>
                  <a:pt x="7656745" y="3065566"/>
                </a:cubicBezTo>
                <a:cubicBezTo>
                  <a:pt x="7659092" y="3055227"/>
                  <a:pt x="7656745" y="3046064"/>
                  <a:pt x="7650172" y="3042070"/>
                </a:cubicBezTo>
                <a:cubicBezTo>
                  <a:pt x="7632215" y="3033541"/>
                  <a:pt x="7610782" y="3037746"/>
                  <a:pt x="7597356" y="3052408"/>
                </a:cubicBezTo>
                <a:cubicBezTo>
                  <a:pt x="7573882" y="3075904"/>
                  <a:pt x="7546182" y="3075904"/>
                  <a:pt x="7536558" y="3104804"/>
                </a:cubicBezTo>
                <a:cubicBezTo>
                  <a:pt x="7526934" y="3133704"/>
                  <a:pt x="7528577" y="3123366"/>
                  <a:pt x="7538906" y="3135348"/>
                </a:cubicBezTo>
                <a:cubicBezTo>
                  <a:pt x="7566112" y="3161617"/>
                  <a:pt x="7590572" y="3190588"/>
                  <a:pt x="7611909" y="3221814"/>
                </a:cubicBezTo>
                <a:cubicBezTo>
                  <a:pt x="7622403" y="3245051"/>
                  <a:pt x="7627614" y="3270333"/>
                  <a:pt x="7627168" y="3295826"/>
                </a:cubicBezTo>
                <a:cubicBezTo>
                  <a:pt x="7627168" y="3324256"/>
                  <a:pt x="7569421" y="3376417"/>
                  <a:pt x="7543835" y="3393804"/>
                </a:cubicBezTo>
                <a:cubicBezTo>
                  <a:pt x="7518248" y="3411191"/>
                  <a:pt x="7512380" y="3427403"/>
                  <a:pt x="7516371" y="3400383"/>
                </a:cubicBezTo>
                <a:cubicBezTo>
                  <a:pt x="7520361" y="3373362"/>
                  <a:pt x="7505338" y="3357855"/>
                  <a:pt x="7486793" y="3337648"/>
                </a:cubicBezTo>
                <a:cubicBezTo>
                  <a:pt x="7468249" y="3317442"/>
                  <a:pt x="7412380" y="3300995"/>
                  <a:pt x="7401817" y="3298880"/>
                </a:cubicBezTo>
                <a:cubicBezTo>
                  <a:pt x="7391254" y="3296766"/>
                  <a:pt x="7405808" y="3280319"/>
                  <a:pt x="7398766" y="3281023"/>
                </a:cubicBezTo>
                <a:cubicBezTo>
                  <a:pt x="7391724" y="3281728"/>
                  <a:pt x="7375292" y="3277264"/>
                  <a:pt x="7377169" y="3303345"/>
                </a:cubicBezTo>
                <a:cubicBezTo>
                  <a:pt x="7379048" y="3329425"/>
                  <a:pt x="7360268" y="3321201"/>
                  <a:pt x="7356278" y="3347517"/>
                </a:cubicBezTo>
                <a:cubicBezTo>
                  <a:pt x="7352287" y="3373832"/>
                  <a:pt x="7347358" y="3400383"/>
                  <a:pt x="7364259" y="3398268"/>
                </a:cubicBezTo>
                <a:cubicBezTo>
                  <a:pt x="7381160" y="3396153"/>
                  <a:pt x="7377873" y="3421764"/>
                  <a:pt x="7390785" y="3449724"/>
                </a:cubicBezTo>
                <a:cubicBezTo>
                  <a:pt x="7403695" y="3477684"/>
                  <a:pt x="7398766" y="3462412"/>
                  <a:pt x="7430690" y="3488493"/>
                </a:cubicBezTo>
                <a:cubicBezTo>
                  <a:pt x="7462615" y="3514573"/>
                  <a:pt x="7454164" y="3510109"/>
                  <a:pt x="7461911" y="3535485"/>
                </a:cubicBezTo>
                <a:cubicBezTo>
                  <a:pt x="7464564" y="3558252"/>
                  <a:pt x="7471653" y="3580291"/>
                  <a:pt x="7482802" y="3600333"/>
                </a:cubicBezTo>
                <a:cubicBezTo>
                  <a:pt x="7498765" y="3623829"/>
                  <a:pt x="7499704" y="3629468"/>
                  <a:pt x="7473178" y="3616075"/>
                </a:cubicBezTo>
                <a:cubicBezTo>
                  <a:pt x="7450056" y="3605573"/>
                  <a:pt x="7429963" y="3589408"/>
                  <a:pt x="7414728" y="3569084"/>
                </a:cubicBezTo>
                <a:cubicBezTo>
                  <a:pt x="7404587" y="3543426"/>
                  <a:pt x="7396723" y="3516946"/>
                  <a:pt x="7391254" y="3489902"/>
                </a:cubicBezTo>
                <a:cubicBezTo>
                  <a:pt x="7384916" y="3468991"/>
                  <a:pt x="7341724" y="3444320"/>
                  <a:pt x="7327170" y="3429283"/>
                </a:cubicBezTo>
                <a:cubicBezTo>
                  <a:pt x="7312616" y="3414245"/>
                  <a:pt x="7321536" y="3402497"/>
                  <a:pt x="7328813" y="3368193"/>
                </a:cubicBezTo>
                <a:cubicBezTo>
                  <a:pt x="7332123" y="3338729"/>
                  <a:pt x="7330198" y="3308889"/>
                  <a:pt x="7323179" y="3280083"/>
                </a:cubicBezTo>
                <a:cubicBezTo>
                  <a:pt x="7316888" y="3246249"/>
                  <a:pt x="7307780" y="3213003"/>
                  <a:pt x="7295949" y="3180696"/>
                </a:cubicBezTo>
                <a:cubicBezTo>
                  <a:pt x="7287968" y="3160959"/>
                  <a:pt x="7291020" y="3163544"/>
                  <a:pt x="7278579" y="3180696"/>
                </a:cubicBezTo>
                <a:cubicBezTo>
                  <a:pt x="7266138" y="3197848"/>
                  <a:pt x="7256748" y="3208421"/>
                  <a:pt x="7244541" y="3208421"/>
                </a:cubicBezTo>
                <a:cubicBezTo>
                  <a:pt x="7232335" y="3208421"/>
                  <a:pt x="7214964" y="3206541"/>
                  <a:pt x="7216607" y="3198553"/>
                </a:cubicBezTo>
                <a:cubicBezTo>
                  <a:pt x="7218251" y="3190564"/>
                  <a:pt x="7230223" y="3160959"/>
                  <a:pt x="7226701" y="3149681"/>
                </a:cubicBezTo>
                <a:cubicBezTo>
                  <a:pt x="7221021" y="3127548"/>
                  <a:pt x="7210152" y="3107106"/>
                  <a:pt x="7195012" y="3090001"/>
                </a:cubicBezTo>
                <a:cubicBezTo>
                  <a:pt x="7173720" y="3075269"/>
                  <a:pt x="7157383" y="3054476"/>
                  <a:pt x="7148064" y="3030322"/>
                </a:cubicBezTo>
                <a:cubicBezTo>
                  <a:pt x="7137265" y="3000717"/>
                  <a:pt x="7134448" y="3009410"/>
                  <a:pt x="7113557" y="3024683"/>
                </a:cubicBezTo>
                <a:cubicBezTo>
                  <a:pt x="7092664" y="3039955"/>
                  <a:pt x="7045012" y="3041835"/>
                  <a:pt x="7022242" y="3043714"/>
                </a:cubicBezTo>
                <a:cubicBezTo>
                  <a:pt x="6999473" y="3045594"/>
                  <a:pt x="7018252" y="3056637"/>
                  <a:pt x="7012618" y="3067210"/>
                </a:cubicBezTo>
                <a:cubicBezTo>
                  <a:pt x="7006985" y="3077783"/>
                  <a:pt x="6980224" y="3093056"/>
                  <a:pt x="6926234" y="3149446"/>
                </a:cubicBezTo>
                <a:cubicBezTo>
                  <a:pt x="6872244" y="3205836"/>
                  <a:pt x="6864028" y="3207716"/>
                  <a:pt x="6849943" y="3213590"/>
                </a:cubicBezTo>
                <a:cubicBezTo>
                  <a:pt x="6835859" y="3219464"/>
                  <a:pt x="6826469" y="3217819"/>
                  <a:pt x="6827643" y="3240845"/>
                </a:cubicBezTo>
                <a:cubicBezTo>
                  <a:pt x="6829286" y="3259595"/>
                  <a:pt x="6829286" y="3278486"/>
                  <a:pt x="6827643" y="3297236"/>
                </a:cubicBezTo>
                <a:cubicBezTo>
                  <a:pt x="6825484" y="3312132"/>
                  <a:pt x="6820554" y="3326464"/>
                  <a:pt x="6813089" y="3339528"/>
                </a:cubicBezTo>
                <a:cubicBezTo>
                  <a:pt x="6806681" y="3355529"/>
                  <a:pt x="6801892" y="3372141"/>
                  <a:pt x="6798770" y="3389105"/>
                </a:cubicBezTo>
                <a:cubicBezTo>
                  <a:pt x="6793512" y="3405693"/>
                  <a:pt x="6782315" y="3419767"/>
                  <a:pt x="6767315" y="3428578"/>
                </a:cubicBezTo>
                <a:cubicBezTo>
                  <a:pt x="6749710" y="3441266"/>
                  <a:pt x="6749710" y="3439151"/>
                  <a:pt x="6741729" y="3420589"/>
                </a:cubicBezTo>
                <a:cubicBezTo>
                  <a:pt x="6733747" y="3402027"/>
                  <a:pt x="6690086" y="3333654"/>
                  <a:pt x="6657222" y="3266221"/>
                </a:cubicBezTo>
                <a:cubicBezTo>
                  <a:pt x="6638889" y="3236522"/>
                  <a:pt x="6628913" y="3202430"/>
                  <a:pt x="6628349" y="3167538"/>
                </a:cubicBezTo>
                <a:cubicBezTo>
                  <a:pt x="6625063" y="3148271"/>
                  <a:pt x="6624593" y="3031732"/>
                  <a:pt x="6626001" y="3022803"/>
                </a:cubicBezTo>
                <a:cubicBezTo>
                  <a:pt x="6626001" y="3017869"/>
                  <a:pt x="6609804" y="3036431"/>
                  <a:pt x="6604875" y="3046299"/>
                </a:cubicBezTo>
                <a:cubicBezTo>
                  <a:pt x="6599945" y="3056167"/>
                  <a:pt x="6600415" y="3067210"/>
                  <a:pt x="6581401" y="3069795"/>
                </a:cubicBezTo>
                <a:cubicBezTo>
                  <a:pt x="6562387" y="3072379"/>
                  <a:pt x="6557927" y="3071675"/>
                  <a:pt x="6540086" y="3053583"/>
                </a:cubicBezTo>
                <a:cubicBezTo>
                  <a:pt x="6522247" y="3035491"/>
                  <a:pt x="6513561" y="3025153"/>
                  <a:pt x="6516612" y="3025622"/>
                </a:cubicBezTo>
                <a:cubicBezTo>
                  <a:pt x="6529054" y="3025294"/>
                  <a:pt x="6541331" y="3022591"/>
                  <a:pt x="6552762" y="3017634"/>
                </a:cubicBezTo>
                <a:cubicBezTo>
                  <a:pt x="6564734" y="3011760"/>
                  <a:pt x="6560744" y="3005181"/>
                  <a:pt x="6560744" y="3005181"/>
                </a:cubicBezTo>
                <a:cubicBezTo>
                  <a:pt x="6560744" y="3005181"/>
                  <a:pt x="6547833" y="3006591"/>
                  <a:pt x="6532105" y="3007531"/>
                </a:cubicBezTo>
                <a:cubicBezTo>
                  <a:pt x="6516378" y="3008470"/>
                  <a:pt x="6523655" y="3004006"/>
                  <a:pt x="6502998" y="2995783"/>
                </a:cubicBezTo>
                <a:cubicBezTo>
                  <a:pt x="6482340" y="2987559"/>
                  <a:pt x="6477880" y="2986854"/>
                  <a:pt x="6474594" y="2977691"/>
                </a:cubicBezTo>
                <a:cubicBezTo>
                  <a:pt x="6471308" y="2968527"/>
                  <a:pt x="6465909" y="2954195"/>
                  <a:pt x="6463092" y="2948556"/>
                </a:cubicBezTo>
                <a:cubicBezTo>
                  <a:pt x="6460275" y="2942917"/>
                  <a:pt x="6457693" y="2941037"/>
                  <a:pt x="6454172" y="2932344"/>
                </a:cubicBezTo>
                <a:cubicBezTo>
                  <a:pt x="6450650" y="2923650"/>
                  <a:pt x="6440792" y="2933753"/>
                  <a:pt x="6418726" y="2934223"/>
                </a:cubicBezTo>
                <a:cubicBezTo>
                  <a:pt x="6396660" y="2934693"/>
                  <a:pt x="6401590" y="2935868"/>
                  <a:pt x="6374830" y="2946206"/>
                </a:cubicBezTo>
                <a:cubicBezTo>
                  <a:pt x="6355557" y="2953983"/>
                  <a:pt x="6334431" y="2956027"/>
                  <a:pt x="6314032" y="2952080"/>
                </a:cubicBezTo>
                <a:cubicBezTo>
                  <a:pt x="6290840" y="2949637"/>
                  <a:pt x="6268281" y="2943105"/>
                  <a:pt x="6247366" y="2932813"/>
                </a:cubicBezTo>
                <a:cubicBezTo>
                  <a:pt x="6234338" y="2929195"/>
                  <a:pt x="6220958" y="2927081"/>
                  <a:pt x="6207460" y="2926470"/>
                </a:cubicBezTo>
                <a:cubicBezTo>
                  <a:pt x="6183986" y="2923415"/>
                  <a:pt x="6189855" y="2911902"/>
                  <a:pt x="6183986" y="2902974"/>
                </a:cubicBezTo>
                <a:cubicBezTo>
                  <a:pt x="6178118" y="2894045"/>
                  <a:pt x="6168962" y="2891226"/>
                  <a:pt x="6139620" y="2893340"/>
                </a:cubicBezTo>
                <a:cubicBezTo>
                  <a:pt x="6123916" y="2896277"/>
                  <a:pt x="6107719" y="2894985"/>
                  <a:pt x="6092672" y="2889581"/>
                </a:cubicBezTo>
                <a:cubicBezTo>
                  <a:pt x="6076006" y="2885352"/>
                  <a:pt x="6074832" y="2879243"/>
                  <a:pt x="6060748" y="2866085"/>
                </a:cubicBezTo>
                <a:cubicBezTo>
                  <a:pt x="6046663" y="2852927"/>
                  <a:pt x="6051592" y="2863031"/>
                  <a:pt x="6042438" y="2855747"/>
                </a:cubicBezTo>
                <a:cubicBezTo>
                  <a:pt x="6030583" y="2846372"/>
                  <a:pt x="6021781" y="2833708"/>
                  <a:pt x="6017086" y="2819328"/>
                </a:cubicBezTo>
                <a:cubicBezTo>
                  <a:pt x="6009809" y="2799827"/>
                  <a:pt x="6011452" y="2795832"/>
                  <a:pt x="6003236" y="2786669"/>
                </a:cubicBezTo>
                <a:cubicBezTo>
                  <a:pt x="5995020" y="2777505"/>
                  <a:pt x="5995490" y="2779855"/>
                  <a:pt x="5969434" y="2779855"/>
                </a:cubicBezTo>
                <a:cubicBezTo>
                  <a:pt x="5943378" y="2779855"/>
                  <a:pt x="5955349" y="2781500"/>
                  <a:pt x="5952063" y="2783379"/>
                </a:cubicBezTo>
                <a:cubicBezTo>
                  <a:pt x="5945396" y="2790264"/>
                  <a:pt x="5939293" y="2797641"/>
                  <a:pt x="5933753" y="2805466"/>
                </a:cubicBezTo>
                <a:cubicBezTo>
                  <a:pt x="5926476" y="2814394"/>
                  <a:pt x="5939622" y="2826847"/>
                  <a:pt x="5949950" y="2839065"/>
                </a:cubicBezTo>
                <a:cubicBezTo>
                  <a:pt x="5960279" y="2851283"/>
                  <a:pt x="5951359" y="2850108"/>
                  <a:pt x="5968025" y="2868435"/>
                </a:cubicBezTo>
                <a:cubicBezTo>
                  <a:pt x="5984692" y="2886761"/>
                  <a:pt x="5978823" y="2885117"/>
                  <a:pt x="5991499" y="2910727"/>
                </a:cubicBezTo>
                <a:cubicBezTo>
                  <a:pt x="6004175" y="2936338"/>
                  <a:pt x="6010748" y="2942917"/>
                  <a:pt x="6013330" y="2950670"/>
                </a:cubicBezTo>
                <a:cubicBezTo>
                  <a:pt x="6015912" y="2958424"/>
                  <a:pt x="6018495" y="2947616"/>
                  <a:pt x="6021311" y="2940567"/>
                </a:cubicBezTo>
                <a:cubicBezTo>
                  <a:pt x="6022367" y="2929994"/>
                  <a:pt x="6021968" y="2919327"/>
                  <a:pt x="6020137" y="2908848"/>
                </a:cubicBezTo>
                <a:cubicBezTo>
                  <a:pt x="6024339" y="2918129"/>
                  <a:pt x="6027555" y="2927809"/>
                  <a:pt x="6029762" y="2937748"/>
                </a:cubicBezTo>
                <a:cubicBezTo>
                  <a:pt x="6034222" y="2956075"/>
                  <a:pt x="6031170" y="2956309"/>
                  <a:pt x="6034222" y="2968057"/>
                </a:cubicBezTo>
                <a:cubicBezTo>
                  <a:pt x="6037274" y="2979805"/>
                  <a:pt x="6034222" y="2978161"/>
                  <a:pt x="6054410" y="2978161"/>
                </a:cubicBezTo>
                <a:cubicBezTo>
                  <a:pt x="6072672" y="2979242"/>
                  <a:pt x="6090982" y="2977808"/>
                  <a:pt x="6108869" y="2973931"/>
                </a:cubicBezTo>
                <a:cubicBezTo>
                  <a:pt x="6130935" y="2968527"/>
                  <a:pt x="6140559" y="2948321"/>
                  <a:pt x="6150888" y="2942447"/>
                </a:cubicBezTo>
                <a:cubicBezTo>
                  <a:pt x="6161216" y="2936573"/>
                  <a:pt x="6161451" y="2915427"/>
                  <a:pt x="6168258" y="2918951"/>
                </a:cubicBezTo>
                <a:cubicBezTo>
                  <a:pt x="6175066" y="2922475"/>
                  <a:pt x="6168258" y="2942447"/>
                  <a:pt x="6175066" y="2958189"/>
                </a:cubicBezTo>
                <a:cubicBezTo>
                  <a:pt x="6181873" y="2973931"/>
                  <a:pt x="6183047" y="2967823"/>
                  <a:pt x="6198540" y="2974166"/>
                </a:cubicBezTo>
                <a:cubicBezTo>
                  <a:pt x="6214033" y="2980510"/>
                  <a:pt x="6218258" y="2984505"/>
                  <a:pt x="6233986" y="2990379"/>
                </a:cubicBezTo>
                <a:cubicBezTo>
                  <a:pt x="6249713" y="2996253"/>
                  <a:pt x="6239150" y="2997192"/>
                  <a:pt x="6247600" y="3013874"/>
                </a:cubicBezTo>
                <a:cubicBezTo>
                  <a:pt x="6256051" y="3030557"/>
                  <a:pt x="6255581" y="3020688"/>
                  <a:pt x="6264033" y="3026092"/>
                </a:cubicBezTo>
                <a:cubicBezTo>
                  <a:pt x="6272483" y="3031496"/>
                  <a:pt x="6268962" y="3027737"/>
                  <a:pt x="6264033" y="3046299"/>
                </a:cubicBezTo>
                <a:cubicBezTo>
                  <a:pt x="6261075" y="3059621"/>
                  <a:pt x="6253821" y="3071604"/>
                  <a:pt x="6243375" y="3080368"/>
                </a:cubicBezTo>
                <a:cubicBezTo>
                  <a:pt x="6229291" y="3095641"/>
                  <a:pt x="6229291" y="3090941"/>
                  <a:pt x="6227178" y="3090471"/>
                </a:cubicBezTo>
                <a:cubicBezTo>
                  <a:pt x="6225066" y="3090001"/>
                  <a:pt x="6220840" y="3079193"/>
                  <a:pt x="6220840" y="3079193"/>
                </a:cubicBezTo>
                <a:cubicBezTo>
                  <a:pt x="6215136" y="3091646"/>
                  <a:pt x="6211709" y="3105015"/>
                  <a:pt x="6210746" y="3118666"/>
                </a:cubicBezTo>
                <a:cubicBezTo>
                  <a:pt x="6209338" y="3139813"/>
                  <a:pt x="6217554" y="3132059"/>
                  <a:pt x="6192202" y="3142162"/>
                </a:cubicBezTo>
                <a:cubicBezTo>
                  <a:pt x="6174409" y="3147707"/>
                  <a:pt x="6157437" y="3155626"/>
                  <a:pt x="6141733" y="3165658"/>
                </a:cubicBezTo>
                <a:cubicBezTo>
                  <a:pt x="6131874" y="3174117"/>
                  <a:pt x="6131874" y="3185160"/>
                  <a:pt x="6126240" y="3190799"/>
                </a:cubicBezTo>
                <a:cubicBezTo>
                  <a:pt x="6120606" y="3196438"/>
                  <a:pt x="6112860" y="3190799"/>
                  <a:pt x="6095959" y="3197143"/>
                </a:cubicBezTo>
                <a:cubicBezTo>
                  <a:pt x="6085771" y="3199845"/>
                  <a:pt x="6076522" y="3205296"/>
                  <a:pt x="6069198" y="3212885"/>
                </a:cubicBezTo>
                <a:cubicBezTo>
                  <a:pt x="6054644" y="3223928"/>
                  <a:pt x="6067555" y="3222753"/>
                  <a:pt x="6049246" y="3229802"/>
                </a:cubicBezTo>
                <a:cubicBezTo>
                  <a:pt x="6027133" y="3240211"/>
                  <a:pt x="6004105" y="3248552"/>
                  <a:pt x="5980467" y="3254708"/>
                </a:cubicBezTo>
                <a:cubicBezTo>
                  <a:pt x="5963565" y="3256353"/>
                  <a:pt x="5967086" y="3260817"/>
                  <a:pt x="5962861" y="3267161"/>
                </a:cubicBezTo>
                <a:cubicBezTo>
                  <a:pt x="5958636" y="3273505"/>
                  <a:pt x="5958401" y="3276559"/>
                  <a:pt x="5937039" y="3279849"/>
                </a:cubicBezTo>
                <a:cubicBezTo>
                  <a:pt x="5916218" y="3281775"/>
                  <a:pt x="5895655" y="3286028"/>
                  <a:pt x="5875772" y="3292536"/>
                </a:cubicBezTo>
                <a:cubicBezTo>
                  <a:pt x="5862627" y="3298880"/>
                  <a:pt x="5843378" y="3313448"/>
                  <a:pt x="5828824" y="3310628"/>
                </a:cubicBezTo>
                <a:cubicBezTo>
                  <a:pt x="5814271" y="3307809"/>
                  <a:pt x="5818731" y="3307339"/>
                  <a:pt x="5814271" y="3295121"/>
                </a:cubicBezTo>
                <a:cubicBezTo>
                  <a:pt x="5809153" y="3281705"/>
                  <a:pt x="5806078" y="3267607"/>
                  <a:pt x="5805116" y="3253298"/>
                </a:cubicBezTo>
                <a:cubicBezTo>
                  <a:pt x="5802604" y="3228674"/>
                  <a:pt x="5795421" y="3204756"/>
                  <a:pt x="5783989" y="3182810"/>
                </a:cubicBezTo>
                <a:cubicBezTo>
                  <a:pt x="5772252" y="3163074"/>
                  <a:pt x="5772487" y="3161664"/>
                  <a:pt x="5760515" y="3141222"/>
                </a:cubicBezTo>
                <a:cubicBezTo>
                  <a:pt x="5752205" y="3123906"/>
                  <a:pt x="5741196" y="3108046"/>
                  <a:pt x="5727886" y="3094230"/>
                </a:cubicBezTo>
                <a:cubicBezTo>
                  <a:pt x="5716619" y="3086242"/>
                  <a:pt x="5710985" y="3085772"/>
                  <a:pt x="5704412" y="3079663"/>
                </a:cubicBezTo>
                <a:cubicBezTo>
                  <a:pt x="5697839" y="3073554"/>
                  <a:pt x="5702299" y="3053348"/>
                  <a:pt x="5696666" y="3035961"/>
                </a:cubicBezTo>
                <a:cubicBezTo>
                  <a:pt x="5693379" y="3020336"/>
                  <a:pt x="5687417" y="3005393"/>
                  <a:pt x="5679060" y="2991788"/>
                </a:cubicBezTo>
                <a:cubicBezTo>
                  <a:pt x="5666525" y="2979312"/>
                  <a:pt x="5655563" y="2965355"/>
                  <a:pt x="5646431" y="2950201"/>
                </a:cubicBezTo>
                <a:cubicBezTo>
                  <a:pt x="5635164" y="2929524"/>
                  <a:pt x="5634225" y="2926705"/>
                  <a:pt x="5617793" y="2895455"/>
                </a:cubicBezTo>
                <a:cubicBezTo>
                  <a:pt x="5601361" y="2864205"/>
                  <a:pt x="5594319" y="2859741"/>
                  <a:pt x="5584225" y="2838360"/>
                </a:cubicBezTo>
                <a:cubicBezTo>
                  <a:pt x="5574132" y="2816978"/>
                  <a:pt x="5580469" y="2820973"/>
                  <a:pt x="5576479" y="2808285"/>
                </a:cubicBezTo>
                <a:cubicBezTo>
                  <a:pt x="5572488" y="2795597"/>
                  <a:pt x="5562160" y="2828961"/>
                  <a:pt x="5553005" y="2835540"/>
                </a:cubicBezTo>
                <a:cubicBezTo>
                  <a:pt x="5543850" y="2842119"/>
                  <a:pt x="5540329" y="2838830"/>
                  <a:pt x="5533756" y="2819798"/>
                </a:cubicBezTo>
                <a:cubicBezTo>
                  <a:pt x="5527184" y="2800766"/>
                  <a:pt x="5521315" y="2784319"/>
                  <a:pt x="5516385" y="2791603"/>
                </a:cubicBezTo>
                <a:cubicBezTo>
                  <a:pt x="5511456" y="2798887"/>
                  <a:pt x="5507231" y="2806640"/>
                  <a:pt x="5514273" y="2826847"/>
                </a:cubicBezTo>
                <a:cubicBezTo>
                  <a:pt x="5521315" y="2847053"/>
                  <a:pt x="5524366" y="2842589"/>
                  <a:pt x="5533521" y="2861856"/>
                </a:cubicBezTo>
                <a:cubicBezTo>
                  <a:pt x="5542676" y="2881122"/>
                  <a:pt x="5567324" y="2929054"/>
                  <a:pt x="5577418" y="2949026"/>
                </a:cubicBezTo>
                <a:cubicBezTo>
                  <a:pt x="5584624" y="2961620"/>
                  <a:pt x="5589859" y="2975247"/>
                  <a:pt x="5592911" y="2989439"/>
                </a:cubicBezTo>
                <a:cubicBezTo>
                  <a:pt x="5596432" y="3007742"/>
                  <a:pt x="5606033" y="3024283"/>
                  <a:pt x="5620140" y="3036431"/>
                </a:cubicBezTo>
                <a:cubicBezTo>
                  <a:pt x="5632817" y="3048883"/>
                  <a:pt x="5630704" y="3042305"/>
                  <a:pt x="5636338" y="3062746"/>
                </a:cubicBezTo>
                <a:cubicBezTo>
                  <a:pt x="5639812" y="3081496"/>
                  <a:pt x="5641220" y="3100551"/>
                  <a:pt x="5640563" y="3119606"/>
                </a:cubicBezTo>
                <a:cubicBezTo>
                  <a:pt x="5640563" y="3131824"/>
                  <a:pt x="5648309" y="3138403"/>
                  <a:pt x="5664037" y="3150856"/>
                </a:cubicBezTo>
                <a:cubicBezTo>
                  <a:pt x="5679765" y="3163309"/>
                  <a:pt x="5671314" y="3158844"/>
                  <a:pt x="5678356" y="3172002"/>
                </a:cubicBezTo>
                <a:cubicBezTo>
                  <a:pt x="5685563" y="3186429"/>
                  <a:pt x="5691549" y="3201443"/>
                  <a:pt x="5696196" y="3216879"/>
                </a:cubicBezTo>
                <a:cubicBezTo>
                  <a:pt x="5698497" y="3228745"/>
                  <a:pt x="5706102" y="3238872"/>
                  <a:pt x="5716853" y="3244370"/>
                </a:cubicBezTo>
                <a:cubicBezTo>
                  <a:pt x="5725468" y="3248670"/>
                  <a:pt x="5734412" y="3252288"/>
                  <a:pt x="5743614" y="3255178"/>
                </a:cubicBezTo>
                <a:cubicBezTo>
                  <a:pt x="5755351" y="3259407"/>
                  <a:pt x="5751125" y="3262461"/>
                  <a:pt x="5759341" y="3272565"/>
                </a:cubicBezTo>
                <a:cubicBezTo>
                  <a:pt x="5767557" y="3282668"/>
                  <a:pt x="5782815" y="3290422"/>
                  <a:pt x="5792440" y="3306634"/>
                </a:cubicBezTo>
                <a:cubicBezTo>
                  <a:pt x="5802064" y="3322846"/>
                  <a:pt x="5795491" y="3318147"/>
                  <a:pt x="5795022" y="3333889"/>
                </a:cubicBezTo>
                <a:cubicBezTo>
                  <a:pt x="5794552" y="3349632"/>
                  <a:pt x="5789388" y="3342348"/>
                  <a:pt x="5796430" y="3350571"/>
                </a:cubicBezTo>
                <a:cubicBezTo>
                  <a:pt x="5808355" y="3361473"/>
                  <a:pt x="5821500" y="3370942"/>
                  <a:pt x="5835632" y="3378766"/>
                </a:cubicBezTo>
                <a:cubicBezTo>
                  <a:pt x="5855820" y="3392394"/>
                  <a:pt x="5839622" y="3382761"/>
                  <a:pt x="5857697" y="3382291"/>
                </a:cubicBezTo>
                <a:cubicBezTo>
                  <a:pt x="5871876" y="3380834"/>
                  <a:pt x="5885819" y="3377686"/>
                  <a:pt x="5899246" y="3372892"/>
                </a:cubicBezTo>
                <a:cubicBezTo>
                  <a:pt x="5918730" y="3368663"/>
                  <a:pt x="5943847" y="3361380"/>
                  <a:pt x="5967790" y="3355740"/>
                </a:cubicBezTo>
                <a:cubicBezTo>
                  <a:pt x="5991734" y="3350102"/>
                  <a:pt x="6014739" y="3346342"/>
                  <a:pt x="6027649" y="3342348"/>
                </a:cubicBezTo>
                <a:cubicBezTo>
                  <a:pt x="6040560" y="3338354"/>
                  <a:pt x="6040325" y="3351746"/>
                  <a:pt x="6030936" y="3372658"/>
                </a:cubicBezTo>
                <a:cubicBezTo>
                  <a:pt x="6021546" y="3393569"/>
                  <a:pt x="6017086" y="3410956"/>
                  <a:pt x="6008870" y="3427873"/>
                </a:cubicBezTo>
                <a:cubicBezTo>
                  <a:pt x="6000654" y="3444790"/>
                  <a:pt x="5998072" y="3446435"/>
                  <a:pt x="5992204" y="3460062"/>
                </a:cubicBezTo>
                <a:cubicBezTo>
                  <a:pt x="5986335" y="3473690"/>
                  <a:pt x="5946664" y="3530550"/>
                  <a:pt x="5938448" y="3547467"/>
                </a:cubicBezTo>
                <a:cubicBezTo>
                  <a:pt x="5930467" y="3564361"/>
                  <a:pt x="5920373" y="3580150"/>
                  <a:pt x="5908401" y="3594459"/>
                </a:cubicBezTo>
                <a:cubicBezTo>
                  <a:pt x="5887181" y="3614384"/>
                  <a:pt x="5864669" y="3632922"/>
                  <a:pt x="5841031" y="3649910"/>
                </a:cubicBezTo>
                <a:cubicBezTo>
                  <a:pt x="5823425" y="3664007"/>
                  <a:pt x="5827885" y="3664007"/>
                  <a:pt x="5814740" y="3680924"/>
                </a:cubicBezTo>
                <a:cubicBezTo>
                  <a:pt x="5801594" y="3697841"/>
                  <a:pt x="5761924" y="3743893"/>
                  <a:pt x="5751125" y="3760341"/>
                </a:cubicBezTo>
                <a:cubicBezTo>
                  <a:pt x="5742416" y="3772629"/>
                  <a:pt x="5734553" y="3785505"/>
                  <a:pt x="5727651" y="3798874"/>
                </a:cubicBezTo>
                <a:cubicBezTo>
                  <a:pt x="5719670" y="3815086"/>
                  <a:pt x="5696901" y="3837877"/>
                  <a:pt x="5695492" y="3849625"/>
                </a:cubicBezTo>
                <a:cubicBezTo>
                  <a:pt x="5694084" y="3861373"/>
                  <a:pt x="5681408" y="3862783"/>
                  <a:pt x="5691032" y="3873121"/>
                </a:cubicBezTo>
                <a:cubicBezTo>
                  <a:pt x="5700656" y="3883459"/>
                  <a:pt x="5705586" y="3884869"/>
                  <a:pt x="5709107" y="3896617"/>
                </a:cubicBezTo>
                <a:cubicBezTo>
                  <a:pt x="5712628" y="3908365"/>
                  <a:pt x="5698544" y="3924342"/>
                  <a:pt x="5707698" y="3948073"/>
                </a:cubicBezTo>
                <a:cubicBezTo>
                  <a:pt x="5716853" y="3971804"/>
                  <a:pt x="5710281" y="3954652"/>
                  <a:pt x="5723895" y="3973684"/>
                </a:cubicBezTo>
                <a:cubicBezTo>
                  <a:pt x="5735445" y="3990883"/>
                  <a:pt x="5740515" y="4011606"/>
                  <a:pt x="5738215" y="4032189"/>
                </a:cubicBezTo>
                <a:cubicBezTo>
                  <a:pt x="5740750" y="4056436"/>
                  <a:pt x="5740186" y="4080919"/>
                  <a:pt x="5736572" y="4105026"/>
                </a:cubicBezTo>
                <a:cubicBezTo>
                  <a:pt x="5732323" y="4121074"/>
                  <a:pt x="5726924" y="4136769"/>
                  <a:pt x="5720375" y="4152018"/>
                </a:cubicBezTo>
                <a:cubicBezTo>
                  <a:pt x="5714271" y="4168230"/>
                  <a:pt x="5680703" y="4179273"/>
                  <a:pt x="5660750" y="4187967"/>
                </a:cubicBezTo>
                <a:cubicBezTo>
                  <a:pt x="5640798" y="4196660"/>
                  <a:pt x="5641971" y="4193136"/>
                  <a:pt x="5632817" y="4204179"/>
                </a:cubicBezTo>
                <a:cubicBezTo>
                  <a:pt x="5616549" y="4219686"/>
                  <a:pt x="5601784" y="4236674"/>
                  <a:pt x="5588685" y="4254930"/>
                </a:cubicBezTo>
                <a:cubicBezTo>
                  <a:pt x="5579765" y="4271847"/>
                  <a:pt x="5573192" y="4269968"/>
                  <a:pt x="5576714" y="4280776"/>
                </a:cubicBezTo>
                <a:cubicBezTo>
                  <a:pt x="5580235" y="4291584"/>
                  <a:pt x="5587512" y="4305446"/>
                  <a:pt x="5596666" y="4325418"/>
                </a:cubicBezTo>
                <a:cubicBezTo>
                  <a:pt x="5605821" y="4345389"/>
                  <a:pt x="5599483" y="4343745"/>
                  <a:pt x="5596666" y="4360897"/>
                </a:cubicBezTo>
                <a:cubicBezTo>
                  <a:pt x="5593850" y="4378049"/>
                  <a:pt x="5594788" y="4375465"/>
                  <a:pt x="5592206" y="4396141"/>
                </a:cubicBezTo>
                <a:cubicBezTo>
                  <a:pt x="5589624" y="4416817"/>
                  <a:pt x="5565211" y="4417757"/>
                  <a:pt x="5537277" y="4428565"/>
                </a:cubicBezTo>
                <a:cubicBezTo>
                  <a:pt x="5509343" y="4439373"/>
                  <a:pt x="5519437" y="4434204"/>
                  <a:pt x="5516151" y="4449242"/>
                </a:cubicBezTo>
                <a:cubicBezTo>
                  <a:pt x="5512864" y="4464279"/>
                  <a:pt x="5516151" y="4494354"/>
                  <a:pt x="5513803" y="4512211"/>
                </a:cubicBezTo>
                <a:cubicBezTo>
                  <a:pt x="5511456" y="4530067"/>
                  <a:pt x="5504179" y="4523019"/>
                  <a:pt x="5488921" y="4545105"/>
                </a:cubicBezTo>
                <a:cubicBezTo>
                  <a:pt x="5473663" y="4567191"/>
                  <a:pt x="5467559" y="4577765"/>
                  <a:pt x="5451362" y="4604315"/>
                </a:cubicBezTo>
                <a:cubicBezTo>
                  <a:pt x="5443334" y="4620574"/>
                  <a:pt x="5430987" y="4634319"/>
                  <a:pt x="5415682" y="4644023"/>
                </a:cubicBezTo>
                <a:cubicBezTo>
                  <a:pt x="5395259" y="4660705"/>
                  <a:pt x="5378828" y="4664934"/>
                  <a:pt x="5369907" y="4683966"/>
                </a:cubicBezTo>
                <a:cubicBezTo>
                  <a:pt x="5360988" y="4702998"/>
                  <a:pt x="5350424" y="4690545"/>
                  <a:pt x="5306293" y="4704642"/>
                </a:cubicBezTo>
                <a:cubicBezTo>
                  <a:pt x="5289533" y="4712960"/>
                  <a:pt x="5271012" y="4717072"/>
                  <a:pt x="5252303" y="4716625"/>
                </a:cubicBezTo>
                <a:cubicBezTo>
                  <a:pt x="5210519" y="4721324"/>
                  <a:pt x="5195496" y="4724614"/>
                  <a:pt x="5173196" y="4728608"/>
                </a:cubicBezTo>
                <a:cubicBezTo>
                  <a:pt x="5150895" y="4732603"/>
                  <a:pt x="5153947" y="4727434"/>
                  <a:pt x="5140332" y="4712396"/>
                </a:cubicBezTo>
                <a:cubicBezTo>
                  <a:pt x="5126717" y="4697359"/>
                  <a:pt x="5124604" y="4698769"/>
                  <a:pt x="5118501" y="4686316"/>
                </a:cubicBezTo>
                <a:cubicBezTo>
                  <a:pt x="5112398" y="4673863"/>
                  <a:pt x="5116858" y="4670808"/>
                  <a:pt x="5114980" y="4648487"/>
                </a:cubicBezTo>
                <a:cubicBezTo>
                  <a:pt x="5115309" y="4635118"/>
                  <a:pt x="5111083" y="4622031"/>
                  <a:pt x="5103008" y="4611364"/>
                </a:cubicBezTo>
                <a:cubicBezTo>
                  <a:pt x="5096224" y="4599169"/>
                  <a:pt x="5090661" y="4586340"/>
                  <a:pt x="5086341" y="4573065"/>
                </a:cubicBezTo>
                <a:cubicBezTo>
                  <a:pt x="5080544" y="4557558"/>
                  <a:pt x="5072656" y="4542943"/>
                  <a:pt x="5062867" y="4529598"/>
                </a:cubicBezTo>
                <a:cubicBezTo>
                  <a:pt x="5052774" y="4514795"/>
                  <a:pt x="5049957" y="4519494"/>
                  <a:pt x="5040567" y="4509861"/>
                </a:cubicBezTo>
                <a:cubicBezTo>
                  <a:pt x="5032962" y="4500956"/>
                  <a:pt x="5028807" y="4489607"/>
                  <a:pt x="5028830" y="4477907"/>
                </a:cubicBezTo>
                <a:cubicBezTo>
                  <a:pt x="5026718" y="4464279"/>
                  <a:pt x="5023431" y="4430915"/>
                  <a:pt x="5018971" y="4397786"/>
                </a:cubicBezTo>
                <a:cubicBezTo>
                  <a:pt x="5014511" y="4364656"/>
                  <a:pt x="5018971" y="4381808"/>
                  <a:pt x="5013103" y="4367476"/>
                </a:cubicBezTo>
                <a:cubicBezTo>
                  <a:pt x="5007234" y="4353143"/>
                  <a:pt x="5001366" y="4335521"/>
                  <a:pt x="4992211" y="4316255"/>
                </a:cubicBezTo>
                <a:cubicBezTo>
                  <a:pt x="4986530" y="4303191"/>
                  <a:pt x="4979957" y="4290550"/>
                  <a:pt x="4972493" y="4278426"/>
                </a:cubicBezTo>
                <a:cubicBezTo>
                  <a:pt x="4963925" y="4265597"/>
                  <a:pt x="4956765" y="4251899"/>
                  <a:pt x="4951131" y="4237543"/>
                </a:cubicBezTo>
                <a:cubicBezTo>
                  <a:pt x="4942211" y="4216867"/>
                  <a:pt x="4941038" y="4226030"/>
                  <a:pt x="4940334" y="4218041"/>
                </a:cubicBezTo>
                <a:cubicBezTo>
                  <a:pt x="4939629" y="4210053"/>
                  <a:pt x="4944793" y="4194545"/>
                  <a:pt x="4945497" y="4181623"/>
                </a:cubicBezTo>
                <a:cubicBezTo>
                  <a:pt x="4946202" y="4168700"/>
                  <a:pt x="4950662" y="4151548"/>
                  <a:pt x="4953948" y="4130167"/>
                </a:cubicBezTo>
                <a:cubicBezTo>
                  <a:pt x="4957234" y="4108785"/>
                  <a:pt x="4949253" y="4109020"/>
                  <a:pt x="4958174" y="4094218"/>
                </a:cubicBezTo>
                <a:cubicBezTo>
                  <a:pt x="4967657" y="4080285"/>
                  <a:pt x="4975545" y="4065294"/>
                  <a:pt x="4981648" y="4049575"/>
                </a:cubicBezTo>
                <a:cubicBezTo>
                  <a:pt x="4986530" y="4037287"/>
                  <a:pt x="4988314" y="4023965"/>
                  <a:pt x="4986812" y="4010807"/>
                </a:cubicBezTo>
                <a:cubicBezTo>
                  <a:pt x="4987328" y="3997955"/>
                  <a:pt x="4984324" y="3985197"/>
                  <a:pt x="4978127" y="3973919"/>
                </a:cubicBezTo>
                <a:cubicBezTo>
                  <a:pt x="4971789" y="3956062"/>
                  <a:pt x="4969441" y="3935385"/>
                  <a:pt x="4961695" y="3907190"/>
                </a:cubicBezTo>
                <a:cubicBezTo>
                  <a:pt x="4957376" y="3894714"/>
                  <a:pt x="4954465" y="3881791"/>
                  <a:pt x="4953009" y="3868657"/>
                </a:cubicBezTo>
                <a:cubicBezTo>
                  <a:pt x="4950756" y="3851481"/>
                  <a:pt x="4946836" y="3834541"/>
                  <a:pt x="4941272" y="3818141"/>
                </a:cubicBezTo>
                <a:cubicBezTo>
                  <a:pt x="4935873" y="3803338"/>
                  <a:pt x="4933291" y="3809212"/>
                  <a:pt x="4921554" y="3799579"/>
                </a:cubicBezTo>
                <a:cubicBezTo>
                  <a:pt x="4909817" y="3789945"/>
                  <a:pt x="4917564" y="3794175"/>
                  <a:pt x="4907470" y="3783366"/>
                </a:cubicBezTo>
                <a:cubicBezTo>
                  <a:pt x="4897376" y="3772558"/>
                  <a:pt x="4899019" y="3769269"/>
                  <a:pt x="4889160" y="3757521"/>
                </a:cubicBezTo>
                <a:cubicBezTo>
                  <a:pt x="4881906" y="3749744"/>
                  <a:pt x="4875451" y="3741238"/>
                  <a:pt x="4869912" y="3732145"/>
                </a:cubicBezTo>
                <a:cubicBezTo>
                  <a:pt x="4861930" y="3718988"/>
                  <a:pt x="4866390" y="3726976"/>
                  <a:pt x="4867329" y="3704655"/>
                </a:cubicBezTo>
                <a:cubicBezTo>
                  <a:pt x="4868268" y="3682334"/>
                  <a:pt x="4874841" y="3640276"/>
                  <a:pt x="4878831" y="3615841"/>
                </a:cubicBezTo>
                <a:cubicBezTo>
                  <a:pt x="4882822" y="3591405"/>
                  <a:pt x="4883761" y="3592345"/>
                  <a:pt x="4874371" y="3582476"/>
                </a:cubicBezTo>
                <a:cubicBezTo>
                  <a:pt x="4864982" y="3572608"/>
                  <a:pt x="4858175" y="3557570"/>
                  <a:pt x="4850897" y="3555221"/>
                </a:cubicBezTo>
                <a:cubicBezTo>
                  <a:pt x="4843620" y="3552871"/>
                  <a:pt x="4827423" y="3557570"/>
                  <a:pt x="4800898" y="3557101"/>
                </a:cubicBezTo>
                <a:cubicBezTo>
                  <a:pt x="4774372" y="3556631"/>
                  <a:pt x="4777424" y="3550992"/>
                  <a:pt x="4765687" y="3538069"/>
                </a:cubicBezTo>
                <a:cubicBezTo>
                  <a:pt x="4753950" y="3525146"/>
                  <a:pt x="4740335" y="3507759"/>
                  <a:pt x="4735171" y="3503060"/>
                </a:cubicBezTo>
                <a:cubicBezTo>
                  <a:pt x="4730006" y="3498361"/>
                  <a:pt x="4721321" y="3498596"/>
                  <a:pt x="4678129" y="3501885"/>
                </a:cubicBezTo>
                <a:cubicBezTo>
                  <a:pt x="4634937" y="3505175"/>
                  <a:pt x="4660993" y="3505879"/>
                  <a:pt x="4631181" y="3510344"/>
                </a:cubicBezTo>
                <a:cubicBezTo>
                  <a:pt x="4601369" y="3514808"/>
                  <a:pt x="4591040" y="3529845"/>
                  <a:pt x="4568975" y="3537599"/>
                </a:cubicBezTo>
                <a:cubicBezTo>
                  <a:pt x="4546909" y="3545353"/>
                  <a:pt x="4540336" y="3543473"/>
                  <a:pt x="4501369" y="3535719"/>
                </a:cubicBezTo>
                <a:cubicBezTo>
                  <a:pt x="4474046" y="3531349"/>
                  <a:pt x="4446088" y="3537575"/>
                  <a:pt x="4423201" y="3553107"/>
                </a:cubicBezTo>
                <a:cubicBezTo>
                  <a:pt x="4408929" y="3560884"/>
                  <a:pt x="4391277" y="3558722"/>
                  <a:pt x="4379305" y="3547702"/>
                </a:cubicBezTo>
                <a:cubicBezTo>
                  <a:pt x="4365314" y="3536495"/>
                  <a:pt x="4350197" y="3526721"/>
                  <a:pt x="4334235" y="3518567"/>
                </a:cubicBezTo>
                <a:cubicBezTo>
                  <a:pt x="4311934" y="3507524"/>
                  <a:pt x="4317099" y="3501650"/>
                  <a:pt x="4295268" y="3490842"/>
                </a:cubicBezTo>
                <a:cubicBezTo>
                  <a:pt x="4273437" y="3480034"/>
                  <a:pt x="4280479" y="3479564"/>
                  <a:pt x="4262404" y="3462412"/>
                </a:cubicBezTo>
                <a:cubicBezTo>
                  <a:pt x="4244329" y="3445260"/>
                  <a:pt x="4242921" y="3427873"/>
                  <a:pt x="4230245" y="3410016"/>
                </a:cubicBezTo>
                <a:cubicBezTo>
                  <a:pt x="4218226" y="3388494"/>
                  <a:pt x="4204822" y="3367771"/>
                  <a:pt x="4190104" y="3347987"/>
                </a:cubicBezTo>
                <a:cubicBezTo>
                  <a:pt x="4174893" y="3326065"/>
                  <a:pt x="4161020" y="3303227"/>
                  <a:pt x="4148555" y="3279614"/>
                </a:cubicBezTo>
                <a:cubicBezTo>
                  <a:pt x="4140339" y="3268101"/>
                  <a:pt x="4134001" y="3267161"/>
                  <a:pt x="4134236" y="3261522"/>
                </a:cubicBezTo>
                <a:cubicBezTo>
                  <a:pt x="4134471" y="3255883"/>
                  <a:pt x="4150433" y="3223928"/>
                  <a:pt x="4157710" y="3207246"/>
                </a:cubicBezTo>
                <a:cubicBezTo>
                  <a:pt x="4161982" y="3199234"/>
                  <a:pt x="4165832" y="3191010"/>
                  <a:pt x="4169212" y="3182575"/>
                </a:cubicBezTo>
                <a:cubicBezTo>
                  <a:pt x="4169870" y="3163027"/>
                  <a:pt x="4166349" y="3143549"/>
                  <a:pt x="4158884" y="3125480"/>
                </a:cubicBezTo>
                <a:cubicBezTo>
                  <a:pt x="4152546" y="3109033"/>
                  <a:pt x="4145269" y="3074494"/>
                  <a:pt x="4140104" y="3058282"/>
                </a:cubicBezTo>
                <a:cubicBezTo>
                  <a:pt x="4134940" y="3042070"/>
                  <a:pt x="4142922" y="3041835"/>
                  <a:pt x="4149025" y="3032671"/>
                </a:cubicBezTo>
                <a:cubicBezTo>
                  <a:pt x="4162147" y="3014485"/>
                  <a:pt x="4174142" y="2995477"/>
                  <a:pt x="4184940" y="2975811"/>
                </a:cubicBezTo>
                <a:cubicBezTo>
                  <a:pt x="4200198" y="2947381"/>
                  <a:pt x="4208414" y="2933518"/>
                  <a:pt x="4216865" y="2920361"/>
                </a:cubicBezTo>
                <a:cubicBezTo>
                  <a:pt x="4227639" y="2897593"/>
                  <a:pt x="4240526" y="2875883"/>
                  <a:pt x="4255362" y="2855512"/>
                </a:cubicBezTo>
                <a:cubicBezTo>
                  <a:pt x="4272780" y="2840827"/>
                  <a:pt x="4291395" y="2827622"/>
                  <a:pt x="4310995" y="2816039"/>
                </a:cubicBezTo>
                <a:cubicBezTo>
                  <a:pt x="4324141" y="2809225"/>
                  <a:pt x="4334469" y="2805466"/>
                  <a:pt x="4337051" y="2799592"/>
                </a:cubicBezTo>
                <a:cubicBezTo>
                  <a:pt x="4339634" y="2793718"/>
                  <a:pt x="4344798" y="2744376"/>
                  <a:pt x="4348554" y="2723700"/>
                </a:cubicBezTo>
                <a:cubicBezTo>
                  <a:pt x="4352310" y="2703023"/>
                  <a:pt x="4347145" y="2691510"/>
                  <a:pt x="4362169" y="2683522"/>
                </a:cubicBezTo>
                <a:cubicBezTo>
                  <a:pt x="4377192" y="2675533"/>
                  <a:pt x="4401136" y="2660026"/>
                  <a:pt x="4413577" y="2653682"/>
                </a:cubicBezTo>
                <a:cubicBezTo>
                  <a:pt x="4426018" y="2647338"/>
                  <a:pt x="4428131" y="2636295"/>
                  <a:pt x="4434469" y="2621022"/>
                </a:cubicBezTo>
                <a:cubicBezTo>
                  <a:pt x="4440806" y="2605750"/>
                  <a:pt x="4443624" y="2586718"/>
                  <a:pt x="4453248" y="2580609"/>
                </a:cubicBezTo>
                <a:cubicBezTo>
                  <a:pt x="4462872" y="2574500"/>
                  <a:pt x="4460055" y="2583194"/>
                  <a:pt x="4472731" y="2591653"/>
                </a:cubicBezTo>
                <a:cubicBezTo>
                  <a:pt x="4478647" y="2596704"/>
                  <a:pt x="4485619" y="2600322"/>
                  <a:pt x="4493154" y="2602226"/>
                </a:cubicBezTo>
                <a:cubicBezTo>
                  <a:pt x="4499022" y="2603636"/>
                  <a:pt x="4504421" y="2597527"/>
                  <a:pt x="4519210" y="2597292"/>
                </a:cubicBezTo>
                <a:cubicBezTo>
                  <a:pt x="4528083" y="2596305"/>
                  <a:pt x="4537003" y="2598537"/>
                  <a:pt x="4544327" y="2603636"/>
                </a:cubicBezTo>
                <a:cubicBezTo>
                  <a:pt x="4553012" y="2608335"/>
                  <a:pt x="4548317" y="2608335"/>
                  <a:pt x="4573435" y="2593062"/>
                </a:cubicBezTo>
                <a:cubicBezTo>
                  <a:pt x="4597989" y="2577884"/>
                  <a:pt x="4624115" y="2565431"/>
                  <a:pt x="4651368" y="2555939"/>
                </a:cubicBezTo>
                <a:cubicBezTo>
                  <a:pt x="4674021" y="2546470"/>
                  <a:pt x="4697636" y="2539538"/>
                  <a:pt x="4721790" y="2535262"/>
                </a:cubicBezTo>
                <a:cubicBezTo>
                  <a:pt x="4737049" y="2533383"/>
                  <a:pt x="4729302" y="2535262"/>
                  <a:pt x="4746438" y="2542311"/>
                </a:cubicBezTo>
                <a:cubicBezTo>
                  <a:pt x="4763574" y="2549360"/>
                  <a:pt x="4764279" y="2551944"/>
                  <a:pt x="4767799" y="2547010"/>
                </a:cubicBezTo>
                <a:cubicBezTo>
                  <a:pt x="4771320" y="2542076"/>
                  <a:pt x="4782353" y="2527979"/>
                  <a:pt x="4789630" y="2528448"/>
                </a:cubicBezTo>
                <a:cubicBezTo>
                  <a:pt x="4796907" y="2528918"/>
                  <a:pt x="4805123" y="2531973"/>
                  <a:pt x="4823668" y="2535262"/>
                </a:cubicBezTo>
                <a:cubicBezTo>
                  <a:pt x="4834794" y="2538575"/>
                  <a:pt x="4846743" y="2537659"/>
                  <a:pt x="4857235" y="2532678"/>
                </a:cubicBezTo>
                <a:cubicBezTo>
                  <a:pt x="4864747" y="2528683"/>
                  <a:pt x="4874371" y="2520695"/>
                  <a:pt x="4876249" y="2520695"/>
                </a:cubicBezTo>
                <a:cubicBezTo>
                  <a:pt x="4878127" y="2520695"/>
                  <a:pt x="4893855" y="2526334"/>
                  <a:pt x="4906766" y="2531033"/>
                </a:cubicBezTo>
                <a:cubicBezTo>
                  <a:pt x="4919676" y="2535732"/>
                  <a:pt x="4919676" y="2536437"/>
                  <a:pt x="4917094" y="2539727"/>
                </a:cubicBezTo>
                <a:cubicBezTo>
                  <a:pt x="4911742" y="2545812"/>
                  <a:pt x="4907517" y="2552814"/>
                  <a:pt x="4904653" y="2560403"/>
                </a:cubicBezTo>
                <a:cubicBezTo>
                  <a:pt x="4898315" y="2574266"/>
                  <a:pt x="4901367" y="2566747"/>
                  <a:pt x="4907235" y="2581549"/>
                </a:cubicBezTo>
                <a:cubicBezTo>
                  <a:pt x="4913104" y="2596352"/>
                  <a:pt x="4917329" y="2595412"/>
                  <a:pt x="4914747" y="2605045"/>
                </a:cubicBezTo>
                <a:cubicBezTo>
                  <a:pt x="4908925" y="2616746"/>
                  <a:pt x="4900968" y="2627272"/>
                  <a:pt x="4891273" y="2636060"/>
                </a:cubicBezTo>
                <a:cubicBezTo>
                  <a:pt x="4882353" y="2646633"/>
                  <a:pt x="4884465" y="2648278"/>
                  <a:pt x="4906061" y="2659556"/>
                </a:cubicBezTo>
                <a:cubicBezTo>
                  <a:pt x="4919183" y="2667544"/>
                  <a:pt x="4932822" y="2674617"/>
                  <a:pt x="4946906" y="2680702"/>
                </a:cubicBezTo>
                <a:cubicBezTo>
                  <a:pt x="4964277" y="2687586"/>
                  <a:pt x="4982281" y="2692779"/>
                  <a:pt x="5000662" y="2696209"/>
                </a:cubicBezTo>
                <a:cubicBezTo>
                  <a:pt x="5029065" y="2704668"/>
                  <a:pt x="5025544" y="2705608"/>
                  <a:pt x="5035403" y="2717121"/>
                </a:cubicBezTo>
                <a:cubicBezTo>
                  <a:pt x="5045262" y="2728634"/>
                  <a:pt x="5045732" y="2740617"/>
                  <a:pt x="5062867" y="2745316"/>
                </a:cubicBezTo>
                <a:cubicBezTo>
                  <a:pt x="5078126" y="2748464"/>
                  <a:pt x="5093172" y="2752529"/>
                  <a:pt x="5107938" y="2757534"/>
                </a:cubicBezTo>
                <a:cubicBezTo>
                  <a:pt x="5117750" y="2764794"/>
                  <a:pt x="5128924" y="2769987"/>
                  <a:pt x="5140801" y="2772806"/>
                </a:cubicBezTo>
                <a:cubicBezTo>
                  <a:pt x="5153947" y="2775156"/>
                  <a:pt x="5153947" y="2777035"/>
                  <a:pt x="5160519" y="2767167"/>
                </a:cubicBezTo>
                <a:cubicBezTo>
                  <a:pt x="5167092" y="2757299"/>
                  <a:pt x="5172256" y="2748840"/>
                  <a:pt x="5169909" y="2743671"/>
                </a:cubicBezTo>
                <a:cubicBezTo>
                  <a:pt x="5167562" y="2738502"/>
                  <a:pt x="5160050" y="2730983"/>
                  <a:pt x="5161693" y="2726284"/>
                </a:cubicBezTo>
                <a:cubicBezTo>
                  <a:pt x="5166599" y="2716181"/>
                  <a:pt x="5172092" y="2706383"/>
                  <a:pt x="5178125" y="2696914"/>
                </a:cubicBezTo>
                <a:cubicBezTo>
                  <a:pt x="5181646" y="2691040"/>
                  <a:pt x="5190332" y="2689631"/>
                  <a:pt x="5211458" y="2688691"/>
                </a:cubicBezTo>
                <a:cubicBezTo>
                  <a:pt x="5232585" y="2687751"/>
                  <a:pt x="5247139" y="2684696"/>
                  <a:pt x="5250660" y="2697149"/>
                </a:cubicBezTo>
                <a:cubicBezTo>
                  <a:pt x="5254181" y="2709602"/>
                  <a:pt x="5253477" y="2703728"/>
                  <a:pt x="5269674" y="2710542"/>
                </a:cubicBezTo>
                <a:cubicBezTo>
                  <a:pt x="5285871" y="2717356"/>
                  <a:pt x="5287514" y="2717121"/>
                  <a:pt x="5301129" y="2722525"/>
                </a:cubicBezTo>
                <a:cubicBezTo>
                  <a:pt x="5314744" y="2727929"/>
                  <a:pt x="5307936" y="2735213"/>
                  <a:pt x="5314744" y="2734743"/>
                </a:cubicBezTo>
                <a:cubicBezTo>
                  <a:pt x="5325119" y="2733356"/>
                  <a:pt x="5335636" y="2734085"/>
                  <a:pt x="5345729" y="2736857"/>
                </a:cubicBezTo>
                <a:cubicBezTo>
                  <a:pt x="5365307" y="2744987"/>
                  <a:pt x="5385940" y="2750368"/>
                  <a:pt x="5406996" y="2752835"/>
                </a:cubicBezTo>
                <a:cubicBezTo>
                  <a:pt x="5420283" y="2754103"/>
                  <a:pt x="5433663" y="2751237"/>
                  <a:pt x="5445259" y="2744611"/>
                </a:cubicBezTo>
                <a:cubicBezTo>
                  <a:pt x="5448780" y="2742966"/>
                  <a:pt x="5466386" y="2721115"/>
                  <a:pt x="5476949" y="2736153"/>
                </a:cubicBezTo>
                <a:cubicBezTo>
                  <a:pt x="5487512" y="2751190"/>
                  <a:pt x="5500423" y="2751425"/>
                  <a:pt x="5527184" y="2749780"/>
                </a:cubicBezTo>
                <a:cubicBezTo>
                  <a:pt x="5553944" y="2748135"/>
                  <a:pt x="5553474" y="2744376"/>
                  <a:pt x="5559343" y="2737562"/>
                </a:cubicBezTo>
                <a:cubicBezTo>
                  <a:pt x="5570869" y="2722666"/>
                  <a:pt x="5579906" y="2706007"/>
                  <a:pt x="5586103" y="2688221"/>
                </a:cubicBezTo>
                <a:cubicBezTo>
                  <a:pt x="5591268" y="2670599"/>
                  <a:pt x="5605117" y="2632535"/>
                  <a:pt x="5609577" y="2615383"/>
                </a:cubicBezTo>
                <a:cubicBezTo>
                  <a:pt x="5611807" y="2601873"/>
                  <a:pt x="5611244" y="2588034"/>
                  <a:pt x="5607934" y="2574735"/>
                </a:cubicBezTo>
                <a:cubicBezTo>
                  <a:pt x="5607089" y="2564891"/>
                  <a:pt x="5608873" y="2554999"/>
                  <a:pt x="5613098" y="2546070"/>
                </a:cubicBezTo>
                <a:cubicBezTo>
                  <a:pt x="5617089" y="2534557"/>
                  <a:pt x="5600422" y="2541371"/>
                  <a:pt x="5593850" y="2543721"/>
                </a:cubicBezTo>
                <a:cubicBezTo>
                  <a:pt x="5587277" y="2546070"/>
                  <a:pt x="5585164" y="2540196"/>
                  <a:pt x="5579061" y="2538552"/>
                </a:cubicBezTo>
                <a:cubicBezTo>
                  <a:pt x="5572958" y="2536907"/>
                  <a:pt x="5566620" y="2535262"/>
                  <a:pt x="5561925" y="2546775"/>
                </a:cubicBezTo>
                <a:cubicBezTo>
                  <a:pt x="5557230" y="2558288"/>
                  <a:pt x="5559577" y="2563927"/>
                  <a:pt x="5534930" y="2562752"/>
                </a:cubicBezTo>
                <a:cubicBezTo>
                  <a:pt x="5510282" y="2561578"/>
                  <a:pt x="5514977" y="2559933"/>
                  <a:pt x="5506996" y="2551239"/>
                </a:cubicBezTo>
                <a:cubicBezTo>
                  <a:pt x="5497536" y="2543744"/>
                  <a:pt x="5486292" y="2538810"/>
                  <a:pt x="5474367" y="2536907"/>
                </a:cubicBezTo>
                <a:cubicBezTo>
                  <a:pt x="5463569" y="2533853"/>
                  <a:pt x="5462395" y="2534322"/>
                  <a:pt x="5461691" y="2541136"/>
                </a:cubicBezTo>
                <a:cubicBezTo>
                  <a:pt x="5460987" y="2547950"/>
                  <a:pt x="5461691" y="2552884"/>
                  <a:pt x="5452536" y="2555704"/>
                </a:cubicBezTo>
                <a:cubicBezTo>
                  <a:pt x="5438287" y="2557513"/>
                  <a:pt x="5423851" y="2554811"/>
                  <a:pt x="5411222" y="2547950"/>
                </a:cubicBezTo>
                <a:cubicBezTo>
                  <a:pt x="5397912" y="2542170"/>
                  <a:pt x="5386034" y="2533500"/>
                  <a:pt x="5376480" y="2522574"/>
                </a:cubicBezTo>
                <a:cubicBezTo>
                  <a:pt x="5361457" y="2507772"/>
                  <a:pt x="5363570" y="2507772"/>
                  <a:pt x="5357466" y="2485216"/>
                </a:cubicBezTo>
                <a:cubicBezTo>
                  <a:pt x="5352302" y="2469450"/>
                  <a:pt x="5351105" y="2452674"/>
                  <a:pt x="5353945" y="2436344"/>
                </a:cubicBezTo>
                <a:cubicBezTo>
                  <a:pt x="5356527" y="2429766"/>
                  <a:pt x="5360988" y="2427651"/>
                  <a:pt x="5349485" y="2431175"/>
                </a:cubicBezTo>
                <a:cubicBezTo>
                  <a:pt x="5337983" y="2434700"/>
                  <a:pt x="5330237" y="2436579"/>
                  <a:pt x="5337983" y="2419427"/>
                </a:cubicBezTo>
                <a:cubicBezTo>
                  <a:pt x="5345729" y="2402275"/>
                  <a:pt x="5352772" y="2401570"/>
                  <a:pt x="5361457" y="2399221"/>
                </a:cubicBezTo>
                <a:cubicBezTo>
                  <a:pt x="5373171" y="2397177"/>
                  <a:pt x="5385025" y="2396096"/>
                  <a:pt x="5396903" y="2395931"/>
                </a:cubicBezTo>
                <a:cubicBezTo>
                  <a:pt x="5408311" y="2394404"/>
                  <a:pt x="5419321" y="2390645"/>
                  <a:pt x="5429297" y="2384888"/>
                </a:cubicBezTo>
                <a:cubicBezTo>
                  <a:pt x="5434461" y="2382539"/>
                  <a:pt x="5445494" y="2379014"/>
                  <a:pt x="5439860" y="2377369"/>
                </a:cubicBezTo>
                <a:cubicBezTo>
                  <a:pt x="5434226" y="2375725"/>
                  <a:pt x="5416386" y="2374080"/>
                  <a:pt x="5420377" y="2369381"/>
                </a:cubicBezTo>
                <a:cubicBezTo>
                  <a:pt x="5424367" y="2364682"/>
                  <a:pt x="5425306" y="2364917"/>
                  <a:pt x="5434226" y="2363977"/>
                </a:cubicBezTo>
                <a:cubicBezTo>
                  <a:pt x="5443147" y="2363037"/>
                  <a:pt x="5457700" y="2362567"/>
                  <a:pt x="5469672" y="2361862"/>
                </a:cubicBezTo>
                <a:cubicBezTo>
                  <a:pt x="5481644" y="2361157"/>
                  <a:pt x="5488686" y="2363272"/>
                  <a:pt x="5493146" y="2355988"/>
                </a:cubicBezTo>
                <a:cubicBezTo>
                  <a:pt x="5497066" y="2346672"/>
                  <a:pt x="5503381" y="2338564"/>
                  <a:pt x="5511456" y="2332492"/>
                </a:cubicBezTo>
                <a:cubicBezTo>
                  <a:pt x="5520846" y="2326618"/>
                  <a:pt x="5530939" y="2329673"/>
                  <a:pt x="5555587" y="2328733"/>
                </a:cubicBezTo>
                <a:cubicBezTo>
                  <a:pt x="5580235" y="2327793"/>
                  <a:pt x="5576244" y="2333667"/>
                  <a:pt x="5584460" y="2339306"/>
                </a:cubicBezTo>
                <a:cubicBezTo>
                  <a:pt x="5592676" y="2344945"/>
                  <a:pt x="5597606" y="2342361"/>
                  <a:pt x="5607934" y="2344240"/>
                </a:cubicBezTo>
                <a:cubicBezTo>
                  <a:pt x="5618262" y="2346120"/>
                  <a:pt x="5611925" y="2352464"/>
                  <a:pt x="5619906" y="2355753"/>
                </a:cubicBezTo>
                <a:cubicBezTo>
                  <a:pt x="5627887" y="2359043"/>
                  <a:pt x="5643380" y="2362332"/>
                  <a:pt x="5660516" y="2367971"/>
                </a:cubicBezTo>
                <a:cubicBezTo>
                  <a:pt x="5677652" y="2373610"/>
                  <a:pt x="5666619" y="2371261"/>
                  <a:pt x="5688450" y="2371261"/>
                </a:cubicBezTo>
                <a:cubicBezTo>
                  <a:pt x="5701361" y="2372036"/>
                  <a:pt x="5714295" y="2371073"/>
                  <a:pt x="5726947" y="2368441"/>
                </a:cubicBezTo>
                <a:cubicBezTo>
                  <a:pt x="5740632" y="2365810"/>
                  <a:pt x="5753355" y="2359560"/>
                  <a:pt x="5763801" y="2350349"/>
                </a:cubicBezTo>
                <a:cubicBezTo>
                  <a:pt x="5776243" y="2341656"/>
                  <a:pt x="5767557" y="2322624"/>
                  <a:pt x="5763801" y="2308057"/>
                </a:cubicBezTo>
                <a:cubicBezTo>
                  <a:pt x="5760046" y="2293489"/>
                  <a:pt x="5740327" y="2284561"/>
                  <a:pt x="5731172" y="2277042"/>
                </a:cubicBezTo>
                <a:cubicBezTo>
                  <a:pt x="5722018" y="2269523"/>
                  <a:pt x="5703473" y="2248847"/>
                  <a:pt x="5693379" y="2240388"/>
                </a:cubicBezTo>
                <a:cubicBezTo>
                  <a:pt x="5682933" y="2233328"/>
                  <a:pt x="5671760" y="2227418"/>
                  <a:pt x="5660046" y="2222766"/>
                </a:cubicBezTo>
                <a:cubicBezTo>
                  <a:pt x="5649013" y="2216657"/>
                  <a:pt x="5628826" y="2206319"/>
                  <a:pt x="5626948" y="2199270"/>
                </a:cubicBezTo>
                <a:cubicBezTo>
                  <a:pt x="5625070" y="2192222"/>
                  <a:pt x="5631408" y="2191047"/>
                  <a:pt x="5647840" y="2187052"/>
                </a:cubicBezTo>
                <a:cubicBezTo>
                  <a:pt x="5664272" y="2183058"/>
                  <a:pt x="5659107" y="2179534"/>
                  <a:pt x="5662159" y="2170840"/>
                </a:cubicBezTo>
                <a:cubicBezTo>
                  <a:pt x="5665210" y="2162147"/>
                  <a:pt x="5666854" y="2162382"/>
                  <a:pt x="5680469" y="2157213"/>
                </a:cubicBezTo>
                <a:cubicBezTo>
                  <a:pt x="5694084" y="2152044"/>
                  <a:pt x="5664741" y="2141940"/>
                  <a:pt x="5660750" y="2136301"/>
                </a:cubicBezTo>
                <a:cubicBezTo>
                  <a:pt x="5656760" y="2130662"/>
                  <a:pt x="5669671" y="2132072"/>
                  <a:pt x="5684224" y="2129017"/>
                </a:cubicBezTo>
                <a:cubicBezTo>
                  <a:pt x="5692628" y="2128190"/>
                  <a:pt x="5699459" y="2121844"/>
                  <a:pt x="5700891" y="2113510"/>
                </a:cubicBezTo>
                <a:cubicBezTo>
                  <a:pt x="5702769" y="2107871"/>
                  <a:pt x="5702065" y="2105052"/>
                  <a:pt x="5686102" y="2105286"/>
                </a:cubicBezTo>
                <a:cubicBezTo>
                  <a:pt x="5664647" y="2107859"/>
                  <a:pt x="5643474" y="2112582"/>
                  <a:pt x="5622957" y="2119384"/>
                </a:cubicBezTo>
                <a:cubicBezTo>
                  <a:pt x="5595962" y="2126668"/>
                  <a:pt x="5608169" y="2126903"/>
                  <a:pt x="5591972" y="2139591"/>
                </a:cubicBezTo>
                <a:cubicBezTo>
                  <a:pt x="5575775" y="2152278"/>
                  <a:pt x="5574601" y="2146874"/>
                  <a:pt x="5576714" y="2153923"/>
                </a:cubicBezTo>
                <a:cubicBezTo>
                  <a:pt x="5578826" y="2160972"/>
                  <a:pt x="5579765" y="2167551"/>
                  <a:pt x="5596432" y="2177419"/>
                </a:cubicBezTo>
                <a:cubicBezTo>
                  <a:pt x="5613098" y="2187287"/>
                  <a:pt x="5606056" y="2186348"/>
                  <a:pt x="5610516" y="2187522"/>
                </a:cubicBezTo>
                <a:cubicBezTo>
                  <a:pt x="5614976" y="2188697"/>
                  <a:pt x="5626479" y="2190577"/>
                  <a:pt x="5621314" y="2192222"/>
                </a:cubicBezTo>
                <a:cubicBezTo>
                  <a:pt x="5616150" y="2193866"/>
                  <a:pt x="5611690" y="2201620"/>
                  <a:pt x="5604178" y="2201620"/>
                </a:cubicBezTo>
                <a:cubicBezTo>
                  <a:pt x="5596666" y="2201620"/>
                  <a:pt x="5593380" y="2209139"/>
                  <a:pt x="5580704" y="2216422"/>
                </a:cubicBezTo>
                <a:cubicBezTo>
                  <a:pt x="5572277" y="2221627"/>
                  <a:pt x="5562841" y="2224989"/>
                  <a:pt x="5553005" y="2226291"/>
                </a:cubicBezTo>
                <a:cubicBezTo>
                  <a:pt x="5543615" y="2227700"/>
                  <a:pt x="5536808" y="2224646"/>
                  <a:pt x="5538216" y="2208669"/>
                </a:cubicBezTo>
                <a:cubicBezTo>
                  <a:pt x="5539625" y="2192691"/>
                  <a:pt x="5533521" y="2203500"/>
                  <a:pt x="5523428" y="2199740"/>
                </a:cubicBezTo>
                <a:cubicBezTo>
                  <a:pt x="5518357" y="2198107"/>
                  <a:pt x="5513709" y="2195379"/>
                  <a:pt x="5509813" y="2191752"/>
                </a:cubicBezTo>
                <a:cubicBezTo>
                  <a:pt x="5516784" y="2189261"/>
                  <a:pt x="5523475" y="2186030"/>
                  <a:pt x="5529766" y="2182118"/>
                </a:cubicBezTo>
                <a:cubicBezTo>
                  <a:pt x="5538826" y="2177581"/>
                  <a:pt x="5545752" y="2169644"/>
                  <a:pt x="5549014" y="2160032"/>
                </a:cubicBezTo>
                <a:cubicBezTo>
                  <a:pt x="5553709" y="2147814"/>
                  <a:pt x="5538216" y="2154393"/>
                  <a:pt x="5526949" y="2152983"/>
                </a:cubicBezTo>
                <a:cubicBezTo>
                  <a:pt x="5515681" y="2151574"/>
                  <a:pt x="5518968" y="2150399"/>
                  <a:pt x="5507935" y="2148989"/>
                </a:cubicBezTo>
                <a:cubicBezTo>
                  <a:pt x="5501620" y="2148183"/>
                  <a:pt x="5496057" y="2144438"/>
                  <a:pt x="5492911" y="2138886"/>
                </a:cubicBezTo>
                <a:cubicBezTo>
                  <a:pt x="5497630" y="2139896"/>
                  <a:pt x="5502512" y="2139896"/>
                  <a:pt x="5507231" y="2138886"/>
                </a:cubicBezTo>
                <a:cubicBezTo>
                  <a:pt x="5516620" y="2138886"/>
                  <a:pt x="5514507" y="2135361"/>
                  <a:pt x="5518029" y="2133012"/>
                </a:cubicBezTo>
                <a:cubicBezTo>
                  <a:pt x="5521550" y="2130662"/>
                  <a:pt x="5524132" y="2128078"/>
                  <a:pt x="5521315" y="2128078"/>
                </a:cubicBezTo>
                <a:cubicBezTo>
                  <a:pt x="5518498" y="2128078"/>
                  <a:pt x="5507231" y="2129487"/>
                  <a:pt x="5499484" y="2128078"/>
                </a:cubicBezTo>
                <a:cubicBezTo>
                  <a:pt x="5491714" y="2126764"/>
                  <a:pt x="5483780" y="2126764"/>
                  <a:pt x="5476010" y="2128078"/>
                </a:cubicBezTo>
                <a:cubicBezTo>
                  <a:pt x="5464743" y="2129722"/>
                  <a:pt x="5469203" y="2133952"/>
                  <a:pt x="5461221" y="2139121"/>
                </a:cubicBezTo>
                <a:cubicBezTo>
                  <a:pt x="5455470" y="2142448"/>
                  <a:pt x="5451081" y="2147685"/>
                  <a:pt x="5448780" y="2153923"/>
                </a:cubicBezTo>
                <a:cubicBezTo>
                  <a:pt x="5444555" y="2161677"/>
                  <a:pt x="5443147" y="2160267"/>
                  <a:pt x="5440095" y="2165201"/>
                </a:cubicBezTo>
                <a:cubicBezTo>
                  <a:pt x="5437677" y="2173669"/>
                  <a:pt x="5436809" y="2182504"/>
                  <a:pt x="5437513" y="2191282"/>
                </a:cubicBezTo>
                <a:cubicBezTo>
                  <a:pt x="5437653" y="2198051"/>
                  <a:pt x="5435024" y="2204583"/>
                  <a:pt x="5430236" y="2209373"/>
                </a:cubicBezTo>
                <a:cubicBezTo>
                  <a:pt x="5425306" y="2216422"/>
                  <a:pt x="5425306" y="2213368"/>
                  <a:pt x="5416621" y="2217597"/>
                </a:cubicBezTo>
                <a:cubicBezTo>
                  <a:pt x="5407936" y="2221826"/>
                  <a:pt x="5413804" y="2224881"/>
                  <a:pt x="5412630" y="2233339"/>
                </a:cubicBezTo>
                <a:cubicBezTo>
                  <a:pt x="5411457" y="2241798"/>
                  <a:pt x="5408640" y="2245087"/>
                  <a:pt x="5407936" y="2256835"/>
                </a:cubicBezTo>
                <a:cubicBezTo>
                  <a:pt x="5407231" y="2268583"/>
                  <a:pt x="5402771" y="2268348"/>
                  <a:pt x="5396199" y="2276102"/>
                </a:cubicBezTo>
                <a:cubicBezTo>
                  <a:pt x="5389626" y="2283856"/>
                  <a:pt x="5385635" y="2283621"/>
                  <a:pt x="5385166" y="2291609"/>
                </a:cubicBezTo>
                <a:cubicBezTo>
                  <a:pt x="5383945" y="2300575"/>
                  <a:pt x="5383945" y="2309664"/>
                  <a:pt x="5385166" y="2318630"/>
                </a:cubicBezTo>
                <a:cubicBezTo>
                  <a:pt x="5387044" y="2334137"/>
                  <a:pt x="5391269" y="2330143"/>
                  <a:pt x="5403475" y="2345650"/>
                </a:cubicBezTo>
                <a:cubicBezTo>
                  <a:pt x="5415682" y="2361157"/>
                  <a:pt x="5421785" y="2355518"/>
                  <a:pt x="5417560" y="2363507"/>
                </a:cubicBezTo>
                <a:cubicBezTo>
                  <a:pt x="5413335" y="2371496"/>
                  <a:pt x="5414039" y="2368441"/>
                  <a:pt x="5399250" y="2366561"/>
                </a:cubicBezTo>
                <a:cubicBezTo>
                  <a:pt x="5384462" y="2364682"/>
                  <a:pt x="5382349" y="2366561"/>
                  <a:pt x="5371551" y="2377369"/>
                </a:cubicBezTo>
                <a:cubicBezTo>
                  <a:pt x="5360753" y="2388178"/>
                  <a:pt x="5358640" y="2393347"/>
                  <a:pt x="5353241" y="2397106"/>
                </a:cubicBezTo>
                <a:cubicBezTo>
                  <a:pt x="5347842" y="2400865"/>
                  <a:pt x="5349485" y="2389587"/>
                  <a:pt x="5347373" y="2384418"/>
                </a:cubicBezTo>
                <a:cubicBezTo>
                  <a:pt x="5345260" y="2379249"/>
                  <a:pt x="5320612" y="2377369"/>
                  <a:pt x="5303711" y="2372435"/>
                </a:cubicBezTo>
                <a:cubicBezTo>
                  <a:pt x="5295354" y="2369263"/>
                  <a:pt x="5286810" y="2366585"/>
                  <a:pt x="5278124" y="2364447"/>
                </a:cubicBezTo>
                <a:cubicBezTo>
                  <a:pt x="5267983" y="2364282"/>
                  <a:pt x="5258054" y="2367337"/>
                  <a:pt x="5249721" y="2373140"/>
                </a:cubicBezTo>
                <a:cubicBezTo>
                  <a:pt x="5232115" y="2382774"/>
                  <a:pt x="5236106" y="2388413"/>
                  <a:pt x="5237280" y="2401100"/>
                </a:cubicBezTo>
                <a:cubicBezTo>
                  <a:pt x="5238453" y="2413788"/>
                  <a:pt x="5252537" y="2416373"/>
                  <a:pt x="5248547" y="2446213"/>
                </a:cubicBezTo>
                <a:cubicBezTo>
                  <a:pt x="5244556" y="2476053"/>
                  <a:pt x="5263336" y="2462425"/>
                  <a:pt x="5272021" y="2480752"/>
                </a:cubicBezTo>
                <a:cubicBezTo>
                  <a:pt x="5280707" y="2499078"/>
                  <a:pt x="5272021" y="2497434"/>
                  <a:pt x="5268030" y="2499783"/>
                </a:cubicBezTo>
                <a:cubicBezTo>
                  <a:pt x="5264040" y="2502133"/>
                  <a:pt x="5258406" y="2517640"/>
                  <a:pt x="5254650" y="2532443"/>
                </a:cubicBezTo>
                <a:cubicBezTo>
                  <a:pt x="5250894" y="2547245"/>
                  <a:pt x="5254650" y="2549360"/>
                  <a:pt x="5250660" y="2548655"/>
                </a:cubicBezTo>
                <a:cubicBezTo>
                  <a:pt x="5246669" y="2547950"/>
                  <a:pt x="5241270" y="2551239"/>
                  <a:pt x="5232819" y="2539022"/>
                </a:cubicBezTo>
                <a:cubicBezTo>
                  <a:pt x="5224369" y="2526804"/>
                  <a:pt x="5217561" y="2539022"/>
                  <a:pt x="5216388" y="2531033"/>
                </a:cubicBezTo>
                <a:cubicBezTo>
                  <a:pt x="5215214" y="2523044"/>
                  <a:pt x="5204651" y="2512001"/>
                  <a:pt x="5208641" y="2495554"/>
                </a:cubicBezTo>
                <a:cubicBezTo>
                  <a:pt x="5212632" y="2479107"/>
                  <a:pt x="5219204" y="2477697"/>
                  <a:pt x="5204651" y="2469004"/>
                </a:cubicBezTo>
                <a:cubicBezTo>
                  <a:pt x="5190097" y="2460310"/>
                  <a:pt x="5193852" y="2459370"/>
                  <a:pt x="5187045" y="2441748"/>
                </a:cubicBezTo>
                <a:cubicBezTo>
                  <a:pt x="5182609" y="2428027"/>
                  <a:pt x="5175238" y="2415456"/>
                  <a:pt x="5165449" y="2404860"/>
                </a:cubicBezTo>
                <a:cubicBezTo>
                  <a:pt x="5152304" y="2388883"/>
                  <a:pt x="5153477" y="2393347"/>
                  <a:pt x="5156998" y="2377135"/>
                </a:cubicBezTo>
                <a:cubicBezTo>
                  <a:pt x="5162139" y="2361792"/>
                  <a:pt x="5161552" y="2345093"/>
                  <a:pt x="5155355" y="2330143"/>
                </a:cubicBezTo>
                <a:cubicBezTo>
                  <a:pt x="5135825" y="2307580"/>
                  <a:pt x="5112656" y="2288440"/>
                  <a:pt x="5086811" y="2273517"/>
                </a:cubicBezTo>
                <a:cubicBezTo>
                  <a:pt x="5059581" y="2258950"/>
                  <a:pt x="5053948" y="2270228"/>
                  <a:pt x="5041976" y="2246967"/>
                </a:cubicBezTo>
                <a:cubicBezTo>
                  <a:pt x="5030004" y="2223706"/>
                  <a:pt x="5024370" y="2199975"/>
                  <a:pt x="5004417" y="2185408"/>
                </a:cubicBezTo>
                <a:cubicBezTo>
                  <a:pt x="4984464" y="2170840"/>
                  <a:pt x="4994323" y="2170135"/>
                  <a:pt x="4975075" y="2177184"/>
                </a:cubicBezTo>
                <a:cubicBezTo>
                  <a:pt x="4955826" y="2184233"/>
                  <a:pt x="4955591" y="2187287"/>
                  <a:pt x="4957234" y="2192926"/>
                </a:cubicBezTo>
                <a:cubicBezTo>
                  <a:pt x="4961014" y="2201817"/>
                  <a:pt x="4962070" y="2211627"/>
                  <a:pt x="4960286" y="2221121"/>
                </a:cubicBezTo>
                <a:cubicBezTo>
                  <a:pt x="4957469" y="2236394"/>
                  <a:pt x="4953479" y="2231695"/>
                  <a:pt x="4973432" y="2244617"/>
                </a:cubicBezTo>
                <a:cubicBezTo>
                  <a:pt x="4993385" y="2257540"/>
                  <a:pt x="4985169" y="2253781"/>
                  <a:pt x="4995263" y="2275867"/>
                </a:cubicBezTo>
                <a:cubicBezTo>
                  <a:pt x="4999582" y="2288696"/>
                  <a:pt x="5006178" y="2300636"/>
                  <a:pt x="5014746" y="2311111"/>
                </a:cubicBezTo>
                <a:cubicBezTo>
                  <a:pt x="5021694" y="2322161"/>
                  <a:pt x="5032915" y="2329823"/>
                  <a:pt x="5045732" y="2332257"/>
                </a:cubicBezTo>
                <a:cubicBezTo>
                  <a:pt x="5065685" y="2336722"/>
                  <a:pt x="5062398" y="2332257"/>
                  <a:pt x="5067563" y="2336017"/>
                </a:cubicBezTo>
                <a:cubicBezTo>
                  <a:pt x="5072727" y="2339776"/>
                  <a:pt x="5053713" y="2342830"/>
                  <a:pt x="5057234" y="2344945"/>
                </a:cubicBezTo>
                <a:cubicBezTo>
                  <a:pt x="5064887" y="2352088"/>
                  <a:pt x="5073220" y="2358479"/>
                  <a:pt x="5082116" y="2363977"/>
                </a:cubicBezTo>
                <a:cubicBezTo>
                  <a:pt x="5096647" y="2371425"/>
                  <a:pt x="5109675" y="2381458"/>
                  <a:pt x="5120614" y="2393582"/>
                </a:cubicBezTo>
                <a:cubicBezTo>
                  <a:pt x="5125074" y="2401805"/>
                  <a:pt x="5139863" y="2432820"/>
                  <a:pt x="5118266" y="2410029"/>
                </a:cubicBezTo>
                <a:cubicBezTo>
                  <a:pt x="5096670" y="2387238"/>
                  <a:pt x="5096201" y="2397576"/>
                  <a:pt x="5090097" y="2413318"/>
                </a:cubicBezTo>
                <a:cubicBezTo>
                  <a:pt x="5083994" y="2429061"/>
                  <a:pt x="5095731" y="2441043"/>
                  <a:pt x="5095027" y="2452557"/>
                </a:cubicBezTo>
                <a:cubicBezTo>
                  <a:pt x="5094323" y="2464070"/>
                  <a:pt x="5084229" y="2459605"/>
                  <a:pt x="5077187" y="2469004"/>
                </a:cubicBezTo>
                <a:cubicBezTo>
                  <a:pt x="5072281" y="2478613"/>
                  <a:pt x="5066131" y="2487542"/>
                  <a:pt x="5058877" y="2495554"/>
                </a:cubicBezTo>
                <a:cubicBezTo>
                  <a:pt x="5050896" y="2501428"/>
                  <a:pt x="5053243" y="2488740"/>
                  <a:pt x="5048783" y="2488740"/>
                </a:cubicBezTo>
                <a:cubicBezTo>
                  <a:pt x="5044323" y="2488740"/>
                  <a:pt x="5042915" y="2494379"/>
                  <a:pt x="5037281" y="2505187"/>
                </a:cubicBezTo>
                <a:cubicBezTo>
                  <a:pt x="5031647" y="2515996"/>
                  <a:pt x="5037281" y="2520460"/>
                  <a:pt x="5039628" y="2535027"/>
                </a:cubicBezTo>
                <a:cubicBezTo>
                  <a:pt x="5041976" y="2549595"/>
                  <a:pt x="5045967" y="2550770"/>
                  <a:pt x="5030474" y="2550065"/>
                </a:cubicBezTo>
                <a:cubicBezTo>
                  <a:pt x="5014981" y="2549360"/>
                  <a:pt x="5018502" y="2534557"/>
                  <a:pt x="5003948" y="2524924"/>
                </a:cubicBezTo>
                <a:cubicBezTo>
                  <a:pt x="4989394" y="2515291"/>
                  <a:pt x="4980474" y="2518580"/>
                  <a:pt x="4969206" y="2511061"/>
                </a:cubicBezTo>
                <a:cubicBezTo>
                  <a:pt x="4957939" y="2503543"/>
                  <a:pt x="4974371" y="2501898"/>
                  <a:pt x="5004417" y="2498139"/>
                </a:cubicBezTo>
                <a:cubicBezTo>
                  <a:pt x="5034464" y="2494379"/>
                  <a:pt x="5037985" y="2491325"/>
                  <a:pt x="5047375" y="2484276"/>
                </a:cubicBezTo>
                <a:cubicBezTo>
                  <a:pt x="5056764" y="2477227"/>
                  <a:pt x="5053243" y="2475348"/>
                  <a:pt x="5063337" y="2460780"/>
                </a:cubicBezTo>
                <a:cubicBezTo>
                  <a:pt x="5073431" y="2446213"/>
                  <a:pt x="5063337" y="2441043"/>
                  <a:pt x="5056530" y="2423892"/>
                </a:cubicBezTo>
                <a:cubicBezTo>
                  <a:pt x="5051671" y="2412308"/>
                  <a:pt x="5043502" y="2402416"/>
                  <a:pt x="5033056" y="2395461"/>
                </a:cubicBezTo>
                <a:cubicBezTo>
                  <a:pt x="5024722" y="2388154"/>
                  <a:pt x="5016882" y="2380306"/>
                  <a:pt x="5009582" y="2371966"/>
                </a:cubicBezTo>
                <a:cubicBezTo>
                  <a:pt x="5000591" y="2363295"/>
                  <a:pt x="4988901" y="2358009"/>
                  <a:pt x="4976483" y="2356928"/>
                </a:cubicBezTo>
                <a:cubicBezTo>
                  <a:pt x="4961225" y="2353169"/>
                  <a:pt x="4964042" y="2339541"/>
                  <a:pt x="4955591" y="2335312"/>
                </a:cubicBezTo>
                <a:cubicBezTo>
                  <a:pt x="4942516" y="2325098"/>
                  <a:pt x="4930404" y="2313693"/>
                  <a:pt x="4919442" y="2301243"/>
                </a:cubicBezTo>
                <a:cubicBezTo>
                  <a:pt x="4900427" y="2283386"/>
                  <a:pt x="4907470" y="2269993"/>
                  <a:pt x="4898784" y="2254251"/>
                </a:cubicBezTo>
                <a:cubicBezTo>
                  <a:pt x="4890099" y="2238509"/>
                  <a:pt x="4881179" y="2226761"/>
                  <a:pt x="4861930" y="2226761"/>
                </a:cubicBezTo>
                <a:cubicBezTo>
                  <a:pt x="4842682" y="2226761"/>
                  <a:pt x="4828127" y="2240153"/>
                  <a:pt x="4808879" y="2258715"/>
                </a:cubicBezTo>
                <a:cubicBezTo>
                  <a:pt x="4789630" y="2277277"/>
                  <a:pt x="4793856" y="2286440"/>
                  <a:pt x="4771320" y="2272343"/>
                </a:cubicBezTo>
                <a:cubicBezTo>
                  <a:pt x="4748786" y="2258245"/>
                  <a:pt x="4740805" y="2259655"/>
                  <a:pt x="4724372" y="2272343"/>
                </a:cubicBezTo>
                <a:cubicBezTo>
                  <a:pt x="4709091" y="2285733"/>
                  <a:pt x="4701814" y="2306088"/>
                  <a:pt x="4705124" y="2326148"/>
                </a:cubicBezTo>
                <a:cubicBezTo>
                  <a:pt x="4705124" y="2352934"/>
                  <a:pt x="4685875" y="2341656"/>
                  <a:pt x="4670617" y="2349644"/>
                </a:cubicBezTo>
                <a:cubicBezTo>
                  <a:pt x="4655359" y="2357633"/>
                  <a:pt x="4641744" y="2375725"/>
                  <a:pt x="4618739" y="2420132"/>
                </a:cubicBezTo>
                <a:cubicBezTo>
                  <a:pt x="4595735" y="2464539"/>
                  <a:pt x="4620148" y="2443628"/>
                  <a:pt x="4615453" y="2458196"/>
                </a:cubicBezTo>
                <a:cubicBezTo>
                  <a:pt x="4610758" y="2472763"/>
                  <a:pt x="4617096" y="2484981"/>
                  <a:pt x="4595500" y="2505187"/>
                </a:cubicBezTo>
                <a:cubicBezTo>
                  <a:pt x="4573904" y="2525394"/>
                  <a:pt x="4583294" y="2502838"/>
                  <a:pt x="4570618" y="2518580"/>
                </a:cubicBezTo>
                <a:cubicBezTo>
                  <a:pt x="4556299" y="2537259"/>
                  <a:pt x="4532731" y="2546329"/>
                  <a:pt x="4509585" y="2542076"/>
                </a:cubicBezTo>
                <a:cubicBezTo>
                  <a:pt x="4479304" y="2538317"/>
                  <a:pt x="4487989" y="2550300"/>
                  <a:pt x="4468741" y="2554764"/>
                </a:cubicBezTo>
                <a:cubicBezTo>
                  <a:pt x="4449492" y="2559228"/>
                  <a:pt x="4439163" y="2566042"/>
                  <a:pt x="4443858" y="2544426"/>
                </a:cubicBezTo>
                <a:cubicBezTo>
                  <a:pt x="4448553" y="2522809"/>
                  <a:pt x="4443858" y="2525629"/>
                  <a:pt x="4407943" y="2527039"/>
                </a:cubicBezTo>
                <a:cubicBezTo>
                  <a:pt x="4372028" y="2528448"/>
                  <a:pt x="4358178" y="2538317"/>
                  <a:pt x="4360995" y="2533148"/>
                </a:cubicBezTo>
                <a:cubicBezTo>
                  <a:pt x="4365573" y="2521940"/>
                  <a:pt x="4368554" y="2510169"/>
                  <a:pt x="4369915" y="2498139"/>
                </a:cubicBezTo>
                <a:cubicBezTo>
                  <a:pt x="4373906" y="2477227"/>
                  <a:pt x="4379305" y="2470413"/>
                  <a:pt x="4373906" y="2470413"/>
                </a:cubicBezTo>
                <a:cubicBezTo>
                  <a:pt x="4368507" y="2470413"/>
                  <a:pt x="4356066" y="2473468"/>
                  <a:pt x="4364985" y="2436109"/>
                </a:cubicBezTo>
                <a:cubicBezTo>
                  <a:pt x="4373906" y="2398751"/>
                  <a:pt x="4376957" y="2391937"/>
                  <a:pt x="4372967" y="2370321"/>
                </a:cubicBezTo>
                <a:cubicBezTo>
                  <a:pt x="4368976" y="2348704"/>
                  <a:pt x="4374610" y="2319570"/>
                  <a:pt x="4369915" y="2306882"/>
                </a:cubicBezTo>
                <a:cubicBezTo>
                  <a:pt x="4365220" y="2294194"/>
                  <a:pt x="4379305" y="2281506"/>
                  <a:pt x="4372967" y="2274692"/>
                </a:cubicBezTo>
                <a:cubicBezTo>
                  <a:pt x="4366629" y="2267879"/>
                  <a:pt x="4359352" y="2259185"/>
                  <a:pt x="4364281" y="2259185"/>
                </a:cubicBezTo>
                <a:cubicBezTo>
                  <a:pt x="4381206" y="2259641"/>
                  <a:pt x="4398084" y="2261368"/>
                  <a:pt x="4414751" y="2264354"/>
                </a:cubicBezTo>
                <a:cubicBezTo>
                  <a:pt x="4437145" y="2265301"/>
                  <a:pt x="4459609" y="2264516"/>
                  <a:pt x="4481886" y="2262005"/>
                </a:cubicBezTo>
                <a:cubicBezTo>
                  <a:pt x="4497144" y="2263649"/>
                  <a:pt x="4528834" y="2270228"/>
                  <a:pt x="4561228" y="2275397"/>
                </a:cubicBezTo>
                <a:cubicBezTo>
                  <a:pt x="4593622" y="2280566"/>
                  <a:pt x="4592449" y="2270933"/>
                  <a:pt x="4589397" y="2223941"/>
                </a:cubicBezTo>
                <a:cubicBezTo>
                  <a:pt x="4586346" y="2176949"/>
                  <a:pt x="4591744" y="2155333"/>
                  <a:pt x="4582120" y="2145465"/>
                </a:cubicBezTo>
                <a:cubicBezTo>
                  <a:pt x="4572496" y="2135596"/>
                  <a:pt x="4562167" y="2136536"/>
                  <a:pt x="4551604" y="2123848"/>
                </a:cubicBezTo>
                <a:cubicBezTo>
                  <a:pt x="4541041" y="2111160"/>
                  <a:pt x="4549257" y="2092599"/>
                  <a:pt x="4528130" y="2085785"/>
                </a:cubicBezTo>
                <a:cubicBezTo>
                  <a:pt x="4507003" y="2078971"/>
                  <a:pt x="4481182" y="2084375"/>
                  <a:pt x="4492684" y="2079911"/>
                </a:cubicBezTo>
                <a:cubicBezTo>
                  <a:pt x="4504187" y="2075447"/>
                  <a:pt x="4509585" y="2073802"/>
                  <a:pt x="4496675" y="2064169"/>
                </a:cubicBezTo>
                <a:cubicBezTo>
                  <a:pt x="4483764" y="2054535"/>
                  <a:pt x="4480713" y="2043962"/>
                  <a:pt x="4490337" y="2042552"/>
                </a:cubicBezTo>
                <a:cubicBezTo>
                  <a:pt x="4502590" y="2041373"/>
                  <a:pt x="4514891" y="2040825"/>
                  <a:pt x="4527191" y="2040908"/>
                </a:cubicBezTo>
                <a:cubicBezTo>
                  <a:pt x="4527191" y="2040908"/>
                  <a:pt x="4529538" y="2054535"/>
                  <a:pt x="4544092" y="2048426"/>
                </a:cubicBezTo>
                <a:cubicBezTo>
                  <a:pt x="4558646" y="2042317"/>
                  <a:pt x="4576956" y="2036443"/>
                  <a:pt x="4572965" y="2026810"/>
                </a:cubicBezTo>
                <a:cubicBezTo>
                  <a:pt x="4568975" y="2017177"/>
                  <a:pt x="4561698" y="2005194"/>
                  <a:pt x="4564045" y="2005194"/>
                </a:cubicBezTo>
                <a:cubicBezTo>
                  <a:pt x="4574280" y="2015116"/>
                  <a:pt x="4588364" y="2020017"/>
                  <a:pt x="4602543" y="2018587"/>
                </a:cubicBezTo>
                <a:cubicBezTo>
                  <a:pt x="4632824" y="2018587"/>
                  <a:pt x="4630476" y="2014122"/>
                  <a:pt x="4628129" y="2001434"/>
                </a:cubicBezTo>
                <a:cubicBezTo>
                  <a:pt x="4625782" y="1988747"/>
                  <a:pt x="4648082" y="1989452"/>
                  <a:pt x="4663340" y="1977938"/>
                </a:cubicBezTo>
                <a:cubicBezTo>
                  <a:pt x="4678598" y="1966426"/>
                  <a:pt x="4657706" y="1954443"/>
                  <a:pt x="4660993" y="1945749"/>
                </a:cubicBezTo>
                <a:cubicBezTo>
                  <a:pt x="4664279" y="1937056"/>
                  <a:pt x="4681885" y="1930007"/>
                  <a:pt x="4713105" y="1927892"/>
                </a:cubicBezTo>
                <a:cubicBezTo>
                  <a:pt x="4744325" y="1925777"/>
                  <a:pt x="4738692" y="1920373"/>
                  <a:pt x="4735405" y="1916614"/>
                </a:cubicBezTo>
                <a:cubicBezTo>
                  <a:pt x="4732119" y="1912855"/>
                  <a:pt x="4735405" y="1897113"/>
                  <a:pt x="4738692" y="1877141"/>
                </a:cubicBezTo>
                <a:cubicBezTo>
                  <a:pt x="4741978" y="1857169"/>
                  <a:pt x="4736344" y="1850121"/>
                  <a:pt x="4752307" y="1840487"/>
                </a:cubicBezTo>
                <a:cubicBezTo>
                  <a:pt x="4768269" y="1830854"/>
                  <a:pt x="4763574" y="1834378"/>
                  <a:pt x="4796438" y="1831559"/>
                </a:cubicBezTo>
                <a:cubicBezTo>
                  <a:pt x="4829301" y="1828739"/>
                  <a:pt x="4809114" y="1820986"/>
                  <a:pt x="4814747" y="1819576"/>
                </a:cubicBezTo>
                <a:cubicBezTo>
                  <a:pt x="4820381" y="1818166"/>
                  <a:pt x="4859583" y="1808298"/>
                  <a:pt x="4866860" y="1805243"/>
                </a:cubicBezTo>
                <a:cubicBezTo>
                  <a:pt x="4874137" y="1802189"/>
                  <a:pt x="4873432" y="1803129"/>
                  <a:pt x="4866860" y="1788796"/>
                </a:cubicBezTo>
                <a:cubicBezTo>
                  <a:pt x="4860287" y="1774464"/>
                  <a:pt x="4851601" y="1765300"/>
                  <a:pt x="4843386" y="1700686"/>
                </a:cubicBezTo>
                <a:cubicBezTo>
                  <a:pt x="4835170" y="1636073"/>
                  <a:pt x="4837752" y="1635133"/>
                  <a:pt x="4877658" y="1623150"/>
                </a:cubicBezTo>
                <a:cubicBezTo>
                  <a:pt x="4917564" y="1611167"/>
                  <a:pt x="4909113" y="1614926"/>
                  <a:pt x="4905827" y="1651580"/>
                </a:cubicBezTo>
                <a:cubicBezTo>
                  <a:pt x="4902540" y="1688233"/>
                  <a:pt x="4884935" y="1687999"/>
                  <a:pt x="4880944" y="1715019"/>
                </a:cubicBezTo>
                <a:cubicBezTo>
                  <a:pt x="4876672" y="1739706"/>
                  <a:pt x="4882423" y="1765079"/>
                  <a:pt x="4896906" y="1785507"/>
                </a:cubicBezTo>
                <a:cubicBezTo>
                  <a:pt x="4913808" y="1813937"/>
                  <a:pt x="4912164" y="1799604"/>
                  <a:pt x="4948315" y="1799604"/>
                </a:cubicBezTo>
                <a:cubicBezTo>
                  <a:pt x="4984464" y="1799604"/>
                  <a:pt x="4976249" y="1808533"/>
                  <a:pt x="5000192" y="1816756"/>
                </a:cubicBezTo>
                <a:cubicBezTo>
                  <a:pt x="5024136" y="1824980"/>
                  <a:pt x="5016389" y="1801954"/>
                  <a:pt x="5039628" y="1793260"/>
                </a:cubicBezTo>
                <a:cubicBezTo>
                  <a:pt x="5062867" y="1784567"/>
                  <a:pt x="5057938" y="1798429"/>
                  <a:pt x="5112398" y="1790206"/>
                </a:cubicBezTo>
                <a:lnTo>
                  <a:pt x="5141975" y="1786212"/>
                </a:lnTo>
                <a:cubicBezTo>
                  <a:pt x="5140332" y="1786212"/>
                  <a:pt x="5134229" y="1786212"/>
                  <a:pt x="5140567" y="1782687"/>
                </a:cubicBezTo>
                <a:cubicBezTo>
                  <a:pt x="5153243" y="1775404"/>
                  <a:pt x="5156529" y="1761776"/>
                  <a:pt x="5175074" y="1759191"/>
                </a:cubicBezTo>
                <a:cubicBezTo>
                  <a:pt x="5193618" y="1756607"/>
                  <a:pt x="5206294" y="1764360"/>
                  <a:pt x="5205355" y="1735695"/>
                </a:cubicBezTo>
                <a:cubicBezTo>
                  <a:pt x="5204416" y="1707030"/>
                  <a:pt x="5194322" y="1712199"/>
                  <a:pt x="5197374" y="1690113"/>
                </a:cubicBezTo>
                <a:cubicBezTo>
                  <a:pt x="5200425" y="1668027"/>
                  <a:pt x="5201364" y="1678365"/>
                  <a:pt x="5203007" y="1660978"/>
                </a:cubicBezTo>
                <a:cubicBezTo>
                  <a:pt x="5204651" y="1643591"/>
                  <a:pt x="5200660" y="1641007"/>
                  <a:pt x="5223899" y="1634898"/>
                </a:cubicBezTo>
                <a:cubicBezTo>
                  <a:pt x="5247139" y="1628789"/>
                  <a:pt x="5231176" y="1655809"/>
                  <a:pt x="5259110" y="1661918"/>
                </a:cubicBezTo>
                <a:cubicBezTo>
                  <a:pt x="5287044" y="1668027"/>
                  <a:pt x="5282584" y="1672256"/>
                  <a:pt x="5287983" y="1650640"/>
                </a:cubicBezTo>
                <a:cubicBezTo>
                  <a:pt x="5293382" y="1629024"/>
                  <a:pt x="5307936" y="1600594"/>
                  <a:pt x="5294321" y="1602003"/>
                </a:cubicBezTo>
                <a:cubicBezTo>
                  <a:pt x="5280707" y="1603413"/>
                  <a:pt x="5277655" y="1602003"/>
                  <a:pt x="5263805" y="1581092"/>
                </a:cubicBezTo>
                <a:cubicBezTo>
                  <a:pt x="5249955" y="1560181"/>
                  <a:pt x="5242209" y="1557596"/>
                  <a:pt x="5251129" y="1557596"/>
                </a:cubicBezTo>
                <a:cubicBezTo>
                  <a:pt x="5276739" y="1553313"/>
                  <a:pt x="5302631" y="1551114"/>
                  <a:pt x="5328593" y="1551017"/>
                </a:cubicBezTo>
                <a:cubicBezTo>
                  <a:pt x="5371081" y="1552427"/>
                  <a:pt x="5383288" y="1556186"/>
                  <a:pt x="5385635" y="1551017"/>
                </a:cubicBezTo>
                <a:cubicBezTo>
                  <a:pt x="5387983" y="1545848"/>
                  <a:pt x="5378358" y="1542089"/>
                  <a:pt x="5392912" y="1533160"/>
                </a:cubicBezTo>
                <a:cubicBezTo>
                  <a:pt x="5407466" y="1524232"/>
                  <a:pt x="5454414" y="1537625"/>
                  <a:pt x="5447372" y="1529401"/>
                </a:cubicBezTo>
                <a:cubicBezTo>
                  <a:pt x="5423992" y="1516208"/>
                  <a:pt x="5396997" y="1510933"/>
                  <a:pt x="5370377" y="1514364"/>
                </a:cubicBezTo>
                <a:cubicBezTo>
                  <a:pt x="5342443" y="1518828"/>
                  <a:pt x="5274368" y="1527052"/>
                  <a:pt x="5263805" y="1526346"/>
                </a:cubicBezTo>
                <a:cubicBezTo>
                  <a:pt x="5251364" y="1524815"/>
                  <a:pt x="5239510" y="1520212"/>
                  <a:pt x="5229298" y="1512954"/>
                </a:cubicBezTo>
                <a:cubicBezTo>
                  <a:pt x="5224604" y="1507785"/>
                  <a:pt x="5209345" y="1504025"/>
                  <a:pt x="5209345" y="1479355"/>
                </a:cubicBezTo>
                <a:cubicBezTo>
                  <a:pt x="5209345" y="1454684"/>
                  <a:pt x="5218266" y="1445051"/>
                  <a:pt x="5203711" y="1421085"/>
                </a:cubicBezTo>
                <a:cubicBezTo>
                  <a:pt x="5189158" y="1397119"/>
                  <a:pt x="5230237" y="1376912"/>
                  <a:pt x="5258171" y="1350597"/>
                </a:cubicBezTo>
                <a:cubicBezTo>
                  <a:pt x="5286105" y="1324281"/>
                  <a:pt x="5279063" y="1303605"/>
                  <a:pt x="5295965" y="1303605"/>
                </a:cubicBezTo>
                <a:cubicBezTo>
                  <a:pt x="5312866" y="1303605"/>
                  <a:pt x="5319439" y="1293267"/>
                  <a:pt x="5310988" y="1284808"/>
                </a:cubicBezTo>
                <a:cubicBezTo>
                  <a:pt x="5295894" y="1268657"/>
                  <a:pt x="5277983" y="1255363"/>
                  <a:pt x="5258171" y="1245570"/>
                </a:cubicBezTo>
                <a:cubicBezTo>
                  <a:pt x="5243618" y="1242516"/>
                  <a:pt x="5222022" y="1226068"/>
                  <a:pt x="5199486" y="1265072"/>
                </a:cubicBezTo>
                <a:cubicBezTo>
                  <a:pt x="5176951" y="1304075"/>
                  <a:pt x="5201130" y="1307599"/>
                  <a:pt x="5205120" y="1327806"/>
                </a:cubicBezTo>
                <a:cubicBezTo>
                  <a:pt x="5209111" y="1348012"/>
                  <a:pt x="5173900" y="1362815"/>
                  <a:pt x="5147609" y="1381612"/>
                </a:cubicBezTo>
                <a:cubicBezTo>
                  <a:pt x="5121318" y="1400408"/>
                  <a:pt x="5111459" y="1395709"/>
                  <a:pt x="5103478" y="1443406"/>
                </a:cubicBezTo>
                <a:cubicBezTo>
                  <a:pt x="5095497" y="1491103"/>
                  <a:pt x="5087515" y="1492747"/>
                  <a:pt x="5117093" y="1509195"/>
                </a:cubicBezTo>
                <a:cubicBezTo>
                  <a:pt x="5146670" y="1525642"/>
                  <a:pt x="5152304" y="1532690"/>
                  <a:pt x="5138689" y="1547963"/>
                </a:cubicBezTo>
                <a:cubicBezTo>
                  <a:pt x="5125074" y="1563235"/>
                  <a:pt x="5096201" y="1561590"/>
                  <a:pt x="5078595" y="1594955"/>
                </a:cubicBezTo>
                <a:cubicBezTo>
                  <a:pt x="5060990" y="1628319"/>
                  <a:pt x="5068267" y="1644766"/>
                  <a:pt x="5060990" y="1659803"/>
                </a:cubicBezTo>
                <a:cubicBezTo>
                  <a:pt x="5053713" y="1674841"/>
                  <a:pt x="5031412" y="1681420"/>
                  <a:pt x="5024840" y="1696457"/>
                </a:cubicBezTo>
                <a:cubicBezTo>
                  <a:pt x="5018267" y="1711495"/>
                  <a:pt x="5018502" y="1739690"/>
                  <a:pt x="4991272" y="1735225"/>
                </a:cubicBezTo>
                <a:cubicBezTo>
                  <a:pt x="4964042" y="1730761"/>
                  <a:pt x="4979300" y="1694107"/>
                  <a:pt x="4967798" y="1675546"/>
                </a:cubicBezTo>
                <a:cubicBezTo>
                  <a:pt x="4956296" y="1656984"/>
                  <a:pt x="4945967" y="1641242"/>
                  <a:pt x="4931648" y="1617981"/>
                </a:cubicBezTo>
                <a:cubicBezTo>
                  <a:pt x="4917329" y="1594720"/>
                  <a:pt x="4928597" y="1572399"/>
                  <a:pt x="4914747" y="1560416"/>
                </a:cubicBezTo>
                <a:cubicBezTo>
                  <a:pt x="4905639" y="1550521"/>
                  <a:pt x="4899817" y="1538045"/>
                  <a:pt x="4898080" y="1524702"/>
                </a:cubicBezTo>
                <a:lnTo>
                  <a:pt x="4893151" y="1535745"/>
                </a:lnTo>
                <a:cubicBezTo>
                  <a:pt x="4887752" y="1555174"/>
                  <a:pt x="4877587" y="1572941"/>
                  <a:pt x="4863573" y="1587436"/>
                </a:cubicBezTo>
                <a:cubicBezTo>
                  <a:pt x="4842775" y="1614156"/>
                  <a:pt x="4807588" y="1625119"/>
                  <a:pt x="4775311" y="1614926"/>
                </a:cubicBezTo>
                <a:cubicBezTo>
                  <a:pt x="4755358" y="1606703"/>
                  <a:pt x="4758645" y="1587436"/>
                  <a:pt x="4758645" y="1562765"/>
                </a:cubicBezTo>
                <a:cubicBezTo>
                  <a:pt x="4756555" y="1530689"/>
                  <a:pt x="4756555" y="1498509"/>
                  <a:pt x="4758645" y="1466432"/>
                </a:cubicBezTo>
                <a:cubicBezTo>
                  <a:pt x="4762870" y="1427664"/>
                  <a:pt x="4773903" y="1430483"/>
                  <a:pt x="4816390" y="1405108"/>
                </a:cubicBezTo>
                <a:cubicBezTo>
                  <a:pt x="4858879" y="1379732"/>
                  <a:pt x="4859583" y="1381612"/>
                  <a:pt x="4870146" y="1364929"/>
                </a:cubicBezTo>
                <a:cubicBezTo>
                  <a:pt x="4887517" y="1344542"/>
                  <a:pt x="4907118" y="1326178"/>
                  <a:pt x="4928597" y="1310184"/>
                </a:cubicBezTo>
                <a:cubicBezTo>
                  <a:pt x="4955568" y="1276697"/>
                  <a:pt x="4976812" y="1238991"/>
                  <a:pt x="4991507" y="1198578"/>
                </a:cubicBezTo>
                <a:cubicBezTo>
                  <a:pt x="5007469" y="1158165"/>
                  <a:pt x="5038455" y="1133494"/>
                  <a:pt x="5065919" y="1090262"/>
                </a:cubicBezTo>
                <a:cubicBezTo>
                  <a:pt x="5102961" y="1040789"/>
                  <a:pt x="5153383" y="1002960"/>
                  <a:pt x="5211223" y="981241"/>
                </a:cubicBezTo>
                <a:cubicBezTo>
                  <a:pt x="5276716" y="953516"/>
                  <a:pt x="5265683" y="950696"/>
                  <a:pt x="5281645" y="928845"/>
                </a:cubicBezTo>
                <a:cubicBezTo>
                  <a:pt x="5297608" y="906994"/>
                  <a:pt x="5303476" y="919916"/>
                  <a:pt x="5328593" y="914747"/>
                </a:cubicBezTo>
                <a:cubicBezTo>
                  <a:pt x="5353711" y="909578"/>
                  <a:pt x="5350189" y="914747"/>
                  <a:pt x="5324603" y="940123"/>
                </a:cubicBezTo>
                <a:cubicBezTo>
                  <a:pt x="5299016" y="965498"/>
                  <a:pt x="5287748" y="992519"/>
                  <a:pt x="5309345" y="972312"/>
                </a:cubicBezTo>
                <a:cubicBezTo>
                  <a:pt x="5330941" y="952106"/>
                  <a:pt x="5347842" y="928140"/>
                  <a:pt x="5381410" y="929785"/>
                </a:cubicBezTo>
                <a:cubicBezTo>
                  <a:pt x="5414978" y="931429"/>
                  <a:pt x="5401598" y="929785"/>
                  <a:pt x="5434461" y="944587"/>
                </a:cubicBezTo>
                <a:cubicBezTo>
                  <a:pt x="5467325" y="959389"/>
                  <a:pt x="5472724" y="961034"/>
                  <a:pt x="5454414" y="973017"/>
                </a:cubicBezTo>
                <a:cubicBezTo>
                  <a:pt x="5438945" y="980491"/>
                  <a:pt x="5421738" y="983579"/>
                  <a:pt x="5404649" y="981946"/>
                </a:cubicBezTo>
                <a:cubicBezTo>
                  <a:pt x="5412607" y="997958"/>
                  <a:pt x="5428193" y="1008776"/>
                  <a:pt x="5445963" y="1010611"/>
                </a:cubicBezTo>
                <a:cubicBezTo>
                  <a:pt x="5476480" y="1014370"/>
                  <a:pt x="5492911" y="987115"/>
                  <a:pt x="5513334" y="997218"/>
                </a:cubicBezTo>
                <a:cubicBezTo>
                  <a:pt x="5533756" y="1007321"/>
                  <a:pt x="5538921" y="1015075"/>
                  <a:pt x="5511691" y="1012725"/>
                </a:cubicBezTo>
                <a:cubicBezTo>
                  <a:pt x="5484461" y="1010376"/>
                  <a:pt x="5476480" y="1027763"/>
                  <a:pt x="5510047" y="1039746"/>
                </a:cubicBezTo>
                <a:cubicBezTo>
                  <a:pt x="5535916" y="1050211"/>
                  <a:pt x="5563216" y="1056707"/>
                  <a:pt x="5591033" y="1059012"/>
                </a:cubicBezTo>
                <a:cubicBezTo>
                  <a:pt x="5635164" y="1065121"/>
                  <a:pt x="5654413" y="1097076"/>
                  <a:pt x="5687980" y="1111408"/>
                </a:cubicBezTo>
                <a:cubicBezTo>
                  <a:pt x="5721548" y="1125741"/>
                  <a:pt x="5760984" y="1113523"/>
                  <a:pt x="5749717" y="1144303"/>
                </a:cubicBezTo>
                <a:cubicBezTo>
                  <a:pt x="5738450" y="1175082"/>
                  <a:pt x="5758402" y="1204687"/>
                  <a:pt x="5699952" y="1219020"/>
                </a:cubicBezTo>
                <a:cubicBezTo>
                  <a:pt x="5641502" y="1233352"/>
                  <a:pt x="5643145" y="1214555"/>
                  <a:pt x="5594319" y="1199518"/>
                </a:cubicBezTo>
                <a:cubicBezTo>
                  <a:pt x="5545493" y="1184481"/>
                  <a:pt x="5510986" y="1169678"/>
                  <a:pt x="5510986" y="1169678"/>
                </a:cubicBezTo>
                <a:cubicBezTo>
                  <a:pt x="5521644" y="1183334"/>
                  <a:pt x="5533404" y="1196066"/>
                  <a:pt x="5546197" y="1207742"/>
                </a:cubicBezTo>
                <a:cubicBezTo>
                  <a:pt x="5569671" y="1228653"/>
                  <a:pt x="5571080" y="1248155"/>
                  <a:pt x="5569671" y="1286218"/>
                </a:cubicBezTo>
                <a:cubicBezTo>
                  <a:pt x="5568263" y="1324281"/>
                  <a:pt x="5556995" y="1334620"/>
                  <a:pt x="5595493" y="1353416"/>
                </a:cubicBezTo>
                <a:cubicBezTo>
                  <a:pt x="5633990" y="1372213"/>
                  <a:pt x="5628356" y="1366809"/>
                  <a:pt x="5640328" y="1363755"/>
                </a:cubicBezTo>
                <a:cubicBezTo>
                  <a:pt x="5652300" y="1360700"/>
                  <a:pt x="5672253" y="1357176"/>
                  <a:pt x="5667558" y="1351067"/>
                </a:cubicBezTo>
                <a:cubicBezTo>
                  <a:pt x="5662863" y="1344958"/>
                  <a:pt x="5658638" y="1333915"/>
                  <a:pt x="5645962" y="1327571"/>
                </a:cubicBezTo>
                <a:cubicBezTo>
                  <a:pt x="5638497" y="1324928"/>
                  <a:pt x="5634600" y="1316737"/>
                  <a:pt x="5637253" y="1309275"/>
                </a:cubicBezTo>
                <a:cubicBezTo>
                  <a:pt x="5638685" y="1305200"/>
                  <a:pt x="5641901" y="1301993"/>
                  <a:pt x="5645962" y="1300551"/>
                </a:cubicBezTo>
                <a:cubicBezTo>
                  <a:pt x="5658873" y="1293972"/>
                  <a:pt x="5670844" y="1306659"/>
                  <a:pt x="5699013" y="1305015"/>
                </a:cubicBezTo>
                <a:cubicBezTo>
                  <a:pt x="5727182" y="1303370"/>
                  <a:pt x="5699013" y="1294677"/>
                  <a:pt x="5712628" y="1281519"/>
                </a:cubicBezTo>
                <a:cubicBezTo>
                  <a:pt x="5726243" y="1268361"/>
                  <a:pt x="5726947" y="1243221"/>
                  <a:pt x="5759576" y="1230533"/>
                </a:cubicBezTo>
                <a:cubicBezTo>
                  <a:pt x="5792205" y="1217845"/>
                  <a:pt x="5827651" y="1236642"/>
                  <a:pt x="5836571" y="1222309"/>
                </a:cubicBezTo>
                <a:cubicBezTo>
                  <a:pt x="5850233" y="1207610"/>
                  <a:pt x="5850233" y="1184847"/>
                  <a:pt x="5836571" y="1170148"/>
                </a:cubicBezTo>
                <a:cubicBezTo>
                  <a:pt x="5818026" y="1148532"/>
                  <a:pt x="5803707" y="1141013"/>
                  <a:pt x="5814740" y="1130440"/>
                </a:cubicBezTo>
                <a:cubicBezTo>
                  <a:pt x="5825773" y="1119867"/>
                  <a:pt x="5848542" y="1092377"/>
                  <a:pt x="5858871" y="1106944"/>
                </a:cubicBezTo>
                <a:cubicBezTo>
                  <a:pt x="5869200" y="1121512"/>
                  <a:pt x="5895725" y="1139838"/>
                  <a:pt x="5862157" y="1136784"/>
                </a:cubicBezTo>
                <a:cubicBezTo>
                  <a:pt x="5828590" y="1133729"/>
                  <a:pt x="5851594" y="1186830"/>
                  <a:pt x="5882110" y="1183776"/>
                </a:cubicBezTo>
                <a:cubicBezTo>
                  <a:pt x="5912627" y="1180721"/>
                  <a:pt x="5910279" y="1171088"/>
                  <a:pt x="5935161" y="1160280"/>
                </a:cubicBezTo>
                <a:cubicBezTo>
                  <a:pt x="5960044" y="1149472"/>
                  <a:pt x="6008870" y="1108589"/>
                  <a:pt x="6043142" y="1096606"/>
                </a:cubicBezTo>
                <a:cubicBezTo>
                  <a:pt x="6077414" y="1084623"/>
                  <a:pt x="6084926" y="1087677"/>
                  <a:pt x="6098540" y="1093786"/>
                </a:cubicBezTo>
                <a:cubicBezTo>
                  <a:pt x="6112531" y="1106190"/>
                  <a:pt x="6132179" y="1109890"/>
                  <a:pt x="6149714" y="1103420"/>
                </a:cubicBezTo>
                <a:cubicBezTo>
                  <a:pt x="6187507" y="1095901"/>
                  <a:pt x="6198540" y="1086972"/>
                  <a:pt x="6233986" y="1079924"/>
                </a:cubicBezTo>
                <a:cubicBezTo>
                  <a:pt x="6269431" y="1072875"/>
                  <a:pt x="6231403" y="1092612"/>
                  <a:pt x="6247600" y="1097781"/>
                </a:cubicBezTo>
                <a:cubicBezTo>
                  <a:pt x="6263798" y="1102950"/>
                  <a:pt x="6265206" y="1107414"/>
                  <a:pt x="6277178" y="1099190"/>
                </a:cubicBezTo>
                <a:cubicBezTo>
                  <a:pt x="6289150" y="1090967"/>
                  <a:pt x="6327647" y="1077574"/>
                  <a:pt x="6310041" y="1064181"/>
                </a:cubicBezTo>
                <a:cubicBezTo>
                  <a:pt x="6292436" y="1050789"/>
                  <a:pt x="6279525" y="1040685"/>
                  <a:pt x="6279525" y="1040685"/>
                </a:cubicBezTo>
                <a:cubicBezTo>
                  <a:pt x="6288469" y="1023296"/>
                  <a:pt x="6306990" y="1013005"/>
                  <a:pt x="6326473" y="1014605"/>
                </a:cubicBezTo>
                <a:cubicBezTo>
                  <a:pt x="6360041" y="1016955"/>
                  <a:pt x="6411449" y="1048204"/>
                  <a:pt x="6443843" y="1070760"/>
                </a:cubicBezTo>
                <a:cubicBezTo>
                  <a:pt x="6470627" y="1091561"/>
                  <a:pt x="6495110" y="1115196"/>
                  <a:pt x="6516847" y="1141248"/>
                </a:cubicBezTo>
                <a:cubicBezTo>
                  <a:pt x="6526096" y="1120529"/>
                  <a:pt x="6526941" y="1097022"/>
                  <a:pt x="6519195" y="1075694"/>
                </a:cubicBezTo>
                <a:cubicBezTo>
                  <a:pt x="6506989" y="1034577"/>
                  <a:pt x="6476707" y="1044210"/>
                  <a:pt x="6476707" y="1005207"/>
                </a:cubicBezTo>
                <a:cubicBezTo>
                  <a:pt x="6476707" y="966203"/>
                  <a:pt x="6448538" y="976777"/>
                  <a:pt x="6458162" y="949286"/>
                </a:cubicBezTo>
                <a:cubicBezTo>
                  <a:pt x="6467787" y="921796"/>
                  <a:pt x="6495017" y="910988"/>
                  <a:pt x="6502293" y="875979"/>
                </a:cubicBezTo>
                <a:cubicBezTo>
                  <a:pt x="6509570" y="840970"/>
                  <a:pt x="6515908" y="811835"/>
                  <a:pt x="6540791" y="811835"/>
                </a:cubicBezTo>
                <a:cubicBezTo>
                  <a:pt x="6565674" y="811835"/>
                  <a:pt x="6619194" y="819354"/>
                  <a:pt x="6619194" y="819354"/>
                </a:cubicBezTo>
                <a:cubicBezTo>
                  <a:pt x="6617410" y="846966"/>
                  <a:pt x="6610649" y="874029"/>
                  <a:pt x="6599241" y="899240"/>
                </a:cubicBezTo>
                <a:cubicBezTo>
                  <a:pt x="6579288" y="946232"/>
                  <a:pt x="6609570" y="952106"/>
                  <a:pt x="6604875" y="1010376"/>
                </a:cubicBezTo>
                <a:cubicBezTo>
                  <a:pt x="6600180" y="1068646"/>
                  <a:pt x="6599241" y="1076164"/>
                  <a:pt x="6612856" y="1089557"/>
                </a:cubicBezTo>
                <a:cubicBezTo>
                  <a:pt x="6626471" y="1102950"/>
                  <a:pt x="6652058" y="1119397"/>
                  <a:pt x="6642433" y="1144772"/>
                </a:cubicBezTo>
                <a:cubicBezTo>
                  <a:pt x="6636964" y="1171076"/>
                  <a:pt x="6617621" y="1192317"/>
                  <a:pt x="6591964" y="1200223"/>
                </a:cubicBezTo>
                <a:cubicBezTo>
                  <a:pt x="6556049" y="1214320"/>
                  <a:pt x="6510275" y="1206097"/>
                  <a:pt x="6527176" y="1217375"/>
                </a:cubicBezTo>
                <a:cubicBezTo>
                  <a:pt x="6546096" y="1229560"/>
                  <a:pt x="6567363" y="1237570"/>
                  <a:pt x="6589617" y="1240871"/>
                </a:cubicBezTo>
                <a:cubicBezTo>
                  <a:pt x="6613091" y="1244630"/>
                  <a:pt x="6601589" y="1239461"/>
                  <a:pt x="6620837" y="1223719"/>
                </a:cubicBezTo>
                <a:cubicBezTo>
                  <a:pt x="6640086" y="1207977"/>
                  <a:pt x="6683278" y="1176727"/>
                  <a:pt x="6681869" y="1161690"/>
                </a:cubicBezTo>
                <a:cubicBezTo>
                  <a:pt x="6680461" y="1146652"/>
                  <a:pt x="6656987" y="1123626"/>
                  <a:pt x="6672949" y="1112583"/>
                </a:cubicBezTo>
                <a:cubicBezTo>
                  <a:pt x="6688912" y="1101540"/>
                  <a:pt x="6695250" y="1084153"/>
                  <a:pt x="6719897" y="1098251"/>
                </a:cubicBezTo>
                <a:cubicBezTo>
                  <a:pt x="6744545" y="1112348"/>
                  <a:pt x="6768958" y="1165684"/>
                  <a:pt x="6768958" y="1163334"/>
                </a:cubicBezTo>
                <a:cubicBezTo>
                  <a:pt x="6766188" y="1133020"/>
                  <a:pt x="6754146" y="1104298"/>
                  <a:pt x="6734452" y="1081098"/>
                </a:cubicBezTo>
                <a:cubicBezTo>
                  <a:pt x="6704874" y="1051259"/>
                  <a:pt x="6655814" y="1079689"/>
                  <a:pt x="6655814" y="1053608"/>
                </a:cubicBezTo>
                <a:cubicBezTo>
                  <a:pt x="6655814" y="1027528"/>
                  <a:pt x="6669428" y="991579"/>
                  <a:pt x="6666377" y="963149"/>
                </a:cubicBezTo>
                <a:cubicBezTo>
                  <a:pt x="6663325" y="934719"/>
                  <a:pt x="6651823" y="906289"/>
                  <a:pt x="6670367" y="881853"/>
                </a:cubicBezTo>
                <a:cubicBezTo>
                  <a:pt x="6680696" y="869172"/>
                  <a:pt x="6687363" y="853893"/>
                  <a:pt x="6689616" y="837681"/>
                </a:cubicBezTo>
                <a:cubicBezTo>
                  <a:pt x="6694733" y="855789"/>
                  <a:pt x="6694897" y="874938"/>
                  <a:pt x="6690086" y="893131"/>
                </a:cubicBezTo>
                <a:cubicBezTo>
                  <a:pt x="6683748" y="922266"/>
                  <a:pt x="6693372" y="940123"/>
                  <a:pt x="6706987" y="940123"/>
                </a:cubicBezTo>
                <a:cubicBezTo>
                  <a:pt x="6720601" y="940123"/>
                  <a:pt x="6781634" y="940123"/>
                  <a:pt x="6748771" y="931194"/>
                </a:cubicBezTo>
                <a:cubicBezTo>
                  <a:pt x="6715907" y="922266"/>
                  <a:pt x="6706283" y="912398"/>
                  <a:pt x="6739146" y="894541"/>
                </a:cubicBezTo>
                <a:cubicBezTo>
                  <a:pt x="6772010" y="876684"/>
                  <a:pt x="6770367" y="888432"/>
                  <a:pt x="6818488" y="899710"/>
                </a:cubicBezTo>
                <a:cubicBezTo>
                  <a:pt x="6866610" y="910988"/>
                  <a:pt x="6877643" y="919211"/>
                  <a:pt x="6893605" y="918507"/>
                </a:cubicBezTo>
                <a:cubicBezTo>
                  <a:pt x="6909568" y="917802"/>
                  <a:pt x="6907455" y="916157"/>
                  <a:pt x="6901821" y="902059"/>
                </a:cubicBezTo>
                <a:cubicBezTo>
                  <a:pt x="6896727" y="887863"/>
                  <a:pt x="6886728" y="875951"/>
                  <a:pt x="6873652" y="868460"/>
                </a:cubicBezTo>
                <a:cubicBezTo>
                  <a:pt x="6858394" y="858592"/>
                  <a:pt x="6848066" y="870575"/>
                  <a:pt x="6843136" y="855772"/>
                </a:cubicBezTo>
                <a:cubicBezTo>
                  <a:pt x="6838206" y="840970"/>
                  <a:pt x="6829756" y="803376"/>
                  <a:pt x="6825530" y="789279"/>
                </a:cubicBezTo>
                <a:cubicBezTo>
                  <a:pt x="6821305" y="775181"/>
                  <a:pt x="6837737" y="786224"/>
                  <a:pt x="6863324" y="786224"/>
                </a:cubicBezTo>
                <a:cubicBezTo>
                  <a:pt x="6888910" y="786224"/>
                  <a:pt x="6958628" y="782465"/>
                  <a:pt x="7012384" y="781055"/>
                </a:cubicBezTo>
                <a:cubicBezTo>
                  <a:pt x="7066139" y="779646"/>
                  <a:pt x="7012384" y="723490"/>
                  <a:pt x="7009097" y="683782"/>
                </a:cubicBezTo>
                <a:cubicBezTo>
                  <a:pt x="7005811" y="644074"/>
                  <a:pt x="7108392" y="642899"/>
                  <a:pt x="7158861" y="635381"/>
                </a:cubicBezTo>
                <a:cubicBezTo>
                  <a:pt x="7227241" y="630707"/>
                  <a:pt x="7295245" y="621445"/>
                  <a:pt x="7362381" y="607655"/>
                </a:cubicBezTo>
                <a:cubicBezTo>
                  <a:pt x="7456277" y="585334"/>
                  <a:pt x="7395949" y="589093"/>
                  <a:pt x="7409329" y="562308"/>
                </a:cubicBezTo>
                <a:cubicBezTo>
                  <a:pt x="7422709" y="535523"/>
                  <a:pt x="7446183" y="530824"/>
                  <a:pt x="7474352" y="530824"/>
                </a:cubicBezTo>
                <a:cubicBezTo>
                  <a:pt x="7502520" y="530824"/>
                  <a:pt x="7528108" y="535993"/>
                  <a:pt x="7517544" y="539752"/>
                </a:cubicBezTo>
                <a:cubicBezTo>
                  <a:pt x="7506980" y="543511"/>
                  <a:pt x="7475995" y="559254"/>
                  <a:pt x="7524821" y="569592"/>
                </a:cubicBezTo>
                <a:cubicBezTo>
                  <a:pt x="7573647" y="579930"/>
                  <a:pt x="7560971" y="579225"/>
                  <a:pt x="7535150" y="588389"/>
                </a:cubicBezTo>
                <a:cubicBezTo>
                  <a:pt x="7509328" y="597552"/>
                  <a:pt x="7531159" y="613764"/>
                  <a:pt x="7580924" y="613764"/>
                </a:cubicBezTo>
                <a:cubicBezTo>
                  <a:pt x="7630689" y="613764"/>
                  <a:pt x="7600877" y="609300"/>
                  <a:pt x="7592895" y="592853"/>
                </a:cubicBezTo>
                <a:cubicBezTo>
                  <a:pt x="7584914" y="576406"/>
                  <a:pt x="7600172" y="582280"/>
                  <a:pt x="7641018" y="589093"/>
                </a:cubicBezTo>
                <a:cubicBezTo>
                  <a:pt x="7670712" y="590712"/>
                  <a:pt x="7698834" y="602874"/>
                  <a:pt x="7720360" y="623398"/>
                </a:cubicBezTo>
                <a:cubicBezTo>
                  <a:pt x="7742660" y="644309"/>
                  <a:pt x="7746651" y="639140"/>
                  <a:pt x="7754632" y="668275"/>
                </a:cubicBezTo>
                <a:cubicBezTo>
                  <a:pt x="7762613" y="697410"/>
                  <a:pt x="7754632" y="692946"/>
                  <a:pt x="7719421" y="719731"/>
                </a:cubicBezTo>
                <a:cubicBezTo>
                  <a:pt x="7684210" y="746516"/>
                  <a:pt x="7664257" y="746751"/>
                  <a:pt x="7614492" y="778001"/>
                </a:cubicBezTo>
                <a:cubicBezTo>
                  <a:pt x="7564727" y="809250"/>
                  <a:pt x="7576933" y="824993"/>
                  <a:pt x="7549703" y="846609"/>
                </a:cubicBezTo>
                <a:cubicBezTo>
                  <a:pt x="7522473" y="868225"/>
                  <a:pt x="7529750" y="861646"/>
                  <a:pt x="7587262" y="846609"/>
                </a:cubicBezTo>
                <a:cubicBezTo>
                  <a:pt x="7644773" y="831572"/>
                  <a:pt x="7676229" y="823113"/>
                  <a:pt x="7706040" y="824993"/>
                </a:cubicBezTo>
                <a:cubicBezTo>
                  <a:pt x="7735852" y="826872"/>
                  <a:pt x="7749937" y="839325"/>
                  <a:pt x="7772471" y="839325"/>
                </a:cubicBezTo>
                <a:cubicBezTo>
                  <a:pt x="7795265" y="842380"/>
                  <a:pt x="7818270" y="843637"/>
                  <a:pt x="7841251" y="843085"/>
                </a:cubicBezTo>
                <a:cubicBezTo>
                  <a:pt x="7911673" y="843085"/>
                  <a:pt x="7901344" y="843085"/>
                  <a:pt x="7875758" y="863056"/>
                </a:cubicBezTo>
                <a:cubicBezTo>
                  <a:pt x="7850171" y="883028"/>
                  <a:pt x="7880452" y="889372"/>
                  <a:pt x="7911907" y="889372"/>
                </a:cubicBezTo>
                <a:cubicBezTo>
                  <a:pt x="7944724" y="890626"/>
                  <a:pt x="7977587" y="889604"/>
                  <a:pt x="8010263" y="886317"/>
                </a:cubicBezTo>
                <a:cubicBezTo>
                  <a:pt x="8039136" y="881853"/>
                  <a:pt x="8014254" y="860237"/>
                  <a:pt x="8048761" y="858592"/>
                </a:cubicBezTo>
                <a:cubicBezTo>
                  <a:pt x="8083268" y="856947"/>
                  <a:pt x="8094535" y="854128"/>
                  <a:pt x="8131389" y="854128"/>
                </a:cubicBezTo>
                <a:cubicBezTo>
                  <a:pt x="8168243" y="854128"/>
                  <a:pt x="8156976" y="869165"/>
                  <a:pt x="8169887" y="882558"/>
                </a:cubicBezTo>
                <a:cubicBezTo>
                  <a:pt x="8182797" y="895950"/>
                  <a:pt x="8200168" y="904879"/>
                  <a:pt x="8188197" y="931899"/>
                </a:cubicBezTo>
                <a:cubicBezTo>
                  <a:pt x="8176225" y="958920"/>
                  <a:pt x="8169887" y="959389"/>
                  <a:pt x="8176929" y="996043"/>
                </a:cubicBezTo>
                <a:cubicBezTo>
                  <a:pt x="8183971" y="1032697"/>
                  <a:pt x="8202750" y="1037866"/>
                  <a:pt x="8225051" y="1044680"/>
                </a:cubicBezTo>
                <a:cubicBezTo>
                  <a:pt x="8247351" y="1051494"/>
                  <a:pt x="8248525" y="1011785"/>
                  <a:pt x="8269181" y="997688"/>
                </a:cubicBezTo>
                <a:cubicBezTo>
                  <a:pt x="8289839" y="983590"/>
                  <a:pt x="8295473" y="1024473"/>
                  <a:pt x="8320355" y="1018599"/>
                </a:cubicBezTo>
                <a:cubicBezTo>
                  <a:pt x="8345120" y="1013348"/>
                  <a:pt x="8370824" y="1014560"/>
                  <a:pt x="8395002" y="1022124"/>
                </a:cubicBezTo>
                <a:cubicBezTo>
                  <a:pt x="8417561" y="1030425"/>
                  <a:pt x="8442114" y="1031736"/>
                  <a:pt x="8465424" y="1025883"/>
                </a:cubicBezTo>
                <a:cubicBezTo>
                  <a:pt x="8495940" y="1019304"/>
                  <a:pt x="8486316" y="1007321"/>
                  <a:pt x="8475753" y="988759"/>
                </a:cubicBezTo>
                <a:cubicBezTo>
                  <a:pt x="8465189" y="970198"/>
                  <a:pt x="8464720" y="971372"/>
                  <a:pt x="8483969" y="952106"/>
                </a:cubicBezTo>
                <a:cubicBezTo>
                  <a:pt x="8503217" y="932839"/>
                  <a:pt x="8515893" y="942237"/>
                  <a:pt x="8577865" y="958685"/>
                </a:cubicBezTo>
                <a:cubicBezTo>
                  <a:pt x="8604179" y="966142"/>
                  <a:pt x="8630118" y="974925"/>
                  <a:pt x="8655564" y="985000"/>
                </a:cubicBezTo>
                <a:cubicBezTo>
                  <a:pt x="8682394" y="992072"/>
                  <a:pt x="8708192" y="1002575"/>
                  <a:pt x="8732323" y="1016250"/>
                </a:cubicBezTo>
                <a:cubicBezTo>
                  <a:pt x="8786079" y="1039746"/>
                  <a:pt x="8775751" y="1070055"/>
                  <a:pt x="8800398" y="1086738"/>
                </a:cubicBezTo>
                <a:cubicBezTo>
                  <a:pt x="8825046" y="1103420"/>
                  <a:pt x="8826924" y="1086738"/>
                  <a:pt x="8876688" y="1082273"/>
                </a:cubicBezTo>
                <a:cubicBezTo>
                  <a:pt x="8926453" y="1077809"/>
                  <a:pt x="8925515" y="1088147"/>
                  <a:pt x="8979974" y="1102480"/>
                </a:cubicBezTo>
                <a:cubicBezTo>
                  <a:pt x="9034434" y="1116812"/>
                  <a:pt x="9020115" y="1134434"/>
                  <a:pt x="9020115" y="1149472"/>
                </a:cubicBezTo>
                <a:cubicBezTo>
                  <a:pt x="9020115" y="1164509"/>
                  <a:pt x="9004856" y="1177197"/>
                  <a:pt x="9038425" y="1184481"/>
                </a:cubicBezTo>
                <a:cubicBezTo>
                  <a:pt x="9071992" y="1191764"/>
                  <a:pt x="9085373" y="1198813"/>
                  <a:pt x="9114480" y="1191294"/>
                </a:cubicBezTo>
                <a:cubicBezTo>
                  <a:pt x="9143588" y="1183776"/>
                  <a:pt x="9117767" y="1198813"/>
                  <a:pt x="9181850" y="1199518"/>
                </a:cubicBezTo>
                <a:cubicBezTo>
                  <a:pt x="9245935" y="1200223"/>
                  <a:pt x="9224338" y="1191999"/>
                  <a:pt x="9243587" y="1205392"/>
                </a:cubicBezTo>
                <a:cubicBezTo>
                  <a:pt x="9262836" y="1218785"/>
                  <a:pt x="9267061" y="1245805"/>
                  <a:pt x="9298986" y="1242751"/>
                </a:cubicBezTo>
                <a:cubicBezTo>
                  <a:pt x="9330911" y="1239696"/>
                  <a:pt x="9327624" y="1240636"/>
                  <a:pt x="9314948" y="1212911"/>
                </a:cubicBezTo>
                <a:cubicBezTo>
                  <a:pt x="9302272" y="1185186"/>
                  <a:pt x="9294056" y="1180721"/>
                  <a:pt x="9312601" y="1181661"/>
                </a:cubicBezTo>
                <a:cubicBezTo>
                  <a:pt x="9331145" y="1182601"/>
                  <a:pt x="9368469" y="1190590"/>
                  <a:pt x="9438187" y="1201868"/>
                </a:cubicBezTo>
                <a:cubicBezTo>
                  <a:pt x="9507905" y="1213146"/>
                  <a:pt x="9510252" y="1225364"/>
                  <a:pt x="9567294" y="1261547"/>
                </a:cubicBezTo>
                <a:cubicBezTo>
                  <a:pt x="9606730" y="1282926"/>
                  <a:pt x="9644993" y="1306457"/>
                  <a:pt x="9681847" y="1332035"/>
                </a:cubicBezTo>
                <a:cubicBezTo>
                  <a:pt x="9689030" y="1336739"/>
                  <a:pt x="9695579" y="1342348"/>
                  <a:pt x="9701330" y="1348717"/>
                </a:cubicBezTo>
                <a:cubicBezTo>
                  <a:pt x="9708771" y="1350747"/>
                  <a:pt x="9715955" y="1353666"/>
                  <a:pt x="9722692" y="1357411"/>
                </a:cubicBezTo>
                <a:cubicBezTo>
                  <a:pt x="9767527" y="1378322"/>
                  <a:pt x="9759546" y="1371508"/>
                  <a:pt x="9798043" y="1390305"/>
                </a:cubicBezTo>
                <a:cubicBezTo>
                  <a:pt x="9822925" y="1402842"/>
                  <a:pt x="9846517" y="1417795"/>
                  <a:pt x="9868465" y="1434947"/>
                </a:cubicBezTo>
                <a:cubicBezTo>
                  <a:pt x="9868465" y="1434947"/>
                  <a:pt x="9872456" y="1438942"/>
                  <a:pt x="9843583" y="1441996"/>
                </a:cubicBezTo>
                <a:close/>
                <a:moveTo>
                  <a:pt x="6105583" y="2200915"/>
                </a:moveTo>
                <a:cubicBezTo>
                  <a:pt x="6105583" y="2200915"/>
                  <a:pt x="6101123" y="2206789"/>
                  <a:pt x="6123658" y="2188697"/>
                </a:cubicBezTo>
                <a:cubicBezTo>
                  <a:pt x="6146193" y="2170605"/>
                  <a:pt x="6113095" y="2188697"/>
                  <a:pt x="6100184" y="2184233"/>
                </a:cubicBezTo>
                <a:cubicBezTo>
                  <a:pt x="6087273" y="2179769"/>
                  <a:pt x="6083282" y="2174600"/>
                  <a:pt x="6087273" y="2158152"/>
                </a:cubicBezTo>
                <a:cubicBezTo>
                  <a:pt x="6091263" y="2141705"/>
                  <a:pt x="6085630" y="2141705"/>
                  <a:pt x="6072015" y="2120089"/>
                </a:cubicBezTo>
                <a:cubicBezTo>
                  <a:pt x="6072015" y="2120089"/>
                  <a:pt x="6064973" y="2115625"/>
                  <a:pt x="6049715" y="2124553"/>
                </a:cubicBezTo>
                <a:cubicBezTo>
                  <a:pt x="6034457" y="2133482"/>
                  <a:pt x="6026241" y="2115625"/>
                  <a:pt x="6007227" y="2122439"/>
                </a:cubicBezTo>
                <a:cubicBezTo>
                  <a:pt x="5988213" y="2129252"/>
                  <a:pt x="5968730" y="2125963"/>
                  <a:pt x="5957462" y="2153688"/>
                </a:cubicBezTo>
                <a:cubicBezTo>
                  <a:pt x="5946194" y="2181413"/>
                  <a:pt x="5933988" y="2163321"/>
                  <a:pt x="5929528" y="2185878"/>
                </a:cubicBezTo>
                <a:cubicBezTo>
                  <a:pt x="5925068" y="2208434"/>
                  <a:pt x="5891969" y="2220182"/>
                  <a:pt x="5891969" y="2220182"/>
                </a:cubicBezTo>
                <a:cubicBezTo>
                  <a:pt x="5891969" y="2220182"/>
                  <a:pt x="5905584" y="2233574"/>
                  <a:pt x="5915443" y="2246262"/>
                </a:cubicBezTo>
                <a:cubicBezTo>
                  <a:pt x="5925302" y="2258950"/>
                  <a:pt x="5918730" y="2250726"/>
                  <a:pt x="5929058" y="2293254"/>
                </a:cubicBezTo>
                <a:cubicBezTo>
                  <a:pt x="5939387" y="2335782"/>
                  <a:pt x="5946899" y="2331317"/>
                  <a:pt x="5961218" y="2337426"/>
                </a:cubicBezTo>
                <a:cubicBezTo>
                  <a:pt x="5973964" y="2343277"/>
                  <a:pt x="5986288" y="2350020"/>
                  <a:pt x="5998072" y="2357633"/>
                </a:cubicBezTo>
                <a:cubicBezTo>
                  <a:pt x="5998072" y="2357633"/>
                  <a:pt x="5984457" y="2349409"/>
                  <a:pt x="5984457" y="2371731"/>
                </a:cubicBezTo>
                <a:cubicBezTo>
                  <a:pt x="5984457" y="2394052"/>
                  <a:pt x="5962861" y="2409794"/>
                  <a:pt x="5965208" y="2442218"/>
                </a:cubicBezTo>
                <a:cubicBezTo>
                  <a:pt x="5967556" y="2474643"/>
                  <a:pt x="5935631" y="2505657"/>
                  <a:pt x="5961218" y="2508712"/>
                </a:cubicBezTo>
                <a:cubicBezTo>
                  <a:pt x="5986804" y="2511766"/>
                  <a:pt x="5978823" y="2522809"/>
                  <a:pt x="6006992" y="2530328"/>
                </a:cubicBezTo>
                <a:cubicBezTo>
                  <a:pt x="6034339" y="2539210"/>
                  <a:pt x="6062978" y="2543486"/>
                  <a:pt x="6091733" y="2543016"/>
                </a:cubicBezTo>
                <a:cubicBezTo>
                  <a:pt x="6132578" y="2543016"/>
                  <a:pt x="6110277" y="2527274"/>
                  <a:pt x="6104644" y="2504248"/>
                </a:cubicBezTo>
                <a:cubicBezTo>
                  <a:pt x="6098987" y="2483524"/>
                  <a:pt x="6095512" y="2462260"/>
                  <a:pt x="6094315" y="2440809"/>
                </a:cubicBezTo>
                <a:cubicBezTo>
                  <a:pt x="6092672" y="2415433"/>
                  <a:pt x="6083048" y="2422012"/>
                  <a:pt x="6076475" y="2406270"/>
                </a:cubicBezTo>
                <a:cubicBezTo>
                  <a:pt x="6069902" y="2390527"/>
                  <a:pt x="6079761" y="2382774"/>
                  <a:pt x="6099949" y="2382774"/>
                </a:cubicBezTo>
                <a:cubicBezTo>
                  <a:pt x="6120137" y="2382774"/>
                  <a:pt x="6121545" y="2382774"/>
                  <a:pt x="6111217" y="2364917"/>
                </a:cubicBezTo>
                <a:cubicBezTo>
                  <a:pt x="6100888" y="2347060"/>
                  <a:pt x="6107226" y="2341421"/>
                  <a:pt x="6094315" y="2333667"/>
                </a:cubicBezTo>
                <a:cubicBezTo>
                  <a:pt x="6081405" y="2325914"/>
                  <a:pt x="6076006" y="2357163"/>
                  <a:pt x="6076006" y="2357163"/>
                </a:cubicBezTo>
                <a:cubicBezTo>
                  <a:pt x="6076006" y="2357163"/>
                  <a:pt x="6067789" y="2349644"/>
                  <a:pt x="6071076" y="2318160"/>
                </a:cubicBezTo>
                <a:cubicBezTo>
                  <a:pt x="6074362" y="2286675"/>
                  <a:pt x="6076710" y="2301713"/>
                  <a:pt x="6067085" y="2294664"/>
                </a:cubicBezTo>
                <a:cubicBezTo>
                  <a:pt x="6057461" y="2287615"/>
                  <a:pt x="6051827" y="2296074"/>
                  <a:pt x="6039151" y="2275162"/>
                </a:cubicBezTo>
                <a:cubicBezTo>
                  <a:pt x="6026476" y="2254251"/>
                  <a:pt x="6037509" y="2258715"/>
                  <a:pt x="6022250" y="2233339"/>
                </a:cubicBezTo>
                <a:cubicBezTo>
                  <a:pt x="6006992" y="2207964"/>
                  <a:pt x="6014973" y="2221356"/>
                  <a:pt x="6031874" y="2221356"/>
                </a:cubicBezTo>
                <a:cubicBezTo>
                  <a:pt x="6048776" y="2221356"/>
                  <a:pt x="6039855" y="2217597"/>
                  <a:pt x="6031874" y="2209609"/>
                </a:cubicBezTo>
                <a:cubicBezTo>
                  <a:pt x="6023893" y="2201620"/>
                  <a:pt x="6018260" y="2188697"/>
                  <a:pt x="6039855" y="2190107"/>
                </a:cubicBezTo>
                <a:cubicBezTo>
                  <a:pt x="6061452" y="2191517"/>
                  <a:pt x="6089621" y="2195981"/>
                  <a:pt x="6099949" y="2196921"/>
                </a:cubicBezTo>
                <a:cubicBezTo>
                  <a:pt x="6110277" y="2197861"/>
                  <a:pt x="6105583" y="2200915"/>
                  <a:pt x="6105583" y="2200915"/>
                </a:cubicBezTo>
                <a:close/>
                <a:moveTo>
                  <a:pt x="3116403" y="1049614"/>
                </a:moveTo>
                <a:cubicBezTo>
                  <a:pt x="3108892" y="1062302"/>
                  <a:pt x="3128844" y="1078749"/>
                  <a:pt x="3143398" y="1073110"/>
                </a:cubicBezTo>
                <a:cubicBezTo>
                  <a:pt x="3157952" y="1067471"/>
                  <a:pt x="3162412" y="1073110"/>
                  <a:pt x="3170628" y="1067236"/>
                </a:cubicBezTo>
                <a:cubicBezTo>
                  <a:pt x="3178844" y="1061362"/>
                  <a:pt x="3179783" y="1051024"/>
                  <a:pt x="3170628" y="1041625"/>
                </a:cubicBezTo>
                <a:cubicBezTo>
                  <a:pt x="3161473" y="1032227"/>
                  <a:pt x="3164760" y="1026588"/>
                  <a:pt x="3163117" y="1025413"/>
                </a:cubicBezTo>
                <a:cubicBezTo>
                  <a:pt x="3144103" y="1015310"/>
                  <a:pt x="3123915" y="1037631"/>
                  <a:pt x="3116403" y="1050319"/>
                </a:cubicBezTo>
                <a:close/>
                <a:moveTo>
                  <a:pt x="7077172" y="227256"/>
                </a:moveTo>
                <a:cubicBezTo>
                  <a:pt x="7055341" y="227256"/>
                  <a:pt x="7031398" y="228666"/>
                  <a:pt x="7051351" y="235480"/>
                </a:cubicBezTo>
                <a:cubicBezTo>
                  <a:pt x="7071303" y="242293"/>
                  <a:pt x="7063322" y="275658"/>
                  <a:pt x="7101820" y="257096"/>
                </a:cubicBezTo>
                <a:cubicBezTo>
                  <a:pt x="7140317" y="238534"/>
                  <a:pt x="7132336" y="236889"/>
                  <a:pt x="7158861" y="225611"/>
                </a:cubicBezTo>
                <a:cubicBezTo>
                  <a:pt x="7185387" y="214333"/>
                  <a:pt x="7169894" y="219737"/>
                  <a:pt x="7137969" y="211514"/>
                </a:cubicBezTo>
                <a:cubicBezTo>
                  <a:pt x="7118017" y="206110"/>
                  <a:pt x="7098768" y="226316"/>
                  <a:pt x="7077172" y="227021"/>
                </a:cubicBezTo>
                <a:close/>
              </a:path>
            </a:pathLst>
          </a:custGeom>
          <a:solidFill>
            <a:srgbClr val="E8E8E8">
              <a:alpha val="60000"/>
            </a:srgbClr>
          </a:solidFill>
          <a:ln w="23462"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F68748BE-EAAE-9443-BB6E-54DD601FEB9A}"/>
              </a:ext>
            </a:extLst>
          </p:cNvPr>
          <p:cNvSpPr/>
          <p:nvPr/>
        </p:nvSpPr>
        <p:spPr>
          <a:xfrm>
            <a:off x="4472023" y="3614857"/>
            <a:ext cx="1704916" cy="1119593"/>
          </a:xfrm>
          <a:custGeom>
            <a:avLst/>
            <a:gdLst>
              <a:gd name="connsiteX0" fmla="*/ 412908 w 1704916"/>
              <a:gd name="connsiteY0" fmla="*/ 1119593 h 1119593"/>
              <a:gd name="connsiteX1" fmla="*/ 0 w 1704916"/>
              <a:gd name="connsiteY1" fmla="*/ 706300 h 1119593"/>
              <a:gd name="connsiteX2" fmla="*/ 1704917 w 1704916"/>
              <a:gd name="connsiteY2" fmla="*/ 12 h 1119593"/>
              <a:gd name="connsiteX3" fmla="*/ 1704917 w 1704916"/>
              <a:gd name="connsiteY3" fmla="*/ 584356 h 1119593"/>
              <a:gd name="connsiteX4" fmla="*/ 412908 w 1704916"/>
              <a:gd name="connsiteY4" fmla="*/ 1119593 h 1119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16" h="1119593">
                <a:moveTo>
                  <a:pt x="412908" y="1119593"/>
                </a:moveTo>
                <a:lnTo>
                  <a:pt x="0" y="706300"/>
                </a:lnTo>
                <a:cubicBezTo>
                  <a:pt x="451217" y="252335"/>
                  <a:pt x="1065156" y="-2009"/>
                  <a:pt x="1704917" y="12"/>
                </a:cubicBezTo>
                <a:lnTo>
                  <a:pt x="1704917" y="584356"/>
                </a:lnTo>
                <a:cubicBezTo>
                  <a:pt x="1220108" y="582805"/>
                  <a:pt x="754830" y="775566"/>
                  <a:pt x="412908" y="1119593"/>
                </a:cubicBezTo>
                <a:close/>
              </a:path>
            </a:pathLst>
          </a:custGeom>
          <a:solidFill>
            <a:schemeClr val="accent2"/>
          </a:solidFill>
          <a:ln w="23462"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EA9B606E-2A98-F04A-910A-B6CD649456C9}"/>
              </a:ext>
            </a:extLst>
          </p:cNvPr>
          <p:cNvSpPr/>
          <p:nvPr/>
        </p:nvSpPr>
        <p:spPr>
          <a:xfrm>
            <a:off x="6177879" y="3614859"/>
            <a:ext cx="1704916" cy="1119591"/>
          </a:xfrm>
          <a:custGeom>
            <a:avLst/>
            <a:gdLst>
              <a:gd name="connsiteX0" fmla="*/ 1291070 w 1704916"/>
              <a:gd name="connsiteY0" fmla="*/ 1119592 h 1119591"/>
              <a:gd name="connsiteX1" fmla="*/ 0 w 1704916"/>
              <a:gd name="connsiteY1" fmla="*/ 584354 h 1119591"/>
              <a:gd name="connsiteX2" fmla="*/ 0 w 1704916"/>
              <a:gd name="connsiteY2" fmla="*/ 10 h 1119591"/>
              <a:gd name="connsiteX3" fmla="*/ 1704917 w 1704916"/>
              <a:gd name="connsiteY3" fmla="*/ 706298 h 1119591"/>
            </a:gdLst>
            <a:ahLst/>
            <a:cxnLst>
              <a:cxn ang="0">
                <a:pos x="connsiteX0" y="connsiteY0"/>
              </a:cxn>
              <a:cxn ang="0">
                <a:pos x="connsiteX1" y="connsiteY1"/>
              </a:cxn>
              <a:cxn ang="0">
                <a:pos x="connsiteX2" y="connsiteY2"/>
              </a:cxn>
              <a:cxn ang="0">
                <a:pos x="connsiteX3" y="connsiteY3"/>
              </a:cxn>
            </a:cxnLst>
            <a:rect l="l" t="t" r="r" b="b"/>
            <a:pathLst>
              <a:path w="1704916" h="1119591">
                <a:moveTo>
                  <a:pt x="1291070" y="1119592"/>
                </a:moveTo>
                <a:cubicBezTo>
                  <a:pt x="949335" y="775846"/>
                  <a:pt x="484480" y="583132"/>
                  <a:pt x="0" y="584354"/>
                </a:cubicBezTo>
                <a:lnTo>
                  <a:pt x="0" y="10"/>
                </a:lnTo>
                <a:cubicBezTo>
                  <a:pt x="639714" y="-1846"/>
                  <a:pt x="1253605" y="252474"/>
                  <a:pt x="1704917" y="706298"/>
                </a:cubicBezTo>
                <a:close/>
              </a:path>
            </a:pathLst>
          </a:custGeom>
          <a:solidFill>
            <a:schemeClr val="accent3"/>
          </a:solidFill>
          <a:ln w="23462"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A88F4B27-3EE7-7848-B431-8719C20DD1BA}"/>
              </a:ext>
            </a:extLst>
          </p:cNvPr>
          <p:cNvSpPr/>
          <p:nvPr/>
        </p:nvSpPr>
        <p:spPr>
          <a:xfrm>
            <a:off x="3766382" y="4321157"/>
            <a:ext cx="1118548" cy="1706510"/>
          </a:xfrm>
          <a:custGeom>
            <a:avLst/>
            <a:gdLst>
              <a:gd name="connsiteX0" fmla="*/ 583810 w 1118548"/>
              <a:gd name="connsiteY0" fmla="*/ 1706510 h 1706510"/>
              <a:gd name="connsiteX1" fmla="*/ 12 w 1118548"/>
              <a:gd name="connsiteY1" fmla="*/ 1706510 h 1706510"/>
              <a:gd name="connsiteX2" fmla="*/ 705641 w 1118548"/>
              <a:gd name="connsiteY2" fmla="*/ 0 h 1706510"/>
              <a:gd name="connsiteX3" fmla="*/ 1118548 w 1118548"/>
              <a:gd name="connsiteY3" fmla="*/ 413294 h 1706510"/>
              <a:gd name="connsiteX4" fmla="*/ 583810 w 1118548"/>
              <a:gd name="connsiteY4" fmla="*/ 1706510 h 1706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548" h="1706510">
                <a:moveTo>
                  <a:pt x="583810" y="1706510"/>
                </a:moveTo>
                <a:lnTo>
                  <a:pt x="12" y="1706510"/>
                </a:lnTo>
                <a:cubicBezTo>
                  <a:pt x="-2007" y="1066152"/>
                  <a:pt x="252099" y="451639"/>
                  <a:pt x="705641" y="0"/>
                </a:cubicBezTo>
                <a:lnTo>
                  <a:pt x="1118548" y="413294"/>
                </a:lnTo>
                <a:cubicBezTo>
                  <a:pt x="774889" y="755559"/>
                  <a:pt x="582332" y="1221249"/>
                  <a:pt x="583810" y="1706510"/>
                </a:cubicBezTo>
                <a:close/>
              </a:path>
            </a:pathLst>
          </a:custGeom>
          <a:solidFill>
            <a:schemeClr val="accent1"/>
          </a:solidFill>
          <a:ln w="23462"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88C8EDEF-F6CA-3C4E-9463-1494C4195FA6}"/>
              </a:ext>
            </a:extLst>
          </p:cNvPr>
          <p:cNvSpPr/>
          <p:nvPr/>
        </p:nvSpPr>
        <p:spPr>
          <a:xfrm>
            <a:off x="7468949" y="4322097"/>
            <a:ext cx="1118543" cy="1705570"/>
          </a:xfrm>
          <a:custGeom>
            <a:avLst/>
            <a:gdLst>
              <a:gd name="connsiteX0" fmla="*/ 1118536 w 1118543"/>
              <a:gd name="connsiteY0" fmla="*/ 1705570 h 1705570"/>
              <a:gd name="connsiteX1" fmla="*/ 534503 w 1118543"/>
              <a:gd name="connsiteY1" fmla="*/ 1705570 h 1705570"/>
              <a:gd name="connsiteX2" fmla="*/ 0 w 1118543"/>
              <a:gd name="connsiteY2" fmla="*/ 413294 h 1705570"/>
              <a:gd name="connsiteX3" fmla="*/ 412908 w 1118543"/>
              <a:gd name="connsiteY3" fmla="*/ 0 h 1705570"/>
              <a:gd name="connsiteX4" fmla="*/ 1118536 w 1118543"/>
              <a:gd name="connsiteY4" fmla="*/ 1705570 h 1705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543" h="1705570">
                <a:moveTo>
                  <a:pt x="1118536" y="1705570"/>
                </a:moveTo>
                <a:lnTo>
                  <a:pt x="534503" y="1705570"/>
                </a:lnTo>
                <a:cubicBezTo>
                  <a:pt x="535724" y="1220684"/>
                  <a:pt x="343284" y="755418"/>
                  <a:pt x="0" y="413294"/>
                </a:cubicBezTo>
                <a:lnTo>
                  <a:pt x="412908" y="0"/>
                </a:lnTo>
                <a:cubicBezTo>
                  <a:pt x="866073" y="451498"/>
                  <a:pt x="1120132" y="1065564"/>
                  <a:pt x="1118536" y="1705570"/>
                </a:cubicBezTo>
                <a:close/>
              </a:path>
            </a:pathLst>
          </a:custGeom>
          <a:solidFill>
            <a:schemeClr val="accent5"/>
          </a:solidFill>
          <a:ln w="23462" cap="flat">
            <a:noFill/>
            <a:prstDash val="solid"/>
            <a:miter/>
          </a:ln>
        </p:spPr>
        <p:txBody>
          <a:bodyPr rtlCol="0" anchor="ctr"/>
          <a:lstStyle/>
          <a:p>
            <a:endParaRPr lang="en-US"/>
          </a:p>
        </p:txBody>
      </p:sp>
      <p:grpSp>
        <p:nvGrpSpPr>
          <p:cNvPr id="49" name="Group 48">
            <a:extLst>
              <a:ext uri="{FF2B5EF4-FFF2-40B4-BE49-F238E27FC236}">
                <a16:creationId xmlns:a16="http://schemas.microsoft.com/office/drawing/2014/main" id="{AB68216B-0CB4-0B4A-85B9-51EB8EC790BA}"/>
              </a:ext>
            </a:extLst>
          </p:cNvPr>
          <p:cNvGrpSpPr/>
          <p:nvPr/>
        </p:nvGrpSpPr>
        <p:grpSpPr>
          <a:xfrm>
            <a:off x="5602729" y="2266471"/>
            <a:ext cx="1219612" cy="157281"/>
            <a:chOff x="5602729" y="2266471"/>
            <a:chExt cx="1219612" cy="157281"/>
          </a:xfrm>
          <a:solidFill>
            <a:schemeClr val="tx1"/>
          </a:solidFill>
        </p:grpSpPr>
        <p:sp>
          <p:nvSpPr>
            <p:cNvPr id="22" name="Freeform 21">
              <a:extLst>
                <a:ext uri="{FF2B5EF4-FFF2-40B4-BE49-F238E27FC236}">
                  <a16:creationId xmlns:a16="http://schemas.microsoft.com/office/drawing/2014/main" id="{ECC0C43B-6158-0142-BDC3-0421C0709800}"/>
                </a:ext>
              </a:extLst>
            </p:cNvPr>
            <p:cNvSpPr/>
            <p:nvPr/>
          </p:nvSpPr>
          <p:spPr>
            <a:xfrm>
              <a:off x="5652808" y="2286467"/>
              <a:ext cx="1120785" cy="83178"/>
            </a:xfrm>
            <a:custGeom>
              <a:avLst/>
              <a:gdLst>
                <a:gd name="connsiteX0" fmla="*/ 1099949 w 1120785"/>
                <a:gd name="connsiteY0" fmla="*/ 82883 h 83178"/>
                <a:gd name="connsiteX1" fmla="*/ 1096898 w 1120785"/>
                <a:gd name="connsiteY1" fmla="*/ 82883 h 83178"/>
                <a:gd name="connsiteX2" fmla="*/ 22258 w 1120785"/>
                <a:gd name="connsiteY2" fmla="*/ 72779 h 83178"/>
                <a:gd name="connsiteX3" fmla="*/ 192 w 1120785"/>
                <a:gd name="connsiteY3" fmla="*/ 56097 h 83178"/>
                <a:gd name="connsiteX4" fmla="*/ 16859 w 1120785"/>
                <a:gd name="connsiteY4" fmla="*/ 34011 h 83178"/>
                <a:gd name="connsiteX5" fmla="*/ 1103001 w 1120785"/>
                <a:gd name="connsiteY5" fmla="*/ 44584 h 83178"/>
                <a:gd name="connsiteX6" fmla="*/ 1120724 w 1120785"/>
                <a:gd name="connsiteY6" fmla="*/ 65378 h 83178"/>
                <a:gd name="connsiteX7" fmla="*/ 1099949 w 1120785"/>
                <a:gd name="connsiteY7" fmla="*/ 83118 h 8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0785" h="83178">
                  <a:moveTo>
                    <a:pt x="1099949" y="82883"/>
                  </a:moveTo>
                  <a:lnTo>
                    <a:pt x="1096898" y="82883"/>
                  </a:lnTo>
                  <a:cubicBezTo>
                    <a:pt x="741008" y="28078"/>
                    <a:pt x="379110" y="24674"/>
                    <a:pt x="22258" y="72779"/>
                  </a:cubicBezTo>
                  <a:cubicBezTo>
                    <a:pt x="11554" y="74271"/>
                    <a:pt x="1694" y="66802"/>
                    <a:pt x="192" y="56097"/>
                  </a:cubicBezTo>
                  <a:cubicBezTo>
                    <a:pt x="-1310" y="45392"/>
                    <a:pt x="6155" y="35503"/>
                    <a:pt x="16859" y="34011"/>
                  </a:cubicBezTo>
                  <a:cubicBezTo>
                    <a:pt x="377537" y="-14640"/>
                    <a:pt x="743332" y="-11080"/>
                    <a:pt x="1103001" y="44584"/>
                  </a:cubicBezTo>
                  <a:cubicBezTo>
                    <a:pt x="1113635" y="45428"/>
                    <a:pt x="1121569" y="54737"/>
                    <a:pt x="1120724" y="65378"/>
                  </a:cubicBezTo>
                  <a:cubicBezTo>
                    <a:pt x="1119879" y="76019"/>
                    <a:pt x="1110583" y="83961"/>
                    <a:pt x="1099949" y="83118"/>
                  </a:cubicBezTo>
                  <a:close/>
                </a:path>
              </a:pathLst>
            </a:custGeom>
            <a:grpFill/>
            <a:ln w="23462"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612965DF-3D2F-7F4C-A115-891A4CD4CC06}"/>
                </a:ext>
              </a:extLst>
            </p:cNvPr>
            <p:cNvSpPr/>
            <p:nvPr/>
          </p:nvSpPr>
          <p:spPr>
            <a:xfrm>
              <a:off x="6675842" y="2277117"/>
              <a:ext cx="146499" cy="146635"/>
            </a:xfrm>
            <a:custGeom>
              <a:avLst/>
              <a:gdLst>
                <a:gd name="connsiteX0" fmla="*/ 84192 w 146499"/>
                <a:gd name="connsiteY0" fmla="*/ 834 h 146635"/>
                <a:gd name="connsiteX1" fmla="*/ 145670 w 146499"/>
                <a:gd name="connsiteY1" fmla="*/ 84275 h 146635"/>
                <a:gd name="connsiteX2" fmla="*/ 62290 w 146499"/>
                <a:gd name="connsiteY2" fmla="*/ 145801 h 146635"/>
                <a:gd name="connsiteX3" fmla="*/ 835 w 146499"/>
                <a:gd name="connsiteY3" fmla="*/ 62360 h 146635"/>
                <a:gd name="connsiteX4" fmla="*/ 859 w 146499"/>
                <a:gd name="connsiteY4" fmla="*/ 62158 h 146635"/>
                <a:gd name="connsiteX5" fmla="*/ 84192 w 146499"/>
                <a:gd name="connsiteY5" fmla="*/ 834 h 146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99" h="146635">
                  <a:moveTo>
                    <a:pt x="84192" y="834"/>
                  </a:moveTo>
                  <a:cubicBezTo>
                    <a:pt x="124191" y="6886"/>
                    <a:pt x="151703" y="44243"/>
                    <a:pt x="145670" y="84275"/>
                  </a:cubicBezTo>
                  <a:cubicBezTo>
                    <a:pt x="139613" y="124307"/>
                    <a:pt x="102290" y="151854"/>
                    <a:pt x="62290" y="145801"/>
                  </a:cubicBezTo>
                  <a:cubicBezTo>
                    <a:pt x="22314" y="139749"/>
                    <a:pt x="-5221" y="102393"/>
                    <a:pt x="835" y="62360"/>
                  </a:cubicBezTo>
                  <a:cubicBezTo>
                    <a:pt x="835" y="62292"/>
                    <a:pt x="859" y="62226"/>
                    <a:pt x="859" y="62158"/>
                  </a:cubicBezTo>
                  <a:cubicBezTo>
                    <a:pt x="7009" y="22222"/>
                    <a:pt x="44285" y="-5207"/>
                    <a:pt x="84192" y="834"/>
                  </a:cubicBezTo>
                  <a:close/>
                </a:path>
              </a:pathLst>
            </a:custGeom>
            <a:grpFill/>
            <a:ln w="23462"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DC155687-B915-7743-93D0-482162CE439D}"/>
                </a:ext>
              </a:extLst>
            </p:cNvPr>
            <p:cNvSpPr/>
            <p:nvPr/>
          </p:nvSpPr>
          <p:spPr>
            <a:xfrm>
              <a:off x="5602729" y="2266471"/>
              <a:ext cx="146485" cy="146632"/>
            </a:xfrm>
            <a:custGeom>
              <a:avLst/>
              <a:gdLst>
                <a:gd name="connsiteX0" fmla="*/ 63416 w 146485"/>
                <a:gd name="connsiteY0" fmla="*/ 671 h 146632"/>
                <a:gd name="connsiteX1" fmla="*/ 670 w 146485"/>
                <a:gd name="connsiteY1" fmla="*/ 83151 h 146632"/>
                <a:gd name="connsiteX2" fmla="*/ 83064 w 146485"/>
                <a:gd name="connsiteY2" fmla="*/ 145961 h 146632"/>
                <a:gd name="connsiteX3" fmla="*/ 145810 w 146485"/>
                <a:gd name="connsiteY3" fmla="*/ 63478 h 146632"/>
                <a:gd name="connsiteX4" fmla="*/ 145810 w 146485"/>
                <a:gd name="connsiteY4" fmla="*/ 63406 h 146632"/>
                <a:gd name="connsiteX5" fmla="*/ 63416 w 146485"/>
                <a:gd name="connsiteY5" fmla="*/ 671 h 146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85" h="146632">
                  <a:moveTo>
                    <a:pt x="63416" y="671"/>
                  </a:moveTo>
                  <a:cubicBezTo>
                    <a:pt x="23323" y="6104"/>
                    <a:pt x="-4752" y="43032"/>
                    <a:pt x="670" y="83151"/>
                  </a:cubicBezTo>
                  <a:cubicBezTo>
                    <a:pt x="6093" y="123273"/>
                    <a:pt x="42994" y="151393"/>
                    <a:pt x="83064" y="145961"/>
                  </a:cubicBezTo>
                  <a:cubicBezTo>
                    <a:pt x="123158" y="140529"/>
                    <a:pt x="151256" y="103600"/>
                    <a:pt x="145810" y="63478"/>
                  </a:cubicBezTo>
                  <a:cubicBezTo>
                    <a:pt x="145810" y="63455"/>
                    <a:pt x="145810" y="63429"/>
                    <a:pt x="145810" y="63406"/>
                  </a:cubicBezTo>
                  <a:cubicBezTo>
                    <a:pt x="140341" y="23319"/>
                    <a:pt x="103463" y="-4756"/>
                    <a:pt x="63416" y="671"/>
                  </a:cubicBezTo>
                  <a:close/>
                </a:path>
              </a:pathLst>
            </a:custGeom>
            <a:grpFill/>
            <a:ln w="23462" cap="flat">
              <a:noFill/>
              <a:prstDash val="solid"/>
              <a:miter/>
            </a:ln>
          </p:spPr>
          <p:txBody>
            <a:bodyPr rtlCol="0" anchor="ctr"/>
            <a:lstStyle/>
            <a:p>
              <a:endParaRPr lang="en-US"/>
            </a:p>
          </p:txBody>
        </p:sp>
      </p:grpSp>
      <p:grpSp>
        <p:nvGrpSpPr>
          <p:cNvPr id="47" name="Group 46">
            <a:extLst>
              <a:ext uri="{FF2B5EF4-FFF2-40B4-BE49-F238E27FC236}">
                <a16:creationId xmlns:a16="http://schemas.microsoft.com/office/drawing/2014/main" id="{2ED310D3-0723-854E-B01C-77836D723532}"/>
              </a:ext>
            </a:extLst>
          </p:cNvPr>
          <p:cNvGrpSpPr/>
          <p:nvPr/>
        </p:nvGrpSpPr>
        <p:grpSpPr>
          <a:xfrm>
            <a:off x="2386579" y="5411889"/>
            <a:ext cx="184961" cy="615768"/>
            <a:chOff x="2386579" y="5411889"/>
            <a:chExt cx="184961" cy="615768"/>
          </a:xfrm>
          <a:solidFill>
            <a:schemeClr val="tx1"/>
          </a:solidFill>
        </p:grpSpPr>
        <p:sp>
          <p:nvSpPr>
            <p:cNvPr id="25" name="Freeform 24">
              <a:extLst>
                <a:ext uri="{FF2B5EF4-FFF2-40B4-BE49-F238E27FC236}">
                  <a16:creationId xmlns:a16="http://schemas.microsoft.com/office/drawing/2014/main" id="{EDDA5632-6576-CA46-855F-2F18094B6847}"/>
                </a:ext>
              </a:extLst>
            </p:cNvPr>
            <p:cNvSpPr/>
            <p:nvPr/>
          </p:nvSpPr>
          <p:spPr>
            <a:xfrm>
              <a:off x="2439877" y="5461946"/>
              <a:ext cx="77935" cy="515445"/>
            </a:xfrm>
            <a:custGeom>
              <a:avLst/>
              <a:gdLst>
                <a:gd name="connsiteX0" fmla="*/ 19015 w 77935"/>
                <a:gd name="connsiteY0" fmla="*/ 515440 h 515445"/>
                <a:gd name="connsiteX1" fmla="*/ 19015 w 77935"/>
                <a:gd name="connsiteY1" fmla="*/ 515440 h 515445"/>
                <a:gd name="connsiteX2" fmla="*/ 2 w 77935"/>
                <a:gd name="connsiteY2" fmla="*/ 495704 h 515445"/>
                <a:gd name="connsiteX3" fmla="*/ 39203 w 77935"/>
                <a:gd name="connsiteY3" fmla="*/ 16621 h 515445"/>
                <a:gd name="connsiteX4" fmla="*/ 61269 w 77935"/>
                <a:gd name="connsiteY4" fmla="*/ 174 h 515445"/>
                <a:gd name="connsiteX5" fmla="*/ 77759 w 77935"/>
                <a:gd name="connsiteY5" fmla="*/ 21861 h 515445"/>
                <a:gd name="connsiteX6" fmla="*/ 77700 w 77935"/>
                <a:gd name="connsiteY6" fmla="*/ 22260 h 515445"/>
                <a:gd name="connsiteX7" fmla="*/ 38968 w 77935"/>
                <a:gd name="connsiteY7" fmla="*/ 496408 h 515445"/>
                <a:gd name="connsiteX8" fmla="*/ 19027 w 77935"/>
                <a:gd name="connsiteY8" fmla="*/ 515440 h 515445"/>
                <a:gd name="connsiteX9" fmla="*/ 19015 w 77935"/>
                <a:gd name="connsiteY9" fmla="*/ 515440 h 51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935" h="515445">
                  <a:moveTo>
                    <a:pt x="19015" y="515440"/>
                  </a:moveTo>
                  <a:lnTo>
                    <a:pt x="19015" y="515440"/>
                  </a:lnTo>
                  <a:cubicBezTo>
                    <a:pt x="8346" y="515182"/>
                    <a:pt x="-130" y="506394"/>
                    <a:pt x="2" y="495704"/>
                  </a:cubicBezTo>
                  <a:cubicBezTo>
                    <a:pt x="2943" y="335344"/>
                    <a:pt x="16037" y="175336"/>
                    <a:pt x="39203" y="16621"/>
                  </a:cubicBezTo>
                  <a:cubicBezTo>
                    <a:pt x="40891" y="6072"/>
                    <a:pt x="50677" y="-1236"/>
                    <a:pt x="61269" y="174"/>
                  </a:cubicBezTo>
                  <a:cubicBezTo>
                    <a:pt x="71804" y="1607"/>
                    <a:pt x="79186" y="11311"/>
                    <a:pt x="77759" y="21861"/>
                  </a:cubicBezTo>
                  <a:cubicBezTo>
                    <a:pt x="77743" y="21978"/>
                    <a:pt x="77722" y="22119"/>
                    <a:pt x="77700" y="22260"/>
                  </a:cubicBezTo>
                  <a:cubicBezTo>
                    <a:pt x="54806" y="179331"/>
                    <a:pt x="41870" y="337693"/>
                    <a:pt x="38968" y="496408"/>
                  </a:cubicBezTo>
                  <a:cubicBezTo>
                    <a:pt x="38712" y="507169"/>
                    <a:pt x="29785" y="515699"/>
                    <a:pt x="19027" y="515440"/>
                  </a:cubicBezTo>
                  <a:cubicBezTo>
                    <a:pt x="19022" y="515440"/>
                    <a:pt x="19020" y="515440"/>
                    <a:pt x="19015" y="515440"/>
                  </a:cubicBezTo>
                  <a:close/>
                </a:path>
              </a:pathLst>
            </a:custGeom>
            <a:grpFill/>
            <a:ln w="23462"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813C99AA-EB9F-2E4A-8ABF-CB960C9BAC19}"/>
                </a:ext>
              </a:extLst>
            </p:cNvPr>
            <p:cNvSpPr/>
            <p:nvPr/>
          </p:nvSpPr>
          <p:spPr>
            <a:xfrm>
              <a:off x="2425013" y="5411889"/>
              <a:ext cx="146527" cy="146631"/>
            </a:xfrm>
            <a:custGeom>
              <a:avLst/>
              <a:gdLst>
                <a:gd name="connsiteX0" fmla="*/ 781 w 146527"/>
                <a:gd name="connsiteY0" fmla="*/ 62919 h 146631"/>
                <a:gd name="connsiteX1" fmla="*/ 83665 w 146527"/>
                <a:gd name="connsiteY1" fmla="*/ 749 h 146631"/>
                <a:gd name="connsiteX2" fmla="*/ 145777 w 146527"/>
                <a:gd name="connsiteY2" fmla="*/ 83713 h 146631"/>
                <a:gd name="connsiteX3" fmla="*/ 62895 w 146527"/>
                <a:gd name="connsiteY3" fmla="*/ 145883 h 146631"/>
                <a:gd name="connsiteX4" fmla="*/ 62752 w 146527"/>
                <a:gd name="connsiteY4" fmla="*/ 145859 h 146631"/>
                <a:gd name="connsiteX5" fmla="*/ 734 w 146527"/>
                <a:gd name="connsiteY5" fmla="*/ 63247 h 146631"/>
                <a:gd name="connsiteX6" fmla="*/ 781 w 146527"/>
                <a:gd name="connsiteY6" fmla="*/ 62919 h 146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527" h="146631">
                  <a:moveTo>
                    <a:pt x="781" y="62919"/>
                  </a:moveTo>
                  <a:cubicBezTo>
                    <a:pt x="6516" y="22834"/>
                    <a:pt x="43626" y="-4985"/>
                    <a:pt x="83665" y="749"/>
                  </a:cubicBezTo>
                  <a:cubicBezTo>
                    <a:pt x="123705" y="6481"/>
                    <a:pt x="151514" y="43629"/>
                    <a:pt x="145777" y="83713"/>
                  </a:cubicBezTo>
                  <a:cubicBezTo>
                    <a:pt x="140043" y="123797"/>
                    <a:pt x="102935" y="151616"/>
                    <a:pt x="62895" y="145883"/>
                  </a:cubicBezTo>
                  <a:cubicBezTo>
                    <a:pt x="62846" y="145883"/>
                    <a:pt x="62799" y="145859"/>
                    <a:pt x="62752" y="145859"/>
                  </a:cubicBezTo>
                  <a:cubicBezTo>
                    <a:pt x="22832" y="140197"/>
                    <a:pt x="-4933" y="103191"/>
                    <a:pt x="734" y="63247"/>
                  </a:cubicBezTo>
                  <a:cubicBezTo>
                    <a:pt x="750" y="63130"/>
                    <a:pt x="764" y="63036"/>
                    <a:pt x="781" y="62919"/>
                  </a:cubicBezTo>
                  <a:close/>
                </a:path>
              </a:pathLst>
            </a:custGeom>
            <a:grpFill/>
            <a:ln w="23462"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975AEBA0-1298-F143-BD18-C44CD210E68E}"/>
                </a:ext>
              </a:extLst>
            </p:cNvPr>
            <p:cNvSpPr/>
            <p:nvPr/>
          </p:nvSpPr>
          <p:spPr>
            <a:xfrm>
              <a:off x="2386579" y="5881039"/>
              <a:ext cx="146479" cy="146618"/>
            </a:xfrm>
            <a:custGeom>
              <a:avLst/>
              <a:gdLst>
                <a:gd name="connsiteX0" fmla="*/ 14 w 146479"/>
                <a:gd name="connsiteY0" fmla="*/ 71911 h 146618"/>
                <a:gd name="connsiteX1" fmla="*/ 71844 w 146479"/>
                <a:gd name="connsiteY1" fmla="*/ 146605 h 146618"/>
                <a:gd name="connsiteX2" fmla="*/ 146465 w 146479"/>
                <a:gd name="connsiteY2" fmla="*/ 74707 h 146618"/>
                <a:gd name="connsiteX3" fmla="*/ 74661 w 146479"/>
                <a:gd name="connsiteY3" fmla="*/ 14 h 146618"/>
                <a:gd name="connsiteX4" fmla="*/ 14 w 146479"/>
                <a:gd name="connsiteY4" fmla="*/ 71888 h 146618"/>
                <a:gd name="connsiteX5" fmla="*/ 14 w 146479"/>
                <a:gd name="connsiteY5" fmla="*/ 71911 h 146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79" h="146618">
                  <a:moveTo>
                    <a:pt x="14" y="71911"/>
                  </a:moveTo>
                  <a:cubicBezTo>
                    <a:pt x="-756" y="112395"/>
                    <a:pt x="31403" y="145830"/>
                    <a:pt x="71844" y="146605"/>
                  </a:cubicBezTo>
                  <a:cubicBezTo>
                    <a:pt x="112285" y="147380"/>
                    <a:pt x="145696" y="115191"/>
                    <a:pt x="146465" y="74707"/>
                  </a:cubicBezTo>
                  <a:cubicBezTo>
                    <a:pt x="147235" y="34224"/>
                    <a:pt x="115092" y="789"/>
                    <a:pt x="74661" y="14"/>
                  </a:cubicBezTo>
                  <a:cubicBezTo>
                    <a:pt x="34220" y="-761"/>
                    <a:pt x="800" y="31404"/>
                    <a:pt x="14" y="71888"/>
                  </a:cubicBezTo>
                  <a:cubicBezTo>
                    <a:pt x="14" y="71888"/>
                    <a:pt x="14" y="71911"/>
                    <a:pt x="14" y="71911"/>
                  </a:cubicBezTo>
                  <a:close/>
                </a:path>
              </a:pathLst>
            </a:custGeom>
            <a:grpFill/>
            <a:ln w="23462" cap="flat">
              <a:noFill/>
              <a:prstDash val="solid"/>
              <a:miter/>
            </a:ln>
          </p:spPr>
          <p:txBody>
            <a:bodyPr rtlCol="0" anchor="ctr"/>
            <a:lstStyle/>
            <a:p>
              <a:endParaRPr lang="en-US"/>
            </a:p>
          </p:txBody>
        </p:sp>
      </p:grpSp>
      <p:grpSp>
        <p:nvGrpSpPr>
          <p:cNvPr id="48" name="Group 47">
            <a:extLst>
              <a:ext uri="{FF2B5EF4-FFF2-40B4-BE49-F238E27FC236}">
                <a16:creationId xmlns:a16="http://schemas.microsoft.com/office/drawing/2014/main" id="{7F83F79B-3CD1-9D4B-AA1E-5FC5DF183101}"/>
              </a:ext>
            </a:extLst>
          </p:cNvPr>
          <p:cNvGrpSpPr/>
          <p:nvPr/>
        </p:nvGrpSpPr>
        <p:grpSpPr>
          <a:xfrm>
            <a:off x="3254715" y="3059348"/>
            <a:ext cx="658866" cy="649967"/>
            <a:chOff x="3254715" y="3059348"/>
            <a:chExt cx="658866" cy="649967"/>
          </a:xfrm>
          <a:solidFill>
            <a:schemeClr val="tx1"/>
          </a:solidFill>
        </p:grpSpPr>
        <p:sp>
          <p:nvSpPr>
            <p:cNvPr id="28" name="Freeform 27">
              <a:extLst>
                <a:ext uri="{FF2B5EF4-FFF2-40B4-BE49-F238E27FC236}">
                  <a16:creationId xmlns:a16="http://schemas.microsoft.com/office/drawing/2014/main" id="{05274EC0-0B0B-474F-9092-4F340CD88333}"/>
                </a:ext>
              </a:extLst>
            </p:cNvPr>
            <p:cNvSpPr/>
            <p:nvPr/>
          </p:nvSpPr>
          <p:spPr>
            <a:xfrm>
              <a:off x="3305330" y="3109769"/>
              <a:ext cx="556445" cy="547629"/>
            </a:xfrm>
            <a:custGeom>
              <a:avLst/>
              <a:gdLst>
                <a:gd name="connsiteX0" fmla="*/ 19519 w 556445"/>
                <a:gd name="connsiteY0" fmla="*/ 547628 h 547629"/>
                <a:gd name="connsiteX1" fmla="*/ 6843 w 556445"/>
                <a:gd name="connsiteY1" fmla="*/ 543164 h 547629"/>
                <a:gd name="connsiteX2" fmla="*/ 4495 w 556445"/>
                <a:gd name="connsiteY2" fmla="*/ 515674 h 547629"/>
                <a:gd name="connsiteX3" fmla="*/ 227733 w 556445"/>
                <a:gd name="connsiteY3" fmla="*/ 271551 h 547629"/>
                <a:gd name="connsiteX4" fmla="*/ 524679 w 556445"/>
                <a:gd name="connsiteY4" fmla="*/ 4402 h 547629"/>
                <a:gd name="connsiteX5" fmla="*/ 552097 w 556445"/>
                <a:gd name="connsiteY5" fmla="*/ 7161 h 547629"/>
                <a:gd name="connsiteX6" fmla="*/ 552144 w 556445"/>
                <a:gd name="connsiteY6" fmla="*/ 7222 h 547629"/>
                <a:gd name="connsiteX7" fmla="*/ 549327 w 556445"/>
                <a:gd name="connsiteY7" fmla="*/ 34712 h 547629"/>
                <a:gd name="connsiteX8" fmla="*/ 255198 w 556445"/>
                <a:gd name="connsiteY8" fmla="*/ 299511 h 547629"/>
                <a:gd name="connsiteX9" fmla="*/ 34307 w 556445"/>
                <a:gd name="connsiteY9" fmla="*/ 540815 h 547629"/>
                <a:gd name="connsiteX10" fmla="*/ 19519 w 556445"/>
                <a:gd name="connsiteY10" fmla="*/ 547628 h 54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6445" h="547629">
                  <a:moveTo>
                    <a:pt x="19519" y="547628"/>
                  </a:moveTo>
                  <a:cubicBezTo>
                    <a:pt x="14903" y="547652"/>
                    <a:pt x="10425" y="546078"/>
                    <a:pt x="6843" y="543164"/>
                  </a:cubicBezTo>
                  <a:cubicBezTo>
                    <a:pt x="-1273" y="536162"/>
                    <a:pt x="-2315" y="523945"/>
                    <a:pt x="4495" y="515674"/>
                  </a:cubicBezTo>
                  <a:cubicBezTo>
                    <a:pt x="74917" y="430853"/>
                    <a:pt x="150503" y="348853"/>
                    <a:pt x="227733" y="271551"/>
                  </a:cubicBezTo>
                  <a:cubicBezTo>
                    <a:pt x="321911" y="177297"/>
                    <a:pt x="421041" y="88121"/>
                    <a:pt x="524679" y="4402"/>
                  </a:cubicBezTo>
                  <a:cubicBezTo>
                    <a:pt x="533012" y="-2414"/>
                    <a:pt x="545289" y="-1178"/>
                    <a:pt x="552097" y="7161"/>
                  </a:cubicBezTo>
                  <a:cubicBezTo>
                    <a:pt x="552120" y="7182"/>
                    <a:pt x="552120" y="7201"/>
                    <a:pt x="552144" y="7222"/>
                  </a:cubicBezTo>
                  <a:cubicBezTo>
                    <a:pt x="558834" y="15624"/>
                    <a:pt x="557590" y="27844"/>
                    <a:pt x="549327" y="34712"/>
                  </a:cubicBezTo>
                  <a:cubicBezTo>
                    <a:pt x="446675" y="117711"/>
                    <a:pt x="348483" y="206103"/>
                    <a:pt x="255198" y="299511"/>
                  </a:cubicBezTo>
                  <a:cubicBezTo>
                    <a:pt x="178672" y="375873"/>
                    <a:pt x="104494" y="457169"/>
                    <a:pt x="34307" y="540815"/>
                  </a:cubicBezTo>
                  <a:cubicBezTo>
                    <a:pt x="30647" y="545185"/>
                    <a:pt x="25220" y="547699"/>
                    <a:pt x="19519" y="547628"/>
                  </a:cubicBezTo>
                  <a:close/>
                </a:path>
              </a:pathLst>
            </a:custGeom>
            <a:grpFill/>
            <a:ln w="23462"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DC990326-F34F-4E40-911B-307D90C9745F}"/>
                </a:ext>
              </a:extLst>
            </p:cNvPr>
            <p:cNvSpPr/>
            <p:nvPr/>
          </p:nvSpPr>
          <p:spPr>
            <a:xfrm>
              <a:off x="3254715" y="3562702"/>
              <a:ext cx="146472" cy="146613"/>
            </a:xfrm>
            <a:custGeom>
              <a:avLst/>
              <a:gdLst>
                <a:gd name="connsiteX0" fmla="*/ 129053 w 146472"/>
                <a:gd name="connsiteY0" fmla="*/ 120775 h 146613"/>
                <a:gd name="connsiteX1" fmla="*/ 25819 w 146472"/>
                <a:gd name="connsiteY1" fmla="*/ 129163 h 146613"/>
                <a:gd name="connsiteX2" fmla="*/ 17427 w 146472"/>
                <a:gd name="connsiteY2" fmla="*/ 25842 h 146613"/>
                <a:gd name="connsiteX3" fmla="*/ 120603 w 146472"/>
                <a:gd name="connsiteY3" fmla="*/ 17393 h 146613"/>
                <a:gd name="connsiteX4" fmla="*/ 129100 w 146472"/>
                <a:gd name="connsiteY4" fmla="*/ 120705 h 146613"/>
                <a:gd name="connsiteX5" fmla="*/ 129053 w 146472"/>
                <a:gd name="connsiteY5" fmla="*/ 120775 h 14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72" h="146613">
                  <a:moveTo>
                    <a:pt x="129053" y="120775"/>
                  </a:moveTo>
                  <a:cubicBezTo>
                    <a:pt x="102856" y="151625"/>
                    <a:pt x="56643" y="155385"/>
                    <a:pt x="25819" y="129163"/>
                  </a:cubicBezTo>
                  <a:cubicBezTo>
                    <a:pt x="-5007" y="102965"/>
                    <a:pt x="-8763" y="56702"/>
                    <a:pt x="17427" y="25842"/>
                  </a:cubicBezTo>
                  <a:cubicBezTo>
                    <a:pt x="43598" y="-4987"/>
                    <a:pt x="89781" y="-8770"/>
                    <a:pt x="120603" y="17393"/>
                  </a:cubicBezTo>
                  <a:cubicBezTo>
                    <a:pt x="151447" y="43568"/>
                    <a:pt x="155250" y="89831"/>
                    <a:pt x="129100" y="120705"/>
                  </a:cubicBezTo>
                  <a:cubicBezTo>
                    <a:pt x="129077" y="120728"/>
                    <a:pt x="129077" y="120752"/>
                    <a:pt x="129053" y="120775"/>
                  </a:cubicBezTo>
                  <a:close/>
                </a:path>
              </a:pathLst>
            </a:custGeom>
            <a:grpFill/>
            <a:ln w="23462"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A68B7076-C1A8-F243-821D-637855C6CC21}"/>
                </a:ext>
              </a:extLst>
            </p:cNvPr>
            <p:cNvSpPr/>
            <p:nvPr/>
          </p:nvSpPr>
          <p:spPr>
            <a:xfrm>
              <a:off x="3767100" y="3059348"/>
              <a:ext cx="146481" cy="146714"/>
            </a:xfrm>
            <a:custGeom>
              <a:avLst/>
              <a:gdLst>
                <a:gd name="connsiteX0" fmla="*/ 119951 w 146481"/>
                <a:gd name="connsiteY0" fmla="*/ 129775 h 146714"/>
                <a:gd name="connsiteX1" fmla="*/ 129669 w 146481"/>
                <a:gd name="connsiteY1" fmla="*/ 26560 h 146714"/>
                <a:gd name="connsiteX2" fmla="*/ 26548 w 146481"/>
                <a:gd name="connsiteY2" fmla="*/ 16842 h 146714"/>
                <a:gd name="connsiteX3" fmla="*/ 16830 w 146481"/>
                <a:gd name="connsiteY3" fmla="*/ 120060 h 146714"/>
                <a:gd name="connsiteX4" fmla="*/ 16900 w 146481"/>
                <a:gd name="connsiteY4" fmla="*/ 120142 h 146714"/>
                <a:gd name="connsiteX5" fmla="*/ 119669 w 146481"/>
                <a:gd name="connsiteY5" fmla="*/ 130006 h 146714"/>
                <a:gd name="connsiteX6" fmla="*/ 119951 w 146481"/>
                <a:gd name="connsiteY6" fmla="*/ 129775 h 146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481" h="146714">
                  <a:moveTo>
                    <a:pt x="119951" y="129775"/>
                  </a:moveTo>
                  <a:cubicBezTo>
                    <a:pt x="151101" y="103956"/>
                    <a:pt x="155444" y="57744"/>
                    <a:pt x="129669" y="26560"/>
                  </a:cubicBezTo>
                  <a:cubicBezTo>
                    <a:pt x="103871" y="-4626"/>
                    <a:pt x="57698" y="-8975"/>
                    <a:pt x="26548" y="16842"/>
                  </a:cubicBezTo>
                  <a:cubicBezTo>
                    <a:pt x="-4626" y="42662"/>
                    <a:pt x="-8968" y="88873"/>
                    <a:pt x="16830" y="120060"/>
                  </a:cubicBezTo>
                  <a:cubicBezTo>
                    <a:pt x="16853" y="120085"/>
                    <a:pt x="16877" y="120114"/>
                    <a:pt x="16900" y="120142"/>
                  </a:cubicBezTo>
                  <a:cubicBezTo>
                    <a:pt x="42557" y="151272"/>
                    <a:pt x="88566" y="155689"/>
                    <a:pt x="119669" y="130006"/>
                  </a:cubicBezTo>
                  <a:cubicBezTo>
                    <a:pt x="119763" y="129930"/>
                    <a:pt x="119857" y="129853"/>
                    <a:pt x="119951" y="129775"/>
                  </a:cubicBezTo>
                  <a:close/>
                </a:path>
              </a:pathLst>
            </a:custGeom>
            <a:grpFill/>
            <a:ln w="23462" cap="flat">
              <a:noFill/>
              <a:prstDash val="solid"/>
              <a:miter/>
            </a:ln>
          </p:spPr>
          <p:txBody>
            <a:bodyPr rtlCol="0" anchor="ctr"/>
            <a:lstStyle/>
            <a:p>
              <a:endParaRPr lang="en-US"/>
            </a:p>
          </p:txBody>
        </p:sp>
      </p:grpSp>
      <p:grpSp>
        <p:nvGrpSpPr>
          <p:cNvPr id="50" name="Group 49">
            <a:extLst>
              <a:ext uri="{FF2B5EF4-FFF2-40B4-BE49-F238E27FC236}">
                <a16:creationId xmlns:a16="http://schemas.microsoft.com/office/drawing/2014/main" id="{DC2694DC-4349-6D4C-A65E-B770AF979840}"/>
              </a:ext>
            </a:extLst>
          </p:cNvPr>
          <p:cNvGrpSpPr/>
          <p:nvPr/>
        </p:nvGrpSpPr>
        <p:grpSpPr>
          <a:xfrm>
            <a:off x="8484142" y="3095505"/>
            <a:ext cx="641826" cy="647064"/>
            <a:chOff x="8484142" y="3095505"/>
            <a:chExt cx="641826" cy="647064"/>
          </a:xfrm>
          <a:solidFill>
            <a:schemeClr val="tx1"/>
          </a:solidFill>
        </p:grpSpPr>
        <p:sp>
          <p:nvSpPr>
            <p:cNvPr id="31" name="Freeform 30">
              <a:extLst>
                <a:ext uri="{FF2B5EF4-FFF2-40B4-BE49-F238E27FC236}">
                  <a16:creationId xmlns:a16="http://schemas.microsoft.com/office/drawing/2014/main" id="{E7A4BFE5-242F-9E4C-A790-A0BA86E572C6}"/>
                </a:ext>
              </a:extLst>
            </p:cNvPr>
            <p:cNvSpPr/>
            <p:nvPr/>
          </p:nvSpPr>
          <p:spPr>
            <a:xfrm>
              <a:off x="8535962" y="3146364"/>
              <a:ext cx="539723" cy="544866"/>
            </a:xfrm>
            <a:custGeom>
              <a:avLst/>
              <a:gdLst>
                <a:gd name="connsiteX0" fmla="*/ 520299 w 539723"/>
                <a:gd name="connsiteY0" fmla="*/ 544867 h 544866"/>
                <a:gd name="connsiteX1" fmla="*/ 505276 w 539723"/>
                <a:gd name="connsiteY1" fmla="*/ 537583 h 544866"/>
                <a:gd name="connsiteX2" fmla="*/ 257155 w 539723"/>
                <a:gd name="connsiteY2" fmla="*/ 263386 h 544866"/>
                <a:gd name="connsiteX3" fmla="*/ 7157 w 539723"/>
                <a:gd name="connsiteY3" fmla="*/ 34770 h 544866"/>
                <a:gd name="connsiteX4" fmla="*/ 4457 w 539723"/>
                <a:gd name="connsiteY4" fmla="*/ 7162 h 544866"/>
                <a:gd name="connsiteX5" fmla="*/ 32040 w 539723"/>
                <a:gd name="connsiteY5" fmla="*/ 4460 h 544866"/>
                <a:gd name="connsiteX6" fmla="*/ 284620 w 539723"/>
                <a:gd name="connsiteY6" fmla="*/ 235425 h 544866"/>
                <a:gd name="connsiteX7" fmla="*/ 535323 w 539723"/>
                <a:gd name="connsiteY7" fmla="*/ 512443 h 544866"/>
                <a:gd name="connsiteX8" fmla="*/ 532576 w 539723"/>
                <a:gd name="connsiteY8" fmla="*/ 539886 h 544866"/>
                <a:gd name="connsiteX9" fmla="*/ 532505 w 539723"/>
                <a:gd name="connsiteY9" fmla="*/ 539933 h 544866"/>
                <a:gd name="connsiteX10" fmla="*/ 520299 w 539723"/>
                <a:gd name="connsiteY10" fmla="*/ 544867 h 54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723" h="544866">
                  <a:moveTo>
                    <a:pt x="520299" y="544867"/>
                  </a:moveTo>
                  <a:cubicBezTo>
                    <a:pt x="514454" y="544843"/>
                    <a:pt x="508914" y="542165"/>
                    <a:pt x="505276" y="537583"/>
                  </a:cubicBezTo>
                  <a:cubicBezTo>
                    <a:pt x="427342" y="443600"/>
                    <a:pt x="344009" y="349616"/>
                    <a:pt x="257155" y="263386"/>
                  </a:cubicBezTo>
                  <a:cubicBezTo>
                    <a:pt x="177344" y="183499"/>
                    <a:pt x="92837" y="106668"/>
                    <a:pt x="7157" y="34770"/>
                  </a:cubicBezTo>
                  <a:cubicBezTo>
                    <a:pt x="-1200" y="27893"/>
                    <a:pt x="-2420" y="15532"/>
                    <a:pt x="4457" y="7162"/>
                  </a:cubicBezTo>
                  <a:cubicBezTo>
                    <a:pt x="11335" y="-1207"/>
                    <a:pt x="23683" y="-2417"/>
                    <a:pt x="32040" y="4460"/>
                  </a:cubicBezTo>
                  <a:cubicBezTo>
                    <a:pt x="118893" y="76828"/>
                    <a:pt x="204104" y="154599"/>
                    <a:pt x="284620" y="235425"/>
                  </a:cubicBezTo>
                  <a:cubicBezTo>
                    <a:pt x="372741" y="323519"/>
                    <a:pt x="456426" y="415975"/>
                    <a:pt x="535323" y="512443"/>
                  </a:cubicBezTo>
                  <a:cubicBezTo>
                    <a:pt x="542130" y="520784"/>
                    <a:pt x="540909" y="533072"/>
                    <a:pt x="532576" y="539886"/>
                  </a:cubicBezTo>
                  <a:cubicBezTo>
                    <a:pt x="532552" y="539909"/>
                    <a:pt x="532529" y="539909"/>
                    <a:pt x="532505" y="539933"/>
                  </a:cubicBezTo>
                  <a:cubicBezTo>
                    <a:pt x="529102" y="542917"/>
                    <a:pt x="524806" y="544655"/>
                    <a:pt x="520299" y="544867"/>
                  </a:cubicBezTo>
                  <a:close/>
                </a:path>
              </a:pathLst>
            </a:custGeom>
            <a:grpFill/>
            <a:ln w="23462"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E15F6DD2-092A-804D-BA31-B588ECEB4859}"/>
                </a:ext>
              </a:extLst>
            </p:cNvPr>
            <p:cNvSpPr/>
            <p:nvPr/>
          </p:nvSpPr>
          <p:spPr>
            <a:xfrm>
              <a:off x="8979489" y="3595858"/>
              <a:ext cx="146479" cy="146711"/>
            </a:xfrm>
            <a:custGeom>
              <a:avLst/>
              <a:gdLst>
                <a:gd name="connsiteX0" fmla="*/ 129353 w 146479"/>
                <a:gd name="connsiteY0" fmla="*/ 26295 h 146711"/>
                <a:gd name="connsiteX1" fmla="*/ 120316 w 146479"/>
                <a:gd name="connsiteY1" fmla="*/ 129560 h 146711"/>
                <a:gd name="connsiteX2" fmla="*/ 17124 w 146479"/>
                <a:gd name="connsiteY2" fmla="*/ 120514 h 146711"/>
                <a:gd name="connsiteX3" fmla="*/ 26185 w 146479"/>
                <a:gd name="connsiteY3" fmla="*/ 17249 h 146711"/>
                <a:gd name="connsiteX4" fmla="*/ 26303 w 146479"/>
                <a:gd name="connsiteY4" fmla="*/ 17132 h 146711"/>
                <a:gd name="connsiteX5" fmla="*/ 129165 w 146479"/>
                <a:gd name="connsiteY5" fmla="*/ 26060 h 146711"/>
                <a:gd name="connsiteX6" fmla="*/ 129353 w 146479"/>
                <a:gd name="connsiteY6" fmla="*/ 26295 h 14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479" h="146711">
                  <a:moveTo>
                    <a:pt x="129353" y="26295"/>
                  </a:moveTo>
                  <a:cubicBezTo>
                    <a:pt x="155339" y="57310"/>
                    <a:pt x="151301" y="103550"/>
                    <a:pt x="120316" y="129560"/>
                  </a:cubicBezTo>
                  <a:cubicBezTo>
                    <a:pt x="89307" y="155593"/>
                    <a:pt x="43110" y="151528"/>
                    <a:pt x="17124" y="120514"/>
                  </a:cubicBezTo>
                  <a:cubicBezTo>
                    <a:pt x="-8862" y="89499"/>
                    <a:pt x="-4824" y="43259"/>
                    <a:pt x="26185" y="17249"/>
                  </a:cubicBezTo>
                  <a:cubicBezTo>
                    <a:pt x="26209" y="17202"/>
                    <a:pt x="26255" y="17178"/>
                    <a:pt x="26303" y="17132"/>
                  </a:cubicBezTo>
                  <a:cubicBezTo>
                    <a:pt x="57171" y="-8831"/>
                    <a:pt x="103227" y="-4832"/>
                    <a:pt x="129165" y="26060"/>
                  </a:cubicBezTo>
                  <a:cubicBezTo>
                    <a:pt x="129213" y="26131"/>
                    <a:pt x="129283" y="26224"/>
                    <a:pt x="129353" y="26295"/>
                  </a:cubicBezTo>
                  <a:close/>
                </a:path>
              </a:pathLst>
            </a:custGeom>
            <a:grpFill/>
            <a:ln w="23462"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33049B56-0FE7-3F4C-80E3-89E87BE12FBB}"/>
                </a:ext>
              </a:extLst>
            </p:cNvPr>
            <p:cNvSpPr/>
            <p:nvPr/>
          </p:nvSpPr>
          <p:spPr>
            <a:xfrm>
              <a:off x="8484142" y="3095505"/>
              <a:ext cx="146382" cy="146617"/>
            </a:xfrm>
            <a:custGeom>
              <a:avLst/>
              <a:gdLst>
                <a:gd name="connsiteX0" fmla="*/ 120713 w 146382"/>
                <a:gd name="connsiteY0" fmla="*/ 17491 h 146617"/>
                <a:gd name="connsiteX1" fmla="*/ 17475 w 146382"/>
                <a:gd name="connsiteY1" fmla="*/ 25785 h 146617"/>
                <a:gd name="connsiteX2" fmla="*/ 25761 w 146382"/>
                <a:gd name="connsiteY2" fmla="*/ 129125 h 146617"/>
                <a:gd name="connsiteX3" fmla="*/ 129000 w 146382"/>
                <a:gd name="connsiteY3" fmla="*/ 120831 h 146617"/>
                <a:gd name="connsiteX4" fmla="*/ 129164 w 146382"/>
                <a:gd name="connsiteY4" fmla="*/ 120638 h 146617"/>
                <a:gd name="connsiteX5" fmla="*/ 120713 w 146382"/>
                <a:gd name="connsiteY5" fmla="*/ 17491 h 146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382" h="146617">
                  <a:moveTo>
                    <a:pt x="120713" y="17491"/>
                  </a:moveTo>
                  <a:cubicBezTo>
                    <a:pt x="89916" y="-8754"/>
                    <a:pt x="43696" y="-5041"/>
                    <a:pt x="17475" y="25785"/>
                  </a:cubicBezTo>
                  <a:cubicBezTo>
                    <a:pt x="-8746" y="56614"/>
                    <a:pt x="-5037" y="102880"/>
                    <a:pt x="25761" y="129125"/>
                  </a:cubicBezTo>
                  <a:cubicBezTo>
                    <a:pt x="56559" y="155372"/>
                    <a:pt x="102780" y="151658"/>
                    <a:pt x="129000" y="120831"/>
                  </a:cubicBezTo>
                  <a:cubicBezTo>
                    <a:pt x="129047" y="120768"/>
                    <a:pt x="129117" y="120702"/>
                    <a:pt x="129164" y="120638"/>
                  </a:cubicBezTo>
                  <a:cubicBezTo>
                    <a:pt x="155080" y="89753"/>
                    <a:pt x="151324" y="43736"/>
                    <a:pt x="120713" y="17491"/>
                  </a:cubicBezTo>
                  <a:close/>
                </a:path>
              </a:pathLst>
            </a:custGeom>
            <a:grpFill/>
            <a:ln w="23462" cap="flat">
              <a:noFill/>
              <a:prstDash val="solid"/>
              <a:miter/>
            </a:ln>
          </p:spPr>
          <p:txBody>
            <a:bodyPr rtlCol="0" anchor="ctr"/>
            <a:lstStyle/>
            <a:p>
              <a:endParaRPr lang="en-US"/>
            </a:p>
          </p:txBody>
        </p:sp>
      </p:grpSp>
      <p:grpSp>
        <p:nvGrpSpPr>
          <p:cNvPr id="51" name="Group 50">
            <a:extLst>
              <a:ext uri="{FF2B5EF4-FFF2-40B4-BE49-F238E27FC236}">
                <a16:creationId xmlns:a16="http://schemas.microsoft.com/office/drawing/2014/main" id="{20421830-5DA0-F745-9B83-29C1E1A16286}"/>
              </a:ext>
            </a:extLst>
          </p:cNvPr>
          <p:cNvGrpSpPr/>
          <p:nvPr/>
        </p:nvGrpSpPr>
        <p:grpSpPr>
          <a:xfrm>
            <a:off x="9784452" y="5427121"/>
            <a:ext cx="182613" cy="600536"/>
            <a:chOff x="9784452" y="5427121"/>
            <a:chExt cx="182613" cy="600536"/>
          </a:xfrm>
          <a:solidFill>
            <a:schemeClr val="tx1"/>
          </a:solidFill>
        </p:grpSpPr>
        <p:sp>
          <p:nvSpPr>
            <p:cNvPr id="34" name="Freeform 33">
              <a:extLst>
                <a:ext uri="{FF2B5EF4-FFF2-40B4-BE49-F238E27FC236}">
                  <a16:creationId xmlns:a16="http://schemas.microsoft.com/office/drawing/2014/main" id="{6B68C24D-90B8-1249-B2BA-A9F05C648432}"/>
                </a:ext>
              </a:extLst>
            </p:cNvPr>
            <p:cNvSpPr/>
            <p:nvPr/>
          </p:nvSpPr>
          <p:spPr>
            <a:xfrm>
              <a:off x="9838570" y="5479169"/>
              <a:ext cx="75679" cy="499156"/>
            </a:xfrm>
            <a:custGeom>
              <a:avLst/>
              <a:gdLst>
                <a:gd name="connsiteX0" fmla="*/ 56182 w 75679"/>
                <a:gd name="connsiteY0" fmla="*/ 498217 h 499156"/>
                <a:gd name="connsiteX1" fmla="*/ 36699 w 75679"/>
                <a:gd name="connsiteY1" fmla="*/ 479186 h 499156"/>
                <a:gd name="connsiteX2" fmla="*/ 80 w 75679"/>
                <a:gd name="connsiteY2" fmla="*/ 21250 h 499156"/>
                <a:gd name="connsiteX3" fmla="*/ 17732 w 75679"/>
                <a:gd name="connsiteY3" fmla="*/ 80 h 499156"/>
                <a:gd name="connsiteX4" fmla="*/ 38577 w 75679"/>
                <a:gd name="connsiteY4" fmla="*/ 15610 h 499156"/>
                <a:gd name="connsiteX5" fmla="*/ 75665 w 75679"/>
                <a:gd name="connsiteY5" fmla="*/ 479420 h 499156"/>
                <a:gd name="connsiteX6" fmla="*/ 57379 w 75679"/>
                <a:gd name="connsiteY6" fmla="*/ 499134 h 499156"/>
                <a:gd name="connsiteX7" fmla="*/ 56651 w 75679"/>
                <a:gd name="connsiteY7" fmla="*/ 499157 h 49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679" h="499156">
                  <a:moveTo>
                    <a:pt x="56182" y="498217"/>
                  </a:moveTo>
                  <a:cubicBezTo>
                    <a:pt x="45596" y="498217"/>
                    <a:pt x="36957" y="489782"/>
                    <a:pt x="36699" y="479186"/>
                  </a:cubicBezTo>
                  <a:cubicBezTo>
                    <a:pt x="33929" y="325921"/>
                    <a:pt x="21699" y="172986"/>
                    <a:pt x="80" y="21250"/>
                  </a:cubicBezTo>
                  <a:cubicBezTo>
                    <a:pt x="-883" y="10512"/>
                    <a:pt x="7004" y="1043"/>
                    <a:pt x="17732" y="80"/>
                  </a:cubicBezTo>
                  <a:cubicBezTo>
                    <a:pt x="27614" y="-813"/>
                    <a:pt x="36605" y="5883"/>
                    <a:pt x="38577" y="15610"/>
                  </a:cubicBezTo>
                  <a:cubicBezTo>
                    <a:pt x="60478" y="169297"/>
                    <a:pt x="72872" y="324206"/>
                    <a:pt x="75665" y="479420"/>
                  </a:cubicBezTo>
                  <a:cubicBezTo>
                    <a:pt x="76065" y="489923"/>
                    <a:pt x="67872" y="498758"/>
                    <a:pt x="57379" y="499134"/>
                  </a:cubicBezTo>
                  <a:cubicBezTo>
                    <a:pt x="57121" y="499157"/>
                    <a:pt x="56886" y="499157"/>
                    <a:pt x="56651" y="499157"/>
                  </a:cubicBezTo>
                  <a:close/>
                </a:path>
              </a:pathLst>
            </a:custGeom>
            <a:grpFill/>
            <a:ln w="23462"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F1E7CEB6-EC62-164D-89FA-40CFE6B791B5}"/>
                </a:ext>
              </a:extLst>
            </p:cNvPr>
            <p:cNvSpPr/>
            <p:nvPr/>
          </p:nvSpPr>
          <p:spPr>
            <a:xfrm>
              <a:off x="9820584" y="5881039"/>
              <a:ext cx="146481" cy="146618"/>
            </a:xfrm>
            <a:custGeom>
              <a:avLst/>
              <a:gdLst>
                <a:gd name="connsiteX0" fmla="*/ 146468 w 146481"/>
                <a:gd name="connsiteY0" fmla="*/ 71911 h 146618"/>
                <a:gd name="connsiteX1" fmla="*/ 74637 w 146481"/>
                <a:gd name="connsiteY1" fmla="*/ 146605 h 146618"/>
                <a:gd name="connsiteX2" fmla="*/ 14 w 146481"/>
                <a:gd name="connsiteY2" fmla="*/ 74707 h 146618"/>
                <a:gd name="connsiteX3" fmla="*/ 71820 w 146481"/>
                <a:gd name="connsiteY3" fmla="*/ 14 h 146618"/>
                <a:gd name="connsiteX4" fmla="*/ 146468 w 146481"/>
                <a:gd name="connsiteY4" fmla="*/ 71888 h 146618"/>
                <a:gd name="connsiteX5" fmla="*/ 146468 w 146481"/>
                <a:gd name="connsiteY5" fmla="*/ 71911 h 146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81" h="146618">
                  <a:moveTo>
                    <a:pt x="146468" y="71911"/>
                  </a:moveTo>
                  <a:cubicBezTo>
                    <a:pt x="147243" y="112395"/>
                    <a:pt x="115083" y="145830"/>
                    <a:pt x="74637" y="146605"/>
                  </a:cubicBezTo>
                  <a:cubicBezTo>
                    <a:pt x="34192" y="147380"/>
                    <a:pt x="788" y="115191"/>
                    <a:pt x="14" y="74707"/>
                  </a:cubicBezTo>
                  <a:cubicBezTo>
                    <a:pt x="-761" y="34224"/>
                    <a:pt x="31399" y="789"/>
                    <a:pt x="71820" y="14"/>
                  </a:cubicBezTo>
                  <a:cubicBezTo>
                    <a:pt x="112267" y="-761"/>
                    <a:pt x="145693" y="31404"/>
                    <a:pt x="146468" y="71888"/>
                  </a:cubicBezTo>
                  <a:cubicBezTo>
                    <a:pt x="146468" y="71888"/>
                    <a:pt x="146468" y="71911"/>
                    <a:pt x="146468" y="71911"/>
                  </a:cubicBezTo>
                  <a:close/>
                </a:path>
              </a:pathLst>
            </a:custGeom>
            <a:grpFill/>
            <a:ln w="23462"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4CBA7B6A-1CE3-3A42-833D-92B4B4264069}"/>
                </a:ext>
              </a:extLst>
            </p:cNvPr>
            <p:cNvSpPr/>
            <p:nvPr/>
          </p:nvSpPr>
          <p:spPr>
            <a:xfrm>
              <a:off x="9784452" y="5427121"/>
              <a:ext cx="146486" cy="146636"/>
            </a:xfrm>
            <a:custGeom>
              <a:avLst/>
              <a:gdLst>
                <a:gd name="connsiteX0" fmla="*/ 145746 w 146486"/>
                <a:gd name="connsiteY0" fmla="*/ 62959 h 146636"/>
                <a:gd name="connsiteX1" fmla="*/ 62883 w 146486"/>
                <a:gd name="connsiteY1" fmla="*/ 742 h 146636"/>
                <a:gd name="connsiteX2" fmla="*/ 747 w 146486"/>
                <a:gd name="connsiteY2" fmla="*/ 83683 h 146636"/>
                <a:gd name="connsiteX3" fmla="*/ 83540 w 146486"/>
                <a:gd name="connsiteY3" fmla="*/ 145900 h 146636"/>
                <a:gd name="connsiteX4" fmla="*/ 145746 w 146486"/>
                <a:gd name="connsiteY4" fmla="*/ 63006 h 146636"/>
                <a:gd name="connsiteX5" fmla="*/ 145746 w 146486"/>
                <a:gd name="connsiteY5" fmla="*/ 62959 h 146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486" h="146636">
                  <a:moveTo>
                    <a:pt x="145746" y="62959"/>
                  </a:moveTo>
                  <a:cubicBezTo>
                    <a:pt x="140018" y="22876"/>
                    <a:pt x="102929" y="-4967"/>
                    <a:pt x="62883" y="742"/>
                  </a:cubicBezTo>
                  <a:cubicBezTo>
                    <a:pt x="22859" y="6475"/>
                    <a:pt x="-4981" y="43599"/>
                    <a:pt x="747" y="83683"/>
                  </a:cubicBezTo>
                  <a:cubicBezTo>
                    <a:pt x="6451" y="123744"/>
                    <a:pt x="43516" y="151586"/>
                    <a:pt x="83540" y="145900"/>
                  </a:cubicBezTo>
                  <a:cubicBezTo>
                    <a:pt x="123586" y="140214"/>
                    <a:pt x="151450" y="103091"/>
                    <a:pt x="145746" y="63006"/>
                  </a:cubicBezTo>
                  <a:cubicBezTo>
                    <a:pt x="145746" y="63006"/>
                    <a:pt x="145746" y="62983"/>
                    <a:pt x="145746" y="62959"/>
                  </a:cubicBezTo>
                  <a:close/>
                </a:path>
              </a:pathLst>
            </a:custGeom>
            <a:grpFill/>
            <a:ln w="23462" cap="flat">
              <a:noFill/>
              <a:prstDash val="solid"/>
              <a:miter/>
            </a:ln>
          </p:spPr>
          <p:txBody>
            <a:bodyPr rtlCol="0" anchor="ctr"/>
            <a:lstStyle/>
            <a:p>
              <a:endParaRPr lang="en-US"/>
            </a:p>
          </p:txBody>
        </p:sp>
      </p:grpSp>
      <p:sp>
        <p:nvSpPr>
          <p:cNvPr id="43" name="Freeform 42">
            <a:extLst>
              <a:ext uri="{FF2B5EF4-FFF2-40B4-BE49-F238E27FC236}">
                <a16:creationId xmlns:a16="http://schemas.microsoft.com/office/drawing/2014/main" id="{53B74AF6-8EAD-EE47-8113-4FC4609850A5}"/>
              </a:ext>
            </a:extLst>
          </p:cNvPr>
          <p:cNvSpPr/>
          <p:nvPr/>
        </p:nvSpPr>
        <p:spPr>
          <a:xfrm>
            <a:off x="1786208" y="3524834"/>
            <a:ext cx="1985116" cy="191759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1"/>
          </a:solidFill>
          <a:ln w="23462" cap="flat">
            <a:noFill/>
            <a:prstDash val="solid"/>
            <a:miter/>
          </a:ln>
        </p:spPr>
        <p:txBody>
          <a:bodyPr rtlCol="0" anchor="ctr"/>
          <a:lstStyle/>
          <a:p>
            <a:endParaRPr lang="en-US" dirty="0"/>
          </a:p>
        </p:txBody>
      </p:sp>
      <p:sp>
        <p:nvSpPr>
          <p:cNvPr id="44" name="Freeform 43">
            <a:extLst>
              <a:ext uri="{FF2B5EF4-FFF2-40B4-BE49-F238E27FC236}">
                <a16:creationId xmlns:a16="http://schemas.microsoft.com/office/drawing/2014/main" id="{95B264A6-4805-D249-B96A-4ECD320CF1D4}"/>
              </a:ext>
            </a:extLst>
          </p:cNvPr>
          <p:cNvSpPr/>
          <p:nvPr/>
        </p:nvSpPr>
        <p:spPr>
          <a:xfrm>
            <a:off x="3704016" y="1552347"/>
            <a:ext cx="1912581" cy="1990155"/>
          </a:xfrm>
          <a:custGeom>
            <a:avLst/>
            <a:gdLst>
              <a:gd name="connsiteX0" fmla="*/ 1514245 w 1912581"/>
              <a:gd name="connsiteY0" fmla="*/ 179793 h 1990155"/>
              <a:gd name="connsiteX1" fmla="*/ 179631 w 1912581"/>
              <a:gd name="connsiteY1" fmla="*/ 398937 h 1990155"/>
              <a:gd name="connsiteX2" fmla="*/ 398573 w 1912581"/>
              <a:gd name="connsiteY2" fmla="*/ 1734801 h 1990155"/>
              <a:gd name="connsiteX3" fmla="*/ 1258144 w 1912581"/>
              <a:gd name="connsiteY3" fmla="*/ 1865627 h 1990155"/>
              <a:gd name="connsiteX4" fmla="*/ 1479269 w 1912581"/>
              <a:gd name="connsiteY4" fmla="*/ 1990155 h 1990155"/>
              <a:gd name="connsiteX5" fmla="*/ 1529268 w 1912581"/>
              <a:gd name="connsiteY5" fmla="*/ 1724416 h 1990155"/>
              <a:gd name="connsiteX6" fmla="*/ 1721333 w 1912581"/>
              <a:gd name="connsiteY6" fmla="*/ 383073 h 1990155"/>
              <a:gd name="connsiteX7" fmla="*/ 1514245 w 1912581"/>
              <a:gd name="connsiteY7" fmla="*/ 179793 h 199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581" h="1990155">
                <a:moveTo>
                  <a:pt x="1514245" y="179793"/>
                </a:moveTo>
                <a:cubicBezTo>
                  <a:pt x="1085234" y="-128581"/>
                  <a:pt x="487703" y="-30467"/>
                  <a:pt x="179631" y="398937"/>
                </a:cubicBezTo>
                <a:cubicBezTo>
                  <a:pt x="-128466" y="828340"/>
                  <a:pt x="-30438" y="1426426"/>
                  <a:pt x="398573" y="1734801"/>
                </a:cubicBezTo>
                <a:cubicBezTo>
                  <a:pt x="647585" y="1913796"/>
                  <a:pt x="967231" y="1962446"/>
                  <a:pt x="1258144" y="1865627"/>
                </a:cubicBezTo>
                <a:lnTo>
                  <a:pt x="1479269" y="1990155"/>
                </a:lnTo>
                <a:lnTo>
                  <a:pt x="1529268" y="1724416"/>
                </a:lnTo>
                <a:cubicBezTo>
                  <a:pt x="1952364" y="1407099"/>
                  <a:pt x="2038349" y="806559"/>
                  <a:pt x="1721333" y="383073"/>
                </a:cubicBezTo>
                <a:cubicBezTo>
                  <a:pt x="1663023" y="305179"/>
                  <a:pt x="1593188" y="236632"/>
                  <a:pt x="1514245" y="179793"/>
                </a:cubicBezTo>
                <a:close/>
              </a:path>
            </a:pathLst>
          </a:custGeom>
          <a:solidFill>
            <a:schemeClr val="accent2"/>
          </a:solidFill>
          <a:ln w="23462"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241CC1E4-9B29-2F42-BABA-78541BDA15DF}"/>
              </a:ext>
            </a:extLst>
          </p:cNvPr>
          <p:cNvSpPr/>
          <p:nvPr/>
        </p:nvSpPr>
        <p:spPr>
          <a:xfrm>
            <a:off x="8655090" y="3527229"/>
            <a:ext cx="1982357" cy="1914051"/>
          </a:xfrm>
          <a:custGeom>
            <a:avLst/>
            <a:gdLst>
              <a:gd name="connsiteX0" fmla="*/ 1026283 w 1982357"/>
              <a:gd name="connsiteY0" fmla="*/ 705 h 1914051"/>
              <a:gd name="connsiteX1" fmla="*/ 70164 w 1982357"/>
              <a:gd name="connsiteY1" fmla="*/ 959081 h 1914051"/>
              <a:gd name="connsiteX2" fmla="*/ 114318 w 1982357"/>
              <a:gd name="connsiteY2" fmla="*/ 1245990 h 1914051"/>
              <a:gd name="connsiteX3" fmla="*/ 0 w 1982357"/>
              <a:gd name="connsiteY3" fmla="*/ 1491052 h 1914051"/>
              <a:gd name="connsiteX4" fmla="*/ 252346 w 1982357"/>
              <a:gd name="connsiteY4" fmla="*/ 1519013 h 1914051"/>
              <a:gd name="connsiteX5" fmla="*/ 1587687 w 1982357"/>
              <a:gd name="connsiteY5" fmla="*/ 1731557 h 1914051"/>
              <a:gd name="connsiteX6" fmla="*/ 1800034 w 1982357"/>
              <a:gd name="connsiteY6" fmla="*/ 394967 h 1914051"/>
              <a:gd name="connsiteX7" fmla="*/ 1026988 w 1982357"/>
              <a:gd name="connsiteY7" fmla="*/ 0 h 1914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2357" h="1914051">
                <a:moveTo>
                  <a:pt x="1026283" y="705"/>
                </a:moveTo>
                <a:cubicBezTo>
                  <a:pt x="497860" y="1079"/>
                  <a:pt x="69788" y="430164"/>
                  <a:pt x="70164" y="959081"/>
                </a:cubicBezTo>
                <a:cubicBezTo>
                  <a:pt x="70234" y="1056401"/>
                  <a:pt x="85117" y="1153157"/>
                  <a:pt x="114318" y="1245990"/>
                </a:cubicBezTo>
                <a:lnTo>
                  <a:pt x="0" y="1491052"/>
                </a:lnTo>
                <a:lnTo>
                  <a:pt x="252346" y="1519013"/>
                </a:lnTo>
                <a:cubicBezTo>
                  <a:pt x="562461" y="1946803"/>
                  <a:pt x="1160296" y="2041962"/>
                  <a:pt x="1587687" y="1731557"/>
                </a:cubicBezTo>
                <a:cubicBezTo>
                  <a:pt x="2015079" y="1421152"/>
                  <a:pt x="2110149" y="822757"/>
                  <a:pt x="1800034" y="394967"/>
                </a:cubicBezTo>
                <a:cubicBezTo>
                  <a:pt x="1620340" y="147085"/>
                  <a:pt x="1332971" y="254"/>
                  <a:pt x="1026988" y="0"/>
                </a:cubicBezTo>
                <a:close/>
              </a:path>
            </a:pathLst>
          </a:custGeom>
          <a:solidFill>
            <a:schemeClr val="accent5"/>
          </a:solidFill>
          <a:ln w="23462"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B087B947-5CDB-D944-B3A3-0EB2D5C1DF68}"/>
              </a:ext>
            </a:extLst>
          </p:cNvPr>
          <p:cNvSpPr/>
          <p:nvPr/>
        </p:nvSpPr>
        <p:spPr>
          <a:xfrm>
            <a:off x="6810080" y="1554113"/>
            <a:ext cx="1912106" cy="1989328"/>
          </a:xfrm>
          <a:custGeom>
            <a:avLst/>
            <a:gdLst>
              <a:gd name="connsiteX0" fmla="*/ 1732805 w 1912106"/>
              <a:gd name="connsiteY0" fmla="*/ 398418 h 1989328"/>
              <a:gd name="connsiteX1" fmla="*/ 398050 w 1912106"/>
              <a:gd name="connsiteY1" fmla="*/ 180165 h 1989328"/>
              <a:gd name="connsiteX2" fmla="*/ 179999 w 1912106"/>
              <a:gd name="connsiteY2" fmla="*/ 1516174 h 1989328"/>
              <a:gd name="connsiteX3" fmla="*/ 383285 w 1912106"/>
              <a:gd name="connsiteY3" fmla="*/ 1723589 h 1989328"/>
              <a:gd name="connsiteX4" fmla="*/ 433049 w 1912106"/>
              <a:gd name="connsiteY4" fmla="*/ 1989328 h 1989328"/>
              <a:gd name="connsiteX5" fmla="*/ 654174 w 1912106"/>
              <a:gd name="connsiteY5" fmla="*/ 1864800 h 1989328"/>
              <a:gd name="connsiteX6" fmla="*/ 1863297 w 1912106"/>
              <a:gd name="connsiteY6" fmla="*/ 1258304 h 1989328"/>
              <a:gd name="connsiteX7" fmla="*/ 1732805 w 1912106"/>
              <a:gd name="connsiteY7" fmla="*/ 398418 h 1989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12106" h="1989328">
                <a:moveTo>
                  <a:pt x="1732805" y="398418"/>
                </a:moveTo>
                <a:cubicBezTo>
                  <a:pt x="1424427" y="-30780"/>
                  <a:pt x="826849" y="-128496"/>
                  <a:pt x="398050" y="180165"/>
                </a:cubicBezTo>
                <a:cubicBezTo>
                  <a:pt x="-30750" y="488824"/>
                  <a:pt x="-128378" y="1086976"/>
                  <a:pt x="179999" y="1516174"/>
                </a:cubicBezTo>
                <a:cubicBezTo>
                  <a:pt x="236806" y="1595264"/>
                  <a:pt x="305374" y="1665209"/>
                  <a:pt x="383285" y="1723589"/>
                </a:cubicBezTo>
                <a:lnTo>
                  <a:pt x="433049" y="1989328"/>
                </a:lnTo>
                <a:lnTo>
                  <a:pt x="654174" y="1864800"/>
                </a:lnTo>
                <a:cubicBezTo>
                  <a:pt x="1155392" y="2031522"/>
                  <a:pt x="1696726" y="1759985"/>
                  <a:pt x="1863297" y="1258304"/>
                </a:cubicBezTo>
                <a:cubicBezTo>
                  <a:pt x="1959916" y="967300"/>
                  <a:pt x="1911395" y="647579"/>
                  <a:pt x="1732805" y="398418"/>
                </a:cubicBezTo>
                <a:close/>
              </a:path>
            </a:pathLst>
          </a:custGeom>
          <a:solidFill>
            <a:schemeClr val="accent3"/>
          </a:solidFill>
          <a:ln w="23462" cap="flat">
            <a:noFill/>
            <a:prstDash val="solid"/>
            <a:miter/>
          </a:ln>
        </p:spPr>
        <p:txBody>
          <a:bodyPr rtlCol="0" anchor="ctr"/>
          <a:lstStyle/>
          <a:p>
            <a:endParaRPr lang="en-US"/>
          </a:p>
        </p:txBody>
      </p:sp>
      <p:sp>
        <p:nvSpPr>
          <p:cNvPr id="90" name="CuadroTexto 4">
            <a:extLst>
              <a:ext uri="{FF2B5EF4-FFF2-40B4-BE49-F238E27FC236}">
                <a16:creationId xmlns:a16="http://schemas.microsoft.com/office/drawing/2014/main" id="{4D1961CC-E5C7-7844-98A4-78D62D1E4840}"/>
              </a:ext>
            </a:extLst>
          </p:cNvPr>
          <p:cNvSpPr txBox="1"/>
          <p:nvPr/>
        </p:nvSpPr>
        <p:spPr>
          <a:xfrm>
            <a:off x="2017266" y="3973319"/>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1" name="CuadroTexto 4">
            <a:extLst>
              <a:ext uri="{FF2B5EF4-FFF2-40B4-BE49-F238E27FC236}">
                <a16:creationId xmlns:a16="http://schemas.microsoft.com/office/drawing/2014/main" id="{00B77343-844D-D243-8582-2789A17F5165}"/>
              </a:ext>
            </a:extLst>
          </p:cNvPr>
          <p:cNvSpPr txBox="1"/>
          <p:nvPr/>
        </p:nvSpPr>
        <p:spPr>
          <a:xfrm>
            <a:off x="3950973" y="1984196"/>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2" name="CuadroTexto 4">
            <a:extLst>
              <a:ext uri="{FF2B5EF4-FFF2-40B4-BE49-F238E27FC236}">
                <a16:creationId xmlns:a16="http://schemas.microsoft.com/office/drawing/2014/main" id="{38BE6D98-F9FE-004D-ADD4-00749D08C99C}"/>
              </a:ext>
            </a:extLst>
          </p:cNvPr>
          <p:cNvSpPr txBox="1"/>
          <p:nvPr/>
        </p:nvSpPr>
        <p:spPr>
          <a:xfrm>
            <a:off x="7052731" y="1972607"/>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3" name="CuadroTexto 4">
            <a:extLst>
              <a:ext uri="{FF2B5EF4-FFF2-40B4-BE49-F238E27FC236}">
                <a16:creationId xmlns:a16="http://schemas.microsoft.com/office/drawing/2014/main" id="{927498F2-A6C8-B54B-90DD-999BC1E81CDF}"/>
              </a:ext>
            </a:extLst>
          </p:cNvPr>
          <p:cNvSpPr txBox="1"/>
          <p:nvPr/>
        </p:nvSpPr>
        <p:spPr>
          <a:xfrm>
            <a:off x="9012250" y="3932696"/>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grpSp>
        <p:nvGrpSpPr>
          <p:cNvPr id="121" name="Group 120">
            <a:extLst>
              <a:ext uri="{FF2B5EF4-FFF2-40B4-BE49-F238E27FC236}">
                <a16:creationId xmlns:a16="http://schemas.microsoft.com/office/drawing/2014/main" id="{6C4A29B7-6F2B-D14C-9BAC-501618D8CEAE}"/>
              </a:ext>
            </a:extLst>
          </p:cNvPr>
          <p:cNvGrpSpPr/>
          <p:nvPr/>
        </p:nvGrpSpPr>
        <p:grpSpPr>
          <a:xfrm>
            <a:off x="6915736" y="3971053"/>
            <a:ext cx="316179" cy="240689"/>
            <a:chOff x="17083598" y="2386671"/>
            <a:chExt cx="1081851" cy="823555"/>
          </a:xfrm>
          <a:solidFill>
            <a:schemeClr val="tx1"/>
          </a:solidFill>
        </p:grpSpPr>
        <p:sp>
          <p:nvSpPr>
            <p:cNvPr id="133" name="Freeform 16">
              <a:extLst>
                <a:ext uri="{FF2B5EF4-FFF2-40B4-BE49-F238E27FC236}">
                  <a16:creationId xmlns:a16="http://schemas.microsoft.com/office/drawing/2014/main" id="{7133B1D8-21C5-1743-9A03-6D98375A4B07}"/>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4" name="Freeform 17">
              <a:extLst>
                <a:ext uri="{FF2B5EF4-FFF2-40B4-BE49-F238E27FC236}">
                  <a16:creationId xmlns:a16="http://schemas.microsoft.com/office/drawing/2014/main" id="{7AC8F107-FC5A-D44B-BC0A-E60864E1AA99}"/>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5" name="Freeform 18">
              <a:extLst>
                <a:ext uri="{FF2B5EF4-FFF2-40B4-BE49-F238E27FC236}">
                  <a16:creationId xmlns:a16="http://schemas.microsoft.com/office/drawing/2014/main" id="{14E82FFD-7F65-F244-BB02-3F59CD26ECFA}"/>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 name="Freeform 19">
              <a:extLst>
                <a:ext uri="{FF2B5EF4-FFF2-40B4-BE49-F238E27FC236}">
                  <a16:creationId xmlns:a16="http://schemas.microsoft.com/office/drawing/2014/main" id="{7868A443-14B4-4445-A588-BEF09B17D5B4}"/>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 name="Freeform 20">
              <a:extLst>
                <a:ext uri="{FF2B5EF4-FFF2-40B4-BE49-F238E27FC236}">
                  <a16:creationId xmlns:a16="http://schemas.microsoft.com/office/drawing/2014/main" id="{D0089D17-8A22-6140-A200-D2475E0D1BA0}"/>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 name="Freeform 21">
              <a:extLst>
                <a:ext uri="{FF2B5EF4-FFF2-40B4-BE49-F238E27FC236}">
                  <a16:creationId xmlns:a16="http://schemas.microsoft.com/office/drawing/2014/main" id="{49D1A864-833F-B842-872F-86C5022D7DCC}"/>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9" name="Freeform 22">
              <a:extLst>
                <a:ext uri="{FF2B5EF4-FFF2-40B4-BE49-F238E27FC236}">
                  <a16:creationId xmlns:a16="http://schemas.microsoft.com/office/drawing/2014/main" id="{42D98F7C-F36D-9F4E-9EC1-97466AB0A084}"/>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40" name="Group 139">
            <a:extLst>
              <a:ext uri="{FF2B5EF4-FFF2-40B4-BE49-F238E27FC236}">
                <a16:creationId xmlns:a16="http://schemas.microsoft.com/office/drawing/2014/main" id="{4D18FE87-6166-B643-AF13-3AD59E2945C9}"/>
              </a:ext>
            </a:extLst>
          </p:cNvPr>
          <p:cNvGrpSpPr/>
          <p:nvPr/>
        </p:nvGrpSpPr>
        <p:grpSpPr>
          <a:xfrm>
            <a:off x="5209625" y="3932696"/>
            <a:ext cx="315087" cy="294298"/>
            <a:chOff x="8657130" y="2323034"/>
            <a:chExt cx="1078109" cy="1006982"/>
          </a:xfrm>
          <a:solidFill>
            <a:schemeClr val="tx1"/>
          </a:solidFill>
        </p:grpSpPr>
        <p:sp>
          <p:nvSpPr>
            <p:cNvPr id="141" name="Freeform 140">
              <a:extLst>
                <a:ext uri="{FF2B5EF4-FFF2-40B4-BE49-F238E27FC236}">
                  <a16:creationId xmlns:a16="http://schemas.microsoft.com/office/drawing/2014/main" id="{773188B1-62D1-DA49-A0BA-A3027395E8AC}"/>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42" name="Freeform 141">
              <a:extLst>
                <a:ext uri="{FF2B5EF4-FFF2-40B4-BE49-F238E27FC236}">
                  <a16:creationId xmlns:a16="http://schemas.microsoft.com/office/drawing/2014/main" id="{AE3BB04A-C40A-0741-B01F-A2D34B57B4EE}"/>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43" name="Group 142">
            <a:extLst>
              <a:ext uri="{FF2B5EF4-FFF2-40B4-BE49-F238E27FC236}">
                <a16:creationId xmlns:a16="http://schemas.microsoft.com/office/drawing/2014/main" id="{1B5817A6-DBE4-544A-A375-90AC9F643C4E}"/>
              </a:ext>
            </a:extLst>
          </p:cNvPr>
          <p:cNvGrpSpPr/>
          <p:nvPr/>
        </p:nvGrpSpPr>
        <p:grpSpPr>
          <a:xfrm>
            <a:off x="4093636" y="4986904"/>
            <a:ext cx="315087" cy="315086"/>
            <a:chOff x="1946912" y="3046958"/>
            <a:chExt cx="702984" cy="702983"/>
          </a:xfrm>
          <a:solidFill>
            <a:schemeClr val="tx1"/>
          </a:solidFill>
        </p:grpSpPr>
        <p:sp>
          <p:nvSpPr>
            <p:cNvPr id="144" name="Freeform 143">
              <a:extLst>
                <a:ext uri="{FF2B5EF4-FFF2-40B4-BE49-F238E27FC236}">
                  <a16:creationId xmlns:a16="http://schemas.microsoft.com/office/drawing/2014/main" id="{38FA415B-1C80-584C-8810-417B6A19381C}"/>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45" name="Freeform 144">
              <a:extLst>
                <a:ext uri="{FF2B5EF4-FFF2-40B4-BE49-F238E27FC236}">
                  <a16:creationId xmlns:a16="http://schemas.microsoft.com/office/drawing/2014/main" id="{C933567E-28E8-FE4E-982E-158C3FF0437B}"/>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46" name="Freeform 145">
              <a:extLst>
                <a:ext uri="{FF2B5EF4-FFF2-40B4-BE49-F238E27FC236}">
                  <a16:creationId xmlns:a16="http://schemas.microsoft.com/office/drawing/2014/main" id="{869E2D9A-4DB9-A14F-902B-A7A9D892D306}"/>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47" name="Group 146">
            <a:extLst>
              <a:ext uri="{FF2B5EF4-FFF2-40B4-BE49-F238E27FC236}">
                <a16:creationId xmlns:a16="http://schemas.microsoft.com/office/drawing/2014/main" id="{95A18B5E-679C-3247-892F-A99FDC3D7AB4}"/>
              </a:ext>
            </a:extLst>
          </p:cNvPr>
          <p:cNvGrpSpPr/>
          <p:nvPr/>
        </p:nvGrpSpPr>
        <p:grpSpPr>
          <a:xfrm>
            <a:off x="7990247" y="5050631"/>
            <a:ext cx="278695" cy="280630"/>
            <a:chOff x="5231890" y="4370690"/>
            <a:chExt cx="1078109" cy="1085596"/>
          </a:xfrm>
          <a:solidFill>
            <a:schemeClr val="tx1"/>
          </a:solidFill>
        </p:grpSpPr>
        <p:sp>
          <p:nvSpPr>
            <p:cNvPr id="148" name="Freeform 23">
              <a:extLst>
                <a:ext uri="{FF2B5EF4-FFF2-40B4-BE49-F238E27FC236}">
                  <a16:creationId xmlns:a16="http://schemas.microsoft.com/office/drawing/2014/main" id="{4FCD2209-1424-5645-BBD4-5A202E310EEC}"/>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49" name="Freeform 24">
              <a:extLst>
                <a:ext uri="{FF2B5EF4-FFF2-40B4-BE49-F238E27FC236}">
                  <a16:creationId xmlns:a16="http://schemas.microsoft.com/office/drawing/2014/main" id="{1921F03A-0002-B04D-A918-48ED5ACD5923}"/>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0" name="Freeform 25">
              <a:extLst>
                <a:ext uri="{FF2B5EF4-FFF2-40B4-BE49-F238E27FC236}">
                  <a16:creationId xmlns:a16="http://schemas.microsoft.com/office/drawing/2014/main" id="{C41A1DC2-910B-8E4C-AE69-112D4FC03277}"/>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1" name="Freeform 26">
              <a:extLst>
                <a:ext uri="{FF2B5EF4-FFF2-40B4-BE49-F238E27FC236}">
                  <a16:creationId xmlns:a16="http://schemas.microsoft.com/office/drawing/2014/main" id="{7D936BCE-E693-5C43-B215-9D684F63FBD5}"/>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152" name="Freeform 27">
              <a:extLst>
                <a:ext uri="{FF2B5EF4-FFF2-40B4-BE49-F238E27FC236}">
                  <a16:creationId xmlns:a16="http://schemas.microsoft.com/office/drawing/2014/main" id="{4D5FC733-D311-294D-A392-F447A1F2533E}"/>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3" name="Freeform 28">
              <a:extLst>
                <a:ext uri="{FF2B5EF4-FFF2-40B4-BE49-F238E27FC236}">
                  <a16:creationId xmlns:a16="http://schemas.microsoft.com/office/drawing/2014/main" id="{E944186E-1093-6540-BF71-D1E3F19D30E0}"/>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4" name="Freeform 29">
              <a:extLst>
                <a:ext uri="{FF2B5EF4-FFF2-40B4-BE49-F238E27FC236}">
                  <a16:creationId xmlns:a16="http://schemas.microsoft.com/office/drawing/2014/main" id="{9CCF971E-ABA1-1348-BAEB-87AF94FB2FBA}"/>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5" name="Freeform 30">
              <a:extLst>
                <a:ext uri="{FF2B5EF4-FFF2-40B4-BE49-F238E27FC236}">
                  <a16:creationId xmlns:a16="http://schemas.microsoft.com/office/drawing/2014/main" id="{28E00DA7-E5AC-DA46-91D2-2138E9E79F89}"/>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6" name="Freeform 31">
              <a:extLst>
                <a:ext uri="{FF2B5EF4-FFF2-40B4-BE49-F238E27FC236}">
                  <a16:creationId xmlns:a16="http://schemas.microsoft.com/office/drawing/2014/main" id="{0D303211-156B-394D-9C86-C235DBA91E66}"/>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57" name="Freeform 32">
              <a:extLst>
                <a:ext uri="{FF2B5EF4-FFF2-40B4-BE49-F238E27FC236}">
                  <a16:creationId xmlns:a16="http://schemas.microsoft.com/office/drawing/2014/main" id="{19084ED7-1DEB-6241-8B8D-C83E0B765E7E}"/>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158" name="CuadroTexto 238">
            <a:extLst>
              <a:ext uri="{FF2B5EF4-FFF2-40B4-BE49-F238E27FC236}">
                <a16:creationId xmlns:a16="http://schemas.microsoft.com/office/drawing/2014/main" id="{01ADD32F-5246-594E-B66A-A614C0437C2E}"/>
              </a:ext>
            </a:extLst>
          </p:cNvPr>
          <p:cNvSpPr txBox="1"/>
          <p:nvPr/>
        </p:nvSpPr>
        <p:spPr>
          <a:xfrm>
            <a:off x="4591838" y="5458150"/>
            <a:ext cx="3008324" cy="707886"/>
          </a:xfrm>
          <a:prstGeom prst="rect">
            <a:avLst/>
          </a:prstGeom>
          <a:noFill/>
        </p:spPr>
        <p:txBody>
          <a:bodyPr wrap="square" rtlCol="0">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INPUT TITLE/ GLOBAL QUOTE HERE</a:t>
            </a:r>
          </a:p>
        </p:txBody>
      </p:sp>
      <p:sp>
        <p:nvSpPr>
          <p:cNvPr id="64" name="CuadroTexto 238">
            <a:extLst>
              <a:ext uri="{FF2B5EF4-FFF2-40B4-BE49-F238E27FC236}">
                <a16:creationId xmlns:a16="http://schemas.microsoft.com/office/drawing/2014/main" id="{00472319-8B8F-4F19-A51F-605E4A5A3461}"/>
              </a:ext>
            </a:extLst>
          </p:cNvPr>
          <p:cNvSpPr txBox="1"/>
          <p:nvPr/>
        </p:nvSpPr>
        <p:spPr>
          <a:xfrm>
            <a:off x="622719" y="343215"/>
            <a:ext cx="5249322"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global Infographic</a:t>
            </a:r>
          </a:p>
        </p:txBody>
      </p:sp>
    </p:spTree>
    <p:extLst>
      <p:ext uri="{BB962C8B-B14F-4D97-AF65-F5344CB8AC3E}">
        <p14:creationId xmlns:p14="http://schemas.microsoft.com/office/powerpoint/2010/main" val="40271376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14:bounceEnd="8000">
                                          <p:cBhvr additive="base">
                                            <p:cTn id="7" dur="500" fill="hold"/>
                                            <p:tgtEl>
                                              <p:spTgt spid="6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6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500"/>
                                            <p:tgtEl>
                                              <p:spTgt spid="18"/>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nodeType="withEffect">
                                      <p:stCondLst>
                                        <p:cond delay="500"/>
                                      </p:stCondLst>
                                      <p:childTnLst>
                                        <p:set>
                                          <p:cBhvr>
                                            <p:cTn id="25" dur="1" fill="hold">
                                              <p:stCondLst>
                                                <p:cond delay="0"/>
                                              </p:stCondLst>
                                            </p:cTn>
                                            <p:tgtEl>
                                              <p:spTgt spid="121"/>
                                            </p:tgtEl>
                                            <p:attrNameLst>
                                              <p:attrName>style.visibility</p:attrName>
                                            </p:attrNameLst>
                                          </p:cBhvr>
                                          <p:to>
                                            <p:strVal val="visible"/>
                                          </p:to>
                                        </p:set>
                                        <p:animEffect transition="in" filter="fade">
                                          <p:cBhvr>
                                            <p:cTn id="26" dur="500"/>
                                            <p:tgtEl>
                                              <p:spTgt spid="121"/>
                                            </p:tgtEl>
                                          </p:cBhvr>
                                        </p:animEffect>
                                      </p:childTnLst>
                                    </p:cTn>
                                  </p:par>
                                  <p:par>
                                    <p:cTn id="27" presetID="10" presetClass="entr" presetSubtype="0" fill="hold" nodeType="withEffect">
                                      <p:stCondLst>
                                        <p:cond delay="500"/>
                                      </p:stCondLst>
                                      <p:childTnLst>
                                        <p:set>
                                          <p:cBhvr>
                                            <p:cTn id="28" dur="1" fill="hold">
                                              <p:stCondLst>
                                                <p:cond delay="0"/>
                                              </p:stCondLst>
                                            </p:cTn>
                                            <p:tgtEl>
                                              <p:spTgt spid="140"/>
                                            </p:tgtEl>
                                            <p:attrNameLst>
                                              <p:attrName>style.visibility</p:attrName>
                                            </p:attrNameLst>
                                          </p:cBhvr>
                                          <p:to>
                                            <p:strVal val="visible"/>
                                          </p:to>
                                        </p:set>
                                        <p:animEffect transition="in" filter="fade">
                                          <p:cBhvr>
                                            <p:cTn id="29" dur="500"/>
                                            <p:tgtEl>
                                              <p:spTgt spid="140"/>
                                            </p:tgtEl>
                                          </p:cBhvr>
                                        </p:animEffect>
                                      </p:childTnLst>
                                    </p:cTn>
                                  </p:par>
                                  <p:par>
                                    <p:cTn id="30" presetID="10" presetClass="entr" presetSubtype="0" fill="hold" nodeType="withEffect">
                                      <p:stCondLst>
                                        <p:cond delay="500"/>
                                      </p:stCondLst>
                                      <p:childTnLst>
                                        <p:set>
                                          <p:cBhvr>
                                            <p:cTn id="31" dur="1" fill="hold">
                                              <p:stCondLst>
                                                <p:cond delay="0"/>
                                              </p:stCondLst>
                                            </p:cTn>
                                            <p:tgtEl>
                                              <p:spTgt spid="143"/>
                                            </p:tgtEl>
                                            <p:attrNameLst>
                                              <p:attrName>style.visibility</p:attrName>
                                            </p:attrNameLst>
                                          </p:cBhvr>
                                          <p:to>
                                            <p:strVal val="visible"/>
                                          </p:to>
                                        </p:set>
                                        <p:animEffect transition="in" filter="fade">
                                          <p:cBhvr>
                                            <p:cTn id="32" dur="500"/>
                                            <p:tgtEl>
                                              <p:spTgt spid="143"/>
                                            </p:tgtEl>
                                          </p:cBhvr>
                                        </p:animEffect>
                                      </p:childTnLst>
                                    </p:cTn>
                                  </p:par>
                                  <p:par>
                                    <p:cTn id="33" presetID="10" presetClass="entr" presetSubtype="0" fill="hold" nodeType="withEffect">
                                      <p:stCondLst>
                                        <p:cond delay="500"/>
                                      </p:stCondLst>
                                      <p:childTnLst>
                                        <p:set>
                                          <p:cBhvr>
                                            <p:cTn id="34" dur="1" fill="hold">
                                              <p:stCondLst>
                                                <p:cond delay="0"/>
                                              </p:stCondLst>
                                            </p:cTn>
                                            <p:tgtEl>
                                              <p:spTgt spid="147"/>
                                            </p:tgtEl>
                                            <p:attrNameLst>
                                              <p:attrName>style.visibility</p:attrName>
                                            </p:attrNameLst>
                                          </p:cBhvr>
                                          <p:to>
                                            <p:strVal val="visible"/>
                                          </p:to>
                                        </p:set>
                                        <p:animEffect transition="in" filter="fade">
                                          <p:cBhvr>
                                            <p:cTn id="35" dur="500"/>
                                            <p:tgtEl>
                                              <p:spTgt spid="147"/>
                                            </p:tgtEl>
                                          </p:cBhvr>
                                        </p:animEffect>
                                      </p:childTnLst>
                                    </p:cTn>
                                  </p:par>
                                  <p:par>
                                    <p:cTn id="36" presetID="2" presetClass="entr" presetSubtype="4" fill="hold" grpId="0" nodeType="withEffect">
                                      <p:stCondLst>
                                        <p:cond delay="500"/>
                                      </p:stCondLst>
                                      <p:childTnLst>
                                        <p:set>
                                          <p:cBhvr>
                                            <p:cTn id="37" dur="1" fill="hold">
                                              <p:stCondLst>
                                                <p:cond delay="0"/>
                                              </p:stCondLst>
                                            </p:cTn>
                                            <p:tgtEl>
                                              <p:spTgt spid="158"/>
                                            </p:tgtEl>
                                            <p:attrNameLst>
                                              <p:attrName>style.visibility</p:attrName>
                                            </p:attrNameLst>
                                          </p:cBhvr>
                                          <p:to>
                                            <p:strVal val="visible"/>
                                          </p:to>
                                        </p:set>
                                        <p:anim calcmode="lin" valueType="num">
                                          <p:cBhvr additive="base">
                                            <p:cTn id="38" dur="500" fill="hold"/>
                                            <p:tgtEl>
                                              <p:spTgt spid="158"/>
                                            </p:tgtEl>
                                            <p:attrNameLst>
                                              <p:attrName>ppt_x</p:attrName>
                                            </p:attrNameLst>
                                          </p:cBhvr>
                                          <p:tavLst>
                                            <p:tav tm="0">
                                              <p:val>
                                                <p:strVal val="#ppt_x"/>
                                              </p:val>
                                            </p:tav>
                                            <p:tav tm="100000">
                                              <p:val>
                                                <p:strVal val="#ppt_x"/>
                                              </p:val>
                                            </p:tav>
                                          </p:tavLst>
                                        </p:anim>
                                        <p:anim calcmode="lin" valueType="num">
                                          <p:cBhvr additive="base">
                                            <p:cTn id="39" dur="500" fill="hold"/>
                                            <p:tgtEl>
                                              <p:spTgt spid="158"/>
                                            </p:tgtEl>
                                            <p:attrNameLst>
                                              <p:attrName>ppt_y</p:attrName>
                                            </p:attrNameLst>
                                          </p:cBhvr>
                                          <p:tavLst>
                                            <p:tav tm="0">
                                              <p:val>
                                                <p:strVal val="1+#ppt_h/2"/>
                                              </p:val>
                                            </p:tav>
                                            <p:tav tm="100000">
                                              <p:val>
                                                <p:strVal val="#ppt_y"/>
                                              </p:val>
                                            </p:tav>
                                          </p:tavLst>
                                        </p:anim>
                                      </p:childTnLst>
                                    </p:cTn>
                                  </p:par>
                                  <p:par>
                                    <p:cTn id="40" presetID="42" presetClass="entr" presetSubtype="0" fill="hold" nodeType="withEffect">
                                      <p:stCondLst>
                                        <p:cond delay="1000"/>
                                      </p:stCondLst>
                                      <p:childTnLst>
                                        <p:set>
                                          <p:cBhvr>
                                            <p:cTn id="41" dur="1" fill="hold">
                                              <p:stCondLst>
                                                <p:cond delay="0"/>
                                              </p:stCondLst>
                                            </p:cTn>
                                            <p:tgtEl>
                                              <p:spTgt spid="51"/>
                                            </p:tgtEl>
                                            <p:attrNameLst>
                                              <p:attrName>style.visibility</p:attrName>
                                            </p:attrNameLst>
                                          </p:cBhvr>
                                          <p:to>
                                            <p:strVal val="visible"/>
                                          </p:to>
                                        </p:set>
                                        <p:animEffect transition="in" filter="fade">
                                          <p:cBhvr>
                                            <p:cTn id="42" dur="1000"/>
                                            <p:tgtEl>
                                              <p:spTgt spid="51"/>
                                            </p:tgtEl>
                                          </p:cBhvr>
                                        </p:animEffect>
                                        <p:anim calcmode="lin" valueType="num">
                                          <p:cBhvr>
                                            <p:cTn id="43" dur="1000" fill="hold"/>
                                            <p:tgtEl>
                                              <p:spTgt spid="51"/>
                                            </p:tgtEl>
                                            <p:attrNameLst>
                                              <p:attrName>ppt_x</p:attrName>
                                            </p:attrNameLst>
                                          </p:cBhvr>
                                          <p:tavLst>
                                            <p:tav tm="0">
                                              <p:val>
                                                <p:strVal val="#ppt_x"/>
                                              </p:val>
                                            </p:tav>
                                            <p:tav tm="100000">
                                              <p:val>
                                                <p:strVal val="#ppt_x"/>
                                              </p:val>
                                            </p:tav>
                                          </p:tavLst>
                                        </p:anim>
                                        <p:anim calcmode="lin" valueType="num">
                                          <p:cBhvr>
                                            <p:cTn id="44" dur="1000" fill="hold"/>
                                            <p:tgtEl>
                                              <p:spTgt spid="5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10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1000"/>
                                            <p:tgtEl>
                                              <p:spTgt spid="45"/>
                                            </p:tgtEl>
                                          </p:cBhvr>
                                        </p:animEffect>
                                        <p:anim calcmode="lin" valueType="num">
                                          <p:cBhvr>
                                            <p:cTn id="48" dur="1000" fill="hold"/>
                                            <p:tgtEl>
                                              <p:spTgt spid="45"/>
                                            </p:tgtEl>
                                            <p:attrNameLst>
                                              <p:attrName>ppt_x</p:attrName>
                                            </p:attrNameLst>
                                          </p:cBhvr>
                                          <p:tavLst>
                                            <p:tav tm="0">
                                              <p:val>
                                                <p:strVal val="#ppt_x"/>
                                              </p:val>
                                            </p:tav>
                                            <p:tav tm="100000">
                                              <p:val>
                                                <p:strVal val="#ppt_x"/>
                                              </p:val>
                                            </p:tav>
                                          </p:tavLst>
                                        </p:anim>
                                        <p:anim calcmode="lin" valueType="num">
                                          <p:cBhvr>
                                            <p:cTn id="49" dur="1000" fill="hold"/>
                                            <p:tgtEl>
                                              <p:spTgt spid="4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00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1000"/>
                                            <p:tgtEl>
                                              <p:spTgt spid="93"/>
                                            </p:tgtEl>
                                          </p:cBhvr>
                                        </p:animEffect>
                                        <p:anim calcmode="lin" valueType="num">
                                          <p:cBhvr>
                                            <p:cTn id="53" dur="1000" fill="hold"/>
                                            <p:tgtEl>
                                              <p:spTgt spid="93"/>
                                            </p:tgtEl>
                                            <p:attrNameLst>
                                              <p:attrName>ppt_x</p:attrName>
                                            </p:attrNameLst>
                                          </p:cBhvr>
                                          <p:tavLst>
                                            <p:tav tm="0">
                                              <p:val>
                                                <p:strVal val="#ppt_x"/>
                                              </p:val>
                                            </p:tav>
                                            <p:tav tm="100000">
                                              <p:val>
                                                <p:strVal val="#ppt_x"/>
                                              </p:val>
                                            </p:tav>
                                          </p:tavLst>
                                        </p:anim>
                                        <p:anim calcmode="lin" valueType="num">
                                          <p:cBhvr>
                                            <p:cTn id="54" dur="1000" fill="hold"/>
                                            <p:tgtEl>
                                              <p:spTgt spid="93"/>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100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anim calcmode="lin" valueType="num">
                                          <p:cBhvr>
                                            <p:cTn id="58" dur="1000" fill="hold"/>
                                            <p:tgtEl>
                                              <p:spTgt spid="50"/>
                                            </p:tgtEl>
                                            <p:attrNameLst>
                                              <p:attrName>ppt_x</p:attrName>
                                            </p:attrNameLst>
                                          </p:cBhvr>
                                          <p:tavLst>
                                            <p:tav tm="0">
                                              <p:val>
                                                <p:strVal val="#ppt_x"/>
                                              </p:val>
                                            </p:tav>
                                            <p:tav tm="100000">
                                              <p:val>
                                                <p:strVal val="#ppt_x"/>
                                              </p:val>
                                            </p:tav>
                                          </p:tavLst>
                                        </p:anim>
                                        <p:anim calcmode="lin" valueType="num">
                                          <p:cBhvr>
                                            <p:cTn id="59" dur="1000" fill="hold"/>
                                            <p:tgtEl>
                                              <p:spTgt spid="5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000"/>
                                      </p:stCondLst>
                                      <p:childTnLst>
                                        <p:set>
                                          <p:cBhvr>
                                            <p:cTn id="61" dur="1" fill="hold">
                                              <p:stCondLst>
                                                <p:cond delay="0"/>
                                              </p:stCondLst>
                                            </p:cTn>
                                            <p:tgtEl>
                                              <p:spTgt spid="92"/>
                                            </p:tgtEl>
                                            <p:attrNameLst>
                                              <p:attrName>style.visibility</p:attrName>
                                            </p:attrNameLst>
                                          </p:cBhvr>
                                          <p:to>
                                            <p:strVal val="visible"/>
                                          </p:to>
                                        </p:set>
                                        <p:animEffect transition="in" filter="fade">
                                          <p:cBhvr>
                                            <p:cTn id="62" dur="1000"/>
                                            <p:tgtEl>
                                              <p:spTgt spid="92"/>
                                            </p:tgtEl>
                                          </p:cBhvr>
                                        </p:animEffect>
                                        <p:anim calcmode="lin" valueType="num">
                                          <p:cBhvr>
                                            <p:cTn id="63" dur="1000" fill="hold"/>
                                            <p:tgtEl>
                                              <p:spTgt spid="92"/>
                                            </p:tgtEl>
                                            <p:attrNameLst>
                                              <p:attrName>ppt_x</p:attrName>
                                            </p:attrNameLst>
                                          </p:cBhvr>
                                          <p:tavLst>
                                            <p:tav tm="0">
                                              <p:val>
                                                <p:strVal val="#ppt_x"/>
                                              </p:val>
                                            </p:tav>
                                            <p:tav tm="100000">
                                              <p:val>
                                                <p:strVal val="#ppt_x"/>
                                              </p:val>
                                            </p:tav>
                                          </p:tavLst>
                                        </p:anim>
                                        <p:anim calcmode="lin" valueType="num">
                                          <p:cBhvr>
                                            <p:cTn id="64" dur="1000" fill="hold"/>
                                            <p:tgtEl>
                                              <p:spTgt spid="92"/>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100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1000"/>
                                            <p:tgtEl>
                                              <p:spTgt spid="46"/>
                                            </p:tgtEl>
                                          </p:cBhvr>
                                        </p:animEffect>
                                        <p:anim calcmode="lin" valueType="num">
                                          <p:cBhvr>
                                            <p:cTn id="68" dur="1000" fill="hold"/>
                                            <p:tgtEl>
                                              <p:spTgt spid="46"/>
                                            </p:tgtEl>
                                            <p:attrNameLst>
                                              <p:attrName>ppt_x</p:attrName>
                                            </p:attrNameLst>
                                          </p:cBhvr>
                                          <p:tavLst>
                                            <p:tav tm="0">
                                              <p:val>
                                                <p:strVal val="#ppt_x"/>
                                              </p:val>
                                            </p:tav>
                                            <p:tav tm="100000">
                                              <p:val>
                                                <p:strVal val="#ppt_x"/>
                                              </p:val>
                                            </p:tav>
                                          </p:tavLst>
                                        </p:anim>
                                        <p:anim calcmode="lin" valueType="num">
                                          <p:cBhvr>
                                            <p:cTn id="69" dur="1000" fill="hold"/>
                                            <p:tgtEl>
                                              <p:spTgt spid="46"/>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100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1000"/>
                                            <p:tgtEl>
                                              <p:spTgt spid="49"/>
                                            </p:tgtEl>
                                          </p:cBhvr>
                                        </p:animEffect>
                                        <p:anim calcmode="lin" valueType="num">
                                          <p:cBhvr>
                                            <p:cTn id="73" dur="1000" fill="hold"/>
                                            <p:tgtEl>
                                              <p:spTgt spid="49"/>
                                            </p:tgtEl>
                                            <p:attrNameLst>
                                              <p:attrName>ppt_x</p:attrName>
                                            </p:attrNameLst>
                                          </p:cBhvr>
                                          <p:tavLst>
                                            <p:tav tm="0">
                                              <p:val>
                                                <p:strVal val="#ppt_x"/>
                                              </p:val>
                                            </p:tav>
                                            <p:tav tm="100000">
                                              <p:val>
                                                <p:strVal val="#ppt_x"/>
                                              </p:val>
                                            </p:tav>
                                          </p:tavLst>
                                        </p:anim>
                                        <p:anim calcmode="lin" valueType="num">
                                          <p:cBhvr>
                                            <p:cTn id="74" dur="1000" fill="hold"/>
                                            <p:tgtEl>
                                              <p:spTgt spid="4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1000"/>
                                      </p:stCondLst>
                                      <p:childTnLst>
                                        <p:set>
                                          <p:cBhvr>
                                            <p:cTn id="76" dur="1" fill="hold">
                                              <p:stCondLst>
                                                <p:cond delay="0"/>
                                              </p:stCondLst>
                                            </p:cTn>
                                            <p:tgtEl>
                                              <p:spTgt spid="91"/>
                                            </p:tgtEl>
                                            <p:attrNameLst>
                                              <p:attrName>style.visibility</p:attrName>
                                            </p:attrNameLst>
                                          </p:cBhvr>
                                          <p:to>
                                            <p:strVal val="visible"/>
                                          </p:to>
                                        </p:set>
                                        <p:animEffect transition="in" filter="fade">
                                          <p:cBhvr>
                                            <p:cTn id="77" dur="1000"/>
                                            <p:tgtEl>
                                              <p:spTgt spid="91"/>
                                            </p:tgtEl>
                                          </p:cBhvr>
                                        </p:animEffect>
                                        <p:anim calcmode="lin" valueType="num">
                                          <p:cBhvr>
                                            <p:cTn id="78" dur="1000" fill="hold"/>
                                            <p:tgtEl>
                                              <p:spTgt spid="91"/>
                                            </p:tgtEl>
                                            <p:attrNameLst>
                                              <p:attrName>ppt_x</p:attrName>
                                            </p:attrNameLst>
                                          </p:cBhvr>
                                          <p:tavLst>
                                            <p:tav tm="0">
                                              <p:val>
                                                <p:strVal val="#ppt_x"/>
                                              </p:val>
                                            </p:tav>
                                            <p:tav tm="100000">
                                              <p:val>
                                                <p:strVal val="#ppt_x"/>
                                              </p:val>
                                            </p:tav>
                                          </p:tavLst>
                                        </p:anim>
                                        <p:anim calcmode="lin" valueType="num">
                                          <p:cBhvr>
                                            <p:cTn id="79" dur="1000" fill="hold"/>
                                            <p:tgtEl>
                                              <p:spTgt spid="91"/>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1000"/>
                                      </p:stCondLst>
                                      <p:childTnLst>
                                        <p:set>
                                          <p:cBhvr>
                                            <p:cTn id="81" dur="1" fill="hold">
                                              <p:stCondLst>
                                                <p:cond delay="0"/>
                                              </p:stCondLst>
                                            </p:cTn>
                                            <p:tgtEl>
                                              <p:spTgt spid="44"/>
                                            </p:tgtEl>
                                            <p:attrNameLst>
                                              <p:attrName>style.visibility</p:attrName>
                                            </p:attrNameLst>
                                          </p:cBhvr>
                                          <p:to>
                                            <p:strVal val="visible"/>
                                          </p:to>
                                        </p:set>
                                        <p:animEffect transition="in" filter="fade">
                                          <p:cBhvr>
                                            <p:cTn id="82" dur="1000"/>
                                            <p:tgtEl>
                                              <p:spTgt spid="44"/>
                                            </p:tgtEl>
                                          </p:cBhvr>
                                        </p:animEffect>
                                        <p:anim calcmode="lin" valueType="num">
                                          <p:cBhvr>
                                            <p:cTn id="83" dur="1000" fill="hold"/>
                                            <p:tgtEl>
                                              <p:spTgt spid="44"/>
                                            </p:tgtEl>
                                            <p:attrNameLst>
                                              <p:attrName>ppt_x</p:attrName>
                                            </p:attrNameLst>
                                          </p:cBhvr>
                                          <p:tavLst>
                                            <p:tav tm="0">
                                              <p:val>
                                                <p:strVal val="#ppt_x"/>
                                              </p:val>
                                            </p:tav>
                                            <p:tav tm="100000">
                                              <p:val>
                                                <p:strVal val="#ppt_x"/>
                                              </p:val>
                                            </p:tav>
                                          </p:tavLst>
                                        </p:anim>
                                        <p:anim calcmode="lin" valueType="num">
                                          <p:cBhvr>
                                            <p:cTn id="84" dur="1000" fill="hold"/>
                                            <p:tgtEl>
                                              <p:spTgt spid="44"/>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100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1000"/>
                                            <p:tgtEl>
                                              <p:spTgt spid="48"/>
                                            </p:tgtEl>
                                          </p:cBhvr>
                                        </p:animEffect>
                                        <p:anim calcmode="lin" valueType="num">
                                          <p:cBhvr>
                                            <p:cTn id="88" dur="1000" fill="hold"/>
                                            <p:tgtEl>
                                              <p:spTgt spid="48"/>
                                            </p:tgtEl>
                                            <p:attrNameLst>
                                              <p:attrName>ppt_x</p:attrName>
                                            </p:attrNameLst>
                                          </p:cBhvr>
                                          <p:tavLst>
                                            <p:tav tm="0">
                                              <p:val>
                                                <p:strVal val="#ppt_x"/>
                                              </p:val>
                                            </p:tav>
                                            <p:tav tm="100000">
                                              <p:val>
                                                <p:strVal val="#ppt_x"/>
                                              </p:val>
                                            </p:tav>
                                          </p:tavLst>
                                        </p:anim>
                                        <p:anim calcmode="lin" valueType="num">
                                          <p:cBhvr>
                                            <p:cTn id="89" dur="1000" fill="hold"/>
                                            <p:tgtEl>
                                              <p:spTgt spid="48"/>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1000"/>
                                      </p:stCondLst>
                                      <p:childTnLst>
                                        <p:set>
                                          <p:cBhvr>
                                            <p:cTn id="91" dur="1" fill="hold">
                                              <p:stCondLst>
                                                <p:cond delay="0"/>
                                              </p:stCondLst>
                                            </p:cTn>
                                            <p:tgtEl>
                                              <p:spTgt spid="90"/>
                                            </p:tgtEl>
                                            <p:attrNameLst>
                                              <p:attrName>style.visibility</p:attrName>
                                            </p:attrNameLst>
                                          </p:cBhvr>
                                          <p:to>
                                            <p:strVal val="visible"/>
                                          </p:to>
                                        </p:set>
                                        <p:animEffect transition="in" filter="fade">
                                          <p:cBhvr>
                                            <p:cTn id="92" dur="1000"/>
                                            <p:tgtEl>
                                              <p:spTgt spid="90"/>
                                            </p:tgtEl>
                                          </p:cBhvr>
                                        </p:animEffect>
                                        <p:anim calcmode="lin" valueType="num">
                                          <p:cBhvr>
                                            <p:cTn id="93" dur="1000" fill="hold"/>
                                            <p:tgtEl>
                                              <p:spTgt spid="90"/>
                                            </p:tgtEl>
                                            <p:attrNameLst>
                                              <p:attrName>ppt_x</p:attrName>
                                            </p:attrNameLst>
                                          </p:cBhvr>
                                          <p:tavLst>
                                            <p:tav tm="0">
                                              <p:val>
                                                <p:strVal val="#ppt_x"/>
                                              </p:val>
                                            </p:tav>
                                            <p:tav tm="100000">
                                              <p:val>
                                                <p:strVal val="#ppt_x"/>
                                              </p:val>
                                            </p:tav>
                                          </p:tavLst>
                                        </p:anim>
                                        <p:anim calcmode="lin" valueType="num">
                                          <p:cBhvr>
                                            <p:cTn id="94" dur="1000" fill="hold"/>
                                            <p:tgtEl>
                                              <p:spTgt spid="90"/>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1000"/>
                                      </p:stCondLst>
                                      <p:childTnLst>
                                        <p:set>
                                          <p:cBhvr>
                                            <p:cTn id="96" dur="1" fill="hold">
                                              <p:stCondLst>
                                                <p:cond delay="0"/>
                                              </p:stCondLst>
                                            </p:cTn>
                                            <p:tgtEl>
                                              <p:spTgt spid="43"/>
                                            </p:tgtEl>
                                            <p:attrNameLst>
                                              <p:attrName>style.visibility</p:attrName>
                                            </p:attrNameLst>
                                          </p:cBhvr>
                                          <p:to>
                                            <p:strVal val="visible"/>
                                          </p:to>
                                        </p:set>
                                        <p:animEffect transition="in" filter="fade">
                                          <p:cBhvr>
                                            <p:cTn id="97" dur="1000"/>
                                            <p:tgtEl>
                                              <p:spTgt spid="43"/>
                                            </p:tgtEl>
                                          </p:cBhvr>
                                        </p:animEffect>
                                        <p:anim calcmode="lin" valueType="num">
                                          <p:cBhvr>
                                            <p:cTn id="98" dur="1000" fill="hold"/>
                                            <p:tgtEl>
                                              <p:spTgt spid="43"/>
                                            </p:tgtEl>
                                            <p:attrNameLst>
                                              <p:attrName>ppt_x</p:attrName>
                                            </p:attrNameLst>
                                          </p:cBhvr>
                                          <p:tavLst>
                                            <p:tav tm="0">
                                              <p:val>
                                                <p:strVal val="#ppt_x"/>
                                              </p:val>
                                            </p:tav>
                                            <p:tav tm="100000">
                                              <p:val>
                                                <p:strVal val="#ppt_x"/>
                                              </p:val>
                                            </p:tav>
                                          </p:tavLst>
                                        </p:anim>
                                        <p:anim calcmode="lin" valueType="num">
                                          <p:cBhvr>
                                            <p:cTn id="99" dur="1000" fill="hold"/>
                                            <p:tgtEl>
                                              <p:spTgt spid="43"/>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1000"/>
                                      </p:stCondLst>
                                      <p:childTnLst>
                                        <p:set>
                                          <p:cBhvr>
                                            <p:cTn id="101" dur="1" fill="hold">
                                              <p:stCondLst>
                                                <p:cond delay="0"/>
                                              </p:stCondLst>
                                            </p:cTn>
                                            <p:tgtEl>
                                              <p:spTgt spid="47"/>
                                            </p:tgtEl>
                                            <p:attrNameLst>
                                              <p:attrName>style.visibility</p:attrName>
                                            </p:attrNameLst>
                                          </p:cBhvr>
                                          <p:to>
                                            <p:strVal val="visible"/>
                                          </p:to>
                                        </p:set>
                                        <p:animEffect transition="in" filter="fade">
                                          <p:cBhvr>
                                            <p:cTn id="102" dur="1000"/>
                                            <p:tgtEl>
                                              <p:spTgt spid="47"/>
                                            </p:tgtEl>
                                          </p:cBhvr>
                                        </p:animEffect>
                                        <p:anim calcmode="lin" valueType="num">
                                          <p:cBhvr>
                                            <p:cTn id="103" dur="1000" fill="hold"/>
                                            <p:tgtEl>
                                              <p:spTgt spid="47"/>
                                            </p:tgtEl>
                                            <p:attrNameLst>
                                              <p:attrName>ppt_x</p:attrName>
                                            </p:attrNameLst>
                                          </p:cBhvr>
                                          <p:tavLst>
                                            <p:tav tm="0">
                                              <p:val>
                                                <p:strVal val="#ppt_x"/>
                                              </p:val>
                                            </p:tav>
                                            <p:tav tm="100000">
                                              <p:val>
                                                <p:strVal val="#ppt_x"/>
                                              </p:val>
                                            </p:tav>
                                          </p:tavLst>
                                        </p:anim>
                                        <p:anim calcmode="lin" valueType="num">
                                          <p:cBhvr>
                                            <p:cTn id="104"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43" grpId="0" animBg="1"/>
          <p:bldP spid="44" grpId="0" animBg="1"/>
          <p:bldP spid="45" grpId="0" animBg="1"/>
          <p:bldP spid="46" grpId="0" animBg="1"/>
          <p:bldP spid="90" grpId="0"/>
          <p:bldP spid="91" grpId="0"/>
          <p:bldP spid="92" grpId="0"/>
          <p:bldP spid="93" grpId="0"/>
          <p:bldP spid="158" grpId="0"/>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0-#ppt_w/2"/>
                                              </p:val>
                                            </p:tav>
                                            <p:tav tm="100000">
                                              <p:val>
                                                <p:strVal val="#ppt_x"/>
                                              </p:val>
                                            </p:tav>
                                          </p:tavLst>
                                        </p:anim>
                                        <p:anim calcmode="lin" valueType="num">
                                          <p:cBhvr additive="base">
                                            <p:cTn id="8" dur="500" fill="hold"/>
                                            <p:tgtEl>
                                              <p:spTgt spid="6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500"/>
                                            <p:tgtEl>
                                              <p:spTgt spid="18"/>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nodeType="withEffect">
                                      <p:stCondLst>
                                        <p:cond delay="500"/>
                                      </p:stCondLst>
                                      <p:childTnLst>
                                        <p:set>
                                          <p:cBhvr>
                                            <p:cTn id="25" dur="1" fill="hold">
                                              <p:stCondLst>
                                                <p:cond delay="0"/>
                                              </p:stCondLst>
                                            </p:cTn>
                                            <p:tgtEl>
                                              <p:spTgt spid="121"/>
                                            </p:tgtEl>
                                            <p:attrNameLst>
                                              <p:attrName>style.visibility</p:attrName>
                                            </p:attrNameLst>
                                          </p:cBhvr>
                                          <p:to>
                                            <p:strVal val="visible"/>
                                          </p:to>
                                        </p:set>
                                        <p:animEffect transition="in" filter="fade">
                                          <p:cBhvr>
                                            <p:cTn id="26" dur="500"/>
                                            <p:tgtEl>
                                              <p:spTgt spid="121"/>
                                            </p:tgtEl>
                                          </p:cBhvr>
                                        </p:animEffect>
                                      </p:childTnLst>
                                    </p:cTn>
                                  </p:par>
                                  <p:par>
                                    <p:cTn id="27" presetID="10" presetClass="entr" presetSubtype="0" fill="hold" nodeType="withEffect">
                                      <p:stCondLst>
                                        <p:cond delay="500"/>
                                      </p:stCondLst>
                                      <p:childTnLst>
                                        <p:set>
                                          <p:cBhvr>
                                            <p:cTn id="28" dur="1" fill="hold">
                                              <p:stCondLst>
                                                <p:cond delay="0"/>
                                              </p:stCondLst>
                                            </p:cTn>
                                            <p:tgtEl>
                                              <p:spTgt spid="140"/>
                                            </p:tgtEl>
                                            <p:attrNameLst>
                                              <p:attrName>style.visibility</p:attrName>
                                            </p:attrNameLst>
                                          </p:cBhvr>
                                          <p:to>
                                            <p:strVal val="visible"/>
                                          </p:to>
                                        </p:set>
                                        <p:animEffect transition="in" filter="fade">
                                          <p:cBhvr>
                                            <p:cTn id="29" dur="500"/>
                                            <p:tgtEl>
                                              <p:spTgt spid="140"/>
                                            </p:tgtEl>
                                          </p:cBhvr>
                                        </p:animEffect>
                                      </p:childTnLst>
                                    </p:cTn>
                                  </p:par>
                                  <p:par>
                                    <p:cTn id="30" presetID="10" presetClass="entr" presetSubtype="0" fill="hold" nodeType="withEffect">
                                      <p:stCondLst>
                                        <p:cond delay="500"/>
                                      </p:stCondLst>
                                      <p:childTnLst>
                                        <p:set>
                                          <p:cBhvr>
                                            <p:cTn id="31" dur="1" fill="hold">
                                              <p:stCondLst>
                                                <p:cond delay="0"/>
                                              </p:stCondLst>
                                            </p:cTn>
                                            <p:tgtEl>
                                              <p:spTgt spid="143"/>
                                            </p:tgtEl>
                                            <p:attrNameLst>
                                              <p:attrName>style.visibility</p:attrName>
                                            </p:attrNameLst>
                                          </p:cBhvr>
                                          <p:to>
                                            <p:strVal val="visible"/>
                                          </p:to>
                                        </p:set>
                                        <p:animEffect transition="in" filter="fade">
                                          <p:cBhvr>
                                            <p:cTn id="32" dur="500"/>
                                            <p:tgtEl>
                                              <p:spTgt spid="143"/>
                                            </p:tgtEl>
                                          </p:cBhvr>
                                        </p:animEffect>
                                      </p:childTnLst>
                                    </p:cTn>
                                  </p:par>
                                  <p:par>
                                    <p:cTn id="33" presetID="10" presetClass="entr" presetSubtype="0" fill="hold" nodeType="withEffect">
                                      <p:stCondLst>
                                        <p:cond delay="500"/>
                                      </p:stCondLst>
                                      <p:childTnLst>
                                        <p:set>
                                          <p:cBhvr>
                                            <p:cTn id="34" dur="1" fill="hold">
                                              <p:stCondLst>
                                                <p:cond delay="0"/>
                                              </p:stCondLst>
                                            </p:cTn>
                                            <p:tgtEl>
                                              <p:spTgt spid="147"/>
                                            </p:tgtEl>
                                            <p:attrNameLst>
                                              <p:attrName>style.visibility</p:attrName>
                                            </p:attrNameLst>
                                          </p:cBhvr>
                                          <p:to>
                                            <p:strVal val="visible"/>
                                          </p:to>
                                        </p:set>
                                        <p:animEffect transition="in" filter="fade">
                                          <p:cBhvr>
                                            <p:cTn id="35" dur="500"/>
                                            <p:tgtEl>
                                              <p:spTgt spid="147"/>
                                            </p:tgtEl>
                                          </p:cBhvr>
                                        </p:animEffect>
                                      </p:childTnLst>
                                    </p:cTn>
                                  </p:par>
                                  <p:par>
                                    <p:cTn id="36" presetID="2" presetClass="entr" presetSubtype="4" fill="hold" grpId="0" nodeType="withEffect">
                                      <p:stCondLst>
                                        <p:cond delay="500"/>
                                      </p:stCondLst>
                                      <p:childTnLst>
                                        <p:set>
                                          <p:cBhvr>
                                            <p:cTn id="37" dur="1" fill="hold">
                                              <p:stCondLst>
                                                <p:cond delay="0"/>
                                              </p:stCondLst>
                                            </p:cTn>
                                            <p:tgtEl>
                                              <p:spTgt spid="158"/>
                                            </p:tgtEl>
                                            <p:attrNameLst>
                                              <p:attrName>style.visibility</p:attrName>
                                            </p:attrNameLst>
                                          </p:cBhvr>
                                          <p:to>
                                            <p:strVal val="visible"/>
                                          </p:to>
                                        </p:set>
                                        <p:anim calcmode="lin" valueType="num">
                                          <p:cBhvr additive="base">
                                            <p:cTn id="38" dur="500" fill="hold"/>
                                            <p:tgtEl>
                                              <p:spTgt spid="158"/>
                                            </p:tgtEl>
                                            <p:attrNameLst>
                                              <p:attrName>ppt_x</p:attrName>
                                            </p:attrNameLst>
                                          </p:cBhvr>
                                          <p:tavLst>
                                            <p:tav tm="0">
                                              <p:val>
                                                <p:strVal val="#ppt_x"/>
                                              </p:val>
                                            </p:tav>
                                            <p:tav tm="100000">
                                              <p:val>
                                                <p:strVal val="#ppt_x"/>
                                              </p:val>
                                            </p:tav>
                                          </p:tavLst>
                                        </p:anim>
                                        <p:anim calcmode="lin" valueType="num">
                                          <p:cBhvr additive="base">
                                            <p:cTn id="39" dur="500" fill="hold"/>
                                            <p:tgtEl>
                                              <p:spTgt spid="158"/>
                                            </p:tgtEl>
                                            <p:attrNameLst>
                                              <p:attrName>ppt_y</p:attrName>
                                            </p:attrNameLst>
                                          </p:cBhvr>
                                          <p:tavLst>
                                            <p:tav tm="0">
                                              <p:val>
                                                <p:strVal val="1+#ppt_h/2"/>
                                              </p:val>
                                            </p:tav>
                                            <p:tav tm="100000">
                                              <p:val>
                                                <p:strVal val="#ppt_y"/>
                                              </p:val>
                                            </p:tav>
                                          </p:tavLst>
                                        </p:anim>
                                      </p:childTnLst>
                                    </p:cTn>
                                  </p:par>
                                  <p:par>
                                    <p:cTn id="40" presetID="42" presetClass="entr" presetSubtype="0" fill="hold" nodeType="withEffect">
                                      <p:stCondLst>
                                        <p:cond delay="1000"/>
                                      </p:stCondLst>
                                      <p:childTnLst>
                                        <p:set>
                                          <p:cBhvr>
                                            <p:cTn id="41" dur="1" fill="hold">
                                              <p:stCondLst>
                                                <p:cond delay="0"/>
                                              </p:stCondLst>
                                            </p:cTn>
                                            <p:tgtEl>
                                              <p:spTgt spid="51"/>
                                            </p:tgtEl>
                                            <p:attrNameLst>
                                              <p:attrName>style.visibility</p:attrName>
                                            </p:attrNameLst>
                                          </p:cBhvr>
                                          <p:to>
                                            <p:strVal val="visible"/>
                                          </p:to>
                                        </p:set>
                                        <p:animEffect transition="in" filter="fade">
                                          <p:cBhvr>
                                            <p:cTn id="42" dur="1000"/>
                                            <p:tgtEl>
                                              <p:spTgt spid="51"/>
                                            </p:tgtEl>
                                          </p:cBhvr>
                                        </p:animEffect>
                                        <p:anim calcmode="lin" valueType="num">
                                          <p:cBhvr>
                                            <p:cTn id="43" dur="1000" fill="hold"/>
                                            <p:tgtEl>
                                              <p:spTgt spid="51"/>
                                            </p:tgtEl>
                                            <p:attrNameLst>
                                              <p:attrName>ppt_x</p:attrName>
                                            </p:attrNameLst>
                                          </p:cBhvr>
                                          <p:tavLst>
                                            <p:tav tm="0">
                                              <p:val>
                                                <p:strVal val="#ppt_x"/>
                                              </p:val>
                                            </p:tav>
                                            <p:tav tm="100000">
                                              <p:val>
                                                <p:strVal val="#ppt_x"/>
                                              </p:val>
                                            </p:tav>
                                          </p:tavLst>
                                        </p:anim>
                                        <p:anim calcmode="lin" valueType="num">
                                          <p:cBhvr>
                                            <p:cTn id="44" dur="1000" fill="hold"/>
                                            <p:tgtEl>
                                              <p:spTgt spid="5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10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1000"/>
                                            <p:tgtEl>
                                              <p:spTgt spid="45"/>
                                            </p:tgtEl>
                                          </p:cBhvr>
                                        </p:animEffect>
                                        <p:anim calcmode="lin" valueType="num">
                                          <p:cBhvr>
                                            <p:cTn id="48" dur="1000" fill="hold"/>
                                            <p:tgtEl>
                                              <p:spTgt spid="45"/>
                                            </p:tgtEl>
                                            <p:attrNameLst>
                                              <p:attrName>ppt_x</p:attrName>
                                            </p:attrNameLst>
                                          </p:cBhvr>
                                          <p:tavLst>
                                            <p:tav tm="0">
                                              <p:val>
                                                <p:strVal val="#ppt_x"/>
                                              </p:val>
                                            </p:tav>
                                            <p:tav tm="100000">
                                              <p:val>
                                                <p:strVal val="#ppt_x"/>
                                              </p:val>
                                            </p:tav>
                                          </p:tavLst>
                                        </p:anim>
                                        <p:anim calcmode="lin" valueType="num">
                                          <p:cBhvr>
                                            <p:cTn id="49" dur="1000" fill="hold"/>
                                            <p:tgtEl>
                                              <p:spTgt spid="4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000"/>
                                      </p:stCondLst>
                                      <p:childTnLst>
                                        <p:set>
                                          <p:cBhvr>
                                            <p:cTn id="51" dur="1" fill="hold">
                                              <p:stCondLst>
                                                <p:cond delay="0"/>
                                              </p:stCondLst>
                                            </p:cTn>
                                            <p:tgtEl>
                                              <p:spTgt spid="93"/>
                                            </p:tgtEl>
                                            <p:attrNameLst>
                                              <p:attrName>style.visibility</p:attrName>
                                            </p:attrNameLst>
                                          </p:cBhvr>
                                          <p:to>
                                            <p:strVal val="visible"/>
                                          </p:to>
                                        </p:set>
                                        <p:animEffect transition="in" filter="fade">
                                          <p:cBhvr>
                                            <p:cTn id="52" dur="1000"/>
                                            <p:tgtEl>
                                              <p:spTgt spid="93"/>
                                            </p:tgtEl>
                                          </p:cBhvr>
                                        </p:animEffect>
                                        <p:anim calcmode="lin" valueType="num">
                                          <p:cBhvr>
                                            <p:cTn id="53" dur="1000" fill="hold"/>
                                            <p:tgtEl>
                                              <p:spTgt spid="93"/>
                                            </p:tgtEl>
                                            <p:attrNameLst>
                                              <p:attrName>ppt_x</p:attrName>
                                            </p:attrNameLst>
                                          </p:cBhvr>
                                          <p:tavLst>
                                            <p:tav tm="0">
                                              <p:val>
                                                <p:strVal val="#ppt_x"/>
                                              </p:val>
                                            </p:tav>
                                            <p:tav tm="100000">
                                              <p:val>
                                                <p:strVal val="#ppt_x"/>
                                              </p:val>
                                            </p:tav>
                                          </p:tavLst>
                                        </p:anim>
                                        <p:anim calcmode="lin" valueType="num">
                                          <p:cBhvr>
                                            <p:cTn id="54" dur="1000" fill="hold"/>
                                            <p:tgtEl>
                                              <p:spTgt spid="93"/>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100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anim calcmode="lin" valueType="num">
                                          <p:cBhvr>
                                            <p:cTn id="58" dur="1000" fill="hold"/>
                                            <p:tgtEl>
                                              <p:spTgt spid="50"/>
                                            </p:tgtEl>
                                            <p:attrNameLst>
                                              <p:attrName>ppt_x</p:attrName>
                                            </p:attrNameLst>
                                          </p:cBhvr>
                                          <p:tavLst>
                                            <p:tav tm="0">
                                              <p:val>
                                                <p:strVal val="#ppt_x"/>
                                              </p:val>
                                            </p:tav>
                                            <p:tav tm="100000">
                                              <p:val>
                                                <p:strVal val="#ppt_x"/>
                                              </p:val>
                                            </p:tav>
                                          </p:tavLst>
                                        </p:anim>
                                        <p:anim calcmode="lin" valueType="num">
                                          <p:cBhvr>
                                            <p:cTn id="59" dur="1000" fill="hold"/>
                                            <p:tgtEl>
                                              <p:spTgt spid="5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000"/>
                                      </p:stCondLst>
                                      <p:childTnLst>
                                        <p:set>
                                          <p:cBhvr>
                                            <p:cTn id="61" dur="1" fill="hold">
                                              <p:stCondLst>
                                                <p:cond delay="0"/>
                                              </p:stCondLst>
                                            </p:cTn>
                                            <p:tgtEl>
                                              <p:spTgt spid="92"/>
                                            </p:tgtEl>
                                            <p:attrNameLst>
                                              <p:attrName>style.visibility</p:attrName>
                                            </p:attrNameLst>
                                          </p:cBhvr>
                                          <p:to>
                                            <p:strVal val="visible"/>
                                          </p:to>
                                        </p:set>
                                        <p:animEffect transition="in" filter="fade">
                                          <p:cBhvr>
                                            <p:cTn id="62" dur="1000"/>
                                            <p:tgtEl>
                                              <p:spTgt spid="92"/>
                                            </p:tgtEl>
                                          </p:cBhvr>
                                        </p:animEffect>
                                        <p:anim calcmode="lin" valueType="num">
                                          <p:cBhvr>
                                            <p:cTn id="63" dur="1000" fill="hold"/>
                                            <p:tgtEl>
                                              <p:spTgt spid="92"/>
                                            </p:tgtEl>
                                            <p:attrNameLst>
                                              <p:attrName>ppt_x</p:attrName>
                                            </p:attrNameLst>
                                          </p:cBhvr>
                                          <p:tavLst>
                                            <p:tav tm="0">
                                              <p:val>
                                                <p:strVal val="#ppt_x"/>
                                              </p:val>
                                            </p:tav>
                                            <p:tav tm="100000">
                                              <p:val>
                                                <p:strVal val="#ppt_x"/>
                                              </p:val>
                                            </p:tav>
                                          </p:tavLst>
                                        </p:anim>
                                        <p:anim calcmode="lin" valueType="num">
                                          <p:cBhvr>
                                            <p:cTn id="64" dur="1000" fill="hold"/>
                                            <p:tgtEl>
                                              <p:spTgt spid="92"/>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100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1000"/>
                                            <p:tgtEl>
                                              <p:spTgt spid="46"/>
                                            </p:tgtEl>
                                          </p:cBhvr>
                                        </p:animEffect>
                                        <p:anim calcmode="lin" valueType="num">
                                          <p:cBhvr>
                                            <p:cTn id="68" dur="1000" fill="hold"/>
                                            <p:tgtEl>
                                              <p:spTgt spid="46"/>
                                            </p:tgtEl>
                                            <p:attrNameLst>
                                              <p:attrName>ppt_x</p:attrName>
                                            </p:attrNameLst>
                                          </p:cBhvr>
                                          <p:tavLst>
                                            <p:tav tm="0">
                                              <p:val>
                                                <p:strVal val="#ppt_x"/>
                                              </p:val>
                                            </p:tav>
                                            <p:tav tm="100000">
                                              <p:val>
                                                <p:strVal val="#ppt_x"/>
                                              </p:val>
                                            </p:tav>
                                          </p:tavLst>
                                        </p:anim>
                                        <p:anim calcmode="lin" valueType="num">
                                          <p:cBhvr>
                                            <p:cTn id="69" dur="1000" fill="hold"/>
                                            <p:tgtEl>
                                              <p:spTgt spid="46"/>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100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1000"/>
                                            <p:tgtEl>
                                              <p:spTgt spid="49"/>
                                            </p:tgtEl>
                                          </p:cBhvr>
                                        </p:animEffect>
                                        <p:anim calcmode="lin" valueType="num">
                                          <p:cBhvr>
                                            <p:cTn id="73" dur="1000" fill="hold"/>
                                            <p:tgtEl>
                                              <p:spTgt spid="49"/>
                                            </p:tgtEl>
                                            <p:attrNameLst>
                                              <p:attrName>ppt_x</p:attrName>
                                            </p:attrNameLst>
                                          </p:cBhvr>
                                          <p:tavLst>
                                            <p:tav tm="0">
                                              <p:val>
                                                <p:strVal val="#ppt_x"/>
                                              </p:val>
                                            </p:tav>
                                            <p:tav tm="100000">
                                              <p:val>
                                                <p:strVal val="#ppt_x"/>
                                              </p:val>
                                            </p:tav>
                                          </p:tavLst>
                                        </p:anim>
                                        <p:anim calcmode="lin" valueType="num">
                                          <p:cBhvr>
                                            <p:cTn id="74" dur="1000" fill="hold"/>
                                            <p:tgtEl>
                                              <p:spTgt spid="4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1000"/>
                                      </p:stCondLst>
                                      <p:childTnLst>
                                        <p:set>
                                          <p:cBhvr>
                                            <p:cTn id="76" dur="1" fill="hold">
                                              <p:stCondLst>
                                                <p:cond delay="0"/>
                                              </p:stCondLst>
                                            </p:cTn>
                                            <p:tgtEl>
                                              <p:spTgt spid="91"/>
                                            </p:tgtEl>
                                            <p:attrNameLst>
                                              <p:attrName>style.visibility</p:attrName>
                                            </p:attrNameLst>
                                          </p:cBhvr>
                                          <p:to>
                                            <p:strVal val="visible"/>
                                          </p:to>
                                        </p:set>
                                        <p:animEffect transition="in" filter="fade">
                                          <p:cBhvr>
                                            <p:cTn id="77" dur="1000"/>
                                            <p:tgtEl>
                                              <p:spTgt spid="91"/>
                                            </p:tgtEl>
                                          </p:cBhvr>
                                        </p:animEffect>
                                        <p:anim calcmode="lin" valueType="num">
                                          <p:cBhvr>
                                            <p:cTn id="78" dur="1000" fill="hold"/>
                                            <p:tgtEl>
                                              <p:spTgt spid="91"/>
                                            </p:tgtEl>
                                            <p:attrNameLst>
                                              <p:attrName>ppt_x</p:attrName>
                                            </p:attrNameLst>
                                          </p:cBhvr>
                                          <p:tavLst>
                                            <p:tav tm="0">
                                              <p:val>
                                                <p:strVal val="#ppt_x"/>
                                              </p:val>
                                            </p:tav>
                                            <p:tav tm="100000">
                                              <p:val>
                                                <p:strVal val="#ppt_x"/>
                                              </p:val>
                                            </p:tav>
                                          </p:tavLst>
                                        </p:anim>
                                        <p:anim calcmode="lin" valueType="num">
                                          <p:cBhvr>
                                            <p:cTn id="79" dur="1000" fill="hold"/>
                                            <p:tgtEl>
                                              <p:spTgt spid="91"/>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1000"/>
                                      </p:stCondLst>
                                      <p:childTnLst>
                                        <p:set>
                                          <p:cBhvr>
                                            <p:cTn id="81" dur="1" fill="hold">
                                              <p:stCondLst>
                                                <p:cond delay="0"/>
                                              </p:stCondLst>
                                            </p:cTn>
                                            <p:tgtEl>
                                              <p:spTgt spid="44"/>
                                            </p:tgtEl>
                                            <p:attrNameLst>
                                              <p:attrName>style.visibility</p:attrName>
                                            </p:attrNameLst>
                                          </p:cBhvr>
                                          <p:to>
                                            <p:strVal val="visible"/>
                                          </p:to>
                                        </p:set>
                                        <p:animEffect transition="in" filter="fade">
                                          <p:cBhvr>
                                            <p:cTn id="82" dur="1000"/>
                                            <p:tgtEl>
                                              <p:spTgt spid="44"/>
                                            </p:tgtEl>
                                          </p:cBhvr>
                                        </p:animEffect>
                                        <p:anim calcmode="lin" valueType="num">
                                          <p:cBhvr>
                                            <p:cTn id="83" dur="1000" fill="hold"/>
                                            <p:tgtEl>
                                              <p:spTgt spid="44"/>
                                            </p:tgtEl>
                                            <p:attrNameLst>
                                              <p:attrName>ppt_x</p:attrName>
                                            </p:attrNameLst>
                                          </p:cBhvr>
                                          <p:tavLst>
                                            <p:tav tm="0">
                                              <p:val>
                                                <p:strVal val="#ppt_x"/>
                                              </p:val>
                                            </p:tav>
                                            <p:tav tm="100000">
                                              <p:val>
                                                <p:strVal val="#ppt_x"/>
                                              </p:val>
                                            </p:tav>
                                          </p:tavLst>
                                        </p:anim>
                                        <p:anim calcmode="lin" valueType="num">
                                          <p:cBhvr>
                                            <p:cTn id="84" dur="1000" fill="hold"/>
                                            <p:tgtEl>
                                              <p:spTgt spid="44"/>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100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1000"/>
                                            <p:tgtEl>
                                              <p:spTgt spid="48"/>
                                            </p:tgtEl>
                                          </p:cBhvr>
                                        </p:animEffect>
                                        <p:anim calcmode="lin" valueType="num">
                                          <p:cBhvr>
                                            <p:cTn id="88" dur="1000" fill="hold"/>
                                            <p:tgtEl>
                                              <p:spTgt spid="48"/>
                                            </p:tgtEl>
                                            <p:attrNameLst>
                                              <p:attrName>ppt_x</p:attrName>
                                            </p:attrNameLst>
                                          </p:cBhvr>
                                          <p:tavLst>
                                            <p:tav tm="0">
                                              <p:val>
                                                <p:strVal val="#ppt_x"/>
                                              </p:val>
                                            </p:tav>
                                            <p:tav tm="100000">
                                              <p:val>
                                                <p:strVal val="#ppt_x"/>
                                              </p:val>
                                            </p:tav>
                                          </p:tavLst>
                                        </p:anim>
                                        <p:anim calcmode="lin" valueType="num">
                                          <p:cBhvr>
                                            <p:cTn id="89" dur="1000" fill="hold"/>
                                            <p:tgtEl>
                                              <p:spTgt spid="48"/>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1000"/>
                                      </p:stCondLst>
                                      <p:childTnLst>
                                        <p:set>
                                          <p:cBhvr>
                                            <p:cTn id="91" dur="1" fill="hold">
                                              <p:stCondLst>
                                                <p:cond delay="0"/>
                                              </p:stCondLst>
                                            </p:cTn>
                                            <p:tgtEl>
                                              <p:spTgt spid="90"/>
                                            </p:tgtEl>
                                            <p:attrNameLst>
                                              <p:attrName>style.visibility</p:attrName>
                                            </p:attrNameLst>
                                          </p:cBhvr>
                                          <p:to>
                                            <p:strVal val="visible"/>
                                          </p:to>
                                        </p:set>
                                        <p:animEffect transition="in" filter="fade">
                                          <p:cBhvr>
                                            <p:cTn id="92" dur="1000"/>
                                            <p:tgtEl>
                                              <p:spTgt spid="90"/>
                                            </p:tgtEl>
                                          </p:cBhvr>
                                        </p:animEffect>
                                        <p:anim calcmode="lin" valueType="num">
                                          <p:cBhvr>
                                            <p:cTn id="93" dur="1000" fill="hold"/>
                                            <p:tgtEl>
                                              <p:spTgt spid="90"/>
                                            </p:tgtEl>
                                            <p:attrNameLst>
                                              <p:attrName>ppt_x</p:attrName>
                                            </p:attrNameLst>
                                          </p:cBhvr>
                                          <p:tavLst>
                                            <p:tav tm="0">
                                              <p:val>
                                                <p:strVal val="#ppt_x"/>
                                              </p:val>
                                            </p:tav>
                                            <p:tav tm="100000">
                                              <p:val>
                                                <p:strVal val="#ppt_x"/>
                                              </p:val>
                                            </p:tav>
                                          </p:tavLst>
                                        </p:anim>
                                        <p:anim calcmode="lin" valueType="num">
                                          <p:cBhvr>
                                            <p:cTn id="94" dur="1000" fill="hold"/>
                                            <p:tgtEl>
                                              <p:spTgt spid="90"/>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1000"/>
                                      </p:stCondLst>
                                      <p:childTnLst>
                                        <p:set>
                                          <p:cBhvr>
                                            <p:cTn id="96" dur="1" fill="hold">
                                              <p:stCondLst>
                                                <p:cond delay="0"/>
                                              </p:stCondLst>
                                            </p:cTn>
                                            <p:tgtEl>
                                              <p:spTgt spid="43"/>
                                            </p:tgtEl>
                                            <p:attrNameLst>
                                              <p:attrName>style.visibility</p:attrName>
                                            </p:attrNameLst>
                                          </p:cBhvr>
                                          <p:to>
                                            <p:strVal val="visible"/>
                                          </p:to>
                                        </p:set>
                                        <p:animEffect transition="in" filter="fade">
                                          <p:cBhvr>
                                            <p:cTn id="97" dur="1000"/>
                                            <p:tgtEl>
                                              <p:spTgt spid="43"/>
                                            </p:tgtEl>
                                          </p:cBhvr>
                                        </p:animEffect>
                                        <p:anim calcmode="lin" valueType="num">
                                          <p:cBhvr>
                                            <p:cTn id="98" dur="1000" fill="hold"/>
                                            <p:tgtEl>
                                              <p:spTgt spid="43"/>
                                            </p:tgtEl>
                                            <p:attrNameLst>
                                              <p:attrName>ppt_x</p:attrName>
                                            </p:attrNameLst>
                                          </p:cBhvr>
                                          <p:tavLst>
                                            <p:tav tm="0">
                                              <p:val>
                                                <p:strVal val="#ppt_x"/>
                                              </p:val>
                                            </p:tav>
                                            <p:tav tm="100000">
                                              <p:val>
                                                <p:strVal val="#ppt_x"/>
                                              </p:val>
                                            </p:tav>
                                          </p:tavLst>
                                        </p:anim>
                                        <p:anim calcmode="lin" valueType="num">
                                          <p:cBhvr>
                                            <p:cTn id="99" dur="1000" fill="hold"/>
                                            <p:tgtEl>
                                              <p:spTgt spid="43"/>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1000"/>
                                      </p:stCondLst>
                                      <p:childTnLst>
                                        <p:set>
                                          <p:cBhvr>
                                            <p:cTn id="101" dur="1" fill="hold">
                                              <p:stCondLst>
                                                <p:cond delay="0"/>
                                              </p:stCondLst>
                                            </p:cTn>
                                            <p:tgtEl>
                                              <p:spTgt spid="47"/>
                                            </p:tgtEl>
                                            <p:attrNameLst>
                                              <p:attrName>style.visibility</p:attrName>
                                            </p:attrNameLst>
                                          </p:cBhvr>
                                          <p:to>
                                            <p:strVal val="visible"/>
                                          </p:to>
                                        </p:set>
                                        <p:animEffect transition="in" filter="fade">
                                          <p:cBhvr>
                                            <p:cTn id="102" dur="1000"/>
                                            <p:tgtEl>
                                              <p:spTgt spid="47"/>
                                            </p:tgtEl>
                                          </p:cBhvr>
                                        </p:animEffect>
                                        <p:anim calcmode="lin" valueType="num">
                                          <p:cBhvr>
                                            <p:cTn id="103" dur="1000" fill="hold"/>
                                            <p:tgtEl>
                                              <p:spTgt spid="47"/>
                                            </p:tgtEl>
                                            <p:attrNameLst>
                                              <p:attrName>ppt_x</p:attrName>
                                            </p:attrNameLst>
                                          </p:cBhvr>
                                          <p:tavLst>
                                            <p:tav tm="0">
                                              <p:val>
                                                <p:strVal val="#ppt_x"/>
                                              </p:val>
                                            </p:tav>
                                            <p:tav tm="100000">
                                              <p:val>
                                                <p:strVal val="#ppt_x"/>
                                              </p:val>
                                            </p:tav>
                                          </p:tavLst>
                                        </p:anim>
                                        <p:anim calcmode="lin" valueType="num">
                                          <p:cBhvr>
                                            <p:cTn id="104"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43" grpId="0" animBg="1"/>
          <p:bldP spid="44" grpId="0" animBg="1"/>
          <p:bldP spid="45" grpId="0" animBg="1"/>
          <p:bldP spid="46" grpId="0" animBg="1"/>
          <p:bldP spid="90" grpId="0"/>
          <p:bldP spid="91" grpId="0"/>
          <p:bldP spid="92" grpId="0"/>
          <p:bldP spid="93" grpId="0"/>
          <p:bldP spid="158" grpId="0"/>
          <p:bldP spid="64"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CF46D608-3821-BA43-A1D0-69EEA7443D4A}"/>
              </a:ext>
            </a:extLst>
          </p:cNvPr>
          <p:cNvSpPr/>
          <p:nvPr/>
        </p:nvSpPr>
        <p:spPr>
          <a:xfrm>
            <a:off x="502934" y="402189"/>
            <a:ext cx="11010807" cy="6033215"/>
          </a:xfrm>
          <a:custGeom>
            <a:avLst/>
            <a:gdLst>
              <a:gd name="connsiteX0" fmla="*/ 897875 w 9895459"/>
              <a:gd name="connsiteY0" fmla="*/ 1179077 h 5422076"/>
              <a:gd name="connsiteX1" fmla="*/ 936607 w 9895459"/>
              <a:gd name="connsiteY1" fmla="*/ 1179077 h 5422076"/>
              <a:gd name="connsiteX2" fmla="*/ 1019940 w 9895459"/>
              <a:gd name="connsiteY2" fmla="*/ 1134669 h 5422076"/>
              <a:gd name="connsiteX3" fmla="*/ 1022757 w 9895459"/>
              <a:gd name="connsiteY3" fmla="*/ 1149942 h 5422076"/>
              <a:gd name="connsiteX4" fmla="*/ 957030 w 9895459"/>
              <a:gd name="connsiteY4" fmla="*/ 1191529 h 5422076"/>
              <a:gd name="connsiteX5" fmla="*/ 1027452 w 9895459"/>
              <a:gd name="connsiteY5" fmla="*/ 1161690 h 5422076"/>
              <a:gd name="connsiteX6" fmla="*/ 1069235 w 9895459"/>
              <a:gd name="connsiteY6" fmla="*/ 1134434 h 5422076"/>
              <a:gd name="connsiteX7" fmla="*/ 1083085 w 9895459"/>
              <a:gd name="connsiteY7" fmla="*/ 1106944 h 5422076"/>
              <a:gd name="connsiteX8" fmla="*/ 1144822 w 9895459"/>
              <a:gd name="connsiteY8" fmla="*/ 1167094 h 5422076"/>
              <a:gd name="connsiteX9" fmla="*/ 1154916 w 9895459"/>
              <a:gd name="connsiteY9" fmla="*/ 1159810 h 5422076"/>
              <a:gd name="connsiteX10" fmla="*/ 1171817 w 9895459"/>
              <a:gd name="connsiteY10" fmla="*/ 1145947 h 5422076"/>
              <a:gd name="connsiteX11" fmla="*/ 1177685 w 9895459"/>
              <a:gd name="connsiteY11" fmla="*/ 1164979 h 5422076"/>
              <a:gd name="connsiteX12" fmla="*/ 1205385 w 9895459"/>
              <a:gd name="connsiteY12" fmla="*/ 1159810 h 5422076"/>
              <a:gd name="connsiteX13" fmla="*/ 1212662 w 9895459"/>
              <a:gd name="connsiteY13" fmla="*/ 1144068 h 5422076"/>
              <a:gd name="connsiteX14" fmla="*/ 1228154 w 9895459"/>
              <a:gd name="connsiteY14" fmla="*/ 1142188 h 5422076"/>
              <a:gd name="connsiteX15" fmla="*/ 1315478 w 9895459"/>
              <a:gd name="connsiteY15" fmla="*/ 1165684 h 5422076"/>
              <a:gd name="connsiteX16" fmla="*/ 1393646 w 9895459"/>
              <a:gd name="connsiteY16" fmla="*/ 1181661 h 5422076"/>
              <a:gd name="connsiteX17" fmla="*/ 1431205 w 9895459"/>
              <a:gd name="connsiteY17" fmla="*/ 1184011 h 5422076"/>
              <a:gd name="connsiteX18" fmla="*/ 1450218 w 9895459"/>
              <a:gd name="connsiteY18" fmla="*/ 1214555 h 5422076"/>
              <a:gd name="connsiteX19" fmla="*/ 1418998 w 9895459"/>
              <a:gd name="connsiteY19" fmla="*/ 1231238 h 5422076"/>
              <a:gd name="connsiteX20" fmla="*/ 1489420 w 9895459"/>
              <a:gd name="connsiteY20" fmla="*/ 1240636 h 5422076"/>
              <a:gd name="connsiteX21" fmla="*/ 1576743 w 9895459"/>
              <a:gd name="connsiteY21" fmla="*/ 1230298 h 5422076"/>
              <a:gd name="connsiteX22" fmla="*/ 1613598 w 9895459"/>
              <a:gd name="connsiteY22" fmla="*/ 1262017 h 5422076"/>
              <a:gd name="connsiteX23" fmla="*/ 1643175 w 9895459"/>
              <a:gd name="connsiteY23" fmla="*/ 1296791 h 5422076"/>
              <a:gd name="connsiteX24" fmla="*/ 1640827 w 9895459"/>
              <a:gd name="connsiteY24" fmla="*/ 1274705 h 5422076"/>
              <a:gd name="connsiteX25" fmla="*/ 1634959 w 9895459"/>
              <a:gd name="connsiteY25" fmla="*/ 1234057 h 5422076"/>
              <a:gd name="connsiteX26" fmla="*/ 1628386 w 9895459"/>
              <a:gd name="connsiteY26" fmla="*/ 1211971 h 5422076"/>
              <a:gd name="connsiteX27" fmla="*/ 1630968 w 9895459"/>
              <a:gd name="connsiteY27" fmla="*/ 1193644 h 5422076"/>
              <a:gd name="connsiteX28" fmla="*/ 1686602 w 9895459"/>
              <a:gd name="connsiteY28" fmla="*/ 1173438 h 5422076"/>
              <a:gd name="connsiteX29" fmla="*/ 1736132 w 9895459"/>
              <a:gd name="connsiteY29" fmla="*/ 1208212 h 5422076"/>
              <a:gd name="connsiteX30" fmla="*/ 1794347 w 9895459"/>
              <a:gd name="connsiteY30" fmla="*/ 1220899 h 5422076"/>
              <a:gd name="connsiteX31" fmla="*/ 1852798 w 9895459"/>
              <a:gd name="connsiteY31" fmla="*/ 1223954 h 5422076"/>
              <a:gd name="connsiteX32" fmla="*/ 1885192 w 9895459"/>
              <a:gd name="connsiteY32" fmla="*/ 1200458 h 5422076"/>
              <a:gd name="connsiteX33" fmla="*/ 1911248 w 9895459"/>
              <a:gd name="connsiteY33" fmla="*/ 1176962 h 5422076"/>
              <a:gd name="connsiteX34" fmla="*/ 1953032 w 9895459"/>
              <a:gd name="connsiteY34" fmla="*/ 1186360 h 5422076"/>
              <a:gd name="connsiteX35" fmla="*/ 1946224 w 9895459"/>
              <a:gd name="connsiteY35" fmla="*/ 1222074 h 5422076"/>
              <a:gd name="connsiteX36" fmla="*/ 1980731 w 9895459"/>
              <a:gd name="connsiteY36" fmla="*/ 1249799 h 5422076"/>
              <a:gd name="connsiteX37" fmla="*/ 1974628 w 9895459"/>
              <a:gd name="connsiteY37" fmla="*/ 1223249 h 5422076"/>
              <a:gd name="connsiteX38" fmla="*/ 1976740 w 9895459"/>
              <a:gd name="connsiteY38" fmla="*/ 1198578 h 5422076"/>
              <a:gd name="connsiteX39" fmla="*/ 2017820 w 9895459"/>
              <a:gd name="connsiteY39" fmla="*/ 1172498 h 5422076"/>
              <a:gd name="connsiteX40" fmla="*/ 2008196 w 9895459"/>
              <a:gd name="connsiteY40" fmla="*/ 1145947 h 5422076"/>
              <a:gd name="connsiteX41" fmla="*/ 2003735 w 9895459"/>
              <a:gd name="connsiteY41" fmla="*/ 1134904 h 5422076"/>
              <a:gd name="connsiteX42" fmla="*/ 2033782 w 9895459"/>
              <a:gd name="connsiteY42" fmla="*/ 1116107 h 5422076"/>
              <a:gd name="connsiteX43" fmla="*/ 2032139 w 9895459"/>
              <a:gd name="connsiteY43" fmla="*/ 1112113 h 5422076"/>
              <a:gd name="connsiteX44" fmla="*/ 1995285 w 9895459"/>
              <a:gd name="connsiteY44" fmla="*/ 1104594 h 5422076"/>
              <a:gd name="connsiteX45" fmla="*/ 1961717 w 9895459"/>
              <a:gd name="connsiteY45" fmla="*/ 1085563 h 5422076"/>
              <a:gd name="connsiteX46" fmla="*/ 1957257 w 9895459"/>
              <a:gd name="connsiteY46" fmla="*/ 1015075 h 5422076"/>
              <a:gd name="connsiteX47" fmla="*/ 1978149 w 9895459"/>
              <a:gd name="connsiteY47" fmla="*/ 988759 h 5422076"/>
              <a:gd name="connsiteX48" fmla="*/ 1971811 w 9895459"/>
              <a:gd name="connsiteY48" fmla="*/ 903939 h 5422076"/>
              <a:gd name="connsiteX49" fmla="*/ 1980731 w 9895459"/>
              <a:gd name="connsiteY49" fmla="*/ 847549 h 5422076"/>
              <a:gd name="connsiteX50" fmla="*/ 2001153 w 9895459"/>
              <a:gd name="connsiteY50" fmla="*/ 837916 h 5422076"/>
              <a:gd name="connsiteX51" fmla="*/ 2030261 w 9895459"/>
              <a:gd name="connsiteY51" fmla="*/ 808076 h 5422076"/>
              <a:gd name="connsiteX52" fmla="*/ 2100683 w 9895459"/>
              <a:gd name="connsiteY52" fmla="*/ 808076 h 5422076"/>
              <a:gd name="connsiteX53" fmla="*/ 2085425 w 9895459"/>
              <a:gd name="connsiteY53" fmla="*/ 823113 h 5422076"/>
              <a:gd name="connsiteX54" fmla="*/ 2064533 w 9895459"/>
              <a:gd name="connsiteY54" fmla="*/ 881618 h 5422076"/>
              <a:gd name="connsiteX55" fmla="*/ 2004909 w 9895459"/>
              <a:gd name="connsiteY55" fmla="*/ 894071 h 5422076"/>
              <a:gd name="connsiteX56" fmla="*/ 2012656 w 9895459"/>
              <a:gd name="connsiteY56" fmla="*/ 934014 h 5422076"/>
              <a:gd name="connsiteX57" fmla="*/ 2003266 w 9895459"/>
              <a:gd name="connsiteY57" fmla="*/ 963384 h 5422076"/>
              <a:gd name="connsiteX58" fmla="*/ 2042937 w 9895459"/>
              <a:gd name="connsiteY58" fmla="*/ 997688 h 5422076"/>
              <a:gd name="connsiteX59" fmla="*/ 2068289 w 9895459"/>
              <a:gd name="connsiteY59" fmla="*/ 1047734 h 5422076"/>
              <a:gd name="connsiteX60" fmla="*/ 2054674 w 9895459"/>
              <a:gd name="connsiteY60" fmla="*/ 1091437 h 5422076"/>
              <a:gd name="connsiteX61" fmla="*/ 2074627 w 9895459"/>
              <a:gd name="connsiteY61" fmla="*/ 1097076 h 5422076"/>
              <a:gd name="connsiteX62" fmla="*/ 2106786 w 9895459"/>
              <a:gd name="connsiteY62" fmla="*/ 1100365 h 5422076"/>
              <a:gd name="connsiteX63" fmla="*/ 2106786 w 9895459"/>
              <a:gd name="connsiteY63" fmla="*/ 1123861 h 5422076"/>
              <a:gd name="connsiteX64" fmla="*/ 2109134 w 9895459"/>
              <a:gd name="connsiteY64" fmla="*/ 1156051 h 5422076"/>
              <a:gd name="connsiteX65" fmla="*/ 2120871 w 9895459"/>
              <a:gd name="connsiteY65" fmla="*/ 1177197 h 5422076"/>
              <a:gd name="connsiteX66" fmla="*/ 2141997 w 9895459"/>
              <a:gd name="connsiteY66" fmla="*/ 1128090 h 5422076"/>
              <a:gd name="connsiteX67" fmla="*/ 2153969 w 9895459"/>
              <a:gd name="connsiteY67" fmla="*/ 1104594 h 5422076"/>
              <a:gd name="connsiteX68" fmla="*/ 2183077 w 9895459"/>
              <a:gd name="connsiteY68" fmla="*/ 1132555 h 5422076"/>
              <a:gd name="connsiteX69" fmla="*/ 2175096 w 9895459"/>
              <a:gd name="connsiteY69" fmla="*/ 1168738 h 5422076"/>
              <a:gd name="connsiteX70" fmla="*/ 2175096 w 9895459"/>
              <a:gd name="connsiteY70" fmla="*/ 1204452 h 5422076"/>
              <a:gd name="connsiteX71" fmla="*/ 2204673 w 9895459"/>
              <a:gd name="connsiteY71" fmla="*/ 1218785 h 5422076"/>
              <a:gd name="connsiteX72" fmla="*/ 2231433 w 9895459"/>
              <a:gd name="connsiteY72" fmla="*/ 1223484 h 5422076"/>
              <a:gd name="connsiteX73" fmla="*/ 2227912 w 9895459"/>
              <a:gd name="connsiteY73" fmla="*/ 1189885 h 5422076"/>
              <a:gd name="connsiteX74" fmla="*/ 2249508 w 9895459"/>
              <a:gd name="connsiteY74" fmla="*/ 1171323 h 5422076"/>
              <a:gd name="connsiteX75" fmla="*/ 2249508 w 9895459"/>
              <a:gd name="connsiteY75" fmla="*/ 1141483 h 5422076"/>
              <a:gd name="connsiteX76" fmla="*/ 2270635 w 9895459"/>
              <a:gd name="connsiteY76" fmla="*/ 1128090 h 5422076"/>
              <a:gd name="connsiteX77" fmla="*/ 2255142 w 9895459"/>
              <a:gd name="connsiteY77" fmla="*/ 1092846 h 5422076"/>
              <a:gd name="connsiteX78" fmla="*/ 2297161 w 9895459"/>
              <a:gd name="connsiteY78" fmla="*/ 1077104 h 5422076"/>
              <a:gd name="connsiteX79" fmla="*/ 2351620 w 9895459"/>
              <a:gd name="connsiteY79" fmla="*/ 1100600 h 5422076"/>
              <a:gd name="connsiteX80" fmla="*/ 2364296 w 9895459"/>
              <a:gd name="connsiteY80" fmla="*/ 1128325 h 5422076"/>
              <a:gd name="connsiteX81" fmla="*/ 2349038 w 9895459"/>
              <a:gd name="connsiteY81" fmla="*/ 1145477 h 5422076"/>
              <a:gd name="connsiteX82" fmla="*/ 2338240 w 9895459"/>
              <a:gd name="connsiteY82" fmla="*/ 1159575 h 5422076"/>
              <a:gd name="connsiteX83" fmla="*/ 2357958 w 9895459"/>
              <a:gd name="connsiteY83" fmla="*/ 1202807 h 5422076"/>
              <a:gd name="connsiteX84" fmla="*/ 2339648 w 9895459"/>
              <a:gd name="connsiteY84" fmla="*/ 1247685 h 5422076"/>
              <a:gd name="connsiteX85" fmla="*/ 2287067 w 9895459"/>
              <a:gd name="connsiteY85" fmla="*/ 1266716 h 5422076"/>
              <a:gd name="connsiteX86" fmla="*/ 2259367 w 9895459"/>
              <a:gd name="connsiteY86" fmla="*/ 1269301 h 5422076"/>
              <a:gd name="connsiteX87" fmla="*/ 2239415 w 9895459"/>
              <a:gd name="connsiteY87" fmla="*/ 1261547 h 5422076"/>
              <a:gd name="connsiteX88" fmla="*/ 2214532 w 9895459"/>
              <a:gd name="connsiteY88" fmla="*/ 1275645 h 5422076"/>
              <a:gd name="connsiteX89" fmla="*/ 2234954 w 9895459"/>
              <a:gd name="connsiteY89" fmla="*/ 1294442 h 5422076"/>
              <a:gd name="connsiteX90" fmla="*/ 2200917 w 9895459"/>
              <a:gd name="connsiteY90" fmla="*/ 1309009 h 5422076"/>
              <a:gd name="connsiteX91" fmla="*/ 2155612 w 9895459"/>
              <a:gd name="connsiteY91" fmla="*/ 1306425 h 5422076"/>
              <a:gd name="connsiteX92" fmla="*/ 2089181 w 9895459"/>
              <a:gd name="connsiteY92" fmla="*/ 1302665 h 5422076"/>
              <a:gd name="connsiteX93" fmla="*/ 2156082 w 9895459"/>
              <a:gd name="connsiteY93" fmla="*/ 1334855 h 5422076"/>
              <a:gd name="connsiteX94" fmla="*/ 2216880 w 9895459"/>
              <a:gd name="connsiteY94" fmla="*/ 1338614 h 5422076"/>
              <a:gd name="connsiteX95" fmla="*/ 2190589 w 9895459"/>
              <a:gd name="connsiteY95" fmla="*/ 1385606 h 5422076"/>
              <a:gd name="connsiteX96" fmla="*/ 2150448 w 9895459"/>
              <a:gd name="connsiteY96" fmla="*/ 1400408 h 5422076"/>
              <a:gd name="connsiteX97" fmla="*/ 2108899 w 9895459"/>
              <a:gd name="connsiteY97" fmla="*/ 1414741 h 5422076"/>
              <a:gd name="connsiteX98" fmla="*/ 2046693 w 9895459"/>
              <a:gd name="connsiteY98" fmla="*/ 1411686 h 5422076"/>
              <a:gd name="connsiteX99" fmla="*/ 2070167 w 9895459"/>
              <a:gd name="connsiteY99" fmla="*/ 1422964 h 5422076"/>
              <a:gd name="connsiteX100" fmla="*/ 2102326 w 9895459"/>
              <a:gd name="connsiteY100" fmla="*/ 1436357 h 5422076"/>
              <a:gd name="connsiteX101" fmla="*/ 2080261 w 9895459"/>
              <a:gd name="connsiteY101" fmla="*/ 1450455 h 5422076"/>
              <a:gd name="connsiteX102" fmla="*/ 2054674 w 9895459"/>
              <a:gd name="connsiteY102" fmla="*/ 1465022 h 5422076"/>
              <a:gd name="connsiteX103" fmla="*/ 2014534 w 9895459"/>
              <a:gd name="connsiteY103" fmla="*/ 1521882 h 5422076"/>
              <a:gd name="connsiteX104" fmla="*/ 1995285 w 9895459"/>
              <a:gd name="connsiteY104" fmla="*/ 1573104 h 5422076"/>
              <a:gd name="connsiteX105" fmla="*/ 1981670 w 9895459"/>
              <a:gd name="connsiteY105" fmla="*/ 1627144 h 5422076"/>
              <a:gd name="connsiteX106" fmla="*/ 2034956 w 9895459"/>
              <a:gd name="connsiteY106" fmla="*/ 1641712 h 5422076"/>
              <a:gd name="connsiteX107" fmla="*/ 2072984 w 9895459"/>
              <a:gd name="connsiteY107" fmla="*/ 1705621 h 5422076"/>
              <a:gd name="connsiteX108" fmla="*/ 2102326 w 9895459"/>
              <a:gd name="connsiteY108" fmla="*/ 1720658 h 5422076"/>
              <a:gd name="connsiteX109" fmla="*/ 2156317 w 9895459"/>
              <a:gd name="connsiteY109" fmla="*/ 1719013 h 5422076"/>
              <a:gd name="connsiteX110" fmla="*/ 2232842 w 9895459"/>
              <a:gd name="connsiteY110" fmla="*/ 1769060 h 5422076"/>
              <a:gd name="connsiteX111" fmla="*/ 2295283 w 9895459"/>
              <a:gd name="connsiteY111" fmla="*/ 1783627 h 5422076"/>
              <a:gd name="connsiteX112" fmla="*/ 2324390 w 9895459"/>
              <a:gd name="connsiteY112" fmla="*/ 1797255 h 5422076"/>
              <a:gd name="connsiteX113" fmla="*/ 2340353 w 9895459"/>
              <a:gd name="connsiteY113" fmla="*/ 1810177 h 5422076"/>
              <a:gd name="connsiteX114" fmla="*/ 2337066 w 9895459"/>
              <a:gd name="connsiteY114" fmla="*/ 1829914 h 5422076"/>
              <a:gd name="connsiteX115" fmla="*/ 2344813 w 9895459"/>
              <a:gd name="connsiteY115" fmla="*/ 1888654 h 5422076"/>
              <a:gd name="connsiteX116" fmla="*/ 2396925 w 9895459"/>
              <a:gd name="connsiteY116" fmla="*/ 1904866 h 5422076"/>
              <a:gd name="connsiteX117" fmla="*/ 2422746 w 9895459"/>
              <a:gd name="connsiteY117" fmla="*/ 1949039 h 5422076"/>
              <a:gd name="connsiteX118" fmla="*/ 2446220 w 9895459"/>
              <a:gd name="connsiteY118" fmla="*/ 1925543 h 5422076"/>
              <a:gd name="connsiteX119" fmla="*/ 2444108 w 9895459"/>
              <a:gd name="connsiteY119" fmla="*/ 1883485 h 5422076"/>
              <a:gd name="connsiteX120" fmla="*/ 2429319 w 9895459"/>
              <a:gd name="connsiteY120" fmla="*/ 1819576 h 5422076"/>
              <a:gd name="connsiteX121" fmla="*/ 2441291 w 9895459"/>
              <a:gd name="connsiteY121" fmla="*/ 1796080 h 5422076"/>
              <a:gd name="connsiteX122" fmla="*/ 2454906 w 9895459"/>
              <a:gd name="connsiteY122" fmla="*/ 1774934 h 5422076"/>
              <a:gd name="connsiteX123" fmla="*/ 2482136 w 9895459"/>
              <a:gd name="connsiteY123" fmla="*/ 1767415 h 5422076"/>
              <a:gd name="connsiteX124" fmla="*/ 2494577 w 9895459"/>
              <a:gd name="connsiteY124" fmla="*/ 1715254 h 5422076"/>
              <a:gd name="connsiteX125" fmla="*/ 2487770 w 9895459"/>
              <a:gd name="connsiteY125" fmla="*/ 1668262 h 5422076"/>
              <a:gd name="connsiteX126" fmla="*/ 2461479 w 9895459"/>
              <a:gd name="connsiteY126" fmla="*/ 1621270 h 5422076"/>
              <a:gd name="connsiteX127" fmla="*/ 2464296 w 9895459"/>
              <a:gd name="connsiteY127" fmla="*/ 1591665 h 5422076"/>
              <a:gd name="connsiteX128" fmla="*/ 2468521 w 9895459"/>
              <a:gd name="connsiteY128" fmla="*/ 1568169 h 5422076"/>
              <a:gd name="connsiteX129" fmla="*/ 2459366 w 9895459"/>
              <a:gd name="connsiteY129" fmla="*/ 1531986 h 5422076"/>
              <a:gd name="connsiteX130" fmla="*/ 2459366 w 9895459"/>
              <a:gd name="connsiteY130" fmla="*/ 1481939 h 5422076"/>
              <a:gd name="connsiteX131" fmla="*/ 2448333 w 9895459"/>
              <a:gd name="connsiteY131" fmla="*/ 1461733 h 5422076"/>
              <a:gd name="connsiteX132" fmla="*/ 2515469 w 9895459"/>
              <a:gd name="connsiteY132" fmla="*/ 1461733 h 5422076"/>
              <a:gd name="connsiteX133" fmla="*/ 2562417 w 9895459"/>
              <a:gd name="connsiteY133" fmla="*/ 1458678 h 5422076"/>
              <a:gd name="connsiteX134" fmla="*/ 2600445 w 9895459"/>
              <a:gd name="connsiteY134" fmla="*/ 1476535 h 5422076"/>
              <a:gd name="connsiteX135" fmla="*/ 2630022 w 9895459"/>
              <a:gd name="connsiteY135" fmla="*/ 1496507 h 5422076"/>
              <a:gd name="connsiteX136" fmla="*/ 2658895 w 9895459"/>
              <a:gd name="connsiteY136" fmla="*/ 1514834 h 5422076"/>
              <a:gd name="connsiteX137" fmla="*/ 2692932 w 9895459"/>
              <a:gd name="connsiteY137" fmla="*/ 1521882 h 5422076"/>
              <a:gd name="connsiteX138" fmla="*/ 2683308 w 9895459"/>
              <a:gd name="connsiteY138" fmla="*/ 1550547 h 5422076"/>
              <a:gd name="connsiteX139" fmla="*/ 2681430 w 9895459"/>
              <a:gd name="connsiteY139" fmla="*/ 1597539 h 5422076"/>
              <a:gd name="connsiteX140" fmla="*/ 2693636 w 9895459"/>
              <a:gd name="connsiteY140" fmla="*/ 1608112 h 5422076"/>
              <a:gd name="connsiteX141" fmla="*/ 2742932 w 9895459"/>
              <a:gd name="connsiteY141" fmla="*/ 1634898 h 5422076"/>
              <a:gd name="connsiteX142" fmla="*/ 2776734 w 9895459"/>
              <a:gd name="connsiteY142" fmla="*/ 1622915 h 5422076"/>
              <a:gd name="connsiteX143" fmla="*/ 2793401 w 9895459"/>
              <a:gd name="connsiteY143" fmla="*/ 1606233 h 5422076"/>
              <a:gd name="connsiteX144" fmla="*/ 2808190 w 9895459"/>
              <a:gd name="connsiteY144" fmla="*/ 1604353 h 5422076"/>
              <a:gd name="connsiteX145" fmla="*/ 2804199 w 9895459"/>
              <a:gd name="connsiteY145" fmla="*/ 1580857 h 5422076"/>
              <a:gd name="connsiteX146" fmla="*/ 2827673 w 9895459"/>
              <a:gd name="connsiteY146" fmla="*/ 1544203 h 5422076"/>
              <a:gd name="connsiteX147" fmla="*/ 2852555 w 9895459"/>
              <a:gd name="connsiteY147" fmla="*/ 1569579 h 5422076"/>
              <a:gd name="connsiteX148" fmla="*/ 2899503 w 9895459"/>
              <a:gd name="connsiteY148" fmla="*/ 1656984 h 5422076"/>
              <a:gd name="connsiteX149" fmla="*/ 2908658 w 9895459"/>
              <a:gd name="connsiteY149" fmla="*/ 1691993 h 5422076"/>
              <a:gd name="connsiteX150" fmla="*/ 2908658 w 9895459"/>
              <a:gd name="connsiteY150" fmla="*/ 1723008 h 5422076"/>
              <a:gd name="connsiteX151" fmla="*/ 2937062 w 9895459"/>
              <a:gd name="connsiteY151" fmla="*/ 1755902 h 5422076"/>
              <a:gd name="connsiteX152" fmla="*/ 2937062 w 9895459"/>
              <a:gd name="connsiteY152" fmla="*/ 1771879 h 5422076"/>
              <a:gd name="connsiteX153" fmla="*/ 2974620 w 9895459"/>
              <a:gd name="connsiteY153" fmla="*/ 1771879 h 5422076"/>
              <a:gd name="connsiteX154" fmla="*/ 3014291 w 9895459"/>
              <a:gd name="connsiteY154" fmla="*/ 1793026 h 5422076"/>
              <a:gd name="connsiteX155" fmla="*/ 3009362 w 9895459"/>
              <a:gd name="connsiteY155" fmla="*/ 1811117 h 5422076"/>
              <a:gd name="connsiteX156" fmla="*/ 2975325 w 9895459"/>
              <a:gd name="connsiteY156" fmla="*/ 1824745 h 5422076"/>
              <a:gd name="connsiteX157" fmla="*/ 2958188 w 9895459"/>
              <a:gd name="connsiteY157" fmla="*/ 1843307 h 5422076"/>
              <a:gd name="connsiteX158" fmla="*/ 2966170 w 9895459"/>
              <a:gd name="connsiteY158" fmla="*/ 1851765 h 5422076"/>
              <a:gd name="connsiteX159" fmla="*/ 3007484 w 9895459"/>
              <a:gd name="connsiteY159" fmla="*/ 1831559 h 5422076"/>
              <a:gd name="connsiteX160" fmla="*/ 3022273 w 9895459"/>
              <a:gd name="connsiteY160" fmla="*/ 1829679 h 5422076"/>
              <a:gd name="connsiteX161" fmla="*/ 3061239 w 9895459"/>
              <a:gd name="connsiteY161" fmla="*/ 1839782 h 5422076"/>
              <a:gd name="connsiteX162" fmla="*/ 3068751 w 9895459"/>
              <a:gd name="connsiteY162" fmla="*/ 1863278 h 5422076"/>
              <a:gd name="connsiteX163" fmla="*/ 3068751 w 9895459"/>
              <a:gd name="connsiteY163" fmla="*/ 1891943 h 5422076"/>
              <a:gd name="connsiteX164" fmla="*/ 3051850 w 9895459"/>
              <a:gd name="connsiteY164" fmla="*/ 1924368 h 5422076"/>
              <a:gd name="connsiteX165" fmla="*/ 3004902 w 9895459"/>
              <a:gd name="connsiteY165" fmla="*/ 1941990 h 5422076"/>
              <a:gd name="connsiteX166" fmla="*/ 2957719 w 9895459"/>
              <a:gd name="connsiteY166" fmla="*/ 1972534 h 5422076"/>
              <a:gd name="connsiteX167" fmla="*/ 2910771 w 9895459"/>
              <a:gd name="connsiteY167" fmla="*/ 1984987 h 5422076"/>
              <a:gd name="connsiteX168" fmla="*/ 2889410 w 9895459"/>
              <a:gd name="connsiteY168" fmla="*/ 1976059 h 5422076"/>
              <a:gd name="connsiteX169" fmla="*/ 2858189 w 9895459"/>
              <a:gd name="connsiteY169" fmla="*/ 1988042 h 5422076"/>
              <a:gd name="connsiteX170" fmla="*/ 2774152 w 9895459"/>
              <a:gd name="connsiteY170" fmla="*/ 1995795 h 5422076"/>
              <a:gd name="connsiteX171" fmla="*/ 2756077 w 9895459"/>
              <a:gd name="connsiteY171" fmla="*/ 2025165 h 5422076"/>
              <a:gd name="connsiteX172" fmla="*/ 2729317 w 9895459"/>
              <a:gd name="connsiteY172" fmla="*/ 2036443 h 5422076"/>
              <a:gd name="connsiteX173" fmla="*/ 2680022 w 9895459"/>
              <a:gd name="connsiteY173" fmla="*/ 2091424 h 5422076"/>
              <a:gd name="connsiteX174" fmla="*/ 2640351 w 9895459"/>
              <a:gd name="connsiteY174" fmla="*/ 2138416 h 5422076"/>
              <a:gd name="connsiteX175" fmla="*/ 2680491 w 9895459"/>
              <a:gd name="connsiteY175" fmla="*/ 2108576 h 5422076"/>
              <a:gd name="connsiteX176" fmla="*/ 2755373 w 9895459"/>
              <a:gd name="connsiteY176" fmla="*/ 2050306 h 5422076"/>
              <a:gd name="connsiteX177" fmla="*/ 2809833 w 9895459"/>
              <a:gd name="connsiteY177" fmla="*/ 2026810 h 5422076"/>
              <a:gd name="connsiteX178" fmla="*/ 2836358 w 9895459"/>
              <a:gd name="connsiteY178" fmla="*/ 2050306 h 5422076"/>
              <a:gd name="connsiteX179" fmla="*/ 2817110 w 9895459"/>
              <a:gd name="connsiteY179" fmla="*/ 2076387 h 5422076"/>
              <a:gd name="connsiteX180" fmla="*/ 2786593 w 9895459"/>
              <a:gd name="connsiteY180" fmla="*/ 2081556 h 5422076"/>
              <a:gd name="connsiteX181" fmla="*/ 2807955 w 9895459"/>
              <a:gd name="connsiteY181" fmla="*/ 2101292 h 5422076"/>
              <a:gd name="connsiteX182" fmla="*/ 2817814 w 9895459"/>
              <a:gd name="connsiteY182" fmla="*/ 2122908 h 5422076"/>
              <a:gd name="connsiteX183" fmla="*/ 2835889 w 9895459"/>
              <a:gd name="connsiteY183" fmla="*/ 2157682 h 5422076"/>
              <a:gd name="connsiteX184" fmla="*/ 2894339 w 9895459"/>
              <a:gd name="connsiteY184" fmla="*/ 2178359 h 5422076"/>
              <a:gd name="connsiteX185" fmla="*/ 2910067 w 9895459"/>
              <a:gd name="connsiteY185" fmla="*/ 2183528 h 5422076"/>
              <a:gd name="connsiteX186" fmla="*/ 2921100 w 9895459"/>
              <a:gd name="connsiteY186" fmla="*/ 2157682 h 5422076"/>
              <a:gd name="connsiteX187" fmla="*/ 2934010 w 9895459"/>
              <a:gd name="connsiteY187" fmla="*/ 2131132 h 5422076"/>
              <a:gd name="connsiteX188" fmla="*/ 2947156 w 9895459"/>
              <a:gd name="connsiteY188" fmla="*/ 2134656 h 5422076"/>
              <a:gd name="connsiteX189" fmla="*/ 2930724 w 9895459"/>
              <a:gd name="connsiteY189" fmla="*/ 2181648 h 5422076"/>
              <a:gd name="connsiteX190" fmla="*/ 2923682 w 9895459"/>
              <a:gd name="connsiteY190" fmla="*/ 2198800 h 5422076"/>
              <a:gd name="connsiteX191" fmla="*/ 2888236 w 9895459"/>
              <a:gd name="connsiteY191" fmla="*/ 2218302 h 5422076"/>
              <a:gd name="connsiteX192" fmla="*/ 2851147 w 9895459"/>
              <a:gd name="connsiteY192" fmla="*/ 2233574 h 5422076"/>
              <a:gd name="connsiteX193" fmla="*/ 2825560 w 9895459"/>
              <a:gd name="connsiteY193" fmla="*/ 2246732 h 5422076"/>
              <a:gd name="connsiteX194" fmla="*/ 2791758 w 9895459"/>
              <a:gd name="connsiteY194" fmla="*/ 2271638 h 5422076"/>
              <a:gd name="connsiteX195" fmla="*/ 2787532 w 9895459"/>
              <a:gd name="connsiteY195" fmla="*/ 2255191 h 5422076"/>
              <a:gd name="connsiteX196" fmla="*/ 2815467 w 9895459"/>
              <a:gd name="connsiteY196" fmla="*/ 2219712 h 5422076"/>
              <a:gd name="connsiteX197" fmla="*/ 2843166 w 9895459"/>
              <a:gd name="connsiteY197" fmla="*/ 2214543 h 5422076"/>
              <a:gd name="connsiteX198" fmla="*/ 2856311 w 9895459"/>
              <a:gd name="connsiteY198" fmla="*/ 2202560 h 5422076"/>
              <a:gd name="connsiteX199" fmla="*/ 2836593 w 9895459"/>
              <a:gd name="connsiteY199" fmla="*/ 2196216 h 5422076"/>
              <a:gd name="connsiteX200" fmla="*/ 2833542 w 9895459"/>
              <a:gd name="connsiteY200" fmla="*/ 2182118 h 5422076"/>
              <a:gd name="connsiteX201" fmla="*/ 2819457 w 9895459"/>
              <a:gd name="connsiteY201" fmla="*/ 2189637 h 5422076"/>
              <a:gd name="connsiteX202" fmla="*/ 2792697 w 9895459"/>
              <a:gd name="connsiteY202" fmla="*/ 2201620 h 5422076"/>
              <a:gd name="connsiteX203" fmla="*/ 2786593 w 9895459"/>
              <a:gd name="connsiteY203" fmla="*/ 2208199 h 5422076"/>
              <a:gd name="connsiteX204" fmla="*/ 2764997 w 9895459"/>
              <a:gd name="connsiteY204" fmla="*/ 2211958 h 5422076"/>
              <a:gd name="connsiteX205" fmla="*/ 2738941 w 9895459"/>
              <a:gd name="connsiteY205" fmla="*/ 2235454 h 5422076"/>
              <a:gd name="connsiteX206" fmla="*/ 2722979 w 9895459"/>
              <a:gd name="connsiteY206" fmla="*/ 2242268 h 5422076"/>
              <a:gd name="connsiteX207" fmla="*/ 2711242 w 9895459"/>
              <a:gd name="connsiteY207" fmla="*/ 2239683 h 5422076"/>
              <a:gd name="connsiteX208" fmla="*/ 2694575 w 9895459"/>
              <a:gd name="connsiteY208" fmla="*/ 2254486 h 5422076"/>
              <a:gd name="connsiteX209" fmla="*/ 2665937 w 9895459"/>
              <a:gd name="connsiteY209" fmla="*/ 2301478 h 5422076"/>
              <a:gd name="connsiteX210" fmla="*/ 2667346 w 9895459"/>
              <a:gd name="connsiteY210" fmla="*/ 2353169 h 5422076"/>
              <a:gd name="connsiteX211" fmla="*/ 2647158 w 9895459"/>
              <a:gd name="connsiteY211" fmla="*/ 2353169 h 5422076"/>
              <a:gd name="connsiteX212" fmla="*/ 2619459 w 9895459"/>
              <a:gd name="connsiteY212" fmla="*/ 2373610 h 5422076"/>
              <a:gd name="connsiteX213" fmla="*/ 2574388 w 9895459"/>
              <a:gd name="connsiteY213" fmla="*/ 2390527 h 5422076"/>
              <a:gd name="connsiteX214" fmla="*/ 2564999 w 9895459"/>
              <a:gd name="connsiteY214" fmla="*/ 2418722 h 5422076"/>
              <a:gd name="connsiteX215" fmla="*/ 2546689 w 9895459"/>
              <a:gd name="connsiteY215" fmla="*/ 2462425 h 5422076"/>
              <a:gd name="connsiteX216" fmla="*/ 2539412 w 9895459"/>
              <a:gd name="connsiteY216" fmla="*/ 2441278 h 5422076"/>
              <a:gd name="connsiteX217" fmla="*/ 2530257 w 9895459"/>
              <a:gd name="connsiteY217" fmla="*/ 2424127 h 5422076"/>
              <a:gd name="connsiteX218" fmla="*/ 2531901 w 9895459"/>
              <a:gd name="connsiteY218" fmla="*/ 2449032 h 5422076"/>
              <a:gd name="connsiteX219" fmla="*/ 2540351 w 9895459"/>
              <a:gd name="connsiteY219" fmla="*/ 2488270 h 5422076"/>
              <a:gd name="connsiteX220" fmla="*/ 2521572 w 9895459"/>
              <a:gd name="connsiteY220" fmla="*/ 2524219 h 5422076"/>
              <a:gd name="connsiteX221" fmla="*/ 2523450 w 9895459"/>
              <a:gd name="connsiteY221" fmla="*/ 2503543 h 5422076"/>
              <a:gd name="connsiteX222" fmla="*/ 2514295 w 9895459"/>
              <a:gd name="connsiteY222" fmla="*/ 2486156 h 5422076"/>
              <a:gd name="connsiteX223" fmla="*/ 2516877 w 9895459"/>
              <a:gd name="connsiteY223" fmla="*/ 2447152 h 5422076"/>
              <a:gd name="connsiteX224" fmla="*/ 2503732 w 9895459"/>
              <a:gd name="connsiteY224" fmla="*/ 2452557 h 5422076"/>
              <a:gd name="connsiteX225" fmla="*/ 2503732 w 9895459"/>
              <a:gd name="connsiteY225" fmla="*/ 2504013 h 5422076"/>
              <a:gd name="connsiteX226" fmla="*/ 2503732 w 9895459"/>
              <a:gd name="connsiteY226" fmla="*/ 2539727 h 5422076"/>
              <a:gd name="connsiteX227" fmla="*/ 2497629 w 9895459"/>
              <a:gd name="connsiteY227" fmla="*/ 2576145 h 5422076"/>
              <a:gd name="connsiteX228" fmla="*/ 2513826 w 9895459"/>
              <a:gd name="connsiteY228" fmla="*/ 2585309 h 5422076"/>
              <a:gd name="connsiteX229" fmla="*/ 2501619 w 9895459"/>
              <a:gd name="connsiteY229" fmla="*/ 2594472 h 5422076"/>
              <a:gd name="connsiteX230" fmla="*/ 2501619 w 9895459"/>
              <a:gd name="connsiteY230" fmla="*/ 2607395 h 5422076"/>
              <a:gd name="connsiteX231" fmla="*/ 2506783 w 9895459"/>
              <a:gd name="connsiteY231" fmla="*/ 2611624 h 5422076"/>
              <a:gd name="connsiteX232" fmla="*/ 2488708 w 9895459"/>
              <a:gd name="connsiteY232" fmla="*/ 2624312 h 5422076"/>
              <a:gd name="connsiteX233" fmla="*/ 2471103 w 9895459"/>
              <a:gd name="connsiteY233" fmla="*/ 2629716 h 5422076"/>
              <a:gd name="connsiteX234" fmla="*/ 2453263 w 9895459"/>
              <a:gd name="connsiteY234" fmla="*/ 2653212 h 5422076"/>
              <a:gd name="connsiteX235" fmla="*/ 2434249 w 9895459"/>
              <a:gd name="connsiteY235" fmla="*/ 2664960 h 5422076"/>
              <a:gd name="connsiteX236" fmla="*/ 2415470 w 9895459"/>
              <a:gd name="connsiteY236" fmla="*/ 2683287 h 5422076"/>
              <a:gd name="connsiteX237" fmla="*/ 2375798 w 9895459"/>
              <a:gd name="connsiteY237" fmla="*/ 2716651 h 5422076"/>
              <a:gd name="connsiteX238" fmla="*/ 2362653 w 9895459"/>
              <a:gd name="connsiteY238" fmla="*/ 2758709 h 5422076"/>
              <a:gd name="connsiteX239" fmla="*/ 2387535 w 9895459"/>
              <a:gd name="connsiteY239" fmla="*/ 2862091 h 5422076"/>
              <a:gd name="connsiteX240" fmla="*/ 2402324 w 9895459"/>
              <a:gd name="connsiteY240" fmla="*/ 2902269 h 5422076"/>
              <a:gd name="connsiteX241" fmla="*/ 2387066 w 9895459"/>
              <a:gd name="connsiteY241" fmla="*/ 2938218 h 5422076"/>
              <a:gd name="connsiteX242" fmla="*/ 2362183 w 9895459"/>
              <a:gd name="connsiteY242" fmla="*/ 2923650 h 5422076"/>
              <a:gd name="connsiteX243" fmla="*/ 2348569 w 9895459"/>
              <a:gd name="connsiteY243" fmla="*/ 2891226 h 5422076"/>
              <a:gd name="connsiteX244" fmla="*/ 2337066 w 9895459"/>
              <a:gd name="connsiteY244" fmla="*/ 2853867 h 5422076"/>
              <a:gd name="connsiteX245" fmla="*/ 2327677 w 9895459"/>
              <a:gd name="connsiteY245" fmla="*/ 2806875 h 5422076"/>
              <a:gd name="connsiteX246" fmla="*/ 2289649 w 9895459"/>
              <a:gd name="connsiteY246" fmla="*/ 2781970 h 5422076"/>
              <a:gd name="connsiteX247" fmla="*/ 2266175 w 9895459"/>
              <a:gd name="connsiteY247" fmla="*/ 2781970 h 5422076"/>
              <a:gd name="connsiteX248" fmla="*/ 2214063 w 9895459"/>
              <a:gd name="connsiteY248" fmla="*/ 2775156 h 5422076"/>
              <a:gd name="connsiteX249" fmla="*/ 2146223 w 9895459"/>
              <a:gd name="connsiteY249" fmla="*/ 2775156 h 5422076"/>
              <a:gd name="connsiteX250" fmla="*/ 2130260 w 9895459"/>
              <a:gd name="connsiteY250" fmla="*/ 2784554 h 5422076"/>
              <a:gd name="connsiteX251" fmla="*/ 2142702 w 9895459"/>
              <a:gd name="connsiteY251" fmla="*/ 2796537 h 5422076"/>
              <a:gd name="connsiteX252" fmla="*/ 2155612 w 9895459"/>
              <a:gd name="connsiteY252" fmla="*/ 2812984 h 5422076"/>
              <a:gd name="connsiteX253" fmla="*/ 2135894 w 9895459"/>
              <a:gd name="connsiteY253" fmla="*/ 2806640 h 5422076"/>
              <a:gd name="connsiteX254" fmla="*/ 2112420 w 9895459"/>
              <a:gd name="connsiteY254" fmla="*/ 2811810 h 5422076"/>
              <a:gd name="connsiteX255" fmla="*/ 2088946 w 9895459"/>
              <a:gd name="connsiteY255" fmla="*/ 2799592 h 5422076"/>
              <a:gd name="connsiteX256" fmla="*/ 2065472 w 9895459"/>
              <a:gd name="connsiteY256" fmla="*/ 2795832 h 5422076"/>
              <a:gd name="connsiteX257" fmla="*/ 2031904 w 9895459"/>
              <a:gd name="connsiteY257" fmla="*/ 2786434 h 5422076"/>
              <a:gd name="connsiteX258" fmla="*/ 1957022 w 9895459"/>
              <a:gd name="connsiteY258" fmla="*/ 2831311 h 5422076"/>
              <a:gd name="connsiteX259" fmla="*/ 1916177 w 9895459"/>
              <a:gd name="connsiteY259" fmla="*/ 2873839 h 5422076"/>
              <a:gd name="connsiteX260" fmla="*/ 1927445 w 9895459"/>
              <a:gd name="connsiteY260" fmla="*/ 2905558 h 5422076"/>
              <a:gd name="connsiteX261" fmla="*/ 1933079 w 9895459"/>
              <a:gd name="connsiteY261" fmla="*/ 2931404 h 5422076"/>
              <a:gd name="connsiteX262" fmla="*/ 1909605 w 9895459"/>
              <a:gd name="connsiteY262" fmla="*/ 2981450 h 5422076"/>
              <a:gd name="connsiteX263" fmla="*/ 1918760 w 9895459"/>
              <a:gd name="connsiteY263" fmla="*/ 3047004 h 5422076"/>
              <a:gd name="connsiteX264" fmla="*/ 1956318 w 9895459"/>
              <a:gd name="connsiteY264" fmla="*/ 3102219 h 5422076"/>
              <a:gd name="connsiteX265" fmla="*/ 1985191 w 9895459"/>
              <a:gd name="connsiteY265" fmla="*/ 3128770 h 5422076"/>
              <a:gd name="connsiteX266" fmla="*/ 2001153 w 9895459"/>
              <a:gd name="connsiteY266" fmla="*/ 3138873 h 5422076"/>
              <a:gd name="connsiteX267" fmla="*/ 2019698 w 9895459"/>
              <a:gd name="connsiteY267" fmla="*/ 3141222 h 5422076"/>
              <a:gd name="connsiteX268" fmla="*/ 2057021 w 9895459"/>
              <a:gd name="connsiteY268" fmla="*/ 3131119 h 5422076"/>
              <a:gd name="connsiteX269" fmla="*/ 2083782 w 9895459"/>
              <a:gd name="connsiteY269" fmla="*/ 3136993 h 5422076"/>
              <a:gd name="connsiteX270" fmla="*/ 2090589 w 9895459"/>
              <a:gd name="connsiteY270" fmla="*/ 3136993 h 5422076"/>
              <a:gd name="connsiteX271" fmla="*/ 2096927 w 9895459"/>
              <a:gd name="connsiteY271" fmla="*/ 3119841 h 5422076"/>
              <a:gd name="connsiteX272" fmla="*/ 2115472 w 9895459"/>
              <a:gd name="connsiteY272" fmla="*/ 3085067 h 5422076"/>
              <a:gd name="connsiteX273" fmla="*/ 2131904 w 9895459"/>
              <a:gd name="connsiteY273" fmla="*/ 3050058 h 5422076"/>
              <a:gd name="connsiteX274" fmla="*/ 2202326 w 9895459"/>
              <a:gd name="connsiteY274" fmla="*/ 3043244 h 5422076"/>
              <a:gd name="connsiteX275" fmla="*/ 2210541 w 9895459"/>
              <a:gd name="connsiteY275" fmla="*/ 3072849 h 5422076"/>
              <a:gd name="connsiteX276" fmla="*/ 2200448 w 9895459"/>
              <a:gd name="connsiteY276" fmla="*/ 3099400 h 5422076"/>
              <a:gd name="connsiteX277" fmla="*/ 2194814 w 9895459"/>
              <a:gd name="connsiteY277" fmla="*/ 3116552 h 5422076"/>
              <a:gd name="connsiteX278" fmla="*/ 2188006 w 9895459"/>
              <a:gd name="connsiteY278" fmla="*/ 3119136 h 5422076"/>
              <a:gd name="connsiteX279" fmla="*/ 2173218 w 9895459"/>
              <a:gd name="connsiteY279" fmla="*/ 3132999 h 5422076"/>
              <a:gd name="connsiteX280" fmla="*/ 2178852 w 9895459"/>
              <a:gd name="connsiteY280" fmla="*/ 3149681 h 5422076"/>
              <a:gd name="connsiteX281" fmla="*/ 2178852 w 9895459"/>
              <a:gd name="connsiteY281" fmla="*/ 3173177 h 5422076"/>
              <a:gd name="connsiteX282" fmla="*/ 2150213 w 9895459"/>
              <a:gd name="connsiteY282" fmla="*/ 3202782 h 5422076"/>
              <a:gd name="connsiteX283" fmla="*/ 2176035 w 9895459"/>
              <a:gd name="connsiteY283" fmla="*/ 3208656 h 5422076"/>
              <a:gd name="connsiteX284" fmla="*/ 2225565 w 9895459"/>
              <a:gd name="connsiteY284" fmla="*/ 3216174 h 5422076"/>
              <a:gd name="connsiteX285" fmla="*/ 2294578 w 9895459"/>
              <a:gd name="connsiteY285" fmla="*/ 3221344 h 5422076"/>
              <a:gd name="connsiteX286" fmla="*/ 2310541 w 9895459"/>
              <a:gd name="connsiteY286" fmla="*/ 3249774 h 5422076"/>
              <a:gd name="connsiteX287" fmla="*/ 2312888 w 9895459"/>
              <a:gd name="connsiteY287" fmla="*/ 3304284 h 5422076"/>
              <a:gd name="connsiteX288" fmla="*/ 2295283 w 9895459"/>
              <a:gd name="connsiteY288" fmla="*/ 3351276 h 5422076"/>
              <a:gd name="connsiteX289" fmla="*/ 2331433 w 9895459"/>
              <a:gd name="connsiteY289" fmla="*/ 3393099 h 5422076"/>
              <a:gd name="connsiteX290" fmla="*/ 2378381 w 9895459"/>
              <a:gd name="connsiteY290" fmla="*/ 3416595 h 5422076"/>
              <a:gd name="connsiteX291" fmla="*/ 2443169 w 9895459"/>
              <a:gd name="connsiteY291" fmla="*/ 3403202 h 5422076"/>
              <a:gd name="connsiteX292" fmla="*/ 2490117 w 9895459"/>
              <a:gd name="connsiteY292" fmla="*/ 3435157 h 5422076"/>
              <a:gd name="connsiteX293" fmla="*/ 2510305 w 9895459"/>
              <a:gd name="connsiteY293" fmla="*/ 3391219 h 5422076"/>
              <a:gd name="connsiteX294" fmla="*/ 2548567 w 9895459"/>
              <a:gd name="connsiteY294" fmla="*/ 3350102 h 5422076"/>
              <a:gd name="connsiteX295" fmla="*/ 2612886 w 9895459"/>
              <a:gd name="connsiteY295" fmla="*/ 3329190 h 5422076"/>
              <a:gd name="connsiteX296" fmla="*/ 2659834 w 9895459"/>
              <a:gd name="connsiteY296" fmla="*/ 3327780 h 5422076"/>
              <a:gd name="connsiteX297" fmla="*/ 2763119 w 9895459"/>
              <a:gd name="connsiteY297" fmla="*/ 3345637 h 5422076"/>
              <a:gd name="connsiteX298" fmla="*/ 2895278 w 9895459"/>
              <a:gd name="connsiteY298" fmla="*/ 3372423 h 5422076"/>
              <a:gd name="connsiteX299" fmla="*/ 2957015 w 9895459"/>
              <a:gd name="connsiteY299" fmla="*/ 3436096 h 5422076"/>
              <a:gd name="connsiteX300" fmla="*/ 3027437 w 9895459"/>
              <a:gd name="connsiteY300" fmla="*/ 3492722 h 5422076"/>
              <a:gd name="connsiteX301" fmla="*/ 3134009 w 9895459"/>
              <a:gd name="connsiteY301" fmla="*/ 3521152 h 5422076"/>
              <a:gd name="connsiteX302" fmla="*/ 3175558 w 9895459"/>
              <a:gd name="connsiteY302" fmla="*/ 3571903 h 5422076"/>
              <a:gd name="connsiteX303" fmla="*/ 3217341 w 9895459"/>
              <a:gd name="connsiteY303" fmla="*/ 3606207 h 5422076"/>
              <a:gd name="connsiteX304" fmla="*/ 3264289 w 9895459"/>
              <a:gd name="connsiteY304" fmla="*/ 3656959 h 5422076"/>
              <a:gd name="connsiteX305" fmla="*/ 3295510 w 9895459"/>
              <a:gd name="connsiteY305" fmla="*/ 3702541 h 5422076"/>
              <a:gd name="connsiteX306" fmla="*/ 3496447 w 9895459"/>
              <a:gd name="connsiteY306" fmla="*/ 3763160 h 5422076"/>
              <a:gd name="connsiteX307" fmla="*/ 3590343 w 9895459"/>
              <a:gd name="connsiteY307" fmla="*/ 3819785 h 5422076"/>
              <a:gd name="connsiteX308" fmla="*/ 3633535 w 9895459"/>
              <a:gd name="connsiteY308" fmla="*/ 3821430 h 5422076"/>
              <a:gd name="connsiteX309" fmla="*/ 3639873 w 9895459"/>
              <a:gd name="connsiteY309" fmla="*/ 3875001 h 5422076"/>
              <a:gd name="connsiteX310" fmla="*/ 3645507 w 9895459"/>
              <a:gd name="connsiteY310" fmla="*/ 3911654 h 5422076"/>
              <a:gd name="connsiteX311" fmla="*/ 3598559 w 9895459"/>
              <a:gd name="connsiteY311" fmla="*/ 3980497 h 5422076"/>
              <a:gd name="connsiteX312" fmla="*/ 3549733 w 9895459"/>
              <a:gd name="connsiteY312" fmla="*/ 4016916 h 5422076"/>
              <a:gd name="connsiteX313" fmla="*/ 3536118 w 9895459"/>
              <a:gd name="connsiteY313" fmla="*/ 4031954 h 5422076"/>
              <a:gd name="connsiteX314" fmla="*/ 3526494 w 9895459"/>
              <a:gd name="connsiteY314" fmla="*/ 4073071 h 5422076"/>
              <a:gd name="connsiteX315" fmla="*/ 3523912 w 9895459"/>
              <a:gd name="connsiteY315" fmla="*/ 4128287 h 5422076"/>
              <a:gd name="connsiteX316" fmla="*/ 3519217 w 9895459"/>
              <a:gd name="connsiteY316" fmla="*/ 4237308 h 5422076"/>
              <a:gd name="connsiteX317" fmla="*/ 3454194 w 9895459"/>
              <a:gd name="connsiteY317" fmla="*/ 4260804 h 5422076"/>
              <a:gd name="connsiteX318" fmla="*/ 3394336 w 9895459"/>
              <a:gd name="connsiteY318" fmla="*/ 4336226 h 5422076"/>
              <a:gd name="connsiteX319" fmla="*/ 3314993 w 9895459"/>
              <a:gd name="connsiteY319" fmla="*/ 4377344 h 5422076"/>
              <a:gd name="connsiteX320" fmla="*/ 3286825 w 9895459"/>
              <a:gd name="connsiteY320" fmla="*/ 4417522 h 5422076"/>
              <a:gd name="connsiteX321" fmla="*/ 3257247 w 9895459"/>
              <a:gd name="connsiteY321" fmla="*/ 4507277 h 5422076"/>
              <a:gd name="connsiteX322" fmla="*/ 3191520 w 9895459"/>
              <a:gd name="connsiteY322" fmla="*/ 4583403 h 5422076"/>
              <a:gd name="connsiteX323" fmla="*/ 3111239 w 9895459"/>
              <a:gd name="connsiteY323" fmla="*/ 4681851 h 5422076"/>
              <a:gd name="connsiteX324" fmla="*/ 3087765 w 9895459"/>
              <a:gd name="connsiteY324" fmla="*/ 4708872 h 5422076"/>
              <a:gd name="connsiteX325" fmla="*/ 3034010 w 9895459"/>
              <a:gd name="connsiteY325" fmla="*/ 4706522 h 5422076"/>
              <a:gd name="connsiteX326" fmla="*/ 3036826 w 9895459"/>
              <a:gd name="connsiteY326" fmla="*/ 4719915 h 5422076"/>
              <a:gd name="connsiteX327" fmla="*/ 3032836 w 9895459"/>
              <a:gd name="connsiteY327" fmla="*/ 4762677 h 5422076"/>
              <a:gd name="connsiteX328" fmla="*/ 2976263 w 9895459"/>
              <a:gd name="connsiteY328" fmla="*/ 4786173 h 5422076"/>
              <a:gd name="connsiteX329" fmla="*/ 2936827 w 9895459"/>
              <a:gd name="connsiteY329" fmla="*/ 4780299 h 5422076"/>
              <a:gd name="connsiteX330" fmla="*/ 2913353 w 9895459"/>
              <a:gd name="connsiteY330" fmla="*/ 4820008 h 5422076"/>
              <a:gd name="connsiteX331" fmla="*/ 2870161 w 9895459"/>
              <a:gd name="connsiteY331" fmla="*/ 4838804 h 5422076"/>
              <a:gd name="connsiteX332" fmla="*/ 2883541 w 9895459"/>
              <a:gd name="connsiteY332" fmla="*/ 4913521 h 5422076"/>
              <a:gd name="connsiteX333" fmla="*/ 2794809 w 9895459"/>
              <a:gd name="connsiteY333" fmla="*/ 5015024 h 5422076"/>
              <a:gd name="connsiteX334" fmla="*/ 2777204 w 9895459"/>
              <a:gd name="connsiteY334" fmla="*/ 5048623 h 5422076"/>
              <a:gd name="connsiteX335" fmla="*/ 2789880 w 9895459"/>
              <a:gd name="connsiteY335" fmla="*/ 5105248 h 5422076"/>
              <a:gd name="connsiteX336" fmla="*/ 2772274 w 9895459"/>
              <a:gd name="connsiteY336" fmla="*/ 5139552 h 5422076"/>
              <a:gd name="connsiteX337" fmla="*/ 2729082 w 9895459"/>
              <a:gd name="connsiteY337" fmla="*/ 5186544 h 5422076"/>
              <a:gd name="connsiteX338" fmla="*/ 2696923 w 9895459"/>
              <a:gd name="connsiteY338" fmla="*/ 5238705 h 5422076"/>
              <a:gd name="connsiteX339" fmla="*/ 2717815 w 9895459"/>
              <a:gd name="connsiteY339" fmla="*/ 5330574 h 5422076"/>
              <a:gd name="connsiteX340" fmla="*/ 2793870 w 9895459"/>
              <a:gd name="connsiteY340" fmla="*/ 5382970 h 5422076"/>
              <a:gd name="connsiteX341" fmla="*/ 2857250 w 9895459"/>
              <a:gd name="connsiteY341" fmla="*/ 5400122 h 5422076"/>
              <a:gd name="connsiteX342" fmla="*/ 2809129 w 9895459"/>
              <a:gd name="connsiteY342" fmla="*/ 5413515 h 5422076"/>
              <a:gd name="connsiteX343" fmla="*/ 2728143 w 9895459"/>
              <a:gd name="connsiteY343" fmla="*/ 5421034 h 5422076"/>
              <a:gd name="connsiteX344" fmla="*/ 2628144 w 9895459"/>
              <a:gd name="connsiteY344" fmla="*/ 5368638 h 5422076"/>
              <a:gd name="connsiteX345" fmla="*/ 2566407 w 9895459"/>
              <a:gd name="connsiteY345" fmla="*/ 5304494 h 5422076"/>
              <a:gd name="connsiteX346" fmla="*/ 2532840 w 9895459"/>
              <a:gd name="connsiteY346" fmla="*/ 5221553 h 5422076"/>
              <a:gd name="connsiteX347" fmla="*/ 2535187 w 9895459"/>
              <a:gd name="connsiteY347" fmla="*/ 5093265 h 5422076"/>
              <a:gd name="connsiteX348" fmla="*/ 2556783 w 9895459"/>
              <a:gd name="connsiteY348" fmla="*/ 4922215 h 5422076"/>
              <a:gd name="connsiteX349" fmla="*/ 2607956 w 9895459"/>
              <a:gd name="connsiteY349" fmla="*/ 4660705 h 5422076"/>
              <a:gd name="connsiteX350" fmla="*/ 2661008 w 9895459"/>
              <a:gd name="connsiteY350" fmla="*/ 4400840 h 5422076"/>
              <a:gd name="connsiteX351" fmla="*/ 2672979 w 9895459"/>
              <a:gd name="connsiteY351" fmla="*/ 4320249 h 5422076"/>
              <a:gd name="connsiteX352" fmla="*/ 2675327 w 9895459"/>
              <a:gd name="connsiteY352" fmla="*/ 4229085 h 5422076"/>
              <a:gd name="connsiteX353" fmla="*/ 2664059 w 9895459"/>
              <a:gd name="connsiteY353" fmla="*/ 4196190 h 5422076"/>
              <a:gd name="connsiteX354" fmla="*/ 2620867 w 9895459"/>
              <a:gd name="connsiteY354" fmla="*/ 4145439 h 5422076"/>
              <a:gd name="connsiteX355" fmla="*/ 2564060 w 9895459"/>
              <a:gd name="connsiteY355" fmla="*/ 4107376 h 5422076"/>
              <a:gd name="connsiteX356" fmla="*/ 2512652 w 9895459"/>
              <a:gd name="connsiteY356" fmla="*/ 4060384 h 5422076"/>
              <a:gd name="connsiteX357" fmla="*/ 2473450 w 9895459"/>
              <a:gd name="connsiteY357" fmla="*/ 3981907 h 5422076"/>
              <a:gd name="connsiteX358" fmla="*/ 2408662 w 9895459"/>
              <a:gd name="connsiteY358" fmla="*/ 3866307 h 5422076"/>
              <a:gd name="connsiteX359" fmla="*/ 2366174 w 9895459"/>
              <a:gd name="connsiteY359" fmla="*/ 3782427 h 5422076"/>
              <a:gd name="connsiteX360" fmla="*/ 2382841 w 9895459"/>
              <a:gd name="connsiteY360" fmla="*/ 3715228 h 5422076"/>
              <a:gd name="connsiteX361" fmla="*/ 2421338 w 9895459"/>
              <a:gd name="connsiteY361" fmla="*/ 3633932 h 5422076"/>
              <a:gd name="connsiteX362" fmla="*/ 2475798 w 9895459"/>
              <a:gd name="connsiteY362" fmla="*/ 3560860 h 5422076"/>
              <a:gd name="connsiteX363" fmla="*/ 2474389 w 9895459"/>
              <a:gd name="connsiteY363" fmla="*/ 3501650 h 5422076"/>
              <a:gd name="connsiteX364" fmla="*/ 2467112 w 9895459"/>
              <a:gd name="connsiteY364" fmla="*/ 3461472 h 5422076"/>
              <a:gd name="connsiteX365" fmla="*/ 2445516 w 9895459"/>
              <a:gd name="connsiteY365" fmla="*/ 3421059 h 5422076"/>
              <a:gd name="connsiteX366" fmla="*/ 2418286 w 9895459"/>
              <a:gd name="connsiteY366" fmla="*/ 3421059 h 5422076"/>
              <a:gd name="connsiteX367" fmla="*/ 2390118 w 9895459"/>
              <a:gd name="connsiteY367" fmla="*/ 3454658 h 5422076"/>
              <a:gd name="connsiteX368" fmla="*/ 2374155 w 9895459"/>
              <a:gd name="connsiteY368" fmla="*/ 3441970 h 5422076"/>
              <a:gd name="connsiteX369" fmla="*/ 2341292 w 9895459"/>
              <a:gd name="connsiteY369" fmla="*/ 3431397 h 5422076"/>
              <a:gd name="connsiteX370" fmla="*/ 2316409 w 9895459"/>
              <a:gd name="connsiteY370" fmla="*/ 3421764 h 5422076"/>
              <a:gd name="connsiteX371" fmla="*/ 2269461 w 9895459"/>
              <a:gd name="connsiteY371" fmla="*/ 3394274 h 5422076"/>
              <a:gd name="connsiteX372" fmla="*/ 2249508 w 9895459"/>
              <a:gd name="connsiteY372" fmla="*/ 3349396 h 5422076"/>
              <a:gd name="connsiteX373" fmla="*/ 2195049 w 9895459"/>
              <a:gd name="connsiteY373" fmla="*/ 3295591 h 5422076"/>
              <a:gd name="connsiteX374" fmla="*/ 2095754 w 9895459"/>
              <a:gd name="connsiteY374" fmla="*/ 3253768 h 5422076"/>
              <a:gd name="connsiteX375" fmla="*/ 2016411 w 9895459"/>
              <a:gd name="connsiteY375" fmla="*/ 3201607 h 5422076"/>
              <a:gd name="connsiteX376" fmla="*/ 1969463 w 9895459"/>
              <a:gd name="connsiteY376" fmla="*/ 3186570 h 5422076"/>
              <a:gd name="connsiteX377" fmla="*/ 1869464 w 9895459"/>
              <a:gd name="connsiteY377" fmla="*/ 3161194 h 5422076"/>
              <a:gd name="connsiteX378" fmla="*/ 1778855 w 9895459"/>
              <a:gd name="connsiteY378" fmla="*/ 3130649 h 5422076"/>
              <a:gd name="connsiteX379" fmla="*/ 1711484 w 9895459"/>
              <a:gd name="connsiteY379" fmla="*/ 3083657 h 5422076"/>
              <a:gd name="connsiteX380" fmla="*/ 1705146 w 9895459"/>
              <a:gd name="connsiteY380" fmla="*/ 3038075 h 5422076"/>
              <a:gd name="connsiteX381" fmla="*/ 1649043 w 9895459"/>
              <a:gd name="connsiteY381" fmla="*/ 2963593 h 5422076"/>
              <a:gd name="connsiteX382" fmla="*/ 1596227 w 9895459"/>
              <a:gd name="connsiteY382" fmla="*/ 2902974 h 5422076"/>
              <a:gd name="connsiteX383" fmla="*/ 1543410 w 9895459"/>
              <a:gd name="connsiteY383" fmla="*/ 2850578 h 5422076"/>
              <a:gd name="connsiteX384" fmla="*/ 1509608 w 9895459"/>
              <a:gd name="connsiteY384" fmla="*/ 2774451 h 5422076"/>
              <a:gd name="connsiteX385" fmla="*/ 1435899 w 9895459"/>
              <a:gd name="connsiteY385" fmla="*/ 2712422 h 5422076"/>
              <a:gd name="connsiteX386" fmla="*/ 1459373 w 9895459"/>
              <a:gd name="connsiteY386" fmla="*/ 2772336 h 5422076"/>
              <a:gd name="connsiteX387" fmla="*/ 1502566 w 9895459"/>
              <a:gd name="connsiteY387" fmla="*/ 2861151 h 5422076"/>
              <a:gd name="connsiteX388" fmla="*/ 1556321 w 9895459"/>
              <a:gd name="connsiteY388" fmla="*/ 2929759 h 5422076"/>
              <a:gd name="connsiteX389" fmla="*/ 1550687 w 9895459"/>
              <a:gd name="connsiteY389" fmla="*/ 2967118 h 5422076"/>
              <a:gd name="connsiteX390" fmla="*/ 1518528 w 9895459"/>
              <a:gd name="connsiteY390" fmla="*/ 2935868 h 5422076"/>
              <a:gd name="connsiteX391" fmla="*/ 1506556 w 9895459"/>
              <a:gd name="connsiteY391" fmla="*/ 2901564 h 5422076"/>
              <a:gd name="connsiteX392" fmla="*/ 1452096 w 9895459"/>
              <a:gd name="connsiteY392" fmla="*/ 2858096 h 5422076"/>
              <a:gd name="connsiteX393" fmla="*/ 1426510 w 9895459"/>
              <a:gd name="connsiteY393" fmla="*/ 2829901 h 5422076"/>
              <a:gd name="connsiteX394" fmla="*/ 1459373 w 9895459"/>
              <a:gd name="connsiteY394" fmla="*/ 2835070 h 5422076"/>
              <a:gd name="connsiteX395" fmla="*/ 1415242 w 9895459"/>
              <a:gd name="connsiteY395" fmla="*/ 2778915 h 5422076"/>
              <a:gd name="connsiteX396" fmla="*/ 1384961 w 9895459"/>
              <a:gd name="connsiteY396" fmla="*/ 2704903 h 5422076"/>
              <a:gd name="connsiteX397" fmla="*/ 1301628 w 9895459"/>
              <a:gd name="connsiteY397" fmla="*/ 2638409 h 5422076"/>
              <a:gd name="connsiteX398" fmla="*/ 1263835 w 9895459"/>
              <a:gd name="connsiteY398" fmla="*/ 2601051 h 5422076"/>
              <a:gd name="connsiteX399" fmla="*/ 1243882 w 9895459"/>
              <a:gd name="connsiteY399" fmla="*/ 2533148 h 5422076"/>
              <a:gd name="connsiteX400" fmla="*/ 1187779 w 9895459"/>
              <a:gd name="connsiteY400" fmla="*/ 2427886 h 5422076"/>
              <a:gd name="connsiteX401" fmla="*/ 1190127 w 9895459"/>
              <a:gd name="connsiteY401" fmla="*/ 2295604 h 5422076"/>
              <a:gd name="connsiteX402" fmla="*/ 1199751 w 9895459"/>
              <a:gd name="connsiteY402" fmla="*/ 2152983 h 5422076"/>
              <a:gd name="connsiteX403" fmla="*/ 1167357 w 9895459"/>
              <a:gd name="connsiteY403" fmla="*/ 2091424 h 5422076"/>
              <a:gd name="connsiteX404" fmla="*/ 1196934 w 9895459"/>
              <a:gd name="connsiteY404" fmla="*/ 2089779 h 5422076"/>
              <a:gd name="connsiteX405" fmla="*/ 1237075 w 9895459"/>
              <a:gd name="connsiteY405" fmla="*/ 2104817 h 5422076"/>
              <a:gd name="connsiteX406" fmla="*/ 1203507 w 9895459"/>
              <a:gd name="connsiteY406" fmla="*/ 2052656 h 5422076"/>
              <a:gd name="connsiteX407" fmla="*/ 1136136 w 9895459"/>
              <a:gd name="connsiteY407" fmla="*/ 2018116 h 5422076"/>
              <a:gd name="connsiteX408" fmla="*/ 1089188 w 9895459"/>
              <a:gd name="connsiteY408" fmla="*/ 1994621 h 5422076"/>
              <a:gd name="connsiteX409" fmla="*/ 1064306 w 9895459"/>
              <a:gd name="connsiteY409" fmla="*/ 1949743 h 5422076"/>
              <a:gd name="connsiteX410" fmla="*/ 1024165 w 9895459"/>
              <a:gd name="connsiteY410" fmla="*/ 1910975 h 5422076"/>
              <a:gd name="connsiteX411" fmla="*/ 1010550 w 9895459"/>
              <a:gd name="connsiteY411" fmla="*/ 1860929 h 5422076"/>
              <a:gd name="connsiteX412" fmla="*/ 974400 w 9895459"/>
              <a:gd name="connsiteY412" fmla="*/ 1845891 h 5422076"/>
              <a:gd name="connsiteX413" fmla="*/ 944119 w 9895459"/>
              <a:gd name="connsiteY413" fmla="*/ 1819811 h 5422076"/>
              <a:gd name="connsiteX414" fmla="*/ 900927 w 9895459"/>
              <a:gd name="connsiteY414" fmla="*/ 1789971 h 5422076"/>
              <a:gd name="connsiteX415" fmla="*/ 867124 w 9895459"/>
              <a:gd name="connsiteY415" fmla="*/ 1746503 h 5422076"/>
              <a:gd name="connsiteX416" fmla="*/ 813604 w 9895459"/>
              <a:gd name="connsiteY416" fmla="*/ 1686119 h 5422076"/>
              <a:gd name="connsiteX417" fmla="*/ 672760 w 9895459"/>
              <a:gd name="connsiteY417" fmla="*/ 1636777 h 5422076"/>
              <a:gd name="connsiteX418" fmla="*/ 623934 w 9895459"/>
              <a:gd name="connsiteY418" fmla="*/ 1639127 h 5422076"/>
              <a:gd name="connsiteX419" fmla="*/ 564779 w 9895459"/>
              <a:gd name="connsiteY419" fmla="*/ 1601769 h 5422076"/>
              <a:gd name="connsiteX420" fmla="*/ 527925 w 9895459"/>
              <a:gd name="connsiteY420" fmla="*/ 1627144 h 5422076"/>
              <a:gd name="connsiteX421" fmla="*/ 458911 w 9895459"/>
              <a:gd name="connsiteY421" fmla="*/ 1691993 h 5422076"/>
              <a:gd name="connsiteX422" fmla="*/ 421118 w 9895459"/>
              <a:gd name="connsiteY422" fmla="*/ 1700216 h 5422076"/>
              <a:gd name="connsiteX423" fmla="*/ 429334 w 9895459"/>
              <a:gd name="connsiteY423" fmla="*/ 1662858 h 5422076"/>
              <a:gd name="connsiteX424" fmla="*/ 462902 w 9895459"/>
              <a:gd name="connsiteY424" fmla="*/ 1628554 h 5422076"/>
              <a:gd name="connsiteX425" fmla="*/ 475813 w 9895459"/>
              <a:gd name="connsiteY425" fmla="*/ 1617276 h 5422076"/>
              <a:gd name="connsiteX426" fmla="*/ 478160 w 9895459"/>
              <a:gd name="connsiteY426" fmla="*/ 1605528 h 5422076"/>
              <a:gd name="connsiteX427" fmla="*/ 501634 w 9895459"/>
              <a:gd name="connsiteY427" fmla="*/ 1584616 h 5422076"/>
              <a:gd name="connsiteX428" fmla="*/ 439193 w 9895459"/>
              <a:gd name="connsiteY428" fmla="*/ 1615866 h 5422076"/>
              <a:gd name="connsiteX429" fmla="*/ 379804 w 9895459"/>
              <a:gd name="connsiteY429" fmla="*/ 1683065 h 5422076"/>
              <a:gd name="connsiteX430" fmla="*/ 364781 w 9895459"/>
              <a:gd name="connsiteY430" fmla="*/ 1727237 h 5422076"/>
              <a:gd name="connsiteX431" fmla="*/ 269241 w 9895459"/>
              <a:gd name="connsiteY431" fmla="*/ 1812292 h 5422076"/>
              <a:gd name="connsiteX432" fmla="*/ 149759 w 9895459"/>
              <a:gd name="connsiteY432" fmla="*/ 1875261 h 5422076"/>
              <a:gd name="connsiteX433" fmla="*/ 93656 w 9895459"/>
              <a:gd name="connsiteY433" fmla="*/ 1898757 h 5422076"/>
              <a:gd name="connsiteX434" fmla="*/ 55393 w 9895459"/>
              <a:gd name="connsiteY434" fmla="*/ 1906276 h 5422076"/>
              <a:gd name="connsiteX435" fmla="*/ 104923 w 9895459"/>
              <a:gd name="connsiteY435" fmla="*/ 1871267 h 5422076"/>
              <a:gd name="connsiteX436" fmla="*/ 172998 w 9895459"/>
              <a:gd name="connsiteY436" fmla="*/ 1841662 h 5422076"/>
              <a:gd name="connsiteX437" fmla="*/ 234735 w 9895459"/>
              <a:gd name="connsiteY437" fmla="*/ 1797490 h 5422076"/>
              <a:gd name="connsiteX438" fmla="*/ 274875 w 9895459"/>
              <a:gd name="connsiteY438" fmla="*/ 1738985 h 5422076"/>
              <a:gd name="connsiteX439" fmla="*/ 265251 w 9895459"/>
              <a:gd name="connsiteY439" fmla="*/ 1720423 h 5422076"/>
              <a:gd name="connsiteX440" fmla="*/ 205862 w 9895459"/>
              <a:gd name="connsiteY440" fmla="*/ 1720423 h 5422076"/>
              <a:gd name="connsiteX441" fmla="*/ 151402 w 9895459"/>
              <a:gd name="connsiteY441" fmla="*/ 1726297 h 5422076"/>
              <a:gd name="connsiteX442" fmla="*/ 145064 w 9895459"/>
              <a:gd name="connsiteY442" fmla="*/ 1692698 h 5422076"/>
              <a:gd name="connsiteX443" fmla="*/ 98116 w 9895459"/>
              <a:gd name="connsiteY443" fmla="*/ 1686589 h 5422076"/>
              <a:gd name="connsiteX444" fmla="*/ 59619 w 9895459"/>
              <a:gd name="connsiteY444" fmla="*/ 1648525 h 5422076"/>
              <a:gd name="connsiteX445" fmla="*/ 52576 w 9895459"/>
              <a:gd name="connsiteY445" fmla="*/ 1589551 h 5422076"/>
              <a:gd name="connsiteX446" fmla="*/ 88492 w 9895459"/>
              <a:gd name="connsiteY446" fmla="*/ 1558301 h 5422076"/>
              <a:gd name="connsiteX447" fmla="*/ 150932 w 9895459"/>
              <a:gd name="connsiteY447" fmla="*/ 1534805 h 5422076"/>
              <a:gd name="connsiteX448" fmla="*/ 177458 w 9895459"/>
              <a:gd name="connsiteY448" fmla="*/ 1519298 h 5422076"/>
              <a:gd name="connsiteX449" fmla="*/ 160557 w 9895459"/>
              <a:gd name="connsiteY449" fmla="*/ 1484759 h 5422076"/>
              <a:gd name="connsiteX450" fmla="*/ 174172 w 9895459"/>
              <a:gd name="connsiteY450" fmla="*/ 1475830 h 5422076"/>
              <a:gd name="connsiteX451" fmla="*/ 159853 w 9895459"/>
              <a:gd name="connsiteY451" fmla="*/ 1459383 h 5422076"/>
              <a:gd name="connsiteX452" fmla="*/ 83327 w 9895459"/>
              <a:gd name="connsiteY452" fmla="*/ 1485934 h 5422076"/>
              <a:gd name="connsiteX453" fmla="*/ 31215 w 9895459"/>
              <a:gd name="connsiteY453" fmla="*/ 1478650 h 5422076"/>
              <a:gd name="connsiteX454" fmla="*/ 28868 w 9895459"/>
              <a:gd name="connsiteY454" fmla="*/ 1455154 h 5422076"/>
              <a:gd name="connsiteX455" fmla="*/ 22530 w 9895459"/>
              <a:gd name="connsiteY455" fmla="*/ 1435887 h 5422076"/>
              <a:gd name="connsiteX456" fmla="*/ 80276 w 9895459"/>
              <a:gd name="connsiteY456" fmla="*/ 1404403 h 5422076"/>
              <a:gd name="connsiteX457" fmla="*/ 117365 w 9895459"/>
              <a:gd name="connsiteY457" fmla="*/ 1426254 h 5422076"/>
              <a:gd name="connsiteX458" fmla="*/ 177223 w 9895459"/>
              <a:gd name="connsiteY458" fmla="*/ 1392655 h 5422076"/>
              <a:gd name="connsiteX459" fmla="*/ 157270 w 9895459"/>
              <a:gd name="connsiteY459" fmla="*/ 1372448 h 5422076"/>
              <a:gd name="connsiteX460" fmla="*/ 106097 w 9895459"/>
              <a:gd name="connsiteY460" fmla="*/ 1365869 h 5422076"/>
              <a:gd name="connsiteX461" fmla="*/ 90839 w 9895459"/>
              <a:gd name="connsiteY461" fmla="*/ 1337439 h 5422076"/>
              <a:gd name="connsiteX462" fmla="*/ 58680 w 9895459"/>
              <a:gd name="connsiteY462" fmla="*/ 1301490 h 5422076"/>
              <a:gd name="connsiteX463" fmla="*/ 105628 w 9895459"/>
              <a:gd name="connsiteY463" fmla="*/ 1261312 h 5422076"/>
              <a:gd name="connsiteX464" fmla="*/ 170416 w 9895459"/>
              <a:gd name="connsiteY464" fmla="*/ 1194114 h 5422076"/>
              <a:gd name="connsiteX465" fmla="*/ 277927 w 9895459"/>
              <a:gd name="connsiteY465" fmla="*/ 1144772 h 5422076"/>
              <a:gd name="connsiteX466" fmla="*/ 316424 w 9895459"/>
              <a:gd name="connsiteY466" fmla="*/ 1146182 h 5422076"/>
              <a:gd name="connsiteX467" fmla="*/ 393184 w 9895459"/>
              <a:gd name="connsiteY467" fmla="*/ 1144068 h 5422076"/>
              <a:gd name="connsiteX468" fmla="*/ 422057 w 9895459"/>
              <a:gd name="connsiteY468" fmla="*/ 1170853 h 5422076"/>
              <a:gd name="connsiteX469" fmla="*/ 597643 w 9895459"/>
              <a:gd name="connsiteY469" fmla="*/ 1181426 h 5422076"/>
              <a:gd name="connsiteX470" fmla="*/ 769707 w 9895459"/>
              <a:gd name="connsiteY470" fmla="*/ 1191764 h 5422076"/>
              <a:gd name="connsiteX471" fmla="*/ 849284 w 9895459"/>
              <a:gd name="connsiteY471" fmla="*/ 1222074 h 5422076"/>
              <a:gd name="connsiteX472" fmla="*/ 897875 w 9895459"/>
              <a:gd name="connsiteY472" fmla="*/ 1179077 h 5422076"/>
              <a:gd name="connsiteX473" fmla="*/ 2824152 w 9895459"/>
              <a:gd name="connsiteY473" fmla="*/ 312781 h 5422076"/>
              <a:gd name="connsiteX474" fmla="*/ 2752321 w 9895459"/>
              <a:gd name="connsiteY474" fmla="*/ 388908 h 5422076"/>
              <a:gd name="connsiteX475" fmla="*/ 2584013 w 9895459"/>
              <a:gd name="connsiteY475" fmla="*/ 454697 h 5422076"/>
              <a:gd name="connsiteX476" fmla="*/ 2604670 w 9895459"/>
              <a:gd name="connsiteY476" fmla="*/ 507093 h 5422076"/>
              <a:gd name="connsiteX477" fmla="*/ 2645515 w 9895459"/>
              <a:gd name="connsiteY477" fmla="*/ 551030 h 5422076"/>
              <a:gd name="connsiteX478" fmla="*/ 2698566 w 9895459"/>
              <a:gd name="connsiteY478" fmla="*/ 583219 h 5422076"/>
              <a:gd name="connsiteX479" fmla="*/ 2776969 w 9895459"/>
              <a:gd name="connsiteY479" fmla="*/ 595202 h 5422076"/>
              <a:gd name="connsiteX480" fmla="*/ 2865936 w 9895459"/>
              <a:gd name="connsiteY480" fmla="*/ 602486 h 5422076"/>
              <a:gd name="connsiteX481" fmla="*/ 2994104 w 9895459"/>
              <a:gd name="connsiteY481" fmla="*/ 625982 h 5422076"/>
              <a:gd name="connsiteX482" fmla="*/ 3055840 w 9895459"/>
              <a:gd name="connsiteY482" fmla="*/ 745576 h 5422076"/>
              <a:gd name="connsiteX483" fmla="*/ 3102788 w 9895459"/>
              <a:gd name="connsiteY483" fmla="*/ 854598 h 5422076"/>
              <a:gd name="connsiteX484" fmla="*/ 3084244 w 9895459"/>
              <a:gd name="connsiteY484" fmla="*/ 914982 h 5422076"/>
              <a:gd name="connsiteX485" fmla="*/ 3102788 w 9895459"/>
              <a:gd name="connsiteY485" fmla="*/ 945762 h 5422076"/>
              <a:gd name="connsiteX486" fmla="*/ 3105136 w 9895459"/>
              <a:gd name="connsiteY486" fmla="*/ 973957 h 5422076"/>
              <a:gd name="connsiteX487" fmla="*/ 3116403 w 9895459"/>
              <a:gd name="connsiteY487" fmla="*/ 1011315 h 5422076"/>
              <a:gd name="connsiteX488" fmla="*/ 3157248 w 9895459"/>
              <a:gd name="connsiteY488" fmla="*/ 982885 h 5422076"/>
              <a:gd name="connsiteX489" fmla="*/ 3210065 w 9895459"/>
              <a:gd name="connsiteY489" fmla="*/ 1031522 h 5422076"/>
              <a:gd name="connsiteX490" fmla="*/ 3143633 w 9895459"/>
              <a:gd name="connsiteY490" fmla="*/ 1121981 h 5422076"/>
              <a:gd name="connsiteX491" fmla="*/ 3130722 w 9895459"/>
              <a:gd name="connsiteY491" fmla="*/ 1215965 h 5422076"/>
              <a:gd name="connsiteX492" fmla="*/ 3173210 w 9895459"/>
              <a:gd name="connsiteY492" fmla="*/ 1318407 h 5422076"/>
              <a:gd name="connsiteX493" fmla="*/ 3247858 w 9895459"/>
              <a:gd name="connsiteY493" fmla="*/ 1441526 h 5422076"/>
              <a:gd name="connsiteX494" fmla="*/ 3298327 w 9895459"/>
              <a:gd name="connsiteY494" fmla="*/ 1512014 h 5422076"/>
              <a:gd name="connsiteX495" fmla="*/ 3384007 w 9895459"/>
              <a:gd name="connsiteY495" fmla="*/ 1536685 h 5422076"/>
              <a:gd name="connsiteX496" fmla="*/ 3433537 w 9895459"/>
              <a:gd name="connsiteY496" fmla="*/ 1527756 h 5422076"/>
              <a:gd name="connsiteX497" fmla="*/ 3485649 w 9895459"/>
              <a:gd name="connsiteY497" fmla="*/ 1363285 h 5422076"/>
              <a:gd name="connsiteX498" fmla="*/ 3527433 w 9895459"/>
              <a:gd name="connsiteY498" fmla="*/ 1272121 h 5422076"/>
              <a:gd name="connsiteX499" fmla="*/ 3657949 w 9895459"/>
              <a:gd name="connsiteY499" fmla="*/ 1223484 h 5422076"/>
              <a:gd name="connsiteX500" fmla="*/ 3714051 w 9895459"/>
              <a:gd name="connsiteY500" fmla="*/ 1136784 h 5422076"/>
              <a:gd name="connsiteX501" fmla="*/ 3800671 w 9895459"/>
              <a:gd name="connsiteY501" fmla="*/ 1106239 h 5422076"/>
              <a:gd name="connsiteX502" fmla="*/ 3936820 w 9895459"/>
              <a:gd name="connsiteY502" fmla="*/ 1039746 h 5422076"/>
              <a:gd name="connsiteX503" fmla="*/ 4002547 w 9895459"/>
              <a:gd name="connsiteY503" fmla="*/ 1000272 h 5422076"/>
              <a:gd name="connsiteX504" fmla="*/ 3984941 w 9895459"/>
              <a:gd name="connsiteY504" fmla="*/ 897125 h 5422076"/>
              <a:gd name="connsiteX505" fmla="*/ 4005598 w 9895459"/>
              <a:gd name="connsiteY505" fmla="*/ 820998 h 5422076"/>
              <a:gd name="connsiteX506" fmla="*/ 4049025 w 9895459"/>
              <a:gd name="connsiteY506" fmla="*/ 738763 h 5422076"/>
              <a:gd name="connsiteX507" fmla="*/ 4091513 w 9895459"/>
              <a:gd name="connsiteY507" fmla="*/ 679083 h 5422076"/>
              <a:gd name="connsiteX508" fmla="*/ 4069917 w 9895459"/>
              <a:gd name="connsiteY508" fmla="*/ 598492 h 5422076"/>
              <a:gd name="connsiteX509" fmla="*/ 4062640 w 9895459"/>
              <a:gd name="connsiteY509" fmla="*/ 553615 h 5422076"/>
              <a:gd name="connsiteX510" fmla="*/ 4062640 w 9895459"/>
              <a:gd name="connsiteY510" fmla="*/ 483127 h 5422076"/>
              <a:gd name="connsiteX511" fmla="*/ 4104424 w 9895459"/>
              <a:gd name="connsiteY511" fmla="*/ 445063 h 5422076"/>
              <a:gd name="connsiteX512" fmla="*/ 4052312 w 9895459"/>
              <a:gd name="connsiteY512" fmla="*/ 369641 h 5422076"/>
              <a:gd name="connsiteX513" fmla="*/ 4069213 w 9895459"/>
              <a:gd name="connsiteY513" fmla="*/ 308317 h 5422076"/>
              <a:gd name="connsiteX514" fmla="*/ 4164518 w 9895459"/>
              <a:gd name="connsiteY514" fmla="*/ 227726 h 5422076"/>
              <a:gd name="connsiteX515" fmla="*/ 4203015 w 9895459"/>
              <a:gd name="connsiteY515" fmla="*/ 185903 h 5422076"/>
              <a:gd name="connsiteX516" fmla="*/ 4271794 w 9895459"/>
              <a:gd name="connsiteY516" fmla="*/ 147840 h 5422076"/>
              <a:gd name="connsiteX517" fmla="*/ 4264517 w 9895459"/>
              <a:gd name="connsiteY517" fmla="*/ 129278 h 5422076"/>
              <a:gd name="connsiteX518" fmla="*/ 4177428 w 9895459"/>
              <a:gd name="connsiteY518" fmla="*/ 113536 h 5422076"/>
              <a:gd name="connsiteX519" fmla="*/ 4081889 w 9895459"/>
              <a:gd name="connsiteY519" fmla="*/ 139616 h 5422076"/>
              <a:gd name="connsiteX520" fmla="*/ 3964519 w 9895459"/>
              <a:gd name="connsiteY520" fmla="*/ 170396 h 5422076"/>
              <a:gd name="connsiteX521" fmla="*/ 3967101 w 9895459"/>
              <a:gd name="connsiteY521" fmla="*/ 138206 h 5422076"/>
              <a:gd name="connsiteX522" fmla="*/ 4018274 w 9895459"/>
              <a:gd name="connsiteY522" fmla="*/ 64899 h 5422076"/>
              <a:gd name="connsiteX523" fmla="*/ 3898557 w 9895459"/>
              <a:gd name="connsiteY523" fmla="*/ 31300 h 5422076"/>
              <a:gd name="connsiteX524" fmla="*/ 3718512 w 9895459"/>
              <a:gd name="connsiteY524" fmla="*/ 285 h 5422076"/>
              <a:gd name="connsiteX525" fmla="*/ 3571095 w 9895459"/>
              <a:gd name="connsiteY525" fmla="*/ 11328 h 5422076"/>
              <a:gd name="connsiteX526" fmla="*/ 3521330 w 9895459"/>
              <a:gd name="connsiteY526" fmla="*/ 53151 h 5422076"/>
              <a:gd name="connsiteX527" fmla="*/ 3401143 w 9895459"/>
              <a:gd name="connsiteY527" fmla="*/ 42813 h 5422076"/>
              <a:gd name="connsiteX528" fmla="*/ 3289876 w 9895459"/>
              <a:gd name="connsiteY528" fmla="*/ 77822 h 5422076"/>
              <a:gd name="connsiteX529" fmla="*/ 3335416 w 9895459"/>
              <a:gd name="connsiteY529" fmla="*/ 103197 h 5422076"/>
              <a:gd name="connsiteX530" fmla="*/ 3382364 w 9895459"/>
              <a:gd name="connsiteY530" fmla="*/ 150189 h 5422076"/>
              <a:gd name="connsiteX531" fmla="*/ 3269454 w 9895459"/>
              <a:gd name="connsiteY531" fmla="*/ 115650 h 5422076"/>
              <a:gd name="connsiteX532" fmla="*/ 3122741 w 9895459"/>
              <a:gd name="connsiteY532" fmla="*/ 122464 h 5422076"/>
              <a:gd name="connsiteX533" fmla="*/ 3022507 w 9895459"/>
              <a:gd name="connsiteY533" fmla="*/ 144080 h 5422076"/>
              <a:gd name="connsiteX534" fmla="*/ 2896921 w 9895459"/>
              <a:gd name="connsiteY534" fmla="*/ 202350 h 5422076"/>
              <a:gd name="connsiteX535" fmla="*/ 2767110 w 9895459"/>
              <a:gd name="connsiteY535" fmla="*/ 279417 h 5422076"/>
              <a:gd name="connsiteX536" fmla="*/ 2776734 w 9895459"/>
              <a:gd name="connsiteY536" fmla="*/ 302913 h 5422076"/>
              <a:gd name="connsiteX537" fmla="*/ 2824152 w 9895459"/>
              <a:gd name="connsiteY537" fmla="*/ 312781 h 5422076"/>
              <a:gd name="connsiteX538" fmla="*/ 1636837 w 9895459"/>
              <a:gd name="connsiteY538" fmla="*/ 930255 h 5422076"/>
              <a:gd name="connsiteX539" fmla="*/ 1628386 w 9895459"/>
              <a:gd name="connsiteY539" fmla="*/ 980066 h 5422076"/>
              <a:gd name="connsiteX540" fmla="*/ 1576978 w 9895459"/>
              <a:gd name="connsiteY540" fmla="*/ 942707 h 5422076"/>
              <a:gd name="connsiteX541" fmla="*/ 1530030 w 9895459"/>
              <a:gd name="connsiteY541" fmla="*/ 949521 h 5422076"/>
              <a:gd name="connsiteX542" fmla="*/ 1517119 w 9895459"/>
              <a:gd name="connsiteY542" fmla="*/ 927200 h 5422076"/>
              <a:gd name="connsiteX543" fmla="*/ 1484491 w 9895459"/>
              <a:gd name="connsiteY543" fmla="*/ 937068 h 5422076"/>
              <a:gd name="connsiteX544" fmla="*/ 1447636 w 9895459"/>
              <a:gd name="connsiteY544" fmla="*/ 941533 h 5422076"/>
              <a:gd name="connsiteX545" fmla="*/ 1453035 w 9895459"/>
              <a:gd name="connsiteY545" fmla="*/ 906759 h 5422076"/>
              <a:gd name="connsiteX546" fmla="*/ 1384961 w 9895459"/>
              <a:gd name="connsiteY546" fmla="*/ 933074 h 5422076"/>
              <a:gd name="connsiteX547" fmla="*/ 1335665 w 9895459"/>
              <a:gd name="connsiteY547" fmla="*/ 989934 h 5422076"/>
              <a:gd name="connsiteX548" fmla="*/ 1352332 w 9895459"/>
              <a:gd name="connsiteY548" fmla="*/ 1022829 h 5422076"/>
              <a:gd name="connsiteX549" fmla="*/ 1377919 w 9895459"/>
              <a:gd name="connsiteY549" fmla="*/ 1042800 h 5422076"/>
              <a:gd name="connsiteX550" fmla="*/ 1343647 w 9895459"/>
              <a:gd name="connsiteY550" fmla="*/ 1068176 h 5422076"/>
              <a:gd name="connsiteX551" fmla="*/ 1405618 w 9895459"/>
              <a:gd name="connsiteY551" fmla="*/ 1074990 h 5422076"/>
              <a:gd name="connsiteX552" fmla="*/ 1488481 w 9895459"/>
              <a:gd name="connsiteY552" fmla="*/ 1074990 h 5422076"/>
              <a:gd name="connsiteX553" fmla="*/ 1549983 w 9895459"/>
              <a:gd name="connsiteY553" fmla="*/ 1084858 h 5422076"/>
              <a:gd name="connsiteX554" fmla="*/ 1509842 w 9895459"/>
              <a:gd name="connsiteY554" fmla="*/ 1098251 h 5422076"/>
              <a:gd name="connsiteX555" fmla="*/ 1413130 w 9895459"/>
              <a:gd name="connsiteY555" fmla="*/ 1102715 h 5422076"/>
              <a:gd name="connsiteX556" fmla="*/ 1360783 w 9895459"/>
              <a:gd name="connsiteY556" fmla="*/ 1122686 h 5422076"/>
              <a:gd name="connsiteX557" fmla="*/ 1411017 w 9895459"/>
              <a:gd name="connsiteY557" fmla="*/ 1156051 h 5422076"/>
              <a:gd name="connsiteX558" fmla="*/ 1469702 w 9895459"/>
              <a:gd name="connsiteY558" fmla="*/ 1161455 h 5422076"/>
              <a:gd name="connsiteX559" fmla="*/ 1484256 w 9895459"/>
              <a:gd name="connsiteY559" fmla="*/ 1192469 h 5422076"/>
              <a:gd name="connsiteX560" fmla="*/ 1564302 w 9895459"/>
              <a:gd name="connsiteY560" fmla="*/ 1182366 h 5422076"/>
              <a:gd name="connsiteX561" fmla="*/ 1617353 w 9895459"/>
              <a:gd name="connsiteY561" fmla="*/ 1161924 h 5422076"/>
              <a:gd name="connsiteX562" fmla="*/ 1664301 w 9895459"/>
              <a:gd name="connsiteY562" fmla="*/ 1127151 h 5422076"/>
              <a:gd name="connsiteX563" fmla="*/ 1689419 w 9895459"/>
              <a:gd name="connsiteY563" fmla="*/ 1143598 h 5422076"/>
              <a:gd name="connsiteX564" fmla="*/ 1720404 w 9895459"/>
              <a:gd name="connsiteY564" fmla="*/ 1153466 h 5422076"/>
              <a:gd name="connsiteX565" fmla="*/ 1759371 w 9895459"/>
              <a:gd name="connsiteY565" fmla="*/ 1164039 h 5422076"/>
              <a:gd name="connsiteX566" fmla="*/ 1802563 w 9895459"/>
              <a:gd name="connsiteY566" fmla="*/ 1145477 h 5422076"/>
              <a:gd name="connsiteX567" fmla="*/ 1798338 w 9895459"/>
              <a:gd name="connsiteY567" fmla="*/ 1126681 h 5422076"/>
              <a:gd name="connsiteX568" fmla="*/ 1768526 w 9895459"/>
              <a:gd name="connsiteY568" fmla="*/ 1133729 h 5422076"/>
              <a:gd name="connsiteX569" fmla="*/ 1778620 w 9895459"/>
              <a:gd name="connsiteY569" fmla="*/ 1110234 h 5422076"/>
              <a:gd name="connsiteX570" fmla="*/ 1823455 w 9895459"/>
              <a:gd name="connsiteY570" fmla="*/ 1110234 h 5422076"/>
              <a:gd name="connsiteX571" fmla="*/ 1805380 w 9895459"/>
              <a:gd name="connsiteY571" fmla="*/ 1074520 h 5422076"/>
              <a:gd name="connsiteX572" fmla="*/ 1748573 w 9895459"/>
              <a:gd name="connsiteY572" fmla="*/ 1041625 h 5422076"/>
              <a:gd name="connsiteX573" fmla="*/ 1726273 w 9895459"/>
              <a:gd name="connsiteY573" fmla="*/ 997923 h 5422076"/>
              <a:gd name="connsiteX574" fmla="*/ 1683550 w 9895459"/>
              <a:gd name="connsiteY574" fmla="*/ 903939 h 5422076"/>
              <a:gd name="connsiteX575" fmla="*/ 1634489 w 9895459"/>
              <a:gd name="connsiteY575" fmla="*/ 885142 h 5422076"/>
              <a:gd name="connsiteX576" fmla="*/ 1636837 w 9895459"/>
              <a:gd name="connsiteY576" fmla="*/ 930255 h 5422076"/>
              <a:gd name="connsiteX577" fmla="*/ 1193648 w 9895459"/>
              <a:gd name="connsiteY577" fmla="*/ 887962 h 5422076"/>
              <a:gd name="connsiteX578" fmla="*/ 1187779 w 9895459"/>
              <a:gd name="connsiteY578" fmla="*/ 917332 h 5422076"/>
              <a:gd name="connsiteX579" fmla="*/ 1172286 w 9895459"/>
              <a:gd name="connsiteY579" fmla="*/ 964324 h 5422076"/>
              <a:gd name="connsiteX580" fmla="*/ 1145056 w 9895459"/>
              <a:gd name="connsiteY580" fmla="*/ 1013430 h 5422076"/>
              <a:gd name="connsiteX581" fmla="*/ 1189188 w 9895459"/>
              <a:gd name="connsiteY581" fmla="*/ 1039511 h 5422076"/>
              <a:gd name="connsiteX582" fmla="*/ 1229798 w 9895459"/>
              <a:gd name="connsiteY582" fmla="*/ 1058777 h 5422076"/>
              <a:gd name="connsiteX583" fmla="*/ 1268764 w 9895459"/>
              <a:gd name="connsiteY583" fmla="*/ 1040920 h 5422076"/>
              <a:gd name="connsiteX584" fmla="*/ 1292238 w 9895459"/>
              <a:gd name="connsiteY584" fmla="*/ 1008496 h 5422076"/>
              <a:gd name="connsiteX585" fmla="*/ 1296464 w 9895459"/>
              <a:gd name="connsiteY585" fmla="*/ 985000 h 5422076"/>
              <a:gd name="connsiteX586" fmla="*/ 1314539 w 9895459"/>
              <a:gd name="connsiteY586" fmla="*/ 983120 h 5422076"/>
              <a:gd name="connsiteX587" fmla="*/ 1335431 w 9895459"/>
              <a:gd name="connsiteY587" fmla="*/ 947877 h 5422076"/>
              <a:gd name="connsiteX588" fmla="*/ 1382379 w 9895459"/>
              <a:gd name="connsiteY588" fmla="*/ 919446 h 5422076"/>
              <a:gd name="connsiteX589" fmla="*/ 1421345 w 9895459"/>
              <a:gd name="connsiteY589" fmla="*/ 888432 h 5422076"/>
              <a:gd name="connsiteX590" fmla="*/ 1400454 w 9895459"/>
              <a:gd name="connsiteY590" fmla="*/ 868695 h 5422076"/>
              <a:gd name="connsiteX591" fmla="*/ 1356557 w 9895459"/>
              <a:gd name="connsiteY591" fmla="*/ 846139 h 5422076"/>
              <a:gd name="connsiteX592" fmla="*/ 1321111 w 9895459"/>
              <a:gd name="connsiteY592" fmla="*/ 856007 h 5422076"/>
              <a:gd name="connsiteX593" fmla="*/ 1295525 w 9895459"/>
              <a:gd name="connsiteY593" fmla="*/ 840735 h 5422076"/>
              <a:gd name="connsiteX594" fmla="*/ 1246464 w 9895459"/>
              <a:gd name="connsiteY594" fmla="*/ 835096 h 5422076"/>
              <a:gd name="connsiteX595" fmla="*/ 1179094 w 9895459"/>
              <a:gd name="connsiteY595" fmla="*/ 847549 h 5422076"/>
              <a:gd name="connsiteX596" fmla="*/ 1193648 w 9895459"/>
              <a:gd name="connsiteY596" fmla="*/ 887962 h 5422076"/>
              <a:gd name="connsiteX597" fmla="*/ 1888948 w 9895459"/>
              <a:gd name="connsiteY597" fmla="*/ 1126446 h 5422076"/>
              <a:gd name="connsiteX598" fmla="*/ 1863361 w 9895459"/>
              <a:gd name="connsiteY598" fmla="*/ 1145242 h 5422076"/>
              <a:gd name="connsiteX599" fmla="*/ 1890121 w 9895459"/>
              <a:gd name="connsiteY599" fmla="*/ 1152761 h 5422076"/>
              <a:gd name="connsiteX600" fmla="*/ 1911952 w 9895459"/>
              <a:gd name="connsiteY600" fmla="*/ 1166624 h 5422076"/>
              <a:gd name="connsiteX601" fmla="*/ 1971811 w 9895459"/>
              <a:gd name="connsiteY601" fmla="*/ 1163099 h 5422076"/>
              <a:gd name="connsiteX602" fmla="*/ 1987304 w 9895459"/>
              <a:gd name="connsiteY602" fmla="*/ 1149707 h 5422076"/>
              <a:gd name="connsiteX603" fmla="*/ 1932844 w 9895459"/>
              <a:gd name="connsiteY603" fmla="*/ 1104594 h 5422076"/>
              <a:gd name="connsiteX604" fmla="*/ 1905145 w 9895459"/>
              <a:gd name="connsiteY604" fmla="*/ 1095196 h 5422076"/>
              <a:gd name="connsiteX605" fmla="*/ 1888948 w 9895459"/>
              <a:gd name="connsiteY605" fmla="*/ 1126446 h 5422076"/>
              <a:gd name="connsiteX606" fmla="*/ 1788009 w 9895459"/>
              <a:gd name="connsiteY606" fmla="*/ 893131 h 5422076"/>
              <a:gd name="connsiteX607" fmla="*/ 1788009 w 9895459"/>
              <a:gd name="connsiteY607" fmla="*/ 921561 h 5422076"/>
              <a:gd name="connsiteX608" fmla="*/ 1837070 w 9895459"/>
              <a:gd name="connsiteY608" fmla="*/ 954925 h 5422076"/>
              <a:gd name="connsiteX609" fmla="*/ 1895286 w 9895459"/>
              <a:gd name="connsiteY609" fmla="*/ 981711 h 5422076"/>
              <a:gd name="connsiteX610" fmla="*/ 1948806 w 9895459"/>
              <a:gd name="connsiteY610" fmla="*/ 938478 h 5422076"/>
              <a:gd name="connsiteX611" fmla="*/ 1935426 w 9895459"/>
              <a:gd name="connsiteY611" fmla="*/ 908403 h 5422076"/>
              <a:gd name="connsiteX612" fmla="*/ 1906553 w 9895459"/>
              <a:gd name="connsiteY612" fmla="*/ 893131 h 5422076"/>
              <a:gd name="connsiteX613" fmla="*/ 1883079 w 9895459"/>
              <a:gd name="connsiteY613" fmla="*/ 895011 h 5422076"/>
              <a:gd name="connsiteX614" fmla="*/ 1914065 w 9895459"/>
              <a:gd name="connsiteY614" fmla="*/ 871515 h 5422076"/>
              <a:gd name="connsiteX615" fmla="*/ 1926271 w 9895459"/>
              <a:gd name="connsiteY615" fmla="*/ 846609 h 5422076"/>
              <a:gd name="connsiteX616" fmla="*/ 1889652 w 9895459"/>
              <a:gd name="connsiteY616" fmla="*/ 836741 h 5422076"/>
              <a:gd name="connsiteX617" fmla="*/ 1852093 w 9895459"/>
              <a:gd name="connsiteY617" fmla="*/ 834626 h 5422076"/>
              <a:gd name="connsiteX618" fmla="*/ 1794347 w 9895459"/>
              <a:gd name="connsiteY618" fmla="*/ 862116 h 5422076"/>
              <a:gd name="connsiteX619" fmla="*/ 1829089 w 9895459"/>
              <a:gd name="connsiteY619" fmla="*/ 875509 h 5422076"/>
              <a:gd name="connsiteX620" fmla="*/ 1834018 w 9895459"/>
              <a:gd name="connsiteY620" fmla="*/ 908873 h 5422076"/>
              <a:gd name="connsiteX621" fmla="*/ 1803972 w 9895459"/>
              <a:gd name="connsiteY621" fmla="*/ 899005 h 5422076"/>
              <a:gd name="connsiteX622" fmla="*/ 1788009 w 9895459"/>
              <a:gd name="connsiteY622" fmla="*/ 893131 h 5422076"/>
              <a:gd name="connsiteX623" fmla="*/ 1685428 w 9895459"/>
              <a:gd name="connsiteY623" fmla="*/ 847549 h 5422076"/>
              <a:gd name="connsiteX624" fmla="*/ 1661954 w 9895459"/>
              <a:gd name="connsiteY624" fmla="*/ 868930 h 5422076"/>
              <a:gd name="connsiteX625" fmla="*/ 1691297 w 9895459"/>
              <a:gd name="connsiteY625" fmla="*/ 881853 h 5422076"/>
              <a:gd name="connsiteX626" fmla="*/ 1724395 w 9895459"/>
              <a:gd name="connsiteY626" fmla="*/ 880443 h 5422076"/>
              <a:gd name="connsiteX627" fmla="*/ 1685428 w 9895459"/>
              <a:gd name="connsiteY627" fmla="*/ 847549 h 5422076"/>
              <a:gd name="connsiteX628" fmla="*/ 1299750 w 9895459"/>
              <a:gd name="connsiteY628" fmla="*/ 654882 h 5422076"/>
              <a:gd name="connsiteX629" fmla="*/ 1246934 w 9895459"/>
              <a:gd name="connsiteY629" fmla="*/ 706573 h 5422076"/>
              <a:gd name="connsiteX630" fmla="*/ 1238014 w 9895459"/>
              <a:gd name="connsiteY630" fmla="*/ 738998 h 5422076"/>
              <a:gd name="connsiteX631" fmla="*/ 1275337 w 9895459"/>
              <a:gd name="connsiteY631" fmla="*/ 733594 h 5422076"/>
              <a:gd name="connsiteX632" fmla="*/ 1298811 w 9895459"/>
              <a:gd name="connsiteY632" fmla="*/ 723490 h 5422076"/>
              <a:gd name="connsiteX633" fmla="*/ 1338952 w 9895459"/>
              <a:gd name="connsiteY633" fmla="*/ 687307 h 5422076"/>
              <a:gd name="connsiteX634" fmla="*/ 1366182 w 9895459"/>
              <a:gd name="connsiteY634" fmla="*/ 665455 h 5422076"/>
              <a:gd name="connsiteX635" fmla="*/ 1361252 w 9895459"/>
              <a:gd name="connsiteY635" fmla="*/ 688951 h 5422076"/>
              <a:gd name="connsiteX636" fmla="*/ 1401862 w 9895459"/>
              <a:gd name="connsiteY636" fmla="*/ 681902 h 5422076"/>
              <a:gd name="connsiteX637" fmla="*/ 1416885 w 9895459"/>
              <a:gd name="connsiteY637" fmla="*/ 633736 h 5422076"/>
              <a:gd name="connsiteX638" fmla="*/ 1415242 w 9895459"/>
              <a:gd name="connsiteY638" fmla="*/ 610240 h 5422076"/>
              <a:gd name="connsiteX639" fmla="*/ 1368294 w 9895459"/>
              <a:gd name="connsiteY639" fmla="*/ 618228 h 5422076"/>
              <a:gd name="connsiteX640" fmla="*/ 1299750 w 9895459"/>
              <a:gd name="connsiteY640" fmla="*/ 654882 h 5422076"/>
              <a:gd name="connsiteX641" fmla="*/ 1462660 w 9895459"/>
              <a:gd name="connsiteY641" fmla="*/ 688716 h 5422076"/>
              <a:gd name="connsiteX642" fmla="*/ 1415712 w 9895459"/>
              <a:gd name="connsiteY642" fmla="*/ 702579 h 5422076"/>
              <a:gd name="connsiteX643" fmla="*/ 1374163 w 9895459"/>
              <a:gd name="connsiteY643" fmla="*/ 757324 h 5422076"/>
              <a:gd name="connsiteX644" fmla="*/ 1399749 w 9895459"/>
              <a:gd name="connsiteY644" fmla="*/ 780820 h 5422076"/>
              <a:gd name="connsiteX645" fmla="*/ 1462190 w 9895459"/>
              <a:gd name="connsiteY645" fmla="*/ 757324 h 5422076"/>
              <a:gd name="connsiteX646" fmla="*/ 1474631 w 9895459"/>
              <a:gd name="connsiteY646" fmla="*/ 773067 h 5422076"/>
              <a:gd name="connsiteX647" fmla="*/ 1500218 w 9895459"/>
              <a:gd name="connsiteY647" fmla="*/ 769072 h 5422076"/>
              <a:gd name="connsiteX648" fmla="*/ 1540828 w 9895459"/>
              <a:gd name="connsiteY648" fmla="*/ 762259 h 5422076"/>
              <a:gd name="connsiteX649" fmla="*/ 1492002 w 9895459"/>
              <a:gd name="connsiteY649" fmla="*/ 789984 h 5422076"/>
              <a:gd name="connsiteX650" fmla="*/ 1439655 w 9895459"/>
              <a:gd name="connsiteY650" fmla="*/ 804081 h 5422076"/>
              <a:gd name="connsiteX651" fmla="*/ 1475570 w 9895459"/>
              <a:gd name="connsiteY651" fmla="*/ 821468 h 5422076"/>
              <a:gd name="connsiteX652" fmla="*/ 1564772 w 9895459"/>
              <a:gd name="connsiteY652" fmla="*/ 787634 h 5422076"/>
              <a:gd name="connsiteX653" fmla="*/ 1618762 w 9895459"/>
              <a:gd name="connsiteY653" fmla="*/ 772597 h 5422076"/>
              <a:gd name="connsiteX654" fmla="*/ 1665710 w 9895459"/>
              <a:gd name="connsiteY654" fmla="*/ 761554 h 5422076"/>
              <a:gd name="connsiteX655" fmla="*/ 1697165 w 9895459"/>
              <a:gd name="connsiteY655" fmla="*/ 738058 h 5422076"/>
              <a:gd name="connsiteX656" fmla="*/ 1693879 w 9895459"/>
              <a:gd name="connsiteY656" fmla="*/ 686837 h 5422076"/>
              <a:gd name="connsiteX657" fmla="*/ 1665006 w 9895459"/>
              <a:gd name="connsiteY657" fmla="*/ 712682 h 5422076"/>
              <a:gd name="connsiteX658" fmla="*/ 1659607 w 9895459"/>
              <a:gd name="connsiteY658" fmla="*/ 723255 h 5422076"/>
              <a:gd name="connsiteX659" fmla="*/ 1634020 w 9895459"/>
              <a:gd name="connsiteY659" fmla="*/ 686837 h 5422076"/>
              <a:gd name="connsiteX660" fmla="*/ 1606790 w 9895459"/>
              <a:gd name="connsiteY660" fmla="*/ 644544 h 5422076"/>
              <a:gd name="connsiteX661" fmla="*/ 1574865 w 9895459"/>
              <a:gd name="connsiteY661" fmla="*/ 668040 h 5422076"/>
              <a:gd name="connsiteX662" fmla="*/ 1588246 w 9895459"/>
              <a:gd name="connsiteY662" fmla="*/ 701404 h 5422076"/>
              <a:gd name="connsiteX663" fmla="*/ 1608433 w 9895459"/>
              <a:gd name="connsiteY663" fmla="*/ 735238 h 5422076"/>
              <a:gd name="connsiteX664" fmla="*/ 1561485 w 9895459"/>
              <a:gd name="connsiteY664" fmla="*/ 737823 h 5422076"/>
              <a:gd name="connsiteX665" fmla="*/ 1523457 w 9895459"/>
              <a:gd name="connsiteY665" fmla="*/ 724430 h 5422076"/>
              <a:gd name="connsiteX666" fmla="*/ 1505148 w 9895459"/>
              <a:gd name="connsiteY666" fmla="*/ 698585 h 5422076"/>
              <a:gd name="connsiteX667" fmla="*/ 1462660 w 9895459"/>
              <a:gd name="connsiteY667" fmla="*/ 688716 h 5422076"/>
              <a:gd name="connsiteX668" fmla="*/ 1363834 w 9895459"/>
              <a:gd name="connsiteY668" fmla="*/ 714562 h 5422076"/>
              <a:gd name="connsiteX669" fmla="*/ 1316886 w 9895459"/>
              <a:gd name="connsiteY669" fmla="*/ 750746 h 5422076"/>
              <a:gd name="connsiteX670" fmla="*/ 1337074 w 9895459"/>
              <a:gd name="connsiteY670" fmla="*/ 758734 h 5422076"/>
              <a:gd name="connsiteX671" fmla="*/ 1363834 w 9895459"/>
              <a:gd name="connsiteY671" fmla="*/ 714562 h 5422076"/>
              <a:gd name="connsiteX672" fmla="*/ 1448341 w 9895459"/>
              <a:gd name="connsiteY672" fmla="*/ 648538 h 5422076"/>
              <a:gd name="connsiteX673" fmla="*/ 1455383 w 9895459"/>
              <a:gd name="connsiteY673" fmla="*/ 659346 h 5422076"/>
              <a:gd name="connsiteX674" fmla="*/ 1478857 w 9895459"/>
              <a:gd name="connsiteY674" fmla="*/ 645954 h 5422076"/>
              <a:gd name="connsiteX675" fmla="*/ 1448341 w 9895459"/>
              <a:gd name="connsiteY675" fmla="*/ 648538 h 5422076"/>
              <a:gd name="connsiteX676" fmla="*/ 1539420 w 9895459"/>
              <a:gd name="connsiteY676" fmla="*/ 554554 h 5422076"/>
              <a:gd name="connsiteX677" fmla="*/ 1491063 w 9895459"/>
              <a:gd name="connsiteY677" fmla="*/ 574761 h 5422076"/>
              <a:gd name="connsiteX678" fmla="*/ 1496697 w 9895459"/>
              <a:gd name="connsiteY678" fmla="*/ 603896 h 5422076"/>
              <a:gd name="connsiteX679" fmla="*/ 1533786 w 9895459"/>
              <a:gd name="connsiteY679" fmla="*/ 607655 h 5422076"/>
              <a:gd name="connsiteX680" fmla="*/ 1574396 w 9895459"/>
              <a:gd name="connsiteY680" fmla="*/ 581340 h 5422076"/>
              <a:gd name="connsiteX681" fmla="*/ 1549279 w 9895459"/>
              <a:gd name="connsiteY681" fmla="*/ 572411 h 5422076"/>
              <a:gd name="connsiteX682" fmla="*/ 1576743 w 9895459"/>
              <a:gd name="connsiteY682" fmla="*/ 560193 h 5422076"/>
              <a:gd name="connsiteX683" fmla="*/ 1539420 w 9895459"/>
              <a:gd name="connsiteY683" fmla="*/ 554085 h 5422076"/>
              <a:gd name="connsiteX684" fmla="*/ 1438247 w 9895459"/>
              <a:gd name="connsiteY684" fmla="*/ 570297 h 5422076"/>
              <a:gd name="connsiteX685" fmla="*/ 1444350 w 9895459"/>
              <a:gd name="connsiteY685" fmla="*/ 580870 h 5422076"/>
              <a:gd name="connsiteX686" fmla="*/ 1478622 w 9895459"/>
              <a:gd name="connsiteY686" fmla="*/ 580870 h 5422076"/>
              <a:gd name="connsiteX687" fmla="*/ 1438280 w 9895459"/>
              <a:gd name="connsiteY687" fmla="*/ 569808 h 5422076"/>
              <a:gd name="connsiteX688" fmla="*/ 1438247 w 9895459"/>
              <a:gd name="connsiteY688" fmla="*/ 569827 h 5422076"/>
              <a:gd name="connsiteX689" fmla="*/ 1507026 w 9895459"/>
              <a:gd name="connsiteY689" fmla="*/ 521190 h 5422076"/>
              <a:gd name="connsiteX690" fmla="*/ 1483552 w 9895459"/>
              <a:gd name="connsiteY690" fmla="*/ 544686 h 5422076"/>
              <a:gd name="connsiteX691" fmla="*/ 1512894 w 9895459"/>
              <a:gd name="connsiteY691" fmla="*/ 538812 h 5422076"/>
              <a:gd name="connsiteX692" fmla="*/ 1536368 w 9895459"/>
              <a:gd name="connsiteY692" fmla="*/ 533643 h 5422076"/>
              <a:gd name="connsiteX693" fmla="*/ 1584725 w 9895459"/>
              <a:gd name="connsiteY693" fmla="*/ 529884 h 5422076"/>
              <a:gd name="connsiteX694" fmla="*/ 1601861 w 9895459"/>
              <a:gd name="connsiteY694" fmla="*/ 503568 h 5422076"/>
              <a:gd name="connsiteX695" fmla="*/ 1507026 w 9895459"/>
              <a:gd name="connsiteY695" fmla="*/ 520720 h 5422076"/>
              <a:gd name="connsiteX696" fmla="*/ 1688245 w 9895459"/>
              <a:gd name="connsiteY696" fmla="*/ 566302 h 5422076"/>
              <a:gd name="connsiteX697" fmla="*/ 1688245 w 9895459"/>
              <a:gd name="connsiteY697" fmla="*/ 585569 h 5422076"/>
              <a:gd name="connsiteX698" fmla="*/ 1702799 w 9895459"/>
              <a:gd name="connsiteY698" fmla="*/ 596142 h 5422076"/>
              <a:gd name="connsiteX699" fmla="*/ 1722986 w 9895459"/>
              <a:gd name="connsiteY699" fmla="*/ 609065 h 5422076"/>
              <a:gd name="connsiteX700" fmla="*/ 1730263 w 9895459"/>
              <a:gd name="connsiteY700" fmla="*/ 602956 h 5422076"/>
              <a:gd name="connsiteX701" fmla="*/ 1718292 w 9895459"/>
              <a:gd name="connsiteY701" fmla="*/ 583689 h 5422076"/>
              <a:gd name="connsiteX702" fmla="*/ 1688245 w 9895459"/>
              <a:gd name="connsiteY702" fmla="*/ 565833 h 5422076"/>
              <a:gd name="connsiteX703" fmla="*/ 1749982 w 9895459"/>
              <a:gd name="connsiteY703" fmla="*/ 644309 h 5422076"/>
              <a:gd name="connsiteX704" fmla="*/ 1723221 w 9895459"/>
              <a:gd name="connsiteY704" fmla="*/ 651123 h 5422076"/>
              <a:gd name="connsiteX705" fmla="*/ 1729324 w 9895459"/>
              <a:gd name="connsiteY705" fmla="*/ 669920 h 5422076"/>
              <a:gd name="connsiteX706" fmla="*/ 1750216 w 9895459"/>
              <a:gd name="connsiteY706" fmla="*/ 685662 h 5422076"/>
              <a:gd name="connsiteX707" fmla="*/ 1778150 w 9895459"/>
              <a:gd name="connsiteY707" fmla="*/ 670624 h 5422076"/>
              <a:gd name="connsiteX708" fmla="*/ 1749982 w 9895459"/>
              <a:gd name="connsiteY708" fmla="*/ 643839 h 5422076"/>
              <a:gd name="connsiteX709" fmla="*/ 1828619 w 9895459"/>
              <a:gd name="connsiteY709" fmla="*/ 667805 h 5422076"/>
              <a:gd name="connsiteX710" fmla="*/ 1797164 w 9895459"/>
              <a:gd name="connsiteY710" fmla="*/ 656292 h 5422076"/>
              <a:gd name="connsiteX711" fmla="*/ 1795052 w 9895459"/>
              <a:gd name="connsiteY711" fmla="*/ 671564 h 5422076"/>
              <a:gd name="connsiteX712" fmla="*/ 1810779 w 9895459"/>
              <a:gd name="connsiteY712" fmla="*/ 679553 h 5422076"/>
              <a:gd name="connsiteX713" fmla="*/ 1797164 w 9895459"/>
              <a:gd name="connsiteY713" fmla="*/ 692476 h 5422076"/>
              <a:gd name="connsiteX714" fmla="*/ 1766179 w 9895459"/>
              <a:gd name="connsiteY714" fmla="*/ 698115 h 5422076"/>
              <a:gd name="connsiteX715" fmla="*/ 1786366 w 9895459"/>
              <a:gd name="connsiteY715" fmla="*/ 705868 h 5422076"/>
              <a:gd name="connsiteX716" fmla="*/ 1821577 w 9895459"/>
              <a:gd name="connsiteY716" fmla="*/ 712682 h 5422076"/>
              <a:gd name="connsiteX717" fmla="*/ 1863830 w 9895459"/>
              <a:gd name="connsiteY717" fmla="*/ 705163 h 5422076"/>
              <a:gd name="connsiteX718" fmla="*/ 1845521 w 9895459"/>
              <a:gd name="connsiteY718" fmla="*/ 726310 h 5422076"/>
              <a:gd name="connsiteX719" fmla="*/ 1847399 w 9895459"/>
              <a:gd name="connsiteY719" fmla="*/ 753565 h 5422076"/>
              <a:gd name="connsiteX720" fmla="*/ 1883783 w 9895459"/>
              <a:gd name="connsiteY720" fmla="*/ 746751 h 5422076"/>
              <a:gd name="connsiteX721" fmla="*/ 1917351 w 9895459"/>
              <a:gd name="connsiteY721" fmla="*/ 732889 h 5422076"/>
              <a:gd name="connsiteX722" fmla="*/ 1912187 w 9895459"/>
              <a:gd name="connsiteY722" fmla="*/ 714092 h 5422076"/>
              <a:gd name="connsiteX723" fmla="*/ 1912187 w 9895459"/>
              <a:gd name="connsiteY723" fmla="*/ 698115 h 5422076"/>
              <a:gd name="connsiteX724" fmla="*/ 1925098 w 9895459"/>
              <a:gd name="connsiteY724" fmla="*/ 708688 h 5422076"/>
              <a:gd name="connsiteX725" fmla="*/ 1919464 w 9895459"/>
              <a:gd name="connsiteY725" fmla="*/ 687072 h 5422076"/>
              <a:gd name="connsiteX726" fmla="*/ 1914534 w 9895459"/>
              <a:gd name="connsiteY726" fmla="*/ 653237 h 5422076"/>
              <a:gd name="connsiteX727" fmla="*/ 1891060 w 9895459"/>
              <a:gd name="connsiteY727" fmla="*/ 629741 h 5422076"/>
              <a:gd name="connsiteX728" fmla="*/ 1842000 w 9895459"/>
              <a:gd name="connsiteY728" fmla="*/ 637025 h 5422076"/>
              <a:gd name="connsiteX729" fmla="*/ 1830967 w 9895459"/>
              <a:gd name="connsiteY729" fmla="*/ 645954 h 5422076"/>
              <a:gd name="connsiteX730" fmla="*/ 1849746 w 9895459"/>
              <a:gd name="connsiteY730" fmla="*/ 665925 h 5422076"/>
              <a:gd name="connsiteX731" fmla="*/ 1854676 w 9895459"/>
              <a:gd name="connsiteY731" fmla="*/ 688011 h 5422076"/>
              <a:gd name="connsiteX732" fmla="*/ 1828619 w 9895459"/>
              <a:gd name="connsiteY732" fmla="*/ 667335 h 5422076"/>
              <a:gd name="connsiteX733" fmla="*/ 1731202 w 9895459"/>
              <a:gd name="connsiteY733" fmla="*/ 738293 h 5422076"/>
              <a:gd name="connsiteX734" fmla="*/ 1731202 w 9895459"/>
              <a:gd name="connsiteY734" fmla="*/ 738293 h 5422076"/>
              <a:gd name="connsiteX735" fmla="*/ 1719700 w 9895459"/>
              <a:gd name="connsiteY735" fmla="*/ 757794 h 5422076"/>
              <a:gd name="connsiteX736" fmla="*/ 1748338 w 9895459"/>
              <a:gd name="connsiteY736" fmla="*/ 754270 h 5422076"/>
              <a:gd name="connsiteX737" fmla="*/ 1731202 w 9895459"/>
              <a:gd name="connsiteY737" fmla="*/ 738293 h 5422076"/>
              <a:gd name="connsiteX738" fmla="*/ 1983313 w 9895459"/>
              <a:gd name="connsiteY738" fmla="*/ 705163 h 5422076"/>
              <a:gd name="connsiteX739" fmla="*/ 1948337 w 9895459"/>
              <a:gd name="connsiteY739" fmla="*/ 733124 h 5422076"/>
              <a:gd name="connsiteX740" fmla="*/ 1969463 w 9895459"/>
              <a:gd name="connsiteY740" fmla="*/ 755210 h 5422076"/>
              <a:gd name="connsiteX741" fmla="*/ 2025801 w 9895459"/>
              <a:gd name="connsiteY741" fmla="*/ 756855 h 5422076"/>
              <a:gd name="connsiteX742" fmla="*/ 1983313 w 9895459"/>
              <a:gd name="connsiteY742" fmla="*/ 705163 h 5422076"/>
              <a:gd name="connsiteX743" fmla="*/ 2086364 w 9895459"/>
              <a:gd name="connsiteY743" fmla="*/ 618228 h 5422076"/>
              <a:gd name="connsiteX744" fmla="*/ 2033782 w 9895459"/>
              <a:gd name="connsiteY744" fmla="*/ 614469 h 5422076"/>
              <a:gd name="connsiteX745" fmla="*/ 1948337 w 9895459"/>
              <a:gd name="connsiteY745" fmla="*/ 601781 h 5422076"/>
              <a:gd name="connsiteX746" fmla="*/ 1953971 w 9895459"/>
              <a:gd name="connsiteY746" fmla="*/ 625277 h 5422076"/>
              <a:gd name="connsiteX747" fmla="*/ 1992703 w 9895459"/>
              <a:gd name="connsiteY747" fmla="*/ 645014 h 5422076"/>
              <a:gd name="connsiteX748" fmla="*/ 2054205 w 9895459"/>
              <a:gd name="connsiteY748" fmla="*/ 660286 h 5422076"/>
              <a:gd name="connsiteX749" fmla="*/ 2066411 w 9895459"/>
              <a:gd name="connsiteY749" fmla="*/ 702814 h 5422076"/>
              <a:gd name="connsiteX750" fmla="*/ 2066411 w 9895459"/>
              <a:gd name="connsiteY750" fmla="*/ 746516 h 5422076"/>
              <a:gd name="connsiteX751" fmla="*/ 2120871 w 9895459"/>
              <a:gd name="connsiteY751" fmla="*/ 765078 h 5422076"/>
              <a:gd name="connsiteX752" fmla="*/ 2344109 w 9895459"/>
              <a:gd name="connsiteY752" fmla="*/ 757794 h 5422076"/>
              <a:gd name="connsiteX753" fmla="*/ 2408193 w 9895459"/>
              <a:gd name="connsiteY753" fmla="*/ 720436 h 5422076"/>
              <a:gd name="connsiteX754" fmla="*/ 2410540 w 9895459"/>
              <a:gd name="connsiteY754" fmla="*/ 683077 h 5422076"/>
              <a:gd name="connsiteX755" fmla="*/ 2342465 w 9895459"/>
              <a:gd name="connsiteY755" fmla="*/ 659581 h 5422076"/>
              <a:gd name="connsiteX756" fmla="*/ 2269461 w 9895459"/>
              <a:gd name="connsiteY756" fmla="*/ 674149 h 5422076"/>
              <a:gd name="connsiteX757" fmla="*/ 2214297 w 9895459"/>
              <a:gd name="connsiteY757" fmla="*/ 694120 h 5422076"/>
              <a:gd name="connsiteX758" fmla="*/ 2162420 w 9895459"/>
              <a:gd name="connsiteY758" fmla="*/ 692946 h 5422076"/>
              <a:gd name="connsiteX759" fmla="*/ 2115472 w 9895459"/>
              <a:gd name="connsiteY759" fmla="*/ 656762 h 5422076"/>
              <a:gd name="connsiteX760" fmla="*/ 2137068 w 9895459"/>
              <a:gd name="connsiteY760" fmla="*/ 643604 h 5422076"/>
              <a:gd name="connsiteX761" fmla="*/ 2086364 w 9895459"/>
              <a:gd name="connsiteY761" fmla="*/ 617524 h 5422076"/>
              <a:gd name="connsiteX762" fmla="*/ 1746695 w 9895459"/>
              <a:gd name="connsiteY762" fmla="*/ 478663 h 5422076"/>
              <a:gd name="connsiteX763" fmla="*/ 1749043 w 9895459"/>
              <a:gd name="connsiteY763" fmla="*/ 494405 h 5422076"/>
              <a:gd name="connsiteX764" fmla="*/ 1733784 w 9895459"/>
              <a:gd name="connsiteY764" fmla="*/ 510617 h 5422076"/>
              <a:gd name="connsiteX765" fmla="*/ 1795521 w 9895459"/>
              <a:gd name="connsiteY765" fmla="*/ 516726 h 5422076"/>
              <a:gd name="connsiteX766" fmla="*/ 1830028 w 9895459"/>
              <a:gd name="connsiteY766" fmla="*/ 532468 h 5422076"/>
              <a:gd name="connsiteX767" fmla="*/ 1870403 w 9895459"/>
              <a:gd name="connsiteY767" fmla="*/ 542572 h 5422076"/>
              <a:gd name="connsiteX768" fmla="*/ 1878854 w 9895459"/>
              <a:gd name="connsiteY768" fmla="*/ 524950 h 5422076"/>
              <a:gd name="connsiteX769" fmla="*/ 1840826 w 9895459"/>
              <a:gd name="connsiteY769" fmla="*/ 480777 h 5422076"/>
              <a:gd name="connsiteX770" fmla="*/ 1797634 w 9895459"/>
              <a:gd name="connsiteY770" fmla="*/ 460806 h 5422076"/>
              <a:gd name="connsiteX771" fmla="*/ 1765474 w 9895459"/>
              <a:gd name="connsiteY771" fmla="*/ 444593 h 5422076"/>
              <a:gd name="connsiteX772" fmla="*/ 1722517 w 9895459"/>
              <a:gd name="connsiteY772" fmla="*/ 440129 h 5422076"/>
              <a:gd name="connsiteX773" fmla="*/ 1689888 w 9895459"/>
              <a:gd name="connsiteY773" fmla="*/ 464800 h 5422076"/>
              <a:gd name="connsiteX774" fmla="*/ 1746695 w 9895459"/>
              <a:gd name="connsiteY774" fmla="*/ 478663 h 5422076"/>
              <a:gd name="connsiteX775" fmla="*/ 1977445 w 9895459"/>
              <a:gd name="connsiteY775" fmla="*/ 295629 h 5422076"/>
              <a:gd name="connsiteX776" fmla="*/ 1963360 w 9895459"/>
              <a:gd name="connsiteY776" fmla="*/ 346380 h 5422076"/>
              <a:gd name="connsiteX777" fmla="*/ 1999041 w 9895459"/>
              <a:gd name="connsiteY777" fmla="*/ 352019 h 5422076"/>
              <a:gd name="connsiteX778" fmla="*/ 1959839 w 9895459"/>
              <a:gd name="connsiteY778" fmla="*/ 364707 h 5422076"/>
              <a:gd name="connsiteX779" fmla="*/ 1954910 w 9895459"/>
              <a:gd name="connsiteY779" fmla="*/ 395722 h 5422076"/>
              <a:gd name="connsiteX780" fmla="*/ 2006552 w 9895459"/>
              <a:gd name="connsiteY780" fmla="*/ 410289 h 5422076"/>
              <a:gd name="connsiteX781" fmla="*/ 2071575 w 9895459"/>
              <a:gd name="connsiteY781" fmla="*/ 405120 h 5422076"/>
              <a:gd name="connsiteX782" fmla="*/ 2081669 w 9895459"/>
              <a:gd name="connsiteY782" fmla="*/ 424387 h 5422076"/>
              <a:gd name="connsiteX783" fmla="*/ 2018289 w 9895459"/>
              <a:gd name="connsiteY783" fmla="*/ 455167 h 5422076"/>
              <a:gd name="connsiteX784" fmla="*/ 2084486 w 9895459"/>
              <a:gd name="connsiteY784" fmla="*/ 495815 h 5422076"/>
              <a:gd name="connsiteX785" fmla="*/ 2141293 w 9895459"/>
              <a:gd name="connsiteY785" fmla="*/ 488766 h 5422076"/>
              <a:gd name="connsiteX786" fmla="*/ 2172983 w 9895459"/>
              <a:gd name="connsiteY786" fmla="*/ 486416 h 5422076"/>
              <a:gd name="connsiteX787" fmla="*/ 2200917 w 9895459"/>
              <a:gd name="connsiteY787" fmla="*/ 441304 h 5422076"/>
              <a:gd name="connsiteX788" fmla="*/ 2234954 w 9895459"/>
              <a:gd name="connsiteY788" fmla="*/ 421567 h 5422076"/>
              <a:gd name="connsiteX789" fmla="*/ 2242701 w 9895459"/>
              <a:gd name="connsiteY789" fmla="*/ 403945 h 5422076"/>
              <a:gd name="connsiteX790" fmla="*/ 2204673 w 9895459"/>
              <a:gd name="connsiteY790" fmla="*/ 388908 h 5422076"/>
              <a:gd name="connsiteX791" fmla="*/ 2210072 w 9895459"/>
              <a:gd name="connsiteY791" fmla="*/ 360713 h 5422076"/>
              <a:gd name="connsiteX792" fmla="*/ 2178852 w 9895459"/>
              <a:gd name="connsiteY792" fmla="*/ 348965 h 5422076"/>
              <a:gd name="connsiteX793" fmla="*/ 2143641 w 9895459"/>
              <a:gd name="connsiteY793" fmla="*/ 317715 h 5422076"/>
              <a:gd name="connsiteX794" fmla="*/ 2102796 w 9895459"/>
              <a:gd name="connsiteY794" fmla="*/ 296334 h 5422076"/>
              <a:gd name="connsiteX795" fmla="*/ 2029087 w 9895459"/>
              <a:gd name="connsiteY795" fmla="*/ 255686 h 5422076"/>
              <a:gd name="connsiteX796" fmla="*/ 1977445 w 9895459"/>
              <a:gd name="connsiteY796" fmla="*/ 295629 h 5422076"/>
              <a:gd name="connsiteX797" fmla="*/ 1936600 w 9895459"/>
              <a:gd name="connsiteY797" fmla="*/ 514141 h 5422076"/>
              <a:gd name="connsiteX798" fmla="*/ 1923454 w 9895459"/>
              <a:gd name="connsiteY798" fmla="*/ 531293 h 5422076"/>
              <a:gd name="connsiteX799" fmla="*/ 1953032 w 9895459"/>
              <a:gd name="connsiteY799" fmla="*/ 536933 h 5422076"/>
              <a:gd name="connsiteX800" fmla="*/ 2001388 w 9895459"/>
              <a:gd name="connsiteY800" fmla="*/ 507093 h 5422076"/>
              <a:gd name="connsiteX801" fmla="*/ 1968290 w 9895459"/>
              <a:gd name="connsiteY801" fmla="*/ 487121 h 5422076"/>
              <a:gd name="connsiteX802" fmla="*/ 1913595 w 9895459"/>
              <a:gd name="connsiteY802" fmla="*/ 463625 h 5422076"/>
              <a:gd name="connsiteX803" fmla="*/ 1936600 w 9895459"/>
              <a:gd name="connsiteY803" fmla="*/ 514141 h 5422076"/>
              <a:gd name="connsiteX804" fmla="*/ 2916639 w 9895459"/>
              <a:gd name="connsiteY804" fmla="*/ 125754 h 5422076"/>
              <a:gd name="connsiteX805" fmla="*/ 2726500 w 9895459"/>
              <a:gd name="connsiteY805" fmla="*/ 102258 h 5422076"/>
              <a:gd name="connsiteX806" fmla="*/ 2636829 w 9895459"/>
              <a:gd name="connsiteY806" fmla="*/ 89335 h 5422076"/>
              <a:gd name="connsiteX807" fmla="*/ 2475563 w 9895459"/>
              <a:gd name="connsiteY807" fmla="*/ 96384 h 5422076"/>
              <a:gd name="connsiteX808" fmla="*/ 2502089 w 9895459"/>
              <a:gd name="connsiteY808" fmla="*/ 119880 h 5422076"/>
              <a:gd name="connsiteX809" fmla="*/ 2375094 w 9895459"/>
              <a:gd name="connsiteY809" fmla="*/ 126928 h 5422076"/>
              <a:gd name="connsiteX810" fmla="*/ 2339883 w 9895459"/>
              <a:gd name="connsiteY810" fmla="*/ 177680 h 5422076"/>
              <a:gd name="connsiteX811" fmla="*/ 2413592 w 9895459"/>
              <a:gd name="connsiteY811" fmla="*/ 209634 h 5422076"/>
              <a:gd name="connsiteX812" fmla="*/ 2296222 w 9895459"/>
              <a:gd name="connsiteY812" fmla="*/ 180734 h 5422076"/>
              <a:gd name="connsiteX813" fmla="*/ 2213828 w 9895459"/>
              <a:gd name="connsiteY813" fmla="*/ 186608 h 5422076"/>
              <a:gd name="connsiteX814" fmla="*/ 2085660 w 9895459"/>
              <a:gd name="connsiteY814" fmla="*/ 235245 h 5422076"/>
              <a:gd name="connsiteX815" fmla="*/ 2172044 w 9895459"/>
              <a:gd name="connsiteY815" fmla="*/ 289050 h 5422076"/>
              <a:gd name="connsiteX816" fmla="*/ 2278851 w 9895459"/>
              <a:gd name="connsiteY816" fmla="*/ 277067 h 5422076"/>
              <a:gd name="connsiteX817" fmla="*/ 2253499 w 9895459"/>
              <a:gd name="connsiteY817" fmla="*/ 305732 h 5422076"/>
              <a:gd name="connsiteX818" fmla="*/ 2326034 w 9895459"/>
              <a:gd name="connsiteY818" fmla="*/ 288815 h 5422076"/>
              <a:gd name="connsiteX819" fmla="*/ 2430728 w 9895459"/>
              <a:gd name="connsiteY819" fmla="*/ 254981 h 5422076"/>
              <a:gd name="connsiteX820" fmla="*/ 2473450 w 9895459"/>
              <a:gd name="connsiteY820" fmla="*/ 238064 h 5422076"/>
              <a:gd name="connsiteX821" fmla="*/ 2366644 w 9895459"/>
              <a:gd name="connsiteY821" fmla="*/ 303853 h 5422076"/>
              <a:gd name="connsiteX822" fmla="*/ 2239415 w 9895459"/>
              <a:gd name="connsiteY822" fmla="*/ 332753 h 5422076"/>
              <a:gd name="connsiteX823" fmla="*/ 2243875 w 9895459"/>
              <a:gd name="connsiteY823" fmla="*/ 364472 h 5422076"/>
              <a:gd name="connsiteX824" fmla="*/ 2304672 w 9895459"/>
              <a:gd name="connsiteY824" fmla="*/ 418278 h 5422076"/>
              <a:gd name="connsiteX825" fmla="*/ 2320635 w 9895459"/>
              <a:gd name="connsiteY825" fmla="*/ 444124 h 5422076"/>
              <a:gd name="connsiteX826" fmla="*/ 2233076 w 9895459"/>
              <a:gd name="connsiteY826" fmla="*/ 444124 h 5422076"/>
              <a:gd name="connsiteX827" fmla="*/ 2205377 w 9895459"/>
              <a:gd name="connsiteY827" fmla="*/ 497929 h 5422076"/>
              <a:gd name="connsiteX828" fmla="*/ 2265001 w 9895459"/>
              <a:gd name="connsiteY828" fmla="*/ 519780 h 5422076"/>
              <a:gd name="connsiteX829" fmla="*/ 2326034 w 9895459"/>
              <a:gd name="connsiteY829" fmla="*/ 506858 h 5422076"/>
              <a:gd name="connsiteX830" fmla="*/ 2272513 w 9895459"/>
              <a:gd name="connsiteY830" fmla="*/ 540692 h 5422076"/>
              <a:gd name="connsiteX831" fmla="*/ 2210541 w 9895459"/>
              <a:gd name="connsiteY831" fmla="*/ 522835 h 5422076"/>
              <a:gd name="connsiteX832" fmla="*/ 2191293 w 9895459"/>
              <a:gd name="connsiteY832" fmla="*/ 548680 h 5422076"/>
              <a:gd name="connsiteX833" fmla="*/ 2192467 w 9895459"/>
              <a:gd name="connsiteY833" fmla="*/ 578755 h 5422076"/>
              <a:gd name="connsiteX834" fmla="*/ 2150683 w 9895459"/>
              <a:gd name="connsiteY834" fmla="*/ 611415 h 5422076"/>
              <a:gd name="connsiteX835" fmla="*/ 2210541 w 9895459"/>
              <a:gd name="connsiteY835" fmla="*/ 627392 h 5422076"/>
              <a:gd name="connsiteX836" fmla="*/ 2299273 w 9895459"/>
              <a:gd name="connsiteY836" fmla="*/ 624337 h 5422076"/>
              <a:gd name="connsiteX837" fmla="*/ 2352559 w 9895459"/>
              <a:gd name="connsiteY837" fmla="*/ 609535 h 5422076"/>
              <a:gd name="connsiteX838" fmla="*/ 2378381 w 9895459"/>
              <a:gd name="connsiteY838" fmla="*/ 630446 h 5422076"/>
              <a:gd name="connsiteX839" fmla="*/ 2431667 w 9895459"/>
              <a:gd name="connsiteY839" fmla="*/ 619403 h 5422076"/>
              <a:gd name="connsiteX840" fmla="*/ 2455141 w 9895459"/>
              <a:gd name="connsiteY840" fmla="*/ 567712 h 5422076"/>
              <a:gd name="connsiteX841" fmla="*/ 2424155 w 9895459"/>
              <a:gd name="connsiteY841" fmla="*/ 550795 h 5422076"/>
              <a:gd name="connsiteX842" fmla="*/ 2449742 w 9895459"/>
              <a:gd name="connsiteY842" fmla="*/ 487121 h 5422076"/>
              <a:gd name="connsiteX843" fmla="*/ 2528849 w 9895459"/>
              <a:gd name="connsiteY843" fmla="*/ 449293 h 5422076"/>
              <a:gd name="connsiteX844" fmla="*/ 2526736 w 9895459"/>
              <a:gd name="connsiteY844" fmla="*/ 382564 h 5422076"/>
              <a:gd name="connsiteX845" fmla="*/ 2579083 w 9895459"/>
              <a:gd name="connsiteY845" fmla="*/ 370581 h 5422076"/>
              <a:gd name="connsiteX846" fmla="*/ 2649505 w 9895459"/>
              <a:gd name="connsiteY846" fmla="*/ 329698 h 5422076"/>
              <a:gd name="connsiteX847" fmla="*/ 2633543 w 9895459"/>
              <a:gd name="connsiteY847" fmla="*/ 307847 h 5422076"/>
              <a:gd name="connsiteX848" fmla="*/ 2728613 w 9895459"/>
              <a:gd name="connsiteY848" fmla="*/ 263910 h 5422076"/>
              <a:gd name="connsiteX849" fmla="*/ 2831194 w 9895459"/>
              <a:gd name="connsiteY849" fmla="*/ 195302 h 5422076"/>
              <a:gd name="connsiteX850" fmla="*/ 2801382 w 9895459"/>
              <a:gd name="connsiteY850" fmla="*/ 195302 h 5422076"/>
              <a:gd name="connsiteX851" fmla="*/ 2724387 w 9895459"/>
              <a:gd name="connsiteY851" fmla="*/ 187313 h 5422076"/>
              <a:gd name="connsiteX852" fmla="*/ 2881428 w 9895459"/>
              <a:gd name="connsiteY852" fmla="*/ 152539 h 5422076"/>
              <a:gd name="connsiteX853" fmla="*/ 2916639 w 9895459"/>
              <a:gd name="connsiteY853" fmla="*/ 125754 h 5422076"/>
              <a:gd name="connsiteX854" fmla="*/ 2318522 w 9895459"/>
              <a:gd name="connsiteY854" fmla="*/ 816769 h 5422076"/>
              <a:gd name="connsiteX855" fmla="*/ 2171105 w 9895459"/>
              <a:gd name="connsiteY855" fmla="*/ 844494 h 5422076"/>
              <a:gd name="connsiteX856" fmla="*/ 2128382 w 9895459"/>
              <a:gd name="connsiteY856" fmla="*/ 1010611 h 5422076"/>
              <a:gd name="connsiteX857" fmla="*/ 2238241 w 9895459"/>
              <a:gd name="connsiteY857" fmla="*/ 1059482 h 5422076"/>
              <a:gd name="connsiteX858" fmla="*/ 2344109 w 9895459"/>
              <a:gd name="connsiteY858" fmla="*/ 1053373 h 5422076"/>
              <a:gd name="connsiteX859" fmla="*/ 2384719 w 9895459"/>
              <a:gd name="connsiteY859" fmla="*/ 1038571 h 5422076"/>
              <a:gd name="connsiteX860" fmla="*/ 2431667 w 9895459"/>
              <a:gd name="connsiteY860" fmla="*/ 1020479 h 5422076"/>
              <a:gd name="connsiteX861" fmla="*/ 2468990 w 9895459"/>
              <a:gd name="connsiteY861" fmla="*/ 1047499 h 5422076"/>
              <a:gd name="connsiteX862" fmla="*/ 2551384 w 9895459"/>
              <a:gd name="connsiteY862" fmla="*/ 1134199 h 5422076"/>
              <a:gd name="connsiteX863" fmla="*/ 2626031 w 9895459"/>
              <a:gd name="connsiteY863" fmla="*/ 1214790 h 5422076"/>
              <a:gd name="connsiteX864" fmla="*/ 2546924 w 9895459"/>
              <a:gd name="connsiteY864" fmla="*/ 1320287 h 5422076"/>
              <a:gd name="connsiteX865" fmla="*/ 2450915 w 9895459"/>
              <a:gd name="connsiteY865" fmla="*/ 1346133 h 5422076"/>
              <a:gd name="connsiteX866" fmla="*/ 2492464 w 9895459"/>
              <a:gd name="connsiteY866" fmla="*/ 1375973 h 5422076"/>
              <a:gd name="connsiteX867" fmla="*/ 2596219 w 9895459"/>
              <a:gd name="connsiteY867" fmla="*/ 1367984 h 5422076"/>
              <a:gd name="connsiteX868" fmla="*/ 2652557 w 9895459"/>
              <a:gd name="connsiteY868" fmla="*/ 1403228 h 5422076"/>
              <a:gd name="connsiteX869" fmla="*/ 2625797 w 9895459"/>
              <a:gd name="connsiteY869" fmla="*/ 1420145 h 5422076"/>
              <a:gd name="connsiteX870" fmla="*/ 2696219 w 9895459"/>
              <a:gd name="connsiteY870" fmla="*/ 1450925 h 5422076"/>
              <a:gd name="connsiteX871" fmla="*/ 2780725 w 9895459"/>
              <a:gd name="connsiteY871" fmla="*/ 1461028 h 5422076"/>
              <a:gd name="connsiteX872" fmla="*/ 2720866 w 9895459"/>
              <a:gd name="connsiteY872" fmla="*/ 1399234 h 5422076"/>
              <a:gd name="connsiteX873" fmla="*/ 2744340 w 9895459"/>
              <a:gd name="connsiteY873" fmla="*/ 1403228 h 5422076"/>
              <a:gd name="connsiteX874" fmla="*/ 2802086 w 9895459"/>
              <a:gd name="connsiteY874" fmla="*/ 1438002 h 5422076"/>
              <a:gd name="connsiteX875" fmla="*/ 2825560 w 9895459"/>
              <a:gd name="connsiteY875" fmla="*/ 1400173 h 5422076"/>
              <a:gd name="connsiteX876" fmla="*/ 2780725 w 9895459"/>
              <a:gd name="connsiteY876" fmla="*/ 1337439 h 5422076"/>
              <a:gd name="connsiteX877" fmla="*/ 2721805 w 9895459"/>
              <a:gd name="connsiteY877" fmla="*/ 1266951 h 5422076"/>
              <a:gd name="connsiteX878" fmla="*/ 2753965 w 9895459"/>
              <a:gd name="connsiteY878" fmla="*/ 1229123 h 5422076"/>
              <a:gd name="connsiteX879" fmla="*/ 2814762 w 9895459"/>
              <a:gd name="connsiteY879" fmla="*/ 1276115 h 5422076"/>
              <a:gd name="connsiteX880" fmla="*/ 2868283 w 9895459"/>
              <a:gd name="connsiteY880" fmla="*/ 1309949 h 5422076"/>
              <a:gd name="connsiteX881" fmla="*/ 2899269 w 9895459"/>
              <a:gd name="connsiteY881" fmla="*/ 1201398 h 5422076"/>
              <a:gd name="connsiteX882" fmla="*/ 2814762 w 9895459"/>
              <a:gd name="connsiteY882" fmla="*/ 1168503 h 5422076"/>
              <a:gd name="connsiteX883" fmla="*/ 2704904 w 9895459"/>
              <a:gd name="connsiteY883" fmla="*/ 1121512 h 5422076"/>
              <a:gd name="connsiteX884" fmla="*/ 2751852 w 9895459"/>
              <a:gd name="connsiteY884" fmla="*/ 1093551 h 5422076"/>
              <a:gd name="connsiteX885" fmla="*/ 2730256 w 9895459"/>
              <a:gd name="connsiteY885" fmla="*/ 1020009 h 5422076"/>
              <a:gd name="connsiteX886" fmla="*/ 2606313 w 9895459"/>
              <a:gd name="connsiteY886" fmla="*/ 942237 h 5422076"/>
              <a:gd name="connsiteX887" fmla="*/ 2523215 w 9895459"/>
              <a:gd name="connsiteY887" fmla="*/ 879503 h 5422076"/>
              <a:gd name="connsiteX888" fmla="*/ 2403498 w 9895459"/>
              <a:gd name="connsiteY888" fmla="*/ 902999 h 5422076"/>
              <a:gd name="connsiteX889" fmla="*/ 2363827 w 9895459"/>
              <a:gd name="connsiteY889" fmla="*/ 879503 h 5422076"/>
              <a:gd name="connsiteX890" fmla="*/ 2318522 w 9895459"/>
              <a:gd name="connsiteY890" fmla="*/ 816769 h 5422076"/>
              <a:gd name="connsiteX891" fmla="*/ 2365470 w 9895459"/>
              <a:gd name="connsiteY891" fmla="*/ 816769 h 5422076"/>
              <a:gd name="connsiteX892" fmla="*/ 2415704 w 9895459"/>
              <a:gd name="connsiteY892" fmla="*/ 870575 h 5422076"/>
              <a:gd name="connsiteX893" fmla="*/ 2486126 w 9895459"/>
              <a:gd name="connsiteY893" fmla="*/ 853423 h 5422076"/>
              <a:gd name="connsiteX894" fmla="*/ 2366409 w 9895459"/>
              <a:gd name="connsiteY894" fmla="*/ 816769 h 5422076"/>
              <a:gd name="connsiteX895" fmla="*/ 2245752 w 9895459"/>
              <a:gd name="connsiteY895" fmla="*/ 1310184 h 5422076"/>
              <a:gd name="connsiteX896" fmla="*/ 2230025 w 9895459"/>
              <a:gd name="connsiteY896" fmla="*/ 1371743 h 5422076"/>
              <a:gd name="connsiteX897" fmla="*/ 2221105 w 9895459"/>
              <a:gd name="connsiteY897" fmla="*/ 1407692 h 5422076"/>
              <a:gd name="connsiteX898" fmla="*/ 2244579 w 9895459"/>
              <a:gd name="connsiteY898" fmla="*/ 1424139 h 5422076"/>
              <a:gd name="connsiteX899" fmla="*/ 2270870 w 9895459"/>
              <a:gd name="connsiteY899" fmla="*/ 1426254 h 5422076"/>
              <a:gd name="connsiteX900" fmla="*/ 2341292 w 9895459"/>
              <a:gd name="connsiteY900" fmla="*/ 1406047 h 5422076"/>
              <a:gd name="connsiteX901" fmla="*/ 2381198 w 9895459"/>
              <a:gd name="connsiteY901" fmla="*/ 1401583 h 5422076"/>
              <a:gd name="connsiteX902" fmla="*/ 2339648 w 9895459"/>
              <a:gd name="connsiteY902" fmla="*/ 1362815 h 5422076"/>
              <a:gd name="connsiteX903" fmla="*/ 2281902 w 9895459"/>
              <a:gd name="connsiteY903" fmla="*/ 1324751 h 5422076"/>
              <a:gd name="connsiteX904" fmla="*/ 2246691 w 9895459"/>
              <a:gd name="connsiteY904" fmla="*/ 1310419 h 5422076"/>
              <a:gd name="connsiteX905" fmla="*/ 2448098 w 9895459"/>
              <a:gd name="connsiteY905" fmla="*/ 3054757 h 5422076"/>
              <a:gd name="connsiteX906" fmla="*/ 2375564 w 9895459"/>
              <a:gd name="connsiteY906" fmla="*/ 3000012 h 5422076"/>
              <a:gd name="connsiteX907" fmla="*/ 2286832 w 9895459"/>
              <a:gd name="connsiteY907" fmla="*/ 3015989 h 5422076"/>
              <a:gd name="connsiteX908" fmla="*/ 2329555 w 9895459"/>
              <a:gd name="connsiteY908" fmla="*/ 3015989 h 5422076"/>
              <a:gd name="connsiteX909" fmla="*/ 2376503 w 9895459"/>
              <a:gd name="connsiteY909" fmla="*/ 3018339 h 5422076"/>
              <a:gd name="connsiteX910" fmla="*/ 2363827 w 9895459"/>
              <a:gd name="connsiteY910" fmla="*/ 3020923 h 5422076"/>
              <a:gd name="connsiteX911" fmla="*/ 2387301 w 9895459"/>
              <a:gd name="connsiteY911" fmla="*/ 3042539 h 5422076"/>
              <a:gd name="connsiteX912" fmla="*/ 2424859 w 9895459"/>
              <a:gd name="connsiteY912" fmla="*/ 3069560 h 5422076"/>
              <a:gd name="connsiteX913" fmla="*/ 2433779 w 9895459"/>
              <a:gd name="connsiteY913" fmla="*/ 3097755 h 5422076"/>
              <a:gd name="connsiteX914" fmla="*/ 2430728 w 9895459"/>
              <a:gd name="connsiteY914" fmla="*/ 3116552 h 5422076"/>
              <a:gd name="connsiteX915" fmla="*/ 2430728 w 9895459"/>
              <a:gd name="connsiteY915" fmla="*/ 3125715 h 5422076"/>
              <a:gd name="connsiteX916" fmla="*/ 2481431 w 9895459"/>
              <a:gd name="connsiteY916" fmla="*/ 3141928 h 5422076"/>
              <a:gd name="connsiteX917" fmla="*/ 2496924 w 9895459"/>
              <a:gd name="connsiteY917" fmla="*/ 3126185 h 5422076"/>
              <a:gd name="connsiteX918" fmla="*/ 2448098 w 9895459"/>
              <a:gd name="connsiteY918" fmla="*/ 3054757 h 5422076"/>
              <a:gd name="connsiteX919" fmla="*/ 2525797 w 9895459"/>
              <a:gd name="connsiteY919" fmla="*/ 3164249 h 5422076"/>
              <a:gd name="connsiteX920" fmla="*/ 2534483 w 9895459"/>
              <a:gd name="connsiteY920" fmla="*/ 3201137 h 5422076"/>
              <a:gd name="connsiteX921" fmla="*/ 2491995 w 9895459"/>
              <a:gd name="connsiteY921" fmla="*/ 3195968 h 5422076"/>
              <a:gd name="connsiteX922" fmla="*/ 2491995 w 9895459"/>
              <a:gd name="connsiteY922" fmla="*/ 3204897 h 5422076"/>
              <a:gd name="connsiteX923" fmla="*/ 2529318 w 9895459"/>
              <a:gd name="connsiteY923" fmla="*/ 3231212 h 5422076"/>
              <a:gd name="connsiteX924" fmla="*/ 2560774 w 9895459"/>
              <a:gd name="connsiteY924" fmla="*/ 3222988 h 5422076"/>
              <a:gd name="connsiteX925" fmla="*/ 2611243 w 9895459"/>
              <a:gd name="connsiteY925" fmla="*/ 3228158 h 5422076"/>
              <a:gd name="connsiteX926" fmla="*/ 2654670 w 9895459"/>
              <a:gd name="connsiteY926" fmla="*/ 3223693 h 5422076"/>
              <a:gd name="connsiteX927" fmla="*/ 2636829 w 9895459"/>
              <a:gd name="connsiteY927" fmla="*/ 3189624 h 5422076"/>
              <a:gd name="connsiteX928" fmla="*/ 2525797 w 9895459"/>
              <a:gd name="connsiteY928" fmla="*/ 3164718 h 5422076"/>
              <a:gd name="connsiteX929" fmla="*/ 2408427 w 9895459"/>
              <a:gd name="connsiteY929" fmla="*/ 3174587 h 5422076"/>
              <a:gd name="connsiteX930" fmla="*/ 2373216 w 9895459"/>
              <a:gd name="connsiteY930" fmla="*/ 3169418 h 5422076"/>
              <a:gd name="connsiteX931" fmla="*/ 2392935 w 9895459"/>
              <a:gd name="connsiteY931" fmla="*/ 3187275 h 5422076"/>
              <a:gd name="connsiteX932" fmla="*/ 2407723 w 9895459"/>
              <a:gd name="connsiteY932" fmla="*/ 3175057 h 5422076"/>
              <a:gd name="connsiteX933" fmla="*/ 2709364 w 9895459"/>
              <a:gd name="connsiteY933" fmla="*/ 3249539 h 5422076"/>
              <a:gd name="connsiteX934" fmla="*/ 2700209 w 9895459"/>
              <a:gd name="connsiteY934" fmla="*/ 3267161 h 5422076"/>
              <a:gd name="connsiteX935" fmla="*/ 2747157 w 9895459"/>
              <a:gd name="connsiteY935" fmla="*/ 3273270 h 5422076"/>
              <a:gd name="connsiteX936" fmla="*/ 2708660 w 9895459"/>
              <a:gd name="connsiteY936" fmla="*/ 3250009 h 5422076"/>
              <a:gd name="connsiteX937" fmla="*/ 2514530 w 9895459"/>
              <a:gd name="connsiteY937" fmla="*/ 1165684 h 5422076"/>
              <a:gd name="connsiteX938" fmla="*/ 2498568 w 9895459"/>
              <a:gd name="connsiteY938" fmla="*/ 1207507 h 5422076"/>
              <a:gd name="connsiteX939" fmla="*/ 2537300 w 9895459"/>
              <a:gd name="connsiteY939" fmla="*/ 1231003 h 5422076"/>
              <a:gd name="connsiteX940" fmla="*/ 2513826 w 9895459"/>
              <a:gd name="connsiteY940" fmla="*/ 1166154 h 5422076"/>
              <a:gd name="connsiteX941" fmla="*/ 2334015 w 9895459"/>
              <a:gd name="connsiteY941" fmla="*/ 1442466 h 5422076"/>
              <a:gd name="connsiteX942" fmla="*/ 2294344 w 9895459"/>
              <a:gd name="connsiteY942" fmla="*/ 1467842 h 5422076"/>
              <a:gd name="connsiteX943" fmla="*/ 2331902 w 9895459"/>
              <a:gd name="connsiteY943" fmla="*/ 1472306 h 5422076"/>
              <a:gd name="connsiteX944" fmla="*/ 2334015 w 9895459"/>
              <a:gd name="connsiteY944" fmla="*/ 1442466 h 5422076"/>
              <a:gd name="connsiteX945" fmla="*/ 2404437 w 9895459"/>
              <a:gd name="connsiteY945" fmla="*/ 1471366 h 5422076"/>
              <a:gd name="connsiteX946" fmla="*/ 2404437 w 9895459"/>
              <a:gd name="connsiteY946" fmla="*/ 1498151 h 5422076"/>
              <a:gd name="connsiteX947" fmla="*/ 2432840 w 9895459"/>
              <a:gd name="connsiteY947" fmla="*/ 1479825 h 5422076"/>
              <a:gd name="connsiteX948" fmla="*/ 2404437 w 9895459"/>
              <a:gd name="connsiteY948" fmla="*/ 1471366 h 5422076"/>
              <a:gd name="connsiteX949" fmla="*/ 2034721 w 9895459"/>
              <a:gd name="connsiteY949" fmla="*/ 552205 h 5422076"/>
              <a:gd name="connsiteX950" fmla="*/ 1981435 w 9895459"/>
              <a:gd name="connsiteY950" fmla="*/ 565128 h 5422076"/>
              <a:gd name="connsiteX951" fmla="*/ 2073219 w 9895459"/>
              <a:gd name="connsiteY951" fmla="*/ 568652 h 5422076"/>
              <a:gd name="connsiteX952" fmla="*/ 2121810 w 9895459"/>
              <a:gd name="connsiteY952" fmla="*/ 542337 h 5422076"/>
              <a:gd name="connsiteX953" fmla="*/ 2034721 w 9895459"/>
              <a:gd name="connsiteY953" fmla="*/ 552205 h 5422076"/>
              <a:gd name="connsiteX954" fmla="*/ 1834488 w 9895459"/>
              <a:gd name="connsiteY954" fmla="*/ 376220 h 5422076"/>
              <a:gd name="connsiteX955" fmla="*/ 1848338 w 9895459"/>
              <a:gd name="connsiteY955" fmla="*/ 410289 h 5422076"/>
              <a:gd name="connsiteX956" fmla="*/ 1883783 w 9895459"/>
              <a:gd name="connsiteY956" fmla="*/ 386793 h 5422076"/>
              <a:gd name="connsiteX957" fmla="*/ 1834488 w 9895459"/>
              <a:gd name="connsiteY957" fmla="*/ 376220 h 5422076"/>
              <a:gd name="connsiteX958" fmla="*/ 4117804 w 9895459"/>
              <a:gd name="connsiteY958" fmla="*/ 1209621 h 5422076"/>
              <a:gd name="connsiteX959" fmla="*/ 4056067 w 9895459"/>
              <a:gd name="connsiteY959" fmla="*/ 1234762 h 5422076"/>
              <a:gd name="connsiteX960" fmla="*/ 4023439 w 9895459"/>
              <a:gd name="connsiteY960" fmla="*/ 1246745 h 5422076"/>
              <a:gd name="connsiteX961" fmla="*/ 3994800 w 9895459"/>
              <a:gd name="connsiteY961" fmla="*/ 1298201 h 5422076"/>
              <a:gd name="connsiteX962" fmla="*/ 3976726 w 9895459"/>
              <a:gd name="connsiteY962" fmla="*/ 1265307 h 5422076"/>
              <a:gd name="connsiteX963" fmla="*/ 3962171 w 9895459"/>
              <a:gd name="connsiteY963" fmla="*/ 1228418 h 5422076"/>
              <a:gd name="connsiteX964" fmla="*/ 3906538 w 9895459"/>
              <a:gd name="connsiteY964" fmla="*/ 1218315 h 5422076"/>
              <a:gd name="connsiteX965" fmla="*/ 3921796 w 9895459"/>
              <a:gd name="connsiteY965" fmla="*/ 1243690 h 5422076"/>
              <a:gd name="connsiteX966" fmla="*/ 3882595 w 9895459"/>
              <a:gd name="connsiteY966" fmla="*/ 1272121 h 5422076"/>
              <a:gd name="connsiteX967" fmla="*/ 3913580 w 9895459"/>
              <a:gd name="connsiteY967" fmla="*/ 1272121 h 5422076"/>
              <a:gd name="connsiteX968" fmla="*/ 3945270 w 9895459"/>
              <a:gd name="connsiteY968" fmla="*/ 1294207 h 5422076"/>
              <a:gd name="connsiteX969" fmla="*/ 3931890 w 9895459"/>
              <a:gd name="connsiteY969" fmla="*/ 1320287 h 5422076"/>
              <a:gd name="connsiteX970" fmla="*/ 3965223 w 9895459"/>
              <a:gd name="connsiteY970" fmla="*/ 1326161 h 5422076"/>
              <a:gd name="connsiteX971" fmla="*/ 3974848 w 9895459"/>
              <a:gd name="connsiteY971" fmla="*/ 1349657 h 5422076"/>
              <a:gd name="connsiteX972" fmla="*/ 4031889 w 9895459"/>
              <a:gd name="connsiteY972" fmla="*/ 1349657 h 5422076"/>
              <a:gd name="connsiteX973" fmla="*/ 4095974 w 9895459"/>
              <a:gd name="connsiteY973" fmla="*/ 1354591 h 5422076"/>
              <a:gd name="connsiteX974" fmla="*/ 4179541 w 9895459"/>
              <a:gd name="connsiteY974" fmla="*/ 1320757 h 5422076"/>
              <a:gd name="connsiteX975" fmla="*/ 4230010 w 9895459"/>
              <a:gd name="connsiteY975" fmla="*/ 1287628 h 5422076"/>
              <a:gd name="connsiteX976" fmla="*/ 4246911 w 9895459"/>
              <a:gd name="connsiteY976" fmla="*/ 1250739 h 5422076"/>
              <a:gd name="connsiteX977" fmla="*/ 4256066 w 9895459"/>
              <a:gd name="connsiteY977" fmla="*/ 1230063 h 5422076"/>
              <a:gd name="connsiteX978" fmla="*/ 4206771 w 9895459"/>
              <a:gd name="connsiteY978" fmla="*/ 1209621 h 5422076"/>
              <a:gd name="connsiteX979" fmla="*/ 4180010 w 9895459"/>
              <a:gd name="connsiteY979" fmla="*/ 1188710 h 5422076"/>
              <a:gd name="connsiteX980" fmla="*/ 4117804 w 9895459"/>
              <a:gd name="connsiteY980" fmla="*/ 1209856 h 5422076"/>
              <a:gd name="connsiteX981" fmla="*/ 6822009 w 9895459"/>
              <a:gd name="connsiteY981" fmla="*/ 3403202 h 5422076"/>
              <a:gd name="connsiteX982" fmla="*/ 6817784 w 9895459"/>
              <a:gd name="connsiteY982" fmla="*/ 3429753 h 5422076"/>
              <a:gd name="connsiteX983" fmla="*/ 6817784 w 9895459"/>
              <a:gd name="connsiteY983" fmla="*/ 3470871 h 5422076"/>
              <a:gd name="connsiteX984" fmla="*/ 6827174 w 9895459"/>
              <a:gd name="connsiteY984" fmla="*/ 3496951 h 5422076"/>
              <a:gd name="connsiteX985" fmla="*/ 6852056 w 9895459"/>
              <a:gd name="connsiteY985" fmla="*/ 3496951 h 5422076"/>
              <a:gd name="connsiteX986" fmla="*/ 6869661 w 9895459"/>
              <a:gd name="connsiteY986" fmla="*/ 3465466 h 5422076"/>
              <a:gd name="connsiteX987" fmla="*/ 6846187 w 9895459"/>
              <a:gd name="connsiteY987" fmla="*/ 3418475 h 5422076"/>
              <a:gd name="connsiteX988" fmla="*/ 6822009 w 9895459"/>
              <a:gd name="connsiteY988" fmla="*/ 3403437 h 5422076"/>
              <a:gd name="connsiteX989" fmla="*/ 6812151 w 9895459"/>
              <a:gd name="connsiteY989" fmla="*/ 3384875 h 5422076"/>
              <a:gd name="connsiteX990" fmla="*/ 6818019 w 9895459"/>
              <a:gd name="connsiteY990" fmla="*/ 3393334 h 5422076"/>
              <a:gd name="connsiteX991" fmla="*/ 6819897 w 9895459"/>
              <a:gd name="connsiteY991" fmla="*/ 3388635 h 5422076"/>
              <a:gd name="connsiteX992" fmla="*/ 6816611 w 9895459"/>
              <a:gd name="connsiteY992" fmla="*/ 3382761 h 5422076"/>
              <a:gd name="connsiteX993" fmla="*/ 6811916 w 9895459"/>
              <a:gd name="connsiteY993" fmla="*/ 3385815 h 5422076"/>
              <a:gd name="connsiteX994" fmla="*/ 7965663 w 9895459"/>
              <a:gd name="connsiteY994" fmla="*/ 4179508 h 5422076"/>
              <a:gd name="connsiteX995" fmla="*/ 7964254 w 9895459"/>
              <a:gd name="connsiteY995" fmla="*/ 4180918 h 5422076"/>
              <a:gd name="connsiteX996" fmla="*/ 7884678 w 9895459"/>
              <a:gd name="connsiteY996" fmla="*/ 4208643 h 5422076"/>
              <a:gd name="connsiteX997" fmla="*/ 7774819 w 9895459"/>
              <a:gd name="connsiteY997" fmla="*/ 4276546 h 5422076"/>
              <a:gd name="connsiteX998" fmla="*/ 7770125 w 9895459"/>
              <a:gd name="connsiteY998" fmla="*/ 4293698 h 5422076"/>
              <a:gd name="connsiteX999" fmla="*/ 7757213 w 9895459"/>
              <a:gd name="connsiteY999" fmla="*/ 4281011 h 5422076"/>
              <a:gd name="connsiteX1000" fmla="*/ 7749232 w 9895459"/>
              <a:gd name="connsiteY1000" fmla="*/ 4320719 h 5422076"/>
              <a:gd name="connsiteX1001" fmla="*/ 7759561 w 9895459"/>
              <a:gd name="connsiteY1001" fmla="*/ 4374524 h 5422076"/>
              <a:gd name="connsiteX1002" fmla="*/ 7750876 w 9895459"/>
              <a:gd name="connsiteY1002" fmla="*/ 4429035 h 5422076"/>
              <a:gd name="connsiteX1003" fmla="*/ 7786087 w 9895459"/>
              <a:gd name="connsiteY1003" fmla="*/ 4496234 h 5422076"/>
              <a:gd name="connsiteX1004" fmla="*/ 7802049 w 9895459"/>
              <a:gd name="connsiteY1004" fmla="*/ 4545575 h 5422076"/>
              <a:gd name="connsiteX1005" fmla="*/ 7806040 w 9895459"/>
              <a:gd name="connsiteY1005" fmla="*/ 4618647 h 5422076"/>
              <a:gd name="connsiteX1006" fmla="*/ 7796415 w 9895459"/>
              <a:gd name="connsiteY1006" fmla="*/ 4652951 h 5422076"/>
              <a:gd name="connsiteX1007" fmla="*/ 7873410 w 9895459"/>
              <a:gd name="connsiteY1007" fmla="*/ 4672453 h 5422076"/>
              <a:gd name="connsiteX1008" fmla="*/ 7927870 w 9895459"/>
              <a:gd name="connsiteY1008" fmla="*/ 4642613 h 5422076"/>
              <a:gd name="connsiteX1009" fmla="*/ 7985616 w 9895459"/>
              <a:gd name="connsiteY1009" fmla="*/ 4628986 h 5422076"/>
              <a:gd name="connsiteX1010" fmla="*/ 8035381 w 9895459"/>
              <a:gd name="connsiteY1010" fmla="*/ 4612773 h 5422076"/>
              <a:gd name="connsiteX1011" fmla="*/ 8061671 w 9895459"/>
              <a:gd name="connsiteY1011" fmla="*/ 4584343 h 5422076"/>
              <a:gd name="connsiteX1012" fmla="*/ 8099465 w 9895459"/>
              <a:gd name="connsiteY1012" fmla="*/ 4566251 h 5422076"/>
              <a:gd name="connsiteX1013" fmla="*/ 8146413 w 9895459"/>
              <a:gd name="connsiteY1013" fmla="*/ 4557323 h 5422076"/>
              <a:gd name="connsiteX1014" fmla="*/ 8200168 w 9895459"/>
              <a:gd name="connsiteY1014" fmla="*/ 4538761 h 5422076"/>
              <a:gd name="connsiteX1015" fmla="*/ 8285848 w 9895459"/>
              <a:gd name="connsiteY1015" fmla="*/ 4551449 h 5422076"/>
              <a:gd name="connsiteX1016" fmla="*/ 8339603 w 9895459"/>
              <a:gd name="connsiteY1016" fmla="*/ 4584343 h 5422076"/>
              <a:gd name="connsiteX1017" fmla="*/ 8359556 w 9895459"/>
              <a:gd name="connsiteY1017" fmla="*/ 4607839 h 5422076"/>
              <a:gd name="connsiteX1018" fmla="*/ 8378101 w 9895459"/>
              <a:gd name="connsiteY1018" fmla="*/ 4597266 h 5422076"/>
              <a:gd name="connsiteX1019" fmla="*/ 8421293 w 9895459"/>
              <a:gd name="connsiteY1019" fmla="*/ 4563667 h 5422076"/>
              <a:gd name="connsiteX1020" fmla="*/ 8412608 w 9895459"/>
              <a:gd name="connsiteY1020" fmla="*/ 4596561 h 5422076"/>
              <a:gd name="connsiteX1021" fmla="*/ 8405331 w 9895459"/>
              <a:gd name="connsiteY1021" fmla="*/ 4622642 h 5422076"/>
              <a:gd name="connsiteX1022" fmla="*/ 8426222 w 9895459"/>
              <a:gd name="connsiteY1022" fmla="*/ 4607839 h 5422076"/>
              <a:gd name="connsiteX1023" fmla="*/ 8433265 w 9895459"/>
              <a:gd name="connsiteY1023" fmla="*/ 4643553 h 5422076"/>
              <a:gd name="connsiteX1024" fmla="*/ 8450166 w 9895459"/>
              <a:gd name="connsiteY1024" fmla="*/ 4654831 h 5422076"/>
              <a:gd name="connsiteX1025" fmla="*/ 8473640 w 9895459"/>
              <a:gd name="connsiteY1025" fmla="*/ 4690780 h 5422076"/>
              <a:gd name="connsiteX1026" fmla="*/ 8530682 w 9895459"/>
              <a:gd name="connsiteY1026" fmla="*/ 4730958 h 5422076"/>
              <a:gd name="connsiteX1027" fmla="*/ 8581151 w 9895459"/>
              <a:gd name="connsiteY1027" fmla="*/ 4730958 h 5422076"/>
              <a:gd name="connsiteX1028" fmla="*/ 8611432 w 9895459"/>
              <a:gd name="connsiteY1028" fmla="*/ 4718270 h 5422076"/>
              <a:gd name="connsiteX1029" fmla="*/ 8646878 w 9895459"/>
              <a:gd name="connsiteY1029" fmla="*/ 4736127 h 5422076"/>
              <a:gd name="connsiteX1030" fmla="*/ 8706972 w 9895459"/>
              <a:gd name="connsiteY1030" fmla="*/ 4711456 h 5422076"/>
              <a:gd name="connsiteX1031" fmla="*/ 8741244 w 9895459"/>
              <a:gd name="connsiteY1031" fmla="*/ 4699473 h 5422076"/>
              <a:gd name="connsiteX1032" fmla="*/ 8766126 w 9895459"/>
              <a:gd name="connsiteY1032" fmla="*/ 4649427 h 5422076"/>
              <a:gd name="connsiteX1033" fmla="*/ 8786079 w 9895459"/>
              <a:gd name="connsiteY1033" fmla="*/ 4583873 h 5422076"/>
              <a:gd name="connsiteX1034" fmla="*/ 8819882 w 9895459"/>
              <a:gd name="connsiteY1034" fmla="*/ 4526308 h 5422076"/>
              <a:gd name="connsiteX1035" fmla="*/ 8845468 w 9895459"/>
              <a:gd name="connsiteY1035" fmla="*/ 4408829 h 5422076"/>
              <a:gd name="connsiteX1036" fmla="*/ 8838191 w 9895459"/>
              <a:gd name="connsiteY1036" fmla="*/ 4357137 h 5422076"/>
              <a:gd name="connsiteX1037" fmla="*/ 8810257 w 9895459"/>
              <a:gd name="connsiteY1037" fmla="*/ 4305682 h 5422076"/>
              <a:gd name="connsiteX1038" fmla="*/ 8771760 w 9895459"/>
              <a:gd name="connsiteY1038" fmla="*/ 4270672 h 5422076"/>
              <a:gd name="connsiteX1039" fmla="*/ 8761431 w 9895459"/>
              <a:gd name="connsiteY1039" fmla="*/ 4240833 h 5422076"/>
              <a:gd name="connsiteX1040" fmla="*/ 8731619 w 9895459"/>
              <a:gd name="connsiteY1040" fmla="*/ 4230259 h 5422076"/>
              <a:gd name="connsiteX1041" fmla="*/ 8711666 w 9895459"/>
              <a:gd name="connsiteY1041" fmla="*/ 4193606 h 5422076"/>
              <a:gd name="connsiteX1042" fmla="*/ 8660493 w 9895459"/>
              <a:gd name="connsiteY1042" fmla="*/ 4170110 h 5422076"/>
              <a:gd name="connsiteX1043" fmla="*/ 8648287 w 9895459"/>
              <a:gd name="connsiteY1043" fmla="*/ 4136510 h 5422076"/>
              <a:gd name="connsiteX1044" fmla="*/ 8629977 w 9895459"/>
              <a:gd name="connsiteY1044" fmla="*/ 4087404 h 5422076"/>
              <a:gd name="connsiteX1045" fmla="*/ 8621995 w 9895459"/>
              <a:gd name="connsiteY1045" fmla="*/ 4060619 h 5422076"/>
              <a:gd name="connsiteX1046" fmla="*/ 8606033 w 9895459"/>
              <a:gd name="connsiteY1046" fmla="*/ 4027724 h 5422076"/>
              <a:gd name="connsiteX1047" fmla="*/ 8574343 w 9895459"/>
              <a:gd name="connsiteY1047" fmla="*/ 4004228 h 5422076"/>
              <a:gd name="connsiteX1048" fmla="*/ 8546175 w 9895459"/>
              <a:gd name="connsiteY1048" fmla="*/ 3940084 h 5422076"/>
              <a:gd name="connsiteX1049" fmla="*/ 8529039 w 9895459"/>
              <a:gd name="connsiteY1049" fmla="*/ 3950893 h 5422076"/>
              <a:gd name="connsiteX1050" fmla="*/ 8513546 w 9895459"/>
              <a:gd name="connsiteY1050" fmla="*/ 4000704 h 5422076"/>
              <a:gd name="connsiteX1051" fmla="*/ 8521997 w 9895459"/>
              <a:gd name="connsiteY1051" fmla="*/ 4057094 h 5422076"/>
              <a:gd name="connsiteX1052" fmla="*/ 8492654 w 9895459"/>
              <a:gd name="connsiteY1052" fmla="*/ 4123823 h 5422076"/>
              <a:gd name="connsiteX1053" fmla="*/ 8462842 w 9895459"/>
              <a:gd name="connsiteY1053" fmla="*/ 4121238 h 5422076"/>
              <a:gd name="connsiteX1054" fmla="*/ 8430682 w 9895459"/>
              <a:gd name="connsiteY1054" fmla="*/ 4092808 h 5422076"/>
              <a:gd name="connsiteX1055" fmla="*/ 8356035 w 9895459"/>
              <a:gd name="connsiteY1055" fmla="*/ 4058504 h 5422076"/>
              <a:gd name="connsiteX1056" fmla="*/ 8356035 w 9895459"/>
              <a:gd name="connsiteY1056" fmla="*/ 4026550 h 5422076"/>
              <a:gd name="connsiteX1057" fmla="*/ 8381622 w 9895459"/>
              <a:gd name="connsiteY1057" fmla="*/ 3987311 h 5422076"/>
              <a:gd name="connsiteX1058" fmla="*/ 8374580 w 9895459"/>
              <a:gd name="connsiteY1058" fmla="*/ 3963815 h 5422076"/>
              <a:gd name="connsiteX1059" fmla="*/ 8308853 w 9895459"/>
              <a:gd name="connsiteY1059" fmla="*/ 3954417 h 5422076"/>
              <a:gd name="connsiteX1060" fmla="*/ 8267304 w 9895459"/>
              <a:gd name="connsiteY1060" fmla="*/ 3967810 h 5422076"/>
              <a:gd name="connsiteX1061" fmla="*/ 8261904 w 9895459"/>
              <a:gd name="connsiteY1061" fmla="*/ 3984727 h 5422076"/>
              <a:gd name="connsiteX1062" fmla="*/ 8209088 w 9895459"/>
              <a:gd name="connsiteY1062" fmla="*/ 3989191 h 5422076"/>
              <a:gd name="connsiteX1063" fmla="*/ 8191013 w 9895459"/>
              <a:gd name="connsiteY1063" fmla="*/ 4030074 h 5422076"/>
              <a:gd name="connsiteX1064" fmla="*/ 8182797 w 9895459"/>
              <a:gd name="connsiteY1064" fmla="*/ 4054980 h 5422076"/>
              <a:gd name="connsiteX1065" fmla="*/ 8122469 w 9895459"/>
              <a:gd name="connsiteY1065" fmla="*/ 4031484 h 5422076"/>
              <a:gd name="connsiteX1066" fmla="*/ 8087962 w 9895459"/>
              <a:gd name="connsiteY1066" fmla="*/ 4040412 h 5422076"/>
              <a:gd name="connsiteX1067" fmla="*/ 8001813 w 9895459"/>
              <a:gd name="connsiteY1067" fmla="*/ 4110900 h 5422076"/>
              <a:gd name="connsiteX1068" fmla="*/ 7965663 w 9895459"/>
              <a:gd name="connsiteY1068" fmla="*/ 4179743 h 5422076"/>
              <a:gd name="connsiteX1069" fmla="*/ 7253462 w 9895459"/>
              <a:gd name="connsiteY1069" fmla="*/ 3506584 h 5422076"/>
              <a:gd name="connsiteX1070" fmla="*/ 7249706 w 9895459"/>
              <a:gd name="connsiteY1070" fmla="*/ 3519977 h 5422076"/>
              <a:gd name="connsiteX1071" fmla="*/ 7280691 w 9895459"/>
              <a:gd name="connsiteY1071" fmla="*/ 3554046 h 5422076"/>
              <a:gd name="connsiteX1072" fmla="*/ 7309095 w 9895459"/>
              <a:gd name="connsiteY1072" fmla="*/ 3568849 h 5422076"/>
              <a:gd name="connsiteX1073" fmla="*/ 7325527 w 9895459"/>
              <a:gd name="connsiteY1073" fmla="*/ 3602213 h 5422076"/>
              <a:gd name="connsiteX1074" fmla="*/ 7346888 w 9895459"/>
              <a:gd name="connsiteY1074" fmla="*/ 3622654 h 5422076"/>
              <a:gd name="connsiteX1075" fmla="*/ 7364494 w 9895459"/>
              <a:gd name="connsiteY1075" fmla="*/ 3655549 h 5422076"/>
              <a:gd name="connsiteX1076" fmla="*/ 7383273 w 9895459"/>
              <a:gd name="connsiteY1076" fmla="*/ 3683274 h 5422076"/>
              <a:gd name="connsiteX1077" fmla="*/ 7406747 w 9895459"/>
              <a:gd name="connsiteY1077" fmla="*/ 3733085 h 5422076"/>
              <a:gd name="connsiteX1078" fmla="*/ 7457920 w 9895459"/>
              <a:gd name="connsiteY1078" fmla="*/ 3785011 h 5422076"/>
              <a:gd name="connsiteX1079" fmla="*/ 7504868 w 9895459"/>
              <a:gd name="connsiteY1079" fmla="*/ 3825659 h 5422076"/>
              <a:gd name="connsiteX1080" fmla="*/ 7528342 w 9895459"/>
              <a:gd name="connsiteY1080" fmla="*/ 3822840 h 5422076"/>
              <a:gd name="connsiteX1081" fmla="*/ 7544305 w 9895459"/>
              <a:gd name="connsiteY1081" fmla="*/ 3780547 h 5422076"/>
              <a:gd name="connsiteX1082" fmla="*/ 7532098 w 9895459"/>
              <a:gd name="connsiteY1082" fmla="*/ 3733555 h 5422076"/>
              <a:gd name="connsiteX1083" fmla="*/ 7506980 w 9895459"/>
              <a:gd name="connsiteY1083" fmla="*/ 3719693 h 5422076"/>
              <a:gd name="connsiteX1084" fmla="*/ 7487732 w 9895459"/>
              <a:gd name="connsiteY1084" fmla="*/ 3686798 h 5422076"/>
              <a:gd name="connsiteX1085" fmla="*/ 7476465 w 9895459"/>
              <a:gd name="connsiteY1085" fmla="*/ 3671291 h 5422076"/>
              <a:gd name="connsiteX1086" fmla="*/ 7473883 w 9895459"/>
              <a:gd name="connsiteY1086" fmla="*/ 3647795 h 5422076"/>
              <a:gd name="connsiteX1087" fmla="*/ 7454634 w 9895459"/>
              <a:gd name="connsiteY1087" fmla="*/ 3627823 h 5422076"/>
              <a:gd name="connsiteX1088" fmla="*/ 7414024 w 9895459"/>
              <a:gd name="connsiteY1088" fmla="*/ 3608557 h 5422076"/>
              <a:gd name="connsiteX1089" fmla="*/ 7360034 w 9895459"/>
              <a:gd name="connsiteY1089" fmla="*/ 3570963 h 5422076"/>
              <a:gd name="connsiteX1090" fmla="*/ 7323884 w 9895459"/>
              <a:gd name="connsiteY1090" fmla="*/ 3533370 h 5422076"/>
              <a:gd name="connsiteX1091" fmla="*/ 7253462 w 9895459"/>
              <a:gd name="connsiteY1091" fmla="*/ 3506584 h 5422076"/>
              <a:gd name="connsiteX1092" fmla="*/ 7564257 w 9895459"/>
              <a:gd name="connsiteY1092" fmla="*/ 3827774 h 5422076"/>
              <a:gd name="connsiteX1093" fmla="*/ 7536558 w 9895459"/>
              <a:gd name="connsiteY1093" fmla="*/ 3835763 h 5422076"/>
              <a:gd name="connsiteX1094" fmla="*/ 7542426 w 9895459"/>
              <a:gd name="connsiteY1094" fmla="*/ 3851270 h 5422076"/>
              <a:gd name="connsiteX1095" fmla="*/ 7552520 w 9895459"/>
              <a:gd name="connsiteY1095" fmla="*/ 3860198 h 5422076"/>
              <a:gd name="connsiteX1096" fmla="*/ 7573412 w 9895459"/>
              <a:gd name="connsiteY1096" fmla="*/ 3869596 h 5422076"/>
              <a:gd name="connsiteX1097" fmla="*/ 7627402 w 9895459"/>
              <a:gd name="connsiteY1097" fmla="*/ 3871946 h 5422076"/>
              <a:gd name="connsiteX1098" fmla="*/ 7674350 w 9895459"/>
              <a:gd name="connsiteY1098" fmla="*/ 3887924 h 5422076"/>
              <a:gd name="connsiteX1099" fmla="*/ 7755571 w 9895459"/>
              <a:gd name="connsiteY1099" fmla="*/ 3890508 h 5422076"/>
              <a:gd name="connsiteX1100" fmla="*/ 7756744 w 9895459"/>
              <a:gd name="connsiteY1100" fmla="*/ 3874531 h 5422076"/>
              <a:gd name="connsiteX1101" fmla="*/ 7724115 w 9895459"/>
              <a:gd name="connsiteY1101" fmla="*/ 3856204 h 5422076"/>
              <a:gd name="connsiteX1102" fmla="*/ 7671768 w 9895459"/>
              <a:gd name="connsiteY1102" fmla="*/ 3841167 h 5422076"/>
              <a:gd name="connsiteX1103" fmla="*/ 7647120 w 9895459"/>
              <a:gd name="connsiteY1103" fmla="*/ 3848685 h 5422076"/>
              <a:gd name="connsiteX1104" fmla="*/ 7607684 w 9895459"/>
              <a:gd name="connsiteY1104" fmla="*/ 3840227 h 5422076"/>
              <a:gd name="connsiteX1105" fmla="*/ 7578342 w 9895459"/>
              <a:gd name="connsiteY1105" fmla="*/ 3824720 h 5422076"/>
              <a:gd name="connsiteX1106" fmla="*/ 7563553 w 9895459"/>
              <a:gd name="connsiteY1106" fmla="*/ 3827774 h 5422076"/>
              <a:gd name="connsiteX1107" fmla="*/ 7835617 w 9895459"/>
              <a:gd name="connsiteY1107" fmla="*/ 3882519 h 5422076"/>
              <a:gd name="connsiteX1108" fmla="*/ 7815429 w 9895459"/>
              <a:gd name="connsiteY1108" fmla="*/ 3894972 h 5422076"/>
              <a:gd name="connsiteX1109" fmla="*/ 7845945 w 9895459"/>
              <a:gd name="connsiteY1109" fmla="*/ 3898966 h 5422076"/>
              <a:gd name="connsiteX1110" fmla="*/ 7902518 w 9895459"/>
              <a:gd name="connsiteY1110" fmla="*/ 3886984 h 5422076"/>
              <a:gd name="connsiteX1111" fmla="*/ 7885851 w 9895459"/>
              <a:gd name="connsiteY1111" fmla="*/ 3881580 h 5422076"/>
              <a:gd name="connsiteX1112" fmla="*/ 7859091 w 9895459"/>
              <a:gd name="connsiteY1112" fmla="*/ 3886044 h 5422076"/>
              <a:gd name="connsiteX1113" fmla="*/ 7834912 w 9895459"/>
              <a:gd name="connsiteY1113" fmla="*/ 3882519 h 5422076"/>
              <a:gd name="connsiteX1114" fmla="*/ 7935147 w 9895459"/>
              <a:gd name="connsiteY1114" fmla="*/ 3880640 h 5422076"/>
              <a:gd name="connsiteX1115" fmla="*/ 7933503 w 9895459"/>
              <a:gd name="connsiteY1115" fmla="*/ 3891448 h 5422076"/>
              <a:gd name="connsiteX1116" fmla="*/ 7973410 w 9895459"/>
              <a:gd name="connsiteY1116" fmla="*/ 3894972 h 5422076"/>
              <a:gd name="connsiteX1117" fmla="*/ 8007211 w 9895459"/>
              <a:gd name="connsiteY1117" fmla="*/ 3885574 h 5422076"/>
              <a:gd name="connsiteX1118" fmla="*/ 8051343 w 9895459"/>
              <a:gd name="connsiteY1118" fmla="*/ 3880640 h 5422076"/>
              <a:gd name="connsiteX1119" fmla="*/ 8068010 w 9895459"/>
              <a:gd name="connsiteY1119" fmla="*/ 3878525 h 5422076"/>
              <a:gd name="connsiteX1120" fmla="*/ 8055099 w 9895459"/>
              <a:gd name="connsiteY1120" fmla="*/ 3875470 h 5422076"/>
              <a:gd name="connsiteX1121" fmla="*/ 8024817 w 9895459"/>
              <a:gd name="connsiteY1121" fmla="*/ 3875470 h 5422076"/>
              <a:gd name="connsiteX1122" fmla="*/ 7986320 w 9895459"/>
              <a:gd name="connsiteY1122" fmla="*/ 3884869 h 5422076"/>
              <a:gd name="connsiteX1123" fmla="*/ 7959090 w 9895459"/>
              <a:gd name="connsiteY1123" fmla="*/ 3881814 h 5422076"/>
              <a:gd name="connsiteX1124" fmla="*/ 7934208 w 9895459"/>
              <a:gd name="connsiteY1124" fmla="*/ 3880640 h 5422076"/>
              <a:gd name="connsiteX1125" fmla="*/ 8041953 w 9895459"/>
              <a:gd name="connsiteY1125" fmla="*/ 3904136 h 5422076"/>
              <a:gd name="connsiteX1126" fmla="*/ 8041953 w 9895459"/>
              <a:gd name="connsiteY1126" fmla="*/ 3904136 h 5422076"/>
              <a:gd name="connsiteX1127" fmla="*/ 8029277 w 9895459"/>
              <a:gd name="connsiteY1127" fmla="*/ 3922932 h 5422076"/>
              <a:gd name="connsiteX1128" fmla="*/ 8027869 w 9895459"/>
              <a:gd name="connsiteY1128" fmla="*/ 3933505 h 5422076"/>
              <a:gd name="connsiteX1129" fmla="*/ 8062141 w 9895459"/>
              <a:gd name="connsiteY1129" fmla="*/ 3917528 h 5422076"/>
              <a:gd name="connsiteX1130" fmla="*/ 8092657 w 9895459"/>
              <a:gd name="connsiteY1130" fmla="*/ 3897322 h 5422076"/>
              <a:gd name="connsiteX1131" fmla="*/ 8125286 w 9895459"/>
              <a:gd name="connsiteY1131" fmla="*/ 3875470 h 5422076"/>
              <a:gd name="connsiteX1132" fmla="*/ 8098526 w 9895459"/>
              <a:gd name="connsiteY1132" fmla="*/ 3877115 h 5422076"/>
              <a:gd name="connsiteX1133" fmla="*/ 8068010 w 9895459"/>
              <a:gd name="connsiteY1133" fmla="*/ 3887454 h 5422076"/>
              <a:gd name="connsiteX1134" fmla="*/ 8041249 w 9895459"/>
              <a:gd name="connsiteY1134" fmla="*/ 3904840 h 5422076"/>
              <a:gd name="connsiteX1135" fmla="*/ 7930217 w 9895459"/>
              <a:gd name="connsiteY1135" fmla="*/ 3912124 h 5422076"/>
              <a:gd name="connsiteX1136" fmla="*/ 7901813 w 9895459"/>
              <a:gd name="connsiteY1136" fmla="*/ 3909540 h 5422076"/>
              <a:gd name="connsiteX1137" fmla="*/ 7909325 w 9895459"/>
              <a:gd name="connsiteY1137" fmla="*/ 3922698 h 5422076"/>
              <a:gd name="connsiteX1138" fmla="*/ 7946180 w 9895459"/>
              <a:gd name="connsiteY1138" fmla="*/ 3929511 h 5422076"/>
              <a:gd name="connsiteX1139" fmla="*/ 7929513 w 9895459"/>
              <a:gd name="connsiteY1139" fmla="*/ 3912829 h 5422076"/>
              <a:gd name="connsiteX1140" fmla="*/ 7802519 w 9895459"/>
              <a:gd name="connsiteY1140" fmla="*/ 3496951 h 5422076"/>
              <a:gd name="connsiteX1141" fmla="*/ 7798293 w 9895459"/>
              <a:gd name="connsiteY1141" fmla="*/ 3515513 h 5422076"/>
              <a:gd name="connsiteX1142" fmla="*/ 7765664 w 9895459"/>
              <a:gd name="connsiteY1142" fmla="*/ 3535719 h 5422076"/>
              <a:gd name="connsiteX1143" fmla="*/ 7728810 w 9895459"/>
              <a:gd name="connsiteY1143" fmla="*/ 3566734 h 5422076"/>
              <a:gd name="connsiteX1144" fmla="*/ 7686557 w 9895459"/>
              <a:gd name="connsiteY1144" fmla="*/ 3593050 h 5422076"/>
              <a:gd name="connsiteX1145" fmla="*/ 7686956 w 9895459"/>
              <a:gd name="connsiteY1145" fmla="*/ 3612974 h 5422076"/>
              <a:gd name="connsiteX1146" fmla="*/ 7690312 w 9895459"/>
              <a:gd name="connsiteY1146" fmla="*/ 3615371 h 5422076"/>
              <a:gd name="connsiteX1147" fmla="*/ 7666838 w 9895459"/>
              <a:gd name="connsiteY1147" fmla="*/ 3612081 h 5422076"/>
              <a:gd name="connsiteX1148" fmla="*/ 7648764 w 9895459"/>
              <a:gd name="connsiteY1148" fmla="*/ 3597514 h 5422076"/>
              <a:gd name="connsiteX1149" fmla="*/ 7629515 w 9895459"/>
              <a:gd name="connsiteY1149" fmla="*/ 3615371 h 5422076"/>
              <a:gd name="connsiteX1150" fmla="*/ 7631158 w 9895459"/>
              <a:gd name="connsiteY1150" fmla="*/ 3646855 h 5422076"/>
              <a:gd name="connsiteX1151" fmla="*/ 7625290 w 9895459"/>
              <a:gd name="connsiteY1151" fmla="*/ 3665652 h 5422076"/>
              <a:gd name="connsiteX1152" fmla="*/ 7635383 w 9895459"/>
              <a:gd name="connsiteY1152" fmla="*/ 3689148 h 5422076"/>
              <a:gd name="connsiteX1153" fmla="*/ 7653693 w 9895459"/>
              <a:gd name="connsiteY1153" fmla="*/ 3693612 h 5422076"/>
              <a:gd name="connsiteX1154" fmla="*/ 7666838 w 9895459"/>
              <a:gd name="connsiteY1154" fmla="*/ 3738959 h 5422076"/>
              <a:gd name="connsiteX1155" fmla="*/ 7697355 w 9895459"/>
              <a:gd name="connsiteY1155" fmla="*/ 3738959 h 5422076"/>
              <a:gd name="connsiteX1156" fmla="*/ 7728341 w 9895459"/>
              <a:gd name="connsiteY1156" fmla="*/ 3742953 h 5422076"/>
              <a:gd name="connsiteX1157" fmla="*/ 7763082 w 9895459"/>
              <a:gd name="connsiteY1157" fmla="*/ 3746948 h 5422076"/>
              <a:gd name="connsiteX1158" fmla="*/ 7807448 w 9895459"/>
              <a:gd name="connsiteY1158" fmla="*/ 3758461 h 5422076"/>
              <a:gd name="connsiteX1159" fmla="*/ 7823880 w 9895459"/>
              <a:gd name="connsiteY1159" fmla="*/ 3742953 h 5422076"/>
              <a:gd name="connsiteX1160" fmla="*/ 7839372 w 9895459"/>
              <a:gd name="connsiteY1160" fmla="*/ 3695961 h 5422076"/>
              <a:gd name="connsiteX1161" fmla="*/ 7856040 w 9895459"/>
              <a:gd name="connsiteY1161" fmla="*/ 3669881 h 5422076"/>
              <a:gd name="connsiteX1162" fmla="*/ 7866133 w 9895459"/>
              <a:gd name="connsiteY1162" fmla="*/ 3631583 h 5422076"/>
              <a:gd name="connsiteX1163" fmla="*/ 7885382 w 9895459"/>
              <a:gd name="connsiteY1163" fmla="*/ 3629233 h 5422076"/>
              <a:gd name="connsiteX1164" fmla="*/ 7892189 w 9895459"/>
              <a:gd name="connsiteY1164" fmla="*/ 3614196 h 5422076"/>
              <a:gd name="connsiteX1165" fmla="*/ 7870358 w 9895459"/>
              <a:gd name="connsiteY1165" fmla="*/ 3599863 h 5422076"/>
              <a:gd name="connsiteX1166" fmla="*/ 7865663 w 9895459"/>
              <a:gd name="connsiteY1166" fmla="*/ 3566029 h 5422076"/>
              <a:gd name="connsiteX1167" fmla="*/ 7864490 w 9895459"/>
              <a:gd name="connsiteY1167" fmla="*/ 3542533 h 5422076"/>
              <a:gd name="connsiteX1168" fmla="*/ 7882095 w 9895459"/>
              <a:gd name="connsiteY1168" fmla="*/ 3521152 h 5422076"/>
              <a:gd name="connsiteX1169" fmla="*/ 7898292 w 9895459"/>
              <a:gd name="connsiteY1169" fmla="*/ 3504235 h 5422076"/>
              <a:gd name="connsiteX1170" fmla="*/ 7885851 w 9895459"/>
              <a:gd name="connsiteY1170" fmla="*/ 3492017 h 5422076"/>
              <a:gd name="connsiteX1171" fmla="*/ 7842659 w 9895459"/>
              <a:gd name="connsiteY1171" fmla="*/ 3454423 h 5422076"/>
              <a:gd name="connsiteX1172" fmla="*/ 7801814 w 9895459"/>
              <a:gd name="connsiteY1172" fmla="*/ 3497656 h 5422076"/>
              <a:gd name="connsiteX1173" fmla="*/ 9380910 w 9895459"/>
              <a:gd name="connsiteY1173" fmla="*/ 4554269 h 5422076"/>
              <a:gd name="connsiteX1174" fmla="*/ 9383023 w 9895459"/>
              <a:gd name="connsiteY1174" fmla="*/ 4567191 h 5422076"/>
              <a:gd name="connsiteX1175" fmla="*/ 9403445 w 9895459"/>
              <a:gd name="connsiteY1175" fmla="*/ 4577529 h 5422076"/>
              <a:gd name="connsiteX1176" fmla="*/ 9421520 w 9895459"/>
              <a:gd name="connsiteY1176" fmla="*/ 4612538 h 5422076"/>
              <a:gd name="connsiteX1177" fmla="*/ 9433727 w 9895459"/>
              <a:gd name="connsiteY1177" fmla="*/ 4627811 h 5422076"/>
              <a:gd name="connsiteX1178" fmla="*/ 9433727 w 9895459"/>
              <a:gd name="connsiteY1178" fmla="*/ 4671278 h 5422076"/>
              <a:gd name="connsiteX1179" fmla="*/ 9419173 w 9895459"/>
              <a:gd name="connsiteY1179" fmla="*/ 4702998 h 5422076"/>
              <a:gd name="connsiteX1180" fmla="*/ 9441239 w 9895459"/>
              <a:gd name="connsiteY1180" fmla="*/ 4715920 h 5422076"/>
              <a:gd name="connsiteX1181" fmla="*/ 9445464 w 9895459"/>
              <a:gd name="connsiteY1181" fmla="*/ 4730958 h 5422076"/>
              <a:gd name="connsiteX1182" fmla="*/ 9430440 w 9895459"/>
              <a:gd name="connsiteY1182" fmla="*/ 4748815 h 5422076"/>
              <a:gd name="connsiteX1183" fmla="*/ 9463538 w 9895459"/>
              <a:gd name="connsiteY1183" fmla="*/ 4748815 h 5422076"/>
              <a:gd name="connsiteX1184" fmla="*/ 9497341 w 9895459"/>
              <a:gd name="connsiteY1184" fmla="*/ 4701823 h 5422076"/>
              <a:gd name="connsiteX1185" fmla="*/ 9504149 w 9895459"/>
              <a:gd name="connsiteY1185" fmla="*/ 4683496 h 5422076"/>
              <a:gd name="connsiteX1186" fmla="*/ 9525510 w 9895459"/>
              <a:gd name="connsiteY1186" fmla="*/ 4664934 h 5422076"/>
              <a:gd name="connsiteX1187" fmla="*/ 9533021 w 9895459"/>
              <a:gd name="connsiteY1187" fmla="*/ 4631570 h 5422076"/>
              <a:gd name="connsiteX1188" fmla="*/ 9505792 w 9895459"/>
              <a:gd name="connsiteY1188" fmla="*/ 4643083 h 5422076"/>
              <a:gd name="connsiteX1189" fmla="*/ 9480205 w 9895459"/>
              <a:gd name="connsiteY1189" fmla="*/ 4640968 h 5422076"/>
              <a:gd name="connsiteX1190" fmla="*/ 9462599 w 9895459"/>
              <a:gd name="connsiteY1190" fmla="*/ 4625696 h 5422076"/>
              <a:gd name="connsiteX1191" fmla="*/ 9452976 w 9895459"/>
              <a:gd name="connsiteY1191" fmla="*/ 4610189 h 5422076"/>
              <a:gd name="connsiteX1192" fmla="*/ 9441708 w 9895459"/>
              <a:gd name="connsiteY1192" fmla="*/ 4621702 h 5422076"/>
              <a:gd name="connsiteX1193" fmla="*/ 9429971 w 9895459"/>
              <a:gd name="connsiteY1193" fmla="*/ 4600790 h 5422076"/>
              <a:gd name="connsiteX1194" fmla="*/ 9420346 w 9895459"/>
              <a:gd name="connsiteY1194" fmla="*/ 4581289 h 5422076"/>
              <a:gd name="connsiteX1195" fmla="*/ 9401098 w 9895459"/>
              <a:gd name="connsiteY1195" fmla="*/ 4558968 h 5422076"/>
              <a:gd name="connsiteX1196" fmla="*/ 9380206 w 9895459"/>
              <a:gd name="connsiteY1196" fmla="*/ 4554738 h 5422076"/>
              <a:gd name="connsiteX1197" fmla="*/ 9384196 w 9895459"/>
              <a:gd name="connsiteY1197" fmla="*/ 4734952 h 5422076"/>
              <a:gd name="connsiteX1198" fmla="*/ 9355793 w 9895459"/>
              <a:gd name="connsiteY1198" fmla="*/ 4766202 h 5422076"/>
              <a:gd name="connsiteX1199" fmla="*/ 9336075 w 9895459"/>
              <a:gd name="connsiteY1199" fmla="*/ 4801681 h 5422076"/>
              <a:gd name="connsiteX1200" fmla="*/ 9290770 w 9895459"/>
              <a:gd name="connsiteY1200" fmla="*/ 4836925 h 5422076"/>
              <a:gd name="connsiteX1201" fmla="*/ 9246874 w 9895459"/>
              <a:gd name="connsiteY1201" fmla="*/ 4868409 h 5422076"/>
              <a:gd name="connsiteX1202" fmla="*/ 9204151 w 9895459"/>
              <a:gd name="connsiteY1202" fmla="*/ 4924094 h 5422076"/>
              <a:gd name="connsiteX1203" fmla="*/ 9237249 w 9895459"/>
              <a:gd name="connsiteY1203" fmla="*/ 4933023 h 5422076"/>
              <a:gd name="connsiteX1204" fmla="*/ 9301333 w 9895459"/>
              <a:gd name="connsiteY1204" fmla="*/ 4933023 h 5422076"/>
              <a:gd name="connsiteX1205" fmla="*/ 9343587 w 9895459"/>
              <a:gd name="connsiteY1205" fmla="*/ 4859246 h 5422076"/>
              <a:gd name="connsiteX1206" fmla="*/ 9379267 w 9895459"/>
              <a:gd name="connsiteY1206" fmla="*/ 4824472 h 5422076"/>
              <a:gd name="connsiteX1207" fmla="*/ 9421990 w 9895459"/>
              <a:gd name="connsiteY1207" fmla="*/ 4772781 h 5422076"/>
              <a:gd name="connsiteX1208" fmla="*/ 9415182 w 9895459"/>
              <a:gd name="connsiteY1208" fmla="*/ 4745290 h 5422076"/>
              <a:gd name="connsiteX1209" fmla="*/ 9395229 w 9895459"/>
              <a:gd name="connsiteY1209" fmla="*/ 4755394 h 5422076"/>
              <a:gd name="connsiteX1210" fmla="*/ 9383492 w 9895459"/>
              <a:gd name="connsiteY1210" fmla="*/ 4735422 h 5422076"/>
              <a:gd name="connsiteX1211" fmla="*/ 9258141 w 9895459"/>
              <a:gd name="connsiteY1211" fmla="*/ 4926209 h 5422076"/>
              <a:gd name="connsiteX1212" fmla="*/ 9232789 w 9895459"/>
              <a:gd name="connsiteY1212" fmla="*/ 4953700 h 5422076"/>
              <a:gd name="connsiteX1213" fmla="*/ 9256263 w 9895459"/>
              <a:gd name="connsiteY1213" fmla="*/ 4948060 h 5422076"/>
              <a:gd name="connsiteX1214" fmla="*/ 9257437 w 9895459"/>
              <a:gd name="connsiteY1214" fmla="*/ 4926679 h 5422076"/>
              <a:gd name="connsiteX1215" fmla="*/ 8622935 w 9895459"/>
              <a:gd name="connsiteY1215" fmla="*/ 4795572 h 5422076"/>
              <a:gd name="connsiteX1216" fmla="*/ 8608616 w 9895459"/>
              <a:gd name="connsiteY1216" fmla="*/ 4823532 h 5422076"/>
              <a:gd name="connsiteX1217" fmla="*/ 8624109 w 9895459"/>
              <a:gd name="connsiteY1217" fmla="*/ 4862770 h 5422076"/>
              <a:gd name="connsiteX1218" fmla="*/ 8673873 w 9895459"/>
              <a:gd name="connsiteY1218" fmla="*/ 4874283 h 5422076"/>
              <a:gd name="connsiteX1219" fmla="*/ 8705798 w 9895459"/>
              <a:gd name="connsiteY1219" fmla="*/ 4832930 h 5422076"/>
              <a:gd name="connsiteX1220" fmla="*/ 8720821 w 9895459"/>
              <a:gd name="connsiteY1220" fmla="*/ 4785938 h 5422076"/>
              <a:gd name="connsiteX1221" fmla="*/ 8694061 w 9895459"/>
              <a:gd name="connsiteY1221" fmla="*/ 4799801 h 5422076"/>
              <a:gd name="connsiteX1222" fmla="*/ 8653451 w 9895459"/>
              <a:gd name="connsiteY1222" fmla="*/ 4810844 h 5422076"/>
              <a:gd name="connsiteX1223" fmla="*/ 8622230 w 9895459"/>
              <a:gd name="connsiteY1223" fmla="*/ 4796042 h 5422076"/>
              <a:gd name="connsiteX1224" fmla="*/ 8356740 w 9895459"/>
              <a:gd name="connsiteY1224" fmla="*/ 3727211 h 5422076"/>
              <a:gd name="connsiteX1225" fmla="*/ 8317304 w 9895459"/>
              <a:gd name="connsiteY1225" fmla="*/ 3687268 h 5422076"/>
              <a:gd name="connsiteX1226" fmla="*/ 8257444 w 9895459"/>
              <a:gd name="connsiteY1226" fmla="*/ 3667532 h 5422076"/>
              <a:gd name="connsiteX1227" fmla="*/ 8251107 w 9895459"/>
              <a:gd name="connsiteY1227" fmla="*/ 3686328 h 5422076"/>
              <a:gd name="connsiteX1228" fmla="*/ 8280918 w 9895459"/>
              <a:gd name="connsiteY1228" fmla="*/ 3698311 h 5422076"/>
              <a:gd name="connsiteX1229" fmla="*/ 8310731 w 9895459"/>
              <a:gd name="connsiteY1229" fmla="*/ 3708179 h 5422076"/>
              <a:gd name="connsiteX1230" fmla="*/ 8291482 w 9895459"/>
              <a:gd name="connsiteY1230" fmla="*/ 3731675 h 5422076"/>
              <a:gd name="connsiteX1231" fmla="*/ 8356740 w 9895459"/>
              <a:gd name="connsiteY1231" fmla="*/ 3762690 h 5422076"/>
              <a:gd name="connsiteX1232" fmla="*/ 8435847 w 9895459"/>
              <a:gd name="connsiteY1232" fmla="*/ 3804278 h 5422076"/>
              <a:gd name="connsiteX1233" fmla="*/ 8439133 w 9895459"/>
              <a:gd name="connsiteY1233" fmla="*/ 3842341 h 5422076"/>
              <a:gd name="connsiteX1234" fmla="*/ 8414485 w 9895459"/>
              <a:gd name="connsiteY1234" fmla="*/ 3861138 h 5422076"/>
              <a:gd name="connsiteX1235" fmla="*/ 8472232 w 9895459"/>
              <a:gd name="connsiteY1235" fmla="*/ 3867247 h 5422076"/>
              <a:gd name="connsiteX1236" fmla="*/ 8514954 w 9895459"/>
              <a:gd name="connsiteY1236" fmla="*/ 3890743 h 5422076"/>
              <a:gd name="connsiteX1237" fmla="*/ 8582090 w 9895459"/>
              <a:gd name="connsiteY1237" fmla="*/ 3858789 h 5422076"/>
              <a:gd name="connsiteX1238" fmla="*/ 8635611 w 9895459"/>
              <a:gd name="connsiteY1238" fmla="*/ 3858789 h 5422076"/>
              <a:gd name="connsiteX1239" fmla="*/ 8724342 w 9895459"/>
              <a:gd name="connsiteY1239" fmla="*/ 3908600 h 5422076"/>
              <a:gd name="connsiteX1240" fmla="*/ 8758379 w 9895459"/>
              <a:gd name="connsiteY1240" fmla="*/ 3911654 h 5422076"/>
              <a:gd name="connsiteX1241" fmla="*/ 8685845 w 9895459"/>
              <a:gd name="connsiteY1241" fmla="*/ 3841167 h 5422076"/>
              <a:gd name="connsiteX1242" fmla="*/ 8636550 w 9895459"/>
              <a:gd name="connsiteY1242" fmla="*/ 3787361 h 5422076"/>
              <a:gd name="connsiteX1243" fmla="*/ 8546879 w 9895459"/>
              <a:gd name="connsiteY1243" fmla="*/ 3722512 h 5422076"/>
              <a:gd name="connsiteX1244" fmla="*/ 8432561 w 9895459"/>
              <a:gd name="connsiteY1244" fmla="*/ 3689618 h 5422076"/>
              <a:gd name="connsiteX1245" fmla="*/ 8356740 w 9895459"/>
              <a:gd name="connsiteY1245" fmla="*/ 3727211 h 5422076"/>
              <a:gd name="connsiteX1246" fmla="*/ 8075052 w 9895459"/>
              <a:gd name="connsiteY1246" fmla="*/ 3627589 h 5422076"/>
              <a:gd name="connsiteX1247" fmla="*/ 8045005 w 9895459"/>
              <a:gd name="connsiteY1247" fmla="*/ 3624534 h 5422076"/>
              <a:gd name="connsiteX1248" fmla="*/ 8009794 w 9895459"/>
              <a:gd name="connsiteY1248" fmla="*/ 3627589 h 5422076"/>
              <a:gd name="connsiteX1249" fmla="*/ 7944536 w 9895459"/>
              <a:gd name="connsiteY1249" fmla="*/ 3630173 h 5422076"/>
              <a:gd name="connsiteX1250" fmla="*/ 7933268 w 9895459"/>
              <a:gd name="connsiteY1250" fmla="*/ 3674815 h 5422076"/>
              <a:gd name="connsiteX1251" fmla="*/ 7900640 w 9895459"/>
              <a:gd name="connsiteY1251" fmla="*/ 3747418 h 5422076"/>
              <a:gd name="connsiteX1252" fmla="*/ 7898762 w 9895459"/>
              <a:gd name="connsiteY1252" fmla="*/ 3778432 h 5422076"/>
              <a:gd name="connsiteX1253" fmla="*/ 7918715 w 9895459"/>
              <a:gd name="connsiteY1253" fmla="*/ 3789476 h 5422076"/>
              <a:gd name="connsiteX1254" fmla="*/ 7914020 w 9895459"/>
              <a:gd name="connsiteY1254" fmla="*/ 3846571 h 5422076"/>
              <a:gd name="connsiteX1255" fmla="*/ 7941954 w 9895459"/>
              <a:gd name="connsiteY1255" fmla="*/ 3858319 h 5422076"/>
              <a:gd name="connsiteX1256" fmla="*/ 7944067 w 9895459"/>
              <a:gd name="connsiteY1256" fmla="*/ 3839757 h 5422076"/>
              <a:gd name="connsiteX1257" fmla="*/ 7952048 w 9895459"/>
              <a:gd name="connsiteY1257" fmla="*/ 3794410 h 5422076"/>
              <a:gd name="connsiteX1258" fmla="*/ 7952048 w 9895459"/>
              <a:gd name="connsiteY1258" fmla="*/ 3757286 h 5422076"/>
              <a:gd name="connsiteX1259" fmla="*/ 7962611 w 9895459"/>
              <a:gd name="connsiteY1259" fmla="*/ 3763395 h 5422076"/>
              <a:gd name="connsiteX1260" fmla="*/ 7984442 w 9895459"/>
              <a:gd name="connsiteY1260" fmla="*/ 3808742 h 5422076"/>
              <a:gd name="connsiteX1261" fmla="*/ 8010498 w 9895459"/>
              <a:gd name="connsiteY1261" fmla="*/ 3821665 h 5422076"/>
              <a:gd name="connsiteX1262" fmla="*/ 8032329 w 9895459"/>
              <a:gd name="connsiteY1262" fmla="*/ 3803103 h 5422076"/>
              <a:gd name="connsiteX1263" fmla="*/ 8010498 w 9895459"/>
              <a:gd name="connsiteY1263" fmla="*/ 3788771 h 5422076"/>
              <a:gd name="connsiteX1264" fmla="*/ 8004395 w 9895459"/>
              <a:gd name="connsiteY1264" fmla="*/ 3750472 h 5422076"/>
              <a:gd name="connsiteX1265" fmla="*/ 8000639 w 9895459"/>
              <a:gd name="connsiteY1265" fmla="*/ 3723217 h 5422076"/>
              <a:gd name="connsiteX1266" fmla="*/ 8030451 w 9895459"/>
              <a:gd name="connsiteY1266" fmla="*/ 3697136 h 5422076"/>
              <a:gd name="connsiteX1267" fmla="*/ 8057681 w 9895459"/>
              <a:gd name="connsiteY1267" fmla="*/ 3693377 h 5422076"/>
              <a:gd name="connsiteX1268" fmla="*/ 8029043 w 9895459"/>
              <a:gd name="connsiteY1268" fmla="*/ 3686563 h 5422076"/>
              <a:gd name="connsiteX1269" fmla="*/ 7982095 w 9895459"/>
              <a:gd name="connsiteY1269" fmla="*/ 3702071 h 5422076"/>
              <a:gd name="connsiteX1270" fmla="*/ 7952282 w 9895459"/>
              <a:gd name="connsiteY1270" fmla="*/ 3700191 h 5422076"/>
              <a:gd name="connsiteX1271" fmla="*/ 7949466 w 9895459"/>
              <a:gd name="connsiteY1271" fmla="*/ 3661188 h 5422076"/>
              <a:gd name="connsiteX1272" fmla="*/ 7992188 w 9895459"/>
              <a:gd name="connsiteY1272" fmla="*/ 3651319 h 5422076"/>
              <a:gd name="connsiteX1273" fmla="*/ 8047352 w 9895459"/>
              <a:gd name="connsiteY1273" fmla="*/ 3649910 h 5422076"/>
              <a:gd name="connsiteX1274" fmla="*/ 8099230 w 9895459"/>
              <a:gd name="connsiteY1274" fmla="*/ 3628293 h 5422076"/>
              <a:gd name="connsiteX1275" fmla="*/ 8117070 w 9895459"/>
              <a:gd name="connsiteY1275" fmla="*/ 3594694 h 5422076"/>
              <a:gd name="connsiteX1276" fmla="*/ 8075052 w 9895459"/>
              <a:gd name="connsiteY1276" fmla="*/ 3627589 h 5422076"/>
              <a:gd name="connsiteX1277" fmla="*/ 8164957 w 9895459"/>
              <a:gd name="connsiteY1277" fmla="*/ 3573313 h 5422076"/>
              <a:gd name="connsiteX1278" fmla="*/ 8131155 w 9895459"/>
              <a:gd name="connsiteY1278" fmla="*/ 3600333 h 5422076"/>
              <a:gd name="connsiteX1279" fmla="*/ 8135380 w 9895459"/>
              <a:gd name="connsiteY1279" fmla="*/ 3621715 h 5422076"/>
              <a:gd name="connsiteX1280" fmla="*/ 8140309 w 9895459"/>
              <a:gd name="connsiteY1280" fmla="*/ 3663067 h 5422076"/>
              <a:gd name="connsiteX1281" fmla="*/ 8157915 w 9895459"/>
              <a:gd name="connsiteY1281" fmla="*/ 3674345 h 5422076"/>
              <a:gd name="connsiteX1282" fmla="*/ 8163314 w 9895459"/>
              <a:gd name="connsiteY1282" fmla="*/ 3647560 h 5422076"/>
              <a:gd name="connsiteX1283" fmla="*/ 8163314 w 9895459"/>
              <a:gd name="connsiteY1283" fmla="*/ 3613256 h 5422076"/>
              <a:gd name="connsiteX1284" fmla="*/ 8165192 w 9895459"/>
              <a:gd name="connsiteY1284" fmla="*/ 3573313 h 5422076"/>
              <a:gd name="connsiteX1285" fmla="*/ 8103455 w 9895459"/>
              <a:gd name="connsiteY1285" fmla="*/ 3737785 h 5422076"/>
              <a:gd name="connsiteX1286" fmla="*/ 8069652 w 9895459"/>
              <a:gd name="connsiteY1286" fmla="*/ 3747418 h 5422076"/>
              <a:gd name="connsiteX1287" fmla="*/ 8093126 w 9895459"/>
              <a:gd name="connsiteY1287" fmla="*/ 3766685 h 5422076"/>
              <a:gd name="connsiteX1288" fmla="*/ 8103690 w 9895459"/>
              <a:gd name="connsiteY1288" fmla="*/ 3736140 h 5422076"/>
              <a:gd name="connsiteX1289" fmla="*/ 8152281 w 9895459"/>
              <a:gd name="connsiteY1289" fmla="*/ 3729326 h 5422076"/>
              <a:gd name="connsiteX1290" fmla="*/ 8143361 w 9895459"/>
              <a:gd name="connsiteY1290" fmla="*/ 3761985 h 5422076"/>
              <a:gd name="connsiteX1291" fmla="*/ 8164723 w 9895459"/>
              <a:gd name="connsiteY1291" fmla="*/ 3763395 h 5422076"/>
              <a:gd name="connsiteX1292" fmla="*/ 8193361 w 9895459"/>
              <a:gd name="connsiteY1292" fmla="*/ 3748593 h 5422076"/>
              <a:gd name="connsiteX1293" fmla="*/ 8246412 w 9895459"/>
              <a:gd name="connsiteY1293" fmla="*/ 3760811 h 5422076"/>
              <a:gd name="connsiteX1294" fmla="*/ 8226459 w 9895459"/>
              <a:gd name="connsiteY1294" fmla="*/ 3734495 h 5422076"/>
              <a:gd name="connsiteX1295" fmla="*/ 8152516 w 9895459"/>
              <a:gd name="connsiteY1295" fmla="*/ 3728386 h 5422076"/>
              <a:gd name="connsiteX1296" fmla="*/ 7663552 w 9895459"/>
              <a:gd name="connsiteY1296" fmla="*/ 3096110 h 5422076"/>
              <a:gd name="connsiteX1297" fmla="*/ 7635149 w 9895459"/>
              <a:gd name="connsiteY1297" fmla="*/ 3096110 h 5422076"/>
              <a:gd name="connsiteX1298" fmla="*/ 7616839 w 9895459"/>
              <a:gd name="connsiteY1298" fmla="*/ 3109268 h 5422076"/>
              <a:gd name="connsiteX1299" fmla="*/ 7614961 w 9895459"/>
              <a:gd name="connsiteY1299" fmla="*/ 3128065 h 5422076"/>
              <a:gd name="connsiteX1300" fmla="*/ 7638435 w 9895459"/>
              <a:gd name="connsiteY1300" fmla="*/ 3141458 h 5422076"/>
              <a:gd name="connsiteX1301" fmla="*/ 7655101 w 9895459"/>
              <a:gd name="connsiteY1301" fmla="*/ 3132999 h 5422076"/>
              <a:gd name="connsiteX1302" fmla="*/ 7668247 w 9895459"/>
              <a:gd name="connsiteY1302" fmla="*/ 3114672 h 5422076"/>
              <a:gd name="connsiteX1303" fmla="*/ 7678106 w 9895459"/>
              <a:gd name="connsiteY1303" fmla="*/ 3101515 h 5422076"/>
              <a:gd name="connsiteX1304" fmla="*/ 7671064 w 9895459"/>
              <a:gd name="connsiteY1304" fmla="*/ 3090001 h 5422076"/>
              <a:gd name="connsiteX1305" fmla="*/ 7663787 w 9895459"/>
              <a:gd name="connsiteY1305" fmla="*/ 3095171 h 5422076"/>
              <a:gd name="connsiteX1306" fmla="*/ 7952752 w 9895459"/>
              <a:gd name="connsiteY1306" fmla="*/ 3130649 h 5422076"/>
              <a:gd name="connsiteX1307" fmla="*/ 7935147 w 9895459"/>
              <a:gd name="connsiteY1307" fmla="*/ 3161429 h 5422076"/>
              <a:gd name="connsiteX1308" fmla="*/ 7935147 w 9895459"/>
              <a:gd name="connsiteY1308" fmla="*/ 3192444 h 5422076"/>
              <a:gd name="connsiteX1309" fmla="*/ 7937729 w 9895459"/>
              <a:gd name="connsiteY1309" fmla="*/ 3204897 h 5422076"/>
              <a:gd name="connsiteX1310" fmla="*/ 7923879 w 9895459"/>
              <a:gd name="connsiteY1310" fmla="*/ 3194323 h 5422076"/>
              <a:gd name="connsiteX1311" fmla="*/ 7920123 w 9895459"/>
              <a:gd name="connsiteY1311" fmla="*/ 3217819 h 5422076"/>
              <a:gd name="connsiteX1312" fmla="*/ 7931860 w 9895459"/>
              <a:gd name="connsiteY1312" fmla="*/ 3240140 h 5422076"/>
              <a:gd name="connsiteX1313" fmla="*/ 7955334 w 9895459"/>
              <a:gd name="connsiteY1313" fmla="*/ 3255178 h 5422076"/>
              <a:gd name="connsiteX1314" fmla="*/ 7968245 w 9895459"/>
              <a:gd name="connsiteY1314" fmla="*/ 3273505 h 5422076"/>
              <a:gd name="connsiteX1315" fmla="*/ 7995474 w 9895459"/>
              <a:gd name="connsiteY1315" fmla="*/ 3286897 h 5422076"/>
              <a:gd name="connsiteX1316" fmla="*/ 8005099 w 9895459"/>
              <a:gd name="connsiteY1316" fmla="*/ 3269980 h 5422076"/>
              <a:gd name="connsiteX1317" fmla="*/ 8026460 w 9895459"/>
              <a:gd name="connsiteY1317" fmla="*/ 3289482 h 5422076"/>
              <a:gd name="connsiteX1318" fmla="*/ 8039606 w 9895459"/>
              <a:gd name="connsiteY1318" fmla="*/ 3298410 h 5422076"/>
              <a:gd name="connsiteX1319" fmla="*/ 8032799 w 9895459"/>
              <a:gd name="connsiteY1319" fmla="*/ 3274914 h 5422076"/>
              <a:gd name="connsiteX1320" fmla="*/ 8025756 w 9895459"/>
              <a:gd name="connsiteY1320" fmla="*/ 3261757 h 5422076"/>
              <a:gd name="connsiteX1321" fmla="*/ 7990076 w 9895459"/>
              <a:gd name="connsiteY1321" fmla="*/ 3254003 h 5422076"/>
              <a:gd name="connsiteX1322" fmla="*/ 7971296 w 9895459"/>
              <a:gd name="connsiteY1322" fmla="*/ 3240375 h 5422076"/>
              <a:gd name="connsiteX1323" fmla="*/ 7969888 w 9895459"/>
              <a:gd name="connsiteY1323" fmla="*/ 3202077 h 5422076"/>
              <a:gd name="connsiteX1324" fmla="*/ 7982095 w 9895459"/>
              <a:gd name="connsiteY1324" fmla="*/ 3194558 h 5422076"/>
              <a:gd name="connsiteX1325" fmla="*/ 7988902 w 9895459"/>
              <a:gd name="connsiteY1325" fmla="*/ 3154850 h 5422076"/>
              <a:gd name="connsiteX1326" fmla="*/ 7990545 w 9895459"/>
              <a:gd name="connsiteY1326" fmla="*/ 3134879 h 5422076"/>
              <a:gd name="connsiteX1327" fmla="*/ 7952987 w 9895459"/>
              <a:gd name="connsiteY1327" fmla="*/ 3129710 h 5422076"/>
              <a:gd name="connsiteX1328" fmla="*/ 8079981 w 9895459"/>
              <a:gd name="connsiteY1328" fmla="*/ 3398268 h 5422076"/>
              <a:gd name="connsiteX1329" fmla="*/ 8066131 w 9895459"/>
              <a:gd name="connsiteY1329" fmla="*/ 3401323 h 5422076"/>
              <a:gd name="connsiteX1330" fmla="*/ 8052986 w 9895459"/>
              <a:gd name="connsiteY1330" fmla="*/ 3408606 h 5422076"/>
              <a:gd name="connsiteX1331" fmla="*/ 8029512 w 9895459"/>
              <a:gd name="connsiteY1331" fmla="*/ 3426698 h 5422076"/>
              <a:gd name="connsiteX1332" fmla="*/ 8029512 w 9895459"/>
              <a:gd name="connsiteY1332" fmla="*/ 3414715 h 5422076"/>
              <a:gd name="connsiteX1333" fmla="*/ 8019653 w 9895459"/>
              <a:gd name="connsiteY1333" fmla="*/ 3408606 h 5422076"/>
              <a:gd name="connsiteX1334" fmla="*/ 7998526 w 9895459"/>
              <a:gd name="connsiteY1334" fmla="*/ 3427168 h 5422076"/>
              <a:gd name="connsiteX1335" fmla="*/ 7979043 w 9895459"/>
              <a:gd name="connsiteY1335" fmla="*/ 3450664 h 5422076"/>
              <a:gd name="connsiteX1336" fmla="*/ 7985851 w 9895459"/>
              <a:gd name="connsiteY1336" fmla="*/ 3460297 h 5422076"/>
              <a:gd name="connsiteX1337" fmla="*/ 7997588 w 9895459"/>
              <a:gd name="connsiteY1337" fmla="*/ 3445260 h 5422076"/>
              <a:gd name="connsiteX1338" fmla="*/ 8019888 w 9895459"/>
              <a:gd name="connsiteY1338" fmla="*/ 3432572 h 5422076"/>
              <a:gd name="connsiteX1339" fmla="*/ 8036554 w 9895459"/>
              <a:gd name="connsiteY1339" fmla="*/ 3438211 h 5422076"/>
              <a:gd name="connsiteX1340" fmla="*/ 8037728 w 9895459"/>
              <a:gd name="connsiteY1340" fmla="*/ 3464527 h 5422076"/>
              <a:gd name="connsiteX1341" fmla="*/ 8051108 w 9895459"/>
              <a:gd name="connsiteY1341" fmla="*/ 3488023 h 5422076"/>
              <a:gd name="connsiteX1342" fmla="*/ 8071061 w 9895459"/>
              <a:gd name="connsiteY1342" fmla="*/ 3488023 h 5422076"/>
              <a:gd name="connsiteX1343" fmla="*/ 8081624 w 9895459"/>
              <a:gd name="connsiteY1343" fmla="*/ 3480739 h 5422076"/>
              <a:gd name="connsiteX1344" fmla="*/ 8075287 w 9895459"/>
              <a:gd name="connsiteY1344" fmla="*/ 3461472 h 5422076"/>
              <a:gd name="connsiteX1345" fmla="*/ 8085145 w 9895459"/>
              <a:gd name="connsiteY1345" fmla="*/ 3449254 h 5422076"/>
              <a:gd name="connsiteX1346" fmla="*/ 8093126 w 9895459"/>
              <a:gd name="connsiteY1346" fmla="*/ 3466171 h 5422076"/>
              <a:gd name="connsiteX1347" fmla="*/ 8100169 w 9895459"/>
              <a:gd name="connsiteY1347" fmla="*/ 3467816 h 5422076"/>
              <a:gd name="connsiteX1348" fmla="*/ 8104629 w 9895459"/>
              <a:gd name="connsiteY1348" fmla="*/ 3435157 h 5422076"/>
              <a:gd name="connsiteX1349" fmla="*/ 8102047 w 9895459"/>
              <a:gd name="connsiteY1349" fmla="*/ 3411661 h 5422076"/>
              <a:gd name="connsiteX1350" fmla="*/ 8092422 w 9895459"/>
              <a:gd name="connsiteY1350" fmla="*/ 3392629 h 5422076"/>
              <a:gd name="connsiteX1351" fmla="*/ 8076225 w 9895459"/>
              <a:gd name="connsiteY1351" fmla="*/ 3379002 h 5422076"/>
              <a:gd name="connsiteX1352" fmla="*/ 8080216 w 9895459"/>
              <a:gd name="connsiteY1352" fmla="*/ 3397328 h 5422076"/>
              <a:gd name="connsiteX1353" fmla="*/ 8018714 w 9895459"/>
              <a:gd name="connsiteY1353" fmla="*/ 3336709 h 5422076"/>
              <a:gd name="connsiteX1354" fmla="*/ 8007446 w 9895459"/>
              <a:gd name="connsiteY1354" fmla="*/ 3319087 h 5422076"/>
              <a:gd name="connsiteX1355" fmla="*/ 7977635 w 9895459"/>
              <a:gd name="connsiteY1355" fmla="*/ 3301230 h 5422076"/>
              <a:gd name="connsiteX1356" fmla="*/ 7949936 w 9895459"/>
              <a:gd name="connsiteY1356" fmla="*/ 3321906 h 5422076"/>
              <a:gd name="connsiteX1357" fmla="*/ 7973410 w 9895459"/>
              <a:gd name="connsiteY1357" fmla="*/ 3345402 h 5422076"/>
              <a:gd name="connsiteX1358" fmla="*/ 7996884 w 9895459"/>
              <a:gd name="connsiteY1358" fmla="*/ 3339528 h 5422076"/>
              <a:gd name="connsiteX1359" fmla="*/ 7983737 w 9895459"/>
              <a:gd name="connsiteY1359" fmla="*/ 3351511 h 5422076"/>
              <a:gd name="connsiteX1360" fmla="*/ 7979278 w 9895459"/>
              <a:gd name="connsiteY1360" fmla="*/ 3383935 h 5422076"/>
              <a:gd name="connsiteX1361" fmla="*/ 7996414 w 9895459"/>
              <a:gd name="connsiteY1361" fmla="*/ 3395683 h 5422076"/>
              <a:gd name="connsiteX1362" fmla="*/ 8019888 w 9895459"/>
              <a:gd name="connsiteY1362" fmla="*/ 3360910 h 5422076"/>
              <a:gd name="connsiteX1363" fmla="*/ 8035381 w 9895459"/>
              <a:gd name="connsiteY1363" fmla="*/ 3334124 h 5422076"/>
              <a:gd name="connsiteX1364" fmla="*/ 8035381 w 9895459"/>
              <a:gd name="connsiteY1364" fmla="*/ 3310628 h 5422076"/>
              <a:gd name="connsiteX1365" fmla="*/ 8048996 w 9895459"/>
              <a:gd name="connsiteY1365" fmla="*/ 3300290 h 5422076"/>
              <a:gd name="connsiteX1366" fmla="*/ 8047587 w 9895459"/>
              <a:gd name="connsiteY1366" fmla="*/ 3308749 h 5422076"/>
              <a:gd name="connsiteX1367" fmla="*/ 8064958 w 9895459"/>
              <a:gd name="connsiteY1367" fmla="*/ 3327075 h 5422076"/>
              <a:gd name="connsiteX1368" fmla="*/ 8059089 w 9895459"/>
              <a:gd name="connsiteY1368" fmla="*/ 3334359 h 5422076"/>
              <a:gd name="connsiteX1369" fmla="*/ 8049700 w 9895459"/>
              <a:gd name="connsiteY1369" fmla="*/ 3332244 h 5422076"/>
              <a:gd name="connsiteX1370" fmla="*/ 8048526 w 9895459"/>
              <a:gd name="connsiteY1370" fmla="*/ 3340938 h 5422076"/>
              <a:gd name="connsiteX1371" fmla="*/ 8054394 w 9895459"/>
              <a:gd name="connsiteY1371" fmla="*/ 3347752 h 5422076"/>
              <a:gd name="connsiteX1372" fmla="*/ 8059089 w 9895459"/>
              <a:gd name="connsiteY1372" fmla="*/ 3365844 h 5422076"/>
              <a:gd name="connsiteX1373" fmla="*/ 8064254 w 9895459"/>
              <a:gd name="connsiteY1373" fmla="*/ 3370073 h 5422076"/>
              <a:gd name="connsiteX1374" fmla="*/ 8064254 w 9895459"/>
              <a:gd name="connsiteY1374" fmla="*/ 3346577 h 5422076"/>
              <a:gd name="connsiteX1375" fmla="*/ 8069418 w 9895459"/>
              <a:gd name="connsiteY1375" fmla="*/ 3335769 h 5422076"/>
              <a:gd name="connsiteX1376" fmla="*/ 8078338 w 9895459"/>
              <a:gd name="connsiteY1376" fmla="*/ 3339763 h 5422076"/>
              <a:gd name="connsiteX1377" fmla="*/ 8078338 w 9895459"/>
              <a:gd name="connsiteY1377" fmla="*/ 3309689 h 5422076"/>
              <a:gd name="connsiteX1378" fmla="*/ 8061202 w 9895459"/>
              <a:gd name="connsiteY1378" fmla="*/ 3300290 h 5422076"/>
              <a:gd name="connsiteX1379" fmla="*/ 8048996 w 9895459"/>
              <a:gd name="connsiteY1379" fmla="*/ 3299820 h 5422076"/>
              <a:gd name="connsiteX1380" fmla="*/ 7910734 w 9895459"/>
              <a:gd name="connsiteY1380" fmla="*/ 3334359 h 5422076"/>
              <a:gd name="connsiteX1381" fmla="*/ 7901813 w 9895459"/>
              <a:gd name="connsiteY1381" fmla="*/ 3352921 h 5422076"/>
              <a:gd name="connsiteX1382" fmla="*/ 7883739 w 9895459"/>
              <a:gd name="connsiteY1382" fmla="*/ 3381586 h 5422076"/>
              <a:gd name="connsiteX1383" fmla="*/ 7852049 w 9895459"/>
              <a:gd name="connsiteY1383" fmla="*/ 3415420 h 5422076"/>
              <a:gd name="connsiteX1384" fmla="*/ 7867307 w 9895459"/>
              <a:gd name="connsiteY1384" fmla="*/ 3409311 h 5422076"/>
              <a:gd name="connsiteX1385" fmla="*/ 7898997 w 9895459"/>
              <a:gd name="connsiteY1385" fmla="*/ 3380411 h 5422076"/>
              <a:gd name="connsiteX1386" fmla="*/ 7911673 w 9895459"/>
              <a:gd name="connsiteY1386" fmla="*/ 3369368 h 5422076"/>
              <a:gd name="connsiteX1387" fmla="*/ 7919419 w 9895459"/>
              <a:gd name="connsiteY1387" fmla="*/ 3349396 h 5422076"/>
              <a:gd name="connsiteX1388" fmla="*/ 7910734 w 9895459"/>
              <a:gd name="connsiteY1388" fmla="*/ 3334359 h 5422076"/>
              <a:gd name="connsiteX1389" fmla="*/ 8795234 w 9895459"/>
              <a:gd name="connsiteY1389" fmla="*/ 3742014 h 5422076"/>
              <a:gd name="connsiteX1390" fmla="*/ 8786313 w 9895459"/>
              <a:gd name="connsiteY1390" fmla="*/ 3770209 h 5422076"/>
              <a:gd name="connsiteX1391" fmla="*/ 8745469 w 9895459"/>
              <a:gd name="connsiteY1391" fmla="*/ 3782662 h 5422076"/>
              <a:gd name="connsiteX1392" fmla="*/ 8724812 w 9895459"/>
              <a:gd name="connsiteY1392" fmla="*/ 3780077 h 5422076"/>
              <a:gd name="connsiteX1393" fmla="*/ 8711431 w 9895459"/>
              <a:gd name="connsiteY1393" fmla="*/ 3789240 h 5422076"/>
              <a:gd name="connsiteX1394" fmla="*/ 8742183 w 9895459"/>
              <a:gd name="connsiteY1394" fmla="*/ 3804748 h 5422076"/>
              <a:gd name="connsiteX1395" fmla="*/ 8803685 w 9895459"/>
              <a:gd name="connsiteY1395" fmla="*/ 3785481 h 5422076"/>
              <a:gd name="connsiteX1396" fmla="*/ 8819647 w 9895459"/>
              <a:gd name="connsiteY1396" fmla="*/ 3761985 h 5422076"/>
              <a:gd name="connsiteX1397" fmla="*/ 8795234 w 9895459"/>
              <a:gd name="connsiteY1397" fmla="*/ 3742014 h 5422076"/>
              <a:gd name="connsiteX1398" fmla="*/ 8864482 w 9895459"/>
              <a:gd name="connsiteY1398" fmla="*/ 3772088 h 5422076"/>
              <a:gd name="connsiteX1399" fmla="*/ 8877628 w 9895459"/>
              <a:gd name="connsiteY1399" fmla="*/ 3793235 h 5422076"/>
              <a:gd name="connsiteX1400" fmla="*/ 8910726 w 9895459"/>
              <a:gd name="connsiteY1400" fmla="*/ 3811797 h 5422076"/>
              <a:gd name="connsiteX1401" fmla="*/ 8902979 w 9895459"/>
              <a:gd name="connsiteY1401" fmla="*/ 3797699 h 5422076"/>
              <a:gd name="connsiteX1402" fmla="*/ 8883261 w 9895459"/>
              <a:gd name="connsiteY1402" fmla="*/ 3770914 h 5422076"/>
              <a:gd name="connsiteX1403" fmla="*/ 8864482 w 9895459"/>
              <a:gd name="connsiteY1403" fmla="*/ 3772088 h 5422076"/>
              <a:gd name="connsiteX1404" fmla="*/ 7962377 w 9895459"/>
              <a:gd name="connsiteY1404" fmla="*/ 2934928 h 5422076"/>
              <a:gd name="connsiteX1405" fmla="*/ 7926462 w 9895459"/>
              <a:gd name="connsiteY1405" fmla="*/ 2981920 h 5422076"/>
              <a:gd name="connsiteX1406" fmla="*/ 7949936 w 9895459"/>
              <a:gd name="connsiteY1406" fmla="*/ 3026562 h 5422076"/>
              <a:gd name="connsiteX1407" fmla="*/ 7968010 w 9895459"/>
              <a:gd name="connsiteY1407" fmla="*/ 3001187 h 5422076"/>
              <a:gd name="connsiteX1408" fmla="*/ 7982095 w 9895459"/>
              <a:gd name="connsiteY1408" fmla="*/ 2941977 h 5422076"/>
              <a:gd name="connsiteX1409" fmla="*/ 7962377 w 9895459"/>
              <a:gd name="connsiteY1409" fmla="*/ 2934928 h 5422076"/>
              <a:gd name="connsiteX1410" fmla="*/ 8549227 w 9895459"/>
              <a:gd name="connsiteY1410" fmla="*/ 1860694 h 5422076"/>
              <a:gd name="connsiteX1411" fmla="*/ 8549227 w 9895459"/>
              <a:gd name="connsiteY1411" fmla="*/ 1899932 h 5422076"/>
              <a:gd name="connsiteX1412" fmla="*/ 8532559 w 9895459"/>
              <a:gd name="connsiteY1412" fmla="*/ 1934941 h 5422076"/>
              <a:gd name="connsiteX1413" fmla="*/ 8535376 w 9895459"/>
              <a:gd name="connsiteY1413" fmla="*/ 1985222 h 5422076"/>
              <a:gd name="connsiteX1414" fmla="*/ 8537959 w 9895459"/>
              <a:gd name="connsiteY1414" fmla="*/ 2010128 h 5422076"/>
              <a:gd name="connsiteX1415" fmla="*/ 8535846 w 9895459"/>
              <a:gd name="connsiteY1415" fmla="*/ 2065343 h 5422076"/>
              <a:gd name="connsiteX1416" fmla="*/ 8529508 w 9895459"/>
              <a:gd name="connsiteY1416" fmla="*/ 2103172 h 5422076"/>
              <a:gd name="connsiteX1417" fmla="*/ 8529508 w 9895459"/>
              <a:gd name="connsiteY1417" fmla="*/ 2150164 h 5422076"/>
              <a:gd name="connsiteX1418" fmla="*/ 8529508 w 9895459"/>
              <a:gd name="connsiteY1418" fmla="*/ 2204909 h 5422076"/>
              <a:gd name="connsiteX1419" fmla="*/ 8539602 w 9895459"/>
              <a:gd name="connsiteY1419" fmla="*/ 2196451 h 5422076"/>
              <a:gd name="connsiteX1420" fmla="*/ 8565893 w 9895459"/>
              <a:gd name="connsiteY1420" fmla="*/ 2199505 h 5422076"/>
              <a:gd name="connsiteX1421" fmla="*/ 8573874 w 9895459"/>
              <a:gd name="connsiteY1421" fmla="*/ 2207964 h 5422076"/>
              <a:gd name="connsiteX1422" fmla="*/ 8569179 w 9895459"/>
              <a:gd name="connsiteY1422" fmla="*/ 2175539 h 5422076"/>
              <a:gd name="connsiteX1423" fmla="*/ 8552982 w 9895459"/>
              <a:gd name="connsiteY1423" fmla="*/ 2111395 h 5422076"/>
              <a:gd name="connsiteX1424" fmla="*/ 8578803 w 9895459"/>
              <a:gd name="connsiteY1424" fmla="*/ 2072862 h 5422076"/>
              <a:gd name="connsiteX1425" fmla="*/ 8608616 w 9895459"/>
              <a:gd name="connsiteY1425" fmla="*/ 2096358 h 5422076"/>
              <a:gd name="connsiteX1426" fmla="*/ 8600635 w 9895459"/>
              <a:gd name="connsiteY1426" fmla="*/ 2068633 h 5422076"/>
              <a:gd name="connsiteX1427" fmla="*/ 8586315 w 9895459"/>
              <a:gd name="connsiteY1427" fmla="*/ 2018352 h 5422076"/>
              <a:gd name="connsiteX1428" fmla="*/ 8567066 w 9895459"/>
              <a:gd name="connsiteY1428" fmla="*/ 1966426 h 5422076"/>
              <a:gd name="connsiteX1429" fmla="*/ 8567066 w 9895459"/>
              <a:gd name="connsiteY1429" fmla="*/ 1938465 h 5422076"/>
              <a:gd name="connsiteX1430" fmla="*/ 8570822 w 9895459"/>
              <a:gd name="connsiteY1430" fmla="*/ 1898287 h 5422076"/>
              <a:gd name="connsiteX1431" fmla="*/ 8561198 w 9895459"/>
              <a:gd name="connsiteY1431" fmla="*/ 1849886 h 5422076"/>
              <a:gd name="connsiteX1432" fmla="*/ 8547818 w 9895459"/>
              <a:gd name="connsiteY1432" fmla="*/ 1855290 h 5422076"/>
              <a:gd name="connsiteX1433" fmla="*/ 8533264 w 9895459"/>
              <a:gd name="connsiteY1433" fmla="*/ 2242033 h 5422076"/>
              <a:gd name="connsiteX1434" fmla="*/ 8527865 w 9895459"/>
              <a:gd name="connsiteY1434" fmla="*/ 2275397 h 5422076"/>
              <a:gd name="connsiteX1435" fmla="*/ 8521527 w 9895459"/>
              <a:gd name="connsiteY1435" fmla="*/ 2308292 h 5422076"/>
              <a:gd name="connsiteX1436" fmla="*/ 8496410 w 9895459"/>
              <a:gd name="connsiteY1436" fmla="*/ 2311816 h 5422076"/>
              <a:gd name="connsiteX1437" fmla="*/ 8487959 w 9895459"/>
              <a:gd name="connsiteY1437" fmla="*/ 2332257 h 5422076"/>
              <a:gd name="connsiteX1438" fmla="*/ 8469649 w 9895459"/>
              <a:gd name="connsiteY1438" fmla="*/ 2355753 h 5422076"/>
              <a:gd name="connsiteX1439" fmla="*/ 8484673 w 9895459"/>
              <a:gd name="connsiteY1439" fmla="*/ 2391702 h 5422076"/>
              <a:gd name="connsiteX1440" fmla="*/ 8498523 w 9895459"/>
              <a:gd name="connsiteY1440" fmla="*/ 2380659 h 5422076"/>
              <a:gd name="connsiteX1441" fmla="*/ 8510260 w 9895459"/>
              <a:gd name="connsiteY1441" fmla="*/ 2377135 h 5422076"/>
              <a:gd name="connsiteX1442" fmla="*/ 8496879 w 9895459"/>
              <a:gd name="connsiteY1442" fmla="*/ 2366796 h 5422076"/>
              <a:gd name="connsiteX1443" fmla="*/ 8487959 w 9895459"/>
              <a:gd name="connsiteY1443" fmla="*/ 2346355 h 5422076"/>
              <a:gd name="connsiteX1444" fmla="*/ 8514016 w 9895459"/>
              <a:gd name="connsiteY1444" fmla="*/ 2346355 h 5422076"/>
              <a:gd name="connsiteX1445" fmla="*/ 8543358 w 9895459"/>
              <a:gd name="connsiteY1445" fmla="*/ 2349879 h 5422076"/>
              <a:gd name="connsiteX1446" fmla="*/ 8572231 w 9895459"/>
              <a:gd name="connsiteY1446" fmla="*/ 2362802 h 5422076"/>
              <a:gd name="connsiteX1447" fmla="*/ 8579742 w 9895459"/>
              <a:gd name="connsiteY1447" fmla="*/ 2339306 h 5422076"/>
              <a:gd name="connsiteX1448" fmla="*/ 8616127 w 9895459"/>
              <a:gd name="connsiteY1448" fmla="*/ 2329438 h 5422076"/>
              <a:gd name="connsiteX1449" fmla="*/ 8637958 w 9895459"/>
              <a:gd name="connsiteY1449" fmla="*/ 2315810 h 5422076"/>
              <a:gd name="connsiteX1450" fmla="*/ 8629977 w 9895459"/>
              <a:gd name="connsiteY1450" fmla="*/ 2284091 h 5422076"/>
              <a:gd name="connsiteX1451" fmla="*/ 8608616 w 9895459"/>
              <a:gd name="connsiteY1451" fmla="*/ 2287615 h 5422076"/>
              <a:gd name="connsiteX1452" fmla="*/ 8579742 w 9895459"/>
              <a:gd name="connsiteY1452" fmla="*/ 2281506 h 5422076"/>
              <a:gd name="connsiteX1453" fmla="*/ 8542888 w 9895459"/>
              <a:gd name="connsiteY1453" fmla="*/ 2237804 h 5422076"/>
              <a:gd name="connsiteX1454" fmla="*/ 8532559 w 9895459"/>
              <a:gd name="connsiteY1454" fmla="*/ 2242033 h 5422076"/>
              <a:gd name="connsiteX1455" fmla="*/ 8486316 w 9895459"/>
              <a:gd name="connsiteY1455" fmla="*/ 2406505 h 5422076"/>
              <a:gd name="connsiteX1456" fmla="*/ 8475987 w 9895459"/>
              <a:gd name="connsiteY1456" fmla="*/ 2436814 h 5422076"/>
              <a:gd name="connsiteX1457" fmla="*/ 8473640 w 9895459"/>
              <a:gd name="connsiteY1457" fmla="*/ 2480517 h 5422076"/>
              <a:gd name="connsiteX1458" fmla="*/ 8433969 w 9895459"/>
              <a:gd name="connsiteY1458" fmla="*/ 2547010 h 5422076"/>
              <a:gd name="connsiteX1459" fmla="*/ 8397819 w 9895459"/>
              <a:gd name="connsiteY1459" fmla="*/ 2555469 h 5422076"/>
              <a:gd name="connsiteX1460" fmla="*/ 8403922 w 9895459"/>
              <a:gd name="connsiteY1460" fmla="*/ 2539492 h 5422076"/>
              <a:gd name="connsiteX1461" fmla="*/ 8382561 w 9895459"/>
              <a:gd name="connsiteY1461" fmla="*/ 2536437 h 5422076"/>
              <a:gd name="connsiteX1462" fmla="*/ 8382561 w 9895459"/>
              <a:gd name="connsiteY1462" fmla="*/ 2553354 h 5422076"/>
              <a:gd name="connsiteX1463" fmla="*/ 8368712 w 9895459"/>
              <a:gd name="connsiteY1463" fmla="*/ 2588128 h 5422076"/>
              <a:gd name="connsiteX1464" fmla="*/ 8360496 w 9895459"/>
              <a:gd name="connsiteY1464" fmla="*/ 2602226 h 5422076"/>
              <a:gd name="connsiteX1465" fmla="*/ 8341716 w 9895459"/>
              <a:gd name="connsiteY1465" fmla="*/ 2593532 h 5422076"/>
              <a:gd name="connsiteX1466" fmla="*/ 8305801 w 9895459"/>
              <a:gd name="connsiteY1466" fmla="*/ 2598701 h 5422076"/>
              <a:gd name="connsiteX1467" fmla="*/ 8274111 w 9895459"/>
              <a:gd name="connsiteY1467" fmla="*/ 2622197 h 5422076"/>
              <a:gd name="connsiteX1468" fmla="*/ 8233501 w 9895459"/>
              <a:gd name="connsiteY1468" fmla="*/ 2643344 h 5422076"/>
              <a:gd name="connsiteX1469" fmla="*/ 8210027 w 9895459"/>
              <a:gd name="connsiteY1469" fmla="*/ 2674828 h 5422076"/>
              <a:gd name="connsiteX1470" fmla="*/ 8194065 w 9895459"/>
              <a:gd name="connsiteY1470" fmla="*/ 2703963 h 5422076"/>
              <a:gd name="connsiteX1471" fmla="*/ 8204863 w 9895459"/>
              <a:gd name="connsiteY1471" fmla="*/ 2706078 h 5422076"/>
              <a:gd name="connsiteX1472" fmla="*/ 8215661 w 9895459"/>
              <a:gd name="connsiteY1472" fmla="*/ 2693390 h 5422076"/>
              <a:gd name="connsiteX1473" fmla="*/ 8221295 w 9895459"/>
              <a:gd name="connsiteY1473" fmla="*/ 2705608 h 5422076"/>
              <a:gd name="connsiteX1474" fmla="*/ 8208854 w 9895459"/>
              <a:gd name="connsiteY1474" fmla="*/ 2730279 h 5422076"/>
              <a:gd name="connsiteX1475" fmla="*/ 8217773 w 9895459"/>
              <a:gd name="connsiteY1475" fmla="*/ 2752365 h 5422076"/>
              <a:gd name="connsiteX1476" fmla="*/ 8246882 w 9895459"/>
              <a:gd name="connsiteY1476" fmla="*/ 2733803 h 5422076"/>
              <a:gd name="connsiteX1477" fmla="*/ 8262139 w 9895459"/>
              <a:gd name="connsiteY1477" fmla="*/ 2695740 h 5422076"/>
              <a:gd name="connsiteX1478" fmla="*/ 8243830 w 9895459"/>
              <a:gd name="connsiteY1478" fmla="*/ 2672244 h 5422076"/>
              <a:gd name="connsiteX1479" fmla="*/ 8242656 w 9895459"/>
              <a:gd name="connsiteY1479" fmla="*/ 2657911 h 5422076"/>
              <a:gd name="connsiteX1480" fmla="*/ 8268947 w 9895459"/>
              <a:gd name="connsiteY1480" fmla="*/ 2651332 h 5422076"/>
              <a:gd name="connsiteX1481" fmla="*/ 8317538 w 9895459"/>
              <a:gd name="connsiteY1481" fmla="*/ 2640524 h 5422076"/>
              <a:gd name="connsiteX1482" fmla="*/ 8356740 w 9895459"/>
              <a:gd name="connsiteY1482" fmla="*/ 2635590 h 5422076"/>
              <a:gd name="connsiteX1483" fmla="*/ 8364252 w 9895459"/>
              <a:gd name="connsiteY1483" fmla="*/ 2667779 h 5422076"/>
              <a:gd name="connsiteX1484" fmla="*/ 8391246 w 9895459"/>
              <a:gd name="connsiteY1484" fmla="*/ 2656501 h 5422076"/>
              <a:gd name="connsiteX1485" fmla="*/ 8391246 w 9895459"/>
              <a:gd name="connsiteY1485" fmla="*/ 2640759 h 5422076"/>
              <a:gd name="connsiteX1486" fmla="*/ 8397350 w 9895459"/>
              <a:gd name="connsiteY1486" fmla="*/ 2627366 h 5422076"/>
              <a:gd name="connsiteX1487" fmla="*/ 8425284 w 9895459"/>
              <a:gd name="connsiteY1487" fmla="*/ 2631596 h 5422076"/>
              <a:gd name="connsiteX1488" fmla="*/ 8453687 w 9895459"/>
              <a:gd name="connsiteY1488" fmla="*/ 2618908 h 5422076"/>
              <a:gd name="connsiteX1489" fmla="*/ 8471762 w 9895459"/>
              <a:gd name="connsiteY1489" fmla="*/ 2620318 h 5422076"/>
              <a:gd name="connsiteX1490" fmla="*/ 8480682 w 9895459"/>
              <a:gd name="connsiteY1490" fmla="*/ 2624547 h 5422076"/>
              <a:gd name="connsiteX1491" fmla="*/ 8512137 w 9895459"/>
              <a:gd name="connsiteY1491" fmla="*/ 2611859 h 5422076"/>
              <a:gd name="connsiteX1492" fmla="*/ 8512137 w 9895459"/>
              <a:gd name="connsiteY1492" fmla="*/ 2595647 h 5422076"/>
              <a:gd name="connsiteX1493" fmla="*/ 8506504 w 9895459"/>
              <a:gd name="connsiteY1493" fmla="*/ 2558758 h 5422076"/>
              <a:gd name="connsiteX1494" fmla="*/ 8510964 w 9895459"/>
              <a:gd name="connsiteY1494" fmla="*/ 2523984 h 5422076"/>
              <a:gd name="connsiteX1495" fmla="*/ 8520118 w 9895459"/>
              <a:gd name="connsiteY1495" fmla="*/ 2508712 h 5422076"/>
              <a:gd name="connsiteX1496" fmla="*/ 8530213 w 9895459"/>
              <a:gd name="connsiteY1496" fmla="*/ 2482161 h 5422076"/>
              <a:gd name="connsiteX1497" fmla="*/ 8535376 w 9895459"/>
              <a:gd name="connsiteY1497" fmla="*/ 2448562 h 5422076"/>
              <a:gd name="connsiteX1498" fmla="*/ 8523405 w 9895459"/>
              <a:gd name="connsiteY1498" fmla="*/ 2417313 h 5422076"/>
              <a:gd name="connsiteX1499" fmla="*/ 8526222 w 9895459"/>
              <a:gd name="connsiteY1499" fmla="*/ 2388413 h 5422076"/>
              <a:gd name="connsiteX1500" fmla="*/ 8500870 w 9895459"/>
              <a:gd name="connsiteY1500" fmla="*/ 2402275 h 5422076"/>
              <a:gd name="connsiteX1501" fmla="*/ 8498523 w 9895459"/>
              <a:gd name="connsiteY1501" fmla="*/ 2407444 h 5422076"/>
              <a:gd name="connsiteX1502" fmla="*/ 8484673 w 9895459"/>
              <a:gd name="connsiteY1502" fmla="*/ 2405330 h 5422076"/>
              <a:gd name="connsiteX1503" fmla="*/ 8336787 w 9895459"/>
              <a:gd name="connsiteY1503" fmla="*/ 2630891 h 5422076"/>
              <a:gd name="connsiteX1504" fmla="*/ 8282562 w 9895459"/>
              <a:gd name="connsiteY1504" fmla="*/ 2641934 h 5422076"/>
              <a:gd name="connsiteX1505" fmla="*/ 8267539 w 9895459"/>
              <a:gd name="connsiteY1505" fmla="*/ 2666605 h 5422076"/>
              <a:gd name="connsiteX1506" fmla="*/ 8277162 w 9895459"/>
              <a:gd name="connsiteY1506" fmla="*/ 2702083 h 5422076"/>
              <a:gd name="connsiteX1507" fmla="*/ 8300636 w 9895459"/>
              <a:gd name="connsiteY1507" fmla="*/ 2695035 h 5422076"/>
              <a:gd name="connsiteX1508" fmla="*/ 8325520 w 9895459"/>
              <a:gd name="connsiteY1508" fmla="*/ 2667544 h 5422076"/>
              <a:gd name="connsiteX1509" fmla="*/ 8350402 w 9895459"/>
              <a:gd name="connsiteY1509" fmla="*/ 2661670 h 5422076"/>
              <a:gd name="connsiteX1510" fmla="*/ 8355096 w 9895459"/>
              <a:gd name="connsiteY1510" fmla="*/ 2629011 h 5422076"/>
              <a:gd name="connsiteX1511" fmla="*/ 8335143 w 9895459"/>
              <a:gd name="connsiteY1511" fmla="*/ 2629716 h 5422076"/>
              <a:gd name="connsiteX1512" fmla="*/ 9833724 w 9895459"/>
              <a:gd name="connsiteY1512" fmla="*/ 1525172 h 5422076"/>
              <a:gd name="connsiteX1513" fmla="*/ 9798747 w 9895459"/>
              <a:gd name="connsiteY1513" fmla="*/ 1523762 h 5422076"/>
              <a:gd name="connsiteX1514" fmla="*/ 9809780 w 9895459"/>
              <a:gd name="connsiteY1514" fmla="*/ 1541854 h 5422076"/>
              <a:gd name="connsiteX1515" fmla="*/ 9848747 w 9895459"/>
              <a:gd name="connsiteY1515" fmla="*/ 1548668 h 5422076"/>
              <a:gd name="connsiteX1516" fmla="*/ 9879498 w 9895459"/>
              <a:gd name="connsiteY1516" fmla="*/ 1557831 h 5422076"/>
              <a:gd name="connsiteX1517" fmla="*/ 9895460 w 9895459"/>
              <a:gd name="connsiteY1517" fmla="*/ 1550782 h 5422076"/>
              <a:gd name="connsiteX1518" fmla="*/ 9832081 w 9895459"/>
              <a:gd name="connsiteY1518" fmla="*/ 1523997 h 5422076"/>
              <a:gd name="connsiteX1519" fmla="*/ 9544524 w 9895459"/>
              <a:gd name="connsiteY1519" fmla="*/ 1125741 h 5422076"/>
              <a:gd name="connsiteX1520" fmla="*/ 9529970 w 9895459"/>
              <a:gd name="connsiteY1520" fmla="*/ 1142188 h 5422076"/>
              <a:gd name="connsiteX1521" fmla="*/ 9566824 w 9895459"/>
              <a:gd name="connsiteY1521" fmla="*/ 1163334 h 5422076"/>
              <a:gd name="connsiteX1522" fmla="*/ 9613772 w 9895459"/>
              <a:gd name="connsiteY1522" fmla="*/ 1159340 h 5422076"/>
              <a:gd name="connsiteX1523" fmla="*/ 9662363 w 9895459"/>
              <a:gd name="connsiteY1523" fmla="*/ 1150646 h 5422076"/>
              <a:gd name="connsiteX1524" fmla="*/ 9643114 w 9895459"/>
              <a:gd name="connsiteY1524" fmla="*/ 1129030 h 5422076"/>
              <a:gd name="connsiteX1525" fmla="*/ 9580674 w 9895459"/>
              <a:gd name="connsiteY1525" fmla="*/ 1130910 h 5422076"/>
              <a:gd name="connsiteX1526" fmla="*/ 9542881 w 9895459"/>
              <a:gd name="connsiteY1526" fmla="*/ 1125036 h 5422076"/>
              <a:gd name="connsiteX1527" fmla="*/ 8640305 w 9895459"/>
              <a:gd name="connsiteY1527" fmla="*/ 788574 h 5422076"/>
              <a:gd name="connsiteX1528" fmla="*/ 8694765 w 9895459"/>
              <a:gd name="connsiteY1528" fmla="*/ 828752 h 5422076"/>
              <a:gd name="connsiteX1529" fmla="*/ 8750868 w 9895459"/>
              <a:gd name="connsiteY1529" fmla="*/ 828752 h 5422076"/>
              <a:gd name="connsiteX1530" fmla="*/ 8787253 w 9895459"/>
              <a:gd name="connsiteY1530" fmla="*/ 805256 h 5422076"/>
              <a:gd name="connsiteX1531" fmla="*/ 8752277 w 9895459"/>
              <a:gd name="connsiteY1531" fmla="*/ 796328 h 5422076"/>
              <a:gd name="connsiteX1532" fmla="*/ 8707910 w 9895459"/>
              <a:gd name="connsiteY1532" fmla="*/ 796328 h 5422076"/>
              <a:gd name="connsiteX1533" fmla="*/ 8700633 w 9895459"/>
              <a:gd name="connsiteY1533" fmla="*/ 781995 h 5422076"/>
              <a:gd name="connsiteX1534" fmla="*/ 8674343 w 9895459"/>
              <a:gd name="connsiteY1534" fmla="*/ 781995 h 5422076"/>
              <a:gd name="connsiteX1535" fmla="*/ 8660728 w 9895459"/>
              <a:gd name="connsiteY1535" fmla="*/ 771892 h 5422076"/>
              <a:gd name="connsiteX1536" fmla="*/ 8640305 w 9895459"/>
              <a:gd name="connsiteY1536" fmla="*/ 788574 h 5422076"/>
              <a:gd name="connsiteX1537" fmla="*/ 8483265 w 9895459"/>
              <a:gd name="connsiteY1537" fmla="*/ 839795 h 5422076"/>
              <a:gd name="connsiteX1538" fmla="*/ 8485846 w 9895459"/>
              <a:gd name="connsiteY1538" fmla="*/ 863291 h 5422076"/>
              <a:gd name="connsiteX1539" fmla="*/ 8489602 w 9895459"/>
              <a:gd name="connsiteY1539" fmla="*/ 882558 h 5422076"/>
              <a:gd name="connsiteX1540" fmla="*/ 8511902 w 9895459"/>
              <a:gd name="connsiteY1540" fmla="*/ 892426 h 5422076"/>
              <a:gd name="connsiteX1541" fmla="*/ 8557677 w 9895459"/>
              <a:gd name="connsiteY1541" fmla="*/ 924850 h 5422076"/>
              <a:gd name="connsiteX1542" fmla="*/ 8581151 w 9895459"/>
              <a:gd name="connsiteY1542" fmla="*/ 923676 h 5422076"/>
              <a:gd name="connsiteX1543" fmla="*/ 8563076 w 9895459"/>
              <a:gd name="connsiteY1543" fmla="*/ 890781 h 5422076"/>
              <a:gd name="connsiteX1544" fmla="*/ 8516128 w 9895459"/>
              <a:gd name="connsiteY1544" fmla="*/ 852013 h 5422076"/>
              <a:gd name="connsiteX1545" fmla="*/ 8483265 w 9895459"/>
              <a:gd name="connsiteY1545" fmla="*/ 839795 h 5422076"/>
              <a:gd name="connsiteX1546" fmla="*/ 8626221 w 9895459"/>
              <a:gd name="connsiteY1546" fmla="*/ 766488 h 5422076"/>
              <a:gd name="connsiteX1547" fmla="*/ 8574813 w 9895459"/>
              <a:gd name="connsiteY1547" fmla="*/ 734768 h 5422076"/>
              <a:gd name="connsiteX1548" fmla="*/ 8521057 w 9895459"/>
              <a:gd name="connsiteY1548" fmla="*/ 708688 h 5422076"/>
              <a:gd name="connsiteX1549" fmla="*/ 8508147 w 9895459"/>
              <a:gd name="connsiteY1549" fmla="*/ 729129 h 5422076"/>
              <a:gd name="connsiteX1550" fmla="*/ 8484673 w 9895459"/>
              <a:gd name="connsiteY1550" fmla="*/ 729129 h 5422076"/>
              <a:gd name="connsiteX1551" fmla="*/ 8436317 w 9895459"/>
              <a:gd name="connsiteY1551" fmla="*/ 705633 h 5422076"/>
              <a:gd name="connsiteX1552" fmla="*/ 8391011 w 9895459"/>
              <a:gd name="connsiteY1552" fmla="*/ 734063 h 5422076"/>
              <a:gd name="connsiteX1553" fmla="*/ 8405800 w 9895459"/>
              <a:gd name="connsiteY1553" fmla="*/ 785520 h 5422076"/>
              <a:gd name="connsiteX1554" fmla="*/ 8456973 w 9895459"/>
              <a:gd name="connsiteY1554" fmla="*/ 803846 h 5422076"/>
              <a:gd name="connsiteX1555" fmla="*/ 8483499 w 9895459"/>
              <a:gd name="connsiteY1555" fmla="*/ 791159 h 5422076"/>
              <a:gd name="connsiteX1556" fmla="*/ 8544062 w 9895459"/>
              <a:gd name="connsiteY1556" fmla="*/ 785989 h 5422076"/>
              <a:gd name="connsiteX1557" fmla="*/ 8561198 w 9895459"/>
              <a:gd name="connsiteY1557" fmla="*/ 804551 h 5422076"/>
              <a:gd name="connsiteX1558" fmla="*/ 8608146 w 9895459"/>
              <a:gd name="connsiteY1558" fmla="*/ 784345 h 5422076"/>
              <a:gd name="connsiteX1559" fmla="*/ 8626221 w 9895459"/>
              <a:gd name="connsiteY1559" fmla="*/ 766488 h 5422076"/>
              <a:gd name="connsiteX1560" fmla="*/ 7238908 w 9895459"/>
              <a:gd name="connsiteY1560" fmla="*/ 233130 h 5422076"/>
              <a:gd name="connsiteX1561" fmla="*/ 7181162 w 9895459"/>
              <a:gd name="connsiteY1561" fmla="*/ 262970 h 5422076"/>
              <a:gd name="connsiteX1562" fmla="*/ 7142195 w 9895459"/>
              <a:gd name="connsiteY1562" fmla="*/ 288345 h 5422076"/>
              <a:gd name="connsiteX1563" fmla="*/ 7125528 w 9895459"/>
              <a:gd name="connsiteY1563" fmla="*/ 325704 h 5422076"/>
              <a:gd name="connsiteX1564" fmla="*/ 7158861 w 9895459"/>
              <a:gd name="connsiteY1564" fmla="*/ 343326 h 5422076"/>
              <a:gd name="connsiteX1565" fmla="*/ 7222241 w 9895459"/>
              <a:gd name="connsiteY1565" fmla="*/ 371991 h 5422076"/>
              <a:gd name="connsiteX1566" fmla="*/ 7291254 w 9895459"/>
              <a:gd name="connsiteY1566" fmla="*/ 401361 h 5422076"/>
              <a:gd name="connsiteX1567" fmla="*/ 7333977 w 9895459"/>
              <a:gd name="connsiteY1567" fmla="*/ 411464 h 5422076"/>
              <a:gd name="connsiteX1568" fmla="*/ 7377169 w 9895459"/>
              <a:gd name="connsiteY1568" fmla="*/ 403476 h 5422076"/>
              <a:gd name="connsiteX1569" fmla="*/ 7368719 w 9895459"/>
              <a:gd name="connsiteY1569" fmla="*/ 366117 h 5422076"/>
              <a:gd name="connsiteX1570" fmla="*/ 7368719 w 9895459"/>
              <a:gd name="connsiteY1570" fmla="*/ 333223 h 5422076"/>
              <a:gd name="connsiteX1571" fmla="*/ 7332334 w 9895459"/>
              <a:gd name="connsiteY1571" fmla="*/ 328289 h 5422076"/>
              <a:gd name="connsiteX1572" fmla="*/ 7344541 w 9895459"/>
              <a:gd name="connsiteY1572" fmla="*/ 317715 h 5422076"/>
              <a:gd name="connsiteX1573" fmla="*/ 7295949 w 9895459"/>
              <a:gd name="connsiteY1573" fmla="*/ 294219 h 5422076"/>
              <a:gd name="connsiteX1574" fmla="*/ 7313555 w 9895459"/>
              <a:gd name="connsiteY1574" fmla="*/ 270724 h 5422076"/>
              <a:gd name="connsiteX1575" fmla="*/ 7297593 w 9895459"/>
              <a:gd name="connsiteY1575" fmla="*/ 251222 h 5422076"/>
              <a:gd name="connsiteX1576" fmla="*/ 7247358 w 9895459"/>
              <a:gd name="connsiteY1576" fmla="*/ 219972 h 5422076"/>
              <a:gd name="connsiteX1577" fmla="*/ 7238908 w 9895459"/>
              <a:gd name="connsiteY1577" fmla="*/ 233130 h 5422076"/>
              <a:gd name="connsiteX1578" fmla="*/ 7439610 w 9895459"/>
              <a:gd name="connsiteY1578" fmla="*/ 383974 h 5422076"/>
              <a:gd name="connsiteX1579" fmla="*/ 7402287 w 9895459"/>
              <a:gd name="connsiteY1579" fmla="*/ 415928 h 5422076"/>
              <a:gd name="connsiteX1580" fmla="*/ 7363790 w 9895459"/>
              <a:gd name="connsiteY1580" fmla="*/ 458691 h 5422076"/>
              <a:gd name="connsiteX1581" fmla="*/ 7374118 w 9895459"/>
              <a:gd name="connsiteY1581" fmla="*/ 476548 h 5422076"/>
              <a:gd name="connsiteX1582" fmla="*/ 7433273 w 9895459"/>
              <a:gd name="connsiteY1582" fmla="*/ 464565 h 5422076"/>
              <a:gd name="connsiteX1583" fmla="*/ 7478108 w 9895459"/>
              <a:gd name="connsiteY1583" fmla="*/ 474668 h 5422076"/>
              <a:gd name="connsiteX1584" fmla="*/ 7529516 w 9895459"/>
              <a:gd name="connsiteY1584" fmla="*/ 451172 h 5422076"/>
              <a:gd name="connsiteX1585" fmla="*/ 7491958 w 9895459"/>
              <a:gd name="connsiteY1585" fmla="*/ 424387 h 5422076"/>
              <a:gd name="connsiteX1586" fmla="*/ 7438672 w 9895459"/>
              <a:gd name="connsiteY1586" fmla="*/ 403945 h 5422076"/>
              <a:gd name="connsiteX1587" fmla="*/ 7475525 w 9895459"/>
              <a:gd name="connsiteY1587" fmla="*/ 386558 h 5422076"/>
              <a:gd name="connsiteX1588" fmla="*/ 7439610 w 9895459"/>
              <a:gd name="connsiteY1588" fmla="*/ 383974 h 5422076"/>
              <a:gd name="connsiteX1589" fmla="*/ 6204878 w 9895459"/>
              <a:gd name="connsiteY1589" fmla="*/ 138676 h 5422076"/>
              <a:gd name="connsiteX1590" fmla="*/ 6168493 w 9895459"/>
              <a:gd name="connsiteY1590" fmla="*/ 168046 h 5422076"/>
              <a:gd name="connsiteX1591" fmla="*/ 6201592 w 9895459"/>
              <a:gd name="connsiteY1591" fmla="*/ 176975 h 5422076"/>
              <a:gd name="connsiteX1592" fmla="*/ 6267553 w 9895459"/>
              <a:gd name="connsiteY1592" fmla="*/ 152069 h 5422076"/>
              <a:gd name="connsiteX1593" fmla="*/ 6204878 w 9895459"/>
              <a:gd name="connsiteY1593" fmla="*/ 138676 h 5422076"/>
              <a:gd name="connsiteX1594" fmla="*/ 6266849 w 9895459"/>
              <a:gd name="connsiteY1594" fmla="*/ 209164 h 5422076"/>
              <a:gd name="connsiteX1595" fmla="*/ 6254408 w 9895459"/>
              <a:gd name="connsiteY1595" fmla="*/ 242998 h 5422076"/>
              <a:gd name="connsiteX1596" fmla="*/ 6285863 w 9895459"/>
              <a:gd name="connsiteY1596" fmla="*/ 248167 h 5422076"/>
              <a:gd name="connsiteX1597" fmla="*/ 6317553 w 9895459"/>
              <a:gd name="connsiteY1597" fmla="*/ 238064 h 5422076"/>
              <a:gd name="connsiteX1598" fmla="*/ 6323422 w 9895459"/>
              <a:gd name="connsiteY1598" fmla="*/ 209164 h 5422076"/>
              <a:gd name="connsiteX1599" fmla="*/ 6267553 w 9895459"/>
              <a:gd name="connsiteY1599" fmla="*/ 208694 h 5422076"/>
              <a:gd name="connsiteX1600" fmla="*/ 6120841 w 9895459"/>
              <a:gd name="connsiteY1600" fmla="*/ 202115 h 5422076"/>
              <a:gd name="connsiteX1601" fmla="*/ 6120841 w 9895459"/>
              <a:gd name="connsiteY1601" fmla="*/ 216683 h 5422076"/>
              <a:gd name="connsiteX1602" fmla="*/ 6195958 w 9895459"/>
              <a:gd name="connsiteY1602" fmla="*/ 216683 h 5422076"/>
              <a:gd name="connsiteX1603" fmla="*/ 6189150 w 9895459"/>
              <a:gd name="connsiteY1603" fmla="*/ 202585 h 5422076"/>
              <a:gd name="connsiteX1604" fmla="*/ 6120841 w 9895459"/>
              <a:gd name="connsiteY1604" fmla="*/ 201645 h 5422076"/>
              <a:gd name="connsiteX1605" fmla="*/ 5873190 w 9895459"/>
              <a:gd name="connsiteY1605" fmla="*/ 231720 h 5422076"/>
              <a:gd name="connsiteX1606" fmla="*/ 5943612 w 9895459"/>
              <a:gd name="connsiteY1606" fmla="*/ 231720 h 5422076"/>
              <a:gd name="connsiteX1607" fmla="*/ 5918495 w 9895459"/>
              <a:gd name="connsiteY1607" fmla="*/ 255216 h 5422076"/>
              <a:gd name="connsiteX1608" fmla="*/ 5949246 w 9895459"/>
              <a:gd name="connsiteY1608" fmla="*/ 264145 h 5422076"/>
              <a:gd name="connsiteX1609" fmla="*/ 5981875 w 9895459"/>
              <a:gd name="connsiteY1609" fmla="*/ 232895 h 5422076"/>
              <a:gd name="connsiteX1610" fmla="*/ 6046194 w 9895459"/>
              <a:gd name="connsiteY1610" fmla="*/ 220207 h 5422076"/>
              <a:gd name="connsiteX1611" fmla="*/ 5999246 w 9895459"/>
              <a:gd name="connsiteY1611" fmla="*/ 201880 h 5422076"/>
              <a:gd name="connsiteX1612" fmla="*/ 5930232 w 9895459"/>
              <a:gd name="connsiteY1612" fmla="*/ 201880 h 5422076"/>
              <a:gd name="connsiteX1613" fmla="*/ 5854176 w 9895459"/>
              <a:gd name="connsiteY1613" fmla="*/ 216683 h 5422076"/>
              <a:gd name="connsiteX1614" fmla="*/ 5873190 w 9895459"/>
              <a:gd name="connsiteY1614" fmla="*/ 231720 h 5422076"/>
              <a:gd name="connsiteX1615" fmla="*/ 6077414 w 9895459"/>
              <a:gd name="connsiteY1615" fmla="*/ 239004 h 5422076"/>
              <a:gd name="connsiteX1616" fmla="*/ 6045959 w 9895459"/>
              <a:gd name="connsiteY1616" fmla="*/ 256156 h 5422076"/>
              <a:gd name="connsiteX1617" fmla="*/ 6107931 w 9895459"/>
              <a:gd name="connsiteY1617" fmla="*/ 256156 h 5422076"/>
              <a:gd name="connsiteX1618" fmla="*/ 6077414 w 9895459"/>
              <a:gd name="connsiteY1618" fmla="*/ 239004 h 5422076"/>
              <a:gd name="connsiteX1619" fmla="*/ 6239384 w 9895459"/>
              <a:gd name="connsiteY1619" fmla="*/ 248637 h 5422076"/>
              <a:gd name="connsiteX1620" fmla="*/ 6180934 w 9895459"/>
              <a:gd name="connsiteY1620" fmla="*/ 243468 h 5422076"/>
              <a:gd name="connsiteX1621" fmla="*/ 6162155 w 9895459"/>
              <a:gd name="connsiteY1621" fmla="*/ 266964 h 5422076"/>
              <a:gd name="connsiteX1622" fmla="*/ 6203235 w 9895459"/>
              <a:gd name="connsiteY1622" fmla="*/ 268844 h 5422076"/>
              <a:gd name="connsiteX1623" fmla="*/ 6207225 w 9895459"/>
              <a:gd name="connsiteY1623" fmla="*/ 258976 h 5422076"/>
              <a:gd name="connsiteX1624" fmla="*/ 6239384 w 9895459"/>
              <a:gd name="connsiteY1624" fmla="*/ 248637 h 5422076"/>
              <a:gd name="connsiteX1625" fmla="*/ 6376473 w 9895459"/>
              <a:gd name="connsiteY1625" fmla="*/ 208224 h 5422076"/>
              <a:gd name="connsiteX1626" fmla="*/ 6347600 w 9895459"/>
              <a:gd name="connsiteY1626" fmla="*/ 223967 h 5422076"/>
              <a:gd name="connsiteX1627" fmla="*/ 6377647 w 9895459"/>
              <a:gd name="connsiteY1627" fmla="*/ 227021 h 5422076"/>
              <a:gd name="connsiteX1628" fmla="*/ 6433749 w 9895459"/>
              <a:gd name="connsiteY1628" fmla="*/ 210574 h 5422076"/>
              <a:gd name="connsiteX1629" fmla="*/ 6429994 w 9895459"/>
              <a:gd name="connsiteY1629" fmla="*/ 174390 h 5422076"/>
              <a:gd name="connsiteX1630" fmla="*/ 6398773 w 9895459"/>
              <a:gd name="connsiteY1630" fmla="*/ 192482 h 5422076"/>
              <a:gd name="connsiteX1631" fmla="*/ 6376473 w 9895459"/>
              <a:gd name="connsiteY1631" fmla="*/ 208224 h 5422076"/>
              <a:gd name="connsiteX1632" fmla="*/ 4414516 w 9895459"/>
              <a:gd name="connsiteY1632" fmla="*/ 1641477 h 5422076"/>
              <a:gd name="connsiteX1633" fmla="*/ 4405830 w 9895459"/>
              <a:gd name="connsiteY1633" fmla="*/ 1682830 h 5422076"/>
              <a:gd name="connsiteX1634" fmla="*/ 4452778 w 9895459"/>
              <a:gd name="connsiteY1634" fmla="*/ 1668967 h 5422076"/>
              <a:gd name="connsiteX1635" fmla="*/ 4434938 w 9895459"/>
              <a:gd name="connsiteY1635" fmla="*/ 1715959 h 5422076"/>
              <a:gd name="connsiteX1636" fmla="*/ 4477895 w 9895459"/>
              <a:gd name="connsiteY1636" fmla="*/ 1748148 h 5422076"/>
              <a:gd name="connsiteX1637" fmla="*/ 4495501 w 9895459"/>
              <a:gd name="connsiteY1637" fmla="*/ 1778223 h 5422076"/>
              <a:gd name="connsiteX1638" fmla="*/ 4501839 w 9895459"/>
              <a:gd name="connsiteY1638" fmla="*/ 1816756 h 5422076"/>
              <a:gd name="connsiteX1639" fmla="*/ 4457708 w 9895459"/>
              <a:gd name="connsiteY1639" fmla="*/ 1807123 h 5422076"/>
              <a:gd name="connsiteX1640" fmla="*/ 4469680 w 9895459"/>
              <a:gd name="connsiteY1640" fmla="*/ 1845656 h 5422076"/>
              <a:gd name="connsiteX1641" fmla="*/ 4440806 w 9895459"/>
              <a:gd name="connsiteY1641" fmla="*/ 1883720 h 5422076"/>
              <a:gd name="connsiteX1642" fmla="*/ 4455830 w 9895459"/>
              <a:gd name="connsiteY1642" fmla="*/ 1900872 h 5422076"/>
              <a:gd name="connsiteX1643" fmla="*/ 4512637 w 9895459"/>
              <a:gd name="connsiteY1643" fmla="*/ 1907216 h 5422076"/>
              <a:gd name="connsiteX1644" fmla="*/ 4467332 w 9895459"/>
              <a:gd name="connsiteY1644" fmla="*/ 1930712 h 5422076"/>
              <a:gd name="connsiteX1645" fmla="*/ 4423671 w 9895459"/>
              <a:gd name="connsiteY1645" fmla="*/ 1977704 h 5422076"/>
              <a:gd name="connsiteX1646" fmla="*/ 4539632 w 9895459"/>
              <a:gd name="connsiteY1646" fmla="*/ 1954208 h 5422076"/>
              <a:gd name="connsiteX1647" fmla="*/ 4626486 w 9895459"/>
              <a:gd name="connsiteY1647" fmla="*/ 1934941 h 5422076"/>
              <a:gd name="connsiteX1648" fmla="*/ 4634232 w 9895459"/>
              <a:gd name="connsiteY1648" fmla="*/ 1917319 h 5422076"/>
              <a:gd name="connsiteX1649" fmla="*/ 4648082 w 9895459"/>
              <a:gd name="connsiteY1649" fmla="*/ 1850356 h 5422076"/>
              <a:gd name="connsiteX1650" fmla="*/ 4605124 w 9895459"/>
              <a:gd name="connsiteY1650" fmla="*/ 1826860 h 5422076"/>
              <a:gd name="connsiteX1651" fmla="*/ 4619679 w 9895459"/>
              <a:gd name="connsiteY1651" fmla="*/ 1806418 h 5422076"/>
              <a:gd name="connsiteX1652" fmla="*/ 4592449 w 9895459"/>
              <a:gd name="connsiteY1652" fmla="*/ 1768355 h 5422076"/>
              <a:gd name="connsiteX1653" fmla="*/ 4549726 w 9895459"/>
              <a:gd name="connsiteY1653" fmla="*/ 1714784 h 5422076"/>
              <a:gd name="connsiteX1654" fmla="*/ 4486816 w 9895459"/>
              <a:gd name="connsiteY1654" fmla="*/ 1691288 h 5422076"/>
              <a:gd name="connsiteX1655" fmla="*/ 4513811 w 9895459"/>
              <a:gd name="connsiteY1655" fmla="*/ 1661448 h 5422076"/>
              <a:gd name="connsiteX1656" fmla="*/ 4537285 w 9895459"/>
              <a:gd name="connsiteY1656" fmla="*/ 1619156 h 5422076"/>
              <a:gd name="connsiteX1657" fmla="*/ 4499491 w 9895459"/>
              <a:gd name="connsiteY1657" fmla="*/ 1602943 h 5422076"/>
              <a:gd name="connsiteX1658" fmla="*/ 4469210 w 9895459"/>
              <a:gd name="connsiteY1658" fmla="*/ 1600829 h 5422076"/>
              <a:gd name="connsiteX1659" fmla="*/ 4491276 w 9895459"/>
              <a:gd name="connsiteY1659" fmla="*/ 1572399 h 5422076"/>
              <a:gd name="connsiteX1660" fmla="*/ 4483060 w 9895459"/>
              <a:gd name="connsiteY1660" fmla="*/ 1557361 h 5422076"/>
              <a:gd name="connsiteX1661" fmla="*/ 4436112 w 9895459"/>
              <a:gd name="connsiteY1661" fmla="*/ 1571459 h 5422076"/>
              <a:gd name="connsiteX1662" fmla="*/ 4414516 w 9895459"/>
              <a:gd name="connsiteY1662" fmla="*/ 1640537 h 5422076"/>
              <a:gd name="connsiteX1663" fmla="*/ 4350901 w 9895459"/>
              <a:gd name="connsiteY1663" fmla="*/ 1723477 h 5422076"/>
              <a:gd name="connsiteX1664" fmla="*/ 4327427 w 9895459"/>
              <a:gd name="connsiteY1664" fmla="*/ 1756137 h 5422076"/>
              <a:gd name="connsiteX1665" fmla="*/ 4308413 w 9895459"/>
              <a:gd name="connsiteY1665" fmla="*/ 1772819 h 5422076"/>
              <a:gd name="connsiteX1666" fmla="*/ 4289399 w 9895459"/>
              <a:gd name="connsiteY1666" fmla="*/ 1823805 h 5422076"/>
              <a:gd name="connsiteX1667" fmla="*/ 4285878 w 9895459"/>
              <a:gd name="connsiteY1667" fmla="*/ 1852000 h 5422076"/>
              <a:gd name="connsiteX1668" fmla="*/ 4293390 w 9895459"/>
              <a:gd name="connsiteY1668" fmla="*/ 1909330 h 5422076"/>
              <a:gd name="connsiteX1669" fmla="*/ 4369446 w 9895459"/>
              <a:gd name="connsiteY1669" fmla="*/ 1874086 h 5422076"/>
              <a:gd name="connsiteX1670" fmla="*/ 4392920 w 9895459"/>
              <a:gd name="connsiteY1670" fmla="*/ 1829679 h 5422076"/>
              <a:gd name="connsiteX1671" fmla="*/ 4395502 w 9895459"/>
              <a:gd name="connsiteY1671" fmla="*/ 1782687 h 5422076"/>
              <a:gd name="connsiteX1672" fmla="*/ 4380948 w 9895459"/>
              <a:gd name="connsiteY1672" fmla="*/ 1729821 h 5422076"/>
              <a:gd name="connsiteX1673" fmla="*/ 4350901 w 9895459"/>
              <a:gd name="connsiteY1673" fmla="*/ 1722538 h 5422076"/>
              <a:gd name="connsiteX1674" fmla="*/ 4868503 w 9895459"/>
              <a:gd name="connsiteY1674" fmla="*/ 2284796 h 5422076"/>
              <a:gd name="connsiteX1675" fmla="*/ 4854419 w 9895459"/>
              <a:gd name="connsiteY1675" fmla="*/ 2316280 h 5422076"/>
              <a:gd name="connsiteX1676" fmla="*/ 4867799 w 9895459"/>
              <a:gd name="connsiteY1676" fmla="*/ 2346120 h 5422076"/>
              <a:gd name="connsiteX1677" fmla="*/ 4878597 w 9895459"/>
              <a:gd name="connsiteY1677" fmla="*/ 2291374 h 5422076"/>
              <a:gd name="connsiteX1678" fmla="*/ 4868503 w 9895459"/>
              <a:gd name="connsiteY1678" fmla="*/ 2284796 h 5422076"/>
              <a:gd name="connsiteX1679" fmla="*/ 4860522 w 9895459"/>
              <a:gd name="connsiteY1679" fmla="*/ 2367501 h 5422076"/>
              <a:gd name="connsiteX1680" fmla="*/ 4828362 w 9895459"/>
              <a:gd name="connsiteY1680" fmla="*/ 2410264 h 5422076"/>
              <a:gd name="connsiteX1681" fmla="*/ 4843855 w 9895459"/>
              <a:gd name="connsiteY1681" fmla="*/ 2432115 h 5422076"/>
              <a:gd name="connsiteX1682" fmla="*/ 4871555 w 9895459"/>
              <a:gd name="connsiteY1682" fmla="*/ 2442688 h 5422076"/>
              <a:gd name="connsiteX1683" fmla="*/ 4888221 w 9895459"/>
              <a:gd name="connsiteY1683" fmla="*/ 2388883 h 5422076"/>
              <a:gd name="connsiteX1684" fmla="*/ 4860522 w 9895459"/>
              <a:gd name="connsiteY1684" fmla="*/ 2367501 h 5422076"/>
              <a:gd name="connsiteX1685" fmla="*/ 5279063 w 9895459"/>
              <a:gd name="connsiteY1685" fmla="*/ 2587658 h 5422076"/>
              <a:gd name="connsiteX1686" fmla="*/ 5285636 w 9895459"/>
              <a:gd name="connsiteY1686" fmla="*/ 2604810 h 5422076"/>
              <a:gd name="connsiteX1687" fmla="*/ 5360048 w 9895459"/>
              <a:gd name="connsiteY1687" fmla="*/ 2606220 h 5422076"/>
              <a:gd name="connsiteX1688" fmla="*/ 5342443 w 9895459"/>
              <a:gd name="connsiteY1688" fmla="*/ 2592122 h 5422076"/>
              <a:gd name="connsiteX1689" fmla="*/ 5279063 w 9895459"/>
              <a:gd name="connsiteY1689" fmla="*/ 2587658 h 5422076"/>
              <a:gd name="connsiteX1690" fmla="*/ 5506761 w 9895459"/>
              <a:gd name="connsiteY1690" fmla="*/ 2600346 h 5422076"/>
              <a:gd name="connsiteX1691" fmla="*/ 5516385 w 9895459"/>
              <a:gd name="connsiteY1691" fmla="*/ 2627131 h 5422076"/>
              <a:gd name="connsiteX1692" fmla="*/ 5552301 w 9895459"/>
              <a:gd name="connsiteY1692" fmla="*/ 2603636 h 5422076"/>
              <a:gd name="connsiteX1693" fmla="*/ 5506761 w 9895459"/>
              <a:gd name="connsiteY1693" fmla="*/ 2600346 h 5422076"/>
              <a:gd name="connsiteX1694" fmla="*/ 4688457 w 9895459"/>
              <a:gd name="connsiteY1694" fmla="*/ 2414728 h 5422076"/>
              <a:gd name="connsiteX1695" fmla="*/ 4680476 w 9895459"/>
              <a:gd name="connsiteY1695" fmla="*/ 2432820 h 5422076"/>
              <a:gd name="connsiteX1696" fmla="*/ 4710288 w 9895459"/>
              <a:gd name="connsiteY1696" fmla="*/ 2423187 h 5422076"/>
              <a:gd name="connsiteX1697" fmla="*/ 4688457 w 9895459"/>
              <a:gd name="connsiteY1697" fmla="*/ 2414728 h 5422076"/>
              <a:gd name="connsiteX1698" fmla="*/ 3070159 w 9895459"/>
              <a:gd name="connsiteY1698" fmla="*/ 1926952 h 5422076"/>
              <a:gd name="connsiteX1699" fmla="*/ 3011709 w 9895459"/>
              <a:gd name="connsiteY1699" fmla="*/ 2000965 h 5422076"/>
              <a:gd name="connsiteX1700" fmla="*/ 2968517 w 9895459"/>
              <a:gd name="connsiteY1700" fmla="*/ 2061349 h 5422076"/>
              <a:gd name="connsiteX1701" fmla="*/ 3026967 w 9895459"/>
              <a:gd name="connsiteY1701" fmla="*/ 2092834 h 5422076"/>
              <a:gd name="connsiteX1702" fmla="*/ 3107014 w 9895459"/>
              <a:gd name="connsiteY1702" fmla="*/ 2112100 h 5422076"/>
              <a:gd name="connsiteX1703" fmla="*/ 3126262 w 9895459"/>
              <a:gd name="connsiteY1703" fmla="*/ 2135596 h 5422076"/>
              <a:gd name="connsiteX1704" fmla="*/ 3149736 w 9895459"/>
              <a:gd name="connsiteY1704" fmla="*/ 2119149 h 5422076"/>
              <a:gd name="connsiteX1705" fmla="*/ 3128140 w 9895459"/>
              <a:gd name="connsiteY1705" fmla="*/ 2033154 h 5422076"/>
              <a:gd name="connsiteX1706" fmla="*/ 3088000 w 9895459"/>
              <a:gd name="connsiteY1706" fmla="*/ 2016002 h 5422076"/>
              <a:gd name="connsiteX1707" fmla="*/ 3064526 w 9895459"/>
              <a:gd name="connsiteY1707" fmla="*/ 1992506 h 5422076"/>
              <a:gd name="connsiteX1708" fmla="*/ 3062882 w 9895459"/>
              <a:gd name="connsiteY1708" fmla="*/ 1961726 h 5422076"/>
              <a:gd name="connsiteX1709" fmla="*/ 3070159 w 9895459"/>
              <a:gd name="connsiteY1709" fmla="*/ 1926952 h 5422076"/>
              <a:gd name="connsiteX1710" fmla="*/ 938955 w 9895459"/>
              <a:gd name="connsiteY1710" fmla="*/ 1879960 h 5422076"/>
              <a:gd name="connsiteX1711" fmla="*/ 980034 w 9895459"/>
              <a:gd name="connsiteY1711" fmla="*/ 1952563 h 5422076"/>
              <a:gd name="connsiteX1712" fmla="*/ 985903 w 9895459"/>
              <a:gd name="connsiteY1712" fmla="*/ 1931651 h 5422076"/>
              <a:gd name="connsiteX1713" fmla="*/ 980504 w 9895459"/>
              <a:gd name="connsiteY1713" fmla="*/ 1888419 h 5422076"/>
              <a:gd name="connsiteX1714" fmla="*/ 938955 w 9895459"/>
              <a:gd name="connsiteY1714" fmla="*/ 1879960 h 5422076"/>
              <a:gd name="connsiteX1715" fmla="*/ 1056325 w 9895459"/>
              <a:gd name="connsiteY1715" fmla="*/ 2001434 h 5422076"/>
              <a:gd name="connsiteX1716" fmla="*/ 1099517 w 9895459"/>
              <a:gd name="connsiteY1716" fmla="*/ 2042552 h 5422076"/>
              <a:gd name="connsiteX1717" fmla="*/ 1154681 w 9895459"/>
              <a:gd name="connsiteY1717" fmla="*/ 2067928 h 5422076"/>
              <a:gd name="connsiteX1718" fmla="*/ 1174868 w 9895459"/>
              <a:gd name="connsiteY1718" fmla="*/ 2050541 h 5422076"/>
              <a:gd name="connsiteX1719" fmla="*/ 1142240 w 9895459"/>
              <a:gd name="connsiteY1719" fmla="*/ 2029864 h 5422076"/>
              <a:gd name="connsiteX1720" fmla="*/ 1091066 w 9895459"/>
              <a:gd name="connsiteY1720" fmla="*/ 2016002 h 5422076"/>
              <a:gd name="connsiteX1721" fmla="*/ 1054682 w 9895459"/>
              <a:gd name="connsiteY1721" fmla="*/ 2001200 h 5422076"/>
              <a:gd name="connsiteX1722" fmla="*/ 403513 w 9895459"/>
              <a:gd name="connsiteY1722" fmla="*/ 1753317 h 5422076"/>
              <a:gd name="connsiteX1723" fmla="*/ 363372 w 9895459"/>
              <a:gd name="connsiteY1723" fmla="*/ 1758721 h 5422076"/>
              <a:gd name="connsiteX1724" fmla="*/ 353748 w 9895459"/>
              <a:gd name="connsiteY1724" fmla="*/ 1789736 h 5422076"/>
              <a:gd name="connsiteX1725" fmla="*/ 373466 w 9895459"/>
              <a:gd name="connsiteY1725" fmla="*/ 1783392 h 5422076"/>
              <a:gd name="connsiteX1726" fmla="*/ 403513 w 9895459"/>
              <a:gd name="connsiteY1726" fmla="*/ 1765065 h 5422076"/>
              <a:gd name="connsiteX1727" fmla="*/ 420179 w 9895459"/>
              <a:gd name="connsiteY1727" fmla="*/ 1752612 h 5422076"/>
              <a:gd name="connsiteX1728" fmla="*/ 403513 w 9895459"/>
              <a:gd name="connsiteY1728" fmla="*/ 1753317 h 5422076"/>
              <a:gd name="connsiteX1729" fmla="*/ 396705 w 9895459"/>
              <a:gd name="connsiteY1729" fmla="*/ 1727707 h 5422076"/>
              <a:gd name="connsiteX1730" fmla="*/ 393888 w 9895459"/>
              <a:gd name="connsiteY1730" fmla="*/ 1738750 h 5422076"/>
              <a:gd name="connsiteX1731" fmla="*/ 415484 w 9895459"/>
              <a:gd name="connsiteY1731" fmla="*/ 1729586 h 5422076"/>
              <a:gd name="connsiteX1732" fmla="*/ 427926 w 9895459"/>
              <a:gd name="connsiteY1732" fmla="*/ 1727707 h 5422076"/>
              <a:gd name="connsiteX1733" fmla="*/ 396705 w 9895459"/>
              <a:gd name="connsiteY1733" fmla="*/ 1727707 h 5422076"/>
              <a:gd name="connsiteX1734" fmla="*/ 26990 w 9895459"/>
              <a:gd name="connsiteY1734" fmla="*/ 1668497 h 5422076"/>
              <a:gd name="connsiteX1735" fmla="*/ 3516 w 9895459"/>
              <a:gd name="connsiteY1735" fmla="*/ 1673431 h 5422076"/>
              <a:gd name="connsiteX1736" fmla="*/ 40605 w 9895459"/>
              <a:gd name="connsiteY1736" fmla="*/ 1684944 h 5422076"/>
              <a:gd name="connsiteX1737" fmla="*/ 55628 w 9895459"/>
              <a:gd name="connsiteY1737" fmla="*/ 1677895 h 5422076"/>
              <a:gd name="connsiteX1738" fmla="*/ 50229 w 9895459"/>
              <a:gd name="connsiteY1738" fmla="*/ 1664973 h 5422076"/>
              <a:gd name="connsiteX1739" fmla="*/ 26990 w 9895459"/>
              <a:gd name="connsiteY1739" fmla="*/ 1668497 h 5422076"/>
              <a:gd name="connsiteX1740" fmla="*/ 5938917 w 9895459"/>
              <a:gd name="connsiteY1740" fmla="*/ 4101502 h 5422076"/>
              <a:gd name="connsiteX1741" fmla="*/ 5841735 w 9895459"/>
              <a:gd name="connsiteY1741" fmla="*/ 4157422 h 5422076"/>
              <a:gd name="connsiteX1742" fmla="*/ 5838449 w 9895459"/>
              <a:gd name="connsiteY1742" fmla="*/ 4226030 h 5422076"/>
              <a:gd name="connsiteX1743" fmla="*/ 5805350 w 9895459"/>
              <a:gd name="connsiteY1743" fmla="*/ 4320014 h 5422076"/>
              <a:gd name="connsiteX1744" fmla="*/ 5833050 w 9895459"/>
              <a:gd name="connsiteY1744" fmla="*/ 4409534 h 5422076"/>
              <a:gd name="connsiteX1745" fmla="*/ 5879998 w 9895459"/>
              <a:gd name="connsiteY1745" fmla="*/ 4435379 h 5422076"/>
              <a:gd name="connsiteX1746" fmla="*/ 5923894 w 9895459"/>
              <a:gd name="connsiteY1746" fmla="*/ 4417522 h 5422076"/>
              <a:gd name="connsiteX1747" fmla="*/ 5945256 w 9895459"/>
              <a:gd name="connsiteY1747" fmla="*/ 4319074 h 5422076"/>
              <a:gd name="connsiteX1748" fmla="*/ 5977180 w 9895459"/>
              <a:gd name="connsiteY1748" fmla="*/ 4178098 h 5422076"/>
              <a:gd name="connsiteX1749" fmla="*/ 5992204 w 9895459"/>
              <a:gd name="connsiteY1749" fmla="*/ 4123353 h 5422076"/>
              <a:gd name="connsiteX1750" fmla="*/ 6001828 w 9895459"/>
              <a:gd name="connsiteY1750" fmla="*/ 4116304 h 5422076"/>
              <a:gd name="connsiteX1751" fmla="*/ 5975067 w 9895459"/>
              <a:gd name="connsiteY1751" fmla="*/ 4031719 h 5422076"/>
              <a:gd name="connsiteX1752" fmla="*/ 5938917 w 9895459"/>
              <a:gd name="connsiteY1752" fmla="*/ 4101502 h 5422076"/>
              <a:gd name="connsiteX1753" fmla="*/ 5969903 w 9895459"/>
              <a:gd name="connsiteY1753" fmla="*/ 1038806 h 5422076"/>
              <a:gd name="connsiteX1754" fmla="*/ 5949011 w 9895459"/>
              <a:gd name="connsiteY1754" fmla="*/ 1068881 h 5422076"/>
              <a:gd name="connsiteX1755" fmla="*/ 6001123 w 9895459"/>
              <a:gd name="connsiteY1755" fmla="*/ 1059952 h 5422076"/>
              <a:gd name="connsiteX1756" fmla="*/ 5969903 w 9895459"/>
              <a:gd name="connsiteY1756" fmla="*/ 1038806 h 5422076"/>
              <a:gd name="connsiteX1757" fmla="*/ 6493138 w 9895459"/>
              <a:gd name="connsiteY1757" fmla="*/ 529884 h 5422076"/>
              <a:gd name="connsiteX1758" fmla="*/ 6376942 w 9895459"/>
              <a:gd name="connsiteY1758" fmla="*/ 576876 h 5422076"/>
              <a:gd name="connsiteX1759" fmla="*/ 6187742 w 9895459"/>
              <a:gd name="connsiteY1759" fmla="*/ 655352 h 5422076"/>
              <a:gd name="connsiteX1760" fmla="*/ 6110747 w 9895459"/>
              <a:gd name="connsiteY1760" fmla="*/ 762963 h 5422076"/>
              <a:gd name="connsiteX1761" fmla="*/ 6075536 w 9895459"/>
              <a:gd name="connsiteY1761" fmla="*/ 827577 h 5422076"/>
              <a:gd name="connsiteX1762" fmla="*/ 6043377 w 9895459"/>
              <a:gd name="connsiteY1762" fmla="*/ 902294 h 5422076"/>
              <a:gd name="connsiteX1763" fmla="*/ 6147132 w 9895459"/>
              <a:gd name="connsiteY1763" fmla="*/ 968083 h 5422076"/>
              <a:gd name="connsiteX1764" fmla="*/ 6199479 w 9895459"/>
              <a:gd name="connsiteY1764" fmla="*/ 962209 h 5422076"/>
              <a:gd name="connsiteX1765" fmla="*/ 6158869 w 9895459"/>
              <a:gd name="connsiteY1765" fmla="*/ 831572 h 5422076"/>
              <a:gd name="connsiteX1766" fmla="*/ 6212389 w 9895459"/>
              <a:gd name="connsiteY1766" fmla="*/ 752155 h 5422076"/>
              <a:gd name="connsiteX1767" fmla="*/ 6325534 w 9895459"/>
              <a:gd name="connsiteY1767" fmla="*/ 640550 h 5422076"/>
              <a:gd name="connsiteX1768" fmla="*/ 6502293 w 9895459"/>
              <a:gd name="connsiteY1768" fmla="*/ 572176 h 5422076"/>
              <a:gd name="connsiteX1769" fmla="*/ 6506284 w 9895459"/>
              <a:gd name="connsiteY1769" fmla="*/ 570767 h 5422076"/>
              <a:gd name="connsiteX1770" fmla="*/ 6493138 w 9895459"/>
              <a:gd name="connsiteY1770" fmla="*/ 529884 h 5422076"/>
              <a:gd name="connsiteX1771" fmla="*/ 6228352 w 9895459"/>
              <a:gd name="connsiteY1771" fmla="*/ 977481 h 5422076"/>
              <a:gd name="connsiteX1772" fmla="*/ 6232577 w 9895459"/>
              <a:gd name="connsiteY1772" fmla="*/ 1000977 h 5422076"/>
              <a:gd name="connsiteX1773" fmla="*/ 6265676 w 9895459"/>
              <a:gd name="connsiteY1773" fmla="*/ 1010141 h 5422076"/>
              <a:gd name="connsiteX1774" fmla="*/ 6228352 w 9895459"/>
              <a:gd name="connsiteY1774" fmla="*/ 977481 h 5422076"/>
              <a:gd name="connsiteX1775" fmla="*/ 6579288 w 9895459"/>
              <a:gd name="connsiteY1775" fmla="*/ 775651 h 5422076"/>
              <a:gd name="connsiteX1776" fmla="*/ 6551354 w 9895459"/>
              <a:gd name="connsiteY1776" fmla="*/ 772597 h 5422076"/>
              <a:gd name="connsiteX1777" fmla="*/ 6589852 w 9895459"/>
              <a:gd name="connsiteY1777" fmla="*/ 804316 h 5422076"/>
              <a:gd name="connsiteX1778" fmla="*/ 6579288 w 9895459"/>
              <a:gd name="connsiteY1778" fmla="*/ 775651 h 5422076"/>
              <a:gd name="connsiteX1779" fmla="*/ 2901616 w 9895459"/>
              <a:gd name="connsiteY1779" fmla="*/ 2027985 h 5422076"/>
              <a:gd name="connsiteX1780" fmla="*/ 2839175 w 9895459"/>
              <a:gd name="connsiteY1780" fmla="*/ 2006604 h 5422076"/>
              <a:gd name="connsiteX1781" fmla="*/ 2867109 w 9895459"/>
              <a:gd name="connsiteY1781" fmla="*/ 2036443 h 5422076"/>
              <a:gd name="connsiteX1782" fmla="*/ 2901616 w 9895459"/>
              <a:gd name="connsiteY1782" fmla="*/ 2027985 h 5422076"/>
              <a:gd name="connsiteX1783" fmla="*/ 2845044 w 9895459"/>
              <a:gd name="connsiteY1783" fmla="*/ 2128078 h 5422076"/>
              <a:gd name="connsiteX1784" fmla="*/ 2849739 w 9895459"/>
              <a:gd name="connsiteY1784" fmla="*/ 2160267 h 5422076"/>
              <a:gd name="connsiteX1785" fmla="*/ 2887532 w 9895459"/>
              <a:gd name="connsiteY1785" fmla="*/ 2160267 h 5422076"/>
              <a:gd name="connsiteX1786" fmla="*/ 2874152 w 9895459"/>
              <a:gd name="connsiteY1786" fmla="*/ 2153218 h 5422076"/>
              <a:gd name="connsiteX1787" fmla="*/ 2845044 w 9895459"/>
              <a:gd name="connsiteY1787" fmla="*/ 2128078 h 5422076"/>
              <a:gd name="connsiteX1788" fmla="*/ 9843583 w 9895459"/>
              <a:gd name="connsiteY1788" fmla="*/ 1441996 h 5422076"/>
              <a:gd name="connsiteX1789" fmla="*/ 9793114 w 9895459"/>
              <a:gd name="connsiteY1789" fmla="*/ 1436827 h 5422076"/>
              <a:gd name="connsiteX1790" fmla="*/ 9782785 w 9895459"/>
              <a:gd name="connsiteY1790" fmla="*/ 1471131 h 5422076"/>
              <a:gd name="connsiteX1791" fmla="*/ 9780203 w 9895459"/>
              <a:gd name="connsiteY1791" fmla="*/ 1494627 h 5422076"/>
              <a:gd name="connsiteX1792" fmla="*/ 9734664 w 9895459"/>
              <a:gd name="connsiteY1792" fmla="*/ 1475830 h 5422076"/>
              <a:gd name="connsiteX1793" fmla="*/ 9692880 w 9895459"/>
              <a:gd name="connsiteY1793" fmla="*/ 1449750 h 5422076"/>
              <a:gd name="connsiteX1794" fmla="*/ 9632082 w 9895459"/>
              <a:gd name="connsiteY1794" fmla="*/ 1428838 h 5422076"/>
              <a:gd name="connsiteX1795" fmla="*/ 9616120 w 9895459"/>
              <a:gd name="connsiteY1795" fmla="*/ 1399703 h 5422076"/>
              <a:gd name="connsiteX1796" fmla="*/ 9602505 w 9895459"/>
              <a:gd name="connsiteY1796" fmla="*/ 1399703 h 5422076"/>
              <a:gd name="connsiteX1797" fmla="*/ 9573632 w 9895459"/>
              <a:gd name="connsiteY1797" fmla="*/ 1443641 h 5422076"/>
              <a:gd name="connsiteX1798" fmla="*/ 9500628 w 9895459"/>
              <a:gd name="connsiteY1798" fmla="*/ 1461028 h 5422076"/>
              <a:gd name="connsiteX1799" fmla="*/ 9543116 w 9895459"/>
              <a:gd name="connsiteY1799" fmla="*/ 1508020 h 5422076"/>
              <a:gd name="connsiteX1800" fmla="*/ 9564007 w 9895459"/>
              <a:gd name="connsiteY1800" fmla="*/ 1549138 h 5422076"/>
              <a:gd name="connsiteX1801" fmla="*/ 9518233 w 9895459"/>
              <a:gd name="connsiteY1801" fmla="*/ 1550547 h 5422076"/>
              <a:gd name="connsiteX1802" fmla="*/ 9432553 w 9895459"/>
              <a:gd name="connsiteY1802" fmla="*/ 1577333 h 5422076"/>
              <a:gd name="connsiteX1803" fmla="*/ 9321990 w 9895459"/>
              <a:gd name="connsiteY1803" fmla="*/ 1634898 h 5422076"/>
              <a:gd name="connsiteX1804" fmla="*/ 9268235 w 9895459"/>
              <a:gd name="connsiteY1804" fmla="*/ 1629729 h 5422076"/>
              <a:gd name="connsiteX1805" fmla="*/ 9209785 w 9895459"/>
              <a:gd name="connsiteY1805" fmla="*/ 1646176 h 5422076"/>
              <a:gd name="connsiteX1806" fmla="*/ 9203447 w 9895459"/>
              <a:gd name="connsiteY1806" fmla="*/ 1622680 h 5422076"/>
              <a:gd name="connsiteX1807" fmla="*/ 9171288 w 9895459"/>
              <a:gd name="connsiteY1807" fmla="*/ 1631608 h 5422076"/>
              <a:gd name="connsiteX1808" fmla="*/ 9108847 w 9895459"/>
              <a:gd name="connsiteY1808" fmla="*/ 1738280 h 5422076"/>
              <a:gd name="connsiteX1809" fmla="*/ 9089598 w 9895459"/>
              <a:gd name="connsiteY1809" fmla="*/ 1809473 h 5422076"/>
              <a:gd name="connsiteX1810" fmla="*/ 9021523 w 9895459"/>
              <a:gd name="connsiteY1810" fmla="*/ 1910975 h 5422076"/>
              <a:gd name="connsiteX1811" fmla="*/ 8907674 w 9895459"/>
              <a:gd name="connsiteY1811" fmla="*/ 1826625 h 5422076"/>
              <a:gd name="connsiteX1812" fmla="*/ 8921524 w 9895459"/>
              <a:gd name="connsiteY1812" fmla="*/ 1741569 h 5422076"/>
              <a:gd name="connsiteX1813" fmla="*/ 9106499 w 9895459"/>
              <a:gd name="connsiteY1813" fmla="*/ 1614456 h 5422076"/>
              <a:gd name="connsiteX1814" fmla="*/ 9143353 w 9895459"/>
              <a:gd name="connsiteY1814" fmla="*/ 1543968 h 5422076"/>
              <a:gd name="connsiteX1815" fmla="*/ 9174574 w 9895459"/>
              <a:gd name="connsiteY1815" fmla="*/ 1530341 h 5422076"/>
              <a:gd name="connsiteX1816" fmla="*/ 9144996 w 9895459"/>
              <a:gd name="connsiteY1816" fmla="*/ 1527521 h 5422076"/>
              <a:gd name="connsiteX1817" fmla="*/ 9091241 w 9895459"/>
              <a:gd name="connsiteY1817" fmla="*/ 1556656 h 5422076"/>
              <a:gd name="connsiteX1818" fmla="*/ 9054387 w 9895459"/>
              <a:gd name="connsiteY1818" fmla="*/ 1566995 h 5422076"/>
              <a:gd name="connsiteX1819" fmla="*/ 9042415 w 9895459"/>
              <a:gd name="connsiteY1819" fmla="*/ 1537860 h 5422076"/>
              <a:gd name="connsiteX1820" fmla="*/ 8984669 w 9895459"/>
              <a:gd name="connsiteY1820" fmla="*/ 1553602 h 5422076"/>
              <a:gd name="connsiteX1821" fmla="*/ 8887017 w 9895459"/>
              <a:gd name="connsiteY1821" fmla="*/ 1613282 h 5422076"/>
              <a:gd name="connsiteX1822" fmla="*/ 8883731 w 9895459"/>
              <a:gd name="connsiteY1822" fmla="*/ 1655104 h 5422076"/>
              <a:gd name="connsiteX1823" fmla="*/ 8809318 w 9895459"/>
              <a:gd name="connsiteY1823" fmla="*/ 1659569 h 5422076"/>
              <a:gd name="connsiteX1824" fmla="*/ 8812370 w 9895459"/>
              <a:gd name="connsiteY1824" fmla="*/ 1646881 h 5422076"/>
              <a:gd name="connsiteX1825" fmla="*/ 8753216 w 9895459"/>
              <a:gd name="connsiteY1825" fmla="*/ 1629729 h 5422076"/>
              <a:gd name="connsiteX1826" fmla="*/ 8710727 w 9895459"/>
              <a:gd name="connsiteY1826" fmla="*/ 1643826 h 5422076"/>
              <a:gd name="connsiteX1827" fmla="*/ 8680211 w 9895459"/>
              <a:gd name="connsiteY1827" fmla="*/ 1634193 h 5422076"/>
              <a:gd name="connsiteX1828" fmla="*/ 8590540 w 9895459"/>
              <a:gd name="connsiteY1828" fmla="*/ 1625265 h 5422076"/>
              <a:gd name="connsiteX1829" fmla="*/ 8551339 w 9895459"/>
              <a:gd name="connsiteY1829" fmla="*/ 1638657 h 5422076"/>
              <a:gd name="connsiteX1830" fmla="*/ 8455096 w 9895459"/>
              <a:gd name="connsiteY1830" fmla="*/ 1734286 h 5422076"/>
              <a:gd name="connsiteX1831" fmla="*/ 8366129 w 9895459"/>
              <a:gd name="connsiteY1831" fmla="*/ 1800074 h 5422076"/>
              <a:gd name="connsiteX1832" fmla="*/ 8356740 w 9895459"/>
              <a:gd name="connsiteY1832" fmla="*/ 1832969 h 5422076"/>
              <a:gd name="connsiteX1833" fmla="*/ 8387960 w 9895459"/>
              <a:gd name="connsiteY1833" fmla="*/ 1856464 h 5422076"/>
              <a:gd name="connsiteX1834" fmla="*/ 8428805 w 9895459"/>
              <a:gd name="connsiteY1834" fmla="*/ 1886304 h 5422076"/>
              <a:gd name="connsiteX1835" fmla="*/ 8452279 w 9895459"/>
              <a:gd name="connsiteY1835" fmla="*/ 1873617 h 5422076"/>
              <a:gd name="connsiteX1836" fmla="*/ 8467537 w 9895459"/>
              <a:gd name="connsiteY1836" fmla="*/ 1848946 h 5422076"/>
              <a:gd name="connsiteX1837" fmla="*/ 8511902 w 9895459"/>
              <a:gd name="connsiteY1837" fmla="*/ 1903456 h 5422076"/>
              <a:gd name="connsiteX1838" fmla="*/ 8499227 w 9895459"/>
              <a:gd name="connsiteY1838" fmla="*/ 1987337 h 5422076"/>
              <a:gd name="connsiteX1839" fmla="*/ 8468710 w 9895459"/>
              <a:gd name="connsiteY1839" fmla="*/ 2117034 h 5422076"/>
              <a:gd name="connsiteX1840" fmla="*/ 8424580 w 9895459"/>
              <a:gd name="connsiteY1840" fmla="*/ 2202325 h 5422076"/>
              <a:gd name="connsiteX1841" fmla="*/ 8307210 w 9895459"/>
              <a:gd name="connsiteY1841" fmla="*/ 2325443 h 5422076"/>
              <a:gd name="connsiteX1842" fmla="*/ 8268008 w 9895459"/>
              <a:gd name="connsiteY1842" fmla="*/ 2317220 h 5422076"/>
              <a:gd name="connsiteX1843" fmla="*/ 8231858 w 9895459"/>
              <a:gd name="connsiteY1843" fmla="*/ 2322624 h 5422076"/>
              <a:gd name="connsiteX1844" fmla="*/ 8193361 w 9895459"/>
              <a:gd name="connsiteY1844" fmla="*/ 2382304 h 5422076"/>
              <a:gd name="connsiteX1845" fmla="*/ 8149465 w 9895459"/>
              <a:gd name="connsiteY1845" fmla="*/ 2434465 h 5422076"/>
              <a:gd name="connsiteX1846" fmla="*/ 8139840 w 9895459"/>
              <a:gd name="connsiteY1846" fmla="*/ 2476992 h 5422076"/>
              <a:gd name="connsiteX1847" fmla="*/ 8178103 w 9895459"/>
              <a:gd name="connsiteY1847" fmla="*/ 2554059 h 5422076"/>
              <a:gd name="connsiteX1848" fmla="*/ 8158150 w 9895459"/>
              <a:gd name="connsiteY1848" fmla="*/ 2630186 h 5422076"/>
              <a:gd name="connsiteX1849" fmla="*/ 8108619 w 9895459"/>
              <a:gd name="connsiteY1849" fmla="*/ 2645928 h 5422076"/>
              <a:gd name="connsiteX1850" fmla="*/ 8108619 w 9895459"/>
              <a:gd name="connsiteY1850" fmla="*/ 2579435 h 5422076"/>
              <a:gd name="connsiteX1851" fmla="*/ 8096413 w 9895459"/>
              <a:gd name="connsiteY1851" fmla="*/ 2551004 h 5422076"/>
              <a:gd name="connsiteX1852" fmla="*/ 8108619 w 9895459"/>
              <a:gd name="connsiteY1852" fmla="*/ 2517405 h 5422076"/>
              <a:gd name="connsiteX1853" fmla="*/ 8072470 w 9895459"/>
              <a:gd name="connsiteY1853" fmla="*/ 2496494 h 5422076"/>
              <a:gd name="connsiteX1854" fmla="*/ 8072470 w 9895459"/>
              <a:gd name="connsiteY1854" fmla="*/ 2456081 h 5422076"/>
              <a:gd name="connsiteX1855" fmla="*/ 8031625 w 9895459"/>
              <a:gd name="connsiteY1855" fmla="*/ 2439869 h 5422076"/>
              <a:gd name="connsiteX1856" fmla="*/ 7995474 w 9895459"/>
              <a:gd name="connsiteY1856" fmla="*/ 2439869 h 5422076"/>
              <a:gd name="connsiteX1857" fmla="*/ 7986555 w 9895459"/>
              <a:gd name="connsiteY1857" fmla="*/ 2406974 h 5422076"/>
              <a:gd name="connsiteX1858" fmla="*/ 7937024 w 9895459"/>
              <a:gd name="connsiteY1858" fmla="*/ 2428591 h 5422076"/>
              <a:gd name="connsiteX1859" fmla="*/ 7878574 w 9895459"/>
              <a:gd name="connsiteY1859" fmla="*/ 2458431 h 5422076"/>
              <a:gd name="connsiteX1860" fmla="*/ 7860030 w 9895459"/>
              <a:gd name="connsiteY1860" fmla="*/ 2481927 h 5422076"/>
              <a:gd name="connsiteX1861" fmla="*/ 7902518 w 9895459"/>
              <a:gd name="connsiteY1861" fmla="*/ 2528918 h 5422076"/>
              <a:gd name="connsiteX1862" fmla="*/ 7956977 w 9895459"/>
              <a:gd name="connsiteY1862" fmla="*/ 2521635 h 5422076"/>
              <a:gd name="connsiteX1863" fmla="*/ 7980451 w 9895459"/>
              <a:gd name="connsiteY1863" fmla="*/ 2535027 h 5422076"/>
              <a:gd name="connsiteX1864" fmla="*/ 7925052 w 9895459"/>
              <a:gd name="connsiteY1864" fmla="*/ 2585779 h 5422076"/>
              <a:gd name="connsiteX1865" fmla="*/ 7913785 w 9895459"/>
              <a:gd name="connsiteY1865" fmla="*/ 2623842 h 5422076"/>
              <a:gd name="connsiteX1866" fmla="*/ 7950640 w 9895459"/>
              <a:gd name="connsiteY1866" fmla="*/ 2676943 h 5422076"/>
              <a:gd name="connsiteX1867" fmla="*/ 7948996 w 9895459"/>
              <a:gd name="connsiteY1867" fmla="*/ 2723935 h 5422076"/>
              <a:gd name="connsiteX1868" fmla="*/ 7965898 w 9895459"/>
              <a:gd name="connsiteY1868" fmla="*/ 2782205 h 5422076"/>
              <a:gd name="connsiteX1869" fmla="*/ 7969888 w 9895459"/>
              <a:gd name="connsiteY1869" fmla="*/ 2805701 h 5422076"/>
              <a:gd name="connsiteX1870" fmla="*/ 7916133 w 9895459"/>
              <a:gd name="connsiteY1870" fmla="*/ 2910257 h 5422076"/>
              <a:gd name="connsiteX1871" fmla="*/ 7848058 w 9895459"/>
              <a:gd name="connsiteY1871" fmla="*/ 2980745 h 5422076"/>
              <a:gd name="connsiteX1872" fmla="*/ 7746416 w 9895459"/>
              <a:gd name="connsiteY1872" fmla="*/ 3031262 h 5422076"/>
              <a:gd name="connsiteX1873" fmla="*/ 7679984 w 9895459"/>
              <a:gd name="connsiteY1873" fmla="*/ 3050528 h 5422076"/>
              <a:gd name="connsiteX1874" fmla="*/ 7669656 w 9895459"/>
              <a:gd name="connsiteY1874" fmla="*/ 3075904 h 5422076"/>
              <a:gd name="connsiteX1875" fmla="*/ 7656745 w 9895459"/>
              <a:gd name="connsiteY1875" fmla="*/ 3065566 h 5422076"/>
              <a:gd name="connsiteX1876" fmla="*/ 7650172 w 9895459"/>
              <a:gd name="connsiteY1876" fmla="*/ 3042070 h 5422076"/>
              <a:gd name="connsiteX1877" fmla="*/ 7597356 w 9895459"/>
              <a:gd name="connsiteY1877" fmla="*/ 3052408 h 5422076"/>
              <a:gd name="connsiteX1878" fmla="*/ 7536558 w 9895459"/>
              <a:gd name="connsiteY1878" fmla="*/ 3104804 h 5422076"/>
              <a:gd name="connsiteX1879" fmla="*/ 7538906 w 9895459"/>
              <a:gd name="connsiteY1879" fmla="*/ 3135348 h 5422076"/>
              <a:gd name="connsiteX1880" fmla="*/ 7611909 w 9895459"/>
              <a:gd name="connsiteY1880" fmla="*/ 3221814 h 5422076"/>
              <a:gd name="connsiteX1881" fmla="*/ 7627168 w 9895459"/>
              <a:gd name="connsiteY1881" fmla="*/ 3295826 h 5422076"/>
              <a:gd name="connsiteX1882" fmla="*/ 7543835 w 9895459"/>
              <a:gd name="connsiteY1882" fmla="*/ 3393804 h 5422076"/>
              <a:gd name="connsiteX1883" fmla="*/ 7516371 w 9895459"/>
              <a:gd name="connsiteY1883" fmla="*/ 3400383 h 5422076"/>
              <a:gd name="connsiteX1884" fmla="*/ 7486793 w 9895459"/>
              <a:gd name="connsiteY1884" fmla="*/ 3337648 h 5422076"/>
              <a:gd name="connsiteX1885" fmla="*/ 7401817 w 9895459"/>
              <a:gd name="connsiteY1885" fmla="*/ 3298880 h 5422076"/>
              <a:gd name="connsiteX1886" fmla="*/ 7398766 w 9895459"/>
              <a:gd name="connsiteY1886" fmla="*/ 3281023 h 5422076"/>
              <a:gd name="connsiteX1887" fmla="*/ 7377169 w 9895459"/>
              <a:gd name="connsiteY1887" fmla="*/ 3303345 h 5422076"/>
              <a:gd name="connsiteX1888" fmla="*/ 7356278 w 9895459"/>
              <a:gd name="connsiteY1888" fmla="*/ 3347517 h 5422076"/>
              <a:gd name="connsiteX1889" fmla="*/ 7364259 w 9895459"/>
              <a:gd name="connsiteY1889" fmla="*/ 3398268 h 5422076"/>
              <a:gd name="connsiteX1890" fmla="*/ 7390785 w 9895459"/>
              <a:gd name="connsiteY1890" fmla="*/ 3449724 h 5422076"/>
              <a:gd name="connsiteX1891" fmla="*/ 7430690 w 9895459"/>
              <a:gd name="connsiteY1891" fmla="*/ 3488493 h 5422076"/>
              <a:gd name="connsiteX1892" fmla="*/ 7461911 w 9895459"/>
              <a:gd name="connsiteY1892" fmla="*/ 3535485 h 5422076"/>
              <a:gd name="connsiteX1893" fmla="*/ 7482802 w 9895459"/>
              <a:gd name="connsiteY1893" fmla="*/ 3600333 h 5422076"/>
              <a:gd name="connsiteX1894" fmla="*/ 7473178 w 9895459"/>
              <a:gd name="connsiteY1894" fmla="*/ 3616075 h 5422076"/>
              <a:gd name="connsiteX1895" fmla="*/ 7414728 w 9895459"/>
              <a:gd name="connsiteY1895" fmla="*/ 3569084 h 5422076"/>
              <a:gd name="connsiteX1896" fmla="*/ 7391254 w 9895459"/>
              <a:gd name="connsiteY1896" fmla="*/ 3489902 h 5422076"/>
              <a:gd name="connsiteX1897" fmla="*/ 7327170 w 9895459"/>
              <a:gd name="connsiteY1897" fmla="*/ 3429283 h 5422076"/>
              <a:gd name="connsiteX1898" fmla="*/ 7328813 w 9895459"/>
              <a:gd name="connsiteY1898" fmla="*/ 3368193 h 5422076"/>
              <a:gd name="connsiteX1899" fmla="*/ 7323179 w 9895459"/>
              <a:gd name="connsiteY1899" fmla="*/ 3280083 h 5422076"/>
              <a:gd name="connsiteX1900" fmla="*/ 7295949 w 9895459"/>
              <a:gd name="connsiteY1900" fmla="*/ 3180696 h 5422076"/>
              <a:gd name="connsiteX1901" fmla="*/ 7278579 w 9895459"/>
              <a:gd name="connsiteY1901" fmla="*/ 3180696 h 5422076"/>
              <a:gd name="connsiteX1902" fmla="*/ 7244541 w 9895459"/>
              <a:gd name="connsiteY1902" fmla="*/ 3208421 h 5422076"/>
              <a:gd name="connsiteX1903" fmla="*/ 7216607 w 9895459"/>
              <a:gd name="connsiteY1903" fmla="*/ 3198553 h 5422076"/>
              <a:gd name="connsiteX1904" fmla="*/ 7226701 w 9895459"/>
              <a:gd name="connsiteY1904" fmla="*/ 3149681 h 5422076"/>
              <a:gd name="connsiteX1905" fmla="*/ 7195012 w 9895459"/>
              <a:gd name="connsiteY1905" fmla="*/ 3090001 h 5422076"/>
              <a:gd name="connsiteX1906" fmla="*/ 7148064 w 9895459"/>
              <a:gd name="connsiteY1906" fmla="*/ 3030322 h 5422076"/>
              <a:gd name="connsiteX1907" fmla="*/ 7113557 w 9895459"/>
              <a:gd name="connsiteY1907" fmla="*/ 3024683 h 5422076"/>
              <a:gd name="connsiteX1908" fmla="*/ 7022242 w 9895459"/>
              <a:gd name="connsiteY1908" fmla="*/ 3043714 h 5422076"/>
              <a:gd name="connsiteX1909" fmla="*/ 7012618 w 9895459"/>
              <a:gd name="connsiteY1909" fmla="*/ 3067210 h 5422076"/>
              <a:gd name="connsiteX1910" fmla="*/ 6926234 w 9895459"/>
              <a:gd name="connsiteY1910" fmla="*/ 3149446 h 5422076"/>
              <a:gd name="connsiteX1911" fmla="*/ 6849943 w 9895459"/>
              <a:gd name="connsiteY1911" fmla="*/ 3213590 h 5422076"/>
              <a:gd name="connsiteX1912" fmla="*/ 6827643 w 9895459"/>
              <a:gd name="connsiteY1912" fmla="*/ 3240845 h 5422076"/>
              <a:gd name="connsiteX1913" fmla="*/ 6827643 w 9895459"/>
              <a:gd name="connsiteY1913" fmla="*/ 3297236 h 5422076"/>
              <a:gd name="connsiteX1914" fmla="*/ 6813089 w 9895459"/>
              <a:gd name="connsiteY1914" fmla="*/ 3339528 h 5422076"/>
              <a:gd name="connsiteX1915" fmla="*/ 6798770 w 9895459"/>
              <a:gd name="connsiteY1915" fmla="*/ 3389105 h 5422076"/>
              <a:gd name="connsiteX1916" fmla="*/ 6767315 w 9895459"/>
              <a:gd name="connsiteY1916" fmla="*/ 3428578 h 5422076"/>
              <a:gd name="connsiteX1917" fmla="*/ 6741729 w 9895459"/>
              <a:gd name="connsiteY1917" fmla="*/ 3420589 h 5422076"/>
              <a:gd name="connsiteX1918" fmla="*/ 6657222 w 9895459"/>
              <a:gd name="connsiteY1918" fmla="*/ 3266221 h 5422076"/>
              <a:gd name="connsiteX1919" fmla="*/ 6628349 w 9895459"/>
              <a:gd name="connsiteY1919" fmla="*/ 3167538 h 5422076"/>
              <a:gd name="connsiteX1920" fmla="*/ 6626001 w 9895459"/>
              <a:gd name="connsiteY1920" fmla="*/ 3022803 h 5422076"/>
              <a:gd name="connsiteX1921" fmla="*/ 6604875 w 9895459"/>
              <a:gd name="connsiteY1921" fmla="*/ 3046299 h 5422076"/>
              <a:gd name="connsiteX1922" fmla="*/ 6581401 w 9895459"/>
              <a:gd name="connsiteY1922" fmla="*/ 3069795 h 5422076"/>
              <a:gd name="connsiteX1923" fmla="*/ 6540086 w 9895459"/>
              <a:gd name="connsiteY1923" fmla="*/ 3053583 h 5422076"/>
              <a:gd name="connsiteX1924" fmla="*/ 6516612 w 9895459"/>
              <a:gd name="connsiteY1924" fmla="*/ 3025622 h 5422076"/>
              <a:gd name="connsiteX1925" fmla="*/ 6552762 w 9895459"/>
              <a:gd name="connsiteY1925" fmla="*/ 3017634 h 5422076"/>
              <a:gd name="connsiteX1926" fmla="*/ 6560744 w 9895459"/>
              <a:gd name="connsiteY1926" fmla="*/ 3005181 h 5422076"/>
              <a:gd name="connsiteX1927" fmla="*/ 6532105 w 9895459"/>
              <a:gd name="connsiteY1927" fmla="*/ 3007531 h 5422076"/>
              <a:gd name="connsiteX1928" fmla="*/ 6502998 w 9895459"/>
              <a:gd name="connsiteY1928" fmla="*/ 2995783 h 5422076"/>
              <a:gd name="connsiteX1929" fmla="*/ 6474594 w 9895459"/>
              <a:gd name="connsiteY1929" fmla="*/ 2977691 h 5422076"/>
              <a:gd name="connsiteX1930" fmla="*/ 6463092 w 9895459"/>
              <a:gd name="connsiteY1930" fmla="*/ 2948556 h 5422076"/>
              <a:gd name="connsiteX1931" fmla="*/ 6454172 w 9895459"/>
              <a:gd name="connsiteY1931" fmla="*/ 2932344 h 5422076"/>
              <a:gd name="connsiteX1932" fmla="*/ 6418726 w 9895459"/>
              <a:gd name="connsiteY1932" fmla="*/ 2934223 h 5422076"/>
              <a:gd name="connsiteX1933" fmla="*/ 6374830 w 9895459"/>
              <a:gd name="connsiteY1933" fmla="*/ 2946206 h 5422076"/>
              <a:gd name="connsiteX1934" fmla="*/ 6314032 w 9895459"/>
              <a:gd name="connsiteY1934" fmla="*/ 2952080 h 5422076"/>
              <a:gd name="connsiteX1935" fmla="*/ 6247366 w 9895459"/>
              <a:gd name="connsiteY1935" fmla="*/ 2932813 h 5422076"/>
              <a:gd name="connsiteX1936" fmla="*/ 6207460 w 9895459"/>
              <a:gd name="connsiteY1936" fmla="*/ 2926470 h 5422076"/>
              <a:gd name="connsiteX1937" fmla="*/ 6183986 w 9895459"/>
              <a:gd name="connsiteY1937" fmla="*/ 2902974 h 5422076"/>
              <a:gd name="connsiteX1938" fmla="*/ 6139620 w 9895459"/>
              <a:gd name="connsiteY1938" fmla="*/ 2893340 h 5422076"/>
              <a:gd name="connsiteX1939" fmla="*/ 6092672 w 9895459"/>
              <a:gd name="connsiteY1939" fmla="*/ 2889581 h 5422076"/>
              <a:gd name="connsiteX1940" fmla="*/ 6060748 w 9895459"/>
              <a:gd name="connsiteY1940" fmla="*/ 2866085 h 5422076"/>
              <a:gd name="connsiteX1941" fmla="*/ 6042438 w 9895459"/>
              <a:gd name="connsiteY1941" fmla="*/ 2855747 h 5422076"/>
              <a:gd name="connsiteX1942" fmla="*/ 6017086 w 9895459"/>
              <a:gd name="connsiteY1942" fmla="*/ 2819328 h 5422076"/>
              <a:gd name="connsiteX1943" fmla="*/ 6003236 w 9895459"/>
              <a:gd name="connsiteY1943" fmla="*/ 2786669 h 5422076"/>
              <a:gd name="connsiteX1944" fmla="*/ 5969434 w 9895459"/>
              <a:gd name="connsiteY1944" fmla="*/ 2779855 h 5422076"/>
              <a:gd name="connsiteX1945" fmla="*/ 5952063 w 9895459"/>
              <a:gd name="connsiteY1945" fmla="*/ 2783379 h 5422076"/>
              <a:gd name="connsiteX1946" fmla="*/ 5933753 w 9895459"/>
              <a:gd name="connsiteY1946" fmla="*/ 2805466 h 5422076"/>
              <a:gd name="connsiteX1947" fmla="*/ 5949950 w 9895459"/>
              <a:gd name="connsiteY1947" fmla="*/ 2839065 h 5422076"/>
              <a:gd name="connsiteX1948" fmla="*/ 5968025 w 9895459"/>
              <a:gd name="connsiteY1948" fmla="*/ 2868435 h 5422076"/>
              <a:gd name="connsiteX1949" fmla="*/ 5991499 w 9895459"/>
              <a:gd name="connsiteY1949" fmla="*/ 2910727 h 5422076"/>
              <a:gd name="connsiteX1950" fmla="*/ 6013330 w 9895459"/>
              <a:gd name="connsiteY1950" fmla="*/ 2950670 h 5422076"/>
              <a:gd name="connsiteX1951" fmla="*/ 6021311 w 9895459"/>
              <a:gd name="connsiteY1951" fmla="*/ 2940567 h 5422076"/>
              <a:gd name="connsiteX1952" fmla="*/ 6020137 w 9895459"/>
              <a:gd name="connsiteY1952" fmla="*/ 2908848 h 5422076"/>
              <a:gd name="connsiteX1953" fmla="*/ 6029762 w 9895459"/>
              <a:gd name="connsiteY1953" fmla="*/ 2937748 h 5422076"/>
              <a:gd name="connsiteX1954" fmla="*/ 6034222 w 9895459"/>
              <a:gd name="connsiteY1954" fmla="*/ 2968057 h 5422076"/>
              <a:gd name="connsiteX1955" fmla="*/ 6054410 w 9895459"/>
              <a:gd name="connsiteY1955" fmla="*/ 2978161 h 5422076"/>
              <a:gd name="connsiteX1956" fmla="*/ 6108869 w 9895459"/>
              <a:gd name="connsiteY1956" fmla="*/ 2973931 h 5422076"/>
              <a:gd name="connsiteX1957" fmla="*/ 6150888 w 9895459"/>
              <a:gd name="connsiteY1957" fmla="*/ 2942447 h 5422076"/>
              <a:gd name="connsiteX1958" fmla="*/ 6168258 w 9895459"/>
              <a:gd name="connsiteY1958" fmla="*/ 2918951 h 5422076"/>
              <a:gd name="connsiteX1959" fmla="*/ 6175066 w 9895459"/>
              <a:gd name="connsiteY1959" fmla="*/ 2958189 h 5422076"/>
              <a:gd name="connsiteX1960" fmla="*/ 6198540 w 9895459"/>
              <a:gd name="connsiteY1960" fmla="*/ 2974166 h 5422076"/>
              <a:gd name="connsiteX1961" fmla="*/ 6233986 w 9895459"/>
              <a:gd name="connsiteY1961" fmla="*/ 2990379 h 5422076"/>
              <a:gd name="connsiteX1962" fmla="*/ 6247600 w 9895459"/>
              <a:gd name="connsiteY1962" fmla="*/ 3013874 h 5422076"/>
              <a:gd name="connsiteX1963" fmla="*/ 6264033 w 9895459"/>
              <a:gd name="connsiteY1963" fmla="*/ 3026092 h 5422076"/>
              <a:gd name="connsiteX1964" fmla="*/ 6264033 w 9895459"/>
              <a:gd name="connsiteY1964" fmla="*/ 3046299 h 5422076"/>
              <a:gd name="connsiteX1965" fmla="*/ 6243375 w 9895459"/>
              <a:gd name="connsiteY1965" fmla="*/ 3080368 h 5422076"/>
              <a:gd name="connsiteX1966" fmla="*/ 6227178 w 9895459"/>
              <a:gd name="connsiteY1966" fmla="*/ 3090471 h 5422076"/>
              <a:gd name="connsiteX1967" fmla="*/ 6220840 w 9895459"/>
              <a:gd name="connsiteY1967" fmla="*/ 3079193 h 5422076"/>
              <a:gd name="connsiteX1968" fmla="*/ 6210746 w 9895459"/>
              <a:gd name="connsiteY1968" fmla="*/ 3118666 h 5422076"/>
              <a:gd name="connsiteX1969" fmla="*/ 6192202 w 9895459"/>
              <a:gd name="connsiteY1969" fmla="*/ 3142162 h 5422076"/>
              <a:gd name="connsiteX1970" fmla="*/ 6141733 w 9895459"/>
              <a:gd name="connsiteY1970" fmla="*/ 3165658 h 5422076"/>
              <a:gd name="connsiteX1971" fmla="*/ 6126240 w 9895459"/>
              <a:gd name="connsiteY1971" fmla="*/ 3190799 h 5422076"/>
              <a:gd name="connsiteX1972" fmla="*/ 6095959 w 9895459"/>
              <a:gd name="connsiteY1972" fmla="*/ 3197143 h 5422076"/>
              <a:gd name="connsiteX1973" fmla="*/ 6069198 w 9895459"/>
              <a:gd name="connsiteY1973" fmla="*/ 3212885 h 5422076"/>
              <a:gd name="connsiteX1974" fmla="*/ 6049246 w 9895459"/>
              <a:gd name="connsiteY1974" fmla="*/ 3229802 h 5422076"/>
              <a:gd name="connsiteX1975" fmla="*/ 5980467 w 9895459"/>
              <a:gd name="connsiteY1975" fmla="*/ 3254708 h 5422076"/>
              <a:gd name="connsiteX1976" fmla="*/ 5962861 w 9895459"/>
              <a:gd name="connsiteY1976" fmla="*/ 3267161 h 5422076"/>
              <a:gd name="connsiteX1977" fmla="*/ 5937039 w 9895459"/>
              <a:gd name="connsiteY1977" fmla="*/ 3279849 h 5422076"/>
              <a:gd name="connsiteX1978" fmla="*/ 5875772 w 9895459"/>
              <a:gd name="connsiteY1978" fmla="*/ 3292536 h 5422076"/>
              <a:gd name="connsiteX1979" fmla="*/ 5828824 w 9895459"/>
              <a:gd name="connsiteY1979" fmla="*/ 3310628 h 5422076"/>
              <a:gd name="connsiteX1980" fmla="*/ 5814271 w 9895459"/>
              <a:gd name="connsiteY1980" fmla="*/ 3295121 h 5422076"/>
              <a:gd name="connsiteX1981" fmla="*/ 5805116 w 9895459"/>
              <a:gd name="connsiteY1981" fmla="*/ 3253298 h 5422076"/>
              <a:gd name="connsiteX1982" fmla="*/ 5783989 w 9895459"/>
              <a:gd name="connsiteY1982" fmla="*/ 3182810 h 5422076"/>
              <a:gd name="connsiteX1983" fmla="*/ 5760515 w 9895459"/>
              <a:gd name="connsiteY1983" fmla="*/ 3141222 h 5422076"/>
              <a:gd name="connsiteX1984" fmla="*/ 5727886 w 9895459"/>
              <a:gd name="connsiteY1984" fmla="*/ 3094230 h 5422076"/>
              <a:gd name="connsiteX1985" fmla="*/ 5704412 w 9895459"/>
              <a:gd name="connsiteY1985" fmla="*/ 3079663 h 5422076"/>
              <a:gd name="connsiteX1986" fmla="*/ 5696666 w 9895459"/>
              <a:gd name="connsiteY1986" fmla="*/ 3035961 h 5422076"/>
              <a:gd name="connsiteX1987" fmla="*/ 5679060 w 9895459"/>
              <a:gd name="connsiteY1987" fmla="*/ 2991788 h 5422076"/>
              <a:gd name="connsiteX1988" fmla="*/ 5646431 w 9895459"/>
              <a:gd name="connsiteY1988" fmla="*/ 2950201 h 5422076"/>
              <a:gd name="connsiteX1989" fmla="*/ 5617793 w 9895459"/>
              <a:gd name="connsiteY1989" fmla="*/ 2895455 h 5422076"/>
              <a:gd name="connsiteX1990" fmla="*/ 5584225 w 9895459"/>
              <a:gd name="connsiteY1990" fmla="*/ 2838360 h 5422076"/>
              <a:gd name="connsiteX1991" fmla="*/ 5576479 w 9895459"/>
              <a:gd name="connsiteY1991" fmla="*/ 2808285 h 5422076"/>
              <a:gd name="connsiteX1992" fmla="*/ 5553005 w 9895459"/>
              <a:gd name="connsiteY1992" fmla="*/ 2835540 h 5422076"/>
              <a:gd name="connsiteX1993" fmla="*/ 5533756 w 9895459"/>
              <a:gd name="connsiteY1993" fmla="*/ 2819798 h 5422076"/>
              <a:gd name="connsiteX1994" fmla="*/ 5516385 w 9895459"/>
              <a:gd name="connsiteY1994" fmla="*/ 2791603 h 5422076"/>
              <a:gd name="connsiteX1995" fmla="*/ 5514273 w 9895459"/>
              <a:gd name="connsiteY1995" fmla="*/ 2826847 h 5422076"/>
              <a:gd name="connsiteX1996" fmla="*/ 5533521 w 9895459"/>
              <a:gd name="connsiteY1996" fmla="*/ 2861856 h 5422076"/>
              <a:gd name="connsiteX1997" fmla="*/ 5577418 w 9895459"/>
              <a:gd name="connsiteY1997" fmla="*/ 2949026 h 5422076"/>
              <a:gd name="connsiteX1998" fmla="*/ 5592911 w 9895459"/>
              <a:gd name="connsiteY1998" fmla="*/ 2989439 h 5422076"/>
              <a:gd name="connsiteX1999" fmla="*/ 5620140 w 9895459"/>
              <a:gd name="connsiteY1999" fmla="*/ 3036431 h 5422076"/>
              <a:gd name="connsiteX2000" fmla="*/ 5636338 w 9895459"/>
              <a:gd name="connsiteY2000" fmla="*/ 3062746 h 5422076"/>
              <a:gd name="connsiteX2001" fmla="*/ 5640563 w 9895459"/>
              <a:gd name="connsiteY2001" fmla="*/ 3119606 h 5422076"/>
              <a:gd name="connsiteX2002" fmla="*/ 5664037 w 9895459"/>
              <a:gd name="connsiteY2002" fmla="*/ 3150856 h 5422076"/>
              <a:gd name="connsiteX2003" fmla="*/ 5678356 w 9895459"/>
              <a:gd name="connsiteY2003" fmla="*/ 3172002 h 5422076"/>
              <a:gd name="connsiteX2004" fmla="*/ 5696196 w 9895459"/>
              <a:gd name="connsiteY2004" fmla="*/ 3216879 h 5422076"/>
              <a:gd name="connsiteX2005" fmla="*/ 5716853 w 9895459"/>
              <a:gd name="connsiteY2005" fmla="*/ 3244370 h 5422076"/>
              <a:gd name="connsiteX2006" fmla="*/ 5743614 w 9895459"/>
              <a:gd name="connsiteY2006" fmla="*/ 3255178 h 5422076"/>
              <a:gd name="connsiteX2007" fmla="*/ 5759341 w 9895459"/>
              <a:gd name="connsiteY2007" fmla="*/ 3272565 h 5422076"/>
              <a:gd name="connsiteX2008" fmla="*/ 5792440 w 9895459"/>
              <a:gd name="connsiteY2008" fmla="*/ 3306634 h 5422076"/>
              <a:gd name="connsiteX2009" fmla="*/ 5795022 w 9895459"/>
              <a:gd name="connsiteY2009" fmla="*/ 3333889 h 5422076"/>
              <a:gd name="connsiteX2010" fmla="*/ 5796430 w 9895459"/>
              <a:gd name="connsiteY2010" fmla="*/ 3350571 h 5422076"/>
              <a:gd name="connsiteX2011" fmla="*/ 5835632 w 9895459"/>
              <a:gd name="connsiteY2011" fmla="*/ 3378766 h 5422076"/>
              <a:gd name="connsiteX2012" fmla="*/ 5857697 w 9895459"/>
              <a:gd name="connsiteY2012" fmla="*/ 3382291 h 5422076"/>
              <a:gd name="connsiteX2013" fmla="*/ 5899246 w 9895459"/>
              <a:gd name="connsiteY2013" fmla="*/ 3372892 h 5422076"/>
              <a:gd name="connsiteX2014" fmla="*/ 5967790 w 9895459"/>
              <a:gd name="connsiteY2014" fmla="*/ 3355740 h 5422076"/>
              <a:gd name="connsiteX2015" fmla="*/ 6027649 w 9895459"/>
              <a:gd name="connsiteY2015" fmla="*/ 3342348 h 5422076"/>
              <a:gd name="connsiteX2016" fmla="*/ 6030936 w 9895459"/>
              <a:gd name="connsiteY2016" fmla="*/ 3372658 h 5422076"/>
              <a:gd name="connsiteX2017" fmla="*/ 6008870 w 9895459"/>
              <a:gd name="connsiteY2017" fmla="*/ 3427873 h 5422076"/>
              <a:gd name="connsiteX2018" fmla="*/ 5992204 w 9895459"/>
              <a:gd name="connsiteY2018" fmla="*/ 3460062 h 5422076"/>
              <a:gd name="connsiteX2019" fmla="*/ 5938448 w 9895459"/>
              <a:gd name="connsiteY2019" fmla="*/ 3547467 h 5422076"/>
              <a:gd name="connsiteX2020" fmla="*/ 5908401 w 9895459"/>
              <a:gd name="connsiteY2020" fmla="*/ 3594459 h 5422076"/>
              <a:gd name="connsiteX2021" fmla="*/ 5841031 w 9895459"/>
              <a:gd name="connsiteY2021" fmla="*/ 3649910 h 5422076"/>
              <a:gd name="connsiteX2022" fmla="*/ 5814740 w 9895459"/>
              <a:gd name="connsiteY2022" fmla="*/ 3680924 h 5422076"/>
              <a:gd name="connsiteX2023" fmla="*/ 5751125 w 9895459"/>
              <a:gd name="connsiteY2023" fmla="*/ 3760341 h 5422076"/>
              <a:gd name="connsiteX2024" fmla="*/ 5727651 w 9895459"/>
              <a:gd name="connsiteY2024" fmla="*/ 3798874 h 5422076"/>
              <a:gd name="connsiteX2025" fmla="*/ 5695492 w 9895459"/>
              <a:gd name="connsiteY2025" fmla="*/ 3849625 h 5422076"/>
              <a:gd name="connsiteX2026" fmla="*/ 5691032 w 9895459"/>
              <a:gd name="connsiteY2026" fmla="*/ 3873121 h 5422076"/>
              <a:gd name="connsiteX2027" fmla="*/ 5709107 w 9895459"/>
              <a:gd name="connsiteY2027" fmla="*/ 3896617 h 5422076"/>
              <a:gd name="connsiteX2028" fmla="*/ 5707698 w 9895459"/>
              <a:gd name="connsiteY2028" fmla="*/ 3948073 h 5422076"/>
              <a:gd name="connsiteX2029" fmla="*/ 5723895 w 9895459"/>
              <a:gd name="connsiteY2029" fmla="*/ 3973684 h 5422076"/>
              <a:gd name="connsiteX2030" fmla="*/ 5738215 w 9895459"/>
              <a:gd name="connsiteY2030" fmla="*/ 4032189 h 5422076"/>
              <a:gd name="connsiteX2031" fmla="*/ 5736572 w 9895459"/>
              <a:gd name="connsiteY2031" fmla="*/ 4105026 h 5422076"/>
              <a:gd name="connsiteX2032" fmla="*/ 5720375 w 9895459"/>
              <a:gd name="connsiteY2032" fmla="*/ 4152018 h 5422076"/>
              <a:gd name="connsiteX2033" fmla="*/ 5660750 w 9895459"/>
              <a:gd name="connsiteY2033" fmla="*/ 4187967 h 5422076"/>
              <a:gd name="connsiteX2034" fmla="*/ 5632817 w 9895459"/>
              <a:gd name="connsiteY2034" fmla="*/ 4204179 h 5422076"/>
              <a:gd name="connsiteX2035" fmla="*/ 5588685 w 9895459"/>
              <a:gd name="connsiteY2035" fmla="*/ 4254930 h 5422076"/>
              <a:gd name="connsiteX2036" fmla="*/ 5576714 w 9895459"/>
              <a:gd name="connsiteY2036" fmla="*/ 4280776 h 5422076"/>
              <a:gd name="connsiteX2037" fmla="*/ 5596666 w 9895459"/>
              <a:gd name="connsiteY2037" fmla="*/ 4325418 h 5422076"/>
              <a:gd name="connsiteX2038" fmla="*/ 5596666 w 9895459"/>
              <a:gd name="connsiteY2038" fmla="*/ 4360897 h 5422076"/>
              <a:gd name="connsiteX2039" fmla="*/ 5592206 w 9895459"/>
              <a:gd name="connsiteY2039" fmla="*/ 4396141 h 5422076"/>
              <a:gd name="connsiteX2040" fmla="*/ 5537277 w 9895459"/>
              <a:gd name="connsiteY2040" fmla="*/ 4428565 h 5422076"/>
              <a:gd name="connsiteX2041" fmla="*/ 5516151 w 9895459"/>
              <a:gd name="connsiteY2041" fmla="*/ 4449242 h 5422076"/>
              <a:gd name="connsiteX2042" fmla="*/ 5513803 w 9895459"/>
              <a:gd name="connsiteY2042" fmla="*/ 4512211 h 5422076"/>
              <a:gd name="connsiteX2043" fmla="*/ 5488921 w 9895459"/>
              <a:gd name="connsiteY2043" fmla="*/ 4545105 h 5422076"/>
              <a:gd name="connsiteX2044" fmla="*/ 5451362 w 9895459"/>
              <a:gd name="connsiteY2044" fmla="*/ 4604315 h 5422076"/>
              <a:gd name="connsiteX2045" fmla="*/ 5415682 w 9895459"/>
              <a:gd name="connsiteY2045" fmla="*/ 4644023 h 5422076"/>
              <a:gd name="connsiteX2046" fmla="*/ 5369907 w 9895459"/>
              <a:gd name="connsiteY2046" fmla="*/ 4683966 h 5422076"/>
              <a:gd name="connsiteX2047" fmla="*/ 5306293 w 9895459"/>
              <a:gd name="connsiteY2047" fmla="*/ 4704642 h 5422076"/>
              <a:gd name="connsiteX2048" fmla="*/ 5252303 w 9895459"/>
              <a:gd name="connsiteY2048" fmla="*/ 4716625 h 5422076"/>
              <a:gd name="connsiteX2049" fmla="*/ 5173196 w 9895459"/>
              <a:gd name="connsiteY2049" fmla="*/ 4728608 h 5422076"/>
              <a:gd name="connsiteX2050" fmla="*/ 5140332 w 9895459"/>
              <a:gd name="connsiteY2050" fmla="*/ 4712396 h 5422076"/>
              <a:gd name="connsiteX2051" fmla="*/ 5118501 w 9895459"/>
              <a:gd name="connsiteY2051" fmla="*/ 4686316 h 5422076"/>
              <a:gd name="connsiteX2052" fmla="*/ 5114980 w 9895459"/>
              <a:gd name="connsiteY2052" fmla="*/ 4648487 h 5422076"/>
              <a:gd name="connsiteX2053" fmla="*/ 5103008 w 9895459"/>
              <a:gd name="connsiteY2053" fmla="*/ 4611364 h 5422076"/>
              <a:gd name="connsiteX2054" fmla="*/ 5086341 w 9895459"/>
              <a:gd name="connsiteY2054" fmla="*/ 4573065 h 5422076"/>
              <a:gd name="connsiteX2055" fmla="*/ 5062867 w 9895459"/>
              <a:gd name="connsiteY2055" fmla="*/ 4529598 h 5422076"/>
              <a:gd name="connsiteX2056" fmla="*/ 5040567 w 9895459"/>
              <a:gd name="connsiteY2056" fmla="*/ 4509861 h 5422076"/>
              <a:gd name="connsiteX2057" fmla="*/ 5028830 w 9895459"/>
              <a:gd name="connsiteY2057" fmla="*/ 4477907 h 5422076"/>
              <a:gd name="connsiteX2058" fmla="*/ 5018971 w 9895459"/>
              <a:gd name="connsiteY2058" fmla="*/ 4397786 h 5422076"/>
              <a:gd name="connsiteX2059" fmla="*/ 5013103 w 9895459"/>
              <a:gd name="connsiteY2059" fmla="*/ 4367476 h 5422076"/>
              <a:gd name="connsiteX2060" fmla="*/ 4992211 w 9895459"/>
              <a:gd name="connsiteY2060" fmla="*/ 4316255 h 5422076"/>
              <a:gd name="connsiteX2061" fmla="*/ 4972493 w 9895459"/>
              <a:gd name="connsiteY2061" fmla="*/ 4278426 h 5422076"/>
              <a:gd name="connsiteX2062" fmla="*/ 4951131 w 9895459"/>
              <a:gd name="connsiteY2062" fmla="*/ 4237543 h 5422076"/>
              <a:gd name="connsiteX2063" fmla="*/ 4940334 w 9895459"/>
              <a:gd name="connsiteY2063" fmla="*/ 4218041 h 5422076"/>
              <a:gd name="connsiteX2064" fmla="*/ 4945497 w 9895459"/>
              <a:gd name="connsiteY2064" fmla="*/ 4181623 h 5422076"/>
              <a:gd name="connsiteX2065" fmla="*/ 4953948 w 9895459"/>
              <a:gd name="connsiteY2065" fmla="*/ 4130167 h 5422076"/>
              <a:gd name="connsiteX2066" fmla="*/ 4958174 w 9895459"/>
              <a:gd name="connsiteY2066" fmla="*/ 4094218 h 5422076"/>
              <a:gd name="connsiteX2067" fmla="*/ 4981648 w 9895459"/>
              <a:gd name="connsiteY2067" fmla="*/ 4049575 h 5422076"/>
              <a:gd name="connsiteX2068" fmla="*/ 4986812 w 9895459"/>
              <a:gd name="connsiteY2068" fmla="*/ 4010807 h 5422076"/>
              <a:gd name="connsiteX2069" fmla="*/ 4978127 w 9895459"/>
              <a:gd name="connsiteY2069" fmla="*/ 3973919 h 5422076"/>
              <a:gd name="connsiteX2070" fmla="*/ 4961695 w 9895459"/>
              <a:gd name="connsiteY2070" fmla="*/ 3907190 h 5422076"/>
              <a:gd name="connsiteX2071" fmla="*/ 4953009 w 9895459"/>
              <a:gd name="connsiteY2071" fmla="*/ 3868657 h 5422076"/>
              <a:gd name="connsiteX2072" fmla="*/ 4941272 w 9895459"/>
              <a:gd name="connsiteY2072" fmla="*/ 3818141 h 5422076"/>
              <a:gd name="connsiteX2073" fmla="*/ 4921554 w 9895459"/>
              <a:gd name="connsiteY2073" fmla="*/ 3799579 h 5422076"/>
              <a:gd name="connsiteX2074" fmla="*/ 4907470 w 9895459"/>
              <a:gd name="connsiteY2074" fmla="*/ 3783366 h 5422076"/>
              <a:gd name="connsiteX2075" fmla="*/ 4889160 w 9895459"/>
              <a:gd name="connsiteY2075" fmla="*/ 3757521 h 5422076"/>
              <a:gd name="connsiteX2076" fmla="*/ 4869912 w 9895459"/>
              <a:gd name="connsiteY2076" fmla="*/ 3732145 h 5422076"/>
              <a:gd name="connsiteX2077" fmla="*/ 4867329 w 9895459"/>
              <a:gd name="connsiteY2077" fmla="*/ 3704655 h 5422076"/>
              <a:gd name="connsiteX2078" fmla="*/ 4878831 w 9895459"/>
              <a:gd name="connsiteY2078" fmla="*/ 3615841 h 5422076"/>
              <a:gd name="connsiteX2079" fmla="*/ 4874371 w 9895459"/>
              <a:gd name="connsiteY2079" fmla="*/ 3582476 h 5422076"/>
              <a:gd name="connsiteX2080" fmla="*/ 4850897 w 9895459"/>
              <a:gd name="connsiteY2080" fmla="*/ 3555221 h 5422076"/>
              <a:gd name="connsiteX2081" fmla="*/ 4800898 w 9895459"/>
              <a:gd name="connsiteY2081" fmla="*/ 3557101 h 5422076"/>
              <a:gd name="connsiteX2082" fmla="*/ 4765687 w 9895459"/>
              <a:gd name="connsiteY2082" fmla="*/ 3538069 h 5422076"/>
              <a:gd name="connsiteX2083" fmla="*/ 4735171 w 9895459"/>
              <a:gd name="connsiteY2083" fmla="*/ 3503060 h 5422076"/>
              <a:gd name="connsiteX2084" fmla="*/ 4678129 w 9895459"/>
              <a:gd name="connsiteY2084" fmla="*/ 3501885 h 5422076"/>
              <a:gd name="connsiteX2085" fmla="*/ 4631181 w 9895459"/>
              <a:gd name="connsiteY2085" fmla="*/ 3510344 h 5422076"/>
              <a:gd name="connsiteX2086" fmla="*/ 4568975 w 9895459"/>
              <a:gd name="connsiteY2086" fmla="*/ 3537599 h 5422076"/>
              <a:gd name="connsiteX2087" fmla="*/ 4501369 w 9895459"/>
              <a:gd name="connsiteY2087" fmla="*/ 3535719 h 5422076"/>
              <a:gd name="connsiteX2088" fmla="*/ 4423201 w 9895459"/>
              <a:gd name="connsiteY2088" fmla="*/ 3553107 h 5422076"/>
              <a:gd name="connsiteX2089" fmla="*/ 4379305 w 9895459"/>
              <a:gd name="connsiteY2089" fmla="*/ 3547702 h 5422076"/>
              <a:gd name="connsiteX2090" fmla="*/ 4334235 w 9895459"/>
              <a:gd name="connsiteY2090" fmla="*/ 3518567 h 5422076"/>
              <a:gd name="connsiteX2091" fmla="*/ 4295268 w 9895459"/>
              <a:gd name="connsiteY2091" fmla="*/ 3490842 h 5422076"/>
              <a:gd name="connsiteX2092" fmla="*/ 4262404 w 9895459"/>
              <a:gd name="connsiteY2092" fmla="*/ 3462412 h 5422076"/>
              <a:gd name="connsiteX2093" fmla="*/ 4230245 w 9895459"/>
              <a:gd name="connsiteY2093" fmla="*/ 3410016 h 5422076"/>
              <a:gd name="connsiteX2094" fmla="*/ 4190104 w 9895459"/>
              <a:gd name="connsiteY2094" fmla="*/ 3347987 h 5422076"/>
              <a:gd name="connsiteX2095" fmla="*/ 4148555 w 9895459"/>
              <a:gd name="connsiteY2095" fmla="*/ 3279614 h 5422076"/>
              <a:gd name="connsiteX2096" fmla="*/ 4134236 w 9895459"/>
              <a:gd name="connsiteY2096" fmla="*/ 3261522 h 5422076"/>
              <a:gd name="connsiteX2097" fmla="*/ 4157710 w 9895459"/>
              <a:gd name="connsiteY2097" fmla="*/ 3207246 h 5422076"/>
              <a:gd name="connsiteX2098" fmla="*/ 4169212 w 9895459"/>
              <a:gd name="connsiteY2098" fmla="*/ 3182575 h 5422076"/>
              <a:gd name="connsiteX2099" fmla="*/ 4158884 w 9895459"/>
              <a:gd name="connsiteY2099" fmla="*/ 3125480 h 5422076"/>
              <a:gd name="connsiteX2100" fmla="*/ 4140104 w 9895459"/>
              <a:gd name="connsiteY2100" fmla="*/ 3058282 h 5422076"/>
              <a:gd name="connsiteX2101" fmla="*/ 4149025 w 9895459"/>
              <a:gd name="connsiteY2101" fmla="*/ 3032671 h 5422076"/>
              <a:gd name="connsiteX2102" fmla="*/ 4184940 w 9895459"/>
              <a:gd name="connsiteY2102" fmla="*/ 2975811 h 5422076"/>
              <a:gd name="connsiteX2103" fmla="*/ 4216865 w 9895459"/>
              <a:gd name="connsiteY2103" fmla="*/ 2920361 h 5422076"/>
              <a:gd name="connsiteX2104" fmla="*/ 4255362 w 9895459"/>
              <a:gd name="connsiteY2104" fmla="*/ 2855512 h 5422076"/>
              <a:gd name="connsiteX2105" fmla="*/ 4310995 w 9895459"/>
              <a:gd name="connsiteY2105" fmla="*/ 2816039 h 5422076"/>
              <a:gd name="connsiteX2106" fmla="*/ 4337051 w 9895459"/>
              <a:gd name="connsiteY2106" fmla="*/ 2799592 h 5422076"/>
              <a:gd name="connsiteX2107" fmla="*/ 4348554 w 9895459"/>
              <a:gd name="connsiteY2107" fmla="*/ 2723700 h 5422076"/>
              <a:gd name="connsiteX2108" fmla="*/ 4362169 w 9895459"/>
              <a:gd name="connsiteY2108" fmla="*/ 2683522 h 5422076"/>
              <a:gd name="connsiteX2109" fmla="*/ 4413577 w 9895459"/>
              <a:gd name="connsiteY2109" fmla="*/ 2653682 h 5422076"/>
              <a:gd name="connsiteX2110" fmla="*/ 4434469 w 9895459"/>
              <a:gd name="connsiteY2110" fmla="*/ 2621022 h 5422076"/>
              <a:gd name="connsiteX2111" fmla="*/ 4453248 w 9895459"/>
              <a:gd name="connsiteY2111" fmla="*/ 2580609 h 5422076"/>
              <a:gd name="connsiteX2112" fmla="*/ 4472731 w 9895459"/>
              <a:gd name="connsiteY2112" fmla="*/ 2591653 h 5422076"/>
              <a:gd name="connsiteX2113" fmla="*/ 4493154 w 9895459"/>
              <a:gd name="connsiteY2113" fmla="*/ 2602226 h 5422076"/>
              <a:gd name="connsiteX2114" fmla="*/ 4519210 w 9895459"/>
              <a:gd name="connsiteY2114" fmla="*/ 2597292 h 5422076"/>
              <a:gd name="connsiteX2115" fmla="*/ 4544327 w 9895459"/>
              <a:gd name="connsiteY2115" fmla="*/ 2603636 h 5422076"/>
              <a:gd name="connsiteX2116" fmla="*/ 4573435 w 9895459"/>
              <a:gd name="connsiteY2116" fmla="*/ 2593062 h 5422076"/>
              <a:gd name="connsiteX2117" fmla="*/ 4651368 w 9895459"/>
              <a:gd name="connsiteY2117" fmla="*/ 2555939 h 5422076"/>
              <a:gd name="connsiteX2118" fmla="*/ 4721790 w 9895459"/>
              <a:gd name="connsiteY2118" fmla="*/ 2535262 h 5422076"/>
              <a:gd name="connsiteX2119" fmla="*/ 4746438 w 9895459"/>
              <a:gd name="connsiteY2119" fmla="*/ 2542311 h 5422076"/>
              <a:gd name="connsiteX2120" fmla="*/ 4767799 w 9895459"/>
              <a:gd name="connsiteY2120" fmla="*/ 2547010 h 5422076"/>
              <a:gd name="connsiteX2121" fmla="*/ 4789630 w 9895459"/>
              <a:gd name="connsiteY2121" fmla="*/ 2528448 h 5422076"/>
              <a:gd name="connsiteX2122" fmla="*/ 4823668 w 9895459"/>
              <a:gd name="connsiteY2122" fmla="*/ 2535262 h 5422076"/>
              <a:gd name="connsiteX2123" fmla="*/ 4857235 w 9895459"/>
              <a:gd name="connsiteY2123" fmla="*/ 2532678 h 5422076"/>
              <a:gd name="connsiteX2124" fmla="*/ 4876249 w 9895459"/>
              <a:gd name="connsiteY2124" fmla="*/ 2520695 h 5422076"/>
              <a:gd name="connsiteX2125" fmla="*/ 4906766 w 9895459"/>
              <a:gd name="connsiteY2125" fmla="*/ 2531033 h 5422076"/>
              <a:gd name="connsiteX2126" fmla="*/ 4917094 w 9895459"/>
              <a:gd name="connsiteY2126" fmla="*/ 2539727 h 5422076"/>
              <a:gd name="connsiteX2127" fmla="*/ 4904653 w 9895459"/>
              <a:gd name="connsiteY2127" fmla="*/ 2560403 h 5422076"/>
              <a:gd name="connsiteX2128" fmla="*/ 4907235 w 9895459"/>
              <a:gd name="connsiteY2128" fmla="*/ 2581549 h 5422076"/>
              <a:gd name="connsiteX2129" fmla="*/ 4914747 w 9895459"/>
              <a:gd name="connsiteY2129" fmla="*/ 2605045 h 5422076"/>
              <a:gd name="connsiteX2130" fmla="*/ 4891273 w 9895459"/>
              <a:gd name="connsiteY2130" fmla="*/ 2636060 h 5422076"/>
              <a:gd name="connsiteX2131" fmla="*/ 4906061 w 9895459"/>
              <a:gd name="connsiteY2131" fmla="*/ 2659556 h 5422076"/>
              <a:gd name="connsiteX2132" fmla="*/ 4946906 w 9895459"/>
              <a:gd name="connsiteY2132" fmla="*/ 2680702 h 5422076"/>
              <a:gd name="connsiteX2133" fmla="*/ 5000662 w 9895459"/>
              <a:gd name="connsiteY2133" fmla="*/ 2696209 h 5422076"/>
              <a:gd name="connsiteX2134" fmla="*/ 5035403 w 9895459"/>
              <a:gd name="connsiteY2134" fmla="*/ 2717121 h 5422076"/>
              <a:gd name="connsiteX2135" fmla="*/ 5062867 w 9895459"/>
              <a:gd name="connsiteY2135" fmla="*/ 2745316 h 5422076"/>
              <a:gd name="connsiteX2136" fmla="*/ 5107938 w 9895459"/>
              <a:gd name="connsiteY2136" fmla="*/ 2757534 h 5422076"/>
              <a:gd name="connsiteX2137" fmla="*/ 5140801 w 9895459"/>
              <a:gd name="connsiteY2137" fmla="*/ 2772806 h 5422076"/>
              <a:gd name="connsiteX2138" fmla="*/ 5160519 w 9895459"/>
              <a:gd name="connsiteY2138" fmla="*/ 2767167 h 5422076"/>
              <a:gd name="connsiteX2139" fmla="*/ 5169909 w 9895459"/>
              <a:gd name="connsiteY2139" fmla="*/ 2743671 h 5422076"/>
              <a:gd name="connsiteX2140" fmla="*/ 5161693 w 9895459"/>
              <a:gd name="connsiteY2140" fmla="*/ 2726284 h 5422076"/>
              <a:gd name="connsiteX2141" fmla="*/ 5178125 w 9895459"/>
              <a:gd name="connsiteY2141" fmla="*/ 2696914 h 5422076"/>
              <a:gd name="connsiteX2142" fmla="*/ 5211458 w 9895459"/>
              <a:gd name="connsiteY2142" fmla="*/ 2688691 h 5422076"/>
              <a:gd name="connsiteX2143" fmla="*/ 5250660 w 9895459"/>
              <a:gd name="connsiteY2143" fmla="*/ 2697149 h 5422076"/>
              <a:gd name="connsiteX2144" fmla="*/ 5269674 w 9895459"/>
              <a:gd name="connsiteY2144" fmla="*/ 2710542 h 5422076"/>
              <a:gd name="connsiteX2145" fmla="*/ 5301129 w 9895459"/>
              <a:gd name="connsiteY2145" fmla="*/ 2722525 h 5422076"/>
              <a:gd name="connsiteX2146" fmla="*/ 5314744 w 9895459"/>
              <a:gd name="connsiteY2146" fmla="*/ 2734743 h 5422076"/>
              <a:gd name="connsiteX2147" fmla="*/ 5345729 w 9895459"/>
              <a:gd name="connsiteY2147" fmla="*/ 2736857 h 5422076"/>
              <a:gd name="connsiteX2148" fmla="*/ 5406996 w 9895459"/>
              <a:gd name="connsiteY2148" fmla="*/ 2752835 h 5422076"/>
              <a:gd name="connsiteX2149" fmla="*/ 5445259 w 9895459"/>
              <a:gd name="connsiteY2149" fmla="*/ 2744611 h 5422076"/>
              <a:gd name="connsiteX2150" fmla="*/ 5476949 w 9895459"/>
              <a:gd name="connsiteY2150" fmla="*/ 2736153 h 5422076"/>
              <a:gd name="connsiteX2151" fmla="*/ 5527184 w 9895459"/>
              <a:gd name="connsiteY2151" fmla="*/ 2749780 h 5422076"/>
              <a:gd name="connsiteX2152" fmla="*/ 5559343 w 9895459"/>
              <a:gd name="connsiteY2152" fmla="*/ 2737562 h 5422076"/>
              <a:gd name="connsiteX2153" fmla="*/ 5586103 w 9895459"/>
              <a:gd name="connsiteY2153" fmla="*/ 2688221 h 5422076"/>
              <a:gd name="connsiteX2154" fmla="*/ 5609577 w 9895459"/>
              <a:gd name="connsiteY2154" fmla="*/ 2615383 h 5422076"/>
              <a:gd name="connsiteX2155" fmla="*/ 5607934 w 9895459"/>
              <a:gd name="connsiteY2155" fmla="*/ 2574735 h 5422076"/>
              <a:gd name="connsiteX2156" fmla="*/ 5613098 w 9895459"/>
              <a:gd name="connsiteY2156" fmla="*/ 2546070 h 5422076"/>
              <a:gd name="connsiteX2157" fmla="*/ 5593850 w 9895459"/>
              <a:gd name="connsiteY2157" fmla="*/ 2543721 h 5422076"/>
              <a:gd name="connsiteX2158" fmla="*/ 5579061 w 9895459"/>
              <a:gd name="connsiteY2158" fmla="*/ 2538552 h 5422076"/>
              <a:gd name="connsiteX2159" fmla="*/ 5561925 w 9895459"/>
              <a:gd name="connsiteY2159" fmla="*/ 2546775 h 5422076"/>
              <a:gd name="connsiteX2160" fmla="*/ 5534930 w 9895459"/>
              <a:gd name="connsiteY2160" fmla="*/ 2562752 h 5422076"/>
              <a:gd name="connsiteX2161" fmla="*/ 5506996 w 9895459"/>
              <a:gd name="connsiteY2161" fmla="*/ 2551239 h 5422076"/>
              <a:gd name="connsiteX2162" fmla="*/ 5474367 w 9895459"/>
              <a:gd name="connsiteY2162" fmla="*/ 2536907 h 5422076"/>
              <a:gd name="connsiteX2163" fmla="*/ 5461691 w 9895459"/>
              <a:gd name="connsiteY2163" fmla="*/ 2541136 h 5422076"/>
              <a:gd name="connsiteX2164" fmla="*/ 5452536 w 9895459"/>
              <a:gd name="connsiteY2164" fmla="*/ 2555704 h 5422076"/>
              <a:gd name="connsiteX2165" fmla="*/ 5411222 w 9895459"/>
              <a:gd name="connsiteY2165" fmla="*/ 2547950 h 5422076"/>
              <a:gd name="connsiteX2166" fmla="*/ 5376480 w 9895459"/>
              <a:gd name="connsiteY2166" fmla="*/ 2522574 h 5422076"/>
              <a:gd name="connsiteX2167" fmla="*/ 5357466 w 9895459"/>
              <a:gd name="connsiteY2167" fmla="*/ 2485216 h 5422076"/>
              <a:gd name="connsiteX2168" fmla="*/ 5353945 w 9895459"/>
              <a:gd name="connsiteY2168" fmla="*/ 2436344 h 5422076"/>
              <a:gd name="connsiteX2169" fmla="*/ 5349485 w 9895459"/>
              <a:gd name="connsiteY2169" fmla="*/ 2431175 h 5422076"/>
              <a:gd name="connsiteX2170" fmla="*/ 5337983 w 9895459"/>
              <a:gd name="connsiteY2170" fmla="*/ 2419427 h 5422076"/>
              <a:gd name="connsiteX2171" fmla="*/ 5361457 w 9895459"/>
              <a:gd name="connsiteY2171" fmla="*/ 2399221 h 5422076"/>
              <a:gd name="connsiteX2172" fmla="*/ 5396903 w 9895459"/>
              <a:gd name="connsiteY2172" fmla="*/ 2395931 h 5422076"/>
              <a:gd name="connsiteX2173" fmla="*/ 5429297 w 9895459"/>
              <a:gd name="connsiteY2173" fmla="*/ 2384888 h 5422076"/>
              <a:gd name="connsiteX2174" fmla="*/ 5439860 w 9895459"/>
              <a:gd name="connsiteY2174" fmla="*/ 2377369 h 5422076"/>
              <a:gd name="connsiteX2175" fmla="*/ 5420377 w 9895459"/>
              <a:gd name="connsiteY2175" fmla="*/ 2369381 h 5422076"/>
              <a:gd name="connsiteX2176" fmla="*/ 5434226 w 9895459"/>
              <a:gd name="connsiteY2176" fmla="*/ 2363977 h 5422076"/>
              <a:gd name="connsiteX2177" fmla="*/ 5469672 w 9895459"/>
              <a:gd name="connsiteY2177" fmla="*/ 2361862 h 5422076"/>
              <a:gd name="connsiteX2178" fmla="*/ 5493146 w 9895459"/>
              <a:gd name="connsiteY2178" fmla="*/ 2355988 h 5422076"/>
              <a:gd name="connsiteX2179" fmla="*/ 5511456 w 9895459"/>
              <a:gd name="connsiteY2179" fmla="*/ 2332492 h 5422076"/>
              <a:gd name="connsiteX2180" fmla="*/ 5555587 w 9895459"/>
              <a:gd name="connsiteY2180" fmla="*/ 2328733 h 5422076"/>
              <a:gd name="connsiteX2181" fmla="*/ 5584460 w 9895459"/>
              <a:gd name="connsiteY2181" fmla="*/ 2339306 h 5422076"/>
              <a:gd name="connsiteX2182" fmla="*/ 5607934 w 9895459"/>
              <a:gd name="connsiteY2182" fmla="*/ 2344240 h 5422076"/>
              <a:gd name="connsiteX2183" fmla="*/ 5619906 w 9895459"/>
              <a:gd name="connsiteY2183" fmla="*/ 2355753 h 5422076"/>
              <a:gd name="connsiteX2184" fmla="*/ 5660516 w 9895459"/>
              <a:gd name="connsiteY2184" fmla="*/ 2367971 h 5422076"/>
              <a:gd name="connsiteX2185" fmla="*/ 5688450 w 9895459"/>
              <a:gd name="connsiteY2185" fmla="*/ 2371261 h 5422076"/>
              <a:gd name="connsiteX2186" fmla="*/ 5726947 w 9895459"/>
              <a:gd name="connsiteY2186" fmla="*/ 2368441 h 5422076"/>
              <a:gd name="connsiteX2187" fmla="*/ 5763801 w 9895459"/>
              <a:gd name="connsiteY2187" fmla="*/ 2350349 h 5422076"/>
              <a:gd name="connsiteX2188" fmla="*/ 5763801 w 9895459"/>
              <a:gd name="connsiteY2188" fmla="*/ 2308057 h 5422076"/>
              <a:gd name="connsiteX2189" fmla="*/ 5731172 w 9895459"/>
              <a:gd name="connsiteY2189" fmla="*/ 2277042 h 5422076"/>
              <a:gd name="connsiteX2190" fmla="*/ 5693379 w 9895459"/>
              <a:gd name="connsiteY2190" fmla="*/ 2240388 h 5422076"/>
              <a:gd name="connsiteX2191" fmla="*/ 5660046 w 9895459"/>
              <a:gd name="connsiteY2191" fmla="*/ 2222766 h 5422076"/>
              <a:gd name="connsiteX2192" fmla="*/ 5626948 w 9895459"/>
              <a:gd name="connsiteY2192" fmla="*/ 2199270 h 5422076"/>
              <a:gd name="connsiteX2193" fmla="*/ 5647840 w 9895459"/>
              <a:gd name="connsiteY2193" fmla="*/ 2187052 h 5422076"/>
              <a:gd name="connsiteX2194" fmla="*/ 5662159 w 9895459"/>
              <a:gd name="connsiteY2194" fmla="*/ 2170840 h 5422076"/>
              <a:gd name="connsiteX2195" fmla="*/ 5680469 w 9895459"/>
              <a:gd name="connsiteY2195" fmla="*/ 2157213 h 5422076"/>
              <a:gd name="connsiteX2196" fmla="*/ 5660750 w 9895459"/>
              <a:gd name="connsiteY2196" fmla="*/ 2136301 h 5422076"/>
              <a:gd name="connsiteX2197" fmla="*/ 5684224 w 9895459"/>
              <a:gd name="connsiteY2197" fmla="*/ 2129017 h 5422076"/>
              <a:gd name="connsiteX2198" fmla="*/ 5700891 w 9895459"/>
              <a:gd name="connsiteY2198" fmla="*/ 2113510 h 5422076"/>
              <a:gd name="connsiteX2199" fmla="*/ 5686102 w 9895459"/>
              <a:gd name="connsiteY2199" fmla="*/ 2105286 h 5422076"/>
              <a:gd name="connsiteX2200" fmla="*/ 5622957 w 9895459"/>
              <a:gd name="connsiteY2200" fmla="*/ 2119384 h 5422076"/>
              <a:gd name="connsiteX2201" fmla="*/ 5591972 w 9895459"/>
              <a:gd name="connsiteY2201" fmla="*/ 2139591 h 5422076"/>
              <a:gd name="connsiteX2202" fmla="*/ 5576714 w 9895459"/>
              <a:gd name="connsiteY2202" fmla="*/ 2153923 h 5422076"/>
              <a:gd name="connsiteX2203" fmla="*/ 5596432 w 9895459"/>
              <a:gd name="connsiteY2203" fmla="*/ 2177419 h 5422076"/>
              <a:gd name="connsiteX2204" fmla="*/ 5610516 w 9895459"/>
              <a:gd name="connsiteY2204" fmla="*/ 2187522 h 5422076"/>
              <a:gd name="connsiteX2205" fmla="*/ 5621314 w 9895459"/>
              <a:gd name="connsiteY2205" fmla="*/ 2192222 h 5422076"/>
              <a:gd name="connsiteX2206" fmla="*/ 5604178 w 9895459"/>
              <a:gd name="connsiteY2206" fmla="*/ 2201620 h 5422076"/>
              <a:gd name="connsiteX2207" fmla="*/ 5580704 w 9895459"/>
              <a:gd name="connsiteY2207" fmla="*/ 2216422 h 5422076"/>
              <a:gd name="connsiteX2208" fmla="*/ 5553005 w 9895459"/>
              <a:gd name="connsiteY2208" fmla="*/ 2226291 h 5422076"/>
              <a:gd name="connsiteX2209" fmla="*/ 5538216 w 9895459"/>
              <a:gd name="connsiteY2209" fmla="*/ 2208669 h 5422076"/>
              <a:gd name="connsiteX2210" fmla="*/ 5523428 w 9895459"/>
              <a:gd name="connsiteY2210" fmla="*/ 2199740 h 5422076"/>
              <a:gd name="connsiteX2211" fmla="*/ 5509813 w 9895459"/>
              <a:gd name="connsiteY2211" fmla="*/ 2191752 h 5422076"/>
              <a:gd name="connsiteX2212" fmla="*/ 5529766 w 9895459"/>
              <a:gd name="connsiteY2212" fmla="*/ 2182118 h 5422076"/>
              <a:gd name="connsiteX2213" fmla="*/ 5549014 w 9895459"/>
              <a:gd name="connsiteY2213" fmla="*/ 2160032 h 5422076"/>
              <a:gd name="connsiteX2214" fmla="*/ 5526949 w 9895459"/>
              <a:gd name="connsiteY2214" fmla="*/ 2152983 h 5422076"/>
              <a:gd name="connsiteX2215" fmla="*/ 5507935 w 9895459"/>
              <a:gd name="connsiteY2215" fmla="*/ 2148989 h 5422076"/>
              <a:gd name="connsiteX2216" fmla="*/ 5492911 w 9895459"/>
              <a:gd name="connsiteY2216" fmla="*/ 2138886 h 5422076"/>
              <a:gd name="connsiteX2217" fmla="*/ 5507231 w 9895459"/>
              <a:gd name="connsiteY2217" fmla="*/ 2138886 h 5422076"/>
              <a:gd name="connsiteX2218" fmla="*/ 5518029 w 9895459"/>
              <a:gd name="connsiteY2218" fmla="*/ 2133012 h 5422076"/>
              <a:gd name="connsiteX2219" fmla="*/ 5521315 w 9895459"/>
              <a:gd name="connsiteY2219" fmla="*/ 2128078 h 5422076"/>
              <a:gd name="connsiteX2220" fmla="*/ 5499484 w 9895459"/>
              <a:gd name="connsiteY2220" fmla="*/ 2128078 h 5422076"/>
              <a:gd name="connsiteX2221" fmla="*/ 5476010 w 9895459"/>
              <a:gd name="connsiteY2221" fmla="*/ 2128078 h 5422076"/>
              <a:gd name="connsiteX2222" fmla="*/ 5461221 w 9895459"/>
              <a:gd name="connsiteY2222" fmla="*/ 2139121 h 5422076"/>
              <a:gd name="connsiteX2223" fmla="*/ 5448780 w 9895459"/>
              <a:gd name="connsiteY2223" fmla="*/ 2153923 h 5422076"/>
              <a:gd name="connsiteX2224" fmla="*/ 5440095 w 9895459"/>
              <a:gd name="connsiteY2224" fmla="*/ 2165201 h 5422076"/>
              <a:gd name="connsiteX2225" fmla="*/ 5437513 w 9895459"/>
              <a:gd name="connsiteY2225" fmla="*/ 2191282 h 5422076"/>
              <a:gd name="connsiteX2226" fmla="*/ 5430236 w 9895459"/>
              <a:gd name="connsiteY2226" fmla="*/ 2209373 h 5422076"/>
              <a:gd name="connsiteX2227" fmla="*/ 5416621 w 9895459"/>
              <a:gd name="connsiteY2227" fmla="*/ 2217597 h 5422076"/>
              <a:gd name="connsiteX2228" fmla="*/ 5412630 w 9895459"/>
              <a:gd name="connsiteY2228" fmla="*/ 2233339 h 5422076"/>
              <a:gd name="connsiteX2229" fmla="*/ 5407936 w 9895459"/>
              <a:gd name="connsiteY2229" fmla="*/ 2256835 h 5422076"/>
              <a:gd name="connsiteX2230" fmla="*/ 5396199 w 9895459"/>
              <a:gd name="connsiteY2230" fmla="*/ 2276102 h 5422076"/>
              <a:gd name="connsiteX2231" fmla="*/ 5385166 w 9895459"/>
              <a:gd name="connsiteY2231" fmla="*/ 2291609 h 5422076"/>
              <a:gd name="connsiteX2232" fmla="*/ 5385166 w 9895459"/>
              <a:gd name="connsiteY2232" fmla="*/ 2318630 h 5422076"/>
              <a:gd name="connsiteX2233" fmla="*/ 5403475 w 9895459"/>
              <a:gd name="connsiteY2233" fmla="*/ 2345650 h 5422076"/>
              <a:gd name="connsiteX2234" fmla="*/ 5417560 w 9895459"/>
              <a:gd name="connsiteY2234" fmla="*/ 2363507 h 5422076"/>
              <a:gd name="connsiteX2235" fmla="*/ 5399250 w 9895459"/>
              <a:gd name="connsiteY2235" fmla="*/ 2366561 h 5422076"/>
              <a:gd name="connsiteX2236" fmla="*/ 5371551 w 9895459"/>
              <a:gd name="connsiteY2236" fmla="*/ 2377369 h 5422076"/>
              <a:gd name="connsiteX2237" fmla="*/ 5353241 w 9895459"/>
              <a:gd name="connsiteY2237" fmla="*/ 2397106 h 5422076"/>
              <a:gd name="connsiteX2238" fmla="*/ 5347373 w 9895459"/>
              <a:gd name="connsiteY2238" fmla="*/ 2384418 h 5422076"/>
              <a:gd name="connsiteX2239" fmla="*/ 5303711 w 9895459"/>
              <a:gd name="connsiteY2239" fmla="*/ 2372435 h 5422076"/>
              <a:gd name="connsiteX2240" fmla="*/ 5278124 w 9895459"/>
              <a:gd name="connsiteY2240" fmla="*/ 2364447 h 5422076"/>
              <a:gd name="connsiteX2241" fmla="*/ 5249721 w 9895459"/>
              <a:gd name="connsiteY2241" fmla="*/ 2373140 h 5422076"/>
              <a:gd name="connsiteX2242" fmla="*/ 5237280 w 9895459"/>
              <a:gd name="connsiteY2242" fmla="*/ 2401100 h 5422076"/>
              <a:gd name="connsiteX2243" fmla="*/ 5248547 w 9895459"/>
              <a:gd name="connsiteY2243" fmla="*/ 2446213 h 5422076"/>
              <a:gd name="connsiteX2244" fmla="*/ 5272021 w 9895459"/>
              <a:gd name="connsiteY2244" fmla="*/ 2480752 h 5422076"/>
              <a:gd name="connsiteX2245" fmla="*/ 5268030 w 9895459"/>
              <a:gd name="connsiteY2245" fmla="*/ 2499783 h 5422076"/>
              <a:gd name="connsiteX2246" fmla="*/ 5254650 w 9895459"/>
              <a:gd name="connsiteY2246" fmla="*/ 2532443 h 5422076"/>
              <a:gd name="connsiteX2247" fmla="*/ 5250660 w 9895459"/>
              <a:gd name="connsiteY2247" fmla="*/ 2548655 h 5422076"/>
              <a:gd name="connsiteX2248" fmla="*/ 5232819 w 9895459"/>
              <a:gd name="connsiteY2248" fmla="*/ 2539022 h 5422076"/>
              <a:gd name="connsiteX2249" fmla="*/ 5216388 w 9895459"/>
              <a:gd name="connsiteY2249" fmla="*/ 2531033 h 5422076"/>
              <a:gd name="connsiteX2250" fmla="*/ 5208641 w 9895459"/>
              <a:gd name="connsiteY2250" fmla="*/ 2495554 h 5422076"/>
              <a:gd name="connsiteX2251" fmla="*/ 5204651 w 9895459"/>
              <a:gd name="connsiteY2251" fmla="*/ 2469004 h 5422076"/>
              <a:gd name="connsiteX2252" fmla="*/ 5187045 w 9895459"/>
              <a:gd name="connsiteY2252" fmla="*/ 2441748 h 5422076"/>
              <a:gd name="connsiteX2253" fmla="*/ 5165449 w 9895459"/>
              <a:gd name="connsiteY2253" fmla="*/ 2404860 h 5422076"/>
              <a:gd name="connsiteX2254" fmla="*/ 5156998 w 9895459"/>
              <a:gd name="connsiteY2254" fmla="*/ 2377135 h 5422076"/>
              <a:gd name="connsiteX2255" fmla="*/ 5155355 w 9895459"/>
              <a:gd name="connsiteY2255" fmla="*/ 2330143 h 5422076"/>
              <a:gd name="connsiteX2256" fmla="*/ 5086811 w 9895459"/>
              <a:gd name="connsiteY2256" fmla="*/ 2273517 h 5422076"/>
              <a:gd name="connsiteX2257" fmla="*/ 5041976 w 9895459"/>
              <a:gd name="connsiteY2257" fmla="*/ 2246967 h 5422076"/>
              <a:gd name="connsiteX2258" fmla="*/ 5004417 w 9895459"/>
              <a:gd name="connsiteY2258" fmla="*/ 2185408 h 5422076"/>
              <a:gd name="connsiteX2259" fmla="*/ 4975075 w 9895459"/>
              <a:gd name="connsiteY2259" fmla="*/ 2177184 h 5422076"/>
              <a:gd name="connsiteX2260" fmla="*/ 4957234 w 9895459"/>
              <a:gd name="connsiteY2260" fmla="*/ 2192926 h 5422076"/>
              <a:gd name="connsiteX2261" fmla="*/ 4960286 w 9895459"/>
              <a:gd name="connsiteY2261" fmla="*/ 2221121 h 5422076"/>
              <a:gd name="connsiteX2262" fmla="*/ 4973432 w 9895459"/>
              <a:gd name="connsiteY2262" fmla="*/ 2244617 h 5422076"/>
              <a:gd name="connsiteX2263" fmla="*/ 4995263 w 9895459"/>
              <a:gd name="connsiteY2263" fmla="*/ 2275867 h 5422076"/>
              <a:gd name="connsiteX2264" fmla="*/ 5014746 w 9895459"/>
              <a:gd name="connsiteY2264" fmla="*/ 2311111 h 5422076"/>
              <a:gd name="connsiteX2265" fmla="*/ 5045732 w 9895459"/>
              <a:gd name="connsiteY2265" fmla="*/ 2332257 h 5422076"/>
              <a:gd name="connsiteX2266" fmla="*/ 5067563 w 9895459"/>
              <a:gd name="connsiteY2266" fmla="*/ 2336017 h 5422076"/>
              <a:gd name="connsiteX2267" fmla="*/ 5057234 w 9895459"/>
              <a:gd name="connsiteY2267" fmla="*/ 2344945 h 5422076"/>
              <a:gd name="connsiteX2268" fmla="*/ 5082116 w 9895459"/>
              <a:gd name="connsiteY2268" fmla="*/ 2363977 h 5422076"/>
              <a:gd name="connsiteX2269" fmla="*/ 5120614 w 9895459"/>
              <a:gd name="connsiteY2269" fmla="*/ 2393582 h 5422076"/>
              <a:gd name="connsiteX2270" fmla="*/ 5118266 w 9895459"/>
              <a:gd name="connsiteY2270" fmla="*/ 2410029 h 5422076"/>
              <a:gd name="connsiteX2271" fmla="*/ 5090097 w 9895459"/>
              <a:gd name="connsiteY2271" fmla="*/ 2413318 h 5422076"/>
              <a:gd name="connsiteX2272" fmla="*/ 5095027 w 9895459"/>
              <a:gd name="connsiteY2272" fmla="*/ 2452557 h 5422076"/>
              <a:gd name="connsiteX2273" fmla="*/ 5077187 w 9895459"/>
              <a:gd name="connsiteY2273" fmla="*/ 2469004 h 5422076"/>
              <a:gd name="connsiteX2274" fmla="*/ 5058877 w 9895459"/>
              <a:gd name="connsiteY2274" fmla="*/ 2495554 h 5422076"/>
              <a:gd name="connsiteX2275" fmla="*/ 5048783 w 9895459"/>
              <a:gd name="connsiteY2275" fmla="*/ 2488740 h 5422076"/>
              <a:gd name="connsiteX2276" fmla="*/ 5037281 w 9895459"/>
              <a:gd name="connsiteY2276" fmla="*/ 2505187 h 5422076"/>
              <a:gd name="connsiteX2277" fmla="*/ 5039628 w 9895459"/>
              <a:gd name="connsiteY2277" fmla="*/ 2535027 h 5422076"/>
              <a:gd name="connsiteX2278" fmla="*/ 5030474 w 9895459"/>
              <a:gd name="connsiteY2278" fmla="*/ 2550065 h 5422076"/>
              <a:gd name="connsiteX2279" fmla="*/ 5003948 w 9895459"/>
              <a:gd name="connsiteY2279" fmla="*/ 2524924 h 5422076"/>
              <a:gd name="connsiteX2280" fmla="*/ 4969206 w 9895459"/>
              <a:gd name="connsiteY2280" fmla="*/ 2511061 h 5422076"/>
              <a:gd name="connsiteX2281" fmla="*/ 5004417 w 9895459"/>
              <a:gd name="connsiteY2281" fmla="*/ 2498139 h 5422076"/>
              <a:gd name="connsiteX2282" fmla="*/ 5047375 w 9895459"/>
              <a:gd name="connsiteY2282" fmla="*/ 2484276 h 5422076"/>
              <a:gd name="connsiteX2283" fmla="*/ 5063337 w 9895459"/>
              <a:gd name="connsiteY2283" fmla="*/ 2460780 h 5422076"/>
              <a:gd name="connsiteX2284" fmla="*/ 5056530 w 9895459"/>
              <a:gd name="connsiteY2284" fmla="*/ 2423892 h 5422076"/>
              <a:gd name="connsiteX2285" fmla="*/ 5033056 w 9895459"/>
              <a:gd name="connsiteY2285" fmla="*/ 2395461 h 5422076"/>
              <a:gd name="connsiteX2286" fmla="*/ 5009582 w 9895459"/>
              <a:gd name="connsiteY2286" fmla="*/ 2371966 h 5422076"/>
              <a:gd name="connsiteX2287" fmla="*/ 4976483 w 9895459"/>
              <a:gd name="connsiteY2287" fmla="*/ 2356928 h 5422076"/>
              <a:gd name="connsiteX2288" fmla="*/ 4955591 w 9895459"/>
              <a:gd name="connsiteY2288" fmla="*/ 2335312 h 5422076"/>
              <a:gd name="connsiteX2289" fmla="*/ 4919442 w 9895459"/>
              <a:gd name="connsiteY2289" fmla="*/ 2301243 h 5422076"/>
              <a:gd name="connsiteX2290" fmla="*/ 4898784 w 9895459"/>
              <a:gd name="connsiteY2290" fmla="*/ 2254251 h 5422076"/>
              <a:gd name="connsiteX2291" fmla="*/ 4861930 w 9895459"/>
              <a:gd name="connsiteY2291" fmla="*/ 2226761 h 5422076"/>
              <a:gd name="connsiteX2292" fmla="*/ 4808879 w 9895459"/>
              <a:gd name="connsiteY2292" fmla="*/ 2258715 h 5422076"/>
              <a:gd name="connsiteX2293" fmla="*/ 4771320 w 9895459"/>
              <a:gd name="connsiteY2293" fmla="*/ 2272343 h 5422076"/>
              <a:gd name="connsiteX2294" fmla="*/ 4724372 w 9895459"/>
              <a:gd name="connsiteY2294" fmla="*/ 2272343 h 5422076"/>
              <a:gd name="connsiteX2295" fmla="*/ 4705124 w 9895459"/>
              <a:gd name="connsiteY2295" fmla="*/ 2326148 h 5422076"/>
              <a:gd name="connsiteX2296" fmla="*/ 4670617 w 9895459"/>
              <a:gd name="connsiteY2296" fmla="*/ 2349644 h 5422076"/>
              <a:gd name="connsiteX2297" fmla="*/ 4618739 w 9895459"/>
              <a:gd name="connsiteY2297" fmla="*/ 2420132 h 5422076"/>
              <a:gd name="connsiteX2298" fmla="*/ 4615453 w 9895459"/>
              <a:gd name="connsiteY2298" fmla="*/ 2458196 h 5422076"/>
              <a:gd name="connsiteX2299" fmla="*/ 4595500 w 9895459"/>
              <a:gd name="connsiteY2299" fmla="*/ 2505187 h 5422076"/>
              <a:gd name="connsiteX2300" fmla="*/ 4570618 w 9895459"/>
              <a:gd name="connsiteY2300" fmla="*/ 2518580 h 5422076"/>
              <a:gd name="connsiteX2301" fmla="*/ 4509585 w 9895459"/>
              <a:gd name="connsiteY2301" fmla="*/ 2542076 h 5422076"/>
              <a:gd name="connsiteX2302" fmla="*/ 4468741 w 9895459"/>
              <a:gd name="connsiteY2302" fmla="*/ 2554764 h 5422076"/>
              <a:gd name="connsiteX2303" fmla="*/ 4443858 w 9895459"/>
              <a:gd name="connsiteY2303" fmla="*/ 2544426 h 5422076"/>
              <a:gd name="connsiteX2304" fmla="*/ 4407943 w 9895459"/>
              <a:gd name="connsiteY2304" fmla="*/ 2527039 h 5422076"/>
              <a:gd name="connsiteX2305" fmla="*/ 4360995 w 9895459"/>
              <a:gd name="connsiteY2305" fmla="*/ 2533148 h 5422076"/>
              <a:gd name="connsiteX2306" fmla="*/ 4369915 w 9895459"/>
              <a:gd name="connsiteY2306" fmla="*/ 2498139 h 5422076"/>
              <a:gd name="connsiteX2307" fmla="*/ 4373906 w 9895459"/>
              <a:gd name="connsiteY2307" fmla="*/ 2470413 h 5422076"/>
              <a:gd name="connsiteX2308" fmla="*/ 4364985 w 9895459"/>
              <a:gd name="connsiteY2308" fmla="*/ 2436109 h 5422076"/>
              <a:gd name="connsiteX2309" fmla="*/ 4372967 w 9895459"/>
              <a:gd name="connsiteY2309" fmla="*/ 2370321 h 5422076"/>
              <a:gd name="connsiteX2310" fmla="*/ 4369915 w 9895459"/>
              <a:gd name="connsiteY2310" fmla="*/ 2306882 h 5422076"/>
              <a:gd name="connsiteX2311" fmla="*/ 4372967 w 9895459"/>
              <a:gd name="connsiteY2311" fmla="*/ 2274692 h 5422076"/>
              <a:gd name="connsiteX2312" fmla="*/ 4364281 w 9895459"/>
              <a:gd name="connsiteY2312" fmla="*/ 2259185 h 5422076"/>
              <a:gd name="connsiteX2313" fmla="*/ 4414751 w 9895459"/>
              <a:gd name="connsiteY2313" fmla="*/ 2264354 h 5422076"/>
              <a:gd name="connsiteX2314" fmla="*/ 4481886 w 9895459"/>
              <a:gd name="connsiteY2314" fmla="*/ 2262005 h 5422076"/>
              <a:gd name="connsiteX2315" fmla="*/ 4561228 w 9895459"/>
              <a:gd name="connsiteY2315" fmla="*/ 2275397 h 5422076"/>
              <a:gd name="connsiteX2316" fmla="*/ 4589397 w 9895459"/>
              <a:gd name="connsiteY2316" fmla="*/ 2223941 h 5422076"/>
              <a:gd name="connsiteX2317" fmla="*/ 4582120 w 9895459"/>
              <a:gd name="connsiteY2317" fmla="*/ 2145465 h 5422076"/>
              <a:gd name="connsiteX2318" fmla="*/ 4551604 w 9895459"/>
              <a:gd name="connsiteY2318" fmla="*/ 2123848 h 5422076"/>
              <a:gd name="connsiteX2319" fmla="*/ 4528130 w 9895459"/>
              <a:gd name="connsiteY2319" fmla="*/ 2085785 h 5422076"/>
              <a:gd name="connsiteX2320" fmla="*/ 4492684 w 9895459"/>
              <a:gd name="connsiteY2320" fmla="*/ 2079911 h 5422076"/>
              <a:gd name="connsiteX2321" fmla="*/ 4496675 w 9895459"/>
              <a:gd name="connsiteY2321" fmla="*/ 2064169 h 5422076"/>
              <a:gd name="connsiteX2322" fmla="*/ 4490337 w 9895459"/>
              <a:gd name="connsiteY2322" fmla="*/ 2042552 h 5422076"/>
              <a:gd name="connsiteX2323" fmla="*/ 4527191 w 9895459"/>
              <a:gd name="connsiteY2323" fmla="*/ 2040908 h 5422076"/>
              <a:gd name="connsiteX2324" fmla="*/ 4544092 w 9895459"/>
              <a:gd name="connsiteY2324" fmla="*/ 2048426 h 5422076"/>
              <a:gd name="connsiteX2325" fmla="*/ 4572965 w 9895459"/>
              <a:gd name="connsiteY2325" fmla="*/ 2026810 h 5422076"/>
              <a:gd name="connsiteX2326" fmla="*/ 4564045 w 9895459"/>
              <a:gd name="connsiteY2326" fmla="*/ 2005194 h 5422076"/>
              <a:gd name="connsiteX2327" fmla="*/ 4602543 w 9895459"/>
              <a:gd name="connsiteY2327" fmla="*/ 2018587 h 5422076"/>
              <a:gd name="connsiteX2328" fmla="*/ 4628129 w 9895459"/>
              <a:gd name="connsiteY2328" fmla="*/ 2001434 h 5422076"/>
              <a:gd name="connsiteX2329" fmla="*/ 4663340 w 9895459"/>
              <a:gd name="connsiteY2329" fmla="*/ 1977938 h 5422076"/>
              <a:gd name="connsiteX2330" fmla="*/ 4660993 w 9895459"/>
              <a:gd name="connsiteY2330" fmla="*/ 1945749 h 5422076"/>
              <a:gd name="connsiteX2331" fmla="*/ 4713105 w 9895459"/>
              <a:gd name="connsiteY2331" fmla="*/ 1927892 h 5422076"/>
              <a:gd name="connsiteX2332" fmla="*/ 4735405 w 9895459"/>
              <a:gd name="connsiteY2332" fmla="*/ 1916614 h 5422076"/>
              <a:gd name="connsiteX2333" fmla="*/ 4738692 w 9895459"/>
              <a:gd name="connsiteY2333" fmla="*/ 1877141 h 5422076"/>
              <a:gd name="connsiteX2334" fmla="*/ 4752307 w 9895459"/>
              <a:gd name="connsiteY2334" fmla="*/ 1840487 h 5422076"/>
              <a:gd name="connsiteX2335" fmla="*/ 4796438 w 9895459"/>
              <a:gd name="connsiteY2335" fmla="*/ 1831559 h 5422076"/>
              <a:gd name="connsiteX2336" fmla="*/ 4814747 w 9895459"/>
              <a:gd name="connsiteY2336" fmla="*/ 1819576 h 5422076"/>
              <a:gd name="connsiteX2337" fmla="*/ 4866860 w 9895459"/>
              <a:gd name="connsiteY2337" fmla="*/ 1805243 h 5422076"/>
              <a:gd name="connsiteX2338" fmla="*/ 4866860 w 9895459"/>
              <a:gd name="connsiteY2338" fmla="*/ 1788796 h 5422076"/>
              <a:gd name="connsiteX2339" fmla="*/ 4843386 w 9895459"/>
              <a:gd name="connsiteY2339" fmla="*/ 1700686 h 5422076"/>
              <a:gd name="connsiteX2340" fmla="*/ 4877658 w 9895459"/>
              <a:gd name="connsiteY2340" fmla="*/ 1623150 h 5422076"/>
              <a:gd name="connsiteX2341" fmla="*/ 4905827 w 9895459"/>
              <a:gd name="connsiteY2341" fmla="*/ 1651580 h 5422076"/>
              <a:gd name="connsiteX2342" fmla="*/ 4880944 w 9895459"/>
              <a:gd name="connsiteY2342" fmla="*/ 1715019 h 5422076"/>
              <a:gd name="connsiteX2343" fmla="*/ 4896906 w 9895459"/>
              <a:gd name="connsiteY2343" fmla="*/ 1785507 h 5422076"/>
              <a:gd name="connsiteX2344" fmla="*/ 4948315 w 9895459"/>
              <a:gd name="connsiteY2344" fmla="*/ 1799604 h 5422076"/>
              <a:gd name="connsiteX2345" fmla="*/ 5000192 w 9895459"/>
              <a:gd name="connsiteY2345" fmla="*/ 1816756 h 5422076"/>
              <a:gd name="connsiteX2346" fmla="*/ 5039628 w 9895459"/>
              <a:gd name="connsiteY2346" fmla="*/ 1793260 h 5422076"/>
              <a:gd name="connsiteX2347" fmla="*/ 5112398 w 9895459"/>
              <a:gd name="connsiteY2347" fmla="*/ 1790206 h 5422076"/>
              <a:gd name="connsiteX2348" fmla="*/ 5141975 w 9895459"/>
              <a:gd name="connsiteY2348" fmla="*/ 1786212 h 5422076"/>
              <a:gd name="connsiteX2349" fmla="*/ 5140567 w 9895459"/>
              <a:gd name="connsiteY2349" fmla="*/ 1782687 h 5422076"/>
              <a:gd name="connsiteX2350" fmla="*/ 5175074 w 9895459"/>
              <a:gd name="connsiteY2350" fmla="*/ 1759191 h 5422076"/>
              <a:gd name="connsiteX2351" fmla="*/ 5205355 w 9895459"/>
              <a:gd name="connsiteY2351" fmla="*/ 1735695 h 5422076"/>
              <a:gd name="connsiteX2352" fmla="*/ 5197374 w 9895459"/>
              <a:gd name="connsiteY2352" fmla="*/ 1690113 h 5422076"/>
              <a:gd name="connsiteX2353" fmla="*/ 5203007 w 9895459"/>
              <a:gd name="connsiteY2353" fmla="*/ 1660978 h 5422076"/>
              <a:gd name="connsiteX2354" fmla="*/ 5223899 w 9895459"/>
              <a:gd name="connsiteY2354" fmla="*/ 1634898 h 5422076"/>
              <a:gd name="connsiteX2355" fmla="*/ 5259110 w 9895459"/>
              <a:gd name="connsiteY2355" fmla="*/ 1661918 h 5422076"/>
              <a:gd name="connsiteX2356" fmla="*/ 5287983 w 9895459"/>
              <a:gd name="connsiteY2356" fmla="*/ 1650640 h 5422076"/>
              <a:gd name="connsiteX2357" fmla="*/ 5294321 w 9895459"/>
              <a:gd name="connsiteY2357" fmla="*/ 1602003 h 5422076"/>
              <a:gd name="connsiteX2358" fmla="*/ 5263805 w 9895459"/>
              <a:gd name="connsiteY2358" fmla="*/ 1581092 h 5422076"/>
              <a:gd name="connsiteX2359" fmla="*/ 5251129 w 9895459"/>
              <a:gd name="connsiteY2359" fmla="*/ 1557596 h 5422076"/>
              <a:gd name="connsiteX2360" fmla="*/ 5328593 w 9895459"/>
              <a:gd name="connsiteY2360" fmla="*/ 1551017 h 5422076"/>
              <a:gd name="connsiteX2361" fmla="*/ 5385635 w 9895459"/>
              <a:gd name="connsiteY2361" fmla="*/ 1551017 h 5422076"/>
              <a:gd name="connsiteX2362" fmla="*/ 5392912 w 9895459"/>
              <a:gd name="connsiteY2362" fmla="*/ 1533160 h 5422076"/>
              <a:gd name="connsiteX2363" fmla="*/ 5447372 w 9895459"/>
              <a:gd name="connsiteY2363" fmla="*/ 1529401 h 5422076"/>
              <a:gd name="connsiteX2364" fmla="*/ 5370377 w 9895459"/>
              <a:gd name="connsiteY2364" fmla="*/ 1514364 h 5422076"/>
              <a:gd name="connsiteX2365" fmla="*/ 5263805 w 9895459"/>
              <a:gd name="connsiteY2365" fmla="*/ 1526346 h 5422076"/>
              <a:gd name="connsiteX2366" fmla="*/ 5229298 w 9895459"/>
              <a:gd name="connsiteY2366" fmla="*/ 1512954 h 5422076"/>
              <a:gd name="connsiteX2367" fmla="*/ 5209345 w 9895459"/>
              <a:gd name="connsiteY2367" fmla="*/ 1479355 h 5422076"/>
              <a:gd name="connsiteX2368" fmla="*/ 5203711 w 9895459"/>
              <a:gd name="connsiteY2368" fmla="*/ 1421085 h 5422076"/>
              <a:gd name="connsiteX2369" fmla="*/ 5258171 w 9895459"/>
              <a:gd name="connsiteY2369" fmla="*/ 1350597 h 5422076"/>
              <a:gd name="connsiteX2370" fmla="*/ 5295965 w 9895459"/>
              <a:gd name="connsiteY2370" fmla="*/ 1303605 h 5422076"/>
              <a:gd name="connsiteX2371" fmla="*/ 5310988 w 9895459"/>
              <a:gd name="connsiteY2371" fmla="*/ 1284808 h 5422076"/>
              <a:gd name="connsiteX2372" fmla="*/ 5258171 w 9895459"/>
              <a:gd name="connsiteY2372" fmla="*/ 1245570 h 5422076"/>
              <a:gd name="connsiteX2373" fmla="*/ 5199486 w 9895459"/>
              <a:gd name="connsiteY2373" fmla="*/ 1265072 h 5422076"/>
              <a:gd name="connsiteX2374" fmla="*/ 5205120 w 9895459"/>
              <a:gd name="connsiteY2374" fmla="*/ 1327806 h 5422076"/>
              <a:gd name="connsiteX2375" fmla="*/ 5147609 w 9895459"/>
              <a:gd name="connsiteY2375" fmla="*/ 1381612 h 5422076"/>
              <a:gd name="connsiteX2376" fmla="*/ 5103478 w 9895459"/>
              <a:gd name="connsiteY2376" fmla="*/ 1443406 h 5422076"/>
              <a:gd name="connsiteX2377" fmla="*/ 5117093 w 9895459"/>
              <a:gd name="connsiteY2377" fmla="*/ 1509195 h 5422076"/>
              <a:gd name="connsiteX2378" fmla="*/ 5138689 w 9895459"/>
              <a:gd name="connsiteY2378" fmla="*/ 1547963 h 5422076"/>
              <a:gd name="connsiteX2379" fmla="*/ 5078595 w 9895459"/>
              <a:gd name="connsiteY2379" fmla="*/ 1594955 h 5422076"/>
              <a:gd name="connsiteX2380" fmla="*/ 5060990 w 9895459"/>
              <a:gd name="connsiteY2380" fmla="*/ 1659803 h 5422076"/>
              <a:gd name="connsiteX2381" fmla="*/ 5024840 w 9895459"/>
              <a:gd name="connsiteY2381" fmla="*/ 1696457 h 5422076"/>
              <a:gd name="connsiteX2382" fmla="*/ 4991272 w 9895459"/>
              <a:gd name="connsiteY2382" fmla="*/ 1735225 h 5422076"/>
              <a:gd name="connsiteX2383" fmla="*/ 4967798 w 9895459"/>
              <a:gd name="connsiteY2383" fmla="*/ 1675546 h 5422076"/>
              <a:gd name="connsiteX2384" fmla="*/ 4931648 w 9895459"/>
              <a:gd name="connsiteY2384" fmla="*/ 1617981 h 5422076"/>
              <a:gd name="connsiteX2385" fmla="*/ 4914747 w 9895459"/>
              <a:gd name="connsiteY2385" fmla="*/ 1560416 h 5422076"/>
              <a:gd name="connsiteX2386" fmla="*/ 4898080 w 9895459"/>
              <a:gd name="connsiteY2386" fmla="*/ 1524702 h 5422076"/>
              <a:gd name="connsiteX2387" fmla="*/ 4893151 w 9895459"/>
              <a:gd name="connsiteY2387" fmla="*/ 1535745 h 5422076"/>
              <a:gd name="connsiteX2388" fmla="*/ 4863573 w 9895459"/>
              <a:gd name="connsiteY2388" fmla="*/ 1587436 h 5422076"/>
              <a:gd name="connsiteX2389" fmla="*/ 4775311 w 9895459"/>
              <a:gd name="connsiteY2389" fmla="*/ 1614926 h 5422076"/>
              <a:gd name="connsiteX2390" fmla="*/ 4758645 w 9895459"/>
              <a:gd name="connsiteY2390" fmla="*/ 1562765 h 5422076"/>
              <a:gd name="connsiteX2391" fmla="*/ 4758645 w 9895459"/>
              <a:gd name="connsiteY2391" fmla="*/ 1466432 h 5422076"/>
              <a:gd name="connsiteX2392" fmla="*/ 4816390 w 9895459"/>
              <a:gd name="connsiteY2392" fmla="*/ 1405108 h 5422076"/>
              <a:gd name="connsiteX2393" fmla="*/ 4870146 w 9895459"/>
              <a:gd name="connsiteY2393" fmla="*/ 1364929 h 5422076"/>
              <a:gd name="connsiteX2394" fmla="*/ 4928597 w 9895459"/>
              <a:gd name="connsiteY2394" fmla="*/ 1310184 h 5422076"/>
              <a:gd name="connsiteX2395" fmla="*/ 4991507 w 9895459"/>
              <a:gd name="connsiteY2395" fmla="*/ 1198578 h 5422076"/>
              <a:gd name="connsiteX2396" fmla="*/ 5065919 w 9895459"/>
              <a:gd name="connsiteY2396" fmla="*/ 1090262 h 5422076"/>
              <a:gd name="connsiteX2397" fmla="*/ 5211223 w 9895459"/>
              <a:gd name="connsiteY2397" fmla="*/ 981241 h 5422076"/>
              <a:gd name="connsiteX2398" fmla="*/ 5281645 w 9895459"/>
              <a:gd name="connsiteY2398" fmla="*/ 928845 h 5422076"/>
              <a:gd name="connsiteX2399" fmla="*/ 5328593 w 9895459"/>
              <a:gd name="connsiteY2399" fmla="*/ 914747 h 5422076"/>
              <a:gd name="connsiteX2400" fmla="*/ 5324603 w 9895459"/>
              <a:gd name="connsiteY2400" fmla="*/ 940123 h 5422076"/>
              <a:gd name="connsiteX2401" fmla="*/ 5309345 w 9895459"/>
              <a:gd name="connsiteY2401" fmla="*/ 972312 h 5422076"/>
              <a:gd name="connsiteX2402" fmla="*/ 5381410 w 9895459"/>
              <a:gd name="connsiteY2402" fmla="*/ 929785 h 5422076"/>
              <a:gd name="connsiteX2403" fmla="*/ 5434461 w 9895459"/>
              <a:gd name="connsiteY2403" fmla="*/ 944587 h 5422076"/>
              <a:gd name="connsiteX2404" fmla="*/ 5454414 w 9895459"/>
              <a:gd name="connsiteY2404" fmla="*/ 973017 h 5422076"/>
              <a:gd name="connsiteX2405" fmla="*/ 5404649 w 9895459"/>
              <a:gd name="connsiteY2405" fmla="*/ 981946 h 5422076"/>
              <a:gd name="connsiteX2406" fmla="*/ 5445963 w 9895459"/>
              <a:gd name="connsiteY2406" fmla="*/ 1010611 h 5422076"/>
              <a:gd name="connsiteX2407" fmla="*/ 5513334 w 9895459"/>
              <a:gd name="connsiteY2407" fmla="*/ 997218 h 5422076"/>
              <a:gd name="connsiteX2408" fmla="*/ 5511691 w 9895459"/>
              <a:gd name="connsiteY2408" fmla="*/ 1012725 h 5422076"/>
              <a:gd name="connsiteX2409" fmla="*/ 5510047 w 9895459"/>
              <a:gd name="connsiteY2409" fmla="*/ 1039746 h 5422076"/>
              <a:gd name="connsiteX2410" fmla="*/ 5591033 w 9895459"/>
              <a:gd name="connsiteY2410" fmla="*/ 1059012 h 5422076"/>
              <a:gd name="connsiteX2411" fmla="*/ 5687980 w 9895459"/>
              <a:gd name="connsiteY2411" fmla="*/ 1111408 h 5422076"/>
              <a:gd name="connsiteX2412" fmla="*/ 5749717 w 9895459"/>
              <a:gd name="connsiteY2412" fmla="*/ 1144303 h 5422076"/>
              <a:gd name="connsiteX2413" fmla="*/ 5699952 w 9895459"/>
              <a:gd name="connsiteY2413" fmla="*/ 1219020 h 5422076"/>
              <a:gd name="connsiteX2414" fmla="*/ 5594319 w 9895459"/>
              <a:gd name="connsiteY2414" fmla="*/ 1199518 h 5422076"/>
              <a:gd name="connsiteX2415" fmla="*/ 5510986 w 9895459"/>
              <a:gd name="connsiteY2415" fmla="*/ 1169678 h 5422076"/>
              <a:gd name="connsiteX2416" fmla="*/ 5546197 w 9895459"/>
              <a:gd name="connsiteY2416" fmla="*/ 1207742 h 5422076"/>
              <a:gd name="connsiteX2417" fmla="*/ 5569671 w 9895459"/>
              <a:gd name="connsiteY2417" fmla="*/ 1286218 h 5422076"/>
              <a:gd name="connsiteX2418" fmla="*/ 5595493 w 9895459"/>
              <a:gd name="connsiteY2418" fmla="*/ 1353416 h 5422076"/>
              <a:gd name="connsiteX2419" fmla="*/ 5640328 w 9895459"/>
              <a:gd name="connsiteY2419" fmla="*/ 1363755 h 5422076"/>
              <a:gd name="connsiteX2420" fmla="*/ 5667558 w 9895459"/>
              <a:gd name="connsiteY2420" fmla="*/ 1351067 h 5422076"/>
              <a:gd name="connsiteX2421" fmla="*/ 5645962 w 9895459"/>
              <a:gd name="connsiteY2421" fmla="*/ 1327571 h 5422076"/>
              <a:gd name="connsiteX2422" fmla="*/ 5637253 w 9895459"/>
              <a:gd name="connsiteY2422" fmla="*/ 1309275 h 5422076"/>
              <a:gd name="connsiteX2423" fmla="*/ 5645962 w 9895459"/>
              <a:gd name="connsiteY2423" fmla="*/ 1300551 h 5422076"/>
              <a:gd name="connsiteX2424" fmla="*/ 5699013 w 9895459"/>
              <a:gd name="connsiteY2424" fmla="*/ 1305015 h 5422076"/>
              <a:gd name="connsiteX2425" fmla="*/ 5712628 w 9895459"/>
              <a:gd name="connsiteY2425" fmla="*/ 1281519 h 5422076"/>
              <a:gd name="connsiteX2426" fmla="*/ 5759576 w 9895459"/>
              <a:gd name="connsiteY2426" fmla="*/ 1230533 h 5422076"/>
              <a:gd name="connsiteX2427" fmla="*/ 5836571 w 9895459"/>
              <a:gd name="connsiteY2427" fmla="*/ 1222309 h 5422076"/>
              <a:gd name="connsiteX2428" fmla="*/ 5836571 w 9895459"/>
              <a:gd name="connsiteY2428" fmla="*/ 1170148 h 5422076"/>
              <a:gd name="connsiteX2429" fmla="*/ 5814740 w 9895459"/>
              <a:gd name="connsiteY2429" fmla="*/ 1130440 h 5422076"/>
              <a:gd name="connsiteX2430" fmla="*/ 5858871 w 9895459"/>
              <a:gd name="connsiteY2430" fmla="*/ 1106944 h 5422076"/>
              <a:gd name="connsiteX2431" fmla="*/ 5862157 w 9895459"/>
              <a:gd name="connsiteY2431" fmla="*/ 1136784 h 5422076"/>
              <a:gd name="connsiteX2432" fmla="*/ 5882110 w 9895459"/>
              <a:gd name="connsiteY2432" fmla="*/ 1183776 h 5422076"/>
              <a:gd name="connsiteX2433" fmla="*/ 5935161 w 9895459"/>
              <a:gd name="connsiteY2433" fmla="*/ 1160280 h 5422076"/>
              <a:gd name="connsiteX2434" fmla="*/ 6043142 w 9895459"/>
              <a:gd name="connsiteY2434" fmla="*/ 1096606 h 5422076"/>
              <a:gd name="connsiteX2435" fmla="*/ 6098540 w 9895459"/>
              <a:gd name="connsiteY2435" fmla="*/ 1093786 h 5422076"/>
              <a:gd name="connsiteX2436" fmla="*/ 6149714 w 9895459"/>
              <a:gd name="connsiteY2436" fmla="*/ 1103420 h 5422076"/>
              <a:gd name="connsiteX2437" fmla="*/ 6233986 w 9895459"/>
              <a:gd name="connsiteY2437" fmla="*/ 1079924 h 5422076"/>
              <a:gd name="connsiteX2438" fmla="*/ 6247600 w 9895459"/>
              <a:gd name="connsiteY2438" fmla="*/ 1097781 h 5422076"/>
              <a:gd name="connsiteX2439" fmla="*/ 6277178 w 9895459"/>
              <a:gd name="connsiteY2439" fmla="*/ 1099190 h 5422076"/>
              <a:gd name="connsiteX2440" fmla="*/ 6310041 w 9895459"/>
              <a:gd name="connsiteY2440" fmla="*/ 1064181 h 5422076"/>
              <a:gd name="connsiteX2441" fmla="*/ 6279525 w 9895459"/>
              <a:gd name="connsiteY2441" fmla="*/ 1040685 h 5422076"/>
              <a:gd name="connsiteX2442" fmla="*/ 6326473 w 9895459"/>
              <a:gd name="connsiteY2442" fmla="*/ 1014605 h 5422076"/>
              <a:gd name="connsiteX2443" fmla="*/ 6443843 w 9895459"/>
              <a:gd name="connsiteY2443" fmla="*/ 1070760 h 5422076"/>
              <a:gd name="connsiteX2444" fmla="*/ 6516847 w 9895459"/>
              <a:gd name="connsiteY2444" fmla="*/ 1141248 h 5422076"/>
              <a:gd name="connsiteX2445" fmla="*/ 6519195 w 9895459"/>
              <a:gd name="connsiteY2445" fmla="*/ 1075694 h 5422076"/>
              <a:gd name="connsiteX2446" fmla="*/ 6476707 w 9895459"/>
              <a:gd name="connsiteY2446" fmla="*/ 1005207 h 5422076"/>
              <a:gd name="connsiteX2447" fmla="*/ 6458162 w 9895459"/>
              <a:gd name="connsiteY2447" fmla="*/ 949286 h 5422076"/>
              <a:gd name="connsiteX2448" fmla="*/ 6502293 w 9895459"/>
              <a:gd name="connsiteY2448" fmla="*/ 875979 h 5422076"/>
              <a:gd name="connsiteX2449" fmla="*/ 6540791 w 9895459"/>
              <a:gd name="connsiteY2449" fmla="*/ 811835 h 5422076"/>
              <a:gd name="connsiteX2450" fmla="*/ 6619194 w 9895459"/>
              <a:gd name="connsiteY2450" fmla="*/ 819354 h 5422076"/>
              <a:gd name="connsiteX2451" fmla="*/ 6599241 w 9895459"/>
              <a:gd name="connsiteY2451" fmla="*/ 899240 h 5422076"/>
              <a:gd name="connsiteX2452" fmla="*/ 6604875 w 9895459"/>
              <a:gd name="connsiteY2452" fmla="*/ 1010376 h 5422076"/>
              <a:gd name="connsiteX2453" fmla="*/ 6612856 w 9895459"/>
              <a:gd name="connsiteY2453" fmla="*/ 1089557 h 5422076"/>
              <a:gd name="connsiteX2454" fmla="*/ 6642433 w 9895459"/>
              <a:gd name="connsiteY2454" fmla="*/ 1144772 h 5422076"/>
              <a:gd name="connsiteX2455" fmla="*/ 6591964 w 9895459"/>
              <a:gd name="connsiteY2455" fmla="*/ 1200223 h 5422076"/>
              <a:gd name="connsiteX2456" fmla="*/ 6527176 w 9895459"/>
              <a:gd name="connsiteY2456" fmla="*/ 1217375 h 5422076"/>
              <a:gd name="connsiteX2457" fmla="*/ 6589617 w 9895459"/>
              <a:gd name="connsiteY2457" fmla="*/ 1240871 h 5422076"/>
              <a:gd name="connsiteX2458" fmla="*/ 6620837 w 9895459"/>
              <a:gd name="connsiteY2458" fmla="*/ 1223719 h 5422076"/>
              <a:gd name="connsiteX2459" fmla="*/ 6681869 w 9895459"/>
              <a:gd name="connsiteY2459" fmla="*/ 1161690 h 5422076"/>
              <a:gd name="connsiteX2460" fmla="*/ 6672949 w 9895459"/>
              <a:gd name="connsiteY2460" fmla="*/ 1112583 h 5422076"/>
              <a:gd name="connsiteX2461" fmla="*/ 6719897 w 9895459"/>
              <a:gd name="connsiteY2461" fmla="*/ 1098251 h 5422076"/>
              <a:gd name="connsiteX2462" fmla="*/ 6768958 w 9895459"/>
              <a:gd name="connsiteY2462" fmla="*/ 1163334 h 5422076"/>
              <a:gd name="connsiteX2463" fmla="*/ 6734452 w 9895459"/>
              <a:gd name="connsiteY2463" fmla="*/ 1081098 h 5422076"/>
              <a:gd name="connsiteX2464" fmla="*/ 6655814 w 9895459"/>
              <a:gd name="connsiteY2464" fmla="*/ 1053608 h 5422076"/>
              <a:gd name="connsiteX2465" fmla="*/ 6666377 w 9895459"/>
              <a:gd name="connsiteY2465" fmla="*/ 963149 h 5422076"/>
              <a:gd name="connsiteX2466" fmla="*/ 6670367 w 9895459"/>
              <a:gd name="connsiteY2466" fmla="*/ 881853 h 5422076"/>
              <a:gd name="connsiteX2467" fmla="*/ 6689616 w 9895459"/>
              <a:gd name="connsiteY2467" fmla="*/ 837681 h 5422076"/>
              <a:gd name="connsiteX2468" fmla="*/ 6690086 w 9895459"/>
              <a:gd name="connsiteY2468" fmla="*/ 893131 h 5422076"/>
              <a:gd name="connsiteX2469" fmla="*/ 6706987 w 9895459"/>
              <a:gd name="connsiteY2469" fmla="*/ 940123 h 5422076"/>
              <a:gd name="connsiteX2470" fmla="*/ 6748771 w 9895459"/>
              <a:gd name="connsiteY2470" fmla="*/ 931194 h 5422076"/>
              <a:gd name="connsiteX2471" fmla="*/ 6739146 w 9895459"/>
              <a:gd name="connsiteY2471" fmla="*/ 894541 h 5422076"/>
              <a:gd name="connsiteX2472" fmla="*/ 6818488 w 9895459"/>
              <a:gd name="connsiteY2472" fmla="*/ 899710 h 5422076"/>
              <a:gd name="connsiteX2473" fmla="*/ 6893605 w 9895459"/>
              <a:gd name="connsiteY2473" fmla="*/ 918507 h 5422076"/>
              <a:gd name="connsiteX2474" fmla="*/ 6901821 w 9895459"/>
              <a:gd name="connsiteY2474" fmla="*/ 902059 h 5422076"/>
              <a:gd name="connsiteX2475" fmla="*/ 6873652 w 9895459"/>
              <a:gd name="connsiteY2475" fmla="*/ 868460 h 5422076"/>
              <a:gd name="connsiteX2476" fmla="*/ 6843136 w 9895459"/>
              <a:gd name="connsiteY2476" fmla="*/ 855772 h 5422076"/>
              <a:gd name="connsiteX2477" fmla="*/ 6825530 w 9895459"/>
              <a:gd name="connsiteY2477" fmla="*/ 789279 h 5422076"/>
              <a:gd name="connsiteX2478" fmla="*/ 6863324 w 9895459"/>
              <a:gd name="connsiteY2478" fmla="*/ 786224 h 5422076"/>
              <a:gd name="connsiteX2479" fmla="*/ 7012384 w 9895459"/>
              <a:gd name="connsiteY2479" fmla="*/ 781055 h 5422076"/>
              <a:gd name="connsiteX2480" fmla="*/ 7009097 w 9895459"/>
              <a:gd name="connsiteY2480" fmla="*/ 683782 h 5422076"/>
              <a:gd name="connsiteX2481" fmla="*/ 7158861 w 9895459"/>
              <a:gd name="connsiteY2481" fmla="*/ 635381 h 5422076"/>
              <a:gd name="connsiteX2482" fmla="*/ 7362381 w 9895459"/>
              <a:gd name="connsiteY2482" fmla="*/ 607655 h 5422076"/>
              <a:gd name="connsiteX2483" fmla="*/ 7409329 w 9895459"/>
              <a:gd name="connsiteY2483" fmla="*/ 562308 h 5422076"/>
              <a:gd name="connsiteX2484" fmla="*/ 7474352 w 9895459"/>
              <a:gd name="connsiteY2484" fmla="*/ 530824 h 5422076"/>
              <a:gd name="connsiteX2485" fmla="*/ 7517544 w 9895459"/>
              <a:gd name="connsiteY2485" fmla="*/ 539752 h 5422076"/>
              <a:gd name="connsiteX2486" fmla="*/ 7524821 w 9895459"/>
              <a:gd name="connsiteY2486" fmla="*/ 569592 h 5422076"/>
              <a:gd name="connsiteX2487" fmla="*/ 7535150 w 9895459"/>
              <a:gd name="connsiteY2487" fmla="*/ 588389 h 5422076"/>
              <a:gd name="connsiteX2488" fmla="*/ 7580924 w 9895459"/>
              <a:gd name="connsiteY2488" fmla="*/ 613764 h 5422076"/>
              <a:gd name="connsiteX2489" fmla="*/ 7592895 w 9895459"/>
              <a:gd name="connsiteY2489" fmla="*/ 592853 h 5422076"/>
              <a:gd name="connsiteX2490" fmla="*/ 7641018 w 9895459"/>
              <a:gd name="connsiteY2490" fmla="*/ 589093 h 5422076"/>
              <a:gd name="connsiteX2491" fmla="*/ 7720360 w 9895459"/>
              <a:gd name="connsiteY2491" fmla="*/ 623398 h 5422076"/>
              <a:gd name="connsiteX2492" fmla="*/ 7754632 w 9895459"/>
              <a:gd name="connsiteY2492" fmla="*/ 668275 h 5422076"/>
              <a:gd name="connsiteX2493" fmla="*/ 7719421 w 9895459"/>
              <a:gd name="connsiteY2493" fmla="*/ 719731 h 5422076"/>
              <a:gd name="connsiteX2494" fmla="*/ 7614492 w 9895459"/>
              <a:gd name="connsiteY2494" fmla="*/ 778001 h 5422076"/>
              <a:gd name="connsiteX2495" fmla="*/ 7549703 w 9895459"/>
              <a:gd name="connsiteY2495" fmla="*/ 846609 h 5422076"/>
              <a:gd name="connsiteX2496" fmla="*/ 7587262 w 9895459"/>
              <a:gd name="connsiteY2496" fmla="*/ 846609 h 5422076"/>
              <a:gd name="connsiteX2497" fmla="*/ 7706040 w 9895459"/>
              <a:gd name="connsiteY2497" fmla="*/ 824993 h 5422076"/>
              <a:gd name="connsiteX2498" fmla="*/ 7772471 w 9895459"/>
              <a:gd name="connsiteY2498" fmla="*/ 839325 h 5422076"/>
              <a:gd name="connsiteX2499" fmla="*/ 7841251 w 9895459"/>
              <a:gd name="connsiteY2499" fmla="*/ 843085 h 5422076"/>
              <a:gd name="connsiteX2500" fmla="*/ 7875758 w 9895459"/>
              <a:gd name="connsiteY2500" fmla="*/ 863056 h 5422076"/>
              <a:gd name="connsiteX2501" fmla="*/ 7911907 w 9895459"/>
              <a:gd name="connsiteY2501" fmla="*/ 889372 h 5422076"/>
              <a:gd name="connsiteX2502" fmla="*/ 8010263 w 9895459"/>
              <a:gd name="connsiteY2502" fmla="*/ 886317 h 5422076"/>
              <a:gd name="connsiteX2503" fmla="*/ 8048761 w 9895459"/>
              <a:gd name="connsiteY2503" fmla="*/ 858592 h 5422076"/>
              <a:gd name="connsiteX2504" fmla="*/ 8131389 w 9895459"/>
              <a:gd name="connsiteY2504" fmla="*/ 854128 h 5422076"/>
              <a:gd name="connsiteX2505" fmla="*/ 8169887 w 9895459"/>
              <a:gd name="connsiteY2505" fmla="*/ 882558 h 5422076"/>
              <a:gd name="connsiteX2506" fmla="*/ 8188197 w 9895459"/>
              <a:gd name="connsiteY2506" fmla="*/ 931899 h 5422076"/>
              <a:gd name="connsiteX2507" fmla="*/ 8176929 w 9895459"/>
              <a:gd name="connsiteY2507" fmla="*/ 996043 h 5422076"/>
              <a:gd name="connsiteX2508" fmla="*/ 8225051 w 9895459"/>
              <a:gd name="connsiteY2508" fmla="*/ 1044680 h 5422076"/>
              <a:gd name="connsiteX2509" fmla="*/ 8269181 w 9895459"/>
              <a:gd name="connsiteY2509" fmla="*/ 997688 h 5422076"/>
              <a:gd name="connsiteX2510" fmla="*/ 8320355 w 9895459"/>
              <a:gd name="connsiteY2510" fmla="*/ 1018599 h 5422076"/>
              <a:gd name="connsiteX2511" fmla="*/ 8395002 w 9895459"/>
              <a:gd name="connsiteY2511" fmla="*/ 1022124 h 5422076"/>
              <a:gd name="connsiteX2512" fmla="*/ 8465424 w 9895459"/>
              <a:gd name="connsiteY2512" fmla="*/ 1025883 h 5422076"/>
              <a:gd name="connsiteX2513" fmla="*/ 8475753 w 9895459"/>
              <a:gd name="connsiteY2513" fmla="*/ 988759 h 5422076"/>
              <a:gd name="connsiteX2514" fmla="*/ 8483969 w 9895459"/>
              <a:gd name="connsiteY2514" fmla="*/ 952106 h 5422076"/>
              <a:gd name="connsiteX2515" fmla="*/ 8577865 w 9895459"/>
              <a:gd name="connsiteY2515" fmla="*/ 958685 h 5422076"/>
              <a:gd name="connsiteX2516" fmla="*/ 8655564 w 9895459"/>
              <a:gd name="connsiteY2516" fmla="*/ 985000 h 5422076"/>
              <a:gd name="connsiteX2517" fmla="*/ 8732323 w 9895459"/>
              <a:gd name="connsiteY2517" fmla="*/ 1016250 h 5422076"/>
              <a:gd name="connsiteX2518" fmla="*/ 8800398 w 9895459"/>
              <a:gd name="connsiteY2518" fmla="*/ 1086738 h 5422076"/>
              <a:gd name="connsiteX2519" fmla="*/ 8876688 w 9895459"/>
              <a:gd name="connsiteY2519" fmla="*/ 1082273 h 5422076"/>
              <a:gd name="connsiteX2520" fmla="*/ 8979974 w 9895459"/>
              <a:gd name="connsiteY2520" fmla="*/ 1102480 h 5422076"/>
              <a:gd name="connsiteX2521" fmla="*/ 9020115 w 9895459"/>
              <a:gd name="connsiteY2521" fmla="*/ 1149472 h 5422076"/>
              <a:gd name="connsiteX2522" fmla="*/ 9038425 w 9895459"/>
              <a:gd name="connsiteY2522" fmla="*/ 1184481 h 5422076"/>
              <a:gd name="connsiteX2523" fmla="*/ 9114480 w 9895459"/>
              <a:gd name="connsiteY2523" fmla="*/ 1191294 h 5422076"/>
              <a:gd name="connsiteX2524" fmla="*/ 9181850 w 9895459"/>
              <a:gd name="connsiteY2524" fmla="*/ 1199518 h 5422076"/>
              <a:gd name="connsiteX2525" fmla="*/ 9243587 w 9895459"/>
              <a:gd name="connsiteY2525" fmla="*/ 1205392 h 5422076"/>
              <a:gd name="connsiteX2526" fmla="*/ 9298986 w 9895459"/>
              <a:gd name="connsiteY2526" fmla="*/ 1242751 h 5422076"/>
              <a:gd name="connsiteX2527" fmla="*/ 9314948 w 9895459"/>
              <a:gd name="connsiteY2527" fmla="*/ 1212911 h 5422076"/>
              <a:gd name="connsiteX2528" fmla="*/ 9312601 w 9895459"/>
              <a:gd name="connsiteY2528" fmla="*/ 1181661 h 5422076"/>
              <a:gd name="connsiteX2529" fmla="*/ 9438187 w 9895459"/>
              <a:gd name="connsiteY2529" fmla="*/ 1201868 h 5422076"/>
              <a:gd name="connsiteX2530" fmla="*/ 9567294 w 9895459"/>
              <a:gd name="connsiteY2530" fmla="*/ 1261547 h 5422076"/>
              <a:gd name="connsiteX2531" fmla="*/ 9681847 w 9895459"/>
              <a:gd name="connsiteY2531" fmla="*/ 1332035 h 5422076"/>
              <a:gd name="connsiteX2532" fmla="*/ 9701330 w 9895459"/>
              <a:gd name="connsiteY2532" fmla="*/ 1348717 h 5422076"/>
              <a:gd name="connsiteX2533" fmla="*/ 9722692 w 9895459"/>
              <a:gd name="connsiteY2533" fmla="*/ 1357411 h 5422076"/>
              <a:gd name="connsiteX2534" fmla="*/ 9798043 w 9895459"/>
              <a:gd name="connsiteY2534" fmla="*/ 1390305 h 5422076"/>
              <a:gd name="connsiteX2535" fmla="*/ 9868465 w 9895459"/>
              <a:gd name="connsiteY2535" fmla="*/ 1434947 h 5422076"/>
              <a:gd name="connsiteX2536" fmla="*/ 9843583 w 9895459"/>
              <a:gd name="connsiteY2536" fmla="*/ 1441996 h 5422076"/>
              <a:gd name="connsiteX2537" fmla="*/ 6105583 w 9895459"/>
              <a:gd name="connsiteY2537" fmla="*/ 2200915 h 5422076"/>
              <a:gd name="connsiteX2538" fmla="*/ 6123658 w 9895459"/>
              <a:gd name="connsiteY2538" fmla="*/ 2188697 h 5422076"/>
              <a:gd name="connsiteX2539" fmla="*/ 6100184 w 9895459"/>
              <a:gd name="connsiteY2539" fmla="*/ 2184233 h 5422076"/>
              <a:gd name="connsiteX2540" fmla="*/ 6087273 w 9895459"/>
              <a:gd name="connsiteY2540" fmla="*/ 2158152 h 5422076"/>
              <a:gd name="connsiteX2541" fmla="*/ 6072015 w 9895459"/>
              <a:gd name="connsiteY2541" fmla="*/ 2120089 h 5422076"/>
              <a:gd name="connsiteX2542" fmla="*/ 6049715 w 9895459"/>
              <a:gd name="connsiteY2542" fmla="*/ 2124553 h 5422076"/>
              <a:gd name="connsiteX2543" fmla="*/ 6007227 w 9895459"/>
              <a:gd name="connsiteY2543" fmla="*/ 2122439 h 5422076"/>
              <a:gd name="connsiteX2544" fmla="*/ 5957462 w 9895459"/>
              <a:gd name="connsiteY2544" fmla="*/ 2153688 h 5422076"/>
              <a:gd name="connsiteX2545" fmla="*/ 5929528 w 9895459"/>
              <a:gd name="connsiteY2545" fmla="*/ 2185878 h 5422076"/>
              <a:gd name="connsiteX2546" fmla="*/ 5891969 w 9895459"/>
              <a:gd name="connsiteY2546" fmla="*/ 2220182 h 5422076"/>
              <a:gd name="connsiteX2547" fmla="*/ 5915443 w 9895459"/>
              <a:gd name="connsiteY2547" fmla="*/ 2246262 h 5422076"/>
              <a:gd name="connsiteX2548" fmla="*/ 5929058 w 9895459"/>
              <a:gd name="connsiteY2548" fmla="*/ 2293254 h 5422076"/>
              <a:gd name="connsiteX2549" fmla="*/ 5961218 w 9895459"/>
              <a:gd name="connsiteY2549" fmla="*/ 2337426 h 5422076"/>
              <a:gd name="connsiteX2550" fmla="*/ 5998072 w 9895459"/>
              <a:gd name="connsiteY2550" fmla="*/ 2357633 h 5422076"/>
              <a:gd name="connsiteX2551" fmla="*/ 5984457 w 9895459"/>
              <a:gd name="connsiteY2551" fmla="*/ 2371731 h 5422076"/>
              <a:gd name="connsiteX2552" fmla="*/ 5965208 w 9895459"/>
              <a:gd name="connsiteY2552" fmla="*/ 2442218 h 5422076"/>
              <a:gd name="connsiteX2553" fmla="*/ 5961218 w 9895459"/>
              <a:gd name="connsiteY2553" fmla="*/ 2508712 h 5422076"/>
              <a:gd name="connsiteX2554" fmla="*/ 6006992 w 9895459"/>
              <a:gd name="connsiteY2554" fmla="*/ 2530328 h 5422076"/>
              <a:gd name="connsiteX2555" fmla="*/ 6091733 w 9895459"/>
              <a:gd name="connsiteY2555" fmla="*/ 2543016 h 5422076"/>
              <a:gd name="connsiteX2556" fmla="*/ 6104644 w 9895459"/>
              <a:gd name="connsiteY2556" fmla="*/ 2504248 h 5422076"/>
              <a:gd name="connsiteX2557" fmla="*/ 6094315 w 9895459"/>
              <a:gd name="connsiteY2557" fmla="*/ 2440809 h 5422076"/>
              <a:gd name="connsiteX2558" fmla="*/ 6076475 w 9895459"/>
              <a:gd name="connsiteY2558" fmla="*/ 2406270 h 5422076"/>
              <a:gd name="connsiteX2559" fmla="*/ 6099949 w 9895459"/>
              <a:gd name="connsiteY2559" fmla="*/ 2382774 h 5422076"/>
              <a:gd name="connsiteX2560" fmla="*/ 6111217 w 9895459"/>
              <a:gd name="connsiteY2560" fmla="*/ 2364917 h 5422076"/>
              <a:gd name="connsiteX2561" fmla="*/ 6094315 w 9895459"/>
              <a:gd name="connsiteY2561" fmla="*/ 2333667 h 5422076"/>
              <a:gd name="connsiteX2562" fmla="*/ 6076006 w 9895459"/>
              <a:gd name="connsiteY2562" fmla="*/ 2357163 h 5422076"/>
              <a:gd name="connsiteX2563" fmla="*/ 6071076 w 9895459"/>
              <a:gd name="connsiteY2563" fmla="*/ 2318160 h 5422076"/>
              <a:gd name="connsiteX2564" fmla="*/ 6067085 w 9895459"/>
              <a:gd name="connsiteY2564" fmla="*/ 2294664 h 5422076"/>
              <a:gd name="connsiteX2565" fmla="*/ 6039151 w 9895459"/>
              <a:gd name="connsiteY2565" fmla="*/ 2275162 h 5422076"/>
              <a:gd name="connsiteX2566" fmla="*/ 6022250 w 9895459"/>
              <a:gd name="connsiteY2566" fmla="*/ 2233339 h 5422076"/>
              <a:gd name="connsiteX2567" fmla="*/ 6031874 w 9895459"/>
              <a:gd name="connsiteY2567" fmla="*/ 2221356 h 5422076"/>
              <a:gd name="connsiteX2568" fmla="*/ 6031874 w 9895459"/>
              <a:gd name="connsiteY2568" fmla="*/ 2209609 h 5422076"/>
              <a:gd name="connsiteX2569" fmla="*/ 6039855 w 9895459"/>
              <a:gd name="connsiteY2569" fmla="*/ 2190107 h 5422076"/>
              <a:gd name="connsiteX2570" fmla="*/ 6099949 w 9895459"/>
              <a:gd name="connsiteY2570" fmla="*/ 2196921 h 5422076"/>
              <a:gd name="connsiteX2571" fmla="*/ 6105583 w 9895459"/>
              <a:gd name="connsiteY2571" fmla="*/ 2200915 h 5422076"/>
              <a:gd name="connsiteX2572" fmla="*/ 3116403 w 9895459"/>
              <a:gd name="connsiteY2572" fmla="*/ 1049614 h 5422076"/>
              <a:gd name="connsiteX2573" fmla="*/ 3143398 w 9895459"/>
              <a:gd name="connsiteY2573" fmla="*/ 1073110 h 5422076"/>
              <a:gd name="connsiteX2574" fmla="*/ 3170628 w 9895459"/>
              <a:gd name="connsiteY2574" fmla="*/ 1067236 h 5422076"/>
              <a:gd name="connsiteX2575" fmla="*/ 3170628 w 9895459"/>
              <a:gd name="connsiteY2575" fmla="*/ 1041625 h 5422076"/>
              <a:gd name="connsiteX2576" fmla="*/ 3163117 w 9895459"/>
              <a:gd name="connsiteY2576" fmla="*/ 1025413 h 5422076"/>
              <a:gd name="connsiteX2577" fmla="*/ 3116403 w 9895459"/>
              <a:gd name="connsiteY2577" fmla="*/ 1050319 h 5422076"/>
              <a:gd name="connsiteX2578" fmla="*/ 7077172 w 9895459"/>
              <a:gd name="connsiteY2578" fmla="*/ 227256 h 5422076"/>
              <a:gd name="connsiteX2579" fmla="*/ 7051351 w 9895459"/>
              <a:gd name="connsiteY2579" fmla="*/ 235480 h 5422076"/>
              <a:gd name="connsiteX2580" fmla="*/ 7101820 w 9895459"/>
              <a:gd name="connsiteY2580" fmla="*/ 257096 h 5422076"/>
              <a:gd name="connsiteX2581" fmla="*/ 7158861 w 9895459"/>
              <a:gd name="connsiteY2581" fmla="*/ 225611 h 5422076"/>
              <a:gd name="connsiteX2582" fmla="*/ 7137969 w 9895459"/>
              <a:gd name="connsiteY2582" fmla="*/ 211514 h 5422076"/>
              <a:gd name="connsiteX2583" fmla="*/ 7077172 w 9895459"/>
              <a:gd name="connsiteY2583" fmla="*/ 227021 h 542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Lst>
            <a:rect l="l" t="t" r="r" b="b"/>
            <a:pathLst>
              <a:path w="9895459" h="5422076">
                <a:moveTo>
                  <a:pt x="897875" y="1179077"/>
                </a:moveTo>
                <a:cubicBezTo>
                  <a:pt x="917359" y="1179077"/>
                  <a:pt x="919706" y="1186125"/>
                  <a:pt x="936607" y="1179077"/>
                </a:cubicBezTo>
                <a:cubicBezTo>
                  <a:pt x="953509" y="1172028"/>
                  <a:pt x="1003039" y="1139133"/>
                  <a:pt x="1019940" y="1134669"/>
                </a:cubicBezTo>
                <a:cubicBezTo>
                  <a:pt x="1036841" y="1130205"/>
                  <a:pt x="1047639" y="1136079"/>
                  <a:pt x="1022757" y="1149942"/>
                </a:cubicBezTo>
                <a:cubicBezTo>
                  <a:pt x="999541" y="1161619"/>
                  <a:pt x="977527" y="1175547"/>
                  <a:pt x="957030" y="1191529"/>
                </a:cubicBezTo>
                <a:cubicBezTo>
                  <a:pt x="981060" y="1182953"/>
                  <a:pt x="1004574" y="1172989"/>
                  <a:pt x="1027452" y="1161690"/>
                </a:cubicBezTo>
                <a:cubicBezTo>
                  <a:pt x="1063132" y="1144772"/>
                  <a:pt x="1059846" y="1152291"/>
                  <a:pt x="1069235" y="1134434"/>
                </a:cubicBezTo>
                <a:lnTo>
                  <a:pt x="1083085" y="1106944"/>
                </a:lnTo>
                <a:cubicBezTo>
                  <a:pt x="1083085" y="1106944"/>
                  <a:pt x="1139657" y="1164979"/>
                  <a:pt x="1144822" y="1167094"/>
                </a:cubicBezTo>
                <a:cubicBezTo>
                  <a:pt x="1149986" y="1169208"/>
                  <a:pt x="1152099" y="1167094"/>
                  <a:pt x="1154916" y="1159810"/>
                </a:cubicBezTo>
                <a:cubicBezTo>
                  <a:pt x="1157732" y="1152526"/>
                  <a:pt x="1163601" y="1142423"/>
                  <a:pt x="1171817" y="1145947"/>
                </a:cubicBezTo>
                <a:cubicBezTo>
                  <a:pt x="1180033" y="1149472"/>
                  <a:pt x="1171817" y="1163099"/>
                  <a:pt x="1177685" y="1164979"/>
                </a:cubicBezTo>
                <a:cubicBezTo>
                  <a:pt x="1183554" y="1166859"/>
                  <a:pt x="1190596" y="1164979"/>
                  <a:pt x="1205385" y="1159810"/>
                </a:cubicBezTo>
                <a:cubicBezTo>
                  <a:pt x="1220173" y="1154641"/>
                  <a:pt x="1212662" y="1144068"/>
                  <a:pt x="1212662" y="1144068"/>
                </a:cubicBezTo>
                <a:cubicBezTo>
                  <a:pt x="1212662" y="1144068"/>
                  <a:pt x="1211018" y="1144068"/>
                  <a:pt x="1228154" y="1142188"/>
                </a:cubicBezTo>
                <a:cubicBezTo>
                  <a:pt x="1258150" y="1146232"/>
                  <a:pt x="1287499" y="1154129"/>
                  <a:pt x="1315478" y="1165684"/>
                </a:cubicBezTo>
                <a:cubicBezTo>
                  <a:pt x="1331440" y="1172028"/>
                  <a:pt x="1380031" y="1177197"/>
                  <a:pt x="1393646" y="1181661"/>
                </a:cubicBezTo>
                <a:cubicBezTo>
                  <a:pt x="1407261" y="1186125"/>
                  <a:pt x="1412425" y="1173907"/>
                  <a:pt x="1431205" y="1184011"/>
                </a:cubicBezTo>
                <a:cubicBezTo>
                  <a:pt x="1449984" y="1194114"/>
                  <a:pt x="1464068" y="1207507"/>
                  <a:pt x="1450218" y="1214555"/>
                </a:cubicBezTo>
                <a:cubicBezTo>
                  <a:pt x="1436369" y="1221604"/>
                  <a:pt x="1400923" y="1226773"/>
                  <a:pt x="1418998" y="1231238"/>
                </a:cubicBezTo>
                <a:cubicBezTo>
                  <a:pt x="1441970" y="1237389"/>
                  <a:pt x="1465641" y="1240547"/>
                  <a:pt x="1489420" y="1240636"/>
                </a:cubicBezTo>
                <a:cubicBezTo>
                  <a:pt x="1515476" y="1240636"/>
                  <a:pt x="1562424" y="1230298"/>
                  <a:pt x="1576743" y="1230298"/>
                </a:cubicBezTo>
                <a:cubicBezTo>
                  <a:pt x="1591062" y="1230298"/>
                  <a:pt x="1600217" y="1239226"/>
                  <a:pt x="1613598" y="1262017"/>
                </a:cubicBezTo>
                <a:cubicBezTo>
                  <a:pt x="1619865" y="1276242"/>
                  <a:pt x="1630144" y="1288328"/>
                  <a:pt x="1643175" y="1296791"/>
                </a:cubicBezTo>
                <a:cubicBezTo>
                  <a:pt x="1648574" y="1298671"/>
                  <a:pt x="1638010" y="1285983"/>
                  <a:pt x="1640827" y="1274705"/>
                </a:cubicBezTo>
                <a:cubicBezTo>
                  <a:pt x="1642046" y="1260885"/>
                  <a:pt x="1640036" y="1246968"/>
                  <a:pt x="1634959" y="1234057"/>
                </a:cubicBezTo>
                <a:cubicBezTo>
                  <a:pt x="1631673" y="1226538"/>
                  <a:pt x="1634959" y="1222779"/>
                  <a:pt x="1628386" y="1211971"/>
                </a:cubicBezTo>
                <a:cubicBezTo>
                  <a:pt x="1621813" y="1201163"/>
                  <a:pt x="1611720" y="1203042"/>
                  <a:pt x="1630968" y="1193644"/>
                </a:cubicBezTo>
                <a:cubicBezTo>
                  <a:pt x="1650217" y="1184246"/>
                  <a:pt x="1663362" y="1170148"/>
                  <a:pt x="1686602" y="1173438"/>
                </a:cubicBezTo>
                <a:cubicBezTo>
                  <a:pt x="1709841" y="1176727"/>
                  <a:pt x="1716179" y="1206097"/>
                  <a:pt x="1736132" y="1208212"/>
                </a:cubicBezTo>
                <a:cubicBezTo>
                  <a:pt x="1755202" y="1213858"/>
                  <a:pt x="1774660" y="1218099"/>
                  <a:pt x="1794347" y="1220899"/>
                </a:cubicBezTo>
                <a:cubicBezTo>
                  <a:pt x="1828854" y="1223484"/>
                  <a:pt x="1814300" y="1220899"/>
                  <a:pt x="1852798" y="1223954"/>
                </a:cubicBezTo>
                <a:cubicBezTo>
                  <a:pt x="1891295" y="1227008"/>
                  <a:pt x="1876272" y="1219725"/>
                  <a:pt x="1885192" y="1200458"/>
                </a:cubicBezTo>
                <a:cubicBezTo>
                  <a:pt x="1894112" y="1181191"/>
                  <a:pt x="1902093" y="1176962"/>
                  <a:pt x="1911248" y="1176962"/>
                </a:cubicBezTo>
                <a:cubicBezTo>
                  <a:pt x="1920403" y="1176962"/>
                  <a:pt x="1953032" y="1182131"/>
                  <a:pt x="1953032" y="1186360"/>
                </a:cubicBezTo>
                <a:cubicBezTo>
                  <a:pt x="1953032" y="1190590"/>
                  <a:pt x="1939417" y="1211736"/>
                  <a:pt x="1946224" y="1222074"/>
                </a:cubicBezTo>
                <a:cubicBezTo>
                  <a:pt x="1956372" y="1232889"/>
                  <a:pt x="1967989" y="1242222"/>
                  <a:pt x="1980731" y="1249799"/>
                </a:cubicBezTo>
                <a:cubicBezTo>
                  <a:pt x="1980731" y="1249799"/>
                  <a:pt x="1974628" y="1226303"/>
                  <a:pt x="1974628" y="1223249"/>
                </a:cubicBezTo>
                <a:cubicBezTo>
                  <a:pt x="1974628" y="1220194"/>
                  <a:pt x="1972515" y="1202103"/>
                  <a:pt x="1976740" y="1198578"/>
                </a:cubicBezTo>
                <a:cubicBezTo>
                  <a:pt x="1980966" y="1195054"/>
                  <a:pt x="2003501" y="1200458"/>
                  <a:pt x="2017820" y="1172498"/>
                </a:cubicBezTo>
                <a:cubicBezTo>
                  <a:pt x="2032139" y="1144538"/>
                  <a:pt x="2008196" y="1145947"/>
                  <a:pt x="2008196" y="1145947"/>
                </a:cubicBezTo>
                <a:cubicBezTo>
                  <a:pt x="2008196" y="1145947"/>
                  <a:pt x="1999510" y="1145947"/>
                  <a:pt x="2003735" y="1134904"/>
                </a:cubicBezTo>
                <a:cubicBezTo>
                  <a:pt x="2007961" y="1123861"/>
                  <a:pt x="2033782" y="1116107"/>
                  <a:pt x="2033782" y="1116107"/>
                </a:cubicBezTo>
                <a:cubicBezTo>
                  <a:pt x="2033782" y="1116107"/>
                  <a:pt x="2035425" y="1121512"/>
                  <a:pt x="2032139" y="1112113"/>
                </a:cubicBezTo>
                <a:cubicBezTo>
                  <a:pt x="2028853" y="1102715"/>
                  <a:pt x="2012186" y="1104594"/>
                  <a:pt x="1995285" y="1104594"/>
                </a:cubicBezTo>
                <a:cubicBezTo>
                  <a:pt x="1978384" y="1104594"/>
                  <a:pt x="1965003" y="1100835"/>
                  <a:pt x="1961717" y="1085563"/>
                </a:cubicBezTo>
                <a:cubicBezTo>
                  <a:pt x="1958318" y="1062227"/>
                  <a:pt x="1956827" y="1038653"/>
                  <a:pt x="1957257" y="1015075"/>
                </a:cubicBezTo>
                <a:cubicBezTo>
                  <a:pt x="1957257" y="993224"/>
                  <a:pt x="1975097" y="1000977"/>
                  <a:pt x="1978149" y="988759"/>
                </a:cubicBezTo>
                <a:cubicBezTo>
                  <a:pt x="1979916" y="960329"/>
                  <a:pt x="1977785" y="931791"/>
                  <a:pt x="1971811" y="903939"/>
                </a:cubicBezTo>
                <a:cubicBezTo>
                  <a:pt x="1967351" y="891721"/>
                  <a:pt x="1978149" y="865171"/>
                  <a:pt x="1980731" y="847549"/>
                </a:cubicBezTo>
                <a:cubicBezTo>
                  <a:pt x="1983313" y="829927"/>
                  <a:pt x="2001153" y="837916"/>
                  <a:pt x="2001153" y="837916"/>
                </a:cubicBezTo>
                <a:cubicBezTo>
                  <a:pt x="1997867" y="831807"/>
                  <a:pt x="2006318" y="814420"/>
                  <a:pt x="2030261" y="808076"/>
                </a:cubicBezTo>
                <a:cubicBezTo>
                  <a:pt x="2053561" y="804046"/>
                  <a:pt x="2077383" y="804046"/>
                  <a:pt x="2100683" y="808076"/>
                </a:cubicBezTo>
                <a:cubicBezTo>
                  <a:pt x="2100683" y="808076"/>
                  <a:pt x="2096693" y="808076"/>
                  <a:pt x="2085425" y="823113"/>
                </a:cubicBezTo>
                <a:cubicBezTo>
                  <a:pt x="2074158" y="838150"/>
                  <a:pt x="2081434" y="863291"/>
                  <a:pt x="2064533" y="881618"/>
                </a:cubicBezTo>
                <a:cubicBezTo>
                  <a:pt x="2047632" y="899945"/>
                  <a:pt x="2004909" y="894071"/>
                  <a:pt x="2004909" y="894071"/>
                </a:cubicBezTo>
                <a:cubicBezTo>
                  <a:pt x="2004909" y="894071"/>
                  <a:pt x="2018055" y="924146"/>
                  <a:pt x="2012656" y="934014"/>
                </a:cubicBezTo>
                <a:cubicBezTo>
                  <a:pt x="2008292" y="943365"/>
                  <a:pt x="2005137" y="953234"/>
                  <a:pt x="2003266" y="963384"/>
                </a:cubicBezTo>
                <a:cubicBezTo>
                  <a:pt x="2003266" y="963384"/>
                  <a:pt x="2041059" y="973957"/>
                  <a:pt x="2042937" y="997688"/>
                </a:cubicBezTo>
                <a:cubicBezTo>
                  <a:pt x="2044815" y="1021419"/>
                  <a:pt x="2063829" y="1025883"/>
                  <a:pt x="2068289" y="1047734"/>
                </a:cubicBezTo>
                <a:cubicBezTo>
                  <a:pt x="2072749" y="1069585"/>
                  <a:pt x="2049745" y="1088147"/>
                  <a:pt x="2054674" y="1091437"/>
                </a:cubicBezTo>
                <a:cubicBezTo>
                  <a:pt x="2059604" y="1094726"/>
                  <a:pt x="2061012" y="1096371"/>
                  <a:pt x="2074627" y="1097076"/>
                </a:cubicBezTo>
                <a:cubicBezTo>
                  <a:pt x="2088242" y="1097781"/>
                  <a:pt x="2106786" y="1100365"/>
                  <a:pt x="2106786" y="1100365"/>
                </a:cubicBezTo>
                <a:cubicBezTo>
                  <a:pt x="2102594" y="1107635"/>
                  <a:pt x="2102594" y="1116591"/>
                  <a:pt x="2106786" y="1123861"/>
                </a:cubicBezTo>
                <a:cubicBezTo>
                  <a:pt x="2113594" y="1135844"/>
                  <a:pt x="2108430" y="1143363"/>
                  <a:pt x="2109134" y="1156051"/>
                </a:cubicBezTo>
                <a:cubicBezTo>
                  <a:pt x="2109838" y="1168738"/>
                  <a:pt x="2117584" y="1179546"/>
                  <a:pt x="2120871" y="1177197"/>
                </a:cubicBezTo>
                <a:cubicBezTo>
                  <a:pt x="2130249" y="1161936"/>
                  <a:pt x="2137366" y="1145395"/>
                  <a:pt x="2141997" y="1128090"/>
                </a:cubicBezTo>
                <a:cubicBezTo>
                  <a:pt x="2145284" y="1113288"/>
                  <a:pt x="2147631" y="1104594"/>
                  <a:pt x="2153969" y="1104594"/>
                </a:cubicBezTo>
                <a:cubicBezTo>
                  <a:pt x="2166255" y="1110781"/>
                  <a:pt x="2176396" y="1120522"/>
                  <a:pt x="2183077" y="1132555"/>
                </a:cubicBezTo>
                <a:cubicBezTo>
                  <a:pt x="2185659" y="1139603"/>
                  <a:pt x="2187067" y="1149237"/>
                  <a:pt x="2175096" y="1168738"/>
                </a:cubicBezTo>
                <a:cubicBezTo>
                  <a:pt x="2163124" y="1188240"/>
                  <a:pt x="2164298" y="1196933"/>
                  <a:pt x="2175096" y="1204452"/>
                </a:cubicBezTo>
                <a:cubicBezTo>
                  <a:pt x="2184377" y="1210340"/>
                  <a:pt x="2194302" y="1215150"/>
                  <a:pt x="2204673" y="1218785"/>
                </a:cubicBezTo>
                <a:cubicBezTo>
                  <a:pt x="2223452" y="1227713"/>
                  <a:pt x="2219931" y="1227008"/>
                  <a:pt x="2231433" y="1223484"/>
                </a:cubicBezTo>
                <a:cubicBezTo>
                  <a:pt x="2242936" y="1219959"/>
                  <a:pt x="2226739" y="1190590"/>
                  <a:pt x="2227912" y="1189885"/>
                </a:cubicBezTo>
                <a:cubicBezTo>
                  <a:pt x="2229086" y="1189180"/>
                  <a:pt x="2255612" y="1186125"/>
                  <a:pt x="2249508" y="1171323"/>
                </a:cubicBezTo>
                <a:cubicBezTo>
                  <a:pt x="2243405" y="1156520"/>
                  <a:pt x="2237537" y="1147827"/>
                  <a:pt x="2249508" y="1141483"/>
                </a:cubicBezTo>
                <a:cubicBezTo>
                  <a:pt x="2261480" y="1135139"/>
                  <a:pt x="2270635" y="1128090"/>
                  <a:pt x="2270635" y="1128090"/>
                </a:cubicBezTo>
                <a:cubicBezTo>
                  <a:pt x="2263921" y="1117087"/>
                  <a:pt x="2258710" y="1105233"/>
                  <a:pt x="2255142" y="1092846"/>
                </a:cubicBezTo>
                <a:cubicBezTo>
                  <a:pt x="2246222" y="1067941"/>
                  <a:pt x="2262654" y="1074520"/>
                  <a:pt x="2297161" y="1077104"/>
                </a:cubicBezTo>
                <a:cubicBezTo>
                  <a:pt x="2331667" y="1079689"/>
                  <a:pt x="2333076" y="1091672"/>
                  <a:pt x="2351620" y="1100600"/>
                </a:cubicBezTo>
                <a:cubicBezTo>
                  <a:pt x="2370165" y="1109529"/>
                  <a:pt x="2358428" y="1113288"/>
                  <a:pt x="2364296" y="1128325"/>
                </a:cubicBezTo>
                <a:cubicBezTo>
                  <a:pt x="2370165" y="1143363"/>
                  <a:pt x="2349038" y="1145477"/>
                  <a:pt x="2349038" y="1145477"/>
                </a:cubicBezTo>
                <a:cubicBezTo>
                  <a:pt x="2349038" y="1145477"/>
                  <a:pt x="2335189" y="1148062"/>
                  <a:pt x="2338240" y="1159575"/>
                </a:cubicBezTo>
                <a:cubicBezTo>
                  <a:pt x="2343141" y="1174692"/>
                  <a:pt x="2349766" y="1189199"/>
                  <a:pt x="2357958" y="1202807"/>
                </a:cubicBezTo>
                <a:cubicBezTo>
                  <a:pt x="2368052" y="1220899"/>
                  <a:pt x="2355141" y="1233117"/>
                  <a:pt x="2339648" y="1247685"/>
                </a:cubicBezTo>
                <a:cubicBezTo>
                  <a:pt x="2325207" y="1260544"/>
                  <a:pt x="2306383" y="1267358"/>
                  <a:pt x="2287067" y="1266716"/>
                </a:cubicBezTo>
                <a:cubicBezTo>
                  <a:pt x="2268522" y="1266716"/>
                  <a:pt x="2260541" y="1274705"/>
                  <a:pt x="2259367" y="1269301"/>
                </a:cubicBezTo>
                <a:cubicBezTo>
                  <a:pt x="2255541" y="1262139"/>
                  <a:pt x="2247065" y="1258848"/>
                  <a:pt x="2239415" y="1261547"/>
                </a:cubicBezTo>
                <a:cubicBezTo>
                  <a:pt x="2229321" y="1263662"/>
                  <a:pt x="2206551" y="1272825"/>
                  <a:pt x="2214532" y="1275645"/>
                </a:cubicBezTo>
                <a:cubicBezTo>
                  <a:pt x="2222513" y="1278464"/>
                  <a:pt x="2243875" y="1277994"/>
                  <a:pt x="2234954" y="1294442"/>
                </a:cubicBezTo>
                <a:cubicBezTo>
                  <a:pt x="2226034" y="1310889"/>
                  <a:pt x="2218523" y="1310889"/>
                  <a:pt x="2200917" y="1309009"/>
                </a:cubicBezTo>
                <a:cubicBezTo>
                  <a:pt x="2183312" y="1307129"/>
                  <a:pt x="2166880" y="1307129"/>
                  <a:pt x="2155612" y="1306425"/>
                </a:cubicBezTo>
                <a:lnTo>
                  <a:pt x="2089181" y="1302665"/>
                </a:lnTo>
                <a:cubicBezTo>
                  <a:pt x="2110385" y="1315541"/>
                  <a:pt x="2132791" y="1326321"/>
                  <a:pt x="2156082" y="1334855"/>
                </a:cubicBezTo>
                <a:cubicBezTo>
                  <a:pt x="2175845" y="1340458"/>
                  <a:pt x="2196579" y="1341739"/>
                  <a:pt x="2216880" y="1338614"/>
                </a:cubicBezTo>
                <a:cubicBezTo>
                  <a:pt x="2216880" y="1338614"/>
                  <a:pt x="2204908" y="1360935"/>
                  <a:pt x="2190589" y="1385606"/>
                </a:cubicBezTo>
                <a:cubicBezTo>
                  <a:pt x="2176269" y="1410277"/>
                  <a:pt x="2162420" y="1398999"/>
                  <a:pt x="2150448" y="1400408"/>
                </a:cubicBezTo>
                <a:cubicBezTo>
                  <a:pt x="2138476" y="1401818"/>
                  <a:pt x="2131199" y="1411686"/>
                  <a:pt x="2108899" y="1414741"/>
                </a:cubicBezTo>
                <a:cubicBezTo>
                  <a:pt x="2086599" y="1417795"/>
                  <a:pt x="2038477" y="1408397"/>
                  <a:pt x="2046693" y="1411686"/>
                </a:cubicBezTo>
                <a:cubicBezTo>
                  <a:pt x="2054909" y="1414976"/>
                  <a:pt x="2057021" y="1421085"/>
                  <a:pt x="2070167" y="1422964"/>
                </a:cubicBezTo>
                <a:cubicBezTo>
                  <a:pt x="2082054" y="1423817"/>
                  <a:pt x="2093343" y="1428519"/>
                  <a:pt x="2102326" y="1436357"/>
                </a:cubicBezTo>
                <a:cubicBezTo>
                  <a:pt x="2113359" y="1445755"/>
                  <a:pt x="2095049" y="1447870"/>
                  <a:pt x="2080261" y="1450455"/>
                </a:cubicBezTo>
                <a:cubicBezTo>
                  <a:pt x="2069859" y="1450809"/>
                  <a:pt x="2060296" y="1456256"/>
                  <a:pt x="2054674" y="1465022"/>
                </a:cubicBezTo>
                <a:cubicBezTo>
                  <a:pt x="2047632" y="1474421"/>
                  <a:pt x="2022515" y="1510604"/>
                  <a:pt x="2014534" y="1521882"/>
                </a:cubicBezTo>
                <a:cubicBezTo>
                  <a:pt x="2004430" y="1537331"/>
                  <a:pt x="1997858" y="1554819"/>
                  <a:pt x="1995285" y="1573104"/>
                </a:cubicBezTo>
                <a:cubicBezTo>
                  <a:pt x="1992233" y="1595190"/>
                  <a:pt x="1973454" y="1621505"/>
                  <a:pt x="1981670" y="1627144"/>
                </a:cubicBezTo>
                <a:cubicBezTo>
                  <a:pt x="1989886" y="1632783"/>
                  <a:pt x="2021810" y="1633488"/>
                  <a:pt x="2034956" y="1641712"/>
                </a:cubicBezTo>
                <a:cubicBezTo>
                  <a:pt x="2048101" y="1649935"/>
                  <a:pt x="2063125" y="1690348"/>
                  <a:pt x="2072984" y="1705621"/>
                </a:cubicBezTo>
                <a:cubicBezTo>
                  <a:pt x="2082843" y="1720893"/>
                  <a:pt x="2091059" y="1732406"/>
                  <a:pt x="2102326" y="1720658"/>
                </a:cubicBezTo>
                <a:cubicBezTo>
                  <a:pt x="2113594" y="1708910"/>
                  <a:pt x="2135660" y="1711495"/>
                  <a:pt x="2156317" y="1719013"/>
                </a:cubicBezTo>
                <a:cubicBezTo>
                  <a:pt x="2184138" y="1731849"/>
                  <a:pt x="2209922" y="1748712"/>
                  <a:pt x="2232842" y="1769060"/>
                </a:cubicBezTo>
                <a:cubicBezTo>
                  <a:pt x="2246222" y="1782217"/>
                  <a:pt x="2269461" y="1779868"/>
                  <a:pt x="2295283" y="1783627"/>
                </a:cubicBezTo>
                <a:cubicBezTo>
                  <a:pt x="2321104" y="1787386"/>
                  <a:pt x="2324390" y="1797255"/>
                  <a:pt x="2324390" y="1797255"/>
                </a:cubicBezTo>
                <a:cubicBezTo>
                  <a:pt x="2324390" y="1797255"/>
                  <a:pt x="2351385" y="1798665"/>
                  <a:pt x="2340353" y="1810177"/>
                </a:cubicBezTo>
                <a:cubicBezTo>
                  <a:pt x="2329320" y="1821690"/>
                  <a:pt x="2325799" y="1810177"/>
                  <a:pt x="2337066" y="1829914"/>
                </a:cubicBezTo>
                <a:cubicBezTo>
                  <a:pt x="2346271" y="1848034"/>
                  <a:pt x="2349015" y="1868762"/>
                  <a:pt x="2344813" y="1888654"/>
                </a:cubicBezTo>
                <a:cubicBezTo>
                  <a:pt x="2341526" y="1901577"/>
                  <a:pt x="2380493" y="1894998"/>
                  <a:pt x="2396925" y="1904866"/>
                </a:cubicBezTo>
                <a:cubicBezTo>
                  <a:pt x="2413357" y="1914735"/>
                  <a:pt x="2414296" y="1953973"/>
                  <a:pt x="2422746" y="1949039"/>
                </a:cubicBezTo>
                <a:cubicBezTo>
                  <a:pt x="2431197" y="1944104"/>
                  <a:pt x="2446220" y="1935646"/>
                  <a:pt x="2446220" y="1925543"/>
                </a:cubicBezTo>
                <a:cubicBezTo>
                  <a:pt x="2446995" y="1911487"/>
                  <a:pt x="2446291" y="1897390"/>
                  <a:pt x="2444108" y="1883485"/>
                </a:cubicBezTo>
                <a:cubicBezTo>
                  <a:pt x="2443122" y="1861457"/>
                  <a:pt x="2438098" y="1839799"/>
                  <a:pt x="2429319" y="1819576"/>
                </a:cubicBezTo>
                <a:cubicBezTo>
                  <a:pt x="2420399" y="1806418"/>
                  <a:pt x="2445281" y="1801249"/>
                  <a:pt x="2441291" y="1796080"/>
                </a:cubicBezTo>
                <a:cubicBezTo>
                  <a:pt x="2437300" y="1790911"/>
                  <a:pt x="2438005" y="1779398"/>
                  <a:pt x="2454906" y="1774934"/>
                </a:cubicBezTo>
                <a:cubicBezTo>
                  <a:pt x="2471807" y="1770469"/>
                  <a:pt x="2472981" y="1774934"/>
                  <a:pt x="2482136" y="1767415"/>
                </a:cubicBezTo>
                <a:cubicBezTo>
                  <a:pt x="2491291" y="1759896"/>
                  <a:pt x="2492934" y="1727002"/>
                  <a:pt x="2494577" y="1715254"/>
                </a:cubicBezTo>
                <a:cubicBezTo>
                  <a:pt x="2495187" y="1699305"/>
                  <a:pt x="2492887" y="1683379"/>
                  <a:pt x="2487770" y="1668262"/>
                </a:cubicBezTo>
                <a:cubicBezTo>
                  <a:pt x="2480422" y="1651850"/>
                  <a:pt x="2471619" y="1636124"/>
                  <a:pt x="2461479" y="1621270"/>
                </a:cubicBezTo>
                <a:cubicBezTo>
                  <a:pt x="2455375" y="1614456"/>
                  <a:pt x="2447864" y="1612577"/>
                  <a:pt x="2464296" y="1591665"/>
                </a:cubicBezTo>
                <a:cubicBezTo>
                  <a:pt x="2480727" y="1570754"/>
                  <a:pt x="2470868" y="1575218"/>
                  <a:pt x="2468521" y="1568169"/>
                </a:cubicBezTo>
                <a:cubicBezTo>
                  <a:pt x="2466173" y="1561121"/>
                  <a:pt x="2462652" y="1546318"/>
                  <a:pt x="2459366" y="1531986"/>
                </a:cubicBezTo>
                <a:cubicBezTo>
                  <a:pt x="2456080" y="1517653"/>
                  <a:pt x="2466173" y="1502146"/>
                  <a:pt x="2459366" y="1481939"/>
                </a:cubicBezTo>
                <a:cubicBezTo>
                  <a:pt x="2452559" y="1461733"/>
                  <a:pt x="2447159" y="1466432"/>
                  <a:pt x="2448333" y="1461733"/>
                </a:cubicBezTo>
                <a:cubicBezTo>
                  <a:pt x="2470516" y="1457558"/>
                  <a:pt x="2493286" y="1457558"/>
                  <a:pt x="2515469" y="1461733"/>
                </a:cubicBezTo>
                <a:cubicBezTo>
                  <a:pt x="2531173" y="1462952"/>
                  <a:pt x="2546994" y="1461923"/>
                  <a:pt x="2562417" y="1458678"/>
                </a:cubicBezTo>
                <a:cubicBezTo>
                  <a:pt x="2576196" y="1461909"/>
                  <a:pt x="2589154" y="1467992"/>
                  <a:pt x="2600445" y="1476535"/>
                </a:cubicBezTo>
                <a:cubicBezTo>
                  <a:pt x="2615938" y="1486638"/>
                  <a:pt x="2622041" y="1484054"/>
                  <a:pt x="2630022" y="1496507"/>
                </a:cubicBezTo>
                <a:cubicBezTo>
                  <a:pt x="2638003" y="1508960"/>
                  <a:pt x="2642463" y="1515538"/>
                  <a:pt x="2658895" y="1514834"/>
                </a:cubicBezTo>
                <a:cubicBezTo>
                  <a:pt x="2670608" y="1514803"/>
                  <a:pt x="2682205" y="1517204"/>
                  <a:pt x="2692932" y="1521882"/>
                </a:cubicBezTo>
                <a:cubicBezTo>
                  <a:pt x="2692932" y="1521882"/>
                  <a:pt x="2681430" y="1528461"/>
                  <a:pt x="2683308" y="1550547"/>
                </a:cubicBezTo>
                <a:cubicBezTo>
                  <a:pt x="2683824" y="1566236"/>
                  <a:pt x="2683191" y="1581940"/>
                  <a:pt x="2681430" y="1597539"/>
                </a:cubicBezTo>
                <a:cubicBezTo>
                  <a:pt x="2681430" y="1606468"/>
                  <a:pt x="2686125" y="1606938"/>
                  <a:pt x="2693636" y="1608112"/>
                </a:cubicBezTo>
                <a:cubicBezTo>
                  <a:pt x="2701148" y="1609287"/>
                  <a:pt x="2721805" y="1627379"/>
                  <a:pt x="2742932" y="1634898"/>
                </a:cubicBezTo>
                <a:cubicBezTo>
                  <a:pt x="2764058" y="1642416"/>
                  <a:pt x="2769927" y="1640067"/>
                  <a:pt x="2776734" y="1622915"/>
                </a:cubicBezTo>
                <a:cubicBezTo>
                  <a:pt x="2783542" y="1605763"/>
                  <a:pt x="2785185" y="1607408"/>
                  <a:pt x="2793401" y="1606233"/>
                </a:cubicBezTo>
                <a:cubicBezTo>
                  <a:pt x="2801617" y="1605058"/>
                  <a:pt x="2804669" y="1608112"/>
                  <a:pt x="2808190" y="1604353"/>
                </a:cubicBezTo>
                <a:cubicBezTo>
                  <a:pt x="2811711" y="1600594"/>
                  <a:pt x="2801852" y="1593075"/>
                  <a:pt x="2804199" y="1580857"/>
                </a:cubicBezTo>
                <a:cubicBezTo>
                  <a:pt x="2808730" y="1566811"/>
                  <a:pt x="2816805" y="1554182"/>
                  <a:pt x="2827673" y="1544203"/>
                </a:cubicBezTo>
                <a:cubicBezTo>
                  <a:pt x="2837297" y="1535275"/>
                  <a:pt x="2844105" y="1553132"/>
                  <a:pt x="2852555" y="1569579"/>
                </a:cubicBezTo>
                <a:cubicBezTo>
                  <a:pt x="2861006" y="1586026"/>
                  <a:pt x="2890114" y="1640067"/>
                  <a:pt x="2899503" y="1656984"/>
                </a:cubicBezTo>
                <a:cubicBezTo>
                  <a:pt x="2908893" y="1673901"/>
                  <a:pt x="2918752" y="1675546"/>
                  <a:pt x="2908658" y="1691993"/>
                </a:cubicBezTo>
                <a:cubicBezTo>
                  <a:pt x="2898565" y="1708440"/>
                  <a:pt x="2893870" y="1715489"/>
                  <a:pt x="2908658" y="1723008"/>
                </a:cubicBezTo>
                <a:cubicBezTo>
                  <a:pt x="2923447" y="1730526"/>
                  <a:pt x="2938236" y="1743449"/>
                  <a:pt x="2937062" y="1755902"/>
                </a:cubicBezTo>
                <a:cubicBezTo>
                  <a:pt x="2935888" y="1768355"/>
                  <a:pt x="2932602" y="1768590"/>
                  <a:pt x="2937062" y="1771879"/>
                </a:cubicBezTo>
                <a:cubicBezTo>
                  <a:pt x="2941522" y="1775169"/>
                  <a:pt x="2960536" y="1765065"/>
                  <a:pt x="2974620" y="1771879"/>
                </a:cubicBezTo>
                <a:cubicBezTo>
                  <a:pt x="2988963" y="1776578"/>
                  <a:pt x="3002390" y="1783733"/>
                  <a:pt x="3014291" y="1793026"/>
                </a:cubicBezTo>
                <a:cubicBezTo>
                  <a:pt x="3023916" y="1802894"/>
                  <a:pt x="3023211" y="1806183"/>
                  <a:pt x="3009362" y="1811117"/>
                </a:cubicBezTo>
                <a:cubicBezTo>
                  <a:pt x="2997672" y="1814764"/>
                  <a:pt x="2986287" y="1819322"/>
                  <a:pt x="2975325" y="1824745"/>
                </a:cubicBezTo>
                <a:cubicBezTo>
                  <a:pt x="2968517" y="1828974"/>
                  <a:pt x="2957719" y="1836963"/>
                  <a:pt x="2958188" y="1843307"/>
                </a:cubicBezTo>
                <a:cubicBezTo>
                  <a:pt x="2958658" y="1849651"/>
                  <a:pt x="2955372" y="1859989"/>
                  <a:pt x="2966170" y="1851765"/>
                </a:cubicBezTo>
                <a:cubicBezTo>
                  <a:pt x="2978775" y="1842853"/>
                  <a:pt x="2992719" y="1836030"/>
                  <a:pt x="3007484" y="1831559"/>
                </a:cubicBezTo>
                <a:cubicBezTo>
                  <a:pt x="3020160" y="1827799"/>
                  <a:pt x="3010536" y="1831559"/>
                  <a:pt x="3022273" y="1829679"/>
                </a:cubicBezTo>
                <a:cubicBezTo>
                  <a:pt x="3035747" y="1830776"/>
                  <a:pt x="3048939" y="1834193"/>
                  <a:pt x="3061239" y="1839782"/>
                </a:cubicBezTo>
                <a:cubicBezTo>
                  <a:pt x="3077202" y="1844247"/>
                  <a:pt x="3072741" y="1854350"/>
                  <a:pt x="3068751" y="1863278"/>
                </a:cubicBezTo>
                <a:cubicBezTo>
                  <a:pt x="3063587" y="1872134"/>
                  <a:pt x="3063587" y="1883088"/>
                  <a:pt x="3068751" y="1891943"/>
                </a:cubicBezTo>
                <a:cubicBezTo>
                  <a:pt x="3075089" y="1902517"/>
                  <a:pt x="3065934" y="1911680"/>
                  <a:pt x="3051850" y="1924368"/>
                </a:cubicBezTo>
                <a:cubicBezTo>
                  <a:pt x="3038892" y="1935808"/>
                  <a:pt x="3022179" y="1942079"/>
                  <a:pt x="3004902" y="1941990"/>
                </a:cubicBezTo>
                <a:cubicBezTo>
                  <a:pt x="2986263" y="1946738"/>
                  <a:pt x="2969691" y="1957466"/>
                  <a:pt x="2957719" y="1972534"/>
                </a:cubicBezTo>
                <a:cubicBezTo>
                  <a:pt x="2941757" y="1987572"/>
                  <a:pt x="2934245" y="1983812"/>
                  <a:pt x="2910771" y="1984987"/>
                </a:cubicBezTo>
                <a:cubicBezTo>
                  <a:pt x="2887297" y="1986162"/>
                  <a:pt x="2896687" y="1973239"/>
                  <a:pt x="2889410" y="1976059"/>
                </a:cubicBezTo>
                <a:cubicBezTo>
                  <a:pt x="2879715" y="1981731"/>
                  <a:pt x="2869175" y="1985779"/>
                  <a:pt x="2858189" y="1988042"/>
                </a:cubicBezTo>
                <a:cubicBezTo>
                  <a:pt x="2830044" y="1988728"/>
                  <a:pt x="2801969" y="1991317"/>
                  <a:pt x="2774152" y="1995795"/>
                </a:cubicBezTo>
                <a:cubicBezTo>
                  <a:pt x="2754904" y="2001434"/>
                  <a:pt x="2761007" y="2014357"/>
                  <a:pt x="2756077" y="2025165"/>
                </a:cubicBezTo>
                <a:cubicBezTo>
                  <a:pt x="2751148" y="2035973"/>
                  <a:pt x="2743636" y="2031509"/>
                  <a:pt x="2729317" y="2036443"/>
                </a:cubicBezTo>
                <a:cubicBezTo>
                  <a:pt x="2707697" y="2049357"/>
                  <a:pt x="2690514" y="2068529"/>
                  <a:pt x="2680022" y="2091424"/>
                </a:cubicBezTo>
                <a:cubicBezTo>
                  <a:pt x="2669576" y="2109241"/>
                  <a:pt x="2656148" y="2125134"/>
                  <a:pt x="2640351" y="2138416"/>
                </a:cubicBezTo>
                <a:cubicBezTo>
                  <a:pt x="2655656" y="2131379"/>
                  <a:pt x="2669341" y="2121214"/>
                  <a:pt x="2680491" y="2108576"/>
                </a:cubicBezTo>
                <a:cubicBezTo>
                  <a:pt x="2703942" y="2087286"/>
                  <a:pt x="2728965" y="2067806"/>
                  <a:pt x="2755373" y="2050306"/>
                </a:cubicBezTo>
                <a:cubicBezTo>
                  <a:pt x="2771570" y="2038558"/>
                  <a:pt x="2790162" y="2030534"/>
                  <a:pt x="2809833" y="2026810"/>
                </a:cubicBezTo>
                <a:cubicBezTo>
                  <a:pt x="2817579" y="2029160"/>
                  <a:pt x="2836358" y="2043727"/>
                  <a:pt x="2836358" y="2050306"/>
                </a:cubicBezTo>
                <a:cubicBezTo>
                  <a:pt x="2836358" y="2056885"/>
                  <a:pt x="2830725" y="2063699"/>
                  <a:pt x="2817110" y="2076387"/>
                </a:cubicBezTo>
                <a:cubicBezTo>
                  <a:pt x="2803495" y="2089074"/>
                  <a:pt x="2785420" y="2076387"/>
                  <a:pt x="2786593" y="2081556"/>
                </a:cubicBezTo>
                <a:cubicBezTo>
                  <a:pt x="2790514" y="2090926"/>
                  <a:pt x="2798307" y="2098127"/>
                  <a:pt x="2807955" y="2101292"/>
                </a:cubicBezTo>
                <a:cubicBezTo>
                  <a:pt x="2818283" y="2103877"/>
                  <a:pt x="2817814" y="2116565"/>
                  <a:pt x="2817814" y="2122908"/>
                </a:cubicBezTo>
                <a:cubicBezTo>
                  <a:pt x="2817814" y="2129252"/>
                  <a:pt x="2811945" y="2137476"/>
                  <a:pt x="2835889" y="2157682"/>
                </a:cubicBezTo>
                <a:cubicBezTo>
                  <a:pt x="2851382" y="2172840"/>
                  <a:pt x="2872767" y="2180401"/>
                  <a:pt x="2894339" y="2178359"/>
                </a:cubicBezTo>
                <a:cubicBezTo>
                  <a:pt x="2911945" y="2178359"/>
                  <a:pt x="2902790" y="2184233"/>
                  <a:pt x="2910067" y="2183528"/>
                </a:cubicBezTo>
                <a:cubicBezTo>
                  <a:pt x="2917344" y="2182823"/>
                  <a:pt x="2918752" y="2168961"/>
                  <a:pt x="2921100" y="2157682"/>
                </a:cubicBezTo>
                <a:cubicBezTo>
                  <a:pt x="2922555" y="2147706"/>
                  <a:pt x="2927062" y="2138430"/>
                  <a:pt x="2934010" y="2131132"/>
                </a:cubicBezTo>
                <a:cubicBezTo>
                  <a:pt x="2940583" y="2126433"/>
                  <a:pt x="2945278" y="2117504"/>
                  <a:pt x="2947156" y="2134656"/>
                </a:cubicBezTo>
                <a:cubicBezTo>
                  <a:pt x="2949456" y="2152044"/>
                  <a:pt x="2943353" y="2169485"/>
                  <a:pt x="2930724" y="2181648"/>
                </a:cubicBezTo>
                <a:cubicBezTo>
                  <a:pt x="2921569" y="2186817"/>
                  <a:pt x="2923682" y="2193631"/>
                  <a:pt x="2923682" y="2198800"/>
                </a:cubicBezTo>
                <a:cubicBezTo>
                  <a:pt x="2923682" y="2203970"/>
                  <a:pt x="2913118" y="2204439"/>
                  <a:pt x="2888236" y="2218302"/>
                </a:cubicBezTo>
                <a:cubicBezTo>
                  <a:pt x="2863354" y="2232165"/>
                  <a:pt x="2855607" y="2235454"/>
                  <a:pt x="2851147" y="2233574"/>
                </a:cubicBezTo>
                <a:cubicBezTo>
                  <a:pt x="2846687" y="2231695"/>
                  <a:pt x="2837532" y="2235924"/>
                  <a:pt x="2825560" y="2246732"/>
                </a:cubicBezTo>
                <a:cubicBezTo>
                  <a:pt x="2813589" y="2257540"/>
                  <a:pt x="2800678" y="2272108"/>
                  <a:pt x="2791758" y="2271638"/>
                </a:cubicBezTo>
                <a:cubicBezTo>
                  <a:pt x="2782838" y="2271168"/>
                  <a:pt x="2775326" y="2267643"/>
                  <a:pt x="2787532" y="2255191"/>
                </a:cubicBezTo>
                <a:cubicBezTo>
                  <a:pt x="2799739" y="2242738"/>
                  <a:pt x="2803495" y="2225821"/>
                  <a:pt x="2815467" y="2219712"/>
                </a:cubicBezTo>
                <a:cubicBezTo>
                  <a:pt x="2824011" y="2215342"/>
                  <a:pt x="2833635" y="2213544"/>
                  <a:pt x="2843166" y="2214543"/>
                </a:cubicBezTo>
                <a:cubicBezTo>
                  <a:pt x="2853025" y="2214543"/>
                  <a:pt x="2848330" y="2208669"/>
                  <a:pt x="2856311" y="2202560"/>
                </a:cubicBezTo>
                <a:cubicBezTo>
                  <a:pt x="2864292" y="2196451"/>
                  <a:pt x="2850208" y="2198565"/>
                  <a:pt x="2836593" y="2196216"/>
                </a:cubicBezTo>
                <a:cubicBezTo>
                  <a:pt x="2822978" y="2193866"/>
                  <a:pt x="2833542" y="2182118"/>
                  <a:pt x="2833542" y="2182118"/>
                </a:cubicBezTo>
                <a:lnTo>
                  <a:pt x="2819457" y="2189637"/>
                </a:lnTo>
                <a:cubicBezTo>
                  <a:pt x="2810842" y="2194299"/>
                  <a:pt x="2801899" y="2198305"/>
                  <a:pt x="2792697" y="2201620"/>
                </a:cubicBezTo>
                <a:cubicBezTo>
                  <a:pt x="2787063" y="2201620"/>
                  <a:pt x="2788237" y="2205849"/>
                  <a:pt x="2786593" y="2208199"/>
                </a:cubicBezTo>
                <a:cubicBezTo>
                  <a:pt x="2779598" y="2210452"/>
                  <a:pt x="2772345" y="2211718"/>
                  <a:pt x="2764997" y="2211958"/>
                </a:cubicBezTo>
                <a:cubicBezTo>
                  <a:pt x="2764997" y="2211958"/>
                  <a:pt x="2754669" y="2233104"/>
                  <a:pt x="2738941" y="2235454"/>
                </a:cubicBezTo>
                <a:cubicBezTo>
                  <a:pt x="2723214" y="2237804"/>
                  <a:pt x="2734247" y="2237334"/>
                  <a:pt x="2722979" y="2242268"/>
                </a:cubicBezTo>
                <a:cubicBezTo>
                  <a:pt x="2711711" y="2247202"/>
                  <a:pt x="2713824" y="2236629"/>
                  <a:pt x="2711242" y="2239683"/>
                </a:cubicBezTo>
                <a:cubicBezTo>
                  <a:pt x="2706500" y="2245454"/>
                  <a:pt x="2700866" y="2250449"/>
                  <a:pt x="2694575" y="2254486"/>
                </a:cubicBezTo>
                <a:cubicBezTo>
                  <a:pt x="2682134" y="2263884"/>
                  <a:pt x="2674857" y="2266939"/>
                  <a:pt x="2665937" y="2301478"/>
                </a:cubicBezTo>
                <a:cubicBezTo>
                  <a:pt x="2660867" y="2318413"/>
                  <a:pt x="2661360" y="2336536"/>
                  <a:pt x="2667346" y="2353169"/>
                </a:cubicBezTo>
                <a:cubicBezTo>
                  <a:pt x="2667346" y="2358338"/>
                  <a:pt x="2651618" y="2349644"/>
                  <a:pt x="2647158" y="2353169"/>
                </a:cubicBezTo>
                <a:cubicBezTo>
                  <a:pt x="2639764" y="2362168"/>
                  <a:pt x="2630233" y="2369193"/>
                  <a:pt x="2619459" y="2373610"/>
                </a:cubicBezTo>
                <a:cubicBezTo>
                  <a:pt x="2603637" y="2376876"/>
                  <a:pt x="2588449" y="2382562"/>
                  <a:pt x="2574388" y="2390527"/>
                </a:cubicBezTo>
                <a:cubicBezTo>
                  <a:pt x="2568285" y="2396871"/>
                  <a:pt x="2567816" y="2405800"/>
                  <a:pt x="2564999" y="2418722"/>
                </a:cubicBezTo>
                <a:cubicBezTo>
                  <a:pt x="2560116" y="2433760"/>
                  <a:pt x="2553990" y="2448374"/>
                  <a:pt x="2546689" y="2462425"/>
                </a:cubicBezTo>
                <a:cubicBezTo>
                  <a:pt x="2548544" y="2454554"/>
                  <a:pt x="2545727" y="2446330"/>
                  <a:pt x="2539412" y="2441278"/>
                </a:cubicBezTo>
                <a:cubicBezTo>
                  <a:pt x="2528614" y="2432350"/>
                  <a:pt x="2530257" y="2424127"/>
                  <a:pt x="2530257" y="2424127"/>
                </a:cubicBezTo>
                <a:cubicBezTo>
                  <a:pt x="2528966" y="2432444"/>
                  <a:pt x="2529506" y="2440950"/>
                  <a:pt x="2531901" y="2449032"/>
                </a:cubicBezTo>
                <a:cubicBezTo>
                  <a:pt x="2538379" y="2461039"/>
                  <a:pt x="2541290" y="2474643"/>
                  <a:pt x="2540351" y="2488270"/>
                </a:cubicBezTo>
                <a:cubicBezTo>
                  <a:pt x="2537863" y="2501875"/>
                  <a:pt x="2531314" y="2514398"/>
                  <a:pt x="2521572" y="2524219"/>
                </a:cubicBezTo>
                <a:cubicBezTo>
                  <a:pt x="2513121" y="2528918"/>
                  <a:pt x="2523450" y="2514821"/>
                  <a:pt x="2523450" y="2503543"/>
                </a:cubicBezTo>
                <a:cubicBezTo>
                  <a:pt x="2523450" y="2492265"/>
                  <a:pt x="2517816" y="2491560"/>
                  <a:pt x="2514295" y="2486156"/>
                </a:cubicBezTo>
                <a:cubicBezTo>
                  <a:pt x="2510187" y="2473303"/>
                  <a:pt x="2511126" y="2459347"/>
                  <a:pt x="2516877" y="2447152"/>
                </a:cubicBezTo>
                <a:cubicBezTo>
                  <a:pt x="2523450" y="2428121"/>
                  <a:pt x="2511009" y="2439869"/>
                  <a:pt x="2503732" y="2452557"/>
                </a:cubicBezTo>
                <a:cubicBezTo>
                  <a:pt x="2494647" y="2468510"/>
                  <a:pt x="2494647" y="2488059"/>
                  <a:pt x="2503732" y="2504013"/>
                </a:cubicBezTo>
                <a:cubicBezTo>
                  <a:pt x="2514999" y="2519285"/>
                  <a:pt x="2496455" y="2517875"/>
                  <a:pt x="2503732" y="2539727"/>
                </a:cubicBezTo>
                <a:cubicBezTo>
                  <a:pt x="2511009" y="2561578"/>
                  <a:pt x="2494577" y="2572621"/>
                  <a:pt x="2497629" y="2576145"/>
                </a:cubicBezTo>
                <a:cubicBezTo>
                  <a:pt x="2500680" y="2579670"/>
                  <a:pt x="2509600" y="2574500"/>
                  <a:pt x="2513826" y="2585309"/>
                </a:cubicBezTo>
                <a:cubicBezTo>
                  <a:pt x="2518051" y="2596117"/>
                  <a:pt x="2505610" y="2591418"/>
                  <a:pt x="2501619" y="2594472"/>
                </a:cubicBezTo>
                <a:cubicBezTo>
                  <a:pt x="2497629" y="2597527"/>
                  <a:pt x="2499741" y="2601521"/>
                  <a:pt x="2501619" y="2607395"/>
                </a:cubicBezTo>
                <a:cubicBezTo>
                  <a:pt x="2503497" y="2613269"/>
                  <a:pt x="2508896" y="2609744"/>
                  <a:pt x="2506783" y="2611624"/>
                </a:cubicBezTo>
                <a:cubicBezTo>
                  <a:pt x="2501924" y="2617310"/>
                  <a:pt x="2495704" y="2621680"/>
                  <a:pt x="2488708" y="2624312"/>
                </a:cubicBezTo>
                <a:cubicBezTo>
                  <a:pt x="2478380" y="2627601"/>
                  <a:pt x="2477676" y="2622432"/>
                  <a:pt x="2471103" y="2629716"/>
                </a:cubicBezTo>
                <a:cubicBezTo>
                  <a:pt x="2464530" y="2637000"/>
                  <a:pt x="2460070" y="2644048"/>
                  <a:pt x="2453263" y="2653212"/>
                </a:cubicBezTo>
                <a:cubicBezTo>
                  <a:pt x="2446455" y="2662375"/>
                  <a:pt x="2441526" y="2658851"/>
                  <a:pt x="2434249" y="2664960"/>
                </a:cubicBezTo>
                <a:cubicBezTo>
                  <a:pt x="2426972" y="2671069"/>
                  <a:pt x="2424390" y="2675768"/>
                  <a:pt x="2415470" y="2683287"/>
                </a:cubicBezTo>
                <a:cubicBezTo>
                  <a:pt x="2400986" y="2692803"/>
                  <a:pt x="2387676" y="2704010"/>
                  <a:pt x="2375798" y="2716651"/>
                </a:cubicBezTo>
                <a:cubicBezTo>
                  <a:pt x="2365000" y="2731218"/>
                  <a:pt x="2367817" y="2734978"/>
                  <a:pt x="2362653" y="2758709"/>
                </a:cubicBezTo>
                <a:cubicBezTo>
                  <a:pt x="2357489" y="2782440"/>
                  <a:pt x="2375798" y="2823323"/>
                  <a:pt x="2387535" y="2862091"/>
                </a:cubicBezTo>
                <a:cubicBezTo>
                  <a:pt x="2399272" y="2900859"/>
                  <a:pt x="2403967" y="2890051"/>
                  <a:pt x="2402324" y="2902269"/>
                </a:cubicBezTo>
                <a:cubicBezTo>
                  <a:pt x="2400916" y="2915497"/>
                  <a:pt x="2395587" y="2928020"/>
                  <a:pt x="2387066" y="2938218"/>
                </a:cubicBezTo>
                <a:cubicBezTo>
                  <a:pt x="2378615" y="2946911"/>
                  <a:pt x="2373920" y="2932109"/>
                  <a:pt x="2362183" y="2923650"/>
                </a:cubicBezTo>
                <a:cubicBezTo>
                  <a:pt x="2350446" y="2915192"/>
                  <a:pt x="2359836" y="2909083"/>
                  <a:pt x="2348569" y="2891226"/>
                </a:cubicBezTo>
                <a:cubicBezTo>
                  <a:pt x="2340857" y="2880324"/>
                  <a:pt x="2336827" y="2867236"/>
                  <a:pt x="2337066" y="2853867"/>
                </a:cubicBezTo>
                <a:cubicBezTo>
                  <a:pt x="2336181" y="2837843"/>
                  <a:pt x="2333020" y="2822007"/>
                  <a:pt x="2327677" y="2806875"/>
                </a:cubicBezTo>
                <a:cubicBezTo>
                  <a:pt x="2321808" y="2792778"/>
                  <a:pt x="2308898" y="2774921"/>
                  <a:pt x="2289649" y="2781970"/>
                </a:cubicBezTo>
                <a:cubicBezTo>
                  <a:pt x="2270400" y="2789018"/>
                  <a:pt x="2275330" y="2785729"/>
                  <a:pt x="2266175" y="2781970"/>
                </a:cubicBezTo>
                <a:cubicBezTo>
                  <a:pt x="2257020" y="2778210"/>
                  <a:pt x="2227912" y="2767872"/>
                  <a:pt x="2214063" y="2775156"/>
                </a:cubicBezTo>
                <a:cubicBezTo>
                  <a:pt x="2200213" y="2782440"/>
                  <a:pt x="2155612" y="2773041"/>
                  <a:pt x="2146223" y="2775156"/>
                </a:cubicBezTo>
                <a:cubicBezTo>
                  <a:pt x="2136833" y="2777270"/>
                  <a:pt x="2130260" y="2778210"/>
                  <a:pt x="2130260" y="2784554"/>
                </a:cubicBezTo>
                <a:cubicBezTo>
                  <a:pt x="2130260" y="2790898"/>
                  <a:pt x="2126270" y="2792073"/>
                  <a:pt x="2142702" y="2796537"/>
                </a:cubicBezTo>
                <a:cubicBezTo>
                  <a:pt x="2159134" y="2801001"/>
                  <a:pt x="2156786" y="2805936"/>
                  <a:pt x="2155612" y="2812984"/>
                </a:cubicBezTo>
                <a:cubicBezTo>
                  <a:pt x="2154439" y="2820033"/>
                  <a:pt x="2142232" y="2809225"/>
                  <a:pt x="2135894" y="2806640"/>
                </a:cubicBezTo>
                <a:cubicBezTo>
                  <a:pt x="2129556" y="2804056"/>
                  <a:pt x="2123453" y="2811810"/>
                  <a:pt x="2112420" y="2811810"/>
                </a:cubicBezTo>
                <a:cubicBezTo>
                  <a:pt x="2101387" y="2811810"/>
                  <a:pt x="2099275" y="2801001"/>
                  <a:pt x="2088946" y="2799592"/>
                </a:cubicBezTo>
                <a:cubicBezTo>
                  <a:pt x="2080988" y="2799380"/>
                  <a:pt x="2073094" y="2798135"/>
                  <a:pt x="2065472" y="2795832"/>
                </a:cubicBezTo>
                <a:cubicBezTo>
                  <a:pt x="2055050" y="2790428"/>
                  <a:pt x="2043620" y="2787209"/>
                  <a:pt x="2031904" y="2786434"/>
                </a:cubicBezTo>
                <a:cubicBezTo>
                  <a:pt x="2005024" y="2797923"/>
                  <a:pt x="1979832" y="2813031"/>
                  <a:pt x="1957022" y="2831311"/>
                </a:cubicBezTo>
                <a:cubicBezTo>
                  <a:pt x="1940189" y="2842002"/>
                  <a:pt x="1926177" y="2856593"/>
                  <a:pt x="1916177" y="2873839"/>
                </a:cubicBezTo>
                <a:cubicBezTo>
                  <a:pt x="1911248" y="2886057"/>
                  <a:pt x="1911013" y="2887231"/>
                  <a:pt x="1927445" y="2905558"/>
                </a:cubicBezTo>
                <a:cubicBezTo>
                  <a:pt x="1943877" y="2923885"/>
                  <a:pt x="1936130" y="2920831"/>
                  <a:pt x="1933079" y="2931404"/>
                </a:cubicBezTo>
                <a:cubicBezTo>
                  <a:pt x="1930027" y="2941977"/>
                  <a:pt x="1920168" y="2954900"/>
                  <a:pt x="1909605" y="2981450"/>
                </a:cubicBezTo>
                <a:cubicBezTo>
                  <a:pt x="1899041" y="3008000"/>
                  <a:pt x="1904675" y="3021393"/>
                  <a:pt x="1918760" y="3047004"/>
                </a:cubicBezTo>
                <a:cubicBezTo>
                  <a:pt x="1928537" y="3067140"/>
                  <a:pt x="1941189" y="3085725"/>
                  <a:pt x="1956318" y="3102219"/>
                </a:cubicBezTo>
                <a:cubicBezTo>
                  <a:pt x="1964485" y="3112534"/>
                  <a:pt x="1974231" y="3121486"/>
                  <a:pt x="1985191" y="3128770"/>
                </a:cubicBezTo>
                <a:cubicBezTo>
                  <a:pt x="1991247" y="3130814"/>
                  <a:pt x="1996724" y="3134268"/>
                  <a:pt x="2001153" y="3138873"/>
                </a:cubicBezTo>
                <a:cubicBezTo>
                  <a:pt x="2005613" y="3143337"/>
                  <a:pt x="2004440" y="3145217"/>
                  <a:pt x="2019698" y="3141222"/>
                </a:cubicBezTo>
                <a:cubicBezTo>
                  <a:pt x="2031698" y="3136406"/>
                  <a:pt x="2044226" y="3132999"/>
                  <a:pt x="2057021" y="3131119"/>
                </a:cubicBezTo>
                <a:cubicBezTo>
                  <a:pt x="2066355" y="3129827"/>
                  <a:pt x="2075841" y="3131918"/>
                  <a:pt x="2083782" y="3136993"/>
                </a:cubicBezTo>
                <a:cubicBezTo>
                  <a:pt x="2089650" y="3142632"/>
                  <a:pt x="2090589" y="3139343"/>
                  <a:pt x="2090589" y="3136993"/>
                </a:cubicBezTo>
                <a:cubicBezTo>
                  <a:pt x="2092009" y="3131049"/>
                  <a:pt x="2094138" y="3125292"/>
                  <a:pt x="2096927" y="3119841"/>
                </a:cubicBezTo>
                <a:cubicBezTo>
                  <a:pt x="2104458" y="3109033"/>
                  <a:pt x="2110683" y="3097356"/>
                  <a:pt x="2115472" y="3085067"/>
                </a:cubicBezTo>
                <a:cubicBezTo>
                  <a:pt x="2117819" y="3074024"/>
                  <a:pt x="2117819" y="3051468"/>
                  <a:pt x="2131904" y="3050058"/>
                </a:cubicBezTo>
                <a:cubicBezTo>
                  <a:pt x="2155105" y="3045523"/>
                  <a:pt x="2178687" y="3043244"/>
                  <a:pt x="2202326" y="3043244"/>
                </a:cubicBezTo>
                <a:cubicBezTo>
                  <a:pt x="2229556" y="3045124"/>
                  <a:pt x="2217584" y="3058517"/>
                  <a:pt x="2210541" y="3072849"/>
                </a:cubicBezTo>
                <a:cubicBezTo>
                  <a:pt x="2203499" y="3087182"/>
                  <a:pt x="2200448" y="3088592"/>
                  <a:pt x="2200448" y="3099400"/>
                </a:cubicBezTo>
                <a:cubicBezTo>
                  <a:pt x="2200448" y="3110208"/>
                  <a:pt x="2203734" y="3110208"/>
                  <a:pt x="2194814" y="3116552"/>
                </a:cubicBezTo>
                <a:cubicBezTo>
                  <a:pt x="2185894" y="3122896"/>
                  <a:pt x="2191528" y="3112792"/>
                  <a:pt x="2188006" y="3119136"/>
                </a:cubicBezTo>
                <a:cubicBezTo>
                  <a:pt x="2183931" y="3124587"/>
                  <a:pt x="2178924" y="3129287"/>
                  <a:pt x="2173218" y="3132999"/>
                </a:cubicBezTo>
                <a:cubicBezTo>
                  <a:pt x="2174861" y="3131354"/>
                  <a:pt x="2178852" y="3143807"/>
                  <a:pt x="2178852" y="3149681"/>
                </a:cubicBezTo>
                <a:cubicBezTo>
                  <a:pt x="2178852" y="3155555"/>
                  <a:pt x="2178852" y="3158609"/>
                  <a:pt x="2178852" y="3173177"/>
                </a:cubicBezTo>
                <a:cubicBezTo>
                  <a:pt x="2178852" y="3187745"/>
                  <a:pt x="2150213" y="3202782"/>
                  <a:pt x="2150213" y="3202782"/>
                </a:cubicBezTo>
                <a:cubicBezTo>
                  <a:pt x="2158251" y="3206706"/>
                  <a:pt x="2167089" y="3208726"/>
                  <a:pt x="2176035" y="3208656"/>
                </a:cubicBezTo>
                <a:cubicBezTo>
                  <a:pt x="2192896" y="3207505"/>
                  <a:pt x="2209802" y="3210066"/>
                  <a:pt x="2225565" y="3216174"/>
                </a:cubicBezTo>
                <a:cubicBezTo>
                  <a:pt x="2241527" y="3223693"/>
                  <a:pt x="2272513" y="3210300"/>
                  <a:pt x="2294578" y="3221344"/>
                </a:cubicBezTo>
                <a:cubicBezTo>
                  <a:pt x="2316644" y="3232387"/>
                  <a:pt x="2308898" y="3239436"/>
                  <a:pt x="2310541" y="3249774"/>
                </a:cubicBezTo>
                <a:cubicBezTo>
                  <a:pt x="2312914" y="3267842"/>
                  <a:pt x="2313698" y="3286075"/>
                  <a:pt x="2312888" y="3304284"/>
                </a:cubicBezTo>
                <a:cubicBezTo>
                  <a:pt x="2311245" y="3312508"/>
                  <a:pt x="2300916" y="3335769"/>
                  <a:pt x="2295283" y="3351276"/>
                </a:cubicBezTo>
                <a:cubicBezTo>
                  <a:pt x="2289649" y="3366784"/>
                  <a:pt x="2311245" y="3379472"/>
                  <a:pt x="2331433" y="3393099"/>
                </a:cubicBezTo>
                <a:cubicBezTo>
                  <a:pt x="2345759" y="3403343"/>
                  <a:pt x="2361597" y="3411261"/>
                  <a:pt x="2378381" y="3416595"/>
                </a:cubicBezTo>
                <a:cubicBezTo>
                  <a:pt x="2388709" y="3419649"/>
                  <a:pt x="2407958" y="3400853"/>
                  <a:pt x="2443169" y="3403202"/>
                </a:cubicBezTo>
                <a:cubicBezTo>
                  <a:pt x="2463521" y="3404353"/>
                  <a:pt x="2481572" y="3416642"/>
                  <a:pt x="2490117" y="3435157"/>
                </a:cubicBezTo>
                <a:cubicBezTo>
                  <a:pt x="2494413" y="3419508"/>
                  <a:pt x="2501244" y="3404683"/>
                  <a:pt x="2510305" y="3391219"/>
                </a:cubicBezTo>
                <a:cubicBezTo>
                  <a:pt x="2526267" y="3365844"/>
                  <a:pt x="2526971" y="3358325"/>
                  <a:pt x="2548567" y="3350102"/>
                </a:cubicBezTo>
                <a:cubicBezTo>
                  <a:pt x="2570163" y="3341878"/>
                  <a:pt x="2577675" y="3340468"/>
                  <a:pt x="2612886" y="3329190"/>
                </a:cubicBezTo>
                <a:cubicBezTo>
                  <a:pt x="2648097" y="3317912"/>
                  <a:pt x="2641524" y="3326136"/>
                  <a:pt x="2659834" y="3327780"/>
                </a:cubicBezTo>
                <a:cubicBezTo>
                  <a:pt x="2694787" y="3330130"/>
                  <a:pt x="2729411" y="3336121"/>
                  <a:pt x="2763119" y="3345637"/>
                </a:cubicBezTo>
                <a:cubicBezTo>
                  <a:pt x="2805607" y="3358325"/>
                  <a:pt x="2870630" y="3362084"/>
                  <a:pt x="2895278" y="3372423"/>
                </a:cubicBezTo>
                <a:cubicBezTo>
                  <a:pt x="2919926" y="3382761"/>
                  <a:pt x="2931428" y="3412131"/>
                  <a:pt x="2957015" y="3436096"/>
                </a:cubicBezTo>
                <a:cubicBezTo>
                  <a:pt x="2982601" y="3460062"/>
                  <a:pt x="3014761" y="3481444"/>
                  <a:pt x="3027437" y="3492722"/>
                </a:cubicBezTo>
                <a:cubicBezTo>
                  <a:pt x="3040113" y="3504000"/>
                  <a:pt x="3117107" y="3514338"/>
                  <a:pt x="3134009" y="3521152"/>
                </a:cubicBezTo>
                <a:cubicBezTo>
                  <a:pt x="3154314" y="3531537"/>
                  <a:pt x="3169361" y="3549934"/>
                  <a:pt x="3175558" y="3571903"/>
                </a:cubicBezTo>
                <a:cubicBezTo>
                  <a:pt x="3177201" y="3588350"/>
                  <a:pt x="3194102" y="3596574"/>
                  <a:pt x="3217341" y="3606207"/>
                </a:cubicBezTo>
                <a:cubicBezTo>
                  <a:pt x="3240581" y="3615841"/>
                  <a:pt x="3247858" y="3627119"/>
                  <a:pt x="3264289" y="3656959"/>
                </a:cubicBezTo>
                <a:cubicBezTo>
                  <a:pt x="3280721" y="3686798"/>
                  <a:pt x="3274618" y="3695022"/>
                  <a:pt x="3295510" y="3702541"/>
                </a:cubicBezTo>
                <a:cubicBezTo>
                  <a:pt x="3316402" y="3710059"/>
                  <a:pt x="3459828" y="3749533"/>
                  <a:pt x="3496447" y="3763160"/>
                </a:cubicBezTo>
                <a:cubicBezTo>
                  <a:pt x="3533067" y="3776788"/>
                  <a:pt x="3578137" y="3815321"/>
                  <a:pt x="3590343" y="3819785"/>
                </a:cubicBezTo>
                <a:cubicBezTo>
                  <a:pt x="3602550" y="3824249"/>
                  <a:pt x="3623911" y="3816026"/>
                  <a:pt x="3633535" y="3821430"/>
                </a:cubicBezTo>
                <a:cubicBezTo>
                  <a:pt x="3643160" y="3826834"/>
                  <a:pt x="3627902" y="3855029"/>
                  <a:pt x="3639873" y="3875001"/>
                </a:cubicBezTo>
                <a:cubicBezTo>
                  <a:pt x="3651845" y="3894972"/>
                  <a:pt x="3652784" y="3896852"/>
                  <a:pt x="3645507" y="3911654"/>
                </a:cubicBezTo>
                <a:cubicBezTo>
                  <a:pt x="3638230" y="3926457"/>
                  <a:pt x="3609592" y="3962406"/>
                  <a:pt x="3598559" y="3980497"/>
                </a:cubicBezTo>
                <a:cubicBezTo>
                  <a:pt x="3585484" y="3996428"/>
                  <a:pt x="3568724" y="4008928"/>
                  <a:pt x="3549733" y="4016916"/>
                </a:cubicBezTo>
                <a:cubicBezTo>
                  <a:pt x="3536118" y="4024435"/>
                  <a:pt x="3523912" y="4016916"/>
                  <a:pt x="3536118" y="4031954"/>
                </a:cubicBezTo>
                <a:cubicBezTo>
                  <a:pt x="3548325" y="4046991"/>
                  <a:pt x="3536118" y="4059444"/>
                  <a:pt x="3526494" y="4073071"/>
                </a:cubicBezTo>
                <a:cubicBezTo>
                  <a:pt x="3516870" y="4086699"/>
                  <a:pt x="3526494" y="4084819"/>
                  <a:pt x="3523912" y="4128287"/>
                </a:cubicBezTo>
                <a:cubicBezTo>
                  <a:pt x="3521330" y="4171754"/>
                  <a:pt x="3523912" y="4218511"/>
                  <a:pt x="3519217" y="4237308"/>
                </a:cubicBezTo>
                <a:cubicBezTo>
                  <a:pt x="3514522" y="4256105"/>
                  <a:pt x="3486354" y="4220861"/>
                  <a:pt x="3454194" y="4260804"/>
                </a:cubicBezTo>
                <a:cubicBezTo>
                  <a:pt x="3422035" y="4300747"/>
                  <a:pt x="3413349" y="4331292"/>
                  <a:pt x="3394336" y="4336226"/>
                </a:cubicBezTo>
                <a:cubicBezTo>
                  <a:pt x="3365627" y="4345014"/>
                  <a:pt x="3338749" y="4358947"/>
                  <a:pt x="3314993" y="4377344"/>
                </a:cubicBezTo>
                <a:cubicBezTo>
                  <a:pt x="3302270" y="4388058"/>
                  <a:pt x="3292552" y="4401897"/>
                  <a:pt x="3286825" y="4417522"/>
                </a:cubicBezTo>
                <a:cubicBezTo>
                  <a:pt x="3277200" y="4438433"/>
                  <a:pt x="3267576" y="4480961"/>
                  <a:pt x="3257247" y="4507277"/>
                </a:cubicBezTo>
                <a:cubicBezTo>
                  <a:pt x="3246919" y="4533592"/>
                  <a:pt x="3230018" y="4548159"/>
                  <a:pt x="3191520" y="4583403"/>
                </a:cubicBezTo>
                <a:cubicBezTo>
                  <a:pt x="3153023" y="4618647"/>
                  <a:pt x="3136122" y="4653891"/>
                  <a:pt x="3111239" y="4681851"/>
                </a:cubicBezTo>
                <a:cubicBezTo>
                  <a:pt x="3086356" y="4709812"/>
                  <a:pt x="3092929" y="4703468"/>
                  <a:pt x="3087765" y="4708872"/>
                </a:cubicBezTo>
                <a:cubicBezTo>
                  <a:pt x="3074385" y="4722030"/>
                  <a:pt x="3019690" y="4687255"/>
                  <a:pt x="3034010" y="4706522"/>
                </a:cubicBezTo>
                <a:cubicBezTo>
                  <a:pt x="3044338" y="4720855"/>
                  <a:pt x="3028141" y="4706522"/>
                  <a:pt x="3036826" y="4719915"/>
                </a:cubicBezTo>
                <a:cubicBezTo>
                  <a:pt x="3045512" y="4733308"/>
                  <a:pt x="3052085" y="4738712"/>
                  <a:pt x="3032836" y="4762677"/>
                </a:cubicBezTo>
                <a:cubicBezTo>
                  <a:pt x="3013587" y="4786643"/>
                  <a:pt x="2991522" y="4781709"/>
                  <a:pt x="2976263" y="4786173"/>
                </a:cubicBezTo>
                <a:cubicBezTo>
                  <a:pt x="2961005" y="4790638"/>
                  <a:pt x="2938236" y="4770431"/>
                  <a:pt x="2936827" y="4780299"/>
                </a:cubicBezTo>
                <a:cubicBezTo>
                  <a:pt x="2934034" y="4795924"/>
                  <a:pt x="2925700" y="4810022"/>
                  <a:pt x="2913353" y="4820008"/>
                </a:cubicBezTo>
                <a:cubicBezTo>
                  <a:pt x="2901381" y="4826116"/>
                  <a:pt x="2869222" y="4835045"/>
                  <a:pt x="2870161" y="4838804"/>
                </a:cubicBezTo>
                <a:cubicBezTo>
                  <a:pt x="2885184" y="4909292"/>
                  <a:pt x="2917109" y="4916811"/>
                  <a:pt x="2883541" y="4913521"/>
                </a:cubicBezTo>
                <a:cubicBezTo>
                  <a:pt x="2793166" y="4904828"/>
                  <a:pt x="2857485" y="4883212"/>
                  <a:pt x="2794809" y="5015024"/>
                </a:cubicBezTo>
                <a:cubicBezTo>
                  <a:pt x="2785185" y="5035230"/>
                  <a:pt x="2775561" y="5024657"/>
                  <a:pt x="2777204" y="5048623"/>
                </a:cubicBezTo>
                <a:cubicBezTo>
                  <a:pt x="2778847" y="5072589"/>
                  <a:pt x="2777204" y="5090446"/>
                  <a:pt x="2789880" y="5105248"/>
                </a:cubicBezTo>
                <a:cubicBezTo>
                  <a:pt x="2802556" y="5120051"/>
                  <a:pt x="2793870" y="5119581"/>
                  <a:pt x="2772274" y="5139552"/>
                </a:cubicBezTo>
                <a:cubicBezTo>
                  <a:pt x="2755068" y="5152357"/>
                  <a:pt x="2740397" y="5168311"/>
                  <a:pt x="2729082" y="5186544"/>
                </a:cubicBezTo>
                <a:cubicBezTo>
                  <a:pt x="2709129" y="5217089"/>
                  <a:pt x="2689881" y="5215679"/>
                  <a:pt x="2696923" y="5238705"/>
                </a:cubicBezTo>
                <a:cubicBezTo>
                  <a:pt x="2703965" y="5261731"/>
                  <a:pt x="2705843" y="5296270"/>
                  <a:pt x="2717815" y="5330574"/>
                </a:cubicBezTo>
                <a:cubicBezTo>
                  <a:pt x="2729786" y="5364879"/>
                  <a:pt x="2754669" y="5359005"/>
                  <a:pt x="2793870" y="5382970"/>
                </a:cubicBezTo>
                <a:cubicBezTo>
                  <a:pt x="2833072" y="5406936"/>
                  <a:pt x="2838002" y="5394013"/>
                  <a:pt x="2857250" y="5400122"/>
                </a:cubicBezTo>
                <a:cubicBezTo>
                  <a:pt x="2876499" y="5406231"/>
                  <a:pt x="2843635" y="5407641"/>
                  <a:pt x="2809129" y="5413515"/>
                </a:cubicBezTo>
                <a:cubicBezTo>
                  <a:pt x="2782861" y="5421175"/>
                  <a:pt x="2755373" y="5423736"/>
                  <a:pt x="2728143" y="5421034"/>
                </a:cubicBezTo>
                <a:cubicBezTo>
                  <a:pt x="2692580" y="5408205"/>
                  <a:pt x="2658942" y="5390583"/>
                  <a:pt x="2628144" y="5368638"/>
                </a:cubicBezTo>
                <a:cubicBezTo>
                  <a:pt x="2603097" y="5352050"/>
                  <a:pt x="2582018" y="5330151"/>
                  <a:pt x="2566407" y="5304494"/>
                </a:cubicBezTo>
                <a:cubicBezTo>
                  <a:pt x="2555140" y="5279823"/>
                  <a:pt x="2547159" y="5255152"/>
                  <a:pt x="2532840" y="5221553"/>
                </a:cubicBezTo>
                <a:cubicBezTo>
                  <a:pt x="2518520" y="5187954"/>
                  <a:pt x="2528849" y="5167042"/>
                  <a:pt x="2535187" y="5093265"/>
                </a:cubicBezTo>
                <a:cubicBezTo>
                  <a:pt x="2538168" y="5035794"/>
                  <a:pt x="2545398" y="4978629"/>
                  <a:pt x="2556783" y="4922215"/>
                </a:cubicBezTo>
                <a:cubicBezTo>
                  <a:pt x="2567112" y="4882507"/>
                  <a:pt x="2599271" y="4706287"/>
                  <a:pt x="2607956" y="4660705"/>
                </a:cubicBezTo>
                <a:cubicBezTo>
                  <a:pt x="2616642" y="4615123"/>
                  <a:pt x="2657721" y="4429975"/>
                  <a:pt x="2661008" y="4400840"/>
                </a:cubicBezTo>
                <a:cubicBezTo>
                  <a:pt x="2663378" y="4373773"/>
                  <a:pt x="2667393" y="4346846"/>
                  <a:pt x="2672979" y="4320249"/>
                </a:cubicBezTo>
                <a:cubicBezTo>
                  <a:pt x="2676735" y="4290010"/>
                  <a:pt x="2677510" y="4259465"/>
                  <a:pt x="2675327" y="4229085"/>
                </a:cubicBezTo>
                <a:cubicBezTo>
                  <a:pt x="2675327" y="4226265"/>
                  <a:pt x="2672979" y="4223915"/>
                  <a:pt x="2664059" y="4196190"/>
                </a:cubicBezTo>
                <a:cubicBezTo>
                  <a:pt x="2657416" y="4173963"/>
                  <a:pt x="2641735" y="4155542"/>
                  <a:pt x="2620867" y="4145439"/>
                </a:cubicBezTo>
                <a:cubicBezTo>
                  <a:pt x="2600914" y="4133456"/>
                  <a:pt x="2580022" y="4118654"/>
                  <a:pt x="2564060" y="4107376"/>
                </a:cubicBezTo>
                <a:cubicBezTo>
                  <a:pt x="2544717" y="4094312"/>
                  <a:pt x="2527417" y="4078476"/>
                  <a:pt x="2512652" y="4060384"/>
                </a:cubicBezTo>
                <a:cubicBezTo>
                  <a:pt x="2497018" y="4035595"/>
                  <a:pt x="2483896" y="4009304"/>
                  <a:pt x="2473450" y="3981907"/>
                </a:cubicBezTo>
                <a:cubicBezTo>
                  <a:pt x="2454366" y="3942011"/>
                  <a:pt x="2432723" y="3903407"/>
                  <a:pt x="2408662" y="3866307"/>
                </a:cubicBezTo>
                <a:cubicBezTo>
                  <a:pt x="2388756" y="3841660"/>
                  <a:pt x="2374296" y="3813065"/>
                  <a:pt x="2366174" y="3782427"/>
                </a:cubicBezTo>
                <a:cubicBezTo>
                  <a:pt x="2352559" y="3739899"/>
                  <a:pt x="2378146" y="3739194"/>
                  <a:pt x="2382841" y="3715228"/>
                </a:cubicBezTo>
                <a:cubicBezTo>
                  <a:pt x="2392301" y="3686657"/>
                  <a:pt x="2405235" y="3659355"/>
                  <a:pt x="2421338" y="3633932"/>
                </a:cubicBezTo>
                <a:cubicBezTo>
                  <a:pt x="2438944" y="3600333"/>
                  <a:pt x="2462183" y="3590700"/>
                  <a:pt x="2475798" y="3560860"/>
                </a:cubicBezTo>
                <a:cubicBezTo>
                  <a:pt x="2489413" y="3531020"/>
                  <a:pt x="2479084" y="3530785"/>
                  <a:pt x="2474389" y="3501650"/>
                </a:cubicBezTo>
                <a:cubicBezTo>
                  <a:pt x="2469694" y="3472515"/>
                  <a:pt x="2475798" y="3478154"/>
                  <a:pt x="2467112" y="3461472"/>
                </a:cubicBezTo>
                <a:cubicBezTo>
                  <a:pt x="2458427" y="3444790"/>
                  <a:pt x="2453497" y="3426463"/>
                  <a:pt x="2445516" y="3421059"/>
                </a:cubicBezTo>
                <a:cubicBezTo>
                  <a:pt x="2437535" y="3415655"/>
                  <a:pt x="2425329" y="3412131"/>
                  <a:pt x="2418286" y="3421059"/>
                </a:cubicBezTo>
                <a:cubicBezTo>
                  <a:pt x="2411244" y="3429988"/>
                  <a:pt x="2398099" y="3453249"/>
                  <a:pt x="2390118" y="3454658"/>
                </a:cubicBezTo>
                <a:cubicBezTo>
                  <a:pt x="2382137" y="3456068"/>
                  <a:pt x="2378850" y="3447140"/>
                  <a:pt x="2374155" y="3441970"/>
                </a:cubicBezTo>
                <a:cubicBezTo>
                  <a:pt x="2369461" y="3436801"/>
                  <a:pt x="2346221" y="3436801"/>
                  <a:pt x="2341292" y="3431397"/>
                </a:cubicBezTo>
                <a:cubicBezTo>
                  <a:pt x="2336362" y="3425993"/>
                  <a:pt x="2324390" y="3425523"/>
                  <a:pt x="2316409" y="3421764"/>
                </a:cubicBezTo>
                <a:cubicBezTo>
                  <a:pt x="2300146" y="3413681"/>
                  <a:pt x="2284461" y="3404494"/>
                  <a:pt x="2269461" y="3394274"/>
                </a:cubicBezTo>
                <a:cubicBezTo>
                  <a:pt x="2257189" y="3382502"/>
                  <a:pt x="2250022" y="3366384"/>
                  <a:pt x="2249508" y="3349396"/>
                </a:cubicBezTo>
                <a:cubicBezTo>
                  <a:pt x="2249508" y="3329895"/>
                  <a:pt x="2232842" y="3322376"/>
                  <a:pt x="2195049" y="3295591"/>
                </a:cubicBezTo>
                <a:cubicBezTo>
                  <a:pt x="2165805" y="3273834"/>
                  <a:pt x="2131739" y="3259478"/>
                  <a:pt x="2095754" y="3253768"/>
                </a:cubicBezTo>
                <a:cubicBezTo>
                  <a:pt x="2048806" y="3242490"/>
                  <a:pt x="2031670" y="3210536"/>
                  <a:pt x="2016411" y="3201607"/>
                </a:cubicBezTo>
                <a:cubicBezTo>
                  <a:pt x="2001153" y="3192679"/>
                  <a:pt x="2002797" y="3182810"/>
                  <a:pt x="1969463" y="3186570"/>
                </a:cubicBezTo>
                <a:cubicBezTo>
                  <a:pt x="1936130" y="3190329"/>
                  <a:pt x="1895051" y="3171532"/>
                  <a:pt x="1869464" y="3161194"/>
                </a:cubicBezTo>
                <a:cubicBezTo>
                  <a:pt x="1843878" y="3150856"/>
                  <a:pt x="1799042" y="3143337"/>
                  <a:pt x="1778855" y="3130649"/>
                </a:cubicBezTo>
                <a:cubicBezTo>
                  <a:pt x="1758667" y="3117962"/>
                  <a:pt x="1726038" y="3113262"/>
                  <a:pt x="1711484" y="3083657"/>
                </a:cubicBezTo>
                <a:cubicBezTo>
                  <a:pt x="1696930" y="3054053"/>
                  <a:pt x="1699512" y="3065096"/>
                  <a:pt x="1705146" y="3038075"/>
                </a:cubicBezTo>
                <a:cubicBezTo>
                  <a:pt x="1710780" y="3011055"/>
                  <a:pt x="1672283" y="2988969"/>
                  <a:pt x="1649043" y="2963593"/>
                </a:cubicBezTo>
                <a:cubicBezTo>
                  <a:pt x="1625804" y="2938218"/>
                  <a:pt x="1608199" y="2934458"/>
                  <a:pt x="1596227" y="2902974"/>
                </a:cubicBezTo>
                <a:cubicBezTo>
                  <a:pt x="1584255" y="2871489"/>
                  <a:pt x="1566650" y="2873134"/>
                  <a:pt x="1543410" y="2850578"/>
                </a:cubicBezTo>
                <a:cubicBezTo>
                  <a:pt x="1520171" y="2828022"/>
                  <a:pt x="1519936" y="2799827"/>
                  <a:pt x="1509608" y="2774451"/>
                </a:cubicBezTo>
                <a:cubicBezTo>
                  <a:pt x="1499279" y="2749075"/>
                  <a:pt x="1435899" y="2712422"/>
                  <a:pt x="1435899" y="2712422"/>
                </a:cubicBezTo>
                <a:cubicBezTo>
                  <a:pt x="1435899" y="2712422"/>
                  <a:pt x="1452801" y="2755184"/>
                  <a:pt x="1459373" y="2772336"/>
                </a:cubicBezTo>
                <a:cubicBezTo>
                  <a:pt x="1471406" y="2803046"/>
                  <a:pt x="1485850" y="2832744"/>
                  <a:pt x="1502566" y="2861151"/>
                </a:cubicBezTo>
                <a:cubicBezTo>
                  <a:pt x="1521814" y="2891696"/>
                  <a:pt x="1538716" y="2899214"/>
                  <a:pt x="1556321" y="2929759"/>
                </a:cubicBezTo>
                <a:cubicBezTo>
                  <a:pt x="1573927" y="2960304"/>
                  <a:pt x="1556321" y="2979101"/>
                  <a:pt x="1550687" y="2967118"/>
                </a:cubicBezTo>
                <a:cubicBezTo>
                  <a:pt x="1545053" y="2955135"/>
                  <a:pt x="1518528" y="2949966"/>
                  <a:pt x="1518528" y="2935868"/>
                </a:cubicBezTo>
                <a:cubicBezTo>
                  <a:pt x="1517601" y="2923580"/>
                  <a:pt x="1513474" y="2911761"/>
                  <a:pt x="1506556" y="2901564"/>
                </a:cubicBezTo>
                <a:cubicBezTo>
                  <a:pt x="1500922" y="2890286"/>
                  <a:pt x="1476040" y="2878068"/>
                  <a:pt x="1452096" y="2858096"/>
                </a:cubicBezTo>
                <a:cubicBezTo>
                  <a:pt x="1428153" y="2838125"/>
                  <a:pt x="1411252" y="2829901"/>
                  <a:pt x="1426510" y="2829901"/>
                </a:cubicBezTo>
                <a:cubicBezTo>
                  <a:pt x="1441768" y="2829901"/>
                  <a:pt x="1463364" y="2843999"/>
                  <a:pt x="1459373" y="2835070"/>
                </a:cubicBezTo>
                <a:cubicBezTo>
                  <a:pt x="1455383" y="2826142"/>
                  <a:pt x="1428153" y="2798417"/>
                  <a:pt x="1415242" y="2778915"/>
                </a:cubicBezTo>
                <a:cubicBezTo>
                  <a:pt x="1402700" y="2755325"/>
                  <a:pt x="1392555" y="2730537"/>
                  <a:pt x="1384961" y="2704903"/>
                </a:cubicBezTo>
                <a:cubicBezTo>
                  <a:pt x="1368045" y="2671774"/>
                  <a:pt x="1337675" y="2647526"/>
                  <a:pt x="1301628" y="2638409"/>
                </a:cubicBezTo>
                <a:cubicBezTo>
                  <a:pt x="1278154" y="2636060"/>
                  <a:pt x="1271816" y="2625017"/>
                  <a:pt x="1263835" y="2601051"/>
                </a:cubicBezTo>
                <a:cubicBezTo>
                  <a:pt x="1259011" y="2577907"/>
                  <a:pt x="1252337" y="2555210"/>
                  <a:pt x="1243882" y="2533148"/>
                </a:cubicBezTo>
                <a:cubicBezTo>
                  <a:pt x="1233553" y="2514351"/>
                  <a:pt x="1188483" y="2451617"/>
                  <a:pt x="1187779" y="2427886"/>
                </a:cubicBezTo>
                <a:cubicBezTo>
                  <a:pt x="1187075" y="2404155"/>
                  <a:pt x="1174164" y="2333902"/>
                  <a:pt x="1190127" y="2295604"/>
                </a:cubicBezTo>
                <a:cubicBezTo>
                  <a:pt x="1206089" y="2257305"/>
                  <a:pt x="1202098" y="2170135"/>
                  <a:pt x="1199751" y="2152983"/>
                </a:cubicBezTo>
                <a:cubicBezTo>
                  <a:pt x="1197403" y="2135831"/>
                  <a:pt x="1167357" y="2102937"/>
                  <a:pt x="1167357" y="2091424"/>
                </a:cubicBezTo>
                <a:cubicBezTo>
                  <a:pt x="1167357" y="2079911"/>
                  <a:pt x="1184258" y="2086255"/>
                  <a:pt x="1196934" y="2089779"/>
                </a:cubicBezTo>
                <a:cubicBezTo>
                  <a:pt x="1209610" y="2093304"/>
                  <a:pt x="1237075" y="2104817"/>
                  <a:pt x="1237075" y="2104817"/>
                </a:cubicBezTo>
                <a:cubicBezTo>
                  <a:pt x="1227413" y="2086492"/>
                  <a:pt x="1216180" y="2069039"/>
                  <a:pt x="1203507" y="2052656"/>
                </a:cubicBezTo>
                <a:cubicBezTo>
                  <a:pt x="1183713" y="2036547"/>
                  <a:pt x="1160761" y="2024780"/>
                  <a:pt x="1136136" y="2018116"/>
                </a:cubicBezTo>
                <a:cubicBezTo>
                  <a:pt x="1118125" y="2016359"/>
                  <a:pt x="1101400" y="2007990"/>
                  <a:pt x="1089188" y="1994621"/>
                </a:cubicBezTo>
                <a:cubicBezTo>
                  <a:pt x="1080268" y="1980288"/>
                  <a:pt x="1070644" y="1961726"/>
                  <a:pt x="1064306" y="1949743"/>
                </a:cubicBezTo>
                <a:cubicBezTo>
                  <a:pt x="1057968" y="1937760"/>
                  <a:pt x="1030503" y="1923663"/>
                  <a:pt x="1024165" y="1910975"/>
                </a:cubicBezTo>
                <a:cubicBezTo>
                  <a:pt x="1017827" y="1898287"/>
                  <a:pt x="1019471" y="1873617"/>
                  <a:pt x="1010550" y="1860929"/>
                </a:cubicBezTo>
                <a:cubicBezTo>
                  <a:pt x="1003656" y="1847896"/>
                  <a:pt x="988494" y="1841587"/>
                  <a:pt x="974400" y="1845891"/>
                </a:cubicBezTo>
                <a:cubicBezTo>
                  <a:pt x="960081" y="1851060"/>
                  <a:pt x="955387" y="1838373"/>
                  <a:pt x="944119" y="1819811"/>
                </a:cubicBezTo>
                <a:cubicBezTo>
                  <a:pt x="933380" y="1805394"/>
                  <a:pt x="918204" y="1794907"/>
                  <a:pt x="900927" y="1789971"/>
                </a:cubicBezTo>
                <a:cubicBezTo>
                  <a:pt x="886615" y="1778134"/>
                  <a:pt x="875075" y="1763296"/>
                  <a:pt x="867124" y="1746503"/>
                </a:cubicBezTo>
                <a:cubicBezTo>
                  <a:pt x="852307" y="1723882"/>
                  <a:pt x="834277" y="1703541"/>
                  <a:pt x="813604" y="1686119"/>
                </a:cubicBezTo>
                <a:cubicBezTo>
                  <a:pt x="767559" y="1667193"/>
                  <a:pt x="720546" y="1650722"/>
                  <a:pt x="672760" y="1636777"/>
                </a:cubicBezTo>
                <a:cubicBezTo>
                  <a:pt x="656598" y="1639139"/>
                  <a:pt x="640246" y="1639926"/>
                  <a:pt x="623934" y="1639127"/>
                </a:cubicBezTo>
                <a:cubicBezTo>
                  <a:pt x="614309" y="1636073"/>
                  <a:pt x="581446" y="1607643"/>
                  <a:pt x="564779" y="1601769"/>
                </a:cubicBezTo>
                <a:cubicBezTo>
                  <a:pt x="548113" y="1595895"/>
                  <a:pt x="535906" y="1608347"/>
                  <a:pt x="527925" y="1627144"/>
                </a:cubicBezTo>
                <a:cubicBezTo>
                  <a:pt x="509404" y="1653093"/>
                  <a:pt x="485953" y="1675130"/>
                  <a:pt x="458911" y="1691993"/>
                </a:cubicBezTo>
                <a:cubicBezTo>
                  <a:pt x="437315" y="1706325"/>
                  <a:pt x="419710" y="1707735"/>
                  <a:pt x="421118" y="1700216"/>
                </a:cubicBezTo>
                <a:cubicBezTo>
                  <a:pt x="422205" y="1687456"/>
                  <a:pt x="424968" y="1674895"/>
                  <a:pt x="429334" y="1662858"/>
                </a:cubicBezTo>
                <a:cubicBezTo>
                  <a:pt x="436376" y="1645001"/>
                  <a:pt x="440367" y="1639362"/>
                  <a:pt x="462902" y="1628554"/>
                </a:cubicBezTo>
                <a:cubicBezTo>
                  <a:pt x="485437" y="1617746"/>
                  <a:pt x="484498" y="1616571"/>
                  <a:pt x="475813" y="1617276"/>
                </a:cubicBezTo>
                <a:cubicBezTo>
                  <a:pt x="467127" y="1617981"/>
                  <a:pt x="460555" y="1615866"/>
                  <a:pt x="478160" y="1605528"/>
                </a:cubicBezTo>
                <a:cubicBezTo>
                  <a:pt x="495766" y="1595190"/>
                  <a:pt x="503042" y="1593545"/>
                  <a:pt x="501634" y="1584616"/>
                </a:cubicBezTo>
                <a:cubicBezTo>
                  <a:pt x="500226" y="1575688"/>
                  <a:pt x="463137" y="1596599"/>
                  <a:pt x="439193" y="1615866"/>
                </a:cubicBezTo>
                <a:cubicBezTo>
                  <a:pt x="414989" y="1633937"/>
                  <a:pt x="394771" y="1656815"/>
                  <a:pt x="379804" y="1683065"/>
                </a:cubicBezTo>
                <a:cubicBezTo>
                  <a:pt x="359147" y="1717369"/>
                  <a:pt x="382386" y="1704681"/>
                  <a:pt x="364781" y="1727237"/>
                </a:cubicBezTo>
                <a:cubicBezTo>
                  <a:pt x="347175" y="1749793"/>
                  <a:pt x="287082" y="1795140"/>
                  <a:pt x="269241" y="1812292"/>
                </a:cubicBezTo>
                <a:cubicBezTo>
                  <a:pt x="232537" y="1838749"/>
                  <a:pt x="192321" y="1859942"/>
                  <a:pt x="149759" y="1875261"/>
                </a:cubicBezTo>
                <a:cubicBezTo>
                  <a:pt x="129597" y="1878997"/>
                  <a:pt x="110467" y="1887007"/>
                  <a:pt x="93656" y="1898757"/>
                </a:cubicBezTo>
                <a:cubicBezTo>
                  <a:pt x="79337" y="1910740"/>
                  <a:pt x="43421" y="1914499"/>
                  <a:pt x="55393" y="1906276"/>
                </a:cubicBezTo>
                <a:cubicBezTo>
                  <a:pt x="67365" y="1898052"/>
                  <a:pt x="89665" y="1879960"/>
                  <a:pt x="104923" y="1871267"/>
                </a:cubicBezTo>
                <a:cubicBezTo>
                  <a:pt x="126996" y="1860029"/>
                  <a:pt x="149729" y="1850142"/>
                  <a:pt x="172998" y="1841662"/>
                </a:cubicBezTo>
                <a:cubicBezTo>
                  <a:pt x="195919" y="1830530"/>
                  <a:pt x="216792" y="1815593"/>
                  <a:pt x="234735" y="1797490"/>
                </a:cubicBezTo>
                <a:cubicBezTo>
                  <a:pt x="249756" y="1779170"/>
                  <a:pt x="263185" y="1759595"/>
                  <a:pt x="274875" y="1738985"/>
                </a:cubicBezTo>
                <a:cubicBezTo>
                  <a:pt x="286143" y="1721128"/>
                  <a:pt x="288490" y="1712904"/>
                  <a:pt x="265251" y="1720423"/>
                </a:cubicBezTo>
                <a:cubicBezTo>
                  <a:pt x="245906" y="1726414"/>
                  <a:pt x="225206" y="1726414"/>
                  <a:pt x="205862" y="1720423"/>
                </a:cubicBezTo>
                <a:cubicBezTo>
                  <a:pt x="193890" y="1715724"/>
                  <a:pt x="162669" y="1734521"/>
                  <a:pt x="151402" y="1726297"/>
                </a:cubicBezTo>
                <a:cubicBezTo>
                  <a:pt x="140134" y="1718073"/>
                  <a:pt x="151402" y="1700921"/>
                  <a:pt x="145064" y="1692698"/>
                </a:cubicBezTo>
                <a:cubicBezTo>
                  <a:pt x="138726" y="1684474"/>
                  <a:pt x="112905" y="1689643"/>
                  <a:pt x="98116" y="1686589"/>
                </a:cubicBezTo>
                <a:cubicBezTo>
                  <a:pt x="83327" y="1683534"/>
                  <a:pt x="59619" y="1671082"/>
                  <a:pt x="59619" y="1648525"/>
                </a:cubicBezTo>
                <a:cubicBezTo>
                  <a:pt x="59619" y="1625969"/>
                  <a:pt x="43656" y="1606703"/>
                  <a:pt x="52576" y="1589551"/>
                </a:cubicBezTo>
                <a:cubicBezTo>
                  <a:pt x="61496" y="1572399"/>
                  <a:pt x="74172" y="1567934"/>
                  <a:pt x="88492" y="1558301"/>
                </a:cubicBezTo>
                <a:cubicBezTo>
                  <a:pt x="107951" y="1547251"/>
                  <a:pt x="129020" y="1539323"/>
                  <a:pt x="150932" y="1534805"/>
                </a:cubicBezTo>
                <a:cubicBezTo>
                  <a:pt x="161261" y="1532759"/>
                  <a:pt x="170604" y="1527298"/>
                  <a:pt x="177458" y="1519298"/>
                </a:cubicBezTo>
                <a:cubicBezTo>
                  <a:pt x="184735" y="1511779"/>
                  <a:pt x="160557" y="1484759"/>
                  <a:pt x="160557" y="1484759"/>
                </a:cubicBezTo>
                <a:lnTo>
                  <a:pt x="174172" y="1475830"/>
                </a:lnTo>
                <a:cubicBezTo>
                  <a:pt x="183796" y="1469956"/>
                  <a:pt x="176754" y="1457268"/>
                  <a:pt x="159853" y="1459383"/>
                </a:cubicBezTo>
                <a:cubicBezTo>
                  <a:pt x="142951" y="1461498"/>
                  <a:pt x="105862" y="1480529"/>
                  <a:pt x="83327" y="1485934"/>
                </a:cubicBezTo>
                <a:cubicBezTo>
                  <a:pt x="60792" y="1491338"/>
                  <a:pt x="30511" y="1488283"/>
                  <a:pt x="31215" y="1478650"/>
                </a:cubicBezTo>
                <a:cubicBezTo>
                  <a:pt x="31919" y="1469016"/>
                  <a:pt x="36849" y="1462908"/>
                  <a:pt x="28868" y="1455154"/>
                </a:cubicBezTo>
                <a:cubicBezTo>
                  <a:pt x="20886" y="1447400"/>
                  <a:pt x="14548" y="1439412"/>
                  <a:pt x="22530" y="1435887"/>
                </a:cubicBezTo>
                <a:cubicBezTo>
                  <a:pt x="30511" y="1432363"/>
                  <a:pt x="80276" y="1404403"/>
                  <a:pt x="80276" y="1404403"/>
                </a:cubicBezTo>
                <a:cubicBezTo>
                  <a:pt x="90058" y="1415382"/>
                  <a:pt x="103026" y="1423023"/>
                  <a:pt x="117365" y="1426254"/>
                </a:cubicBezTo>
                <a:cubicBezTo>
                  <a:pt x="136379" y="1428603"/>
                  <a:pt x="177223" y="1392655"/>
                  <a:pt x="177223" y="1392655"/>
                </a:cubicBezTo>
                <a:cubicBezTo>
                  <a:pt x="151637" y="1376912"/>
                  <a:pt x="157270" y="1372448"/>
                  <a:pt x="157270" y="1372448"/>
                </a:cubicBezTo>
                <a:cubicBezTo>
                  <a:pt x="139993" y="1372598"/>
                  <a:pt x="122776" y="1370385"/>
                  <a:pt x="106097" y="1365869"/>
                </a:cubicBezTo>
                <a:cubicBezTo>
                  <a:pt x="97457" y="1358783"/>
                  <a:pt x="91971" y="1348562"/>
                  <a:pt x="90839" y="1337439"/>
                </a:cubicBezTo>
                <a:cubicBezTo>
                  <a:pt x="88492" y="1327101"/>
                  <a:pt x="47647" y="1318877"/>
                  <a:pt x="58680" y="1301490"/>
                </a:cubicBezTo>
                <a:cubicBezTo>
                  <a:pt x="69712" y="1284103"/>
                  <a:pt x="90839" y="1277994"/>
                  <a:pt x="105628" y="1261312"/>
                </a:cubicBezTo>
                <a:cubicBezTo>
                  <a:pt x="120416" y="1244630"/>
                  <a:pt x="131214" y="1211971"/>
                  <a:pt x="170416" y="1194114"/>
                </a:cubicBezTo>
                <a:cubicBezTo>
                  <a:pt x="207263" y="1179967"/>
                  <a:pt x="243174" y="1163487"/>
                  <a:pt x="277927" y="1144772"/>
                </a:cubicBezTo>
                <a:cubicBezTo>
                  <a:pt x="298584" y="1129735"/>
                  <a:pt x="308208" y="1144772"/>
                  <a:pt x="316424" y="1146182"/>
                </a:cubicBezTo>
                <a:cubicBezTo>
                  <a:pt x="324640" y="1147592"/>
                  <a:pt x="373935" y="1144068"/>
                  <a:pt x="393184" y="1144068"/>
                </a:cubicBezTo>
                <a:cubicBezTo>
                  <a:pt x="412433" y="1144068"/>
                  <a:pt x="416658" y="1165684"/>
                  <a:pt x="422057" y="1170853"/>
                </a:cubicBezTo>
                <a:cubicBezTo>
                  <a:pt x="427456" y="1176022"/>
                  <a:pt x="597643" y="1181426"/>
                  <a:pt x="597643" y="1181426"/>
                </a:cubicBezTo>
                <a:cubicBezTo>
                  <a:pt x="655147" y="1181584"/>
                  <a:pt x="712597" y="1185035"/>
                  <a:pt x="769707" y="1191764"/>
                </a:cubicBezTo>
                <a:cubicBezTo>
                  <a:pt x="798111" y="1199988"/>
                  <a:pt x="849284" y="1222074"/>
                  <a:pt x="849284" y="1222074"/>
                </a:cubicBezTo>
                <a:cubicBezTo>
                  <a:pt x="880974" y="1217610"/>
                  <a:pt x="878157" y="1179077"/>
                  <a:pt x="897875" y="1179077"/>
                </a:cubicBezTo>
                <a:close/>
                <a:moveTo>
                  <a:pt x="2824152" y="312781"/>
                </a:moveTo>
                <a:cubicBezTo>
                  <a:pt x="2814504" y="348629"/>
                  <a:pt x="2787532" y="377231"/>
                  <a:pt x="2752321" y="388908"/>
                </a:cubicBezTo>
                <a:cubicBezTo>
                  <a:pt x="2694951" y="407463"/>
                  <a:pt x="2638754" y="429432"/>
                  <a:pt x="2584013" y="454697"/>
                </a:cubicBezTo>
                <a:cubicBezTo>
                  <a:pt x="2579083" y="457751"/>
                  <a:pt x="2590351" y="490646"/>
                  <a:pt x="2604670" y="507093"/>
                </a:cubicBezTo>
                <a:cubicBezTo>
                  <a:pt x="2618989" y="523540"/>
                  <a:pt x="2632839" y="534583"/>
                  <a:pt x="2645515" y="551030"/>
                </a:cubicBezTo>
                <a:cubicBezTo>
                  <a:pt x="2658191" y="567477"/>
                  <a:pt x="2680726" y="566067"/>
                  <a:pt x="2698566" y="583219"/>
                </a:cubicBezTo>
                <a:cubicBezTo>
                  <a:pt x="2716406" y="600372"/>
                  <a:pt x="2728847" y="594263"/>
                  <a:pt x="2776969" y="595202"/>
                </a:cubicBezTo>
                <a:cubicBezTo>
                  <a:pt x="2825091" y="596142"/>
                  <a:pt x="2812180" y="599667"/>
                  <a:pt x="2865936" y="602486"/>
                </a:cubicBezTo>
                <a:cubicBezTo>
                  <a:pt x="2919691" y="605306"/>
                  <a:pt x="2975794" y="610005"/>
                  <a:pt x="2994104" y="625982"/>
                </a:cubicBezTo>
                <a:cubicBezTo>
                  <a:pt x="3012413" y="641959"/>
                  <a:pt x="3038939" y="706808"/>
                  <a:pt x="3055840" y="745576"/>
                </a:cubicBezTo>
                <a:cubicBezTo>
                  <a:pt x="3072741" y="784345"/>
                  <a:pt x="3102788" y="848489"/>
                  <a:pt x="3102788" y="854598"/>
                </a:cubicBezTo>
                <a:cubicBezTo>
                  <a:pt x="3102788" y="860707"/>
                  <a:pt x="3084244" y="907698"/>
                  <a:pt x="3084244" y="914982"/>
                </a:cubicBezTo>
                <a:cubicBezTo>
                  <a:pt x="3087671" y="926674"/>
                  <a:pt x="3094056" y="937277"/>
                  <a:pt x="3102788" y="945762"/>
                </a:cubicBezTo>
                <a:cubicBezTo>
                  <a:pt x="3111474" y="956100"/>
                  <a:pt x="3106779" y="964324"/>
                  <a:pt x="3105136" y="973957"/>
                </a:cubicBezTo>
                <a:cubicBezTo>
                  <a:pt x="3106380" y="987035"/>
                  <a:pt x="3110206" y="999734"/>
                  <a:pt x="3116403" y="1011315"/>
                </a:cubicBezTo>
                <a:cubicBezTo>
                  <a:pt x="3118046" y="1014370"/>
                  <a:pt x="3141990" y="987820"/>
                  <a:pt x="3157248" y="982885"/>
                </a:cubicBezTo>
                <a:cubicBezTo>
                  <a:pt x="3172506" y="977951"/>
                  <a:pt x="3210065" y="1009906"/>
                  <a:pt x="3210065" y="1031522"/>
                </a:cubicBezTo>
                <a:cubicBezTo>
                  <a:pt x="3210065" y="1080629"/>
                  <a:pt x="3223445" y="1063946"/>
                  <a:pt x="3143633" y="1121981"/>
                </a:cubicBezTo>
                <a:cubicBezTo>
                  <a:pt x="3133070" y="1129500"/>
                  <a:pt x="3122741" y="1188240"/>
                  <a:pt x="3130722" y="1215965"/>
                </a:cubicBezTo>
                <a:cubicBezTo>
                  <a:pt x="3138704" y="1243690"/>
                  <a:pt x="3157952" y="1277994"/>
                  <a:pt x="3173210" y="1318407"/>
                </a:cubicBezTo>
                <a:cubicBezTo>
                  <a:pt x="3188468" y="1358820"/>
                  <a:pt x="3233304" y="1415446"/>
                  <a:pt x="3247858" y="1441526"/>
                </a:cubicBezTo>
                <a:cubicBezTo>
                  <a:pt x="3262411" y="1467607"/>
                  <a:pt x="3266167" y="1503555"/>
                  <a:pt x="3298327" y="1512014"/>
                </a:cubicBezTo>
                <a:cubicBezTo>
                  <a:pt x="3330486" y="1520472"/>
                  <a:pt x="3360768" y="1531516"/>
                  <a:pt x="3384007" y="1536685"/>
                </a:cubicBezTo>
                <a:cubicBezTo>
                  <a:pt x="3407246" y="1541854"/>
                  <a:pt x="3422504" y="1549373"/>
                  <a:pt x="3433537" y="1527756"/>
                </a:cubicBezTo>
                <a:cubicBezTo>
                  <a:pt x="3444570" y="1506140"/>
                  <a:pt x="3467340" y="1423904"/>
                  <a:pt x="3485649" y="1363285"/>
                </a:cubicBezTo>
                <a:cubicBezTo>
                  <a:pt x="3503959" y="1302665"/>
                  <a:pt x="3484006" y="1285513"/>
                  <a:pt x="3527433" y="1272121"/>
                </a:cubicBezTo>
                <a:cubicBezTo>
                  <a:pt x="3570860" y="1258728"/>
                  <a:pt x="3639639" y="1231707"/>
                  <a:pt x="3657949" y="1223484"/>
                </a:cubicBezTo>
                <a:cubicBezTo>
                  <a:pt x="3676258" y="1215260"/>
                  <a:pt x="3673206" y="1156286"/>
                  <a:pt x="3714051" y="1136784"/>
                </a:cubicBezTo>
                <a:cubicBezTo>
                  <a:pt x="3741868" y="1123809"/>
                  <a:pt x="3770882" y="1113579"/>
                  <a:pt x="3800671" y="1106239"/>
                </a:cubicBezTo>
                <a:cubicBezTo>
                  <a:pt x="3848909" y="1090502"/>
                  <a:pt x="3894731" y="1068122"/>
                  <a:pt x="3936820" y="1039746"/>
                </a:cubicBezTo>
                <a:cubicBezTo>
                  <a:pt x="3976960" y="1011551"/>
                  <a:pt x="3987993" y="1026353"/>
                  <a:pt x="4002547" y="1000272"/>
                </a:cubicBezTo>
                <a:cubicBezTo>
                  <a:pt x="4017101" y="974192"/>
                  <a:pt x="3987993" y="935894"/>
                  <a:pt x="3984941" y="897125"/>
                </a:cubicBezTo>
                <a:cubicBezTo>
                  <a:pt x="3981890" y="858357"/>
                  <a:pt x="3997617" y="856007"/>
                  <a:pt x="4005598" y="820998"/>
                </a:cubicBezTo>
                <a:cubicBezTo>
                  <a:pt x="4013580" y="785989"/>
                  <a:pt x="4017805" y="762729"/>
                  <a:pt x="4049025" y="738763"/>
                </a:cubicBezTo>
                <a:cubicBezTo>
                  <a:pt x="4080246" y="714797"/>
                  <a:pt x="4095974" y="701639"/>
                  <a:pt x="4091513" y="679083"/>
                </a:cubicBezTo>
                <a:cubicBezTo>
                  <a:pt x="4081419" y="653082"/>
                  <a:pt x="4074166" y="626060"/>
                  <a:pt x="4069917" y="598492"/>
                </a:cubicBezTo>
                <a:cubicBezTo>
                  <a:pt x="4069917" y="573821"/>
                  <a:pt x="4075316" y="587919"/>
                  <a:pt x="4062640" y="553615"/>
                </a:cubicBezTo>
                <a:cubicBezTo>
                  <a:pt x="4050387" y="531719"/>
                  <a:pt x="4050387" y="505023"/>
                  <a:pt x="4062640" y="483127"/>
                </a:cubicBezTo>
                <a:cubicBezTo>
                  <a:pt x="4074847" y="451172"/>
                  <a:pt x="4106771" y="459631"/>
                  <a:pt x="4104424" y="445063"/>
                </a:cubicBezTo>
                <a:cubicBezTo>
                  <a:pt x="4102077" y="430496"/>
                  <a:pt x="4053016" y="409350"/>
                  <a:pt x="4052312" y="369641"/>
                </a:cubicBezTo>
                <a:cubicBezTo>
                  <a:pt x="4049072" y="347729"/>
                  <a:pt x="4055199" y="325467"/>
                  <a:pt x="4069213" y="308317"/>
                </a:cubicBezTo>
                <a:cubicBezTo>
                  <a:pt x="4077194" y="298684"/>
                  <a:pt x="4158884" y="233835"/>
                  <a:pt x="4164518" y="227726"/>
                </a:cubicBezTo>
                <a:cubicBezTo>
                  <a:pt x="4170151" y="221617"/>
                  <a:pt x="4162874" y="204230"/>
                  <a:pt x="4203015" y="185903"/>
                </a:cubicBezTo>
                <a:cubicBezTo>
                  <a:pt x="4243155" y="167576"/>
                  <a:pt x="4256536" y="153949"/>
                  <a:pt x="4271794" y="147840"/>
                </a:cubicBezTo>
                <a:cubicBezTo>
                  <a:pt x="4287052" y="141731"/>
                  <a:pt x="4311230" y="142671"/>
                  <a:pt x="4264517" y="129278"/>
                </a:cubicBezTo>
                <a:cubicBezTo>
                  <a:pt x="4217803" y="115885"/>
                  <a:pt x="4207710" y="109776"/>
                  <a:pt x="4177428" y="113536"/>
                </a:cubicBezTo>
                <a:cubicBezTo>
                  <a:pt x="4147147" y="117295"/>
                  <a:pt x="4136583" y="134447"/>
                  <a:pt x="4081889" y="139616"/>
                </a:cubicBezTo>
                <a:cubicBezTo>
                  <a:pt x="4041631" y="144861"/>
                  <a:pt x="4002171" y="155204"/>
                  <a:pt x="3964519" y="170396"/>
                </a:cubicBezTo>
                <a:cubicBezTo>
                  <a:pt x="3964519" y="170396"/>
                  <a:pt x="3983063" y="153949"/>
                  <a:pt x="3967101" y="138206"/>
                </a:cubicBezTo>
                <a:cubicBezTo>
                  <a:pt x="3951139" y="122464"/>
                  <a:pt x="4008650" y="71008"/>
                  <a:pt x="4018274" y="64899"/>
                </a:cubicBezTo>
                <a:cubicBezTo>
                  <a:pt x="4027899" y="58790"/>
                  <a:pt x="3943627" y="39523"/>
                  <a:pt x="3898557" y="31300"/>
                </a:cubicBezTo>
                <a:cubicBezTo>
                  <a:pt x="3853487" y="23076"/>
                  <a:pt x="3768042" y="-3004"/>
                  <a:pt x="3718512" y="285"/>
                </a:cubicBezTo>
                <a:cubicBezTo>
                  <a:pt x="3668981" y="3575"/>
                  <a:pt x="3595742" y="3105"/>
                  <a:pt x="3571095" y="11328"/>
                </a:cubicBezTo>
                <a:cubicBezTo>
                  <a:pt x="3546447" y="19552"/>
                  <a:pt x="3549499" y="51741"/>
                  <a:pt x="3521330" y="53151"/>
                </a:cubicBezTo>
                <a:cubicBezTo>
                  <a:pt x="3493161" y="54561"/>
                  <a:pt x="3441284" y="36704"/>
                  <a:pt x="3401143" y="42813"/>
                </a:cubicBezTo>
                <a:cubicBezTo>
                  <a:pt x="3363209" y="51631"/>
                  <a:pt x="3326026" y="63335"/>
                  <a:pt x="3289876" y="77822"/>
                </a:cubicBezTo>
                <a:cubicBezTo>
                  <a:pt x="3282599" y="79467"/>
                  <a:pt x="3313350" y="98733"/>
                  <a:pt x="3335416" y="103197"/>
                </a:cubicBezTo>
                <a:cubicBezTo>
                  <a:pt x="3357481" y="107662"/>
                  <a:pt x="3382364" y="150189"/>
                  <a:pt x="3382364" y="150189"/>
                </a:cubicBezTo>
                <a:cubicBezTo>
                  <a:pt x="3382364" y="150189"/>
                  <a:pt x="3326261" y="131393"/>
                  <a:pt x="3269454" y="115650"/>
                </a:cubicBezTo>
                <a:cubicBezTo>
                  <a:pt x="3220745" y="105630"/>
                  <a:pt x="3170300" y="107972"/>
                  <a:pt x="3122741" y="122464"/>
                </a:cubicBezTo>
                <a:cubicBezTo>
                  <a:pt x="3090535" y="134394"/>
                  <a:pt x="3056779" y="141672"/>
                  <a:pt x="3022507" y="144080"/>
                </a:cubicBezTo>
                <a:cubicBezTo>
                  <a:pt x="2975559" y="146430"/>
                  <a:pt x="2923212" y="184493"/>
                  <a:pt x="2896921" y="202350"/>
                </a:cubicBezTo>
                <a:cubicBezTo>
                  <a:pt x="2870630" y="220207"/>
                  <a:pt x="2787767" y="268139"/>
                  <a:pt x="2767110" y="279417"/>
                </a:cubicBezTo>
                <a:cubicBezTo>
                  <a:pt x="2746453" y="290695"/>
                  <a:pt x="2754199" y="295629"/>
                  <a:pt x="2776734" y="302913"/>
                </a:cubicBezTo>
                <a:cubicBezTo>
                  <a:pt x="2799269" y="310197"/>
                  <a:pt x="2824152" y="312781"/>
                  <a:pt x="2824152" y="312781"/>
                </a:cubicBezTo>
                <a:close/>
                <a:moveTo>
                  <a:pt x="1636837" y="930255"/>
                </a:moveTo>
                <a:cubicBezTo>
                  <a:pt x="1643175" y="957510"/>
                  <a:pt x="1643175" y="996983"/>
                  <a:pt x="1628386" y="980066"/>
                </a:cubicBezTo>
                <a:cubicBezTo>
                  <a:pt x="1613598" y="963149"/>
                  <a:pt x="1601156" y="928610"/>
                  <a:pt x="1576978" y="942707"/>
                </a:cubicBezTo>
                <a:cubicBezTo>
                  <a:pt x="1552800" y="956805"/>
                  <a:pt x="1526979" y="952576"/>
                  <a:pt x="1530030" y="949521"/>
                </a:cubicBezTo>
                <a:cubicBezTo>
                  <a:pt x="1533082" y="946467"/>
                  <a:pt x="1530030" y="931664"/>
                  <a:pt x="1517119" y="927200"/>
                </a:cubicBezTo>
                <a:cubicBezTo>
                  <a:pt x="1504209" y="922736"/>
                  <a:pt x="1497401" y="929785"/>
                  <a:pt x="1484491" y="937068"/>
                </a:cubicBezTo>
                <a:cubicBezTo>
                  <a:pt x="1471580" y="944352"/>
                  <a:pt x="1431205" y="954690"/>
                  <a:pt x="1447636" y="941533"/>
                </a:cubicBezTo>
                <a:cubicBezTo>
                  <a:pt x="1464068" y="928375"/>
                  <a:pt x="1458904" y="921796"/>
                  <a:pt x="1453035" y="906759"/>
                </a:cubicBezTo>
                <a:cubicBezTo>
                  <a:pt x="1447167" y="891721"/>
                  <a:pt x="1406087" y="916627"/>
                  <a:pt x="1384961" y="933074"/>
                </a:cubicBezTo>
                <a:cubicBezTo>
                  <a:pt x="1365879" y="949554"/>
                  <a:pt x="1349276" y="968703"/>
                  <a:pt x="1335665" y="989934"/>
                </a:cubicBezTo>
                <a:cubicBezTo>
                  <a:pt x="1322285" y="1006381"/>
                  <a:pt x="1331910" y="1016955"/>
                  <a:pt x="1352332" y="1022829"/>
                </a:cubicBezTo>
                <a:cubicBezTo>
                  <a:pt x="1372754" y="1028703"/>
                  <a:pt x="1405148" y="1032697"/>
                  <a:pt x="1377919" y="1042800"/>
                </a:cubicBezTo>
                <a:cubicBezTo>
                  <a:pt x="1350689" y="1052903"/>
                  <a:pt x="1330971" y="1059717"/>
                  <a:pt x="1343647" y="1068176"/>
                </a:cubicBezTo>
                <a:cubicBezTo>
                  <a:pt x="1363137" y="1076679"/>
                  <a:pt x="1384747" y="1079054"/>
                  <a:pt x="1405618" y="1074990"/>
                </a:cubicBezTo>
                <a:cubicBezTo>
                  <a:pt x="1432831" y="1068279"/>
                  <a:pt x="1461268" y="1068279"/>
                  <a:pt x="1488481" y="1074990"/>
                </a:cubicBezTo>
                <a:cubicBezTo>
                  <a:pt x="1508476" y="1080892"/>
                  <a:pt x="1529145" y="1084207"/>
                  <a:pt x="1549983" y="1084858"/>
                </a:cubicBezTo>
                <a:cubicBezTo>
                  <a:pt x="1537471" y="1091596"/>
                  <a:pt x="1523892" y="1096126"/>
                  <a:pt x="1509842" y="1098251"/>
                </a:cubicBezTo>
                <a:cubicBezTo>
                  <a:pt x="1484256" y="1102715"/>
                  <a:pt x="1437308" y="1098251"/>
                  <a:pt x="1413130" y="1102715"/>
                </a:cubicBezTo>
                <a:cubicBezTo>
                  <a:pt x="1388951" y="1107179"/>
                  <a:pt x="1351158" y="1113758"/>
                  <a:pt x="1360783" y="1122686"/>
                </a:cubicBezTo>
                <a:cubicBezTo>
                  <a:pt x="1373700" y="1138715"/>
                  <a:pt x="1391242" y="1150367"/>
                  <a:pt x="1411017" y="1156051"/>
                </a:cubicBezTo>
                <a:cubicBezTo>
                  <a:pt x="1444115" y="1166389"/>
                  <a:pt x="1449984" y="1156051"/>
                  <a:pt x="1469702" y="1161455"/>
                </a:cubicBezTo>
                <a:cubicBezTo>
                  <a:pt x="1489420" y="1166859"/>
                  <a:pt x="1478857" y="1188945"/>
                  <a:pt x="1484256" y="1192469"/>
                </a:cubicBezTo>
                <a:cubicBezTo>
                  <a:pt x="1511260" y="1192542"/>
                  <a:pt x="1538161" y="1189147"/>
                  <a:pt x="1564302" y="1182366"/>
                </a:cubicBezTo>
                <a:cubicBezTo>
                  <a:pt x="1601861" y="1175552"/>
                  <a:pt x="1587776" y="1169443"/>
                  <a:pt x="1617353" y="1161924"/>
                </a:cubicBezTo>
                <a:cubicBezTo>
                  <a:pt x="1646931" y="1154406"/>
                  <a:pt x="1647635" y="1132085"/>
                  <a:pt x="1664301" y="1127151"/>
                </a:cubicBezTo>
                <a:cubicBezTo>
                  <a:pt x="1680968" y="1122216"/>
                  <a:pt x="1669231" y="1138664"/>
                  <a:pt x="1689419" y="1143598"/>
                </a:cubicBezTo>
                <a:cubicBezTo>
                  <a:pt x="1709606" y="1148532"/>
                  <a:pt x="1698573" y="1150177"/>
                  <a:pt x="1720404" y="1153466"/>
                </a:cubicBezTo>
                <a:cubicBezTo>
                  <a:pt x="1742235" y="1156755"/>
                  <a:pt x="1738010" y="1165449"/>
                  <a:pt x="1759371" y="1164039"/>
                </a:cubicBezTo>
                <a:cubicBezTo>
                  <a:pt x="1780732" y="1162629"/>
                  <a:pt x="1806319" y="1148062"/>
                  <a:pt x="1802563" y="1145477"/>
                </a:cubicBezTo>
                <a:cubicBezTo>
                  <a:pt x="1797810" y="1140466"/>
                  <a:pt x="1796188" y="1133248"/>
                  <a:pt x="1798338" y="1126681"/>
                </a:cubicBezTo>
                <a:cubicBezTo>
                  <a:pt x="1800451" y="1116812"/>
                  <a:pt x="1776977" y="1128560"/>
                  <a:pt x="1768526" y="1133729"/>
                </a:cubicBezTo>
                <a:cubicBezTo>
                  <a:pt x="1760075" y="1138898"/>
                  <a:pt x="1760545" y="1120102"/>
                  <a:pt x="1778620" y="1110234"/>
                </a:cubicBezTo>
                <a:cubicBezTo>
                  <a:pt x="1796695" y="1100365"/>
                  <a:pt x="1812892" y="1110234"/>
                  <a:pt x="1823455" y="1110234"/>
                </a:cubicBezTo>
                <a:cubicBezTo>
                  <a:pt x="1834018" y="1110234"/>
                  <a:pt x="1823455" y="1079454"/>
                  <a:pt x="1805380" y="1074520"/>
                </a:cubicBezTo>
                <a:cubicBezTo>
                  <a:pt x="1785336" y="1065598"/>
                  <a:pt x="1766294" y="1054572"/>
                  <a:pt x="1748573" y="1041625"/>
                </a:cubicBezTo>
                <a:cubicBezTo>
                  <a:pt x="1719935" y="1025648"/>
                  <a:pt x="1734723" y="1018129"/>
                  <a:pt x="1726273" y="997923"/>
                </a:cubicBezTo>
                <a:cubicBezTo>
                  <a:pt x="1717822" y="977716"/>
                  <a:pt x="1699512" y="915217"/>
                  <a:pt x="1683550" y="903939"/>
                </a:cubicBezTo>
                <a:cubicBezTo>
                  <a:pt x="1667588" y="892661"/>
                  <a:pt x="1650452" y="895950"/>
                  <a:pt x="1634489" y="885142"/>
                </a:cubicBezTo>
                <a:cubicBezTo>
                  <a:pt x="1632095" y="900177"/>
                  <a:pt x="1632896" y="915548"/>
                  <a:pt x="1636837" y="930255"/>
                </a:cubicBezTo>
                <a:close/>
                <a:moveTo>
                  <a:pt x="1193648" y="887962"/>
                </a:moveTo>
                <a:cubicBezTo>
                  <a:pt x="1200455" y="907698"/>
                  <a:pt x="1201629" y="895246"/>
                  <a:pt x="1187779" y="917332"/>
                </a:cubicBezTo>
                <a:cubicBezTo>
                  <a:pt x="1173929" y="939418"/>
                  <a:pt x="1181911" y="947172"/>
                  <a:pt x="1172286" y="964324"/>
                </a:cubicBezTo>
                <a:cubicBezTo>
                  <a:pt x="1162662" y="981476"/>
                  <a:pt x="1137075" y="1002622"/>
                  <a:pt x="1145056" y="1013430"/>
                </a:cubicBezTo>
                <a:cubicBezTo>
                  <a:pt x="1153038" y="1024238"/>
                  <a:pt x="1178624" y="1031052"/>
                  <a:pt x="1189188" y="1039511"/>
                </a:cubicBezTo>
                <a:cubicBezTo>
                  <a:pt x="1199751" y="1047969"/>
                  <a:pt x="1210549" y="1065356"/>
                  <a:pt x="1229798" y="1058777"/>
                </a:cubicBezTo>
                <a:cubicBezTo>
                  <a:pt x="1243394" y="1054257"/>
                  <a:pt x="1256459" y="1048268"/>
                  <a:pt x="1268764" y="1040920"/>
                </a:cubicBezTo>
                <a:cubicBezTo>
                  <a:pt x="1282145" y="1033872"/>
                  <a:pt x="1293412" y="1025883"/>
                  <a:pt x="1292238" y="1008496"/>
                </a:cubicBezTo>
                <a:cubicBezTo>
                  <a:pt x="1291065" y="991109"/>
                  <a:pt x="1292238" y="982651"/>
                  <a:pt x="1296464" y="985000"/>
                </a:cubicBezTo>
                <a:cubicBezTo>
                  <a:pt x="1300689" y="987350"/>
                  <a:pt x="1310313" y="994633"/>
                  <a:pt x="1314539" y="983120"/>
                </a:cubicBezTo>
                <a:cubicBezTo>
                  <a:pt x="1319135" y="970118"/>
                  <a:pt x="1326231" y="958144"/>
                  <a:pt x="1335431" y="947877"/>
                </a:cubicBezTo>
                <a:cubicBezTo>
                  <a:pt x="1344585" y="938713"/>
                  <a:pt x="1370642" y="929785"/>
                  <a:pt x="1382379" y="919446"/>
                </a:cubicBezTo>
                <a:cubicBezTo>
                  <a:pt x="1396235" y="910250"/>
                  <a:pt x="1409273" y="899872"/>
                  <a:pt x="1421345" y="888432"/>
                </a:cubicBezTo>
                <a:cubicBezTo>
                  <a:pt x="1427214" y="879503"/>
                  <a:pt x="1410547" y="872690"/>
                  <a:pt x="1400454" y="868695"/>
                </a:cubicBezTo>
                <a:cubicBezTo>
                  <a:pt x="1390360" y="864701"/>
                  <a:pt x="1380031" y="846139"/>
                  <a:pt x="1356557" y="846139"/>
                </a:cubicBezTo>
                <a:cubicBezTo>
                  <a:pt x="1333083" y="846139"/>
                  <a:pt x="1320173" y="863996"/>
                  <a:pt x="1321111" y="856007"/>
                </a:cubicBezTo>
                <a:cubicBezTo>
                  <a:pt x="1322050" y="848019"/>
                  <a:pt x="1305149" y="844024"/>
                  <a:pt x="1295525" y="840735"/>
                </a:cubicBezTo>
                <a:cubicBezTo>
                  <a:pt x="1280161" y="833773"/>
                  <a:pt x="1263004" y="831802"/>
                  <a:pt x="1246464" y="835096"/>
                </a:cubicBezTo>
                <a:cubicBezTo>
                  <a:pt x="1223659" y="837072"/>
                  <a:pt x="1201098" y="841243"/>
                  <a:pt x="1179094" y="847549"/>
                </a:cubicBezTo>
                <a:cubicBezTo>
                  <a:pt x="1158202" y="854598"/>
                  <a:pt x="1186605" y="867990"/>
                  <a:pt x="1193648" y="887962"/>
                </a:cubicBezTo>
                <a:close/>
                <a:moveTo>
                  <a:pt x="1888948" y="1126446"/>
                </a:moveTo>
                <a:cubicBezTo>
                  <a:pt x="1885896" y="1130910"/>
                  <a:pt x="1871812" y="1135374"/>
                  <a:pt x="1863361" y="1145242"/>
                </a:cubicBezTo>
                <a:cubicBezTo>
                  <a:pt x="1854910" y="1155111"/>
                  <a:pt x="1881436" y="1149707"/>
                  <a:pt x="1890121" y="1152761"/>
                </a:cubicBezTo>
                <a:cubicBezTo>
                  <a:pt x="1898807" y="1155816"/>
                  <a:pt x="1905145" y="1164039"/>
                  <a:pt x="1911952" y="1166624"/>
                </a:cubicBezTo>
                <a:cubicBezTo>
                  <a:pt x="1931896" y="1170313"/>
                  <a:pt x="1952438" y="1169105"/>
                  <a:pt x="1971811" y="1163099"/>
                </a:cubicBezTo>
                <a:cubicBezTo>
                  <a:pt x="1987304" y="1155816"/>
                  <a:pt x="1988947" y="1153231"/>
                  <a:pt x="1987304" y="1149707"/>
                </a:cubicBezTo>
                <a:cubicBezTo>
                  <a:pt x="1971496" y="1132038"/>
                  <a:pt x="1953142" y="1116831"/>
                  <a:pt x="1932844" y="1104594"/>
                </a:cubicBezTo>
                <a:cubicBezTo>
                  <a:pt x="1909370" y="1092612"/>
                  <a:pt x="1909370" y="1092142"/>
                  <a:pt x="1905145" y="1095196"/>
                </a:cubicBezTo>
                <a:cubicBezTo>
                  <a:pt x="1900919" y="1098251"/>
                  <a:pt x="1892234" y="1121746"/>
                  <a:pt x="1888948" y="1126446"/>
                </a:cubicBezTo>
                <a:close/>
                <a:moveTo>
                  <a:pt x="1788009" y="893131"/>
                </a:moveTo>
                <a:cubicBezTo>
                  <a:pt x="1773456" y="900415"/>
                  <a:pt x="1762892" y="909108"/>
                  <a:pt x="1788009" y="921561"/>
                </a:cubicBezTo>
                <a:cubicBezTo>
                  <a:pt x="1805171" y="931441"/>
                  <a:pt x="1821570" y="942595"/>
                  <a:pt x="1837070" y="954925"/>
                </a:cubicBezTo>
                <a:cubicBezTo>
                  <a:pt x="1853737" y="965263"/>
                  <a:pt x="1860544" y="995103"/>
                  <a:pt x="1895286" y="981711"/>
                </a:cubicBezTo>
                <a:cubicBezTo>
                  <a:pt x="1930027" y="968318"/>
                  <a:pt x="1943877" y="952341"/>
                  <a:pt x="1948806" y="938478"/>
                </a:cubicBezTo>
                <a:cubicBezTo>
                  <a:pt x="1953736" y="924616"/>
                  <a:pt x="1943877" y="921561"/>
                  <a:pt x="1935426" y="908403"/>
                </a:cubicBezTo>
                <a:cubicBezTo>
                  <a:pt x="1926975" y="895246"/>
                  <a:pt x="1924863" y="890311"/>
                  <a:pt x="1906553" y="893131"/>
                </a:cubicBezTo>
                <a:cubicBezTo>
                  <a:pt x="1888243" y="895950"/>
                  <a:pt x="1883079" y="895011"/>
                  <a:pt x="1883079" y="895011"/>
                </a:cubicBezTo>
                <a:cubicBezTo>
                  <a:pt x="1891793" y="885248"/>
                  <a:pt x="1902316" y="877269"/>
                  <a:pt x="1914065" y="871515"/>
                </a:cubicBezTo>
                <a:cubicBezTo>
                  <a:pt x="1933313" y="862116"/>
                  <a:pt x="1917351" y="855537"/>
                  <a:pt x="1926271" y="846609"/>
                </a:cubicBezTo>
                <a:cubicBezTo>
                  <a:pt x="1935191" y="837681"/>
                  <a:pt x="1902797" y="833216"/>
                  <a:pt x="1889652" y="836741"/>
                </a:cubicBezTo>
                <a:cubicBezTo>
                  <a:pt x="1876506" y="840265"/>
                  <a:pt x="1875098" y="836741"/>
                  <a:pt x="1852093" y="834626"/>
                </a:cubicBezTo>
                <a:cubicBezTo>
                  <a:pt x="1829089" y="832511"/>
                  <a:pt x="1792939" y="854598"/>
                  <a:pt x="1794347" y="862116"/>
                </a:cubicBezTo>
                <a:cubicBezTo>
                  <a:pt x="1795756" y="869635"/>
                  <a:pt x="1813127" y="866581"/>
                  <a:pt x="1829089" y="875509"/>
                </a:cubicBezTo>
                <a:cubicBezTo>
                  <a:pt x="1845051" y="884437"/>
                  <a:pt x="1849981" y="883498"/>
                  <a:pt x="1834018" y="908873"/>
                </a:cubicBezTo>
                <a:cubicBezTo>
                  <a:pt x="1818056" y="934249"/>
                  <a:pt x="1810544" y="902999"/>
                  <a:pt x="1803972" y="899005"/>
                </a:cubicBezTo>
                <a:cubicBezTo>
                  <a:pt x="1797399" y="895011"/>
                  <a:pt x="1803033" y="885847"/>
                  <a:pt x="1788009" y="893131"/>
                </a:cubicBezTo>
                <a:close/>
                <a:moveTo>
                  <a:pt x="1685428" y="847549"/>
                </a:moveTo>
                <a:cubicBezTo>
                  <a:pt x="1661954" y="849898"/>
                  <a:pt x="1653503" y="866346"/>
                  <a:pt x="1661954" y="868930"/>
                </a:cubicBezTo>
                <a:cubicBezTo>
                  <a:pt x="1670405" y="871515"/>
                  <a:pt x="1676743" y="866346"/>
                  <a:pt x="1691297" y="881853"/>
                </a:cubicBezTo>
                <a:cubicBezTo>
                  <a:pt x="1705850" y="897360"/>
                  <a:pt x="1718526" y="905349"/>
                  <a:pt x="1724395" y="880443"/>
                </a:cubicBezTo>
                <a:cubicBezTo>
                  <a:pt x="1730263" y="855537"/>
                  <a:pt x="1722282" y="844024"/>
                  <a:pt x="1685428" y="847549"/>
                </a:cubicBezTo>
                <a:close/>
                <a:moveTo>
                  <a:pt x="1299750" y="654882"/>
                </a:moveTo>
                <a:cubicBezTo>
                  <a:pt x="1272990" y="676263"/>
                  <a:pt x="1267825" y="693181"/>
                  <a:pt x="1246934" y="706573"/>
                </a:cubicBezTo>
                <a:cubicBezTo>
                  <a:pt x="1226042" y="719966"/>
                  <a:pt x="1230971" y="731479"/>
                  <a:pt x="1238014" y="738998"/>
                </a:cubicBezTo>
                <a:cubicBezTo>
                  <a:pt x="1245056" y="746516"/>
                  <a:pt x="1265713" y="738998"/>
                  <a:pt x="1275337" y="733594"/>
                </a:cubicBezTo>
                <a:cubicBezTo>
                  <a:pt x="1284962" y="728189"/>
                  <a:pt x="1292943" y="716207"/>
                  <a:pt x="1298811" y="723490"/>
                </a:cubicBezTo>
                <a:cubicBezTo>
                  <a:pt x="1304680" y="730774"/>
                  <a:pt x="1329327" y="698115"/>
                  <a:pt x="1338952" y="687307"/>
                </a:cubicBezTo>
                <a:cubicBezTo>
                  <a:pt x="1346255" y="678049"/>
                  <a:pt x="1355567" y="670577"/>
                  <a:pt x="1366182" y="665455"/>
                </a:cubicBezTo>
                <a:cubicBezTo>
                  <a:pt x="1368764" y="665455"/>
                  <a:pt x="1357027" y="678378"/>
                  <a:pt x="1361252" y="688951"/>
                </a:cubicBezTo>
                <a:cubicBezTo>
                  <a:pt x="1365477" y="699524"/>
                  <a:pt x="1384726" y="699994"/>
                  <a:pt x="1401862" y="681902"/>
                </a:cubicBezTo>
                <a:cubicBezTo>
                  <a:pt x="1418998" y="663811"/>
                  <a:pt x="1403505" y="647598"/>
                  <a:pt x="1416885" y="633736"/>
                </a:cubicBezTo>
                <a:cubicBezTo>
                  <a:pt x="1430266" y="619873"/>
                  <a:pt x="1440359" y="621753"/>
                  <a:pt x="1415242" y="610240"/>
                </a:cubicBezTo>
                <a:cubicBezTo>
                  <a:pt x="1399658" y="601551"/>
                  <a:pt x="1380135" y="604873"/>
                  <a:pt x="1368294" y="618228"/>
                </a:cubicBezTo>
                <a:cubicBezTo>
                  <a:pt x="1342966" y="625085"/>
                  <a:pt x="1319525" y="637620"/>
                  <a:pt x="1299750" y="654882"/>
                </a:cubicBezTo>
                <a:close/>
                <a:moveTo>
                  <a:pt x="1462660" y="688716"/>
                </a:moveTo>
                <a:cubicBezTo>
                  <a:pt x="1446193" y="689882"/>
                  <a:pt x="1430174" y="694611"/>
                  <a:pt x="1415712" y="702579"/>
                </a:cubicBezTo>
                <a:cubicBezTo>
                  <a:pt x="1395221" y="714663"/>
                  <a:pt x="1380299" y="734324"/>
                  <a:pt x="1374163" y="757324"/>
                </a:cubicBezTo>
                <a:cubicBezTo>
                  <a:pt x="1368294" y="772832"/>
                  <a:pt x="1376745" y="772832"/>
                  <a:pt x="1399749" y="780820"/>
                </a:cubicBezTo>
                <a:cubicBezTo>
                  <a:pt x="1423505" y="789946"/>
                  <a:pt x="1450326" y="779855"/>
                  <a:pt x="1462190" y="757324"/>
                </a:cubicBezTo>
                <a:cubicBezTo>
                  <a:pt x="1469702" y="735708"/>
                  <a:pt x="1478857" y="762259"/>
                  <a:pt x="1474631" y="773067"/>
                </a:cubicBezTo>
                <a:cubicBezTo>
                  <a:pt x="1470406" y="783875"/>
                  <a:pt x="1490594" y="773067"/>
                  <a:pt x="1500218" y="769072"/>
                </a:cubicBezTo>
                <a:cubicBezTo>
                  <a:pt x="1513387" y="764984"/>
                  <a:pt x="1527047" y="762691"/>
                  <a:pt x="1540828" y="762259"/>
                </a:cubicBezTo>
                <a:cubicBezTo>
                  <a:pt x="1526481" y="774549"/>
                  <a:pt x="1509904" y="783964"/>
                  <a:pt x="1492002" y="789984"/>
                </a:cubicBezTo>
                <a:cubicBezTo>
                  <a:pt x="1474908" y="795919"/>
                  <a:pt x="1457416" y="800630"/>
                  <a:pt x="1439655" y="804081"/>
                </a:cubicBezTo>
                <a:cubicBezTo>
                  <a:pt x="1432848" y="804081"/>
                  <a:pt x="1446228" y="815359"/>
                  <a:pt x="1475570" y="821468"/>
                </a:cubicBezTo>
                <a:cubicBezTo>
                  <a:pt x="1504913" y="827577"/>
                  <a:pt x="1522518" y="803611"/>
                  <a:pt x="1564772" y="787634"/>
                </a:cubicBezTo>
                <a:cubicBezTo>
                  <a:pt x="1607025" y="771657"/>
                  <a:pt x="1604912" y="768602"/>
                  <a:pt x="1618762" y="772597"/>
                </a:cubicBezTo>
                <a:cubicBezTo>
                  <a:pt x="1632612" y="776591"/>
                  <a:pt x="1647635" y="765783"/>
                  <a:pt x="1665710" y="761554"/>
                </a:cubicBezTo>
                <a:cubicBezTo>
                  <a:pt x="1683785" y="757324"/>
                  <a:pt x="1689184" y="764138"/>
                  <a:pt x="1697165" y="738058"/>
                </a:cubicBezTo>
                <a:cubicBezTo>
                  <a:pt x="1705146" y="711977"/>
                  <a:pt x="1718057" y="688246"/>
                  <a:pt x="1693879" y="686837"/>
                </a:cubicBezTo>
                <a:cubicBezTo>
                  <a:pt x="1669700" y="685427"/>
                  <a:pt x="1668292" y="685192"/>
                  <a:pt x="1665006" y="712682"/>
                </a:cubicBezTo>
                <a:cubicBezTo>
                  <a:pt x="1661719" y="740172"/>
                  <a:pt x="1659607" y="723255"/>
                  <a:pt x="1659607" y="723255"/>
                </a:cubicBezTo>
                <a:cubicBezTo>
                  <a:pt x="1659607" y="723255"/>
                  <a:pt x="1643644" y="699759"/>
                  <a:pt x="1634020" y="686837"/>
                </a:cubicBezTo>
                <a:cubicBezTo>
                  <a:pt x="1625849" y="672175"/>
                  <a:pt x="1616752" y="658049"/>
                  <a:pt x="1606790" y="644544"/>
                </a:cubicBezTo>
                <a:cubicBezTo>
                  <a:pt x="1596227" y="633971"/>
                  <a:pt x="1591297" y="649008"/>
                  <a:pt x="1574865" y="668040"/>
                </a:cubicBezTo>
                <a:cubicBezTo>
                  <a:pt x="1558434" y="687072"/>
                  <a:pt x="1571579" y="693415"/>
                  <a:pt x="1588246" y="701404"/>
                </a:cubicBezTo>
                <a:cubicBezTo>
                  <a:pt x="1604912" y="709393"/>
                  <a:pt x="1616414" y="729834"/>
                  <a:pt x="1608433" y="735238"/>
                </a:cubicBezTo>
                <a:cubicBezTo>
                  <a:pt x="1600452" y="740642"/>
                  <a:pt x="1591297" y="735238"/>
                  <a:pt x="1561485" y="737823"/>
                </a:cubicBezTo>
                <a:cubicBezTo>
                  <a:pt x="1531673" y="740407"/>
                  <a:pt x="1531908" y="728424"/>
                  <a:pt x="1523457" y="724430"/>
                </a:cubicBezTo>
                <a:cubicBezTo>
                  <a:pt x="1515007" y="720436"/>
                  <a:pt x="1537777" y="711977"/>
                  <a:pt x="1505148" y="698585"/>
                </a:cubicBezTo>
                <a:cubicBezTo>
                  <a:pt x="1472519" y="685192"/>
                  <a:pt x="1473458" y="688246"/>
                  <a:pt x="1462660" y="688716"/>
                </a:cubicBezTo>
                <a:close/>
                <a:moveTo>
                  <a:pt x="1363834" y="714562"/>
                </a:moveTo>
                <a:cubicBezTo>
                  <a:pt x="1346257" y="723885"/>
                  <a:pt x="1330384" y="736119"/>
                  <a:pt x="1316886" y="750746"/>
                </a:cubicBezTo>
                <a:cubicBezTo>
                  <a:pt x="1310313" y="760849"/>
                  <a:pt x="1323694" y="759204"/>
                  <a:pt x="1337074" y="758734"/>
                </a:cubicBezTo>
                <a:cubicBezTo>
                  <a:pt x="1350454" y="758264"/>
                  <a:pt x="1352801" y="733828"/>
                  <a:pt x="1363834" y="714562"/>
                </a:cubicBezTo>
                <a:close/>
                <a:moveTo>
                  <a:pt x="1448341" y="648538"/>
                </a:moveTo>
                <a:cubicBezTo>
                  <a:pt x="1437308" y="653472"/>
                  <a:pt x="1437308" y="657232"/>
                  <a:pt x="1455383" y="659346"/>
                </a:cubicBezTo>
                <a:cubicBezTo>
                  <a:pt x="1473458" y="661461"/>
                  <a:pt x="1483552" y="653472"/>
                  <a:pt x="1478857" y="645954"/>
                </a:cubicBezTo>
                <a:cubicBezTo>
                  <a:pt x="1474162" y="638435"/>
                  <a:pt x="1457261" y="644544"/>
                  <a:pt x="1448341" y="648538"/>
                </a:cubicBezTo>
                <a:close/>
                <a:moveTo>
                  <a:pt x="1539420" y="554554"/>
                </a:moveTo>
                <a:cubicBezTo>
                  <a:pt x="1522002" y="557611"/>
                  <a:pt x="1505481" y="564512"/>
                  <a:pt x="1491063" y="574761"/>
                </a:cubicBezTo>
                <a:cubicBezTo>
                  <a:pt x="1489749" y="584827"/>
                  <a:pt x="1491725" y="595047"/>
                  <a:pt x="1496697" y="603896"/>
                </a:cubicBezTo>
                <a:cubicBezTo>
                  <a:pt x="1502096" y="613999"/>
                  <a:pt x="1503974" y="615409"/>
                  <a:pt x="1533786" y="607655"/>
                </a:cubicBezTo>
                <a:cubicBezTo>
                  <a:pt x="1563598" y="599902"/>
                  <a:pt x="1584255" y="584159"/>
                  <a:pt x="1574396" y="581340"/>
                </a:cubicBezTo>
                <a:cubicBezTo>
                  <a:pt x="1566208" y="577865"/>
                  <a:pt x="1557821" y="574883"/>
                  <a:pt x="1549279" y="572411"/>
                </a:cubicBezTo>
                <a:cubicBezTo>
                  <a:pt x="1540593" y="571237"/>
                  <a:pt x="1557025" y="566537"/>
                  <a:pt x="1576743" y="560193"/>
                </a:cubicBezTo>
                <a:cubicBezTo>
                  <a:pt x="1596462" y="553850"/>
                  <a:pt x="1603504" y="543276"/>
                  <a:pt x="1539420" y="554085"/>
                </a:cubicBezTo>
                <a:close/>
                <a:moveTo>
                  <a:pt x="1438247" y="570297"/>
                </a:moveTo>
                <a:cubicBezTo>
                  <a:pt x="1429796" y="574056"/>
                  <a:pt x="1426744" y="574056"/>
                  <a:pt x="1444350" y="580870"/>
                </a:cubicBezTo>
                <a:cubicBezTo>
                  <a:pt x="1461955" y="587684"/>
                  <a:pt x="1480969" y="587214"/>
                  <a:pt x="1478622" y="580870"/>
                </a:cubicBezTo>
                <a:cubicBezTo>
                  <a:pt x="1470533" y="566664"/>
                  <a:pt x="1452472" y="561711"/>
                  <a:pt x="1438280" y="569808"/>
                </a:cubicBezTo>
                <a:cubicBezTo>
                  <a:pt x="1438268" y="569815"/>
                  <a:pt x="1438259" y="569820"/>
                  <a:pt x="1438247" y="569827"/>
                </a:cubicBezTo>
                <a:close/>
                <a:moveTo>
                  <a:pt x="1507026" y="521190"/>
                </a:moveTo>
                <a:cubicBezTo>
                  <a:pt x="1496664" y="525988"/>
                  <a:pt x="1488345" y="534315"/>
                  <a:pt x="1483552" y="544686"/>
                </a:cubicBezTo>
                <a:cubicBezTo>
                  <a:pt x="1479796" y="549620"/>
                  <a:pt x="1502566" y="541397"/>
                  <a:pt x="1512894" y="538812"/>
                </a:cubicBezTo>
                <a:cubicBezTo>
                  <a:pt x="1523223" y="536228"/>
                  <a:pt x="1525570" y="542572"/>
                  <a:pt x="1536368" y="533643"/>
                </a:cubicBezTo>
                <a:cubicBezTo>
                  <a:pt x="1547166" y="524715"/>
                  <a:pt x="1566415" y="533643"/>
                  <a:pt x="1584725" y="529884"/>
                </a:cubicBezTo>
                <a:cubicBezTo>
                  <a:pt x="1603034" y="526124"/>
                  <a:pt x="1605851" y="513906"/>
                  <a:pt x="1601861" y="503568"/>
                </a:cubicBezTo>
                <a:cubicBezTo>
                  <a:pt x="1597870" y="493230"/>
                  <a:pt x="1554913" y="501689"/>
                  <a:pt x="1507026" y="520720"/>
                </a:cubicBezTo>
                <a:close/>
                <a:moveTo>
                  <a:pt x="1688245" y="566302"/>
                </a:moveTo>
                <a:cubicBezTo>
                  <a:pt x="1683315" y="568652"/>
                  <a:pt x="1684958" y="576406"/>
                  <a:pt x="1688245" y="585569"/>
                </a:cubicBezTo>
                <a:cubicBezTo>
                  <a:pt x="1691531" y="594733"/>
                  <a:pt x="1693644" y="592618"/>
                  <a:pt x="1702799" y="596142"/>
                </a:cubicBezTo>
                <a:cubicBezTo>
                  <a:pt x="1710217" y="599265"/>
                  <a:pt x="1717045" y="603635"/>
                  <a:pt x="1722986" y="609065"/>
                </a:cubicBezTo>
                <a:cubicBezTo>
                  <a:pt x="1725099" y="611180"/>
                  <a:pt x="1726508" y="612120"/>
                  <a:pt x="1730263" y="602956"/>
                </a:cubicBezTo>
                <a:cubicBezTo>
                  <a:pt x="1734019" y="593793"/>
                  <a:pt x="1728385" y="595672"/>
                  <a:pt x="1718292" y="583689"/>
                </a:cubicBezTo>
                <a:cubicBezTo>
                  <a:pt x="1708198" y="571706"/>
                  <a:pt x="1700921" y="559489"/>
                  <a:pt x="1688245" y="565833"/>
                </a:cubicBezTo>
                <a:close/>
                <a:moveTo>
                  <a:pt x="1749982" y="644309"/>
                </a:moveTo>
                <a:cubicBezTo>
                  <a:pt x="1740489" y="642255"/>
                  <a:pt x="1730580" y="644779"/>
                  <a:pt x="1723221" y="651123"/>
                </a:cubicBezTo>
                <a:cubicBezTo>
                  <a:pt x="1718057" y="653472"/>
                  <a:pt x="1725803" y="659346"/>
                  <a:pt x="1729324" y="669920"/>
                </a:cubicBezTo>
                <a:cubicBezTo>
                  <a:pt x="1732845" y="680493"/>
                  <a:pt x="1729324" y="684252"/>
                  <a:pt x="1750216" y="685662"/>
                </a:cubicBezTo>
                <a:cubicBezTo>
                  <a:pt x="1771108" y="687072"/>
                  <a:pt x="1776507" y="683547"/>
                  <a:pt x="1778150" y="670624"/>
                </a:cubicBezTo>
                <a:cubicBezTo>
                  <a:pt x="1779793" y="657702"/>
                  <a:pt x="1762657" y="647363"/>
                  <a:pt x="1749982" y="643839"/>
                </a:cubicBezTo>
                <a:close/>
                <a:moveTo>
                  <a:pt x="1828619" y="667805"/>
                </a:moveTo>
                <a:cubicBezTo>
                  <a:pt x="1816178" y="658641"/>
                  <a:pt x="1810075" y="651123"/>
                  <a:pt x="1797164" y="656292"/>
                </a:cubicBezTo>
                <a:cubicBezTo>
                  <a:pt x="1784254" y="661461"/>
                  <a:pt x="1795052" y="668040"/>
                  <a:pt x="1795052" y="671564"/>
                </a:cubicBezTo>
                <a:cubicBezTo>
                  <a:pt x="1795052" y="675089"/>
                  <a:pt x="1810544" y="671564"/>
                  <a:pt x="1810779" y="679553"/>
                </a:cubicBezTo>
                <a:cubicBezTo>
                  <a:pt x="1811014" y="687541"/>
                  <a:pt x="1815709" y="691301"/>
                  <a:pt x="1797164" y="692476"/>
                </a:cubicBezTo>
                <a:cubicBezTo>
                  <a:pt x="1778620" y="693650"/>
                  <a:pt x="1773690" y="692476"/>
                  <a:pt x="1766179" y="698115"/>
                </a:cubicBezTo>
                <a:cubicBezTo>
                  <a:pt x="1758667" y="703754"/>
                  <a:pt x="1780028" y="698115"/>
                  <a:pt x="1786366" y="705868"/>
                </a:cubicBezTo>
                <a:cubicBezTo>
                  <a:pt x="1792704" y="713622"/>
                  <a:pt x="1803737" y="715267"/>
                  <a:pt x="1821577" y="712682"/>
                </a:cubicBezTo>
                <a:lnTo>
                  <a:pt x="1863830" y="705163"/>
                </a:lnTo>
                <a:cubicBezTo>
                  <a:pt x="1857084" y="711627"/>
                  <a:pt x="1850955" y="718707"/>
                  <a:pt x="1845521" y="726310"/>
                </a:cubicBezTo>
                <a:cubicBezTo>
                  <a:pt x="1840122" y="735003"/>
                  <a:pt x="1838009" y="747456"/>
                  <a:pt x="1847399" y="753565"/>
                </a:cubicBezTo>
                <a:cubicBezTo>
                  <a:pt x="1856788" y="759674"/>
                  <a:pt x="1857727" y="747221"/>
                  <a:pt x="1883783" y="746751"/>
                </a:cubicBezTo>
                <a:cubicBezTo>
                  <a:pt x="1896595" y="748121"/>
                  <a:pt x="1909231" y="742903"/>
                  <a:pt x="1917351" y="732889"/>
                </a:cubicBezTo>
                <a:cubicBezTo>
                  <a:pt x="1913175" y="727574"/>
                  <a:pt x="1911314" y="720798"/>
                  <a:pt x="1912187" y="714092"/>
                </a:cubicBezTo>
                <a:cubicBezTo>
                  <a:pt x="1913098" y="708805"/>
                  <a:pt x="1913098" y="703401"/>
                  <a:pt x="1912187" y="698115"/>
                </a:cubicBezTo>
                <a:cubicBezTo>
                  <a:pt x="1916769" y="701284"/>
                  <a:pt x="1921086" y="704820"/>
                  <a:pt x="1925098" y="708688"/>
                </a:cubicBezTo>
                <a:cubicBezTo>
                  <a:pt x="1925098" y="708688"/>
                  <a:pt x="1923220" y="700934"/>
                  <a:pt x="1919464" y="687072"/>
                </a:cubicBezTo>
                <a:cubicBezTo>
                  <a:pt x="1915708" y="673209"/>
                  <a:pt x="1919464" y="672034"/>
                  <a:pt x="1914534" y="653237"/>
                </a:cubicBezTo>
                <a:cubicBezTo>
                  <a:pt x="1909605" y="634441"/>
                  <a:pt x="1911483" y="629741"/>
                  <a:pt x="1891060" y="629741"/>
                </a:cubicBezTo>
                <a:cubicBezTo>
                  <a:pt x="1870638" y="629741"/>
                  <a:pt x="1858197" y="637025"/>
                  <a:pt x="1842000" y="637025"/>
                </a:cubicBezTo>
                <a:cubicBezTo>
                  <a:pt x="1825803" y="637025"/>
                  <a:pt x="1818526" y="640080"/>
                  <a:pt x="1830967" y="645954"/>
                </a:cubicBezTo>
                <a:cubicBezTo>
                  <a:pt x="1843408" y="651828"/>
                  <a:pt x="1844347" y="659111"/>
                  <a:pt x="1849746" y="665925"/>
                </a:cubicBezTo>
                <a:cubicBezTo>
                  <a:pt x="1853298" y="672727"/>
                  <a:pt x="1855000" y="680345"/>
                  <a:pt x="1854676" y="688011"/>
                </a:cubicBezTo>
                <a:cubicBezTo>
                  <a:pt x="1854676" y="688011"/>
                  <a:pt x="1828619" y="667335"/>
                  <a:pt x="1828619" y="667335"/>
                </a:cubicBezTo>
                <a:close/>
                <a:moveTo>
                  <a:pt x="1731202" y="738293"/>
                </a:moveTo>
                <a:lnTo>
                  <a:pt x="1731202" y="738293"/>
                </a:lnTo>
                <a:cubicBezTo>
                  <a:pt x="1724285" y="742393"/>
                  <a:pt x="1719944" y="749752"/>
                  <a:pt x="1719700" y="757794"/>
                </a:cubicBezTo>
                <a:cubicBezTo>
                  <a:pt x="1719700" y="764138"/>
                  <a:pt x="1730498" y="760379"/>
                  <a:pt x="1748338" y="754270"/>
                </a:cubicBezTo>
                <a:cubicBezTo>
                  <a:pt x="1766179" y="748161"/>
                  <a:pt x="1756554" y="730069"/>
                  <a:pt x="1731202" y="738293"/>
                </a:cubicBezTo>
                <a:close/>
                <a:moveTo>
                  <a:pt x="1983313" y="705163"/>
                </a:moveTo>
                <a:cubicBezTo>
                  <a:pt x="1970083" y="712325"/>
                  <a:pt x="1958238" y="721794"/>
                  <a:pt x="1948337" y="733124"/>
                </a:cubicBezTo>
                <a:cubicBezTo>
                  <a:pt x="1939651" y="742757"/>
                  <a:pt x="1948337" y="743932"/>
                  <a:pt x="1969463" y="755210"/>
                </a:cubicBezTo>
                <a:cubicBezTo>
                  <a:pt x="1990590" y="766488"/>
                  <a:pt x="2016411" y="768602"/>
                  <a:pt x="2025801" y="756855"/>
                </a:cubicBezTo>
                <a:cubicBezTo>
                  <a:pt x="2035191" y="745107"/>
                  <a:pt x="2020637" y="684017"/>
                  <a:pt x="1983313" y="705163"/>
                </a:cubicBezTo>
                <a:close/>
                <a:moveTo>
                  <a:pt x="2086364" y="618228"/>
                </a:moveTo>
                <a:cubicBezTo>
                  <a:pt x="2057960" y="621048"/>
                  <a:pt x="2066646" y="625277"/>
                  <a:pt x="2033782" y="614469"/>
                </a:cubicBezTo>
                <a:cubicBezTo>
                  <a:pt x="2006036" y="606253"/>
                  <a:pt x="1977271" y="601981"/>
                  <a:pt x="1948337" y="601781"/>
                </a:cubicBezTo>
                <a:cubicBezTo>
                  <a:pt x="1937069" y="601781"/>
                  <a:pt x="1942234" y="607185"/>
                  <a:pt x="1953971" y="625277"/>
                </a:cubicBezTo>
                <a:cubicBezTo>
                  <a:pt x="1965708" y="643369"/>
                  <a:pt x="1968759" y="650888"/>
                  <a:pt x="1992703" y="645014"/>
                </a:cubicBezTo>
                <a:cubicBezTo>
                  <a:pt x="2016646" y="639140"/>
                  <a:pt x="2036364" y="634911"/>
                  <a:pt x="2054205" y="660286"/>
                </a:cubicBezTo>
                <a:cubicBezTo>
                  <a:pt x="2072045" y="685662"/>
                  <a:pt x="2080965" y="693415"/>
                  <a:pt x="2066411" y="702814"/>
                </a:cubicBezTo>
                <a:cubicBezTo>
                  <a:pt x="2051857" y="712212"/>
                  <a:pt x="2058899" y="726310"/>
                  <a:pt x="2066411" y="746516"/>
                </a:cubicBezTo>
                <a:cubicBezTo>
                  <a:pt x="2073923" y="766723"/>
                  <a:pt x="2093876" y="765078"/>
                  <a:pt x="2120871" y="765078"/>
                </a:cubicBezTo>
                <a:cubicBezTo>
                  <a:pt x="2147866" y="765078"/>
                  <a:pt x="2317583" y="762493"/>
                  <a:pt x="2344109" y="757794"/>
                </a:cubicBezTo>
                <a:cubicBezTo>
                  <a:pt x="2367911" y="750104"/>
                  <a:pt x="2389766" y="737360"/>
                  <a:pt x="2408193" y="720436"/>
                </a:cubicBezTo>
                <a:cubicBezTo>
                  <a:pt x="2422042" y="710333"/>
                  <a:pt x="2429789" y="694590"/>
                  <a:pt x="2410540" y="683077"/>
                </a:cubicBezTo>
                <a:cubicBezTo>
                  <a:pt x="2390094" y="669802"/>
                  <a:pt x="2366737" y="661736"/>
                  <a:pt x="2342465" y="659581"/>
                </a:cubicBezTo>
                <a:cubicBezTo>
                  <a:pt x="2320635" y="659581"/>
                  <a:pt x="2302325" y="670859"/>
                  <a:pt x="2269461" y="674149"/>
                </a:cubicBezTo>
                <a:cubicBezTo>
                  <a:pt x="2236598" y="677438"/>
                  <a:pt x="2243875" y="693415"/>
                  <a:pt x="2214297" y="694120"/>
                </a:cubicBezTo>
                <a:cubicBezTo>
                  <a:pt x="2184720" y="694825"/>
                  <a:pt x="2199039" y="707983"/>
                  <a:pt x="2162420" y="692946"/>
                </a:cubicBezTo>
                <a:cubicBezTo>
                  <a:pt x="2125800" y="677908"/>
                  <a:pt x="2099275" y="659346"/>
                  <a:pt x="2115472" y="656762"/>
                </a:cubicBezTo>
                <a:cubicBezTo>
                  <a:pt x="2131669" y="654177"/>
                  <a:pt x="2146692" y="651828"/>
                  <a:pt x="2137068" y="643604"/>
                </a:cubicBezTo>
                <a:cubicBezTo>
                  <a:pt x="2127443" y="635381"/>
                  <a:pt x="2112655" y="614939"/>
                  <a:pt x="2086364" y="617524"/>
                </a:cubicBezTo>
                <a:close/>
                <a:moveTo>
                  <a:pt x="1746695" y="478663"/>
                </a:moveTo>
                <a:cubicBezTo>
                  <a:pt x="1764301" y="484537"/>
                  <a:pt x="1768761" y="489001"/>
                  <a:pt x="1749043" y="494405"/>
                </a:cubicBezTo>
                <a:cubicBezTo>
                  <a:pt x="1729324" y="499809"/>
                  <a:pt x="1714301" y="513437"/>
                  <a:pt x="1733784" y="510617"/>
                </a:cubicBezTo>
                <a:cubicBezTo>
                  <a:pt x="1754554" y="509517"/>
                  <a:pt x="1775369" y="511576"/>
                  <a:pt x="1795521" y="516726"/>
                </a:cubicBezTo>
                <a:cubicBezTo>
                  <a:pt x="1820873" y="520720"/>
                  <a:pt x="1818995" y="518136"/>
                  <a:pt x="1830028" y="532468"/>
                </a:cubicBezTo>
                <a:cubicBezTo>
                  <a:pt x="1839622" y="544639"/>
                  <a:pt x="1856215" y="548791"/>
                  <a:pt x="1870403" y="542572"/>
                </a:cubicBezTo>
                <a:cubicBezTo>
                  <a:pt x="1887774" y="538342"/>
                  <a:pt x="1890121" y="537167"/>
                  <a:pt x="1878854" y="524950"/>
                </a:cubicBezTo>
                <a:cubicBezTo>
                  <a:pt x="1867586" y="512732"/>
                  <a:pt x="1855380" y="489941"/>
                  <a:pt x="1840826" y="480777"/>
                </a:cubicBezTo>
                <a:cubicBezTo>
                  <a:pt x="1826272" y="471614"/>
                  <a:pt x="1812892" y="459161"/>
                  <a:pt x="1797634" y="460806"/>
                </a:cubicBezTo>
                <a:cubicBezTo>
                  <a:pt x="1782376" y="462450"/>
                  <a:pt x="1778620" y="462450"/>
                  <a:pt x="1765474" y="444593"/>
                </a:cubicBezTo>
                <a:cubicBezTo>
                  <a:pt x="1752329" y="426737"/>
                  <a:pt x="1742000" y="435195"/>
                  <a:pt x="1722517" y="440129"/>
                </a:cubicBezTo>
                <a:cubicBezTo>
                  <a:pt x="1703034" y="445063"/>
                  <a:pt x="1697165" y="458691"/>
                  <a:pt x="1689888" y="464800"/>
                </a:cubicBezTo>
                <a:cubicBezTo>
                  <a:pt x="1674630" y="477253"/>
                  <a:pt x="1729090" y="472554"/>
                  <a:pt x="1746695" y="478663"/>
                </a:cubicBezTo>
                <a:close/>
                <a:moveTo>
                  <a:pt x="1977445" y="295629"/>
                </a:moveTo>
                <a:cubicBezTo>
                  <a:pt x="1956553" y="321710"/>
                  <a:pt x="1939651" y="342621"/>
                  <a:pt x="1963360" y="346380"/>
                </a:cubicBezTo>
                <a:cubicBezTo>
                  <a:pt x="1987069" y="350140"/>
                  <a:pt x="1997397" y="344501"/>
                  <a:pt x="1999041" y="352019"/>
                </a:cubicBezTo>
                <a:cubicBezTo>
                  <a:pt x="2000684" y="359538"/>
                  <a:pt x="1995050" y="364707"/>
                  <a:pt x="1959839" y="364707"/>
                </a:cubicBezTo>
                <a:cubicBezTo>
                  <a:pt x="1924628" y="364707"/>
                  <a:pt x="1936365" y="372696"/>
                  <a:pt x="1954910" y="395722"/>
                </a:cubicBezTo>
                <a:cubicBezTo>
                  <a:pt x="1973454" y="418748"/>
                  <a:pt x="1976740" y="410994"/>
                  <a:pt x="2006552" y="410289"/>
                </a:cubicBezTo>
                <a:cubicBezTo>
                  <a:pt x="2036364" y="409585"/>
                  <a:pt x="2046693" y="398776"/>
                  <a:pt x="2071575" y="405120"/>
                </a:cubicBezTo>
                <a:cubicBezTo>
                  <a:pt x="2096458" y="411464"/>
                  <a:pt x="2103969" y="417808"/>
                  <a:pt x="2081669" y="424387"/>
                </a:cubicBezTo>
                <a:cubicBezTo>
                  <a:pt x="2059369" y="430966"/>
                  <a:pt x="2006318" y="443889"/>
                  <a:pt x="2018289" y="455167"/>
                </a:cubicBezTo>
                <a:cubicBezTo>
                  <a:pt x="2037599" y="472770"/>
                  <a:pt x="2060059" y="486562"/>
                  <a:pt x="2084486" y="495815"/>
                </a:cubicBezTo>
                <a:cubicBezTo>
                  <a:pt x="2101153" y="498399"/>
                  <a:pt x="2104674" y="484537"/>
                  <a:pt x="2141293" y="488766"/>
                </a:cubicBezTo>
                <a:cubicBezTo>
                  <a:pt x="2177913" y="492995"/>
                  <a:pt x="2168993" y="496519"/>
                  <a:pt x="2172983" y="486416"/>
                </a:cubicBezTo>
                <a:cubicBezTo>
                  <a:pt x="2176974" y="476313"/>
                  <a:pt x="2196457" y="450702"/>
                  <a:pt x="2200917" y="441304"/>
                </a:cubicBezTo>
                <a:cubicBezTo>
                  <a:pt x="2205377" y="431906"/>
                  <a:pt x="2215002" y="426032"/>
                  <a:pt x="2234954" y="421567"/>
                </a:cubicBezTo>
                <a:cubicBezTo>
                  <a:pt x="2254907" y="417103"/>
                  <a:pt x="2261480" y="410759"/>
                  <a:pt x="2242701" y="403945"/>
                </a:cubicBezTo>
                <a:cubicBezTo>
                  <a:pt x="2223922" y="397132"/>
                  <a:pt x="2202560" y="394312"/>
                  <a:pt x="2204673" y="388908"/>
                </a:cubicBezTo>
                <a:cubicBezTo>
                  <a:pt x="2206786" y="383504"/>
                  <a:pt x="2218288" y="368467"/>
                  <a:pt x="2210072" y="360713"/>
                </a:cubicBezTo>
                <a:cubicBezTo>
                  <a:pt x="2201856" y="352959"/>
                  <a:pt x="2189415" y="353194"/>
                  <a:pt x="2178852" y="348965"/>
                </a:cubicBezTo>
                <a:cubicBezTo>
                  <a:pt x="2168288" y="344736"/>
                  <a:pt x="2156786" y="325469"/>
                  <a:pt x="2143641" y="317715"/>
                </a:cubicBezTo>
                <a:cubicBezTo>
                  <a:pt x="2129479" y="311686"/>
                  <a:pt x="2115822" y="304536"/>
                  <a:pt x="2102796" y="296334"/>
                </a:cubicBezTo>
                <a:cubicBezTo>
                  <a:pt x="2086833" y="284116"/>
                  <a:pt x="2061247" y="254041"/>
                  <a:pt x="2029087" y="255686"/>
                </a:cubicBezTo>
                <a:cubicBezTo>
                  <a:pt x="2007491" y="256861"/>
                  <a:pt x="1998336" y="269549"/>
                  <a:pt x="1977445" y="295629"/>
                </a:cubicBezTo>
                <a:close/>
                <a:moveTo>
                  <a:pt x="1936600" y="514141"/>
                </a:moveTo>
                <a:cubicBezTo>
                  <a:pt x="1928619" y="518136"/>
                  <a:pt x="1908431" y="518841"/>
                  <a:pt x="1923454" y="531293"/>
                </a:cubicBezTo>
                <a:cubicBezTo>
                  <a:pt x="1938478" y="543746"/>
                  <a:pt x="1934252" y="543981"/>
                  <a:pt x="1953032" y="536933"/>
                </a:cubicBezTo>
                <a:cubicBezTo>
                  <a:pt x="1970872" y="530098"/>
                  <a:pt x="1987273" y="519978"/>
                  <a:pt x="2001388" y="507093"/>
                </a:cubicBezTo>
                <a:cubicBezTo>
                  <a:pt x="2003735" y="501689"/>
                  <a:pt x="1982609" y="491585"/>
                  <a:pt x="1968290" y="487121"/>
                </a:cubicBezTo>
                <a:cubicBezTo>
                  <a:pt x="1950680" y="477913"/>
                  <a:pt x="1932396" y="470058"/>
                  <a:pt x="1913595" y="463625"/>
                </a:cubicBezTo>
                <a:cubicBezTo>
                  <a:pt x="1869934" y="450937"/>
                  <a:pt x="1944581" y="509912"/>
                  <a:pt x="1936600" y="514141"/>
                </a:cubicBezTo>
                <a:close/>
                <a:moveTo>
                  <a:pt x="2916639" y="125754"/>
                </a:moveTo>
                <a:cubicBezTo>
                  <a:pt x="2883541" y="116590"/>
                  <a:pt x="2764997" y="93799"/>
                  <a:pt x="2726500" y="102258"/>
                </a:cubicBezTo>
                <a:cubicBezTo>
                  <a:pt x="2688003" y="110716"/>
                  <a:pt x="2690115" y="82286"/>
                  <a:pt x="2636829" y="89335"/>
                </a:cubicBezTo>
                <a:cubicBezTo>
                  <a:pt x="2583543" y="96384"/>
                  <a:pt x="2501150" y="92389"/>
                  <a:pt x="2475563" y="96384"/>
                </a:cubicBezTo>
                <a:cubicBezTo>
                  <a:pt x="2449976" y="100378"/>
                  <a:pt x="2488239" y="111186"/>
                  <a:pt x="2502089" y="119880"/>
                </a:cubicBezTo>
                <a:cubicBezTo>
                  <a:pt x="2515938" y="128573"/>
                  <a:pt x="2435892" y="110011"/>
                  <a:pt x="2375094" y="126928"/>
                </a:cubicBezTo>
                <a:cubicBezTo>
                  <a:pt x="2314297" y="143845"/>
                  <a:pt x="2274626" y="152774"/>
                  <a:pt x="2339883" y="177680"/>
                </a:cubicBezTo>
                <a:cubicBezTo>
                  <a:pt x="2365423" y="185918"/>
                  <a:pt x="2390118" y="196619"/>
                  <a:pt x="2413592" y="209634"/>
                </a:cubicBezTo>
                <a:cubicBezTo>
                  <a:pt x="2373874" y="202592"/>
                  <a:pt x="2334667" y="192938"/>
                  <a:pt x="2296222" y="180734"/>
                </a:cubicBezTo>
                <a:cubicBezTo>
                  <a:pt x="2260776" y="166871"/>
                  <a:pt x="2280024" y="167811"/>
                  <a:pt x="2213828" y="186608"/>
                </a:cubicBezTo>
                <a:cubicBezTo>
                  <a:pt x="2147631" y="205405"/>
                  <a:pt x="2082373" y="216213"/>
                  <a:pt x="2085660" y="235245"/>
                </a:cubicBezTo>
                <a:cubicBezTo>
                  <a:pt x="2088946" y="254276"/>
                  <a:pt x="2138946" y="282237"/>
                  <a:pt x="2172044" y="289050"/>
                </a:cubicBezTo>
                <a:cubicBezTo>
                  <a:pt x="2208067" y="291134"/>
                  <a:pt x="2244182" y="287084"/>
                  <a:pt x="2278851" y="277067"/>
                </a:cubicBezTo>
                <a:cubicBezTo>
                  <a:pt x="2284250" y="275893"/>
                  <a:pt x="2253499" y="305732"/>
                  <a:pt x="2253499" y="305732"/>
                </a:cubicBezTo>
                <a:cubicBezTo>
                  <a:pt x="2253499" y="305732"/>
                  <a:pt x="2287536" y="298919"/>
                  <a:pt x="2326034" y="288815"/>
                </a:cubicBezTo>
                <a:cubicBezTo>
                  <a:pt x="2364531" y="278712"/>
                  <a:pt x="2394343" y="267904"/>
                  <a:pt x="2430728" y="254981"/>
                </a:cubicBezTo>
                <a:cubicBezTo>
                  <a:pt x="2445376" y="250414"/>
                  <a:pt x="2459648" y="244758"/>
                  <a:pt x="2473450" y="238064"/>
                </a:cubicBezTo>
                <a:cubicBezTo>
                  <a:pt x="2440399" y="263905"/>
                  <a:pt x="2404578" y="285970"/>
                  <a:pt x="2366644" y="303853"/>
                </a:cubicBezTo>
                <a:cubicBezTo>
                  <a:pt x="2325754" y="319264"/>
                  <a:pt x="2282945" y="328989"/>
                  <a:pt x="2239415" y="332753"/>
                </a:cubicBezTo>
                <a:cubicBezTo>
                  <a:pt x="2212889" y="332753"/>
                  <a:pt x="2217114" y="350610"/>
                  <a:pt x="2243875" y="364472"/>
                </a:cubicBezTo>
                <a:cubicBezTo>
                  <a:pt x="2265846" y="380377"/>
                  <a:pt x="2286210" y="398398"/>
                  <a:pt x="2304672" y="418278"/>
                </a:cubicBezTo>
                <a:cubicBezTo>
                  <a:pt x="2313043" y="424584"/>
                  <a:pt x="2318740" y="433809"/>
                  <a:pt x="2320635" y="444124"/>
                </a:cubicBezTo>
                <a:cubicBezTo>
                  <a:pt x="2294536" y="425118"/>
                  <a:pt x="2259175" y="425118"/>
                  <a:pt x="2233076" y="444124"/>
                </a:cubicBezTo>
                <a:cubicBezTo>
                  <a:pt x="2186128" y="477018"/>
                  <a:pt x="2193640" y="493935"/>
                  <a:pt x="2205377" y="497929"/>
                </a:cubicBezTo>
                <a:cubicBezTo>
                  <a:pt x="2217114" y="501924"/>
                  <a:pt x="2257724" y="505918"/>
                  <a:pt x="2265001" y="519780"/>
                </a:cubicBezTo>
                <a:cubicBezTo>
                  <a:pt x="2272278" y="533643"/>
                  <a:pt x="2326034" y="506858"/>
                  <a:pt x="2326034" y="506858"/>
                </a:cubicBezTo>
                <a:cubicBezTo>
                  <a:pt x="2326034" y="506858"/>
                  <a:pt x="2298100" y="540692"/>
                  <a:pt x="2272513" y="540692"/>
                </a:cubicBezTo>
                <a:cubicBezTo>
                  <a:pt x="2246926" y="540692"/>
                  <a:pt x="2249039" y="518841"/>
                  <a:pt x="2210541" y="522835"/>
                </a:cubicBezTo>
                <a:cubicBezTo>
                  <a:pt x="2172044" y="526829"/>
                  <a:pt x="2175330" y="535758"/>
                  <a:pt x="2191293" y="548680"/>
                </a:cubicBezTo>
                <a:cubicBezTo>
                  <a:pt x="2207255" y="561603"/>
                  <a:pt x="2220166" y="565598"/>
                  <a:pt x="2192467" y="578755"/>
                </a:cubicBezTo>
                <a:cubicBezTo>
                  <a:pt x="2164767" y="591913"/>
                  <a:pt x="2151856" y="595672"/>
                  <a:pt x="2150683" y="611415"/>
                </a:cubicBezTo>
                <a:cubicBezTo>
                  <a:pt x="2149509" y="627157"/>
                  <a:pt x="2187067" y="627392"/>
                  <a:pt x="2210541" y="627392"/>
                </a:cubicBezTo>
                <a:cubicBezTo>
                  <a:pt x="2234015" y="627392"/>
                  <a:pt x="2257489" y="625277"/>
                  <a:pt x="2299273" y="624337"/>
                </a:cubicBezTo>
                <a:cubicBezTo>
                  <a:pt x="2341057" y="623398"/>
                  <a:pt x="2336597" y="609535"/>
                  <a:pt x="2352559" y="609535"/>
                </a:cubicBezTo>
                <a:cubicBezTo>
                  <a:pt x="2368522" y="609535"/>
                  <a:pt x="2384719" y="614469"/>
                  <a:pt x="2378381" y="630446"/>
                </a:cubicBezTo>
                <a:cubicBezTo>
                  <a:pt x="2372043" y="646424"/>
                  <a:pt x="2384719" y="636320"/>
                  <a:pt x="2431667" y="619403"/>
                </a:cubicBezTo>
                <a:cubicBezTo>
                  <a:pt x="2478615" y="602486"/>
                  <a:pt x="2457253" y="576641"/>
                  <a:pt x="2455141" y="567712"/>
                </a:cubicBezTo>
                <a:cubicBezTo>
                  <a:pt x="2453028" y="558784"/>
                  <a:pt x="2434718" y="555729"/>
                  <a:pt x="2424155" y="550795"/>
                </a:cubicBezTo>
                <a:cubicBezTo>
                  <a:pt x="2413592" y="545861"/>
                  <a:pt x="2456080" y="501924"/>
                  <a:pt x="2449742" y="487121"/>
                </a:cubicBezTo>
                <a:cubicBezTo>
                  <a:pt x="2443404" y="472319"/>
                  <a:pt x="2502089" y="484067"/>
                  <a:pt x="2528849" y="449293"/>
                </a:cubicBezTo>
                <a:cubicBezTo>
                  <a:pt x="2555609" y="414519"/>
                  <a:pt x="2545750" y="388438"/>
                  <a:pt x="2526736" y="382564"/>
                </a:cubicBezTo>
                <a:cubicBezTo>
                  <a:pt x="2507722" y="376690"/>
                  <a:pt x="2561947" y="380450"/>
                  <a:pt x="2579083" y="370581"/>
                </a:cubicBezTo>
                <a:cubicBezTo>
                  <a:pt x="2596219" y="360713"/>
                  <a:pt x="2633543" y="348730"/>
                  <a:pt x="2649505" y="329698"/>
                </a:cubicBezTo>
                <a:cubicBezTo>
                  <a:pt x="2665468" y="310667"/>
                  <a:pt x="2669928" y="303853"/>
                  <a:pt x="2633543" y="307847"/>
                </a:cubicBezTo>
                <a:cubicBezTo>
                  <a:pt x="2597158" y="311841"/>
                  <a:pt x="2685890" y="291870"/>
                  <a:pt x="2728613" y="263910"/>
                </a:cubicBezTo>
                <a:cubicBezTo>
                  <a:pt x="2771335" y="235949"/>
                  <a:pt x="2820631" y="203290"/>
                  <a:pt x="2831194" y="195302"/>
                </a:cubicBezTo>
                <a:cubicBezTo>
                  <a:pt x="2841757" y="187313"/>
                  <a:pt x="2851617" y="191307"/>
                  <a:pt x="2801382" y="195302"/>
                </a:cubicBezTo>
                <a:cubicBezTo>
                  <a:pt x="2751148" y="199296"/>
                  <a:pt x="2691289" y="191307"/>
                  <a:pt x="2724387" y="187313"/>
                </a:cubicBezTo>
                <a:cubicBezTo>
                  <a:pt x="2757486" y="183319"/>
                  <a:pt x="2855842" y="171336"/>
                  <a:pt x="2881428" y="152539"/>
                </a:cubicBezTo>
                <a:cubicBezTo>
                  <a:pt x="2892485" y="142743"/>
                  <a:pt x="2904245" y="133790"/>
                  <a:pt x="2916639" y="125754"/>
                </a:cubicBezTo>
                <a:close/>
                <a:moveTo>
                  <a:pt x="2318522" y="816769"/>
                </a:moveTo>
                <a:cubicBezTo>
                  <a:pt x="2265001" y="811600"/>
                  <a:pt x="2187067" y="798677"/>
                  <a:pt x="2171105" y="844494"/>
                </a:cubicBezTo>
                <a:cubicBezTo>
                  <a:pt x="2153478" y="898939"/>
                  <a:pt x="2139211" y="954415"/>
                  <a:pt x="2128382" y="1010611"/>
                </a:cubicBezTo>
                <a:cubicBezTo>
                  <a:pt x="2126270" y="1029407"/>
                  <a:pt x="2192467" y="1057603"/>
                  <a:pt x="2238241" y="1059482"/>
                </a:cubicBezTo>
                <a:cubicBezTo>
                  <a:pt x="2284015" y="1061362"/>
                  <a:pt x="2359132" y="1064416"/>
                  <a:pt x="2344109" y="1053373"/>
                </a:cubicBezTo>
                <a:cubicBezTo>
                  <a:pt x="2329085" y="1042330"/>
                  <a:pt x="2341996" y="1036456"/>
                  <a:pt x="2384719" y="1038571"/>
                </a:cubicBezTo>
                <a:cubicBezTo>
                  <a:pt x="2427441" y="1040685"/>
                  <a:pt x="2431667" y="1029407"/>
                  <a:pt x="2431667" y="1020479"/>
                </a:cubicBezTo>
                <a:cubicBezTo>
                  <a:pt x="2431667" y="1011551"/>
                  <a:pt x="2439178" y="1031522"/>
                  <a:pt x="2468990" y="1047499"/>
                </a:cubicBezTo>
                <a:cubicBezTo>
                  <a:pt x="2498802" y="1063477"/>
                  <a:pt x="2524624" y="1108119"/>
                  <a:pt x="2551384" y="1134199"/>
                </a:cubicBezTo>
                <a:cubicBezTo>
                  <a:pt x="2578144" y="1160280"/>
                  <a:pt x="2637768" y="1194819"/>
                  <a:pt x="2626031" y="1214790"/>
                </a:cubicBezTo>
                <a:cubicBezTo>
                  <a:pt x="2614294" y="1234762"/>
                  <a:pt x="2638942" y="1304310"/>
                  <a:pt x="2546924" y="1320287"/>
                </a:cubicBezTo>
                <a:cubicBezTo>
                  <a:pt x="2454906" y="1336264"/>
                  <a:pt x="2449742" y="1325221"/>
                  <a:pt x="2450915" y="1346133"/>
                </a:cubicBezTo>
                <a:cubicBezTo>
                  <a:pt x="2452089" y="1367044"/>
                  <a:pt x="2456314" y="1375973"/>
                  <a:pt x="2492464" y="1375973"/>
                </a:cubicBezTo>
                <a:cubicBezTo>
                  <a:pt x="2528614" y="1375973"/>
                  <a:pt x="2579083" y="1346133"/>
                  <a:pt x="2596219" y="1367984"/>
                </a:cubicBezTo>
                <a:cubicBezTo>
                  <a:pt x="2610914" y="1385258"/>
                  <a:pt x="2630609" y="1397568"/>
                  <a:pt x="2652557" y="1403228"/>
                </a:cubicBezTo>
                <a:cubicBezTo>
                  <a:pt x="2667346" y="1408162"/>
                  <a:pt x="2634247" y="1417090"/>
                  <a:pt x="2625797" y="1420145"/>
                </a:cubicBezTo>
                <a:cubicBezTo>
                  <a:pt x="2617346" y="1423199"/>
                  <a:pt x="2643872" y="1426019"/>
                  <a:pt x="2696219" y="1450925"/>
                </a:cubicBezTo>
                <a:cubicBezTo>
                  <a:pt x="2748566" y="1475830"/>
                  <a:pt x="2811711" y="1478885"/>
                  <a:pt x="2780725" y="1461028"/>
                </a:cubicBezTo>
                <a:cubicBezTo>
                  <a:pt x="2749739" y="1443171"/>
                  <a:pt x="2733777" y="1410277"/>
                  <a:pt x="2720866" y="1399234"/>
                </a:cubicBezTo>
                <a:cubicBezTo>
                  <a:pt x="2707956" y="1388190"/>
                  <a:pt x="2720866" y="1397119"/>
                  <a:pt x="2744340" y="1403228"/>
                </a:cubicBezTo>
                <a:cubicBezTo>
                  <a:pt x="2765913" y="1410439"/>
                  <a:pt x="2785631" y="1422309"/>
                  <a:pt x="2802086" y="1438002"/>
                </a:cubicBezTo>
                <a:cubicBezTo>
                  <a:pt x="2812650" y="1446930"/>
                  <a:pt x="2818049" y="1434947"/>
                  <a:pt x="2825560" y="1400173"/>
                </a:cubicBezTo>
                <a:cubicBezTo>
                  <a:pt x="2833072" y="1365399"/>
                  <a:pt x="2822274" y="1365399"/>
                  <a:pt x="2780725" y="1337439"/>
                </a:cubicBezTo>
                <a:cubicBezTo>
                  <a:pt x="2739176" y="1309479"/>
                  <a:pt x="2726265" y="1287628"/>
                  <a:pt x="2721805" y="1266951"/>
                </a:cubicBezTo>
                <a:cubicBezTo>
                  <a:pt x="2717345" y="1246275"/>
                  <a:pt x="2743167" y="1243455"/>
                  <a:pt x="2753965" y="1229123"/>
                </a:cubicBezTo>
                <a:cubicBezTo>
                  <a:pt x="2764763" y="1214790"/>
                  <a:pt x="2794575" y="1254029"/>
                  <a:pt x="2814762" y="1276115"/>
                </a:cubicBezTo>
                <a:cubicBezTo>
                  <a:pt x="2834950" y="1298201"/>
                  <a:pt x="2852086" y="1338849"/>
                  <a:pt x="2868283" y="1309949"/>
                </a:cubicBezTo>
                <a:cubicBezTo>
                  <a:pt x="2884151" y="1275584"/>
                  <a:pt x="2894597" y="1238965"/>
                  <a:pt x="2899269" y="1201398"/>
                </a:cubicBezTo>
                <a:cubicBezTo>
                  <a:pt x="2899269" y="1186360"/>
                  <a:pt x="2883306" y="1201398"/>
                  <a:pt x="2814762" y="1168503"/>
                </a:cubicBezTo>
                <a:cubicBezTo>
                  <a:pt x="2779927" y="1148962"/>
                  <a:pt x="2743096" y="1133208"/>
                  <a:pt x="2704904" y="1121512"/>
                </a:cubicBezTo>
                <a:cubicBezTo>
                  <a:pt x="2698331" y="1121512"/>
                  <a:pt x="2722979" y="1108589"/>
                  <a:pt x="2751852" y="1093551"/>
                </a:cubicBezTo>
                <a:cubicBezTo>
                  <a:pt x="2780725" y="1078514"/>
                  <a:pt x="2794340" y="1080629"/>
                  <a:pt x="2730256" y="1020009"/>
                </a:cubicBezTo>
                <a:cubicBezTo>
                  <a:pt x="2666172" y="959389"/>
                  <a:pt x="2648097" y="946232"/>
                  <a:pt x="2606313" y="942237"/>
                </a:cubicBezTo>
                <a:cubicBezTo>
                  <a:pt x="2564529" y="938243"/>
                  <a:pt x="2553027" y="895246"/>
                  <a:pt x="2523215" y="879503"/>
                </a:cubicBezTo>
                <a:cubicBezTo>
                  <a:pt x="2493403" y="863761"/>
                  <a:pt x="2423685" y="897360"/>
                  <a:pt x="2403498" y="902999"/>
                </a:cubicBezTo>
                <a:cubicBezTo>
                  <a:pt x="2383310" y="908638"/>
                  <a:pt x="2389648" y="915922"/>
                  <a:pt x="2363827" y="879503"/>
                </a:cubicBezTo>
                <a:cubicBezTo>
                  <a:pt x="2338005" y="843085"/>
                  <a:pt x="2318522" y="816769"/>
                  <a:pt x="2318522" y="816769"/>
                </a:cubicBezTo>
                <a:close/>
                <a:moveTo>
                  <a:pt x="2365470" y="816769"/>
                </a:moveTo>
                <a:cubicBezTo>
                  <a:pt x="2338944" y="819824"/>
                  <a:pt x="2381667" y="868460"/>
                  <a:pt x="2415704" y="870575"/>
                </a:cubicBezTo>
                <a:cubicBezTo>
                  <a:pt x="2440164" y="870175"/>
                  <a:pt x="2464225" y="864316"/>
                  <a:pt x="2486126" y="853423"/>
                </a:cubicBezTo>
                <a:cubicBezTo>
                  <a:pt x="2494812" y="851543"/>
                  <a:pt x="2408193" y="811600"/>
                  <a:pt x="2366409" y="816769"/>
                </a:cubicBezTo>
                <a:close/>
                <a:moveTo>
                  <a:pt x="2245752" y="1310184"/>
                </a:moveTo>
                <a:cubicBezTo>
                  <a:pt x="2238018" y="1329984"/>
                  <a:pt x="2232736" y="1350658"/>
                  <a:pt x="2230025" y="1371743"/>
                </a:cubicBezTo>
                <a:cubicBezTo>
                  <a:pt x="2229095" y="1384144"/>
                  <a:pt x="2226079" y="1396297"/>
                  <a:pt x="2221105" y="1407692"/>
                </a:cubicBezTo>
                <a:cubicBezTo>
                  <a:pt x="2217114" y="1420380"/>
                  <a:pt x="2234015" y="1405342"/>
                  <a:pt x="2244579" y="1424139"/>
                </a:cubicBezTo>
                <a:cubicBezTo>
                  <a:pt x="2255142" y="1442936"/>
                  <a:pt x="2250917" y="1447635"/>
                  <a:pt x="2270870" y="1426254"/>
                </a:cubicBezTo>
                <a:cubicBezTo>
                  <a:pt x="2287600" y="1405122"/>
                  <a:pt x="2315916" y="1396997"/>
                  <a:pt x="2341292" y="1406047"/>
                </a:cubicBezTo>
                <a:cubicBezTo>
                  <a:pt x="2369226" y="1415211"/>
                  <a:pt x="2390822" y="1418735"/>
                  <a:pt x="2381198" y="1401583"/>
                </a:cubicBezTo>
                <a:cubicBezTo>
                  <a:pt x="2371573" y="1384431"/>
                  <a:pt x="2357724" y="1386076"/>
                  <a:pt x="2339648" y="1362815"/>
                </a:cubicBezTo>
                <a:cubicBezTo>
                  <a:pt x="2324860" y="1344382"/>
                  <a:pt x="2304660" y="1331067"/>
                  <a:pt x="2281902" y="1324751"/>
                </a:cubicBezTo>
                <a:cubicBezTo>
                  <a:pt x="2258663" y="1316058"/>
                  <a:pt x="2256081" y="1287393"/>
                  <a:pt x="2246691" y="1310419"/>
                </a:cubicBezTo>
                <a:close/>
                <a:moveTo>
                  <a:pt x="2448098" y="3054757"/>
                </a:moveTo>
                <a:cubicBezTo>
                  <a:pt x="2436197" y="3024260"/>
                  <a:pt x="2408122" y="3003090"/>
                  <a:pt x="2375564" y="3000012"/>
                </a:cubicBezTo>
                <a:cubicBezTo>
                  <a:pt x="2323686" y="2990379"/>
                  <a:pt x="2305142" y="3009645"/>
                  <a:pt x="2286832" y="3015989"/>
                </a:cubicBezTo>
                <a:cubicBezTo>
                  <a:pt x="2268522" y="3022333"/>
                  <a:pt x="2304672" y="3025622"/>
                  <a:pt x="2329555" y="3015989"/>
                </a:cubicBezTo>
                <a:cubicBezTo>
                  <a:pt x="2344496" y="3008306"/>
                  <a:pt x="2362395" y="3009199"/>
                  <a:pt x="2376503" y="3018339"/>
                </a:cubicBezTo>
                <a:cubicBezTo>
                  <a:pt x="2379789" y="3022803"/>
                  <a:pt x="2368052" y="3025622"/>
                  <a:pt x="2363827" y="3020923"/>
                </a:cubicBezTo>
                <a:cubicBezTo>
                  <a:pt x="2359601" y="3016224"/>
                  <a:pt x="2358897" y="3032436"/>
                  <a:pt x="2387301" y="3042539"/>
                </a:cubicBezTo>
                <a:cubicBezTo>
                  <a:pt x="2415704" y="3052643"/>
                  <a:pt x="2422042" y="3057577"/>
                  <a:pt x="2424859" y="3069560"/>
                </a:cubicBezTo>
                <a:cubicBezTo>
                  <a:pt x="2425892" y="3079475"/>
                  <a:pt x="2428920" y="3089062"/>
                  <a:pt x="2433779" y="3097755"/>
                </a:cubicBezTo>
                <a:cubicBezTo>
                  <a:pt x="2440117" y="3107858"/>
                  <a:pt x="2442465" y="3112088"/>
                  <a:pt x="2430728" y="3116552"/>
                </a:cubicBezTo>
                <a:cubicBezTo>
                  <a:pt x="2418991" y="3121016"/>
                  <a:pt x="2423216" y="3120311"/>
                  <a:pt x="2430728" y="3125715"/>
                </a:cubicBezTo>
                <a:cubicBezTo>
                  <a:pt x="2446174" y="3134926"/>
                  <a:pt x="2463521" y="3140471"/>
                  <a:pt x="2481431" y="3141928"/>
                </a:cubicBezTo>
                <a:cubicBezTo>
                  <a:pt x="2504905" y="3144042"/>
                  <a:pt x="2513826" y="3148506"/>
                  <a:pt x="2496924" y="3126185"/>
                </a:cubicBezTo>
                <a:cubicBezTo>
                  <a:pt x="2480023" y="3103864"/>
                  <a:pt x="2450915" y="3060866"/>
                  <a:pt x="2448098" y="3054757"/>
                </a:cubicBezTo>
                <a:close/>
                <a:moveTo>
                  <a:pt x="2525797" y="3164249"/>
                </a:moveTo>
                <a:cubicBezTo>
                  <a:pt x="2534905" y="3174187"/>
                  <a:pt x="2538192" y="3188167"/>
                  <a:pt x="2534483" y="3201137"/>
                </a:cubicBezTo>
                <a:cubicBezTo>
                  <a:pt x="2534483" y="3209126"/>
                  <a:pt x="2518990" y="3203017"/>
                  <a:pt x="2491995" y="3195968"/>
                </a:cubicBezTo>
                <a:cubicBezTo>
                  <a:pt x="2465000" y="3188919"/>
                  <a:pt x="2468521" y="3192209"/>
                  <a:pt x="2491995" y="3204897"/>
                </a:cubicBezTo>
                <a:cubicBezTo>
                  <a:pt x="2515469" y="3217584"/>
                  <a:pt x="2530257" y="3214295"/>
                  <a:pt x="2529318" y="3231212"/>
                </a:cubicBezTo>
                <a:cubicBezTo>
                  <a:pt x="2528379" y="3248129"/>
                  <a:pt x="2550680" y="3232622"/>
                  <a:pt x="2560774" y="3222988"/>
                </a:cubicBezTo>
                <a:cubicBezTo>
                  <a:pt x="2570867" y="3213355"/>
                  <a:pt x="2569929" y="3221814"/>
                  <a:pt x="2611243" y="3228158"/>
                </a:cubicBezTo>
                <a:cubicBezTo>
                  <a:pt x="2652557" y="3234501"/>
                  <a:pt x="2661242" y="3241785"/>
                  <a:pt x="2654670" y="3223693"/>
                </a:cubicBezTo>
                <a:cubicBezTo>
                  <a:pt x="2648097" y="3205601"/>
                  <a:pt x="2673684" y="3207011"/>
                  <a:pt x="2636829" y="3189624"/>
                </a:cubicBezTo>
                <a:cubicBezTo>
                  <a:pt x="2599975" y="3172237"/>
                  <a:pt x="2511713" y="3148741"/>
                  <a:pt x="2525797" y="3164718"/>
                </a:cubicBezTo>
                <a:close/>
                <a:moveTo>
                  <a:pt x="2408427" y="3174587"/>
                </a:moveTo>
                <a:cubicBezTo>
                  <a:pt x="2392935" y="3157200"/>
                  <a:pt x="2373451" y="3154850"/>
                  <a:pt x="2373216" y="3169418"/>
                </a:cubicBezTo>
                <a:cubicBezTo>
                  <a:pt x="2372982" y="3183985"/>
                  <a:pt x="2378615" y="3183280"/>
                  <a:pt x="2392935" y="3187275"/>
                </a:cubicBezTo>
                <a:cubicBezTo>
                  <a:pt x="2407254" y="3191269"/>
                  <a:pt x="2417817" y="3186100"/>
                  <a:pt x="2407723" y="3175057"/>
                </a:cubicBezTo>
                <a:close/>
                <a:moveTo>
                  <a:pt x="2709364" y="3249539"/>
                </a:moveTo>
                <a:cubicBezTo>
                  <a:pt x="2692463" y="3243665"/>
                  <a:pt x="2688942" y="3256353"/>
                  <a:pt x="2700209" y="3267161"/>
                </a:cubicBezTo>
                <a:cubicBezTo>
                  <a:pt x="2711477" y="3277969"/>
                  <a:pt x="2728847" y="3273975"/>
                  <a:pt x="2747157" y="3273270"/>
                </a:cubicBezTo>
                <a:cubicBezTo>
                  <a:pt x="2765467" y="3272565"/>
                  <a:pt x="2738237" y="3260112"/>
                  <a:pt x="2708660" y="3250009"/>
                </a:cubicBezTo>
                <a:close/>
                <a:moveTo>
                  <a:pt x="2514530" y="1165684"/>
                </a:moveTo>
                <a:cubicBezTo>
                  <a:pt x="2491056" y="1175082"/>
                  <a:pt x="2478849" y="1181661"/>
                  <a:pt x="2498568" y="1207507"/>
                </a:cubicBezTo>
                <a:cubicBezTo>
                  <a:pt x="2518286" y="1233352"/>
                  <a:pt x="2529788" y="1249094"/>
                  <a:pt x="2537300" y="1231003"/>
                </a:cubicBezTo>
                <a:cubicBezTo>
                  <a:pt x="2544811" y="1212911"/>
                  <a:pt x="2551853" y="1149942"/>
                  <a:pt x="2513826" y="1166154"/>
                </a:cubicBezTo>
                <a:close/>
                <a:moveTo>
                  <a:pt x="2334015" y="1442466"/>
                </a:moveTo>
                <a:cubicBezTo>
                  <a:pt x="2300212" y="1447870"/>
                  <a:pt x="2288945" y="1449045"/>
                  <a:pt x="2294344" y="1467842"/>
                </a:cubicBezTo>
                <a:cubicBezTo>
                  <a:pt x="2299743" y="1486638"/>
                  <a:pt x="2308898" y="1483819"/>
                  <a:pt x="2331902" y="1472306"/>
                </a:cubicBezTo>
                <a:cubicBezTo>
                  <a:pt x="2354907" y="1460793"/>
                  <a:pt x="2370869" y="1436592"/>
                  <a:pt x="2334015" y="1442466"/>
                </a:cubicBezTo>
                <a:close/>
                <a:moveTo>
                  <a:pt x="2404437" y="1471366"/>
                </a:moveTo>
                <a:cubicBezTo>
                  <a:pt x="2398568" y="1473011"/>
                  <a:pt x="2396925" y="1486403"/>
                  <a:pt x="2404437" y="1498151"/>
                </a:cubicBezTo>
                <a:cubicBezTo>
                  <a:pt x="2411948" y="1509899"/>
                  <a:pt x="2426268" y="1494392"/>
                  <a:pt x="2432840" y="1479825"/>
                </a:cubicBezTo>
                <a:cubicBezTo>
                  <a:pt x="2439413" y="1465257"/>
                  <a:pt x="2425798" y="1464787"/>
                  <a:pt x="2404437" y="1471366"/>
                </a:cubicBezTo>
                <a:close/>
                <a:moveTo>
                  <a:pt x="2034721" y="552205"/>
                </a:moveTo>
                <a:cubicBezTo>
                  <a:pt x="2002797" y="553380"/>
                  <a:pt x="1954675" y="564658"/>
                  <a:pt x="1981435" y="565128"/>
                </a:cubicBezTo>
                <a:cubicBezTo>
                  <a:pt x="2011921" y="568295"/>
                  <a:pt x="2042580" y="569472"/>
                  <a:pt x="2073219" y="568652"/>
                </a:cubicBezTo>
                <a:cubicBezTo>
                  <a:pt x="2116645" y="566302"/>
                  <a:pt x="2120167" y="563248"/>
                  <a:pt x="2121810" y="542337"/>
                </a:cubicBezTo>
                <a:cubicBezTo>
                  <a:pt x="2123453" y="521425"/>
                  <a:pt x="2093641" y="550325"/>
                  <a:pt x="2034721" y="552205"/>
                </a:cubicBezTo>
                <a:close/>
                <a:moveTo>
                  <a:pt x="1834488" y="376220"/>
                </a:moveTo>
                <a:cubicBezTo>
                  <a:pt x="1801859" y="386558"/>
                  <a:pt x="1811014" y="393372"/>
                  <a:pt x="1848338" y="410289"/>
                </a:cubicBezTo>
                <a:cubicBezTo>
                  <a:pt x="1885661" y="427206"/>
                  <a:pt x="1888009" y="419218"/>
                  <a:pt x="1883783" y="386793"/>
                </a:cubicBezTo>
                <a:cubicBezTo>
                  <a:pt x="1879558" y="354369"/>
                  <a:pt x="1854441" y="370581"/>
                  <a:pt x="1834488" y="376220"/>
                </a:cubicBezTo>
                <a:close/>
                <a:moveTo>
                  <a:pt x="4117804" y="1209621"/>
                </a:moveTo>
                <a:cubicBezTo>
                  <a:pt x="4077194" y="1220899"/>
                  <a:pt x="4063814" y="1214320"/>
                  <a:pt x="4056067" y="1234762"/>
                </a:cubicBezTo>
                <a:cubicBezTo>
                  <a:pt x="4048321" y="1255203"/>
                  <a:pt x="4032593" y="1244395"/>
                  <a:pt x="4023439" y="1246745"/>
                </a:cubicBezTo>
                <a:cubicBezTo>
                  <a:pt x="4014284" y="1249094"/>
                  <a:pt x="4001373" y="1306659"/>
                  <a:pt x="3994800" y="1298201"/>
                </a:cubicBezTo>
                <a:cubicBezTo>
                  <a:pt x="3987523" y="1287973"/>
                  <a:pt x="3981467" y="1276935"/>
                  <a:pt x="3976726" y="1265307"/>
                </a:cubicBezTo>
                <a:cubicBezTo>
                  <a:pt x="3967571" y="1245570"/>
                  <a:pt x="3979777" y="1249094"/>
                  <a:pt x="3962171" y="1228418"/>
                </a:cubicBezTo>
                <a:cubicBezTo>
                  <a:pt x="3944566" y="1207742"/>
                  <a:pt x="3909120" y="1209856"/>
                  <a:pt x="3906538" y="1218315"/>
                </a:cubicBezTo>
                <a:cubicBezTo>
                  <a:pt x="3903956" y="1226773"/>
                  <a:pt x="3930012" y="1234057"/>
                  <a:pt x="3921796" y="1243690"/>
                </a:cubicBezTo>
                <a:cubicBezTo>
                  <a:pt x="3913580" y="1253324"/>
                  <a:pt x="3890811" y="1265072"/>
                  <a:pt x="3882595" y="1272121"/>
                </a:cubicBezTo>
                <a:cubicBezTo>
                  <a:pt x="3874379" y="1279169"/>
                  <a:pt x="3898557" y="1275880"/>
                  <a:pt x="3913580" y="1272121"/>
                </a:cubicBezTo>
                <a:cubicBezTo>
                  <a:pt x="3928604" y="1268361"/>
                  <a:pt x="3939167" y="1283633"/>
                  <a:pt x="3945270" y="1294207"/>
                </a:cubicBezTo>
                <a:cubicBezTo>
                  <a:pt x="3951374" y="1304780"/>
                  <a:pt x="3938463" y="1315118"/>
                  <a:pt x="3931890" y="1320287"/>
                </a:cubicBezTo>
                <a:cubicBezTo>
                  <a:pt x="3925317" y="1325456"/>
                  <a:pt x="3953956" y="1324047"/>
                  <a:pt x="3965223" y="1326161"/>
                </a:cubicBezTo>
                <a:cubicBezTo>
                  <a:pt x="3976491" y="1328276"/>
                  <a:pt x="3982594" y="1337909"/>
                  <a:pt x="3974848" y="1349657"/>
                </a:cubicBezTo>
                <a:cubicBezTo>
                  <a:pt x="3967101" y="1361405"/>
                  <a:pt x="4008885" y="1351537"/>
                  <a:pt x="4031889" y="1349657"/>
                </a:cubicBezTo>
                <a:cubicBezTo>
                  <a:pt x="4054894" y="1347777"/>
                  <a:pt x="4061232" y="1365634"/>
                  <a:pt x="4095974" y="1354591"/>
                </a:cubicBezTo>
                <a:cubicBezTo>
                  <a:pt x="4130715" y="1343548"/>
                  <a:pt x="4147616" y="1344488"/>
                  <a:pt x="4179541" y="1320757"/>
                </a:cubicBezTo>
                <a:cubicBezTo>
                  <a:pt x="4211466" y="1297026"/>
                  <a:pt x="4208884" y="1302665"/>
                  <a:pt x="4230010" y="1287628"/>
                </a:cubicBezTo>
                <a:cubicBezTo>
                  <a:pt x="4251137" y="1272590"/>
                  <a:pt x="4246207" y="1267656"/>
                  <a:pt x="4246911" y="1250739"/>
                </a:cubicBezTo>
                <a:cubicBezTo>
                  <a:pt x="4247615" y="1233822"/>
                  <a:pt x="4260996" y="1255438"/>
                  <a:pt x="4256066" y="1230063"/>
                </a:cubicBezTo>
                <a:cubicBezTo>
                  <a:pt x="4251137" y="1204687"/>
                  <a:pt x="4224846" y="1211501"/>
                  <a:pt x="4206771" y="1209621"/>
                </a:cubicBezTo>
                <a:cubicBezTo>
                  <a:pt x="4188696" y="1207742"/>
                  <a:pt x="4189165" y="1193174"/>
                  <a:pt x="4180010" y="1188710"/>
                </a:cubicBezTo>
                <a:cubicBezTo>
                  <a:pt x="4170855" y="1184246"/>
                  <a:pt x="4158884" y="1198578"/>
                  <a:pt x="4117804" y="1209856"/>
                </a:cubicBezTo>
                <a:close/>
                <a:moveTo>
                  <a:pt x="6822009" y="3403202"/>
                </a:moveTo>
                <a:cubicBezTo>
                  <a:pt x="6819169" y="3411755"/>
                  <a:pt x="6817737" y="3420730"/>
                  <a:pt x="6817784" y="3429753"/>
                </a:cubicBezTo>
                <a:cubicBezTo>
                  <a:pt x="6817784" y="3443145"/>
                  <a:pt x="6816141" y="3457478"/>
                  <a:pt x="6817784" y="3470871"/>
                </a:cubicBezTo>
                <a:cubicBezTo>
                  <a:pt x="6819427" y="3484263"/>
                  <a:pt x="6819662" y="3494367"/>
                  <a:pt x="6827174" y="3496951"/>
                </a:cubicBezTo>
                <a:cubicBezTo>
                  <a:pt x="6834920" y="3501251"/>
                  <a:pt x="6844310" y="3501251"/>
                  <a:pt x="6852056" y="3496951"/>
                </a:cubicBezTo>
                <a:cubicBezTo>
                  <a:pt x="6864497" y="3491077"/>
                  <a:pt x="6875530" y="3480974"/>
                  <a:pt x="6869661" y="3465466"/>
                </a:cubicBezTo>
                <a:cubicBezTo>
                  <a:pt x="6862807" y="3449348"/>
                  <a:pt x="6854967" y="3433653"/>
                  <a:pt x="6846187" y="3418475"/>
                </a:cubicBezTo>
                <a:cubicBezTo>
                  <a:pt x="6837971" y="3407197"/>
                  <a:pt x="6825296" y="3392159"/>
                  <a:pt x="6822009" y="3403437"/>
                </a:cubicBezTo>
                <a:close/>
                <a:moveTo>
                  <a:pt x="6812151" y="3384875"/>
                </a:moveTo>
                <a:cubicBezTo>
                  <a:pt x="6813559" y="3390514"/>
                  <a:pt x="6815437" y="3389340"/>
                  <a:pt x="6818019" y="3393334"/>
                </a:cubicBezTo>
                <a:cubicBezTo>
                  <a:pt x="6820601" y="3397328"/>
                  <a:pt x="6823653" y="3393334"/>
                  <a:pt x="6819897" y="3388635"/>
                </a:cubicBezTo>
                <a:cubicBezTo>
                  <a:pt x="6816141" y="3383935"/>
                  <a:pt x="6816611" y="3382761"/>
                  <a:pt x="6816611" y="3382761"/>
                </a:cubicBezTo>
                <a:cubicBezTo>
                  <a:pt x="6816611" y="3382761"/>
                  <a:pt x="6811916" y="3381116"/>
                  <a:pt x="6811916" y="3385815"/>
                </a:cubicBezTo>
                <a:moveTo>
                  <a:pt x="7965663" y="4179508"/>
                </a:moveTo>
                <a:cubicBezTo>
                  <a:pt x="7965663" y="4179508"/>
                  <a:pt x="7965663" y="4179508"/>
                  <a:pt x="7964254" y="4180918"/>
                </a:cubicBezTo>
                <a:cubicBezTo>
                  <a:pt x="7942189" y="4203239"/>
                  <a:pt x="7922471" y="4196895"/>
                  <a:pt x="7884678" y="4208643"/>
                </a:cubicBezTo>
                <a:cubicBezTo>
                  <a:pt x="7846884" y="4220391"/>
                  <a:pt x="7779749" y="4259395"/>
                  <a:pt x="7774819" y="4276546"/>
                </a:cubicBezTo>
                <a:cubicBezTo>
                  <a:pt x="7769890" y="4293698"/>
                  <a:pt x="7774819" y="4296048"/>
                  <a:pt x="7770125" y="4293698"/>
                </a:cubicBezTo>
                <a:cubicBezTo>
                  <a:pt x="7765148" y="4290221"/>
                  <a:pt x="7760782" y="4285945"/>
                  <a:pt x="7757213" y="4281011"/>
                </a:cubicBezTo>
                <a:cubicBezTo>
                  <a:pt x="7751298" y="4293370"/>
                  <a:pt x="7748552" y="4307021"/>
                  <a:pt x="7749232" y="4320719"/>
                </a:cubicBezTo>
                <a:cubicBezTo>
                  <a:pt x="7754749" y="4338200"/>
                  <a:pt x="7758223" y="4356245"/>
                  <a:pt x="7759561" y="4374524"/>
                </a:cubicBezTo>
                <a:cubicBezTo>
                  <a:pt x="7759561" y="4398020"/>
                  <a:pt x="7750172" y="4412588"/>
                  <a:pt x="7750876" y="4429035"/>
                </a:cubicBezTo>
                <a:cubicBezTo>
                  <a:pt x="7751580" y="4445482"/>
                  <a:pt x="7778810" y="4476027"/>
                  <a:pt x="7786087" y="4496234"/>
                </a:cubicBezTo>
                <a:cubicBezTo>
                  <a:pt x="7795312" y="4511153"/>
                  <a:pt x="7800805" y="4528071"/>
                  <a:pt x="7802049" y="4545575"/>
                </a:cubicBezTo>
                <a:cubicBezTo>
                  <a:pt x="7806040" y="4580584"/>
                  <a:pt x="7825523" y="4599850"/>
                  <a:pt x="7806040" y="4618647"/>
                </a:cubicBezTo>
                <a:cubicBezTo>
                  <a:pt x="7786556" y="4637444"/>
                  <a:pt x="7774115" y="4633450"/>
                  <a:pt x="7796415" y="4652951"/>
                </a:cubicBezTo>
                <a:cubicBezTo>
                  <a:pt x="7818715" y="4672453"/>
                  <a:pt x="7837495" y="4685141"/>
                  <a:pt x="7873410" y="4672453"/>
                </a:cubicBezTo>
                <a:cubicBezTo>
                  <a:pt x="7909325" y="4659765"/>
                  <a:pt x="7899936" y="4648957"/>
                  <a:pt x="7927870" y="4642613"/>
                </a:cubicBezTo>
                <a:cubicBezTo>
                  <a:pt x="7946696" y="4636434"/>
                  <a:pt x="7966015" y="4631876"/>
                  <a:pt x="7985616" y="4628986"/>
                </a:cubicBezTo>
                <a:cubicBezTo>
                  <a:pt x="8009090" y="4627576"/>
                  <a:pt x="8026460" y="4628986"/>
                  <a:pt x="8035381" y="4612773"/>
                </a:cubicBezTo>
                <a:cubicBezTo>
                  <a:pt x="8044301" y="4596561"/>
                  <a:pt x="8037728" y="4596326"/>
                  <a:pt x="8061671" y="4584343"/>
                </a:cubicBezTo>
                <a:cubicBezTo>
                  <a:pt x="8085615" y="4572360"/>
                  <a:pt x="8083268" y="4569306"/>
                  <a:pt x="8099465" y="4566251"/>
                </a:cubicBezTo>
                <a:cubicBezTo>
                  <a:pt x="8115662" y="4563197"/>
                  <a:pt x="8125756" y="4574710"/>
                  <a:pt x="8146413" y="4557323"/>
                </a:cubicBezTo>
                <a:cubicBezTo>
                  <a:pt x="8167070" y="4539936"/>
                  <a:pt x="8152046" y="4538761"/>
                  <a:pt x="8200168" y="4538761"/>
                </a:cubicBezTo>
                <a:cubicBezTo>
                  <a:pt x="8229276" y="4537516"/>
                  <a:pt x="8258337" y="4541839"/>
                  <a:pt x="8285848" y="4551449"/>
                </a:cubicBezTo>
                <a:cubicBezTo>
                  <a:pt x="8306130" y="4557957"/>
                  <a:pt x="8324557" y="4569235"/>
                  <a:pt x="8339603" y="4584343"/>
                </a:cubicBezTo>
                <a:cubicBezTo>
                  <a:pt x="8346880" y="4595387"/>
                  <a:pt x="8356505" y="4607839"/>
                  <a:pt x="8359556" y="4607839"/>
                </a:cubicBezTo>
                <a:cubicBezTo>
                  <a:pt x="8362608" y="4607839"/>
                  <a:pt x="8366833" y="4607839"/>
                  <a:pt x="8378101" y="4597266"/>
                </a:cubicBezTo>
                <a:cubicBezTo>
                  <a:pt x="8391857" y="4585260"/>
                  <a:pt x="8406269" y="4574028"/>
                  <a:pt x="8421293" y="4563667"/>
                </a:cubicBezTo>
                <a:cubicBezTo>
                  <a:pt x="8420753" y="4575109"/>
                  <a:pt x="8417772" y="4586340"/>
                  <a:pt x="8412608" y="4596561"/>
                </a:cubicBezTo>
                <a:cubicBezTo>
                  <a:pt x="8407350" y="4604197"/>
                  <a:pt x="8404791" y="4613384"/>
                  <a:pt x="8405331" y="4622642"/>
                </a:cubicBezTo>
                <a:cubicBezTo>
                  <a:pt x="8405331" y="4627106"/>
                  <a:pt x="8423640" y="4608544"/>
                  <a:pt x="8426222" y="4607839"/>
                </a:cubicBezTo>
                <a:cubicBezTo>
                  <a:pt x="8428805" y="4607134"/>
                  <a:pt x="8430917" y="4640734"/>
                  <a:pt x="8433265" y="4643553"/>
                </a:cubicBezTo>
                <a:cubicBezTo>
                  <a:pt x="8435612" y="4646373"/>
                  <a:pt x="8442889" y="4644963"/>
                  <a:pt x="8450166" y="4654831"/>
                </a:cubicBezTo>
                <a:cubicBezTo>
                  <a:pt x="8460142" y="4665263"/>
                  <a:pt x="8468100" y="4677458"/>
                  <a:pt x="8473640" y="4690780"/>
                </a:cubicBezTo>
                <a:cubicBezTo>
                  <a:pt x="8486199" y="4711574"/>
                  <a:pt x="8506879" y="4726165"/>
                  <a:pt x="8530682" y="4730958"/>
                </a:cubicBezTo>
                <a:cubicBezTo>
                  <a:pt x="8547395" y="4733589"/>
                  <a:pt x="8564437" y="4733589"/>
                  <a:pt x="8581151" y="4730958"/>
                </a:cubicBezTo>
                <a:cubicBezTo>
                  <a:pt x="8595470" y="4728608"/>
                  <a:pt x="8596409" y="4711456"/>
                  <a:pt x="8611432" y="4718270"/>
                </a:cubicBezTo>
                <a:cubicBezTo>
                  <a:pt x="8626455" y="4725084"/>
                  <a:pt x="8611432" y="4739182"/>
                  <a:pt x="8646878" y="4736127"/>
                </a:cubicBezTo>
                <a:cubicBezTo>
                  <a:pt x="8669155" y="4735093"/>
                  <a:pt x="8690376" y="4726376"/>
                  <a:pt x="8706972" y="4711456"/>
                </a:cubicBezTo>
                <a:cubicBezTo>
                  <a:pt x="8721291" y="4701823"/>
                  <a:pt x="8722934" y="4725084"/>
                  <a:pt x="8741244" y="4699473"/>
                </a:cubicBezTo>
                <a:cubicBezTo>
                  <a:pt x="8759553" y="4673863"/>
                  <a:pt x="8763074" y="4680207"/>
                  <a:pt x="8766126" y="4649427"/>
                </a:cubicBezTo>
                <a:cubicBezTo>
                  <a:pt x="8765867" y="4626049"/>
                  <a:pt x="8772840" y="4603140"/>
                  <a:pt x="8786079" y="4583873"/>
                </a:cubicBezTo>
                <a:cubicBezTo>
                  <a:pt x="8803919" y="4554738"/>
                  <a:pt x="8807910" y="4568836"/>
                  <a:pt x="8819882" y="4526308"/>
                </a:cubicBezTo>
                <a:cubicBezTo>
                  <a:pt x="8834060" y="4488597"/>
                  <a:pt x="8842698" y="4449030"/>
                  <a:pt x="8845468" y="4408829"/>
                </a:cubicBezTo>
                <a:cubicBezTo>
                  <a:pt x="8845867" y="4391324"/>
                  <a:pt x="8843426" y="4373867"/>
                  <a:pt x="8838191" y="4357137"/>
                </a:cubicBezTo>
                <a:cubicBezTo>
                  <a:pt x="8830210" y="4317664"/>
                  <a:pt x="8835844" y="4322129"/>
                  <a:pt x="8810257" y="4305682"/>
                </a:cubicBezTo>
                <a:cubicBezTo>
                  <a:pt x="8784671" y="4289234"/>
                  <a:pt x="8778098" y="4293698"/>
                  <a:pt x="8771760" y="4270672"/>
                </a:cubicBezTo>
                <a:cubicBezTo>
                  <a:pt x="8765422" y="4247647"/>
                  <a:pt x="8773403" y="4240833"/>
                  <a:pt x="8761431" y="4240833"/>
                </a:cubicBezTo>
                <a:cubicBezTo>
                  <a:pt x="8749460" y="4240833"/>
                  <a:pt x="8737957" y="4246002"/>
                  <a:pt x="8731619" y="4230259"/>
                </a:cubicBezTo>
                <a:cubicBezTo>
                  <a:pt x="8727746" y="4216726"/>
                  <a:pt x="8720915" y="4204203"/>
                  <a:pt x="8711666" y="4193606"/>
                </a:cubicBezTo>
                <a:cubicBezTo>
                  <a:pt x="8698052" y="4178803"/>
                  <a:pt x="8685375" y="4181858"/>
                  <a:pt x="8660493" y="4170110"/>
                </a:cubicBezTo>
                <a:cubicBezTo>
                  <a:pt x="8635611" y="4158362"/>
                  <a:pt x="8648287" y="4156012"/>
                  <a:pt x="8648287" y="4136510"/>
                </a:cubicBezTo>
                <a:cubicBezTo>
                  <a:pt x="8648287" y="4117009"/>
                  <a:pt x="8649695" y="4096333"/>
                  <a:pt x="8629977" y="4087404"/>
                </a:cubicBezTo>
                <a:cubicBezTo>
                  <a:pt x="8610258" y="4078476"/>
                  <a:pt x="8621995" y="4092338"/>
                  <a:pt x="8621995" y="4060619"/>
                </a:cubicBezTo>
                <a:cubicBezTo>
                  <a:pt x="8621995" y="4028899"/>
                  <a:pt x="8621995" y="4033128"/>
                  <a:pt x="8606033" y="4027724"/>
                </a:cubicBezTo>
                <a:cubicBezTo>
                  <a:pt x="8590071" y="4022320"/>
                  <a:pt x="8584672" y="4022790"/>
                  <a:pt x="8574343" y="4004228"/>
                </a:cubicBezTo>
                <a:cubicBezTo>
                  <a:pt x="8564015" y="3985666"/>
                  <a:pt x="8550869" y="3953007"/>
                  <a:pt x="8546175" y="3940084"/>
                </a:cubicBezTo>
                <a:cubicBezTo>
                  <a:pt x="8541480" y="3927162"/>
                  <a:pt x="8535376" y="3941494"/>
                  <a:pt x="8529039" y="3950893"/>
                </a:cubicBezTo>
                <a:cubicBezTo>
                  <a:pt x="8519649" y="3965883"/>
                  <a:pt x="8514321" y="3983035"/>
                  <a:pt x="8513546" y="4000704"/>
                </a:cubicBezTo>
                <a:cubicBezTo>
                  <a:pt x="8513546" y="4020206"/>
                  <a:pt x="8521997" y="4031249"/>
                  <a:pt x="8521997" y="4057094"/>
                </a:cubicBezTo>
                <a:cubicBezTo>
                  <a:pt x="8519180" y="4081788"/>
                  <a:pt x="8508945" y="4105050"/>
                  <a:pt x="8492654" y="4123823"/>
                </a:cubicBezTo>
                <a:cubicBezTo>
                  <a:pt x="8481386" y="4138625"/>
                  <a:pt x="8472466" y="4125232"/>
                  <a:pt x="8462842" y="4121238"/>
                </a:cubicBezTo>
                <a:cubicBezTo>
                  <a:pt x="8453217" y="4117244"/>
                  <a:pt x="8451105" y="4102911"/>
                  <a:pt x="8430682" y="4092808"/>
                </a:cubicBezTo>
                <a:cubicBezTo>
                  <a:pt x="8410260" y="4082705"/>
                  <a:pt x="8373172" y="4074011"/>
                  <a:pt x="8356035" y="4058504"/>
                </a:cubicBezTo>
                <a:cubicBezTo>
                  <a:pt x="8338899" y="4042997"/>
                  <a:pt x="8350636" y="4042527"/>
                  <a:pt x="8356035" y="4026550"/>
                </a:cubicBezTo>
                <a:cubicBezTo>
                  <a:pt x="8360472" y="4011207"/>
                  <a:pt x="8369392" y="3997556"/>
                  <a:pt x="8381622" y="3987311"/>
                </a:cubicBezTo>
                <a:cubicBezTo>
                  <a:pt x="8394532" y="3976973"/>
                  <a:pt x="8390777" y="3972744"/>
                  <a:pt x="8374580" y="3963815"/>
                </a:cubicBezTo>
                <a:cubicBezTo>
                  <a:pt x="8353735" y="3955474"/>
                  <a:pt x="8331200" y="3952255"/>
                  <a:pt x="8308853" y="3954417"/>
                </a:cubicBezTo>
                <a:cubicBezTo>
                  <a:pt x="8281623" y="3954417"/>
                  <a:pt x="8265660" y="3952537"/>
                  <a:pt x="8267304" y="3967810"/>
                </a:cubicBezTo>
                <a:cubicBezTo>
                  <a:pt x="8268947" y="3983082"/>
                  <a:pt x="8284909" y="3989191"/>
                  <a:pt x="8261904" y="3984727"/>
                </a:cubicBezTo>
                <a:cubicBezTo>
                  <a:pt x="8238900" y="3980263"/>
                  <a:pt x="8219182" y="3978383"/>
                  <a:pt x="8209088" y="3989191"/>
                </a:cubicBezTo>
                <a:cubicBezTo>
                  <a:pt x="8198994" y="4000610"/>
                  <a:pt x="8192680" y="4014895"/>
                  <a:pt x="8191013" y="4030074"/>
                </a:cubicBezTo>
                <a:cubicBezTo>
                  <a:pt x="8184910" y="4053570"/>
                  <a:pt x="8192422" y="4054980"/>
                  <a:pt x="8182797" y="4054980"/>
                </a:cubicBezTo>
                <a:cubicBezTo>
                  <a:pt x="8162023" y="4048941"/>
                  <a:pt x="8141835" y="4041094"/>
                  <a:pt x="8122469" y="4031484"/>
                </a:cubicBezTo>
                <a:cubicBezTo>
                  <a:pt x="8109793" y="4025845"/>
                  <a:pt x="8102751" y="4026315"/>
                  <a:pt x="8087962" y="4040412"/>
                </a:cubicBezTo>
                <a:cubicBezTo>
                  <a:pt x="8060873" y="4065835"/>
                  <a:pt x="8032095" y="4089401"/>
                  <a:pt x="8001813" y="4110900"/>
                </a:cubicBezTo>
                <a:cubicBezTo>
                  <a:pt x="7983972" y="4121003"/>
                  <a:pt x="7985147" y="4118419"/>
                  <a:pt x="7965663" y="4179743"/>
                </a:cubicBezTo>
                <a:close/>
                <a:moveTo>
                  <a:pt x="7253462" y="3506584"/>
                </a:moveTo>
                <a:cubicBezTo>
                  <a:pt x="7242194" y="3505175"/>
                  <a:pt x="7235856" y="3502120"/>
                  <a:pt x="7249706" y="3519977"/>
                </a:cubicBezTo>
                <a:cubicBezTo>
                  <a:pt x="7258720" y="3532453"/>
                  <a:pt x="7269119" y="3543896"/>
                  <a:pt x="7280691" y="3554046"/>
                </a:cubicBezTo>
                <a:cubicBezTo>
                  <a:pt x="7294072" y="3566499"/>
                  <a:pt x="7299001" y="3544883"/>
                  <a:pt x="7309095" y="3568849"/>
                </a:cubicBezTo>
                <a:cubicBezTo>
                  <a:pt x="7319188" y="3592814"/>
                  <a:pt x="7315433" y="3592345"/>
                  <a:pt x="7325527" y="3602213"/>
                </a:cubicBezTo>
                <a:cubicBezTo>
                  <a:pt x="7335621" y="3612081"/>
                  <a:pt x="7344306" y="3613726"/>
                  <a:pt x="7346888" y="3622654"/>
                </a:cubicBezTo>
                <a:cubicBezTo>
                  <a:pt x="7349376" y="3635131"/>
                  <a:pt x="7355503" y="3646573"/>
                  <a:pt x="7364494" y="3655549"/>
                </a:cubicBezTo>
                <a:cubicBezTo>
                  <a:pt x="7376231" y="3665417"/>
                  <a:pt x="7376231" y="3664007"/>
                  <a:pt x="7383273" y="3683274"/>
                </a:cubicBezTo>
                <a:cubicBezTo>
                  <a:pt x="7390315" y="3702541"/>
                  <a:pt x="7400878" y="3716638"/>
                  <a:pt x="7406747" y="3733085"/>
                </a:cubicBezTo>
                <a:cubicBezTo>
                  <a:pt x="7412615" y="3749533"/>
                  <a:pt x="7442427" y="3765040"/>
                  <a:pt x="7457920" y="3785011"/>
                </a:cubicBezTo>
                <a:cubicBezTo>
                  <a:pt x="7473413" y="3804983"/>
                  <a:pt x="7499704" y="3833648"/>
                  <a:pt x="7504868" y="3825659"/>
                </a:cubicBezTo>
                <a:cubicBezTo>
                  <a:pt x="7510032" y="3817671"/>
                  <a:pt x="7520361" y="3825659"/>
                  <a:pt x="7528342" y="3822840"/>
                </a:cubicBezTo>
                <a:cubicBezTo>
                  <a:pt x="7536323" y="3820020"/>
                  <a:pt x="7539140" y="3808272"/>
                  <a:pt x="7544305" y="3780547"/>
                </a:cubicBezTo>
                <a:cubicBezTo>
                  <a:pt x="7549610" y="3763841"/>
                  <a:pt x="7544868" y="3745562"/>
                  <a:pt x="7532098" y="3733555"/>
                </a:cubicBezTo>
                <a:cubicBezTo>
                  <a:pt x="7524586" y="3727211"/>
                  <a:pt x="7510736" y="3725801"/>
                  <a:pt x="7506980" y="3719693"/>
                </a:cubicBezTo>
                <a:cubicBezTo>
                  <a:pt x="7503225" y="3713583"/>
                  <a:pt x="7496887" y="3693377"/>
                  <a:pt x="7487732" y="3686798"/>
                </a:cubicBezTo>
                <a:cubicBezTo>
                  <a:pt x="7478577" y="3680219"/>
                  <a:pt x="7476465" y="3686798"/>
                  <a:pt x="7476465" y="3671291"/>
                </a:cubicBezTo>
                <a:cubicBezTo>
                  <a:pt x="7476465" y="3655784"/>
                  <a:pt x="7487262" y="3656959"/>
                  <a:pt x="7473883" y="3647795"/>
                </a:cubicBezTo>
                <a:cubicBezTo>
                  <a:pt x="7466206" y="3642485"/>
                  <a:pt x="7459657" y="3635695"/>
                  <a:pt x="7454634" y="3627823"/>
                </a:cubicBezTo>
                <a:cubicBezTo>
                  <a:pt x="7450409" y="3623359"/>
                  <a:pt x="7421536" y="3616310"/>
                  <a:pt x="7414024" y="3608557"/>
                </a:cubicBezTo>
                <a:cubicBezTo>
                  <a:pt x="7406512" y="3600803"/>
                  <a:pt x="7375057" y="3585061"/>
                  <a:pt x="7360034" y="3570963"/>
                </a:cubicBezTo>
                <a:cubicBezTo>
                  <a:pt x="7346372" y="3560085"/>
                  <a:pt x="7334236" y="3547444"/>
                  <a:pt x="7323884" y="3533370"/>
                </a:cubicBezTo>
                <a:cubicBezTo>
                  <a:pt x="7316842" y="3522092"/>
                  <a:pt x="7301818" y="3513163"/>
                  <a:pt x="7253462" y="3506584"/>
                </a:cubicBezTo>
                <a:close/>
                <a:moveTo>
                  <a:pt x="7564257" y="3827774"/>
                </a:moveTo>
                <a:cubicBezTo>
                  <a:pt x="7551582" y="3827774"/>
                  <a:pt x="7545243" y="3820255"/>
                  <a:pt x="7536558" y="3835763"/>
                </a:cubicBezTo>
                <a:cubicBezTo>
                  <a:pt x="7527873" y="3851270"/>
                  <a:pt x="7529046" y="3851270"/>
                  <a:pt x="7542426" y="3851270"/>
                </a:cubicBezTo>
                <a:cubicBezTo>
                  <a:pt x="7555807" y="3851270"/>
                  <a:pt x="7553224" y="3858084"/>
                  <a:pt x="7552520" y="3860198"/>
                </a:cubicBezTo>
                <a:cubicBezTo>
                  <a:pt x="7551816" y="3862313"/>
                  <a:pt x="7546182" y="3858554"/>
                  <a:pt x="7573412" y="3869596"/>
                </a:cubicBezTo>
                <a:cubicBezTo>
                  <a:pt x="7590243" y="3878126"/>
                  <a:pt x="7609914" y="3878971"/>
                  <a:pt x="7627402" y="3871946"/>
                </a:cubicBezTo>
                <a:cubicBezTo>
                  <a:pt x="7634914" y="3868187"/>
                  <a:pt x="7637496" y="3882050"/>
                  <a:pt x="7674350" y="3887924"/>
                </a:cubicBezTo>
                <a:cubicBezTo>
                  <a:pt x="7711205" y="3893798"/>
                  <a:pt x="7731627" y="3884634"/>
                  <a:pt x="7755571" y="3890508"/>
                </a:cubicBezTo>
                <a:cubicBezTo>
                  <a:pt x="7779514" y="3896382"/>
                  <a:pt x="7773881" y="3887454"/>
                  <a:pt x="7756744" y="3874531"/>
                </a:cubicBezTo>
                <a:cubicBezTo>
                  <a:pt x="7739608" y="3861608"/>
                  <a:pt x="7741251" y="3868657"/>
                  <a:pt x="7724115" y="3856204"/>
                </a:cubicBezTo>
                <a:cubicBezTo>
                  <a:pt x="7708059" y="3847205"/>
                  <a:pt x="7690148" y="3842059"/>
                  <a:pt x="7671768" y="3841167"/>
                </a:cubicBezTo>
                <a:cubicBezTo>
                  <a:pt x="7660501" y="3839287"/>
                  <a:pt x="7681393" y="3853149"/>
                  <a:pt x="7647120" y="3848685"/>
                </a:cubicBezTo>
                <a:cubicBezTo>
                  <a:pt x="7612848" y="3844221"/>
                  <a:pt x="7625290" y="3851740"/>
                  <a:pt x="7607684" y="3840227"/>
                </a:cubicBezTo>
                <a:cubicBezTo>
                  <a:pt x="7590079" y="3828714"/>
                  <a:pt x="7590079" y="3826834"/>
                  <a:pt x="7578342" y="3824720"/>
                </a:cubicBezTo>
                <a:cubicBezTo>
                  <a:pt x="7566605" y="3822605"/>
                  <a:pt x="7563553" y="3827774"/>
                  <a:pt x="7563553" y="3827774"/>
                </a:cubicBezTo>
                <a:close/>
                <a:moveTo>
                  <a:pt x="7835617" y="3882519"/>
                </a:moveTo>
                <a:cubicBezTo>
                  <a:pt x="7825993" y="3885574"/>
                  <a:pt x="7806274" y="3890978"/>
                  <a:pt x="7815429" y="3894972"/>
                </a:cubicBezTo>
                <a:cubicBezTo>
                  <a:pt x="7824584" y="3898966"/>
                  <a:pt x="7817542" y="3901551"/>
                  <a:pt x="7845945" y="3898966"/>
                </a:cubicBezTo>
                <a:cubicBezTo>
                  <a:pt x="7865499" y="3899601"/>
                  <a:pt x="7884912" y="3895489"/>
                  <a:pt x="7902518" y="3886984"/>
                </a:cubicBezTo>
                <a:cubicBezTo>
                  <a:pt x="7906274" y="3881110"/>
                  <a:pt x="7897588" y="3885104"/>
                  <a:pt x="7885851" y="3881580"/>
                </a:cubicBezTo>
                <a:cubicBezTo>
                  <a:pt x="7874114" y="3878055"/>
                  <a:pt x="7875288" y="3883929"/>
                  <a:pt x="7859091" y="3886044"/>
                </a:cubicBezTo>
                <a:cubicBezTo>
                  <a:pt x="7850875" y="3887806"/>
                  <a:pt x="7842284" y="3886561"/>
                  <a:pt x="7834912" y="3882519"/>
                </a:cubicBezTo>
                <a:close/>
                <a:moveTo>
                  <a:pt x="7935147" y="3880640"/>
                </a:moveTo>
                <a:cubicBezTo>
                  <a:pt x="7916133" y="3882755"/>
                  <a:pt x="7918480" y="3886984"/>
                  <a:pt x="7933503" y="3891448"/>
                </a:cubicBezTo>
                <a:cubicBezTo>
                  <a:pt x="7946250" y="3896194"/>
                  <a:pt x="7960029" y="3897416"/>
                  <a:pt x="7973410" y="3894972"/>
                </a:cubicBezTo>
                <a:cubicBezTo>
                  <a:pt x="7984348" y="3890790"/>
                  <a:pt x="7995663" y="3887641"/>
                  <a:pt x="8007211" y="3885574"/>
                </a:cubicBezTo>
                <a:cubicBezTo>
                  <a:pt x="8027869" y="3882050"/>
                  <a:pt x="8034911" y="3882519"/>
                  <a:pt x="8051343" y="3880640"/>
                </a:cubicBezTo>
                <a:lnTo>
                  <a:pt x="8068010" y="3878525"/>
                </a:lnTo>
                <a:cubicBezTo>
                  <a:pt x="8068010" y="3878525"/>
                  <a:pt x="8066366" y="3875001"/>
                  <a:pt x="8055099" y="3875470"/>
                </a:cubicBezTo>
                <a:cubicBezTo>
                  <a:pt x="8043832" y="3875940"/>
                  <a:pt x="8036085" y="3875470"/>
                  <a:pt x="8024817" y="3875470"/>
                </a:cubicBezTo>
                <a:cubicBezTo>
                  <a:pt x="8013550" y="3875470"/>
                  <a:pt x="7994301" y="3885339"/>
                  <a:pt x="7986320" y="3884869"/>
                </a:cubicBezTo>
                <a:cubicBezTo>
                  <a:pt x="7978339" y="3884399"/>
                  <a:pt x="7962846" y="3879465"/>
                  <a:pt x="7959090" y="3881814"/>
                </a:cubicBezTo>
                <a:cubicBezTo>
                  <a:pt x="7955334" y="3884164"/>
                  <a:pt x="7954630" y="3877115"/>
                  <a:pt x="7934208" y="3880640"/>
                </a:cubicBezTo>
                <a:close/>
                <a:moveTo>
                  <a:pt x="8041953" y="3904136"/>
                </a:moveTo>
                <a:lnTo>
                  <a:pt x="8041953" y="3904136"/>
                </a:lnTo>
                <a:cubicBezTo>
                  <a:pt x="8028573" y="3913299"/>
                  <a:pt x="8028104" y="3915884"/>
                  <a:pt x="8029277" y="3922932"/>
                </a:cubicBezTo>
                <a:cubicBezTo>
                  <a:pt x="8030216" y="3926504"/>
                  <a:pt x="8029700" y="3930310"/>
                  <a:pt x="8027869" y="3933505"/>
                </a:cubicBezTo>
                <a:cubicBezTo>
                  <a:pt x="8040780" y="3932260"/>
                  <a:pt x="8052892" y="3926621"/>
                  <a:pt x="8062141" y="3917528"/>
                </a:cubicBezTo>
                <a:cubicBezTo>
                  <a:pt x="8069817" y="3907613"/>
                  <a:pt x="8080545" y="3900517"/>
                  <a:pt x="8092657" y="3897322"/>
                </a:cubicBezTo>
                <a:cubicBezTo>
                  <a:pt x="8104676" y="3891918"/>
                  <a:pt x="8115708" y="3884540"/>
                  <a:pt x="8125286" y="3875470"/>
                </a:cubicBezTo>
                <a:cubicBezTo>
                  <a:pt x="8116484" y="3877280"/>
                  <a:pt x="8107470" y="3877820"/>
                  <a:pt x="8098526" y="3877115"/>
                </a:cubicBezTo>
                <a:cubicBezTo>
                  <a:pt x="8087446" y="3876857"/>
                  <a:pt x="8076648" y="3880522"/>
                  <a:pt x="8068010" y="3887454"/>
                </a:cubicBezTo>
                <a:cubicBezTo>
                  <a:pt x="8064019" y="3892153"/>
                  <a:pt x="8072235" y="3893092"/>
                  <a:pt x="8041249" y="3904840"/>
                </a:cubicBezTo>
                <a:close/>
                <a:moveTo>
                  <a:pt x="7930217" y="3912124"/>
                </a:moveTo>
                <a:cubicBezTo>
                  <a:pt x="7916367" y="3902021"/>
                  <a:pt x="7902753" y="3903431"/>
                  <a:pt x="7901813" y="3909540"/>
                </a:cubicBezTo>
                <a:cubicBezTo>
                  <a:pt x="7900874" y="3915649"/>
                  <a:pt x="7889841" y="3915414"/>
                  <a:pt x="7909325" y="3922698"/>
                </a:cubicBezTo>
                <a:cubicBezTo>
                  <a:pt x="7928808" y="3929981"/>
                  <a:pt x="7947588" y="3939615"/>
                  <a:pt x="7946180" y="3929511"/>
                </a:cubicBezTo>
                <a:cubicBezTo>
                  <a:pt x="7944771" y="3919408"/>
                  <a:pt x="7935616" y="3917058"/>
                  <a:pt x="7929513" y="3912829"/>
                </a:cubicBezTo>
                <a:close/>
                <a:moveTo>
                  <a:pt x="7802519" y="3496951"/>
                </a:moveTo>
                <a:cubicBezTo>
                  <a:pt x="7794537" y="3508464"/>
                  <a:pt x="7810030" y="3505409"/>
                  <a:pt x="7798293" y="3515513"/>
                </a:cubicBezTo>
                <a:cubicBezTo>
                  <a:pt x="7786556" y="3525616"/>
                  <a:pt x="7777401" y="3520917"/>
                  <a:pt x="7765664" y="3535719"/>
                </a:cubicBezTo>
                <a:cubicBezTo>
                  <a:pt x="7754913" y="3547749"/>
                  <a:pt x="7742496" y="3558205"/>
                  <a:pt x="7728810" y="3566734"/>
                </a:cubicBezTo>
                <a:cubicBezTo>
                  <a:pt x="7721533" y="3572138"/>
                  <a:pt x="7697355" y="3578482"/>
                  <a:pt x="7686557" y="3593050"/>
                </a:cubicBezTo>
                <a:cubicBezTo>
                  <a:pt x="7681158" y="3598665"/>
                  <a:pt x="7681346" y="3607594"/>
                  <a:pt x="7686956" y="3612974"/>
                </a:cubicBezTo>
                <a:cubicBezTo>
                  <a:pt x="7687966" y="3613937"/>
                  <a:pt x="7689092" y="3614736"/>
                  <a:pt x="7690312" y="3615371"/>
                </a:cubicBezTo>
                <a:cubicBezTo>
                  <a:pt x="7690312" y="3615371"/>
                  <a:pt x="7683975" y="3618425"/>
                  <a:pt x="7666838" y="3612081"/>
                </a:cubicBezTo>
                <a:cubicBezTo>
                  <a:pt x="7649703" y="3605737"/>
                  <a:pt x="7648764" y="3597514"/>
                  <a:pt x="7648764" y="3597514"/>
                </a:cubicBezTo>
                <a:cubicBezTo>
                  <a:pt x="7648764" y="3597514"/>
                  <a:pt x="7636557" y="3597514"/>
                  <a:pt x="7629515" y="3615371"/>
                </a:cubicBezTo>
                <a:cubicBezTo>
                  <a:pt x="7622473" y="3633227"/>
                  <a:pt x="7618717" y="3635812"/>
                  <a:pt x="7631158" y="3646855"/>
                </a:cubicBezTo>
                <a:cubicBezTo>
                  <a:pt x="7643599" y="3657898"/>
                  <a:pt x="7622473" y="3658368"/>
                  <a:pt x="7625290" y="3665652"/>
                </a:cubicBezTo>
                <a:cubicBezTo>
                  <a:pt x="7628106" y="3672936"/>
                  <a:pt x="7627872" y="3687268"/>
                  <a:pt x="7635383" y="3689148"/>
                </a:cubicBezTo>
                <a:cubicBezTo>
                  <a:pt x="7642895" y="3691028"/>
                  <a:pt x="7644539" y="3682099"/>
                  <a:pt x="7653693" y="3693612"/>
                </a:cubicBezTo>
                <a:cubicBezTo>
                  <a:pt x="7662848" y="3705125"/>
                  <a:pt x="7655101" y="3737315"/>
                  <a:pt x="7666838" y="3738959"/>
                </a:cubicBezTo>
                <a:cubicBezTo>
                  <a:pt x="7678575" y="3740604"/>
                  <a:pt x="7687261" y="3735435"/>
                  <a:pt x="7697355" y="3738959"/>
                </a:cubicBezTo>
                <a:cubicBezTo>
                  <a:pt x="7706580" y="3744833"/>
                  <a:pt x="7717941" y="3746290"/>
                  <a:pt x="7728341" y="3742953"/>
                </a:cubicBezTo>
                <a:cubicBezTo>
                  <a:pt x="7740007" y="3739758"/>
                  <a:pt x="7752448" y="3741191"/>
                  <a:pt x="7763082" y="3746948"/>
                </a:cubicBezTo>
                <a:cubicBezTo>
                  <a:pt x="7776932" y="3753762"/>
                  <a:pt x="7792025" y="3757662"/>
                  <a:pt x="7807448" y="3758461"/>
                </a:cubicBezTo>
                <a:cubicBezTo>
                  <a:pt x="7819654" y="3757286"/>
                  <a:pt x="7821767" y="3760341"/>
                  <a:pt x="7823880" y="3742953"/>
                </a:cubicBezTo>
                <a:cubicBezTo>
                  <a:pt x="7825993" y="3725567"/>
                  <a:pt x="7823880" y="3709120"/>
                  <a:pt x="7839372" y="3695961"/>
                </a:cubicBezTo>
                <a:cubicBezTo>
                  <a:pt x="7854865" y="3682804"/>
                  <a:pt x="7854865" y="3682334"/>
                  <a:pt x="7856040" y="3669881"/>
                </a:cubicBezTo>
                <a:cubicBezTo>
                  <a:pt x="7855546" y="3656395"/>
                  <a:pt x="7859044" y="3643072"/>
                  <a:pt x="7866133" y="3631583"/>
                </a:cubicBezTo>
                <a:cubicBezTo>
                  <a:pt x="7875288" y="3618660"/>
                  <a:pt x="7880452" y="3639101"/>
                  <a:pt x="7885382" y="3629233"/>
                </a:cubicBezTo>
                <a:cubicBezTo>
                  <a:pt x="7890311" y="3619365"/>
                  <a:pt x="7895006" y="3619365"/>
                  <a:pt x="7892189" y="3614196"/>
                </a:cubicBezTo>
                <a:cubicBezTo>
                  <a:pt x="7889372" y="3609027"/>
                  <a:pt x="7875758" y="3609262"/>
                  <a:pt x="7870358" y="3599863"/>
                </a:cubicBezTo>
                <a:cubicBezTo>
                  <a:pt x="7864959" y="3590465"/>
                  <a:pt x="7872002" y="3585296"/>
                  <a:pt x="7865663" y="3566029"/>
                </a:cubicBezTo>
                <a:cubicBezTo>
                  <a:pt x="7859326" y="3546762"/>
                  <a:pt x="7855570" y="3554046"/>
                  <a:pt x="7864490" y="3542533"/>
                </a:cubicBezTo>
                <a:cubicBezTo>
                  <a:pt x="7873410" y="3531020"/>
                  <a:pt x="7881156" y="3529611"/>
                  <a:pt x="7882095" y="3521152"/>
                </a:cubicBezTo>
                <a:cubicBezTo>
                  <a:pt x="7883034" y="3512693"/>
                  <a:pt x="7887025" y="3512223"/>
                  <a:pt x="7898292" y="3504235"/>
                </a:cubicBezTo>
                <a:cubicBezTo>
                  <a:pt x="7909560" y="3496246"/>
                  <a:pt x="7896415" y="3500005"/>
                  <a:pt x="7885851" y="3492017"/>
                </a:cubicBezTo>
                <a:cubicBezTo>
                  <a:pt x="7875288" y="3484028"/>
                  <a:pt x="7855100" y="3454188"/>
                  <a:pt x="7842659" y="3454423"/>
                </a:cubicBezTo>
                <a:cubicBezTo>
                  <a:pt x="7835147" y="3456068"/>
                  <a:pt x="7809796" y="3486143"/>
                  <a:pt x="7801814" y="3497656"/>
                </a:cubicBezTo>
                <a:close/>
                <a:moveTo>
                  <a:pt x="9380910" y="4554269"/>
                </a:moveTo>
                <a:cubicBezTo>
                  <a:pt x="9375746" y="4550509"/>
                  <a:pt x="9371286" y="4553094"/>
                  <a:pt x="9383023" y="4567191"/>
                </a:cubicBezTo>
                <a:cubicBezTo>
                  <a:pt x="9394760" y="4581289"/>
                  <a:pt x="9395933" y="4577059"/>
                  <a:pt x="9403445" y="4577529"/>
                </a:cubicBezTo>
                <a:cubicBezTo>
                  <a:pt x="9410957" y="4577999"/>
                  <a:pt x="9417295" y="4605490"/>
                  <a:pt x="9421520" y="4612538"/>
                </a:cubicBezTo>
                <a:cubicBezTo>
                  <a:pt x="9425182" y="4617942"/>
                  <a:pt x="9429243" y="4623065"/>
                  <a:pt x="9433727" y="4627811"/>
                </a:cubicBezTo>
                <a:cubicBezTo>
                  <a:pt x="9435839" y="4642214"/>
                  <a:pt x="9435839" y="4656875"/>
                  <a:pt x="9433727" y="4671278"/>
                </a:cubicBezTo>
                <a:cubicBezTo>
                  <a:pt x="9429971" y="4684671"/>
                  <a:pt x="9421755" y="4690545"/>
                  <a:pt x="9419173" y="4702998"/>
                </a:cubicBezTo>
                <a:cubicBezTo>
                  <a:pt x="9416590" y="4715450"/>
                  <a:pt x="9431379" y="4711926"/>
                  <a:pt x="9441239" y="4715920"/>
                </a:cubicBezTo>
                <a:cubicBezTo>
                  <a:pt x="9451097" y="4719915"/>
                  <a:pt x="9449220" y="4719915"/>
                  <a:pt x="9445464" y="4730958"/>
                </a:cubicBezTo>
                <a:cubicBezTo>
                  <a:pt x="9441708" y="4742001"/>
                  <a:pt x="9430440" y="4746935"/>
                  <a:pt x="9430440" y="4748815"/>
                </a:cubicBezTo>
                <a:cubicBezTo>
                  <a:pt x="9430440" y="4750694"/>
                  <a:pt x="9452271" y="4763382"/>
                  <a:pt x="9463538" y="4748815"/>
                </a:cubicBezTo>
                <a:cubicBezTo>
                  <a:pt x="9477013" y="4734882"/>
                  <a:pt x="9488398" y="4719045"/>
                  <a:pt x="9497341" y="4701823"/>
                </a:cubicBezTo>
                <a:cubicBezTo>
                  <a:pt x="9502036" y="4687491"/>
                  <a:pt x="9488656" y="4693834"/>
                  <a:pt x="9504149" y="4683496"/>
                </a:cubicBezTo>
                <a:cubicBezTo>
                  <a:pt x="9519642" y="4673158"/>
                  <a:pt x="9517529" y="4677857"/>
                  <a:pt x="9525510" y="4664934"/>
                </a:cubicBezTo>
                <a:cubicBezTo>
                  <a:pt x="9533491" y="4652011"/>
                  <a:pt x="9541942" y="4638619"/>
                  <a:pt x="9533021" y="4631570"/>
                </a:cubicBezTo>
                <a:cubicBezTo>
                  <a:pt x="9524102" y="4624521"/>
                  <a:pt x="9513773" y="4640029"/>
                  <a:pt x="9505792" y="4643083"/>
                </a:cubicBezTo>
                <a:cubicBezTo>
                  <a:pt x="9497435" y="4646654"/>
                  <a:pt x="9487858" y="4645856"/>
                  <a:pt x="9480205" y="4640968"/>
                </a:cubicBezTo>
                <a:cubicBezTo>
                  <a:pt x="9468938" y="4635564"/>
                  <a:pt x="9466825" y="4635564"/>
                  <a:pt x="9462599" y="4625696"/>
                </a:cubicBezTo>
                <a:cubicBezTo>
                  <a:pt x="9460229" y="4620057"/>
                  <a:pt x="9456989" y="4614818"/>
                  <a:pt x="9452976" y="4610189"/>
                </a:cubicBezTo>
                <a:cubicBezTo>
                  <a:pt x="9452976" y="4610189"/>
                  <a:pt x="9449689" y="4627106"/>
                  <a:pt x="9441708" y="4621702"/>
                </a:cubicBezTo>
                <a:cubicBezTo>
                  <a:pt x="9433727" y="4616298"/>
                  <a:pt x="9435839" y="4610189"/>
                  <a:pt x="9429971" y="4600790"/>
                </a:cubicBezTo>
                <a:cubicBezTo>
                  <a:pt x="9426379" y="4594493"/>
                  <a:pt x="9423163" y="4587985"/>
                  <a:pt x="9420346" y="4581289"/>
                </a:cubicBezTo>
                <a:cubicBezTo>
                  <a:pt x="9416590" y="4574240"/>
                  <a:pt x="9420346" y="4560847"/>
                  <a:pt x="9401098" y="4558968"/>
                </a:cubicBezTo>
                <a:cubicBezTo>
                  <a:pt x="9381849" y="4557088"/>
                  <a:pt x="9384900" y="4558498"/>
                  <a:pt x="9380206" y="4554738"/>
                </a:cubicBezTo>
                <a:close/>
                <a:moveTo>
                  <a:pt x="9384196" y="4734952"/>
                </a:moveTo>
                <a:cubicBezTo>
                  <a:pt x="9373680" y="4744374"/>
                  <a:pt x="9364173" y="4754830"/>
                  <a:pt x="9355793" y="4766202"/>
                </a:cubicBezTo>
                <a:cubicBezTo>
                  <a:pt x="9347483" y="4776963"/>
                  <a:pt x="9340816" y="4788923"/>
                  <a:pt x="9336075" y="4801681"/>
                </a:cubicBezTo>
                <a:cubicBezTo>
                  <a:pt x="9324667" y="4817540"/>
                  <a:pt x="9308939" y="4829758"/>
                  <a:pt x="9290770" y="4836925"/>
                </a:cubicBezTo>
                <a:cubicBezTo>
                  <a:pt x="9264949" y="4850317"/>
                  <a:pt x="9255324" y="4855956"/>
                  <a:pt x="9246874" y="4868409"/>
                </a:cubicBezTo>
                <a:cubicBezTo>
                  <a:pt x="9238423" y="4880862"/>
                  <a:pt x="9207907" y="4919630"/>
                  <a:pt x="9204151" y="4924094"/>
                </a:cubicBezTo>
                <a:cubicBezTo>
                  <a:pt x="9200395" y="4928559"/>
                  <a:pt x="9218470" y="4933023"/>
                  <a:pt x="9237249" y="4933023"/>
                </a:cubicBezTo>
                <a:cubicBezTo>
                  <a:pt x="9256028" y="4933023"/>
                  <a:pt x="9284197" y="4949940"/>
                  <a:pt x="9301333" y="4933023"/>
                </a:cubicBezTo>
                <a:cubicBezTo>
                  <a:pt x="9317108" y="4909433"/>
                  <a:pt x="9331216" y="4884786"/>
                  <a:pt x="9343587" y="4859246"/>
                </a:cubicBezTo>
                <a:cubicBezTo>
                  <a:pt x="9353938" y="4846158"/>
                  <a:pt x="9365934" y="4834481"/>
                  <a:pt x="9379267" y="4824472"/>
                </a:cubicBezTo>
                <a:cubicBezTo>
                  <a:pt x="9395229" y="4810139"/>
                  <a:pt x="9421990" y="4783119"/>
                  <a:pt x="9421990" y="4772781"/>
                </a:cubicBezTo>
                <a:cubicBezTo>
                  <a:pt x="9421074" y="4763335"/>
                  <a:pt x="9418774" y="4754078"/>
                  <a:pt x="9415182" y="4745290"/>
                </a:cubicBezTo>
                <a:cubicBezTo>
                  <a:pt x="9411121" y="4752316"/>
                  <a:pt x="9403305" y="4756287"/>
                  <a:pt x="9395229" y="4755394"/>
                </a:cubicBezTo>
                <a:cubicBezTo>
                  <a:pt x="9380675" y="4753749"/>
                  <a:pt x="9383492" y="4735422"/>
                  <a:pt x="9383492" y="4735422"/>
                </a:cubicBezTo>
                <a:close/>
                <a:moveTo>
                  <a:pt x="9258141" y="4926209"/>
                </a:moveTo>
                <a:cubicBezTo>
                  <a:pt x="9239362" y="4916106"/>
                  <a:pt x="9234667" y="4934668"/>
                  <a:pt x="9232789" y="4953700"/>
                </a:cubicBezTo>
                <a:cubicBezTo>
                  <a:pt x="9230911" y="4972731"/>
                  <a:pt x="9240770" y="4956519"/>
                  <a:pt x="9256263" y="4948060"/>
                </a:cubicBezTo>
                <a:cubicBezTo>
                  <a:pt x="9271756" y="4939602"/>
                  <a:pt x="9264714" y="4930438"/>
                  <a:pt x="9257437" y="4926679"/>
                </a:cubicBezTo>
                <a:close/>
                <a:moveTo>
                  <a:pt x="8622935" y="4795572"/>
                </a:moveTo>
                <a:cubicBezTo>
                  <a:pt x="8601808" y="4788523"/>
                  <a:pt x="8605329" y="4808729"/>
                  <a:pt x="8608616" y="4823532"/>
                </a:cubicBezTo>
                <a:cubicBezTo>
                  <a:pt x="8611198" y="4837488"/>
                  <a:pt x="8616456" y="4850811"/>
                  <a:pt x="8624109" y="4862770"/>
                </a:cubicBezTo>
                <a:cubicBezTo>
                  <a:pt x="8637442" y="4875247"/>
                  <a:pt x="8656432" y="4879640"/>
                  <a:pt x="8673873" y="4874283"/>
                </a:cubicBezTo>
                <a:cubicBezTo>
                  <a:pt x="8685610" y="4868879"/>
                  <a:pt x="8694061" y="4850787"/>
                  <a:pt x="8705798" y="4832930"/>
                </a:cubicBezTo>
                <a:cubicBezTo>
                  <a:pt x="8715939" y="4819397"/>
                  <a:pt x="8721244" y="4802855"/>
                  <a:pt x="8720821" y="4785938"/>
                </a:cubicBezTo>
                <a:cubicBezTo>
                  <a:pt x="8718709" y="4775365"/>
                  <a:pt x="8703685" y="4795337"/>
                  <a:pt x="8694061" y="4799801"/>
                </a:cubicBezTo>
                <a:cubicBezTo>
                  <a:pt x="8682582" y="4808824"/>
                  <a:pt x="8667934" y="4812818"/>
                  <a:pt x="8653451" y="4810844"/>
                </a:cubicBezTo>
                <a:cubicBezTo>
                  <a:pt x="8642512" y="4807132"/>
                  <a:pt x="8632019" y="4802174"/>
                  <a:pt x="8622230" y="4796042"/>
                </a:cubicBezTo>
                <a:close/>
                <a:moveTo>
                  <a:pt x="8356740" y="3727211"/>
                </a:moveTo>
                <a:cubicBezTo>
                  <a:pt x="8339603" y="3731205"/>
                  <a:pt x="8331153" y="3716168"/>
                  <a:pt x="8317304" y="3687268"/>
                </a:cubicBezTo>
                <a:cubicBezTo>
                  <a:pt x="8303454" y="3658368"/>
                  <a:pt x="8292655" y="3654609"/>
                  <a:pt x="8257444" y="3667532"/>
                </a:cubicBezTo>
                <a:cubicBezTo>
                  <a:pt x="8222233" y="3680454"/>
                  <a:pt x="8227633" y="3677400"/>
                  <a:pt x="8251107" y="3686328"/>
                </a:cubicBezTo>
                <a:cubicBezTo>
                  <a:pt x="8274581" y="3695257"/>
                  <a:pt x="8277632" y="3698311"/>
                  <a:pt x="8280918" y="3698311"/>
                </a:cubicBezTo>
                <a:cubicBezTo>
                  <a:pt x="8284205" y="3698311"/>
                  <a:pt x="8318242" y="3703246"/>
                  <a:pt x="8310731" y="3708179"/>
                </a:cubicBezTo>
                <a:cubicBezTo>
                  <a:pt x="8303219" y="3713114"/>
                  <a:pt x="8271294" y="3718283"/>
                  <a:pt x="8291482" y="3731675"/>
                </a:cubicBezTo>
                <a:cubicBezTo>
                  <a:pt x="8311669" y="3745068"/>
                  <a:pt x="8303454" y="3735670"/>
                  <a:pt x="8356740" y="3762690"/>
                </a:cubicBezTo>
                <a:cubicBezTo>
                  <a:pt x="8410025" y="3789710"/>
                  <a:pt x="8418711" y="3769504"/>
                  <a:pt x="8435847" y="3804278"/>
                </a:cubicBezTo>
                <a:cubicBezTo>
                  <a:pt x="8452983" y="3839052"/>
                  <a:pt x="8452983" y="3833178"/>
                  <a:pt x="8439133" y="3842341"/>
                </a:cubicBezTo>
                <a:cubicBezTo>
                  <a:pt x="8425284" y="3851505"/>
                  <a:pt x="8406974" y="3860198"/>
                  <a:pt x="8414485" y="3861138"/>
                </a:cubicBezTo>
                <a:cubicBezTo>
                  <a:pt x="8433617" y="3864263"/>
                  <a:pt x="8452889" y="3866284"/>
                  <a:pt x="8472232" y="3867247"/>
                </a:cubicBezTo>
                <a:cubicBezTo>
                  <a:pt x="8508381" y="3869127"/>
                  <a:pt x="8474344" y="3890743"/>
                  <a:pt x="8514954" y="3890743"/>
                </a:cubicBezTo>
                <a:cubicBezTo>
                  <a:pt x="8541574" y="3893750"/>
                  <a:pt x="8567606" y="3881368"/>
                  <a:pt x="8582090" y="3858789"/>
                </a:cubicBezTo>
                <a:cubicBezTo>
                  <a:pt x="8598287" y="3839992"/>
                  <a:pt x="8601339" y="3849860"/>
                  <a:pt x="8635611" y="3858789"/>
                </a:cubicBezTo>
                <a:cubicBezTo>
                  <a:pt x="8669883" y="3867717"/>
                  <a:pt x="8682559" y="3896617"/>
                  <a:pt x="8724342" y="3908600"/>
                </a:cubicBezTo>
                <a:cubicBezTo>
                  <a:pt x="8766126" y="3920583"/>
                  <a:pt x="8785140" y="3936560"/>
                  <a:pt x="8758379" y="3911654"/>
                </a:cubicBezTo>
                <a:cubicBezTo>
                  <a:pt x="8735516" y="3886843"/>
                  <a:pt x="8711291" y="3863300"/>
                  <a:pt x="8685845" y="3841167"/>
                </a:cubicBezTo>
                <a:cubicBezTo>
                  <a:pt x="8649460" y="3812267"/>
                  <a:pt x="8647348" y="3809212"/>
                  <a:pt x="8636550" y="3787361"/>
                </a:cubicBezTo>
                <a:cubicBezTo>
                  <a:pt x="8625751" y="3765510"/>
                  <a:pt x="8589602" y="3740369"/>
                  <a:pt x="8546879" y="3722512"/>
                </a:cubicBezTo>
                <a:cubicBezTo>
                  <a:pt x="8509532" y="3709073"/>
                  <a:pt x="8471339" y="3698076"/>
                  <a:pt x="8432561" y="3689618"/>
                </a:cubicBezTo>
                <a:cubicBezTo>
                  <a:pt x="8381857" y="3673406"/>
                  <a:pt x="8373406" y="3723217"/>
                  <a:pt x="8356740" y="3727211"/>
                </a:cubicBezTo>
                <a:close/>
                <a:moveTo>
                  <a:pt x="8075052" y="3627589"/>
                </a:moveTo>
                <a:cubicBezTo>
                  <a:pt x="8059089" y="3638867"/>
                  <a:pt x="8056977" y="3632053"/>
                  <a:pt x="8045005" y="3624534"/>
                </a:cubicBezTo>
                <a:cubicBezTo>
                  <a:pt x="8033033" y="3617015"/>
                  <a:pt x="8036554" y="3640041"/>
                  <a:pt x="8009794" y="3627589"/>
                </a:cubicBezTo>
                <a:cubicBezTo>
                  <a:pt x="7983033" y="3615136"/>
                  <a:pt x="7973175" y="3609027"/>
                  <a:pt x="7944536" y="3630173"/>
                </a:cubicBezTo>
                <a:cubicBezTo>
                  <a:pt x="7915898" y="3651319"/>
                  <a:pt x="7933973" y="3659778"/>
                  <a:pt x="7933268" y="3674815"/>
                </a:cubicBezTo>
                <a:cubicBezTo>
                  <a:pt x="7925640" y="3700356"/>
                  <a:pt x="7914654" y="3724768"/>
                  <a:pt x="7900640" y="3747418"/>
                </a:cubicBezTo>
                <a:cubicBezTo>
                  <a:pt x="7892189" y="3762925"/>
                  <a:pt x="7892189" y="3768329"/>
                  <a:pt x="7898762" y="3778432"/>
                </a:cubicBezTo>
                <a:cubicBezTo>
                  <a:pt x="7905334" y="3788536"/>
                  <a:pt x="7914725" y="3784541"/>
                  <a:pt x="7918715" y="3789476"/>
                </a:cubicBezTo>
                <a:cubicBezTo>
                  <a:pt x="7921203" y="3808625"/>
                  <a:pt x="7919607" y="3828079"/>
                  <a:pt x="7914020" y="3846571"/>
                </a:cubicBezTo>
                <a:cubicBezTo>
                  <a:pt x="7909325" y="3859493"/>
                  <a:pt x="7925287" y="3862078"/>
                  <a:pt x="7941954" y="3858319"/>
                </a:cubicBezTo>
                <a:cubicBezTo>
                  <a:pt x="7958621" y="3854559"/>
                  <a:pt x="7944067" y="3853385"/>
                  <a:pt x="7944067" y="3839757"/>
                </a:cubicBezTo>
                <a:cubicBezTo>
                  <a:pt x="7944067" y="3826129"/>
                  <a:pt x="7952048" y="3819785"/>
                  <a:pt x="7952048" y="3794410"/>
                </a:cubicBezTo>
                <a:lnTo>
                  <a:pt x="7952048" y="3757286"/>
                </a:lnTo>
                <a:cubicBezTo>
                  <a:pt x="7952048" y="3757286"/>
                  <a:pt x="7956508" y="3754701"/>
                  <a:pt x="7962611" y="3763395"/>
                </a:cubicBezTo>
                <a:cubicBezTo>
                  <a:pt x="7968714" y="3772088"/>
                  <a:pt x="7977165" y="3796289"/>
                  <a:pt x="7984442" y="3808742"/>
                </a:cubicBezTo>
                <a:cubicBezTo>
                  <a:pt x="7991719" y="3821195"/>
                  <a:pt x="7999230" y="3830358"/>
                  <a:pt x="8010498" y="3821665"/>
                </a:cubicBezTo>
                <a:cubicBezTo>
                  <a:pt x="8021766" y="3812972"/>
                  <a:pt x="8032329" y="3803103"/>
                  <a:pt x="8032329" y="3803103"/>
                </a:cubicBezTo>
                <a:cubicBezTo>
                  <a:pt x="8032329" y="3803103"/>
                  <a:pt x="8010498" y="3796289"/>
                  <a:pt x="8010498" y="3788771"/>
                </a:cubicBezTo>
                <a:cubicBezTo>
                  <a:pt x="8015826" y="3775871"/>
                  <a:pt x="8013456" y="3761069"/>
                  <a:pt x="8004395" y="3750472"/>
                </a:cubicBezTo>
                <a:cubicBezTo>
                  <a:pt x="7989137" y="3725567"/>
                  <a:pt x="7980921" y="3724392"/>
                  <a:pt x="8000639" y="3723217"/>
                </a:cubicBezTo>
                <a:cubicBezTo>
                  <a:pt x="8020358" y="3722042"/>
                  <a:pt x="8019183" y="3702541"/>
                  <a:pt x="8030451" y="3697136"/>
                </a:cubicBezTo>
                <a:cubicBezTo>
                  <a:pt x="8039089" y="3693659"/>
                  <a:pt x="8048432" y="3692367"/>
                  <a:pt x="8057681" y="3693377"/>
                </a:cubicBezTo>
                <a:cubicBezTo>
                  <a:pt x="8050005" y="3686211"/>
                  <a:pt x="8039113" y="3683626"/>
                  <a:pt x="8029043" y="3686563"/>
                </a:cubicBezTo>
                <a:cubicBezTo>
                  <a:pt x="8012869" y="3689970"/>
                  <a:pt x="7997118" y="3695163"/>
                  <a:pt x="7982095" y="3702071"/>
                </a:cubicBezTo>
                <a:cubicBezTo>
                  <a:pt x="7967541" y="3710059"/>
                  <a:pt x="7954865" y="3714994"/>
                  <a:pt x="7952282" y="3700191"/>
                </a:cubicBezTo>
                <a:cubicBezTo>
                  <a:pt x="7948785" y="3687503"/>
                  <a:pt x="7947822" y="3674251"/>
                  <a:pt x="7949466" y="3661188"/>
                </a:cubicBezTo>
                <a:cubicBezTo>
                  <a:pt x="7951578" y="3640746"/>
                  <a:pt x="7974818" y="3656254"/>
                  <a:pt x="7992188" y="3651319"/>
                </a:cubicBezTo>
                <a:cubicBezTo>
                  <a:pt x="8009559" y="3646385"/>
                  <a:pt x="8009325" y="3647560"/>
                  <a:pt x="8047352" y="3649910"/>
                </a:cubicBezTo>
                <a:cubicBezTo>
                  <a:pt x="8085380" y="3652259"/>
                  <a:pt x="8087962" y="3643801"/>
                  <a:pt x="8099230" y="3628293"/>
                </a:cubicBezTo>
                <a:cubicBezTo>
                  <a:pt x="8106530" y="3617861"/>
                  <a:pt x="8112516" y="3606583"/>
                  <a:pt x="8117070" y="3594694"/>
                </a:cubicBezTo>
                <a:cubicBezTo>
                  <a:pt x="8117070" y="3594694"/>
                  <a:pt x="8091249" y="3616545"/>
                  <a:pt x="8075052" y="3627589"/>
                </a:cubicBezTo>
                <a:close/>
                <a:moveTo>
                  <a:pt x="8164957" y="3573313"/>
                </a:moveTo>
                <a:cubicBezTo>
                  <a:pt x="8168243" y="3567204"/>
                  <a:pt x="8137023" y="3594694"/>
                  <a:pt x="8131155" y="3600333"/>
                </a:cubicBezTo>
                <a:cubicBezTo>
                  <a:pt x="8125286" y="3605972"/>
                  <a:pt x="8131155" y="3613726"/>
                  <a:pt x="8135380" y="3621715"/>
                </a:cubicBezTo>
                <a:cubicBezTo>
                  <a:pt x="8138291" y="3635319"/>
                  <a:pt x="8139958" y="3649158"/>
                  <a:pt x="8140309" y="3663067"/>
                </a:cubicBezTo>
                <a:cubicBezTo>
                  <a:pt x="8141953" y="3668941"/>
                  <a:pt x="8157915" y="3674345"/>
                  <a:pt x="8157915" y="3674345"/>
                </a:cubicBezTo>
                <a:cubicBezTo>
                  <a:pt x="8157539" y="3665112"/>
                  <a:pt x="8159393" y="3655925"/>
                  <a:pt x="8163314" y="3647560"/>
                </a:cubicBezTo>
                <a:cubicBezTo>
                  <a:pt x="8169183" y="3639101"/>
                  <a:pt x="8163314" y="3628528"/>
                  <a:pt x="8163314" y="3613256"/>
                </a:cubicBezTo>
                <a:cubicBezTo>
                  <a:pt x="8163314" y="3597983"/>
                  <a:pt x="8154863" y="3591875"/>
                  <a:pt x="8165192" y="3573313"/>
                </a:cubicBezTo>
                <a:close/>
                <a:moveTo>
                  <a:pt x="8103455" y="3737785"/>
                </a:moveTo>
                <a:cubicBezTo>
                  <a:pt x="8078808" y="3728386"/>
                  <a:pt x="8069652" y="3734495"/>
                  <a:pt x="8069652" y="3747418"/>
                </a:cubicBezTo>
                <a:cubicBezTo>
                  <a:pt x="8069652" y="3760341"/>
                  <a:pt x="8067071" y="3766685"/>
                  <a:pt x="8093126" y="3766685"/>
                </a:cubicBezTo>
                <a:cubicBezTo>
                  <a:pt x="8119183" y="3766685"/>
                  <a:pt x="8148995" y="3754232"/>
                  <a:pt x="8103690" y="3736140"/>
                </a:cubicBezTo>
                <a:close/>
                <a:moveTo>
                  <a:pt x="8152281" y="3729326"/>
                </a:moveTo>
                <a:cubicBezTo>
                  <a:pt x="8146178" y="3731441"/>
                  <a:pt x="8139840" y="3750707"/>
                  <a:pt x="8143361" y="3761985"/>
                </a:cubicBezTo>
                <a:cubicBezTo>
                  <a:pt x="8146882" y="3773263"/>
                  <a:pt x="8150873" y="3765980"/>
                  <a:pt x="8164723" y="3763395"/>
                </a:cubicBezTo>
                <a:cubicBezTo>
                  <a:pt x="8178572" y="3760811"/>
                  <a:pt x="8176225" y="3750002"/>
                  <a:pt x="8193361" y="3748593"/>
                </a:cubicBezTo>
                <a:cubicBezTo>
                  <a:pt x="8211553" y="3750073"/>
                  <a:pt x="8229416" y="3754185"/>
                  <a:pt x="8246412" y="3760811"/>
                </a:cubicBezTo>
                <a:cubicBezTo>
                  <a:pt x="8246412" y="3760811"/>
                  <a:pt x="8253923" y="3751882"/>
                  <a:pt x="8226459" y="3734495"/>
                </a:cubicBezTo>
                <a:cubicBezTo>
                  <a:pt x="8198994" y="3717108"/>
                  <a:pt x="8186788" y="3717578"/>
                  <a:pt x="8152516" y="3728386"/>
                </a:cubicBezTo>
                <a:close/>
                <a:moveTo>
                  <a:pt x="7663552" y="3096110"/>
                </a:moveTo>
                <a:lnTo>
                  <a:pt x="7635149" y="3096110"/>
                </a:lnTo>
                <a:cubicBezTo>
                  <a:pt x="7631627" y="3096110"/>
                  <a:pt x="7622942" y="3105744"/>
                  <a:pt x="7616839" y="3109268"/>
                </a:cubicBezTo>
                <a:cubicBezTo>
                  <a:pt x="7610736" y="3112792"/>
                  <a:pt x="7610736" y="3118196"/>
                  <a:pt x="7614961" y="3128065"/>
                </a:cubicBezTo>
                <a:cubicBezTo>
                  <a:pt x="7619186" y="3137933"/>
                  <a:pt x="7626464" y="3138168"/>
                  <a:pt x="7638435" y="3141458"/>
                </a:cubicBezTo>
                <a:cubicBezTo>
                  <a:pt x="7650407" y="3144747"/>
                  <a:pt x="7646182" y="3136288"/>
                  <a:pt x="7655101" y="3132999"/>
                </a:cubicBezTo>
                <a:cubicBezTo>
                  <a:pt x="7662308" y="3129522"/>
                  <a:pt x="7667285" y="3122614"/>
                  <a:pt x="7668247" y="3114672"/>
                </a:cubicBezTo>
                <a:cubicBezTo>
                  <a:pt x="7670078" y="3109362"/>
                  <a:pt x="7673529" y="3104757"/>
                  <a:pt x="7678106" y="3101515"/>
                </a:cubicBezTo>
                <a:cubicBezTo>
                  <a:pt x="7680219" y="3099165"/>
                  <a:pt x="7671064" y="3090706"/>
                  <a:pt x="7671064" y="3090001"/>
                </a:cubicBezTo>
                <a:cubicBezTo>
                  <a:pt x="7671064" y="3089297"/>
                  <a:pt x="7663787" y="3095171"/>
                  <a:pt x="7663787" y="3095171"/>
                </a:cubicBezTo>
                <a:close/>
                <a:moveTo>
                  <a:pt x="7952752" y="3130649"/>
                </a:moveTo>
                <a:cubicBezTo>
                  <a:pt x="7943128" y="3123600"/>
                  <a:pt x="7937729" y="3148741"/>
                  <a:pt x="7935147" y="3161429"/>
                </a:cubicBezTo>
                <a:cubicBezTo>
                  <a:pt x="7932564" y="3174117"/>
                  <a:pt x="7929278" y="3183045"/>
                  <a:pt x="7935147" y="3192444"/>
                </a:cubicBezTo>
                <a:cubicBezTo>
                  <a:pt x="7941015" y="3201842"/>
                  <a:pt x="7937729" y="3204897"/>
                  <a:pt x="7937729" y="3204897"/>
                </a:cubicBezTo>
                <a:lnTo>
                  <a:pt x="7923879" y="3194323"/>
                </a:lnTo>
                <a:cubicBezTo>
                  <a:pt x="7921579" y="3201960"/>
                  <a:pt x="7920311" y="3209854"/>
                  <a:pt x="7920123" y="3217819"/>
                </a:cubicBezTo>
                <a:cubicBezTo>
                  <a:pt x="7920123" y="3228158"/>
                  <a:pt x="7915898" y="3232622"/>
                  <a:pt x="7931860" y="3240140"/>
                </a:cubicBezTo>
                <a:cubicBezTo>
                  <a:pt x="7947822" y="3247659"/>
                  <a:pt x="7953222" y="3243665"/>
                  <a:pt x="7955334" y="3255178"/>
                </a:cubicBezTo>
                <a:cubicBezTo>
                  <a:pt x="7957447" y="3266691"/>
                  <a:pt x="7957447" y="3271625"/>
                  <a:pt x="7968245" y="3273505"/>
                </a:cubicBezTo>
                <a:cubicBezTo>
                  <a:pt x="7978574" y="3274726"/>
                  <a:pt x="7988198" y="3279449"/>
                  <a:pt x="7995474" y="3286897"/>
                </a:cubicBezTo>
                <a:cubicBezTo>
                  <a:pt x="7999700" y="3293946"/>
                  <a:pt x="7997588" y="3268571"/>
                  <a:pt x="8005099" y="3269980"/>
                </a:cubicBezTo>
                <a:cubicBezTo>
                  <a:pt x="8014160" y="3273951"/>
                  <a:pt x="8021672" y="3280812"/>
                  <a:pt x="8026460" y="3289482"/>
                </a:cubicBezTo>
                <a:cubicBezTo>
                  <a:pt x="8029207" y="3294346"/>
                  <a:pt x="8034066" y="3297658"/>
                  <a:pt x="8039606" y="3298410"/>
                </a:cubicBezTo>
                <a:cubicBezTo>
                  <a:pt x="8039606" y="3298410"/>
                  <a:pt x="8027399" y="3277969"/>
                  <a:pt x="8032799" y="3274914"/>
                </a:cubicBezTo>
                <a:cubicBezTo>
                  <a:pt x="8038197" y="3271860"/>
                  <a:pt x="8039606" y="3270450"/>
                  <a:pt x="8025756" y="3261757"/>
                </a:cubicBezTo>
                <a:cubicBezTo>
                  <a:pt x="8014677" y="3256282"/>
                  <a:pt x="8002423" y="3253604"/>
                  <a:pt x="7990076" y="3254003"/>
                </a:cubicBezTo>
                <a:cubicBezTo>
                  <a:pt x="7979278" y="3252358"/>
                  <a:pt x="7979278" y="3261287"/>
                  <a:pt x="7971296" y="3240375"/>
                </a:cubicBezTo>
                <a:cubicBezTo>
                  <a:pt x="7966719" y="3228087"/>
                  <a:pt x="7966226" y="3214671"/>
                  <a:pt x="7969888" y="3202077"/>
                </a:cubicBezTo>
                <a:cubicBezTo>
                  <a:pt x="7969888" y="3197613"/>
                  <a:pt x="7975522" y="3209126"/>
                  <a:pt x="7982095" y="3194558"/>
                </a:cubicBezTo>
                <a:cubicBezTo>
                  <a:pt x="7987940" y="3182199"/>
                  <a:pt x="7990287" y="3168454"/>
                  <a:pt x="7988902" y="3154850"/>
                </a:cubicBezTo>
                <a:cubicBezTo>
                  <a:pt x="7988902" y="3140988"/>
                  <a:pt x="7998526" y="3135348"/>
                  <a:pt x="7990545" y="3134879"/>
                </a:cubicBezTo>
                <a:cubicBezTo>
                  <a:pt x="7977822" y="3135137"/>
                  <a:pt x="7965170" y="3133398"/>
                  <a:pt x="7952987" y="3129710"/>
                </a:cubicBezTo>
                <a:close/>
                <a:moveTo>
                  <a:pt x="8079981" y="3398268"/>
                </a:moveTo>
                <a:cubicBezTo>
                  <a:pt x="8081624" y="3408371"/>
                  <a:pt x="8070357" y="3395449"/>
                  <a:pt x="8066131" y="3401323"/>
                </a:cubicBezTo>
                <a:cubicBezTo>
                  <a:pt x="8061906" y="3407197"/>
                  <a:pt x="8059794" y="3405787"/>
                  <a:pt x="8052986" y="3408606"/>
                </a:cubicBezTo>
                <a:cubicBezTo>
                  <a:pt x="8044559" y="3413799"/>
                  <a:pt x="8036695" y="3419861"/>
                  <a:pt x="8029512" y="3426698"/>
                </a:cubicBezTo>
                <a:cubicBezTo>
                  <a:pt x="8029512" y="3426698"/>
                  <a:pt x="8029512" y="3416830"/>
                  <a:pt x="8029512" y="3414715"/>
                </a:cubicBezTo>
                <a:cubicBezTo>
                  <a:pt x="8029512" y="3412601"/>
                  <a:pt x="8024583" y="3400853"/>
                  <a:pt x="8019653" y="3408606"/>
                </a:cubicBezTo>
                <a:cubicBezTo>
                  <a:pt x="8014771" y="3416900"/>
                  <a:pt x="8007376" y="3423385"/>
                  <a:pt x="7998526" y="3427168"/>
                </a:cubicBezTo>
                <a:cubicBezTo>
                  <a:pt x="7988503" y="3431233"/>
                  <a:pt x="7981179" y="3440044"/>
                  <a:pt x="7979043" y="3450664"/>
                </a:cubicBezTo>
                <a:cubicBezTo>
                  <a:pt x="7977635" y="3460767"/>
                  <a:pt x="7985851" y="3460297"/>
                  <a:pt x="7985851" y="3460297"/>
                </a:cubicBezTo>
                <a:cubicBezTo>
                  <a:pt x="7990475" y="3455880"/>
                  <a:pt x="7994419" y="3450828"/>
                  <a:pt x="7997588" y="3445260"/>
                </a:cubicBezTo>
                <a:cubicBezTo>
                  <a:pt x="8005099" y="3433747"/>
                  <a:pt x="8006273" y="3434217"/>
                  <a:pt x="8019888" y="3432572"/>
                </a:cubicBezTo>
                <a:cubicBezTo>
                  <a:pt x="8033503" y="3430927"/>
                  <a:pt x="8032095" y="3430927"/>
                  <a:pt x="8036554" y="3438211"/>
                </a:cubicBezTo>
                <a:cubicBezTo>
                  <a:pt x="8041014" y="3445495"/>
                  <a:pt x="8036554" y="3456538"/>
                  <a:pt x="8037728" y="3464527"/>
                </a:cubicBezTo>
                <a:cubicBezTo>
                  <a:pt x="8038901" y="3472515"/>
                  <a:pt x="8037728" y="3482383"/>
                  <a:pt x="8051108" y="3488023"/>
                </a:cubicBezTo>
                <a:cubicBezTo>
                  <a:pt x="8064488" y="3493661"/>
                  <a:pt x="8058385" y="3488023"/>
                  <a:pt x="8071061" y="3488023"/>
                </a:cubicBezTo>
                <a:cubicBezTo>
                  <a:pt x="8083737" y="3488023"/>
                  <a:pt x="8083502" y="3488023"/>
                  <a:pt x="8081624" y="3480739"/>
                </a:cubicBezTo>
                <a:cubicBezTo>
                  <a:pt x="8078925" y="3474536"/>
                  <a:pt x="8076789" y="3468075"/>
                  <a:pt x="8075287" y="3461472"/>
                </a:cubicBezTo>
                <a:cubicBezTo>
                  <a:pt x="8075287" y="3453954"/>
                  <a:pt x="8082563" y="3450664"/>
                  <a:pt x="8085145" y="3449254"/>
                </a:cubicBezTo>
                <a:cubicBezTo>
                  <a:pt x="8087728" y="3447844"/>
                  <a:pt x="8089370" y="3456773"/>
                  <a:pt x="8093126" y="3466171"/>
                </a:cubicBezTo>
                <a:cubicBezTo>
                  <a:pt x="8096882" y="3475570"/>
                  <a:pt x="8098526" y="3475100"/>
                  <a:pt x="8100169" y="3467816"/>
                </a:cubicBezTo>
                <a:cubicBezTo>
                  <a:pt x="8103267" y="3457219"/>
                  <a:pt x="8104770" y="3446200"/>
                  <a:pt x="8104629" y="3435157"/>
                </a:cubicBezTo>
                <a:cubicBezTo>
                  <a:pt x="8103032" y="3427426"/>
                  <a:pt x="8102164" y="3419555"/>
                  <a:pt x="8102047" y="3411661"/>
                </a:cubicBezTo>
                <a:cubicBezTo>
                  <a:pt x="8101319" y="3404330"/>
                  <a:pt x="8097892" y="3397563"/>
                  <a:pt x="8092422" y="3392629"/>
                </a:cubicBezTo>
                <a:cubicBezTo>
                  <a:pt x="8088666" y="3390045"/>
                  <a:pt x="8076225" y="3379002"/>
                  <a:pt x="8076225" y="3379002"/>
                </a:cubicBezTo>
                <a:cubicBezTo>
                  <a:pt x="8076225" y="3379002"/>
                  <a:pt x="8078573" y="3387225"/>
                  <a:pt x="8080216" y="3397328"/>
                </a:cubicBezTo>
                <a:close/>
                <a:moveTo>
                  <a:pt x="8018714" y="3336709"/>
                </a:moveTo>
                <a:cubicBezTo>
                  <a:pt x="8018714" y="3336709"/>
                  <a:pt x="8018714" y="3330365"/>
                  <a:pt x="8007446" y="3319087"/>
                </a:cubicBezTo>
                <a:cubicBezTo>
                  <a:pt x="7996179" y="3307809"/>
                  <a:pt x="7995474" y="3304284"/>
                  <a:pt x="7977635" y="3301230"/>
                </a:cubicBezTo>
                <a:cubicBezTo>
                  <a:pt x="7959794" y="3298175"/>
                  <a:pt x="7942424" y="3302875"/>
                  <a:pt x="7949936" y="3321906"/>
                </a:cubicBezTo>
                <a:cubicBezTo>
                  <a:pt x="7957447" y="3340938"/>
                  <a:pt x="7959559" y="3343758"/>
                  <a:pt x="7973410" y="3345402"/>
                </a:cubicBezTo>
                <a:cubicBezTo>
                  <a:pt x="7981719" y="3346765"/>
                  <a:pt x="7990193" y="3344650"/>
                  <a:pt x="7996884" y="3339528"/>
                </a:cubicBezTo>
                <a:cubicBezTo>
                  <a:pt x="7996884" y="3339528"/>
                  <a:pt x="7998057" y="3342583"/>
                  <a:pt x="7983737" y="3351511"/>
                </a:cubicBezTo>
                <a:cubicBezTo>
                  <a:pt x="7969419" y="3360440"/>
                  <a:pt x="7968010" y="3377357"/>
                  <a:pt x="7979278" y="3383935"/>
                </a:cubicBezTo>
                <a:cubicBezTo>
                  <a:pt x="7990545" y="3390514"/>
                  <a:pt x="7989841" y="3400618"/>
                  <a:pt x="7996414" y="3395683"/>
                </a:cubicBezTo>
                <a:cubicBezTo>
                  <a:pt x="8002986" y="3390749"/>
                  <a:pt x="8007446" y="3372187"/>
                  <a:pt x="8019888" y="3360910"/>
                </a:cubicBezTo>
                <a:cubicBezTo>
                  <a:pt x="8032329" y="3349632"/>
                  <a:pt x="8033737" y="3347047"/>
                  <a:pt x="8035381" y="3334124"/>
                </a:cubicBezTo>
                <a:cubicBezTo>
                  <a:pt x="8036320" y="3326324"/>
                  <a:pt x="8036320" y="3318429"/>
                  <a:pt x="8035381" y="3310628"/>
                </a:cubicBezTo>
                <a:close/>
                <a:moveTo>
                  <a:pt x="8048996" y="3300290"/>
                </a:moveTo>
                <a:cubicBezTo>
                  <a:pt x="8047352" y="3301700"/>
                  <a:pt x="8037963" y="3300290"/>
                  <a:pt x="8047587" y="3308749"/>
                </a:cubicBezTo>
                <a:cubicBezTo>
                  <a:pt x="8057211" y="3317207"/>
                  <a:pt x="8066131" y="3320026"/>
                  <a:pt x="8064958" y="3327075"/>
                </a:cubicBezTo>
                <a:cubicBezTo>
                  <a:pt x="8063784" y="3334124"/>
                  <a:pt x="8064958" y="3335299"/>
                  <a:pt x="8059089" y="3334359"/>
                </a:cubicBezTo>
                <a:cubicBezTo>
                  <a:pt x="8053221" y="3333419"/>
                  <a:pt x="8052047" y="3332480"/>
                  <a:pt x="8049700" y="3332244"/>
                </a:cubicBezTo>
                <a:cubicBezTo>
                  <a:pt x="8047352" y="3332010"/>
                  <a:pt x="8046883" y="3336709"/>
                  <a:pt x="8048526" y="3340938"/>
                </a:cubicBezTo>
                <a:cubicBezTo>
                  <a:pt x="8050169" y="3345167"/>
                  <a:pt x="8049700" y="3340938"/>
                  <a:pt x="8054394" y="3347752"/>
                </a:cubicBezTo>
                <a:cubicBezTo>
                  <a:pt x="8057516" y="3353273"/>
                  <a:pt x="8059113" y="3359500"/>
                  <a:pt x="8059089" y="3365844"/>
                </a:cubicBezTo>
                <a:cubicBezTo>
                  <a:pt x="8060498" y="3374302"/>
                  <a:pt x="8064254" y="3370073"/>
                  <a:pt x="8064254" y="3370073"/>
                </a:cubicBezTo>
                <a:cubicBezTo>
                  <a:pt x="8063855" y="3362249"/>
                  <a:pt x="8063855" y="3354401"/>
                  <a:pt x="8064254" y="3346577"/>
                </a:cubicBezTo>
                <a:cubicBezTo>
                  <a:pt x="8064254" y="3342348"/>
                  <a:pt x="8062610" y="3332480"/>
                  <a:pt x="8069418" y="3335769"/>
                </a:cubicBezTo>
                <a:cubicBezTo>
                  <a:pt x="8076225" y="3339058"/>
                  <a:pt x="8074347" y="3350806"/>
                  <a:pt x="8078338" y="3339763"/>
                </a:cubicBezTo>
                <a:cubicBezTo>
                  <a:pt x="8081507" y="3329989"/>
                  <a:pt x="8081507" y="3319463"/>
                  <a:pt x="8078338" y="3309689"/>
                </a:cubicBezTo>
                <a:cubicBezTo>
                  <a:pt x="8076460" y="3300525"/>
                  <a:pt x="8069418" y="3300290"/>
                  <a:pt x="8061202" y="3300290"/>
                </a:cubicBezTo>
                <a:cubicBezTo>
                  <a:pt x="8057165" y="3299773"/>
                  <a:pt x="8053080" y="3299609"/>
                  <a:pt x="8048996" y="3299820"/>
                </a:cubicBezTo>
                <a:close/>
                <a:moveTo>
                  <a:pt x="7910734" y="3334359"/>
                </a:moveTo>
                <a:cubicBezTo>
                  <a:pt x="7906743" y="3334359"/>
                  <a:pt x="7904396" y="3339293"/>
                  <a:pt x="7901813" y="3352921"/>
                </a:cubicBezTo>
                <a:cubicBezTo>
                  <a:pt x="7899349" y="3364317"/>
                  <a:pt x="7892964" y="3374467"/>
                  <a:pt x="7883739" y="3381586"/>
                </a:cubicBezTo>
                <a:cubicBezTo>
                  <a:pt x="7872236" y="3391948"/>
                  <a:pt x="7861649" y="3403273"/>
                  <a:pt x="7852049" y="3415420"/>
                </a:cubicBezTo>
                <a:cubicBezTo>
                  <a:pt x="7850875" y="3419649"/>
                  <a:pt x="7850640" y="3417065"/>
                  <a:pt x="7867307" y="3409311"/>
                </a:cubicBezTo>
                <a:cubicBezTo>
                  <a:pt x="7883973" y="3401557"/>
                  <a:pt x="7897119" y="3390984"/>
                  <a:pt x="7898997" y="3380411"/>
                </a:cubicBezTo>
                <a:cubicBezTo>
                  <a:pt x="7900874" y="3369838"/>
                  <a:pt x="7897119" y="3376182"/>
                  <a:pt x="7911673" y="3369368"/>
                </a:cubicBezTo>
                <a:cubicBezTo>
                  <a:pt x="7926227" y="3362554"/>
                  <a:pt x="7918950" y="3360205"/>
                  <a:pt x="7919419" y="3349396"/>
                </a:cubicBezTo>
                <a:cubicBezTo>
                  <a:pt x="7919889" y="3338588"/>
                  <a:pt x="7918011" y="3332480"/>
                  <a:pt x="7910734" y="3334359"/>
                </a:cubicBezTo>
                <a:close/>
                <a:moveTo>
                  <a:pt x="8795234" y="3742014"/>
                </a:moveTo>
                <a:cubicBezTo>
                  <a:pt x="8793356" y="3755876"/>
                  <a:pt x="8798990" y="3760106"/>
                  <a:pt x="8786313" y="3770209"/>
                </a:cubicBezTo>
                <a:cubicBezTo>
                  <a:pt x="8774154" y="3778150"/>
                  <a:pt x="8759976" y="3782450"/>
                  <a:pt x="8745469" y="3782662"/>
                </a:cubicBezTo>
                <a:cubicBezTo>
                  <a:pt x="8731854" y="3785011"/>
                  <a:pt x="8741713" y="3780547"/>
                  <a:pt x="8724812" y="3780077"/>
                </a:cubicBezTo>
                <a:cubicBezTo>
                  <a:pt x="8707910" y="3779607"/>
                  <a:pt x="8703685" y="3780077"/>
                  <a:pt x="8711431" y="3789240"/>
                </a:cubicBezTo>
                <a:cubicBezTo>
                  <a:pt x="8719178" y="3798404"/>
                  <a:pt x="8717300" y="3805923"/>
                  <a:pt x="8742183" y="3804748"/>
                </a:cubicBezTo>
                <a:cubicBezTo>
                  <a:pt x="8763521" y="3801435"/>
                  <a:pt x="8784272" y="3794950"/>
                  <a:pt x="8803685" y="3785481"/>
                </a:cubicBezTo>
                <a:cubicBezTo>
                  <a:pt x="8819647" y="3780547"/>
                  <a:pt x="8818238" y="3767624"/>
                  <a:pt x="8819647" y="3761985"/>
                </a:cubicBezTo>
                <a:cubicBezTo>
                  <a:pt x="8821055" y="3756346"/>
                  <a:pt x="8796877" y="3727211"/>
                  <a:pt x="8795234" y="3742014"/>
                </a:cubicBezTo>
                <a:close/>
                <a:moveTo>
                  <a:pt x="8864482" y="3772088"/>
                </a:moveTo>
                <a:cubicBezTo>
                  <a:pt x="8871290" y="3781722"/>
                  <a:pt x="8868707" y="3780312"/>
                  <a:pt x="8877628" y="3793235"/>
                </a:cubicBezTo>
                <a:cubicBezTo>
                  <a:pt x="8886102" y="3803150"/>
                  <a:pt x="8897839" y="3809729"/>
                  <a:pt x="8910726" y="3811797"/>
                </a:cubicBezTo>
                <a:cubicBezTo>
                  <a:pt x="8921055" y="3815321"/>
                  <a:pt x="8910726" y="3808037"/>
                  <a:pt x="8902979" y="3797699"/>
                </a:cubicBezTo>
                <a:cubicBezTo>
                  <a:pt x="8897651" y="3787901"/>
                  <a:pt x="8891031" y="3778902"/>
                  <a:pt x="8883261" y="3770914"/>
                </a:cubicBezTo>
                <a:cubicBezTo>
                  <a:pt x="8871759" y="3759636"/>
                  <a:pt x="8852510" y="3754937"/>
                  <a:pt x="8864482" y="3772088"/>
                </a:cubicBezTo>
                <a:close/>
                <a:moveTo>
                  <a:pt x="7962377" y="2934928"/>
                </a:moveTo>
                <a:cubicBezTo>
                  <a:pt x="7928104" y="2956544"/>
                  <a:pt x="7912611" y="2954900"/>
                  <a:pt x="7926462" y="2981920"/>
                </a:cubicBezTo>
                <a:cubicBezTo>
                  <a:pt x="7940311" y="3008940"/>
                  <a:pt x="7948526" y="3021158"/>
                  <a:pt x="7949936" y="3026562"/>
                </a:cubicBezTo>
                <a:cubicBezTo>
                  <a:pt x="7951344" y="3031966"/>
                  <a:pt x="7958621" y="3023038"/>
                  <a:pt x="7968010" y="3001187"/>
                </a:cubicBezTo>
                <a:cubicBezTo>
                  <a:pt x="7973996" y="2981779"/>
                  <a:pt x="7978691" y="2961996"/>
                  <a:pt x="7982095" y="2941977"/>
                </a:cubicBezTo>
                <a:cubicBezTo>
                  <a:pt x="7986555" y="2933753"/>
                  <a:pt x="7974114" y="2927410"/>
                  <a:pt x="7962377" y="2934928"/>
                </a:cubicBezTo>
                <a:close/>
                <a:moveTo>
                  <a:pt x="8549227" y="1860694"/>
                </a:moveTo>
                <a:cubicBezTo>
                  <a:pt x="8552982" y="1875261"/>
                  <a:pt x="8556738" y="1897582"/>
                  <a:pt x="8549227" y="1899932"/>
                </a:cubicBezTo>
                <a:cubicBezTo>
                  <a:pt x="8541715" y="1902282"/>
                  <a:pt x="8534672" y="1918494"/>
                  <a:pt x="8532559" y="1934941"/>
                </a:cubicBezTo>
                <a:cubicBezTo>
                  <a:pt x="8527748" y="1951534"/>
                  <a:pt x="8528757" y="1969271"/>
                  <a:pt x="8535376" y="1985222"/>
                </a:cubicBezTo>
                <a:cubicBezTo>
                  <a:pt x="8544296" y="1998145"/>
                  <a:pt x="8537959" y="1999085"/>
                  <a:pt x="8537959" y="2010128"/>
                </a:cubicBezTo>
                <a:cubicBezTo>
                  <a:pt x="8539860" y="2028542"/>
                  <a:pt x="8539156" y="2047132"/>
                  <a:pt x="8535846" y="2065343"/>
                </a:cubicBezTo>
                <a:cubicBezTo>
                  <a:pt x="8529954" y="2077016"/>
                  <a:pt x="8527724" y="2090212"/>
                  <a:pt x="8529508" y="2103172"/>
                </a:cubicBezTo>
                <a:cubicBezTo>
                  <a:pt x="8530635" y="2118816"/>
                  <a:pt x="8530635" y="2134520"/>
                  <a:pt x="8529508" y="2150164"/>
                </a:cubicBezTo>
                <a:cubicBezTo>
                  <a:pt x="8529508" y="2175069"/>
                  <a:pt x="8527865" y="2195041"/>
                  <a:pt x="8529508" y="2204909"/>
                </a:cubicBezTo>
                <a:cubicBezTo>
                  <a:pt x="8531151" y="2214778"/>
                  <a:pt x="8536081" y="2199975"/>
                  <a:pt x="8539602" y="2196451"/>
                </a:cubicBezTo>
                <a:cubicBezTo>
                  <a:pt x="8548170" y="2191956"/>
                  <a:pt x="8558592" y="2193168"/>
                  <a:pt x="8565893" y="2199505"/>
                </a:cubicBezTo>
                <a:lnTo>
                  <a:pt x="8573874" y="2207964"/>
                </a:lnTo>
                <a:cubicBezTo>
                  <a:pt x="8573874" y="2207964"/>
                  <a:pt x="8586784" y="2213368"/>
                  <a:pt x="8569179" y="2175539"/>
                </a:cubicBezTo>
                <a:cubicBezTo>
                  <a:pt x="8551573" y="2137711"/>
                  <a:pt x="8548287" y="2145700"/>
                  <a:pt x="8552982" y="2111395"/>
                </a:cubicBezTo>
                <a:cubicBezTo>
                  <a:pt x="8557677" y="2077091"/>
                  <a:pt x="8560494" y="2076387"/>
                  <a:pt x="8578803" y="2072862"/>
                </a:cubicBezTo>
                <a:cubicBezTo>
                  <a:pt x="8597113" y="2069338"/>
                  <a:pt x="8606503" y="2094478"/>
                  <a:pt x="8608616" y="2096358"/>
                </a:cubicBezTo>
                <a:cubicBezTo>
                  <a:pt x="8610728" y="2098238"/>
                  <a:pt x="8606972" y="2087899"/>
                  <a:pt x="8600635" y="2068633"/>
                </a:cubicBezTo>
                <a:cubicBezTo>
                  <a:pt x="8593310" y="2052707"/>
                  <a:pt x="8588475" y="2035748"/>
                  <a:pt x="8586315" y="2018352"/>
                </a:cubicBezTo>
                <a:cubicBezTo>
                  <a:pt x="8586221" y="1999310"/>
                  <a:pt x="8579414" y="1980915"/>
                  <a:pt x="8567066" y="1966426"/>
                </a:cubicBezTo>
                <a:cubicBezTo>
                  <a:pt x="8557442" y="1959612"/>
                  <a:pt x="8562137" y="1948099"/>
                  <a:pt x="8567066" y="1938465"/>
                </a:cubicBezTo>
                <a:cubicBezTo>
                  <a:pt x="8571808" y="1925634"/>
                  <a:pt x="8573122" y="1911779"/>
                  <a:pt x="8570822" y="1898287"/>
                </a:cubicBezTo>
                <a:cubicBezTo>
                  <a:pt x="8568686" y="1881958"/>
                  <a:pt x="8565470" y="1865788"/>
                  <a:pt x="8561198" y="1849886"/>
                </a:cubicBezTo>
                <a:cubicBezTo>
                  <a:pt x="8558616" y="1840957"/>
                  <a:pt x="8547818" y="1855290"/>
                  <a:pt x="8547818" y="1855290"/>
                </a:cubicBezTo>
                <a:close/>
                <a:moveTo>
                  <a:pt x="8533264" y="2242033"/>
                </a:moveTo>
                <a:cubicBezTo>
                  <a:pt x="8535658" y="2253440"/>
                  <a:pt x="8533734" y="2265332"/>
                  <a:pt x="8527865" y="2275397"/>
                </a:cubicBezTo>
                <a:cubicBezTo>
                  <a:pt x="8520353" y="2287850"/>
                  <a:pt x="8525753" y="2290904"/>
                  <a:pt x="8521527" y="2308292"/>
                </a:cubicBezTo>
                <a:cubicBezTo>
                  <a:pt x="8517302" y="2325678"/>
                  <a:pt x="8496410" y="2308292"/>
                  <a:pt x="8496410" y="2311816"/>
                </a:cubicBezTo>
                <a:cubicBezTo>
                  <a:pt x="8495729" y="2319328"/>
                  <a:pt x="8492772" y="2326454"/>
                  <a:pt x="8487959" y="2332257"/>
                </a:cubicBezTo>
                <a:cubicBezTo>
                  <a:pt x="8482560" y="2336722"/>
                  <a:pt x="8464485" y="2337661"/>
                  <a:pt x="8469649" y="2355753"/>
                </a:cubicBezTo>
                <a:cubicBezTo>
                  <a:pt x="8473757" y="2368089"/>
                  <a:pt x="8478757" y="2380119"/>
                  <a:pt x="8484673" y="2391702"/>
                </a:cubicBezTo>
                <a:cubicBezTo>
                  <a:pt x="8488898" y="2387567"/>
                  <a:pt x="8493546" y="2383854"/>
                  <a:pt x="8498523" y="2380659"/>
                </a:cubicBezTo>
                <a:lnTo>
                  <a:pt x="8510260" y="2377135"/>
                </a:lnTo>
                <a:cubicBezTo>
                  <a:pt x="8510260" y="2377135"/>
                  <a:pt x="8508616" y="2372200"/>
                  <a:pt x="8496879" y="2366796"/>
                </a:cubicBezTo>
                <a:cubicBezTo>
                  <a:pt x="8488851" y="2363530"/>
                  <a:pt x="8484907" y="2354461"/>
                  <a:pt x="8487959" y="2346355"/>
                </a:cubicBezTo>
                <a:cubicBezTo>
                  <a:pt x="8489602" y="2342830"/>
                  <a:pt x="8504391" y="2346355"/>
                  <a:pt x="8514016" y="2346355"/>
                </a:cubicBezTo>
                <a:cubicBezTo>
                  <a:pt x="8523639" y="2346355"/>
                  <a:pt x="8531621" y="2340246"/>
                  <a:pt x="8543358" y="2349879"/>
                </a:cubicBezTo>
                <a:cubicBezTo>
                  <a:pt x="8552020" y="2356106"/>
                  <a:pt x="8561832" y="2360500"/>
                  <a:pt x="8572231" y="2362802"/>
                </a:cubicBezTo>
                <a:cubicBezTo>
                  <a:pt x="8573592" y="2354649"/>
                  <a:pt x="8576128" y="2346733"/>
                  <a:pt x="8579742" y="2339306"/>
                </a:cubicBezTo>
                <a:cubicBezTo>
                  <a:pt x="8585142" y="2329438"/>
                  <a:pt x="8600635" y="2333902"/>
                  <a:pt x="8616127" y="2329438"/>
                </a:cubicBezTo>
                <a:cubicBezTo>
                  <a:pt x="8631620" y="2324974"/>
                  <a:pt x="8643357" y="2322389"/>
                  <a:pt x="8637958" y="2315810"/>
                </a:cubicBezTo>
                <a:cubicBezTo>
                  <a:pt x="8632559" y="2309231"/>
                  <a:pt x="8633263" y="2295134"/>
                  <a:pt x="8629977" y="2284091"/>
                </a:cubicBezTo>
                <a:cubicBezTo>
                  <a:pt x="8626690" y="2273048"/>
                  <a:pt x="8616597" y="2284091"/>
                  <a:pt x="8608616" y="2287615"/>
                </a:cubicBezTo>
                <a:cubicBezTo>
                  <a:pt x="8598592" y="2290775"/>
                  <a:pt x="8587630" y="2288459"/>
                  <a:pt x="8579742" y="2281506"/>
                </a:cubicBezTo>
                <a:cubicBezTo>
                  <a:pt x="8565540" y="2268663"/>
                  <a:pt x="8553147" y="2253964"/>
                  <a:pt x="8542888" y="2237804"/>
                </a:cubicBezTo>
                <a:cubicBezTo>
                  <a:pt x="8542888" y="2237804"/>
                  <a:pt x="8531386" y="2232400"/>
                  <a:pt x="8532559" y="2242033"/>
                </a:cubicBezTo>
                <a:close/>
                <a:moveTo>
                  <a:pt x="8486316" y="2406505"/>
                </a:moveTo>
                <a:cubicBezTo>
                  <a:pt x="8478288" y="2414399"/>
                  <a:pt x="8474462" y="2425654"/>
                  <a:pt x="8475987" y="2436814"/>
                </a:cubicBezTo>
                <a:cubicBezTo>
                  <a:pt x="8477161" y="2451382"/>
                  <a:pt x="8489602" y="2435640"/>
                  <a:pt x="8473640" y="2480517"/>
                </a:cubicBezTo>
                <a:cubicBezTo>
                  <a:pt x="8457677" y="2525394"/>
                  <a:pt x="8450166" y="2535262"/>
                  <a:pt x="8433969" y="2547010"/>
                </a:cubicBezTo>
                <a:cubicBezTo>
                  <a:pt x="8424180" y="2555892"/>
                  <a:pt x="8410518" y="2559087"/>
                  <a:pt x="8397819" y="2555469"/>
                </a:cubicBezTo>
                <a:cubicBezTo>
                  <a:pt x="8391950" y="2552649"/>
                  <a:pt x="8399462" y="2542546"/>
                  <a:pt x="8403922" y="2539492"/>
                </a:cubicBezTo>
                <a:cubicBezTo>
                  <a:pt x="8408383" y="2536437"/>
                  <a:pt x="8390307" y="2535262"/>
                  <a:pt x="8382561" y="2536437"/>
                </a:cubicBezTo>
                <a:cubicBezTo>
                  <a:pt x="8374814" y="2537612"/>
                  <a:pt x="8382561" y="2546305"/>
                  <a:pt x="8382561" y="2553354"/>
                </a:cubicBezTo>
                <a:cubicBezTo>
                  <a:pt x="8382561" y="2560403"/>
                  <a:pt x="8367068" y="2579435"/>
                  <a:pt x="8368712" y="2588128"/>
                </a:cubicBezTo>
                <a:cubicBezTo>
                  <a:pt x="8370354" y="2596822"/>
                  <a:pt x="8370120" y="2599171"/>
                  <a:pt x="8360496" y="2602226"/>
                </a:cubicBezTo>
                <a:cubicBezTo>
                  <a:pt x="8350871" y="2605280"/>
                  <a:pt x="8344533" y="2595177"/>
                  <a:pt x="8341716" y="2593532"/>
                </a:cubicBezTo>
                <a:cubicBezTo>
                  <a:pt x="8329651" y="2594448"/>
                  <a:pt x="8317632" y="2596164"/>
                  <a:pt x="8305801" y="2598701"/>
                </a:cubicBezTo>
                <a:cubicBezTo>
                  <a:pt x="8291506" y="2599500"/>
                  <a:pt x="8279041" y="2608734"/>
                  <a:pt x="8274111" y="2622197"/>
                </a:cubicBezTo>
                <a:cubicBezTo>
                  <a:pt x="8266130" y="2635825"/>
                  <a:pt x="8247116" y="2638174"/>
                  <a:pt x="8233501" y="2643344"/>
                </a:cubicBezTo>
                <a:cubicBezTo>
                  <a:pt x="8219887" y="2648513"/>
                  <a:pt x="8225285" y="2666839"/>
                  <a:pt x="8210027" y="2674828"/>
                </a:cubicBezTo>
                <a:cubicBezTo>
                  <a:pt x="8194769" y="2682817"/>
                  <a:pt x="8195238" y="2693860"/>
                  <a:pt x="8194065" y="2703963"/>
                </a:cubicBezTo>
                <a:cubicBezTo>
                  <a:pt x="8192891" y="2714066"/>
                  <a:pt x="8203219" y="2706783"/>
                  <a:pt x="8204863" y="2706078"/>
                </a:cubicBezTo>
                <a:cubicBezTo>
                  <a:pt x="8206506" y="2705373"/>
                  <a:pt x="8206506" y="2691980"/>
                  <a:pt x="8215661" y="2693390"/>
                </a:cubicBezTo>
                <a:cubicBezTo>
                  <a:pt x="8224816" y="2694800"/>
                  <a:pt x="8226224" y="2695270"/>
                  <a:pt x="8221295" y="2705608"/>
                </a:cubicBezTo>
                <a:cubicBezTo>
                  <a:pt x="8217586" y="2714043"/>
                  <a:pt x="8213431" y="2722266"/>
                  <a:pt x="8208854" y="2730279"/>
                </a:cubicBezTo>
                <a:cubicBezTo>
                  <a:pt x="8204159" y="2739207"/>
                  <a:pt x="8210496" y="2743436"/>
                  <a:pt x="8217773" y="2752365"/>
                </a:cubicBezTo>
                <a:cubicBezTo>
                  <a:pt x="8225051" y="2761293"/>
                  <a:pt x="8231858" y="2749780"/>
                  <a:pt x="8246882" y="2733803"/>
                </a:cubicBezTo>
                <a:cubicBezTo>
                  <a:pt x="8261904" y="2717826"/>
                  <a:pt x="8263313" y="2713831"/>
                  <a:pt x="8262139" y="2695740"/>
                </a:cubicBezTo>
                <a:cubicBezTo>
                  <a:pt x="8260966" y="2677648"/>
                  <a:pt x="8254863" y="2676943"/>
                  <a:pt x="8243830" y="2672244"/>
                </a:cubicBezTo>
                <a:cubicBezTo>
                  <a:pt x="8232797" y="2667544"/>
                  <a:pt x="8230214" y="2672244"/>
                  <a:pt x="8242656" y="2657911"/>
                </a:cubicBezTo>
                <a:cubicBezTo>
                  <a:pt x="8255098" y="2643579"/>
                  <a:pt x="8260496" y="2657911"/>
                  <a:pt x="8268947" y="2651332"/>
                </a:cubicBezTo>
                <a:cubicBezTo>
                  <a:pt x="8284628" y="2645717"/>
                  <a:pt x="8300965" y="2642075"/>
                  <a:pt x="8317538" y="2640524"/>
                </a:cubicBezTo>
                <a:cubicBezTo>
                  <a:pt x="8337022" y="2635590"/>
                  <a:pt x="8356035" y="2629246"/>
                  <a:pt x="8356740" y="2635590"/>
                </a:cubicBezTo>
                <a:cubicBezTo>
                  <a:pt x="8357444" y="2641934"/>
                  <a:pt x="8363547" y="2663315"/>
                  <a:pt x="8364252" y="2667779"/>
                </a:cubicBezTo>
                <a:cubicBezTo>
                  <a:pt x="8364956" y="2672244"/>
                  <a:pt x="8378101" y="2661435"/>
                  <a:pt x="8391246" y="2656501"/>
                </a:cubicBezTo>
                <a:cubicBezTo>
                  <a:pt x="8404392" y="2651567"/>
                  <a:pt x="8391246" y="2649453"/>
                  <a:pt x="8391246" y="2640759"/>
                </a:cubicBezTo>
                <a:cubicBezTo>
                  <a:pt x="8390753" y="2635519"/>
                  <a:pt x="8393077" y="2630421"/>
                  <a:pt x="8397350" y="2627366"/>
                </a:cubicBezTo>
                <a:cubicBezTo>
                  <a:pt x="8397350" y="2627366"/>
                  <a:pt x="8404157" y="2641699"/>
                  <a:pt x="8425284" y="2631596"/>
                </a:cubicBezTo>
                <a:cubicBezTo>
                  <a:pt x="8446410" y="2621492"/>
                  <a:pt x="8448758" y="2617263"/>
                  <a:pt x="8453687" y="2618908"/>
                </a:cubicBezTo>
                <a:cubicBezTo>
                  <a:pt x="8458617" y="2620552"/>
                  <a:pt x="8463077" y="2625957"/>
                  <a:pt x="8471762" y="2620318"/>
                </a:cubicBezTo>
                <a:cubicBezTo>
                  <a:pt x="8480447" y="2614678"/>
                  <a:pt x="8482325" y="2620318"/>
                  <a:pt x="8480682" y="2624547"/>
                </a:cubicBezTo>
                <a:cubicBezTo>
                  <a:pt x="8479039" y="2628776"/>
                  <a:pt x="8506269" y="2615853"/>
                  <a:pt x="8512137" y="2611859"/>
                </a:cubicBezTo>
                <a:cubicBezTo>
                  <a:pt x="8518006" y="2607865"/>
                  <a:pt x="8514954" y="2611859"/>
                  <a:pt x="8512137" y="2595647"/>
                </a:cubicBezTo>
                <a:cubicBezTo>
                  <a:pt x="8509320" y="2579435"/>
                  <a:pt x="8502044" y="2578965"/>
                  <a:pt x="8506504" y="2558758"/>
                </a:cubicBezTo>
                <a:cubicBezTo>
                  <a:pt x="8509156" y="2547339"/>
                  <a:pt x="8510659" y="2535685"/>
                  <a:pt x="8510964" y="2523984"/>
                </a:cubicBezTo>
                <a:cubicBezTo>
                  <a:pt x="8512137" y="2511296"/>
                  <a:pt x="8517067" y="2509417"/>
                  <a:pt x="8520118" y="2508712"/>
                </a:cubicBezTo>
                <a:cubicBezTo>
                  <a:pt x="8523170" y="2508007"/>
                  <a:pt x="8523405" y="2491090"/>
                  <a:pt x="8530213" y="2482161"/>
                </a:cubicBezTo>
                <a:cubicBezTo>
                  <a:pt x="8537020" y="2473233"/>
                  <a:pt x="8535376" y="2469004"/>
                  <a:pt x="8535376" y="2448562"/>
                </a:cubicBezTo>
                <a:cubicBezTo>
                  <a:pt x="8535376" y="2428121"/>
                  <a:pt x="8524109" y="2431645"/>
                  <a:pt x="8523405" y="2417313"/>
                </a:cubicBezTo>
                <a:cubicBezTo>
                  <a:pt x="8523100" y="2407609"/>
                  <a:pt x="8524039" y="2397881"/>
                  <a:pt x="8526222" y="2388413"/>
                </a:cubicBezTo>
                <a:cubicBezTo>
                  <a:pt x="8526222" y="2388413"/>
                  <a:pt x="8502748" y="2397106"/>
                  <a:pt x="8500870" y="2402275"/>
                </a:cubicBezTo>
                <a:lnTo>
                  <a:pt x="8498523" y="2407444"/>
                </a:lnTo>
                <a:cubicBezTo>
                  <a:pt x="8498523" y="2407444"/>
                  <a:pt x="8492419" y="2401570"/>
                  <a:pt x="8484673" y="2405330"/>
                </a:cubicBezTo>
                <a:close/>
                <a:moveTo>
                  <a:pt x="8336787" y="2630891"/>
                </a:moveTo>
                <a:cubicBezTo>
                  <a:pt x="8318501" y="2633381"/>
                  <a:pt x="8300379" y="2637070"/>
                  <a:pt x="8282562" y="2641934"/>
                </a:cubicBezTo>
                <a:cubicBezTo>
                  <a:pt x="8268477" y="2646398"/>
                  <a:pt x="8265425" y="2652507"/>
                  <a:pt x="8267539" y="2666605"/>
                </a:cubicBezTo>
                <a:cubicBezTo>
                  <a:pt x="8270097" y="2678611"/>
                  <a:pt x="8273313" y="2690453"/>
                  <a:pt x="8277162" y="2702083"/>
                </a:cubicBezTo>
                <a:cubicBezTo>
                  <a:pt x="8279276" y="2709367"/>
                  <a:pt x="8286787" y="2702083"/>
                  <a:pt x="8300636" y="2695035"/>
                </a:cubicBezTo>
                <a:cubicBezTo>
                  <a:pt x="8314487" y="2687986"/>
                  <a:pt x="8312843" y="2667544"/>
                  <a:pt x="8325520" y="2667544"/>
                </a:cubicBezTo>
                <a:cubicBezTo>
                  <a:pt x="8338195" y="2667544"/>
                  <a:pt x="8333501" y="2682112"/>
                  <a:pt x="8350402" y="2661670"/>
                </a:cubicBezTo>
                <a:cubicBezTo>
                  <a:pt x="8367303" y="2641229"/>
                  <a:pt x="8354627" y="2638174"/>
                  <a:pt x="8355096" y="2629011"/>
                </a:cubicBezTo>
                <a:cubicBezTo>
                  <a:pt x="8355566" y="2619848"/>
                  <a:pt x="8335143" y="2629716"/>
                  <a:pt x="8335143" y="2629716"/>
                </a:cubicBezTo>
                <a:close/>
                <a:moveTo>
                  <a:pt x="9833724" y="1525172"/>
                </a:moveTo>
                <a:cubicBezTo>
                  <a:pt x="9808372" y="1520238"/>
                  <a:pt x="9801095" y="1514599"/>
                  <a:pt x="9798747" y="1523762"/>
                </a:cubicBezTo>
                <a:cubicBezTo>
                  <a:pt x="9796400" y="1532925"/>
                  <a:pt x="9793583" y="1535980"/>
                  <a:pt x="9809780" y="1541854"/>
                </a:cubicBezTo>
                <a:cubicBezTo>
                  <a:pt x="9825977" y="1547728"/>
                  <a:pt x="9833254" y="1537625"/>
                  <a:pt x="9848747" y="1548668"/>
                </a:cubicBezTo>
                <a:cubicBezTo>
                  <a:pt x="9864240" y="1559711"/>
                  <a:pt x="9867996" y="1559476"/>
                  <a:pt x="9879498" y="1557831"/>
                </a:cubicBezTo>
                <a:cubicBezTo>
                  <a:pt x="9885531" y="1557622"/>
                  <a:pt x="9891235" y="1555096"/>
                  <a:pt x="9895460" y="1550782"/>
                </a:cubicBezTo>
                <a:cubicBezTo>
                  <a:pt x="9875273" y="1539767"/>
                  <a:pt x="9854052" y="1530794"/>
                  <a:pt x="9832081" y="1523997"/>
                </a:cubicBezTo>
                <a:close/>
                <a:moveTo>
                  <a:pt x="9544524" y="1125741"/>
                </a:moveTo>
                <a:cubicBezTo>
                  <a:pt x="9535135" y="1128325"/>
                  <a:pt x="9527623" y="1119397"/>
                  <a:pt x="9529970" y="1142188"/>
                </a:cubicBezTo>
                <a:cubicBezTo>
                  <a:pt x="9532317" y="1164979"/>
                  <a:pt x="9537481" y="1167564"/>
                  <a:pt x="9566824" y="1163334"/>
                </a:cubicBezTo>
                <a:cubicBezTo>
                  <a:pt x="9582388" y="1161079"/>
                  <a:pt x="9598068" y="1159744"/>
                  <a:pt x="9613772" y="1159340"/>
                </a:cubicBezTo>
                <a:cubicBezTo>
                  <a:pt x="9630368" y="1159634"/>
                  <a:pt x="9646894" y="1156680"/>
                  <a:pt x="9662363" y="1150646"/>
                </a:cubicBezTo>
                <a:cubicBezTo>
                  <a:pt x="9657504" y="1142186"/>
                  <a:pt x="9650955" y="1134824"/>
                  <a:pt x="9643114" y="1129030"/>
                </a:cubicBezTo>
                <a:cubicBezTo>
                  <a:pt x="9629500" y="1118692"/>
                  <a:pt x="9611425" y="1136079"/>
                  <a:pt x="9580674" y="1130910"/>
                </a:cubicBezTo>
                <a:cubicBezTo>
                  <a:pt x="9568186" y="1128264"/>
                  <a:pt x="9555581" y="1126302"/>
                  <a:pt x="9542881" y="1125036"/>
                </a:cubicBezTo>
                <a:close/>
                <a:moveTo>
                  <a:pt x="8640305" y="788574"/>
                </a:moveTo>
                <a:cubicBezTo>
                  <a:pt x="8640305" y="797267"/>
                  <a:pt x="8680211" y="821703"/>
                  <a:pt x="8694765" y="828752"/>
                </a:cubicBezTo>
                <a:cubicBezTo>
                  <a:pt x="8709319" y="835801"/>
                  <a:pt x="8720351" y="832981"/>
                  <a:pt x="8750868" y="828752"/>
                </a:cubicBezTo>
                <a:cubicBezTo>
                  <a:pt x="8781384" y="824523"/>
                  <a:pt x="8783732" y="812305"/>
                  <a:pt x="8787253" y="805256"/>
                </a:cubicBezTo>
                <a:cubicBezTo>
                  <a:pt x="8790773" y="798207"/>
                  <a:pt x="8772699" y="800322"/>
                  <a:pt x="8752277" y="796328"/>
                </a:cubicBezTo>
                <a:cubicBezTo>
                  <a:pt x="8731854" y="792333"/>
                  <a:pt x="8715187" y="800087"/>
                  <a:pt x="8707910" y="796328"/>
                </a:cubicBezTo>
                <a:cubicBezTo>
                  <a:pt x="8700633" y="792568"/>
                  <a:pt x="8718709" y="788809"/>
                  <a:pt x="8700633" y="781995"/>
                </a:cubicBezTo>
                <a:cubicBezTo>
                  <a:pt x="8682559" y="775181"/>
                  <a:pt x="8678334" y="784345"/>
                  <a:pt x="8674343" y="781995"/>
                </a:cubicBezTo>
                <a:cubicBezTo>
                  <a:pt x="8670352" y="779646"/>
                  <a:pt x="8669413" y="772597"/>
                  <a:pt x="8660728" y="771892"/>
                </a:cubicBezTo>
                <a:cubicBezTo>
                  <a:pt x="8652042" y="771187"/>
                  <a:pt x="8639836" y="780350"/>
                  <a:pt x="8640305" y="788574"/>
                </a:cubicBezTo>
                <a:close/>
                <a:moveTo>
                  <a:pt x="8483265" y="839795"/>
                </a:moveTo>
                <a:cubicBezTo>
                  <a:pt x="8469414" y="845199"/>
                  <a:pt x="8470354" y="850133"/>
                  <a:pt x="8485846" y="863291"/>
                </a:cubicBezTo>
                <a:cubicBezTo>
                  <a:pt x="8501339" y="876449"/>
                  <a:pt x="8496410" y="873394"/>
                  <a:pt x="8489602" y="882558"/>
                </a:cubicBezTo>
                <a:cubicBezTo>
                  <a:pt x="8482795" y="891721"/>
                  <a:pt x="8489602" y="882558"/>
                  <a:pt x="8511902" y="892426"/>
                </a:cubicBezTo>
                <a:cubicBezTo>
                  <a:pt x="8534203" y="902294"/>
                  <a:pt x="8543592" y="920856"/>
                  <a:pt x="8557677" y="924850"/>
                </a:cubicBezTo>
                <a:cubicBezTo>
                  <a:pt x="8565400" y="927282"/>
                  <a:pt x="8573710" y="926864"/>
                  <a:pt x="8581151" y="923676"/>
                </a:cubicBezTo>
                <a:cubicBezTo>
                  <a:pt x="8576738" y="911895"/>
                  <a:pt x="8570658" y="900816"/>
                  <a:pt x="8563076" y="890781"/>
                </a:cubicBezTo>
                <a:cubicBezTo>
                  <a:pt x="8549931" y="872924"/>
                  <a:pt x="8521292" y="867285"/>
                  <a:pt x="8516128" y="852013"/>
                </a:cubicBezTo>
                <a:cubicBezTo>
                  <a:pt x="8510964" y="836741"/>
                  <a:pt x="8502748" y="831807"/>
                  <a:pt x="8483265" y="839795"/>
                </a:cubicBezTo>
                <a:close/>
                <a:moveTo>
                  <a:pt x="8626221" y="766488"/>
                </a:moveTo>
                <a:cubicBezTo>
                  <a:pt x="8626221" y="766488"/>
                  <a:pt x="8605798" y="754270"/>
                  <a:pt x="8574813" y="734768"/>
                </a:cubicBezTo>
                <a:cubicBezTo>
                  <a:pt x="8558898" y="722431"/>
                  <a:pt x="8540588" y="713547"/>
                  <a:pt x="8521057" y="708688"/>
                </a:cubicBezTo>
                <a:cubicBezTo>
                  <a:pt x="8510494" y="707278"/>
                  <a:pt x="8512372" y="719496"/>
                  <a:pt x="8508147" y="729129"/>
                </a:cubicBezTo>
                <a:cubicBezTo>
                  <a:pt x="8503921" y="738763"/>
                  <a:pt x="8501339" y="736883"/>
                  <a:pt x="8484673" y="729129"/>
                </a:cubicBezTo>
                <a:cubicBezTo>
                  <a:pt x="8469414" y="719656"/>
                  <a:pt x="8453194" y="711782"/>
                  <a:pt x="8436317" y="705633"/>
                </a:cubicBezTo>
                <a:cubicBezTo>
                  <a:pt x="8419885" y="701874"/>
                  <a:pt x="8409791" y="715267"/>
                  <a:pt x="8391011" y="734063"/>
                </a:cubicBezTo>
                <a:cubicBezTo>
                  <a:pt x="8372233" y="752860"/>
                  <a:pt x="8383030" y="757559"/>
                  <a:pt x="8405800" y="785520"/>
                </a:cubicBezTo>
                <a:cubicBezTo>
                  <a:pt x="8428570" y="813480"/>
                  <a:pt x="8438663" y="814655"/>
                  <a:pt x="8456973" y="803846"/>
                </a:cubicBezTo>
                <a:cubicBezTo>
                  <a:pt x="8475283" y="793038"/>
                  <a:pt x="8470354" y="785989"/>
                  <a:pt x="8483499" y="791159"/>
                </a:cubicBezTo>
                <a:cubicBezTo>
                  <a:pt x="8503827" y="792557"/>
                  <a:pt x="8524250" y="790813"/>
                  <a:pt x="8544062" y="785989"/>
                </a:cubicBezTo>
                <a:cubicBezTo>
                  <a:pt x="8545705" y="785989"/>
                  <a:pt x="8541245" y="811365"/>
                  <a:pt x="8561198" y="804551"/>
                </a:cubicBezTo>
                <a:cubicBezTo>
                  <a:pt x="8578123" y="801290"/>
                  <a:pt x="8594132" y="794396"/>
                  <a:pt x="8608146" y="784345"/>
                </a:cubicBezTo>
                <a:cubicBezTo>
                  <a:pt x="8619649" y="775651"/>
                  <a:pt x="8626221" y="766488"/>
                  <a:pt x="8626221" y="766488"/>
                </a:cubicBezTo>
                <a:close/>
                <a:moveTo>
                  <a:pt x="7238908" y="233130"/>
                </a:moveTo>
                <a:cubicBezTo>
                  <a:pt x="7233039" y="238064"/>
                  <a:pt x="7198767" y="235245"/>
                  <a:pt x="7181162" y="262970"/>
                </a:cubicBezTo>
                <a:cubicBezTo>
                  <a:pt x="7163556" y="290695"/>
                  <a:pt x="7151350" y="271428"/>
                  <a:pt x="7142195" y="288345"/>
                </a:cubicBezTo>
                <a:cubicBezTo>
                  <a:pt x="7135998" y="300498"/>
                  <a:pt x="7130434" y="312969"/>
                  <a:pt x="7125528" y="325704"/>
                </a:cubicBezTo>
                <a:cubicBezTo>
                  <a:pt x="7125528" y="325704"/>
                  <a:pt x="7141725" y="344736"/>
                  <a:pt x="7158861" y="343326"/>
                </a:cubicBezTo>
                <a:cubicBezTo>
                  <a:pt x="7183392" y="341968"/>
                  <a:pt x="7207054" y="352666"/>
                  <a:pt x="7222241" y="371991"/>
                </a:cubicBezTo>
                <a:cubicBezTo>
                  <a:pt x="7238908" y="395487"/>
                  <a:pt x="7251114" y="395487"/>
                  <a:pt x="7291254" y="401361"/>
                </a:cubicBezTo>
                <a:cubicBezTo>
                  <a:pt x="7331395" y="407235"/>
                  <a:pt x="7313086" y="413344"/>
                  <a:pt x="7333977" y="411464"/>
                </a:cubicBezTo>
                <a:cubicBezTo>
                  <a:pt x="7354869" y="409585"/>
                  <a:pt x="7383508" y="413814"/>
                  <a:pt x="7377169" y="403476"/>
                </a:cubicBezTo>
                <a:cubicBezTo>
                  <a:pt x="7368954" y="392898"/>
                  <a:pt x="7365855" y="379209"/>
                  <a:pt x="7368719" y="366117"/>
                </a:cubicBezTo>
                <a:cubicBezTo>
                  <a:pt x="7371301" y="345676"/>
                  <a:pt x="7390080" y="346615"/>
                  <a:pt x="7368719" y="333223"/>
                </a:cubicBezTo>
                <a:cubicBezTo>
                  <a:pt x="7357756" y="326703"/>
                  <a:pt x="7344635" y="324922"/>
                  <a:pt x="7332334" y="328289"/>
                </a:cubicBezTo>
                <a:cubicBezTo>
                  <a:pt x="7332334" y="325704"/>
                  <a:pt x="7352053" y="318185"/>
                  <a:pt x="7344541" y="317715"/>
                </a:cubicBezTo>
                <a:cubicBezTo>
                  <a:pt x="7337029" y="317245"/>
                  <a:pt x="7300175" y="315366"/>
                  <a:pt x="7295949" y="294219"/>
                </a:cubicBezTo>
                <a:cubicBezTo>
                  <a:pt x="7291724" y="273073"/>
                  <a:pt x="7306043" y="270724"/>
                  <a:pt x="7313555" y="270724"/>
                </a:cubicBezTo>
                <a:cubicBezTo>
                  <a:pt x="7321067" y="270724"/>
                  <a:pt x="7318954" y="266729"/>
                  <a:pt x="7297593" y="251222"/>
                </a:cubicBezTo>
                <a:cubicBezTo>
                  <a:pt x="7276231" y="235715"/>
                  <a:pt x="7247358" y="219972"/>
                  <a:pt x="7247358" y="219972"/>
                </a:cubicBezTo>
                <a:cubicBezTo>
                  <a:pt x="7233509" y="226786"/>
                  <a:pt x="7244776" y="228196"/>
                  <a:pt x="7238908" y="233130"/>
                </a:cubicBezTo>
                <a:close/>
                <a:moveTo>
                  <a:pt x="7439610" y="383974"/>
                </a:moveTo>
                <a:cubicBezTo>
                  <a:pt x="7423742" y="389796"/>
                  <a:pt x="7410503" y="401138"/>
                  <a:pt x="7402287" y="415928"/>
                </a:cubicBezTo>
                <a:cubicBezTo>
                  <a:pt x="7391184" y="431659"/>
                  <a:pt x="7378273" y="446015"/>
                  <a:pt x="7363790" y="458691"/>
                </a:cubicBezTo>
                <a:cubicBezTo>
                  <a:pt x="7352757" y="467619"/>
                  <a:pt x="7355808" y="470204"/>
                  <a:pt x="7374118" y="476548"/>
                </a:cubicBezTo>
                <a:cubicBezTo>
                  <a:pt x="7392428" y="482892"/>
                  <a:pt x="7424117" y="465270"/>
                  <a:pt x="7433273" y="464565"/>
                </a:cubicBezTo>
                <a:cubicBezTo>
                  <a:pt x="7442427" y="463860"/>
                  <a:pt x="7449235" y="478193"/>
                  <a:pt x="7478108" y="474668"/>
                </a:cubicBezTo>
                <a:cubicBezTo>
                  <a:pt x="7506980" y="471144"/>
                  <a:pt x="7550877" y="465740"/>
                  <a:pt x="7529516" y="451172"/>
                </a:cubicBezTo>
                <a:cubicBezTo>
                  <a:pt x="7508155" y="436605"/>
                  <a:pt x="7515666" y="443184"/>
                  <a:pt x="7491958" y="424387"/>
                </a:cubicBezTo>
                <a:cubicBezTo>
                  <a:pt x="7476512" y="412632"/>
                  <a:pt x="7458014" y="405539"/>
                  <a:pt x="7438672" y="403945"/>
                </a:cubicBezTo>
                <a:cubicBezTo>
                  <a:pt x="7438672" y="403945"/>
                  <a:pt x="7487262" y="387498"/>
                  <a:pt x="7475525" y="386558"/>
                </a:cubicBezTo>
                <a:cubicBezTo>
                  <a:pt x="7463788" y="385619"/>
                  <a:pt x="7439610" y="383974"/>
                  <a:pt x="7439610" y="383974"/>
                </a:cubicBezTo>
                <a:close/>
                <a:moveTo>
                  <a:pt x="6204878" y="138676"/>
                </a:moveTo>
                <a:cubicBezTo>
                  <a:pt x="6176944" y="148545"/>
                  <a:pt x="6186568" y="153479"/>
                  <a:pt x="6168493" y="168046"/>
                </a:cubicBezTo>
                <a:cubicBezTo>
                  <a:pt x="6150418" y="182614"/>
                  <a:pt x="6162625" y="186373"/>
                  <a:pt x="6201592" y="176975"/>
                </a:cubicBezTo>
                <a:cubicBezTo>
                  <a:pt x="6224643" y="171854"/>
                  <a:pt x="6246850" y="163468"/>
                  <a:pt x="6267553" y="152069"/>
                </a:cubicBezTo>
                <a:cubicBezTo>
                  <a:pt x="6292905" y="141261"/>
                  <a:pt x="6246427" y="123639"/>
                  <a:pt x="6204878" y="138676"/>
                </a:cubicBezTo>
                <a:close/>
                <a:moveTo>
                  <a:pt x="6266849" y="209164"/>
                </a:moveTo>
                <a:cubicBezTo>
                  <a:pt x="6240558" y="220912"/>
                  <a:pt x="6247600" y="232660"/>
                  <a:pt x="6254408" y="242998"/>
                </a:cubicBezTo>
                <a:cubicBezTo>
                  <a:pt x="6261216" y="253337"/>
                  <a:pt x="6280699" y="237124"/>
                  <a:pt x="6285863" y="248167"/>
                </a:cubicBezTo>
                <a:cubicBezTo>
                  <a:pt x="6291027" y="259210"/>
                  <a:pt x="6292905" y="254511"/>
                  <a:pt x="6317553" y="238064"/>
                </a:cubicBezTo>
                <a:cubicBezTo>
                  <a:pt x="6342201" y="221617"/>
                  <a:pt x="6333046" y="226786"/>
                  <a:pt x="6323422" y="209164"/>
                </a:cubicBezTo>
                <a:cubicBezTo>
                  <a:pt x="6313797" y="191542"/>
                  <a:pt x="6311685" y="188253"/>
                  <a:pt x="6267553" y="208694"/>
                </a:cubicBezTo>
                <a:close/>
                <a:moveTo>
                  <a:pt x="6120841" y="202115"/>
                </a:moveTo>
                <a:cubicBezTo>
                  <a:pt x="6103940" y="210104"/>
                  <a:pt x="6103940" y="209164"/>
                  <a:pt x="6120841" y="216683"/>
                </a:cubicBezTo>
                <a:cubicBezTo>
                  <a:pt x="6144831" y="226921"/>
                  <a:pt x="6171968" y="226921"/>
                  <a:pt x="6195958" y="216683"/>
                </a:cubicBezTo>
                <a:cubicBezTo>
                  <a:pt x="6215910" y="203760"/>
                  <a:pt x="6214268" y="206345"/>
                  <a:pt x="6189150" y="202585"/>
                </a:cubicBezTo>
                <a:cubicBezTo>
                  <a:pt x="6166944" y="195638"/>
                  <a:pt x="6143212" y="195311"/>
                  <a:pt x="6120841" y="201645"/>
                </a:cubicBezTo>
                <a:close/>
                <a:moveTo>
                  <a:pt x="5873190" y="231720"/>
                </a:moveTo>
                <a:cubicBezTo>
                  <a:pt x="5896617" y="229547"/>
                  <a:pt x="5920185" y="229547"/>
                  <a:pt x="5943612" y="231720"/>
                </a:cubicBezTo>
                <a:cubicBezTo>
                  <a:pt x="5964504" y="233835"/>
                  <a:pt x="5956993" y="251692"/>
                  <a:pt x="5918495" y="255216"/>
                </a:cubicBezTo>
                <a:cubicBezTo>
                  <a:pt x="5879998" y="258741"/>
                  <a:pt x="5922016" y="265319"/>
                  <a:pt x="5949246" y="264145"/>
                </a:cubicBezTo>
                <a:cubicBezTo>
                  <a:pt x="5976476" y="262970"/>
                  <a:pt x="5958870" y="240649"/>
                  <a:pt x="5981875" y="232895"/>
                </a:cubicBezTo>
                <a:cubicBezTo>
                  <a:pt x="6004879" y="225141"/>
                  <a:pt x="6018964" y="229841"/>
                  <a:pt x="6046194" y="220207"/>
                </a:cubicBezTo>
                <a:cubicBezTo>
                  <a:pt x="6073424" y="210574"/>
                  <a:pt x="6030701" y="200941"/>
                  <a:pt x="5999246" y="201880"/>
                </a:cubicBezTo>
                <a:cubicBezTo>
                  <a:pt x="5976265" y="203152"/>
                  <a:pt x="5953213" y="203152"/>
                  <a:pt x="5930232" y="201880"/>
                </a:cubicBezTo>
                <a:cubicBezTo>
                  <a:pt x="5904364" y="203712"/>
                  <a:pt x="5878824" y="208683"/>
                  <a:pt x="5854176" y="216683"/>
                </a:cubicBezTo>
                <a:cubicBezTo>
                  <a:pt x="5798073" y="227021"/>
                  <a:pt x="5847134" y="235245"/>
                  <a:pt x="5873190" y="231720"/>
                </a:cubicBezTo>
                <a:close/>
                <a:moveTo>
                  <a:pt x="6077414" y="239004"/>
                </a:moveTo>
                <a:cubicBezTo>
                  <a:pt x="6053940" y="239004"/>
                  <a:pt x="5999480" y="251692"/>
                  <a:pt x="6045959" y="256156"/>
                </a:cubicBezTo>
                <a:cubicBezTo>
                  <a:pt x="6092438" y="260620"/>
                  <a:pt x="6088682" y="263440"/>
                  <a:pt x="6107931" y="256156"/>
                </a:cubicBezTo>
                <a:cubicBezTo>
                  <a:pt x="6127179" y="248872"/>
                  <a:pt x="6101592" y="239004"/>
                  <a:pt x="6077414" y="239004"/>
                </a:cubicBezTo>
                <a:close/>
                <a:moveTo>
                  <a:pt x="6239384" y="248637"/>
                </a:moveTo>
                <a:cubicBezTo>
                  <a:pt x="6220817" y="241269"/>
                  <a:pt x="6200512" y="239472"/>
                  <a:pt x="6180934" y="243468"/>
                </a:cubicBezTo>
                <a:cubicBezTo>
                  <a:pt x="6155583" y="243468"/>
                  <a:pt x="6145723" y="260150"/>
                  <a:pt x="6162155" y="266964"/>
                </a:cubicBezTo>
                <a:cubicBezTo>
                  <a:pt x="6175324" y="271861"/>
                  <a:pt x="6189691" y="272519"/>
                  <a:pt x="6203235" y="268844"/>
                </a:cubicBezTo>
                <a:cubicBezTo>
                  <a:pt x="6216850" y="266494"/>
                  <a:pt x="6216145" y="262500"/>
                  <a:pt x="6207225" y="258976"/>
                </a:cubicBezTo>
                <a:cubicBezTo>
                  <a:pt x="6198305" y="255451"/>
                  <a:pt x="6258633" y="254981"/>
                  <a:pt x="6239384" y="248637"/>
                </a:cubicBezTo>
                <a:close/>
                <a:moveTo>
                  <a:pt x="6376473" y="208224"/>
                </a:moveTo>
                <a:cubicBezTo>
                  <a:pt x="6351356" y="211514"/>
                  <a:pt x="6349947" y="215743"/>
                  <a:pt x="6347600" y="223967"/>
                </a:cubicBezTo>
                <a:cubicBezTo>
                  <a:pt x="6345252" y="232190"/>
                  <a:pt x="6351121" y="230310"/>
                  <a:pt x="6377647" y="227021"/>
                </a:cubicBezTo>
                <a:cubicBezTo>
                  <a:pt x="6397294" y="225575"/>
                  <a:pt x="6416426" y="219969"/>
                  <a:pt x="6433749" y="210574"/>
                </a:cubicBezTo>
                <a:cubicBezTo>
                  <a:pt x="6450885" y="201176"/>
                  <a:pt x="6429994" y="178384"/>
                  <a:pt x="6429994" y="174390"/>
                </a:cubicBezTo>
                <a:cubicBezTo>
                  <a:pt x="6429994" y="170396"/>
                  <a:pt x="6406520" y="186608"/>
                  <a:pt x="6398773" y="192482"/>
                </a:cubicBezTo>
                <a:cubicBezTo>
                  <a:pt x="6391027" y="198356"/>
                  <a:pt x="6406050" y="204465"/>
                  <a:pt x="6376473" y="208224"/>
                </a:cubicBezTo>
                <a:close/>
                <a:moveTo>
                  <a:pt x="4414516" y="1641477"/>
                </a:moveTo>
                <a:cubicBezTo>
                  <a:pt x="4402074" y="1676251"/>
                  <a:pt x="4381183" y="1692463"/>
                  <a:pt x="4405830" y="1682830"/>
                </a:cubicBezTo>
                <a:cubicBezTo>
                  <a:pt x="4430478" y="1673196"/>
                  <a:pt x="4454891" y="1643121"/>
                  <a:pt x="4452778" y="1668967"/>
                </a:cubicBezTo>
                <a:cubicBezTo>
                  <a:pt x="4450666" y="1694812"/>
                  <a:pt x="4427426" y="1690818"/>
                  <a:pt x="4434938" y="1715959"/>
                </a:cubicBezTo>
                <a:cubicBezTo>
                  <a:pt x="4442450" y="1741099"/>
                  <a:pt x="4437051" y="1739455"/>
                  <a:pt x="4477895" y="1748148"/>
                </a:cubicBezTo>
                <a:cubicBezTo>
                  <a:pt x="4518740" y="1756842"/>
                  <a:pt x="4485407" y="1754022"/>
                  <a:pt x="4495501" y="1778223"/>
                </a:cubicBezTo>
                <a:cubicBezTo>
                  <a:pt x="4505595" y="1802424"/>
                  <a:pt x="4512637" y="1809708"/>
                  <a:pt x="4501839" y="1816756"/>
                </a:cubicBezTo>
                <a:cubicBezTo>
                  <a:pt x="4491041" y="1823805"/>
                  <a:pt x="4459586" y="1794905"/>
                  <a:pt x="4457708" y="1807123"/>
                </a:cubicBezTo>
                <a:cubicBezTo>
                  <a:pt x="4455830" y="1819341"/>
                  <a:pt x="4462168" y="1828504"/>
                  <a:pt x="4469680" y="1845656"/>
                </a:cubicBezTo>
                <a:cubicBezTo>
                  <a:pt x="4477191" y="1862808"/>
                  <a:pt x="4464750" y="1872442"/>
                  <a:pt x="4440806" y="1883720"/>
                </a:cubicBezTo>
                <a:cubicBezTo>
                  <a:pt x="4416863" y="1894998"/>
                  <a:pt x="4437520" y="1902047"/>
                  <a:pt x="4455830" y="1900872"/>
                </a:cubicBezTo>
                <a:cubicBezTo>
                  <a:pt x="4474140" y="1899697"/>
                  <a:pt x="4520149" y="1891239"/>
                  <a:pt x="4512637" y="1907216"/>
                </a:cubicBezTo>
                <a:cubicBezTo>
                  <a:pt x="4505125" y="1923193"/>
                  <a:pt x="4483060" y="1904631"/>
                  <a:pt x="4467332" y="1930712"/>
                </a:cubicBezTo>
                <a:cubicBezTo>
                  <a:pt x="4451605" y="1956792"/>
                  <a:pt x="4393389" y="1980523"/>
                  <a:pt x="4423671" y="1977704"/>
                </a:cubicBezTo>
                <a:cubicBezTo>
                  <a:pt x="4453952" y="1974884"/>
                  <a:pt x="4449492" y="1968070"/>
                  <a:pt x="4539632" y="1954208"/>
                </a:cubicBezTo>
                <a:cubicBezTo>
                  <a:pt x="4629772" y="1940345"/>
                  <a:pt x="4567332" y="1954208"/>
                  <a:pt x="4626486" y="1934941"/>
                </a:cubicBezTo>
                <a:cubicBezTo>
                  <a:pt x="4685640" y="1915674"/>
                  <a:pt x="4666861" y="1911445"/>
                  <a:pt x="4634232" y="1917319"/>
                </a:cubicBezTo>
                <a:cubicBezTo>
                  <a:pt x="4601603" y="1923193"/>
                  <a:pt x="4655594" y="1885130"/>
                  <a:pt x="4648082" y="1850356"/>
                </a:cubicBezTo>
                <a:cubicBezTo>
                  <a:pt x="4640570" y="1815582"/>
                  <a:pt x="4618974" y="1848711"/>
                  <a:pt x="4605124" y="1826860"/>
                </a:cubicBezTo>
                <a:cubicBezTo>
                  <a:pt x="4591275" y="1805008"/>
                  <a:pt x="4593153" y="1798429"/>
                  <a:pt x="4619679" y="1806418"/>
                </a:cubicBezTo>
                <a:cubicBezTo>
                  <a:pt x="4646204" y="1814407"/>
                  <a:pt x="4643153" y="1801014"/>
                  <a:pt x="4592449" y="1768355"/>
                </a:cubicBezTo>
                <a:cubicBezTo>
                  <a:pt x="4541745" y="1735695"/>
                  <a:pt x="4572965" y="1742039"/>
                  <a:pt x="4549726" y="1714784"/>
                </a:cubicBezTo>
                <a:cubicBezTo>
                  <a:pt x="4533083" y="1698316"/>
                  <a:pt x="4510172" y="1689763"/>
                  <a:pt x="4486816" y="1691288"/>
                </a:cubicBezTo>
                <a:cubicBezTo>
                  <a:pt x="4498201" y="1683795"/>
                  <a:pt x="4507496" y="1673528"/>
                  <a:pt x="4513811" y="1661448"/>
                </a:cubicBezTo>
                <a:cubicBezTo>
                  <a:pt x="4523905" y="1641477"/>
                  <a:pt x="4525783" y="1643121"/>
                  <a:pt x="4537285" y="1619156"/>
                </a:cubicBezTo>
                <a:cubicBezTo>
                  <a:pt x="4548787" y="1595190"/>
                  <a:pt x="4526487" y="1597069"/>
                  <a:pt x="4499491" y="1602943"/>
                </a:cubicBezTo>
                <a:cubicBezTo>
                  <a:pt x="4472496" y="1608817"/>
                  <a:pt x="4463576" y="1611637"/>
                  <a:pt x="4469210" y="1600829"/>
                </a:cubicBezTo>
                <a:cubicBezTo>
                  <a:pt x="4474914" y="1590176"/>
                  <a:pt x="4482379" y="1580566"/>
                  <a:pt x="4491276" y="1572399"/>
                </a:cubicBezTo>
                <a:cubicBezTo>
                  <a:pt x="4503952" y="1559006"/>
                  <a:pt x="4506299" y="1552192"/>
                  <a:pt x="4483060" y="1557361"/>
                </a:cubicBezTo>
                <a:cubicBezTo>
                  <a:pt x="4466839" y="1559838"/>
                  <a:pt x="4451018" y="1564582"/>
                  <a:pt x="4436112" y="1571459"/>
                </a:cubicBezTo>
                <a:cubicBezTo>
                  <a:pt x="4406300" y="1586496"/>
                  <a:pt x="4427192" y="1605763"/>
                  <a:pt x="4414516" y="1640537"/>
                </a:cubicBezTo>
                <a:close/>
                <a:moveTo>
                  <a:pt x="4350901" y="1723477"/>
                </a:moveTo>
                <a:cubicBezTo>
                  <a:pt x="4309822" y="1739690"/>
                  <a:pt x="4321324" y="1750263"/>
                  <a:pt x="4327427" y="1756137"/>
                </a:cubicBezTo>
                <a:cubicBezTo>
                  <a:pt x="4333530" y="1762011"/>
                  <a:pt x="4346910" y="1750733"/>
                  <a:pt x="4308413" y="1772819"/>
                </a:cubicBezTo>
                <a:cubicBezTo>
                  <a:pt x="4269916" y="1794905"/>
                  <a:pt x="4269446" y="1819811"/>
                  <a:pt x="4289399" y="1823805"/>
                </a:cubicBezTo>
                <a:cubicBezTo>
                  <a:pt x="4309352" y="1827799"/>
                  <a:pt x="4307240" y="1811822"/>
                  <a:pt x="4285878" y="1852000"/>
                </a:cubicBezTo>
                <a:cubicBezTo>
                  <a:pt x="4264517" y="1892178"/>
                  <a:pt x="4249963" y="1919669"/>
                  <a:pt x="4293390" y="1909330"/>
                </a:cubicBezTo>
                <a:cubicBezTo>
                  <a:pt x="4336817" y="1898992"/>
                  <a:pt x="4348788" y="1876671"/>
                  <a:pt x="4369446" y="1874086"/>
                </a:cubicBezTo>
                <a:cubicBezTo>
                  <a:pt x="4390103" y="1871502"/>
                  <a:pt x="4392920" y="1854820"/>
                  <a:pt x="4392920" y="1829679"/>
                </a:cubicBezTo>
                <a:cubicBezTo>
                  <a:pt x="4392920" y="1804538"/>
                  <a:pt x="4379070" y="1803834"/>
                  <a:pt x="4395502" y="1782687"/>
                </a:cubicBezTo>
                <a:cubicBezTo>
                  <a:pt x="4411933" y="1761541"/>
                  <a:pt x="4413107" y="1739925"/>
                  <a:pt x="4380948" y="1729821"/>
                </a:cubicBezTo>
                <a:cubicBezTo>
                  <a:pt x="4348788" y="1719718"/>
                  <a:pt x="4376722" y="1712434"/>
                  <a:pt x="4350901" y="1722538"/>
                </a:cubicBezTo>
                <a:close/>
                <a:moveTo>
                  <a:pt x="4868503" y="2284796"/>
                </a:moveTo>
                <a:cubicBezTo>
                  <a:pt x="4866156" y="2290435"/>
                  <a:pt x="4871085" y="2305707"/>
                  <a:pt x="4854419" y="2316280"/>
                </a:cubicBezTo>
                <a:cubicBezTo>
                  <a:pt x="4837752" y="2326853"/>
                  <a:pt x="4862634" y="2336252"/>
                  <a:pt x="4867799" y="2346120"/>
                </a:cubicBezTo>
                <a:cubicBezTo>
                  <a:pt x="4872963" y="2355988"/>
                  <a:pt x="4880240" y="2312286"/>
                  <a:pt x="4878597" y="2291374"/>
                </a:cubicBezTo>
                <a:cubicBezTo>
                  <a:pt x="4876953" y="2270463"/>
                  <a:pt x="4875310" y="2266939"/>
                  <a:pt x="4868503" y="2284796"/>
                </a:cubicBezTo>
                <a:close/>
                <a:moveTo>
                  <a:pt x="4860522" y="2367501"/>
                </a:moveTo>
                <a:cubicBezTo>
                  <a:pt x="4841461" y="2372952"/>
                  <a:pt x="4828339" y="2390410"/>
                  <a:pt x="4828362" y="2410264"/>
                </a:cubicBezTo>
                <a:cubicBezTo>
                  <a:pt x="4825076" y="2430705"/>
                  <a:pt x="4850193" y="2414258"/>
                  <a:pt x="4843855" y="2432115"/>
                </a:cubicBezTo>
                <a:cubicBezTo>
                  <a:pt x="4837517" y="2449972"/>
                  <a:pt x="4843855" y="2459605"/>
                  <a:pt x="4871555" y="2442688"/>
                </a:cubicBezTo>
                <a:cubicBezTo>
                  <a:pt x="4899254" y="2425771"/>
                  <a:pt x="4883996" y="2410264"/>
                  <a:pt x="4888221" y="2388883"/>
                </a:cubicBezTo>
                <a:cubicBezTo>
                  <a:pt x="4892446" y="2367501"/>
                  <a:pt x="4896202" y="2349879"/>
                  <a:pt x="4860522" y="2367501"/>
                </a:cubicBezTo>
                <a:close/>
                <a:moveTo>
                  <a:pt x="5279063" y="2587658"/>
                </a:moveTo>
                <a:cubicBezTo>
                  <a:pt x="5255589" y="2585309"/>
                  <a:pt x="5244791" y="2600346"/>
                  <a:pt x="5285636" y="2604810"/>
                </a:cubicBezTo>
                <a:cubicBezTo>
                  <a:pt x="5310190" y="2609415"/>
                  <a:pt x="5335330" y="2609909"/>
                  <a:pt x="5360048" y="2606220"/>
                </a:cubicBezTo>
                <a:cubicBezTo>
                  <a:pt x="5375307" y="2602461"/>
                  <a:pt x="5362396" y="2606220"/>
                  <a:pt x="5342443" y="2592122"/>
                </a:cubicBezTo>
                <a:cubicBezTo>
                  <a:pt x="5322490" y="2578025"/>
                  <a:pt x="5309579" y="2590478"/>
                  <a:pt x="5279063" y="2587658"/>
                </a:cubicBezTo>
                <a:close/>
                <a:moveTo>
                  <a:pt x="5506761" y="2600346"/>
                </a:moveTo>
                <a:cubicBezTo>
                  <a:pt x="5473663" y="2593062"/>
                  <a:pt x="5483287" y="2633240"/>
                  <a:pt x="5516385" y="2627131"/>
                </a:cubicBezTo>
                <a:cubicBezTo>
                  <a:pt x="5549484" y="2621022"/>
                  <a:pt x="5537043" y="2629481"/>
                  <a:pt x="5552301" y="2603636"/>
                </a:cubicBezTo>
                <a:cubicBezTo>
                  <a:pt x="5567559" y="2577790"/>
                  <a:pt x="5541033" y="2608335"/>
                  <a:pt x="5506761" y="2600346"/>
                </a:cubicBezTo>
                <a:close/>
                <a:moveTo>
                  <a:pt x="4688457" y="2414728"/>
                </a:moveTo>
                <a:cubicBezTo>
                  <a:pt x="4661697" y="2418253"/>
                  <a:pt x="4659584" y="2427181"/>
                  <a:pt x="4680476" y="2432820"/>
                </a:cubicBezTo>
                <a:cubicBezTo>
                  <a:pt x="4701368" y="2438459"/>
                  <a:pt x="4698551" y="2432820"/>
                  <a:pt x="4710288" y="2423187"/>
                </a:cubicBezTo>
                <a:cubicBezTo>
                  <a:pt x="4722025" y="2413553"/>
                  <a:pt x="4700194" y="2413318"/>
                  <a:pt x="4688457" y="2414728"/>
                </a:cubicBezTo>
                <a:close/>
                <a:moveTo>
                  <a:pt x="3070159" y="1926952"/>
                </a:moveTo>
                <a:cubicBezTo>
                  <a:pt x="3045723" y="1947267"/>
                  <a:pt x="3025817" y="1972480"/>
                  <a:pt x="3011709" y="2000965"/>
                </a:cubicBezTo>
                <a:cubicBezTo>
                  <a:pt x="3001803" y="2023958"/>
                  <a:pt x="2987062" y="2044549"/>
                  <a:pt x="2968517" y="2061349"/>
                </a:cubicBezTo>
                <a:cubicBezTo>
                  <a:pt x="2945043" y="2084845"/>
                  <a:pt x="2957250" y="2079206"/>
                  <a:pt x="3026967" y="2092834"/>
                </a:cubicBezTo>
                <a:cubicBezTo>
                  <a:pt x="3096685" y="2106461"/>
                  <a:pt x="3091051" y="2116330"/>
                  <a:pt x="3107014" y="2112100"/>
                </a:cubicBezTo>
                <a:cubicBezTo>
                  <a:pt x="3122976" y="2107871"/>
                  <a:pt x="3126262" y="2121029"/>
                  <a:pt x="3126262" y="2135596"/>
                </a:cubicBezTo>
                <a:cubicBezTo>
                  <a:pt x="3126262" y="2150164"/>
                  <a:pt x="3141520" y="2141470"/>
                  <a:pt x="3149736" y="2119149"/>
                </a:cubicBezTo>
                <a:cubicBezTo>
                  <a:pt x="3157952" y="2096828"/>
                  <a:pt x="3142459" y="2056415"/>
                  <a:pt x="3128140" y="2033154"/>
                </a:cubicBezTo>
                <a:cubicBezTo>
                  <a:pt x="3113821" y="2009893"/>
                  <a:pt x="3110300" y="2009658"/>
                  <a:pt x="3088000" y="2016002"/>
                </a:cubicBezTo>
                <a:cubicBezTo>
                  <a:pt x="3065700" y="2022346"/>
                  <a:pt x="3072741" y="2010833"/>
                  <a:pt x="3064526" y="1992506"/>
                </a:cubicBezTo>
                <a:cubicBezTo>
                  <a:pt x="3056310" y="1974179"/>
                  <a:pt x="3043634" y="1988747"/>
                  <a:pt x="3062882" y="1961726"/>
                </a:cubicBezTo>
                <a:cubicBezTo>
                  <a:pt x="3082131" y="1934706"/>
                  <a:pt x="3086356" y="1914735"/>
                  <a:pt x="3070159" y="1926952"/>
                </a:cubicBezTo>
                <a:close/>
                <a:moveTo>
                  <a:pt x="938955" y="1879960"/>
                </a:moveTo>
                <a:cubicBezTo>
                  <a:pt x="943476" y="1908320"/>
                  <a:pt x="958060" y="1934097"/>
                  <a:pt x="980034" y="1952563"/>
                </a:cubicBezTo>
                <a:cubicBezTo>
                  <a:pt x="997640" y="1965016"/>
                  <a:pt x="993884" y="1957967"/>
                  <a:pt x="985903" y="1931651"/>
                </a:cubicBezTo>
                <a:cubicBezTo>
                  <a:pt x="977922" y="1905336"/>
                  <a:pt x="984260" y="1905336"/>
                  <a:pt x="980504" y="1888419"/>
                </a:cubicBezTo>
                <a:cubicBezTo>
                  <a:pt x="976748" y="1871502"/>
                  <a:pt x="938955" y="1871737"/>
                  <a:pt x="938955" y="1879960"/>
                </a:cubicBezTo>
                <a:close/>
                <a:moveTo>
                  <a:pt x="1056325" y="2001434"/>
                </a:moveTo>
                <a:cubicBezTo>
                  <a:pt x="1068684" y="2017137"/>
                  <a:pt x="1083231" y="2030983"/>
                  <a:pt x="1099517" y="2042552"/>
                </a:cubicBezTo>
                <a:cubicBezTo>
                  <a:pt x="1116024" y="2054618"/>
                  <a:pt x="1134782" y="2063247"/>
                  <a:pt x="1154681" y="2067928"/>
                </a:cubicBezTo>
                <a:cubicBezTo>
                  <a:pt x="1180267" y="2075212"/>
                  <a:pt x="1191300" y="2065343"/>
                  <a:pt x="1174868" y="2050541"/>
                </a:cubicBezTo>
                <a:cubicBezTo>
                  <a:pt x="1158437" y="2035738"/>
                  <a:pt x="1172286" y="2036913"/>
                  <a:pt x="1142240" y="2029864"/>
                </a:cubicBezTo>
                <a:cubicBezTo>
                  <a:pt x="1112193" y="2022816"/>
                  <a:pt x="1106090" y="2025635"/>
                  <a:pt x="1091066" y="2016002"/>
                </a:cubicBezTo>
                <a:cubicBezTo>
                  <a:pt x="1076043" y="2006369"/>
                  <a:pt x="1044588" y="1990626"/>
                  <a:pt x="1054682" y="2001200"/>
                </a:cubicBezTo>
                <a:close/>
                <a:moveTo>
                  <a:pt x="403513" y="1753317"/>
                </a:moveTo>
                <a:cubicBezTo>
                  <a:pt x="384264" y="1749088"/>
                  <a:pt x="376518" y="1748148"/>
                  <a:pt x="363372" y="1758721"/>
                </a:cubicBezTo>
                <a:cubicBezTo>
                  <a:pt x="350227" y="1769295"/>
                  <a:pt x="346471" y="1777988"/>
                  <a:pt x="353748" y="1789736"/>
                </a:cubicBezTo>
                <a:cubicBezTo>
                  <a:pt x="361025" y="1801484"/>
                  <a:pt x="356565" y="1794905"/>
                  <a:pt x="373466" y="1783392"/>
                </a:cubicBezTo>
                <a:cubicBezTo>
                  <a:pt x="390367" y="1771879"/>
                  <a:pt x="382151" y="1770234"/>
                  <a:pt x="403513" y="1765065"/>
                </a:cubicBezTo>
                <a:cubicBezTo>
                  <a:pt x="424874" y="1759896"/>
                  <a:pt x="420179" y="1752612"/>
                  <a:pt x="420179" y="1752612"/>
                </a:cubicBezTo>
                <a:cubicBezTo>
                  <a:pt x="414898" y="1754882"/>
                  <a:pt x="408968" y="1755134"/>
                  <a:pt x="403513" y="1753317"/>
                </a:cubicBezTo>
                <a:close/>
                <a:moveTo>
                  <a:pt x="396705" y="1727707"/>
                </a:moveTo>
                <a:cubicBezTo>
                  <a:pt x="383795" y="1735460"/>
                  <a:pt x="379334" y="1741804"/>
                  <a:pt x="393888" y="1738750"/>
                </a:cubicBezTo>
                <a:cubicBezTo>
                  <a:pt x="408442" y="1735695"/>
                  <a:pt x="406330" y="1727707"/>
                  <a:pt x="415484" y="1729586"/>
                </a:cubicBezTo>
                <a:cubicBezTo>
                  <a:pt x="424639" y="1731466"/>
                  <a:pt x="427926" y="1727707"/>
                  <a:pt x="427926" y="1727707"/>
                </a:cubicBezTo>
                <a:cubicBezTo>
                  <a:pt x="418020" y="1723141"/>
                  <a:pt x="406611" y="1723141"/>
                  <a:pt x="396705" y="1727707"/>
                </a:cubicBezTo>
                <a:close/>
                <a:moveTo>
                  <a:pt x="26990" y="1668497"/>
                </a:moveTo>
                <a:cubicBezTo>
                  <a:pt x="9384" y="1677191"/>
                  <a:pt x="-7517" y="1667087"/>
                  <a:pt x="3516" y="1673431"/>
                </a:cubicBezTo>
                <a:cubicBezTo>
                  <a:pt x="14482" y="1680830"/>
                  <a:pt x="27381" y="1684834"/>
                  <a:pt x="40605" y="1684944"/>
                </a:cubicBezTo>
                <a:cubicBezTo>
                  <a:pt x="52342" y="1683534"/>
                  <a:pt x="59853" y="1683534"/>
                  <a:pt x="55628" y="1677895"/>
                </a:cubicBezTo>
                <a:cubicBezTo>
                  <a:pt x="52145" y="1674503"/>
                  <a:pt x="50195" y="1669836"/>
                  <a:pt x="50229" y="1664973"/>
                </a:cubicBezTo>
                <a:cubicBezTo>
                  <a:pt x="49759" y="1656984"/>
                  <a:pt x="44595" y="1659803"/>
                  <a:pt x="26990" y="1668497"/>
                </a:cubicBezTo>
                <a:close/>
                <a:moveTo>
                  <a:pt x="5938917" y="4101502"/>
                </a:moveTo>
                <a:cubicBezTo>
                  <a:pt x="5918730" y="4146379"/>
                  <a:pt x="5875772" y="4124998"/>
                  <a:pt x="5841735" y="4157422"/>
                </a:cubicBezTo>
                <a:cubicBezTo>
                  <a:pt x="5807698" y="4189846"/>
                  <a:pt x="5812862" y="4180918"/>
                  <a:pt x="5838449" y="4226030"/>
                </a:cubicBezTo>
                <a:cubicBezTo>
                  <a:pt x="5864035" y="4271142"/>
                  <a:pt x="5817087" y="4266913"/>
                  <a:pt x="5805350" y="4320014"/>
                </a:cubicBezTo>
                <a:cubicBezTo>
                  <a:pt x="5793613" y="4373115"/>
                  <a:pt x="5819200" y="4363717"/>
                  <a:pt x="5833050" y="4409534"/>
                </a:cubicBezTo>
                <a:cubicBezTo>
                  <a:pt x="5846899" y="4455351"/>
                  <a:pt x="5853472" y="4441488"/>
                  <a:pt x="5879998" y="4435379"/>
                </a:cubicBezTo>
                <a:cubicBezTo>
                  <a:pt x="5895490" y="4431808"/>
                  <a:pt x="5910303" y="4425769"/>
                  <a:pt x="5923894" y="4417522"/>
                </a:cubicBezTo>
                <a:cubicBezTo>
                  <a:pt x="5928354" y="4384181"/>
                  <a:pt x="5935514" y="4351263"/>
                  <a:pt x="5945256" y="4319074"/>
                </a:cubicBezTo>
                <a:cubicBezTo>
                  <a:pt x="5960513" y="4273257"/>
                  <a:pt x="5971194" y="4226030"/>
                  <a:pt x="5977180" y="4178098"/>
                </a:cubicBezTo>
                <a:cubicBezTo>
                  <a:pt x="5980467" y="4139330"/>
                  <a:pt x="5983753" y="4111370"/>
                  <a:pt x="5992204" y="4123353"/>
                </a:cubicBezTo>
                <a:cubicBezTo>
                  <a:pt x="6000654" y="4135336"/>
                  <a:pt x="6001828" y="4135336"/>
                  <a:pt x="6001828" y="4116304"/>
                </a:cubicBezTo>
                <a:cubicBezTo>
                  <a:pt x="6001828" y="4097272"/>
                  <a:pt x="5991499" y="4044171"/>
                  <a:pt x="5975067" y="4031719"/>
                </a:cubicBezTo>
                <a:cubicBezTo>
                  <a:pt x="5946194" y="4011042"/>
                  <a:pt x="5960044" y="4056859"/>
                  <a:pt x="5938917" y="4101502"/>
                </a:cubicBezTo>
                <a:close/>
                <a:moveTo>
                  <a:pt x="5969903" y="1038806"/>
                </a:moveTo>
                <a:cubicBezTo>
                  <a:pt x="5941734" y="1045150"/>
                  <a:pt x="5928589" y="1062302"/>
                  <a:pt x="5949011" y="1068881"/>
                </a:cubicBezTo>
                <a:cubicBezTo>
                  <a:pt x="5969434" y="1075459"/>
                  <a:pt x="5967321" y="1071935"/>
                  <a:pt x="6001123" y="1059952"/>
                </a:cubicBezTo>
                <a:cubicBezTo>
                  <a:pt x="6034926" y="1047969"/>
                  <a:pt x="5997368" y="1032462"/>
                  <a:pt x="5969903" y="1038806"/>
                </a:cubicBezTo>
                <a:close/>
                <a:moveTo>
                  <a:pt x="6493138" y="529884"/>
                </a:moveTo>
                <a:cubicBezTo>
                  <a:pt x="6483749" y="514846"/>
                  <a:pt x="6475064" y="534818"/>
                  <a:pt x="6376942" y="576876"/>
                </a:cubicBezTo>
                <a:cubicBezTo>
                  <a:pt x="6278821" y="618933"/>
                  <a:pt x="6279525" y="582750"/>
                  <a:pt x="6187742" y="655352"/>
                </a:cubicBezTo>
                <a:cubicBezTo>
                  <a:pt x="6095959" y="727954"/>
                  <a:pt x="6116146" y="719026"/>
                  <a:pt x="6110747" y="762963"/>
                </a:cubicBezTo>
                <a:cubicBezTo>
                  <a:pt x="6105348" y="806901"/>
                  <a:pt x="6083987" y="787869"/>
                  <a:pt x="6075536" y="827577"/>
                </a:cubicBezTo>
                <a:cubicBezTo>
                  <a:pt x="6067085" y="867285"/>
                  <a:pt x="6020137" y="869635"/>
                  <a:pt x="6043377" y="902294"/>
                </a:cubicBezTo>
                <a:cubicBezTo>
                  <a:pt x="6068799" y="936138"/>
                  <a:pt x="6105700" y="959533"/>
                  <a:pt x="6147132" y="968083"/>
                </a:cubicBezTo>
                <a:cubicBezTo>
                  <a:pt x="6196192" y="981946"/>
                  <a:pt x="6210042" y="968083"/>
                  <a:pt x="6199479" y="962209"/>
                </a:cubicBezTo>
                <a:cubicBezTo>
                  <a:pt x="6188915" y="956335"/>
                  <a:pt x="6151357" y="898300"/>
                  <a:pt x="6158869" y="831572"/>
                </a:cubicBezTo>
                <a:cubicBezTo>
                  <a:pt x="6166381" y="764843"/>
                  <a:pt x="6191028" y="775651"/>
                  <a:pt x="6212389" y="752155"/>
                </a:cubicBezTo>
                <a:cubicBezTo>
                  <a:pt x="6233751" y="728659"/>
                  <a:pt x="6289150" y="662401"/>
                  <a:pt x="6325534" y="640550"/>
                </a:cubicBezTo>
                <a:cubicBezTo>
                  <a:pt x="6382717" y="613513"/>
                  <a:pt x="6441801" y="590663"/>
                  <a:pt x="6502293" y="572176"/>
                </a:cubicBezTo>
                <a:cubicBezTo>
                  <a:pt x="6503702" y="572176"/>
                  <a:pt x="6505345" y="572176"/>
                  <a:pt x="6506284" y="570767"/>
                </a:cubicBezTo>
                <a:cubicBezTo>
                  <a:pt x="6543373" y="528944"/>
                  <a:pt x="6502293" y="544921"/>
                  <a:pt x="6493138" y="529884"/>
                </a:cubicBezTo>
                <a:close/>
                <a:moveTo>
                  <a:pt x="6228352" y="977481"/>
                </a:moveTo>
                <a:cubicBezTo>
                  <a:pt x="6216615" y="979126"/>
                  <a:pt x="6211216" y="979596"/>
                  <a:pt x="6232577" y="1000977"/>
                </a:cubicBezTo>
                <a:cubicBezTo>
                  <a:pt x="6253939" y="1022359"/>
                  <a:pt x="6272718" y="1037866"/>
                  <a:pt x="6265676" y="1010141"/>
                </a:cubicBezTo>
                <a:cubicBezTo>
                  <a:pt x="6258633" y="982416"/>
                  <a:pt x="6238915" y="976072"/>
                  <a:pt x="6228352" y="977481"/>
                </a:cubicBezTo>
                <a:close/>
                <a:moveTo>
                  <a:pt x="6579288" y="775651"/>
                </a:moveTo>
                <a:cubicBezTo>
                  <a:pt x="6563560" y="768367"/>
                  <a:pt x="6555814" y="760614"/>
                  <a:pt x="6551354" y="772597"/>
                </a:cubicBezTo>
                <a:cubicBezTo>
                  <a:pt x="6546894" y="784580"/>
                  <a:pt x="6569195" y="800557"/>
                  <a:pt x="6589852" y="804316"/>
                </a:cubicBezTo>
                <a:cubicBezTo>
                  <a:pt x="6610508" y="808076"/>
                  <a:pt x="6594077" y="781760"/>
                  <a:pt x="6579288" y="775651"/>
                </a:cubicBezTo>
                <a:close/>
                <a:moveTo>
                  <a:pt x="2901616" y="2027985"/>
                </a:moveTo>
                <a:cubicBezTo>
                  <a:pt x="2882438" y="2016751"/>
                  <a:pt x="2861217" y="2009482"/>
                  <a:pt x="2839175" y="2006604"/>
                </a:cubicBezTo>
                <a:cubicBezTo>
                  <a:pt x="2823682" y="2006604"/>
                  <a:pt x="2842462" y="2023051"/>
                  <a:pt x="2867109" y="2036443"/>
                </a:cubicBezTo>
                <a:cubicBezTo>
                  <a:pt x="2891757" y="2049836"/>
                  <a:pt x="2915701" y="2035034"/>
                  <a:pt x="2901616" y="2027985"/>
                </a:cubicBezTo>
                <a:close/>
                <a:moveTo>
                  <a:pt x="2845044" y="2128078"/>
                </a:moveTo>
                <a:cubicBezTo>
                  <a:pt x="2846452" y="2108341"/>
                  <a:pt x="2831898" y="2151574"/>
                  <a:pt x="2849739" y="2160267"/>
                </a:cubicBezTo>
                <a:cubicBezTo>
                  <a:pt x="2867579" y="2168961"/>
                  <a:pt x="2876499" y="2172015"/>
                  <a:pt x="2887532" y="2160267"/>
                </a:cubicBezTo>
                <a:cubicBezTo>
                  <a:pt x="2898565" y="2148519"/>
                  <a:pt x="2889644" y="2156038"/>
                  <a:pt x="2874152" y="2153218"/>
                </a:cubicBezTo>
                <a:cubicBezTo>
                  <a:pt x="2858659" y="2150399"/>
                  <a:pt x="2844105" y="2144525"/>
                  <a:pt x="2845044" y="2128078"/>
                </a:cubicBezTo>
                <a:close/>
                <a:moveTo>
                  <a:pt x="9843583" y="1441996"/>
                </a:moveTo>
                <a:cubicBezTo>
                  <a:pt x="9826587" y="1443895"/>
                  <a:pt x="9809381" y="1442132"/>
                  <a:pt x="9793114" y="1436827"/>
                </a:cubicBezTo>
                <a:cubicBezTo>
                  <a:pt x="9792339" y="1448904"/>
                  <a:pt x="9788818" y="1460640"/>
                  <a:pt x="9782785" y="1471131"/>
                </a:cubicBezTo>
                <a:cubicBezTo>
                  <a:pt x="9777457" y="1477804"/>
                  <a:pt x="9776447" y="1486953"/>
                  <a:pt x="9780203" y="1494627"/>
                </a:cubicBezTo>
                <a:cubicBezTo>
                  <a:pt x="9780203" y="1494627"/>
                  <a:pt x="9751565" y="1481939"/>
                  <a:pt x="9734664" y="1475830"/>
                </a:cubicBezTo>
                <a:cubicBezTo>
                  <a:pt x="9717762" y="1469721"/>
                  <a:pt x="9702504" y="1475830"/>
                  <a:pt x="9692880" y="1449750"/>
                </a:cubicBezTo>
                <a:cubicBezTo>
                  <a:pt x="9683256" y="1423669"/>
                  <a:pt x="9654617" y="1428838"/>
                  <a:pt x="9632082" y="1428838"/>
                </a:cubicBezTo>
                <a:cubicBezTo>
                  <a:pt x="9609547" y="1428838"/>
                  <a:pt x="9616120" y="1399703"/>
                  <a:pt x="9616120" y="1399703"/>
                </a:cubicBezTo>
                <a:lnTo>
                  <a:pt x="9602505" y="1399703"/>
                </a:lnTo>
                <a:cubicBezTo>
                  <a:pt x="9588890" y="1399703"/>
                  <a:pt x="9591237" y="1433303"/>
                  <a:pt x="9573632" y="1443641"/>
                </a:cubicBezTo>
                <a:cubicBezTo>
                  <a:pt x="9550134" y="1452551"/>
                  <a:pt x="9525604" y="1458394"/>
                  <a:pt x="9500628" y="1461028"/>
                </a:cubicBezTo>
                <a:cubicBezTo>
                  <a:pt x="9518116" y="1473309"/>
                  <a:pt x="9532646" y="1489369"/>
                  <a:pt x="9543116" y="1508020"/>
                </a:cubicBezTo>
                <a:cubicBezTo>
                  <a:pt x="9548538" y="1522458"/>
                  <a:pt x="9555533" y="1536250"/>
                  <a:pt x="9564007" y="1549138"/>
                </a:cubicBezTo>
                <a:cubicBezTo>
                  <a:pt x="9564007" y="1549138"/>
                  <a:pt x="9560721" y="1558771"/>
                  <a:pt x="9518233" y="1550547"/>
                </a:cubicBezTo>
                <a:cubicBezTo>
                  <a:pt x="9475745" y="1542324"/>
                  <a:pt x="9478327" y="1558771"/>
                  <a:pt x="9432553" y="1577333"/>
                </a:cubicBezTo>
                <a:cubicBezTo>
                  <a:pt x="9393938" y="1592932"/>
                  <a:pt x="9356920" y="1612210"/>
                  <a:pt x="9321990" y="1634898"/>
                </a:cubicBezTo>
                <a:cubicBezTo>
                  <a:pt x="9309080" y="1645236"/>
                  <a:pt x="9308376" y="1639362"/>
                  <a:pt x="9268235" y="1629729"/>
                </a:cubicBezTo>
                <a:cubicBezTo>
                  <a:pt x="9228094" y="1620095"/>
                  <a:pt x="9221287" y="1640772"/>
                  <a:pt x="9209785" y="1646176"/>
                </a:cubicBezTo>
                <a:cubicBezTo>
                  <a:pt x="9198283" y="1651580"/>
                  <a:pt x="9203447" y="1622680"/>
                  <a:pt x="9203447" y="1622680"/>
                </a:cubicBezTo>
                <a:cubicBezTo>
                  <a:pt x="9192226" y="1623340"/>
                  <a:pt x="9181264" y="1626383"/>
                  <a:pt x="9171288" y="1631608"/>
                </a:cubicBezTo>
                <a:cubicBezTo>
                  <a:pt x="8988660" y="1724417"/>
                  <a:pt x="9114715" y="1719483"/>
                  <a:pt x="9108847" y="1738280"/>
                </a:cubicBezTo>
                <a:lnTo>
                  <a:pt x="9089598" y="1809473"/>
                </a:lnTo>
                <a:cubicBezTo>
                  <a:pt x="9062837" y="1889594"/>
                  <a:pt x="9044293" y="1847536"/>
                  <a:pt x="9021523" y="1910975"/>
                </a:cubicBezTo>
                <a:cubicBezTo>
                  <a:pt x="8949458" y="2112570"/>
                  <a:pt x="8907674" y="1879960"/>
                  <a:pt x="8907674" y="1826625"/>
                </a:cubicBezTo>
                <a:cubicBezTo>
                  <a:pt x="8907674" y="1793730"/>
                  <a:pt x="8900632" y="1751203"/>
                  <a:pt x="8921524" y="1741569"/>
                </a:cubicBezTo>
                <a:cubicBezTo>
                  <a:pt x="9100631" y="1657924"/>
                  <a:pt x="8938190" y="1729821"/>
                  <a:pt x="9106499" y="1614456"/>
                </a:cubicBezTo>
                <a:cubicBezTo>
                  <a:pt x="9160959" y="1577098"/>
                  <a:pt x="9131381" y="1554777"/>
                  <a:pt x="9143353" y="1543968"/>
                </a:cubicBezTo>
                <a:cubicBezTo>
                  <a:pt x="9152484" y="1536936"/>
                  <a:pt x="9163212" y="1532258"/>
                  <a:pt x="9174574" y="1530341"/>
                </a:cubicBezTo>
                <a:lnTo>
                  <a:pt x="9144996" y="1527521"/>
                </a:lnTo>
                <a:cubicBezTo>
                  <a:pt x="9115184" y="1524467"/>
                  <a:pt x="9114480" y="1531281"/>
                  <a:pt x="9091241" y="1556656"/>
                </a:cubicBezTo>
                <a:cubicBezTo>
                  <a:pt x="9068001" y="1582032"/>
                  <a:pt x="9049692" y="1586496"/>
                  <a:pt x="9054387" y="1566995"/>
                </a:cubicBezTo>
                <a:cubicBezTo>
                  <a:pt x="9059082" y="1547493"/>
                  <a:pt x="9060020" y="1527521"/>
                  <a:pt x="9042415" y="1537860"/>
                </a:cubicBezTo>
                <a:cubicBezTo>
                  <a:pt x="9024387" y="1546854"/>
                  <a:pt x="9004762" y="1552204"/>
                  <a:pt x="8984669" y="1553602"/>
                </a:cubicBezTo>
                <a:cubicBezTo>
                  <a:pt x="8945913" y="1560881"/>
                  <a:pt x="8911195" y="1582110"/>
                  <a:pt x="8887017" y="1613282"/>
                </a:cubicBezTo>
                <a:cubicBezTo>
                  <a:pt x="8857440" y="1650640"/>
                  <a:pt x="8874107" y="1646176"/>
                  <a:pt x="8883731" y="1655104"/>
                </a:cubicBezTo>
                <a:cubicBezTo>
                  <a:pt x="8893355" y="1664033"/>
                  <a:pt x="8836783" y="1661918"/>
                  <a:pt x="8809318" y="1659569"/>
                </a:cubicBezTo>
                <a:cubicBezTo>
                  <a:pt x="8781853" y="1657219"/>
                  <a:pt x="8796408" y="1652285"/>
                  <a:pt x="8812370" y="1646881"/>
                </a:cubicBezTo>
                <a:cubicBezTo>
                  <a:pt x="8828332" y="1641477"/>
                  <a:pt x="8788896" y="1637247"/>
                  <a:pt x="8753216" y="1629729"/>
                </a:cubicBezTo>
                <a:cubicBezTo>
                  <a:pt x="8717535" y="1622210"/>
                  <a:pt x="8731619" y="1635838"/>
                  <a:pt x="8710727" y="1643826"/>
                </a:cubicBezTo>
                <a:cubicBezTo>
                  <a:pt x="8689836" y="1651815"/>
                  <a:pt x="8690775" y="1636542"/>
                  <a:pt x="8680211" y="1634193"/>
                </a:cubicBezTo>
                <a:cubicBezTo>
                  <a:pt x="8669648" y="1631843"/>
                  <a:pt x="8623404" y="1629024"/>
                  <a:pt x="8590540" y="1625265"/>
                </a:cubicBezTo>
                <a:cubicBezTo>
                  <a:pt x="8557677" y="1621505"/>
                  <a:pt x="8560024" y="1627614"/>
                  <a:pt x="8551339" y="1638657"/>
                </a:cubicBezTo>
                <a:cubicBezTo>
                  <a:pt x="8542654" y="1649700"/>
                  <a:pt x="8480917" y="1703741"/>
                  <a:pt x="8455096" y="1734286"/>
                </a:cubicBezTo>
                <a:cubicBezTo>
                  <a:pt x="8429274" y="1764830"/>
                  <a:pt x="8395941" y="1771644"/>
                  <a:pt x="8366129" y="1800074"/>
                </a:cubicBezTo>
                <a:cubicBezTo>
                  <a:pt x="8336317" y="1828504"/>
                  <a:pt x="8331622" y="1828034"/>
                  <a:pt x="8356740" y="1832969"/>
                </a:cubicBezTo>
                <a:cubicBezTo>
                  <a:pt x="8381857" y="1837903"/>
                  <a:pt x="8383970" y="1835318"/>
                  <a:pt x="8387960" y="1856464"/>
                </a:cubicBezTo>
                <a:cubicBezTo>
                  <a:pt x="8391950" y="1877611"/>
                  <a:pt x="8403218" y="1886304"/>
                  <a:pt x="8428805" y="1886304"/>
                </a:cubicBezTo>
                <a:cubicBezTo>
                  <a:pt x="8454391" y="1886304"/>
                  <a:pt x="8447349" y="1893118"/>
                  <a:pt x="8452279" y="1873617"/>
                </a:cubicBezTo>
                <a:cubicBezTo>
                  <a:pt x="8457208" y="1854115"/>
                  <a:pt x="8445940" y="1831794"/>
                  <a:pt x="8467537" y="1848946"/>
                </a:cubicBezTo>
                <a:cubicBezTo>
                  <a:pt x="8488076" y="1861561"/>
                  <a:pt x="8503710" y="1880780"/>
                  <a:pt x="8511902" y="1903456"/>
                </a:cubicBezTo>
                <a:cubicBezTo>
                  <a:pt x="8518476" y="1926952"/>
                  <a:pt x="8510260" y="1946219"/>
                  <a:pt x="8499227" y="1987337"/>
                </a:cubicBezTo>
                <a:cubicBezTo>
                  <a:pt x="8488194" y="2028455"/>
                  <a:pt x="8483969" y="2087195"/>
                  <a:pt x="8468710" y="2117034"/>
                </a:cubicBezTo>
                <a:cubicBezTo>
                  <a:pt x="8453452" y="2146874"/>
                  <a:pt x="8441480" y="2169430"/>
                  <a:pt x="8424580" y="2202325"/>
                </a:cubicBezTo>
                <a:cubicBezTo>
                  <a:pt x="8392537" y="2249589"/>
                  <a:pt x="8352866" y="2291196"/>
                  <a:pt x="8307210" y="2325443"/>
                </a:cubicBezTo>
                <a:cubicBezTo>
                  <a:pt x="8288665" y="2332962"/>
                  <a:pt x="8276693" y="2333667"/>
                  <a:pt x="8268008" y="2317220"/>
                </a:cubicBezTo>
                <a:cubicBezTo>
                  <a:pt x="8259323" y="2300773"/>
                  <a:pt x="8252750" y="2303827"/>
                  <a:pt x="8231858" y="2322624"/>
                </a:cubicBezTo>
                <a:cubicBezTo>
                  <a:pt x="8212469" y="2337410"/>
                  <a:pt x="8198830" y="2358526"/>
                  <a:pt x="8193361" y="2382304"/>
                </a:cubicBezTo>
                <a:cubicBezTo>
                  <a:pt x="8185380" y="2412144"/>
                  <a:pt x="8167774" y="2412144"/>
                  <a:pt x="8149465" y="2434465"/>
                </a:cubicBezTo>
                <a:cubicBezTo>
                  <a:pt x="8131155" y="2456786"/>
                  <a:pt x="8125991" y="2451617"/>
                  <a:pt x="8139840" y="2476992"/>
                </a:cubicBezTo>
                <a:cubicBezTo>
                  <a:pt x="8153690" y="2502368"/>
                  <a:pt x="8175755" y="2529388"/>
                  <a:pt x="8178103" y="2554059"/>
                </a:cubicBezTo>
                <a:cubicBezTo>
                  <a:pt x="8178056" y="2580727"/>
                  <a:pt x="8171178" y="2606925"/>
                  <a:pt x="8158150" y="2630186"/>
                </a:cubicBezTo>
                <a:cubicBezTo>
                  <a:pt x="8149465" y="2645928"/>
                  <a:pt x="8107681" y="2653682"/>
                  <a:pt x="8108619" y="2645928"/>
                </a:cubicBezTo>
                <a:cubicBezTo>
                  <a:pt x="8109558" y="2638174"/>
                  <a:pt x="8110028" y="2601051"/>
                  <a:pt x="8108619" y="2579435"/>
                </a:cubicBezTo>
                <a:cubicBezTo>
                  <a:pt x="8107211" y="2557818"/>
                  <a:pt x="8090780" y="2557818"/>
                  <a:pt x="8096413" y="2551004"/>
                </a:cubicBezTo>
                <a:cubicBezTo>
                  <a:pt x="8102047" y="2544191"/>
                  <a:pt x="8125286" y="2533148"/>
                  <a:pt x="8108619" y="2517405"/>
                </a:cubicBezTo>
                <a:cubicBezTo>
                  <a:pt x="8091953" y="2501663"/>
                  <a:pt x="8079747" y="2515291"/>
                  <a:pt x="8072470" y="2496494"/>
                </a:cubicBezTo>
                <a:cubicBezTo>
                  <a:pt x="8065192" y="2477697"/>
                  <a:pt x="8075756" y="2462895"/>
                  <a:pt x="8072470" y="2456081"/>
                </a:cubicBezTo>
                <a:cubicBezTo>
                  <a:pt x="8069183" y="2449267"/>
                  <a:pt x="8056273" y="2441983"/>
                  <a:pt x="8031625" y="2439869"/>
                </a:cubicBezTo>
                <a:cubicBezTo>
                  <a:pt x="8006977" y="2437754"/>
                  <a:pt x="8001109" y="2463365"/>
                  <a:pt x="7995474" y="2439869"/>
                </a:cubicBezTo>
                <a:cubicBezTo>
                  <a:pt x="7989841" y="2416373"/>
                  <a:pt x="7997822" y="2416373"/>
                  <a:pt x="7986555" y="2406974"/>
                </a:cubicBezTo>
                <a:cubicBezTo>
                  <a:pt x="7975287" y="2397576"/>
                  <a:pt x="7965898" y="2403920"/>
                  <a:pt x="7937024" y="2428591"/>
                </a:cubicBezTo>
                <a:cubicBezTo>
                  <a:pt x="7920264" y="2443158"/>
                  <a:pt x="7900194" y="2453402"/>
                  <a:pt x="7878574" y="2458431"/>
                </a:cubicBezTo>
                <a:cubicBezTo>
                  <a:pt x="7855100" y="2469004"/>
                  <a:pt x="7855100" y="2474878"/>
                  <a:pt x="7860030" y="2481927"/>
                </a:cubicBezTo>
                <a:cubicBezTo>
                  <a:pt x="7864959" y="2488975"/>
                  <a:pt x="7885616" y="2526099"/>
                  <a:pt x="7902518" y="2528918"/>
                </a:cubicBezTo>
                <a:cubicBezTo>
                  <a:pt x="7919419" y="2531738"/>
                  <a:pt x="7931391" y="2521635"/>
                  <a:pt x="7956977" y="2521635"/>
                </a:cubicBezTo>
                <a:cubicBezTo>
                  <a:pt x="7982564" y="2521635"/>
                  <a:pt x="7987493" y="2525394"/>
                  <a:pt x="7980451" y="2535027"/>
                </a:cubicBezTo>
                <a:cubicBezTo>
                  <a:pt x="7973410" y="2544661"/>
                  <a:pt x="7956977" y="2554529"/>
                  <a:pt x="7925052" y="2585779"/>
                </a:cubicBezTo>
                <a:cubicBezTo>
                  <a:pt x="7893128" y="2617028"/>
                  <a:pt x="7903457" y="2611154"/>
                  <a:pt x="7913785" y="2623842"/>
                </a:cubicBezTo>
                <a:cubicBezTo>
                  <a:pt x="7928597" y="2639631"/>
                  <a:pt x="7941015" y="2657535"/>
                  <a:pt x="7950640" y="2676943"/>
                </a:cubicBezTo>
                <a:cubicBezTo>
                  <a:pt x="7961907" y="2700439"/>
                  <a:pt x="7950640" y="2710542"/>
                  <a:pt x="7948996" y="2723935"/>
                </a:cubicBezTo>
                <a:cubicBezTo>
                  <a:pt x="7944818" y="2744964"/>
                  <a:pt x="7951109" y="2766697"/>
                  <a:pt x="7965898" y="2782205"/>
                </a:cubicBezTo>
                <a:cubicBezTo>
                  <a:pt x="7986789" y="2805701"/>
                  <a:pt x="7972235" y="2797242"/>
                  <a:pt x="7969888" y="2805701"/>
                </a:cubicBezTo>
                <a:cubicBezTo>
                  <a:pt x="7967541" y="2814159"/>
                  <a:pt x="7932330" y="2878068"/>
                  <a:pt x="7916133" y="2910257"/>
                </a:cubicBezTo>
                <a:cubicBezTo>
                  <a:pt x="7899936" y="2942447"/>
                  <a:pt x="7900170" y="2945266"/>
                  <a:pt x="7848058" y="2980745"/>
                </a:cubicBezTo>
                <a:cubicBezTo>
                  <a:pt x="7819232" y="3006285"/>
                  <a:pt x="7784162" y="3023719"/>
                  <a:pt x="7746416" y="3031262"/>
                </a:cubicBezTo>
                <a:cubicBezTo>
                  <a:pt x="7723693" y="3035491"/>
                  <a:pt x="7701440" y="3041929"/>
                  <a:pt x="7679984" y="3050528"/>
                </a:cubicBezTo>
                <a:cubicBezTo>
                  <a:pt x="7665430" y="3056637"/>
                  <a:pt x="7671064" y="3068620"/>
                  <a:pt x="7669656" y="3075904"/>
                </a:cubicBezTo>
                <a:cubicBezTo>
                  <a:pt x="7668247" y="3083188"/>
                  <a:pt x="7654397" y="3075904"/>
                  <a:pt x="7656745" y="3065566"/>
                </a:cubicBezTo>
                <a:cubicBezTo>
                  <a:pt x="7659092" y="3055227"/>
                  <a:pt x="7656745" y="3046064"/>
                  <a:pt x="7650172" y="3042070"/>
                </a:cubicBezTo>
                <a:cubicBezTo>
                  <a:pt x="7632215" y="3033541"/>
                  <a:pt x="7610782" y="3037746"/>
                  <a:pt x="7597356" y="3052408"/>
                </a:cubicBezTo>
                <a:cubicBezTo>
                  <a:pt x="7573882" y="3075904"/>
                  <a:pt x="7546182" y="3075904"/>
                  <a:pt x="7536558" y="3104804"/>
                </a:cubicBezTo>
                <a:cubicBezTo>
                  <a:pt x="7526934" y="3133704"/>
                  <a:pt x="7528577" y="3123366"/>
                  <a:pt x="7538906" y="3135348"/>
                </a:cubicBezTo>
                <a:cubicBezTo>
                  <a:pt x="7566112" y="3161617"/>
                  <a:pt x="7590572" y="3190588"/>
                  <a:pt x="7611909" y="3221814"/>
                </a:cubicBezTo>
                <a:cubicBezTo>
                  <a:pt x="7622403" y="3245051"/>
                  <a:pt x="7627614" y="3270333"/>
                  <a:pt x="7627168" y="3295826"/>
                </a:cubicBezTo>
                <a:cubicBezTo>
                  <a:pt x="7627168" y="3324256"/>
                  <a:pt x="7569421" y="3376417"/>
                  <a:pt x="7543835" y="3393804"/>
                </a:cubicBezTo>
                <a:cubicBezTo>
                  <a:pt x="7518248" y="3411191"/>
                  <a:pt x="7512380" y="3427403"/>
                  <a:pt x="7516371" y="3400383"/>
                </a:cubicBezTo>
                <a:cubicBezTo>
                  <a:pt x="7520361" y="3373362"/>
                  <a:pt x="7505338" y="3357855"/>
                  <a:pt x="7486793" y="3337648"/>
                </a:cubicBezTo>
                <a:cubicBezTo>
                  <a:pt x="7468249" y="3317442"/>
                  <a:pt x="7412380" y="3300995"/>
                  <a:pt x="7401817" y="3298880"/>
                </a:cubicBezTo>
                <a:cubicBezTo>
                  <a:pt x="7391254" y="3296766"/>
                  <a:pt x="7405808" y="3280319"/>
                  <a:pt x="7398766" y="3281023"/>
                </a:cubicBezTo>
                <a:cubicBezTo>
                  <a:pt x="7391724" y="3281728"/>
                  <a:pt x="7375292" y="3277264"/>
                  <a:pt x="7377169" y="3303345"/>
                </a:cubicBezTo>
                <a:cubicBezTo>
                  <a:pt x="7379048" y="3329425"/>
                  <a:pt x="7360268" y="3321201"/>
                  <a:pt x="7356278" y="3347517"/>
                </a:cubicBezTo>
                <a:cubicBezTo>
                  <a:pt x="7352287" y="3373832"/>
                  <a:pt x="7347358" y="3400383"/>
                  <a:pt x="7364259" y="3398268"/>
                </a:cubicBezTo>
                <a:cubicBezTo>
                  <a:pt x="7381160" y="3396153"/>
                  <a:pt x="7377873" y="3421764"/>
                  <a:pt x="7390785" y="3449724"/>
                </a:cubicBezTo>
                <a:cubicBezTo>
                  <a:pt x="7403695" y="3477684"/>
                  <a:pt x="7398766" y="3462412"/>
                  <a:pt x="7430690" y="3488493"/>
                </a:cubicBezTo>
                <a:cubicBezTo>
                  <a:pt x="7462615" y="3514573"/>
                  <a:pt x="7454164" y="3510109"/>
                  <a:pt x="7461911" y="3535485"/>
                </a:cubicBezTo>
                <a:cubicBezTo>
                  <a:pt x="7464564" y="3558252"/>
                  <a:pt x="7471653" y="3580291"/>
                  <a:pt x="7482802" y="3600333"/>
                </a:cubicBezTo>
                <a:cubicBezTo>
                  <a:pt x="7498765" y="3623829"/>
                  <a:pt x="7499704" y="3629468"/>
                  <a:pt x="7473178" y="3616075"/>
                </a:cubicBezTo>
                <a:cubicBezTo>
                  <a:pt x="7450056" y="3605573"/>
                  <a:pt x="7429963" y="3589408"/>
                  <a:pt x="7414728" y="3569084"/>
                </a:cubicBezTo>
                <a:cubicBezTo>
                  <a:pt x="7404587" y="3543426"/>
                  <a:pt x="7396723" y="3516946"/>
                  <a:pt x="7391254" y="3489902"/>
                </a:cubicBezTo>
                <a:cubicBezTo>
                  <a:pt x="7384916" y="3468991"/>
                  <a:pt x="7341724" y="3444320"/>
                  <a:pt x="7327170" y="3429283"/>
                </a:cubicBezTo>
                <a:cubicBezTo>
                  <a:pt x="7312616" y="3414245"/>
                  <a:pt x="7321536" y="3402497"/>
                  <a:pt x="7328813" y="3368193"/>
                </a:cubicBezTo>
                <a:cubicBezTo>
                  <a:pt x="7332123" y="3338729"/>
                  <a:pt x="7330198" y="3308889"/>
                  <a:pt x="7323179" y="3280083"/>
                </a:cubicBezTo>
                <a:cubicBezTo>
                  <a:pt x="7316888" y="3246249"/>
                  <a:pt x="7307780" y="3213003"/>
                  <a:pt x="7295949" y="3180696"/>
                </a:cubicBezTo>
                <a:cubicBezTo>
                  <a:pt x="7287968" y="3160959"/>
                  <a:pt x="7291020" y="3163544"/>
                  <a:pt x="7278579" y="3180696"/>
                </a:cubicBezTo>
                <a:cubicBezTo>
                  <a:pt x="7266138" y="3197848"/>
                  <a:pt x="7256748" y="3208421"/>
                  <a:pt x="7244541" y="3208421"/>
                </a:cubicBezTo>
                <a:cubicBezTo>
                  <a:pt x="7232335" y="3208421"/>
                  <a:pt x="7214964" y="3206541"/>
                  <a:pt x="7216607" y="3198553"/>
                </a:cubicBezTo>
                <a:cubicBezTo>
                  <a:pt x="7218251" y="3190564"/>
                  <a:pt x="7230223" y="3160959"/>
                  <a:pt x="7226701" y="3149681"/>
                </a:cubicBezTo>
                <a:cubicBezTo>
                  <a:pt x="7221021" y="3127548"/>
                  <a:pt x="7210152" y="3107106"/>
                  <a:pt x="7195012" y="3090001"/>
                </a:cubicBezTo>
                <a:cubicBezTo>
                  <a:pt x="7173720" y="3075269"/>
                  <a:pt x="7157383" y="3054476"/>
                  <a:pt x="7148064" y="3030322"/>
                </a:cubicBezTo>
                <a:cubicBezTo>
                  <a:pt x="7137265" y="3000717"/>
                  <a:pt x="7134448" y="3009410"/>
                  <a:pt x="7113557" y="3024683"/>
                </a:cubicBezTo>
                <a:cubicBezTo>
                  <a:pt x="7092664" y="3039955"/>
                  <a:pt x="7045012" y="3041835"/>
                  <a:pt x="7022242" y="3043714"/>
                </a:cubicBezTo>
                <a:cubicBezTo>
                  <a:pt x="6999473" y="3045594"/>
                  <a:pt x="7018252" y="3056637"/>
                  <a:pt x="7012618" y="3067210"/>
                </a:cubicBezTo>
                <a:cubicBezTo>
                  <a:pt x="7006985" y="3077783"/>
                  <a:pt x="6980224" y="3093056"/>
                  <a:pt x="6926234" y="3149446"/>
                </a:cubicBezTo>
                <a:cubicBezTo>
                  <a:pt x="6872244" y="3205836"/>
                  <a:pt x="6864028" y="3207716"/>
                  <a:pt x="6849943" y="3213590"/>
                </a:cubicBezTo>
                <a:cubicBezTo>
                  <a:pt x="6835859" y="3219464"/>
                  <a:pt x="6826469" y="3217819"/>
                  <a:pt x="6827643" y="3240845"/>
                </a:cubicBezTo>
                <a:cubicBezTo>
                  <a:pt x="6829286" y="3259595"/>
                  <a:pt x="6829286" y="3278486"/>
                  <a:pt x="6827643" y="3297236"/>
                </a:cubicBezTo>
                <a:cubicBezTo>
                  <a:pt x="6825484" y="3312132"/>
                  <a:pt x="6820554" y="3326464"/>
                  <a:pt x="6813089" y="3339528"/>
                </a:cubicBezTo>
                <a:cubicBezTo>
                  <a:pt x="6806681" y="3355529"/>
                  <a:pt x="6801892" y="3372141"/>
                  <a:pt x="6798770" y="3389105"/>
                </a:cubicBezTo>
                <a:cubicBezTo>
                  <a:pt x="6793512" y="3405693"/>
                  <a:pt x="6782315" y="3419767"/>
                  <a:pt x="6767315" y="3428578"/>
                </a:cubicBezTo>
                <a:cubicBezTo>
                  <a:pt x="6749710" y="3441266"/>
                  <a:pt x="6749710" y="3439151"/>
                  <a:pt x="6741729" y="3420589"/>
                </a:cubicBezTo>
                <a:cubicBezTo>
                  <a:pt x="6733747" y="3402027"/>
                  <a:pt x="6690086" y="3333654"/>
                  <a:pt x="6657222" y="3266221"/>
                </a:cubicBezTo>
                <a:cubicBezTo>
                  <a:pt x="6638889" y="3236522"/>
                  <a:pt x="6628913" y="3202430"/>
                  <a:pt x="6628349" y="3167538"/>
                </a:cubicBezTo>
                <a:cubicBezTo>
                  <a:pt x="6625063" y="3148271"/>
                  <a:pt x="6624593" y="3031732"/>
                  <a:pt x="6626001" y="3022803"/>
                </a:cubicBezTo>
                <a:cubicBezTo>
                  <a:pt x="6626001" y="3017869"/>
                  <a:pt x="6609804" y="3036431"/>
                  <a:pt x="6604875" y="3046299"/>
                </a:cubicBezTo>
                <a:cubicBezTo>
                  <a:pt x="6599945" y="3056167"/>
                  <a:pt x="6600415" y="3067210"/>
                  <a:pt x="6581401" y="3069795"/>
                </a:cubicBezTo>
                <a:cubicBezTo>
                  <a:pt x="6562387" y="3072379"/>
                  <a:pt x="6557927" y="3071675"/>
                  <a:pt x="6540086" y="3053583"/>
                </a:cubicBezTo>
                <a:cubicBezTo>
                  <a:pt x="6522247" y="3035491"/>
                  <a:pt x="6513561" y="3025153"/>
                  <a:pt x="6516612" y="3025622"/>
                </a:cubicBezTo>
                <a:cubicBezTo>
                  <a:pt x="6529054" y="3025294"/>
                  <a:pt x="6541331" y="3022591"/>
                  <a:pt x="6552762" y="3017634"/>
                </a:cubicBezTo>
                <a:cubicBezTo>
                  <a:pt x="6564734" y="3011760"/>
                  <a:pt x="6560744" y="3005181"/>
                  <a:pt x="6560744" y="3005181"/>
                </a:cubicBezTo>
                <a:cubicBezTo>
                  <a:pt x="6560744" y="3005181"/>
                  <a:pt x="6547833" y="3006591"/>
                  <a:pt x="6532105" y="3007531"/>
                </a:cubicBezTo>
                <a:cubicBezTo>
                  <a:pt x="6516378" y="3008470"/>
                  <a:pt x="6523655" y="3004006"/>
                  <a:pt x="6502998" y="2995783"/>
                </a:cubicBezTo>
                <a:cubicBezTo>
                  <a:pt x="6482340" y="2987559"/>
                  <a:pt x="6477880" y="2986854"/>
                  <a:pt x="6474594" y="2977691"/>
                </a:cubicBezTo>
                <a:cubicBezTo>
                  <a:pt x="6471308" y="2968527"/>
                  <a:pt x="6465909" y="2954195"/>
                  <a:pt x="6463092" y="2948556"/>
                </a:cubicBezTo>
                <a:cubicBezTo>
                  <a:pt x="6460275" y="2942917"/>
                  <a:pt x="6457693" y="2941037"/>
                  <a:pt x="6454172" y="2932344"/>
                </a:cubicBezTo>
                <a:cubicBezTo>
                  <a:pt x="6450650" y="2923650"/>
                  <a:pt x="6440792" y="2933753"/>
                  <a:pt x="6418726" y="2934223"/>
                </a:cubicBezTo>
                <a:cubicBezTo>
                  <a:pt x="6396660" y="2934693"/>
                  <a:pt x="6401590" y="2935868"/>
                  <a:pt x="6374830" y="2946206"/>
                </a:cubicBezTo>
                <a:cubicBezTo>
                  <a:pt x="6355557" y="2953983"/>
                  <a:pt x="6334431" y="2956027"/>
                  <a:pt x="6314032" y="2952080"/>
                </a:cubicBezTo>
                <a:cubicBezTo>
                  <a:pt x="6290840" y="2949637"/>
                  <a:pt x="6268281" y="2943105"/>
                  <a:pt x="6247366" y="2932813"/>
                </a:cubicBezTo>
                <a:cubicBezTo>
                  <a:pt x="6234338" y="2929195"/>
                  <a:pt x="6220958" y="2927081"/>
                  <a:pt x="6207460" y="2926470"/>
                </a:cubicBezTo>
                <a:cubicBezTo>
                  <a:pt x="6183986" y="2923415"/>
                  <a:pt x="6189855" y="2911902"/>
                  <a:pt x="6183986" y="2902974"/>
                </a:cubicBezTo>
                <a:cubicBezTo>
                  <a:pt x="6178118" y="2894045"/>
                  <a:pt x="6168962" y="2891226"/>
                  <a:pt x="6139620" y="2893340"/>
                </a:cubicBezTo>
                <a:cubicBezTo>
                  <a:pt x="6123916" y="2896277"/>
                  <a:pt x="6107719" y="2894985"/>
                  <a:pt x="6092672" y="2889581"/>
                </a:cubicBezTo>
                <a:cubicBezTo>
                  <a:pt x="6076006" y="2885352"/>
                  <a:pt x="6074832" y="2879243"/>
                  <a:pt x="6060748" y="2866085"/>
                </a:cubicBezTo>
                <a:cubicBezTo>
                  <a:pt x="6046663" y="2852927"/>
                  <a:pt x="6051592" y="2863031"/>
                  <a:pt x="6042438" y="2855747"/>
                </a:cubicBezTo>
                <a:cubicBezTo>
                  <a:pt x="6030583" y="2846372"/>
                  <a:pt x="6021781" y="2833708"/>
                  <a:pt x="6017086" y="2819328"/>
                </a:cubicBezTo>
                <a:cubicBezTo>
                  <a:pt x="6009809" y="2799827"/>
                  <a:pt x="6011452" y="2795832"/>
                  <a:pt x="6003236" y="2786669"/>
                </a:cubicBezTo>
                <a:cubicBezTo>
                  <a:pt x="5995020" y="2777505"/>
                  <a:pt x="5995490" y="2779855"/>
                  <a:pt x="5969434" y="2779855"/>
                </a:cubicBezTo>
                <a:cubicBezTo>
                  <a:pt x="5943378" y="2779855"/>
                  <a:pt x="5955349" y="2781500"/>
                  <a:pt x="5952063" y="2783379"/>
                </a:cubicBezTo>
                <a:cubicBezTo>
                  <a:pt x="5945396" y="2790264"/>
                  <a:pt x="5939293" y="2797641"/>
                  <a:pt x="5933753" y="2805466"/>
                </a:cubicBezTo>
                <a:cubicBezTo>
                  <a:pt x="5926476" y="2814394"/>
                  <a:pt x="5939622" y="2826847"/>
                  <a:pt x="5949950" y="2839065"/>
                </a:cubicBezTo>
                <a:cubicBezTo>
                  <a:pt x="5960279" y="2851283"/>
                  <a:pt x="5951359" y="2850108"/>
                  <a:pt x="5968025" y="2868435"/>
                </a:cubicBezTo>
                <a:cubicBezTo>
                  <a:pt x="5984692" y="2886761"/>
                  <a:pt x="5978823" y="2885117"/>
                  <a:pt x="5991499" y="2910727"/>
                </a:cubicBezTo>
                <a:cubicBezTo>
                  <a:pt x="6004175" y="2936338"/>
                  <a:pt x="6010748" y="2942917"/>
                  <a:pt x="6013330" y="2950670"/>
                </a:cubicBezTo>
                <a:cubicBezTo>
                  <a:pt x="6015912" y="2958424"/>
                  <a:pt x="6018495" y="2947616"/>
                  <a:pt x="6021311" y="2940567"/>
                </a:cubicBezTo>
                <a:cubicBezTo>
                  <a:pt x="6022367" y="2929994"/>
                  <a:pt x="6021968" y="2919327"/>
                  <a:pt x="6020137" y="2908848"/>
                </a:cubicBezTo>
                <a:cubicBezTo>
                  <a:pt x="6024339" y="2918129"/>
                  <a:pt x="6027555" y="2927809"/>
                  <a:pt x="6029762" y="2937748"/>
                </a:cubicBezTo>
                <a:cubicBezTo>
                  <a:pt x="6034222" y="2956075"/>
                  <a:pt x="6031170" y="2956309"/>
                  <a:pt x="6034222" y="2968057"/>
                </a:cubicBezTo>
                <a:cubicBezTo>
                  <a:pt x="6037274" y="2979805"/>
                  <a:pt x="6034222" y="2978161"/>
                  <a:pt x="6054410" y="2978161"/>
                </a:cubicBezTo>
                <a:cubicBezTo>
                  <a:pt x="6072672" y="2979242"/>
                  <a:pt x="6090982" y="2977808"/>
                  <a:pt x="6108869" y="2973931"/>
                </a:cubicBezTo>
                <a:cubicBezTo>
                  <a:pt x="6130935" y="2968527"/>
                  <a:pt x="6140559" y="2948321"/>
                  <a:pt x="6150888" y="2942447"/>
                </a:cubicBezTo>
                <a:cubicBezTo>
                  <a:pt x="6161216" y="2936573"/>
                  <a:pt x="6161451" y="2915427"/>
                  <a:pt x="6168258" y="2918951"/>
                </a:cubicBezTo>
                <a:cubicBezTo>
                  <a:pt x="6175066" y="2922475"/>
                  <a:pt x="6168258" y="2942447"/>
                  <a:pt x="6175066" y="2958189"/>
                </a:cubicBezTo>
                <a:cubicBezTo>
                  <a:pt x="6181873" y="2973931"/>
                  <a:pt x="6183047" y="2967823"/>
                  <a:pt x="6198540" y="2974166"/>
                </a:cubicBezTo>
                <a:cubicBezTo>
                  <a:pt x="6214033" y="2980510"/>
                  <a:pt x="6218258" y="2984505"/>
                  <a:pt x="6233986" y="2990379"/>
                </a:cubicBezTo>
                <a:cubicBezTo>
                  <a:pt x="6249713" y="2996253"/>
                  <a:pt x="6239150" y="2997192"/>
                  <a:pt x="6247600" y="3013874"/>
                </a:cubicBezTo>
                <a:cubicBezTo>
                  <a:pt x="6256051" y="3030557"/>
                  <a:pt x="6255581" y="3020688"/>
                  <a:pt x="6264033" y="3026092"/>
                </a:cubicBezTo>
                <a:cubicBezTo>
                  <a:pt x="6272483" y="3031496"/>
                  <a:pt x="6268962" y="3027737"/>
                  <a:pt x="6264033" y="3046299"/>
                </a:cubicBezTo>
                <a:cubicBezTo>
                  <a:pt x="6261075" y="3059621"/>
                  <a:pt x="6253821" y="3071604"/>
                  <a:pt x="6243375" y="3080368"/>
                </a:cubicBezTo>
                <a:cubicBezTo>
                  <a:pt x="6229291" y="3095641"/>
                  <a:pt x="6229291" y="3090941"/>
                  <a:pt x="6227178" y="3090471"/>
                </a:cubicBezTo>
                <a:cubicBezTo>
                  <a:pt x="6225066" y="3090001"/>
                  <a:pt x="6220840" y="3079193"/>
                  <a:pt x="6220840" y="3079193"/>
                </a:cubicBezTo>
                <a:cubicBezTo>
                  <a:pt x="6215136" y="3091646"/>
                  <a:pt x="6211709" y="3105015"/>
                  <a:pt x="6210746" y="3118666"/>
                </a:cubicBezTo>
                <a:cubicBezTo>
                  <a:pt x="6209338" y="3139813"/>
                  <a:pt x="6217554" y="3132059"/>
                  <a:pt x="6192202" y="3142162"/>
                </a:cubicBezTo>
                <a:cubicBezTo>
                  <a:pt x="6174409" y="3147707"/>
                  <a:pt x="6157437" y="3155626"/>
                  <a:pt x="6141733" y="3165658"/>
                </a:cubicBezTo>
                <a:cubicBezTo>
                  <a:pt x="6131874" y="3174117"/>
                  <a:pt x="6131874" y="3185160"/>
                  <a:pt x="6126240" y="3190799"/>
                </a:cubicBezTo>
                <a:cubicBezTo>
                  <a:pt x="6120606" y="3196438"/>
                  <a:pt x="6112860" y="3190799"/>
                  <a:pt x="6095959" y="3197143"/>
                </a:cubicBezTo>
                <a:cubicBezTo>
                  <a:pt x="6085771" y="3199845"/>
                  <a:pt x="6076522" y="3205296"/>
                  <a:pt x="6069198" y="3212885"/>
                </a:cubicBezTo>
                <a:cubicBezTo>
                  <a:pt x="6054644" y="3223928"/>
                  <a:pt x="6067555" y="3222753"/>
                  <a:pt x="6049246" y="3229802"/>
                </a:cubicBezTo>
                <a:cubicBezTo>
                  <a:pt x="6027133" y="3240211"/>
                  <a:pt x="6004105" y="3248552"/>
                  <a:pt x="5980467" y="3254708"/>
                </a:cubicBezTo>
                <a:cubicBezTo>
                  <a:pt x="5963565" y="3256353"/>
                  <a:pt x="5967086" y="3260817"/>
                  <a:pt x="5962861" y="3267161"/>
                </a:cubicBezTo>
                <a:cubicBezTo>
                  <a:pt x="5958636" y="3273505"/>
                  <a:pt x="5958401" y="3276559"/>
                  <a:pt x="5937039" y="3279849"/>
                </a:cubicBezTo>
                <a:cubicBezTo>
                  <a:pt x="5916218" y="3281775"/>
                  <a:pt x="5895655" y="3286028"/>
                  <a:pt x="5875772" y="3292536"/>
                </a:cubicBezTo>
                <a:cubicBezTo>
                  <a:pt x="5862627" y="3298880"/>
                  <a:pt x="5843378" y="3313448"/>
                  <a:pt x="5828824" y="3310628"/>
                </a:cubicBezTo>
                <a:cubicBezTo>
                  <a:pt x="5814271" y="3307809"/>
                  <a:pt x="5818731" y="3307339"/>
                  <a:pt x="5814271" y="3295121"/>
                </a:cubicBezTo>
                <a:cubicBezTo>
                  <a:pt x="5809153" y="3281705"/>
                  <a:pt x="5806078" y="3267607"/>
                  <a:pt x="5805116" y="3253298"/>
                </a:cubicBezTo>
                <a:cubicBezTo>
                  <a:pt x="5802604" y="3228674"/>
                  <a:pt x="5795421" y="3204756"/>
                  <a:pt x="5783989" y="3182810"/>
                </a:cubicBezTo>
                <a:cubicBezTo>
                  <a:pt x="5772252" y="3163074"/>
                  <a:pt x="5772487" y="3161664"/>
                  <a:pt x="5760515" y="3141222"/>
                </a:cubicBezTo>
                <a:cubicBezTo>
                  <a:pt x="5752205" y="3123906"/>
                  <a:pt x="5741196" y="3108046"/>
                  <a:pt x="5727886" y="3094230"/>
                </a:cubicBezTo>
                <a:cubicBezTo>
                  <a:pt x="5716619" y="3086242"/>
                  <a:pt x="5710985" y="3085772"/>
                  <a:pt x="5704412" y="3079663"/>
                </a:cubicBezTo>
                <a:cubicBezTo>
                  <a:pt x="5697839" y="3073554"/>
                  <a:pt x="5702299" y="3053348"/>
                  <a:pt x="5696666" y="3035961"/>
                </a:cubicBezTo>
                <a:cubicBezTo>
                  <a:pt x="5693379" y="3020336"/>
                  <a:pt x="5687417" y="3005393"/>
                  <a:pt x="5679060" y="2991788"/>
                </a:cubicBezTo>
                <a:cubicBezTo>
                  <a:pt x="5666525" y="2979312"/>
                  <a:pt x="5655563" y="2965355"/>
                  <a:pt x="5646431" y="2950201"/>
                </a:cubicBezTo>
                <a:cubicBezTo>
                  <a:pt x="5635164" y="2929524"/>
                  <a:pt x="5634225" y="2926705"/>
                  <a:pt x="5617793" y="2895455"/>
                </a:cubicBezTo>
                <a:cubicBezTo>
                  <a:pt x="5601361" y="2864205"/>
                  <a:pt x="5594319" y="2859741"/>
                  <a:pt x="5584225" y="2838360"/>
                </a:cubicBezTo>
                <a:cubicBezTo>
                  <a:pt x="5574132" y="2816978"/>
                  <a:pt x="5580469" y="2820973"/>
                  <a:pt x="5576479" y="2808285"/>
                </a:cubicBezTo>
                <a:cubicBezTo>
                  <a:pt x="5572488" y="2795597"/>
                  <a:pt x="5562160" y="2828961"/>
                  <a:pt x="5553005" y="2835540"/>
                </a:cubicBezTo>
                <a:cubicBezTo>
                  <a:pt x="5543850" y="2842119"/>
                  <a:pt x="5540329" y="2838830"/>
                  <a:pt x="5533756" y="2819798"/>
                </a:cubicBezTo>
                <a:cubicBezTo>
                  <a:pt x="5527184" y="2800766"/>
                  <a:pt x="5521315" y="2784319"/>
                  <a:pt x="5516385" y="2791603"/>
                </a:cubicBezTo>
                <a:cubicBezTo>
                  <a:pt x="5511456" y="2798887"/>
                  <a:pt x="5507231" y="2806640"/>
                  <a:pt x="5514273" y="2826847"/>
                </a:cubicBezTo>
                <a:cubicBezTo>
                  <a:pt x="5521315" y="2847053"/>
                  <a:pt x="5524366" y="2842589"/>
                  <a:pt x="5533521" y="2861856"/>
                </a:cubicBezTo>
                <a:cubicBezTo>
                  <a:pt x="5542676" y="2881122"/>
                  <a:pt x="5567324" y="2929054"/>
                  <a:pt x="5577418" y="2949026"/>
                </a:cubicBezTo>
                <a:cubicBezTo>
                  <a:pt x="5584624" y="2961620"/>
                  <a:pt x="5589859" y="2975247"/>
                  <a:pt x="5592911" y="2989439"/>
                </a:cubicBezTo>
                <a:cubicBezTo>
                  <a:pt x="5596432" y="3007742"/>
                  <a:pt x="5606033" y="3024283"/>
                  <a:pt x="5620140" y="3036431"/>
                </a:cubicBezTo>
                <a:cubicBezTo>
                  <a:pt x="5632817" y="3048883"/>
                  <a:pt x="5630704" y="3042305"/>
                  <a:pt x="5636338" y="3062746"/>
                </a:cubicBezTo>
                <a:cubicBezTo>
                  <a:pt x="5639812" y="3081496"/>
                  <a:pt x="5641220" y="3100551"/>
                  <a:pt x="5640563" y="3119606"/>
                </a:cubicBezTo>
                <a:cubicBezTo>
                  <a:pt x="5640563" y="3131824"/>
                  <a:pt x="5648309" y="3138403"/>
                  <a:pt x="5664037" y="3150856"/>
                </a:cubicBezTo>
                <a:cubicBezTo>
                  <a:pt x="5679765" y="3163309"/>
                  <a:pt x="5671314" y="3158844"/>
                  <a:pt x="5678356" y="3172002"/>
                </a:cubicBezTo>
                <a:cubicBezTo>
                  <a:pt x="5685563" y="3186429"/>
                  <a:pt x="5691549" y="3201443"/>
                  <a:pt x="5696196" y="3216879"/>
                </a:cubicBezTo>
                <a:cubicBezTo>
                  <a:pt x="5698497" y="3228745"/>
                  <a:pt x="5706102" y="3238872"/>
                  <a:pt x="5716853" y="3244370"/>
                </a:cubicBezTo>
                <a:cubicBezTo>
                  <a:pt x="5725468" y="3248670"/>
                  <a:pt x="5734412" y="3252288"/>
                  <a:pt x="5743614" y="3255178"/>
                </a:cubicBezTo>
                <a:cubicBezTo>
                  <a:pt x="5755351" y="3259407"/>
                  <a:pt x="5751125" y="3262461"/>
                  <a:pt x="5759341" y="3272565"/>
                </a:cubicBezTo>
                <a:cubicBezTo>
                  <a:pt x="5767557" y="3282668"/>
                  <a:pt x="5782815" y="3290422"/>
                  <a:pt x="5792440" y="3306634"/>
                </a:cubicBezTo>
                <a:cubicBezTo>
                  <a:pt x="5802064" y="3322846"/>
                  <a:pt x="5795491" y="3318147"/>
                  <a:pt x="5795022" y="3333889"/>
                </a:cubicBezTo>
                <a:cubicBezTo>
                  <a:pt x="5794552" y="3349632"/>
                  <a:pt x="5789388" y="3342348"/>
                  <a:pt x="5796430" y="3350571"/>
                </a:cubicBezTo>
                <a:cubicBezTo>
                  <a:pt x="5808355" y="3361473"/>
                  <a:pt x="5821500" y="3370942"/>
                  <a:pt x="5835632" y="3378766"/>
                </a:cubicBezTo>
                <a:cubicBezTo>
                  <a:pt x="5855820" y="3392394"/>
                  <a:pt x="5839622" y="3382761"/>
                  <a:pt x="5857697" y="3382291"/>
                </a:cubicBezTo>
                <a:cubicBezTo>
                  <a:pt x="5871876" y="3380834"/>
                  <a:pt x="5885819" y="3377686"/>
                  <a:pt x="5899246" y="3372892"/>
                </a:cubicBezTo>
                <a:cubicBezTo>
                  <a:pt x="5918730" y="3368663"/>
                  <a:pt x="5943847" y="3361380"/>
                  <a:pt x="5967790" y="3355740"/>
                </a:cubicBezTo>
                <a:cubicBezTo>
                  <a:pt x="5991734" y="3350102"/>
                  <a:pt x="6014739" y="3346342"/>
                  <a:pt x="6027649" y="3342348"/>
                </a:cubicBezTo>
                <a:cubicBezTo>
                  <a:pt x="6040560" y="3338354"/>
                  <a:pt x="6040325" y="3351746"/>
                  <a:pt x="6030936" y="3372658"/>
                </a:cubicBezTo>
                <a:cubicBezTo>
                  <a:pt x="6021546" y="3393569"/>
                  <a:pt x="6017086" y="3410956"/>
                  <a:pt x="6008870" y="3427873"/>
                </a:cubicBezTo>
                <a:cubicBezTo>
                  <a:pt x="6000654" y="3444790"/>
                  <a:pt x="5998072" y="3446435"/>
                  <a:pt x="5992204" y="3460062"/>
                </a:cubicBezTo>
                <a:cubicBezTo>
                  <a:pt x="5986335" y="3473690"/>
                  <a:pt x="5946664" y="3530550"/>
                  <a:pt x="5938448" y="3547467"/>
                </a:cubicBezTo>
                <a:cubicBezTo>
                  <a:pt x="5930467" y="3564361"/>
                  <a:pt x="5920373" y="3580150"/>
                  <a:pt x="5908401" y="3594459"/>
                </a:cubicBezTo>
                <a:cubicBezTo>
                  <a:pt x="5887181" y="3614384"/>
                  <a:pt x="5864669" y="3632922"/>
                  <a:pt x="5841031" y="3649910"/>
                </a:cubicBezTo>
                <a:cubicBezTo>
                  <a:pt x="5823425" y="3664007"/>
                  <a:pt x="5827885" y="3664007"/>
                  <a:pt x="5814740" y="3680924"/>
                </a:cubicBezTo>
                <a:cubicBezTo>
                  <a:pt x="5801594" y="3697841"/>
                  <a:pt x="5761924" y="3743893"/>
                  <a:pt x="5751125" y="3760341"/>
                </a:cubicBezTo>
                <a:cubicBezTo>
                  <a:pt x="5742416" y="3772629"/>
                  <a:pt x="5734553" y="3785505"/>
                  <a:pt x="5727651" y="3798874"/>
                </a:cubicBezTo>
                <a:cubicBezTo>
                  <a:pt x="5719670" y="3815086"/>
                  <a:pt x="5696901" y="3837877"/>
                  <a:pt x="5695492" y="3849625"/>
                </a:cubicBezTo>
                <a:cubicBezTo>
                  <a:pt x="5694084" y="3861373"/>
                  <a:pt x="5681408" y="3862783"/>
                  <a:pt x="5691032" y="3873121"/>
                </a:cubicBezTo>
                <a:cubicBezTo>
                  <a:pt x="5700656" y="3883459"/>
                  <a:pt x="5705586" y="3884869"/>
                  <a:pt x="5709107" y="3896617"/>
                </a:cubicBezTo>
                <a:cubicBezTo>
                  <a:pt x="5712628" y="3908365"/>
                  <a:pt x="5698544" y="3924342"/>
                  <a:pt x="5707698" y="3948073"/>
                </a:cubicBezTo>
                <a:cubicBezTo>
                  <a:pt x="5716853" y="3971804"/>
                  <a:pt x="5710281" y="3954652"/>
                  <a:pt x="5723895" y="3973684"/>
                </a:cubicBezTo>
                <a:cubicBezTo>
                  <a:pt x="5735445" y="3990883"/>
                  <a:pt x="5740515" y="4011606"/>
                  <a:pt x="5738215" y="4032189"/>
                </a:cubicBezTo>
                <a:cubicBezTo>
                  <a:pt x="5740750" y="4056436"/>
                  <a:pt x="5740186" y="4080919"/>
                  <a:pt x="5736572" y="4105026"/>
                </a:cubicBezTo>
                <a:cubicBezTo>
                  <a:pt x="5732323" y="4121074"/>
                  <a:pt x="5726924" y="4136769"/>
                  <a:pt x="5720375" y="4152018"/>
                </a:cubicBezTo>
                <a:cubicBezTo>
                  <a:pt x="5714271" y="4168230"/>
                  <a:pt x="5680703" y="4179273"/>
                  <a:pt x="5660750" y="4187967"/>
                </a:cubicBezTo>
                <a:cubicBezTo>
                  <a:pt x="5640798" y="4196660"/>
                  <a:pt x="5641971" y="4193136"/>
                  <a:pt x="5632817" y="4204179"/>
                </a:cubicBezTo>
                <a:cubicBezTo>
                  <a:pt x="5616549" y="4219686"/>
                  <a:pt x="5601784" y="4236674"/>
                  <a:pt x="5588685" y="4254930"/>
                </a:cubicBezTo>
                <a:cubicBezTo>
                  <a:pt x="5579765" y="4271847"/>
                  <a:pt x="5573192" y="4269968"/>
                  <a:pt x="5576714" y="4280776"/>
                </a:cubicBezTo>
                <a:cubicBezTo>
                  <a:pt x="5580235" y="4291584"/>
                  <a:pt x="5587512" y="4305446"/>
                  <a:pt x="5596666" y="4325418"/>
                </a:cubicBezTo>
                <a:cubicBezTo>
                  <a:pt x="5605821" y="4345389"/>
                  <a:pt x="5599483" y="4343745"/>
                  <a:pt x="5596666" y="4360897"/>
                </a:cubicBezTo>
                <a:cubicBezTo>
                  <a:pt x="5593850" y="4378049"/>
                  <a:pt x="5594788" y="4375465"/>
                  <a:pt x="5592206" y="4396141"/>
                </a:cubicBezTo>
                <a:cubicBezTo>
                  <a:pt x="5589624" y="4416817"/>
                  <a:pt x="5565211" y="4417757"/>
                  <a:pt x="5537277" y="4428565"/>
                </a:cubicBezTo>
                <a:cubicBezTo>
                  <a:pt x="5509343" y="4439373"/>
                  <a:pt x="5519437" y="4434204"/>
                  <a:pt x="5516151" y="4449242"/>
                </a:cubicBezTo>
                <a:cubicBezTo>
                  <a:pt x="5512864" y="4464279"/>
                  <a:pt x="5516151" y="4494354"/>
                  <a:pt x="5513803" y="4512211"/>
                </a:cubicBezTo>
                <a:cubicBezTo>
                  <a:pt x="5511456" y="4530067"/>
                  <a:pt x="5504179" y="4523019"/>
                  <a:pt x="5488921" y="4545105"/>
                </a:cubicBezTo>
                <a:cubicBezTo>
                  <a:pt x="5473663" y="4567191"/>
                  <a:pt x="5467559" y="4577765"/>
                  <a:pt x="5451362" y="4604315"/>
                </a:cubicBezTo>
                <a:cubicBezTo>
                  <a:pt x="5443334" y="4620574"/>
                  <a:pt x="5430987" y="4634319"/>
                  <a:pt x="5415682" y="4644023"/>
                </a:cubicBezTo>
                <a:cubicBezTo>
                  <a:pt x="5395259" y="4660705"/>
                  <a:pt x="5378828" y="4664934"/>
                  <a:pt x="5369907" y="4683966"/>
                </a:cubicBezTo>
                <a:cubicBezTo>
                  <a:pt x="5360988" y="4702998"/>
                  <a:pt x="5350424" y="4690545"/>
                  <a:pt x="5306293" y="4704642"/>
                </a:cubicBezTo>
                <a:cubicBezTo>
                  <a:pt x="5289533" y="4712960"/>
                  <a:pt x="5271012" y="4717072"/>
                  <a:pt x="5252303" y="4716625"/>
                </a:cubicBezTo>
                <a:cubicBezTo>
                  <a:pt x="5210519" y="4721324"/>
                  <a:pt x="5195496" y="4724614"/>
                  <a:pt x="5173196" y="4728608"/>
                </a:cubicBezTo>
                <a:cubicBezTo>
                  <a:pt x="5150895" y="4732603"/>
                  <a:pt x="5153947" y="4727434"/>
                  <a:pt x="5140332" y="4712396"/>
                </a:cubicBezTo>
                <a:cubicBezTo>
                  <a:pt x="5126717" y="4697359"/>
                  <a:pt x="5124604" y="4698769"/>
                  <a:pt x="5118501" y="4686316"/>
                </a:cubicBezTo>
                <a:cubicBezTo>
                  <a:pt x="5112398" y="4673863"/>
                  <a:pt x="5116858" y="4670808"/>
                  <a:pt x="5114980" y="4648487"/>
                </a:cubicBezTo>
                <a:cubicBezTo>
                  <a:pt x="5115309" y="4635118"/>
                  <a:pt x="5111083" y="4622031"/>
                  <a:pt x="5103008" y="4611364"/>
                </a:cubicBezTo>
                <a:cubicBezTo>
                  <a:pt x="5096224" y="4599169"/>
                  <a:pt x="5090661" y="4586340"/>
                  <a:pt x="5086341" y="4573065"/>
                </a:cubicBezTo>
                <a:cubicBezTo>
                  <a:pt x="5080544" y="4557558"/>
                  <a:pt x="5072656" y="4542943"/>
                  <a:pt x="5062867" y="4529598"/>
                </a:cubicBezTo>
                <a:cubicBezTo>
                  <a:pt x="5052774" y="4514795"/>
                  <a:pt x="5049957" y="4519494"/>
                  <a:pt x="5040567" y="4509861"/>
                </a:cubicBezTo>
                <a:cubicBezTo>
                  <a:pt x="5032962" y="4500956"/>
                  <a:pt x="5028807" y="4489607"/>
                  <a:pt x="5028830" y="4477907"/>
                </a:cubicBezTo>
                <a:cubicBezTo>
                  <a:pt x="5026718" y="4464279"/>
                  <a:pt x="5023431" y="4430915"/>
                  <a:pt x="5018971" y="4397786"/>
                </a:cubicBezTo>
                <a:cubicBezTo>
                  <a:pt x="5014511" y="4364656"/>
                  <a:pt x="5018971" y="4381808"/>
                  <a:pt x="5013103" y="4367476"/>
                </a:cubicBezTo>
                <a:cubicBezTo>
                  <a:pt x="5007234" y="4353143"/>
                  <a:pt x="5001366" y="4335521"/>
                  <a:pt x="4992211" y="4316255"/>
                </a:cubicBezTo>
                <a:cubicBezTo>
                  <a:pt x="4986530" y="4303191"/>
                  <a:pt x="4979957" y="4290550"/>
                  <a:pt x="4972493" y="4278426"/>
                </a:cubicBezTo>
                <a:cubicBezTo>
                  <a:pt x="4963925" y="4265597"/>
                  <a:pt x="4956765" y="4251899"/>
                  <a:pt x="4951131" y="4237543"/>
                </a:cubicBezTo>
                <a:cubicBezTo>
                  <a:pt x="4942211" y="4216867"/>
                  <a:pt x="4941038" y="4226030"/>
                  <a:pt x="4940334" y="4218041"/>
                </a:cubicBezTo>
                <a:cubicBezTo>
                  <a:pt x="4939629" y="4210053"/>
                  <a:pt x="4944793" y="4194545"/>
                  <a:pt x="4945497" y="4181623"/>
                </a:cubicBezTo>
                <a:cubicBezTo>
                  <a:pt x="4946202" y="4168700"/>
                  <a:pt x="4950662" y="4151548"/>
                  <a:pt x="4953948" y="4130167"/>
                </a:cubicBezTo>
                <a:cubicBezTo>
                  <a:pt x="4957234" y="4108785"/>
                  <a:pt x="4949253" y="4109020"/>
                  <a:pt x="4958174" y="4094218"/>
                </a:cubicBezTo>
                <a:cubicBezTo>
                  <a:pt x="4967657" y="4080285"/>
                  <a:pt x="4975545" y="4065294"/>
                  <a:pt x="4981648" y="4049575"/>
                </a:cubicBezTo>
                <a:cubicBezTo>
                  <a:pt x="4986530" y="4037287"/>
                  <a:pt x="4988314" y="4023965"/>
                  <a:pt x="4986812" y="4010807"/>
                </a:cubicBezTo>
                <a:cubicBezTo>
                  <a:pt x="4987328" y="3997955"/>
                  <a:pt x="4984324" y="3985197"/>
                  <a:pt x="4978127" y="3973919"/>
                </a:cubicBezTo>
                <a:cubicBezTo>
                  <a:pt x="4971789" y="3956062"/>
                  <a:pt x="4969441" y="3935385"/>
                  <a:pt x="4961695" y="3907190"/>
                </a:cubicBezTo>
                <a:cubicBezTo>
                  <a:pt x="4957376" y="3894714"/>
                  <a:pt x="4954465" y="3881791"/>
                  <a:pt x="4953009" y="3868657"/>
                </a:cubicBezTo>
                <a:cubicBezTo>
                  <a:pt x="4950756" y="3851481"/>
                  <a:pt x="4946836" y="3834541"/>
                  <a:pt x="4941272" y="3818141"/>
                </a:cubicBezTo>
                <a:cubicBezTo>
                  <a:pt x="4935873" y="3803338"/>
                  <a:pt x="4933291" y="3809212"/>
                  <a:pt x="4921554" y="3799579"/>
                </a:cubicBezTo>
                <a:cubicBezTo>
                  <a:pt x="4909817" y="3789945"/>
                  <a:pt x="4917564" y="3794175"/>
                  <a:pt x="4907470" y="3783366"/>
                </a:cubicBezTo>
                <a:cubicBezTo>
                  <a:pt x="4897376" y="3772558"/>
                  <a:pt x="4899019" y="3769269"/>
                  <a:pt x="4889160" y="3757521"/>
                </a:cubicBezTo>
                <a:cubicBezTo>
                  <a:pt x="4881906" y="3749744"/>
                  <a:pt x="4875451" y="3741238"/>
                  <a:pt x="4869912" y="3732145"/>
                </a:cubicBezTo>
                <a:cubicBezTo>
                  <a:pt x="4861930" y="3718988"/>
                  <a:pt x="4866390" y="3726976"/>
                  <a:pt x="4867329" y="3704655"/>
                </a:cubicBezTo>
                <a:cubicBezTo>
                  <a:pt x="4868268" y="3682334"/>
                  <a:pt x="4874841" y="3640276"/>
                  <a:pt x="4878831" y="3615841"/>
                </a:cubicBezTo>
                <a:cubicBezTo>
                  <a:pt x="4882822" y="3591405"/>
                  <a:pt x="4883761" y="3592345"/>
                  <a:pt x="4874371" y="3582476"/>
                </a:cubicBezTo>
                <a:cubicBezTo>
                  <a:pt x="4864982" y="3572608"/>
                  <a:pt x="4858175" y="3557570"/>
                  <a:pt x="4850897" y="3555221"/>
                </a:cubicBezTo>
                <a:cubicBezTo>
                  <a:pt x="4843620" y="3552871"/>
                  <a:pt x="4827423" y="3557570"/>
                  <a:pt x="4800898" y="3557101"/>
                </a:cubicBezTo>
                <a:cubicBezTo>
                  <a:pt x="4774372" y="3556631"/>
                  <a:pt x="4777424" y="3550992"/>
                  <a:pt x="4765687" y="3538069"/>
                </a:cubicBezTo>
                <a:cubicBezTo>
                  <a:pt x="4753950" y="3525146"/>
                  <a:pt x="4740335" y="3507759"/>
                  <a:pt x="4735171" y="3503060"/>
                </a:cubicBezTo>
                <a:cubicBezTo>
                  <a:pt x="4730006" y="3498361"/>
                  <a:pt x="4721321" y="3498596"/>
                  <a:pt x="4678129" y="3501885"/>
                </a:cubicBezTo>
                <a:cubicBezTo>
                  <a:pt x="4634937" y="3505175"/>
                  <a:pt x="4660993" y="3505879"/>
                  <a:pt x="4631181" y="3510344"/>
                </a:cubicBezTo>
                <a:cubicBezTo>
                  <a:pt x="4601369" y="3514808"/>
                  <a:pt x="4591040" y="3529845"/>
                  <a:pt x="4568975" y="3537599"/>
                </a:cubicBezTo>
                <a:cubicBezTo>
                  <a:pt x="4546909" y="3545353"/>
                  <a:pt x="4540336" y="3543473"/>
                  <a:pt x="4501369" y="3535719"/>
                </a:cubicBezTo>
                <a:cubicBezTo>
                  <a:pt x="4474046" y="3531349"/>
                  <a:pt x="4446088" y="3537575"/>
                  <a:pt x="4423201" y="3553107"/>
                </a:cubicBezTo>
                <a:cubicBezTo>
                  <a:pt x="4408929" y="3560884"/>
                  <a:pt x="4391277" y="3558722"/>
                  <a:pt x="4379305" y="3547702"/>
                </a:cubicBezTo>
                <a:cubicBezTo>
                  <a:pt x="4365314" y="3536495"/>
                  <a:pt x="4350197" y="3526721"/>
                  <a:pt x="4334235" y="3518567"/>
                </a:cubicBezTo>
                <a:cubicBezTo>
                  <a:pt x="4311934" y="3507524"/>
                  <a:pt x="4317099" y="3501650"/>
                  <a:pt x="4295268" y="3490842"/>
                </a:cubicBezTo>
                <a:cubicBezTo>
                  <a:pt x="4273437" y="3480034"/>
                  <a:pt x="4280479" y="3479564"/>
                  <a:pt x="4262404" y="3462412"/>
                </a:cubicBezTo>
                <a:cubicBezTo>
                  <a:pt x="4244329" y="3445260"/>
                  <a:pt x="4242921" y="3427873"/>
                  <a:pt x="4230245" y="3410016"/>
                </a:cubicBezTo>
                <a:cubicBezTo>
                  <a:pt x="4218226" y="3388494"/>
                  <a:pt x="4204822" y="3367771"/>
                  <a:pt x="4190104" y="3347987"/>
                </a:cubicBezTo>
                <a:cubicBezTo>
                  <a:pt x="4174893" y="3326065"/>
                  <a:pt x="4161020" y="3303227"/>
                  <a:pt x="4148555" y="3279614"/>
                </a:cubicBezTo>
                <a:cubicBezTo>
                  <a:pt x="4140339" y="3268101"/>
                  <a:pt x="4134001" y="3267161"/>
                  <a:pt x="4134236" y="3261522"/>
                </a:cubicBezTo>
                <a:cubicBezTo>
                  <a:pt x="4134471" y="3255883"/>
                  <a:pt x="4150433" y="3223928"/>
                  <a:pt x="4157710" y="3207246"/>
                </a:cubicBezTo>
                <a:cubicBezTo>
                  <a:pt x="4161982" y="3199234"/>
                  <a:pt x="4165832" y="3191010"/>
                  <a:pt x="4169212" y="3182575"/>
                </a:cubicBezTo>
                <a:cubicBezTo>
                  <a:pt x="4169870" y="3163027"/>
                  <a:pt x="4166349" y="3143549"/>
                  <a:pt x="4158884" y="3125480"/>
                </a:cubicBezTo>
                <a:cubicBezTo>
                  <a:pt x="4152546" y="3109033"/>
                  <a:pt x="4145269" y="3074494"/>
                  <a:pt x="4140104" y="3058282"/>
                </a:cubicBezTo>
                <a:cubicBezTo>
                  <a:pt x="4134940" y="3042070"/>
                  <a:pt x="4142922" y="3041835"/>
                  <a:pt x="4149025" y="3032671"/>
                </a:cubicBezTo>
                <a:cubicBezTo>
                  <a:pt x="4162147" y="3014485"/>
                  <a:pt x="4174142" y="2995477"/>
                  <a:pt x="4184940" y="2975811"/>
                </a:cubicBezTo>
                <a:cubicBezTo>
                  <a:pt x="4200198" y="2947381"/>
                  <a:pt x="4208414" y="2933518"/>
                  <a:pt x="4216865" y="2920361"/>
                </a:cubicBezTo>
                <a:cubicBezTo>
                  <a:pt x="4227639" y="2897593"/>
                  <a:pt x="4240526" y="2875883"/>
                  <a:pt x="4255362" y="2855512"/>
                </a:cubicBezTo>
                <a:cubicBezTo>
                  <a:pt x="4272780" y="2840827"/>
                  <a:pt x="4291395" y="2827622"/>
                  <a:pt x="4310995" y="2816039"/>
                </a:cubicBezTo>
                <a:cubicBezTo>
                  <a:pt x="4324141" y="2809225"/>
                  <a:pt x="4334469" y="2805466"/>
                  <a:pt x="4337051" y="2799592"/>
                </a:cubicBezTo>
                <a:cubicBezTo>
                  <a:pt x="4339634" y="2793718"/>
                  <a:pt x="4344798" y="2744376"/>
                  <a:pt x="4348554" y="2723700"/>
                </a:cubicBezTo>
                <a:cubicBezTo>
                  <a:pt x="4352310" y="2703023"/>
                  <a:pt x="4347145" y="2691510"/>
                  <a:pt x="4362169" y="2683522"/>
                </a:cubicBezTo>
                <a:cubicBezTo>
                  <a:pt x="4377192" y="2675533"/>
                  <a:pt x="4401136" y="2660026"/>
                  <a:pt x="4413577" y="2653682"/>
                </a:cubicBezTo>
                <a:cubicBezTo>
                  <a:pt x="4426018" y="2647338"/>
                  <a:pt x="4428131" y="2636295"/>
                  <a:pt x="4434469" y="2621022"/>
                </a:cubicBezTo>
                <a:cubicBezTo>
                  <a:pt x="4440806" y="2605750"/>
                  <a:pt x="4443624" y="2586718"/>
                  <a:pt x="4453248" y="2580609"/>
                </a:cubicBezTo>
                <a:cubicBezTo>
                  <a:pt x="4462872" y="2574500"/>
                  <a:pt x="4460055" y="2583194"/>
                  <a:pt x="4472731" y="2591653"/>
                </a:cubicBezTo>
                <a:cubicBezTo>
                  <a:pt x="4478647" y="2596704"/>
                  <a:pt x="4485619" y="2600322"/>
                  <a:pt x="4493154" y="2602226"/>
                </a:cubicBezTo>
                <a:cubicBezTo>
                  <a:pt x="4499022" y="2603636"/>
                  <a:pt x="4504421" y="2597527"/>
                  <a:pt x="4519210" y="2597292"/>
                </a:cubicBezTo>
                <a:cubicBezTo>
                  <a:pt x="4528083" y="2596305"/>
                  <a:pt x="4537003" y="2598537"/>
                  <a:pt x="4544327" y="2603636"/>
                </a:cubicBezTo>
                <a:cubicBezTo>
                  <a:pt x="4553012" y="2608335"/>
                  <a:pt x="4548317" y="2608335"/>
                  <a:pt x="4573435" y="2593062"/>
                </a:cubicBezTo>
                <a:cubicBezTo>
                  <a:pt x="4597989" y="2577884"/>
                  <a:pt x="4624115" y="2565431"/>
                  <a:pt x="4651368" y="2555939"/>
                </a:cubicBezTo>
                <a:cubicBezTo>
                  <a:pt x="4674021" y="2546470"/>
                  <a:pt x="4697636" y="2539538"/>
                  <a:pt x="4721790" y="2535262"/>
                </a:cubicBezTo>
                <a:cubicBezTo>
                  <a:pt x="4737049" y="2533383"/>
                  <a:pt x="4729302" y="2535262"/>
                  <a:pt x="4746438" y="2542311"/>
                </a:cubicBezTo>
                <a:cubicBezTo>
                  <a:pt x="4763574" y="2549360"/>
                  <a:pt x="4764279" y="2551944"/>
                  <a:pt x="4767799" y="2547010"/>
                </a:cubicBezTo>
                <a:cubicBezTo>
                  <a:pt x="4771320" y="2542076"/>
                  <a:pt x="4782353" y="2527979"/>
                  <a:pt x="4789630" y="2528448"/>
                </a:cubicBezTo>
                <a:cubicBezTo>
                  <a:pt x="4796907" y="2528918"/>
                  <a:pt x="4805123" y="2531973"/>
                  <a:pt x="4823668" y="2535262"/>
                </a:cubicBezTo>
                <a:cubicBezTo>
                  <a:pt x="4834794" y="2538575"/>
                  <a:pt x="4846743" y="2537659"/>
                  <a:pt x="4857235" y="2532678"/>
                </a:cubicBezTo>
                <a:cubicBezTo>
                  <a:pt x="4864747" y="2528683"/>
                  <a:pt x="4874371" y="2520695"/>
                  <a:pt x="4876249" y="2520695"/>
                </a:cubicBezTo>
                <a:cubicBezTo>
                  <a:pt x="4878127" y="2520695"/>
                  <a:pt x="4893855" y="2526334"/>
                  <a:pt x="4906766" y="2531033"/>
                </a:cubicBezTo>
                <a:cubicBezTo>
                  <a:pt x="4919676" y="2535732"/>
                  <a:pt x="4919676" y="2536437"/>
                  <a:pt x="4917094" y="2539727"/>
                </a:cubicBezTo>
                <a:cubicBezTo>
                  <a:pt x="4911742" y="2545812"/>
                  <a:pt x="4907517" y="2552814"/>
                  <a:pt x="4904653" y="2560403"/>
                </a:cubicBezTo>
                <a:cubicBezTo>
                  <a:pt x="4898315" y="2574266"/>
                  <a:pt x="4901367" y="2566747"/>
                  <a:pt x="4907235" y="2581549"/>
                </a:cubicBezTo>
                <a:cubicBezTo>
                  <a:pt x="4913104" y="2596352"/>
                  <a:pt x="4917329" y="2595412"/>
                  <a:pt x="4914747" y="2605045"/>
                </a:cubicBezTo>
                <a:cubicBezTo>
                  <a:pt x="4908925" y="2616746"/>
                  <a:pt x="4900968" y="2627272"/>
                  <a:pt x="4891273" y="2636060"/>
                </a:cubicBezTo>
                <a:cubicBezTo>
                  <a:pt x="4882353" y="2646633"/>
                  <a:pt x="4884465" y="2648278"/>
                  <a:pt x="4906061" y="2659556"/>
                </a:cubicBezTo>
                <a:cubicBezTo>
                  <a:pt x="4919183" y="2667544"/>
                  <a:pt x="4932822" y="2674617"/>
                  <a:pt x="4946906" y="2680702"/>
                </a:cubicBezTo>
                <a:cubicBezTo>
                  <a:pt x="4964277" y="2687586"/>
                  <a:pt x="4982281" y="2692779"/>
                  <a:pt x="5000662" y="2696209"/>
                </a:cubicBezTo>
                <a:cubicBezTo>
                  <a:pt x="5029065" y="2704668"/>
                  <a:pt x="5025544" y="2705608"/>
                  <a:pt x="5035403" y="2717121"/>
                </a:cubicBezTo>
                <a:cubicBezTo>
                  <a:pt x="5045262" y="2728634"/>
                  <a:pt x="5045732" y="2740617"/>
                  <a:pt x="5062867" y="2745316"/>
                </a:cubicBezTo>
                <a:cubicBezTo>
                  <a:pt x="5078126" y="2748464"/>
                  <a:pt x="5093172" y="2752529"/>
                  <a:pt x="5107938" y="2757534"/>
                </a:cubicBezTo>
                <a:cubicBezTo>
                  <a:pt x="5117750" y="2764794"/>
                  <a:pt x="5128924" y="2769987"/>
                  <a:pt x="5140801" y="2772806"/>
                </a:cubicBezTo>
                <a:cubicBezTo>
                  <a:pt x="5153947" y="2775156"/>
                  <a:pt x="5153947" y="2777035"/>
                  <a:pt x="5160519" y="2767167"/>
                </a:cubicBezTo>
                <a:cubicBezTo>
                  <a:pt x="5167092" y="2757299"/>
                  <a:pt x="5172256" y="2748840"/>
                  <a:pt x="5169909" y="2743671"/>
                </a:cubicBezTo>
                <a:cubicBezTo>
                  <a:pt x="5167562" y="2738502"/>
                  <a:pt x="5160050" y="2730983"/>
                  <a:pt x="5161693" y="2726284"/>
                </a:cubicBezTo>
                <a:cubicBezTo>
                  <a:pt x="5166599" y="2716181"/>
                  <a:pt x="5172092" y="2706383"/>
                  <a:pt x="5178125" y="2696914"/>
                </a:cubicBezTo>
                <a:cubicBezTo>
                  <a:pt x="5181646" y="2691040"/>
                  <a:pt x="5190332" y="2689631"/>
                  <a:pt x="5211458" y="2688691"/>
                </a:cubicBezTo>
                <a:cubicBezTo>
                  <a:pt x="5232585" y="2687751"/>
                  <a:pt x="5247139" y="2684696"/>
                  <a:pt x="5250660" y="2697149"/>
                </a:cubicBezTo>
                <a:cubicBezTo>
                  <a:pt x="5254181" y="2709602"/>
                  <a:pt x="5253477" y="2703728"/>
                  <a:pt x="5269674" y="2710542"/>
                </a:cubicBezTo>
                <a:cubicBezTo>
                  <a:pt x="5285871" y="2717356"/>
                  <a:pt x="5287514" y="2717121"/>
                  <a:pt x="5301129" y="2722525"/>
                </a:cubicBezTo>
                <a:cubicBezTo>
                  <a:pt x="5314744" y="2727929"/>
                  <a:pt x="5307936" y="2735213"/>
                  <a:pt x="5314744" y="2734743"/>
                </a:cubicBezTo>
                <a:cubicBezTo>
                  <a:pt x="5325119" y="2733356"/>
                  <a:pt x="5335636" y="2734085"/>
                  <a:pt x="5345729" y="2736857"/>
                </a:cubicBezTo>
                <a:cubicBezTo>
                  <a:pt x="5365307" y="2744987"/>
                  <a:pt x="5385940" y="2750368"/>
                  <a:pt x="5406996" y="2752835"/>
                </a:cubicBezTo>
                <a:cubicBezTo>
                  <a:pt x="5420283" y="2754103"/>
                  <a:pt x="5433663" y="2751237"/>
                  <a:pt x="5445259" y="2744611"/>
                </a:cubicBezTo>
                <a:cubicBezTo>
                  <a:pt x="5448780" y="2742966"/>
                  <a:pt x="5466386" y="2721115"/>
                  <a:pt x="5476949" y="2736153"/>
                </a:cubicBezTo>
                <a:cubicBezTo>
                  <a:pt x="5487512" y="2751190"/>
                  <a:pt x="5500423" y="2751425"/>
                  <a:pt x="5527184" y="2749780"/>
                </a:cubicBezTo>
                <a:cubicBezTo>
                  <a:pt x="5553944" y="2748135"/>
                  <a:pt x="5553474" y="2744376"/>
                  <a:pt x="5559343" y="2737562"/>
                </a:cubicBezTo>
                <a:cubicBezTo>
                  <a:pt x="5570869" y="2722666"/>
                  <a:pt x="5579906" y="2706007"/>
                  <a:pt x="5586103" y="2688221"/>
                </a:cubicBezTo>
                <a:cubicBezTo>
                  <a:pt x="5591268" y="2670599"/>
                  <a:pt x="5605117" y="2632535"/>
                  <a:pt x="5609577" y="2615383"/>
                </a:cubicBezTo>
                <a:cubicBezTo>
                  <a:pt x="5611807" y="2601873"/>
                  <a:pt x="5611244" y="2588034"/>
                  <a:pt x="5607934" y="2574735"/>
                </a:cubicBezTo>
                <a:cubicBezTo>
                  <a:pt x="5607089" y="2564891"/>
                  <a:pt x="5608873" y="2554999"/>
                  <a:pt x="5613098" y="2546070"/>
                </a:cubicBezTo>
                <a:cubicBezTo>
                  <a:pt x="5617089" y="2534557"/>
                  <a:pt x="5600422" y="2541371"/>
                  <a:pt x="5593850" y="2543721"/>
                </a:cubicBezTo>
                <a:cubicBezTo>
                  <a:pt x="5587277" y="2546070"/>
                  <a:pt x="5585164" y="2540196"/>
                  <a:pt x="5579061" y="2538552"/>
                </a:cubicBezTo>
                <a:cubicBezTo>
                  <a:pt x="5572958" y="2536907"/>
                  <a:pt x="5566620" y="2535262"/>
                  <a:pt x="5561925" y="2546775"/>
                </a:cubicBezTo>
                <a:cubicBezTo>
                  <a:pt x="5557230" y="2558288"/>
                  <a:pt x="5559577" y="2563927"/>
                  <a:pt x="5534930" y="2562752"/>
                </a:cubicBezTo>
                <a:cubicBezTo>
                  <a:pt x="5510282" y="2561578"/>
                  <a:pt x="5514977" y="2559933"/>
                  <a:pt x="5506996" y="2551239"/>
                </a:cubicBezTo>
                <a:cubicBezTo>
                  <a:pt x="5497536" y="2543744"/>
                  <a:pt x="5486292" y="2538810"/>
                  <a:pt x="5474367" y="2536907"/>
                </a:cubicBezTo>
                <a:cubicBezTo>
                  <a:pt x="5463569" y="2533853"/>
                  <a:pt x="5462395" y="2534322"/>
                  <a:pt x="5461691" y="2541136"/>
                </a:cubicBezTo>
                <a:cubicBezTo>
                  <a:pt x="5460987" y="2547950"/>
                  <a:pt x="5461691" y="2552884"/>
                  <a:pt x="5452536" y="2555704"/>
                </a:cubicBezTo>
                <a:cubicBezTo>
                  <a:pt x="5438287" y="2557513"/>
                  <a:pt x="5423851" y="2554811"/>
                  <a:pt x="5411222" y="2547950"/>
                </a:cubicBezTo>
                <a:cubicBezTo>
                  <a:pt x="5397912" y="2542170"/>
                  <a:pt x="5386034" y="2533500"/>
                  <a:pt x="5376480" y="2522574"/>
                </a:cubicBezTo>
                <a:cubicBezTo>
                  <a:pt x="5361457" y="2507772"/>
                  <a:pt x="5363570" y="2507772"/>
                  <a:pt x="5357466" y="2485216"/>
                </a:cubicBezTo>
                <a:cubicBezTo>
                  <a:pt x="5352302" y="2469450"/>
                  <a:pt x="5351105" y="2452674"/>
                  <a:pt x="5353945" y="2436344"/>
                </a:cubicBezTo>
                <a:cubicBezTo>
                  <a:pt x="5356527" y="2429766"/>
                  <a:pt x="5360988" y="2427651"/>
                  <a:pt x="5349485" y="2431175"/>
                </a:cubicBezTo>
                <a:cubicBezTo>
                  <a:pt x="5337983" y="2434700"/>
                  <a:pt x="5330237" y="2436579"/>
                  <a:pt x="5337983" y="2419427"/>
                </a:cubicBezTo>
                <a:cubicBezTo>
                  <a:pt x="5345729" y="2402275"/>
                  <a:pt x="5352772" y="2401570"/>
                  <a:pt x="5361457" y="2399221"/>
                </a:cubicBezTo>
                <a:cubicBezTo>
                  <a:pt x="5373171" y="2397177"/>
                  <a:pt x="5385025" y="2396096"/>
                  <a:pt x="5396903" y="2395931"/>
                </a:cubicBezTo>
                <a:cubicBezTo>
                  <a:pt x="5408311" y="2394404"/>
                  <a:pt x="5419321" y="2390645"/>
                  <a:pt x="5429297" y="2384888"/>
                </a:cubicBezTo>
                <a:cubicBezTo>
                  <a:pt x="5434461" y="2382539"/>
                  <a:pt x="5445494" y="2379014"/>
                  <a:pt x="5439860" y="2377369"/>
                </a:cubicBezTo>
                <a:cubicBezTo>
                  <a:pt x="5434226" y="2375725"/>
                  <a:pt x="5416386" y="2374080"/>
                  <a:pt x="5420377" y="2369381"/>
                </a:cubicBezTo>
                <a:cubicBezTo>
                  <a:pt x="5424367" y="2364682"/>
                  <a:pt x="5425306" y="2364917"/>
                  <a:pt x="5434226" y="2363977"/>
                </a:cubicBezTo>
                <a:cubicBezTo>
                  <a:pt x="5443147" y="2363037"/>
                  <a:pt x="5457700" y="2362567"/>
                  <a:pt x="5469672" y="2361862"/>
                </a:cubicBezTo>
                <a:cubicBezTo>
                  <a:pt x="5481644" y="2361157"/>
                  <a:pt x="5488686" y="2363272"/>
                  <a:pt x="5493146" y="2355988"/>
                </a:cubicBezTo>
                <a:cubicBezTo>
                  <a:pt x="5497066" y="2346672"/>
                  <a:pt x="5503381" y="2338564"/>
                  <a:pt x="5511456" y="2332492"/>
                </a:cubicBezTo>
                <a:cubicBezTo>
                  <a:pt x="5520846" y="2326618"/>
                  <a:pt x="5530939" y="2329673"/>
                  <a:pt x="5555587" y="2328733"/>
                </a:cubicBezTo>
                <a:cubicBezTo>
                  <a:pt x="5580235" y="2327793"/>
                  <a:pt x="5576244" y="2333667"/>
                  <a:pt x="5584460" y="2339306"/>
                </a:cubicBezTo>
                <a:cubicBezTo>
                  <a:pt x="5592676" y="2344945"/>
                  <a:pt x="5597606" y="2342361"/>
                  <a:pt x="5607934" y="2344240"/>
                </a:cubicBezTo>
                <a:cubicBezTo>
                  <a:pt x="5618262" y="2346120"/>
                  <a:pt x="5611925" y="2352464"/>
                  <a:pt x="5619906" y="2355753"/>
                </a:cubicBezTo>
                <a:cubicBezTo>
                  <a:pt x="5627887" y="2359043"/>
                  <a:pt x="5643380" y="2362332"/>
                  <a:pt x="5660516" y="2367971"/>
                </a:cubicBezTo>
                <a:cubicBezTo>
                  <a:pt x="5677652" y="2373610"/>
                  <a:pt x="5666619" y="2371261"/>
                  <a:pt x="5688450" y="2371261"/>
                </a:cubicBezTo>
                <a:cubicBezTo>
                  <a:pt x="5701361" y="2372036"/>
                  <a:pt x="5714295" y="2371073"/>
                  <a:pt x="5726947" y="2368441"/>
                </a:cubicBezTo>
                <a:cubicBezTo>
                  <a:pt x="5740632" y="2365810"/>
                  <a:pt x="5753355" y="2359560"/>
                  <a:pt x="5763801" y="2350349"/>
                </a:cubicBezTo>
                <a:cubicBezTo>
                  <a:pt x="5776243" y="2341656"/>
                  <a:pt x="5767557" y="2322624"/>
                  <a:pt x="5763801" y="2308057"/>
                </a:cubicBezTo>
                <a:cubicBezTo>
                  <a:pt x="5760046" y="2293489"/>
                  <a:pt x="5740327" y="2284561"/>
                  <a:pt x="5731172" y="2277042"/>
                </a:cubicBezTo>
                <a:cubicBezTo>
                  <a:pt x="5722018" y="2269523"/>
                  <a:pt x="5703473" y="2248847"/>
                  <a:pt x="5693379" y="2240388"/>
                </a:cubicBezTo>
                <a:cubicBezTo>
                  <a:pt x="5682933" y="2233328"/>
                  <a:pt x="5671760" y="2227418"/>
                  <a:pt x="5660046" y="2222766"/>
                </a:cubicBezTo>
                <a:cubicBezTo>
                  <a:pt x="5649013" y="2216657"/>
                  <a:pt x="5628826" y="2206319"/>
                  <a:pt x="5626948" y="2199270"/>
                </a:cubicBezTo>
                <a:cubicBezTo>
                  <a:pt x="5625070" y="2192222"/>
                  <a:pt x="5631408" y="2191047"/>
                  <a:pt x="5647840" y="2187052"/>
                </a:cubicBezTo>
                <a:cubicBezTo>
                  <a:pt x="5664272" y="2183058"/>
                  <a:pt x="5659107" y="2179534"/>
                  <a:pt x="5662159" y="2170840"/>
                </a:cubicBezTo>
                <a:cubicBezTo>
                  <a:pt x="5665210" y="2162147"/>
                  <a:pt x="5666854" y="2162382"/>
                  <a:pt x="5680469" y="2157213"/>
                </a:cubicBezTo>
                <a:cubicBezTo>
                  <a:pt x="5694084" y="2152044"/>
                  <a:pt x="5664741" y="2141940"/>
                  <a:pt x="5660750" y="2136301"/>
                </a:cubicBezTo>
                <a:cubicBezTo>
                  <a:pt x="5656760" y="2130662"/>
                  <a:pt x="5669671" y="2132072"/>
                  <a:pt x="5684224" y="2129017"/>
                </a:cubicBezTo>
                <a:cubicBezTo>
                  <a:pt x="5692628" y="2128190"/>
                  <a:pt x="5699459" y="2121844"/>
                  <a:pt x="5700891" y="2113510"/>
                </a:cubicBezTo>
                <a:cubicBezTo>
                  <a:pt x="5702769" y="2107871"/>
                  <a:pt x="5702065" y="2105052"/>
                  <a:pt x="5686102" y="2105286"/>
                </a:cubicBezTo>
                <a:cubicBezTo>
                  <a:pt x="5664647" y="2107859"/>
                  <a:pt x="5643474" y="2112582"/>
                  <a:pt x="5622957" y="2119384"/>
                </a:cubicBezTo>
                <a:cubicBezTo>
                  <a:pt x="5595962" y="2126668"/>
                  <a:pt x="5608169" y="2126903"/>
                  <a:pt x="5591972" y="2139591"/>
                </a:cubicBezTo>
                <a:cubicBezTo>
                  <a:pt x="5575775" y="2152278"/>
                  <a:pt x="5574601" y="2146874"/>
                  <a:pt x="5576714" y="2153923"/>
                </a:cubicBezTo>
                <a:cubicBezTo>
                  <a:pt x="5578826" y="2160972"/>
                  <a:pt x="5579765" y="2167551"/>
                  <a:pt x="5596432" y="2177419"/>
                </a:cubicBezTo>
                <a:cubicBezTo>
                  <a:pt x="5613098" y="2187287"/>
                  <a:pt x="5606056" y="2186348"/>
                  <a:pt x="5610516" y="2187522"/>
                </a:cubicBezTo>
                <a:cubicBezTo>
                  <a:pt x="5614976" y="2188697"/>
                  <a:pt x="5626479" y="2190577"/>
                  <a:pt x="5621314" y="2192222"/>
                </a:cubicBezTo>
                <a:cubicBezTo>
                  <a:pt x="5616150" y="2193866"/>
                  <a:pt x="5611690" y="2201620"/>
                  <a:pt x="5604178" y="2201620"/>
                </a:cubicBezTo>
                <a:cubicBezTo>
                  <a:pt x="5596666" y="2201620"/>
                  <a:pt x="5593380" y="2209139"/>
                  <a:pt x="5580704" y="2216422"/>
                </a:cubicBezTo>
                <a:cubicBezTo>
                  <a:pt x="5572277" y="2221627"/>
                  <a:pt x="5562841" y="2224989"/>
                  <a:pt x="5553005" y="2226291"/>
                </a:cubicBezTo>
                <a:cubicBezTo>
                  <a:pt x="5543615" y="2227700"/>
                  <a:pt x="5536808" y="2224646"/>
                  <a:pt x="5538216" y="2208669"/>
                </a:cubicBezTo>
                <a:cubicBezTo>
                  <a:pt x="5539625" y="2192691"/>
                  <a:pt x="5533521" y="2203500"/>
                  <a:pt x="5523428" y="2199740"/>
                </a:cubicBezTo>
                <a:cubicBezTo>
                  <a:pt x="5518357" y="2198107"/>
                  <a:pt x="5513709" y="2195379"/>
                  <a:pt x="5509813" y="2191752"/>
                </a:cubicBezTo>
                <a:cubicBezTo>
                  <a:pt x="5516784" y="2189261"/>
                  <a:pt x="5523475" y="2186030"/>
                  <a:pt x="5529766" y="2182118"/>
                </a:cubicBezTo>
                <a:cubicBezTo>
                  <a:pt x="5538826" y="2177581"/>
                  <a:pt x="5545752" y="2169644"/>
                  <a:pt x="5549014" y="2160032"/>
                </a:cubicBezTo>
                <a:cubicBezTo>
                  <a:pt x="5553709" y="2147814"/>
                  <a:pt x="5538216" y="2154393"/>
                  <a:pt x="5526949" y="2152983"/>
                </a:cubicBezTo>
                <a:cubicBezTo>
                  <a:pt x="5515681" y="2151574"/>
                  <a:pt x="5518968" y="2150399"/>
                  <a:pt x="5507935" y="2148989"/>
                </a:cubicBezTo>
                <a:cubicBezTo>
                  <a:pt x="5501620" y="2148183"/>
                  <a:pt x="5496057" y="2144438"/>
                  <a:pt x="5492911" y="2138886"/>
                </a:cubicBezTo>
                <a:cubicBezTo>
                  <a:pt x="5497630" y="2139896"/>
                  <a:pt x="5502512" y="2139896"/>
                  <a:pt x="5507231" y="2138886"/>
                </a:cubicBezTo>
                <a:cubicBezTo>
                  <a:pt x="5516620" y="2138886"/>
                  <a:pt x="5514507" y="2135361"/>
                  <a:pt x="5518029" y="2133012"/>
                </a:cubicBezTo>
                <a:cubicBezTo>
                  <a:pt x="5521550" y="2130662"/>
                  <a:pt x="5524132" y="2128078"/>
                  <a:pt x="5521315" y="2128078"/>
                </a:cubicBezTo>
                <a:cubicBezTo>
                  <a:pt x="5518498" y="2128078"/>
                  <a:pt x="5507231" y="2129487"/>
                  <a:pt x="5499484" y="2128078"/>
                </a:cubicBezTo>
                <a:cubicBezTo>
                  <a:pt x="5491714" y="2126764"/>
                  <a:pt x="5483780" y="2126764"/>
                  <a:pt x="5476010" y="2128078"/>
                </a:cubicBezTo>
                <a:cubicBezTo>
                  <a:pt x="5464743" y="2129722"/>
                  <a:pt x="5469203" y="2133952"/>
                  <a:pt x="5461221" y="2139121"/>
                </a:cubicBezTo>
                <a:cubicBezTo>
                  <a:pt x="5455470" y="2142448"/>
                  <a:pt x="5451081" y="2147685"/>
                  <a:pt x="5448780" y="2153923"/>
                </a:cubicBezTo>
                <a:cubicBezTo>
                  <a:pt x="5444555" y="2161677"/>
                  <a:pt x="5443147" y="2160267"/>
                  <a:pt x="5440095" y="2165201"/>
                </a:cubicBezTo>
                <a:cubicBezTo>
                  <a:pt x="5437677" y="2173669"/>
                  <a:pt x="5436809" y="2182504"/>
                  <a:pt x="5437513" y="2191282"/>
                </a:cubicBezTo>
                <a:cubicBezTo>
                  <a:pt x="5437653" y="2198051"/>
                  <a:pt x="5435024" y="2204583"/>
                  <a:pt x="5430236" y="2209373"/>
                </a:cubicBezTo>
                <a:cubicBezTo>
                  <a:pt x="5425306" y="2216422"/>
                  <a:pt x="5425306" y="2213368"/>
                  <a:pt x="5416621" y="2217597"/>
                </a:cubicBezTo>
                <a:cubicBezTo>
                  <a:pt x="5407936" y="2221826"/>
                  <a:pt x="5413804" y="2224881"/>
                  <a:pt x="5412630" y="2233339"/>
                </a:cubicBezTo>
                <a:cubicBezTo>
                  <a:pt x="5411457" y="2241798"/>
                  <a:pt x="5408640" y="2245087"/>
                  <a:pt x="5407936" y="2256835"/>
                </a:cubicBezTo>
                <a:cubicBezTo>
                  <a:pt x="5407231" y="2268583"/>
                  <a:pt x="5402771" y="2268348"/>
                  <a:pt x="5396199" y="2276102"/>
                </a:cubicBezTo>
                <a:cubicBezTo>
                  <a:pt x="5389626" y="2283856"/>
                  <a:pt x="5385635" y="2283621"/>
                  <a:pt x="5385166" y="2291609"/>
                </a:cubicBezTo>
                <a:cubicBezTo>
                  <a:pt x="5383945" y="2300575"/>
                  <a:pt x="5383945" y="2309664"/>
                  <a:pt x="5385166" y="2318630"/>
                </a:cubicBezTo>
                <a:cubicBezTo>
                  <a:pt x="5387044" y="2334137"/>
                  <a:pt x="5391269" y="2330143"/>
                  <a:pt x="5403475" y="2345650"/>
                </a:cubicBezTo>
                <a:cubicBezTo>
                  <a:pt x="5415682" y="2361157"/>
                  <a:pt x="5421785" y="2355518"/>
                  <a:pt x="5417560" y="2363507"/>
                </a:cubicBezTo>
                <a:cubicBezTo>
                  <a:pt x="5413335" y="2371496"/>
                  <a:pt x="5414039" y="2368441"/>
                  <a:pt x="5399250" y="2366561"/>
                </a:cubicBezTo>
                <a:cubicBezTo>
                  <a:pt x="5384462" y="2364682"/>
                  <a:pt x="5382349" y="2366561"/>
                  <a:pt x="5371551" y="2377369"/>
                </a:cubicBezTo>
                <a:cubicBezTo>
                  <a:pt x="5360753" y="2388178"/>
                  <a:pt x="5358640" y="2393347"/>
                  <a:pt x="5353241" y="2397106"/>
                </a:cubicBezTo>
                <a:cubicBezTo>
                  <a:pt x="5347842" y="2400865"/>
                  <a:pt x="5349485" y="2389587"/>
                  <a:pt x="5347373" y="2384418"/>
                </a:cubicBezTo>
                <a:cubicBezTo>
                  <a:pt x="5345260" y="2379249"/>
                  <a:pt x="5320612" y="2377369"/>
                  <a:pt x="5303711" y="2372435"/>
                </a:cubicBezTo>
                <a:cubicBezTo>
                  <a:pt x="5295354" y="2369263"/>
                  <a:pt x="5286810" y="2366585"/>
                  <a:pt x="5278124" y="2364447"/>
                </a:cubicBezTo>
                <a:cubicBezTo>
                  <a:pt x="5267983" y="2364282"/>
                  <a:pt x="5258054" y="2367337"/>
                  <a:pt x="5249721" y="2373140"/>
                </a:cubicBezTo>
                <a:cubicBezTo>
                  <a:pt x="5232115" y="2382774"/>
                  <a:pt x="5236106" y="2388413"/>
                  <a:pt x="5237280" y="2401100"/>
                </a:cubicBezTo>
                <a:cubicBezTo>
                  <a:pt x="5238453" y="2413788"/>
                  <a:pt x="5252537" y="2416373"/>
                  <a:pt x="5248547" y="2446213"/>
                </a:cubicBezTo>
                <a:cubicBezTo>
                  <a:pt x="5244556" y="2476053"/>
                  <a:pt x="5263336" y="2462425"/>
                  <a:pt x="5272021" y="2480752"/>
                </a:cubicBezTo>
                <a:cubicBezTo>
                  <a:pt x="5280707" y="2499078"/>
                  <a:pt x="5272021" y="2497434"/>
                  <a:pt x="5268030" y="2499783"/>
                </a:cubicBezTo>
                <a:cubicBezTo>
                  <a:pt x="5264040" y="2502133"/>
                  <a:pt x="5258406" y="2517640"/>
                  <a:pt x="5254650" y="2532443"/>
                </a:cubicBezTo>
                <a:cubicBezTo>
                  <a:pt x="5250894" y="2547245"/>
                  <a:pt x="5254650" y="2549360"/>
                  <a:pt x="5250660" y="2548655"/>
                </a:cubicBezTo>
                <a:cubicBezTo>
                  <a:pt x="5246669" y="2547950"/>
                  <a:pt x="5241270" y="2551239"/>
                  <a:pt x="5232819" y="2539022"/>
                </a:cubicBezTo>
                <a:cubicBezTo>
                  <a:pt x="5224369" y="2526804"/>
                  <a:pt x="5217561" y="2539022"/>
                  <a:pt x="5216388" y="2531033"/>
                </a:cubicBezTo>
                <a:cubicBezTo>
                  <a:pt x="5215214" y="2523044"/>
                  <a:pt x="5204651" y="2512001"/>
                  <a:pt x="5208641" y="2495554"/>
                </a:cubicBezTo>
                <a:cubicBezTo>
                  <a:pt x="5212632" y="2479107"/>
                  <a:pt x="5219204" y="2477697"/>
                  <a:pt x="5204651" y="2469004"/>
                </a:cubicBezTo>
                <a:cubicBezTo>
                  <a:pt x="5190097" y="2460310"/>
                  <a:pt x="5193852" y="2459370"/>
                  <a:pt x="5187045" y="2441748"/>
                </a:cubicBezTo>
                <a:cubicBezTo>
                  <a:pt x="5182609" y="2428027"/>
                  <a:pt x="5175238" y="2415456"/>
                  <a:pt x="5165449" y="2404860"/>
                </a:cubicBezTo>
                <a:cubicBezTo>
                  <a:pt x="5152304" y="2388883"/>
                  <a:pt x="5153477" y="2393347"/>
                  <a:pt x="5156998" y="2377135"/>
                </a:cubicBezTo>
                <a:cubicBezTo>
                  <a:pt x="5162139" y="2361792"/>
                  <a:pt x="5161552" y="2345093"/>
                  <a:pt x="5155355" y="2330143"/>
                </a:cubicBezTo>
                <a:cubicBezTo>
                  <a:pt x="5135825" y="2307580"/>
                  <a:pt x="5112656" y="2288440"/>
                  <a:pt x="5086811" y="2273517"/>
                </a:cubicBezTo>
                <a:cubicBezTo>
                  <a:pt x="5059581" y="2258950"/>
                  <a:pt x="5053948" y="2270228"/>
                  <a:pt x="5041976" y="2246967"/>
                </a:cubicBezTo>
                <a:cubicBezTo>
                  <a:pt x="5030004" y="2223706"/>
                  <a:pt x="5024370" y="2199975"/>
                  <a:pt x="5004417" y="2185408"/>
                </a:cubicBezTo>
                <a:cubicBezTo>
                  <a:pt x="4984464" y="2170840"/>
                  <a:pt x="4994323" y="2170135"/>
                  <a:pt x="4975075" y="2177184"/>
                </a:cubicBezTo>
                <a:cubicBezTo>
                  <a:pt x="4955826" y="2184233"/>
                  <a:pt x="4955591" y="2187287"/>
                  <a:pt x="4957234" y="2192926"/>
                </a:cubicBezTo>
                <a:cubicBezTo>
                  <a:pt x="4961014" y="2201817"/>
                  <a:pt x="4962070" y="2211627"/>
                  <a:pt x="4960286" y="2221121"/>
                </a:cubicBezTo>
                <a:cubicBezTo>
                  <a:pt x="4957469" y="2236394"/>
                  <a:pt x="4953479" y="2231695"/>
                  <a:pt x="4973432" y="2244617"/>
                </a:cubicBezTo>
                <a:cubicBezTo>
                  <a:pt x="4993385" y="2257540"/>
                  <a:pt x="4985169" y="2253781"/>
                  <a:pt x="4995263" y="2275867"/>
                </a:cubicBezTo>
                <a:cubicBezTo>
                  <a:pt x="4999582" y="2288696"/>
                  <a:pt x="5006178" y="2300636"/>
                  <a:pt x="5014746" y="2311111"/>
                </a:cubicBezTo>
                <a:cubicBezTo>
                  <a:pt x="5021694" y="2322161"/>
                  <a:pt x="5032915" y="2329823"/>
                  <a:pt x="5045732" y="2332257"/>
                </a:cubicBezTo>
                <a:cubicBezTo>
                  <a:pt x="5065685" y="2336722"/>
                  <a:pt x="5062398" y="2332257"/>
                  <a:pt x="5067563" y="2336017"/>
                </a:cubicBezTo>
                <a:cubicBezTo>
                  <a:pt x="5072727" y="2339776"/>
                  <a:pt x="5053713" y="2342830"/>
                  <a:pt x="5057234" y="2344945"/>
                </a:cubicBezTo>
                <a:cubicBezTo>
                  <a:pt x="5064887" y="2352088"/>
                  <a:pt x="5073220" y="2358479"/>
                  <a:pt x="5082116" y="2363977"/>
                </a:cubicBezTo>
                <a:cubicBezTo>
                  <a:pt x="5096647" y="2371425"/>
                  <a:pt x="5109675" y="2381458"/>
                  <a:pt x="5120614" y="2393582"/>
                </a:cubicBezTo>
                <a:cubicBezTo>
                  <a:pt x="5125074" y="2401805"/>
                  <a:pt x="5139863" y="2432820"/>
                  <a:pt x="5118266" y="2410029"/>
                </a:cubicBezTo>
                <a:cubicBezTo>
                  <a:pt x="5096670" y="2387238"/>
                  <a:pt x="5096201" y="2397576"/>
                  <a:pt x="5090097" y="2413318"/>
                </a:cubicBezTo>
                <a:cubicBezTo>
                  <a:pt x="5083994" y="2429061"/>
                  <a:pt x="5095731" y="2441043"/>
                  <a:pt x="5095027" y="2452557"/>
                </a:cubicBezTo>
                <a:cubicBezTo>
                  <a:pt x="5094323" y="2464070"/>
                  <a:pt x="5084229" y="2459605"/>
                  <a:pt x="5077187" y="2469004"/>
                </a:cubicBezTo>
                <a:cubicBezTo>
                  <a:pt x="5072281" y="2478613"/>
                  <a:pt x="5066131" y="2487542"/>
                  <a:pt x="5058877" y="2495554"/>
                </a:cubicBezTo>
                <a:cubicBezTo>
                  <a:pt x="5050896" y="2501428"/>
                  <a:pt x="5053243" y="2488740"/>
                  <a:pt x="5048783" y="2488740"/>
                </a:cubicBezTo>
                <a:cubicBezTo>
                  <a:pt x="5044323" y="2488740"/>
                  <a:pt x="5042915" y="2494379"/>
                  <a:pt x="5037281" y="2505187"/>
                </a:cubicBezTo>
                <a:cubicBezTo>
                  <a:pt x="5031647" y="2515996"/>
                  <a:pt x="5037281" y="2520460"/>
                  <a:pt x="5039628" y="2535027"/>
                </a:cubicBezTo>
                <a:cubicBezTo>
                  <a:pt x="5041976" y="2549595"/>
                  <a:pt x="5045967" y="2550770"/>
                  <a:pt x="5030474" y="2550065"/>
                </a:cubicBezTo>
                <a:cubicBezTo>
                  <a:pt x="5014981" y="2549360"/>
                  <a:pt x="5018502" y="2534557"/>
                  <a:pt x="5003948" y="2524924"/>
                </a:cubicBezTo>
                <a:cubicBezTo>
                  <a:pt x="4989394" y="2515291"/>
                  <a:pt x="4980474" y="2518580"/>
                  <a:pt x="4969206" y="2511061"/>
                </a:cubicBezTo>
                <a:cubicBezTo>
                  <a:pt x="4957939" y="2503543"/>
                  <a:pt x="4974371" y="2501898"/>
                  <a:pt x="5004417" y="2498139"/>
                </a:cubicBezTo>
                <a:cubicBezTo>
                  <a:pt x="5034464" y="2494379"/>
                  <a:pt x="5037985" y="2491325"/>
                  <a:pt x="5047375" y="2484276"/>
                </a:cubicBezTo>
                <a:cubicBezTo>
                  <a:pt x="5056764" y="2477227"/>
                  <a:pt x="5053243" y="2475348"/>
                  <a:pt x="5063337" y="2460780"/>
                </a:cubicBezTo>
                <a:cubicBezTo>
                  <a:pt x="5073431" y="2446213"/>
                  <a:pt x="5063337" y="2441043"/>
                  <a:pt x="5056530" y="2423892"/>
                </a:cubicBezTo>
                <a:cubicBezTo>
                  <a:pt x="5051671" y="2412308"/>
                  <a:pt x="5043502" y="2402416"/>
                  <a:pt x="5033056" y="2395461"/>
                </a:cubicBezTo>
                <a:cubicBezTo>
                  <a:pt x="5024722" y="2388154"/>
                  <a:pt x="5016882" y="2380306"/>
                  <a:pt x="5009582" y="2371966"/>
                </a:cubicBezTo>
                <a:cubicBezTo>
                  <a:pt x="5000591" y="2363295"/>
                  <a:pt x="4988901" y="2358009"/>
                  <a:pt x="4976483" y="2356928"/>
                </a:cubicBezTo>
                <a:cubicBezTo>
                  <a:pt x="4961225" y="2353169"/>
                  <a:pt x="4964042" y="2339541"/>
                  <a:pt x="4955591" y="2335312"/>
                </a:cubicBezTo>
                <a:cubicBezTo>
                  <a:pt x="4942516" y="2325098"/>
                  <a:pt x="4930404" y="2313693"/>
                  <a:pt x="4919442" y="2301243"/>
                </a:cubicBezTo>
                <a:cubicBezTo>
                  <a:pt x="4900427" y="2283386"/>
                  <a:pt x="4907470" y="2269993"/>
                  <a:pt x="4898784" y="2254251"/>
                </a:cubicBezTo>
                <a:cubicBezTo>
                  <a:pt x="4890099" y="2238509"/>
                  <a:pt x="4881179" y="2226761"/>
                  <a:pt x="4861930" y="2226761"/>
                </a:cubicBezTo>
                <a:cubicBezTo>
                  <a:pt x="4842682" y="2226761"/>
                  <a:pt x="4828127" y="2240153"/>
                  <a:pt x="4808879" y="2258715"/>
                </a:cubicBezTo>
                <a:cubicBezTo>
                  <a:pt x="4789630" y="2277277"/>
                  <a:pt x="4793856" y="2286440"/>
                  <a:pt x="4771320" y="2272343"/>
                </a:cubicBezTo>
                <a:cubicBezTo>
                  <a:pt x="4748786" y="2258245"/>
                  <a:pt x="4740805" y="2259655"/>
                  <a:pt x="4724372" y="2272343"/>
                </a:cubicBezTo>
                <a:cubicBezTo>
                  <a:pt x="4709091" y="2285733"/>
                  <a:pt x="4701814" y="2306088"/>
                  <a:pt x="4705124" y="2326148"/>
                </a:cubicBezTo>
                <a:cubicBezTo>
                  <a:pt x="4705124" y="2352934"/>
                  <a:pt x="4685875" y="2341656"/>
                  <a:pt x="4670617" y="2349644"/>
                </a:cubicBezTo>
                <a:cubicBezTo>
                  <a:pt x="4655359" y="2357633"/>
                  <a:pt x="4641744" y="2375725"/>
                  <a:pt x="4618739" y="2420132"/>
                </a:cubicBezTo>
                <a:cubicBezTo>
                  <a:pt x="4595735" y="2464539"/>
                  <a:pt x="4620148" y="2443628"/>
                  <a:pt x="4615453" y="2458196"/>
                </a:cubicBezTo>
                <a:cubicBezTo>
                  <a:pt x="4610758" y="2472763"/>
                  <a:pt x="4617096" y="2484981"/>
                  <a:pt x="4595500" y="2505187"/>
                </a:cubicBezTo>
                <a:cubicBezTo>
                  <a:pt x="4573904" y="2525394"/>
                  <a:pt x="4583294" y="2502838"/>
                  <a:pt x="4570618" y="2518580"/>
                </a:cubicBezTo>
                <a:cubicBezTo>
                  <a:pt x="4556299" y="2537259"/>
                  <a:pt x="4532731" y="2546329"/>
                  <a:pt x="4509585" y="2542076"/>
                </a:cubicBezTo>
                <a:cubicBezTo>
                  <a:pt x="4479304" y="2538317"/>
                  <a:pt x="4487989" y="2550300"/>
                  <a:pt x="4468741" y="2554764"/>
                </a:cubicBezTo>
                <a:cubicBezTo>
                  <a:pt x="4449492" y="2559228"/>
                  <a:pt x="4439163" y="2566042"/>
                  <a:pt x="4443858" y="2544426"/>
                </a:cubicBezTo>
                <a:cubicBezTo>
                  <a:pt x="4448553" y="2522809"/>
                  <a:pt x="4443858" y="2525629"/>
                  <a:pt x="4407943" y="2527039"/>
                </a:cubicBezTo>
                <a:cubicBezTo>
                  <a:pt x="4372028" y="2528448"/>
                  <a:pt x="4358178" y="2538317"/>
                  <a:pt x="4360995" y="2533148"/>
                </a:cubicBezTo>
                <a:cubicBezTo>
                  <a:pt x="4365573" y="2521940"/>
                  <a:pt x="4368554" y="2510169"/>
                  <a:pt x="4369915" y="2498139"/>
                </a:cubicBezTo>
                <a:cubicBezTo>
                  <a:pt x="4373906" y="2477227"/>
                  <a:pt x="4379305" y="2470413"/>
                  <a:pt x="4373906" y="2470413"/>
                </a:cubicBezTo>
                <a:cubicBezTo>
                  <a:pt x="4368507" y="2470413"/>
                  <a:pt x="4356066" y="2473468"/>
                  <a:pt x="4364985" y="2436109"/>
                </a:cubicBezTo>
                <a:cubicBezTo>
                  <a:pt x="4373906" y="2398751"/>
                  <a:pt x="4376957" y="2391937"/>
                  <a:pt x="4372967" y="2370321"/>
                </a:cubicBezTo>
                <a:cubicBezTo>
                  <a:pt x="4368976" y="2348704"/>
                  <a:pt x="4374610" y="2319570"/>
                  <a:pt x="4369915" y="2306882"/>
                </a:cubicBezTo>
                <a:cubicBezTo>
                  <a:pt x="4365220" y="2294194"/>
                  <a:pt x="4379305" y="2281506"/>
                  <a:pt x="4372967" y="2274692"/>
                </a:cubicBezTo>
                <a:cubicBezTo>
                  <a:pt x="4366629" y="2267879"/>
                  <a:pt x="4359352" y="2259185"/>
                  <a:pt x="4364281" y="2259185"/>
                </a:cubicBezTo>
                <a:cubicBezTo>
                  <a:pt x="4381206" y="2259641"/>
                  <a:pt x="4398084" y="2261368"/>
                  <a:pt x="4414751" y="2264354"/>
                </a:cubicBezTo>
                <a:cubicBezTo>
                  <a:pt x="4437145" y="2265301"/>
                  <a:pt x="4459609" y="2264516"/>
                  <a:pt x="4481886" y="2262005"/>
                </a:cubicBezTo>
                <a:cubicBezTo>
                  <a:pt x="4497144" y="2263649"/>
                  <a:pt x="4528834" y="2270228"/>
                  <a:pt x="4561228" y="2275397"/>
                </a:cubicBezTo>
                <a:cubicBezTo>
                  <a:pt x="4593622" y="2280566"/>
                  <a:pt x="4592449" y="2270933"/>
                  <a:pt x="4589397" y="2223941"/>
                </a:cubicBezTo>
                <a:cubicBezTo>
                  <a:pt x="4586346" y="2176949"/>
                  <a:pt x="4591744" y="2155333"/>
                  <a:pt x="4582120" y="2145465"/>
                </a:cubicBezTo>
                <a:cubicBezTo>
                  <a:pt x="4572496" y="2135596"/>
                  <a:pt x="4562167" y="2136536"/>
                  <a:pt x="4551604" y="2123848"/>
                </a:cubicBezTo>
                <a:cubicBezTo>
                  <a:pt x="4541041" y="2111160"/>
                  <a:pt x="4549257" y="2092599"/>
                  <a:pt x="4528130" y="2085785"/>
                </a:cubicBezTo>
                <a:cubicBezTo>
                  <a:pt x="4507003" y="2078971"/>
                  <a:pt x="4481182" y="2084375"/>
                  <a:pt x="4492684" y="2079911"/>
                </a:cubicBezTo>
                <a:cubicBezTo>
                  <a:pt x="4504187" y="2075447"/>
                  <a:pt x="4509585" y="2073802"/>
                  <a:pt x="4496675" y="2064169"/>
                </a:cubicBezTo>
                <a:cubicBezTo>
                  <a:pt x="4483764" y="2054535"/>
                  <a:pt x="4480713" y="2043962"/>
                  <a:pt x="4490337" y="2042552"/>
                </a:cubicBezTo>
                <a:cubicBezTo>
                  <a:pt x="4502590" y="2041373"/>
                  <a:pt x="4514891" y="2040825"/>
                  <a:pt x="4527191" y="2040908"/>
                </a:cubicBezTo>
                <a:cubicBezTo>
                  <a:pt x="4527191" y="2040908"/>
                  <a:pt x="4529538" y="2054535"/>
                  <a:pt x="4544092" y="2048426"/>
                </a:cubicBezTo>
                <a:cubicBezTo>
                  <a:pt x="4558646" y="2042317"/>
                  <a:pt x="4576956" y="2036443"/>
                  <a:pt x="4572965" y="2026810"/>
                </a:cubicBezTo>
                <a:cubicBezTo>
                  <a:pt x="4568975" y="2017177"/>
                  <a:pt x="4561698" y="2005194"/>
                  <a:pt x="4564045" y="2005194"/>
                </a:cubicBezTo>
                <a:cubicBezTo>
                  <a:pt x="4574280" y="2015116"/>
                  <a:pt x="4588364" y="2020017"/>
                  <a:pt x="4602543" y="2018587"/>
                </a:cubicBezTo>
                <a:cubicBezTo>
                  <a:pt x="4632824" y="2018587"/>
                  <a:pt x="4630476" y="2014122"/>
                  <a:pt x="4628129" y="2001434"/>
                </a:cubicBezTo>
                <a:cubicBezTo>
                  <a:pt x="4625782" y="1988747"/>
                  <a:pt x="4648082" y="1989452"/>
                  <a:pt x="4663340" y="1977938"/>
                </a:cubicBezTo>
                <a:cubicBezTo>
                  <a:pt x="4678598" y="1966426"/>
                  <a:pt x="4657706" y="1954443"/>
                  <a:pt x="4660993" y="1945749"/>
                </a:cubicBezTo>
                <a:cubicBezTo>
                  <a:pt x="4664279" y="1937056"/>
                  <a:pt x="4681885" y="1930007"/>
                  <a:pt x="4713105" y="1927892"/>
                </a:cubicBezTo>
                <a:cubicBezTo>
                  <a:pt x="4744325" y="1925777"/>
                  <a:pt x="4738692" y="1920373"/>
                  <a:pt x="4735405" y="1916614"/>
                </a:cubicBezTo>
                <a:cubicBezTo>
                  <a:pt x="4732119" y="1912855"/>
                  <a:pt x="4735405" y="1897113"/>
                  <a:pt x="4738692" y="1877141"/>
                </a:cubicBezTo>
                <a:cubicBezTo>
                  <a:pt x="4741978" y="1857169"/>
                  <a:pt x="4736344" y="1850121"/>
                  <a:pt x="4752307" y="1840487"/>
                </a:cubicBezTo>
                <a:cubicBezTo>
                  <a:pt x="4768269" y="1830854"/>
                  <a:pt x="4763574" y="1834378"/>
                  <a:pt x="4796438" y="1831559"/>
                </a:cubicBezTo>
                <a:cubicBezTo>
                  <a:pt x="4829301" y="1828739"/>
                  <a:pt x="4809114" y="1820986"/>
                  <a:pt x="4814747" y="1819576"/>
                </a:cubicBezTo>
                <a:cubicBezTo>
                  <a:pt x="4820381" y="1818166"/>
                  <a:pt x="4859583" y="1808298"/>
                  <a:pt x="4866860" y="1805243"/>
                </a:cubicBezTo>
                <a:cubicBezTo>
                  <a:pt x="4874137" y="1802189"/>
                  <a:pt x="4873432" y="1803129"/>
                  <a:pt x="4866860" y="1788796"/>
                </a:cubicBezTo>
                <a:cubicBezTo>
                  <a:pt x="4860287" y="1774464"/>
                  <a:pt x="4851601" y="1765300"/>
                  <a:pt x="4843386" y="1700686"/>
                </a:cubicBezTo>
                <a:cubicBezTo>
                  <a:pt x="4835170" y="1636073"/>
                  <a:pt x="4837752" y="1635133"/>
                  <a:pt x="4877658" y="1623150"/>
                </a:cubicBezTo>
                <a:cubicBezTo>
                  <a:pt x="4917564" y="1611167"/>
                  <a:pt x="4909113" y="1614926"/>
                  <a:pt x="4905827" y="1651580"/>
                </a:cubicBezTo>
                <a:cubicBezTo>
                  <a:pt x="4902540" y="1688233"/>
                  <a:pt x="4884935" y="1687999"/>
                  <a:pt x="4880944" y="1715019"/>
                </a:cubicBezTo>
                <a:cubicBezTo>
                  <a:pt x="4876672" y="1739706"/>
                  <a:pt x="4882423" y="1765079"/>
                  <a:pt x="4896906" y="1785507"/>
                </a:cubicBezTo>
                <a:cubicBezTo>
                  <a:pt x="4913808" y="1813937"/>
                  <a:pt x="4912164" y="1799604"/>
                  <a:pt x="4948315" y="1799604"/>
                </a:cubicBezTo>
                <a:cubicBezTo>
                  <a:pt x="4984464" y="1799604"/>
                  <a:pt x="4976249" y="1808533"/>
                  <a:pt x="5000192" y="1816756"/>
                </a:cubicBezTo>
                <a:cubicBezTo>
                  <a:pt x="5024136" y="1824980"/>
                  <a:pt x="5016389" y="1801954"/>
                  <a:pt x="5039628" y="1793260"/>
                </a:cubicBezTo>
                <a:cubicBezTo>
                  <a:pt x="5062867" y="1784567"/>
                  <a:pt x="5057938" y="1798429"/>
                  <a:pt x="5112398" y="1790206"/>
                </a:cubicBezTo>
                <a:lnTo>
                  <a:pt x="5141975" y="1786212"/>
                </a:lnTo>
                <a:cubicBezTo>
                  <a:pt x="5140332" y="1786212"/>
                  <a:pt x="5134229" y="1786212"/>
                  <a:pt x="5140567" y="1782687"/>
                </a:cubicBezTo>
                <a:cubicBezTo>
                  <a:pt x="5153243" y="1775404"/>
                  <a:pt x="5156529" y="1761776"/>
                  <a:pt x="5175074" y="1759191"/>
                </a:cubicBezTo>
                <a:cubicBezTo>
                  <a:pt x="5193618" y="1756607"/>
                  <a:pt x="5206294" y="1764360"/>
                  <a:pt x="5205355" y="1735695"/>
                </a:cubicBezTo>
                <a:cubicBezTo>
                  <a:pt x="5204416" y="1707030"/>
                  <a:pt x="5194322" y="1712199"/>
                  <a:pt x="5197374" y="1690113"/>
                </a:cubicBezTo>
                <a:cubicBezTo>
                  <a:pt x="5200425" y="1668027"/>
                  <a:pt x="5201364" y="1678365"/>
                  <a:pt x="5203007" y="1660978"/>
                </a:cubicBezTo>
                <a:cubicBezTo>
                  <a:pt x="5204651" y="1643591"/>
                  <a:pt x="5200660" y="1641007"/>
                  <a:pt x="5223899" y="1634898"/>
                </a:cubicBezTo>
                <a:cubicBezTo>
                  <a:pt x="5247139" y="1628789"/>
                  <a:pt x="5231176" y="1655809"/>
                  <a:pt x="5259110" y="1661918"/>
                </a:cubicBezTo>
                <a:cubicBezTo>
                  <a:pt x="5287044" y="1668027"/>
                  <a:pt x="5282584" y="1672256"/>
                  <a:pt x="5287983" y="1650640"/>
                </a:cubicBezTo>
                <a:cubicBezTo>
                  <a:pt x="5293382" y="1629024"/>
                  <a:pt x="5307936" y="1600594"/>
                  <a:pt x="5294321" y="1602003"/>
                </a:cubicBezTo>
                <a:cubicBezTo>
                  <a:pt x="5280707" y="1603413"/>
                  <a:pt x="5277655" y="1602003"/>
                  <a:pt x="5263805" y="1581092"/>
                </a:cubicBezTo>
                <a:cubicBezTo>
                  <a:pt x="5249955" y="1560181"/>
                  <a:pt x="5242209" y="1557596"/>
                  <a:pt x="5251129" y="1557596"/>
                </a:cubicBezTo>
                <a:cubicBezTo>
                  <a:pt x="5276739" y="1553313"/>
                  <a:pt x="5302631" y="1551114"/>
                  <a:pt x="5328593" y="1551017"/>
                </a:cubicBezTo>
                <a:cubicBezTo>
                  <a:pt x="5371081" y="1552427"/>
                  <a:pt x="5383288" y="1556186"/>
                  <a:pt x="5385635" y="1551017"/>
                </a:cubicBezTo>
                <a:cubicBezTo>
                  <a:pt x="5387983" y="1545848"/>
                  <a:pt x="5378358" y="1542089"/>
                  <a:pt x="5392912" y="1533160"/>
                </a:cubicBezTo>
                <a:cubicBezTo>
                  <a:pt x="5407466" y="1524232"/>
                  <a:pt x="5454414" y="1537625"/>
                  <a:pt x="5447372" y="1529401"/>
                </a:cubicBezTo>
                <a:cubicBezTo>
                  <a:pt x="5423992" y="1516208"/>
                  <a:pt x="5396997" y="1510933"/>
                  <a:pt x="5370377" y="1514364"/>
                </a:cubicBezTo>
                <a:cubicBezTo>
                  <a:pt x="5342443" y="1518828"/>
                  <a:pt x="5274368" y="1527052"/>
                  <a:pt x="5263805" y="1526346"/>
                </a:cubicBezTo>
                <a:cubicBezTo>
                  <a:pt x="5251364" y="1524815"/>
                  <a:pt x="5239510" y="1520212"/>
                  <a:pt x="5229298" y="1512954"/>
                </a:cubicBezTo>
                <a:cubicBezTo>
                  <a:pt x="5224604" y="1507785"/>
                  <a:pt x="5209345" y="1504025"/>
                  <a:pt x="5209345" y="1479355"/>
                </a:cubicBezTo>
                <a:cubicBezTo>
                  <a:pt x="5209345" y="1454684"/>
                  <a:pt x="5218266" y="1445051"/>
                  <a:pt x="5203711" y="1421085"/>
                </a:cubicBezTo>
                <a:cubicBezTo>
                  <a:pt x="5189158" y="1397119"/>
                  <a:pt x="5230237" y="1376912"/>
                  <a:pt x="5258171" y="1350597"/>
                </a:cubicBezTo>
                <a:cubicBezTo>
                  <a:pt x="5286105" y="1324281"/>
                  <a:pt x="5279063" y="1303605"/>
                  <a:pt x="5295965" y="1303605"/>
                </a:cubicBezTo>
                <a:cubicBezTo>
                  <a:pt x="5312866" y="1303605"/>
                  <a:pt x="5319439" y="1293267"/>
                  <a:pt x="5310988" y="1284808"/>
                </a:cubicBezTo>
                <a:cubicBezTo>
                  <a:pt x="5295894" y="1268657"/>
                  <a:pt x="5277983" y="1255363"/>
                  <a:pt x="5258171" y="1245570"/>
                </a:cubicBezTo>
                <a:cubicBezTo>
                  <a:pt x="5243618" y="1242516"/>
                  <a:pt x="5222022" y="1226068"/>
                  <a:pt x="5199486" y="1265072"/>
                </a:cubicBezTo>
                <a:cubicBezTo>
                  <a:pt x="5176951" y="1304075"/>
                  <a:pt x="5201130" y="1307599"/>
                  <a:pt x="5205120" y="1327806"/>
                </a:cubicBezTo>
                <a:cubicBezTo>
                  <a:pt x="5209111" y="1348012"/>
                  <a:pt x="5173900" y="1362815"/>
                  <a:pt x="5147609" y="1381612"/>
                </a:cubicBezTo>
                <a:cubicBezTo>
                  <a:pt x="5121318" y="1400408"/>
                  <a:pt x="5111459" y="1395709"/>
                  <a:pt x="5103478" y="1443406"/>
                </a:cubicBezTo>
                <a:cubicBezTo>
                  <a:pt x="5095497" y="1491103"/>
                  <a:pt x="5087515" y="1492747"/>
                  <a:pt x="5117093" y="1509195"/>
                </a:cubicBezTo>
                <a:cubicBezTo>
                  <a:pt x="5146670" y="1525642"/>
                  <a:pt x="5152304" y="1532690"/>
                  <a:pt x="5138689" y="1547963"/>
                </a:cubicBezTo>
                <a:cubicBezTo>
                  <a:pt x="5125074" y="1563235"/>
                  <a:pt x="5096201" y="1561590"/>
                  <a:pt x="5078595" y="1594955"/>
                </a:cubicBezTo>
                <a:cubicBezTo>
                  <a:pt x="5060990" y="1628319"/>
                  <a:pt x="5068267" y="1644766"/>
                  <a:pt x="5060990" y="1659803"/>
                </a:cubicBezTo>
                <a:cubicBezTo>
                  <a:pt x="5053713" y="1674841"/>
                  <a:pt x="5031412" y="1681420"/>
                  <a:pt x="5024840" y="1696457"/>
                </a:cubicBezTo>
                <a:cubicBezTo>
                  <a:pt x="5018267" y="1711495"/>
                  <a:pt x="5018502" y="1739690"/>
                  <a:pt x="4991272" y="1735225"/>
                </a:cubicBezTo>
                <a:cubicBezTo>
                  <a:pt x="4964042" y="1730761"/>
                  <a:pt x="4979300" y="1694107"/>
                  <a:pt x="4967798" y="1675546"/>
                </a:cubicBezTo>
                <a:cubicBezTo>
                  <a:pt x="4956296" y="1656984"/>
                  <a:pt x="4945967" y="1641242"/>
                  <a:pt x="4931648" y="1617981"/>
                </a:cubicBezTo>
                <a:cubicBezTo>
                  <a:pt x="4917329" y="1594720"/>
                  <a:pt x="4928597" y="1572399"/>
                  <a:pt x="4914747" y="1560416"/>
                </a:cubicBezTo>
                <a:cubicBezTo>
                  <a:pt x="4905639" y="1550521"/>
                  <a:pt x="4899817" y="1538045"/>
                  <a:pt x="4898080" y="1524702"/>
                </a:cubicBezTo>
                <a:lnTo>
                  <a:pt x="4893151" y="1535745"/>
                </a:lnTo>
                <a:cubicBezTo>
                  <a:pt x="4887752" y="1555174"/>
                  <a:pt x="4877587" y="1572941"/>
                  <a:pt x="4863573" y="1587436"/>
                </a:cubicBezTo>
                <a:cubicBezTo>
                  <a:pt x="4842775" y="1614156"/>
                  <a:pt x="4807588" y="1625119"/>
                  <a:pt x="4775311" y="1614926"/>
                </a:cubicBezTo>
                <a:cubicBezTo>
                  <a:pt x="4755358" y="1606703"/>
                  <a:pt x="4758645" y="1587436"/>
                  <a:pt x="4758645" y="1562765"/>
                </a:cubicBezTo>
                <a:cubicBezTo>
                  <a:pt x="4756555" y="1530689"/>
                  <a:pt x="4756555" y="1498509"/>
                  <a:pt x="4758645" y="1466432"/>
                </a:cubicBezTo>
                <a:cubicBezTo>
                  <a:pt x="4762870" y="1427664"/>
                  <a:pt x="4773903" y="1430483"/>
                  <a:pt x="4816390" y="1405108"/>
                </a:cubicBezTo>
                <a:cubicBezTo>
                  <a:pt x="4858879" y="1379732"/>
                  <a:pt x="4859583" y="1381612"/>
                  <a:pt x="4870146" y="1364929"/>
                </a:cubicBezTo>
                <a:cubicBezTo>
                  <a:pt x="4887517" y="1344542"/>
                  <a:pt x="4907118" y="1326178"/>
                  <a:pt x="4928597" y="1310184"/>
                </a:cubicBezTo>
                <a:cubicBezTo>
                  <a:pt x="4955568" y="1276697"/>
                  <a:pt x="4976812" y="1238991"/>
                  <a:pt x="4991507" y="1198578"/>
                </a:cubicBezTo>
                <a:cubicBezTo>
                  <a:pt x="5007469" y="1158165"/>
                  <a:pt x="5038455" y="1133494"/>
                  <a:pt x="5065919" y="1090262"/>
                </a:cubicBezTo>
                <a:cubicBezTo>
                  <a:pt x="5102961" y="1040789"/>
                  <a:pt x="5153383" y="1002960"/>
                  <a:pt x="5211223" y="981241"/>
                </a:cubicBezTo>
                <a:cubicBezTo>
                  <a:pt x="5276716" y="953516"/>
                  <a:pt x="5265683" y="950696"/>
                  <a:pt x="5281645" y="928845"/>
                </a:cubicBezTo>
                <a:cubicBezTo>
                  <a:pt x="5297608" y="906994"/>
                  <a:pt x="5303476" y="919916"/>
                  <a:pt x="5328593" y="914747"/>
                </a:cubicBezTo>
                <a:cubicBezTo>
                  <a:pt x="5353711" y="909578"/>
                  <a:pt x="5350189" y="914747"/>
                  <a:pt x="5324603" y="940123"/>
                </a:cubicBezTo>
                <a:cubicBezTo>
                  <a:pt x="5299016" y="965498"/>
                  <a:pt x="5287748" y="992519"/>
                  <a:pt x="5309345" y="972312"/>
                </a:cubicBezTo>
                <a:cubicBezTo>
                  <a:pt x="5330941" y="952106"/>
                  <a:pt x="5347842" y="928140"/>
                  <a:pt x="5381410" y="929785"/>
                </a:cubicBezTo>
                <a:cubicBezTo>
                  <a:pt x="5414978" y="931429"/>
                  <a:pt x="5401598" y="929785"/>
                  <a:pt x="5434461" y="944587"/>
                </a:cubicBezTo>
                <a:cubicBezTo>
                  <a:pt x="5467325" y="959389"/>
                  <a:pt x="5472724" y="961034"/>
                  <a:pt x="5454414" y="973017"/>
                </a:cubicBezTo>
                <a:cubicBezTo>
                  <a:pt x="5438945" y="980491"/>
                  <a:pt x="5421738" y="983579"/>
                  <a:pt x="5404649" y="981946"/>
                </a:cubicBezTo>
                <a:cubicBezTo>
                  <a:pt x="5412607" y="997958"/>
                  <a:pt x="5428193" y="1008776"/>
                  <a:pt x="5445963" y="1010611"/>
                </a:cubicBezTo>
                <a:cubicBezTo>
                  <a:pt x="5476480" y="1014370"/>
                  <a:pt x="5492911" y="987115"/>
                  <a:pt x="5513334" y="997218"/>
                </a:cubicBezTo>
                <a:cubicBezTo>
                  <a:pt x="5533756" y="1007321"/>
                  <a:pt x="5538921" y="1015075"/>
                  <a:pt x="5511691" y="1012725"/>
                </a:cubicBezTo>
                <a:cubicBezTo>
                  <a:pt x="5484461" y="1010376"/>
                  <a:pt x="5476480" y="1027763"/>
                  <a:pt x="5510047" y="1039746"/>
                </a:cubicBezTo>
                <a:cubicBezTo>
                  <a:pt x="5535916" y="1050211"/>
                  <a:pt x="5563216" y="1056707"/>
                  <a:pt x="5591033" y="1059012"/>
                </a:cubicBezTo>
                <a:cubicBezTo>
                  <a:pt x="5635164" y="1065121"/>
                  <a:pt x="5654413" y="1097076"/>
                  <a:pt x="5687980" y="1111408"/>
                </a:cubicBezTo>
                <a:cubicBezTo>
                  <a:pt x="5721548" y="1125741"/>
                  <a:pt x="5760984" y="1113523"/>
                  <a:pt x="5749717" y="1144303"/>
                </a:cubicBezTo>
                <a:cubicBezTo>
                  <a:pt x="5738450" y="1175082"/>
                  <a:pt x="5758402" y="1204687"/>
                  <a:pt x="5699952" y="1219020"/>
                </a:cubicBezTo>
                <a:cubicBezTo>
                  <a:pt x="5641502" y="1233352"/>
                  <a:pt x="5643145" y="1214555"/>
                  <a:pt x="5594319" y="1199518"/>
                </a:cubicBezTo>
                <a:cubicBezTo>
                  <a:pt x="5545493" y="1184481"/>
                  <a:pt x="5510986" y="1169678"/>
                  <a:pt x="5510986" y="1169678"/>
                </a:cubicBezTo>
                <a:cubicBezTo>
                  <a:pt x="5521644" y="1183334"/>
                  <a:pt x="5533404" y="1196066"/>
                  <a:pt x="5546197" y="1207742"/>
                </a:cubicBezTo>
                <a:cubicBezTo>
                  <a:pt x="5569671" y="1228653"/>
                  <a:pt x="5571080" y="1248155"/>
                  <a:pt x="5569671" y="1286218"/>
                </a:cubicBezTo>
                <a:cubicBezTo>
                  <a:pt x="5568263" y="1324281"/>
                  <a:pt x="5556995" y="1334620"/>
                  <a:pt x="5595493" y="1353416"/>
                </a:cubicBezTo>
                <a:cubicBezTo>
                  <a:pt x="5633990" y="1372213"/>
                  <a:pt x="5628356" y="1366809"/>
                  <a:pt x="5640328" y="1363755"/>
                </a:cubicBezTo>
                <a:cubicBezTo>
                  <a:pt x="5652300" y="1360700"/>
                  <a:pt x="5672253" y="1357176"/>
                  <a:pt x="5667558" y="1351067"/>
                </a:cubicBezTo>
                <a:cubicBezTo>
                  <a:pt x="5662863" y="1344958"/>
                  <a:pt x="5658638" y="1333915"/>
                  <a:pt x="5645962" y="1327571"/>
                </a:cubicBezTo>
                <a:cubicBezTo>
                  <a:pt x="5638497" y="1324928"/>
                  <a:pt x="5634600" y="1316737"/>
                  <a:pt x="5637253" y="1309275"/>
                </a:cubicBezTo>
                <a:cubicBezTo>
                  <a:pt x="5638685" y="1305200"/>
                  <a:pt x="5641901" y="1301993"/>
                  <a:pt x="5645962" y="1300551"/>
                </a:cubicBezTo>
                <a:cubicBezTo>
                  <a:pt x="5658873" y="1293972"/>
                  <a:pt x="5670844" y="1306659"/>
                  <a:pt x="5699013" y="1305015"/>
                </a:cubicBezTo>
                <a:cubicBezTo>
                  <a:pt x="5727182" y="1303370"/>
                  <a:pt x="5699013" y="1294677"/>
                  <a:pt x="5712628" y="1281519"/>
                </a:cubicBezTo>
                <a:cubicBezTo>
                  <a:pt x="5726243" y="1268361"/>
                  <a:pt x="5726947" y="1243221"/>
                  <a:pt x="5759576" y="1230533"/>
                </a:cubicBezTo>
                <a:cubicBezTo>
                  <a:pt x="5792205" y="1217845"/>
                  <a:pt x="5827651" y="1236642"/>
                  <a:pt x="5836571" y="1222309"/>
                </a:cubicBezTo>
                <a:cubicBezTo>
                  <a:pt x="5850233" y="1207610"/>
                  <a:pt x="5850233" y="1184847"/>
                  <a:pt x="5836571" y="1170148"/>
                </a:cubicBezTo>
                <a:cubicBezTo>
                  <a:pt x="5818026" y="1148532"/>
                  <a:pt x="5803707" y="1141013"/>
                  <a:pt x="5814740" y="1130440"/>
                </a:cubicBezTo>
                <a:cubicBezTo>
                  <a:pt x="5825773" y="1119867"/>
                  <a:pt x="5848542" y="1092377"/>
                  <a:pt x="5858871" y="1106944"/>
                </a:cubicBezTo>
                <a:cubicBezTo>
                  <a:pt x="5869200" y="1121512"/>
                  <a:pt x="5895725" y="1139838"/>
                  <a:pt x="5862157" y="1136784"/>
                </a:cubicBezTo>
                <a:cubicBezTo>
                  <a:pt x="5828590" y="1133729"/>
                  <a:pt x="5851594" y="1186830"/>
                  <a:pt x="5882110" y="1183776"/>
                </a:cubicBezTo>
                <a:cubicBezTo>
                  <a:pt x="5912627" y="1180721"/>
                  <a:pt x="5910279" y="1171088"/>
                  <a:pt x="5935161" y="1160280"/>
                </a:cubicBezTo>
                <a:cubicBezTo>
                  <a:pt x="5960044" y="1149472"/>
                  <a:pt x="6008870" y="1108589"/>
                  <a:pt x="6043142" y="1096606"/>
                </a:cubicBezTo>
                <a:cubicBezTo>
                  <a:pt x="6077414" y="1084623"/>
                  <a:pt x="6084926" y="1087677"/>
                  <a:pt x="6098540" y="1093786"/>
                </a:cubicBezTo>
                <a:cubicBezTo>
                  <a:pt x="6112531" y="1106190"/>
                  <a:pt x="6132179" y="1109890"/>
                  <a:pt x="6149714" y="1103420"/>
                </a:cubicBezTo>
                <a:cubicBezTo>
                  <a:pt x="6187507" y="1095901"/>
                  <a:pt x="6198540" y="1086972"/>
                  <a:pt x="6233986" y="1079924"/>
                </a:cubicBezTo>
                <a:cubicBezTo>
                  <a:pt x="6269431" y="1072875"/>
                  <a:pt x="6231403" y="1092612"/>
                  <a:pt x="6247600" y="1097781"/>
                </a:cubicBezTo>
                <a:cubicBezTo>
                  <a:pt x="6263798" y="1102950"/>
                  <a:pt x="6265206" y="1107414"/>
                  <a:pt x="6277178" y="1099190"/>
                </a:cubicBezTo>
                <a:cubicBezTo>
                  <a:pt x="6289150" y="1090967"/>
                  <a:pt x="6327647" y="1077574"/>
                  <a:pt x="6310041" y="1064181"/>
                </a:cubicBezTo>
                <a:cubicBezTo>
                  <a:pt x="6292436" y="1050789"/>
                  <a:pt x="6279525" y="1040685"/>
                  <a:pt x="6279525" y="1040685"/>
                </a:cubicBezTo>
                <a:cubicBezTo>
                  <a:pt x="6288469" y="1023296"/>
                  <a:pt x="6306990" y="1013005"/>
                  <a:pt x="6326473" y="1014605"/>
                </a:cubicBezTo>
                <a:cubicBezTo>
                  <a:pt x="6360041" y="1016955"/>
                  <a:pt x="6411449" y="1048204"/>
                  <a:pt x="6443843" y="1070760"/>
                </a:cubicBezTo>
                <a:cubicBezTo>
                  <a:pt x="6470627" y="1091561"/>
                  <a:pt x="6495110" y="1115196"/>
                  <a:pt x="6516847" y="1141248"/>
                </a:cubicBezTo>
                <a:cubicBezTo>
                  <a:pt x="6526096" y="1120529"/>
                  <a:pt x="6526941" y="1097022"/>
                  <a:pt x="6519195" y="1075694"/>
                </a:cubicBezTo>
                <a:cubicBezTo>
                  <a:pt x="6506989" y="1034577"/>
                  <a:pt x="6476707" y="1044210"/>
                  <a:pt x="6476707" y="1005207"/>
                </a:cubicBezTo>
                <a:cubicBezTo>
                  <a:pt x="6476707" y="966203"/>
                  <a:pt x="6448538" y="976777"/>
                  <a:pt x="6458162" y="949286"/>
                </a:cubicBezTo>
                <a:cubicBezTo>
                  <a:pt x="6467787" y="921796"/>
                  <a:pt x="6495017" y="910988"/>
                  <a:pt x="6502293" y="875979"/>
                </a:cubicBezTo>
                <a:cubicBezTo>
                  <a:pt x="6509570" y="840970"/>
                  <a:pt x="6515908" y="811835"/>
                  <a:pt x="6540791" y="811835"/>
                </a:cubicBezTo>
                <a:cubicBezTo>
                  <a:pt x="6565674" y="811835"/>
                  <a:pt x="6619194" y="819354"/>
                  <a:pt x="6619194" y="819354"/>
                </a:cubicBezTo>
                <a:cubicBezTo>
                  <a:pt x="6617410" y="846966"/>
                  <a:pt x="6610649" y="874029"/>
                  <a:pt x="6599241" y="899240"/>
                </a:cubicBezTo>
                <a:cubicBezTo>
                  <a:pt x="6579288" y="946232"/>
                  <a:pt x="6609570" y="952106"/>
                  <a:pt x="6604875" y="1010376"/>
                </a:cubicBezTo>
                <a:cubicBezTo>
                  <a:pt x="6600180" y="1068646"/>
                  <a:pt x="6599241" y="1076164"/>
                  <a:pt x="6612856" y="1089557"/>
                </a:cubicBezTo>
                <a:cubicBezTo>
                  <a:pt x="6626471" y="1102950"/>
                  <a:pt x="6652058" y="1119397"/>
                  <a:pt x="6642433" y="1144772"/>
                </a:cubicBezTo>
                <a:cubicBezTo>
                  <a:pt x="6636964" y="1171076"/>
                  <a:pt x="6617621" y="1192317"/>
                  <a:pt x="6591964" y="1200223"/>
                </a:cubicBezTo>
                <a:cubicBezTo>
                  <a:pt x="6556049" y="1214320"/>
                  <a:pt x="6510275" y="1206097"/>
                  <a:pt x="6527176" y="1217375"/>
                </a:cubicBezTo>
                <a:cubicBezTo>
                  <a:pt x="6546096" y="1229560"/>
                  <a:pt x="6567363" y="1237570"/>
                  <a:pt x="6589617" y="1240871"/>
                </a:cubicBezTo>
                <a:cubicBezTo>
                  <a:pt x="6613091" y="1244630"/>
                  <a:pt x="6601589" y="1239461"/>
                  <a:pt x="6620837" y="1223719"/>
                </a:cubicBezTo>
                <a:cubicBezTo>
                  <a:pt x="6640086" y="1207977"/>
                  <a:pt x="6683278" y="1176727"/>
                  <a:pt x="6681869" y="1161690"/>
                </a:cubicBezTo>
                <a:cubicBezTo>
                  <a:pt x="6680461" y="1146652"/>
                  <a:pt x="6656987" y="1123626"/>
                  <a:pt x="6672949" y="1112583"/>
                </a:cubicBezTo>
                <a:cubicBezTo>
                  <a:pt x="6688912" y="1101540"/>
                  <a:pt x="6695250" y="1084153"/>
                  <a:pt x="6719897" y="1098251"/>
                </a:cubicBezTo>
                <a:cubicBezTo>
                  <a:pt x="6744545" y="1112348"/>
                  <a:pt x="6768958" y="1165684"/>
                  <a:pt x="6768958" y="1163334"/>
                </a:cubicBezTo>
                <a:cubicBezTo>
                  <a:pt x="6766188" y="1133020"/>
                  <a:pt x="6754146" y="1104298"/>
                  <a:pt x="6734452" y="1081098"/>
                </a:cubicBezTo>
                <a:cubicBezTo>
                  <a:pt x="6704874" y="1051259"/>
                  <a:pt x="6655814" y="1079689"/>
                  <a:pt x="6655814" y="1053608"/>
                </a:cubicBezTo>
                <a:cubicBezTo>
                  <a:pt x="6655814" y="1027528"/>
                  <a:pt x="6669428" y="991579"/>
                  <a:pt x="6666377" y="963149"/>
                </a:cubicBezTo>
                <a:cubicBezTo>
                  <a:pt x="6663325" y="934719"/>
                  <a:pt x="6651823" y="906289"/>
                  <a:pt x="6670367" y="881853"/>
                </a:cubicBezTo>
                <a:cubicBezTo>
                  <a:pt x="6680696" y="869172"/>
                  <a:pt x="6687363" y="853893"/>
                  <a:pt x="6689616" y="837681"/>
                </a:cubicBezTo>
                <a:cubicBezTo>
                  <a:pt x="6694733" y="855789"/>
                  <a:pt x="6694897" y="874938"/>
                  <a:pt x="6690086" y="893131"/>
                </a:cubicBezTo>
                <a:cubicBezTo>
                  <a:pt x="6683748" y="922266"/>
                  <a:pt x="6693372" y="940123"/>
                  <a:pt x="6706987" y="940123"/>
                </a:cubicBezTo>
                <a:cubicBezTo>
                  <a:pt x="6720601" y="940123"/>
                  <a:pt x="6781634" y="940123"/>
                  <a:pt x="6748771" y="931194"/>
                </a:cubicBezTo>
                <a:cubicBezTo>
                  <a:pt x="6715907" y="922266"/>
                  <a:pt x="6706283" y="912398"/>
                  <a:pt x="6739146" y="894541"/>
                </a:cubicBezTo>
                <a:cubicBezTo>
                  <a:pt x="6772010" y="876684"/>
                  <a:pt x="6770367" y="888432"/>
                  <a:pt x="6818488" y="899710"/>
                </a:cubicBezTo>
                <a:cubicBezTo>
                  <a:pt x="6866610" y="910988"/>
                  <a:pt x="6877643" y="919211"/>
                  <a:pt x="6893605" y="918507"/>
                </a:cubicBezTo>
                <a:cubicBezTo>
                  <a:pt x="6909568" y="917802"/>
                  <a:pt x="6907455" y="916157"/>
                  <a:pt x="6901821" y="902059"/>
                </a:cubicBezTo>
                <a:cubicBezTo>
                  <a:pt x="6896727" y="887863"/>
                  <a:pt x="6886728" y="875951"/>
                  <a:pt x="6873652" y="868460"/>
                </a:cubicBezTo>
                <a:cubicBezTo>
                  <a:pt x="6858394" y="858592"/>
                  <a:pt x="6848066" y="870575"/>
                  <a:pt x="6843136" y="855772"/>
                </a:cubicBezTo>
                <a:cubicBezTo>
                  <a:pt x="6838206" y="840970"/>
                  <a:pt x="6829756" y="803376"/>
                  <a:pt x="6825530" y="789279"/>
                </a:cubicBezTo>
                <a:cubicBezTo>
                  <a:pt x="6821305" y="775181"/>
                  <a:pt x="6837737" y="786224"/>
                  <a:pt x="6863324" y="786224"/>
                </a:cubicBezTo>
                <a:cubicBezTo>
                  <a:pt x="6888910" y="786224"/>
                  <a:pt x="6958628" y="782465"/>
                  <a:pt x="7012384" y="781055"/>
                </a:cubicBezTo>
                <a:cubicBezTo>
                  <a:pt x="7066139" y="779646"/>
                  <a:pt x="7012384" y="723490"/>
                  <a:pt x="7009097" y="683782"/>
                </a:cubicBezTo>
                <a:cubicBezTo>
                  <a:pt x="7005811" y="644074"/>
                  <a:pt x="7108392" y="642899"/>
                  <a:pt x="7158861" y="635381"/>
                </a:cubicBezTo>
                <a:cubicBezTo>
                  <a:pt x="7227241" y="630707"/>
                  <a:pt x="7295245" y="621445"/>
                  <a:pt x="7362381" y="607655"/>
                </a:cubicBezTo>
                <a:cubicBezTo>
                  <a:pt x="7456277" y="585334"/>
                  <a:pt x="7395949" y="589093"/>
                  <a:pt x="7409329" y="562308"/>
                </a:cubicBezTo>
                <a:cubicBezTo>
                  <a:pt x="7422709" y="535523"/>
                  <a:pt x="7446183" y="530824"/>
                  <a:pt x="7474352" y="530824"/>
                </a:cubicBezTo>
                <a:cubicBezTo>
                  <a:pt x="7502520" y="530824"/>
                  <a:pt x="7528108" y="535993"/>
                  <a:pt x="7517544" y="539752"/>
                </a:cubicBezTo>
                <a:cubicBezTo>
                  <a:pt x="7506980" y="543511"/>
                  <a:pt x="7475995" y="559254"/>
                  <a:pt x="7524821" y="569592"/>
                </a:cubicBezTo>
                <a:cubicBezTo>
                  <a:pt x="7573647" y="579930"/>
                  <a:pt x="7560971" y="579225"/>
                  <a:pt x="7535150" y="588389"/>
                </a:cubicBezTo>
                <a:cubicBezTo>
                  <a:pt x="7509328" y="597552"/>
                  <a:pt x="7531159" y="613764"/>
                  <a:pt x="7580924" y="613764"/>
                </a:cubicBezTo>
                <a:cubicBezTo>
                  <a:pt x="7630689" y="613764"/>
                  <a:pt x="7600877" y="609300"/>
                  <a:pt x="7592895" y="592853"/>
                </a:cubicBezTo>
                <a:cubicBezTo>
                  <a:pt x="7584914" y="576406"/>
                  <a:pt x="7600172" y="582280"/>
                  <a:pt x="7641018" y="589093"/>
                </a:cubicBezTo>
                <a:cubicBezTo>
                  <a:pt x="7670712" y="590712"/>
                  <a:pt x="7698834" y="602874"/>
                  <a:pt x="7720360" y="623398"/>
                </a:cubicBezTo>
                <a:cubicBezTo>
                  <a:pt x="7742660" y="644309"/>
                  <a:pt x="7746651" y="639140"/>
                  <a:pt x="7754632" y="668275"/>
                </a:cubicBezTo>
                <a:cubicBezTo>
                  <a:pt x="7762613" y="697410"/>
                  <a:pt x="7754632" y="692946"/>
                  <a:pt x="7719421" y="719731"/>
                </a:cubicBezTo>
                <a:cubicBezTo>
                  <a:pt x="7684210" y="746516"/>
                  <a:pt x="7664257" y="746751"/>
                  <a:pt x="7614492" y="778001"/>
                </a:cubicBezTo>
                <a:cubicBezTo>
                  <a:pt x="7564727" y="809250"/>
                  <a:pt x="7576933" y="824993"/>
                  <a:pt x="7549703" y="846609"/>
                </a:cubicBezTo>
                <a:cubicBezTo>
                  <a:pt x="7522473" y="868225"/>
                  <a:pt x="7529750" y="861646"/>
                  <a:pt x="7587262" y="846609"/>
                </a:cubicBezTo>
                <a:cubicBezTo>
                  <a:pt x="7644773" y="831572"/>
                  <a:pt x="7676229" y="823113"/>
                  <a:pt x="7706040" y="824993"/>
                </a:cubicBezTo>
                <a:cubicBezTo>
                  <a:pt x="7735852" y="826872"/>
                  <a:pt x="7749937" y="839325"/>
                  <a:pt x="7772471" y="839325"/>
                </a:cubicBezTo>
                <a:cubicBezTo>
                  <a:pt x="7795265" y="842380"/>
                  <a:pt x="7818270" y="843637"/>
                  <a:pt x="7841251" y="843085"/>
                </a:cubicBezTo>
                <a:cubicBezTo>
                  <a:pt x="7911673" y="843085"/>
                  <a:pt x="7901344" y="843085"/>
                  <a:pt x="7875758" y="863056"/>
                </a:cubicBezTo>
                <a:cubicBezTo>
                  <a:pt x="7850171" y="883028"/>
                  <a:pt x="7880452" y="889372"/>
                  <a:pt x="7911907" y="889372"/>
                </a:cubicBezTo>
                <a:cubicBezTo>
                  <a:pt x="7944724" y="890626"/>
                  <a:pt x="7977587" y="889604"/>
                  <a:pt x="8010263" y="886317"/>
                </a:cubicBezTo>
                <a:cubicBezTo>
                  <a:pt x="8039136" y="881853"/>
                  <a:pt x="8014254" y="860237"/>
                  <a:pt x="8048761" y="858592"/>
                </a:cubicBezTo>
                <a:cubicBezTo>
                  <a:pt x="8083268" y="856947"/>
                  <a:pt x="8094535" y="854128"/>
                  <a:pt x="8131389" y="854128"/>
                </a:cubicBezTo>
                <a:cubicBezTo>
                  <a:pt x="8168243" y="854128"/>
                  <a:pt x="8156976" y="869165"/>
                  <a:pt x="8169887" y="882558"/>
                </a:cubicBezTo>
                <a:cubicBezTo>
                  <a:pt x="8182797" y="895950"/>
                  <a:pt x="8200168" y="904879"/>
                  <a:pt x="8188197" y="931899"/>
                </a:cubicBezTo>
                <a:cubicBezTo>
                  <a:pt x="8176225" y="958920"/>
                  <a:pt x="8169887" y="959389"/>
                  <a:pt x="8176929" y="996043"/>
                </a:cubicBezTo>
                <a:cubicBezTo>
                  <a:pt x="8183971" y="1032697"/>
                  <a:pt x="8202750" y="1037866"/>
                  <a:pt x="8225051" y="1044680"/>
                </a:cubicBezTo>
                <a:cubicBezTo>
                  <a:pt x="8247351" y="1051494"/>
                  <a:pt x="8248525" y="1011785"/>
                  <a:pt x="8269181" y="997688"/>
                </a:cubicBezTo>
                <a:cubicBezTo>
                  <a:pt x="8289839" y="983590"/>
                  <a:pt x="8295473" y="1024473"/>
                  <a:pt x="8320355" y="1018599"/>
                </a:cubicBezTo>
                <a:cubicBezTo>
                  <a:pt x="8345120" y="1013348"/>
                  <a:pt x="8370824" y="1014560"/>
                  <a:pt x="8395002" y="1022124"/>
                </a:cubicBezTo>
                <a:cubicBezTo>
                  <a:pt x="8417561" y="1030425"/>
                  <a:pt x="8442114" y="1031736"/>
                  <a:pt x="8465424" y="1025883"/>
                </a:cubicBezTo>
                <a:cubicBezTo>
                  <a:pt x="8495940" y="1019304"/>
                  <a:pt x="8486316" y="1007321"/>
                  <a:pt x="8475753" y="988759"/>
                </a:cubicBezTo>
                <a:cubicBezTo>
                  <a:pt x="8465189" y="970198"/>
                  <a:pt x="8464720" y="971372"/>
                  <a:pt x="8483969" y="952106"/>
                </a:cubicBezTo>
                <a:cubicBezTo>
                  <a:pt x="8503217" y="932839"/>
                  <a:pt x="8515893" y="942237"/>
                  <a:pt x="8577865" y="958685"/>
                </a:cubicBezTo>
                <a:cubicBezTo>
                  <a:pt x="8604179" y="966142"/>
                  <a:pt x="8630118" y="974925"/>
                  <a:pt x="8655564" y="985000"/>
                </a:cubicBezTo>
                <a:cubicBezTo>
                  <a:pt x="8682394" y="992072"/>
                  <a:pt x="8708192" y="1002575"/>
                  <a:pt x="8732323" y="1016250"/>
                </a:cubicBezTo>
                <a:cubicBezTo>
                  <a:pt x="8786079" y="1039746"/>
                  <a:pt x="8775751" y="1070055"/>
                  <a:pt x="8800398" y="1086738"/>
                </a:cubicBezTo>
                <a:cubicBezTo>
                  <a:pt x="8825046" y="1103420"/>
                  <a:pt x="8826924" y="1086738"/>
                  <a:pt x="8876688" y="1082273"/>
                </a:cubicBezTo>
                <a:cubicBezTo>
                  <a:pt x="8926453" y="1077809"/>
                  <a:pt x="8925515" y="1088147"/>
                  <a:pt x="8979974" y="1102480"/>
                </a:cubicBezTo>
                <a:cubicBezTo>
                  <a:pt x="9034434" y="1116812"/>
                  <a:pt x="9020115" y="1134434"/>
                  <a:pt x="9020115" y="1149472"/>
                </a:cubicBezTo>
                <a:cubicBezTo>
                  <a:pt x="9020115" y="1164509"/>
                  <a:pt x="9004856" y="1177197"/>
                  <a:pt x="9038425" y="1184481"/>
                </a:cubicBezTo>
                <a:cubicBezTo>
                  <a:pt x="9071992" y="1191764"/>
                  <a:pt x="9085373" y="1198813"/>
                  <a:pt x="9114480" y="1191294"/>
                </a:cubicBezTo>
                <a:cubicBezTo>
                  <a:pt x="9143588" y="1183776"/>
                  <a:pt x="9117767" y="1198813"/>
                  <a:pt x="9181850" y="1199518"/>
                </a:cubicBezTo>
                <a:cubicBezTo>
                  <a:pt x="9245935" y="1200223"/>
                  <a:pt x="9224338" y="1191999"/>
                  <a:pt x="9243587" y="1205392"/>
                </a:cubicBezTo>
                <a:cubicBezTo>
                  <a:pt x="9262836" y="1218785"/>
                  <a:pt x="9267061" y="1245805"/>
                  <a:pt x="9298986" y="1242751"/>
                </a:cubicBezTo>
                <a:cubicBezTo>
                  <a:pt x="9330911" y="1239696"/>
                  <a:pt x="9327624" y="1240636"/>
                  <a:pt x="9314948" y="1212911"/>
                </a:cubicBezTo>
                <a:cubicBezTo>
                  <a:pt x="9302272" y="1185186"/>
                  <a:pt x="9294056" y="1180721"/>
                  <a:pt x="9312601" y="1181661"/>
                </a:cubicBezTo>
                <a:cubicBezTo>
                  <a:pt x="9331145" y="1182601"/>
                  <a:pt x="9368469" y="1190590"/>
                  <a:pt x="9438187" y="1201868"/>
                </a:cubicBezTo>
                <a:cubicBezTo>
                  <a:pt x="9507905" y="1213146"/>
                  <a:pt x="9510252" y="1225364"/>
                  <a:pt x="9567294" y="1261547"/>
                </a:cubicBezTo>
                <a:cubicBezTo>
                  <a:pt x="9606730" y="1282926"/>
                  <a:pt x="9644993" y="1306457"/>
                  <a:pt x="9681847" y="1332035"/>
                </a:cubicBezTo>
                <a:cubicBezTo>
                  <a:pt x="9689030" y="1336739"/>
                  <a:pt x="9695579" y="1342348"/>
                  <a:pt x="9701330" y="1348717"/>
                </a:cubicBezTo>
                <a:cubicBezTo>
                  <a:pt x="9708771" y="1350747"/>
                  <a:pt x="9715955" y="1353666"/>
                  <a:pt x="9722692" y="1357411"/>
                </a:cubicBezTo>
                <a:cubicBezTo>
                  <a:pt x="9767527" y="1378322"/>
                  <a:pt x="9759546" y="1371508"/>
                  <a:pt x="9798043" y="1390305"/>
                </a:cubicBezTo>
                <a:cubicBezTo>
                  <a:pt x="9822925" y="1402842"/>
                  <a:pt x="9846517" y="1417795"/>
                  <a:pt x="9868465" y="1434947"/>
                </a:cubicBezTo>
                <a:cubicBezTo>
                  <a:pt x="9868465" y="1434947"/>
                  <a:pt x="9872456" y="1438942"/>
                  <a:pt x="9843583" y="1441996"/>
                </a:cubicBezTo>
                <a:close/>
                <a:moveTo>
                  <a:pt x="6105583" y="2200915"/>
                </a:moveTo>
                <a:cubicBezTo>
                  <a:pt x="6105583" y="2200915"/>
                  <a:pt x="6101123" y="2206789"/>
                  <a:pt x="6123658" y="2188697"/>
                </a:cubicBezTo>
                <a:cubicBezTo>
                  <a:pt x="6146193" y="2170605"/>
                  <a:pt x="6113095" y="2188697"/>
                  <a:pt x="6100184" y="2184233"/>
                </a:cubicBezTo>
                <a:cubicBezTo>
                  <a:pt x="6087273" y="2179769"/>
                  <a:pt x="6083282" y="2174600"/>
                  <a:pt x="6087273" y="2158152"/>
                </a:cubicBezTo>
                <a:cubicBezTo>
                  <a:pt x="6091263" y="2141705"/>
                  <a:pt x="6085630" y="2141705"/>
                  <a:pt x="6072015" y="2120089"/>
                </a:cubicBezTo>
                <a:cubicBezTo>
                  <a:pt x="6072015" y="2120089"/>
                  <a:pt x="6064973" y="2115625"/>
                  <a:pt x="6049715" y="2124553"/>
                </a:cubicBezTo>
                <a:cubicBezTo>
                  <a:pt x="6034457" y="2133482"/>
                  <a:pt x="6026241" y="2115625"/>
                  <a:pt x="6007227" y="2122439"/>
                </a:cubicBezTo>
                <a:cubicBezTo>
                  <a:pt x="5988213" y="2129252"/>
                  <a:pt x="5968730" y="2125963"/>
                  <a:pt x="5957462" y="2153688"/>
                </a:cubicBezTo>
                <a:cubicBezTo>
                  <a:pt x="5946194" y="2181413"/>
                  <a:pt x="5933988" y="2163321"/>
                  <a:pt x="5929528" y="2185878"/>
                </a:cubicBezTo>
                <a:cubicBezTo>
                  <a:pt x="5925068" y="2208434"/>
                  <a:pt x="5891969" y="2220182"/>
                  <a:pt x="5891969" y="2220182"/>
                </a:cubicBezTo>
                <a:cubicBezTo>
                  <a:pt x="5891969" y="2220182"/>
                  <a:pt x="5905584" y="2233574"/>
                  <a:pt x="5915443" y="2246262"/>
                </a:cubicBezTo>
                <a:cubicBezTo>
                  <a:pt x="5925302" y="2258950"/>
                  <a:pt x="5918730" y="2250726"/>
                  <a:pt x="5929058" y="2293254"/>
                </a:cubicBezTo>
                <a:cubicBezTo>
                  <a:pt x="5939387" y="2335782"/>
                  <a:pt x="5946899" y="2331317"/>
                  <a:pt x="5961218" y="2337426"/>
                </a:cubicBezTo>
                <a:cubicBezTo>
                  <a:pt x="5973964" y="2343277"/>
                  <a:pt x="5986288" y="2350020"/>
                  <a:pt x="5998072" y="2357633"/>
                </a:cubicBezTo>
                <a:cubicBezTo>
                  <a:pt x="5998072" y="2357633"/>
                  <a:pt x="5984457" y="2349409"/>
                  <a:pt x="5984457" y="2371731"/>
                </a:cubicBezTo>
                <a:cubicBezTo>
                  <a:pt x="5984457" y="2394052"/>
                  <a:pt x="5962861" y="2409794"/>
                  <a:pt x="5965208" y="2442218"/>
                </a:cubicBezTo>
                <a:cubicBezTo>
                  <a:pt x="5967556" y="2474643"/>
                  <a:pt x="5935631" y="2505657"/>
                  <a:pt x="5961218" y="2508712"/>
                </a:cubicBezTo>
                <a:cubicBezTo>
                  <a:pt x="5986804" y="2511766"/>
                  <a:pt x="5978823" y="2522809"/>
                  <a:pt x="6006992" y="2530328"/>
                </a:cubicBezTo>
                <a:cubicBezTo>
                  <a:pt x="6034339" y="2539210"/>
                  <a:pt x="6062978" y="2543486"/>
                  <a:pt x="6091733" y="2543016"/>
                </a:cubicBezTo>
                <a:cubicBezTo>
                  <a:pt x="6132578" y="2543016"/>
                  <a:pt x="6110277" y="2527274"/>
                  <a:pt x="6104644" y="2504248"/>
                </a:cubicBezTo>
                <a:cubicBezTo>
                  <a:pt x="6098987" y="2483524"/>
                  <a:pt x="6095512" y="2462260"/>
                  <a:pt x="6094315" y="2440809"/>
                </a:cubicBezTo>
                <a:cubicBezTo>
                  <a:pt x="6092672" y="2415433"/>
                  <a:pt x="6083048" y="2422012"/>
                  <a:pt x="6076475" y="2406270"/>
                </a:cubicBezTo>
                <a:cubicBezTo>
                  <a:pt x="6069902" y="2390527"/>
                  <a:pt x="6079761" y="2382774"/>
                  <a:pt x="6099949" y="2382774"/>
                </a:cubicBezTo>
                <a:cubicBezTo>
                  <a:pt x="6120137" y="2382774"/>
                  <a:pt x="6121545" y="2382774"/>
                  <a:pt x="6111217" y="2364917"/>
                </a:cubicBezTo>
                <a:cubicBezTo>
                  <a:pt x="6100888" y="2347060"/>
                  <a:pt x="6107226" y="2341421"/>
                  <a:pt x="6094315" y="2333667"/>
                </a:cubicBezTo>
                <a:cubicBezTo>
                  <a:pt x="6081405" y="2325914"/>
                  <a:pt x="6076006" y="2357163"/>
                  <a:pt x="6076006" y="2357163"/>
                </a:cubicBezTo>
                <a:cubicBezTo>
                  <a:pt x="6076006" y="2357163"/>
                  <a:pt x="6067789" y="2349644"/>
                  <a:pt x="6071076" y="2318160"/>
                </a:cubicBezTo>
                <a:cubicBezTo>
                  <a:pt x="6074362" y="2286675"/>
                  <a:pt x="6076710" y="2301713"/>
                  <a:pt x="6067085" y="2294664"/>
                </a:cubicBezTo>
                <a:cubicBezTo>
                  <a:pt x="6057461" y="2287615"/>
                  <a:pt x="6051827" y="2296074"/>
                  <a:pt x="6039151" y="2275162"/>
                </a:cubicBezTo>
                <a:cubicBezTo>
                  <a:pt x="6026476" y="2254251"/>
                  <a:pt x="6037509" y="2258715"/>
                  <a:pt x="6022250" y="2233339"/>
                </a:cubicBezTo>
                <a:cubicBezTo>
                  <a:pt x="6006992" y="2207964"/>
                  <a:pt x="6014973" y="2221356"/>
                  <a:pt x="6031874" y="2221356"/>
                </a:cubicBezTo>
                <a:cubicBezTo>
                  <a:pt x="6048776" y="2221356"/>
                  <a:pt x="6039855" y="2217597"/>
                  <a:pt x="6031874" y="2209609"/>
                </a:cubicBezTo>
                <a:cubicBezTo>
                  <a:pt x="6023893" y="2201620"/>
                  <a:pt x="6018260" y="2188697"/>
                  <a:pt x="6039855" y="2190107"/>
                </a:cubicBezTo>
                <a:cubicBezTo>
                  <a:pt x="6061452" y="2191517"/>
                  <a:pt x="6089621" y="2195981"/>
                  <a:pt x="6099949" y="2196921"/>
                </a:cubicBezTo>
                <a:cubicBezTo>
                  <a:pt x="6110277" y="2197861"/>
                  <a:pt x="6105583" y="2200915"/>
                  <a:pt x="6105583" y="2200915"/>
                </a:cubicBezTo>
                <a:close/>
                <a:moveTo>
                  <a:pt x="3116403" y="1049614"/>
                </a:moveTo>
                <a:cubicBezTo>
                  <a:pt x="3108892" y="1062302"/>
                  <a:pt x="3128844" y="1078749"/>
                  <a:pt x="3143398" y="1073110"/>
                </a:cubicBezTo>
                <a:cubicBezTo>
                  <a:pt x="3157952" y="1067471"/>
                  <a:pt x="3162412" y="1073110"/>
                  <a:pt x="3170628" y="1067236"/>
                </a:cubicBezTo>
                <a:cubicBezTo>
                  <a:pt x="3178844" y="1061362"/>
                  <a:pt x="3179783" y="1051024"/>
                  <a:pt x="3170628" y="1041625"/>
                </a:cubicBezTo>
                <a:cubicBezTo>
                  <a:pt x="3161473" y="1032227"/>
                  <a:pt x="3164760" y="1026588"/>
                  <a:pt x="3163117" y="1025413"/>
                </a:cubicBezTo>
                <a:cubicBezTo>
                  <a:pt x="3144103" y="1015310"/>
                  <a:pt x="3123915" y="1037631"/>
                  <a:pt x="3116403" y="1050319"/>
                </a:cubicBezTo>
                <a:close/>
                <a:moveTo>
                  <a:pt x="7077172" y="227256"/>
                </a:moveTo>
                <a:cubicBezTo>
                  <a:pt x="7055341" y="227256"/>
                  <a:pt x="7031398" y="228666"/>
                  <a:pt x="7051351" y="235480"/>
                </a:cubicBezTo>
                <a:cubicBezTo>
                  <a:pt x="7071303" y="242293"/>
                  <a:pt x="7063322" y="275658"/>
                  <a:pt x="7101820" y="257096"/>
                </a:cubicBezTo>
                <a:cubicBezTo>
                  <a:pt x="7140317" y="238534"/>
                  <a:pt x="7132336" y="236889"/>
                  <a:pt x="7158861" y="225611"/>
                </a:cubicBezTo>
                <a:cubicBezTo>
                  <a:pt x="7185387" y="214333"/>
                  <a:pt x="7169894" y="219737"/>
                  <a:pt x="7137969" y="211514"/>
                </a:cubicBezTo>
                <a:cubicBezTo>
                  <a:pt x="7118017" y="206110"/>
                  <a:pt x="7098768" y="226316"/>
                  <a:pt x="7077172" y="227021"/>
                </a:cubicBezTo>
                <a:close/>
              </a:path>
            </a:pathLst>
          </a:custGeom>
          <a:solidFill>
            <a:srgbClr val="F2F2F2">
              <a:alpha val="76078"/>
            </a:srgbClr>
          </a:solidFill>
          <a:ln w="23462" cap="flat">
            <a:no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E34768E0-C3F3-7042-95CD-96E6710D6345}"/>
              </a:ext>
            </a:extLst>
          </p:cNvPr>
          <p:cNvSpPr/>
          <p:nvPr/>
        </p:nvSpPr>
        <p:spPr>
          <a:xfrm>
            <a:off x="6226500" y="506986"/>
            <a:ext cx="2456762" cy="2458767"/>
          </a:xfrm>
          <a:custGeom>
            <a:avLst/>
            <a:gdLst>
              <a:gd name="connsiteX0" fmla="*/ 2436260 w 2456762"/>
              <a:gd name="connsiteY0" fmla="*/ 2458759 h 2458767"/>
              <a:gd name="connsiteX1" fmla="*/ 2422273 w 2456762"/>
              <a:gd name="connsiteY1" fmla="*/ 2452979 h 2458767"/>
              <a:gd name="connsiteX2" fmla="*/ 1765553 w 2456762"/>
              <a:gd name="connsiteY2" fmla="*/ 1795634 h 2458767"/>
              <a:gd name="connsiteX3" fmla="*/ 1765531 w 2456762"/>
              <a:gd name="connsiteY3" fmla="*/ 1767652 h 2458767"/>
              <a:gd name="connsiteX4" fmla="*/ 1765553 w 2456762"/>
              <a:gd name="connsiteY4" fmla="*/ 1767623 h 2458767"/>
              <a:gd name="connsiteX5" fmla="*/ 1765708 w 2456762"/>
              <a:gd name="connsiteY5" fmla="*/ 335614 h 2458767"/>
              <a:gd name="connsiteX6" fmla="*/ 335555 w 2456762"/>
              <a:gd name="connsiteY6" fmla="*/ 335448 h 2458767"/>
              <a:gd name="connsiteX7" fmla="*/ 335391 w 2456762"/>
              <a:gd name="connsiteY7" fmla="*/ 1767459 h 2458767"/>
              <a:gd name="connsiteX8" fmla="*/ 335555 w 2456762"/>
              <a:gd name="connsiteY8" fmla="*/ 1767623 h 2458767"/>
              <a:gd name="connsiteX9" fmla="*/ 335555 w 2456762"/>
              <a:gd name="connsiteY9" fmla="*/ 1795634 h 2458767"/>
              <a:gd name="connsiteX10" fmla="*/ 307581 w 2456762"/>
              <a:gd name="connsiteY10" fmla="*/ 1795634 h 2458767"/>
              <a:gd name="connsiteX11" fmla="*/ 307832 w 2456762"/>
              <a:gd name="connsiteY11" fmla="*/ 307978 h 2458767"/>
              <a:gd name="connsiteX12" fmla="*/ 1793571 w 2456762"/>
              <a:gd name="connsiteY12" fmla="*/ 308229 h 2458767"/>
              <a:gd name="connsiteX13" fmla="*/ 1807291 w 2456762"/>
              <a:gd name="connsiteY13" fmla="*/ 1781629 h 2458767"/>
              <a:gd name="connsiteX14" fmla="*/ 2451135 w 2456762"/>
              <a:gd name="connsiteY14" fmla="*/ 2424969 h 2458767"/>
              <a:gd name="connsiteX15" fmla="*/ 2451135 w 2456762"/>
              <a:gd name="connsiteY15" fmla="*/ 2452979 h 2458767"/>
              <a:gd name="connsiteX16" fmla="*/ 2436260 w 2456762"/>
              <a:gd name="connsiteY16" fmla="*/ 2458759 h 245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6762" h="2458767">
                <a:moveTo>
                  <a:pt x="2436260" y="2458759"/>
                </a:moveTo>
                <a:cubicBezTo>
                  <a:pt x="2431020" y="2458759"/>
                  <a:pt x="2425980" y="2456692"/>
                  <a:pt x="2422273" y="2452979"/>
                </a:cubicBezTo>
                <a:lnTo>
                  <a:pt x="1765553" y="1795634"/>
                </a:lnTo>
                <a:cubicBezTo>
                  <a:pt x="1757827" y="1787915"/>
                  <a:pt x="1757804" y="1775389"/>
                  <a:pt x="1765531" y="1767652"/>
                </a:cubicBezTo>
                <a:cubicBezTo>
                  <a:pt x="1765531" y="1767643"/>
                  <a:pt x="1765553" y="1767632"/>
                  <a:pt x="1765553" y="1767623"/>
                </a:cubicBezTo>
                <a:cubicBezTo>
                  <a:pt x="2160517" y="1372231"/>
                  <a:pt x="2160606" y="731098"/>
                  <a:pt x="1765708" y="335614"/>
                </a:cubicBezTo>
                <a:cubicBezTo>
                  <a:pt x="1370833" y="-59870"/>
                  <a:pt x="730520" y="-59945"/>
                  <a:pt x="335555" y="335448"/>
                </a:cubicBezTo>
                <a:cubicBezTo>
                  <a:pt x="-59418" y="730842"/>
                  <a:pt x="-59494" y="1371973"/>
                  <a:pt x="335391" y="1767459"/>
                </a:cubicBezTo>
                <a:cubicBezTo>
                  <a:pt x="335444" y="1767515"/>
                  <a:pt x="335500" y="1767568"/>
                  <a:pt x="335555" y="1767623"/>
                </a:cubicBezTo>
                <a:cubicBezTo>
                  <a:pt x="343279" y="1775357"/>
                  <a:pt x="343279" y="1787900"/>
                  <a:pt x="335555" y="1795634"/>
                </a:cubicBezTo>
                <a:cubicBezTo>
                  <a:pt x="327831" y="1803367"/>
                  <a:pt x="315305" y="1803367"/>
                  <a:pt x="307581" y="1795634"/>
                </a:cubicBezTo>
                <a:cubicBezTo>
                  <a:pt x="-102624" y="1384760"/>
                  <a:pt x="-102513" y="718713"/>
                  <a:pt x="307832" y="307978"/>
                </a:cubicBezTo>
                <a:cubicBezTo>
                  <a:pt x="718176" y="-102757"/>
                  <a:pt x="1383354" y="-102645"/>
                  <a:pt x="1793571" y="308229"/>
                </a:cubicBezTo>
                <a:cubicBezTo>
                  <a:pt x="2198282" y="713596"/>
                  <a:pt x="2204387" y="1368774"/>
                  <a:pt x="1807291" y="1781629"/>
                </a:cubicBezTo>
                <a:lnTo>
                  <a:pt x="2451135" y="2424969"/>
                </a:lnTo>
                <a:cubicBezTo>
                  <a:pt x="2458639" y="2432794"/>
                  <a:pt x="2458639" y="2445154"/>
                  <a:pt x="2451135" y="2452979"/>
                </a:cubicBezTo>
                <a:cubicBezTo>
                  <a:pt x="2447160" y="2456825"/>
                  <a:pt x="2441788" y="2458915"/>
                  <a:pt x="2436260" y="2458759"/>
                </a:cubicBezTo>
                <a:close/>
              </a:path>
            </a:pathLst>
          </a:custGeom>
          <a:solidFill>
            <a:schemeClr val="accent1">
              <a:lumMod val="75000"/>
            </a:schemeClr>
          </a:solidFill>
          <a:ln w="22189" cap="flat">
            <a:noFill/>
            <a:prstDash val="solid"/>
            <a:miter/>
          </a:ln>
          <a:effectLst>
            <a:outerShdw blurRad="63500" dist="38100" dir="2700000" algn="tl" rotWithShape="0">
              <a:prstClr val="black">
                <a:alpha val="22000"/>
              </a:prstClr>
            </a:outerShdw>
          </a:effectLst>
        </p:spPr>
        <p:txBody>
          <a:bodyPr rtlCol="0" anchor="ctr"/>
          <a:lstStyle/>
          <a:p>
            <a:endParaRPr lang="en-US"/>
          </a:p>
        </p:txBody>
      </p:sp>
      <p:sp>
        <p:nvSpPr>
          <p:cNvPr id="8" name="Freeform 7">
            <a:extLst>
              <a:ext uri="{FF2B5EF4-FFF2-40B4-BE49-F238E27FC236}">
                <a16:creationId xmlns:a16="http://schemas.microsoft.com/office/drawing/2014/main" id="{065AD428-EF59-FE45-B269-7024F7ADFECA}"/>
              </a:ext>
            </a:extLst>
          </p:cNvPr>
          <p:cNvSpPr/>
          <p:nvPr/>
        </p:nvSpPr>
        <p:spPr>
          <a:xfrm>
            <a:off x="8455398" y="2738775"/>
            <a:ext cx="237333" cy="237417"/>
          </a:xfrm>
          <a:custGeom>
            <a:avLst/>
            <a:gdLst>
              <a:gd name="connsiteX0" fmla="*/ 0 w 237333"/>
              <a:gd name="connsiteY0" fmla="*/ 228748 h 237417"/>
              <a:gd name="connsiteX1" fmla="*/ 1554 w 237333"/>
              <a:gd name="connsiteY1" fmla="*/ 189179 h 237417"/>
              <a:gd name="connsiteX2" fmla="*/ 196261 w 237333"/>
              <a:gd name="connsiteY2" fmla="*/ 196515 h 237417"/>
              <a:gd name="connsiteX3" fmla="*/ 189156 w 237333"/>
              <a:gd name="connsiteY3" fmla="*/ 1334 h 237417"/>
              <a:gd name="connsiteX4" fmla="*/ 228675 w 237333"/>
              <a:gd name="connsiteY4" fmla="*/ 0 h 237417"/>
              <a:gd name="connsiteX5" fmla="*/ 237334 w 237333"/>
              <a:gd name="connsiteY5" fmla="*/ 237418 h 237417"/>
              <a:gd name="connsiteX6" fmla="*/ 0 w 237333"/>
              <a:gd name="connsiteY6" fmla="*/ 228748 h 237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333" h="237417">
                <a:moveTo>
                  <a:pt x="0" y="228748"/>
                </a:moveTo>
                <a:lnTo>
                  <a:pt x="1554" y="189179"/>
                </a:lnTo>
                <a:lnTo>
                  <a:pt x="196261" y="196515"/>
                </a:lnTo>
                <a:lnTo>
                  <a:pt x="189156" y="1334"/>
                </a:lnTo>
                <a:lnTo>
                  <a:pt x="228675" y="0"/>
                </a:lnTo>
                <a:lnTo>
                  <a:pt x="237334" y="237418"/>
                </a:lnTo>
                <a:lnTo>
                  <a:pt x="0" y="228748"/>
                </a:lnTo>
                <a:close/>
              </a:path>
            </a:pathLst>
          </a:custGeom>
          <a:solidFill>
            <a:schemeClr val="accent1">
              <a:lumMod val="75000"/>
            </a:schemeClr>
          </a:solidFill>
          <a:ln w="22189" cap="flat">
            <a:noFill/>
            <a:prstDash val="solid"/>
            <a:miter/>
          </a:ln>
          <a:effectLst>
            <a:outerShdw blurRad="152400" dist="38100" dir="2700000" algn="tl" rotWithShape="0">
              <a:prstClr val="black">
                <a:alpha val="40000"/>
              </a:prstClr>
            </a:outerShdw>
          </a:effectLst>
        </p:spPr>
        <p:txBody>
          <a:bodyPr rtlCol="0" anchor="ctr"/>
          <a:lstStyle/>
          <a:p>
            <a:endParaRPr lang="en-US"/>
          </a:p>
        </p:txBody>
      </p:sp>
      <p:sp>
        <p:nvSpPr>
          <p:cNvPr id="9" name="Freeform 8">
            <a:extLst>
              <a:ext uri="{FF2B5EF4-FFF2-40B4-BE49-F238E27FC236}">
                <a16:creationId xmlns:a16="http://schemas.microsoft.com/office/drawing/2014/main" id="{D87DEC2D-EAF8-3B45-BB0C-24006DE24A2A}"/>
              </a:ext>
            </a:extLst>
          </p:cNvPr>
          <p:cNvSpPr/>
          <p:nvPr/>
        </p:nvSpPr>
        <p:spPr>
          <a:xfrm>
            <a:off x="8052807" y="1997308"/>
            <a:ext cx="2455442" cy="2458746"/>
          </a:xfrm>
          <a:custGeom>
            <a:avLst/>
            <a:gdLst>
              <a:gd name="connsiteX0" fmla="*/ 19615 w 2455442"/>
              <a:gd name="connsiteY0" fmla="*/ 2458747 h 2458746"/>
              <a:gd name="connsiteX1" fmla="*/ 5628 w 2455442"/>
              <a:gd name="connsiteY1" fmla="*/ 2452967 h 2458746"/>
              <a:gd name="connsiteX2" fmla="*/ 5628 w 2455442"/>
              <a:gd name="connsiteY2" fmla="*/ 2424957 h 2458746"/>
              <a:gd name="connsiteX3" fmla="*/ 662126 w 2455442"/>
              <a:gd name="connsiteY3" fmla="*/ 1767833 h 2458746"/>
              <a:gd name="connsiteX4" fmla="*/ 690100 w 2455442"/>
              <a:gd name="connsiteY4" fmla="*/ 1767833 h 2458746"/>
              <a:gd name="connsiteX5" fmla="*/ 2120253 w 2455442"/>
              <a:gd name="connsiteY5" fmla="*/ 1767989 h 2458746"/>
              <a:gd name="connsiteX6" fmla="*/ 2120431 w 2455442"/>
              <a:gd name="connsiteY6" fmla="*/ 335989 h 2458746"/>
              <a:gd name="connsiteX7" fmla="*/ 690255 w 2455442"/>
              <a:gd name="connsiteY7" fmla="*/ 335824 h 2458746"/>
              <a:gd name="connsiteX8" fmla="*/ 690100 w 2455442"/>
              <a:gd name="connsiteY8" fmla="*/ 335989 h 2458746"/>
              <a:gd name="connsiteX9" fmla="*/ 662126 w 2455442"/>
              <a:gd name="connsiteY9" fmla="*/ 335989 h 2458746"/>
              <a:gd name="connsiteX10" fmla="*/ 662104 w 2455442"/>
              <a:gd name="connsiteY10" fmla="*/ 308010 h 2458746"/>
              <a:gd name="connsiteX11" fmla="*/ 662126 w 2455442"/>
              <a:gd name="connsiteY11" fmla="*/ 307979 h 2458746"/>
              <a:gd name="connsiteX12" fmla="*/ 2147871 w 2455442"/>
              <a:gd name="connsiteY12" fmla="*/ 308230 h 2458746"/>
              <a:gd name="connsiteX13" fmla="*/ 2147605 w 2455442"/>
              <a:gd name="connsiteY13" fmla="*/ 1795888 h 2458746"/>
              <a:gd name="connsiteX14" fmla="*/ 676113 w 2455442"/>
              <a:gd name="connsiteY14" fmla="*/ 1809626 h 2458746"/>
              <a:gd name="connsiteX15" fmla="*/ 32714 w 2455442"/>
              <a:gd name="connsiteY15" fmla="*/ 2452967 h 2458746"/>
              <a:gd name="connsiteX16" fmla="*/ 19615 w 2455442"/>
              <a:gd name="connsiteY16" fmla="*/ 2458747 h 245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5442" h="2458746">
                <a:moveTo>
                  <a:pt x="19615" y="2458747"/>
                </a:moveTo>
                <a:cubicBezTo>
                  <a:pt x="14375" y="2458747"/>
                  <a:pt x="9336" y="2456679"/>
                  <a:pt x="5628" y="2452967"/>
                </a:cubicBezTo>
                <a:cubicBezTo>
                  <a:pt x="-1876" y="2445142"/>
                  <a:pt x="-1876" y="2432782"/>
                  <a:pt x="5628" y="2424957"/>
                </a:cubicBezTo>
                <a:lnTo>
                  <a:pt x="662126" y="1767833"/>
                </a:lnTo>
                <a:cubicBezTo>
                  <a:pt x="669941" y="1760320"/>
                  <a:pt x="682285" y="1760320"/>
                  <a:pt x="690100" y="1767833"/>
                </a:cubicBezTo>
                <a:cubicBezTo>
                  <a:pt x="1084975" y="2163308"/>
                  <a:pt x="1725288" y="2163397"/>
                  <a:pt x="2120253" y="1767989"/>
                </a:cubicBezTo>
                <a:cubicBezTo>
                  <a:pt x="2515239" y="1372603"/>
                  <a:pt x="2515306" y="731472"/>
                  <a:pt x="2120431" y="335989"/>
                </a:cubicBezTo>
                <a:cubicBezTo>
                  <a:pt x="1725555" y="-59495"/>
                  <a:pt x="1085242" y="-59568"/>
                  <a:pt x="690255" y="335824"/>
                </a:cubicBezTo>
                <a:cubicBezTo>
                  <a:pt x="690211" y="335877"/>
                  <a:pt x="690144" y="335933"/>
                  <a:pt x="690100" y="335989"/>
                </a:cubicBezTo>
                <a:cubicBezTo>
                  <a:pt x="682285" y="343498"/>
                  <a:pt x="669941" y="343498"/>
                  <a:pt x="662126" y="335989"/>
                </a:cubicBezTo>
                <a:cubicBezTo>
                  <a:pt x="654400" y="328270"/>
                  <a:pt x="654378" y="315744"/>
                  <a:pt x="662104" y="308010"/>
                </a:cubicBezTo>
                <a:cubicBezTo>
                  <a:pt x="662104" y="307999"/>
                  <a:pt x="662126" y="307990"/>
                  <a:pt x="662126" y="307979"/>
                </a:cubicBezTo>
                <a:cubicBezTo>
                  <a:pt x="1072476" y="-102757"/>
                  <a:pt x="1737655" y="-102646"/>
                  <a:pt x="2147871" y="308230"/>
                </a:cubicBezTo>
                <a:cubicBezTo>
                  <a:pt x="2558066" y="719103"/>
                  <a:pt x="2557955" y="1385141"/>
                  <a:pt x="2147605" y="1795888"/>
                </a:cubicBezTo>
                <a:cubicBezTo>
                  <a:pt x="1742761" y="2201121"/>
                  <a:pt x="1088439" y="2207235"/>
                  <a:pt x="676113" y="1809626"/>
                </a:cubicBezTo>
                <a:lnTo>
                  <a:pt x="32714" y="2452967"/>
                </a:lnTo>
                <a:cubicBezTo>
                  <a:pt x="29273" y="2456546"/>
                  <a:pt x="24566" y="2458614"/>
                  <a:pt x="19615" y="2458747"/>
                </a:cubicBezTo>
                <a:close/>
              </a:path>
            </a:pathLst>
          </a:custGeom>
          <a:solidFill>
            <a:schemeClr val="accent5"/>
          </a:solidFill>
          <a:ln w="22189" cap="flat">
            <a:noFill/>
            <a:prstDash val="solid"/>
            <a:miter/>
          </a:ln>
          <a:effectLst>
            <a:outerShdw blurRad="63500" dist="38100" dir="2700000" algn="tl" rotWithShape="0">
              <a:prstClr val="black">
                <a:alpha val="22000"/>
              </a:prstClr>
            </a:outerShdw>
          </a:effectLst>
        </p:spPr>
        <p:txBody>
          <a:bodyPr rtlCol="0" anchor="ctr"/>
          <a:lstStyle/>
          <a:p>
            <a:endParaRPr lang="en-US"/>
          </a:p>
        </p:txBody>
      </p:sp>
      <p:sp>
        <p:nvSpPr>
          <p:cNvPr id="10" name="Freeform 9">
            <a:extLst>
              <a:ext uri="{FF2B5EF4-FFF2-40B4-BE49-F238E27FC236}">
                <a16:creationId xmlns:a16="http://schemas.microsoft.com/office/drawing/2014/main" id="{96910CAD-4E5A-9545-90D9-773E11276427}"/>
              </a:ext>
            </a:extLst>
          </p:cNvPr>
          <p:cNvSpPr/>
          <p:nvPr/>
        </p:nvSpPr>
        <p:spPr>
          <a:xfrm>
            <a:off x="8042228" y="4229085"/>
            <a:ext cx="237111" cy="237640"/>
          </a:xfrm>
          <a:custGeom>
            <a:avLst/>
            <a:gdLst>
              <a:gd name="connsiteX0" fmla="*/ 8659 w 237111"/>
              <a:gd name="connsiteY0" fmla="*/ 0 h 237640"/>
              <a:gd name="connsiteX1" fmla="*/ 48177 w 237111"/>
              <a:gd name="connsiteY1" fmla="*/ 1334 h 237640"/>
              <a:gd name="connsiteX2" fmla="*/ 41073 w 237111"/>
              <a:gd name="connsiteY2" fmla="*/ 196515 h 237640"/>
              <a:gd name="connsiteX3" fmla="*/ 235780 w 237111"/>
              <a:gd name="connsiteY3" fmla="*/ 189401 h 237640"/>
              <a:gd name="connsiteX4" fmla="*/ 237112 w 237111"/>
              <a:gd name="connsiteY4" fmla="*/ 228971 h 237640"/>
              <a:gd name="connsiteX5" fmla="*/ 0 w 237111"/>
              <a:gd name="connsiteY5" fmla="*/ 237640 h 237640"/>
              <a:gd name="connsiteX6" fmla="*/ 8659 w 237111"/>
              <a:gd name="connsiteY6" fmla="*/ 0 h 23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111" h="237640">
                <a:moveTo>
                  <a:pt x="8659" y="0"/>
                </a:moveTo>
                <a:lnTo>
                  <a:pt x="48177" y="1334"/>
                </a:lnTo>
                <a:lnTo>
                  <a:pt x="41073" y="196515"/>
                </a:lnTo>
                <a:lnTo>
                  <a:pt x="235780" y="189401"/>
                </a:lnTo>
                <a:lnTo>
                  <a:pt x="237112" y="228971"/>
                </a:lnTo>
                <a:lnTo>
                  <a:pt x="0" y="237640"/>
                </a:lnTo>
                <a:lnTo>
                  <a:pt x="8659" y="0"/>
                </a:lnTo>
                <a:close/>
              </a:path>
            </a:pathLst>
          </a:custGeom>
          <a:solidFill>
            <a:schemeClr val="accent5"/>
          </a:solidFill>
          <a:ln w="22189" cap="flat">
            <a:noFill/>
            <a:prstDash val="solid"/>
            <a:miter/>
          </a:ln>
          <a:effectLst>
            <a:outerShdw blurRad="152400" dist="38100" dir="2700000" algn="tl" rotWithShape="0">
              <a:prstClr val="black">
                <a:alpha val="40000"/>
              </a:prstClr>
            </a:outerShdw>
          </a:effectLst>
        </p:spPr>
        <p:txBody>
          <a:bodyPr rtlCol="0" anchor="ctr"/>
          <a:lstStyle/>
          <a:p>
            <a:endParaRPr lang="en-US"/>
          </a:p>
        </p:txBody>
      </p:sp>
      <p:sp>
        <p:nvSpPr>
          <p:cNvPr id="11" name="Freeform 10">
            <a:extLst>
              <a:ext uri="{FF2B5EF4-FFF2-40B4-BE49-F238E27FC236}">
                <a16:creationId xmlns:a16="http://schemas.microsoft.com/office/drawing/2014/main" id="{1CE75B26-E9E0-0C41-9FD2-1EDF5BA66761}"/>
              </a:ext>
            </a:extLst>
          </p:cNvPr>
          <p:cNvSpPr/>
          <p:nvPr/>
        </p:nvSpPr>
        <p:spPr>
          <a:xfrm>
            <a:off x="6537382" y="3868275"/>
            <a:ext cx="2455627" cy="2458891"/>
          </a:xfrm>
          <a:custGeom>
            <a:avLst/>
            <a:gdLst>
              <a:gd name="connsiteX0" fmla="*/ 1405161 w 2455627"/>
              <a:gd name="connsiteY0" fmla="*/ 2458892 h 2458891"/>
              <a:gd name="connsiteX1" fmla="*/ 354341 w 2455627"/>
              <a:gd name="connsiteY1" fmla="*/ 1407206 h 2458891"/>
              <a:gd name="connsiteX2" fmla="*/ 648313 w 2455627"/>
              <a:gd name="connsiteY2" fmla="*/ 677145 h 2458891"/>
              <a:gd name="connsiteX3" fmla="*/ 5802 w 2455627"/>
              <a:gd name="connsiteY3" fmla="*/ 33804 h 2458891"/>
              <a:gd name="connsiteX4" fmla="*/ 5771 w 2455627"/>
              <a:gd name="connsiteY4" fmla="*/ 5816 h 2458891"/>
              <a:gd name="connsiteX5" fmla="*/ 5802 w 2455627"/>
              <a:gd name="connsiteY5" fmla="*/ 5794 h 2458891"/>
              <a:gd name="connsiteX6" fmla="*/ 33431 w 2455627"/>
              <a:gd name="connsiteY6" fmla="*/ 5661 h 2458891"/>
              <a:gd name="connsiteX7" fmla="*/ 33554 w 2455627"/>
              <a:gd name="connsiteY7" fmla="*/ 5794 h 2458891"/>
              <a:gd name="connsiteX8" fmla="*/ 690051 w 2455627"/>
              <a:gd name="connsiteY8" fmla="*/ 662028 h 2458891"/>
              <a:gd name="connsiteX9" fmla="*/ 690074 w 2455627"/>
              <a:gd name="connsiteY9" fmla="*/ 690016 h 2458891"/>
              <a:gd name="connsiteX10" fmla="*/ 690051 w 2455627"/>
              <a:gd name="connsiteY10" fmla="*/ 690038 h 2458891"/>
              <a:gd name="connsiteX11" fmla="*/ 689896 w 2455627"/>
              <a:gd name="connsiteY11" fmla="*/ 2122039 h 2458891"/>
              <a:gd name="connsiteX12" fmla="*/ 2120049 w 2455627"/>
              <a:gd name="connsiteY12" fmla="*/ 2122216 h 2458891"/>
              <a:gd name="connsiteX13" fmla="*/ 2120204 w 2455627"/>
              <a:gd name="connsiteY13" fmla="*/ 690194 h 2458891"/>
              <a:gd name="connsiteX14" fmla="*/ 2120049 w 2455627"/>
              <a:gd name="connsiteY14" fmla="*/ 690038 h 2458891"/>
              <a:gd name="connsiteX15" fmla="*/ 2120027 w 2455627"/>
              <a:gd name="connsiteY15" fmla="*/ 662051 h 2458891"/>
              <a:gd name="connsiteX16" fmla="*/ 2120049 w 2455627"/>
              <a:gd name="connsiteY16" fmla="*/ 662028 h 2458891"/>
              <a:gd name="connsiteX17" fmla="*/ 2148023 w 2455627"/>
              <a:gd name="connsiteY17" fmla="*/ 662028 h 2458891"/>
              <a:gd name="connsiteX18" fmla="*/ 2147690 w 2455627"/>
              <a:gd name="connsiteY18" fmla="*/ 2150004 h 2458891"/>
              <a:gd name="connsiteX19" fmla="*/ 1405161 w 2455627"/>
              <a:gd name="connsiteY19" fmla="*/ 2458003 h 2458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55627" h="2458891">
                <a:moveTo>
                  <a:pt x="1405161" y="2458892"/>
                </a:moveTo>
                <a:cubicBezTo>
                  <a:pt x="824948" y="2459026"/>
                  <a:pt x="354476" y="1988169"/>
                  <a:pt x="354341" y="1407206"/>
                </a:cubicBezTo>
                <a:cubicBezTo>
                  <a:pt x="354278" y="1134930"/>
                  <a:pt x="459645" y="873237"/>
                  <a:pt x="648313" y="677145"/>
                </a:cubicBezTo>
                <a:lnTo>
                  <a:pt x="5802" y="33804"/>
                </a:lnTo>
                <a:cubicBezTo>
                  <a:pt x="-1922" y="26090"/>
                  <a:pt x="-1935" y="13552"/>
                  <a:pt x="5771" y="5816"/>
                </a:cubicBezTo>
                <a:cubicBezTo>
                  <a:pt x="5782" y="5816"/>
                  <a:pt x="5791" y="5794"/>
                  <a:pt x="5802" y="5794"/>
                </a:cubicBezTo>
                <a:cubicBezTo>
                  <a:pt x="13397" y="-1876"/>
                  <a:pt x="25768" y="-1942"/>
                  <a:pt x="33431" y="5661"/>
                </a:cubicBezTo>
                <a:cubicBezTo>
                  <a:pt x="33471" y="5705"/>
                  <a:pt x="33514" y="5749"/>
                  <a:pt x="33554" y="5794"/>
                </a:cubicBezTo>
                <a:lnTo>
                  <a:pt x="690051" y="662028"/>
                </a:lnTo>
                <a:cubicBezTo>
                  <a:pt x="697778" y="669742"/>
                  <a:pt x="697800" y="682280"/>
                  <a:pt x="690074" y="690016"/>
                </a:cubicBezTo>
                <a:cubicBezTo>
                  <a:pt x="690074" y="690016"/>
                  <a:pt x="690051" y="690038"/>
                  <a:pt x="690051" y="690038"/>
                </a:cubicBezTo>
                <a:cubicBezTo>
                  <a:pt x="295078" y="1085424"/>
                  <a:pt x="295003" y="1726564"/>
                  <a:pt x="689896" y="2122039"/>
                </a:cubicBezTo>
                <a:cubicBezTo>
                  <a:pt x="1084772" y="2517535"/>
                  <a:pt x="1725085" y="2517602"/>
                  <a:pt x="2120049" y="2122216"/>
                </a:cubicBezTo>
                <a:cubicBezTo>
                  <a:pt x="2515014" y="1726831"/>
                  <a:pt x="2515102" y="1085691"/>
                  <a:pt x="2120204" y="690194"/>
                </a:cubicBezTo>
                <a:cubicBezTo>
                  <a:pt x="2120160" y="690150"/>
                  <a:pt x="2120093" y="690083"/>
                  <a:pt x="2120049" y="690038"/>
                </a:cubicBezTo>
                <a:cubicBezTo>
                  <a:pt x="2112323" y="682324"/>
                  <a:pt x="2112301" y="669787"/>
                  <a:pt x="2120027" y="662051"/>
                </a:cubicBezTo>
                <a:cubicBezTo>
                  <a:pt x="2120027" y="662051"/>
                  <a:pt x="2120049" y="662028"/>
                  <a:pt x="2120049" y="662028"/>
                </a:cubicBezTo>
                <a:cubicBezTo>
                  <a:pt x="2127864" y="654515"/>
                  <a:pt x="2140208" y="654515"/>
                  <a:pt x="2148023" y="662028"/>
                </a:cubicBezTo>
                <a:cubicBezTo>
                  <a:pt x="2558284" y="1073020"/>
                  <a:pt x="2558151" y="1739191"/>
                  <a:pt x="2147690" y="2150004"/>
                </a:cubicBezTo>
                <a:cubicBezTo>
                  <a:pt x="1950718" y="2347142"/>
                  <a:pt x="1683657" y="2457914"/>
                  <a:pt x="1405161" y="2458003"/>
                </a:cubicBezTo>
                <a:close/>
              </a:path>
            </a:pathLst>
          </a:custGeom>
          <a:solidFill>
            <a:schemeClr val="accent3"/>
          </a:solidFill>
          <a:ln w="22189" cap="flat">
            <a:noFill/>
            <a:prstDash val="solid"/>
            <a:miter/>
          </a:ln>
          <a:effectLst>
            <a:outerShdw blurRad="63500" dist="38100" dir="2700000" algn="tl" rotWithShape="0">
              <a:prstClr val="black">
                <a:alpha val="22000"/>
              </a:prstClr>
            </a:outerShdw>
          </a:effectLst>
        </p:spPr>
        <p:txBody>
          <a:bodyPr rtlCol="0" anchor="ctr"/>
          <a:lstStyle/>
          <a:p>
            <a:endParaRPr lang="en-US"/>
          </a:p>
        </p:txBody>
      </p:sp>
      <p:sp>
        <p:nvSpPr>
          <p:cNvPr id="12" name="Freeform 11">
            <a:extLst>
              <a:ext uri="{FF2B5EF4-FFF2-40B4-BE49-F238E27FC236}">
                <a16:creationId xmlns:a16="http://schemas.microsoft.com/office/drawing/2014/main" id="{C709BC2F-5948-ED48-AF84-B5707C291632}"/>
              </a:ext>
            </a:extLst>
          </p:cNvPr>
          <p:cNvSpPr/>
          <p:nvPr/>
        </p:nvSpPr>
        <p:spPr>
          <a:xfrm>
            <a:off x="6526755" y="3857619"/>
            <a:ext cx="237333" cy="237640"/>
          </a:xfrm>
          <a:custGeom>
            <a:avLst/>
            <a:gdLst>
              <a:gd name="connsiteX0" fmla="*/ 237334 w 237333"/>
              <a:gd name="connsiteY0" fmla="*/ 8670 h 237640"/>
              <a:gd name="connsiteX1" fmla="*/ 235780 w 237333"/>
              <a:gd name="connsiteY1" fmla="*/ 48239 h 237640"/>
              <a:gd name="connsiteX2" fmla="*/ 41073 w 237333"/>
              <a:gd name="connsiteY2" fmla="*/ 41126 h 237640"/>
              <a:gd name="connsiteX3" fmla="*/ 48177 w 237333"/>
              <a:gd name="connsiteY3" fmla="*/ 236084 h 237640"/>
              <a:gd name="connsiteX4" fmla="*/ 8659 w 237333"/>
              <a:gd name="connsiteY4" fmla="*/ 237640 h 237640"/>
              <a:gd name="connsiteX5" fmla="*/ 0 w 237333"/>
              <a:gd name="connsiteY5" fmla="*/ 0 h 237640"/>
              <a:gd name="connsiteX6" fmla="*/ 237334 w 237333"/>
              <a:gd name="connsiteY6" fmla="*/ 8670 h 23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333" h="237640">
                <a:moveTo>
                  <a:pt x="237334" y="8670"/>
                </a:moveTo>
                <a:lnTo>
                  <a:pt x="235780" y="48239"/>
                </a:lnTo>
                <a:lnTo>
                  <a:pt x="41073" y="41126"/>
                </a:lnTo>
                <a:lnTo>
                  <a:pt x="48177" y="236084"/>
                </a:lnTo>
                <a:lnTo>
                  <a:pt x="8659" y="237640"/>
                </a:lnTo>
                <a:lnTo>
                  <a:pt x="0" y="0"/>
                </a:lnTo>
                <a:lnTo>
                  <a:pt x="237334" y="8670"/>
                </a:lnTo>
                <a:close/>
              </a:path>
            </a:pathLst>
          </a:custGeom>
          <a:solidFill>
            <a:schemeClr val="accent3"/>
          </a:solidFill>
          <a:ln w="22189" cap="flat">
            <a:noFill/>
            <a:prstDash val="solid"/>
            <a:miter/>
          </a:ln>
          <a:effectLst>
            <a:outerShdw blurRad="152400" dist="38100" dir="2700000" algn="tl" rotWithShape="0">
              <a:prstClr val="black">
                <a:alpha val="40000"/>
              </a:prstClr>
            </a:outerShdw>
          </a:effectLst>
        </p:spPr>
        <p:txBody>
          <a:bodyPr rtlCol="0" anchor="ctr"/>
          <a:lstStyle/>
          <a:p>
            <a:endParaRPr lang="en-US"/>
          </a:p>
        </p:txBody>
      </p:sp>
      <p:sp>
        <p:nvSpPr>
          <p:cNvPr id="13" name="Freeform 12">
            <a:extLst>
              <a:ext uri="{FF2B5EF4-FFF2-40B4-BE49-F238E27FC236}">
                <a16:creationId xmlns:a16="http://schemas.microsoft.com/office/drawing/2014/main" id="{98E11660-D252-4844-85C1-BD0943DFEC83}"/>
              </a:ext>
            </a:extLst>
          </p:cNvPr>
          <p:cNvSpPr/>
          <p:nvPr/>
        </p:nvSpPr>
        <p:spPr>
          <a:xfrm>
            <a:off x="4710831" y="2377728"/>
            <a:ext cx="2455848" cy="2459133"/>
          </a:xfrm>
          <a:custGeom>
            <a:avLst/>
            <a:gdLst>
              <a:gd name="connsiteX0" fmla="*/ 1050861 w 2455848"/>
              <a:gd name="connsiteY0" fmla="*/ 2459130 h 2459133"/>
              <a:gd name="connsiteX1" fmla="*/ 0 w 2455848"/>
              <a:gd name="connsiteY1" fmla="*/ 1407043 h 2459133"/>
              <a:gd name="connsiteX2" fmla="*/ 1050732 w 2455848"/>
              <a:gd name="connsiteY2" fmla="*/ 354823 h 2459133"/>
              <a:gd name="connsiteX3" fmla="*/ 1779736 w 2455848"/>
              <a:gd name="connsiteY3" fmla="*/ 649150 h 2459133"/>
              <a:gd name="connsiteX4" fmla="*/ 2422247 w 2455848"/>
              <a:gd name="connsiteY4" fmla="*/ 5809 h 2459133"/>
              <a:gd name="connsiteX5" fmla="*/ 2450198 w 2455848"/>
              <a:gd name="connsiteY5" fmla="*/ 5778 h 2459133"/>
              <a:gd name="connsiteX6" fmla="*/ 2450221 w 2455848"/>
              <a:gd name="connsiteY6" fmla="*/ 5809 h 2459133"/>
              <a:gd name="connsiteX7" fmla="*/ 2450221 w 2455848"/>
              <a:gd name="connsiteY7" fmla="*/ 33819 h 2459133"/>
              <a:gd name="connsiteX8" fmla="*/ 1793723 w 2455848"/>
              <a:gd name="connsiteY8" fmla="*/ 691165 h 2459133"/>
              <a:gd name="connsiteX9" fmla="*/ 1765749 w 2455848"/>
              <a:gd name="connsiteY9" fmla="*/ 691165 h 2459133"/>
              <a:gd name="connsiteX10" fmla="*/ 335587 w 2455848"/>
              <a:gd name="connsiteY10" fmla="*/ 691010 h 2459133"/>
              <a:gd name="connsiteX11" fmla="*/ 335420 w 2455848"/>
              <a:gd name="connsiteY11" fmla="*/ 2123010 h 2459133"/>
              <a:gd name="connsiteX12" fmla="*/ 1765584 w 2455848"/>
              <a:gd name="connsiteY12" fmla="*/ 2123166 h 2459133"/>
              <a:gd name="connsiteX13" fmla="*/ 1765749 w 2455848"/>
              <a:gd name="connsiteY13" fmla="*/ 2123010 h 2459133"/>
              <a:gd name="connsiteX14" fmla="*/ 1793723 w 2455848"/>
              <a:gd name="connsiteY14" fmla="*/ 2123010 h 2459133"/>
              <a:gd name="connsiteX15" fmla="*/ 1793723 w 2455848"/>
              <a:gd name="connsiteY15" fmla="*/ 2151020 h 2459133"/>
              <a:gd name="connsiteX16" fmla="*/ 1050861 w 2455848"/>
              <a:gd name="connsiteY16" fmla="*/ 2459130 h 245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5848" h="2459133">
                <a:moveTo>
                  <a:pt x="1050861" y="2459130"/>
                </a:moveTo>
                <a:cubicBezTo>
                  <a:pt x="470523" y="2459175"/>
                  <a:pt x="36" y="1988139"/>
                  <a:pt x="0" y="1407043"/>
                </a:cubicBezTo>
                <a:cubicBezTo>
                  <a:pt x="-36" y="825947"/>
                  <a:pt x="470392" y="354867"/>
                  <a:pt x="1050732" y="354823"/>
                </a:cubicBezTo>
                <a:cubicBezTo>
                  <a:pt x="1322609" y="354801"/>
                  <a:pt x="1583912" y="460305"/>
                  <a:pt x="1779736" y="649150"/>
                </a:cubicBezTo>
                <a:lnTo>
                  <a:pt x="2422247" y="5809"/>
                </a:lnTo>
                <a:cubicBezTo>
                  <a:pt x="2429951" y="-1925"/>
                  <a:pt x="2442472" y="-1938"/>
                  <a:pt x="2450198" y="5778"/>
                </a:cubicBezTo>
                <a:cubicBezTo>
                  <a:pt x="2450198" y="5789"/>
                  <a:pt x="2450221" y="5801"/>
                  <a:pt x="2450221" y="5809"/>
                </a:cubicBezTo>
                <a:cubicBezTo>
                  <a:pt x="2457725" y="13637"/>
                  <a:pt x="2457725" y="25992"/>
                  <a:pt x="2450221" y="33819"/>
                </a:cubicBezTo>
                <a:lnTo>
                  <a:pt x="1793723" y="691165"/>
                </a:lnTo>
                <a:cubicBezTo>
                  <a:pt x="1785905" y="698679"/>
                  <a:pt x="1773566" y="698679"/>
                  <a:pt x="1765749" y="691165"/>
                </a:cubicBezTo>
                <a:cubicBezTo>
                  <a:pt x="1370867" y="295682"/>
                  <a:pt x="730560" y="295606"/>
                  <a:pt x="335587" y="691010"/>
                </a:cubicBezTo>
                <a:cubicBezTo>
                  <a:pt x="-59388" y="1086395"/>
                  <a:pt x="-59462" y="1727535"/>
                  <a:pt x="335420" y="2123010"/>
                </a:cubicBezTo>
                <a:cubicBezTo>
                  <a:pt x="730305" y="2518485"/>
                  <a:pt x="1370609" y="2518574"/>
                  <a:pt x="1765584" y="2123166"/>
                </a:cubicBezTo>
                <a:cubicBezTo>
                  <a:pt x="1765640" y="2123121"/>
                  <a:pt x="1765693" y="2123054"/>
                  <a:pt x="1765749" y="2123010"/>
                </a:cubicBezTo>
                <a:cubicBezTo>
                  <a:pt x="1773473" y="2115274"/>
                  <a:pt x="1785999" y="2115274"/>
                  <a:pt x="1793723" y="2123010"/>
                </a:cubicBezTo>
                <a:cubicBezTo>
                  <a:pt x="1801447" y="2130746"/>
                  <a:pt x="1801447" y="2143284"/>
                  <a:pt x="1793723" y="2151020"/>
                </a:cubicBezTo>
                <a:cubicBezTo>
                  <a:pt x="1597151" y="2348957"/>
                  <a:pt x="1329645" y="2459908"/>
                  <a:pt x="1050861" y="2459130"/>
                </a:cubicBezTo>
                <a:close/>
              </a:path>
            </a:pathLst>
          </a:custGeom>
          <a:solidFill>
            <a:schemeClr val="accent2"/>
          </a:solidFill>
          <a:ln w="22189" cap="flat">
            <a:noFill/>
            <a:prstDash val="solid"/>
            <a:miter/>
          </a:ln>
          <a:effectLst>
            <a:outerShdw blurRad="63500" dist="38100" dir="2700000" algn="tl" rotWithShape="0">
              <a:prstClr val="black">
                <a:alpha val="22000"/>
              </a:prstClr>
            </a:outerShdw>
          </a:effectLst>
        </p:spPr>
        <p:txBody>
          <a:bodyPr rtlCol="0" anchor="ctr"/>
          <a:lstStyle/>
          <a:p>
            <a:endParaRPr lang="en-US"/>
          </a:p>
        </p:txBody>
      </p:sp>
      <p:sp>
        <p:nvSpPr>
          <p:cNvPr id="14" name="Freeform 13">
            <a:extLst>
              <a:ext uri="{FF2B5EF4-FFF2-40B4-BE49-F238E27FC236}">
                <a16:creationId xmlns:a16="http://schemas.microsoft.com/office/drawing/2014/main" id="{C494B271-B193-AC43-A8BE-DAF3E94148C9}"/>
              </a:ext>
            </a:extLst>
          </p:cNvPr>
          <p:cNvSpPr/>
          <p:nvPr/>
        </p:nvSpPr>
        <p:spPr>
          <a:xfrm>
            <a:off x="6940146" y="2367309"/>
            <a:ext cx="237111" cy="237418"/>
          </a:xfrm>
          <a:custGeom>
            <a:avLst/>
            <a:gdLst>
              <a:gd name="connsiteX0" fmla="*/ 228453 w 237111"/>
              <a:gd name="connsiteY0" fmla="*/ 237418 h 237418"/>
              <a:gd name="connsiteX1" fmla="*/ 188935 w 237111"/>
              <a:gd name="connsiteY1" fmla="*/ 236084 h 237418"/>
              <a:gd name="connsiteX2" fmla="*/ 196261 w 237111"/>
              <a:gd name="connsiteY2" fmla="*/ 41126 h 237418"/>
              <a:gd name="connsiteX3" fmla="*/ 1332 w 237111"/>
              <a:gd name="connsiteY3" fmla="*/ 48017 h 237418"/>
              <a:gd name="connsiteX4" fmla="*/ 0 w 237111"/>
              <a:gd name="connsiteY4" fmla="*/ 8448 h 237418"/>
              <a:gd name="connsiteX5" fmla="*/ 237112 w 237111"/>
              <a:gd name="connsiteY5" fmla="*/ 0 h 237418"/>
              <a:gd name="connsiteX6" fmla="*/ 228453 w 237111"/>
              <a:gd name="connsiteY6" fmla="*/ 237418 h 237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111" h="237418">
                <a:moveTo>
                  <a:pt x="228453" y="237418"/>
                </a:moveTo>
                <a:lnTo>
                  <a:pt x="188935" y="236084"/>
                </a:lnTo>
                <a:lnTo>
                  <a:pt x="196261" y="41126"/>
                </a:lnTo>
                <a:lnTo>
                  <a:pt x="1332" y="48017"/>
                </a:lnTo>
                <a:lnTo>
                  <a:pt x="0" y="8448"/>
                </a:lnTo>
                <a:lnTo>
                  <a:pt x="237112" y="0"/>
                </a:lnTo>
                <a:lnTo>
                  <a:pt x="228453" y="237418"/>
                </a:lnTo>
                <a:close/>
              </a:path>
            </a:pathLst>
          </a:custGeom>
          <a:solidFill>
            <a:schemeClr val="accent2"/>
          </a:solidFill>
          <a:ln w="22189" cap="flat">
            <a:noFill/>
            <a:prstDash val="solid"/>
            <a:miter/>
          </a:ln>
          <a:effectLst>
            <a:outerShdw blurRad="152400" dist="38100" dir="2700000" algn="tl" rotWithShape="0">
              <a:prstClr val="black">
                <a:alpha val="40000"/>
              </a:prstClr>
            </a:outerShdw>
          </a:effectLst>
        </p:spPr>
        <p:txBody>
          <a:bodyPr rtlCol="0" anchor="ctr"/>
          <a:lstStyle/>
          <a:p>
            <a:endParaRPr lang="en-US"/>
          </a:p>
        </p:txBody>
      </p:sp>
      <p:sp>
        <p:nvSpPr>
          <p:cNvPr id="76" name="CuadroTexto 238">
            <a:extLst>
              <a:ext uri="{FF2B5EF4-FFF2-40B4-BE49-F238E27FC236}">
                <a16:creationId xmlns:a16="http://schemas.microsoft.com/office/drawing/2014/main" id="{CA822FD8-2D2F-644E-B069-D82AFD132505}"/>
              </a:ext>
            </a:extLst>
          </p:cNvPr>
          <p:cNvSpPr txBox="1"/>
          <p:nvPr/>
        </p:nvSpPr>
        <p:spPr>
          <a:xfrm>
            <a:off x="6614547" y="3027116"/>
            <a:ext cx="1934917" cy="1015663"/>
          </a:xfrm>
          <a:prstGeom prst="rect">
            <a:avLst/>
          </a:prstGeom>
          <a:noFill/>
        </p:spPr>
        <p:txBody>
          <a:bodyPr wrap="square" rtlCol="0">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INPUT TITLE/ GLOBAL QUOTE HERE</a:t>
            </a:r>
          </a:p>
        </p:txBody>
      </p:sp>
      <p:sp>
        <p:nvSpPr>
          <p:cNvPr id="78" name="CuadroTexto 238">
            <a:extLst>
              <a:ext uri="{FF2B5EF4-FFF2-40B4-BE49-F238E27FC236}">
                <a16:creationId xmlns:a16="http://schemas.microsoft.com/office/drawing/2014/main" id="{2B6B981D-4D87-5647-BC56-C6F1DC5037B7}"/>
              </a:ext>
            </a:extLst>
          </p:cNvPr>
          <p:cNvSpPr txBox="1"/>
          <p:nvPr/>
        </p:nvSpPr>
        <p:spPr>
          <a:xfrm>
            <a:off x="1155134" y="1385194"/>
            <a:ext cx="3659934"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global Infographics</a:t>
            </a:r>
          </a:p>
        </p:txBody>
      </p:sp>
      <p:sp>
        <p:nvSpPr>
          <p:cNvPr id="79" name="CuadroTexto 4">
            <a:extLst>
              <a:ext uri="{FF2B5EF4-FFF2-40B4-BE49-F238E27FC236}">
                <a16:creationId xmlns:a16="http://schemas.microsoft.com/office/drawing/2014/main" id="{D2DC2356-091F-CF4E-A0BD-2D2F9772753D}"/>
              </a:ext>
            </a:extLst>
          </p:cNvPr>
          <p:cNvSpPr txBox="1"/>
          <p:nvPr/>
        </p:nvSpPr>
        <p:spPr>
          <a:xfrm>
            <a:off x="1155135" y="2910911"/>
            <a:ext cx="3153105" cy="2287101"/>
          </a:xfrm>
          <a:prstGeom prst="rect">
            <a:avLst/>
          </a:prstGeom>
          <a:noFill/>
        </p:spPr>
        <p:txBody>
          <a:bodyPr wrap="square" rtlCol="0">
            <a:spAutoFit/>
          </a:bodyPr>
          <a:lstStyle/>
          <a:p>
            <a:pP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a:t>
            </a:r>
          </a:p>
        </p:txBody>
      </p:sp>
      <p:sp>
        <p:nvSpPr>
          <p:cNvPr id="80" name="CuadroTexto 4">
            <a:extLst>
              <a:ext uri="{FF2B5EF4-FFF2-40B4-BE49-F238E27FC236}">
                <a16:creationId xmlns:a16="http://schemas.microsoft.com/office/drawing/2014/main" id="{C0ECB7E6-3A0F-D84F-A1B4-6019C8A4C5C3}"/>
              </a:ext>
            </a:extLst>
          </p:cNvPr>
          <p:cNvSpPr txBox="1"/>
          <p:nvPr/>
        </p:nvSpPr>
        <p:spPr>
          <a:xfrm>
            <a:off x="5031762" y="3429000"/>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1" name="CuadroTexto 238">
            <a:extLst>
              <a:ext uri="{FF2B5EF4-FFF2-40B4-BE49-F238E27FC236}">
                <a16:creationId xmlns:a16="http://schemas.microsoft.com/office/drawing/2014/main" id="{536CAAE5-31C9-F34E-8C2E-70D183EE1EA7}"/>
              </a:ext>
            </a:extLst>
          </p:cNvPr>
          <p:cNvSpPr txBox="1"/>
          <p:nvPr/>
        </p:nvSpPr>
        <p:spPr>
          <a:xfrm>
            <a:off x="5005751" y="3178095"/>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01</a:t>
            </a:r>
          </a:p>
        </p:txBody>
      </p:sp>
      <p:sp>
        <p:nvSpPr>
          <p:cNvPr id="82" name="CuadroTexto 4">
            <a:extLst>
              <a:ext uri="{FF2B5EF4-FFF2-40B4-BE49-F238E27FC236}">
                <a16:creationId xmlns:a16="http://schemas.microsoft.com/office/drawing/2014/main" id="{0B77C9E5-32DA-0343-AF56-51515E9F87CB}"/>
              </a:ext>
            </a:extLst>
          </p:cNvPr>
          <p:cNvSpPr txBox="1"/>
          <p:nvPr/>
        </p:nvSpPr>
        <p:spPr>
          <a:xfrm>
            <a:off x="6595203" y="1075814"/>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3" name="CuadroTexto 238">
            <a:extLst>
              <a:ext uri="{FF2B5EF4-FFF2-40B4-BE49-F238E27FC236}">
                <a16:creationId xmlns:a16="http://schemas.microsoft.com/office/drawing/2014/main" id="{B896FAA9-44DD-0643-AF18-2E7B32E94E45}"/>
              </a:ext>
            </a:extLst>
          </p:cNvPr>
          <p:cNvSpPr txBox="1"/>
          <p:nvPr/>
        </p:nvSpPr>
        <p:spPr>
          <a:xfrm>
            <a:off x="6569192" y="824909"/>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02</a:t>
            </a:r>
          </a:p>
        </p:txBody>
      </p:sp>
      <p:sp>
        <p:nvSpPr>
          <p:cNvPr id="84" name="CuadroTexto 4">
            <a:extLst>
              <a:ext uri="{FF2B5EF4-FFF2-40B4-BE49-F238E27FC236}">
                <a16:creationId xmlns:a16="http://schemas.microsoft.com/office/drawing/2014/main" id="{7701F676-792C-EF42-A1EB-A59EE382EC52}"/>
              </a:ext>
            </a:extLst>
          </p:cNvPr>
          <p:cNvSpPr txBox="1"/>
          <p:nvPr/>
        </p:nvSpPr>
        <p:spPr>
          <a:xfrm>
            <a:off x="8772127" y="2670263"/>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5" name="CuadroTexto 238">
            <a:extLst>
              <a:ext uri="{FF2B5EF4-FFF2-40B4-BE49-F238E27FC236}">
                <a16:creationId xmlns:a16="http://schemas.microsoft.com/office/drawing/2014/main" id="{D21C4FEC-8A93-8042-866F-048F6DC7FC27}"/>
              </a:ext>
            </a:extLst>
          </p:cNvPr>
          <p:cNvSpPr txBox="1"/>
          <p:nvPr/>
        </p:nvSpPr>
        <p:spPr>
          <a:xfrm>
            <a:off x="8746116" y="241935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03</a:t>
            </a:r>
          </a:p>
        </p:txBody>
      </p:sp>
      <p:sp>
        <p:nvSpPr>
          <p:cNvPr id="86" name="CuadroTexto 4">
            <a:extLst>
              <a:ext uri="{FF2B5EF4-FFF2-40B4-BE49-F238E27FC236}">
                <a16:creationId xmlns:a16="http://schemas.microsoft.com/office/drawing/2014/main" id="{BD1CEED5-8C78-C14D-8E68-454F76BA8DAE}"/>
              </a:ext>
            </a:extLst>
          </p:cNvPr>
          <p:cNvSpPr txBox="1"/>
          <p:nvPr/>
        </p:nvSpPr>
        <p:spPr>
          <a:xfrm>
            <a:off x="7195051" y="4909684"/>
            <a:ext cx="1426804"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7" name="CuadroTexto 238">
            <a:extLst>
              <a:ext uri="{FF2B5EF4-FFF2-40B4-BE49-F238E27FC236}">
                <a16:creationId xmlns:a16="http://schemas.microsoft.com/office/drawing/2014/main" id="{AE03E250-19CC-0C42-9F9A-B81D3C9AC07D}"/>
              </a:ext>
            </a:extLst>
          </p:cNvPr>
          <p:cNvSpPr txBox="1"/>
          <p:nvPr/>
        </p:nvSpPr>
        <p:spPr>
          <a:xfrm>
            <a:off x="7169040" y="4658779"/>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360207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fade">
                                      <p:cBhvr>
                                        <p:cTn id="11" dur="500"/>
                                        <p:tgtEl>
                                          <p:spTgt spid="64"/>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par>
                                <p:cTn id="36" presetID="42" presetClass="entr" presetSubtype="0" fill="hold" grpId="0" nodeType="withEffect">
                                  <p:stCondLst>
                                    <p:cond delay="750"/>
                                  </p:stCondLst>
                                  <p:childTnLst>
                                    <p:set>
                                      <p:cBhvr>
                                        <p:cTn id="37" dur="1" fill="hold">
                                          <p:stCondLst>
                                            <p:cond delay="0"/>
                                          </p:stCondLst>
                                        </p:cTn>
                                        <p:tgtEl>
                                          <p:spTgt spid="82"/>
                                        </p:tgtEl>
                                        <p:attrNameLst>
                                          <p:attrName>style.visibility</p:attrName>
                                        </p:attrNameLst>
                                      </p:cBhvr>
                                      <p:to>
                                        <p:strVal val="visible"/>
                                      </p:to>
                                    </p:set>
                                    <p:animEffect transition="in" filter="fade">
                                      <p:cBhvr>
                                        <p:cTn id="38" dur="1000"/>
                                        <p:tgtEl>
                                          <p:spTgt spid="82"/>
                                        </p:tgtEl>
                                      </p:cBhvr>
                                    </p:animEffect>
                                    <p:anim calcmode="lin" valueType="num">
                                      <p:cBhvr>
                                        <p:cTn id="39" dur="1000" fill="hold"/>
                                        <p:tgtEl>
                                          <p:spTgt spid="82"/>
                                        </p:tgtEl>
                                        <p:attrNameLst>
                                          <p:attrName>ppt_x</p:attrName>
                                        </p:attrNameLst>
                                      </p:cBhvr>
                                      <p:tavLst>
                                        <p:tav tm="0">
                                          <p:val>
                                            <p:strVal val="#ppt_x"/>
                                          </p:val>
                                        </p:tav>
                                        <p:tav tm="100000">
                                          <p:val>
                                            <p:strVal val="#ppt_x"/>
                                          </p:val>
                                        </p:tav>
                                      </p:tavLst>
                                    </p:anim>
                                    <p:anim calcmode="lin" valueType="num">
                                      <p:cBhvr>
                                        <p:cTn id="40" dur="1000" fill="hold"/>
                                        <p:tgtEl>
                                          <p:spTgt spid="82"/>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75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1000"/>
                                        <p:tgtEl>
                                          <p:spTgt spid="83"/>
                                        </p:tgtEl>
                                      </p:cBhvr>
                                    </p:animEffect>
                                    <p:anim calcmode="lin" valueType="num">
                                      <p:cBhvr>
                                        <p:cTn id="44" dur="1000" fill="hold"/>
                                        <p:tgtEl>
                                          <p:spTgt spid="83"/>
                                        </p:tgtEl>
                                        <p:attrNameLst>
                                          <p:attrName>ppt_x</p:attrName>
                                        </p:attrNameLst>
                                      </p:cBhvr>
                                      <p:tavLst>
                                        <p:tav tm="0">
                                          <p:val>
                                            <p:strVal val="#ppt_x"/>
                                          </p:val>
                                        </p:tav>
                                        <p:tav tm="100000">
                                          <p:val>
                                            <p:strVal val="#ppt_x"/>
                                          </p:val>
                                        </p:tav>
                                      </p:tavLst>
                                    </p:anim>
                                    <p:anim calcmode="lin" valueType="num">
                                      <p:cBhvr>
                                        <p:cTn id="45" dur="1000" fill="hold"/>
                                        <p:tgtEl>
                                          <p:spTgt spid="83"/>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750"/>
                                  </p:stCondLst>
                                  <p:childTnLst>
                                    <p:set>
                                      <p:cBhvr>
                                        <p:cTn id="47" dur="1" fill="hold">
                                          <p:stCondLst>
                                            <p:cond delay="0"/>
                                          </p:stCondLst>
                                        </p:cTn>
                                        <p:tgtEl>
                                          <p:spTgt spid="81"/>
                                        </p:tgtEl>
                                        <p:attrNameLst>
                                          <p:attrName>style.visibility</p:attrName>
                                        </p:attrNameLst>
                                      </p:cBhvr>
                                      <p:to>
                                        <p:strVal val="visible"/>
                                      </p:to>
                                    </p:set>
                                    <p:animEffect transition="in" filter="fade">
                                      <p:cBhvr>
                                        <p:cTn id="48" dur="1000"/>
                                        <p:tgtEl>
                                          <p:spTgt spid="81"/>
                                        </p:tgtEl>
                                      </p:cBhvr>
                                    </p:animEffect>
                                    <p:anim calcmode="lin" valueType="num">
                                      <p:cBhvr>
                                        <p:cTn id="49" dur="1000" fill="hold"/>
                                        <p:tgtEl>
                                          <p:spTgt spid="81"/>
                                        </p:tgtEl>
                                        <p:attrNameLst>
                                          <p:attrName>ppt_x</p:attrName>
                                        </p:attrNameLst>
                                      </p:cBhvr>
                                      <p:tavLst>
                                        <p:tav tm="0">
                                          <p:val>
                                            <p:strVal val="#ppt_x"/>
                                          </p:val>
                                        </p:tav>
                                        <p:tav tm="100000">
                                          <p:val>
                                            <p:strVal val="#ppt_x"/>
                                          </p:val>
                                        </p:tav>
                                      </p:tavLst>
                                    </p:anim>
                                    <p:anim calcmode="lin" valueType="num">
                                      <p:cBhvr>
                                        <p:cTn id="50" dur="1000" fill="hold"/>
                                        <p:tgtEl>
                                          <p:spTgt spid="81"/>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80"/>
                                        </p:tgtEl>
                                        <p:attrNameLst>
                                          <p:attrName>style.visibility</p:attrName>
                                        </p:attrNameLst>
                                      </p:cBhvr>
                                      <p:to>
                                        <p:strVal val="visible"/>
                                      </p:to>
                                    </p:set>
                                    <p:animEffect transition="in" filter="fade">
                                      <p:cBhvr>
                                        <p:cTn id="53" dur="1000"/>
                                        <p:tgtEl>
                                          <p:spTgt spid="80"/>
                                        </p:tgtEl>
                                      </p:cBhvr>
                                    </p:animEffect>
                                    <p:anim calcmode="lin" valueType="num">
                                      <p:cBhvr>
                                        <p:cTn id="54" dur="1000" fill="hold"/>
                                        <p:tgtEl>
                                          <p:spTgt spid="80"/>
                                        </p:tgtEl>
                                        <p:attrNameLst>
                                          <p:attrName>ppt_x</p:attrName>
                                        </p:attrNameLst>
                                      </p:cBhvr>
                                      <p:tavLst>
                                        <p:tav tm="0">
                                          <p:val>
                                            <p:strVal val="#ppt_x"/>
                                          </p:val>
                                        </p:tav>
                                        <p:tav tm="100000">
                                          <p:val>
                                            <p:strVal val="#ppt_x"/>
                                          </p:val>
                                        </p:tav>
                                      </p:tavLst>
                                    </p:anim>
                                    <p:anim calcmode="lin" valueType="num">
                                      <p:cBhvr>
                                        <p:cTn id="55" dur="1000" fill="hold"/>
                                        <p:tgtEl>
                                          <p:spTgt spid="80"/>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1000"/>
                                        <p:tgtEl>
                                          <p:spTgt spid="85"/>
                                        </p:tgtEl>
                                      </p:cBhvr>
                                    </p:animEffect>
                                    <p:anim calcmode="lin" valueType="num">
                                      <p:cBhvr>
                                        <p:cTn id="59" dur="1000" fill="hold"/>
                                        <p:tgtEl>
                                          <p:spTgt spid="85"/>
                                        </p:tgtEl>
                                        <p:attrNameLst>
                                          <p:attrName>ppt_x</p:attrName>
                                        </p:attrNameLst>
                                      </p:cBhvr>
                                      <p:tavLst>
                                        <p:tav tm="0">
                                          <p:val>
                                            <p:strVal val="#ppt_x"/>
                                          </p:val>
                                        </p:tav>
                                        <p:tav tm="100000">
                                          <p:val>
                                            <p:strVal val="#ppt_x"/>
                                          </p:val>
                                        </p:tav>
                                      </p:tavLst>
                                    </p:anim>
                                    <p:anim calcmode="lin" valueType="num">
                                      <p:cBhvr>
                                        <p:cTn id="60" dur="1000" fill="hold"/>
                                        <p:tgtEl>
                                          <p:spTgt spid="85"/>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750"/>
                                  </p:stCondLst>
                                  <p:childTnLst>
                                    <p:set>
                                      <p:cBhvr>
                                        <p:cTn id="62" dur="1" fill="hold">
                                          <p:stCondLst>
                                            <p:cond delay="0"/>
                                          </p:stCondLst>
                                        </p:cTn>
                                        <p:tgtEl>
                                          <p:spTgt spid="84"/>
                                        </p:tgtEl>
                                        <p:attrNameLst>
                                          <p:attrName>style.visibility</p:attrName>
                                        </p:attrNameLst>
                                      </p:cBhvr>
                                      <p:to>
                                        <p:strVal val="visible"/>
                                      </p:to>
                                    </p:set>
                                    <p:animEffect transition="in" filter="fade">
                                      <p:cBhvr>
                                        <p:cTn id="63" dur="1000"/>
                                        <p:tgtEl>
                                          <p:spTgt spid="84"/>
                                        </p:tgtEl>
                                      </p:cBhvr>
                                    </p:animEffect>
                                    <p:anim calcmode="lin" valueType="num">
                                      <p:cBhvr>
                                        <p:cTn id="64" dur="1000" fill="hold"/>
                                        <p:tgtEl>
                                          <p:spTgt spid="84"/>
                                        </p:tgtEl>
                                        <p:attrNameLst>
                                          <p:attrName>ppt_x</p:attrName>
                                        </p:attrNameLst>
                                      </p:cBhvr>
                                      <p:tavLst>
                                        <p:tav tm="0">
                                          <p:val>
                                            <p:strVal val="#ppt_x"/>
                                          </p:val>
                                        </p:tav>
                                        <p:tav tm="100000">
                                          <p:val>
                                            <p:strVal val="#ppt_x"/>
                                          </p:val>
                                        </p:tav>
                                      </p:tavLst>
                                    </p:anim>
                                    <p:anim calcmode="lin" valueType="num">
                                      <p:cBhvr>
                                        <p:cTn id="65" dur="1000" fill="hold"/>
                                        <p:tgtEl>
                                          <p:spTgt spid="84"/>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750"/>
                                  </p:stCondLst>
                                  <p:childTnLst>
                                    <p:set>
                                      <p:cBhvr>
                                        <p:cTn id="67" dur="1" fill="hold">
                                          <p:stCondLst>
                                            <p:cond delay="0"/>
                                          </p:stCondLst>
                                        </p:cTn>
                                        <p:tgtEl>
                                          <p:spTgt spid="87"/>
                                        </p:tgtEl>
                                        <p:attrNameLst>
                                          <p:attrName>style.visibility</p:attrName>
                                        </p:attrNameLst>
                                      </p:cBhvr>
                                      <p:to>
                                        <p:strVal val="visible"/>
                                      </p:to>
                                    </p:set>
                                    <p:animEffect transition="in" filter="fade">
                                      <p:cBhvr>
                                        <p:cTn id="68" dur="1000"/>
                                        <p:tgtEl>
                                          <p:spTgt spid="87"/>
                                        </p:tgtEl>
                                      </p:cBhvr>
                                    </p:animEffect>
                                    <p:anim calcmode="lin" valueType="num">
                                      <p:cBhvr>
                                        <p:cTn id="69" dur="1000" fill="hold"/>
                                        <p:tgtEl>
                                          <p:spTgt spid="87"/>
                                        </p:tgtEl>
                                        <p:attrNameLst>
                                          <p:attrName>ppt_x</p:attrName>
                                        </p:attrNameLst>
                                      </p:cBhvr>
                                      <p:tavLst>
                                        <p:tav tm="0">
                                          <p:val>
                                            <p:strVal val="#ppt_x"/>
                                          </p:val>
                                        </p:tav>
                                        <p:tav tm="100000">
                                          <p:val>
                                            <p:strVal val="#ppt_x"/>
                                          </p:val>
                                        </p:tav>
                                      </p:tavLst>
                                    </p:anim>
                                    <p:anim calcmode="lin" valueType="num">
                                      <p:cBhvr>
                                        <p:cTn id="70" dur="1000" fill="hold"/>
                                        <p:tgtEl>
                                          <p:spTgt spid="87"/>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750"/>
                                  </p:stCondLst>
                                  <p:childTnLst>
                                    <p:set>
                                      <p:cBhvr>
                                        <p:cTn id="72" dur="1" fill="hold">
                                          <p:stCondLst>
                                            <p:cond delay="0"/>
                                          </p:stCondLst>
                                        </p:cTn>
                                        <p:tgtEl>
                                          <p:spTgt spid="86"/>
                                        </p:tgtEl>
                                        <p:attrNameLst>
                                          <p:attrName>style.visibility</p:attrName>
                                        </p:attrNameLst>
                                      </p:cBhvr>
                                      <p:to>
                                        <p:strVal val="visible"/>
                                      </p:to>
                                    </p:set>
                                    <p:animEffect transition="in" filter="fade">
                                      <p:cBhvr>
                                        <p:cTn id="73" dur="1000"/>
                                        <p:tgtEl>
                                          <p:spTgt spid="86"/>
                                        </p:tgtEl>
                                      </p:cBhvr>
                                    </p:animEffect>
                                    <p:anim calcmode="lin" valueType="num">
                                      <p:cBhvr>
                                        <p:cTn id="74" dur="1000" fill="hold"/>
                                        <p:tgtEl>
                                          <p:spTgt spid="86"/>
                                        </p:tgtEl>
                                        <p:attrNameLst>
                                          <p:attrName>ppt_x</p:attrName>
                                        </p:attrNameLst>
                                      </p:cBhvr>
                                      <p:tavLst>
                                        <p:tav tm="0">
                                          <p:val>
                                            <p:strVal val="#ppt_x"/>
                                          </p:val>
                                        </p:tav>
                                        <p:tav tm="100000">
                                          <p:val>
                                            <p:strVal val="#ppt_x"/>
                                          </p:val>
                                        </p:tav>
                                      </p:tavLst>
                                    </p:anim>
                                    <p:anim calcmode="lin" valueType="num">
                                      <p:cBhvr>
                                        <p:cTn id="75" dur="1000" fill="hold"/>
                                        <p:tgtEl>
                                          <p:spTgt spid="86"/>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750"/>
                                  </p:stCondLst>
                                  <p:childTnLst>
                                    <p:set>
                                      <p:cBhvr>
                                        <p:cTn id="77" dur="1" fill="hold">
                                          <p:stCondLst>
                                            <p:cond delay="0"/>
                                          </p:stCondLst>
                                        </p:cTn>
                                        <p:tgtEl>
                                          <p:spTgt spid="76"/>
                                        </p:tgtEl>
                                        <p:attrNameLst>
                                          <p:attrName>style.visibility</p:attrName>
                                        </p:attrNameLst>
                                      </p:cBhvr>
                                      <p:to>
                                        <p:strVal val="visible"/>
                                      </p:to>
                                    </p:set>
                                    <p:animEffect transition="in" filter="fade">
                                      <p:cBhvr>
                                        <p:cTn id="78" dur="1000"/>
                                        <p:tgtEl>
                                          <p:spTgt spid="76"/>
                                        </p:tgtEl>
                                      </p:cBhvr>
                                    </p:animEffect>
                                    <p:anim calcmode="lin" valueType="num">
                                      <p:cBhvr>
                                        <p:cTn id="79" dur="1000" fill="hold"/>
                                        <p:tgtEl>
                                          <p:spTgt spid="76"/>
                                        </p:tgtEl>
                                        <p:attrNameLst>
                                          <p:attrName>ppt_x</p:attrName>
                                        </p:attrNameLst>
                                      </p:cBhvr>
                                      <p:tavLst>
                                        <p:tav tm="0">
                                          <p:val>
                                            <p:strVal val="#ppt_x"/>
                                          </p:val>
                                        </p:tav>
                                        <p:tav tm="100000">
                                          <p:val>
                                            <p:strVal val="#ppt_x"/>
                                          </p:val>
                                        </p:tav>
                                      </p:tavLst>
                                    </p:anim>
                                    <p:anim calcmode="lin" valueType="num">
                                      <p:cBhvr>
                                        <p:cTn id="80" dur="1000" fill="hold"/>
                                        <p:tgtEl>
                                          <p:spTgt spid="76"/>
                                        </p:tgtEl>
                                        <p:attrNameLst>
                                          <p:attrName>ppt_y</p:attrName>
                                        </p:attrNameLst>
                                      </p:cBhvr>
                                      <p:tavLst>
                                        <p:tav tm="0">
                                          <p:val>
                                            <p:strVal val="#ppt_y+.1"/>
                                          </p:val>
                                        </p:tav>
                                        <p:tav tm="100000">
                                          <p:val>
                                            <p:strVal val="#ppt_y"/>
                                          </p:val>
                                        </p:tav>
                                      </p:tavLst>
                                    </p:anim>
                                  </p:childTnLst>
                                </p:cTn>
                              </p:par>
                              <p:par>
                                <p:cTn id="81" presetID="2" presetClass="entr" presetSubtype="8" fill="hold" grpId="0" nodeType="withEffect">
                                  <p:stCondLst>
                                    <p:cond delay="750"/>
                                  </p:stCondLst>
                                  <p:childTnLst>
                                    <p:set>
                                      <p:cBhvr>
                                        <p:cTn id="82" dur="1" fill="hold">
                                          <p:stCondLst>
                                            <p:cond delay="0"/>
                                          </p:stCondLst>
                                        </p:cTn>
                                        <p:tgtEl>
                                          <p:spTgt spid="79"/>
                                        </p:tgtEl>
                                        <p:attrNameLst>
                                          <p:attrName>style.visibility</p:attrName>
                                        </p:attrNameLst>
                                      </p:cBhvr>
                                      <p:to>
                                        <p:strVal val="visible"/>
                                      </p:to>
                                    </p:set>
                                    <p:anim calcmode="lin" valueType="num">
                                      <p:cBhvr additive="base">
                                        <p:cTn id="83" dur="1000" fill="hold"/>
                                        <p:tgtEl>
                                          <p:spTgt spid="79"/>
                                        </p:tgtEl>
                                        <p:attrNameLst>
                                          <p:attrName>ppt_x</p:attrName>
                                        </p:attrNameLst>
                                      </p:cBhvr>
                                      <p:tavLst>
                                        <p:tav tm="0">
                                          <p:val>
                                            <p:strVal val="0-#ppt_w/2"/>
                                          </p:val>
                                        </p:tav>
                                        <p:tav tm="100000">
                                          <p:val>
                                            <p:strVal val="#ppt_x"/>
                                          </p:val>
                                        </p:tav>
                                      </p:tavLst>
                                    </p:anim>
                                    <p:anim calcmode="lin" valueType="num">
                                      <p:cBhvr additive="base">
                                        <p:cTn id="84" dur="10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7" grpId="0" animBg="1"/>
      <p:bldP spid="8" grpId="0" animBg="1"/>
      <p:bldP spid="9" grpId="0" animBg="1"/>
      <p:bldP spid="10" grpId="0" animBg="1"/>
      <p:bldP spid="11" grpId="0" animBg="1"/>
      <p:bldP spid="12" grpId="0" animBg="1"/>
      <p:bldP spid="13" grpId="0" animBg="1"/>
      <p:bldP spid="14" grpId="0" animBg="1"/>
      <p:bldP spid="76" grpId="0"/>
      <p:bldP spid="78" grpId="0"/>
      <p:bldP spid="79" grpId="0"/>
      <p:bldP spid="80" grpId="0"/>
      <p:bldP spid="81" grpId="0"/>
      <p:bldP spid="82" grpId="0"/>
      <p:bldP spid="83" grpId="0"/>
      <p:bldP spid="84" grpId="0"/>
      <p:bldP spid="85" grpId="0"/>
      <p:bldP spid="86" grpId="0"/>
      <p:bldP spid="8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20406438-4E09-3B4B-8A8E-AB118787DFA7}"/>
              </a:ext>
            </a:extLst>
          </p:cNvPr>
          <p:cNvSpPr/>
          <p:nvPr/>
        </p:nvSpPr>
        <p:spPr>
          <a:xfrm>
            <a:off x="0" y="1393902"/>
            <a:ext cx="12192000" cy="4662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238">
            <a:extLst>
              <a:ext uri="{FF2B5EF4-FFF2-40B4-BE49-F238E27FC236}">
                <a16:creationId xmlns:a16="http://schemas.microsoft.com/office/drawing/2014/main" id="{7203A63C-BBE9-0247-9868-E1F6C9626BFB}"/>
              </a:ext>
            </a:extLst>
          </p:cNvPr>
          <p:cNvSpPr txBox="1"/>
          <p:nvPr/>
        </p:nvSpPr>
        <p:spPr>
          <a:xfrm>
            <a:off x="622719" y="343215"/>
            <a:ext cx="2686954"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Light Bulb</a:t>
            </a:r>
          </a:p>
        </p:txBody>
      </p:sp>
      <p:sp>
        <p:nvSpPr>
          <p:cNvPr id="15" name="Freeform 14">
            <a:extLst>
              <a:ext uri="{FF2B5EF4-FFF2-40B4-BE49-F238E27FC236}">
                <a16:creationId xmlns:a16="http://schemas.microsoft.com/office/drawing/2014/main" id="{8000B637-6CE7-6442-8130-30D16DE7C7C9}"/>
              </a:ext>
            </a:extLst>
          </p:cNvPr>
          <p:cNvSpPr/>
          <p:nvPr/>
        </p:nvSpPr>
        <p:spPr>
          <a:xfrm>
            <a:off x="4248055" y="3356250"/>
            <a:ext cx="430753" cy="431863"/>
          </a:xfrm>
          <a:custGeom>
            <a:avLst/>
            <a:gdLst>
              <a:gd name="connsiteX0" fmla="*/ 430753 w 430753"/>
              <a:gd name="connsiteY0" fmla="*/ 215932 h 431863"/>
              <a:gd name="connsiteX1" fmla="*/ 215377 w 430753"/>
              <a:gd name="connsiteY1" fmla="*/ 431863 h 431863"/>
              <a:gd name="connsiteX2" fmla="*/ 0 w 430753"/>
              <a:gd name="connsiteY2" fmla="*/ 215932 h 431863"/>
              <a:gd name="connsiteX3" fmla="*/ 215377 w 430753"/>
              <a:gd name="connsiteY3" fmla="*/ 0 h 431863"/>
              <a:gd name="connsiteX4" fmla="*/ 215472 w 430753"/>
              <a:gd name="connsiteY4" fmla="*/ 0 h 431863"/>
              <a:gd name="connsiteX5" fmla="*/ 430753 w 430753"/>
              <a:gd name="connsiteY5" fmla="*/ 215932 h 43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753" h="431863">
                <a:moveTo>
                  <a:pt x="430753" y="215932"/>
                </a:moveTo>
                <a:cubicBezTo>
                  <a:pt x="430753" y="335185"/>
                  <a:pt x="334326" y="431863"/>
                  <a:pt x="215377" y="431863"/>
                </a:cubicBezTo>
                <a:cubicBezTo>
                  <a:pt x="96427" y="431863"/>
                  <a:pt x="0" y="335185"/>
                  <a:pt x="0" y="215932"/>
                </a:cubicBezTo>
                <a:cubicBezTo>
                  <a:pt x="0" y="96679"/>
                  <a:pt x="96427" y="0"/>
                  <a:pt x="215377" y="0"/>
                </a:cubicBezTo>
                <a:cubicBezTo>
                  <a:pt x="215408" y="0"/>
                  <a:pt x="215440" y="0"/>
                  <a:pt x="215472" y="0"/>
                </a:cubicBezTo>
                <a:cubicBezTo>
                  <a:pt x="334384" y="57"/>
                  <a:pt x="430753" y="96717"/>
                  <a:pt x="430753" y="215932"/>
                </a:cubicBezTo>
                <a:close/>
              </a:path>
            </a:pathLst>
          </a:custGeom>
          <a:solidFill>
            <a:schemeClr val="bg2"/>
          </a:solidFill>
          <a:ln w="950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13962C92-09D9-C24A-870B-AA966AFA8EE3}"/>
              </a:ext>
            </a:extLst>
          </p:cNvPr>
          <p:cNvSpPr/>
          <p:nvPr/>
        </p:nvSpPr>
        <p:spPr>
          <a:xfrm>
            <a:off x="7516516" y="3356250"/>
            <a:ext cx="430753" cy="431863"/>
          </a:xfrm>
          <a:custGeom>
            <a:avLst/>
            <a:gdLst>
              <a:gd name="connsiteX0" fmla="*/ 430753 w 430753"/>
              <a:gd name="connsiteY0" fmla="*/ 215932 h 431863"/>
              <a:gd name="connsiteX1" fmla="*/ 215377 w 430753"/>
              <a:gd name="connsiteY1" fmla="*/ 431863 h 431863"/>
              <a:gd name="connsiteX2" fmla="*/ 0 w 430753"/>
              <a:gd name="connsiteY2" fmla="*/ 215932 h 431863"/>
              <a:gd name="connsiteX3" fmla="*/ 215377 w 430753"/>
              <a:gd name="connsiteY3" fmla="*/ 0 h 431863"/>
              <a:gd name="connsiteX4" fmla="*/ 430753 w 430753"/>
              <a:gd name="connsiteY4" fmla="*/ 215932 h 431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753" h="431863">
                <a:moveTo>
                  <a:pt x="430753" y="215932"/>
                </a:moveTo>
                <a:cubicBezTo>
                  <a:pt x="430753" y="335185"/>
                  <a:pt x="334323" y="431863"/>
                  <a:pt x="215377" y="431863"/>
                </a:cubicBezTo>
                <a:cubicBezTo>
                  <a:pt x="96430" y="431863"/>
                  <a:pt x="0" y="335185"/>
                  <a:pt x="0" y="215932"/>
                </a:cubicBezTo>
                <a:cubicBezTo>
                  <a:pt x="0" y="96679"/>
                  <a:pt x="96430" y="0"/>
                  <a:pt x="215377" y="0"/>
                </a:cubicBezTo>
                <a:cubicBezTo>
                  <a:pt x="334323" y="0"/>
                  <a:pt x="430753" y="96679"/>
                  <a:pt x="430753" y="215932"/>
                </a:cubicBezTo>
                <a:close/>
              </a:path>
            </a:pathLst>
          </a:custGeom>
          <a:solidFill>
            <a:schemeClr val="bg2"/>
          </a:solidFill>
          <a:ln w="950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4B2A0599-7BC7-C641-9133-A62EA7C086B5}"/>
              </a:ext>
            </a:extLst>
          </p:cNvPr>
          <p:cNvSpPr/>
          <p:nvPr/>
        </p:nvSpPr>
        <p:spPr>
          <a:xfrm>
            <a:off x="7054126" y="2226013"/>
            <a:ext cx="430753" cy="431863"/>
          </a:xfrm>
          <a:custGeom>
            <a:avLst/>
            <a:gdLst>
              <a:gd name="connsiteX0" fmla="*/ 430753 w 430753"/>
              <a:gd name="connsiteY0" fmla="*/ 215837 h 431863"/>
              <a:gd name="connsiteX1" fmla="*/ 215472 w 430753"/>
              <a:gd name="connsiteY1" fmla="*/ 431864 h 431863"/>
              <a:gd name="connsiteX2" fmla="*/ 0 w 430753"/>
              <a:gd name="connsiteY2" fmla="*/ 216027 h 431863"/>
              <a:gd name="connsiteX3" fmla="*/ 215187 w 430753"/>
              <a:gd name="connsiteY3" fmla="*/ 0 h 431863"/>
              <a:gd name="connsiteX4" fmla="*/ 430753 w 430753"/>
              <a:gd name="connsiteY4" fmla="*/ 215741 h 431863"/>
              <a:gd name="connsiteX5" fmla="*/ 430753 w 430753"/>
              <a:gd name="connsiteY5" fmla="*/ 215837 h 43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753" h="431863">
                <a:moveTo>
                  <a:pt x="430753" y="215837"/>
                </a:moveTo>
                <a:cubicBezTo>
                  <a:pt x="430810" y="335093"/>
                  <a:pt x="334418" y="431811"/>
                  <a:pt x="215472" y="431864"/>
                </a:cubicBezTo>
                <a:cubicBezTo>
                  <a:pt x="96525" y="431916"/>
                  <a:pt x="57" y="335283"/>
                  <a:pt x="0" y="216027"/>
                </a:cubicBezTo>
                <a:cubicBezTo>
                  <a:pt x="-57" y="96808"/>
                  <a:pt x="96278" y="106"/>
                  <a:pt x="215187" y="0"/>
                </a:cubicBezTo>
                <a:cubicBezTo>
                  <a:pt x="334133" y="-105"/>
                  <a:pt x="430649" y="96486"/>
                  <a:pt x="430753" y="215741"/>
                </a:cubicBezTo>
                <a:cubicBezTo>
                  <a:pt x="430753" y="215773"/>
                  <a:pt x="430753" y="215805"/>
                  <a:pt x="430753" y="215837"/>
                </a:cubicBezTo>
                <a:close/>
              </a:path>
            </a:pathLst>
          </a:custGeom>
          <a:solidFill>
            <a:schemeClr val="bg2"/>
          </a:solidFill>
          <a:ln w="9501"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A7D26D83-2704-6A4D-BF20-4462CD9FA5EF}"/>
              </a:ext>
            </a:extLst>
          </p:cNvPr>
          <p:cNvSpPr/>
          <p:nvPr/>
        </p:nvSpPr>
        <p:spPr>
          <a:xfrm>
            <a:off x="7054126" y="4521538"/>
            <a:ext cx="430753" cy="431863"/>
          </a:xfrm>
          <a:custGeom>
            <a:avLst/>
            <a:gdLst>
              <a:gd name="connsiteX0" fmla="*/ 430753 w 430753"/>
              <a:gd name="connsiteY0" fmla="*/ 215836 h 431863"/>
              <a:gd name="connsiteX1" fmla="*/ 215472 w 430753"/>
              <a:gd name="connsiteY1" fmla="*/ 431864 h 431863"/>
              <a:gd name="connsiteX2" fmla="*/ 0 w 430753"/>
              <a:gd name="connsiteY2" fmla="*/ 216027 h 431863"/>
              <a:gd name="connsiteX3" fmla="*/ 215187 w 430753"/>
              <a:gd name="connsiteY3" fmla="*/ 0 h 431863"/>
              <a:gd name="connsiteX4" fmla="*/ 430753 w 430753"/>
              <a:gd name="connsiteY4" fmla="*/ 215741 h 431863"/>
              <a:gd name="connsiteX5" fmla="*/ 430753 w 430753"/>
              <a:gd name="connsiteY5" fmla="*/ 215836 h 43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753" h="431863">
                <a:moveTo>
                  <a:pt x="430753" y="215836"/>
                </a:moveTo>
                <a:cubicBezTo>
                  <a:pt x="430810" y="335090"/>
                  <a:pt x="334418" y="431806"/>
                  <a:pt x="215472" y="431864"/>
                </a:cubicBezTo>
                <a:cubicBezTo>
                  <a:pt x="96525" y="431921"/>
                  <a:pt x="57" y="335280"/>
                  <a:pt x="0" y="216027"/>
                </a:cubicBezTo>
                <a:cubicBezTo>
                  <a:pt x="-57" y="96812"/>
                  <a:pt x="96278" y="105"/>
                  <a:pt x="215187" y="0"/>
                </a:cubicBezTo>
                <a:cubicBezTo>
                  <a:pt x="334133" y="-105"/>
                  <a:pt x="430649" y="96488"/>
                  <a:pt x="430753" y="215741"/>
                </a:cubicBezTo>
                <a:cubicBezTo>
                  <a:pt x="430753" y="215770"/>
                  <a:pt x="430753" y="215808"/>
                  <a:pt x="430753" y="215836"/>
                </a:cubicBezTo>
                <a:close/>
              </a:path>
            </a:pathLst>
          </a:custGeom>
          <a:solidFill>
            <a:schemeClr val="bg2"/>
          </a:solidFill>
          <a:ln w="9501"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109AABE1-5790-DA4E-B202-4B5968F202BE}"/>
              </a:ext>
            </a:extLst>
          </p:cNvPr>
          <p:cNvSpPr/>
          <p:nvPr/>
        </p:nvSpPr>
        <p:spPr>
          <a:xfrm>
            <a:off x="4669497" y="2269257"/>
            <a:ext cx="430753" cy="431863"/>
          </a:xfrm>
          <a:custGeom>
            <a:avLst/>
            <a:gdLst>
              <a:gd name="connsiteX0" fmla="*/ 430753 w 430753"/>
              <a:gd name="connsiteY0" fmla="*/ 215932 h 431863"/>
              <a:gd name="connsiteX1" fmla="*/ 215377 w 430753"/>
              <a:gd name="connsiteY1" fmla="*/ 431864 h 431863"/>
              <a:gd name="connsiteX2" fmla="*/ 0 w 430753"/>
              <a:gd name="connsiteY2" fmla="*/ 215932 h 431863"/>
              <a:gd name="connsiteX3" fmla="*/ 215187 w 430753"/>
              <a:gd name="connsiteY3" fmla="*/ 0 h 431863"/>
              <a:gd name="connsiteX4" fmla="*/ 430753 w 430753"/>
              <a:gd name="connsiteY4" fmla="*/ 215741 h 431863"/>
              <a:gd name="connsiteX5" fmla="*/ 430753 w 430753"/>
              <a:gd name="connsiteY5" fmla="*/ 215932 h 43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753" h="431863">
                <a:moveTo>
                  <a:pt x="430753" y="215932"/>
                </a:moveTo>
                <a:cubicBezTo>
                  <a:pt x="430753" y="335188"/>
                  <a:pt x="334326" y="431864"/>
                  <a:pt x="215377" y="431864"/>
                </a:cubicBezTo>
                <a:cubicBezTo>
                  <a:pt x="96427" y="431864"/>
                  <a:pt x="0" y="335188"/>
                  <a:pt x="0" y="215932"/>
                </a:cubicBezTo>
                <a:cubicBezTo>
                  <a:pt x="0" y="96750"/>
                  <a:pt x="96311" y="105"/>
                  <a:pt x="215187" y="0"/>
                </a:cubicBezTo>
                <a:cubicBezTo>
                  <a:pt x="334136" y="-105"/>
                  <a:pt x="430649" y="96485"/>
                  <a:pt x="430753" y="215741"/>
                </a:cubicBezTo>
                <a:cubicBezTo>
                  <a:pt x="430753" y="215805"/>
                  <a:pt x="430753" y="215868"/>
                  <a:pt x="430753" y="215932"/>
                </a:cubicBezTo>
                <a:close/>
              </a:path>
            </a:pathLst>
          </a:custGeom>
          <a:solidFill>
            <a:schemeClr val="bg2"/>
          </a:solidFill>
          <a:ln w="9501"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7D1AC422-6231-A542-B6D2-F81A285E79E5}"/>
              </a:ext>
            </a:extLst>
          </p:cNvPr>
          <p:cNvSpPr/>
          <p:nvPr/>
        </p:nvSpPr>
        <p:spPr>
          <a:xfrm>
            <a:off x="4673678" y="4472389"/>
            <a:ext cx="430753" cy="431863"/>
          </a:xfrm>
          <a:custGeom>
            <a:avLst/>
            <a:gdLst>
              <a:gd name="connsiteX0" fmla="*/ 430753 w 430753"/>
              <a:gd name="connsiteY0" fmla="*/ 215932 h 431863"/>
              <a:gd name="connsiteX1" fmla="*/ 215377 w 430753"/>
              <a:gd name="connsiteY1" fmla="*/ 431864 h 431863"/>
              <a:gd name="connsiteX2" fmla="*/ 0 w 430753"/>
              <a:gd name="connsiteY2" fmla="*/ 215932 h 431863"/>
              <a:gd name="connsiteX3" fmla="*/ 215377 w 430753"/>
              <a:gd name="connsiteY3" fmla="*/ 0 h 431863"/>
              <a:gd name="connsiteX4" fmla="*/ 430753 w 430753"/>
              <a:gd name="connsiteY4" fmla="*/ 215741 h 431863"/>
              <a:gd name="connsiteX5" fmla="*/ 430753 w 430753"/>
              <a:gd name="connsiteY5" fmla="*/ 215932 h 43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753" h="431863">
                <a:moveTo>
                  <a:pt x="430753" y="215932"/>
                </a:moveTo>
                <a:cubicBezTo>
                  <a:pt x="430753" y="335185"/>
                  <a:pt x="334326" y="431864"/>
                  <a:pt x="215377" y="431864"/>
                </a:cubicBezTo>
                <a:cubicBezTo>
                  <a:pt x="96427" y="431864"/>
                  <a:pt x="0" y="335185"/>
                  <a:pt x="0" y="215932"/>
                </a:cubicBezTo>
                <a:cubicBezTo>
                  <a:pt x="0" y="96679"/>
                  <a:pt x="96427" y="0"/>
                  <a:pt x="215377" y="0"/>
                </a:cubicBezTo>
                <a:cubicBezTo>
                  <a:pt x="334274" y="-57"/>
                  <a:pt x="430701" y="96536"/>
                  <a:pt x="430753" y="215741"/>
                </a:cubicBezTo>
                <a:cubicBezTo>
                  <a:pt x="430753" y="215808"/>
                  <a:pt x="430753" y="215865"/>
                  <a:pt x="430753" y="215932"/>
                </a:cubicBezTo>
                <a:close/>
              </a:path>
            </a:pathLst>
          </a:custGeom>
          <a:solidFill>
            <a:schemeClr val="bg2"/>
          </a:solidFill>
          <a:ln w="9501"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092FCC9A-5DC0-2B4A-BA2A-BEF4D923AA25}"/>
              </a:ext>
            </a:extLst>
          </p:cNvPr>
          <p:cNvSpPr/>
          <p:nvPr/>
        </p:nvSpPr>
        <p:spPr>
          <a:xfrm>
            <a:off x="4449132" y="1902650"/>
            <a:ext cx="3263556" cy="4174764"/>
          </a:xfrm>
          <a:custGeom>
            <a:avLst/>
            <a:gdLst>
              <a:gd name="connsiteX0" fmla="*/ 1631778 w 3263556"/>
              <a:gd name="connsiteY0" fmla="*/ 0 h 4174764"/>
              <a:gd name="connsiteX1" fmla="*/ 3263556 w 3263556"/>
              <a:gd name="connsiteY1" fmla="*/ 1683834 h 4174764"/>
              <a:gd name="connsiteX2" fmla="*/ 2544121 w 3263556"/>
              <a:gd name="connsiteY2" fmla="*/ 3080096 h 4174764"/>
              <a:gd name="connsiteX3" fmla="*/ 2528373 w 3263556"/>
              <a:gd name="connsiteY3" fmla="*/ 3089968 h 4174764"/>
              <a:gd name="connsiteX4" fmla="*/ 2208145 w 3263556"/>
              <a:gd name="connsiteY4" fmla="*/ 3550295 h 4174764"/>
              <a:gd name="connsiteX5" fmla="*/ 2219296 w 3263556"/>
              <a:gd name="connsiteY5" fmla="*/ 4163612 h 4174764"/>
              <a:gd name="connsiteX6" fmla="*/ 1059569 w 3263556"/>
              <a:gd name="connsiteY6" fmla="*/ 4174764 h 4174764"/>
              <a:gd name="connsiteX7" fmla="*/ 1059569 w 3263556"/>
              <a:gd name="connsiteY7" fmla="*/ 3461086 h 4174764"/>
              <a:gd name="connsiteX8" fmla="*/ 785943 w 3263556"/>
              <a:gd name="connsiteY8" fmla="*/ 3121789 h 4174764"/>
              <a:gd name="connsiteX9" fmla="*/ 719435 w 3263556"/>
              <a:gd name="connsiteY9" fmla="*/ 3080096 h 4174764"/>
              <a:gd name="connsiteX10" fmla="*/ 0 w 3263556"/>
              <a:gd name="connsiteY10" fmla="*/ 1683834 h 4174764"/>
              <a:gd name="connsiteX11" fmla="*/ 1631778 w 3263556"/>
              <a:gd name="connsiteY11" fmla="*/ 0 h 417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63556" h="4174764">
                <a:moveTo>
                  <a:pt x="1631778" y="0"/>
                </a:moveTo>
                <a:cubicBezTo>
                  <a:pt x="2532984" y="0"/>
                  <a:pt x="3263556" y="753878"/>
                  <a:pt x="3263556" y="1683834"/>
                </a:cubicBezTo>
                <a:cubicBezTo>
                  <a:pt x="3263556" y="2265056"/>
                  <a:pt x="2978177" y="2777498"/>
                  <a:pt x="2544121" y="3080096"/>
                </a:cubicBezTo>
                <a:lnTo>
                  <a:pt x="2528373" y="3089968"/>
                </a:lnTo>
                <a:lnTo>
                  <a:pt x="2208145" y="3550295"/>
                </a:lnTo>
                <a:lnTo>
                  <a:pt x="2219296" y="4163612"/>
                </a:lnTo>
                <a:lnTo>
                  <a:pt x="1059569" y="4174764"/>
                </a:lnTo>
                <a:lnTo>
                  <a:pt x="1059569" y="3461086"/>
                </a:lnTo>
                <a:lnTo>
                  <a:pt x="785943" y="3121789"/>
                </a:lnTo>
                <a:lnTo>
                  <a:pt x="719435" y="3080096"/>
                </a:lnTo>
                <a:cubicBezTo>
                  <a:pt x="285379" y="2777498"/>
                  <a:pt x="0" y="2265056"/>
                  <a:pt x="0" y="1683834"/>
                </a:cubicBezTo>
                <a:cubicBezTo>
                  <a:pt x="0" y="753878"/>
                  <a:pt x="730572" y="0"/>
                  <a:pt x="16317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a:extLst>
              <a:ext uri="{FF2B5EF4-FFF2-40B4-BE49-F238E27FC236}">
                <a16:creationId xmlns:a16="http://schemas.microsoft.com/office/drawing/2014/main" id="{760FC5B0-D392-4243-AE36-5B3962FD56C1}"/>
              </a:ext>
            </a:extLst>
          </p:cNvPr>
          <p:cNvSpPr/>
          <p:nvPr/>
        </p:nvSpPr>
        <p:spPr>
          <a:xfrm>
            <a:off x="4406511" y="1883210"/>
            <a:ext cx="3382206" cy="5186663"/>
          </a:xfrm>
          <a:custGeom>
            <a:avLst/>
            <a:gdLst>
              <a:gd name="connsiteX0" fmla="*/ 1691103 w 3382206"/>
              <a:gd name="connsiteY0" fmla="*/ 0 h 5186663"/>
              <a:gd name="connsiteX1" fmla="*/ 3382195 w 3382206"/>
              <a:gd name="connsiteY1" fmla="*/ 1695450 h 5186663"/>
              <a:gd name="connsiteX2" fmla="*/ 2858907 w 3382206"/>
              <a:gd name="connsiteY2" fmla="*/ 2921699 h 5186663"/>
              <a:gd name="connsiteX3" fmla="*/ 2316807 w 3382206"/>
              <a:gd name="connsiteY3" fmla="*/ 3644646 h 5186663"/>
              <a:gd name="connsiteX4" fmla="*/ 2316807 w 3382206"/>
              <a:gd name="connsiteY4" fmla="*/ 4057555 h 5186663"/>
              <a:gd name="connsiteX5" fmla="*/ 2301606 w 3382206"/>
              <a:gd name="connsiteY5" fmla="*/ 4127945 h 5186663"/>
              <a:gd name="connsiteX6" fmla="*/ 2334773 w 3382206"/>
              <a:gd name="connsiteY6" fmla="*/ 4148157 h 5186663"/>
              <a:gd name="connsiteX7" fmla="*/ 2358609 w 3382206"/>
              <a:gd name="connsiteY7" fmla="*/ 4362355 h 5186663"/>
              <a:gd name="connsiteX8" fmla="*/ 2358609 w 3382206"/>
              <a:gd name="connsiteY8" fmla="*/ 4552855 h 5186663"/>
              <a:gd name="connsiteX9" fmla="*/ 2358609 w 3382206"/>
              <a:gd name="connsiteY9" fmla="*/ 4743355 h 5186663"/>
              <a:gd name="connsiteX10" fmla="*/ 2391956 w 3382206"/>
              <a:gd name="connsiteY10" fmla="*/ 4838509 h 5186663"/>
              <a:gd name="connsiteX11" fmla="*/ 2240043 w 3382206"/>
              <a:gd name="connsiteY11" fmla="*/ 4991005 h 5186663"/>
              <a:gd name="connsiteX12" fmla="*/ 1997495 w 3382206"/>
              <a:gd name="connsiteY12" fmla="*/ 4991005 h 5186663"/>
              <a:gd name="connsiteX13" fmla="*/ 1997495 w 3382206"/>
              <a:gd name="connsiteY13" fmla="*/ 5186663 h 5186663"/>
              <a:gd name="connsiteX14" fmla="*/ 1883489 w 3382206"/>
              <a:gd name="connsiteY14" fmla="*/ 5186663 h 5186663"/>
              <a:gd name="connsiteX15" fmla="*/ 1883489 w 3382206"/>
              <a:gd name="connsiteY15" fmla="*/ 4933855 h 5186663"/>
              <a:gd name="connsiteX16" fmla="*/ 1940492 w 3382206"/>
              <a:gd name="connsiteY16" fmla="*/ 4876705 h 5186663"/>
              <a:gd name="connsiteX17" fmla="*/ 2240043 w 3382206"/>
              <a:gd name="connsiteY17" fmla="*/ 4876705 h 5186663"/>
              <a:gd name="connsiteX18" fmla="*/ 2278045 w 3382206"/>
              <a:gd name="connsiteY18" fmla="*/ 4838605 h 5186663"/>
              <a:gd name="connsiteX19" fmla="*/ 2240043 w 3382206"/>
              <a:gd name="connsiteY19" fmla="*/ 4800505 h 5186663"/>
              <a:gd name="connsiteX20" fmla="*/ 1940492 w 3382206"/>
              <a:gd name="connsiteY20" fmla="*/ 4800505 h 5186663"/>
              <a:gd name="connsiteX21" fmla="*/ 1883489 w 3382206"/>
              <a:gd name="connsiteY21" fmla="*/ 4743355 h 5186663"/>
              <a:gd name="connsiteX22" fmla="*/ 1940492 w 3382206"/>
              <a:gd name="connsiteY22" fmla="*/ 4686205 h 5186663"/>
              <a:gd name="connsiteX23" fmla="*/ 2240043 w 3382206"/>
              <a:gd name="connsiteY23" fmla="*/ 4686205 h 5186663"/>
              <a:gd name="connsiteX24" fmla="*/ 2278045 w 3382206"/>
              <a:gd name="connsiteY24" fmla="*/ 4648105 h 5186663"/>
              <a:gd name="connsiteX25" fmla="*/ 2240043 w 3382206"/>
              <a:gd name="connsiteY25" fmla="*/ 4610005 h 5186663"/>
              <a:gd name="connsiteX26" fmla="*/ 1940492 w 3382206"/>
              <a:gd name="connsiteY26" fmla="*/ 4610005 h 5186663"/>
              <a:gd name="connsiteX27" fmla="*/ 1883489 w 3382206"/>
              <a:gd name="connsiteY27" fmla="*/ 4552855 h 5186663"/>
              <a:gd name="connsiteX28" fmla="*/ 1940492 w 3382206"/>
              <a:gd name="connsiteY28" fmla="*/ 4495705 h 5186663"/>
              <a:gd name="connsiteX29" fmla="*/ 2240043 w 3382206"/>
              <a:gd name="connsiteY29" fmla="*/ 4495705 h 5186663"/>
              <a:gd name="connsiteX30" fmla="*/ 2278045 w 3382206"/>
              <a:gd name="connsiteY30" fmla="*/ 4457605 h 5186663"/>
              <a:gd name="connsiteX31" fmla="*/ 2240043 w 3382206"/>
              <a:gd name="connsiteY31" fmla="*/ 4419505 h 5186663"/>
              <a:gd name="connsiteX32" fmla="*/ 1940492 w 3382206"/>
              <a:gd name="connsiteY32" fmla="*/ 4419505 h 5186663"/>
              <a:gd name="connsiteX33" fmla="*/ 1883489 w 3382206"/>
              <a:gd name="connsiteY33" fmla="*/ 4362355 h 5186663"/>
              <a:gd name="connsiteX34" fmla="*/ 1940492 w 3382206"/>
              <a:gd name="connsiteY34" fmla="*/ 4305205 h 5186663"/>
              <a:gd name="connsiteX35" fmla="*/ 2240043 w 3382206"/>
              <a:gd name="connsiteY35" fmla="*/ 4305205 h 5186663"/>
              <a:gd name="connsiteX36" fmla="*/ 2278045 w 3382206"/>
              <a:gd name="connsiteY36" fmla="*/ 4267105 h 5186663"/>
              <a:gd name="connsiteX37" fmla="*/ 2240043 w 3382206"/>
              <a:gd name="connsiteY37" fmla="*/ 4229005 h 5186663"/>
              <a:gd name="connsiteX38" fmla="*/ 1940492 w 3382206"/>
              <a:gd name="connsiteY38" fmla="*/ 4229005 h 5186663"/>
              <a:gd name="connsiteX39" fmla="*/ 1883489 w 3382206"/>
              <a:gd name="connsiteY39" fmla="*/ 4171855 h 5186663"/>
              <a:gd name="connsiteX40" fmla="*/ 1940492 w 3382206"/>
              <a:gd name="connsiteY40" fmla="*/ 4114705 h 5186663"/>
              <a:gd name="connsiteX41" fmla="*/ 2145798 w 3382206"/>
              <a:gd name="connsiteY41" fmla="*/ 4114705 h 5186663"/>
              <a:gd name="connsiteX42" fmla="*/ 2202801 w 3382206"/>
              <a:gd name="connsiteY42" fmla="*/ 4057555 h 5186663"/>
              <a:gd name="connsiteX43" fmla="*/ 2202801 w 3382206"/>
              <a:gd name="connsiteY43" fmla="*/ 3644646 h 5186663"/>
              <a:gd name="connsiteX44" fmla="*/ 2780147 w 3382206"/>
              <a:gd name="connsiteY44" fmla="*/ 2839117 h 5186663"/>
              <a:gd name="connsiteX45" fmla="*/ 3268189 w 3382206"/>
              <a:gd name="connsiteY45" fmla="*/ 1695450 h 5186663"/>
              <a:gd name="connsiteX46" fmla="*/ 1691103 w 3382206"/>
              <a:gd name="connsiteY46" fmla="*/ 114300 h 5186663"/>
              <a:gd name="connsiteX47" fmla="*/ 114018 w 3382206"/>
              <a:gd name="connsiteY47" fmla="*/ 1695450 h 5186663"/>
              <a:gd name="connsiteX48" fmla="*/ 602059 w 3382206"/>
              <a:gd name="connsiteY48" fmla="*/ 2839022 h 5186663"/>
              <a:gd name="connsiteX49" fmla="*/ 1179406 w 3382206"/>
              <a:gd name="connsiteY49" fmla="*/ 3644646 h 5186663"/>
              <a:gd name="connsiteX50" fmla="*/ 1179406 w 3382206"/>
              <a:gd name="connsiteY50" fmla="*/ 4057555 h 5186663"/>
              <a:gd name="connsiteX51" fmla="*/ 1236409 w 3382206"/>
              <a:gd name="connsiteY51" fmla="*/ 4114705 h 5186663"/>
              <a:gd name="connsiteX52" fmla="*/ 1460146 w 3382206"/>
              <a:gd name="connsiteY52" fmla="*/ 4114705 h 5186663"/>
              <a:gd name="connsiteX53" fmla="*/ 1517149 w 3382206"/>
              <a:gd name="connsiteY53" fmla="*/ 4171855 h 5186663"/>
              <a:gd name="connsiteX54" fmla="*/ 1460146 w 3382206"/>
              <a:gd name="connsiteY54" fmla="*/ 4229005 h 5186663"/>
              <a:gd name="connsiteX55" fmla="*/ 1142354 w 3382206"/>
              <a:gd name="connsiteY55" fmla="*/ 4229005 h 5186663"/>
              <a:gd name="connsiteX56" fmla="*/ 1104352 w 3382206"/>
              <a:gd name="connsiteY56" fmla="*/ 4267105 h 5186663"/>
              <a:gd name="connsiteX57" fmla="*/ 1142354 w 3382206"/>
              <a:gd name="connsiteY57" fmla="*/ 4305205 h 5186663"/>
              <a:gd name="connsiteX58" fmla="*/ 1460146 w 3382206"/>
              <a:gd name="connsiteY58" fmla="*/ 4305205 h 5186663"/>
              <a:gd name="connsiteX59" fmla="*/ 1517149 w 3382206"/>
              <a:gd name="connsiteY59" fmla="*/ 4362355 h 5186663"/>
              <a:gd name="connsiteX60" fmla="*/ 1460146 w 3382206"/>
              <a:gd name="connsiteY60" fmla="*/ 4419505 h 5186663"/>
              <a:gd name="connsiteX61" fmla="*/ 1142354 w 3382206"/>
              <a:gd name="connsiteY61" fmla="*/ 4419505 h 5186663"/>
              <a:gd name="connsiteX62" fmla="*/ 1104352 w 3382206"/>
              <a:gd name="connsiteY62" fmla="*/ 4457605 h 5186663"/>
              <a:gd name="connsiteX63" fmla="*/ 1142354 w 3382206"/>
              <a:gd name="connsiteY63" fmla="*/ 4495705 h 5186663"/>
              <a:gd name="connsiteX64" fmla="*/ 1460146 w 3382206"/>
              <a:gd name="connsiteY64" fmla="*/ 4495705 h 5186663"/>
              <a:gd name="connsiteX65" fmla="*/ 1517149 w 3382206"/>
              <a:gd name="connsiteY65" fmla="*/ 4552855 h 5186663"/>
              <a:gd name="connsiteX66" fmla="*/ 1460146 w 3382206"/>
              <a:gd name="connsiteY66" fmla="*/ 4610005 h 5186663"/>
              <a:gd name="connsiteX67" fmla="*/ 1142354 w 3382206"/>
              <a:gd name="connsiteY67" fmla="*/ 4610005 h 5186663"/>
              <a:gd name="connsiteX68" fmla="*/ 1104352 w 3382206"/>
              <a:gd name="connsiteY68" fmla="*/ 4648105 h 5186663"/>
              <a:gd name="connsiteX69" fmla="*/ 1142354 w 3382206"/>
              <a:gd name="connsiteY69" fmla="*/ 4686205 h 5186663"/>
              <a:gd name="connsiteX70" fmla="*/ 1460146 w 3382206"/>
              <a:gd name="connsiteY70" fmla="*/ 4686205 h 5186663"/>
              <a:gd name="connsiteX71" fmla="*/ 1517149 w 3382206"/>
              <a:gd name="connsiteY71" fmla="*/ 4743355 h 5186663"/>
              <a:gd name="connsiteX72" fmla="*/ 1460146 w 3382206"/>
              <a:gd name="connsiteY72" fmla="*/ 4800505 h 5186663"/>
              <a:gd name="connsiteX73" fmla="*/ 1142354 w 3382206"/>
              <a:gd name="connsiteY73" fmla="*/ 4800505 h 5186663"/>
              <a:gd name="connsiteX74" fmla="*/ 1104352 w 3382206"/>
              <a:gd name="connsiteY74" fmla="*/ 4838605 h 5186663"/>
              <a:gd name="connsiteX75" fmla="*/ 1142354 w 3382206"/>
              <a:gd name="connsiteY75" fmla="*/ 4876705 h 5186663"/>
              <a:gd name="connsiteX76" fmla="*/ 1459956 w 3382206"/>
              <a:gd name="connsiteY76" fmla="*/ 4876705 h 5186663"/>
              <a:gd name="connsiteX77" fmla="*/ 1516959 w 3382206"/>
              <a:gd name="connsiteY77" fmla="*/ 4933855 h 5186663"/>
              <a:gd name="connsiteX78" fmla="*/ 1516959 w 3382206"/>
              <a:gd name="connsiteY78" fmla="*/ 5186663 h 5186663"/>
              <a:gd name="connsiteX79" fmla="*/ 1402953 w 3382206"/>
              <a:gd name="connsiteY79" fmla="*/ 5186663 h 5186663"/>
              <a:gd name="connsiteX80" fmla="*/ 1402953 w 3382206"/>
              <a:gd name="connsiteY80" fmla="*/ 4991005 h 5186663"/>
              <a:gd name="connsiteX81" fmla="*/ 1142164 w 3382206"/>
              <a:gd name="connsiteY81" fmla="*/ 4991005 h 5186663"/>
              <a:gd name="connsiteX82" fmla="*/ 1047253 w 3382206"/>
              <a:gd name="connsiteY82" fmla="*/ 4957572 h 5186663"/>
              <a:gd name="connsiteX83" fmla="*/ 1023597 w 3382206"/>
              <a:gd name="connsiteY83" fmla="*/ 4743355 h 5186663"/>
              <a:gd name="connsiteX84" fmla="*/ 1023597 w 3382206"/>
              <a:gd name="connsiteY84" fmla="*/ 4552855 h 5186663"/>
              <a:gd name="connsiteX85" fmla="*/ 1023597 w 3382206"/>
              <a:gd name="connsiteY85" fmla="*/ 4362355 h 5186663"/>
              <a:gd name="connsiteX86" fmla="*/ 1003437 w 3382206"/>
              <a:gd name="connsiteY86" fmla="*/ 4329103 h 5186663"/>
              <a:gd name="connsiteX87" fmla="*/ 1080600 w 3382206"/>
              <a:gd name="connsiteY87" fmla="*/ 4127945 h 5186663"/>
              <a:gd name="connsiteX88" fmla="*/ 1065399 w 3382206"/>
              <a:gd name="connsiteY88" fmla="*/ 4057555 h 5186663"/>
              <a:gd name="connsiteX89" fmla="*/ 1065399 w 3382206"/>
              <a:gd name="connsiteY89" fmla="*/ 3644646 h 5186663"/>
              <a:gd name="connsiteX90" fmla="*/ 523300 w 3382206"/>
              <a:gd name="connsiteY90" fmla="*/ 2921699 h 5186663"/>
              <a:gd name="connsiteX91" fmla="*/ 12 w 3382206"/>
              <a:gd name="connsiteY91" fmla="*/ 1695450 h 5186663"/>
              <a:gd name="connsiteX92" fmla="*/ 1691103 w 3382206"/>
              <a:gd name="connsiteY92" fmla="*/ 0 h 518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82206" h="5186663">
                <a:moveTo>
                  <a:pt x="1691103" y="0"/>
                </a:moveTo>
                <a:cubicBezTo>
                  <a:pt x="2623579" y="0"/>
                  <a:pt x="3382195" y="760476"/>
                  <a:pt x="3382195" y="1695450"/>
                </a:cubicBezTo>
                <a:cubicBezTo>
                  <a:pt x="3383924" y="2159060"/>
                  <a:pt x="3194569" y="2602802"/>
                  <a:pt x="2858907" y="2921699"/>
                </a:cubicBezTo>
                <a:cubicBezTo>
                  <a:pt x="2604768" y="3165062"/>
                  <a:pt x="2316807" y="3440811"/>
                  <a:pt x="2316807" y="3644646"/>
                </a:cubicBezTo>
                <a:lnTo>
                  <a:pt x="2316807" y="4057555"/>
                </a:lnTo>
                <a:cubicBezTo>
                  <a:pt x="2316845" y="4081844"/>
                  <a:pt x="2311658" y="4105847"/>
                  <a:pt x="2301606" y="4127945"/>
                </a:cubicBezTo>
                <a:cubicBezTo>
                  <a:pt x="2313472" y="4133231"/>
                  <a:pt x="2324626" y="4140032"/>
                  <a:pt x="2334773" y="4148157"/>
                </a:cubicBezTo>
                <a:cubicBezTo>
                  <a:pt x="2400345" y="4200706"/>
                  <a:pt x="2411024" y="4296604"/>
                  <a:pt x="2358609" y="4362355"/>
                </a:cubicBezTo>
                <a:cubicBezTo>
                  <a:pt x="2403072" y="4418029"/>
                  <a:pt x="2403072" y="4497181"/>
                  <a:pt x="2358609" y="4552855"/>
                </a:cubicBezTo>
                <a:cubicBezTo>
                  <a:pt x="2403072" y="4608529"/>
                  <a:pt x="2403072" y="4687681"/>
                  <a:pt x="2358609" y="4743355"/>
                </a:cubicBezTo>
                <a:cubicBezTo>
                  <a:pt x="2380176" y="4770358"/>
                  <a:pt x="2391937" y="4803915"/>
                  <a:pt x="2391956" y="4838509"/>
                </a:cubicBezTo>
                <a:cubicBezTo>
                  <a:pt x="2392013" y="4922682"/>
                  <a:pt x="2323999" y="4990948"/>
                  <a:pt x="2240043" y="4991005"/>
                </a:cubicBezTo>
                <a:lnTo>
                  <a:pt x="1997495" y="4991005"/>
                </a:lnTo>
                <a:lnTo>
                  <a:pt x="1997495" y="5186663"/>
                </a:lnTo>
                <a:lnTo>
                  <a:pt x="1883489" y="5186663"/>
                </a:lnTo>
                <a:lnTo>
                  <a:pt x="1883489" y="4933855"/>
                </a:lnTo>
                <a:cubicBezTo>
                  <a:pt x="1883489" y="4902289"/>
                  <a:pt x="1909007" y="4876705"/>
                  <a:pt x="1940492" y="4876705"/>
                </a:cubicBezTo>
                <a:lnTo>
                  <a:pt x="2240043" y="4876705"/>
                </a:lnTo>
                <a:cubicBezTo>
                  <a:pt x="2261030" y="4876705"/>
                  <a:pt x="2278045" y="4859646"/>
                  <a:pt x="2278045" y="4838605"/>
                </a:cubicBezTo>
                <a:cubicBezTo>
                  <a:pt x="2278045" y="4817564"/>
                  <a:pt x="2261030" y="4800505"/>
                  <a:pt x="2240043" y="4800505"/>
                </a:cubicBezTo>
                <a:lnTo>
                  <a:pt x="1940492" y="4800505"/>
                </a:lnTo>
                <a:cubicBezTo>
                  <a:pt x="1909007" y="4800505"/>
                  <a:pt x="1883489" y="4774921"/>
                  <a:pt x="1883489" y="4743355"/>
                </a:cubicBezTo>
                <a:cubicBezTo>
                  <a:pt x="1883489" y="4711789"/>
                  <a:pt x="1909007" y="4686205"/>
                  <a:pt x="1940492" y="4686205"/>
                </a:cubicBezTo>
                <a:lnTo>
                  <a:pt x="2240043" y="4686205"/>
                </a:lnTo>
                <a:cubicBezTo>
                  <a:pt x="2261030" y="4686205"/>
                  <a:pt x="2278045" y="4669146"/>
                  <a:pt x="2278045" y="4648105"/>
                </a:cubicBezTo>
                <a:cubicBezTo>
                  <a:pt x="2278045" y="4627064"/>
                  <a:pt x="2261030" y="4610005"/>
                  <a:pt x="2240043" y="4610005"/>
                </a:cubicBezTo>
                <a:lnTo>
                  <a:pt x="1940492" y="4610005"/>
                </a:lnTo>
                <a:cubicBezTo>
                  <a:pt x="1909007" y="4610005"/>
                  <a:pt x="1883489" y="4584421"/>
                  <a:pt x="1883489" y="4552855"/>
                </a:cubicBezTo>
                <a:cubicBezTo>
                  <a:pt x="1883489" y="4521289"/>
                  <a:pt x="1909007" y="4495705"/>
                  <a:pt x="1940492" y="4495705"/>
                </a:cubicBezTo>
                <a:lnTo>
                  <a:pt x="2240043" y="4495705"/>
                </a:lnTo>
                <a:cubicBezTo>
                  <a:pt x="2261030" y="4495705"/>
                  <a:pt x="2278045" y="4478646"/>
                  <a:pt x="2278045" y="4457605"/>
                </a:cubicBezTo>
                <a:cubicBezTo>
                  <a:pt x="2278045" y="4436564"/>
                  <a:pt x="2261030" y="4419505"/>
                  <a:pt x="2240043" y="4419505"/>
                </a:cubicBezTo>
                <a:lnTo>
                  <a:pt x="1940492" y="4419505"/>
                </a:lnTo>
                <a:cubicBezTo>
                  <a:pt x="1909007" y="4419505"/>
                  <a:pt x="1883489" y="4393921"/>
                  <a:pt x="1883489" y="4362355"/>
                </a:cubicBezTo>
                <a:cubicBezTo>
                  <a:pt x="1883489" y="4330789"/>
                  <a:pt x="1909007" y="4305205"/>
                  <a:pt x="1940492" y="4305205"/>
                </a:cubicBezTo>
                <a:lnTo>
                  <a:pt x="2240043" y="4305205"/>
                </a:lnTo>
                <a:cubicBezTo>
                  <a:pt x="2261030" y="4305205"/>
                  <a:pt x="2278045" y="4288146"/>
                  <a:pt x="2278045" y="4267105"/>
                </a:cubicBezTo>
                <a:cubicBezTo>
                  <a:pt x="2278045" y="4246064"/>
                  <a:pt x="2261030" y="4229005"/>
                  <a:pt x="2240043" y="4229005"/>
                </a:cubicBezTo>
                <a:lnTo>
                  <a:pt x="1940492" y="4229005"/>
                </a:lnTo>
                <a:cubicBezTo>
                  <a:pt x="1909007" y="4229005"/>
                  <a:pt x="1883489" y="4203421"/>
                  <a:pt x="1883489" y="4171855"/>
                </a:cubicBezTo>
                <a:cubicBezTo>
                  <a:pt x="1883489" y="4140289"/>
                  <a:pt x="1909007" y="4114705"/>
                  <a:pt x="1940492" y="4114705"/>
                </a:cubicBezTo>
                <a:lnTo>
                  <a:pt x="2145798" y="4114705"/>
                </a:lnTo>
                <a:cubicBezTo>
                  <a:pt x="2177283" y="4114705"/>
                  <a:pt x="2202801" y="4089121"/>
                  <a:pt x="2202801" y="4057555"/>
                </a:cubicBezTo>
                <a:lnTo>
                  <a:pt x="2202801" y="3644646"/>
                </a:lnTo>
                <a:cubicBezTo>
                  <a:pt x="2202801" y="3391567"/>
                  <a:pt x="2496272" y="3110865"/>
                  <a:pt x="2780147" y="2839117"/>
                </a:cubicBezTo>
                <a:cubicBezTo>
                  <a:pt x="3093199" y="2541699"/>
                  <a:pt x="3269804" y="2127837"/>
                  <a:pt x="3268189" y="1695450"/>
                </a:cubicBezTo>
                <a:cubicBezTo>
                  <a:pt x="3268189" y="823627"/>
                  <a:pt x="2560686" y="114300"/>
                  <a:pt x="1691103" y="114300"/>
                </a:cubicBezTo>
                <a:cubicBezTo>
                  <a:pt x="821521" y="114300"/>
                  <a:pt x="114018" y="823532"/>
                  <a:pt x="114018" y="1695450"/>
                </a:cubicBezTo>
                <a:cubicBezTo>
                  <a:pt x="112385" y="2127818"/>
                  <a:pt x="288997" y="2541651"/>
                  <a:pt x="602059" y="2839022"/>
                </a:cubicBezTo>
                <a:cubicBezTo>
                  <a:pt x="885935" y="3111246"/>
                  <a:pt x="1179406" y="3391948"/>
                  <a:pt x="1179406" y="3644646"/>
                </a:cubicBezTo>
                <a:lnTo>
                  <a:pt x="1179406" y="4057555"/>
                </a:lnTo>
                <a:cubicBezTo>
                  <a:pt x="1179406" y="4089121"/>
                  <a:pt x="1204924" y="4114705"/>
                  <a:pt x="1236409" y="4114705"/>
                </a:cubicBezTo>
                <a:lnTo>
                  <a:pt x="1460146" y="4114705"/>
                </a:lnTo>
                <a:cubicBezTo>
                  <a:pt x="1491631" y="4114705"/>
                  <a:pt x="1517149" y="4140289"/>
                  <a:pt x="1517149" y="4171855"/>
                </a:cubicBezTo>
                <a:cubicBezTo>
                  <a:pt x="1517149" y="4203421"/>
                  <a:pt x="1491631" y="4229005"/>
                  <a:pt x="1460146" y="4229005"/>
                </a:cubicBezTo>
                <a:lnTo>
                  <a:pt x="1142354" y="4229005"/>
                </a:lnTo>
                <a:cubicBezTo>
                  <a:pt x="1121367" y="4229005"/>
                  <a:pt x="1104352" y="4246064"/>
                  <a:pt x="1104352" y="4267105"/>
                </a:cubicBezTo>
                <a:cubicBezTo>
                  <a:pt x="1104352" y="4288146"/>
                  <a:pt x="1121367" y="4305205"/>
                  <a:pt x="1142354" y="4305205"/>
                </a:cubicBezTo>
                <a:lnTo>
                  <a:pt x="1460146" y="4305205"/>
                </a:lnTo>
                <a:cubicBezTo>
                  <a:pt x="1491631" y="4305205"/>
                  <a:pt x="1517149" y="4330789"/>
                  <a:pt x="1517149" y="4362355"/>
                </a:cubicBezTo>
                <a:cubicBezTo>
                  <a:pt x="1517149" y="4393921"/>
                  <a:pt x="1491631" y="4419505"/>
                  <a:pt x="1460146" y="4419505"/>
                </a:cubicBezTo>
                <a:lnTo>
                  <a:pt x="1142354" y="4419505"/>
                </a:lnTo>
                <a:cubicBezTo>
                  <a:pt x="1121367" y="4419505"/>
                  <a:pt x="1104352" y="4436564"/>
                  <a:pt x="1104352" y="4457605"/>
                </a:cubicBezTo>
                <a:cubicBezTo>
                  <a:pt x="1104352" y="4478646"/>
                  <a:pt x="1121367" y="4495705"/>
                  <a:pt x="1142354" y="4495705"/>
                </a:cubicBezTo>
                <a:lnTo>
                  <a:pt x="1460146" y="4495705"/>
                </a:lnTo>
                <a:cubicBezTo>
                  <a:pt x="1491631" y="4495705"/>
                  <a:pt x="1517149" y="4521289"/>
                  <a:pt x="1517149" y="4552855"/>
                </a:cubicBezTo>
                <a:cubicBezTo>
                  <a:pt x="1517149" y="4584421"/>
                  <a:pt x="1491631" y="4610005"/>
                  <a:pt x="1460146" y="4610005"/>
                </a:cubicBezTo>
                <a:lnTo>
                  <a:pt x="1142354" y="4610005"/>
                </a:lnTo>
                <a:cubicBezTo>
                  <a:pt x="1121367" y="4610005"/>
                  <a:pt x="1104352" y="4627064"/>
                  <a:pt x="1104352" y="4648105"/>
                </a:cubicBezTo>
                <a:cubicBezTo>
                  <a:pt x="1104352" y="4669146"/>
                  <a:pt x="1121367" y="4686205"/>
                  <a:pt x="1142354" y="4686205"/>
                </a:cubicBezTo>
                <a:lnTo>
                  <a:pt x="1460146" y="4686205"/>
                </a:lnTo>
                <a:cubicBezTo>
                  <a:pt x="1491631" y="4686205"/>
                  <a:pt x="1517149" y="4711789"/>
                  <a:pt x="1517149" y="4743355"/>
                </a:cubicBezTo>
                <a:cubicBezTo>
                  <a:pt x="1517149" y="4774921"/>
                  <a:pt x="1491631" y="4800505"/>
                  <a:pt x="1460146" y="4800505"/>
                </a:cubicBezTo>
                <a:lnTo>
                  <a:pt x="1142354" y="4800505"/>
                </a:lnTo>
                <a:cubicBezTo>
                  <a:pt x="1121367" y="4800505"/>
                  <a:pt x="1104352" y="4817564"/>
                  <a:pt x="1104352" y="4838605"/>
                </a:cubicBezTo>
                <a:cubicBezTo>
                  <a:pt x="1104352" y="4859646"/>
                  <a:pt x="1121367" y="4876705"/>
                  <a:pt x="1142354" y="4876705"/>
                </a:cubicBezTo>
                <a:lnTo>
                  <a:pt x="1459956" y="4876705"/>
                </a:lnTo>
                <a:cubicBezTo>
                  <a:pt x="1491441" y="4876705"/>
                  <a:pt x="1516959" y="4902289"/>
                  <a:pt x="1516959" y="4933855"/>
                </a:cubicBezTo>
                <a:lnTo>
                  <a:pt x="1516959" y="5186663"/>
                </a:lnTo>
                <a:lnTo>
                  <a:pt x="1402953" y="5186663"/>
                </a:lnTo>
                <a:lnTo>
                  <a:pt x="1402953" y="4991005"/>
                </a:lnTo>
                <a:lnTo>
                  <a:pt x="1142164" y="4991005"/>
                </a:lnTo>
                <a:cubicBezTo>
                  <a:pt x="1107658" y="4990986"/>
                  <a:pt x="1074187" y="4979194"/>
                  <a:pt x="1047253" y="4957572"/>
                </a:cubicBezTo>
                <a:cubicBezTo>
                  <a:pt x="981719" y="4904966"/>
                  <a:pt x="971126" y="4809058"/>
                  <a:pt x="1023597" y="4743355"/>
                </a:cubicBezTo>
                <a:cubicBezTo>
                  <a:pt x="979135" y="4687681"/>
                  <a:pt x="979135" y="4608529"/>
                  <a:pt x="1023597" y="4552855"/>
                </a:cubicBezTo>
                <a:cubicBezTo>
                  <a:pt x="979135" y="4497181"/>
                  <a:pt x="979135" y="4418029"/>
                  <a:pt x="1023597" y="4362355"/>
                </a:cubicBezTo>
                <a:cubicBezTo>
                  <a:pt x="1015484" y="4352182"/>
                  <a:pt x="1008710" y="4341009"/>
                  <a:pt x="1003437" y="4329103"/>
                </a:cubicBezTo>
                <a:cubicBezTo>
                  <a:pt x="969340" y="4252198"/>
                  <a:pt x="1003884" y="4162130"/>
                  <a:pt x="1080600" y="4127945"/>
                </a:cubicBezTo>
                <a:cubicBezTo>
                  <a:pt x="1070549" y="4105847"/>
                  <a:pt x="1065361" y="4081844"/>
                  <a:pt x="1065399" y="4057555"/>
                </a:cubicBezTo>
                <a:lnTo>
                  <a:pt x="1065399" y="3644646"/>
                </a:lnTo>
                <a:cubicBezTo>
                  <a:pt x="1065399" y="3440811"/>
                  <a:pt x="777439" y="3165062"/>
                  <a:pt x="523300" y="2921699"/>
                </a:cubicBezTo>
                <a:cubicBezTo>
                  <a:pt x="187641" y="2602802"/>
                  <a:pt x="-1720" y="2159060"/>
                  <a:pt x="12" y="1695450"/>
                </a:cubicBezTo>
                <a:cubicBezTo>
                  <a:pt x="12" y="760571"/>
                  <a:pt x="758628" y="0"/>
                  <a:pt x="1691103" y="0"/>
                </a:cubicBezTo>
                <a:close/>
              </a:path>
            </a:pathLst>
          </a:custGeom>
          <a:solidFill>
            <a:schemeClr val="accent2"/>
          </a:solidFill>
          <a:ln w="9501" cap="flat">
            <a:noFill/>
            <a:prstDash val="solid"/>
            <a:miter/>
          </a:ln>
        </p:spPr>
        <p:txBody>
          <a:bodyPr rtlCol="0" anchor="ctr"/>
          <a:lstStyle/>
          <a:p>
            <a:endParaRPr lang="en-US" dirty="0"/>
          </a:p>
        </p:txBody>
      </p:sp>
      <p:sp>
        <p:nvSpPr>
          <p:cNvPr id="23" name="Freeform 22">
            <a:extLst>
              <a:ext uri="{FF2B5EF4-FFF2-40B4-BE49-F238E27FC236}">
                <a16:creationId xmlns:a16="http://schemas.microsoft.com/office/drawing/2014/main" id="{B1968726-C7F0-6A4F-81C8-2F51ACF5E2AD}"/>
              </a:ext>
            </a:extLst>
          </p:cNvPr>
          <p:cNvSpPr/>
          <p:nvPr/>
        </p:nvSpPr>
        <p:spPr>
          <a:xfrm>
            <a:off x="7162052" y="2324406"/>
            <a:ext cx="214901" cy="215455"/>
          </a:xfrm>
          <a:custGeom>
            <a:avLst/>
            <a:gdLst>
              <a:gd name="connsiteX0" fmla="*/ 0 w 214901"/>
              <a:gd name="connsiteY0" fmla="*/ 107918 h 215455"/>
              <a:gd name="connsiteX1" fmla="*/ 107641 w 214901"/>
              <a:gd name="connsiteY1" fmla="*/ 215456 h 215455"/>
              <a:gd name="connsiteX2" fmla="*/ 214902 w 214901"/>
              <a:gd name="connsiteY2" fmla="*/ 107537 h 215455"/>
              <a:gd name="connsiteX3" fmla="*/ 107261 w 214901"/>
              <a:gd name="connsiteY3" fmla="*/ 0 h 215455"/>
              <a:gd name="connsiteX4" fmla="*/ 0 w 214901"/>
              <a:gd name="connsiteY4" fmla="*/ 10791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0" y="107918"/>
                </a:moveTo>
                <a:cubicBezTo>
                  <a:pt x="105" y="167414"/>
                  <a:pt x="48301" y="215560"/>
                  <a:pt x="107641" y="215456"/>
                </a:cubicBezTo>
                <a:cubicBezTo>
                  <a:pt x="166981" y="215350"/>
                  <a:pt x="215006" y="167033"/>
                  <a:pt x="214902" y="107537"/>
                </a:cubicBezTo>
                <a:cubicBezTo>
                  <a:pt x="214797" y="48040"/>
                  <a:pt x="166601" y="-105"/>
                  <a:pt x="107261" y="0"/>
                </a:cubicBezTo>
                <a:cubicBezTo>
                  <a:pt x="47921" y="105"/>
                  <a:pt x="-104" y="48421"/>
                  <a:pt x="0" y="10791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24" name="Freeform 23">
            <a:extLst>
              <a:ext uri="{FF2B5EF4-FFF2-40B4-BE49-F238E27FC236}">
                <a16:creationId xmlns:a16="http://schemas.microsoft.com/office/drawing/2014/main" id="{009D68AB-66E3-A34D-83B7-549234904492}"/>
              </a:ext>
            </a:extLst>
          </p:cNvPr>
          <p:cNvSpPr/>
          <p:nvPr/>
        </p:nvSpPr>
        <p:spPr>
          <a:xfrm>
            <a:off x="7624442" y="3464454"/>
            <a:ext cx="214901" cy="215455"/>
          </a:xfrm>
          <a:custGeom>
            <a:avLst/>
            <a:gdLst>
              <a:gd name="connsiteX0" fmla="*/ 0 w 214901"/>
              <a:gd name="connsiteY0" fmla="*/ 107728 h 215455"/>
              <a:gd name="connsiteX1" fmla="*/ 107451 w 214901"/>
              <a:gd name="connsiteY1" fmla="*/ 215455 h 215455"/>
              <a:gd name="connsiteX2" fmla="*/ 214902 w 214901"/>
              <a:gd name="connsiteY2" fmla="*/ 107728 h 215455"/>
              <a:gd name="connsiteX3" fmla="*/ 107451 w 214901"/>
              <a:gd name="connsiteY3" fmla="*/ 0 h 215455"/>
              <a:gd name="connsiteX4" fmla="*/ 0 w 214901"/>
              <a:gd name="connsiteY4" fmla="*/ 10772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0" y="107728"/>
                </a:moveTo>
                <a:cubicBezTo>
                  <a:pt x="0" y="167221"/>
                  <a:pt x="48111" y="215455"/>
                  <a:pt x="107451" y="215455"/>
                </a:cubicBezTo>
                <a:cubicBezTo>
                  <a:pt x="166791" y="215455"/>
                  <a:pt x="214902" y="167221"/>
                  <a:pt x="214902" y="107728"/>
                </a:cubicBezTo>
                <a:cubicBezTo>
                  <a:pt x="214902" y="48235"/>
                  <a:pt x="166791" y="0"/>
                  <a:pt x="107451" y="0"/>
                </a:cubicBezTo>
                <a:cubicBezTo>
                  <a:pt x="48111" y="0"/>
                  <a:pt x="0" y="48235"/>
                  <a:pt x="0" y="10772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25" name="Freeform 24">
            <a:extLst>
              <a:ext uri="{FF2B5EF4-FFF2-40B4-BE49-F238E27FC236}">
                <a16:creationId xmlns:a16="http://schemas.microsoft.com/office/drawing/2014/main" id="{BC66920D-FDCD-9840-8590-5609FFEC3220}"/>
              </a:ext>
            </a:extLst>
          </p:cNvPr>
          <p:cNvSpPr/>
          <p:nvPr/>
        </p:nvSpPr>
        <p:spPr>
          <a:xfrm rot="21556200">
            <a:off x="7161810" y="4629862"/>
            <a:ext cx="214901" cy="215455"/>
          </a:xfrm>
          <a:custGeom>
            <a:avLst/>
            <a:gdLst>
              <a:gd name="connsiteX0" fmla="*/ 214902 w 214901"/>
              <a:gd name="connsiteY0" fmla="*/ 107728 h 215455"/>
              <a:gd name="connsiteX1" fmla="*/ 107451 w 214901"/>
              <a:gd name="connsiteY1" fmla="*/ 215455 h 215455"/>
              <a:gd name="connsiteX2" fmla="*/ 0 w 214901"/>
              <a:gd name="connsiteY2" fmla="*/ 107728 h 215455"/>
              <a:gd name="connsiteX3" fmla="*/ 107451 w 214901"/>
              <a:gd name="connsiteY3" fmla="*/ 0 h 215455"/>
              <a:gd name="connsiteX4" fmla="*/ 214902 w 214901"/>
              <a:gd name="connsiteY4" fmla="*/ 10772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214902" y="107728"/>
                </a:moveTo>
                <a:cubicBezTo>
                  <a:pt x="214902" y="167224"/>
                  <a:pt x="166794" y="215455"/>
                  <a:pt x="107451" y="215455"/>
                </a:cubicBezTo>
                <a:cubicBezTo>
                  <a:pt x="48107" y="215455"/>
                  <a:pt x="0" y="167224"/>
                  <a:pt x="0" y="107728"/>
                </a:cubicBezTo>
                <a:cubicBezTo>
                  <a:pt x="0" y="48231"/>
                  <a:pt x="48107" y="0"/>
                  <a:pt x="107451" y="0"/>
                </a:cubicBezTo>
                <a:cubicBezTo>
                  <a:pt x="166794" y="0"/>
                  <a:pt x="214902" y="48231"/>
                  <a:pt x="214902" y="10772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26" name="Freeform 25">
            <a:extLst>
              <a:ext uri="{FF2B5EF4-FFF2-40B4-BE49-F238E27FC236}">
                <a16:creationId xmlns:a16="http://schemas.microsoft.com/office/drawing/2014/main" id="{92A1F8C9-D4B9-EF4E-8F20-9D5A705AE1C9}"/>
              </a:ext>
            </a:extLst>
          </p:cNvPr>
          <p:cNvSpPr/>
          <p:nvPr/>
        </p:nvSpPr>
        <p:spPr>
          <a:xfrm rot="16246200">
            <a:off x="4781590" y="4580383"/>
            <a:ext cx="214901" cy="215455"/>
          </a:xfrm>
          <a:custGeom>
            <a:avLst/>
            <a:gdLst>
              <a:gd name="connsiteX0" fmla="*/ 214902 w 214901"/>
              <a:gd name="connsiteY0" fmla="*/ 107728 h 215455"/>
              <a:gd name="connsiteX1" fmla="*/ 107451 w 214901"/>
              <a:gd name="connsiteY1" fmla="*/ 215455 h 215455"/>
              <a:gd name="connsiteX2" fmla="*/ 0 w 214901"/>
              <a:gd name="connsiteY2" fmla="*/ 107728 h 215455"/>
              <a:gd name="connsiteX3" fmla="*/ 107451 w 214901"/>
              <a:gd name="connsiteY3" fmla="*/ 0 h 215455"/>
              <a:gd name="connsiteX4" fmla="*/ 214902 w 214901"/>
              <a:gd name="connsiteY4" fmla="*/ 10772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214902" y="107728"/>
                </a:moveTo>
                <a:cubicBezTo>
                  <a:pt x="214902" y="167224"/>
                  <a:pt x="166794" y="215455"/>
                  <a:pt x="107451" y="215455"/>
                </a:cubicBezTo>
                <a:cubicBezTo>
                  <a:pt x="48107" y="215455"/>
                  <a:pt x="0" y="167224"/>
                  <a:pt x="0" y="107728"/>
                </a:cubicBezTo>
                <a:cubicBezTo>
                  <a:pt x="0" y="48231"/>
                  <a:pt x="48107" y="0"/>
                  <a:pt x="107451" y="0"/>
                </a:cubicBezTo>
                <a:cubicBezTo>
                  <a:pt x="166794" y="0"/>
                  <a:pt x="214902" y="48231"/>
                  <a:pt x="214902" y="10772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27" name="Freeform 26">
            <a:extLst>
              <a:ext uri="{FF2B5EF4-FFF2-40B4-BE49-F238E27FC236}">
                <a16:creationId xmlns:a16="http://schemas.microsoft.com/office/drawing/2014/main" id="{F8CE7507-D9CF-7C47-B184-6A91198A7A02}"/>
              </a:ext>
            </a:extLst>
          </p:cNvPr>
          <p:cNvSpPr/>
          <p:nvPr/>
        </p:nvSpPr>
        <p:spPr>
          <a:xfrm rot="21556800">
            <a:off x="4356227" y="3464452"/>
            <a:ext cx="214901" cy="215455"/>
          </a:xfrm>
          <a:custGeom>
            <a:avLst/>
            <a:gdLst>
              <a:gd name="connsiteX0" fmla="*/ 214902 w 214901"/>
              <a:gd name="connsiteY0" fmla="*/ 107728 h 215455"/>
              <a:gd name="connsiteX1" fmla="*/ 107451 w 214901"/>
              <a:gd name="connsiteY1" fmla="*/ 215455 h 215455"/>
              <a:gd name="connsiteX2" fmla="*/ 0 w 214901"/>
              <a:gd name="connsiteY2" fmla="*/ 107728 h 215455"/>
              <a:gd name="connsiteX3" fmla="*/ 107451 w 214901"/>
              <a:gd name="connsiteY3" fmla="*/ 0 h 215455"/>
              <a:gd name="connsiteX4" fmla="*/ 214902 w 214901"/>
              <a:gd name="connsiteY4" fmla="*/ 10772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214902" y="107728"/>
                </a:moveTo>
                <a:cubicBezTo>
                  <a:pt x="214902" y="167224"/>
                  <a:pt x="166794" y="215455"/>
                  <a:pt x="107451" y="215455"/>
                </a:cubicBezTo>
                <a:cubicBezTo>
                  <a:pt x="48107" y="215455"/>
                  <a:pt x="0" y="167224"/>
                  <a:pt x="0" y="107728"/>
                </a:cubicBezTo>
                <a:cubicBezTo>
                  <a:pt x="0" y="48231"/>
                  <a:pt x="48107" y="0"/>
                  <a:pt x="107451" y="0"/>
                </a:cubicBezTo>
                <a:cubicBezTo>
                  <a:pt x="166794" y="0"/>
                  <a:pt x="214902" y="48231"/>
                  <a:pt x="214902" y="10772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28" name="Freeform 27">
            <a:extLst>
              <a:ext uri="{FF2B5EF4-FFF2-40B4-BE49-F238E27FC236}">
                <a16:creationId xmlns:a16="http://schemas.microsoft.com/office/drawing/2014/main" id="{755F75C6-0367-8147-A4D5-1CD56811CE4E}"/>
              </a:ext>
            </a:extLst>
          </p:cNvPr>
          <p:cNvSpPr/>
          <p:nvPr/>
        </p:nvSpPr>
        <p:spPr>
          <a:xfrm rot="21556200">
            <a:off x="4767824" y="2367959"/>
            <a:ext cx="214901" cy="215455"/>
          </a:xfrm>
          <a:custGeom>
            <a:avLst/>
            <a:gdLst>
              <a:gd name="connsiteX0" fmla="*/ 214902 w 214901"/>
              <a:gd name="connsiteY0" fmla="*/ 107728 h 215455"/>
              <a:gd name="connsiteX1" fmla="*/ 107451 w 214901"/>
              <a:gd name="connsiteY1" fmla="*/ 215455 h 215455"/>
              <a:gd name="connsiteX2" fmla="*/ 0 w 214901"/>
              <a:gd name="connsiteY2" fmla="*/ 107728 h 215455"/>
              <a:gd name="connsiteX3" fmla="*/ 107451 w 214901"/>
              <a:gd name="connsiteY3" fmla="*/ 0 h 215455"/>
              <a:gd name="connsiteX4" fmla="*/ 214902 w 214901"/>
              <a:gd name="connsiteY4" fmla="*/ 107728 h 215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901" h="215455">
                <a:moveTo>
                  <a:pt x="214902" y="107728"/>
                </a:moveTo>
                <a:cubicBezTo>
                  <a:pt x="214902" y="167224"/>
                  <a:pt x="166794" y="215455"/>
                  <a:pt x="107451" y="215455"/>
                </a:cubicBezTo>
                <a:cubicBezTo>
                  <a:pt x="48107" y="215455"/>
                  <a:pt x="0" y="167224"/>
                  <a:pt x="0" y="107728"/>
                </a:cubicBezTo>
                <a:cubicBezTo>
                  <a:pt x="0" y="48231"/>
                  <a:pt x="48107" y="0"/>
                  <a:pt x="107451" y="0"/>
                </a:cubicBezTo>
                <a:cubicBezTo>
                  <a:pt x="166794" y="0"/>
                  <a:pt x="214902" y="48231"/>
                  <a:pt x="214902" y="107728"/>
                </a:cubicBezTo>
                <a:close/>
              </a:path>
            </a:pathLst>
          </a:custGeom>
          <a:solidFill>
            <a:schemeClr val="accent2"/>
          </a:solidFill>
          <a:ln w="9501" cap="flat">
            <a:noFill/>
            <a:prstDash val="solid"/>
            <a:miter/>
          </a:ln>
          <a:effectLst>
            <a:outerShdw blurRad="139700" dist="38100" dir="8100000" algn="tr" rotWithShape="0">
              <a:prstClr val="black">
                <a:alpha val="40000"/>
              </a:prstClr>
            </a:outerShdw>
          </a:effectLst>
        </p:spPr>
        <p:txBody>
          <a:bodyPr rtlCol="0" anchor="ctr"/>
          <a:lstStyle/>
          <a:p>
            <a:endParaRPr lang="en-US"/>
          </a:p>
        </p:txBody>
      </p:sp>
      <p:sp>
        <p:nvSpPr>
          <p:cNvPr id="58" name="Rounded Rectangle 57">
            <a:extLst>
              <a:ext uri="{FF2B5EF4-FFF2-40B4-BE49-F238E27FC236}">
                <a16:creationId xmlns:a16="http://schemas.microsoft.com/office/drawing/2014/main" id="{497A70CE-8177-9C4B-87B2-AB4EF30994F4}"/>
              </a:ext>
            </a:extLst>
          </p:cNvPr>
          <p:cNvSpPr/>
          <p:nvPr/>
        </p:nvSpPr>
        <p:spPr>
          <a:xfrm>
            <a:off x="594699" y="1902650"/>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uadroTexto 238">
            <a:extLst>
              <a:ext uri="{FF2B5EF4-FFF2-40B4-BE49-F238E27FC236}">
                <a16:creationId xmlns:a16="http://schemas.microsoft.com/office/drawing/2014/main" id="{BBD0E90E-1276-314F-937C-4BE484777715}"/>
              </a:ext>
            </a:extLst>
          </p:cNvPr>
          <p:cNvSpPr txBox="1"/>
          <p:nvPr/>
        </p:nvSpPr>
        <p:spPr>
          <a:xfrm>
            <a:off x="4786330" y="2777895"/>
            <a:ext cx="2619339" cy="1077218"/>
          </a:xfrm>
          <a:prstGeom prst="rect">
            <a:avLst/>
          </a:prstGeom>
          <a:noFill/>
        </p:spPr>
        <p:txBody>
          <a:bodyPr wrap="square" rtlCol="0">
            <a:spAutoFit/>
          </a:bodyPr>
          <a:lstStyle/>
          <a:p>
            <a:pPr algn="ctr"/>
            <a:r>
              <a:rPr lang="en-US" sz="3200" b="1" cap="all" dirty="0">
                <a:latin typeface="Tw Cen MT" panose="020B0602020104020603" pitchFamily="34" charset="77"/>
                <a:ea typeface="Open Sans" panose="020B0606030504020204" pitchFamily="34" charset="0"/>
                <a:cs typeface="Open Sans" panose="020B0606030504020204" pitchFamily="34" charset="0"/>
              </a:rPr>
              <a:t>INPUT </a:t>
            </a:r>
          </a:p>
          <a:p>
            <a:pPr algn="ctr"/>
            <a:r>
              <a:rPr lang="en-US" sz="32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60" name="Rounded Rectangle 59">
            <a:extLst>
              <a:ext uri="{FF2B5EF4-FFF2-40B4-BE49-F238E27FC236}">
                <a16:creationId xmlns:a16="http://schemas.microsoft.com/office/drawing/2014/main" id="{2568CC4F-DAF2-0247-B0E8-D3FE8D001F47}"/>
              </a:ext>
            </a:extLst>
          </p:cNvPr>
          <p:cNvSpPr/>
          <p:nvPr/>
        </p:nvSpPr>
        <p:spPr>
          <a:xfrm>
            <a:off x="593348" y="4306138"/>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F85A9FCC-1AB3-3D42-BD07-87D21CD5CF79}"/>
              </a:ext>
            </a:extLst>
          </p:cNvPr>
          <p:cNvSpPr/>
          <p:nvPr/>
        </p:nvSpPr>
        <p:spPr>
          <a:xfrm>
            <a:off x="268468" y="3112329"/>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a:extLst>
              <a:ext uri="{FF2B5EF4-FFF2-40B4-BE49-F238E27FC236}">
                <a16:creationId xmlns:a16="http://schemas.microsoft.com/office/drawing/2014/main" id="{9CABC7F8-B662-AB45-8A08-57F309D394D5}"/>
              </a:ext>
            </a:extLst>
          </p:cNvPr>
          <p:cNvGrpSpPr/>
          <p:nvPr/>
        </p:nvGrpSpPr>
        <p:grpSpPr>
          <a:xfrm>
            <a:off x="4052356" y="2214661"/>
            <a:ext cx="356366" cy="356366"/>
            <a:chOff x="0" y="0"/>
            <a:chExt cx="791634" cy="791634"/>
          </a:xfrm>
          <a:solidFill>
            <a:schemeClr val="tx1"/>
          </a:solidFill>
        </p:grpSpPr>
        <p:sp>
          <p:nvSpPr>
            <p:cNvPr id="35" name="Shape">
              <a:extLst>
                <a:ext uri="{FF2B5EF4-FFF2-40B4-BE49-F238E27FC236}">
                  <a16:creationId xmlns:a16="http://schemas.microsoft.com/office/drawing/2014/main" id="{D0E85AF5-4B79-EE46-9608-B2FAC449B673}"/>
                </a:ext>
              </a:extLst>
            </p:cNvPr>
            <p:cNvSpPr/>
            <p:nvPr/>
          </p:nvSpPr>
          <p:spPr>
            <a:xfrm>
              <a:off x="198968" y="245533"/>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17876" y="0"/>
                  </a:moveTo>
                  <a:cubicBezTo>
                    <a:pt x="16138" y="0"/>
                    <a:pt x="16138" y="0"/>
                    <a:pt x="16138" y="0"/>
                  </a:cubicBezTo>
                  <a:cubicBezTo>
                    <a:pt x="16138" y="1890"/>
                    <a:pt x="16138" y="1890"/>
                    <a:pt x="16138" y="1890"/>
                  </a:cubicBezTo>
                  <a:cubicBezTo>
                    <a:pt x="16138" y="5130"/>
                    <a:pt x="13407" y="7830"/>
                    <a:pt x="10676" y="7830"/>
                  </a:cubicBezTo>
                  <a:cubicBezTo>
                    <a:pt x="2483" y="7830"/>
                    <a:pt x="2483" y="7830"/>
                    <a:pt x="2483" y="7830"/>
                  </a:cubicBezTo>
                  <a:cubicBezTo>
                    <a:pt x="0" y="10530"/>
                    <a:pt x="0" y="10530"/>
                    <a:pt x="0" y="10530"/>
                  </a:cubicBezTo>
                  <a:cubicBezTo>
                    <a:pt x="0" y="11880"/>
                    <a:pt x="0" y="11880"/>
                    <a:pt x="0" y="11880"/>
                  </a:cubicBezTo>
                  <a:cubicBezTo>
                    <a:pt x="0" y="13770"/>
                    <a:pt x="1738" y="15660"/>
                    <a:pt x="3476" y="15660"/>
                  </a:cubicBezTo>
                  <a:cubicBezTo>
                    <a:pt x="12414" y="15660"/>
                    <a:pt x="12414" y="15660"/>
                    <a:pt x="12414" y="15660"/>
                  </a:cubicBezTo>
                  <a:cubicBezTo>
                    <a:pt x="17876" y="21600"/>
                    <a:pt x="17876" y="21600"/>
                    <a:pt x="17876" y="21600"/>
                  </a:cubicBezTo>
                  <a:cubicBezTo>
                    <a:pt x="17876" y="15660"/>
                    <a:pt x="17876" y="15660"/>
                    <a:pt x="17876" y="15660"/>
                  </a:cubicBezTo>
                  <a:cubicBezTo>
                    <a:pt x="19614" y="15660"/>
                    <a:pt x="21600" y="13770"/>
                    <a:pt x="21600" y="11880"/>
                  </a:cubicBezTo>
                  <a:cubicBezTo>
                    <a:pt x="21600" y="4050"/>
                    <a:pt x="21600" y="4050"/>
                    <a:pt x="21600" y="4050"/>
                  </a:cubicBezTo>
                  <a:cubicBezTo>
                    <a:pt x="21600" y="1890"/>
                    <a:pt x="19614" y="0"/>
                    <a:pt x="1787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36" name="Shape">
              <a:extLst>
                <a:ext uri="{FF2B5EF4-FFF2-40B4-BE49-F238E27FC236}">
                  <a16:creationId xmlns:a16="http://schemas.microsoft.com/office/drawing/2014/main" id="{C5558E53-3FB9-0246-A264-C7343BF434C9}"/>
                </a:ext>
              </a:extLst>
            </p:cNvPr>
            <p:cNvSpPr/>
            <p:nvPr/>
          </p:nvSpPr>
          <p:spPr>
            <a:xfrm>
              <a:off x="0" y="0"/>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8938" y="15660"/>
                  </a:moveTo>
                  <a:cubicBezTo>
                    <a:pt x="17876" y="15660"/>
                    <a:pt x="17876" y="15660"/>
                    <a:pt x="17876" y="15660"/>
                  </a:cubicBezTo>
                  <a:cubicBezTo>
                    <a:pt x="19614" y="15660"/>
                    <a:pt x="21600" y="13770"/>
                    <a:pt x="21600" y="11610"/>
                  </a:cubicBezTo>
                  <a:cubicBezTo>
                    <a:pt x="21600" y="3780"/>
                    <a:pt x="21600" y="3780"/>
                    <a:pt x="21600" y="3780"/>
                  </a:cubicBezTo>
                  <a:cubicBezTo>
                    <a:pt x="21600" y="1890"/>
                    <a:pt x="19614" y="0"/>
                    <a:pt x="17876" y="0"/>
                  </a:cubicBezTo>
                  <a:cubicBezTo>
                    <a:pt x="3476" y="0"/>
                    <a:pt x="3476" y="0"/>
                    <a:pt x="3476" y="0"/>
                  </a:cubicBezTo>
                  <a:cubicBezTo>
                    <a:pt x="1738" y="0"/>
                    <a:pt x="0" y="1890"/>
                    <a:pt x="0" y="3780"/>
                  </a:cubicBezTo>
                  <a:cubicBezTo>
                    <a:pt x="0" y="11610"/>
                    <a:pt x="0" y="11610"/>
                    <a:pt x="0" y="11610"/>
                  </a:cubicBezTo>
                  <a:cubicBezTo>
                    <a:pt x="0" y="13770"/>
                    <a:pt x="1738" y="15660"/>
                    <a:pt x="3476" y="15660"/>
                  </a:cubicBezTo>
                  <a:cubicBezTo>
                    <a:pt x="3476" y="21600"/>
                    <a:pt x="3476" y="21600"/>
                    <a:pt x="3476" y="21600"/>
                  </a:cubicBezTo>
                  <a:lnTo>
                    <a:pt x="8938" y="156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37" name="Group">
            <a:extLst>
              <a:ext uri="{FF2B5EF4-FFF2-40B4-BE49-F238E27FC236}">
                <a16:creationId xmlns:a16="http://schemas.microsoft.com/office/drawing/2014/main" id="{76460F86-9EA5-AC4B-8607-7C4A5F632BB0}"/>
              </a:ext>
            </a:extLst>
          </p:cNvPr>
          <p:cNvGrpSpPr/>
          <p:nvPr/>
        </p:nvGrpSpPr>
        <p:grpSpPr>
          <a:xfrm>
            <a:off x="4015116" y="4591454"/>
            <a:ext cx="382386" cy="349668"/>
            <a:chOff x="0" y="0"/>
            <a:chExt cx="791634" cy="723901"/>
          </a:xfrm>
          <a:solidFill>
            <a:schemeClr val="tx1"/>
          </a:solidFill>
        </p:grpSpPr>
        <p:sp>
          <p:nvSpPr>
            <p:cNvPr id="38" name="Square">
              <a:extLst>
                <a:ext uri="{FF2B5EF4-FFF2-40B4-BE49-F238E27FC236}">
                  <a16:creationId xmlns:a16="http://schemas.microsoft.com/office/drawing/2014/main" id="{48AC91B1-9BE9-8E4F-834B-32924CB44521}"/>
                </a:ext>
              </a:extLst>
            </p:cNvPr>
            <p:cNvSpPr/>
            <p:nvPr/>
          </p:nvSpPr>
          <p:spPr>
            <a:xfrm>
              <a:off x="50800" y="571501"/>
              <a:ext cx="148169" cy="1524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39" name="Rectangle">
              <a:extLst>
                <a:ext uri="{FF2B5EF4-FFF2-40B4-BE49-F238E27FC236}">
                  <a16:creationId xmlns:a16="http://schemas.microsoft.com/office/drawing/2014/main" id="{5B069E15-244D-A948-A574-C6EBBF2AAE87}"/>
                </a:ext>
              </a:extLst>
            </p:cNvPr>
            <p:cNvSpPr/>
            <p:nvPr/>
          </p:nvSpPr>
          <p:spPr>
            <a:xfrm>
              <a:off x="249765" y="469901"/>
              <a:ext cx="148169" cy="2540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40" name="Rectangle">
              <a:extLst>
                <a:ext uri="{FF2B5EF4-FFF2-40B4-BE49-F238E27FC236}">
                  <a16:creationId xmlns:a16="http://schemas.microsoft.com/office/drawing/2014/main" id="{BAAB653F-A83C-BD4A-8C91-DBCF6E9FF8EE}"/>
                </a:ext>
              </a:extLst>
            </p:cNvPr>
            <p:cNvSpPr/>
            <p:nvPr/>
          </p:nvSpPr>
          <p:spPr>
            <a:xfrm>
              <a:off x="444498" y="372533"/>
              <a:ext cx="152401" cy="3513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41" name="Rectangle">
              <a:extLst>
                <a:ext uri="{FF2B5EF4-FFF2-40B4-BE49-F238E27FC236}">
                  <a16:creationId xmlns:a16="http://schemas.microsoft.com/office/drawing/2014/main" id="{29832B98-DC0C-2840-A4AE-B796ED8094EB}"/>
                </a:ext>
              </a:extLst>
            </p:cNvPr>
            <p:cNvSpPr/>
            <p:nvPr/>
          </p:nvSpPr>
          <p:spPr>
            <a:xfrm>
              <a:off x="643466" y="270933"/>
              <a:ext cx="148169" cy="4529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42" name="Shape">
              <a:extLst>
                <a:ext uri="{FF2B5EF4-FFF2-40B4-BE49-F238E27FC236}">
                  <a16:creationId xmlns:a16="http://schemas.microsoft.com/office/drawing/2014/main" id="{84CC7006-042D-3E45-8EA5-236862B5FC47}"/>
                </a:ext>
              </a:extLst>
            </p:cNvPr>
            <p:cNvSpPr/>
            <p:nvPr/>
          </p:nvSpPr>
          <p:spPr>
            <a:xfrm>
              <a:off x="-1" y="0"/>
              <a:ext cx="791636" cy="469902"/>
            </a:xfrm>
            <a:custGeom>
              <a:avLst/>
              <a:gdLst/>
              <a:ahLst/>
              <a:cxnLst>
                <a:cxn ang="0">
                  <a:pos x="wd2" y="hd2"/>
                </a:cxn>
                <a:cxn ang="5400000">
                  <a:pos x="wd2" y="hd2"/>
                </a:cxn>
                <a:cxn ang="10800000">
                  <a:pos x="wd2" y="hd2"/>
                </a:cxn>
                <a:cxn ang="16200000">
                  <a:pos x="wd2" y="hd2"/>
                </a:cxn>
              </a:cxnLst>
              <a:rect l="0" t="0" r="r" b="b"/>
              <a:pathLst>
                <a:path w="21600" h="21600" extrusionOk="0">
                  <a:moveTo>
                    <a:pt x="18712" y="4865"/>
                  </a:moveTo>
                  <a:lnTo>
                    <a:pt x="14554" y="4865"/>
                  </a:lnTo>
                  <a:lnTo>
                    <a:pt x="9356" y="11481"/>
                  </a:lnTo>
                  <a:lnTo>
                    <a:pt x="6815" y="9341"/>
                  </a:lnTo>
                  <a:lnTo>
                    <a:pt x="0" y="18681"/>
                  </a:lnTo>
                  <a:lnTo>
                    <a:pt x="0" y="21600"/>
                  </a:lnTo>
                  <a:lnTo>
                    <a:pt x="6930" y="12065"/>
                  </a:lnTo>
                  <a:lnTo>
                    <a:pt x="9587" y="14400"/>
                  </a:lnTo>
                  <a:lnTo>
                    <a:pt x="15132" y="7200"/>
                  </a:lnTo>
                  <a:lnTo>
                    <a:pt x="19174" y="7200"/>
                  </a:lnTo>
                  <a:lnTo>
                    <a:pt x="21600" y="3114"/>
                  </a:lnTo>
                  <a:lnTo>
                    <a:pt x="21600" y="0"/>
                  </a:lnTo>
                  <a:lnTo>
                    <a:pt x="18712" y="486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43" name="Shape">
            <a:extLst>
              <a:ext uri="{FF2B5EF4-FFF2-40B4-BE49-F238E27FC236}">
                <a16:creationId xmlns:a16="http://schemas.microsoft.com/office/drawing/2014/main" id="{880A59AB-16A1-AC43-8046-80FEDAAA4860}"/>
              </a:ext>
            </a:extLst>
          </p:cNvPr>
          <p:cNvSpPr/>
          <p:nvPr/>
        </p:nvSpPr>
        <p:spPr>
          <a:xfrm>
            <a:off x="3746809" y="3330277"/>
            <a:ext cx="350151" cy="389286"/>
          </a:xfrm>
          <a:custGeom>
            <a:avLst/>
            <a:gdLst/>
            <a:ahLst/>
            <a:cxnLst>
              <a:cxn ang="0">
                <a:pos x="wd2" y="hd2"/>
              </a:cxn>
              <a:cxn ang="5400000">
                <a:pos x="wd2" y="hd2"/>
              </a:cxn>
              <a:cxn ang="10800000">
                <a:pos x="wd2" y="hd2"/>
              </a:cxn>
              <a:cxn ang="16200000">
                <a:pos x="wd2" y="hd2"/>
              </a:cxn>
            </a:cxnLst>
            <a:rect l="0" t="0" r="r" b="b"/>
            <a:pathLst>
              <a:path w="21600" h="21600" extrusionOk="0">
                <a:moveTo>
                  <a:pt x="10858" y="5486"/>
                </a:moveTo>
                <a:lnTo>
                  <a:pt x="10858" y="0"/>
                </a:lnTo>
                <a:lnTo>
                  <a:pt x="1386" y="0"/>
                </a:lnTo>
                <a:lnTo>
                  <a:pt x="1386" y="20114"/>
                </a:lnTo>
                <a:lnTo>
                  <a:pt x="0" y="20114"/>
                </a:lnTo>
                <a:lnTo>
                  <a:pt x="0" y="21600"/>
                </a:lnTo>
                <a:lnTo>
                  <a:pt x="21600" y="21600"/>
                </a:lnTo>
                <a:lnTo>
                  <a:pt x="21600" y="5486"/>
                </a:lnTo>
                <a:lnTo>
                  <a:pt x="10858" y="5486"/>
                </a:lnTo>
                <a:close/>
                <a:moveTo>
                  <a:pt x="8201" y="20114"/>
                </a:moveTo>
                <a:lnTo>
                  <a:pt x="4158" y="20114"/>
                </a:lnTo>
                <a:lnTo>
                  <a:pt x="4158" y="17486"/>
                </a:lnTo>
                <a:lnTo>
                  <a:pt x="8201" y="17486"/>
                </a:lnTo>
                <a:lnTo>
                  <a:pt x="8201" y="20114"/>
                </a:lnTo>
                <a:close/>
                <a:moveTo>
                  <a:pt x="9587" y="14743"/>
                </a:moveTo>
                <a:lnTo>
                  <a:pt x="2888" y="14743"/>
                </a:lnTo>
                <a:lnTo>
                  <a:pt x="2888" y="13486"/>
                </a:lnTo>
                <a:lnTo>
                  <a:pt x="9587" y="13486"/>
                </a:lnTo>
                <a:lnTo>
                  <a:pt x="9587" y="14743"/>
                </a:lnTo>
                <a:close/>
                <a:moveTo>
                  <a:pt x="9587" y="12114"/>
                </a:moveTo>
                <a:lnTo>
                  <a:pt x="2888" y="12114"/>
                </a:lnTo>
                <a:lnTo>
                  <a:pt x="2888" y="10857"/>
                </a:lnTo>
                <a:lnTo>
                  <a:pt x="9587" y="10857"/>
                </a:lnTo>
                <a:lnTo>
                  <a:pt x="9587" y="12114"/>
                </a:lnTo>
                <a:close/>
                <a:moveTo>
                  <a:pt x="9587" y="9371"/>
                </a:moveTo>
                <a:lnTo>
                  <a:pt x="2888" y="9371"/>
                </a:lnTo>
                <a:lnTo>
                  <a:pt x="2888" y="8114"/>
                </a:lnTo>
                <a:lnTo>
                  <a:pt x="9587" y="8114"/>
                </a:lnTo>
                <a:lnTo>
                  <a:pt x="9587" y="9371"/>
                </a:lnTo>
                <a:close/>
                <a:moveTo>
                  <a:pt x="9587" y="6743"/>
                </a:moveTo>
                <a:lnTo>
                  <a:pt x="2888" y="6743"/>
                </a:lnTo>
                <a:lnTo>
                  <a:pt x="2888" y="5486"/>
                </a:lnTo>
                <a:lnTo>
                  <a:pt x="9587" y="5486"/>
                </a:lnTo>
                <a:lnTo>
                  <a:pt x="9587" y="6743"/>
                </a:lnTo>
                <a:close/>
                <a:moveTo>
                  <a:pt x="9587" y="4000"/>
                </a:moveTo>
                <a:lnTo>
                  <a:pt x="2888" y="4000"/>
                </a:lnTo>
                <a:lnTo>
                  <a:pt x="2888" y="2743"/>
                </a:lnTo>
                <a:lnTo>
                  <a:pt x="9587" y="2743"/>
                </a:lnTo>
                <a:lnTo>
                  <a:pt x="9587" y="4000"/>
                </a:lnTo>
                <a:close/>
                <a:moveTo>
                  <a:pt x="16287" y="18743"/>
                </a:moveTo>
                <a:lnTo>
                  <a:pt x="13630" y="18743"/>
                </a:lnTo>
                <a:lnTo>
                  <a:pt x="13630" y="16229"/>
                </a:lnTo>
                <a:lnTo>
                  <a:pt x="16287" y="16229"/>
                </a:lnTo>
                <a:lnTo>
                  <a:pt x="16287" y="18743"/>
                </a:lnTo>
                <a:close/>
                <a:moveTo>
                  <a:pt x="16287" y="14743"/>
                </a:moveTo>
                <a:lnTo>
                  <a:pt x="13630" y="14743"/>
                </a:lnTo>
                <a:lnTo>
                  <a:pt x="13630" y="12114"/>
                </a:lnTo>
                <a:lnTo>
                  <a:pt x="16287" y="12114"/>
                </a:lnTo>
                <a:lnTo>
                  <a:pt x="16287" y="14743"/>
                </a:lnTo>
                <a:close/>
                <a:moveTo>
                  <a:pt x="16287" y="10857"/>
                </a:moveTo>
                <a:lnTo>
                  <a:pt x="13630" y="10857"/>
                </a:lnTo>
                <a:lnTo>
                  <a:pt x="13630" y="8114"/>
                </a:lnTo>
                <a:lnTo>
                  <a:pt x="16287" y="8114"/>
                </a:lnTo>
                <a:lnTo>
                  <a:pt x="16287" y="10857"/>
                </a:lnTo>
                <a:close/>
                <a:moveTo>
                  <a:pt x="20329" y="18743"/>
                </a:moveTo>
                <a:lnTo>
                  <a:pt x="17557" y="18743"/>
                </a:lnTo>
                <a:lnTo>
                  <a:pt x="17557" y="16229"/>
                </a:lnTo>
                <a:lnTo>
                  <a:pt x="20329" y="16229"/>
                </a:lnTo>
                <a:lnTo>
                  <a:pt x="20329" y="18743"/>
                </a:lnTo>
                <a:close/>
                <a:moveTo>
                  <a:pt x="20329" y="14743"/>
                </a:moveTo>
                <a:lnTo>
                  <a:pt x="17557" y="14743"/>
                </a:lnTo>
                <a:lnTo>
                  <a:pt x="17557" y="12114"/>
                </a:lnTo>
                <a:lnTo>
                  <a:pt x="20329" y="12114"/>
                </a:lnTo>
                <a:lnTo>
                  <a:pt x="20329" y="14743"/>
                </a:lnTo>
                <a:close/>
                <a:moveTo>
                  <a:pt x="20329" y="10857"/>
                </a:moveTo>
                <a:lnTo>
                  <a:pt x="17557" y="10857"/>
                </a:lnTo>
                <a:lnTo>
                  <a:pt x="17557" y="8114"/>
                </a:lnTo>
                <a:lnTo>
                  <a:pt x="20329" y="8114"/>
                </a:lnTo>
                <a:lnTo>
                  <a:pt x="20329" y="10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44" name="CuadroTexto 4">
            <a:extLst>
              <a:ext uri="{FF2B5EF4-FFF2-40B4-BE49-F238E27FC236}">
                <a16:creationId xmlns:a16="http://schemas.microsoft.com/office/drawing/2014/main" id="{F44F3A47-53F1-C340-A111-FEF501B825DE}"/>
              </a:ext>
            </a:extLst>
          </p:cNvPr>
          <p:cNvSpPr txBox="1"/>
          <p:nvPr/>
        </p:nvSpPr>
        <p:spPr>
          <a:xfrm>
            <a:off x="594699" y="2019203"/>
            <a:ext cx="3299105"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45" name="CuadroTexto 4">
            <a:extLst>
              <a:ext uri="{FF2B5EF4-FFF2-40B4-BE49-F238E27FC236}">
                <a16:creationId xmlns:a16="http://schemas.microsoft.com/office/drawing/2014/main" id="{D0B186DD-9A28-FB4B-8B95-BFAFC85B403F}"/>
              </a:ext>
            </a:extLst>
          </p:cNvPr>
          <p:cNvSpPr txBox="1"/>
          <p:nvPr/>
        </p:nvSpPr>
        <p:spPr>
          <a:xfrm>
            <a:off x="346174" y="3267571"/>
            <a:ext cx="3299105"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64" name="Group 63">
            <a:extLst>
              <a:ext uri="{FF2B5EF4-FFF2-40B4-BE49-F238E27FC236}">
                <a16:creationId xmlns:a16="http://schemas.microsoft.com/office/drawing/2014/main" id="{6878C450-DD70-114E-964A-BBA43A77908F}"/>
              </a:ext>
            </a:extLst>
          </p:cNvPr>
          <p:cNvGrpSpPr/>
          <p:nvPr/>
        </p:nvGrpSpPr>
        <p:grpSpPr>
          <a:xfrm flipH="1">
            <a:off x="7773204" y="1872023"/>
            <a:ext cx="3979587" cy="3369768"/>
            <a:chOff x="5040890" y="2263854"/>
            <a:chExt cx="3979587" cy="3369768"/>
          </a:xfrm>
        </p:grpSpPr>
        <p:sp>
          <p:nvSpPr>
            <p:cNvPr id="61" name="Rounded Rectangle 60">
              <a:extLst>
                <a:ext uri="{FF2B5EF4-FFF2-40B4-BE49-F238E27FC236}">
                  <a16:creationId xmlns:a16="http://schemas.microsoft.com/office/drawing/2014/main" id="{B05C3109-D4DF-934B-9F44-E5BED5AD40ED}"/>
                </a:ext>
              </a:extLst>
            </p:cNvPr>
            <p:cNvSpPr/>
            <p:nvPr/>
          </p:nvSpPr>
          <p:spPr>
            <a:xfrm flipH="1">
              <a:off x="5367121" y="2263854"/>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87DC9A6D-E3B3-B94E-97D0-8FDFB45F0083}"/>
                </a:ext>
              </a:extLst>
            </p:cNvPr>
            <p:cNvSpPr/>
            <p:nvPr/>
          </p:nvSpPr>
          <p:spPr>
            <a:xfrm flipH="1">
              <a:off x="5365770" y="4667342"/>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ounded Rectangle 62">
              <a:extLst>
                <a:ext uri="{FF2B5EF4-FFF2-40B4-BE49-F238E27FC236}">
                  <a16:creationId xmlns:a16="http://schemas.microsoft.com/office/drawing/2014/main" id="{D184937D-1C31-BC41-AC25-0373DE3B9409}"/>
                </a:ext>
              </a:extLst>
            </p:cNvPr>
            <p:cNvSpPr/>
            <p:nvPr/>
          </p:nvSpPr>
          <p:spPr>
            <a:xfrm flipH="1">
              <a:off x="5040890" y="3473533"/>
              <a:ext cx="3653356" cy="96628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CuadroTexto 4">
            <a:extLst>
              <a:ext uri="{FF2B5EF4-FFF2-40B4-BE49-F238E27FC236}">
                <a16:creationId xmlns:a16="http://schemas.microsoft.com/office/drawing/2014/main" id="{6C449A4D-533A-D748-BA67-3D9C5342F28A}"/>
              </a:ext>
            </a:extLst>
          </p:cNvPr>
          <p:cNvSpPr txBox="1"/>
          <p:nvPr/>
        </p:nvSpPr>
        <p:spPr>
          <a:xfrm>
            <a:off x="622719" y="4452856"/>
            <a:ext cx="3299105"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47" name="Shape">
            <a:extLst>
              <a:ext uri="{FF2B5EF4-FFF2-40B4-BE49-F238E27FC236}">
                <a16:creationId xmlns:a16="http://schemas.microsoft.com/office/drawing/2014/main" id="{60C01568-7EF0-7649-B169-7A0D0B74C57B}"/>
              </a:ext>
            </a:extLst>
          </p:cNvPr>
          <p:cNvSpPr/>
          <p:nvPr/>
        </p:nvSpPr>
        <p:spPr>
          <a:xfrm>
            <a:off x="7688980" y="2226013"/>
            <a:ext cx="300725" cy="280917"/>
          </a:xfrm>
          <a:custGeom>
            <a:avLst/>
            <a:gdLst/>
            <a:ahLst/>
            <a:cxnLst>
              <a:cxn ang="0">
                <a:pos x="wd2" y="hd2"/>
              </a:cxn>
              <a:cxn ang="5400000">
                <a:pos x="wd2" y="hd2"/>
              </a:cxn>
              <a:cxn ang="10800000">
                <a:pos x="wd2" y="hd2"/>
              </a:cxn>
              <a:cxn ang="16200000">
                <a:pos x="wd2" y="hd2"/>
              </a:cxn>
            </a:cxnLst>
            <a:rect l="0" t="0" r="r" b="b"/>
            <a:pathLst>
              <a:path w="21600" h="21600" extrusionOk="0">
                <a:moveTo>
                  <a:pt x="21600" y="4800"/>
                </a:moveTo>
                <a:cubicBezTo>
                  <a:pt x="21600" y="6300"/>
                  <a:pt x="21600" y="6300"/>
                  <a:pt x="21600" y="6300"/>
                </a:cubicBezTo>
                <a:cubicBezTo>
                  <a:pt x="20197" y="6300"/>
                  <a:pt x="20197" y="6300"/>
                  <a:pt x="20197" y="6300"/>
                </a:cubicBezTo>
                <a:cubicBezTo>
                  <a:pt x="20197" y="6600"/>
                  <a:pt x="19636" y="6900"/>
                  <a:pt x="19356" y="6900"/>
                </a:cubicBezTo>
                <a:cubicBezTo>
                  <a:pt x="2244" y="6900"/>
                  <a:pt x="2244" y="6900"/>
                  <a:pt x="2244" y="6900"/>
                </a:cubicBezTo>
                <a:cubicBezTo>
                  <a:pt x="1683" y="6900"/>
                  <a:pt x="1403" y="6600"/>
                  <a:pt x="1403" y="6300"/>
                </a:cubicBezTo>
                <a:cubicBezTo>
                  <a:pt x="0" y="6300"/>
                  <a:pt x="0" y="6300"/>
                  <a:pt x="0" y="6300"/>
                </a:cubicBezTo>
                <a:cubicBezTo>
                  <a:pt x="0" y="4800"/>
                  <a:pt x="0" y="4800"/>
                  <a:pt x="0" y="4800"/>
                </a:cubicBezTo>
                <a:cubicBezTo>
                  <a:pt x="10660" y="0"/>
                  <a:pt x="10660" y="0"/>
                  <a:pt x="10660" y="0"/>
                </a:cubicBezTo>
                <a:lnTo>
                  <a:pt x="21600" y="4800"/>
                </a:lnTo>
                <a:close/>
                <a:moveTo>
                  <a:pt x="21600" y="20100"/>
                </a:moveTo>
                <a:cubicBezTo>
                  <a:pt x="21600" y="21600"/>
                  <a:pt x="21600" y="21600"/>
                  <a:pt x="21600" y="21600"/>
                </a:cubicBezTo>
                <a:cubicBezTo>
                  <a:pt x="0" y="21600"/>
                  <a:pt x="0" y="21600"/>
                  <a:pt x="0" y="21600"/>
                </a:cubicBezTo>
                <a:cubicBezTo>
                  <a:pt x="0" y="20100"/>
                  <a:pt x="0" y="20100"/>
                  <a:pt x="0" y="20100"/>
                </a:cubicBezTo>
                <a:cubicBezTo>
                  <a:pt x="0" y="19800"/>
                  <a:pt x="281" y="19500"/>
                  <a:pt x="842" y="19500"/>
                </a:cubicBezTo>
                <a:cubicBezTo>
                  <a:pt x="20758" y="19500"/>
                  <a:pt x="20758" y="19500"/>
                  <a:pt x="20758" y="19500"/>
                </a:cubicBezTo>
                <a:cubicBezTo>
                  <a:pt x="21319" y="19500"/>
                  <a:pt x="21600" y="19800"/>
                  <a:pt x="21600" y="20100"/>
                </a:cubicBezTo>
                <a:close/>
                <a:moveTo>
                  <a:pt x="5610" y="7800"/>
                </a:moveTo>
                <a:cubicBezTo>
                  <a:pt x="5610" y="17100"/>
                  <a:pt x="5610" y="17100"/>
                  <a:pt x="5610" y="17100"/>
                </a:cubicBezTo>
                <a:cubicBezTo>
                  <a:pt x="7013" y="17100"/>
                  <a:pt x="7013" y="17100"/>
                  <a:pt x="7013" y="17100"/>
                </a:cubicBezTo>
                <a:cubicBezTo>
                  <a:pt x="7013" y="7800"/>
                  <a:pt x="7013" y="7800"/>
                  <a:pt x="7013" y="7800"/>
                </a:cubicBezTo>
                <a:cubicBezTo>
                  <a:pt x="10099" y="7800"/>
                  <a:pt x="10099" y="7800"/>
                  <a:pt x="10099" y="7800"/>
                </a:cubicBezTo>
                <a:cubicBezTo>
                  <a:pt x="10099" y="17100"/>
                  <a:pt x="10099" y="17100"/>
                  <a:pt x="10099" y="17100"/>
                </a:cubicBezTo>
                <a:cubicBezTo>
                  <a:pt x="11501" y="17100"/>
                  <a:pt x="11501" y="17100"/>
                  <a:pt x="11501" y="17100"/>
                </a:cubicBezTo>
                <a:cubicBezTo>
                  <a:pt x="11501" y="7800"/>
                  <a:pt x="11501" y="7800"/>
                  <a:pt x="11501" y="7800"/>
                </a:cubicBezTo>
                <a:cubicBezTo>
                  <a:pt x="14306" y="7800"/>
                  <a:pt x="14306" y="7800"/>
                  <a:pt x="14306" y="7800"/>
                </a:cubicBezTo>
                <a:cubicBezTo>
                  <a:pt x="14306" y="17100"/>
                  <a:pt x="14306" y="17100"/>
                  <a:pt x="14306" y="17100"/>
                </a:cubicBezTo>
                <a:cubicBezTo>
                  <a:pt x="15709" y="17100"/>
                  <a:pt x="15709" y="17100"/>
                  <a:pt x="15709" y="17100"/>
                </a:cubicBezTo>
                <a:cubicBezTo>
                  <a:pt x="15709" y="7800"/>
                  <a:pt x="15709" y="7800"/>
                  <a:pt x="15709" y="7800"/>
                </a:cubicBezTo>
                <a:cubicBezTo>
                  <a:pt x="18795" y="7800"/>
                  <a:pt x="18795" y="7800"/>
                  <a:pt x="18795" y="7800"/>
                </a:cubicBezTo>
                <a:cubicBezTo>
                  <a:pt x="18795" y="17100"/>
                  <a:pt x="18795" y="17100"/>
                  <a:pt x="18795" y="17100"/>
                </a:cubicBezTo>
                <a:cubicBezTo>
                  <a:pt x="19356" y="17100"/>
                  <a:pt x="19356" y="17100"/>
                  <a:pt x="19356" y="17100"/>
                </a:cubicBezTo>
                <a:cubicBezTo>
                  <a:pt x="19636" y="17100"/>
                  <a:pt x="20197" y="17400"/>
                  <a:pt x="20197" y="17700"/>
                </a:cubicBezTo>
                <a:cubicBezTo>
                  <a:pt x="20197" y="18600"/>
                  <a:pt x="20197" y="18600"/>
                  <a:pt x="20197" y="18600"/>
                </a:cubicBezTo>
                <a:cubicBezTo>
                  <a:pt x="1403" y="18600"/>
                  <a:pt x="1403" y="18600"/>
                  <a:pt x="1403" y="18600"/>
                </a:cubicBezTo>
                <a:cubicBezTo>
                  <a:pt x="1403" y="17700"/>
                  <a:pt x="1403" y="17700"/>
                  <a:pt x="1403" y="17700"/>
                </a:cubicBezTo>
                <a:cubicBezTo>
                  <a:pt x="1403" y="17400"/>
                  <a:pt x="1683" y="17100"/>
                  <a:pt x="2244" y="17100"/>
                </a:cubicBezTo>
                <a:cubicBezTo>
                  <a:pt x="2805" y="17100"/>
                  <a:pt x="2805" y="17100"/>
                  <a:pt x="2805" y="17100"/>
                </a:cubicBezTo>
                <a:cubicBezTo>
                  <a:pt x="2805" y="7800"/>
                  <a:pt x="2805" y="7800"/>
                  <a:pt x="2805" y="7800"/>
                </a:cubicBezTo>
                <a:lnTo>
                  <a:pt x="5610" y="7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48" name="Shape">
            <a:extLst>
              <a:ext uri="{FF2B5EF4-FFF2-40B4-BE49-F238E27FC236}">
                <a16:creationId xmlns:a16="http://schemas.microsoft.com/office/drawing/2014/main" id="{31291C4C-079C-B746-A323-C352210F1C68}"/>
              </a:ext>
            </a:extLst>
          </p:cNvPr>
          <p:cNvSpPr/>
          <p:nvPr/>
        </p:nvSpPr>
        <p:spPr>
          <a:xfrm>
            <a:off x="8089112" y="3359357"/>
            <a:ext cx="357717" cy="325967"/>
          </a:xfrm>
          <a:custGeom>
            <a:avLst/>
            <a:gdLst/>
            <a:ahLst/>
            <a:cxnLst>
              <a:cxn ang="0">
                <a:pos x="wd2" y="hd2"/>
              </a:cxn>
              <a:cxn ang="5400000">
                <a:pos x="wd2" y="hd2"/>
              </a:cxn>
              <a:cxn ang="10800000">
                <a:pos x="wd2" y="hd2"/>
              </a:cxn>
              <a:cxn ang="16200000">
                <a:pos x="wd2" y="hd2"/>
              </a:cxn>
            </a:cxnLst>
            <a:rect l="0" t="0" r="r" b="b"/>
            <a:pathLst>
              <a:path w="21600" h="21600" extrusionOk="0">
                <a:moveTo>
                  <a:pt x="14400" y="11865"/>
                </a:moveTo>
                <a:cubicBezTo>
                  <a:pt x="14400" y="12169"/>
                  <a:pt x="14123" y="12169"/>
                  <a:pt x="14123" y="12169"/>
                </a:cubicBezTo>
                <a:cubicBezTo>
                  <a:pt x="12462" y="12473"/>
                  <a:pt x="12462" y="12473"/>
                  <a:pt x="12462" y="12473"/>
                </a:cubicBezTo>
                <a:cubicBezTo>
                  <a:pt x="12185" y="12777"/>
                  <a:pt x="12185" y="13082"/>
                  <a:pt x="11908" y="13386"/>
                </a:cubicBezTo>
                <a:cubicBezTo>
                  <a:pt x="12462" y="13994"/>
                  <a:pt x="12738" y="14299"/>
                  <a:pt x="13015" y="14907"/>
                </a:cubicBezTo>
                <a:cubicBezTo>
                  <a:pt x="13015" y="14907"/>
                  <a:pt x="13015" y="14907"/>
                  <a:pt x="13015" y="15211"/>
                </a:cubicBezTo>
                <a:cubicBezTo>
                  <a:pt x="13015" y="15211"/>
                  <a:pt x="13015" y="15211"/>
                  <a:pt x="13015" y="15211"/>
                </a:cubicBezTo>
                <a:cubicBezTo>
                  <a:pt x="12738" y="15820"/>
                  <a:pt x="11631" y="17037"/>
                  <a:pt x="11354" y="17037"/>
                </a:cubicBezTo>
                <a:cubicBezTo>
                  <a:pt x="11077" y="17037"/>
                  <a:pt x="11077" y="17037"/>
                  <a:pt x="11077" y="17037"/>
                </a:cubicBezTo>
                <a:cubicBezTo>
                  <a:pt x="9692" y="16124"/>
                  <a:pt x="9692" y="16124"/>
                  <a:pt x="9692" y="16124"/>
                </a:cubicBezTo>
                <a:cubicBezTo>
                  <a:pt x="9415" y="16124"/>
                  <a:pt x="9138" y="16124"/>
                  <a:pt x="8862" y="16428"/>
                </a:cubicBezTo>
                <a:cubicBezTo>
                  <a:pt x="8862" y="17037"/>
                  <a:pt x="8862" y="17645"/>
                  <a:pt x="8585" y="18254"/>
                </a:cubicBezTo>
                <a:cubicBezTo>
                  <a:pt x="8585" y="18558"/>
                  <a:pt x="8308" y="18558"/>
                  <a:pt x="8308" y="18558"/>
                </a:cubicBezTo>
                <a:cubicBezTo>
                  <a:pt x="6092" y="18558"/>
                  <a:pt x="6092" y="18558"/>
                  <a:pt x="6092" y="18558"/>
                </a:cubicBezTo>
                <a:cubicBezTo>
                  <a:pt x="6092" y="18558"/>
                  <a:pt x="5815" y="18558"/>
                  <a:pt x="5815" y="18254"/>
                </a:cubicBezTo>
                <a:cubicBezTo>
                  <a:pt x="5538" y="16428"/>
                  <a:pt x="5538" y="16428"/>
                  <a:pt x="5538" y="16428"/>
                </a:cubicBezTo>
                <a:cubicBezTo>
                  <a:pt x="5262" y="16428"/>
                  <a:pt x="4985" y="16124"/>
                  <a:pt x="4708" y="16124"/>
                </a:cubicBezTo>
                <a:cubicBezTo>
                  <a:pt x="3600" y="17037"/>
                  <a:pt x="3600" y="17037"/>
                  <a:pt x="3600" y="17037"/>
                </a:cubicBezTo>
                <a:cubicBezTo>
                  <a:pt x="3323" y="17037"/>
                  <a:pt x="3323" y="17037"/>
                  <a:pt x="3323" y="17037"/>
                </a:cubicBezTo>
                <a:cubicBezTo>
                  <a:pt x="3046" y="17037"/>
                  <a:pt x="3046" y="17037"/>
                  <a:pt x="3046" y="17037"/>
                </a:cubicBezTo>
                <a:cubicBezTo>
                  <a:pt x="2769" y="16732"/>
                  <a:pt x="1385" y="15515"/>
                  <a:pt x="1385" y="15211"/>
                </a:cubicBezTo>
                <a:cubicBezTo>
                  <a:pt x="1385" y="14907"/>
                  <a:pt x="1385" y="14907"/>
                  <a:pt x="1385" y="14907"/>
                </a:cubicBezTo>
                <a:cubicBezTo>
                  <a:pt x="1938" y="14299"/>
                  <a:pt x="2215" y="13994"/>
                  <a:pt x="2492" y="13386"/>
                </a:cubicBezTo>
                <a:cubicBezTo>
                  <a:pt x="2215" y="13082"/>
                  <a:pt x="2215" y="12777"/>
                  <a:pt x="2215" y="12473"/>
                </a:cubicBezTo>
                <a:cubicBezTo>
                  <a:pt x="277" y="12169"/>
                  <a:pt x="277" y="12169"/>
                  <a:pt x="277" y="12169"/>
                </a:cubicBezTo>
                <a:cubicBezTo>
                  <a:pt x="277" y="12169"/>
                  <a:pt x="0" y="12169"/>
                  <a:pt x="0" y="11865"/>
                </a:cubicBezTo>
                <a:cubicBezTo>
                  <a:pt x="0" y="9735"/>
                  <a:pt x="0" y="9735"/>
                  <a:pt x="0" y="9735"/>
                </a:cubicBezTo>
                <a:cubicBezTo>
                  <a:pt x="0" y="9431"/>
                  <a:pt x="277" y="9127"/>
                  <a:pt x="277" y="9127"/>
                </a:cubicBezTo>
                <a:cubicBezTo>
                  <a:pt x="2215" y="8823"/>
                  <a:pt x="2215" y="8823"/>
                  <a:pt x="2215" y="8823"/>
                </a:cubicBezTo>
                <a:cubicBezTo>
                  <a:pt x="2215" y="8518"/>
                  <a:pt x="2215" y="8214"/>
                  <a:pt x="2492" y="7910"/>
                </a:cubicBezTo>
                <a:cubicBezTo>
                  <a:pt x="2215" y="7606"/>
                  <a:pt x="1938" y="6997"/>
                  <a:pt x="1385" y="6693"/>
                </a:cubicBezTo>
                <a:cubicBezTo>
                  <a:pt x="1385" y="6389"/>
                  <a:pt x="1385" y="6389"/>
                  <a:pt x="1385" y="6389"/>
                </a:cubicBezTo>
                <a:cubicBezTo>
                  <a:pt x="1385" y="6389"/>
                  <a:pt x="1385" y="6085"/>
                  <a:pt x="1385" y="6085"/>
                </a:cubicBezTo>
                <a:cubicBezTo>
                  <a:pt x="1662" y="5780"/>
                  <a:pt x="3046" y="4259"/>
                  <a:pt x="3323" y="4259"/>
                </a:cubicBezTo>
                <a:cubicBezTo>
                  <a:pt x="3323" y="4259"/>
                  <a:pt x="3323" y="4259"/>
                  <a:pt x="3600" y="4259"/>
                </a:cubicBezTo>
                <a:cubicBezTo>
                  <a:pt x="4708" y="5476"/>
                  <a:pt x="4708" y="5476"/>
                  <a:pt x="4708" y="5476"/>
                </a:cubicBezTo>
                <a:cubicBezTo>
                  <a:pt x="4985" y="5476"/>
                  <a:pt x="5262" y="5172"/>
                  <a:pt x="5538" y="5172"/>
                </a:cubicBezTo>
                <a:cubicBezTo>
                  <a:pt x="5815" y="4563"/>
                  <a:pt x="5815" y="3955"/>
                  <a:pt x="5815" y="3346"/>
                </a:cubicBezTo>
                <a:cubicBezTo>
                  <a:pt x="5815" y="3042"/>
                  <a:pt x="6092" y="3042"/>
                  <a:pt x="6092" y="3042"/>
                </a:cubicBezTo>
                <a:cubicBezTo>
                  <a:pt x="8308" y="3042"/>
                  <a:pt x="8308" y="3042"/>
                  <a:pt x="8308" y="3042"/>
                </a:cubicBezTo>
                <a:cubicBezTo>
                  <a:pt x="8308" y="3042"/>
                  <a:pt x="8585" y="3042"/>
                  <a:pt x="8585" y="3346"/>
                </a:cubicBezTo>
                <a:cubicBezTo>
                  <a:pt x="8862" y="5172"/>
                  <a:pt x="8862" y="5172"/>
                  <a:pt x="8862" y="5172"/>
                </a:cubicBezTo>
                <a:cubicBezTo>
                  <a:pt x="9138" y="5172"/>
                  <a:pt x="9415" y="5476"/>
                  <a:pt x="9692" y="5476"/>
                </a:cubicBezTo>
                <a:cubicBezTo>
                  <a:pt x="11077" y="4259"/>
                  <a:pt x="11077" y="4259"/>
                  <a:pt x="11077" y="4259"/>
                </a:cubicBezTo>
                <a:cubicBezTo>
                  <a:pt x="11077" y="4259"/>
                  <a:pt x="11077" y="4259"/>
                  <a:pt x="11354" y="4259"/>
                </a:cubicBezTo>
                <a:cubicBezTo>
                  <a:pt x="11354" y="4259"/>
                  <a:pt x="11354" y="4259"/>
                  <a:pt x="11354" y="4259"/>
                </a:cubicBezTo>
                <a:cubicBezTo>
                  <a:pt x="11631" y="4563"/>
                  <a:pt x="13015" y="6085"/>
                  <a:pt x="13015" y="6389"/>
                </a:cubicBezTo>
                <a:cubicBezTo>
                  <a:pt x="13015" y="6389"/>
                  <a:pt x="13015" y="6389"/>
                  <a:pt x="13015" y="6693"/>
                </a:cubicBezTo>
                <a:cubicBezTo>
                  <a:pt x="12738" y="6997"/>
                  <a:pt x="12462" y="7606"/>
                  <a:pt x="11908" y="7910"/>
                </a:cubicBezTo>
                <a:cubicBezTo>
                  <a:pt x="12185" y="8214"/>
                  <a:pt x="12185" y="8518"/>
                  <a:pt x="12462" y="9127"/>
                </a:cubicBezTo>
                <a:cubicBezTo>
                  <a:pt x="14123" y="9127"/>
                  <a:pt x="14123" y="9127"/>
                  <a:pt x="14123" y="9127"/>
                </a:cubicBezTo>
                <a:cubicBezTo>
                  <a:pt x="14123" y="9431"/>
                  <a:pt x="14400" y="9431"/>
                  <a:pt x="14400" y="9735"/>
                </a:cubicBezTo>
                <a:lnTo>
                  <a:pt x="14400" y="11865"/>
                </a:lnTo>
                <a:close/>
                <a:moveTo>
                  <a:pt x="7200" y="7606"/>
                </a:moveTo>
                <a:cubicBezTo>
                  <a:pt x="5815" y="7606"/>
                  <a:pt x="4431" y="9127"/>
                  <a:pt x="4431" y="10648"/>
                </a:cubicBezTo>
                <a:cubicBezTo>
                  <a:pt x="4431" y="12473"/>
                  <a:pt x="5815" y="13994"/>
                  <a:pt x="7200" y="13994"/>
                </a:cubicBezTo>
                <a:cubicBezTo>
                  <a:pt x="8862" y="13994"/>
                  <a:pt x="9969" y="12473"/>
                  <a:pt x="9969" y="10648"/>
                </a:cubicBezTo>
                <a:cubicBezTo>
                  <a:pt x="9969" y="9127"/>
                  <a:pt x="8862" y="7606"/>
                  <a:pt x="7200" y="7606"/>
                </a:cubicBezTo>
                <a:close/>
                <a:moveTo>
                  <a:pt x="21600" y="5476"/>
                </a:moveTo>
                <a:cubicBezTo>
                  <a:pt x="21600" y="5476"/>
                  <a:pt x="19938" y="5780"/>
                  <a:pt x="19938" y="5780"/>
                </a:cubicBezTo>
                <a:cubicBezTo>
                  <a:pt x="19662" y="6085"/>
                  <a:pt x="19662" y="6085"/>
                  <a:pt x="19385" y="6389"/>
                </a:cubicBezTo>
                <a:cubicBezTo>
                  <a:pt x="19662" y="6693"/>
                  <a:pt x="19938" y="7910"/>
                  <a:pt x="19938" y="7910"/>
                </a:cubicBezTo>
                <a:cubicBezTo>
                  <a:pt x="19938" y="8214"/>
                  <a:pt x="19938" y="8214"/>
                  <a:pt x="19938" y="8214"/>
                </a:cubicBezTo>
                <a:cubicBezTo>
                  <a:pt x="19938" y="8214"/>
                  <a:pt x="18831" y="9127"/>
                  <a:pt x="18554" y="9127"/>
                </a:cubicBezTo>
                <a:cubicBezTo>
                  <a:pt x="18554" y="9127"/>
                  <a:pt x="17723" y="7910"/>
                  <a:pt x="17446" y="7606"/>
                </a:cubicBezTo>
                <a:cubicBezTo>
                  <a:pt x="17446" y="7606"/>
                  <a:pt x="17446" y="7606"/>
                  <a:pt x="17169" y="7606"/>
                </a:cubicBezTo>
                <a:cubicBezTo>
                  <a:pt x="17169" y="7606"/>
                  <a:pt x="16892" y="7606"/>
                  <a:pt x="16892" y="7606"/>
                </a:cubicBezTo>
                <a:cubicBezTo>
                  <a:pt x="16892" y="7910"/>
                  <a:pt x="16062" y="9127"/>
                  <a:pt x="15785" y="9127"/>
                </a:cubicBezTo>
                <a:cubicBezTo>
                  <a:pt x="15785" y="9127"/>
                  <a:pt x="14677" y="8214"/>
                  <a:pt x="14400" y="8214"/>
                </a:cubicBezTo>
                <a:cubicBezTo>
                  <a:pt x="14400" y="8214"/>
                  <a:pt x="14400" y="8214"/>
                  <a:pt x="14400" y="7910"/>
                </a:cubicBezTo>
                <a:cubicBezTo>
                  <a:pt x="14400" y="7910"/>
                  <a:pt x="14954" y="6693"/>
                  <a:pt x="14954" y="6389"/>
                </a:cubicBezTo>
                <a:cubicBezTo>
                  <a:pt x="14677" y="6085"/>
                  <a:pt x="14677" y="6085"/>
                  <a:pt x="14677" y="5780"/>
                </a:cubicBezTo>
                <a:cubicBezTo>
                  <a:pt x="14400" y="5780"/>
                  <a:pt x="13015" y="5476"/>
                  <a:pt x="13015" y="5476"/>
                </a:cubicBezTo>
                <a:cubicBezTo>
                  <a:pt x="13015" y="3651"/>
                  <a:pt x="13015" y="3651"/>
                  <a:pt x="13015" y="3651"/>
                </a:cubicBezTo>
                <a:cubicBezTo>
                  <a:pt x="13015" y="3346"/>
                  <a:pt x="14400" y="3346"/>
                  <a:pt x="14677" y="3346"/>
                </a:cubicBezTo>
                <a:cubicBezTo>
                  <a:pt x="14677" y="3042"/>
                  <a:pt x="14677" y="2738"/>
                  <a:pt x="14954" y="2738"/>
                </a:cubicBezTo>
                <a:cubicBezTo>
                  <a:pt x="14954" y="2434"/>
                  <a:pt x="14400" y="1217"/>
                  <a:pt x="14400" y="913"/>
                </a:cubicBezTo>
                <a:cubicBezTo>
                  <a:pt x="14400" y="913"/>
                  <a:pt x="14400" y="913"/>
                  <a:pt x="14400" y="913"/>
                </a:cubicBezTo>
                <a:cubicBezTo>
                  <a:pt x="14677" y="913"/>
                  <a:pt x="15785" y="0"/>
                  <a:pt x="15785" y="0"/>
                </a:cubicBezTo>
                <a:cubicBezTo>
                  <a:pt x="16062" y="0"/>
                  <a:pt x="16892" y="1217"/>
                  <a:pt x="16892" y="1521"/>
                </a:cubicBezTo>
                <a:cubicBezTo>
                  <a:pt x="16892" y="1217"/>
                  <a:pt x="17169" y="1217"/>
                  <a:pt x="17169" y="1217"/>
                </a:cubicBezTo>
                <a:cubicBezTo>
                  <a:pt x="17446" y="1217"/>
                  <a:pt x="17446" y="1217"/>
                  <a:pt x="17446" y="1521"/>
                </a:cubicBezTo>
                <a:cubicBezTo>
                  <a:pt x="17723" y="913"/>
                  <a:pt x="18277" y="304"/>
                  <a:pt x="18554" y="0"/>
                </a:cubicBezTo>
                <a:cubicBezTo>
                  <a:pt x="18554" y="0"/>
                  <a:pt x="18554" y="0"/>
                  <a:pt x="18554" y="0"/>
                </a:cubicBezTo>
                <a:cubicBezTo>
                  <a:pt x="18831" y="0"/>
                  <a:pt x="19938" y="608"/>
                  <a:pt x="19938" y="913"/>
                </a:cubicBezTo>
                <a:cubicBezTo>
                  <a:pt x="19938" y="913"/>
                  <a:pt x="19938" y="913"/>
                  <a:pt x="19938" y="913"/>
                </a:cubicBezTo>
                <a:cubicBezTo>
                  <a:pt x="19938" y="1217"/>
                  <a:pt x="19662" y="2434"/>
                  <a:pt x="19385" y="2738"/>
                </a:cubicBezTo>
                <a:cubicBezTo>
                  <a:pt x="19662" y="2738"/>
                  <a:pt x="19662" y="3042"/>
                  <a:pt x="19938" y="3346"/>
                </a:cubicBezTo>
                <a:cubicBezTo>
                  <a:pt x="19938" y="3346"/>
                  <a:pt x="21600" y="3346"/>
                  <a:pt x="21600" y="3651"/>
                </a:cubicBezTo>
                <a:lnTo>
                  <a:pt x="21600" y="5476"/>
                </a:lnTo>
                <a:close/>
                <a:moveTo>
                  <a:pt x="21600" y="17949"/>
                </a:moveTo>
                <a:cubicBezTo>
                  <a:pt x="21600" y="17949"/>
                  <a:pt x="19938" y="18254"/>
                  <a:pt x="19938" y="18254"/>
                </a:cubicBezTo>
                <a:cubicBezTo>
                  <a:pt x="19662" y="18558"/>
                  <a:pt x="19662" y="18558"/>
                  <a:pt x="19385" y="18862"/>
                </a:cubicBezTo>
                <a:cubicBezTo>
                  <a:pt x="19662" y="19166"/>
                  <a:pt x="19938" y="20383"/>
                  <a:pt x="19938" y="20687"/>
                </a:cubicBezTo>
                <a:cubicBezTo>
                  <a:pt x="19938" y="20687"/>
                  <a:pt x="19938" y="20687"/>
                  <a:pt x="19938" y="20687"/>
                </a:cubicBezTo>
                <a:cubicBezTo>
                  <a:pt x="19938" y="20687"/>
                  <a:pt x="18831" y="21600"/>
                  <a:pt x="18554" y="21600"/>
                </a:cubicBezTo>
                <a:cubicBezTo>
                  <a:pt x="18554" y="21600"/>
                  <a:pt x="17723" y="20383"/>
                  <a:pt x="17446" y="20079"/>
                </a:cubicBezTo>
                <a:cubicBezTo>
                  <a:pt x="17446" y="20079"/>
                  <a:pt x="17446" y="20079"/>
                  <a:pt x="17169" y="20079"/>
                </a:cubicBezTo>
                <a:cubicBezTo>
                  <a:pt x="17169" y="20079"/>
                  <a:pt x="16892" y="20079"/>
                  <a:pt x="16892" y="20079"/>
                </a:cubicBezTo>
                <a:cubicBezTo>
                  <a:pt x="16892" y="20383"/>
                  <a:pt x="16062" y="21600"/>
                  <a:pt x="15785" y="21600"/>
                </a:cubicBezTo>
                <a:cubicBezTo>
                  <a:pt x="15785" y="21600"/>
                  <a:pt x="14677" y="20687"/>
                  <a:pt x="14400" y="20687"/>
                </a:cubicBezTo>
                <a:cubicBezTo>
                  <a:pt x="14400" y="20687"/>
                  <a:pt x="14400" y="20687"/>
                  <a:pt x="14400" y="20687"/>
                </a:cubicBezTo>
                <a:cubicBezTo>
                  <a:pt x="14400" y="20383"/>
                  <a:pt x="14954" y="19166"/>
                  <a:pt x="14954" y="18862"/>
                </a:cubicBezTo>
                <a:cubicBezTo>
                  <a:pt x="14677" y="18558"/>
                  <a:pt x="14677" y="18558"/>
                  <a:pt x="14677" y="18254"/>
                </a:cubicBezTo>
                <a:cubicBezTo>
                  <a:pt x="14400" y="18254"/>
                  <a:pt x="13015" y="17949"/>
                  <a:pt x="13015" y="17949"/>
                </a:cubicBezTo>
                <a:cubicBezTo>
                  <a:pt x="13015" y="16124"/>
                  <a:pt x="13015" y="16124"/>
                  <a:pt x="13015" y="16124"/>
                </a:cubicBezTo>
                <a:cubicBezTo>
                  <a:pt x="13015" y="15820"/>
                  <a:pt x="14400" y="15820"/>
                  <a:pt x="14677" y="15820"/>
                </a:cubicBezTo>
                <a:cubicBezTo>
                  <a:pt x="14677" y="15515"/>
                  <a:pt x="14677" y="15211"/>
                  <a:pt x="14954" y="15211"/>
                </a:cubicBezTo>
                <a:cubicBezTo>
                  <a:pt x="14954" y="14907"/>
                  <a:pt x="14400" y="13690"/>
                  <a:pt x="14400" y="13386"/>
                </a:cubicBezTo>
                <a:cubicBezTo>
                  <a:pt x="14400" y="13386"/>
                  <a:pt x="14400" y="13386"/>
                  <a:pt x="14400" y="13386"/>
                </a:cubicBezTo>
                <a:cubicBezTo>
                  <a:pt x="14677" y="13386"/>
                  <a:pt x="15785" y="12473"/>
                  <a:pt x="15785" y="12473"/>
                </a:cubicBezTo>
                <a:cubicBezTo>
                  <a:pt x="16062" y="12473"/>
                  <a:pt x="16892" y="13690"/>
                  <a:pt x="16892" y="13994"/>
                </a:cubicBezTo>
                <a:cubicBezTo>
                  <a:pt x="16892" y="13994"/>
                  <a:pt x="17169" y="13994"/>
                  <a:pt x="17169" y="13994"/>
                </a:cubicBezTo>
                <a:cubicBezTo>
                  <a:pt x="17446" y="13994"/>
                  <a:pt x="17446" y="13994"/>
                  <a:pt x="17446" y="13994"/>
                </a:cubicBezTo>
                <a:cubicBezTo>
                  <a:pt x="17723" y="13386"/>
                  <a:pt x="18277" y="13082"/>
                  <a:pt x="18554" y="12473"/>
                </a:cubicBezTo>
                <a:cubicBezTo>
                  <a:pt x="18554" y="12473"/>
                  <a:pt x="18554" y="12473"/>
                  <a:pt x="18554" y="12473"/>
                </a:cubicBezTo>
                <a:cubicBezTo>
                  <a:pt x="18831" y="12473"/>
                  <a:pt x="19938" y="13386"/>
                  <a:pt x="19938" y="13386"/>
                </a:cubicBezTo>
                <a:cubicBezTo>
                  <a:pt x="19938" y="13386"/>
                  <a:pt x="19938" y="13386"/>
                  <a:pt x="19938" y="13386"/>
                </a:cubicBezTo>
                <a:cubicBezTo>
                  <a:pt x="19938" y="13690"/>
                  <a:pt x="19662" y="14907"/>
                  <a:pt x="19385" y="15211"/>
                </a:cubicBezTo>
                <a:cubicBezTo>
                  <a:pt x="19662" y="15211"/>
                  <a:pt x="19662" y="15515"/>
                  <a:pt x="19938" y="15820"/>
                </a:cubicBezTo>
                <a:cubicBezTo>
                  <a:pt x="19938" y="15820"/>
                  <a:pt x="21600" y="15820"/>
                  <a:pt x="21600" y="16124"/>
                </a:cubicBezTo>
                <a:lnTo>
                  <a:pt x="21600" y="17949"/>
                </a:lnTo>
                <a:close/>
                <a:moveTo>
                  <a:pt x="17169" y="3042"/>
                </a:moveTo>
                <a:cubicBezTo>
                  <a:pt x="16338" y="3042"/>
                  <a:pt x="15785" y="3651"/>
                  <a:pt x="15785" y="4563"/>
                </a:cubicBezTo>
                <a:cubicBezTo>
                  <a:pt x="15785" y="5476"/>
                  <a:pt x="16338" y="6085"/>
                  <a:pt x="17169" y="6085"/>
                </a:cubicBezTo>
                <a:cubicBezTo>
                  <a:pt x="18000" y="6085"/>
                  <a:pt x="18554" y="5476"/>
                  <a:pt x="18554" y="4563"/>
                </a:cubicBezTo>
                <a:cubicBezTo>
                  <a:pt x="18554" y="3651"/>
                  <a:pt x="18000" y="3042"/>
                  <a:pt x="17169" y="3042"/>
                </a:cubicBezTo>
                <a:close/>
                <a:moveTo>
                  <a:pt x="17169" y="15515"/>
                </a:moveTo>
                <a:cubicBezTo>
                  <a:pt x="16338" y="15515"/>
                  <a:pt x="15785" y="16124"/>
                  <a:pt x="15785" y="17037"/>
                </a:cubicBezTo>
                <a:cubicBezTo>
                  <a:pt x="15785" y="17949"/>
                  <a:pt x="16338" y="18558"/>
                  <a:pt x="17169" y="18558"/>
                </a:cubicBezTo>
                <a:cubicBezTo>
                  <a:pt x="18000" y="18558"/>
                  <a:pt x="18554" y="17949"/>
                  <a:pt x="18554" y="17037"/>
                </a:cubicBezTo>
                <a:cubicBezTo>
                  <a:pt x="18554" y="16124"/>
                  <a:pt x="18000" y="15515"/>
                  <a:pt x="17169" y="1551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49" name="Shape">
            <a:extLst>
              <a:ext uri="{FF2B5EF4-FFF2-40B4-BE49-F238E27FC236}">
                <a16:creationId xmlns:a16="http://schemas.microsoft.com/office/drawing/2014/main" id="{CAA56886-F05F-434D-BE3C-8340BF483A4E}"/>
              </a:ext>
            </a:extLst>
          </p:cNvPr>
          <p:cNvSpPr/>
          <p:nvPr/>
        </p:nvSpPr>
        <p:spPr>
          <a:xfrm>
            <a:off x="7712689" y="4643935"/>
            <a:ext cx="251465" cy="297186"/>
          </a:xfrm>
          <a:custGeom>
            <a:avLst/>
            <a:gdLst/>
            <a:ahLst/>
            <a:cxnLst>
              <a:cxn ang="0">
                <a:pos x="wd2" y="hd2"/>
              </a:cxn>
              <a:cxn ang="5400000">
                <a:pos x="wd2" y="hd2"/>
              </a:cxn>
              <a:cxn ang="10800000">
                <a:pos x="wd2" y="hd2"/>
              </a:cxn>
              <a:cxn ang="16200000">
                <a:pos x="wd2" y="hd2"/>
              </a:cxn>
            </a:cxnLst>
            <a:rect l="0" t="0" r="r" b="b"/>
            <a:pathLst>
              <a:path w="21600" h="21600" extrusionOk="0">
                <a:moveTo>
                  <a:pt x="21600" y="7800"/>
                </a:moveTo>
                <a:cubicBezTo>
                  <a:pt x="21600" y="20400"/>
                  <a:pt x="21600" y="20400"/>
                  <a:pt x="21600" y="20400"/>
                </a:cubicBezTo>
                <a:cubicBezTo>
                  <a:pt x="21600" y="21300"/>
                  <a:pt x="21246" y="21600"/>
                  <a:pt x="20538" y="21600"/>
                </a:cubicBezTo>
                <a:cubicBezTo>
                  <a:pt x="1416" y="21600"/>
                  <a:pt x="1416" y="21600"/>
                  <a:pt x="1416" y="21600"/>
                </a:cubicBezTo>
                <a:cubicBezTo>
                  <a:pt x="354" y="21600"/>
                  <a:pt x="0" y="21300"/>
                  <a:pt x="0" y="20400"/>
                </a:cubicBezTo>
                <a:cubicBezTo>
                  <a:pt x="0" y="1200"/>
                  <a:pt x="0" y="1200"/>
                  <a:pt x="0" y="1200"/>
                </a:cubicBezTo>
                <a:cubicBezTo>
                  <a:pt x="0" y="600"/>
                  <a:pt x="354" y="0"/>
                  <a:pt x="1416" y="0"/>
                </a:cubicBezTo>
                <a:cubicBezTo>
                  <a:pt x="12748" y="0"/>
                  <a:pt x="12748" y="0"/>
                  <a:pt x="12748" y="0"/>
                </a:cubicBezTo>
                <a:cubicBezTo>
                  <a:pt x="12748" y="6600"/>
                  <a:pt x="12748" y="6600"/>
                  <a:pt x="12748" y="6600"/>
                </a:cubicBezTo>
                <a:cubicBezTo>
                  <a:pt x="12748" y="7200"/>
                  <a:pt x="13102" y="7800"/>
                  <a:pt x="14164" y="7800"/>
                </a:cubicBezTo>
                <a:lnTo>
                  <a:pt x="21600" y="7800"/>
                </a:lnTo>
                <a:close/>
                <a:moveTo>
                  <a:pt x="16289" y="9600"/>
                </a:moveTo>
                <a:cubicBezTo>
                  <a:pt x="16289" y="9600"/>
                  <a:pt x="15934" y="9300"/>
                  <a:pt x="15934" y="9300"/>
                </a:cubicBezTo>
                <a:cubicBezTo>
                  <a:pt x="5666" y="9300"/>
                  <a:pt x="5666" y="9300"/>
                  <a:pt x="5666" y="9300"/>
                </a:cubicBezTo>
                <a:cubicBezTo>
                  <a:pt x="5666" y="9300"/>
                  <a:pt x="5311" y="9600"/>
                  <a:pt x="5311" y="9600"/>
                </a:cubicBezTo>
                <a:cubicBezTo>
                  <a:pt x="5311" y="10500"/>
                  <a:pt x="5311" y="10500"/>
                  <a:pt x="5311" y="10500"/>
                </a:cubicBezTo>
                <a:cubicBezTo>
                  <a:pt x="5311" y="10800"/>
                  <a:pt x="5666" y="10800"/>
                  <a:pt x="5666" y="10800"/>
                </a:cubicBezTo>
                <a:cubicBezTo>
                  <a:pt x="15934" y="10800"/>
                  <a:pt x="15934" y="10800"/>
                  <a:pt x="15934" y="10800"/>
                </a:cubicBezTo>
                <a:cubicBezTo>
                  <a:pt x="15934" y="10800"/>
                  <a:pt x="16289" y="10800"/>
                  <a:pt x="16289" y="10500"/>
                </a:cubicBezTo>
                <a:lnTo>
                  <a:pt x="16289" y="9600"/>
                </a:lnTo>
                <a:close/>
                <a:moveTo>
                  <a:pt x="16289" y="12900"/>
                </a:moveTo>
                <a:cubicBezTo>
                  <a:pt x="16289" y="12600"/>
                  <a:pt x="15934" y="12300"/>
                  <a:pt x="15934" y="12300"/>
                </a:cubicBezTo>
                <a:cubicBezTo>
                  <a:pt x="5666" y="12300"/>
                  <a:pt x="5666" y="12300"/>
                  <a:pt x="5666" y="12300"/>
                </a:cubicBezTo>
                <a:cubicBezTo>
                  <a:pt x="5666" y="12300"/>
                  <a:pt x="5311" y="12600"/>
                  <a:pt x="5311" y="12900"/>
                </a:cubicBezTo>
                <a:cubicBezTo>
                  <a:pt x="5311" y="13500"/>
                  <a:pt x="5311" y="13500"/>
                  <a:pt x="5311" y="13500"/>
                </a:cubicBezTo>
                <a:cubicBezTo>
                  <a:pt x="5311" y="13800"/>
                  <a:pt x="5666" y="14100"/>
                  <a:pt x="5666" y="14100"/>
                </a:cubicBezTo>
                <a:cubicBezTo>
                  <a:pt x="15934" y="14100"/>
                  <a:pt x="15934" y="14100"/>
                  <a:pt x="15934" y="14100"/>
                </a:cubicBezTo>
                <a:cubicBezTo>
                  <a:pt x="15934" y="14100"/>
                  <a:pt x="16289" y="13800"/>
                  <a:pt x="16289" y="13500"/>
                </a:cubicBezTo>
                <a:lnTo>
                  <a:pt x="16289" y="12900"/>
                </a:lnTo>
                <a:close/>
                <a:moveTo>
                  <a:pt x="16289" y="15900"/>
                </a:moveTo>
                <a:cubicBezTo>
                  <a:pt x="16289" y="15600"/>
                  <a:pt x="15934" y="15600"/>
                  <a:pt x="15934" y="15600"/>
                </a:cubicBezTo>
                <a:cubicBezTo>
                  <a:pt x="5666" y="15600"/>
                  <a:pt x="5666" y="15600"/>
                  <a:pt x="5666" y="15600"/>
                </a:cubicBezTo>
                <a:cubicBezTo>
                  <a:pt x="5666" y="15600"/>
                  <a:pt x="5311" y="15600"/>
                  <a:pt x="5311" y="15900"/>
                </a:cubicBezTo>
                <a:cubicBezTo>
                  <a:pt x="5311" y="16800"/>
                  <a:pt x="5311" y="16800"/>
                  <a:pt x="5311" y="16800"/>
                </a:cubicBezTo>
                <a:cubicBezTo>
                  <a:pt x="5311" y="16800"/>
                  <a:pt x="5666" y="17100"/>
                  <a:pt x="5666" y="17100"/>
                </a:cubicBezTo>
                <a:cubicBezTo>
                  <a:pt x="15934" y="17100"/>
                  <a:pt x="15934" y="17100"/>
                  <a:pt x="15934" y="17100"/>
                </a:cubicBezTo>
                <a:cubicBezTo>
                  <a:pt x="15934" y="17100"/>
                  <a:pt x="16289" y="16800"/>
                  <a:pt x="16289" y="16800"/>
                </a:cubicBezTo>
                <a:lnTo>
                  <a:pt x="16289" y="15900"/>
                </a:lnTo>
                <a:close/>
                <a:moveTo>
                  <a:pt x="21246" y="6300"/>
                </a:moveTo>
                <a:cubicBezTo>
                  <a:pt x="14518" y="6300"/>
                  <a:pt x="14518" y="6300"/>
                  <a:pt x="14518" y="6300"/>
                </a:cubicBezTo>
                <a:cubicBezTo>
                  <a:pt x="14518" y="600"/>
                  <a:pt x="14518" y="600"/>
                  <a:pt x="14518" y="600"/>
                </a:cubicBezTo>
                <a:cubicBezTo>
                  <a:pt x="14518" y="600"/>
                  <a:pt x="14872" y="900"/>
                  <a:pt x="14872" y="900"/>
                </a:cubicBezTo>
                <a:cubicBezTo>
                  <a:pt x="20892" y="5700"/>
                  <a:pt x="20892" y="5700"/>
                  <a:pt x="20892" y="5700"/>
                </a:cubicBezTo>
                <a:cubicBezTo>
                  <a:pt x="20892" y="6000"/>
                  <a:pt x="20892" y="6000"/>
                  <a:pt x="21246" y="63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50" name="CuadroTexto 4">
            <a:extLst>
              <a:ext uri="{FF2B5EF4-FFF2-40B4-BE49-F238E27FC236}">
                <a16:creationId xmlns:a16="http://schemas.microsoft.com/office/drawing/2014/main" id="{D251DD60-C5DB-DB41-993E-92950288C9F4}"/>
              </a:ext>
            </a:extLst>
          </p:cNvPr>
          <p:cNvSpPr txBox="1"/>
          <p:nvPr/>
        </p:nvSpPr>
        <p:spPr>
          <a:xfrm>
            <a:off x="8267970" y="2081223"/>
            <a:ext cx="3299105"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1" name="CuadroTexto 4">
            <a:extLst>
              <a:ext uri="{FF2B5EF4-FFF2-40B4-BE49-F238E27FC236}">
                <a16:creationId xmlns:a16="http://schemas.microsoft.com/office/drawing/2014/main" id="{5F240A75-1B7C-0345-803E-4A7FE9FE4B0E}"/>
              </a:ext>
            </a:extLst>
          </p:cNvPr>
          <p:cNvSpPr txBox="1"/>
          <p:nvPr/>
        </p:nvSpPr>
        <p:spPr>
          <a:xfrm>
            <a:off x="8549949" y="3208782"/>
            <a:ext cx="3299105"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2" name="CuadroTexto 4">
            <a:extLst>
              <a:ext uri="{FF2B5EF4-FFF2-40B4-BE49-F238E27FC236}">
                <a16:creationId xmlns:a16="http://schemas.microsoft.com/office/drawing/2014/main" id="{F4AC45A5-3084-E641-AEE3-F8537DEC54F4}"/>
              </a:ext>
            </a:extLst>
          </p:cNvPr>
          <p:cNvSpPr txBox="1"/>
          <p:nvPr/>
        </p:nvSpPr>
        <p:spPr>
          <a:xfrm>
            <a:off x="8191964" y="4472389"/>
            <a:ext cx="3299105"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7" name="CuadroTexto 4">
            <a:extLst>
              <a:ext uri="{FF2B5EF4-FFF2-40B4-BE49-F238E27FC236}">
                <a16:creationId xmlns:a16="http://schemas.microsoft.com/office/drawing/2014/main" id="{C5B1CF55-2182-AE40-8BC3-A23D17077A13}"/>
              </a:ext>
            </a:extLst>
          </p:cNvPr>
          <p:cNvSpPr txBox="1"/>
          <p:nvPr/>
        </p:nvSpPr>
        <p:spPr>
          <a:xfrm>
            <a:off x="4893132" y="3862287"/>
            <a:ext cx="2405733" cy="276999"/>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a:t>
            </a:r>
          </a:p>
        </p:txBody>
      </p:sp>
    </p:spTree>
    <p:extLst>
      <p:ext uri="{BB962C8B-B14F-4D97-AF65-F5344CB8AC3E}">
        <p14:creationId xmlns:p14="http://schemas.microsoft.com/office/powerpoint/2010/main" val="231843719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8000">
                                          <p:cBhvr additive="base">
                                            <p:cTn id="7" dur="500" fill="hold"/>
                                            <p:tgtEl>
                                              <p:spTgt spid="6"/>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1000"/>
                                            <p:tgtEl>
                                              <p:spTgt spid="30"/>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2" presetClass="entr" presetSubtype="1" fill="hold" grpId="0" nodeType="withEffect">
                                      <p:stCondLst>
                                        <p:cond delay="160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500" fill="hold"/>
                                            <p:tgtEl>
                                              <p:spTgt spid="33"/>
                                            </p:tgtEl>
                                            <p:attrNameLst>
                                              <p:attrName>ppt_x</p:attrName>
                                            </p:attrNameLst>
                                          </p:cBhvr>
                                          <p:tavLst>
                                            <p:tav tm="0">
                                              <p:val>
                                                <p:strVal val="#ppt_x"/>
                                              </p:val>
                                            </p:tav>
                                            <p:tav tm="100000">
                                              <p:val>
                                                <p:strVal val="#ppt_x"/>
                                              </p:val>
                                            </p:tav>
                                          </p:tavLst>
                                        </p:anim>
                                        <p:anim calcmode="lin" valueType="num">
                                          <p:cBhvr additive="base">
                                            <p:cTn id="18" dur="500" fill="hold"/>
                                            <p:tgtEl>
                                              <p:spTgt spid="33"/>
                                            </p:tgtEl>
                                            <p:attrNameLst>
                                              <p:attrName>ppt_y</p:attrName>
                                            </p:attrNameLst>
                                          </p:cBhvr>
                                          <p:tavLst>
                                            <p:tav tm="0">
                                              <p:val>
                                                <p:strVal val="0-#ppt_h/2"/>
                                              </p:val>
                                            </p:tav>
                                            <p:tav tm="100000">
                                              <p:val>
                                                <p:strVal val="#ppt_y"/>
                                              </p:val>
                                            </p:tav>
                                          </p:tavLst>
                                        </p:anim>
                                      </p:childTnLst>
                                    </p:cTn>
                                  </p:par>
                                  <p:par>
                                    <p:cTn id="19" presetID="2" presetClass="entr" presetSubtype="4" fill="hold" grpId="0" nodeType="withEffect">
                                      <p:stCondLst>
                                        <p:cond delay="1600"/>
                                      </p:stCondLst>
                                      <p:childTnLst>
                                        <p:set>
                                          <p:cBhvr>
                                            <p:cTn id="20" dur="1" fill="hold">
                                              <p:stCondLst>
                                                <p:cond delay="0"/>
                                              </p:stCondLst>
                                            </p:cTn>
                                            <p:tgtEl>
                                              <p:spTgt spid="57"/>
                                            </p:tgtEl>
                                            <p:attrNameLst>
                                              <p:attrName>style.visibility</p:attrName>
                                            </p:attrNameLst>
                                          </p:cBhvr>
                                          <p:to>
                                            <p:strVal val="visible"/>
                                          </p:to>
                                        </p:set>
                                        <p:anim calcmode="lin" valueType="num">
                                          <p:cBhvr additive="base">
                                            <p:cTn id="21" dur="500" fill="hold"/>
                                            <p:tgtEl>
                                              <p:spTgt spid="57"/>
                                            </p:tgtEl>
                                            <p:attrNameLst>
                                              <p:attrName>ppt_x</p:attrName>
                                            </p:attrNameLst>
                                          </p:cBhvr>
                                          <p:tavLst>
                                            <p:tav tm="0">
                                              <p:val>
                                                <p:strVal val="#ppt_x"/>
                                              </p:val>
                                            </p:tav>
                                            <p:tav tm="100000">
                                              <p:val>
                                                <p:strVal val="#ppt_x"/>
                                              </p:val>
                                            </p:tav>
                                          </p:tavLst>
                                        </p:anim>
                                        <p:anim calcmode="lin" valueType="num">
                                          <p:cBhvr additive="base">
                                            <p:cTn id="22" dur="500" fill="hold"/>
                                            <p:tgtEl>
                                              <p:spTgt spid="57"/>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210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21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21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21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210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2" presetClass="entr" presetSubtype="8" fill="hold" grpId="0" nodeType="withEffect">
                                      <p:stCondLst>
                                        <p:cond delay="2100"/>
                                      </p:stCondLst>
                                      <p:childTnLst>
                                        <p:set>
                                          <p:cBhvr>
                                            <p:cTn id="42" dur="1" fill="hold">
                                              <p:stCondLst>
                                                <p:cond delay="0"/>
                                              </p:stCondLst>
                                            </p:cTn>
                                            <p:tgtEl>
                                              <p:spTgt spid="44"/>
                                            </p:tgtEl>
                                            <p:attrNameLst>
                                              <p:attrName>style.visibility</p:attrName>
                                            </p:attrNameLst>
                                          </p:cBhvr>
                                          <p:to>
                                            <p:strVal val="visible"/>
                                          </p:to>
                                        </p:set>
                                        <p:anim calcmode="lin" valueType="num">
                                          <p:cBhvr additive="base">
                                            <p:cTn id="43" dur="500" fill="hold"/>
                                            <p:tgtEl>
                                              <p:spTgt spid="44"/>
                                            </p:tgtEl>
                                            <p:attrNameLst>
                                              <p:attrName>ppt_x</p:attrName>
                                            </p:attrNameLst>
                                          </p:cBhvr>
                                          <p:tavLst>
                                            <p:tav tm="0">
                                              <p:val>
                                                <p:strVal val="0-#ppt_w/2"/>
                                              </p:val>
                                            </p:tav>
                                            <p:tav tm="100000">
                                              <p:val>
                                                <p:strVal val="#ppt_x"/>
                                              </p:val>
                                            </p:tav>
                                          </p:tavLst>
                                        </p:anim>
                                        <p:anim calcmode="lin" valueType="num">
                                          <p:cBhvr additive="base">
                                            <p:cTn id="44" dur="500" fill="hold"/>
                                            <p:tgtEl>
                                              <p:spTgt spid="44"/>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210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500" fill="hold"/>
                                            <p:tgtEl>
                                              <p:spTgt spid="34"/>
                                            </p:tgtEl>
                                            <p:attrNameLst>
                                              <p:attrName>ppt_x</p:attrName>
                                            </p:attrNameLst>
                                          </p:cBhvr>
                                          <p:tavLst>
                                            <p:tav tm="0">
                                              <p:val>
                                                <p:strVal val="0-#ppt_w/2"/>
                                              </p:val>
                                            </p:tav>
                                            <p:tav tm="100000">
                                              <p:val>
                                                <p:strVal val="#ppt_x"/>
                                              </p:val>
                                            </p:tav>
                                          </p:tavLst>
                                        </p:anim>
                                        <p:anim calcmode="lin" valueType="num">
                                          <p:cBhvr additive="base">
                                            <p:cTn id="48" dur="500" fill="hold"/>
                                            <p:tgtEl>
                                              <p:spTgt spid="34"/>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100"/>
                                      </p:stCondLst>
                                      <p:childTnLst>
                                        <p:set>
                                          <p:cBhvr>
                                            <p:cTn id="50" dur="1" fill="hold">
                                              <p:stCondLst>
                                                <p:cond delay="0"/>
                                              </p:stCondLst>
                                            </p:cTn>
                                            <p:tgtEl>
                                              <p:spTgt spid="58"/>
                                            </p:tgtEl>
                                            <p:attrNameLst>
                                              <p:attrName>style.visibility</p:attrName>
                                            </p:attrNameLst>
                                          </p:cBhvr>
                                          <p:to>
                                            <p:strVal val="visible"/>
                                          </p:to>
                                        </p:set>
                                        <p:anim calcmode="lin" valueType="num">
                                          <p:cBhvr additive="base">
                                            <p:cTn id="51" dur="500" fill="hold"/>
                                            <p:tgtEl>
                                              <p:spTgt spid="58"/>
                                            </p:tgtEl>
                                            <p:attrNameLst>
                                              <p:attrName>ppt_x</p:attrName>
                                            </p:attrNameLst>
                                          </p:cBhvr>
                                          <p:tavLst>
                                            <p:tav tm="0">
                                              <p:val>
                                                <p:strVal val="0-#ppt_w/2"/>
                                              </p:val>
                                            </p:tav>
                                            <p:tav tm="100000">
                                              <p:val>
                                                <p:strVal val="#ppt_x"/>
                                              </p:val>
                                            </p:tav>
                                          </p:tavLst>
                                        </p:anim>
                                        <p:anim calcmode="lin" valueType="num">
                                          <p:cBhvr additive="base">
                                            <p:cTn id="52" dur="500" fill="hold"/>
                                            <p:tgtEl>
                                              <p:spTgt spid="5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100"/>
                                      </p:stCondLst>
                                      <p:childTnLst>
                                        <p:set>
                                          <p:cBhvr>
                                            <p:cTn id="54" dur="1" fill="hold">
                                              <p:stCondLst>
                                                <p:cond delay="0"/>
                                              </p:stCondLst>
                                            </p:cTn>
                                            <p:tgtEl>
                                              <p:spTgt spid="43"/>
                                            </p:tgtEl>
                                            <p:attrNameLst>
                                              <p:attrName>style.visibility</p:attrName>
                                            </p:attrNameLst>
                                          </p:cBhvr>
                                          <p:to>
                                            <p:strVal val="visible"/>
                                          </p:to>
                                        </p:set>
                                        <p:anim calcmode="lin" valueType="num">
                                          <p:cBhvr additive="base">
                                            <p:cTn id="55" dur="500" fill="hold"/>
                                            <p:tgtEl>
                                              <p:spTgt spid="43"/>
                                            </p:tgtEl>
                                            <p:attrNameLst>
                                              <p:attrName>ppt_x</p:attrName>
                                            </p:attrNameLst>
                                          </p:cBhvr>
                                          <p:tavLst>
                                            <p:tav tm="0">
                                              <p:val>
                                                <p:strVal val="0-#ppt_w/2"/>
                                              </p:val>
                                            </p:tav>
                                            <p:tav tm="100000">
                                              <p:val>
                                                <p:strVal val="#ppt_x"/>
                                              </p:val>
                                            </p:tav>
                                          </p:tavLst>
                                        </p:anim>
                                        <p:anim calcmode="lin" valueType="num">
                                          <p:cBhvr additive="base">
                                            <p:cTn id="56" dur="500" fill="hold"/>
                                            <p:tgtEl>
                                              <p:spTgt spid="4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100"/>
                                      </p:stCondLst>
                                      <p:childTnLst>
                                        <p:set>
                                          <p:cBhvr>
                                            <p:cTn id="58" dur="1" fill="hold">
                                              <p:stCondLst>
                                                <p:cond delay="0"/>
                                              </p:stCondLst>
                                            </p:cTn>
                                            <p:tgtEl>
                                              <p:spTgt spid="59"/>
                                            </p:tgtEl>
                                            <p:attrNameLst>
                                              <p:attrName>style.visibility</p:attrName>
                                            </p:attrNameLst>
                                          </p:cBhvr>
                                          <p:to>
                                            <p:strVal val="visible"/>
                                          </p:to>
                                        </p:set>
                                        <p:anim calcmode="lin" valueType="num">
                                          <p:cBhvr additive="base">
                                            <p:cTn id="59" dur="500" fill="hold"/>
                                            <p:tgtEl>
                                              <p:spTgt spid="59"/>
                                            </p:tgtEl>
                                            <p:attrNameLst>
                                              <p:attrName>ppt_x</p:attrName>
                                            </p:attrNameLst>
                                          </p:cBhvr>
                                          <p:tavLst>
                                            <p:tav tm="0">
                                              <p:val>
                                                <p:strVal val="0-#ppt_w/2"/>
                                              </p:val>
                                            </p:tav>
                                            <p:tav tm="100000">
                                              <p:val>
                                                <p:strVal val="#ppt_x"/>
                                              </p:val>
                                            </p:tav>
                                          </p:tavLst>
                                        </p:anim>
                                        <p:anim calcmode="lin" valueType="num">
                                          <p:cBhvr additive="base">
                                            <p:cTn id="60" dur="500" fill="hold"/>
                                            <p:tgtEl>
                                              <p:spTgt spid="5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2100"/>
                                      </p:stCondLst>
                                      <p:childTnLst>
                                        <p:set>
                                          <p:cBhvr>
                                            <p:cTn id="62" dur="1" fill="hold">
                                              <p:stCondLst>
                                                <p:cond delay="0"/>
                                              </p:stCondLst>
                                            </p:cTn>
                                            <p:tgtEl>
                                              <p:spTgt spid="45"/>
                                            </p:tgtEl>
                                            <p:attrNameLst>
                                              <p:attrName>style.visibility</p:attrName>
                                            </p:attrNameLst>
                                          </p:cBhvr>
                                          <p:to>
                                            <p:strVal val="visible"/>
                                          </p:to>
                                        </p:set>
                                        <p:anim calcmode="lin" valueType="num">
                                          <p:cBhvr additive="base">
                                            <p:cTn id="63" dur="500" fill="hold"/>
                                            <p:tgtEl>
                                              <p:spTgt spid="45"/>
                                            </p:tgtEl>
                                            <p:attrNameLst>
                                              <p:attrName>ppt_x</p:attrName>
                                            </p:attrNameLst>
                                          </p:cBhvr>
                                          <p:tavLst>
                                            <p:tav tm="0">
                                              <p:val>
                                                <p:strVal val="0-#ppt_w/2"/>
                                              </p:val>
                                            </p:tav>
                                            <p:tav tm="100000">
                                              <p:val>
                                                <p:strVal val="#ppt_x"/>
                                              </p:val>
                                            </p:tav>
                                          </p:tavLst>
                                        </p:anim>
                                        <p:anim calcmode="lin" valueType="num">
                                          <p:cBhvr additive="base">
                                            <p:cTn id="64" dur="500" fill="hold"/>
                                            <p:tgtEl>
                                              <p:spTgt spid="45"/>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2100"/>
                                      </p:stCondLst>
                                      <p:childTnLst>
                                        <p:set>
                                          <p:cBhvr>
                                            <p:cTn id="66" dur="1" fill="hold">
                                              <p:stCondLst>
                                                <p:cond delay="0"/>
                                              </p:stCondLst>
                                            </p:cTn>
                                            <p:tgtEl>
                                              <p:spTgt spid="46"/>
                                            </p:tgtEl>
                                            <p:attrNameLst>
                                              <p:attrName>style.visibility</p:attrName>
                                            </p:attrNameLst>
                                          </p:cBhvr>
                                          <p:to>
                                            <p:strVal val="visible"/>
                                          </p:to>
                                        </p:set>
                                        <p:anim calcmode="lin" valueType="num">
                                          <p:cBhvr additive="base">
                                            <p:cTn id="67" dur="500" fill="hold"/>
                                            <p:tgtEl>
                                              <p:spTgt spid="46"/>
                                            </p:tgtEl>
                                            <p:attrNameLst>
                                              <p:attrName>ppt_x</p:attrName>
                                            </p:attrNameLst>
                                          </p:cBhvr>
                                          <p:tavLst>
                                            <p:tav tm="0">
                                              <p:val>
                                                <p:strVal val="0-#ppt_w/2"/>
                                              </p:val>
                                            </p:tav>
                                            <p:tav tm="100000">
                                              <p:val>
                                                <p:strVal val="#ppt_x"/>
                                              </p:val>
                                            </p:tav>
                                          </p:tavLst>
                                        </p:anim>
                                        <p:anim calcmode="lin" valueType="num">
                                          <p:cBhvr additive="base">
                                            <p:cTn id="68" dur="500" fill="hold"/>
                                            <p:tgtEl>
                                              <p:spTgt spid="4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2100"/>
                                      </p:stCondLst>
                                      <p:childTnLst>
                                        <p:set>
                                          <p:cBhvr>
                                            <p:cTn id="70" dur="1" fill="hold">
                                              <p:stCondLst>
                                                <p:cond delay="0"/>
                                              </p:stCondLst>
                                            </p:cTn>
                                            <p:tgtEl>
                                              <p:spTgt spid="60"/>
                                            </p:tgtEl>
                                            <p:attrNameLst>
                                              <p:attrName>style.visibility</p:attrName>
                                            </p:attrNameLst>
                                          </p:cBhvr>
                                          <p:to>
                                            <p:strVal val="visible"/>
                                          </p:to>
                                        </p:set>
                                        <p:anim calcmode="lin" valueType="num">
                                          <p:cBhvr additive="base">
                                            <p:cTn id="71" dur="500" fill="hold"/>
                                            <p:tgtEl>
                                              <p:spTgt spid="60"/>
                                            </p:tgtEl>
                                            <p:attrNameLst>
                                              <p:attrName>ppt_x</p:attrName>
                                            </p:attrNameLst>
                                          </p:cBhvr>
                                          <p:tavLst>
                                            <p:tav tm="0">
                                              <p:val>
                                                <p:strVal val="0-#ppt_w/2"/>
                                              </p:val>
                                            </p:tav>
                                            <p:tav tm="100000">
                                              <p:val>
                                                <p:strVal val="#ppt_x"/>
                                              </p:val>
                                            </p:tav>
                                          </p:tavLst>
                                        </p:anim>
                                        <p:anim calcmode="lin" valueType="num">
                                          <p:cBhvr additive="base">
                                            <p:cTn id="72" dur="500" fill="hold"/>
                                            <p:tgtEl>
                                              <p:spTgt spid="60"/>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2100"/>
                                      </p:stCondLst>
                                      <p:childTnLst>
                                        <p:set>
                                          <p:cBhvr>
                                            <p:cTn id="74" dur="1" fill="hold">
                                              <p:stCondLst>
                                                <p:cond delay="0"/>
                                              </p:stCondLst>
                                            </p:cTn>
                                            <p:tgtEl>
                                              <p:spTgt spid="37"/>
                                            </p:tgtEl>
                                            <p:attrNameLst>
                                              <p:attrName>style.visibility</p:attrName>
                                            </p:attrNameLst>
                                          </p:cBhvr>
                                          <p:to>
                                            <p:strVal val="visible"/>
                                          </p:to>
                                        </p:set>
                                        <p:anim calcmode="lin" valueType="num">
                                          <p:cBhvr additive="base">
                                            <p:cTn id="75" dur="500" fill="hold"/>
                                            <p:tgtEl>
                                              <p:spTgt spid="37"/>
                                            </p:tgtEl>
                                            <p:attrNameLst>
                                              <p:attrName>ppt_x</p:attrName>
                                            </p:attrNameLst>
                                          </p:cBhvr>
                                          <p:tavLst>
                                            <p:tav tm="0">
                                              <p:val>
                                                <p:strVal val="0-#ppt_w/2"/>
                                              </p:val>
                                            </p:tav>
                                            <p:tav tm="100000">
                                              <p:val>
                                                <p:strVal val="#ppt_x"/>
                                              </p:val>
                                            </p:tav>
                                          </p:tavLst>
                                        </p:anim>
                                        <p:anim calcmode="lin" valueType="num">
                                          <p:cBhvr additive="base">
                                            <p:cTn id="76" dur="500" fill="hold"/>
                                            <p:tgtEl>
                                              <p:spTgt spid="37"/>
                                            </p:tgtEl>
                                            <p:attrNameLst>
                                              <p:attrName>ppt_y</p:attrName>
                                            </p:attrNameLst>
                                          </p:cBhvr>
                                          <p:tavLst>
                                            <p:tav tm="0">
                                              <p:val>
                                                <p:strVal val="#ppt_y"/>
                                              </p:val>
                                            </p:tav>
                                            <p:tav tm="100000">
                                              <p:val>
                                                <p:strVal val="#ppt_y"/>
                                              </p:val>
                                            </p:tav>
                                          </p:tavLst>
                                        </p:anim>
                                      </p:childTnLst>
                                    </p:cTn>
                                  </p:par>
                                  <p:par>
                                    <p:cTn id="77" presetID="10" presetClass="entr" presetSubtype="0" fill="hold" grpId="0" nodeType="withEffect">
                                      <p:stCondLst>
                                        <p:cond delay="2600"/>
                                      </p:stCondLst>
                                      <p:childTnLst>
                                        <p:set>
                                          <p:cBhvr>
                                            <p:cTn id="78" dur="1" fill="hold">
                                              <p:stCondLst>
                                                <p:cond delay="0"/>
                                              </p:stCondLst>
                                            </p:cTn>
                                            <p:tgtEl>
                                              <p:spTgt spid="23"/>
                                            </p:tgtEl>
                                            <p:attrNameLst>
                                              <p:attrName>style.visibility</p:attrName>
                                            </p:attrNameLst>
                                          </p:cBhvr>
                                          <p:to>
                                            <p:strVal val="visible"/>
                                          </p:to>
                                        </p:set>
                                        <p:animEffect transition="in" filter="fade">
                                          <p:cBhvr>
                                            <p:cTn id="79" dur="500"/>
                                            <p:tgtEl>
                                              <p:spTgt spid="23"/>
                                            </p:tgtEl>
                                          </p:cBhvr>
                                        </p:animEffect>
                                      </p:childTnLst>
                                    </p:cTn>
                                  </p:par>
                                  <p:par>
                                    <p:cTn id="80" presetID="10" presetClass="entr" presetSubtype="0" fill="hold" grpId="0" nodeType="withEffect">
                                      <p:stCondLst>
                                        <p:cond delay="260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500"/>
                                            <p:tgtEl>
                                              <p:spTgt spid="17"/>
                                            </p:tgtEl>
                                          </p:cBhvr>
                                        </p:animEffect>
                                      </p:childTnLst>
                                    </p:cTn>
                                  </p:par>
                                  <p:par>
                                    <p:cTn id="83" presetID="10" presetClass="entr" presetSubtype="0" fill="hold" grpId="0" nodeType="withEffect">
                                      <p:stCondLst>
                                        <p:cond delay="2600"/>
                                      </p:stCondLst>
                                      <p:childTnLst>
                                        <p:set>
                                          <p:cBhvr>
                                            <p:cTn id="84" dur="1" fill="hold">
                                              <p:stCondLst>
                                                <p:cond delay="0"/>
                                              </p:stCondLst>
                                            </p:cTn>
                                            <p:tgtEl>
                                              <p:spTgt spid="16"/>
                                            </p:tgtEl>
                                            <p:attrNameLst>
                                              <p:attrName>style.visibility</p:attrName>
                                            </p:attrNameLst>
                                          </p:cBhvr>
                                          <p:to>
                                            <p:strVal val="visible"/>
                                          </p:to>
                                        </p:set>
                                        <p:animEffect transition="in" filter="fade">
                                          <p:cBhvr>
                                            <p:cTn id="85" dur="500"/>
                                            <p:tgtEl>
                                              <p:spTgt spid="16"/>
                                            </p:tgtEl>
                                          </p:cBhvr>
                                        </p:animEffect>
                                      </p:childTnLst>
                                    </p:cTn>
                                  </p:par>
                                  <p:par>
                                    <p:cTn id="86" presetID="10" presetClass="entr" presetSubtype="0" fill="hold" grpId="0" nodeType="withEffect">
                                      <p:stCondLst>
                                        <p:cond delay="2600"/>
                                      </p:stCondLst>
                                      <p:childTnLst>
                                        <p:set>
                                          <p:cBhvr>
                                            <p:cTn id="87" dur="1" fill="hold">
                                              <p:stCondLst>
                                                <p:cond delay="0"/>
                                              </p:stCondLst>
                                            </p:cTn>
                                            <p:tgtEl>
                                              <p:spTgt spid="24"/>
                                            </p:tgtEl>
                                            <p:attrNameLst>
                                              <p:attrName>style.visibility</p:attrName>
                                            </p:attrNameLst>
                                          </p:cBhvr>
                                          <p:to>
                                            <p:strVal val="visible"/>
                                          </p:to>
                                        </p:set>
                                        <p:animEffect transition="in" filter="fade">
                                          <p:cBhvr>
                                            <p:cTn id="88" dur="500"/>
                                            <p:tgtEl>
                                              <p:spTgt spid="24"/>
                                            </p:tgtEl>
                                          </p:cBhvr>
                                        </p:animEffect>
                                      </p:childTnLst>
                                    </p:cTn>
                                  </p:par>
                                  <p:par>
                                    <p:cTn id="89" presetID="10" presetClass="entr" presetSubtype="0" fill="hold" grpId="0" nodeType="withEffect">
                                      <p:stCondLst>
                                        <p:cond delay="2600"/>
                                      </p:stCondLst>
                                      <p:childTnLst>
                                        <p:set>
                                          <p:cBhvr>
                                            <p:cTn id="90" dur="1" fill="hold">
                                              <p:stCondLst>
                                                <p:cond delay="0"/>
                                              </p:stCondLst>
                                            </p:cTn>
                                            <p:tgtEl>
                                              <p:spTgt spid="25"/>
                                            </p:tgtEl>
                                            <p:attrNameLst>
                                              <p:attrName>style.visibility</p:attrName>
                                            </p:attrNameLst>
                                          </p:cBhvr>
                                          <p:to>
                                            <p:strVal val="visible"/>
                                          </p:to>
                                        </p:set>
                                        <p:animEffect transition="in" filter="fade">
                                          <p:cBhvr>
                                            <p:cTn id="91" dur="500"/>
                                            <p:tgtEl>
                                              <p:spTgt spid="25"/>
                                            </p:tgtEl>
                                          </p:cBhvr>
                                        </p:animEffect>
                                      </p:childTnLst>
                                    </p:cTn>
                                  </p:par>
                                  <p:par>
                                    <p:cTn id="92" presetID="10" presetClass="entr" presetSubtype="0" fill="hold" grpId="0" nodeType="withEffect">
                                      <p:stCondLst>
                                        <p:cond delay="2600"/>
                                      </p:stCondLst>
                                      <p:childTnLst>
                                        <p:set>
                                          <p:cBhvr>
                                            <p:cTn id="93" dur="1" fill="hold">
                                              <p:stCondLst>
                                                <p:cond delay="0"/>
                                              </p:stCondLst>
                                            </p:cTn>
                                            <p:tgtEl>
                                              <p:spTgt spid="18"/>
                                            </p:tgtEl>
                                            <p:attrNameLst>
                                              <p:attrName>style.visibility</p:attrName>
                                            </p:attrNameLst>
                                          </p:cBhvr>
                                          <p:to>
                                            <p:strVal val="visible"/>
                                          </p:to>
                                        </p:set>
                                        <p:animEffect transition="in" filter="fade">
                                          <p:cBhvr>
                                            <p:cTn id="94" dur="500"/>
                                            <p:tgtEl>
                                              <p:spTgt spid="18"/>
                                            </p:tgtEl>
                                          </p:cBhvr>
                                        </p:animEffect>
                                      </p:childTnLst>
                                    </p:cTn>
                                  </p:par>
                                  <p:par>
                                    <p:cTn id="95" presetID="2" presetClass="entr" presetSubtype="2" fill="hold" grpId="0" nodeType="withEffect">
                                      <p:stCondLst>
                                        <p:cond delay="2600"/>
                                      </p:stCondLst>
                                      <p:childTnLst>
                                        <p:set>
                                          <p:cBhvr>
                                            <p:cTn id="96" dur="1" fill="hold">
                                              <p:stCondLst>
                                                <p:cond delay="0"/>
                                              </p:stCondLst>
                                            </p:cTn>
                                            <p:tgtEl>
                                              <p:spTgt spid="47"/>
                                            </p:tgtEl>
                                            <p:attrNameLst>
                                              <p:attrName>style.visibility</p:attrName>
                                            </p:attrNameLst>
                                          </p:cBhvr>
                                          <p:to>
                                            <p:strVal val="visible"/>
                                          </p:to>
                                        </p:set>
                                        <p:anim calcmode="lin" valueType="num">
                                          <p:cBhvr additive="base">
                                            <p:cTn id="97" dur="500" fill="hold"/>
                                            <p:tgtEl>
                                              <p:spTgt spid="47"/>
                                            </p:tgtEl>
                                            <p:attrNameLst>
                                              <p:attrName>ppt_x</p:attrName>
                                            </p:attrNameLst>
                                          </p:cBhvr>
                                          <p:tavLst>
                                            <p:tav tm="0">
                                              <p:val>
                                                <p:strVal val="1+#ppt_w/2"/>
                                              </p:val>
                                            </p:tav>
                                            <p:tav tm="100000">
                                              <p:val>
                                                <p:strVal val="#ppt_x"/>
                                              </p:val>
                                            </p:tav>
                                          </p:tavLst>
                                        </p:anim>
                                        <p:anim calcmode="lin" valueType="num">
                                          <p:cBhvr additive="base">
                                            <p:cTn id="98" dur="500" fill="hold"/>
                                            <p:tgtEl>
                                              <p:spTgt spid="47"/>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stCondLst>
                                        <p:cond delay="2600"/>
                                      </p:stCondLst>
                                      <p:childTnLst>
                                        <p:set>
                                          <p:cBhvr>
                                            <p:cTn id="100" dur="1" fill="hold">
                                              <p:stCondLst>
                                                <p:cond delay="0"/>
                                              </p:stCondLst>
                                            </p:cTn>
                                            <p:tgtEl>
                                              <p:spTgt spid="50"/>
                                            </p:tgtEl>
                                            <p:attrNameLst>
                                              <p:attrName>style.visibility</p:attrName>
                                            </p:attrNameLst>
                                          </p:cBhvr>
                                          <p:to>
                                            <p:strVal val="visible"/>
                                          </p:to>
                                        </p:set>
                                        <p:anim calcmode="lin" valueType="num">
                                          <p:cBhvr additive="base">
                                            <p:cTn id="101" dur="500" fill="hold"/>
                                            <p:tgtEl>
                                              <p:spTgt spid="50"/>
                                            </p:tgtEl>
                                            <p:attrNameLst>
                                              <p:attrName>ppt_x</p:attrName>
                                            </p:attrNameLst>
                                          </p:cBhvr>
                                          <p:tavLst>
                                            <p:tav tm="0">
                                              <p:val>
                                                <p:strVal val="1+#ppt_w/2"/>
                                              </p:val>
                                            </p:tav>
                                            <p:tav tm="100000">
                                              <p:val>
                                                <p:strVal val="#ppt_x"/>
                                              </p:val>
                                            </p:tav>
                                          </p:tavLst>
                                        </p:anim>
                                        <p:anim calcmode="lin" valueType="num">
                                          <p:cBhvr additive="base">
                                            <p:cTn id="102" dur="500" fill="hold"/>
                                            <p:tgtEl>
                                              <p:spTgt spid="5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2600"/>
                                      </p:stCondLst>
                                      <p:childTnLst>
                                        <p:set>
                                          <p:cBhvr>
                                            <p:cTn id="104" dur="1" fill="hold">
                                              <p:stCondLst>
                                                <p:cond delay="0"/>
                                              </p:stCondLst>
                                            </p:cTn>
                                            <p:tgtEl>
                                              <p:spTgt spid="48"/>
                                            </p:tgtEl>
                                            <p:attrNameLst>
                                              <p:attrName>style.visibility</p:attrName>
                                            </p:attrNameLst>
                                          </p:cBhvr>
                                          <p:to>
                                            <p:strVal val="visible"/>
                                          </p:to>
                                        </p:set>
                                        <p:anim calcmode="lin" valueType="num">
                                          <p:cBhvr additive="base">
                                            <p:cTn id="105" dur="500" fill="hold"/>
                                            <p:tgtEl>
                                              <p:spTgt spid="48"/>
                                            </p:tgtEl>
                                            <p:attrNameLst>
                                              <p:attrName>ppt_x</p:attrName>
                                            </p:attrNameLst>
                                          </p:cBhvr>
                                          <p:tavLst>
                                            <p:tav tm="0">
                                              <p:val>
                                                <p:strVal val="1+#ppt_w/2"/>
                                              </p:val>
                                            </p:tav>
                                            <p:tav tm="100000">
                                              <p:val>
                                                <p:strVal val="#ppt_x"/>
                                              </p:val>
                                            </p:tav>
                                          </p:tavLst>
                                        </p:anim>
                                        <p:anim calcmode="lin" valueType="num">
                                          <p:cBhvr additive="base">
                                            <p:cTn id="106" dur="500" fill="hold"/>
                                            <p:tgtEl>
                                              <p:spTgt spid="48"/>
                                            </p:tgtEl>
                                            <p:attrNameLst>
                                              <p:attrName>ppt_y</p:attrName>
                                            </p:attrNameLst>
                                          </p:cBhvr>
                                          <p:tavLst>
                                            <p:tav tm="0">
                                              <p:val>
                                                <p:strVal val="#ppt_y"/>
                                              </p:val>
                                            </p:tav>
                                            <p:tav tm="100000">
                                              <p:val>
                                                <p:strVal val="#ppt_y"/>
                                              </p:val>
                                            </p:tav>
                                          </p:tavLst>
                                        </p:anim>
                                      </p:childTnLst>
                                    </p:cTn>
                                  </p:par>
                                  <p:par>
                                    <p:cTn id="107" presetID="2" presetClass="entr" presetSubtype="2" fill="hold" grpId="0" nodeType="withEffect">
                                      <p:stCondLst>
                                        <p:cond delay="2600"/>
                                      </p:stCondLst>
                                      <p:childTnLst>
                                        <p:set>
                                          <p:cBhvr>
                                            <p:cTn id="108" dur="1" fill="hold">
                                              <p:stCondLst>
                                                <p:cond delay="0"/>
                                              </p:stCondLst>
                                            </p:cTn>
                                            <p:tgtEl>
                                              <p:spTgt spid="51"/>
                                            </p:tgtEl>
                                            <p:attrNameLst>
                                              <p:attrName>style.visibility</p:attrName>
                                            </p:attrNameLst>
                                          </p:cBhvr>
                                          <p:to>
                                            <p:strVal val="visible"/>
                                          </p:to>
                                        </p:set>
                                        <p:anim calcmode="lin" valueType="num">
                                          <p:cBhvr additive="base">
                                            <p:cTn id="109" dur="500" fill="hold"/>
                                            <p:tgtEl>
                                              <p:spTgt spid="51"/>
                                            </p:tgtEl>
                                            <p:attrNameLst>
                                              <p:attrName>ppt_x</p:attrName>
                                            </p:attrNameLst>
                                          </p:cBhvr>
                                          <p:tavLst>
                                            <p:tav tm="0">
                                              <p:val>
                                                <p:strVal val="1+#ppt_w/2"/>
                                              </p:val>
                                            </p:tav>
                                            <p:tav tm="100000">
                                              <p:val>
                                                <p:strVal val="#ppt_x"/>
                                              </p:val>
                                            </p:tav>
                                          </p:tavLst>
                                        </p:anim>
                                        <p:anim calcmode="lin" valueType="num">
                                          <p:cBhvr additive="base">
                                            <p:cTn id="110" dur="500" fill="hold"/>
                                            <p:tgtEl>
                                              <p:spTgt spid="51"/>
                                            </p:tgtEl>
                                            <p:attrNameLst>
                                              <p:attrName>ppt_y</p:attrName>
                                            </p:attrNameLst>
                                          </p:cBhvr>
                                          <p:tavLst>
                                            <p:tav tm="0">
                                              <p:val>
                                                <p:strVal val="#ppt_y"/>
                                              </p:val>
                                            </p:tav>
                                            <p:tav tm="100000">
                                              <p:val>
                                                <p:strVal val="#ppt_y"/>
                                              </p:val>
                                            </p:tav>
                                          </p:tavLst>
                                        </p:anim>
                                      </p:childTnLst>
                                    </p:cTn>
                                  </p:par>
                                  <p:par>
                                    <p:cTn id="111" presetID="2" presetClass="entr" presetSubtype="2" fill="hold" grpId="0" nodeType="withEffect">
                                      <p:stCondLst>
                                        <p:cond delay="2600"/>
                                      </p:stCondLst>
                                      <p:childTnLst>
                                        <p:set>
                                          <p:cBhvr>
                                            <p:cTn id="112" dur="1" fill="hold">
                                              <p:stCondLst>
                                                <p:cond delay="0"/>
                                              </p:stCondLst>
                                            </p:cTn>
                                            <p:tgtEl>
                                              <p:spTgt spid="52"/>
                                            </p:tgtEl>
                                            <p:attrNameLst>
                                              <p:attrName>style.visibility</p:attrName>
                                            </p:attrNameLst>
                                          </p:cBhvr>
                                          <p:to>
                                            <p:strVal val="visible"/>
                                          </p:to>
                                        </p:set>
                                        <p:anim calcmode="lin" valueType="num">
                                          <p:cBhvr additive="base">
                                            <p:cTn id="113" dur="500" fill="hold"/>
                                            <p:tgtEl>
                                              <p:spTgt spid="52"/>
                                            </p:tgtEl>
                                            <p:attrNameLst>
                                              <p:attrName>ppt_x</p:attrName>
                                            </p:attrNameLst>
                                          </p:cBhvr>
                                          <p:tavLst>
                                            <p:tav tm="0">
                                              <p:val>
                                                <p:strVal val="1+#ppt_w/2"/>
                                              </p:val>
                                            </p:tav>
                                            <p:tav tm="100000">
                                              <p:val>
                                                <p:strVal val="#ppt_x"/>
                                              </p:val>
                                            </p:tav>
                                          </p:tavLst>
                                        </p:anim>
                                        <p:anim calcmode="lin" valueType="num">
                                          <p:cBhvr additive="base">
                                            <p:cTn id="114" dur="500" fill="hold"/>
                                            <p:tgtEl>
                                              <p:spTgt spid="52"/>
                                            </p:tgtEl>
                                            <p:attrNameLst>
                                              <p:attrName>ppt_y</p:attrName>
                                            </p:attrNameLst>
                                          </p:cBhvr>
                                          <p:tavLst>
                                            <p:tav tm="0">
                                              <p:val>
                                                <p:strVal val="#ppt_y"/>
                                              </p:val>
                                            </p:tav>
                                            <p:tav tm="100000">
                                              <p:val>
                                                <p:strVal val="#ppt_y"/>
                                              </p:val>
                                            </p:tav>
                                          </p:tavLst>
                                        </p:anim>
                                      </p:childTnLst>
                                    </p:cTn>
                                  </p:par>
                                  <p:par>
                                    <p:cTn id="115" presetID="2" presetClass="entr" presetSubtype="2" fill="hold" grpId="0" nodeType="withEffect">
                                      <p:stCondLst>
                                        <p:cond delay="2600"/>
                                      </p:stCondLst>
                                      <p:childTnLst>
                                        <p:set>
                                          <p:cBhvr>
                                            <p:cTn id="116" dur="1" fill="hold">
                                              <p:stCondLst>
                                                <p:cond delay="0"/>
                                              </p:stCondLst>
                                            </p:cTn>
                                            <p:tgtEl>
                                              <p:spTgt spid="49"/>
                                            </p:tgtEl>
                                            <p:attrNameLst>
                                              <p:attrName>style.visibility</p:attrName>
                                            </p:attrNameLst>
                                          </p:cBhvr>
                                          <p:to>
                                            <p:strVal val="visible"/>
                                          </p:to>
                                        </p:set>
                                        <p:anim calcmode="lin" valueType="num">
                                          <p:cBhvr additive="base">
                                            <p:cTn id="117" dur="500" fill="hold"/>
                                            <p:tgtEl>
                                              <p:spTgt spid="49"/>
                                            </p:tgtEl>
                                            <p:attrNameLst>
                                              <p:attrName>ppt_x</p:attrName>
                                            </p:attrNameLst>
                                          </p:cBhvr>
                                          <p:tavLst>
                                            <p:tav tm="0">
                                              <p:val>
                                                <p:strVal val="1+#ppt_w/2"/>
                                              </p:val>
                                            </p:tav>
                                            <p:tav tm="100000">
                                              <p:val>
                                                <p:strVal val="#ppt_x"/>
                                              </p:val>
                                            </p:tav>
                                          </p:tavLst>
                                        </p:anim>
                                        <p:anim calcmode="lin" valueType="num">
                                          <p:cBhvr additive="base">
                                            <p:cTn id="118" dur="500" fill="hold"/>
                                            <p:tgtEl>
                                              <p:spTgt spid="49"/>
                                            </p:tgtEl>
                                            <p:attrNameLst>
                                              <p:attrName>ppt_y</p:attrName>
                                            </p:attrNameLst>
                                          </p:cBhvr>
                                          <p:tavLst>
                                            <p:tav tm="0">
                                              <p:val>
                                                <p:strVal val="#ppt_y"/>
                                              </p:val>
                                            </p:tav>
                                            <p:tav tm="100000">
                                              <p:val>
                                                <p:strVal val="#ppt_y"/>
                                              </p:val>
                                            </p:tav>
                                          </p:tavLst>
                                        </p:anim>
                                      </p:childTnLst>
                                    </p:cTn>
                                  </p:par>
                                  <p:par>
                                    <p:cTn id="119" presetID="2" presetClass="entr" presetSubtype="2" fill="hold" nodeType="withEffect">
                                      <p:stCondLst>
                                        <p:cond delay="2600"/>
                                      </p:stCondLst>
                                      <p:childTnLst>
                                        <p:set>
                                          <p:cBhvr>
                                            <p:cTn id="120" dur="1" fill="hold">
                                              <p:stCondLst>
                                                <p:cond delay="0"/>
                                              </p:stCondLst>
                                            </p:cTn>
                                            <p:tgtEl>
                                              <p:spTgt spid="64"/>
                                            </p:tgtEl>
                                            <p:attrNameLst>
                                              <p:attrName>style.visibility</p:attrName>
                                            </p:attrNameLst>
                                          </p:cBhvr>
                                          <p:to>
                                            <p:strVal val="visible"/>
                                          </p:to>
                                        </p:set>
                                        <p:anim calcmode="lin" valueType="num">
                                          <p:cBhvr additive="base">
                                            <p:cTn id="121" dur="500" fill="hold"/>
                                            <p:tgtEl>
                                              <p:spTgt spid="64"/>
                                            </p:tgtEl>
                                            <p:attrNameLst>
                                              <p:attrName>ppt_x</p:attrName>
                                            </p:attrNameLst>
                                          </p:cBhvr>
                                          <p:tavLst>
                                            <p:tav tm="0">
                                              <p:val>
                                                <p:strVal val="1+#ppt_w/2"/>
                                              </p:val>
                                            </p:tav>
                                            <p:tav tm="100000">
                                              <p:val>
                                                <p:strVal val="#ppt_x"/>
                                              </p:val>
                                            </p:tav>
                                          </p:tavLst>
                                        </p:anim>
                                        <p:anim calcmode="lin" valueType="num">
                                          <p:cBhvr additive="base">
                                            <p:cTn id="122" dur="5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6" grpId="0"/>
          <p:bldP spid="15" grpId="0" animBg="1"/>
          <p:bldP spid="16" grpId="0" animBg="1"/>
          <p:bldP spid="17" grpId="0" animBg="1"/>
          <p:bldP spid="18" grpId="0" animBg="1"/>
          <p:bldP spid="19" grpId="0" animBg="1"/>
          <p:bldP spid="20" grpId="0" animBg="1"/>
          <p:bldP spid="30" grpId="0" animBg="1"/>
          <p:bldP spid="23" grpId="0" animBg="1"/>
          <p:bldP spid="24" grpId="0" animBg="1"/>
          <p:bldP spid="25" grpId="0" animBg="1"/>
          <p:bldP spid="26" grpId="0" animBg="1"/>
          <p:bldP spid="27" grpId="0" animBg="1"/>
          <p:bldP spid="28" grpId="0" animBg="1"/>
          <p:bldP spid="58" grpId="0" animBg="1"/>
          <p:bldP spid="33" grpId="0"/>
          <p:bldP spid="60" grpId="0" animBg="1"/>
          <p:bldP spid="59" grpId="0" animBg="1"/>
          <p:bldP spid="43" grpId="0" animBg="1"/>
          <p:bldP spid="44" grpId="0"/>
          <p:bldP spid="45" grpId="0"/>
          <p:bldP spid="46" grpId="0"/>
          <p:bldP spid="47" grpId="0" animBg="1"/>
          <p:bldP spid="48" grpId="0" animBg="1"/>
          <p:bldP spid="49" grpId="0" animBg="1"/>
          <p:bldP spid="50" grpId="0"/>
          <p:bldP spid="51" grpId="0"/>
          <p:bldP spid="52" grpId="0"/>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1000"/>
                                            <p:tgtEl>
                                              <p:spTgt spid="30"/>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2" presetClass="entr" presetSubtype="1" fill="hold" grpId="0" nodeType="withEffect">
                                      <p:stCondLst>
                                        <p:cond delay="160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500" fill="hold"/>
                                            <p:tgtEl>
                                              <p:spTgt spid="33"/>
                                            </p:tgtEl>
                                            <p:attrNameLst>
                                              <p:attrName>ppt_x</p:attrName>
                                            </p:attrNameLst>
                                          </p:cBhvr>
                                          <p:tavLst>
                                            <p:tav tm="0">
                                              <p:val>
                                                <p:strVal val="#ppt_x"/>
                                              </p:val>
                                            </p:tav>
                                            <p:tav tm="100000">
                                              <p:val>
                                                <p:strVal val="#ppt_x"/>
                                              </p:val>
                                            </p:tav>
                                          </p:tavLst>
                                        </p:anim>
                                        <p:anim calcmode="lin" valueType="num">
                                          <p:cBhvr additive="base">
                                            <p:cTn id="18" dur="500" fill="hold"/>
                                            <p:tgtEl>
                                              <p:spTgt spid="33"/>
                                            </p:tgtEl>
                                            <p:attrNameLst>
                                              <p:attrName>ppt_y</p:attrName>
                                            </p:attrNameLst>
                                          </p:cBhvr>
                                          <p:tavLst>
                                            <p:tav tm="0">
                                              <p:val>
                                                <p:strVal val="0-#ppt_h/2"/>
                                              </p:val>
                                            </p:tav>
                                            <p:tav tm="100000">
                                              <p:val>
                                                <p:strVal val="#ppt_y"/>
                                              </p:val>
                                            </p:tav>
                                          </p:tavLst>
                                        </p:anim>
                                      </p:childTnLst>
                                    </p:cTn>
                                  </p:par>
                                  <p:par>
                                    <p:cTn id="19" presetID="2" presetClass="entr" presetSubtype="4" fill="hold" grpId="0" nodeType="withEffect">
                                      <p:stCondLst>
                                        <p:cond delay="1600"/>
                                      </p:stCondLst>
                                      <p:childTnLst>
                                        <p:set>
                                          <p:cBhvr>
                                            <p:cTn id="20" dur="1" fill="hold">
                                              <p:stCondLst>
                                                <p:cond delay="0"/>
                                              </p:stCondLst>
                                            </p:cTn>
                                            <p:tgtEl>
                                              <p:spTgt spid="57"/>
                                            </p:tgtEl>
                                            <p:attrNameLst>
                                              <p:attrName>style.visibility</p:attrName>
                                            </p:attrNameLst>
                                          </p:cBhvr>
                                          <p:to>
                                            <p:strVal val="visible"/>
                                          </p:to>
                                        </p:set>
                                        <p:anim calcmode="lin" valueType="num">
                                          <p:cBhvr additive="base">
                                            <p:cTn id="21" dur="500" fill="hold"/>
                                            <p:tgtEl>
                                              <p:spTgt spid="57"/>
                                            </p:tgtEl>
                                            <p:attrNameLst>
                                              <p:attrName>ppt_x</p:attrName>
                                            </p:attrNameLst>
                                          </p:cBhvr>
                                          <p:tavLst>
                                            <p:tav tm="0">
                                              <p:val>
                                                <p:strVal val="#ppt_x"/>
                                              </p:val>
                                            </p:tav>
                                            <p:tav tm="100000">
                                              <p:val>
                                                <p:strVal val="#ppt_x"/>
                                              </p:val>
                                            </p:tav>
                                          </p:tavLst>
                                        </p:anim>
                                        <p:anim calcmode="lin" valueType="num">
                                          <p:cBhvr additive="base">
                                            <p:cTn id="22" dur="500" fill="hold"/>
                                            <p:tgtEl>
                                              <p:spTgt spid="57"/>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210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210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21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21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21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210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2" presetClass="entr" presetSubtype="8" fill="hold" grpId="0" nodeType="withEffect">
                                      <p:stCondLst>
                                        <p:cond delay="2100"/>
                                      </p:stCondLst>
                                      <p:childTnLst>
                                        <p:set>
                                          <p:cBhvr>
                                            <p:cTn id="42" dur="1" fill="hold">
                                              <p:stCondLst>
                                                <p:cond delay="0"/>
                                              </p:stCondLst>
                                            </p:cTn>
                                            <p:tgtEl>
                                              <p:spTgt spid="44"/>
                                            </p:tgtEl>
                                            <p:attrNameLst>
                                              <p:attrName>style.visibility</p:attrName>
                                            </p:attrNameLst>
                                          </p:cBhvr>
                                          <p:to>
                                            <p:strVal val="visible"/>
                                          </p:to>
                                        </p:set>
                                        <p:anim calcmode="lin" valueType="num">
                                          <p:cBhvr additive="base">
                                            <p:cTn id="43" dur="500" fill="hold"/>
                                            <p:tgtEl>
                                              <p:spTgt spid="44"/>
                                            </p:tgtEl>
                                            <p:attrNameLst>
                                              <p:attrName>ppt_x</p:attrName>
                                            </p:attrNameLst>
                                          </p:cBhvr>
                                          <p:tavLst>
                                            <p:tav tm="0">
                                              <p:val>
                                                <p:strVal val="0-#ppt_w/2"/>
                                              </p:val>
                                            </p:tav>
                                            <p:tav tm="100000">
                                              <p:val>
                                                <p:strVal val="#ppt_x"/>
                                              </p:val>
                                            </p:tav>
                                          </p:tavLst>
                                        </p:anim>
                                        <p:anim calcmode="lin" valueType="num">
                                          <p:cBhvr additive="base">
                                            <p:cTn id="44" dur="500" fill="hold"/>
                                            <p:tgtEl>
                                              <p:spTgt spid="44"/>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2100"/>
                                      </p:stCondLst>
                                      <p:childTnLst>
                                        <p:set>
                                          <p:cBhvr>
                                            <p:cTn id="46" dur="1" fill="hold">
                                              <p:stCondLst>
                                                <p:cond delay="0"/>
                                              </p:stCondLst>
                                            </p:cTn>
                                            <p:tgtEl>
                                              <p:spTgt spid="34"/>
                                            </p:tgtEl>
                                            <p:attrNameLst>
                                              <p:attrName>style.visibility</p:attrName>
                                            </p:attrNameLst>
                                          </p:cBhvr>
                                          <p:to>
                                            <p:strVal val="visible"/>
                                          </p:to>
                                        </p:set>
                                        <p:anim calcmode="lin" valueType="num">
                                          <p:cBhvr additive="base">
                                            <p:cTn id="47" dur="500" fill="hold"/>
                                            <p:tgtEl>
                                              <p:spTgt spid="34"/>
                                            </p:tgtEl>
                                            <p:attrNameLst>
                                              <p:attrName>ppt_x</p:attrName>
                                            </p:attrNameLst>
                                          </p:cBhvr>
                                          <p:tavLst>
                                            <p:tav tm="0">
                                              <p:val>
                                                <p:strVal val="0-#ppt_w/2"/>
                                              </p:val>
                                            </p:tav>
                                            <p:tav tm="100000">
                                              <p:val>
                                                <p:strVal val="#ppt_x"/>
                                              </p:val>
                                            </p:tav>
                                          </p:tavLst>
                                        </p:anim>
                                        <p:anim calcmode="lin" valueType="num">
                                          <p:cBhvr additive="base">
                                            <p:cTn id="48" dur="500" fill="hold"/>
                                            <p:tgtEl>
                                              <p:spTgt spid="34"/>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100"/>
                                      </p:stCondLst>
                                      <p:childTnLst>
                                        <p:set>
                                          <p:cBhvr>
                                            <p:cTn id="50" dur="1" fill="hold">
                                              <p:stCondLst>
                                                <p:cond delay="0"/>
                                              </p:stCondLst>
                                            </p:cTn>
                                            <p:tgtEl>
                                              <p:spTgt spid="58"/>
                                            </p:tgtEl>
                                            <p:attrNameLst>
                                              <p:attrName>style.visibility</p:attrName>
                                            </p:attrNameLst>
                                          </p:cBhvr>
                                          <p:to>
                                            <p:strVal val="visible"/>
                                          </p:to>
                                        </p:set>
                                        <p:anim calcmode="lin" valueType="num">
                                          <p:cBhvr additive="base">
                                            <p:cTn id="51" dur="500" fill="hold"/>
                                            <p:tgtEl>
                                              <p:spTgt spid="58"/>
                                            </p:tgtEl>
                                            <p:attrNameLst>
                                              <p:attrName>ppt_x</p:attrName>
                                            </p:attrNameLst>
                                          </p:cBhvr>
                                          <p:tavLst>
                                            <p:tav tm="0">
                                              <p:val>
                                                <p:strVal val="0-#ppt_w/2"/>
                                              </p:val>
                                            </p:tav>
                                            <p:tav tm="100000">
                                              <p:val>
                                                <p:strVal val="#ppt_x"/>
                                              </p:val>
                                            </p:tav>
                                          </p:tavLst>
                                        </p:anim>
                                        <p:anim calcmode="lin" valueType="num">
                                          <p:cBhvr additive="base">
                                            <p:cTn id="52" dur="500" fill="hold"/>
                                            <p:tgtEl>
                                              <p:spTgt spid="58"/>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100"/>
                                      </p:stCondLst>
                                      <p:childTnLst>
                                        <p:set>
                                          <p:cBhvr>
                                            <p:cTn id="54" dur="1" fill="hold">
                                              <p:stCondLst>
                                                <p:cond delay="0"/>
                                              </p:stCondLst>
                                            </p:cTn>
                                            <p:tgtEl>
                                              <p:spTgt spid="43"/>
                                            </p:tgtEl>
                                            <p:attrNameLst>
                                              <p:attrName>style.visibility</p:attrName>
                                            </p:attrNameLst>
                                          </p:cBhvr>
                                          <p:to>
                                            <p:strVal val="visible"/>
                                          </p:to>
                                        </p:set>
                                        <p:anim calcmode="lin" valueType="num">
                                          <p:cBhvr additive="base">
                                            <p:cTn id="55" dur="500" fill="hold"/>
                                            <p:tgtEl>
                                              <p:spTgt spid="43"/>
                                            </p:tgtEl>
                                            <p:attrNameLst>
                                              <p:attrName>ppt_x</p:attrName>
                                            </p:attrNameLst>
                                          </p:cBhvr>
                                          <p:tavLst>
                                            <p:tav tm="0">
                                              <p:val>
                                                <p:strVal val="0-#ppt_w/2"/>
                                              </p:val>
                                            </p:tav>
                                            <p:tav tm="100000">
                                              <p:val>
                                                <p:strVal val="#ppt_x"/>
                                              </p:val>
                                            </p:tav>
                                          </p:tavLst>
                                        </p:anim>
                                        <p:anim calcmode="lin" valueType="num">
                                          <p:cBhvr additive="base">
                                            <p:cTn id="56" dur="500" fill="hold"/>
                                            <p:tgtEl>
                                              <p:spTgt spid="4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100"/>
                                      </p:stCondLst>
                                      <p:childTnLst>
                                        <p:set>
                                          <p:cBhvr>
                                            <p:cTn id="58" dur="1" fill="hold">
                                              <p:stCondLst>
                                                <p:cond delay="0"/>
                                              </p:stCondLst>
                                            </p:cTn>
                                            <p:tgtEl>
                                              <p:spTgt spid="59"/>
                                            </p:tgtEl>
                                            <p:attrNameLst>
                                              <p:attrName>style.visibility</p:attrName>
                                            </p:attrNameLst>
                                          </p:cBhvr>
                                          <p:to>
                                            <p:strVal val="visible"/>
                                          </p:to>
                                        </p:set>
                                        <p:anim calcmode="lin" valueType="num">
                                          <p:cBhvr additive="base">
                                            <p:cTn id="59" dur="500" fill="hold"/>
                                            <p:tgtEl>
                                              <p:spTgt spid="59"/>
                                            </p:tgtEl>
                                            <p:attrNameLst>
                                              <p:attrName>ppt_x</p:attrName>
                                            </p:attrNameLst>
                                          </p:cBhvr>
                                          <p:tavLst>
                                            <p:tav tm="0">
                                              <p:val>
                                                <p:strVal val="0-#ppt_w/2"/>
                                              </p:val>
                                            </p:tav>
                                            <p:tav tm="100000">
                                              <p:val>
                                                <p:strVal val="#ppt_x"/>
                                              </p:val>
                                            </p:tav>
                                          </p:tavLst>
                                        </p:anim>
                                        <p:anim calcmode="lin" valueType="num">
                                          <p:cBhvr additive="base">
                                            <p:cTn id="60" dur="500" fill="hold"/>
                                            <p:tgtEl>
                                              <p:spTgt spid="59"/>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2100"/>
                                      </p:stCondLst>
                                      <p:childTnLst>
                                        <p:set>
                                          <p:cBhvr>
                                            <p:cTn id="62" dur="1" fill="hold">
                                              <p:stCondLst>
                                                <p:cond delay="0"/>
                                              </p:stCondLst>
                                            </p:cTn>
                                            <p:tgtEl>
                                              <p:spTgt spid="45"/>
                                            </p:tgtEl>
                                            <p:attrNameLst>
                                              <p:attrName>style.visibility</p:attrName>
                                            </p:attrNameLst>
                                          </p:cBhvr>
                                          <p:to>
                                            <p:strVal val="visible"/>
                                          </p:to>
                                        </p:set>
                                        <p:anim calcmode="lin" valueType="num">
                                          <p:cBhvr additive="base">
                                            <p:cTn id="63" dur="500" fill="hold"/>
                                            <p:tgtEl>
                                              <p:spTgt spid="45"/>
                                            </p:tgtEl>
                                            <p:attrNameLst>
                                              <p:attrName>ppt_x</p:attrName>
                                            </p:attrNameLst>
                                          </p:cBhvr>
                                          <p:tavLst>
                                            <p:tav tm="0">
                                              <p:val>
                                                <p:strVal val="0-#ppt_w/2"/>
                                              </p:val>
                                            </p:tav>
                                            <p:tav tm="100000">
                                              <p:val>
                                                <p:strVal val="#ppt_x"/>
                                              </p:val>
                                            </p:tav>
                                          </p:tavLst>
                                        </p:anim>
                                        <p:anim calcmode="lin" valueType="num">
                                          <p:cBhvr additive="base">
                                            <p:cTn id="64" dur="500" fill="hold"/>
                                            <p:tgtEl>
                                              <p:spTgt spid="45"/>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2100"/>
                                      </p:stCondLst>
                                      <p:childTnLst>
                                        <p:set>
                                          <p:cBhvr>
                                            <p:cTn id="66" dur="1" fill="hold">
                                              <p:stCondLst>
                                                <p:cond delay="0"/>
                                              </p:stCondLst>
                                            </p:cTn>
                                            <p:tgtEl>
                                              <p:spTgt spid="46"/>
                                            </p:tgtEl>
                                            <p:attrNameLst>
                                              <p:attrName>style.visibility</p:attrName>
                                            </p:attrNameLst>
                                          </p:cBhvr>
                                          <p:to>
                                            <p:strVal val="visible"/>
                                          </p:to>
                                        </p:set>
                                        <p:anim calcmode="lin" valueType="num">
                                          <p:cBhvr additive="base">
                                            <p:cTn id="67" dur="500" fill="hold"/>
                                            <p:tgtEl>
                                              <p:spTgt spid="46"/>
                                            </p:tgtEl>
                                            <p:attrNameLst>
                                              <p:attrName>ppt_x</p:attrName>
                                            </p:attrNameLst>
                                          </p:cBhvr>
                                          <p:tavLst>
                                            <p:tav tm="0">
                                              <p:val>
                                                <p:strVal val="0-#ppt_w/2"/>
                                              </p:val>
                                            </p:tav>
                                            <p:tav tm="100000">
                                              <p:val>
                                                <p:strVal val="#ppt_x"/>
                                              </p:val>
                                            </p:tav>
                                          </p:tavLst>
                                        </p:anim>
                                        <p:anim calcmode="lin" valueType="num">
                                          <p:cBhvr additive="base">
                                            <p:cTn id="68" dur="500" fill="hold"/>
                                            <p:tgtEl>
                                              <p:spTgt spid="46"/>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2100"/>
                                      </p:stCondLst>
                                      <p:childTnLst>
                                        <p:set>
                                          <p:cBhvr>
                                            <p:cTn id="70" dur="1" fill="hold">
                                              <p:stCondLst>
                                                <p:cond delay="0"/>
                                              </p:stCondLst>
                                            </p:cTn>
                                            <p:tgtEl>
                                              <p:spTgt spid="60"/>
                                            </p:tgtEl>
                                            <p:attrNameLst>
                                              <p:attrName>style.visibility</p:attrName>
                                            </p:attrNameLst>
                                          </p:cBhvr>
                                          <p:to>
                                            <p:strVal val="visible"/>
                                          </p:to>
                                        </p:set>
                                        <p:anim calcmode="lin" valueType="num">
                                          <p:cBhvr additive="base">
                                            <p:cTn id="71" dur="500" fill="hold"/>
                                            <p:tgtEl>
                                              <p:spTgt spid="60"/>
                                            </p:tgtEl>
                                            <p:attrNameLst>
                                              <p:attrName>ppt_x</p:attrName>
                                            </p:attrNameLst>
                                          </p:cBhvr>
                                          <p:tavLst>
                                            <p:tav tm="0">
                                              <p:val>
                                                <p:strVal val="0-#ppt_w/2"/>
                                              </p:val>
                                            </p:tav>
                                            <p:tav tm="100000">
                                              <p:val>
                                                <p:strVal val="#ppt_x"/>
                                              </p:val>
                                            </p:tav>
                                          </p:tavLst>
                                        </p:anim>
                                        <p:anim calcmode="lin" valueType="num">
                                          <p:cBhvr additive="base">
                                            <p:cTn id="72" dur="500" fill="hold"/>
                                            <p:tgtEl>
                                              <p:spTgt spid="60"/>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2100"/>
                                      </p:stCondLst>
                                      <p:childTnLst>
                                        <p:set>
                                          <p:cBhvr>
                                            <p:cTn id="74" dur="1" fill="hold">
                                              <p:stCondLst>
                                                <p:cond delay="0"/>
                                              </p:stCondLst>
                                            </p:cTn>
                                            <p:tgtEl>
                                              <p:spTgt spid="37"/>
                                            </p:tgtEl>
                                            <p:attrNameLst>
                                              <p:attrName>style.visibility</p:attrName>
                                            </p:attrNameLst>
                                          </p:cBhvr>
                                          <p:to>
                                            <p:strVal val="visible"/>
                                          </p:to>
                                        </p:set>
                                        <p:anim calcmode="lin" valueType="num">
                                          <p:cBhvr additive="base">
                                            <p:cTn id="75" dur="500" fill="hold"/>
                                            <p:tgtEl>
                                              <p:spTgt spid="37"/>
                                            </p:tgtEl>
                                            <p:attrNameLst>
                                              <p:attrName>ppt_x</p:attrName>
                                            </p:attrNameLst>
                                          </p:cBhvr>
                                          <p:tavLst>
                                            <p:tav tm="0">
                                              <p:val>
                                                <p:strVal val="0-#ppt_w/2"/>
                                              </p:val>
                                            </p:tav>
                                            <p:tav tm="100000">
                                              <p:val>
                                                <p:strVal val="#ppt_x"/>
                                              </p:val>
                                            </p:tav>
                                          </p:tavLst>
                                        </p:anim>
                                        <p:anim calcmode="lin" valueType="num">
                                          <p:cBhvr additive="base">
                                            <p:cTn id="76" dur="500" fill="hold"/>
                                            <p:tgtEl>
                                              <p:spTgt spid="37"/>
                                            </p:tgtEl>
                                            <p:attrNameLst>
                                              <p:attrName>ppt_y</p:attrName>
                                            </p:attrNameLst>
                                          </p:cBhvr>
                                          <p:tavLst>
                                            <p:tav tm="0">
                                              <p:val>
                                                <p:strVal val="#ppt_y"/>
                                              </p:val>
                                            </p:tav>
                                            <p:tav tm="100000">
                                              <p:val>
                                                <p:strVal val="#ppt_y"/>
                                              </p:val>
                                            </p:tav>
                                          </p:tavLst>
                                        </p:anim>
                                      </p:childTnLst>
                                    </p:cTn>
                                  </p:par>
                                  <p:par>
                                    <p:cTn id="77" presetID="10" presetClass="entr" presetSubtype="0" fill="hold" grpId="0" nodeType="withEffect">
                                      <p:stCondLst>
                                        <p:cond delay="2600"/>
                                      </p:stCondLst>
                                      <p:childTnLst>
                                        <p:set>
                                          <p:cBhvr>
                                            <p:cTn id="78" dur="1" fill="hold">
                                              <p:stCondLst>
                                                <p:cond delay="0"/>
                                              </p:stCondLst>
                                            </p:cTn>
                                            <p:tgtEl>
                                              <p:spTgt spid="23"/>
                                            </p:tgtEl>
                                            <p:attrNameLst>
                                              <p:attrName>style.visibility</p:attrName>
                                            </p:attrNameLst>
                                          </p:cBhvr>
                                          <p:to>
                                            <p:strVal val="visible"/>
                                          </p:to>
                                        </p:set>
                                        <p:animEffect transition="in" filter="fade">
                                          <p:cBhvr>
                                            <p:cTn id="79" dur="500"/>
                                            <p:tgtEl>
                                              <p:spTgt spid="23"/>
                                            </p:tgtEl>
                                          </p:cBhvr>
                                        </p:animEffect>
                                      </p:childTnLst>
                                    </p:cTn>
                                  </p:par>
                                  <p:par>
                                    <p:cTn id="80" presetID="10" presetClass="entr" presetSubtype="0" fill="hold" grpId="0" nodeType="withEffect">
                                      <p:stCondLst>
                                        <p:cond delay="260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500"/>
                                            <p:tgtEl>
                                              <p:spTgt spid="17"/>
                                            </p:tgtEl>
                                          </p:cBhvr>
                                        </p:animEffect>
                                      </p:childTnLst>
                                    </p:cTn>
                                  </p:par>
                                  <p:par>
                                    <p:cTn id="83" presetID="10" presetClass="entr" presetSubtype="0" fill="hold" grpId="0" nodeType="withEffect">
                                      <p:stCondLst>
                                        <p:cond delay="2600"/>
                                      </p:stCondLst>
                                      <p:childTnLst>
                                        <p:set>
                                          <p:cBhvr>
                                            <p:cTn id="84" dur="1" fill="hold">
                                              <p:stCondLst>
                                                <p:cond delay="0"/>
                                              </p:stCondLst>
                                            </p:cTn>
                                            <p:tgtEl>
                                              <p:spTgt spid="16"/>
                                            </p:tgtEl>
                                            <p:attrNameLst>
                                              <p:attrName>style.visibility</p:attrName>
                                            </p:attrNameLst>
                                          </p:cBhvr>
                                          <p:to>
                                            <p:strVal val="visible"/>
                                          </p:to>
                                        </p:set>
                                        <p:animEffect transition="in" filter="fade">
                                          <p:cBhvr>
                                            <p:cTn id="85" dur="500"/>
                                            <p:tgtEl>
                                              <p:spTgt spid="16"/>
                                            </p:tgtEl>
                                          </p:cBhvr>
                                        </p:animEffect>
                                      </p:childTnLst>
                                    </p:cTn>
                                  </p:par>
                                  <p:par>
                                    <p:cTn id="86" presetID="10" presetClass="entr" presetSubtype="0" fill="hold" grpId="0" nodeType="withEffect">
                                      <p:stCondLst>
                                        <p:cond delay="2600"/>
                                      </p:stCondLst>
                                      <p:childTnLst>
                                        <p:set>
                                          <p:cBhvr>
                                            <p:cTn id="87" dur="1" fill="hold">
                                              <p:stCondLst>
                                                <p:cond delay="0"/>
                                              </p:stCondLst>
                                            </p:cTn>
                                            <p:tgtEl>
                                              <p:spTgt spid="24"/>
                                            </p:tgtEl>
                                            <p:attrNameLst>
                                              <p:attrName>style.visibility</p:attrName>
                                            </p:attrNameLst>
                                          </p:cBhvr>
                                          <p:to>
                                            <p:strVal val="visible"/>
                                          </p:to>
                                        </p:set>
                                        <p:animEffect transition="in" filter="fade">
                                          <p:cBhvr>
                                            <p:cTn id="88" dur="500"/>
                                            <p:tgtEl>
                                              <p:spTgt spid="24"/>
                                            </p:tgtEl>
                                          </p:cBhvr>
                                        </p:animEffect>
                                      </p:childTnLst>
                                    </p:cTn>
                                  </p:par>
                                  <p:par>
                                    <p:cTn id="89" presetID="10" presetClass="entr" presetSubtype="0" fill="hold" grpId="0" nodeType="withEffect">
                                      <p:stCondLst>
                                        <p:cond delay="2600"/>
                                      </p:stCondLst>
                                      <p:childTnLst>
                                        <p:set>
                                          <p:cBhvr>
                                            <p:cTn id="90" dur="1" fill="hold">
                                              <p:stCondLst>
                                                <p:cond delay="0"/>
                                              </p:stCondLst>
                                            </p:cTn>
                                            <p:tgtEl>
                                              <p:spTgt spid="25"/>
                                            </p:tgtEl>
                                            <p:attrNameLst>
                                              <p:attrName>style.visibility</p:attrName>
                                            </p:attrNameLst>
                                          </p:cBhvr>
                                          <p:to>
                                            <p:strVal val="visible"/>
                                          </p:to>
                                        </p:set>
                                        <p:animEffect transition="in" filter="fade">
                                          <p:cBhvr>
                                            <p:cTn id="91" dur="500"/>
                                            <p:tgtEl>
                                              <p:spTgt spid="25"/>
                                            </p:tgtEl>
                                          </p:cBhvr>
                                        </p:animEffect>
                                      </p:childTnLst>
                                    </p:cTn>
                                  </p:par>
                                  <p:par>
                                    <p:cTn id="92" presetID="10" presetClass="entr" presetSubtype="0" fill="hold" grpId="0" nodeType="withEffect">
                                      <p:stCondLst>
                                        <p:cond delay="2600"/>
                                      </p:stCondLst>
                                      <p:childTnLst>
                                        <p:set>
                                          <p:cBhvr>
                                            <p:cTn id="93" dur="1" fill="hold">
                                              <p:stCondLst>
                                                <p:cond delay="0"/>
                                              </p:stCondLst>
                                            </p:cTn>
                                            <p:tgtEl>
                                              <p:spTgt spid="18"/>
                                            </p:tgtEl>
                                            <p:attrNameLst>
                                              <p:attrName>style.visibility</p:attrName>
                                            </p:attrNameLst>
                                          </p:cBhvr>
                                          <p:to>
                                            <p:strVal val="visible"/>
                                          </p:to>
                                        </p:set>
                                        <p:animEffect transition="in" filter="fade">
                                          <p:cBhvr>
                                            <p:cTn id="94" dur="500"/>
                                            <p:tgtEl>
                                              <p:spTgt spid="18"/>
                                            </p:tgtEl>
                                          </p:cBhvr>
                                        </p:animEffect>
                                      </p:childTnLst>
                                    </p:cTn>
                                  </p:par>
                                  <p:par>
                                    <p:cTn id="95" presetID="2" presetClass="entr" presetSubtype="2" fill="hold" grpId="0" nodeType="withEffect">
                                      <p:stCondLst>
                                        <p:cond delay="2600"/>
                                      </p:stCondLst>
                                      <p:childTnLst>
                                        <p:set>
                                          <p:cBhvr>
                                            <p:cTn id="96" dur="1" fill="hold">
                                              <p:stCondLst>
                                                <p:cond delay="0"/>
                                              </p:stCondLst>
                                            </p:cTn>
                                            <p:tgtEl>
                                              <p:spTgt spid="47"/>
                                            </p:tgtEl>
                                            <p:attrNameLst>
                                              <p:attrName>style.visibility</p:attrName>
                                            </p:attrNameLst>
                                          </p:cBhvr>
                                          <p:to>
                                            <p:strVal val="visible"/>
                                          </p:to>
                                        </p:set>
                                        <p:anim calcmode="lin" valueType="num">
                                          <p:cBhvr additive="base">
                                            <p:cTn id="97" dur="500" fill="hold"/>
                                            <p:tgtEl>
                                              <p:spTgt spid="47"/>
                                            </p:tgtEl>
                                            <p:attrNameLst>
                                              <p:attrName>ppt_x</p:attrName>
                                            </p:attrNameLst>
                                          </p:cBhvr>
                                          <p:tavLst>
                                            <p:tav tm="0">
                                              <p:val>
                                                <p:strVal val="1+#ppt_w/2"/>
                                              </p:val>
                                            </p:tav>
                                            <p:tav tm="100000">
                                              <p:val>
                                                <p:strVal val="#ppt_x"/>
                                              </p:val>
                                            </p:tav>
                                          </p:tavLst>
                                        </p:anim>
                                        <p:anim calcmode="lin" valueType="num">
                                          <p:cBhvr additive="base">
                                            <p:cTn id="98" dur="500" fill="hold"/>
                                            <p:tgtEl>
                                              <p:spTgt spid="47"/>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stCondLst>
                                        <p:cond delay="2600"/>
                                      </p:stCondLst>
                                      <p:childTnLst>
                                        <p:set>
                                          <p:cBhvr>
                                            <p:cTn id="100" dur="1" fill="hold">
                                              <p:stCondLst>
                                                <p:cond delay="0"/>
                                              </p:stCondLst>
                                            </p:cTn>
                                            <p:tgtEl>
                                              <p:spTgt spid="50"/>
                                            </p:tgtEl>
                                            <p:attrNameLst>
                                              <p:attrName>style.visibility</p:attrName>
                                            </p:attrNameLst>
                                          </p:cBhvr>
                                          <p:to>
                                            <p:strVal val="visible"/>
                                          </p:to>
                                        </p:set>
                                        <p:anim calcmode="lin" valueType="num">
                                          <p:cBhvr additive="base">
                                            <p:cTn id="101" dur="500" fill="hold"/>
                                            <p:tgtEl>
                                              <p:spTgt spid="50"/>
                                            </p:tgtEl>
                                            <p:attrNameLst>
                                              <p:attrName>ppt_x</p:attrName>
                                            </p:attrNameLst>
                                          </p:cBhvr>
                                          <p:tavLst>
                                            <p:tav tm="0">
                                              <p:val>
                                                <p:strVal val="1+#ppt_w/2"/>
                                              </p:val>
                                            </p:tav>
                                            <p:tav tm="100000">
                                              <p:val>
                                                <p:strVal val="#ppt_x"/>
                                              </p:val>
                                            </p:tav>
                                          </p:tavLst>
                                        </p:anim>
                                        <p:anim calcmode="lin" valueType="num">
                                          <p:cBhvr additive="base">
                                            <p:cTn id="102" dur="500" fill="hold"/>
                                            <p:tgtEl>
                                              <p:spTgt spid="5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2600"/>
                                      </p:stCondLst>
                                      <p:childTnLst>
                                        <p:set>
                                          <p:cBhvr>
                                            <p:cTn id="104" dur="1" fill="hold">
                                              <p:stCondLst>
                                                <p:cond delay="0"/>
                                              </p:stCondLst>
                                            </p:cTn>
                                            <p:tgtEl>
                                              <p:spTgt spid="48"/>
                                            </p:tgtEl>
                                            <p:attrNameLst>
                                              <p:attrName>style.visibility</p:attrName>
                                            </p:attrNameLst>
                                          </p:cBhvr>
                                          <p:to>
                                            <p:strVal val="visible"/>
                                          </p:to>
                                        </p:set>
                                        <p:anim calcmode="lin" valueType="num">
                                          <p:cBhvr additive="base">
                                            <p:cTn id="105" dur="500" fill="hold"/>
                                            <p:tgtEl>
                                              <p:spTgt spid="48"/>
                                            </p:tgtEl>
                                            <p:attrNameLst>
                                              <p:attrName>ppt_x</p:attrName>
                                            </p:attrNameLst>
                                          </p:cBhvr>
                                          <p:tavLst>
                                            <p:tav tm="0">
                                              <p:val>
                                                <p:strVal val="1+#ppt_w/2"/>
                                              </p:val>
                                            </p:tav>
                                            <p:tav tm="100000">
                                              <p:val>
                                                <p:strVal val="#ppt_x"/>
                                              </p:val>
                                            </p:tav>
                                          </p:tavLst>
                                        </p:anim>
                                        <p:anim calcmode="lin" valueType="num">
                                          <p:cBhvr additive="base">
                                            <p:cTn id="106" dur="500" fill="hold"/>
                                            <p:tgtEl>
                                              <p:spTgt spid="48"/>
                                            </p:tgtEl>
                                            <p:attrNameLst>
                                              <p:attrName>ppt_y</p:attrName>
                                            </p:attrNameLst>
                                          </p:cBhvr>
                                          <p:tavLst>
                                            <p:tav tm="0">
                                              <p:val>
                                                <p:strVal val="#ppt_y"/>
                                              </p:val>
                                            </p:tav>
                                            <p:tav tm="100000">
                                              <p:val>
                                                <p:strVal val="#ppt_y"/>
                                              </p:val>
                                            </p:tav>
                                          </p:tavLst>
                                        </p:anim>
                                      </p:childTnLst>
                                    </p:cTn>
                                  </p:par>
                                  <p:par>
                                    <p:cTn id="107" presetID="2" presetClass="entr" presetSubtype="2" fill="hold" grpId="0" nodeType="withEffect">
                                      <p:stCondLst>
                                        <p:cond delay="2600"/>
                                      </p:stCondLst>
                                      <p:childTnLst>
                                        <p:set>
                                          <p:cBhvr>
                                            <p:cTn id="108" dur="1" fill="hold">
                                              <p:stCondLst>
                                                <p:cond delay="0"/>
                                              </p:stCondLst>
                                            </p:cTn>
                                            <p:tgtEl>
                                              <p:spTgt spid="51"/>
                                            </p:tgtEl>
                                            <p:attrNameLst>
                                              <p:attrName>style.visibility</p:attrName>
                                            </p:attrNameLst>
                                          </p:cBhvr>
                                          <p:to>
                                            <p:strVal val="visible"/>
                                          </p:to>
                                        </p:set>
                                        <p:anim calcmode="lin" valueType="num">
                                          <p:cBhvr additive="base">
                                            <p:cTn id="109" dur="500" fill="hold"/>
                                            <p:tgtEl>
                                              <p:spTgt spid="51"/>
                                            </p:tgtEl>
                                            <p:attrNameLst>
                                              <p:attrName>ppt_x</p:attrName>
                                            </p:attrNameLst>
                                          </p:cBhvr>
                                          <p:tavLst>
                                            <p:tav tm="0">
                                              <p:val>
                                                <p:strVal val="1+#ppt_w/2"/>
                                              </p:val>
                                            </p:tav>
                                            <p:tav tm="100000">
                                              <p:val>
                                                <p:strVal val="#ppt_x"/>
                                              </p:val>
                                            </p:tav>
                                          </p:tavLst>
                                        </p:anim>
                                        <p:anim calcmode="lin" valueType="num">
                                          <p:cBhvr additive="base">
                                            <p:cTn id="110" dur="500" fill="hold"/>
                                            <p:tgtEl>
                                              <p:spTgt spid="51"/>
                                            </p:tgtEl>
                                            <p:attrNameLst>
                                              <p:attrName>ppt_y</p:attrName>
                                            </p:attrNameLst>
                                          </p:cBhvr>
                                          <p:tavLst>
                                            <p:tav tm="0">
                                              <p:val>
                                                <p:strVal val="#ppt_y"/>
                                              </p:val>
                                            </p:tav>
                                            <p:tav tm="100000">
                                              <p:val>
                                                <p:strVal val="#ppt_y"/>
                                              </p:val>
                                            </p:tav>
                                          </p:tavLst>
                                        </p:anim>
                                      </p:childTnLst>
                                    </p:cTn>
                                  </p:par>
                                  <p:par>
                                    <p:cTn id="111" presetID="2" presetClass="entr" presetSubtype="2" fill="hold" grpId="0" nodeType="withEffect">
                                      <p:stCondLst>
                                        <p:cond delay="2600"/>
                                      </p:stCondLst>
                                      <p:childTnLst>
                                        <p:set>
                                          <p:cBhvr>
                                            <p:cTn id="112" dur="1" fill="hold">
                                              <p:stCondLst>
                                                <p:cond delay="0"/>
                                              </p:stCondLst>
                                            </p:cTn>
                                            <p:tgtEl>
                                              <p:spTgt spid="52"/>
                                            </p:tgtEl>
                                            <p:attrNameLst>
                                              <p:attrName>style.visibility</p:attrName>
                                            </p:attrNameLst>
                                          </p:cBhvr>
                                          <p:to>
                                            <p:strVal val="visible"/>
                                          </p:to>
                                        </p:set>
                                        <p:anim calcmode="lin" valueType="num">
                                          <p:cBhvr additive="base">
                                            <p:cTn id="113" dur="500" fill="hold"/>
                                            <p:tgtEl>
                                              <p:spTgt spid="52"/>
                                            </p:tgtEl>
                                            <p:attrNameLst>
                                              <p:attrName>ppt_x</p:attrName>
                                            </p:attrNameLst>
                                          </p:cBhvr>
                                          <p:tavLst>
                                            <p:tav tm="0">
                                              <p:val>
                                                <p:strVal val="1+#ppt_w/2"/>
                                              </p:val>
                                            </p:tav>
                                            <p:tav tm="100000">
                                              <p:val>
                                                <p:strVal val="#ppt_x"/>
                                              </p:val>
                                            </p:tav>
                                          </p:tavLst>
                                        </p:anim>
                                        <p:anim calcmode="lin" valueType="num">
                                          <p:cBhvr additive="base">
                                            <p:cTn id="114" dur="500" fill="hold"/>
                                            <p:tgtEl>
                                              <p:spTgt spid="52"/>
                                            </p:tgtEl>
                                            <p:attrNameLst>
                                              <p:attrName>ppt_y</p:attrName>
                                            </p:attrNameLst>
                                          </p:cBhvr>
                                          <p:tavLst>
                                            <p:tav tm="0">
                                              <p:val>
                                                <p:strVal val="#ppt_y"/>
                                              </p:val>
                                            </p:tav>
                                            <p:tav tm="100000">
                                              <p:val>
                                                <p:strVal val="#ppt_y"/>
                                              </p:val>
                                            </p:tav>
                                          </p:tavLst>
                                        </p:anim>
                                      </p:childTnLst>
                                    </p:cTn>
                                  </p:par>
                                  <p:par>
                                    <p:cTn id="115" presetID="2" presetClass="entr" presetSubtype="2" fill="hold" grpId="0" nodeType="withEffect">
                                      <p:stCondLst>
                                        <p:cond delay="2600"/>
                                      </p:stCondLst>
                                      <p:childTnLst>
                                        <p:set>
                                          <p:cBhvr>
                                            <p:cTn id="116" dur="1" fill="hold">
                                              <p:stCondLst>
                                                <p:cond delay="0"/>
                                              </p:stCondLst>
                                            </p:cTn>
                                            <p:tgtEl>
                                              <p:spTgt spid="49"/>
                                            </p:tgtEl>
                                            <p:attrNameLst>
                                              <p:attrName>style.visibility</p:attrName>
                                            </p:attrNameLst>
                                          </p:cBhvr>
                                          <p:to>
                                            <p:strVal val="visible"/>
                                          </p:to>
                                        </p:set>
                                        <p:anim calcmode="lin" valueType="num">
                                          <p:cBhvr additive="base">
                                            <p:cTn id="117" dur="500" fill="hold"/>
                                            <p:tgtEl>
                                              <p:spTgt spid="49"/>
                                            </p:tgtEl>
                                            <p:attrNameLst>
                                              <p:attrName>ppt_x</p:attrName>
                                            </p:attrNameLst>
                                          </p:cBhvr>
                                          <p:tavLst>
                                            <p:tav tm="0">
                                              <p:val>
                                                <p:strVal val="1+#ppt_w/2"/>
                                              </p:val>
                                            </p:tav>
                                            <p:tav tm="100000">
                                              <p:val>
                                                <p:strVal val="#ppt_x"/>
                                              </p:val>
                                            </p:tav>
                                          </p:tavLst>
                                        </p:anim>
                                        <p:anim calcmode="lin" valueType="num">
                                          <p:cBhvr additive="base">
                                            <p:cTn id="118" dur="500" fill="hold"/>
                                            <p:tgtEl>
                                              <p:spTgt spid="49"/>
                                            </p:tgtEl>
                                            <p:attrNameLst>
                                              <p:attrName>ppt_y</p:attrName>
                                            </p:attrNameLst>
                                          </p:cBhvr>
                                          <p:tavLst>
                                            <p:tav tm="0">
                                              <p:val>
                                                <p:strVal val="#ppt_y"/>
                                              </p:val>
                                            </p:tav>
                                            <p:tav tm="100000">
                                              <p:val>
                                                <p:strVal val="#ppt_y"/>
                                              </p:val>
                                            </p:tav>
                                          </p:tavLst>
                                        </p:anim>
                                      </p:childTnLst>
                                    </p:cTn>
                                  </p:par>
                                  <p:par>
                                    <p:cTn id="119" presetID="2" presetClass="entr" presetSubtype="2" fill="hold" nodeType="withEffect">
                                      <p:stCondLst>
                                        <p:cond delay="2600"/>
                                      </p:stCondLst>
                                      <p:childTnLst>
                                        <p:set>
                                          <p:cBhvr>
                                            <p:cTn id="120" dur="1" fill="hold">
                                              <p:stCondLst>
                                                <p:cond delay="0"/>
                                              </p:stCondLst>
                                            </p:cTn>
                                            <p:tgtEl>
                                              <p:spTgt spid="64"/>
                                            </p:tgtEl>
                                            <p:attrNameLst>
                                              <p:attrName>style.visibility</p:attrName>
                                            </p:attrNameLst>
                                          </p:cBhvr>
                                          <p:to>
                                            <p:strVal val="visible"/>
                                          </p:to>
                                        </p:set>
                                        <p:anim calcmode="lin" valueType="num">
                                          <p:cBhvr additive="base">
                                            <p:cTn id="121" dur="500" fill="hold"/>
                                            <p:tgtEl>
                                              <p:spTgt spid="64"/>
                                            </p:tgtEl>
                                            <p:attrNameLst>
                                              <p:attrName>ppt_x</p:attrName>
                                            </p:attrNameLst>
                                          </p:cBhvr>
                                          <p:tavLst>
                                            <p:tav tm="0">
                                              <p:val>
                                                <p:strVal val="1+#ppt_w/2"/>
                                              </p:val>
                                            </p:tav>
                                            <p:tav tm="100000">
                                              <p:val>
                                                <p:strVal val="#ppt_x"/>
                                              </p:val>
                                            </p:tav>
                                          </p:tavLst>
                                        </p:anim>
                                        <p:anim calcmode="lin" valueType="num">
                                          <p:cBhvr additive="base">
                                            <p:cTn id="122" dur="5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6" grpId="0"/>
          <p:bldP spid="15" grpId="0" animBg="1"/>
          <p:bldP spid="16" grpId="0" animBg="1"/>
          <p:bldP spid="17" grpId="0" animBg="1"/>
          <p:bldP spid="18" grpId="0" animBg="1"/>
          <p:bldP spid="19" grpId="0" animBg="1"/>
          <p:bldP spid="20" grpId="0" animBg="1"/>
          <p:bldP spid="30" grpId="0" animBg="1"/>
          <p:bldP spid="23" grpId="0" animBg="1"/>
          <p:bldP spid="24" grpId="0" animBg="1"/>
          <p:bldP spid="25" grpId="0" animBg="1"/>
          <p:bldP spid="26" grpId="0" animBg="1"/>
          <p:bldP spid="27" grpId="0" animBg="1"/>
          <p:bldP spid="28" grpId="0" animBg="1"/>
          <p:bldP spid="58" grpId="0" animBg="1"/>
          <p:bldP spid="33" grpId="0"/>
          <p:bldP spid="60" grpId="0" animBg="1"/>
          <p:bldP spid="59" grpId="0" animBg="1"/>
          <p:bldP spid="43" grpId="0" animBg="1"/>
          <p:bldP spid="44" grpId="0"/>
          <p:bldP spid="45" grpId="0"/>
          <p:bldP spid="46" grpId="0"/>
          <p:bldP spid="47" grpId="0" animBg="1"/>
          <p:bldP spid="48" grpId="0" animBg="1"/>
          <p:bldP spid="49" grpId="0" animBg="1"/>
          <p:bldP spid="50" grpId="0"/>
          <p:bldP spid="51" grpId="0"/>
          <p:bldP spid="52" grpId="0"/>
          <p:bldP spid="57"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9" name="Group 1388">
            <a:extLst>
              <a:ext uri="{FF2B5EF4-FFF2-40B4-BE49-F238E27FC236}">
                <a16:creationId xmlns:a16="http://schemas.microsoft.com/office/drawing/2014/main" id="{3D214512-2BA4-6D42-804F-5545E1D9764E}"/>
              </a:ext>
            </a:extLst>
          </p:cNvPr>
          <p:cNvGrpSpPr/>
          <p:nvPr/>
        </p:nvGrpSpPr>
        <p:grpSpPr>
          <a:xfrm>
            <a:off x="0" y="3339312"/>
            <a:ext cx="12192001" cy="3518689"/>
            <a:chOff x="0" y="3339312"/>
            <a:chExt cx="12192001" cy="3518689"/>
          </a:xfrm>
        </p:grpSpPr>
        <p:sp>
          <p:nvSpPr>
            <p:cNvPr id="1344" name="Freeform 1343">
              <a:extLst>
                <a:ext uri="{FF2B5EF4-FFF2-40B4-BE49-F238E27FC236}">
                  <a16:creationId xmlns:a16="http://schemas.microsoft.com/office/drawing/2014/main" id="{56E1067F-9FD5-1642-B643-C9F94F2CDE9E}"/>
                </a:ext>
              </a:extLst>
            </p:cNvPr>
            <p:cNvSpPr/>
            <p:nvPr/>
          </p:nvSpPr>
          <p:spPr>
            <a:xfrm>
              <a:off x="0" y="3339312"/>
              <a:ext cx="12192000" cy="3518688"/>
            </a:xfrm>
            <a:custGeom>
              <a:avLst/>
              <a:gdLst>
                <a:gd name="connsiteX0" fmla="*/ 12192000 w 12192000"/>
                <a:gd name="connsiteY0" fmla="*/ 0 h 3518688"/>
                <a:gd name="connsiteX1" fmla="*/ 12192000 w 12192000"/>
                <a:gd name="connsiteY1" fmla="*/ 320356 h 3518688"/>
                <a:gd name="connsiteX2" fmla="*/ 2921218 w 12192000"/>
                <a:gd name="connsiteY2" fmla="*/ 3226393 h 3518688"/>
                <a:gd name="connsiteX3" fmla="*/ 2346954 w 12192000"/>
                <a:gd name="connsiteY3" fmla="*/ 3518688 h 3518688"/>
                <a:gd name="connsiteX4" fmla="*/ 0 w 12192000"/>
                <a:gd name="connsiteY4" fmla="*/ 3518688 h 3518688"/>
                <a:gd name="connsiteX5" fmla="*/ 0 w 12192000"/>
                <a:gd name="connsiteY5" fmla="*/ 2598876 h 3518688"/>
                <a:gd name="connsiteX6" fmla="*/ 12192000 w 12192000"/>
                <a:gd name="connsiteY6" fmla="*/ 0 h 3518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518688">
                  <a:moveTo>
                    <a:pt x="12192000" y="0"/>
                  </a:moveTo>
                  <a:lnTo>
                    <a:pt x="12192000" y="320356"/>
                  </a:lnTo>
                  <a:cubicBezTo>
                    <a:pt x="9023969" y="772773"/>
                    <a:pt x="5896950" y="1758398"/>
                    <a:pt x="2921218" y="3226393"/>
                  </a:cubicBezTo>
                  <a:lnTo>
                    <a:pt x="2346954" y="3518688"/>
                  </a:lnTo>
                  <a:lnTo>
                    <a:pt x="0" y="3518688"/>
                  </a:lnTo>
                  <a:lnTo>
                    <a:pt x="0" y="2598876"/>
                  </a:lnTo>
                  <a:cubicBezTo>
                    <a:pt x="3863890" y="1204501"/>
                    <a:pt x="7994537" y="316462"/>
                    <a:pt x="12192000" y="0"/>
                  </a:cubicBezTo>
                  <a:close/>
                </a:path>
              </a:pathLst>
            </a:custGeom>
            <a:solidFill>
              <a:schemeClr val="bg2">
                <a:lumMod val="75000"/>
              </a:schemeClr>
            </a:solidFill>
            <a:ln w="9525" cap="flat">
              <a:noFill/>
              <a:prstDash val="solid"/>
              <a:miter/>
            </a:ln>
          </p:spPr>
          <p:txBody>
            <a:bodyPr rtlCol="0" anchor="ctr"/>
            <a:lstStyle/>
            <a:p>
              <a:endParaRPr lang="en-US"/>
            </a:p>
          </p:txBody>
        </p:sp>
        <p:sp>
          <p:nvSpPr>
            <p:cNvPr id="1338" name="Freeform 1337">
              <a:extLst>
                <a:ext uri="{FF2B5EF4-FFF2-40B4-BE49-F238E27FC236}">
                  <a16:creationId xmlns:a16="http://schemas.microsoft.com/office/drawing/2014/main" id="{C3917CAE-F099-454F-8344-1A29B2F70BD6}"/>
                </a:ext>
              </a:extLst>
            </p:cNvPr>
            <p:cNvSpPr/>
            <p:nvPr/>
          </p:nvSpPr>
          <p:spPr>
            <a:xfrm>
              <a:off x="0" y="3358786"/>
              <a:ext cx="12192000" cy="2678963"/>
            </a:xfrm>
            <a:custGeom>
              <a:avLst/>
              <a:gdLst>
                <a:gd name="connsiteX0" fmla="*/ 0 w 4762500"/>
                <a:gd name="connsiteY0" fmla="*/ 1046470 h 1046470"/>
                <a:gd name="connsiteX1" fmla="*/ 1989201 w 4762500"/>
                <a:gd name="connsiteY1" fmla="*/ 445784 h 1046470"/>
                <a:gd name="connsiteX2" fmla="*/ 4762500 w 4762500"/>
                <a:gd name="connsiteY2" fmla="*/ 9509 h 1046470"/>
                <a:gd name="connsiteX3" fmla="*/ 4762500 w 4762500"/>
                <a:gd name="connsiteY3" fmla="*/ 0 h 1046470"/>
                <a:gd name="connsiteX4" fmla="*/ 1987010 w 4762500"/>
                <a:gd name="connsiteY4" fmla="*/ 436465 h 1046470"/>
                <a:gd name="connsiteX5" fmla="*/ 0 w 4762500"/>
                <a:gd name="connsiteY5" fmla="*/ 1036391 h 104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00" h="1046470">
                  <a:moveTo>
                    <a:pt x="0" y="1046470"/>
                  </a:moveTo>
                  <a:cubicBezTo>
                    <a:pt x="650046" y="805544"/>
                    <a:pt x="1314374" y="604932"/>
                    <a:pt x="1989201" y="445784"/>
                  </a:cubicBezTo>
                  <a:cubicBezTo>
                    <a:pt x="2901210" y="230353"/>
                    <a:pt x="3828326" y="84507"/>
                    <a:pt x="4762500" y="9509"/>
                  </a:cubicBezTo>
                  <a:lnTo>
                    <a:pt x="4762500" y="0"/>
                  </a:lnTo>
                  <a:cubicBezTo>
                    <a:pt x="3827593" y="75061"/>
                    <a:pt x="2899753" y="220970"/>
                    <a:pt x="1987010" y="436465"/>
                  </a:cubicBezTo>
                  <a:cubicBezTo>
                    <a:pt x="1312955" y="595491"/>
                    <a:pt x="649360" y="795846"/>
                    <a:pt x="0" y="1036391"/>
                  </a:cubicBezTo>
                  <a:close/>
                </a:path>
              </a:pathLst>
            </a:custGeom>
            <a:solidFill>
              <a:srgbClr val="EEEEF0"/>
            </a:solidFill>
            <a:ln w="9525" cap="flat">
              <a:noFill/>
              <a:prstDash val="solid"/>
              <a:miter/>
            </a:ln>
          </p:spPr>
          <p:txBody>
            <a:bodyPr rtlCol="0" anchor="ctr"/>
            <a:lstStyle/>
            <a:p>
              <a:endParaRPr lang="en-US"/>
            </a:p>
          </p:txBody>
        </p:sp>
        <p:sp>
          <p:nvSpPr>
            <p:cNvPr id="1346" name="Freeform 1345">
              <a:extLst>
                <a:ext uri="{FF2B5EF4-FFF2-40B4-BE49-F238E27FC236}">
                  <a16:creationId xmlns:a16="http://schemas.microsoft.com/office/drawing/2014/main" id="{B780DC27-ECB1-D247-ABF0-A6F24934713A}"/>
                </a:ext>
              </a:extLst>
            </p:cNvPr>
            <p:cNvSpPr/>
            <p:nvPr/>
          </p:nvSpPr>
          <p:spPr>
            <a:xfrm>
              <a:off x="2105516" y="3611226"/>
              <a:ext cx="10086485" cy="3246775"/>
            </a:xfrm>
            <a:custGeom>
              <a:avLst/>
              <a:gdLst>
                <a:gd name="connsiteX0" fmla="*/ 10086485 w 10086485"/>
                <a:gd name="connsiteY0" fmla="*/ 0 h 3246775"/>
                <a:gd name="connsiteX1" fmla="*/ 10086485 w 10086485"/>
                <a:gd name="connsiteY1" fmla="*/ 24343 h 3246775"/>
                <a:gd name="connsiteX2" fmla="*/ 72381 w 10086485"/>
                <a:gd name="connsiteY2" fmla="*/ 3235858 h 3246775"/>
                <a:gd name="connsiteX3" fmla="*/ 51971 w 10086485"/>
                <a:gd name="connsiteY3" fmla="*/ 3246775 h 3246775"/>
                <a:gd name="connsiteX4" fmla="*/ 0 w 10086485"/>
                <a:gd name="connsiteY4" fmla="*/ 3246775 h 3246775"/>
                <a:gd name="connsiteX5" fmla="*/ 72584 w 10086485"/>
                <a:gd name="connsiteY5" fmla="*/ 3207973 h 3246775"/>
                <a:gd name="connsiteX6" fmla="*/ 10086485 w 10086485"/>
                <a:gd name="connsiteY6" fmla="*/ 0 h 324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6485" h="3246775">
                  <a:moveTo>
                    <a:pt x="10086485" y="0"/>
                  </a:moveTo>
                  <a:lnTo>
                    <a:pt x="10086485" y="24343"/>
                  </a:lnTo>
                  <a:cubicBezTo>
                    <a:pt x="6636622" y="497056"/>
                    <a:pt x="3262576" y="1580923"/>
                    <a:pt x="72381" y="3235858"/>
                  </a:cubicBezTo>
                  <a:lnTo>
                    <a:pt x="51971" y="3246775"/>
                  </a:lnTo>
                  <a:lnTo>
                    <a:pt x="0" y="3246775"/>
                  </a:lnTo>
                  <a:lnTo>
                    <a:pt x="72584" y="3207973"/>
                  </a:lnTo>
                  <a:cubicBezTo>
                    <a:pt x="3262973" y="1553972"/>
                    <a:pt x="6636820" y="471330"/>
                    <a:pt x="10086485" y="0"/>
                  </a:cubicBezTo>
                  <a:close/>
                </a:path>
              </a:pathLst>
            </a:custGeom>
            <a:solidFill>
              <a:srgbClr val="EEEEF0"/>
            </a:solidFill>
            <a:ln w="9525" cap="flat">
              <a:noFill/>
              <a:prstDash val="solid"/>
              <a:miter/>
            </a:ln>
          </p:spPr>
          <p:txBody>
            <a:bodyPr rtlCol="0" anchor="ctr"/>
            <a:lstStyle/>
            <a:p>
              <a:endParaRPr lang="en-US"/>
            </a:p>
          </p:txBody>
        </p:sp>
      </p:grpSp>
      <p:grpSp>
        <p:nvGrpSpPr>
          <p:cNvPr id="1351" name="Group 1350">
            <a:extLst>
              <a:ext uri="{FF2B5EF4-FFF2-40B4-BE49-F238E27FC236}">
                <a16:creationId xmlns:a16="http://schemas.microsoft.com/office/drawing/2014/main" id="{807CCD0B-7BEE-4B4B-8517-82E80777A34A}"/>
              </a:ext>
            </a:extLst>
          </p:cNvPr>
          <p:cNvGrpSpPr/>
          <p:nvPr/>
        </p:nvGrpSpPr>
        <p:grpSpPr>
          <a:xfrm>
            <a:off x="795646" y="3475032"/>
            <a:ext cx="2248496" cy="2640157"/>
            <a:chOff x="795646" y="3809316"/>
            <a:chExt cx="1963802" cy="2305873"/>
          </a:xfrm>
        </p:grpSpPr>
        <p:sp>
          <p:nvSpPr>
            <p:cNvPr id="1348" name="Oval 1347">
              <a:extLst>
                <a:ext uri="{FF2B5EF4-FFF2-40B4-BE49-F238E27FC236}">
                  <a16:creationId xmlns:a16="http://schemas.microsoft.com/office/drawing/2014/main" id="{59623129-76DE-B046-8CB0-335A5F7A383B}"/>
                </a:ext>
              </a:extLst>
            </p:cNvPr>
            <p:cNvSpPr/>
            <p:nvPr/>
          </p:nvSpPr>
          <p:spPr>
            <a:xfrm>
              <a:off x="1058749" y="4043817"/>
              <a:ext cx="1437595" cy="14375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7" name="Freeform 1346">
              <a:extLst>
                <a:ext uri="{FF2B5EF4-FFF2-40B4-BE49-F238E27FC236}">
                  <a16:creationId xmlns:a16="http://schemas.microsoft.com/office/drawing/2014/main" id="{338507ED-3AC8-AC41-9062-31CE27B7BE87}"/>
                </a:ext>
              </a:extLst>
            </p:cNvPr>
            <p:cNvSpPr/>
            <p:nvPr/>
          </p:nvSpPr>
          <p:spPr>
            <a:xfrm rot="10800000">
              <a:off x="795646" y="3809316"/>
              <a:ext cx="1963802" cy="2305873"/>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1"/>
            </a:solidFill>
            <a:ln>
              <a:noFill/>
            </a:ln>
            <a:effectLst>
              <a:outerShdw blurRad="165100" dist="38100" dir="2700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52" name="Group 1351">
            <a:extLst>
              <a:ext uri="{FF2B5EF4-FFF2-40B4-BE49-F238E27FC236}">
                <a16:creationId xmlns:a16="http://schemas.microsoft.com/office/drawing/2014/main" id="{16596B27-1C92-2E48-928B-C452DFABE31B}"/>
              </a:ext>
            </a:extLst>
          </p:cNvPr>
          <p:cNvGrpSpPr/>
          <p:nvPr/>
        </p:nvGrpSpPr>
        <p:grpSpPr>
          <a:xfrm>
            <a:off x="3839789" y="2783960"/>
            <a:ext cx="1963802" cy="2305873"/>
            <a:chOff x="795646" y="3809316"/>
            <a:chExt cx="1963802" cy="2305873"/>
          </a:xfrm>
        </p:grpSpPr>
        <p:sp>
          <p:nvSpPr>
            <p:cNvPr id="1353" name="Oval 1352">
              <a:extLst>
                <a:ext uri="{FF2B5EF4-FFF2-40B4-BE49-F238E27FC236}">
                  <a16:creationId xmlns:a16="http://schemas.microsoft.com/office/drawing/2014/main" id="{589568F2-2DAC-D240-8C95-04AD5B59C77E}"/>
                </a:ext>
              </a:extLst>
            </p:cNvPr>
            <p:cNvSpPr/>
            <p:nvPr/>
          </p:nvSpPr>
          <p:spPr>
            <a:xfrm>
              <a:off x="1058749" y="4043817"/>
              <a:ext cx="1437595" cy="14375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4" name="Freeform 1353">
              <a:extLst>
                <a:ext uri="{FF2B5EF4-FFF2-40B4-BE49-F238E27FC236}">
                  <a16:creationId xmlns:a16="http://schemas.microsoft.com/office/drawing/2014/main" id="{F901545C-7D64-064B-B751-4FCBFF409C74}"/>
                </a:ext>
              </a:extLst>
            </p:cNvPr>
            <p:cNvSpPr/>
            <p:nvPr/>
          </p:nvSpPr>
          <p:spPr>
            <a:xfrm rot="10800000">
              <a:off x="795646" y="3809316"/>
              <a:ext cx="1963802" cy="2305873"/>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2"/>
            </a:solidFill>
            <a:ln>
              <a:noFill/>
            </a:ln>
            <a:effectLst>
              <a:outerShdw blurRad="165100" dist="38100" dir="2700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55" name="Group 1354">
            <a:extLst>
              <a:ext uri="{FF2B5EF4-FFF2-40B4-BE49-F238E27FC236}">
                <a16:creationId xmlns:a16="http://schemas.microsoft.com/office/drawing/2014/main" id="{B2A8A6E0-95FC-F44E-A39E-537A07994014}"/>
              </a:ext>
            </a:extLst>
          </p:cNvPr>
          <p:cNvGrpSpPr/>
          <p:nvPr/>
        </p:nvGrpSpPr>
        <p:grpSpPr>
          <a:xfrm>
            <a:off x="6675396" y="2261634"/>
            <a:ext cx="1688541" cy="1982665"/>
            <a:chOff x="795646" y="3809316"/>
            <a:chExt cx="1963802" cy="2305873"/>
          </a:xfrm>
        </p:grpSpPr>
        <p:sp>
          <p:nvSpPr>
            <p:cNvPr id="1356" name="Oval 1355">
              <a:extLst>
                <a:ext uri="{FF2B5EF4-FFF2-40B4-BE49-F238E27FC236}">
                  <a16:creationId xmlns:a16="http://schemas.microsoft.com/office/drawing/2014/main" id="{71114555-EB55-EF4D-ADC6-0A65F6CAFA34}"/>
                </a:ext>
              </a:extLst>
            </p:cNvPr>
            <p:cNvSpPr/>
            <p:nvPr/>
          </p:nvSpPr>
          <p:spPr>
            <a:xfrm>
              <a:off x="1058749" y="4043817"/>
              <a:ext cx="1437595" cy="14375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7" name="Freeform 1356">
              <a:extLst>
                <a:ext uri="{FF2B5EF4-FFF2-40B4-BE49-F238E27FC236}">
                  <a16:creationId xmlns:a16="http://schemas.microsoft.com/office/drawing/2014/main" id="{FC844C27-AA73-8449-B65A-CE8D0B999DBC}"/>
                </a:ext>
              </a:extLst>
            </p:cNvPr>
            <p:cNvSpPr/>
            <p:nvPr/>
          </p:nvSpPr>
          <p:spPr>
            <a:xfrm rot="10800000">
              <a:off x="795646" y="3809316"/>
              <a:ext cx="1963802" cy="2305873"/>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3"/>
            </a:solidFill>
            <a:ln>
              <a:noFill/>
            </a:ln>
            <a:effectLst>
              <a:outerShdw blurRad="165100" dist="38100" dir="2700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58" name="Group 1357">
            <a:extLst>
              <a:ext uri="{FF2B5EF4-FFF2-40B4-BE49-F238E27FC236}">
                <a16:creationId xmlns:a16="http://schemas.microsoft.com/office/drawing/2014/main" id="{3D1FD2FF-C7FB-AA4B-BA70-887065C84ED1}"/>
              </a:ext>
            </a:extLst>
          </p:cNvPr>
          <p:cNvGrpSpPr/>
          <p:nvPr/>
        </p:nvGrpSpPr>
        <p:grpSpPr>
          <a:xfrm>
            <a:off x="9082784" y="2091230"/>
            <a:ext cx="1427030" cy="1675602"/>
            <a:chOff x="795646" y="3809316"/>
            <a:chExt cx="1963802" cy="2305873"/>
          </a:xfrm>
        </p:grpSpPr>
        <p:sp>
          <p:nvSpPr>
            <p:cNvPr id="1359" name="Oval 1358">
              <a:extLst>
                <a:ext uri="{FF2B5EF4-FFF2-40B4-BE49-F238E27FC236}">
                  <a16:creationId xmlns:a16="http://schemas.microsoft.com/office/drawing/2014/main" id="{760AD9A8-7CD7-B841-8F7D-35AE0551B3AC}"/>
                </a:ext>
              </a:extLst>
            </p:cNvPr>
            <p:cNvSpPr/>
            <p:nvPr/>
          </p:nvSpPr>
          <p:spPr>
            <a:xfrm>
              <a:off x="1058749" y="4043817"/>
              <a:ext cx="1437595" cy="14375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0" name="Freeform 1359">
              <a:extLst>
                <a:ext uri="{FF2B5EF4-FFF2-40B4-BE49-F238E27FC236}">
                  <a16:creationId xmlns:a16="http://schemas.microsoft.com/office/drawing/2014/main" id="{2B032BBC-94A3-8A41-8D8B-234D89B86BD3}"/>
                </a:ext>
              </a:extLst>
            </p:cNvPr>
            <p:cNvSpPr/>
            <p:nvPr/>
          </p:nvSpPr>
          <p:spPr>
            <a:xfrm rot="10800000">
              <a:off x="795646" y="3809316"/>
              <a:ext cx="1963802" cy="2305873"/>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5"/>
            </a:solidFill>
            <a:ln>
              <a:noFill/>
            </a:ln>
            <a:effectLst>
              <a:outerShdw blurRad="165100" dist="38100" dir="2700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61" name="Group 1360">
            <a:extLst>
              <a:ext uri="{FF2B5EF4-FFF2-40B4-BE49-F238E27FC236}">
                <a16:creationId xmlns:a16="http://schemas.microsoft.com/office/drawing/2014/main" id="{791BC340-7120-2346-BC43-84DF12727571}"/>
              </a:ext>
            </a:extLst>
          </p:cNvPr>
          <p:cNvGrpSpPr/>
          <p:nvPr/>
        </p:nvGrpSpPr>
        <p:grpSpPr>
          <a:xfrm>
            <a:off x="7319859" y="2937927"/>
            <a:ext cx="397763" cy="302794"/>
            <a:chOff x="17083598" y="2386671"/>
            <a:chExt cx="1081851" cy="823555"/>
          </a:xfrm>
          <a:solidFill>
            <a:schemeClr val="tx1"/>
          </a:solidFill>
        </p:grpSpPr>
        <p:sp>
          <p:nvSpPr>
            <p:cNvPr id="1362" name="Freeform 16">
              <a:extLst>
                <a:ext uri="{FF2B5EF4-FFF2-40B4-BE49-F238E27FC236}">
                  <a16:creationId xmlns:a16="http://schemas.microsoft.com/office/drawing/2014/main" id="{173C15D9-09F5-E748-BFA0-2349676C07EA}"/>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3" name="Freeform 17">
              <a:extLst>
                <a:ext uri="{FF2B5EF4-FFF2-40B4-BE49-F238E27FC236}">
                  <a16:creationId xmlns:a16="http://schemas.microsoft.com/office/drawing/2014/main" id="{0C2D02BC-8F7B-3548-8F4A-1B9159748470}"/>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4" name="Freeform 18">
              <a:extLst>
                <a:ext uri="{FF2B5EF4-FFF2-40B4-BE49-F238E27FC236}">
                  <a16:creationId xmlns:a16="http://schemas.microsoft.com/office/drawing/2014/main" id="{1E20CE74-5B8C-2B4D-A39C-3EA9DBBE0459}"/>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5" name="Freeform 19">
              <a:extLst>
                <a:ext uri="{FF2B5EF4-FFF2-40B4-BE49-F238E27FC236}">
                  <a16:creationId xmlns:a16="http://schemas.microsoft.com/office/drawing/2014/main" id="{33764458-B9EF-9741-9BD4-2E5CD3A22B5A}"/>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6" name="Freeform 20">
              <a:extLst>
                <a:ext uri="{FF2B5EF4-FFF2-40B4-BE49-F238E27FC236}">
                  <a16:creationId xmlns:a16="http://schemas.microsoft.com/office/drawing/2014/main" id="{2DFCB82D-C644-0B4E-8FED-33F6E95FA123}"/>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7" name="Freeform 21">
              <a:extLst>
                <a:ext uri="{FF2B5EF4-FFF2-40B4-BE49-F238E27FC236}">
                  <a16:creationId xmlns:a16="http://schemas.microsoft.com/office/drawing/2014/main" id="{03B65F56-7ADF-1E44-86C9-17C8363E38E7}"/>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68" name="Freeform 22">
              <a:extLst>
                <a:ext uri="{FF2B5EF4-FFF2-40B4-BE49-F238E27FC236}">
                  <a16:creationId xmlns:a16="http://schemas.microsoft.com/office/drawing/2014/main" id="{6A59FAFA-74D4-5548-9495-4138E1829306}"/>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369" name="Group 1368">
            <a:extLst>
              <a:ext uri="{FF2B5EF4-FFF2-40B4-BE49-F238E27FC236}">
                <a16:creationId xmlns:a16="http://schemas.microsoft.com/office/drawing/2014/main" id="{8B6B00F9-9011-6346-BD05-94BAF4483D19}"/>
              </a:ext>
            </a:extLst>
          </p:cNvPr>
          <p:cNvGrpSpPr/>
          <p:nvPr/>
        </p:nvGrpSpPr>
        <p:grpSpPr>
          <a:xfrm>
            <a:off x="4678892" y="3560693"/>
            <a:ext cx="396388" cy="370235"/>
            <a:chOff x="8657130" y="2323034"/>
            <a:chExt cx="1078109" cy="1006982"/>
          </a:xfrm>
          <a:solidFill>
            <a:schemeClr val="tx1"/>
          </a:solidFill>
        </p:grpSpPr>
        <p:sp>
          <p:nvSpPr>
            <p:cNvPr id="1370" name="Freeform 1369">
              <a:extLst>
                <a:ext uri="{FF2B5EF4-FFF2-40B4-BE49-F238E27FC236}">
                  <a16:creationId xmlns:a16="http://schemas.microsoft.com/office/drawing/2014/main" id="{B516ECCD-F93B-BA4F-A32F-C261871E19D9}"/>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1" name="Freeform 1370">
              <a:extLst>
                <a:ext uri="{FF2B5EF4-FFF2-40B4-BE49-F238E27FC236}">
                  <a16:creationId xmlns:a16="http://schemas.microsoft.com/office/drawing/2014/main" id="{9461DBCE-9A8F-EB4A-9B80-E9E83AB346CE}"/>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372" name="Group 1371">
            <a:extLst>
              <a:ext uri="{FF2B5EF4-FFF2-40B4-BE49-F238E27FC236}">
                <a16:creationId xmlns:a16="http://schemas.microsoft.com/office/drawing/2014/main" id="{AE923B75-D1E8-5A4E-A6B9-3E0CA1040FF0}"/>
              </a:ext>
            </a:extLst>
          </p:cNvPr>
          <p:cNvGrpSpPr/>
          <p:nvPr/>
        </p:nvGrpSpPr>
        <p:grpSpPr>
          <a:xfrm>
            <a:off x="1721699" y="4422459"/>
            <a:ext cx="396388" cy="396387"/>
            <a:chOff x="1946912" y="3046958"/>
            <a:chExt cx="702984" cy="702983"/>
          </a:xfrm>
          <a:solidFill>
            <a:schemeClr val="tx1"/>
          </a:solidFill>
        </p:grpSpPr>
        <p:sp>
          <p:nvSpPr>
            <p:cNvPr id="1373" name="Freeform 1372">
              <a:extLst>
                <a:ext uri="{FF2B5EF4-FFF2-40B4-BE49-F238E27FC236}">
                  <a16:creationId xmlns:a16="http://schemas.microsoft.com/office/drawing/2014/main" id="{1DB1A278-5C82-FB45-ABCB-C671540D2005}"/>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4" name="Freeform 1373">
              <a:extLst>
                <a:ext uri="{FF2B5EF4-FFF2-40B4-BE49-F238E27FC236}">
                  <a16:creationId xmlns:a16="http://schemas.microsoft.com/office/drawing/2014/main" id="{9672ACBA-4FB4-C244-BD70-6184E3C856EF}"/>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5" name="Freeform 1374">
              <a:extLst>
                <a:ext uri="{FF2B5EF4-FFF2-40B4-BE49-F238E27FC236}">
                  <a16:creationId xmlns:a16="http://schemas.microsoft.com/office/drawing/2014/main" id="{2715CD1B-1B79-B543-952C-798BF07F3AE1}"/>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376" name="Group 1375">
            <a:extLst>
              <a:ext uri="{FF2B5EF4-FFF2-40B4-BE49-F238E27FC236}">
                <a16:creationId xmlns:a16="http://schemas.microsoft.com/office/drawing/2014/main" id="{D03940A7-7621-F84C-BB75-E2C8383108BF}"/>
              </a:ext>
            </a:extLst>
          </p:cNvPr>
          <p:cNvGrpSpPr/>
          <p:nvPr/>
        </p:nvGrpSpPr>
        <p:grpSpPr>
          <a:xfrm>
            <a:off x="9648339" y="2623953"/>
            <a:ext cx="350606" cy="353040"/>
            <a:chOff x="5231890" y="4370690"/>
            <a:chExt cx="1078109" cy="1085596"/>
          </a:xfrm>
          <a:solidFill>
            <a:schemeClr val="tx1"/>
          </a:solidFill>
        </p:grpSpPr>
        <p:sp>
          <p:nvSpPr>
            <p:cNvPr id="1377" name="Freeform 23">
              <a:extLst>
                <a:ext uri="{FF2B5EF4-FFF2-40B4-BE49-F238E27FC236}">
                  <a16:creationId xmlns:a16="http://schemas.microsoft.com/office/drawing/2014/main" id="{81B28EF7-B707-D64F-A61C-D01EB0CB9238}"/>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8" name="Freeform 24">
              <a:extLst>
                <a:ext uri="{FF2B5EF4-FFF2-40B4-BE49-F238E27FC236}">
                  <a16:creationId xmlns:a16="http://schemas.microsoft.com/office/drawing/2014/main" id="{1783B775-D982-B443-8FC6-ADDE5486E1C5}"/>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79" name="Freeform 25">
              <a:extLst>
                <a:ext uri="{FF2B5EF4-FFF2-40B4-BE49-F238E27FC236}">
                  <a16:creationId xmlns:a16="http://schemas.microsoft.com/office/drawing/2014/main" id="{0933626B-B51D-824A-A9DC-AF813284126F}"/>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0" name="Freeform 26">
              <a:extLst>
                <a:ext uri="{FF2B5EF4-FFF2-40B4-BE49-F238E27FC236}">
                  <a16:creationId xmlns:a16="http://schemas.microsoft.com/office/drawing/2014/main" id="{52FD3DAE-A4A9-3A4D-9BCF-A46B3680F05C}"/>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1381" name="Freeform 27">
              <a:extLst>
                <a:ext uri="{FF2B5EF4-FFF2-40B4-BE49-F238E27FC236}">
                  <a16:creationId xmlns:a16="http://schemas.microsoft.com/office/drawing/2014/main" id="{52F49000-424B-7B4A-82DE-B074292EA92F}"/>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2" name="Freeform 28">
              <a:extLst>
                <a:ext uri="{FF2B5EF4-FFF2-40B4-BE49-F238E27FC236}">
                  <a16:creationId xmlns:a16="http://schemas.microsoft.com/office/drawing/2014/main" id="{82FA8EC6-7EAE-F04E-BF20-DAAC12D3ED4C}"/>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3" name="Freeform 29">
              <a:extLst>
                <a:ext uri="{FF2B5EF4-FFF2-40B4-BE49-F238E27FC236}">
                  <a16:creationId xmlns:a16="http://schemas.microsoft.com/office/drawing/2014/main" id="{E71BE1F4-B10B-E64F-95BF-53AE3F03D152}"/>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4" name="Freeform 30">
              <a:extLst>
                <a:ext uri="{FF2B5EF4-FFF2-40B4-BE49-F238E27FC236}">
                  <a16:creationId xmlns:a16="http://schemas.microsoft.com/office/drawing/2014/main" id="{B3D93578-AB88-074A-9163-9706BD322454}"/>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5" name="Freeform 31">
              <a:extLst>
                <a:ext uri="{FF2B5EF4-FFF2-40B4-BE49-F238E27FC236}">
                  <a16:creationId xmlns:a16="http://schemas.microsoft.com/office/drawing/2014/main" id="{F32E16AB-935A-4342-BF22-7395A8425CA9}"/>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386" name="Freeform 32">
              <a:extLst>
                <a:ext uri="{FF2B5EF4-FFF2-40B4-BE49-F238E27FC236}">
                  <a16:creationId xmlns:a16="http://schemas.microsoft.com/office/drawing/2014/main" id="{4CBECC5C-61A0-0343-9AE5-2CA5CEB45CAA}"/>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1387" name="CuadroTexto 4">
            <a:extLst>
              <a:ext uri="{FF2B5EF4-FFF2-40B4-BE49-F238E27FC236}">
                <a16:creationId xmlns:a16="http://schemas.microsoft.com/office/drawing/2014/main" id="{40EF4934-AD79-A540-82AB-60074261B18D}"/>
              </a:ext>
            </a:extLst>
          </p:cNvPr>
          <p:cNvSpPr txBox="1"/>
          <p:nvPr/>
        </p:nvSpPr>
        <p:spPr>
          <a:xfrm>
            <a:off x="478496" y="2677982"/>
            <a:ext cx="236883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88" name="CuadroTexto 238">
            <a:extLst>
              <a:ext uri="{FF2B5EF4-FFF2-40B4-BE49-F238E27FC236}">
                <a16:creationId xmlns:a16="http://schemas.microsoft.com/office/drawing/2014/main" id="{7E9ED86A-1FA4-CD42-BFAE-F4ABF79A1825}"/>
              </a:ext>
            </a:extLst>
          </p:cNvPr>
          <p:cNvSpPr txBox="1"/>
          <p:nvPr/>
        </p:nvSpPr>
        <p:spPr>
          <a:xfrm>
            <a:off x="489249" y="2427077"/>
            <a:ext cx="1426804"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STEP 01</a:t>
            </a:r>
          </a:p>
        </p:txBody>
      </p:sp>
      <p:sp>
        <p:nvSpPr>
          <p:cNvPr id="1390" name="CuadroTexto 4">
            <a:extLst>
              <a:ext uri="{FF2B5EF4-FFF2-40B4-BE49-F238E27FC236}">
                <a16:creationId xmlns:a16="http://schemas.microsoft.com/office/drawing/2014/main" id="{6B33AE65-2E7D-7541-9AE6-07A17D11D850}"/>
              </a:ext>
            </a:extLst>
          </p:cNvPr>
          <p:cNvSpPr txBox="1"/>
          <p:nvPr/>
        </p:nvSpPr>
        <p:spPr>
          <a:xfrm>
            <a:off x="3650835" y="2004437"/>
            <a:ext cx="236883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91" name="CuadroTexto 238">
            <a:extLst>
              <a:ext uri="{FF2B5EF4-FFF2-40B4-BE49-F238E27FC236}">
                <a16:creationId xmlns:a16="http://schemas.microsoft.com/office/drawing/2014/main" id="{EFB6BB98-DD8D-8F47-8D2E-6004C94217B4}"/>
              </a:ext>
            </a:extLst>
          </p:cNvPr>
          <p:cNvSpPr txBox="1"/>
          <p:nvPr/>
        </p:nvSpPr>
        <p:spPr>
          <a:xfrm>
            <a:off x="3661588" y="1753532"/>
            <a:ext cx="1426804"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STEP 02</a:t>
            </a:r>
          </a:p>
        </p:txBody>
      </p:sp>
      <p:sp>
        <p:nvSpPr>
          <p:cNvPr id="1392" name="CuadroTexto 4">
            <a:extLst>
              <a:ext uri="{FF2B5EF4-FFF2-40B4-BE49-F238E27FC236}">
                <a16:creationId xmlns:a16="http://schemas.microsoft.com/office/drawing/2014/main" id="{DFB09B7E-C1E0-1947-8B23-563F7093A687}"/>
              </a:ext>
            </a:extLst>
          </p:cNvPr>
          <p:cNvSpPr txBox="1"/>
          <p:nvPr/>
        </p:nvSpPr>
        <p:spPr>
          <a:xfrm>
            <a:off x="6570035" y="1454152"/>
            <a:ext cx="236883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93" name="CuadroTexto 238">
            <a:extLst>
              <a:ext uri="{FF2B5EF4-FFF2-40B4-BE49-F238E27FC236}">
                <a16:creationId xmlns:a16="http://schemas.microsoft.com/office/drawing/2014/main" id="{9BF158B4-A5F3-5E48-B4DB-39777379900D}"/>
              </a:ext>
            </a:extLst>
          </p:cNvPr>
          <p:cNvSpPr txBox="1"/>
          <p:nvPr/>
        </p:nvSpPr>
        <p:spPr>
          <a:xfrm>
            <a:off x="6580788" y="1203247"/>
            <a:ext cx="1426804"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STEP 03</a:t>
            </a:r>
          </a:p>
        </p:txBody>
      </p:sp>
      <p:sp>
        <p:nvSpPr>
          <p:cNvPr id="1394" name="CuadroTexto 4">
            <a:extLst>
              <a:ext uri="{FF2B5EF4-FFF2-40B4-BE49-F238E27FC236}">
                <a16:creationId xmlns:a16="http://schemas.microsoft.com/office/drawing/2014/main" id="{AE5C2CA7-F65C-3E4E-870E-BD8C14591AA5}"/>
              </a:ext>
            </a:extLst>
          </p:cNvPr>
          <p:cNvSpPr txBox="1"/>
          <p:nvPr/>
        </p:nvSpPr>
        <p:spPr>
          <a:xfrm>
            <a:off x="9082784" y="1164859"/>
            <a:ext cx="236883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95" name="CuadroTexto 238">
            <a:extLst>
              <a:ext uri="{FF2B5EF4-FFF2-40B4-BE49-F238E27FC236}">
                <a16:creationId xmlns:a16="http://schemas.microsoft.com/office/drawing/2014/main" id="{06377CBA-AF5E-1C49-AD88-B517540E9BB5}"/>
              </a:ext>
            </a:extLst>
          </p:cNvPr>
          <p:cNvSpPr txBox="1"/>
          <p:nvPr/>
        </p:nvSpPr>
        <p:spPr>
          <a:xfrm>
            <a:off x="9093537" y="913954"/>
            <a:ext cx="1426804"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STEP 04</a:t>
            </a:r>
          </a:p>
        </p:txBody>
      </p:sp>
      <p:sp>
        <p:nvSpPr>
          <p:cNvPr id="54" name="CuadroTexto 238">
            <a:extLst>
              <a:ext uri="{FF2B5EF4-FFF2-40B4-BE49-F238E27FC236}">
                <a16:creationId xmlns:a16="http://schemas.microsoft.com/office/drawing/2014/main" id="{3CB7C2C2-2F61-4F37-A344-B7B1B330C2D5}"/>
              </a:ext>
            </a:extLst>
          </p:cNvPr>
          <p:cNvSpPr txBox="1"/>
          <p:nvPr/>
        </p:nvSpPr>
        <p:spPr>
          <a:xfrm>
            <a:off x="622719" y="343215"/>
            <a:ext cx="579972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roadmap Infographic</a:t>
            </a:r>
          </a:p>
        </p:txBody>
      </p:sp>
    </p:spTree>
    <p:extLst>
      <p:ext uri="{BB962C8B-B14F-4D97-AF65-F5344CB8AC3E}">
        <p14:creationId xmlns:p14="http://schemas.microsoft.com/office/powerpoint/2010/main" val="42939518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14:bounceEnd="8000">
                                          <p:cBhvr additive="base">
                                            <p:cTn id="7" dur="500" fill="hold"/>
                                            <p:tgtEl>
                                              <p:spTgt spid="5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0" presetClass="path" presetSubtype="0" accel="50000" decel="50000" fill="hold" nodeType="withEffect">
                                      <p:stCondLst>
                                        <p:cond delay="0"/>
                                      </p:stCondLst>
                                      <p:childTnLst>
                                        <p:animMotion origin="layout" path="M -0.96875 0.57848 L -1.45833E-6 -3.7037E-6 " pathEditMode="relative" rAng="0" ptsTypes="AA">
                                          <p:cBhvr>
                                            <p:cTn id="10" dur="1000" fill="hold"/>
                                            <p:tgtEl>
                                              <p:spTgt spid="1389"/>
                                            </p:tgtEl>
                                            <p:attrNameLst>
                                              <p:attrName>ppt_x</p:attrName>
                                              <p:attrName>ppt_y</p:attrName>
                                            </p:attrNameLst>
                                          </p:cBhvr>
                                          <p:rCtr x="48438" y="-28935"/>
                                        </p:animMotion>
                                      </p:childTnLst>
                                    </p:cTn>
                                  </p:par>
                                  <p:par>
                                    <p:cTn id="11" presetID="2" presetClass="entr" presetSubtype="1" fill="hold" nodeType="withEffect">
                                      <p:stCondLst>
                                        <p:cond delay="1000"/>
                                      </p:stCondLst>
                                      <p:childTnLst>
                                        <p:set>
                                          <p:cBhvr>
                                            <p:cTn id="12" dur="1" fill="hold">
                                              <p:stCondLst>
                                                <p:cond delay="0"/>
                                              </p:stCondLst>
                                            </p:cTn>
                                            <p:tgtEl>
                                              <p:spTgt spid="1351"/>
                                            </p:tgtEl>
                                            <p:attrNameLst>
                                              <p:attrName>style.visibility</p:attrName>
                                            </p:attrNameLst>
                                          </p:cBhvr>
                                          <p:to>
                                            <p:strVal val="visible"/>
                                          </p:to>
                                        </p:set>
                                        <p:anim calcmode="lin" valueType="num">
                                          <p:cBhvr additive="base">
                                            <p:cTn id="13" dur="750" fill="hold"/>
                                            <p:tgtEl>
                                              <p:spTgt spid="1351"/>
                                            </p:tgtEl>
                                            <p:attrNameLst>
                                              <p:attrName>ppt_x</p:attrName>
                                            </p:attrNameLst>
                                          </p:cBhvr>
                                          <p:tavLst>
                                            <p:tav tm="0">
                                              <p:val>
                                                <p:strVal val="#ppt_x"/>
                                              </p:val>
                                            </p:tav>
                                            <p:tav tm="100000">
                                              <p:val>
                                                <p:strVal val="#ppt_x"/>
                                              </p:val>
                                            </p:tav>
                                          </p:tavLst>
                                        </p:anim>
                                        <p:anim calcmode="lin" valueType="num">
                                          <p:cBhvr additive="base">
                                            <p:cTn id="14" dur="750" fill="hold"/>
                                            <p:tgtEl>
                                              <p:spTgt spid="1351"/>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1000"/>
                                      </p:stCondLst>
                                      <p:childTnLst>
                                        <p:set>
                                          <p:cBhvr>
                                            <p:cTn id="16" dur="1" fill="hold">
                                              <p:stCondLst>
                                                <p:cond delay="0"/>
                                              </p:stCondLst>
                                            </p:cTn>
                                            <p:tgtEl>
                                              <p:spTgt spid="1352"/>
                                            </p:tgtEl>
                                            <p:attrNameLst>
                                              <p:attrName>style.visibility</p:attrName>
                                            </p:attrNameLst>
                                          </p:cBhvr>
                                          <p:to>
                                            <p:strVal val="visible"/>
                                          </p:to>
                                        </p:set>
                                        <p:anim calcmode="lin" valueType="num">
                                          <p:cBhvr additive="base">
                                            <p:cTn id="17" dur="750" fill="hold"/>
                                            <p:tgtEl>
                                              <p:spTgt spid="1352"/>
                                            </p:tgtEl>
                                            <p:attrNameLst>
                                              <p:attrName>ppt_x</p:attrName>
                                            </p:attrNameLst>
                                          </p:cBhvr>
                                          <p:tavLst>
                                            <p:tav tm="0">
                                              <p:val>
                                                <p:strVal val="#ppt_x"/>
                                              </p:val>
                                            </p:tav>
                                            <p:tav tm="100000">
                                              <p:val>
                                                <p:strVal val="#ppt_x"/>
                                              </p:val>
                                            </p:tav>
                                          </p:tavLst>
                                        </p:anim>
                                        <p:anim calcmode="lin" valueType="num">
                                          <p:cBhvr additive="base">
                                            <p:cTn id="18" dur="750" fill="hold"/>
                                            <p:tgtEl>
                                              <p:spTgt spid="1352"/>
                                            </p:tgtEl>
                                            <p:attrNameLst>
                                              <p:attrName>ppt_y</p:attrName>
                                            </p:attrNameLst>
                                          </p:cBhvr>
                                          <p:tavLst>
                                            <p:tav tm="0">
                                              <p:val>
                                                <p:strVal val="0-#ppt_h/2"/>
                                              </p:val>
                                            </p:tav>
                                            <p:tav tm="100000">
                                              <p:val>
                                                <p:strVal val="#ppt_y"/>
                                              </p:val>
                                            </p:tav>
                                          </p:tavLst>
                                        </p:anim>
                                      </p:childTnLst>
                                    </p:cTn>
                                  </p:par>
                                  <p:par>
                                    <p:cTn id="19" presetID="2" presetClass="entr" presetSubtype="1" fill="hold" nodeType="withEffect">
                                      <p:stCondLst>
                                        <p:cond delay="1000"/>
                                      </p:stCondLst>
                                      <p:childTnLst>
                                        <p:set>
                                          <p:cBhvr>
                                            <p:cTn id="20" dur="1" fill="hold">
                                              <p:stCondLst>
                                                <p:cond delay="0"/>
                                              </p:stCondLst>
                                            </p:cTn>
                                            <p:tgtEl>
                                              <p:spTgt spid="1355"/>
                                            </p:tgtEl>
                                            <p:attrNameLst>
                                              <p:attrName>style.visibility</p:attrName>
                                            </p:attrNameLst>
                                          </p:cBhvr>
                                          <p:to>
                                            <p:strVal val="visible"/>
                                          </p:to>
                                        </p:set>
                                        <p:anim calcmode="lin" valueType="num">
                                          <p:cBhvr additive="base">
                                            <p:cTn id="21" dur="750" fill="hold"/>
                                            <p:tgtEl>
                                              <p:spTgt spid="1355"/>
                                            </p:tgtEl>
                                            <p:attrNameLst>
                                              <p:attrName>ppt_x</p:attrName>
                                            </p:attrNameLst>
                                          </p:cBhvr>
                                          <p:tavLst>
                                            <p:tav tm="0">
                                              <p:val>
                                                <p:strVal val="#ppt_x"/>
                                              </p:val>
                                            </p:tav>
                                            <p:tav tm="100000">
                                              <p:val>
                                                <p:strVal val="#ppt_x"/>
                                              </p:val>
                                            </p:tav>
                                          </p:tavLst>
                                        </p:anim>
                                        <p:anim calcmode="lin" valueType="num">
                                          <p:cBhvr additive="base">
                                            <p:cTn id="22" dur="750" fill="hold"/>
                                            <p:tgtEl>
                                              <p:spTgt spid="1355"/>
                                            </p:tgtEl>
                                            <p:attrNameLst>
                                              <p:attrName>ppt_y</p:attrName>
                                            </p:attrNameLst>
                                          </p:cBhvr>
                                          <p:tavLst>
                                            <p:tav tm="0">
                                              <p:val>
                                                <p:strVal val="0-#ppt_h/2"/>
                                              </p:val>
                                            </p:tav>
                                            <p:tav tm="100000">
                                              <p:val>
                                                <p:strVal val="#ppt_y"/>
                                              </p:val>
                                            </p:tav>
                                          </p:tavLst>
                                        </p:anim>
                                      </p:childTnLst>
                                    </p:cTn>
                                  </p:par>
                                  <p:par>
                                    <p:cTn id="23" presetID="2" presetClass="entr" presetSubtype="1" fill="hold" nodeType="withEffect">
                                      <p:stCondLst>
                                        <p:cond delay="1000"/>
                                      </p:stCondLst>
                                      <p:childTnLst>
                                        <p:set>
                                          <p:cBhvr>
                                            <p:cTn id="24" dur="1" fill="hold">
                                              <p:stCondLst>
                                                <p:cond delay="0"/>
                                              </p:stCondLst>
                                            </p:cTn>
                                            <p:tgtEl>
                                              <p:spTgt spid="1358"/>
                                            </p:tgtEl>
                                            <p:attrNameLst>
                                              <p:attrName>style.visibility</p:attrName>
                                            </p:attrNameLst>
                                          </p:cBhvr>
                                          <p:to>
                                            <p:strVal val="visible"/>
                                          </p:to>
                                        </p:set>
                                        <p:anim calcmode="lin" valueType="num">
                                          <p:cBhvr additive="base">
                                            <p:cTn id="25" dur="750" fill="hold"/>
                                            <p:tgtEl>
                                              <p:spTgt spid="1358"/>
                                            </p:tgtEl>
                                            <p:attrNameLst>
                                              <p:attrName>ppt_x</p:attrName>
                                            </p:attrNameLst>
                                          </p:cBhvr>
                                          <p:tavLst>
                                            <p:tav tm="0">
                                              <p:val>
                                                <p:strVal val="#ppt_x"/>
                                              </p:val>
                                            </p:tav>
                                            <p:tav tm="100000">
                                              <p:val>
                                                <p:strVal val="#ppt_x"/>
                                              </p:val>
                                            </p:tav>
                                          </p:tavLst>
                                        </p:anim>
                                        <p:anim calcmode="lin" valueType="num">
                                          <p:cBhvr additive="base">
                                            <p:cTn id="26" dur="750" fill="hold"/>
                                            <p:tgtEl>
                                              <p:spTgt spid="1358"/>
                                            </p:tgtEl>
                                            <p:attrNameLst>
                                              <p:attrName>ppt_y</p:attrName>
                                            </p:attrNameLst>
                                          </p:cBhvr>
                                          <p:tavLst>
                                            <p:tav tm="0">
                                              <p:val>
                                                <p:strVal val="0-#ppt_h/2"/>
                                              </p:val>
                                            </p:tav>
                                            <p:tav tm="100000">
                                              <p:val>
                                                <p:strVal val="#ppt_y"/>
                                              </p:val>
                                            </p:tav>
                                          </p:tavLst>
                                        </p:anim>
                                      </p:childTnLst>
                                    </p:cTn>
                                  </p:par>
                                  <p:par>
                                    <p:cTn id="27" presetID="10" presetClass="entr" presetSubtype="0" fill="hold" grpId="0" nodeType="withEffect">
                                      <p:stCondLst>
                                        <p:cond delay="1750"/>
                                      </p:stCondLst>
                                      <p:childTnLst>
                                        <p:set>
                                          <p:cBhvr>
                                            <p:cTn id="28" dur="1" fill="hold">
                                              <p:stCondLst>
                                                <p:cond delay="0"/>
                                              </p:stCondLst>
                                            </p:cTn>
                                            <p:tgtEl>
                                              <p:spTgt spid="1388"/>
                                            </p:tgtEl>
                                            <p:attrNameLst>
                                              <p:attrName>style.visibility</p:attrName>
                                            </p:attrNameLst>
                                          </p:cBhvr>
                                          <p:to>
                                            <p:strVal val="visible"/>
                                          </p:to>
                                        </p:set>
                                        <p:animEffect transition="in" filter="fade">
                                          <p:cBhvr>
                                            <p:cTn id="29" dur="750"/>
                                            <p:tgtEl>
                                              <p:spTgt spid="1388"/>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1387"/>
                                            </p:tgtEl>
                                            <p:attrNameLst>
                                              <p:attrName>style.visibility</p:attrName>
                                            </p:attrNameLst>
                                          </p:cBhvr>
                                          <p:to>
                                            <p:strVal val="visible"/>
                                          </p:to>
                                        </p:set>
                                        <p:animEffect transition="in" filter="fade">
                                          <p:cBhvr>
                                            <p:cTn id="32" dur="750"/>
                                            <p:tgtEl>
                                              <p:spTgt spid="1387"/>
                                            </p:tgtEl>
                                          </p:cBhvr>
                                        </p:animEffect>
                                      </p:childTnLst>
                                    </p:cTn>
                                  </p:par>
                                  <p:par>
                                    <p:cTn id="33" presetID="10" presetClass="entr" presetSubtype="0" fill="hold" grpId="0" nodeType="withEffect">
                                      <p:stCondLst>
                                        <p:cond delay="1750"/>
                                      </p:stCondLst>
                                      <p:childTnLst>
                                        <p:set>
                                          <p:cBhvr>
                                            <p:cTn id="34" dur="1" fill="hold">
                                              <p:stCondLst>
                                                <p:cond delay="0"/>
                                              </p:stCondLst>
                                            </p:cTn>
                                            <p:tgtEl>
                                              <p:spTgt spid="1391"/>
                                            </p:tgtEl>
                                            <p:attrNameLst>
                                              <p:attrName>style.visibility</p:attrName>
                                            </p:attrNameLst>
                                          </p:cBhvr>
                                          <p:to>
                                            <p:strVal val="visible"/>
                                          </p:to>
                                        </p:set>
                                        <p:animEffect transition="in" filter="fade">
                                          <p:cBhvr>
                                            <p:cTn id="35" dur="750"/>
                                            <p:tgtEl>
                                              <p:spTgt spid="1391"/>
                                            </p:tgtEl>
                                          </p:cBhvr>
                                        </p:animEffect>
                                      </p:childTnLst>
                                    </p:cTn>
                                  </p:par>
                                  <p:par>
                                    <p:cTn id="36" presetID="10" presetClass="entr" presetSubtype="0" fill="hold" grpId="0" nodeType="withEffect">
                                      <p:stCondLst>
                                        <p:cond delay="1750"/>
                                      </p:stCondLst>
                                      <p:childTnLst>
                                        <p:set>
                                          <p:cBhvr>
                                            <p:cTn id="37" dur="1" fill="hold">
                                              <p:stCondLst>
                                                <p:cond delay="0"/>
                                              </p:stCondLst>
                                            </p:cTn>
                                            <p:tgtEl>
                                              <p:spTgt spid="1390"/>
                                            </p:tgtEl>
                                            <p:attrNameLst>
                                              <p:attrName>style.visibility</p:attrName>
                                            </p:attrNameLst>
                                          </p:cBhvr>
                                          <p:to>
                                            <p:strVal val="visible"/>
                                          </p:to>
                                        </p:set>
                                        <p:animEffect transition="in" filter="fade">
                                          <p:cBhvr>
                                            <p:cTn id="38" dur="750"/>
                                            <p:tgtEl>
                                              <p:spTgt spid="1390"/>
                                            </p:tgtEl>
                                          </p:cBhvr>
                                        </p:animEffect>
                                      </p:childTnLst>
                                    </p:cTn>
                                  </p:par>
                                  <p:par>
                                    <p:cTn id="39" presetID="10" presetClass="entr" presetSubtype="0" fill="hold" grpId="0" nodeType="withEffect">
                                      <p:stCondLst>
                                        <p:cond delay="1750"/>
                                      </p:stCondLst>
                                      <p:childTnLst>
                                        <p:set>
                                          <p:cBhvr>
                                            <p:cTn id="40" dur="1" fill="hold">
                                              <p:stCondLst>
                                                <p:cond delay="0"/>
                                              </p:stCondLst>
                                            </p:cTn>
                                            <p:tgtEl>
                                              <p:spTgt spid="1393"/>
                                            </p:tgtEl>
                                            <p:attrNameLst>
                                              <p:attrName>style.visibility</p:attrName>
                                            </p:attrNameLst>
                                          </p:cBhvr>
                                          <p:to>
                                            <p:strVal val="visible"/>
                                          </p:to>
                                        </p:set>
                                        <p:animEffect transition="in" filter="fade">
                                          <p:cBhvr>
                                            <p:cTn id="41" dur="750"/>
                                            <p:tgtEl>
                                              <p:spTgt spid="1393"/>
                                            </p:tgtEl>
                                          </p:cBhvr>
                                        </p:animEffect>
                                      </p:childTnLst>
                                    </p:cTn>
                                  </p:par>
                                  <p:par>
                                    <p:cTn id="42" presetID="10" presetClass="entr" presetSubtype="0" fill="hold" grpId="0" nodeType="withEffect">
                                      <p:stCondLst>
                                        <p:cond delay="1750"/>
                                      </p:stCondLst>
                                      <p:childTnLst>
                                        <p:set>
                                          <p:cBhvr>
                                            <p:cTn id="43" dur="1" fill="hold">
                                              <p:stCondLst>
                                                <p:cond delay="0"/>
                                              </p:stCondLst>
                                            </p:cTn>
                                            <p:tgtEl>
                                              <p:spTgt spid="1392"/>
                                            </p:tgtEl>
                                            <p:attrNameLst>
                                              <p:attrName>style.visibility</p:attrName>
                                            </p:attrNameLst>
                                          </p:cBhvr>
                                          <p:to>
                                            <p:strVal val="visible"/>
                                          </p:to>
                                        </p:set>
                                        <p:animEffect transition="in" filter="fade">
                                          <p:cBhvr>
                                            <p:cTn id="44" dur="750"/>
                                            <p:tgtEl>
                                              <p:spTgt spid="1392"/>
                                            </p:tgtEl>
                                          </p:cBhvr>
                                        </p:animEffect>
                                      </p:childTnLst>
                                    </p:cTn>
                                  </p:par>
                                  <p:par>
                                    <p:cTn id="45" presetID="10" presetClass="entr" presetSubtype="0" fill="hold" grpId="0" nodeType="withEffect">
                                      <p:stCondLst>
                                        <p:cond delay="1750"/>
                                      </p:stCondLst>
                                      <p:childTnLst>
                                        <p:set>
                                          <p:cBhvr>
                                            <p:cTn id="46" dur="1" fill="hold">
                                              <p:stCondLst>
                                                <p:cond delay="0"/>
                                              </p:stCondLst>
                                            </p:cTn>
                                            <p:tgtEl>
                                              <p:spTgt spid="1395"/>
                                            </p:tgtEl>
                                            <p:attrNameLst>
                                              <p:attrName>style.visibility</p:attrName>
                                            </p:attrNameLst>
                                          </p:cBhvr>
                                          <p:to>
                                            <p:strVal val="visible"/>
                                          </p:to>
                                        </p:set>
                                        <p:animEffect transition="in" filter="fade">
                                          <p:cBhvr>
                                            <p:cTn id="47" dur="750"/>
                                            <p:tgtEl>
                                              <p:spTgt spid="1395"/>
                                            </p:tgtEl>
                                          </p:cBhvr>
                                        </p:animEffect>
                                      </p:childTnLst>
                                    </p:cTn>
                                  </p:par>
                                  <p:par>
                                    <p:cTn id="48" presetID="10" presetClass="entr" presetSubtype="0" fill="hold" grpId="0" nodeType="withEffect">
                                      <p:stCondLst>
                                        <p:cond delay="1750"/>
                                      </p:stCondLst>
                                      <p:childTnLst>
                                        <p:set>
                                          <p:cBhvr>
                                            <p:cTn id="49" dur="1" fill="hold">
                                              <p:stCondLst>
                                                <p:cond delay="0"/>
                                              </p:stCondLst>
                                            </p:cTn>
                                            <p:tgtEl>
                                              <p:spTgt spid="1394"/>
                                            </p:tgtEl>
                                            <p:attrNameLst>
                                              <p:attrName>style.visibility</p:attrName>
                                            </p:attrNameLst>
                                          </p:cBhvr>
                                          <p:to>
                                            <p:strVal val="visible"/>
                                          </p:to>
                                        </p:set>
                                        <p:animEffect transition="in" filter="fade">
                                          <p:cBhvr>
                                            <p:cTn id="50" dur="750"/>
                                            <p:tgtEl>
                                              <p:spTgt spid="1394"/>
                                            </p:tgtEl>
                                          </p:cBhvr>
                                        </p:animEffect>
                                      </p:childTnLst>
                                    </p:cTn>
                                  </p:par>
                                  <p:par>
                                    <p:cTn id="51" presetID="10" presetClass="entr" presetSubtype="0" fill="hold" nodeType="withEffect">
                                      <p:stCondLst>
                                        <p:cond delay="1750"/>
                                      </p:stCondLst>
                                      <p:childTnLst>
                                        <p:set>
                                          <p:cBhvr>
                                            <p:cTn id="52" dur="1" fill="hold">
                                              <p:stCondLst>
                                                <p:cond delay="0"/>
                                              </p:stCondLst>
                                            </p:cTn>
                                            <p:tgtEl>
                                              <p:spTgt spid="1372"/>
                                            </p:tgtEl>
                                            <p:attrNameLst>
                                              <p:attrName>style.visibility</p:attrName>
                                            </p:attrNameLst>
                                          </p:cBhvr>
                                          <p:to>
                                            <p:strVal val="visible"/>
                                          </p:to>
                                        </p:set>
                                        <p:animEffect transition="in" filter="fade">
                                          <p:cBhvr>
                                            <p:cTn id="53" dur="750"/>
                                            <p:tgtEl>
                                              <p:spTgt spid="1372"/>
                                            </p:tgtEl>
                                          </p:cBhvr>
                                        </p:animEffect>
                                      </p:childTnLst>
                                    </p:cTn>
                                  </p:par>
                                  <p:par>
                                    <p:cTn id="54" presetID="10" presetClass="entr" presetSubtype="0" fill="hold" nodeType="withEffect">
                                      <p:stCondLst>
                                        <p:cond delay="1750"/>
                                      </p:stCondLst>
                                      <p:childTnLst>
                                        <p:set>
                                          <p:cBhvr>
                                            <p:cTn id="55" dur="1" fill="hold">
                                              <p:stCondLst>
                                                <p:cond delay="0"/>
                                              </p:stCondLst>
                                            </p:cTn>
                                            <p:tgtEl>
                                              <p:spTgt spid="1369"/>
                                            </p:tgtEl>
                                            <p:attrNameLst>
                                              <p:attrName>style.visibility</p:attrName>
                                            </p:attrNameLst>
                                          </p:cBhvr>
                                          <p:to>
                                            <p:strVal val="visible"/>
                                          </p:to>
                                        </p:set>
                                        <p:animEffect transition="in" filter="fade">
                                          <p:cBhvr>
                                            <p:cTn id="56" dur="750"/>
                                            <p:tgtEl>
                                              <p:spTgt spid="1369"/>
                                            </p:tgtEl>
                                          </p:cBhvr>
                                        </p:animEffect>
                                      </p:childTnLst>
                                    </p:cTn>
                                  </p:par>
                                  <p:par>
                                    <p:cTn id="57" presetID="10" presetClass="entr" presetSubtype="0" fill="hold" nodeType="withEffect">
                                      <p:stCondLst>
                                        <p:cond delay="1750"/>
                                      </p:stCondLst>
                                      <p:childTnLst>
                                        <p:set>
                                          <p:cBhvr>
                                            <p:cTn id="58" dur="1" fill="hold">
                                              <p:stCondLst>
                                                <p:cond delay="0"/>
                                              </p:stCondLst>
                                            </p:cTn>
                                            <p:tgtEl>
                                              <p:spTgt spid="1361"/>
                                            </p:tgtEl>
                                            <p:attrNameLst>
                                              <p:attrName>style.visibility</p:attrName>
                                            </p:attrNameLst>
                                          </p:cBhvr>
                                          <p:to>
                                            <p:strVal val="visible"/>
                                          </p:to>
                                        </p:set>
                                        <p:animEffect transition="in" filter="fade">
                                          <p:cBhvr>
                                            <p:cTn id="59" dur="750"/>
                                            <p:tgtEl>
                                              <p:spTgt spid="1361"/>
                                            </p:tgtEl>
                                          </p:cBhvr>
                                        </p:animEffect>
                                      </p:childTnLst>
                                    </p:cTn>
                                  </p:par>
                                  <p:par>
                                    <p:cTn id="60" presetID="10" presetClass="entr" presetSubtype="0" fill="hold" nodeType="withEffect">
                                      <p:stCondLst>
                                        <p:cond delay="1750"/>
                                      </p:stCondLst>
                                      <p:childTnLst>
                                        <p:set>
                                          <p:cBhvr>
                                            <p:cTn id="61" dur="1" fill="hold">
                                              <p:stCondLst>
                                                <p:cond delay="0"/>
                                              </p:stCondLst>
                                            </p:cTn>
                                            <p:tgtEl>
                                              <p:spTgt spid="1376"/>
                                            </p:tgtEl>
                                            <p:attrNameLst>
                                              <p:attrName>style.visibility</p:attrName>
                                            </p:attrNameLst>
                                          </p:cBhvr>
                                          <p:to>
                                            <p:strVal val="visible"/>
                                          </p:to>
                                        </p:set>
                                        <p:animEffect transition="in" filter="fade">
                                          <p:cBhvr>
                                            <p:cTn id="62" dur="750"/>
                                            <p:tgtEl>
                                              <p:spTgt spid="13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7" grpId="0"/>
          <p:bldP spid="1388" grpId="0"/>
          <p:bldP spid="1390" grpId="0"/>
          <p:bldP spid="1391" grpId="0"/>
          <p:bldP spid="1392" grpId="0"/>
          <p:bldP spid="1393" grpId="0"/>
          <p:bldP spid="1394" grpId="0"/>
          <p:bldP spid="1395" grpId="0"/>
          <p:bldP spid="5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par>
                                    <p:cTn id="9" presetID="0" presetClass="path" presetSubtype="0" accel="50000" decel="50000" fill="hold" nodeType="withEffect">
                                      <p:stCondLst>
                                        <p:cond delay="0"/>
                                      </p:stCondLst>
                                      <p:childTnLst>
                                        <p:animMotion origin="layout" path="M -0.96875 0.57848 L -1.45833E-6 -3.7037E-6 " pathEditMode="relative" rAng="0" ptsTypes="AA">
                                          <p:cBhvr>
                                            <p:cTn id="10" dur="1000" fill="hold"/>
                                            <p:tgtEl>
                                              <p:spTgt spid="1389"/>
                                            </p:tgtEl>
                                            <p:attrNameLst>
                                              <p:attrName>ppt_x</p:attrName>
                                              <p:attrName>ppt_y</p:attrName>
                                            </p:attrNameLst>
                                          </p:cBhvr>
                                          <p:rCtr x="48438" y="-28935"/>
                                        </p:animMotion>
                                      </p:childTnLst>
                                    </p:cTn>
                                  </p:par>
                                  <p:par>
                                    <p:cTn id="11" presetID="2" presetClass="entr" presetSubtype="1" fill="hold" nodeType="withEffect">
                                      <p:stCondLst>
                                        <p:cond delay="1000"/>
                                      </p:stCondLst>
                                      <p:childTnLst>
                                        <p:set>
                                          <p:cBhvr>
                                            <p:cTn id="12" dur="1" fill="hold">
                                              <p:stCondLst>
                                                <p:cond delay="0"/>
                                              </p:stCondLst>
                                            </p:cTn>
                                            <p:tgtEl>
                                              <p:spTgt spid="1351"/>
                                            </p:tgtEl>
                                            <p:attrNameLst>
                                              <p:attrName>style.visibility</p:attrName>
                                            </p:attrNameLst>
                                          </p:cBhvr>
                                          <p:to>
                                            <p:strVal val="visible"/>
                                          </p:to>
                                        </p:set>
                                        <p:anim calcmode="lin" valueType="num">
                                          <p:cBhvr additive="base">
                                            <p:cTn id="13" dur="750" fill="hold"/>
                                            <p:tgtEl>
                                              <p:spTgt spid="1351"/>
                                            </p:tgtEl>
                                            <p:attrNameLst>
                                              <p:attrName>ppt_x</p:attrName>
                                            </p:attrNameLst>
                                          </p:cBhvr>
                                          <p:tavLst>
                                            <p:tav tm="0">
                                              <p:val>
                                                <p:strVal val="#ppt_x"/>
                                              </p:val>
                                            </p:tav>
                                            <p:tav tm="100000">
                                              <p:val>
                                                <p:strVal val="#ppt_x"/>
                                              </p:val>
                                            </p:tav>
                                          </p:tavLst>
                                        </p:anim>
                                        <p:anim calcmode="lin" valueType="num">
                                          <p:cBhvr additive="base">
                                            <p:cTn id="14" dur="750" fill="hold"/>
                                            <p:tgtEl>
                                              <p:spTgt spid="1351"/>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1000"/>
                                      </p:stCondLst>
                                      <p:childTnLst>
                                        <p:set>
                                          <p:cBhvr>
                                            <p:cTn id="16" dur="1" fill="hold">
                                              <p:stCondLst>
                                                <p:cond delay="0"/>
                                              </p:stCondLst>
                                            </p:cTn>
                                            <p:tgtEl>
                                              <p:spTgt spid="1352"/>
                                            </p:tgtEl>
                                            <p:attrNameLst>
                                              <p:attrName>style.visibility</p:attrName>
                                            </p:attrNameLst>
                                          </p:cBhvr>
                                          <p:to>
                                            <p:strVal val="visible"/>
                                          </p:to>
                                        </p:set>
                                        <p:anim calcmode="lin" valueType="num">
                                          <p:cBhvr additive="base">
                                            <p:cTn id="17" dur="750" fill="hold"/>
                                            <p:tgtEl>
                                              <p:spTgt spid="1352"/>
                                            </p:tgtEl>
                                            <p:attrNameLst>
                                              <p:attrName>ppt_x</p:attrName>
                                            </p:attrNameLst>
                                          </p:cBhvr>
                                          <p:tavLst>
                                            <p:tav tm="0">
                                              <p:val>
                                                <p:strVal val="#ppt_x"/>
                                              </p:val>
                                            </p:tav>
                                            <p:tav tm="100000">
                                              <p:val>
                                                <p:strVal val="#ppt_x"/>
                                              </p:val>
                                            </p:tav>
                                          </p:tavLst>
                                        </p:anim>
                                        <p:anim calcmode="lin" valueType="num">
                                          <p:cBhvr additive="base">
                                            <p:cTn id="18" dur="750" fill="hold"/>
                                            <p:tgtEl>
                                              <p:spTgt spid="1352"/>
                                            </p:tgtEl>
                                            <p:attrNameLst>
                                              <p:attrName>ppt_y</p:attrName>
                                            </p:attrNameLst>
                                          </p:cBhvr>
                                          <p:tavLst>
                                            <p:tav tm="0">
                                              <p:val>
                                                <p:strVal val="0-#ppt_h/2"/>
                                              </p:val>
                                            </p:tav>
                                            <p:tav tm="100000">
                                              <p:val>
                                                <p:strVal val="#ppt_y"/>
                                              </p:val>
                                            </p:tav>
                                          </p:tavLst>
                                        </p:anim>
                                      </p:childTnLst>
                                    </p:cTn>
                                  </p:par>
                                  <p:par>
                                    <p:cTn id="19" presetID="2" presetClass="entr" presetSubtype="1" fill="hold" nodeType="withEffect">
                                      <p:stCondLst>
                                        <p:cond delay="1000"/>
                                      </p:stCondLst>
                                      <p:childTnLst>
                                        <p:set>
                                          <p:cBhvr>
                                            <p:cTn id="20" dur="1" fill="hold">
                                              <p:stCondLst>
                                                <p:cond delay="0"/>
                                              </p:stCondLst>
                                            </p:cTn>
                                            <p:tgtEl>
                                              <p:spTgt spid="1355"/>
                                            </p:tgtEl>
                                            <p:attrNameLst>
                                              <p:attrName>style.visibility</p:attrName>
                                            </p:attrNameLst>
                                          </p:cBhvr>
                                          <p:to>
                                            <p:strVal val="visible"/>
                                          </p:to>
                                        </p:set>
                                        <p:anim calcmode="lin" valueType="num">
                                          <p:cBhvr additive="base">
                                            <p:cTn id="21" dur="750" fill="hold"/>
                                            <p:tgtEl>
                                              <p:spTgt spid="1355"/>
                                            </p:tgtEl>
                                            <p:attrNameLst>
                                              <p:attrName>ppt_x</p:attrName>
                                            </p:attrNameLst>
                                          </p:cBhvr>
                                          <p:tavLst>
                                            <p:tav tm="0">
                                              <p:val>
                                                <p:strVal val="#ppt_x"/>
                                              </p:val>
                                            </p:tav>
                                            <p:tav tm="100000">
                                              <p:val>
                                                <p:strVal val="#ppt_x"/>
                                              </p:val>
                                            </p:tav>
                                          </p:tavLst>
                                        </p:anim>
                                        <p:anim calcmode="lin" valueType="num">
                                          <p:cBhvr additive="base">
                                            <p:cTn id="22" dur="750" fill="hold"/>
                                            <p:tgtEl>
                                              <p:spTgt spid="1355"/>
                                            </p:tgtEl>
                                            <p:attrNameLst>
                                              <p:attrName>ppt_y</p:attrName>
                                            </p:attrNameLst>
                                          </p:cBhvr>
                                          <p:tavLst>
                                            <p:tav tm="0">
                                              <p:val>
                                                <p:strVal val="0-#ppt_h/2"/>
                                              </p:val>
                                            </p:tav>
                                            <p:tav tm="100000">
                                              <p:val>
                                                <p:strVal val="#ppt_y"/>
                                              </p:val>
                                            </p:tav>
                                          </p:tavLst>
                                        </p:anim>
                                      </p:childTnLst>
                                    </p:cTn>
                                  </p:par>
                                  <p:par>
                                    <p:cTn id="23" presetID="2" presetClass="entr" presetSubtype="1" fill="hold" nodeType="withEffect">
                                      <p:stCondLst>
                                        <p:cond delay="1000"/>
                                      </p:stCondLst>
                                      <p:childTnLst>
                                        <p:set>
                                          <p:cBhvr>
                                            <p:cTn id="24" dur="1" fill="hold">
                                              <p:stCondLst>
                                                <p:cond delay="0"/>
                                              </p:stCondLst>
                                            </p:cTn>
                                            <p:tgtEl>
                                              <p:spTgt spid="1358"/>
                                            </p:tgtEl>
                                            <p:attrNameLst>
                                              <p:attrName>style.visibility</p:attrName>
                                            </p:attrNameLst>
                                          </p:cBhvr>
                                          <p:to>
                                            <p:strVal val="visible"/>
                                          </p:to>
                                        </p:set>
                                        <p:anim calcmode="lin" valueType="num">
                                          <p:cBhvr additive="base">
                                            <p:cTn id="25" dur="750" fill="hold"/>
                                            <p:tgtEl>
                                              <p:spTgt spid="1358"/>
                                            </p:tgtEl>
                                            <p:attrNameLst>
                                              <p:attrName>ppt_x</p:attrName>
                                            </p:attrNameLst>
                                          </p:cBhvr>
                                          <p:tavLst>
                                            <p:tav tm="0">
                                              <p:val>
                                                <p:strVal val="#ppt_x"/>
                                              </p:val>
                                            </p:tav>
                                            <p:tav tm="100000">
                                              <p:val>
                                                <p:strVal val="#ppt_x"/>
                                              </p:val>
                                            </p:tav>
                                          </p:tavLst>
                                        </p:anim>
                                        <p:anim calcmode="lin" valueType="num">
                                          <p:cBhvr additive="base">
                                            <p:cTn id="26" dur="750" fill="hold"/>
                                            <p:tgtEl>
                                              <p:spTgt spid="1358"/>
                                            </p:tgtEl>
                                            <p:attrNameLst>
                                              <p:attrName>ppt_y</p:attrName>
                                            </p:attrNameLst>
                                          </p:cBhvr>
                                          <p:tavLst>
                                            <p:tav tm="0">
                                              <p:val>
                                                <p:strVal val="0-#ppt_h/2"/>
                                              </p:val>
                                            </p:tav>
                                            <p:tav tm="100000">
                                              <p:val>
                                                <p:strVal val="#ppt_y"/>
                                              </p:val>
                                            </p:tav>
                                          </p:tavLst>
                                        </p:anim>
                                      </p:childTnLst>
                                    </p:cTn>
                                  </p:par>
                                  <p:par>
                                    <p:cTn id="27" presetID="10" presetClass="entr" presetSubtype="0" fill="hold" grpId="0" nodeType="withEffect">
                                      <p:stCondLst>
                                        <p:cond delay="1750"/>
                                      </p:stCondLst>
                                      <p:childTnLst>
                                        <p:set>
                                          <p:cBhvr>
                                            <p:cTn id="28" dur="1" fill="hold">
                                              <p:stCondLst>
                                                <p:cond delay="0"/>
                                              </p:stCondLst>
                                            </p:cTn>
                                            <p:tgtEl>
                                              <p:spTgt spid="1388"/>
                                            </p:tgtEl>
                                            <p:attrNameLst>
                                              <p:attrName>style.visibility</p:attrName>
                                            </p:attrNameLst>
                                          </p:cBhvr>
                                          <p:to>
                                            <p:strVal val="visible"/>
                                          </p:to>
                                        </p:set>
                                        <p:animEffect transition="in" filter="fade">
                                          <p:cBhvr>
                                            <p:cTn id="29" dur="750"/>
                                            <p:tgtEl>
                                              <p:spTgt spid="1388"/>
                                            </p:tgtEl>
                                          </p:cBhvr>
                                        </p:animEffect>
                                      </p:childTnLst>
                                    </p:cTn>
                                  </p:par>
                                  <p:par>
                                    <p:cTn id="30" presetID="10" presetClass="entr" presetSubtype="0" fill="hold" grpId="0" nodeType="withEffect">
                                      <p:stCondLst>
                                        <p:cond delay="1750"/>
                                      </p:stCondLst>
                                      <p:childTnLst>
                                        <p:set>
                                          <p:cBhvr>
                                            <p:cTn id="31" dur="1" fill="hold">
                                              <p:stCondLst>
                                                <p:cond delay="0"/>
                                              </p:stCondLst>
                                            </p:cTn>
                                            <p:tgtEl>
                                              <p:spTgt spid="1387"/>
                                            </p:tgtEl>
                                            <p:attrNameLst>
                                              <p:attrName>style.visibility</p:attrName>
                                            </p:attrNameLst>
                                          </p:cBhvr>
                                          <p:to>
                                            <p:strVal val="visible"/>
                                          </p:to>
                                        </p:set>
                                        <p:animEffect transition="in" filter="fade">
                                          <p:cBhvr>
                                            <p:cTn id="32" dur="750"/>
                                            <p:tgtEl>
                                              <p:spTgt spid="1387"/>
                                            </p:tgtEl>
                                          </p:cBhvr>
                                        </p:animEffect>
                                      </p:childTnLst>
                                    </p:cTn>
                                  </p:par>
                                  <p:par>
                                    <p:cTn id="33" presetID="10" presetClass="entr" presetSubtype="0" fill="hold" grpId="0" nodeType="withEffect">
                                      <p:stCondLst>
                                        <p:cond delay="1750"/>
                                      </p:stCondLst>
                                      <p:childTnLst>
                                        <p:set>
                                          <p:cBhvr>
                                            <p:cTn id="34" dur="1" fill="hold">
                                              <p:stCondLst>
                                                <p:cond delay="0"/>
                                              </p:stCondLst>
                                            </p:cTn>
                                            <p:tgtEl>
                                              <p:spTgt spid="1391"/>
                                            </p:tgtEl>
                                            <p:attrNameLst>
                                              <p:attrName>style.visibility</p:attrName>
                                            </p:attrNameLst>
                                          </p:cBhvr>
                                          <p:to>
                                            <p:strVal val="visible"/>
                                          </p:to>
                                        </p:set>
                                        <p:animEffect transition="in" filter="fade">
                                          <p:cBhvr>
                                            <p:cTn id="35" dur="750"/>
                                            <p:tgtEl>
                                              <p:spTgt spid="1391"/>
                                            </p:tgtEl>
                                          </p:cBhvr>
                                        </p:animEffect>
                                      </p:childTnLst>
                                    </p:cTn>
                                  </p:par>
                                  <p:par>
                                    <p:cTn id="36" presetID="10" presetClass="entr" presetSubtype="0" fill="hold" grpId="0" nodeType="withEffect">
                                      <p:stCondLst>
                                        <p:cond delay="1750"/>
                                      </p:stCondLst>
                                      <p:childTnLst>
                                        <p:set>
                                          <p:cBhvr>
                                            <p:cTn id="37" dur="1" fill="hold">
                                              <p:stCondLst>
                                                <p:cond delay="0"/>
                                              </p:stCondLst>
                                            </p:cTn>
                                            <p:tgtEl>
                                              <p:spTgt spid="1390"/>
                                            </p:tgtEl>
                                            <p:attrNameLst>
                                              <p:attrName>style.visibility</p:attrName>
                                            </p:attrNameLst>
                                          </p:cBhvr>
                                          <p:to>
                                            <p:strVal val="visible"/>
                                          </p:to>
                                        </p:set>
                                        <p:animEffect transition="in" filter="fade">
                                          <p:cBhvr>
                                            <p:cTn id="38" dur="750"/>
                                            <p:tgtEl>
                                              <p:spTgt spid="1390"/>
                                            </p:tgtEl>
                                          </p:cBhvr>
                                        </p:animEffect>
                                      </p:childTnLst>
                                    </p:cTn>
                                  </p:par>
                                  <p:par>
                                    <p:cTn id="39" presetID="10" presetClass="entr" presetSubtype="0" fill="hold" grpId="0" nodeType="withEffect">
                                      <p:stCondLst>
                                        <p:cond delay="1750"/>
                                      </p:stCondLst>
                                      <p:childTnLst>
                                        <p:set>
                                          <p:cBhvr>
                                            <p:cTn id="40" dur="1" fill="hold">
                                              <p:stCondLst>
                                                <p:cond delay="0"/>
                                              </p:stCondLst>
                                            </p:cTn>
                                            <p:tgtEl>
                                              <p:spTgt spid="1393"/>
                                            </p:tgtEl>
                                            <p:attrNameLst>
                                              <p:attrName>style.visibility</p:attrName>
                                            </p:attrNameLst>
                                          </p:cBhvr>
                                          <p:to>
                                            <p:strVal val="visible"/>
                                          </p:to>
                                        </p:set>
                                        <p:animEffect transition="in" filter="fade">
                                          <p:cBhvr>
                                            <p:cTn id="41" dur="750"/>
                                            <p:tgtEl>
                                              <p:spTgt spid="1393"/>
                                            </p:tgtEl>
                                          </p:cBhvr>
                                        </p:animEffect>
                                      </p:childTnLst>
                                    </p:cTn>
                                  </p:par>
                                  <p:par>
                                    <p:cTn id="42" presetID="10" presetClass="entr" presetSubtype="0" fill="hold" grpId="0" nodeType="withEffect">
                                      <p:stCondLst>
                                        <p:cond delay="1750"/>
                                      </p:stCondLst>
                                      <p:childTnLst>
                                        <p:set>
                                          <p:cBhvr>
                                            <p:cTn id="43" dur="1" fill="hold">
                                              <p:stCondLst>
                                                <p:cond delay="0"/>
                                              </p:stCondLst>
                                            </p:cTn>
                                            <p:tgtEl>
                                              <p:spTgt spid="1392"/>
                                            </p:tgtEl>
                                            <p:attrNameLst>
                                              <p:attrName>style.visibility</p:attrName>
                                            </p:attrNameLst>
                                          </p:cBhvr>
                                          <p:to>
                                            <p:strVal val="visible"/>
                                          </p:to>
                                        </p:set>
                                        <p:animEffect transition="in" filter="fade">
                                          <p:cBhvr>
                                            <p:cTn id="44" dur="750"/>
                                            <p:tgtEl>
                                              <p:spTgt spid="1392"/>
                                            </p:tgtEl>
                                          </p:cBhvr>
                                        </p:animEffect>
                                      </p:childTnLst>
                                    </p:cTn>
                                  </p:par>
                                  <p:par>
                                    <p:cTn id="45" presetID="10" presetClass="entr" presetSubtype="0" fill="hold" grpId="0" nodeType="withEffect">
                                      <p:stCondLst>
                                        <p:cond delay="1750"/>
                                      </p:stCondLst>
                                      <p:childTnLst>
                                        <p:set>
                                          <p:cBhvr>
                                            <p:cTn id="46" dur="1" fill="hold">
                                              <p:stCondLst>
                                                <p:cond delay="0"/>
                                              </p:stCondLst>
                                            </p:cTn>
                                            <p:tgtEl>
                                              <p:spTgt spid="1395"/>
                                            </p:tgtEl>
                                            <p:attrNameLst>
                                              <p:attrName>style.visibility</p:attrName>
                                            </p:attrNameLst>
                                          </p:cBhvr>
                                          <p:to>
                                            <p:strVal val="visible"/>
                                          </p:to>
                                        </p:set>
                                        <p:animEffect transition="in" filter="fade">
                                          <p:cBhvr>
                                            <p:cTn id="47" dur="750"/>
                                            <p:tgtEl>
                                              <p:spTgt spid="1395"/>
                                            </p:tgtEl>
                                          </p:cBhvr>
                                        </p:animEffect>
                                      </p:childTnLst>
                                    </p:cTn>
                                  </p:par>
                                  <p:par>
                                    <p:cTn id="48" presetID="10" presetClass="entr" presetSubtype="0" fill="hold" grpId="0" nodeType="withEffect">
                                      <p:stCondLst>
                                        <p:cond delay="1750"/>
                                      </p:stCondLst>
                                      <p:childTnLst>
                                        <p:set>
                                          <p:cBhvr>
                                            <p:cTn id="49" dur="1" fill="hold">
                                              <p:stCondLst>
                                                <p:cond delay="0"/>
                                              </p:stCondLst>
                                            </p:cTn>
                                            <p:tgtEl>
                                              <p:spTgt spid="1394"/>
                                            </p:tgtEl>
                                            <p:attrNameLst>
                                              <p:attrName>style.visibility</p:attrName>
                                            </p:attrNameLst>
                                          </p:cBhvr>
                                          <p:to>
                                            <p:strVal val="visible"/>
                                          </p:to>
                                        </p:set>
                                        <p:animEffect transition="in" filter="fade">
                                          <p:cBhvr>
                                            <p:cTn id="50" dur="750"/>
                                            <p:tgtEl>
                                              <p:spTgt spid="1394"/>
                                            </p:tgtEl>
                                          </p:cBhvr>
                                        </p:animEffect>
                                      </p:childTnLst>
                                    </p:cTn>
                                  </p:par>
                                  <p:par>
                                    <p:cTn id="51" presetID="10" presetClass="entr" presetSubtype="0" fill="hold" nodeType="withEffect">
                                      <p:stCondLst>
                                        <p:cond delay="1750"/>
                                      </p:stCondLst>
                                      <p:childTnLst>
                                        <p:set>
                                          <p:cBhvr>
                                            <p:cTn id="52" dur="1" fill="hold">
                                              <p:stCondLst>
                                                <p:cond delay="0"/>
                                              </p:stCondLst>
                                            </p:cTn>
                                            <p:tgtEl>
                                              <p:spTgt spid="1372"/>
                                            </p:tgtEl>
                                            <p:attrNameLst>
                                              <p:attrName>style.visibility</p:attrName>
                                            </p:attrNameLst>
                                          </p:cBhvr>
                                          <p:to>
                                            <p:strVal val="visible"/>
                                          </p:to>
                                        </p:set>
                                        <p:animEffect transition="in" filter="fade">
                                          <p:cBhvr>
                                            <p:cTn id="53" dur="750"/>
                                            <p:tgtEl>
                                              <p:spTgt spid="1372"/>
                                            </p:tgtEl>
                                          </p:cBhvr>
                                        </p:animEffect>
                                      </p:childTnLst>
                                    </p:cTn>
                                  </p:par>
                                  <p:par>
                                    <p:cTn id="54" presetID="10" presetClass="entr" presetSubtype="0" fill="hold" nodeType="withEffect">
                                      <p:stCondLst>
                                        <p:cond delay="1750"/>
                                      </p:stCondLst>
                                      <p:childTnLst>
                                        <p:set>
                                          <p:cBhvr>
                                            <p:cTn id="55" dur="1" fill="hold">
                                              <p:stCondLst>
                                                <p:cond delay="0"/>
                                              </p:stCondLst>
                                            </p:cTn>
                                            <p:tgtEl>
                                              <p:spTgt spid="1369"/>
                                            </p:tgtEl>
                                            <p:attrNameLst>
                                              <p:attrName>style.visibility</p:attrName>
                                            </p:attrNameLst>
                                          </p:cBhvr>
                                          <p:to>
                                            <p:strVal val="visible"/>
                                          </p:to>
                                        </p:set>
                                        <p:animEffect transition="in" filter="fade">
                                          <p:cBhvr>
                                            <p:cTn id="56" dur="750"/>
                                            <p:tgtEl>
                                              <p:spTgt spid="1369"/>
                                            </p:tgtEl>
                                          </p:cBhvr>
                                        </p:animEffect>
                                      </p:childTnLst>
                                    </p:cTn>
                                  </p:par>
                                  <p:par>
                                    <p:cTn id="57" presetID="10" presetClass="entr" presetSubtype="0" fill="hold" nodeType="withEffect">
                                      <p:stCondLst>
                                        <p:cond delay="1750"/>
                                      </p:stCondLst>
                                      <p:childTnLst>
                                        <p:set>
                                          <p:cBhvr>
                                            <p:cTn id="58" dur="1" fill="hold">
                                              <p:stCondLst>
                                                <p:cond delay="0"/>
                                              </p:stCondLst>
                                            </p:cTn>
                                            <p:tgtEl>
                                              <p:spTgt spid="1361"/>
                                            </p:tgtEl>
                                            <p:attrNameLst>
                                              <p:attrName>style.visibility</p:attrName>
                                            </p:attrNameLst>
                                          </p:cBhvr>
                                          <p:to>
                                            <p:strVal val="visible"/>
                                          </p:to>
                                        </p:set>
                                        <p:animEffect transition="in" filter="fade">
                                          <p:cBhvr>
                                            <p:cTn id="59" dur="750"/>
                                            <p:tgtEl>
                                              <p:spTgt spid="1361"/>
                                            </p:tgtEl>
                                          </p:cBhvr>
                                        </p:animEffect>
                                      </p:childTnLst>
                                    </p:cTn>
                                  </p:par>
                                  <p:par>
                                    <p:cTn id="60" presetID="10" presetClass="entr" presetSubtype="0" fill="hold" nodeType="withEffect">
                                      <p:stCondLst>
                                        <p:cond delay="1750"/>
                                      </p:stCondLst>
                                      <p:childTnLst>
                                        <p:set>
                                          <p:cBhvr>
                                            <p:cTn id="61" dur="1" fill="hold">
                                              <p:stCondLst>
                                                <p:cond delay="0"/>
                                              </p:stCondLst>
                                            </p:cTn>
                                            <p:tgtEl>
                                              <p:spTgt spid="1376"/>
                                            </p:tgtEl>
                                            <p:attrNameLst>
                                              <p:attrName>style.visibility</p:attrName>
                                            </p:attrNameLst>
                                          </p:cBhvr>
                                          <p:to>
                                            <p:strVal val="visible"/>
                                          </p:to>
                                        </p:set>
                                        <p:animEffect transition="in" filter="fade">
                                          <p:cBhvr>
                                            <p:cTn id="62" dur="750"/>
                                            <p:tgtEl>
                                              <p:spTgt spid="13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7" grpId="0"/>
          <p:bldP spid="1388" grpId="0"/>
          <p:bldP spid="1390" grpId="0"/>
          <p:bldP spid="1391" grpId="0"/>
          <p:bldP spid="1392" grpId="0"/>
          <p:bldP spid="1393" grpId="0"/>
          <p:bldP spid="1394" grpId="0"/>
          <p:bldP spid="1395" grpId="0"/>
          <p:bldP spid="54"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aphic 2">
            <a:extLst>
              <a:ext uri="{FF2B5EF4-FFF2-40B4-BE49-F238E27FC236}">
                <a16:creationId xmlns:a16="http://schemas.microsoft.com/office/drawing/2014/main" id="{F700984C-1910-2748-89D0-394605347C55}"/>
              </a:ext>
            </a:extLst>
          </p:cNvPr>
          <p:cNvGrpSpPr/>
          <p:nvPr/>
        </p:nvGrpSpPr>
        <p:grpSpPr>
          <a:xfrm>
            <a:off x="687094" y="2430606"/>
            <a:ext cx="10785108" cy="2626707"/>
            <a:chOff x="687094" y="2465330"/>
            <a:chExt cx="10785108" cy="2626707"/>
          </a:xfrm>
          <a:solidFill>
            <a:schemeClr val="accent1"/>
          </a:solidFill>
        </p:grpSpPr>
        <p:sp>
          <p:nvSpPr>
            <p:cNvPr id="7" name="Freeform 6">
              <a:extLst>
                <a:ext uri="{FF2B5EF4-FFF2-40B4-BE49-F238E27FC236}">
                  <a16:creationId xmlns:a16="http://schemas.microsoft.com/office/drawing/2014/main" id="{F73BC3DD-B2A4-A348-A5A9-211BA6529ECA}"/>
                </a:ext>
              </a:extLst>
            </p:cNvPr>
            <p:cNvSpPr/>
            <p:nvPr/>
          </p:nvSpPr>
          <p:spPr>
            <a:xfrm>
              <a:off x="687094" y="2465330"/>
              <a:ext cx="10785108" cy="2626707"/>
            </a:xfrm>
            <a:custGeom>
              <a:avLst/>
              <a:gdLst>
                <a:gd name="connsiteX0" fmla="*/ 7436427 w 10785108"/>
                <a:gd name="connsiteY0" fmla="*/ 2626707 h 2626707"/>
                <a:gd name="connsiteX1" fmla="*/ 6128349 w 10785108"/>
                <a:gd name="connsiteY1" fmla="*/ 1313354 h 2626707"/>
                <a:gd name="connsiteX2" fmla="*/ 5424864 w 10785108"/>
                <a:gd name="connsiteY2" fmla="*/ 544778 h 2626707"/>
                <a:gd name="connsiteX3" fmla="*/ 4659376 w 10785108"/>
                <a:gd name="connsiteY3" fmla="*/ 1251097 h 2626707"/>
                <a:gd name="connsiteX4" fmla="*/ 4659376 w 10785108"/>
                <a:gd name="connsiteY4" fmla="*/ 1313354 h 2626707"/>
                <a:gd name="connsiteX5" fmla="*/ 3351298 w 10785108"/>
                <a:gd name="connsiteY5" fmla="*/ 2626707 h 2626707"/>
                <a:gd name="connsiteX6" fmla="*/ 2043219 w 10785108"/>
                <a:gd name="connsiteY6" fmla="*/ 1313354 h 2626707"/>
                <a:gd name="connsiteX7" fmla="*/ 1339734 w 10785108"/>
                <a:gd name="connsiteY7" fmla="*/ 544778 h 2626707"/>
                <a:gd name="connsiteX8" fmla="*/ 574246 w 10785108"/>
                <a:gd name="connsiteY8" fmla="*/ 1251097 h 2626707"/>
                <a:gd name="connsiteX9" fmla="*/ 574246 w 10785108"/>
                <a:gd name="connsiteY9" fmla="*/ 1313354 h 2626707"/>
                <a:gd name="connsiteX10" fmla="*/ 267732 w 10785108"/>
                <a:gd name="connsiteY10" fmla="*/ 1582171 h 2626707"/>
                <a:gd name="connsiteX11" fmla="*/ 0 w 10785108"/>
                <a:gd name="connsiteY11" fmla="*/ 1313354 h 2626707"/>
                <a:gd name="connsiteX12" fmla="*/ 1308079 w 10785108"/>
                <a:gd name="connsiteY12" fmla="*/ 0 h 2626707"/>
                <a:gd name="connsiteX13" fmla="*/ 2616157 w 10785108"/>
                <a:gd name="connsiteY13" fmla="*/ 1313354 h 2626707"/>
                <a:gd name="connsiteX14" fmla="*/ 3381645 w 10785108"/>
                <a:gd name="connsiteY14" fmla="*/ 2019675 h 2626707"/>
                <a:gd name="connsiteX15" fmla="*/ 4085130 w 10785108"/>
                <a:gd name="connsiteY15" fmla="*/ 1313354 h 2626707"/>
                <a:gd name="connsiteX16" fmla="*/ 5393209 w 10785108"/>
                <a:gd name="connsiteY16" fmla="*/ 0 h 2626707"/>
                <a:gd name="connsiteX17" fmla="*/ 6701287 w 10785108"/>
                <a:gd name="connsiteY17" fmla="*/ 1313354 h 2626707"/>
                <a:gd name="connsiteX18" fmla="*/ 7416806 w 10785108"/>
                <a:gd name="connsiteY18" fmla="*/ 2068532 h 2626707"/>
                <a:gd name="connsiteX19" fmla="*/ 8168951 w 10785108"/>
                <a:gd name="connsiteY19" fmla="*/ 1350127 h 2626707"/>
                <a:gd name="connsiteX20" fmla="*/ 8168951 w 10785108"/>
                <a:gd name="connsiteY20" fmla="*/ 1313354 h 2626707"/>
                <a:gd name="connsiteX21" fmla="*/ 9477030 w 10785108"/>
                <a:gd name="connsiteY21" fmla="*/ 0 h 2626707"/>
                <a:gd name="connsiteX22" fmla="*/ 10785108 w 10785108"/>
                <a:gd name="connsiteY22" fmla="*/ 1313354 h 2626707"/>
                <a:gd name="connsiteX23" fmla="*/ 10497331 w 10785108"/>
                <a:gd name="connsiteY23" fmla="*/ 1602291 h 2626707"/>
                <a:gd name="connsiteX24" fmla="*/ 10209554 w 10785108"/>
                <a:gd name="connsiteY24" fmla="*/ 1313354 h 2626707"/>
                <a:gd name="connsiteX25" fmla="*/ 9456467 w 10785108"/>
                <a:gd name="connsiteY25" fmla="*/ 596421 h 2626707"/>
                <a:gd name="connsiteX26" fmla="*/ 8744506 w 10785108"/>
                <a:gd name="connsiteY26" fmla="*/ 1273953 h 2626707"/>
                <a:gd name="connsiteX27" fmla="*/ 8744506 w 10785108"/>
                <a:gd name="connsiteY27" fmla="*/ 1312040 h 2626707"/>
                <a:gd name="connsiteX28" fmla="*/ 7437735 w 10785108"/>
                <a:gd name="connsiteY28" fmla="*/ 2626707 h 2626707"/>
                <a:gd name="connsiteX29" fmla="*/ 7436427 w 10785108"/>
                <a:gd name="connsiteY29" fmla="*/ 2626707 h 26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85108" h="2626707">
                  <a:moveTo>
                    <a:pt x="7436427" y="2626707"/>
                  </a:moveTo>
                  <a:cubicBezTo>
                    <a:pt x="6714002" y="2626707"/>
                    <a:pt x="6128349" y="2038692"/>
                    <a:pt x="6128349" y="1313354"/>
                  </a:cubicBezTo>
                  <a:cubicBezTo>
                    <a:pt x="6145472" y="906072"/>
                    <a:pt x="5830512" y="561970"/>
                    <a:pt x="5424864" y="544778"/>
                  </a:cubicBezTo>
                  <a:cubicBezTo>
                    <a:pt x="5019216" y="527586"/>
                    <a:pt x="4676499" y="843817"/>
                    <a:pt x="4659376" y="1251097"/>
                  </a:cubicBezTo>
                  <a:cubicBezTo>
                    <a:pt x="4658500" y="1271840"/>
                    <a:pt x="4658500" y="1292616"/>
                    <a:pt x="4659376" y="1313354"/>
                  </a:cubicBezTo>
                  <a:cubicBezTo>
                    <a:pt x="4659376" y="2038692"/>
                    <a:pt x="4073723" y="2626707"/>
                    <a:pt x="3351298" y="2626707"/>
                  </a:cubicBezTo>
                  <a:cubicBezTo>
                    <a:pt x="2628872" y="2626707"/>
                    <a:pt x="2043219" y="2038692"/>
                    <a:pt x="2043219" y="1313354"/>
                  </a:cubicBezTo>
                  <a:cubicBezTo>
                    <a:pt x="2060342" y="906072"/>
                    <a:pt x="1745382" y="561970"/>
                    <a:pt x="1339734" y="544778"/>
                  </a:cubicBezTo>
                  <a:cubicBezTo>
                    <a:pt x="934090" y="527586"/>
                    <a:pt x="591369" y="843817"/>
                    <a:pt x="574246" y="1251097"/>
                  </a:cubicBezTo>
                  <a:cubicBezTo>
                    <a:pt x="573374" y="1271840"/>
                    <a:pt x="573374" y="1292616"/>
                    <a:pt x="574246" y="1313354"/>
                  </a:cubicBezTo>
                  <a:cubicBezTo>
                    <a:pt x="563537" y="1472571"/>
                    <a:pt x="426307" y="1592914"/>
                    <a:pt x="267732" y="1582171"/>
                  </a:cubicBezTo>
                  <a:cubicBezTo>
                    <a:pt x="124078" y="1572426"/>
                    <a:pt x="9702" y="1457586"/>
                    <a:pt x="0" y="1313354"/>
                  </a:cubicBezTo>
                  <a:cubicBezTo>
                    <a:pt x="0" y="588008"/>
                    <a:pt x="585646" y="0"/>
                    <a:pt x="1308079" y="0"/>
                  </a:cubicBezTo>
                  <a:cubicBezTo>
                    <a:pt x="2030504" y="0"/>
                    <a:pt x="2616157" y="588008"/>
                    <a:pt x="2616157" y="1313354"/>
                  </a:cubicBezTo>
                  <a:cubicBezTo>
                    <a:pt x="2633280" y="1720638"/>
                    <a:pt x="2975997" y="2036867"/>
                    <a:pt x="3381645" y="2019675"/>
                  </a:cubicBezTo>
                  <a:cubicBezTo>
                    <a:pt x="3763303" y="2003495"/>
                    <a:pt x="4069014" y="1696538"/>
                    <a:pt x="4085130" y="1313354"/>
                  </a:cubicBezTo>
                  <a:cubicBezTo>
                    <a:pt x="4085130" y="588008"/>
                    <a:pt x="4670783" y="0"/>
                    <a:pt x="5393209" y="0"/>
                  </a:cubicBezTo>
                  <a:cubicBezTo>
                    <a:pt x="6115634" y="0"/>
                    <a:pt x="6701287" y="588008"/>
                    <a:pt x="6701287" y="1313354"/>
                  </a:cubicBezTo>
                  <a:cubicBezTo>
                    <a:pt x="6691176" y="1720270"/>
                    <a:pt x="7011524" y="2058380"/>
                    <a:pt x="7416806" y="2068532"/>
                  </a:cubicBezTo>
                  <a:cubicBezTo>
                    <a:pt x="7822088" y="2078684"/>
                    <a:pt x="8158840" y="1757044"/>
                    <a:pt x="8168951" y="1350127"/>
                  </a:cubicBezTo>
                  <a:lnTo>
                    <a:pt x="8168951" y="1313354"/>
                  </a:lnTo>
                  <a:cubicBezTo>
                    <a:pt x="8168951" y="588008"/>
                    <a:pt x="8754591" y="0"/>
                    <a:pt x="9477030" y="0"/>
                  </a:cubicBezTo>
                  <a:cubicBezTo>
                    <a:pt x="10199456" y="0"/>
                    <a:pt x="10785108" y="588008"/>
                    <a:pt x="10785108" y="1313354"/>
                  </a:cubicBezTo>
                  <a:cubicBezTo>
                    <a:pt x="10785108" y="1472926"/>
                    <a:pt x="10656263" y="1602291"/>
                    <a:pt x="10497331" y="1602291"/>
                  </a:cubicBezTo>
                  <a:cubicBezTo>
                    <a:pt x="10338399" y="1602291"/>
                    <a:pt x="10209554" y="1472926"/>
                    <a:pt x="10209554" y="1313354"/>
                  </a:cubicBezTo>
                  <a:cubicBezTo>
                    <a:pt x="10198775" y="906579"/>
                    <a:pt x="9861605" y="585598"/>
                    <a:pt x="9456467" y="596421"/>
                  </a:cubicBezTo>
                  <a:cubicBezTo>
                    <a:pt x="9081584" y="606437"/>
                    <a:pt x="8774539" y="898635"/>
                    <a:pt x="8744506" y="1273953"/>
                  </a:cubicBezTo>
                  <a:lnTo>
                    <a:pt x="8744506" y="1312040"/>
                  </a:lnTo>
                  <a:cubicBezTo>
                    <a:pt x="8745225" y="2037379"/>
                    <a:pt x="8160161" y="2625985"/>
                    <a:pt x="7437735" y="2626707"/>
                  </a:cubicBezTo>
                  <a:cubicBezTo>
                    <a:pt x="7437304" y="2626707"/>
                    <a:pt x="7436859" y="2626707"/>
                    <a:pt x="7436427" y="2626707"/>
                  </a:cubicBezTo>
                  <a:close/>
                </a:path>
              </a:pathLst>
            </a:custGeom>
            <a:solidFill>
              <a:schemeClr val="bg2">
                <a:lumMod val="25000"/>
              </a:schemeClr>
            </a:solidFill>
            <a:ln w="130711"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0D273F8D-A5A8-0945-83E6-0A7C0FDA17F6}"/>
                </a:ext>
              </a:extLst>
            </p:cNvPr>
            <p:cNvSpPr/>
            <p:nvPr/>
          </p:nvSpPr>
          <p:spPr>
            <a:xfrm>
              <a:off x="687094" y="2465330"/>
              <a:ext cx="10785108" cy="2626707"/>
            </a:xfrm>
            <a:custGeom>
              <a:avLst/>
              <a:gdLst>
                <a:gd name="connsiteX0" fmla="*/ 7436427 w 10785108"/>
                <a:gd name="connsiteY0" fmla="*/ 2626707 h 2626707"/>
                <a:gd name="connsiteX1" fmla="*/ 6128349 w 10785108"/>
                <a:gd name="connsiteY1" fmla="*/ 1313354 h 2626707"/>
                <a:gd name="connsiteX2" fmla="*/ 5424864 w 10785108"/>
                <a:gd name="connsiteY2" fmla="*/ 544778 h 2626707"/>
                <a:gd name="connsiteX3" fmla="*/ 4659376 w 10785108"/>
                <a:gd name="connsiteY3" fmla="*/ 1251097 h 2626707"/>
                <a:gd name="connsiteX4" fmla="*/ 4659376 w 10785108"/>
                <a:gd name="connsiteY4" fmla="*/ 1313354 h 2626707"/>
                <a:gd name="connsiteX5" fmla="*/ 3351298 w 10785108"/>
                <a:gd name="connsiteY5" fmla="*/ 2626707 h 2626707"/>
                <a:gd name="connsiteX6" fmla="*/ 2043219 w 10785108"/>
                <a:gd name="connsiteY6" fmla="*/ 1313354 h 2626707"/>
                <a:gd name="connsiteX7" fmla="*/ 1339734 w 10785108"/>
                <a:gd name="connsiteY7" fmla="*/ 544778 h 2626707"/>
                <a:gd name="connsiteX8" fmla="*/ 574246 w 10785108"/>
                <a:gd name="connsiteY8" fmla="*/ 1251097 h 2626707"/>
                <a:gd name="connsiteX9" fmla="*/ 574246 w 10785108"/>
                <a:gd name="connsiteY9" fmla="*/ 1313354 h 2626707"/>
                <a:gd name="connsiteX10" fmla="*/ 267732 w 10785108"/>
                <a:gd name="connsiteY10" fmla="*/ 1582171 h 2626707"/>
                <a:gd name="connsiteX11" fmla="*/ 0 w 10785108"/>
                <a:gd name="connsiteY11" fmla="*/ 1313354 h 2626707"/>
                <a:gd name="connsiteX12" fmla="*/ 1308079 w 10785108"/>
                <a:gd name="connsiteY12" fmla="*/ 0 h 2626707"/>
                <a:gd name="connsiteX13" fmla="*/ 2616157 w 10785108"/>
                <a:gd name="connsiteY13" fmla="*/ 1313354 h 2626707"/>
                <a:gd name="connsiteX14" fmla="*/ 3381645 w 10785108"/>
                <a:gd name="connsiteY14" fmla="*/ 2019675 h 2626707"/>
                <a:gd name="connsiteX15" fmla="*/ 4085130 w 10785108"/>
                <a:gd name="connsiteY15" fmla="*/ 1313354 h 2626707"/>
                <a:gd name="connsiteX16" fmla="*/ 5393209 w 10785108"/>
                <a:gd name="connsiteY16" fmla="*/ 0 h 2626707"/>
                <a:gd name="connsiteX17" fmla="*/ 6701287 w 10785108"/>
                <a:gd name="connsiteY17" fmla="*/ 1313354 h 2626707"/>
                <a:gd name="connsiteX18" fmla="*/ 7416806 w 10785108"/>
                <a:gd name="connsiteY18" fmla="*/ 2068532 h 2626707"/>
                <a:gd name="connsiteX19" fmla="*/ 8168951 w 10785108"/>
                <a:gd name="connsiteY19" fmla="*/ 1350127 h 2626707"/>
                <a:gd name="connsiteX20" fmla="*/ 8168951 w 10785108"/>
                <a:gd name="connsiteY20" fmla="*/ 1313354 h 2626707"/>
                <a:gd name="connsiteX21" fmla="*/ 9477030 w 10785108"/>
                <a:gd name="connsiteY21" fmla="*/ 0 h 2626707"/>
                <a:gd name="connsiteX22" fmla="*/ 10785108 w 10785108"/>
                <a:gd name="connsiteY22" fmla="*/ 1313354 h 2626707"/>
                <a:gd name="connsiteX23" fmla="*/ 10497331 w 10785108"/>
                <a:gd name="connsiteY23" fmla="*/ 1602291 h 2626707"/>
                <a:gd name="connsiteX24" fmla="*/ 10209554 w 10785108"/>
                <a:gd name="connsiteY24" fmla="*/ 1313354 h 2626707"/>
                <a:gd name="connsiteX25" fmla="*/ 9456467 w 10785108"/>
                <a:gd name="connsiteY25" fmla="*/ 596421 h 2626707"/>
                <a:gd name="connsiteX26" fmla="*/ 8744506 w 10785108"/>
                <a:gd name="connsiteY26" fmla="*/ 1273953 h 2626707"/>
                <a:gd name="connsiteX27" fmla="*/ 8744506 w 10785108"/>
                <a:gd name="connsiteY27" fmla="*/ 1312040 h 2626707"/>
                <a:gd name="connsiteX28" fmla="*/ 7437735 w 10785108"/>
                <a:gd name="connsiteY28" fmla="*/ 2626707 h 2626707"/>
                <a:gd name="connsiteX29" fmla="*/ 7436427 w 10785108"/>
                <a:gd name="connsiteY29" fmla="*/ 2626707 h 26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85108" h="2626707">
                  <a:moveTo>
                    <a:pt x="7436427" y="2626707"/>
                  </a:moveTo>
                  <a:cubicBezTo>
                    <a:pt x="6714002" y="2626707"/>
                    <a:pt x="6128349" y="2038692"/>
                    <a:pt x="6128349" y="1313354"/>
                  </a:cubicBezTo>
                  <a:cubicBezTo>
                    <a:pt x="6145472" y="906072"/>
                    <a:pt x="5830512" y="561970"/>
                    <a:pt x="5424864" y="544778"/>
                  </a:cubicBezTo>
                  <a:cubicBezTo>
                    <a:pt x="5019216" y="527586"/>
                    <a:pt x="4676499" y="843817"/>
                    <a:pt x="4659376" y="1251097"/>
                  </a:cubicBezTo>
                  <a:cubicBezTo>
                    <a:pt x="4658500" y="1271840"/>
                    <a:pt x="4658500" y="1292616"/>
                    <a:pt x="4659376" y="1313354"/>
                  </a:cubicBezTo>
                  <a:cubicBezTo>
                    <a:pt x="4659376" y="2038692"/>
                    <a:pt x="4073723" y="2626707"/>
                    <a:pt x="3351298" y="2626707"/>
                  </a:cubicBezTo>
                  <a:cubicBezTo>
                    <a:pt x="2628872" y="2626707"/>
                    <a:pt x="2043219" y="2038692"/>
                    <a:pt x="2043219" y="1313354"/>
                  </a:cubicBezTo>
                  <a:cubicBezTo>
                    <a:pt x="2060342" y="906072"/>
                    <a:pt x="1745382" y="561970"/>
                    <a:pt x="1339734" y="544778"/>
                  </a:cubicBezTo>
                  <a:cubicBezTo>
                    <a:pt x="934090" y="527586"/>
                    <a:pt x="591369" y="843817"/>
                    <a:pt x="574246" y="1251097"/>
                  </a:cubicBezTo>
                  <a:cubicBezTo>
                    <a:pt x="573374" y="1271840"/>
                    <a:pt x="573374" y="1292616"/>
                    <a:pt x="574246" y="1313354"/>
                  </a:cubicBezTo>
                  <a:cubicBezTo>
                    <a:pt x="563537" y="1472571"/>
                    <a:pt x="426307" y="1592914"/>
                    <a:pt x="267732" y="1582171"/>
                  </a:cubicBezTo>
                  <a:cubicBezTo>
                    <a:pt x="124078" y="1572426"/>
                    <a:pt x="9702" y="1457586"/>
                    <a:pt x="0" y="1313354"/>
                  </a:cubicBezTo>
                  <a:cubicBezTo>
                    <a:pt x="0" y="588008"/>
                    <a:pt x="585646" y="0"/>
                    <a:pt x="1308079" y="0"/>
                  </a:cubicBezTo>
                  <a:cubicBezTo>
                    <a:pt x="2030504" y="0"/>
                    <a:pt x="2616157" y="588008"/>
                    <a:pt x="2616157" y="1313354"/>
                  </a:cubicBezTo>
                  <a:cubicBezTo>
                    <a:pt x="2633280" y="1720638"/>
                    <a:pt x="2975997" y="2036867"/>
                    <a:pt x="3381645" y="2019675"/>
                  </a:cubicBezTo>
                  <a:cubicBezTo>
                    <a:pt x="3763303" y="2003495"/>
                    <a:pt x="4069014" y="1696538"/>
                    <a:pt x="4085130" y="1313354"/>
                  </a:cubicBezTo>
                  <a:cubicBezTo>
                    <a:pt x="4085130" y="588008"/>
                    <a:pt x="4670783" y="0"/>
                    <a:pt x="5393209" y="0"/>
                  </a:cubicBezTo>
                  <a:cubicBezTo>
                    <a:pt x="6115634" y="0"/>
                    <a:pt x="6701287" y="588008"/>
                    <a:pt x="6701287" y="1313354"/>
                  </a:cubicBezTo>
                  <a:cubicBezTo>
                    <a:pt x="6691176" y="1720270"/>
                    <a:pt x="7011524" y="2058380"/>
                    <a:pt x="7416806" y="2068532"/>
                  </a:cubicBezTo>
                  <a:cubicBezTo>
                    <a:pt x="7822088" y="2078684"/>
                    <a:pt x="8158840" y="1757044"/>
                    <a:pt x="8168951" y="1350127"/>
                  </a:cubicBezTo>
                  <a:lnTo>
                    <a:pt x="8168951" y="1313354"/>
                  </a:lnTo>
                  <a:cubicBezTo>
                    <a:pt x="8168951" y="588008"/>
                    <a:pt x="8754591" y="0"/>
                    <a:pt x="9477030" y="0"/>
                  </a:cubicBezTo>
                  <a:cubicBezTo>
                    <a:pt x="10199456" y="0"/>
                    <a:pt x="10785108" y="588008"/>
                    <a:pt x="10785108" y="1313354"/>
                  </a:cubicBezTo>
                  <a:cubicBezTo>
                    <a:pt x="10785108" y="1472926"/>
                    <a:pt x="10656263" y="1602291"/>
                    <a:pt x="10497331" y="1602291"/>
                  </a:cubicBezTo>
                  <a:cubicBezTo>
                    <a:pt x="10338399" y="1602291"/>
                    <a:pt x="10209554" y="1472926"/>
                    <a:pt x="10209554" y="1313354"/>
                  </a:cubicBezTo>
                  <a:cubicBezTo>
                    <a:pt x="10198775" y="906579"/>
                    <a:pt x="9861605" y="585598"/>
                    <a:pt x="9456467" y="596421"/>
                  </a:cubicBezTo>
                  <a:cubicBezTo>
                    <a:pt x="9081584" y="606437"/>
                    <a:pt x="8774539" y="898635"/>
                    <a:pt x="8744506" y="1273953"/>
                  </a:cubicBezTo>
                  <a:lnTo>
                    <a:pt x="8744506" y="1312040"/>
                  </a:lnTo>
                  <a:cubicBezTo>
                    <a:pt x="8745225" y="2037379"/>
                    <a:pt x="8160161" y="2625985"/>
                    <a:pt x="7437735" y="2626707"/>
                  </a:cubicBezTo>
                  <a:cubicBezTo>
                    <a:pt x="7437304" y="2626707"/>
                    <a:pt x="7436859" y="2626707"/>
                    <a:pt x="7436427" y="2626707"/>
                  </a:cubicBezTo>
                  <a:close/>
                </a:path>
              </a:pathLst>
            </a:custGeom>
            <a:noFill/>
            <a:ln w="37906" cap="flat">
              <a:solidFill>
                <a:srgbClr val="F7F7F7"/>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593E3E99-A689-564E-A505-7E11D2D87D25}"/>
                </a:ext>
              </a:extLst>
            </p:cNvPr>
            <p:cNvSpPr/>
            <p:nvPr/>
          </p:nvSpPr>
          <p:spPr>
            <a:xfrm>
              <a:off x="955250" y="3693314"/>
              <a:ext cx="37990" cy="102442"/>
            </a:xfrm>
            <a:custGeom>
              <a:avLst/>
              <a:gdLst>
                <a:gd name="connsiteX0" fmla="*/ 18313 w 37990"/>
                <a:gd name="connsiteY0" fmla="*/ 102442 h 102442"/>
                <a:gd name="connsiteX1" fmla="*/ 0 w 37990"/>
                <a:gd name="connsiteY1" fmla="*/ 84055 h 102442"/>
                <a:gd name="connsiteX2" fmla="*/ 0 w 37990"/>
                <a:gd name="connsiteY2" fmla="*/ 18388 h 102442"/>
                <a:gd name="connsiteX3" fmla="*/ 20929 w 37990"/>
                <a:gd name="connsiteY3" fmla="*/ 1 h 102442"/>
                <a:gd name="connsiteX4" fmla="*/ 37934 w 37990"/>
                <a:gd name="connsiteY4" fmla="*/ 21014 h 102442"/>
                <a:gd name="connsiteX5" fmla="*/ 37934 w 37990"/>
                <a:gd name="connsiteY5" fmla="*/ 84055 h 102442"/>
                <a:gd name="connsiteX6" fmla="*/ 18313 w 37990"/>
                <a:gd name="connsiteY6" fmla="*/ 102442 h 10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90" h="102442">
                  <a:moveTo>
                    <a:pt x="18313" y="102442"/>
                  </a:moveTo>
                  <a:cubicBezTo>
                    <a:pt x="8199" y="102442"/>
                    <a:pt x="0" y="94207"/>
                    <a:pt x="0" y="84055"/>
                  </a:cubicBezTo>
                  <a:cubicBezTo>
                    <a:pt x="0" y="61728"/>
                    <a:pt x="0" y="39401"/>
                    <a:pt x="0" y="18388"/>
                  </a:cubicBezTo>
                  <a:cubicBezTo>
                    <a:pt x="1326" y="7818"/>
                    <a:pt x="10319" y="-84"/>
                    <a:pt x="20929" y="1"/>
                  </a:cubicBezTo>
                  <a:cubicBezTo>
                    <a:pt x="31253" y="1365"/>
                    <a:pt x="38718" y="10589"/>
                    <a:pt x="37934" y="21014"/>
                  </a:cubicBezTo>
                  <a:cubicBezTo>
                    <a:pt x="37934" y="42028"/>
                    <a:pt x="37934" y="63042"/>
                    <a:pt x="37934" y="84055"/>
                  </a:cubicBezTo>
                  <a:cubicBezTo>
                    <a:pt x="37245" y="94418"/>
                    <a:pt x="28659" y="102469"/>
                    <a:pt x="18313" y="102442"/>
                  </a:cubicBezTo>
                  <a:close/>
                </a:path>
              </a:pathLst>
            </a:custGeom>
            <a:solidFill>
              <a:srgbClr val="FFFFFF"/>
            </a:solidFill>
            <a:ln w="130711"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DDD9E108-6FF8-D14A-9C90-21E811400019}"/>
                </a:ext>
              </a:extLst>
            </p:cNvPr>
            <p:cNvSpPr/>
            <p:nvPr/>
          </p:nvSpPr>
          <p:spPr>
            <a:xfrm>
              <a:off x="976984" y="2726687"/>
              <a:ext cx="8178862" cy="2096113"/>
            </a:xfrm>
            <a:custGeom>
              <a:avLst/>
              <a:gdLst>
                <a:gd name="connsiteX0" fmla="*/ 7146537 w 8178862"/>
                <a:gd name="connsiteY0" fmla="*/ 2096113 h 2096113"/>
                <a:gd name="connsiteX1" fmla="*/ 7146537 w 8178862"/>
                <a:gd name="connsiteY1" fmla="*/ 2096113 h 2096113"/>
                <a:gd name="connsiteX2" fmla="*/ 7126916 w 8178862"/>
                <a:gd name="connsiteY2" fmla="*/ 2076412 h 2096113"/>
                <a:gd name="connsiteX3" fmla="*/ 7146537 w 8178862"/>
                <a:gd name="connsiteY3" fmla="*/ 2056712 h 2096113"/>
                <a:gd name="connsiteX4" fmla="*/ 7146537 w 8178862"/>
                <a:gd name="connsiteY4" fmla="*/ 2056712 h 2096113"/>
                <a:gd name="connsiteX5" fmla="*/ 7269496 w 8178862"/>
                <a:gd name="connsiteY5" fmla="*/ 2050145 h 2096113"/>
                <a:gd name="connsiteX6" fmla="*/ 7290374 w 8178862"/>
                <a:gd name="connsiteY6" fmla="*/ 2065538 h 2096113"/>
                <a:gd name="connsiteX7" fmla="*/ 7290426 w 8178862"/>
                <a:gd name="connsiteY7" fmla="*/ 2065905 h 2096113"/>
                <a:gd name="connsiteX8" fmla="*/ 7273421 w 8178862"/>
                <a:gd name="connsiteY8" fmla="*/ 2088232 h 2096113"/>
                <a:gd name="connsiteX9" fmla="*/ 7146537 w 8178862"/>
                <a:gd name="connsiteY9" fmla="*/ 2096113 h 2096113"/>
                <a:gd name="connsiteX10" fmla="*/ 3058791 w 8178862"/>
                <a:gd name="connsiteY10" fmla="*/ 2096113 h 2096113"/>
                <a:gd name="connsiteX11" fmla="*/ 3058791 w 8178862"/>
                <a:gd name="connsiteY11" fmla="*/ 2096113 h 2096113"/>
                <a:gd name="connsiteX12" fmla="*/ 3039170 w 8178862"/>
                <a:gd name="connsiteY12" fmla="*/ 2076412 h 2096113"/>
                <a:gd name="connsiteX13" fmla="*/ 3058791 w 8178862"/>
                <a:gd name="connsiteY13" fmla="*/ 2056712 h 2096113"/>
                <a:gd name="connsiteX14" fmla="*/ 3058791 w 8178862"/>
                <a:gd name="connsiteY14" fmla="*/ 2056712 h 2096113"/>
                <a:gd name="connsiteX15" fmla="*/ 3183059 w 8178862"/>
                <a:gd name="connsiteY15" fmla="*/ 2048832 h 2096113"/>
                <a:gd name="connsiteX16" fmla="*/ 3203988 w 8178862"/>
                <a:gd name="connsiteY16" fmla="*/ 2065905 h 2096113"/>
                <a:gd name="connsiteX17" fmla="*/ 3188657 w 8178862"/>
                <a:gd name="connsiteY17" fmla="*/ 2086867 h 2096113"/>
                <a:gd name="connsiteX18" fmla="*/ 3188291 w 8178862"/>
                <a:gd name="connsiteY18" fmla="*/ 2086919 h 2096113"/>
                <a:gd name="connsiteX19" fmla="*/ 3062715 w 8178862"/>
                <a:gd name="connsiteY19" fmla="*/ 2096113 h 2096113"/>
                <a:gd name="connsiteX20" fmla="*/ 2927983 w 8178862"/>
                <a:gd name="connsiteY20" fmla="*/ 2086919 h 2096113"/>
                <a:gd name="connsiteX21" fmla="*/ 2927983 w 8178862"/>
                <a:gd name="connsiteY21" fmla="*/ 2086919 h 2096113"/>
                <a:gd name="connsiteX22" fmla="*/ 2797175 w 8178862"/>
                <a:gd name="connsiteY22" fmla="*/ 2061965 h 2096113"/>
                <a:gd name="connsiteX23" fmla="*/ 2784095 w 8178862"/>
                <a:gd name="connsiteY23" fmla="*/ 2039638 h 2096113"/>
                <a:gd name="connsiteX24" fmla="*/ 2805508 w 8178862"/>
                <a:gd name="connsiteY24" fmla="*/ 2025021 h 2096113"/>
                <a:gd name="connsiteX25" fmla="*/ 2806332 w 8178862"/>
                <a:gd name="connsiteY25" fmla="*/ 2025191 h 2096113"/>
                <a:gd name="connsiteX26" fmla="*/ 2930599 w 8178862"/>
                <a:gd name="connsiteY26" fmla="*/ 2048832 h 2096113"/>
                <a:gd name="connsiteX27" fmla="*/ 2944544 w 8178862"/>
                <a:gd name="connsiteY27" fmla="*/ 2072919 h 2096113"/>
                <a:gd name="connsiteX28" fmla="*/ 2930599 w 8178862"/>
                <a:gd name="connsiteY28" fmla="*/ 2086919 h 2096113"/>
                <a:gd name="connsiteX29" fmla="*/ 7014421 w 8178862"/>
                <a:gd name="connsiteY29" fmla="*/ 2086919 h 2096113"/>
                <a:gd name="connsiteX30" fmla="*/ 7014421 w 8178862"/>
                <a:gd name="connsiteY30" fmla="*/ 2086919 h 2096113"/>
                <a:gd name="connsiteX31" fmla="*/ 6883613 w 8178862"/>
                <a:gd name="connsiteY31" fmla="*/ 2061965 h 2096113"/>
                <a:gd name="connsiteX32" fmla="*/ 6869225 w 8178862"/>
                <a:gd name="connsiteY32" fmla="*/ 2038325 h 2096113"/>
                <a:gd name="connsiteX33" fmla="*/ 6891331 w 8178862"/>
                <a:gd name="connsiteY33" fmla="*/ 2024784 h 2096113"/>
                <a:gd name="connsiteX34" fmla="*/ 6892770 w 8178862"/>
                <a:gd name="connsiteY34" fmla="*/ 2025191 h 2096113"/>
                <a:gd name="connsiteX35" fmla="*/ 7015729 w 8178862"/>
                <a:gd name="connsiteY35" fmla="*/ 2048832 h 2096113"/>
                <a:gd name="connsiteX36" fmla="*/ 7032734 w 8178862"/>
                <a:gd name="connsiteY36" fmla="*/ 2069845 h 2096113"/>
                <a:gd name="connsiteX37" fmla="*/ 7015729 w 8178862"/>
                <a:gd name="connsiteY37" fmla="*/ 2086919 h 2096113"/>
                <a:gd name="connsiteX38" fmla="*/ 7408153 w 8178862"/>
                <a:gd name="connsiteY38" fmla="*/ 2064592 h 2096113"/>
                <a:gd name="connsiteX39" fmla="*/ 7389840 w 8178862"/>
                <a:gd name="connsiteY39" fmla="*/ 2050145 h 2096113"/>
                <a:gd name="connsiteX40" fmla="*/ 7401482 w 8178862"/>
                <a:gd name="connsiteY40" fmla="*/ 2026912 h 2096113"/>
                <a:gd name="connsiteX41" fmla="*/ 7402920 w 8178862"/>
                <a:gd name="connsiteY41" fmla="*/ 2026505 h 2096113"/>
                <a:gd name="connsiteX42" fmla="*/ 7523264 w 8178862"/>
                <a:gd name="connsiteY42" fmla="*/ 1988417 h 2096113"/>
                <a:gd name="connsiteX43" fmla="*/ 7547542 w 8178862"/>
                <a:gd name="connsiteY43" fmla="*/ 1997493 h 2096113"/>
                <a:gd name="connsiteX44" fmla="*/ 7548117 w 8178862"/>
                <a:gd name="connsiteY44" fmla="*/ 1998924 h 2096113"/>
                <a:gd name="connsiteX45" fmla="*/ 7537653 w 8178862"/>
                <a:gd name="connsiteY45" fmla="*/ 2023878 h 2096113"/>
                <a:gd name="connsiteX46" fmla="*/ 7406845 w 8178862"/>
                <a:gd name="connsiteY46" fmla="*/ 2063279 h 2096113"/>
                <a:gd name="connsiteX47" fmla="*/ 3321715 w 8178862"/>
                <a:gd name="connsiteY47" fmla="*/ 2064592 h 2096113"/>
                <a:gd name="connsiteX48" fmla="*/ 3303402 w 8178862"/>
                <a:gd name="connsiteY48" fmla="*/ 2050145 h 2096113"/>
                <a:gd name="connsiteX49" fmla="*/ 3316967 w 8178862"/>
                <a:gd name="connsiteY49" fmla="*/ 2027989 h 2096113"/>
                <a:gd name="connsiteX50" fmla="*/ 3317791 w 8178862"/>
                <a:gd name="connsiteY50" fmla="*/ 2027818 h 2096113"/>
                <a:gd name="connsiteX51" fmla="*/ 3436826 w 8178862"/>
                <a:gd name="connsiteY51" fmla="*/ 1988417 h 2096113"/>
                <a:gd name="connsiteX52" fmla="*/ 3461679 w 8178862"/>
                <a:gd name="connsiteY52" fmla="*/ 1998924 h 2096113"/>
                <a:gd name="connsiteX53" fmla="*/ 3452641 w 8178862"/>
                <a:gd name="connsiteY53" fmla="*/ 2023287 h 2096113"/>
                <a:gd name="connsiteX54" fmla="*/ 3451215 w 8178862"/>
                <a:gd name="connsiteY54" fmla="*/ 2023878 h 2096113"/>
                <a:gd name="connsiteX55" fmla="*/ 3326947 w 8178862"/>
                <a:gd name="connsiteY55" fmla="*/ 2064592 h 2096113"/>
                <a:gd name="connsiteX56" fmla="*/ 2691221 w 8178862"/>
                <a:gd name="connsiteY56" fmla="*/ 2023878 h 2096113"/>
                <a:gd name="connsiteX57" fmla="*/ 2684681 w 8178862"/>
                <a:gd name="connsiteY57" fmla="*/ 2023878 h 2096113"/>
                <a:gd name="connsiteX58" fmla="*/ 2566953 w 8178862"/>
                <a:gd name="connsiteY58" fmla="*/ 1968717 h 2096113"/>
                <a:gd name="connsiteX59" fmla="*/ 2563788 w 8178862"/>
                <a:gd name="connsiteY59" fmla="*/ 1941032 h 2096113"/>
                <a:gd name="connsiteX60" fmla="*/ 2585267 w 8178862"/>
                <a:gd name="connsiteY60" fmla="*/ 1934570 h 2096113"/>
                <a:gd name="connsiteX61" fmla="*/ 2699069 w 8178862"/>
                <a:gd name="connsiteY61" fmla="*/ 1988417 h 2096113"/>
                <a:gd name="connsiteX62" fmla="*/ 2709534 w 8178862"/>
                <a:gd name="connsiteY62" fmla="*/ 2013371 h 2096113"/>
                <a:gd name="connsiteX63" fmla="*/ 2685439 w 8178862"/>
                <a:gd name="connsiteY63" fmla="*/ 2022919 h 2096113"/>
                <a:gd name="connsiteX64" fmla="*/ 2684681 w 8178862"/>
                <a:gd name="connsiteY64" fmla="*/ 2022565 h 2096113"/>
                <a:gd name="connsiteX65" fmla="*/ 6777659 w 8178862"/>
                <a:gd name="connsiteY65" fmla="*/ 2023878 h 2096113"/>
                <a:gd name="connsiteX66" fmla="*/ 6771119 w 8178862"/>
                <a:gd name="connsiteY66" fmla="*/ 2023878 h 2096113"/>
                <a:gd name="connsiteX67" fmla="*/ 6652084 w 8178862"/>
                <a:gd name="connsiteY67" fmla="*/ 1967404 h 2096113"/>
                <a:gd name="connsiteX68" fmla="*/ 6645543 w 8178862"/>
                <a:gd name="connsiteY68" fmla="*/ 1941137 h 2096113"/>
                <a:gd name="connsiteX69" fmla="*/ 6671704 w 8178862"/>
                <a:gd name="connsiteY69" fmla="*/ 1933257 h 2096113"/>
                <a:gd name="connsiteX70" fmla="*/ 6785508 w 8178862"/>
                <a:gd name="connsiteY70" fmla="*/ 1988417 h 2096113"/>
                <a:gd name="connsiteX71" fmla="*/ 6795972 w 8178862"/>
                <a:gd name="connsiteY71" fmla="*/ 2013371 h 2096113"/>
                <a:gd name="connsiteX72" fmla="*/ 6771119 w 8178862"/>
                <a:gd name="connsiteY72" fmla="*/ 2022565 h 2096113"/>
                <a:gd name="connsiteX73" fmla="*/ 7646223 w 8178862"/>
                <a:gd name="connsiteY73" fmla="*/ 1971344 h 2096113"/>
                <a:gd name="connsiteX74" fmla="*/ 7629218 w 8178862"/>
                <a:gd name="connsiteY74" fmla="*/ 1962151 h 2096113"/>
                <a:gd name="connsiteX75" fmla="*/ 7637067 w 8178862"/>
                <a:gd name="connsiteY75" fmla="*/ 1935883 h 2096113"/>
                <a:gd name="connsiteX76" fmla="*/ 7744329 w 8178862"/>
                <a:gd name="connsiteY76" fmla="*/ 1867589 h 2096113"/>
                <a:gd name="connsiteX77" fmla="*/ 7770491 w 8178862"/>
                <a:gd name="connsiteY77" fmla="*/ 1867589 h 2096113"/>
                <a:gd name="connsiteX78" fmla="*/ 7770752 w 8178862"/>
                <a:gd name="connsiteY78" fmla="*/ 1893593 h 2096113"/>
                <a:gd name="connsiteX79" fmla="*/ 7770491 w 8178862"/>
                <a:gd name="connsiteY79" fmla="*/ 1893856 h 2096113"/>
                <a:gd name="connsiteX80" fmla="*/ 7659304 w 8178862"/>
                <a:gd name="connsiteY80" fmla="*/ 1963464 h 2096113"/>
                <a:gd name="connsiteX81" fmla="*/ 7650736 w 8178862"/>
                <a:gd name="connsiteY81" fmla="*/ 1975586 h 2096113"/>
                <a:gd name="connsiteX82" fmla="*/ 7639683 w 8178862"/>
                <a:gd name="connsiteY82" fmla="*/ 1970031 h 2096113"/>
                <a:gd name="connsiteX83" fmla="*/ 3561093 w 8178862"/>
                <a:gd name="connsiteY83" fmla="*/ 1971344 h 2096113"/>
                <a:gd name="connsiteX84" fmla="*/ 3544088 w 8178862"/>
                <a:gd name="connsiteY84" fmla="*/ 1960837 h 2096113"/>
                <a:gd name="connsiteX85" fmla="*/ 3550629 w 8178862"/>
                <a:gd name="connsiteY85" fmla="*/ 1934570 h 2096113"/>
                <a:gd name="connsiteX86" fmla="*/ 3657891 w 8178862"/>
                <a:gd name="connsiteY86" fmla="*/ 1867589 h 2096113"/>
                <a:gd name="connsiteX87" fmla="*/ 3684053 w 8178862"/>
                <a:gd name="connsiteY87" fmla="*/ 1871529 h 2096113"/>
                <a:gd name="connsiteX88" fmla="*/ 3680128 w 8178862"/>
                <a:gd name="connsiteY88" fmla="*/ 1897796 h 2096113"/>
                <a:gd name="connsiteX89" fmla="*/ 3570250 w 8178862"/>
                <a:gd name="connsiteY89" fmla="*/ 1968717 h 2096113"/>
                <a:gd name="connsiteX90" fmla="*/ 2467539 w 8178862"/>
                <a:gd name="connsiteY90" fmla="*/ 1900423 h 2096113"/>
                <a:gd name="connsiteX91" fmla="*/ 2457075 w 8178862"/>
                <a:gd name="connsiteY91" fmla="*/ 1900423 h 2096113"/>
                <a:gd name="connsiteX92" fmla="*/ 2356353 w 8178862"/>
                <a:gd name="connsiteY92" fmla="*/ 1816368 h 2096113"/>
                <a:gd name="connsiteX93" fmla="*/ 2354142 w 8178862"/>
                <a:gd name="connsiteY93" fmla="*/ 1792321 h 2096113"/>
                <a:gd name="connsiteX94" fmla="*/ 2356353 w 8178862"/>
                <a:gd name="connsiteY94" fmla="*/ 1790101 h 2096113"/>
                <a:gd name="connsiteX95" fmla="*/ 2383823 w 8178862"/>
                <a:gd name="connsiteY95" fmla="*/ 1790101 h 2096113"/>
                <a:gd name="connsiteX96" fmla="*/ 2480620 w 8178862"/>
                <a:gd name="connsiteY96" fmla="*/ 1870216 h 2096113"/>
                <a:gd name="connsiteX97" fmla="*/ 2480620 w 8178862"/>
                <a:gd name="connsiteY97" fmla="*/ 1897796 h 2096113"/>
                <a:gd name="connsiteX98" fmla="*/ 2460999 w 8178862"/>
                <a:gd name="connsiteY98" fmla="*/ 1899110 h 2096113"/>
                <a:gd name="connsiteX99" fmla="*/ 6553978 w 8178862"/>
                <a:gd name="connsiteY99" fmla="*/ 1900423 h 2096113"/>
                <a:gd name="connsiteX100" fmla="*/ 6542205 w 8178862"/>
                <a:gd name="connsiteY100" fmla="*/ 1900423 h 2096113"/>
                <a:gd name="connsiteX101" fmla="*/ 6442791 w 8178862"/>
                <a:gd name="connsiteY101" fmla="*/ 1816368 h 2096113"/>
                <a:gd name="connsiteX102" fmla="*/ 6441169 w 8178862"/>
                <a:gd name="connsiteY102" fmla="*/ 1790416 h 2096113"/>
                <a:gd name="connsiteX103" fmla="*/ 6442791 w 8178862"/>
                <a:gd name="connsiteY103" fmla="*/ 1788788 h 2096113"/>
                <a:gd name="connsiteX104" fmla="*/ 6470261 w 8178862"/>
                <a:gd name="connsiteY104" fmla="*/ 1788788 h 2096113"/>
                <a:gd name="connsiteX105" fmla="*/ 6567058 w 8178862"/>
                <a:gd name="connsiteY105" fmla="*/ 1870216 h 2096113"/>
                <a:gd name="connsiteX106" fmla="*/ 6567320 w 8178862"/>
                <a:gd name="connsiteY106" fmla="*/ 1896220 h 2096113"/>
                <a:gd name="connsiteX107" fmla="*/ 6567058 w 8178862"/>
                <a:gd name="connsiteY107" fmla="*/ 1896483 h 2096113"/>
                <a:gd name="connsiteX108" fmla="*/ 6547437 w 8178862"/>
                <a:gd name="connsiteY108" fmla="*/ 1897796 h 2096113"/>
                <a:gd name="connsiteX109" fmla="*/ 7847667 w 8178862"/>
                <a:gd name="connsiteY109" fmla="*/ 1817682 h 2096113"/>
                <a:gd name="connsiteX110" fmla="*/ 7833278 w 8178862"/>
                <a:gd name="connsiteY110" fmla="*/ 1817682 h 2096113"/>
                <a:gd name="connsiteX111" fmla="*/ 7833278 w 8178862"/>
                <a:gd name="connsiteY111" fmla="*/ 1790101 h 2096113"/>
                <a:gd name="connsiteX112" fmla="*/ 7919612 w 8178862"/>
                <a:gd name="connsiteY112" fmla="*/ 1698166 h 2096113"/>
                <a:gd name="connsiteX113" fmla="*/ 7946807 w 8178862"/>
                <a:gd name="connsiteY113" fmla="*/ 1692611 h 2096113"/>
                <a:gd name="connsiteX114" fmla="*/ 7952327 w 8178862"/>
                <a:gd name="connsiteY114" fmla="*/ 1719916 h 2096113"/>
                <a:gd name="connsiteX115" fmla="*/ 7949697 w 8178862"/>
                <a:gd name="connsiteY115" fmla="*/ 1723120 h 2096113"/>
                <a:gd name="connsiteX116" fmla="*/ 7859440 w 8178862"/>
                <a:gd name="connsiteY116" fmla="*/ 1818995 h 2096113"/>
                <a:gd name="connsiteX117" fmla="*/ 7847667 w 8178862"/>
                <a:gd name="connsiteY117" fmla="*/ 1817682 h 2096113"/>
                <a:gd name="connsiteX118" fmla="*/ 3761229 w 8178862"/>
                <a:gd name="connsiteY118" fmla="*/ 1817682 h 2096113"/>
                <a:gd name="connsiteX119" fmla="*/ 3745532 w 8178862"/>
                <a:gd name="connsiteY119" fmla="*/ 1817682 h 2096113"/>
                <a:gd name="connsiteX120" fmla="*/ 3745532 w 8178862"/>
                <a:gd name="connsiteY120" fmla="*/ 1790101 h 2096113"/>
                <a:gd name="connsiteX121" fmla="*/ 3831866 w 8178862"/>
                <a:gd name="connsiteY121" fmla="*/ 1698166 h 2096113"/>
                <a:gd name="connsiteX122" fmla="*/ 3859610 w 8178862"/>
                <a:gd name="connsiteY122" fmla="*/ 1698469 h 2096113"/>
                <a:gd name="connsiteX123" fmla="*/ 3861951 w 8178862"/>
                <a:gd name="connsiteY123" fmla="*/ 1723120 h 2096113"/>
                <a:gd name="connsiteX124" fmla="*/ 3771694 w 8178862"/>
                <a:gd name="connsiteY124" fmla="*/ 1818995 h 2096113"/>
                <a:gd name="connsiteX125" fmla="*/ 3761229 w 8178862"/>
                <a:gd name="connsiteY125" fmla="*/ 1817682 h 2096113"/>
                <a:gd name="connsiteX126" fmla="*/ 2275252 w 8178862"/>
                <a:gd name="connsiteY126" fmla="*/ 1721807 h 2096113"/>
                <a:gd name="connsiteX127" fmla="*/ 2259555 w 8178862"/>
                <a:gd name="connsiteY127" fmla="*/ 1713927 h 2096113"/>
                <a:gd name="connsiteX128" fmla="*/ 2183686 w 8178862"/>
                <a:gd name="connsiteY128" fmla="*/ 1607545 h 2096113"/>
                <a:gd name="connsiteX129" fmla="*/ 2183425 w 8178862"/>
                <a:gd name="connsiteY129" fmla="*/ 1581541 h 2096113"/>
                <a:gd name="connsiteX130" fmla="*/ 2183686 w 8178862"/>
                <a:gd name="connsiteY130" fmla="*/ 1581278 h 2096113"/>
                <a:gd name="connsiteX131" fmla="*/ 2209848 w 8178862"/>
                <a:gd name="connsiteY131" fmla="*/ 1581278 h 2096113"/>
                <a:gd name="connsiteX132" fmla="*/ 2284409 w 8178862"/>
                <a:gd name="connsiteY132" fmla="*/ 1683719 h 2096113"/>
                <a:gd name="connsiteX133" fmla="*/ 2284670 w 8178862"/>
                <a:gd name="connsiteY133" fmla="*/ 1709724 h 2096113"/>
                <a:gd name="connsiteX134" fmla="*/ 2284409 w 8178862"/>
                <a:gd name="connsiteY134" fmla="*/ 1709987 h 2096113"/>
                <a:gd name="connsiteX135" fmla="*/ 2275252 w 8178862"/>
                <a:gd name="connsiteY135" fmla="*/ 1723120 h 2096113"/>
                <a:gd name="connsiteX136" fmla="*/ 6361690 w 8178862"/>
                <a:gd name="connsiteY136" fmla="*/ 1721807 h 2096113"/>
                <a:gd name="connsiteX137" fmla="*/ 6345993 w 8178862"/>
                <a:gd name="connsiteY137" fmla="*/ 1721807 h 2096113"/>
                <a:gd name="connsiteX138" fmla="*/ 6270124 w 8178862"/>
                <a:gd name="connsiteY138" fmla="*/ 1615425 h 2096113"/>
                <a:gd name="connsiteX139" fmla="*/ 6269863 w 8178862"/>
                <a:gd name="connsiteY139" fmla="*/ 1589421 h 2096113"/>
                <a:gd name="connsiteX140" fmla="*/ 6270124 w 8178862"/>
                <a:gd name="connsiteY140" fmla="*/ 1589158 h 2096113"/>
                <a:gd name="connsiteX141" fmla="*/ 6297594 w 8178862"/>
                <a:gd name="connsiteY141" fmla="*/ 1595725 h 2096113"/>
                <a:gd name="connsiteX142" fmla="*/ 6370846 w 8178862"/>
                <a:gd name="connsiteY142" fmla="*/ 1698166 h 2096113"/>
                <a:gd name="connsiteX143" fmla="*/ 6371108 w 8178862"/>
                <a:gd name="connsiteY143" fmla="*/ 1724171 h 2096113"/>
                <a:gd name="connsiteX144" fmla="*/ 6370846 w 8178862"/>
                <a:gd name="connsiteY144" fmla="*/ 1724433 h 2096113"/>
                <a:gd name="connsiteX145" fmla="*/ 8011177 w 8178862"/>
                <a:gd name="connsiteY145" fmla="*/ 1623305 h 2096113"/>
                <a:gd name="connsiteX146" fmla="*/ 8000712 w 8178862"/>
                <a:gd name="connsiteY146" fmla="*/ 1623305 h 2096113"/>
                <a:gd name="connsiteX147" fmla="*/ 8000712 w 8178862"/>
                <a:gd name="connsiteY147" fmla="*/ 1597038 h 2096113"/>
                <a:gd name="connsiteX148" fmla="*/ 8062192 w 8178862"/>
                <a:gd name="connsiteY148" fmla="*/ 1486716 h 2096113"/>
                <a:gd name="connsiteX149" fmla="*/ 8087046 w 8178862"/>
                <a:gd name="connsiteY149" fmla="*/ 1477523 h 2096113"/>
                <a:gd name="connsiteX150" fmla="*/ 8096202 w 8178862"/>
                <a:gd name="connsiteY150" fmla="*/ 1502477 h 2096113"/>
                <a:gd name="connsiteX151" fmla="*/ 8033414 w 8178862"/>
                <a:gd name="connsiteY151" fmla="*/ 1616739 h 2096113"/>
                <a:gd name="connsiteX152" fmla="*/ 8011177 w 8178862"/>
                <a:gd name="connsiteY152" fmla="*/ 1621992 h 2096113"/>
                <a:gd name="connsiteX153" fmla="*/ 3924739 w 8178862"/>
                <a:gd name="connsiteY153" fmla="*/ 1623305 h 2096113"/>
                <a:gd name="connsiteX154" fmla="*/ 3914275 w 8178862"/>
                <a:gd name="connsiteY154" fmla="*/ 1623305 h 2096113"/>
                <a:gd name="connsiteX155" fmla="*/ 3914275 w 8178862"/>
                <a:gd name="connsiteY155" fmla="*/ 1595725 h 2096113"/>
                <a:gd name="connsiteX156" fmla="*/ 3974446 w 8178862"/>
                <a:gd name="connsiteY156" fmla="*/ 1485403 h 2096113"/>
                <a:gd name="connsiteX157" fmla="*/ 4001039 w 8178862"/>
                <a:gd name="connsiteY157" fmla="*/ 1477444 h 2096113"/>
                <a:gd name="connsiteX158" fmla="*/ 4009764 w 8178862"/>
                <a:gd name="connsiteY158" fmla="*/ 1502477 h 2096113"/>
                <a:gd name="connsiteX159" fmla="*/ 3946977 w 8178862"/>
                <a:gd name="connsiteY159" fmla="*/ 1616739 h 2096113"/>
                <a:gd name="connsiteX160" fmla="*/ 3924739 w 8178862"/>
                <a:gd name="connsiteY160" fmla="*/ 1620679 h 2096113"/>
                <a:gd name="connsiteX161" fmla="*/ 2137904 w 8178862"/>
                <a:gd name="connsiteY161" fmla="*/ 1507730 h 2096113"/>
                <a:gd name="connsiteX162" fmla="*/ 2119591 w 8178862"/>
                <a:gd name="connsiteY162" fmla="*/ 1497223 h 2096113"/>
                <a:gd name="connsiteX163" fmla="*/ 2072500 w 8178862"/>
                <a:gd name="connsiteY163" fmla="*/ 1375081 h 2096113"/>
                <a:gd name="connsiteX164" fmla="*/ 2082062 w 8178862"/>
                <a:gd name="connsiteY164" fmla="*/ 1350916 h 2096113"/>
                <a:gd name="connsiteX165" fmla="*/ 2084272 w 8178862"/>
                <a:gd name="connsiteY165" fmla="*/ 1350128 h 2096113"/>
                <a:gd name="connsiteX166" fmla="*/ 2109126 w 8178862"/>
                <a:gd name="connsiteY166" fmla="*/ 1363261 h 2096113"/>
                <a:gd name="connsiteX167" fmla="*/ 2154909 w 8178862"/>
                <a:gd name="connsiteY167" fmla="*/ 1480150 h 2096113"/>
                <a:gd name="connsiteX168" fmla="*/ 2145752 w 8178862"/>
                <a:gd name="connsiteY168" fmla="*/ 1506417 h 2096113"/>
                <a:gd name="connsiteX169" fmla="*/ 6224342 w 8178862"/>
                <a:gd name="connsiteY169" fmla="*/ 1507730 h 2096113"/>
                <a:gd name="connsiteX170" fmla="*/ 6207337 w 8178862"/>
                <a:gd name="connsiteY170" fmla="*/ 1495910 h 2096113"/>
                <a:gd name="connsiteX171" fmla="*/ 6158938 w 8178862"/>
                <a:gd name="connsiteY171" fmla="*/ 1373768 h 2096113"/>
                <a:gd name="connsiteX172" fmla="*/ 6172018 w 8178862"/>
                <a:gd name="connsiteY172" fmla="*/ 1350128 h 2096113"/>
                <a:gd name="connsiteX173" fmla="*/ 6195368 w 8178862"/>
                <a:gd name="connsiteY173" fmla="*/ 1361370 h 2096113"/>
                <a:gd name="connsiteX174" fmla="*/ 6195564 w 8178862"/>
                <a:gd name="connsiteY174" fmla="*/ 1361948 h 2096113"/>
                <a:gd name="connsiteX175" fmla="*/ 6241347 w 8178862"/>
                <a:gd name="connsiteY175" fmla="*/ 1480150 h 2096113"/>
                <a:gd name="connsiteX176" fmla="*/ 6234597 w 8178862"/>
                <a:gd name="connsiteY176" fmla="*/ 1505248 h 2096113"/>
                <a:gd name="connsiteX177" fmla="*/ 6232190 w 8178862"/>
                <a:gd name="connsiteY177" fmla="*/ 1506417 h 2096113"/>
                <a:gd name="connsiteX178" fmla="*/ 8121055 w 8178862"/>
                <a:gd name="connsiteY178" fmla="*/ 1393468 h 2096113"/>
                <a:gd name="connsiteX179" fmla="*/ 8121055 w 8178862"/>
                <a:gd name="connsiteY179" fmla="*/ 1393468 h 2096113"/>
                <a:gd name="connsiteX180" fmla="*/ 8108498 w 8178862"/>
                <a:gd name="connsiteY180" fmla="*/ 1370734 h 2096113"/>
                <a:gd name="connsiteX181" fmla="*/ 8109283 w 8178862"/>
                <a:gd name="connsiteY181" fmla="*/ 1368515 h 2096113"/>
                <a:gd name="connsiteX182" fmla="*/ 8140677 w 8178862"/>
                <a:gd name="connsiteY182" fmla="*/ 1246373 h 2096113"/>
                <a:gd name="connsiteX183" fmla="*/ 8162914 w 8178862"/>
                <a:gd name="connsiteY183" fmla="*/ 1230613 h 2096113"/>
                <a:gd name="connsiteX184" fmla="*/ 8178611 w 8178862"/>
                <a:gd name="connsiteY184" fmla="*/ 1254253 h 2096113"/>
                <a:gd name="connsiteX185" fmla="*/ 8144601 w 8178862"/>
                <a:gd name="connsiteY185" fmla="*/ 1385588 h 2096113"/>
                <a:gd name="connsiteX186" fmla="*/ 8121055 w 8178862"/>
                <a:gd name="connsiteY186" fmla="*/ 1389528 h 2096113"/>
                <a:gd name="connsiteX187" fmla="*/ 4034618 w 8178862"/>
                <a:gd name="connsiteY187" fmla="*/ 1393468 h 2096113"/>
                <a:gd name="connsiteX188" fmla="*/ 4028077 w 8178862"/>
                <a:gd name="connsiteY188" fmla="*/ 1393468 h 2096113"/>
                <a:gd name="connsiteX189" fmla="*/ 4016109 w 8178862"/>
                <a:gd name="connsiteY189" fmla="*/ 1370406 h 2096113"/>
                <a:gd name="connsiteX190" fmla="*/ 4016305 w 8178862"/>
                <a:gd name="connsiteY190" fmla="*/ 1369828 h 2096113"/>
                <a:gd name="connsiteX191" fmla="*/ 4047699 w 8178862"/>
                <a:gd name="connsiteY191" fmla="*/ 1247686 h 2096113"/>
                <a:gd name="connsiteX192" fmla="*/ 4066823 w 8178862"/>
                <a:gd name="connsiteY192" fmla="*/ 1227500 h 2096113"/>
                <a:gd name="connsiteX193" fmla="*/ 4086928 w 8178862"/>
                <a:gd name="connsiteY193" fmla="*/ 1246701 h 2096113"/>
                <a:gd name="connsiteX194" fmla="*/ 4085633 w 8178862"/>
                <a:gd name="connsiteY194" fmla="*/ 1254253 h 2096113"/>
                <a:gd name="connsiteX195" fmla="*/ 4052931 w 8178862"/>
                <a:gd name="connsiteY195" fmla="*/ 1385588 h 2096113"/>
                <a:gd name="connsiteX196" fmla="*/ 4034618 w 8178862"/>
                <a:gd name="connsiteY196" fmla="*/ 1388215 h 2096113"/>
                <a:gd name="connsiteX197" fmla="*/ 2058111 w 8178862"/>
                <a:gd name="connsiteY197" fmla="*/ 1262133 h 2096113"/>
                <a:gd name="connsiteX198" fmla="*/ 2039798 w 8178862"/>
                <a:gd name="connsiteY198" fmla="*/ 1246373 h 2096113"/>
                <a:gd name="connsiteX199" fmla="*/ 2024101 w 8178862"/>
                <a:gd name="connsiteY199" fmla="*/ 1115037 h 2096113"/>
                <a:gd name="connsiteX200" fmla="*/ 2041106 w 8178862"/>
                <a:gd name="connsiteY200" fmla="*/ 1094024 h 2096113"/>
                <a:gd name="connsiteX201" fmla="*/ 2062035 w 8178862"/>
                <a:gd name="connsiteY201" fmla="*/ 1112319 h 2096113"/>
                <a:gd name="connsiteX202" fmla="*/ 2062035 w 8178862"/>
                <a:gd name="connsiteY202" fmla="*/ 1112411 h 2096113"/>
                <a:gd name="connsiteX203" fmla="*/ 2077732 w 8178862"/>
                <a:gd name="connsiteY203" fmla="*/ 1243746 h 2096113"/>
                <a:gd name="connsiteX204" fmla="*/ 2062035 w 8178862"/>
                <a:gd name="connsiteY204" fmla="*/ 1266073 h 2096113"/>
                <a:gd name="connsiteX205" fmla="*/ 6145857 w 8178862"/>
                <a:gd name="connsiteY205" fmla="*/ 1262133 h 2096113"/>
                <a:gd name="connsiteX206" fmla="*/ 6127557 w 8178862"/>
                <a:gd name="connsiteY206" fmla="*/ 1246478 h 2096113"/>
                <a:gd name="connsiteX207" fmla="*/ 6127544 w 8178862"/>
                <a:gd name="connsiteY207" fmla="*/ 1246373 h 2096113"/>
                <a:gd name="connsiteX208" fmla="*/ 6111847 w 8178862"/>
                <a:gd name="connsiteY208" fmla="*/ 1115037 h 2096113"/>
                <a:gd name="connsiteX209" fmla="*/ 6126026 w 8178862"/>
                <a:gd name="connsiteY209" fmla="*/ 1095534 h 2096113"/>
                <a:gd name="connsiteX210" fmla="*/ 6128852 w 8178862"/>
                <a:gd name="connsiteY210" fmla="*/ 1095337 h 2096113"/>
                <a:gd name="connsiteX211" fmla="*/ 6149781 w 8178862"/>
                <a:gd name="connsiteY211" fmla="*/ 1113632 h 2096113"/>
                <a:gd name="connsiteX212" fmla="*/ 6149781 w 8178862"/>
                <a:gd name="connsiteY212" fmla="*/ 1113724 h 2096113"/>
                <a:gd name="connsiteX213" fmla="*/ 6165478 w 8178862"/>
                <a:gd name="connsiteY213" fmla="*/ 1245060 h 2096113"/>
                <a:gd name="connsiteX214" fmla="*/ 6149781 w 8178862"/>
                <a:gd name="connsiteY214" fmla="*/ 1267387 h 2096113"/>
                <a:gd name="connsiteX215" fmla="*/ 4083017 w 8178862"/>
                <a:gd name="connsiteY215" fmla="*/ 1139991 h 2096113"/>
                <a:gd name="connsiteX216" fmla="*/ 4083017 w 8178862"/>
                <a:gd name="connsiteY216" fmla="*/ 1139991 h 2096113"/>
                <a:gd name="connsiteX217" fmla="*/ 4064703 w 8178862"/>
                <a:gd name="connsiteY217" fmla="*/ 1118978 h 2096113"/>
                <a:gd name="connsiteX218" fmla="*/ 4064703 w 8178862"/>
                <a:gd name="connsiteY218" fmla="*/ 1054623 h 2096113"/>
                <a:gd name="connsiteX219" fmla="*/ 4064703 w 8178862"/>
                <a:gd name="connsiteY219" fmla="*/ 990269 h 2096113"/>
                <a:gd name="connsiteX220" fmla="*/ 4085633 w 8178862"/>
                <a:gd name="connsiteY220" fmla="*/ 971882 h 2096113"/>
                <a:gd name="connsiteX221" fmla="*/ 4102638 w 8178862"/>
                <a:gd name="connsiteY221" fmla="*/ 992896 h 2096113"/>
                <a:gd name="connsiteX222" fmla="*/ 4102638 w 8178862"/>
                <a:gd name="connsiteY222" fmla="*/ 1054623 h 2096113"/>
                <a:gd name="connsiteX223" fmla="*/ 4102638 w 8178862"/>
                <a:gd name="connsiteY223" fmla="*/ 1121604 h 2096113"/>
                <a:gd name="connsiteX224" fmla="*/ 4083017 w 8178862"/>
                <a:gd name="connsiteY224" fmla="*/ 1136051 h 2096113"/>
                <a:gd name="connsiteX225" fmla="*/ 2045030 w 8178862"/>
                <a:gd name="connsiteY225" fmla="*/ 1003402 h 2096113"/>
                <a:gd name="connsiteX226" fmla="*/ 2026769 w 8178862"/>
                <a:gd name="connsiteY226" fmla="*/ 987693 h 2096113"/>
                <a:gd name="connsiteX227" fmla="*/ 2026717 w 8178862"/>
                <a:gd name="connsiteY227" fmla="*/ 986329 h 2096113"/>
                <a:gd name="connsiteX228" fmla="*/ 2011020 w 8178862"/>
                <a:gd name="connsiteY228" fmla="*/ 854993 h 2096113"/>
                <a:gd name="connsiteX229" fmla="*/ 2024585 w 8178862"/>
                <a:gd name="connsiteY229" fmla="*/ 832844 h 2096113"/>
                <a:gd name="connsiteX230" fmla="*/ 2025409 w 8178862"/>
                <a:gd name="connsiteY230" fmla="*/ 832666 h 2096113"/>
                <a:gd name="connsiteX231" fmla="*/ 2047646 w 8178862"/>
                <a:gd name="connsiteY231" fmla="*/ 848427 h 2096113"/>
                <a:gd name="connsiteX232" fmla="*/ 2064651 w 8178862"/>
                <a:gd name="connsiteY232" fmla="*/ 979762 h 2096113"/>
                <a:gd name="connsiteX233" fmla="*/ 2049360 w 8178862"/>
                <a:gd name="connsiteY233" fmla="*/ 1003007 h 2096113"/>
                <a:gd name="connsiteX234" fmla="*/ 2045030 w 8178862"/>
                <a:gd name="connsiteY234" fmla="*/ 1003402 h 2096113"/>
                <a:gd name="connsiteX235" fmla="*/ 6132776 w 8178862"/>
                <a:gd name="connsiteY235" fmla="*/ 1003402 h 2096113"/>
                <a:gd name="connsiteX236" fmla="*/ 6114463 w 8178862"/>
                <a:gd name="connsiteY236" fmla="*/ 985015 h 2096113"/>
                <a:gd name="connsiteX237" fmla="*/ 6097458 w 8178862"/>
                <a:gd name="connsiteY237" fmla="*/ 853680 h 2096113"/>
                <a:gd name="connsiteX238" fmla="*/ 6113155 w 8178862"/>
                <a:gd name="connsiteY238" fmla="*/ 831353 h 2096113"/>
                <a:gd name="connsiteX239" fmla="*/ 6134633 w 8178862"/>
                <a:gd name="connsiteY239" fmla="*/ 842224 h 2096113"/>
                <a:gd name="connsiteX240" fmla="*/ 6135392 w 8178862"/>
                <a:gd name="connsiteY240" fmla="*/ 845800 h 2096113"/>
                <a:gd name="connsiteX241" fmla="*/ 6152398 w 8178862"/>
                <a:gd name="connsiteY241" fmla="*/ 977135 h 2096113"/>
                <a:gd name="connsiteX242" fmla="*/ 6134084 w 8178862"/>
                <a:gd name="connsiteY242" fmla="*/ 998149 h 2096113"/>
                <a:gd name="connsiteX243" fmla="*/ 4102638 w 8178862"/>
                <a:gd name="connsiteY243" fmla="*/ 878634 h 2096113"/>
                <a:gd name="connsiteX244" fmla="*/ 4102638 w 8178862"/>
                <a:gd name="connsiteY244" fmla="*/ 878634 h 2096113"/>
                <a:gd name="connsiteX245" fmla="*/ 4086941 w 8178862"/>
                <a:gd name="connsiteY245" fmla="*/ 856307 h 2096113"/>
                <a:gd name="connsiteX246" fmla="*/ 4119643 w 8178862"/>
                <a:gd name="connsiteY246" fmla="*/ 724971 h 2096113"/>
                <a:gd name="connsiteX247" fmla="*/ 4137956 w 8178862"/>
                <a:gd name="connsiteY247" fmla="*/ 717091 h 2096113"/>
                <a:gd name="connsiteX248" fmla="*/ 4151442 w 8178862"/>
                <a:gd name="connsiteY248" fmla="*/ 739287 h 2096113"/>
                <a:gd name="connsiteX249" fmla="*/ 4151037 w 8178862"/>
                <a:gd name="connsiteY249" fmla="*/ 740732 h 2096113"/>
                <a:gd name="connsiteX250" fmla="*/ 4119643 w 8178862"/>
                <a:gd name="connsiteY250" fmla="*/ 862874 h 2096113"/>
                <a:gd name="connsiteX251" fmla="*/ 4102638 w 8178862"/>
                <a:gd name="connsiteY251" fmla="*/ 878634 h 2096113"/>
                <a:gd name="connsiteX252" fmla="*/ 14892 w 8178862"/>
                <a:gd name="connsiteY252" fmla="*/ 878634 h 2096113"/>
                <a:gd name="connsiteX253" fmla="*/ 14892 w 8178862"/>
                <a:gd name="connsiteY253" fmla="*/ 878634 h 2096113"/>
                <a:gd name="connsiteX254" fmla="*/ 326 w 8178862"/>
                <a:gd name="connsiteY254" fmla="*/ 857133 h 2096113"/>
                <a:gd name="connsiteX255" fmla="*/ 503 w 8178862"/>
                <a:gd name="connsiteY255" fmla="*/ 856307 h 2096113"/>
                <a:gd name="connsiteX256" fmla="*/ 31897 w 8178862"/>
                <a:gd name="connsiteY256" fmla="*/ 724971 h 2096113"/>
                <a:gd name="connsiteX257" fmla="*/ 56750 w 8178862"/>
                <a:gd name="connsiteY257" fmla="*/ 711838 h 2096113"/>
                <a:gd name="connsiteX258" fmla="*/ 69311 w 8178862"/>
                <a:gd name="connsiteY258" fmla="*/ 734579 h 2096113"/>
                <a:gd name="connsiteX259" fmla="*/ 68523 w 8178862"/>
                <a:gd name="connsiteY259" fmla="*/ 736792 h 2096113"/>
                <a:gd name="connsiteX260" fmla="*/ 37129 w 8178862"/>
                <a:gd name="connsiteY260" fmla="*/ 858933 h 2096113"/>
                <a:gd name="connsiteX261" fmla="*/ 19248 w 8178862"/>
                <a:gd name="connsiteY261" fmla="*/ 877743 h 2096113"/>
                <a:gd name="connsiteX262" fmla="*/ 14892 w 8178862"/>
                <a:gd name="connsiteY262" fmla="*/ 877320 h 2096113"/>
                <a:gd name="connsiteX263" fmla="*/ 1991399 w 8178862"/>
                <a:gd name="connsiteY263" fmla="*/ 747298 h 2096113"/>
                <a:gd name="connsiteX264" fmla="*/ 1973086 w 8178862"/>
                <a:gd name="connsiteY264" fmla="*/ 734165 h 2096113"/>
                <a:gd name="connsiteX265" fmla="*/ 1925995 w 8178862"/>
                <a:gd name="connsiteY265" fmla="*/ 617276 h 2096113"/>
                <a:gd name="connsiteX266" fmla="*/ 1935151 w 8178862"/>
                <a:gd name="connsiteY266" fmla="*/ 591009 h 2096113"/>
                <a:gd name="connsiteX267" fmla="*/ 1961313 w 8178862"/>
                <a:gd name="connsiteY267" fmla="*/ 600203 h 2096113"/>
                <a:gd name="connsiteX268" fmla="*/ 2009712 w 8178862"/>
                <a:gd name="connsiteY268" fmla="*/ 722345 h 2096113"/>
                <a:gd name="connsiteX269" fmla="*/ 1998070 w 8178862"/>
                <a:gd name="connsiteY269" fmla="*/ 745573 h 2096113"/>
                <a:gd name="connsiteX270" fmla="*/ 1996631 w 8178862"/>
                <a:gd name="connsiteY270" fmla="*/ 745985 h 2096113"/>
                <a:gd name="connsiteX271" fmla="*/ 6077837 w 8178862"/>
                <a:gd name="connsiteY271" fmla="*/ 747298 h 2096113"/>
                <a:gd name="connsiteX272" fmla="*/ 6059524 w 8178862"/>
                <a:gd name="connsiteY272" fmla="*/ 734165 h 2096113"/>
                <a:gd name="connsiteX273" fmla="*/ 6013741 w 8178862"/>
                <a:gd name="connsiteY273" fmla="*/ 615963 h 2096113"/>
                <a:gd name="connsiteX274" fmla="*/ 6021380 w 8178862"/>
                <a:gd name="connsiteY274" fmla="*/ 591117 h 2096113"/>
                <a:gd name="connsiteX275" fmla="*/ 6021590 w 8178862"/>
                <a:gd name="connsiteY275" fmla="*/ 591009 h 2096113"/>
                <a:gd name="connsiteX276" fmla="*/ 6046587 w 8178862"/>
                <a:gd name="connsiteY276" fmla="*/ 597788 h 2096113"/>
                <a:gd name="connsiteX277" fmla="*/ 6047751 w 8178862"/>
                <a:gd name="connsiteY277" fmla="*/ 600203 h 2096113"/>
                <a:gd name="connsiteX278" fmla="*/ 6096150 w 8178862"/>
                <a:gd name="connsiteY278" fmla="*/ 722345 h 2096113"/>
                <a:gd name="connsiteX279" fmla="*/ 6084953 w 8178862"/>
                <a:gd name="connsiteY279" fmla="*/ 745792 h 2096113"/>
                <a:gd name="connsiteX280" fmla="*/ 6084377 w 8178862"/>
                <a:gd name="connsiteY280" fmla="*/ 745985 h 2096113"/>
                <a:gd name="connsiteX281" fmla="*/ 4181123 w 8178862"/>
                <a:gd name="connsiteY281" fmla="*/ 635663 h 2096113"/>
                <a:gd name="connsiteX282" fmla="*/ 4173274 w 8178862"/>
                <a:gd name="connsiteY282" fmla="*/ 635663 h 2096113"/>
                <a:gd name="connsiteX283" fmla="*/ 4162954 w 8178862"/>
                <a:gd name="connsiteY283" fmla="*/ 611812 h 2096113"/>
                <a:gd name="connsiteX284" fmla="*/ 4164118 w 8178862"/>
                <a:gd name="connsiteY284" fmla="*/ 609396 h 2096113"/>
                <a:gd name="connsiteX285" fmla="*/ 4226906 w 8178862"/>
                <a:gd name="connsiteY285" fmla="*/ 493821 h 2096113"/>
                <a:gd name="connsiteX286" fmla="*/ 4253067 w 8178862"/>
                <a:gd name="connsiteY286" fmla="*/ 493821 h 2096113"/>
                <a:gd name="connsiteX287" fmla="*/ 4253329 w 8178862"/>
                <a:gd name="connsiteY287" fmla="*/ 519823 h 2096113"/>
                <a:gd name="connsiteX288" fmla="*/ 4253067 w 8178862"/>
                <a:gd name="connsiteY288" fmla="*/ 520088 h 2096113"/>
                <a:gd name="connsiteX289" fmla="*/ 4192895 w 8178862"/>
                <a:gd name="connsiteY289" fmla="*/ 631723 h 2096113"/>
                <a:gd name="connsiteX290" fmla="*/ 4181123 w 8178862"/>
                <a:gd name="connsiteY290" fmla="*/ 635663 h 2096113"/>
                <a:gd name="connsiteX291" fmla="*/ 93377 w 8178862"/>
                <a:gd name="connsiteY291" fmla="*/ 635663 h 2096113"/>
                <a:gd name="connsiteX292" fmla="*/ 82912 w 8178862"/>
                <a:gd name="connsiteY292" fmla="*/ 635663 h 2096113"/>
                <a:gd name="connsiteX293" fmla="*/ 80467 w 8178862"/>
                <a:gd name="connsiteY293" fmla="*/ 607911 h 2096113"/>
                <a:gd name="connsiteX294" fmla="*/ 82912 w 8178862"/>
                <a:gd name="connsiteY294" fmla="*/ 605456 h 2096113"/>
                <a:gd name="connsiteX295" fmla="*/ 145700 w 8178862"/>
                <a:gd name="connsiteY295" fmla="*/ 489881 h 2096113"/>
                <a:gd name="connsiteX296" fmla="*/ 173169 w 8178862"/>
                <a:gd name="connsiteY296" fmla="*/ 489881 h 2096113"/>
                <a:gd name="connsiteX297" fmla="*/ 173434 w 8178862"/>
                <a:gd name="connsiteY297" fmla="*/ 515883 h 2096113"/>
                <a:gd name="connsiteX298" fmla="*/ 173169 w 8178862"/>
                <a:gd name="connsiteY298" fmla="*/ 516148 h 2096113"/>
                <a:gd name="connsiteX299" fmla="*/ 112998 w 8178862"/>
                <a:gd name="connsiteY299" fmla="*/ 626470 h 2096113"/>
                <a:gd name="connsiteX300" fmla="*/ 93377 w 8178862"/>
                <a:gd name="connsiteY300" fmla="*/ 635663 h 2096113"/>
                <a:gd name="connsiteX301" fmla="*/ 1881520 w 8178862"/>
                <a:gd name="connsiteY301" fmla="*/ 521402 h 2096113"/>
                <a:gd name="connsiteX302" fmla="*/ 1865771 w 8178862"/>
                <a:gd name="connsiteY302" fmla="*/ 505697 h 2096113"/>
                <a:gd name="connsiteX303" fmla="*/ 1865823 w 8178862"/>
                <a:gd name="connsiteY303" fmla="*/ 504328 h 2096113"/>
                <a:gd name="connsiteX304" fmla="*/ 1791263 w 8178862"/>
                <a:gd name="connsiteY304" fmla="*/ 403200 h 2096113"/>
                <a:gd name="connsiteX305" fmla="*/ 1791263 w 8178862"/>
                <a:gd name="connsiteY305" fmla="*/ 375619 h 2096113"/>
                <a:gd name="connsiteX306" fmla="*/ 1818733 w 8178862"/>
                <a:gd name="connsiteY306" fmla="*/ 375619 h 2096113"/>
                <a:gd name="connsiteX307" fmla="*/ 1894601 w 8178862"/>
                <a:gd name="connsiteY307" fmla="*/ 482001 h 2096113"/>
                <a:gd name="connsiteX308" fmla="*/ 1894863 w 8178862"/>
                <a:gd name="connsiteY308" fmla="*/ 508003 h 2096113"/>
                <a:gd name="connsiteX309" fmla="*/ 1894601 w 8178862"/>
                <a:gd name="connsiteY309" fmla="*/ 508268 h 2096113"/>
                <a:gd name="connsiteX310" fmla="*/ 5969266 w 8178862"/>
                <a:gd name="connsiteY310" fmla="*/ 517462 h 2096113"/>
                <a:gd name="connsiteX311" fmla="*/ 5952261 w 8178862"/>
                <a:gd name="connsiteY311" fmla="*/ 504328 h 2096113"/>
                <a:gd name="connsiteX312" fmla="*/ 5877701 w 8178862"/>
                <a:gd name="connsiteY312" fmla="*/ 401886 h 2096113"/>
                <a:gd name="connsiteX313" fmla="*/ 5877439 w 8178862"/>
                <a:gd name="connsiteY313" fmla="*/ 375885 h 2096113"/>
                <a:gd name="connsiteX314" fmla="*/ 5877701 w 8178862"/>
                <a:gd name="connsiteY314" fmla="*/ 375619 h 2096113"/>
                <a:gd name="connsiteX315" fmla="*/ 5905170 w 8178862"/>
                <a:gd name="connsiteY315" fmla="*/ 375619 h 2096113"/>
                <a:gd name="connsiteX316" fmla="*/ 5982347 w 8178862"/>
                <a:gd name="connsiteY316" fmla="*/ 480688 h 2096113"/>
                <a:gd name="connsiteX317" fmla="*/ 5982347 w 8178862"/>
                <a:gd name="connsiteY317" fmla="*/ 508268 h 2096113"/>
                <a:gd name="connsiteX318" fmla="*/ 4318471 w 8178862"/>
                <a:gd name="connsiteY318" fmla="*/ 416333 h 2096113"/>
                <a:gd name="connsiteX319" fmla="*/ 4305390 w 8178862"/>
                <a:gd name="connsiteY319" fmla="*/ 416333 h 2096113"/>
                <a:gd name="connsiteX320" fmla="*/ 4305129 w 8178862"/>
                <a:gd name="connsiteY320" fmla="*/ 390332 h 2096113"/>
                <a:gd name="connsiteX321" fmla="*/ 4305390 w 8178862"/>
                <a:gd name="connsiteY321" fmla="*/ 390066 h 2096113"/>
                <a:gd name="connsiteX322" fmla="*/ 4399572 w 8178862"/>
                <a:gd name="connsiteY322" fmla="*/ 290251 h 2096113"/>
                <a:gd name="connsiteX323" fmla="*/ 4423523 w 8178862"/>
                <a:gd name="connsiteY323" fmla="*/ 288028 h 2096113"/>
                <a:gd name="connsiteX324" fmla="*/ 4425734 w 8178862"/>
                <a:gd name="connsiteY324" fmla="*/ 290251 h 2096113"/>
                <a:gd name="connsiteX325" fmla="*/ 4425734 w 8178862"/>
                <a:gd name="connsiteY325" fmla="*/ 317832 h 2096113"/>
                <a:gd name="connsiteX326" fmla="*/ 4339400 w 8178862"/>
                <a:gd name="connsiteY326" fmla="*/ 409767 h 2096113"/>
                <a:gd name="connsiteX327" fmla="*/ 4318471 w 8178862"/>
                <a:gd name="connsiteY327" fmla="*/ 416333 h 2096113"/>
                <a:gd name="connsiteX328" fmla="*/ 232033 w 8178862"/>
                <a:gd name="connsiteY328" fmla="*/ 416333 h 2096113"/>
                <a:gd name="connsiteX329" fmla="*/ 218952 w 8178862"/>
                <a:gd name="connsiteY329" fmla="*/ 416333 h 2096113"/>
                <a:gd name="connsiteX330" fmla="*/ 218952 w 8178862"/>
                <a:gd name="connsiteY330" fmla="*/ 388753 h 2096113"/>
                <a:gd name="connsiteX331" fmla="*/ 309210 w 8178862"/>
                <a:gd name="connsiteY331" fmla="*/ 294192 h 2096113"/>
                <a:gd name="connsiteX332" fmla="*/ 333157 w 8178862"/>
                <a:gd name="connsiteY332" fmla="*/ 291968 h 2096113"/>
                <a:gd name="connsiteX333" fmla="*/ 335371 w 8178862"/>
                <a:gd name="connsiteY333" fmla="*/ 294192 h 2096113"/>
                <a:gd name="connsiteX334" fmla="*/ 335371 w 8178862"/>
                <a:gd name="connsiteY334" fmla="*/ 321772 h 2096113"/>
                <a:gd name="connsiteX335" fmla="*/ 249038 w 8178862"/>
                <a:gd name="connsiteY335" fmla="*/ 413707 h 2096113"/>
                <a:gd name="connsiteX336" fmla="*/ 232033 w 8178862"/>
                <a:gd name="connsiteY336" fmla="*/ 415020 h 2096113"/>
                <a:gd name="connsiteX337" fmla="*/ 1718010 w 8178862"/>
                <a:gd name="connsiteY337" fmla="*/ 320459 h 2096113"/>
                <a:gd name="connsiteX338" fmla="*/ 1704930 w 8178862"/>
                <a:gd name="connsiteY338" fmla="*/ 320459 h 2096113"/>
                <a:gd name="connsiteX339" fmla="*/ 1608132 w 8178862"/>
                <a:gd name="connsiteY339" fmla="*/ 241657 h 2096113"/>
                <a:gd name="connsiteX340" fmla="*/ 1607870 w 8178862"/>
                <a:gd name="connsiteY340" fmla="*/ 215656 h 2096113"/>
                <a:gd name="connsiteX341" fmla="*/ 1608132 w 8178862"/>
                <a:gd name="connsiteY341" fmla="*/ 215390 h 2096113"/>
                <a:gd name="connsiteX342" fmla="*/ 1634293 w 8178862"/>
                <a:gd name="connsiteY342" fmla="*/ 215390 h 2096113"/>
                <a:gd name="connsiteX343" fmla="*/ 1735015 w 8178862"/>
                <a:gd name="connsiteY343" fmla="*/ 299445 h 2096113"/>
                <a:gd name="connsiteX344" fmla="*/ 1735015 w 8178862"/>
                <a:gd name="connsiteY344" fmla="*/ 327025 h 2096113"/>
                <a:gd name="connsiteX345" fmla="*/ 1718010 w 8178862"/>
                <a:gd name="connsiteY345" fmla="*/ 320459 h 2096113"/>
                <a:gd name="connsiteX346" fmla="*/ 5804449 w 8178862"/>
                <a:gd name="connsiteY346" fmla="*/ 320459 h 2096113"/>
                <a:gd name="connsiteX347" fmla="*/ 5791368 w 8178862"/>
                <a:gd name="connsiteY347" fmla="*/ 320459 h 2096113"/>
                <a:gd name="connsiteX348" fmla="*/ 5694570 w 8178862"/>
                <a:gd name="connsiteY348" fmla="*/ 240344 h 2096113"/>
                <a:gd name="connsiteX349" fmla="*/ 5690645 w 8178862"/>
                <a:gd name="connsiteY349" fmla="*/ 214077 h 2096113"/>
                <a:gd name="connsiteX350" fmla="*/ 5716807 w 8178862"/>
                <a:gd name="connsiteY350" fmla="*/ 210137 h 2096113"/>
                <a:gd name="connsiteX351" fmla="*/ 5817529 w 8178862"/>
                <a:gd name="connsiteY351" fmla="*/ 292878 h 2096113"/>
                <a:gd name="connsiteX352" fmla="*/ 5817529 w 8178862"/>
                <a:gd name="connsiteY352" fmla="*/ 320459 h 2096113"/>
                <a:gd name="connsiteX353" fmla="*/ 5804449 w 8178862"/>
                <a:gd name="connsiteY353" fmla="*/ 319145 h 2096113"/>
                <a:gd name="connsiteX354" fmla="*/ 4504218 w 8178862"/>
                <a:gd name="connsiteY354" fmla="*/ 241657 h 2096113"/>
                <a:gd name="connsiteX355" fmla="*/ 4488521 w 8178862"/>
                <a:gd name="connsiteY355" fmla="*/ 233777 h 2096113"/>
                <a:gd name="connsiteX356" fmla="*/ 4488260 w 8178862"/>
                <a:gd name="connsiteY356" fmla="*/ 207775 h 2096113"/>
                <a:gd name="connsiteX357" fmla="*/ 4488521 w 8178862"/>
                <a:gd name="connsiteY357" fmla="*/ 207510 h 2096113"/>
                <a:gd name="connsiteX358" fmla="*/ 4599708 w 8178862"/>
                <a:gd name="connsiteY358" fmla="*/ 136589 h 2096113"/>
                <a:gd name="connsiteX359" fmla="*/ 4625869 w 8178862"/>
                <a:gd name="connsiteY359" fmla="*/ 144469 h 2096113"/>
                <a:gd name="connsiteX360" fmla="*/ 4618230 w 8178862"/>
                <a:gd name="connsiteY360" fmla="*/ 169315 h 2096113"/>
                <a:gd name="connsiteX361" fmla="*/ 4618021 w 8178862"/>
                <a:gd name="connsiteY361" fmla="*/ 169423 h 2096113"/>
                <a:gd name="connsiteX362" fmla="*/ 4512067 w 8178862"/>
                <a:gd name="connsiteY362" fmla="*/ 237717 h 2096113"/>
                <a:gd name="connsiteX363" fmla="*/ 4504218 w 8178862"/>
                <a:gd name="connsiteY363" fmla="*/ 241657 h 2096113"/>
                <a:gd name="connsiteX364" fmla="*/ 417780 w 8178862"/>
                <a:gd name="connsiteY364" fmla="*/ 241657 h 2096113"/>
                <a:gd name="connsiteX365" fmla="*/ 402083 w 8178862"/>
                <a:gd name="connsiteY365" fmla="*/ 233777 h 2096113"/>
                <a:gd name="connsiteX366" fmla="*/ 402083 w 8178862"/>
                <a:gd name="connsiteY366" fmla="*/ 207510 h 2096113"/>
                <a:gd name="connsiteX367" fmla="*/ 511962 w 8178862"/>
                <a:gd name="connsiteY367" fmla="*/ 136589 h 2096113"/>
                <a:gd name="connsiteX368" fmla="*/ 536717 w 8178862"/>
                <a:gd name="connsiteY368" fmla="*/ 149176 h 2096113"/>
                <a:gd name="connsiteX369" fmla="*/ 530275 w 8178862"/>
                <a:gd name="connsiteY369" fmla="*/ 170736 h 2096113"/>
                <a:gd name="connsiteX370" fmla="*/ 429553 w 8178862"/>
                <a:gd name="connsiteY370" fmla="*/ 241657 h 2096113"/>
                <a:gd name="connsiteX371" fmla="*/ 417780 w 8178862"/>
                <a:gd name="connsiteY371" fmla="*/ 241657 h 2096113"/>
                <a:gd name="connsiteX372" fmla="*/ 1511334 w 8178862"/>
                <a:gd name="connsiteY372" fmla="*/ 172050 h 2096113"/>
                <a:gd name="connsiteX373" fmla="*/ 1502177 w 8178862"/>
                <a:gd name="connsiteY373" fmla="*/ 172050 h 2096113"/>
                <a:gd name="connsiteX374" fmla="*/ 1390991 w 8178862"/>
                <a:gd name="connsiteY374" fmla="*/ 110322 h 2096113"/>
                <a:gd name="connsiteX375" fmla="*/ 1379937 w 8178862"/>
                <a:gd name="connsiteY375" fmla="*/ 86802 h 2096113"/>
                <a:gd name="connsiteX376" fmla="*/ 1380526 w 8178862"/>
                <a:gd name="connsiteY376" fmla="*/ 85368 h 2096113"/>
                <a:gd name="connsiteX377" fmla="*/ 1405380 w 8178862"/>
                <a:gd name="connsiteY377" fmla="*/ 74861 h 2096113"/>
                <a:gd name="connsiteX378" fmla="*/ 1524415 w 8178862"/>
                <a:gd name="connsiteY378" fmla="*/ 131336 h 2096113"/>
                <a:gd name="connsiteX379" fmla="*/ 1524415 w 8178862"/>
                <a:gd name="connsiteY379" fmla="*/ 157603 h 2096113"/>
                <a:gd name="connsiteX380" fmla="*/ 1511334 w 8178862"/>
                <a:gd name="connsiteY380" fmla="*/ 169423 h 2096113"/>
                <a:gd name="connsiteX381" fmla="*/ 5596464 w 8178862"/>
                <a:gd name="connsiteY381" fmla="*/ 172050 h 2096113"/>
                <a:gd name="connsiteX382" fmla="*/ 5587308 w 8178862"/>
                <a:gd name="connsiteY382" fmla="*/ 172050 h 2096113"/>
                <a:gd name="connsiteX383" fmla="*/ 5473504 w 8178862"/>
                <a:gd name="connsiteY383" fmla="*/ 110322 h 2096113"/>
                <a:gd name="connsiteX384" fmla="*/ 5463040 w 8178862"/>
                <a:gd name="connsiteY384" fmla="*/ 85368 h 2096113"/>
                <a:gd name="connsiteX385" fmla="*/ 5486468 w 8178862"/>
                <a:gd name="connsiteY385" fmla="*/ 74277 h 2096113"/>
                <a:gd name="connsiteX386" fmla="*/ 5487893 w 8178862"/>
                <a:gd name="connsiteY386" fmla="*/ 74861 h 2096113"/>
                <a:gd name="connsiteX387" fmla="*/ 5605621 w 8178862"/>
                <a:gd name="connsiteY387" fmla="*/ 130022 h 2096113"/>
                <a:gd name="connsiteX388" fmla="*/ 5613469 w 8178862"/>
                <a:gd name="connsiteY388" fmla="*/ 156289 h 2096113"/>
                <a:gd name="connsiteX389" fmla="*/ 5596464 w 8178862"/>
                <a:gd name="connsiteY389" fmla="*/ 169423 h 2096113"/>
                <a:gd name="connsiteX390" fmla="*/ 4727899 w 8178862"/>
                <a:gd name="connsiteY390" fmla="*/ 110322 h 2096113"/>
                <a:gd name="connsiteX391" fmla="*/ 4710895 w 8178862"/>
                <a:gd name="connsiteY391" fmla="*/ 110322 h 2096113"/>
                <a:gd name="connsiteX392" fmla="*/ 4719933 w 8178862"/>
                <a:gd name="connsiteY392" fmla="*/ 85953 h 2096113"/>
                <a:gd name="connsiteX393" fmla="*/ 4721359 w 8178862"/>
                <a:gd name="connsiteY393" fmla="*/ 85368 h 2096113"/>
                <a:gd name="connsiteX394" fmla="*/ 4845627 w 8178862"/>
                <a:gd name="connsiteY394" fmla="*/ 44654 h 2096113"/>
                <a:gd name="connsiteX395" fmla="*/ 4869172 w 8178862"/>
                <a:gd name="connsiteY395" fmla="*/ 59101 h 2096113"/>
                <a:gd name="connsiteX396" fmla="*/ 4855608 w 8178862"/>
                <a:gd name="connsiteY396" fmla="*/ 81251 h 2096113"/>
                <a:gd name="connsiteX397" fmla="*/ 4854783 w 8178862"/>
                <a:gd name="connsiteY397" fmla="*/ 81428 h 2096113"/>
                <a:gd name="connsiteX398" fmla="*/ 4735748 w 8178862"/>
                <a:gd name="connsiteY398" fmla="*/ 120829 h 2096113"/>
                <a:gd name="connsiteX399" fmla="*/ 642770 w 8178862"/>
                <a:gd name="connsiteY399" fmla="*/ 110322 h 2096113"/>
                <a:gd name="connsiteX400" fmla="*/ 624457 w 8178862"/>
                <a:gd name="connsiteY400" fmla="*/ 110322 h 2096113"/>
                <a:gd name="connsiteX401" fmla="*/ 634921 w 8178862"/>
                <a:gd name="connsiteY401" fmla="*/ 85368 h 2096113"/>
                <a:gd name="connsiteX402" fmla="*/ 765729 w 8178862"/>
                <a:gd name="connsiteY402" fmla="*/ 44654 h 2096113"/>
                <a:gd name="connsiteX403" fmla="*/ 788864 w 8178862"/>
                <a:gd name="connsiteY403" fmla="*/ 56343 h 2096113"/>
                <a:gd name="connsiteX404" fmla="*/ 789274 w 8178862"/>
                <a:gd name="connsiteY404" fmla="*/ 57788 h 2096113"/>
                <a:gd name="connsiteX405" fmla="*/ 776194 w 8178862"/>
                <a:gd name="connsiteY405" fmla="*/ 81428 h 2096113"/>
                <a:gd name="connsiteX406" fmla="*/ 655851 w 8178862"/>
                <a:gd name="connsiteY406" fmla="*/ 120829 h 2096113"/>
                <a:gd name="connsiteX407" fmla="*/ 1273264 w 8178862"/>
                <a:gd name="connsiteY407" fmla="*/ 69608 h 2096113"/>
                <a:gd name="connsiteX408" fmla="*/ 1273264 w 8178862"/>
                <a:gd name="connsiteY408" fmla="*/ 69608 h 2096113"/>
                <a:gd name="connsiteX409" fmla="*/ 1142456 w 8178862"/>
                <a:gd name="connsiteY409" fmla="*/ 45968 h 2096113"/>
                <a:gd name="connsiteX410" fmla="*/ 1129375 w 8178862"/>
                <a:gd name="connsiteY410" fmla="*/ 30207 h 2096113"/>
                <a:gd name="connsiteX411" fmla="*/ 1150304 w 8178862"/>
                <a:gd name="connsiteY411" fmla="*/ 13134 h 2096113"/>
                <a:gd name="connsiteX412" fmla="*/ 1281112 w 8178862"/>
                <a:gd name="connsiteY412" fmla="*/ 36774 h 2096113"/>
                <a:gd name="connsiteX413" fmla="*/ 1295501 w 8178862"/>
                <a:gd name="connsiteY413" fmla="*/ 60415 h 2096113"/>
                <a:gd name="connsiteX414" fmla="*/ 1273264 w 8178862"/>
                <a:gd name="connsiteY414" fmla="*/ 74861 h 2096113"/>
                <a:gd name="connsiteX415" fmla="*/ 5358394 w 8178862"/>
                <a:gd name="connsiteY415" fmla="*/ 69608 h 2096113"/>
                <a:gd name="connsiteX416" fmla="*/ 5358394 w 8178862"/>
                <a:gd name="connsiteY416" fmla="*/ 69608 h 2096113"/>
                <a:gd name="connsiteX417" fmla="*/ 5235434 w 8178862"/>
                <a:gd name="connsiteY417" fmla="*/ 47281 h 2096113"/>
                <a:gd name="connsiteX418" fmla="*/ 5218429 w 8178862"/>
                <a:gd name="connsiteY418" fmla="*/ 24954 h 2096113"/>
                <a:gd name="connsiteX419" fmla="*/ 5238992 w 8178862"/>
                <a:gd name="connsiteY419" fmla="*/ 9141 h 2096113"/>
                <a:gd name="connsiteX420" fmla="*/ 5239358 w 8178862"/>
                <a:gd name="connsiteY420" fmla="*/ 9194 h 2096113"/>
                <a:gd name="connsiteX421" fmla="*/ 5370166 w 8178862"/>
                <a:gd name="connsiteY421" fmla="*/ 32834 h 2096113"/>
                <a:gd name="connsiteX422" fmla="*/ 5383247 w 8178862"/>
                <a:gd name="connsiteY422" fmla="*/ 56474 h 2096113"/>
                <a:gd name="connsiteX423" fmla="*/ 5366203 w 8178862"/>
                <a:gd name="connsiteY423" fmla="*/ 76049 h 2096113"/>
                <a:gd name="connsiteX424" fmla="*/ 5358394 w 8178862"/>
                <a:gd name="connsiteY424" fmla="*/ 74861 h 2096113"/>
                <a:gd name="connsiteX425" fmla="*/ 4976435 w 8178862"/>
                <a:gd name="connsiteY425" fmla="*/ 45968 h 2096113"/>
                <a:gd name="connsiteX426" fmla="*/ 4956813 w 8178862"/>
                <a:gd name="connsiteY426" fmla="*/ 30207 h 2096113"/>
                <a:gd name="connsiteX427" fmla="*/ 4973818 w 8178862"/>
                <a:gd name="connsiteY427" fmla="*/ 7880 h 2096113"/>
                <a:gd name="connsiteX428" fmla="*/ 5104626 w 8178862"/>
                <a:gd name="connsiteY428" fmla="*/ 0 h 2096113"/>
                <a:gd name="connsiteX429" fmla="*/ 5104626 w 8178862"/>
                <a:gd name="connsiteY429" fmla="*/ 0 h 2096113"/>
                <a:gd name="connsiteX430" fmla="*/ 5122939 w 8178862"/>
                <a:gd name="connsiteY430" fmla="*/ 18387 h 2096113"/>
                <a:gd name="connsiteX431" fmla="*/ 5104626 w 8178862"/>
                <a:gd name="connsiteY431" fmla="*/ 38088 h 2096113"/>
                <a:gd name="connsiteX432" fmla="*/ 4973818 w 8178862"/>
                <a:gd name="connsiteY432" fmla="*/ 45968 h 2096113"/>
                <a:gd name="connsiteX433" fmla="*/ 889997 w 8178862"/>
                <a:gd name="connsiteY433" fmla="*/ 45968 h 2096113"/>
                <a:gd name="connsiteX434" fmla="*/ 867759 w 8178862"/>
                <a:gd name="connsiteY434" fmla="*/ 34147 h 2096113"/>
                <a:gd name="connsiteX435" fmla="*/ 883086 w 8178862"/>
                <a:gd name="connsiteY435" fmla="*/ 13186 h 2096113"/>
                <a:gd name="connsiteX436" fmla="*/ 883456 w 8178862"/>
                <a:gd name="connsiteY436" fmla="*/ 13134 h 2096113"/>
                <a:gd name="connsiteX437" fmla="*/ 1014264 w 8178862"/>
                <a:gd name="connsiteY437" fmla="*/ 5254 h 2096113"/>
                <a:gd name="connsiteX438" fmla="*/ 1033885 w 8178862"/>
                <a:gd name="connsiteY438" fmla="*/ 23641 h 2096113"/>
                <a:gd name="connsiteX439" fmla="*/ 1014264 w 8178862"/>
                <a:gd name="connsiteY439" fmla="*/ 43341 h 2096113"/>
                <a:gd name="connsiteX440" fmla="*/ 883456 w 8178862"/>
                <a:gd name="connsiteY440" fmla="*/ 51221 h 209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Lst>
              <a:rect l="l" t="t" r="r" b="b"/>
              <a:pathLst>
                <a:path w="8178862" h="2096113">
                  <a:moveTo>
                    <a:pt x="7146537" y="2096113"/>
                  </a:moveTo>
                  <a:lnTo>
                    <a:pt x="7146537" y="2096113"/>
                  </a:lnTo>
                  <a:cubicBezTo>
                    <a:pt x="7135706" y="2096113"/>
                    <a:pt x="7126916" y="2087287"/>
                    <a:pt x="7126916" y="2076412"/>
                  </a:cubicBezTo>
                  <a:cubicBezTo>
                    <a:pt x="7126916" y="2065538"/>
                    <a:pt x="7135706" y="2056712"/>
                    <a:pt x="7146537" y="2056712"/>
                  </a:cubicBezTo>
                  <a:lnTo>
                    <a:pt x="7146537" y="2056712"/>
                  </a:lnTo>
                  <a:cubicBezTo>
                    <a:pt x="7187088" y="2056712"/>
                    <a:pt x="7228946" y="2056712"/>
                    <a:pt x="7269496" y="2050145"/>
                  </a:cubicBezTo>
                  <a:cubicBezTo>
                    <a:pt x="7279490" y="2048609"/>
                    <a:pt x="7288843" y="2055490"/>
                    <a:pt x="7290374" y="2065538"/>
                  </a:cubicBezTo>
                  <a:cubicBezTo>
                    <a:pt x="7290387" y="2065656"/>
                    <a:pt x="7290413" y="2065787"/>
                    <a:pt x="7290426" y="2065905"/>
                  </a:cubicBezTo>
                  <a:cubicBezTo>
                    <a:pt x="7291276" y="2076622"/>
                    <a:pt x="7283938" y="2086249"/>
                    <a:pt x="7273421" y="2088232"/>
                  </a:cubicBezTo>
                  <a:cubicBezTo>
                    <a:pt x="7231327" y="2093512"/>
                    <a:pt x="7188958" y="2096152"/>
                    <a:pt x="7146537" y="2096113"/>
                  </a:cubicBezTo>
                  <a:close/>
                  <a:moveTo>
                    <a:pt x="3058791" y="2096113"/>
                  </a:moveTo>
                  <a:lnTo>
                    <a:pt x="3058791" y="2096113"/>
                  </a:lnTo>
                  <a:cubicBezTo>
                    <a:pt x="3047960" y="2096113"/>
                    <a:pt x="3039170" y="2087287"/>
                    <a:pt x="3039170" y="2076412"/>
                  </a:cubicBezTo>
                  <a:cubicBezTo>
                    <a:pt x="3039170" y="2065538"/>
                    <a:pt x="3047960" y="2056712"/>
                    <a:pt x="3058791" y="2056712"/>
                  </a:cubicBezTo>
                  <a:lnTo>
                    <a:pt x="3058791" y="2056712"/>
                  </a:lnTo>
                  <a:cubicBezTo>
                    <a:pt x="3100336" y="2056738"/>
                    <a:pt x="3141841" y="2054111"/>
                    <a:pt x="3183059" y="2048832"/>
                  </a:cubicBezTo>
                  <a:cubicBezTo>
                    <a:pt x="3193445" y="2048044"/>
                    <a:pt x="3202627" y="2055543"/>
                    <a:pt x="3203988" y="2065905"/>
                  </a:cubicBezTo>
                  <a:cubicBezTo>
                    <a:pt x="3205518" y="2075939"/>
                    <a:pt x="3198664" y="2085330"/>
                    <a:pt x="3188657" y="2086867"/>
                  </a:cubicBezTo>
                  <a:cubicBezTo>
                    <a:pt x="3188539" y="2086880"/>
                    <a:pt x="3188409" y="2086906"/>
                    <a:pt x="3188291" y="2086919"/>
                  </a:cubicBezTo>
                  <a:cubicBezTo>
                    <a:pt x="3146642" y="2092435"/>
                    <a:pt x="3104718" y="2095508"/>
                    <a:pt x="3062715" y="2096113"/>
                  </a:cubicBezTo>
                  <a:close/>
                  <a:moveTo>
                    <a:pt x="2927983" y="2086919"/>
                  </a:moveTo>
                  <a:lnTo>
                    <a:pt x="2927983" y="2086919"/>
                  </a:lnTo>
                  <a:cubicBezTo>
                    <a:pt x="2883796" y="2082033"/>
                    <a:pt x="2840067" y="2073694"/>
                    <a:pt x="2797175" y="2061965"/>
                  </a:cubicBezTo>
                  <a:cubicBezTo>
                    <a:pt x="2787443" y="2059391"/>
                    <a:pt x="2781609" y="2049423"/>
                    <a:pt x="2784095" y="2039638"/>
                  </a:cubicBezTo>
                  <a:cubicBezTo>
                    <a:pt x="2785991" y="2029657"/>
                    <a:pt x="2795580" y="2023116"/>
                    <a:pt x="2805508" y="2025021"/>
                  </a:cubicBezTo>
                  <a:cubicBezTo>
                    <a:pt x="2805782" y="2025073"/>
                    <a:pt x="2806057" y="2025126"/>
                    <a:pt x="2806332" y="2025191"/>
                  </a:cubicBezTo>
                  <a:cubicBezTo>
                    <a:pt x="2847209" y="2035725"/>
                    <a:pt x="2888715" y="2043618"/>
                    <a:pt x="2930599" y="2048832"/>
                  </a:cubicBezTo>
                  <a:cubicBezTo>
                    <a:pt x="2941077" y="2051616"/>
                    <a:pt x="2947317" y="2062399"/>
                    <a:pt x="2944544" y="2072919"/>
                  </a:cubicBezTo>
                  <a:cubicBezTo>
                    <a:pt x="2942738" y="2079761"/>
                    <a:pt x="2937414" y="2085107"/>
                    <a:pt x="2930599" y="2086919"/>
                  </a:cubicBezTo>
                  <a:close/>
                  <a:moveTo>
                    <a:pt x="7014421" y="2086919"/>
                  </a:moveTo>
                  <a:lnTo>
                    <a:pt x="7014421" y="2086919"/>
                  </a:lnTo>
                  <a:cubicBezTo>
                    <a:pt x="6970339" y="2081364"/>
                    <a:pt x="6926649" y="2073037"/>
                    <a:pt x="6883613" y="2061965"/>
                  </a:cubicBezTo>
                  <a:cubicBezTo>
                    <a:pt x="6873175" y="2059378"/>
                    <a:pt x="6866765" y="2048832"/>
                    <a:pt x="6869225" y="2038325"/>
                  </a:cubicBezTo>
                  <a:cubicBezTo>
                    <a:pt x="6871605" y="2028448"/>
                    <a:pt x="6881507" y="2022394"/>
                    <a:pt x="6891331" y="2024784"/>
                  </a:cubicBezTo>
                  <a:cubicBezTo>
                    <a:pt x="6891815" y="2024903"/>
                    <a:pt x="6892299" y="2025034"/>
                    <a:pt x="6892770" y="2025191"/>
                  </a:cubicBezTo>
                  <a:cubicBezTo>
                    <a:pt x="6933229" y="2035593"/>
                    <a:pt x="6974302" y="2043486"/>
                    <a:pt x="7015729" y="2048832"/>
                  </a:cubicBezTo>
                  <a:cubicBezTo>
                    <a:pt x="7026050" y="2050198"/>
                    <a:pt x="7033519" y="2059417"/>
                    <a:pt x="7032734" y="2069845"/>
                  </a:cubicBezTo>
                  <a:cubicBezTo>
                    <a:pt x="7032106" y="2079000"/>
                    <a:pt x="7024846" y="2086289"/>
                    <a:pt x="7015729" y="2086919"/>
                  </a:cubicBezTo>
                  <a:close/>
                  <a:moveTo>
                    <a:pt x="7408153" y="2064592"/>
                  </a:moveTo>
                  <a:cubicBezTo>
                    <a:pt x="7399389" y="2064802"/>
                    <a:pt x="7391710" y="2058734"/>
                    <a:pt x="7389840" y="2050145"/>
                  </a:cubicBezTo>
                  <a:cubicBezTo>
                    <a:pt x="7386661" y="2040505"/>
                    <a:pt x="7391880" y="2030103"/>
                    <a:pt x="7401482" y="2026912"/>
                  </a:cubicBezTo>
                  <a:cubicBezTo>
                    <a:pt x="7401952" y="2026754"/>
                    <a:pt x="7402436" y="2026623"/>
                    <a:pt x="7402920" y="2026505"/>
                  </a:cubicBezTo>
                  <a:cubicBezTo>
                    <a:pt x="7443471" y="2015998"/>
                    <a:pt x="7484022" y="2002864"/>
                    <a:pt x="7523264" y="1988417"/>
                  </a:cubicBezTo>
                  <a:cubicBezTo>
                    <a:pt x="7532459" y="1984188"/>
                    <a:pt x="7543330" y="1988260"/>
                    <a:pt x="7547542" y="1997493"/>
                  </a:cubicBezTo>
                  <a:cubicBezTo>
                    <a:pt x="7547751" y="1997966"/>
                    <a:pt x="7547947" y="1998439"/>
                    <a:pt x="7548117" y="1998924"/>
                  </a:cubicBezTo>
                  <a:cubicBezTo>
                    <a:pt x="7551780" y="2008709"/>
                    <a:pt x="7547189" y="2019662"/>
                    <a:pt x="7537653" y="2023878"/>
                  </a:cubicBezTo>
                  <a:cubicBezTo>
                    <a:pt x="7494996" y="2039993"/>
                    <a:pt x="7451293" y="2053153"/>
                    <a:pt x="7406845" y="2063279"/>
                  </a:cubicBezTo>
                  <a:close/>
                  <a:moveTo>
                    <a:pt x="3321715" y="2064592"/>
                  </a:moveTo>
                  <a:cubicBezTo>
                    <a:pt x="3313121" y="2064329"/>
                    <a:pt x="3305691" y="2058472"/>
                    <a:pt x="3303402" y="2050145"/>
                  </a:cubicBezTo>
                  <a:cubicBezTo>
                    <a:pt x="3301060" y="2040269"/>
                    <a:pt x="3307130" y="2030353"/>
                    <a:pt x="3316967" y="2027989"/>
                  </a:cubicBezTo>
                  <a:cubicBezTo>
                    <a:pt x="3317241" y="2027923"/>
                    <a:pt x="3317516" y="2027871"/>
                    <a:pt x="3317791" y="2027818"/>
                  </a:cubicBezTo>
                  <a:cubicBezTo>
                    <a:pt x="3358328" y="2017456"/>
                    <a:pt x="3398107" y="2004296"/>
                    <a:pt x="3436826" y="1988417"/>
                  </a:cubicBezTo>
                  <a:cubicBezTo>
                    <a:pt x="3446571" y="1984740"/>
                    <a:pt x="3457480" y="1989350"/>
                    <a:pt x="3461679" y="1998924"/>
                  </a:cubicBezTo>
                  <a:cubicBezTo>
                    <a:pt x="3465891" y="2008157"/>
                    <a:pt x="3461836" y="2019071"/>
                    <a:pt x="3452641" y="2023287"/>
                  </a:cubicBezTo>
                  <a:cubicBezTo>
                    <a:pt x="3452170" y="2023510"/>
                    <a:pt x="3451699" y="2023707"/>
                    <a:pt x="3451215" y="2023878"/>
                  </a:cubicBezTo>
                  <a:cubicBezTo>
                    <a:pt x="3410664" y="2040006"/>
                    <a:pt x="3369159" y="2053599"/>
                    <a:pt x="3326947" y="2064592"/>
                  </a:cubicBezTo>
                  <a:close/>
                  <a:moveTo>
                    <a:pt x="2691221" y="2023878"/>
                  </a:moveTo>
                  <a:lnTo>
                    <a:pt x="2684681" y="2023878"/>
                  </a:lnTo>
                  <a:cubicBezTo>
                    <a:pt x="2644248" y="2008170"/>
                    <a:pt x="2604914" y="1989744"/>
                    <a:pt x="2566953" y="1968717"/>
                  </a:cubicBezTo>
                  <a:cubicBezTo>
                    <a:pt x="2558464" y="1961953"/>
                    <a:pt x="2557051" y="1949556"/>
                    <a:pt x="2563788" y="1941032"/>
                  </a:cubicBezTo>
                  <a:cubicBezTo>
                    <a:pt x="2568903" y="1934583"/>
                    <a:pt x="2577471" y="1932009"/>
                    <a:pt x="2585267" y="1934570"/>
                  </a:cubicBezTo>
                  <a:cubicBezTo>
                    <a:pt x="2621906" y="1955150"/>
                    <a:pt x="2659932" y="1973143"/>
                    <a:pt x="2699069" y="1988417"/>
                  </a:cubicBezTo>
                  <a:cubicBezTo>
                    <a:pt x="2708605" y="1992633"/>
                    <a:pt x="2713197" y="2003587"/>
                    <a:pt x="2709534" y="2013371"/>
                  </a:cubicBezTo>
                  <a:cubicBezTo>
                    <a:pt x="2705505" y="2022683"/>
                    <a:pt x="2694727" y="2026964"/>
                    <a:pt x="2685439" y="2022919"/>
                  </a:cubicBezTo>
                  <a:cubicBezTo>
                    <a:pt x="2685191" y="2022801"/>
                    <a:pt x="2684929" y="2022683"/>
                    <a:pt x="2684681" y="2022565"/>
                  </a:cubicBezTo>
                  <a:close/>
                  <a:moveTo>
                    <a:pt x="6777659" y="2023878"/>
                  </a:moveTo>
                  <a:lnTo>
                    <a:pt x="6771119" y="2023878"/>
                  </a:lnTo>
                  <a:cubicBezTo>
                    <a:pt x="6730345" y="2007474"/>
                    <a:pt x="6690593" y="1988615"/>
                    <a:pt x="6652084" y="1967404"/>
                  </a:cubicBezTo>
                  <a:cubicBezTo>
                    <a:pt x="6643306" y="1961783"/>
                    <a:pt x="6640442" y="1950251"/>
                    <a:pt x="6645543" y="1941137"/>
                  </a:cubicBezTo>
                  <a:cubicBezTo>
                    <a:pt x="6650710" y="1931852"/>
                    <a:pt x="6662299" y="1928358"/>
                    <a:pt x="6671704" y="1933257"/>
                  </a:cubicBezTo>
                  <a:cubicBezTo>
                    <a:pt x="6708331" y="1954257"/>
                    <a:pt x="6746357" y="1972684"/>
                    <a:pt x="6785508" y="1988417"/>
                  </a:cubicBezTo>
                  <a:cubicBezTo>
                    <a:pt x="6795043" y="1992633"/>
                    <a:pt x="6799635" y="2003587"/>
                    <a:pt x="6795972" y="2013371"/>
                  </a:cubicBezTo>
                  <a:cubicBezTo>
                    <a:pt x="6790609" y="2021593"/>
                    <a:pt x="6780511" y="2025323"/>
                    <a:pt x="6771119" y="2022565"/>
                  </a:cubicBezTo>
                  <a:close/>
                  <a:moveTo>
                    <a:pt x="7646223" y="1971344"/>
                  </a:moveTo>
                  <a:cubicBezTo>
                    <a:pt x="7639343" y="1971489"/>
                    <a:pt x="7632894" y="1967995"/>
                    <a:pt x="7629218" y="1962151"/>
                  </a:cubicBezTo>
                  <a:cubicBezTo>
                    <a:pt x="7624339" y="1952707"/>
                    <a:pt x="7627818" y="1941071"/>
                    <a:pt x="7637067" y="1935883"/>
                  </a:cubicBezTo>
                  <a:cubicBezTo>
                    <a:pt x="7674059" y="1915133"/>
                    <a:pt x="7709861" y="1892333"/>
                    <a:pt x="7744329" y="1867589"/>
                  </a:cubicBezTo>
                  <a:cubicBezTo>
                    <a:pt x="7751772" y="1860904"/>
                    <a:pt x="7763048" y="1860904"/>
                    <a:pt x="7770491" y="1867589"/>
                  </a:cubicBezTo>
                  <a:cubicBezTo>
                    <a:pt x="7777711" y="1874694"/>
                    <a:pt x="7777829" y="1886344"/>
                    <a:pt x="7770752" y="1893593"/>
                  </a:cubicBezTo>
                  <a:cubicBezTo>
                    <a:pt x="7770674" y="1893685"/>
                    <a:pt x="7770582" y="1893764"/>
                    <a:pt x="7770491" y="1893856"/>
                  </a:cubicBezTo>
                  <a:cubicBezTo>
                    <a:pt x="7735316" y="1919979"/>
                    <a:pt x="7698141" y="1943251"/>
                    <a:pt x="7659304" y="1963464"/>
                  </a:cubicBezTo>
                  <a:cubicBezTo>
                    <a:pt x="7660272" y="1969190"/>
                    <a:pt x="7656439" y="1974614"/>
                    <a:pt x="7650736" y="1975586"/>
                  </a:cubicBezTo>
                  <a:cubicBezTo>
                    <a:pt x="7646236" y="1976348"/>
                    <a:pt x="7641776" y="1974102"/>
                    <a:pt x="7639683" y="1970031"/>
                  </a:cubicBezTo>
                  <a:close/>
                  <a:moveTo>
                    <a:pt x="3561093" y="1971344"/>
                  </a:moveTo>
                  <a:cubicBezTo>
                    <a:pt x="3553755" y="1971909"/>
                    <a:pt x="3546901" y="1967667"/>
                    <a:pt x="3544088" y="1960837"/>
                  </a:cubicBezTo>
                  <a:cubicBezTo>
                    <a:pt x="3538987" y="1951722"/>
                    <a:pt x="3541851" y="1940191"/>
                    <a:pt x="3550629" y="1934570"/>
                  </a:cubicBezTo>
                  <a:cubicBezTo>
                    <a:pt x="3587595" y="1914266"/>
                    <a:pt x="3623410" y="1891912"/>
                    <a:pt x="3657891" y="1867589"/>
                  </a:cubicBezTo>
                  <a:cubicBezTo>
                    <a:pt x="3666197" y="1861429"/>
                    <a:pt x="3677918" y="1863189"/>
                    <a:pt x="3684053" y="1871529"/>
                  </a:cubicBezTo>
                  <a:cubicBezTo>
                    <a:pt x="3690188" y="1879869"/>
                    <a:pt x="3688435" y="1891637"/>
                    <a:pt x="3680128" y="1897796"/>
                  </a:cubicBezTo>
                  <a:cubicBezTo>
                    <a:pt x="3645111" y="1923866"/>
                    <a:pt x="3608407" y="1947559"/>
                    <a:pt x="3570250" y="1968717"/>
                  </a:cubicBezTo>
                  <a:close/>
                  <a:moveTo>
                    <a:pt x="2467539" y="1900423"/>
                  </a:moveTo>
                  <a:cubicBezTo>
                    <a:pt x="2464178" y="1901736"/>
                    <a:pt x="2460437" y="1901736"/>
                    <a:pt x="2457075" y="1900423"/>
                  </a:cubicBezTo>
                  <a:cubicBezTo>
                    <a:pt x="2421770" y="1874563"/>
                    <a:pt x="2388126" y="1846497"/>
                    <a:pt x="2356353" y="1816368"/>
                  </a:cubicBezTo>
                  <a:cubicBezTo>
                    <a:pt x="2349132" y="1810340"/>
                    <a:pt x="2348138" y="1799584"/>
                    <a:pt x="2354142" y="1792321"/>
                  </a:cubicBezTo>
                  <a:cubicBezTo>
                    <a:pt x="2354809" y="1791520"/>
                    <a:pt x="2355542" y="1790771"/>
                    <a:pt x="2356353" y="1790101"/>
                  </a:cubicBezTo>
                  <a:cubicBezTo>
                    <a:pt x="2363979" y="1782589"/>
                    <a:pt x="2376196" y="1782589"/>
                    <a:pt x="2383823" y="1790101"/>
                  </a:cubicBezTo>
                  <a:cubicBezTo>
                    <a:pt x="2413961" y="1819297"/>
                    <a:pt x="2446323" y="1846076"/>
                    <a:pt x="2480620" y="1870216"/>
                  </a:cubicBezTo>
                  <a:cubicBezTo>
                    <a:pt x="2487475" y="1878122"/>
                    <a:pt x="2487475" y="1889890"/>
                    <a:pt x="2480620" y="1897796"/>
                  </a:cubicBezTo>
                  <a:cubicBezTo>
                    <a:pt x="2474891" y="1902025"/>
                    <a:pt x="2467239" y="1902537"/>
                    <a:pt x="2460999" y="1899110"/>
                  </a:cubicBezTo>
                  <a:close/>
                  <a:moveTo>
                    <a:pt x="6553978" y="1900423"/>
                  </a:moveTo>
                  <a:cubicBezTo>
                    <a:pt x="6550132" y="1901552"/>
                    <a:pt x="6546051" y="1901552"/>
                    <a:pt x="6542205" y="1900423"/>
                  </a:cubicBezTo>
                  <a:cubicBezTo>
                    <a:pt x="6507266" y="1874616"/>
                    <a:pt x="6474067" y="1846536"/>
                    <a:pt x="6442791" y="1816368"/>
                  </a:cubicBezTo>
                  <a:cubicBezTo>
                    <a:pt x="6435204" y="1809657"/>
                    <a:pt x="6434484" y="1798034"/>
                    <a:pt x="6441169" y="1790416"/>
                  </a:cubicBezTo>
                  <a:cubicBezTo>
                    <a:pt x="6441679" y="1789839"/>
                    <a:pt x="6442215" y="1789300"/>
                    <a:pt x="6442791" y="1788788"/>
                  </a:cubicBezTo>
                  <a:cubicBezTo>
                    <a:pt x="6450417" y="1781275"/>
                    <a:pt x="6462635" y="1781275"/>
                    <a:pt x="6470261" y="1788788"/>
                  </a:cubicBezTo>
                  <a:cubicBezTo>
                    <a:pt x="6500713" y="1818023"/>
                    <a:pt x="6533048" y="1845223"/>
                    <a:pt x="6567058" y="1870216"/>
                  </a:cubicBezTo>
                  <a:cubicBezTo>
                    <a:pt x="6574279" y="1877321"/>
                    <a:pt x="6574396" y="1888971"/>
                    <a:pt x="6567320" y="1896220"/>
                  </a:cubicBezTo>
                  <a:cubicBezTo>
                    <a:pt x="6567241" y="1896312"/>
                    <a:pt x="6567150" y="1896391"/>
                    <a:pt x="6567058" y="1896483"/>
                  </a:cubicBezTo>
                  <a:cubicBezTo>
                    <a:pt x="6561146" y="1900173"/>
                    <a:pt x="6553794" y="1900659"/>
                    <a:pt x="6547437" y="1897796"/>
                  </a:cubicBezTo>
                  <a:close/>
                  <a:moveTo>
                    <a:pt x="7847667" y="1817682"/>
                  </a:moveTo>
                  <a:cubicBezTo>
                    <a:pt x="7843024" y="1819389"/>
                    <a:pt x="7837922" y="1819389"/>
                    <a:pt x="7833278" y="1817682"/>
                  </a:cubicBezTo>
                  <a:cubicBezTo>
                    <a:pt x="7825796" y="1810025"/>
                    <a:pt x="7825796" y="1797758"/>
                    <a:pt x="7833278" y="1790101"/>
                  </a:cubicBezTo>
                  <a:cubicBezTo>
                    <a:pt x="7864044" y="1761404"/>
                    <a:pt x="7892888" y="1730685"/>
                    <a:pt x="7919612" y="1698166"/>
                  </a:cubicBezTo>
                  <a:cubicBezTo>
                    <a:pt x="7925589" y="1689091"/>
                    <a:pt x="7937768" y="1686609"/>
                    <a:pt x="7946807" y="1692611"/>
                  </a:cubicBezTo>
                  <a:cubicBezTo>
                    <a:pt x="7955845" y="1698626"/>
                    <a:pt x="7958317" y="1710840"/>
                    <a:pt x="7952327" y="1719916"/>
                  </a:cubicBezTo>
                  <a:cubicBezTo>
                    <a:pt x="7951568" y="1721071"/>
                    <a:pt x="7950691" y="1722148"/>
                    <a:pt x="7949697" y="1723120"/>
                  </a:cubicBezTo>
                  <a:cubicBezTo>
                    <a:pt x="7921299" y="1756637"/>
                    <a:pt x="7891174" y="1788643"/>
                    <a:pt x="7859440" y="1818995"/>
                  </a:cubicBezTo>
                  <a:cubicBezTo>
                    <a:pt x="7855464" y="1819573"/>
                    <a:pt x="7851421" y="1819113"/>
                    <a:pt x="7847667" y="1817682"/>
                  </a:cubicBezTo>
                  <a:close/>
                  <a:moveTo>
                    <a:pt x="3761229" y="1817682"/>
                  </a:moveTo>
                  <a:cubicBezTo>
                    <a:pt x="3756193" y="1819730"/>
                    <a:pt x="3750568" y="1819730"/>
                    <a:pt x="3745532" y="1817682"/>
                  </a:cubicBezTo>
                  <a:cubicBezTo>
                    <a:pt x="3738050" y="1810025"/>
                    <a:pt x="3738050" y="1797758"/>
                    <a:pt x="3745532" y="1790101"/>
                  </a:cubicBezTo>
                  <a:cubicBezTo>
                    <a:pt x="3776299" y="1761404"/>
                    <a:pt x="3805142" y="1730685"/>
                    <a:pt x="3831866" y="1698166"/>
                  </a:cubicBezTo>
                  <a:cubicBezTo>
                    <a:pt x="3839609" y="1690549"/>
                    <a:pt x="3852036" y="1690693"/>
                    <a:pt x="3859610" y="1698469"/>
                  </a:cubicBezTo>
                  <a:cubicBezTo>
                    <a:pt x="3866085" y="1705101"/>
                    <a:pt x="3867053" y="1715371"/>
                    <a:pt x="3861951" y="1723120"/>
                  </a:cubicBezTo>
                  <a:cubicBezTo>
                    <a:pt x="3833174" y="1755954"/>
                    <a:pt x="3803088" y="1788788"/>
                    <a:pt x="3771694" y="1818995"/>
                  </a:cubicBezTo>
                  <a:cubicBezTo>
                    <a:pt x="3768149" y="1819363"/>
                    <a:pt x="3764578" y="1818903"/>
                    <a:pt x="3761229" y="1817682"/>
                  </a:cubicBezTo>
                  <a:close/>
                  <a:moveTo>
                    <a:pt x="2275252" y="1721807"/>
                  </a:moveTo>
                  <a:cubicBezTo>
                    <a:pt x="2269026" y="1722030"/>
                    <a:pt x="2263113" y="1719062"/>
                    <a:pt x="2259555" y="1713927"/>
                  </a:cubicBezTo>
                  <a:cubicBezTo>
                    <a:pt x="2231641" y="1680423"/>
                    <a:pt x="2206277" y="1644871"/>
                    <a:pt x="2183686" y="1607545"/>
                  </a:cubicBezTo>
                  <a:cubicBezTo>
                    <a:pt x="2176466" y="1600440"/>
                    <a:pt x="2176348" y="1588790"/>
                    <a:pt x="2183425" y="1581541"/>
                  </a:cubicBezTo>
                  <a:cubicBezTo>
                    <a:pt x="2183503" y="1581449"/>
                    <a:pt x="2183595" y="1581370"/>
                    <a:pt x="2183686" y="1581278"/>
                  </a:cubicBezTo>
                  <a:cubicBezTo>
                    <a:pt x="2191129" y="1574593"/>
                    <a:pt x="2202405" y="1574593"/>
                    <a:pt x="2209848" y="1581278"/>
                  </a:cubicBezTo>
                  <a:cubicBezTo>
                    <a:pt x="2232779" y="1616791"/>
                    <a:pt x="2257672" y="1650991"/>
                    <a:pt x="2284409" y="1683719"/>
                  </a:cubicBezTo>
                  <a:cubicBezTo>
                    <a:pt x="2291629" y="1690825"/>
                    <a:pt x="2291747" y="1702461"/>
                    <a:pt x="2284670" y="1709724"/>
                  </a:cubicBezTo>
                  <a:cubicBezTo>
                    <a:pt x="2284592" y="1709816"/>
                    <a:pt x="2284500" y="1709895"/>
                    <a:pt x="2284409" y="1709987"/>
                  </a:cubicBezTo>
                  <a:cubicBezTo>
                    <a:pt x="2283964" y="1715713"/>
                    <a:pt x="2280458" y="1720743"/>
                    <a:pt x="2275252" y="1723120"/>
                  </a:cubicBezTo>
                  <a:close/>
                  <a:moveTo>
                    <a:pt x="6361690" y="1721807"/>
                  </a:moveTo>
                  <a:cubicBezTo>
                    <a:pt x="6356771" y="1724381"/>
                    <a:pt x="6350911" y="1724381"/>
                    <a:pt x="6345993" y="1721807"/>
                  </a:cubicBezTo>
                  <a:cubicBezTo>
                    <a:pt x="6318811" y="1687752"/>
                    <a:pt x="6293474" y="1652238"/>
                    <a:pt x="6270124" y="1615425"/>
                  </a:cubicBezTo>
                  <a:cubicBezTo>
                    <a:pt x="6262904" y="1608320"/>
                    <a:pt x="6262786" y="1596670"/>
                    <a:pt x="6269863" y="1589421"/>
                  </a:cubicBezTo>
                  <a:cubicBezTo>
                    <a:pt x="6269941" y="1589329"/>
                    <a:pt x="6270033" y="1589250"/>
                    <a:pt x="6270124" y="1589158"/>
                  </a:cubicBezTo>
                  <a:cubicBezTo>
                    <a:pt x="6279595" y="1583878"/>
                    <a:pt x="6291512" y="1586728"/>
                    <a:pt x="6297594" y="1595725"/>
                  </a:cubicBezTo>
                  <a:cubicBezTo>
                    <a:pt x="6320080" y="1631225"/>
                    <a:pt x="6344541" y="1665425"/>
                    <a:pt x="6370846" y="1698166"/>
                  </a:cubicBezTo>
                  <a:cubicBezTo>
                    <a:pt x="6378067" y="1705272"/>
                    <a:pt x="6378185" y="1716908"/>
                    <a:pt x="6371108" y="1724171"/>
                  </a:cubicBezTo>
                  <a:cubicBezTo>
                    <a:pt x="6371030" y="1724263"/>
                    <a:pt x="6370938" y="1724342"/>
                    <a:pt x="6370846" y="1724433"/>
                  </a:cubicBezTo>
                  <a:close/>
                  <a:moveTo>
                    <a:pt x="8011177" y="1623305"/>
                  </a:moveTo>
                  <a:lnTo>
                    <a:pt x="8000712" y="1623305"/>
                  </a:lnTo>
                  <a:cubicBezTo>
                    <a:pt x="7994054" y="1615832"/>
                    <a:pt x="7994054" y="1604511"/>
                    <a:pt x="8000712" y="1597038"/>
                  </a:cubicBezTo>
                  <a:cubicBezTo>
                    <a:pt x="8022950" y="1561578"/>
                    <a:pt x="8043879" y="1523490"/>
                    <a:pt x="8062192" y="1486716"/>
                  </a:cubicBezTo>
                  <a:cubicBezTo>
                    <a:pt x="8066521" y="1477287"/>
                    <a:pt x="8077654" y="1473176"/>
                    <a:pt x="8087046" y="1477523"/>
                  </a:cubicBezTo>
                  <a:cubicBezTo>
                    <a:pt x="8096438" y="1481870"/>
                    <a:pt x="8100532" y="1493047"/>
                    <a:pt x="8096202" y="1502477"/>
                  </a:cubicBezTo>
                  <a:cubicBezTo>
                    <a:pt x="8078138" y="1542074"/>
                    <a:pt x="8057143" y="1580280"/>
                    <a:pt x="8033414" y="1616739"/>
                  </a:cubicBezTo>
                  <a:cubicBezTo>
                    <a:pt x="8027881" y="1623082"/>
                    <a:pt x="8018947" y="1625197"/>
                    <a:pt x="8011177" y="1621992"/>
                  </a:cubicBezTo>
                  <a:close/>
                  <a:moveTo>
                    <a:pt x="3924739" y="1623305"/>
                  </a:moveTo>
                  <a:lnTo>
                    <a:pt x="3914275" y="1623305"/>
                  </a:lnTo>
                  <a:cubicBezTo>
                    <a:pt x="3906792" y="1615648"/>
                    <a:pt x="3906792" y="1603382"/>
                    <a:pt x="3914275" y="1595725"/>
                  </a:cubicBezTo>
                  <a:cubicBezTo>
                    <a:pt x="3937140" y="1560566"/>
                    <a:pt x="3957258" y="1523687"/>
                    <a:pt x="3974446" y="1485403"/>
                  </a:cubicBezTo>
                  <a:cubicBezTo>
                    <a:pt x="3979600" y="1475829"/>
                    <a:pt x="3991504" y="1472270"/>
                    <a:pt x="4001039" y="1477444"/>
                  </a:cubicBezTo>
                  <a:cubicBezTo>
                    <a:pt x="4009947" y="1482290"/>
                    <a:pt x="4013715" y="1493126"/>
                    <a:pt x="4009764" y="1502477"/>
                  </a:cubicBezTo>
                  <a:cubicBezTo>
                    <a:pt x="3990902" y="1541680"/>
                    <a:pt x="3969946" y="1579820"/>
                    <a:pt x="3946977" y="1616739"/>
                  </a:cubicBezTo>
                  <a:cubicBezTo>
                    <a:pt x="3941129" y="1622635"/>
                    <a:pt x="3932234" y="1624212"/>
                    <a:pt x="3924739" y="1620679"/>
                  </a:cubicBezTo>
                  <a:close/>
                  <a:moveTo>
                    <a:pt x="2137904" y="1507730"/>
                  </a:moveTo>
                  <a:cubicBezTo>
                    <a:pt x="2130356" y="1507796"/>
                    <a:pt x="2123358" y="1503790"/>
                    <a:pt x="2119591" y="1497223"/>
                  </a:cubicBezTo>
                  <a:cubicBezTo>
                    <a:pt x="2101408" y="1457521"/>
                    <a:pt x="2085685" y="1416728"/>
                    <a:pt x="2072500" y="1375081"/>
                  </a:cubicBezTo>
                  <a:cubicBezTo>
                    <a:pt x="2068497" y="1365757"/>
                    <a:pt x="2072774" y="1354935"/>
                    <a:pt x="2082062" y="1350916"/>
                  </a:cubicBezTo>
                  <a:cubicBezTo>
                    <a:pt x="2082781" y="1350614"/>
                    <a:pt x="2083527" y="1350338"/>
                    <a:pt x="2084272" y="1350128"/>
                  </a:cubicBezTo>
                  <a:cubicBezTo>
                    <a:pt x="2094685" y="1347448"/>
                    <a:pt x="2105437" y="1353122"/>
                    <a:pt x="2109126" y="1363261"/>
                  </a:cubicBezTo>
                  <a:cubicBezTo>
                    <a:pt x="2121304" y="1403371"/>
                    <a:pt x="2136609" y="1442456"/>
                    <a:pt x="2154909" y="1480150"/>
                  </a:cubicBezTo>
                  <a:cubicBezTo>
                    <a:pt x="2158898" y="1489974"/>
                    <a:pt x="2154974" y="1501242"/>
                    <a:pt x="2145752" y="1506417"/>
                  </a:cubicBezTo>
                  <a:close/>
                  <a:moveTo>
                    <a:pt x="6224342" y="1507730"/>
                  </a:moveTo>
                  <a:cubicBezTo>
                    <a:pt x="6216794" y="1507691"/>
                    <a:pt x="6210031" y="1502989"/>
                    <a:pt x="6207337" y="1495910"/>
                  </a:cubicBezTo>
                  <a:cubicBezTo>
                    <a:pt x="6188514" y="1456326"/>
                    <a:pt x="6172346" y="1415520"/>
                    <a:pt x="6158938" y="1373768"/>
                  </a:cubicBezTo>
                  <a:cubicBezTo>
                    <a:pt x="6156374" y="1363655"/>
                    <a:pt x="6162103" y="1353280"/>
                    <a:pt x="6172018" y="1350128"/>
                  </a:cubicBezTo>
                  <a:cubicBezTo>
                    <a:pt x="6181554" y="1346752"/>
                    <a:pt x="6192019" y="1351796"/>
                    <a:pt x="6195368" y="1361370"/>
                  </a:cubicBezTo>
                  <a:cubicBezTo>
                    <a:pt x="6195433" y="1361567"/>
                    <a:pt x="6195498" y="1361751"/>
                    <a:pt x="6195564" y="1361948"/>
                  </a:cubicBezTo>
                  <a:cubicBezTo>
                    <a:pt x="6208671" y="1402163"/>
                    <a:pt x="6223949" y="1441616"/>
                    <a:pt x="6241347" y="1480150"/>
                  </a:cubicBezTo>
                  <a:cubicBezTo>
                    <a:pt x="6246383" y="1488949"/>
                    <a:pt x="6243361" y="1500191"/>
                    <a:pt x="6234597" y="1505248"/>
                  </a:cubicBezTo>
                  <a:cubicBezTo>
                    <a:pt x="6233825" y="1505695"/>
                    <a:pt x="6233014" y="1506088"/>
                    <a:pt x="6232190" y="1506417"/>
                  </a:cubicBezTo>
                  <a:close/>
                  <a:moveTo>
                    <a:pt x="8121055" y="1393468"/>
                  </a:moveTo>
                  <a:lnTo>
                    <a:pt x="8121055" y="1393468"/>
                  </a:lnTo>
                  <a:cubicBezTo>
                    <a:pt x="8111337" y="1390671"/>
                    <a:pt x="8105712" y="1380492"/>
                    <a:pt x="8108498" y="1370734"/>
                  </a:cubicBezTo>
                  <a:cubicBezTo>
                    <a:pt x="8108707" y="1369972"/>
                    <a:pt x="8108969" y="1369237"/>
                    <a:pt x="8109283" y="1368515"/>
                  </a:cubicBezTo>
                  <a:cubicBezTo>
                    <a:pt x="8122520" y="1328576"/>
                    <a:pt x="8133011" y="1287757"/>
                    <a:pt x="8140677" y="1246373"/>
                  </a:cubicBezTo>
                  <a:cubicBezTo>
                    <a:pt x="8142665" y="1235971"/>
                    <a:pt x="8152489" y="1229010"/>
                    <a:pt x="8162914" y="1230613"/>
                  </a:cubicBezTo>
                  <a:cubicBezTo>
                    <a:pt x="8173457" y="1233213"/>
                    <a:pt x="8180286" y="1243483"/>
                    <a:pt x="8178611" y="1254253"/>
                  </a:cubicBezTo>
                  <a:cubicBezTo>
                    <a:pt x="8170108" y="1298723"/>
                    <a:pt x="8158741" y="1342589"/>
                    <a:pt x="8144601" y="1385588"/>
                  </a:cubicBezTo>
                  <a:cubicBezTo>
                    <a:pt x="8139147" y="1393140"/>
                    <a:pt x="8128656" y="1394900"/>
                    <a:pt x="8121055" y="1389528"/>
                  </a:cubicBezTo>
                  <a:close/>
                  <a:moveTo>
                    <a:pt x="4034618" y="1393468"/>
                  </a:moveTo>
                  <a:lnTo>
                    <a:pt x="4028077" y="1393468"/>
                  </a:lnTo>
                  <a:cubicBezTo>
                    <a:pt x="4018437" y="1390421"/>
                    <a:pt x="4013074" y="1380098"/>
                    <a:pt x="4016109" y="1370406"/>
                  </a:cubicBezTo>
                  <a:cubicBezTo>
                    <a:pt x="4016174" y="1370209"/>
                    <a:pt x="4016239" y="1370025"/>
                    <a:pt x="4016305" y="1369828"/>
                  </a:cubicBezTo>
                  <a:cubicBezTo>
                    <a:pt x="4029202" y="1329784"/>
                    <a:pt x="4039680" y="1288991"/>
                    <a:pt x="4047699" y="1247686"/>
                  </a:cubicBezTo>
                  <a:cubicBezTo>
                    <a:pt x="4047424" y="1236812"/>
                    <a:pt x="4055992" y="1227776"/>
                    <a:pt x="4066823" y="1227500"/>
                  </a:cubicBezTo>
                  <a:cubicBezTo>
                    <a:pt x="4077654" y="1227237"/>
                    <a:pt x="4086653" y="1235827"/>
                    <a:pt x="4086928" y="1246701"/>
                  </a:cubicBezTo>
                  <a:cubicBezTo>
                    <a:pt x="4086993" y="1249288"/>
                    <a:pt x="4086548" y="1251850"/>
                    <a:pt x="4085633" y="1254253"/>
                  </a:cubicBezTo>
                  <a:cubicBezTo>
                    <a:pt x="4077510" y="1298684"/>
                    <a:pt x="4066587" y="1342550"/>
                    <a:pt x="4052931" y="1385588"/>
                  </a:cubicBezTo>
                  <a:cubicBezTo>
                    <a:pt x="4047646" y="1389476"/>
                    <a:pt x="4040779" y="1390461"/>
                    <a:pt x="4034618" y="1388215"/>
                  </a:cubicBezTo>
                  <a:close/>
                  <a:moveTo>
                    <a:pt x="2058111" y="1262133"/>
                  </a:moveTo>
                  <a:cubicBezTo>
                    <a:pt x="2048941" y="1262225"/>
                    <a:pt x="2041106" y="1255488"/>
                    <a:pt x="2039798" y="1246373"/>
                  </a:cubicBezTo>
                  <a:cubicBezTo>
                    <a:pt x="2031936" y="1202953"/>
                    <a:pt x="2026704" y="1159087"/>
                    <a:pt x="2024101" y="1115037"/>
                  </a:cubicBezTo>
                  <a:cubicBezTo>
                    <a:pt x="2023316" y="1104609"/>
                    <a:pt x="2030785" y="1095390"/>
                    <a:pt x="2041106" y="1094024"/>
                  </a:cubicBezTo>
                  <a:cubicBezTo>
                    <a:pt x="2051911" y="1093275"/>
                    <a:pt x="2061289" y="1101470"/>
                    <a:pt x="2062035" y="1112319"/>
                  </a:cubicBezTo>
                  <a:cubicBezTo>
                    <a:pt x="2062035" y="1112358"/>
                    <a:pt x="2062035" y="1112384"/>
                    <a:pt x="2062035" y="1112411"/>
                  </a:cubicBezTo>
                  <a:cubicBezTo>
                    <a:pt x="2064468" y="1156487"/>
                    <a:pt x="2069713" y="1200353"/>
                    <a:pt x="2077732" y="1243746"/>
                  </a:cubicBezTo>
                  <a:cubicBezTo>
                    <a:pt x="2078687" y="1254056"/>
                    <a:pt x="2072029" y="1263525"/>
                    <a:pt x="2062035" y="1266073"/>
                  </a:cubicBezTo>
                  <a:close/>
                  <a:moveTo>
                    <a:pt x="6145857" y="1262133"/>
                  </a:moveTo>
                  <a:cubicBezTo>
                    <a:pt x="6136491" y="1262882"/>
                    <a:pt x="6128303" y="1255868"/>
                    <a:pt x="6127557" y="1246478"/>
                  </a:cubicBezTo>
                  <a:cubicBezTo>
                    <a:pt x="6127544" y="1246439"/>
                    <a:pt x="6127544" y="1246412"/>
                    <a:pt x="6127544" y="1246373"/>
                  </a:cubicBezTo>
                  <a:cubicBezTo>
                    <a:pt x="6119525" y="1202980"/>
                    <a:pt x="6114280" y="1159114"/>
                    <a:pt x="6111847" y="1115037"/>
                  </a:cubicBezTo>
                  <a:cubicBezTo>
                    <a:pt x="6110395" y="1105726"/>
                    <a:pt x="6116752" y="1096992"/>
                    <a:pt x="6126026" y="1095534"/>
                  </a:cubicBezTo>
                  <a:cubicBezTo>
                    <a:pt x="6126968" y="1095390"/>
                    <a:pt x="6127910" y="1095324"/>
                    <a:pt x="6128852" y="1095337"/>
                  </a:cubicBezTo>
                  <a:cubicBezTo>
                    <a:pt x="6139657" y="1094589"/>
                    <a:pt x="6149035" y="1102784"/>
                    <a:pt x="6149781" y="1113632"/>
                  </a:cubicBezTo>
                  <a:cubicBezTo>
                    <a:pt x="6149781" y="1113672"/>
                    <a:pt x="6149781" y="1113698"/>
                    <a:pt x="6149781" y="1113724"/>
                  </a:cubicBezTo>
                  <a:cubicBezTo>
                    <a:pt x="6152070" y="1157813"/>
                    <a:pt x="6157303" y="1201679"/>
                    <a:pt x="6165478" y="1245060"/>
                  </a:cubicBezTo>
                  <a:cubicBezTo>
                    <a:pt x="6167074" y="1255527"/>
                    <a:pt x="6160141" y="1265390"/>
                    <a:pt x="6149781" y="1267387"/>
                  </a:cubicBezTo>
                  <a:close/>
                  <a:moveTo>
                    <a:pt x="4083017" y="1139991"/>
                  </a:moveTo>
                  <a:lnTo>
                    <a:pt x="4083017" y="1139991"/>
                  </a:lnTo>
                  <a:cubicBezTo>
                    <a:pt x="4072487" y="1138665"/>
                    <a:pt x="4064625" y="1129629"/>
                    <a:pt x="4064703" y="1118978"/>
                  </a:cubicBezTo>
                  <a:cubicBezTo>
                    <a:pt x="4064703" y="1097964"/>
                    <a:pt x="4064703" y="1075637"/>
                    <a:pt x="4064703" y="1054623"/>
                  </a:cubicBezTo>
                  <a:cubicBezTo>
                    <a:pt x="4064703" y="1033609"/>
                    <a:pt x="4064703" y="1011282"/>
                    <a:pt x="4064703" y="990269"/>
                  </a:cubicBezTo>
                  <a:cubicBezTo>
                    <a:pt x="4066025" y="979699"/>
                    <a:pt x="4075025" y="971798"/>
                    <a:pt x="4085633" y="971882"/>
                  </a:cubicBezTo>
                  <a:cubicBezTo>
                    <a:pt x="4095954" y="973246"/>
                    <a:pt x="4103423" y="982470"/>
                    <a:pt x="4102638" y="992896"/>
                  </a:cubicBezTo>
                  <a:cubicBezTo>
                    <a:pt x="4102638" y="1012596"/>
                    <a:pt x="4102638" y="1033609"/>
                    <a:pt x="4102638" y="1054623"/>
                  </a:cubicBezTo>
                  <a:cubicBezTo>
                    <a:pt x="4102638" y="1075637"/>
                    <a:pt x="4102638" y="1099277"/>
                    <a:pt x="4102638" y="1121604"/>
                  </a:cubicBezTo>
                  <a:cubicBezTo>
                    <a:pt x="4100689" y="1130719"/>
                    <a:pt x="4092265" y="1136918"/>
                    <a:pt x="4083017" y="1136051"/>
                  </a:cubicBezTo>
                  <a:close/>
                  <a:moveTo>
                    <a:pt x="2045030" y="1003402"/>
                  </a:moveTo>
                  <a:cubicBezTo>
                    <a:pt x="2035664" y="1004127"/>
                    <a:pt x="2027489" y="997094"/>
                    <a:pt x="2026769" y="987693"/>
                  </a:cubicBezTo>
                  <a:cubicBezTo>
                    <a:pt x="2026730" y="987239"/>
                    <a:pt x="2026717" y="986784"/>
                    <a:pt x="2026717" y="986329"/>
                  </a:cubicBezTo>
                  <a:cubicBezTo>
                    <a:pt x="2024284" y="942259"/>
                    <a:pt x="2019039" y="898391"/>
                    <a:pt x="2011020" y="854993"/>
                  </a:cubicBezTo>
                  <a:cubicBezTo>
                    <a:pt x="2008678" y="845116"/>
                    <a:pt x="2014748" y="835199"/>
                    <a:pt x="2024585" y="832844"/>
                  </a:cubicBezTo>
                  <a:cubicBezTo>
                    <a:pt x="2024860" y="832778"/>
                    <a:pt x="2025134" y="832719"/>
                    <a:pt x="2025409" y="832666"/>
                  </a:cubicBezTo>
                  <a:cubicBezTo>
                    <a:pt x="2035834" y="831064"/>
                    <a:pt x="2045658" y="838026"/>
                    <a:pt x="2047646" y="848427"/>
                  </a:cubicBezTo>
                  <a:cubicBezTo>
                    <a:pt x="2056672" y="891700"/>
                    <a:pt x="2062362" y="935610"/>
                    <a:pt x="2064651" y="979762"/>
                  </a:cubicBezTo>
                  <a:cubicBezTo>
                    <a:pt x="2066823" y="990423"/>
                    <a:pt x="2059968" y="1000830"/>
                    <a:pt x="2049360" y="1003007"/>
                  </a:cubicBezTo>
                  <a:cubicBezTo>
                    <a:pt x="2047934" y="1003300"/>
                    <a:pt x="2046482" y="1003433"/>
                    <a:pt x="2045030" y="1003402"/>
                  </a:cubicBezTo>
                  <a:close/>
                  <a:moveTo>
                    <a:pt x="6132776" y="1003402"/>
                  </a:moveTo>
                  <a:cubicBezTo>
                    <a:pt x="6122665" y="1003402"/>
                    <a:pt x="6114463" y="995170"/>
                    <a:pt x="6114463" y="985015"/>
                  </a:cubicBezTo>
                  <a:cubicBezTo>
                    <a:pt x="6111742" y="940902"/>
                    <a:pt x="6106065" y="897025"/>
                    <a:pt x="6097458" y="853680"/>
                  </a:cubicBezTo>
                  <a:cubicBezTo>
                    <a:pt x="6095862" y="843211"/>
                    <a:pt x="6102795" y="833349"/>
                    <a:pt x="6113155" y="831353"/>
                  </a:cubicBezTo>
                  <a:cubicBezTo>
                    <a:pt x="6122076" y="828401"/>
                    <a:pt x="6131690" y="833268"/>
                    <a:pt x="6134633" y="842224"/>
                  </a:cubicBezTo>
                  <a:cubicBezTo>
                    <a:pt x="6135013" y="843385"/>
                    <a:pt x="6135262" y="844584"/>
                    <a:pt x="6135392" y="845800"/>
                  </a:cubicBezTo>
                  <a:cubicBezTo>
                    <a:pt x="6143673" y="889196"/>
                    <a:pt x="6149363" y="933054"/>
                    <a:pt x="6152398" y="977135"/>
                  </a:cubicBezTo>
                  <a:cubicBezTo>
                    <a:pt x="6152476" y="987788"/>
                    <a:pt x="6144614" y="996817"/>
                    <a:pt x="6134084" y="998149"/>
                  </a:cubicBezTo>
                  <a:close/>
                  <a:moveTo>
                    <a:pt x="4102638" y="878634"/>
                  </a:moveTo>
                  <a:lnTo>
                    <a:pt x="4102638" y="878634"/>
                  </a:lnTo>
                  <a:cubicBezTo>
                    <a:pt x="4092278" y="876637"/>
                    <a:pt x="4085345" y="866776"/>
                    <a:pt x="4086941" y="856307"/>
                  </a:cubicBezTo>
                  <a:cubicBezTo>
                    <a:pt x="4096098" y="812966"/>
                    <a:pt x="4106562" y="770939"/>
                    <a:pt x="4119643" y="724971"/>
                  </a:cubicBezTo>
                  <a:cubicBezTo>
                    <a:pt x="4123410" y="718653"/>
                    <a:pt x="4130801" y="715476"/>
                    <a:pt x="4137956" y="717091"/>
                  </a:cubicBezTo>
                  <a:cubicBezTo>
                    <a:pt x="4147780" y="719480"/>
                    <a:pt x="4153823" y="729417"/>
                    <a:pt x="4151442" y="739287"/>
                  </a:cubicBezTo>
                  <a:cubicBezTo>
                    <a:pt x="4151325" y="739774"/>
                    <a:pt x="4151194" y="740256"/>
                    <a:pt x="4151037" y="740732"/>
                  </a:cubicBezTo>
                  <a:cubicBezTo>
                    <a:pt x="4138139" y="780777"/>
                    <a:pt x="4127661" y="821565"/>
                    <a:pt x="4119643" y="862874"/>
                  </a:cubicBezTo>
                  <a:cubicBezTo>
                    <a:pt x="4118413" y="871513"/>
                    <a:pt x="4111310" y="878098"/>
                    <a:pt x="4102638" y="878634"/>
                  </a:cubicBezTo>
                  <a:close/>
                  <a:moveTo>
                    <a:pt x="14892" y="878634"/>
                  </a:moveTo>
                  <a:lnTo>
                    <a:pt x="14892" y="878634"/>
                  </a:lnTo>
                  <a:cubicBezTo>
                    <a:pt x="4956" y="876735"/>
                    <a:pt x="-1565" y="867108"/>
                    <a:pt x="326" y="857133"/>
                  </a:cubicBezTo>
                  <a:cubicBezTo>
                    <a:pt x="379" y="856856"/>
                    <a:pt x="438" y="856581"/>
                    <a:pt x="503" y="856307"/>
                  </a:cubicBezTo>
                  <a:cubicBezTo>
                    <a:pt x="8018" y="811869"/>
                    <a:pt x="18506" y="767992"/>
                    <a:pt x="31897" y="724971"/>
                  </a:cubicBezTo>
                  <a:cubicBezTo>
                    <a:pt x="35592" y="714834"/>
                    <a:pt x="46336" y="709156"/>
                    <a:pt x="56750" y="711838"/>
                  </a:cubicBezTo>
                  <a:cubicBezTo>
                    <a:pt x="66473" y="714635"/>
                    <a:pt x="72097" y="724816"/>
                    <a:pt x="69311" y="734579"/>
                  </a:cubicBezTo>
                  <a:cubicBezTo>
                    <a:pt x="69095" y="735333"/>
                    <a:pt x="68832" y="736072"/>
                    <a:pt x="68523" y="736792"/>
                  </a:cubicBezTo>
                  <a:cubicBezTo>
                    <a:pt x="55459" y="776787"/>
                    <a:pt x="44974" y="817585"/>
                    <a:pt x="37129" y="858933"/>
                  </a:cubicBezTo>
                  <a:cubicBezTo>
                    <a:pt x="37365" y="869086"/>
                    <a:pt x="29359" y="877507"/>
                    <a:pt x="19248" y="877743"/>
                  </a:cubicBezTo>
                  <a:cubicBezTo>
                    <a:pt x="17784" y="877778"/>
                    <a:pt x="16322" y="877636"/>
                    <a:pt x="14892" y="877320"/>
                  </a:cubicBezTo>
                  <a:close/>
                  <a:moveTo>
                    <a:pt x="1991399" y="747298"/>
                  </a:moveTo>
                  <a:cubicBezTo>
                    <a:pt x="1983014" y="747648"/>
                    <a:pt x="1975480" y="742237"/>
                    <a:pt x="1973086" y="734165"/>
                  </a:cubicBezTo>
                  <a:cubicBezTo>
                    <a:pt x="1959887" y="694236"/>
                    <a:pt x="1944151" y="655194"/>
                    <a:pt x="1925995" y="617276"/>
                  </a:cubicBezTo>
                  <a:cubicBezTo>
                    <a:pt x="1922005" y="607455"/>
                    <a:pt x="1925930" y="596191"/>
                    <a:pt x="1935151" y="591009"/>
                  </a:cubicBezTo>
                  <a:cubicBezTo>
                    <a:pt x="1944936" y="587006"/>
                    <a:pt x="1956146" y="590949"/>
                    <a:pt x="1961313" y="600203"/>
                  </a:cubicBezTo>
                  <a:cubicBezTo>
                    <a:pt x="1979574" y="640032"/>
                    <a:pt x="1995729" y="680803"/>
                    <a:pt x="2009712" y="722345"/>
                  </a:cubicBezTo>
                  <a:cubicBezTo>
                    <a:pt x="2012890" y="731987"/>
                    <a:pt x="2007671" y="742387"/>
                    <a:pt x="1998070" y="745573"/>
                  </a:cubicBezTo>
                  <a:cubicBezTo>
                    <a:pt x="1997599" y="745729"/>
                    <a:pt x="1997115" y="745867"/>
                    <a:pt x="1996631" y="745985"/>
                  </a:cubicBezTo>
                  <a:close/>
                  <a:moveTo>
                    <a:pt x="6077837" y="747298"/>
                  </a:moveTo>
                  <a:cubicBezTo>
                    <a:pt x="6069596" y="747220"/>
                    <a:pt x="6062270" y="741972"/>
                    <a:pt x="6059524" y="734165"/>
                  </a:cubicBezTo>
                  <a:cubicBezTo>
                    <a:pt x="6046417" y="693955"/>
                    <a:pt x="6031138" y="654496"/>
                    <a:pt x="6013741" y="615963"/>
                  </a:cubicBezTo>
                  <a:cubicBezTo>
                    <a:pt x="6009019" y="606984"/>
                    <a:pt x="6012433" y="595860"/>
                    <a:pt x="6021380" y="591117"/>
                  </a:cubicBezTo>
                  <a:cubicBezTo>
                    <a:pt x="6021445" y="591082"/>
                    <a:pt x="6021524" y="591045"/>
                    <a:pt x="6021590" y="591009"/>
                  </a:cubicBezTo>
                  <a:cubicBezTo>
                    <a:pt x="6030353" y="585949"/>
                    <a:pt x="6041551" y="588983"/>
                    <a:pt x="6046587" y="597788"/>
                  </a:cubicBezTo>
                  <a:cubicBezTo>
                    <a:pt x="6047032" y="598564"/>
                    <a:pt x="6047424" y="599370"/>
                    <a:pt x="6047751" y="600203"/>
                  </a:cubicBezTo>
                  <a:cubicBezTo>
                    <a:pt x="6066574" y="639789"/>
                    <a:pt x="6082742" y="680595"/>
                    <a:pt x="6096150" y="722345"/>
                  </a:cubicBezTo>
                  <a:cubicBezTo>
                    <a:pt x="6099512" y="731924"/>
                    <a:pt x="6094488" y="742422"/>
                    <a:pt x="6084953" y="745792"/>
                  </a:cubicBezTo>
                  <a:cubicBezTo>
                    <a:pt x="6084757" y="745859"/>
                    <a:pt x="6084573" y="745923"/>
                    <a:pt x="6084377" y="745985"/>
                  </a:cubicBezTo>
                  <a:close/>
                  <a:moveTo>
                    <a:pt x="4181123" y="635663"/>
                  </a:moveTo>
                  <a:lnTo>
                    <a:pt x="4173274" y="635663"/>
                  </a:lnTo>
                  <a:cubicBezTo>
                    <a:pt x="4163869" y="631937"/>
                    <a:pt x="4159252" y="621259"/>
                    <a:pt x="4162954" y="611812"/>
                  </a:cubicBezTo>
                  <a:cubicBezTo>
                    <a:pt x="4163280" y="610979"/>
                    <a:pt x="4163673" y="610173"/>
                    <a:pt x="4164118" y="609396"/>
                  </a:cubicBezTo>
                  <a:cubicBezTo>
                    <a:pt x="4182732" y="569650"/>
                    <a:pt x="4203700" y="531057"/>
                    <a:pt x="4226906" y="493821"/>
                  </a:cubicBezTo>
                  <a:cubicBezTo>
                    <a:pt x="4234349" y="487132"/>
                    <a:pt x="4245624" y="487132"/>
                    <a:pt x="4253067" y="493821"/>
                  </a:cubicBezTo>
                  <a:cubicBezTo>
                    <a:pt x="4260288" y="500928"/>
                    <a:pt x="4260405" y="512569"/>
                    <a:pt x="4253329" y="519823"/>
                  </a:cubicBezTo>
                  <a:cubicBezTo>
                    <a:pt x="4253250" y="519912"/>
                    <a:pt x="4253159" y="520000"/>
                    <a:pt x="4253067" y="520088"/>
                  </a:cubicBezTo>
                  <a:cubicBezTo>
                    <a:pt x="4230960" y="556149"/>
                    <a:pt x="4210868" y="593418"/>
                    <a:pt x="4192895" y="631723"/>
                  </a:cubicBezTo>
                  <a:cubicBezTo>
                    <a:pt x="4189547" y="634372"/>
                    <a:pt x="4185387" y="635766"/>
                    <a:pt x="4181123" y="635663"/>
                  </a:cubicBezTo>
                  <a:close/>
                  <a:moveTo>
                    <a:pt x="93377" y="635663"/>
                  </a:moveTo>
                  <a:lnTo>
                    <a:pt x="82912" y="635663"/>
                  </a:lnTo>
                  <a:cubicBezTo>
                    <a:pt x="74604" y="628678"/>
                    <a:pt x="73510" y="616253"/>
                    <a:pt x="80467" y="607911"/>
                  </a:cubicBezTo>
                  <a:cubicBezTo>
                    <a:pt x="81209" y="607022"/>
                    <a:pt x="82026" y="606201"/>
                    <a:pt x="82912" y="605456"/>
                  </a:cubicBezTo>
                  <a:cubicBezTo>
                    <a:pt x="101764" y="565830"/>
                    <a:pt x="122723" y="527249"/>
                    <a:pt x="145700" y="489881"/>
                  </a:cubicBezTo>
                  <a:cubicBezTo>
                    <a:pt x="153330" y="482373"/>
                    <a:pt x="165539" y="482373"/>
                    <a:pt x="173169" y="489881"/>
                  </a:cubicBezTo>
                  <a:cubicBezTo>
                    <a:pt x="180394" y="496988"/>
                    <a:pt x="180512" y="508629"/>
                    <a:pt x="173434" y="515883"/>
                  </a:cubicBezTo>
                  <a:cubicBezTo>
                    <a:pt x="173346" y="515972"/>
                    <a:pt x="173258" y="516060"/>
                    <a:pt x="173169" y="516148"/>
                  </a:cubicBezTo>
                  <a:cubicBezTo>
                    <a:pt x="150574" y="551468"/>
                    <a:pt x="130467" y="588331"/>
                    <a:pt x="112998" y="626470"/>
                  </a:cubicBezTo>
                  <a:cubicBezTo>
                    <a:pt x="108887" y="633209"/>
                    <a:pt x="101161" y="636827"/>
                    <a:pt x="93377" y="635663"/>
                  </a:cubicBezTo>
                  <a:close/>
                  <a:moveTo>
                    <a:pt x="1881520" y="521402"/>
                  </a:moveTo>
                  <a:cubicBezTo>
                    <a:pt x="1872848" y="521432"/>
                    <a:pt x="1865797" y="514400"/>
                    <a:pt x="1865771" y="505697"/>
                  </a:cubicBezTo>
                  <a:cubicBezTo>
                    <a:pt x="1865771" y="505240"/>
                    <a:pt x="1865784" y="504784"/>
                    <a:pt x="1865823" y="504328"/>
                  </a:cubicBezTo>
                  <a:cubicBezTo>
                    <a:pt x="1843207" y="469016"/>
                    <a:pt x="1818301" y="435234"/>
                    <a:pt x="1791263" y="403200"/>
                  </a:cubicBezTo>
                  <a:cubicBezTo>
                    <a:pt x="1783781" y="395539"/>
                    <a:pt x="1783781" y="383280"/>
                    <a:pt x="1791263" y="375619"/>
                  </a:cubicBezTo>
                  <a:cubicBezTo>
                    <a:pt x="1799137" y="368743"/>
                    <a:pt x="1810858" y="368743"/>
                    <a:pt x="1818733" y="375619"/>
                  </a:cubicBezTo>
                  <a:cubicBezTo>
                    <a:pt x="1846647" y="409119"/>
                    <a:pt x="1872010" y="444681"/>
                    <a:pt x="1894601" y="482001"/>
                  </a:cubicBezTo>
                  <a:cubicBezTo>
                    <a:pt x="1901821" y="489108"/>
                    <a:pt x="1901939" y="500749"/>
                    <a:pt x="1894863" y="508003"/>
                  </a:cubicBezTo>
                  <a:cubicBezTo>
                    <a:pt x="1894784" y="508092"/>
                    <a:pt x="1894693" y="508180"/>
                    <a:pt x="1894601" y="508268"/>
                  </a:cubicBezTo>
                  <a:close/>
                  <a:moveTo>
                    <a:pt x="5969266" y="517462"/>
                  </a:moveTo>
                  <a:cubicBezTo>
                    <a:pt x="5961222" y="517680"/>
                    <a:pt x="5954119" y="512196"/>
                    <a:pt x="5952261" y="504328"/>
                  </a:cubicBezTo>
                  <a:cubicBezTo>
                    <a:pt x="5929763" y="468512"/>
                    <a:pt x="5904856" y="434284"/>
                    <a:pt x="5877701" y="401886"/>
                  </a:cubicBezTo>
                  <a:cubicBezTo>
                    <a:pt x="5870480" y="394780"/>
                    <a:pt x="5870362" y="383138"/>
                    <a:pt x="5877439" y="375885"/>
                  </a:cubicBezTo>
                  <a:cubicBezTo>
                    <a:pt x="5877518" y="375795"/>
                    <a:pt x="5877609" y="375707"/>
                    <a:pt x="5877701" y="375619"/>
                  </a:cubicBezTo>
                  <a:cubicBezTo>
                    <a:pt x="5885575" y="368743"/>
                    <a:pt x="5897296" y="368743"/>
                    <a:pt x="5905170" y="375619"/>
                  </a:cubicBezTo>
                  <a:cubicBezTo>
                    <a:pt x="5933072" y="408972"/>
                    <a:pt x="5958854" y="444065"/>
                    <a:pt x="5982347" y="480688"/>
                  </a:cubicBezTo>
                  <a:cubicBezTo>
                    <a:pt x="5989202" y="488595"/>
                    <a:pt x="5989202" y="500360"/>
                    <a:pt x="5982347" y="508268"/>
                  </a:cubicBezTo>
                  <a:close/>
                  <a:moveTo>
                    <a:pt x="4318471" y="416333"/>
                  </a:moveTo>
                  <a:cubicBezTo>
                    <a:pt x="4314207" y="417651"/>
                    <a:pt x="4309654" y="417651"/>
                    <a:pt x="4305390" y="416333"/>
                  </a:cubicBezTo>
                  <a:cubicBezTo>
                    <a:pt x="4298170" y="409227"/>
                    <a:pt x="4298052" y="397585"/>
                    <a:pt x="4305129" y="390332"/>
                  </a:cubicBezTo>
                  <a:cubicBezTo>
                    <a:pt x="4305207" y="390242"/>
                    <a:pt x="4305299" y="390154"/>
                    <a:pt x="4305390" y="390066"/>
                  </a:cubicBezTo>
                  <a:cubicBezTo>
                    <a:pt x="4333828" y="354103"/>
                    <a:pt x="4365340" y="320704"/>
                    <a:pt x="4399572" y="290251"/>
                  </a:cubicBezTo>
                  <a:cubicBezTo>
                    <a:pt x="4405576" y="282998"/>
                    <a:pt x="4416289" y="282002"/>
                    <a:pt x="4423523" y="288028"/>
                  </a:cubicBezTo>
                  <a:cubicBezTo>
                    <a:pt x="4424321" y="288699"/>
                    <a:pt x="4425066" y="289444"/>
                    <a:pt x="4425734" y="290251"/>
                  </a:cubicBezTo>
                  <a:cubicBezTo>
                    <a:pt x="4433215" y="297912"/>
                    <a:pt x="4433215" y="310171"/>
                    <a:pt x="4425734" y="317832"/>
                  </a:cubicBezTo>
                  <a:cubicBezTo>
                    <a:pt x="4394640" y="346192"/>
                    <a:pt x="4365771" y="376930"/>
                    <a:pt x="4339400" y="409767"/>
                  </a:cubicBezTo>
                  <a:cubicBezTo>
                    <a:pt x="4334953" y="416783"/>
                    <a:pt x="4326110" y="419556"/>
                    <a:pt x="4318471" y="416333"/>
                  </a:cubicBezTo>
                  <a:close/>
                  <a:moveTo>
                    <a:pt x="232033" y="416333"/>
                  </a:moveTo>
                  <a:cubicBezTo>
                    <a:pt x="227771" y="417651"/>
                    <a:pt x="223214" y="417651"/>
                    <a:pt x="218952" y="416333"/>
                  </a:cubicBezTo>
                  <a:cubicBezTo>
                    <a:pt x="211474" y="408673"/>
                    <a:pt x="211474" y="396414"/>
                    <a:pt x="218952" y="388753"/>
                  </a:cubicBezTo>
                  <a:cubicBezTo>
                    <a:pt x="246653" y="355022"/>
                    <a:pt x="276823" y="323414"/>
                    <a:pt x="309210" y="294192"/>
                  </a:cubicBezTo>
                  <a:cubicBezTo>
                    <a:pt x="315211" y="286938"/>
                    <a:pt x="325932" y="285942"/>
                    <a:pt x="333157" y="291968"/>
                  </a:cubicBezTo>
                  <a:cubicBezTo>
                    <a:pt x="333961" y="292639"/>
                    <a:pt x="334703" y="293384"/>
                    <a:pt x="335371" y="294192"/>
                  </a:cubicBezTo>
                  <a:cubicBezTo>
                    <a:pt x="342850" y="301852"/>
                    <a:pt x="342850" y="314111"/>
                    <a:pt x="335371" y="321772"/>
                  </a:cubicBezTo>
                  <a:cubicBezTo>
                    <a:pt x="304273" y="350132"/>
                    <a:pt x="275409" y="380870"/>
                    <a:pt x="249038" y="413707"/>
                  </a:cubicBezTo>
                  <a:cubicBezTo>
                    <a:pt x="244014" y="417173"/>
                    <a:pt x="237526" y="417674"/>
                    <a:pt x="232033" y="415020"/>
                  </a:cubicBezTo>
                  <a:close/>
                  <a:moveTo>
                    <a:pt x="1718010" y="320459"/>
                  </a:moveTo>
                  <a:cubicBezTo>
                    <a:pt x="1713825" y="322209"/>
                    <a:pt x="1709115" y="322209"/>
                    <a:pt x="1704930" y="320459"/>
                  </a:cubicBezTo>
                  <a:cubicBezTo>
                    <a:pt x="1674085" y="292474"/>
                    <a:pt x="1641776" y="266168"/>
                    <a:pt x="1608132" y="241657"/>
                  </a:cubicBezTo>
                  <a:cubicBezTo>
                    <a:pt x="1600911" y="234551"/>
                    <a:pt x="1600793" y="222909"/>
                    <a:pt x="1607870" y="215656"/>
                  </a:cubicBezTo>
                  <a:cubicBezTo>
                    <a:pt x="1607949" y="215566"/>
                    <a:pt x="1608040" y="215478"/>
                    <a:pt x="1608132" y="215390"/>
                  </a:cubicBezTo>
                  <a:cubicBezTo>
                    <a:pt x="1615575" y="208701"/>
                    <a:pt x="1626850" y="208701"/>
                    <a:pt x="1634293" y="215390"/>
                  </a:cubicBezTo>
                  <a:cubicBezTo>
                    <a:pt x="1669598" y="241248"/>
                    <a:pt x="1703242" y="269322"/>
                    <a:pt x="1735015" y="299445"/>
                  </a:cubicBezTo>
                  <a:cubicBezTo>
                    <a:pt x="1742498" y="307106"/>
                    <a:pt x="1742498" y="319365"/>
                    <a:pt x="1735015" y="327025"/>
                  </a:cubicBezTo>
                  <a:cubicBezTo>
                    <a:pt x="1728619" y="327771"/>
                    <a:pt x="1722262" y="325317"/>
                    <a:pt x="1718010" y="320459"/>
                  </a:cubicBezTo>
                  <a:close/>
                  <a:moveTo>
                    <a:pt x="5804449" y="320459"/>
                  </a:moveTo>
                  <a:cubicBezTo>
                    <a:pt x="5800263" y="322209"/>
                    <a:pt x="5795554" y="322209"/>
                    <a:pt x="5791368" y="320459"/>
                  </a:cubicBezTo>
                  <a:cubicBezTo>
                    <a:pt x="5760562" y="292024"/>
                    <a:pt x="5728253" y="265281"/>
                    <a:pt x="5694570" y="240344"/>
                  </a:cubicBezTo>
                  <a:cubicBezTo>
                    <a:pt x="5686263" y="234179"/>
                    <a:pt x="5684511" y="222418"/>
                    <a:pt x="5690645" y="214077"/>
                  </a:cubicBezTo>
                  <a:cubicBezTo>
                    <a:pt x="5696781" y="205736"/>
                    <a:pt x="5708501" y="203972"/>
                    <a:pt x="5716807" y="210137"/>
                  </a:cubicBezTo>
                  <a:cubicBezTo>
                    <a:pt x="5752400" y="235138"/>
                    <a:pt x="5786070" y="262796"/>
                    <a:pt x="5817529" y="292878"/>
                  </a:cubicBezTo>
                  <a:cubicBezTo>
                    <a:pt x="5825012" y="300539"/>
                    <a:pt x="5825012" y="312798"/>
                    <a:pt x="5817529" y="320459"/>
                  </a:cubicBezTo>
                  <a:cubicBezTo>
                    <a:pt x="5813147" y="321543"/>
                    <a:pt x="5808529" y="321080"/>
                    <a:pt x="5804449" y="319145"/>
                  </a:cubicBezTo>
                  <a:close/>
                  <a:moveTo>
                    <a:pt x="4504218" y="241657"/>
                  </a:moveTo>
                  <a:cubicBezTo>
                    <a:pt x="4498083" y="241467"/>
                    <a:pt x="4492354" y="238585"/>
                    <a:pt x="4488521" y="233777"/>
                  </a:cubicBezTo>
                  <a:cubicBezTo>
                    <a:pt x="4481301" y="226671"/>
                    <a:pt x="4481183" y="215029"/>
                    <a:pt x="4488260" y="207775"/>
                  </a:cubicBezTo>
                  <a:cubicBezTo>
                    <a:pt x="4488338" y="207686"/>
                    <a:pt x="4488429" y="207598"/>
                    <a:pt x="4488521" y="207510"/>
                  </a:cubicBezTo>
                  <a:cubicBezTo>
                    <a:pt x="4523983" y="181431"/>
                    <a:pt x="4561133" y="157739"/>
                    <a:pt x="4599708" y="136589"/>
                  </a:cubicBezTo>
                  <a:cubicBezTo>
                    <a:pt x="4609113" y="131690"/>
                    <a:pt x="4620702" y="135180"/>
                    <a:pt x="4625869" y="144469"/>
                  </a:cubicBezTo>
                  <a:cubicBezTo>
                    <a:pt x="4630592" y="153449"/>
                    <a:pt x="4627178" y="164573"/>
                    <a:pt x="4618230" y="169315"/>
                  </a:cubicBezTo>
                  <a:cubicBezTo>
                    <a:pt x="4618165" y="169351"/>
                    <a:pt x="4618087" y="169387"/>
                    <a:pt x="4618021" y="169423"/>
                  </a:cubicBezTo>
                  <a:cubicBezTo>
                    <a:pt x="4581460" y="190177"/>
                    <a:pt x="4546077" y="212978"/>
                    <a:pt x="4512067" y="237717"/>
                  </a:cubicBezTo>
                  <a:cubicBezTo>
                    <a:pt x="4509751" y="239573"/>
                    <a:pt x="4507083" y="240915"/>
                    <a:pt x="4504218" y="241657"/>
                  </a:cubicBezTo>
                  <a:close/>
                  <a:moveTo>
                    <a:pt x="417780" y="241657"/>
                  </a:moveTo>
                  <a:cubicBezTo>
                    <a:pt x="411651" y="241467"/>
                    <a:pt x="405913" y="238585"/>
                    <a:pt x="402083" y="233777"/>
                  </a:cubicBezTo>
                  <a:cubicBezTo>
                    <a:pt x="395421" y="226299"/>
                    <a:pt x="395421" y="214988"/>
                    <a:pt x="402083" y="207510"/>
                  </a:cubicBezTo>
                  <a:cubicBezTo>
                    <a:pt x="437095" y="181439"/>
                    <a:pt x="473803" y="157746"/>
                    <a:pt x="511962" y="136589"/>
                  </a:cubicBezTo>
                  <a:cubicBezTo>
                    <a:pt x="522259" y="133202"/>
                    <a:pt x="533342" y="138836"/>
                    <a:pt x="536717" y="149176"/>
                  </a:cubicBezTo>
                  <a:cubicBezTo>
                    <a:pt x="539273" y="157008"/>
                    <a:pt x="536703" y="165610"/>
                    <a:pt x="530275" y="170736"/>
                  </a:cubicBezTo>
                  <a:cubicBezTo>
                    <a:pt x="495420" y="192488"/>
                    <a:pt x="461794" y="216164"/>
                    <a:pt x="429553" y="241657"/>
                  </a:cubicBezTo>
                  <a:cubicBezTo>
                    <a:pt x="425710" y="242788"/>
                    <a:pt x="421623" y="242788"/>
                    <a:pt x="417780" y="241657"/>
                  </a:cubicBezTo>
                  <a:close/>
                  <a:moveTo>
                    <a:pt x="1511334" y="172050"/>
                  </a:moveTo>
                  <a:cubicBezTo>
                    <a:pt x="1508443" y="173461"/>
                    <a:pt x="1505068" y="173461"/>
                    <a:pt x="1502177" y="172050"/>
                  </a:cubicBezTo>
                  <a:cubicBezTo>
                    <a:pt x="1466271" y="149439"/>
                    <a:pt x="1429160" y="128832"/>
                    <a:pt x="1390991" y="110322"/>
                  </a:cubicBezTo>
                  <a:cubicBezTo>
                    <a:pt x="1381468" y="106890"/>
                    <a:pt x="1376523" y="96361"/>
                    <a:pt x="1379937" y="86802"/>
                  </a:cubicBezTo>
                  <a:cubicBezTo>
                    <a:pt x="1380121" y="86317"/>
                    <a:pt x="1380317" y="85838"/>
                    <a:pt x="1380526" y="85368"/>
                  </a:cubicBezTo>
                  <a:cubicBezTo>
                    <a:pt x="1384725" y="75799"/>
                    <a:pt x="1395634" y="71188"/>
                    <a:pt x="1405380" y="74861"/>
                  </a:cubicBezTo>
                  <a:cubicBezTo>
                    <a:pt x="1446257" y="91010"/>
                    <a:pt x="1486036" y="109877"/>
                    <a:pt x="1524415" y="131336"/>
                  </a:cubicBezTo>
                  <a:cubicBezTo>
                    <a:pt x="1531073" y="138814"/>
                    <a:pt x="1531073" y="150124"/>
                    <a:pt x="1524415" y="157603"/>
                  </a:cubicBezTo>
                  <a:cubicBezTo>
                    <a:pt x="1522871" y="163857"/>
                    <a:pt x="1517691" y="168538"/>
                    <a:pt x="1511334" y="169423"/>
                  </a:cubicBezTo>
                  <a:close/>
                  <a:moveTo>
                    <a:pt x="5596464" y="172050"/>
                  </a:moveTo>
                  <a:lnTo>
                    <a:pt x="5587308" y="172050"/>
                  </a:lnTo>
                  <a:cubicBezTo>
                    <a:pt x="5550891" y="148768"/>
                    <a:pt x="5512864" y="128139"/>
                    <a:pt x="5473504" y="110322"/>
                  </a:cubicBezTo>
                  <a:cubicBezTo>
                    <a:pt x="5463969" y="106110"/>
                    <a:pt x="5459377" y="95157"/>
                    <a:pt x="5463040" y="85368"/>
                  </a:cubicBezTo>
                  <a:cubicBezTo>
                    <a:pt x="5466454" y="75811"/>
                    <a:pt x="5476945" y="70845"/>
                    <a:pt x="5486468" y="74277"/>
                  </a:cubicBezTo>
                  <a:cubicBezTo>
                    <a:pt x="5486952" y="74452"/>
                    <a:pt x="5487422" y="74646"/>
                    <a:pt x="5487893" y="74861"/>
                  </a:cubicBezTo>
                  <a:cubicBezTo>
                    <a:pt x="5528326" y="90567"/>
                    <a:pt x="5567660" y="108996"/>
                    <a:pt x="5605621" y="130022"/>
                  </a:cubicBezTo>
                  <a:cubicBezTo>
                    <a:pt x="5614868" y="135213"/>
                    <a:pt x="5618348" y="146842"/>
                    <a:pt x="5613469" y="156289"/>
                  </a:cubicBezTo>
                  <a:cubicBezTo>
                    <a:pt x="5611611" y="164158"/>
                    <a:pt x="5604522" y="169641"/>
                    <a:pt x="5596464" y="169423"/>
                  </a:cubicBezTo>
                  <a:close/>
                  <a:moveTo>
                    <a:pt x="4727899" y="110322"/>
                  </a:moveTo>
                  <a:cubicBezTo>
                    <a:pt x="4722641" y="113372"/>
                    <a:pt x="4716153" y="113372"/>
                    <a:pt x="4710895" y="110322"/>
                  </a:cubicBezTo>
                  <a:cubicBezTo>
                    <a:pt x="4706683" y="101088"/>
                    <a:pt x="4710738" y="90176"/>
                    <a:pt x="4719933" y="85953"/>
                  </a:cubicBezTo>
                  <a:cubicBezTo>
                    <a:pt x="4720405" y="85737"/>
                    <a:pt x="4720875" y="85543"/>
                    <a:pt x="4721359" y="85368"/>
                  </a:cubicBezTo>
                  <a:cubicBezTo>
                    <a:pt x="4761910" y="69242"/>
                    <a:pt x="4803415" y="55644"/>
                    <a:pt x="4845627" y="44654"/>
                  </a:cubicBezTo>
                  <a:cubicBezTo>
                    <a:pt x="4856092" y="42180"/>
                    <a:pt x="4866595" y="48622"/>
                    <a:pt x="4869172" y="59101"/>
                  </a:cubicBezTo>
                  <a:cubicBezTo>
                    <a:pt x="4871513" y="68979"/>
                    <a:pt x="4865444" y="78896"/>
                    <a:pt x="4855608" y="81251"/>
                  </a:cubicBezTo>
                  <a:cubicBezTo>
                    <a:pt x="4855333" y="81317"/>
                    <a:pt x="4855058" y="81376"/>
                    <a:pt x="4854783" y="81428"/>
                  </a:cubicBezTo>
                  <a:cubicBezTo>
                    <a:pt x="4814246" y="91784"/>
                    <a:pt x="4774467" y="104949"/>
                    <a:pt x="4735748" y="120829"/>
                  </a:cubicBezTo>
                  <a:close/>
                  <a:moveTo>
                    <a:pt x="642770" y="110322"/>
                  </a:moveTo>
                  <a:cubicBezTo>
                    <a:pt x="636989" y="113146"/>
                    <a:pt x="630237" y="113146"/>
                    <a:pt x="624457" y="110322"/>
                  </a:cubicBezTo>
                  <a:cubicBezTo>
                    <a:pt x="620798" y="100534"/>
                    <a:pt x="625391" y="89580"/>
                    <a:pt x="634921" y="85368"/>
                  </a:cubicBezTo>
                  <a:cubicBezTo>
                    <a:pt x="677378" y="68330"/>
                    <a:pt x="721118" y="54716"/>
                    <a:pt x="765729" y="44654"/>
                  </a:cubicBezTo>
                  <a:cubicBezTo>
                    <a:pt x="775333" y="41468"/>
                    <a:pt x="785690" y="46702"/>
                    <a:pt x="788864" y="56343"/>
                  </a:cubicBezTo>
                  <a:cubicBezTo>
                    <a:pt x="789021" y="56819"/>
                    <a:pt x="789157" y="57301"/>
                    <a:pt x="789274" y="57788"/>
                  </a:cubicBezTo>
                  <a:cubicBezTo>
                    <a:pt x="791841" y="67903"/>
                    <a:pt x="786104" y="78272"/>
                    <a:pt x="776194" y="81428"/>
                  </a:cubicBezTo>
                  <a:cubicBezTo>
                    <a:pt x="735286" y="91982"/>
                    <a:pt x="695090" y="105142"/>
                    <a:pt x="655851" y="120829"/>
                  </a:cubicBezTo>
                  <a:close/>
                  <a:moveTo>
                    <a:pt x="1273264" y="69608"/>
                  </a:moveTo>
                  <a:lnTo>
                    <a:pt x="1273264" y="69608"/>
                  </a:lnTo>
                  <a:cubicBezTo>
                    <a:pt x="1230241" y="58799"/>
                    <a:pt x="1186538" y="50902"/>
                    <a:pt x="1142456" y="45968"/>
                  </a:cubicBezTo>
                  <a:cubicBezTo>
                    <a:pt x="1135314" y="43872"/>
                    <a:pt x="1130134" y="37642"/>
                    <a:pt x="1129375" y="30207"/>
                  </a:cubicBezTo>
                  <a:cubicBezTo>
                    <a:pt x="1130735" y="19842"/>
                    <a:pt x="1139918" y="12347"/>
                    <a:pt x="1150304" y="13134"/>
                  </a:cubicBezTo>
                  <a:cubicBezTo>
                    <a:pt x="1194360" y="18240"/>
                    <a:pt x="1238050" y="26136"/>
                    <a:pt x="1281112" y="36774"/>
                  </a:cubicBezTo>
                  <a:cubicBezTo>
                    <a:pt x="1291551" y="39365"/>
                    <a:pt x="1297960" y="49908"/>
                    <a:pt x="1295501" y="60415"/>
                  </a:cubicBezTo>
                  <a:cubicBezTo>
                    <a:pt x="1292937" y="70284"/>
                    <a:pt x="1283284" y="76553"/>
                    <a:pt x="1273264" y="74861"/>
                  </a:cubicBezTo>
                  <a:close/>
                  <a:moveTo>
                    <a:pt x="5358394" y="69608"/>
                  </a:moveTo>
                  <a:lnTo>
                    <a:pt x="5358394" y="69608"/>
                  </a:lnTo>
                  <a:cubicBezTo>
                    <a:pt x="5317843" y="60415"/>
                    <a:pt x="5277293" y="52534"/>
                    <a:pt x="5235434" y="47281"/>
                  </a:cubicBezTo>
                  <a:cubicBezTo>
                    <a:pt x="5224917" y="45300"/>
                    <a:pt x="5217579" y="35667"/>
                    <a:pt x="5218429" y="24954"/>
                  </a:cubicBezTo>
                  <a:cubicBezTo>
                    <a:pt x="5219763" y="14887"/>
                    <a:pt x="5228959" y="7807"/>
                    <a:pt x="5238992" y="9141"/>
                  </a:cubicBezTo>
                  <a:cubicBezTo>
                    <a:pt x="5239110" y="9157"/>
                    <a:pt x="5239241" y="9175"/>
                    <a:pt x="5239358" y="9194"/>
                  </a:cubicBezTo>
                  <a:cubicBezTo>
                    <a:pt x="5283388" y="14472"/>
                    <a:pt x="5327065" y="22367"/>
                    <a:pt x="5370166" y="32834"/>
                  </a:cubicBezTo>
                  <a:cubicBezTo>
                    <a:pt x="5380081" y="35990"/>
                    <a:pt x="5385811" y="46359"/>
                    <a:pt x="5383247" y="56474"/>
                  </a:cubicBezTo>
                  <a:cubicBezTo>
                    <a:pt x="5383927" y="66607"/>
                    <a:pt x="5376288" y="75370"/>
                    <a:pt x="5366203" y="76049"/>
                  </a:cubicBezTo>
                  <a:cubicBezTo>
                    <a:pt x="5363547" y="76227"/>
                    <a:pt x="5360879" y="75823"/>
                    <a:pt x="5358394" y="74861"/>
                  </a:cubicBezTo>
                  <a:close/>
                  <a:moveTo>
                    <a:pt x="4976435" y="45968"/>
                  </a:moveTo>
                  <a:cubicBezTo>
                    <a:pt x="4966964" y="46159"/>
                    <a:pt x="4958710" y="39528"/>
                    <a:pt x="4956813" y="30207"/>
                  </a:cubicBezTo>
                  <a:cubicBezTo>
                    <a:pt x="4955963" y="19494"/>
                    <a:pt x="4963302" y="9861"/>
                    <a:pt x="4973818" y="7880"/>
                  </a:cubicBezTo>
                  <a:cubicBezTo>
                    <a:pt x="5017221" y="2599"/>
                    <a:pt x="5060910" y="-33"/>
                    <a:pt x="5104626" y="0"/>
                  </a:cubicBezTo>
                  <a:lnTo>
                    <a:pt x="5104626" y="0"/>
                  </a:lnTo>
                  <a:cubicBezTo>
                    <a:pt x="5114738" y="0"/>
                    <a:pt x="5122939" y="8232"/>
                    <a:pt x="5122939" y="18387"/>
                  </a:cubicBezTo>
                  <a:cubicBezTo>
                    <a:pt x="5122966" y="28775"/>
                    <a:pt x="5114947" y="37395"/>
                    <a:pt x="5104626" y="38088"/>
                  </a:cubicBezTo>
                  <a:cubicBezTo>
                    <a:pt x="5060897" y="37826"/>
                    <a:pt x="5017207" y="40459"/>
                    <a:pt x="4973818" y="45968"/>
                  </a:cubicBezTo>
                  <a:close/>
                  <a:moveTo>
                    <a:pt x="889997" y="45968"/>
                  </a:moveTo>
                  <a:cubicBezTo>
                    <a:pt x="880635" y="48573"/>
                    <a:pt x="870875" y="43386"/>
                    <a:pt x="867759" y="34147"/>
                  </a:cubicBezTo>
                  <a:cubicBezTo>
                    <a:pt x="866227" y="24110"/>
                    <a:pt x="873088" y="14726"/>
                    <a:pt x="883086" y="13186"/>
                  </a:cubicBezTo>
                  <a:cubicBezTo>
                    <a:pt x="883209" y="13168"/>
                    <a:pt x="883333" y="13151"/>
                    <a:pt x="883456" y="13134"/>
                  </a:cubicBezTo>
                  <a:cubicBezTo>
                    <a:pt x="926864" y="7894"/>
                    <a:pt x="970544" y="5262"/>
                    <a:pt x="1014264" y="5254"/>
                  </a:cubicBezTo>
                  <a:cubicBezTo>
                    <a:pt x="1024611" y="5230"/>
                    <a:pt x="1033192" y="13277"/>
                    <a:pt x="1033885" y="23641"/>
                  </a:cubicBezTo>
                  <a:cubicBezTo>
                    <a:pt x="1033885" y="34520"/>
                    <a:pt x="1025095" y="43341"/>
                    <a:pt x="1014264" y="43341"/>
                  </a:cubicBezTo>
                  <a:cubicBezTo>
                    <a:pt x="970538" y="43126"/>
                    <a:pt x="926843" y="45758"/>
                    <a:pt x="883456" y="51221"/>
                  </a:cubicBezTo>
                  <a:close/>
                </a:path>
              </a:pathLst>
            </a:custGeom>
            <a:solidFill>
              <a:srgbClr val="FFFFFF"/>
            </a:solidFill>
            <a:ln w="130711"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3F502414-D740-A345-A469-B264B8AC7F23}"/>
                </a:ext>
              </a:extLst>
            </p:cNvPr>
            <p:cNvSpPr/>
            <p:nvPr/>
          </p:nvSpPr>
          <p:spPr>
            <a:xfrm>
              <a:off x="9129434" y="3692002"/>
              <a:ext cx="39466" cy="168335"/>
            </a:xfrm>
            <a:custGeom>
              <a:avLst/>
              <a:gdLst>
                <a:gd name="connsiteX0" fmla="*/ 18313 w 39466"/>
                <a:gd name="connsiteY0" fmla="*/ 168109 h 168335"/>
                <a:gd name="connsiteX1" fmla="*/ 18313 w 39466"/>
                <a:gd name="connsiteY1" fmla="*/ 168109 h 168335"/>
                <a:gd name="connsiteX2" fmla="*/ 0 w 39466"/>
                <a:gd name="connsiteY2" fmla="*/ 148409 h 168335"/>
                <a:gd name="connsiteX3" fmla="*/ 0 w 39466"/>
                <a:gd name="connsiteY3" fmla="*/ 101128 h 168335"/>
                <a:gd name="connsiteX4" fmla="*/ 0 w 39466"/>
                <a:gd name="connsiteY4" fmla="*/ 85368 h 168335"/>
                <a:gd name="connsiteX5" fmla="*/ 0 w 39466"/>
                <a:gd name="connsiteY5" fmla="*/ 19700 h 168335"/>
                <a:gd name="connsiteX6" fmla="*/ 19620 w 39466"/>
                <a:gd name="connsiteY6" fmla="*/ 0 h 168335"/>
                <a:gd name="connsiteX7" fmla="*/ 39242 w 39466"/>
                <a:gd name="connsiteY7" fmla="*/ 19700 h 168335"/>
                <a:gd name="connsiteX8" fmla="*/ 39242 w 39466"/>
                <a:gd name="connsiteY8" fmla="*/ 65668 h 168335"/>
                <a:gd name="connsiteX9" fmla="*/ 39242 w 39466"/>
                <a:gd name="connsiteY9" fmla="*/ 82741 h 168335"/>
                <a:gd name="connsiteX10" fmla="*/ 39242 w 39466"/>
                <a:gd name="connsiteY10" fmla="*/ 147096 h 168335"/>
                <a:gd name="connsiteX11" fmla="*/ 23990 w 39466"/>
                <a:gd name="connsiteY11" fmla="*/ 168109 h 168335"/>
                <a:gd name="connsiteX12" fmla="*/ 18313 w 39466"/>
                <a:gd name="connsiteY12" fmla="*/ 168109 h 168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466" h="168335">
                  <a:moveTo>
                    <a:pt x="18313" y="168109"/>
                  </a:moveTo>
                  <a:lnTo>
                    <a:pt x="18313" y="168109"/>
                  </a:lnTo>
                  <a:cubicBezTo>
                    <a:pt x="7992" y="167413"/>
                    <a:pt x="-27" y="158798"/>
                    <a:pt x="0" y="148409"/>
                  </a:cubicBezTo>
                  <a:cubicBezTo>
                    <a:pt x="0" y="132649"/>
                    <a:pt x="0" y="116888"/>
                    <a:pt x="0" y="101128"/>
                  </a:cubicBezTo>
                  <a:lnTo>
                    <a:pt x="0" y="85368"/>
                  </a:lnTo>
                  <a:cubicBezTo>
                    <a:pt x="0" y="63041"/>
                    <a:pt x="0" y="40714"/>
                    <a:pt x="0" y="19700"/>
                  </a:cubicBezTo>
                  <a:cubicBezTo>
                    <a:pt x="0" y="8820"/>
                    <a:pt x="8790" y="0"/>
                    <a:pt x="19620" y="0"/>
                  </a:cubicBezTo>
                  <a:cubicBezTo>
                    <a:pt x="30452" y="0"/>
                    <a:pt x="39242" y="8820"/>
                    <a:pt x="39242" y="19700"/>
                  </a:cubicBezTo>
                  <a:cubicBezTo>
                    <a:pt x="39242" y="34147"/>
                    <a:pt x="39242" y="49907"/>
                    <a:pt x="39242" y="65668"/>
                  </a:cubicBezTo>
                  <a:lnTo>
                    <a:pt x="39242" y="82741"/>
                  </a:lnTo>
                  <a:cubicBezTo>
                    <a:pt x="39242" y="103755"/>
                    <a:pt x="39242" y="126082"/>
                    <a:pt x="39242" y="147096"/>
                  </a:cubicBezTo>
                  <a:cubicBezTo>
                    <a:pt x="40812" y="157130"/>
                    <a:pt x="33983" y="166533"/>
                    <a:pt x="23990" y="168109"/>
                  </a:cubicBezTo>
                  <a:cubicBezTo>
                    <a:pt x="22106" y="168411"/>
                    <a:pt x="20196" y="168411"/>
                    <a:pt x="18313" y="168109"/>
                  </a:cubicBezTo>
                  <a:close/>
                </a:path>
              </a:pathLst>
            </a:custGeom>
            <a:solidFill>
              <a:srgbClr val="FFFFFF"/>
            </a:solidFill>
            <a:ln w="130711"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1E0987D-8086-214E-AD55-BF49CB2ABA78}"/>
                </a:ext>
              </a:extLst>
            </p:cNvPr>
            <p:cNvSpPr/>
            <p:nvPr/>
          </p:nvSpPr>
          <p:spPr>
            <a:xfrm>
              <a:off x="9154058" y="2731940"/>
              <a:ext cx="2044307" cy="877549"/>
            </a:xfrm>
            <a:custGeom>
              <a:avLst/>
              <a:gdLst>
                <a:gd name="connsiteX0" fmla="*/ 15926 w 2044307"/>
                <a:gd name="connsiteY0" fmla="*/ 877320 h 877549"/>
                <a:gd name="connsiteX1" fmla="*/ 15926 w 2044307"/>
                <a:gd name="connsiteY1" fmla="*/ 877320 h 877549"/>
                <a:gd name="connsiteX2" fmla="*/ 228 w 2044307"/>
                <a:gd name="connsiteY2" fmla="*/ 854993 h 877549"/>
                <a:gd name="connsiteX3" fmla="*/ 30315 w 2044307"/>
                <a:gd name="connsiteY3" fmla="*/ 731538 h 877549"/>
                <a:gd name="connsiteX4" fmla="*/ 55168 w 2044307"/>
                <a:gd name="connsiteY4" fmla="*/ 719718 h 877549"/>
                <a:gd name="connsiteX5" fmla="*/ 67137 w 2044307"/>
                <a:gd name="connsiteY5" fmla="*/ 742779 h 877549"/>
                <a:gd name="connsiteX6" fmla="*/ 66941 w 2044307"/>
                <a:gd name="connsiteY6" fmla="*/ 743358 h 877549"/>
                <a:gd name="connsiteX7" fmla="*/ 38163 w 2044307"/>
                <a:gd name="connsiteY7" fmla="*/ 861560 h 877549"/>
                <a:gd name="connsiteX8" fmla="*/ 15926 w 2044307"/>
                <a:gd name="connsiteY8" fmla="*/ 877320 h 877549"/>
                <a:gd name="connsiteX9" fmla="*/ 2025135 w 2044307"/>
                <a:gd name="connsiteY9" fmla="*/ 877320 h 877549"/>
                <a:gd name="connsiteX10" fmla="*/ 2006822 w 2044307"/>
                <a:gd name="connsiteY10" fmla="*/ 861560 h 877549"/>
                <a:gd name="connsiteX11" fmla="*/ 1976735 w 2044307"/>
                <a:gd name="connsiteY11" fmla="*/ 743358 h 877549"/>
                <a:gd name="connsiteX12" fmla="*/ 1989816 w 2044307"/>
                <a:gd name="connsiteY12" fmla="*/ 718404 h 877549"/>
                <a:gd name="connsiteX13" fmla="*/ 2012956 w 2044307"/>
                <a:gd name="connsiteY13" fmla="*/ 730093 h 877549"/>
                <a:gd name="connsiteX14" fmla="*/ 2013361 w 2044307"/>
                <a:gd name="connsiteY14" fmla="*/ 731538 h 877549"/>
                <a:gd name="connsiteX15" fmla="*/ 2043448 w 2044307"/>
                <a:gd name="connsiteY15" fmla="*/ 853680 h 877549"/>
                <a:gd name="connsiteX16" fmla="*/ 2032616 w 2044307"/>
                <a:gd name="connsiteY16" fmla="*/ 875241 h 877549"/>
                <a:gd name="connsiteX17" fmla="*/ 2029059 w 2044307"/>
                <a:gd name="connsiteY17" fmla="*/ 876007 h 877549"/>
                <a:gd name="connsiteX18" fmla="*/ 89178 w 2044307"/>
                <a:gd name="connsiteY18" fmla="*/ 640917 h 877549"/>
                <a:gd name="connsiteX19" fmla="*/ 81330 w 2044307"/>
                <a:gd name="connsiteY19" fmla="*/ 640917 h 877549"/>
                <a:gd name="connsiteX20" fmla="*/ 70290 w 2044307"/>
                <a:gd name="connsiteY20" fmla="*/ 617397 h 877549"/>
                <a:gd name="connsiteX21" fmla="*/ 70865 w 2044307"/>
                <a:gd name="connsiteY21" fmla="*/ 615963 h 877549"/>
                <a:gd name="connsiteX22" fmla="*/ 129729 w 2044307"/>
                <a:gd name="connsiteY22" fmla="*/ 504328 h 877549"/>
                <a:gd name="connsiteX23" fmla="*/ 154307 w 2044307"/>
                <a:gd name="connsiteY23" fmla="*/ 491390 h 877549"/>
                <a:gd name="connsiteX24" fmla="*/ 167192 w 2044307"/>
                <a:gd name="connsiteY24" fmla="*/ 516065 h 877549"/>
                <a:gd name="connsiteX25" fmla="*/ 162431 w 2044307"/>
                <a:gd name="connsiteY25" fmla="*/ 524028 h 877549"/>
                <a:gd name="connsiteX26" fmla="*/ 106183 w 2044307"/>
                <a:gd name="connsiteY26" fmla="*/ 631723 h 877549"/>
                <a:gd name="connsiteX27" fmla="*/ 85254 w 2044307"/>
                <a:gd name="connsiteY27" fmla="*/ 640917 h 877549"/>
                <a:gd name="connsiteX28" fmla="*/ 1951883 w 2044307"/>
                <a:gd name="connsiteY28" fmla="*/ 640917 h 877549"/>
                <a:gd name="connsiteX29" fmla="*/ 1929644 w 2044307"/>
                <a:gd name="connsiteY29" fmla="*/ 630410 h 877549"/>
                <a:gd name="connsiteX30" fmla="*/ 1873397 w 2044307"/>
                <a:gd name="connsiteY30" fmla="*/ 524028 h 877549"/>
                <a:gd name="connsiteX31" fmla="*/ 1873397 w 2044307"/>
                <a:gd name="connsiteY31" fmla="*/ 497761 h 877549"/>
                <a:gd name="connsiteX32" fmla="*/ 1899298 w 2044307"/>
                <a:gd name="connsiteY32" fmla="*/ 497496 h 877549"/>
                <a:gd name="connsiteX33" fmla="*/ 1899559 w 2044307"/>
                <a:gd name="connsiteY33" fmla="*/ 497761 h 877549"/>
                <a:gd name="connsiteX34" fmla="*/ 1958422 w 2044307"/>
                <a:gd name="connsiteY34" fmla="*/ 608083 h 877549"/>
                <a:gd name="connsiteX35" fmla="*/ 1949266 w 2044307"/>
                <a:gd name="connsiteY35" fmla="*/ 634350 h 877549"/>
                <a:gd name="connsiteX36" fmla="*/ 212137 w 2044307"/>
                <a:gd name="connsiteY36" fmla="*/ 430780 h 877549"/>
                <a:gd name="connsiteX37" fmla="*/ 200365 w 2044307"/>
                <a:gd name="connsiteY37" fmla="*/ 430780 h 877549"/>
                <a:gd name="connsiteX38" fmla="*/ 200103 w 2044307"/>
                <a:gd name="connsiteY38" fmla="*/ 404778 h 877549"/>
                <a:gd name="connsiteX39" fmla="*/ 200365 w 2044307"/>
                <a:gd name="connsiteY39" fmla="*/ 404513 h 877549"/>
                <a:gd name="connsiteX40" fmla="*/ 277541 w 2044307"/>
                <a:gd name="connsiteY40" fmla="*/ 304698 h 877549"/>
                <a:gd name="connsiteX41" fmla="*/ 301492 w 2044307"/>
                <a:gd name="connsiteY41" fmla="*/ 302475 h 877549"/>
                <a:gd name="connsiteX42" fmla="*/ 303703 w 2044307"/>
                <a:gd name="connsiteY42" fmla="*/ 304698 h 877549"/>
                <a:gd name="connsiteX43" fmla="*/ 303703 w 2044307"/>
                <a:gd name="connsiteY43" fmla="*/ 332278 h 877549"/>
                <a:gd name="connsiteX44" fmla="*/ 223910 w 2044307"/>
                <a:gd name="connsiteY44" fmla="*/ 422900 h 877549"/>
                <a:gd name="connsiteX45" fmla="*/ 212137 w 2044307"/>
                <a:gd name="connsiteY45" fmla="*/ 430780 h 877549"/>
                <a:gd name="connsiteX46" fmla="*/ 1819766 w 2044307"/>
                <a:gd name="connsiteY46" fmla="*/ 430780 h 877549"/>
                <a:gd name="connsiteX47" fmla="*/ 1805377 w 2044307"/>
                <a:gd name="connsiteY47" fmla="*/ 430780 h 877549"/>
                <a:gd name="connsiteX48" fmla="*/ 1724276 w 2044307"/>
                <a:gd name="connsiteY48" fmla="*/ 340159 h 877549"/>
                <a:gd name="connsiteX49" fmla="*/ 1720352 w 2044307"/>
                <a:gd name="connsiteY49" fmla="*/ 312578 h 877549"/>
                <a:gd name="connsiteX50" fmla="*/ 1747822 w 2044307"/>
                <a:gd name="connsiteY50" fmla="*/ 308638 h 877549"/>
                <a:gd name="connsiteX51" fmla="*/ 1751746 w 2044307"/>
                <a:gd name="connsiteY51" fmla="*/ 312578 h 877549"/>
                <a:gd name="connsiteX52" fmla="*/ 1835464 w 2044307"/>
                <a:gd name="connsiteY52" fmla="*/ 407140 h 877549"/>
                <a:gd name="connsiteX53" fmla="*/ 1835725 w 2044307"/>
                <a:gd name="connsiteY53" fmla="*/ 433141 h 877549"/>
                <a:gd name="connsiteX54" fmla="*/ 1835464 w 2044307"/>
                <a:gd name="connsiteY54" fmla="*/ 433407 h 877549"/>
                <a:gd name="connsiteX55" fmla="*/ 380880 w 2044307"/>
                <a:gd name="connsiteY55" fmla="*/ 257417 h 877549"/>
                <a:gd name="connsiteX56" fmla="*/ 365182 w 2044307"/>
                <a:gd name="connsiteY56" fmla="*/ 249537 h 877549"/>
                <a:gd name="connsiteX57" fmla="*/ 364921 w 2044307"/>
                <a:gd name="connsiteY57" fmla="*/ 223535 h 877549"/>
                <a:gd name="connsiteX58" fmla="*/ 365182 w 2044307"/>
                <a:gd name="connsiteY58" fmla="*/ 223270 h 877549"/>
                <a:gd name="connsiteX59" fmla="*/ 468521 w 2044307"/>
                <a:gd name="connsiteY59" fmla="*/ 151036 h 877549"/>
                <a:gd name="connsiteX60" fmla="*/ 494683 w 2044307"/>
                <a:gd name="connsiteY60" fmla="*/ 157602 h 877549"/>
                <a:gd name="connsiteX61" fmla="*/ 494683 w 2044307"/>
                <a:gd name="connsiteY61" fmla="*/ 183870 h 877549"/>
                <a:gd name="connsiteX62" fmla="*/ 395269 w 2044307"/>
                <a:gd name="connsiteY62" fmla="*/ 253477 h 877549"/>
                <a:gd name="connsiteX63" fmla="*/ 1639252 w 2044307"/>
                <a:gd name="connsiteY63" fmla="*/ 257417 h 877549"/>
                <a:gd name="connsiteX64" fmla="*/ 1627479 w 2044307"/>
                <a:gd name="connsiteY64" fmla="*/ 257417 h 877549"/>
                <a:gd name="connsiteX65" fmla="*/ 1528064 w 2044307"/>
                <a:gd name="connsiteY65" fmla="*/ 187810 h 877549"/>
                <a:gd name="connsiteX66" fmla="*/ 1515180 w 2044307"/>
                <a:gd name="connsiteY66" fmla="*/ 163136 h 877549"/>
                <a:gd name="connsiteX67" fmla="*/ 1539759 w 2044307"/>
                <a:gd name="connsiteY67" fmla="*/ 150198 h 877549"/>
                <a:gd name="connsiteX68" fmla="*/ 1547686 w 2044307"/>
                <a:gd name="connsiteY68" fmla="*/ 154976 h 877549"/>
                <a:gd name="connsiteX69" fmla="*/ 1651024 w 2044307"/>
                <a:gd name="connsiteY69" fmla="*/ 227210 h 877549"/>
                <a:gd name="connsiteX70" fmla="*/ 1651285 w 2044307"/>
                <a:gd name="connsiteY70" fmla="*/ 253212 h 877549"/>
                <a:gd name="connsiteX71" fmla="*/ 1651024 w 2044307"/>
                <a:gd name="connsiteY71" fmla="*/ 253477 h 877549"/>
                <a:gd name="connsiteX72" fmla="*/ 1645792 w 2044307"/>
                <a:gd name="connsiteY72" fmla="*/ 256104 h 877549"/>
                <a:gd name="connsiteX73" fmla="*/ 592789 w 2044307"/>
                <a:gd name="connsiteY73" fmla="*/ 126082 h 877549"/>
                <a:gd name="connsiteX74" fmla="*/ 575783 w 2044307"/>
                <a:gd name="connsiteY74" fmla="*/ 114262 h 877549"/>
                <a:gd name="connsiteX75" fmla="*/ 584940 w 2044307"/>
                <a:gd name="connsiteY75" fmla="*/ 89308 h 877549"/>
                <a:gd name="connsiteX76" fmla="*/ 702667 w 2044307"/>
                <a:gd name="connsiteY76" fmla="*/ 43341 h 877549"/>
                <a:gd name="connsiteX77" fmla="*/ 727521 w 2044307"/>
                <a:gd name="connsiteY77" fmla="*/ 56474 h 877549"/>
                <a:gd name="connsiteX78" fmla="*/ 715878 w 2044307"/>
                <a:gd name="connsiteY78" fmla="*/ 79702 h 877549"/>
                <a:gd name="connsiteX79" fmla="*/ 714439 w 2044307"/>
                <a:gd name="connsiteY79" fmla="*/ 80115 h 877549"/>
                <a:gd name="connsiteX80" fmla="*/ 600637 w 2044307"/>
                <a:gd name="connsiteY80" fmla="*/ 123455 h 877549"/>
                <a:gd name="connsiteX81" fmla="*/ 1431267 w 2044307"/>
                <a:gd name="connsiteY81" fmla="*/ 126082 h 877549"/>
                <a:gd name="connsiteX82" fmla="*/ 1423419 w 2044307"/>
                <a:gd name="connsiteY82" fmla="*/ 126082 h 877549"/>
                <a:gd name="connsiteX83" fmla="*/ 1309615 w 2044307"/>
                <a:gd name="connsiteY83" fmla="*/ 82741 h 877549"/>
                <a:gd name="connsiteX84" fmla="*/ 1297647 w 2044307"/>
                <a:gd name="connsiteY84" fmla="*/ 59680 h 877549"/>
                <a:gd name="connsiteX85" fmla="*/ 1297843 w 2044307"/>
                <a:gd name="connsiteY85" fmla="*/ 59101 h 877549"/>
                <a:gd name="connsiteX86" fmla="*/ 1319950 w 2044307"/>
                <a:gd name="connsiteY86" fmla="*/ 45555 h 877549"/>
                <a:gd name="connsiteX87" fmla="*/ 1321389 w 2044307"/>
                <a:gd name="connsiteY87" fmla="*/ 45967 h 877549"/>
                <a:gd name="connsiteX88" fmla="*/ 1439115 w 2044307"/>
                <a:gd name="connsiteY88" fmla="*/ 90621 h 877549"/>
                <a:gd name="connsiteX89" fmla="*/ 1448271 w 2044307"/>
                <a:gd name="connsiteY89" fmla="*/ 116888 h 877549"/>
                <a:gd name="connsiteX90" fmla="*/ 1435191 w 2044307"/>
                <a:gd name="connsiteY90" fmla="*/ 127395 h 877549"/>
                <a:gd name="connsiteX91" fmla="*/ 828242 w 2044307"/>
                <a:gd name="connsiteY91" fmla="*/ 53848 h 877549"/>
                <a:gd name="connsiteX92" fmla="*/ 809929 w 2044307"/>
                <a:gd name="connsiteY92" fmla="*/ 38087 h 877549"/>
                <a:gd name="connsiteX93" fmla="*/ 820760 w 2044307"/>
                <a:gd name="connsiteY93" fmla="*/ 16527 h 877549"/>
                <a:gd name="connsiteX94" fmla="*/ 824318 w 2044307"/>
                <a:gd name="connsiteY94" fmla="*/ 15760 h 877549"/>
                <a:gd name="connsiteX95" fmla="*/ 955126 w 2044307"/>
                <a:gd name="connsiteY95" fmla="*/ 0 h 877549"/>
                <a:gd name="connsiteX96" fmla="*/ 974748 w 2044307"/>
                <a:gd name="connsiteY96" fmla="*/ 18387 h 877549"/>
                <a:gd name="connsiteX97" fmla="*/ 957795 w 2044307"/>
                <a:gd name="connsiteY97" fmla="*/ 38040 h 877549"/>
                <a:gd name="connsiteX98" fmla="*/ 956435 w 2044307"/>
                <a:gd name="connsiteY98" fmla="*/ 38087 h 877549"/>
                <a:gd name="connsiteX99" fmla="*/ 837399 w 2044307"/>
                <a:gd name="connsiteY99" fmla="*/ 52534 h 877549"/>
                <a:gd name="connsiteX100" fmla="*/ 1195812 w 2044307"/>
                <a:gd name="connsiteY100" fmla="*/ 53848 h 877549"/>
                <a:gd name="connsiteX101" fmla="*/ 1195812 w 2044307"/>
                <a:gd name="connsiteY101" fmla="*/ 53848 h 877549"/>
                <a:gd name="connsiteX102" fmla="*/ 1075469 w 2044307"/>
                <a:gd name="connsiteY102" fmla="*/ 39401 h 877549"/>
                <a:gd name="connsiteX103" fmla="*/ 1062389 w 2044307"/>
                <a:gd name="connsiteY103" fmla="*/ 19700 h 877549"/>
                <a:gd name="connsiteX104" fmla="*/ 1083227 w 2044307"/>
                <a:gd name="connsiteY104" fmla="*/ 1308 h 877549"/>
                <a:gd name="connsiteX105" fmla="*/ 1083318 w 2044307"/>
                <a:gd name="connsiteY105" fmla="*/ 1313 h 877549"/>
                <a:gd name="connsiteX106" fmla="*/ 1214126 w 2044307"/>
                <a:gd name="connsiteY106" fmla="*/ 17074 h 877549"/>
                <a:gd name="connsiteX107" fmla="*/ 1229823 w 2044307"/>
                <a:gd name="connsiteY107" fmla="*/ 39401 h 877549"/>
                <a:gd name="connsiteX108" fmla="*/ 1206094 w 2044307"/>
                <a:gd name="connsiteY108" fmla="*/ 57168 h 877549"/>
                <a:gd name="connsiteX109" fmla="*/ 1199737 w 2044307"/>
                <a:gd name="connsiteY109" fmla="*/ 55161 h 87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044307" h="877549">
                  <a:moveTo>
                    <a:pt x="15926" y="877320"/>
                  </a:moveTo>
                  <a:lnTo>
                    <a:pt x="15926" y="877320"/>
                  </a:lnTo>
                  <a:cubicBezTo>
                    <a:pt x="5566" y="875324"/>
                    <a:pt x="-1367" y="865462"/>
                    <a:pt x="228" y="854993"/>
                  </a:cubicBezTo>
                  <a:cubicBezTo>
                    <a:pt x="8077" y="812966"/>
                    <a:pt x="18541" y="772252"/>
                    <a:pt x="30315" y="731538"/>
                  </a:cubicBezTo>
                  <a:cubicBezTo>
                    <a:pt x="34003" y="721453"/>
                    <a:pt x="45057" y="716194"/>
                    <a:pt x="55168" y="719718"/>
                  </a:cubicBezTo>
                  <a:cubicBezTo>
                    <a:pt x="64809" y="722769"/>
                    <a:pt x="70172" y="733094"/>
                    <a:pt x="67137" y="742779"/>
                  </a:cubicBezTo>
                  <a:cubicBezTo>
                    <a:pt x="67071" y="742973"/>
                    <a:pt x="67006" y="743166"/>
                    <a:pt x="66941" y="743358"/>
                  </a:cubicBezTo>
                  <a:cubicBezTo>
                    <a:pt x="54762" y="782077"/>
                    <a:pt x="45148" y="821564"/>
                    <a:pt x="38163" y="861560"/>
                  </a:cubicBezTo>
                  <a:cubicBezTo>
                    <a:pt x="36175" y="871960"/>
                    <a:pt x="26351" y="878923"/>
                    <a:pt x="15926" y="877320"/>
                  </a:cubicBezTo>
                  <a:close/>
                  <a:moveTo>
                    <a:pt x="2025135" y="877320"/>
                  </a:moveTo>
                  <a:cubicBezTo>
                    <a:pt x="2015965" y="877415"/>
                    <a:pt x="2008130" y="870677"/>
                    <a:pt x="2006822" y="861560"/>
                  </a:cubicBezTo>
                  <a:cubicBezTo>
                    <a:pt x="1999574" y="821497"/>
                    <a:pt x="1989516" y="782000"/>
                    <a:pt x="1976735" y="743358"/>
                  </a:cubicBezTo>
                  <a:cubicBezTo>
                    <a:pt x="1974067" y="732901"/>
                    <a:pt x="1979718" y="722115"/>
                    <a:pt x="1989816" y="718404"/>
                  </a:cubicBezTo>
                  <a:cubicBezTo>
                    <a:pt x="1999418" y="715218"/>
                    <a:pt x="2009778" y="720452"/>
                    <a:pt x="2012956" y="730093"/>
                  </a:cubicBezTo>
                  <a:cubicBezTo>
                    <a:pt x="2013113" y="730569"/>
                    <a:pt x="2013244" y="731051"/>
                    <a:pt x="2013361" y="731538"/>
                  </a:cubicBezTo>
                  <a:cubicBezTo>
                    <a:pt x="2026613" y="771381"/>
                    <a:pt x="2036671" y="812226"/>
                    <a:pt x="2043448" y="853680"/>
                  </a:cubicBezTo>
                  <a:cubicBezTo>
                    <a:pt x="2046391" y="862636"/>
                    <a:pt x="2041537" y="872289"/>
                    <a:pt x="2032616" y="875241"/>
                  </a:cubicBezTo>
                  <a:cubicBezTo>
                    <a:pt x="2031466" y="875623"/>
                    <a:pt x="2030275" y="875881"/>
                    <a:pt x="2029059" y="876007"/>
                  </a:cubicBezTo>
                  <a:close/>
                  <a:moveTo>
                    <a:pt x="89178" y="640917"/>
                  </a:moveTo>
                  <a:lnTo>
                    <a:pt x="81330" y="640917"/>
                  </a:lnTo>
                  <a:cubicBezTo>
                    <a:pt x="71807" y="637485"/>
                    <a:pt x="66862" y="626956"/>
                    <a:pt x="70290" y="617397"/>
                  </a:cubicBezTo>
                  <a:cubicBezTo>
                    <a:pt x="70459" y="616911"/>
                    <a:pt x="70656" y="616433"/>
                    <a:pt x="70865" y="615963"/>
                  </a:cubicBezTo>
                  <a:cubicBezTo>
                    <a:pt x="89178" y="577876"/>
                    <a:pt x="108799" y="539788"/>
                    <a:pt x="129729" y="504328"/>
                  </a:cubicBezTo>
                  <a:cubicBezTo>
                    <a:pt x="132959" y="493942"/>
                    <a:pt x="143960" y="488150"/>
                    <a:pt x="154307" y="491390"/>
                  </a:cubicBezTo>
                  <a:cubicBezTo>
                    <a:pt x="164654" y="494631"/>
                    <a:pt x="170423" y="505678"/>
                    <a:pt x="167192" y="516065"/>
                  </a:cubicBezTo>
                  <a:cubicBezTo>
                    <a:pt x="166263" y="519062"/>
                    <a:pt x="164628" y="521793"/>
                    <a:pt x="162431" y="524028"/>
                  </a:cubicBezTo>
                  <a:cubicBezTo>
                    <a:pt x="141632" y="558806"/>
                    <a:pt x="122848" y="594764"/>
                    <a:pt x="106183" y="631723"/>
                  </a:cubicBezTo>
                  <a:cubicBezTo>
                    <a:pt x="102206" y="639317"/>
                    <a:pt x="93508" y="643132"/>
                    <a:pt x="85254" y="640917"/>
                  </a:cubicBezTo>
                  <a:close/>
                  <a:moveTo>
                    <a:pt x="1951883" y="640917"/>
                  </a:moveTo>
                  <a:cubicBezTo>
                    <a:pt x="1942935" y="643086"/>
                    <a:pt x="1933686" y="638717"/>
                    <a:pt x="1929644" y="630410"/>
                  </a:cubicBezTo>
                  <a:cubicBezTo>
                    <a:pt x="1913229" y="593753"/>
                    <a:pt x="1894444" y="558216"/>
                    <a:pt x="1873397" y="524028"/>
                  </a:cubicBezTo>
                  <a:cubicBezTo>
                    <a:pt x="1866739" y="516550"/>
                    <a:pt x="1866739" y="505239"/>
                    <a:pt x="1873397" y="497761"/>
                  </a:cubicBezTo>
                  <a:cubicBezTo>
                    <a:pt x="1880474" y="490507"/>
                    <a:pt x="1892076" y="490389"/>
                    <a:pt x="1899298" y="497496"/>
                  </a:cubicBezTo>
                  <a:cubicBezTo>
                    <a:pt x="1899388" y="497584"/>
                    <a:pt x="1899467" y="497672"/>
                    <a:pt x="1899559" y="497761"/>
                  </a:cubicBezTo>
                  <a:cubicBezTo>
                    <a:pt x="1921731" y="533103"/>
                    <a:pt x="1941405" y="569968"/>
                    <a:pt x="1958422" y="608083"/>
                  </a:cubicBezTo>
                  <a:cubicBezTo>
                    <a:pt x="1962412" y="617904"/>
                    <a:pt x="1958488" y="629169"/>
                    <a:pt x="1949266" y="634350"/>
                  </a:cubicBezTo>
                  <a:close/>
                  <a:moveTo>
                    <a:pt x="212137" y="430780"/>
                  </a:moveTo>
                  <a:cubicBezTo>
                    <a:pt x="208357" y="432314"/>
                    <a:pt x="204146" y="432314"/>
                    <a:pt x="200365" y="430780"/>
                  </a:cubicBezTo>
                  <a:cubicBezTo>
                    <a:pt x="193144" y="423673"/>
                    <a:pt x="193026" y="412032"/>
                    <a:pt x="200103" y="404778"/>
                  </a:cubicBezTo>
                  <a:cubicBezTo>
                    <a:pt x="200182" y="404689"/>
                    <a:pt x="200273" y="404601"/>
                    <a:pt x="200365" y="404513"/>
                  </a:cubicBezTo>
                  <a:cubicBezTo>
                    <a:pt x="224237" y="369833"/>
                    <a:pt x="249993" y="336510"/>
                    <a:pt x="277541" y="304698"/>
                  </a:cubicBezTo>
                  <a:cubicBezTo>
                    <a:pt x="283545" y="297444"/>
                    <a:pt x="294259" y="296449"/>
                    <a:pt x="301492" y="302475"/>
                  </a:cubicBezTo>
                  <a:cubicBezTo>
                    <a:pt x="302290" y="303146"/>
                    <a:pt x="303036" y="303890"/>
                    <a:pt x="303703" y="304698"/>
                  </a:cubicBezTo>
                  <a:cubicBezTo>
                    <a:pt x="311185" y="312359"/>
                    <a:pt x="311185" y="324618"/>
                    <a:pt x="303703" y="332278"/>
                  </a:cubicBezTo>
                  <a:cubicBezTo>
                    <a:pt x="276233" y="361172"/>
                    <a:pt x="248763" y="391379"/>
                    <a:pt x="223910" y="422900"/>
                  </a:cubicBezTo>
                  <a:cubicBezTo>
                    <a:pt x="221189" y="427004"/>
                    <a:pt x="216951" y="429844"/>
                    <a:pt x="212137" y="430780"/>
                  </a:cubicBezTo>
                  <a:close/>
                  <a:moveTo>
                    <a:pt x="1819766" y="430780"/>
                  </a:moveTo>
                  <a:cubicBezTo>
                    <a:pt x="1815253" y="433118"/>
                    <a:pt x="1809890" y="433118"/>
                    <a:pt x="1805377" y="430780"/>
                  </a:cubicBezTo>
                  <a:cubicBezTo>
                    <a:pt x="1780118" y="399023"/>
                    <a:pt x="1753028" y="368765"/>
                    <a:pt x="1724276" y="340159"/>
                  </a:cubicBezTo>
                  <a:cubicBezTo>
                    <a:pt x="1715604" y="333630"/>
                    <a:pt x="1713851" y="321282"/>
                    <a:pt x="1720352" y="312578"/>
                  </a:cubicBezTo>
                  <a:cubicBezTo>
                    <a:pt x="1726853" y="303875"/>
                    <a:pt x="1739149" y="302109"/>
                    <a:pt x="1747822" y="308638"/>
                  </a:cubicBezTo>
                  <a:cubicBezTo>
                    <a:pt x="1749314" y="309758"/>
                    <a:pt x="1750634" y="311085"/>
                    <a:pt x="1751746" y="312578"/>
                  </a:cubicBezTo>
                  <a:cubicBezTo>
                    <a:pt x="1780524" y="342785"/>
                    <a:pt x="1809301" y="374306"/>
                    <a:pt x="1835464" y="407140"/>
                  </a:cubicBezTo>
                  <a:cubicBezTo>
                    <a:pt x="1842684" y="414246"/>
                    <a:pt x="1842802" y="425888"/>
                    <a:pt x="1835725" y="433141"/>
                  </a:cubicBezTo>
                  <a:cubicBezTo>
                    <a:pt x="1835646" y="433231"/>
                    <a:pt x="1835554" y="433319"/>
                    <a:pt x="1835464" y="433407"/>
                  </a:cubicBezTo>
                  <a:close/>
                  <a:moveTo>
                    <a:pt x="380880" y="257417"/>
                  </a:moveTo>
                  <a:cubicBezTo>
                    <a:pt x="374653" y="257643"/>
                    <a:pt x="368740" y="254674"/>
                    <a:pt x="365182" y="249537"/>
                  </a:cubicBezTo>
                  <a:cubicBezTo>
                    <a:pt x="357962" y="242431"/>
                    <a:pt x="357844" y="230789"/>
                    <a:pt x="364921" y="223535"/>
                  </a:cubicBezTo>
                  <a:cubicBezTo>
                    <a:pt x="365000" y="223446"/>
                    <a:pt x="365091" y="223358"/>
                    <a:pt x="365182" y="223270"/>
                  </a:cubicBezTo>
                  <a:cubicBezTo>
                    <a:pt x="398028" y="196966"/>
                    <a:pt x="432548" y="172836"/>
                    <a:pt x="468521" y="151036"/>
                  </a:cubicBezTo>
                  <a:cubicBezTo>
                    <a:pt x="477599" y="145908"/>
                    <a:pt x="489084" y="148790"/>
                    <a:pt x="494683" y="157602"/>
                  </a:cubicBezTo>
                  <a:cubicBezTo>
                    <a:pt x="501340" y="165081"/>
                    <a:pt x="501340" y="176391"/>
                    <a:pt x="494683" y="183870"/>
                  </a:cubicBezTo>
                  <a:cubicBezTo>
                    <a:pt x="460018" y="204797"/>
                    <a:pt x="426806" y="228052"/>
                    <a:pt x="395269" y="253477"/>
                  </a:cubicBezTo>
                  <a:close/>
                  <a:moveTo>
                    <a:pt x="1639252" y="257417"/>
                  </a:moveTo>
                  <a:lnTo>
                    <a:pt x="1627479" y="257417"/>
                  </a:lnTo>
                  <a:cubicBezTo>
                    <a:pt x="1595706" y="232306"/>
                    <a:pt x="1562520" y="209065"/>
                    <a:pt x="1528064" y="187810"/>
                  </a:cubicBezTo>
                  <a:cubicBezTo>
                    <a:pt x="1517718" y="184568"/>
                    <a:pt x="1511949" y="173522"/>
                    <a:pt x="1515180" y="163136"/>
                  </a:cubicBezTo>
                  <a:cubicBezTo>
                    <a:pt x="1518411" y="152748"/>
                    <a:pt x="1529412" y="146956"/>
                    <a:pt x="1539759" y="150198"/>
                  </a:cubicBezTo>
                  <a:cubicBezTo>
                    <a:pt x="1542742" y="151133"/>
                    <a:pt x="1545462" y="152771"/>
                    <a:pt x="1547686" y="154976"/>
                  </a:cubicBezTo>
                  <a:cubicBezTo>
                    <a:pt x="1583448" y="177091"/>
                    <a:pt x="1617956" y="201207"/>
                    <a:pt x="1651024" y="227210"/>
                  </a:cubicBezTo>
                  <a:cubicBezTo>
                    <a:pt x="1658244" y="234317"/>
                    <a:pt x="1658362" y="245958"/>
                    <a:pt x="1651285" y="253212"/>
                  </a:cubicBezTo>
                  <a:cubicBezTo>
                    <a:pt x="1651208" y="253301"/>
                    <a:pt x="1651116" y="253389"/>
                    <a:pt x="1651024" y="253477"/>
                  </a:cubicBezTo>
                  <a:cubicBezTo>
                    <a:pt x="1649441" y="254650"/>
                    <a:pt x="1647676" y="255538"/>
                    <a:pt x="1645792" y="256104"/>
                  </a:cubicBezTo>
                  <a:close/>
                  <a:moveTo>
                    <a:pt x="592789" y="126082"/>
                  </a:moveTo>
                  <a:cubicBezTo>
                    <a:pt x="585528" y="125189"/>
                    <a:pt x="579171" y="120769"/>
                    <a:pt x="575783" y="114262"/>
                  </a:cubicBezTo>
                  <a:cubicBezTo>
                    <a:pt x="571938" y="104819"/>
                    <a:pt x="575914" y="93991"/>
                    <a:pt x="584940" y="89308"/>
                  </a:cubicBezTo>
                  <a:cubicBezTo>
                    <a:pt x="623266" y="71716"/>
                    <a:pt x="662574" y="56368"/>
                    <a:pt x="702667" y="43341"/>
                  </a:cubicBezTo>
                  <a:cubicBezTo>
                    <a:pt x="713079" y="40659"/>
                    <a:pt x="723831" y="46336"/>
                    <a:pt x="727521" y="56474"/>
                  </a:cubicBezTo>
                  <a:cubicBezTo>
                    <a:pt x="730699" y="66117"/>
                    <a:pt x="725480" y="76516"/>
                    <a:pt x="715878" y="79702"/>
                  </a:cubicBezTo>
                  <a:cubicBezTo>
                    <a:pt x="715407" y="79858"/>
                    <a:pt x="714923" y="79996"/>
                    <a:pt x="714439" y="80115"/>
                  </a:cubicBezTo>
                  <a:cubicBezTo>
                    <a:pt x="676506" y="93248"/>
                    <a:pt x="637263" y="107695"/>
                    <a:pt x="600637" y="123455"/>
                  </a:cubicBezTo>
                  <a:close/>
                  <a:moveTo>
                    <a:pt x="1431267" y="126082"/>
                  </a:moveTo>
                  <a:lnTo>
                    <a:pt x="1423419" y="126082"/>
                  </a:lnTo>
                  <a:cubicBezTo>
                    <a:pt x="1386334" y="109489"/>
                    <a:pt x="1348334" y="95020"/>
                    <a:pt x="1309615" y="82741"/>
                  </a:cubicBezTo>
                  <a:cubicBezTo>
                    <a:pt x="1299975" y="79690"/>
                    <a:pt x="1294612" y="69365"/>
                    <a:pt x="1297647" y="59680"/>
                  </a:cubicBezTo>
                  <a:cubicBezTo>
                    <a:pt x="1297712" y="59486"/>
                    <a:pt x="1297777" y="59293"/>
                    <a:pt x="1297843" y="59101"/>
                  </a:cubicBezTo>
                  <a:cubicBezTo>
                    <a:pt x="1300223" y="49231"/>
                    <a:pt x="1310112" y="43166"/>
                    <a:pt x="1319950" y="45555"/>
                  </a:cubicBezTo>
                  <a:cubicBezTo>
                    <a:pt x="1320434" y="45673"/>
                    <a:pt x="1320918" y="45810"/>
                    <a:pt x="1321389" y="45967"/>
                  </a:cubicBezTo>
                  <a:cubicBezTo>
                    <a:pt x="1361416" y="58683"/>
                    <a:pt x="1400710" y="73590"/>
                    <a:pt x="1439115" y="90621"/>
                  </a:cubicBezTo>
                  <a:cubicBezTo>
                    <a:pt x="1448860" y="95344"/>
                    <a:pt x="1452955" y="107096"/>
                    <a:pt x="1448271" y="116888"/>
                  </a:cubicBezTo>
                  <a:cubicBezTo>
                    <a:pt x="1446048" y="122453"/>
                    <a:pt x="1441091" y="126442"/>
                    <a:pt x="1435191" y="127395"/>
                  </a:cubicBezTo>
                  <a:close/>
                  <a:moveTo>
                    <a:pt x="828242" y="53848"/>
                  </a:moveTo>
                  <a:cubicBezTo>
                    <a:pt x="819073" y="53942"/>
                    <a:pt x="811238" y="47205"/>
                    <a:pt x="809929" y="38087"/>
                  </a:cubicBezTo>
                  <a:cubicBezTo>
                    <a:pt x="806986" y="29132"/>
                    <a:pt x="811839" y="19478"/>
                    <a:pt x="820760" y="16527"/>
                  </a:cubicBezTo>
                  <a:cubicBezTo>
                    <a:pt x="821911" y="16144"/>
                    <a:pt x="823102" y="15886"/>
                    <a:pt x="824318" y="15760"/>
                  </a:cubicBezTo>
                  <a:cubicBezTo>
                    <a:pt x="867537" y="7708"/>
                    <a:pt x="911227" y="2444"/>
                    <a:pt x="955126" y="0"/>
                  </a:cubicBezTo>
                  <a:cubicBezTo>
                    <a:pt x="965473" y="-24"/>
                    <a:pt x="974054" y="8023"/>
                    <a:pt x="974748" y="18387"/>
                  </a:cubicBezTo>
                  <a:cubicBezTo>
                    <a:pt x="975467" y="28516"/>
                    <a:pt x="967879" y="37315"/>
                    <a:pt x="957795" y="38040"/>
                  </a:cubicBezTo>
                  <a:cubicBezTo>
                    <a:pt x="957337" y="38073"/>
                    <a:pt x="956892" y="38089"/>
                    <a:pt x="956435" y="38087"/>
                  </a:cubicBezTo>
                  <a:cubicBezTo>
                    <a:pt x="917192" y="38087"/>
                    <a:pt x="876642" y="45967"/>
                    <a:pt x="837399" y="52534"/>
                  </a:cubicBezTo>
                  <a:close/>
                  <a:moveTo>
                    <a:pt x="1195812" y="53848"/>
                  </a:moveTo>
                  <a:cubicBezTo>
                    <a:pt x="1195812" y="53848"/>
                    <a:pt x="1195812" y="53848"/>
                    <a:pt x="1195812" y="53848"/>
                  </a:cubicBezTo>
                  <a:cubicBezTo>
                    <a:pt x="1155262" y="53848"/>
                    <a:pt x="1116020" y="42027"/>
                    <a:pt x="1075469" y="39401"/>
                  </a:cubicBezTo>
                  <a:cubicBezTo>
                    <a:pt x="1067229" y="36490"/>
                    <a:pt x="1061892" y="28459"/>
                    <a:pt x="1062389" y="19700"/>
                  </a:cubicBezTo>
                  <a:cubicBezTo>
                    <a:pt x="1063082" y="8843"/>
                    <a:pt x="1072421" y="608"/>
                    <a:pt x="1083227" y="1308"/>
                  </a:cubicBezTo>
                  <a:cubicBezTo>
                    <a:pt x="1083265" y="1309"/>
                    <a:pt x="1083291" y="1311"/>
                    <a:pt x="1083318" y="1313"/>
                  </a:cubicBezTo>
                  <a:cubicBezTo>
                    <a:pt x="1127230" y="3607"/>
                    <a:pt x="1170919" y="8872"/>
                    <a:pt x="1214126" y="17074"/>
                  </a:cubicBezTo>
                  <a:cubicBezTo>
                    <a:pt x="1224485" y="19070"/>
                    <a:pt x="1231418" y="28932"/>
                    <a:pt x="1229823" y="39401"/>
                  </a:cubicBezTo>
                  <a:cubicBezTo>
                    <a:pt x="1228162" y="50885"/>
                    <a:pt x="1217539" y="58840"/>
                    <a:pt x="1206094" y="57168"/>
                  </a:cubicBezTo>
                  <a:cubicBezTo>
                    <a:pt x="1203884" y="56845"/>
                    <a:pt x="1201738" y="56167"/>
                    <a:pt x="1199737" y="55161"/>
                  </a:cubicBezTo>
                  <a:close/>
                </a:path>
              </a:pathLst>
            </a:custGeom>
            <a:solidFill>
              <a:srgbClr val="FFFFFF"/>
            </a:solidFill>
            <a:ln w="130711"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15CC1342-E4D7-3C4B-AF19-7C84F22010AE}"/>
                </a:ext>
              </a:extLst>
            </p:cNvPr>
            <p:cNvSpPr/>
            <p:nvPr/>
          </p:nvSpPr>
          <p:spPr>
            <a:xfrm>
              <a:off x="11172605" y="3693315"/>
              <a:ext cx="37981" cy="102441"/>
            </a:xfrm>
            <a:custGeom>
              <a:avLst/>
              <a:gdLst>
                <a:gd name="connsiteX0" fmla="*/ 19669 w 37981"/>
                <a:gd name="connsiteY0" fmla="*/ 102442 h 102441"/>
                <a:gd name="connsiteX1" fmla="*/ 47 w 37981"/>
                <a:gd name="connsiteY1" fmla="*/ 84055 h 102441"/>
                <a:gd name="connsiteX2" fmla="*/ 47 w 37981"/>
                <a:gd name="connsiteY2" fmla="*/ 21014 h 102441"/>
                <a:gd name="connsiteX3" fmla="*/ 18269 w 37981"/>
                <a:gd name="connsiteY3" fmla="*/ 5 h 102441"/>
                <a:gd name="connsiteX4" fmla="*/ 18360 w 37981"/>
                <a:gd name="connsiteY4" fmla="*/ 0 h 102441"/>
                <a:gd name="connsiteX5" fmla="*/ 37982 w 37981"/>
                <a:gd name="connsiteY5" fmla="*/ 18387 h 102441"/>
                <a:gd name="connsiteX6" fmla="*/ 37982 w 37981"/>
                <a:gd name="connsiteY6" fmla="*/ 84055 h 102441"/>
                <a:gd name="connsiteX7" fmla="*/ 19669 w 37981"/>
                <a:gd name="connsiteY7" fmla="*/ 102442 h 102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981" h="102441">
                  <a:moveTo>
                    <a:pt x="19669" y="102442"/>
                  </a:moveTo>
                  <a:cubicBezTo>
                    <a:pt x="9322" y="102468"/>
                    <a:pt x="741" y="94417"/>
                    <a:pt x="47" y="84055"/>
                  </a:cubicBezTo>
                  <a:cubicBezTo>
                    <a:pt x="47" y="63041"/>
                    <a:pt x="47" y="42027"/>
                    <a:pt x="47" y="21014"/>
                  </a:cubicBezTo>
                  <a:cubicBezTo>
                    <a:pt x="-698" y="10159"/>
                    <a:pt x="7464" y="754"/>
                    <a:pt x="18269" y="5"/>
                  </a:cubicBezTo>
                  <a:cubicBezTo>
                    <a:pt x="18308" y="4"/>
                    <a:pt x="18334" y="1"/>
                    <a:pt x="18360" y="0"/>
                  </a:cubicBezTo>
                  <a:cubicBezTo>
                    <a:pt x="28707" y="-24"/>
                    <a:pt x="37289" y="8023"/>
                    <a:pt x="37982" y="18387"/>
                  </a:cubicBezTo>
                  <a:cubicBezTo>
                    <a:pt x="37982" y="39401"/>
                    <a:pt x="37982" y="61728"/>
                    <a:pt x="37982" y="84055"/>
                  </a:cubicBezTo>
                  <a:cubicBezTo>
                    <a:pt x="37341" y="93931"/>
                    <a:pt x="29506" y="101798"/>
                    <a:pt x="19669" y="102442"/>
                  </a:cubicBezTo>
                  <a:close/>
                </a:path>
              </a:pathLst>
            </a:custGeom>
            <a:solidFill>
              <a:srgbClr val="FFFFFF"/>
            </a:solidFill>
            <a:ln w="130711" cap="flat">
              <a:noFill/>
              <a:prstDash val="solid"/>
              <a:miter/>
            </a:ln>
          </p:spPr>
          <p:txBody>
            <a:bodyPr rtlCol="0" anchor="ctr"/>
            <a:lstStyle/>
            <a:p>
              <a:endParaRPr lang="en-US"/>
            </a:p>
          </p:txBody>
        </p:sp>
      </p:grpSp>
      <p:sp>
        <p:nvSpPr>
          <p:cNvPr id="14" name="Oval 13">
            <a:extLst>
              <a:ext uri="{FF2B5EF4-FFF2-40B4-BE49-F238E27FC236}">
                <a16:creationId xmlns:a16="http://schemas.microsoft.com/office/drawing/2014/main" id="{EFD16019-3FDD-A446-8DF9-EDDB82E04ACF}"/>
              </a:ext>
            </a:extLst>
          </p:cNvPr>
          <p:cNvSpPr/>
          <p:nvPr/>
        </p:nvSpPr>
        <p:spPr>
          <a:xfrm>
            <a:off x="1221930" y="2951222"/>
            <a:ext cx="1551330" cy="1551330"/>
          </a:xfrm>
          <a:prstGeom prst="ellipse">
            <a:avLst/>
          </a:prstGeom>
          <a:solidFill>
            <a:schemeClr val="accent1"/>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0B425E7-A583-BC4E-AA5F-DD940A16D833}"/>
              </a:ext>
            </a:extLst>
          </p:cNvPr>
          <p:cNvSpPr/>
          <p:nvPr/>
        </p:nvSpPr>
        <p:spPr>
          <a:xfrm>
            <a:off x="3255534" y="2964354"/>
            <a:ext cx="1551330" cy="1551330"/>
          </a:xfrm>
          <a:prstGeom prst="ellipse">
            <a:avLst/>
          </a:prstGeom>
          <a:solidFill>
            <a:schemeClr val="accent2"/>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68B5AAD-634D-DA40-81F7-E88E16C425E9}"/>
              </a:ext>
            </a:extLst>
          </p:cNvPr>
          <p:cNvSpPr/>
          <p:nvPr/>
        </p:nvSpPr>
        <p:spPr>
          <a:xfrm>
            <a:off x="5299072" y="2964354"/>
            <a:ext cx="1551330" cy="1551330"/>
          </a:xfrm>
          <a:prstGeom prst="ellipse">
            <a:avLst/>
          </a:prstGeom>
          <a:solidFill>
            <a:schemeClr val="accent3"/>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48DC0DD-2DFF-F942-9AEE-1717B52F2623}"/>
              </a:ext>
            </a:extLst>
          </p:cNvPr>
          <p:cNvSpPr/>
          <p:nvPr/>
        </p:nvSpPr>
        <p:spPr>
          <a:xfrm>
            <a:off x="7351917" y="2964354"/>
            <a:ext cx="1551330" cy="1551330"/>
          </a:xfrm>
          <a:prstGeom prst="ellipse">
            <a:avLst/>
          </a:prstGeom>
          <a:solidFill>
            <a:schemeClr val="accent4"/>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2D2BDAD-0BC2-A048-8895-8772924425B2}"/>
              </a:ext>
            </a:extLst>
          </p:cNvPr>
          <p:cNvSpPr/>
          <p:nvPr/>
        </p:nvSpPr>
        <p:spPr>
          <a:xfrm>
            <a:off x="9401440" y="2951222"/>
            <a:ext cx="1551330" cy="1551330"/>
          </a:xfrm>
          <a:prstGeom prst="ellipse">
            <a:avLst/>
          </a:prstGeom>
          <a:solidFill>
            <a:schemeClr val="accent5"/>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adroTexto 4">
            <a:extLst>
              <a:ext uri="{FF2B5EF4-FFF2-40B4-BE49-F238E27FC236}">
                <a16:creationId xmlns:a16="http://schemas.microsoft.com/office/drawing/2014/main" id="{3ED8B269-C93D-C642-8932-7910BBE874B9}"/>
              </a:ext>
            </a:extLst>
          </p:cNvPr>
          <p:cNvSpPr txBox="1"/>
          <p:nvPr/>
        </p:nvSpPr>
        <p:spPr>
          <a:xfrm>
            <a:off x="1107899" y="5047335"/>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0" name="CuadroTexto 238">
            <a:extLst>
              <a:ext uri="{FF2B5EF4-FFF2-40B4-BE49-F238E27FC236}">
                <a16:creationId xmlns:a16="http://schemas.microsoft.com/office/drawing/2014/main" id="{787AFAEC-2ACB-2040-AF40-124850C1CC8F}"/>
              </a:ext>
            </a:extLst>
          </p:cNvPr>
          <p:cNvSpPr txBox="1"/>
          <p:nvPr/>
        </p:nvSpPr>
        <p:spPr>
          <a:xfrm>
            <a:off x="1284192" y="4796430"/>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01</a:t>
            </a:r>
          </a:p>
        </p:txBody>
      </p:sp>
      <p:sp>
        <p:nvSpPr>
          <p:cNvPr id="23" name="CuadroTexto 4">
            <a:extLst>
              <a:ext uri="{FF2B5EF4-FFF2-40B4-BE49-F238E27FC236}">
                <a16:creationId xmlns:a16="http://schemas.microsoft.com/office/drawing/2014/main" id="{D804DC25-668C-1A4D-AE35-BCEB58B22211}"/>
              </a:ext>
            </a:extLst>
          </p:cNvPr>
          <p:cNvSpPr txBox="1"/>
          <p:nvPr/>
        </p:nvSpPr>
        <p:spPr>
          <a:xfrm>
            <a:off x="5206304" y="5047335"/>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4" name="CuadroTexto 238">
            <a:extLst>
              <a:ext uri="{FF2B5EF4-FFF2-40B4-BE49-F238E27FC236}">
                <a16:creationId xmlns:a16="http://schemas.microsoft.com/office/drawing/2014/main" id="{B7CA84A9-77EA-844C-9C12-5945447DDF86}"/>
              </a:ext>
            </a:extLst>
          </p:cNvPr>
          <p:cNvSpPr txBox="1"/>
          <p:nvPr/>
        </p:nvSpPr>
        <p:spPr>
          <a:xfrm>
            <a:off x="5382597" y="4796430"/>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03</a:t>
            </a:r>
          </a:p>
        </p:txBody>
      </p:sp>
      <p:sp>
        <p:nvSpPr>
          <p:cNvPr id="25" name="CuadroTexto 4">
            <a:extLst>
              <a:ext uri="{FF2B5EF4-FFF2-40B4-BE49-F238E27FC236}">
                <a16:creationId xmlns:a16="http://schemas.microsoft.com/office/drawing/2014/main" id="{5E8B9A32-2DAF-E24F-A797-913E65F3A952}"/>
              </a:ext>
            </a:extLst>
          </p:cNvPr>
          <p:cNvSpPr txBox="1"/>
          <p:nvPr/>
        </p:nvSpPr>
        <p:spPr>
          <a:xfrm>
            <a:off x="9304710" y="5057313"/>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6" name="CuadroTexto 238">
            <a:extLst>
              <a:ext uri="{FF2B5EF4-FFF2-40B4-BE49-F238E27FC236}">
                <a16:creationId xmlns:a16="http://schemas.microsoft.com/office/drawing/2014/main" id="{5384E622-98A6-2143-BC3C-D4B4015C80C7}"/>
              </a:ext>
            </a:extLst>
          </p:cNvPr>
          <p:cNvSpPr txBox="1"/>
          <p:nvPr/>
        </p:nvSpPr>
        <p:spPr>
          <a:xfrm>
            <a:off x="9481003" y="480640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05</a:t>
            </a:r>
          </a:p>
        </p:txBody>
      </p:sp>
      <p:sp>
        <p:nvSpPr>
          <p:cNvPr id="27" name="CuadroTexto 4">
            <a:extLst>
              <a:ext uri="{FF2B5EF4-FFF2-40B4-BE49-F238E27FC236}">
                <a16:creationId xmlns:a16="http://schemas.microsoft.com/office/drawing/2014/main" id="{583FA929-C1B9-2A4F-80A4-06280FD6D592}"/>
              </a:ext>
            </a:extLst>
          </p:cNvPr>
          <p:cNvSpPr txBox="1"/>
          <p:nvPr/>
        </p:nvSpPr>
        <p:spPr>
          <a:xfrm>
            <a:off x="3141503" y="1552715"/>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8" name="CuadroTexto 238">
            <a:extLst>
              <a:ext uri="{FF2B5EF4-FFF2-40B4-BE49-F238E27FC236}">
                <a16:creationId xmlns:a16="http://schemas.microsoft.com/office/drawing/2014/main" id="{E7CC897A-9BBB-0E4C-A164-4E18621849D8}"/>
              </a:ext>
            </a:extLst>
          </p:cNvPr>
          <p:cNvSpPr txBox="1"/>
          <p:nvPr/>
        </p:nvSpPr>
        <p:spPr>
          <a:xfrm>
            <a:off x="3317796" y="2390819"/>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02</a:t>
            </a:r>
          </a:p>
        </p:txBody>
      </p:sp>
      <p:sp>
        <p:nvSpPr>
          <p:cNvPr id="29" name="CuadroTexto 4">
            <a:extLst>
              <a:ext uri="{FF2B5EF4-FFF2-40B4-BE49-F238E27FC236}">
                <a16:creationId xmlns:a16="http://schemas.microsoft.com/office/drawing/2014/main" id="{8137232D-6E67-BE4B-BBD8-A01E825C2B86}"/>
              </a:ext>
            </a:extLst>
          </p:cNvPr>
          <p:cNvSpPr txBox="1"/>
          <p:nvPr/>
        </p:nvSpPr>
        <p:spPr>
          <a:xfrm>
            <a:off x="7261706" y="155452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30" name="CuadroTexto 238">
            <a:extLst>
              <a:ext uri="{FF2B5EF4-FFF2-40B4-BE49-F238E27FC236}">
                <a16:creationId xmlns:a16="http://schemas.microsoft.com/office/drawing/2014/main" id="{75C4D8B5-83F2-864D-BD04-D284174B6F95}"/>
              </a:ext>
            </a:extLst>
          </p:cNvPr>
          <p:cNvSpPr txBox="1"/>
          <p:nvPr/>
        </p:nvSpPr>
        <p:spPr>
          <a:xfrm>
            <a:off x="7437999" y="239262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STEP 04</a:t>
            </a:r>
          </a:p>
        </p:txBody>
      </p:sp>
      <p:grpSp>
        <p:nvGrpSpPr>
          <p:cNvPr id="31" name="Group 30">
            <a:extLst>
              <a:ext uri="{FF2B5EF4-FFF2-40B4-BE49-F238E27FC236}">
                <a16:creationId xmlns:a16="http://schemas.microsoft.com/office/drawing/2014/main" id="{0DE2AB4A-F55F-E24F-9183-FAD71A19AC8F}"/>
              </a:ext>
            </a:extLst>
          </p:cNvPr>
          <p:cNvGrpSpPr/>
          <p:nvPr/>
        </p:nvGrpSpPr>
        <p:grpSpPr>
          <a:xfrm>
            <a:off x="5880766" y="3547325"/>
            <a:ext cx="397763" cy="302794"/>
            <a:chOff x="17083598" y="2386671"/>
            <a:chExt cx="1081851" cy="823555"/>
          </a:xfrm>
          <a:solidFill>
            <a:schemeClr val="tx1"/>
          </a:solidFill>
        </p:grpSpPr>
        <p:sp>
          <p:nvSpPr>
            <p:cNvPr id="32" name="Freeform 16">
              <a:extLst>
                <a:ext uri="{FF2B5EF4-FFF2-40B4-BE49-F238E27FC236}">
                  <a16:creationId xmlns:a16="http://schemas.microsoft.com/office/drawing/2014/main" id="{E6CE0BBD-4BFE-F145-A24A-E3666B649EB4}"/>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3" name="Freeform 17">
              <a:extLst>
                <a:ext uri="{FF2B5EF4-FFF2-40B4-BE49-F238E27FC236}">
                  <a16:creationId xmlns:a16="http://schemas.microsoft.com/office/drawing/2014/main" id="{1BB2DFFA-FFE2-C74E-B07C-9A9B4E29BF4E}"/>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4" name="Freeform 18">
              <a:extLst>
                <a:ext uri="{FF2B5EF4-FFF2-40B4-BE49-F238E27FC236}">
                  <a16:creationId xmlns:a16="http://schemas.microsoft.com/office/drawing/2014/main" id="{1F9C24B8-AA04-2D48-90B4-3D9FF708439F}"/>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5" name="Freeform 19">
              <a:extLst>
                <a:ext uri="{FF2B5EF4-FFF2-40B4-BE49-F238E27FC236}">
                  <a16:creationId xmlns:a16="http://schemas.microsoft.com/office/drawing/2014/main" id="{C0741F8D-C3F0-F042-A090-4ACE8D04731B}"/>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6" name="Freeform 20">
              <a:extLst>
                <a:ext uri="{FF2B5EF4-FFF2-40B4-BE49-F238E27FC236}">
                  <a16:creationId xmlns:a16="http://schemas.microsoft.com/office/drawing/2014/main" id="{3F76FA63-6E5E-6A4B-8E84-C6BEDDDB8836}"/>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7" name="Freeform 21">
              <a:extLst>
                <a:ext uri="{FF2B5EF4-FFF2-40B4-BE49-F238E27FC236}">
                  <a16:creationId xmlns:a16="http://schemas.microsoft.com/office/drawing/2014/main" id="{3C47183F-E0EF-CA4D-AC9A-BD10B98F2882}"/>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8" name="Freeform 22">
              <a:extLst>
                <a:ext uri="{FF2B5EF4-FFF2-40B4-BE49-F238E27FC236}">
                  <a16:creationId xmlns:a16="http://schemas.microsoft.com/office/drawing/2014/main" id="{15FD95EC-51E4-894B-9198-2C38F3D13750}"/>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39" name="Group 38">
            <a:extLst>
              <a:ext uri="{FF2B5EF4-FFF2-40B4-BE49-F238E27FC236}">
                <a16:creationId xmlns:a16="http://schemas.microsoft.com/office/drawing/2014/main" id="{45AA91D1-6237-354F-8307-AFA3A50D0F0D}"/>
              </a:ext>
            </a:extLst>
          </p:cNvPr>
          <p:cNvGrpSpPr/>
          <p:nvPr/>
        </p:nvGrpSpPr>
        <p:grpSpPr>
          <a:xfrm>
            <a:off x="3847409" y="3541378"/>
            <a:ext cx="396388" cy="370235"/>
            <a:chOff x="8657130" y="2323034"/>
            <a:chExt cx="1078109" cy="1006982"/>
          </a:xfrm>
          <a:solidFill>
            <a:schemeClr val="tx1"/>
          </a:solidFill>
        </p:grpSpPr>
        <p:sp>
          <p:nvSpPr>
            <p:cNvPr id="40" name="Freeform 39">
              <a:extLst>
                <a:ext uri="{FF2B5EF4-FFF2-40B4-BE49-F238E27FC236}">
                  <a16:creationId xmlns:a16="http://schemas.microsoft.com/office/drawing/2014/main" id="{31243F85-EE25-0649-A3A6-399BBDDB197F}"/>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1" name="Freeform 40">
              <a:extLst>
                <a:ext uri="{FF2B5EF4-FFF2-40B4-BE49-F238E27FC236}">
                  <a16:creationId xmlns:a16="http://schemas.microsoft.com/office/drawing/2014/main" id="{DB5234F1-836F-BE47-AD8A-211A4AC41868}"/>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42" name="Group 41">
            <a:extLst>
              <a:ext uri="{FF2B5EF4-FFF2-40B4-BE49-F238E27FC236}">
                <a16:creationId xmlns:a16="http://schemas.microsoft.com/office/drawing/2014/main" id="{22761086-947F-F44D-9F2B-DB29B45A7E0C}"/>
              </a:ext>
            </a:extLst>
          </p:cNvPr>
          <p:cNvGrpSpPr/>
          <p:nvPr/>
        </p:nvGrpSpPr>
        <p:grpSpPr>
          <a:xfrm>
            <a:off x="1803723" y="3545765"/>
            <a:ext cx="396388" cy="396387"/>
            <a:chOff x="1946912" y="3046958"/>
            <a:chExt cx="702984" cy="702983"/>
          </a:xfrm>
          <a:solidFill>
            <a:schemeClr val="tx1"/>
          </a:solidFill>
        </p:grpSpPr>
        <p:sp>
          <p:nvSpPr>
            <p:cNvPr id="43" name="Freeform 42">
              <a:extLst>
                <a:ext uri="{FF2B5EF4-FFF2-40B4-BE49-F238E27FC236}">
                  <a16:creationId xmlns:a16="http://schemas.microsoft.com/office/drawing/2014/main" id="{CDCD06C4-5A80-5043-A16D-AE2079383D4A}"/>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4" name="Freeform 43">
              <a:extLst>
                <a:ext uri="{FF2B5EF4-FFF2-40B4-BE49-F238E27FC236}">
                  <a16:creationId xmlns:a16="http://schemas.microsoft.com/office/drawing/2014/main" id="{490C2ABF-94F0-2646-8FB7-AF92D84F0368}"/>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5" name="Freeform 44">
              <a:extLst>
                <a:ext uri="{FF2B5EF4-FFF2-40B4-BE49-F238E27FC236}">
                  <a16:creationId xmlns:a16="http://schemas.microsoft.com/office/drawing/2014/main" id="{2784C6E9-6563-AD40-83D4-E454BE4E765D}"/>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46" name="Group 45">
            <a:extLst>
              <a:ext uri="{FF2B5EF4-FFF2-40B4-BE49-F238E27FC236}">
                <a16:creationId xmlns:a16="http://schemas.microsoft.com/office/drawing/2014/main" id="{1ECC5408-A52E-2841-9582-46765298B2B6}"/>
              </a:ext>
            </a:extLst>
          </p:cNvPr>
          <p:cNvGrpSpPr/>
          <p:nvPr/>
        </p:nvGrpSpPr>
        <p:grpSpPr>
          <a:xfrm>
            <a:off x="7976098" y="3563499"/>
            <a:ext cx="350606" cy="353040"/>
            <a:chOff x="5231890" y="4370690"/>
            <a:chExt cx="1078109" cy="1085596"/>
          </a:xfrm>
          <a:solidFill>
            <a:schemeClr val="tx1"/>
          </a:solidFill>
        </p:grpSpPr>
        <p:sp>
          <p:nvSpPr>
            <p:cNvPr id="47" name="Freeform 23">
              <a:extLst>
                <a:ext uri="{FF2B5EF4-FFF2-40B4-BE49-F238E27FC236}">
                  <a16:creationId xmlns:a16="http://schemas.microsoft.com/office/drawing/2014/main" id="{BB336A83-4E8F-D945-BF92-E97AA796AAC8}"/>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8" name="Freeform 24">
              <a:extLst>
                <a:ext uri="{FF2B5EF4-FFF2-40B4-BE49-F238E27FC236}">
                  <a16:creationId xmlns:a16="http://schemas.microsoft.com/office/drawing/2014/main" id="{AF7E87D3-FDBD-AD43-9801-F51458F242E2}"/>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9" name="Freeform 25">
              <a:extLst>
                <a:ext uri="{FF2B5EF4-FFF2-40B4-BE49-F238E27FC236}">
                  <a16:creationId xmlns:a16="http://schemas.microsoft.com/office/drawing/2014/main" id="{8D5194A9-B1DB-8241-B103-51EB06FFBDF8}"/>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0" name="Freeform 26">
              <a:extLst>
                <a:ext uri="{FF2B5EF4-FFF2-40B4-BE49-F238E27FC236}">
                  <a16:creationId xmlns:a16="http://schemas.microsoft.com/office/drawing/2014/main" id="{CDAAD5CC-25A4-CB4E-A382-D4ED7DD6D012}"/>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51" name="Freeform 27">
              <a:extLst>
                <a:ext uri="{FF2B5EF4-FFF2-40B4-BE49-F238E27FC236}">
                  <a16:creationId xmlns:a16="http://schemas.microsoft.com/office/drawing/2014/main" id="{79B994B1-F3A9-7A4D-906B-1FB0E90DF3FE}"/>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2" name="Freeform 28">
              <a:extLst>
                <a:ext uri="{FF2B5EF4-FFF2-40B4-BE49-F238E27FC236}">
                  <a16:creationId xmlns:a16="http://schemas.microsoft.com/office/drawing/2014/main" id="{54415783-B478-DF40-9710-9B8BF66B8F4C}"/>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3" name="Freeform 29">
              <a:extLst>
                <a:ext uri="{FF2B5EF4-FFF2-40B4-BE49-F238E27FC236}">
                  <a16:creationId xmlns:a16="http://schemas.microsoft.com/office/drawing/2014/main" id="{2D5A1290-0824-C747-961B-62B4ED9DDF2F}"/>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4" name="Freeform 30">
              <a:extLst>
                <a:ext uri="{FF2B5EF4-FFF2-40B4-BE49-F238E27FC236}">
                  <a16:creationId xmlns:a16="http://schemas.microsoft.com/office/drawing/2014/main" id="{59B97CF4-9DCC-7743-B7A7-DD3281E3367B}"/>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5" name="Freeform 31">
              <a:extLst>
                <a:ext uri="{FF2B5EF4-FFF2-40B4-BE49-F238E27FC236}">
                  <a16:creationId xmlns:a16="http://schemas.microsoft.com/office/drawing/2014/main" id="{5E55397F-6B80-1B41-9790-BD3E06740ACC}"/>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6" name="Freeform 32">
              <a:extLst>
                <a:ext uri="{FF2B5EF4-FFF2-40B4-BE49-F238E27FC236}">
                  <a16:creationId xmlns:a16="http://schemas.microsoft.com/office/drawing/2014/main" id="{A65F9201-F135-464B-B0E3-BD4EE96561CB}"/>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57" name="Group 56">
            <a:extLst>
              <a:ext uri="{FF2B5EF4-FFF2-40B4-BE49-F238E27FC236}">
                <a16:creationId xmlns:a16="http://schemas.microsoft.com/office/drawing/2014/main" id="{4E78C186-BBA3-EA4B-9279-D485B940108E}"/>
              </a:ext>
            </a:extLst>
          </p:cNvPr>
          <p:cNvGrpSpPr/>
          <p:nvPr/>
        </p:nvGrpSpPr>
        <p:grpSpPr>
          <a:xfrm>
            <a:off x="9996211" y="3511617"/>
            <a:ext cx="396388" cy="396387"/>
            <a:chOff x="1946912" y="3046958"/>
            <a:chExt cx="702984" cy="702983"/>
          </a:xfrm>
          <a:solidFill>
            <a:schemeClr val="tx1"/>
          </a:solidFill>
        </p:grpSpPr>
        <p:sp>
          <p:nvSpPr>
            <p:cNvPr id="58" name="Freeform 57">
              <a:extLst>
                <a:ext uri="{FF2B5EF4-FFF2-40B4-BE49-F238E27FC236}">
                  <a16:creationId xmlns:a16="http://schemas.microsoft.com/office/drawing/2014/main" id="{BD3F1FF6-83A3-C846-98A8-F5443FBA38AC}"/>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9" name="Freeform 58">
              <a:extLst>
                <a:ext uri="{FF2B5EF4-FFF2-40B4-BE49-F238E27FC236}">
                  <a16:creationId xmlns:a16="http://schemas.microsoft.com/office/drawing/2014/main" id="{9B4F8F4D-B3F4-504A-A4F9-6E17D59740F8}"/>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0" name="Freeform 59">
              <a:extLst>
                <a:ext uri="{FF2B5EF4-FFF2-40B4-BE49-F238E27FC236}">
                  <a16:creationId xmlns:a16="http://schemas.microsoft.com/office/drawing/2014/main" id="{A15C76C7-57F5-C64C-A7FE-CBEB9370A625}"/>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61" name="CuadroTexto 238">
            <a:extLst>
              <a:ext uri="{FF2B5EF4-FFF2-40B4-BE49-F238E27FC236}">
                <a16:creationId xmlns:a16="http://schemas.microsoft.com/office/drawing/2014/main" id="{31A72E28-F346-4D9E-A076-BF99BB2590EB}"/>
              </a:ext>
            </a:extLst>
          </p:cNvPr>
          <p:cNvSpPr txBox="1"/>
          <p:nvPr/>
        </p:nvSpPr>
        <p:spPr>
          <a:xfrm>
            <a:off x="622719" y="343215"/>
            <a:ext cx="579972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roadmap Infographic</a:t>
            </a:r>
          </a:p>
        </p:txBody>
      </p:sp>
    </p:spTree>
    <p:extLst>
      <p:ext uri="{BB962C8B-B14F-4D97-AF65-F5344CB8AC3E}">
        <p14:creationId xmlns:p14="http://schemas.microsoft.com/office/powerpoint/2010/main" val="428379216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14:bounceEnd="8000">
                                          <p:cBhvr additive="base">
                                            <p:cTn id="7" dur="500" fill="hold"/>
                                            <p:tgtEl>
                                              <p:spTgt spid="61"/>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6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750"/>
                                            <p:tgtEl>
                                              <p:spTgt spid="4"/>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nodeType="withEffect">
                                      <p:stCondLst>
                                        <p:cond delay="50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par>
                                    <p:cTn id="18" presetID="10" presetClass="entr" presetSubtype="0" fill="hold" nodeType="withEffect">
                                      <p:stCondLst>
                                        <p:cond delay="50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nodeType="withEffect">
                                      <p:stCondLst>
                                        <p:cond delay="50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nodeType="withEffect">
                                      <p:stCondLst>
                                        <p:cond delay="50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500"/>
                                            <p:tgtEl>
                                              <p:spTgt spid="46"/>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nodeType="withEffect">
                                      <p:stCondLst>
                                        <p:cond delay="50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500"/>
                                            <p:tgtEl>
                                              <p:spTgt spid="57"/>
                                            </p:tgtEl>
                                          </p:cBhvr>
                                        </p:animEffect>
                                      </p:childTnLst>
                                    </p:cTn>
                                  </p:par>
                                  <p:par>
                                    <p:cTn id="42" presetID="2" presetClass="entr" presetSubtype="1" fill="hold" grpId="0" nodeType="withEffect">
                                      <p:stCondLst>
                                        <p:cond delay="1000"/>
                                      </p:stCondLst>
                                      <p:childTnLst>
                                        <p:set>
                                          <p:cBhvr>
                                            <p:cTn id="43" dur="1" fill="hold">
                                              <p:stCondLst>
                                                <p:cond delay="0"/>
                                              </p:stCondLst>
                                            </p:cTn>
                                            <p:tgtEl>
                                              <p:spTgt spid="29"/>
                                            </p:tgtEl>
                                            <p:attrNameLst>
                                              <p:attrName>style.visibility</p:attrName>
                                            </p:attrNameLst>
                                          </p:cBhvr>
                                          <p:to>
                                            <p:strVal val="visible"/>
                                          </p:to>
                                        </p:set>
                                        <p:anim calcmode="lin" valueType="num">
                                          <p:cBhvr additive="base">
                                            <p:cTn id="44" dur="500" fill="hold"/>
                                            <p:tgtEl>
                                              <p:spTgt spid="29"/>
                                            </p:tgtEl>
                                            <p:attrNameLst>
                                              <p:attrName>ppt_x</p:attrName>
                                            </p:attrNameLst>
                                          </p:cBhvr>
                                          <p:tavLst>
                                            <p:tav tm="0">
                                              <p:val>
                                                <p:strVal val="#ppt_x"/>
                                              </p:val>
                                            </p:tav>
                                            <p:tav tm="100000">
                                              <p:val>
                                                <p:strVal val="#ppt_x"/>
                                              </p:val>
                                            </p:tav>
                                          </p:tavLst>
                                        </p:anim>
                                        <p:anim calcmode="lin" valueType="num">
                                          <p:cBhvr additive="base">
                                            <p:cTn id="45" dur="500" fill="hold"/>
                                            <p:tgtEl>
                                              <p:spTgt spid="29"/>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 calcmode="lin" valueType="num">
                                          <p:cBhvr additive="base">
                                            <p:cTn id="48" dur="500" fill="hold"/>
                                            <p:tgtEl>
                                              <p:spTgt spid="30"/>
                                            </p:tgtEl>
                                            <p:attrNameLst>
                                              <p:attrName>ppt_x</p:attrName>
                                            </p:attrNameLst>
                                          </p:cBhvr>
                                          <p:tavLst>
                                            <p:tav tm="0">
                                              <p:val>
                                                <p:strVal val="#ppt_x"/>
                                              </p:val>
                                            </p:tav>
                                            <p:tav tm="100000">
                                              <p:val>
                                                <p:strVal val="#ppt_x"/>
                                              </p:val>
                                            </p:tav>
                                          </p:tavLst>
                                        </p:anim>
                                        <p:anim calcmode="lin" valueType="num">
                                          <p:cBhvr additive="base">
                                            <p:cTn id="49" dur="500" fill="hold"/>
                                            <p:tgtEl>
                                              <p:spTgt spid="30"/>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1000"/>
                                      </p:stCondLst>
                                      <p:childTnLst>
                                        <p:set>
                                          <p:cBhvr>
                                            <p:cTn id="51" dur="1" fill="hold">
                                              <p:stCondLst>
                                                <p:cond delay="0"/>
                                              </p:stCondLst>
                                            </p:cTn>
                                            <p:tgtEl>
                                              <p:spTgt spid="28"/>
                                            </p:tgtEl>
                                            <p:attrNameLst>
                                              <p:attrName>style.visibility</p:attrName>
                                            </p:attrNameLst>
                                          </p:cBhvr>
                                          <p:to>
                                            <p:strVal val="visible"/>
                                          </p:to>
                                        </p:set>
                                        <p:anim calcmode="lin" valueType="num">
                                          <p:cBhvr additive="base">
                                            <p:cTn id="52" dur="500" fill="hold"/>
                                            <p:tgtEl>
                                              <p:spTgt spid="28"/>
                                            </p:tgtEl>
                                            <p:attrNameLst>
                                              <p:attrName>ppt_x</p:attrName>
                                            </p:attrNameLst>
                                          </p:cBhvr>
                                          <p:tavLst>
                                            <p:tav tm="0">
                                              <p:val>
                                                <p:strVal val="#ppt_x"/>
                                              </p:val>
                                            </p:tav>
                                            <p:tav tm="100000">
                                              <p:val>
                                                <p:strVal val="#ppt_x"/>
                                              </p:val>
                                            </p:tav>
                                          </p:tavLst>
                                        </p:anim>
                                        <p:anim calcmode="lin" valueType="num">
                                          <p:cBhvr additive="base">
                                            <p:cTn id="53" dur="500" fill="hold"/>
                                            <p:tgtEl>
                                              <p:spTgt spid="28"/>
                                            </p:tgtEl>
                                            <p:attrNameLst>
                                              <p:attrName>ppt_y</p:attrName>
                                            </p:attrNameLst>
                                          </p:cBhvr>
                                          <p:tavLst>
                                            <p:tav tm="0">
                                              <p:val>
                                                <p:strVal val="0-#ppt_h/2"/>
                                              </p:val>
                                            </p:tav>
                                            <p:tav tm="100000">
                                              <p:val>
                                                <p:strVal val="#ppt_y"/>
                                              </p:val>
                                            </p:tav>
                                          </p:tavLst>
                                        </p:anim>
                                      </p:childTnLst>
                                    </p:cTn>
                                  </p:par>
                                  <p:par>
                                    <p:cTn id="54" presetID="2" presetClass="entr" presetSubtype="1" fill="hold" grpId="0" nodeType="withEffect">
                                      <p:stCondLst>
                                        <p:cond delay="1000"/>
                                      </p:stCondLst>
                                      <p:childTnLst>
                                        <p:set>
                                          <p:cBhvr>
                                            <p:cTn id="55" dur="1" fill="hold">
                                              <p:stCondLst>
                                                <p:cond delay="0"/>
                                              </p:stCondLst>
                                            </p:cTn>
                                            <p:tgtEl>
                                              <p:spTgt spid="27"/>
                                            </p:tgtEl>
                                            <p:attrNameLst>
                                              <p:attrName>style.visibility</p:attrName>
                                            </p:attrNameLst>
                                          </p:cBhvr>
                                          <p:to>
                                            <p:strVal val="visible"/>
                                          </p:to>
                                        </p:set>
                                        <p:anim calcmode="lin" valueType="num">
                                          <p:cBhvr additive="base">
                                            <p:cTn id="56" dur="500" fill="hold"/>
                                            <p:tgtEl>
                                              <p:spTgt spid="27"/>
                                            </p:tgtEl>
                                            <p:attrNameLst>
                                              <p:attrName>ppt_x</p:attrName>
                                            </p:attrNameLst>
                                          </p:cBhvr>
                                          <p:tavLst>
                                            <p:tav tm="0">
                                              <p:val>
                                                <p:strVal val="#ppt_x"/>
                                              </p:val>
                                            </p:tav>
                                            <p:tav tm="100000">
                                              <p:val>
                                                <p:strVal val="#ppt_x"/>
                                              </p:val>
                                            </p:tav>
                                          </p:tavLst>
                                        </p:anim>
                                        <p:anim calcmode="lin" valueType="num">
                                          <p:cBhvr additive="base">
                                            <p:cTn id="57" dur="500" fill="hold"/>
                                            <p:tgtEl>
                                              <p:spTgt spid="27"/>
                                            </p:tgtEl>
                                            <p:attrNameLst>
                                              <p:attrName>ppt_y</p:attrName>
                                            </p:attrNameLst>
                                          </p:cBhvr>
                                          <p:tavLst>
                                            <p:tav tm="0">
                                              <p:val>
                                                <p:strVal val="0-#ppt_h/2"/>
                                              </p:val>
                                            </p:tav>
                                            <p:tav tm="100000">
                                              <p:val>
                                                <p:strVal val="#ppt_y"/>
                                              </p:val>
                                            </p:tav>
                                          </p:tavLst>
                                        </p:anim>
                                      </p:childTnLst>
                                    </p:cTn>
                                  </p:par>
                                  <p:par>
                                    <p:cTn id="58" presetID="2" presetClass="entr" presetSubtype="4" fill="hold" grpId="0" nodeType="withEffect">
                                      <p:stCondLst>
                                        <p:cond delay="1000"/>
                                      </p:stCondLst>
                                      <p:childTnLst>
                                        <p:set>
                                          <p:cBhvr>
                                            <p:cTn id="59" dur="1" fill="hold">
                                              <p:stCondLst>
                                                <p:cond delay="0"/>
                                              </p:stCondLst>
                                            </p:cTn>
                                            <p:tgtEl>
                                              <p:spTgt spid="19"/>
                                            </p:tgtEl>
                                            <p:attrNameLst>
                                              <p:attrName>style.visibility</p:attrName>
                                            </p:attrNameLst>
                                          </p:cBhvr>
                                          <p:to>
                                            <p:strVal val="visible"/>
                                          </p:to>
                                        </p:set>
                                        <p:anim calcmode="lin" valueType="num">
                                          <p:cBhvr additive="base">
                                            <p:cTn id="60" dur="500" fill="hold"/>
                                            <p:tgtEl>
                                              <p:spTgt spid="19"/>
                                            </p:tgtEl>
                                            <p:attrNameLst>
                                              <p:attrName>ppt_x</p:attrName>
                                            </p:attrNameLst>
                                          </p:cBhvr>
                                          <p:tavLst>
                                            <p:tav tm="0">
                                              <p:val>
                                                <p:strVal val="#ppt_x"/>
                                              </p:val>
                                            </p:tav>
                                            <p:tav tm="100000">
                                              <p:val>
                                                <p:strVal val="#ppt_x"/>
                                              </p:val>
                                            </p:tav>
                                          </p:tavLst>
                                        </p:anim>
                                        <p:anim calcmode="lin" valueType="num">
                                          <p:cBhvr additive="base">
                                            <p:cTn id="61" dur="500" fill="hold"/>
                                            <p:tgtEl>
                                              <p:spTgt spid="19"/>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1000"/>
                                      </p:stCondLst>
                                      <p:childTnLst>
                                        <p:set>
                                          <p:cBhvr>
                                            <p:cTn id="63" dur="1" fill="hold">
                                              <p:stCondLst>
                                                <p:cond delay="0"/>
                                              </p:stCondLst>
                                            </p:cTn>
                                            <p:tgtEl>
                                              <p:spTgt spid="20"/>
                                            </p:tgtEl>
                                            <p:attrNameLst>
                                              <p:attrName>style.visibility</p:attrName>
                                            </p:attrNameLst>
                                          </p:cBhvr>
                                          <p:to>
                                            <p:strVal val="visible"/>
                                          </p:to>
                                        </p:set>
                                        <p:anim calcmode="lin" valueType="num">
                                          <p:cBhvr additive="base">
                                            <p:cTn id="64" dur="500" fill="hold"/>
                                            <p:tgtEl>
                                              <p:spTgt spid="20"/>
                                            </p:tgtEl>
                                            <p:attrNameLst>
                                              <p:attrName>ppt_x</p:attrName>
                                            </p:attrNameLst>
                                          </p:cBhvr>
                                          <p:tavLst>
                                            <p:tav tm="0">
                                              <p:val>
                                                <p:strVal val="#ppt_x"/>
                                              </p:val>
                                            </p:tav>
                                            <p:tav tm="100000">
                                              <p:val>
                                                <p:strVal val="#ppt_x"/>
                                              </p:val>
                                            </p:tav>
                                          </p:tavLst>
                                        </p:anim>
                                        <p:anim calcmode="lin" valueType="num">
                                          <p:cBhvr additive="base">
                                            <p:cTn id="65" dur="500" fill="hold"/>
                                            <p:tgtEl>
                                              <p:spTgt spid="20"/>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1000"/>
                                      </p:stCondLst>
                                      <p:childTnLst>
                                        <p:set>
                                          <p:cBhvr>
                                            <p:cTn id="67" dur="1" fill="hold">
                                              <p:stCondLst>
                                                <p:cond delay="0"/>
                                              </p:stCondLst>
                                            </p:cTn>
                                            <p:tgtEl>
                                              <p:spTgt spid="23"/>
                                            </p:tgtEl>
                                            <p:attrNameLst>
                                              <p:attrName>style.visibility</p:attrName>
                                            </p:attrNameLst>
                                          </p:cBhvr>
                                          <p:to>
                                            <p:strVal val="visible"/>
                                          </p:to>
                                        </p:set>
                                        <p:anim calcmode="lin" valueType="num">
                                          <p:cBhvr additive="base">
                                            <p:cTn id="68" dur="500" fill="hold"/>
                                            <p:tgtEl>
                                              <p:spTgt spid="23"/>
                                            </p:tgtEl>
                                            <p:attrNameLst>
                                              <p:attrName>ppt_x</p:attrName>
                                            </p:attrNameLst>
                                          </p:cBhvr>
                                          <p:tavLst>
                                            <p:tav tm="0">
                                              <p:val>
                                                <p:strVal val="#ppt_x"/>
                                              </p:val>
                                            </p:tav>
                                            <p:tav tm="100000">
                                              <p:val>
                                                <p:strVal val="#ppt_x"/>
                                              </p:val>
                                            </p:tav>
                                          </p:tavLst>
                                        </p:anim>
                                        <p:anim calcmode="lin" valueType="num">
                                          <p:cBhvr additive="base">
                                            <p:cTn id="69" dur="500" fill="hold"/>
                                            <p:tgtEl>
                                              <p:spTgt spid="23"/>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1000"/>
                                      </p:stCondLst>
                                      <p:childTnLst>
                                        <p:set>
                                          <p:cBhvr>
                                            <p:cTn id="71" dur="1" fill="hold">
                                              <p:stCondLst>
                                                <p:cond delay="0"/>
                                              </p:stCondLst>
                                            </p:cTn>
                                            <p:tgtEl>
                                              <p:spTgt spid="24"/>
                                            </p:tgtEl>
                                            <p:attrNameLst>
                                              <p:attrName>style.visibility</p:attrName>
                                            </p:attrNameLst>
                                          </p:cBhvr>
                                          <p:to>
                                            <p:strVal val="visible"/>
                                          </p:to>
                                        </p:set>
                                        <p:anim calcmode="lin" valueType="num">
                                          <p:cBhvr additive="base">
                                            <p:cTn id="72" dur="500" fill="hold"/>
                                            <p:tgtEl>
                                              <p:spTgt spid="24"/>
                                            </p:tgtEl>
                                            <p:attrNameLst>
                                              <p:attrName>ppt_x</p:attrName>
                                            </p:attrNameLst>
                                          </p:cBhvr>
                                          <p:tavLst>
                                            <p:tav tm="0">
                                              <p:val>
                                                <p:strVal val="#ppt_x"/>
                                              </p:val>
                                            </p:tav>
                                            <p:tav tm="100000">
                                              <p:val>
                                                <p:strVal val="#ppt_x"/>
                                              </p:val>
                                            </p:tav>
                                          </p:tavLst>
                                        </p:anim>
                                        <p:anim calcmode="lin" valueType="num">
                                          <p:cBhvr additive="base">
                                            <p:cTn id="73" dur="500" fill="hold"/>
                                            <p:tgtEl>
                                              <p:spTgt spid="24"/>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1000"/>
                                      </p:stCondLst>
                                      <p:childTnLst>
                                        <p:set>
                                          <p:cBhvr>
                                            <p:cTn id="75" dur="1" fill="hold">
                                              <p:stCondLst>
                                                <p:cond delay="0"/>
                                              </p:stCondLst>
                                            </p:cTn>
                                            <p:tgtEl>
                                              <p:spTgt spid="25"/>
                                            </p:tgtEl>
                                            <p:attrNameLst>
                                              <p:attrName>style.visibility</p:attrName>
                                            </p:attrNameLst>
                                          </p:cBhvr>
                                          <p:to>
                                            <p:strVal val="visible"/>
                                          </p:to>
                                        </p:set>
                                        <p:anim calcmode="lin" valueType="num">
                                          <p:cBhvr additive="base">
                                            <p:cTn id="76" dur="500" fill="hold"/>
                                            <p:tgtEl>
                                              <p:spTgt spid="25"/>
                                            </p:tgtEl>
                                            <p:attrNameLst>
                                              <p:attrName>ppt_x</p:attrName>
                                            </p:attrNameLst>
                                          </p:cBhvr>
                                          <p:tavLst>
                                            <p:tav tm="0">
                                              <p:val>
                                                <p:strVal val="#ppt_x"/>
                                              </p:val>
                                            </p:tav>
                                            <p:tav tm="100000">
                                              <p:val>
                                                <p:strVal val="#ppt_x"/>
                                              </p:val>
                                            </p:tav>
                                          </p:tavLst>
                                        </p:anim>
                                        <p:anim calcmode="lin" valueType="num">
                                          <p:cBhvr additive="base">
                                            <p:cTn id="77" dur="500" fill="hold"/>
                                            <p:tgtEl>
                                              <p:spTgt spid="25"/>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1000"/>
                                      </p:stCondLst>
                                      <p:childTnLst>
                                        <p:set>
                                          <p:cBhvr>
                                            <p:cTn id="79" dur="1" fill="hold">
                                              <p:stCondLst>
                                                <p:cond delay="0"/>
                                              </p:stCondLst>
                                            </p:cTn>
                                            <p:tgtEl>
                                              <p:spTgt spid="26"/>
                                            </p:tgtEl>
                                            <p:attrNameLst>
                                              <p:attrName>style.visibility</p:attrName>
                                            </p:attrNameLst>
                                          </p:cBhvr>
                                          <p:to>
                                            <p:strVal val="visible"/>
                                          </p:to>
                                        </p:set>
                                        <p:anim calcmode="lin" valueType="num">
                                          <p:cBhvr additive="base">
                                            <p:cTn id="80" dur="500" fill="hold"/>
                                            <p:tgtEl>
                                              <p:spTgt spid="26"/>
                                            </p:tgtEl>
                                            <p:attrNameLst>
                                              <p:attrName>ppt_x</p:attrName>
                                            </p:attrNameLst>
                                          </p:cBhvr>
                                          <p:tavLst>
                                            <p:tav tm="0">
                                              <p:val>
                                                <p:strVal val="#ppt_x"/>
                                              </p:val>
                                            </p:tav>
                                            <p:tav tm="100000">
                                              <p:val>
                                                <p:strVal val="#ppt_x"/>
                                              </p:val>
                                            </p:tav>
                                          </p:tavLst>
                                        </p:anim>
                                        <p:anim calcmode="lin" valueType="num">
                                          <p:cBhvr additive="base">
                                            <p:cTn id="81"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p:bldP spid="20" grpId="0"/>
          <p:bldP spid="23" grpId="0"/>
          <p:bldP spid="24" grpId="0"/>
          <p:bldP spid="25" grpId="0"/>
          <p:bldP spid="26" grpId="0"/>
          <p:bldP spid="27" grpId="0"/>
          <p:bldP spid="28" grpId="0"/>
          <p:bldP spid="29" grpId="0"/>
          <p:bldP spid="30" grpId="0"/>
          <p:bldP spid="6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500" fill="hold"/>
                                            <p:tgtEl>
                                              <p:spTgt spid="61"/>
                                            </p:tgtEl>
                                            <p:attrNameLst>
                                              <p:attrName>ppt_x</p:attrName>
                                            </p:attrNameLst>
                                          </p:cBhvr>
                                          <p:tavLst>
                                            <p:tav tm="0">
                                              <p:val>
                                                <p:strVal val="0-#ppt_w/2"/>
                                              </p:val>
                                            </p:tav>
                                            <p:tav tm="100000">
                                              <p:val>
                                                <p:strVal val="#ppt_x"/>
                                              </p:val>
                                            </p:tav>
                                          </p:tavLst>
                                        </p:anim>
                                        <p:anim calcmode="lin" valueType="num">
                                          <p:cBhvr additive="base">
                                            <p:cTn id="8" dur="500" fill="hold"/>
                                            <p:tgtEl>
                                              <p:spTgt spid="6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750"/>
                                            <p:tgtEl>
                                              <p:spTgt spid="4"/>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nodeType="withEffect">
                                      <p:stCondLst>
                                        <p:cond delay="50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par>
                                    <p:cTn id="18" presetID="10" presetClass="entr" presetSubtype="0" fill="hold" nodeType="withEffect">
                                      <p:stCondLst>
                                        <p:cond delay="50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nodeType="withEffect">
                                      <p:stCondLst>
                                        <p:cond delay="50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nodeType="withEffect">
                                      <p:stCondLst>
                                        <p:cond delay="50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500"/>
                                            <p:tgtEl>
                                              <p:spTgt spid="46"/>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nodeType="withEffect">
                                      <p:stCondLst>
                                        <p:cond delay="50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500"/>
                                            <p:tgtEl>
                                              <p:spTgt spid="57"/>
                                            </p:tgtEl>
                                          </p:cBhvr>
                                        </p:animEffect>
                                      </p:childTnLst>
                                    </p:cTn>
                                  </p:par>
                                  <p:par>
                                    <p:cTn id="42" presetID="2" presetClass="entr" presetSubtype="1" fill="hold" grpId="0" nodeType="withEffect">
                                      <p:stCondLst>
                                        <p:cond delay="1000"/>
                                      </p:stCondLst>
                                      <p:childTnLst>
                                        <p:set>
                                          <p:cBhvr>
                                            <p:cTn id="43" dur="1" fill="hold">
                                              <p:stCondLst>
                                                <p:cond delay="0"/>
                                              </p:stCondLst>
                                            </p:cTn>
                                            <p:tgtEl>
                                              <p:spTgt spid="29"/>
                                            </p:tgtEl>
                                            <p:attrNameLst>
                                              <p:attrName>style.visibility</p:attrName>
                                            </p:attrNameLst>
                                          </p:cBhvr>
                                          <p:to>
                                            <p:strVal val="visible"/>
                                          </p:to>
                                        </p:set>
                                        <p:anim calcmode="lin" valueType="num">
                                          <p:cBhvr additive="base">
                                            <p:cTn id="44" dur="500" fill="hold"/>
                                            <p:tgtEl>
                                              <p:spTgt spid="29"/>
                                            </p:tgtEl>
                                            <p:attrNameLst>
                                              <p:attrName>ppt_x</p:attrName>
                                            </p:attrNameLst>
                                          </p:cBhvr>
                                          <p:tavLst>
                                            <p:tav tm="0">
                                              <p:val>
                                                <p:strVal val="#ppt_x"/>
                                              </p:val>
                                            </p:tav>
                                            <p:tav tm="100000">
                                              <p:val>
                                                <p:strVal val="#ppt_x"/>
                                              </p:val>
                                            </p:tav>
                                          </p:tavLst>
                                        </p:anim>
                                        <p:anim calcmode="lin" valueType="num">
                                          <p:cBhvr additive="base">
                                            <p:cTn id="45" dur="500" fill="hold"/>
                                            <p:tgtEl>
                                              <p:spTgt spid="29"/>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 calcmode="lin" valueType="num">
                                          <p:cBhvr additive="base">
                                            <p:cTn id="48" dur="500" fill="hold"/>
                                            <p:tgtEl>
                                              <p:spTgt spid="30"/>
                                            </p:tgtEl>
                                            <p:attrNameLst>
                                              <p:attrName>ppt_x</p:attrName>
                                            </p:attrNameLst>
                                          </p:cBhvr>
                                          <p:tavLst>
                                            <p:tav tm="0">
                                              <p:val>
                                                <p:strVal val="#ppt_x"/>
                                              </p:val>
                                            </p:tav>
                                            <p:tav tm="100000">
                                              <p:val>
                                                <p:strVal val="#ppt_x"/>
                                              </p:val>
                                            </p:tav>
                                          </p:tavLst>
                                        </p:anim>
                                        <p:anim calcmode="lin" valueType="num">
                                          <p:cBhvr additive="base">
                                            <p:cTn id="49" dur="500" fill="hold"/>
                                            <p:tgtEl>
                                              <p:spTgt spid="30"/>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1000"/>
                                      </p:stCondLst>
                                      <p:childTnLst>
                                        <p:set>
                                          <p:cBhvr>
                                            <p:cTn id="51" dur="1" fill="hold">
                                              <p:stCondLst>
                                                <p:cond delay="0"/>
                                              </p:stCondLst>
                                            </p:cTn>
                                            <p:tgtEl>
                                              <p:spTgt spid="28"/>
                                            </p:tgtEl>
                                            <p:attrNameLst>
                                              <p:attrName>style.visibility</p:attrName>
                                            </p:attrNameLst>
                                          </p:cBhvr>
                                          <p:to>
                                            <p:strVal val="visible"/>
                                          </p:to>
                                        </p:set>
                                        <p:anim calcmode="lin" valueType="num">
                                          <p:cBhvr additive="base">
                                            <p:cTn id="52" dur="500" fill="hold"/>
                                            <p:tgtEl>
                                              <p:spTgt spid="28"/>
                                            </p:tgtEl>
                                            <p:attrNameLst>
                                              <p:attrName>ppt_x</p:attrName>
                                            </p:attrNameLst>
                                          </p:cBhvr>
                                          <p:tavLst>
                                            <p:tav tm="0">
                                              <p:val>
                                                <p:strVal val="#ppt_x"/>
                                              </p:val>
                                            </p:tav>
                                            <p:tav tm="100000">
                                              <p:val>
                                                <p:strVal val="#ppt_x"/>
                                              </p:val>
                                            </p:tav>
                                          </p:tavLst>
                                        </p:anim>
                                        <p:anim calcmode="lin" valueType="num">
                                          <p:cBhvr additive="base">
                                            <p:cTn id="53" dur="500" fill="hold"/>
                                            <p:tgtEl>
                                              <p:spTgt spid="28"/>
                                            </p:tgtEl>
                                            <p:attrNameLst>
                                              <p:attrName>ppt_y</p:attrName>
                                            </p:attrNameLst>
                                          </p:cBhvr>
                                          <p:tavLst>
                                            <p:tav tm="0">
                                              <p:val>
                                                <p:strVal val="0-#ppt_h/2"/>
                                              </p:val>
                                            </p:tav>
                                            <p:tav tm="100000">
                                              <p:val>
                                                <p:strVal val="#ppt_y"/>
                                              </p:val>
                                            </p:tav>
                                          </p:tavLst>
                                        </p:anim>
                                      </p:childTnLst>
                                    </p:cTn>
                                  </p:par>
                                  <p:par>
                                    <p:cTn id="54" presetID="2" presetClass="entr" presetSubtype="1" fill="hold" grpId="0" nodeType="withEffect">
                                      <p:stCondLst>
                                        <p:cond delay="1000"/>
                                      </p:stCondLst>
                                      <p:childTnLst>
                                        <p:set>
                                          <p:cBhvr>
                                            <p:cTn id="55" dur="1" fill="hold">
                                              <p:stCondLst>
                                                <p:cond delay="0"/>
                                              </p:stCondLst>
                                            </p:cTn>
                                            <p:tgtEl>
                                              <p:spTgt spid="27"/>
                                            </p:tgtEl>
                                            <p:attrNameLst>
                                              <p:attrName>style.visibility</p:attrName>
                                            </p:attrNameLst>
                                          </p:cBhvr>
                                          <p:to>
                                            <p:strVal val="visible"/>
                                          </p:to>
                                        </p:set>
                                        <p:anim calcmode="lin" valueType="num">
                                          <p:cBhvr additive="base">
                                            <p:cTn id="56" dur="500" fill="hold"/>
                                            <p:tgtEl>
                                              <p:spTgt spid="27"/>
                                            </p:tgtEl>
                                            <p:attrNameLst>
                                              <p:attrName>ppt_x</p:attrName>
                                            </p:attrNameLst>
                                          </p:cBhvr>
                                          <p:tavLst>
                                            <p:tav tm="0">
                                              <p:val>
                                                <p:strVal val="#ppt_x"/>
                                              </p:val>
                                            </p:tav>
                                            <p:tav tm="100000">
                                              <p:val>
                                                <p:strVal val="#ppt_x"/>
                                              </p:val>
                                            </p:tav>
                                          </p:tavLst>
                                        </p:anim>
                                        <p:anim calcmode="lin" valueType="num">
                                          <p:cBhvr additive="base">
                                            <p:cTn id="57" dur="500" fill="hold"/>
                                            <p:tgtEl>
                                              <p:spTgt spid="27"/>
                                            </p:tgtEl>
                                            <p:attrNameLst>
                                              <p:attrName>ppt_y</p:attrName>
                                            </p:attrNameLst>
                                          </p:cBhvr>
                                          <p:tavLst>
                                            <p:tav tm="0">
                                              <p:val>
                                                <p:strVal val="0-#ppt_h/2"/>
                                              </p:val>
                                            </p:tav>
                                            <p:tav tm="100000">
                                              <p:val>
                                                <p:strVal val="#ppt_y"/>
                                              </p:val>
                                            </p:tav>
                                          </p:tavLst>
                                        </p:anim>
                                      </p:childTnLst>
                                    </p:cTn>
                                  </p:par>
                                  <p:par>
                                    <p:cTn id="58" presetID="2" presetClass="entr" presetSubtype="4" fill="hold" grpId="0" nodeType="withEffect">
                                      <p:stCondLst>
                                        <p:cond delay="1000"/>
                                      </p:stCondLst>
                                      <p:childTnLst>
                                        <p:set>
                                          <p:cBhvr>
                                            <p:cTn id="59" dur="1" fill="hold">
                                              <p:stCondLst>
                                                <p:cond delay="0"/>
                                              </p:stCondLst>
                                            </p:cTn>
                                            <p:tgtEl>
                                              <p:spTgt spid="19"/>
                                            </p:tgtEl>
                                            <p:attrNameLst>
                                              <p:attrName>style.visibility</p:attrName>
                                            </p:attrNameLst>
                                          </p:cBhvr>
                                          <p:to>
                                            <p:strVal val="visible"/>
                                          </p:to>
                                        </p:set>
                                        <p:anim calcmode="lin" valueType="num">
                                          <p:cBhvr additive="base">
                                            <p:cTn id="60" dur="500" fill="hold"/>
                                            <p:tgtEl>
                                              <p:spTgt spid="19"/>
                                            </p:tgtEl>
                                            <p:attrNameLst>
                                              <p:attrName>ppt_x</p:attrName>
                                            </p:attrNameLst>
                                          </p:cBhvr>
                                          <p:tavLst>
                                            <p:tav tm="0">
                                              <p:val>
                                                <p:strVal val="#ppt_x"/>
                                              </p:val>
                                            </p:tav>
                                            <p:tav tm="100000">
                                              <p:val>
                                                <p:strVal val="#ppt_x"/>
                                              </p:val>
                                            </p:tav>
                                          </p:tavLst>
                                        </p:anim>
                                        <p:anim calcmode="lin" valueType="num">
                                          <p:cBhvr additive="base">
                                            <p:cTn id="61" dur="500" fill="hold"/>
                                            <p:tgtEl>
                                              <p:spTgt spid="19"/>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1000"/>
                                      </p:stCondLst>
                                      <p:childTnLst>
                                        <p:set>
                                          <p:cBhvr>
                                            <p:cTn id="63" dur="1" fill="hold">
                                              <p:stCondLst>
                                                <p:cond delay="0"/>
                                              </p:stCondLst>
                                            </p:cTn>
                                            <p:tgtEl>
                                              <p:spTgt spid="20"/>
                                            </p:tgtEl>
                                            <p:attrNameLst>
                                              <p:attrName>style.visibility</p:attrName>
                                            </p:attrNameLst>
                                          </p:cBhvr>
                                          <p:to>
                                            <p:strVal val="visible"/>
                                          </p:to>
                                        </p:set>
                                        <p:anim calcmode="lin" valueType="num">
                                          <p:cBhvr additive="base">
                                            <p:cTn id="64" dur="500" fill="hold"/>
                                            <p:tgtEl>
                                              <p:spTgt spid="20"/>
                                            </p:tgtEl>
                                            <p:attrNameLst>
                                              <p:attrName>ppt_x</p:attrName>
                                            </p:attrNameLst>
                                          </p:cBhvr>
                                          <p:tavLst>
                                            <p:tav tm="0">
                                              <p:val>
                                                <p:strVal val="#ppt_x"/>
                                              </p:val>
                                            </p:tav>
                                            <p:tav tm="100000">
                                              <p:val>
                                                <p:strVal val="#ppt_x"/>
                                              </p:val>
                                            </p:tav>
                                          </p:tavLst>
                                        </p:anim>
                                        <p:anim calcmode="lin" valueType="num">
                                          <p:cBhvr additive="base">
                                            <p:cTn id="65" dur="500" fill="hold"/>
                                            <p:tgtEl>
                                              <p:spTgt spid="20"/>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1000"/>
                                      </p:stCondLst>
                                      <p:childTnLst>
                                        <p:set>
                                          <p:cBhvr>
                                            <p:cTn id="67" dur="1" fill="hold">
                                              <p:stCondLst>
                                                <p:cond delay="0"/>
                                              </p:stCondLst>
                                            </p:cTn>
                                            <p:tgtEl>
                                              <p:spTgt spid="23"/>
                                            </p:tgtEl>
                                            <p:attrNameLst>
                                              <p:attrName>style.visibility</p:attrName>
                                            </p:attrNameLst>
                                          </p:cBhvr>
                                          <p:to>
                                            <p:strVal val="visible"/>
                                          </p:to>
                                        </p:set>
                                        <p:anim calcmode="lin" valueType="num">
                                          <p:cBhvr additive="base">
                                            <p:cTn id="68" dur="500" fill="hold"/>
                                            <p:tgtEl>
                                              <p:spTgt spid="23"/>
                                            </p:tgtEl>
                                            <p:attrNameLst>
                                              <p:attrName>ppt_x</p:attrName>
                                            </p:attrNameLst>
                                          </p:cBhvr>
                                          <p:tavLst>
                                            <p:tav tm="0">
                                              <p:val>
                                                <p:strVal val="#ppt_x"/>
                                              </p:val>
                                            </p:tav>
                                            <p:tav tm="100000">
                                              <p:val>
                                                <p:strVal val="#ppt_x"/>
                                              </p:val>
                                            </p:tav>
                                          </p:tavLst>
                                        </p:anim>
                                        <p:anim calcmode="lin" valueType="num">
                                          <p:cBhvr additive="base">
                                            <p:cTn id="69" dur="500" fill="hold"/>
                                            <p:tgtEl>
                                              <p:spTgt spid="23"/>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1000"/>
                                      </p:stCondLst>
                                      <p:childTnLst>
                                        <p:set>
                                          <p:cBhvr>
                                            <p:cTn id="71" dur="1" fill="hold">
                                              <p:stCondLst>
                                                <p:cond delay="0"/>
                                              </p:stCondLst>
                                            </p:cTn>
                                            <p:tgtEl>
                                              <p:spTgt spid="24"/>
                                            </p:tgtEl>
                                            <p:attrNameLst>
                                              <p:attrName>style.visibility</p:attrName>
                                            </p:attrNameLst>
                                          </p:cBhvr>
                                          <p:to>
                                            <p:strVal val="visible"/>
                                          </p:to>
                                        </p:set>
                                        <p:anim calcmode="lin" valueType="num">
                                          <p:cBhvr additive="base">
                                            <p:cTn id="72" dur="500" fill="hold"/>
                                            <p:tgtEl>
                                              <p:spTgt spid="24"/>
                                            </p:tgtEl>
                                            <p:attrNameLst>
                                              <p:attrName>ppt_x</p:attrName>
                                            </p:attrNameLst>
                                          </p:cBhvr>
                                          <p:tavLst>
                                            <p:tav tm="0">
                                              <p:val>
                                                <p:strVal val="#ppt_x"/>
                                              </p:val>
                                            </p:tav>
                                            <p:tav tm="100000">
                                              <p:val>
                                                <p:strVal val="#ppt_x"/>
                                              </p:val>
                                            </p:tav>
                                          </p:tavLst>
                                        </p:anim>
                                        <p:anim calcmode="lin" valueType="num">
                                          <p:cBhvr additive="base">
                                            <p:cTn id="73" dur="500" fill="hold"/>
                                            <p:tgtEl>
                                              <p:spTgt spid="24"/>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1000"/>
                                      </p:stCondLst>
                                      <p:childTnLst>
                                        <p:set>
                                          <p:cBhvr>
                                            <p:cTn id="75" dur="1" fill="hold">
                                              <p:stCondLst>
                                                <p:cond delay="0"/>
                                              </p:stCondLst>
                                            </p:cTn>
                                            <p:tgtEl>
                                              <p:spTgt spid="25"/>
                                            </p:tgtEl>
                                            <p:attrNameLst>
                                              <p:attrName>style.visibility</p:attrName>
                                            </p:attrNameLst>
                                          </p:cBhvr>
                                          <p:to>
                                            <p:strVal val="visible"/>
                                          </p:to>
                                        </p:set>
                                        <p:anim calcmode="lin" valueType="num">
                                          <p:cBhvr additive="base">
                                            <p:cTn id="76" dur="500" fill="hold"/>
                                            <p:tgtEl>
                                              <p:spTgt spid="25"/>
                                            </p:tgtEl>
                                            <p:attrNameLst>
                                              <p:attrName>ppt_x</p:attrName>
                                            </p:attrNameLst>
                                          </p:cBhvr>
                                          <p:tavLst>
                                            <p:tav tm="0">
                                              <p:val>
                                                <p:strVal val="#ppt_x"/>
                                              </p:val>
                                            </p:tav>
                                            <p:tav tm="100000">
                                              <p:val>
                                                <p:strVal val="#ppt_x"/>
                                              </p:val>
                                            </p:tav>
                                          </p:tavLst>
                                        </p:anim>
                                        <p:anim calcmode="lin" valueType="num">
                                          <p:cBhvr additive="base">
                                            <p:cTn id="77" dur="500" fill="hold"/>
                                            <p:tgtEl>
                                              <p:spTgt spid="25"/>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1000"/>
                                      </p:stCondLst>
                                      <p:childTnLst>
                                        <p:set>
                                          <p:cBhvr>
                                            <p:cTn id="79" dur="1" fill="hold">
                                              <p:stCondLst>
                                                <p:cond delay="0"/>
                                              </p:stCondLst>
                                            </p:cTn>
                                            <p:tgtEl>
                                              <p:spTgt spid="26"/>
                                            </p:tgtEl>
                                            <p:attrNameLst>
                                              <p:attrName>style.visibility</p:attrName>
                                            </p:attrNameLst>
                                          </p:cBhvr>
                                          <p:to>
                                            <p:strVal val="visible"/>
                                          </p:to>
                                        </p:set>
                                        <p:anim calcmode="lin" valueType="num">
                                          <p:cBhvr additive="base">
                                            <p:cTn id="80" dur="500" fill="hold"/>
                                            <p:tgtEl>
                                              <p:spTgt spid="26"/>
                                            </p:tgtEl>
                                            <p:attrNameLst>
                                              <p:attrName>ppt_x</p:attrName>
                                            </p:attrNameLst>
                                          </p:cBhvr>
                                          <p:tavLst>
                                            <p:tav tm="0">
                                              <p:val>
                                                <p:strVal val="#ppt_x"/>
                                              </p:val>
                                            </p:tav>
                                            <p:tav tm="100000">
                                              <p:val>
                                                <p:strVal val="#ppt_x"/>
                                              </p:val>
                                            </p:tav>
                                          </p:tavLst>
                                        </p:anim>
                                        <p:anim calcmode="lin" valueType="num">
                                          <p:cBhvr additive="base">
                                            <p:cTn id="81"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p:bldP spid="20" grpId="0"/>
          <p:bldP spid="23" grpId="0"/>
          <p:bldP spid="24" grpId="0"/>
          <p:bldP spid="25" grpId="0"/>
          <p:bldP spid="26" grpId="0"/>
          <p:bldP spid="27" grpId="0"/>
          <p:bldP spid="28" grpId="0"/>
          <p:bldP spid="29" grpId="0"/>
          <p:bldP spid="30" grpId="0"/>
          <p:bldP spid="61"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A853D1D0-1F50-154E-BD6F-EE16005C31AD}"/>
              </a:ext>
            </a:extLst>
          </p:cNvPr>
          <p:cNvGrpSpPr/>
          <p:nvPr/>
        </p:nvGrpSpPr>
        <p:grpSpPr>
          <a:xfrm>
            <a:off x="3858228" y="401002"/>
            <a:ext cx="8335946" cy="6456998"/>
            <a:chOff x="3858228" y="401002"/>
            <a:chExt cx="8335946" cy="6456998"/>
          </a:xfrm>
        </p:grpSpPr>
        <p:sp>
          <p:nvSpPr>
            <p:cNvPr id="7" name="Freeform 6">
              <a:extLst>
                <a:ext uri="{FF2B5EF4-FFF2-40B4-BE49-F238E27FC236}">
                  <a16:creationId xmlns:a16="http://schemas.microsoft.com/office/drawing/2014/main" id="{3DC83FA6-48D8-7442-A70C-1705B19EA052}"/>
                </a:ext>
              </a:extLst>
            </p:cNvPr>
            <p:cNvSpPr/>
            <p:nvPr/>
          </p:nvSpPr>
          <p:spPr>
            <a:xfrm>
              <a:off x="4578982" y="1112442"/>
              <a:ext cx="7611511" cy="5744386"/>
            </a:xfrm>
            <a:custGeom>
              <a:avLst/>
              <a:gdLst>
                <a:gd name="connsiteX0" fmla="*/ 7436470 w 7611511"/>
                <a:gd name="connsiteY0" fmla="*/ 24590 h 5744386"/>
                <a:gd name="connsiteX1" fmla="*/ 6740649 w 7611511"/>
                <a:gd name="connsiteY1" fmla="*/ 118267 h 5744386"/>
                <a:gd name="connsiteX2" fmla="*/ 6631875 w 7611511"/>
                <a:gd name="connsiteY2" fmla="*/ 132820 h 5744386"/>
                <a:gd name="connsiteX3" fmla="*/ 6579329 w 7611511"/>
                <a:gd name="connsiteY3" fmla="*/ 139846 h 5744386"/>
                <a:gd name="connsiteX4" fmla="*/ 6538832 w 7611511"/>
                <a:gd name="connsiteY4" fmla="*/ 147373 h 5744386"/>
                <a:gd name="connsiteX5" fmla="*/ 6517579 w 7611511"/>
                <a:gd name="connsiteY5" fmla="*/ 151388 h 5744386"/>
                <a:gd name="connsiteX6" fmla="*/ 6496493 w 7611511"/>
                <a:gd name="connsiteY6" fmla="*/ 157410 h 5744386"/>
                <a:gd name="connsiteX7" fmla="*/ 6474739 w 7611511"/>
                <a:gd name="connsiteY7" fmla="*/ 163432 h 5744386"/>
                <a:gd name="connsiteX8" fmla="*/ 6463861 w 7611511"/>
                <a:gd name="connsiteY8" fmla="*/ 166276 h 5744386"/>
                <a:gd name="connsiteX9" fmla="*/ 6453319 w 7611511"/>
                <a:gd name="connsiteY9" fmla="*/ 170458 h 5744386"/>
                <a:gd name="connsiteX10" fmla="*/ 6305385 w 7611511"/>
                <a:gd name="connsiteY10" fmla="*/ 244061 h 5744386"/>
                <a:gd name="connsiteX11" fmla="*/ 6261374 w 7611511"/>
                <a:gd name="connsiteY11" fmla="*/ 276513 h 5744386"/>
                <a:gd name="connsiteX12" fmla="*/ 6245811 w 7611511"/>
                <a:gd name="connsiteY12" fmla="*/ 290230 h 5744386"/>
                <a:gd name="connsiteX13" fmla="*/ 6230080 w 7611511"/>
                <a:gd name="connsiteY13" fmla="*/ 303780 h 5744386"/>
                <a:gd name="connsiteX14" fmla="*/ 6221713 w 7611511"/>
                <a:gd name="connsiteY14" fmla="*/ 310973 h 5744386"/>
                <a:gd name="connsiteX15" fmla="*/ 6212844 w 7611511"/>
                <a:gd name="connsiteY15" fmla="*/ 320341 h 5744386"/>
                <a:gd name="connsiteX16" fmla="*/ 6190587 w 7611511"/>
                <a:gd name="connsiteY16" fmla="*/ 342422 h 5744386"/>
                <a:gd name="connsiteX17" fmla="*/ 6095200 w 7611511"/>
                <a:gd name="connsiteY17" fmla="*/ 477751 h 5744386"/>
                <a:gd name="connsiteX18" fmla="*/ 6075789 w 7611511"/>
                <a:gd name="connsiteY18" fmla="*/ 518233 h 5744386"/>
                <a:gd name="connsiteX19" fmla="*/ 6066585 w 7611511"/>
                <a:gd name="connsiteY19" fmla="*/ 538306 h 5744386"/>
                <a:gd name="connsiteX20" fmla="*/ 6059389 w 7611511"/>
                <a:gd name="connsiteY20" fmla="*/ 558547 h 5744386"/>
                <a:gd name="connsiteX21" fmla="*/ 6046168 w 7611511"/>
                <a:gd name="connsiteY21" fmla="*/ 597021 h 5744386"/>
                <a:gd name="connsiteX22" fmla="*/ 6037634 w 7611511"/>
                <a:gd name="connsiteY22" fmla="*/ 632485 h 5744386"/>
                <a:gd name="connsiteX23" fmla="*/ 6027760 w 7611511"/>
                <a:gd name="connsiteY23" fmla="*/ 686182 h 5744386"/>
                <a:gd name="connsiteX24" fmla="*/ 6024414 w 7611511"/>
                <a:gd name="connsiteY24" fmla="*/ 706590 h 5744386"/>
                <a:gd name="connsiteX25" fmla="*/ 6024414 w 7611511"/>
                <a:gd name="connsiteY25" fmla="*/ 712110 h 5744386"/>
                <a:gd name="connsiteX26" fmla="*/ 6023577 w 7611511"/>
                <a:gd name="connsiteY26" fmla="*/ 727500 h 5744386"/>
                <a:gd name="connsiteX27" fmla="*/ 6022238 w 7611511"/>
                <a:gd name="connsiteY27" fmla="*/ 751253 h 5744386"/>
                <a:gd name="connsiteX28" fmla="*/ 6021067 w 7611511"/>
                <a:gd name="connsiteY28" fmla="*/ 765974 h 5744386"/>
                <a:gd name="connsiteX29" fmla="*/ 6021067 w 7611511"/>
                <a:gd name="connsiteY29" fmla="*/ 788557 h 5744386"/>
                <a:gd name="connsiteX30" fmla="*/ 6017553 w 7611511"/>
                <a:gd name="connsiteY30" fmla="*/ 1029774 h 5744386"/>
                <a:gd name="connsiteX31" fmla="*/ 6015712 w 7611511"/>
                <a:gd name="connsiteY31" fmla="*/ 1158747 h 5744386"/>
                <a:gd name="connsiteX32" fmla="*/ 6015712 w 7611511"/>
                <a:gd name="connsiteY32" fmla="*/ 1217964 h 5744386"/>
                <a:gd name="connsiteX33" fmla="*/ 6015712 w 7611511"/>
                <a:gd name="connsiteY33" fmla="*/ 1232685 h 5744386"/>
                <a:gd name="connsiteX34" fmla="*/ 6014875 w 7611511"/>
                <a:gd name="connsiteY34" fmla="*/ 1250416 h 5744386"/>
                <a:gd name="connsiteX35" fmla="*/ 6012867 w 7611511"/>
                <a:gd name="connsiteY35" fmla="*/ 1283872 h 5744386"/>
                <a:gd name="connsiteX36" fmla="*/ 6008851 w 7611511"/>
                <a:gd name="connsiteY36" fmla="*/ 1342420 h 5744386"/>
                <a:gd name="connsiteX37" fmla="*/ 6002492 w 7611511"/>
                <a:gd name="connsiteY37" fmla="*/ 1387418 h 5744386"/>
                <a:gd name="connsiteX38" fmla="*/ 5996133 w 7611511"/>
                <a:gd name="connsiteY38" fmla="*/ 1426562 h 5744386"/>
                <a:gd name="connsiteX39" fmla="*/ 5989439 w 7611511"/>
                <a:gd name="connsiteY39" fmla="*/ 1465538 h 5744386"/>
                <a:gd name="connsiteX40" fmla="*/ 5963166 w 7611511"/>
                <a:gd name="connsiteY40" fmla="*/ 1565906 h 5744386"/>
                <a:gd name="connsiteX41" fmla="*/ 5952790 w 7611511"/>
                <a:gd name="connsiteY41" fmla="*/ 1598023 h 5744386"/>
                <a:gd name="connsiteX42" fmla="*/ 5940574 w 7611511"/>
                <a:gd name="connsiteY42" fmla="*/ 1631479 h 5744386"/>
                <a:gd name="connsiteX43" fmla="*/ 5927187 w 7611511"/>
                <a:gd name="connsiteY43" fmla="*/ 1667277 h 5744386"/>
                <a:gd name="connsiteX44" fmla="*/ 5911958 w 7611511"/>
                <a:gd name="connsiteY44" fmla="*/ 1703912 h 5744386"/>
                <a:gd name="connsiteX45" fmla="*/ 5875812 w 7611511"/>
                <a:gd name="connsiteY45" fmla="*/ 1778853 h 5744386"/>
                <a:gd name="connsiteX46" fmla="*/ 5855061 w 7611511"/>
                <a:gd name="connsiteY46" fmla="*/ 1816324 h 5744386"/>
                <a:gd name="connsiteX47" fmla="*/ 5832971 w 7611511"/>
                <a:gd name="connsiteY47" fmla="*/ 1853292 h 5744386"/>
                <a:gd name="connsiteX48" fmla="*/ 5810380 w 7611511"/>
                <a:gd name="connsiteY48" fmla="*/ 1890094 h 5744386"/>
                <a:gd name="connsiteX49" fmla="*/ 5785278 w 7611511"/>
                <a:gd name="connsiteY49" fmla="*/ 1924554 h 5744386"/>
                <a:gd name="connsiteX50" fmla="*/ 5735075 w 7611511"/>
                <a:gd name="connsiteY50" fmla="*/ 1991465 h 5744386"/>
                <a:gd name="connsiteX51" fmla="*/ 5634668 w 7611511"/>
                <a:gd name="connsiteY51" fmla="*/ 2098692 h 5744386"/>
                <a:gd name="connsiteX52" fmla="*/ 5591493 w 7611511"/>
                <a:gd name="connsiteY52" fmla="*/ 2138672 h 5744386"/>
                <a:gd name="connsiteX53" fmla="*/ 5556183 w 7611511"/>
                <a:gd name="connsiteY53" fmla="*/ 2167276 h 5744386"/>
                <a:gd name="connsiteX54" fmla="*/ 5525057 w 7611511"/>
                <a:gd name="connsiteY54" fmla="*/ 2191532 h 5744386"/>
                <a:gd name="connsiteX55" fmla="*/ 5491421 w 7611511"/>
                <a:gd name="connsiteY55" fmla="*/ 2215955 h 5744386"/>
                <a:gd name="connsiteX56" fmla="*/ 5403397 w 7611511"/>
                <a:gd name="connsiteY56" fmla="*/ 2271826 h 5744386"/>
                <a:gd name="connsiteX57" fmla="*/ 5341814 w 7611511"/>
                <a:gd name="connsiteY57" fmla="*/ 2305282 h 5744386"/>
                <a:gd name="connsiteX58" fmla="*/ 5271529 w 7611511"/>
                <a:gd name="connsiteY58" fmla="*/ 2338738 h 5744386"/>
                <a:gd name="connsiteX59" fmla="*/ 5194049 w 7611511"/>
                <a:gd name="connsiteY59" fmla="*/ 2369183 h 5744386"/>
                <a:gd name="connsiteX60" fmla="*/ 5111715 w 7611511"/>
                <a:gd name="connsiteY60" fmla="*/ 2394275 h 5744386"/>
                <a:gd name="connsiteX61" fmla="*/ 5070213 w 7611511"/>
                <a:gd name="connsiteY61" fmla="*/ 2405817 h 5744386"/>
                <a:gd name="connsiteX62" fmla="*/ 5028210 w 7611511"/>
                <a:gd name="connsiteY62" fmla="*/ 2413847 h 5744386"/>
                <a:gd name="connsiteX63" fmla="*/ 4946211 w 7611511"/>
                <a:gd name="connsiteY63" fmla="*/ 2428065 h 5744386"/>
                <a:gd name="connsiteX64" fmla="*/ 4868563 w 7611511"/>
                <a:gd name="connsiteY64" fmla="*/ 2433419 h 5744386"/>
                <a:gd name="connsiteX65" fmla="*/ 4833086 w 7611511"/>
                <a:gd name="connsiteY65" fmla="*/ 2436095 h 5744386"/>
                <a:gd name="connsiteX66" fmla="*/ 4807482 w 7611511"/>
                <a:gd name="connsiteY66" fmla="*/ 2437099 h 5744386"/>
                <a:gd name="connsiteX67" fmla="*/ 4697871 w 7611511"/>
                <a:gd name="connsiteY67" fmla="*/ 2441448 h 5744386"/>
                <a:gd name="connsiteX68" fmla="*/ 3996362 w 7611511"/>
                <a:gd name="connsiteY68" fmla="*/ 2468380 h 5744386"/>
                <a:gd name="connsiteX69" fmla="*/ 3966072 w 7611511"/>
                <a:gd name="connsiteY69" fmla="*/ 2469551 h 5744386"/>
                <a:gd name="connsiteX70" fmla="*/ 3910848 w 7611511"/>
                <a:gd name="connsiteY70" fmla="*/ 2474235 h 5744386"/>
                <a:gd name="connsiteX71" fmla="*/ 3750700 w 7611511"/>
                <a:gd name="connsiteY71" fmla="*/ 2515386 h 5744386"/>
                <a:gd name="connsiteX72" fmla="*/ 3709700 w 7611511"/>
                <a:gd name="connsiteY72" fmla="*/ 2533786 h 5744386"/>
                <a:gd name="connsiteX73" fmla="*/ 3689619 w 7611511"/>
                <a:gd name="connsiteY73" fmla="*/ 2542987 h 5744386"/>
                <a:gd name="connsiteX74" fmla="*/ 3671043 w 7611511"/>
                <a:gd name="connsiteY74" fmla="*/ 2554027 h 5744386"/>
                <a:gd name="connsiteX75" fmla="*/ 3636068 w 7611511"/>
                <a:gd name="connsiteY75" fmla="*/ 2574770 h 5744386"/>
                <a:gd name="connsiteX76" fmla="*/ 3606281 w 7611511"/>
                <a:gd name="connsiteY76" fmla="*/ 2596182 h 5744386"/>
                <a:gd name="connsiteX77" fmla="*/ 3592893 w 7611511"/>
                <a:gd name="connsiteY77" fmla="*/ 2605382 h 5744386"/>
                <a:gd name="connsiteX78" fmla="*/ 3581848 w 7611511"/>
                <a:gd name="connsiteY78" fmla="*/ 2615084 h 5744386"/>
                <a:gd name="connsiteX79" fmla="*/ 3563775 w 7611511"/>
                <a:gd name="connsiteY79" fmla="*/ 2630641 h 5744386"/>
                <a:gd name="connsiteX80" fmla="*/ 3551894 w 7611511"/>
                <a:gd name="connsiteY80" fmla="*/ 2640343 h 5744386"/>
                <a:gd name="connsiteX81" fmla="*/ 3548045 w 7611511"/>
                <a:gd name="connsiteY81" fmla="*/ 2644191 h 5744386"/>
                <a:gd name="connsiteX82" fmla="*/ 3533653 w 7611511"/>
                <a:gd name="connsiteY82" fmla="*/ 2659079 h 5744386"/>
                <a:gd name="connsiteX83" fmla="*/ 3496670 w 7611511"/>
                <a:gd name="connsiteY83" fmla="*/ 2699561 h 5744386"/>
                <a:gd name="connsiteX84" fmla="*/ 3407308 w 7611511"/>
                <a:gd name="connsiteY84" fmla="*/ 2838570 h 5744386"/>
                <a:gd name="connsiteX85" fmla="*/ 3389235 w 7611511"/>
                <a:gd name="connsiteY85" fmla="*/ 2879721 h 5744386"/>
                <a:gd name="connsiteX86" fmla="*/ 3374843 w 7611511"/>
                <a:gd name="connsiteY86" fmla="*/ 2920872 h 5744386"/>
                <a:gd name="connsiteX87" fmla="*/ 3364468 w 7611511"/>
                <a:gd name="connsiteY87" fmla="*/ 2960183 h 5744386"/>
                <a:gd name="connsiteX88" fmla="*/ 3356602 w 7611511"/>
                <a:gd name="connsiteY88" fmla="*/ 2995980 h 5744386"/>
                <a:gd name="connsiteX89" fmla="*/ 3351750 w 7611511"/>
                <a:gd name="connsiteY89" fmla="*/ 3026593 h 5744386"/>
                <a:gd name="connsiteX90" fmla="*/ 3349574 w 7611511"/>
                <a:gd name="connsiteY90" fmla="*/ 3039306 h 5744386"/>
                <a:gd name="connsiteX91" fmla="*/ 3348737 w 7611511"/>
                <a:gd name="connsiteY91" fmla="*/ 3046499 h 5744386"/>
                <a:gd name="connsiteX92" fmla="*/ 3348737 w 7611511"/>
                <a:gd name="connsiteY92" fmla="*/ 3054026 h 5744386"/>
                <a:gd name="connsiteX93" fmla="*/ 3345390 w 7611511"/>
                <a:gd name="connsiteY93" fmla="*/ 3083969 h 5744386"/>
                <a:gd name="connsiteX94" fmla="*/ 3306399 w 7611511"/>
                <a:gd name="connsiteY94" fmla="*/ 3433417 h 5744386"/>
                <a:gd name="connsiteX95" fmla="*/ 3230425 w 7611511"/>
                <a:gd name="connsiteY95" fmla="*/ 3739706 h 5744386"/>
                <a:gd name="connsiteX96" fmla="*/ 3188421 w 7611511"/>
                <a:gd name="connsiteY96" fmla="*/ 3835223 h 5744386"/>
                <a:gd name="connsiteX97" fmla="*/ 3170180 w 7611511"/>
                <a:gd name="connsiteY97" fmla="*/ 3870351 h 5744386"/>
                <a:gd name="connsiteX98" fmla="*/ 3151605 w 7611511"/>
                <a:gd name="connsiteY98" fmla="*/ 3905313 h 5744386"/>
                <a:gd name="connsiteX99" fmla="*/ 3095712 w 7611511"/>
                <a:gd name="connsiteY99" fmla="*/ 3993302 h 5744386"/>
                <a:gd name="connsiteX100" fmla="*/ 2883853 w 7611511"/>
                <a:gd name="connsiteY100" fmla="*/ 4227494 h 5744386"/>
                <a:gd name="connsiteX101" fmla="*/ 2748471 w 7611511"/>
                <a:gd name="connsiteY101" fmla="*/ 4327862 h 5744386"/>
                <a:gd name="connsiteX102" fmla="*/ 2681533 w 7611511"/>
                <a:gd name="connsiteY102" fmla="*/ 4367507 h 5744386"/>
                <a:gd name="connsiteX103" fmla="*/ 2619449 w 7611511"/>
                <a:gd name="connsiteY103" fmla="*/ 4399290 h 5744386"/>
                <a:gd name="connsiteX104" fmla="*/ 2523560 w 7611511"/>
                <a:gd name="connsiteY104" fmla="*/ 4440441 h 5744386"/>
                <a:gd name="connsiteX105" fmla="*/ 2496283 w 7611511"/>
                <a:gd name="connsiteY105" fmla="*/ 4450979 h 5744386"/>
                <a:gd name="connsiteX106" fmla="*/ 2486577 w 7611511"/>
                <a:gd name="connsiteY106" fmla="*/ 4454493 h 5744386"/>
                <a:gd name="connsiteX107" fmla="*/ 2448757 w 7611511"/>
                <a:gd name="connsiteY107" fmla="*/ 4466202 h 5744386"/>
                <a:gd name="connsiteX108" fmla="*/ 2348350 w 7611511"/>
                <a:gd name="connsiteY108" fmla="*/ 4492465 h 5744386"/>
                <a:gd name="connsiteX109" fmla="*/ 2314881 w 7611511"/>
                <a:gd name="connsiteY109" fmla="*/ 4499491 h 5744386"/>
                <a:gd name="connsiteX110" fmla="*/ 2298146 w 7611511"/>
                <a:gd name="connsiteY110" fmla="*/ 4503004 h 5744386"/>
                <a:gd name="connsiteX111" fmla="*/ 2283420 w 7611511"/>
                <a:gd name="connsiteY111" fmla="*/ 4505680 h 5744386"/>
                <a:gd name="connsiteX112" fmla="*/ 2225017 w 7611511"/>
                <a:gd name="connsiteY112" fmla="*/ 4515550 h 5744386"/>
                <a:gd name="connsiteX113" fmla="*/ 2098002 w 7611511"/>
                <a:gd name="connsiteY113" fmla="*/ 4537296 h 5744386"/>
                <a:gd name="connsiteX114" fmla="*/ 1750929 w 7611511"/>
                <a:gd name="connsiteY114" fmla="*/ 4596346 h 5744386"/>
                <a:gd name="connsiteX115" fmla="*/ 1058791 w 7611511"/>
                <a:gd name="connsiteY115" fmla="*/ 4714278 h 5744386"/>
                <a:gd name="connsiteX116" fmla="*/ 712722 w 7611511"/>
                <a:gd name="connsiteY116" fmla="*/ 4773328 h 5744386"/>
                <a:gd name="connsiteX117" fmla="*/ 648127 w 7611511"/>
                <a:gd name="connsiteY117" fmla="*/ 4784201 h 5744386"/>
                <a:gd name="connsiteX118" fmla="*/ 616833 w 7611511"/>
                <a:gd name="connsiteY118" fmla="*/ 4789554 h 5744386"/>
                <a:gd name="connsiteX119" fmla="*/ 595748 w 7611511"/>
                <a:gd name="connsiteY119" fmla="*/ 4794238 h 5744386"/>
                <a:gd name="connsiteX120" fmla="*/ 520777 w 7611511"/>
                <a:gd name="connsiteY120" fmla="*/ 4813809 h 5744386"/>
                <a:gd name="connsiteX121" fmla="*/ 470574 w 7611511"/>
                <a:gd name="connsiteY121" fmla="*/ 4833549 h 5744386"/>
                <a:gd name="connsiteX122" fmla="*/ 450660 w 7611511"/>
                <a:gd name="connsiteY122" fmla="*/ 4842247 h 5744386"/>
                <a:gd name="connsiteX123" fmla="*/ 431750 w 7611511"/>
                <a:gd name="connsiteY123" fmla="*/ 4850778 h 5744386"/>
                <a:gd name="connsiteX124" fmla="*/ 384391 w 7611511"/>
                <a:gd name="connsiteY124" fmla="*/ 4878045 h 5744386"/>
                <a:gd name="connsiteX125" fmla="*/ 256372 w 7611511"/>
                <a:gd name="connsiteY125" fmla="*/ 4983264 h 5744386"/>
                <a:gd name="connsiteX126" fmla="*/ 159312 w 7611511"/>
                <a:gd name="connsiteY126" fmla="*/ 5117087 h 5744386"/>
                <a:gd name="connsiteX127" fmla="*/ 135382 w 7611511"/>
                <a:gd name="connsiteY127" fmla="*/ 5166100 h 5744386"/>
                <a:gd name="connsiteX128" fmla="*/ 127349 w 7611511"/>
                <a:gd name="connsiteY128" fmla="*/ 5185338 h 5744386"/>
                <a:gd name="connsiteX129" fmla="*/ 125341 w 7611511"/>
                <a:gd name="connsiteY129" fmla="*/ 5190189 h 5744386"/>
                <a:gd name="connsiteX130" fmla="*/ 119986 w 7611511"/>
                <a:gd name="connsiteY130" fmla="*/ 5204575 h 5744386"/>
                <a:gd name="connsiteX131" fmla="*/ 112958 w 7611511"/>
                <a:gd name="connsiteY131" fmla="*/ 5226990 h 5744386"/>
                <a:gd name="connsiteX132" fmla="*/ 104256 w 7611511"/>
                <a:gd name="connsiteY132" fmla="*/ 5256599 h 5744386"/>
                <a:gd name="connsiteX133" fmla="*/ 95052 w 7611511"/>
                <a:gd name="connsiteY133" fmla="*/ 5292731 h 5744386"/>
                <a:gd name="connsiteX134" fmla="*/ 82836 w 7611511"/>
                <a:gd name="connsiteY134" fmla="*/ 5350777 h 5744386"/>
                <a:gd name="connsiteX135" fmla="*/ 56395 w 7611511"/>
                <a:gd name="connsiteY135" fmla="*/ 5476739 h 5744386"/>
                <a:gd name="connsiteX136" fmla="*/ 0 w 7611511"/>
                <a:gd name="connsiteY136" fmla="*/ 5744386 h 5744386"/>
                <a:gd name="connsiteX137" fmla="*/ 124672 w 7611511"/>
                <a:gd name="connsiteY137" fmla="*/ 5744386 h 5744386"/>
                <a:gd name="connsiteX138" fmla="*/ 174875 w 7611511"/>
                <a:gd name="connsiteY138" fmla="*/ 5501664 h 5744386"/>
                <a:gd name="connsiteX139" fmla="*/ 201483 w 7611511"/>
                <a:gd name="connsiteY139" fmla="*/ 5375702 h 5744386"/>
                <a:gd name="connsiteX140" fmla="*/ 213699 w 7611511"/>
                <a:gd name="connsiteY140" fmla="*/ 5317656 h 5744386"/>
                <a:gd name="connsiteX141" fmla="*/ 221230 w 7611511"/>
                <a:gd name="connsiteY141" fmla="*/ 5288047 h 5744386"/>
                <a:gd name="connsiteX142" fmla="*/ 228426 w 7611511"/>
                <a:gd name="connsiteY142" fmla="*/ 5264126 h 5744386"/>
                <a:gd name="connsiteX143" fmla="*/ 234283 w 7611511"/>
                <a:gd name="connsiteY143" fmla="*/ 5245726 h 5744386"/>
                <a:gd name="connsiteX144" fmla="*/ 240474 w 7611511"/>
                <a:gd name="connsiteY144" fmla="*/ 5230169 h 5744386"/>
                <a:gd name="connsiteX145" fmla="*/ 247001 w 7611511"/>
                <a:gd name="connsiteY145" fmla="*/ 5214612 h 5744386"/>
                <a:gd name="connsiteX146" fmla="*/ 266580 w 7611511"/>
                <a:gd name="connsiteY146" fmla="*/ 5175468 h 5744386"/>
                <a:gd name="connsiteX147" fmla="*/ 345232 w 7611511"/>
                <a:gd name="connsiteY147" fmla="*/ 5066904 h 5744386"/>
                <a:gd name="connsiteX148" fmla="*/ 448986 w 7611511"/>
                <a:gd name="connsiteY148" fmla="*/ 4981758 h 5744386"/>
                <a:gd name="connsiteX149" fmla="*/ 487308 w 7611511"/>
                <a:gd name="connsiteY149" fmla="*/ 4959677 h 5744386"/>
                <a:gd name="connsiteX150" fmla="*/ 502704 w 7611511"/>
                <a:gd name="connsiteY150" fmla="*/ 4952652 h 5744386"/>
                <a:gd name="connsiteX151" fmla="*/ 517932 w 7611511"/>
                <a:gd name="connsiteY151" fmla="*/ 4945459 h 5744386"/>
                <a:gd name="connsiteX152" fmla="*/ 559099 w 7611511"/>
                <a:gd name="connsiteY152" fmla="*/ 4928731 h 5744386"/>
                <a:gd name="connsiteX153" fmla="*/ 619845 w 7611511"/>
                <a:gd name="connsiteY153" fmla="*/ 4913006 h 5744386"/>
                <a:gd name="connsiteX154" fmla="*/ 636580 w 7611511"/>
                <a:gd name="connsiteY154" fmla="*/ 4909159 h 5744386"/>
                <a:gd name="connsiteX155" fmla="*/ 667873 w 7611511"/>
                <a:gd name="connsiteY155" fmla="*/ 4903806 h 5744386"/>
                <a:gd name="connsiteX156" fmla="*/ 732468 w 7611511"/>
                <a:gd name="connsiteY156" fmla="*/ 4892933 h 5744386"/>
                <a:gd name="connsiteX157" fmla="*/ 1078537 w 7611511"/>
                <a:gd name="connsiteY157" fmla="*/ 4833883 h 5744386"/>
                <a:gd name="connsiteX158" fmla="*/ 1770508 w 7611511"/>
                <a:gd name="connsiteY158" fmla="*/ 4715951 h 5744386"/>
                <a:gd name="connsiteX159" fmla="*/ 2117414 w 7611511"/>
                <a:gd name="connsiteY159" fmla="*/ 4658239 h 5744386"/>
                <a:gd name="connsiteX160" fmla="*/ 2244429 w 7611511"/>
                <a:gd name="connsiteY160" fmla="*/ 4636493 h 5744386"/>
                <a:gd name="connsiteX161" fmla="*/ 2303000 w 7611511"/>
                <a:gd name="connsiteY161" fmla="*/ 4626623 h 5744386"/>
                <a:gd name="connsiteX162" fmla="*/ 2309861 w 7611511"/>
                <a:gd name="connsiteY162" fmla="*/ 4625453 h 5744386"/>
                <a:gd name="connsiteX163" fmla="*/ 2318061 w 7611511"/>
                <a:gd name="connsiteY163" fmla="*/ 4623947 h 5744386"/>
                <a:gd name="connsiteX164" fmla="*/ 2337138 w 7611511"/>
                <a:gd name="connsiteY164" fmla="*/ 4619932 h 5744386"/>
                <a:gd name="connsiteX165" fmla="*/ 2373284 w 7611511"/>
                <a:gd name="connsiteY165" fmla="*/ 4612405 h 5744386"/>
                <a:gd name="connsiteX166" fmla="*/ 2484234 w 7611511"/>
                <a:gd name="connsiteY166" fmla="*/ 4583465 h 5744386"/>
                <a:gd name="connsiteX167" fmla="*/ 2525735 w 7611511"/>
                <a:gd name="connsiteY167" fmla="*/ 4570585 h 5744386"/>
                <a:gd name="connsiteX168" fmla="*/ 2536446 w 7611511"/>
                <a:gd name="connsiteY168" fmla="*/ 4566737 h 5744386"/>
                <a:gd name="connsiteX169" fmla="*/ 2566400 w 7611511"/>
                <a:gd name="connsiteY169" fmla="*/ 4555195 h 5744386"/>
                <a:gd name="connsiteX170" fmla="*/ 2671827 w 7611511"/>
                <a:gd name="connsiteY170" fmla="*/ 4509862 h 5744386"/>
                <a:gd name="connsiteX171" fmla="*/ 2740272 w 7611511"/>
                <a:gd name="connsiteY171" fmla="*/ 4475068 h 5744386"/>
                <a:gd name="connsiteX172" fmla="*/ 2813736 w 7611511"/>
                <a:gd name="connsiteY172" fmla="*/ 4431240 h 5744386"/>
                <a:gd name="connsiteX173" fmla="*/ 2962673 w 7611511"/>
                <a:gd name="connsiteY173" fmla="*/ 4320334 h 5744386"/>
                <a:gd name="connsiteX174" fmla="*/ 3195115 w 7611511"/>
                <a:gd name="connsiteY174" fmla="*/ 4062891 h 5744386"/>
                <a:gd name="connsiteX175" fmla="*/ 3256530 w 7611511"/>
                <a:gd name="connsiteY175" fmla="*/ 3966035 h 5744386"/>
                <a:gd name="connsiteX176" fmla="*/ 3277114 w 7611511"/>
                <a:gd name="connsiteY176" fmla="*/ 3927728 h 5744386"/>
                <a:gd name="connsiteX177" fmla="*/ 3297195 w 7611511"/>
                <a:gd name="connsiteY177" fmla="*/ 3889087 h 5744386"/>
                <a:gd name="connsiteX178" fmla="*/ 3343382 w 7611511"/>
                <a:gd name="connsiteY178" fmla="*/ 3784035 h 5744386"/>
                <a:gd name="connsiteX179" fmla="*/ 3427055 w 7611511"/>
                <a:gd name="connsiteY179" fmla="*/ 3447301 h 5744386"/>
                <a:gd name="connsiteX180" fmla="*/ 3466046 w 7611511"/>
                <a:gd name="connsiteY180" fmla="*/ 3097352 h 5744386"/>
                <a:gd name="connsiteX181" fmla="*/ 3469393 w 7611511"/>
                <a:gd name="connsiteY181" fmla="*/ 3067409 h 5744386"/>
                <a:gd name="connsiteX182" fmla="*/ 3469393 w 7611511"/>
                <a:gd name="connsiteY182" fmla="*/ 3059881 h 5744386"/>
                <a:gd name="connsiteX183" fmla="*/ 3470397 w 7611511"/>
                <a:gd name="connsiteY183" fmla="*/ 3053190 h 5744386"/>
                <a:gd name="connsiteX184" fmla="*/ 3472238 w 7611511"/>
                <a:gd name="connsiteY184" fmla="*/ 3042819 h 5744386"/>
                <a:gd name="connsiteX185" fmla="*/ 3476087 w 7611511"/>
                <a:gd name="connsiteY185" fmla="*/ 3017894 h 5744386"/>
                <a:gd name="connsiteX186" fmla="*/ 3482613 w 7611511"/>
                <a:gd name="connsiteY186" fmla="*/ 2989122 h 5744386"/>
                <a:gd name="connsiteX187" fmla="*/ 3490813 w 7611511"/>
                <a:gd name="connsiteY187" fmla="*/ 2957171 h 5744386"/>
                <a:gd name="connsiteX188" fmla="*/ 3502527 w 7611511"/>
                <a:gd name="connsiteY188" fmla="*/ 2923715 h 5744386"/>
                <a:gd name="connsiteX189" fmla="*/ 3517254 w 7611511"/>
                <a:gd name="connsiteY189" fmla="*/ 2890259 h 5744386"/>
                <a:gd name="connsiteX190" fmla="*/ 3589547 w 7611511"/>
                <a:gd name="connsiteY190" fmla="*/ 2777513 h 5744386"/>
                <a:gd name="connsiteX191" fmla="*/ 3619501 w 7611511"/>
                <a:gd name="connsiteY191" fmla="*/ 2744057 h 5744386"/>
                <a:gd name="connsiteX192" fmla="*/ 3631215 w 7611511"/>
                <a:gd name="connsiteY192" fmla="*/ 2731846 h 5744386"/>
                <a:gd name="connsiteX193" fmla="*/ 3634227 w 7611511"/>
                <a:gd name="connsiteY193" fmla="*/ 2728835 h 5744386"/>
                <a:gd name="connsiteX194" fmla="*/ 3643934 w 7611511"/>
                <a:gd name="connsiteY194" fmla="*/ 2720972 h 5744386"/>
                <a:gd name="connsiteX195" fmla="*/ 3658660 w 7611511"/>
                <a:gd name="connsiteY195" fmla="*/ 2708259 h 5744386"/>
                <a:gd name="connsiteX196" fmla="*/ 3667529 w 7611511"/>
                <a:gd name="connsiteY196" fmla="*/ 2700397 h 5744386"/>
                <a:gd name="connsiteX197" fmla="*/ 3678407 w 7611511"/>
                <a:gd name="connsiteY197" fmla="*/ 2693037 h 5744386"/>
                <a:gd name="connsiteX198" fmla="*/ 3702504 w 7611511"/>
                <a:gd name="connsiteY198" fmla="*/ 2676309 h 5744386"/>
                <a:gd name="connsiteX199" fmla="*/ 3730953 w 7611511"/>
                <a:gd name="connsiteY199" fmla="*/ 2659581 h 5744386"/>
                <a:gd name="connsiteX200" fmla="*/ 3746014 w 7611511"/>
                <a:gd name="connsiteY200" fmla="*/ 2650715 h 5744386"/>
                <a:gd name="connsiteX201" fmla="*/ 3762749 w 7611511"/>
                <a:gd name="connsiteY201" fmla="*/ 2643355 h 5744386"/>
                <a:gd name="connsiteX202" fmla="*/ 3796218 w 7611511"/>
                <a:gd name="connsiteY202" fmla="*/ 2628467 h 5744386"/>
                <a:gd name="connsiteX203" fmla="*/ 3925910 w 7611511"/>
                <a:gd name="connsiteY203" fmla="*/ 2595011 h 5744386"/>
                <a:gd name="connsiteX204" fmla="*/ 3971260 w 7611511"/>
                <a:gd name="connsiteY204" fmla="*/ 2591163 h 5744386"/>
                <a:gd name="connsiteX205" fmla="*/ 4001382 w 7611511"/>
                <a:gd name="connsiteY205" fmla="*/ 2589992 h 5744386"/>
                <a:gd name="connsiteX206" fmla="*/ 4702892 w 7611511"/>
                <a:gd name="connsiteY206" fmla="*/ 2562893 h 5744386"/>
                <a:gd name="connsiteX207" fmla="*/ 4812502 w 7611511"/>
                <a:gd name="connsiteY207" fmla="*/ 2558711 h 5744386"/>
                <a:gd name="connsiteX208" fmla="*/ 4838106 w 7611511"/>
                <a:gd name="connsiteY208" fmla="*/ 2557707 h 5744386"/>
                <a:gd name="connsiteX209" fmla="*/ 4876930 w 7611511"/>
                <a:gd name="connsiteY209" fmla="*/ 2554864 h 5744386"/>
                <a:gd name="connsiteX210" fmla="*/ 4961941 w 7611511"/>
                <a:gd name="connsiteY210" fmla="*/ 2547169 h 5744386"/>
                <a:gd name="connsiteX211" fmla="*/ 5051973 w 7611511"/>
                <a:gd name="connsiteY211" fmla="*/ 2531612 h 5744386"/>
                <a:gd name="connsiteX212" fmla="*/ 5098160 w 7611511"/>
                <a:gd name="connsiteY212" fmla="*/ 2522579 h 5744386"/>
                <a:gd name="connsiteX213" fmla="*/ 5144013 w 7611511"/>
                <a:gd name="connsiteY213" fmla="*/ 2509866 h 5744386"/>
                <a:gd name="connsiteX214" fmla="*/ 5234379 w 7611511"/>
                <a:gd name="connsiteY214" fmla="*/ 2482431 h 5744386"/>
                <a:gd name="connsiteX215" fmla="*/ 5319725 w 7611511"/>
                <a:gd name="connsiteY215" fmla="*/ 2448975 h 5744386"/>
                <a:gd name="connsiteX216" fmla="*/ 5397038 w 7611511"/>
                <a:gd name="connsiteY216" fmla="*/ 2412341 h 5744386"/>
                <a:gd name="connsiteX217" fmla="*/ 5464813 w 7611511"/>
                <a:gd name="connsiteY217" fmla="*/ 2376376 h 5744386"/>
                <a:gd name="connsiteX218" fmla="*/ 5561538 w 7611511"/>
                <a:gd name="connsiteY218" fmla="*/ 2314817 h 5744386"/>
                <a:gd name="connsiteX219" fmla="*/ 5596179 w 7611511"/>
                <a:gd name="connsiteY219" fmla="*/ 2288554 h 5744386"/>
                <a:gd name="connsiteX220" fmla="*/ 5630652 w 7611511"/>
                <a:gd name="connsiteY220" fmla="*/ 2261957 h 5744386"/>
                <a:gd name="connsiteX221" fmla="*/ 5669308 w 7611511"/>
                <a:gd name="connsiteY221" fmla="*/ 2230508 h 5744386"/>
                <a:gd name="connsiteX222" fmla="*/ 5716667 w 7611511"/>
                <a:gd name="connsiteY222" fmla="*/ 2186514 h 5744386"/>
                <a:gd name="connsiteX223" fmla="*/ 5827449 w 7611511"/>
                <a:gd name="connsiteY223" fmla="*/ 2068581 h 5744386"/>
                <a:gd name="connsiteX224" fmla="*/ 5882840 w 7611511"/>
                <a:gd name="connsiteY224" fmla="*/ 1995982 h 5744386"/>
                <a:gd name="connsiteX225" fmla="*/ 5910285 w 7611511"/>
                <a:gd name="connsiteY225" fmla="*/ 1957842 h 5744386"/>
                <a:gd name="connsiteX226" fmla="*/ 5935052 w 7611511"/>
                <a:gd name="connsiteY226" fmla="*/ 1917528 h 5744386"/>
                <a:gd name="connsiteX227" fmla="*/ 5959484 w 7611511"/>
                <a:gd name="connsiteY227" fmla="*/ 1876879 h 5744386"/>
                <a:gd name="connsiteX228" fmla="*/ 5982243 w 7611511"/>
                <a:gd name="connsiteY228" fmla="*/ 1835728 h 5744386"/>
                <a:gd name="connsiteX229" fmla="*/ 6021904 w 7611511"/>
                <a:gd name="connsiteY229" fmla="*/ 1753259 h 5744386"/>
                <a:gd name="connsiteX230" fmla="*/ 6038638 w 7611511"/>
                <a:gd name="connsiteY230" fmla="*/ 1712945 h 5744386"/>
                <a:gd name="connsiteX231" fmla="*/ 6053364 w 7611511"/>
                <a:gd name="connsiteY231" fmla="*/ 1673634 h 5744386"/>
                <a:gd name="connsiteX232" fmla="*/ 6066752 w 7611511"/>
                <a:gd name="connsiteY232" fmla="*/ 1636331 h 5744386"/>
                <a:gd name="connsiteX233" fmla="*/ 6078131 w 7611511"/>
                <a:gd name="connsiteY233" fmla="*/ 1601035 h 5744386"/>
                <a:gd name="connsiteX234" fmla="*/ 6107082 w 7611511"/>
                <a:gd name="connsiteY234" fmla="*/ 1489961 h 5744386"/>
                <a:gd name="connsiteX235" fmla="*/ 6114445 w 7611511"/>
                <a:gd name="connsiteY235" fmla="*/ 1446970 h 5744386"/>
                <a:gd name="connsiteX236" fmla="*/ 6121474 w 7611511"/>
                <a:gd name="connsiteY236" fmla="*/ 1403979 h 5744386"/>
                <a:gd name="connsiteX237" fmla="*/ 6128335 w 7611511"/>
                <a:gd name="connsiteY237" fmla="*/ 1353795 h 5744386"/>
                <a:gd name="connsiteX238" fmla="*/ 6132853 w 7611511"/>
                <a:gd name="connsiteY238" fmla="*/ 1289392 h 5744386"/>
                <a:gd name="connsiteX239" fmla="*/ 6135029 w 7611511"/>
                <a:gd name="connsiteY239" fmla="*/ 1252591 h 5744386"/>
                <a:gd name="connsiteX240" fmla="*/ 6136033 w 7611511"/>
                <a:gd name="connsiteY240" fmla="*/ 1233186 h 5744386"/>
                <a:gd name="connsiteX241" fmla="*/ 6136033 w 7611511"/>
                <a:gd name="connsiteY241" fmla="*/ 1218131 h 5744386"/>
                <a:gd name="connsiteX242" fmla="*/ 6136870 w 7611511"/>
                <a:gd name="connsiteY242" fmla="*/ 1158747 h 5744386"/>
                <a:gd name="connsiteX243" fmla="*/ 6138710 w 7611511"/>
                <a:gd name="connsiteY243" fmla="*/ 1029941 h 5744386"/>
                <a:gd name="connsiteX244" fmla="*/ 6142392 w 7611511"/>
                <a:gd name="connsiteY244" fmla="*/ 788724 h 5744386"/>
                <a:gd name="connsiteX245" fmla="*/ 6142392 w 7611511"/>
                <a:gd name="connsiteY245" fmla="*/ 776680 h 5744386"/>
                <a:gd name="connsiteX246" fmla="*/ 6142392 w 7611511"/>
                <a:gd name="connsiteY246" fmla="*/ 766476 h 5744386"/>
                <a:gd name="connsiteX247" fmla="*/ 6143396 w 7611511"/>
                <a:gd name="connsiteY247" fmla="*/ 754599 h 5744386"/>
                <a:gd name="connsiteX248" fmla="*/ 6144735 w 7611511"/>
                <a:gd name="connsiteY248" fmla="*/ 735195 h 5744386"/>
                <a:gd name="connsiteX249" fmla="*/ 6145571 w 7611511"/>
                <a:gd name="connsiteY249" fmla="*/ 718467 h 5744386"/>
                <a:gd name="connsiteX250" fmla="*/ 6148416 w 7611511"/>
                <a:gd name="connsiteY250" fmla="*/ 701739 h 5744386"/>
                <a:gd name="connsiteX251" fmla="*/ 6156449 w 7611511"/>
                <a:gd name="connsiteY251" fmla="*/ 658246 h 5744386"/>
                <a:gd name="connsiteX252" fmla="*/ 6163142 w 7611511"/>
                <a:gd name="connsiteY252" fmla="*/ 629641 h 5744386"/>
                <a:gd name="connsiteX253" fmla="*/ 6174020 w 7611511"/>
                <a:gd name="connsiteY253" fmla="*/ 598527 h 5744386"/>
                <a:gd name="connsiteX254" fmla="*/ 6179710 w 7611511"/>
                <a:gd name="connsiteY254" fmla="*/ 581799 h 5744386"/>
                <a:gd name="connsiteX255" fmla="*/ 6187240 w 7611511"/>
                <a:gd name="connsiteY255" fmla="*/ 565071 h 5744386"/>
                <a:gd name="connsiteX256" fmla="*/ 6202971 w 7611511"/>
                <a:gd name="connsiteY256" fmla="*/ 531615 h 5744386"/>
                <a:gd name="connsiteX257" fmla="*/ 6280284 w 7611511"/>
                <a:gd name="connsiteY257" fmla="*/ 421880 h 5744386"/>
                <a:gd name="connsiteX258" fmla="*/ 6297018 w 7611511"/>
                <a:gd name="connsiteY258" fmla="*/ 403981 h 5744386"/>
                <a:gd name="connsiteX259" fmla="*/ 6304047 w 7611511"/>
                <a:gd name="connsiteY259" fmla="*/ 396118 h 5744386"/>
                <a:gd name="connsiteX260" fmla="*/ 6310908 w 7611511"/>
                <a:gd name="connsiteY260" fmla="*/ 390431 h 5744386"/>
                <a:gd name="connsiteX261" fmla="*/ 6323793 w 7611511"/>
                <a:gd name="connsiteY261" fmla="*/ 379558 h 5744386"/>
                <a:gd name="connsiteX262" fmla="*/ 6336344 w 7611511"/>
                <a:gd name="connsiteY262" fmla="*/ 368350 h 5744386"/>
                <a:gd name="connsiteX263" fmla="*/ 6371989 w 7611511"/>
                <a:gd name="connsiteY263" fmla="*/ 342087 h 5744386"/>
                <a:gd name="connsiteX264" fmla="*/ 6397258 w 7611511"/>
                <a:gd name="connsiteY264" fmla="*/ 326697 h 5744386"/>
                <a:gd name="connsiteX265" fmla="*/ 6426041 w 7611511"/>
                <a:gd name="connsiteY265" fmla="*/ 309969 h 5744386"/>
                <a:gd name="connsiteX266" fmla="*/ 6457669 w 7611511"/>
                <a:gd name="connsiteY266" fmla="*/ 294412 h 5744386"/>
                <a:gd name="connsiteX267" fmla="*/ 6491138 w 7611511"/>
                <a:gd name="connsiteY267" fmla="*/ 281866 h 5744386"/>
                <a:gd name="connsiteX268" fmla="*/ 6499673 w 7611511"/>
                <a:gd name="connsiteY268" fmla="*/ 278353 h 5744386"/>
                <a:gd name="connsiteX269" fmla="*/ 6508542 w 7611511"/>
                <a:gd name="connsiteY269" fmla="*/ 276179 h 5744386"/>
                <a:gd name="connsiteX270" fmla="*/ 6526113 w 7611511"/>
                <a:gd name="connsiteY270" fmla="*/ 271495 h 5744386"/>
                <a:gd name="connsiteX271" fmla="*/ 6542848 w 7611511"/>
                <a:gd name="connsiteY271" fmla="*/ 266309 h 5744386"/>
                <a:gd name="connsiteX272" fmla="*/ 6559582 w 7611511"/>
                <a:gd name="connsiteY272" fmla="*/ 263298 h 5744386"/>
                <a:gd name="connsiteX273" fmla="*/ 6593051 w 7611511"/>
                <a:gd name="connsiteY273" fmla="*/ 256942 h 5744386"/>
                <a:gd name="connsiteX274" fmla="*/ 6645598 w 7611511"/>
                <a:gd name="connsiteY274" fmla="*/ 249916 h 5744386"/>
                <a:gd name="connsiteX275" fmla="*/ 6754372 w 7611511"/>
                <a:gd name="connsiteY275" fmla="*/ 235195 h 5744386"/>
                <a:gd name="connsiteX276" fmla="*/ 7450191 w 7611511"/>
                <a:gd name="connsiteY276" fmla="*/ 141686 h 5744386"/>
                <a:gd name="connsiteX277" fmla="*/ 7611512 w 7611511"/>
                <a:gd name="connsiteY277" fmla="*/ 120107 h 5744386"/>
                <a:gd name="connsiteX278" fmla="*/ 7611512 w 7611511"/>
                <a:gd name="connsiteY278" fmla="*/ 0 h 574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Lst>
              <a:rect l="l" t="t" r="r" b="b"/>
              <a:pathLst>
                <a:path w="7611511" h="5744386">
                  <a:moveTo>
                    <a:pt x="7436470" y="24590"/>
                  </a:moveTo>
                  <a:lnTo>
                    <a:pt x="6740649" y="118267"/>
                  </a:lnTo>
                  <a:lnTo>
                    <a:pt x="6631875" y="132820"/>
                  </a:lnTo>
                  <a:lnTo>
                    <a:pt x="6579329" y="139846"/>
                  </a:lnTo>
                  <a:cubicBezTo>
                    <a:pt x="6566276" y="142522"/>
                    <a:pt x="6552889" y="145032"/>
                    <a:pt x="6538832" y="147373"/>
                  </a:cubicBezTo>
                  <a:cubicBezTo>
                    <a:pt x="6531970" y="148879"/>
                    <a:pt x="6524775" y="149381"/>
                    <a:pt x="6517579" y="151388"/>
                  </a:cubicBezTo>
                  <a:lnTo>
                    <a:pt x="6496493" y="157410"/>
                  </a:lnTo>
                  <a:lnTo>
                    <a:pt x="6474739" y="163432"/>
                  </a:lnTo>
                  <a:lnTo>
                    <a:pt x="6463861" y="166276"/>
                  </a:lnTo>
                  <a:lnTo>
                    <a:pt x="6453319" y="170458"/>
                  </a:lnTo>
                  <a:cubicBezTo>
                    <a:pt x="6401090" y="188650"/>
                    <a:pt x="6351389" y="213380"/>
                    <a:pt x="6305385" y="244061"/>
                  </a:cubicBezTo>
                  <a:cubicBezTo>
                    <a:pt x="6287480" y="257778"/>
                    <a:pt x="6271916" y="267982"/>
                    <a:pt x="6261374" y="276513"/>
                  </a:cubicBezTo>
                  <a:lnTo>
                    <a:pt x="6245811" y="290230"/>
                  </a:lnTo>
                  <a:lnTo>
                    <a:pt x="6230080" y="303780"/>
                  </a:lnTo>
                  <a:cubicBezTo>
                    <a:pt x="6227570" y="305955"/>
                    <a:pt x="6224558" y="308129"/>
                    <a:pt x="6221713" y="310973"/>
                  </a:cubicBezTo>
                  <a:lnTo>
                    <a:pt x="6212844" y="320341"/>
                  </a:lnTo>
                  <a:lnTo>
                    <a:pt x="6190587" y="342422"/>
                  </a:lnTo>
                  <a:cubicBezTo>
                    <a:pt x="6153001" y="383156"/>
                    <a:pt x="6120922" y="428656"/>
                    <a:pt x="6095200" y="477751"/>
                  </a:cubicBezTo>
                  <a:cubicBezTo>
                    <a:pt x="6087787" y="490774"/>
                    <a:pt x="6081311" y="504302"/>
                    <a:pt x="6075789" y="518233"/>
                  </a:cubicBezTo>
                  <a:lnTo>
                    <a:pt x="6066585" y="538306"/>
                  </a:lnTo>
                  <a:cubicBezTo>
                    <a:pt x="6063572" y="544997"/>
                    <a:pt x="6061899" y="552023"/>
                    <a:pt x="6059389" y="558547"/>
                  </a:cubicBezTo>
                  <a:cubicBezTo>
                    <a:pt x="6054871" y="571930"/>
                    <a:pt x="6050352" y="584810"/>
                    <a:pt x="6046168" y="597021"/>
                  </a:cubicBezTo>
                  <a:cubicBezTo>
                    <a:pt x="6041985" y="609233"/>
                    <a:pt x="6040311" y="621612"/>
                    <a:pt x="6037634" y="632485"/>
                  </a:cubicBezTo>
                  <a:cubicBezTo>
                    <a:pt x="6033166" y="650150"/>
                    <a:pt x="6029869" y="668087"/>
                    <a:pt x="6027760" y="686182"/>
                  </a:cubicBezTo>
                  <a:lnTo>
                    <a:pt x="6024414" y="706590"/>
                  </a:lnTo>
                  <a:cubicBezTo>
                    <a:pt x="6024196" y="708423"/>
                    <a:pt x="6024196" y="710277"/>
                    <a:pt x="6024414" y="712110"/>
                  </a:cubicBezTo>
                  <a:cubicBezTo>
                    <a:pt x="6024414" y="715623"/>
                    <a:pt x="6024414" y="720809"/>
                    <a:pt x="6023577" y="727500"/>
                  </a:cubicBezTo>
                  <a:cubicBezTo>
                    <a:pt x="6022740" y="734191"/>
                    <a:pt x="6023577" y="742053"/>
                    <a:pt x="6022238" y="751253"/>
                  </a:cubicBezTo>
                  <a:cubicBezTo>
                    <a:pt x="6022238" y="755937"/>
                    <a:pt x="6021402" y="760788"/>
                    <a:pt x="6021067" y="765974"/>
                  </a:cubicBezTo>
                  <a:cubicBezTo>
                    <a:pt x="6020732" y="771160"/>
                    <a:pt x="6021067" y="780862"/>
                    <a:pt x="6021067" y="788557"/>
                  </a:cubicBezTo>
                  <a:cubicBezTo>
                    <a:pt x="6020230" y="854465"/>
                    <a:pt x="6018891" y="942120"/>
                    <a:pt x="6017553" y="1029774"/>
                  </a:cubicBezTo>
                  <a:cubicBezTo>
                    <a:pt x="6017553" y="1073769"/>
                    <a:pt x="6016214" y="1117596"/>
                    <a:pt x="6015712" y="1158747"/>
                  </a:cubicBezTo>
                  <a:cubicBezTo>
                    <a:pt x="6015712" y="1179155"/>
                    <a:pt x="6015712" y="1199061"/>
                    <a:pt x="6015712" y="1217964"/>
                  </a:cubicBezTo>
                  <a:cubicBezTo>
                    <a:pt x="6015712" y="1222982"/>
                    <a:pt x="6015712" y="1226495"/>
                    <a:pt x="6015712" y="1232685"/>
                  </a:cubicBezTo>
                  <a:cubicBezTo>
                    <a:pt x="6015712" y="1238874"/>
                    <a:pt x="6015712" y="1244561"/>
                    <a:pt x="6014875" y="1250416"/>
                  </a:cubicBezTo>
                  <a:cubicBezTo>
                    <a:pt x="6014875" y="1261958"/>
                    <a:pt x="6013537" y="1273166"/>
                    <a:pt x="6012867" y="1283872"/>
                  </a:cubicBezTo>
                  <a:cubicBezTo>
                    <a:pt x="6011361" y="1305284"/>
                    <a:pt x="6010022" y="1325023"/>
                    <a:pt x="6008851" y="1342420"/>
                  </a:cubicBezTo>
                  <a:cubicBezTo>
                    <a:pt x="6007679" y="1359817"/>
                    <a:pt x="6004165" y="1375876"/>
                    <a:pt x="6002492" y="1387418"/>
                  </a:cubicBezTo>
                  <a:cubicBezTo>
                    <a:pt x="5998475" y="1412343"/>
                    <a:pt x="5996133" y="1426562"/>
                    <a:pt x="5996133" y="1426562"/>
                  </a:cubicBezTo>
                  <a:lnTo>
                    <a:pt x="5989439" y="1465538"/>
                  </a:lnTo>
                  <a:cubicBezTo>
                    <a:pt x="5983582" y="1489961"/>
                    <a:pt x="5974545" y="1524922"/>
                    <a:pt x="5963166" y="1565906"/>
                  </a:cubicBezTo>
                  <a:cubicBezTo>
                    <a:pt x="5960387" y="1576829"/>
                    <a:pt x="5956923" y="1587552"/>
                    <a:pt x="5952790" y="1598023"/>
                  </a:cubicBezTo>
                  <a:cubicBezTo>
                    <a:pt x="5948941" y="1608897"/>
                    <a:pt x="5944758" y="1620272"/>
                    <a:pt x="5940574" y="1631479"/>
                  </a:cubicBezTo>
                  <a:lnTo>
                    <a:pt x="5927187" y="1667277"/>
                  </a:lnTo>
                  <a:cubicBezTo>
                    <a:pt x="5922785" y="1679756"/>
                    <a:pt x="5917698" y="1691985"/>
                    <a:pt x="5911958" y="1703912"/>
                  </a:cubicBezTo>
                  <a:cubicBezTo>
                    <a:pt x="5900244" y="1728167"/>
                    <a:pt x="5888195" y="1754095"/>
                    <a:pt x="5875812" y="1778853"/>
                  </a:cubicBezTo>
                  <a:cubicBezTo>
                    <a:pt x="5869553" y="1791700"/>
                    <a:pt x="5862625" y="1804196"/>
                    <a:pt x="5855061" y="1816324"/>
                  </a:cubicBezTo>
                  <a:lnTo>
                    <a:pt x="5832971" y="1853292"/>
                  </a:lnTo>
                  <a:lnTo>
                    <a:pt x="5810380" y="1890094"/>
                  </a:lnTo>
                  <a:lnTo>
                    <a:pt x="5785278" y="1924554"/>
                  </a:lnTo>
                  <a:cubicBezTo>
                    <a:pt x="5768543" y="1947304"/>
                    <a:pt x="5752646" y="1970388"/>
                    <a:pt x="5735075" y="1991465"/>
                  </a:cubicBezTo>
                  <a:cubicBezTo>
                    <a:pt x="5703714" y="2029120"/>
                    <a:pt x="5670195" y="2064918"/>
                    <a:pt x="5634668" y="2098692"/>
                  </a:cubicBezTo>
                  <a:cubicBezTo>
                    <a:pt x="5617933" y="2113245"/>
                    <a:pt x="5604211" y="2126795"/>
                    <a:pt x="5591493" y="2138672"/>
                  </a:cubicBezTo>
                  <a:cubicBezTo>
                    <a:pt x="5578775" y="2150548"/>
                    <a:pt x="5565889" y="2159247"/>
                    <a:pt x="5556183" y="2167276"/>
                  </a:cubicBezTo>
                  <a:lnTo>
                    <a:pt x="5525057" y="2191532"/>
                  </a:lnTo>
                  <a:lnTo>
                    <a:pt x="5491421" y="2215955"/>
                  </a:lnTo>
                  <a:cubicBezTo>
                    <a:pt x="5470335" y="2229672"/>
                    <a:pt x="5440046" y="2249411"/>
                    <a:pt x="5403397" y="2271826"/>
                  </a:cubicBezTo>
                  <a:cubicBezTo>
                    <a:pt x="5384989" y="2283034"/>
                    <a:pt x="5363736" y="2293071"/>
                    <a:pt x="5341814" y="2305282"/>
                  </a:cubicBezTo>
                  <a:cubicBezTo>
                    <a:pt x="5318988" y="2317661"/>
                    <a:pt x="5295527" y="2328818"/>
                    <a:pt x="5271529" y="2338738"/>
                  </a:cubicBezTo>
                  <a:lnTo>
                    <a:pt x="5194049" y="2369183"/>
                  </a:lnTo>
                  <a:cubicBezTo>
                    <a:pt x="5167441" y="2378885"/>
                    <a:pt x="5139327" y="2385911"/>
                    <a:pt x="5111715" y="2394275"/>
                  </a:cubicBezTo>
                  <a:cubicBezTo>
                    <a:pt x="5097826" y="2398123"/>
                    <a:pt x="5084103" y="2402137"/>
                    <a:pt x="5070213" y="2405817"/>
                  </a:cubicBezTo>
                  <a:lnTo>
                    <a:pt x="5028210" y="2413847"/>
                  </a:lnTo>
                  <a:cubicBezTo>
                    <a:pt x="5000263" y="2418865"/>
                    <a:pt x="4972986" y="2424887"/>
                    <a:pt x="4946211" y="2428065"/>
                  </a:cubicBezTo>
                  <a:lnTo>
                    <a:pt x="4868563" y="2433419"/>
                  </a:lnTo>
                  <a:lnTo>
                    <a:pt x="4833086" y="2436095"/>
                  </a:lnTo>
                  <a:lnTo>
                    <a:pt x="4807482" y="2437099"/>
                  </a:lnTo>
                  <a:lnTo>
                    <a:pt x="4697871" y="2441448"/>
                  </a:lnTo>
                  <a:lnTo>
                    <a:pt x="3996362" y="2468380"/>
                  </a:lnTo>
                  <a:lnTo>
                    <a:pt x="3966072" y="2469551"/>
                  </a:lnTo>
                  <a:cubicBezTo>
                    <a:pt x="3951681" y="2470889"/>
                    <a:pt x="3933775" y="2472729"/>
                    <a:pt x="3910848" y="2474235"/>
                  </a:cubicBezTo>
                  <a:cubicBezTo>
                    <a:pt x="3855943" y="2481177"/>
                    <a:pt x="3802141" y="2494994"/>
                    <a:pt x="3750700" y="2515386"/>
                  </a:cubicBezTo>
                  <a:cubicBezTo>
                    <a:pt x="3736642" y="2520621"/>
                    <a:pt x="3722954" y="2526777"/>
                    <a:pt x="3709700" y="2533786"/>
                  </a:cubicBezTo>
                  <a:lnTo>
                    <a:pt x="3689619" y="2542987"/>
                  </a:lnTo>
                  <a:cubicBezTo>
                    <a:pt x="3683260" y="2546332"/>
                    <a:pt x="3677235" y="2550514"/>
                    <a:pt x="3671043" y="2554027"/>
                  </a:cubicBezTo>
                  <a:cubicBezTo>
                    <a:pt x="3658995" y="2561387"/>
                    <a:pt x="3646778" y="2567577"/>
                    <a:pt x="3636068" y="2574770"/>
                  </a:cubicBezTo>
                  <a:lnTo>
                    <a:pt x="3606281" y="2596182"/>
                  </a:lnTo>
                  <a:lnTo>
                    <a:pt x="3592893" y="2605382"/>
                  </a:lnTo>
                  <a:lnTo>
                    <a:pt x="3581848" y="2615084"/>
                  </a:lnTo>
                  <a:lnTo>
                    <a:pt x="3563775" y="2630641"/>
                  </a:lnTo>
                  <a:lnTo>
                    <a:pt x="3551894" y="2640343"/>
                  </a:lnTo>
                  <a:cubicBezTo>
                    <a:pt x="3550505" y="2641515"/>
                    <a:pt x="3549216" y="2642803"/>
                    <a:pt x="3548045" y="2644191"/>
                  </a:cubicBezTo>
                  <a:cubicBezTo>
                    <a:pt x="3548045" y="2644191"/>
                    <a:pt x="3542690" y="2649544"/>
                    <a:pt x="3533653" y="2659079"/>
                  </a:cubicBezTo>
                  <a:cubicBezTo>
                    <a:pt x="3520349" y="2671642"/>
                    <a:pt x="3507983" y="2685175"/>
                    <a:pt x="3496670" y="2699561"/>
                  </a:cubicBezTo>
                  <a:cubicBezTo>
                    <a:pt x="3460657" y="2741581"/>
                    <a:pt x="3430586" y="2788369"/>
                    <a:pt x="3407308" y="2838570"/>
                  </a:cubicBezTo>
                  <a:cubicBezTo>
                    <a:pt x="3401618" y="2852622"/>
                    <a:pt x="3393920" y="2865669"/>
                    <a:pt x="3389235" y="2879721"/>
                  </a:cubicBezTo>
                  <a:cubicBezTo>
                    <a:pt x="3384549" y="2893772"/>
                    <a:pt x="3379696" y="2907489"/>
                    <a:pt x="3374843" y="2920872"/>
                  </a:cubicBezTo>
                  <a:cubicBezTo>
                    <a:pt x="3369990" y="2934254"/>
                    <a:pt x="3367982" y="2947804"/>
                    <a:pt x="3364468" y="2960183"/>
                  </a:cubicBezTo>
                  <a:cubicBezTo>
                    <a:pt x="3360920" y="2971892"/>
                    <a:pt x="3358293" y="2983853"/>
                    <a:pt x="3356602" y="2995980"/>
                  </a:cubicBezTo>
                  <a:cubicBezTo>
                    <a:pt x="3354929" y="3007188"/>
                    <a:pt x="3353256" y="3017392"/>
                    <a:pt x="3351750" y="3026593"/>
                  </a:cubicBezTo>
                  <a:cubicBezTo>
                    <a:pt x="3351750" y="3031109"/>
                    <a:pt x="3350243" y="3035291"/>
                    <a:pt x="3349574" y="3039306"/>
                  </a:cubicBezTo>
                  <a:cubicBezTo>
                    <a:pt x="3349139" y="3041681"/>
                    <a:pt x="3348871" y="3044090"/>
                    <a:pt x="3348737" y="3046499"/>
                  </a:cubicBezTo>
                  <a:cubicBezTo>
                    <a:pt x="3348737" y="3049008"/>
                    <a:pt x="3348737" y="3051517"/>
                    <a:pt x="3348737" y="3054026"/>
                  </a:cubicBezTo>
                  <a:cubicBezTo>
                    <a:pt x="3346562" y="3073096"/>
                    <a:pt x="3345390" y="3083969"/>
                    <a:pt x="3345390" y="3083969"/>
                  </a:cubicBezTo>
                  <a:cubicBezTo>
                    <a:pt x="3345390" y="3083969"/>
                    <a:pt x="3325979" y="3258777"/>
                    <a:pt x="3306399" y="3433417"/>
                  </a:cubicBezTo>
                  <a:cubicBezTo>
                    <a:pt x="3293865" y="3538268"/>
                    <a:pt x="3268345" y="3641145"/>
                    <a:pt x="3230425" y="3739706"/>
                  </a:cubicBezTo>
                  <a:cubicBezTo>
                    <a:pt x="3213690" y="3779519"/>
                    <a:pt x="3200804" y="3813309"/>
                    <a:pt x="3188421" y="3835223"/>
                  </a:cubicBezTo>
                  <a:cubicBezTo>
                    <a:pt x="3176037" y="3857136"/>
                    <a:pt x="3170180" y="3870351"/>
                    <a:pt x="3170180" y="3870351"/>
                  </a:cubicBezTo>
                  <a:cubicBezTo>
                    <a:pt x="3170180" y="3870351"/>
                    <a:pt x="3163821" y="3883399"/>
                    <a:pt x="3151605" y="3905313"/>
                  </a:cubicBezTo>
                  <a:cubicBezTo>
                    <a:pt x="3139389" y="3927226"/>
                    <a:pt x="3119977" y="3957671"/>
                    <a:pt x="3095712" y="3993302"/>
                  </a:cubicBezTo>
                  <a:cubicBezTo>
                    <a:pt x="3035234" y="4079970"/>
                    <a:pt x="2964062" y="4158658"/>
                    <a:pt x="2883853" y="4227494"/>
                  </a:cubicBezTo>
                  <a:cubicBezTo>
                    <a:pt x="2840946" y="4263844"/>
                    <a:pt x="2795730" y="4297367"/>
                    <a:pt x="2748471" y="4327862"/>
                  </a:cubicBezTo>
                  <a:lnTo>
                    <a:pt x="2681533" y="4367507"/>
                  </a:lnTo>
                  <a:cubicBezTo>
                    <a:pt x="2660281" y="4380053"/>
                    <a:pt x="2638693" y="4389421"/>
                    <a:pt x="2619449" y="4399290"/>
                  </a:cubicBezTo>
                  <a:cubicBezTo>
                    <a:pt x="2588222" y="4414680"/>
                    <a:pt x="2556226" y="4428413"/>
                    <a:pt x="2523560" y="4440441"/>
                  </a:cubicBezTo>
                  <a:lnTo>
                    <a:pt x="2496283" y="4450979"/>
                  </a:lnTo>
                  <a:cubicBezTo>
                    <a:pt x="2490091" y="4453489"/>
                    <a:pt x="2486577" y="4454493"/>
                    <a:pt x="2486577" y="4454493"/>
                  </a:cubicBezTo>
                  <a:lnTo>
                    <a:pt x="2448757" y="4466202"/>
                  </a:lnTo>
                  <a:cubicBezTo>
                    <a:pt x="2415807" y="4476807"/>
                    <a:pt x="2382271" y="4485573"/>
                    <a:pt x="2348350" y="4492465"/>
                  </a:cubicBezTo>
                  <a:lnTo>
                    <a:pt x="2314881" y="4499491"/>
                  </a:lnTo>
                  <a:lnTo>
                    <a:pt x="2298146" y="4503004"/>
                  </a:lnTo>
                  <a:cubicBezTo>
                    <a:pt x="2291788" y="4504342"/>
                    <a:pt x="2288608" y="4504677"/>
                    <a:pt x="2283420" y="4505680"/>
                  </a:cubicBezTo>
                  <a:lnTo>
                    <a:pt x="2225017" y="4515550"/>
                  </a:lnTo>
                  <a:lnTo>
                    <a:pt x="2098002" y="4537296"/>
                  </a:lnTo>
                  <a:lnTo>
                    <a:pt x="1750929" y="4596346"/>
                  </a:lnTo>
                  <a:lnTo>
                    <a:pt x="1058791" y="4714278"/>
                  </a:lnTo>
                  <a:lnTo>
                    <a:pt x="712722" y="4773328"/>
                  </a:lnTo>
                  <a:lnTo>
                    <a:pt x="648127" y="4784201"/>
                  </a:lnTo>
                  <a:lnTo>
                    <a:pt x="616833" y="4789554"/>
                  </a:lnTo>
                  <a:lnTo>
                    <a:pt x="595748" y="4794238"/>
                  </a:lnTo>
                  <a:cubicBezTo>
                    <a:pt x="570433" y="4799440"/>
                    <a:pt x="545409" y="4805981"/>
                    <a:pt x="520777" y="4813809"/>
                  </a:cubicBezTo>
                  <a:cubicBezTo>
                    <a:pt x="499859" y="4822341"/>
                    <a:pt x="481786" y="4827694"/>
                    <a:pt x="470574" y="4833549"/>
                  </a:cubicBezTo>
                  <a:lnTo>
                    <a:pt x="450660" y="4842247"/>
                  </a:lnTo>
                  <a:lnTo>
                    <a:pt x="431750" y="4850778"/>
                  </a:lnTo>
                  <a:cubicBezTo>
                    <a:pt x="420538" y="4857804"/>
                    <a:pt x="403468" y="4865833"/>
                    <a:pt x="384391" y="4878045"/>
                  </a:cubicBezTo>
                  <a:cubicBezTo>
                    <a:pt x="337297" y="4907369"/>
                    <a:pt x="294256" y="4942749"/>
                    <a:pt x="256372" y="4983264"/>
                  </a:cubicBezTo>
                  <a:cubicBezTo>
                    <a:pt x="218591" y="5023679"/>
                    <a:pt x="185987" y="5068626"/>
                    <a:pt x="159312" y="5117087"/>
                  </a:cubicBezTo>
                  <a:cubicBezTo>
                    <a:pt x="149272" y="5137329"/>
                    <a:pt x="139733" y="5153554"/>
                    <a:pt x="135382" y="5166100"/>
                  </a:cubicBezTo>
                  <a:cubicBezTo>
                    <a:pt x="131031" y="5178646"/>
                    <a:pt x="127349" y="5185338"/>
                    <a:pt x="127349" y="5185338"/>
                  </a:cubicBezTo>
                  <a:lnTo>
                    <a:pt x="125341" y="5190189"/>
                  </a:lnTo>
                  <a:cubicBezTo>
                    <a:pt x="123132" y="5194822"/>
                    <a:pt x="121340" y="5199624"/>
                    <a:pt x="119986" y="5204575"/>
                  </a:cubicBezTo>
                  <a:lnTo>
                    <a:pt x="112958" y="5226990"/>
                  </a:lnTo>
                  <a:cubicBezTo>
                    <a:pt x="109360" y="5236642"/>
                    <a:pt x="106451" y="5246529"/>
                    <a:pt x="104256" y="5256599"/>
                  </a:cubicBezTo>
                  <a:cubicBezTo>
                    <a:pt x="101411" y="5267807"/>
                    <a:pt x="98231" y="5279851"/>
                    <a:pt x="95052" y="5292731"/>
                  </a:cubicBezTo>
                  <a:cubicBezTo>
                    <a:pt x="91203" y="5311132"/>
                    <a:pt x="87019" y="5330537"/>
                    <a:pt x="82836" y="5350777"/>
                  </a:cubicBezTo>
                  <a:cubicBezTo>
                    <a:pt x="74468" y="5390924"/>
                    <a:pt x="66101" y="5434417"/>
                    <a:pt x="56395" y="5476739"/>
                  </a:cubicBezTo>
                  <a:lnTo>
                    <a:pt x="0" y="5744386"/>
                  </a:lnTo>
                  <a:lnTo>
                    <a:pt x="124672" y="5744386"/>
                  </a:lnTo>
                  <a:cubicBezTo>
                    <a:pt x="138394" y="5679315"/>
                    <a:pt x="157137" y="5590656"/>
                    <a:pt x="174875" y="5501664"/>
                  </a:cubicBezTo>
                  <a:cubicBezTo>
                    <a:pt x="183912" y="5458840"/>
                    <a:pt x="192949" y="5415849"/>
                    <a:pt x="201483" y="5375702"/>
                  </a:cubicBezTo>
                  <a:cubicBezTo>
                    <a:pt x="205667" y="5355461"/>
                    <a:pt x="209850" y="5336057"/>
                    <a:pt x="213699" y="5317656"/>
                  </a:cubicBezTo>
                  <a:cubicBezTo>
                    <a:pt x="216712" y="5305946"/>
                    <a:pt x="219054" y="5297415"/>
                    <a:pt x="221230" y="5288047"/>
                  </a:cubicBezTo>
                  <a:cubicBezTo>
                    <a:pt x="222885" y="5279868"/>
                    <a:pt x="225293" y="5271855"/>
                    <a:pt x="228426" y="5264126"/>
                  </a:cubicBezTo>
                  <a:cubicBezTo>
                    <a:pt x="230601" y="5256934"/>
                    <a:pt x="232777" y="5250911"/>
                    <a:pt x="234283" y="5245726"/>
                  </a:cubicBezTo>
                  <a:cubicBezTo>
                    <a:pt x="235943" y="5240389"/>
                    <a:pt x="238013" y="5235187"/>
                    <a:pt x="240474" y="5230169"/>
                  </a:cubicBezTo>
                  <a:lnTo>
                    <a:pt x="247001" y="5214612"/>
                  </a:lnTo>
                  <a:cubicBezTo>
                    <a:pt x="252876" y="5201246"/>
                    <a:pt x="259411" y="5188181"/>
                    <a:pt x="266580" y="5175468"/>
                  </a:cubicBezTo>
                  <a:cubicBezTo>
                    <a:pt x="288288" y="5136224"/>
                    <a:pt x="314700" y="5099758"/>
                    <a:pt x="345232" y="5066904"/>
                  </a:cubicBezTo>
                  <a:cubicBezTo>
                    <a:pt x="375908" y="5034067"/>
                    <a:pt x="410795" y="5005445"/>
                    <a:pt x="448986" y="4981758"/>
                  </a:cubicBezTo>
                  <a:cubicBezTo>
                    <a:pt x="464382" y="4971889"/>
                    <a:pt x="478439" y="4965030"/>
                    <a:pt x="487308" y="4959677"/>
                  </a:cubicBezTo>
                  <a:lnTo>
                    <a:pt x="502704" y="4952652"/>
                  </a:lnTo>
                  <a:lnTo>
                    <a:pt x="517932" y="4945459"/>
                  </a:lnTo>
                  <a:cubicBezTo>
                    <a:pt x="527304" y="4940608"/>
                    <a:pt x="542197" y="4936760"/>
                    <a:pt x="559099" y="4928731"/>
                  </a:cubicBezTo>
                  <a:cubicBezTo>
                    <a:pt x="576838" y="4924381"/>
                    <a:pt x="596919" y="4916687"/>
                    <a:pt x="619845" y="4913006"/>
                  </a:cubicBezTo>
                  <a:lnTo>
                    <a:pt x="636580" y="4909159"/>
                  </a:lnTo>
                  <a:lnTo>
                    <a:pt x="667873" y="4903806"/>
                  </a:lnTo>
                  <a:lnTo>
                    <a:pt x="732468" y="4892933"/>
                  </a:lnTo>
                  <a:lnTo>
                    <a:pt x="1078537" y="4833883"/>
                  </a:lnTo>
                  <a:lnTo>
                    <a:pt x="1770508" y="4715951"/>
                  </a:lnTo>
                  <a:lnTo>
                    <a:pt x="2117414" y="4658239"/>
                  </a:lnTo>
                  <a:lnTo>
                    <a:pt x="2244429" y="4636493"/>
                  </a:lnTo>
                  <a:lnTo>
                    <a:pt x="2303000" y="4626623"/>
                  </a:lnTo>
                  <a:lnTo>
                    <a:pt x="2309861" y="4625453"/>
                  </a:lnTo>
                  <a:lnTo>
                    <a:pt x="2318061" y="4623947"/>
                  </a:lnTo>
                  <a:lnTo>
                    <a:pt x="2337138" y="4619932"/>
                  </a:lnTo>
                  <a:lnTo>
                    <a:pt x="2373284" y="4612405"/>
                  </a:lnTo>
                  <a:cubicBezTo>
                    <a:pt x="2410770" y="4604776"/>
                    <a:pt x="2447803" y="4595124"/>
                    <a:pt x="2484234" y="4583465"/>
                  </a:cubicBezTo>
                  <a:lnTo>
                    <a:pt x="2525735" y="4570585"/>
                  </a:lnTo>
                  <a:cubicBezTo>
                    <a:pt x="2525735" y="4570585"/>
                    <a:pt x="2529584" y="4569414"/>
                    <a:pt x="2536446" y="4566737"/>
                  </a:cubicBezTo>
                  <a:lnTo>
                    <a:pt x="2566400" y="4555195"/>
                  </a:lnTo>
                  <a:cubicBezTo>
                    <a:pt x="2602313" y="4541946"/>
                    <a:pt x="2637505" y="4526824"/>
                    <a:pt x="2671827" y="4509862"/>
                  </a:cubicBezTo>
                  <a:cubicBezTo>
                    <a:pt x="2693080" y="4499156"/>
                    <a:pt x="2716676" y="4488617"/>
                    <a:pt x="2740272" y="4475068"/>
                  </a:cubicBezTo>
                  <a:cubicBezTo>
                    <a:pt x="2763867" y="4461518"/>
                    <a:pt x="2788467" y="4446630"/>
                    <a:pt x="2813736" y="4431240"/>
                  </a:cubicBezTo>
                  <a:cubicBezTo>
                    <a:pt x="2865780" y="4397601"/>
                    <a:pt x="2915532" y="4360548"/>
                    <a:pt x="2962673" y="4320334"/>
                  </a:cubicBezTo>
                  <a:cubicBezTo>
                    <a:pt x="3050680" y="4244640"/>
                    <a:pt x="3128779" y="4158140"/>
                    <a:pt x="3195115" y="4062891"/>
                  </a:cubicBezTo>
                  <a:cubicBezTo>
                    <a:pt x="3221890" y="4023747"/>
                    <a:pt x="3241971" y="3989455"/>
                    <a:pt x="3256530" y="3966035"/>
                  </a:cubicBezTo>
                  <a:cubicBezTo>
                    <a:pt x="3271089" y="3942616"/>
                    <a:pt x="3277114" y="3927728"/>
                    <a:pt x="3277114" y="3927728"/>
                  </a:cubicBezTo>
                  <a:lnTo>
                    <a:pt x="3297195" y="3889087"/>
                  </a:lnTo>
                  <a:cubicBezTo>
                    <a:pt x="3310583" y="3864831"/>
                    <a:pt x="3324974" y="3827862"/>
                    <a:pt x="3343382" y="3784035"/>
                  </a:cubicBezTo>
                  <a:cubicBezTo>
                    <a:pt x="3385101" y="3675688"/>
                    <a:pt x="3413215" y="3562574"/>
                    <a:pt x="3427055" y="3447301"/>
                  </a:cubicBezTo>
                  <a:cubicBezTo>
                    <a:pt x="3446467" y="3272326"/>
                    <a:pt x="3466046" y="3097352"/>
                    <a:pt x="3466046" y="3097352"/>
                  </a:cubicBezTo>
                  <a:cubicBezTo>
                    <a:pt x="3466046" y="3097352"/>
                    <a:pt x="3467217" y="3086479"/>
                    <a:pt x="3469393" y="3067409"/>
                  </a:cubicBezTo>
                  <a:cubicBezTo>
                    <a:pt x="3469393" y="3065067"/>
                    <a:pt x="3469393" y="3062558"/>
                    <a:pt x="3469393" y="3059881"/>
                  </a:cubicBezTo>
                  <a:cubicBezTo>
                    <a:pt x="3469594" y="3057640"/>
                    <a:pt x="3469928" y="3055398"/>
                    <a:pt x="3470397" y="3053190"/>
                  </a:cubicBezTo>
                  <a:cubicBezTo>
                    <a:pt x="3470397" y="3050012"/>
                    <a:pt x="3471568" y="3046499"/>
                    <a:pt x="3472238" y="3042819"/>
                  </a:cubicBezTo>
                  <a:cubicBezTo>
                    <a:pt x="3473577" y="3035458"/>
                    <a:pt x="3474915" y="3027094"/>
                    <a:pt x="3476087" y="3017894"/>
                  </a:cubicBezTo>
                  <a:cubicBezTo>
                    <a:pt x="3477392" y="3008125"/>
                    <a:pt x="3479584" y="2998489"/>
                    <a:pt x="3482613" y="2989122"/>
                  </a:cubicBezTo>
                  <a:cubicBezTo>
                    <a:pt x="3485625" y="2979085"/>
                    <a:pt x="3486964" y="2967877"/>
                    <a:pt x="3490813" y="2957171"/>
                  </a:cubicBezTo>
                  <a:cubicBezTo>
                    <a:pt x="3494662" y="2946465"/>
                    <a:pt x="3498846" y="2935258"/>
                    <a:pt x="3502527" y="2923715"/>
                  </a:cubicBezTo>
                  <a:cubicBezTo>
                    <a:pt x="3506209" y="2912173"/>
                    <a:pt x="3512735" y="2901802"/>
                    <a:pt x="3517254" y="2890259"/>
                  </a:cubicBezTo>
                  <a:cubicBezTo>
                    <a:pt x="3536013" y="2849510"/>
                    <a:pt x="3560345" y="2811571"/>
                    <a:pt x="3589547" y="2777513"/>
                  </a:cubicBezTo>
                  <a:cubicBezTo>
                    <a:pt x="3598683" y="2765636"/>
                    <a:pt x="3608707" y="2754445"/>
                    <a:pt x="3619501" y="2744057"/>
                  </a:cubicBezTo>
                  <a:lnTo>
                    <a:pt x="3631215" y="2731846"/>
                  </a:lnTo>
                  <a:cubicBezTo>
                    <a:pt x="3632102" y="2730742"/>
                    <a:pt x="3633123" y="2729721"/>
                    <a:pt x="3634227" y="2728835"/>
                  </a:cubicBezTo>
                  <a:lnTo>
                    <a:pt x="3643934" y="2720972"/>
                  </a:lnTo>
                  <a:lnTo>
                    <a:pt x="3658660" y="2708259"/>
                  </a:lnTo>
                  <a:cubicBezTo>
                    <a:pt x="3661505" y="2705917"/>
                    <a:pt x="3664517" y="2703241"/>
                    <a:pt x="3667529" y="2700397"/>
                  </a:cubicBezTo>
                  <a:lnTo>
                    <a:pt x="3678407" y="2693037"/>
                  </a:lnTo>
                  <a:cubicBezTo>
                    <a:pt x="3686104" y="2687684"/>
                    <a:pt x="3694137" y="2681996"/>
                    <a:pt x="3702504" y="2676309"/>
                  </a:cubicBezTo>
                  <a:cubicBezTo>
                    <a:pt x="3710872" y="2670621"/>
                    <a:pt x="3721247" y="2665603"/>
                    <a:pt x="3730953" y="2659581"/>
                  </a:cubicBezTo>
                  <a:cubicBezTo>
                    <a:pt x="3735973" y="2656737"/>
                    <a:pt x="3740826" y="2653391"/>
                    <a:pt x="3746014" y="2650715"/>
                  </a:cubicBezTo>
                  <a:lnTo>
                    <a:pt x="3762749" y="2643355"/>
                  </a:lnTo>
                  <a:cubicBezTo>
                    <a:pt x="3773525" y="2637567"/>
                    <a:pt x="3784704" y="2632582"/>
                    <a:pt x="3796218" y="2628467"/>
                  </a:cubicBezTo>
                  <a:cubicBezTo>
                    <a:pt x="3837886" y="2611956"/>
                    <a:pt x="3881446" y="2600715"/>
                    <a:pt x="3925910" y="2595011"/>
                  </a:cubicBezTo>
                  <a:cubicBezTo>
                    <a:pt x="3944652" y="2594007"/>
                    <a:pt x="3959379" y="2592334"/>
                    <a:pt x="3971260" y="2591163"/>
                  </a:cubicBezTo>
                  <a:lnTo>
                    <a:pt x="4001382" y="2589992"/>
                  </a:lnTo>
                  <a:lnTo>
                    <a:pt x="4702892" y="2562893"/>
                  </a:lnTo>
                  <a:lnTo>
                    <a:pt x="4812502" y="2558711"/>
                  </a:lnTo>
                  <a:lnTo>
                    <a:pt x="4838106" y="2557707"/>
                  </a:lnTo>
                  <a:lnTo>
                    <a:pt x="4876930" y="2554864"/>
                  </a:lnTo>
                  <a:cubicBezTo>
                    <a:pt x="4904040" y="2552689"/>
                    <a:pt x="4932489" y="2550013"/>
                    <a:pt x="4961941" y="2547169"/>
                  </a:cubicBezTo>
                  <a:cubicBezTo>
                    <a:pt x="4991394" y="2544325"/>
                    <a:pt x="5021349" y="2537132"/>
                    <a:pt x="5051973" y="2531612"/>
                  </a:cubicBezTo>
                  <a:lnTo>
                    <a:pt x="5098160" y="2522579"/>
                  </a:lnTo>
                  <a:cubicBezTo>
                    <a:pt x="5113556" y="2518564"/>
                    <a:pt x="5128784" y="2514215"/>
                    <a:pt x="5144013" y="2509866"/>
                  </a:cubicBezTo>
                  <a:cubicBezTo>
                    <a:pt x="5174302" y="2500999"/>
                    <a:pt x="5205093" y="2493138"/>
                    <a:pt x="5234379" y="2482431"/>
                  </a:cubicBezTo>
                  <a:cubicBezTo>
                    <a:pt x="5263664" y="2471725"/>
                    <a:pt x="5292280" y="2460016"/>
                    <a:pt x="5319725" y="2448975"/>
                  </a:cubicBezTo>
                  <a:cubicBezTo>
                    <a:pt x="5346098" y="2438069"/>
                    <a:pt x="5371903" y="2425841"/>
                    <a:pt x="5397038" y="2412341"/>
                  </a:cubicBezTo>
                  <a:cubicBezTo>
                    <a:pt x="5421135" y="2399628"/>
                    <a:pt x="5444564" y="2388588"/>
                    <a:pt x="5464813" y="2376376"/>
                  </a:cubicBezTo>
                  <a:cubicBezTo>
                    <a:pt x="5505143" y="2351452"/>
                    <a:pt x="5538444" y="2329872"/>
                    <a:pt x="5561538" y="2314817"/>
                  </a:cubicBezTo>
                  <a:lnTo>
                    <a:pt x="5596179" y="2288554"/>
                  </a:lnTo>
                  <a:lnTo>
                    <a:pt x="5630652" y="2261957"/>
                  </a:lnTo>
                  <a:cubicBezTo>
                    <a:pt x="5641361" y="2253091"/>
                    <a:pt x="5655084" y="2243556"/>
                    <a:pt x="5669308" y="2230508"/>
                  </a:cubicBezTo>
                  <a:lnTo>
                    <a:pt x="5716667" y="2186514"/>
                  </a:lnTo>
                  <a:cubicBezTo>
                    <a:pt x="5755926" y="2149461"/>
                    <a:pt x="5792926" y="2110084"/>
                    <a:pt x="5827449" y="2068581"/>
                  </a:cubicBezTo>
                  <a:cubicBezTo>
                    <a:pt x="5846694" y="2046166"/>
                    <a:pt x="5864097" y="2020907"/>
                    <a:pt x="5882840" y="1995982"/>
                  </a:cubicBezTo>
                  <a:lnTo>
                    <a:pt x="5910285" y="1957842"/>
                  </a:lnTo>
                  <a:lnTo>
                    <a:pt x="5935052" y="1917528"/>
                  </a:lnTo>
                  <a:lnTo>
                    <a:pt x="5959484" y="1876879"/>
                  </a:lnTo>
                  <a:cubicBezTo>
                    <a:pt x="5967349" y="1863329"/>
                    <a:pt x="5976218" y="1849947"/>
                    <a:pt x="5982243" y="1835728"/>
                  </a:cubicBezTo>
                  <a:cubicBezTo>
                    <a:pt x="5996133" y="1807792"/>
                    <a:pt x="6009353" y="1780191"/>
                    <a:pt x="6021904" y="1753259"/>
                  </a:cubicBezTo>
                  <a:cubicBezTo>
                    <a:pt x="6028196" y="1740127"/>
                    <a:pt x="6033768" y="1726662"/>
                    <a:pt x="6038638" y="1712945"/>
                  </a:cubicBezTo>
                  <a:cubicBezTo>
                    <a:pt x="6043658" y="1699562"/>
                    <a:pt x="6048512" y="1686347"/>
                    <a:pt x="6053364" y="1673634"/>
                  </a:cubicBezTo>
                  <a:cubicBezTo>
                    <a:pt x="6058217" y="1660921"/>
                    <a:pt x="6062401" y="1648375"/>
                    <a:pt x="6066752" y="1636331"/>
                  </a:cubicBezTo>
                  <a:cubicBezTo>
                    <a:pt x="6071220" y="1624788"/>
                    <a:pt x="6075019" y="1613012"/>
                    <a:pt x="6078131" y="1601035"/>
                  </a:cubicBezTo>
                  <a:cubicBezTo>
                    <a:pt x="6090682" y="1555200"/>
                    <a:pt x="6100723" y="1517395"/>
                    <a:pt x="6107082" y="1489961"/>
                  </a:cubicBezTo>
                  <a:lnTo>
                    <a:pt x="6114445" y="1446970"/>
                  </a:lnTo>
                  <a:cubicBezTo>
                    <a:pt x="6114445" y="1446970"/>
                    <a:pt x="6116956" y="1431413"/>
                    <a:pt x="6121474" y="1403979"/>
                  </a:cubicBezTo>
                  <a:cubicBezTo>
                    <a:pt x="6123315" y="1390262"/>
                    <a:pt x="6126661" y="1373701"/>
                    <a:pt x="6128335" y="1353795"/>
                  </a:cubicBezTo>
                  <a:cubicBezTo>
                    <a:pt x="6130008" y="1333889"/>
                    <a:pt x="6131180" y="1312979"/>
                    <a:pt x="6132853" y="1289392"/>
                  </a:cubicBezTo>
                  <a:cubicBezTo>
                    <a:pt x="6132853" y="1277683"/>
                    <a:pt x="6134192" y="1265304"/>
                    <a:pt x="6135029" y="1252591"/>
                  </a:cubicBezTo>
                  <a:lnTo>
                    <a:pt x="6136033" y="1233186"/>
                  </a:lnTo>
                  <a:lnTo>
                    <a:pt x="6136033" y="1218131"/>
                  </a:lnTo>
                  <a:cubicBezTo>
                    <a:pt x="6136033" y="1199229"/>
                    <a:pt x="6136033" y="1179322"/>
                    <a:pt x="6136870" y="1158747"/>
                  </a:cubicBezTo>
                  <a:cubicBezTo>
                    <a:pt x="6136870" y="1117596"/>
                    <a:pt x="6138041" y="1073769"/>
                    <a:pt x="6138710" y="1029941"/>
                  </a:cubicBezTo>
                  <a:lnTo>
                    <a:pt x="6142392" y="788724"/>
                  </a:lnTo>
                  <a:cubicBezTo>
                    <a:pt x="6142392" y="784709"/>
                    <a:pt x="6142392" y="780527"/>
                    <a:pt x="6142392" y="776680"/>
                  </a:cubicBezTo>
                  <a:cubicBezTo>
                    <a:pt x="6142392" y="772833"/>
                    <a:pt x="6142392" y="767814"/>
                    <a:pt x="6142392" y="766476"/>
                  </a:cubicBezTo>
                  <a:cubicBezTo>
                    <a:pt x="6142392" y="762294"/>
                    <a:pt x="6143229" y="758279"/>
                    <a:pt x="6143396" y="754599"/>
                  </a:cubicBezTo>
                  <a:cubicBezTo>
                    <a:pt x="6143396" y="747071"/>
                    <a:pt x="6144400" y="740548"/>
                    <a:pt x="6144735" y="735195"/>
                  </a:cubicBezTo>
                  <a:cubicBezTo>
                    <a:pt x="6144684" y="729607"/>
                    <a:pt x="6144952" y="724020"/>
                    <a:pt x="6145571" y="718467"/>
                  </a:cubicBezTo>
                  <a:cubicBezTo>
                    <a:pt x="6145571" y="718467"/>
                    <a:pt x="6146575" y="712445"/>
                    <a:pt x="6148416" y="701739"/>
                  </a:cubicBezTo>
                  <a:cubicBezTo>
                    <a:pt x="6149922" y="687048"/>
                    <a:pt x="6152600" y="672503"/>
                    <a:pt x="6156449" y="658246"/>
                  </a:cubicBezTo>
                  <a:cubicBezTo>
                    <a:pt x="6158624" y="649380"/>
                    <a:pt x="6160967" y="639845"/>
                    <a:pt x="6163142" y="629641"/>
                  </a:cubicBezTo>
                  <a:lnTo>
                    <a:pt x="6174020" y="598527"/>
                  </a:lnTo>
                  <a:cubicBezTo>
                    <a:pt x="6176028" y="593174"/>
                    <a:pt x="6177200" y="587319"/>
                    <a:pt x="6179710" y="581799"/>
                  </a:cubicBezTo>
                  <a:cubicBezTo>
                    <a:pt x="6182220" y="576279"/>
                    <a:pt x="6184730" y="571093"/>
                    <a:pt x="6187240" y="565071"/>
                  </a:cubicBezTo>
                  <a:cubicBezTo>
                    <a:pt x="6191574" y="553512"/>
                    <a:pt x="6196829" y="542324"/>
                    <a:pt x="6202971" y="531615"/>
                  </a:cubicBezTo>
                  <a:cubicBezTo>
                    <a:pt x="6223822" y="491804"/>
                    <a:pt x="6249811" y="454909"/>
                    <a:pt x="6280284" y="421880"/>
                  </a:cubicBezTo>
                  <a:lnTo>
                    <a:pt x="6297018" y="403981"/>
                  </a:lnTo>
                  <a:lnTo>
                    <a:pt x="6304047" y="396118"/>
                  </a:lnTo>
                  <a:cubicBezTo>
                    <a:pt x="6306390" y="393944"/>
                    <a:pt x="6308900" y="392271"/>
                    <a:pt x="6310908" y="390431"/>
                  </a:cubicBezTo>
                  <a:lnTo>
                    <a:pt x="6323793" y="379558"/>
                  </a:lnTo>
                  <a:lnTo>
                    <a:pt x="6336344" y="368350"/>
                  </a:lnTo>
                  <a:cubicBezTo>
                    <a:pt x="6344545" y="361324"/>
                    <a:pt x="6357597" y="353462"/>
                    <a:pt x="6371989" y="342087"/>
                  </a:cubicBezTo>
                  <a:cubicBezTo>
                    <a:pt x="6379185" y="336232"/>
                    <a:pt x="6388723" y="332385"/>
                    <a:pt x="6397258" y="326697"/>
                  </a:cubicBezTo>
                  <a:cubicBezTo>
                    <a:pt x="6406362" y="320321"/>
                    <a:pt x="6416001" y="314725"/>
                    <a:pt x="6426041" y="309969"/>
                  </a:cubicBezTo>
                  <a:cubicBezTo>
                    <a:pt x="6436417" y="305173"/>
                    <a:pt x="6446960" y="299988"/>
                    <a:pt x="6457669" y="294412"/>
                  </a:cubicBezTo>
                  <a:cubicBezTo>
                    <a:pt x="6469049" y="290565"/>
                    <a:pt x="6480429" y="286383"/>
                    <a:pt x="6491138" y="281866"/>
                  </a:cubicBezTo>
                  <a:lnTo>
                    <a:pt x="6499673" y="278353"/>
                  </a:lnTo>
                  <a:lnTo>
                    <a:pt x="6508542" y="276179"/>
                  </a:lnTo>
                  <a:lnTo>
                    <a:pt x="6526113" y="271495"/>
                  </a:lnTo>
                  <a:lnTo>
                    <a:pt x="6542848" y="266309"/>
                  </a:lnTo>
                  <a:cubicBezTo>
                    <a:pt x="6548538" y="264804"/>
                    <a:pt x="6554562" y="264302"/>
                    <a:pt x="6559582" y="263298"/>
                  </a:cubicBezTo>
                  <a:cubicBezTo>
                    <a:pt x="6570962" y="261291"/>
                    <a:pt x="6581672" y="259284"/>
                    <a:pt x="6593051" y="256942"/>
                  </a:cubicBezTo>
                  <a:lnTo>
                    <a:pt x="6645598" y="249916"/>
                  </a:lnTo>
                  <a:lnTo>
                    <a:pt x="6754372" y="235195"/>
                  </a:lnTo>
                  <a:lnTo>
                    <a:pt x="7450191" y="141686"/>
                  </a:lnTo>
                  <a:lnTo>
                    <a:pt x="7611512" y="120107"/>
                  </a:lnTo>
                  <a:lnTo>
                    <a:pt x="7611512" y="0"/>
                  </a:lnTo>
                  <a:close/>
                </a:path>
              </a:pathLst>
            </a:custGeom>
            <a:solidFill>
              <a:schemeClr val="bg2">
                <a:lumMod val="75000"/>
              </a:schemeClr>
            </a:solidFill>
            <a:ln w="16717" cap="flat">
              <a:noFill/>
              <a:prstDash val="solid"/>
              <a:miter/>
            </a:ln>
          </p:spPr>
          <p:txBody>
            <a:bodyPr rtlCol="0" anchor="ctr"/>
            <a:lstStyle/>
            <a:p>
              <a:endParaRPr lang="en-US"/>
            </a:p>
          </p:txBody>
        </p:sp>
        <p:grpSp>
          <p:nvGrpSpPr>
            <p:cNvPr id="49" name="Group 48">
              <a:extLst>
                <a:ext uri="{FF2B5EF4-FFF2-40B4-BE49-F238E27FC236}">
                  <a16:creationId xmlns:a16="http://schemas.microsoft.com/office/drawing/2014/main" id="{D7EE4289-2F50-FA45-B8A6-7DA39EEC5DBD}"/>
                </a:ext>
              </a:extLst>
            </p:cNvPr>
            <p:cNvGrpSpPr/>
            <p:nvPr/>
          </p:nvGrpSpPr>
          <p:grpSpPr>
            <a:xfrm>
              <a:off x="4256341" y="809499"/>
              <a:ext cx="7827888" cy="6047998"/>
              <a:chOff x="4256341" y="809499"/>
              <a:chExt cx="7827888" cy="6047998"/>
            </a:xfrm>
          </p:grpSpPr>
          <p:sp>
            <p:nvSpPr>
              <p:cNvPr id="8" name="Freeform 7">
                <a:extLst>
                  <a:ext uri="{FF2B5EF4-FFF2-40B4-BE49-F238E27FC236}">
                    <a16:creationId xmlns:a16="http://schemas.microsoft.com/office/drawing/2014/main" id="{3B245416-3366-414B-B59B-9CB5A2E515D8}"/>
                  </a:ext>
                </a:extLst>
              </p:cNvPr>
              <p:cNvSpPr/>
              <p:nvPr/>
            </p:nvSpPr>
            <p:spPr>
              <a:xfrm rot="21140401">
                <a:off x="11523219" y="869784"/>
                <a:ext cx="210687" cy="48176"/>
              </a:xfrm>
              <a:custGeom>
                <a:avLst/>
                <a:gdLst>
                  <a:gd name="connsiteX0" fmla="*/ 0 w 210687"/>
                  <a:gd name="connsiteY0" fmla="*/ 0 h 48176"/>
                  <a:gd name="connsiteX1" fmla="*/ 210687 w 210687"/>
                  <a:gd name="connsiteY1" fmla="*/ 0 h 48176"/>
                  <a:gd name="connsiteX2" fmla="*/ 210687 w 210687"/>
                  <a:gd name="connsiteY2" fmla="*/ 48177 h 48176"/>
                  <a:gd name="connsiteX3" fmla="*/ 0 w 210687"/>
                  <a:gd name="connsiteY3" fmla="*/ 48177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2E9E5931-E78A-2B47-873D-E245E158D108}"/>
                  </a:ext>
                </a:extLst>
              </p:cNvPr>
              <p:cNvSpPr/>
              <p:nvPr/>
            </p:nvSpPr>
            <p:spPr>
              <a:xfrm>
                <a:off x="11876220" y="809499"/>
                <a:ext cx="208009" cy="74774"/>
              </a:xfrm>
              <a:custGeom>
                <a:avLst/>
                <a:gdLst>
                  <a:gd name="connsiteX0" fmla="*/ 103586 w 208009"/>
                  <a:gd name="connsiteY0" fmla="*/ 61726 h 74774"/>
                  <a:gd name="connsiteX1" fmla="*/ 102247 w 208009"/>
                  <a:gd name="connsiteY1" fmla="*/ 52526 h 74774"/>
                  <a:gd name="connsiteX2" fmla="*/ 103586 w 208009"/>
                  <a:gd name="connsiteY2" fmla="*/ 61726 h 74774"/>
                  <a:gd name="connsiteX3" fmla="*/ 208009 w 208009"/>
                  <a:gd name="connsiteY3" fmla="*/ 47675 h 74774"/>
                  <a:gd name="connsiteX4" fmla="*/ 201483 w 208009"/>
                  <a:gd name="connsiteY4" fmla="*/ 0 h 74774"/>
                  <a:gd name="connsiteX5" fmla="*/ 97060 w 208009"/>
                  <a:gd name="connsiteY5" fmla="*/ 13884 h 74774"/>
                  <a:gd name="connsiteX6" fmla="*/ 0 w 208009"/>
                  <a:gd name="connsiteY6" fmla="*/ 27099 h 74774"/>
                  <a:gd name="connsiteX7" fmla="*/ 6359 w 208009"/>
                  <a:gd name="connsiteY7" fmla="*/ 74774 h 74774"/>
                  <a:gd name="connsiteX8" fmla="*/ 103586 w 208009"/>
                  <a:gd name="connsiteY8" fmla="*/ 61726 h 74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009" h="74774">
                    <a:moveTo>
                      <a:pt x="103586" y="61726"/>
                    </a:moveTo>
                    <a:lnTo>
                      <a:pt x="102247" y="52526"/>
                    </a:lnTo>
                    <a:lnTo>
                      <a:pt x="103586" y="61726"/>
                    </a:lnTo>
                    <a:lnTo>
                      <a:pt x="208009" y="47675"/>
                    </a:lnTo>
                    <a:lnTo>
                      <a:pt x="201483" y="0"/>
                    </a:lnTo>
                    <a:lnTo>
                      <a:pt x="97060" y="13884"/>
                    </a:lnTo>
                    <a:lnTo>
                      <a:pt x="0" y="27099"/>
                    </a:lnTo>
                    <a:lnTo>
                      <a:pt x="6359" y="74774"/>
                    </a:lnTo>
                    <a:lnTo>
                      <a:pt x="103586" y="61726"/>
                    </a:lnTo>
                    <a:close/>
                  </a:path>
                </a:pathLst>
              </a:custGeom>
              <a:solidFill>
                <a:schemeClr val="bg1">
                  <a:lumMod val="95000"/>
                </a:schemeClr>
              </a:solidFill>
              <a:ln w="16717"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DE833F99-B065-3648-998D-049BB4757C64}"/>
                  </a:ext>
                </a:extLst>
              </p:cNvPr>
              <p:cNvSpPr/>
              <p:nvPr/>
            </p:nvSpPr>
            <p:spPr>
              <a:xfrm>
                <a:off x="10828976" y="953861"/>
                <a:ext cx="214201" cy="114753"/>
              </a:xfrm>
              <a:custGeom>
                <a:avLst/>
                <a:gdLst>
                  <a:gd name="connsiteX0" fmla="*/ 49869 w 214201"/>
                  <a:gd name="connsiteY0" fmla="*/ 100870 h 114753"/>
                  <a:gd name="connsiteX1" fmla="*/ 115635 w 214201"/>
                  <a:gd name="connsiteY1" fmla="*/ 75443 h 114753"/>
                  <a:gd name="connsiteX2" fmla="*/ 133541 w 214201"/>
                  <a:gd name="connsiteY2" fmla="*/ 68919 h 114753"/>
                  <a:gd name="connsiteX3" fmla="*/ 151447 w 214201"/>
                  <a:gd name="connsiteY3" fmla="*/ 64068 h 114753"/>
                  <a:gd name="connsiteX4" fmla="*/ 183243 w 214201"/>
                  <a:gd name="connsiteY4" fmla="*/ 55202 h 114753"/>
                  <a:gd name="connsiteX5" fmla="*/ 205499 w 214201"/>
                  <a:gd name="connsiteY5" fmla="*/ 49013 h 114753"/>
                  <a:gd name="connsiteX6" fmla="*/ 214202 w 214201"/>
                  <a:gd name="connsiteY6" fmla="*/ 47006 h 114753"/>
                  <a:gd name="connsiteX7" fmla="*/ 203491 w 214201"/>
                  <a:gd name="connsiteY7" fmla="*/ 0 h 114753"/>
                  <a:gd name="connsiteX8" fmla="*/ 194455 w 214201"/>
                  <a:gd name="connsiteY8" fmla="*/ 2175 h 114753"/>
                  <a:gd name="connsiteX9" fmla="*/ 170859 w 214201"/>
                  <a:gd name="connsiteY9" fmla="*/ 8699 h 114753"/>
                  <a:gd name="connsiteX10" fmla="*/ 137390 w 214201"/>
                  <a:gd name="connsiteY10" fmla="*/ 17899 h 114753"/>
                  <a:gd name="connsiteX11" fmla="*/ 118648 w 214201"/>
                  <a:gd name="connsiteY11" fmla="*/ 23085 h 114753"/>
                  <a:gd name="connsiteX12" fmla="*/ 99738 w 214201"/>
                  <a:gd name="connsiteY12" fmla="*/ 29943 h 114753"/>
                  <a:gd name="connsiteX13" fmla="*/ 30457 w 214201"/>
                  <a:gd name="connsiteY13" fmla="*/ 56708 h 114753"/>
                  <a:gd name="connsiteX14" fmla="*/ 0 w 214201"/>
                  <a:gd name="connsiteY14" fmla="*/ 71428 h 114753"/>
                  <a:gd name="connsiteX15" fmla="*/ 20918 w 214201"/>
                  <a:gd name="connsiteY15" fmla="*/ 114754 h 114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4201" h="114753">
                    <a:moveTo>
                      <a:pt x="49869" y="100870"/>
                    </a:moveTo>
                    <a:cubicBezTo>
                      <a:pt x="67440" y="93175"/>
                      <a:pt x="91705" y="84142"/>
                      <a:pt x="115635" y="75443"/>
                    </a:cubicBezTo>
                    <a:cubicBezTo>
                      <a:pt x="121660" y="73436"/>
                      <a:pt x="127517" y="70759"/>
                      <a:pt x="133541" y="68919"/>
                    </a:cubicBezTo>
                    <a:lnTo>
                      <a:pt x="151447" y="64068"/>
                    </a:lnTo>
                    <a:lnTo>
                      <a:pt x="183243" y="55202"/>
                    </a:lnTo>
                    <a:lnTo>
                      <a:pt x="205499" y="49013"/>
                    </a:lnTo>
                    <a:cubicBezTo>
                      <a:pt x="208328" y="48080"/>
                      <a:pt x="211240" y="47407"/>
                      <a:pt x="214202" y="47006"/>
                    </a:cubicBezTo>
                    <a:lnTo>
                      <a:pt x="203491" y="0"/>
                    </a:lnTo>
                    <a:cubicBezTo>
                      <a:pt x="200412" y="435"/>
                      <a:pt x="197383" y="1163"/>
                      <a:pt x="194455" y="2175"/>
                    </a:cubicBezTo>
                    <a:lnTo>
                      <a:pt x="170859" y="8699"/>
                    </a:lnTo>
                    <a:lnTo>
                      <a:pt x="137390" y="17899"/>
                    </a:lnTo>
                    <a:lnTo>
                      <a:pt x="118648" y="23085"/>
                    </a:lnTo>
                    <a:cubicBezTo>
                      <a:pt x="112289" y="24925"/>
                      <a:pt x="106097" y="27768"/>
                      <a:pt x="99738" y="29943"/>
                    </a:cubicBezTo>
                    <a:cubicBezTo>
                      <a:pt x="74469" y="39645"/>
                      <a:pt x="49534" y="48511"/>
                      <a:pt x="30457" y="56708"/>
                    </a:cubicBezTo>
                    <a:lnTo>
                      <a:pt x="0" y="71428"/>
                    </a:lnTo>
                    <a:lnTo>
                      <a:pt x="20918" y="114754"/>
                    </a:lnTo>
                    <a:close/>
                  </a:path>
                </a:pathLst>
              </a:custGeom>
              <a:solidFill>
                <a:schemeClr val="bg1">
                  <a:lumMod val="95000"/>
                </a:schemeClr>
              </a:solidFill>
              <a:ln w="16717"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E9DB0E0B-D102-1643-A2E3-2C0D62A28F35}"/>
                  </a:ext>
                </a:extLst>
              </p:cNvPr>
              <p:cNvSpPr/>
              <p:nvPr/>
            </p:nvSpPr>
            <p:spPr>
              <a:xfrm>
                <a:off x="11180400" y="903008"/>
                <a:ext cx="208009" cy="74774"/>
              </a:xfrm>
              <a:custGeom>
                <a:avLst/>
                <a:gdLst>
                  <a:gd name="connsiteX0" fmla="*/ 103586 w 208009"/>
                  <a:gd name="connsiteY0" fmla="*/ 61726 h 74774"/>
                  <a:gd name="connsiteX1" fmla="*/ 208010 w 208009"/>
                  <a:gd name="connsiteY1" fmla="*/ 47675 h 74774"/>
                  <a:gd name="connsiteX2" fmla="*/ 201483 w 208009"/>
                  <a:gd name="connsiteY2" fmla="*/ 0 h 74774"/>
                  <a:gd name="connsiteX3" fmla="*/ 97060 w 208009"/>
                  <a:gd name="connsiteY3" fmla="*/ 14052 h 74774"/>
                  <a:gd name="connsiteX4" fmla="*/ 100909 w 208009"/>
                  <a:gd name="connsiteY4" fmla="*/ 41485 h 74774"/>
                  <a:gd name="connsiteX5" fmla="*/ 97060 w 208009"/>
                  <a:gd name="connsiteY5" fmla="*/ 14052 h 74774"/>
                  <a:gd name="connsiteX6" fmla="*/ 0 w 208009"/>
                  <a:gd name="connsiteY6" fmla="*/ 27099 h 74774"/>
                  <a:gd name="connsiteX7" fmla="*/ 6527 w 208009"/>
                  <a:gd name="connsiteY7" fmla="*/ 74774 h 74774"/>
                  <a:gd name="connsiteX8" fmla="*/ 103586 w 208009"/>
                  <a:gd name="connsiteY8" fmla="*/ 61726 h 74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009" h="74774">
                    <a:moveTo>
                      <a:pt x="103586" y="61726"/>
                    </a:moveTo>
                    <a:lnTo>
                      <a:pt x="208010" y="47675"/>
                    </a:lnTo>
                    <a:lnTo>
                      <a:pt x="201483" y="0"/>
                    </a:lnTo>
                    <a:lnTo>
                      <a:pt x="97060" y="14052"/>
                    </a:lnTo>
                    <a:lnTo>
                      <a:pt x="100909" y="41485"/>
                    </a:lnTo>
                    <a:lnTo>
                      <a:pt x="97060" y="14052"/>
                    </a:lnTo>
                    <a:lnTo>
                      <a:pt x="0" y="27099"/>
                    </a:lnTo>
                    <a:lnTo>
                      <a:pt x="6527" y="74774"/>
                    </a:lnTo>
                    <a:lnTo>
                      <a:pt x="103586" y="61726"/>
                    </a:lnTo>
                    <a:close/>
                  </a:path>
                </a:pathLst>
              </a:custGeom>
              <a:solidFill>
                <a:schemeClr val="bg1">
                  <a:lumMod val="95000"/>
                </a:schemeClr>
              </a:solidFill>
              <a:ln w="16717"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0A77FFC0-5967-A54C-B912-FC4D5A485671}"/>
                  </a:ext>
                </a:extLst>
              </p:cNvPr>
              <p:cNvSpPr/>
              <p:nvPr/>
            </p:nvSpPr>
            <p:spPr>
              <a:xfrm>
                <a:off x="10350370" y="1349812"/>
                <a:ext cx="140904" cy="206088"/>
              </a:xfrm>
              <a:custGeom>
                <a:avLst/>
                <a:gdLst>
                  <a:gd name="connsiteX0" fmla="*/ 48028 w 140904"/>
                  <a:gd name="connsiteY0" fmla="*/ 199565 h 206088"/>
                  <a:gd name="connsiteX1" fmla="*/ 57567 w 140904"/>
                  <a:gd name="connsiteY1" fmla="*/ 178320 h 206088"/>
                  <a:gd name="connsiteX2" fmla="*/ 70954 w 140904"/>
                  <a:gd name="connsiteY2" fmla="*/ 148377 h 206088"/>
                  <a:gd name="connsiteX3" fmla="*/ 78485 w 140904"/>
                  <a:gd name="connsiteY3" fmla="*/ 131649 h 206088"/>
                  <a:gd name="connsiteX4" fmla="*/ 87856 w 140904"/>
                  <a:gd name="connsiteY4" fmla="*/ 114921 h 206088"/>
                  <a:gd name="connsiteX5" fmla="*/ 122998 w 140904"/>
                  <a:gd name="connsiteY5" fmla="*/ 53864 h 206088"/>
                  <a:gd name="connsiteX6" fmla="*/ 140904 w 140904"/>
                  <a:gd name="connsiteY6" fmla="*/ 27267 h 206088"/>
                  <a:gd name="connsiteX7" fmla="*/ 101243 w 140904"/>
                  <a:gd name="connsiteY7" fmla="*/ 0 h 206088"/>
                  <a:gd name="connsiteX8" fmla="*/ 82333 w 140904"/>
                  <a:gd name="connsiteY8" fmla="*/ 27936 h 206088"/>
                  <a:gd name="connsiteX9" fmla="*/ 45350 w 140904"/>
                  <a:gd name="connsiteY9" fmla="*/ 92338 h 206088"/>
                  <a:gd name="connsiteX10" fmla="*/ 35644 w 140904"/>
                  <a:gd name="connsiteY10" fmla="*/ 109066 h 206088"/>
                  <a:gd name="connsiteX11" fmla="*/ 27612 w 140904"/>
                  <a:gd name="connsiteY11" fmla="*/ 126798 h 206088"/>
                  <a:gd name="connsiteX12" fmla="*/ 13387 w 140904"/>
                  <a:gd name="connsiteY12" fmla="*/ 158414 h 206088"/>
                  <a:gd name="connsiteX13" fmla="*/ 3514 w 140904"/>
                  <a:gd name="connsiteY13" fmla="*/ 180662 h 206088"/>
                  <a:gd name="connsiteX14" fmla="*/ 0 w 140904"/>
                  <a:gd name="connsiteY14" fmla="*/ 189361 h 206088"/>
                  <a:gd name="connsiteX15" fmla="*/ 44848 w 140904"/>
                  <a:gd name="connsiteY15" fmla="*/ 206089 h 206088"/>
                  <a:gd name="connsiteX16" fmla="*/ 48028 w 140904"/>
                  <a:gd name="connsiteY16" fmla="*/ 199565 h 206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04" h="206088">
                    <a:moveTo>
                      <a:pt x="48028" y="199565"/>
                    </a:moveTo>
                    <a:lnTo>
                      <a:pt x="57567" y="178320"/>
                    </a:lnTo>
                    <a:cubicBezTo>
                      <a:pt x="61415" y="169622"/>
                      <a:pt x="66101" y="159418"/>
                      <a:pt x="70954" y="148377"/>
                    </a:cubicBezTo>
                    <a:lnTo>
                      <a:pt x="78485" y="131649"/>
                    </a:lnTo>
                    <a:cubicBezTo>
                      <a:pt x="81664" y="126129"/>
                      <a:pt x="84843" y="120609"/>
                      <a:pt x="87856" y="114921"/>
                    </a:cubicBezTo>
                    <a:cubicBezTo>
                      <a:pt x="100741" y="92840"/>
                      <a:pt x="112121" y="69588"/>
                      <a:pt x="122998" y="53864"/>
                    </a:cubicBezTo>
                    <a:lnTo>
                      <a:pt x="140904" y="27267"/>
                    </a:lnTo>
                    <a:lnTo>
                      <a:pt x="101243" y="0"/>
                    </a:lnTo>
                    <a:lnTo>
                      <a:pt x="82333" y="27936"/>
                    </a:lnTo>
                    <a:cubicBezTo>
                      <a:pt x="70954" y="44664"/>
                      <a:pt x="58905" y="68919"/>
                      <a:pt x="45350" y="92338"/>
                    </a:cubicBezTo>
                    <a:lnTo>
                      <a:pt x="35644" y="109066"/>
                    </a:lnTo>
                    <a:cubicBezTo>
                      <a:pt x="32799" y="115088"/>
                      <a:pt x="30122" y="121111"/>
                      <a:pt x="27612" y="126798"/>
                    </a:cubicBezTo>
                    <a:lnTo>
                      <a:pt x="13387" y="158414"/>
                    </a:lnTo>
                    <a:lnTo>
                      <a:pt x="3514" y="180662"/>
                    </a:lnTo>
                    <a:cubicBezTo>
                      <a:pt x="2159" y="183481"/>
                      <a:pt x="970" y="186386"/>
                      <a:pt x="0" y="189361"/>
                    </a:cubicBezTo>
                    <a:lnTo>
                      <a:pt x="44848" y="206089"/>
                    </a:lnTo>
                    <a:cubicBezTo>
                      <a:pt x="45802" y="203864"/>
                      <a:pt x="46856" y="201688"/>
                      <a:pt x="48028" y="199565"/>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56485CE1-D964-7747-ADDF-59340EEA54D3}"/>
                  </a:ext>
                </a:extLst>
              </p:cNvPr>
              <p:cNvSpPr/>
              <p:nvPr/>
            </p:nvSpPr>
            <p:spPr>
              <a:xfrm>
                <a:off x="10546163" y="1097722"/>
                <a:ext cx="185585" cy="167614"/>
              </a:xfrm>
              <a:custGeom>
                <a:avLst/>
                <a:gdLst>
                  <a:gd name="connsiteX0" fmla="*/ 34975 w 185585"/>
                  <a:gd name="connsiteY0" fmla="*/ 98026 h 167614"/>
                  <a:gd name="connsiteX1" fmla="*/ 0 w 185585"/>
                  <a:gd name="connsiteY1" fmla="*/ 134158 h 167614"/>
                  <a:gd name="connsiteX2" fmla="*/ 35143 w 185585"/>
                  <a:gd name="connsiteY2" fmla="*/ 167614 h 167614"/>
                  <a:gd name="connsiteX3" fmla="*/ 68611 w 185585"/>
                  <a:gd name="connsiteY3" fmla="*/ 134158 h 167614"/>
                  <a:gd name="connsiteX4" fmla="*/ 93211 w 185585"/>
                  <a:gd name="connsiteY4" fmla="*/ 112412 h 167614"/>
                  <a:gd name="connsiteX5" fmla="*/ 104424 w 185585"/>
                  <a:gd name="connsiteY5" fmla="*/ 102542 h 167614"/>
                  <a:gd name="connsiteX6" fmla="*/ 88693 w 185585"/>
                  <a:gd name="connsiteY6" fmla="*/ 84309 h 167614"/>
                  <a:gd name="connsiteX7" fmla="*/ 104424 w 185585"/>
                  <a:gd name="connsiteY7" fmla="*/ 102542 h 167614"/>
                  <a:gd name="connsiteX8" fmla="*/ 116639 w 185585"/>
                  <a:gd name="connsiteY8" fmla="*/ 92004 h 167614"/>
                  <a:gd name="connsiteX9" fmla="*/ 144084 w 185585"/>
                  <a:gd name="connsiteY9" fmla="*/ 70090 h 167614"/>
                  <a:gd name="connsiteX10" fmla="*/ 185585 w 185585"/>
                  <a:gd name="connsiteY10" fmla="*/ 39980 h 167614"/>
                  <a:gd name="connsiteX11" fmla="*/ 158476 w 185585"/>
                  <a:gd name="connsiteY11" fmla="*/ 0 h 167614"/>
                  <a:gd name="connsiteX12" fmla="*/ 114631 w 185585"/>
                  <a:gd name="connsiteY12" fmla="*/ 31783 h 167614"/>
                  <a:gd name="connsiteX13" fmla="*/ 85848 w 185585"/>
                  <a:gd name="connsiteY13" fmla="*/ 55035 h 167614"/>
                  <a:gd name="connsiteX14" fmla="*/ 72963 w 185585"/>
                  <a:gd name="connsiteY14" fmla="*/ 66075 h 167614"/>
                  <a:gd name="connsiteX15" fmla="*/ 61248 w 185585"/>
                  <a:gd name="connsiteY15" fmla="*/ 76280 h 167614"/>
                  <a:gd name="connsiteX16" fmla="*/ 34975 w 185585"/>
                  <a:gd name="connsiteY16" fmla="*/ 98026 h 16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585" h="167614">
                    <a:moveTo>
                      <a:pt x="34975" y="98026"/>
                    </a:moveTo>
                    <a:lnTo>
                      <a:pt x="0" y="134158"/>
                    </a:lnTo>
                    <a:lnTo>
                      <a:pt x="35143" y="167614"/>
                    </a:lnTo>
                    <a:lnTo>
                      <a:pt x="68611" y="134158"/>
                    </a:lnTo>
                    <a:cubicBezTo>
                      <a:pt x="77146" y="125794"/>
                      <a:pt x="86518" y="117430"/>
                      <a:pt x="93211" y="112412"/>
                    </a:cubicBezTo>
                    <a:lnTo>
                      <a:pt x="104424" y="102542"/>
                    </a:lnTo>
                    <a:lnTo>
                      <a:pt x="88693" y="84309"/>
                    </a:lnTo>
                    <a:lnTo>
                      <a:pt x="104424" y="102542"/>
                    </a:lnTo>
                    <a:lnTo>
                      <a:pt x="116639" y="92004"/>
                    </a:lnTo>
                    <a:cubicBezTo>
                      <a:pt x="125258" y="84053"/>
                      <a:pt x="134428" y="76730"/>
                      <a:pt x="144084" y="70090"/>
                    </a:cubicBezTo>
                    <a:lnTo>
                      <a:pt x="185585" y="39980"/>
                    </a:lnTo>
                    <a:lnTo>
                      <a:pt x="158476" y="0"/>
                    </a:lnTo>
                    <a:lnTo>
                      <a:pt x="114631" y="31783"/>
                    </a:lnTo>
                    <a:cubicBezTo>
                      <a:pt x="104524" y="38876"/>
                      <a:pt x="94902" y="46644"/>
                      <a:pt x="85848" y="55035"/>
                    </a:cubicBezTo>
                    <a:lnTo>
                      <a:pt x="72963" y="66075"/>
                    </a:lnTo>
                    <a:lnTo>
                      <a:pt x="61248" y="76280"/>
                    </a:lnTo>
                    <a:cubicBezTo>
                      <a:pt x="53885" y="81465"/>
                      <a:pt x="44012" y="89495"/>
                      <a:pt x="34975" y="98026"/>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957BCA12-4932-9E41-8BDC-91188A8C1651}"/>
                  </a:ext>
                </a:extLst>
              </p:cNvPr>
              <p:cNvSpPr/>
              <p:nvPr/>
            </p:nvSpPr>
            <p:spPr>
              <a:xfrm>
                <a:off x="10262514" y="2381259"/>
                <a:ext cx="60243" cy="110571"/>
              </a:xfrm>
              <a:custGeom>
                <a:avLst/>
                <a:gdLst>
                  <a:gd name="connsiteX0" fmla="*/ 56228 w 60243"/>
                  <a:gd name="connsiteY0" fmla="*/ 56875 h 110571"/>
                  <a:gd name="connsiteX1" fmla="*/ 59240 w 60243"/>
                  <a:gd name="connsiteY1" fmla="*/ 19906 h 110571"/>
                  <a:gd name="connsiteX2" fmla="*/ 60244 w 60243"/>
                  <a:gd name="connsiteY2" fmla="*/ 3178 h 110571"/>
                  <a:gd name="connsiteX3" fmla="*/ 12216 w 60243"/>
                  <a:gd name="connsiteY3" fmla="*/ 0 h 110571"/>
                  <a:gd name="connsiteX4" fmla="*/ 11212 w 60243"/>
                  <a:gd name="connsiteY4" fmla="*/ 16728 h 110571"/>
                  <a:gd name="connsiteX5" fmla="*/ 8367 w 60243"/>
                  <a:gd name="connsiteY5" fmla="*/ 51857 h 110571"/>
                  <a:gd name="connsiteX6" fmla="*/ 0 w 60243"/>
                  <a:gd name="connsiteY6" fmla="*/ 102041 h 110571"/>
                  <a:gd name="connsiteX7" fmla="*/ 47526 w 60243"/>
                  <a:gd name="connsiteY7" fmla="*/ 110572 h 110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243" h="110571">
                    <a:moveTo>
                      <a:pt x="56228" y="56875"/>
                    </a:moveTo>
                    <a:cubicBezTo>
                      <a:pt x="58403" y="43660"/>
                      <a:pt x="58236" y="29943"/>
                      <a:pt x="59240" y="19906"/>
                    </a:cubicBezTo>
                    <a:cubicBezTo>
                      <a:pt x="60244" y="9870"/>
                      <a:pt x="60244" y="3178"/>
                      <a:pt x="60244" y="3178"/>
                    </a:cubicBezTo>
                    <a:lnTo>
                      <a:pt x="12216" y="0"/>
                    </a:lnTo>
                    <a:lnTo>
                      <a:pt x="11212" y="16728"/>
                    </a:lnTo>
                    <a:cubicBezTo>
                      <a:pt x="10208" y="26263"/>
                      <a:pt x="10375" y="39144"/>
                      <a:pt x="8367" y="51857"/>
                    </a:cubicBezTo>
                    <a:lnTo>
                      <a:pt x="0" y="102041"/>
                    </a:lnTo>
                    <a:lnTo>
                      <a:pt x="47526" y="110572"/>
                    </a:lnTo>
                    <a:close/>
                  </a:path>
                </a:pathLst>
              </a:custGeom>
              <a:solidFill>
                <a:schemeClr val="bg1">
                  <a:lumMod val="95000"/>
                </a:schemeClr>
              </a:solidFill>
              <a:ln w="16717"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568990C5-4B86-A54B-9C52-7FBAE3A98C5B}"/>
                  </a:ext>
                </a:extLst>
              </p:cNvPr>
              <p:cNvSpPr/>
              <p:nvPr/>
            </p:nvSpPr>
            <p:spPr>
              <a:xfrm rot="16250400">
                <a:off x="10198776" y="2113075"/>
                <a:ext cx="210687" cy="48176"/>
              </a:xfrm>
              <a:custGeom>
                <a:avLst/>
                <a:gdLst>
                  <a:gd name="connsiteX0" fmla="*/ 0 w 210687"/>
                  <a:gd name="connsiteY0" fmla="*/ 0 h 48176"/>
                  <a:gd name="connsiteX1" fmla="*/ 210687 w 210687"/>
                  <a:gd name="connsiteY1" fmla="*/ 0 h 48176"/>
                  <a:gd name="connsiteX2" fmla="*/ 210687 w 210687"/>
                  <a:gd name="connsiteY2" fmla="*/ 48177 h 48176"/>
                  <a:gd name="connsiteX3" fmla="*/ 0 w 210687"/>
                  <a:gd name="connsiteY3" fmla="*/ 48177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512E5E0-3F2A-0D44-A64D-7FBA84373F06}"/>
                  </a:ext>
                </a:extLst>
              </p:cNvPr>
              <p:cNvSpPr/>
              <p:nvPr/>
            </p:nvSpPr>
            <p:spPr>
              <a:xfrm>
                <a:off x="10284547" y="1676175"/>
                <a:ext cx="69169" cy="207928"/>
              </a:xfrm>
              <a:custGeom>
                <a:avLst/>
                <a:gdLst>
                  <a:gd name="connsiteX0" fmla="*/ 4407 w 69169"/>
                  <a:gd name="connsiteY0" fmla="*/ 123452 h 207928"/>
                  <a:gd name="connsiteX1" fmla="*/ 2231 w 69169"/>
                  <a:gd name="connsiteY1" fmla="*/ 157912 h 207928"/>
                  <a:gd name="connsiteX2" fmla="*/ 223 w 69169"/>
                  <a:gd name="connsiteY2" fmla="*/ 192372 h 207928"/>
                  <a:gd name="connsiteX3" fmla="*/ 223 w 69169"/>
                  <a:gd name="connsiteY3" fmla="*/ 207929 h 207928"/>
                  <a:gd name="connsiteX4" fmla="*/ 48419 w 69169"/>
                  <a:gd name="connsiteY4" fmla="*/ 207929 h 207928"/>
                  <a:gd name="connsiteX5" fmla="*/ 48419 w 69169"/>
                  <a:gd name="connsiteY5" fmla="*/ 192706 h 207928"/>
                  <a:gd name="connsiteX6" fmla="*/ 50427 w 69169"/>
                  <a:gd name="connsiteY6" fmla="*/ 159250 h 207928"/>
                  <a:gd name="connsiteX7" fmla="*/ 52435 w 69169"/>
                  <a:gd name="connsiteY7" fmla="*/ 125794 h 207928"/>
                  <a:gd name="connsiteX8" fmla="*/ 52435 w 69169"/>
                  <a:gd name="connsiteY8" fmla="*/ 114921 h 207928"/>
                  <a:gd name="connsiteX9" fmla="*/ 52435 w 69169"/>
                  <a:gd name="connsiteY9" fmla="*/ 110906 h 207928"/>
                  <a:gd name="connsiteX10" fmla="*/ 69169 w 69169"/>
                  <a:gd name="connsiteY10" fmla="*/ 10539 h 207928"/>
                  <a:gd name="connsiteX11" fmla="*/ 22145 w 69169"/>
                  <a:gd name="connsiteY11" fmla="*/ 0 h 207928"/>
                  <a:gd name="connsiteX12" fmla="*/ 3737 w 69169"/>
                  <a:gd name="connsiteY12" fmla="*/ 106390 h 207928"/>
                  <a:gd name="connsiteX13" fmla="*/ 3737 w 69169"/>
                  <a:gd name="connsiteY13" fmla="*/ 110572 h 207928"/>
                  <a:gd name="connsiteX14" fmla="*/ 4407 w 69169"/>
                  <a:gd name="connsiteY14" fmla="*/ 123452 h 2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169" h="207928">
                    <a:moveTo>
                      <a:pt x="4407" y="123452"/>
                    </a:moveTo>
                    <a:cubicBezTo>
                      <a:pt x="4407" y="132820"/>
                      <a:pt x="3068" y="145366"/>
                      <a:pt x="2231" y="157912"/>
                    </a:cubicBezTo>
                    <a:cubicBezTo>
                      <a:pt x="1395" y="170458"/>
                      <a:pt x="725" y="183004"/>
                      <a:pt x="223" y="192372"/>
                    </a:cubicBezTo>
                    <a:cubicBezTo>
                      <a:pt x="-279" y="201739"/>
                      <a:pt x="223" y="207929"/>
                      <a:pt x="223" y="207929"/>
                    </a:cubicBezTo>
                    <a:lnTo>
                      <a:pt x="48419" y="207929"/>
                    </a:lnTo>
                    <a:cubicBezTo>
                      <a:pt x="48419" y="207929"/>
                      <a:pt x="48419" y="201572"/>
                      <a:pt x="48419" y="192706"/>
                    </a:cubicBezTo>
                    <a:cubicBezTo>
                      <a:pt x="48419" y="183840"/>
                      <a:pt x="49757" y="171964"/>
                      <a:pt x="50427" y="159250"/>
                    </a:cubicBezTo>
                    <a:cubicBezTo>
                      <a:pt x="51096" y="146537"/>
                      <a:pt x="51765" y="135329"/>
                      <a:pt x="52435" y="125794"/>
                    </a:cubicBezTo>
                    <a:cubicBezTo>
                      <a:pt x="52435" y="121278"/>
                      <a:pt x="52435" y="117598"/>
                      <a:pt x="52435" y="114921"/>
                    </a:cubicBezTo>
                    <a:cubicBezTo>
                      <a:pt x="52351" y="113585"/>
                      <a:pt x="52351" y="112243"/>
                      <a:pt x="52435" y="110906"/>
                    </a:cubicBezTo>
                    <a:cubicBezTo>
                      <a:pt x="52435" y="110906"/>
                      <a:pt x="67161" y="9368"/>
                      <a:pt x="69169" y="10539"/>
                    </a:cubicBezTo>
                    <a:lnTo>
                      <a:pt x="22145" y="0"/>
                    </a:lnTo>
                    <a:cubicBezTo>
                      <a:pt x="19301" y="0"/>
                      <a:pt x="3737" y="106390"/>
                      <a:pt x="3737" y="106390"/>
                    </a:cubicBezTo>
                    <a:cubicBezTo>
                      <a:pt x="3637" y="107782"/>
                      <a:pt x="3637" y="109180"/>
                      <a:pt x="3737" y="110572"/>
                    </a:cubicBezTo>
                    <a:cubicBezTo>
                      <a:pt x="4909" y="114921"/>
                      <a:pt x="4574" y="118769"/>
                      <a:pt x="4407" y="123452"/>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9A9830D9-05DA-7A41-86F8-754A424A73C5}"/>
                  </a:ext>
                </a:extLst>
              </p:cNvPr>
              <p:cNvSpPr/>
              <p:nvPr/>
            </p:nvSpPr>
            <p:spPr>
              <a:xfrm>
                <a:off x="10083455" y="2709462"/>
                <a:ext cx="150777" cy="204750"/>
              </a:xfrm>
              <a:custGeom>
                <a:avLst/>
                <a:gdLst>
                  <a:gd name="connsiteX0" fmla="*/ 92876 w 150777"/>
                  <a:gd name="connsiteY0" fmla="*/ 29609 h 204750"/>
                  <a:gd name="connsiteX1" fmla="*/ 58069 w 150777"/>
                  <a:gd name="connsiteY1" fmla="*/ 90833 h 204750"/>
                  <a:gd name="connsiteX2" fmla="*/ 38155 w 150777"/>
                  <a:gd name="connsiteY2" fmla="*/ 122783 h 204750"/>
                  <a:gd name="connsiteX3" fmla="*/ 18743 w 150777"/>
                  <a:gd name="connsiteY3" fmla="*/ 149214 h 204750"/>
                  <a:gd name="connsiteX4" fmla="*/ 0 w 150777"/>
                  <a:gd name="connsiteY4" fmla="*/ 175142 h 204750"/>
                  <a:gd name="connsiteX5" fmla="*/ 37987 w 150777"/>
                  <a:gd name="connsiteY5" fmla="*/ 204751 h 204750"/>
                  <a:gd name="connsiteX6" fmla="*/ 58069 w 150777"/>
                  <a:gd name="connsiteY6" fmla="*/ 177651 h 204750"/>
                  <a:gd name="connsiteX7" fmla="*/ 78485 w 150777"/>
                  <a:gd name="connsiteY7" fmla="*/ 149883 h 204750"/>
                  <a:gd name="connsiteX8" fmla="*/ 99403 w 150777"/>
                  <a:gd name="connsiteY8" fmla="*/ 116427 h 204750"/>
                  <a:gd name="connsiteX9" fmla="*/ 136219 w 150777"/>
                  <a:gd name="connsiteY9" fmla="*/ 52024 h 204750"/>
                  <a:gd name="connsiteX10" fmla="*/ 150778 w 150777"/>
                  <a:gd name="connsiteY10" fmla="*/ 21579 h 204750"/>
                  <a:gd name="connsiteX11" fmla="*/ 106766 w 150777"/>
                  <a:gd name="connsiteY11" fmla="*/ 0 h 20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777" h="204750">
                    <a:moveTo>
                      <a:pt x="92876" y="29609"/>
                    </a:moveTo>
                    <a:cubicBezTo>
                      <a:pt x="82384" y="50619"/>
                      <a:pt x="70753" y="71060"/>
                      <a:pt x="58069" y="90833"/>
                    </a:cubicBezTo>
                    <a:cubicBezTo>
                      <a:pt x="51207" y="101706"/>
                      <a:pt x="45183" y="113081"/>
                      <a:pt x="38155" y="122783"/>
                    </a:cubicBezTo>
                    <a:lnTo>
                      <a:pt x="18743" y="149214"/>
                    </a:lnTo>
                    <a:lnTo>
                      <a:pt x="0" y="175142"/>
                    </a:lnTo>
                    <a:lnTo>
                      <a:pt x="37987" y="204751"/>
                    </a:lnTo>
                    <a:lnTo>
                      <a:pt x="58069" y="177651"/>
                    </a:lnTo>
                    <a:cubicBezTo>
                      <a:pt x="64093" y="169454"/>
                      <a:pt x="70954" y="159919"/>
                      <a:pt x="78485" y="149883"/>
                    </a:cubicBezTo>
                    <a:cubicBezTo>
                      <a:pt x="86015" y="139846"/>
                      <a:pt x="92207" y="127635"/>
                      <a:pt x="99403" y="116427"/>
                    </a:cubicBezTo>
                    <a:cubicBezTo>
                      <a:pt x="112841" y="95651"/>
                      <a:pt x="125140" y="74155"/>
                      <a:pt x="136219" y="52024"/>
                    </a:cubicBezTo>
                    <a:lnTo>
                      <a:pt x="150778" y="21579"/>
                    </a:lnTo>
                    <a:lnTo>
                      <a:pt x="106766" y="0"/>
                    </a:lnTo>
                    <a:close/>
                  </a:path>
                </a:pathLst>
              </a:custGeom>
              <a:solidFill>
                <a:schemeClr val="bg1">
                  <a:lumMod val="95000"/>
                </a:schemeClr>
              </a:solidFill>
              <a:ln w="16717"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529B0227-3E40-644C-9716-7C949CA8D023}"/>
                  </a:ext>
                </a:extLst>
              </p:cNvPr>
              <p:cNvSpPr/>
              <p:nvPr/>
            </p:nvSpPr>
            <p:spPr>
              <a:xfrm>
                <a:off x="9506952" y="3167976"/>
                <a:ext cx="215038" cy="102040"/>
              </a:xfrm>
              <a:custGeom>
                <a:avLst/>
                <a:gdLst>
                  <a:gd name="connsiteX0" fmla="*/ 41000 w 215038"/>
                  <a:gd name="connsiteY0" fmla="*/ 95851 h 102040"/>
                  <a:gd name="connsiteX1" fmla="*/ 74469 w 215038"/>
                  <a:gd name="connsiteY1" fmla="*/ 89495 h 102040"/>
                  <a:gd name="connsiteX2" fmla="*/ 112791 w 215038"/>
                  <a:gd name="connsiteY2" fmla="*/ 79123 h 102040"/>
                  <a:gd name="connsiteX3" fmla="*/ 150945 w 215038"/>
                  <a:gd name="connsiteY3" fmla="*/ 68083 h 102040"/>
                  <a:gd name="connsiteX4" fmla="*/ 168516 w 215038"/>
                  <a:gd name="connsiteY4" fmla="*/ 63064 h 102040"/>
                  <a:gd name="connsiteX5" fmla="*/ 183745 w 215038"/>
                  <a:gd name="connsiteY5" fmla="*/ 57210 h 102040"/>
                  <a:gd name="connsiteX6" fmla="*/ 215038 w 215038"/>
                  <a:gd name="connsiteY6" fmla="*/ 44664 h 102040"/>
                  <a:gd name="connsiteX7" fmla="*/ 197132 w 215038"/>
                  <a:gd name="connsiteY7" fmla="*/ 0 h 102040"/>
                  <a:gd name="connsiteX8" fmla="*/ 167345 w 215038"/>
                  <a:gd name="connsiteY8" fmla="*/ 11710 h 102040"/>
                  <a:gd name="connsiteX9" fmla="*/ 152953 w 215038"/>
                  <a:gd name="connsiteY9" fmla="*/ 17397 h 102040"/>
                  <a:gd name="connsiteX10" fmla="*/ 136219 w 215038"/>
                  <a:gd name="connsiteY10" fmla="*/ 22081 h 102040"/>
                  <a:gd name="connsiteX11" fmla="*/ 100072 w 215038"/>
                  <a:gd name="connsiteY11" fmla="*/ 32619 h 102040"/>
                  <a:gd name="connsiteX12" fmla="*/ 63758 w 215038"/>
                  <a:gd name="connsiteY12" fmla="*/ 42489 h 102040"/>
                  <a:gd name="connsiteX13" fmla="*/ 31461 w 215038"/>
                  <a:gd name="connsiteY13" fmla="*/ 48511 h 102040"/>
                  <a:gd name="connsiteX14" fmla="*/ 0 w 215038"/>
                  <a:gd name="connsiteY14" fmla="*/ 54366 h 102040"/>
                  <a:gd name="connsiteX15" fmla="*/ 7363 w 215038"/>
                  <a:gd name="connsiteY15" fmla="*/ 102040 h 102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5038" h="102040">
                    <a:moveTo>
                      <a:pt x="41000" y="95851"/>
                    </a:moveTo>
                    <a:lnTo>
                      <a:pt x="74469" y="89495"/>
                    </a:lnTo>
                    <a:cubicBezTo>
                      <a:pt x="87020" y="87320"/>
                      <a:pt x="99738" y="82469"/>
                      <a:pt x="112791" y="79123"/>
                    </a:cubicBezTo>
                    <a:lnTo>
                      <a:pt x="150945" y="68083"/>
                    </a:lnTo>
                    <a:lnTo>
                      <a:pt x="168516" y="63064"/>
                    </a:lnTo>
                    <a:cubicBezTo>
                      <a:pt x="173872" y="61057"/>
                      <a:pt x="178892" y="58882"/>
                      <a:pt x="183745" y="57210"/>
                    </a:cubicBezTo>
                    <a:lnTo>
                      <a:pt x="215038" y="44664"/>
                    </a:lnTo>
                    <a:lnTo>
                      <a:pt x="197132" y="0"/>
                    </a:lnTo>
                    <a:lnTo>
                      <a:pt x="167345" y="11710"/>
                    </a:lnTo>
                    <a:cubicBezTo>
                      <a:pt x="162827" y="13550"/>
                      <a:pt x="158141" y="15557"/>
                      <a:pt x="152953" y="17397"/>
                    </a:cubicBezTo>
                    <a:lnTo>
                      <a:pt x="136219" y="22081"/>
                    </a:lnTo>
                    <a:lnTo>
                      <a:pt x="100072" y="32619"/>
                    </a:lnTo>
                    <a:cubicBezTo>
                      <a:pt x="87689" y="35798"/>
                      <a:pt x="75640" y="40482"/>
                      <a:pt x="63758" y="42489"/>
                    </a:cubicBezTo>
                    <a:lnTo>
                      <a:pt x="31461" y="48511"/>
                    </a:lnTo>
                    <a:lnTo>
                      <a:pt x="0" y="54366"/>
                    </a:lnTo>
                    <a:lnTo>
                      <a:pt x="7363" y="102040"/>
                    </a:lnTo>
                    <a:close/>
                  </a:path>
                </a:pathLst>
              </a:custGeom>
              <a:solidFill>
                <a:schemeClr val="bg1">
                  <a:lumMod val="95000"/>
                </a:schemeClr>
              </a:solidFill>
              <a:ln w="16717"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66A4E022-AAFE-2444-AE7F-3FAAD16EF8CC}"/>
                  </a:ext>
                </a:extLst>
              </p:cNvPr>
              <p:cNvSpPr/>
              <p:nvPr/>
            </p:nvSpPr>
            <p:spPr>
              <a:xfrm>
                <a:off x="9833274" y="2984804"/>
                <a:ext cx="190605" cy="161090"/>
              </a:xfrm>
              <a:custGeom>
                <a:avLst/>
                <a:gdLst>
                  <a:gd name="connsiteX0" fmla="*/ 55224 w 190605"/>
                  <a:gd name="connsiteY0" fmla="*/ 84811 h 161090"/>
                  <a:gd name="connsiteX1" fmla="*/ 40330 w 190605"/>
                  <a:gd name="connsiteY1" fmla="*/ 94178 h 161090"/>
                  <a:gd name="connsiteX2" fmla="*/ 0 w 190605"/>
                  <a:gd name="connsiteY2" fmla="*/ 119605 h 161090"/>
                  <a:gd name="connsiteX3" fmla="*/ 24767 w 190605"/>
                  <a:gd name="connsiteY3" fmla="*/ 161090 h 161090"/>
                  <a:gd name="connsiteX4" fmla="*/ 67273 w 190605"/>
                  <a:gd name="connsiteY4" fmla="*/ 134158 h 161090"/>
                  <a:gd name="connsiteX5" fmla="*/ 82836 w 190605"/>
                  <a:gd name="connsiteY5" fmla="*/ 124289 h 161090"/>
                  <a:gd name="connsiteX6" fmla="*/ 95721 w 190605"/>
                  <a:gd name="connsiteY6" fmla="*/ 114419 h 161090"/>
                  <a:gd name="connsiteX7" fmla="*/ 108105 w 190605"/>
                  <a:gd name="connsiteY7" fmla="*/ 104884 h 161090"/>
                  <a:gd name="connsiteX8" fmla="*/ 150778 w 190605"/>
                  <a:gd name="connsiteY8" fmla="*/ 71428 h 161090"/>
                  <a:gd name="connsiteX9" fmla="*/ 178223 w 190605"/>
                  <a:gd name="connsiteY9" fmla="*/ 46504 h 161090"/>
                  <a:gd name="connsiteX10" fmla="*/ 190606 w 190605"/>
                  <a:gd name="connsiteY10" fmla="*/ 34961 h 161090"/>
                  <a:gd name="connsiteX11" fmla="*/ 157137 w 190605"/>
                  <a:gd name="connsiteY11" fmla="*/ 0 h 161090"/>
                  <a:gd name="connsiteX12" fmla="*/ 145423 w 190605"/>
                  <a:gd name="connsiteY12" fmla="*/ 10873 h 161090"/>
                  <a:gd name="connsiteX13" fmla="*/ 119317 w 190605"/>
                  <a:gd name="connsiteY13" fmla="*/ 34627 h 161090"/>
                  <a:gd name="connsiteX14" fmla="*/ 78820 w 190605"/>
                  <a:gd name="connsiteY14" fmla="*/ 66075 h 161090"/>
                  <a:gd name="connsiteX15" fmla="*/ 66938 w 190605"/>
                  <a:gd name="connsiteY15" fmla="*/ 75108 h 161090"/>
                  <a:gd name="connsiteX16" fmla="*/ 55224 w 190605"/>
                  <a:gd name="connsiteY16" fmla="*/ 84811 h 16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605" h="161090">
                    <a:moveTo>
                      <a:pt x="55224" y="84811"/>
                    </a:moveTo>
                    <a:lnTo>
                      <a:pt x="40330" y="94178"/>
                    </a:lnTo>
                    <a:lnTo>
                      <a:pt x="0" y="119605"/>
                    </a:lnTo>
                    <a:lnTo>
                      <a:pt x="24767" y="161090"/>
                    </a:lnTo>
                    <a:lnTo>
                      <a:pt x="67273" y="134158"/>
                    </a:lnTo>
                    <a:lnTo>
                      <a:pt x="82836" y="124289"/>
                    </a:lnTo>
                    <a:cubicBezTo>
                      <a:pt x="87689" y="120776"/>
                      <a:pt x="91873" y="117263"/>
                      <a:pt x="95721" y="114419"/>
                    </a:cubicBezTo>
                    <a:lnTo>
                      <a:pt x="108105" y="104884"/>
                    </a:lnTo>
                    <a:lnTo>
                      <a:pt x="150778" y="71428"/>
                    </a:lnTo>
                    <a:cubicBezTo>
                      <a:pt x="161153" y="62897"/>
                      <a:pt x="170692" y="53362"/>
                      <a:pt x="178223" y="46504"/>
                    </a:cubicBezTo>
                    <a:lnTo>
                      <a:pt x="190606" y="34961"/>
                    </a:lnTo>
                    <a:lnTo>
                      <a:pt x="157137" y="0"/>
                    </a:lnTo>
                    <a:lnTo>
                      <a:pt x="145423" y="10873"/>
                    </a:lnTo>
                    <a:cubicBezTo>
                      <a:pt x="138227" y="17230"/>
                      <a:pt x="128688" y="26597"/>
                      <a:pt x="119317" y="34627"/>
                    </a:cubicBezTo>
                    <a:lnTo>
                      <a:pt x="78820" y="66075"/>
                    </a:lnTo>
                    <a:lnTo>
                      <a:pt x="66938" y="75108"/>
                    </a:lnTo>
                    <a:cubicBezTo>
                      <a:pt x="63758" y="78120"/>
                      <a:pt x="59742" y="81465"/>
                      <a:pt x="55224" y="84811"/>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E544BEF2-755E-A841-B0A9-4474B15A25C5}"/>
                  </a:ext>
                </a:extLst>
              </p:cNvPr>
              <p:cNvSpPr/>
              <p:nvPr/>
            </p:nvSpPr>
            <p:spPr>
              <a:xfrm rot="21467400">
                <a:off x="8564511" y="3263256"/>
                <a:ext cx="105259" cy="48176"/>
              </a:xfrm>
              <a:custGeom>
                <a:avLst/>
                <a:gdLst>
                  <a:gd name="connsiteX0" fmla="*/ 0 w 105259"/>
                  <a:gd name="connsiteY0" fmla="*/ 0 h 48176"/>
                  <a:gd name="connsiteX1" fmla="*/ 105260 w 105259"/>
                  <a:gd name="connsiteY1" fmla="*/ 0 h 48176"/>
                  <a:gd name="connsiteX2" fmla="*/ 105260 w 105259"/>
                  <a:gd name="connsiteY2" fmla="*/ 48177 h 48176"/>
                  <a:gd name="connsiteX3" fmla="*/ 0 w 105259"/>
                  <a:gd name="connsiteY3" fmla="*/ 48177 h 48176"/>
                </a:gdLst>
                <a:ahLst/>
                <a:cxnLst>
                  <a:cxn ang="0">
                    <a:pos x="connsiteX0" y="connsiteY0"/>
                  </a:cxn>
                  <a:cxn ang="0">
                    <a:pos x="connsiteX1" y="connsiteY1"/>
                  </a:cxn>
                  <a:cxn ang="0">
                    <a:pos x="connsiteX2" y="connsiteY2"/>
                  </a:cxn>
                  <a:cxn ang="0">
                    <a:pos x="connsiteX3" y="connsiteY3"/>
                  </a:cxn>
                </a:cxnLst>
                <a:rect l="l" t="t" r="r" b="b"/>
                <a:pathLst>
                  <a:path w="105259" h="48176">
                    <a:moveTo>
                      <a:pt x="0" y="0"/>
                    </a:moveTo>
                    <a:lnTo>
                      <a:pt x="105260" y="0"/>
                    </a:lnTo>
                    <a:lnTo>
                      <a:pt x="105260"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E130F937-2B4A-BC46-B90C-4AD64F190EB2}"/>
                  </a:ext>
                </a:extLst>
              </p:cNvPr>
              <p:cNvSpPr/>
              <p:nvPr/>
            </p:nvSpPr>
            <p:spPr>
              <a:xfrm rot="21467400">
                <a:off x="8810009" y="3251602"/>
                <a:ext cx="210687" cy="48176"/>
              </a:xfrm>
              <a:custGeom>
                <a:avLst/>
                <a:gdLst>
                  <a:gd name="connsiteX0" fmla="*/ 0 w 210687"/>
                  <a:gd name="connsiteY0" fmla="*/ 0 h 48176"/>
                  <a:gd name="connsiteX1" fmla="*/ 210687 w 210687"/>
                  <a:gd name="connsiteY1" fmla="*/ 0 h 48176"/>
                  <a:gd name="connsiteX2" fmla="*/ 210687 w 210687"/>
                  <a:gd name="connsiteY2" fmla="*/ 48176 h 48176"/>
                  <a:gd name="connsiteX3" fmla="*/ 0 w 210687"/>
                  <a:gd name="connsiteY3" fmla="*/ 48176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6"/>
                    </a:lnTo>
                    <a:lnTo>
                      <a:pt x="0" y="48176"/>
                    </a:lnTo>
                    <a:close/>
                  </a:path>
                </a:pathLst>
              </a:custGeom>
              <a:solidFill>
                <a:schemeClr val="bg1">
                  <a:lumMod val="95000"/>
                </a:schemeClr>
              </a:solidFill>
              <a:ln w="16717"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3D3919F-8A75-2F44-A24C-07BF16BE4E44}"/>
                  </a:ext>
                </a:extLst>
              </p:cNvPr>
              <p:cNvSpPr/>
              <p:nvPr/>
            </p:nvSpPr>
            <p:spPr>
              <a:xfrm>
                <a:off x="9167074" y="3234386"/>
                <a:ext cx="204997" cy="56038"/>
              </a:xfrm>
              <a:custGeom>
                <a:avLst/>
                <a:gdLst>
                  <a:gd name="connsiteX0" fmla="*/ 99738 w 204997"/>
                  <a:gd name="connsiteY0" fmla="*/ 52191 h 56038"/>
                  <a:gd name="connsiteX1" fmla="*/ 204997 w 204997"/>
                  <a:gd name="connsiteY1" fmla="*/ 48176 h 56038"/>
                  <a:gd name="connsiteX2" fmla="*/ 203157 w 204997"/>
                  <a:gd name="connsiteY2" fmla="*/ 0 h 56038"/>
                  <a:gd name="connsiteX3" fmla="*/ 97897 w 204997"/>
                  <a:gd name="connsiteY3" fmla="*/ 4015 h 56038"/>
                  <a:gd name="connsiteX4" fmla="*/ 0 w 204997"/>
                  <a:gd name="connsiteY4" fmla="*/ 7862 h 56038"/>
                  <a:gd name="connsiteX5" fmla="*/ 1841 w 204997"/>
                  <a:gd name="connsiteY5" fmla="*/ 56039 h 56038"/>
                  <a:gd name="connsiteX6" fmla="*/ 99738 w 204997"/>
                  <a:gd name="connsiteY6" fmla="*/ 52191 h 56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997" h="56038">
                    <a:moveTo>
                      <a:pt x="99738" y="52191"/>
                    </a:moveTo>
                    <a:lnTo>
                      <a:pt x="204997" y="48176"/>
                    </a:lnTo>
                    <a:lnTo>
                      <a:pt x="203157" y="0"/>
                    </a:lnTo>
                    <a:lnTo>
                      <a:pt x="97897" y="4015"/>
                    </a:lnTo>
                    <a:lnTo>
                      <a:pt x="0" y="7862"/>
                    </a:lnTo>
                    <a:lnTo>
                      <a:pt x="1841" y="56039"/>
                    </a:lnTo>
                    <a:lnTo>
                      <a:pt x="99738" y="52191"/>
                    </a:lnTo>
                    <a:close/>
                  </a:path>
                </a:pathLst>
              </a:custGeom>
              <a:solidFill>
                <a:schemeClr val="bg1">
                  <a:lumMod val="95000"/>
                </a:schemeClr>
              </a:solidFill>
              <a:ln w="16717"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4715485E-CC61-044C-80D7-1EC8FC37D0B8}"/>
                  </a:ext>
                </a:extLst>
              </p:cNvPr>
              <p:cNvSpPr/>
              <p:nvPr/>
            </p:nvSpPr>
            <p:spPr>
              <a:xfrm>
                <a:off x="8114643" y="3300796"/>
                <a:ext cx="214034" cy="121612"/>
              </a:xfrm>
              <a:custGeom>
                <a:avLst/>
                <a:gdLst>
                  <a:gd name="connsiteX0" fmla="*/ 30959 w 214034"/>
                  <a:gd name="connsiteY0" fmla="*/ 117430 h 121612"/>
                  <a:gd name="connsiteX1" fmla="*/ 51877 w 214034"/>
                  <a:gd name="connsiteY1" fmla="*/ 107561 h 121612"/>
                  <a:gd name="connsiteX2" fmla="*/ 81497 w 214034"/>
                  <a:gd name="connsiteY2" fmla="*/ 93342 h 121612"/>
                  <a:gd name="connsiteX3" fmla="*/ 98231 w 214034"/>
                  <a:gd name="connsiteY3" fmla="*/ 85480 h 121612"/>
                  <a:gd name="connsiteX4" fmla="*/ 116137 w 214034"/>
                  <a:gd name="connsiteY4" fmla="*/ 78789 h 121612"/>
                  <a:gd name="connsiteX5" fmla="*/ 183075 w 214034"/>
                  <a:gd name="connsiteY5" fmla="*/ 54868 h 121612"/>
                  <a:gd name="connsiteX6" fmla="*/ 214034 w 214034"/>
                  <a:gd name="connsiteY6" fmla="*/ 46504 h 121612"/>
                  <a:gd name="connsiteX7" fmla="*/ 201316 w 214034"/>
                  <a:gd name="connsiteY7" fmla="*/ 0 h 121612"/>
                  <a:gd name="connsiteX8" fmla="*/ 167847 w 214034"/>
                  <a:gd name="connsiteY8" fmla="*/ 8866 h 121612"/>
                  <a:gd name="connsiteX9" fmla="*/ 98064 w 214034"/>
                  <a:gd name="connsiteY9" fmla="*/ 33958 h 121612"/>
                  <a:gd name="connsiteX10" fmla="*/ 79154 w 214034"/>
                  <a:gd name="connsiteY10" fmla="*/ 40983 h 121612"/>
                  <a:gd name="connsiteX11" fmla="*/ 61583 w 214034"/>
                  <a:gd name="connsiteY11" fmla="*/ 49347 h 121612"/>
                  <a:gd name="connsiteX12" fmla="*/ 30289 w 214034"/>
                  <a:gd name="connsiteY12" fmla="*/ 64235 h 121612"/>
                  <a:gd name="connsiteX13" fmla="*/ 8200 w 214034"/>
                  <a:gd name="connsiteY13" fmla="*/ 74774 h 121612"/>
                  <a:gd name="connsiteX14" fmla="*/ 0 w 214034"/>
                  <a:gd name="connsiteY14" fmla="*/ 79123 h 121612"/>
                  <a:gd name="connsiteX15" fmla="*/ 22759 w 214034"/>
                  <a:gd name="connsiteY15" fmla="*/ 121612 h 121612"/>
                  <a:gd name="connsiteX16" fmla="*/ 30959 w 214034"/>
                  <a:gd name="connsiteY16" fmla="*/ 117430 h 121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4034" h="121612">
                    <a:moveTo>
                      <a:pt x="30959" y="117430"/>
                    </a:moveTo>
                    <a:lnTo>
                      <a:pt x="51877" y="107561"/>
                    </a:lnTo>
                    <a:lnTo>
                      <a:pt x="81497" y="93342"/>
                    </a:lnTo>
                    <a:lnTo>
                      <a:pt x="98231" y="85480"/>
                    </a:lnTo>
                    <a:lnTo>
                      <a:pt x="116137" y="78789"/>
                    </a:lnTo>
                    <a:cubicBezTo>
                      <a:pt x="140402" y="70090"/>
                      <a:pt x="164165" y="60221"/>
                      <a:pt x="183075" y="54868"/>
                    </a:cubicBezTo>
                    <a:lnTo>
                      <a:pt x="214034" y="46504"/>
                    </a:lnTo>
                    <a:lnTo>
                      <a:pt x="201316" y="0"/>
                    </a:lnTo>
                    <a:lnTo>
                      <a:pt x="167847" y="8866"/>
                    </a:lnTo>
                    <a:cubicBezTo>
                      <a:pt x="148435" y="14553"/>
                      <a:pt x="123333" y="25594"/>
                      <a:pt x="98064" y="33958"/>
                    </a:cubicBezTo>
                    <a:cubicBezTo>
                      <a:pt x="91705" y="36300"/>
                      <a:pt x="85346" y="38474"/>
                      <a:pt x="79154" y="40983"/>
                    </a:cubicBezTo>
                    <a:lnTo>
                      <a:pt x="61583" y="49347"/>
                    </a:lnTo>
                    <a:lnTo>
                      <a:pt x="30289" y="64235"/>
                    </a:lnTo>
                    <a:lnTo>
                      <a:pt x="8200" y="74774"/>
                    </a:lnTo>
                    <a:cubicBezTo>
                      <a:pt x="5321" y="75928"/>
                      <a:pt x="2560" y="77383"/>
                      <a:pt x="0" y="79123"/>
                    </a:cubicBezTo>
                    <a:lnTo>
                      <a:pt x="22759" y="121612"/>
                    </a:lnTo>
                    <a:cubicBezTo>
                      <a:pt x="25369" y="119990"/>
                      <a:pt x="28114" y="118601"/>
                      <a:pt x="30959" y="117430"/>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16C36999-44B8-754D-9F3B-1590139ECA33}"/>
                  </a:ext>
                </a:extLst>
              </p:cNvPr>
              <p:cNvSpPr/>
              <p:nvPr/>
            </p:nvSpPr>
            <p:spPr>
              <a:xfrm>
                <a:off x="7660637" y="3721337"/>
                <a:ext cx="132369" cy="210772"/>
              </a:xfrm>
              <a:custGeom>
                <a:avLst/>
                <a:gdLst>
                  <a:gd name="connsiteX0" fmla="*/ 56228 w 132369"/>
                  <a:gd name="connsiteY0" fmla="*/ 180495 h 210772"/>
                  <a:gd name="connsiteX1" fmla="*/ 84007 w 132369"/>
                  <a:gd name="connsiteY1" fmla="*/ 115758 h 210772"/>
                  <a:gd name="connsiteX2" fmla="*/ 116639 w 132369"/>
                  <a:gd name="connsiteY2" fmla="*/ 53195 h 210772"/>
                  <a:gd name="connsiteX3" fmla="*/ 132370 w 132369"/>
                  <a:gd name="connsiteY3" fmla="*/ 25426 h 210772"/>
                  <a:gd name="connsiteX4" fmla="*/ 91370 w 132369"/>
                  <a:gd name="connsiteY4" fmla="*/ 0 h 210772"/>
                  <a:gd name="connsiteX5" fmla="*/ 74636 w 132369"/>
                  <a:gd name="connsiteY5" fmla="*/ 29441 h 210772"/>
                  <a:gd name="connsiteX6" fmla="*/ 40330 w 132369"/>
                  <a:gd name="connsiteY6" fmla="*/ 95182 h 210772"/>
                  <a:gd name="connsiteX7" fmla="*/ 11212 w 132369"/>
                  <a:gd name="connsiteY7" fmla="*/ 163432 h 210772"/>
                  <a:gd name="connsiteX8" fmla="*/ 0 w 132369"/>
                  <a:gd name="connsiteY8" fmla="*/ 195215 h 210772"/>
                  <a:gd name="connsiteX9" fmla="*/ 45685 w 132369"/>
                  <a:gd name="connsiteY9" fmla="*/ 210772 h 210772"/>
                  <a:gd name="connsiteX10" fmla="*/ 56228 w 132369"/>
                  <a:gd name="connsiteY10" fmla="*/ 180495 h 21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369" h="210772">
                    <a:moveTo>
                      <a:pt x="56228" y="180495"/>
                    </a:moveTo>
                    <a:cubicBezTo>
                      <a:pt x="64378" y="158464"/>
                      <a:pt x="73648" y="136852"/>
                      <a:pt x="84007" y="115758"/>
                    </a:cubicBezTo>
                    <a:cubicBezTo>
                      <a:pt x="93529" y="94229"/>
                      <a:pt x="104423" y="73319"/>
                      <a:pt x="116639" y="53195"/>
                    </a:cubicBezTo>
                    <a:cubicBezTo>
                      <a:pt x="126011" y="36467"/>
                      <a:pt x="132370" y="25426"/>
                      <a:pt x="132370" y="25426"/>
                    </a:cubicBezTo>
                    <a:lnTo>
                      <a:pt x="91370" y="0"/>
                    </a:lnTo>
                    <a:lnTo>
                      <a:pt x="74636" y="29441"/>
                    </a:lnTo>
                    <a:cubicBezTo>
                      <a:pt x="61851" y="50635"/>
                      <a:pt x="50404" y="72583"/>
                      <a:pt x="40330" y="95182"/>
                    </a:cubicBezTo>
                    <a:cubicBezTo>
                      <a:pt x="29436" y="117414"/>
                      <a:pt x="19713" y="140197"/>
                      <a:pt x="11212" y="163432"/>
                    </a:cubicBezTo>
                    <a:lnTo>
                      <a:pt x="0" y="195215"/>
                    </a:lnTo>
                    <a:lnTo>
                      <a:pt x="45685" y="210772"/>
                    </a:lnTo>
                    <a:cubicBezTo>
                      <a:pt x="45685" y="210772"/>
                      <a:pt x="49869" y="198561"/>
                      <a:pt x="56228" y="180495"/>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62283ADC-FF40-9049-B2E3-A9003C195A0A}"/>
                  </a:ext>
                </a:extLst>
              </p:cNvPr>
              <p:cNvSpPr/>
              <p:nvPr/>
            </p:nvSpPr>
            <p:spPr>
              <a:xfrm>
                <a:off x="7841829" y="3457704"/>
                <a:ext cx="180941" cy="173469"/>
              </a:xfrm>
              <a:custGeom>
                <a:avLst/>
                <a:gdLst>
                  <a:gd name="connsiteX0" fmla="*/ 36523 w 180941"/>
                  <a:gd name="connsiteY0" fmla="*/ 173469 h 173469"/>
                  <a:gd name="connsiteX1" fmla="*/ 102122 w 180941"/>
                  <a:gd name="connsiteY1" fmla="*/ 104215 h 173469"/>
                  <a:gd name="connsiteX2" fmla="*/ 105302 w 180941"/>
                  <a:gd name="connsiteY2" fmla="*/ 101037 h 173469"/>
                  <a:gd name="connsiteX3" fmla="*/ 114171 w 180941"/>
                  <a:gd name="connsiteY3" fmla="*/ 93510 h 173469"/>
                  <a:gd name="connsiteX4" fmla="*/ 140946 w 180941"/>
                  <a:gd name="connsiteY4" fmla="*/ 70592 h 173469"/>
                  <a:gd name="connsiteX5" fmla="*/ 167889 w 180941"/>
                  <a:gd name="connsiteY5" fmla="*/ 47842 h 173469"/>
                  <a:gd name="connsiteX6" fmla="*/ 180941 w 180941"/>
                  <a:gd name="connsiteY6" fmla="*/ 38474 h 173469"/>
                  <a:gd name="connsiteX7" fmla="*/ 151991 w 180941"/>
                  <a:gd name="connsiteY7" fmla="*/ 0 h 173469"/>
                  <a:gd name="connsiteX8" fmla="*/ 138268 w 180941"/>
                  <a:gd name="connsiteY8" fmla="*/ 9702 h 173469"/>
                  <a:gd name="connsiteX9" fmla="*/ 109987 w 180941"/>
                  <a:gd name="connsiteY9" fmla="*/ 33623 h 173469"/>
                  <a:gd name="connsiteX10" fmla="*/ 81706 w 180941"/>
                  <a:gd name="connsiteY10" fmla="*/ 57711 h 173469"/>
                  <a:gd name="connsiteX11" fmla="*/ 72335 w 180941"/>
                  <a:gd name="connsiteY11" fmla="*/ 65741 h 173469"/>
                  <a:gd name="connsiteX12" fmla="*/ 69155 w 180941"/>
                  <a:gd name="connsiteY12" fmla="*/ 69087 h 173469"/>
                  <a:gd name="connsiteX13" fmla="*/ 42 w 180941"/>
                  <a:gd name="connsiteY13" fmla="*/ 141853 h 173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0941" h="173469">
                    <a:moveTo>
                      <a:pt x="36523" y="173469"/>
                    </a:moveTo>
                    <a:cubicBezTo>
                      <a:pt x="34682" y="171629"/>
                      <a:pt x="102122" y="104215"/>
                      <a:pt x="102122" y="104215"/>
                    </a:cubicBezTo>
                    <a:lnTo>
                      <a:pt x="105302" y="101037"/>
                    </a:lnTo>
                    <a:lnTo>
                      <a:pt x="114171" y="93510"/>
                    </a:lnTo>
                    <a:lnTo>
                      <a:pt x="140946" y="70592"/>
                    </a:lnTo>
                    <a:cubicBezTo>
                      <a:pt x="150819" y="62396"/>
                      <a:pt x="160358" y="53864"/>
                      <a:pt x="167889" y="47842"/>
                    </a:cubicBezTo>
                    <a:lnTo>
                      <a:pt x="180941" y="38474"/>
                    </a:lnTo>
                    <a:lnTo>
                      <a:pt x="151991" y="0"/>
                    </a:lnTo>
                    <a:lnTo>
                      <a:pt x="138268" y="9702"/>
                    </a:lnTo>
                    <a:cubicBezTo>
                      <a:pt x="130403" y="16059"/>
                      <a:pt x="120195" y="24925"/>
                      <a:pt x="109987" y="33623"/>
                    </a:cubicBezTo>
                    <a:lnTo>
                      <a:pt x="81706" y="57711"/>
                    </a:lnTo>
                    <a:lnTo>
                      <a:pt x="72335" y="65741"/>
                    </a:lnTo>
                    <a:lnTo>
                      <a:pt x="69155" y="69087"/>
                    </a:lnTo>
                    <a:cubicBezTo>
                      <a:pt x="69155" y="69087"/>
                      <a:pt x="-1967" y="140181"/>
                      <a:pt x="42" y="141853"/>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65F68B0A-1B53-DC49-9820-C51A2FEBC843}"/>
                  </a:ext>
                </a:extLst>
              </p:cNvPr>
              <p:cNvSpPr/>
              <p:nvPr/>
            </p:nvSpPr>
            <p:spPr>
              <a:xfrm>
                <a:off x="7553368" y="4405678"/>
                <a:ext cx="77480" cy="216292"/>
              </a:xfrm>
              <a:custGeom>
                <a:avLst/>
                <a:gdLst>
                  <a:gd name="connsiteX0" fmla="*/ 77481 w 77480"/>
                  <a:gd name="connsiteY0" fmla="*/ 5353 h 216292"/>
                  <a:gd name="connsiteX1" fmla="*/ 29620 w 77480"/>
                  <a:gd name="connsiteY1" fmla="*/ 0 h 216292"/>
                  <a:gd name="connsiteX2" fmla="*/ 17906 w 77480"/>
                  <a:gd name="connsiteY2" fmla="*/ 104550 h 216292"/>
                  <a:gd name="connsiteX3" fmla="*/ 7196 w 77480"/>
                  <a:gd name="connsiteY3" fmla="*/ 174306 h 216292"/>
                  <a:gd name="connsiteX4" fmla="*/ 0 w 77480"/>
                  <a:gd name="connsiteY4" fmla="*/ 205420 h 216292"/>
                  <a:gd name="connsiteX5" fmla="*/ 47024 w 77480"/>
                  <a:gd name="connsiteY5" fmla="*/ 216293 h 216292"/>
                  <a:gd name="connsiteX6" fmla="*/ 54555 w 77480"/>
                  <a:gd name="connsiteY6" fmla="*/ 182837 h 216292"/>
                  <a:gd name="connsiteX7" fmla="*/ 65767 w 77480"/>
                  <a:gd name="connsiteY7" fmla="*/ 109568 h 21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0" h="216292">
                    <a:moveTo>
                      <a:pt x="77481" y="5353"/>
                    </a:moveTo>
                    <a:lnTo>
                      <a:pt x="29620" y="0"/>
                    </a:lnTo>
                    <a:lnTo>
                      <a:pt x="17906" y="104550"/>
                    </a:lnTo>
                    <a:cubicBezTo>
                      <a:pt x="13890" y="129976"/>
                      <a:pt x="10041" y="154734"/>
                      <a:pt x="7196" y="174306"/>
                    </a:cubicBezTo>
                    <a:cubicBezTo>
                      <a:pt x="4351" y="193877"/>
                      <a:pt x="0" y="205420"/>
                      <a:pt x="0" y="205420"/>
                    </a:cubicBezTo>
                    <a:lnTo>
                      <a:pt x="47024" y="216293"/>
                    </a:lnTo>
                    <a:cubicBezTo>
                      <a:pt x="47024" y="216293"/>
                      <a:pt x="50371" y="203245"/>
                      <a:pt x="54555" y="182837"/>
                    </a:cubicBezTo>
                    <a:cubicBezTo>
                      <a:pt x="58738" y="162429"/>
                      <a:pt x="61750" y="136166"/>
                      <a:pt x="65767" y="109568"/>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CD434DC7-B701-7F43-962E-F18E106D2E8F}"/>
                  </a:ext>
                </a:extLst>
              </p:cNvPr>
              <p:cNvSpPr/>
              <p:nvPr/>
            </p:nvSpPr>
            <p:spPr>
              <a:xfrm>
                <a:off x="7599221" y="4055729"/>
                <a:ext cx="72962" cy="208597"/>
              </a:xfrm>
              <a:custGeom>
                <a:avLst/>
                <a:gdLst>
                  <a:gd name="connsiteX0" fmla="*/ 10710 w 72962"/>
                  <a:gd name="connsiteY0" fmla="*/ 105888 h 208597"/>
                  <a:gd name="connsiteX1" fmla="*/ 0 w 72962"/>
                  <a:gd name="connsiteY1" fmla="*/ 203245 h 208597"/>
                  <a:gd name="connsiteX2" fmla="*/ 47861 w 72962"/>
                  <a:gd name="connsiteY2" fmla="*/ 208598 h 208597"/>
                  <a:gd name="connsiteX3" fmla="*/ 58738 w 72962"/>
                  <a:gd name="connsiteY3" fmla="*/ 111074 h 208597"/>
                  <a:gd name="connsiteX4" fmla="*/ 60579 w 72962"/>
                  <a:gd name="connsiteY4" fmla="*/ 94346 h 208597"/>
                  <a:gd name="connsiteX5" fmla="*/ 64930 w 72962"/>
                  <a:gd name="connsiteY5" fmla="*/ 58715 h 208597"/>
                  <a:gd name="connsiteX6" fmla="*/ 72962 w 72962"/>
                  <a:gd name="connsiteY6" fmla="*/ 8531 h 208597"/>
                  <a:gd name="connsiteX7" fmla="*/ 25436 w 72962"/>
                  <a:gd name="connsiteY7" fmla="*/ 0 h 208597"/>
                  <a:gd name="connsiteX8" fmla="*/ 17069 w 72962"/>
                  <a:gd name="connsiteY8" fmla="*/ 53362 h 208597"/>
                  <a:gd name="connsiteX9" fmla="*/ 12551 w 72962"/>
                  <a:gd name="connsiteY9" fmla="*/ 89495 h 208597"/>
                  <a:gd name="connsiteX10" fmla="*/ 10710 w 72962"/>
                  <a:gd name="connsiteY10" fmla="*/ 106223 h 208597"/>
                  <a:gd name="connsiteX11" fmla="*/ 34808 w 72962"/>
                  <a:gd name="connsiteY11" fmla="*/ 108899 h 20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962" h="208597">
                    <a:moveTo>
                      <a:pt x="10710" y="105888"/>
                    </a:moveTo>
                    <a:lnTo>
                      <a:pt x="0" y="203245"/>
                    </a:lnTo>
                    <a:lnTo>
                      <a:pt x="47861" y="208598"/>
                    </a:lnTo>
                    <a:lnTo>
                      <a:pt x="58738" y="111074"/>
                    </a:lnTo>
                    <a:lnTo>
                      <a:pt x="60579" y="94346"/>
                    </a:lnTo>
                    <a:cubicBezTo>
                      <a:pt x="61750" y="84644"/>
                      <a:pt x="62754" y="71094"/>
                      <a:pt x="64930" y="58715"/>
                    </a:cubicBezTo>
                    <a:lnTo>
                      <a:pt x="72962" y="8531"/>
                    </a:lnTo>
                    <a:lnTo>
                      <a:pt x="25436" y="0"/>
                    </a:lnTo>
                    <a:lnTo>
                      <a:pt x="17069" y="53362"/>
                    </a:lnTo>
                    <a:cubicBezTo>
                      <a:pt x="14726" y="66745"/>
                      <a:pt x="13890" y="79625"/>
                      <a:pt x="12551" y="89495"/>
                    </a:cubicBezTo>
                    <a:cubicBezTo>
                      <a:pt x="11212" y="99364"/>
                      <a:pt x="10710" y="106223"/>
                      <a:pt x="10710" y="106223"/>
                    </a:cubicBezTo>
                    <a:lnTo>
                      <a:pt x="34808" y="108899"/>
                    </a:lnTo>
                    <a:close/>
                  </a:path>
                </a:pathLst>
              </a:custGeom>
              <a:solidFill>
                <a:schemeClr val="bg1">
                  <a:lumMod val="95000"/>
                </a:schemeClr>
              </a:solidFill>
              <a:ln w="16717"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778BE494-56DE-6A44-A6A5-DA90D6779F26}"/>
                  </a:ext>
                </a:extLst>
              </p:cNvPr>
              <p:cNvSpPr/>
              <p:nvPr/>
            </p:nvSpPr>
            <p:spPr>
              <a:xfrm>
                <a:off x="7174835" y="5028963"/>
                <a:ext cx="191275" cy="172967"/>
              </a:xfrm>
              <a:custGeom>
                <a:avLst/>
                <a:gdLst>
                  <a:gd name="connsiteX0" fmla="*/ 55558 w 191275"/>
                  <a:gd name="connsiteY0" fmla="*/ 153228 h 172967"/>
                  <a:gd name="connsiteX1" fmla="*/ 113795 w 191275"/>
                  <a:gd name="connsiteY1" fmla="*/ 107226 h 172967"/>
                  <a:gd name="connsiteX2" fmla="*/ 168182 w 191275"/>
                  <a:gd name="connsiteY2" fmla="*/ 57042 h 172967"/>
                  <a:gd name="connsiteX3" fmla="*/ 184916 w 191275"/>
                  <a:gd name="connsiteY3" fmla="*/ 40314 h 172967"/>
                  <a:gd name="connsiteX4" fmla="*/ 191275 w 191275"/>
                  <a:gd name="connsiteY4" fmla="*/ 33456 h 172967"/>
                  <a:gd name="connsiteX5" fmla="*/ 155965 w 191275"/>
                  <a:gd name="connsiteY5" fmla="*/ 0 h 172967"/>
                  <a:gd name="connsiteX6" fmla="*/ 149941 w 191275"/>
                  <a:gd name="connsiteY6" fmla="*/ 6357 h 172967"/>
                  <a:gd name="connsiteX7" fmla="*/ 133206 w 191275"/>
                  <a:gd name="connsiteY7" fmla="*/ 23085 h 172967"/>
                  <a:gd name="connsiteX8" fmla="*/ 81330 w 191275"/>
                  <a:gd name="connsiteY8" fmla="*/ 70926 h 172967"/>
                  <a:gd name="connsiteX9" fmla="*/ 26106 w 191275"/>
                  <a:gd name="connsiteY9" fmla="*/ 114587 h 172967"/>
                  <a:gd name="connsiteX10" fmla="*/ 0 w 191275"/>
                  <a:gd name="connsiteY10" fmla="*/ 133155 h 172967"/>
                  <a:gd name="connsiteX11" fmla="*/ 26943 w 191275"/>
                  <a:gd name="connsiteY11" fmla="*/ 172967 h 172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1275" h="172967">
                    <a:moveTo>
                      <a:pt x="55558" y="153228"/>
                    </a:moveTo>
                    <a:cubicBezTo>
                      <a:pt x="75774" y="138926"/>
                      <a:pt x="95202" y="123569"/>
                      <a:pt x="113795" y="107226"/>
                    </a:cubicBezTo>
                    <a:cubicBezTo>
                      <a:pt x="132822" y="91502"/>
                      <a:pt x="150979" y="74757"/>
                      <a:pt x="168182" y="57042"/>
                    </a:cubicBezTo>
                    <a:lnTo>
                      <a:pt x="184916" y="40314"/>
                    </a:lnTo>
                    <a:cubicBezTo>
                      <a:pt x="187192" y="38190"/>
                      <a:pt x="189317" y="35898"/>
                      <a:pt x="191275" y="33456"/>
                    </a:cubicBezTo>
                    <a:lnTo>
                      <a:pt x="155965" y="0"/>
                    </a:lnTo>
                    <a:cubicBezTo>
                      <a:pt x="154141" y="2292"/>
                      <a:pt x="152133" y="4416"/>
                      <a:pt x="149941" y="6357"/>
                    </a:cubicBezTo>
                    <a:lnTo>
                      <a:pt x="133206" y="23085"/>
                    </a:lnTo>
                    <a:cubicBezTo>
                      <a:pt x="116807" y="39980"/>
                      <a:pt x="99486" y="55938"/>
                      <a:pt x="81330" y="70926"/>
                    </a:cubicBezTo>
                    <a:cubicBezTo>
                      <a:pt x="63725" y="86467"/>
                      <a:pt x="45283" y="101037"/>
                      <a:pt x="26106" y="114587"/>
                    </a:cubicBezTo>
                    <a:lnTo>
                      <a:pt x="0" y="133155"/>
                    </a:lnTo>
                    <a:lnTo>
                      <a:pt x="26943" y="172967"/>
                    </a:lnTo>
                    <a:close/>
                  </a:path>
                </a:pathLst>
              </a:custGeom>
              <a:solidFill>
                <a:schemeClr val="bg1">
                  <a:lumMod val="95000"/>
                </a:schemeClr>
              </a:solidFill>
              <a:ln w="16717"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BB479978-9A41-7548-A461-6E47E4D9C426}"/>
                  </a:ext>
                </a:extLst>
              </p:cNvPr>
              <p:cNvSpPr/>
              <p:nvPr/>
            </p:nvSpPr>
            <p:spPr>
              <a:xfrm>
                <a:off x="7421333" y="4740907"/>
                <a:ext cx="135883" cy="202742"/>
              </a:xfrm>
              <a:custGeom>
                <a:avLst/>
                <a:gdLst>
                  <a:gd name="connsiteX0" fmla="*/ 25269 w 135883"/>
                  <a:gd name="connsiteY0" fmla="*/ 135162 h 202742"/>
                  <a:gd name="connsiteX1" fmla="*/ 0 w 135883"/>
                  <a:gd name="connsiteY1" fmla="*/ 175811 h 202742"/>
                  <a:gd name="connsiteX2" fmla="*/ 39995 w 135883"/>
                  <a:gd name="connsiteY2" fmla="*/ 202743 h 202742"/>
                  <a:gd name="connsiteX3" fmla="*/ 66603 w 135883"/>
                  <a:gd name="connsiteY3" fmla="*/ 160087 h 202742"/>
                  <a:gd name="connsiteX4" fmla="*/ 83338 w 135883"/>
                  <a:gd name="connsiteY4" fmla="*/ 130311 h 202742"/>
                  <a:gd name="connsiteX5" fmla="*/ 90534 w 135883"/>
                  <a:gd name="connsiteY5" fmla="*/ 116427 h 202742"/>
                  <a:gd name="connsiteX6" fmla="*/ 69281 w 135883"/>
                  <a:gd name="connsiteY6" fmla="*/ 105052 h 202742"/>
                  <a:gd name="connsiteX7" fmla="*/ 90534 w 135883"/>
                  <a:gd name="connsiteY7" fmla="*/ 116427 h 202742"/>
                  <a:gd name="connsiteX8" fmla="*/ 98231 w 135883"/>
                  <a:gd name="connsiteY8" fmla="*/ 101371 h 202742"/>
                  <a:gd name="connsiteX9" fmla="*/ 114966 w 135883"/>
                  <a:gd name="connsiteY9" fmla="*/ 67916 h 202742"/>
                  <a:gd name="connsiteX10" fmla="*/ 135884 w 135883"/>
                  <a:gd name="connsiteY10" fmla="*/ 17732 h 202742"/>
                  <a:gd name="connsiteX11" fmla="*/ 91036 w 135883"/>
                  <a:gd name="connsiteY11" fmla="*/ 0 h 202742"/>
                  <a:gd name="connsiteX12" fmla="*/ 71289 w 135883"/>
                  <a:gd name="connsiteY12" fmla="*/ 47340 h 202742"/>
                  <a:gd name="connsiteX13" fmla="*/ 55391 w 135883"/>
                  <a:gd name="connsiteY13" fmla="*/ 78789 h 202742"/>
                  <a:gd name="connsiteX14" fmla="*/ 48028 w 135883"/>
                  <a:gd name="connsiteY14" fmla="*/ 93007 h 202742"/>
                  <a:gd name="connsiteX15" fmla="*/ 41167 w 135883"/>
                  <a:gd name="connsiteY15" fmla="*/ 106223 h 202742"/>
                  <a:gd name="connsiteX16" fmla="*/ 25269 w 135883"/>
                  <a:gd name="connsiteY16" fmla="*/ 135162 h 20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883" h="202742">
                    <a:moveTo>
                      <a:pt x="25269" y="135162"/>
                    </a:moveTo>
                    <a:cubicBezTo>
                      <a:pt x="12551" y="155403"/>
                      <a:pt x="0" y="175811"/>
                      <a:pt x="0" y="175811"/>
                    </a:cubicBezTo>
                    <a:lnTo>
                      <a:pt x="39995" y="202743"/>
                    </a:lnTo>
                    <a:cubicBezTo>
                      <a:pt x="39995" y="202743"/>
                      <a:pt x="53216" y="181331"/>
                      <a:pt x="66603" y="160087"/>
                    </a:cubicBezTo>
                    <a:cubicBezTo>
                      <a:pt x="72695" y="150468"/>
                      <a:pt x="78284" y="140515"/>
                      <a:pt x="83338" y="130311"/>
                    </a:cubicBezTo>
                    <a:lnTo>
                      <a:pt x="90534" y="116427"/>
                    </a:lnTo>
                    <a:lnTo>
                      <a:pt x="69281" y="105052"/>
                    </a:lnTo>
                    <a:lnTo>
                      <a:pt x="90534" y="116427"/>
                    </a:lnTo>
                    <a:cubicBezTo>
                      <a:pt x="90534" y="116427"/>
                      <a:pt x="93713" y="110405"/>
                      <a:pt x="98231" y="101371"/>
                    </a:cubicBezTo>
                    <a:cubicBezTo>
                      <a:pt x="102750" y="92338"/>
                      <a:pt x="109444" y="80629"/>
                      <a:pt x="114966" y="67916"/>
                    </a:cubicBezTo>
                    <a:cubicBezTo>
                      <a:pt x="125509" y="42991"/>
                      <a:pt x="135884" y="17732"/>
                      <a:pt x="135884" y="17732"/>
                    </a:cubicBezTo>
                    <a:lnTo>
                      <a:pt x="91036" y="0"/>
                    </a:lnTo>
                    <a:lnTo>
                      <a:pt x="71289" y="47340"/>
                    </a:lnTo>
                    <a:cubicBezTo>
                      <a:pt x="65934" y="59050"/>
                      <a:pt x="59575" y="70258"/>
                      <a:pt x="55391" y="78789"/>
                    </a:cubicBezTo>
                    <a:lnTo>
                      <a:pt x="48028" y="93007"/>
                    </a:lnTo>
                    <a:lnTo>
                      <a:pt x="41167" y="106223"/>
                    </a:lnTo>
                    <a:cubicBezTo>
                      <a:pt x="36431" y="116159"/>
                      <a:pt x="31110" y="125828"/>
                      <a:pt x="25269" y="135162"/>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E500C5DC-B563-1C40-B94E-496A1274BB3C}"/>
                  </a:ext>
                </a:extLst>
              </p:cNvPr>
              <p:cNvSpPr/>
              <p:nvPr/>
            </p:nvSpPr>
            <p:spPr>
              <a:xfrm rot="21019801">
                <a:off x="6521688" y="5338496"/>
                <a:ext cx="210687" cy="48176"/>
              </a:xfrm>
              <a:custGeom>
                <a:avLst/>
                <a:gdLst>
                  <a:gd name="connsiteX0" fmla="*/ 0 w 210687"/>
                  <a:gd name="connsiteY0" fmla="*/ 0 h 48176"/>
                  <a:gd name="connsiteX1" fmla="*/ 210687 w 210687"/>
                  <a:gd name="connsiteY1" fmla="*/ 0 h 48176"/>
                  <a:gd name="connsiteX2" fmla="*/ 210687 w 210687"/>
                  <a:gd name="connsiteY2" fmla="*/ 48177 h 48176"/>
                  <a:gd name="connsiteX3" fmla="*/ 0 w 210687"/>
                  <a:gd name="connsiteY3" fmla="*/ 48177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08DBEB67-B966-8344-9542-5E54628907F4}"/>
                  </a:ext>
                </a:extLst>
              </p:cNvPr>
              <p:cNvSpPr/>
              <p:nvPr/>
            </p:nvSpPr>
            <p:spPr>
              <a:xfrm>
                <a:off x="6869932" y="5229364"/>
                <a:ext cx="207842" cy="111909"/>
              </a:xfrm>
              <a:custGeom>
                <a:avLst/>
                <a:gdLst>
                  <a:gd name="connsiteX0" fmla="*/ 60077 w 207842"/>
                  <a:gd name="connsiteY0" fmla="*/ 99364 h 111909"/>
                  <a:gd name="connsiteX1" fmla="*/ 108105 w 207842"/>
                  <a:gd name="connsiteY1" fmla="*/ 84810 h 111909"/>
                  <a:gd name="connsiteX2" fmla="*/ 124003 w 207842"/>
                  <a:gd name="connsiteY2" fmla="*/ 78956 h 111909"/>
                  <a:gd name="connsiteX3" fmla="*/ 158476 w 207842"/>
                  <a:gd name="connsiteY3" fmla="*/ 65406 h 111909"/>
                  <a:gd name="connsiteX4" fmla="*/ 192781 w 207842"/>
                  <a:gd name="connsiteY4" fmla="*/ 51020 h 111909"/>
                  <a:gd name="connsiteX5" fmla="*/ 207842 w 207842"/>
                  <a:gd name="connsiteY5" fmla="*/ 43492 h 111909"/>
                  <a:gd name="connsiteX6" fmla="*/ 187091 w 207842"/>
                  <a:gd name="connsiteY6" fmla="*/ 0 h 111909"/>
                  <a:gd name="connsiteX7" fmla="*/ 172700 w 207842"/>
                  <a:gd name="connsiteY7" fmla="*/ 7025 h 111909"/>
                  <a:gd name="connsiteX8" fmla="*/ 140235 w 207842"/>
                  <a:gd name="connsiteY8" fmla="*/ 20743 h 111909"/>
                  <a:gd name="connsiteX9" fmla="*/ 106766 w 207842"/>
                  <a:gd name="connsiteY9" fmla="*/ 33623 h 111909"/>
                  <a:gd name="connsiteX10" fmla="*/ 91872 w 207842"/>
                  <a:gd name="connsiteY10" fmla="*/ 39310 h 111909"/>
                  <a:gd name="connsiteX11" fmla="*/ 0 w 207842"/>
                  <a:gd name="connsiteY11" fmla="*/ 64904 h 111909"/>
                  <a:gd name="connsiteX12" fmla="*/ 10710 w 207842"/>
                  <a:gd name="connsiteY12" fmla="*/ 111910 h 111909"/>
                  <a:gd name="connsiteX13" fmla="*/ 60077 w 207842"/>
                  <a:gd name="connsiteY13" fmla="*/ 99364 h 1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7842" h="111909">
                    <a:moveTo>
                      <a:pt x="60077" y="99364"/>
                    </a:moveTo>
                    <a:lnTo>
                      <a:pt x="108105" y="84810"/>
                    </a:lnTo>
                    <a:lnTo>
                      <a:pt x="124003" y="78956"/>
                    </a:lnTo>
                    <a:lnTo>
                      <a:pt x="158476" y="65406"/>
                    </a:lnTo>
                    <a:cubicBezTo>
                      <a:pt x="171026" y="60388"/>
                      <a:pt x="183745" y="55871"/>
                      <a:pt x="192781" y="51020"/>
                    </a:cubicBezTo>
                    <a:lnTo>
                      <a:pt x="207842" y="43492"/>
                    </a:lnTo>
                    <a:lnTo>
                      <a:pt x="187091" y="0"/>
                    </a:lnTo>
                    <a:lnTo>
                      <a:pt x="172700" y="7025"/>
                    </a:lnTo>
                    <a:cubicBezTo>
                      <a:pt x="162124" y="12161"/>
                      <a:pt x="151280" y="16728"/>
                      <a:pt x="140235" y="20743"/>
                    </a:cubicBezTo>
                    <a:lnTo>
                      <a:pt x="106766" y="33623"/>
                    </a:lnTo>
                    <a:lnTo>
                      <a:pt x="91872" y="39310"/>
                    </a:lnTo>
                    <a:cubicBezTo>
                      <a:pt x="91872" y="39310"/>
                      <a:pt x="502" y="67246"/>
                      <a:pt x="0" y="64904"/>
                    </a:cubicBezTo>
                    <a:lnTo>
                      <a:pt x="10710" y="111910"/>
                    </a:lnTo>
                    <a:cubicBezTo>
                      <a:pt x="27411" y="108782"/>
                      <a:pt x="43911" y="104583"/>
                      <a:pt x="60077" y="99364"/>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D99B066A-AFD7-594D-9BB6-8ACC7CBF0AA3}"/>
                  </a:ext>
                </a:extLst>
              </p:cNvPr>
              <p:cNvSpPr/>
              <p:nvPr/>
            </p:nvSpPr>
            <p:spPr>
              <a:xfrm rot="21019801">
                <a:off x="5829413" y="5456549"/>
                <a:ext cx="210687" cy="48176"/>
              </a:xfrm>
              <a:custGeom>
                <a:avLst/>
                <a:gdLst>
                  <a:gd name="connsiteX0" fmla="*/ 0 w 210687"/>
                  <a:gd name="connsiteY0" fmla="*/ 0 h 48176"/>
                  <a:gd name="connsiteX1" fmla="*/ 210687 w 210687"/>
                  <a:gd name="connsiteY1" fmla="*/ 0 h 48176"/>
                  <a:gd name="connsiteX2" fmla="*/ 210687 w 210687"/>
                  <a:gd name="connsiteY2" fmla="*/ 48177 h 48176"/>
                  <a:gd name="connsiteX3" fmla="*/ 0 w 210687"/>
                  <a:gd name="connsiteY3" fmla="*/ 48177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9D87CB62-A89B-F94B-9205-7B3D6A3D271D}"/>
                  </a:ext>
                </a:extLst>
              </p:cNvPr>
              <p:cNvSpPr/>
              <p:nvPr/>
            </p:nvSpPr>
            <p:spPr>
              <a:xfrm>
                <a:off x="6180137" y="5379916"/>
                <a:ext cx="208679" cy="81799"/>
              </a:xfrm>
              <a:custGeom>
                <a:avLst/>
                <a:gdLst>
                  <a:gd name="connsiteX0" fmla="*/ 104758 w 208679"/>
                  <a:gd name="connsiteY0" fmla="*/ 65239 h 81799"/>
                  <a:gd name="connsiteX1" fmla="*/ 208679 w 208679"/>
                  <a:gd name="connsiteY1" fmla="*/ 47674 h 81799"/>
                  <a:gd name="connsiteX2" fmla="*/ 200479 w 208679"/>
                  <a:gd name="connsiteY2" fmla="*/ 0 h 81799"/>
                  <a:gd name="connsiteX3" fmla="*/ 96725 w 208679"/>
                  <a:gd name="connsiteY3" fmla="*/ 17732 h 81799"/>
                  <a:gd name="connsiteX4" fmla="*/ 100742 w 208679"/>
                  <a:gd name="connsiteY4" fmla="*/ 41485 h 81799"/>
                  <a:gd name="connsiteX5" fmla="*/ 96725 w 208679"/>
                  <a:gd name="connsiteY5" fmla="*/ 17732 h 81799"/>
                  <a:gd name="connsiteX6" fmla="*/ 0 w 208679"/>
                  <a:gd name="connsiteY6" fmla="*/ 34292 h 81799"/>
                  <a:gd name="connsiteX7" fmla="*/ 8200 w 208679"/>
                  <a:gd name="connsiteY7" fmla="*/ 81800 h 81799"/>
                  <a:gd name="connsiteX8" fmla="*/ 104758 w 208679"/>
                  <a:gd name="connsiteY8" fmla="*/ 65239 h 81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679" h="81799">
                    <a:moveTo>
                      <a:pt x="104758" y="65239"/>
                    </a:moveTo>
                    <a:lnTo>
                      <a:pt x="208679" y="47674"/>
                    </a:lnTo>
                    <a:lnTo>
                      <a:pt x="200479" y="0"/>
                    </a:lnTo>
                    <a:lnTo>
                      <a:pt x="96725" y="17732"/>
                    </a:lnTo>
                    <a:lnTo>
                      <a:pt x="100742" y="41485"/>
                    </a:lnTo>
                    <a:lnTo>
                      <a:pt x="96725" y="17732"/>
                    </a:lnTo>
                    <a:lnTo>
                      <a:pt x="0" y="34292"/>
                    </a:lnTo>
                    <a:lnTo>
                      <a:pt x="8200" y="81800"/>
                    </a:lnTo>
                    <a:lnTo>
                      <a:pt x="104758" y="65239"/>
                    </a:lnTo>
                    <a:close/>
                  </a:path>
                </a:pathLst>
              </a:custGeom>
              <a:solidFill>
                <a:schemeClr val="bg1">
                  <a:lumMod val="95000"/>
                </a:schemeClr>
              </a:solidFill>
              <a:ln w="16717"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2F638972-C785-4947-BF95-77B4316C2521}"/>
                  </a:ext>
                </a:extLst>
              </p:cNvPr>
              <p:cNvSpPr/>
              <p:nvPr/>
            </p:nvSpPr>
            <p:spPr>
              <a:xfrm>
                <a:off x="5134734" y="5556898"/>
                <a:ext cx="215874" cy="83138"/>
              </a:xfrm>
              <a:custGeom>
                <a:avLst/>
                <a:gdLst>
                  <a:gd name="connsiteX0" fmla="*/ 17236 w 215874"/>
                  <a:gd name="connsiteY0" fmla="*/ 81298 h 83138"/>
                  <a:gd name="connsiteX1" fmla="*/ 40665 w 215874"/>
                  <a:gd name="connsiteY1" fmla="*/ 77283 h 83138"/>
                  <a:gd name="connsiteX2" fmla="*/ 112121 w 215874"/>
                  <a:gd name="connsiteY2" fmla="*/ 65239 h 83138"/>
                  <a:gd name="connsiteX3" fmla="*/ 215875 w 215874"/>
                  <a:gd name="connsiteY3" fmla="*/ 47507 h 83138"/>
                  <a:gd name="connsiteX4" fmla="*/ 207842 w 215874"/>
                  <a:gd name="connsiteY4" fmla="*/ 0 h 83138"/>
                  <a:gd name="connsiteX5" fmla="*/ 103921 w 215874"/>
                  <a:gd name="connsiteY5" fmla="*/ 17732 h 83138"/>
                  <a:gd name="connsiteX6" fmla="*/ 32632 w 215874"/>
                  <a:gd name="connsiteY6" fmla="*/ 29776 h 83138"/>
                  <a:gd name="connsiteX7" fmla="*/ 9037 w 215874"/>
                  <a:gd name="connsiteY7" fmla="*/ 33790 h 83138"/>
                  <a:gd name="connsiteX8" fmla="*/ 0 w 215874"/>
                  <a:gd name="connsiteY8" fmla="*/ 35631 h 83138"/>
                  <a:gd name="connsiteX9" fmla="*/ 8535 w 215874"/>
                  <a:gd name="connsiteY9" fmla="*/ 83138 h 8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874" h="83138">
                    <a:moveTo>
                      <a:pt x="17236" y="81298"/>
                    </a:moveTo>
                    <a:lnTo>
                      <a:pt x="40665" y="77283"/>
                    </a:lnTo>
                    <a:lnTo>
                      <a:pt x="112121" y="65239"/>
                    </a:lnTo>
                    <a:lnTo>
                      <a:pt x="215875" y="47507"/>
                    </a:lnTo>
                    <a:lnTo>
                      <a:pt x="207842" y="0"/>
                    </a:lnTo>
                    <a:lnTo>
                      <a:pt x="103921" y="17732"/>
                    </a:lnTo>
                    <a:lnTo>
                      <a:pt x="32632" y="29776"/>
                    </a:lnTo>
                    <a:lnTo>
                      <a:pt x="9037" y="33790"/>
                    </a:lnTo>
                    <a:lnTo>
                      <a:pt x="0" y="35631"/>
                    </a:lnTo>
                    <a:lnTo>
                      <a:pt x="8535" y="83138"/>
                    </a:lnTo>
                    <a:close/>
                  </a:path>
                </a:pathLst>
              </a:custGeom>
              <a:solidFill>
                <a:schemeClr val="bg1">
                  <a:lumMod val="95000"/>
                </a:schemeClr>
              </a:solidFill>
              <a:ln w="16717"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E6950452-AF38-A84E-996E-CC15E9C1828E}"/>
                  </a:ext>
                </a:extLst>
              </p:cNvPr>
              <p:cNvSpPr/>
              <p:nvPr/>
            </p:nvSpPr>
            <p:spPr>
              <a:xfrm>
                <a:off x="5488166" y="5497848"/>
                <a:ext cx="208511" cy="81799"/>
              </a:xfrm>
              <a:custGeom>
                <a:avLst/>
                <a:gdLst>
                  <a:gd name="connsiteX0" fmla="*/ 104758 w 208511"/>
                  <a:gd name="connsiteY0" fmla="*/ 65239 h 81799"/>
                  <a:gd name="connsiteX1" fmla="*/ 208512 w 208511"/>
                  <a:gd name="connsiteY1" fmla="*/ 47675 h 81799"/>
                  <a:gd name="connsiteX2" fmla="*/ 200312 w 208511"/>
                  <a:gd name="connsiteY2" fmla="*/ 0 h 81799"/>
                  <a:gd name="connsiteX3" fmla="*/ 96558 w 208511"/>
                  <a:gd name="connsiteY3" fmla="*/ 17732 h 81799"/>
                  <a:gd name="connsiteX4" fmla="*/ 100574 w 208511"/>
                  <a:gd name="connsiteY4" fmla="*/ 41486 h 81799"/>
                  <a:gd name="connsiteX5" fmla="*/ 96558 w 208511"/>
                  <a:gd name="connsiteY5" fmla="*/ 17732 h 81799"/>
                  <a:gd name="connsiteX6" fmla="*/ 0 w 208511"/>
                  <a:gd name="connsiteY6" fmla="*/ 34292 h 81799"/>
                  <a:gd name="connsiteX7" fmla="*/ 8032 w 208511"/>
                  <a:gd name="connsiteY7" fmla="*/ 81800 h 81799"/>
                  <a:gd name="connsiteX8" fmla="*/ 104758 w 208511"/>
                  <a:gd name="connsiteY8" fmla="*/ 65239 h 81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511" h="81799">
                    <a:moveTo>
                      <a:pt x="104758" y="65239"/>
                    </a:moveTo>
                    <a:lnTo>
                      <a:pt x="208512" y="47675"/>
                    </a:lnTo>
                    <a:lnTo>
                      <a:pt x="200312" y="0"/>
                    </a:lnTo>
                    <a:lnTo>
                      <a:pt x="96558" y="17732"/>
                    </a:lnTo>
                    <a:lnTo>
                      <a:pt x="100574" y="41486"/>
                    </a:lnTo>
                    <a:lnTo>
                      <a:pt x="96558" y="17732"/>
                    </a:lnTo>
                    <a:lnTo>
                      <a:pt x="0" y="34292"/>
                    </a:lnTo>
                    <a:lnTo>
                      <a:pt x="8032" y="81800"/>
                    </a:lnTo>
                    <a:lnTo>
                      <a:pt x="104758" y="65239"/>
                    </a:lnTo>
                    <a:close/>
                  </a:path>
                </a:pathLst>
              </a:custGeom>
              <a:solidFill>
                <a:schemeClr val="bg1">
                  <a:lumMod val="95000"/>
                </a:schemeClr>
              </a:solidFill>
              <a:ln w="16717"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43352F65-7D8A-C44A-975C-22FA4E4C840B}"/>
                  </a:ext>
                </a:extLst>
              </p:cNvPr>
              <p:cNvSpPr/>
              <p:nvPr/>
            </p:nvSpPr>
            <p:spPr>
              <a:xfrm>
                <a:off x="4536141" y="5804137"/>
                <a:ext cx="178891" cy="186014"/>
              </a:xfrm>
              <a:custGeom>
                <a:avLst/>
                <a:gdLst>
                  <a:gd name="connsiteX0" fmla="*/ 58403 w 178891"/>
                  <a:gd name="connsiteY0" fmla="*/ 161592 h 186014"/>
                  <a:gd name="connsiteX1" fmla="*/ 104758 w 178891"/>
                  <a:gd name="connsiteY1" fmla="*/ 108397 h 186014"/>
                  <a:gd name="connsiteX2" fmla="*/ 154961 w 178891"/>
                  <a:gd name="connsiteY2" fmla="*/ 58214 h 186014"/>
                  <a:gd name="connsiteX3" fmla="*/ 178892 w 178891"/>
                  <a:gd name="connsiteY3" fmla="*/ 36802 h 186014"/>
                  <a:gd name="connsiteX4" fmla="*/ 147766 w 178891"/>
                  <a:gd name="connsiteY4" fmla="*/ 0 h 186014"/>
                  <a:gd name="connsiteX5" fmla="*/ 122496 w 178891"/>
                  <a:gd name="connsiteY5" fmla="*/ 22583 h 186014"/>
                  <a:gd name="connsiteX6" fmla="*/ 69615 w 178891"/>
                  <a:gd name="connsiteY6" fmla="*/ 74607 h 186014"/>
                  <a:gd name="connsiteX7" fmla="*/ 20751 w 178891"/>
                  <a:gd name="connsiteY7" fmla="*/ 130478 h 186014"/>
                  <a:gd name="connsiteX8" fmla="*/ 0 w 178891"/>
                  <a:gd name="connsiteY8" fmla="*/ 157076 h 186014"/>
                  <a:gd name="connsiteX9" fmla="*/ 38657 w 178891"/>
                  <a:gd name="connsiteY9" fmla="*/ 186015 h 186014"/>
                  <a:gd name="connsiteX10" fmla="*/ 58403 w 178891"/>
                  <a:gd name="connsiteY10" fmla="*/ 161592 h 18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8891" h="186014">
                    <a:moveTo>
                      <a:pt x="58403" y="161592"/>
                    </a:moveTo>
                    <a:cubicBezTo>
                      <a:pt x="71122" y="147039"/>
                      <a:pt x="86183" y="126296"/>
                      <a:pt x="104758" y="108397"/>
                    </a:cubicBezTo>
                    <a:cubicBezTo>
                      <a:pt x="120605" y="90800"/>
                      <a:pt x="137363" y="74055"/>
                      <a:pt x="154961" y="58214"/>
                    </a:cubicBezTo>
                    <a:lnTo>
                      <a:pt x="178892" y="36802"/>
                    </a:lnTo>
                    <a:lnTo>
                      <a:pt x="147766" y="0"/>
                    </a:lnTo>
                    <a:lnTo>
                      <a:pt x="122496" y="22583"/>
                    </a:lnTo>
                    <a:cubicBezTo>
                      <a:pt x="103946" y="38960"/>
                      <a:pt x="86293" y="56323"/>
                      <a:pt x="69615" y="74607"/>
                    </a:cubicBezTo>
                    <a:cubicBezTo>
                      <a:pt x="50203" y="93342"/>
                      <a:pt x="34138" y="115256"/>
                      <a:pt x="20751" y="130478"/>
                    </a:cubicBezTo>
                    <a:cubicBezTo>
                      <a:pt x="13317" y="138926"/>
                      <a:pt x="6389" y="147808"/>
                      <a:pt x="0" y="157076"/>
                    </a:cubicBezTo>
                    <a:lnTo>
                      <a:pt x="38657" y="186015"/>
                    </a:lnTo>
                    <a:cubicBezTo>
                      <a:pt x="44689" y="177450"/>
                      <a:pt x="51286" y="169287"/>
                      <a:pt x="58403" y="161592"/>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D26E6655-623C-1741-90EE-37782158450B}"/>
                  </a:ext>
                </a:extLst>
              </p:cNvPr>
              <p:cNvSpPr/>
              <p:nvPr/>
            </p:nvSpPr>
            <p:spPr>
              <a:xfrm>
                <a:off x="4806905" y="5628493"/>
                <a:ext cx="204328" cy="129641"/>
              </a:xfrm>
              <a:custGeom>
                <a:avLst/>
                <a:gdLst>
                  <a:gd name="connsiteX0" fmla="*/ 88860 w 204328"/>
                  <a:gd name="connsiteY0" fmla="*/ 40816 h 129641"/>
                  <a:gd name="connsiteX1" fmla="*/ 74636 w 204328"/>
                  <a:gd name="connsiteY1" fmla="*/ 47340 h 129641"/>
                  <a:gd name="connsiteX2" fmla="*/ 44012 w 204328"/>
                  <a:gd name="connsiteY2" fmla="*/ 64068 h 129641"/>
                  <a:gd name="connsiteX3" fmla="*/ 0 w 204328"/>
                  <a:gd name="connsiteY3" fmla="*/ 88491 h 129641"/>
                  <a:gd name="connsiteX4" fmla="*/ 25102 w 204328"/>
                  <a:gd name="connsiteY4" fmla="*/ 129642 h 129641"/>
                  <a:gd name="connsiteX5" fmla="*/ 66771 w 204328"/>
                  <a:gd name="connsiteY5" fmla="*/ 106557 h 129641"/>
                  <a:gd name="connsiteX6" fmla="*/ 95889 w 204328"/>
                  <a:gd name="connsiteY6" fmla="*/ 91335 h 129641"/>
                  <a:gd name="connsiteX7" fmla="*/ 109444 w 204328"/>
                  <a:gd name="connsiteY7" fmla="*/ 85145 h 129641"/>
                  <a:gd name="connsiteX8" fmla="*/ 124003 w 204328"/>
                  <a:gd name="connsiteY8" fmla="*/ 78287 h 129641"/>
                  <a:gd name="connsiteX9" fmla="*/ 156300 w 204328"/>
                  <a:gd name="connsiteY9" fmla="*/ 64235 h 129641"/>
                  <a:gd name="connsiteX10" fmla="*/ 204328 w 204328"/>
                  <a:gd name="connsiteY10" fmla="*/ 46336 h 129641"/>
                  <a:gd name="connsiteX11" fmla="*/ 189267 w 204328"/>
                  <a:gd name="connsiteY11" fmla="*/ 0 h 129641"/>
                  <a:gd name="connsiteX12" fmla="*/ 139064 w 204328"/>
                  <a:gd name="connsiteY12" fmla="*/ 18903 h 129641"/>
                  <a:gd name="connsiteX13" fmla="*/ 105595 w 204328"/>
                  <a:gd name="connsiteY13" fmla="*/ 33790 h 129641"/>
                  <a:gd name="connsiteX14" fmla="*/ 90199 w 204328"/>
                  <a:gd name="connsiteY14" fmla="*/ 40816 h 129641"/>
                  <a:gd name="connsiteX15" fmla="*/ 100574 w 204328"/>
                  <a:gd name="connsiteY15" fmla="*/ 62562 h 12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4328" h="129641">
                    <a:moveTo>
                      <a:pt x="88860" y="40816"/>
                    </a:moveTo>
                    <a:lnTo>
                      <a:pt x="74636" y="47340"/>
                    </a:lnTo>
                    <a:cubicBezTo>
                      <a:pt x="64138" y="52375"/>
                      <a:pt x="53915" y="57946"/>
                      <a:pt x="44012" y="64068"/>
                    </a:cubicBezTo>
                    <a:lnTo>
                      <a:pt x="0" y="88491"/>
                    </a:lnTo>
                    <a:lnTo>
                      <a:pt x="25102" y="129642"/>
                    </a:lnTo>
                    <a:lnTo>
                      <a:pt x="66771" y="106557"/>
                    </a:lnTo>
                    <a:cubicBezTo>
                      <a:pt x="76185" y="100953"/>
                      <a:pt x="85907" y="95868"/>
                      <a:pt x="95889" y="91335"/>
                    </a:cubicBezTo>
                    <a:lnTo>
                      <a:pt x="109444" y="85145"/>
                    </a:lnTo>
                    <a:lnTo>
                      <a:pt x="124003" y="78287"/>
                    </a:lnTo>
                    <a:cubicBezTo>
                      <a:pt x="132872" y="74607"/>
                      <a:pt x="144084" y="68417"/>
                      <a:pt x="156300" y="64235"/>
                    </a:cubicBezTo>
                    <a:lnTo>
                      <a:pt x="204328" y="46336"/>
                    </a:lnTo>
                    <a:lnTo>
                      <a:pt x="189267" y="0"/>
                    </a:lnTo>
                    <a:lnTo>
                      <a:pt x="139064" y="18903"/>
                    </a:lnTo>
                    <a:cubicBezTo>
                      <a:pt x="126178" y="23252"/>
                      <a:pt x="114297" y="29776"/>
                      <a:pt x="105595" y="33790"/>
                    </a:cubicBezTo>
                    <a:lnTo>
                      <a:pt x="90199" y="40816"/>
                    </a:lnTo>
                    <a:lnTo>
                      <a:pt x="100574" y="62562"/>
                    </a:lnTo>
                    <a:close/>
                  </a:path>
                </a:pathLst>
              </a:custGeom>
              <a:solidFill>
                <a:schemeClr val="bg1">
                  <a:lumMod val="95000"/>
                </a:schemeClr>
              </a:solidFill>
              <a:ln w="16717"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4F60B0B1-2194-EC47-B7DD-E500594BEDE9}"/>
                  </a:ext>
                </a:extLst>
              </p:cNvPr>
              <p:cNvSpPr/>
              <p:nvPr/>
            </p:nvSpPr>
            <p:spPr>
              <a:xfrm rot="16912801">
                <a:off x="4244573" y="6505850"/>
                <a:ext cx="210687" cy="48176"/>
              </a:xfrm>
              <a:custGeom>
                <a:avLst/>
                <a:gdLst>
                  <a:gd name="connsiteX0" fmla="*/ 0 w 210687"/>
                  <a:gd name="connsiteY0" fmla="*/ 0 h 48176"/>
                  <a:gd name="connsiteX1" fmla="*/ 210687 w 210687"/>
                  <a:gd name="connsiteY1" fmla="*/ 0 h 48176"/>
                  <a:gd name="connsiteX2" fmla="*/ 210687 w 210687"/>
                  <a:gd name="connsiteY2" fmla="*/ 48177 h 48176"/>
                  <a:gd name="connsiteX3" fmla="*/ 0 w 210687"/>
                  <a:gd name="connsiteY3" fmla="*/ 48177 h 48176"/>
                </a:gdLst>
                <a:ahLst/>
                <a:cxnLst>
                  <a:cxn ang="0">
                    <a:pos x="connsiteX0" y="connsiteY0"/>
                  </a:cxn>
                  <a:cxn ang="0">
                    <a:pos x="connsiteX1" y="connsiteY1"/>
                  </a:cxn>
                  <a:cxn ang="0">
                    <a:pos x="connsiteX2" y="connsiteY2"/>
                  </a:cxn>
                  <a:cxn ang="0">
                    <a:pos x="connsiteX3" y="connsiteY3"/>
                  </a:cxn>
                </a:cxnLst>
                <a:rect l="l" t="t" r="r" b="b"/>
                <a:pathLst>
                  <a:path w="210687" h="48176">
                    <a:moveTo>
                      <a:pt x="0" y="0"/>
                    </a:moveTo>
                    <a:lnTo>
                      <a:pt x="210687" y="0"/>
                    </a:lnTo>
                    <a:lnTo>
                      <a:pt x="210687" y="48177"/>
                    </a:lnTo>
                    <a:lnTo>
                      <a:pt x="0" y="48177"/>
                    </a:lnTo>
                    <a:close/>
                  </a:path>
                </a:pathLst>
              </a:custGeom>
              <a:solidFill>
                <a:schemeClr val="bg1">
                  <a:lumMod val="95000"/>
                </a:schemeClr>
              </a:solidFill>
              <a:ln w="16717"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89BDE696-496E-DD47-BE52-6C529CC3D4FB}"/>
                  </a:ext>
                </a:extLst>
              </p:cNvPr>
              <p:cNvSpPr/>
              <p:nvPr/>
            </p:nvSpPr>
            <p:spPr>
              <a:xfrm>
                <a:off x="4381180" y="6083327"/>
                <a:ext cx="120153" cy="205921"/>
              </a:xfrm>
              <a:custGeom>
                <a:avLst/>
                <a:gdLst>
                  <a:gd name="connsiteX0" fmla="*/ 15228 w 120153"/>
                  <a:gd name="connsiteY0" fmla="*/ 145031 h 205921"/>
                  <a:gd name="connsiteX1" fmla="*/ 4351 w 120153"/>
                  <a:gd name="connsiteY1" fmla="*/ 178487 h 205921"/>
                  <a:gd name="connsiteX2" fmla="*/ 1004 w 120153"/>
                  <a:gd name="connsiteY2" fmla="*/ 189361 h 205921"/>
                  <a:gd name="connsiteX3" fmla="*/ 0 w 120153"/>
                  <a:gd name="connsiteY3" fmla="*/ 193543 h 205921"/>
                  <a:gd name="connsiteX4" fmla="*/ 46020 w 120153"/>
                  <a:gd name="connsiteY4" fmla="*/ 205921 h 205921"/>
                  <a:gd name="connsiteX5" fmla="*/ 47024 w 120153"/>
                  <a:gd name="connsiteY5" fmla="*/ 201907 h 205921"/>
                  <a:gd name="connsiteX6" fmla="*/ 50203 w 120153"/>
                  <a:gd name="connsiteY6" fmla="*/ 191702 h 205921"/>
                  <a:gd name="connsiteX7" fmla="*/ 60579 w 120153"/>
                  <a:gd name="connsiteY7" fmla="*/ 160589 h 205921"/>
                  <a:gd name="connsiteX8" fmla="*/ 71122 w 120153"/>
                  <a:gd name="connsiteY8" fmla="*/ 129474 h 205921"/>
                  <a:gd name="connsiteX9" fmla="*/ 76811 w 120153"/>
                  <a:gd name="connsiteY9" fmla="*/ 115757 h 205921"/>
                  <a:gd name="connsiteX10" fmla="*/ 96725 w 120153"/>
                  <a:gd name="connsiteY10" fmla="*/ 68417 h 205921"/>
                  <a:gd name="connsiteX11" fmla="*/ 120154 w 120153"/>
                  <a:gd name="connsiteY11" fmla="*/ 22750 h 205921"/>
                  <a:gd name="connsiteX12" fmla="*/ 77648 w 120153"/>
                  <a:gd name="connsiteY12" fmla="*/ 0 h 205921"/>
                  <a:gd name="connsiteX13" fmla="*/ 53048 w 120153"/>
                  <a:gd name="connsiteY13" fmla="*/ 48177 h 205921"/>
                  <a:gd name="connsiteX14" fmla="*/ 32130 w 120153"/>
                  <a:gd name="connsiteY14" fmla="*/ 98361 h 205921"/>
                  <a:gd name="connsiteX15" fmla="*/ 25938 w 120153"/>
                  <a:gd name="connsiteY15" fmla="*/ 112914 h 205921"/>
                  <a:gd name="connsiteX16" fmla="*/ 15228 w 120153"/>
                  <a:gd name="connsiteY16" fmla="*/ 145031 h 2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0153" h="205921">
                    <a:moveTo>
                      <a:pt x="15228" y="145031"/>
                    </a:moveTo>
                    <a:cubicBezTo>
                      <a:pt x="11212" y="156908"/>
                      <a:pt x="7196" y="168953"/>
                      <a:pt x="4351" y="178487"/>
                    </a:cubicBezTo>
                    <a:cubicBezTo>
                      <a:pt x="2955" y="182017"/>
                      <a:pt x="1836" y="185647"/>
                      <a:pt x="1004" y="189361"/>
                    </a:cubicBezTo>
                    <a:lnTo>
                      <a:pt x="0" y="193543"/>
                    </a:lnTo>
                    <a:lnTo>
                      <a:pt x="46020" y="205921"/>
                    </a:lnTo>
                    <a:lnTo>
                      <a:pt x="47024" y="201907"/>
                    </a:lnTo>
                    <a:cubicBezTo>
                      <a:pt x="47859" y="198444"/>
                      <a:pt x="48922" y="195031"/>
                      <a:pt x="50203" y="191702"/>
                    </a:cubicBezTo>
                    <a:cubicBezTo>
                      <a:pt x="53048" y="183172"/>
                      <a:pt x="56730" y="171796"/>
                      <a:pt x="60579" y="160589"/>
                    </a:cubicBezTo>
                    <a:cubicBezTo>
                      <a:pt x="64428" y="149381"/>
                      <a:pt x="67775" y="137838"/>
                      <a:pt x="71122" y="129474"/>
                    </a:cubicBezTo>
                    <a:lnTo>
                      <a:pt x="76811" y="115757"/>
                    </a:lnTo>
                    <a:cubicBezTo>
                      <a:pt x="76811" y="115757"/>
                      <a:pt x="86852" y="92171"/>
                      <a:pt x="96725" y="68417"/>
                    </a:cubicBezTo>
                    <a:lnTo>
                      <a:pt x="120154" y="22750"/>
                    </a:lnTo>
                    <a:lnTo>
                      <a:pt x="77648" y="0"/>
                    </a:lnTo>
                    <a:lnTo>
                      <a:pt x="53048" y="48177"/>
                    </a:lnTo>
                    <a:cubicBezTo>
                      <a:pt x="42506" y="72934"/>
                      <a:pt x="32130" y="98361"/>
                      <a:pt x="32130" y="98361"/>
                    </a:cubicBezTo>
                    <a:lnTo>
                      <a:pt x="25938" y="112914"/>
                    </a:lnTo>
                    <a:cubicBezTo>
                      <a:pt x="22926" y="121110"/>
                      <a:pt x="19245" y="133155"/>
                      <a:pt x="15228" y="145031"/>
                    </a:cubicBezTo>
                    <a:close/>
                  </a:path>
                </a:pathLst>
              </a:custGeom>
              <a:solidFill>
                <a:schemeClr val="bg1">
                  <a:lumMod val="95000"/>
                </a:schemeClr>
              </a:solidFill>
              <a:ln w="16717"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8F99EE21-CF9C-1D4A-9D5B-66C798364783}"/>
                  </a:ext>
                </a:extLst>
              </p:cNvPr>
              <p:cNvSpPr/>
              <p:nvPr/>
            </p:nvSpPr>
            <p:spPr>
              <a:xfrm>
                <a:off x="4256341" y="6765159"/>
                <a:ext cx="66603" cy="92338"/>
              </a:xfrm>
              <a:custGeom>
                <a:avLst/>
                <a:gdLst>
                  <a:gd name="connsiteX0" fmla="*/ 49199 w 66603"/>
                  <a:gd name="connsiteY0" fmla="*/ 92338 h 92338"/>
                  <a:gd name="connsiteX1" fmla="*/ 66603 w 66603"/>
                  <a:gd name="connsiteY1" fmla="*/ 9869 h 92338"/>
                  <a:gd name="connsiteX2" fmla="*/ 19412 w 66603"/>
                  <a:gd name="connsiteY2" fmla="*/ 0 h 92338"/>
                  <a:gd name="connsiteX3" fmla="*/ 0 w 66603"/>
                  <a:gd name="connsiteY3" fmla="*/ 92338 h 92338"/>
                  <a:gd name="connsiteX4" fmla="*/ 49199 w 66603"/>
                  <a:gd name="connsiteY4" fmla="*/ 92338 h 92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03" h="92338">
                    <a:moveTo>
                      <a:pt x="49199" y="92338"/>
                    </a:moveTo>
                    <a:lnTo>
                      <a:pt x="66603" y="9869"/>
                    </a:lnTo>
                    <a:lnTo>
                      <a:pt x="19412" y="0"/>
                    </a:lnTo>
                    <a:lnTo>
                      <a:pt x="0" y="92338"/>
                    </a:lnTo>
                    <a:lnTo>
                      <a:pt x="49199" y="92338"/>
                    </a:lnTo>
                    <a:close/>
                  </a:path>
                </a:pathLst>
              </a:custGeom>
              <a:solidFill>
                <a:schemeClr val="bg1">
                  <a:lumMod val="95000"/>
                </a:schemeClr>
              </a:solidFill>
              <a:ln w="16717" cap="flat">
                <a:noFill/>
                <a:prstDash val="solid"/>
                <a:miter/>
              </a:ln>
            </p:spPr>
            <p:txBody>
              <a:bodyPr rtlCol="0" anchor="ctr"/>
              <a:lstStyle/>
              <a:p>
                <a:endParaRPr lang="en-US"/>
              </a:p>
            </p:txBody>
          </p:sp>
        </p:grpSp>
        <p:sp>
          <p:nvSpPr>
            <p:cNvPr id="43" name="Freeform 42">
              <a:extLst>
                <a:ext uri="{FF2B5EF4-FFF2-40B4-BE49-F238E27FC236}">
                  <a16:creationId xmlns:a16="http://schemas.microsoft.com/office/drawing/2014/main" id="{61825AEF-B6A4-894C-B478-765616D7E63C}"/>
                </a:ext>
              </a:extLst>
            </p:cNvPr>
            <p:cNvSpPr/>
            <p:nvPr/>
          </p:nvSpPr>
          <p:spPr>
            <a:xfrm>
              <a:off x="4007666" y="548375"/>
              <a:ext cx="8186508" cy="6309624"/>
            </a:xfrm>
            <a:custGeom>
              <a:avLst/>
              <a:gdLst>
                <a:gd name="connsiteX0" fmla="*/ 7933316 w 8186508"/>
                <a:gd name="connsiteY0" fmla="*/ 33958 h 6309624"/>
                <a:gd name="connsiteX1" fmla="*/ 7237497 w 8186508"/>
                <a:gd name="connsiteY1" fmla="*/ 127467 h 6309624"/>
                <a:gd name="connsiteX2" fmla="*/ 7214235 w 8186508"/>
                <a:gd name="connsiteY2" fmla="*/ 130645 h 6309624"/>
                <a:gd name="connsiteX3" fmla="*/ 7191811 w 8186508"/>
                <a:gd name="connsiteY3" fmla="*/ 133657 h 6309624"/>
                <a:gd name="connsiteX4" fmla="*/ 7182774 w 8186508"/>
                <a:gd name="connsiteY4" fmla="*/ 134827 h 6309624"/>
                <a:gd name="connsiteX5" fmla="*/ 7128722 w 8186508"/>
                <a:gd name="connsiteY5" fmla="*/ 142020 h 6309624"/>
                <a:gd name="connsiteX6" fmla="*/ 7103286 w 8186508"/>
                <a:gd name="connsiteY6" fmla="*/ 145533 h 6309624"/>
                <a:gd name="connsiteX7" fmla="*/ 7076008 w 8186508"/>
                <a:gd name="connsiteY7" fmla="*/ 149214 h 6309624"/>
                <a:gd name="connsiteX8" fmla="*/ 7001205 w 8186508"/>
                <a:gd name="connsiteY8" fmla="*/ 162429 h 6309624"/>
                <a:gd name="connsiteX9" fmla="*/ 6961712 w 8186508"/>
                <a:gd name="connsiteY9" fmla="*/ 170291 h 6309624"/>
                <a:gd name="connsiteX10" fmla="*/ 6921884 w 8186508"/>
                <a:gd name="connsiteY10" fmla="*/ 181164 h 6309624"/>
                <a:gd name="connsiteX11" fmla="*/ 6881554 w 8186508"/>
                <a:gd name="connsiteY11" fmla="*/ 192372 h 6309624"/>
                <a:gd name="connsiteX12" fmla="*/ 6861138 w 8186508"/>
                <a:gd name="connsiteY12" fmla="*/ 198226 h 6309624"/>
                <a:gd name="connsiteX13" fmla="*/ 6841391 w 8186508"/>
                <a:gd name="connsiteY13" fmla="*/ 205587 h 6309624"/>
                <a:gd name="connsiteX14" fmla="*/ 6564268 w 8186508"/>
                <a:gd name="connsiteY14" fmla="*/ 343927 h 6309624"/>
                <a:gd name="connsiteX15" fmla="*/ 6481934 w 8186508"/>
                <a:gd name="connsiteY15" fmla="*/ 404482 h 6309624"/>
                <a:gd name="connsiteX16" fmla="*/ 6452482 w 8186508"/>
                <a:gd name="connsiteY16" fmla="*/ 429742 h 6309624"/>
                <a:gd name="connsiteX17" fmla="*/ 6423197 w 8186508"/>
                <a:gd name="connsiteY17" fmla="*/ 454834 h 6309624"/>
                <a:gd name="connsiteX18" fmla="*/ 6407968 w 8186508"/>
                <a:gd name="connsiteY18" fmla="*/ 468551 h 6309624"/>
                <a:gd name="connsiteX19" fmla="*/ 6391234 w 8186508"/>
                <a:gd name="connsiteY19" fmla="*/ 485279 h 6309624"/>
                <a:gd name="connsiteX20" fmla="*/ 6351238 w 8186508"/>
                <a:gd name="connsiteY20" fmla="*/ 526764 h 6309624"/>
                <a:gd name="connsiteX21" fmla="*/ 6172848 w 8186508"/>
                <a:gd name="connsiteY21" fmla="*/ 779356 h 6309624"/>
                <a:gd name="connsiteX22" fmla="*/ 6136367 w 8186508"/>
                <a:gd name="connsiteY22" fmla="*/ 855301 h 6309624"/>
                <a:gd name="connsiteX23" fmla="*/ 6119633 w 8186508"/>
                <a:gd name="connsiteY23" fmla="*/ 892939 h 6309624"/>
                <a:gd name="connsiteX24" fmla="*/ 6105743 w 8186508"/>
                <a:gd name="connsiteY24" fmla="*/ 930912 h 6309624"/>
                <a:gd name="connsiteX25" fmla="*/ 6081311 w 8186508"/>
                <a:gd name="connsiteY25" fmla="*/ 1003177 h 6309624"/>
                <a:gd name="connsiteX26" fmla="*/ 6064576 w 8186508"/>
                <a:gd name="connsiteY26" fmla="*/ 1070089 h 6309624"/>
                <a:gd name="connsiteX27" fmla="*/ 6046001 w 8186508"/>
                <a:gd name="connsiteY27" fmla="*/ 1170456 h 6309624"/>
                <a:gd name="connsiteX28" fmla="*/ 6040312 w 8186508"/>
                <a:gd name="connsiteY28" fmla="*/ 1208763 h 6309624"/>
                <a:gd name="connsiteX29" fmla="*/ 6039308 w 8186508"/>
                <a:gd name="connsiteY29" fmla="*/ 1218800 h 6309624"/>
                <a:gd name="connsiteX30" fmla="*/ 6037466 w 8186508"/>
                <a:gd name="connsiteY30" fmla="*/ 1247405 h 6309624"/>
                <a:gd name="connsiteX31" fmla="*/ 6034789 w 8186508"/>
                <a:gd name="connsiteY31" fmla="*/ 1291734 h 6309624"/>
                <a:gd name="connsiteX32" fmla="*/ 6033283 w 8186508"/>
                <a:gd name="connsiteY32" fmla="*/ 1319001 h 6309624"/>
                <a:gd name="connsiteX33" fmla="*/ 6033283 w 8186508"/>
                <a:gd name="connsiteY33" fmla="*/ 1343424 h 6309624"/>
                <a:gd name="connsiteX34" fmla="*/ 6033283 w 8186508"/>
                <a:gd name="connsiteY34" fmla="*/ 1369185 h 6309624"/>
                <a:gd name="connsiteX35" fmla="*/ 6032446 w 8186508"/>
                <a:gd name="connsiteY35" fmla="*/ 1425558 h 6309624"/>
                <a:gd name="connsiteX36" fmla="*/ 6032446 w 8186508"/>
                <a:gd name="connsiteY36" fmla="*/ 1455836 h 6309624"/>
                <a:gd name="connsiteX37" fmla="*/ 6031107 w 8186508"/>
                <a:gd name="connsiteY37" fmla="*/ 1551854 h 6309624"/>
                <a:gd name="connsiteX38" fmla="*/ 6031107 w 8186508"/>
                <a:gd name="connsiteY38" fmla="*/ 1585310 h 6309624"/>
                <a:gd name="connsiteX39" fmla="*/ 6029267 w 8186508"/>
                <a:gd name="connsiteY39" fmla="*/ 1714116 h 6309624"/>
                <a:gd name="connsiteX40" fmla="*/ 6029267 w 8186508"/>
                <a:gd name="connsiteY40" fmla="*/ 1744393 h 6309624"/>
                <a:gd name="connsiteX41" fmla="*/ 6029267 w 8186508"/>
                <a:gd name="connsiteY41" fmla="*/ 1773500 h 6309624"/>
                <a:gd name="connsiteX42" fmla="*/ 6029267 w 8186508"/>
                <a:gd name="connsiteY42" fmla="*/ 1780526 h 6309624"/>
                <a:gd name="connsiteX43" fmla="*/ 6029267 w 8186508"/>
                <a:gd name="connsiteY43" fmla="*/ 1786548 h 6309624"/>
                <a:gd name="connsiteX44" fmla="*/ 6028430 w 8186508"/>
                <a:gd name="connsiteY44" fmla="*/ 1796250 h 6309624"/>
                <a:gd name="connsiteX45" fmla="*/ 6027091 w 8186508"/>
                <a:gd name="connsiteY45" fmla="*/ 1814651 h 6309624"/>
                <a:gd name="connsiteX46" fmla="*/ 6025418 w 8186508"/>
                <a:gd name="connsiteY46" fmla="*/ 1846768 h 6309624"/>
                <a:gd name="connsiteX47" fmla="*/ 6021569 w 8186508"/>
                <a:gd name="connsiteY47" fmla="*/ 1871191 h 6309624"/>
                <a:gd name="connsiteX48" fmla="*/ 6019058 w 8186508"/>
                <a:gd name="connsiteY48" fmla="*/ 1886916 h 6309624"/>
                <a:gd name="connsiteX49" fmla="*/ 6018054 w 8186508"/>
                <a:gd name="connsiteY49" fmla="*/ 1892436 h 6309624"/>
                <a:gd name="connsiteX50" fmla="*/ 6017218 w 8186508"/>
                <a:gd name="connsiteY50" fmla="*/ 1897956 h 6309624"/>
                <a:gd name="connsiteX51" fmla="*/ 6014875 w 8186508"/>
                <a:gd name="connsiteY51" fmla="*/ 1913680 h 6309624"/>
                <a:gd name="connsiteX52" fmla="*/ 6012030 w 8186508"/>
                <a:gd name="connsiteY52" fmla="*/ 1924553 h 6309624"/>
                <a:gd name="connsiteX53" fmla="*/ 6000483 w 8186508"/>
                <a:gd name="connsiteY53" fmla="*/ 1968381 h 6309624"/>
                <a:gd name="connsiteX54" fmla="*/ 5994794 w 8186508"/>
                <a:gd name="connsiteY54" fmla="*/ 1985109 h 6309624"/>
                <a:gd name="connsiteX55" fmla="*/ 5987933 w 8186508"/>
                <a:gd name="connsiteY55" fmla="*/ 2003342 h 6309624"/>
                <a:gd name="connsiteX56" fmla="*/ 5980904 w 8186508"/>
                <a:gd name="connsiteY56" fmla="*/ 2022747 h 6309624"/>
                <a:gd name="connsiteX57" fmla="*/ 5972704 w 8186508"/>
                <a:gd name="connsiteY57" fmla="*/ 2042820 h 6309624"/>
                <a:gd name="connsiteX58" fmla="*/ 5953125 w 8186508"/>
                <a:gd name="connsiteY58" fmla="*/ 2083469 h 6309624"/>
                <a:gd name="connsiteX59" fmla="*/ 5941745 w 8186508"/>
                <a:gd name="connsiteY59" fmla="*/ 2103710 h 6309624"/>
                <a:gd name="connsiteX60" fmla="*/ 5929529 w 8186508"/>
                <a:gd name="connsiteY60" fmla="*/ 2123784 h 6309624"/>
                <a:gd name="connsiteX61" fmla="*/ 5917648 w 8186508"/>
                <a:gd name="connsiteY61" fmla="*/ 2144024 h 6309624"/>
                <a:gd name="connsiteX62" fmla="*/ 5903591 w 8186508"/>
                <a:gd name="connsiteY62" fmla="*/ 2162593 h 6309624"/>
                <a:gd name="connsiteX63" fmla="*/ 5890203 w 8186508"/>
                <a:gd name="connsiteY63" fmla="*/ 2181161 h 6309624"/>
                <a:gd name="connsiteX64" fmla="*/ 5876481 w 8186508"/>
                <a:gd name="connsiteY64" fmla="*/ 2198892 h 6309624"/>
                <a:gd name="connsiteX65" fmla="*/ 5821257 w 8186508"/>
                <a:gd name="connsiteY65" fmla="*/ 2257273 h 6309624"/>
                <a:gd name="connsiteX66" fmla="*/ 5797829 w 8186508"/>
                <a:gd name="connsiteY66" fmla="*/ 2279187 h 6309624"/>
                <a:gd name="connsiteX67" fmla="*/ 5778584 w 8186508"/>
                <a:gd name="connsiteY67" fmla="*/ 2294744 h 6309624"/>
                <a:gd name="connsiteX68" fmla="*/ 5761850 w 8186508"/>
                <a:gd name="connsiteY68" fmla="*/ 2307791 h 6309624"/>
                <a:gd name="connsiteX69" fmla="*/ 5745115 w 8186508"/>
                <a:gd name="connsiteY69" fmla="*/ 2321174 h 6309624"/>
                <a:gd name="connsiteX70" fmla="*/ 5711646 w 8186508"/>
                <a:gd name="connsiteY70" fmla="*/ 2342418 h 6309624"/>
                <a:gd name="connsiteX71" fmla="*/ 5697589 w 8186508"/>
                <a:gd name="connsiteY71" fmla="*/ 2351619 h 6309624"/>
                <a:gd name="connsiteX72" fmla="*/ 5664120 w 8186508"/>
                <a:gd name="connsiteY72" fmla="*/ 2368347 h 6309624"/>
                <a:gd name="connsiteX73" fmla="*/ 5539449 w 8186508"/>
                <a:gd name="connsiteY73" fmla="*/ 2416523 h 6309624"/>
                <a:gd name="connsiteX74" fmla="*/ 5517024 w 8186508"/>
                <a:gd name="connsiteY74" fmla="*/ 2423214 h 6309624"/>
                <a:gd name="connsiteX75" fmla="*/ 5490082 w 8186508"/>
                <a:gd name="connsiteY75" fmla="*/ 2428735 h 6309624"/>
                <a:gd name="connsiteX76" fmla="*/ 5445568 w 8186508"/>
                <a:gd name="connsiteY76" fmla="*/ 2436764 h 6309624"/>
                <a:gd name="connsiteX77" fmla="*/ 5403230 w 8186508"/>
                <a:gd name="connsiteY77" fmla="*/ 2440277 h 6309624"/>
                <a:gd name="connsiteX78" fmla="*/ 5383148 w 8186508"/>
                <a:gd name="connsiteY78" fmla="*/ 2442284 h 6309624"/>
                <a:gd name="connsiteX79" fmla="*/ 5357544 w 8186508"/>
                <a:gd name="connsiteY79" fmla="*/ 2443288 h 6309624"/>
                <a:gd name="connsiteX80" fmla="*/ 5247934 w 8186508"/>
                <a:gd name="connsiteY80" fmla="*/ 2447470 h 6309624"/>
                <a:gd name="connsiteX81" fmla="*/ 4546424 w 8186508"/>
                <a:gd name="connsiteY81" fmla="*/ 2474402 h 6309624"/>
                <a:gd name="connsiteX82" fmla="*/ 4516302 w 8186508"/>
                <a:gd name="connsiteY82" fmla="*/ 2475573 h 6309624"/>
                <a:gd name="connsiteX83" fmla="*/ 4459238 w 8186508"/>
                <a:gd name="connsiteY83" fmla="*/ 2480090 h 6309624"/>
                <a:gd name="connsiteX84" fmla="*/ 4415059 w 8186508"/>
                <a:gd name="connsiteY84" fmla="*/ 2483937 h 6309624"/>
                <a:gd name="connsiteX85" fmla="*/ 4348121 w 8186508"/>
                <a:gd name="connsiteY85" fmla="*/ 2494810 h 6309624"/>
                <a:gd name="connsiteX86" fmla="*/ 4115511 w 8186508"/>
                <a:gd name="connsiteY86" fmla="*/ 2561722 h 6309624"/>
                <a:gd name="connsiteX87" fmla="*/ 4038533 w 8186508"/>
                <a:gd name="connsiteY87" fmla="*/ 2595178 h 6309624"/>
                <a:gd name="connsiteX88" fmla="*/ 4000713 w 8186508"/>
                <a:gd name="connsiteY88" fmla="*/ 2612742 h 6309624"/>
                <a:gd name="connsiteX89" fmla="*/ 3965738 w 8186508"/>
                <a:gd name="connsiteY89" fmla="*/ 2632816 h 6309624"/>
                <a:gd name="connsiteX90" fmla="*/ 3932269 w 8186508"/>
                <a:gd name="connsiteY90" fmla="*/ 2652555 h 6309624"/>
                <a:gd name="connsiteX91" fmla="*/ 3900641 w 8186508"/>
                <a:gd name="connsiteY91" fmla="*/ 2672127 h 6309624"/>
                <a:gd name="connsiteX92" fmla="*/ 3871857 w 8186508"/>
                <a:gd name="connsiteY92" fmla="*/ 2692535 h 6309624"/>
                <a:gd name="connsiteX93" fmla="*/ 3844915 w 8186508"/>
                <a:gd name="connsiteY93" fmla="*/ 2711605 h 6309624"/>
                <a:gd name="connsiteX94" fmla="*/ 3820315 w 8186508"/>
                <a:gd name="connsiteY94" fmla="*/ 2729838 h 6309624"/>
                <a:gd name="connsiteX95" fmla="*/ 3799899 w 8186508"/>
                <a:gd name="connsiteY95" fmla="*/ 2746566 h 6309624"/>
                <a:gd name="connsiteX96" fmla="*/ 3766430 w 8186508"/>
                <a:gd name="connsiteY96" fmla="*/ 2775338 h 6309624"/>
                <a:gd name="connsiteX97" fmla="*/ 3744675 w 8186508"/>
                <a:gd name="connsiteY97" fmla="*/ 2794074 h 6309624"/>
                <a:gd name="connsiteX98" fmla="*/ 3737312 w 8186508"/>
                <a:gd name="connsiteY98" fmla="*/ 2800932 h 6309624"/>
                <a:gd name="connsiteX99" fmla="*/ 3710035 w 8186508"/>
                <a:gd name="connsiteY99" fmla="*/ 2828533 h 6309624"/>
                <a:gd name="connsiteX100" fmla="*/ 3641089 w 8186508"/>
                <a:gd name="connsiteY100" fmla="*/ 2903809 h 6309624"/>
                <a:gd name="connsiteX101" fmla="*/ 3473744 w 8186508"/>
                <a:gd name="connsiteY101" fmla="*/ 3164264 h 6309624"/>
                <a:gd name="connsiteX102" fmla="*/ 3440275 w 8186508"/>
                <a:gd name="connsiteY102" fmla="*/ 3241380 h 6309624"/>
                <a:gd name="connsiteX103" fmla="*/ 3426553 w 8186508"/>
                <a:gd name="connsiteY103" fmla="*/ 3280356 h 6309624"/>
                <a:gd name="connsiteX104" fmla="*/ 3413332 w 8186508"/>
                <a:gd name="connsiteY104" fmla="*/ 3318496 h 6309624"/>
                <a:gd name="connsiteX105" fmla="*/ 3407475 w 8186508"/>
                <a:gd name="connsiteY105" fmla="*/ 3337231 h 6309624"/>
                <a:gd name="connsiteX106" fmla="*/ 3393418 w 8186508"/>
                <a:gd name="connsiteY106" fmla="*/ 3392099 h 6309624"/>
                <a:gd name="connsiteX107" fmla="*/ 3379027 w 8186508"/>
                <a:gd name="connsiteY107" fmla="*/ 3459011 h 6309624"/>
                <a:gd name="connsiteX108" fmla="*/ 3369990 w 8186508"/>
                <a:gd name="connsiteY108" fmla="*/ 3516053 h 6309624"/>
                <a:gd name="connsiteX109" fmla="*/ 3366476 w 8186508"/>
                <a:gd name="connsiteY109" fmla="*/ 3539807 h 6309624"/>
                <a:gd name="connsiteX110" fmla="*/ 3365304 w 8186508"/>
                <a:gd name="connsiteY110" fmla="*/ 3549007 h 6309624"/>
                <a:gd name="connsiteX111" fmla="*/ 3364468 w 8186508"/>
                <a:gd name="connsiteY111" fmla="*/ 3556535 h 6309624"/>
                <a:gd name="connsiteX112" fmla="*/ 3361121 w 8186508"/>
                <a:gd name="connsiteY112" fmla="*/ 3586478 h 6309624"/>
                <a:gd name="connsiteX113" fmla="*/ 3321627 w 8186508"/>
                <a:gd name="connsiteY113" fmla="*/ 3934252 h 6309624"/>
                <a:gd name="connsiteX114" fmla="*/ 3281130 w 8186508"/>
                <a:gd name="connsiteY114" fmla="*/ 4101532 h 6309624"/>
                <a:gd name="connsiteX115" fmla="*/ 3258204 w 8186508"/>
                <a:gd name="connsiteY115" fmla="*/ 4153389 h 6309624"/>
                <a:gd name="connsiteX116" fmla="*/ 3248163 w 8186508"/>
                <a:gd name="connsiteY116" fmla="*/ 4172459 h 6309624"/>
                <a:gd name="connsiteX117" fmla="*/ 3248163 w 8186508"/>
                <a:gd name="connsiteY117" fmla="*/ 4173797 h 6309624"/>
                <a:gd name="connsiteX118" fmla="*/ 3238792 w 8186508"/>
                <a:gd name="connsiteY118" fmla="*/ 4191529 h 6309624"/>
                <a:gd name="connsiteX119" fmla="*/ 3232767 w 8186508"/>
                <a:gd name="connsiteY119" fmla="*/ 4201064 h 6309624"/>
                <a:gd name="connsiteX120" fmla="*/ 3208335 w 8186508"/>
                <a:gd name="connsiteY120" fmla="*/ 4239538 h 6309624"/>
                <a:gd name="connsiteX121" fmla="*/ 3158131 w 8186508"/>
                <a:gd name="connsiteY121" fmla="*/ 4302268 h 6309624"/>
                <a:gd name="connsiteX122" fmla="*/ 3092532 w 8186508"/>
                <a:gd name="connsiteY122" fmla="*/ 4366671 h 6309624"/>
                <a:gd name="connsiteX123" fmla="*/ 3056051 w 8186508"/>
                <a:gd name="connsiteY123" fmla="*/ 4395945 h 6309624"/>
                <a:gd name="connsiteX124" fmla="*/ 2948616 w 8186508"/>
                <a:gd name="connsiteY124" fmla="*/ 4460347 h 6309624"/>
                <a:gd name="connsiteX125" fmla="*/ 2896572 w 8186508"/>
                <a:gd name="connsiteY125" fmla="*/ 4482763 h 6309624"/>
                <a:gd name="connsiteX126" fmla="*/ 2881845 w 8186508"/>
                <a:gd name="connsiteY126" fmla="*/ 4488785 h 6309624"/>
                <a:gd name="connsiteX127" fmla="*/ 2876658 w 8186508"/>
                <a:gd name="connsiteY127" fmla="*/ 4490625 h 6309624"/>
                <a:gd name="connsiteX128" fmla="*/ 2855907 w 8186508"/>
                <a:gd name="connsiteY128" fmla="*/ 4496647 h 6309624"/>
                <a:gd name="connsiteX129" fmla="*/ 2832311 w 8186508"/>
                <a:gd name="connsiteY129" fmla="*/ 4503840 h 6309624"/>
                <a:gd name="connsiteX130" fmla="*/ 2801018 w 8186508"/>
                <a:gd name="connsiteY130" fmla="*/ 4511033 h 6309624"/>
                <a:gd name="connsiteX131" fmla="*/ 2783112 w 8186508"/>
                <a:gd name="connsiteY131" fmla="*/ 4514880 h 6309624"/>
                <a:gd name="connsiteX132" fmla="*/ 2773573 w 8186508"/>
                <a:gd name="connsiteY132" fmla="*/ 4517055 h 6309624"/>
                <a:gd name="connsiteX133" fmla="*/ 2760855 w 8186508"/>
                <a:gd name="connsiteY133" fmla="*/ 4519397 h 6309624"/>
                <a:gd name="connsiteX134" fmla="*/ 2702452 w 8186508"/>
                <a:gd name="connsiteY134" fmla="*/ 4529434 h 6309624"/>
                <a:gd name="connsiteX135" fmla="*/ 2575270 w 8186508"/>
                <a:gd name="connsiteY135" fmla="*/ 4551013 h 6309624"/>
                <a:gd name="connsiteX136" fmla="*/ 2229200 w 8186508"/>
                <a:gd name="connsiteY136" fmla="*/ 4609896 h 6309624"/>
                <a:gd name="connsiteX137" fmla="*/ 1537230 w 8186508"/>
                <a:gd name="connsiteY137" fmla="*/ 4727828 h 6309624"/>
                <a:gd name="connsiteX138" fmla="*/ 1191160 w 8186508"/>
                <a:gd name="connsiteY138" fmla="*/ 4786877 h 6309624"/>
                <a:gd name="connsiteX139" fmla="*/ 1126565 w 8186508"/>
                <a:gd name="connsiteY139" fmla="*/ 4797750 h 6309624"/>
                <a:gd name="connsiteX140" fmla="*/ 1094770 w 8186508"/>
                <a:gd name="connsiteY140" fmla="*/ 4803271 h 6309624"/>
                <a:gd name="connsiteX141" fmla="*/ 1055276 w 8186508"/>
                <a:gd name="connsiteY141" fmla="*/ 4811300 h 6309624"/>
                <a:gd name="connsiteX142" fmla="*/ 981143 w 8186508"/>
                <a:gd name="connsiteY142" fmla="*/ 4828865 h 6309624"/>
                <a:gd name="connsiteX143" fmla="*/ 915711 w 8186508"/>
                <a:gd name="connsiteY143" fmla="*/ 4848269 h 6309624"/>
                <a:gd name="connsiteX144" fmla="*/ 887262 w 8186508"/>
                <a:gd name="connsiteY144" fmla="*/ 4858807 h 6309624"/>
                <a:gd name="connsiteX145" fmla="*/ 820324 w 8186508"/>
                <a:gd name="connsiteY145" fmla="*/ 4885070 h 6309624"/>
                <a:gd name="connsiteX146" fmla="*/ 799406 w 8186508"/>
                <a:gd name="connsiteY146" fmla="*/ 4894773 h 6309624"/>
                <a:gd name="connsiteX147" fmla="*/ 785182 w 8186508"/>
                <a:gd name="connsiteY147" fmla="*/ 4901297 h 6309624"/>
                <a:gd name="connsiteX148" fmla="*/ 775978 w 8186508"/>
                <a:gd name="connsiteY148" fmla="*/ 4905646 h 6309624"/>
                <a:gd name="connsiteX149" fmla="*/ 750040 w 8186508"/>
                <a:gd name="connsiteY149" fmla="*/ 4918025 h 6309624"/>
                <a:gd name="connsiteX150" fmla="*/ 661179 w 8186508"/>
                <a:gd name="connsiteY150" fmla="*/ 4968209 h 6309624"/>
                <a:gd name="connsiteX151" fmla="*/ 480782 w 8186508"/>
                <a:gd name="connsiteY151" fmla="*/ 5105211 h 6309624"/>
                <a:gd name="connsiteX152" fmla="*/ 421040 w 8186508"/>
                <a:gd name="connsiteY152" fmla="*/ 5164428 h 6309624"/>
                <a:gd name="connsiteX153" fmla="*/ 239470 w 8186508"/>
                <a:gd name="connsiteY153" fmla="*/ 5415347 h 6309624"/>
                <a:gd name="connsiteX154" fmla="*/ 194789 w 8186508"/>
                <a:gd name="connsiteY154" fmla="*/ 5507351 h 6309624"/>
                <a:gd name="connsiteX155" fmla="*/ 179896 w 8186508"/>
                <a:gd name="connsiteY155" fmla="*/ 5543149 h 6309624"/>
                <a:gd name="connsiteX156" fmla="*/ 175879 w 8186508"/>
                <a:gd name="connsiteY156" fmla="*/ 5552517 h 6309624"/>
                <a:gd name="connsiteX157" fmla="*/ 165839 w 8186508"/>
                <a:gd name="connsiteY157" fmla="*/ 5579281 h 6309624"/>
                <a:gd name="connsiteX158" fmla="*/ 151782 w 8186508"/>
                <a:gd name="connsiteY158" fmla="*/ 5621436 h 6309624"/>
                <a:gd name="connsiteX159" fmla="*/ 135047 w 8186508"/>
                <a:gd name="connsiteY159" fmla="*/ 5676806 h 6309624"/>
                <a:gd name="connsiteX160" fmla="*/ 118313 w 8186508"/>
                <a:gd name="connsiteY160" fmla="*/ 5742547 h 6309624"/>
                <a:gd name="connsiteX161" fmla="*/ 106097 w 8186508"/>
                <a:gd name="connsiteY161" fmla="*/ 5800593 h 6309624"/>
                <a:gd name="connsiteX162" fmla="*/ 79656 w 8186508"/>
                <a:gd name="connsiteY162" fmla="*/ 5926721 h 6309624"/>
                <a:gd name="connsiteX163" fmla="*/ 8200 w 8186508"/>
                <a:gd name="connsiteY163" fmla="*/ 6269645 h 6309624"/>
                <a:gd name="connsiteX164" fmla="*/ 0 w 8186508"/>
                <a:gd name="connsiteY164" fmla="*/ 6309625 h 6309624"/>
                <a:gd name="connsiteX165" fmla="*/ 248674 w 8186508"/>
                <a:gd name="connsiteY165" fmla="*/ 6309625 h 6309624"/>
                <a:gd name="connsiteX166" fmla="*/ 268923 w 8186508"/>
                <a:gd name="connsiteY166" fmla="*/ 6216785 h 6309624"/>
                <a:gd name="connsiteX167" fmla="*/ 316114 w 8186508"/>
                <a:gd name="connsiteY167" fmla="*/ 6226654 h 6309624"/>
                <a:gd name="connsiteX168" fmla="*/ 299380 w 8186508"/>
                <a:gd name="connsiteY168" fmla="*/ 6309123 h 6309624"/>
                <a:gd name="connsiteX169" fmla="*/ 546716 w 8186508"/>
                <a:gd name="connsiteY169" fmla="*/ 6309123 h 6309624"/>
                <a:gd name="connsiteX170" fmla="*/ 603613 w 8186508"/>
                <a:gd name="connsiteY170" fmla="*/ 6036457 h 6309624"/>
                <a:gd name="connsiteX171" fmla="*/ 630053 w 8186508"/>
                <a:gd name="connsiteY171" fmla="*/ 5910328 h 6309624"/>
                <a:gd name="connsiteX172" fmla="*/ 642269 w 8186508"/>
                <a:gd name="connsiteY172" fmla="*/ 5852282 h 6309624"/>
                <a:gd name="connsiteX173" fmla="*/ 651641 w 8186508"/>
                <a:gd name="connsiteY173" fmla="*/ 5814978 h 6309624"/>
                <a:gd name="connsiteX174" fmla="*/ 660845 w 8186508"/>
                <a:gd name="connsiteY174" fmla="*/ 5784199 h 6309624"/>
                <a:gd name="connsiteX175" fmla="*/ 668543 w 8186508"/>
                <a:gd name="connsiteY175" fmla="*/ 5760780 h 6309624"/>
                <a:gd name="connsiteX176" fmla="*/ 674065 w 8186508"/>
                <a:gd name="connsiteY176" fmla="*/ 5745892 h 6309624"/>
                <a:gd name="connsiteX177" fmla="*/ 676408 w 8186508"/>
                <a:gd name="connsiteY177" fmla="*/ 5740706 h 6309624"/>
                <a:gd name="connsiteX178" fmla="*/ 684608 w 8186508"/>
                <a:gd name="connsiteY178" fmla="*/ 5720967 h 6309624"/>
                <a:gd name="connsiteX179" fmla="*/ 709375 w 8186508"/>
                <a:gd name="connsiteY179" fmla="*/ 5669947 h 6309624"/>
                <a:gd name="connsiteX180" fmla="*/ 809782 w 8186508"/>
                <a:gd name="connsiteY180" fmla="*/ 5530938 h 6309624"/>
                <a:gd name="connsiteX181" fmla="*/ 942486 w 8186508"/>
                <a:gd name="connsiteY181" fmla="*/ 5421871 h 6309624"/>
                <a:gd name="connsiteX182" fmla="*/ 991685 w 8186508"/>
                <a:gd name="connsiteY182" fmla="*/ 5393601 h 6309624"/>
                <a:gd name="connsiteX183" fmla="*/ 1011265 w 8186508"/>
                <a:gd name="connsiteY183" fmla="*/ 5384568 h 6309624"/>
                <a:gd name="connsiteX184" fmla="*/ 1030844 w 8186508"/>
                <a:gd name="connsiteY184" fmla="*/ 5375535 h 6309624"/>
                <a:gd name="connsiteX185" fmla="*/ 1083725 w 8186508"/>
                <a:gd name="connsiteY185" fmla="*/ 5354959 h 6309624"/>
                <a:gd name="connsiteX186" fmla="*/ 1161373 w 8186508"/>
                <a:gd name="connsiteY186" fmla="*/ 5334718 h 6309624"/>
                <a:gd name="connsiteX187" fmla="*/ 1183128 w 8186508"/>
                <a:gd name="connsiteY187" fmla="*/ 5329867 h 6309624"/>
                <a:gd name="connsiteX188" fmla="*/ 1214589 w 8186508"/>
                <a:gd name="connsiteY188" fmla="*/ 5324514 h 6309624"/>
                <a:gd name="connsiteX189" fmla="*/ 1279184 w 8186508"/>
                <a:gd name="connsiteY189" fmla="*/ 5313474 h 6309624"/>
                <a:gd name="connsiteX190" fmla="*/ 1625253 w 8186508"/>
                <a:gd name="connsiteY190" fmla="*/ 5254591 h 6309624"/>
                <a:gd name="connsiteX191" fmla="*/ 2317391 w 8186508"/>
                <a:gd name="connsiteY191" fmla="*/ 5136659 h 6309624"/>
                <a:gd name="connsiteX192" fmla="*/ 2663293 w 8186508"/>
                <a:gd name="connsiteY192" fmla="*/ 5077777 h 6309624"/>
                <a:gd name="connsiteX193" fmla="*/ 2790475 w 8186508"/>
                <a:gd name="connsiteY193" fmla="*/ 5056030 h 6309624"/>
                <a:gd name="connsiteX194" fmla="*/ 2848878 w 8186508"/>
                <a:gd name="connsiteY194" fmla="*/ 5046161 h 6309624"/>
                <a:gd name="connsiteX195" fmla="*/ 2863437 w 8186508"/>
                <a:gd name="connsiteY195" fmla="*/ 5043484 h 6309624"/>
                <a:gd name="connsiteX196" fmla="*/ 2880172 w 8186508"/>
                <a:gd name="connsiteY196" fmla="*/ 5039972 h 6309624"/>
                <a:gd name="connsiteX197" fmla="*/ 2912469 w 8186508"/>
                <a:gd name="connsiteY197" fmla="*/ 5033113 h 6309624"/>
                <a:gd name="connsiteX198" fmla="*/ 3011370 w 8186508"/>
                <a:gd name="connsiteY198" fmla="*/ 5007352 h 6309624"/>
                <a:gd name="connsiteX199" fmla="*/ 3048353 w 8186508"/>
                <a:gd name="connsiteY199" fmla="*/ 4995977 h 6309624"/>
                <a:gd name="connsiteX200" fmla="*/ 3057892 w 8186508"/>
                <a:gd name="connsiteY200" fmla="*/ 4992464 h 6309624"/>
                <a:gd name="connsiteX201" fmla="*/ 3084667 w 8186508"/>
                <a:gd name="connsiteY201" fmla="*/ 4982093 h 6309624"/>
                <a:gd name="connsiteX202" fmla="*/ 3178548 w 8186508"/>
                <a:gd name="connsiteY202" fmla="*/ 4941779 h 6309624"/>
                <a:gd name="connsiteX203" fmla="*/ 3239461 w 8186508"/>
                <a:gd name="connsiteY203" fmla="*/ 4910664 h 6309624"/>
                <a:gd name="connsiteX204" fmla="*/ 3306232 w 8186508"/>
                <a:gd name="connsiteY204" fmla="*/ 4871019 h 6309624"/>
                <a:gd name="connsiteX205" fmla="*/ 3439104 w 8186508"/>
                <a:gd name="connsiteY205" fmla="*/ 4772157 h 6309624"/>
                <a:gd name="connsiteX206" fmla="*/ 3646779 w 8186508"/>
                <a:gd name="connsiteY206" fmla="*/ 4542984 h 6309624"/>
                <a:gd name="connsiteX207" fmla="*/ 3701500 w 8186508"/>
                <a:gd name="connsiteY207" fmla="*/ 4456667 h 6309624"/>
                <a:gd name="connsiteX208" fmla="*/ 3719741 w 8186508"/>
                <a:gd name="connsiteY208" fmla="*/ 4423211 h 6309624"/>
                <a:gd name="connsiteX209" fmla="*/ 3737647 w 8186508"/>
                <a:gd name="connsiteY209" fmla="*/ 4388752 h 6309624"/>
                <a:gd name="connsiteX210" fmla="*/ 3778814 w 8186508"/>
                <a:gd name="connsiteY210" fmla="*/ 4295075 h 6309624"/>
                <a:gd name="connsiteX211" fmla="*/ 3853282 w 8186508"/>
                <a:gd name="connsiteY211" fmla="*/ 3994808 h 6309624"/>
                <a:gd name="connsiteX212" fmla="*/ 3892106 w 8186508"/>
                <a:gd name="connsiteY212" fmla="*/ 3645360 h 6309624"/>
                <a:gd name="connsiteX213" fmla="*/ 3895453 w 8186508"/>
                <a:gd name="connsiteY213" fmla="*/ 3615417 h 6309624"/>
                <a:gd name="connsiteX214" fmla="*/ 3895453 w 8186508"/>
                <a:gd name="connsiteY214" fmla="*/ 3607890 h 6309624"/>
                <a:gd name="connsiteX215" fmla="*/ 3896457 w 8186508"/>
                <a:gd name="connsiteY215" fmla="*/ 3600529 h 6309624"/>
                <a:gd name="connsiteX216" fmla="*/ 3898800 w 8186508"/>
                <a:gd name="connsiteY216" fmla="*/ 3587314 h 6309624"/>
                <a:gd name="connsiteX217" fmla="*/ 3903653 w 8186508"/>
                <a:gd name="connsiteY217" fmla="*/ 3555698 h 6309624"/>
                <a:gd name="connsiteX218" fmla="*/ 3911853 w 8186508"/>
                <a:gd name="connsiteY218" fmla="*/ 3518562 h 6309624"/>
                <a:gd name="connsiteX219" fmla="*/ 3922563 w 8186508"/>
                <a:gd name="connsiteY219" fmla="*/ 3477746 h 6309624"/>
                <a:gd name="connsiteX220" fmla="*/ 3937624 w 8186508"/>
                <a:gd name="connsiteY220" fmla="*/ 3435090 h 6309624"/>
                <a:gd name="connsiteX221" fmla="*/ 3956366 w 8186508"/>
                <a:gd name="connsiteY221" fmla="*/ 3392433 h 6309624"/>
                <a:gd name="connsiteX222" fmla="*/ 4048908 w 8186508"/>
                <a:gd name="connsiteY222" fmla="*/ 3248071 h 6309624"/>
                <a:gd name="connsiteX223" fmla="*/ 4087230 w 8186508"/>
                <a:gd name="connsiteY223" fmla="*/ 3206251 h 6309624"/>
                <a:gd name="connsiteX224" fmla="*/ 4102291 w 8186508"/>
                <a:gd name="connsiteY224" fmla="*/ 3190694 h 6309624"/>
                <a:gd name="connsiteX225" fmla="*/ 4106307 w 8186508"/>
                <a:gd name="connsiteY225" fmla="*/ 3186847 h 6309624"/>
                <a:gd name="connsiteX226" fmla="*/ 4118523 w 8186508"/>
                <a:gd name="connsiteY226" fmla="*/ 3176643 h 6309624"/>
                <a:gd name="connsiteX227" fmla="*/ 4137434 w 8186508"/>
                <a:gd name="connsiteY227" fmla="*/ 3159915 h 6309624"/>
                <a:gd name="connsiteX228" fmla="*/ 4148980 w 8186508"/>
                <a:gd name="connsiteY228" fmla="*/ 3149878 h 6309624"/>
                <a:gd name="connsiteX229" fmla="*/ 4162702 w 8186508"/>
                <a:gd name="connsiteY229" fmla="*/ 3140175 h 6309624"/>
                <a:gd name="connsiteX230" fmla="*/ 4193494 w 8186508"/>
                <a:gd name="connsiteY230" fmla="*/ 3118095 h 6309624"/>
                <a:gd name="connsiteX231" fmla="*/ 4229975 w 8186508"/>
                <a:gd name="connsiteY231" fmla="*/ 3096348 h 6309624"/>
                <a:gd name="connsiteX232" fmla="*/ 4249220 w 8186508"/>
                <a:gd name="connsiteY232" fmla="*/ 3085140 h 6309624"/>
                <a:gd name="connsiteX233" fmla="*/ 4269971 w 8186508"/>
                <a:gd name="connsiteY233" fmla="*/ 3075438 h 6309624"/>
                <a:gd name="connsiteX234" fmla="*/ 4312644 w 8186508"/>
                <a:gd name="connsiteY234" fmla="*/ 3056368 h 6309624"/>
                <a:gd name="connsiteX235" fmla="*/ 4478650 w 8186508"/>
                <a:gd name="connsiteY235" fmla="*/ 3013712 h 6309624"/>
                <a:gd name="connsiteX236" fmla="*/ 4536049 w 8186508"/>
                <a:gd name="connsiteY236" fmla="*/ 3008861 h 6309624"/>
                <a:gd name="connsiteX237" fmla="*/ 4566171 w 8186508"/>
                <a:gd name="connsiteY237" fmla="*/ 3007690 h 6309624"/>
                <a:gd name="connsiteX238" fmla="*/ 5268517 w 8186508"/>
                <a:gd name="connsiteY238" fmla="*/ 2980758 h 6309624"/>
                <a:gd name="connsiteX239" fmla="*/ 5378128 w 8186508"/>
                <a:gd name="connsiteY239" fmla="*/ 2976409 h 6309624"/>
                <a:gd name="connsiteX240" fmla="*/ 5403899 w 8186508"/>
                <a:gd name="connsiteY240" fmla="*/ 2975405 h 6309624"/>
                <a:gd name="connsiteX241" fmla="*/ 5438540 w 8186508"/>
                <a:gd name="connsiteY241" fmla="*/ 2972728 h 6309624"/>
                <a:gd name="connsiteX242" fmla="*/ 5475690 w 8186508"/>
                <a:gd name="connsiteY242" fmla="*/ 2969383 h 6309624"/>
                <a:gd name="connsiteX243" fmla="*/ 5514347 w 8186508"/>
                <a:gd name="connsiteY243" fmla="*/ 2965870 h 6309624"/>
                <a:gd name="connsiteX244" fmla="*/ 5594672 w 8186508"/>
                <a:gd name="connsiteY244" fmla="*/ 2951986 h 6309624"/>
                <a:gd name="connsiteX245" fmla="*/ 5636006 w 8186508"/>
                <a:gd name="connsiteY245" fmla="*/ 2943956 h 6309624"/>
                <a:gd name="connsiteX246" fmla="*/ 5676671 w 8186508"/>
                <a:gd name="connsiteY246" fmla="*/ 2932749 h 6309624"/>
                <a:gd name="connsiteX247" fmla="*/ 5962663 w 8186508"/>
                <a:gd name="connsiteY247" fmla="*/ 2813645 h 6309624"/>
                <a:gd name="connsiteX248" fmla="*/ 6049013 w 8186508"/>
                <a:gd name="connsiteY248" fmla="*/ 2758778 h 6309624"/>
                <a:gd name="connsiteX249" fmla="*/ 6079805 w 8186508"/>
                <a:gd name="connsiteY249" fmla="*/ 2735191 h 6309624"/>
                <a:gd name="connsiteX250" fmla="*/ 6110429 w 8186508"/>
                <a:gd name="connsiteY250" fmla="*/ 2711437 h 6309624"/>
                <a:gd name="connsiteX251" fmla="*/ 6144902 w 8186508"/>
                <a:gd name="connsiteY251" fmla="*/ 2683502 h 6309624"/>
                <a:gd name="connsiteX252" fmla="*/ 6187240 w 8186508"/>
                <a:gd name="connsiteY252" fmla="*/ 2644191 h 6309624"/>
                <a:gd name="connsiteX253" fmla="*/ 6286141 w 8186508"/>
                <a:gd name="connsiteY253" fmla="*/ 2539139 h 6309624"/>
                <a:gd name="connsiteX254" fmla="*/ 6335341 w 8186508"/>
                <a:gd name="connsiteY254" fmla="*/ 2474235 h 6309624"/>
                <a:gd name="connsiteX255" fmla="*/ 6359940 w 8186508"/>
                <a:gd name="connsiteY255" fmla="*/ 2440779 h 6309624"/>
                <a:gd name="connsiteX256" fmla="*/ 6382029 w 8186508"/>
                <a:gd name="connsiteY256" fmla="*/ 2404646 h 6309624"/>
                <a:gd name="connsiteX257" fmla="*/ 6403785 w 8186508"/>
                <a:gd name="connsiteY257" fmla="*/ 2368347 h 6309624"/>
                <a:gd name="connsiteX258" fmla="*/ 6424033 w 8186508"/>
                <a:gd name="connsiteY258" fmla="*/ 2331880 h 6309624"/>
                <a:gd name="connsiteX259" fmla="*/ 6459510 w 8186508"/>
                <a:gd name="connsiteY259" fmla="*/ 2258277 h 6309624"/>
                <a:gd name="connsiteX260" fmla="*/ 6474404 w 8186508"/>
                <a:gd name="connsiteY260" fmla="*/ 2222312 h 6309624"/>
                <a:gd name="connsiteX261" fmla="*/ 6487457 w 8186508"/>
                <a:gd name="connsiteY261" fmla="*/ 2187350 h 6309624"/>
                <a:gd name="connsiteX262" fmla="*/ 6499673 w 8186508"/>
                <a:gd name="connsiteY262" fmla="*/ 2153894 h 6309624"/>
                <a:gd name="connsiteX263" fmla="*/ 6509714 w 8186508"/>
                <a:gd name="connsiteY263" fmla="*/ 2122446 h 6309624"/>
                <a:gd name="connsiteX264" fmla="*/ 6535485 w 8186508"/>
                <a:gd name="connsiteY264" fmla="*/ 2023416 h 6309624"/>
                <a:gd name="connsiteX265" fmla="*/ 6542011 w 8186508"/>
                <a:gd name="connsiteY265" fmla="*/ 1985109 h 6309624"/>
                <a:gd name="connsiteX266" fmla="*/ 6548203 w 8186508"/>
                <a:gd name="connsiteY266" fmla="*/ 1946802 h 6309624"/>
                <a:gd name="connsiteX267" fmla="*/ 6554562 w 8186508"/>
                <a:gd name="connsiteY267" fmla="*/ 1902807 h 6309624"/>
                <a:gd name="connsiteX268" fmla="*/ 6558411 w 8186508"/>
                <a:gd name="connsiteY268" fmla="*/ 1845430 h 6309624"/>
                <a:gd name="connsiteX269" fmla="*/ 6560419 w 8186508"/>
                <a:gd name="connsiteY269" fmla="*/ 1811974 h 6309624"/>
                <a:gd name="connsiteX270" fmla="*/ 6561256 w 8186508"/>
                <a:gd name="connsiteY270" fmla="*/ 1795246 h 6309624"/>
                <a:gd name="connsiteX271" fmla="*/ 6561256 w 8186508"/>
                <a:gd name="connsiteY271" fmla="*/ 1780526 h 6309624"/>
                <a:gd name="connsiteX272" fmla="*/ 6562260 w 8186508"/>
                <a:gd name="connsiteY272" fmla="*/ 1721141 h 6309624"/>
                <a:gd name="connsiteX273" fmla="*/ 6564101 w 8186508"/>
                <a:gd name="connsiteY273" fmla="*/ 1592336 h 6309624"/>
                <a:gd name="connsiteX274" fmla="*/ 6567615 w 8186508"/>
                <a:gd name="connsiteY274" fmla="*/ 1351119 h 6309624"/>
                <a:gd name="connsiteX275" fmla="*/ 6567615 w 8186508"/>
                <a:gd name="connsiteY275" fmla="*/ 1328368 h 6309624"/>
                <a:gd name="connsiteX276" fmla="*/ 6568786 w 8186508"/>
                <a:gd name="connsiteY276" fmla="*/ 1313146 h 6309624"/>
                <a:gd name="connsiteX277" fmla="*/ 6570292 w 8186508"/>
                <a:gd name="connsiteY277" fmla="*/ 1288556 h 6309624"/>
                <a:gd name="connsiteX278" fmla="*/ 6570292 w 8186508"/>
                <a:gd name="connsiteY278" fmla="*/ 1271828 h 6309624"/>
                <a:gd name="connsiteX279" fmla="*/ 6570292 w 8186508"/>
                <a:gd name="connsiteY279" fmla="*/ 1266308 h 6309624"/>
                <a:gd name="connsiteX280" fmla="*/ 6573807 w 8186508"/>
                <a:gd name="connsiteY280" fmla="*/ 1245063 h 6309624"/>
                <a:gd name="connsiteX281" fmla="*/ 6586190 w 8186508"/>
                <a:gd name="connsiteY281" fmla="*/ 1190865 h 6309624"/>
                <a:gd name="connsiteX282" fmla="*/ 6595060 w 8186508"/>
                <a:gd name="connsiteY282" fmla="*/ 1154063 h 6309624"/>
                <a:gd name="connsiteX283" fmla="*/ 6608782 w 8186508"/>
                <a:gd name="connsiteY283" fmla="*/ 1114083 h 6309624"/>
                <a:gd name="connsiteX284" fmla="*/ 6616145 w 8186508"/>
                <a:gd name="connsiteY284" fmla="*/ 1093006 h 6309624"/>
                <a:gd name="connsiteX285" fmla="*/ 6625683 w 8186508"/>
                <a:gd name="connsiteY285" fmla="*/ 1072263 h 6309624"/>
                <a:gd name="connsiteX286" fmla="*/ 6645765 w 8186508"/>
                <a:gd name="connsiteY286" fmla="*/ 1030109 h 6309624"/>
                <a:gd name="connsiteX287" fmla="*/ 6745168 w 8186508"/>
                <a:gd name="connsiteY287" fmla="*/ 889761 h 6309624"/>
                <a:gd name="connsiteX288" fmla="*/ 6767592 w 8186508"/>
                <a:gd name="connsiteY288" fmla="*/ 866676 h 6309624"/>
                <a:gd name="connsiteX289" fmla="*/ 6776796 w 8186508"/>
                <a:gd name="connsiteY289" fmla="*/ 856974 h 6309624"/>
                <a:gd name="connsiteX290" fmla="*/ 6785331 w 8186508"/>
                <a:gd name="connsiteY290" fmla="*/ 849614 h 6309624"/>
                <a:gd name="connsiteX291" fmla="*/ 6802065 w 8186508"/>
                <a:gd name="connsiteY291" fmla="*/ 835562 h 6309624"/>
                <a:gd name="connsiteX292" fmla="*/ 6818799 w 8186508"/>
                <a:gd name="connsiteY292" fmla="*/ 821344 h 6309624"/>
                <a:gd name="connsiteX293" fmla="*/ 6864485 w 8186508"/>
                <a:gd name="connsiteY293" fmla="*/ 787888 h 6309624"/>
                <a:gd name="connsiteX294" fmla="*/ 7017940 w 8186508"/>
                <a:gd name="connsiteY294" fmla="*/ 711441 h 6309624"/>
                <a:gd name="connsiteX295" fmla="*/ 7028818 w 8186508"/>
                <a:gd name="connsiteY295" fmla="*/ 707092 h 6309624"/>
                <a:gd name="connsiteX296" fmla="*/ 7040197 w 8186508"/>
                <a:gd name="connsiteY296" fmla="*/ 704080 h 6309624"/>
                <a:gd name="connsiteX297" fmla="*/ 7062621 w 8186508"/>
                <a:gd name="connsiteY297" fmla="*/ 697891 h 6309624"/>
                <a:gd name="connsiteX298" fmla="*/ 7084711 w 8186508"/>
                <a:gd name="connsiteY298" fmla="*/ 691534 h 6309624"/>
                <a:gd name="connsiteX299" fmla="*/ 7106633 w 8186508"/>
                <a:gd name="connsiteY299" fmla="*/ 687520 h 6309624"/>
                <a:gd name="connsiteX300" fmla="*/ 7148469 w 8186508"/>
                <a:gd name="connsiteY300" fmla="*/ 679658 h 6309624"/>
                <a:gd name="connsiteX301" fmla="*/ 7201183 w 8186508"/>
                <a:gd name="connsiteY301" fmla="*/ 672632 h 6309624"/>
                <a:gd name="connsiteX302" fmla="*/ 7309957 w 8186508"/>
                <a:gd name="connsiteY302" fmla="*/ 658079 h 6309624"/>
                <a:gd name="connsiteX303" fmla="*/ 8005776 w 8186508"/>
                <a:gd name="connsiteY303" fmla="*/ 564569 h 6309624"/>
                <a:gd name="connsiteX304" fmla="*/ 8186509 w 8186508"/>
                <a:gd name="connsiteY304" fmla="*/ 540146 h 6309624"/>
                <a:gd name="connsiteX305" fmla="*/ 8186509 w 8186508"/>
                <a:gd name="connsiteY305" fmla="*/ 0 h 6309624"/>
                <a:gd name="connsiteX306" fmla="*/ 344228 w 8186508"/>
                <a:gd name="connsiteY306" fmla="*/ 6089485 h 6309624"/>
                <a:gd name="connsiteX307" fmla="*/ 297037 w 8186508"/>
                <a:gd name="connsiteY307" fmla="*/ 6079615 h 6309624"/>
                <a:gd name="connsiteX308" fmla="*/ 340379 w 8186508"/>
                <a:gd name="connsiteY308" fmla="*/ 5873526 h 6309624"/>
                <a:gd name="connsiteX309" fmla="*/ 387571 w 8186508"/>
                <a:gd name="connsiteY309" fmla="*/ 5883563 h 6309624"/>
                <a:gd name="connsiteX310" fmla="*/ 470574 w 8186508"/>
                <a:gd name="connsiteY310" fmla="*/ 5603537 h 6309624"/>
                <a:gd name="connsiteX311" fmla="*/ 450660 w 8186508"/>
                <a:gd name="connsiteY311" fmla="*/ 5650877 h 6309624"/>
                <a:gd name="connsiteX312" fmla="*/ 444970 w 8186508"/>
                <a:gd name="connsiteY312" fmla="*/ 5664594 h 6309624"/>
                <a:gd name="connsiteX313" fmla="*/ 434427 w 8186508"/>
                <a:gd name="connsiteY313" fmla="*/ 5695708 h 6309624"/>
                <a:gd name="connsiteX314" fmla="*/ 424052 w 8186508"/>
                <a:gd name="connsiteY314" fmla="*/ 5726822 h 6309624"/>
                <a:gd name="connsiteX315" fmla="*/ 420872 w 8186508"/>
                <a:gd name="connsiteY315" fmla="*/ 5737026 h 6309624"/>
                <a:gd name="connsiteX316" fmla="*/ 419533 w 8186508"/>
                <a:gd name="connsiteY316" fmla="*/ 5740874 h 6309624"/>
                <a:gd name="connsiteX317" fmla="*/ 373179 w 8186508"/>
                <a:gd name="connsiteY317" fmla="*/ 5727826 h 6309624"/>
                <a:gd name="connsiteX318" fmla="*/ 374183 w 8186508"/>
                <a:gd name="connsiteY318" fmla="*/ 5723644 h 6309624"/>
                <a:gd name="connsiteX319" fmla="*/ 377530 w 8186508"/>
                <a:gd name="connsiteY319" fmla="*/ 5712771 h 6309624"/>
                <a:gd name="connsiteX320" fmla="*/ 388407 w 8186508"/>
                <a:gd name="connsiteY320" fmla="*/ 5679315 h 6309624"/>
                <a:gd name="connsiteX321" fmla="*/ 399452 w 8186508"/>
                <a:gd name="connsiteY321" fmla="*/ 5646695 h 6309624"/>
                <a:gd name="connsiteX322" fmla="*/ 405644 w 8186508"/>
                <a:gd name="connsiteY322" fmla="*/ 5632142 h 6309624"/>
                <a:gd name="connsiteX323" fmla="*/ 426562 w 8186508"/>
                <a:gd name="connsiteY323" fmla="*/ 5581958 h 6309624"/>
                <a:gd name="connsiteX324" fmla="*/ 451162 w 8186508"/>
                <a:gd name="connsiteY324" fmla="*/ 5533781 h 6309624"/>
                <a:gd name="connsiteX325" fmla="*/ 493667 w 8186508"/>
                <a:gd name="connsiteY325" fmla="*/ 5556532 h 6309624"/>
                <a:gd name="connsiteX326" fmla="*/ 683604 w 8186508"/>
                <a:gd name="connsiteY326" fmla="*/ 5314980 h 6309624"/>
                <a:gd name="connsiteX327" fmla="*/ 633400 w 8186508"/>
                <a:gd name="connsiteY327" fmla="*/ 5365164 h 6309624"/>
                <a:gd name="connsiteX328" fmla="*/ 587046 w 8186508"/>
                <a:gd name="connsiteY328" fmla="*/ 5418358 h 6309624"/>
                <a:gd name="connsiteX329" fmla="*/ 567299 w 8186508"/>
                <a:gd name="connsiteY329" fmla="*/ 5443618 h 6309624"/>
                <a:gd name="connsiteX330" fmla="*/ 528642 w 8186508"/>
                <a:gd name="connsiteY330" fmla="*/ 5414678 h 6309624"/>
                <a:gd name="connsiteX331" fmla="*/ 549393 w 8186508"/>
                <a:gd name="connsiteY331" fmla="*/ 5388081 h 6309624"/>
                <a:gd name="connsiteX332" fmla="*/ 598258 w 8186508"/>
                <a:gd name="connsiteY332" fmla="*/ 5332209 h 6309624"/>
                <a:gd name="connsiteX333" fmla="*/ 651139 w 8186508"/>
                <a:gd name="connsiteY333" fmla="*/ 5280185 h 6309624"/>
                <a:gd name="connsiteX334" fmla="*/ 676408 w 8186508"/>
                <a:gd name="connsiteY334" fmla="*/ 5257602 h 6309624"/>
                <a:gd name="connsiteX335" fmla="*/ 707534 w 8186508"/>
                <a:gd name="connsiteY335" fmla="*/ 5294404 h 6309624"/>
                <a:gd name="connsiteX336" fmla="*/ 955037 w 8186508"/>
                <a:gd name="connsiteY336" fmla="*/ 5143685 h 6309624"/>
                <a:gd name="connsiteX337" fmla="*/ 922739 w 8186508"/>
                <a:gd name="connsiteY337" fmla="*/ 5157737 h 6309624"/>
                <a:gd name="connsiteX338" fmla="*/ 908180 w 8186508"/>
                <a:gd name="connsiteY338" fmla="*/ 5164595 h 6309624"/>
                <a:gd name="connsiteX339" fmla="*/ 894625 w 8186508"/>
                <a:gd name="connsiteY339" fmla="*/ 5170785 h 6309624"/>
                <a:gd name="connsiteX340" fmla="*/ 865507 w 8186508"/>
                <a:gd name="connsiteY340" fmla="*/ 5186007 h 6309624"/>
                <a:gd name="connsiteX341" fmla="*/ 823839 w 8186508"/>
                <a:gd name="connsiteY341" fmla="*/ 5209091 h 6309624"/>
                <a:gd name="connsiteX342" fmla="*/ 798737 w 8186508"/>
                <a:gd name="connsiteY342" fmla="*/ 5167941 h 6309624"/>
                <a:gd name="connsiteX343" fmla="*/ 842749 w 8186508"/>
                <a:gd name="connsiteY343" fmla="*/ 5143518 h 6309624"/>
                <a:gd name="connsiteX344" fmla="*/ 873373 w 8186508"/>
                <a:gd name="connsiteY344" fmla="*/ 5126790 h 6309624"/>
                <a:gd name="connsiteX345" fmla="*/ 887597 w 8186508"/>
                <a:gd name="connsiteY345" fmla="*/ 5120266 h 6309624"/>
                <a:gd name="connsiteX346" fmla="*/ 902993 w 8186508"/>
                <a:gd name="connsiteY346" fmla="*/ 5113240 h 6309624"/>
                <a:gd name="connsiteX347" fmla="*/ 936462 w 8186508"/>
                <a:gd name="connsiteY347" fmla="*/ 5098352 h 6309624"/>
                <a:gd name="connsiteX348" fmla="*/ 986665 w 8186508"/>
                <a:gd name="connsiteY348" fmla="*/ 5079449 h 6309624"/>
                <a:gd name="connsiteX349" fmla="*/ 1002228 w 8186508"/>
                <a:gd name="connsiteY349" fmla="*/ 5125117 h 6309624"/>
                <a:gd name="connsiteX350" fmla="*/ 1239523 w 8186508"/>
                <a:gd name="connsiteY350" fmla="*/ 5073762 h 6309624"/>
                <a:gd name="connsiteX351" fmla="*/ 1168067 w 8186508"/>
                <a:gd name="connsiteY351" fmla="*/ 5085806 h 6309624"/>
                <a:gd name="connsiteX352" fmla="*/ 1144639 w 8186508"/>
                <a:gd name="connsiteY352" fmla="*/ 5089821 h 6309624"/>
                <a:gd name="connsiteX353" fmla="*/ 1135937 w 8186508"/>
                <a:gd name="connsiteY353" fmla="*/ 5091661 h 6309624"/>
                <a:gd name="connsiteX354" fmla="*/ 1127402 w 8186508"/>
                <a:gd name="connsiteY354" fmla="*/ 5044154 h 6309624"/>
                <a:gd name="connsiteX355" fmla="*/ 1136439 w 8186508"/>
                <a:gd name="connsiteY355" fmla="*/ 5042313 h 6309624"/>
                <a:gd name="connsiteX356" fmla="*/ 1160034 w 8186508"/>
                <a:gd name="connsiteY356" fmla="*/ 5038299 h 6309624"/>
                <a:gd name="connsiteX357" fmla="*/ 1231323 w 8186508"/>
                <a:gd name="connsiteY357" fmla="*/ 5026255 h 6309624"/>
                <a:gd name="connsiteX358" fmla="*/ 1335244 w 8186508"/>
                <a:gd name="connsiteY358" fmla="*/ 5008523 h 6309624"/>
                <a:gd name="connsiteX359" fmla="*/ 1343277 w 8186508"/>
                <a:gd name="connsiteY359" fmla="*/ 5056030 h 6309624"/>
                <a:gd name="connsiteX360" fmla="*/ 1585425 w 8186508"/>
                <a:gd name="connsiteY360" fmla="*/ 5014712 h 6309624"/>
                <a:gd name="connsiteX361" fmla="*/ 1488867 w 8186508"/>
                <a:gd name="connsiteY361" fmla="*/ 5031440 h 6309624"/>
                <a:gd name="connsiteX362" fmla="*/ 1480834 w 8186508"/>
                <a:gd name="connsiteY362" fmla="*/ 4983765 h 6309624"/>
                <a:gd name="connsiteX363" fmla="*/ 1577392 w 8186508"/>
                <a:gd name="connsiteY363" fmla="*/ 4967037 h 6309624"/>
                <a:gd name="connsiteX364" fmla="*/ 1681146 w 8186508"/>
                <a:gd name="connsiteY364" fmla="*/ 4949306 h 6309624"/>
                <a:gd name="connsiteX365" fmla="*/ 1689346 w 8186508"/>
                <a:gd name="connsiteY365" fmla="*/ 4996981 h 6309624"/>
                <a:gd name="connsiteX366" fmla="*/ 1827740 w 8186508"/>
                <a:gd name="connsiteY366" fmla="*/ 4973562 h 6309624"/>
                <a:gd name="connsiteX367" fmla="*/ 1819708 w 8186508"/>
                <a:gd name="connsiteY367" fmla="*/ 4925887 h 6309624"/>
                <a:gd name="connsiteX368" fmla="*/ 2027215 w 8186508"/>
                <a:gd name="connsiteY368" fmla="*/ 4890591 h 6309624"/>
                <a:gd name="connsiteX369" fmla="*/ 2035415 w 8186508"/>
                <a:gd name="connsiteY369" fmla="*/ 4938098 h 6309624"/>
                <a:gd name="connsiteX370" fmla="*/ 2277061 w 8186508"/>
                <a:gd name="connsiteY370" fmla="*/ 4896780 h 6309624"/>
                <a:gd name="connsiteX371" fmla="*/ 2180503 w 8186508"/>
                <a:gd name="connsiteY371" fmla="*/ 4913508 h 6309624"/>
                <a:gd name="connsiteX372" fmla="*/ 2172303 w 8186508"/>
                <a:gd name="connsiteY372" fmla="*/ 4866001 h 6309624"/>
                <a:gd name="connsiteX373" fmla="*/ 2269029 w 8186508"/>
                <a:gd name="connsiteY373" fmla="*/ 4849273 h 6309624"/>
                <a:gd name="connsiteX374" fmla="*/ 2372782 w 8186508"/>
                <a:gd name="connsiteY374" fmla="*/ 4831541 h 6309624"/>
                <a:gd name="connsiteX375" fmla="*/ 2380982 w 8186508"/>
                <a:gd name="connsiteY375" fmla="*/ 4879216 h 6309624"/>
                <a:gd name="connsiteX376" fmla="*/ 2519376 w 8186508"/>
                <a:gd name="connsiteY376" fmla="*/ 4855629 h 6309624"/>
                <a:gd name="connsiteX377" fmla="*/ 2511177 w 8186508"/>
                <a:gd name="connsiteY377" fmla="*/ 4808122 h 6309624"/>
                <a:gd name="connsiteX378" fmla="*/ 2718851 w 8186508"/>
                <a:gd name="connsiteY378" fmla="*/ 4772658 h 6309624"/>
                <a:gd name="connsiteX379" fmla="*/ 2726884 w 8186508"/>
                <a:gd name="connsiteY379" fmla="*/ 4820166 h 6309624"/>
                <a:gd name="connsiteX380" fmla="*/ 3054880 w 8186508"/>
                <a:gd name="connsiteY380" fmla="*/ 4732010 h 6309624"/>
                <a:gd name="connsiteX381" fmla="*/ 3020574 w 8186508"/>
                <a:gd name="connsiteY381" fmla="*/ 4746395 h 6309624"/>
                <a:gd name="connsiteX382" fmla="*/ 2986101 w 8186508"/>
                <a:gd name="connsiteY382" fmla="*/ 4759945 h 6309624"/>
                <a:gd name="connsiteX383" fmla="*/ 2970203 w 8186508"/>
                <a:gd name="connsiteY383" fmla="*/ 4765800 h 6309624"/>
                <a:gd name="connsiteX384" fmla="*/ 2922175 w 8186508"/>
                <a:gd name="connsiteY384" fmla="*/ 4780353 h 6309624"/>
                <a:gd name="connsiteX385" fmla="*/ 2873478 w 8186508"/>
                <a:gd name="connsiteY385" fmla="*/ 4792899 h 6309624"/>
                <a:gd name="connsiteX386" fmla="*/ 2862768 w 8186508"/>
                <a:gd name="connsiteY386" fmla="*/ 4745894 h 6309624"/>
                <a:gd name="connsiteX387" fmla="*/ 2954640 w 8186508"/>
                <a:gd name="connsiteY387" fmla="*/ 4720300 h 6309624"/>
                <a:gd name="connsiteX388" fmla="*/ 2969534 w 8186508"/>
                <a:gd name="connsiteY388" fmla="*/ 4714612 h 6309624"/>
                <a:gd name="connsiteX389" fmla="*/ 3003003 w 8186508"/>
                <a:gd name="connsiteY389" fmla="*/ 4701732 h 6309624"/>
                <a:gd name="connsiteX390" fmla="*/ 3035468 w 8186508"/>
                <a:gd name="connsiteY390" fmla="*/ 4688015 h 6309624"/>
                <a:gd name="connsiteX391" fmla="*/ 3049859 w 8186508"/>
                <a:gd name="connsiteY391" fmla="*/ 4680989 h 6309624"/>
                <a:gd name="connsiteX392" fmla="*/ 3070610 w 8186508"/>
                <a:gd name="connsiteY392" fmla="*/ 4724482 h 6309624"/>
                <a:gd name="connsiteX393" fmla="*/ 3352921 w 8186508"/>
                <a:gd name="connsiteY393" fmla="*/ 4519732 h 6309624"/>
                <a:gd name="connsiteX394" fmla="*/ 3336186 w 8186508"/>
                <a:gd name="connsiteY394" fmla="*/ 4536460 h 6309624"/>
                <a:gd name="connsiteX395" fmla="*/ 3281799 w 8186508"/>
                <a:gd name="connsiteY395" fmla="*/ 4586643 h 6309624"/>
                <a:gd name="connsiteX396" fmla="*/ 3223563 w 8186508"/>
                <a:gd name="connsiteY396" fmla="*/ 4632645 h 6309624"/>
                <a:gd name="connsiteX397" fmla="*/ 3195115 w 8186508"/>
                <a:gd name="connsiteY397" fmla="*/ 4653555 h 6309624"/>
                <a:gd name="connsiteX398" fmla="*/ 3168172 w 8186508"/>
                <a:gd name="connsiteY398" fmla="*/ 4613743 h 6309624"/>
                <a:gd name="connsiteX399" fmla="*/ 3194278 w 8186508"/>
                <a:gd name="connsiteY399" fmla="*/ 4595175 h 6309624"/>
                <a:gd name="connsiteX400" fmla="*/ 3249502 w 8186508"/>
                <a:gd name="connsiteY400" fmla="*/ 4551515 h 6309624"/>
                <a:gd name="connsiteX401" fmla="*/ 3301379 w 8186508"/>
                <a:gd name="connsiteY401" fmla="*/ 4503673 h 6309624"/>
                <a:gd name="connsiteX402" fmla="*/ 3318113 w 8186508"/>
                <a:gd name="connsiteY402" fmla="*/ 4486945 h 6309624"/>
                <a:gd name="connsiteX403" fmla="*/ 3324138 w 8186508"/>
                <a:gd name="connsiteY403" fmla="*/ 4480588 h 6309624"/>
                <a:gd name="connsiteX404" fmla="*/ 3359447 w 8186508"/>
                <a:gd name="connsiteY404" fmla="*/ 4514044 h 6309624"/>
                <a:gd name="connsiteX405" fmla="*/ 3352921 w 8186508"/>
                <a:gd name="connsiteY405" fmla="*/ 4519732 h 6309624"/>
                <a:gd name="connsiteX406" fmla="*/ 3529302 w 8186508"/>
                <a:gd name="connsiteY406" fmla="*/ 4260114 h 6309624"/>
                <a:gd name="connsiteX407" fmla="*/ 3512568 w 8186508"/>
                <a:gd name="connsiteY407" fmla="*/ 4293570 h 6309624"/>
                <a:gd name="connsiteX408" fmla="*/ 3504870 w 8186508"/>
                <a:gd name="connsiteY408" fmla="*/ 4308625 h 6309624"/>
                <a:gd name="connsiteX409" fmla="*/ 3497674 w 8186508"/>
                <a:gd name="connsiteY409" fmla="*/ 4322509 h 6309624"/>
                <a:gd name="connsiteX410" fmla="*/ 3480940 w 8186508"/>
                <a:gd name="connsiteY410" fmla="*/ 4352284 h 6309624"/>
                <a:gd name="connsiteX411" fmla="*/ 3454332 w 8186508"/>
                <a:gd name="connsiteY411" fmla="*/ 4394941 h 6309624"/>
                <a:gd name="connsiteX412" fmla="*/ 3413667 w 8186508"/>
                <a:gd name="connsiteY412" fmla="*/ 4369180 h 6309624"/>
                <a:gd name="connsiteX413" fmla="*/ 3438936 w 8186508"/>
                <a:gd name="connsiteY413" fmla="*/ 4328531 h 6309624"/>
                <a:gd name="connsiteX414" fmla="*/ 3455671 w 8186508"/>
                <a:gd name="connsiteY414" fmla="*/ 4300261 h 6309624"/>
                <a:gd name="connsiteX415" fmla="*/ 3462532 w 8186508"/>
                <a:gd name="connsiteY415" fmla="*/ 4287045 h 6309624"/>
                <a:gd name="connsiteX416" fmla="*/ 3469895 w 8186508"/>
                <a:gd name="connsiteY416" fmla="*/ 4272827 h 6309624"/>
                <a:gd name="connsiteX417" fmla="*/ 3485793 w 8186508"/>
                <a:gd name="connsiteY417" fmla="*/ 4241378 h 6309624"/>
                <a:gd name="connsiteX418" fmla="*/ 3505539 w 8186508"/>
                <a:gd name="connsiteY418" fmla="*/ 4194038 h 6309624"/>
                <a:gd name="connsiteX419" fmla="*/ 3550388 w 8186508"/>
                <a:gd name="connsiteY419" fmla="*/ 4211769 h 6309624"/>
                <a:gd name="connsiteX420" fmla="*/ 3611469 w 8186508"/>
                <a:gd name="connsiteY420" fmla="*/ 3967708 h 6309624"/>
                <a:gd name="connsiteX421" fmla="*/ 3600257 w 8186508"/>
                <a:gd name="connsiteY421" fmla="*/ 4040977 h 6309624"/>
                <a:gd name="connsiteX422" fmla="*/ 3592726 w 8186508"/>
                <a:gd name="connsiteY422" fmla="*/ 4074433 h 6309624"/>
                <a:gd name="connsiteX423" fmla="*/ 3545702 w 8186508"/>
                <a:gd name="connsiteY423" fmla="*/ 4063560 h 6309624"/>
                <a:gd name="connsiteX424" fmla="*/ 3552898 w 8186508"/>
                <a:gd name="connsiteY424" fmla="*/ 4032445 h 6309624"/>
                <a:gd name="connsiteX425" fmla="*/ 3563608 w 8186508"/>
                <a:gd name="connsiteY425" fmla="*/ 3962690 h 6309624"/>
                <a:gd name="connsiteX426" fmla="*/ 3575322 w 8186508"/>
                <a:gd name="connsiteY426" fmla="*/ 3858140 h 6309624"/>
                <a:gd name="connsiteX427" fmla="*/ 3623183 w 8186508"/>
                <a:gd name="connsiteY427" fmla="*/ 3863493 h 6309624"/>
                <a:gd name="connsiteX428" fmla="*/ 3656484 w 8186508"/>
                <a:gd name="connsiteY428" fmla="*/ 3566237 h 6309624"/>
                <a:gd name="connsiteX429" fmla="*/ 3652133 w 8186508"/>
                <a:gd name="connsiteY429" fmla="*/ 3601868 h 6309624"/>
                <a:gd name="connsiteX430" fmla="*/ 3650293 w 8186508"/>
                <a:gd name="connsiteY430" fmla="*/ 3618596 h 6309624"/>
                <a:gd name="connsiteX431" fmla="*/ 3639415 w 8186508"/>
                <a:gd name="connsiteY431" fmla="*/ 3716120 h 6309624"/>
                <a:gd name="connsiteX432" fmla="*/ 3591555 w 8186508"/>
                <a:gd name="connsiteY432" fmla="*/ 3710767 h 6309624"/>
                <a:gd name="connsiteX433" fmla="*/ 3602265 w 8186508"/>
                <a:gd name="connsiteY433" fmla="*/ 3613410 h 6309624"/>
                <a:gd name="connsiteX434" fmla="*/ 3604106 w 8186508"/>
                <a:gd name="connsiteY434" fmla="*/ 3596682 h 6309624"/>
                <a:gd name="connsiteX435" fmla="*/ 3608624 w 8186508"/>
                <a:gd name="connsiteY435" fmla="*/ 3560549 h 6309624"/>
                <a:gd name="connsiteX436" fmla="*/ 3616991 w 8186508"/>
                <a:gd name="connsiteY436" fmla="*/ 3507187 h 6309624"/>
                <a:gd name="connsiteX437" fmla="*/ 3664517 w 8186508"/>
                <a:gd name="connsiteY437" fmla="*/ 3515718 h 6309624"/>
                <a:gd name="connsiteX438" fmla="*/ 3769610 w 8186508"/>
                <a:gd name="connsiteY438" fmla="*/ 3225823 h 6309624"/>
                <a:gd name="connsiteX439" fmla="*/ 3736977 w 8186508"/>
                <a:gd name="connsiteY439" fmla="*/ 3288385 h 6309624"/>
                <a:gd name="connsiteX440" fmla="*/ 3709198 w 8186508"/>
                <a:gd name="connsiteY440" fmla="*/ 3353122 h 6309624"/>
                <a:gd name="connsiteX441" fmla="*/ 3698655 w 8186508"/>
                <a:gd name="connsiteY441" fmla="*/ 3383400 h 6309624"/>
                <a:gd name="connsiteX442" fmla="*/ 3652970 w 8186508"/>
                <a:gd name="connsiteY442" fmla="*/ 3367843 h 6309624"/>
                <a:gd name="connsiteX443" fmla="*/ 3664182 w 8186508"/>
                <a:gd name="connsiteY443" fmla="*/ 3336060 h 6309624"/>
                <a:gd name="connsiteX444" fmla="*/ 3693300 w 8186508"/>
                <a:gd name="connsiteY444" fmla="*/ 3267810 h 6309624"/>
                <a:gd name="connsiteX445" fmla="*/ 3727606 w 8186508"/>
                <a:gd name="connsiteY445" fmla="*/ 3202069 h 6309624"/>
                <a:gd name="connsiteX446" fmla="*/ 3744340 w 8186508"/>
                <a:gd name="connsiteY446" fmla="*/ 3172628 h 6309624"/>
                <a:gd name="connsiteX447" fmla="*/ 3785340 w 8186508"/>
                <a:gd name="connsiteY447" fmla="*/ 3198054 h 6309624"/>
                <a:gd name="connsiteX448" fmla="*/ 3769610 w 8186508"/>
                <a:gd name="connsiteY448" fmla="*/ 3226157 h 6309624"/>
                <a:gd name="connsiteX449" fmla="*/ 4002052 w 8186508"/>
                <a:gd name="connsiteY449" fmla="*/ 2956837 h 6309624"/>
                <a:gd name="connsiteX450" fmla="*/ 3975109 w 8186508"/>
                <a:gd name="connsiteY450" fmla="*/ 2979587 h 6309624"/>
                <a:gd name="connsiteX451" fmla="*/ 3948334 w 8186508"/>
                <a:gd name="connsiteY451" fmla="*/ 3002504 h 6309624"/>
                <a:gd name="connsiteX452" fmla="*/ 3939464 w 8186508"/>
                <a:gd name="connsiteY452" fmla="*/ 3010032 h 6309624"/>
                <a:gd name="connsiteX453" fmla="*/ 3936285 w 8186508"/>
                <a:gd name="connsiteY453" fmla="*/ 3013210 h 6309624"/>
                <a:gd name="connsiteX454" fmla="*/ 3870686 w 8186508"/>
                <a:gd name="connsiteY454" fmla="*/ 3082297 h 6309624"/>
                <a:gd name="connsiteX455" fmla="*/ 3834205 w 8186508"/>
                <a:gd name="connsiteY455" fmla="*/ 3050848 h 6309624"/>
                <a:gd name="connsiteX456" fmla="*/ 3903318 w 8186508"/>
                <a:gd name="connsiteY456" fmla="*/ 2978081 h 6309624"/>
                <a:gd name="connsiteX457" fmla="*/ 3906497 w 8186508"/>
                <a:gd name="connsiteY457" fmla="*/ 2974736 h 6309624"/>
                <a:gd name="connsiteX458" fmla="*/ 3915869 w 8186508"/>
                <a:gd name="connsiteY458" fmla="*/ 2966706 h 6309624"/>
                <a:gd name="connsiteX459" fmla="*/ 3944150 w 8186508"/>
                <a:gd name="connsiteY459" fmla="*/ 2942618 h 6309624"/>
                <a:gd name="connsiteX460" fmla="*/ 3972431 w 8186508"/>
                <a:gd name="connsiteY460" fmla="*/ 2918697 h 6309624"/>
                <a:gd name="connsiteX461" fmla="*/ 3986154 w 8186508"/>
                <a:gd name="connsiteY461" fmla="*/ 2908995 h 6309624"/>
                <a:gd name="connsiteX462" fmla="*/ 4015104 w 8186508"/>
                <a:gd name="connsiteY462" fmla="*/ 2947469 h 6309624"/>
                <a:gd name="connsiteX463" fmla="*/ 4289550 w 8186508"/>
                <a:gd name="connsiteY463" fmla="*/ 2806285 h 6309624"/>
                <a:gd name="connsiteX464" fmla="*/ 4222612 w 8186508"/>
                <a:gd name="connsiteY464" fmla="*/ 2830206 h 6309624"/>
                <a:gd name="connsiteX465" fmla="*/ 4204706 w 8186508"/>
                <a:gd name="connsiteY465" fmla="*/ 2836897 h 6309624"/>
                <a:gd name="connsiteX466" fmla="*/ 4187972 w 8186508"/>
                <a:gd name="connsiteY466" fmla="*/ 2844759 h 6309624"/>
                <a:gd name="connsiteX467" fmla="*/ 4158352 w 8186508"/>
                <a:gd name="connsiteY467" fmla="*/ 2858978 h 6309624"/>
                <a:gd name="connsiteX468" fmla="*/ 4137434 w 8186508"/>
                <a:gd name="connsiteY468" fmla="*/ 2868848 h 6309624"/>
                <a:gd name="connsiteX469" fmla="*/ 4129568 w 8186508"/>
                <a:gd name="connsiteY469" fmla="*/ 2873030 h 6309624"/>
                <a:gd name="connsiteX470" fmla="*/ 4106809 w 8186508"/>
                <a:gd name="connsiteY470" fmla="*/ 2830541 h 6309624"/>
                <a:gd name="connsiteX471" fmla="*/ 4115009 w 8186508"/>
                <a:gd name="connsiteY471" fmla="*/ 2826191 h 6309624"/>
                <a:gd name="connsiteX472" fmla="*/ 4137099 w 8186508"/>
                <a:gd name="connsiteY472" fmla="*/ 2815653 h 6309624"/>
                <a:gd name="connsiteX473" fmla="*/ 4168392 w 8186508"/>
                <a:gd name="connsiteY473" fmla="*/ 2800765 h 6309624"/>
                <a:gd name="connsiteX474" fmla="*/ 4185964 w 8186508"/>
                <a:gd name="connsiteY474" fmla="*/ 2792401 h 6309624"/>
                <a:gd name="connsiteX475" fmla="*/ 4204874 w 8186508"/>
                <a:gd name="connsiteY475" fmla="*/ 2785375 h 6309624"/>
                <a:gd name="connsiteX476" fmla="*/ 4274656 w 8186508"/>
                <a:gd name="connsiteY476" fmla="*/ 2760283 h 6309624"/>
                <a:gd name="connsiteX477" fmla="*/ 4308125 w 8186508"/>
                <a:gd name="connsiteY477" fmla="*/ 2751417 h 6309624"/>
                <a:gd name="connsiteX478" fmla="*/ 4320844 w 8186508"/>
                <a:gd name="connsiteY478" fmla="*/ 2797921 h 6309624"/>
                <a:gd name="connsiteX479" fmla="*/ 4557302 w 8186508"/>
                <a:gd name="connsiteY479" fmla="*/ 2764298 h 6309624"/>
                <a:gd name="connsiteX480" fmla="*/ 4555461 w 8186508"/>
                <a:gd name="connsiteY480" fmla="*/ 2716121 h 6309624"/>
                <a:gd name="connsiteX481" fmla="*/ 4557302 w 8186508"/>
                <a:gd name="connsiteY481" fmla="*/ 2764298 h 6309624"/>
                <a:gd name="connsiteX482" fmla="*/ 4542073 w 8186508"/>
                <a:gd name="connsiteY482" fmla="*/ 2764298 h 6309624"/>
                <a:gd name="connsiteX483" fmla="*/ 4508604 w 8186508"/>
                <a:gd name="connsiteY483" fmla="*/ 2766473 h 6309624"/>
                <a:gd name="connsiteX484" fmla="*/ 4461079 w 8186508"/>
                <a:gd name="connsiteY484" fmla="*/ 2770487 h 6309624"/>
                <a:gd name="connsiteX485" fmla="*/ 4455891 w 8186508"/>
                <a:gd name="connsiteY485" fmla="*/ 2722478 h 6309624"/>
                <a:gd name="connsiteX486" fmla="*/ 4506094 w 8186508"/>
                <a:gd name="connsiteY486" fmla="*/ 2718296 h 6309624"/>
                <a:gd name="connsiteX487" fmla="*/ 4539563 w 8186508"/>
                <a:gd name="connsiteY487" fmla="*/ 2716121 h 6309624"/>
                <a:gd name="connsiteX488" fmla="*/ 4554959 w 8186508"/>
                <a:gd name="connsiteY488" fmla="*/ 2716121 h 6309624"/>
                <a:gd name="connsiteX489" fmla="*/ 4660219 w 8186508"/>
                <a:gd name="connsiteY489" fmla="*/ 2712107 h 6309624"/>
                <a:gd name="connsiteX490" fmla="*/ 4662059 w 8186508"/>
                <a:gd name="connsiteY490" fmla="*/ 2760283 h 6309624"/>
                <a:gd name="connsiteX491" fmla="*/ 4802796 w 8186508"/>
                <a:gd name="connsiteY491" fmla="*/ 2754763 h 6309624"/>
                <a:gd name="connsiteX492" fmla="*/ 4800956 w 8186508"/>
                <a:gd name="connsiteY492" fmla="*/ 2706586 h 6309624"/>
                <a:gd name="connsiteX493" fmla="*/ 5011475 w 8186508"/>
                <a:gd name="connsiteY493" fmla="*/ 2698557 h 6309624"/>
                <a:gd name="connsiteX494" fmla="*/ 5013317 w 8186508"/>
                <a:gd name="connsiteY494" fmla="*/ 2746733 h 6309624"/>
                <a:gd name="connsiteX495" fmla="*/ 5258811 w 8186508"/>
                <a:gd name="connsiteY495" fmla="*/ 2737199 h 6309624"/>
                <a:gd name="connsiteX496" fmla="*/ 5160914 w 8186508"/>
                <a:gd name="connsiteY496" fmla="*/ 2741046 h 6309624"/>
                <a:gd name="connsiteX497" fmla="*/ 5159074 w 8186508"/>
                <a:gd name="connsiteY497" fmla="*/ 2692869 h 6309624"/>
                <a:gd name="connsiteX498" fmla="*/ 5256971 w 8186508"/>
                <a:gd name="connsiteY498" fmla="*/ 2689022 h 6309624"/>
                <a:gd name="connsiteX499" fmla="*/ 5362230 w 8186508"/>
                <a:gd name="connsiteY499" fmla="*/ 2685007 h 6309624"/>
                <a:gd name="connsiteX500" fmla="*/ 5364071 w 8186508"/>
                <a:gd name="connsiteY500" fmla="*/ 2733184 h 6309624"/>
                <a:gd name="connsiteX501" fmla="*/ 5683030 w 8186508"/>
                <a:gd name="connsiteY501" fmla="*/ 2675807 h 6309624"/>
                <a:gd name="connsiteX502" fmla="*/ 5667802 w 8186508"/>
                <a:gd name="connsiteY502" fmla="*/ 2681662 h 6309624"/>
                <a:gd name="connsiteX503" fmla="*/ 5650231 w 8186508"/>
                <a:gd name="connsiteY503" fmla="*/ 2686680 h 6309624"/>
                <a:gd name="connsiteX504" fmla="*/ 5612076 w 8186508"/>
                <a:gd name="connsiteY504" fmla="*/ 2697721 h 6309624"/>
                <a:gd name="connsiteX505" fmla="*/ 5573754 w 8186508"/>
                <a:gd name="connsiteY505" fmla="*/ 2708092 h 6309624"/>
                <a:gd name="connsiteX506" fmla="*/ 5540285 w 8186508"/>
                <a:gd name="connsiteY506" fmla="*/ 2714449 h 6309624"/>
                <a:gd name="connsiteX507" fmla="*/ 5506816 w 8186508"/>
                <a:gd name="connsiteY507" fmla="*/ 2720638 h 6309624"/>
                <a:gd name="connsiteX508" fmla="*/ 5499453 w 8186508"/>
                <a:gd name="connsiteY508" fmla="*/ 2672963 h 6309624"/>
                <a:gd name="connsiteX509" fmla="*/ 5530914 w 8186508"/>
                <a:gd name="connsiteY509" fmla="*/ 2667108 h 6309624"/>
                <a:gd name="connsiteX510" fmla="*/ 5563211 w 8186508"/>
                <a:gd name="connsiteY510" fmla="*/ 2661086 h 6309624"/>
                <a:gd name="connsiteX511" fmla="*/ 5599525 w 8186508"/>
                <a:gd name="connsiteY511" fmla="*/ 2651217 h 6309624"/>
                <a:gd name="connsiteX512" fmla="*/ 5635672 w 8186508"/>
                <a:gd name="connsiteY512" fmla="*/ 2640678 h 6309624"/>
                <a:gd name="connsiteX513" fmla="*/ 5652406 w 8186508"/>
                <a:gd name="connsiteY513" fmla="*/ 2635994 h 6309624"/>
                <a:gd name="connsiteX514" fmla="*/ 5666798 w 8186508"/>
                <a:gd name="connsiteY514" fmla="*/ 2630307 h 6309624"/>
                <a:gd name="connsiteX515" fmla="*/ 5696585 w 8186508"/>
                <a:gd name="connsiteY515" fmla="*/ 2618597 h 6309624"/>
                <a:gd name="connsiteX516" fmla="*/ 5714491 w 8186508"/>
                <a:gd name="connsiteY516" fmla="*/ 2663261 h 6309624"/>
                <a:gd name="connsiteX517" fmla="*/ 6003496 w 8186508"/>
                <a:gd name="connsiteY517" fmla="*/ 2482264 h 6309624"/>
                <a:gd name="connsiteX518" fmla="*/ 5976051 w 8186508"/>
                <a:gd name="connsiteY518" fmla="*/ 2507189 h 6309624"/>
                <a:gd name="connsiteX519" fmla="*/ 5933378 w 8186508"/>
                <a:gd name="connsiteY519" fmla="*/ 2540645 h 6309624"/>
                <a:gd name="connsiteX520" fmla="*/ 5920995 w 8186508"/>
                <a:gd name="connsiteY520" fmla="*/ 2550180 h 6309624"/>
                <a:gd name="connsiteX521" fmla="*/ 5908109 w 8186508"/>
                <a:gd name="connsiteY521" fmla="*/ 2560049 h 6309624"/>
                <a:gd name="connsiteX522" fmla="*/ 5892546 w 8186508"/>
                <a:gd name="connsiteY522" fmla="*/ 2569919 h 6309624"/>
                <a:gd name="connsiteX523" fmla="*/ 5850041 w 8186508"/>
                <a:gd name="connsiteY523" fmla="*/ 2596851 h 6309624"/>
                <a:gd name="connsiteX524" fmla="*/ 5825273 w 8186508"/>
                <a:gd name="connsiteY524" fmla="*/ 2555366 h 6309624"/>
                <a:gd name="connsiteX525" fmla="*/ 5865604 w 8186508"/>
                <a:gd name="connsiteY525" fmla="*/ 2529939 h 6309624"/>
                <a:gd name="connsiteX526" fmla="*/ 5880497 w 8186508"/>
                <a:gd name="connsiteY526" fmla="*/ 2520571 h 6309624"/>
                <a:gd name="connsiteX527" fmla="*/ 5892546 w 8186508"/>
                <a:gd name="connsiteY527" fmla="*/ 2511203 h 6309624"/>
                <a:gd name="connsiteX528" fmla="*/ 5904428 w 8186508"/>
                <a:gd name="connsiteY528" fmla="*/ 2502170 h 6309624"/>
                <a:gd name="connsiteX529" fmla="*/ 5944925 w 8186508"/>
                <a:gd name="connsiteY529" fmla="*/ 2470722 h 6309624"/>
                <a:gd name="connsiteX530" fmla="*/ 5971031 w 8186508"/>
                <a:gd name="connsiteY530" fmla="*/ 2446968 h 6309624"/>
                <a:gd name="connsiteX531" fmla="*/ 5982745 w 8186508"/>
                <a:gd name="connsiteY531" fmla="*/ 2436095 h 6309624"/>
                <a:gd name="connsiteX532" fmla="*/ 6016214 w 8186508"/>
                <a:gd name="connsiteY532" fmla="*/ 2471056 h 6309624"/>
                <a:gd name="connsiteX533" fmla="*/ 6211338 w 8186508"/>
                <a:gd name="connsiteY533" fmla="*/ 2211773 h 6309624"/>
                <a:gd name="connsiteX534" fmla="*/ 6174522 w 8186508"/>
                <a:gd name="connsiteY534" fmla="*/ 2276176 h 6309624"/>
                <a:gd name="connsiteX535" fmla="*/ 6153604 w 8186508"/>
                <a:gd name="connsiteY535" fmla="*/ 2309632 h 6309624"/>
                <a:gd name="connsiteX536" fmla="*/ 6133188 w 8186508"/>
                <a:gd name="connsiteY536" fmla="*/ 2337400 h 6309624"/>
                <a:gd name="connsiteX537" fmla="*/ 6113107 w 8186508"/>
                <a:gd name="connsiteY537" fmla="*/ 2364499 h 6309624"/>
                <a:gd name="connsiteX538" fmla="*/ 6075789 w 8186508"/>
                <a:gd name="connsiteY538" fmla="*/ 2336229 h 6309624"/>
                <a:gd name="connsiteX539" fmla="*/ 6094866 w 8186508"/>
                <a:gd name="connsiteY539" fmla="*/ 2310301 h 6309624"/>
                <a:gd name="connsiteX540" fmla="*/ 6114278 w 8186508"/>
                <a:gd name="connsiteY540" fmla="*/ 2283870 h 6309624"/>
                <a:gd name="connsiteX541" fmla="*/ 6134192 w 8186508"/>
                <a:gd name="connsiteY541" fmla="*/ 2251920 h 6309624"/>
                <a:gd name="connsiteX542" fmla="*/ 6169000 w 8186508"/>
                <a:gd name="connsiteY542" fmla="*/ 2190696 h 6309624"/>
                <a:gd name="connsiteX543" fmla="*/ 6182889 w 8186508"/>
                <a:gd name="connsiteY543" fmla="*/ 2161756 h 6309624"/>
                <a:gd name="connsiteX544" fmla="*/ 6226566 w 8186508"/>
                <a:gd name="connsiteY544" fmla="*/ 2182332 h 6309624"/>
                <a:gd name="connsiteX545" fmla="*/ 6313753 w 8186508"/>
                <a:gd name="connsiteY545" fmla="*/ 1851787 h 6309624"/>
                <a:gd name="connsiteX546" fmla="*/ 6310741 w 8186508"/>
                <a:gd name="connsiteY546" fmla="*/ 1888756 h 6309624"/>
                <a:gd name="connsiteX547" fmla="*/ 6302039 w 8186508"/>
                <a:gd name="connsiteY547" fmla="*/ 1942118 h 6309624"/>
                <a:gd name="connsiteX548" fmla="*/ 6254513 w 8186508"/>
                <a:gd name="connsiteY548" fmla="*/ 1933587 h 6309624"/>
                <a:gd name="connsiteX549" fmla="*/ 6302039 w 8186508"/>
                <a:gd name="connsiteY549" fmla="*/ 1942118 h 6309624"/>
                <a:gd name="connsiteX550" fmla="*/ 6299529 w 8186508"/>
                <a:gd name="connsiteY550" fmla="*/ 1957508 h 6309624"/>
                <a:gd name="connsiteX551" fmla="*/ 6297018 w 8186508"/>
                <a:gd name="connsiteY551" fmla="*/ 1974236 h 6309624"/>
                <a:gd name="connsiteX552" fmla="*/ 6292333 w 8186508"/>
                <a:gd name="connsiteY552" fmla="*/ 1992135 h 6309624"/>
                <a:gd name="connsiteX553" fmla="*/ 6279447 w 8186508"/>
                <a:gd name="connsiteY553" fmla="*/ 2040813 h 6309624"/>
                <a:gd name="connsiteX554" fmla="*/ 6233093 w 8186508"/>
                <a:gd name="connsiteY554" fmla="*/ 2027430 h 6309624"/>
                <a:gd name="connsiteX555" fmla="*/ 6245309 w 8186508"/>
                <a:gd name="connsiteY555" fmla="*/ 1981261 h 6309624"/>
                <a:gd name="connsiteX556" fmla="*/ 6249827 w 8186508"/>
                <a:gd name="connsiteY556" fmla="*/ 1964533 h 6309624"/>
                <a:gd name="connsiteX557" fmla="*/ 6252170 w 8186508"/>
                <a:gd name="connsiteY557" fmla="*/ 1949311 h 6309624"/>
                <a:gd name="connsiteX558" fmla="*/ 6254513 w 8186508"/>
                <a:gd name="connsiteY558" fmla="*/ 1934590 h 6309624"/>
                <a:gd name="connsiteX559" fmla="*/ 6262880 w 8186508"/>
                <a:gd name="connsiteY559" fmla="*/ 1884406 h 6309624"/>
                <a:gd name="connsiteX560" fmla="*/ 6265725 w 8186508"/>
                <a:gd name="connsiteY560" fmla="*/ 1849278 h 6309624"/>
                <a:gd name="connsiteX561" fmla="*/ 6266729 w 8186508"/>
                <a:gd name="connsiteY561" fmla="*/ 1832550 h 6309624"/>
                <a:gd name="connsiteX562" fmla="*/ 6314757 w 8186508"/>
                <a:gd name="connsiteY562" fmla="*/ 1835728 h 6309624"/>
                <a:gd name="connsiteX563" fmla="*/ 6314087 w 8186508"/>
                <a:gd name="connsiteY563" fmla="*/ 1852790 h 6309624"/>
                <a:gd name="connsiteX564" fmla="*/ 6319108 w 8186508"/>
                <a:gd name="connsiteY564" fmla="*/ 1693540 h 6309624"/>
                <a:gd name="connsiteX565" fmla="*/ 6270913 w 8186508"/>
                <a:gd name="connsiteY565" fmla="*/ 1693540 h 6309624"/>
                <a:gd name="connsiteX566" fmla="*/ 6274092 w 8186508"/>
                <a:gd name="connsiteY566" fmla="*/ 1482935 h 6309624"/>
                <a:gd name="connsiteX567" fmla="*/ 6322288 w 8186508"/>
                <a:gd name="connsiteY567" fmla="*/ 1482935 h 6309624"/>
                <a:gd name="connsiteX568" fmla="*/ 6330487 w 8186508"/>
                <a:gd name="connsiteY568" fmla="*/ 1241048 h 6309624"/>
                <a:gd name="connsiteX569" fmla="*/ 6330487 w 8186508"/>
                <a:gd name="connsiteY569" fmla="*/ 1245063 h 6309624"/>
                <a:gd name="connsiteX570" fmla="*/ 6330487 w 8186508"/>
                <a:gd name="connsiteY570" fmla="*/ 1255936 h 6309624"/>
                <a:gd name="connsiteX571" fmla="*/ 6328479 w 8186508"/>
                <a:gd name="connsiteY571" fmla="*/ 1289392 h 6309624"/>
                <a:gd name="connsiteX572" fmla="*/ 6326471 w 8186508"/>
                <a:gd name="connsiteY572" fmla="*/ 1322848 h 6309624"/>
                <a:gd name="connsiteX573" fmla="*/ 6326471 w 8186508"/>
                <a:gd name="connsiteY573" fmla="*/ 1338071 h 6309624"/>
                <a:gd name="connsiteX574" fmla="*/ 6278276 w 8186508"/>
                <a:gd name="connsiteY574" fmla="*/ 1338071 h 6309624"/>
                <a:gd name="connsiteX575" fmla="*/ 6278276 w 8186508"/>
                <a:gd name="connsiteY575" fmla="*/ 1322514 h 6309624"/>
                <a:gd name="connsiteX576" fmla="*/ 6280284 w 8186508"/>
                <a:gd name="connsiteY576" fmla="*/ 1288054 h 6309624"/>
                <a:gd name="connsiteX577" fmla="*/ 6282460 w 8186508"/>
                <a:gd name="connsiteY577" fmla="*/ 1253594 h 6309624"/>
                <a:gd name="connsiteX578" fmla="*/ 6282460 w 8186508"/>
                <a:gd name="connsiteY578" fmla="*/ 1242219 h 6309624"/>
                <a:gd name="connsiteX579" fmla="*/ 6282460 w 8186508"/>
                <a:gd name="connsiteY579" fmla="*/ 1238037 h 6309624"/>
                <a:gd name="connsiteX580" fmla="*/ 6300868 w 8186508"/>
                <a:gd name="connsiteY580" fmla="*/ 1131647 h 6309624"/>
                <a:gd name="connsiteX581" fmla="*/ 6347891 w 8186508"/>
                <a:gd name="connsiteY581" fmla="*/ 1142186 h 6309624"/>
                <a:gd name="connsiteX582" fmla="*/ 6330487 w 8186508"/>
                <a:gd name="connsiteY582" fmla="*/ 1241048 h 6309624"/>
                <a:gd name="connsiteX583" fmla="*/ 6465702 w 8186508"/>
                <a:gd name="connsiteY583" fmla="*/ 855301 h 6309624"/>
                <a:gd name="connsiteX584" fmla="*/ 6430560 w 8186508"/>
                <a:gd name="connsiteY584" fmla="*/ 916358 h 6309624"/>
                <a:gd name="connsiteX585" fmla="*/ 6421189 w 8186508"/>
                <a:gd name="connsiteY585" fmla="*/ 933086 h 6309624"/>
                <a:gd name="connsiteX586" fmla="*/ 6413658 w 8186508"/>
                <a:gd name="connsiteY586" fmla="*/ 949814 h 6309624"/>
                <a:gd name="connsiteX587" fmla="*/ 6400270 w 8186508"/>
                <a:gd name="connsiteY587" fmla="*/ 979757 h 6309624"/>
                <a:gd name="connsiteX588" fmla="*/ 6390732 w 8186508"/>
                <a:gd name="connsiteY588" fmla="*/ 1001002 h 6309624"/>
                <a:gd name="connsiteX589" fmla="*/ 6387385 w 8186508"/>
                <a:gd name="connsiteY589" fmla="*/ 1009199 h 6309624"/>
                <a:gd name="connsiteX590" fmla="*/ 6342536 w 8186508"/>
                <a:gd name="connsiteY590" fmla="*/ 992471 h 6309624"/>
                <a:gd name="connsiteX591" fmla="*/ 6346050 w 8186508"/>
                <a:gd name="connsiteY591" fmla="*/ 983772 h 6309624"/>
                <a:gd name="connsiteX592" fmla="*/ 6355924 w 8186508"/>
                <a:gd name="connsiteY592" fmla="*/ 961524 h 6309624"/>
                <a:gd name="connsiteX593" fmla="*/ 6370148 w 8186508"/>
                <a:gd name="connsiteY593" fmla="*/ 929908 h 6309624"/>
                <a:gd name="connsiteX594" fmla="*/ 6378181 w 8186508"/>
                <a:gd name="connsiteY594" fmla="*/ 912176 h 6309624"/>
                <a:gd name="connsiteX595" fmla="*/ 6387887 w 8186508"/>
                <a:gd name="connsiteY595" fmla="*/ 895448 h 6309624"/>
                <a:gd name="connsiteX596" fmla="*/ 6424870 w 8186508"/>
                <a:gd name="connsiteY596" fmla="*/ 831046 h 6309624"/>
                <a:gd name="connsiteX597" fmla="*/ 6443947 w 8186508"/>
                <a:gd name="connsiteY597" fmla="*/ 801437 h 6309624"/>
                <a:gd name="connsiteX598" fmla="*/ 6483775 w 8186508"/>
                <a:gd name="connsiteY598" fmla="*/ 828537 h 6309624"/>
                <a:gd name="connsiteX599" fmla="*/ 6682246 w 8186508"/>
                <a:gd name="connsiteY599" fmla="*/ 618433 h 6309624"/>
                <a:gd name="connsiteX600" fmla="*/ 6654802 w 8186508"/>
                <a:gd name="connsiteY600" fmla="*/ 640347 h 6309624"/>
                <a:gd name="connsiteX601" fmla="*/ 6642585 w 8186508"/>
                <a:gd name="connsiteY601" fmla="*/ 650886 h 6309624"/>
                <a:gd name="connsiteX602" fmla="*/ 6631374 w 8186508"/>
                <a:gd name="connsiteY602" fmla="*/ 660755 h 6309624"/>
                <a:gd name="connsiteX603" fmla="*/ 6606774 w 8186508"/>
                <a:gd name="connsiteY603" fmla="*/ 682501 h 6309624"/>
                <a:gd name="connsiteX604" fmla="*/ 6573305 w 8186508"/>
                <a:gd name="connsiteY604" fmla="*/ 715957 h 6309624"/>
                <a:gd name="connsiteX605" fmla="*/ 6538162 w 8186508"/>
                <a:gd name="connsiteY605" fmla="*/ 682501 h 6309624"/>
                <a:gd name="connsiteX606" fmla="*/ 6573137 w 8186508"/>
                <a:gd name="connsiteY606" fmla="*/ 646369 h 6309624"/>
                <a:gd name="connsiteX607" fmla="*/ 6599076 w 8186508"/>
                <a:gd name="connsiteY607" fmla="*/ 623452 h 6309624"/>
                <a:gd name="connsiteX608" fmla="*/ 6610790 w 8186508"/>
                <a:gd name="connsiteY608" fmla="*/ 613248 h 6309624"/>
                <a:gd name="connsiteX609" fmla="*/ 6623675 w 8186508"/>
                <a:gd name="connsiteY609" fmla="*/ 602207 h 6309624"/>
                <a:gd name="connsiteX610" fmla="*/ 6652459 w 8186508"/>
                <a:gd name="connsiteY610" fmla="*/ 578955 h 6309624"/>
                <a:gd name="connsiteX611" fmla="*/ 6696303 w 8186508"/>
                <a:gd name="connsiteY611" fmla="*/ 547172 h 6309624"/>
                <a:gd name="connsiteX612" fmla="*/ 6723748 w 8186508"/>
                <a:gd name="connsiteY612" fmla="*/ 588657 h 6309624"/>
                <a:gd name="connsiteX613" fmla="*/ 7026809 w 8186508"/>
                <a:gd name="connsiteY613" fmla="*/ 454834 h 6309624"/>
                <a:gd name="connsiteX614" fmla="*/ 7004552 w 8186508"/>
                <a:gd name="connsiteY614" fmla="*/ 461023 h 6309624"/>
                <a:gd name="connsiteX615" fmla="*/ 6972757 w 8186508"/>
                <a:gd name="connsiteY615" fmla="*/ 469889 h 6309624"/>
                <a:gd name="connsiteX616" fmla="*/ 6954851 w 8186508"/>
                <a:gd name="connsiteY616" fmla="*/ 474740 h 6309624"/>
                <a:gd name="connsiteX617" fmla="*/ 6936945 w 8186508"/>
                <a:gd name="connsiteY617" fmla="*/ 481264 h 6309624"/>
                <a:gd name="connsiteX618" fmla="*/ 6871179 w 8186508"/>
                <a:gd name="connsiteY618" fmla="*/ 506690 h 6309624"/>
                <a:gd name="connsiteX619" fmla="*/ 6842395 w 8186508"/>
                <a:gd name="connsiteY619" fmla="*/ 520575 h 6309624"/>
                <a:gd name="connsiteX620" fmla="*/ 6821477 w 8186508"/>
                <a:gd name="connsiteY620" fmla="*/ 477082 h 6309624"/>
                <a:gd name="connsiteX621" fmla="*/ 6851934 w 8186508"/>
                <a:gd name="connsiteY621" fmla="*/ 462528 h 6309624"/>
                <a:gd name="connsiteX622" fmla="*/ 6921214 w 8186508"/>
                <a:gd name="connsiteY622" fmla="*/ 435764 h 6309624"/>
                <a:gd name="connsiteX623" fmla="*/ 6940124 w 8186508"/>
                <a:gd name="connsiteY623" fmla="*/ 428905 h 6309624"/>
                <a:gd name="connsiteX624" fmla="*/ 6958867 w 8186508"/>
                <a:gd name="connsiteY624" fmla="*/ 423720 h 6309624"/>
                <a:gd name="connsiteX625" fmla="*/ 6992336 w 8186508"/>
                <a:gd name="connsiteY625" fmla="*/ 414519 h 6309624"/>
                <a:gd name="connsiteX626" fmla="*/ 7015932 w 8186508"/>
                <a:gd name="connsiteY626" fmla="*/ 407995 h 6309624"/>
                <a:gd name="connsiteX627" fmla="*/ 7024968 w 8186508"/>
                <a:gd name="connsiteY627" fmla="*/ 405821 h 6309624"/>
                <a:gd name="connsiteX628" fmla="*/ 7035678 w 8186508"/>
                <a:gd name="connsiteY628" fmla="*/ 452826 h 6309624"/>
                <a:gd name="connsiteX629" fmla="*/ 7026809 w 8186508"/>
                <a:gd name="connsiteY629" fmla="*/ 454834 h 6309624"/>
                <a:gd name="connsiteX630" fmla="*/ 7276320 w 8186508"/>
                <a:gd name="connsiteY630" fmla="*/ 416694 h 6309624"/>
                <a:gd name="connsiteX631" fmla="*/ 7179093 w 8186508"/>
                <a:gd name="connsiteY631" fmla="*/ 429742 h 6309624"/>
                <a:gd name="connsiteX632" fmla="*/ 7172734 w 8186508"/>
                <a:gd name="connsiteY632" fmla="*/ 382067 h 6309624"/>
                <a:gd name="connsiteX633" fmla="*/ 7269794 w 8186508"/>
                <a:gd name="connsiteY633" fmla="*/ 369019 h 6309624"/>
                <a:gd name="connsiteX634" fmla="*/ 7374217 w 8186508"/>
                <a:gd name="connsiteY634" fmla="*/ 354968 h 6309624"/>
                <a:gd name="connsiteX635" fmla="*/ 7380744 w 8186508"/>
                <a:gd name="connsiteY635" fmla="*/ 402642 h 6309624"/>
                <a:gd name="connsiteX636" fmla="*/ 7519807 w 8186508"/>
                <a:gd name="connsiteY636" fmla="*/ 383238 h 6309624"/>
                <a:gd name="connsiteX637" fmla="*/ 7513448 w 8186508"/>
                <a:gd name="connsiteY637" fmla="*/ 335396 h 6309624"/>
                <a:gd name="connsiteX638" fmla="*/ 7722127 w 8186508"/>
                <a:gd name="connsiteY638" fmla="*/ 307293 h 6309624"/>
                <a:gd name="connsiteX639" fmla="*/ 7728653 w 8186508"/>
                <a:gd name="connsiteY639" fmla="*/ 355135 h 6309624"/>
                <a:gd name="connsiteX640" fmla="*/ 7971638 w 8186508"/>
                <a:gd name="connsiteY640" fmla="*/ 322348 h 6309624"/>
                <a:gd name="connsiteX641" fmla="*/ 7874411 w 8186508"/>
                <a:gd name="connsiteY641" fmla="*/ 335396 h 6309624"/>
                <a:gd name="connsiteX642" fmla="*/ 7868554 w 8186508"/>
                <a:gd name="connsiteY642" fmla="*/ 287554 h 6309624"/>
                <a:gd name="connsiteX643" fmla="*/ 7965614 w 8186508"/>
                <a:gd name="connsiteY643" fmla="*/ 274506 h 6309624"/>
                <a:gd name="connsiteX644" fmla="*/ 8070037 w 8186508"/>
                <a:gd name="connsiteY644" fmla="*/ 260622 h 6309624"/>
                <a:gd name="connsiteX645" fmla="*/ 8076563 w 8186508"/>
                <a:gd name="connsiteY645" fmla="*/ 308297 h 63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Lst>
              <a:rect l="l" t="t" r="r" b="b"/>
              <a:pathLst>
                <a:path w="8186508" h="6309624">
                  <a:moveTo>
                    <a:pt x="7933316" y="33958"/>
                  </a:moveTo>
                  <a:lnTo>
                    <a:pt x="7237497" y="127467"/>
                  </a:lnTo>
                  <a:lnTo>
                    <a:pt x="7214235" y="130645"/>
                  </a:lnTo>
                  <a:lnTo>
                    <a:pt x="7191811" y="133657"/>
                  </a:lnTo>
                  <a:lnTo>
                    <a:pt x="7182774" y="134827"/>
                  </a:lnTo>
                  <a:lnTo>
                    <a:pt x="7128722" y="142020"/>
                  </a:lnTo>
                  <a:lnTo>
                    <a:pt x="7103286" y="145533"/>
                  </a:lnTo>
                  <a:lnTo>
                    <a:pt x="7076008" y="149214"/>
                  </a:lnTo>
                  <a:lnTo>
                    <a:pt x="7001205" y="162429"/>
                  </a:lnTo>
                  <a:cubicBezTo>
                    <a:pt x="6988152" y="165105"/>
                    <a:pt x="6974932" y="166945"/>
                    <a:pt x="6961712" y="170291"/>
                  </a:cubicBezTo>
                  <a:lnTo>
                    <a:pt x="6921884" y="181164"/>
                  </a:lnTo>
                  <a:lnTo>
                    <a:pt x="6881554" y="192372"/>
                  </a:lnTo>
                  <a:lnTo>
                    <a:pt x="6861138" y="198226"/>
                  </a:lnTo>
                  <a:lnTo>
                    <a:pt x="6841391" y="205587"/>
                  </a:lnTo>
                  <a:cubicBezTo>
                    <a:pt x="6743494" y="239682"/>
                    <a:pt x="6650351" y="286174"/>
                    <a:pt x="6564268" y="343927"/>
                  </a:cubicBezTo>
                  <a:cubicBezTo>
                    <a:pt x="6529963" y="368685"/>
                    <a:pt x="6500844" y="388925"/>
                    <a:pt x="6481934" y="404482"/>
                  </a:cubicBezTo>
                  <a:lnTo>
                    <a:pt x="6452482" y="429742"/>
                  </a:lnTo>
                  <a:lnTo>
                    <a:pt x="6423197" y="454834"/>
                  </a:lnTo>
                  <a:cubicBezTo>
                    <a:pt x="6418678" y="459016"/>
                    <a:pt x="6413323" y="463365"/>
                    <a:pt x="6407968" y="468551"/>
                  </a:cubicBezTo>
                  <a:lnTo>
                    <a:pt x="6391234" y="485279"/>
                  </a:lnTo>
                  <a:lnTo>
                    <a:pt x="6351238" y="526764"/>
                  </a:lnTo>
                  <a:cubicBezTo>
                    <a:pt x="6281070" y="602870"/>
                    <a:pt x="6221094" y="687781"/>
                    <a:pt x="6172848" y="779356"/>
                  </a:cubicBezTo>
                  <a:cubicBezTo>
                    <a:pt x="6158457" y="803779"/>
                    <a:pt x="6148082" y="829540"/>
                    <a:pt x="6136367" y="855301"/>
                  </a:cubicBezTo>
                  <a:cubicBezTo>
                    <a:pt x="6130845" y="868015"/>
                    <a:pt x="6125156" y="880561"/>
                    <a:pt x="6119633" y="892939"/>
                  </a:cubicBezTo>
                  <a:cubicBezTo>
                    <a:pt x="6114111" y="905318"/>
                    <a:pt x="6110262" y="918366"/>
                    <a:pt x="6105743" y="930912"/>
                  </a:cubicBezTo>
                  <a:cubicBezTo>
                    <a:pt x="6097209" y="955836"/>
                    <a:pt x="6089009" y="980092"/>
                    <a:pt x="6081311" y="1003177"/>
                  </a:cubicBezTo>
                  <a:cubicBezTo>
                    <a:pt x="6073613" y="1026261"/>
                    <a:pt x="6069931" y="1049011"/>
                    <a:pt x="6064576" y="1070089"/>
                  </a:cubicBezTo>
                  <a:cubicBezTo>
                    <a:pt x="6056510" y="1103171"/>
                    <a:pt x="6050319" y="1136679"/>
                    <a:pt x="6046001" y="1170456"/>
                  </a:cubicBezTo>
                  <a:cubicBezTo>
                    <a:pt x="6042487" y="1194879"/>
                    <a:pt x="6040312" y="1208763"/>
                    <a:pt x="6040312" y="1208763"/>
                  </a:cubicBezTo>
                  <a:cubicBezTo>
                    <a:pt x="6039776" y="1212086"/>
                    <a:pt x="6039441" y="1215438"/>
                    <a:pt x="6039308" y="1218800"/>
                  </a:cubicBezTo>
                  <a:cubicBezTo>
                    <a:pt x="6039308" y="1225324"/>
                    <a:pt x="6038304" y="1235528"/>
                    <a:pt x="6037466" y="1247405"/>
                  </a:cubicBezTo>
                  <a:cubicBezTo>
                    <a:pt x="6036630" y="1259282"/>
                    <a:pt x="6035793" y="1274504"/>
                    <a:pt x="6034789" y="1291734"/>
                  </a:cubicBezTo>
                  <a:cubicBezTo>
                    <a:pt x="6034789" y="1300265"/>
                    <a:pt x="6033785" y="1309466"/>
                    <a:pt x="6033283" y="1319001"/>
                  </a:cubicBezTo>
                  <a:cubicBezTo>
                    <a:pt x="6032781" y="1328536"/>
                    <a:pt x="6033283" y="1334892"/>
                    <a:pt x="6033283" y="1343424"/>
                  </a:cubicBezTo>
                  <a:cubicBezTo>
                    <a:pt x="6033283" y="1351955"/>
                    <a:pt x="6033283" y="1360152"/>
                    <a:pt x="6033283" y="1369185"/>
                  </a:cubicBezTo>
                  <a:cubicBezTo>
                    <a:pt x="6033283" y="1386916"/>
                    <a:pt x="6033283" y="1405819"/>
                    <a:pt x="6032446" y="1425558"/>
                  </a:cubicBezTo>
                  <a:cubicBezTo>
                    <a:pt x="6032446" y="1435428"/>
                    <a:pt x="6032446" y="1445632"/>
                    <a:pt x="6032446" y="1455836"/>
                  </a:cubicBezTo>
                  <a:cubicBezTo>
                    <a:pt x="6032446" y="1486615"/>
                    <a:pt x="6032446" y="1519067"/>
                    <a:pt x="6031107" y="1551854"/>
                  </a:cubicBezTo>
                  <a:lnTo>
                    <a:pt x="6031107" y="1585310"/>
                  </a:lnTo>
                  <a:cubicBezTo>
                    <a:pt x="6031107" y="1629137"/>
                    <a:pt x="6029769" y="1673132"/>
                    <a:pt x="6029267" y="1714116"/>
                  </a:cubicBezTo>
                  <a:cubicBezTo>
                    <a:pt x="6029267" y="1724487"/>
                    <a:pt x="6029267" y="1734524"/>
                    <a:pt x="6029267" y="1744393"/>
                  </a:cubicBezTo>
                  <a:cubicBezTo>
                    <a:pt x="6029267" y="1754263"/>
                    <a:pt x="6029267" y="1763965"/>
                    <a:pt x="6029267" y="1773500"/>
                  </a:cubicBezTo>
                  <a:cubicBezTo>
                    <a:pt x="6029267" y="1775674"/>
                    <a:pt x="6029267" y="1778184"/>
                    <a:pt x="6029267" y="1780526"/>
                  </a:cubicBezTo>
                  <a:cubicBezTo>
                    <a:pt x="6029267" y="1782868"/>
                    <a:pt x="6029267" y="1785042"/>
                    <a:pt x="6029267" y="1786548"/>
                  </a:cubicBezTo>
                  <a:cubicBezTo>
                    <a:pt x="6029267" y="1788053"/>
                    <a:pt x="6029267" y="1793072"/>
                    <a:pt x="6028430" y="1796250"/>
                  </a:cubicBezTo>
                  <a:cubicBezTo>
                    <a:pt x="6028430" y="1802607"/>
                    <a:pt x="6027593" y="1808796"/>
                    <a:pt x="6027091" y="1814651"/>
                  </a:cubicBezTo>
                  <a:cubicBezTo>
                    <a:pt x="6027091" y="1826360"/>
                    <a:pt x="6025920" y="1837233"/>
                    <a:pt x="6025418" y="1846768"/>
                  </a:cubicBezTo>
                  <a:cubicBezTo>
                    <a:pt x="6024916" y="1856303"/>
                    <a:pt x="6022406" y="1863496"/>
                    <a:pt x="6021569" y="1871191"/>
                  </a:cubicBezTo>
                  <a:cubicBezTo>
                    <a:pt x="6020732" y="1878886"/>
                    <a:pt x="6019561" y="1883235"/>
                    <a:pt x="6019058" y="1886916"/>
                  </a:cubicBezTo>
                  <a:lnTo>
                    <a:pt x="6018054" y="1892436"/>
                  </a:lnTo>
                  <a:lnTo>
                    <a:pt x="6017218" y="1897956"/>
                  </a:lnTo>
                  <a:cubicBezTo>
                    <a:pt x="6017218" y="1901636"/>
                    <a:pt x="6015879" y="1906989"/>
                    <a:pt x="6014875" y="1913680"/>
                  </a:cubicBezTo>
                  <a:lnTo>
                    <a:pt x="6012030" y="1924553"/>
                  </a:lnTo>
                  <a:cubicBezTo>
                    <a:pt x="6008683" y="1936598"/>
                    <a:pt x="6004667" y="1951318"/>
                    <a:pt x="6000483" y="1968381"/>
                  </a:cubicBezTo>
                  <a:cubicBezTo>
                    <a:pt x="5999161" y="1974135"/>
                    <a:pt x="5997254" y="1979739"/>
                    <a:pt x="5994794" y="1985109"/>
                  </a:cubicBezTo>
                  <a:lnTo>
                    <a:pt x="5987933" y="2003342"/>
                  </a:lnTo>
                  <a:lnTo>
                    <a:pt x="5980904" y="2022747"/>
                  </a:lnTo>
                  <a:cubicBezTo>
                    <a:pt x="5978779" y="2029672"/>
                    <a:pt x="5976034" y="2036397"/>
                    <a:pt x="5972704" y="2042820"/>
                  </a:cubicBezTo>
                  <a:cubicBezTo>
                    <a:pt x="5966178" y="2055868"/>
                    <a:pt x="5959651" y="2069585"/>
                    <a:pt x="5953125" y="2083469"/>
                  </a:cubicBezTo>
                  <a:cubicBezTo>
                    <a:pt x="5949895" y="2090512"/>
                    <a:pt x="5946080" y="2097287"/>
                    <a:pt x="5941745" y="2103710"/>
                  </a:cubicBezTo>
                  <a:lnTo>
                    <a:pt x="5929529" y="2123784"/>
                  </a:lnTo>
                  <a:lnTo>
                    <a:pt x="5917648" y="2144024"/>
                  </a:lnTo>
                  <a:lnTo>
                    <a:pt x="5903591" y="2162593"/>
                  </a:lnTo>
                  <a:cubicBezTo>
                    <a:pt x="5898905" y="2168782"/>
                    <a:pt x="5894554" y="2174971"/>
                    <a:pt x="5890203" y="2181161"/>
                  </a:cubicBezTo>
                  <a:cubicBezTo>
                    <a:pt x="5885852" y="2187350"/>
                    <a:pt x="5881334" y="2193372"/>
                    <a:pt x="5876481" y="2198892"/>
                  </a:cubicBezTo>
                  <a:cubicBezTo>
                    <a:pt x="5859244" y="2219418"/>
                    <a:pt x="5840803" y="2238922"/>
                    <a:pt x="5821257" y="2257273"/>
                  </a:cubicBezTo>
                  <a:lnTo>
                    <a:pt x="5797829" y="2279187"/>
                  </a:lnTo>
                  <a:cubicBezTo>
                    <a:pt x="5791687" y="2284707"/>
                    <a:pt x="5785278" y="2289909"/>
                    <a:pt x="5778584" y="2294744"/>
                  </a:cubicBezTo>
                  <a:lnTo>
                    <a:pt x="5761850" y="2307791"/>
                  </a:lnTo>
                  <a:lnTo>
                    <a:pt x="5745115" y="2321174"/>
                  </a:lnTo>
                  <a:cubicBezTo>
                    <a:pt x="5736246" y="2326527"/>
                    <a:pt x="5724699" y="2333720"/>
                    <a:pt x="5711646" y="2342418"/>
                  </a:cubicBezTo>
                  <a:cubicBezTo>
                    <a:pt x="5707128" y="2345262"/>
                    <a:pt x="5702442" y="2348273"/>
                    <a:pt x="5697589" y="2351619"/>
                  </a:cubicBezTo>
                  <a:cubicBezTo>
                    <a:pt x="5687214" y="2356972"/>
                    <a:pt x="5676002" y="2362994"/>
                    <a:pt x="5664120" y="2368347"/>
                  </a:cubicBezTo>
                  <a:cubicBezTo>
                    <a:pt x="5624627" y="2389290"/>
                    <a:pt x="5582774" y="2405466"/>
                    <a:pt x="5539449" y="2416523"/>
                  </a:cubicBezTo>
                  <a:lnTo>
                    <a:pt x="5517024" y="2423214"/>
                  </a:lnTo>
                  <a:lnTo>
                    <a:pt x="5490082" y="2428735"/>
                  </a:lnTo>
                  <a:cubicBezTo>
                    <a:pt x="5474853" y="2431244"/>
                    <a:pt x="5460127" y="2435091"/>
                    <a:pt x="5445568" y="2436764"/>
                  </a:cubicBezTo>
                  <a:lnTo>
                    <a:pt x="5403230" y="2440277"/>
                  </a:lnTo>
                  <a:lnTo>
                    <a:pt x="5383148" y="2442284"/>
                  </a:lnTo>
                  <a:lnTo>
                    <a:pt x="5357544" y="2443288"/>
                  </a:lnTo>
                  <a:lnTo>
                    <a:pt x="5247934" y="2447470"/>
                  </a:lnTo>
                  <a:lnTo>
                    <a:pt x="4546424" y="2474402"/>
                  </a:lnTo>
                  <a:lnTo>
                    <a:pt x="4516302" y="2475573"/>
                  </a:lnTo>
                  <a:cubicBezTo>
                    <a:pt x="4501576" y="2476577"/>
                    <a:pt x="4481997" y="2478082"/>
                    <a:pt x="4459238" y="2480090"/>
                  </a:cubicBezTo>
                  <a:lnTo>
                    <a:pt x="4415059" y="2483937"/>
                  </a:lnTo>
                  <a:cubicBezTo>
                    <a:pt x="4394141" y="2486948"/>
                    <a:pt x="4371549" y="2490461"/>
                    <a:pt x="4348121" y="2494810"/>
                  </a:cubicBezTo>
                  <a:cubicBezTo>
                    <a:pt x="4268364" y="2508544"/>
                    <a:pt x="4190365" y="2530976"/>
                    <a:pt x="4115511" y="2561722"/>
                  </a:cubicBezTo>
                  <a:cubicBezTo>
                    <a:pt x="4088736" y="2570755"/>
                    <a:pt x="4063969" y="2584472"/>
                    <a:pt x="4038533" y="2595178"/>
                  </a:cubicBezTo>
                  <a:lnTo>
                    <a:pt x="4000713" y="2612742"/>
                  </a:lnTo>
                  <a:cubicBezTo>
                    <a:pt x="3988664" y="2619099"/>
                    <a:pt x="3977285" y="2626125"/>
                    <a:pt x="3965738" y="2632816"/>
                  </a:cubicBezTo>
                  <a:lnTo>
                    <a:pt x="3932269" y="2652555"/>
                  </a:lnTo>
                  <a:cubicBezTo>
                    <a:pt x="3921391" y="2658912"/>
                    <a:pt x="3910681" y="2665435"/>
                    <a:pt x="3900641" y="2672127"/>
                  </a:cubicBezTo>
                  <a:lnTo>
                    <a:pt x="3871857" y="2692535"/>
                  </a:lnTo>
                  <a:lnTo>
                    <a:pt x="3844915" y="2711605"/>
                  </a:lnTo>
                  <a:lnTo>
                    <a:pt x="3820315" y="2729838"/>
                  </a:lnTo>
                  <a:lnTo>
                    <a:pt x="3799899" y="2746566"/>
                  </a:lnTo>
                  <a:lnTo>
                    <a:pt x="3766430" y="2775338"/>
                  </a:lnTo>
                  <a:lnTo>
                    <a:pt x="3744675" y="2794074"/>
                  </a:lnTo>
                  <a:cubicBezTo>
                    <a:pt x="3739655" y="2798423"/>
                    <a:pt x="3737312" y="2800932"/>
                    <a:pt x="3737312" y="2800932"/>
                  </a:cubicBezTo>
                  <a:lnTo>
                    <a:pt x="3710035" y="2828533"/>
                  </a:lnTo>
                  <a:cubicBezTo>
                    <a:pt x="3685535" y="2852203"/>
                    <a:pt x="3662526" y="2877345"/>
                    <a:pt x="3641089" y="2903809"/>
                  </a:cubicBezTo>
                  <a:cubicBezTo>
                    <a:pt x="3573950" y="2982782"/>
                    <a:pt x="3517672" y="3070386"/>
                    <a:pt x="3473744" y="3164264"/>
                  </a:cubicBezTo>
                  <a:cubicBezTo>
                    <a:pt x="3462364" y="3190025"/>
                    <a:pt x="3449479" y="3215284"/>
                    <a:pt x="3440275" y="3241380"/>
                  </a:cubicBezTo>
                  <a:cubicBezTo>
                    <a:pt x="3435757" y="3254595"/>
                    <a:pt x="3431071" y="3267642"/>
                    <a:pt x="3426553" y="3280356"/>
                  </a:cubicBezTo>
                  <a:cubicBezTo>
                    <a:pt x="3422034" y="3293069"/>
                    <a:pt x="3417683" y="3305950"/>
                    <a:pt x="3413332" y="3318496"/>
                  </a:cubicBezTo>
                  <a:cubicBezTo>
                    <a:pt x="3411157" y="3324685"/>
                    <a:pt x="3409316" y="3331042"/>
                    <a:pt x="3407475" y="3337231"/>
                  </a:cubicBezTo>
                  <a:cubicBezTo>
                    <a:pt x="3402288" y="3355966"/>
                    <a:pt x="3398104" y="3374534"/>
                    <a:pt x="3393418" y="3392099"/>
                  </a:cubicBezTo>
                  <a:cubicBezTo>
                    <a:pt x="3387361" y="3414113"/>
                    <a:pt x="3382558" y="3436461"/>
                    <a:pt x="3379027" y="3459011"/>
                  </a:cubicBezTo>
                  <a:cubicBezTo>
                    <a:pt x="3375680" y="3479921"/>
                    <a:pt x="3372668" y="3498990"/>
                    <a:pt x="3369990" y="3516053"/>
                  </a:cubicBezTo>
                  <a:cubicBezTo>
                    <a:pt x="3368819" y="3524417"/>
                    <a:pt x="3367480" y="3532781"/>
                    <a:pt x="3366476" y="3539807"/>
                  </a:cubicBezTo>
                  <a:cubicBezTo>
                    <a:pt x="3365924" y="3542851"/>
                    <a:pt x="3365539" y="3545929"/>
                    <a:pt x="3365304" y="3549007"/>
                  </a:cubicBezTo>
                  <a:cubicBezTo>
                    <a:pt x="3365304" y="3551684"/>
                    <a:pt x="3365304" y="3554193"/>
                    <a:pt x="3364468" y="3556535"/>
                  </a:cubicBezTo>
                  <a:cubicBezTo>
                    <a:pt x="3362292" y="3575605"/>
                    <a:pt x="3361121" y="3586478"/>
                    <a:pt x="3361121" y="3586478"/>
                  </a:cubicBezTo>
                  <a:lnTo>
                    <a:pt x="3321627" y="3934252"/>
                  </a:lnTo>
                  <a:cubicBezTo>
                    <a:pt x="3314850" y="3991429"/>
                    <a:pt x="3301262" y="4047584"/>
                    <a:pt x="3281130" y="4101532"/>
                  </a:cubicBezTo>
                  <a:cubicBezTo>
                    <a:pt x="3271424" y="4122944"/>
                    <a:pt x="3265400" y="4141679"/>
                    <a:pt x="3258204" y="4153389"/>
                  </a:cubicBezTo>
                  <a:lnTo>
                    <a:pt x="3248163" y="4172459"/>
                  </a:lnTo>
                  <a:lnTo>
                    <a:pt x="3248163" y="4173797"/>
                  </a:lnTo>
                  <a:cubicBezTo>
                    <a:pt x="3246824" y="4176306"/>
                    <a:pt x="3243812" y="4182495"/>
                    <a:pt x="3238792" y="4191529"/>
                  </a:cubicBezTo>
                  <a:lnTo>
                    <a:pt x="3232767" y="4201064"/>
                  </a:lnTo>
                  <a:cubicBezTo>
                    <a:pt x="3226074" y="4211602"/>
                    <a:pt x="3218208" y="4224817"/>
                    <a:pt x="3208335" y="4239538"/>
                  </a:cubicBezTo>
                  <a:cubicBezTo>
                    <a:pt x="3192872" y="4261435"/>
                    <a:pt x="3176104" y="4282378"/>
                    <a:pt x="3158131" y="4302268"/>
                  </a:cubicBezTo>
                  <a:cubicBezTo>
                    <a:pt x="3137699" y="4325135"/>
                    <a:pt x="3115777" y="4346647"/>
                    <a:pt x="3092532" y="4366671"/>
                  </a:cubicBezTo>
                  <a:cubicBezTo>
                    <a:pt x="3080651" y="4376875"/>
                    <a:pt x="3068435" y="4386744"/>
                    <a:pt x="3056051" y="4395945"/>
                  </a:cubicBezTo>
                  <a:cubicBezTo>
                    <a:pt x="3022599" y="4421120"/>
                    <a:pt x="2986586" y="4442716"/>
                    <a:pt x="2948616" y="4460347"/>
                  </a:cubicBezTo>
                  <a:cubicBezTo>
                    <a:pt x="2931781" y="4468945"/>
                    <a:pt x="2914394" y="4476423"/>
                    <a:pt x="2896572" y="4482763"/>
                  </a:cubicBezTo>
                  <a:lnTo>
                    <a:pt x="2881845" y="4488785"/>
                  </a:lnTo>
                  <a:lnTo>
                    <a:pt x="2876658" y="4490625"/>
                  </a:lnTo>
                  <a:lnTo>
                    <a:pt x="2855907" y="4496647"/>
                  </a:lnTo>
                  <a:cubicBezTo>
                    <a:pt x="2849380" y="4498654"/>
                    <a:pt x="2841515" y="4501331"/>
                    <a:pt x="2832311" y="4503840"/>
                  </a:cubicBezTo>
                  <a:cubicBezTo>
                    <a:pt x="2822020" y="4506834"/>
                    <a:pt x="2811577" y="4509227"/>
                    <a:pt x="2801018" y="4511033"/>
                  </a:cubicBezTo>
                  <a:lnTo>
                    <a:pt x="2783112" y="4514880"/>
                  </a:lnTo>
                  <a:lnTo>
                    <a:pt x="2773573" y="4517055"/>
                  </a:lnTo>
                  <a:cubicBezTo>
                    <a:pt x="2771063" y="4517892"/>
                    <a:pt x="2765039" y="4518560"/>
                    <a:pt x="2760855" y="4519397"/>
                  </a:cubicBezTo>
                  <a:lnTo>
                    <a:pt x="2702452" y="4529434"/>
                  </a:lnTo>
                  <a:lnTo>
                    <a:pt x="2575270" y="4551013"/>
                  </a:lnTo>
                  <a:lnTo>
                    <a:pt x="2229200" y="4609896"/>
                  </a:lnTo>
                  <a:lnTo>
                    <a:pt x="1537230" y="4727828"/>
                  </a:lnTo>
                  <a:lnTo>
                    <a:pt x="1191160" y="4786877"/>
                  </a:lnTo>
                  <a:lnTo>
                    <a:pt x="1126565" y="4797750"/>
                  </a:lnTo>
                  <a:lnTo>
                    <a:pt x="1094770" y="4803271"/>
                  </a:lnTo>
                  <a:lnTo>
                    <a:pt x="1055276" y="4811300"/>
                  </a:lnTo>
                  <a:cubicBezTo>
                    <a:pt x="1029338" y="4816151"/>
                    <a:pt x="1005073" y="4822341"/>
                    <a:pt x="981143" y="4828865"/>
                  </a:cubicBezTo>
                  <a:cubicBezTo>
                    <a:pt x="957212" y="4835388"/>
                    <a:pt x="935960" y="4842247"/>
                    <a:pt x="915711" y="4848269"/>
                  </a:cubicBezTo>
                  <a:cubicBezTo>
                    <a:pt x="905838" y="4852116"/>
                    <a:pt x="896299" y="4855629"/>
                    <a:pt x="887262" y="4858807"/>
                  </a:cubicBezTo>
                  <a:cubicBezTo>
                    <a:pt x="859985" y="4868844"/>
                    <a:pt x="837059" y="4877208"/>
                    <a:pt x="820324" y="4885070"/>
                  </a:cubicBezTo>
                  <a:lnTo>
                    <a:pt x="799406" y="4894773"/>
                  </a:lnTo>
                  <a:lnTo>
                    <a:pt x="785182" y="4901297"/>
                  </a:lnTo>
                  <a:lnTo>
                    <a:pt x="775978" y="4905646"/>
                  </a:lnTo>
                  <a:lnTo>
                    <a:pt x="750040" y="4918025"/>
                  </a:lnTo>
                  <a:cubicBezTo>
                    <a:pt x="728619" y="4930236"/>
                    <a:pt x="696991" y="4946127"/>
                    <a:pt x="661179" y="4968209"/>
                  </a:cubicBezTo>
                  <a:cubicBezTo>
                    <a:pt x="596688" y="5007837"/>
                    <a:pt x="536262" y="5053722"/>
                    <a:pt x="480782" y="5105211"/>
                  </a:cubicBezTo>
                  <a:cubicBezTo>
                    <a:pt x="460366" y="5123946"/>
                    <a:pt x="440284" y="5143852"/>
                    <a:pt x="421040" y="5164428"/>
                  </a:cubicBezTo>
                  <a:cubicBezTo>
                    <a:pt x="350236" y="5240139"/>
                    <a:pt x="289234" y="5324431"/>
                    <a:pt x="239470" y="5415347"/>
                  </a:cubicBezTo>
                  <a:cubicBezTo>
                    <a:pt x="220226" y="5452985"/>
                    <a:pt x="203659" y="5484267"/>
                    <a:pt x="194789" y="5507351"/>
                  </a:cubicBezTo>
                  <a:cubicBezTo>
                    <a:pt x="185920" y="5530436"/>
                    <a:pt x="179896" y="5543149"/>
                    <a:pt x="179896" y="5543149"/>
                  </a:cubicBezTo>
                  <a:lnTo>
                    <a:pt x="175879" y="5552517"/>
                  </a:lnTo>
                  <a:cubicBezTo>
                    <a:pt x="173369" y="5558539"/>
                    <a:pt x="169688" y="5567572"/>
                    <a:pt x="165839" y="5579281"/>
                  </a:cubicBezTo>
                  <a:cubicBezTo>
                    <a:pt x="161990" y="5590991"/>
                    <a:pt x="157304" y="5605210"/>
                    <a:pt x="151782" y="5621436"/>
                  </a:cubicBezTo>
                  <a:cubicBezTo>
                    <a:pt x="146259" y="5637662"/>
                    <a:pt x="140235" y="5656230"/>
                    <a:pt x="135047" y="5676806"/>
                  </a:cubicBezTo>
                  <a:cubicBezTo>
                    <a:pt x="129860" y="5697381"/>
                    <a:pt x="124672" y="5719294"/>
                    <a:pt x="118313" y="5742547"/>
                  </a:cubicBezTo>
                  <a:cubicBezTo>
                    <a:pt x="114464" y="5760947"/>
                    <a:pt x="110448" y="5780519"/>
                    <a:pt x="106097" y="5800593"/>
                  </a:cubicBezTo>
                  <a:cubicBezTo>
                    <a:pt x="97729" y="5840740"/>
                    <a:pt x="89362" y="5884233"/>
                    <a:pt x="79656" y="5926721"/>
                  </a:cubicBezTo>
                  <a:lnTo>
                    <a:pt x="8200" y="6269645"/>
                  </a:lnTo>
                  <a:lnTo>
                    <a:pt x="0" y="6309625"/>
                  </a:lnTo>
                  <a:lnTo>
                    <a:pt x="248674" y="6309625"/>
                  </a:lnTo>
                  <a:lnTo>
                    <a:pt x="268923" y="6216785"/>
                  </a:lnTo>
                  <a:lnTo>
                    <a:pt x="316114" y="6226654"/>
                  </a:lnTo>
                  <a:lnTo>
                    <a:pt x="299380" y="6309123"/>
                  </a:lnTo>
                  <a:lnTo>
                    <a:pt x="546716" y="6309123"/>
                  </a:lnTo>
                  <a:lnTo>
                    <a:pt x="603613" y="6036457"/>
                  </a:lnTo>
                  <a:cubicBezTo>
                    <a:pt x="612649" y="5993466"/>
                    <a:pt x="621686" y="5950475"/>
                    <a:pt x="630053" y="5910328"/>
                  </a:cubicBezTo>
                  <a:cubicBezTo>
                    <a:pt x="634237" y="5890254"/>
                    <a:pt x="638421" y="5870683"/>
                    <a:pt x="642269" y="5852282"/>
                  </a:cubicBezTo>
                  <a:cubicBezTo>
                    <a:pt x="645616" y="5839067"/>
                    <a:pt x="648796" y="5826521"/>
                    <a:pt x="651641" y="5814978"/>
                  </a:cubicBezTo>
                  <a:cubicBezTo>
                    <a:pt x="654052" y="5804540"/>
                    <a:pt x="657126" y="5794253"/>
                    <a:pt x="660845" y="5784199"/>
                  </a:cubicBezTo>
                  <a:lnTo>
                    <a:pt x="668543" y="5760780"/>
                  </a:lnTo>
                  <a:cubicBezTo>
                    <a:pt x="670002" y="5755678"/>
                    <a:pt x="671848" y="5750710"/>
                    <a:pt x="674065" y="5745892"/>
                  </a:cubicBezTo>
                  <a:lnTo>
                    <a:pt x="676408" y="5740706"/>
                  </a:lnTo>
                  <a:lnTo>
                    <a:pt x="684608" y="5720967"/>
                  </a:lnTo>
                  <a:cubicBezTo>
                    <a:pt x="689126" y="5707920"/>
                    <a:pt x="698999" y="5691024"/>
                    <a:pt x="709375" y="5669947"/>
                  </a:cubicBezTo>
                  <a:cubicBezTo>
                    <a:pt x="736978" y="5619646"/>
                    <a:pt x="770705" y="5572958"/>
                    <a:pt x="809782" y="5530938"/>
                  </a:cubicBezTo>
                  <a:cubicBezTo>
                    <a:pt x="849084" y="5488967"/>
                    <a:pt x="893695" y="5452299"/>
                    <a:pt x="942486" y="5421871"/>
                  </a:cubicBezTo>
                  <a:cubicBezTo>
                    <a:pt x="962400" y="5409325"/>
                    <a:pt x="980139" y="5400794"/>
                    <a:pt x="991685" y="5393601"/>
                  </a:cubicBezTo>
                  <a:lnTo>
                    <a:pt x="1011265" y="5384568"/>
                  </a:lnTo>
                  <a:lnTo>
                    <a:pt x="1030844" y="5375535"/>
                  </a:lnTo>
                  <a:cubicBezTo>
                    <a:pt x="1043060" y="5369346"/>
                    <a:pt x="1061970" y="5363825"/>
                    <a:pt x="1083725" y="5354959"/>
                  </a:cubicBezTo>
                  <a:cubicBezTo>
                    <a:pt x="1109238" y="5346863"/>
                    <a:pt x="1135157" y="5340105"/>
                    <a:pt x="1161373" y="5334718"/>
                  </a:cubicBezTo>
                  <a:lnTo>
                    <a:pt x="1183128" y="5329867"/>
                  </a:lnTo>
                  <a:lnTo>
                    <a:pt x="1214589" y="5324514"/>
                  </a:lnTo>
                  <a:lnTo>
                    <a:pt x="1279184" y="5313474"/>
                  </a:lnTo>
                  <a:lnTo>
                    <a:pt x="1625253" y="5254591"/>
                  </a:lnTo>
                  <a:lnTo>
                    <a:pt x="2317391" y="5136659"/>
                  </a:lnTo>
                  <a:lnTo>
                    <a:pt x="2663293" y="5077777"/>
                  </a:lnTo>
                  <a:lnTo>
                    <a:pt x="2790475" y="5056030"/>
                  </a:lnTo>
                  <a:lnTo>
                    <a:pt x="2848878" y="5046161"/>
                  </a:lnTo>
                  <a:cubicBezTo>
                    <a:pt x="2853899" y="5045157"/>
                    <a:pt x="2857246" y="5044823"/>
                    <a:pt x="2863437" y="5043484"/>
                  </a:cubicBezTo>
                  <a:lnTo>
                    <a:pt x="2880172" y="5039972"/>
                  </a:lnTo>
                  <a:lnTo>
                    <a:pt x="2912469" y="5033113"/>
                  </a:lnTo>
                  <a:cubicBezTo>
                    <a:pt x="2945905" y="5026405"/>
                    <a:pt x="2978922" y="5017807"/>
                    <a:pt x="3011370" y="5007352"/>
                  </a:cubicBezTo>
                  <a:lnTo>
                    <a:pt x="3048353" y="4995977"/>
                  </a:lnTo>
                  <a:cubicBezTo>
                    <a:pt x="3048353" y="4995977"/>
                    <a:pt x="3051700" y="4994973"/>
                    <a:pt x="3057892" y="4992464"/>
                  </a:cubicBezTo>
                  <a:lnTo>
                    <a:pt x="3084667" y="4982093"/>
                  </a:lnTo>
                  <a:cubicBezTo>
                    <a:pt x="3116647" y="4970333"/>
                    <a:pt x="3147991" y="4956867"/>
                    <a:pt x="3178548" y="4941779"/>
                  </a:cubicBezTo>
                  <a:cubicBezTo>
                    <a:pt x="3197458" y="4932243"/>
                    <a:pt x="3218543" y="4922876"/>
                    <a:pt x="3239461" y="4910664"/>
                  </a:cubicBezTo>
                  <a:lnTo>
                    <a:pt x="3306232" y="4871019"/>
                  </a:lnTo>
                  <a:cubicBezTo>
                    <a:pt x="3352620" y="4840992"/>
                    <a:pt x="3397016" y="4807971"/>
                    <a:pt x="3439104" y="4772157"/>
                  </a:cubicBezTo>
                  <a:cubicBezTo>
                    <a:pt x="3517622" y="4704710"/>
                    <a:pt x="3587388" y="4627727"/>
                    <a:pt x="3646779" y="4542984"/>
                  </a:cubicBezTo>
                  <a:cubicBezTo>
                    <a:pt x="3670541" y="4508022"/>
                    <a:pt x="3688447" y="4477577"/>
                    <a:pt x="3701500" y="4456667"/>
                  </a:cubicBezTo>
                  <a:cubicBezTo>
                    <a:pt x="3714553" y="4435757"/>
                    <a:pt x="3719741" y="4423211"/>
                    <a:pt x="3719741" y="4423211"/>
                  </a:cubicBezTo>
                  <a:lnTo>
                    <a:pt x="3737647" y="4388752"/>
                  </a:lnTo>
                  <a:cubicBezTo>
                    <a:pt x="3749695" y="4367173"/>
                    <a:pt x="3762246" y="4334051"/>
                    <a:pt x="3778814" y="4295075"/>
                  </a:cubicBezTo>
                  <a:cubicBezTo>
                    <a:pt x="3815897" y="4198437"/>
                    <a:pt x="3840915" y="4097584"/>
                    <a:pt x="3853282" y="3994808"/>
                  </a:cubicBezTo>
                  <a:lnTo>
                    <a:pt x="3892106" y="3645360"/>
                  </a:lnTo>
                  <a:lnTo>
                    <a:pt x="3895453" y="3615417"/>
                  </a:lnTo>
                  <a:lnTo>
                    <a:pt x="3895453" y="3607890"/>
                  </a:lnTo>
                  <a:cubicBezTo>
                    <a:pt x="3895453" y="3605046"/>
                    <a:pt x="3895453" y="3602369"/>
                    <a:pt x="3896457" y="3600529"/>
                  </a:cubicBezTo>
                  <a:cubicBezTo>
                    <a:pt x="3897461" y="3598689"/>
                    <a:pt x="3897963" y="3592165"/>
                    <a:pt x="3898800" y="3587314"/>
                  </a:cubicBezTo>
                  <a:cubicBezTo>
                    <a:pt x="3900139" y="3577946"/>
                    <a:pt x="3901812" y="3567241"/>
                    <a:pt x="3903653" y="3555698"/>
                  </a:cubicBezTo>
                  <a:cubicBezTo>
                    <a:pt x="3905460" y="3543136"/>
                    <a:pt x="3908205" y="3530723"/>
                    <a:pt x="3911853" y="3518562"/>
                  </a:cubicBezTo>
                  <a:cubicBezTo>
                    <a:pt x="3915534" y="3505682"/>
                    <a:pt x="3917710" y="3491630"/>
                    <a:pt x="3922563" y="3477746"/>
                  </a:cubicBezTo>
                  <a:cubicBezTo>
                    <a:pt x="3927416" y="3463862"/>
                    <a:pt x="3932603" y="3449643"/>
                    <a:pt x="3937624" y="3435090"/>
                  </a:cubicBezTo>
                  <a:cubicBezTo>
                    <a:pt x="3942644" y="3420536"/>
                    <a:pt x="3950342" y="3406819"/>
                    <a:pt x="3956366" y="3392433"/>
                  </a:cubicBezTo>
                  <a:cubicBezTo>
                    <a:pt x="3980514" y="3340342"/>
                    <a:pt x="4011657" y="3291764"/>
                    <a:pt x="4048908" y="3248071"/>
                  </a:cubicBezTo>
                  <a:cubicBezTo>
                    <a:pt x="4060723" y="3233283"/>
                    <a:pt x="4073524" y="3219315"/>
                    <a:pt x="4087230" y="3206251"/>
                  </a:cubicBezTo>
                  <a:lnTo>
                    <a:pt x="4102291" y="3190694"/>
                  </a:lnTo>
                  <a:cubicBezTo>
                    <a:pt x="4103446" y="3189239"/>
                    <a:pt x="4104801" y="3187934"/>
                    <a:pt x="4106307" y="3186847"/>
                  </a:cubicBezTo>
                  <a:lnTo>
                    <a:pt x="4118523" y="3176643"/>
                  </a:lnTo>
                  <a:lnTo>
                    <a:pt x="4137434" y="3159915"/>
                  </a:lnTo>
                  <a:lnTo>
                    <a:pt x="4148980" y="3149878"/>
                  </a:lnTo>
                  <a:lnTo>
                    <a:pt x="4162702" y="3140175"/>
                  </a:lnTo>
                  <a:lnTo>
                    <a:pt x="4193494" y="3118095"/>
                  </a:lnTo>
                  <a:cubicBezTo>
                    <a:pt x="4204874" y="3110567"/>
                    <a:pt x="4217425" y="3104043"/>
                    <a:pt x="4229975" y="3096348"/>
                  </a:cubicBezTo>
                  <a:cubicBezTo>
                    <a:pt x="4236334" y="3092835"/>
                    <a:pt x="4242526" y="3088486"/>
                    <a:pt x="4249220" y="3085140"/>
                  </a:cubicBezTo>
                  <a:lnTo>
                    <a:pt x="4269971" y="3075438"/>
                  </a:lnTo>
                  <a:cubicBezTo>
                    <a:pt x="4283827" y="3068295"/>
                    <a:pt x="4298084" y="3061939"/>
                    <a:pt x="4312644" y="3056368"/>
                  </a:cubicBezTo>
                  <a:cubicBezTo>
                    <a:pt x="4365959" y="3035207"/>
                    <a:pt x="4421736" y="3020871"/>
                    <a:pt x="4478650" y="3013712"/>
                  </a:cubicBezTo>
                  <a:cubicBezTo>
                    <a:pt x="4502413" y="3012039"/>
                    <a:pt x="4521322" y="3010199"/>
                    <a:pt x="4536049" y="3008861"/>
                  </a:cubicBezTo>
                  <a:lnTo>
                    <a:pt x="4566171" y="3007690"/>
                  </a:lnTo>
                  <a:lnTo>
                    <a:pt x="5268517" y="2980758"/>
                  </a:lnTo>
                  <a:lnTo>
                    <a:pt x="5378128" y="2976409"/>
                  </a:lnTo>
                  <a:lnTo>
                    <a:pt x="5403899" y="2975405"/>
                  </a:lnTo>
                  <a:lnTo>
                    <a:pt x="5438540" y="2972728"/>
                  </a:lnTo>
                  <a:lnTo>
                    <a:pt x="5475690" y="2969383"/>
                  </a:lnTo>
                  <a:lnTo>
                    <a:pt x="5514347" y="2965870"/>
                  </a:lnTo>
                  <a:cubicBezTo>
                    <a:pt x="5540620" y="2962692"/>
                    <a:pt x="5567395" y="2956837"/>
                    <a:pt x="5594672" y="2951986"/>
                  </a:cubicBezTo>
                  <a:lnTo>
                    <a:pt x="5636006" y="2943956"/>
                  </a:lnTo>
                  <a:cubicBezTo>
                    <a:pt x="5649561" y="2940611"/>
                    <a:pt x="5663116" y="2936596"/>
                    <a:pt x="5676671" y="2932749"/>
                  </a:cubicBezTo>
                  <a:cubicBezTo>
                    <a:pt x="5776693" y="2905382"/>
                    <a:pt x="5872799" y="2865351"/>
                    <a:pt x="5962663" y="2813645"/>
                  </a:cubicBezTo>
                  <a:cubicBezTo>
                    <a:pt x="5998643" y="2791230"/>
                    <a:pt x="6028263" y="2772160"/>
                    <a:pt x="6049013" y="2758778"/>
                  </a:cubicBezTo>
                  <a:lnTo>
                    <a:pt x="6079805" y="2735191"/>
                  </a:lnTo>
                  <a:lnTo>
                    <a:pt x="6110429" y="2711437"/>
                  </a:lnTo>
                  <a:cubicBezTo>
                    <a:pt x="6119968" y="2703743"/>
                    <a:pt x="6132351" y="2694709"/>
                    <a:pt x="6144902" y="2683502"/>
                  </a:cubicBezTo>
                  <a:lnTo>
                    <a:pt x="6187240" y="2644191"/>
                  </a:lnTo>
                  <a:cubicBezTo>
                    <a:pt x="6222265" y="2611170"/>
                    <a:pt x="6255283" y="2576091"/>
                    <a:pt x="6286141" y="2539139"/>
                  </a:cubicBezTo>
                  <a:cubicBezTo>
                    <a:pt x="6302876" y="2519066"/>
                    <a:pt x="6318773" y="2496483"/>
                    <a:pt x="6335341" y="2474235"/>
                  </a:cubicBezTo>
                  <a:lnTo>
                    <a:pt x="6359940" y="2440779"/>
                  </a:lnTo>
                  <a:lnTo>
                    <a:pt x="6382029" y="2404646"/>
                  </a:lnTo>
                  <a:lnTo>
                    <a:pt x="6403785" y="2368347"/>
                  </a:lnTo>
                  <a:cubicBezTo>
                    <a:pt x="6411148" y="2356537"/>
                    <a:pt x="6417908" y="2344376"/>
                    <a:pt x="6424033" y="2331880"/>
                  </a:cubicBezTo>
                  <a:cubicBezTo>
                    <a:pt x="6436082" y="2306788"/>
                    <a:pt x="6447963" y="2281696"/>
                    <a:pt x="6459510" y="2258277"/>
                  </a:cubicBezTo>
                  <a:cubicBezTo>
                    <a:pt x="6465217" y="2246600"/>
                    <a:pt x="6470187" y="2234590"/>
                    <a:pt x="6474404" y="2222312"/>
                  </a:cubicBezTo>
                  <a:cubicBezTo>
                    <a:pt x="6478922" y="2210435"/>
                    <a:pt x="6483273" y="2198725"/>
                    <a:pt x="6487457" y="2187350"/>
                  </a:cubicBezTo>
                  <a:cubicBezTo>
                    <a:pt x="6491641" y="2175975"/>
                    <a:pt x="6495657" y="2164767"/>
                    <a:pt x="6499673" y="2153894"/>
                  </a:cubicBezTo>
                  <a:cubicBezTo>
                    <a:pt x="6503656" y="2143623"/>
                    <a:pt x="6507003" y="2133118"/>
                    <a:pt x="6509714" y="2122446"/>
                  </a:cubicBezTo>
                  <a:cubicBezTo>
                    <a:pt x="6520758" y="2081629"/>
                    <a:pt x="6529795" y="2047337"/>
                    <a:pt x="6535485" y="2023416"/>
                  </a:cubicBezTo>
                  <a:lnTo>
                    <a:pt x="6542011" y="1985109"/>
                  </a:lnTo>
                  <a:cubicBezTo>
                    <a:pt x="6542011" y="1985109"/>
                    <a:pt x="6544354" y="1971225"/>
                    <a:pt x="6548203" y="1946802"/>
                  </a:cubicBezTo>
                  <a:cubicBezTo>
                    <a:pt x="6549876" y="1934590"/>
                    <a:pt x="6553056" y="1919870"/>
                    <a:pt x="6554562" y="1902807"/>
                  </a:cubicBezTo>
                  <a:cubicBezTo>
                    <a:pt x="6556068" y="1885745"/>
                    <a:pt x="6556905" y="1866340"/>
                    <a:pt x="6558411" y="1845430"/>
                  </a:cubicBezTo>
                  <a:cubicBezTo>
                    <a:pt x="6558411" y="1834892"/>
                    <a:pt x="6559750" y="1823851"/>
                    <a:pt x="6560419" y="1811974"/>
                  </a:cubicBezTo>
                  <a:cubicBezTo>
                    <a:pt x="6560419" y="1806287"/>
                    <a:pt x="6560419" y="1800599"/>
                    <a:pt x="6561256" y="1795246"/>
                  </a:cubicBezTo>
                  <a:cubicBezTo>
                    <a:pt x="6562093" y="1789893"/>
                    <a:pt x="6561256" y="1785544"/>
                    <a:pt x="6561256" y="1780526"/>
                  </a:cubicBezTo>
                  <a:lnTo>
                    <a:pt x="6562260" y="1721141"/>
                  </a:lnTo>
                  <a:cubicBezTo>
                    <a:pt x="6562260" y="1680158"/>
                    <a:pt x="6563432" y="1636163"/>
                    <a:pt x="6564101" y="1592336"/>
                  </a:cubicBezTo>
                  <a:cubicBezTo>
                    <a:pt x="6565440" y="1504681"/>
                    <a:pt x="6566611" y="1417027"/>
                    <a:pt x="6567615" y="1351119"/>
                  </a:cubicBezTo>
                  <a:cubicBezTo>
                    <a:pt x="6567615" y="1343256"/>
                    <a:pt x="6567615" y="1334391"/>
                    <a:pt x="6567615" y="1328368"/>
                  </a:cubicBezTo>
                  <a:lnTo>
                    <a:pt x="6568786" y="1313146"/>
                  </a:lnTo>
                  <a:cubicBezTo>
                    <a:pt x="6568786" y="1303556"/>
                    <a:pt x="6569288" y="1295359"/>
                    <a:pt x="6570292" y="1288556"/>
                  </a:cubicBezTo>
                  <a:cubicBezTo>
                    <a:pt x="6570292" y="1281530"/>
                    <a:pt x="6570292" y="1276177"/>
                    <a:pt x="6570292" y="1271828"/>
                  </a:cubicBezTo>
                  <a:cubicBezTo>
                    <a:pt x="6570175" y="1269990"/>
                    <a:pt x="6570175" y="1268146"/>
                    <a:pt x="6570292" y="1266308"/>
                  </a:cubicBezTo>
                  <a:cubicBezTo>
                    <a:pt x="6570292" y="1266308"/>
                    <a:pt x="6571631" y="1258613"/>
                    <a:pt x="6573807" y="1245063"/>
                  </a:cubicBezTo>
                  <a:cubicBezTo>
                    <a:pt x="6576685" y="1226733"/>
                    <a:pt x="6580818" y="1208623"/>
                    <a:pt x="6586190" y="1190865"/>
                  </a:cubicBezTo>
                  <a:cubicBezTo>
                    <a:pt x="6588868" y="1179490"/>
                    <a:pt x="6591880" y="1167111"/>
                    <a:pt x="6595060" y="1154063"/>
                  </a:cubicBezTo>
                  <a:cubicBezTo>
                    <a:pt x="6598239" y="1141015"/>
                    <a:pt x="6603929" y="1127967"/>
                    <a:pt x="6608782" y="1114083"/>
                  </a:cubicBezTo>
                  <a:cubicBezTo>
                    <a:pt x="6611292" y="1107225"/>
                    <a:pt x="6612966" y="1099864"/>
                    <a:pt x="6616145" y="1093006"/>
                  </a:cubicBezTo>
                  <a:lnTo>
                    <a:pt x="6625683" y="1072263"/>
                  </a:lnTo>
                  <a:cubicBezTo>
                    <a:pt x="6631424" y="1057777"/>
                    <a:pt x="6638134" y="1043694"/>
                    <a:pt x="6645765" y="1030109"/>
                  </a:cubicBezTo>
                  <a:cubicBezTo>
                    <a:pt x="6672657" y="979207"/>
                    <a:pt x="6706076" y="932026"/>
                    <a:pt x="6745168" y="889761"/>
                  </a:cubicBezTo>
                  <a:lnTo>
                    <a:pt x="6767592" y="866676"/>
                  </a:lnTo>
                  <a:lnTo>
                    <a:pt x="6776796" y="856974"/>
                  </a:lnTo>
                  <a:cubicBezTo>
                    <a:pt x="6779808" y="854130"/>
                    <a:pt x="6782820" y="851788"/>
                    <a:pt x="6785331" y="849614"/>
                  </a:cubicBezTo>
                  <a:lnTo>
                    <a:pt x="6802065" y="835562"/>
                  </a:lnTo>
                  <a:lnTo>
                    <a:pt x="6818799" y="821344"/>
                  </a:lnTo>
                  <a:cubicBezTo>
                    <a:pt x="6829342" y="812478"/>
                    <a:pt x="6845742" y="801939"/>
                    <a:pt x="6864485" y="787888"/>
                  </a:cubicBezTo>
                  <a:cubicBezTo>
                    <a:pt x="6912161" y="755961"/>
                    <a:pt x="6963737" y="730270"/>
                    <a:pt x="7017940" y="711441"/>
                  </a:cubicBezTo>
                  <a:lnTo>
                    <a:pt x="7028818" y="707092"/>
                  </a:lnTo>
                  <a:lnTo>
                    <a:pt x="7040197" y="704080"/>
                  </a:lnTo>
                  <a:lnTo>
                    <a:pt x="7062621" y="697891"/>
                  </a:lnTo>
                  <a:lnTo>
                    <a:pt x="7084711" y="691534"/>
                  </a:lnTo>
                  <a:cubicBezTo>
                    <a:pt x="7091906" y="689694"/>
                    <a:pt x="7099437" y="689025"/>
                    <a:pt x="7106633" y="687520"/>
                  </a:cubicBezTo>
                  <a:lnTo>
                    <a:pt x="7148469" y="679658"/>
                  </a:lnTo>
                  <a:lnTo>
                    <a:pt x="7201183" y="672632"/>
                  </a:lnTo>
                  <a:lnTo>
                    <a:pt x="7309957" y="658079"/>
                  </a:lnTo>
                  <a:lnTo>
                    <a:pt x="8005776" y="564569"/>
                  </a:lnTo>
                  <a:lnTo>
                    <a:pt x="8186509" y="540146"/>
                  </a:lnTo>
                  <a:lnTo>
                    <a:pt x="8186509" y="0"/>
                  </a:lnTo>
                  <a:close/>
                  <a:moveTo>
                    <a:pt x="344228" y="6089485"/>
                  </a:moveTo>
                  <a:lnTo>
                    <a:pt x="297037" y="6079615"/>
                  </a:lnTo>
                  <a:lnTo>
                    <a:pt x="340379" y="5873526"/>
                  </a:lnTo>
                  <a:lnTo>
                    <a:pt x="387571" y="5883563"/>
                  </a:lnTo>
                  <a:close/>
                  <a:moveTo>
                    <a:pt x="470574" y="5603537"/>
                  </a:moveTo>
                  <a:cubicBezTo>
                    <a:pt x="460700" y="5627291"/>
                    <a:pt x="450660" y="5650877"/>
                    <a:pt x="450660" y="5650877"/>
                  </a:cubicBezTo>
                  <a:cubicBezTo>
                    <a:pt x="450660" y="5650877"/>
                    <a:pt x="448484" y="5656398"/>
                    <a:pt x="444970" y="5664594"/>
                  </a:cubicBezTo>
                  <a:cubicBezTo>
                    <a:pt x="441456" y="5672791"/>
                    <a:pt x="438276" y="5684333"/>
                    <a:pt x="434427" y="5695708"/>
                  </a:cubicBezTo>
                  <a:cubicBezTo>
                    <a:pt x="430578" y="5707083"/>
                    <a:pt x="426897" y="5718291"/>
                    <a:pt x="424052" y="5726822"/>
                  </a:cubicBezTo>
                  <a:cubicBezTo>
                    <a:pt x="422770" y="5730151"/>
                    <a:pt x="421707" y="5733563"/>
                    <a:pt x="420872" y="5737026"/>
                  </a:cubicBezTo>
                  <a:lnTo>
                    <a:pt x="419533" y="5740874"/>
                  </a:lnTo>
                  <a:lnTo>
                    <a:pt x="373179" y="5727826"/>
                  </a:lnTo>
                  <a:lnTo>
                    <a:pt x="374183" y="5723644"/>
                  </a:lnTo>
                  <a:cubicBezTo>
                    <a:pt x="375015" y="5719930"/>
                    <a:pt x="376134" y="5716300"/>
                    <a:pt x="377530" y="5712771"/>
                  </a:cubicBezTo>
                  <a:cubicBezTo>
                    <a:pt x="380375" y="5703905"/>
                    <a:pt x="384391" y="5691861"/>
                    <a:pt x="388407" y="5679315"/>
                  </a:cubicBezTo>
                  <a:cubicBezTo>
                    <a:pt x="392424" y="5666769"/>
                    <a:pt x="396105" y="5655394"/>
                    <a:pt x="399452" y="5646695"/>
                  </a:cubicBezTo>
                  <a:lnTo>
                    <a:pt x="405644" y="5632142"/>
                  </a:lnTo>
                  <a:cubicBezTo>
                    <a:pt x="405644" y="5632142"/>
                    <a:pt x="416019" y="5607217"/>
                    <a:pt x="426562" y="5581958"/>
                  </a:cubicBezTo>
                  <a:lnTo>
                    <a:pt x="451162" y="5533781"/>
                  </a:lnTo>
                  <a:lnTo>
                    <a:pt x="493667" y="5556532"/>
                  </a:lnTo>
                  <a:close/>
                  <a:moveTo>
                    <a:pt x="683604" y="5314980"/>
                  </a:moveTo>
                  <a:cubicBezTo>
                    <a:pt x="666006" y="5330821"/>
                    <a:pt x="649248" y="5347566"/>
                    <a:pt x="633400" y="5365164"/>
                  </a:cubicBezTo>
                  <a:cubicBezTo>
                    <a:pt x="614825" y="5383062"/>
                    <a:pt x="599931" y="5403805"/>
                    <a:pt x="587046" y="5418358"/>
                  </a:cubicBezTo>
                  <a:cubicBezTo>
                    <a:pt x="579898" y="5426321"/>
                    <a:pt x="573302" y="5434768"/>
                    <a:pt x="567299" y="5443618"/>
                  </a:cubicBezTo>
                  <a:lnTo>
                    <a:pt x="528642" y="5414678"/>
                  </a:lnTo>
                  <a:cubicBezTo>
                    <a:pt x="535032" y="5405411"/>
                    <a:pt x="541960" y="5396528"/>
                    <a:pt x="549393" y="5388081"/>
                  </a:cubicBezTo>
                  <a:cubicBezTo>
                    <a:pt x="562781" y="5372858"/>
                    <a:pt x="578846" y="5350945"/>
                    <a:pt x="598258" y="5332209"/>
                  </a:cubicBezTo>
                  <a:cubicBezTo>
                    <a:pt x="614935" y="5313925"/>
                    <a:pt x="632589" y="5296562"/>
                    <a:pt x="651139" y="5280185"/>
                  </a:cubicBezTo>
                  <a:lnTo>
                    <a:pt x="676408" y="5257602"/>
                  </a:lnTo>
                  <a:lnTo>
                    <a:pt x="707534" y="5294404"/>
                  </a:lnTo>
                  <a:close/>
                  <a:moveTo>
                    <a:pt x="955037" y="5143685"/>
                  </a:moveTo>
                  <a:cubicBezTo>
                    <a:pt x="942821" y="5147867"/>
                    <a:pt x="931609" y="5154057"/>
                    <a:pt x="922739" y="5157737"/>
                  </a:cubicBezTo>
                  <a:lnTo>
                    <a:pt x="908180" y="5164595"/>
                  </a:lnTo>
                  <a:lnTo>
                    <a:pt x="894625" y="5170785"/>
                  </a:lnTo>
                  <a:cubicBezTo>
                    <a:pt x="884643" y="5175318"/>
                    <a:pt x="874922" y="5180403"/>
                    <a:pt x="865507" y="5186007"/>
                  </a:cubicBezTo>
                  <a:lnTo>
                    <a:pt x="823839" y="5209091"/>
                  </a:lnTo>
                  <a:lnTo>
                    <a:pt x="798737" y="5167941"/>
                  </a:lnTo>
                  <a:lnTo>
                    <a:pt x="842749" y="5143518"/>
                  </a:lnTo>
                  <a:cubicBezTo>
                    <a:pt x="852652" y="5137395"/>
                    <a:pt x="862875" y="5131825"/>
                    <a:pt x="873373" y="5126790"/>
                  </a:cubicBezTo>
                  <a:lnTo>
                    <a:pt x="887597" y="5120266"/>
                  </a:lnTo>
                  <a:lnTo>
                    <a:pt x="902993" y="5113240"/>
                  </a:lnTo>
                  <a:cubicBezTo>
                    <a:pt x="912197" y="5109225"/>
                    <a:pt x="924078" y="5102702"/>
                    <a:pt x="936462" y="5098352"/>
                  </a:cubicBezTo>
                  <a:lnTo>
                    <a:pt x="986665" y="5079449"/>
                  </a:lnTo>
                  <a:lnTo>
                    <a:pt x="1002228" y="5125117"/>
                  </a:lnTo>
                  <a:close/>
                  <a:moveTo>
                    <a:pt x="1239523" y="5073762"/>
                  </a:moveTo>
                  <a:lnTo>
                    <a:pt x="1168067" y="5085806"/>
                  </a:lnTo>
                  <a:lnTo>
                    <a:pt x="1144639" y="5089821"/>
                  </a:lnTo>
                  <a:lnTo>
                    <a:pt x="1135937" y="5091661"/>
                  </a:lnTo>
                  <a:lnTo>
                    <a:pt x="1127402" y="5044154"/>
                  </a:lnTo>
                  <a:lnTo>
                    <a:pt x="1136439" y="5042313"/>
                  </a:lnTo>
                  <a:lnTo>
                    <a:pt x="1160034" y="5038299"/>
                  </a:lnTo>
                  <a:lnTo>
                    <a:pt x="1231323" y="5026255"/>
                  </a:lnTo>
                  <a:lnTo>
                    <a:pt x="1335244" y="5008523"/>
                  </a:lnTo>
                  <a:lnTo>
                    <a:pt x="1343277" y="5056030"/>
                  </a:lnTo>
                  <a:close/>
                  <a:moveTo>
                    <a:pt x="1585425" y="5014712"/>
                  </a:moveTo>
                  <a:lnTo>
                    <a:pt x="1488867" y="5031440"/>
                  </a:lnTo>
                  <a:lnTo>
                    <a:pt x="1480834" y="4983765"/>
                  </a:lnTo>
                  <a:lnTo>
                    <a:pt x="1577392" y="4967037"/>
                  </a:lnTo>
                  <a:lnTo>
                    <a:pt x="1681146" y="4949306"/>
                  </a:lnTo>
                  <a:lnTo>
                    <a:pt x="1689346" y="4996981"/>
                  </a:lnTo>
                  <a:close/>
                  <a:moveTo>
                    <a:pt x="1827740" y="4973562"/>
                  </a:moveTo>
                  <a:lnTo>
                    <a:pt x="1819708" y="4925887"/>
                  </a:lnTo>
                  <a:lnTo>
                    <a:pt x="2027215" y="4890591"/>
                  </a:lnTo>
                  <a:lnTo>
                    <a:pt x="2035415" y="4938098"/>
                  </a:lnTo>
                  <a:close/>
                  <a:moveTo>
                    <a:pt x="2277061" y="4896780"/>
                  </a:moveTo>
                  <a:lnTo>
                    <a:pt x="2180503" y="4913508"/>
                  </a:lnTo>
                  <a:lnTo>
                    <a:pt x="2172303" y="4866001"/>
                  </a:lnTo>
                  <a:lnTo>
                    <a:pt x="2269029" y="4849273"/>
                  </a:lnTo>
                  <a:lnTo>
                    <a:pt x="2372782" y="4831541"/>
                  </a:lnTo>
                  <a:lnTo>
                    <a:pt x="2380982" y="4879216"/>
                  </a:lnTo>
                  <a:close/>
                  <a:moveTo>
                    <a:pt x="2519376" y="4855629"/>
                  </a:moveTo>
                  <a:lnTo>
                    <a:pt x="2511177" y="4808122"/>
                  </a:lnTo>
                  <a:lnTo>
                    <a:pt x="2718851" y="4772658"/>
                  </a:lnTo>
                  <a:lnTo>
                    <a:pt x="2726884" y="4820166"/>
                  </a:lnTo>
                  <a:close/>
                  <a:moveTo>
                    <a:pt x="3054880" y="4732010"/>
                  </a:moveTo>
                  <a:cubicBezTo>
                    <a:pt x="3045843" y="4736861"/>
                    <a:pt x="3033125" y="4741377"/>
                    <a:pt x="3020574" y="4746395"/>
                  </a:cubicBezTo>
                  <a:lnTo>
                    <a:pt x="2986101" y="4759945"/>
                  </a:lnTo>
                  <a:lnTo>
                    <a:pt x="2970203" y="4765800"/>
                  </a:lnTo>
                  <a:lnTo>
                    <a:pt x="2922175" y="4780353"/>
                  </a:lnTo>
                  <a:cubicBezTo>
                    <a:pt x="2906227" y="4785556"/>
                    <a:pt x="2889961" y="4789738"/>
                    <a:pt x="2873478" y="4792899"/>
                  </a:cubicBezTo>
                  <a:lnTo>
                    <a:pt x="2862768" y="4745894"/>
                  </a:lnTo>
                  <a:cubicBezTo>
                    <a:pt x="2862768" y="4748236"/>
                    <a:pt x="2954640" y="4720300"/>
                    <a:pt x="2954640" y="4720300"/>
                  </a:cubicBezTo>
                  <a:lnTo>
                    <a:pt x="2969534" y="4714612"/>
                  </a:lnTo>
                  <a:lnTo>
                    <a:pt x="3003003" y="4701732"/>
                  </a:lnTo>
                  <a:cubicBezTo>
                    <a:pt x="3014048" y="4697717"/>
                    <a:pt x="3024892" y="4693151"/>
                    <a:pt x="3035468" y="4688015"/>
                  </a:cubicBezTo>
                  <a:lnTo>
                    <a:pt x="3049859" y="4680989"/>
                  </a:lnTo>
                  <a:lnTo>
                    <a:pt x="3070610" y="4724482"/>
                  </a:lnTo>
                  <a:close/>
                  <a:moveTo>
                    <a:pt x="3352921" y="4519732"/>
                  </a:moveTo>
                  <a:lnTo>
                    <a:pt x="3336186" y="4536460"/>
                  </a:lnTo>
                  <a:cubicBezTo>
                    <a:pt x="3318983" y="4554174"/>
                    <a:pt x="3300827" y="4570919"/>
                    <a:pt x="3281799" y="4586643"/>
                  </a:cubicBezTo>
                  <a:cubicBezTo>
                    <a:pt x="3263207" y="4602987"/>
                    <a:pt x="3243779" y="4618343"/>
                    <a:pt x="3223563" y="4632645"/>
                  </a:cubicBezTo>
                  <a:lnTo>
                    <a:pt x="3195115" y="4653555"/>
                  </a:lnTo>
                  <a:lnTo>
                    <a:pt x="3168172" y="4613743"/>
                  </a:lnTo>
                  <a:lnTo>
                    <a:pt x="3194278" y="4595175"/>
                  </a:lnTo>
                  <a:cubicBezTo>
                    <a:pt x="3213456" y="4581625"/>
                    <a:pt x="3231897" y="4567055"/>
                    <a:pt x="3249502" y="4551515"/>
                  </a:cubicBezTo>
                  <a:cubicBezTo>
                    <a:pt x="3267659" y="4536526"/>
                    <a:pt x="3284979" y="4520568"/>
                    <a:pt x="3301379" y="4503673"/>
                  </a:cubicBezTo>
                  <a:lnTo>
                    <a:pt x="3318113" y="4486945"/>
                  </a:lnTo>
                  <a:cubicBezTo>
                    <a:pt x="3320305" y="4485004"/>
                    <a:pt x="3322314" y="4482880"/>
                    <a:pt x="3324138" y="4480588"/>
                  </a:cubicBezTo>
                  <a:lnTo>
                    <a:pt x="3359447" y="4514044"/>
                  </a:lnTo>
                  <a:cubicBezTo>
                    <a:pt x="3357406" y="4516085"/>
                    <a:pt x="3355214" y="4517992"/>
                    <a:pt x="3352921" y="4519732"/>
                  </a:cubicBezTo>
                  <a:close/>
                  <a:moveTo>
                    <a:pt x="3529302" y="4260114"/>
                  </a:moveTo>
                  <a:cubicBezTo>
                    <a:pt x="3523780" y="4272492"/>
                    <a:pt x="3517086" y="4284202"/>
                    <a:pt x="3512568" y="4293570"/>
                  </a:cubicBezTo>
                  <a:lnTo>
                    <a:pt x="3504870" y="4308625"/>
                  </a:lnTo>
                  <a:lnTo>
                    <a:pt x="3497674" y="4322509"/>
                  </a:lnTo>
                  <a:cubicBezTo>
                    <a:pt x="3492620" y="4332713"/>
                    <a:pt x="3487031" y="4342666"/>
                    <a:pt x="3480940" y="4352284"/>
                  </a:cubicBezTo>
                  <a:cubicBezTo>
                    <a:pt x="3467552" y="4373529"/>
                    <a:pt x="3454332" y="4394941"/>
                    <a:pt x="3454332" y="4394941"/>
                  </a:cubicBezTo>
                  <a:lnTo>
                    <a:pt x="3413667" y="4369180"/>
                  </a:lnTo>
                  <a:cubicBezTo>
                    <a:pt x="3413667" y="4369180"/>
                    <a:pt x="3426218" y="4348772"/>
                    <a:pt x="3438936" y="4328531"/>
                  </a:cubicBezTo>
                  <a:cubicBezTo>
                    <a:pt x="3445044" y="4319431"/>
                    <a:pt x="3450634" y="4309996"/>
                    <a:pt x="3455671" y="4300261"/>
                  </a:cubicBezTo>
                  <a:lnTo>
                    <a:pt x="3462532" y="4287045"/>
                  </a:lnTo>
                  <a:cubicBezTo>
                    <a:pt x="3462532" y="4287045"/>
                    <a:pt x="3465377" y="4281358"/>
                    <a:pt x="3469895" y="4272827"/>
                  </a:cubicBezTo>
                  <a:cubicBezTo>
                    <a:pt x="3474413" y="4264296"/>
                    <a:pt x="3480438" y="4253088"/>
                    <a:pt x="3485793" y="4241378"/>
                  </a:cubicBezTo>
                  <a:lnTo>
                    <a:pt x="3505539" y="4194038"/>
                  </a:lnTo>
                  <a:lnTo>
                    <a:pt x="3550388" y="4211769"/>
                  </a:lnTo>
                  <a:close/>
                  <a:moveTo>
                    <a:pt x="3611469" y="3967708"/>
                  </a:moveTo>
                  <a:cubicBezTo>
                    <a:pt x="3607452" y="3994306"/>
                    <a:pt x="3603269" y="4021071"/>
                    <a:pt x="3600257" y="4040977"/>
                  </a:cubicBezTo>
                  <a:cubicBezTo>
                    <a:pt x="3597244" y="4060883"/>
                    <a:pt x="3592726" y="4074433"/>
                    <a:pt x="3592726" y="4074433"/>
                  </a:cubicBezTo>
                  <a:lnTo>
                    <a:pt x="3545702" y="4063560"/>
                  </a:lnTo>
                  <a:cubicBezTo>
                    <a:pt x="3545702" y="4063560"/>
                    <a:pt x="3548882" y="4051181"/>
                    <a:pt x="3552898" y="4032445"/>
                  </a:cubicBezTo>
                  <a:cubicBezTo>
                    <a:pt x="3556914" y="4013710"/>
                    <a:pt x="3559592" y="3988116"/>
                    <a:pt x="3563608" y="3962690"/>
                  </a:cubicBezTo>
                  <a:lnTo>
                    <a:pt x="3575322" y="3858140"/>
                  </a:lnTo>
                  <a:lnTo>
                    <a:pt x="3623183" y="3863493"/>
                  </a:lnTo>
                  <a:close/>
                  <a:moveTo>
                    <a:pt x="3656484" y="3566237"/>
                  </a:moveTo>
                  <a:cubicBezTo>
                    <a:pt x="3654309" y="3578616"/>
                    <a:pt x="3653305" y="3592165"/>
                    <a:pt x="3652133" y="3601868"/>
                  </a:cubicBezTo>
                  <a:cubicBezTo>
                    <a:pt x="3650962" y="3611570"/>
                    <a:pt x="3650293" y="3618596"/>
                    <a:pt x="3650293" y="3618596"/>
                  </a:cubicBezTo>
                  <a:lnTo>
                    <a:pt x="3639415" y="3716120"/>
                  </a:lnTo>
                  <a:lnTo>
                    <a:pt x="3591555" y="3710767"/>
                  </a:lnTo>
                  <a:lnTo>
                    <a:pt x="3602265" y="3613410"/>
                  </a:lnTo>
                  <a:cubicBezTo>
                    <a:pt x="3602265" y="3613410"/>
                    <a:pt x="3603102" y="3606886"/>
                    <a:pt x="3604106" y="3596682"/>
                  </a:cubicBezTo>
                  <a:cubicBezTo>
                    <a:pt x="3605110" y="3586478"/>
                    <a:pt x="3606281" y="3573932"/>
                    <a:pt x="3608624" y="3560549"/>
                  </a:cubicBezTo>
                  <a:lnTo>
                    <a:pt x="3616991" y="3507187"/>
                  </a:lnTo>
                  <a:lnTo>
                    <a:pt x="3664517" y="3515718"/>
                  </a:lnTo>
                  <a:close/>
                  <a:moveTo>
                    <a:pt x="3769610" y="3225823"/>
                  </a:moveTo>
                  <a:cubicBezTo>
                    <a:pt x="3757393" y="3245946"/>
                    <a:pt x="3746499" y="3266856"/>
                    <a:pt x="3736977" y="3288385"/>
                  </a:cubicBezTo>
                  <a:cubicBezTo>
                    <a:pt x="3726619" y="3309479"/>
                    <a:pt x="3717348" y="3331092"/>
                    <a:pt x="3709198" y="3353122"/>
                  </a:cubicBezTo>
                  <a:cubicBezTo>
                    <a:pt x="3702839" y="3371189"/>
                    <a:pt x="3698655" y="3383400"/>
                    <a:pt x="3698655" y="3383400"/>
                  </a:cubicBezTo>
                  <a:lnTo>
                    <a:pt x="3652970" y="3367843"/>
                  </a:lnTo>
                  <a:lnTo>
                    <a:pt x="3664182" y="3336060"/>
                  </a:lnTo>
                  <a:cubicBezTo>
                    <a:pt x="3672683" y="3312825"/>
                    <a:pt x="3682406" y="3290041"/>
                    <a:pt x="3693300" y="3267810"/>
                  </a:cubicBezTo>
                  <a:cubicBezTo>
                    <a:pt x="3703374" y="3245210"/>
                    <a:pt x="3714821" y="3223263"/>
                    <a:pt x="3727606" y="3202069"/>
                  </a:cubicBezTo>
                  <a:lnTo>
                    <a:pt x="3744340" y="3172628"/>
                  </a:lnTo>
                  <a:lnTo>
                    <a:pt x="3785340" y="3198054"/>
                  </a:lnTo>
                  <a:cubicBezTo>
                    <a:pt x="3785340" y="3198054"/>
                    <a:pt x="3778981" y="3209429"/>
                    <a:pt x="3769610" y="3226157"/>
                  </a:cubicBezTo>
                  <a:close/>
                  <a:moveTo>
                    <a:pt x="4002052" y="2956837"/>
                  </a:moveTo>
                  <a:cubicBezTo>
                    <a:pt x="3994521" y="2962859"/>
                    <a:pt x="3985317" y="2971390"/>
                    <a:pt x="3975109" y="2979587"/>
                  </a:cubicBezTo>
                  <a:cubicBezTo>
                    <a:pt x="3964901" y="2987784"/>
                    <a:pt x="3955530" y="2996315"/>
                    <a:pt x="3948334" y="3002504"/>
                  </a:cubicBezTo>
                  <a:lnTo>
                    <a:pt x="3939464" y="3010032"/>
                  </a:lnTo>
                  <a:lnTo>
                    <a:pt x="3936285" y="3013210"/>
                  </a:lnTo>
                  <a:cubicBezTo>
                    <a:pt x="3936285" y="3013210"/>
                    <a:pt x="3869347" y="3080122"/>
                    <a:pt x="3870686" y="3082297"/>
                  </a:cubicBezTo>
                  <a:lnTo>
                    <a:pt x="3834205" y="3050848"/>
                  </a:lnTo>
                  <a:cubicBezTo>
                    <a:pt x="3832196" y="3049175"/>
                    <a:pt x="3903318" y="2978081"/>
                    <a:pt x="3903318" y="2978081"/>
                  </a:cubicBezTo>
                  <a:lnTo>
                    <a:pt x="3906497" y="2974736"/>
                  </a:lnTo>
                  <a:lnTo>
                    <a:pt x="3915869" y="2966706"/>
                  </a:lnTo>
                  <a:lnTo>
                    <a:pt x="3944150" y="2942618"/>
                  </a:lnTo>
                  <a:cubicBezTo>
                    <a:pt x="3954358" y="2933919"/>
                    <a:pt x="3964566" y="2925054"/>
                    <a:pt x="3972431" y="2918697"/>
                  </a:cubicBezTo>
                  <a:lnTo>
                    <a:pt x="3986154" y="2908995"/>
                  </a:lnTo>
                  <a:lnTo>
                    <a:pt x="4015104" y="2947469"/>
                  </a:lnTo>
                  <a:close/>
                  <a:moveTo>
                    <a:pt x="4289550" y="2806285"/>
                  </a:moveTo>
                  <a:cubicBezTo>
                    <a:pt x="4271142" y="2811638"/>
                    <a:pt x="4247379" y="2821507"/>
                    <a:pt x="4222612" y="2830206"/>
                  </a:cubicBezTo>
                  <a:lnTo>
                    <a:pt x="4204706" y="2836897"/>
                  </a:lnTo>
                  <a:lnTo>
                    <a:pt x="4187972" y="2844759"/>
                  </a:lnTo>
                  <a:lnTo>
                    <a:pt x="4158352" y="2858978"/>
                  </a:lnTo>
                  <a:lnTo>
                    <a:pt x="4137434" y="2868848"/>
                  </a:lnTo>
                  <a:cubicBezTo>
                    <a:pt x="4134706" y="2870035"/>
                    <a:pt x="4132078" y="2871424"/>
                    <a:pt x="4129568" y="2873030"/>
                  </a:cubicBezTo>
                  <a:lnTo>
                    <a:pt x="4106809" y="2830541"/>
                  </a:lnTo>
                  <a:cubicBezTo>
                    <a:pt x="4109370" y="2828801"/>
                    <a:pt x="4112131" y="2827345"/>
                    <a:pt x="4115009" y="2826191"/>
                  </a:cubicBezTo>
                  <a:lnTo>
                    <a:pt x="4137099" y="2815653"/>
                  </a:lnTo>
                  <a:lnTo>
                    <a:pt x="4168392" y="2800765"/>
                  </a:lnTo>
                  <a:lnTo>
                    <a:pt x="4185964" y="2792401"/>
                  </a:lnTo>
                  <a:cubicBezTo>
                    <a:pt x="4192155" y="2789892"/>
                    <a:pt x="4198515" y="2787717"/>
                    <a:pt x="4204874" y="2785375"/>
                  </a:cubicBezTo>
                  <a:cubicBezTo>
                    <a:pt x="4230142" y="2776175"/>
                    <a:pt x="4255077" y="2765971"/>
                    <a:pt x="4274656" y="2760283"/>
                  </a:cubicBezTo>
                  <a:lnTo>
                    <a:pt x="4308125" y="2751417"/>
                  </a:lnTo>
                  <a:lnTo>
                    <a:pt x="4320844" y="2797921"/>
                  </a:lnTo>
                  <a:close/>
                  <a:moveTo>
                    <a:pt x="4557302" y="2764298"/>
                  </a:moveTo>
                  <a:lnTo>
                    <a:pt x="4555461" y="2716121"/>
                  </a:lnTo>
                  <a:lnTo>
                    <a:pt x="4557302" y="2764298"/>
                  </a:lnTo>
                  <a:lnTo>
                    <a:pt x="4542073" y="2764298"/>
                  </a:lnTo>
                  <a:cubicBezTo>
                    <a:pt x="4532702" y="2764298"/>
                    <a:pt x="4520653" y="2764298"/>
                    <a:pt x="4508604" y="2766473"/>
                  </a:cubicBezTo>
                  <a:lnTo>
                    <a:pt x="4461079" y="2770487"/>
                  </a:lnTo>
                  <a:lnTo>
                    <a:pt x="4455891" y="2722478"/>
                  </a:lnTo>
                  <a:lnTo>
                    <a:pt x="4506094" y="2718296"/>
                  </a:lnTo>
                  <a:cubicBezTo>
                    <a:pt x="4518645" y="2716958"/>
                    <a:pt x="4531029" y="2716456"/>
                    <a:pt x="4539563" y="2716121"/>
                  </a:cubicBezTo>
                  <a:lnTo>
                    <a:pt x="4554959" y="2716121"/>
                  </a:lnTo>
                  <a:lnTo>
                    <a:pt x="4660219" y="2712107"/>
                  </a:lnTo>
                  <a:lnTo>
                    <a:pt x="4662059" y="2760283"/>
                  </a:lnTo>
                  <a:close/>
                  <a:moveTo>
                    <a:pt x="4802796" y="2754763"/>
                  </a:moveTo>
                  <a:lnTo>
                    <a:pt x="4800956" y="2706586"/>
                  </a:lnTo>
                  <a:lnTo>
                    <a:pt x="5011475" y="2698557"/>
                  </a:lnTo>
                  <a:lnTo>
                    <a:pt x="5013317" y="2746733"/>
                  </a:lnTo>
                  <a:close/>
                  <a:moveTo>
                    <a:pt x="5258811" y="2737199"/>
                  </a:moveTo>
                  <a:lnTo>
                    <a:pt x="5160914" y="2741046"/>
                  </a:lnTo>
                  <a:lnTo>
                    <a:pt x="5159074" y="2692869"/>
                  </a:lnTo>
                  <a:lnTo>
                    <a:pt x="5256971" y="2689022"/>
                  </a:lnTo>
                  <a:lnTo>
                    <a:pt x="5362230" y="2685007"/>
                  </a:lnTo>
                  <a:lnTo>
                    <a:pt x="5364071" y="2733184"/>
                  </a:lnTo>
                  <a:close/>
                  <a:moveTo>
                    <a:pt x="5683030" y="2675807"/>
                  </a:moveTo>
                  <a:cubicBezTo>
                    <a:pt x="5678177" y="2677480"/>
                    <a:pt x="5673157" y="2679654"/>
                    <a:pt x="5667802" y="2681662"/>
                  </a:cubicBezTo>
                  <a:lnTo>
                    <a:pt x="5650231" y="2686680"/>
                  </a:lnTo>
                  <a:lnTo>
                    <a:pt x="5612076" y="2697721"/>
                  </a:lnTo>
                  <a:cubicBezTo>
                    <a:pt x="5599023" y="2701066"/>
                    <a:pt x="5586305" y="2705917"/>
                    <a:pt x="5573754" y="2708092"/>
                  </a:cubicBezTo>
                  <a:lnTo>
                    <a:pt x="5540285" y="2714449"/>
                  </a:lnTo>
                  <a:lnTo>
                    <a:pt x="5506816" y="2720638"/>
                  </a:lnTo>
                  <a:lnTo>
                    <a:pt x="5499453" y="2672963"/>
                  </a:lnTo>
                  <a:lnTo>
                    <a:pt x="5530914" y="2667108"/>
                  </a:lnTo>
                  <a:lnTo>
                    <a:pt x="5563211" y="2661086"/>
                  </a:lnTo>
                  <a:cubicBezTo>
                    <a:pt x="5575093" y="2658912"/>
                    <a:pt x="5587142" y="2654395"/>
                    <a:pt x="5599525" y="2651217"/>
                  </a:cubicBezTo>
                  <a:lnTo>
                    <a:pt x="5635672" y="2640678"/>
                  </a:lnTo>
                  <a:lnTo>
                    <a:pt x="5652406" y="2635994"/>
                  </a:lnTo>
                  <a:cubicBezTo>
                    <a:pt x="5657594" y="2634154"/>
                    <a:pt x="5662280" y="2632147"/>
                    <a:pt x="5666798" y="2630307"/>
                  </a:cubicBezTo>
                  <a:lnTo>
                    <a:pt x="5696585" y="2618597"/>
                  </a:lnTo>
                  <a:lnTo>
                    <a:pt x="5714491" y="2663261"/>
                  </a:lnTo>
                  <a:close/>
                  <a:moveTo>
                    <a:pt x="6003496" y="2482264"/>
                  </a:moveTo>
                  <a:cubicBezTo>
                    <a:pt x="5995965" y="2489123"/>
                    <a:pt x="5986761" y="2498992"/>
                    <a:pt x="5976051" y="2507189"/>
                  </a:cubicBezTo>
                  <a:lnTo>
                    <a:pt x="5933378" y="2540645"/>
                  </a:lnTo>
                  <a:lnTo>
                    <a:pt x="5920995" y="2550180"/>
                  </a:lnTo>
                  <a:cubicBezTo>
                    <a:pt x="5917146" y="2553023"/>
                    <a:pt x="5912962" y="2556536"/>
                    <a:pt x="5908109" y="2560049"/>
                  </a:cubicBezTo>
                  <a:lnTo>
                    <a:pt x="5892546" y="2569919"/>
                  </a:lnTo>
                  <a:lnTo>
                    <a:pt x="5850041" y="2596851"/>
                  </a:lnTo>
                  <a:lnTo>
                    <a:pt x="5825273" y="2555366"/>
                  </a:lnTo>
                  <a:lnTo>
                    <a:pt x="5865604" y="2529939"/>
                  </a:lnTo>
                  <a:lnTo>
                    <a:pt x="5880497" y="2520571"/>
                  </a:lnTo>
                  <a:cubicBezTo>
                    <a:pt x="5885016" y="2517226"/>
                    <a:pt x="5889032" y="2513880"/>
                    <a:pt x="5892546" y="2511203"/>
                  </a:cubicBezTo>
                  <a:lnTo>
                    <a:pt x="5904428" y="2502170"/>
                  </a:lnTo>
                  <a:lnTo>
                    <a:pt x="5944925" y="2470722"/>
                  </a:lnTo>
                  <a:cubicBezTo>
                    <a:pt x="5954966" y="2462692"/>
                    <a:pt x="5963835" y="2453994"/>
                    <a:pt x="5971031" y="2446968"/>
                  </a:cubicBezTo>
                  <a:lnTo>
                    <a:pt x="5982745" y="2436095"/>
                  </a:lnTo>
                  <a:lnTo>
                    <a:pt x="6016214" y="2471056"/>
                  </a:lnTo>
                  <a:close/>
                  <a:moveTo>
                    <a:pt x="6211338" y="2211773"/>
                  </a:moveTo>
                  <a:cubicBezTo>
                    <a:pt x="6200259" y="2233904"/>
                    <a:pt x="6187960" y="2255399"/>
                    <a:pt x="6174522" y="2276176"/>
                  </a:cubicBezTo>
                  <a:cubicBezTo>
                    <a:pt x="6167326" y="2287718"/>
                    <a:pt x="6160967" y="2299595"/>
                    <a:pt x="6153604" y="2309632"/>
                  </a:cubicBezTo>
                  <a:cubicBezTo>
                    <a:pt x="6146241" y="2319668"/>
                    <a:pt x="6139212" y="2329203"/>
                    <a:pt x="6133188" y="2337400"/>
                  </a:cubicBezTo>
                  <a:lnTo>
                    <a:pt x="6113107" y="2364499"/>
                  </a:lnTo>
                  <a:lnTo>
                    <a:pt x="6075789" y="2336229"/>
                  </a:lnTo>
                  <a:lnTo>
                    <a:pt x="6094866" y="2310301"/>
                  </a:lnTo>
                  <a:lnTo>
                    <a:pt x="6114278" y="2283870"/>
                  </a:lnTo>
                  <a:cubicBezTo>
                    <a:pt x="6121306" y="2274168"/>
                    <a:pt x="6127331" y="2262793"/>
                    <a:pt x="6134192" y="2251920"/>
                  </a:cubicBezTo>
                  <a:cubicBezTo>
                    <a:pt x="6146876" y="2232148"/>
                    <a:pt x="6158507" y="2211706"/>
                    <a:pt x="6169000" y="2190696"/>
                  </a:cubicBezTo>
                  <a:lnTo>
                    <a:pt x="6182889" y="2161756"/>
                  </a:lnTo>
                  <a:lnTo>
                    <a:pt x="6226566" y="2182332"/>
                  </a:lnTo>
                  <a:close/>
                  <a:moveTo>
                    <a:pt x="6313753" y="1851787"/>
                  </a:moveTo>
                  <a:cubicBezTo>
                    <a:pt x="6312749" y="1861824"/>
                    <a:pt x="6312916" y="1875541"/>
                    <a:pt x="6310741" y="1888756"/>
                  </a:cubicBezTo>
                  <a:lnTo>
                    <a:pt x="6302039" y="1942118"/>
                  </a:lnTo>
                  <a:lnTo>
                    <a:pt x="6254513" y="1933587"/>
                  </a:lnTo>
                  <a:lnTo>
                    <a:pt x="6302039" y="1942118"/>
                  </a:lnTo>
                  <a:lnTo>
                    <a:pt x="6299529" y="1957508"/>
                  </a:lnTo>
                  <a:cubicBezTo>
                    <a:pt x="6299529" y="1962191"/>
                    <a:pt x="6297855" y="1967712"/>
                    <a:pt x="6297018" y="1974236"/>
                  </a:cubicBezTo>
                  <a:cubicBezTo>
                    <a:pt x="6296182" y="1980759"/>
                    <a:pt x="6293839" y="1986112"/>
                    <a:pt x="6292333" y="1992135"/>
                  </a:cubicBezTo>
                  <a:cubicBezTo>
                    <a:pt x="6285974" y="2016390"/>
                    <a:pt x="6279447" y="2040813"/>
                    <a:pt x="6279447" y="2040813"/>
                  </a:cubicBezTo>
                  <a:lnTo>
                    <a:pt x="6233093" y="2027430"/>
                  </a:lnTo>
                  <a:cubicBezTo>
                    <a:pt x="6233093" y="2027430"/>
                    <a:pt x="6239284" y="2004346"/>
                    <a:pt x="6245309" y="1981261"/>
                  </a:cubicBezTo>
                  <a:cubicBezTo>
                    <a:pt x="6246815" y="1975407"/>
                    <a:pt x="6248321" y="1969719"/>
                    <a:pt x="6249827" y="1964533"/>
                  </a:cubicBezTo>
                  <a:lnTo>
                    <a:pt x="6252170" y="1949311"/>
                  </a:lnTo>
                  <a:lnTo>
                    <a:pt x="6254513" y="1934590"/>
                  </a:lnTo>
                  <a:lnTo>
                    <a:pt x="6262880" y="1884406"/>
                  </a:lnTo>
                  <a:cubicBezTo>
                    <a:pt x="6264888" y="1871693"/>
                    <a:pt x="6264721" y="1858813"/>
                    <a:pt x="6265725" y="1849278"/>
                  </a:cubicBezTo>
                  <a:cubicBezTo>
                    <a:pt x="6266729" y="1839743"/>
                    <a:pt x="6266729" y="1832550"/>
                    <a:pt x="6266729" y="1832550"/>
                  </a:cubicBezTo>
                  <a:lnTo>
                    <a:pt x="6314757" y="1835728"/>
                  </a:lnTo>
                  <a:cubicBezTo>
                    <a:pt x="6314757" y="1835728"/>
                    <a:pt x="6314757" y="1843256"/>
                    <a:pt x="6314087" y="1852790"/>
                  </a:cubicBezTo>
                  <a:close/>
                  <a:moveTo>
                    <a:pt x="6319108" y="1693540"/>
                  </a:moveTo>
                  <a:lnTo>
                    <a:pt x="6270913" y="1693540"/>
                  </a:lnTo>
                  <a:lnTo>
                    <a:pt x="6274092" y="1482935"/>
                  </a:lnTo>
                  <a:lnTo>
                    <a:pt x="6322288" y="1482935"/>
                  </a:lnTo>
                  <a:close/>
                  <a:moveTo>
                    <a:pt x="6330487" y="1241048"/>
                  </a:moveTo>
                  <a:cubicBezTo>
                    <a:pt x="6330404" y="1242385"/>
                    <a:pt x="6330404" y="1243727"/>
                    <a:pt x="6330487" y="1245063"/>
                  </a:cubicBezTo>
                  <a:cubicBezTo>
                    <a:pt x="6330487" y="1247740"/>
                    <a:pt x="6330487" y="1251420"/>
                    <a:pt x="6330487" y="1255936"/>
                  </a:cubicBezTo>
                  <a:cubicBezTo>
                    <a:pt x="6330487" y="1264802"/>
                    <a:pt x="6329149" y="1276679"/>
                    <a:pt x="6328479" y="1289392"/>
                  </a:cubicBezTo>
                  <a:cubicBezTo>
                    <a:pt x="6327810" y="1302106"/>
                    <a:pt x="6326973" y="1313146"/>
                    <a:pt x="6326471" y="1322848"/>
                  </a:cubicBezTo>
                  <a:cubicBezTo>
                    <a:pt x="6325969" y="1332550"/>
                    <a:pt x="6326471" y="1338071"/>
                    <a:pt x="6326471" y="1338071"/>
                  </a:cubicBezTo>
                  <a:lnTo>
                    <a:pt x="6278276" y="1338071"/>
                  </a:lnTo>
                  <a:cubicBezTo>
                    <a:pt x="6278276" y="1338071"/>
                    <a:pt x="6278276" y="1332049"/>
                    <a:pt x="6278276" y="1322514"/>
                  </a:cubicBezTo>
                  <a:cubicBezTo>
                    <a:pt x="6278276" y="1312979"/>
                    <a:pt x="6279614" y="1300600"/>
                    <a:pt x="6280284" y="1288054"/>
                  </a:cubicBezTo>
                  <a:cubicBezTo>
                    <a:pt x="6280954" y="1275508"/>
                    <a:pt x="6281790" y="1262962"/>
                    <a:pt x="6282460" y="1253594"/>
                  </a:cubicBezTo>
                  <a:cubicBezTo>
                    <a:pt x="6282460" y="1248911"/>
                    <a:pt x="6282460" y="1245063"/>
                    <a:pt x="6282460" y="1242219"/>
                  </a:cubicBezTo>
                  <a:cubicBezTo>
                    <a:pt x="6282359" y="1240828"/>
                    <a:pt x="6282359" y="1239429"/>
                    <a:pt x="6282460" y="1238037"/>
                  </a:cubicBezTo>
                  <a:cubicBezTo>
                    <a:pt x="6282460" y="1238037"/>
                    <a:pt x="6298022" y="1131146"/>
                    <a:pt x="6300868" y="1131647"/>
                  </a:cubicBezTo>
                  <a:lnTo>
                    <a:pt x="6347891" y="1142186"/>
                  </a:lnTo>
                  <a:cubicBezTo>
                    <a:pt x="6345214" y="1139342"/>
                    <a:pt x="6330487" y="1241048"/>
                    <a:pt x="6330487" y="1241048"/>
                  </a:cubicBezTo>
                  <a:close/>
                  <a:moveTo>
                    <a:pt x="6465702" y="855301"/>
                  </a:moveTo>
                  <a:cubicBezTo>
                    <a:pt x="6454825" y="871026"/>
                    <a:pt x="6443445" y="894278"/>
                    <a:pt x="6430560" y="916358"/>
                  </a:cubicBezTo>
                  <a:lnTo>
                    <a:pt x="6421189" y="933086"/>
                  </a:lnTo>
                  <a:lnTo>
                    <a:pt x="6413658" y="949814"/>
                  </a:lnTo>
                  <a:cubicBezTo>
                    <a:pt x="6408805" y="960855"/>
                    <a:pt x="6404119" y="971059"/>
                    <a:pt x="6400270" y="979757"/>
                  </a:cubicBezTo>
                  <a:lnTo>
                    <a:pt x="6390732" y="1001002"/>
                  </a:lnTo>
                  <a:cubicBezTo>
                    <a:pt x="6389460" y="1003667"/>
                    <a:pt x="6388339" y="1006403"/>
                    <a:pt x="6387385" y="1009199"/>
                  </a:cubicBezTo>
                  <a:lnTo>
                    <a:pt x="6342536" y="992471"/>
                  </a:lnTo>
                  <a:cubicBezTo>
                    <a:pt x="6343507" y="989496"/>
                    <a:pt x="6344695" y="986591"/>
                    <a:pt x="6346050" y="983772"/>
                  </a:cubicBezTo>
                  <a:lnTo>
                    <a:pt x="6355924" y="961524"/>
                  </a:lnTo>
                  <a:lnTo>
                    <a:pt x="6370148" y="929908"/>
                  </a:lnTo>
                  <a:cubicBezTo>
                    <a:pt x="6372658" y="924221"/>
                    <a:pt x="6375336" y="918199"/>
                    <a:pt x="6378181" y="912176"/>
                  </a:cubicBezTo>
                  <a:lnTo>
                    <a:pt x="6387887" y="895448"/>
                  </a:lnTo>
                  <a:cubicBezTo>
                    <a:pt x="6401441" y="872029"/>
                    <a:pt x="6413490" y="847774"/>
                    <a:pt x="6424870" y="831046"/>
                  </a:cubicBezTo>
                  <a:lnTo>
                    <a:pt x="6443947" y="801437"/>
                  </a:lnTo>
                  <a:lnTo>
                    <a:pt x="6483775" y="828537"/>
                  </a:lnTo>
                  <a:close/>
                  <a:moveTo>
                    <a:pt x="6682246" y="618433"/>
                  </a:moveTo>
                  <a:cubicBezTo>
                    <a:pt x="6672590" y="625073"/>
                    <a:pt x="6663420" y="632396"/>
                    <a:pt x="6654802" y="640347"/>
                  </a:cubicBezTo>
                  <a:lnTo>
                    <a:pt x="6642585" y="650886"/>
                  </a:lnTo>
                  <a:lnTo>
                    <a:pt x="6631374" y="660755"/>
                  </a:lnTo>
                  <a:cubicBezTo>
                    <a:pt x="6624679" y="666610"/>
                    <a:pt x="6614639" y="674137"/>
                    <a:pt x="6606774" y="682501"/>
                  </a:cubicBezTo>
                  <a:lnTo>
                    <a:pt x="6573305" y="715957"/>
                  </a:lnTo>
                  <a:lnTo>
                    <a:pt x="6538162" y="682501"/>
                  </a:lnTo>
                  <a:lnTo>
                    <a:pt x="6573137" y="646369"/>
                  </a:lnTo>
                  <a:cubicBezTo>
                    <a:pt x="6582174" y="637670"/>
                    <a:pt x="6592047" y="629641"/>
                    <a:pt x="6599076" y="623452"/>
                  </a:cubicBezTo>
                  <a:lnTo>
                    <a:pt x="6610790" y="613248"/>
                  </a:lnTo>
                  <a:lnTo>
                    <a:pt x="6623675" y="602207"/>
                  </a:lnTo>
                  <a:cubicBezTo>
                    <a:pt x="6632729" y="593816"/>
                    <a:pt x="6642351" y="586048"/>
                    <a:pt x="6652459" y="578955"/>
                  </a:cubicBezTo>
                  <a:lnTo>
                    <a:pt x="6696303" y="547172"/>
                  </a:lnTo>
                  <a:lnTo>
                    <a:pt x="6723748" y="588657"/>
                  </a:lnTo>
                  <a:close/>
                  <a:moveTo>
                    <a:pt x="7026809" y="454834"/>
                  </a:moveTo>
                  <a:lnTo>
                    <a:pt x="7004552" y="461023"/>
                  </a:lnTo>
                  <a:lnTo>
                    <a:pt x="6972757" y="469889"/>
                  </a:lnTo>
                  <a:lnTo>
                    <a:pt x="6954851" y="474740"/>
                  </a:lnTo>
                  <a:cubicBezTo>
                    <a:pt x="6948827" y="476580"/>
                    <a:pt x="6942970" y="479256"/>
                    <a:pt x="6936945" y="481264"/>
                  </a:cubicBezTo>
                  <a:cubicBezTo>
                    <a:pt x="6913015" y="490631"/>
                    <a:pt x="6888750" y="498995"/>
                    <a:pt x="6871179" y="506690"/>
                  </a:cubicBezTo>
                  <a:lnTo>
                    <a:pt x="6842395" y="520575"/>
                  </a:lnTo>
                  <a:lnTo>
                    <a:pt x="6821477" y="477082"/>
                  </a:lnTo>
                  <a:lnTo>
                    <a:pt x="6851934" y="462528"/>
                  </a:lnTo>
                  <a:cubicBezTo>
                    <a:pt x="6870342" y="454332"/>
                    <a:pt x="6895946" y="445801"/>
                    <a:pt x="6921214" y="435764"/>
                  </a:cubicBezTo>
                  <a:cubicBezTo>
                    <a:pt x="6927574" y="433589"/>
                    <a:pt x="6933765" y="430745"/>
                    <a:pt x="6940124" y="428905"/>
                  </a:cubicBezTo>
                  <a:lnTo>
                    <a:pt x="6958867" y="423720"/>
                  </a:lnTo>
                  <a:lnTo>
                    <a:pt x="6992336" y="414519"/>
                  </a:lnTo>
                  <a:lnTo>
                    <a:pt x="7015932" y="407995"/>
                  </a:lnTo>
                  <a:cubicBezTo>
                    <a:pt x="7018861" y="406983"/>
                    <a:pt x="7021889" y="406256"/>
                    <a:pt x="7024968" y="405821"/>
                  </a:cubicBezTo>
                  <a:lnTo>
                    <a:pt x="7035678" y="452826"/>
                  </a:lnTo>
                  <a:cubicBezTo>
                    <a:pt x="7032666" y="453218"/>
                    <a:pt x="7029704" y="453890"/>
                    <a:pt x="7026809" y="454834"/>
                  </a:cubicBezTo>
                  <a:close/>
                  <a:moveTo>
                    <a:pt x="7276320" y="416694"/>
                  </a:moveTo>
                  <a:lnTo>
                    <a:pt x="7179093" y="429742"/>
                  </a:lnTo>
                  <a:lnTo>
                    <a:pt x="7172734" y="382067"/>
                  </a:lnTo>
                  <a:lnTo>
                    <a:pt x="7269794" y="369019"/>
                  </a:lnTo>
                  <a:lnTo>
                    <a:pt x="7374217" y="354968"/>
                  </a:lnTo>
                  <a:lnTo>
                    <a:pt x="7380744" y="402642"/>
                  </a:lnTo>
                  <a:close/>
                  <a:moveTo>
                    <a:pt x="7519807" y="383238"/>
                  </a:moveTo>
                  <a:lnTo>
                    <a:pt x="7513448" y="335396"/>
                  </a:lnTo>
                  <a:lnTo>
                    <a:pt x="7722127" y="307293"/>
                  </a:lnTo>
                  <a:lnTo>
                    <a:pt x="7728653" y="355135"/>
                  </a:lnTo>
                  <a:close/>
                  <a:moveTo>
                    <a:pt x="7971638" y="322348"/>
                  </a:moveTo>
                  <a:lnTo>
                    <a:pt x="7874411" y="335396"/>
                  </a:lnTo>
                  <a:lnTo>
                    <a:pt x="7868554" y="287554"/>
                  </a:lnTo>
                  <a:lnTo>
                    <a:pt x="7965614" y="274506"/>
                  </a:lnTo>
                  <a:lnTo>
                    <a:pt x="8070037" y="260622"/>
                  </a:lnTo>
                  <a:lnTo>
                    <a:pt x="8076563" y="308297"/>
                  </a:lnTo>
                  <a:close/>
                </a:path>
              </a:pathLst>
            </a:custGeom>
            <a:solidFill>
              <a:schemeClr val="bg2">
                <a:lumMod val="75000"/>
              </a:schemeClr>
            </a:solidFill>
            <a:ln w="16717"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65453D2C-EB67-5040-9B6C-76989B17C3F0}"/>
                </a:ext>
              </a:extLst>
            </p:cNvPr>
            <p:cNvSpPr/>
            <p:nvPr/>
          </p:nvSpPr>
          <p:spPr>
            <a:xfrm>
              <a:off x="4554382" y="1088019"/>
              <a:ext cx="7638621" cy="5769980"/>
            </a:xfrm>
            <a:custGeom>
              <a:avLst/>
              <a:gdLst>
                <a:gd name="connsiteX0" fmla="*/ 7457890 w 7638621"/>
                <a:gd name="connsiteY0" fmla="*/ 24423 h 5769980"/>
                <a:gd name="connsiteX1" fmla="*/ 6762070 w 7638621"/>
                <a:gd name="connsiteY1" fmla="*/ 117932 h 5769980"/>
                <a:gd name="connsiteX2" fmla="*/ 6653295 w 7638621"/>
                <a:gd name="connsiteY2" fmla="*/ 132486 h 5769980"/>
                <a:gd name="connsiteX3" fmla="*/ 6600582 w 7638621"/>
                <a:gd name="connsiteY3" fmla="*/ 139511 h 5769980"/>
                <a:gd name="connsiteX4" fmla="*/ 6558746 w 7638621"/>
                <a:gd name="connsiteY4" fmla="*/ 147373 h 5769980"/>
                <a:gd name="connsiteX5" fmla="*/ 6536824 w 7638621"/>
                <a:gd name="connsiteY5" fmla="*/ 151388 h 5769980"/>
                <a:gd name="connsiteX6" fmla="*/ 6514734 w 7638621"/>
                <a:gd name="connsiteY6" fmla="*/ 157745 h 5769980"/>
                <a:gd name="connsiteX7" fmla="*/ 6492310 w 7638621"/>
                <a:gd name="connsiteY7" fmla="*/ 163934 h 5769980"/>
                <a:gd name="connsiteX8" fmla="*/ 6480931 w 7638621"/>
                <a:gd name="connsiteY8" fmla="*/ 166945 h 5769980"/>
                <a:gd name="connsiteX9" fmla="*/ 6470053 w 7638621"/>
                <a:gd name="connsiteY9" fmla="*/ 171294 h 5769980"/>
                <a:gd name="connsiteX10" fmla="*/ 6316598 w 7638621"/>
                <a:gd name="connsiteY10" fmla="*/ 247741 h 5769980"/>
                <a:gd name="connsiteX11" fmla="*/ 6270912 w 7638621"/>
                <a:gd name="connsiteY11" fmla="*/ 281197 h 5769980"/>
                <a:gd name="connsiteX12" fmla="*/ 6254178 w 7638621"/>
                <a:gd name="connsiteY12" fmla="*/ 295416 h 5769980"/>
                <a:gd name="connsiteX13" fmla="*/ 6237443 w 7638621"/>
                <a:gd name="connsiteY13" fmla="*/ 309468 h 5769980"/>
                <a:gd name="connsiteX14" fmla="*/ 6228909 w 7638621"/>
                <a:gd name="connsiteY14" fmla="*/ 316828 h 5769980"/>
                <a:gd name="connsiteX15" fmla="*/ 6219705 w 7638621"/>
                <a:gd name="connsiteY15" fmla="*/ 326530 h 5769980"/>
                <a:gd name="connsiteX16" fmla="*/ 6198452 w 7638621"/>
                <a:gd name="connsiteY16" fmla="*/ 350117 h 5769980"/>
                <a:gd name="connsiteX17" fmla="*/ 6099384 w 7638621"/>
                <a:gd name="connsiteY17" fmla="*/ 490464 h 5769980"/>
                <a:gd name="connsiteX18" fmla="*/ 6079303 w 7638621"/>
                <a:gd name="connsiteY18" fmla="*/ 532619 h 5769980"/>
                <a:gd name="connsiteX19" fmla="*/ 6069764 w 7638621"/>
                <a:gd name="connsiteY19" fmla="*/ 553361 h 5769980"/>
                <a:gd name="connsiteX20" fmla="*/ 6062401 w 7638621"/>
                <a:gd name="connsiteY20" fmla="*/ 574439 h 5769980"/>
                <a:gd name="connsiteX21" fmla="*/ 6048679 w 7638621"/>
                <a:gd name="connsiteY21" fmla="*/ 614419 h 5769980"/>
                <a:gd name="connsiteX22" fmla="*/ 6039809 w 7638621"/>
                <a:gd name="connsiteY22" fmla="*/ 651220 h 5769980"/>
                <a:gd name="connsiteX23" fmla="*/ 6029434 w 7638621"/>
                <a:gd name="connsiteY23" fmla="*/ 706924 h 5769980"/>
                <a:gd name="connsiteX24" fmla="*/ 6025920 w 7638621"/>
                <a:gd name="connsiteY24" fmla="*/ 728169 h 5769980"/>
                <a:gd name="connsiteX25" fmla="*/ 6025920 w 7638621"/>
                <a:gd name="connsiteY25" fmla="*/ 733689 h 5769980"/>
                <a:gd name="connsiteX26" fmla="*/ 6025920 w 7638621"/>
                <a:gd name="connsiteY26" fmla="*/ 750417 h 5769980"/>
                <a:gd name="connsiteX27" fmla="*/ 6024414 w 7638621"/>
                <a:gd name="connsiteY27" fmla="*/ 775007 h 5769980"/>
                <a:gd name="connsiteX28" fmla="*/ 6023242 w 7638621"/>
                <a:gd name="connsiteY28" fmla="*/ 790229 h 5769980"/>
                <a:gd name="connsiteX29" fmla="*/ 6023242 w 7638621"/>
                <a:gd name="connsiteY29" fmla="*/ 812980 h 5769980"/>
                <a:gd name="connsiteX30" fmla="*/ 6019728 w 7638621"/>
                <a:gd name="connsiteY30" fmla="*/ 1054197 h 5769980"/>
                <a:gd name="connsiteX31" fmla="*/ 6017887 w 7638621"/>
                <a:gd name="connsiteY31" fmla="*/ 1183002 h 5769980"/>
                <a:gd name="connsiteX32" fmla="*/ 6016883 w 7638621"/>
                <a:gd name="connsiteY32" fmla="*/ 1242387 h 5769980"/>
                <a:gd name="connsiteX33" fmla="*/ 6016883 w 7638621"/>
                <a:gd name="connsiteY33" fmla="*/ 1257107 h 5769980"/>
                <a:gd name="connsiteX34" fmla="*/ 6016047 w 7638621"/>
                <a:gd name="connsiteY34" fmla="*/ 1273835 h 5769980"/>
                <a:gd name="connsiteX35" fmla="*/ 6014039 w 7638621"/>
                <a:gd name="connsiteY35" fmla="*/ 1307291 h 5769980"/>
                <a:gd name="connsiteX36" fmla="*/ 6010189 w 7638621"/>
                <a:gd name="connsiteY36" fmla="*/ 1364668 h 5769980"/>
                <a:gd name="connsiteX37" fmla="*/ 6003830 w 7638621"/>
                <a:gd name="connsiteY37" fmla="*/ 1408663 h 5769980"/>
                <a:gd name="connsiteX38" fmla="*/ 5997639 w 7638621"/>
                <a:gd name="connsiteY38" fmla="*/ 1446970 h 5769980"/>
                <a:gd name="connsiteX39" fmla="*/ 5991112 w 7638621"/>
                <a:gd name="connsiteY39" fmla="*/ 1485277 h 5769980"/>
                <a:gd name="connsiteX40" fmla="*/ 5965341 w 7638621"/>
                <a:gd name="connsiteY40" fmla="*/ 1584306 h 5769980"/>
                <a:gd name="connsiteX41" fmla="*/ 5955300 w 7638621"/>
                <a:gd name="connsiteY41" fmla="*/ 1615755 h 5769980"/>
                <a:gd name="connsiteX42" fmla="*/ 5943084 w 7638621"/>
                <a:gd name="connsiteY42" fmla="*/ 1649211 h 5769980"/>
                <a:gd name="connsiteX43" fmla="*/ 5930031 w 7638621"/>
                <a:gd name="connsiteY43" fmla="*/ 1684172 h 5769980"/>
                <a:gd name="connsiteX44" fmla="*/ 5915138 w 7638621"/>
                <a:gd name="connsiteY44" fmla="*/ 1720138 h 5769980"/>
                <a:gd name="connsiteX45" fmla="*/ 5879661 w 7638621"/>
                <a:gd name="connsiteY45" fmla="*/ 1793741 h 5769980"/>
                <a:gd name="connsiteX46" fmla="*/ 5859412 w 7638621"/>
                <a:gd name="connsiteY46" fmla="*/ 1830208 h 5769980"/>
                <a:gd name="connsiteX47" fmla="*/ 5837657 w 7638621"/>
                <a:gd name="connsiteY47" fmla="*/ 1866507 h 5769980"/>
                <a:gd name="connsiteX48" fmla="*/ 5813559 w 7638621"/>
                <a:gd name="connsiteY48" fmla="*/ 1901469 h 5769980"/>
                <a:gd name="connsiteX49" fmla="*/ 5788960 w 7638621"/>
                <a:gd name="connsiteY49" fmla="*/ 1934925 h 5769980"/>
                <a:gd name="connsiteX50" fmla="*/ 5739760 w 7638621"/>
                <a:gd name="connsiteY50" fmla="*/ 1999829 h 5769980"/>
                <a:gd name="connsiteX51" fmla="*/ 5640859 w 7638621"/>
                <a:gd name="connsiteY51" fmla="*/ 2104881 h 5769980"/>
                <a:gd name="connsiteX52" fmla="*/ 5598521 w 7638621"/>
                <a:gd name="connsiteY52" fmla="*/ 2144192 h 5769980"/>
                <a:gd name="connsiteX53" fmla="*/ 5564048 w 7638621"/>
                <a:gd name="connsiteY53" fmla="*/ 2172128 h 5769980"/>
                <a:gd name="connsiteX54" fmla="*/ 5533424 w 7638621"/>
                <a:gd name="connsiteY54" fmla="*/ 2195881 h 5769980"/>
                <a:gd name="connsiteX55" fmla="*/ 5502633 w 7638621"/>
                <a:gd name="connsiteY55" fmla="*/ 2219468 h 5769980"/>
                <a:gd name="connsiteX56" fmla="*/ 5416283 w 7638621"/>
                <a:gd name="connsiteY56" fmla="*/ 2274335 h 5769980"/>
                <a:gd name="connsiteX57" fmla="*/ 5130291 w 7638621"/>
                <a:gd name="connsiteY57" fmla="*/ 2393439 h 5769980"/>
                <a:gd name="connsiteX58" fmla="*/ 5089625 w 7638621"/>
                <a:gd name="connsiteY58" fmla="*/ 2404647 h 5769980"/>
                <a:gd name="connsiteX59" fmla="*/ 5048291 w 7638621"/>
                <a:gd name="connsiteY59" fmla="*/ 2412676 h 5769980"/>
                <a:gd name="connsiteX60" fmla="*/ 4967966 w 7638621"/>
                <a:gd name="connsiteY60" fmla="*/ 2426560 h 5769980"/>
                <a:gd name="connsiteX61" fmla="*/ 4929309 w 7638621"/>
                <a:gd name="connsiteY61" fmla="*/ 2430073 h 5769980"/>
                <a:gd name="connsiteX62" fmla="*/ 4892159 w 7638621"/>
                <a:gd name="connsiteY62" fmla="*/ 2433418 h 5769980"/>
                <a:gd name="connsiteX63" fmla="*/ 4857518 w 7638621"/>
                <a:gd name="connsiteY63" fmla="*/ 2436095 h 5769980"/>
                <a:gd name="connsiteX64" fmla="*/ 4831747 w 7638621"/>
                <a:gd name="connsiteY64" fmla="*/ 2437099 h 5769980"/>
                <a:gd name="connsiteX65" fmla="*/ 4722136 w 7638621"/>
                <a:gd name="connsiteY65" fmla="*/ 2441448 h 5769980"/>
                <a:gd name="connsiteX66" fmla="*/ 4020627 w 7638621"/>
                <a:gd name="connsiteY66" fmla="*/ 2468380 h 5769980"/>
                <a:gd name="connsiteX67" fmla="*/ 3990505 w 7638621"/>
                <a:gd name="connsiteY67" fmla="*/ 2469551 h 5769980"/>
                <a:gd name="connsiteX68" fmla="*/ 3933106 w 7638621"/>
                <a:gd name="connsiteY68" fmla="*/ 2474402 h 5769980"/>
                <a:gd name="connsiteX69" fmla="*/ 3767099 w 7638621"/>
                <a:gd name="connsiteY69" fmla="*/ 2517058 h 5769980"/>
                <a:gd name="connsiteX70" fmla="*/ 3724427 w 7638621"/>
                <a:gd name="connsiteY70" fmla="*/ 2536128 h 5769980"/>
                <a:gd name="connsiteX71" fmla="*/ 3703676 w 7638621"/>
                <a:gd name="connsiteY71" fmla="*/ 2545830 h 5769980"/>
                <a:gd name="connsiteX72" fmla="*/ 3684431 w 7638621"/>
                <a:gd name="connsiteY72" fmla="*/ 2557038 h 5769980"/>
                <a:gd name="connsiteX73" fmla="*/ 3647950 w 7638621"/>
                <a:gd name="connsiteY73" fmla="*/ 2578785 h 5769980"/>
                <a:gd name="connsiteX74" fmla="*/ 3617158 w 7638621"/>
                <a:gd name="connsiteY74" fmla="*/ 2600866 h 5769980"/>
                <a:gd name="connsiteX75" fmla="*/ 3603436 w 7638621"/>
                <a:gd name="connsiteY75" fmla="*/ 2610568 h 5769980"/>
                <a:gd name="connsiteX76" fmla="*/ 3591889 w 7638621"/>
                <a:gd name="connsiteY76" fmla="*/ 2620604 h 5769980"/>
                <a:gd name="connsiteX77" fmla="*/ 3572979 w 7638621"/>
                <a:gd name="connsiteY77" fmla="*/ 2637332 h 5769980"/>
                <a:gd name="connsiteX78" fmla="*/ 3560763 w 7638621"/>
                <a:gd name="connsiteY78" fmla="*/ 2647537 h 5769980"/>
                <a:gd name="connsiteX79" fmla="*/ 3556747 w 7638621"/>
                <a:gd name="connsiteY79" fmla="*/ 2651384 h 5769980"/>
                <a:gd name="connsiteX80" fmla="*/ 3541686 w 7638621"/>
                <a:gd name="connsiteY80" fmla="*/ 2666941 h 5769980"/>
                <a:gd name="connsiteX81" fmla="*/ 3503364 w 7638621"/>
                <a:gd name="connsiteY81" fmla="*/ 2708761 h 5769980"/>
                <a:gd name="connsiteX82" fmla="*/ 3410822 w 7638621"/>
                <a:gd name="connsiteY82" fmla="*/ 2853123 h 5769980"/>
                <a:gd name="connsiteX83" fmla="*/ 3392080 w 7638621"/>
                <a:gd name="connsiteY83" fmla="*/ 2895780 h 5769980"/>
                <a:gd name="connsiteX84" fmla="*/ 3377019 w 7638621"/>
                <a:gd name="connsiteY84" fmla="*/ 2938436 h 5769980"/>
                <a:gd name="connsiteX85" fmla="*/ 3366308 w 7638621"/>
                <a:gd name="connsiteY85" fmla="*/ 2979252 h 5769980"/>
                <a:gd name="connsiteX86" fmla="*/ 3358109 w 7638621"/>
                <a:gd name="connsiteY86" fmla="*/ 3016388 h 5769980"/>
                <a:gd name="connsiteX87" fmla="*/ 3353256 w 7638621"/>
                <a:gd name="connsiteY87" fmla="*/ 3048004 h 5769980"/>
                <a:gd name="connsiteX88" fmla="*/ 3350913 w 7638621"/>
                <a:gd name="connsiteY88" fmla="*/ 3061220 h 5769980"/>
                <a:gd name="connsiteX89" fmla="*/ 3349909 w 7638621"/>
                <a:gd name="connsiteY89" fmla="*/ 3068580 h 5769980"/>
                <a:gd name="connsiteX90" fmla="*/ 3349909 w 7638621"/>
                <a:gd name="connsiteY90" fmla="*/ 3076107 h 5769980"/>
                <a:gd name="connsiteX91" fmla="*/ 3346562 w 7638621"/>
                <a:gd name="connsiteY91" fmla="*/ 3106050 h 5769980"/>
                <a:gd name="connsiteX92" fmla="*/ 3307738 w 7638621"/>
                <a:gd name="connsiteY92" fmla="*/ 3455498 h 5769980"/>
                <a:gd name="connsiteX93" fmla="*/ 3233269 w 7638621"/>
                <a:gd name="connsiteY93" fmla="*/ 3755765 h 5769980"/>
                <a:gd name="connsiteX94" fmla="*/ 3192103 w 7638621"/>
                <a:gd name="connsiteY94" fmla="*/ 3849442 h 5769980"/>
                <a:gd name="connsiteX95" fmla="*/ 3174197 w 7638621"/>
                <a:gd name="connsiteY95" fmla="*/ 3883901 h 5769980"/>
                <a:gd name="connsiteX96" fmla="*/ 3155956 w 7638621"/>
                <a:gd name="connsiteY96" fmla="*/ 3917357 h 5769980"/>
                <a:gd name="connsiteX97" fmla="*/ 3101234 w 7638621"/>
                <a:gd name="connsiteY97" fmla="*/ 4003674 h 5769980"/>
                <a:gd name="connsiteX98" fmla="*/ 2893559 w 7638621"/>
                <a:gd name="connsiteY98" fmla="*/ 4232847 h 5769980"/>
                <a:gd name="connsiteX99" fmla="*/ 2759516 w 7638621"/>
                <a:gd name="connsiteY99" fmla="*/ 4331375 h 5769980"/>
                <a:gd name="connsiteX100" fmla="*/ 2693917 w 7638621"/>
                <a:gd name="connsiteY100" fmla="*/ 4370351 h 5769980"/>
                <a:gd name="connsiteX101" fmla="*/ 2633004 w 7638621"/>
                <a:gd name="connsiteY101" fmla="*/ 4401465 h 5769980"/>
                <a:gd name="connsiteX102" fmla="*/ 2539123 w 7638621"/>
                <a:gd name="connsiteY102" fmla="*/ 4441779 h 5769980"/>
                <a:gd name="connsiteX103" fmla="*/ 2512348 w 7638621"/>
                <a:gd name="connsiteY103" fmla="*/ 4452151 h 5769980"/>
                <a:gd name="connsiteX104" fmla="*/ 2502809 w 7638621"/>
                <a:gd name="connsiteY104" fmla="*/ 4455663 h 5769980"/>
                <a:gd name="connsiteX105" fmla="*/ 2465826 w 7638621"/>
                <a:gd name="connsiteY105" fmla="*/ 4467038 h 5769980"/>
                <a:gd name="connsiteX106" fmla="*/ 2366925 w 7638621"/>
                <a:gd name="connsiteY106" fmla="*/ 4492799 h 5769980"/>
                <a:gd name="connsiteX107" fmla="*/ 2334628 w 7638621"/>
                <a:gd name="connsiteY107" fmla="*/ 4499658 h 5769980"/>
                <a:gd name="connsiteX108" fmla="*/ 2317893 w 7638621"/>
                <a:gd name="connsiteY108" fmla="*/ 4503171 h 5769980"/>
                <a:gd name="connsiteX109" fmla="*/ 2303334 w 7638621"/>
                <a:gd name="connsiteY109" fmla="*/ 4505847 h 5769980"/>
                <a:gd name="connsiteX110" fmla="*/ 2244931 w 7638621"/>
                <a:gd name="connsiteY110" fmla="*/ 4515717 h 5769980"/>
                <a:gd name="connsiteX111" fmla="*/ 2117749 w 7638621"/>
                <a:gd name="connsiteY111" fmla="*/ 4537463 h 5769980"/>
                <a:gd name="connsiteX112" fmla="*/ 1771847 w 7638621"/>
                <a:gd name="connsiteY112" fmla="*/ 4596346 h 5769980"/>
                <a:gd name="connsiteX113" fmla="*/ 1079709 w 7638621"/>
                <a:gd name="connsiteY113" fmla="*/ 4714278 h 5769980"/>
                <a:gd name="connsiteX114" fmla="*/ 733640 w 7638621"/>
                <a:gd name="connsiteY114" fmla="*/ 4773160 h 5769980"/>
                <a:gd name="connsiteX115" fmla="*/ 669045 w 7638621"/>
                <a:gd name="connsiteY115" fmla="*/ 4784201 h 5769980"/>
                <a:gd name="connsiteX116" fmla="*/ 637584 w 7638621"/>
                <a:gd name="connsiteY116" fmla="*/ 4789554 h 5769980"/>
                <a:gd name="connsiteX117" fmla="*/ 615829 w 7638621"/>
                <a:gd name="connsiteY117" fmla="*/ 4794405 h 5769980"/>
                <a:gd name="connsiteX118" fmla="*/ 538181 w 7638621"/>
                <a:gd name="connsiteY118" fmla="*/ 4814646 h 5769980"/>
                <a:gd name="connsiteX119" fmla="*/ 485300 w 7638621"/>
                <a:gd name="connsiteY119" fmla="*/ 4835221 h 5769980"/>
                <a:gd name="connsiteX120" fmla="*/ 465721 w 7638621"/>
                <a:gd name="connsiteY120" fmla="*/ 4844254 h 5769980"/>
                <a:gd name="connsiteX121" fmla="*/ 446141 w 7638621"/>
                <a:gd name="connsiteY121" fmla="*/ 4853288 h 5769980"/>
                <a:gd name="connsiteX122" fmla="*/ 396942 w 7638621"/>
                <a:gd name="connsiteY122" fmla="*/ 4881558 h 5769980"/>
                <a:gd name="connsiteX123" fmla="*/ 264238 w 7638621"/>
                <a:gd name="connsiteY123" fmla="*/ 4990624 h 5769980"/>
                <a:gd name="connsiteX124" fmla="*/ 163831 w 7638621"/>
                <a:gd name="connsiteY124" fmla="*/ 5129634 h 5769980"/>
                <a:gd name="connsiteX125" fmla="*/ 139064 w 7638621"/>
                <a:gd name="connsiteY125" fmla="*/ 5180654 h 5769980"/>
                <a:gd name="connsiteX126" fmla="*/ 130194 w 7638621"/>
                <a:gd name="connsiteY126" fmla="*/ 5201229 h 5769980"/>
                <a:gd name="connsiteX127" fmla="*/ 127851 w 7638621"/>
                <a:gd name="connsiteY127" fmla="*/ 5206415 h 5769980"/>
                <a:gd name="connsiteX128" fmla="*/ 122329 w 7638621"/>
                <a:gd name="connsiteY128" fmla="*/ 5221303 h 5769980"/>
                <a:gd name="connsiteX129" fmla="*/ 114631 w 7638621"/>
                <a:gd name="connsiteY129" fmla="*/ 5244722 h 5769980"/>
                <a:gd name="connsiteX130" fmla="*/ 105427 w 7638621"/>
                <a:gd name="connsiteY130" fmla="*/ 5275501 h 5769980"/>
                <a:gd name="connsiteX131" fmla="*/ 96056 w 7638621"/>
                <a:gd name="connsiteY131" fmla="*/ 5312805 h 5769980"/>
                <a:gd name="connsiteX132" fmla="*/ 83840 w 7638621"/>
                <a:gd name="connsiteY132" fmla="*/ 5370851 h 5769980"/>
                <a:gd name="connsiteX133" fmla="*/ 57399 w 7638621"/>
                <a:gd name="connsiteY133" fmla="*/ 5496980 h 5769980"/>
                <a:gd name="connsiteX134" fmla="*/ 0 w 7638621"/>
                <a:gd name="connsiteY134" fmla="*/ 5769980 h 5769980"/>
                <a:gd name="connsiteX135" fmla="*/ 24600 w 7638621"/>
                <a:gd name="connsiteY135" fmla="*/ 5769980 h 5769980"/>
                <a:gd name="connsiteX136" fmla="*/ 80995 w 7638621"/>
                <a:gd name="connsiteY136" fmla="*/ 5502333 h 5769980"/>
                <a:gd name="connsiteX137" fmla="*/ 107435 w 7638621"/>
                <a:gd name="connsiteY137" fmla="*/ 5376371 h 5769980"/>
                <a:gd name="connsiteX138" fmla="*/ 119652 w 7638621"/>
                <a:gd name="connsiteY138" fmla="*/ 5318325 h 5769980"/>
                <a:gd name="connsiteX139" fmla="*/ 128856 w 7638621"/>
                <a:gd name="connsiteY139" fmla="*/ 5282193 h 5769980"/>
                <a:gd name="connsiteX140" fmla="*/ 137557 w 7638621"/>
                <a:gd name="connsiteY140" fmla="*/ 5252584 h 5769980"/>
                <a:gd name="connsiteX141" fmla="*/ 145088 w 7638621"/>
                <a:gd name="connsiteY141" fmla="*/ 5230001 h 5769980"/>
                <a:gd name="connsiteX142" fmla="*/ 150443 w 7638621"/>
                <a:gd name="connsiteY142" fmla="*/ 5215615 h 5769980"/>
                <a:gd name="connsiteX143" fmla="*/ 152451 w 7638621"/>
                <a:gd name="connsiteY143" fmla="*/ 5210764 h 5769980"/>
                <a:gd name="connsiteX144" fmla="*/ 160484 w 7638621"/>
                <a:gd name="connsiteY144" fmla="*/ 5191527 h 5769980"/>
                <a:gd name="connsiteX145" fmla="*/ 184414 w 7638621"/>
                <a:gd name="connsiteY145" fmla="*/ 5142514 h 5769980"/>
                <a:gd name="connsiteX146" fmla="*/ 281474 w 7638621"/>
                <a:gd name="connsiteY146" fmla="*/ 5008690 h 5769980"/>
                <a:gd name="connsiteX147" fmla="*/ 409493 w 7638621"/>
                <a:gd name="connsiteY147" fmla="*/ 4903472 h 5769980"/>
                <a:gd name="connsiteX148" fmla="*/ 456851 w 7638621"/>
                <a:gd name="connsiteY148" fmla="*/ 4876205 h 5769980"/>
                <a:gd name="connsiteX149" fmla="*/ 475259 w 7638621"/>
                <a:gd name="connsiteY149" fmla="*/ 4866670 h 5769980"/>
                <a:gd name="connsiteX150" fmla="*/ 494002 w 7638621"/>
                <a:gd name="connsiteY150" fmla="*/ 4857804 h 5769980"/>
                <a:gd name="connsiteX151" fmla="*/ 544205 w 7638621"/>
                <a:gd name="connsiteY151" fmla="*/ 4838065 h 5769980"/>
                <a:gd name="connsiteX152" fmla="*/ 619176 w 7638621"/>
                <a:gd name="connsiteY152" fmla="*/ 4818493 h 5769980"/>
                <a:gd name="connsiteX153" fmla="*/ 640261 w 7638621"/>
                <a:gd name="connsiteY153" fmla="*/ 4813809 h 5769980"/>
                <a:gd name="connsiteX154" fmla="*/ 671555 w 7638621"/>
                <a:gd name="connsiteY154" fmla="*/ 4808456 h 5769980"/>
                <a:gd name="connsiteX155" fmla="*/ 736150 w 7638621"/>
                <a:gd name="connsiteY155" fmla="*/ 4797583 h 5769980"/>
                <a:gd name="connsiteX156" fmla="*/ 1082219 w 7638621"/>
                <a:gd name="connsiteY156" fmla="*/ 4738533 h 5769980"/>
                <a:gd name="connsiteX157" fmla="*/ 1774357 w 7638621"/>
                <a:gd name="connsiteY157" fmla="*/ 4620601 h 5769980"/>
                <a:gd name="connsiteX158" fmla="*/ 2120426 w 7638621"/>
                <a:gd name="connsiteY158" fmla="*/ 4561719 h 5769980"/>
                <a:gd name="connsiteX159" fmla="*/ 2247441 w 7638621"/>
                <a:gd name="connsiteY159" fmla="*/ 4539972 h 5769980"/>
                <a:gd name="connsiteX160" fmla="*/ 2305844 w 7638621"/>
                <a:gd name="connsiteY160" fmla="*/ 4530103 h 5769980"/>
                <a:gd name="connsiteX161" fmla="*/ 2320571 w 7638621"/>
                <a:gd name="connsiteY161" fmla="*/ 4527426 h 5769980"/>
                <a:gd name="connsiteX162" fmla="*/ 2337305 w 7638621"/>
                <a:gd name="connsiteY162" fmla="*/ 4523914 h 5769980"/>
                <a:gd name="connsiteX163" fmla="*/ 2370774 w 7638621"/>
                <a:gd name="connsiteY163" fmla="*/ 4516888 h 5769980"/>
                <a:gd name="connsiteX164" fmla="*/ 2471181 w 7638621"/>
                <a:gd name="connsiteY164" fmla="*/ 4490625 h 5769980"/>
                <a:gd name="connsiteX165" fmla="*/ 2509001 w 7638621"/>
                <a:gd name="connsiteY165" fmla="*/ 4478915 h 5769980"/>
                <a:gd name="connsiteX166" fmla="*/ 2518707 w 7638621"/>
                <a:gd name="connsiteY166" fmla="*/ 4475402 h 5769980"/>
                <a:gd name="connsiteX167" fmla="*/ 2545984 w 7638621"/>
                <a:gd name="connsiteY167" fmla="*/ 4464864 h 5769980"/>
                <a:gd name="connsiteX168" fmla="*/ 2641873 w 7638621"/>
                <a:gd name="connsiteY168" fmla="*/ 4423713 h 5769980"/>
                <a:gd name="connsiteX169" fmla="*/ 2703958 w 7638621"/>
                <a:gd name="connsiteY169" fmla="*/ 4391930 h 5769980"/>
                <a:gd name="connsiteX170" fmla="*/ 2770896 w 7638621"/>
                <a:gd name="connsiteY170" fmla="*/ 4352285 h 5769980"/>
                <a:gd name="connsiteX171" fmla="*/ 2906278 w 7638621"/>
                <a:gd name="connsiteY171" fmla="*/ 4251917 h 5769980"/>
                <a:gd name="connsiteX172" fmla="*/ 3118136 w 7638621"/>
                <a:gd name="connsiteY172" fmla="*/ 4017725 h 5769980"/>
                <a:gd name="connsiteX173" fmla="*/ 3174029 w 7638621"/>
                <a:gd name="connsiteY173" fmla="*/ 3929736 h 5769980"/>
                <a:gd name="connsiteX174" fmla="*/ 3192605 w 7638621"/>
                <a:gd name="connsiteY174" fmla="*/ 3894774 h 5769980"/>
                <a:gd name="connsiteX175" fmla="*/ 3210845 w 7638621"/>
                <a:gd name="connsiteY175" fmla="*/ 3859645 h 5769980"/>
                <a:gd name="connsiteX176" fmla="*/ 3252849 w 7638621"/>
                <a:gd name="connsiteY176" fmla="*/ 3764129 h 5769980"/>
                <a:gd name="connsiteX177" fmla="*/ 3328823 w 7638621"/>
                <a:gd name="connsiteY177" fmla="*/ 3457840 h 5769980"/>
                <a:gd name="connsiteX178" fmla="*/ 3367815 w 7638621"/>
                <a:gd name="connsiteY178" fmla="*/ 3108392 h 5769980"/>
                <a:gd name="connsiteX179" fmla="*/ 3371162 w 7638621"/>
                <a:gd name="connsiteY179" fmla="*/ 3078449 h 5769980"/>
                <a:gd name="connsiteX180" fmla="*/ 3371162 w 7638621"/>
                <a:gd name="connsiteY180" fmla="*/ 3070922 h 5769980"/>
                <a:gd name="connsiteX181" fmla="*/ 3371998 w 7638621"/>
                <a:gd name="connsiteY181" fmla="*/ 3063729 h 5769980"/>
                <a:gd name="connsiteX182" fmla="*/ 3374174 w 7638621"/>
                <a:gd name="connsiteY182" fmla="*/ 3051015 h 5769980"/>
                <a:gd name="connsiteX183" fmla="*/ 3379027 w 7638621"/>
                <a:gd name="connsiteY183" fmla="*/ 3020403 h 5769980"/>
                <a:gd name="connsiteX184" fmla="*/ 3386892 w 7638621"/>
                <a:gd name="connsiteY184" fmla="*/ 2984605 h 5769980"/>
                <a:gd name="connsiteX185" fmla="*/ 3397267 w 7638621"/>
                <a:gd name="connsiteY185" fmla="*/ 2945295 h 5769980"/>
                <a:gd name="connsiteX186" fmla="*/ 3411659 w 7638621"/>
                <a:gd name="connsiteY186" fmla="*/ 2904144 h 5769980"/>
                <a:gd name="connsiteX187" fmla="*/ 3429732 w 7638621"/>
                <a:gd name="connsiteY187" fmla="*/ 2862993 h 5769980"/>
                <a:gd name="connsiteX188" fmla="*/ 3519094 w 7638621"/>
                <a:gd name="connsiteY188" fmla="*/ 2723983 h 5769980"/>
                <a:gd name="connsiteX189" fmla="*/ 3556078 w 7638621"/>
                <a:gd name="connsiteY189" fmla="*/ 2683502 h 5769980"/>
                <a:gd name="connsiteX190" fmla="*/ 3570469 w 7638621"/>
                <a:gd name="connsiteY190" fmla="*/ 2668614 h 5769980"/>
                <a:gd name="connsiteX191" fmla="*/ 3574318 w 7638621"/>
                <a:gd name="connsiteY191" fmla="*/ 2664766 h 5769980"/>
                <a:gd name="connsiteX192" fmla="*/ 3586200 w 7638621"/>
                <a:gd name="connsiteY192" fmla="*/ 2655064 h 5769980"/>
                <a:gd name="connsiteX193" fmla="*/ 3604273 w 7638621"/>
                <a:gd name="connsiteY193" fmla="*/ 2639507 h 5769980"/>
                <a:gd name="connsiteX194" fmla="*/ 3615318 w 7638621"/>
                <a:gd name="connsiteY194" fmla="*/ 2629805 h 5769980"/>
                <a:gd name="connsiteX195" fmla="*/ 3628705 w 7638621"/>
                <a:gd name="connsiteY195" fmla="*/ 2620604 h 5769980"/>
                <a:gd name="connsiteX196" fmla="*/ 3658493 w 7638621"/>
                <a:gd name="connsiteY196" fmla="*/ 2599193 h 5769980"/>
                <a:gd name="connsiteX197" fmla="*/ 3693468 w 7638621"/>
                <a:gd name="connsiteY197" fmla="*/ 2578450 h 5769980"/>
                <a:gd name="connsiteX198" fmla="*/ 3712043 w 7638621"/>
                <a:gd name="connsiteY198" fmla="*/ 2567410 h 5769980"/>
                <a:gd name="connsiteX199" fmla="*/ 3732124 w 7638621"/>
                <a:gd name="connsiteY199" fmla="*/ 2558209 h 5769980"/>
                <a:gd name="connsiteX200" fmla="*/ 3773124 w 7638621"/>
                <a:gd name="connsiteY200" fmla="*/ 2539808 h 5769980"/>
                <a:gd name="connsiteX201" fmla="*/ 3933273 w 7638621"/>
                <a:gd name="connsiteY201" fmla="*/ 2498658 h 5769980"/>
                <a:gd name="connsiteX202" fmla="*/ 3988497 w 7638621"/>
                <a:gd name="connsiteY202" fmla="*/ 2493974 h 5769980"/>
                <a:gd name="connsiteX203" fmla="*/ 4018786 w 7638621"/>
                <a:gd name="connsiteY203" fmla="*/ 2492803 h 5769980"/>
                <a:gd name="connsiteX204" fmla="*/ 4720296 w 7638621"/>
                <a:gd name="connsiteY204" fmla="*/ 2465871 h 5769980"/>
                <a:gd name="connsiteX205" fmla="*/ 4829906 w 7638621"/>
                <a:gd name="connsiteY205" fmla="*/ 2461522 h 5769980"/>
                <a:gd name="connsiteX206" fmla="*/ 4855510 w 7638621"/>
                <a:gd name="connsiteY206" fmla="*/ 2460518 h 5769980"/>
                <a:gd name="connsiteX207" fmla="*/ 4893163 w 7638621"/>
                <a:gd name="connsiteY207" fmla="*/ 2457841 h 5769980"/>
                <a:gd name="connsiteX208" fmla="*/ 4970476 w 7638621"/>
                <a:gd name="connsiteY208" fmla="*/ 2450816 h 5769980"/>
                <a:gd name="connsiteX209" fmla="*/ 5052475 w 7638621"/>
                <a:gd name="connsiteY209" fmla="*/ 2436597 h 5769980"/>
                <a:gd name="connsiteX210" fmla="*/ 5094479 w 7638621"/>
                <a:gd name="connsiteY210" fmla="*/ 2428567 h 5769980"/>
                <a:gd name="connsiteX211" fmla="*/ 5135980 w 7638621"/>
                <a:gd name="connsiteY211" fmla="*/ 2417025 h 5769980"/>
                <a:gd name="connsiteX212" fmla="*/ 5218314 w 7638621"/>
                <a:gd name="connsiteY212" fmla="*/ 2391933 h 5769980"/>
                <a:gd name="connsiteX213" fmla="*/ 5295794 w 7638621"/>
                <a:gd name="connsiteY213" fmla="*/ 2361488 h 5769980"/>
                <a:gd name="connsiteX214" fmla="*/ 5366079 w 7638621"/>
                <a:gd name="connsiteY214" fmla="*/ 2328032 h 5769980"/>
                <a:gd name="connsiteX215" fmla="*/ 5427662 w 7638621"/>
                <a:gd name="connsiteY215" fmla="*/ 2294576 h 5769980"/>
                <a:gd name="connsiteX216" fmla="*/ 5515686 w 7638621"/>
                <a:gd name="connsiteY216" fmla="*/ 2238705 h 5769980"/>
                <a:gd name="connsiteX217" fmla="*/ 5547314 w 7638621"/>
                <a:gd name="connsiteY217" fmla="*/ 2214784 h 5769980"/>
                <a:gd name="connsiteX218" fmla="*/ 5578440 w 7638621"/>
                <a:gd name="connsiteY218" fmla="*/ 2190528 h 5769980"/>
                <a:gd name="connsiteX219" fmla="*/ 5613750 w 7638621"/>
                <a:gd name="connsiteY219" fmla="*/ 2161923 h 5769980"/>
                <a:gd name="connsiteX220" fmla="*/ 5656925 w 7638621"/>
                <a:gd name="connsiteY220" fmla="*/ 2121944 h 5769980"/>
                <a:gd name="connsiteX221" fmla="*/ 5757332 w 7638621"/>
                <a:gd name="connsiteY221" fmla="*/ 2014717 h 5769980"/>
                <a:gd name="connsiteX222" fmla="*/ 5807535 w 7638621"/>
                <a:gd name="connsiteY222" fmla="*/ 1947805 h 5769980"/>
                <a:gd name="connsiteX223" fmla="*/ 5832637 w 7638621"/>
                <a:gd name="connsiteY223" fmla="*/ 1913346 h 5769980"/>
                <a:gd name="connsiteX224" fmla="*/ 5855228 w 7638621"/>
                <a:gd name="connsiteY224" fmla="*/ 1876544 h 5769980"/>
                <a:gd name="connsiteX225" fmla="*/ 5877318 w 7638621"/>
                <a:gd name="connsiteY225" fmla="*/ 1839575 h 5769980"/>
                <a:gd name="connsiteX226" fmla="*/ 5898068 w 7638621"/>
                <a:gd name="connsiteY226" fmla="*/ 1802105 h 5769980"/>
                <a:gd name="connsiteX227" fmla="*/ 5934215 w 7638621"/>
                <a:gd name="connsiteY227" fmla="*/ 1727164 h 5769980"/>
                <a:gd name="connsiteX228" fmla="*/ 5949443 w 7638621"/>
                <a:gd name="connsiteY228" fmla="*/ 1690529 h 5769980"/>
                <a:gd name="connsiteX229" fmla="*/ 5962831 w 7638621"/>
                <a:gd name="connsiteY229" fmla="*/ 1654731 h 5769980"/>
                <a:gd name="connsiteX230" fmla="*/ 5975047 w 7638621"/>
                <a:gd name="connsiteY230" fmla="*/ 1621275 h 5769980"/>
                <a:gd name="connsiteX231" fmla="*/ 5985422 w 7638621"/>
                <a:gd name="connsiteY231" fmla="*/ 1589158 h 5769980"/>
                <a:gd name="connsiteX232" fmla="*/ 6011696 w 7638621"/>
                <a:gd name="connsiteY232" fmla="*/ 1488790 h 5769980"/>
                <a:gd name="connsiteX233" fmla="*/ 6018389 w 7638621"/>
                <a:gd name="connsiteY233" fmla="*/ 1449814 h 5769980"/>
                <a:gd name="connsiteX234" fmla="*/ 6024748 w 7638621"/>
                <a:gd name="connsiteY234" fmla="*/ 1410670 h 5769980"/>
                <a:gd name="connsiteX235" fmla="*/ 6031108 w 7638621"/>
                <a:gd name="connsiteY235" fmla="*/ 1365672 h 5769980"/>
                <a:gd name="connsiteX236" fmla="*/ 6035124 w 7638621"/>
                <a:gd name="connsiteY236" fmla="*/ 1307124 h 5769980"/>
                <a:gd name="connsiteX237" fmla="*/ 6037132 w 7638621"/>
                <a:gd name="connsiteY237" fmla="*/ 1273668 h 5769980"/>
                <a:gd name="connsiteX238" fmla="*/ 6037969 w 7638621"/>
                <a:gd name="connsiteY238" fmla="*/ 1255936 h 5769980"/>
                <a:gd name="connsiteX239" fmla="*/ 6037969 w 7638621"/>
                <a:gd name="connsiteY239" fmla="*/ 1241216 h 5769980"/>
                <a:gd name="connsiteX240" fmla="*/ 6037969 w 7638621"/>
                <a:gd name="connsiteY240" fmla="*/ 1181999 h 5769980"/>
                <a:gd name="connsiteX241" fmla="*/ 6039809 w 7638621"/>
                <a:gd name="connsiteY241" fmla="*/ 1053026 h 5769980"/>
                <a:gd name="connsiteX242" fmla="*/ 6043324 w 7638621"/>
                <a:gd name="connsiteY242" fmla="*/ 811809 h 5769980"/>
                <a:gd name="connsiteX243" fmla="*/ 6043324 w 7638621"/>
                <a:gd name="connsiteY243" fmla="*/ 789226 h 5769980"/>
                <a:gd name="connsiteX244" fmla="*/ 6044495 w 7638621"/>
                <a:gd name="connsiteY244" fmla="*/ 774505 h 5769980"/>
                <a:gd name="connsiteX245" fmla="*/ 6045834 w 7638621"/>
                <a:gd name="connsiteY245" fmla="*/ 750751 h 5769980"/>
                <a:gd name="connsiteX246" fmla="*/ 6046671 w 7638621"/>
                <a:gd name="connsiteY246" fmla="*/ 735362 h 5769980"/>
                <a:gd name="connsiteX247" fmla="*/ 6046671 w 7638621"/>
                <a:gd name="connsiteY247" fmla="*/ 729841 h 5769980"/>
                <a:gd name="connsiteX248" fmla="*/ 6050018 w 7638621"/>
                <a:gd name="connsiteY248" fmla="*/ 709433 h 5769980"/>
                <a:gd name="connsiteX249" fmla="*/ 6059891 w 7638621"/>
                <a:gd name="connsiteY249" fmla="*/ 655737 h 5769980"/>
                <a:gd name="connsiteX250" fmla="*/ 6068426 w 7638621"/>
                <a:gd name="connsiteY250" fmla="*/ 620273 h 5769980"/>
                <a:gd name="connsiteX251" fmla="*/ 6081646 w 7638621"/>
                <a:gd name="connsiteY251" fmla="*/ 581799 h 5769980"/>
                <a:gd name="connsiteX252" fmla="*/ 6088842 w 7638621"/>
                <a:gd name="connsiteY252" fmla="*/ 561558 h 5769980"/>
                <a:gd name="connsiteX253" fmla="*/ 6098045 w 7638621"/>
                <a:gd name="connsiteY253" fmla="*/ 541485 h 5769980"/>
                <a:gd name="connsiteX254" fmla="*/ 6117458 w 7638621"/>
                <a:gd name="connsiteY254" fmla="*/ 501003 h 5769980"/>
                <a:gd name="connsiteX255" fmla="*/ 6215187 w 7638621"/>
                <a:gd name="connsiteY255" fmla="*/ 366844 h 5769980"/>
                <a:gd name="connsiteX256" fmla="*/ 6236774 w 7638621"/>
                <a:gd name="connsiteY256" fmla="*/ 344596 h 5769980"/>
                <a:gd name="connsiteX257" fmla="*/ 6245644 w 7638621"/>
                <a:gd name="connsiteY257" fmla="*/ 335229 h 5769980"/>
                <a:gd name="connsiteX258" fmla="*/ 6254011 w 7638621"/>
                <a:gd name="connsiteY258" fmla="*/ 328036 h 5769980"/>
                <a:gd name="connsiteX259" fmla="*/ 6269741 w 7638621"/>
                <a:gd name="connsiteY259" fmla="*/ 314486 h 5769980"/>
                <a:gd name="connsiteX260" fmla="*/ 6285304 w 7638621"/>
                <a:gd name="connsiteY260" fmla="*/ 300769 h 5769980"/>
                <a:gd name="connsiteX261" fmla="*/ 6329316 w 7638621"/>
                <a:gd name="connsiteY261" fmla="*/ 268317 h 5769980"/>
                <a:gd name="connsiteX262" fmla="*/ 6477249 w 7638621"/>
                <a:gd name="connsiteY262" fmla="*/ 194714 h 5769980"/>
                <a:gd name="connsiteX263" fmla="*/ 6487792 w 7638621"/>
                <a:gd name="connsiteY263" fmla="*/ 190532 h 5769980"/>
                <a:gd name="connsiteX264" fmla="*/ 6498669 w 7638621"/>
                <a:gd name="connsiteY264" fmla="*/ 187688 h 5769980"/>
                <a:gd name="connsiteX265" fmla="*/ 6520424 w 7638621"/>
                <a:gd name="connsiteY265" fmla="*/ 181666 h 5769980"/>
                <a:gd name="connsiteX266" fmla="*/ 6541509 w 7638621"/>
                <a:gd name="connsiteY266" fmla="*/ 175644 h 5769980"/>
                <a:gd name="connsiteX267" fmla="*/ 6562762 w 7638621"/>
                <a:gd name="connsiteY267" fmla="*/ 171629 h 5769980"/>
                <a:gd name="connsiteX268" fmla="*/ 6603260 w 7638621"/>
                <a:gd name="connsiteY268" fmla="*/ 164101 h 5769980"/>
                <a:gd name="connsiteX269" fmla="*/ 6655806 w 7638621"/>
                <a:gd name="connsiteY269" fmla="*/ 157076 h 5769980"/>
                <a:gd name="connsiteX270" fmla="*/ 6764580 w 7638621"/>
                <a:gd name="connsiteY270" fmla="*/ 142522 h 5769980"/>
                <a:gd name="connsiteX271" fmla="*/ 7461069 w 7638621"/>
                <a:gd name="connsiteY271" fmla="*/ 49013 h 5769980"/>
                <a:gd name="connsiteX272" fmla="*/ 7638622 w 7638621"/>
                <a:gd name="connsiteY272" fmla="*/ 25259 h 5769980"/>
                <a:gd name="connsiteX273" fmla="*/ 7638622 w 7638621"/>
                <a:gd name="connsiteY273" fmla="*/ 0 h 5769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Lst>
              <a:rect l="l" t="t" r="r" b="b"/>
              <a:pathLst>
                <a:path w="7638621" h="5769980">
                  <a:moveTo>
                    <a:pt x="7457890" y="24423"/>
                  </a:moveTo>
                  <a:lnTo>
                    <a:pt x="6762070" y="117932"/>
                  </a:lnTo>
                  <a:lnTo>
                    <a:pt x="6653295" y="132486"/>
                  </a:lnTo>
                  <a:lnTo>
                    <a:pt x="6600582" y="139511"/>
                  </a:lnTo>
                  <a:lnTo>
                    <a:pt x="6558746" y="147373"/>
                  </a:lnTo>
                  <a:cubicBezTo>
                    <a:pt x="6551550" y="148879"/>
                    <a:pt x="6544019" y="149548"/>
                    <a:pt x="6536824" y="151388"/>
                  </a:cubicBezTo>
                  <a:lnTo>
                    <a:pt x="6514734" y="157745"/>
                  </a:lnTo>
                  <a:lnTo>
                    <a:pt x="6492310" y="163934"/>
                  </a:lnTo>
                  <a:lnTo>
                    <a:pt x="6480931" y="166945"/>
                  </a:lnTo>
                  <a:lnTo>
                    <a:pt x="6470053" y="171294"/>
                  </a:lnTo>
                  <a:cubicBezTo>
                    <a:pt x="6415850" y="190123"/>
                    <a:pt x="6364274" y="215814"/>
                    <a:pt x="6316598" y="247741"/>
                  </a:cubicBezTo>
                  <a:cubicBezTo>
                    <a:pt x="6297855" y="261960"/>
                    <a:pt x="6281455" y="272499"/>
                    <a:pt x="6270912" y="281197"/>
                  </a:cubicBezTo>
                  <a:lnTo>
                    <a:pt x="6254178" y="295416"/>
                  </a:lnTo>
                  <a:lnTo>
                    <a:pt x="6237443" y="309468"/>
                  </a:lnTo>
                  <a:cubicBezTo>
                    <a:pt x="6234933" y="311642"/>
                    <a:pt x="6231921" y="313984"/>
                    <a:pt x="6228909" y="316828"/>
                  </a:cubicBezTo>
                  <a:lnTo>
                    <a:pt x="6219705" y="326530"/>
                  </a:lnTo>
                  <a:lnTo>
                    <a:pt x="6198452" y="350117"/>
                  </a:lnTo>
                  <a:cubicBezTo>
                    <a:pt x="6159478" y="392402"/>
                    <a:pt x="6126176" y="439581"/>
                    <a:pt x="6099384" y="490464"/>
                  </a:cubicBezTo>
                  <a:cubicBezTo>
                    <a:pt x="6091753" y="504049"/>
                    <a:pt x="6085043" y="518132"/>
                    <a:pt x="6079303" y="532619"/>
                  </a:cubicBezTo>
                  <a:lnTo>
                    <a:pt x="6069764" y="553361"/>
                  </a:lnTo>
                  <a:cubicBezTo>
                    <a:pt x="6066585" y="560220"/>
                    <a:pt x="6064911" y="567580"/>
                    <a:pt x="6062401" y="574439"/>
                  </a:cubicBezTo>
                  <a:cubicBezTo>
                    <a:pt x="6057548" y="588323"/>
                    <a:pt x="6053030" y="601705"/>
                    <a:pt x="6048679" y="614419"/>
                  </a:cubicBezTo>
                  <a:cubicBezTo>
                    <a:pt x="6044328" y="627132"/>
                    <a:pt x="6042487" y="639845"/>
                    <a:pt x="6039809" y="651220"/>
                  </a:cubicBezTo>
                  <a:cubicBezTo>
                    <a:pt x="6035040" y="669521"/>
                    <a:pt x="6031576" y="688135"/>
                    <a:pt x="6029434" y="706924"/>
                  </a:cubicBezTo>
                  <a:cubicBezTo>
                    <a:pt x="6027258" y="720474"/>
                    <a:pt x="6025920" y="728169"/>
                    <a:pt x="6025920" y="728169"/>
                  </a:cubicBezTo>
                  <a:cubicBezTo>
                    <a:pt x="6025803" y="730007"/>
                    <a:pt x="6025803" y="731851"/>
                    <a:pt x="6025920" y="733689"/>
                  </a:cubicBezTo>
                  <a:cubicBezTo>
                    <a:pt x="6025920" y="737369"/>
                    <a:pt x="6025920" y="742722"/>
                    <a:pt x="6025920" y="750417"/>
                  </a:cubicBezTo>
                  <a:cubicBezTo>
                    <a:pt x="6025920" y="758112"/>
                    <a:pt x="6024916" y="765472"/>
                    <a:pt x="6024414" y="775007"/>
                  </a:cubicBezTo>
                  <a:lnTo>
                    <a:pt x="6023242" y="790229"/>
                  </a:lnTo>
                  <a:cubicBezTo>
                    <a:pt x="6023242" y="796084"/>
                    <a:pt x="6023242" y="805117"/>
                    <a:pt x="6023242" y="812980"/>
                  </a:cubicBezTo>
                  <a:cubicBezTo>
                    <a:pt x="6022238" y="878888"/>
                    <a:pt x="6021067" y="966542"/>
                    <a:pt x="6019728" y="1054197"/>
                  </a:cubicBezTo>
                  <a:cubicBezTo>
                    <a:pt x="6019728" y="1098024"/>
                    <a:pt x="6018389" y="1142019"/>
                    <a:pt x="6017887" y="1183002"/>
                  </a:cubicBezTo>
                  <a:lnTo>
                    <a:pt x="6016883" y="1242387"/>
                  </a:lnTo>
                  <a:cubicBezTo>
                    <a:pt x="6016883" y="1247405"/>
                    <a:pt x="6016883" y="1250918"/>
                    <a:pt x="6016883" y="1257107"/>
                  </a:cubicBezTo>
                  <a:cubicBezTo>
                    <a:pt x="6016883" y="1263297"/>
                    <a:pt x="6016883" y="1268650"/>
                    <a:pt x="6016047" y="1273835"/>
                  </a:cubicBezTo>
                  <a:cubicBezTo>
                    <a:pt x="6016047" y="1285210"/>
                    <a:pt x="6014708" y="1296251"/>
                    <a:pt x="6014039" y="1307291"/>
                  </a:cubicBezTo>
                  <a:cubicBezTo>
                    <a:pt x="6012533" y="1328201"/>
                    <a:pt x="6011361" y="1347606"/>
                    <a:pt x="6010189" y="1364668"/>
                  </a:cubicBezTo>
                  <a:cubicBezTo>
                    <a:pt x="6009018" y="1381731"/>
                    <a:pt x="6005504" y="1396451"/>
                    <a:pt x="6003830" y="1408663"/>
                  </a:cubicBezTo>
                  <a:cubicBezTo>
                    <a:pt x="5999982" y="1433086"/>
                    <a:pt x="5997639" y="1446970"/>
                    <a:pt x="5997639" y="1446970"/>
                  </a:cubicBezTo>
                  <a:lnTo>
                    <a:pt x="5991112" y="1485277"/>
                  </a:lnTo>
                  <a:cubicBezTo>
                    <a:pt x="5985422" y="1509198"/>
                    <a:pt x="5976386" y="1543490"/>
                    <a:pt x="5965341" y="1584306"/>
                  </a:cubicBezTo>
                  <a:cubicBezTo>
                    <a:pt x="5962630" y="1594979"/>
                    <a:pt x="5959283" y="1605484"/>
                    <a:pt x="5955300" y="1615755"/>
                  </a:cubicBezTo>
                  <a:cubicBezTo>
                    <a:pt x="5951284" y="1626461"/>
                    <a:pt x="5947268" y="1637502"/>
                    <a:pt x="5943084" y="1649211"/>
                  </a:cubicBezTo>
                  <a:cubicBezTo>
                    <a:pt x="5938900" y="1660921"/>
                    <a:pt x="5934550" y="1672296"/>
                    <a:pt x="5930031" y="1684172"/>
                  </a:cubicBezTo>
                  <a:cubicBezTo>
                    <a:pt x="5925814" y="1696451"/>
                    <a:pt x="5920844" y="1708461"/>
                    <a:pt x="5915138" y="1720138"/>
                  </a:cubicBezTo>
                  <a:cubicBezTo>
                    <a:pt x="5903591" y="1743891"/>
                    <a:pt x="5891710" y="1768649"/>
                    <a:pt x="5879661" y="1793741"/>
                  </a:cubicBezTo>
                  <a:cubicBezTo>
                    <a:pt x="5873536" y="1806236"/>
                    <a:pt x="5866775" y="1818398"/>
                    <a:pt x="5859412" y="1830208"/>
                  </a:cubicBezTo>
                  <a:lnTo>
                    <a:pt x="5837657" y="1866507"/>
                  </a:lnTo>
                  <a:lnTo>
                    <a:pt x="5813559" y="1901469"/>
                  </a:lnTo>
                  <a:lnTo>
                    <a:pt x="5788960" y="1934925"/>
                  </a:lnTo>
                  <a:cubicBezTo>
                    <a:pt x="5772225" y="1957173"/>
                    <a:pt x="5756829" y="1979756"/>
                    <a:pt x="5739760" y="1999829"/>
                  </a:cubicBezTo>
                  <a:cubicBezTo>
                    <a:pt x="5708902" y="2036781"/>
                    <a:pt x="5675885" y="2071860"/>
                    <a:pt x="5640859" y="2104881"/>
                  </a:cubicBezTo>
                  <a:lnTo>
                    <a:pt x="5598521" y="2144192"/>
                  </a:lnTo>
                  <a:cubicBezTo>
                    <a:pt x="5585970" y="2155901"/>
                    <a:pt x="5573587" y="2164433"/>
                    <a:pt x="5564048" y="2172128"/>
                  </a:cubicBezTo>
                  <a:lnTo>
                    <a:pt x="5533424" y="2195881"/>
                  </a:lnTo>
                  <a:lnTo>
                    <a:pt x="5502633" y="2219468"/>
                  </a:lnTo>
                  <a:cubicBezTo>
                    <a:pt x="5481882" y="2232850"/>
                    <a:pt x="5452429" y="2251920"/>
                    <a:pt x="5416283" y="2274335"/>
                  </a:cubicBezTo>
                  <a:cubicBezTo>
                    <a:pt x="5326419" y="2326042"/>
                    <a:pt x="5230312" y="2366072"/>
                    <a:pt x="5130291" y="2393439"/>
                  </a:cubicBezTo>
                  <a:cubicBezTo>
                    <a:pt x="5116735" y="2397286"/>
                    <a:pt x="5103180" y="2401301"/>
                    <a:pt x="5089625" y="2404647"/>
                  </a:cubicBezTo>
                  <a:lnTo>
                    <a:pt x="5048291" y="2412676"/>
                  </a:lnTo>
                  <a:cubicBezTo>
                    <a:pt x="5021014" y="2417527"/>
                    <a:pt x="4994239" y="2423382"/>
                    <a:pt x="4967966" y="2426560"/>
                  </a:cubicBezTo>
                  <a:lnTo>
                    <a:pt x="4929309" y="2430073"/>
                  </a:lnTo>
                  <a:lnTo>
                    <a:pt x="4892159" y="2433418"/>
                  </a:lnTo>
                  <a:lnTo>
                    <a:pt x="4857518" y="2436095"/>
                  </a:lnTo>
                  <a:lnTo>
                    <a:pt x="4831747" y="2437099"/>
                  </a:lnTo>
                  <a:lnTo>
                    <a:pt x="4722136" y="2441448"/>
                  </a:lnTo>
                  <a:lnTo>
                    <a:pt x="4020627" y="2468380"/>
                  </a:lnTo>
                  <a:lnTo>
                    <a:pt x="3990505" y="2469551"/>
                  </a:lnTo>
                  <a:cubicBezTo>
                    <a:pt x="3975778" y="2470889"/>
                    <a:pt x="3957036" y="2472729"/>
                    <a:pt x="3933106" y="2474402"/>
                  </a:cubicBezTo>
                  <a:cubicBezTo>
                    <a:pt x="3876192" y="2481562"/>
                    <a:pt x="3820415" y="2495897"/>
                    <a:pt x="3767099" y="2517058"/>
                  </a:cubicBezTo>
                  <a:cubicBezTo>
                    <a:pt x="3752540" y="2522629"/>
                    <a:pt x="3738283" y="2528986"/>
                    <a:pt x="3724427" y="2536128"/>
                  </a:cubicBezTo>
                  <a:lnTo>
                    <a:pt x="3703676" y="2545830"/>
                  </a:lnTo>
                  <a:cubicBezTo>
                    <a:pt x="3696982" y="2549176"/>
                    <a:pt x="3690790" y="2553525"/>
                    <a:pt x="3684431" y="2557038"/>
                  </a:cubicBezTo>
                  <a:cubicBezTo>
                    <a:pt x="3671880" y="2564733"/>
                    <a:pt x="3659329" y="2571257"/>
                    <a:pt x="3647950" y="2578785"/>
                  </a:cubicBezTo>
                  <a:lnTo>
                    <a:pt x="3617158" y="2600866"/>
                  </a:lnTo>
                  <a:lnTo>
                    <a:pt x="3603436" y="2610568"/>
                  </a:lnTo>
                  <a:lnTo>
                    <a:pt x="3591889" y="2620604"/>
                  </a:lnTo>
                  <a:lnTo>
                    <a:pt x="3572979" y="2637332"/>
                  </a:lnTo>
                  <a:lnTo>
                    <a:pt x="3560763" y="2647537"/>
                  </a:lnTo>
                  <a:cubicBezTo>
                    <a:pt x="3559257" y="2648624"/>
                    <a:pt x="3557902" y="2649929"/>
                    <a:pt x="3556747" y="2651384"/>
                  </a:cubicBezTo>
                  <a:lnTo>
                    <a:pt x="3541686" y="2666941"/>
                  </a:lnTo>
                  <a:cubicBezTo>
                    <a:pt x="3527980" y="2680006"/>
                    <a:pt x="3515179" y="2693973"/>
                    <a:pt x="3503364" y="2708761"/>
                  </a:cubicBezTo>
                  <a:cubicBezTo>
                    <a:pt x="3466113" y="2752454"/>
                    <a:pt x="3434970" y="2801033"/>
                    <a:pt x="3410822" y="2853123"/>
                  </a:cubicBezTo>
                  <a:cubicBezTo>
                    <a:pt x="3404798" y="2867510"/>
                    <a:pt x="3396933" y="2881226"/>
                    <a:pt x="3392080" y="2895780"/>
                  </a:cubicBezTo>
                  <a:cubicBezTo>
                    <a:pt x="3387227" y="2910333"/>
                    <a:pt x="3382039" y="2924719"/>
                    <a:pt x="3377019" y="2938436"/>
                  </a:cubicBezTo>
                  <a:cubicBezTo>
                    <a:pt x="3371998" y="2952153"/>
                    <a:pt x="3369990" y="2966372"/>
                    <a:pt x="3366308" y="2979252"/>
                  </a:cubicBezTo>
                  <a:cubicBezTo>
                    <a:pt x="3362661" y="2991414"/>
                    <a:pt x="3359916" y="3003826"/>
                    <a:pt x="3358109" y="3016388"/>
                  </a:cubicBezTo>
                  <a:cubicBezTo>
                    <a:pt x="3356268" y="3027931"/>
                    <a:pt x="3354594" y="3038637"/>
                    <a:pt x="3353256" y="3048004"/>
                  </a:cubicBezTo>
                  <a:cubicBezTo>
                    <a:pt x="3352419" y="3052856"/>
                    <a:pt x="3351582" y="3057205"/>
                    <a:pt x="3350913" y="3061220"/>
                  </a:cubicBezTo>
                  <a:cubicBezTo>
                    <a:pt x="3350243" y="3065234"/>
                    <a:pt x="3350913" y="3065736"/>
                    <a:pt x="3349909" y="3068580"/>
                  </a:cubicBezTo>
                  <a:lnTo>
                    <a:pt x="3349909" y="3076107"/>
                  </a:lnTo>
                  <a:lnTo>
                    <a:pt x="3346562" y="3106050"/>
                  </a:lnTo>
                  <a:lnTo>
                    <a:pt x="3307738" y="3455498"/>
                  </a:lnTo>
                  <a:cubicBezTo>
                    <a:pt x="3295371" y="3558274"/>
                    <a:pt x="3270353" y="3659127"/>
                    <a:pt x="3233269" y="3755765"/>
                  </a:cubicBezTo>
                  <a:cubicBezTo>
                    <a:pt x="3216535" y="3794741"/>
                    <a:pt x="3204152" y="3827862"/>
                    <a:pt x="3192103" y="3849442"/>
                  </a:cubicBezTo>
                  <a:lnTo>
                    <a:pt x="3174197" y="3883901"/>
                  </a:lnTo>
                  <a:cubicBezTo>
                    <a:pt x="3174197" y="3883901"/>
                    <a:pt x="3168005" y="3896447"/>
                    <a:pt x="3155956" y="3917357"/>
                  </a:cubicBezTo>
                  <a:cubicBezTo>
                    <a:pt x="3143907" y="3938267"/>
                    <a:pt x="3124997" y="3968712"/>
                    <a:pt x="3101234" y="4003674"/>
                  </a:cubicBezTo>
                  <a:cubicBezTo>
                    <a:pt x="3041844" y="4088418"/>
                    <a:pt x="2972078" y="4165400"/>
                    <a:pt x="2893559" y="4232847"/>
                  </a:cubicBezTo>
                  <a:cubicBezTo>
                    <a:pt x="2851087" y="4268578"/>
                    <a:pt x="2806306" y="4301498"/>
                    <a:pt x="2759516" y="4331375"/>
                  </a:cubicBezTo>
                  <a:lnTo>
                    <a:pt x="2693917" y="4370351"/>
                  </a:lnTo>
                  <a:cubicBezTo>
                    <a:pt x="2672999" y="4382562"/>
                    <a:pt x="2651914" y="4391930"/>
                    <a:pt x="2633004" y="4401465"/>
                  </a:cubicBezTo>
                  <a:cubicBezTo>
                    <a:pt x="2602446" y="4416554"/>
                    <a:pt x="2571103" y="4430020"/>
                    <a:pt x="2539123" y="4441779"/>
                  </a:cubicBezTo>
                  <a:lnTo>
                    <a:pt x="2512348" y="4452151"/>
                  </a:lnTo>
                  <a:cubicBezTo>
                    <a:pt x="2506156" y="4454660"/>
                    <a:pt x="2502809" y="4455663"/>
                    <a:pt x="2502809" y="4455663"/>
                  </a:cubicBezTo>
                  <a:lnTo>
                    <a:pt x="2465826" y="4467038"/>
                  </a:lnTo>
                  <a:cubicBezTo>
                    <a:pt x="2433378" y="4477493"/>
                    <a:pt x="2400361" y="4486092"/>
                    <a:pt x="2366925" y="4492799"/>
                  </a:cubicBezTo>
                  <a:lnTo>
                    <a:pt x="2334628" y="4499658"/>
                  </a:lnTo>
                  <a:lnTo>
                    <a:pt x="2317893" y="4503171"/>
                  </a:lnTo>
                  <a:cubicBezTo>
                    <a:pt x="2311702" y="4504509"/>
                    <a:pt x="2308354" y="4504844"/>
                    <a:pt x="2303334" y="4505847"/>
                  </a:cubicBezTo>
                  <a:lnTo>
                    <a:pt x="2244931" y="4515717"/>
                  </a:lnTo>
                  <a:lnTo>
                    <a:pt x="2117749" y="4537463"/>
                  </a:lnTo>
                  <a:lnTo>
                    <a:pt x="1771847" y="4596346"/>
                  </a:lnTo>
                  <a:lnTo>
                    <a:pt x="1079709" y="4714278"/>
                  </a:lnTo>
                  <a:lnTo>
                    <a:pt x="733640" y="4773160"/>
                  </a:lnTo>
                  <a:lnTo>
                    <a:pt x="669045" y="4784201"/>
                  </a:lnTo>
                  <a:lnTo>
                    <a:pt x="637584" y="4789554"/>
                  </a:lnTo>
                  <a:lnTo>
                    <a:pt x="615829" y="4794405"/>
                  </a:lnTo>
                  <a:cubicBezTo>
                    <a:pt x="589613" y="4799792"/>
                    <a:pt x="563694" y="4806550"/>
                    <a:pt x="538181" y="4814646"/>
                  </a:cubicBezTo>
                  <a:cubicBezTo>
                    <a:pt x="516426" y="4823512"/>
                    <a:pt x="497516" y="4829032"/>
                    <a:pt x="485300" y="4835221"/>
                  </a:cubicBezTo>
                  <a:lnTo>
                    <a:pt x="465721" y="4844254"/>
                  </a:lnTo>
                  <a:lnTo>
                    <a:pt x="446141" y="4853288"/>
                  </a:lnTo>
                  <a:cubicBezTo>
                    <a:pt x="434595" y="4860480"/>
                    <a:pt x="416856" y="4869012"/>
                    <a:pt x="396942" y="4881558"/>
                  </a:cubicBezTo>
                  <a:cubicBezTo>
                    <a:pt x="348151" y="4911986"/>
                    <a:pt x="303540" y="4948654"/>
                    <a:pt x="264238" y="4990624"/>
                  </a:cubicBezTo>
                  <a:cubicBezTo>
                    <a:pt x="225161" y="5032645"/>
                    <a:pt x="191434" y="5079333"/>
                    <a:pt x="163831" y="5129634"/>
                  </a:cubicBezTo>
                  <a:cubicBezTo>
                    <a:pt x="153455" y="5150711"/>
                    <a:pt x="143582" y="5167606"/>
                    <a:pt x="139064" y="5180654"/>
                  </a:cubicBezTo>
                  <a:lnTo>
                    <a:pt x="130194" y="5201229"/>
                  </a:lnTo>
                  <a:lnTo>
                    <a:pt x="127851" y="5206415"/>
                  </a:lnTo>
                  <a:cubicBezTo>
                    <a:pt x="125634" y="5211232"/>
                    <a:pt x="123788" y="5216201"/>
                    <a:pt x="122329" y="5221303"/>
                  </a:cubicBezTo>
                  <a:lnTo>
                    <a:pt x="114631" y="5244722"/>
                  </a:lnTo>
                  <a:cubicBezTo>
                    <a:pt x="110913" y="5254775"/>
                    <a:pt x="107839" y="5265063"/>
                    <a:pt x="105427" y="5275501"/>
                  </a:cubicBezTo>
                  <a:cubicBezTo>
                    <a:pt x="102582" y="5287044"/>
                    <a:pt x="99403" y="5299590"/>
                    <a:pt x="96056" y="5312805"/>
                  </a:cubicBezTo>
                  <a:cubicBezTo>
                    <a:pt x="92207" y="5331205"/>
                    <a:pt x="88023" y="5350777"/>
                    <a:pt x="83840" y="5370851"/>
                  </a:cubicBezTo>
                  <a:cubicBezTo>
                    <a:pt x="75473" y="5410998"/>
                    <a:pt x="67105" y="5454491"/>
                    <a:pt x="57399" y="5496980"/>
                  </a:cubicBezTo>
                  <a:lnTo>
                    <a:pt x="0" y="5769980"/>
                  </a:lnTo>
                  <a:lnTo>
                    <a:pt x="24600" y="5769980"/>
                  </a:lnTo>
                  <a:lnTo>
                    <a:pt x="80995" y="5502333"/>
                  </a:lnTo>
                  <a:cubicBezTo>
                    <a:pt x="90032" y="5459509"/>
                    <a:pt x="99068" y="5416518"/>
                    <a:pt x="107435" y="5376371"/>
                  </a:cubicBezTo>
                  <a:cubicBezTo>
                    <a:pt x="111619" y="5356130"/>
                    <a:pt x="115803" y="5336726"/>
                    <a:pt x="119652" y="5318325"/>
                  </a:cubicBezTo>
                  <a:cubicBezTo>
                    <a:pt x="122831" y="5305445"/>
                    <a:pt x="126011" y="5293401"/>
                    <a:pt x="128856" y="5282193"/>
                  </a:cubicBezTo>
                  <a:cubicBezTo>
                    <a:pt x="131051" y="5272123"/>
                    <a:pt x="133960" y="5262236"/>
                    <a:pt x="137557" y="5252584"/>
                  </a:cubicBezTo>
                  <a:lnTo>
                    <a:pt x="145088" y="5230001"/>
                  </a:lnTo>
                  <a:cubicBezTo>
                    <a:pt x="146442" y="5225050"/>
                    <a:pt x="148234" y="5220249"/>
                    <a:pt x="150443" y="5215615"/>
                  </a:cubicBezTo>
                  <a:lnTo>
                    <a:pt x="152451" y="5210764"/>
                  </a:lnTo>
                  <a:cubicBezTo>
                    <a:pt x="152451" y="5210764"/>
                    <a:pt x="155463" y="5203738"/>
                    <a:pt x="160484" y="5191527"/>
                  </a:cubicBezTo>
                  <a:cubicBezTo>
                    <a:pt x="165504" y="5179316"/>
                    <a:pt x="174373" y="5162755"/>
                    <a:pt x="184414" y="5142514"/>
                  </a:cubicBezTo>
                  <a:cubicBezTo>
                    <a:pt x="211089" y="5094053"/>
                    <a:pt x="243693" y="5049105"/>
                    <a:pt x="281474" y="5008690"/>
                  </a:cubicBezTo>
                  <a:cubicBezTo>
                    <a:pt x="319358" y="4968175"/>
                    <a:pt x="362399" y="4932795"/>
                    <a:pt x="409493" y="4903472"/>
                  </a:cubicBezTo>
                  <a:cubicBezTo>
                    <a:pt x="428570" y="4891260"/>
                    <a:pt x="445639" y="4883230"/>
                    <a:pt x="456851" y="4876205"/>
                  </a:cubicBezTo>
                  <a:lnTo>
                    <a:pt x="475259" y="4866670"/>
                  </a:lnTo>
                  <a:lnTo>
                    <a:pt x="494002" y="4857804"/>
                  </a:lnTo>
                  <a:cubicBezTo>
                    <a:pt x="505883" y="4851949"/>
                    <a:pt x="523957" y="4846596"/>
                    <a:pt x="544205" y="4838065"/>
                  </a:cubicBezTo>
                  <a:cubicBezTo>
                    <a:pt x="568837" y="4830236"/>
                    <a:pt x="593862" y="4823712"/>
                    <a:pt x="619176" y="4818493"/>
                  </a:cubicBezTo>
                  <a:lnTo>
                    <a:pt x="640261" y="4813809"/>
                  </a:lnTo>
                  <a:lnTo>
                    <a:pt x="671555" y="4808456"/>
                  </a:lnTo>
                  <a:lnTo>
                    <a:pt x="736150" y="4797583"/>
                  </a:lnTo>
                  <a:lnTo>
                    <a:pt x="1082219" y="4738533"/>
                  </a:lnTo>
                  <a:lnTo>
                    <a:pt x="1774357" y="4620601"/>
                  </a:lnTo>
                  <a:lnTo>
                    <a:pt x="2120426" y="4561719"/>
                  </a:lnTo>
                  <a:lnTo>
                    <a:pt x="2247441" y="4539972"/>
                  </a:lnTo>
                  <a:lnTo>
                    <a:pt x="2305844" y="4530103"/>
                  </a:lnTo>
                  <a:cubicBezTo>
                    <a:pt x="2311032" y="4529099"/>
                    <a:pt x="2314212" y="4528764"/>
                    <a:pt x="2320571" y="4527426"/>
                  </a:cubicBezTo>
                  <a:lnTo>
                    <a:pt x="2337305" y="4523914"/>
                  </a:lnTo>
                  <a:lnTo>
                    <a:pt x="2370774" y="4516888"/>
                  </a:lnTo>
                  <a:cubicBezTo>
                    <a:pt x="2404695" y="4509996"/>
                    <a:pt x="2438231" y="4501230"/>
                    <a:pt x="2471181" y="4490625"/>
                  </a:cubicBezTo>
                  <a:lnTo>
                    <a:pt x="2509001" y="4478915"/>
                  </a:lnTo>
                  <a:cubicBezTo>
                    <a:pt x="2509001" y="4478915"/>
                    <a:pt x="2512515" y="4477912"/>
                    <a:pt x="2518707" y="4475402"/>
                  </a:cubicBezTo>
                  <a:lnTo>
                    <a:pt x="2545984" y="4464864"/>
                  </a:lnTo>
                  <a:cubicBezTo>
                    <a:pt x="2578650" y="4452836"/>
                    <a:pt x="2610646" y="4439103"/>
                    <a:pt x="2641873" y="4423713"/>
                  </a:cubicBezTo>
                  <a:cubicBezTo>
                    <a:pt x="2661117" y="4413843"/>
                    <a:pt x="2682705" y="4404476"/>
                    <a:pt x="2703958" y="4391930"/>
                  </a:cubicBezTo>
                  <a:lnTo>
                    <a:pt x="2770896" y="4352285"/>
                  </a:lnTo>
                  <a:cubicBezTo>
                    <a:pt x="2818154" y="4321789"/>
                    <a:pt x="2863370" y="4288267"/>
                    <a:pt x="2906278" y="4251917"/>
                  </a:cubicBezTo>
                  <a:cubicBezTo>
                    <a:pt x="2986486" y="4183081"/>
                    <a:pt x="3057658" y="4104393"/>
                    <a:pt x="3118136" y="4017725"/>
                  </a:cubicBezTo>
                  <a:cubicBezTo>
                    <a:pt x="3142401" y="3982094"/>
                    <a:pt x="3160642" y="3950813"/>
                    <a:pt x="3174029" y="3929736"/>
                  </a:cubicBezTo>
                  <a:cubicBezTo>
                    <a:pt x="3187417" y="3908659"/>
                    <a:pt x="3192605" y="3894774"/>
                    <a:pt x="3192605" y="3894774"/>
                  </a:cubicBezTo>
                  <a:cubicBezTo>
                    <a:pt x="3192605" y="3894774"/>
                    <a:pt x="3199298" y="3882061"/>
                    <a:pt x="3210845" y="3859645"/>
                  </a:cubicBezTo>
                  <a:cubicBezTo>
                    <a:pt x="3222392" y="3837230"/>
                    <a:pt x="3235947" y="3803941"/>
                    <a:pt x="3252849" y="3764129"/>
                  </a:cubicBezTo>
                  <a:cubicBezTo>
                    <a:pt x="3290769" y="3665568"/>
                    <a:pt x="3316289" y="3562691"/>
                    <a:pt x="3328823" y="3457840"/>
                  </a:cubicBezTo>
                  <a:cubicBezTo>
                    <a:pt x="3348403" y="3283200"/>
                    <a:pt x="3367815" y="3108392"/>
                    <a:pt x="3367815" y="3108392"/>
                  </a:cubicBezTo>
                  <a:cubicBezTo>
                    <a:pt x="3367815" y="3108392"/>
                    <a:pt x="3368986" y="3097519"/>
                    <a:pt x="3371162" y="3078449"/>
                  </a:cubicBezTo>
                  <a:cubicBezTo>
                    <a:pt x="3371162" y="3075940"/>
                    <a:pt x="3371162" y="3073431"/>
                    <a:pt x="3371162" y="3070922"/>
                  </a:cubicBezTo>
                  <a:cubicBezTo>
                    <a:pt x="3371295" y="3068513"/>
                    <a:pt x="3371563" y="3066104"/>
                    <a:pt x="3371998" y="3063729"/>
                  </a:cubicBezTo>
                  <a:cubicBezTo>
                    <a:pt x="3371998" y="3059714"/>
                    <a:pt x="3373504" y="3055532"/>
                    <a:pt x="3374174" y="3051015"/>
                  </a:cubicBezTo>
                  <a:cubicBezTo>
                    <a:pt x="3375680" y="3041815"/>
                    <a:pt x="3377353" y="3031611"/>
                    <a:pt x="3379027" y="3020403"/>
                  </a:cubicBezTo>
                  <a:cubicBezTo>
                    <a:pt x="3380717" y="3008275"/>
                    <a:pt x="3383344" y="2996315"/>
                    <a:pt x="3386892" y="2984605"/>
                  </a:cubicBezTo>
                  <a:cubicBezTo>
                    <a:pt x="3390406" y="2972227"/>
                    <a:pt x="3392582" y="2958510"/>
                    <a:pt x="3397267" y="2945295"/>
                  </a:cubicBezTo>
                  <a:cubicBezTo>
                    <a:pt x="3401953" y="2932080"/>
                    <a:pt x="3406973" y="2918195"/>
                    <a:pt x="3411659" y="2904144"/>
                  </a:cubicBezTo>
                  <a:cubicBezTo>
                    <a:pt x="3416345" y="2890092"/>
                    <a:pt x="3424043" y="2877044"/>
                    <a:pt x="3429732" y="2862993"/>
                  </a:cubicBezTo>
                  <a:cubicBezTo>
                    <a:pt x="3453010" y="2812792"/>
                    <a:pt x="3483082" y="2766004"/>
                    <a:pt x="3519094" y="2723983"/>
                  </a:cubicBezTo>
                  <a:cubicBezTo>
                    <a:pt x="3530407" y="2709597"/>
                    <a:pt x="3542774" y="2696064"/>
                    <a:pt x="3556078" y="2683502"/>
                  </a:cubicBezTo>
                  <a:cubicBezTo>
                    <a:pt x="3565114" y="2673967"/>
                    <a:pt x="3570469" y="2668614"/>
                    <a:pt x="3570469" y="2668614"/>
                  </a:cubicBezTo>
                  <a:cubicBezTo>
                    <a:pt x="3571641" y="2667225"/>
                    <a:pt x="3572929" y="2665937"/>
                    <a:pt x="3574318" y="2664766"/>
                  </a:cubicBezTo>
                  <a:lnTo>
                    <a:pt x="3586200" y="2655064"/>
                  </a:lnTo>
                  <a:lnTo>
                    <a:pt x="3604273" y="2639507"/>
                  </a:lnTo>
                  <a:lnTo>
                    <a:pt x="3615318" y="2629805"/>
                  </a:lnTo>
                  <a:lnTo>
                    <a:pt x="3628705" y="2620604"/>
                  </a:lnTo>
                  <a:lnTo>
                    <a:pt x="3658493" y="2599193"/>
                  </a:lnTo>
                  <a:cubicBezTo>
                    <a:pt x="3669202" y="2592000"/>
                    <a:pt x="3681419" y="2585810"/>
                    <a:pt x="3693468" y="2578450"/>
                  </a:cubicBezTo>
                  <a:cubicBezTo>
                    <a:pt x="3699659" y="2574937"/>
                    <a:pt x="3705684" y="2570755"/>
                    <a:pt x="3712043" y="2567410"/>
                  </a:cubicBezTo>
                  <a:lnTo>
                    <a:pt x="3732124" y="2558209"/>
                  </a:lnTo>
                  <a:cubicBezTo>
                    <a:pt x="3745378" y="2551200"/>
                    <a:pt x="3759067" y="2545044"/>
                    <a:pt x="3773124" y="2539808"/>
                  </a:cubicBezTo>
                  <a:cubicBezTo>
                    <a:pt x="3824566" y="2519417"/>
                    <a:pt x="3878367" y="2505600"/>
                    <a:pt x="3933273" y="2498658"/>
                  </a:cubicBezTo>
                  <a:cubicBezTo>
                    <a:pt x="3956199" y="2497152"/>
                    <a:pt x="3974105" y="2495312"/>
                    <a:pt x="3988497" y="2493974"/>
                  </a:cubicBezTo>
                  <a:lnTo>
                    <a:pt x="4018786" y="2492803"/>
                  </a:lnTo>
                  <a:lnTo>
                    <a:pt x="4720296" y="2465871"/>
                  </a:lnTo>
                  <a:lnTo>
                    <a:pt x="4829906" y="2461522"/>
                  </a:lnTo>
                  <a:lnTo>
                    <a:pt x="4855510" y="2460518"/>
                  </a:lnTo>
                  <a:lnTo>
                    <a:pt x="4893163" y="2457841"/>
                  </a:lnTo>
                  <a:lnTo>
                    <a:pt x="4970476" y="2450816"/>
                  </a:lnTo>
                  <a:cubicBezTo>
                    <a:pt x="4997251" y="2447637"/>
                    <a:pt x="5024529" y="2441615"/>
                    <a:pt x="5052475" y="2436597"/>
                  </a:cubicBezTo>
                  <a:lnTo>
                    <a:pt x="5094479" y="2428567"/>
                  </a:lnTo>
                  <a:cubicBezTo>
                    <a:pt x="5108368" y="2424887"/>
                    <a:pt x="5122090" y="2420872"/>
                    <a:pt x="5135980" y="2417025"/>
                  </a:cubicBezTo>
                  <a:cubicBezTo>
                    <a:pt x="5163592" y="2408829"/>
                    <a:pt x="5191706" y="2401635"/>
                    <a:pt x="5218314" y="2391933"/>
                  </a:cubicBezTo>
                  <a:lnTo>
                    <a:pt x="5295794" y="2361488"/>
                  </a:lnTo>
                  <a:cubicBezTo>
                    <a:pt x="5319791" y="2351569"/>
                    <a:pt x="5343253" y="2340411"/>
                    <a:pt x="5366079" y="2328032"/>
                  </a:cubicBezTo>
                  <a:cubicBezTo>
                    <a:pt x="5388002" y="2316657"/>
                    <a:pt x="5409254" y="2306621"/>
                    <a:pt x="5427662" y="2294576"/>
                  </a:cubicBezTo>
                  <a:cubicBezTo>
                    <a:pt x="5464311" y="2271826"/>
                    <a:pt x="5494600" y="2252422"/>
                    <a:pt x="5515686" y="2238705"/>
                  </a:cubicBezTo>
                  <a:lnTo>
                    <a:pt x="5547314" y="2214784"/>
                  </a:lnTo>
                  <a:lnTo>
                    <a:pt x="5578440" y="2190528"/>
                  </a:lnTo>
                  <a:cubicBezTo>
                    <a:pt x="5588146" y="2182499"/>
                    <a:pt x="5600864" y="2173800"/>
                    <a:pt x="5613750" y="2161923"/>
                  </a:cubicBezTo>
                  <a:cubicBezTo>
                    <a:pt x="5626635" y="2150047"/>
                    <a:pt x="5641027" y="2136497"/>
                    <a:pt x="5656925" y="2121944"/>
                  </a:cubicBezTo>
                  <a:cubicBezTo>
                    <a:pt x="5692452" y="2088170"/>
                    <a:pt x="5725971" y="2052372"/>
                    <a:pt x="5757332" y="2014717"/>
                  </a:cubicBezTo>
                  <a:cubicBezTo>
                    <a:pt x="5774903" y="1994309"/>
                    <a:pt x="5790801" y="1971225"/>
                    <a:pt x="5807535" y="1947805"/>
                  </a:cubicBezTo>
                  <a:lnTo>
                    <a:pt x="5832637" y="1913346"/>
                  </a:lnTo>
                  <a:lnTo>
                    <a:pt x="5855228" y="1876544"/>
                  </a:lnTo>
                  <a:lnTo>
                    <a:pt x="5877318" y="1839575"/>
                  </a:lnTo>
                  <a:cubicBezTo>
                    <a:pt x="5884882" y="1827448"/>
                    <a:pt x="5891810" y="1814952"/>
                    <a:pt x="5898068" y="1802105"/>
                  </a:cubicBezTo>
                  <a:cubicBezTo>
                    <a:pt x="5910452" y="1776678"/>
                    <a:pt x="5922501" y="1751921"/>
                    <a:pt x="5934215" y="1727164"/>
                  </a:cubicBezTo>
                  <a:cubicBezTo>
                    <a:pt x="5939955" y="1715236"/>
                    <a:pt x="5945042" y="1703008"/>
                    <a:pt x="5949443" y="1690529"/>
                  </a:cubicBezTo>
                  <a:lnTo>
                    <a:pt x="5962831" y="1654731"/>
                  </a:lnTo>
                  <a:cubicBezTo>
                    <a:pt x="5967015" y="1643189"/>
                    <a:pt x="5971198" y="1631814"/>
                    <a:pt x="5975047" y="1621275"/>
                  </a:cubicBezTo>
                  <a:cubicBezTo>
                    <a:pt x="5979181" y="1610804"/>
                    <a:pt x="5982645" y="1600081"/>
                    <a:pt x="5985422" y="1589158"/>
                  </a:cubicBezTo>
                  <a:cubicBezTo>
                    <a:pt x="5996802" y="1547505"/>
                    <a:pt x="6005838" y="1512544"/>
                    <a:pt x="6011696" y="1488790"/>
                  </a:cubicBezTo>
                  <a:lnTo>
                    <a:pt x="6018389" y="1449814"/>
                  </a:lnTo>
                  <a:cubicBezTo>
                    <a:pt x="6018389" y="1449814"/>
                    <a:pt x="6020732" y="1435595"/>
                    <a:pt x="6024748" y="1410670"/>
                  </a:cubicBezTo>
                  <a:cubicBezTo>
                    <a:pt x="6026422" y="1398291"/>
                    <a:pt x="6029602" y="1383236"/>
                    <a:pt x="6031108" y="1365672"/>
                  </a:cubicBezTo>
                  <a:cubicBezTo>
                    <a:pt x="6032614" y="1348108"/>
                    <a:pt x="6033618" y="1328536"/>
                    <a:pt x="6035124" y="1307124"/>
                  </a:cubicBezTo>
                  <a:cubicBezTo>
                    <a:pt x="6035124" y="1296418"/>
                    <a:pt x="6036463" y="1285210"/>
                    <a:pt x="6037132" y="1273668"/>
                  </a:cubicBezTo>
                  <a:cubicBezTo>
                    <a:pt x="6037132" y="1267813"/>
                    <a:pt x="6037132" y="1261958"/>
                    <a:pt x="6037969" y="1255936"/>
                  </a:cubicBezTo>
                  <a:cubicBezTo>
                    <a:pt x="6038805" y="1249914"/>
                    <a:pt x="6037969" y="1246234"/>
                    <a:pt x="6037969" y="1241216"/>
                  </a:cubicBezTo>
                  <a:cubicBezTo>
                    <a:pt x="6037969" y="1222313"/>
                    <a:pt x="6037969" y="1202407"/>
                    <a:pt x="6037969" y="1181999"/>
                  </a:cubicBezTo>
                  <a:cubicBezTo>
                    <a:pt x="6037969" y="1140848"/>
                    <a:pt x="6039140" y="1097021"/>
                    <a:pt x="6039809" y="1053026"/>
                  </a:cubicBezTo>
                  <a:cubicBezTo>
                    <a:pt x="6041148" y="965371"/>
                    <a:pt x="6042487" y="877717"/>
                    <a:pt x="6043324" y="811809"/>
                  </a:cubicBezTo>
                  <a:cubicBezTo>
                    <a:pt x="6043324" y="804114"/>
                    <a:pt x="6043324" y="795081"/>
                    <a:pt x="6043324" y="789226"/>
                  </a:cubicBezTo>
                  <a:cubicBezTo>
                    <a:pt x="6043324" y="783371"/>
                    <a:pt x="6044160" y="779189"/>
                    <a:pt x="6044495" y="774505"/>
                  </a:cubicBezTo>
                  <a:cubicBezTo>
                    <a:pt x="6044495" y="765305"/>
                    <a:pt x="6045499" y="757777"/>
                    <a:pt x="6045834" y="750751"/>
                  </a:cubicBezTo>
                  <a:cubicBezTo>
                    <a:pt x="6046168" y="743726"/>
                    <a:pt x="6045834" y="738875"/>
                    <a:pt x="6046671" y="735362"/>
                  </a:cubicBezTo>
                  <a:cubicBezTo>
                    <a:pt x="6046453" y="733528"/>
                    <a:pt x="6046453" y="731675"/>
                    <a:pt x="6046671" y="729841"/>
                  </a:cubicBezTo>
                  <a:lnTo>
                    <a:pt x="6050018" y="709433"/>
                  </a:lnTo>
                  <a:cubicBezTo>
                    <a:pt x="6052126" y="691339"/>
                    <a:pt x="6055423" y="673401"/>
                    <a:pt x="6059891" y="655737"/>
                  </a:cubicBezTo>
                  <a:cubicBezTo>
                    <a:pt x="6062568" y="644863"/>
                    <a:pt x="6065413" y="632819"/>
                    <a:pt x="6068426" y="620273"/>
                  </a:cubicBezTo>
                  <a:cubicBezTo>
                    <a:pt x="6071438" y="607727"/>
                    <a:pt x="6077127" y="595181"/>
                    <a:pt x="6081646" y="581799"/>
                  </a:cubicBezTo>
                  <a:cubicBezTo>
                    <a:pt x="6084156" y="575275"/>
                    <a:pt x="6085829" y="568249"/>
                    <a:pt x="6088842" y="561558"/>
                  </a:cubicBezTo>
                  <a:lnTo>
                    <a:pt x="6098045" y="541485"/>
                  </a:lnTo>
                  <a:cubicBezTo>
                    <a:pt x="6103568" y="527554"/>
                    <a:pt x="6110044" y="514027"/>
                    <a:pt x="6117458" y="501003"/>
                  </a:cubicBezTo>
                  <a:cubicBezTo>
                    <a:pt x="6143998" y="452184"/>
                    <a:pt x="6176848" y="407075"/>
                    <a:pt x="6215187" y="366844"/>
                  </a:cubicBezTo>
                  <a:lnTo>
                    <a:pt x="6236774" y="344596"/>
                  </a:lnTo>
                  <a:lnTo>
                    <a:pt x="6245644" y="335229"/>
                  </a:lnTo>
                  <a:cubicBezTo>
                    <a:pt x="6248488" y="332385"/>
                    <a:pt x="6251501" y="330210"/>
                    <a:pt x="6254011" y="328036"/>
                  </a:cubicBezTo>
                  <a:lnTo>
                    <a:pt x="6269741" y="314486"/>
                  </a:lnTo>
                  <a:lnTo>
                    <a:pt x="6285304" y="300769"/>
                  </a:lnTo>
                  <a:cubicBezTo>
                    <a:pt x="6295512" y="292238"/>
                    <a:pt x="6311410" y="282034"/>
                    <a:pt x="6329316" y="268317"/>
                  </a:cubicBezTo>
                  <a:cubicBezTo>
                    <a:pt x="6375319" y="237636"/>
                    <a:pt x="6425021" y="212905"/>
                    <a:pt x="6477249" y="194714"/>
                  </a:cubicBezTo>
                  <a:lnTo>
                    <a:pt x="6487792" y="190532"/>
                  </a:lnTo>
                  <a:lnTo>
                    <a:pt x="6498669" y="187688"/>
                  </a:lnTo>
                  <a:lnTo>
                    <a:pt x="6520424" y="181666"/>
                  </a:lnTo>
                  <a:lnTo>
                    <a:pt x="6541509" y="175644"/>
                  </a:lnTo>
                  <a:cubicBezTo>
                    <a:pt x="6548705" y="173636"/>
                    <a:pt x="6555901" y="173135"/>
                    <a:pt x="6562762" y="171629"/>
                  </a:cubicBezTo>
                  <a:cubicBezTo>
                    <a:pt x="6576819" y="169287"/>
                    <a:pt x="6590207" y="166778"/>
                    <a:pt x="6603260" y="164101"/>
                  </a:cubicBezTo>
                  <a:lnTo>
                    <a:pt x="6655806" y="157076"/>
                  </a:lnTo>
                  <a:lnTo>
                    <a:pt x="6764580" y="142522"/>
                  </a:lnTo>
                  <a:lnTo>
                    <a:pt x="7461069" y="49013"/>
                  </a:lnTo>
                  <a:lnTo>
                    <a:pt x="7638622" y="25259"/>
                  </a:lnTo>
                  <a:lnTo>
                    <a:pt x="7638622" y="0"/>
                  </a:lnTo>
                  <a:close/>
                </a:path>
              </a:pathLst>
            </a:custGeom>
            <a:solidFill>
              <a:schemeClr val="bg1">
                <a:lumMod val="95000"/>
              </a:schemeClr>
            </a:solidFill>
            <a:ln w="16717"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713D0D1C-4F06-A640-BA80-D4DC8B3834A7}"/>
                </a:ext>
              </a:extLst>
            </p:cNvPr>
            <p:cNvSpPr/>
            <p:nvPr/>
          </p:nvSpPr>
          <p:spPr>
            <a:xfrm>
              <a:off x="3982899" y="524119"/>
              <a:ext cx="8210104" cy="6333880"/>
            </a:xfrm>
            <a:custGeom>
              <a:avLst/>
              <a:gdLst>
                <a:gd name="connsiteX0" fmla="*/ 7954736 w 8210104"/>
                <a:gd name="connsiteY0" fmla="*/ 34292 h 6333880"/>
                <a:gd name="connsiteX1" fmla="*/ 7258916 w 8210104"/>
                <a:gd name="connsiteY1" fmla="*/ 127802 h 6333880"/>
                <a:gd name="connsiteX2" fmla="*/ 7150310 w 8210104"/>
                <a:gd name="connsiteY2" fmla="*/ 142522 h 6333880"/>
                <a:gd name="connsiteX3" fmla="*/ 7097596 w 8210104"/>
                <a:gd name="connsiteY3" fmla="*/ 149548 h 6333880"/>
                <a:gd name="connsiteX4" fmla="*/ 7021287 w 8210104"/>
                <a:gd name="connsiteY4" fmla="*/ 163098 h 6333880"/>
                <a:gd name="connsiteX5" fmla="*/ 6980956 w 8210104"/>
                <a:gd name="connsiteY5" fmla="*/ 171127 h 6333880"/>
                <a:gd name="connsiteX6" fmla="*/ 6940292 w 8210104"/>
                <a:gd name="connsiteY6" fmla="*/ 182168 h 6333880"/>
                <a:gd name="connsiteX7" fmla="*/ 6899125 w 8210104"/>
                <a:gd name="connsiteY7" fmla="*/ 193710 h 6333880"/>
                <a:gd name="connsiteX8" fmla="*/ 6878542 w 8210104"/>
                <a:gd name="connsiteY8" fmla="*/ 199565 h 6333880"/>
                <a:gd name="connsiteX9" fmla="*/ 6858125 w 8210104"/>
                <a:gd name="connsiteY9" fmla="*/ 207092 h 6333880"/>
                <a:gd name="connsiteX10" fmla="*/ 6575480 w 8210104"/>
                <a:gd name="connsiteY10" fmla="*/ 348109 h 6333880"/>
                <a:gd name="connsiteX11" fmla="*/ 6491808 w 8210104"/>
                <a:gd name="connsiteY11" fmla="*/ 410003 h 6333880"/>
                <a:gd name="connsiteX12" fmla="*/ 6461853 w 8210104"/>
                <a:gd name="connsiteY12" fmla="*/ 435764 h 6333880"/>
                <a:gd name="connsiteX13" fmla="*/ 6431731 w 8210104"/>
                <a:gd name="connsiteY13" fmla="*/ 462361 h 6333880"/>
                <a:gd name="connsiteX14" fmla="*/ 6416168 w 8210104"/>
                <a:gd name="connsiteY14" fmla="*/ 476245 h 6333880"/>
                <a:gd name="connsiteX15" fmla="*/ 6399433 w 8210104"/>
                <a:gd name="connsiteY15" fmla="*/ 493810 h 6333880"/>
                <a:gd name="connsiteX16" fmla="*/ 6358602 w 8210104"/>
                <a:gd name="connsiteY16" fmla="*/ 536132 h 6333880"/>
                <a:gd name="connsiteX17" fmla="*/ 6176697 w 8210104"/>
                <a:gd name="connsiteY17" fmla="*/ 793742 h 6333880"/>
                <a:gd name="connsiteX18" fmla="*/ 6139380 w 8210104"/>
                <a:gd name="connsiteY18" fmla="*/ 871026 h 6333880"/>
                <a:gd name="connsiteX19" fmla="*/ 6122645 w 8210104"/>
                <a:gd name="connsiteY19" fmla="*/ 909667 h 6333880"/>
                <a:gd name="connsiteX20" fmla="*/ 6108588 w 8210104"/>
                <a:gd name="connsiteY20" fmla="*/ 948309 h 6333880"/>
                <a:gd name="connsiteX21" fmla="*/ 6083654 w 8210104"/>
                <a:gd name="connsiteY21" fmla="*/ 1022079 h 6333880"/>
                <a:gd name="connsiteX22" fmla="*/ 6066919 w 8210104"/>
                <a:gd name="connsiteY22" fmla="*/ 1088991 h 6333880"/>
                <a:gd name="connsiteX23" fmla="*/ 6047842 w 8210104"/>
                <a:gd name="connsiteY23" fmla="*/ 1191534 h 6333880"/>
                <a:gd name="connsiteX24" fmla="*/ 6042152 w 8210104"/>
                <a:gd name="connsiteY24" fmla="*/ 1230677 h 6333880"/>
                <a:gd name="connsiteX25" fmla="*/ 6041148 w 8210104"/>
                <a:gd name="connsiteY25" fmla="*/ 1241049 h 6333880"/>
                <a:gd name="connsiteX26" fmla="*/ 6039140 w 8210104"/>
                <a:gd name="connsiteY26" fmla="*/ 1270155 h 6333880"/>
                <a:gd name="connsiteX27" fmla="*/ 6036463 w 8210104"/>
                <a:gd name="connsiteY27" fmla="*/ 1315321 h 6333880"/>
                <a:gd name="connsiteX28" fmla="*/ 6034956 w 8210104"/>
                <a:gd name="connsiteY28" fmla="*/ 1343089 h 6333880"/>
                <a:gd name="connsiteX29" fmla="*/ 6034956 w 8210104"/>
                <a:gd name="connsiteY29" fmla="*/ 1367679 h 6333880"/>
                <a:gd name="connsiteX30" fmla="*/ 6031442 w 8210104"/>
                <a:gd name="connsiteY30" fmla="*/ 1608897 h 6333880"/>
                <a:gd name="connsiteX31" fmla="*/ 6029602 w 8210104"/>
                <a:gd name="connsiteY31" fmla="*/ 1737702 h 6333880"/>
                <a:gd name="connsiteX32" fmla="*/ 6028598 w 8210104"/>
                <a:gd name="connsiteY32" fmla="*/ 1797086 h 6333880"/>
                <a:gd name="connsiteX33" fmla="*/ 6028598 w 8210104"/>
                <a:gd name="connsiteY33" fmla="*/ 1810134 h 6333880"/>
                <a:gd name="connsiteX34" fmla="*/ 6027761 w 8210104"/>
                <a:gd name="connsiteY34" fmla="*/ 1819502 h 6333880"/>
                <a:gd name="connsiteX35" fmla="*/ 6026422 w 8210104"/>
                <a:gd name="connsiteY35" fmla="*/ 1837066 h 6333880"/>
                <a:gd name="connsiteX36" fmla="*/ 6024748 w 8210104"/>
                <a:gd name="connsiteY36" fmla="*/ 1868180 h 6333880"/>
                <a:gd name="connsiteX37" fmla="*/ 6021067 w 8210104"/>
                <a:gd name="connsiteY37" fmla="*/ 1891599 h 6333880"/>
                <a:gd name="connsiteX38" fmla="*/ 6017720 w 8210104"/>
                <a:gd name="connsiteY38" fmla="*/ 1912175 h 6333880"/>
                <a:gd name="connsiteX39" fmla="*/ 6014708 w 8210104"/>
                <a:gd name="connsiteY39" fmla="*/ 1932583 h 6333880"/>
                <a:gd name="connsiteX40" fmla="*/ 6000818 w 8210104"/>
                <a:gd name="connsiteY40" fmla="*/ 1985443 h 6333880"/>
                <a:gd name="connsiteX41" fmla="*/ 5995296 w 8210104"/>
                <a:gd name="connsiteY41" fmla="*/ 2002171 h 6333880"/>
                <a:gd name="connsiteX42" fmla="*/ 5988769 w 8210104"/>
                <a:gd name="connsiteY42" fmla="*/ 2018899 h 6333880"/>
                <a:gd name="connsiteX43" fmla="*/ 5981908 w 8210104"/>
                <a:gd name="connsiteY43" fmla="*/ 2037635 h 6333880"/>
                <a:gd name="connsiteX44" fmla="*/ 5974043 w 8210104"/>
                <a:gd name="connsiteY44" fmla="*/ 2056704 h 6333880"/>
                <a:gd name="connsiteX45" fmla="*/ 5955133 w 8210104"/>
                <a:gd name="connsiteY45" fmla="*/ 2096015 h 6333880"/>
                <a:gd name="connsiteX46" fmla="*/ 5944256 w 8210104"/>
                <a:gd name="connsiteY46" fmla="*/ 2115587 h 6333880"/>
                <a:gd name="connsiteX47" fmla="*/ 5932541 w 8210104"/>
                <a:gd name="connsiteY47" fmla="*/ 2134824 h 6333880"/>
                <a:gd name="connsiteX48" fmla="*/ 5920994 w 8210104"/>
                <a:gd name="connsiteY48" fmla="*/ 2154396 h 6333880"/>
                <a:gd name="connsiteX49" fmla="*/ 5907440 w 8210104"/>
                <a:gd name="connsiteY49" fmla="*/ 2172295 h 6333880"/>
                <a:gd name="connsiteX50" fmla="*/ 5881334 w 8210104"/>
                <a:gd name="connsiteY50" fmla="*/ 2207256 h 6333880"/>
                <a:gd name="connsiteX51" fmla="*/ 5828118 w 8210104"/>
                <a:gd name="connsiteY51" fmla="*/ 2263462 h 6333880"/>
                <a:gd name="connsiteX52" fmla="*/ 5804021 w 8210104"/>
                <a:gd name="connsiteY52" fmla="*/ 2285711 h 6333880"/>
                <a:gd name="connsiteX53" fmla="*/ 5785446 w 8210104"/>
                <a:gd name="connsiteY53" fmla="*/ 2300598 h 6333880"/>
                <a:gd name="connsiteX54" fmla="*/ 5768711 w 8210104"/>
                <a:gd name="connsiteY54" fmla="*/ 2313312 h 6333880"/>
                <a:gd name="connsiteX55" fmla="*/ 5751977 w 8210104"/>
                <a:gd name="connsiteY55" fmla="*/ 2326192 h 6333880"/>
                <a:gd name="connsiteX56" fmla="*/ 5705622 w 8210104"/>
                <a:gd name="connsiteY56" fmla="*/ 2355466 h 6333880"/>
                <a:gd name="connsiteX57" fmla="*/ 5553171 w 8210104"/>
                <a:gd name="connsiteY57" fmla="*/ 2418698 h 6333880"/>
                <a:gd name="connsiteX58" fmla="*/ 5531583 w 8210104"/>
                <a:gd name="connsiteY58" fmla="*/ 2425222 h 6333880"/>
                <a:gd name="connsiteX59" fmla="*/ 5509494 w 8210104"/>
                <a:gd name="connsiteY59" fmla="*/ 2428902 h 6333880"/>
                <a:gd name="connsiteX60" fmla="*/ 5466486 w 8210104"/>
                <a:gd name="connsiteY60" fmla="*/ 2436764 h 6333880"/>
                <a:gd name="connsiteX61" fmla="*/ 5425654 w 8210104"/>
                <a:gd name="connsiteY61" fmla="*/ 2440110 h 6333880"/>
                <a:gd name="connsiteX62" fmla="*/ 5406409 w 8210104"/>
                <a:gd name="connsiteY62" fmla="*/ 2442117 h 6333880"/>
                <a:gd name="connsiteX63" fmla="*/ 5380805 w 8210104"/>
                <a:gd name="connsiteY63" fmla="*/ 2442117 h 6333880"/>
                <a:gd name="connsiteX64" fmla="*/ 5271195 w 8210104"/>
                <a:gd name="connsiteY64" fmla="*/ 2446466 h 6333880"/>
                <a:gd name="connsiteX65" fmla="*/ 4569518 w 8210104"/>
                <a:gd name="connsiteY65" fmla="*/ 2473398 h 6333880"/>
                <a:gd name="connsiteX66" fmla="*/ 4539396 w 8210104"/>
                <a:gd name="connsiteY66" fmla="*/ 2474569 h 6333880"/>
                <a:gd name="connsiteX67" fmla="*/ 4436311 w 8210104"/>
                <a:gd name="connsiteY67" fmla="*/ 2483101 h 6333880"/>
                <a:gd name="connsiteX68" fmla="*/ 4130238 w 8210104"/>
                <a:gd name="connsiteY68" fmla="*/ 2561555 h 6333880"/>
                <a:gd name="connsiteX69" fmla="*/ 4051753 w 8210104"/>
                <a:gd name="connsiteY69" fmla="*/ 2596516 h 6333880"/>
                <a:gd name="connsiteX70" fmla="*/ 4013766 w 8210104"/>
                <a:gd name="connsiteY70" fmla="*/ 2614750 h 6333880"/>
                <a:gd name="connsiteX71" fmla="*/ 3978121 w 8210104"/>
                <a:gd name="connsiteY71" fmla="*/ 2634991 h 6333880"/>
                <a:gd name="connsiteX72" fmla="*/ 3911183 w 8210104"/>
                <a:gd name="connsiteY72" fmla="*/ 2675138 h 6333880"/>
                <a:gd name="connsiteX73" fmla="*/ 3854286 w 8210104"/>
                <a:gd name="connsiteY73" fmla="*/ 2715452 h 6333880"/>
                <a:gd name="connsiteX74" fmla="*/ 3829184 w 8210104"/>
                <a:gd name="connsiteY74" fmla="*/ 2733686 h 6333880"/>
                <a:gd name="connsiteX75" fmla="*/ 3807931 w 8210104"/>
                <a:gd name="connsiteY75" fmla="*/ 2751585 h 6333880"/>
                <a:gd name="connsiteX76" fmla="*/ 3774463 w 8210104"/>
                <a:gd name="connsiteY76" fmla="*/ 2781695 h 6333880"/>
                <a:gd name="connsiteX77" fmla="*/ 3752373 w 8210104"/>
                <a:gd name="connsiteY77" fmla="*/ 2800765 h 6333880"/>
                <a:gd name="connsiteX78" fmla="*/ 3744842 w 8210104"/>
                <a:gd name="connsiteY78" fmla="*/ 2807791 h 6333880"/>
                <a:gd name="connsiteX79" fmla="*/ 3717063 w 8210104"/>
                <a:gd name="connsiteY79" fmla="*/ 2835894 h 6333880"/>
                <a:gd name="connsiteX80" fmla="*/ 3646611 w 8210104"/>
                <a:gd name="connsiteY80" fmla="*/ 2912675 h 6333880"/>
                <a:gd name="connsiteX81" fmla="*/ 3476421 w 8210104"/>
                <a:gd name="connsiteY81" fmla="*/ 3178315 h 6333880"/>
                <a:gd name="connsiteX82" fmla="*/ 3442116 w 8210104"/>
                <a:gd name="connsiteY82" fmla="*/ 3257104 h 6333880"/>
                <a:gd name="connsiteX83" fmla="*/ 3414504 w 8210104"/>
                <a:gd name="connsiteY83" fmla="*/ 3335726 h 6333880"/>
                <a:gd name="connsiteX84" fmla="*/ 3394255 w 8210104"/>
                <a:gd name="connsiteY84" fmla="*/ 3410834 h 6333880"/>
                <a:gd name="connsiteX85" fmla="*/ 3379529 w 8210104"/>
                <a:gd name="connsiteY85" fmla="*/ 3478750 h 6333880"/>
                <a:gd name="connsiteX86" fmla="*/ 3370325 w 8210104"/>
                <a:gd name="connsiteY86" fmla="*/ 3536963 h 6333880"/>
                <a:gd name="connsiteX87" fmla="*/ 3366811 w 8210104"/>
                <a:gd name="connsiteY87" fmla="*/ 3561051 h 6333880"/>
                <a:gd name="connsiteX88" fmla="*/ 3365472 w 8210104"/>
                <a:gd name="connsiteY88" fmla="*/ 3570419 h 6333880"/>
                <a:gd name="connsiteX89" fmla="*/ 3364635 w 8210104"/>
                <a:gd name="connsiteY89" fmla="*/ 3577947 h 6333880"/>
                <a:gd name="connsiteX90" fmla="*/ 3361456 w 8210104"/>
                <a:gd name="connsiteY90" fmla="*/ 3607889 h 6333880"/>
                <a:gd name="connsiteX91" fmla="*/ 3322632 w 8210104"/>
                <a:gd name="connsiteY91" fmla="*/ 3955999 h 6333880"/>
                <a:gd name="connsiteX92" fmla="*/ 3282636 w 8210104"/>
                <a:gd name="connsiteY92" fmla="*/ 4116587 h 6333880"/>
                <a:gd name="connsiteX93" fmla="*/ 3260546 w 8210104"/>
                <a:gd name="connsiteY93" fmla="*/ 4166771 h 6333880"/>
                <a:gd name="connsiteX94" fmla="*/ 3251008 w 8210104"/>
                <a:gd name="connsiteY94" fmla="*/ 4185005 h 6333880"/>
                <a:gd name="connsiteX95" fmla="*/ 3241469 w 8210104"/>
                <a:gd name="connsiteY95" fmla="*/ 4203573 h 6333880"/>
                <a:gd name="connsiteX96" fmla="*/ 3212184 w 8210104"/>
                <a:gd name="connsiteY96" fmla="*/ 4249575 h 6333880"/>
                <a:gd name="connsiteX97" fmla="*/ 3100732 w 8210104"/>
                <a:gd name="connsiteY97" fmla="*/ 4372358 h 6333880"/>
                <a:gd name="connsiteX98" fmla="*/ 2962171 w 8210104"/>
                <a:gd name="connsiteY98" fmla="*/ 4462522 h 6333880"/>
                <a:gd name="connsiteX99" fmla="*/ 2911967 w 8210104"/>
                <a:gd name="connsiteY99" fmla="*/ 4484101 h 6333880"/>
                <a:gd name="connsiteX100" fmla="*/ 2897743 w 8210104"/>
                <a:gd name="connsiteY100" fmla="*/ 4489956 h 6333880"/>
                <a:gd name="connsiteX101" fmla="*/ 2892723 w 8210104"/>
                <a:gd name="connsiteY101" fmla="*/ 4491796 h 6333880"/>
                <a:gd name="connsiteX102" fmla="*/ 2872809 w 8210104"/>
                <a:gd name="connsiteY102" fmla="*/ 4497651 h 6333880"/>
                <a:gd name="connsiteX103" fmla="*/ 2820597 w 8210104"/>
                <a:gd name="connsiteY103" fmla="*/ 4510531 h 6333880"/>
                <a:gd name="connsiteX104" fmla="*/ 2803863 w 8210104"/>
                <a:gd name="connsiteY104" fmla="*/ 4514379 h 6333880"/>
                <a:gd name="connsiteX105" fmla="*/ 2794826 w 8210104"/>
                <a:gd name="connsiteY105" fmla="*/ 4516386 h 6333880"/>
                <a:gd name="connsiteX106" fmla="*/ 2782108 w 8210104"/>
                <a:gd name="connsiteY106" fmla="*/ 4518728 h 6333880"/>
                <a:gd name="connsiteX107" fmla="*/ 2723537 w 8210104"/>
                <a:gd name="connsiteY107" fmla="*/ 4528765 h 6333880"/>
                <a:gd name="connsiteX108" fmla="*/ 2596522 w 8210104"/>
                <a:gd name="connsiteY108" fmla="*/ 4550344 h 6333880"/>
                <a:gd name="connsiteX109" fmla="*/ 2250453 w 8210104"/>
                <a:gd name="connsiteY109" fmla="*/ 4609226 h 6333880"/>
                <a:gd name="connsiteX110" fmla="*/ 1556809 w 8210104"/>
                <a:gd name="connsiteY110" fmla="*/ 4727995 h 6333880"/>
                <a:gd name="connsiteX111" fmla="*/ 1210907 w 8210104"/>
                <a:gd name="connsiteY111" fmla="*/ 4787045 h 6333880"/>
                <a:gd name="connsiteX112" fmla="*/ 1146312 w 8210104"/>
                <a:gd name="connsiteY112" fmla="*/ 4797918 h 6333880"/>
                <a:gd name="connsiteX113" fmla="*/ 1114517 w 8210104"/>
                <a:gd name="connsiteY113" fmla="*/ 4803438 h 6333880"/>
                <a:gd name="connsiteX114" fmla="*/ 1074186 w 8210104"/>
                <a:gd name="connsiteY114" fmla="*/ 4811635 h 6333880"/>
                <a:gd name="connsiteX115" fmla="*/ 931776 w 8210104"/>
                <a:gd name="connsiteY115" fmla="*/ 4849440 h 6333880"/>
                <a:gd name="connsiteX116" fmla="*/ 834381 w 8210104"/>
                <a:gd name="connsiteY116" fmla="*/ 4886911 h 6333880"/>
                <a:gd name="connsiteX117" fmla="*/ 798402 w 8210104"/>
                <a:gd name="connsiteY117" fmla="*/ 4903639 h 6333880"/>
                <a:gd name="connsiteX118" fmla="*/ 762590 w 8210104"/>
                <a:gd name="connsiteY118" fmla="*/ 4920367 h 6333880"/>
                <a:gd name="connsiteX119" fmla="*/ 672057 w 8210104"/>
                <a:gd name="connsiteY119" fmla="*/ 4972056 h 6333880"/>
                <a:gd name="connsiteX120" fmla="*/ 428235 w 8210104"/>
                <a:gd name="connsiteY120" fmla="*/ 5172792 h 6333880"/>
                <a:gd name="connsiteX121" fmla="*/ 243487 w 8210104"/>
                <a:gd name="connsiteY121" fmla="*/ 5427726 h 6333880"/>
                <a:gd name="connsiteX122" fmla="*/ 197802 w 8210104"/>
                <a:gd name="connsiteY122" fmla="*/ 5521570 h 6333880"/>
                <a:gd name="connsiteX123" fmla="*/ 182573 w 8210104"/>
                <a:gd name="connsiteY123" fmla="*/ 5558037 h 6333880"/>
                <a:gd name="connsiteX124" fmla="*/ 178557 w 8210104"/>
                <a:gd name="connsiteY124" fmla="*/ 5567572 h 6333880"/>
                <a:gd name="connsiteX125" fmla="*/ 168349 w 8210104"/>
                <a:gd name="connsiteY125" fmla="*/ 5595006 h 6333880"/>
                <a:gd name="connsiteX126" fmla="*/ 153957 w 8210104"/>
                <a:gd name="connsiteY126" fmla="*/ 5637997 h 6333880"/>
                <a:gd name="connsiteX127" fmla="*/ 137223 w 8210104"/>
                <a:gd name="connsiteY127" fmla="*/ 5694537 h 6333880"/>
                <a:gd name="connsiteX128" fmla="*/ 120488 w 8210104"/>
                <a:gd name="connsiteY128" fmla="*/ 5761449 h 6333880"/>
                <a:gd name="connsiteX129" fmla="*/ 108272 w 8210104"/>
                <a:gd name="connsiteY129" fmla="*/ 5819495 h 6333880"/>
                <a:gd name="connsiteX130" fmla="*/ 81832 w 8210104"/>
                <a:gd name="connsiteY130" fmla="*/ 5945624 h 6333880"/>
                <a:gd name="connsiteX131" fmla="*/ 9204 w 8210104"/>
                <a:gd name="connsiteY131" fmla="*/ 6289050 h 6333880"/>
                <a:gd name="connsiteX132" fmla="*/ 0 w 8210104"/>
                <a:gd name="connsiteY132" fmla="*/ 6333880 h 6333880"/>
                <a:gd name="connsiteX133" fmla="*/ 24767 w 8210104"/>
                <a:gd name="connsiteY133" fmla="*/ 6333880 h 6333880"/>
                <a:gd name="connsiteX134" fmla="*/ 32967 w 8210104"/>
                <a:gd name="connsiteY134" fmla="*/ 6294403 h 6333880"/>
                <a:gd name="connsiteX135" fmla="*/ 105260 w 8210104"/>
                <a:gd name="connsiteY135" fmla="*/ 5951144 h 6333880"/>
                <a:gd name="connsiteX136" fmla="*/ 131700 w 8210104"/>
                <a:gd name="connsiteY136" fmla="*/ 5825015 h 6333880"/>
                <a:gd name="connsiteX137" fmla="*/ 143917 w 8210104"/>
                <a:gd name="connsiteY137" fmla="*/ 5766969 h 6333880"/>
                <a:gd name="connsiteX138" fmla="*/ 160651 w 8210104"/>
                <a:gd name="connsiteY138" fmla="*/ 5701228 h 6333880"/>
                <a:gd name="connsiteX139" fmla="*/ 177386 w 8210104"/>
                <a:gd name="connsiteY139" fmla="*/ 5645859 h 6333880"/>
                <a:gd name="connsiteX140" fmla="*/ 191442 w 8210104"/>
                <a:gd name="connsiteY140" fmla="*/ 5603704 h 6333880"/>
                <a:gd name="connsiteX141" fmla="*/ 201483 w 8210104"/>
                <a:gd name="connsiteY141" fmla="*/ 5576940 h 6333880"/>
                <a:gd name="connsiteX142" fmla="*/ 205499 w 8210104"/>
                <a:gd name="connsiteY142" fmla="*/ 5567572 h 6333880"/>
                <a:gd name="connsiteX143" fmla="*/ 220393 w 8210104"/>
                <a:gd name="connsiteY143" fmla="*/ 5531774 h 6333880"/>
                <a:gd name="connsiteX144" fmla="*/ 265074 w 8210104"/>
                <a:gd name="connsiteY144" fmla="*/ 5439770 h 6333880"/>
                <a:gd name="connsiteX145" fmla="*/ 446643 w 8210104"/>
                <a:gd name="connsiteY145" fmla="*/ 5188850 h 6333880"/>
                <a:gd name="connsiteX146" fmla="*/ 506385 w 8210104"/>
                <a:gd name="connsiteY146" fmla="*/ 5129634 h 6333880"/>
                <a:gd name="connsiteX147" fmla="*/ 685612 w 8210104"/>
                <a:gd name="connsiteY147" fmla="*/ 4992632 h 6333880"/>
                <a:gd name="connsiteX148" fmla="*/ 774472 w 8210104"/>
                <a:gd name="connsiteY148" fmla="*/ 4942448 h 6333880"/>
                <a:gd name="connsiteX149" fmla="*/ 800410 w 8210104"/>
                <a:gd name="connsiteY149" fmla="*/ 4930069 h 6333880"/>
                <a:gd name="connsiteX150" fmla="*/ 809614 w 8210104"/>
                <a:gd name="connsiteY150" fmla="*/ 4925720 h 6333880"/>
                <a:gd name="connsiteX151" fmla="*/ 823839 w 8210104"/>
                <a:gd name="connsiteY151" fmla="*/ 4919195 h 6333880"/>
                <a:gd name="connsiteX152" fmla="*/ 844757 w 8210104"/>
                <a:gd name="connsiteY152" fmla="*/ 4909493 h 6333880"/>
                <a:gd name="connsiteX153" fmla="*/ 911695 w 8210104"/>
                <a:gd name="connsiteY153" fmla="*/ 4883230 h 6333880"/>
                <a:gd name="connsiteX154" fmla="*/ 940143 w 8210104"/>
                <a:gd name="connsiteY154" fmla="*/ 4872692 h 6333880"/>
                <a:gd name="connsiteX155" fmla="*/ 1005575 w 8210104"/>
                <a:gd name="connsiteY155" fmla="*/ 4853287 h 6333880"/>
                <a:gd name="connsiteX156" fmla="*/ 1079709 w 8210104"/>
                <a:gd name="connsiteY156" fmla="*/ 4835723 h 6333880"/>
                <a:gd name="connsiteX157" fmla="*/ 1119202 w 8210104"/>
                <a:gd name="connsiteY157" fmla="*/ 4827693 h 6333880"/>
                <a:gd name="connsiteX158" fmla="*/ 1150998 w 8210104"/>
                <a:gd name="connsiteY158" fmla="*/ 4822173 h 6333880"/>
                <a:gd name="connsiteX159" fmla="*/ 1215593 w 8210104"/>
                <a:gd name="connsiteY159" fmla="*/ 4811300 h 6333880"/>
                <a:gd name="connsiteX160" fmla="*/ 1561662 w 8210104"/>
                <a:gd name="connsiteY160" fmla="*/ 4752251 h 6333880"/>
                <a:gd name="connsiteX161" fmla="*/ 2253633 w 8210104"/>
                <a:gd name="connsiteY161" fmla="*/ 4634318 h 6333880"/>
                <a:gd name="connsiteX162" fmla="*/ 2599702 w 8210104"/>
                <a:gd name="connsiteY162" fmla="*/ 4575436 h 6333880"/>
                <a:gd name="connsiteX163" fmla="*/ 2726884 w 8210104"/>
                <a:gd name="connsiteY163" fmla="*/ 4553857 h 6333880"/>
                <a:gd name="connsiteX164" fmla="*/ 2785287 w 8210104"/>
                <a:gd name="connsiteY164" fmla="*/ 4543820 h 6333880"/>
                <a:gd name="connsiteX165" fmla="*/ 2798005 w 8210104"/>
                <a:gd name="connsiteY165" fmla="*/ 4541478 h 6333880"/>
                <a:gd name="connsiteX166" fmla="*/ 2807544 w 8210104"/>
                <a:gd name="connsiteY166" fmla="*/ 4539303 h 6333880"/>
                <a:gd name="connsiteX167" fmla="*/ 2825450 w 8210104"/>
                <a:gd name="connsiteY167" fmla="*/ 4535456 h 6333880"/>
                <a:gd name="connsiteX168" fmla="*/ 2856744 w 8210104"/>
                <a:gd name="connsiteY168" fmla="*/ 4528263 h 6333880"/>
                <a:gd name="connsiteX169" fmla="*/ 2880339 w 8210104"/>
                <a:gd name="connsiteY169" fmla="*/ 4521070 h 6333880"/>
                <a:gd name="connsiteX170" fmla="*/ 2901090 w 8210104"/>
                <a:gd name="connsiteY170" fmla="*/ 4515048 h 6333880"/>
                <a:gd name="connsiteX171" fmla="*/ 2906278 w 8210104"/>
                <a:gd name="connsiteY171" fmla="*/ 4513208 h 6333880"/>
                <a:gd name="connsiteX172" fmla="*/ 2921004 w 8210104"/>
                <a:gd name="connsiteY172" fmla="*/ 4507185 h 6333880"/>
                <a:gd name="connsiteX173" fmla="*/ 2973048 w 8210104"/>
                <a:gd name="connsiteY173" fmla="*/ 4484770 h 6333880"/>
                <a:gd name="connsiteX174" fmla="*/ 3080484 w 8210104"/>
                <a:gd name="connsiteY174" fmla="*/ 4420367 h 6333880"/>
                <a:gd name="connsiteX175" fmla="*/ 3116965 w 8210104"/>
                <a:gd name="connsiteY175" fmla="*/ 4391093 h 6333880"/>
                <a:gd name="connsiteX176" fmla="*/ 3182564 w 8210104"/>
                <a:gd name="connsiteY176" fmla="*/ 4326691 h 6333880"/>
                <a:gd name="connsiteX177" fmla="*/ 3232767 w 8210104"/>
                <a:gd name="connsiteY177" fmla="*/ 4263961 h 6333880"/>
                <a:gd name="connsiteX178" fmla="*/ 3257200 w 8210104"/>
                <a:gd name="connsiteY178" fmla="*/ 4225486 h 6333880"/>
                <a:gd name="connsiteX179" fmla="*/ 3263224 w 8210104"/>
                <a:gd name="connsiteY179" fmla="*/ 4215952 h 6333880"/>
                <a:gd name="connsiteX180" fmla="*/ 3272595 w 8210104"/>
                <a:gd name="connsiteY180" fmla="*/ 4198220 h 6333880"/>
                <a:gd name="connsiteX181" fmla="*/ 3272595 w 8210104"/>
                <a:gd name="connsiteY181" fmla="*/ 4196882 h 6333880"/>
                <a:gd name="connsiteX182" fmla="*/ 3282636 w 8210104"/>
                <a:gd name="connsiteY182" fmla="*/ 4177811 h 6333880"/>
                <a:gd name="connsiteX183" fmla="*/ 3305562 w 8210104"/>
                <a:gd name="connsiteY183" fmla="*/ 4125955 h 6333880"/>
                <a:gd name="connsiteX184" fmla="*/ 3346896 w 8210104"/>
                <a:gd name="connsiteY184" fmla="*/ 3958675 h 6333880"/>
                <a:gd name="connsiteX185" fmla="*/ 3385721 w 8210104"/>
                <a:gd name="connsiteY185" fmla="*/ 3610566 h 6333880"/>
                <a:gd name="connsiteX186" fmla="*/ 3389067 w 8210104"/>
                <a:gd name="connsiteY186" fmla="*/ 3580623 h 6333880"/>
                <a:gd name="connsiteX187" fmla="*/ 3389904 w 8210104"/>
                <a:gd name="connsiteY187" fmla="*/ 3573096 h 6333880"/>
                <a:gd name="connsiteX188" fmla="*/ 3391075 w 8210104"/>
                <a:gd name="connsiteY188" fmla="*/ 3563895 h 6333880"/>
                <a:gd name="connsiteX189" fmla="*/ 3394590 w 8210104"/>
                <a:gd name="connsiteY189" fmla="*/ 3540141 h 6333880"/>
                <a:gd name="connsiteX190" fmla="*/ 3403626 w 8210104"/>
                <a:gd name="connsiteY190" fmla="*/ 3483099 h 6333880"/>
                <a:gd name="connsiteX191" fmla="*/ 3418018 w 8210104"/>
                <a:gd name="connsiteY191" fmla="*/ 3416187 h 6333880"/>
                <a:gd name="connsiteX192" fmla="*/ 3432075 w 8210104"/>
                <a:gd name="connsiteY192" fmla="*/ 3361319 h 6333880"/>
                <a:gd name="connsiteX193" fmla="*/ 3437932 w 8210104"/>
                <a:gd name="connsiteY193" fmla="*/ 3342584 h 6333880"/>
                <a:gd name="connsiteX194" fmla="*/ 3451152 w 8210104"/>
                <a:gd name="connsiteY194" fmla="*/ 3304444 h 6333880"/>
                <a:gd name="connsiteX195" fmla="*/ 3464875 w 8210104"/>
                <a:gd name="connsiteY195" fmla="*/ 3265468 h 6333880"/>
                <a:gd name="connsiteX196" fmla="*/ 3498344 w 8210104"/>
                <a:gd name="connsiteY196" fmla="*/ 3188352 h 6333880"/>
                <a:gd name="connsiteX197" fmla="*/ 3665688 w 8210104"/>
                <a:gd name="connsiteY197" fmla="*/ 2927897 h 6333880"/>
                <a:gd name="connsiteX198" fmla="*/ 3734634 w 8210104"/>
                <a:gd name="connsiteY198" fmla="*/ 2852622 h 6333880"/>
                <a:gd name="connsiteX199" fmla="*/ 3761912 w 8210104"/>
                <a:gd name="connsiteY199" fmla="*/ 2825020 h 6333880"/>
                <a:gd name="connsiteX200" fmla="*/ 3769275 w 8210104"/>
                <a:gd name="connsiteY200" fmla="*/ 2818162 h 6333880"/>
                <a:gd name="connsiteX201" fmla="*/ 3791030 w 8210104"/>
                <a:gd name="connsiteY201" fmla="*/ 2799427 h 6333880"/>
                <a:gd name="connsiteX202" fmla="*/ 3824499 w 8210104"/>
                <a:gd name="connsiteY202" fmla="*/ 2770655 h 6333880"/>
                <a:gd name="connsiteX203" fmla="*/ 3845417 w 8210104"/>
                <a:gd name="connsiteY203" fmla="*/ 2752923 h 6333880"/>
                <a:gd name="connsiteX204" fmla="*/ 3870017 w 8210104"/>
                <a:gd name="connsiteY204" fmla="*/ 2735191 h 6333880"/>
                <a:gd name="connsiteX205" fmla="*/ 3896959 w 8210104"/>
                <a:gd name="connsiteY205" fmla="*/ 2716121 h 6333880"/>
                <a:gd name="connsiteX206" fmla="*/ 3925742 w 8210104"/>
                <a:gd name="connsiteY206" fmla="*/ 2695713 h 6333880"/>
                <a:gd name="connsiteX207" fmla="*/ 3957370 w 8210104"/>
                <a:gd name="connsiteY207" fmla="*/ 2676141 h 6333880"/>
                <a:gd name="connsiteX208" fmla="*/ 3990839 w 8210104"/>
                <a:gd name="connsiteY208" fmla="*/ 2656402 h 6333880"/>
                <a:gd name="connsiteX209" fmla="*/ 4025815 w 8210104"/>
                <a:gd name="connsiteY209" fmla="*/ 2636329 h 6333880"/>
                <a:gd name="connsiteX210" fmla="*/ 4062965 w 8210104"/>
                <a:gd name="connsiteY210" fmla="*/ 2618430 h 6333880"/>
                <a:gd name="connsiteX211" fmla="*/ 4139944 w 8210104"/>
                <a:gd name="connsiteY211" fmla="*/ 2584974 h 6333880"/>
                <a:gd name="connsiteX212" fmla="*/ 4372553 w 8210104"/>
                <a:gd name="connsiteY212" fmla="*/ 2518062 h 6333880"/>
                <a:gd name="connsiteX213" fmla="*/ 4439491 w 8210104"/>
                <a:gd name="connsiteY213" fmla="*/ 2507189 h 6333880"/>
                <a:gd name="connsiteX214" fmla="*/ 4483670 w 8210104"/>
                <a:gd name="connsiteY214" fmla="*/ 2503341 h 6333880"/>
                <a:gd name="connsiteX215" fmla="*/ 4540735 w 8210104"/>
                <a:gd name="connsiteY215" fmla="*/ 2498825 h 6333880"/>
                <a:gd name="connsiteX216" fmla="*/ 4570857 w 8210104"/>
                <a:gd name="connsiteY216" fmla="*/ 2497654 h 6333880"/>
                <a:gd name="connsiteX217" fmla="*/ 5272366 w 8210104"/>
                <a:gd name="connsiteY217" fmla="*/ 2470722 h 6333880"/>
                <a:gd name="connsiteX218" fmla="*/ 5381977 w 8210104"/>
                <a:gd name="connsiteY218" fmla="*/ 2466540 h 6333880"/>
                <a:gd name="connsiteX219" fmla="*/ 5407581 w 8210104"/>
                <a:gd name="connsiteY219" fmla="*/ 2465536 h 6333880"/>
                <a:gd name="connsiteX220" fmla="*/ 5427662 w 8210104"/>
                <a:gd name="connsiteY220" fmla="*/ 2463529 h 6333880"/>
                <a:gd name="connsiteX221" fmla="*/ 5470000 w 8210104"/>
                <a:gd name="connsiteY221" fmla="*/ 2460016 h 6333880"/>
                <a:gd name="connsiteX222" fmla="*/ 5514514 w 8210104"/>
                <a:gd name="connsiteY222" fmla="*/ 2451987 h 6333880"/>
                <a:gd name="connsiteX223" fmla="*/ 5537440 w 8210104"/>
                <a:gd name="connsiteY223" fmla="*/ 2447972 h 6333880"/>
                <a:gd name="connsiteX224" fmla="*/ 5559865 w 8210104"/>
                <a:gd name="connsiteY224" fmla="*/ 2441281 h 6333880"/>
                <a:gd name="connsiteX225" fmla="*/ 5684537 w 8210104"/>
                <a:gd name="connsiteY225" fmla="*/ 2393104 h 6333880"/>
                <a:gd name="connsiteX226" fmla="*/ 5718006 w 8210104"/>
                <a:gd name="connsiteY226" fmla="*/ 2376376 h 6333880"/>
                <a:gd name="connsiteX227" fmla="*/ 5732063 w 8210104"/>
                <a:gd name="connsiteY227" fmla="*/ 2367176 h 6333880"/>
                <a:gd name="connsiteX228" fmla="*/ 5765531 w 8210104"/>
                <a:gd name="connsiteY228" fmla="*/ 2345931 h 6333880"/>
                <a:gd name="connsiteX229" fmla="*/ 5782266 w 8210104"/>
                <a:gd name="connsiteY229" fmla="*/ 2332549 h 6333880"/>
                <a:gd name="connsiteX230" fmla="*/ 5799000 w 8210104"/>
                <a:gd name="connsiteY230" fmla="*/ 2319501 h 6333880"/>
                <a:gd name="connsiteX231" fmla="*/ 5818245 w 8210104"/>
                <a:gd name="connsiteY231" fmla="*/ 2303944 h 6333880"/>
                <a:gd name="connsiteX232" fmla="*/ 5841673 w 8210104"/>
                <a:gd name="connsiteY232" fmla="*/ 2282030 h 6333880"/>
                <a:gd name="connsiteX233" fmla="*/ 5896897 w 8210104"/>
                <a:gd name="connsiteY233" fmla="*/ 2223650 h 6333880"/>
                <a:gd name="connsiteX234" fmla="*/ 5910619 w 8210104"/>
                <a:gd name="connsiteY234" fmla="*/ 2205918 h 6333880"/>
                <a:gd name="connsiteX235" fmla="*/ 5924007 w 8210104"/>
                <a:gd name="connsiteY235" fmla="*/ 2187350 h 6333880"/>
                <a:gd name="connsiteX236" fmla="*/ 5938064 w 8210104"/>
                <a:gd name="connsiteY236" fmla="*/ 2168782 h 6333880"/>
                <a:gd name="connsiteX237" fmla="*/ 5949945 w 8210104"/>
                <a:gd name="connsiteY237" fmla="*/ 2148541 h 6333880"/>
                <a:gd name="connsiteX238" fmla="*/ 5962162 w 8210104"/>
                <a:gd name="connsiteY238" fmla="*/ 2128468 h 6333880"/>
                <a:gd name="connsiteX239" fmla="*/ 5973541 w 8210104"/>
                <a:gd name="connsiteY239" fmla="*/ 2108227 h 6333880"/>
                <a:gd name="connsiteX240" fmla="*/ 5993120 w 8210104"/>
                <a:gd name="connsiteY240" fmla="*/ 2067578 h 6333880"/>
                <a:gd name="connsiteX241" fmla="*/ 6001320 w 8210104"/>
                <a:gd name="connsiteY241" fmla="*/ 2047504 h 6333880"/>
                <a:gd name="connsiteX242" fmla="*/ 6008348 w 8210104"/>
                <a:gd name="connsiteY242" fmla="*/ 2028100 h 6333880"/>
                <a:gd name="connsiteX243" fmla="*/ 6015210 w 8210104"/>
                <a:gd name="connsiteY243" fmla="*/ 2009866 h 6333880"/>
                <a:gd name="connsiteX244" fmla="*/ 6020899 w 8210104"/>
                <a:gd name="connsiteY244" fmla="*/ 1993138 h 6333880"/>
                <a:gd name="connsiteX245" fmla="*/ 6032446 w 8210104"/>
                <a:gd name="connsiteY245" fmla="*/ 1949311 h 6333880"/>
                <a:gd name="connsiteX246" fmla="*/ 6035291 w 8210104"/>
                <a:gd name="connsiteY246" fmla="*/ 1938438 h 6333880"/>
                <a:gd name="connsiteX247" fmla="*/ 6037634 w 8210104"/>
                <a:gd name="connsiteY247" fmla="*/ 1922713 h 6333880"/>
                <a:gd name="connsiteX248" fmla="*/ 6038471 w 8210104"/>
                <a:gd name="connsiteY248" fmla="*/ 1917193 h 6333880"/>
                <a:gd name="connsiteX249" fmla="*/ 6039475 w 8210104"/>
                <a:gd name="connsiteY249" fmla="*/ 1911673 h 6333880"/>
                <a:gd name="connsiteX250" fmla="*/ 6041985 w 8210104"/>
                <a:gd name="connsiteY250" fmla="*/ 1895949 h 6333880"/>
                <a:gd name="connsiteX251" fmla="*/ 6045834 w 8210104"/>
                <a:gd name="connsiteY251" fmla="*/ 1871526 h 6333880"/>
                <a:gd name="connsiteX252" fmla="*/ 6047507 w 8210104"/>
                <a:gd name="connsiteY252" fmla="*/ 1839408 h 6333880"/>
                <a:gd name="connsiteX253" fmla="*/ 6048846 w 8210104"/>
                <a:gd name="connsiteY253" fmla="*/ 1821007 h 6333880"/>
                <a:gd name="connsiteX254" fmla="*/ 6049683 w 8210104"/>
                <a:gd name="connsiteY254" fmla="*/ 1811305 h 6333880"/>
                <a:gd name="connsiteX255" fmla="*/ 6049683 w 8210104"/>
                <a:gd name="connsiteY255" fmla="*/ 1805283 h 6333880"/>
                <a:gd name="connsiteX256" fmla="*/ 6049683 w 8210104"/>
                <a:gd name="connsiteY256" fmla="*/ 1798257 h 6333880"/>
                <a:gd name="connsiteX257" fmla="*/ 6049683 w 8210104"/>
                <a:gd name="connsiteY257" fmla="*/ 1769151 h 6333880"/>
                <a:gd name="connsiteX258" fmla="*/ 6049683 w 8210104"/>
                <a:gd name="connsiteY258" fmla="*/ 1738873 h 6333880"/>
                <a:gd name="connsiteX259" fmla="*/ 6051524 w 8210104"/>
                <a:gd name="connsiteY259" fmla="*/ 1610068 h 6333880"/>
                <a:gd name="connsiteX260" fmla="*/ 6051524 w 8210104"/>
                <a:gd name="connsiteY260" fmla="*/ 1576612 h 6333880"/>
                <a:gd name="connsiteX261" fmla="*/ 6052862 w 8210104"/>
                <a:gd name="connsiteY261" fmla="*/ 1480593 h 6333880"/>
                <a:gd name="connsiteX262" fmla="*/ 6052862 w 8210104"/>
                <a:gd name="connsiteY262" fmla="*/ 1450315 h 6333880"/>
                <a:gd name="connsiteX263" fmla="*/ 6053699 w 8210104"/>
                <a:gd name="connsiteY263" fmla="*/ 1393942 h 6333880"/>
                <a:gd name="connsiteX264" fmla="*/ 6053699 w 8210104"/>
                <a:gd name="connsiteY264" fmla="*/ 1368181 h 6333880"/>
                <a:gd name="connsiteX265" fmla="*/ 6053699 w 8210104"/>
                <a:gd name="connsiteY265" fmla="*/ 1343758 h 6333880"/>
                <a:gd name="connsiteX266" fmla="*/ 6055205 w 8210104"/>
                <a:gd name="connsiteY266" fmla="*/ 1316492 h 6333880"/>
                <a:gd name="connsiteX267" fmla="*/ 6057883 w 8210104"/>
                <a:gd name="connsiteY267" fmla="*/ 1272163 h 6333880"/>
                <a:gd name="connsiteX268" fmla="*/ 6059723 w 8210104"/>
                <a:gd name="connsiteY268" fmla="*/ 1243558 h 6333880"/>
                <a:gd name="connsiteX269" fmla="*/ 6060727 w 8210104"/>
                <a:gd name="connsiteY269" fmla="*/ 1233521 h 6333880"/>
                <a:gd name="connsiteX270" fmla="*/ 6066417 w 8210104"/>
                <a:gd name="connsiteY270" fmla="*/ 1195214 h 6333880"/>
                <a:gd name="connsiteX271" fmla="*/ 6084993 w 8210104"/>
                <a:gd name="connsiteY271" fmla="*/ 1094846 h 6333880"/>
                <a:gd name="connsiteX272" fmla="*/ 6101727 w 8210104"/>
                <a:gd name="connsiteY272" fmla="*/ 1027934 h 6333880"/>
                <a:gd name="connsiteX273" fmla="*/ 6126159 w 8210104"/>
                <a:gd name="connsiteY273" fmla="*/ 955669 h 6333880"/>
                <a:gd name="connsiteX274" fmla="*/ 6140049 w 8210104"/>
                <a:gd name="connsiteY274" fmla="*/ 917697 h 6333880"/>
                <a:gd name="connsiteX275" fmla="*/ 6156783 w 8210104"/>
                <a:gd name="connsiteY275" fmla="*/ 880059 h 6333880"/>
                <a:gd name="connsiteX276" fmla="*/ 6193265 w 8210104"/>
                <a:gd name="connsiteY276" fmla="*/ 804114 h 6333880"/>
                <a:gd name="connsiteX277" fmla="*/ 6371654 w 8210104"/>
                <a:gd name="connsiteY277" fmla="*/ 551521 h 6333880"/>
                <a:gd name="connsiteX278" fmla="*/ 6411650 w 8210104"/>
                <a:gd name="connsiteY278" fmla="*/ 510036 h 6333880"/>
                <a:gd name="connsiteX279" fmla="*/ 6428384 w 8210104"/>
                <a:gd name="connsiteY279" fmla="*/ 493308 h 6333880"/>
                <a:gd name="connsiteX280" fmla="*/ 6443613 w 8210104"/>
                <a:gd name="connsiteY280" fmla="*/ 479591 h 6333880"/>
                <a:gd name="connsiteX281" fmla="*/ 6472898 w 8210104"/>
                <a:gd name="connsiteY281" fmla="*/ 454164 h 6333880"/>
                <a:gd name="connsiteX282" fmla="*/ 6506701 w 8210104"/>
                <a:gd name="connsiteY282" fmla="*/ 428905 h 6333880"/>
                <a:gd name="connsiteX283" fmla="*/ 6589035 w 8210104"/>
                <a:gd name="connsiteY283" fmla="*/ 368350 h 6333880"/>
                <a:gd name="connsiteX284" fmla="*/ 6866158 w 8210104"/>
                <a:gd name="connsiteY284" fmla="*/ 230010 h 6333880"/>
                <a:gd name="connsiteX285" fmla="*/ 6885905 w 8210104"/>
                <a:gd name="connsiteY285" fmla="*/ 222649 h 6333880"/>
                <a:gd name="connsiteX286" fmla="*/ 6906321 w 8210104"/>
                <a:gd name="connsiteY286" fmla="*/ 216795 h 6333880"/>
                <a:gd name="connsiteX287" fmla="*/ 6946651 w 8210104"/>
                <a:gd name="connsiteY287" fmla="*/ 205587 h 6333880"/>
                <a:gd name="connsiteX288" fmla="*/ 6986479 w 8210104"/>
                <a:gd name="connsiteY288" fmla="*/ 194714 h 6333880"/>
                <a:gd name="connsiteX289" fmla="*/ 7025972 w 8210104"/>
                <a:gd name="connsiteY289" fmla="*/ 186851 h 6333880"/>
                <a:gd name="connsiteX290" fmla="*/ 7100775 w 8210104"/>
                <a:gd name="connsiteY290" fmla="*/ 173636 h 6333880"/>
                <a:gd name="connsiteX291" fmla="*/ 7128053 w 8210104"/>
                <a:gd name="connsiteY291" fmla="*/ 169956 h 6333880"/>
                <a:gd name="connsiteX292" fmla="*/ 7153489 w 8210104"/>
                <a:gd name="connsiteY292" fmla="*/ 166443 h 6333880"/>
                <a:gd name="connsiteX293" fmla="*/ 7207542 w 8210104"/>
                <a:gd name="connsiteY293" fmla="*/ 159250 h 6333880"/>
                <a:gd name="connsiteX294" fmla="*/ 7216578 w 8210104"/>
                <a:gd name="connsiteY294" fmla="*/ 158079 h 6333880"/>
                <a:gd name="connsiteX295" fmla="*/ 7239002 w 8210104"/>
                <a:gd name="connsiteY295" fmla="*/ 155068 h 6333880"/>
                <a:gd name="connsiteX296" fmla="*/ 7262264 w 8210104"/>
                <a:gd name="connsiteY296" fmla="*/ 151890 h 6333880"/>
                <a:gd name="connsiteX297" fmla="*/ 7958083 w 8210104"/>
                <a:gd name="connsiteY297" fmla="*/ 58213 h 6333880"/>
                <a:gd name="connsiteX298" fmla="*/ 8210104 w 8210104"/>
                <a:gd name="connsiteY298" fmla="*/ 24757 h 6333880"/>
                <a:gd name="connsiteX299" fmla="*/ 8210104 w 8210104"/>
                <a:gd name="connsiteY299" fmla="*/ 0 h 6333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Lst>
              <a:rect l="l" t="t" r="r" b="b"/>
              <a:pathLst>
                <a:path w="8210104" h="6333880">
                  <a:moveTo>
                    <a:pt x="7954736" y="34292"/>
                  </a:moveTo>
                  <a:lnTo>
                    <a:pt x="7258916" y="127802"/>
                  </a:lnTo>
                  <a:lnTo>
                    <a:pt x="7150310" y="142522"/>
                  </a:lnTo>
                  <a:lnTo>
                    <a:pt x="7097596" y="149548"/>
                  </a:lnTo>
                  <a:lnTo>
                    <a:pt x="7021287" y="163098"/>
                  </a:lnTo>
                  <a:cubicBezTo>
                    <a:pt x="7008067" y="165774"/>
                    <a:pt x="6994512" y="167782"/>
                    <a:pt x="6980956" y="171127"/>
                  </a:cubicBezTo>
                  <a:lnTo>
                    <a:pt x="6940292" y="182168"/>
                  </a:lnTo>
                  <a:lnTo>
                    <a:pt x="6899125" y="193710"/>
                  </a:lnTo>
                  <a:lnTo>
                    <a:pt x="6878542" y="199565"/>
                  </a:lnTo>
                  <a:lnTo>
                    <a:pt x="6858125" y="207092"/>
                  </a:lnTo>
                  <a:cubicBezTo>
                    <a:pt x="6758287" y="241878"/>
                    <a:pt x="6663303" y="289267"/>
                    <a:pt x="6575480" y="348109"/>
                  </a:cubicBezTo>
                  <a:cubicBezTo>
                    <a:pt x="6540505" y="373368"/>
                    <a:pt x="6510885" y="394111"/>
                    <a:pt x="6491808" y="410003"/>
                  </a:cubicBezTo>
                  <a:lnTo>
                    <a:pt x="6461853" y="435764"/>
                  </a:lnTo>
                  <a:lnTo>
                    <a:pt x="6431731" y="462361"/>
                  </a:lnTo>
                  <a:cubicBezTo>
                    <a:pt x="6427046" y="466543"/>
                    <a:pt x="6421690" y="471060"/>
                    <a:pt x="6416168" y="476245"/>
                  </a:cubicBezTo>
                  <a:lnTo>
                    <a:pt x="6399433" y="493810"/>
                  </a:lnTo>
                  <a:lnTo>
                    <a:pt x="6358602" y="536132"/>
                  </a:lnTo>
                  <a:cubicBezTo>
                    <a:pt x="6287011" y="613723"/>
                    <a:pt x="6225864" y="700325"/>
                    <a:pt x="6176697" y="793742"/>
                  </a:cubicBezTo>
                  <a:cubicBezTo>
                    <a:pt x="6162942" y="818851"/>
                    <a:pt x="6150491" y="844646"/>
                    <a:pt x="6139380" y="871026"/>
                  </a:cubicBezTo>
                  <a:lnTo>
                    <a:pt x="6122645" y="909667"/>
                  </a:lnTo>
                  <a:cubicBezTo>
                    <a:pt x="6117123" y="922381"/>
                    <a:pt x="6113107" y="935596"/>
                    <a:pt x="6108588" y="948309"/>
                  </a:cubicBezTo>
                  <a:cubicBezTo>
                    <a:pt x="6099719" y="973735"/>
                    <a:pt x="6091017" y="998493"/>
                    <a:pt x="6083654" y="1022079"/>
                  </a:cubicBezTo>
                  <a:cubicBezTo>
                    <a:pt x="6076290" y="1045666"/>
                    <a:pt x="6071940" y="1068750"/>
                    <a:pt x="6066919" y="1088991"/>
                  </a:cubicBezTo>
                  <a:cubicBezTo>
                    <a:pt x="6058669" y="1122793"/>
                    <a:pt x="6052293" y="1157027"/>
                    <a:pt x="6047842" y="1191534"/>
                  </a:cubicBezTo>
                  <a:cubicBezTo>
                    <a:pt x="6044161" y="1216458"/>
                    <a:pt x="6042152" y="1230677"/>
                    <a:pt x="6042152" y="1230677"/>
                  </a:cubicBezTo>
                  <a:cubicBezTo>
                    <a:pt x="6041600" y="1234110"/>
                    <a:pt x="6041265" y="1237574"/>
                    <a:pt x="6041148" y="1241049"/>
                  </a:cubicBezTo>
                  <a:cubicBezTo>
                    <a:pt x="6041148" y="1247740"/>
                    <a:pt x="6039977" y="1257776"/>
                    <a:pt x="6039140" y="1270155"/>
                  </a:cubicBezTo>
                  <a:cubicBezTo>
                    <a:pt x="6038303" y="1282534"/>
                    <a:pt x="6037467" y="1297924"/>
                    <a:pt x="6036463" y="1315321"/>
                  </a:cubicBezTo>
                  <a:cubicBezTo>
                    <a:pt x="6036463" y="1324019"/>
                    <a:pt x="6035458" y="1333387"/>
                    <a:pt x="6034956" y="1343089"/>
                  </a:cubicBezTo>
                  <a:cubicBezTo>
                    <a:pt x="6034454" y="1352791"/>
                    <a:pt x="6034956" y="1358981"/>
                    <a:pt x="6034956" y="1367679"/>
                  </a:cubicBezTo>
                  <a:cubicBezTo>
                    <a:pt x="6033952" y="1433420"/>
                    <a:pt x="6032781" y="1521242"/>
                    <a:pt x="6031442" y="1608897"/>
                  </a:cubicBezTo>
                  <a:cubicBezTo>
                    <a:pt x="6031442" y="1652724"/>
                    <a:pt x="6030104" y="1696551"/>
                    <a:pt x="6029602" y="1737702"/>
                  </a:cubicBezTo>
                  <a:cubicBezTo>
                    <a:pt x="6029602" y="1758277"/>
                    <a:pt x="6029602" y="1778184"/>
                    <a:pt x="6028598" y="1797086"/>
                  </a:cubicBezTo>
                  <a:cubicBezTo>
                    <a:pt x="6028598" y="1801268"/>
                    <a:pt x="6028598" y="1807123"/>
                    <a:pt x="6028598" y="1810134"/>
                  </a:cubicBezTo>
                  <a:lnTo>
                    <a:pt x="6027761" y="1819502"/>
                  </a:lnTo>
                  <a:cubicBezTo>
                    <a:pt x="6027761" y="1825524"/>
                    <a:pt x="6026924" y="1831379"/>
                    <a:pt x="6026422" y="1837066"/>
                  </a:cubicBezTo>
                  <a:cubicBezTo>
                    <a:pt x="6026422" y="1848441"/>
                    <a:pt x="6025250" y="1858813"/>
                    <a:pt x="6024748" y="1868180"/>
                  </a:cubicBezTo>
                  <a:cubicBezTo>
                    <a:pt x="6024246" y="1877548"/>
                    <a:pt x="6022071" y="1884908"/>
                    <a:pt x="6021067" y="1891599"/>
                  </a:cubicBezTo>
                  <a:lnTo>
                    <a:pt x="6017720" y="1912175"/>
                  </a:lnTo>
                  <a:cubicBezTo>
                    <a:pt x="6017720" y="1912175"/>
                    <a:pt x="6016716" y="1919535"/>
                    <a:pt x="6014708" y="1932583"/>
                  </a:cubicBezTo>
                  <a:cubicBezTo>
                    <a:pt x="6012700" y="1945631"/>
                    <a:pt x="6006173" y="1963362"/>
                    <a:pt x="6000818" y="1985443"/>
                  </a:cubicBezTo>
                  <a:cubicBezTo>
                    <a:pt x="5999563" y="1991198"/>
                    <a:pt x="5997706" y="1996802"/>
                    <a:pt x="5995296" y="2002171"/>
                  </a:cubicBezTo>
                  <a:lnTo>
                    <a:pt x="5988769" y="2018899"/>
                  </a:lnTo>
                  <a:lnTo>
                    <a:pt x="5981908" y="2037635"/>
                  </a:lnTo>
                  <a:cubicBezTo>
                    <a:pt x="5979900" y="2044225"/>
                    <a:pt x="5977256" y="2050615"/>
                    <a:pt x="5974043" y="2056704"/>
                  </a:cubicBezTo>
                  <a:cubicBezTo>
                    <a:pt x="5967684" y="2069418"/>
                    <a:pt x="5961325" y="2082633"/>
                    <a:pt x="5955133" y="2096015"/>
                  </a:cubicBezTo>
                  <a:cubicBezTo>
                    <a:pt x="5952071" y="2102840"/>
                    <a:pt x="5948422" y="2109381"/>
                    <a:pt x="5944256" y="2115587"/>
                  </a:cubicBezTo>
                  <a:lnTo>
                    <a:pt x="5932541" y="2134824"/>
                  </a:lnTo>
                  <a:lnTo>
                    <a:pt x="5920994" y="2154396"/>
                  </a:lnTo>
                  <a:lnTo>
                    <a:pt x="5907440" y="2172295"/>
                  </a:lnTo>
                  <a:cubicBezTo>
                    <a:pt x="5898403" y="2184004"/>
                    <a:pt x="5890705" y="2196718"/>
                    <a:pt x="5881334" y="2207256"/>
                  </a:cubicBezTo>
                  <a:cubicBezTo>
                    <a:pt x="5864666" y="2226979"/>
                    <a:pt x="5846911" y="2245747"/>
                    <a:pt x="5828118" y="2263462"/>
                  </a:cubicBezTo>
                  <a:lnTo>
                    <a:pt x="5804021" y="2285711"/>
                  </a:lnTo>
                  <a:cubicBezTo>
                    <a:pt x="5798113" y="2291013"/>
                    <a:pt x="5791905" y="2295981"/>
                    <a:pt x="5785446" y="2300598"/>
                  </a:cubicBezTo>
                  <a:lnTo>
                    <a:pt x="5768711" y="2313312"/>
                  </a:lnTo>
                  <a:lnTo>
                    <a:pt x="5751977" y="2326192"/>
                  </a:lnTo>
                  <a:cubicBezTo>
                    <a:pt x="5740597" y="2333051"/>
                    <a:pt x="5724532" y="2342920"/>
                    <a:pt x="5705622" y="2355466"/>
                  </a:cubicBezTo>
                  <a:cubicBezTo>
                    <a:pt x="5657728" y="2383000"/>
                    <a:pt x="5606487" y="2404245"/>
                    <a:pt x="5553171" y="2418698"/>
                  </a:cubicBezTo>
                  <a:lnTo>
                    <a:pt x="5531583" y="2425222"/>
                  </a:lnTo>
                  <a:lnTo>
                    <a:pt x="5509494" y="2428902"/>
                  </a:lnTo>
                  <a:cubicBezTo>
                    <a:pt x="5494767" y="2431411"/>
                    <a:pt x="5480543" y="2435091"/>
                    <a:pt x="5466486" y="2436764"/>
                  </a:cubicBezTo>
                  <a:lnTo>
                    <a:pt x="5425654" y="2440110"/>
                  </a:lnTo>
                  <a:lnTo>
                    <a:pt x="5406409" y="2442117"/>
                  </a:lnTo>
                  <a:lnTo>
                    <a:pt x="5380805" y="2442117"/>
                  </a:lnTo>
                  <a:lnTo>
                    <a:pt x="5271195" y="2446466"/>
                  </a:lnTo>
                  <a:lnTo>
                    <a:pt x="4569518" y="2473398"/>
                  </a:lnTo>
                  <a:lnTo>
                    <a:pt x="4539396" y="2474569"/>
                  </a:lnTo>
                  <a:cubicBezTo>
                    <a:pt x="4515465" y="2476242"/>
                    <a:pt x="4478817" y="2479253"/>
                    <a:pt x="4436311" y="2483101"/>
                  </a:cubicBezTo>
                  <a:cubicBezTo>
                    <a:pt x="4331369" y="2496182"/>
                    <a:pt x="4228519" y="2522545"/>
                    <a:pt x="4130238" y="2561555"/>
                  </a:cubicBezTo>
                  <a:cubicBezTo>
                    <a:pt x="4103496" y="2571876"/>
                    <a:pt x="4077306" y="2583535"/>
                    <a:pt x="4051753" y="2596516"/>
                  </a:cubicBezTo>
                  <a:lnTo>
                    <a:pt x="4013766" y="2614750"/>
                  </a:lnTo>
                  <a:cubicBezTo>
                    <a:pt x="4001382" y="2621106"/>
                    <a:pt x="3989835" y="2628299"/>
                    <a:pt x="3978121" y="2634991"/>
                  </a:cubicBezTo>
                  <a:cubicBezTo>
                    <a:pt x="3954860" y="2648875"/>
                    <a:pt x="3932101" y="2661588"/>
                    <a:pt x="3911183" y="2675138"/>
                  </a:cubicBezTo>
                  <a:lnTo>
                    <a:pt x="3854286" y="2715452"/>
                  </a:lnTo>
                  <a:lnTo>
                    <a:pt x="3829184" y="2733686"/>
                  </a:lnTo>
                  <a:lnTo>
                    <a:pt x="3807931" y="2751585"/>
                  </a:lnTo>
                  <a:lnTo>
                    <a:pt x="3774463" y="2781695"/>
                  </a:lnTo>
                  <a:lnTo>
                    <a:pt x="3752373" y="2800765"/>
                  </a:lnTo>
                  <a:cubicBezTo>
                    <a:pt x="3747353" y="2805114"/>
                    <a:pt x="3744842" y="2807791"/>
                    <a:pt x="3744842" y="2807791"/>
                  </a:cubicBezTo>
                  <a:lnTo>
                    <a:pt x="3717063" y="2835894"/>
                  </a:lnTo>
                  <a:cubicBezTo>
                    <a:pt x="3692112" y="2860099"/>
                    <a:pt x="3668584" y="2885743"/>
                    <a:pt x="3646611" y="2912675"/>
                  </a:cubicBezTo>
                  <a:cubicBezTo>
                    <a:pt x="3578418" y="2993337"/>
                    <a:pt x="3521186" y="3082648"/>
                    <a:pt x="3476421" y="3178315"/>
                  </a:cubicBezTo>
                  <a:cubicBezTo>
                    <a:pt x="3464707" y="3204745"/>
                    <a:pt x="3451654" y="3230506"/>
                    <a:pt x="3442116" y="3257104"/>
                  </a:cubicBezTo>
                  <a:cubicBezTo>
                    <a:pt x="3432577" y="3283701"/>
                    <a:pt x="3423540" y="3310299"/>
                    <a:pt x="3414504" y="3335726"/>
                  </a:cubicBezTo>
                  <a:cubicBezTo>
                    <a:pt x="3405467" y="3361152"/>
                    <a:pt x="3400614" y="3386913"/>
                    <a:pt x="3394255" y="3410834"/>
                  </a:cubicBezTo>
                  <a:cubicBezTo>
                    <a:pt x="3388113" y="3433182"/>
                    <a:pt x="3383194" y="3455866"/>
                    <a:pt x="3379529" y="3478750"/>
                  </a:cubicBezTo>
                  <a:cubicBezTo>
                    <a:pt x="3376182" y="3500162"/>
                    <a:pt x="3373170" y="3519566"/>
                    <a:pt x="3370325" y="3536963"/>
                  </a:cubicBezTo>
                  <a:cubicBezTo>
                    <a:pt x="3369153" y="3545494"/>
                    <a:pt x="3367815" y="3553691"/>
                    <a:pt x="3366811" y="3561051"/>
                  </a:cubicBezTo>
                  <a:cubicBezTo>
                    <a:pt x="3366811" y="3565233"/>
                    <a:pt x="3365807" y="3567910"/>
                    <a:pt x="3365472" y="3570419"/>
                  </a:cubicBezTo>
                  <a:cubicBezTo>
                    <a:pt x="3365137" y="3572928"/>
                    <a:pt x="3365472" y="3575605"/>
                    <a:pt x="3364635" y="3577947"/>
                  </a:cubicBezTo>
                  <a:lnTo>
                    <a:pt x="3361456" y="3607889"/>
                  </a:lnTo>
                  <a:lnTo>
                    <a:pt x="3322632" y="3955999"/>
                  </a:lnTo>
                  <a:cubicBezTo>
                    <a:pt x="3315837" y="4010950"/>
                    <a:pt x="3302400" y="4064864"/>
                    <a:pt x="3282636" y="4116587"/>
                  </a:cubicBezTo>
                  <a:cubicBezTo>
                    <a:pt x="3273265" y="4137163"/>
                    <a:pt x="3267742" y="4155229"/>
                    <a:pt x="3260546" y="4166771"/>
                  </a:cubicBezTo>
                  <a:lnTo>
                    <a:pt x="3251008" y="4185005"/>
                  </a:lnTo>
                  <a:cubicBezTo>
                    <a:pt x="3251008" y="4185005"/>
                    <a:pt x="3247828" y="4191863"/>
                    <a:pt x="3241469" y="4203573"/>
                  </a:cubicBezTo>
                  <a:cubicBezTo>
                    <a:pt x="3235110" y="4215283"/>
                    <a:pt x="3224735" y="4230839"/>
                    <a:pt x="3212184" y="4249575"/>
                  </a:cubicBezTo>
                  <a:cubicBezTo>
                    <a:pt x="3180204" y="4294907"/>
                    <a:pt x="3142769" y="4336142"/>
                    <a:pt x="3100732" y="4372358"/>
                  </a:cubicBezTo>
                  <a:cubicBezTo>
                    <a:pt x="3058930" y="4408675"/>
                    <a:pt x="3012307" y="4439019"/>
                    <a:pt x="2962171" y="4462522"/>
                  </a:cubicBezTo>
                  <a:cubicBezTo>
                    <a:pt x="2945955" y="4470869"/>
                    <a:pt x="2929187" y="4478079"/>
                    <a:pt x="2911967" y="4484101"/>
                  </a:cubicBezTo>
                  <a:lnTo>
                    <a:pt x="2897743" y="4489956"/>
                  </a:lnTo>
                  <a:cubicBezTo>
                    <a:pt x="2896103" y="4490675"/>
                    <a:pt x="2894430" y="4491277"/>
                    <a:pt x="2892723" y="4491796"/>
                  </a:cubicBezTo>
                  <a:lnTo>
                    <a:pt x="2872809" y="4497651"/>
                  </a:lnTo>
                  <a:cubicBezTo>
                    <a:pt x="2855706" y="4503104"/>
                    <a:pt x="2838269" y="4507403"/>
                    <a:pt x="2820597" y="4510531"/>
                  </a:cubicBezTo>
                  <a:lnTo>
                    <a:pt x="2803863" y="4514379"/>
                  </a:lnTo>
                  <a:lnTo>
                    <a:pt x="2794826" y="4516386"/>
                  </a:lnTo>
                  <a:cubicBezTo>
                    <a:pt x="2792316" y="4516386"/>
                    <a:pt x="2786291" y="4517892"/>
                    <a:pt x="2782108" y="4518728"/>
                  </a:cubicBezTo>
                  <a:lnTo>
                    <a:pt x="2723537" y="4528765"/>
                  </a:lnTo>
                  <a:lnTo>
                    <a:pt x="2596522" y="4550344"/>
                  </a:lnTo>
                  <a:lnTo>
                    <a:pt x="2250453" y="4609226"/>
                  </a:lnTo>
                  <a:lnTo>
                    <a:pt x="1556809" y="4727995"/>
                  </a:lnTo>
                  <a:lnTo>
                    <a:pt x="1210907" y="4787045"/>
                  </a:lnTo>
                  <a:lnTo>
                    <a:pt x="1146312" y="4797918"/>
                  </a:lnTo>
                  <a:lnTo>
                    <a:pt x="1114517" y="4803438"/>
                  </a:lnTo>
                  <a:lnTo>
                    <a:pt x="1074186" y="4811635"/>
                  </a:lnTo>
                  <a:cubicBezTo>
                    <a:pt x="1026053" y="4821588"/>
                    <a:pt x="978510" y="4834218"/>
                    <a:pt x="931776" y="4849440"/>
                  </a:cubicBezTo>
                  <a:cubicBezTo>
                    <a:pt x="891279" y="4864495"/>
                    <a:pt x="857308" y="4876204"/>
                    <a:pt x="834381" y="4886911"/>
                  </a:cubicBezTo>
                  <a:lnTo>
                    <a:pt x="798402" y="4903639"/>
                  </a:lnTo>
                  <a:lnTo>
                    <a:pt x="762590" y="4920367"/>
                  </a:lnTo>
                  <a:cubicBezTo>
                    <a:pt x="740836" y="4932913"/>
                    <a:pt x="708538" y="4949139"/>
                    <a:pt x="672057" y="4972056"/>
                  </a:cubicBezTo>
                  <a:cubicBezTo>
                    <a:pt x="582435" y="5028145"/>
                    <a:pt x="500476" y="5095609"/>
                    <a:pt x="428235" y="5172792"/>
                  </a:cubicBezTo>
                  <a:cubicBezTo>
                    <a:pt x="356157" y="5249657"/>
                    <a:pt x="294082" y="5335304"/>
                    <a:pt x="243487" y="5427726"/>
                  </a:cubicBezTo>
                  <a:cubicBezTo>
                    <a:pt x="223740" y="5466200"/>
                    <a:pt x="206838" y="5497983"/>
                    <a:pt x="197802" y="5521570"/>
                  </a:cubicBezTo>
                  <a:lnTo>
                    <a:pt x="182573" y="5558037"/>
                  </a:lnTo>
                  <a:lnTo>
                    <a:pt x="178557" y="5567572"/>
                  </a:lnTo>
                  <a:cubicBezTo>
                    <a:pt x="175879" y="5573761"/>
                    <a:pt x="172198" y="5582961"/>
                    <a:pt x="168349" y="5595006"/>
                  </a:cubicBezTo>
                  <a:lnTo>
                    <a:pt x="153957" y="5637997"/>
                  </a:lnTo>
                  <a:cubicBezTo>
                    <a:pt x="147404" y="5656548"/>
                    <a:pt x="141820" y="5675417"/>
                    <a:pt x="137223" y="5694537"/>
                  </a:cubicBezTo>
                  <a:cubicBezTo>
                    <a:pt x="132202" y="5715280"/>
                    <a:pt x="126513" y="5737695"/>
                    <a:pt x="120488" y="5761449"/>
                  </a:cubicBezTo>
                  <a:cubicBezTo>
                    <a:pt x="116639" y="5780017"/>
                    <a:pt x="112623" y="5799421"/>
                    <a:pt x="108272" y="5819495"/>
                  </a:cubicBezTo>
                  <a:cubicBezTo>
                    <a:pt x="99905" y="5859810"/>
                    <a:pt x="91538" y="5903135"/>
                    <a:pt x="81832" y="5945624"/>
                  </a:cubicBezTo>
                  <a:lnTo>
                    <a:pt x="9204" y="6289050"/>
                  </a:lnTo>
                  <a:lnTo>
                    <a:pt x="0" y="6333880"/>
                  </a:lnTo>
                  <a:lnTo>
                    <a:pt x="24767" y="6333880"/>
                  </a:lnTo>
                  <a:lnTo>
                    <a:pt x="32967" y="6294403"/>
                  </a:lnTo>
                  <a:lnTo>
                    <a:pt x="105260" y="5951144"/>
                  </a:lnTo>
                  <a:cubicBezTo>
                    <a:pt x="114297" y="5908153"/>
                    <a:pt x="123333" y="5865163"/>
                    <a:pt x="131700" y="5825015"/>
                  </a:cubicBezTo>
                  <a:cubicBezTo>
                    <a:pt x="136051" y="5804942"/>
                    <a:pt x="140068" y="5785370"/>
                    <a:pt x="143917" y="5766969"/>
                  </a:cubicBezTo>
                  <a:cubicBezTo>
                    <a:pt x="149774" y="5743717"/>
                    <a:pt x="155129" y="5721636"/>
                    <a:pt x="160651" y="5701228"/>
                  </a:cubicBezTo>
                  <a:cubicBezTo>
                    <a:pt x="166173" y="5680820"/>
                    <a:pt x="171528" y="5662252"/>
                    <a:pt x="177386" y="5645859"/>
                  </a:cubicBezTo>
                  <a:cubicBezTo>
                    <a:pt x="183243" y="5629466"/>
                    <a:pt x="187594" y="5615414"/>
                    <a:pt x="191442" y="5603704"/>
                  </a:cubicBezTo>
                  <a:cubicBezTo>
                    <a:pt x="195291" y="5591995"/>
                    <a:pt x="198973" y="5582961"/>
                    <a:pt x="201483" y="5576940"/>
                  </a:cubicBezTo>
                  <a:lnTo>
                    <a:pt x="205499" y="5567572"/>
                  </a:lnTo>
                  <a:cubicBezTo>
                    <a:pt x="205499" y="5567572"/>
                    <a:pt x="210854" y="5554524"/>
                    <a:pt x="220393" y="5531774"/>
                  </a:cubicBezTo>
                  <a:cubicBezTo>
                    <a:pt x="229932" y="5509024"/>
                    <a:pt x="245830" y="5477408"/>
                    <a:pt x="265074" y="5439770"/>
                  </a:cubicBezTo>
                  <a:cubicBezTo>
                    <a:pt x="314838" y="5348853"/>
                    <a:pt x="375840" y="5264561"/>
                    <a:pt x="446643" y="5188850"/>
                  </a:cubicBezTo>
                  <a:cubicBezTo>
                    <a:pt x="465888" y="5168275"/>
                    <a:pt x="485969" y="5148369"/>
                    <a:pt x="506385" y="5129634"/>
                  </a:cubicBezTo>
                  <a:cubicBezTo>
                    <a:pt x="561495" y="5078212"/>
                    <a:pt x="621527" y="5032327"/>
                    <a:pt x="685612" y="4992632"/>
                  </a:cubicBezTo>
                  <a:cubicBezTo>
                    <a:pt x="721424" y="4970049"/>
                    <a:pt x="752550" y="4954157"/>
                    <a:pt x="774472" y="4942448"/>
                  </a:cubicBezTo>
                  <a:lnTo>
                    <a:pt x="800410" y="4930069"/>
                  </a:lnTo>
                  <a:lnTo>
                    <a:pt x="809614" y="4925720"/>
                  </a:lnTo>
                  <a:lnTo>
                    <a:pt x="823839" y="4919195"/>
                  </a:lnTo>
                  <a:lnTo>
                    <a:pt x="844757" y="4909493"/>
                  </a:lnTo>
                  <a:cubicBezTo>
                    <a:pt x="861491" y="4901631"/>
                    <a:pt x="884585" y="4892765"/>
                    <a:pt x="911695" y="4883230"/>
                  </a:cubicBezTo>
                  <a:cubicBezTo>
                    <a:pt x="920731" y="4880052"/>
                    <a:pt x="930270" y="4876539"/>
                    <a:pt x="940143" y="4872692"/>
                  </a:cubicBezTo>
                  <a:cubicBezTo>
                    <a:pt x="960392" y="4866670"/>
                    <a:pt x="982314" y="4859811"/>
                    <a:pt x="1005575" y="4853287"/>
                  </a:cubicBezTo>
                  <a:cubicBezTo>
                    <a:pt x="1028836" y="4846764"/>
                    <a:pt x="1053770" y="4840574"/>
                    <a:pt x="1079709" y="4835723"/>
                  </a:cubicBezTo>
                  <a:lnTo>
                    <a:pt x="1119202" y="4827693"/>
                  </a:lnTo>
                  <a:lnTo>
                    <a:pt x="1150998" y="4822173"/>
                  </a:lnTo>
                  <a:lnTo>
                    <a:pt x="1215593" y="4811300"/>
                  </a:lnTo>
                  <a:lnTo>
                    <a:pt x="1561662" y="4752251"/>
                  </a:lnTo>
                  <a:lnTo>
                    <a:pt x="2253633" y="4634318"/>
                  </a:lnTo>
                  <a:lnTo>
                    <a:pt x="2599702" y="4575436"/>
                  </a:lnTo>
                  <a:lnTo>
                    <a:pt x="2726884" y="4553857"/>
                  </a:lnTo>
                  <a:lnTo>
                    <a:pt x="2785287" y="4543820"/>
                  </a:lnTo>
                  <a:cubicBezTo>
                    <a:pt x="2789471" y="4542983"/>
                    <a:pt x="2795495" y="4542314"/>
                    <a:pt x="2798005" y="4541478"/>
                  </a:cubicBezTo>
                  <a:lnTo>
                    <a:pt x="2807544" y="4539303"/>
                  </a:lnTo>
                  <a:lnTo>
                    <a:pt x="2825450" y="4535456"/>
                  </a:lnTo>
                  <a:cubicBezTo>
                    <a:pt x="2836010" y="4533649"/>
                    <a:pt x="2846452" y="4531257"/>
                    <a:pt x="2856744" y="4528263"/>
                  </a:cubicBezTo>
                  <a:cubicBezTo>
                    <a:pt x="2865948" y="4525754"/>
                    <a:pt x="2873478" y="4523077"/>
                    <a:pt x="2880339" y="4521070"/>
                  </a:cubicBezTo>
                  <a:lnTo>
                    <a:pt x="2901090" y="4515048"/>
                  </a:lnTo>
                  <a:lnTo>
                    <a:pt x="2906278" y="4513208"/>
                  </a:lnTo>
                  <a:lnTo>
                    <a:pt x="2921004" y="4507185"/>
                  </a:lnTo>
                  <a:cubicBezTo>
                    <a:pt x="2938826" y="4500846"/>
                    <a:pt x="2956213" y="4493368"/>
                    <a:pt x="2973048" y="4484770"/>
                  </a:cubicBezTo>
                  <a:cubicBezTo>
                    <a:pt x="3011019" y="4467139"/>
                    <a:pt x="3047031" y="4445543"/>
                    <a:pt x="3080484" y="4420367"/>
                  </a:cubicBezTo>
                  <a:cubicBezTo>
                    <a:pt x="3092867" y="4411167"/>
                    <a:pt x="3105083" y="4401298"/>
                    <a:pt x="3116965" y="4391093"/>
                  </a:cubicBezTo>
                  <a:cubicBezTo>
                    <a:pt x="3140209" y="4371070"/>
                    <a:pt x="3162131" y="4349558"/>
                    <a:pt x="3182564" y="4326691"/>
                  </a:cubicBezTo>
                  <a:cubicBezTo>
                    <a:pt x="3200537" y="4306801"/>
                    <a:pt x="3217305" y="4285858"/>
                    <a:pt x="3232767" y="4263961"/>
                  </a:cubicBezTo>
                  <a:cubicBezTo>
                    <a:pt x="3242641" y="4249240"/>
                    <a:pt x="3250506" y="4236025"/>
                    <a:pt x="3257200" y="4225486"/>
                  </a:cubicBezTo>
                  <a:lnTo>
                    <a:pt x="3263224" y="4215952"/>
                  </a:lnTo>
                  <a:cubicBezTo>
                    <a:pt x="3268244" y="4206919"/>
                    <a:pt x="3271257" y="4200729"/>
                    <a:pt x="3272595" y="4198220"/>
                  </a:cubicBezTo>
                  <a:lnTo>
                    <a:pt x="3272595" y="4196882"/>
                  </a:lnTo>
                  <a:lnTo>
                    <a:pt x="3282636" y="4177811"/>
                  </a:lnTo>
                  <a:cubicBezTo>
                    <a:pt x="3289832" y="4166102"/>
                    <a:pt x="3295856" y="4147367"/>
                    <a:pt x="3305562" y="4125955"/>
                  </a:cubicBezTo>
                  <a:cubicBezTo>
                    <a:pt x="3325978" y="4072041"/>
                    <a:pt x="3339851" y="4015885"/>
                    <a:pt x="3346896" y="3958675"/>
                  </a:cubicBezTo>
                  <a:lnTo>
                    <a:pt x="3385721" y="3610566"/>
                  </a:lnTo>
                  <a:cubicBezTo>
                    <a:pt x="3385721" y="3610566"/>
                    <a:pt x="3386892" y="3599693"/>
                    <a:pt x="3389067" y="3580623"/>
                  </a:cubicBezTo>
                  <a:cubicBezTo>
                    <a:pt x="3389067" y="3578281"/>
                    <a:pt x="3389067" y="3575772"/>
                    <a:pt x="3389904" y="3573096"/>
                  </a:cubicBezTo>
                  <a:cubicBezTo>
                    <a:pt x="3390138" y="3570017"/>
                    <a:pt x="3390523" y="3566939"/>
                    <a:pt x="3391075" y="3563895"/>
                  </a:cubicBezTo>
                  <a:cubicBezTo>
                    <a:pt x="3392080" y="3556535"/>
                    <a:pt x="3393418" y="3548505"/>
                    <a:pt x="3394590" y="3540141"/>
                  </a:cubicBezTo>
                  <a:cubicBezTo>
                    <a:pt x="3397267" y="3523413"/>
                    <a:pt x="3400280" y="3504009"/>
                    <a:pt x="3403626" y="3483099"/>
                  </a:cubicBezTo>
                  <a:cubicBezTo>
                    <a:pt x="3407157" y="3460549"/>
                    <a:pt x="3411960" y="3438201"/>
                    <a:pt x="3418018" y="3416187"/>
                  </a:cubicBezTo>
                  <a:cubicBezTo>
                    <a:pt x="3422704" y="3399459"/>
                    <a:pt x="3426887" y="3380055"/>
                    <a:pt x="3432075" y="3361319"/>
                  </a:cubicBezTo>
                  <a:cubicBezTo>
                    <a:pt x="3433916" y="3355130"/>
                    <a:pt x="3435757" y="3348773"/>
                    <a:pt x="3437932" y="3342584"/>
                  </a:cubicBezTo>
                  <a:cubicBezTo>
                    <a:pt x="3442283" y="3330038"/>
                    <a:pt x="3446801" y="3317325"/>
                    <a:pt x="3451152" y="3304444"/>
                  </a:cubicBezTo>
                  <a:cubicBezTo>
                    <a:pt x="3455503" y="3291564"/>
                    <a:pt x="3460356" y="3278683"/>
                    <a:pt x="3464875" y="3265468"/>
                  </a:cubicBezTo>
                  <a:cubicBezTo>
                    <a:pt x="3474246" y="3239372"/>
                    <a:pt x="3487132" y="3214113"/>
                    <a:pt x="3498344" y="3188352"/>
                  </a:cubicBezTo>
                  <a:cubicBezTo>
                    <a:pt x="3542272" y="3094475"/>
                    <a:pt x="3598550" y="3006870"/>
                    <a:pt x="3665688" y="2927897"/>
                  </a:cubicBezTo>
                  <a:cubicBezTo>
                    <a:pt x="3687125" y="2901434"/>
                    <a:pt x="3710135" y="2876292"/>
                    <a:pt x="3734634" y="2852622"/>
                  </a:cubicBezTo>
                  <a:lnTo>
                    <a:pt x="3761912" y="2825020"/>
                  </a:lnTo>
                  <a:cubicBezTo>
                    <a:pt x="3761912" y="2825020"/>
                    <a:pt x="3764254" y="2822511"/>
                    <a:pt x="3769275" y="2818162"/>
                  </a:cubicBezTo>
                  <a:lnTo>
                    <a:pt x="3791030" y="2799427"/>
                  </a:lnTo>
                  <a:lnTo>
                    <a:pt x="3824499" y="2770655"/>
                  </a:lnTo>
                  <a:lnTo>
                    <a:pt x="3845417" y="2752923"/>
                  </a:lnTo>
                  <a:lnTo>
                    <a:pt x="3870017" y="2735191"/>
                  </a:lnTo>
                  <a:lnTo>
                    <a:pt x="3896959" y="2716121"/>
                  </a:lnTo>
                  <a:lnTo>
                    <a:pt x="3925742" y="2695713"/>
                  </a:lnTo>
                  <a:cubicBezTo>
                    <a:pt x="3935783" y="2689022"/>
                    <a:pt x="3946493" y="2682498"/>
                    <a:pt x="3957370" y="2676141"/>
                  </a:cubicBezTo>
                  <a:lnTo>
                    <a:pt x="3990839" y="2656402"/>
                  </a:lnTo>
                  <a:cubicBezTo>
                    <a:pt x="4002386" y="2649711"/>
                    <a:pt x="4013766" y="2642685"/>
                    <a:pt x="4025815" y="2636329"/>
                  </a:cubicBezTo>
                  <a:lnTo>
                    <a:pt x="4062965" y="2618430"/>
                  </a:lnTo>
                  <a:cubicBezTo>
                    <a:pt x="4088401" y="2607055"/>
                    <a:pt x="4113169" y="2593338"/>
                    <a:pt x="4139944" y="2584974"/>
                  </a:cubicBezTo>
                  <a:cubicBezTo>
                    <a:pt x="4214797" y="2554228"/>
                    <a:pt x="4292796" y="2531796"/>
                    <a:pt x="4372553" y="2518062"/>
                  </a:cubicBezTo>
                  <a:cubicBezTo>
                    <a:pt x="4396484" y="2513713"/>
                    <a:pt x="4419075" y="2510200"/>
                    <a:pt x="4439491" y="2507189"/>
                  </a:cubicBezTo>
                  <a:lnTo>
                    <a:pt x="4483670" y="2503341"/>
                  </a:lnTo>
                  <a:cubicBezTo>
                    <a:pt x="4506429" y="2501334"/>
                    <a:pt x="4526008" y="2499829"/>
                    <a:pt x="4540735" y="2498825"/>
                  </a:cubicBezTo>
                  <a:lnTo>
                    <a:pt x="4570857" y="2497654"/>
                  </a:lnTo>
                  <a:lnTo>
                    <a:pt x="5272366" y="2470722"/>
                  </a:lnTo>
                  <a:lnTo>
                    <a:pt x="5381977" y="2466540"/>
                  </a:lnTo>
                  <a:lnTo>
                    <a:pt x="5407581" y="2465536"/>
                  </a:lnTo>
                  <a:lnTo>
                    <a:pt x="5427662" y="2463529"/>
                  </a:lnTo>
                  <a:lnTo>
                    <a:pt x="5470000" y="2460016"/>
                  </a:lnTo>
                  <a:cubicBezTo>
                    <a:pt x="5484559" y="2458343"/>
                    <a:pt x="5499286" y="2454496"/>
                    <a:pt x="5514514" y="2451987"/>
                  </a:cubicBezTo>
                  <a:lnTo>
                    <a:pt x="5537440" y="2447972"/>
                  </a:lnTo>
                  <a:lnTo>
                    <a:pt x="5559865" y="2441281"/>
                  </a:lnTo>
                  <a:cubicBezTo>
                    <a:pt x="5603190" y="2430224"/>
                    <a:pt x="5645043" y="2414047"/>
                    <a:pt x="5684537" y="2393104"/>
                  </a:cubicBezTo>
                  <a:cubicBezTo>
                    <a:pt x="5696585" y="2387082"/>
                    <a:pt x="5707797" y="2381060"/>
                    <a:pt x="5718006" y="2376376"/>
                  </a:cubicBezTo>
                  <a:cubicBezTo>
                    <a:pt x="5722858" y="2373031"/>
                    <a:pt x="5727544" y="2370019"/>
                    <a:pt x="5732063" y="2367176"/>
                  </a:cubicBezTo>
                  <a:cubicBezTo>
                    <a:pt x="5745617" y="2358477"/>
                    <a:pt x="5757164" y="2350448"/>
                    <a:pt x="5765531" y="2345931"/>
                  </a:cubicBezTo>
                  <a:lnTo>
                    <a:pt x="5782266" y="2332549"/>
                  </a:lnTo>
                  <a:lnTo>
                    <a:pt x="5799000" y="2319501"/>
                  </a:lnTo>
                  <a:cubicBezTo>
                    <a:pt x="5805694" y="2314667"/>
                    <a:pt x="5812103" y="2309464"/>
                    <a:pt x="5818245" y="2303944"/>
                  </a:cubicBezTo>
                  <a:lnTo>
                    <a:pt x="5841673" y="2282030"/>
                  </a:lnTo>
                  <a:cubicBezTo>
                    <a:pt x="5861219" y="2263680"/>
                    <a:pt x="5879660" y="2244175"/>
                    <a:pt x="5896897" y="2223650"/>
                  </a:cubicBezTo>
                  <a:cubicBezTo>
                    <a:pt x="5901750" y="2218130"/>
                    <a:pt x="5906101" y="2212108"/>
                    <a:pt x="5910619" y="2205918"/>
                  </a:cubicBezTo>
                  <a:cubicBezTo>
                    <a:pt x="5915138" y="2199729"/>
                    <a:pt x="5919321" y="2193539"/>
                    <a:pt x="5924007" y="2187350"/>
                  </a:cubicBezTo>
                  <a:lnTo>
                    <a:pt x="5938064" y="2168782"/>
                  </a:lnTo>
                  <a:lnTo>
                    <a:pt x="5949945" y="2148541"/>
                  </a:lnTo>
                  <a:lnTo>
                    <a:pt x="5962162" y="2128468"/>
                  </a:lnTo>
                  <a:cubicBezTo>
                    <a:pt x="5966496" y="2122044"/>
                    <a:pt x="5970311" y="2115269"/>
                    <a:pt x="5973541" y="2108227"/>
                  </a:cubicBezTo>
                  <a:cubicBezTo>
                    <a:pt x="5980067" y="2094342"/>
                    <a:pt x="5986594" y="2080626"/>
                    <a:pt x="5993120" y="2067578"/>
                  </a:cubicBezTo>
                  <a:cubicBezTo>
                    <a:pt x="5996450" y="2061154"/>
                    <a:pt x="5999195" y="2054429"/>
                    <a:pt x="6001320" y="2047504"/>
                  </a:cubicBezTo>
                  <a:lnTo>
                    <a:pt x="6008348" y="2028100"/>
                  </a:lnTo>
                  <a:lnTo>
                    <a:pt x="6015210" y="2009866"/>
                  </a:lnTo>
                  <a:cubicBezTo>
                    <a:pt x="6017670" y="2004497"/>
                    <a:pt x="6019561" y="1998893"/>
                    <a:pt x="6020899" y="1993138"/>
                  </a:cubicBezTo>
                  <a:cubicBezTo>
                    <a:pt x="6025083" y="1976410"/>
                    <a:pt x="6029100" y="1961355"/>
                    <a:pt x="6032446" y="1949311"/>
                  </a:cubicBezTo>
                  <a:lnTo>
                    <a:pt x="6035291" y="1938438"/>
                  </a:lnTo>
                  <a:cubicBezTo>
                    <a:pt x="6036295" y="1931746"/>
                    <a:pt x="6037132" y="1926394"/>
                    <a:pt x="6037634" y="1922713"/>
                  </a:cubicBezTo>
                  <a:lnTo>
                    <a:pt x="6038471" y="1917193"/>
                  </a:lnTo>
                  <a:lnTo>
                    <a:pt x="6039475" y="1911673"/>
                  </a:lnTo>
                  <a:cubicBezTo>
                    <a:pt x="6039475" y="1907993"/>
                    <a:pt x="6040813" y="1902640"/>
                    <a:pt x="6041985" y="1895949"/>
                  </a:cubicBezTo>
                  <a:cubicBezTo>
                    <a:pt x="6043156" y="1889258"/>
                    <a:pt x="6045165" y="1881061"/>
                    <a:pt x="6045834" y="1871526"/>
                  </a:cubicBezTo>
                  <a:cubicBezTo>
                    <a:pt x="6046503" y="1861991"/>
                    <a:pt x="6046838" y="1851118"/>
                    <a:pt x="6047507" y="1839408"/>
                  </a:cubicBezTo>
                  <a:cubicBezTo>
                    <a:pt x="6047507" y="1833553"/>
                    <a:pt x="6048344" y="1827364"/>
                    <a:pt x="6048846" y="1821007"/>
                  </a:cubicBezTo>
                  <a:cubicBezTo>
                    <a:pt x="6048846" y="1817829"/>
                    <a:pt x="6048846" y="1814651"/>
                    <a:pt x="6049683" y="1811305"/>
                  </a:cubicBezTo>
                  <a:cubicBezTo>
                    <a:pt x="6050520" y="1807960"/>
                    <a:pt x="6049683" y="1807625"/>
                    <a:pt x="6049683" y="1805283"/>
                  </a:cubicBezTo>
                  <a:cubicBezTo>
                    <a:pt x="6049683" y="1802941"/>
                    <a:pt x="6049683" y="1800432"/>
                    <a:pt x="6049683" y="1798257"/>
                  </a:cubicBezTo>
                  <a:cubicBezTo>
                    <a:pt x="6049683" y="1788722"/>
                    <a:pt x="6049683" y="1779020"/>
                    <a:pt x="6049683" y="1769151"/>
                  </a:cubicBezTo>
                  <a:cubicBezTo>
                    <a:pt x="6049683" y="1759281"/>
                    <a:pt x="6049683" y="1749244"/>
                    <a:pt x="6049683" y="1738873"/>
                  </a:cubicBezTo>
                  <a:cubicBezTo>
                    <a:pt x="6049683" y="1697889"/>
                    <a:pt x="6050854" y="1653895"/>
                    <a:pt x="6051524" y="1610068"/>
                  </a:cubicBezTo>
                  <a:lnTo>
                    <a:pt x="6051524" y="1576612"/>
                  </a:lnTo>
                  <a:cubicBezTo>
                    <a:pt x="6051524" y="1543156"/>
                    <a:pt x="6052528" y="1511373"/>
                    <a:pt x="6052862" y="1480593"/>
                  </a:cubicBezTo>
                  <a:cubicBezTo>
                    <a:pt x="6052862" y="1470389"/>
                    <a:pt x="6052862" y="1460185"/>
                    <a:pt x="6052862" y="1450315"/>
                  </a:cubicBezTo>
                  <a:cubicBezTo>
                    <a:pt x="6052862" y="1430576"/>
                    <a:pt x="6052862" y="1411674"/>
                    <a:pt x="6053699" y="1393942"/>
                  </a:cubicBezTo>
                  <a:cubicBezTo>
                    <a:pt x="6053699" y="1385076"/>
                    <a:pt x="6053699" y="1376378"/>
                    <a:pt x="6053699" y="1368181"/>
                  </a:cubicBezTo>
                  <a:cubicBezTo>
                    <a:pt x="6053699" y="1359984"/>
                    <a:pt x="6053699" y="1352959"/>
                    <a:pt x="6053699" y="1343758"/>
                  </a:cubicBezTo>
                  <a:cubicBezTo>
                    <a:pt x="6053699" y="1334558"/>
                    <a:pt x="6054703" y="1325023"/>
                    <a:pt x="6055205" y="1316492"/>
                  </a:cubicBezTo>
                  <a:cubicBezTo>
                    <a:pt x="6056209" y="1299764"/>
                    <a:pt x="6057213" y="1284374"/>
                    <a:pt x="6057883" y="1272163"/>
                  </a:cubicBezTo>
                  <a:cubicBezTo>
                    <a:pt x="6058552" y="1259951"/>
                    <a:pt x="6059389" y="1250082"/>
                    <a:pt x="6059723" y="1243558"/>
                  </a:cubicBezTo>
                  <a:cubicBezTo>
                    <a:pt x="6059857" y="1240195"/>
                    <a:pt x="6060192" y="1236843"/>
                    <a:pt x="6060727" y="1233521"/>
                  </a:cubicBezTo>
                  <a:cubicBezTo>
                    <a:pt x="6060727" y="1233521"/>
                    <a:pt x="6062903" y="1219637"/>
                    <a:pt x="6066417" y="1195214"/>
                  </a:cubicBezTo>
                  <a:cubicBezTo>
                    <a:pt x="6070735" y="1161437"/>
                    <a:pt x="6076927" y="1127929"/>
                    <a:pt x="6084993" y="1094846"/>
                  </a:cubicBezTo>
                  <a:cubicBezTo>
                    <a:pt x="6090180" y="1074271"/>
                    <a:pt x="6095702" y="1052022"/>
                    <a:pt x="6101727" y="1027934"/>
                  </a:cubicBezTo>
                  <a:cubicBezTo>
                    <a:pt x="6107751" y="1003846"/>
                    <a:pt x="6117625" y="980594"/>
                    <a:pt x="6126159" y="955669"/>
                  </a:cubicBezTo>
                  <a:cubicBezTo>
                    <a:pt x="6130678" y="943123"/>
                    <a:pt x="6134527" y="930243"/>
                    <a:pt x="6140049" y="917697"/>
                  </a:cubicBezTo>
                  <a:cubicBezTo>
                    <a:pt x="6145571" y="905151"/>
                    <a:pt x="6151094" y="892772"/>
                    <a:pt x="6156783" y="880059"/>
                  </a:cubicBezTo>
                  <a:cubicBezTo>
                    <a:pt x="6168498" y="854799"/>
                    <a:pt x="6178873" y="828537"/>
                    <a:pt x="6193265" y="804114"/>
                  </a:cubicBezTo>
                  <a:cubicBezTo>
                    <a:pt x="6241510" y="712538"/>
                    <a:pt x="6301486" y="627627"/>
                    <a:pt x="6371654" y="551521"/>
                  </a:cubicBezTo>
                  <a:lnTo>
                    <a:pt x="6411650" y="510036"/>
                  </a:lnTo>
                  <a:lnTo>
                    <a:pt x="6428384" y="493308"/>
                  </a:lnTo>
                  <a:cubicBezTo>
                    <a:pt x="6433739" y="488122"/>
                    <a:pt x="6439094" y="483773"/>
                    <a:pt x="6443613" y="479591"/>
                  </a:cubicBezTo>
                  <a:lnTo>
                    <a:pt x="6472898" y="454164"/>
                  </a:lnTo>
                  <a:lnTo>
                    <a:pt x="6506701" y="428905"/>
                  </a:lnTo>
                  <a:cubicBezTo>
                    <a:pt x="6525611" y="413348"/>
                    <a:pt x="6554730" y="393107"/>
                    <a:pt x="6589035" y="368350"/>
                  </a:cubicBezTo>
                  <a:cubicBezTo>
                    <a:pt x="6675118" y="310597"/>
                    <a:pt x="6768261" y="264105"/>
                    <a:pt x="6866158" y="230010"/>
                  </a:cubicBezTo>
                  <a:lnTo>
                    <a:pt x="6885905" y="222649"/>
                  </a:lnTo>
                  <a:lnTo>
                    <a:pt x="6906321" y="216795"/>
                  </a:lnTo>
                  <a:lnTo>
                    <a:pt x="6946651" y="205587"/>
                  </a:lnTo>
                  <a:lnTo>
                    <a:pt x="6986479" y="194714"/>
                  </a:lnTo>
                  <a:cubicBezTo>
                    <a:pt x="6999700" y="191368"/>
                    <a:pt x="7012919" y="189528"/>
                    <a:pt x="7025972" y="186851"/>
                  </a:cubicBezTo>
                  <a:lnTo>
                    <a:pt x="7100775" y="173636"/>
                  </a:lnTo>
                  <a:lnTo>
                    <a:pt x="7128053" y="169956"/>
                  </a:lnTo>
                  <a:lnTo>
                    <a:pt x="7153489" y="166443"/>
                  </a:lnTo>
                  <a:lnTo>
                    <a:pt x="7207542" y="159250"/>
                  </a:lnTo>
                  <a:lnTo>
                    <a:pt x="7216578" y="158079"/>
                  </a:lnTo>
                  <a:lnTo>
                    <a:pt x="7239002" y="155068"/>
                  </a:lnTo>
                  <a:lnTo>
                    <a:pt x="7262264" y="151890"/>
                  </a:lnTo>
                  <a:lnTo>
                    <a:pt x="7958083" y="58213"/>
                  </a:lnTo>
                  <a:lnTo>
                    <a:pt x="8210104" y="24757"/>
                  </a:lnTo>
                  <a:lnTo>
                    <a:pt x="8210104" y="0"/>
                  </a:lnTo>
                  <a:close/>
                </a:path>
              </a:pathLst>
            </a:custGeom>
            <a:solidFill>
              <a:schemeClr val="bg1">
                <a:lumMod val="95000"/>
              </a:schemeClr>
            </a:solidFill>
            <a:ln w="16717"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F1D2FC6E-C765-054F-A2C3-F8064EDA4EB4}"/>
                </a:ext>
              </a:extLst>
            </p:cNvPr>
            <p:cNvSpPr/>
            <p:nvPr/>
          </p:nvSpPr>
          <p:spPr>
            <a:xfrm>
              <a:off x="3858228" y="401002"/>
              <a:ext cx="8334776" cy="6456998"/>
            </a:xfrm>
            <a:custGeom>
              <a:avLst/>
              <a:gdLst>
                <a:gd name="connsiteX0" fmla="*/ 7367356 w 8334776"/>
                <a:gd name="connsiteY0" fmla="*/ 129976 h 6456998"/>
                <a:gd name="connsiteX1" fmla="*/ 7258749 w 8334776"/>
                <a:gd name="connsiteY1" fmla="*/ 144697 h 6456998"/>
                <a:gd name="connsiteX2" fmla="*/ 7206035 w 8334776"/>
                <a:gd name="connsiteY2" fmla="*/ 151723 h 6456998"/>
                <a:gd name="connsiteX3" fmla="*/ 7122363 w 8334776"/>
                <a:gd name="connsiteY3" fmla="*/ 166611 h 6456998"/>
                <a:gd name="connsiteX4" fmla="*/ 7078184 w 8334776"/>
                <a:gd name="connsiteY4" fmla="*/ 175476 h 6456998"/>
                <a:gd name="connsiteX5" fmla="*/ 7033503 w 8334776"/>
                <a:gd name="connsiteY5" fmla="*/ 187521 h 6456998"/>
                <a:gd name="connsiteX6" fmla="*/ 6988152 w 8334776"/>
                <a:gd name="connsiteY6" fmla="*/ 200234 h 6456998"/>
                <a:gd name="connsiteX7" fmla="*/ 6965561 w 8334776"/>
                <a:gd name="connsiteY7" fmla="*/ 206758 h 6456998"/>
                <a:gd name="connsiteX8" fmla="*/ 6943137 w 8334776"/>
                <a:gd name="connsiteY8" fmla="*/ 214954 h 6456998"/>
                <a:gd name="connsiteX9" fmla="*/ 6632210 w 8334776"/>
                <a:gd name="connsiteY9" fmla="*/ 370023 h 6456998"/>
                <a:gd name="connsiteX10" fmla="*/ 6540003 w 8334776"/>
                <a:gd name="connsiteY10" fmla="*/ 438106 h 6456998"/>
                <a:gd name="connsiteX11" fmla="*/ 6506534 w 8334776"/>
                <a:gd name="connsiteY11" fmla="*/ 466376 h 6456998"/>
                <a:gd name="connsiteX12" fmla="*/ 6473902 w 8334776"/>
                <a:gd name="connsiteY12" fmla="*/ 494981 h 6456998"/>
                <a:gd name="connsiteX13" fmla="*/ 6457167 w 8334776"/>
                <a:gd name="connsiteY13" fmla="*/ 510203 h 6456998"/>
                <a:gd name="connsiteX14" fmla="*/ 6438090 w 8334776"/>
                <a:gd name="connsiteY14" fmla="*/ 529440 h 6456998"/>
                <a:gd name="connsiteX15" fmla="*/ 6392572 w 8334776"/>
                <a:gd name="connsiteY15" fmla="*/ 575944 h 6456998"/>
                <a:gd name="connsiteX16" fmla="*/ 6192595 w 8334776"/>
                <a:gd name="connsiteY16" fmla="*/ 859149 h 6456998"/>
                <a:gd name="connsiteX17" fmla="*/ 6151596 w 8334776"/>
                <a:gd name="connsiteY17" fmla="*/ 944294 h 6456998"/>
                <a:gd name="connsiteX18" fmla="*/ 6133020 w 8334776"/>
                <a:gd name="connsiteY18" fmla="*/ 986616 h 6456998"/>
                <a:gd name="connsiteX19" fmla="*/ 6117457 w 8334776"/>
                <a:gd name="connsiteY19" fmla="*/ 1029105 h 6456998"/>
                <a:gd name="connsiteX20" fmla="*/ 6090180 w 8334776"/>
                <a:gd name="connsiteY20" fmla="*/ 1110236 h 6456998"/>
                <a:gd name="connsiteX21" fmla="*/ 6071438 w 8334776"/>
                <a:gd name="connsiteY21" fmla="*/ 1184675 h 6456998"/>
                <a:gd name="connsiteX22" fmla="*/ 6050519 w 8334776"/>
                <a:gd name="connsiteY22" fmla="*/ 1297422 h 6456998"/>
                <a:gd name="connsiteX23" fmla="*/ 6044328 w 8334776"/>
                <a:gd name="connsiteY23" fmla="*/ 1340580 h 6456998"/>
                <a:gd name="connsiteX24" fmla="*/ 6043156 w 8334776"/>
                <a:gd name="connsiteY24" fmla="*/ 1351788 h 6456998"/>
                <a:gd name="connsiteX25" fmla="*/ 6040981 w 8334776"/>
                <a:gd name="connsiteY25" fmla="*/ 1383738 h 6456998"/>
                <a:gd name="connsiteX26" fmla="*/ 6037969 w 8334776"/>
                <a:gd name="connsiteY26" fmla="*/ 1433922 h 6456998"/>
                <a:gd name="connsiteX27" fmla="*/ 6036463 w 8334776"/>
                <a:gd name="connsiteY27" fmla="*/ 1464534 h 6456998"/>
                <a:gd name="connsiteX28" fmla="*/ 6036463 w 8334776"/>
                <a:gd name="connsiteY28" fmla="*/ 1477415 h 6456998"/>
                <a:gd name="connsiteX29" fmla="*/ 6036463 w 8334776"/>
                <a:gd name="connsiteY29" fmla="*/ 1489459 h 6456998"/>
                <a:gd name="connsiteX30" fmla="*/ 6032948 w 8334776"/>
                <a:gd name="connsiteY30" fmla="*/ 1730676 h 6456998"/>
                <a:gd name="connsiteX31" fmla="*/ 6030940 w 8334776"/>
                <a:gd name="connsiteY31" fmla="*/ 1859482 h 6456998"/>
                <a:gd name="connsiteX32" fmla="*/ 6030103 w 8334776"/>
                <a:gd name="connsiteY32" fmla="*/ 1918866 h 6456998"/>
                <a:gd name="connsiteX33" fmla="*/ 6030103 w 8334776"/>
                <a:gd name="connsiteY33" fmla="*/ 1925892 h 6456998"/>
                <a:gd name="connsiteX34" fmla="*/ 6030103 w 8334776"/>
                <a:gd name="connsiteY34" fmla="*/ 1931579 h 6456998"/>
                <a:gd name="connsiteX35" fmla="*/ 6030103 w 8334776"/>
                <a:gd name="connsiteY35" fmla="*/ 1939107 h 6456998"/>
                <a:gd name="connsiteX36" fmla="*/ 6028932 w 8334776"/>
                <a:gd name="connsiteY36" fmla="*/ 1953493 h 6456998"/>
                <a:gd name="connsiteX37" fmla="*/ 6027761 w 8334776"/>
                <a:gd name="connsiteY37" fmla="*/ 1978752 h 6456998"/>
                <a:gd name="connsiteX38" fmla="*/ 6024748 w 8334776"/>
                <a:gd name="connsiteY38" fmla="*/ 1997822 h 6456998"/>
                <a:gd name="connsiteX39" fmla="*/ 6021904 w 8334776"/>
                <a:gd name="connsiteY39" fmla="*/ 2014550 h 6456998"/>
                <a:gd name="connsiteX40" fmla="*/ 6019728 w 8334776"/>
                <a:gd name="connsiteY40" fmla="*/ 2031278 h 6456998"/>
                <a:gd name="connsiteX41" fmla="*/ 6008349 w 8334776"/>
                <a:gd name="connsiteY41" fmla="*/ 2073767 h 6456998"/>
                <a:gd name="connsiteX42" fmla="*/ 6003998 w 8334776"/>
                <a:gd name="connsiteY42" fmla="*/ 2087317 h 6456998"/>
                <a:gd name="connsiteX43" fmla="*/ 5998476 w 8334776"/>
                <a:gd name="connsiteY43" fmla="*/ 2101535 h 6456998"/>
                <a:gd name="connsiteX44" fmla="*/ 5993120 w 8334776"/>
                <a:gd name="connsiteY44" fmla="*/ 2116758 h 6456998"/>
                <a:gd name="connsiteX45" fmla="*/ 5986594 w 8334776"/>
                <a:gd name="connsiteY45" fmla="*/ 2132315 h 6456998"/>
                <a:gd name="connsiteX46" fmla="*/ 5971365 w 8334776"/>
                <a:gd name="connsiteY46" fmla="*/ 2163931 h 6456998"/>
                <a:gd name="connsiteX47" fmla="*/ 5962496 w 8334776"/>
                <a:gd name="connsiteY47" fmla="*/ 2180659 h 6456998"/>
                <a:gd name="connsiteX48" fmla="*/ 5952958 w 8334776"/>
                <a:gd name="connsiteY48" fmla="*/ 2196216 h 6456998"/>
                <a:gd name="connsiteX49" fmla="*/ 5943753 w 8334776"/>
                <a:gd name="connsiteY49" fmla="*/ 2212944 h 6456998"/>
                <a:gd name="connsiteX50" fmla="*/ 5932709 w 8334776"/>
                <a:gd name="connsiteY50" fmla="*/ 2227497 h 6456998"/>
                <a:gd name="connsiteX51" fmla="*/ 5911456 w 8334776"/>
                <a:gd name="connsiteY51" fmla="*/ 2255935 h 6456998"/>
                <a:gd name="connsiteX52" fmla="*/ 5868281 w 8334776"/>
                <a:gd name="connsiteY52" fmla="*/ 2301435 h 6456998"/>
                <a:gd name="connsiteX53" fmla="*/ 5850040 w 8334776"/>
                <a:gd name="connsiteY53" fmla="*/ 2318163 h 6456998"/>
                <a:gd name="connsiteX54" fmla="*/ 5834812 w 8334776"/>
                <a:gd name="connsiteY54" fmla="*/ 2330040 h 6456998"/>
                <a:gd name="connsiteX55" fmla="*/ 5821424 w 8334776"/>
                <a:gd name="connsiteY55" fmla="*/ 2340411 h 6456998"/>
                <a:gd name="connsiteX56" fmla="*/ 5808372 w 8334776"/>
                <a:gd name="connsiteY56" fmla="*/ 2350949 h 6456998"/>
                <a:gd name="connsiteX57" fmla="*/ 5770886 w 8334776"/>
                <a:gd name="connsiteY57" fmla="*/ 2374703 h 6456998"/>
                <a:gd name="connsiteX58" fmla="*/ 5647386 w 8334776"/>
                <a:gd name="connsiteY58" fmla="*/ 2424887 h 6456998"/>
                <a:gd name="connsiteX59" fmla="*/ 5630651 w 8334776"/>
                <a:gd name="connsiteY59" fmla="*/ 2430240 h 6456998"/>
                <a:gd name="connsiteX60" fmla="*/ 5612745 w 8334776"/>
                <a:gd name="connsiteY60" fmla="*/ 2433084 h 6456998"/>
                <a:gd name="connsiteX61" fmla="*/ 5577938 w 8334776"/>
                <a:gd name="connsiteY61" fmla="*/ 2439608 h 6456998"/>
                <a:gd name="connsiteX62" fmla="*/ 5544469 w 8334776"/>
                <a:gd name="connsiteY62" fmla="*/ 2442117 h 6456998"/>
                <a:gd name="connsiteX63" fmla="*/ 5527734 w 8334776"/>
                <a:gd name="connsiteY63" fmla="*/ 2443957 h 6456998"/>
                <a:gd name="connsiteX64" fmla="*/ 5502131 w 8334776"/>
                <a:gd name="connsiteY64" fmla="*/ 2444961 h 6456998"/>
                <a:gd name="connsiteX65" fmla="*/ 5392353 w 8334776"/>
                <a:gd name="connsiteY65" fmla="*/ 2449143 h 6456998"/>
                <a:gd name="connsiteX66" fmla="*/ 4690173 w 8334776"/>
                <a:gd name="connsiteY66" fmla="*/ 2475740 h 6456998"/>
                <a:gd name="connsiteX67" fmla="*/ 4660051 w 8334776"/>
                <a:gd name="connsiteY67" fmla="*/ 2476911 h 6456998"/>
                <a:gd name="connsiteX68" fmla="*/ 4546926 w 8334776"/>
                <a:gd name="connsiteY68" fmla="*/ 2486112 h 6456998"/>
                <a:gd name="connsiteX69" fmla="*/ 4210396 w 8334776"/>
                <a:gd name="connsiteY69" fmla="*/ 2572428 h 6456998"/>
                <a:gd name="connsiteX70" fmla="*/ 4123878 w 8334776"/>
                <a:gd name="connsiteY70" fmla="*/ 2610735 h 6456998"/>
                <a:gd name="connsiteX71" fmla="*/ 4082210 w 8334776"/>
                <a:gd name="connsiteY71" fmla="*/ 2630809 h 6456998"/>
                <a:gd name="connsiteX72" fmla="*/ 4043051 w 8334776"/>
                <a:gd name="connsiteY72" fmla="*/ 2653224 h 6456998"/>
                <a:gd name="connsiteX73" fmla="*/ 3969754 w 8334776"/>
                <a:gd name="connsiteY73" fmla="*/ 2697386 h 6456998"/>
                <a:gd name="connsiteX74" fmla="*/ 3907334 w 8334776"/>
                <a:gd name="connsiteY74" fmla="*/ 2741548 h 6456998"/>
                <a:gd name="connsiteX75" fmla="*/ 3879722 w 8334776"/>
                <a:gd name="connsiteY75" fmla="*/ 2761621 h 6456998"/>
                <a:gd name="connsiteX76" fmla="*/ 3856294 w 8334776"/>
                <a:gd name="connsiteY76" fmla="*/ 2781360 h 6456998"/>
                <a:gd name="connsiteX77" fmla="*/ 3818307 w 8334776"/>
                <a:gd name="connsiteY77" fmla="*/ 2813645 h 6456998"/>
                <a:gd name="connsiteX78" fmla="*/ 3794042 w 8334776"/>
                <a:gd name="connsiteY78" fmla="*/ 2834723 h 6456998"/>
                <a:gd name="connsiteX79" fmla="*/ 3785842 w 8334776"/>
                <a:gd name="connsiteY79" fmla="*/ 2842417 h 6456998"/>
                <a:gd name="connsiteX80" fmla="*/ 3755051 w 8334776"/>
                <a:gd name="connsiteY80" fmla="*/ 2873197 h 6456998"/>
                <a:gd name="connsiteX81" fmla="*/ 3677737 w 8334776"/>
                <a:gd name="connsiteY81" fmla="*/ 2956837 h 6456998"/>
                <a:gd name="connsiteX82" fmla="*/ 3490478 w 8334776"/>
                <a:gd name="connsiteY82" fmla="*/ 3248907 h 6456998"/>
                <a:gd name="connsiteX83" fmla="*/ 3452826 w 8334776"/>
                <a:gd name="connsiteY83" fmla="*/ 3335558 h 6456998"/>
                <a:gd name="connsiteX84" fmla="*/ 3422536 w 8334776"/>
                <a:gd name="connsiteY84" fmla="*/ 3422042 h 6456998"/>
                <a:gd name="connsiteX85" fmla="*/ 3400280 w 8334776"/>
                <a:gd name="connsiteY85" fmla="*/ 3504678 h 6456998"/>
                <a:gd name="connsiteX86" fmla="*/ 3383545 w 8334776"/>
                <a:gd name="connsiteY86" fmla="*/ 3579452 h 6456998"/>
                <a:gd name="connsiteX87" fmla="*/ 3373504 w 8334776"/>
                <a:gd name="connsiteY87" fmla="*/ 3643185 h 6456998"/>
                <a:gd name="connsiteX88" fmla="*/ 3369488 w 8334776"/>
                <a:gd name="connsiteY88" fmla="*/ 3669783 h 6456998"/>
                <a:gd name="connsiteX89" fmla="*/ 3368317 w 8334776"/>
                <a:gd name="connsiteY89" fmla="*/ 3679653 h 6456998"/>
                <a:gd name="connsiteX90" fmla="*/ 3367480 w 8334776"/>
                <a:gd name="connsiteY90" fmla="*/ 3687180 h 6456998"/>
                <a:gd name="connsiteX91" fmla="*/ 3364133 w 8334776"/>
                <a:gd name="connsiteY91" fmla="*/ 3717123 h 6456998"/>
                <a:gd name="connsiteX92" fmla="*/ 3325476 w 8334776"/>
                <a:gd name="connsiteY92" fmla="*/ 4064731 h 6456998"/>
                <a:gd name="connsiteX93" fmla="*/ 3293011 w 8334776"/>
                <a:gd name="connsiteY93" fmla="*/ 4194874 h 6456998"/>
                <a:gd name="connsiteX94" fmla="*/ 3275106 w 8334776"/>
                <a:gd name="connsiteY94" fmla="*/ 4235356 h 6456998"/>
                <a:gd name="connsiteX95" fmla="*/ 3267240 w 8334776"/>
                <a:gd name="connsiteY95" fmla="*/ 4250244 h 6456998"/>
                <a:gd name="connsiteX96" fmla="*/ 3259710 w 8334776"/>
                <a:gd name="connsiteY96" fmla="*/ 4265132 h 6456998"/>
                <a:gd name="connsiteX97" fmla="*/ 3235780 w 8334776"/>
                <a:gd name="connsiteY97" fmla="*/ 4302602 h 6456998"/>
                <a:gd name="connsiteX98" fmla="*/ 3145413 w 8334776"/>
                <a:gd name="connsiteY98" fmla="*/ 4401967 h 6456998"/>
                <a:gd name="connsiteX99" fmla="*/ 3033125 w 8334776"/>
                <a:gd name="connsiteY99" fmla="*/ 4475068 h 6456998"/>
                <a:gd name="connsiteX100" fmla="*/ 2992628 w 8334776"/>
                <a:gd name="connsiteY100" fmla="*/ 4492632 h 6456998"/>
                <a:gd name="connsiteX101" fmla="*/ 2977064 w 8334776"/>
                <a:gd name="connsiteY101" fmla="*/ 4498822 h 6456998"/>
                <a:gd name="connsiteX102" fmla="*/ 2960330 w 8334776"/>
                <a:gd name="connsiteY102" fmla="*/ 4503505 h 6456998"/>
                <a:gd name="connsiteX103" fmla="*/ 2917490 w 8334776"/>
                <a:gd name="connsiteY103" fmla="*/ 4514713 h 6456998"/>
                <a:gd name="connsiteX104" fmla="*/ 2903433 w 8334776"/>
                <a:gd name="connsiteY104" fmla="*/ 4517724 h 6456998"/>
                <a:gd name="connsiteX105" fmla="*/ 2896070 w 8334776"/>
                <a:gd name="connsiteY105" fmla="*/ 4519564 h 6456998"/>
                <a:gd name="connsiteX106" fmla="*/ 2894061 w 8334776"/>
                <a:gd name="connsiteY106" fmla="*/ 4519564 h 6456998"/>
                <a:gd name="connsiteX107" fmla="*/ 2890715 w 8334776"/>
                <a:gd name="connsiteY107" fmla="*/ 4519564 h 6456998"/>
                <a:gd name="connsiteX108" fmla="*/ 2883686 w 8334776"/>
                <a:gd name="connsiteY108" fmla="*/ 4520735 h 6456998"/>
                <a:gd name="connsiteX109" fmla="*/ 2825283 w 8334776"/>
                <a:gd name="connsiteY109" fmla="*/ 4530772 h 6456998"/>
                <a:gd name="connsiteX110" fmla="*/ 2698268 w 8334776"/>
                <a:gd name="connsiteY110" fmla="*/ 4552351 h 6456998"/>
                <a:gd name="connsiteX111" fmla="*/ 2352199 w 8334776"/>
                <a:gd name="connsiteY111" fmla="*/ 4611234 h 6456998"/>
                <a:gd name="connsiteX112" fmla="*/ 1661065 w 8334776"/>
                <a:gd name="connsiteY112" fmla="*/ 4730671 h 6456998"/>
                <a:gd name="connsiteX113" fmla="*/ 1314996 w 8334776"/>
                <a:gd name="connsiteY113" fmla="*/ 4789721 h 6456998"/>
                <a:gd name="connsiteX114" fmla="*/ 1250401 w 8334776"/>
                <a:gd name="connsiteY114" fmla="*/ 4800594 h 6456998"/>
                <a:gd name="connsiteX115" fmla="*/ 1218438 w 8334776"/>
                <a:gd name="connsiteY115" fmla="*/ 4806114 h 6456998"/>
                <a:gd name="connsiteX116" fmla="*/ 1174259 w 8334776"/>
                <a:gd name="connsiteY116" fmla="*/ 4815148 h 6456998"/>
                <a:gd name="connsiteX117" fmla="*/ 1017624 w 8334776"/>
                <a:gd name="connsiteY117" fmla="*/ 4856633 h 6456998"/>
                <a:gd name="connsiteX118" fmla="*/ 910691 w 8334776"/>
                <a:gd name="connsiteY118" fmla="*/ 4897951 h 6456998"/>
                <a:gd name="connsiteX119" fmla="*/ 871030 w 8334776"/>
                <a:gd name="connsiteY119" fmla="*/ 4916017 h 6456998"/>
                <a:gd name="connsiteX120" fmla="*/ 831704 w 8334776"/>
                <a:gd name="connsiteY120" fmla="*/ 4934753 h 6456998"/>
                <a:gd name="connsiteX121" fmla="*/ 731297 w 8334776"/>
                <a:gd name="connsiteY121" fmla="*/ 4991628 h 6456998"/>
                <a:gd name="connsiteX122" fmla="*/ 463545 w 8334776"/>
                <a:gd name="connsiteY122" fmla="*/ 5211600 h 6456998"/>
                <a:gd name="connsiteX123" fmla="*/ 260054 w 8334776"/>
                <a:gd name="connsiteY123" fmla="*/ 5492631 h 6456998"/>
                <a:gd name="connsiteX124" fmla="*/ 209850 w 8334776"/>
                <a:gd name="connsiteY124" fmla="*/ 5595842 h 6456998"/>
                <a:gd name="connsiteX125" fmla="*/ 193116 w 8334776"/>
                <a:gd name="connsiteY125" fmla="*/ 5635990 h 6456998"/>
                <a:gd name="connsiteX126" fmla="*/ 188765 w 8334776"/>
                <a:gd name="connsiteY126" fmla="*/ 5646528 h 6456998"/>
                <a:gd name="connsiteX127" fmla="*/ 177553 w 8334776"/>
                <a:gd name="connsiteY127" fmla="*/ 5676638 h 6456998"/>
                <a:gd name="connsiteX128" fmla="*/ 160818 w 8334776"/>
                <a:gd name="connsiteY128" fmla="*/ 5723978 h 6456998"/>
                <a:gd name="connsiteX129" fmla="*/ 142578 w 8334776"/>
                <a:gd name="connsiteY129" fmla="*/ 5786039 h 6456998"/>
                <a:gd name="connsiteX130" fmla="*/ 124505 w 8334776"/>
                <a:gd name="connsiteY130" fmla="*/ 5859475 h 6456998"/>
                <a:gd name="connsiteX131" fmla="*/ 112288 w 8334776"/>
                <a:gd name="connsiteY131" fmla="*/ 5917521 h 6456998"/>
                <a:gd name="connsiteX132" fmla="*/ 85681 w 8334776"/>
                <a:gd name="connsiteY132" fmla="*/ 6043650 h 6456998"/>
                <a:gd name="connsiteX133" fmla="*/ 14559 w 8334776"/>
                <a:gd name="connsiteY133" fmla="*/ 6387075 h 6456998"/>
                <a:gd name="connsiteX134" fmla="*/ 0 w 8334776"/>
                <a:gd name="connsiteY134" fmla="*/ 6456998 h 6456998"/>
                <a:gd name="connsiteX135" fmla="*/ 124672 w 8334776"/>
                <a:gd name="connsiteY135" fmla="*/ 6456998 h 6456998"/>
                <a:gd name="connsiteX136" fmla="*/ 133876 w 8334776"/>
                <a:gd name="connsiteY136" fmla="*/ 6412167 h 6456998"/>
                <a:gd name="connsiteX137" fmla="*/ 206169 w 8334776"/>
                <a:gd name="connsiteY137" fmla="*/ 6068742 h 6456998"/>
                <a:gd name="connsiteX138" fmla="*/ 232609 w 8334776"/>
                <a:gd name="connsiteY138" fmla="*/ 5942613 h 6456998"/>
                <a:gd name="connsiteX139" fmla="*/ 244825 w 8334776"/>
                <a:gd name="connsiteY139" fmla="*/ 5884567 h 6456998"/>
                <a:gd name="connsiteX140" fmla="*/ 261560 w 8334776"/>
                <a:gd name="connsiteY140" fmla="*/ 5817655 h 6456998"/>
                <a:gd name="connsiteX141" fmla="*/ 278294 w 8334776"/>
                <a:gd name="connsiteY141" fmla="*/ 5761114 h 6456998"/>
                <a:gd name="connsiteX142" fmla="*/ 292686 w 8334776"/>
                <a:gd name="connsiteY142" fmla="*/ 5718123 h 6456998"/>
                <a:gd name="connsiteX143" fmla="*/ 302894 w 8334776"/>
                <a:gd name="connsiteY143" fmla="*/ 5690690 h 6456998"/>
                <a:gd name="connsiteX144" fmla="*/ 306910 w 8334776"/>
                <a:gd name="connsiteY144" fmla="*/ 5681155 h 6456998"/>
                <a:gd name="connsiteX145" fmla="*/ 322139 w 8334776"/>
                <a:gd name="connsiteY145" fmla="*/ 5644688 h 6456998"/>
                <a:gd name="connsiteX146" fmla="*/ 367824 w 8334776"/>
                <a:gd name="connsiteY146" fmla="*/ 5550844 h 6456998"/>
                <a:gd name="connsiteX147" fmla="*/ 552238 w 8334776"/>
                <a:gd name="connsiteY147" fmla="*/ 5295240 h 6456998"/>
                <a:gd name="connsiteX148" fmla="*/ 796059 w 8334776"/>
                <a:gd name="connsiteY148" fmla="*/ 5094505 h 6456998"/>
                <a:gd name="connsiteX149" fmla="*/ 886593 w 8334776"/>
                <a:gd name="connsiteY149" fmla="*/ 5042815 h 6456998"/>
                <a:gd name="connsiteX150" fmla="*/ 922405 w 8334776"/>
                <a:gd name="connsiteY150" fmla="*/ 5026087 h 6456998"/>
                <a:gd name="connsiteX151" fmla="*/ 958384 w 8334776"/>
                <a:gd name="connsiteY151" fmla="*/ 5009359 h 6456998"/>
                <a:gd name="connsiteX152" fmla="*/ 1055779 w 8334776"/>
                <a:gd name="connsiteY152" fmla="*/ 4971889 h 6456998"/>
                <a:gd name="connsiteX153" fmla="*/ 1198858 w 8334776"/>
                <a:gd name="connsiteY153" fmla="*/ 4934753 h 6456998"/>
                <a:gd name="connsiteX154" fmla="*/ 1239189 w 8334776"/>
                <a:gd name="connsiteY154" fmla="*/ 4926556 h 6456998"/>
                <a:gd name="connsiteX155" fmla="*/ 1270984 w 8334776"/>
                <a:gd name="connsiteY155" fmla="*/ 4921036 h 6456998"/>
                <a:gd name="connsiteX156" fmla="*/ 1335579 w 8334776"/>
                <a:gd name="connsiteY156" fmla="*/ 4910162 h 6456998"/>
                <a:gd name="connsiteX157" fmla="*/ 1681481 w 8334776"/>
                <a:gd name="connsiteY157" fmla="*/ 4851113 h 6456998"/>
                <a:gd name="connsiteX158" fmla="*/ 2373619 w 8334776"/>
                <a:gd name="connsiteY158" fmla="*/ 4733181 h 6456998"/>
                <a:gd name="connsiteX159" fmla="*/ 2719688 w 8334776"/>
                <a:gd name="connsiteY159" fmla="*/ 4674298 h 6456998"/>
                <a:gd name="connsiteX160" fmla="*/ 2846703 w 8334776"/>
                <a:gd name="connsiteY160" fmla="*/ 4652719 h 6456998"/>
                <a:gd name="connsiteX161" fmla="*/ 2905274 w 8334776"/>
                <a:gd name="connsiteY161" fmla="*/ 4642682 h 6456998"/>
                <a:gd name="connsiteX162" fmla="*/ 2917992 w 8334776"/>
                <a:gd name="connsiteY162" fmla="*/ 4640340 h 6456998"/>
                <a:gd name="connsiteX163" fmla="*/ 2927028 w 8334776"/>
                <a:gd name="connsiteY163" fmla="*/ 4638333 h 6456998"/>
                <a:gd name="connsiteX164" fmla="*/ 2943763 w 8334776"/>
                <a:gd name="connsiteY164" fmla="*/ 4634485 h 6456998"/>
                <a:gd name="connsiteX165" fmla="*/ 2996644 w 8334776"/>
                <a:gd name="connsiteY165" fmla="*/ 4620769 h 6456998"/>
                <a:gd name="connsiteX166" fmla="*/ 3016558 w 8334776"/>
                <a:gd name="connsiteY166" fmla="*/ 4614914 h 6456998"/>
                <a:gd name="connsiteX167" fmla="*/ 3021578 w 8334776"/>
                <a:gd name="connsiteY167" fmla="*/ 4613073 h 6456998"/>
                <a:gd name="connsiteX168" fmla="*/ 3035803 w 8334776"/>
                <a:gd name="connsiteY168" fmla="*/ 4607219 h 6456998"/>
                <a:gd name="connsiteX169" fmla="*/ 3086006 w 8334776"/>
                <a:gd name="connsiteY169" fmla="*/ 4585640 h 6456998"/>
                <a:gd name="connsiteX170" fmla="*/ 3224567 w 8334776"/>
                <a:gd name="connsiteY170" fmla="*/ 4495476 h 6456998"/>
                <a:gd name="connsiteX171" fmla="*/ 3336019 w 8334776"/>
                <a:gd name="connsiteY171" fmla="*/ 4372693 h 6456998"/>
                <a:gd name="connsiteX172" fmla="*/ 3365305 w 8334776"/>
                <a:gd name="connsiteY172" fmla="*/ 4326691 h 6456998"/>
                <a:gd name="connsiteX173" fmla="*/ 3374843 w 8334776"/>
                <a:gd name="connsiteY173" fmla="*/ 4308123 h 6456998"/>
                <a:gd name="connsiteX174" fmla="*/ 3384382 w 8334776"/>
                <a:gd name="connsiteY174" fmla="*/ 4289889 h 6456998"/>
                <a:gd name="connsiteX175" fmla="*/ 3406471 w 8334776"/>
                <a:gd name="connsiteY175" fmla="*/ 4239705 h 6456998"/>
                <a:gd name="connsiteX176" fmla="*/ 3446467 w 8334776"/>
                <a:gd name="connsiteY176" fmla="*/ 4079117 h 6456998"/>
                <a:gd name="connsiteX177" fmla="*/ 3485960 w 8334776"/>
                <a:gd name="connsiteY177" fmla="*/ 3730338 h 6456998"/>
                <a:gd name="connsiteX178" fmla="*/ 3489140 w 8334776"/>
                <a:gd name="connsiteY178" fmla="*/ 3700395 h 6456998"/>
                <a:gd name="connsiteX179" fmla="*/ 3489976 w 8334776"/>
                <a:gd name="connsiteY179" fmla="*/ 3692868 h 6456998"/>
                <a:gd name="connsiteX180" fmla="*/ 3491315 w 8334776"/>
                <a:gd name="connsiteY180" fmla="*/ 3683500 h 6456998"/>
                <a:gd name="connsiteX181" fmla="*/ 3494829 w 8334776"/>
                <a:gd name="connsiteY181" fmla="*/ 3659412 h 6456998"/>
                <a:gd name="connsiteX182" fmla="*/ 3504033 w 8334776"/>
                <a:gd name="connsiteY182" fmla="*/ 3601198 h 6456998"/>
                <a:gd name="connsiteX183" fmla="*/ 3518760 w 8334776"/>
                <a:gd name="connsiteY183" fmla="*/ 3533283 h 6456998"/>
                <a:gd name="connsiteX184" fmla="*/ 3539008 w 8334776"/>
                <a:gd name="connsiteY184" fmla="*/ 3458174 h 6456998"/>
                <a:gd name="connsiteX185" fmla="*/ 3566620 w 8334776"/>
                <a:gd name="connsiteY185" fmla="*/ 3379553 h 6456998"/>
                <a:gd name="connsiteX186" fmla="*/ 3600926 w 8334776"/>
                <a:gd name="connsiteY186" fmla="*/ 3300764 h 6456998"/>
                <a:gd name="connsiteX187" fmla="*/ 3771116 w 8334776"/>
                <a:gd name="connsiteY187" fmla="*/ 3035124 h 6456998"/>
                <a:gd name="connsiteX188" fmla="*/ 3841568 w 8334776"/>
                <a:gd name="connsiteY188" fmla="*/ 2958342 h 6456998"/>
                <a:gd name="connsiteX189" fmla="*/ 3869347 w 8334776"/>
                <a:gd name="connsiteY189" fmla="*/ 2930239 h 6456998"/>
                <a:gd name="connsiteX190" fmla="*/ 3876878 w 8334776"/>
                <a:gd name="connsiteY190" fmla="*/ 2923214 h 6456998"/>
                <a:gd name="connsiteX191" fmla="*/ 3898967 w 8334776"/>
                <a:gd name="connsiteY191" fmla="*/ 2904144 h 6456998"/>
                <a:gd name="connsiteX192" fmla="*/ 3933607 w 8334776"/>
                <a:gd name="connsiteY192" fmla="*/ 2874703 h 6456998"/>
                <a:gd name="connsiteX193" fmla="*/ 3954860 w 8334776"/>
                <a:gd name="connsiteY193" fmla="*/ 2856804 h 6456998"/>
                <a:gd name="connsiteX194" fmla="*/ 3979962 w 8334776"/>
                <a:gd name="connsiteY194" fmla="*/ 2838570 h 6456998"/>
                <a:gd name="connsiteX195" fmla="*/ 4036859 w 8334776"/>
                <a:gd name="connsiteY195" fmla="*/ 2798256 h 6456998"/>
                <a:gd name="connsiteX196" fmla="*/ 4103797 w 8334776"/>
                <a:gd name="connsiteY196" fmla="*/ 2758109 h 6456998"/>
                <a:gd name="connsiteX197" fmla="*/ 4139442 w 8334776"/>
                <a:gd name="connsiteY197" fmla="*/ 2737868 h 6456998"/>
                <a:gd name="connsiteX198" fmla="*/ 4177429 w 8334776"/>
                <a:gd name="connsiteY198" fmla="*/ 2719634 h 6456998"/>
                <a:gd name="connsiteX199" fmla="*/ 4255914 w 8334776"/>
                <a:gd name="connsiteY199" fmla="*/ 2684673 h 6456998"/>
                <a:gd name="connsiteX200" fmla="*/ 4561987 w 8334776"/>
                <a:gd name="connsiteY200" fmla="*/ 2606219 h 6456998"/>
                <a:gd name="connsiteX201" fmla="*/ 4665072 w 8334776"/>
                <a:gd name="connsiteY201" fmla="*/ 2597687 h 6456998"/>
                <a:gd name="connsiteX202" fmla="*/ 4695194 w 8334776"/>
                <a:gd name="connsiteY202" fmla="*/ 2596516 h 6456998"/>
                <a:gd name="connsiteX203" fmla="*/ 5396871 w 8334776"/>
                <a:gd name="connsiteY203" fmla="*/ 2569584 h 6456998"/>
                <a:gd name="connsiteX204" fmla="*/ 5506481 w 8334776"/>
                <a:gd name="connsiteY204" fmla="*/ 2565235 h 6456998"/>
                <a:gd name="connsiteX205" fmla="*/ 5532085 w 8334776"/>
                <a:gd name="connsiteY205" fmla="*/ 2565235 h 6456998"/>
                <a:gd name="connsiteX206" fmla="*/ 5551330 w 8334776"/>
                <a:gd name="connsiteY206" fmla="*/ 2563228 h 6456998"/>
                <a:gd name="connsiteX207" fmla="*/ 5592162 w 8334776"/>
                <a:gd name="connsiteY207" fmla="*/ 2559882 h 6456998"/>
                <a:gd name="connsiteX208" fmla="*/ 5635170 w 8334776"/>
                <a:gd name="connsiteY208" fmla="*/ 2552020 h 6456998"/>
                <a:gd name="connsiteX209" fmla="*/ 5657259 w 8334776"/>
                <a:gd name="connsiteY209" fmla="*/ 2548340 h 6456998"/>
                <a:gd name="connsiteX210" fmla="*/ 5678847 w 8334776"/>
                <a:gd name="connsiteY210" fmla="*/ 2541816 h 6456998"/>
                <a:gd name="connsiteX211" fmla="*/ 5831298 w 8334776"/>
                <a:gd name="connsiteY211" fmla="*/ 2478584 h 6456998"/>
                <a:gd name="connsiteX212" fmla="*/ 5877653 w 8334776"/>
                <a:gd name="connsiteY212" fmla="*/ 2449310 h 6456998"/>
                <a:gd name="connsiteX213" fmla="*/ 5894387 w 8334776"/>
                <a:gd name="connsiteY213" fmla="*/ 2436429 h 6456998"/>
                <a:gd name="connsiteX214" fmla="*/ 5911121 w 8334776"/>
                <a:gd name="connsiteY214" fmla="*/ 2423716 h 6456998"/>
                <a:gd name="connsiteX215" fmla="*/ 5929697 w 8334776"/>
                <a:gd name="connsiteY215" fmla="*/ 2408828 h 6456998"/>
                <a:gd name="connsiteX216" fmla="*/ 5952288 w 8334776"/>
                <a:gd name="connsiteY216" fmla="*/ 2387584 h 6456998"/>
                <a:gd name="connsiteX217" fmla="*/ 6005504 w 8334776"/>
                <a:gd name="connsiteY217" fmla="*/ 2331378 h 6456998"/>
                <a:gd name="connsiteX218" fmla="*/ 6031609 w 8334776"/>
                <a:gd name="connsiteY218" fmla="*/ 2296416 h 6456998"/>
                <a:gd name="connsiteX219" fmla="*/ 6045164 w 8334776"/>
                <a:gd name="connsiteY219" fmla="*/ 2278518 h 6456998"/>
                <a:gd name="connsiteX220" fmla="*/ 6056711 w 8334776"/>
                <a:gd name="connsiteY220" fmla="*/ 2258946 h 6456998"/>
                <a:gd name="connsiteX221" fmla="*/ 6068426 w 8334776"/>
                <a:gd name="connsiteY221" fmla="*/ 2239709 h 6456998"/>
                <a:gd name="connsiteX222" fmla="*/ 6079303 w 8334776"/>
                <a:gd name="connsiteY222" fmla="*/ 2220137 h 6456998"/>
                <a:gd name="connsiteX223" fmla="*/ 6098213 w 8334776"/>
                <a:gd name="connsiteY223" fmla="*/ 2180826 h 6456998"/>
                <a:gd name="connsiteX224" fmla="*/ 6106078 w 8334776"/>
                <a:gd name="connsiteY224" fmla="*/ 2161756 h 6456998"/>
                <a:gd name="connsiteX225" fmla="*/ 6112939 w 8334776"/>
                <a:gd name="connsiteY225" fmla="*/ 2143021 h 6456998"/>
                <a:gd name="connsiteX226" fmla="*/ 6119465 w 8334776"/>
                <a:gd name="connsiteY226" fmla="*/ 2126293 h 6456998"/>
                <a:gd name="connsiteX227" fmla="*/ 6124988 w 8334776"/>
                <a:gd name="connsiteY227" fmla="*/ 2109565 h 6456998"/>
                <a:gd name="connsiteX228" fmla="*/ 6138878 w 8334776"/>
                <a:gd name="connsiteY228" fmla="*/ 2056704 h 6456998"/>
                <a:gd name="connsiteX229" fmla="*/ 6141890 w 8334776"/>
                <a:gd name="connsiteY229" fmla="*/ 2036296 h 6456998"/>
                <a:gd name="connsiteX230" fmla="*/ 6145237 w 8334776"/>
                <a:gd name="connsiteY230" fmla="*/ 2015721 h 6456998"/>
                <a:gd name="connsiteX231" fmla="*/ 6148918 w 8334776"/>
                <a:gd name="connsiteY231" fmla="*/ 1992302 h 6456998"/>
                <a:gd name="connsiteX232" fmla="*/ 6150592 w 8334776"/>
                <a:gd name="connsiteY232" fmla="*/ 1961188 h 6456998"/>
                <a:gd name="connsiteX233" fmla="*/ 6151930 w 8334776"/>
                <a:gd name="connsiteY233" fmla="*/ 1943623 h 6456998"/>
                <a:gd name="connsiteX234" fmla="*/ 6152767 w 8334776"/>
                <a:gd name="connsiteY234" fmla="*/ 1934256 h 6456998"/>
                <a:gd name="connsiteX235" fmla="*/ 6152767 w 8334776"/>
                <a:gd name="connsiteY235" fmla="*/ 1921208 h 6456998"/>
                <a:gd name="connsiteX236" fmla="*/ 6153771 w 8334776"/>
                <a:gd name="connsiteY236" fmla="*/ 1861824 h 6456998"/>
                <a:gd name="connsiteX237" fmla="*/ 6155612 w 8334776"/>
                <a:gd name="connsiteY237" fmla="*/ 1733018 h 6456998"/>
                <a:gd name="connsiteX238" fmla="*/ 6159126 w 8334776"/>
                <a:gd name="connsiteY238" fmla="*/ 1491801 h 6456998"/>
                <a:gd name="connsiteX239" fmla="*/ 6159126 w 8334776"/>
                <a:gd name="connsiteY239" fmla="*/ 1467211 h 6456998"/>
                <a:gd name="connsiteX240" fmla="*/ 6160633 w 8334776"/>
                <a:gd name="connsiteY240" fmla="*/ 1439442 h 6456998"/>
                <a:gd name="connsiteX241" fmla="*/ 6163310 w 8334776"/>
                <a:gd name="connsiteY241" fmla="*/ 1394277 h 6456998"/>
                <a:gd name="connsiteX242" fmla="*/ 6165318 w 8334776"/>
                <a:gd name="connsiteY242" fmla="*/ 1365170 h 6456998"/>
                <a:gd name="connsiteX243" fmla="*/ 6166322 w 8334776"/>
                <a:gd name="connsiteY243" fmla="*/ 1354799 h 6456998"/>
                <a:gd name="connsiteX244" fmla="*/ 6172012 w 8334776"/>
                <a:gd name="connsiteY244" fmla="*/ 1315655 h 6456998"/>
                <a:gd name="connsiteX245" fmla="*/ 6191089 w 8334776"/>
                <a:gd name="connsiteY245" fmla="*/ 1213113 h 6456998"/>
                <a:gd name="connsiteX246" fmla="*/ 6207824 w 8334776"/>
                <a:gd name="connsiteY246" fmla="*/ 1146201 h 6456998"/>
                <a:gd name="connsiteX247" fmla="*/ 6232758 w 8334776"/>
                <a:gd name="connsiteY247" fmla="*/ 1072430 h 6456998"/>
                <a:gd name="connsiteX248" fmla="*/ 6246815 w 8334776"/>
                <a:gd name="connsiteY248" fmla="*/ 1033789 h 6456998"/>
                <a:gd name="connsiteX249" fmla="*/ 6263550 w 8334776"/>
                <a:gd name="connsiteY249" fmla="*/ 995147 h 6456998"/>
                <a:gd name="connsiteX250" fmla="*/ 6300867 w 8334776"/>
                <a:gd name="connsiteY250" fmla="*/ 917864 h 6456998"/>
                <a:gd name="connsiteX251" fmla="*/ 6482771 w 8334776"/>
                <a:gd name="connsiteY251" fmla="*/ 660253 h 6456998"/>
                <a:gd name="connsiteX252" fmla="*/ 6523603 w 8334776"/>
                <a:gd name="connsiteY252" fmla="*/ 617931 h 6456998"/>
                <a:gd name="connsiteX253" fmla="*/ 6540338 w 8334776"/>
                <a:gd name="connsiteY253" fmla="*/ 600367 h 6456998"/>
                <a:gd name="connsiteX254" fmla="*/ 6555901 w 8334776"/>
                <a:gd name="connsiteY254" fmla="*/ 586483 h 6456998"/>
                <a:gd name="connsiteX255" fmla="*/ 6585688 w 8334776"/>
                <a:gd name="connsiteY255" fmla="*/ 560554 h 6456998"/>
                <a:gd name="connsiteX256" fmla="*/ 6615643 w 8334776"/>
                <a:gd name="connsiteY256" fmla="*/ 534793 h 6456998"/>
                <a:gd name="connsiteX257" fmla="*/ 6699315 w 8334776"/>
                <a:gd name="connsiteY257" fmla="*/ 472900 h 6456998"/>
                <a:gd name="connsiteX258" fmla="*/ 6981961 w 8334776"/>
                <a:gd name="connsiteY258" fmla="*/ 331883 h 6456998"/>
                <a:gd name="connsiteX259" fmla="*/ 7002377 w 8334776"/>
                <a:gd name="connsiteY259" fmla="*/ 324355 h 6456998"/>
                <a:gd name="connsiteX260" fmla="*/ 7022961 w 8334776"/>
                <a:gd name="connsiteY260" fmla="*/ 318501 h 6456998"/>
                <a:gd name="connsiteX261" fmla="*/ 7064127 w 8334776"/>
                <a:gd name="connsiteY261" fmla="*/ 306958 h 6456998"/>
                <a:gd name="connsiteX262" fmla="*/ 7104792 w 8334776"/>
                <a:gd name="connsiteY262" fmla="*/ 295918 h 6456998"/>
                <a:gd name="connsiteX263" fmla="*/ 7145122 w 8334776"/>
                <a:gd name="connsiteY263" fmla="*/ 287888 h 6456998"/>
                <a:gd name="connsiteX264" fmla="*/ 7221431 w 8334776"/>
                <a:gd name="connsiteY264" fmla="*/ 274339 h 6456998"/>
                <a:gd name="connsiteX265" fmla="*/ 7274145 w 8334776"/>
                <a:gd name="connsiteY265" fmla="*/ 267313 h 6456998"/>
                <a:gd name="connsiteX266" fmla="*/ 7382752 w 8334776"/>
                <a:gd name="connsiteY266" fmla="*/ 252592 h 6456998"/>
                <a:gd name="connsiteX267" fmla="*/ 8079408 w 8334776"/>
                <a:gd name="connsiteY267" fmla="*/ 157410 h 6456998"/>
                <a:gd name="connsiteX268" fmla="*/ 8334776 w 8334776"/>
                <a:gd name="connsiteY268" fmla="*/ 123954 h 6456998"/>
                <a:gd name="connsiteX269" fmla="*/ 8334776 w 8334776"/>
                <a:gd name="connsiteY269" fmla="*/ 0 h 645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Lst>
              <a:rect l="l" t="t" r="r" b="b"/>
              <a:pathLst>
                <a:path w="8334776" h="6456998">
                  <a:moveTo>
                    <a:pt x="7367356" y="129976"/>
                  </a:moveTo>
                  <a:lnTo>
                    <a:pt x="7258749" y="144697"/>
                  </a:lnTo>
                  <a:lnTo>
                    <a:pt x="7206035" y="151723"/>
                  </a:lnTo>
                  <a:cubicBezTo>
                    <a:pt x="7179428" y="156072"/>
                    <a:pt x="7151146" y="161090"/>
                    <a:pt x="7122363" y="166611"/>
                  </a:cubicBezTo>
                  <a:cubicBezTo>
                    <a:pt x="7107971" y="169454"/>
                    <a:pt x="7093078" y="171629"/>
                    <a:pt x="7078184" y="175476"/>
                  </a:cubicBezTo>
                  <a:lnTo>
                    <a:pt x="7033503" y="187521"/>
                  </a:lnTo>
                  <a:lnTo>
                    <a:pt x="6988152" y="200234"/>
                  </a:lnTo>
                  <a:lnTo>
                    <a:pt x="6965561" y="206758"/>
                  </a:lnTo>
                  <a:lnTo>
                    <a:pt x="6943137" y="214954"/>
                  </a:lnTo>
                  <a:cubicBezTo>
                    <a:pt x="6833308" y="253196"/>
                    <a:pt x="6728818" y="305307"/>
                    <a:pt x="6632210" y="370023"/>
                  </a:cubicBezTo>
                  <a:cubicBezTo>
                    <a:pt x="6593721" y="397791"/>
                    <a:pt x="6561256" y="420207"/>
                    <a:pt x="6540003" y="438106"/>
                  </a:cubicBezTo>
                  <a:lnTo>
                    <a:pt x="6506534" y="466376"/>
                  </a:lnTo>
                  <a:lnTo>
                    <a:pt x="6473902" y="494981"/>
                  </a:lnTo>
                  <a:cubicBezTo>
                    <a:pt x="6468714" y="499665"/>
                    <a:pt x="6462857" y="504516"/>
                    <a:pt x="6457167" y="510203"/>
                  </a:cubicBezTo>
                  <a:lnTo>
                    <a:pt x="6438090" y="529440"/>
                  </a:lnTo>
                  <a:lnTo>
                    <a:pt x="6392572" y="575944"/>
                  </a:lnTo>
                  <a:cubicBezTo>
                    <a:pt x="6313937" y="661302"/>
                    <a:pt x="6246715" y="756499"/>
                    <a:pt x="6192595" y="859149"/>
                  </a:cubicBezTo>
                  <a:cubicBezTo>
                    <a:pt x="6175861" y="886583"/>
                    <a:pt x="6164649" y="916024"/>
                    <a:pt x="6151596" y="944294"/>
                  </a:cubicBezTo>
                  <a:cubicBezTo>
                    <a:pt x="6145404" y="958513"/>
                    <a:pt x="6139212" y="972732"/>
                    <a:pt x="6133020" y="986616"/>
                  </a:cubicBezTo>
                  <a:cubicBezTo>
                    <a:pt x="6126829" y="1000500"/>
                    <a:pt x="6122478" y="1015221"/>
                    <a:pt x="6117457" y="1029105"/>
                  </a:cubicBezTo>
                  <a:cubicBezTo>
                    <a:pt x="6107752" y="1057208"/>
                    <a:pt x="6098213" y="1084307"/>
                    <a:pt x="6090180" y="1110236"/>
                  </a:cubicBezTo>
                  <a:cubicBezTo>
                    <a:pt x="6082148" y="1136164"/>
                    <a:pt x="6077295" y="1161591"/>
                    <a:pt x="6071438" y="1184675"/>
                  </a:cubicBezTo>
                  <a:cubicBezTo>
                    <a:pt x="6062401" y="1221845"/>
                    <a:pt x="6055406" y="1259483"/>
                    <a:pt x="6050519" y="1297422"/>
                  </a:cubicBezTo>
                  <a:cubicBezTo>
                    <a:pt x="6046670" y="1324856"/>
                    <a:pt x="6044328" y="1340580"/>
                    <a:pt x="6044328" y="1340580"/>
                  </a:cubicBezTo>
                  <a:cubicBezTo>
                    <a:pt x="6044328" y="1340580"/>
                    <a:pt x="6044328" y="1344427"/>
                    <a:pt x="6043156" y="1351788"/>
                  </a:cubicBezTo>
                  <a:cubicBezTo>
                    <a:pt x="6041985" y="1359148"/>
                    <a:pt x="6041985" y="1370021"/>
                    <a:pt x="6040981" y="1383738"/>
                  </a:cubicBezTo>
                  <a:cubicBezTo>
                    <a:pt x="6039977" y="1397455"/>
                    <a:pt x="6039140" y="1414350"/>
                    <a:pt x="6037969" y="1433922"/>
                  </a:cubicBezTo>
                  <a:cubicBezTo>
                    <a:pt x="6037969" y="1443624"/>
                    <a:pt x="6037467" y="1453828"/>
                    <a:pt x="6036463" y="1464534"/>
                  </a:cubicBezTo>
                  <a:cubicBezTo>
                    <a:pt x="6036463" y="1470724"/>
                    <a:pt x="6036463" y="1473065"/>
                    <a:pt x="6036463" y="1477415"/>
                  </a:cubicBezTo>
                  <a:cubicBezTo>
                    <a:pt x="6036463" y="1481764"/>
                    <a:pt x="6036463" y="1485444"/>
                    <a:pt x="6036463" y="1489459"/>
                  </a:cubicBezTo>
                  <a:cubicBezTo>
                    <a:pt x="6035459" y="1555367"/>
                    <a:pt x="6034120" y="1643022"/>
                    <a:pt x="6032948" y="1730676"/>
                  </a:cubicBezTo>
                  <a:cubicBezTo>
                    <a:pt x="6032948" y="1774504"/>
                    <a:pt x="6031609" y="1818498"/>
                    <a:pt x="6030940" y="1859482"/>
                  </a:cubicBezTo>
                  <a:cubicBezTo>
                    <a:pt x="6030940" y="1880057"/>
                    <a:pt x="6030940" y="1899963"/>
                    <a:pt x="6030103" y="1918866"/>
                  </a:cubicBezTo>
                  <a:lnTo>
                    <a:pt x="6030103" y="1925892"/>
                  </a:lnTo>
                  <a:cubicBezTo>
                    <a:pt x="6030103" y="1928234"/>
                    <a:pt x="6030103" y="1930743"/>
                    <a:pt x="6030103" y="1931579"/>
                  </a:cubicBezTo>
                  <a:lnTo>
                    <a:pt x="6030103" y="1939107"/>
                  </a:lnTo>
                  <a:cubicBezTo>
                    <a:pt x="6030103" y="1944125"/>
                    <a:pt x="6030103" y="1948976"/>
                    <a:pt x="6028932" y="1953493"/>
                  </a:cubicBezTo>
                  <a:cubicBezTo>
                    <a:pt x="6028932" y="1962693"/>
                    <a:pt x="6027928" y="1971224"/>
                    <a:pt x="6027761" y="1978752"/>
                  </a:cubicBezTo>
                  <a:cubicBezTo>
                    <a:pt x="6027593" y="1986280"/>
                    <a:pt x="6025418" y="1992469"/>
                    <a:pt x="6024748" y="1997822"/>
                  </a:cubicBezTo>
                  <a:cubicBezTo>
                    <a:pt x="6022908" y="2008361"/>
                    <a:pt x="6021904" y="2014550"/>
                    <a:pt x="6021904" y="2014550"/>
                  </a:cubicBezTo>
                  <a:lnTo>
                    <a:pt x="6019728" y="2031278"/>
                  </a:lnTo>
                  <a:cubicBezTo>
                    <a:pt x="6016716" y="2041482"/>
                    <a:pt x="6012365" y="2056035"/>
                    <a:pt x="6008349" y="2073767"/>
                  </a:cubicBezTo>
                  <a:cubicBezTo>
                    <a:pt x="6007361" y="2078417"/>
                    <a:pt x="6005906" y="2082951"/>
                    <a:pt x="6003998" y="2087317"/>
                  </a:cubicBezTo>
                  <a:lnTo>
                    <a:pt x="5998476" y="2101535"/>
                  </a:lnTo>
                  <a:cubicBezTo>
                    <a:pt x="5996634" y="2106554"/>
                    <a:pt x="5994961" y="2111572"/>
                    <a:pt x="5993120" y="2116758"/>
                  </a:cubicBezTo>
                  <a:cubicBezTo>
                    <a:pt x="5991547" y="2122178"/>
                    <a:pt x="5989355" y="2127397"/>
                    <a:pt x="5986594" y="2132315"/>
                  </a:cubicBezTo>
                  <a:cubicBezTo>
                    <a:pt x="5981406" y="2142352"/>
                    <a:pt x="5976386" y="2153058"/>
                    <a:pt x="5971365" y="2163931"/>
                  </a:cubicBezTo>
                  <a:cubicBezTo>
                    <a:pt x="5969023" y="2169819"/>
                    <a:pt x="5966044" y="2175423"/>
                    <a:pt x="5962496" y="2180659"/>
                  </a:cubicBezTo>
                  <a:lnTo>
                    <a:pt x="5952958" y="2196216"/>
                  </a:lnTo>
                  <a:lnTo>
                    <a:pt x="5943753" y="2212944"/>
                  </a:lnTo>
                  <a:lnTo>
                    <a:pt x="5932709" y="2227497"/>
                  </a:lnTo>
                  <a:cubicBezTo>
                    <a:pt x="5925178" y="2236865"/>
                    <a:pt x="5919154" y="2247236"/>
                    <a:pt x="5911456" y="2255935"/>
                  </a:cubicBezTo>
                  <a:cubicBezTo>
                    <a:pt x="5897985" y="2271943"/>
                    <a:pt x="5883560" y="2287132"/>
                    <a:pt x="5868281" y="2301435"/>
                  </a:cubicBezTo>
                  <a:cubicBezTo>
                    <a:pt x="5861420" y="2307624"/>
                    <a:pt x="5855395" y="2313479"/>
                    <a:pt x="5850040" y="2318163"/>
                  </a:cubicBezTo>
                  <a:cubicBezTo>
                    <a:pt x="5845221" y="2322445"/>
                    <a:pt x="5840134" y="2326410"/>
                    <a:pt x="5834812" y="2330040"/>
                  </a:cubicBezTo>
                  <a:lnTo>
                    <a:pt x="5821424" y="2340411"/>
                  </a:lnTo>
                  <a:lnTo>
                    <a:pt x="5808372" y="2350949"/>
                  </a:lnTo>
                  <a:cubicBezTo>
                    <a:pt x="5799168" y="2356470"/>
                    <a:pt x="5786115" y="2364332"/>
                    <a:pt x="5770886" y="2374703"/>
                  </a:cubicBezTo>
                  <a:cubicBezTo>
                    <a:pt x="5731979" y="2396517"/>
                    <a:pt x="5690494" y="2413378"/>
                    <a:pt x="5647386" y="2424887"/>
                  </a:cubicBezTo>
                  <a:lnTo>
                    <a:pt x="5630651" y="2430240"/>
                  </a:lnTo>
                  <a:lnTo>
                    <a:pt x="5612745" y="2433084"/>
                  </a:lnTo>
                  <a:cubicBezTo>
                    <a:pt x="5600864" y="2434924"/>
                    <a:pt x="5589485" y="2438270"/>
                    <a:pt x="5577938" y="2439608"/>
                  </a:cubicBezTo>
                  <a:cubicBezTo>
                    <a:pt x="5566391" y="2440946"/>
                    <a:pt x="5555346" y="2441113"/>
                    <a:pt x="5544469" y="2442117"/>
                  </a:cubicBezTo>
                  <a:lnTo>
                    <a:pt x="5527734" y="2443957"/>
                  </a:lnTo>
                  <a:lnTo>
                    <a:pt x="5502131" y="2444961"/>
                  </a:lnTo>
                  <a:lnTo>
                    <a:pt x="5392353" y="2449143"/>
                  </a:lnTo>
                  <a:lnTo>
                    <a:pt x="4690173" y="2475740"/>
                  </a:lnTo>
                  <a:lnTo>
                    <a:pt x="4660051" y="2476911"/>
                  </a:lnTo>
                  <a:cubicBezTo>
                    <a:pt x="4634113" y="2478584"/>
                    <a:pt x="4593114" y="2481595"/>
                    <a:pt x="4546926" y="2486112"/>
                  </a:cubicBezTo>
                  <a:cubicBezTo>
                    <a:pt x="4431525" y="2500414"/>
                    <a:pt x="4318434" y="2529420"/>
                    <a:pt x="4210396" y="2572428"/>
                  </a:cubicBezTo>
                  <a:cubicBezTo>
                    <a:pt x="4180274" y="2582799"/>
                    <a:pt x="4152327" y="2597687"/>
                    <a:pt x="4123878" y="2610735"/>
                  </a:cubicBezTo>
                  <a:lnTo>
                    <a:pt x="4082210" y="2630809"/>
                  </a:lnTo>
                  <a:cubicBezTo>
                    <a:pt x="4068655" y="2638002"/>
                    <a:pt x="4055936" y="2645864"/>
                    <a:pt x="4043051" y="2653224"/>
                  </a:cubicBezTo>
                  <a:cubicBezTo>
                    <a:pt x="4017447" y="2668279"/>
                    <a:pt x="3992848" y="2682331"/>
                    <a:pt x="3969754" y="2697386"/>
                  </a:cubicBezTo>
                  <a:lnTo>
                    <a:pt x="3907334" y="2741548"/>
                  </a:lnTo>
                  <a:lnTo>
                    <a:pt x="3879722" y="2761621"/>
                  </a:lnTo>
                  <a:lnTo>
                    <a:pt x="3856294" y="2781360"/>
                  </a:lnTo>
                  <a:lnTo>
                    <a:pt x="3818307" y="2813645"/>
                  </a:lnTo>
                  <a:lnTo>
                    <a:pt x="3794042" y="2834723"/>
                  </a:lnTo>
                  <a:cubicBezTo>
                    <a:pt x="3791147" y="2837115"/>
                    <a:pt x="3788402" y="2839691"/>
                    <a:pt x="3785842" y="2842417"/>
                  </a:cubicBezTo>
                  <a:lnTo>
                    <a:pt x="3755051" y="2873197"/>
                  </a:lnTo>
                  <a:cubicBezTo>
                    <a:pt x="3727740" y="2899627"/>
                    <a:pt x="3701935" y="2927546"/>
                    <a:pt x="3677737" y="2956837"/>
                  </a:cubicBezTo>
                  <a:cubicBezTo>
                    <a:pt x="3602666" y="3045478"/>
                    <a:pt x="3539694" y="3143688"/>
                    <a:pt x="3490478" y="3248907"/>
                  </a:cubicBezTo>
                  <a:cubicBezTo>
                    <a:pt x="3477593" y="3277847"/>
                    <a:pt x="3463369" y="3306284"/>
                    <a:pt x="3452826" y="3335558"/>
                  </a:cubicBezTo>
                  <a:cubicBezTo>
                    <a:pt x="3442283" y="3364832"/>
                    <a:pt x="3432075" y="3393939"/>
                    <a:pt x="3422536" y="3422042"/>
                  </a:cubicBezTo>
                  <a:cubicBezTo>
                    <a:pt x="3412998" y="3450145"/>
                    <a:pt x="3407141" y="3478248"/>
                    <a:pt x="3400280" y="3504678"/>
                  </a:cubicBezTo>
                  <a:cubicBezTo>
                    <a:pt x="3393301" y="3529268"/>
                    <a:pt x="3387712" y="3554226"/>
                    <a:pt x="3383545" y="3579452"/>
                  </a:cubicBezTo>
                  <a:cubicBezTo>
                    <a:pt x="3379863" y="3602704"/>
                    <a:pt x="3376349" y="3624116"/>
                    <a:pt x="3373504" y="3643185"/>
                  </a:cubicBezTo>
                  <a:lnTo>
                    <a:pt x="3369488" y="3669783"/>
                  </a:lnTo>
                  <a:cubicBezTo>
                    <a:pt x="3369488" y="3674467"/>
                    <a:pt x="3368484" y="3677144"/>
                    <a:pt x="3368317" y="3679653"/>
                  </a:cubicBezTo>
                  <a:cubicBezTo>
                    <a:pt x="3368149" y="3682162"/>
                    <a:pt x="3368317" y="3684838"/>
                    <a:pt x="3367480" y="3687180"/>
                  </a:cubicBezTo>
                  <a:cubicBezTo>
                    <a:pt x="3365305" y="3706250"/>
                    <a:pt x="3364133" y="3717123"/>
                    <a:pt x="3364133" y="3717123"/>
                  </a:cubicBezTo>
                  <a:cubicBezTo>
                    <a:pt x="3364133" y="3717123"/>
                    <a:pt x="3344721" y="3890927"/>
                    <a:pt x="3325476" y="4064731"/>
                  </a:cubicBezTo>
                  <a:cubicBezTo>
                    <a:pt x="3319720" y="4109227"/>
                    <a:pt x="3308826" y="4152887"/>
                    <a:pt x="3293011" y="4194874"/>
                  </a:cubicBezTo>
                  <a:cubicBezTo>
                    <a:pt x="3285146" y="4211602"/>
                    <a:pt x="3280963" y="4226323"/>
                    <a:pt x="3275106" y="4235356"/>
                  </a:cubicBezTo>
                  <a:lnTo>
                    <a:pt x="3267240" y="4250244"/>
                  </a:lnTo>
                  <a:cubicBezTo>
                    <a:pt x="3267240" y="4250244"/>
                    <a:pt x="3264730" y="4255764"/>
                    <a:pt x="3259710" y="4265132"/>
                  </a:cubicBezTo>
                  <a:cubicBezTo>
                    <a:pt x="3254690" y="4274499"/>
                    <a:pt x="3245988" y="4287380"/>
                    <a:pt x="3235780" y="4302602"/>
                  </a:cubicBezTo>
                  <a:cubicBezTo>
                    <a:pt x="3209774" y="4339237"/>
                    <a:pt x="3179434" y="4372609"/>
                    <a:pt x="3145413" y="4401967"/>
                  </a:cubicBezTo>
                  <a:cubicBezTo>
                    <a:pt x="3111643" y="4431542"/>
                    <a:pt x="3073840" y="4456149"/>
                    <a:pt x="3033125" y="4475068"/>
                  </a:cubicBezTo>
                  <a:cubicBezTo>
                    <a:pt x="3020005" y="4481776"/>
                    <a:pt x="3006484" y="4487631"/>
                    <a:pt x="2992628" y="4492632"/>
                  </a:cubicBezTo>
                  <a:cubicBezTo>
                    <a:pt x="2982754" y="4496479"/>
                    <a:pt x="2977232" y="4499156"/>
                    <a:pt x="2977064" y="4498822"/>
                  </a:cubicBezTo>
                  <a:lnTo>
                    <a:pt x="2960330" y="4503505"/>
                  </a:lnTo>
                  <a:cubicBezTo>
                    <a:pt x="2946357" y="4508323"/>
                    <a:pt x="2932032" y="4512070"/>
                    <a:pt x="2917490" y="4514713"/>
                  </a:cubicBezTo>
                  <a:lnTo>
                    <a:pt x="2903433" y="4517724"/>
                  </a:lnTo>
                  <a:lnTo>
                    <a:pt x="2896070" y="4519564"/>
                  </a:lnTo>
                  <a:lnTo>
                    <a:pt x="2894061" y="4519564"/>
                  </a:lnTo>
                  <a:lnTo>
                    <a:pt x="2890715" y="4519564"/>
                  </a:lnTo>
                  <a:lnTo>
                    <a:pt x="2883686" y="4520735"/>
                  </a:lnTo>
                  <a:lnTo>
                    <a:pt x="2825283" y="4530772"/>
                  </a:lnTo>
                  <a:lnTo>
                    <a:pt x="2698268" y="4552351"/>
                  </a:lnTo>
                  <a:lnTo>
                    <a:pt x="2352199" y="4611234"/>
                  </a:lnTo>
                  <a:lnTo>
                    <a:pt x="1661065" y="4730671"/>
                  </a:lnTo>
                  <a:lnTo>
                    <a:pt x="1314996" y="4789721"/>
                  </a:lnTo>
                  <a:lnTo>
                    <a:pt x="1250401" y="4800594"/>
                  </a:lnTo>
                  <a:lnTo>
                    <a:pt x="1218438" y="4806114"/>
                  </a:lnTo>
                  <a:lnTo>
                    <a:pt x="1174259" y="4815148"/>
                  </a:lnTo>
                  <a:cubicBezTo>
                    <a:pt x="1121316" y="4826054"/>
                    <a:pt x="1069024" y="4839905"/>
                    <a:pt x="1017624" y="4856633"/>
                  </a:cubicBezTo>
                  <a:cubicBezTo>
                    <a:pt x="973110" y="4873361"/>
                    <a:pt x="935792" y="4886242"/>
                    <a:pt x="910691" y="4897951"/>
                  </a:cubicBezTo>
                  <a:lnTo>
                    <a:pt x="871030" y="4916017"/>
                  </a:lnTo>
                  <a:cubicBezTo>
                    <a:pt x="871030" y="4916017"/>
                    <a:pt x="856638" y="4922541"/>
                    <a:pt x="831704" y="4934753"/>
                  </a:cubicBezTo>
                  <a:cubicBezTo>
                    <a:pt x="806769" y="4946964"/>
                    <a:pt x="772296" y="4966369"/>
                    <a:pt x="731297" y="4991628"/>
                  </a:cubicBezTo>
                  <a:cubicBezTo>
                    <a:pt x="632881" y="5053036"/>
                    <a:pt x="542877" y="5126974"/>
                    <a:pt x="463545" y="5211600"/>
                  </a:cubicBezTo>
                  <a:cubicBezTo>
                    <a:pt x="384227" y="5296411"/>
                    <a:pt x="315863" y="5390824"/>
                    <a:pt x="260054" y="5492631"/>
                  </a:cubicBezTo>
                  <a:cubicBezTo>
                    <a:pt x="238299" y="5534952"/>
                    <a:pt x="220058" y="5570081"/>
                    <a:pt x="209850" y="5595842"/>
                  </a:cubicBezTo>
                  <a:lnTo>
                    <a:pt x="193116" y="5635990"/>
                  </a:lnTo>
                  <a:lnTo>
                    <a:pt x="188765" y="5646528"/>
                  </a:lnTo>
                  <a:cubicBezTo>
                    <a:pt x="185920" y="5653386"/>
                    <a:pt x="181736" y="5663256"/>
                    <a:pt x="177553" y="5676638"/>
                  </a:cubicBezTo>
                  <a:cubicBezTo>
                    <a:pt x="173369" y="5690021"/>
                    <a:pt x="167847" y="5705745"/>
                    <a:pt x="160818" y="5723978"/>
                  </a:cubicBezTo>
                  <a:cubicBezTo>
                    <a:pt x="153698" y="5744353"/>
                    <a:pt x="147610" y="5765062"/>
                    <a:pt x="142578" y="5786039"/>
                  </a:cubicBezTo>
                  <a:cubicBezTo>
                    <a:pt x="136721" y="5808622"/>
                    <a:pt x="130194" y="5834717"/>
                    <a:pt x="124505" y="5859475"/>
                  </a:cubicBezTo>
                  <a:cubicBezTo>
                    <a:pt x="120488" y="5878043"/>
                    <a:pt x="116472" y="5897447"/>
                    <a:pt x="112288" y="5917521"/>
                  </a:cubicBezTo>
                  <a:lnTo>
                    <a:pt x="85681" y="6043650"/>
                  </a:lnTo>
                  <a:lnTo>
                    <a:pt x="14559" y="6387075"/>
                  </a:lnTo>
                  <a:lnTo>
                    <a:pt x="0" y="6456998"/>
                  </a:lnTo>
                  <a:lnTo>
                    <a:pt x="124672" y="6456998"/>
                  </a:lnTo>
                  <a:lnTo>
                    <a:pt x="133876" y="6412167"/>
                  </a:lnTo>
                  <a:lnTo>
                    <a:pt x="206169" y="6068742"/>
                  </a:lnTo>
                  <a:cubicBezTo>
                    <a:pt x="215205" y="6025751"/>
                    <a:pt x="224242" y="5982928"/>
                    <a:pt x="232609" y="5942613"/>
                  </a:cubicBezTo>
                  <a:cubicBezTo>
                    <a:pt x="236960" y="5922539"/>
                    <a:pt x="240977" y="5903135"/>
                    <a:pt x="244825" y="5884567"/>
                  </a:cubicBezTo>
                  <a:cubicBezTo>
                    <a:pt x="250683" y="5860813"/>
                    <a:pt x="256372" y="5838398"/>
                    <a:pt x="261560" y="5817655"/>
                  </a:cubicBezTo>
                  <a:cubicBezTo>
                    <a:pt x="266157" y="5798535"/>
                    <a:pt x="271743" y="5779666"/>
                    <a:pt x="278294" y="5761114"/>
                  </a:cubicBezTo>
                  <a:lnTo>
                    <a:pt x="292686" y="5718123"/>
                  </a:lnTo>
                  <a:cubicBezTo>
                    <a:pt x="296535" y="5706079"/>
                    <a:pt x="300217" y="5696879"/>
                    <a:pt x="302894" y="5690690"/>
                  </a:cubicBezTo>
                  <a:lnTo>
                    <a:pt x="306910" y="5681155"/>
                  </a:lnTo>
                  <a:lnTo>
                    <a:pt x="322139" y="5644688"/>
                  </a:lnTo>
                  <a:cubicBezTo>
                    <a:pt x="331175" y="5621101"/>
                    <a:pt x="348077" y="5589318"/>
                    <a:pt x="367824" y="5550844"/>
                  </a:cubicBezTo>
                  <a:cubicBezTo>
                    <a:pt x="418267" y="5458204"/>
                    <a:pt x="480229" y="5372323"/>
                    <a:pt x="552238" y="5295240"/>
                  </a:cubicBezTo>
                  <a:cubicBezTo>
                    <a:pt x="624479" y="5218058"/>
                    <a:pt x="706438" y="5150594"/>
                    <a:pt x="796059" y="5094505"/>
                  </a:cubicBezTo>
                  <a:cubicBezTo>
                    <a:pt x="832541" y="5071587"/>
                    <a:pt x="864838" y="5055361"/>
                    <a:pt x="886593" y="5042815"/>
                  </a:cubicBezTo>
                  <a:lnTo>
                    <a:pt x="922405" y="5026087"/>
                  </a:lnTo>
                  <a:lnTo>
                    <a:pt x="958384" y="5009359"/>
                  </a:lnTo>
                  <a:cubicBezTo>
                    <a:pt x="981310" y="4998654"/>
                    <a:pt x="1015281" y="4986944"/>
                    <a:pt x="1055779" y="4971889"/>
                  </a:cubicBezTo>
                  <a:cubicBezTo>
                    <a:pt x="1102746" y="4956867"/>
                    <a:pt x="1150512" y="4944471"/>
                    <a:pt x="1198858" y="4934753"/>
                  </a:cubicBezTo>
                  <a:lnTo>
                    <a:pt x="1239189" y="4926556"/>
                  </a:lnTo>
                  <a:lnTo>
                    <a:pt x="1270984" y="4921036"/>
                  </a:lnTo>
                  <a:lnTo>
                    <a:pt x="1335579" y="4910162"/>
                  </a:lnTo>
                  <a:lnTo>
                    <a:pt x="1681481" y="4851113"/>
                  </a:lnTo>
                  <a:lnTo>
                    <a:pt x="2373619" y="4733181"/>
                  </a:lnTo>
                  <a:lnTo>
                    <a:pt x="2719688" y="4674298"/>
                  </a:lnTo>
                  <a:lnTo>
                    <a:pt x="2846703" y="4652719"/>
                  </a:lnTo>
                  <a:lnTo>
                    <a:pt x="2905274" y="4642682"/>
                  </a:lnTo>
                  <a:cubicBezTo>
                    <a:pt x="2909457" y="4642682"/>
                    <a:pt x="2915482" y="4641009"/>
                    <a:pt x="2917992" y="4640340"/>
                  </a:cubicBezTo>
                  <a:lnTo>
                    <a:pt x="2927028" y="4638333"/>
                  </a:lnTo>
                  <a:lnTo>
                    <a:pt x="2943763" y="4634485"/>
                  </a:lnTo>
                  <a:cubicBezTo>
                    <a:pt x="2961686" y="4631123"/>
                    <a:pt x="2979340" y="4626540"/>
                    <a:pt x="2996644" y="4620769"/>
                  </a:cubicBezTo>
                  <a:lnTo>
                    <a:pt x="3016558" y="4614914"/>
                  </a:lnTo>
                  <a:cubicBezTo>
                    <a:pt x="3018265" y="4614395"/>
                    <a:pt x="3019938" y="4613793"/>
                    <a:pt x="3021578" y="4613073"/>
                  </a:cubicBezTo>
                  <a:lnTo>
                    <a:pt x="3035803" y="4607219"/>
                  </a:lnTo>
                  <a:cubicBezTo>
                    <a:pt x="3053022" y="4601197"/>
                    <a:pt x="3069790" y="4593987"/>
                    <a:pt x="3086006" y="4585640"/>
                  </a:cubicBezTo>
                  <a:cubicBezTo>
                    <a:pt x="3136143" y="4562137"/>
                    <a:pt x="3182765" y="4531793"/>
                    <a:pt x="3224567" y="4495476"/>
                  </a:cubicBezTo>
                  <a:cubicBezTo>
                    <a:pt x="3266604" y="4459260"/>
                    <a:pt x="3304039" y="4418025"/>
                    <a:pt x="3336019" y="4372693"/>
                  </a:cubicBezTo>
                  <a:cubicBezTo>
                    <a:pt x="3348570" y="4353957"/>
                    <a:pt x="3357941" y="4337564"/>
                    <a:pt x="3365305" y="4326691"/>
                  </a:cubicBezTo>
                  <a:cubicBezTo>
                    <a:pt x="3372668" y="4315818"/>
                    <a:pt x="3374843" y="4308123"/>
                    <a:pt x="3374843" y="4308123"/>
                  </a:cubicBezTo>
                  <a:lnTo>
                    <a:pt x="3384382" y="4289889"/>
                  </a:lnTo>
                  <a:cubicBezTo>
                    <a:pt x="3391578" y="4278514"/>
                    <a:pt x="3397100" y="4260448"/>
                    <a:pt x="3406471" y="4239705"/>
                  </a:cubicBezTo>
                  <a:cubicBezTo>
                    <a:pt x="3426235" y="4187982"/>
                    <a:pt x="3439673" y="4134068"/>
                    <a:pt x="3446467" y="4079117"/>
                  </a:cubicBezTo>
                  <a:lnTo>
                    <a:pt x="3485960" y="3730338"/>
                  </a:lnTo>
                  <a:lnTo>
                    <a:pt x="3489140" y="3700395"/>
                  </a:lnTo>
                  <a:cubicBezTo>
                    <a:pt x="3489140" y="3698053"/>
                    <a:pt x="3489140" y="3695544"/>
                    <a:pt x="3489976" y="3692868"/>
                  </a:cubicBezTo>
                  <a:cubicBezTo>
                    <a:pt x="3490813" y="3690191"/>
                    <a:pt x="3489976" y="3687682"/>
                    <a:pt x="3491315" y="3683500"/>
                  </a:cubicBezTo>
                  <a:cubicBezTo>
                    <a:pt x="3492319" y="3676140"/>
                    <a:pt x="3493658" y="3667943"/>
                    <a:pt x="3494829" y="3659412"/>
                  </a:cubicBezTo>
                  <a:cubicBezTo>
                    <a:pt x="3497674" y="3642684"/>
                    <a:pt x="3500686" y="3622610"/>
                    <a:pt x="3504033" y="3601198"/>
                  </a:cubicBezTo>
                  <a:cubicBezTo>
                    <a:pt x="3507698" y="3578315"/>
                    <a:pt x="3512618" y="3555631"/>
                    <a:pt x="3518760" y="3533283"/>
                  </a:cubicBezTo>
                  <a:cubicBezTo>
                    <a:pt x="3525119" y="3509362"/>
                    <a:pt x="3530474" y="3483099"/>
                    <a:pt x="3539008" y="3458174"/>
                  </a:cubicBezTo>
                  <a:cubicBezTo>
                    <a:pt x="3547543" y="3433250"/>
                    <a:pt x="3557249" y="3406318"/>
                    <a:pt x="3566620" y="3379553"/>
                  </a:cubicBezTo>
                  <a:cubicBezTo>
                    <a:pt x="3575992" y="3352788"/>
                    <a:pt x="3589212" y="3327194"/>
                    <a:pt x="3600926" y="3300764"/>
                  </a:cubicBezTo>
                  <a:cubicBezTo>
                    <a:pt x="3645691" y="3205114"/>
                    <a:pt x="3702923" y="3115786"/>
                    <a:pt x="3771116" y="3035124"/>
                  </a:cubicBezTo>
                  <a:cubicBezTo>
                    <a:pt x="3793088" y="3008192"/>
                    <a:pt x="3816617" y="2982548"/>
                    <a:pt x="3841568" y="2958342"/>
                  </a:cubicBezTo>
                  <a:lnTo>
                    <a:pt x="3869347" y="2930239"/>
                  </a:lnTo>
                  <a:cubicBezTo>
                    <a:pt x="3869347" y="2930239"/>
                    <a:pt x="3871857" y="2927563"/>
                    <a:pt x="3876878" y="2923214"/>
                  </a:cubicBezTo>
                  <a:lnTo>
                    <a:pt x="3898967" y="2904144"/>
                  </a:lnTo>
                  <a:lnTo>
                    <a:pt x="3933607" y="2874703"/>
                  </a:lnTo>
                  <a:lnTo>
                    <a:pt x="3954860" y="2856804"/>
                  </a:lnTo>
                  <a:lnTo>
                    <a:pt x="3979962" y="2838570"/>
                  </a:lnTo>
                  <a:lnTo>
                    <a:pt x="4036859" y="2798256"/>
                  </a:lnTo>
                  <a:cubicBezTo>
                    <a:pt x="4057443" y="2784706"/>
                    <a:pt x="4080202" y="2771993"/>
                    <a:pt x="4103797" y="2758109"/>
                  </a:cubicBezTo>
                  <a:cubicBezTo>
                    <a:pt x="4115511" y="2751417"/>
                    <a:pt x="4127058" y="2744224"/>
                    <a:pt x="4139442" y="2737868"/>
                  </a:cubicBezTo>
                  <a:lnTo>
                    <a:pt x="4177429" y="2719634"/>
                  </a:lnTo>
                  <a:cubicBezTo>
                    <a:pt x="4202982" y="2706653"/>
                    <a:pt x="4229172" y="2694994"/>
                    <a:pt x="4255914" y="2684673"/>
                  </a:cubicBezTo>
                  <a:cubicBezTo>
                    <a:pt x="4354195" y="2645663"/>
                    <a:pt x="4457045" y="2619300"/>
                    <a:pt x="4561987" y="2606219"/>
                  </a:cubicBezTo>
                  <a:cubicBezTo>
                    <a:pt x="4604493" y="2602371"/>
                    <a:pt x="4641141" y="2599360"/>
                    <a:pt x="4665072" y="2597687"/>
                  </a:cubicBezTo>
                  <a:lnTo>
                    <a:pt x="4695194" y="2596516"/>
                  </a:lnTo>
                  <a:lnTo>
                    <a:pt x="5396871" y="2569584"/>
                  </a:lnTo>
                  <a:lnTo>
                    <a:pt x="5506481" y="2565235"/>
                  </a:lnTo>
                  <a:lnTo>
                    <a:pt x="5532085" y="2565235"/>
                  </a:lnTo>
                  <a:lnTo>
                    <a:pt x="5551330" y="2563228"/>
                  </a:lnTo>
                  <a:lnTo>
                    <a:pt x="5592162" y="2559882"/>
                  </a:lnTo>
                  <a:cubicBezTo>
                    <a:pt x="5606219" y="2558209"/>
                    <a:pt x="5620443" y="2554529"/>
                    <a:pt x="5635170" y="2552020"/>
                  </a:cubicBezTo>
                  <a:lnTo>
                    <a:pt x="5657259" y="2548340"/>
                  </a:lnTo>
                  <a:lnTo>
                    <a:pt x="5678847" y="2541816"/>
                  </a:lnTo>
                  <a:cubicBezTo>
                    <a:pt x="5732163" y="2527363"/>
                    <a:pt x="5783404" y="2506118"/>
                    <a:pt x="5831298" y="2478584"/>
                  </a:cubicBezTo>
                  <a:cubicBezTo>
                    <a:pt x="5850208" y="2466205"/>
                    <a:pt x="5866273" y="2456169"/>
                    <a:pt x="5877653" y="2449310"/>
                  </a:cubicBezTo>
                  <a:lnTo>
                    <a:pt x="5894387" y="2436429"/>
                  </a:lnTo>
                  <a:lnTo>
                    <a:pt x="5911121" y="2423716"/>
                  </a:lnTo>
                  <a:cubicBezTo>
                    <a:pt x="5917581" y="2419099"/>
                    <a:pt x="5923789" y="2414131"/>
                    <a:pt x="5929697" y="2408828"/>
                  </a:cubicBezTo>
                  <a:lnTo>
                    <a:pt x="5952288" y="2387584"/>
                  </a:lnTo>
                  <a:cubicBezTo>
                    <a:pt x="5971081" y="2369869"/>
                    <a:pt x="5988836" y="2351100"/>
                    <a:pt x="6005504" y="2331378"/>
                  </a:cubicBezTo>
                  <a:cubicBezTo>
                    <a:pt x="6014875" y="2320839"/>
                    <a:pt x="6022238" y="2308126"/>
                    <a:pt x="6031609" y="2296416"/>
                  </a:cubicBezTo>
                  <a:lnTo>
                    <a:pt x="6045164" y="2278518"/>
                  </a:lnTo>
                  <a:lnTo>
                    <a:pt x="6056711" y="2258946"/>
                  </a:lnTo>
                  <a:lnTo>
                    <a:pt x="6068426" y="2239709"/>
                  </a:lnTo>
                  <a:cubicBezTo>
                    <a:pt x="6072592" y="2233502"/>
                    <a:pt x="6076240" y="2226962"/>
                    <a:pt x="6079303" y="2220137"/>
                  </a:cubicBezTo>
                  <a:cubicBezTo>
                    <a:pt x="6085495" y="2206754"/>
                    <a:pt x="6091854" y="2193539"/>
                    <a:pt x="6098213" y="2180826"/>
                  </a:cubicBezTo>
                  <a:cubicBezTo>
                    <a:pt x="6101426" y="2174737"/>
                    <a:pt x="6104070" y="2168347"/>
                    <a:pt x="6106078" y="2161756"/>
                  </a:cubicBezTo>
                  <a:lnTo>
                    <a:pt x="6112939" y="2143021"/>
                  </a:lnTo>
                  <a:lnTo>
                    <a:pt x="6119465" y="2126293"/>
                  </a:lnTo>
                  <a:cubicBezTo>
                    <a:pt x="6121875" y="2120923"/>
                    <a:pt x="6123733" y="2115319"/>
                    <a:pt x="6124988" y="2109565"/>
                  </a:cubicBezTo>
                  <a:cubicBezTo>
                    <a:pt x="6130343" y="2087484"/>
                    <a:pt x="6135531" y="2069418"/>
                    <a:pt x="6138878" y="2056704"/>
                  </a:cubicBezTo>
                  <a:cubicBezTo>
                    <a:pt x="6142225" y="2043991"/>
                    <a:pt x="6141890" y="2036296"/>
                    <a:pt x="6141890" y="2036296"/>
                  </a:cubicBezTo>
                  <a:lnTo>
                    <a:pt x="6145237" y="2015721"/>
                  </a:lnTo>
                  <a:cubicBezTo>
                    <a:pt x="6146241" y="2009197"/>
                    <a:pt x="6148249" y="2001502"/>
                    <a:pt x="6148918" y="1992302"/>
                  </a:cubicBezTo>
                  <a:cubicBezTo>
                    <a:pt x="6149588" y="1983101"/>
                    <a:pt x="6150090" y="1972563"/>
                    <a:pt x="6150592" y="1961188"/>
                  </a:cubicBezTo>
                  <a:cubicBezTo>
                    <a:pt x="6150592" y="1955500"/>
                    <a:pt x="6150592" y="1949645"/>
                    <a:pt x="6151930" y="1943623"/>
                  </a:cubicBezTo>
                  <a:lnTo>
                    <a:pt x="6152767" y="1934256"/>
                  </a:lnTo>
                  <a:cubicBezTo>
                    <a:pt x="6152767" y="1931245"/>
                    <a:pt x="6152767" y="1925390"/>
                    <a:pt x="6152767" y="1921208"/>
                  </a:cubicBezTo>
                  <a:cubicBezTo>
                    <a:pt x="6152767" y="1902305"/>
                    <a:pt x="6152767" y="1882399"/>
                    <a:pt x="6153771" y="1861824"/>
                  </a:cubicBezTo>
                  <a:cubicBezTo>
                    <a:pt x="6153771" y="1820673"/>
                    <a:pt x="6154942" y="1776845"/>
                    <a:pt x="6155612" y="1733018"/>
                  </a:cubicBezTo>
                  <a:cubicBezTo>
                    <a:pt x="6156951" y="1645364"/>
                    <a:pt x="6158122" y="1557542"/>
                    <a:pt x="6159126" y="1491801"/>
                  </a:cubicBezTo>
                  <a:cubicBezTo>
                    <a:pt x="6159126" y="1483102"/>
                    <a:pt x="6159126" y="1476578"/>
                    <a:pt x="6159126" y="1467211"/>
                  </a:cubicBezTo>
                  <a:cubicBezTo>
                    <a:pt x="6159126" y="1457843"/>
                    <a:pt x="6160130" y="1448141"/>
                    <a:pt x="6160633" y="1439442"/>
                  </a:cubicBezTo>
                  <a:cubicBezTo>
                    <a:pt x="6161637" y="1422714"/>
                    <a:pt x="6162641" y="1406823"/>
                    <a:pt x="6163310" y="1394277"/>
                  </a:cubicBezTo>
                  <a:cubicBezTo>
                    <a:pt x="6163979" y="1381731"/>
                    <a:pt x="6164816" y="1371861"/>
                    <a:pt x="6165318" y="1365170"/>
                  </a:cubicBezTo>
                  <a:cubicBezTo>
                    <a:pt x="6165435" y="1361696"/>
                    <a:pt x="6165770" y="1358231"/>
                    <a:pt x="6166322" y="1354799"/>
                  </a:cubicBezTo>
                  <a:cubicBezTo>
                    <a:pt x="6166322" y="1354799"/>
                    <a:pt x="6168330" y="1340580"/>
                    <a:pt x="6172012" y="1315655"/>
                  </a:cubicBezTo>
                  <a:cubicBezTo>
                    <a:pt x="6176463" y="1281149"/>
                    <a:pt x="6182839" y="1246915"/>
                    <a:pt x="6191089" y="1213113"/>
                  </a:cubicBezTo>
                  <a:cubicBezTo>
                    <a:pt x="6196277" y="1192203"/>
                    <a:pt x="6201966" y="1169453"/>
                    <a:pt x="6207824" y="1146201"/>
                  </a:cubicBezTo>
                  <a:cubicBezTo>
                    <a:pt x="6213681" y="1122949"/>
                    <a:pt x="6224558" y="1097857"/>
                    <a:pt x="6232758" y="1072430"/>
                  </a:cubicBezTo>
                  <a:cubicBezTo>
                    <a:pt x="6237276" y="1059717"/>
                    <a:pt x="6241292" y="1046502"/>
                    <a:pt x="6246815" y="1033789"/>
                  </a:cubicBezTo>
                  <a:lnTo>
                    <a:pt x="6263550" y="995147"/>
                  </a:lnTo>
                  <a:cubicBezTo>
                    <a:pt x="6274661" y="968767"/>
                    <a:pt x="6287112" y="942973"/>
                    <a:pt x="6300867" y="917864"/>
                  </a:cubicBezTo>
                  <a:cubicBezTo>
                    <a:pt x="6350033" y="824447"/>
                    <a:pt x="6411181" y="737844"/>
                    <a:pt x="6482771" y="660253"/>
                  </a:cubicBezTo>
                  <a:lnTo>
                    <a:pt x="6523603" y="617931"/>
                  </a:lnTo>
                  <a:lnTo>
                    <a:pt x="6540338" y="600367"/>
                  </a:lnTo>
                  <a:cubicBezTo>
                    <a:pt x="6545860" y="595181"/>
                    <a:pt x="6551215" y="590665"/>
                    <a:pt x="6555901" y="586483"/>
                  </a:cubicBezTo>
                  <a:lnTo>
                    <a:pt x="6585688" y="560554"/>
                  </a:lnTo>
                  <a:lnTo>
                    <a:pt x="6615643" y="534793"/>
                  </a:lnTo>
                  <a:cubicBezTo>
                    <a:pt x="6635055" y="518902"/>
                    <a:pt x="6664675" y="498159"/>
                    <a:pt x="6699315" y="472900"/>
                  </a:cubicBezTo>
                  <a:cubicBezTo>
                    <a:pt x="6787138" y="414058"/>
                    <a:pt x="6882123" y="366669"/>
                    <a:pt x="6981961" y="331883"/>
                  </a:cubicBezTo>
                  <a:lnTo>
                    <a:pt x="7002377" y="324355"/>
                  </a:lnTo>
                  <a:lnTo>
                    <a:pt x="7022961" y="318501"/>
                  </a:lnTo>
                  <a:lnTo>
                    <a:pt x="7064127" y="306958"/>
                  </a:lnTo>
                  <a:lnTo>
                    <a:pt x="7104792" y="295918"/>
                  </a:lnTo>
                  <a:cubicBezTo>
                    <a:pt x="7118347" y="292572"/>
                    <a:pt x="7131902" y="290565"/>
                    <a:pt x="7145122" y="287888"/>
                  </a:cubicBezTo>
                  <a:lnTo>
                    <a:pt x="7221431" y="274339"/>
                  </a:lnTo>
                  <a:lnTo>
                    <a:pt x="7274145" y="267313"/>
                  </a:lnTo>
                  <a:lnTo>
                    <a:pt x="7382752" y="252592"/>
                  </a:lnTo>
                  <a:lnTo>
                    <a:pt x="8079408" y="157410"/>
                  </a:lnTo>
                  <a:lnTo>
                    <a:pt x="8334776" y="123954"/>
                  </a:lnTo>
                  <a:lnTo>
                    <a:pt x="8334776" y="0"/>
                  </a:lnTo>
                  <a:close/>
                </a:path>
              </a:pathLst>
            </a:custGeom>
            <a:solidFill>
              <a:schemeClr val="bg2">
                <a:lumMod val="75000"/>
              </a:schemeClr>
            </a:solidFill>
            <a:ln w="16717"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2104933A-0F0A-0441-B6C4-8F15747F13E4}"/>
                </a:ext>
              </a:extLst>
            </p:cNvPr>
            <p:cNvSpPr/>
            <p:nvPr/>
          </p:nvSpPr>
          <p:spPr>
            <a:xfrm>
              <a:off x="3858228" y="401002"/>
              <a:ext cx="8332265" cy="6456998"/>
            </a:xfrm>
            <a:custGeom>
              <a:avLst/>
              <a:gdLst>
                <a:gd name="connsiteX0" fmla="*/ 7367356 w 8332265"/>
                <a:gd name="connsiteY0" fmla="*/ 129976 h 6456998"/>
                <a:gd name="connsiteX1" fmla="*/ 7258749 w 8332265"/>
                <a:gd name="connsiteY1" fmla="*/ 144697 h 6456998"/>
                <a:gd name="connsiteX2" fmla="*/ 7206035 w 8332265"/>
                <a:gd name="connsiteY2" fmla="*/ 151723 h 6456998"/>
                <a:gd name="connsiteX3" fmla="*/ 7122363 w 8332265"/>
                <a:gd name="connsiteY3" fmla="*/ 166611 h 6456998"/>
                <a:gd name="connsiteX4" fmla="*/ 7078184 w 8332265"/>
                <a:gd name="connsiteY4" fmla="*/ 175476 h 6456998"/>
                <a:gd name="connsiteX5" fmla="*/ 7033503 w 8332265"/>
                <a:gd name="connsiteY5" fmla="*/ 187521 h 6456998"/>
                <a:gd name="connsiteX6" fmla="*/ 6988152 w 8332265"/>
                <a:gd name="connsiteY6" fmla="*/ 200234 h 6456998"/>
                <a:gd name="connsiteX7" fmla="*/ 6965561 w 8332265"/>
                <a:gd name="connsiteY7" fmla="*/ 206758 h 6456998"/>
                <a:gd name="connsiteX8" fmla="*/ 6943137 w 8332265"/>
                <a:gd name="connsiteY8" fmla="*/ 214954 h 6456998"/>
                <a:gd name="connsiteX9" fmla="*/ 6632210 w 8332265"/>
                <a:gd name="connsiteY9" fmla="*/ 370023 h 6456998"/>
                <a:gd name="connsiteX10" fmla="*/ 6540003 w 8332265"/>
                <a:gd name="connsiteY10" fmla="*/ 438106 h 6456998"/>
                <a:gd name="connsiteX11" fmla="*/ 6506534 w 8332265"/>
                <a:gd name="connsiteY11" fmla="*/ 466376 h 6456998"/>
                <a:gd name="connsiteX12" fmla="*/ 6473902 w 8332265"/>
                <a:gd name="connsiteY12" fmla="*/ 494981 h 6456998"/>
                <a:gd name="connsiteX13" fmla="*/ 6457167 w 8332265"/>
                <a:gd name="connsiteY13" fmla="*/ 510203 h 6456998"/>
                <a:gd name="connsiteX14" fmla="*/ 6438090 w 8332265"/>
                <a:gd name="connsiteY14" fmla="*/ 529440 h 6456998"/>
                <a:gd name="connsiteX15" fmla="*/ 6392572 w 8332265"/>
                <a:gd name="connsiteY15" fmla="*/ 575944 h 6456998"/>
                <a:gd name="connsiteX16" fmla="*/ 6192595 w 8332265"/>
                <a:gd name="connsiteY16" fmla="*/ 859149 h 6456998"/>
                <a:gd name="connsiteX17" fmla="*/ 6151596 w 8332265"/>
                <a:gd name="connsiteY17" fmla="*/ 944294 h 6456998"/>
                <a:gd name="connsiteX18" fmla="*/ 6133020 w 8332265"/>
                <a:gd name="connsiteY18" fmla="*/ 986616 h 6456998"/>
                <a:gd name="connsiteX19" fmla="*/ 6117457 w 8332265"/>
                <a:gd name="connsiteY19" fmla="*/ 1029105 h 6456998"/>
                <a:gd name="connsiteX20" fmla="*/ 6090180 w 8332265"/>
                <a:gd name="connsiteY20" fmla="*/ 1110236 h 6456998"/>
                <a:gd name="connsiteX21" fmla="*/ 6071438 w 8332265"/>
                <a:gd name="connsiteY21" fmla="*/ 1184675 h 6456998"/>
                <a:gd name="connsiteX22" fmla="*/ 6050519 w 8332265"/>
                <a:gd name="connsiteY22" fmla="*/ 1297422 h 6456998"/>
                <a:gd name="connsiteX23" fmla="*/ 6044328 w 8332265"/>
                <a:gd name="connsiteY23" fmla="*/ 1340580 h 6456998"/>
                <a:gd name="connsiteX24" fmla="*/ 6043156 w 8332265"/>
                <a:gd name="connsiteY24" fmla="*/ 1351788 h 6456998"/>
                <a:gd name="connsiteX25" fmla="*/ 6040981 w 8332265"/>
                <a:gd name="connsiteY25" fmla="*/ 1383738 h 6456998"/>
                <a:gd name="connsiteX26" fmla="*/ 6037969 w 8332265"/>
                <a:gd name="connsiteY26" fmla="*/ 1433922 h 6456998"/>
                <a:gd name="connsiteX27" fmla="*/ 6036463 w 8332265"/>
                <a:gd name="connsiteY27" fmla="*/ 1464534 h 6456998"/>
                <a:gd name="connsiteX28" fmla="*/ 6036463 w 8332265"/>
                <a:gd name="connsiteY28" fmla="*/ 1477415 h 6456998"/>
                <a:gd name="connsiteX29" fmla="*/ 6036463 w 8332265"/>
                <a:gd name="connsiteY29" fmla="*/ 1489459 h 6456998"/>
                <a:gd name="connsiteX30" fmla="*/ 6032948 w 8332265"/>
                <a:gd name="connsiteY30" fmla="*/ 1730676 h 6456998"/>
                <a:gd name="connsiteX31" fmla="*/ 6030940 w 8332265"/>
                <a:gd name="connsiteY31" fmla="*/ 1859482 h 6456998"/>
                <a:gd name="connsiteX32" fmla="*/ 6030103 w 8332265"/>
                <a:gd name="connsiteY32" fmla="*/ 1918866 h 6456998"/>
                <a:gd name="connsiteX33" fmla="*/ 6030103 w 8332265"/>
                <a:gd name="connsiteY33" fmla="*/ 1925892 h 6456998"/>
                <a:gd name="connsiteX34" fmla="*/ 6030103 w 8332265"/>
                <a:gd name="connsiteY34" fmla="*/ 1931579 h 6456998"/>
                <a:gd name="connsiteX35" fmla="*/ 6030103 w 8332265"/>
                <a:gd name="connsiteY35" fmla="*/ 1939107 h 6456998"/>
                <a:gd name="connsiteX36" fmla="*/ 6028932 w 8332265"/>
                <a:gd name="connsiteY36" fmla="*/ 1953493 h 6456998"/>
                <a:gd name="connsiteX37" fmla="*/ 6027761 w 8332265"/>
                <a:gd name="connsiteY37" fmla="*/ 1978752 h 6456998"/>
                <a:gd name="connsiteX38" fmla="*/ 6024748 w 8332265"/>
                <a:gd name="connsiteY38" fmla="*/ 1997822 h 6456998"/>
                <a:gd name="connsiteX39" fmla="*/ 6021904 w 8332265"/>
                <a:gd name="connsiteY39" fmla="*/ 2014550 h 6456998"/>
                <a:gd name="connsiteX40" fmla="*/ 6019728 w 8332265"/>
                <a:gd name="connsiteY40" fmla="*/ 2031278 h 6456998"/>
                <a:gd name="connsiteX41" fmla="*/ 6008349 w 8332265"/>
                <a:gd name="connsiteY41" fmla="*/ 2073767 h 6456998"/>
                <a:gd name="connsiteX42" fmla="*/ 6003998 w 8332265"/>
                <a:gd name="connsiteY42" fmla="*/ 2087317 h 6456998"/>
                <a:gd name="connsiteX43" fmla="*/ 5998476 w 8332265"/>
                <a:gd name="connsiteY43" fmla="*/ 2101535 h 6456998"/>
                <a:gd name="connsiteX44" fmla="*/ 5993120 w 8332265"/>
                <a:gd name="connsiteY44" fmla="*/ 2116758 h 6456998"/>
                <a:gd name="connsiteX45" fmla="*/ 5986594 w 8332265"/>
                <a:gd name="connsiteY45" fmla="*/ 2132315 h 6456998"/>
                <a:gd name="connsiteX46" fmla="*/ 5971365 w 8332265"/>
                <a:gd name="connsiteY46" fmla="*/ 2163931 h 6456998"/>
                <a:gd name="connsiteX47" fmla="*/ 5962496 w 8332265"/>
                <a:gd name="connsiteY47" fmla="*/ 2180659 h 6456998"/>
                <a:gd name="connsiteX48" fmla="*/ 5952958 w 8332265"/>
                <a:gd name="connsiteY48" fmla="*/ 2196216 h 6456998"/>
                <a:gd name="connsiteX49" fmla="*/ 5943753 w 8332265"/>
                <a:gd name="connsiteY49" fmla="*/ 2212944 h 6456998"/>
                <a:gd name="connsiteX50" fmla="*/ 5932709 w 8332265"/>
                <a:gd name="connsiteY50" fmla="*/ 2227497 h 6456998"/>
                <a:gd name="connsiteX51" fmla="*/ 5911456 w 8332265"/>
                <a:gd name="connsiteY51" fmla="*/ 2255935 h 6456998"/>
                <a:gd name="connsiteX52" fmla="*/ 5868281 w 8332265"/>
                <a:gd name="connsiteY52" fmla="*/ 2301435 h 6456998"/>
                <a:gd name="connsiteX53" fmla="*/ 5850040 w 8332265"/>
                <a:gd name="connsiteY53" fmla="*/ 2318163 h 6456998"/>
                <a:gd name="connsiteX54" fmla="*/ 5834812 w 8332265"/>
                <a:gd name="connsiteY54" fmla="*/ 2330040 h 6456998"/>
                <a:gd name="connsiteX55" fmla="*/ 5821424 w 8332265"/>
                <a:gd name="connsiteY55" fmla="*/ 2340411 h 6456998"/>
                <a:gd name="connsiteX56" fmla="*/ 5808372 w 8332265"/>
                <a:gd name="connsiteY56" fmla="*/ 2350949 h 6456998"/>
                <a:gd name="connsiteX57" fmla="*/ 5770886 w 8332265"/>
                <a:gd name="connsiteY57" fmla="*/ 2374703 h 6456998"/>
                <a:gd name="connsiteX58" fmla="*/ 5647386 w 8332265"/>
                <a:gd name="connsiteY58" fmla="*/ 2424887 h 6456998"/>
                <a:gd name="connsiteX59" fmla="*/ 5630651 w 8332265"/>
                <a:gd name="connsiteY59" fmla="*/ 2430240 h 6456998"/>
                <a:gd name="connsiteX60" fmla="*/ 5612745 w 8332265"/>
                <a:gd name="connsiteY60" fmla="*/ 2433084 h 6456998"/>
                <a:gd name="connsiteX61" fmla="*/ 5577938 w 8332265"/>
                <a:gd name="connsiteY61" fmla="*/ 2439608 h 6456998"/>
                <a:gd name="connsiteX62" fmla="*/ 5544469 w 8332265"/>
                <a:gd name="connsiteY62" fmla="*/ 2442117 h 6456998"/>
                <a:gd name="connsiteX63" fmla="*/ 5527734 w 8332265"/>
                <a:gd name="connsiteY63" fmla="*/ 2443957 h 6456998"/>
                <a:gd name="connsiteX64" fmla="*/ 5502131 w 8332265"/>
                <a:gd name="connsiteY64" fmla="*/ 2444961 h 6456998"/>
                <a:gd name="connsiteX65" fmla="*/ 5392353 w 8332265"/>
                <a:gd name="connsiteY65" fmla="*/ 2449143 h 6456998"/>
                <a:gd name="connsiteX66" fmla="*/ 4690173 w 8332265"/>
                <a:gd name="connsiteY66" fmla="*/ 2475740 h 6456998"/>
                <a:gd name="connsiteX67" fmla="*/ 4660051 w 8332265"/>
                <a:gd name="connsiteY67" fmla="*/ 2476911 h 6456998"/>
                <a:gd name="connsiteX68" fmla="*/ 4546926 w 8332265"/>
                <a:gd name="connsiteY68" fmla="*/ 2486112 h 6456998"/>
                <a:gd name="connsiteX69" fmla="*/ 4210396 w 8332265"/>
                <a:gd name="connsiteY69" fmla="*/ 2572428 h 6456998"/>
                <a:gd name="connsiteX70" fmla="*/ 4123878 w 8332265"/>
                <a:gd name="connsiteY70" fmla="*/ 2610735 h 6456998"/>
                <a:gd name="connsiteX71" fmla="*/ 4082210 w 8332265"/>
                <a:gd name="connsiteY71" fmla="*/ 2630809 h 6456998"/>
                <a:gd name="connsiteX72" fmla="*/ 4043051 w 8332265"/>
                <a:gd name="connsiteY72" fmla="*/ 2653224 h 6456998"/>
                <a:gd name="connsiteX73" fmla="*/ 3969754 w 8332265"/>
                <a:gd name="connsiteY73" fmla="*/ 2697386 h 6456998"/>
                <a:gd name="connsiteX74" fmla="*/ 3907334 w 8332265"/>
                <a:gd name="connsiteY74" fmla="*/ 2741548 h 6456998"/>
                <a:gd name="connsiteX75" fmla="*/ 3879722 w 8332265"/>
                <a:gd name="connsiteY75" fmla="*/ 2761621 h 6456998"/>
                <a:gd name="connsiteX76" fmla="*/ 3856294 w 8332265"/>
                <a:gd name="connsiteY76" fmla="*/ 2781360 h 6456998"/>
                <a:gd name="connsiteX77" fmla="*/ 3818307 w 8332265"/>
                <a:gd name="connsiteY77" fmla="*/ 2813645 h 6456998"/>
                <a:gd name="connsiteX78" fmla="*/ 3794042 w 8332265"/>
                <a:gd name="connsiteY78" fmla="*/ 2834723 h 6456998"/>
                <a:gd name="connsiteX79" fmla="*/ 3785842 w 8332265"/>
                <a:gd name="connsiteY79" fmla="*/ 2842417 h 6456998"/>
                <a:gd name="connsiteX80" fmla="*/ 3755051 w 8332265"/>
                <a:gd name="connsiteY80" fmla="*/ 2873197 h 6456998"/>
                <a:gd name="connsiteX81" fmla="*/ 3677737 w 8332265"/>
                <a:gd name="connsiteY81" fmla="*/ 2956837 h 6456998"/>
                <a:gd name="connsiteX82" fmla="*/ 3490478 w 8332265"/>
                <a:gd name="connsiteY82" fmla="*/ 3248907 h 6456998"/>
                <a:gd name="connsiteX83" fmla="*/ 3452826 w 8332265"/>
                <a:gd name="connsiteY83" fmla="*/ 3335558 h 6456998"/>
                <a:gd name="connsiteX84" fmla="*/ 3422536 w 8332265"/>
                <a:gd name="connsiteY84" fmla="*/ 3422042 h 6456998"/>
                <a:gd name="connsiteX85" fmla="*/ 3400280 w 8332265"/>
                <a:gd name="connsiteY85" fmla="*/ 3504678 h 6456998"/>
                <a:gd name="connsiteX86" fmla="*/ 3383545 w 8332265"/>
                <a:gd name="connsiteY86" fmla="*/ 3579452 h 6456998"/>
                <a:gd name="connsiteX87" fmla="*/ 3373504 w 8332265"/>
                <a:gd name="connsiteY87" fmla="*/ 3643185 h 6456998"/>
                <a:gd name="connsiteX88" fmla="*/ 3369488 w 8332265"/>
                <a:gd name="connsiteY88" fmla="*/ 3669783 h 6456998"/>
                <a:gd name="connsiteX89" fmla="*/ 3368317 w 8332265"/>
                <a:gd name="connsiteY89" fmla="*/ 3679653 h 6456998"/>
                <a:gd name="connsiteX90" fmla="*/ 3367480 w 8332265"/>
                <a:gd name="connsiteY90" fmla="*/ 3687180 h 6456998"/>
                <a:gd name="connsiteX91" fmla="*/ 3364133 w 8332265"/>
                <a:gd name="connsiteY91" fmla="*/ 3717123 h 6456998"/>
                <a:gd name="connsiteX92" fmla="*/ 3325476 w 8332265"/>
                <a:gd name="connsiteY92" fmla="*/ 4064731 h 6456998"/>
                <a:gd name="connsiteX93" fmla="*/ 3293011 w 8332265"/>
                <a:gd name="connsiteY93" fmla="*/ 4194874 h 6456998"/>
                <a:gd name="connsiteX94" fmla="*/ 3275106 w 8332265"/>
                <a:gd name="connsiteY94" fmla="*/ 4235356 h 6456998"/>
                <a:gd name="connsiteX95" fmla="*/ 3267240 w 8332265"/>
                <a:gd name="connsiteY95" fmla="*/ 4250244 h 6456998"/>
                <a:gd name="connsiteX96" fmla="*/ 3259710 w 8332265"/>
                <a:gd name="connsiteY96" fmla="*/ 4265132 h 6456998"/>
                <a:gd name="connsiteX97" fmla="*/ 3235780 w 8332265"/>
                <a:gd name="connsiteY97" fmla="*/ 4302602 h 6456998"/>
                <a:gd name="connsiteX98" fmla="*/ 3145413 w 8332265"/>
                <a:gd name="connsiteY98" fmla="*/ 4401967 h 6456998"/>
                <a:gd name="connsiteX99" fmla="*/ 3033125 w 8332265"/>
                <a:gd name="connsiteY99" fmla="*/ 4475068 h 6456998"/>
                <a:gd name="connsiteX100" fmla="*/ 2992628 w 8332265"/>
                <a:gd name="connsiteY100" fmla="*/ 4492632 h 6456998"/>
                <a:gd name="connsiteX101" fmla="*/ 2977064 w 8332265"/>
                <a:gd name="connsiteY101" fmla="*/ 4498822 h 6456998"/>
                <a:gd name="connsiteX102" fmla="*/ 2960330 w 8332265"/>
                <a:gd name="connsiteY102" fmla="*/ 4503505 h 6456998"/>
                <a:gd name="connsiteX103" fmla="*/ 2917490 w 8332265"/>
                <a:gd name="connsiteY103" fmla="*/ 4514713 h 6456998"/>
                <a:gd name="connsiteX104" fmla="*/ 2903433 w 8332265"/>
                <a:gd name="connsiteY104" fmla="*/ 4517724 h 6456998"/>
                <a:gd name="connsiteX105" fmla="*/ 2896070 w 8332265"/>
                <a:gd name="connsiteY105" fmla="*/ 4519564 h 6456998"/>
                <a:gd name="connsiteX106" fmla="*/ 2894061 w 8332265"/>
                <a:gd name="connsiteY106" fmla="*/ 4519564 h 6456998"/>
                <a:gd name="connsiteX107" fmla="*/ 2890715 w 8332265"/>
                <a:gd name="connsiteY107" fmla="*/ 4519564 h 6456998"/>
                <a:gd name="connsiteX108" fmla="*/ 2883686 w 8332265"/>
                <a:gd name="connsiteY108" fmla="*/ 4520735 h 6456998"/>
                <a:gd name="connsiteX109" fmla="*/ 2825283 w 8332265"/>
                <a:gd name="connsiteY109" fmla="*/ 4530772 h 6456998"/>
                <a:gd name="connsiteX110" fmla="*/ 2698268 w 8332265"/>
                <a:gd name="connsiteY110" fmla="*/ 4552351 h 6456998"/>
                <a:gd name="connsiteX111" fmla="*/ 2352199 w 8332265"/>
                <a:gd name="connsiteY111" fmla="*/ 4611234 h 6456998"/>
                <a:gd name="connsiteX112" fmla="*/ 1661065 w 8332265"/>
                <a:gd name="connsiteY112" fmla="*/ 4730671 h 6456998"/>
                <a:gd name="connsiteX113" fmla="*/ 1314996 w 8332265"/>
                <a:gd name="connsiteY113" fmla="*/ 4789721 h 6456998"/>
                <a:gd name="connsiteX114" fmla="*/ 1250401 w 8332265"/>
                <a:gd name="connsiteY114" fmla="*/ 4800594 h 6456998"/>
                <a:gd name="connsiteX115" fmla="*/ 1218438 w 8332265"/>
                <a:gd name="connsiteY115" fmla="*/ 4806114 h 6456998"/>
                <a:gd name="connsiteX116" fmla="*/ 1174259 w 8332265"/>
                <a:gd name="connsiteY116" fmla="*/ 4815148 h 6456998"/>
                <a:gd name="connsiteX117" fmla="*/ 1017624 w 8332265"/>
                <a:gd name="connsiteY117" fmla="*/ 4856633 h 6456998"/>
                <a:gd name="connsiteX118" fmla="*/ 910691 w 8332265"/>
                <a:gd name="connsiteY118" fmla="*/ 4897951 h 6456998"/>
                <a:gd name="connsiteX119" fmla="*/ 871030 w 8332265"/>
                <a:gd name="connsiteY119" fmla="*/ 4916017 h 6456998"/>
                <a:gd name="connsiteX120" fmla="*/ 831704 w 8332265"/>
                <a:gd name="connsiteY120" fmla="*/ 4934753 h 6456998"/>
                <a:gd name="connsiteX121" fmla="*/ 731297 w 8332265"/>
                <a:gd name="connsiteY121" fmla="*/ 4991628 h 6456998"/>
                <a:gd name="connsiteX122" fmla="*/ 463545 w 8332265"/>
                <a:gd name="connsiteY122" fmla="*/ 5211600 h 6456998"/>
                <a:gd name="connsiteX123" fmla="*/ 260054 w 8332265"/>
                <a:gd name="connsiteY123" fmla="*/ 5492631 h 6456998"/>
                <a:gd name="connsiteX124" fmla="*/ 209850 w 8332265"/>
                <a:gd name="connsiteY124" fmla="*/ 5595842 h 6456998"/>
                <a:gd name="connsiteX125" fmla="*/ 193116 w 8332265"/>
                <a:gd name="connsiteY125" fmla="*/ 5635990 h 6456998"/>
                <a:gd name="connsiteX126" fmla="*/ 188765 w 8332265"/>
                <a:gd name="connsiteY126" fmla="*/ 5646528 h 6456998"/>
                <a:gd name="connsiteX127" fmla="*/ 177553 w 8332265"/>
                <a:gd name="connsiteY127" fmla="*/ 5676638 h 6456998"/>
                <a:gd name="connsiteX128" fmla="*/ 160818 w 8332265"/>
                <a:gd name="connsiteY128" fmla="*/ 5723978 h 6456998"/>
                <a:gd name="connsiteX129" fmla="*/ 142578 w 8332265"/>
                <a:gd name="connsiteY129" fmla="*/ 5786039 h 6456998"/>
                <a:gd name="connsiteX130" fmla="*/ 124505 w 8332265"/>
                <a:gd name="connsiteY130" fmla="*/ 5859475 h 6456998"/>
                <a:gd name="connsiteX131" fmla="*/ 112288 w 8332265"/>
                <a:gd name="connsiteY131" fmla="*/ 5917521 h 6456998"/>
                <a:gd name="connsiteX132" fmla="*/ 85681 w 8332265"/>
                <a:gd name="connsiteY132" fmla="*/ 6043650 h 6456998"/>
                <a:gd name="connsiteX133" fmla="*/ 14559 w 8332265"/>
                <a:gd name="connsiteY133" fmla="*/ 6387075 h 6456998"/>
                <a:gd name="connsiteX134" fmla="*/ 0 w 8332265"/>
                <a:gd name="connsiteY134" fmla="*/ 6456998 h 6456998"/>
                <a:gd name="connsiteX135" fmla="*/ 845426 w 8332265"/>
                <a:gd name="connsiteY135" fmla="*/ 6456998 h 6456998"/>
                <a:gd name="connsiteX136" fmla="*/ 895630 w 8332265"/>
                <a:gd name="connsiteY136" fmla="*/ 6214275 h 6456998"/>
                <a:gd name="connsiteX137" fmla="*/ 922237 w 8332265"/>
                <a:gd name="connsiteY137" fmla="*/ 6088314 h 6456998"/>
                <a:gd name="connsiteX138" fmla="*/ 934454 w 8332265"/>
                <a:gd name="connsiteY138" fmla="*/ 6030267 h 6456998"/>
                <a:gd name="connsiteX139" fmla="*/ 941984 w 8332265"/>
                <a:gd name="connsiteY139" fmla="*/ 6000659 h 6456998"/>
                <a:gd name="connsiteX140" fmla="*/ 949180 w 8332265"/>
                <a:gd name="connsiteY140" fmla="*/ 5976738 h 6456998"/>
                <a:gd name="connsiteX141" fmla="*/ 955037 w 8332265"/>
                <a:gd name="connsiteY141" fmla="*/ 5958337 h 6456998"/>
                <a:gd name="connsiteX142" fmla="*/ 961229 w 8332265"/>
                <a:gd name="connsiteY142" fmla="*/ 5942780 h 6456998"/>
                <a:gd name="connsiteX143" fmla="*/ 967755 w 8332265"/>
                <a:gd name="connsiteY143" fmla="*/ 5927223 h 6456998"/>
                <a:gd name="connsiteX144" fmla="*/ 987334 w 8332265"/>
                <a:gd name="connsiteY144" fmla="*/ 5886909 h 6456998"/>
                <a:gd name="connsiteX145" fmla="*/ 1065987 w 8332265"/>
                <a:gd name="connsiteY145" fmla="*/ 5778344 h 6456998"/>
                <a:gd name="connsiteX146" fmla="*/ 1169740 w 8332265"/>
                <a:gd name="connsiteY146" fmla="*/ 5693199 h 6456998"/>
                <a:gd name="connsiteX147" fmla="*/ 1208062 w 8332265"/>
                <a:gd name="connsiteY147" fmla="*/ 5671118 h 6456998"/>
                <a:gd name="connsiteX148" fmla="*/ 1223458 w 8332265"/>
                <a:gd name="connsiteY148" fmla="*/ 5664092 h 6456998"/>
                <a:gd name="connsiteX149" fmla="*/ 1238686 w 8332265"/>
                <a:gd name="connsiteY149" fmla="*/ 5656899 h 6456998"/>
                <a:gd name="connsiteX150" fmla="*/ 1279853 w 8332265"/>
                <a:gd name="connsiteY150" fmla="*/ 5640171 h 6456998"/>
                <a:gd name="connsiteX151" fmla="*/ 1340599 w 8332265"/>
                <a:gd name="connsiteY151" fmla="*/ 5624447 h 6456998"/>
                <a:gd name="connsiteX152" fmla="*/ 1357334 w 8332265"/>
                <a:gd name="connsiteY152" fmla="*/ 5620600 h 6456998"/>
                <a:gd name="connsiteX153" fmla="*/ 1388627 w 8332265"/>
                <a:gd name="connsiteY153" fmla="*/ 5615246 h 6456998"/>
                <a:gd name="connsiteX154" fmla="*/ 1453222 w 8332265"/>
                <a:gd name="connsiteY154" fmla="*/ 5604373 h 6456998"/>
                <a:gd name="connsiteX155" fmla="*/ 1799292 w 8332265"/>
                <a:gd name="connsiteY155" fmla="*/ 5545324 h 6456998"/>
                <a:gd name="connsiteX156" fmla="*/ 2491262 w 8332265"/>
                <a:gd name="connsiteY156" fmla="*/ 5427392 h 6456998"/>
                <a:gd name="connsiteX157" fmla="*/ 2838168 w 8332265"/>
                <a:gd name="connsiteY157" fmla="*/ 5369680 h 6456998"/>
                <a:gd name="connsiteX158" fmla="*/ 2965183 w 8332265"/>
                <a:gd name="connsiteY158" fmla="*/ 5347934 h 6456998"/>
                <a:gd name="connsiteX159" fmla="*/ 3023754 w 8332265"/>
                <a:gd name="connsiteY159" fmla="*/ 5338064 h 6456998"/>
                <a:gd name="connsiteX160" fmla="*/ 3030615 w 8332265"/>
                <a:gd name="connsiteY160" fmla="*/ 5336893 h 6456998"/>
                <a:gd name="connsiteX161" fmla="*/ 3038815 w 8332265"/>
                <a:gd name="connsiteY161" fmla="*/ 5335388 h 6456998"/>
                <a:gd name="connsiteX162" fmla="*/ 3057892 w 8332265"/>
                <a:gd name="connsiteY162" fmla="*/ 5331373 h 6456998"/>
                <a:gd name="connsiteX163" fmla="*/ 3094038 w 8332265"/>
                <a:gd name="connsiteY163" fmla="*/ 5323845 h 6456998"/>
                <a:gd name="connsiteX164" fmla="*/ 3204988 w 8332265"/>
                <a:gd name="connsiteY164" fmla="*/ 5294906 h 6456998"/>
                <a:gd name="connsiteX165" fmla="*/ 3246490 w 8332265"/>
                <a:gd name="connsiteY165" fmla="*/ 5282026 h 6456998"/>
                <a:gd name="connsiteX166" fmla="*/ 3257200 w 8332265"/>
                <a:gd name="connsiteY166" fmla="*/ 5278178 h 6456998"/>
                <a:gd name="connsiteX167" fmla="*/ 3287154 w 8332265"/>
                <a:gd name="connsiteY167" fmla="*/ 5266636 h 6456998"/>
                <a:gd name="connsiteX168" fmla="*/ 3392582 w 8332265"/>
                <a:gd name="connsiteY168" fmla="*/ 5221303 h 6456998"/>
                <a:gd name="connsiteX169" fmla="*/ 3461026 w 8332265"/>
                <a:gd name="connsiteY169" fmla="*/ 5186508 h 6456998"/>
                <a:gd name="connsiteX170" fmla="*/ 3534490 w 8332265"/>
                <a:gd name="connsiteY170" fmla="*/ 5142681 h 6456998"/>
                <a:gd name="connsiteX171" fmla="*/ 3683427 w 8332265"/>
                <a:gd name="connsiteY171" fmla="*/ 5031775 h 6456998"/>
                <a:gd name="connsiteX172" fmla="*/ 3915869 w 8332265"/>
                <a:gd name="connsiteY172" fmla="*/ 4774331 h 6456998"/>
                <a:gd name="connsiteX173" fmla="*/ 3977284 w 8332265"/>
                <a:gd name="connsiteY173" fmla="*/ 4677476 h 6456998"/>
                <a:gd name="connsiteX174" fmla="*/ 3997868 w 8332265"/>
                <a:gd name="connsiteY174" fmla="*/ 4639169 h 6456998"/>
                <a:gd name="connsiteX175" fmla="*/ 4017949 w 8332265"/>
                <a:gd name="connsiteY175" fmla="*/ 4600528 h 6456998"/>
                <a:gd name="connsiteX176" fmla="*/ 4064136 w 8332265"/>
                <a:gd name="connsiteY176" fmla="*/ 4495476 h 6456998"/>
                <a:gd name="connsiteX177" fmla="*/ 4147809 w 8332265"/>
                <a:gd name="connsiteY177" fmla="*/ 4158742 h 6456998"/>
                <a:gd name="connsiteX178" fmla="*/ 4186800 w 8332265"/>
                <a:gd name="connsiteY178" fmla="*/ 3808793 h 6456998"/>
                <a:gd name="connsiteX179" fmla="*/ 4190147 w 8332265"/>
                <a:gd name="connsiteY179" fmla="*/ 3778849 h 6456998"/>
                <a:gd name="connsiteX180" fmla="*/ 4190147 w 8332265"/>
                <a:gd name="connsiteY180" fmla="*/ 3771322 h 6456998"/>
                <a:gd name="connsiteX181" fmla="*/ 4191151 w 8332265"/>
                <a:gd name="connsiteY181" fmla="*/ 3764631 h 6456998"/>
                <a:gd name="connsiteX182" fmla="*/ 4192992 w 8332265"/>
                <a:gd name="connsiteY182" fmla="*/ 3754259 h 6456998"/>
                <a:gd name="connsiteX183" fmla="*/ 4196841 w 8332265"/>
                <a:gd name="connsiteY183" fmla="*/ 3729335 h 6456998"/>
                <a:gd name="connsiteX184" fmla="*/ 4203367 w 8332265"/>
                <a:gd name="connsiteY184" fmla="*/ 3700563 h 6456998"/>
                <a:gd name="connsiteX185" fmla="*/ 4211567 w 8332265"/>
                <a:gd name="connsiteY185" fmla="*/ 3668612 h 6456998"/>
                <a:gd name="connsiteX186" fmla="*/ 4223281 w 8332265"/>
                <a:gd name="connsiteY186" fmla="*/ 3635156 h 6456998"/>
                <a:gd name="connsiteX187" fmla="*/ 4238008 w 8332265"/>
                <a:gd name="connsiteY187" fmla="*/ 3601700 h 6456998"/>
                <a:gd name="connsiteX188" fmla="*/ 4310301 w 8332265"/>
                <a:gd name="connsiteY188" fmla="*/ 3488954 h 6456998"/>
                <a:gd name="connsiteX189" fmla="*/ 4340255 w 8332265"/>
                <a:gd name="connsiteY189" fmla="*/ 3455498 h 6456998"/>
                <a:gd name="connsiteX190" fmla="*/ 4351970 w 8332265"/>
                <a:gd name="connsiteY190" fmla="*/ 3443286 h 6456998"/>
                <a:gd name="connsiteX191" fmla="*/ 4354982 w 8332265"/>
                <a:gd name="connsiteY191" fmla="*/ 3440275 h 6456998"/>
                <a:gd name="connsiteX192" fmla="*/ 4364688 w 8332265"/>
                <a:gd name="connsiteY192" fmla="*/ 3432413 h 6456998"/>
                <a:gd name="connsiteX193" fmla="*/ 4379414 w 8332265"/>
                <a:gd name="connsiteY193" fmla="*/ 3419700 h 6456998"/>
                <a:gd name="connsiteX194" fmla="*/ 4388284 w 8332265"/>
                <a:gd name="connsiteY194" fmla="*/ 3411838 h 6456998"/>
                <a:gd name="connsiteX195" fmla="*/ 4399161 w 8332265"/>
                <a:gd name="connsiteY195" fmla="*/ 3404477 h 6456998"/>
                <a:gd name="connsiteX196" fmla="*/ 4423259 w 8332265"/>
                <a:gd name="connsiteY196" fmla="*/ 3387750 h 6456998"/>
                <a:gd name="connsiteX197" fmla="*/ 4451707 w 8332265"/>
                <a:gd name="connsiteY197" fmla="*/ 3371022 h 6456998"/>
                <a:gd name="connsiteX198" fmla="*/ 4466768 w 8332265"/>
                <a:gd name="connsiteY198" fmla="*/ 3362156 h 6456998"/>
                <a:gd name="connsiteX199" fmla="*/ 4483503 w 8332265"/>
                <a:gd name="connsiteY199" fmla="*/ 3354795 h 6456998"/>
                <a:gd name="connsiteX200" fmla="*/ 4516972 w 8332265"/>
                <a:gd name="connsiteY200" fmla="*/ 3339907 h 6456998"/>
                <a:gd name="connsiteX201" fmla="*/ 4646664 w 8332265"/>
                <a:gd name="connsiteY201" fmla="*/ 3306452 h 6456998"/>
                <a:gd name="connsiteX202" fmla="*/ 4692014 w 8332265"/>
                <a:gd name="connsiteY202" fmla="*/ 3302604 h 6456998"/>
                <a:gd name="connsiteX203" fmla="*/ 4722136 w 8332265"/>
                <a:gd name="connsiteY203" fmla="*/ 3301433 h 6456998"/>
                <a:gd name="connsiteX204" fmla="*/ 5423646 w 8332265"/>
                <a:gd name="connsiteY204" fmla="*/ 3274334 h 6456998"/>
                <a:gd name="connsiteX205" fmla="*/ 5533257 w 8332265"/>
                <a:gd name="connsiteY205" fmla="*/ 3270152 h 6456998"/>
                <a:gd name="connsiteX206" fmla="*/ 5558860 w 8332265"/>
                <a:gd name="connsiteY206" fmla="*/ 3269148 h 6456998"/>
                <a:gd name="connsiteX207" fmla="*/ 5597684 w 8332265"/>
                <a:gd name="connsiteY207" fmla="*/ 3266304 h 6456998"/>
                <a:gd name="connsiteX208" fmla="*/ 5682695 w 8332265"/>
                <a:gd name="connsiteY208" fmla="*/ 3258610 h 6456998"/>
                <a:gd name="connsiteX209" fmla="*/ 5772727 w 8332265"/>
                <a:gd name="connsiteY209" fmla="*/ 3243052 h 6456998"/>
                <a:gd name="connsiteX210" fmla="*/ 5818914 w 8332265"/>
                <a:gd name="connsiteY210" fmla="*/ 3234019 h 6456998"/>
                <a:gd name="connsiteX211" fmla="*/ 5864767 w 8332265"/>
                <a:gd name="connsiteY211" fmla="*/ 3221306 h 6456998"/>
                <a:gd name="connsiteX212" fmla="*/ 5955133 w 8332265"/>
                <a:gd name="connsiteY212" fmla="*/ 3193872 h 6456998"/>
                <a:gd name="connsiteX213" fmla="*/ 6040479 w 8332265"/>
                <a:gd name="connsiteY213" fmla="*/ 3160416 h 6456998"/>
                <a:gd name="connsiteX214" fmla="*/ 6117792 w 8332265"/>
                <a:gd name="connsiteY214" fmla="*/ 3123782 h 6456998"/>
                <a:gd name="connsiteX215" fmla="*/ 6185567 w 8332265"/>
                <a:gd name="connsiteY215" fmla="*/ 3087817 h 6456998"/>
                <a:gd name="connsiteX216" fmla="*/ 6282292 w 8332265"/>
                <a:gd name="connsiteY216" fmla="*/ 3026258 h 6456998"/>
                <a:gd name="connsiteX217" fmla="*/ 6316933 w 8332265"/>
                <a:gd name="connsiteY217" fmla="*/ 2999995 h 6456998"/>
                <a:gd name="connsiteX218" fmla="*/ 6351406 w 8332265"/>
                <a:gd name="connsiteY218" fmla="*/ 2973398 h 6456998"/>
                <a:gd name="connsiteX219" fmla="*/ 6390062 w 8332265"/>
                <a:gd name="connsiteY219" fmla="*/ 2941949 h 6456998"/>
                <a:gd name="connsiteX220" fmla="*/ 6437421 w 8332265"/>
                <a:gd name="connsiteY220" fmla="*/ 2897954 h 6456998"/>
                <a:gd name="connsiteX221" fmla="*/ 6548203 w 8332265"/>
                <a:gd name="connsiteY221" fmla="*/ 2780022 h 6456998"/>
                <a:gd name="connsiteX222" fmla="*/ 6603594 w 8332265"/>
                <a:gd name="connsiteY222" fmla="*/ 2707423 h 6456998"/>
                <a:gd name="connsiteX223" fmla="*/ 6631039 w 8332265"/>
                <a:gd name="connsiteY223" fmla="*/ 2669283 h 6456998"/>
                <a:gd name="connsiteX224" fmla="*/ 6655806 w 8332265"/>
                <a:gd name="connsiteY224" fmla="*/ 2628969 h 6456998"/>
                <a:gd name="connsiteX225" fmla="*/ 6680238 w 8332265"/>
                <a:gd name="connsiteY225" fmla="*/ 2588319 h 6456998"/>
                <a:gd name="connsiteX226" fmla="*/ 6702997 w 8332265"/>
                <a:gd name="connsiteY226" fmla="*/ 2547169 h 6456998"/>
                <a:gd name="connsiteX227" fmla="*/ 6742658 w 8332265"/>
                <a:gd name="connsiteY227" fmla="*/ 2464700 h 6456998"/>
                <a:gd name="connsiteX228" fmla="*/ 6759392 w 8332265"/>
                <a:gd name="connsiteY228" fmla="*/ 2424385 h 6456998"/>
                <a:gd name="connsiteX229" fmla="*/ 6774118 w 8332265"/>
                <a:gd name="connsiteY229" fmla="*/ 2385075 h 6456998"/>
                <a:gd name="connsiteX230" fmla="*/ 6787506 w 8332265"/>
                <a:gd name="connsiteY230" fmla="*/ 2347771 h 6456998"/>
                <a:gd name="connsiteX231" fmla="*/ 6798886 w 8332265"/>
                <a:gd name="connsiteY231" fmla="*/ 2312475 h 6456998"/>
                <a:gd name="connsiteX232" fmla="*/ 6827836 w 8332265"/>
                <a:gd name="connsiteY232" fmla="*/ 2201402 h 6456998"/>
                <a:gd name="connsiteX233" fmla="*/ 6835200 w 8332265"/>
                <a:gd name="connsiteY233" fmla="*/ 2158411 h 6456998"/>
                <a:gd name="connsiteX234" fmla="*/ 6842228 w 8332265"/>
                <a:gd name="connsiteY234" fmla="*/ 2115420 h 6456998"/>
                <a:gd name="connsiteX235" fmla="*/ 6849089 w 8332265"/>
                <a:gd name="connsiteY235" fmla="*/ 2065236 h 6456998"/>
                <a:gd name="connsiteX236" fmla="*/ 6853607 w 8332265"/>
                <a:gd name="connsiteY236" fmla="*/ 2000833 h 6456998"/>
                <a:gd name="connsiteX237" fmla="*/ 6855783 w 8332265"/>
                <a:gd name="connsiteY237" fmla="*/ 1964032 h 6456998"/>
                <a:gd name="connsiteX238" fmla="*/ 6856787 w 8332265"/>
                <a:gd name="connsiteY238" fmla="*/ 1944627 h 6456998"/>
                <a:gd name="connsiteX239" fmla="*/ 6856787 w 8332265"/>
                <a:gd name="connsiteY239" fmla="*/ 1929572 h 6456998"/>
                <a:gd name="connsiteX240" fmla="*/ 6857624 w 8332265"/>
                <a:gd name="connsiteY240" fmla="*/ 1870188 h 6456998"/>
                <a:gd name="connsiteX241" fmla="*/ 6859464 w 8332265"/>
                <a:gd name="connsiteY241" fmla="*/ 1741382 h 6456998"/>
                <a:gd name="connsiteX242" fmla="*/ 6863146 w 8332265"/>
                <a:gd name="connsiteY242" fmla="*/ 1500165 h 6456998"/>
                <a:gd name="connsiteX243" fmla="*/ 6863146 w 8332265"/>
                <a:gd name="connsiteY243" fmla="*/ 1488121 h 6456998"/>
                <a:gd name="connsiteX244" fmla="*/ 6863146 w 8332265"/>
                <a:gd name="connsiteY244" fmla="*/ 1477917 h 6456998"/>
                <a:gd name="connsiteX245" fmla="*/ 6864150 w 8332265"/>
                <a:gd name="connsiteY245" fmla="*/ 1466040 h 6456998"/>
                <a:gd name="connsiteX246" fmla="*/ 6865489 w 8332265"/>
                <a:gd name="connsiteY246" fmla="*/ 1446635 h 6456998"/>
                <a:gd name="connsiteX247" fmla="*/ 6866325 w 8332265"/>
                <a:gd name="connsiteY247" fmla="*/ 1429907 h 6456998"/>
                <a:gd name="connsiteX248" fmla="*/ 6869171 w 8332265"/>
                <a:gd name="connsiteY248" fmla="*/ 1413179 h 6456998"/>
                <a:gd name="connsiteX249" fmla="*/ 6877203 w 8332265"/>
                <a:gd name="connsiteY249" fmla="*/ 1369687 h 6456998"/>
                <a:gd name="connsiteX250" fmla="*/ 6883896 w 8332265"/>
                <a:gd name="connsiteY250" fmla="*/ 1341082 h 6456998"/>
                <a:gd name="connsiteX251" fmla="*/ 6894774 w 8332265"/>
                <a:gd name="connsiteY251" fmla="*/ 1309968 h 6456998"/>
                <a:gd name="connsiteX252" fmla="*/ 6900464 w 8332265"/>
                <a:gd name="connsiteY252" fmla="*/ 1293240 h 6456998"/>
                <a:gd name="connsiteX253" fmla="*/ 6907994 w 8332265"/>
                <a:gd name="connsiteY253" fmla="*/ 1276512 h 6456998"/>
                <a:gd name="connsiteX254" fmla="*/ 6923725 w 8332265"/>
                <a:gd name="connsiteY254" fmla="*/ 1243056 h 6456998"/>
                <a:gd name="connsiteX255" fmla="*/ 7001038 w 8332265"/>
                <a:gd name="connsiteY255" fmla="*/ 1133320 h 6456998"/>
                <a:gd name="connsiteX256" fmla="*/ 7017772 w 8332265"/>
                <a:gd name="connsiteY256" fmla="*/ 1115421 h 6456998"/>
                <a:gd name="connsiteX257" fmla="*/ 7024801 w 8332265"/>
                <a:gd name="connsiteY257" fmla="*/ 1107559 h 6456998"/>
                <a:gd name="connsiteX258" fmla="*/ 7031662 w 8332265"/>
                <a:gd name="connsiteY258" fmla="*/ 1101872 h 6456998"/>
                <a:gd name="connsiteX259" fmla="*/ 7044548 w 8332265"/>
                <a:gd name="connsiteY259" fmla="*/ 1090999 h 6456998"/>
                <a:gd name="connsiteX260" fmla="*/ 7057098 w 8332265"/>
                <a:gd name="connsiteY260" fmla="*/ 1079791 h 6456998"/>
                <a:gd name="connsiteX261" fmla="*/ 7092743 w 8332265"/>
                <a:gd name="connsiteY261" fmla="*/ 1053528 h 6456998"/>
                <a:gd name="connsiteX262" fmla="*/ 7118012 w 8332265"/>
                <a:gd name="connsiteY262" fmla="*/ 1038138 h 6456998"/>
                <a:gd name="connsiteX263" fmla="*/ 7146796 w 8332265"/>
                <a:gd name="connsiteY263" fmla="*/ 1021410 h 6456998"/>
                <a:gd name="connsiteX264" fmla="*/ 7178423 w 8332265"/>
                <a:gd name="connsiteY264" fmla="*/ 1005853 h 6456998"/>
                <a:gd name="connsiteX265" fmla="*/ 7211892 w 8332265"/>
                <a:gd name="connsiteY265" fmla="*/ 993307 h 6456998"/>
                <a:gd name="connsiteX266" fmla="*/ 7220427 w 8332265"/>
                <a:gd name="connsiteY266" fmla="*/ 989794 h 6456998"/>
                <a:gd name="connsiteX267" fmla="*/ 7229296 w 8332265"/>
                <a:gd name="connsiteY267" fmla="*/ 987620 h 6456998"/>
                <a:gd name="connsiteX268" fmla="*/ 7246867 w 8332265"/>
                <a:gd name="connsiteY268" fmla="*/ 982936 h 6456998"/>
                <a:gd name="connsiteX269" fmla="*/ 7263602 w 8332265"/>
                <a:gd name="connsiteY269" fmla="*/ 977750 h 6456998"/>
                <a:gd name="connsiteX270" fmla="*/ 7280336 w 8332265"/>
                <a:gd name="connsiteY270" fmla="*/ 974739 h 6456998"/>
                <a:gd name="connsiteX271" fmla="*/ 7313805 w 8332265"/>
                <a:gd name="connsiteY271" fmla="*/ 968382 h 6456998"/>
                <a:gd name="connsiteX272" fmla="*/ 7366352 w 8332265"/>
                <a:gd name="connsiteY272" fmla="*/ 961357 h 6456998"/>
                <a:gd name="connsiteX273" fmla="*/ 7475126 w 8332265"/>
                <a:gd name="connsiteY273" fmla="*/ 946636 h 6456998"/>
                <a:gd name="connsiteX274" fmla="*/ 8170946 w 8332265"/>
                <a:gd name="connsiteY274" fmla="*/ 853127 h 6456998"/>
                <a:gd name="connsiteX275" fmla="*/ 8332266 w 8332265"/>
                <a:gd name="connsiteY275" fmla="*/ 831548 h 6456998"/>
                <a:gd name="connsiteX276" fmla="*/ 8332266 w 8332265"/>
                <a:gd name="connsiteY276" fmla="*/ 0 h 645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Lst>
              <a:rect l="l" t="t" r="r" b="b"/>
              <a:pathLst>
                <a:path w="8332265" h="6456998">
                  <a:moveTo>
                    <a:pt x="7367356" y="129976"/>
                  </a:moveTo>
                  <a:lnTo>
                    <a:pt x="7258749" y="144697"/>
                  </a:lnTo>
                  <a:lnTo>
                    <a:pt x="7206035" y="151723"/>
                  </a:lnTo>
                  <a:cubicBezTo>
                    <a:pt x="7179428" y="156072"/>
                    <a:pt x="7151146" y="161090"/>
                    <a:pt x="7122363" y="166611"/>
                  </a:cubicBezTo>
                  <a:cubicBezTo>
                    <a:pt x="7107971" y="169454"/>
                    <a:pt x="7093078" y="171629"/>
                    <a:pt x="7078184" y="175476"/>
                  </a:cubicBezTo>
                  <a:lnTo>
                    <a:pt x="7033503" y="187521"/>
                  </a:lnTo>
                  <a:lnTo>
                    <a:pt x="6988152" y="200234"/>
                  </a:lnTo>
                  <a:lnTo>
                    <a:pt x="6965561" y="206758"/>
                  </a:lnTo>
                  <a:lnTo>
                    <a:pt x="6943137" y="214954"/>
                  </a:lnTo>
                  <a:cubicBezTo>
                    <a:pt x="6833308" y="253196"/>
                    <a:pt x="6728818" y="305307"/>
                    <a:pt x="6632210" y="370023"/>
                  </a:cubicBezTo>
                  <a:cubicBezTo>
                    <a:pt x="6593721" y="397791"/>
                    <a:pt x="6561256" y="420207"/>
                    <a:pt x="6540003" y="438106"/>
                  </a:cubicBezTo>
                  <a:lnTo>
                    <a:pt x="6506534" y="466376"/>
                  </a:lnTo>
                  <a:lnTo>
                    <a:pt x="6473902" y="494981"/>
                  </a:lnTo>
                  <a:cubicBezTo>
                    <a:pt x="6468714" y="499665"/>
                    <a:pt x="6462857" y="504516"/>
                    <a:pt x="6457167" y="510203"/>
                  </a:cubicBezTo>
                  <a:lnTo>
                    <a:pt x="6438090" y="529440"/>
                  </a:lnTo>
                  <a:lnTo>
                    <a:pt x="6392572" y="575944"/>
                  </a:lnTo>
                  <a:cubicBezTo>
                    <a:pt x="6313937" y="661302"/>
                    <a:pt x="6246715" y="756499"/>
                    <a:pt x="6192595" y="859149"/>
                  </a:cubicBezTo>
                  <a:cubicBezTo>
                    <a:pt x="6175861" y="886583"/>
                    <a:pt x="6164649" y="916024"/>
                    <a:pt x="6151596" y="944294"/>
                  </a:cubicBezTo>
                  <a:cubicBezTo>
                    <a:pt x="6145404" y="958513"/>
                    <a:pt x="6139212" y="972732"/>
                    <a:pt x="6133020" y="986616"/>
                  </a:cubicBezTo>
                  <a:cubicBezTo>
                    <a:pt x="6126829" y="1000500"/>
                    <a:pt x="6122478" y="1015221"/>
                    <a:pt x="6117457" y="1029105"/>
                  </a:cubicBezTo>
                  <a:cubicBezTo>
                    <a:pt x="6107752" y="1057208"/>
                    <a:pt x="6098213" y="1084307"/>
                    <a:pt x="6090180" y="1110236"/>
                  </a:cubicBezTo>
                  <a:cubicBezTo>
                    <a:pt x="6082148" y="1136164"/>
                    <a:pt x="6077295" y="1161591"/>
                    <a:pt x="6071438" y="1184675"/>
                  </a:cubicBezTo>
                  <a:cubicBezTo>
                    <a:pt x="6062401" y="1221845"/>
                    <a:pt x="6055406" y="1259483"/>
                    <a:pt x="6050519" y="1297422"/>
                  </a:cubicBezTo>
                  <a:cubicBezTo>
                    <a:pt x="6046670" y="1324856"/>
                    <a:pt x="6044328" y="1340580"/>
                    <a:pt x="6044328" y="1340580"/>
                  </a:cubicBezTo>
                  <a:cubicBezTo>
                    <a:pt x="6044328" y="1340580"/>
                    <a:pt x="6044328" y="1344427"/>
                    <a:pt x="6043156" y="1351788"/>
                  </a:cubicBezTo>
                  <a:cubicBezTo>
                    <a:pt x="6041985" y="1359148"/>
                    <a:pt x="6041985" y="1370021"/>
                    <a:pt x="6040981" y="1383738"/>
                  </a:cubicBezTo>
                  <a:cubicBezTo>
                    <a:pt x="6039977" y="1397455"/>
                    <a:pt x="6039140" y="1414350"/>
                    <a:pt x="6037969" y="1433922"/>
                  </a:cubicBezTo>
                  <a:cubicBezTo>
                    <a:pt x="6037969" y="1443624"/>
                    <a:pt x="6037467" y="1453828"/>
                    <a:pt x="6036463" y="1464534"/>
                  </a:cubicBezTo>
                  <a:cubicBezTo>
                    <a:pt x="6036463" y="1470724"/>
                    <a:pt x="6036463" y="1473065"/>
                    <a:pt x="6036463" y="1477415"/>
                  </a:cubicBezTo>
                  <a:cubicBezTo>
                    <a:pt x="6036463" y="1481764"/>
                    <a:pt x="6036463" y="1485444"/>
                    <a:pt x="6036463" y="1489459"/>
                  </a:cubicBezTo>
                  <a:cubicBezTo>
                    <a:pt x="6035459" y="1555367"/>
                    <a:pt x="6034120" y="1643022"/>
                    <a:pt x="6032948" y="1730676"/>
                  </a:cubicBezTo>
                  <a:cubicBezTo>
                    <a:pt x="6032948" y="1774504"/>
                    <a:pt x="6031609" y="1818498"/>
                    <a:pt x="6030940" y="1859482"/>
                  </a:cubicBezTo>
                  <a:cubicBezTo>
                    <a:pt x="6030940" y="1880057"/>
                    <a:pt x="6030940" y="1899963"/>
                    <a:pt x="6030103" y="1918866"/>
                  </a:cubicBezTo>
                  <a:lnTo>
                    <a:pt x="6030103" y="1925892"/>
                  </a:lnTo>
                  <a:cubicBezTo>
                    <a:pt x="6030103" y="1928234"/>
                    <a:pt x="6030103" y="1930743"/>
                    <a:pt x="6030103" y="1931579"/>
                  </a:cubicBezTo>
                  <a:lnTo>
                    <a:pt x="6030103" y="1939107"/>
                  </a:lnTo>
                  <a:cubicBezTo>
                    <a:pt x="6030103" y="1944125"/>
                    <a:pt x="6030103" y="1948976"/>
                    <a:pt x="6028932" y="1953493"/>
                  </a:cubicBezTo>
                  <a:cubicBezTo>
                    <a:pt x="6028932" y="1962693"/>
                    <a:pt x="6027928" y="1971224"/>
                    <a:pt x="6027761" y="1978752"/>
                  </a:cubicBezTo>
                  <a:cubicBezTo>
                    <a:pt x="6027593" y="1986280"/>
                    <a:pt x="6025418" y="1992469"/>
                    <a:pt x="6024748" y="1997822"/>
                  </a:cubicBezTo>
                  <a:cubicBezTo>
                    <a:pt x="6022908" y="2008361"/>
                    <a:pt x="6021904" y="2014550"/>
                    <a:pt x="6021904" y="2014550"/>
                  </a:cubicBezTo>
                  <a:lnTo>
                    <a:pt x="6019728" y="2031278"/>
                  </a:lnTo>
                  <a:cubicBezTo>
                    <a:pt x="6016716" y="2041482"/>
                    <a:pt x="6012365" y="2056035"/>
                    <a:pt x="6008349" y="2073767"/>
                  </a:cubicBezTo>
                  <a:cubicBezTo>
                    <a:pt x="6007361" y="2078417"/>
                    <a:pt x="6005906" y="2082951"/>
                    <a:pt x="6003998" y="2087317"/>
                  </a:cubicBezTo>
                  <a:lnTo>
                    <a:pt x="5998476" y="2101535"/>
                  </a:lnTo>
                  <a:cubicBezTo>
                    <a:pt x="5996634" y="2106554"/>
                    <a:pt x="5994961" y="2111572"/>
                    <a:pt x="5993120" y="2116758"/>
                  </a:cubicBezTo>
                  <a:cubicBezTo>
                    <a:pt x="5991547" y="2122178"/>
                    <a:pt x="5989355" y="2127397"/>
                    <a:pt x="5986594" y="2132315"/>
                  </a:cubicBezTo>
                  <a:cubicBezTo>
                    <a:pt x="5981406" y="2142352"/>
                    <a:pt x="5976386" y="2153058"/>
                    <a:pt x="5971365" y="2163931"/>
                  </a:cubicBezTo>
                  <a:cubicBezTo>
                    <a:pt x="5969023" y="2169819"/>
                    <a:pt x="5966044" y="2175423"/>
                    <a:pt x="5962496" y="2180659"/>
                  </a:cubicBezTo>
                  <a:lnTo>
                    <a:pt x="5952958" y="2196216"/>
                  </a:lnTo>
                  <a:lnTo>
                    <a:pt x="5943753" y="2212944"/>
                  </a:lnTo>
                  <a:lnTo>
                    <a:pt x="5932709" y="2227497"/>
                  </a:lnTo>
                  <a:cubicBezTo>
                    <a:pt x="5925178" y="2236865"/>
                    <a:pt x="5919154" y="2247236"/>
                    <a:pt x="5911456" y="2255935"/>
                  </a:cubicBezTo>
                  <a:cubicBezTo>
                    <a:pt x="5897985" y="2271943"/>
                    <a:pt x="5883560" y="2287132"/>
                    <a:pt x="5868281" y="2301435"/>
                  </a:cubicBezTo>
                  <a:cubicBezTo>
                    <a:pt x="5861420" y="2307624"/>
                    <a:pt x="5855395" y="2313479"/>
                    <a:pt x="5850040" y="2318163"/>
                  </a:cubicBezTo>
                  <a:cubicBezTo>
                    <a:pt x="5845221" y="2322445"/>
                    <a:pt x="5840134" y="2326410"/>
                    <a:pt x="5834812" y="2330040"/>
                  </a:cubicBezTo>
                  <a:lnTo>
                    <a:pt x="5821424" y="2340411"/>
                  </a:lnTo>
                  <a:lnTo>
                    <a:pt x="5808372" y="2350949"/>
                  </a:lnTo>
                  <a:cubicBezTo>
                    <a:pt x="5799168" y="2356470"/>
                    <a:pt x="5786115" y="2364332"/>
                    <a:pt x="5770886" y="2374703"/>
                  </a:cubicBezTo>
                  <a:cubicBezTo>
                    <a:pt x="5731979" y="2396517"/>
                    <a:pt x="5690494" y="2413378"/>
                    <a:pt x="5647386" y="2424887"/>
                  </a:cubicBezTo>
                  <a:lnTo>
                    <a:pt x="5630651" y="2430240"/>
                  </a:lnTo>
                  <a:lnTo>
                    <a:pt x="5612745" y="2433084"/>
                  </a:lnTo>
                  <a:cubicBezTo>
                    <a:pt x="5600864" y="2434924"/>
                    <a:pt x="5589485" y="2438270"/>
                    <a:pt x="5577938" y="2439608"/>
                  </a:cubicBezTo>
                  <a:cubicBezTo>
                    <a:pt x="5566391" y="2440946"/>
                    <a:pt x="5555346" y="2441113"/>
                    <a:pt x="5544469" y="2442117"/>
                  </a:cubicBezTo>
                  <a:lnTo>
                    <a:pt x="5527734" y="2443957"/>
                  </a:lnTo>
                  <a:lnTo>
                    <a:pt x="5502131" y="2444961"/>
                  </a:lnTo>
                  <a:lnTo>
                    <a:pt x="5392353" y="2449143"/>
                  </a:lnTo>
                  <a:lnTo>
                    <a:pt x="4690173" y="2475740"/>
                  </a:lnTo>
                  <a:lnTo>
                    <a:pt x="4660051" y="2476911"/>
                  </a:lnTo>
                  <a:cubicBezTo>
                    <a:pt x="4634113" y="2478584"/>
                    <a:pt x="4593114" y="2481595"/>
                    <a:pt x="4546926" y="2486112"/>
                  </a:cubicBezTo>
                  <a:cubicBezTo>
                    <a:pt x="4431525" y="2500414"/>
                    <a:pt x="4318434" y="2529420"/>
                    <a:pt x="4210396" y="2572428"/>
                  </a:cubicBezTo>
                  <a:cubicBezTo>
                    <a:pt x="4180274" y="2582799"/>
                    <a:pt x="4152327" y="2597687"/>
                    <a:pt x="4123878" y="2610735"/>
                  </a:cubicBezTo>
                  <a:lnTo>
                    <a:pt x="4082210" y="2630809"/>
                  </a:lnTo>
                  <a:cubicBezTo>
                    <a:pt x="4068655" y="2638002"/>
                    <a:pt x="4055936" y="2645864"/>
                    <a:pt x="4043051" y="2653224"/>
                  </a:cubicBezTo>
                  <a:cubicBezTo>
                    <a:pt x="4017447" y="2668279"/>
                    <a:pt x="3992848" y="2682331"/>
                    <a:pt x="3969754" y="2697386"/>
                  </a:cubicBezTo>
                  <a:lnTo>
                    <a:pt x="3907334" y="2741548"/>
                  </a:lnTo>
                  <a:lnTo>
                    <a:pt x="3879722" y="2761621"/>
                  </a:lnTo>
                  <a:lnTo>
                    <a:pt x="3856294" y="2781360"/>
                  </a:lnTo>
                  <a:lnTo>
                    <a:pt x="3818307" y="2813645"/>
                  </a:lnTo>
                  <a:lnTo>
                    <a:pt x="3794042" y="2834723"/>
                  </a:lnTo>
                  <a:cubicBezTo>
                    <a:pt x="3791147" y="2837115"/>
                    <a:pt x="3788402" y="2839691"/>
                    <a:pt x="3785842" y="2842417"/>
                  </a:cubicBezTo>
                  <a:lnTo>
                    <a:pt x="3755051" y="2873197"/>
                  </a:lnTo>
                  <a:cubicBezTo>
                    <a:pt x="3727740" y="2899627"/>
                    <a:pt x="3701935" y="2927546"/>
                    <a:pt x="3677737" y="2956837"/>
                  </a:cubicBezTo>
                  <a:cubicBezTo>
                    <a:pt x="3602666" y="3045478"/>
                    <a:pt x="3539694" y="3143688"/>
                    <a:pt x="3490478" y="3248907"/>
                  </a:cubicBezTo>
                  <a:cubicBezTo>
                    <a:pt x="3477593" y="3277847"/>
                    <a:pt x="3463369" y="3306284"/>
                    <a:pt x="3452826" y="3335558"/>
                  </a:cubicBezTo>
                  <a:cubicBezTo>
                    <a:pt x="3442283" y="3364832"/>
                    <a:pt x="3432075" y="3393939"/>
                    <a:pt x="3422536" y="3422042"/>
                  </a:cubicBezTo>
                  <a:cubicBezTo>
                    <a:pt x="3412998" y="3450145"/>
                    <a:pt x="3407141" y="3478248"/>
                    <a:pt x="3400280" y="3504678"/>
                  </a:cubicBezTo>
                  <a:cubicBezTo>
                    <a:pt x="3393301" y="3529268"/>
                    <a:pt x="3387712" y="3554226"/>
                    <a:pt x="3383545" y="3579452"/>
                  </a:cubicBezTo>
                  <a:cubicBezTo>
                    <a:pt x="3379863" y="3602704"/>
                    <a:pt x="3376349" y="3624116"/>
                    <a:pt x="3373504" y="3643185"/>
                  </a:cubicBezTo>
                  <a:lnTo>
                    <a:pt x="3369488" y="3669783"/>
                  </a:lnTo>
                  <a:cubicBezTo>
                    <a:pt x="3369488" y="3674467"/>
                    <a:pt x="3368484" y="3677144"/>
                    <a:pt x="3368317" y="3679653"/>
                  </a:cubicBezTo>
                  <a:cubicBezTo>
                    <a:pt x="3368149" y="3682162"/>
                    <a:pt x="3368317" y="3684838"/>
                    <a:pt x="3367480" y="3687180"/>
                  </a:cubicBezTo>
                  <a:cubicBezTo>
                    <a:pt x="3365305" y="3706250"/>
                    <a:pt x="3364133" y="3717123"/>
                    <a:pt x="3364133" y="3717123"/>
                  </a:cubicBezTo>
                  <a:cubicBezTo>
                    <a:pt x="3364133" y="3717123"/>
                    <a:pt x="3344721" y="3890927"/>
                    <a:pt x="3325476" y="4064731"/>
                  </a:cubicBezTo>
                  <a:cubicBezTo>
                    <a:pt x="3319720" y="4109227"/>
                    <a:pt x="3308826" y="4152887"/>
                    <a:pt x="3293011" y="4194874"/>
                  </a:cubicBezTo>
                  <a:cubicBezTo>
                    <a:pt x="3285146" y="4211602"/>
                    <a:pt x="3280963" y="4226323"/>
                    <a:pt x="3275106" y="4235356"/>
                  </a:cubicBezTo>
                  <a:lnTo>
                    <a:pt x="3267240" y="4250244"/>
                  </a:lnTo>
                  <a:cubicBezTo>
                    <a:pt x="3267240" y="4250244"/>
                    <a:pt x="3264730" y="4255764"/>
                    <a:pt x="3259710" y="4265132"/>
                  </a:cubicBezTo>
                  <a:cubicBezTo>
                    <a:pt x="3254690" y="4274499"/>
                    <a:pt x="3245988" y="4287380"/>
                    <a:pt x="3235780" y="4302602"/>
                  </a:cubicBezTo>
                  <a:cubicBezTo>
                    <a:pt x="3209774" y="4339237"/>
                    <a:pt x="3179434" y="4372609"/>
                    <a:pt x="3145413" y="4401967"/>
                  </a:cubicBezTo>
                  <a:cubicBezTo>
                    <a:pt x="3111643" y="4431542"/>
                    <a:pt x="3073840" y="4456149"/>
                    <a:pt x="3033125" y="4475068"/>
                  </a:cubicBezTo>
                  <a:cubicBezTo>
                    <a:pt x="3020005" y="4481776"/>
                    <a:pt x="3006484" y="4487631"/>
                    <a:pt x="2992628" y="4492632"/>
                  </a:cubicBezTo>
                  <a:cubicBezTo>
                    <a:pt x="2982754" y="4496479"/>
                    <a:pt x="2977232" y="4499156"/>
                    <a:pt x="2977064" y="4498822"/>
                  </a:cubicBezTo>
                  <a:lnTo>
                    <a:pt x="2960330" y="4503505"/>
                  </a:lnTo>
                  <a:cubicBezTo>
                    <a:pt x="2946357" y="4508323"/>
                    <a:pt x="2932032" y="4512070"/>
                    <a:pt x="2917490" y="4514713"/>
                  </a:cubicBezTo>
                  <a:lnTo>
                    <a:pt x="2903433" y="4517724"/>
                  </a:lnTo>
                  <a:lnTo>
                    <a:pt x="2896070" y="4519564"/>
                  </a:lnTo>
                  <a:lnTo>
                    <a:pt x="2894061" y="4519564"/>
                  </a:lnTo>
                  <a:lnTo>
                    <a:pt x="2890715" y="4519564"/>
                  </a:lnTo>
                  <a:lnTo>
                    <a:pt x="2883686" y="4520735"/>
                  </a:lnTo>
                  <a:lnTo>
                    <a:pt x="2825283" y="4530772"/>
                  </a:lnTo>
                  <a:lnTo>
                    <a:pt x="2698268" y="4552351"/>
                  </a:lnTo>
                  <a:lnTo>
                    <a:pt x="2352199" y="4611234"/>
                  </a:lnTo>
                  <a:lnTo>
                    <a:pt x="1661065" y="4730671"/>
                  </a:lnTo>
                  <a:lnTo>
                    <a:pt x="1314996" y="4789721"/>
                  </a:lnTo>
                  <a:lnTo>
                    <a:pt x="1250401" y="4800594"/>
                  </a:lnTo>
                  <a:lnTo>
                    <a:pt x="1218438" y="4806114"/>
                  </a:lnTo>
                  <a:lnTo>
                    <a:pt x="1174259" y="4815148"/>
                  </a:lnTo>
                  <a:cubicBezTo>
                    <a:pt x="1121316" y="4826054"/>
                    <a:pt x="1069024" y="4839905"/>
                    <a:pt x="1017624" y="4856633"/>
                  </a:cubicBezTo>
                  <a:cubicBezTo>
                    <a:pt x="973110" y="4873361"/>
                    <a:pt x="935792" y="4886242"/>
                    <a:pt x="910691" y="4897951"/>
                  </a:cubicBezTo>
                  <a:lnTo>
                    <a:pt x="871030" y="4916017"/>
                  </a:lnTo>
                  <a:cubicBezTo>
                    <a:pt x="871030" y="4916017"/>
                    <a:pt x="856638" y="4922541"/>
                    <a:pt x="831704" y="4934753"/>
                  </a:cubicBezTo>
                  <a:cubicBezTo>
                    <a:pt x="806769" y="4946964"/>
                    <a:pt x="772296" y="4966369"/>
                    <a:pt x="731297" y="4991628"/>
                  </a:cubicBezTo>
                  <a:cubicBezTo>
                    <a:pt x="632881" y="5053036"/>
                    <a:pt x="542877" y="5126974"/>
                    <a:pt x="463545" y="5211600"/>
                  </a:cubicBezTo>
                  <a:cubicBezTo>
                    <a:pt x="384227" y="5296411"/>
                    <a:pt x="315863" y="5390824"/>
                    <a:pt x="260054" y="5492631"/>
                  </a:cubicBezTo>
                  <a:cubicBezTo>
                    <a:pt x="238299" y="5534952"/>
                    <a:pt x="220058" y="5570081"/>
                    <a:pt x="209850" y="5595842"/>
                  </a:cubicBezTo>
                  <a:lnTo>
                    <a:pt x="193116" y="5635990"/>
                  </a:lnTo>
                  <a:lnTo>
                    <a:pt x="188765" y="5646528"/>
                  </a:lnTo>
                  <a:cubicBezTo>
                    <a:pt x="185920" y="5653386"/>
                    <a:pt x="181736" y="5663256"/>
                    <a:pt x="177553" y="5676638"/>
                  </a:cubicBezTo>
                  <a:cubicBezTo>
                    <a:pt x="173369" y="5690021"/>
                    <a:pt x="167847" y="5705745"/>
                    <a:pt x="160818" y="5723978"/>
                  </a:cubicBezTo>
                  <a:cubicBezTo>
                    <a:pt x="153698" y="5744353"/>
                    <a:pt x="147610" y="5765062"/>
                    <a:pt x="142578" y="5786039"/>
                  </a:cubicBezTo>
                  <a:cubicBezTo>
                    <a:pt x="136721" y="5808622"/>
                    <a:pt x="130194" y="5834717"/>
                    <a:pt x="124505" y="5859475"/>
                  </a:cubicBezTo>
                  <a:cubicBezTo>
                    <a:pt x="120488" y="5878043"/>
                    <a:pt x="116472" y="5897447"/>
                    <a:pt x="112288" y="5917521"/>
                  </a:cubicBezTo>
                  <a:lnTo>
                    <a:pt x="85681" y="6043650"/>
                  </a:lnTo>
                  <a:lnTo>
                    <a:pt x="14559" y="6387075"/>
                  </a:lnTo>
                  <a:lnTo>
                    <a:pt x="0" y="6456998"/>
                  </a:lnTo>
                  <a:lnTo>
                    <a:pt x="845426" y="6456998"/>
                  </a:lnTo>
                  <a:cubicBezTo>
                    <a:pt x="859148" y="6391926"/>
                    <a:pt x="877891" y="6303268"/>
                    <a:pt x="895630" y="6214275"/>
                  </a:cubicBezTo>
                  <a:cubicBezTo>
                    <a:pt x="904666" y="6171452"/>
                    <a:pt x="913703" y="6128461"/>
                    <a:pt x="922237" y="6088314"/>
                  </a:cubicBezTo>
                  <a:cubicBezTo>
                    <a:pt x="926421" y="6068073"/>
                    <a:pt x="930605" y="6048668"/>
                    <a:pt x="934454" y="6030267"/>
                  </a:cubicBezTo>
                  <a:cubicBezTo>
                    <a:pt x="937466" y="6018558"/>
                    <a:pt x="939809" y="6010027"/>
                    <a:pt x="941984" y="6000659"/>
                  </a:cubicBezTo>
                  <a:cubicBezTo>
                    <a:pt x="943639" y="5992479"/>
                    <a:pt x="946047" y="5984467"/>
                    <a:pt x="949180" y="5976738"/>
                  </a:cubicBezTo>
                  <a:cubicBezTo>
                    <a:pt x="951355" y="5969545"/>
                    <a:pt x="953531" y="5963523"/>
                    <a:pt x="955037" y="5958337"/>
                  </a:cubicBezTo>
                  <a:cubicBezTo>
                    <a:pt x="956697" y="5953001"/>
                    <a:pt x="958767" y="5947799"/>
                    <a:pt x="961229" y="5942780"/>
                  </a:cubicBezTo>
                  <a:lnTo>
                    <a:pt x="967755" y="5927223"/>
                  </a:lnTo>
                  <a:cubicBezTo>
                    <a:pt x="973594" y="5913456"/>
                    <a:pt x="980130" y="5900007"/>
                    <a:pt x="987334" y="5886909"/>
                  </a:cubicBezTo>
                  <a:cubicBezTo>
                    <a:pt x="1009042" y="5847665"/>
                    <a:pt x="1035454" y="5811198"/>
                    <a:pt x="1065987" y="5778344"/>
                  </a:cubicBezTo>
                  <a:cubicBezTo>
                    <a:pt x="1096662" y="5745508"/>
                    <a:pt x="1131549" y="5716886"/>
                    <a:pt x="1169740" y="5693199"/>
                  </a:cubicBezTo>
                  <a:cubicBezTo>
                    <a:pt x="1185136" y="5683329"/>
                    <a:pt x="1199193" y="5676471"/>
                    <a:pt x="1208062" y="5671118"/>
                  </a:cubicBezTo>
                  <a:lnTo>
                    <a:pt x="1223458" y="5664092"/>
                  </a:lnTo>
                  <a:lnTo>
                    <a:pt x="1238686" y="5656899"/>
                  </a:lnTo>
                  <a:cubicBezTo>
                    <a:pt x="1248058" y="5652048"/>
                    <a:pt x="1262951" y="5648201"/>
                    <a:pt x="1279853" y="5640171"/>
                  </a:cubicBezTo>
                  <a:cubicBezTo>
                    <a:pt x="1297592" y="5635822"/>
                    <a:pt x="1317673" y="5628127"/>
                    <a:pt x="1340599" y="5624447"/>
                  </a:cubicBezTo>
                  <a:lnTo>
                    <a:pt x="1357334" y="5620600"/>
                  </a:lnTo>
                  <a:lnTo>
                    <a:pt x="1388627" y="5615246"/>
                  </a:lnTo>
                  <a:lnTo>
                    <a:pt x="1453222" y="5604373"/>
                  </a:lnTo>
                  <a:lnTo>
                    <a:pt x="1799292" y="5545324"/>
                  </a:lnTo>
                  <a:lnTo>
                    <a:pt x="2491262" y="5427392"/>
                  </a:lnTo>
                  <a:lnTo>
                    <a:pt x="2838168" y="5369680"/>
                  </a:lnTo>
                  <a:lnTo>
                    <a:pt x="2965183" y="5347934"/>
                  </a:lnTo>
                  <a:lnTo>
                    <a:pt x="3023754" y="5338064"/>
                  </a:lnTo>
                  <a:lnTo>
                    <a:pt x="3030615" y="5336893"/>
                  </a:lnTo>
                  <a:lnTo>
                    <a:pt x="3038815" y="5335388"/>
                  </a:lnTo>
                  <a:lnTo>
                    <a:pt x="3057892" y="5331373"/>
                  </a:lnTo>
                  <a:lnTo>
                    <a:pt x="3094038" y="5323845"/>
                  </a:lnTo>
                  <a:cubicBezTo>
                    <a:pt x="3131524" y="5316217"/>
                    <a:pt x="3168557" y="5306565"/>
                    <a:pt x="3204988" y="5294906"/>
                  </a:cubicBezTo>
                  <a:lnTo>
                    <a:pt x="3246490" y="5282026"/>
                  </a:lnTo>
                  <a:cubicBezTo>
                    <a:pt x="3246490" y="5282026"/>
                    <a:pt x="3250338" y="5280854"/>
                    <a:pt x="3257200" y="5278178"/>
                  </a:cubicBezTo>
                  <a:lnTo>
                    <a:pt x="3287154" y="5266636"/>
                  </a:lnTo>
                  <a:cubicBezTo>
                    <a:pt x="3323067" y="5253387"/>
                    <a:pt x="3358259" y="5238265"/>
                    <a:pt x="3392582" y="5221303"/>
                  </a:cubicBezTo>
                  <a:cubicBezTo>
                    <a:pt x="3413834" y="5210597"/>
                    <a:pt x="3437430" y="5200058"/>
                    <a:pt x="3461026" y="5186508"/>
                  </a:cubicBezTo>
                  <a:cubicBezTo>
                    <a:pt x="3484621" y="5172959"/>
                    <a:pt x="3509221" y="5158071"/>
                    <a:pt x="3534490" y="5142681"/>
                  </a:cubicBezTo>
                  <a:cubicBezTo>
                    <a:pt x="3586534" y="5109041"/>
                    <a:pt x="3636286" y="5071989"/>
                    <a:pt x="3683427" y="5031775"/>
                  </a:cubicBezTo>
                  <a:cubicBezTo>
                    <a:pt x="3771434" y="4956081"/>
                    <a:pt x="3849533" y="4869580"/>
                    <a:pt x="3915869" y="4774331"/>
                  </a:cubicBezTo>
                  <a:cubicBezTo>
                    <a:pt x="3942644" y="4735188"/>
                    <a:pt x="3962725" y="4700895"/>
                    <a:pt x="3977284" y="4677476"/>
                  </a:cubicBezTo>
                  <a:cubicBezTo>
                    <a:pt x="3991843" y="4654057"/>
                    <a:pt x="3997868" y="4639169"/>
                    <a:pt x="3997868" y="4639169"/>
                  </a:cubicBezTo>
                  <a:lnTo>
                    <a:pt x="4017949" y="4600528"/>
                  </a:lnTo>
                  <a:cubicBezTo>
                    <a:pt x="4031337" y="4576272"/>
                    <a:pt x="4045728" y="4539303"/>
                    <a:pt x="4064136" y="4495476"/>
                  </a:cubicBezTo>
                  <a:cubicBezTo>
                    <a:pt x="4105855" y="4387129"/>
                    <a:pt x="4133969" y="4274014"/>
                    <a:pt x="4147809" y="4158742"/>
                  </a:cubicBezTo>
                  <a:cubicBezTo>
                    <a:pt x="4167221" y="3983767"/>
                    <a:pt x="4186800" y="3808793"/>
                    <a:pt x="4186800" y="3808793"/>
                  </a:cubicBezTo>
                  <a:cubicBezTo>
                    <a:pt x="4186800" y="3808793"/>
                    <a:pt x="4187971" y="3797919"/>
                    <a:pt x="4190147" y="3778849"/>
                  </a:cubicBezTo>
                  <a:cubicBezTo>
                    <a:pt x="4190147" y="3776507"/>
                    <a:pt x="4190147" y="3773998"/>
                    <a:pt x="4190147" y="3771322"/>
                  </a:cubicBezTo>
                  <a:cubicBezTo>
                    <a:pt x="4190348" y="3769080"/>
                    <a:pt x="4190683" y="3766839"/>
                    <a:pt x="4191151" y="3764631"/>
                  </a:cubicBezTo>
                  <a:cubicBezTo>
                    <a:pt x="4191151" y="3761452"/>
                    <a:pt x="4192323" y="3757939"/>
                    <a:pt x="4192992" y="3754259"/>
                  </a:cubicBezTo>
                  <a:cubicBezTo>
                    <a:pt x="4194331" y="3746899"/>
                    <a:pt x="4195670" y="3738535"/>
                    <a:pt x="4196841" y="3729335"/>
                  </a:cubicBezTo>
                  <a:cubicBezTo>
                    <a:pt x="4198146" y="3719566"/>
                    <a:pt x="4200338" y="3709930"/>
                    <a:pt x="4203367" y="3700563"/>
                  </a:cubicBezTo>
                  <a:cubicBezTo>
                    <a:pt x="4206380" y="3690526"/>
                    <a:pt x="4207718" y="3679318"/>
                    <a:pt x="4211567" y="3668612"/>
                  </a:cubicBezTo>
                  <a:cubicBezTo>
                    <a:pt x="4215416" y="3657906"/>
                    <a:pt x="4219600" y="3646698"/>
                    <a:pt x="4223281" y="3635156"/>
                  </a:cubicBezTo>
                  <a:cubicBezTo>
                    <a:pt x="4226963" y="3623614"/>
                    <a:pt x="4233489" y="3613243"/>
                    <a:pt x="4238008" y="3601700"/>
                  </a:cubicBezTo>
                  <a:cubicBezTo>
                    <a:pt x="4256767" y="3560951"/>
                    <a:pt x="4281099" y="3523012"/>
                    <a:pt x="4310301" y="3488954"/>
                  </a:cubicBezTo>
                  <a:cubicBezTo>
                    <a:pt x="4319438" y="3477077"/>
                    <a:pt x="4329462" y="3465886"/>
                    <a:pt x="4340255" y="3455498"/>
                  </a:cubicBezTo>
                  <a:lnTo>
                    <a:pt x="4351970" y="3443286"/>
                  </a:lnTo>
                  <a:cubicBezTo>
                    <a:pt x="4352857" y="3442182"/>
                    <a:pt x="4353878" y="3441162"/>
                    <a:pt x="4354982" y="3440275"/>
                  </a:cubicBezTo>
                  <a:lnTo>
                    <a:pt x="4364688" y="3432413"/>
                  </a:lnTo>
                  <a:lnTo>
                    <a:pt x="4379414" y="3419700"/>
                  </a:lnTo>
                  <a:cubicBezTo>
                    <a:pt x="4382259" y="3417358"/>
                    <a:pt x="4385271" y="3414682"/>
                    <a:pt x="4388284" y="3411838"/>
                  </a:cubicBezTo>
                  <a:lnTo>
                    <a:pt x="4399161" y="3404477"/>
                  </a:lnTo>
                  <a:cubicBezTo>
                    <a:pt x="4406859" y="3399124"/>
                    <a:pt x="4414891" y="3393437"/>
                    <a:pt x="4423259" y="3387750"/>
                  </a:cubicBezTo>
                  <a:cubicBezTo>
                    <a:pt x="4431626" y="3382062"/>
                    <a:pt x="4442001" y="3377044"/>
                    <a:pt x="4451707" y="3371022"/>
                  </a:cubicBezTo>
                  <a:cubicBezTo>
                    <a:pt x="4456728" y="3368178"/>
                    <a:pt x="4461580" y="3364832"/>
                    <a:pt x="4466768" y="3362156"/>
                  </a:cubicBezTo>
                  <a:lnTo>
                    <a:pt x="4483503" y="3354795"/>
                  </a:lnTo>
                  <a:cubicBezTo>
                    <a:pt x="4494280" y="3349007"/>
                    <a:pt x="4505458" y="3344023"/>
                    <a:pt x="4516972" y="3339907"/>
                  </a:cubicBezTo>
                  <a:cubicBezTo>
                    <a:pt x="4558641" y="3323397"/>
                    <a:pt x="4602200" y="3312156"/>
                    <a:pt x="4646664" y="3306452"/>
                  </a:cubicBezTo>
                  <a:cubicBezTo>
                    <a:pt x="4665407" y="3305448"/>
                    <a:pt x="4680133" y="3303775"/>
                    <a:pt x="4692014" y="3302604"/>
                  </a:cubicBezTo>
                  <a:lnTo>
                    <a:pt x="4722136" y="3301433"/>
                  </a:lnTo>
                  <a:lnTo>
                    <a:pt x="5423646" y="3274334"/>
                  </a:lnTo>
                  <a:lnTo>
                    <a:pt x="5533257" y="3270152"/>
                  </a:lnTo>
                  <a:lnTo>
                    <a:pt x="5558860" y="3269148"/>
                  </a:lnTo>
                  <a:lnTo>
                    <a:pt x="5597684" y="3266304"/>
                  </a:lnTo>
                  <a:cubicBezTo>
                    <a:pt x="5624794" y="3264130"/>
                    <a:pt x="5653243" y="3261453"/>
                    <a:pt x="5682695" y="3258610"/>
                  </a:cubicBezTo>
                  <a:cubicBezTo>
                    <a:pt x="5712148" y="3255766"/>
                    <a:pt x="5742103" y="3248573"/>
                    <a:pt x="5772727" y="3243052"/>
                  </a:cubicBezTo>
                  <a:lnTo>
                    <a:pt x="5818914" y="3234019"/>
                  </a:lnTo>
                  <a:cubicBezTo>
                    <a:pt x="5834310" y="3230005"/>
                    <a:pt x="5849538" y="3225655"/>
                    <a:pt x="5864767" y="3221306"/>
                  </a:cubicBezTo>
                  <a:cubicBezTo>
                    <a:pt x="5895056" y="3212440"/>
                    <a:pt x="5925847" y="3204578"/>
                    <a:pt x="5955133" y="3193872"/>
                  </a:cubicBezTo>
                  <a:cubicBezTo>
                    <a:pt x="5984418" y="3183166"/>
                    <a:pt x="6013034" y="3171457"/>
                    <a:pt x="6040479" y="3160416"/>
                  </a:cubicBezTo>
                  <a:cubicBezTo>
                    <a:pt x="6066853" y="3149510"/>
                    <a:pt x="6092657" y="3137281"/>
                    <a:pt x="6117792" y="3123782"/>
                  </a:cubicBezTo>
                  <a:cubicBezTo>
                    <a:pt x="6141890" y="3111069"/>
                    <a:pt x="6165318" y="3100028"/>
                    <a:pt x="6185567" y="3087817"/>
                  </a:cubicBezTo>
                  <a:cubicBezTo>
                    <a:pt x="6225897" y="3062892"/>
                    <a:pt x="6259199" y="3041313"/>
                    <a:pt x="6282292" y="3026258"/>
                  </a:cubicBezTo>
                  <a:lnTo>
                    <a:pt x="6316933" y="2999995"/>
                  </a:lnTo>
                  <a:lnTo>
                    <a:pt x="6351406" y="2973398"/>
                  </a:lnTo>
                  <a:cubicBezTo>
                    <a:pt x="6362115" y="2964532"/>
                    <a:pt x="6375838" y="2954997"/>
                    <a:pt x="6390062" y="2941949"/>
                  </a:cubicBezTo>
                  <a:lnTo>
                    <a:pt x="6437421" y="2897954"/>
                  </a:lnTo>
                  <a:cubicBezTo>
                    <a:pt x="6476680" y="2860902"/>
                    <a:pt x="6513680" y="2821524"/>
                    <a:pt x="6548203" y="2780022"/>
                  </a:cubicBezTo>
                  <a:cubicBezTo>
                    <a:pt x="6567448" y="2757607"/>
                    <a:pt x="6584851" y="2732347"/>
                    <a:pt x="6603594" y="2707423"/>
                  </a:cubicBezTo>
                  <a:lnTo>
                    <a:pt x="6631039" y="2669283"/>
                  </a:lnTo>
                  <a:lnTo>
                    <a:pt x="6655806" y="2628969"/>
                  </a:lnTo>
                  <a:lnTo>
                    <a:pt x="6680238" y="2588319"/>
                  </a:lnTo>
                  <a:cubicBezTo>
                    <a:pt x="6688103" y="2574770"/>
                    <a:pt x="6696973" y="2561387"/>
                    <a:pt x="6702997" y="2547169"/>
                  </a:cubicBezTo>
                  <a:cubicBezTo>
                    <a:pt x="6716887" y="2519233"/>
                    <a:pt x="6730107" y="2491632"/>
                    <a:pt x="6742658" y="2464700"/>
                  </a:cubicBezTo>
                  <a:cubicBezTo>
                    <a:pt x="6748950" y="2451568"/>
                    <a:pt x="6754522" y="2438102"/>
                    <a:pt x="6759392" y="2424385"/>
                  </a:cubicBezTo>
                  <a:cubicBezTo>
                    <a:pt x="6764413" y="2411003"/>
                    <a:pt x="6769266" y="2397788"/>
                    <a:pt x="6774118" y="2385075"/>
                  </a:cubicBezTo>
                  <a:cubicBezTo>
                    <a:pt x="6778971" y="2372362"/>
                    <a:pt x="6783155" y="2359816"/>
                    <a:pt x="6787506" y="2347771"/>
                  </a:cubicBezTo>
                  <a:cubicBezTo>
                    <a:pt x="6791974" y="2336229"/>
                    <a:pt x="6795773" y="2324452"/>
                    <a:pt x="6798886" y="2312475"/>
                  </a:cubicBezTo>
                  <a:cubicBezTo>
                    <a:pt x="6811436" y="2266641"/>
                    <a:pt x="6821477" y="2228835"/>
                    <a:pt x="6827836" y="2201402"/>
                  </a:cubicBezTo>
                  <a:lnTo>
                    <a:pt x="6835200" y="2158411"/>
                  </a:lnTo>
                  <a:cubicBezTo>
                    <a:pt x="6835200" y="2158411"/>
                    <a:pt x="6837710" y="2142854"/>
                    <a:pt x="6842228" y="2115420"/>
                  </a:cubicBezTo>
                  <a:cubicBezTo>
                    <a:pt x="6844069" y="2101703"/>
                    <a:pt x="6847415" y="2085142"/>
                    <a:pt x="6849089" y="2065236"/>
                  </a:cubicBezTo>
                  <a:cubicBezTo>
                    <a:pt x="6850763" y="2045329"/>
                    <a:pt x="6851934" y="2024419"/>
                    <a:pt x="6853607" y="2000833"/>
                  </a:cubicBezTo>
                  <a:cubicBezTo>
                    <a:pt x="6853607" y="1989124"/>
                    <a:pt x="6854946" y="1976745"/>
                    <a:pt x="6855783" y="1964032"/>
                  </a:cubicBezTo>
                  <a:lnTo>
                    <a:pt x="6856787" y="1944627"/>
                  </a:lnTo>
                  <a:lnTo>
                    <a:pt x="6856787" y="1929572"/>
                  </a:lnTo>
                  <a:cubicBezTo>
                    <a:pt x="6856787" y="1910669"/>
                    <a:pt x="6856787" y="1890763"/>
                    <a:pt x="6857624" y="1870188"/>
                  </a:cubicBezTo>
                  <a:cubicBezTo>
                    <a:pt x="6857624" y="1829037"/>
                    <a:pt x="6858795" y="1785209"/>
                    <a:pt x="6859464" y="1741382"/>
                  </a:cubicBezTo>
                  <a:lnTo>
                    <a:pt x="6863146" y="1500165"/>
                  </a:lnTo>
                  <a:cubicBezTo>
                    <a:pt x="6863146" y="1496150"/>
                    <a:pt x="6863146" y="1491968"/>
                    <a:pt x="6863146" y="1488121"/>
                  </a:cubicBezTo>
                  <a:cubicBezTo>
                    <a:pt x="6863146" y="1484273"/>
                    <a:pt x="6863146" y="1479255"/>
                    <a:pt x="6863146" y="1477917"/>
                  </a:cubicBezTo>
                  <a:cubicBezTo>
                    <a:pt x="6863146" y="1473735"/>
                    <a:pt x="6863983" y="1469720"/>
                    <a:pt x="6864150" y="1466040"/>
                  </a:cubicBezTo>
                  <a:cubicBezTo>
                    <a:pt x="6864150" y="1458512"/>
                    <a:pt x="6865154" y="1451988"/>
                    <a:pt x="6865489" y="1446635"/>
                  </a:cubicBezTo>
                  <a:cubicBezTo>
                    <a:pt x="6865438" y="1441048"/>
                    <a:pt x="6865707" y="1435461"/>
                    <a:pt x="6866325" y="1429907"/>
                  </a:cubicBezTo>
                  <a:cubicBezTo>
                    <a:pt x="6866325" y="1429907"/>
                    <a:pt x="6867330" y="1423885"/>
                    <a:pt x="6869171" y="1413179"/>
                  </a:cubicBezTo>
                  <a:cubicBezTo>
                    <a:pt x="6870677" y="1398489"/>
                    <a:pt x="6873354" y="1383944"/>
                    <a:pt x="6877203" y="1369687"/>
                  </a:cubicBezTo>
                  <a:cubicBezTo>
                    <a:pt x="6879378" y="1360821"/>
                    <a:pt x="6881721" y="1351286"/>
                    <a:pt x="6883896" y="1341082"/>
                  </a:cubicBezTo>
                  <a:lnTo>
                    <a:pt x="6894774" y="1309968"/>
                  </a:lnTo>
                  <a:cubicBezTo>
                    <a:pt x="6896782" y="1304615"/>
                    <a:pt x="6897954" y="1298760"/>
                    <a:pt x="6900464" y="1293240"/>
                  </a:cubicBezTo>
                  <a:cubicBezTo>
                    <a:pt x="6902974" y="1287720"/>
                    <a:pt x="6905484" y="1282534"/>
                    <a:pt x="6907994" y="1276512"/>
                  </a:cubicBezTo>
                  <a:cubicBezTo>
                    <a:pt x="6912328" y="1264953"/>
                    <a:pt x="6917583" y="1253765"/>
                    <a:pt x="6923725" y="1243056"/>
                  </a:cubicBezTo>
                  <a:cubicBezTo>
                    <a:pt x="6944576" y="1203245"/>
                    <a:pt x="6970565" y="1166350"/>
                    <a:pt x="7001038" y="1133320"/>
                  </a:cubicBezTo>
                  <a:lnTo>
                    <a:pt x="7017772" y="1115421"/>
                  </a:lnTo>
                  <a:lnTo>
                    <a:pt x="7024801" y="1107559"/>
                  </a:lnTo>
                  <a:cubicBezTo>
                    <a:pt x="7027144" y="1105385"/>
                    <a:pt x="7029654" y="1103712"/>
                    <a:pt x="7031662" y="1101872"/>
                  </a:cubicBezTo>
                  <a:lnTo>
                    <a:pt x="7044548" y="1090999"/>
                  </a:lnTo>
                  <a:lnTo>
                    <a:pt x="7057098" y="1079791"/>
                  </a:lnTo>
                  <a:cubicBezTo>
                    <a:pt x="7065299" y="1072765"/>
                    <a:pt x="7078352" y="1064903"/>
                    <a:pt x="7092743" y="1053528"/>
                  </a:cubicBezTo>
                  <a:cubicBezTo>
                    <a:pt x="7099939" y="1047673"/>
                    <a:pt x="7109477" y="1043826"/>
                    <a:pt x="7118012" y="1038138"/>
                  </a:cubicBezTo>
                  <a:cubicBezTo>
                    <a:pt x="7127116" y="1031761"/>
                    <a:pt x="7136755" y="1026166"/>
                    <a:pt x="7146796" y="1021410"/>
                  </a:cubicBezTo>
                  <a:cubicBezTo>
                    <a:pt x="7157171" y="1016614"/>
                    <a:pt x="7167714" y="1011429"/>
                    <a:pt x="7178423" y="1005853"/>
                  </a:cubicBezTo>
                  <a:cubicBezTo>
                    <a:pt x="7189803" y="1002006"/>
                    <a:pt x="7201183" y="997824"/>
                    <a:pt x="7211892" y="993307"/>
                  </a:cubicBezTo>
                  <a:lnTo>
                    <a:pt x="7220427" y="989794"/>
                  </a:lnTo>
                  <a:lnTo>
                    <a:pt x="7229296" y="987620"/>
                  </a:lnTo>
                  <a:lnTo>
                    <a:pt x="7246867" y="982936"/>
                  </a:lnTo>
                  <a:lnTo>
                    <a:pt x="7263602" y="977750"/>
                  </a:lnTo>
                  <a:cubicBezTo>
                    <a:pt x="7269292" y="976245"/>
                    <a:pt x="7275316" y="975743"/>
                    <a:pt x="7280336" y="974739"/>
                  </a:cubicBezTo>
                  <a:cubicBezTo>
                    <a:pt x="7291716" y="972732"/>
                    <a:pt x="7302426" y="970724"/>
                    <a:pt x="7313805" y="968382"/>
                  </a:cubicBezTo>
                  <a:lnTo>
                    <a:pt x="7366352" y="961357"/>
                  </a:lnTo>
                  <a:lnTo>
                    <a:pt x="7475126" y="946636"/>
                  </a:lnTo>
                  <a:lnTo>
                    <a:pt x="8170946" y="853127"/>
                  </a:lnTo>
                  <a:lnTo>
                    <a:pt x="8332266" y="831548"/>
                  </a:lnTo>
                  <a:lnTo>
                    <a:pt x="8332266" y="0"/>
                  </a:lnTo>
                  <a:close/>
                </a:path>
              </a:pathLst>
            </a:custGeom>
            <a:noFill/>
            <a:ln w="16717"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E21B193E-254D-4D45-A7FE-AE1410165624}"/>
                </a:ext>
              </a:extLst>
            </p:cNvPr>
            <p:cNvSpPr/>
            <p:nvPr/>
          </p:nvSpPr>
          <p:spPr>
            <a:xfrm>
              <a:off x="3858228" y="401002"/>
              <a:ext cx="8332265" cy="6456998"/>
            </a:xfrm>
            <a:custGeom>
              <a:avLst/>
              <a:gdLst>
                <a:gd name="connsiteX0" fmla="*/ 7367356 w 8332265"/>
                <a:gd name="connsiteY0" fmla="*/ 129976 h 6456998"/>
                <a:gd name="connsiteX1" fmla="*/ 7258749 w 8332265"/>
                <a:gd name="connsiteY1" fmla="*/ 144697 h 6456998"/>
                <a:gd name="connsiteX2" fmla="*/ 7206035 w 8332265"/>
                <a:gd name="connsiteY2" fmla="*/ 151723 h 6456998"/>
                <a:gd name="connsiteX3" fmla="*/ 7122363 w 8332265"/>
                <a:gd name="connsiteY3" fmla="*/ 166611 h 6456998"/>
                <a:gd name="connsiteX4" fmla="*/ 7078184 w 8332265"/>
                <a:gd name="connsiteY4" fmla="*/ 175476 h 6456998"/>
                <a:gd name="connsiteX5" fmla="*/ 7033503 w 8332265"/>
                <a:gd name="connsiteY5" fmla="*/ 187521 h 6456998"/>
                <a:gd name="connsiteX6" fmla="*/ 6988152 w 8332265"/>
                <a:gd name="connsiteY6" fmla="*/ 200234 h 6456998"/>
                <a:gd name="connsiteX7" fmla="*/ 6965561 w 8332265"/>
                <a:gd name="connsiteY7" fmla="*/ 206758 h 6456998"/>
                <a:gd name="connsiteX8" fmla="*/ 6943137 w 8332265"/>
                <a:gd name="connsiteY8" fmla="*/ 214954 h 6456998"/>
                <a:gd name="connsiteX9" fmla="*/ 6632210 w 8332265"/>
                <a:gd name="connsiteY9" fmla="*/ 370023 h 6456998"/>
                <a:gd name="connsiteX10" fmla="*/ 6540003 w 8332265"/>
                <a:gd name="connsiteY10" fmla="*/ 438106 h 6456998"/>
                <a:gd name="connsiteX11" fmla="*/ 6506534 w 8332265"/>
                <a:gd name="connsiteY11" fmla="*/ 466376 h 6456998"/>
                <a:gd name="connsiteX12" fmla="*/ 6473902 w 8332265"/>
                <a:gd name="connsiteY12" fmla="*/ 494981 h 6456998"/>
                <a:gd name="connsiteX13" fmla="*/ 6457167 w 8332265"/>
                <a:gd name="connsiteY13" fmla="*/ 510203 h 6456998"/>
                <a:gd name="connsiteX14" fmla="*/ 6438090 w 8332265"/>
                <a:gd name="connsiteY14" fmla="*/ 529440 h 6456998"/>
                <a:gd name="connsiteX15" fmla="*/ 6392572 w 8332265"/>
                <a:gd name="connsiteY15" fmla="*/ 575944 h 6456998"/>
                <a:gd name="connsiteX16" fmla="*/ 6192595 w 8332265"/>
                <a:gd name="connsiteY16" fmla="*/ 859149 h 6456998"/>
                <a:gd name="connsiteX17" fmla="*/ 6151596 w 8332265"/>
                <a:gd name="connsiteY17" fmla="*/ 944294 h 6456998"/>
                <a:gd name="connsiteX18" fmla="*/ 6133020 w 8332265"/>
                <a:gd name="connsiteY18" fmla="*/ 986616 h 6456998"/>
                <a:gd name="connsiteX19" fmla="*/ 6117457 w 8332265"/>
                <a:gd name="connsiteY19" fmla="*/ 1029105 h 6456998"/>
                <a:gd name="connsiteX20" fmla="*/ 6090180 w 8332265"/>
                <a:gd name="connsiteY20" fmla="*/ 1110236 h 6456998"/>
                <a:gd name="connsiteX21" fmla="*/ 6071438 w 8332265"/>
                <a:gd name="connsiteY21" fmla="*/ 1184675 h 6456998"/>
                <a:gd name="connsiteX22" fmla="*/ 6050519 w 8332265"/>
                <a:gd name="connsiteY22" fmla="*/ 1297422 h 6456998"/>
                <a:gd name="connsiteX23" fmla="*/ 6044328 w 8332265"/>
                <a:gd name="connsiteY23" fmla="*/ 1340580 h 6456998"/>
                <a:gd name="connsiteX24" fmla="*/ 6043156 w 8332265"/>
                <a:gd name="connsiteY24" fmla="*/ 1351788 h 6456998"/>
                <a:gd name="connsiteX25" fmla="*/ 6040981 w 8332265"/>
                <a:gd name="connsiteY25" fmla="*/ 1383738 h 6456998"/>
                <a:gd name="connsiteX26" fmla="*/ 6037969 w 8332265"/>
                <a:gd name="connsiteY26" fmla="*/ 1433922 h 6456998"/>
                <a:gd name="connsiteX27" fmla="*/ 6036463 w 8332265"/>
                <a:gd name="connsiteY27" fmla="*/ 1464534 h 6456998"/>
                <a:gd name="connsiteX28" fmla="*/ 6036463 w 8332265"/>
                <a:gd name="connsiteY28" fmla="*/ 1477415 h 6456998"/>
                <a:gd name="connsiteX29" fmla="*/ 6036463 w 8332265"/>
                <a:gd name="connsiteY29" fmla="*/ 1489459 h 6456998"/>
                <a:gd name="connsiteX30" fmla="*/ 6032948 w 8332265"/>
                <a:gd name="connsiteY30" fmla="*/ 1730676 h 6456998"/>
                <a:gd name="connsiteX31" fmla="*/ 6030940 w 8332265"/>
                <a:gd name="connsiteY31" fmla="*/ 1859482 h 6456998"/>
                <a:gd name="connsiteX32" fmla="*/ 6030103 w 8332265"/>
                <a:gd name="connsiteY32" fmla="*/ 1918866 h 6456998"/>
                <a:gd name="connsiteX33" fmla="*/ 6030103 w 8332265"/>
                <a:gd name="connsiteY33" fmla="*/ 1925892 h 6456998"/>
                <a:gd name="connsiteX34" fmla="*/ 6030103 w 8332265"/>
                <a:gd name="connsiteY34" fmla="*/ 1931579 h 6456998"/>
                <a:gd name="connsiteX35" fmla="*/ 6030103 w 8332265"/>
                <a:gd name="connsiteY35" fmla="*/ 1939107 h 6456998"/>
                <a:gd name="connsiteX36" fmla="*/ 6028932 w 8332265"/>
                <a:gd name="connsiteY36" fmla="*/ 1953493 h 6456998"/>
                <a:gd name="connsiteX37" fmla="*/ 6027761 w 8332265"/>
                <a:gd name="connsiteY37" fmla="*/ 1978752 h 6456998"/>
                <a:gd name="connsiteX38" fmla="*/ 6024748 w 8332265"/>
                <a:gd name="connsiteY38" fmla="*/ 1997822 h 6456998"/>
                <a:gd name="connsiteX39" fmla="*/ 6021904 w 8332265"/>
                <a:gd name="connsiteY39" fmla="*/ 2014550 h 6456998"/>
                <a:gd name="connsiteX40" fmla="*/ 6019728 w 8332265"/>
                <a:gd name="connsiteY40" fmla="*/ 2031278 h 6456998"/>
                <a:gd name="connsiteX41" fmla="*/ 6008349 w 8332265"/>
                <a:gd name="connsiteY41" fmla="*/ 2073767 h 6456998"/>
                <a:gd name="connsiteX42" fmla="*/ 6003998 w 8332265"/>
                <a:gd name="connsiteY42" fmla="*/ 2087317 h 6456998"/>
                <a:gd name="connsiteX43" fmla="*/ 5998476 w 8332265"/>
                <a:gd name="connsiteY43" fmla="*/ 2101535 h 6456998"/>
                <a:gd name="connsiteX44" fmla="*/ 5993120 w 8332265"/>
                <a:gd name="connsiteY44" fmla="*/ 2116758 h 6456998"/>
                <a:gd name="connsiteX45" fmla="*/ 5986594 w 8332265"/>
                <a:gd name="connsiteY45" fmla="*/ 2132315 h 6456998"/>
                <a:gd name="connsiteX46" fmla="*/ 5971365 w 8332265"/>
                <a:gd name="connsiteY46" fmla="*/ 2163931 h 6456998"/>
                <a:gd name="connsiteX47" fmla="*/ 5962496 w 8332265"/>
                <a:gd name="connsiteY47" fmla="*/ 2180659 h 6456998"/>
                <a:gd name="connsiteX48" fmla="*/ 5952958 w 8332265"/>
                <a:gd name="connsiteY48" fmla="*/ 2196216 h 6456998"/>
                <a:gd name="connsiteX49" fmla="*/ 5943753 w 8332265"/>
                <a:gd name="connsiteY49" fmla="*/ 2212944 h 6456998"/>
                <a:gd name="connsiteX50" fmla="*/ 5932709 w 8332265"/>
                <a:gd name="connsiteY50" fmla="*/ 2227497 h 6456998"/>
                <a:gd name="connsiteX51" fmla="*/ 5911456 w 8332265"/>
                <a:gd name="connsiteY51" fmla="*/ 2255935 h 6456998"/>
                <a:gd name="connsiteX52" fmla="*/ 5868281 w 8332265"/>
                <a:gd name="connsiteY52" fmla="*/ 2301435 h 6456998"/>
                <a:gd name="connsiteX53" fmla="*/ 5850040 w 8332265"/>
                <a:gd name="connsiteY53" fmla="*/ 2318163 h 6456998"/>
                <a:gd name="connsiteX54" fmla="*/ 5834812 w 8332265"/>
                <a:gd name="connsiteY54" fmla="*/ 2330040 h 6456998"/>
                <a:gd name="connsiteX55" fmla="*/ 5821424 w 8332265"/>
                <a:gd name="connsiteY55" fmla="*/ 2340411 h 6456998"/>
                <a:gd name="connsiteX56" fmla="*/ 5808372 w 8332265"/>
                <a:gd name="connsiteY56" fmla="*/ 2350949 h 6456998"/>
                <a:gd name="connsiteX57" fmla="*/ 5770886 w 8332265"/>
                <a:gd name="connsiteY57" fmla="*/ 2374703 h 6456998"/>
                <a:gd name="connsiteX58" fmla="*/ 5647386 w 8332265"/>
                <a:gd name="connsiteY58" fmla="*/ 2424887 h 6456998"/>
                <a:gd name="connsiteX59" fmla="*/ 5630651 w 8332265"/>
                <a:gd name="connsiteY59" fmla="*/ 2430240 h 6456998"/>
                <a:gd name="connsiteX60" fmla="*/ 5612745 w 8332265"/>
                <a:gd name="connsiteY60" fmla="*/ 2433084 h 6456998"/>
                <a:gd name="connsiteX61" fmla="*/ 5577938 w 8332265"/>
                <a:gd name="connsiteY61" fmla="*/ 2439608 h 6456998"/>
                <a:gd name="connsiteX62" fmla="*/ 5544469 w 8332265"/>
                <a:gd name="connsiteY62" fmla="*/ 2442117 h 6456998"/>
                <a:gd name="connsiteX63" fmla="*/ 5527734 w 8332265"/>
                <a:gd name="connsiteY63" fmla="*/ 2443957 h 6456998"/>
                <a:gd name="connsiteX64" fmla="*/ 5502131 w 8332265"/>
                <a:gd name="connsiteY64" fmla="*/ 2444961 h 6456998"/>
                <a:gd name="connsiteX65" fmla="*/ 5392353 w 8332265"/>
                <a:gd name="connsiteY65" fmla="*/ 2449143 h 6456998"/>
                <a:gd name="connsiteX66" fmla="*/ 4690173 w 8332265"/>
                <a:gd name="connsiteY66" fmla="*/ 2475740 h 6456998"/>
                <a:gd name="connsiteX67" fmla="*/ 4660051 w 8332265"/>
                <a:gd name="connsiteY67" fmla="*/ 2476911 h 6456998"/>
                <a:gd name="connsiteX68" fmla="*/ 4546926 w 8332265"/>
                <a:gd name="connsiteY68" fmla="*/ 2486112 h 6456998"/>
                <a:gd name="connsiteX69" fmla="*/ 4210396 w 8332265"/>
                <a:gd name="connsiteY69" fmla="*/ 2572428 h 6456998"/>
                <a:gd name="connsiteX70" fmla="*/ 4123878 w 8332265"/>
                <a:gd name="connsiteY70" fmla="*/ 2610735 h 6456998"/>
                <a:gd name="connsiteX71" fmla="*/ 4082210 w 8332265"/>
                <a:gd name="connsiteY71" fmla="*/ 2630809 h 6456998"/>
                <a:gd name="connsiteX72" fmla="*/ 4043051 w 8332265"/>
                <a:gd name="connsiteY72" fmla="*/ 2653224 h 6456998"/>
                <a:gd name="connsiteX73" fmla="*/ 3969754 w 8332265"/>
                <a:gd name="connsiteY73" fmla="*/ 2697386 h 6456998"/>
                <a:gd name="connsiteX74" fmla="*/ 3907334 w 8332265"/>
                <a:gd name="connsiteY74" fmla="*/ 2741548 h 6456998"/>
                <a:gd name="connsiteX75" fmla="*/ 3879722 w 8332265"/>
                <a:gd name="connsiteY75" fmla="*/ 2761621 h 6456998"/>
                <a:gd name="connsiteX76" fmla="*/ 3856294 w 8332265"/>
                <a:gd name="connsiteY76" fmla="*/ 2781360 h 6456998"/>
                <a:gd name="connsiteX77" fmla="*/ 3818307 w 8332265"/>
                <a:gd name="connsiteY77" fmla="*/ 2813645 h 6456998"/>
                <a:gd name="connsiteX78" fmla="*/ 3794042 w 8332265"/>
                <a:gd name="connsiteY78" fmla="*/ 2834723 h 6456998"/>
                <a:gd name="connsiteX79" fmla="*/ 3785842 w 8332265"/>
                <a:gd name="connsiteY79" fmla="*/ 2842417 h 6456998"/>
                <a:gd name="connsiteX80" fmla="*/ 3755051 w 8332265"/>
                <a:gd name="connsiteY80" fmla="*/ 2873197 h 6456998"/>
                <a:gd name="connsiteX81" fmla="*/ 3677737 w 8332265"/>
                <a:gd name="connsiteY81" fmla="*/ 2956837 h 6456998"/>
                <a:gd name="connsiteX82" fmla="*/ 3490478 w 8332265"/>
                <a:gd name="connsiteY82" fmla="*/ 3248907 h 6456998"/>
                <a:gd name="connsiteX83" fmla="*/ 3452826 w 8332265"/>
                <a:gd name="connsiteY83" fmla="*/ 3335558 h 6456998"/>
                <a:gd name="connsiteX84" fmla="*/ 3422536 w 8332265"/>
                <a:gd name="connsiteY84" fmla="*/ 3422042 h 6456998"/>
                <a:gd name="connsiteX85" fmla="*/ 3400280 w 8332265"/>
                <a:gd name="connsiteY85" fmla="*/ 3504678 h 6456998"/>
                <a:gd name="connsiteX86" fmla="*/ 3383545 w 8332265"/>
                <a:gd name="connsiteY86" fmla="*/ 3579452 h 6456998"/>
                <a:gd name="connsiteX87" fmla="*/ 3373504 w 8332265"/>
                <a:gd name="connsiteY87" fmla="*/ 3643185 h 6456998"/>
                <a:gd name="connsiteX88" fmla="*/ 3369488 w 8332265"/>
                <a:gd name="connsiteY88" fmla="*/ 3669783 h 6456998"/>
                <a:gd name="connsiteX89" fmla="*/ 3368317 w 8332265"/>
                <a:gd name="connsiteY89" fmla="*/ 3679653 h 6456998"/>
                <a:gd name="connsiteX90" fmla="*/ 3367480 w 8332265"/>
                <a:gd name="connsiteY90" fmla="*/ 3687180 h 6456998"/>
                <a:gd name="connsiteX91" fmla="*/ 3364133 w 8332265"/>
                <a:gd name="connsiteY91" fmla="*/ 3717123 h 6456998"/>
                <a:gd name="connsiteX92" fmla="*/ 3325476 w 8332265"/>
                <a:gd name="connsiteY92" fmla="*/ 4064731 h 6456998"/>
                <a:gd name="connsiteX93" fmla="*/ 3293011 w 8332265"/>
                <a:gd name="connsiteY93" fmla="*/ 4194874 h 6456998"/>
                <a:gd name="connsiteX94" fmla="*/ 3275106 w 8332265"/>
                <a:gd name="connsiteY94" fmla="*/ 4235356 h 6456998"/>
                <a:gd name="connsiteX95" fmla="*/ 3267240 w 8332265"/>
                <a:gd name="connsiteY95" fmla="*/ 4250244 h 6456998"/>
                <a:gd name="connsiteX96" fmla="*/ 3259710 w 8332265"/>
                <a:gd name="connsiteY96" fmla="*/ 4265132 h 6456998"/>
                <a:gd name="connsiteX97" fmla="*/ 3235780 w 8332265"/>
                <a:gd name="connsiteY97" fmla="*/ 4302602 h 6456998"/>
                <a:gd name="connsiteX98" fmla="*/ 3145413 w 8332265"/>
                <a:gd name="connsiteY98" fmla="*/ 4401967 h 6456998"/>
                <a:gd name="connsiteX99" fmla="*/ 3033125 w 8332265"/>
                <a:gd name="connsiteY99" fmla="*/ 4475068 h 6456998"/>
                <a:gd name="connsiteX100" fmla="*/ 2992628 w 8332265"/>
                <a:gd name="connsiteY100" fmla="*/ 4492632 h 6456998"/>
                <a:gd name="connsiteX101" fmla="*/ 2977064 w 8332265"/>
                <a:gd name="connsiteY101" fmla="*/ 4498822 h 6456998"/>
                <a:gd name="connsiteX102" fmla="*/ 2960330 w 8332265"/>
                <a:gd name="connsiteY102" fmla="*/ 4503505 h 6456998"/>
                <a:gd name="connsiteX103" fmla="*/ 2917490 w 8332265"/>
                <a:gd name="connsiteY103" fmla="*/ 4514713 h 6456998"/>
                <a:gd name="connsiteX104" fmla="*/ 2903433 w 8332265"/>
                <a:gd name="connsiteY104" fmla="*/ 4517724 h 6456998"/>
                <a:gd name="connsiteX105" fmla="*/ 2896070 w 8332265"/>
                <a:gd name="connsiteY105" fmla="*/ 4519564 h 6456998"/>
                <a:gd name="connsiteX106" fmla="*/ 2894061 w 8332265"/>
                <a:gd name="connsiteY106" fmla="*/ 4519564 h 6456998"/>
                <a:gd name="connsiteX107" fmla="*/ 2890715 w 8332265"/>
                <a:gd name="connsiteY107" fmla="*/ 4519564 h 6456998"/>
                <a:gd name="connsiteX108" fmla="*/ 2883686 w 8332265"/>
                <a:gd name="connsiteY108" fmla="*/ 4520735 h 6456998"/>
                <a:gd name="connsiteX109" fmla="*/ 2825283 w 8332265"/>
                <a:gd name="connsiteY109" fmla="*/ 4530772 h 6456998"/>
                <a:gd name="connsiteX110" fmla="*/ 2698268 w 8332265"/>
                <a:gd name="connsiteY110" fmla="*/ 4552351 h 6456998"/>
                <a:gd name="connsiteX111" fmla="*/ 2352199 w 8332265"/>
                <a:gd name="connsiteY111" fmla="*/ 4611234 h 6456998"/>
                <a:gd name="connsiteX112" fmla="*/ 1661065 w 8332265"/>
                <a:gd name="connsiteY112" fmla="*/ 4730671 h 6456998"/>
                <a:gd name="connsiteX113" fmla="*/ 1314996 w 8332265"/>
                <a:gd name="connsiteY113" fmla="*/ 4789721 h 6456998"/>
                <a:gd name="connsiteX114" fmla="*/ 1250401 w 8332265"/>
                <a:gd name="connsiteY114" fmla="*/ 4800594 h 6456998"/>
                <a:gd name="connsiteX115" fmla="*/ 1218438 w 8332265"/>
                <a:gd name="connsiteY115" fmla="*/ 4806114 h 6456998"/>
                <a:gd name="connsiteX116" fmla="*/ 1174259 w 8332265"/>
                <a:gd name="connsiteY116" fmla="*/ 4815148 h 6456998"/>
                <a:gd name="connsiteX117" fmla="*/ 1017624 w 8332265"/>
                <a:gd name="connsiteY117" fmla="*/ 4856633 h 6456998"/>
                <a:gd name="connsiteX118" fmla="*/ 910691 w 8332265"/>
                <a:gd name="connsiteY118" fmla="*/ 4897951 h 6456998"/>
                <a:gd name="connsiteX119" fmla="*/ 871030 w 8332265"/>
                <a:gd name="connsiteY119" fmla="*/ 4916017 h 6456998"/>
                <a:gd name="connsiteX120" fmla="*/ 831704 w 8332265"/>
                <a:gd name="connsiteY120" fmla="*/ 4934753 h 6456998"/>
                <a:gd name="connsiteX121" fmla="*/ 731297 w 8332265"/>
                <a:gd name="connsiteY121" fmla="*/ 4991628 h 6456998"/>
                <a:gd name="connsiteX122" fmla="*/ 463545 w 8332265"/>
                <a:gd name="connsiteY122" fmla="*/ 5211600 h 6456998"/>
                <a:gd name="connsiteX123" fmla="*/ 260054 w 8332265"/>
                <a:gd name="connsiteY123" fmla="*/ 5492631 h 6456998"/>
                <a:gd name="connsiteX124" fmla="*/ 209850 w 8332265"/>
                <a:gd name="connsiteY124" fmla="*/ 5595842 h 6456998"/>
                <a:gd name="connsiteX125" fmla="*/ 193116 w 8332265"/>
                <a:gd name="connsiteY125" fmla="*/ 5635990 h 6456998"/>
                <a:gd name="connsiteX126" fmla="*/ 188765 w 8332265"/>
                <a:gd name="connsiteY126" fmla="*/ 5646528 h 6456998"/>
                <a:gd name="connsiteX127" fmla="*/ 177553 w 8332265"/>
                <a:gd name="connsiteY127" fmla="*/ 5676638 h 6456998"/>
                <a:gd name="connsiteX128" fmla="*/ 160818 w 8332265"/>
                <a:gd name="connsiteY128" fmla="*/ 5723978 h 6456998"/>
                <a:gd name="connsiteX129" fmla="*/ 142578 w 8332265"/>
                <a:gd name="connsiteY129" fmla="*/ 5786039 h 6456998"/>
                <a:gd name="connsiteX130" fmla="*/ 124505 w 8332265"/>
                <a:gd name="connsiteY130" fmla="*/ 5859475 h 6456998"/>
                <a:gd name="connsiteX131" fmla="*/ 112288 w 8332265"/>
                <a:gd name="connsiteY131" fmla="*/ 5917521 h 6456998"/>
                <a:gd name="connsiteX132" fmla="*/ 85681 w 8332265"/>
                <a:gd name="connsiteY132" fmla="*/ 6043650 h 6456998"/>
                <a:gd name="connsiteX133" fmla="*/ 14559 w 8332265"/>
                <a:gd name="connsiteY133" fmla="*/ 6387075 h 6456998"/>
                <a:gd name="connsiteX134" fmla="*/ 0 w 8332265"/>
                <a:gd name="connsiteY134" fmla="*/ 6456998 h 6456998"/>
                <a:gd name="connsiteX135" fmla="*/ 845426 w 8332265"/>
                <a:gd name="connsiteY135" fmla="*/ 6456998 h 6456998"/>
                <a:gd name="connsiteX136" fmla="*/ 895630 w 8332265"/>
                <a:gd name="connsiteY136" fmla="*/ 6214275 h 6456998"/>
                <a:gd name="connsiteX137" fmla="*/ 922237 w 8332265"/>
                <a:gd name="connsiteY137" fmla="*/ 6088314 h 6456998"/>
                <a:gd name="connsiteX138" fmla="*/ 934454 w 8332265"/>
                <a:gd name="connsiteY138" fmla="*/ 6030267 h 6456998"/>
                <a:gd name="connsiteX139" fmla="*/ 941984 w 8332265"/>
                <a:gd name="connsiteY139" fmla="*/ 6000659 h 6456998"/>
                <a:gd name="connsiteX140" fmla="*/ 949180 w 8332265"/>
                <a:gd name="connsiteY140" fmla="*/ 5976738 h 6456998"/>
                <a:gd name="connsiteX141" fmla="*/ 955037 w 8332265"/>
                <a:gd name="connsiteY141" fmla="*/ 5958337 h 6456998"/>
                <a:gd name="connsiteX142" fmla="*/ 961229 w 8332265"/>
                <a:gd name="connsiteY142" fmla="*/ 5942780 h 6456998"/>
                <a:gd name="connsiteX143" fmla="*/ 967755 w 8332265"/>
                <a:gd name="connsiteY143" fmla="*/ 5927223 h 6456998"/>
                <a:gd name="connsiteX144" fmla="*/ 987334 w 8332265"/>
                <a:gd name="connsiteY144" fmla="*/ 5886909 h 6456998"/>
                <a:gd name="connsiteX145" fmla="*/ 1065987 w 8332265"/>
                <a:gd name="connsiteY145" fmla="*/ 5778344 h 6456998"/>
                <a:gd name="connsiteX146" fmla="*/ 1169740 w 8332265"/>
                <a:gd name="connsiteY146" fmla="*/ 5693199 h 6456998"/>
                <a:gd name="connsiteX147" fmla="*/ 1208062 w 8332265"/>
                <a:gd name="connsiteY147" fmla="*/ 5671118 h 6456998"/>
                <a:gd name="connsiteX148" fmla="*/ 1223458 w 8332265"/>
                <a:gd name="connsiteY148" fmla="*/ 5664092 h 6456998"/>
                <a:gd name="connsiteX149" fmla="*/ 1238686 w 8332265"/>
                <a:gd name="connsiteY149" fmla="*/ 5656899 h 6456998"/>
                <a:gd name="connsiteX150" fmla="*/ 1279853 w 8332265"/>
                <a:gd name="connsiteY150" fmla="*/ 5640171 h 6456998"/>
                <a:gd name="connsiteX151" fmla="*/ 1340599 w 8332265"/>
                <a:gd name="connsiteY151" fmla="*/ 5624447 h 6456998"/>
                <a:gd name="connsiteX152" fmla="*/ 1357334 w 8332265"/>
                <a:gd name="connsiteY152" fmla="*/ 5620600 h 6456998"/>
                <a:gd name="connsiteX153" fmla="*/ 1388627 w 8332265"/>
                <a:gd name="connsiteY153" fmla="*/ 5615246 h 6456998"/>
                <a:gd name="connsiteX154" fmla="*/ 1453222 w 8332265"/>
                <a:gd name="connsiteY154" fmla="*/ 5604373 h 6456998"/>
                <a:gd name="connsiteX155" fmla="*/ 1799292 w 8332265"/>
                <a:gd name="connsiteY155" fmla="*/ 5545324 h 6456998"/>
                <a:gd name="connsiteX156" fmla="*/ 2491262 w 8332265"/>
                <a:gd name="connsiteY156" fmla="*/ 5427392 h 6456998"/>
                <a:gd name="connsiteX157" fmla="*/ 2838168 w 8332265"/>
                <a:gd name="connsiteY157" fmla="*/ 5369680 h 6456998"/>
                <a:gd name="connsiteX158" fmla="*/ 2965183 w 8332265"/>
                <a:gd name="connsiteY158" fmla="*/ 5347934 h 6456998"/>
                <a:gd name="connsiteX159" fmla="*/ 3023754 w 8332265"/>
                <a:gd name="connsiteY159" fmla="*/ 5338064 h 6456998"/>
                <a:gd name="connsiteX160" fmla="*/ 3030615 w 8332265"/>
                <a:gd name="connsiteY160" fmla="*/ 5336893 h 6456998"/>
                <a:gd name="connsiteX161" fmla="*/ 3038815 w 8332265"/>
                <a:gd name="connsiteY161" fmla="*/ 5335388 h 6456998"/>
                <a:gd name="connsiteX162" fmla="*/ 3057892 w 8332265"/>
                <a:gd name="connsiteY162" fmla="*/ 5331373 h 6456998"/>
                <a:gd name="connsiteX163" fmla="*/ 3094038 w 8332265"/>
                <a:gd name="connsiteY163" fmla="*/ 5323845 h 6456998"/>
                <a:gd name="connsiteX164" fmla="*/ 3204988 w 8332265"/>
                <a:gd name="connsiteY164" fmla="*/ 5294906 h 6456998"/>
                <a:gd name="connsiteX165" fmla="*/ 3246490 w 8332265"/>
                <a:gd name="connsiteY165" fmla="*/ 5282026 h 6456998"/>
                <a:gd name="connsiteX166" fmla="*/ 3257200 w 8332265"/>
                <a:gd name="connsiteY166" fmla="*/ 5278178 h 6456998"/>
                <a:gd name="connsiteX167" fmla="*/ 3287154 w 8332265"/>
                <a:gd name="connsiteY167" fmla="*/ 5266636 h 6456998"/>
                <a:gd name="connsiteX168" fmla="*/ 3392582 w 8332265"/>
                <a:gd name="connsiteY168" fmla="*/ 5221303 h 6456998"/>
                <a:gd name="connsiteX169" fmla="*/ 3461026 w 8332265"/>
                <a:gd name="connsiteY169" fmla="*/ 5186508 h 6456998"/>
                <a:gd name="connsiteX170" fmla="*/ 3534490 w 8332265"/>
                <a:gd name="connsiteY170" fmla="*/ 5142681 h 6456998"/>
                <a:gd name="connsiteX171" fmla="*/ 3683427 w 8332265"/>
                <a:gd name="connsiteY171" fmla="*/ 5031775 h 6456998"/>
                <a:gd name="connsiteX172" fmla="*/ 3915869 w 8332265"/>
                <a:gd name="connsiteY172" fmla="*/ 4774331 h 6456998"/>
                <a:gd name="connsiteX173" fmla="*/ 3977284 w 8332265"/>
                <a:gd name="connsiteY173" fmla="*/ 4677476 h 6456998"/>
                <a:gd name="connsiteX174" fmla="*/ 3997868 w 8332265"/>
                <a:gd name="connsiteY174" fmla="*/ 4639169 h 6456998"/>
                <a:gd name="connsiteX175" fmla="*/ 4017949 w 8332265"/>
                <a:gd name="connsiteY175" fmla="*/ 4600528 h 6456998"/>
                <a:gd name="connsiteX176" fmla="*/ 4064136 w 8332265"/>
                <a:gd name="connsiteY176" fmla="*/ 4495476 h 6456998"/>
                <a:gd name="connsiteX177" fmla="*/ 4147809 w 8332265"/>
                <a:gd name="connsiteY177" fmla="*/ 4158742 h 6456998"/>
                <a:gd name="connsiteX178" fmla="*/ 4186800 w 8332265"/>
                <a:gd name="connsiteY178" fmla="*/ 3808793 h 6456998"/>
                <a:gd name="connsiteX179" fmla="*/ 4190147 w 8332265"/>
                <a:gd name="connsiteY179" fmla="*/ 3778849 h 6456998"/>
                <a:gd name="connsiteX180" fmla="*/ 4190147 w 8332265"/>
                <a:gd name="connsiteY180" fmla="*/ 3771322 h 6456998"/>
                <a:gd name="connsiteX181" fmla="*/ 4191151 w 8332265"/>
                <a:gd name="connsiteY181" fmla="*/ 3764631 h 6456998"/>
                <a:gd name="connsiteX182" fmla="*/ 4192992 w 8332265"/>
                <a:gd name="connsiteY182" fmla="*/ 3754259 h 6456998"/>
                <a:gd name="connsiteX183" fmla="*/ 4196841 w 8332265"/>
                <a:gd name="connsiteY183" fmla="*/ 3729335 h 6456998"/>
                <a:gd name="connsiteX184" fmla="*/ 4203367 w 8332265"/>
                <a:gd name="connsiteY184" fmla="*/ 3700563 h 6456998"/>
                <a:gd name="connsiteX185" fmla="*/ 4211567 w 8332265"/>
                <a:gd name="connsiteY185" fmla="*/ 3668612 h 6456998"/>
                <a:gd name="connsiteX186" fmla="*/ 4223281 w 8332265"/>
                <a:gd name="connsiteY186" fmla="*/ 3635156 h 6456998"/>
                <a:gd name="connsiteX187" fmla="*/ 4238008 w 8332265"/>
                <a:gd name="connsiteY187" fmla="*/ 3601700 h 6456998"/>
                <a:gd name="connsiteX188" fmla="*/ 4310301 w 8332265"/>
                <a:gd name="connsiteY188" fmla="*/ 3488954 h 6456998"/>
                <a:gd name="connsiteX189" fmla="*/ 4340255 w 8332265"/>
                <a:gd name="connsiteY189" fmla="*/ 3455498 h 6456998"/>
                <a:gd name="connsiteX190" fmla="*/ 4351970 w 8332265"/>
                <a:gd name="connsiteY190" fmla="*/ 3443286 h 6456998"/>
                <a:gd name="connsiteX191" fmla="*/ 4354982 w 8332265"/>
                <a:gd name="connsiteY191" fmla="*/ 3440275 h 6456998"/>
                <a:gd name="connsiteX192" fmla="*/ 4364688 w 8332265"/>
                <a:gd name="connsiteY192" fmla="*/ 3432413 h 6456998"/>
                <a:gd name="connsiteX193" fmla="*/ 4379414 w 8332265"/>
                <a:gd name="connsiteY193" fmla="*/ 3419700 h 6456998"/>
                <a:gd name="connsiteX194" fmla="*/ 4388284 w 8332265"/>
                <a:gd name="connsiteY194" fmla="*/ 3411838 h 6456998"/>
                <a:gd name="connsiteX195" fmla="*/ 4399161 w 8332265"/>
                <a:gd name="connsiteY195" fmla="*/ 3404477 h 6456998"/>
                <a:gd name="connsiteX196" fmla="*/ 4423259 w 8332265"/>
                <a:gd name="connsiteY196" fmla="*/ 3387750 h 6456998"/>
                <a:gd name="connsiteX197" fmla="*/ 4451707 w 8332265"/>
                <a:gd name="connsiteY197" fmla="*/ 3371022 h 6456998"/>
                <a:gd name="connsiteX198" fmla="*/ 4466768 w 8332265"/>
                <a:gd name="connsiteY198" fmla="*/ 3362156 h 6456998"/>
                <a:gd name="connsiteX199" fmla="*/ 4483503 w 8332265"/>
                <a:gd name="connsiteY199" fmla="*/ 3354795 h 6456998"/>
                <a:gd name="connsiteX200" fmla="*/ 4516972 w 8332265"/>
                <a:gd name="connsiteY200" fmla="*/ 3339907 h 6456998"/>
                <a:gd name="connsiteX201" fmla="*/ 4646664 w 8332265"/>
                <a:gd name="connsiteY201" fmla="*/ 3306452 h 6456998"/>
                <a:gd name="connsiteX202" fmla="*/ 4692014 w 8332265"/>
                <a:gd name="connsiteY202" fmla="*/ 3302604 h 6456998"/>
                <a:gd name="connsiteX203" fmla="*/ 4722136 w 8332265"/>
                <a:gd name="connsiteY203" fmla="*/ 3301433 h 6456998"/>
                <a:gd name="connsiteX204" fmla="*/ 5423646 w 8332265"/>
                <a:gd name="connsiteY204" fmla="*/ 3274334 h 6456998"/>
                <a:gd name="connsiteX205" fmla="*/ 5533257 w 8332265"/>
                <a:gd name="connsiteY205" fmla="*/ 3270152 h 6456998"/>
                <a:gd name="connsiteX206" fmla="*/ 5558860 w 8332265"/>
                <a:gd name="connsiteY206" fmla="*/ 3269148 h 6456998"/>
                <a:gd name="connsiteX207" fmla="*/ 5597684 w 8332265"/>
                <a:gd name="connsiteY207" fmla="*/ 3266304 h 6456998"/>
                <a:gd name="connsiteX208" fmla="*/ 5682695 w 8332265"/>
                <a:gd name="connsiteY208" fmla="*/ 3258610 h 6456998"/>
                <a:gd name="connsiteX209" fmla="*/ 5772727 w 8332265"/>
                <a:gd name="connsiteY209" fmla="*/ 3243052 h 6456998"/>
                <a:gd name="connsiteX210" fmla="*/ 5818914 w 8332265"/>
                <a:gd name="connsiteY210" fmla="*/ 3234019 h 6456998"/>
                <a:gd name="connsiteX211" fmla="*/ 5864767 w 8332265"/>
                <a:gd name="connsiteY211" fmla="*/ 3221306 h 6456998"/>
                <a:gd name="connsiteX212" fmla="*/ 5955133 w 8332265"/>
                <a:gd name="connsiteY212" fmla="*/ 3193872 h 6456998"/>
                <a:gd name="connsiteX213" fmla="*/ 6040479 w 8332265"/>
                <a:gd name="connsiteY213" fmla="*/ 3160416 h 6456998"/>
                <a:gd name="connsiteX214" fmla="*/ 6117792 w 8332265"/>
                <a:gd name="connsiteY214" fmla="*/ 3123782 h 6456998"/>
                <a:gd name="connsiteX215" fmla="*/ 6185567 w 8332265"/>
                <a:gd name="connsiteY215" fmla="*/ 3087817 h 6456998"/>
                <a:gd name="connsiteX216" fmla="*/ 6282292 w 8332265"/>
                <a:gd name="connsiteY216" fmla="*/ 3026258 h 6456998"/>
                <a:gd name="connsiteX217" fmla="*/ 6316933 w 8332265"/>
                <a:gd name="connsiteY217" fmla="*/ 2999995 h 6456998"/>
                <a:gd name="connsiteX218" fmla="*/ 6351406 w 8332265"/>
                <a:gd name="connsiteY218" fmla="*/ 2973398 h 6456998"/>
                <a:gd name="connsiteX219" fmla="*/ 6390062 w 8332265"/>
                <a:gd name="connsiteY219" fmla="*/ 2941949 h 6456998"/>
                <a:gd name="connsiteX220" fmla="*/ 6437421 w 8332265"/>
                <a:gd name="connsiteY220" fmla="*/ 2897954 h 6456998"/>
                <a:gd name="connsiteX221" fmla="*/ 6548203 w 8332265"/>
                <a:gd name="connsiteY221" fmla="*/ 2780022 h 6456998"/>
                <a:gd name="connsiteX222" fmla="*/ 6603594 w 8332265"/>
                <a:gd name="connsiteY222" fmla="*/ 2707423 h 6456998"/>
                <a:gd name="connsiteX223" fmla="*/ 6631039 w 8332265"/>
                <a:gd name="connsiteY223" fmla="*/ 2669283 h 6456998"/>
                <a:gd name="connsiteX224" fmla="*/ 6655806 w 8332265"/>
                <a:gd name="connsiteY224" fmla="*/ 2628969 h 6456998"/>
                <a:gd name="connsiteX225" fmla="*/ 6680238 w 8332265"/>
                <a:gd name="connsiteY225" fmla="*/ 2588319 h 6456998"/>
                <a:gd name="connsiteX226" fmla="*/ 6702997 w 8332265"/>
                <a:gd name="connsiteY226" fmla="*/ 2547169 h 6456998"/>
                <a:gd name="connsiteX227" fmla="*/ 6742658 w 8332265"/>
                <a:gd name="connsiteY227" fmla="*/ 2464700 h 6456998"/>
                <a:gd name="connsiteX228" fmla="*/ 6759392 w 8332265"/>
                <a:gd name="connsiteY228" fmla="*/ 2424385 h 6456998"/>
                <a:gd name="connsiteX229" fmla="*/ 6774118 w 8332265"/>
                <a:gd name="connsiteY229" fmla="*/ 2385075 h 6456998"/>
                <a:gd name="connsiteX230" fmla="*/ 6787506 w 8332265"/>
                <a:gd name="connsiteY230" fmla="*/ 2347771 h 6456998"/>
                <a:gd name="connsiteX231" fmla="*/ 6798886 w 8332265"/>
                <a:gd name="connsiteY231" fmla="*/ 2312475 h 6456998"/>
                <a:gd name="connsiteX232" fmla="*/ 6827836 w 8332265"/>
                <a:gd name="connsiteY232" fmla="*/ 2201402 h 6456998"/>
                <a:gd name="connsiteX233" fmla="*/ 6835200 w 8332265"/>
                <a:gd name="connsiteY233" fmla="*/ 2158411 h 6456998"/>
                <a:gd name="connsiteX234" fmla="*/ 6842228 w 8332265"/>
                <a:gd name="connsiteY234" fmla="*/ 2115420 h 6456998"/>
                <a:gd name="connsiteX235" fmla="*/ 6849089 w 8332265"/>
                <a:gd name="connsiteY235" fmla="*/ 2065236 h 6456998"/>
                <a:gd name="connsiteX236" fmla="*/ 6853607 w 8332265"/>
                <a:gd name="connsiteY236" fmla="*/ 2000833 h 6456998"/>
                <a:gd name="connsiteX237" fmla="*/ 6855783 w 8332265"/>
                <a:gd name="connsiteY237" fmla="*/ 1964032 h 6456998"/>
                <a:gd name="connsiteX238" fmla="*/ 6856787 w 8332265"/>
                <a:gd name="connsiteY238" fmla="*/ 1944627 h 6456998"/>
                <a:gd name="connsiteX239" fmla="*/ 6856787 w 8332265"/>
                <a:gd name="connsiteY239" fmla="*/ 1929572 h 6456998"/>
                <a:gd name="connsiteX240" fmla="*/ 6857624 w 8332265"/>
                <a:gd name="connsiteY240" fmla="*/ 1870188 h 6456998"/>
                <a:gd name="connsiteX241" fmla="*/ 6859464 w 8332265"/>
                <a:gd name="connsiteY241" fmla="*/ 1741382 h 6456998"/>
                <a:gd name="connsiteX242" fmla="*/ 6863146 w 8332265"/>
                <a:gd name="connsiteY242" fmla="*/ 1500165 h 6456998"/>
                <a:gd name="connsiteX243" fmla="*/ 6863146 w 8332265"/>
                <a:gd name="connsiteY243" fmla="*/ 1488121 h 6456998"/>
                <a:gd name="connsiteX244" fmla="*/ 6863146 w 8332265"/>
                <a:gd name="connsiteY244" fmla="*/ 1477917 h 6456998"/>
                <a:gd name="connsiteX245" fmla="*/ 6864150 w 8332265"/>
                <a:gd name="connsiteY245" fmla="*/ 1466040 h 6456998"/>
                <a:gd name="connsiteX246" fmla="*/ 6865489 w 8332265"/>
                <a:gd name="connsiteY246" fmla="*/ 1446635 h 6456998"/>
                <a:gd name="connsiteX247" fmla="*/ 6866325 w 8332265"/>
                <a:gd name="connsiteY247" fmla="*/ 1429907 h 6456998"/>
                <a:gd name="connsiteX248" fmla="*/ 6869171 w 8332265"/>
                <a:gd name="connsiteY248" fmla="*/ 1413179 h 6456998"/>
                <a:gd name="connsiteX249" fmla="*/ 6877203 w 8332265"/>
                <a:gd name="connsiteY249" fmla="*/ 1369687 h 6456998"/>
                <a:gd name="connsiteX250" fmla="*/ 6883896 w 8332265"/>
                <a:gd name="connsiteY250" fmla="*/ 1341082 h 6456998"/>
                <a:gd name="connsiteX251" fmla="*/ 6894774 w 8332265"/>
                <a:gd name="connsiteY251" fmla="*/ 1309968 h 6456998"/>
                <a:gd name="connsiteX252" fmla="*/ 6900464 w 8332265"/>
                <a:gd name="connsiteY252" fmla="*/ 1293240 h 6456998"/>
                <a:gd name="connsiteX253" fmla="*/ 6907994 w 8332265"/>
                <a:gd name="connsiteY253" fmla="*/ 1276512 h 6456998"/>
                <a:gd name="connsiteX254" fmla="*/ 6923725 w 8332265"/>
                <a:gd name="connsiteY254" fmla="*/ 1243056 h 6456998"/>
                <a:gd name="connsiteX255" fmla="*/ 7001038 w 8332265"/>
                <a:gd name="connsiteY255" fmla="*/ 1133320 h 6456998"/>
                <a:gd name="connsiteX256" fmla="*/ 7017772 w 8332265"/>
                <a:gd name="connsiteY256" fmla="*/ 1115421 h 6456998"/>
                <a:gd name="connsiteX257" fmla="*/ 7024801 w 8332265"/>
                <a:gd name="connsiteY257" fmla="*/ 1107559 h 6456998"/>
                <a:gd name="connsiteX258" fmla="*/ 7031662 w 8332265"/>
                <a:gd name="connsiteY258" fmla="*/ 1101872 h 6456998"/>
                <a:gd name="connsiteX259" fmla="*/ 7044548 w 8332265"/>
                <a:gd name="connsiteY259" fmla="*/ 1090999 h 6456998"/>
                <a:gd name="connsiteX260" fmla="*/ 7057098 w 8332265"/>
                <a:gd name="connsiteY260" fmla="*/ 1079791 h 6456998"/>
                <a:gd name="connsiteX261" fmla="*/ 7092743 w 8332265"/>
                <a:gd name="connsiteY261" fmla="*/ 1053528 h 6456998"/>
                <a:gd name="connsiteX262" fmla="*/ 7118012 w 8332265"/>
                <a:gd name="connsiteY262" fmla="*/ 1038138 h 6456998"/>
                <a:gd name="connsiteX263" fmla="*/ 7146796 w 8332265"/>
                <a:gd name="connsiteY263" fmla="*/ 1021410 h 6456998"/>
                <a:gd name="connsiteX264" fmla="*/ 7178423 w 8332265"/>
                <a:gd name="connsiteY264" fmla="*/ 1005853 h 6456998"/>
                <a:gd name="connsiteX265" fmla="*/ 7211892 w 8332265"/>
                <a:gd name="connsiteY265" fmla="*/ 993307 h 6456998"/>
                <a:gd name="connsiteX266" fmla="*/ 7220427 w 8332265"/>
                <a:gd name="connsiteY266" fmla="*/ 989794 h 6456998"/>
                <a:gd name="connsiteX267" fmla="*/ 7229296 w 8332265"/>
                <a:gd name="connsiteY267" fmla="*/ 987620 h 6456998"/>
                <a:gd name="connsiteX268" fmla="*/ 7246867 w 8332265"/>
                <a:gd name="connsiteY268" fmla="*/ 982936 h 6456998"/>
                <a:gd name="connsiteX269" fmla="*/ 7263602 w 8332265"/>
                <a:gd name="connsiteY269" fmla="*/ 977750 h 6456998"/>
                <a:gd name="connsiteX270" fmla="*/ 7280336 w 8332265"/>
                <a:gd name="connsiteY270" fmla="*/ 974739 h 6456998"/>
                <a:gd name="connsiteX271" fmla="*/ 7313805 w 8332265"/>
                <a:gd name="connsiteY271" fmla="*/ 968382 h 6456998"/>
                <a:gd name="connsiteX272" fmla="*/ 7366352 w 8332265"/>
                <a:gd name="connsiteY272" fmla="*/ 961357 h 6456998"/>
                <a:gd name="connsiteX273" fmla="*/ 7475126 w 8332265"/>
                <a:gd name="connsiteY273" fmla="*/ 946636 h 6456998"/>
                <a:gd name="connsiteX274" fmla="*/ 8170946 w 8332265"/>
                <a:gd name="connsiteY274" fmla="*/ 853127 h 6456998"/>
                <a:gd name="connsiteX275" fmla="*/ 8332266 w 8332265"/>
                <a:gd name="connsiteY275" fmla="*/ 831548 h 6456998"/>
                <a:gd name="connsiteX276" fmla="*/ 8332266 w 8332265"/>
                <a:gd name="connsiteY276" fmla="*/ 0 h 645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Lst>
              <a:rect l="l" t="t" r="r" b="b"/>
              <a:pathLst>
                <a:path w="8332265" h="6456998">
                  <a:moveTo>
                    <a:pt x="7367356" y="129976"/>
                  </a:moveTo>
                  <a:lnTo>
                    <a:pt x="7258749" y="144697"/>
                  </a:lnTo>
                  <a:lnTo>
                    <a:pt x="7206035" y="151723"/>
                  </a:lnTo>
                  <a:cubicBezTo>
                    <a:pt x="7179428" y="156072"/>
                    <a:pt x="7151146" y="161090"/>
                    <a:pt x="7122363" y="166611"/>
                  </a:cubicBezTo>
                  <a:cubicBezTo>
                    <a:pt x="7107971" y="169454"/>
                    <a:pt x="7093078" y="171629"/>
                    <a:pt x="7078184" y="175476"/>
                  </a:cubicBezTo>
                  <a:lnTo>
                    <a:pt x="7033503" y="187521"/>
                  </a:lnTo>
                  <a:lnTo>
                    <a:pt x="6988152" y="200234"/>
                  </a:lnTo>
                  <a:lnTo>
                    <a:pt x="6965561" y="206758"/>
                  </a:lnTo>
                  <a:lnTo>
                    <a:pt x="6943137" y="214954"/>
                  </a:lnTo>
                  <a:cubicBezTo>
                    <a:pt x="6833308" y="253196"/>
                    <a:pt x="6728818" y="305307"/>
                    <a:pt x="6632210" y="370023"/>
                  </a:cubicBezTo>
                  <a:cubicBezTo>
                    <a:pt x="6593721" y="397791"/>
                    <a:pt x="6561256" y="420207"/>
                    <a:pt x="6540003" y="438106"/>
                  </a:cubicBezTo>
                  <a:lnTo>
                    <a:pt x="6506534" y="466376"/>
                  </a:lnTo>
                  <a:lnTo>
                    <a:pt x="6473902" y="494981"/>
                  </a:lnTo>
                  <a:cubicBezTo>
                    <a:pt x="6468714" y="499665"/>
                    <a:pt x="6462857" y="504516"/>
                    <a:pt x="6457167" y="510203"/>
                  </a:cubicBezTo>
                  <a:lnTo>
                    <a:pt x="6438090" y="529440"/>
                  </a:lnTo>
                  <a:lnTo>
                    <a:pt x="6392572" y="575944"/>
                  </a:lnTo>
                  <a:cubicBezTo>
                    <a:pt x="6313937" y="661302"/>
                    <a:pt x="6246715" y="756499"/>
                    <a:pt x="6192595" y="859149"/>
                  </a:cubicBezTo>
                  <a:cubicBezTo>
                    <a:pt x="6175861" y="886583"/>
                    <a:pt x="6164649" y="916024"/>
                    <a:pt x="6151596" y="944294"/>
                  </a:cubicBezTo>
                  <a:cubicBezTo>
                    <a:pt x="6145404" y="958513"/>
                    <a:pt x="6139212" y="972732"/>
                    <a:pt x="6133020" y="986616"/>
                  </a:cubicBezTo>
                  <a:cubicBezTo>
                    <a:pt x="6126829" y="1000500"/>
                    <a:pt x="6122478" y="1015221"/>
                    <a:pt x="6117457" y="1029105"/>
                  </a:cubicBezTo>
                  <a:cubicBezTo>
                    <a:pt x="6107752" y="1057208"/>
                    <a:pt x="6098213" y="1084307"/>
                    <a:pt x="6090180" y="1110236"/>
                  </a:cubicBezTo>
                  <a:cubicBezTo>
                    <a:pt x="6082148" y="1136164"/>
                    <a:pt x="6077295" y="1161591"/>
                    <a:pt x="6071438" y="1184675"/>
                  </a:cubicBezTo>
                  <a:cubicBezTo>
                    <a:pt x="6062401" y="1221845"/>
                    <a:pt x="6055406" y="1259483"/>
                    <a:pt x="6050519" y="1297422"/>
                  </a:cubicBezTo>
                  <a:cubicBezTo>
                    <a:pt x="6046670" y="1324856"/>
                    <a:pt x="6044328" y="1340580"/>
                    <a:pt x="6044328" y="1340580"/>
                  </a:cubicBezTo>
                  <a:cubicBezTo>
                    <a:pt x="6044328" y="1340580"/>
                    <a:pt x="6044328" y="1344427"/>
                    <a:pt x="6043156" y="1351788"/>
                  </a:cubicBezTo>
                  <a:cubicBezTo>
                    <a:pt x="6041985" y="1359148"/>
                    <a:pt x="6041985" y="1370021"/>
                    <a:pt x="6040981" y="1383738"/>
                  </a:cubicBezTo>
                  <a:cubicBezTo>
                    <a:pt x="6039977" y="1397455"/>
                    <a:pt x="6039140" y="1414350"/>
                    <a:pt x="6037969" y="1433922"/>
                  </a:cubicBezTo>
                  <a:cubicBezTo>
                    <a:pt x="6037969" y="1443624"/>
                    <a:pt x="6037467" y="1453828"/>
                    <a:pt x="6036463" y="1464534"/>
                  </a:cubicBezTo>
                  <a:cubicBezTo>
                    <a:pt x="6036463" y="1470724"/>
                    <a:pt x="6036463" y="1473065"/>
                    <a:pt x="6036463" y="1477415"/>
                  </a:cubicBezTo>
                  <a:cubicBezTo>
                    <a:pt x="6036463" y="1481764"/>
                    <a:pt x="6036463" y="1485444"/>
                    <a:pt x="6036463" y="1489459"/>
                  </a:cubicBezTo>
                  <a:cubicBezTo>
                    <a:pt x="6035459" y="1555367"/>
                    <a:pt x="6034120" y="1643022"/>
                    <a:pt x="6032948" y="1730676"/>
                  </a:cubicBezTo>
                  <a:cubicBezTo>
                    <a:pt x="6032948" y="1774504"/>
                    <a:pt x="6031609" y="1818498"/>
                    <a:pt x="6030940" y="1859482"/>
                  </a:cubicBezTo>
                  <a:cubicBezTo>
                    <a:pt x="6030940" y="1880057"/>
                    <a:pt x="6030940" y="1899963"/>
                    <a:pt x="6030103" y="1918866"/>
                  </a:cubicBezTo>
                  <a:lnTo>
                    <a:pt x="6030103" y="1925892"/>
                  </a:lnTo>
                  <a:cubicBezTo>
                    <a:pt x="6030103" y="1928234"/>
                    <a:pt x="6030103" y="1930743"/>
                    <a:pt x="6030103" y="1931579"/>
                  </a:cubicBezTo>
                  <a:lnTo>
                    <a:pt x="6030103" y="1939107"/>
                  </a:lnTo>
                  <a:cubicBezTo>
                    <a:pt x="6030103" y="1944125"/>
                    <a:pt x="6030103" y="1948976"/>
                    <a:pt x="6028932" y="1953493"/>
                  </a:cubicBezTo>
                  <a:cubicBezTo>
                    <a:pt x="6028932" y="1962693"/>
                    <a:pt x="6027928" y="1971224"/>
                    <a:pt x="6027761" y="1978752"/>
                  </a:cubicBezTo>
                  <a:cubicBezTo>
                    <a:pt x="6027593" y="1986280"/>
                    <a:pt x="6025418" y="1992469"/>
                    <a:pt x="6024748" y="1997822"/>
                  </a:cubicBezTo>
                  <a:cubicBezTo>
                    <a:pt x="6022908" y="2008361"/>
                    <a:pt x="6021904" y="2014550"/>
                    <a:pt x="6021904" y="2014550"/>
                  </a:cubicBezTo>
                  <a:lnTo>
                    <a:pt x="6019728" y="2031278"/>
                  </a:lnTo>
                  <a:cubicBezTo>
                    <a:pt x="6016716" y="2041482"/>
                    <a:pt x="6012365" y="2056035"/>
                    <a:pt x="6008349" y="2073767"/>
                  </a:cubicBezTo>
                  <a:cubicBezTo>
                    <a:pt x="6007361" y="2078417"/>
                    <a:pt x="6005906" y="2082951"/>
                    <a:pt x="6003998" y="2087317"/>
                  </a:cubicBezTo>
                  <a:lnTo>
                    <a:pt x="5998476" y="2101535"/>
                  </a:lnTo>
                  <a:cubicBezTo>
                    <a:pt x="5996634" y="2106554"/>
                    <a:pt x="5994961" y="2111572"/>
                    <a:pt x="5993120" y="2116758"/>
                  </a:cubicBezTo>
                  <a:cubicBezTo>
                    <a:pt x="5991547" y="2122178"/>
                    <a:pt x="5989355" y="2127397"/>
                    <a:pt x="5986594" y="2132315"/>
                  </a:cubicBezTo>
                  <a:cubicBezTo>
                    <a:pt x="5981406" y="2142352"/>
                    <a:pt x="5976386" y="2153058"/>
                    <a:pt x="5971365" y="2163931"/>
                  </a:cubicBezTo>
                  <a:cubicBezTo>
                    <a:pt x="5969023" y="2169819"/>
                    <a:pt x="5966044" y="2175423"/>
                    <a:pt x="5962496" y="2180659"/>
                  </a:cubicBezTo>
                  <a:lnTo>
                    <a:pt x="5952958" y="2196216"/>
                  </a:lnTo>
                  <a:lnTo>
                    <a:pt x="5943753" y="2212944"/>
                  </a:lnTo>
                  <a:lnTo>
                    <a:pt x="5932709" y="2227497"/>
                  </a:lnTo>
                  <a:cubicBezTo>
                    <a:pt x="5925178" y="2236865"/>
                    <a:pt x="5919154" y="2247236"/>
                    <a:pt x="5911456" y="2255935"/>
                  </a:cubicBezTo>
                  <a:cubicBezTo>
                    <a:pt x="5897985" y="2271943"/>
                    <a:pt x="5883560" y="2287132"/>
                    <a:pt x="5868281" y="2301435"/>
                  </a:cubicBezTo>
                  <a:cubicBezTo>
                    <a:pt x="5861420" y="2307624"/>
                    <a:pt x="5855395" y="2313479"/>
                    <a:pt x="5850040" y="2318163"/>
                  </a:cubicBezTo>
                  <a:cubicBezTo>
                    <a:pt x="5845221" y="2322445"/>
                    <a:pt x="5840134" y="2326410"/>
                    <a:pt x="5834812" y="2330040"/>
                  </a:cubicBezTo>
                  <a:lnTo>
                    <a:pt x="5821424" y="2340411"/>
                  </a:lnTo>
                  <a:lnTo>
                    <a:pt x="5808372" y="2350949"/>
                  </a:lnTo>
                  <a:cubicBezTo>
                    <a:pt x="5799168" y="2356470"/>
                    <a:pt x="5786115" y="2364332"/>
                    <a:pt x="5770886" y="2374703"/>
                  </a:cubicBezTo>
                  <a:cubicBezTo>
                    <a:pt x="5731979" y="2396517"/>
                    <a:pt x="5690494" y="2413378"/>
                    <a:pt x="5647386" y="2424887"/>
                  </a:cubicBezTo>
                  <a:lnTo>
                    <a:pt x="5630651" y="2430240"/>
                  </a:lnTo>
                  <a:lnTo>
                    <a:pt x="5612745" y="2433084"/>
                  </a:lnTo>
                  <a:cubicBezTo>
                    <a:pt x="5600864" y="2434924"/>
                    <a:pt x="5589485" y="2438270"/>
                    <a:pt x="5577938" y="2439608"/>
                  </a:cubicBezTo>
                  <a:cubicBezTo>
                    <a:pt x="5566391" y="2440946"/>
                    <a:pt x="5555346" y="2441113"/>
                    <a:pt x="5544469" y="2442117"/>
                  </a:cubicBezTo>
                  <a:lnTo>
                    <a:pt x="5527734" y="2443957"/>
                  </a:lnTo>
                  <a:lnTo>
                    <a:pt x="5502131" y="2444961"/>
                  </a:lnTo>
                  <a:lnTo>
                    <a:pt x="5392353" y="2449143"/>
                  </a:lnTo>
                  <a:lnTo>
                    <a:pt x="4690173" y="2475740"/>
                  </a:lnTo>
                  <a:lnTo>
                    <a:pt x="4660051" y="2476911"/>
                  </a:lnTo>
                  <a:cubicBezTo>
                    <a:pt x="4634113" y="2478584"/>
                    <a:pt x="4593114" y="2481595"/>
                    <a:pt x="4546926" y="2486112"/>
                  </a:cubicBezTo>
                  <a:cubicBezTo>
                    <a:pt x="4431525" y="2500414"/>
                    <a:pt x="4318434" y="2529420"/>
                    <a:pt x="4210396" y="2572428"/>
                  </a:cubicBezTo>
                  <a:cubicBezTo>
                    <a:pt x="4180274" y="2582799"/>
                    <a:pt x="4152327" y="2597687"/>
                    <a:pt x="4123878" y="2610735"/>
                  </a:cubicBezTo>
                  <a:lnTo>
                    <a:pt x="4082210" y="2630809"/>
                  </a:lnTo>
                  <a:cubicBezTo>
                    <a:pt x="4068655" y="2638002"/>
                    <a:pt x="4055936" y="2645864"/>
                    <a:pt x="4043051" y="2653224"/>
                  </a:cubicBezTo>
                  <a:cubicBezTo>
                    <a:pt x="4017447" y="2668279"/>
                    <a:pt x="3992848" y="2682331"/>
                    <a:pt x="3969754" y="2697386"/>
                  </a:cubicBezTo>
                  <a:lnTo>
                    <a:pt x="3907334" y="2741548"/>
                  </a:lnTo>
                  <a:lnTo>
                    <a:pt x="3879722" y="2761621"/>
                  </a:lnTo>
                  <a:lnTo>
                    <a:pt x="3856294" y="2781360"/>
                  </a:lnTo>
                  <a:lnTo>
                    <a:pt x="3818307" y="2813645"/>
                  </a:lnTo>
                  <a:lnTo>
                    <a:pt x="3794042" y="2834723"/>
                  </a:lnTo>
                  <a:cubicBezTo>
                    <a:pt x="3791147" y="2837115"/>
                    <a:pt x="3788402" y="2839691"/>
                    <a:pt x="3785842" y="2842417"/>
                  </a:cubicBezTo>
                  <a:lnTo>
                    <a:pt x="3755051" y="2873197"/>
                  </a:lnTo>
                  <a:cubicBezTo>
                    <a:pt x="3727740" y="2899627"/>
                    <a:pt x="3701935" y="2927546"/>
                    <a:pt x="3677737" y="2956837"/>
                  </a:cubicBezTo>
                  <a:cubicBezTo>
                    <a:pt x="3602666" y="3045478"/>
                    <a:pt x="3539694" y="3143688"/>
                    <a:pt x="3490478" y="3248907"/>
                  </a:cubicBezTo>
                  <a:cubicBezTo>
                    <a:pt x="3477593" y="3277847"/>
                    <a:pt x="3463369" y="3306284"/>
                    <a:pt x="3452826" y="3335558"/>
                  </a:cubicBezTo>
                  <a:cubicBezTo>
                    <a:pt x="3442283" y="3364832"/>
                    <a:pt x="3432075" y="3393939"/>
                    <a:pt x="3422536" y="3422042"/>
                  </a:cubicBezTo>
                  <a:cubicBezTo>
                    <a:pt x="3412998" y="3450145"/>
                    <a:pt x="3407141" y="3478248"/>
                    <a:pt x="3400280" y="3504678"/>
                  </a:cubicBezTo>
                  <a:cubicBezTo>
                    <a:pt x="3393301" y="3529268"/>
                    <a:pt x="3387712" y="3554226"/>
                    <a:pt x="3383545" y="3579452"/>
                  </a:cubicBezTo>
                  <a:cubicBezTo>
                    <a:pt x="3379863" y="3602704"/>
                    <a:pt x="3376349" y="3624116"/>
                    <a:pt x="3373504" y="3643185"/>
                  </a:cubicBezTo>
                  <a:lnTo>
                    <a:pt x="3369488" y="3669783"/>
                  </a:lnTo>
                  <a:cubicBezTo>
                    <a:pt x="3369488" y="3674467"/>
                    <a:pt x="3368484" y="3677144"/>
                    <a:pt x="3368317" y="3679653"/>
                  </a:cubicBezTo>
                  <a:cubicBezTo>
                    <a:pt x="3368149" y="3682162"/>
                    <a:pt x="3368317" y="3684838"/>
                    <a:pt x="3367480" y="3687180"/>
                  </a:cubicBezTo>
                  <a:cubicBezTo>
                    <a:pt x="3365305" y="3706250"/>
                    <a:pt x="3364133" y="3717123"/>
                    <a:pt x="3364133" y="3717123"/>
                  </a:cubicBezTo>
                  <a:cubicBezTo>
                    <a:pt x="3364133" y="3717123"/>
                    <a:pt x="3344721" y="3890927"/>
                    <a:pt x="3325476" y="4064731"/>
                  </a:cubicBezTo>
                  <a:cubicBezTo>
                    <a:pt x="3319720" y="4109227"/>
                    <a:pt x="3308826" y="4152887"/>
                    <a:pt x="3293011" y="4194874"/>
                  </a:cubicBezTo>
                  <a:cubicBezTo>
                    <a:pt x="3285146" y="4211602"/>
                    <a:pt x="3280963" y="4226323"/>
                    <a:pt x="3275106" y="4235356"/>
                  </a:cubicBezTo>
                  <a:lnTo>
                    <a:pt x="3267240" y="4250244"/>
                  </a:lnTo>
                  <a:cubicBezTo>
                    <a:pt x="3267240" y="4250244"/>
                    <a:pt x="3264730" y="4255764"/>
                    <a:pt x="3259710" y="4265132"/>
                  </a:cubicBezTo>
                  <a:cubicBezTo>
                    <a:pt x="3254690" y="4274499"/>
                    <a:pt x="3245988" y="4287380"/>
                    <a:pt x="3235780" y="4302602"/>
                  </a:cubicBezTo>
                  <a:cubicBezTo>
                    <a:pt x="3209774" y="4339237"/>
                    <a:pt x="3179434" y="4372609"/>
                    <a:pt x="3145413" y="4401967"/>
                  </a:cubicBezTo>
                  <a:cubicBezTo>
                    <a:pt x="3111643" y="4431542"/>
                    <a:pt x="3073840" y="4456149"/>
                    <a:pt x="3033125" y="4475068"/>
                  </a:cubicBezTo>
                  <a:cubicBezTo>
                    <a:pt x="3020005" y="4481776"/>
                    <a:pt x="3006484" y="4487631"/>
                    <a:pt x="2992628" y="4492632"/>
                  </a:cubicBezTo>
                  <a:cubicBezTo>
                    <a:pt x="2982754" y="4496479"/>
                    <a:pt x="2977232" y="4499156"/>
                    <a:pt x="2977064" y="4498822"/>
                  </a:cubicBezTo>
                  <a:lnTo>
                    <a:pt x="2960330" y="4503505"/>
                  </a:lnTo>
                  <a:cubicBezTo>
                    <a:pt x="2946357" y="4508323"/>
                    <a:pt x="2932032" y="4512070"/>
                    <a:pt x="2917490" y="4514713"/>
                  </a:cubicBezTo>
                  <a:lnTo>
                    <a:pt x="2903433" y="4517724"/>
                  </a:lnTo>
                  <a:lnTo>
                    <a:pt x="2896070" y="4519564"/>
                  </a:lnTo>
                  <a:lnTo>
                    <a:pt x="2894061" y="4519564"/>
                  </a:lnTo>
                  <a:lnTo>
                    <a:pt x="2890715" y="4519564"/>
                  </a:lnTo>
                  <a:lnTo>
                    <a:pt x="2883686" y="4520735"/>
                  </a:lnTo>
                  <a:lnTo>
                    <a:pt x="2825283" y="4530772"/>
                  </a:lnTo>
                  <a:lnTo>
                    <a:pt x="2698268" y="4552351"/>
                  </a:lnTo>
                  <a:lnTo>
                    <a:pt x="2352199" y="4611234"/>
                  </a:lnTo>
                  <a:lnTo>
                    <a:pt x="1661065" y="4730671"/>
                  </a:lnTo>
                  <a:lnTo>
                    <a:pt x="1314996" y="4789721"/>
                  </a:lnTo>
                  <a:lnTo>
                    <a:pt x="1250401" y="4800594"/>
                  </a:lnTo>
                  <a:lnTo>
                    <a:pt x="1218438" y="4806114"/>
                  </a:lnTo>
                  <a:lnTo>
                    <a:pt x="1174259" y="4815148"/>
                  </a:lnTo>
                  <a:cubicBezTo>
                    <a:pt x="1121316" y="4826054"/>
                    <a:pt x="1069024" y="4839905"/>
                    <a:pt x="1017624" y="4856633"/>
                  </a:cubicBezTo>
                  <a:cubicBezTo>
                    <a:pt x="973110" y="4873361"/>
                    <a:pt x="935792" y="4886242"/>
                    <a:pt x="910691" y="4897951"/>
                  </a:cubicBezTo>
                  <a:lnTo>
                    <a:pt x="871030" y="4916017"/>
                  </a:lnTo>
                  <a:cubicBezTo>
                    <a:pt x="871030" y="4916017"/>
                    <a:pt x="856638" y="4922541"/>
                    <a:pt x="831704" y="4934753"/>
                  </a:cubicBezTo>
                  <a:cubicBezTo>
                    <a:pt x="806769" y="4946964"/>
                    <a:pt x="772296" y="4966369"/>
                    <a:pt x="731297" y="4991628"/>
                  </a:cubicBezTo>
                  <a:cubicBezTo>
                    <a:pt x="632881" y="5053036"/>
                    <a:pt x="542877" y="5126974"/>
                    <a:pt x="463545" y="5211600"/>
                  </a:cubicBezTo>
                  <a:cubicBezTo>
                    <a:pt x="384227" y="5296411"/>
                    <a:pt x="315863" y="5390824"/>
                    <a:pt x="260054" y="5492631"/>
                  </a:cubicBezTo>
                  <a:cubicBezTo>
                    <a:pt x="238299" y="5534952"/>
                    <a:pt x="220058" y="5570081"/>
                    <a:pt x="209850" y="5595842"/>
                  </a:cubicBezTo>
                  <a:lnTo>
                    <a:pt x="193116" y="5635990"/>
                  </a:lnTo>
                  <a:lnTo>
                    <a:pt x="188765" y="5646528"/>
                  </a:lnTo>
                  <a:cubicBezTo>
                    <a:pt x="185920" y="5653386"/>
                    <a:pt x="181736" y="5663256"/>
                    <a:pt x="177553" y="5676638"/>
                  </a:cubicBezTo>
                  <a:cubicBezTo>
                    <a:pt x="173369" y="5690021"/>
                    <a:pt x="167847" y="5705745"/>
                    <a:pt x="160818" y="5723978"/>
                  </a:cubicBezTo>
                  <a:cubicBezTo>
                    <a:pt x="153698" y="5744353"/>
                    <a:pt x="147610" y="5765062"/>
                    <a:pt x="142578" y="5786039"/>
                  </a:cubicBezTo>
                  <a:cubicBezTo>
                    <a:pt x="136721" y="5808622"/>
                    <a:pt x="130194" y="5834717"/>
                    <a:pt x="124505" y="5859475"/>
                  </a:cubicBezTo>
                  <a:cubicBezTo>
                    <a:pt x="120488" y="5878043"/>
                    <a:pt x="116472" y="5897447"/>
                    <a:pt x="112288" y="5917521"/>
                  </a:cubicBezTo>
                  <a:lnTo>
                    <a:pt x="85681" y="6043650"/>
                  </a:lnTo>
                  <a:lnTo>
                    <a:pt x="14559" y="6387075"/>
                  </a:lnTo>
                  <a:lnTo>
                    <a:pt x="0" y="6456998"/>
                  </a:lnTo>
                  <a:lnTo>
                    <a:pt x="845426" y="6456998"/>
                  </a:lnTo>
                  <a:cubicBezTo>
                    <a:pt x="859148" y="6391926"/>
                    <a:pt x="877891" y="6303268"/>
                    <a:pt x="895630" y="6214275"/>
                  </a:cubicBezTo>
                  <a:cubicBezTo>
                    <a:pt x="904666" y="6171452"/>
                    <a:pt x="913703" y="6128461"/>
                    <a:pt x="922237" y="6088314"/>
                  </a:cubicBezTo>
                  <a:cubicBezTo>
                    <a:pt x="926421" y="6068073"/>
                    <a:pt x="930605" y="6048668"/>
                    <a:pt x="934454" y="6030267"/>
                  </a:cubicBezTo>
                  <a:cubicBezTo>
                    <a:pt x="937466" y="6018558"/>
                    <a:pt x="939809" y="6010027"/>
                    <a:pt x="941984" y="6000659"/>
                  </a:cubicBezTo>
                  <a:cubicBezTo>
                    <a:pt x="943639" y="5992479"/>
                    <a:pt x="946047" y="5984467"/>
                    <a:pt x="949180" y="5976738"/>
                  </a:cubicBezTo>
                  <a:cubicBezTo>
                    <a:pt x="951355" y="5969545"/>
                    <a:pt x="953531" y="5963523"/>
                    <a:pt x="955037" y="5958337"/>
                  </a:cubicBezTo>
                  <a:cubicBezTo>
                    <a:pt x="956697" y="5953001"/>
                    <a:pt x="958767" y="5947799"/>
                    <a:pt x="961229" y="5942780"/>
                  </a:cubicBezTo>
                  <a:lnTo>
                    <a:pt x="967755" y="5927223"/>
                  </a:lnTo>
                  <a:cubicBezTo>
                    <a:pt x="973594" y="5913456"/>
                    <a:pt x="980130" y="5900007"/>
                    <a:pt x="987334" y="5886909"/>
                  </a:cubicBezTo>
                  <a:cubicBezTo>
                    <a:pt x="1009042" y="5847665"/>
                    <a:pt x="1035454" y="5811198"/>
                    <a:pt x="1065987" y="5778344"/>
                  </a:cubicBezTo>
                  <a:cubicBezTo>
                    <a:pt x="1096662" y="5745508"/>
                    <a:pt x="1131549" y="5716886"/>
                    <a:pt x="1169740" y="5693199"/>
                  </a:cubicBezTo>
                  <a:cubicBezTo>
                    <a:pt x="1185136" y="5683329"/>
                    <a:pt x="1199193" y="5676471"/>
                    <a:pt x="1208062" y="5671118"/>
                  </a:cubicBezTo>
                  <a:lnTo>
                    <a:pt x="1223458" y="5664092"/>
                  </a:lnTo>
                  <a:lnTo>
                    <a:pt x="1238686" y="5656899"/>
                  </a:lnTo>
                  <a:cubicBezTo>
                    <a:pt x="1248058" y="5652048"/>
                    <a:pt x="1262951" y="5648201"/>
                    <a:pt x="1279853" y="5640171"/>
                  </a:cubicBezTo>
                  <a:cubicBezTo>
                    <a:pt x="1297592" y="5635822"/>
                    <a:pt x="1317673" y="5628127"/>
                    <a:pt x="1340599" y="5624447"/>
                  </a:cubicBezTo>
                  <a:lnTo>
                    <a:pt x="1357334" y="5620600"/>
                  </a:lnTo>
                  <a:lnTo>
                    <a:pt x="1388627" y="5615246"/>
                  </a:lnTo>
                  <a:lnTo>
                    <a:pt x="1453222" y="5604373"/>
                  </a:lnTo>
                  <a:lnTo>
                    <a:pt x="1799292" y="5545324"/>
                  </a:lnTo>
                  <a:lnTo>
                    <a:pt x="2491262" y="5427392"/>
                  </a:lnTo>
                  <a:lnTo>
                    <a:pt x="2838168" y="5369680"/>
                  </a:lnTo>
                  <a:lnTo>
                    <a:pt x="2965183" y="5347934"/>
                  </a:lnTo>
                  <a:lnTo>
                    <a:pt x="3023754" y="5338064"/>
                  </a:lnTo>
                  <a:lnTo>
                    <a:pt x="3030615" y="5336893"/>
                  </a:lnTo>
                  <a:lnTo>
                    <a:pt x="3038815" y="5335388"/>
                  </a:lnTo>
                  <a:lnTo>
                    <a:pt x="3057892" y="5331373"/>
                  </a:lnTo>
                  <a:lnTo>
                    <a:pt x="3094038" y="5323845"/>
                  </a:lnTo>
                  <a:cubicBezTo>
                    <a:pt x="3131524" y="5316217"/>
                    <a:pt x="3168557" y="5306565"/>
                    <a:pt x="3204988" y="5294906"/>
                  </a:cubicBezTo>
                  <a:lnTo>
                    <a:pt x="3246490" y="5282026"/>
                  </a:lnTo>
                  <a:cubicBezTo>
                    <a:pt x="3246490" y="5282026"/>
                    <a:pt x="3250338" y="5280854"/>
                    <a:pt x="3257200" y="5278178"/>
                  </a:cubicBezTo>
                  <a:lnTo>
                    <a:pt x="3287154" y="5266636"/>
                  </a:lnTo>
                  <a:cubicBezTo>
                    <a:pt x="3323067" y="5253387"/>
                    <a:pt x="3358259" y="5238265"/>
                    <a:pt x="3392582" y="5221303"/>
                  </a:cubicBezTo>
                  <a:cubicBezTo>
                    <a:pt x="3413834" y="5210597"/>
                    <a:pt x="3437430" y="5200058"/>
                    <a:pt x="3461026" y="5186508"/>
                  </a:cubicBezTo>
                  <a:cubicBezTo>
                    <a:pt x="3484621" y="5172959"/>
                    <a:pt x="3509221" y="5158071"/>
                    <a:pt x="3534490" y="5142681"/>
                  </a:cubicBezTo>
                  <a:cubicBezTo>
                    <a:pt x="3586534" y="5109041"/>
                    <a:pt x="3636286" y="5071989"/>
                    <a:pt x="3683427" y="5031775"/>
                  </a:cubicBezTo>
                  <a:cubicBezTo>
                    <a:pt x="3771434" y="4956081"/>
                    <a:pt x="3849533" y="4869580"/>
                    <a:pt x="3915869" y="4774331"/>
                  </a:cubicBezTo>
                  <a:cubicBezTo>
                    <a:pt x="3942644" y="4735188"/>
                    <a:pt x="3962725" y="4700895"/>
                    <a:pt x="3977284" y="4677476"/>
                  </a:cubicBezTo>
                  <a:cubicBezTo>
                    <a:pt x="3991843" y="4654057"/>
                    <a:pt x="3997868" y="4639169"/>
                    <a:pt x="3997868" y="4639169"/>
                  </a:cubicBezTo>
                  <a:lnTo>
                    <a:pt x="4017949" y="4600528"/>
                  </a:lnTo>
                  <a:cubicBezTo>
                    <a:pt x="4031337" y="4576272"/>
                    <a:pt x="4045728" y="4539303"/>
                    <a:pt x="4064136" y="4495476"/>
                  </a:cubicBezTo>
                  <a:cubicBezTo>
                    <a:pt x="4105855" y="4387129"/>
                    <a:pt x="4133969" y="4274014"/>
                    <a:pt x="4147809" y="4158742"/>
                  </a:cubicBezTo>
                  <a:cubicBezTo>
                    <a:pt x="4167221" y="3983767"/>
                    <a:pt x="4186800" y="3808793"/>
                    <a:pt x="4186800" y="3808793"/>
                  </a:cubicBezTo>
                  <a:cubicBezTo>
                    <a:pt x="4186800" y="3808793"/>
                    <a:pt x="4187971" y="3797919"/>
                    <a:pt x="4190147" y="3778849"/>
                  </a:cubicBezTo>
                  <a:cubicBezTo>
                    <a:pt x="4190147" y="3776507"/>
                    <a:pt x="4190147" y="3773998"/>
                    <a:pt x="4190147" y="3771322"/>
                  </a:cubicBezTo>
                  <a:cubicBezTo>
                    <a:pt x="4190348" y="3769080"/>
                    <a:pt x="4190683" y="3766839"/>
                    <a:pt x="4191151" y="3764631"/>
                  </a:cubicBezTo>
                  <a:cubicBezTo>
                    <a:pt x="4191151" y="3761452"/>
                    <a:pt x="4192323" y="3757939"/>
                    <a:pt x="4192992" y="3754259"/>
                  </a:cubicBezTo>
                  <a:cubicBezTo>
                    <a:pt x="4194331" y="3746899"/>
                    <a:pt x="4195670" y="3738535"/>
                    <a:pt x="4196841" y="3729335"/>
                  </a:cubicBezTo>
                  <a:cubicBezTo>
                    <a:pt x="4198146" y="3719566"/>
                    <a:pt x="4200338" y="3709930"/>
                    <a:pt x="4203367" y="3700563"/>
                  </a:cubicBezTo>
                  <a:cubicBezTo>
                    <a:pt x="4206380" y="3690526"/>
                    <a:pt x="4207718" y="3679318"/>
                    <a:pt x="4211567" y="3668612"/>
                  </a:cubicBezTo>
                  <a:cubicBezTo>
                    <a:pt x="4215416" y="3657906"/>
                    <a:pt x="4219600" y="3646698"/>
                    <a:pt x="4223281" y="3635156"/>
                  </a:cubicBezTo>
                  <a:cubicBezTo>
                    <a:pt x="4226963" y="3623614"/>
                    <a:pt x="4233489" y="3613243"/>
                    <a:pt x="4238008" y="3601700"/>
                  </a:cubicBezTo>
                  <a:cubicBezTo>
                    <a:pt x="4256767" y="3560951"/>
                    <a:pt x="4281099" y="3523012"/>
                    <a:pt x="4310301" y="3488954"/>
                  </a:cubicBezTo>
                  <a:cubicBezTo>
                    <a:pt x="4319438" y="3477077"/>
                    <a:pt x="4329462" y="3465886"/>
                    <a:pt x="4340255" y="3455498"/>
                  </a:cubicBezTo>
                  <a:lnTo>
                    <a:pt x="4351970" y="3443286"/>
                  </a:lnTo>
                  <a:cubicBezTo>
                    <a:pt x="4352857" y="3442182"/>
                    <a:pt x="4353878" y="3441162"/>
                    <a:pt x="4354982" y="3440275"/>
                  </a:cubicBezTo>
                  <a:lnTo>
                    <a:pt x="4364688" y="3432413"/>
                  </a:lnTo>
                  <a:lnTo>
                    <a:pt x="4379414" y="3419700"/>
                  </a:lnTo>
                  <a:cubicBezTo>
                    <a:pt x="4382259" y="3417358"/>
                    <a:pt x="4385271" y="3414682"/>
                    <a:pt x="4388284" y="3411838"/>
                  </a:cubicBezTo>
                  <a:lnTo>
                    <a:pt x="4399161" y="3404477"/>
                  </a:lnTo>
                  <a:cubicBezTo>
                    <a:pt x="4406859" y="3399124"/>
                    <a:pt x="4414891" y="3393437"/>
                    <a:pt x="4423259" y="3387750"/>
                  </a:cubicBezTo>
                  <a:cubicBezTo>
                    <a:pt x="4431626" y="3382062"/>
                    <a:pt x="4442001" y="3377044"/>
                    <a:pt x="4451707" y="3371022"/>
                  </a:cubicBezTo>
                  <a:cubicBezTo>
                    <a:pt x="4456728" y="3368178"/>
                    <a:pt x="4461580" y="3364832"/>
                    <a:pt x="4466768" y="3362156"/>
                  </a:cubicBezTo>
                  <a:lnTo>
                    <a:pt x="4483503" y="3354795"/>
                  </a:lnTo>
                  <a:cubicBezTo>
                    <a:pt x="4494280" y="3349007"/>
                    <a:pt x="4505458" y="3344023"/>
                    <a:pt x="4516972" y="3339907"/>
                  </a:cubicBezTo>
                  <a:cubicBezTo>
                    <a:pt x="4558641" y="3323397"/>
                    <a:pt x="4602200" y="3312156"/>
                    <a:pt x="4646664" y="3306452"/>
                  </a:cubicBezTo>
                  <a:cubicBezTo>
                    <a:pt x="4665407" y="3305448"/>
                    <a:pt x="4680133" y="3303775"/>
                    <a:pt x="4692014" y="3302604"/>
                  </a:cubicBezTo>
                  <a:lnTo>
                    <a:pt x="4722136" y="3301433"/>
                  </a:lnTo>
                  <a:lnTo>
                    <a:pt x="5423646" y="3274334"/>
                  </a:lnTo>
                  <a:lnTo>
                    <a:pt x="5533257" y="3270152"/>
                  </a:lnTo>
                  <a:lnTo>
                    <a:pt x="5558860" y="3269148"/>
                  </a:lnTo>
                  <a:lnTo>
                    <a:pt x="5597684" y="3266304"/>
                  </a:lnTo>
                  <a:cubicBezTo>
                    <a:pt x="5624794" y="3264130"/>
                    <a:pt x="5653243" y="3261453"/>
                    <a:pt x="5682695" y="3258610"/>
                  </a:cubicBezTo>
                  <a:cubicBezTo>
                    <a:pt x="5712148" y="3255766"/>
                    <a:pt x="5742103" y="3248573"/>
                    <a:pt x="5772727" y="3243052"/>
                  </a:cubicBezTo>
                  <a:lnTo>
                    <a:pt x="5818914" y="3234019"/>
                  </a:lnTo>
                  <a:cubicBezTo>
                    <a:pt x="5834310" y="3230005"/>
                    <a:pt x="5849538" y="3225655"/>
                    <a:pt x="5864767" y="3221306"/>
                  </a:cubicBezTo>
                  <a:cubicBezTo>
                    <a:pt x="5895056" y="3212440"/>
                    <a:pt x="5925847" y="3204578"/>
                    <a:pt x="5955133" y="3193872"/>
                  </a:cubicBezTo>
                  <a:cubicBezTo>
                    <a:pt x="5984418" y="3183166"/>
                    <a:pt x="6013034" y="3171457"/>
                    <a:pt x="6040479" y="3160416"/>
                  </a:cubicBezTo>
                  <a:cubicBezTo>
                    <a:pt x="6066853" y="3149510"/>
                    <a:pt x="6092657" y="3137281"/>
                    <a:pt x="6117792" y="3123782"/>
                  </a:cubicBezTo>
                  <a:cubicBezTo>
                    <a:pt x="6141890" y="3111069"/>
                    <a:pt x="6165318" y="3100028"/>
                    <a:pt x="6185567" y="3087817"/>
                  </a:cubicBezTo>
                  <a:cubicBezTo>
                    <a:pt x="6225897" y="3062892"/>
                    <a:pt x="6259199" y="3041313"/>
                    <a:pt x="6282292" y="3026258"/>
                  </a:cubicBezTo>
                  <a:lnTo>
                    <a:pt x="6316933" y="2999995"/>
                  </a:lnTo>
                  <a:lnTo>
                    <a:pt x="6351406" y="2973398"/>
                  </a:lnTo>
                  <a:cubicBezTo>
                    <a:pt x="6362115" y="2964532"/>
                    <a:pt x="6375838" y="2954997"/>
                    <a:pt x="6390062" y="2941949"/>
                  </a:cubicBezTo>
                  <a:lnTo>
                    <a:pt x="6437421" y="2897954"/>
                  </a:lnTo>
                  <a:cubicBezTo>
                    <a:pt x="6476680" y="2860902"/>
                    <a:pt x="6513680" y="2821524"/>
                    <a:pt x="6548203" y="2780022"/>
                  </a:cubicBezTo>
                  <a:cubicBezTo>
                    <a:pt x="6567448" y="2757607"/>
                    <a:pt x="6584851" y="2732347"/>
                    <a:pt x="6603594" y="2707423"/>
                  </a:cubicBezTo>
                  <a:lnTo>
                    <a:pt x="6631039" y="2669283"/>
                  </a:lnTo>
                  <a:lnTo>
                    <a:pt x="6655806" y="2628969"/>
                  </a:lnTo>
                  <a:lnTo>
                    <a:pt x="6680238" y="2588319"/>
                  </a:lnTo>
                  <a:cubicBezTo>
                    <a:pt x="6688103" y="2574770"/>
                    <a:pt x="6696973" y="2561387"/>
                    <a:pt x="6702997" y="2547169"/>
                  </a:cubicBezTo>
                  <a:cubicBezTo>
                    <a:pt x="6716887" y="2519233"/>
                    <a:pt x="6730107" y="2491632"/>
                    <a:pt x="6742658" y="2464700"/>
                  </a:cubicBezTo>
                  <a:cubicBezTo>
                    <a:pt x="6748950" y="2451568"/>
                    <a:pt x="6754522" y="2438102"/>
                    <a:pt x="6759392" y="2424385"/>
                  </a:cubicBezTo>
                  <a:cubicBezTo>
                    <a:pt x="6764413" y="2411003"/>
                    <a:pt x="6769266" y="2397788"/>
                    <a:pt x="6774118" y="2385075"/>
                  </a:cubicBezTo>
                  <a:cubicBezTo>
                    <a:pt x="6778971" y="2372362"/>
                    <a:pt x="6783155" y="2359816"/>
                    <a:pt x="6787506" y="2347771"/>
                  </a:cubicBezTo>
                  <a:cubicBezTo>
                    <a:pt x="6791974" y="2336229"/>
                    <a:pt x="6795773" y="2324452"/>
                    <a:pt x="6798886" y="2312475"/>
                  </a:cubicBezTo>
                  <a:cubicBezTo>
                    <a:pt x="6811436" y="2266641"/>
                    <a:pt x="6821477" y="2228835"/>
                    <a:pt x="6827836" y="2201402"/>
                  </a:cubicBezTo>
                  <a:lnTo>
                    <a:pt x="6835200" y="2158411"/>
                  </a:lnTo>
                  <a:cubicBezTo>
                    <a:pt x="6835200" y="2158411"/>
                    <a:pt x="6837710" y="2142854"/>
                    <a:pt x="6842228" y="2115420"/>
                  </a:cubicBezTo>
                  <a:cubicBezTo>
                    <a:pt x="6844069" y="2101703"/>
                    <a:pt x="6847415" y="2085142"/>
                    <a:pt x="6849089" y="2065236"/>
                  </a:cubicBezTo>
                  <a:cubicBezTo>
                    <a:pt x="6850763" y="2045329"/>
                    <a:pt x="6851934" y="2024419"/>
                    <a:pt x="6853607" y="2000833"/>
                  </a:cubicBezTo>
                  <a:cubicBezTo>
                    <a:pt x="6853607" y="1989124"/>
                    <a:pt x="6854946" y="1976745"/>
                    <a:pt x="6855783" y="1964032"/>
                  </a:cubicBezTo>
                  <a:lnTo>
                    <a:pt x="6856787" y="1944627"/>
                  </a:lnTo>
                  <a:lnTo>
                    <a:pt x="6856787" y="1929572"/>
                  </a:lnTo>
                  <a:cubicBezTo>
                    <a:pt x="6856787" y="1910669"/>
                    <a:pt x="6856787" y="1890763"/>
                    <a:pt x="6857624" y="1870188"/>
                  </a:cubicBezTo>
                  <a:cubicBezTo>
                    <a:pt x="6857624" y="1829037"/>
                    <a:pt x="6858795" y="1785209"/>
                    <a:pt x="6859464" y="1741382"/>
                  </a:cubicBezTo>
                  <a:lnTo>
                    <a:pt x="6863146" y="1500165"/>
                  </a:lnTo>
                  <a:cubicBezTo>
                    <a:pt x="6863146" y="1496150"/>
                    <a:pt x="6863146" y="1491968"/>
                    <a:pt x="6863146" y="1488121"/>
                  </a:cubicBezTo>
                  <a:cubicBezTo>
                    <a:pt x="6863146" y="1484273"/>
                    <a:pt x="6863146" y="1479255"/>
                    <a:pt x="6863146" y="1477917"/>
                  </a:cubicBezTo>
                  <a:cubicBezTo>
                    <a:pt x="6863146" y="1473735"/>
                    <a:pt x="6863983" y="1469720"/>
                    <a:pt x="6864150" y="1466040"/>
                  </a:cubicBezTo>
                  <a:cubicBezTo>
                    <a:pt x="6864150" y="1458512"/>
                    <a:pt x="6865154" y="1451988"/>
                    <a:pt x="6865489" y="1446635"/>
                  </a:cubicBezTo>
                  <a:cubicBezTo>
                    <a:pt x="6865438" y="1441048"/>
                    <a:pt x="6865707" y="1435461"/>
                    <a:pt x="6866325" y="1429907"/>
                  </a:cubicBezTo>
                  <a:cubicBezTo>
                    <a:pt x="6866325" y="1429907"/>
                    <a:pt x="6867330" y="1423885"/>
                    <a:pt x="6869171" y="1413179"/>
                  </a:cubicBezTo>
                  <a:cubicBezTo>
                    <a:pt x="6870677" y="1398489"/>
                    <a:pt x="6873354" y="1383944"/>
                    <a:pt x="6877203" y="1369687"/>
                  </a:cubicBezTo>
                  <a:cubicBezTo>
                    <a:pt x="6879378" y="1360821"/>
                    <a:pt x="6881721" y="1351286"/>
                    <a:pt x="6883896" y="1341082"/>
                  </a:cubicBezTo>
                  <a:lnTo>
                    <a:pt x="6894774" y="1309968"/>
                  </a:lnTo>
                  <a:cubicBezTo>
                    <a:pt x="6896782" y="1304615"/>
                    <a:pt x="6897954" y="1298760"/>
                    <a:pt x="6900464" y="1293240"/>
                  </a:cubicBezTo>
                  <a:cubicBezTo>
                    <a:pt x="6902974" y="1287720"/>
                    <a:pt x="6905484" y="1282534"/>
                    <a:pt x="6907994" y="1276512"/>
                  </a:cubicBezTo>
                  <a:cubicBezTo>
                    <a:pt x="6912328" y="1264953"/>
                    <a:pt x="6917583" y="1253765"/>
                    <a:pt x="6923725" y="1243056"/>
                  </a:cubicBezTo>
                  <a:cubicBezTo>
                    <a:pt x="6944576" y="1203245"/>
                    <a:pt x="6970565" y="1166350"/>
                    <a:pt x="7001038" y="1133320"/>
                  </a:cubicBezTo>
                  <a:lnTo>
                    <a:pt x="7017772" y="1115421"/>
                  </a:lnTo>
                  <a:lnTo>
                    <a:pt x="7024801" y="1107559"/>
                  </a:lnTo>
                  <a:cubicBezTo>
                    <a:pt x="7027144" y="1105385"/>
                    <a:pt x="7029654" y="1103712"/>
                    <a:pt x="7031662" y="1101872"/>
                  </a:cubicBezTo>
                  <a:lnTo>
                    <a:pt x="7044548" y="1090999"/>
                  </a:lnTo>
                  <a:lnTo>
                    <a:pt x="7057098" y="1079791"/>
                  </a:lnTo>
                  <a:cubicBezTo>
                    <a:pt x="7065299" y="1072765"/>
                    <a:pt x="7078352" y="1064903"/>
                    <a:pt x="7092743" y="1053528"/>
                  </a:cubicBezTo>
                  <a:cubicBezTo>
                    <a:pt x="7099939" y="1047673"/>
                    <a:pt x="7109477" y="1043826"/>
                    <a:pt x="7118012" y="1038138"/>
                  </a:cubicBezTo>
                  <a:cubicBezTo>
                    <a:pt x="7127116" y="1031761"/>
                    <a:pt x="7136755" y="1026166"/>
                    <a:pt x="7146796" y="1021410"/>
                  </a:cubicBezTo>
                  <a:cubicBezTo>
                    <a:pt x="7157171" y="1016614"/>
                    <a:pt x="7167714" y="1011429"/>
                    <a:pt x="7178423" y="1005853"/>
                  </a:cubicBezTo>
                  <a:cubicBezTo>
                    <a:pt x="7189803" y="1002006"/>
                    <a:pt x="7201183" y="997824"/>
                    <a:pt x="7211892" y="993307"/>
                  </a:cubicBezTo>
                  <a:lnTo>
                    <a:pt x="7220427" y="989794"/>
                  </a:lnTo>
                  <a:lnTo>
                    <a:pt x="7229296" y="987620"/>
                  </a:lnTo>
                  <a:lnTo>
                    <a:pt x="7246867" y="982936"/>
                  </a:lnTo>
                  <a:lnTo>
                    <a:pt x="7263602" y="977750"/>
                  </a:lnTo>
                  <a:cubicBezTo>
                    <a:pt x="7269292" y="976245"/>
                    <a:pt x="7275316" y="975743"/>
                    <a:pt x="7280336" y="974739"/>
                  </a:cubicBezTo>
                  <a:cubicBezTo>
                    <a:pt x="7291716" y="972732"/>
                    <a:pt x="7302426" y="970724"/>
                    <a:pt x="7313805" y="968382"/>
                  </a:cubicBezTo>
                  <a:lnTo>
                    <a:pt x="7366352" y="961357"/>
                  </a:lnTo>
                  <a:lnTo>
                    <a:pt x="7475126" y="946636"/>
                  </a:lnTo>
                  <a:lnTo>
                    <a:pt x="8170946" y="853127"/>
                  </a:lnTo>
                  <a:lnTo>
                    <a:pt x="8332266" y="831548"/>
                  </a:lnTo>
                  <a:lnTo>
                    <a:pt x="8332266" y="0"/>
                  </a:lnTo>
                  <a:close/>
                </a:path>
              </a:pathLst>
            </a:custGeom>
            <a:noFill/>
            <a:ln w="16717"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36034879-6DB4-0446-8F3E-9E5519E0AEEC}"/>
              </a:ext>
            </a:extLst>
          </p:cNvPr>
          <p:cNvGrpSpPr/>
          <p:nvPr/>
        </p:nvGrpSpPr>
        <p:grpSpPr>
          <a:xfrm>
            <a:off x="9600866" y="1803178"/>
            <a:ext cx="1266732" cy="1266732"/>
            <a:chOff x="9600866" y="1803178"/>
            <a:chExt cx="1266732" cy="1266732"/>
          </a:xfrm>
        </p:grpSpPr>
        <p:sp>
          <p:nvSpPr>
            <p:cNvPr id="56" name="Rounded Rectangle 55">
              <a:extLst>
                <a:ext uri="{FF2B5EF4-FFF2-40B4-BE49-F238E27FC236}">
                  <a16:creationId xmlns:a16="http://schemas.microsoft.com/office/drawing/2014/main" id="{B175DA41-98D8-424A-B309-FEB2D8F4EDD4}"/>
                </a:ext>
              </a:extLst>
            </p:cNvPr>
            <p:cNvSpPr/>
            <p:nvPr/>
          </p:nvSpPr>
          <p:spPr>
            <a:xfrm rot="690654">
              <a:off x="9942267" y="2000454"/>
              <a:ext cx="575752" cy="96217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Graphic 56">
              <a:extLst>
                <a:ext uri="{FF2B5EF4-FFF2-40B4-BE49-F238E27FC236}">
                  <a16:creationId xmlns:a16="http://schemas.microsoft.com/office/drawing/2014/main" id="{5CE362F4-7141-9B45-A67B-505B8C1B9DE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690654">
              <a:off x="9600866" y="1803178"/>
              <a:ext cx="1266732" cy="1266732"/>
            </a:xfrm>
            <a:prstGeom prst="rect">
              <a:avLst/>
            </a:prstGeom>
          </p:spPr>
        </p:pic>
      </p:grpSp>
      <p:grpSp>
        <p:nvGrpSpPr>
          <p:cNvPr id="2" name="Group 1">
            <a:extLst>
              <a:ext uri="{FF2B5EF4-FFF2-40B4-BE49-F238E27FC236}">
                <a16:creationId xmlns:a16="http://schemas.microsoft.com/office/drawing/2014/main" id="{DDDFCBD5-0152-4542-8348-E5F1A7F7FC30}"/>
              </a:ext>
            </a:extLst>
          </p:cNvPr>
          <p:cNvGrpSpPr/>
          <p:nvPr/>
        </p:nvGrpSpPr>
        <p:grpSpPr>
          <a:xfrm>
            <a:off x="5480559" y="4811197"/>
            <a:ext cx="1266731" cy="1266733"/>
            <a:chOff x="5480559" y="4811197"/>
            <a:chExt cx="1266731" cy="1266733"/>
          </a:xfrm>
        </p:grpSpPr>
        <p:sp>
          <p:nvSpPr>
            <p:cNvPr id="59" name="Rounded Rectangle 58">
              <a:extLst>
                <a:ext uri="{FF2B5EF4-FFF2-40B4-BE49-F238E27FC236}">
                  <a16:creationId xmlns:a16="http://schemas.microsoft.com/office/drawing/2014/main" id="{906203F9-A9BA-4646-8A0C-DD2E294CB40D}"/>
                </a:ext>
              </a:extLst>
            </p:cNvPr>
            <p:cNvSpPr/>
            <p:nvPr/>
          </p:nvSpPr>
          <p:spPr>
            <a:xfrm rot="4822690">
              <a:off x="5782603" y="4975886"/>
              <a:ext cx="575752" cy="96217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Graphic 59">
              <a:extLst>
                <a:ext uri="{FF2B5EF4-FFF2-40B4-BE49-F238E27FC236}">
                  <a16:creationId xmlns:a16="http://schemas.microsoft.com/office/drawing/2014/main" id="{66424FE0-560B-EB4C-BC59-7DB1C5F6A2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4822690">
              <a:off x="5480558" y="4811198"/>
              <a:ext cx="1266733" cy="1266731"/>
            </a:xfrm>
            <a:prstGeom prst="rect">
              <a:avLst/>
            </a:prstGeom>
          </p:spPr>
        </p:pic>
      </p:grpSp>
      <p:sp>
        <p:nvSpPr>
          <p:cNvPr id="61" name="Freeform 60">
            <a:extLst>
              <a:ext uri="{FF2B5EF4-FFF2-40B4-BE49-F238E27FC236}">
                <a16:creationId xmlns:a16="http://schemas.microsoft.com/office/drawing/2014/main" id="{B6487AFF-C0E9-1245-9E08-DAF30F5474BA}"/>
              </a:ext>
            </a:extLst>
          </p:cNvPr>
          <p:cNvSpPr/>
          <p:nvPr/>
        </p:nvSpPr>
        <p:spPr>
          <a:xfrm rot="3600000">
            <a:off x="526667" y="3551993"/>
            <a:ext cx="1863117" cy="1799747"/>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bg1">
              <a:lumMod val="75000"/>
            </a:schemeClr>
          </a:solidFill>
          <a:ln w="23462" cap="flat">
            <a:noFill/>
            <a:prstDash val="solid"/>
            <a:miter/>
          </a:ln>
        </p:spPr>
        <p:txBody>
          <a:bodyPr rtlCol="0" anchor="ctr"/>
          <a:lstStyle/>
          <a:p>
            <a:endParaRPr lang="en-US" dirty="0"/>
          </a:p>
        </p:txBody>
      </p:sp>
      <p:sp>
        <p:nvSpPr>
          <p:cNvPr id="62" name="Freeform 61">
            <a:extLst>
              <a:ext uri="{FF2B5EF4-FFF2-40B4-BE49-F238E27FC236}">
                <a16:creationId xmlns:a16="http://schemas.microsoft.com/office/drawing/2014/main" id="{E91C4C3B-2A3A-A146-B300-99F3F07A67A4}"/>
              </a:ext>
            </a:extLst>
          </p:cNvPr>
          <p:cNvSpPr/>
          <p:nvPr/>
        </p:nvSpPr>
        <p:spPr>
          <a:xfrm rot="3600000">
            <a:off x="2879027" y="2341447"/>
            <a:ext cx="1863117" cy="1799747"/>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bg1">
              <a:lumMod val="75000"/>
            </a:schemeClr>
          </a:solidFill>
          <a:ln w="23462" cap="flat">
            <a:noFill/>
            <a:prstDash val="solid"/>
            <a:miter/>
          </a:ln>
        </p:spPr>
        <p:txBody>
          <a:bodyPr rtlCol="0" anchor="ctr"/>
          <a:lstStyle/>
          <a:p>
            <a:endParaRPr lang="en-US" dirty="0"/>
          </a:p>
        </p:txBody>
      </p:sp>
      <p:sp>
        <p:nvSpPr>
          <p:cNvPr id="63" name="Freeform 62">
            <a:extLst>
              <a:ext uri="{FF2B5EF4-FFF2-40B4-BE49-F238E27FC236}">
                <a16:creationId xmlns:a16="http://schemas.microsoft.com/office/drawing/2014/main" id="{67DF9D9D-8686-2942-9FD1-6C0B1DE9F12C}"/>
              </a:ext>
            </a:extLst>
          </p:cNvPr>
          <p:cNvSpPr/>
          <p:nvPr/>
        </p:nvSpPr>
        <p:spPr>
          <a:xfrm rot="3600000">
            <a:off x="5273594" y="1373062"/>
            <a:ext cx="1863117" cy="1799747"/>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bg1">
              <a:lumMod val="75000"/>
            </a:schemeClr>
          </a:solidFill>
          <a:ln w="23462" cap="flat">
            <a:noFill/>
            <a:prstDash val="solid"/>
            <a:miter/>
          </a:ln>
        </p:spPr>
        <p:txBody>
          <a:bodyPr rtlCol="0" anchor="ctr"/>
          <a:lstStyle/>
          <a:p>
            <a:endParaRPr lang="en-US" dirty="0"/>
          </a:p>
        </p:txBody>
      </p:sp>
      <p:sp>
        <p:nvSpPr>
          <p:cNvPr id="64" name="Oval 63">
            <a:extLst>
              <a:ext uri="{FF2B5EF4-FFF2-40B4-BE49-F238E27FC236}">
                <a16:creationId xmlns:a16="http://schemas.microsoft.com/office/drawing/2014/main" id="{61E767FD-C1D1-1449-AC15-6747FCC987EE}"/>
              </a:ext>
            </a:extLst>
          </p:cNvPr>
          <p:cNvSpPr/>
          <p:nvPr/>
        </p:nvSpPr>
        <p:spPr>
          <a:xfrm>
            <a:off x="3897046" y="5370298"/>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65" name="Oval 64">
            <a:extLst>
              <a:ext uri="{FF2B5EF4-FFF2-40B4-BE49-F238E27FC236}">
                <a16:creationId xmlns:a16="http://schemas.microsoft.com/office/drawing/2014/main" id="{F63B2030-A96D-D54E-8DDF-4BD953C5C2CF}"/>
              </a:ext>
            </a:extLst>
          </p:cNvPr>
          <p:cNvSpPr/>
          <p:nvPr/>
        </p:nvSpPr>
        <p:spPr>
          <a:xfrm>
            <a:off x="6903100" y="4117946"/>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66" name="Oval 65">
            <a:extLst>
              <a:ext uri="{FF2B5EF4-FFF2-40B4-BE49-F238E27FC236}">
                <a16:creationId xmlns:a16="http://schemas.microsoft.com/office/drawing/2014/main" id="{5BEFCD37-9DE2-1A44-84B0-DD6A5174582A}"/>
              </a:ext>
            </a:extLst>
          </p:cNvPr>
          <p:cNvSpPr/>
          <p:nvPr/>
        </p:nvSpPr>
        <p:spPr>
          <a:xfrm>
            <a:off x="7296693" y="3158214"/>
            <a:ext cx="623743" cy="623743"/>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03</a:t>
            </a:r>
          </a:p>
        </p:txBody>
      </p:sp>
      <p:cxnSp>
        <p:nvCxnSpPr>
          <p:cNvPr id="67" name="Straight Connector 66">
            <a:extLst>
              <a:ext uri="{FF2B5EF4-FFF2-40B4-BE49-F238E27FC236}">
                <a16:creationId xmlns:a16="http://schemas.microsoft.com/office/drawing/2014/main" id="{58F087EC-C0B5-3B41-A87B-5851A16C9280}"/>
              </a:ext>
            </a:extLst>
          </p:cNvPr>
          <p:cNvCxnSpPr>
            <a:cxnSpLocks/>
          </p:cNvCxnSpPr>
          <p:nvPr/>
        </p:nvCxnSpPr>
        <p:spPr>
          <a:xfrm>
            <a:off x="1567543" y="5640036"/>
            <a:ext cx="2290685"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E4EB8603-840D-1247-9427-49DBD12B7BAE}"/>
              </a:ext>
            </a:extLst>
          </p:cNvPr>
          <p:cNvCxnSpPr>
            <a:cxnSpLocks/>
          </p:cNvCxnSpPr>
          <p:nvPr/>
        </p:nvCxnSpPr>
        <p:spPr>
          <a:xfrm>
            <a:off x="3897046" y="4405678"/>
            <a:ext cx="3006054"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F6E58BC9-F56C-BE4A-AF7E-A4C44C610E17}"/>
              </a:ext>
            </a:extLst>
          </p:cNvPr>
          <p:cNvCxnSpPr>
            <a:cxnSpLocks/>
          </p:cNvCxnSpPr>
          <p:nvPr/>
        </p:nvCxnSpPr>
        <p:spPr>
          <a:xfrm>
            <a:off x="6272720" y="3434612"/>
            <a:ext cx="997752" cy="23092"/>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6AE649C1-D726-3A4B-A55F-A0C7F71F9A8E}"/>
              </a:ext>
            </a:extLst>
          </p:cNvPr>
          <p:cNvSpPr/>
          <p:nvPr/>
        </p:nvSpPr>
        <p:spPr>
          <a:xfrm>
            <a:off x="1444042" y="5536161"/>
            <a:ext cx="181173" cy="1811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16580042-915F-1E4D-A7CB-67561BBAB3C0}"/>
              </a:ext>
            </a:extLst>
          </p:cNvPr>
          <p:cNvSpPr/>
          <p:nvPr/>
        </p:nvSpPr>
        <p:spPr>
          <a:xfrm>
            <a:off x="3765130" y="4342457"/>
            <a:ext cx="181173" cy="1811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51665542-5ED0-8C4D-85E0-91C0307BB590}"/>
              </a:ext>
            </a:extLst>
          </p:cNvPr>
          <p:cNvSpPr/>
          <p:nvPr/>
        </p:nvSpPr>
        <p:spPr>
          <a:xfrm>
            <a:off x="6163836" y="3371630"/>
            <a:ext cx="181173" cy="1811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CuadroTexto 4">
            <a:extLst>
              <a:ext uri="{FF2B5EF4-FFF2-40B4-BE49-F238E27FC236}">
                <a16:creationId xmlns:a16="http://schemas.microsoft.com/office/drawing/2014/main" id="{9FC6C99D-72B7-7545-9C2B-FD5E8F4A286A}"/>
              </a:ext>
            </a:extLst>
          </p:cNvPr>
          <p:cNvSpPr txBox="1"/>
          <p:nvPr/>
        </p:nvSpPr>
        <p:spPr>
          <a:xfrm>
            <a:off x="545933" y="4078313"/>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79" name="CuadroTexto 238">
            <a:extLst>
              <a:ext uri="{FF2B5EF4-FFF2-40B4-BE49-F238E27FC236}">
                <a16:creationId xmlns:a16="http://schemas.microsoft.com/office/drawing/2014/main" id="{276E098A-4FF0-9B4B-BABF-EAC06ABA86D7}"/>
              </a:ext>
            </a:extLst>
          </p:cNvPr>
          <p:cNvSpPr txBox="1"/>
          <p:nvPr/>
        </p:nvSpPr>
        <p:spPr>
          <a:xfrm>
            <a:off x="722226" y="382740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80" name="CuadroTexto 4">
            <a:extLst>
              <a:ext uri="{FF2B5EF4-FFF2-40B4-BE49-F238E27FC236}">
                <a16:creationId xmlns:a16="http://schemas.microsoft.com/office/drawing/2014/main" id="{054EE695-4610-6D4B-8683-0A63D027388A}"/>
              </a:ext>
            </a:extLst>
          </p:cNvPr>
          <p:cNvSpPr txBox="1"/>
          <p:nvPr/>
        </p:nvSpPr>
        <p:spPr>
          <a:xfrm>
            <a:off x="2854835" y="2874925"/>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1" name="CuadroTexto 238">
            <a:extLst>
              <a:ext uri="{FF2B5EF4-FFF2-40B4-BE49-F238E27FC236}">
                <a16:creationId xmlns:a16="http://schemas.microsoft.com/office/drawing/2014/main" id="{E528A050-5524-6143-929B-C85BD879640C}"/>
              </a:ext>
            </a:extLst>
          </p:cNvPr>
          <p:cNvSpPr txBox="1"/>
          <p:nvPr/>
        </p:nvSpPr>
        <p:spPr>
          <a:xfrm>
            <a:off x="3031128" y="2624020"/>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82" name="CuadroTexto 4">
            <a:extLst>
              <a:ext uri="{FF2B5EF4-FFF2-40B4-BE49-F238E27FC236}">
                <a16:creationId xmlns:a16="http://schemas.microsoft.com/office/drawing/2014/main" id="{4AEB91A2-7A46-FC47-96EF-56E7E8CB50AD}"/>
              </a:ext>
            </a:extLst>
          </p:cNvPr>
          <p:cNvSpPr txBox="1"/>
          <p:nvPr/>
        </p:nvSpPr>
        <p:spPr>
          <a:xfrm>
            <a:off x="5295847" y="1839571"/>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3" name="CuadroTexto 238">
            <a:extLst>
              <a:ext uri="{FF2B5EF4-FFF2-40B4-BE49-F238E27FC236}">
                <a16:creationId xmlns:a16="http://schemas.microsoft.com/office/drawing/2014/main" id="{343F968E-B8F0-3E4B-9A0D-CC70C5B8A9BE}"/>
              </a:ext>
            </a:extLst>
          </p:cNvPr>
          <p:cNvSpPr txBox="1"/>
          <p:nvPr/>
        </p:nvSpPr>
        <p:spPr>
          <a:xfrm>
            <a:off x="5472140" y="158866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71" name="CuadroTexto 238">
            <a:extLst>
              <a:ext uri="{FF2B5EF4-FFF2-40B4-BE49-F238E27FC236}">
                <a16:creationId xmlns:a16="http://schemas.microsoft.com/office/drawing/2014/main" id="{CBE8C0D8-DCF2-4B98-AB0D-85A4422BAF8B}"/>
              </a:ext>
            </a:extLst>
          </p:cNvPr>
          <p:cNvSpPr txBox="1"/>
          <p:nvPr/>
        </p:nvSpPr>
        <p:spPr>
          <a:xfrm>
            <a:off x="622719" y="343215"/>
            <a:ext cx="4663456"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cars Infographic</a:t>
            </a:r>
          </a:p>
        </p:txBody>
      </p:sp>
    </p:spTree>
    <p:extLst>
      <p:ext uri="{BB962C8B-B14F-4D97-AF65-F5344CB8AC3E}">
        <p14:creationId xmlns:p14="http://schemas.microsoft.com/office/powerpoint/2010/main" val="201963853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14:bounceEnd="8000">
                                          <p:cBhvr additive="base">
                                            <p:cTn id="7" dur="500" fill="hold"/>
                                            <p:tgtEl>
                                              <p:spTgt spid="71"/>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750"/>
                                            <p:tgtEl>
                                              <p:spTgt spid="50"/>
                                            </p:tgtEl>
                                          </p:cBhvr>
                                        </p:animEffect>
                                      </p:childTnLst>
                                    </p:cTn>
                                  </p:par>
                                  <p:par>
                                    <p:cTn id="12" presetID="10" presetClass="entr" presetSubtype="0" fill="hold" nodeType="withEffect">
                                      <p:stCondLst>
                                        <p:cond delay="25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750"/>
                                            <p:tgtEl>
                                              <p:spTgt spid="3"/>
                                            </p:tgtEl>
                                          </p:cBhvr>
                                        </p:animEffect>
                                      </p:childTnLst>
                                    </p:cTn>
                                  </p:par>
                                  <p:par>
                                    <p:cTn id="15" presetID="10" presetClass="entr" presetSubtype="0" fill="hold" nodeType="withEffect">
                                      <p:stCondLst>
                                        <p:cond delay="25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750"/>
                                            <p:tgtEl>
                                              <p:spTgt spid="2"/>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500"/>
                                            <p:tgtEl>
                                              <p:spTgt spid="65"/>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66"/>
                                            </p:tgtEl>
                                            <p:attrNameLst>
                                              <p:attrName>style.visibility</p:attrName>
                                            </p:attrNameLst>
                                          </p:cBhvr>
                                          <p:to>
                                            <p:strVal val="visible"/>
                                          </p:to>
                                        </p:set>
                                        <p:animEffect transition="in" filter="fade">
                                          <p:cBhvr>
                                            <p:cTn id="23" dur="500"/>
                                            <p:tgtEl>
                                              <p:spTgt spid="66"/>
                                            </p:tgtEl>
                                          </p:cBhvr>
                                        </p:animEffect>
                                      </p:childTnLst>
                                    </p:cTn>
                                  </p:par>
                                  <p:par>
                                    <p:cTn id="24" presetID="10" presetClass="entr" presetSubtype="0" fill="hold" nodeType="withEffect">
                                      <p:stCondLst>
                                        <p:cond delay="75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500"/>
                                            <p:tgtEl>
                                              <p:spTgt spid="72"/>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par>
                                    <p:cTn id="30" presetID="10" presetClass="entr" presetSubtype="0" fill="hold" nodeType="withEffect">
                                      <p:stCondLst>
                                        <p:cond delay="75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750"/>
                                      </p:stCondLst>
                                      <p:childTnLst>
                                        <p:set>
                                          <p:cBhvr>
                                            <p:cTn id="40" dur="1" fill="hold">
                                              <p:stCondLst>
                                                <p:cond delay="0"/>
                                              </p:stCondLst>
                                            </p:cTn>
                                            <p:tgtEl>
                                              <p:spTgt spid="70"/>
                                            </p:tgtEl>
                                            <p:attrNameLst>
                                              <p:attrName>style.visibility</p:attrName>
                                            </p:attrNameLst>
                                          </p:cBhvr>
                                          <p:to>
                                            <p:strVal val="visible"/>
                                          </p:to>
                                        </p:set>
                                        <p:animEffect transition="in" filter="fade">
                                          <p:cBhvr>
                                            <p:cTn id="41" dur="500"/>
                                            <p:tgtEl>
                                              <p:spTgt spid="70"/>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77"/>
                                            </p:tgtEl>
                                            <p:attrNameLst>
                                              <p:attrName>style.visibility</p:attrName>
                                            </p:attrNameLst>
                                          </p:cBhvr>
                                          <p:to>
                                            <p:strVal val="visible"/>
                                          </p:to>
                                        </p:set>
                                        <p:animEffect transition="in" filter="fade">
                                          <p:cBhvr>
                                            <p:cTn id="44" dur="500"/>
                                            <p:tgtEl>
                                              <p:spTgt spid="77"/>
                                            </p:tgtEl>
                                          </p:cBhvr>
                                        </p:animEffect>
                                      </p:childTnLst>
                                    </p:cTn>
                                  </p:par>
                                  <p:par>
                                    <p:cTn id="45" presetID="2" presetClass="entr" presetSubtype="1" fill="hold" grpId="0" nodeType="withEffect">
                                      <p:stCondLst>
                                        <p:cond delay="1000"/>
                                      </p:stCondLst>
                                      <p:childTnLst>
                                        <p:set>
                                          <p:cBhvr>
                                            <p:cTn id="46" dur="1" fill="hold">
                                              <p:stCondLst>
                                                <p:cond delay="0"/>
                                              </p:stCondLst>
                                            </p:cTn>
                                            <p:tgtEl>
                                              <p:spTgt spid="83"/>
                                            </p:tgtEl>
                                            <p:attrNameLst>
                                              <p:attrName>style.visibility</p:attrName>
                                            </p:attrNameLst>
                                          </p:cBhvr>
                                          <p:to>
                                            <p:strVal val="visible"/>
                                          </p:to>
                                        </p:set>
                                        <p:anim calcmode="lin" valueType="num">
                                          <p:cBhvr additive="base">
                                            <p:cTn id="47" dur="500" fill="hold"/>
                                            <p:tgtEl>
                                              <p:spTgt spid="83"/>
                                            </p:tgtEl>
                                            <p:attrNameLst>
                                              <p:attrName>ppt_x</p:attrName>
                                            </p:attrNameLst>
                                          </p:cBhvr>
                                          <p:tavLst>
                                            <p:tav tm="0">
                                              <p:val>
                                                <p:strVal val="#ppt_x"/>
                                              </p:val>
                                            </p:tav>
                                            <p:tav tm="100000">
                                              <p:val>
                                                <p:strVal val="#ppt_x"/>
                                              </p:val>
                                            </p:tav>
                                          </p:tavLst>
                                        </p:anim>
                                        <p:anim calcmode="lin" valueType="num">
                                          <p:cBhvr additive="base">
                                            <p:cTn id="48" dur="500" fill="hold"/>
                                            <p:tgtEl>
                                              <p:spTgt spid="83"/>
                                            </p:tgtEl>
                                            <p:attrNameLst>
                                              <p:attrName>ppt_y</p:attrName>
                                            </p:attrNameLst>
                                          </p:cBhvr>
                                          <p:tavLst>
                                            <p:tav tm="0">
                                              <p:val>
                                                <p:strVal val="0-#ppt_h/2"/>
                                              </p:val>
                                            </p:tav>
                                            <p:tav tm="100000">
                                              <p:val>
                                                <p:strVal val="#ppt_y"/>
                                              </p:val>
                                            </p:tav>
                                          </p:tavLst>
                                        </p:anim>
                                      </p:childTnLst>
                                    </p:cTn>
                                  </p:par>
                                  <p:par>
                                    <p:cTn id="49" presetID="2" presetClass="entr" presetSubtype="1" fill="hold" grpId="0" nodeType="withEffect">
                                      <p:stCondLst>
                                        <p:cond delay="1000"/>
                                      </p:stCondLst>
                                      <p:childTnLst>
                                        <p:set>
                                          <p:cBhvr>
                                            <p:cTn id="50" dur="1" fill="hold">
                                              <p:stCondLst>
                                                <p:cond delay="0"/>
                                              </p:stCondLst>
                                            </p:cTn>
                                            <p:tgtEl>
                                              <p:spTgt spid="82"/>
                                            </p:tgtEl>
                                            <p:attrNameLst>
                                              <p:attrName>style.visibility</p:attrName>
                                            </p:attrNameLst>
                                          </p:cBhvr>
                                          <p:to>
                                            <p:strVal val="visible"/>
                                          </p:to>
                                        </p:set>
                                        <p:anim calcmode="lin" valueType="num">
                                          <p:cBhvr additive="base">
                                            <p:cTn id="51" dur="500" fill="hold"/>
                                            <p:tgtEl>
                                              <p:spTgt spid="82"/>
                                            </p:tgtEl>
                                            <p:attrNameLst>
                                              <p:attrName>ppt_x</p:attrName>
                                            </p:attrNameLst>
                                          </p:cBhvr>
                                          <p:tavLst>
                                            <p:tav tm="0">
                                              <p:val>
                                                <p:strVal val="#ppt_x"/>
                                              </p:val>
                                            </p:tav>
                                            <p:tav tm="100000">
                                              <p:val>
                                                <p:strVal val="#ppt_x"/>
                                              </p:val>
                                            </p:tav>
                                          </p:tavLst>
                                        </p:anim>
                                        <p:anim calcmode="lin" valueType="num">
                                          <p:cBhvr additive="base">
                                            <p:cTn id="52" dur="500" fill="hold"/>
                                            <p:tgtEl>
                                              <p:spTgt spid="82"/>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1000"/>
                                      </p:stCondLst>
                                      <p:childTnLst>
                                        <p:set>
                                          <p:cBhvr>
                                            <p:cTn id="54" dur="1" fill="hold">
                                              <p:stCondLst>
                                                <p:cond delay="0"/>
                                              </p:stCondLst>
                                            </p:cTn>
                                            <p:tgtEl>
                                              <p:spTgt spid="63"/>
                                            </p:tgtEl>
                                            <p:attrNameLst>
                                              <p:attrName>style.visibility</p:attrName>
                                            </p:attrNameLst>
                                          </p:cBhvr>
                                          <p:to>
                                            <p:strVal val="visible"/>
                                          </p:to>
                                        </p:set>
                                        <p:anim calcmode="lin" valueType="num">
                                          <p:cBhvr additive="base">
                                            <p:cTn id="55" dur="500" fill="hold"/>
                                            <p:tgtEl>
                                              <p:spTgt spid="63"/>
                                            </p:tgtEl>
                                            <p:attrNameLst>
                                              <p:attrName>ppt_x</p:attrName>
                                            </p:attrNameLst>
                                          </p:cBhvr>
                                          <p:tavLst>
                                            <p:tav tm="0">
                                              <p:val>
                                                <p:strVal val="#ppt_x"/>
                                              </p:val>
                                            </p:tav>
                                            <p:tav tm="100000">
                                              <p:val>
                                                <p:strVal val="#ppt_x"/>
                                              </p:val>
                                            </p:tav>
                                          </p:tavLst>
                                        </p:anim>
                                        <p:anim calcmode="lin" valueType="num">
                                          <p:cBhvr additive="base">
                                            <p:cTn id="56" dur="500" fill="hold"/>
                                            <p:tgtEl>
                                              <p:spTgt spid="63"/>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stCondLst>
                                        <p:cond delay="1000"/>
                                      </p:stCondLst>
                                      <p:childTnLst>
                                        <p:set>
                                          <p:cBhvr>
                                            <p:cTn id="58" dur="1" fill="hold">
                                              <p:stCondLst>
                                                <p:cond delay="0"/>
                                              </p:stCondLst>
                                            </p:cTn>
                                            <p:tgtEl>
                                              <p:spTgt spid="80"/>
                                            </p:tgtEl>
                                            <p:attrNameLst>
                                              <p:attrName>style.visibility</p:attrName>
                                            </p:attrNameLst>
                                          </p:cBhvr>
                                          <p:to>
                                            <p:strVal val="visible"/>
                                          </p:to>
                                        </p:set>
                                        <p:anim calcmode="lin" valueType="num">
                                          <p:cBhvr additive="base">
                                            <p:cTn id="59" dur="500" fill="hold"/>
                                            <p:tgtEl>
                                              <p:spTgt spid="80"/>
                                            </p:tgtEl>
                                            <p:attrNameLst>
                                              <p:attrName>ppt_x</p:attrName>
                                            </p:attrNameLst>
                                          </p:cBhvr>
                                          <p:tavLst>
                                            <p:tav tm="0">
                                              <p:val>
                                                <p:strVal val="#ppt_x"/>
                                              </p:val>
                                            </p:tav>
                                            <p:tav tm="100000">
                                              <p:val>
                                                <p:strVal val="#ppt_x"/>
                                              </p:val>
                                            </p:tav>
                                          </p:tavLst>
                                        </p:anim>
                                        <p:anim calcmode="lin" valueType="num">
                                          <p:cBhvr additive="base">
                                            <p:cTn id="60" dur="500" fill="hold"/>
                                            <p:tgtEl>
                                              <p:spTgt spid="80"/>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1000"/>
                                      </p:stCondLst>
                                      <p:childTnLst>
                                        <p:set>
                                          <p:cBhvr>
                                            <p:cTn id="62" dur="1" fill="hold">
                                              <p:stCondLst>
                                                <p:cond delay="0"/>
                                              </p:stCondLst>
                                            </p:cTn>
                                            <p:tgtEl>
                                              <p:spTgt spid="81"/>
                                            </p:tgtEl>
                                            <p:attrNameLst>
                                              <p:attrName>style.visibility</p:attrName>
                                            </p:attrNameLst>
                                          </p:cBhvr>
                                          <p:to>
                                            <p:strVal val="visible"/>
                                          </p:to>
                                        </p:set>
                                        <p:anim calcmode="lin" valueType="num">
                                          <p:cBhvr additive="base">
                                            <p:cTn id="63" dur="500" fill="hold"/>
                                            <p:tgtEl>
                                              <p:spTgt spid="81"/>
                                            </p:tgtEl>
                                            <p:attrNameLst>
                                              <p:attrName>ppt_x</p:attrName>
                                            </p:attrNameLst>
                                          </p:cBhvr>
                                          <p:tavLst>
                                            <p:tav tm="0">
                                              <p:val>
                                                <p:strVal val="#ppt_x"/>
                                              </p:val>
                                            </p:tav>
                                            <p:tav tm="100000">
                                              <p:val>
                                                <p:strVal val="#ppt_x"/>
                                              </p:val>
                                            </p:tav>
                                          </p:tavLst>
                                        </p:anim>
                                        <p:anim calcmode="lin" valueType="num">
                                          <p:cBhvr additive="base">
                                            <p:cTn id="64" dur="500" fill="hold"/>
                                            <p:tgtEl>
                                              <p:spTgt spid="81"/>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stCondLst>
                                        <p:cond delay="1000"/>
                                      </p:stCondLst>
                                      <p:childTnLst>
                                        <p:set>
                                          <p:cBhvr>
                                            <p:cTn id="66" dur="1" fill="hold">
                                              <p:stCondLst>
                                                <p:cond delay="0"/>
                                              </p:stCondLst>
                                            </p:cTn>
                                            <p:tgtEl>
                                              <p:spTgt spid="62"/>
                                            </p:tgtEl>
                                            <p:attrNameLst>
                                              <p:attrName>style.visibility</p:attrName>
                                            </p:attrNameLst>
                                          </p:cBhvr>
                                          <p:to>
                                            <p:strVal val="visible"/>
                                          </p:to>
                                        </p:set>
                                        <p:anim calcmode="lin" valueType="num">
                                          <p:cBhvr additive="base">
                                            <p:cTn id="67" dur="500" fill="hold"/>
                                            <p:tgtEl>
                                              <p:spTgt spid="62"/>
                                            </p:tgtEl>
                                            <p:attrNameLst>
                                              <p:attrName>ppt_x</p:attrName>
                                            </p:attrNameLst>
                                          </p:cBhvr>
                                          <p:tavLst>
                                            <p:tav tm="0">
                                              <p:val>
                                                <p:strVal val="#ppt_x"/>
                                              </p:val>
                                            </p:tav>
                                            <p:tav tm="100000">
                                              <p:val>
                                                <p:strVal val="#ppt_x"/>
                                              </p:val>
                                            </p:tav>
                                          </p:tavLst>
                                        </p:anim>
                                        <p:anim calcmode="lin" valueType="num">
                                          <p:cBhvr additive="base">
                                            <p:cTn id="68" dur="500" fill="hold"/>
                                            <p:tgtEl>
                                              <p:spTgt spid="62"/>
                                            </p:tgtEl>
                                            <p:attrNameLst>
                                              <p:attrName>ppt_y</p:attrName>
                                            </p:attrNameLst>
                                          </p:cBhvr>
                                          <p:tavLst>
                                            <p:tav tm="0">
                                              <p:val>
                                                <p:strVal val="0-#ppt_h/2"/>
                                              </p:val>
                                            </p:tav>
                                            <p:tav tm="100000">
                                              <p:val>
                                                <p:strVal val="#ppt_y"/>
                                              </p:val>
                                            </p:tav>
                                          </p:tavLst>
                                        </p:anim>
                                      </p:childTnLst>
                                    </p:cTn>
                                  </p:par>
                                  <p:par>
                                    <p:cTn id="69" presetID="2" presetClass="entr" presetSubtype="1" fill="hold" grpId="0" nodeType="withEffect">
                                      <p:stCondLst>
                                        <p:cond delay="1000"/>
                                      </p:stCondLst>
                                      <p:childTnLst>
                                        <p:set>
                                          <p:cBhvr>
                                            <p:cTn id="70" dur="1" fill="hold">
                                              <p:stCondLst>
                                                <p:cond delay="0"/>
                                              </p:stCondLst>
                                            </p:cTn>
                                            <p:tgtEl>
                                              <p:spTgt spid="79"/>
                                            </p:tgtEl>
                                            <p:attrNameLst>
                                              <p:attrName>style.visibility</p:attrName>
                                            </p:attrNameLst>
                                          </p:cBhvr>
                                          <p:to>
                                            <p:strVal val="visible"/>
                                          </p:to>
                                        </p:set>
                                        <p:anim calcmode="lin" valueType="num">
                                          <p:cBhvr additive="base">
                                            <p:cTn id="71" dur="500" fill="hold"/>
                                            <p:tgtEl>
                                              <p:spTgt spid="79"/>
                                            </p:tgtEl>
                                            <p:attrNameLst>
                                              <p:attrName>ppt_x</p:attrName>
                                            </p:attrNameLst>
                                          </p:cBhvr>
                                          <p:tavLst>
                                            <p:tav tm="0">
                                              <p:val>
                                                <p:strVal val="#ppt_x"/>
                                              </p:val>
                                            </p:tav>
                                            <p:tav tm="100000">
                                              <p:val>
                                                <p:strVal val="#ppt_x"/>
                                              </p:val>
                                            </p:tav>
                                          </p:tavLst>
                                        </p:anim>
                                        <p:anim calcmode="lin" valueType="num">
                                          <p:cBhvr additive="base">
                                            <p:cTn id="72" dur="500" fill="hold"/>
                                            <p:tgtEl>
                                              <p:spTgt spid="7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1000"/>
                                      </p:stCondLst>
                                      <p:childTnLst>
                                        <p:set>
                                          <p:cBhvr>
                                            <p:cTn id="74" dur="1" fill="hold">
                                              <p:stCondLst>
                                                <p:cond delay="0"/>
                                              </p:stCondLst>
                                            </p:cTn>
                                            <p:tgtEl>
                                              <p:spTgt spid="78"/>
                                            </p:tgtEl>
                                            <p:attrNameLst>
                                              <p:attrName>style.visibility</p:attrName>
                                            </p:attrNameLst>
                                          </p:cBhvr>
                                          <p:to>
                                            <p:strVal val="visible"/>
                                          </p:to>
                                        </p:set>
                                        <p:anim calcmode="lin" valueType="num">
                                          <p:cBhvr additive="base">
                                            <p:cTn id="75" dur="500" fill="hold"/>
                                            <p:tgtEl>
                                              <p:spTgt spid="78"/>
                                            </p:tgtEl>
                                            <p:attrNameLst>
                                              <p:attrName>ppt_x</p:attrName>
                                            </p:attrNameLst>
                                          </p:cBhvr>
                                          <p:tavLst>
                                            <p:tav tm="0">
                                              <p:val>
                                                <p:strVal val="#ppt_x"/>
                                              </p:val>
                                            </p:tav>
                                            <p:tav tm="100000">
                                              <p:val>
                                                <p:strVal val="#ppt_x"/>
                                              </p:val>
                                            </p:tav>
                                          </p:tavLst>
                                        </p:anim>
                                        <p:anim calcmode="lin" valueType="num">
                                          <p:cBhvr additive="base">
                                            <p:cTn id="76" dur="500" fill="hold"/>
                                            <p:tgtEl>
                                              <p:spTgt spid="78"/>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1000"/>
                                      </p:stCondLst>
                                      <p:childTnLst>
                                        <p:set>
                                          <p:cBhvr>
                                            <p:cTn id="78" dur="1" fill="hold">
                                              <p:stCondLst>
                                                <p:cond delay="0"/>
                                              </p:stCondLst>
                                            </p:cTn>
                                            <p:tgtEl>
                                              <p:spTgt spid="61"/>
                                            </p:tgtEl>
                                            <p:attrNameLst>
                                              <p:attrName>style.visibility</p:attrName>
                                            </p:attrNameLst>
                                          </p:cBhvr>
                                          <p:to>
                                            <p:strVal val="visible"/>
                                          </p:to>
                                        </p:set>
                                        <p:anim calcmode="lin" valueType="num">
                                          <p:cBhvr additive="base">
                                            <p:cTn id="79" dur="500" fill="hold"/>
                                            <p:tgtEl>
                                              <p:spTgt spid="61"/>
                                            </p:tgtEl>
                                            <p:attrNameLst>
                                              <p:attrName>ppt_x</p:attrName>
                                            </p:attrNameLst>
                                          </p:cBhvr>
                                          <p:tavLst>
                                            <p:tav tm="0">
                                              <p:val>
                                                <p:strVal val="#ppt_x"/>
                                              </p:val>
                                            </p:tav>
                                            <p:tav tm="100000">
                                              <p:val>
                                                <p:strVal val="#ppt_x"/>
                                              </p:val>
                                            </p:tav>
                                          </p:tavLst>
                                        </p:anim>
                                        <p:anim calcmode="lin" valueType="num">
                                          <p:cBhvr additive="base">
                                            <p:cTn id="80" dur="500" fill="hold"/>
                                            <p:tgtEl>
                                              <p:spTgt spid="6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66" grpId="0" animBg="1"/>
          <p:bldP spid="75" grpId="0" animBg="1"/>
          <p:bldP spid="76" grpId="0" animBg="1"/>
          <p:bldP spid="77" grpId="0" animBg="1"/>
          <p:bldP spid="78" grpId="0"/>
          <p:bldP spid="79" grpId="0"/>
          <p:bldP spid="80" grpId="0"/>
          <p:bldP spid="81" grpId="0"/>
          <p:bldP spid="82" grpId="0"/>
          <p:bldP spid="83" grpId="0"/>
          <p:bldP spid="7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0-#ppt_w/2"/>
                                              </p:val>
                                            </p:tav>
                                            <p:tav tm="100000">
                                              <p:val>
                                                <p:strVal val="#ppt_x"/>
                                              </p:val>
                                            </p:tav>
                                          </p:tavLst>
                                        </p:anim>
                                        <p:anim calcmode="lin" valueType="num">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750"/>
                                            <p:tgtEl>
                                              <p:spTgt spid="50"/>
                                            </p:tgtEl>
                                          </p:cBhvr>
                                        </p:animEffect>
                                      </p:childTnLst>
                                    </p:cTn>
                                  </p:par>
                                  <p:par>
                                    <p:cTn id="12" presetID="10" presetClass="entr" presetSubtype="0" fill="hold" nodeType="withEffect">
                                      <p:stCondLst>
                                        <p:cond delay="25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750"/>
                                            <p:tgtEl>
                                              <p:spTgt spid="3"/>
                                            </p:tgtEl>
                                          </p:cBhvr>
                                        </p:animEffect>
                                      </p:childTnLst>
                                    </p:cTn>
                                  </p:par>
                                  <p:par>
                                    <p:cTn id="15" presetID="10" presetClass="entr" presetSubtype="0" fill="hold" nodeType="withEffect">
                                      <p:stCondLst>
                                        <p:cond delay="25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750"/>
                                            <p:tgtEl>
                                              <p:spTgt spid="2"/>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500"/>
                                            <p:tgtEl>
                                              <p:spTgt spid="65"/>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66"/>
                                            </p:tgtEl>
                                            <p:attrNameLst>
                                              <p:attrName>style.visibility</p:attrName>
                                            </p:attrNameLst>
                                          </p:cBhvr>
                                          <p:to>
                                            <p:strVal val="visible"/>
                                          </p:to>
                                        </p:set>
                                        <p:animEffect transition="in" filter="fade">
                                          <p:cBhvr>
                                            <p:cTn id="23" dur="500"/>
                                            <p:tgtEl>
                                              <p:spTgt spid="66"/>
                                            </p:tgtEl>
                                          </p:cBhvr>
                                        </p:animEffect>
                                      </p:childTnLst>
                                    </p:cTn>
                                  </p:par>
                                  <p:par>
                                    <p:cTn id="24" presetID="10" presetClass="entr" presetSubtype="0" fill="hold" nodeType="withEffect">
                                      <p:stCondLst>
                                        <p:cond delay="75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500"/>
                                            <p:tgtEl>
                                              <p:spTgt spid="72"/>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par>
                                    <p:cTn id="30" presetID="10" presetClass="entr" presetSubtype="0" fill="hold" nodeType="withEffect">
                                      <p:stCondLst>
                                        <p:cond delay="75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750"/>
                                      </p:stCondLst>
                                      <p:childTnLst>
                                        <p:set>
                                          <p:cBhvr>
                                            <p:cTn id="40" dur="1" fill="hold">
                                              <p:stCondLst>
                                                <p:cond delay="0"/>
                                              </p:stCondLst>
                                            </p:cTn>
                                            <p:tgtEl>
                                              <p:spTgt spid="70"/>
                                            </p:tgtEl>
                                            <p:attrNameLst>
                                              <p:attrName>style.visibility</p:attrName>
                                            </p:attrNameLst>
                                          </p:cBhvr>
                                          <p:to>
                                            <p:strVal val="visible"/>
                                          </p:to>
                                        </p:set>
                                        <p:animEffect transition="in" filter="fade">
                                          <p:cBhvr>
                                            <p:cTn id="41" dur="500"/>
                                            <p:tgtEl>
                                              <p:spTgt spid="70"/>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77"/>
                                            </p:tgtEl>
                                            <p:attrNameLst>
                                              <p:attrName>style.visibility</p:attrName>
                                            </p:attrNameLst>
                                          </p:cBhvr>
                                          <p:to>
                                            <p:strVal val="visible"/>
                                          </p:to>
                                        </p:set>
                                        <p:animEffect transition="in" filter="fade">
                                          <p:cBhvr>
                                            <p:cTn id="44" dur="500"/>
                                            <p:tgtEl>
                                              <p:spTgt spid="77"/>
                                            </p:tgtEl>
                                          </p:cBhvr>
                                        </p:animEffect>
                                      </p:childTnLst>
                                    </p:cTn>
                                  </p:par>
                                  <p:par>
                                    <p:cTn id="45" presetID="2" presetClass="entr" presetSubtype="1" fill="hold" grpId="0" nodeType="withEffect">
                                      <p:stCondLst>
                                        <p:cond delay="1000"/>
                                      </p:stCondLst>
                                      <p:childTnLst>
                                        <p:set>
                                          <p:cBhvr>
                                            <p:cTn id="46" dur="1" fill="hold">
                                              <p:stCondLst>
                                                <p:cond delay="0"/>
                                              </p:stCondLst>
                                            </p:cTn>
                                            <p:tgtEl>
                                              <p:spTgt spid="83"/>
                                            </p:tgtEl>
                                            <p:attrNameLst>
                                              <p:attrName>style.visibility</p:attrName>
                                            </p:attrNameLst>
                                          </p:cBhvr>
                                          <p:to>
                                            <p:strVal val="visible"/>
                                          </p:to>
                                        </p:set>
                                        <p:anim calcmode="lin" valueType="num">
                                          <p:cBhvr additive="base">
                                            <p:cTn id="47" dur="500" fill="hold"/>
                                            <p:tgtEl>
                                              <p:spTgt spid="83"/>
                                            </p:tgtEl>
                                            <p:attrNameLst>
                                              <p:attrName>ppt_x</p:attrName>
                                            </p:attrNameLst>
                                          </p:cBhvr>
                                          <p:tavLst>
                                            <p:tav tm="0">
                                              <p:val>
                                                <p:strVal val="#ppt_x"/>
                                              </p:val>
                                            </p:tav>
                                            <p:tav tm="100000">
                                              <p:val>
                                                <p:strVal val="#ppt_x"/>
                                              </p:val>
                                            </p:tav>
                                          </p:tavLst>
                                        </p:anim>
                                        <p:anim calcmode="lin" valueType="num">
                                          <p:cBhvr additive="base">
                                            <p:cTn id="48" dur="500" fill="hold"/>
                                            <p:tgtEl>
                                              <p:spTgt spid="83"/>
                                            </p:tgtEl>
                                            <p:attrNameLst>
                                              <p:attrName>ppt_y</p:attrName>
                                            </p:attrNameLst>
                                          </p:cBhvr>
                                          <p:tavLst>
                                            <p:tav tm="0">
                                              <p:val>
                                                <p:strVal val="0-#ppt_h/2"/>
                                              </p:val>
                                            </p:tav>
                                            <p:tav tm="100000">
                                              <p:val>
                                                <p:strVal val="#ppt_y"/>
                                              </p:val>
                                            </p:tav>
                                          </p:tavLst>
                                        </p:anim>
                                      </p:childTnLst>
                                    </p:cTn>
                                  </p:par>
                                  <p:par>
                                    <p:cTn id="49" presetID="2" presetClass="entr" presetSubtype="1" fill="hold" grpId="0" nodeType="withEffect">
                                      <p:stCondLst>
                                        <p:cond delay="1000"/>
                                      </p:stCondLst>
                                      <p:childTnLst>
                                        <p:set>
                                          <p:cBhvr>
                                            <p:cTn id="50" dur="1" fill="hold">
                                              <p:stCondLst>
                                                <p:cond delay="0"/>
                                              </p:stCondLst>
                                            </p:cTn>
                                            <p:tgtEl>
                                              <p:spTgt spid="82"/>
                                            </p:tgtEl>
                                            <p:attrNameLst>
                                              <p:attrName>style.visibility</p:attrName>
                                            </p:attrNameLst>
                                          </p:cBhvr>
                                          <p:to>
                                            <p:strVal val="visible"/>
                                          </p:to>
                                        </p:set>
                                        <p:anim calcmode="lin" valueType="num">
                                          <p:cBhvr additive="base">
                                            <p:cTn id="51" dur="500" fill="hold"/>
                                            <p:tgtEl>
                                              <p:spTgt spid="82"/>
                                            </p:tgtEl>
                                            <p:attrNameLst>
                                              <p:attrName>ppt_x</p:attrName>
                                            </p:attrNameLst>
                                          </p:cBhvr>
                                          <p:tavLst>
                                            <p:tav tm="0">
                                              <p:val>
                                                <p:strVal val="#ppt_x"/>
                                              </p:val>
                                            </p:tav>
                                            <p:tav tm="100000">
                                              <p:val>
                                                <p:strVal val="#ppt_x"/>
                                              </p:val>
                                            </p:tav>
                                          </p:tavLst>
                                        </p:anim>
                                        <p:anim calcmode="lin" valueType="num">
                                          <p:cBhvr additive="base">
                                            <p:cTn id="52" dur="500" fill="hold"/>
                                            <p:tgtEl>
                                              <p:spTgt spid="82"/>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1000"/>
                                      </p:stCondLst>
                                      <p:childTnLst>
                                        <p:set>
                                          <p:cBhvr>
                                            <p:cTn id="54" dur="1" fill="hold">
                                              <p:stCondLst>
                                                <p:cond delay="0"/>
                                              </p:stCondLst>
                                            </p:cTn>
                                            <p:tgtEl>
                                              <p:spTgt spid="63"/>
                                            </p:tgtEl>
                                            <p:attrNameLst>
                                              <p:attrName>style.visibility</p:attrName>
                                            </p:attrNameLst>
                                          </p:cBhvr>
                                          <p:to>
                                            <p:strVal val="visible"/>
                                          </p:to>
                                        </p:set>
                                        <p:anim calcmode="lin" valueType="num">
                                          <p:cBhvr additive="base">
                                            <p:cTn id="55" dur="500" fill="hold"/>
                                            <p:tgtEl>
                                              <p:spTgt spid="63"/>
                                            </p:tgtEl>
                                            <p:attrNameLst>
                                              <p:attrName>ppt_x</p:attrName>
                                            </p:attrNameLst>
                                          </p:cBhvr>
                                          <p:tavLst>
                                            <p:tav tm="0">
                                              <p:val>
                                                <p:strVal val="#ppt_x"/>
                                              </p:val>
                                            </p:tav>
                                            <p:tav tm="100000">
                                              <p:val>
                                                <p:strVal val="#ppt_x"/>
                                              </p:val>
                                            </p:tav>
                                          </p:tavLst>
                                        </p:anim>
                                        <p:anim calcmode="lin" valueType="num">
                                          <p:cBhvr additive="base">
                                            <p:cTn id="56" dur="500" fill="hold"/>
                                            <p:tgtEl>
                                              <p:spTgt spid="63"/>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stCondLst>
                                        <p:cond delay="1000"/>
                                      </p:stCondLst>
                                      <p:childTnLst>
                                        <p:set>
                                          <p:cBhvr>
                                            <p:cTn id="58" dur="1" fill="hold">
                                              <p:stCondLst>
                                                <p:cond delay="0"/>
                                              </p:stCondLst>
                                            </p:cTn>
                                            <p:tgtEl>
                                              <p:spTgt spid="80"/>
                                            </p:tgtEl>
                                            <p:attrNameLst>
                                              <p:attrName>style.visibility</p:attrName>
                                            </p:attrNameLst>
                                          </p:cBhvr>
                                          <p:to>
                                            <p:strVal val="visible"/>
                                          </p:to>
                                        </p:set>
                                        <p:anim calcmode="lin" valueType="num">
                                          <p:cBhvr additive="base">
                                            <p:cTn id="59" dur="500" fill="hold"/>
                                            <p:tgtEl>
                                              <p:spTgt spid="80"/>
                                            </p:tgtEl>
                                            <p:attrNameLst>
                                              <p:attrName>ppt_x</p:attrName>
                                            </p:attrNameLst>
                                          </p:cBhvr>
                                          <p:tavLst>
                                            <p:tav tm="0">
                                              <p:val>
                                                <p:strVal val="#ppt_x"/>
                                              </p:val>
                                            </p:tav>
                                            <p:tav tm="100000">
                                              <p:val>
                                                <p:strVal val="#ppt_x"/>
                                              </p:val>
                                            </p:tav>
                                          </p:tavLst>
                                        </p:anim>
                                        <p:anim calcmode="lin" valueType="num">
                                          <p:cBhvr additive="base">
                                            <p:cTn id="60" dur="500" fill="hold"/>
                                            <p:tgtEl>
                                              <p:spTgt spid="80"/>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1000"/>
                                      </p:stCondLst>
                                      <p:childTnLst>
                                        <p:set>
                                          <p:cBhvr>
                                            <p:cTn id="62" dur="1" fill="hold">
                                              <p:stCondLst>
                                                <p:cond delay="0"/>
                                              </p:stCondLst>
                                            </p:cTn>
                                            <p:tgtEl>
                                              <p:spTgt spid="81"/>
                                            </p:tgtEl>
                                            <p:attrNameLst>
                                              <p:attrName>style.visibility</p:attrName>
                                            </p:attrNameLst>
                                          </p:cBhvr>
                                          <p:to>
                                            <p:strVal val="visible"/>
                                          </p:to>
                                        </p:set>
                                        <p:anim calcmode="lin" valueType="num">
                                          <p:cBhvr additive="base">
                                            <p:cTn id="63" dur="500" fill="hold"/>
                                            <p:tgtEl>
                                              <p:spTgt spid="81"/>
                                            </p:tgtEl>
                                            <p:attrNameLst>
                                              <p:attrName>ppt_x</p:attrName>
                                            </p:attrNameLst>
                                          </p:cBhvr>
                                          <p:tavLst>
                                            <p:tav tm="0">
                                              <p:val>
                                                <p:strVal val="#ppt_x"/>
                                              </p:val>
                                            </p:tav>
                                            <p:tav tm="100000">
                                              <p:val>
                                                <p:strVal val="#ppt_x"/>
                                              </p:val>
                                            </p:tav>
                                          </p:tavLst>
                                        </p:anim>
                                        <p:anim calcmode="lin" valueType="num">
                                          <p:cBhvr additive="base">
                                            <p:cTn id="64" dur="500" fill="hold"/>
                                            <p:tgtEl>
                                              <p:spTgt spid="81"/>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stCondLst>
                                        <p:cond delay="1000"/>
                                      </p:stCondLst>
                                      <p:childTnLst>
                                        <p:set>
                                          <p:cBhvr>
                                            <p:cTn id="66" dur="1" fill="hold">
                                              <p:stCondLst>
                                                <p:cond delay="0"/>
                                              </p:stCondLst>
                                            </p:cTn>
                                            <p:tgtEl>
                                              <p:spTgt spid="62"/>
                                            </p:tgtEl>
                                            <p:attrNameLst>
                                              <p:attrName>style.visibility</p:attrName>
                                            </p:attrNameLst>
                                          </p:cBhvr>
                                          <p:to>
                                            <p:strVal val="visible"/>
                                          </p:to>
                                        </p:set>
                                        <p:anim calcmode="lin" valueType="num">
                                          <p:cBhvr additive="base">
                                            <p:cTn id="67" dur="500" fill="hold"/>
                                            <p:tgtEl>
                                              <p:spTgt spid="62"/>
                                            </p:tgtEl>
                                            <p:attrNameLst>
                                              <p:attrName>ppt_x</p:attrName>
                                            </p:attrNameLst>
                                          </p:cBhvr>
                                          <p:tavLst>
                                            <p:tav tm="0">
                                              <p:val>
                                                <p:strVal val="#ppt_x"/>
                                              </p:val>
                                            </p:tav>
                                            <p:tav tm="100000">
                                              <p:val>
                                                <p:strVal val="#ppt_x"/>
                                              </p:val>
                                            </p:tav>
                                          </p:tavLst>
                                        </p:anim>
                                        <p:anim calcmode="lin" valueType="num">
                                          <p:cBhvr additive="base">
                                            <p:cTn id="68" dur="500" fill="hold"/>
                                            <p:tgtEl>
                                              <p:spTgt spid="62"/>
                                            </p:tgtEl>
                                            <p:attrNameLst>
                                              <p:attrName>ppt_y</p:attrName>
                                            </p:attrNameLst>
                                          </p:cBhvr>
                                          <p:tavLst>
                                            <p:tav tm="0">
                                              <p:val>
                                                <p:strVal val="0-#ppt_h/2"/>
                                              </p:val>
                                            </p:tav>
                                            <p:tav tm="100000">
                                              <p:val>
                                                <p:strVal val="#ppt_y"/>
                                              </p:val>
                                            </p:tav>
                                          </p:tavLst>
                                        </p:anim>
                                      </p:childTnLst>
                                    </p:cTn>
                                  </p:par>
                                  <p:par>
                                    <p:cTn id="69" presetID="2" presetClass="entr" presetSubtype="1" fill="hold" grpId="0" nodeType="withEffect">
                                      <p:stCondLst>
                                        <p:cond delay="1000"/>
                                      </p:stCondLst>
                                      <p:childTnLst>
                                        <p:set>
                                          <p:cBhvr>
                                            <p:cTn id="70" dur="1" fill="hold">
                                              <p:stCondLst>
                                                <p:cond delay="0"/>
                                              </p:stCondLst>
                                            </p:cTn>
                                            <p:tgtEl>
                                              <p:spTgt spid="79"/>
                                            </p:tgtEl>
                                            <p:attrNameLst>
                                              <p:attrName>style.visibility</p:attrName>
                                            </p:attrNameLst>
                                          </p:cBhvr>
                                          <p:to>
                                            <p:strVal val="visible"/>
                                          </p:to>
                                        </p:set>
                                        <p:anim calcmode="lin" valueType="num">
                                          <p:cBhvr additive="base">
                                            <p:cTn id="71" dur="500" fill="hold"/>
                                            <p:tgtEl>
                                              <p:spTgt spid="79"/>
                                            </p:tgtEl>
                                            <p:attrNameLst>
                                              <p:attrName>ppt_x</p:attrName>
                                            </p:attrNameLst>
                                          </p:cBhvr>
                                          <p:tavLst>
                                            <p:tav tm="0">
                                              <p:val>
                                                <p:strVal val="#ppt_x"/>
                                              </p:val>
                                            </p:tav>
                                            <p:tav tm="100000">
                                              <p:val>
                                                <p:strVal val="#ppt_x"/>
                                              </p:val>
                                            </p:tav>
                                          </p:tavLst>
                                        </p:anim>
                                        <p:anim calcmode="lin" valueType="num">
                                          <p:cBhvr additive="base">
                                            <p:cTn id="72" dur="500" fill="hold"/>
                                            <p:tgtEl>
                                              <p:spTgt spid="79"/>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1000"/>
                                      </p:stCondLst>
                                      <p:childTnLst>
                                        <p:set>
                                          <p:cBhvr>
                                            <p:cTn id="74" dur="1" fill="hold">
                                              <p:stCondLst>
                                                <p:cond delay="0"/>
                                              </p:stCondLst>
                                            </p:cTn>
                                            <p:tgtEl>
                                              <p:spTgt spid="78"/>
                                            </p:tgtEl>
                                            <p:attrNameLst>
                                              <p:attrName>style.visibility</p:attrName>
                                            </p:attrNameLst>
                                          </p:cBhvr>
                                          <p:to>
                                            <p:strVal val="visible"/>
                                          </p:to>
                                        </p:set>
                                        <p:anim calcmode="lin" valueType="num">
                                          <p:cBhvr additive="base">
                                            <p:cTn id="75" dur="500" fill="hold"/>
                                            <p:tgtEl>
                                              <p:spTgt spid="78"/>
                                            </p:tgtEl>
                                            <p:attrNameLst>
                                              <p:attrName>ppt_x</p:attrName>
                                            </p:attrNameLst>
                                          </p:cBhvr>
                                          <p:tavLst>
                                            <p:tav tm="0">
                                              <p:val>
                                                <p:strVal val="#ppt_x"/>
                                              </p:val>
                                            </p:tav>
                                            <p:tav tm="100000">
                                              <p:val>
                                                <p:strVal val="#ppt_x"/>
                                              </p:val>
                                            </p:tav>
                                          </p:tavLst>
                                        </p:anim>
                                        <p:anim calcmode="lin" valueType="num">
                                          <p:cBhvr additive="base">
                                            <p:cTn id="76" dur="500" fill="hold"/>
                                            <p:tgtEl>
                                              <p:spTgt spid="78"/>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1000"/>
                                      </p:stCondLst>
                                      <p:childTnLst>
                                        <p:set>
                                          <p:cBhvr>
                                            <p:cTn id="78" dur="1" fill="hold">
                                              <p:stCondLst>
                                                <p:cond delay="0"/>
                                              </p:stCondLst>
                                            </p:cTn>
                                            <p:tgtEl>
                                              <p:spTgt spid="61"/>
                                            </p:tgtEl>
                                            <p:attrNameLst>
                                              <p:attrName>style.visibility</p:attrName>
                                            </p:attrNameLst>
                                          </p:cBhvr>
                                          <p:to>
                                            <p:strVal val="visible"/>
                                          </p:to>
                                        </p:set>
                                        <p:anim calcmode="lin" valueType="num">
                                          <p:cBhvr additive="base">
                                            <p:cTn id="79" dur="500" fill="hold"/>
                                            <p:tgtEl>
                                              <p:spTgt spid="61"/>
                                            </p:tgtEl>
                                            <p:attrNameLst>
                                              <p:attrName>ppt_x</p:attrName>
                                            </p:attrNameLst>
                                          </p:cBhvr>
                                          <p:tavLst>
                                            <p:tav tm="0">
                                              <p:val>
                                                <p:strVal val="#ppt_x"/>
                                              </p:val>
                                            </p:tav>
                                            <p:tav tm="100000">
                                              <p:val>
                                                <p:strVal val="#ppt_x"/>
                                              </p:val>
                                            </p:tav>
                                          </p:tavLst>
                                        </p:anim>
                                        <p:anim calcmode="lin" valueType="num">
                                          <p:cBhvr additive="base">
                                            <p:cTn id="80" dur="500" fill="hold"/>
                                            <p:tgtEl>
                                              <p:spTgt spid="6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66" grpId="0" animBg="1"/>
          <p:bldP spid="75" grpId="0" animBg="1"/>
          <p:bldP spid="76" grpId="0" animBg="1"/>
          <p:bldP spid="77" grpId="0" animBg="1"/>
          <p:bldP spid="78" grpId="0"/>
          <p:bldP spid="79" grpId="0"/>
          <p:bldP spid="80" grpId="0"/>
          <p:bldP spid="81" grpId="0"/>
          <p:bldP spid="82" grpId="0"/>
          <p:bldP spid="83" grpId="0"/>
          <p:bldP spid="71"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aphic 2">
            <a:extLst>
              <a:ext uri="{FF2B5EF4-FFF2-40B4-BE49-F238E27FC236}">
                <a16:creationId xmlns:a16="http://schemas.microsoft.com/office/drawing/2014/main" id="{5A84754B-F696-1944-9824-8AAE3713B79B}"/>
              </a:ext>
            </a:extLst>
          </p:cNvPr>
          <p:cNvGrpSpPr/>
          <p:nvPr/>
        </p:nvGrpSpPr>
        <p:grpSpPr>
          <a:xfrm>
            <a:off x="0" y="338855"/>
            <a:ext cx="12206102" cy="6200710"/>
            <a:chOff x="0" y="338855"/>
            <a:chExt cx="12206102" cy="6200710"/>
          </a:xfrm>
          <a:solidFill>
            <a:schemeClr val="accent1"/>
          </a:solidFill>
        </p:grpSpPr>
        <p:sp>
          <p:nvSpPr>
            <p:cNvPr id="22" name="Freeform 21">
              <a:extLst>
                <a:ext uri="{FF2B5EF4-FFF2-40B4-BE49-F238E27FC236}">
                  <a16:creationId xmlns:a16="http://schemas.microsoft.com/office/drawing/2014/main" id="{A1839355-01FB-894D-ADD9-C5A59E4184C7}"/>
                </a:ext>
              </a:extLst>
            </p:cNvPr>
            <p:cNvSpPr/>
            <p:nvPr/>
          </p:nvSpPr>
          <p:spPr>
            <a:xfrm>
              <a:off x="0" y="338855"/>
              <a:ext cx="12206102" cy="6200710"/>
            </a:xfrm>
            <a:custGeom>
              <a:avLst/>
              <a:gdLst>
                <a:gd name="connsiteX0" fmla="*/ 11359942 w 12206102"/>
                <a:gd name="connsiteY0" fmla="*/ 1858164 h 6200710"/>
                <a:gd name="connsiteX1" fmla="*/ 10954148 w 12206102"/>
                <a:gd name="connsiteY1" fmla="*/ 1454881 h 6200710"/>
                <a:gd name="connsiteX2" fmla="*/ 10954148 w 12206102"/>
                <a:gd name="connsiteY2" fmla="*/ 1147338 h 6200710"/>
                <a:gd name="connsiteX3" fmla="*/ 10532432 w 12206102"/>
                <a:gd name="connsiteY3" fmla="*/ 415286 h 6200710"/>
                <a:gd name="connsiteX4" fmla="*/ 9916645 w 12206102"/>
                <a:gd name="connsiteY4" fmla="*/ 10489 h 6200710"/>
                <a:gd name="connsiteX5" fmla="*/ 9508850 w 12206102"/>
                <a:gd name="connsiteY5" fmla="*/ 415286 h 6200710"/>
                <a:gd name="connsiteX6" fmla="*/ 9089864 w 12206102"/>
                <a:gd name="connsiteY6" fmla="*/ 1145983 h 6200710"/>
                <a:gd name="connsiteX7" fmla="*/ 9089864 w 12206102"/>
                <a:gd name="connsiteY7" fmla="*/ 3057175 h 6200710"/>
                <a:gd name="connsiteX8" fmla="*/ 8998879 w 12206102"/>
                <a:gd name="connsiteY8" fmla="*/ 3310977 h 6200710"/>
                <a:gd name="connsiteX9" fmla="*/ 8261081 w 12206102"/>
                <a:gd name="connsiteY9" fmla="*/ 3297532 h 6200710"/>
                <a:gd name="connsiteX10" fmla="*/ 8242338 w 12206102"/>
                <a:gd name="connsiteY10" fmla="*/ 3316396 h 6200710"/>
                <a:gd name="connsiteX11" fmla="*/ 8143164 w 12206102"/>
                <a:gd name="connsiteY11" fmla="*/ 3052659 h 6200710"/>
                <a:gd name="connsiteX12" fmla="*/ 8143164 w 12206102"/>
                <a:gd name="connsiteY12" fmla="*/ 2239770 h 6200710"/>
                <a:gd name="connsiteX13" fmla="*/ 7773310 w 12206102"/>
                <a:gd name="connsiteY13" fmla="*/ 1539782 h 6200710"/>
                <a:gd name="connsiteX14" fmla="*/ 7193462 w 12206102"/>
                <a:gd name="connsiteY14" fmla="*/ 1085653 h 6200710"/>
                <a:gd name="connsiteX15" fmla="*/ 6741084 w 12206102"/>
                <a:gd name="connsiteY15" fmla="*/ 1506364 h 6200710"/>
                <a:gd name="connsiteX16" fmla="*/ 6318004 w 12206102"/>
                <a:gd name="connsiteY16" fmla="*/ 2239770 h 6200710"/>
                <a:gd name="connsiteX17" fmla="*/ 6318004 w 12206102"/>
                <a:gd name="connsiteY17" fmla="*/ 4058834 h 6200710"/>
                <a:gd name="connsiteX18" fmla="*/ 6219285 w 12206102"/>
                <a:gd name="connsiteY18" fmla="*/ 4321668 h 6200710"/>
                <a:gd name="connsiteX19" fmla="*/ 5485035 w 12206102"/>
                <a:gd name="connsiteY19" fmla="*/ 4314443 h 6200710"/>
                <a:gd name="connsiteX20" fmla="*/ 5394050 w 12206102"/>
                <a:gd name="connsiteY20" fmla="*/ 4058834 h 6200710"/>
                <a:gd name="connsiteX21" fmla="*/ 5394050 w 12206102"/>
                <a:gd name="connsiteY21" fmla="*/ 3276203 h 6200710"/>
                <a:gd name="connsiteX22" fmla="*/ 5140657 w 12206102"/>
                <a:gd name="connsiteY22" fmla="*/ 2675117 h 6200710"/>
                <a:gd name="connsiteX23" fmla="*/ 4975974 w 12206102"/>
                <a:gd name="connsiteY23" fmla="*/ 2546861 h 6200710"/>
                <a:gd name="connsiteX24" fmla="*/ 4357467 w 12206102"/>
                <a:gd name="connsiteY24" fmla="*/ 2146139 h 6200710"/>
                <a:gd name="connsiteX25" fmla="*/ 3957851 w 12206102"/>
                <a:gd name="connsiteY25" fmla="*/ 2529249 h 6200710"/>
                <a:gd name="connsiteX26" fmla="*/ 3512479 w 12206102"/>
                <a:gd name="connsiteY26" fmla="*/ 3275300 h 6200710"/>
                <a:gd name="connsiteX27" fmla="*/ 3512479 w 12206102"/>
                <a:gd name="connsiteY27" fmla="*/ 5043333 h 6200710"/>
                <a:gd name="connsiteX28" fmla="*/ 3394198 w 12206102"/>
                <a:gd name="connsiteY28" fmla="*/ 5327844 h 6200710"/>
                <a:gd name="connsiteX29" fmla="*/ 2661314 w 12206102"/>
                <a:gd name="connsiteY29" fmla="*/ 5302102 h 6200710"/>
                <a:gd name="connsiteX30" fmla="*/ 2566234 w 12206102"/>
                <a:gd name="connsiteY30" fmla="*/ 5043333 h 6200710"/>
                <a:gd name="connsiteX31" fmla="*/ 2566234 w 12206102"/>
                <a:gd name="connsiteY31" fmla="*/ 4325733 h 6200710"/>
                <a:gd name="connsiteX32" fmla="*/ 2202294 w 12206102"/>
                <a:gd name="connsiteY32" fmla="*/ 3629810 h 6200710"/>
                <a:gd name="connsiteX33" fmla="*/ 2194105 w 12206102"/>
                <a:gd name="connsiteY33" fmla="*/ 3584649 h 6200710"/>
                <a:gd name="connsiteX34" fmla="*/ 1683224 w 12206102"/>
                <a:gd name="connsiteY34" fmla="*/ 3180011 h 6200710"/>
                <a:gd name="connsiteX35" fmla="*/ 1566763 w 12206102"/>
                <a:gd name="connsiteY35" fmla="*/ 3193108 h 6200710"/>
                <a:gd name="connsiteX36" fmla="*/ 1240582 w 12206102"/>
                <a:gd name="connsiteY36" fmla="*/ 3422523 h 6200710"/>
                <a:gd name="connsiteX37" fmla="*/ 1166429 w 12206102"/>
                <a:gd name="connsiteY37" fmla="*/ 3613100 h 6200710"/>
                <a:gd name="connsiteX38" fmla="*/ 778377 w 12206102"/>
                <a:gd name="connsiteY38" fmla="*/ 4324830 h 6200710"/>
                <a:gd name="connsiteX39" fmla="*/ 778377 w 12206102"/>
                <a:gd name="connsiteY39" fmla="*/ 4780047 h 6200710"/>
                <a:gd name="connsiteX40" fmla="*/ 501783 w 12206102"/>
                <a:gd name="connsiteY40" fmla="*/ 5182879 h 6200710"/>
                <a:gd name="connsiteX41" fmla="*/ 0 w 12206102"/>
                <a:gd name="connsiteY41" fmla="*/ 5182879 h 6200710"/>
                <a:gd name="connsiteX42" fmla="*/ 0 w 12206102"/>
                <a:gd name="connsiteY42" fmla="*/ 5630871 h 6200710"/>
                <a:gd name="connsiteX43" fmla="*/ 500418 w 12206102"/>
                <a:gd name="connsiteY43" fmla="*/ 5630871 h 6200710"/>
                <a:gd name="connsiteX44" fmla="*/ 1228299 w 12206102"/>
                <a:gd name="connsiteY44" fmla="*/ 4780047 h 6200710"/>
                <a:gd name="connsiteX45" fmla="*/ 1228299 w 12206102"/>
                <a:gd name="connsiteY45" fmla="*/ 4325733 h 6200710"/>
                <a:gd name="connsiteX46" fmla="*/ 1319284 w 12206102"/>
                <a:gd name="connsiteY46" fmla="*/ 4072834 h 6200710"/>
                <a:gd name="connsiteX47" fmla="*/ 1683224 w 12206102"/>
                <a:gd name="connsiteY47" fmla="*/ 4217347 h 6200710"/>
                <a:gd name="connsiteX48" fmla="*/ 2033061 w 12206102"/>
                <a:gd name="connsiteY48" fmla="*/ 4081866 h 6200710"/>
                <a:gd name="connsiteX49" fmla="*/ 2114948 w 12206102"/>
                <a:gd name="connsiteY49" fmla="*/ 4323926 h 6200710"/>
                <a:gd name="connsiteX50" fmla="*/ 2114948 w 12206102"/>
                <a:gd name="connsiteY50" fmla="*/ 5042430 h 6200710"/>
                <a:gd name="connsiteX51" fmla="*/ 2497085 w 12206102"/>
                <a:gd name="connsiteY51" fmla="*/ 5750094 h 6200710"/>
                <a:gd name="connsiteX52" fmla="*/ 3083211 w 12206102"/>
                <a:gd name="connsiteY52" fmla="*/ 6196190 h 6200710"/>
                <a:gd name="connsiteX53" fmla="*/ 3527036 w 12206102"/>
                <a:gd name="connsiteY53" fmla="*/ 5783513 h 6200710"/>
                <a:gd name="connsiteX54" fmla="*/ 3963765 w 12206102"/>
                <a:gd name="connsiteY54" fmla="*/ 5042430 h 6200710"/>
                <a:gd name="connsiteX55" fmla="*/ 3963765 w 12206102"/>
                <a:gd name="connsiteY55" fmla="*/ 3276203 h 6200710"/>
                <a:gd name="connsiteX56" fmla="*/ 4077496 w 12206102"/>
                <a:gd name="connsiteY56" fmla="*/ 2997563 h 6200710"/>
                <a:gd name="connsiteX57" fmla="*/ 4812337 w 12206102"/>
                <a:gd name="connsiteY57" fmla="*/ 3038862 h 6200710"/>
                <a:gd name="connsiteX58" fmla="*/ 4840861 w 12206102"/>
                <a:gd name="connsiteY58" fmla="*/ 3011563 h 6200710"/>
                <a:gd name="connsiteX59" fmla="*/ 4942309 w 12206102"/>
                <a:gd name="connsiteY59" fmla="*/ 3276203 h 6200710"/>
                <a:gd name="connsiteX60" fmla="*/ 4942309 w 12206102"/>
                <a:gd name="connsiteY60" fmla="*/ 4058834 h 6200710"/>
                <a:gd name="connsiteX61" fmla="*/ 5334455 w 12206102"/>
                <a:gd name="connsiteY61" fmla="*/ 4773273 h 6200710"/>
                <a:gd name="connsiteX62" fmla="*/ 5937459 w 12206102"/>
                <a:gd name="connsiteY62" fmla="*/ 5196653 h 6200710"/>
                <a:gd name="connsiteX63" fmla="*/ 6362132 w 12206102"/>
                <a:gd name="connsiteY63" fmla="*/ 4783209 h 6200710"/>
                <a:gd name="connsiteX64" fmla="*/ 6771565 w 12206102"/>
                <a:gd name="connsiteY64" fmla="*/ 4060641 h 6200710"/>
                <a:gd name="connsiteX65" fmla="*/ 6771565 w 12206102"/>
                <a:gd name="connsiteY65" fmla="*/ 2241576 h 6200710"/>
                <a:gd name="connsiteX66" fmla="*/ 6883021 w 12206102"/>
                <a:gd name="connsiteY66" fmla="*/ 1964743 h 6200710"/>
                <a:gd name="connsiteX67" fmla="*/ 7604988 w 12206102"/>
                <a:gd name="connsiteY67" fmla="*/ 1989581 h 6200710"/>
                <a:gd name="connsiteX68" fmla="*/ 7695973 w 12206102"/>
                <a:gd name="connsiteY68" fmla="*/ 2241576 h 6200710"/>
                <a:gd name="connsiteX69" fmla="*/ 7695973 w 12206102"/>
                <a:gd name="connsiteY69" fmla="*/ 3054465 h 6200710"/>
                <a:gd name="connsiteX70" fmla="*/ 8117689 w 12206102"/>
                <a:gd name="connsiteY70" fmla="*/ 3787871 h 6200710"/>
                <a:gd name="connsiteX71" fmla="*/ 8743165 w 12206102"/>
                <a:gd name="connsiteY71" fmla="*/ 4177819 h 6200710"/>
                <a:gd name="connsiteX72" fmla="*/ 9137176 w 12206102"/>
                <a:gd name="connsiteY72" fmla="*/ 3782452 h 6200710"/>
                <a:gd name="connsiteX73" fmla="*/ 9289121 w 12206102"/>
                <a:gd name="connsiteY73" fmla="*/ 3658261 h 6200710"/>
                <a:gd name="connsiteX74" fmla="*/ 9540695 w 12206102"/>
                <a:gd name="connsiteY74" fmla="*/ 3057626 h 6200710"/>
                <a:gd name="connsiteX75" fmla="*/ 9540695 w 12206102"/>
                <a:gd name="connsiteY75" fmla="*/ 1147338 h 6200710"/>
                <a:gd name="connsiteX76" fmla="*/ 9645328 w 12206102"/>
                <a:gd name="connsiteY76" fmla="*/ 878633 h 6200710"/>
                <a:gd name="connsiteX77" fmla="*/ 10381806 w 12206102"/>
                <a:gd name="connsiteY77" fmla="*/ 894024 h 6200710"/>
                <a:gd name="connsiteX78" fmla="*/ 10397320 w 12206102"/>
                <a:gd name="connsiteY78" fmla="*/ 878633 h 6200710"/>
                <a:gd name="connsiteX79" fmla="*/ 10502862 w 12206102"/>
                <a:gd name="connsiteY79" fmla="*/ 1149596 h 6200710"/>
                <a:gd name="connsiteX80" fmla="*/ 10502862 w 12206102"/>
                <a:gd name="connsiteY80" fmla="*/ 1457139 h 6200710"/>
                <a:gd name="connsiteX81" fmla="*/ 11359942 w 12206102"/>
                <a:gd name="connsiteY81" fmla="*/ 2308414 h 6200710"/>
                <a:gd name="connsiteX82" fmla="*/ 12206103 w 12206102"/>
                <a:gd name="connsiteY82" fmla="*/ 2308414 h 6200710"/>
                <a:gd name="connsiteX83" fmla="*/ 12206103 w 12206102"/>
                <a:gd name="connsiteY83" fmla="*/ 1858164 h 6200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2206102" h="6200710">
                  <a:moveTo>
                    <a:pt x="11359942" y="1858164"/>
                  </a:moveTo>
                  <a:cubicBezTo>
                    <a:pt x="11135845" y="1857667"/>
                    <a:pt x="10954421" y="1677328"/>
                    <a:pt x="10954148" y="1454881"/>
                  </a:cubicBezTo>
                  <a:lnTo>
                    <a:pt x="10954148" y="1147338"/>
                  </a:lnTo>
                  <a:cubicBezTo>
                    <a:pt x="10953830" y="846465"/>
                    <a:pt x="10793514" y="568119"/>
                    <a:pt x="10532432" y="415286"/>
                  </a:cubicBezTo>
                  <a:cubicBezTo>
                    <a:pt x="10474975" y="134695"/>
                    <a:pt x="10199291" y="-46539"/>
                    <a:pt x="9916645" y="10489"/>
                  </a:cubicBezTo>
                  <a:cubicBezTo>
                    <a:pt x="9711155" y="51940"/>
                    <a:pt x="9550612" y="211335"/>
                    <a:pt x="9508850" y="415286"/>
                  </a:cubicBezTo>
                  <a:cubicBezTo>
                    <a:pt x="9249224" y="568548"/>
                    <a:pt x="9090091" y="846145"/>
                    <a:pt x="9089864" y="1145983"/>
                  </a:cubicBezTo>
                  <a:lnTo>
                    <a:pt x="9089864" y="3057175"/>
                  </a:lnTo>
                  <a:cubicBezTo>
                    <a:pt x="9090364" y="3149736"/>
                    <a:pt x="9058201" y="3239546"/>
                    <a:pt x="8998879" y="3310977"/>
                  </a:cubicBezTo>
                  <a:cubicBezTo>
                    <a:pt x="8798894" y="3105009"/>
                    <a:pt x="8468526" y="3098993"/>
                    <a:pt x="8261081" y="3297532"/>
                  </a:cubicBezTo>
                  <a:cubicBezTo>
                    <a:pt x="8254667" y="3303661"/>
                    <a:pt x="8248434" y="3309951"/>
                    <a:pt x="8242338" y="3316396"/>
                  </a:cubicBezTo>
                  <a:cubicBezTo>
                    <a:pt x="8178694" y="3243019"/>
                    <a:pt x="8143528" y="3149492"/>
                    <a:pt x="8143164" y="3052659"/>
                  </a:cubicBezTo>
                  <a:lnTo>
                    <a:pt x="8143164" y="2239770"/>
                  </a:lnTo>
                  <a:cubicBezTo>
                    <a:pt x="8143164" y="1960303"/>
                    <a:pt x="8004913" y="1698652"/>
                    <a:pt x="7773310" y="1539782"/>
                  </a:cubicBezTo>
                  <a:cubicBezTo>
                    <a:pt x="7739509" y="1255425"/>
                    <a:pt x="7479929" y="1052108"/>
                    <a:pt x="7193462" y="1085653"/>
                  </a:cubicBezTo>
                  <a:cubicBezTo>
                    <a:pt x="6966091" y="1112284"/>
                    <a:pt x="6782664" y="1282846"/>
                    <a:pt x="6741084" y="1506364"/>
                  </a:cubicBezTo>
                  <a:cubicBezTo>
                    <a:pt x="6479138" y="1659169"/>
                    <a:pt x="6318186" y="1938161"/>
                    <a:pt x="6318004" y="2239770"/>
                  </a:cubicBezTo>
                  <a:lnTo>
                    <a:pt x="6318004" y="4058834"/>
                  </a:lnTo>
                  <a:cubicBezTo>
                    <a:pt x="6317958" y="4155374"/>
                    <a:pt x="6282929" y="4248671"/>
                    <a:pt x="6219285" y="4321668"/>
                  </a:cubicBezTo>
                  <a:cubicBezTo>
                    <a:pt x="6018163" y="4119304"/>
                    <a:pt x="5690161" y="4116075"/>
                    <a:pt x="5485035" y="4314443"/>
                  </a:cubicBezTo>
                  <a:cubicBezTo>
                    <a:pt x="5425668" y="4242344"/>
                    <a:pt x="5393504" y="4151951"/>
                    <a:pt x="5394050" y="4058834"/>
                  </a:cubicBezTo>
                  <a:lnTo>
                    <a:pt x="5394050" y="3276203"/>
                  </a:lnTo>
                  <a:cubicBezTo>
                    <a:pt x="5394050" y="3050247"/>
                    <a:pt x="5302747" y="2833734"/>
                    <a:pt x="5140657" y="2675117"/>
                  </a:cubicBezTo>
                  <a:cubicBezTo>
                    <a:pt x="5091116" y="2625991"/>
                    <a:pt x="5035842" y="2582936"/>
                    <a:pt x="4975974" y="2546861"/>
                  </a:cubicBezTo>
                  <a:cubicBezTo>
                    <a:pt x="4916652" y="2266654"/>
                    <a:pt x="4639739" y="2087245"/>
                    <a:pt x="4357467" y="2146139"/>
                  </a:cubicBezTo>
                  <a:cubicBezTo>
                    <a:pt x="4161212" y="2187086"/>
                    <a:pt x="4005909" y="2335971"/>
                    <a:pt x="3957851" y="2529249"/>
                  </a:cubicBezTo>
                  <a:cubicBezTo>
                    <a:pt x="3683567" y="2678820"/>
                    <a:pt x="3512938" y="2964641"/>
                    <a:pt x="3512479" y="3275300"/>
                  </a:cubicBezTo>
                  <a:lnTo>
                    <a:pt x="3512479" y="5043333"/>
                  </a:lnTo>
                  <a:cubicBezTo>
                    <a:pt x="3512593" y="5150002"/>
                    <a:pt x="3470048" y="5252335"/>
                    <a:pt x="3394198" y="5327844"/>
                  </a:cubicBezTo>
                  <a:cubicBezTo>
                    <a:pt x="3198517" y="5120828"/>
                    <a:pt x="2871243" y="5109358"/>
                    <a:pt x="2661314" y="5302102"/>
                  </a:cubicBezTo>
                  <a:cubicBezTo>
                    <a:pt x="2599976" y="5229620"/>
                    <a:pt x="2566312" y="5137989"/>
                    <a:pt x="2566234" y="5043333"/>
                  </a:cubicBezTo>
                  <a:lnTo>
                    <a:pt x="2566234" y="4325733"/>
                  </a:lnTo>
                  <a:cubicBezTo>
                    <a:pt x="2566557" y="4048709"/>
                    <a:pt x="2430712" y="3788951"/>
                    <a:pt x="2202294" y="3629810"/>
                  </a:cubicBezTo>
                  <a:cubicBezTo>
                    <a:pt x="2200019" y="3614455"/>
                    <a:pt x="2197290" y="3598649"/>
                    <a:pt x="2194105" y="3584649"/>
                  </a:cubicBezTo>
                  <a:cubicBezTo>
                    <a:pt x="2141307" y="3347010"/>
                    <a:pt x="1928356" y="3178349"/>
                    <a:pt x="1683224" y="3180011"/>
                  </a:cubicBezTo>
                  <a:cubicBezTo>
                    <a:pt x="1644037" y="3180079"/>
                    <a:pt x="1604972" y="3184468"/>
                    <a:pt x="1566763" y="3193108"/>
                  </a:cubicBezTo>
                  <a:cubicBezTo>
                    <a:pt x="1431564" y="3223334"/>
                    <a:pt x="1314134" y="3305923"/>
                    <a:pt x="1240582" y="3422523"/>
                  </a:cubicBezTo>
                  <a:cubicBezTo>
                    <a:pt x="1203132" y="3480414"/>
                    <a:pt x="1177906" y="3545251"/>
                    <a:pt x="1166429" y="3613100"/>
                  </a:cubicBezTo>
                  <a:cubicBezTo>
                    <a:pt x="924422" y="3770178"/>
                    <a:pt x="778509" y="4037794"/>
                    <a:pt x="778377" y="4324830"/>
                  </a:cubicBezTo>
                  <a:lnTo>
                    <a:pt x="778377" y="4780047"/>
                  </a:lnTo>
                  <a:cubicBezTo>
                    <a:pt x="778377" y="4994559"/>
                    <a:pt x="649179" y="5182879"/>
                    <a:pt x="501783" y="5182879"/>
                  </a:cubicBezTo>
                  <a:lnTo>
                    <a:pt x="0" y="5182879"/>
                  </a:lnTo>
                  <a:lnTo>
                    <a:pt x="0" y="5630871"/>
                  </a:lnTo>
                  <a:lnTo>
                    <a:pt x="500418" y="5630871"/>
                  </a:lnTo>
                  <a:cubicBezTo>
                    <a:pt x="901662" y="5630871"/>
                    <a:pt x="1228299" y="5249265"/>
                    <a:pt x="1228299" y="4780047"/>
                  </a:cubicBezTo>
                  <a:lnTo>
                    <a:pt x="1228299" y="4325733"/>
                  </a:lnTo>
                  <a:cubicBezTo>
                    <a:pt x="1228371" y="4233547"/>
                    <a:pt x="1260512" y="4144210"/>
                    <a:pt x="1319284" y="4072834"/>
                  </a:cubicBezTo>
                  <a:cubicBezTo>
                    <a:pt x="1416883" y="4166415"/>
                    <a:pt x="1547538" y="4218296"/>
                    <a:pt x="1683224" y="4217347"/>
                  </a:cubicBezTo>
                  <a:cubicBezTo>
                    <a:pt x="1812723" y="4216806"/>
                    <a:pt x="1937404" y="4168520"/>
                    <a:pt x="2033061" y="4081866"/>
                  </a:cubicBezTo>
                  <a:cubicBezTo>
                    <a:pt x="2086224" y="4151526"/>
                    <a:pt x="2114985" y="4236532"/>
                    <a:pt x="2114948" y="4323926"/>
                  </a:cubicBezTo>
                  <a:lnTo>
                    <a:pt x="2114948" y="5042430"/>
                  </a:lnTo>
                  <a:cubicBezTo>
                    <a:pt x="2115062" y="5326941"/>
                    <a:pt x="2258482" y="5592530"/>
                    <a:pt x="2497085" y="5750094"/>
                  </a:cubicBezTo>
                  <a:cubicBezTo>
                    <a:pt x="2534844" y="6033973"/>
                    <a:pt x="2797259" y="6233673"/>
                    <a:pt x="3083211" y="6196190"/>
                  </a:cubicBezTo>
                  <a:cubicBezTo>
                    <a:pt x="3304897" y="6167151"/>
                    <a:pt x="3483350" y="6001232"/>
                    <a:pt x="3527036" y="5783513"/>
                  </a:cubicBezTo>
                  <a:cubicBezTo>
                    <a:pt x="3796703" y="5632858"/>
                    <a:pt x="3963624" y="5349611"/>
                    <a:pt x="3963765" y="5042430"/>
                  </a:cubicBezTo>
                  <a:lnTo>
                    <a:pt x="3963765" y="3276203"/>
                  </a:lnTo>
                  <a:cubicBezTo>
                    <a:pt x="3963697" y="3172167"/>
                    <a:pt x="4004499" y="3072209"/>
                    <a:pt x="4077496" y="2997563"/>
                  </a:cubicBezTo>
                  <a:cubicBezTo>
                    <a:pt x="4268924" y="3210404"/>
                    <a:pt x="4597931" y="3228893"/>
                    <a:pt x="4812337" y="3038862"/>
                  </a:cubicBezTo>
                  <a:cubicBezTo>
                    <a:pt x="4822164" y="3030124"/>
                    <a:pt x="4831717" y="3021019"/>
                    <a:pt x="4840861" y="3011563"/>
                  </a:cubicBezTo>
                  <a:cubicBezTo>
                    <a:pt x="4906234" y="3084443"/>
                    <a:pt x="4942309" y="3178625"/>
                    <a:pt x="4942309" y="3276203"/>
                  </a:cubicBezTo>
                  <a:lnTo>
                    <a:pt x="4942309" y="4058834"/>
                  </a:lnTo>
                  <a:cubicBezTo>
                    <a:pt x="4942400" y="4347613"/>
                    <a:pt x="5090069" y="4616611"/>
                    <a:pt x="5334455" y="4773273"/>
                  </a:cubicBezTo>
                  <a:cubicBezTo>
                    <a:pt x="5383178" y="5055481"/>
                    <a:pt x="5653130" y="5245065"/>
                    <a:pt x="5937459" y="5196653"/>
                  </a:cubicBezTo>
                  <a:cubicBezTo>
                    <a:pt x="6151956" y="5160163"/>
                    <a:pt x="6321188" y="4995418"/>
                    <a:pt x="6362132" y="4783209"/>
                  </a:cubicBezTo>
                  <a:cubicBezTo>
                    <a:pt x="6615571" y="4629121"/>
                    <a:pt x="6770518" y="4355674"/>
                    <a:pt x="6771565" y="4060641"/>
                  </a:cubicBezTo>
                  <a:lnTo>
                    <a:pt x="6771565" y="2241576"/>
                  </a:lnTo>
                  <a:cubicBezTo>
                    <a:pt x="6771701" y="2138543"/>
                    <a:pt x="6811553" y="2039474"/>
                    <a:pt x="6883021" y="1964743"/>
                  </a:cubicBezTo>
                  <a:cubicBezTo>
                    <a:pt x="7077865" y="2164244"/>
                    <a:pt x="7396723" y="2175213"/>
                    <a:pt x="7604988" y="1989581"/>
                  </a:cubicBezTo>
                  <a:cubicBezTo>
                    <a:pt x="7663491" y="2060754"/>
                    <a:pt x="7695609" y="2149711"/>
                    <a:pt x="7695973" y="2241576"/>
                  </a:cubicBezTo>
                  <a:lnTo>
                    <a:pt x="7695973" y="3054465"/>
                  </a:lnTo>
                  <a:cubicBezTo>
                    <a:pt x="7696336" y="3355676"/>
                    <a:pt x="7856607" y="3634398"/>
                    <a:pt x="8117689" y="3787871"/>
                  </a:cubicBezTo>
                  <a:cubicBezTo>
                    <a:pt x="8181924" y="4067008"/>
                    <a:pt x="8461976" y="4241594"/>
                    <a:pt x="8743165" y="4177819"/>
                  </a:cubicBezTo>
                  <a:cubicBezTo>
                    <a:pt x="8940603" y="4133033"/>
                    <a:pt x="9094186" y="3978945"/>
                    <a:pt x="9137176" y="3782452"/>
                  </a:cubicBezTo>
                  <a:cubicBezTo>
                    <a:pt x="9192404" y="3746933"/>
                    <a:pt x="9243401" y="3705264"/>
                    <a:pt x="9289121" y="3658261"/>
                  </a:cubicBezTo>
                  <a:cubicBezTo>
                    <a:pt x="9450665" y="3499598"/>
                    <a:pt x="9541286" y="3283212"/>
                    <a:pt x="9540695" y="3057626"/>
                  </a:cubicBezTo>
                  <a:lnTo>
                    <a:pt x="9540695" y="1147338"/>
                  </a:lnTo>
                  <a:cubicBezTo>
                    <a:pt x="9540923" y="1048012"/>
                    <a:pt x="9578181" y="952290"/>
                    <a:pt x="9645328" y="878633"/>
                  </a:cubicBezTo>
                  <a:cubicBezTo>
                    <a:pt x="9844403" y="1084773"/>
                    <a:pt x="10174179" y="1091664"/>
                    <a:pt x="10381806" y="894024"/>
                  </a:cubicBezTo>
                  <a:cubicBezTo>
                    <a:pt x="10387083" y="889002"/>
                    <a:pt x="10392270" y="883872"/>
                    <a:pt x="10397320" y="878633"/>
                  </a:cubicBezTo>
                  <a:cubicBezTo>
                    <a:pt x="10465422" y="952660"/>
                    <a:pt x="10503090" y="1049349"/>
                    <a:pt x="10502862" y="1149596"/>
                  </a:cubicBezTo>
                  <a:lnTo>
                    <a:pt x="10502862" y="1457139"/>
                  </a:lnTo>
                  <a:cubicBezTo>
                    <a:pt x="10503362" y="1926903"/>
                    <a:pt x="10886728" y="2307669"/>
                    <a:pt x="11359942" y="2308414"/>
                  </a:cubicBezTo>
                  <a:lnTo>
                    <a:pt x="12206103" y="2308414"/>
                  </a:lnTo>
                  <a:lnTo>
                    <a:pt x="12206103" y="1858164"/>
                  </a:lnTo>
                  <a:close/>
                </a:path>
              </a:pathLst>
            </a:custGeom>
            <a:solidFill>
              <a:schemeClr val="tx1">
                <a:lumMod val="75000"/>
                <a:lumOff val="25000"/>
              </a:schemeClr>
            </a:solidFill>
            <a:ln w="45493"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8A61B333-3AD3-2D4A-94F4-A3073519A7F2}"/>
                </a:ext>
              </a:extLst>
            </p:cNvPr>
            <p:cNvSpPr/>
            <p:nvPr/>
          </p:nvSpPr>
          <p:spPr>
            <a:xfrm>
              <a:off x="1279531" y="3635832"/>
              <a:ext cx="801297" cy="801598"/>
            </a:xfrm>
            <a:custGeom>
              <a:avLst/>
              <a:gdLst>
                <a:gd name="connsiteX0" fmla="*/ 292691 w 801297"/>
                <a:gd name="connsiteY0" fmla="*/ 785341 h 801598"/>
                <a:gd name="connsiteX1" fmla="*/ 188968 w 801297"/>
                <a:gd name="connsiteY1" fmla="*/ 740180 h 801598"/>
                <a:gd name="connsiteX2" fmla="*/ 203071 w 801297"/>
                <a:gd name="connsiteY2" fmla="*/ 717148 h 801598"/>
                <a:gd name="connsiteX3" fmla="*/ 300880 w 801297"/>
                <a:gd name="connsiteY3" fmla="*/ 762309 h 801598"/>
                <a:gd name="connsiteX4" fmla="*/ 406422 w 801297"/>
                <a:gd name="connsiteY4" fmla="*/ 801599 h 801598"/>
                <a:gd name="connsiteX5" fmla="*/ 406422 w 801297"/>
                <a:gd name="connsiteY5" fmla="*/ 774954 h 801598"/>
                <a:gd name="connsiteX6" fmla="*/ 511510 w 801297"/>
                <a:gd name="connsiteY6" fmla="*/ 757341 h 801598"/>
                <a:gd name="connsiteX7" fmla="*/ 519699 w 801297"/>
                <a:gd name="connsiteY7" fmla="*/ 783083 h 801598"/>
                <a:gd name="connsiteX8" fmla="*/ 406422 w 801297"/>
                <a:gd name="connsiteY8" fmla="*/ 801599 h 801598"/>
                <a:gd name="connsiteX9" fmla="*/ 100258 w 801297"/>
                <a:gd name="connsiteY9" fmla="*/ 666117 h 801598"/>
                <a:gd name="connsiteX10" fmla="*/ 37023 w 801297"/>
                <a:gd name="connsiteY10" fmla="*/ 571732 h 801598"/>
                <a:gd name="connsiteX11" fmla="*/ 61134 w 801297"/>
                <a:gd name="connsiteY11" fmla="*/ 560442 h 801598"/>
                <a:gd name="connsiteX12" fmla="*/ 120274 w 801297"/>
                <a:gd name="connsiteY12" fmla="*/ 648053 h 801598"/>
                <a:gd name="connsiteX13" fmla="*/ 622057 w 801297"/>
                <a:gd name="connsiteY13" fmla="*/ 733406 h 801598"/>
                <a:gd name="connsiteX14" fmla="*/ 607045 w 801297"/>
                <a:gd name="connsiteY14" fmla="*/ 711278 h 801598"/>
                <a:gd name="connsiteX15" fmla="*/ 686656 w 801297"/>
                <a:gd name="connsiteY15" fmla="*/ 639924 h 801598"/>
                <a:gd name="connsiteX16" fmla="*/ 707128 w 801297"/>
                <a:gd name="connsiteY16" fmla="*/ 657537 h 801598"/>
                <a:gd name="connsiteX17" fmla="*/ 622057 w 801297"/>
                <a:gd name="connsiteY17" fmla="*/ 733406 h 801598"/>
                <a:gd name="connsiteX18" fmla="*/ 4268 w 801297"/>
                <a:gd name="connsiteY18" fmla="*/ 462443 h 801598"/>
                <a:gd name="connsiteX19" fmla="*/ 4268 w 801297"/>
                <a:gd name="connsiteY19" fmla="*/ 348639 h 801598"/>
                <a:gd name="connsiteX20" fmla="*/ 31109 w 801297"/>
                <a:gd name="connsiteY20" fmla="*/ 353155 h 801598"/>
                <a:gd name="connsiteX21" fmla="*/ 31109 w 801297"/>
                <a:gd name="connsiteY21" fmla="*/ 458831 h 801598"/>
                <a:gd name="connsiteX22" fmla="*/ 771727 w 801297"/>
                <a:gd name="connsiteY22" fmla="*/ 562700 h 801598"/>
                <a:gd name="connsiteX23" fmla="*/ 747161 w 801297"/>
                <a:gd name="connsiteY23" fmla="*/ 550958 h 801598"/>
                <a:gd name="connsiteX24" fmla="*/ 747161 w 801297"/>
                <a:gd name="connsiteY24" fmla="*/ 550958 h 801598"/>
                <a:gd name="connsiteX25" fmla="*/ 759444 w 801297"/>
                <a:gd name="connsiteY25" fmla="*/ 516636 h 801598"/>
                <a:gd name="connsiteX26" fmla="*/ 773092 w 801297"/>
                <a:gd name="connsiteY26" fmla="*/ 451605 h 801598"/>
                <a:gd name="connsiteX27" fmla="*/ 799933 w 801297"/>
                <a:gd name="connsiteY27" fmla="*/ 454766 h 801598"/>
                <a:gd name="connsiteX28" fmla="*/ 786740 w 801297"/>
                <a:gd name="connsiteY28" fmla="*/ 524765 h 801598"/>
                <a:gd name="connsiteX29" fmla="*/ 771727 w 801297"/>
                <a:gd name="connsiteY29" fmla="*/ 563603 h 801598"/>
                <a:gd name="connsiteX30" fmla="*/ 63409 w 801297"/>
                <a:gd name="connsiteY30" fmla="*/ 251544 h 801598"/>
                <a:gd name="connsiteX31" fmla="*/ 39753 w 801297"/>
                <a:gd name="connsiteY31" fmla="*/ 241609 h 801598"/>
                <a:gd name="connsiteX32" fmla="*/ 47941 w 801297"/>
                <a:gd name="connsiteY32" fmla="*/ 221286 h 801598"/>
                <a:gd name="connsiteX33" fmla="*/ 96618 w 801297"/>
                <a:gd name="connsiteY33" fmla="*/ 142707 h 801598"/>
                <a:gd name="connsiteX34" fmla="*/ 117545 w 801297"/>
                <a:gd name="connsiteY34" fmla="*/ 159868 h 801598"/>
                <a:gd name="connsiteX35" fmla="*/ 72052 w 801297"/>
                <a:gd name="connsiteY35" fmla="*/ 231673 h 801598"/>
                <a:gd name="connsiteX36" fmla="*/ 72052 w 801297"/>
                <a:gd name="connsiteY36" fmla="*/ 231673 h 801598"/>
                <a:gd name="connsiteX37" fmla="*/ 774457 w 801297"/>
                <a:gd name="connsiteY37" fmla="*/ 341865 h 801598"/>
                <a:gd name="connsiteX38" fmla="*/ 741702 w 801297"/>
                <a:gd name="connsiteY38" fmla="*/ 241609 h 801598"/>
                <a:gd name="connsiteX39" fmla="*/ 765813 w 801297"/>
                <a:gd name="connsiteY39" fmla="*/ 229415 h 801598"/>
                <a:gd name="connsiteX40" fmla="*/ 801298 w 801297"/>
                <a:gd name="connsiteY40" fmla="*/ 337801 h 801598"/>
                <a:gd name="connsiteX41" fmla="*/ 195337 w 801297"/>
                <a:gd name="connsiteY41" fmla="*/ 90321 h 801598"/>
                <a:gd name="connsiteX42" fmla="*/ 181234 w 801297"/>
                <a:gd name="connsiteY42" fmla="*/ 67741 h 801598"/>
                <a:gd name="connsiteX43" fmla="*/ 284957 w 801297"/>
                <a:gd name="connsiteY43" fmla="*/ 22580 h 801598"/>
                <a:gd name="connsiteX44" fmla="*/ 293146 w 801297"/>
                <a:gd name="connsiteY44" fmla="*/ 48322 h 801598"/>
                <a:gd name="connsiteX45" fmla="*/ 195337 w 801297"/>
                <a:gd name="connsiteY45" fmla="*/ 90321 h 801598"/>
                <a:gd name="connsiteX46" fmla="*/ 681652 w 801297"/>
                <a:gd name="connsiteY46" fmla="*/ 155352 h 801598"/>
                <a:gd name="connsiteX47" fmla="*/ 600676 w 801297"/>
                <a:gd name="connsiteY47" fmla="*/ 85353 h 801598"/>
                <a:gd name="connsiteX48" fmla="*/ 615688 w 801297"/>
                <a:gd name="connsiteY48" fmla="*/ 63225 h 801598"/>
                <a:gd name="connsiteX49" fmla="*/ 702124 w 801297"/>
                <a:gd name="connsiteY49" fmla="*/ 135481 h 801598"/>
                <a:gd name="connsiteX50" fmla="*/ 398234 w 801297"/>
                <a:gd name="connsiteY50" fmla="*/ 28451 h 801598"/>
                <a:gd name="connsiteX51" fmla="*/ 398234 w 801297"/>
                <a:gd name="connsiteY51" fmla="*/ 0 h 801598"/>
                <a:gd name="connsiteX52" fmla="*/ 427349 w 801297"/>
                <a:gd name="connsiteY52" fmla="*/ 0 h 801598"/>
                <a:gd name="connsiteX53" fmla="*/ 506051 w 801297"/>
                <a:gd name="connsiteY53" fmla="*/ 11742 h 801598"/>
                <a:gd name="connsiteX54" fmla="*/ 511965 w 801297"/>
                <a:gd name="connsiteY54" fmla="*/ 11742 h 801598"/>
                <a:gd name="connsiteX55" fmla="*/ 504686 w 801297"/>
                <a:gd name="connsiteY55" fmla="*/ 37483 h 801598"/>
                <a:gd name="connsiteX56" fmla="*/ 499227 w 801297"/>
                <a:gd name="connsiteY56" fmla="*/ 37483 h 801598"/>
                <a:gd name="connsiteX57" fmla="*/ 425529 w 801297"/>
                <a:gd name="connsiteY57" fmla="*/ 26645 h 8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801297" h="801598">
                  <a:moveTo>
                    <a:pt x="292691" y="785341"/>
                  </a:moveTo>
                  <a:cubicBezTo>
                    <a:pt x="256506" y="774231"/>
                    <a:pt x="221709" y="759080"/>
                    <a:pt x="188968" y="740180"/>
                  </a:cubicBezTo>
                  <a:lnTo>
                    <a:pt x="203071" y="717148"/>
                  </a:lnTo>
                  <a:cubicBezTo>
                    <a:pt x="233755" y="735999"/>
                    <a:pt x="266587" y="751159"/>
                    <a:pt x="300880" y="762309"/>
                  </a:cubicBezTo>
                  <a:close/>
                  <a:moveTo>
                    <a:pt x="406422" y="801599"/>
                  </a:moveTo>
                  <a:lnTo>
                    <a:pt x="406422" y="774954"/>
                  </a:lnTo>
                  <a:cubicBezTo>
                    <a:pt x="442157" y="774498"/>
                    <a:pt x="477604" y="768555"/>
                    <a:pt x="511510" y="757341"/>
                  </a:cubicBezTo>
                  <a:lnTo>
                    <a:pt x="519699" y="783083"/>
                  </a:lnTo>
                  <a:cubicBezTo>
                    <a:pt x="483091" y="794870"/>
                    <a:pt x="444904" y="801111"/>
                    <a:pt x="406422" y="801599"/>
                  </a:cubicBezTo>
                  <a:close/>
                  <a:moveTo>
                    <a:pt x="100258" y="666117"/>
                  </a:moveTo>
                  <a:cubicBezTo>
                    <a:pt x="74368" y="638109"/>
                    <a:pt x="53032" y="606266"/>
                    <a:pt x="37023" y="571732"/>
                  </a:cubicBezTo>
                  <a:lnTo>
                    <a:pt x="61134" y="560442"/>
                  </a:lnTo>
                  <a:cubicBezTo>
                    <a:pt x="76228" y="592469"/>
                    <a:pt x="96172" y="622018"/>
                    <a:pt x="120274" y="648053"/>
                  </a:cubicBezTo>
                  <a:close/>
                  <a:moveTo>
                    <a:pt x="622057" y="733406"/>
                  </a:moveTo>
                  <a:lnTo>
                    <a:pt x="607045" y="711278"/>
                  </a:lnTo>
                  <a:cubicBezTo>
                    <a:pt x="636519" y="690937"/>
                    <a:pt x="663273" y="666962"/>
                    <a:pt x="686656" y="639924"/>
                  </a:cubicBezTo>
                  <a:lnTo>
                    <a:pt x="707128" y="657537"/>
                  </a:lnTo>
                  <a:cubicBezTo>
                    <a:pt x="682262" y="686439"/>
                    <a:pt x="653656" y="711946"/>
                    <a:pt x="622057" y="733406"/>
                  </a:cubicBezTo>
                  <a:close/>
                  <a:moveTo>
                    <a:pt x="4268" y="462443"/>
                  </a:moveTo>
                  <a:cubicBezTo>
                    <a:pt x="-1423" y="424721"/>
                    <a:pt x="-1423" y="386361"/>
                    <a:pt x="4268" y="348639"/>
                  </a:cubicBezTo>
                  <a:lnTo>
                    <a:pt x="31109" y="353155"/>
                  </a:lnTo>
                  <a:cubicBezTo>
                    <a:pt x="25891" y="388191"/>
                    <a:pt x="25891" y="423795"/>
                    <a:pt x="31109" y="458831"/>
                  </a:cubicBezTo>
                  <a:close/>
                  <a:moveTo>
                    <a:pt x="771727" y="562700"/>
                  </a:moveTo>
                  <a:lnTo>
                    <a:pt x="747161" y="550958"/>
                  </a:lnTo>
                  <a:lnTo>
                    <a:pt x="747161" y="550958"/>
                  </a:lnTo>
                  <a:cubicBezTo>
                    <a:pt x="752643" y="540052"/>
                    <a:pt x="756765" y="528527"/>
                    <a:pt x="759444" y="516636"/>
                  </a:cubicBezTo>
                  <a:cubicBezTo>
                    <a:pt x="765449" y="495284"/>
                    <a:pt x="770008" y="473562"/>
                    <a:pt x="773092" y="451605"/>
                  </a:cubicBezTo>
                  <a:lnTo>
                    <a:pt x="799933" y="454766"/>
                  </a:lnTo>
                  <a:cubicBezTo>
                    <a:pt x="797135" y="478367"/>
                    <a:pt x="792731" y="501755"/>
                    <a:pt x="786740" y="524765"/>
                  </a:cubicBezTo>
                  <a:cubicBezTo>
                    <a:pt x="783260" y="538241"/>
                    <a:pt x="778219" y="551274"/>
                    <a:pt x="771727" y="563603"/>
                  </a:cubicBezTo>
                  <a:close/>
                  <a:moveTo>
                    <a:pt x="63409" y="251544"/>
                  </a:moveTo>
                  <a:lnTo>
                    <a:pt x="39753" y="241609"/>
                  </a:lnTo>
                  <a:lnTo>
                    <a:pt x="47941" y="221286"/>
                  </a:lnTo>
                  <a:cubicBezTo>
                    <a:pt x="60502" y="193020"/>
                    <a:pt x="76879" y="166588"/>
                    <a:pt x="96618" y="142707"/>
                  </a:cubicBezTo>
                  <a:lnTo>
                    <a:pt x="117545" y="159868"/>
                  </a:lnTo>
                  <a:cubicBezTo>
                    <a:pt x="99366" y="181784"/>
                    <a:pt x="84076" y="205914"/>
                    <a:pt x="72052" y="231673"/>
                  </a:cubicBezTo>
                  <a:lnTo>
                    <a:pt x="72052" y="231673"/>
                  </a:lnTo>
                  <a:close/>
                  <a:moveTo>
                    <a:pt x="774457" y="341865"/>
                  </a:moveTo>
                  <a:cubicBezTo>
                    <a:pt x="768739" y="306987"/>
                    <a:pt x="757693" y="273180"/>
                    <a:pt x="741702" y="241609"/>
                  </a:cubicBezTo>
                  <a:lnTo>
                    <a:pt x="765813" y="229415"/>
                  </a:lnTo>
                  <a:cubicBezTo>
                    <a:pt x="783123" y="263543"/>
                    <a:pt x="795088" y="300091"/>
                    <a:pt x="801298" y="337801"/>
                  </a:cubicBezTo>
                  <a:close/>
                  <a:moveTo>
                    <a:pt x="195337" y="90321"/>
                  </a:moveTo>
                  <a:lnTo>
                    <a:pt x="181234" y="67741"/>
                  </a:lnTo>
                  <a:cubicBezTo>
                    <a:pt x="213793" y="48480"/>
                    <a:pt x="248631" y="33310"/>
                    <a:pt x="284957" y="22580"/>
                  </a:cubicBezTo>
                  <a:lnTo>
                    <a:pt x="293146" y="48322"/>
                  </a:lnTo>
                  <a:cubicBezTo>
                    <a:pt x="258963" y="58375"/>
                    <a:pt x="226126" y="72478"/>
                    <a:pt x="195337" y="90321"/>
                  </a:cubicBezTo>
                  <a:close/>
                  <a:moveTo>
                    <a:pt x="681652" y="155352"/>
                  </a:moveTo>
                  <a:cubicBezTo>
                    <a:pt x="657873" y="128590"/>
                    <a:pt x="630646" y="105057"/>
                    <a:pt x="600676" y="85353"/>
                  </a:cubicBezTo>
                  <a:lnTo>
                    <a:pt x="615688" y="63225"/>
                  </a:lnTo>
                  <a:cubicBezTo>
                    <a:pt x="647565" y="83448"/>
                    <a:pt x="676625" y="107739"/>
                    <a:pt x="702124" y="135481"/>
                  </a:cubicBezTo>
                  <a:close/>
                  <a:moveTo>
                    <a:pt x="398234" y="28451"/>
                  </a:moveTo>
                  <a:lnTo>
                    <a:pt x="398234" y="0"/>
                  </a:lnTo>
                  <a:cubicBezTo>
                    <a:pt x="408242" y="0"/>
                    <a:pt x="417796" y="0"/>
                    <a:pt x="427349" y="0"/>
                  </a:cubicBezTo>
                  <a:cubicBezTo>
                    <a:pt x="453889" y="1517"/>
                    <a:pt x="480234" y="5446"/>
                    <a:pt x="506051" y="11742"/>
                  </a:cubicBezTo>
                  <a:lnTo>
                    <a:pt x="511965" y="11742"/>
                  </a:lnTo>
                  <a:lnTo>
                    <a:pt x="504686" y="37483"/>
                  </a:lnTo>
                  <a:lnTo>
                    <a:pt x="499227" y="37483"/>
                  </a:lnTo>
                  <a:cubicBezTo>
                    <a:pt x="475089" y="31418"/>
                    <a:pt x="450400" y="27787"/>
                    <a:pt x="425529" y="26645"/>
                  </a:cubicBezTo>
                  <a:close/>
                </a:path>
              </a:pathLst>
            </a:custGeom>
            <a:solidFill>
              <a:srgbClr val="FFFFFF"/>
            </a:solidFill>
            <a:ln w="45493"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2AAD955D-C140-7444-AEEC-E6CFBFFBD1CB}"/>
                </a:ext>
              </a:extLst>
            </p:cNvPr>
            <p:cNvSpPr/>
            <p:nvPr/>
          </p:nvSpPr>
          <p:spPr>
            <a:xfrm>
              <a:off x="2612181" y="5622893"/>
              <a:ext cx="802981" cy="799792"/>
            </a:xfrm>
            <a:custGeom>
              <a:avLst/>
              <a:gdLst>
                <a:gd name="connsiteX0" fmla="*/ 390326 w 802981"/>
                <a:gd name="connsiteY0" fmla="*/ 799792 h 799792"/>
                <a:gd name="connsiteX1" fmla="*/ 278414 w 802981"/>
                <a:gd name="connsiteY1" fmla="*/ 781277 h 799792"/>
                <a:gd name="connsiteX2" fmla="*/ 286148 w 802981"/>
                <a:gd name="connsiteY2" fmla="*/ 755535 h 799792"/>
                <a:gd name="connsiteX3" fmla="*/ 392146 w 802981"/>
                <a:gd name="connsiteY3" fmla="*/ 773147 h 799792"/>
                <a:gd name="connsiteX4" fmla="*/ 504512 w 802981"/>
                <a:gd name="connsiteY4" fmla="*/ 787147 h 799792"/>
                <a:gd name="connsiteX5" fmla="*/ 497233 w 802981"/>
                <a:gd name="connsiteY5" fmla="*/ 760954 h 799792"/>
                <a:gd name="connsiteX6" fmla="*/ 594587 w 802981"/>
                <a:gd name="connsiteY6" fmla="*/ 715794 h 799792"/>
                <a:gd name="connsiteX7" fmla="*/ 609145 w 802981"/>
                <a:gd name="connsiteY7" fmla="*/ 738374 h 799792"/>
                <a:gd name="connsiteX8" fmla="*/ 505877 w 802981"/>
                <a:gd name="connsiteY8" fmla="*/ 787147 h 799792"/>
                <a:gd name="connsiteX9" fmla="*/ 174237 w 802981"/>
                <a:gd name="connsiteY9" fmla="*/ 734309 h 799792"/>
                <a:gd name="connsiteX10" fmla="*/ 88256 w 802981"/>
                <a:gd name="connsiteY10" fmla="*/ 659343 h 799792"/>
                <a:gd name="connsiteX11" fmla="*/ 109182 w 802981"/>
                <a:gd name="connsiteY11" fmla="*/ 641731 h 799792"/>
                <a:gd name="connsiteX12" fmla="*/ 188794 w 802981"/>
                <a:gd name="connsiteY12" fmla="*/ 711729 h 799792"/>
                <a:gd name="connsiteX13" fmla="*/ 695581 w 802981"/>
                <a:gd name="connsiteY13" fmla="*/ 666117 h 799792"/>
                <a:gd name="connsiteX14" fmla="*/ 675109 w 802981"/>
                <a:gd name="connsiteY14" fmla="*/ 648053 h 799792"/>
                <a:gd name="connsiteX15" fmla="*/ 733795 w 802981"/>
                <a:gd name="connsiteY15" fmla="*/ 557732 h 799792"/>
                <a:gd name="connsiteX16" fmla="*/ 758361 w 802981"/>
                <a:gd name="connsiteY16" fmla="*/ 569474 h 799792"/>
                <a:gd name="connsiteX17" fmla="*/ 696946 w 802981"/>
                <a:gd name="connsiteY17" fmla="*/ 666117 h 799792"/>
                <a:gd name="connsiteX18" fmla="*/ 28660 w 802981"/>
                <a:gd name="connsiteY18" fmla="*/ 561797 h 799792"/>
                <a:gd name="connsiteX19" fmla="*/ 0 w 802981"/>
                <a:gd name="connsiteY19" fmla="*/ 451605 h 799792"/>
                <a:gd name="connsiteX20" fmla="*/ 26841 w 802981"/>
                <a:gd name="connsiteY20" fmla="*/ 451605 h 799792"/>
                <a:gd name="connsiteX21" fmla="*/ 53681 w 802981"/>
                <a:gd name="connsiteY21" fmla="*/ 553667 h 799792"/>
                <a:gd name="connsiteX22" fmla="*/ 799759 w 802981"/>
                <a:gd name="connsiteY22" fmla="*/ 464250 h 799792"/>
                <a:gd name="connsiteX23" fmla="*/ 772918 w 802981"/>
                <a:gd name="connsiteY23" fmla="*/ 458831 h 799792"/>
                <a:gd name="connsiteX24" fmla="*/ 772918 w 802981"/>
                <a:gd name="connsiteY24" fmla="*/ 458831 h 799792"/>
                <a:gd name="connsiteX25" fmla="*/ 776103 w 802981"/>
                <a:gd name="connsiteY25" fmla="*/ 422250 h 799792"/>
                <a:gd name="connsiteX26" fmla="*/ 771099 w 802981"/>
                <a:gd name="connsiteY26" fmla="*/ 354510 h 799792"/>
                <a:gd name="connsiteX27" fmla="*/ 797939 w 802981"/>
                <a:gd name="connsiteY27" fmla="*/ 351349 h 799792"/>
                <a:gd name="connsiteX28" fmla="*/ 802943 w 802981"/>
                <a:gd name="connsiteY28" fmla="*/ 422250 h 799792"/>
                <a:gd name="connsiteX29" fmla="*/ 799759 w 802981"/>
                <a:gd name="connsiteY29" fmla="*/ 464250 h 799792"/>
                <a:gd name="connsiteX30" fmla="*/ 34574 w 802981"/>
                <a:gd name="connsiteY30" fmla="*/ 341865 h 799792"/>
                <a:gd name="connsiteX31" fmla="*/ 7279 w 802981"/>
                <a:gd name="connsiteY31" fmla="*/ 339155 h 799792"/>
                <a:gd name="connsiteX32" fmla="*/ 10008 w 802981"/>
                <a:gd name="connsiteY32" fmla="*/ 317026 h 799792"/>
                <a:gd name="connsiteX33" fmla="*/ 36849 w 802981"/>
                <a:gd name="connsiteY33" fmla="*/ 226705 h 799792"/>
                <a:gd name="connsiteX34" fmla="*/ 61415 w 802981"/>
                <a:gd name="connsiteY34" fmla="*/ 237544 h 799792"/>
                <a:gd name="connsiteX35" fmla="*/ 36849 w 802981"/>
                <a:gd name="connsiteY35" fmla="*/ 318382 h 799792"/>
                <a:gd name="connsiteX36" fmla="*/ 36849 w 802981"/>
                <a:gd name="connsiteY36" fmla="*/ 318382 h 799792"/>
                <a:gd name="connsiteX37" fmla="*/ 32755 w 802981"/>
                <a:gd name="connsiteY37" fmla="*/ 341865 h 799792"/>
                <a:gd name="connsiteX38" fmla="*/ 745623 w 802981"/>
                <a:gd name="connsiteY38" fmla="*/ 251544 h 799792"/>
                <a:gd name="connsiteX39" fmla="*/ 687847 w 802981"/>
                <a:gd name="connsiteY39" fmla="*/ 161223 h 799792"/>
                <a:gd name="connsiteX40" fmla="*/ 708319 w 802981"/>
                <a:gd name="connsiteY40" fmla="*/ 143610 h 799792"/>
                <a:gd name="connsiteX41" fmla="*/ 770189 w 802981"/>
                <a:gd name="connsiteY41" fmla="*/ 239351 h 799792"/>
                <a:gd name="connsiteX42" fmla="*/ 117371 w 802981"/>
                <a:gd name="connsiteY42" fmla="*/ 152642 h 799792"/>
                <a:gd name="connsiteX43" fmla="*/ 97354 w 802981"/>
                <a:gd name="connsiteY43" fmla="*/ 134127 h 799792"/>
                <a:gd name="connsiteX44" fmla="*/ 185610 w 802981"/>
                <a:gd name="connsiteY44" fmla="*/ 61870 h 799792"/>
                <a:gd name="connsiteX45" fmla="*/ 200167 w 802981"/>
                <a:gd name="connsiteY45" fmla="*/ 84902 h 799792"/>
                <a:gd name="connsiteX46" fmla="*/ 117371 w 802981"/>
                <a:gd name="connsiteY46" fmla="*/ 152642 h 799792"/>
                <a:gd name="connsiteX47" fmla="*/ 605506 w 802981"/>
                <a:gd name="connsiteY47" fmla="*/ 90321 h 799792"/>
                <a:gd name="connsiteX48" fmla="*/ 509062 w 802981"/>
                <a:gd name="connsiteY48" fmla="*/ 45160 h 799792"/>
                <a:gd name="connsiteX49" fmla="*/ 517705 w 802981"/>
                <a:gd name="connsiteY49" fmla="*/ 19871 h 799792"/>
                <a:gd name="connsiteX50" fmla="*/ 620518 w 802981"/>
                <a:gd name="connsiteY50" fmla="*/ 69547 h 799792"/>
                <a:gd name="connsiteX51" fmla="*/ 299341 w 802981"/>
                <a:gd name="connsiteY51" fmla="*/ 41096 h 799792"/>
                <a:gd name="connsiteX52" fmla="*/ 291607 w 802981"/>
                <a:gd name="connsiteY52" fmla="*/ 15354 h 799792"/>
                <a:gd name="connsiteX53" fmla="*/ 320268 w 802981"/>
                <a:gd name="connsiteY53" fmla="*/ 8581 h 799792"/>
                <a:gd name="connsiteX54" fmla="*/ 398970 w 802981"/>
                <a:gd name="connsiteY54" fmla="*/ 0 h 799792"/>
                <a:gd name="connsiteX55" fmla="*/ 405339 w 802981"/>
                <a:gd name="connsiteY55" fmla="*/ 0 h 799792"/>
                <a:gd name="connsiteX56" fmla="*/ 405339 w 802981"/>
                <a:gd name="connsiteY56" fmla="*/ 26645 h 799792"/>
                <a:gd name="connsiteX57" fmla="*/ 399424 w 802981"/>
                <a:gd name="connsiteY57" fmla="*/ 26645 h 799792"/>
                <a:gd name="connsiteX58" fmla="*/ 325727 w 802981"/>
                <a:gd name="connsiteY58" fmla="*/ 34773 h 7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802981" h="799792">
                  <a:moveTo>
                    <a:pt x="390326" y="799792"/>
                  </a:moveTo>
                  <a:cubicBezTo>
                    <a:pt x="352444" y="797760"/>
                    <a:pt x="314909" y="791573"/>
                    <a:pt x="278414" y="781277"/>
                  </a:cubicBezTo>
                  <a:lnTo>
                    <a:pt x="286148" y="755535"/>
                  </a:lnTo>
                  <a:cubicBezTo>
                    <a:pt x="320709" y="765290"/>
                    <a:pt x="356261" y="771205"/>
                    <a:pt x="392146" y="773147"/>
                  </a:cubicBezTo>
                  <a:close/>
                  <a:moveTo>
                    <a:pt x="504512" y="787147"/>
                  </a:moveTo>
                  <a:lnTo>
                    <a:pt x="497233" y="760954"/>
                  </a:lnTo>
                  <a:cubicBezTo>
                    <a:pt x="531780" y="750839"/>
                    <a:pt x="564599" y="735619"/>
                    <a:pt x="594587" y="715794"/>
                  </a:cubicBezTo>
                  <a:lnTo>
                    <a:pt x="609145" y="738374"/>
                  </a:lnTo>
                  <a:cubicBezTo>
                    <a:pt x="577296" y="759509"/>
                    <a:pt x="542508" y="775948"/>
                    <a:pt x="505877" y="787147"/>
                  </a:cubicBezTo>
                  <a:close/>
                  <a:moveTo>
                    <a:pt x="174237" y="734309"/>
                  </a:moveTo>
                  <a:cubicBezTo>
                    <a:pt x="141814" y="713942"/>
                    <a:pt x="112803" y="688607"/>
                    <a:pt x="88256" y="659343"/>
                  </a:cubicBezTo>
                  <a:lnTo>
                    <a:pt x="109182" y="641731"/>
                  </a:lnTo>
                  <a:cubicBezTo>
                    <a:pt x="131806" y="669097"/>
                    <a:pt x="158678" y="692762"/>
                    <a:pt x="188794" y="711729"/>
                  </a:cubicBezTo>
                  <a:close/>
                  <a:moveTo>
                    <a:pt x="695581" y="666117"/>
                  </a:moveTo>
                  <a:lnTo>
                    <a:pt x="675109" y="648053"/>
                  </a:lnTo>
                  <a:cubicBezTo>
                    <a:pt x="698724" y="620731"/>
                    <a:pt x="718468" y="590338"/>
                    <a:pt x="733795" y="557732"/>
                  </a:cubicBezTo>
                  <a:lnTo>
                    <a:pt x="758361" y="569474"/>
                  </a:lnTo>
                  <a:cubicBezTo>
                    <a:pt x="742192" y="604202"/>
                    <a:pt x="721548" y="636673"/>
                    <a:pt x="696946" y="666117"/>
                  </a:cubicBezTo>
                  <a:close/>
                  <a:moveTo>
                    <a:pt x="28660" y="561797"/>
                  </a:moveTo>
                  <a:cubicBezTo>
                    <a:pt x="13716" y="526662"/>
                    <a:pt x="4058" y="489539"/>
                    <a:pt x="0" y="451605"/>
                  </a:cubicBezTo>
                  <a:lnTo>
                    <a:pt x="26841" y="451605"/>
                  </a:lnTo>
                  <a:cubicBezTo>
                    <a:pt x="30571" y="486785"/>
                    <a:pt x="39620" y="521197"/>
                    <a:pt x="53681" y="553667"/>
                  </a:cubicBezTo>
                  <a:close/>
                  <a:moveTo>
                    <a:pt x="799759" y="464250"/>
                  </a:moveTo>
                  <a:lnTo>
                    <a:pt x="772918" y="458831"/>
                  </a:lnTo>
                  <a:lnTo>
                    <a:pt x="772918" y="458831"/>
                  </a:lnTo>
                  <a:cubicBezTo>
                    <a:pt x="775229" y="446773"/>
                    <a:pt x="776294" y="434534"/>
                    <a:pt x="776103" y="422250"/>
                  </a:cubicBezTo>
                  <a:cubicBezTo>
                    <a:pt x="775862" y="399580"/>
                    <a:pt x="774192" y="376955"/>
                    <a:pt x="771099" y="354510"/>
                  </a:cubicBezTo>
                  <a:lnTo>
                    <a:pt x="797939" y="351349"/>
                  </a:lnTo>
                  <a:cubicBezTo>
                    <a:pt x="801046" y="374877"/>
                    <a:pt x="802721" y="398541"/>
                    <a:pt x="802943" y="422250"/>
                  </a:cubicBezTo>
                  <a:cubicBezTo>
                    <a:pt x="803203" y="436296"/>
                    <a:pt x="802138" y="450385"/>
                    <a:pt x="799759" y="464250"/>
                  </a:cubicBezTo>
                  <a:close/>
                  <a:moveTo>
                    <a:pt x="34574" y="341865"/>
                  </a:moveTo>
                  <a:lnTo>
                    <a:pt x="7279" y="339155"/>
                  </a:lnTo>
                  <a:cubicBezTo>
                    <a:pt x="7279" y="326059"/>
                    <a:pt x="10008" y="317026"/>
                    <a:pt x="10008" y="317026"/>
                  </a:cubicBezTo>
                  <a:cubicBezTo>
                    <a:pt x="14799" y="285866"/>
                    <a:pt x="23829" y="255473"/>
                    <a:pt x="36849" y="226705"/>
                  </a:cubicBezTo>
                  <a:lnTo>
                    <a:pt x="61415" y="237544"/>
                  </a:lnTo>
                  <a:cubicBezTo>
                    <a:pt x="49737" y="263331"/>
                    <a:pt x="41480" y="290472"/>
                    <a:pt x="36849" y="318382"/>
                  </a:cubicBezTo>
                  <a:lnTo>
                    <a:pt x="36849" y="318382"/>
                  </a:lnTo>
                  <a:cubicBezTo>
                    <a:pt x="36849" y="318382"/>
                    <a:pt x="33665" y="329220"/>
                    <a:pt x="32755" y="341865"/>
                  </a:cubicBezTo>
                  <a:close/>
                  <a:moveTo>
                    <a:pt x="745623" y="251544"/>
                  </a:moveTo>
                  <a:cubicBezTo>
                    <a:pt x="730838" y="218848"/>
                    <a:pt x="711376" y="188409"/>
                    <a:pt x="687847" y="161223"/>
                  </a:cubicBezTo>
                  <a:lnTo>
                    <a:pt x="708319" y="143610"/>
                  </a:lnTo>
                  <a:cubicBezTo>
                    <a:pt x="733627" y="172287"/>
                    <a:pt x="754480" y="204577"/>
                    <a:pt x="770189" y="239351"/>
                  </a:cubicBezTo>
                  <a:close/>
                  <a:moveTo>
                    <a:pt x="117371" y="152642"/>
                  </a:moveTo>
                  <a:lnTo>
                    <a:pt x="97354" y="134127"/>
                  </a:lnTo>
                  <a:cubicBezTo>
                    <a:pt x="123594" y="106443"/>
                    <a:pt x="153246" y="82192"/>
                    <a:pt x="185610" y="61870"/>
                  </a:cubicBezTo>
                  <a:lnTo>
                    <a:pt x="200167" y="84902"/>
                  </a:lnTo>
                  <a:cubicBezTo>
                    <a:pt x="169742" y="103824"/>
                    <a:pt x="141909" y="126630"/>
                    <a:pt x="117371" y="152642"/>
                  </a:cubicBezTo>
                  <a:close/>
                  <a:moveTo>
                    <a:pt x="605506" y="90321"/>
                  </a:moveTo>
                  <a:cubicBezTo>
                    <a:pt x="575522" y="71082"/>
                    <a:pt x="543086" y="55909"/>
                    <a:pt x="509062" y="45160"/>
                  </a:cubicBezTo>
                  <a:lnTo>
                    <a:pt x="517705" y="19871"/>
                  </a:lnTo>
                  <a:cubicBezTo>
                    <a:pt x="554054" y="31793"/>
                    <a:pt x="588628" y="48502"/>
                    <a:pt x="620518" y="69547"/>
                  </a:cubicBezTo>
                  <a:close/>
                  <a:moveTo>
                    <a:pt x="299341" y="41096"/>
                  </a:moveTo>
                  <a:lnTo>
                    <a:pt x="291607" y="15354"/>
                  </a:lnTo>
                  <a:cubicBezTo>
                    <a:pt x="301311" y="12645"/>
                    <a:pt x="310864" y="10387"/>
                    <a:pt x="320268" y="8581"/>
                  </a:cubicBezTo>
                  <a:cubicBezTo>
                    <a:pt x="346162" y="3206"/>
                    <a:pt x="372520" y="361"/>
                    <a:pt x="398970" y="0"/>
                  </a:cubicBezTo>
                  <a:lnTo>
                    <a:pt x="405339" y="0"/>
                  </a:lnTo>
                  <a:lnTo>
                    <a:pt x="405339" y="26645"/>
                  </a:lnTo>
                  <a:lnTo>
                    <a:pt x="399424" y="26645"/>
                  </a:lnTo>
                  <a:cubicBezTo>
                    <a:pt x="374659" y="27096"/>
                    <a:pt x="349993" y="29851"/>
                    <a:pt x="325727" y="34773"/>
                  </a:cubicBezTo>
                  <a:close/>
                </a:path>
              </a:pathLst>
            </a:custGeom>
            <a:solidFill>
              <a:srgbClr val="FFFFFF"/>
            </a:solidFill>
            <a:ln w="45493"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ACA687A7-D5E2-274F-BCB8-B35FD39D6BFF}"/>
                </a:ext>
              </a:extLst>
            </p:cNvPr>
            <p:cNvSpPr/>
            <p:nvPr/>
          </p:nvSpPr>
          <p:spPr>
            <a:xfrm>
              <a:off x="4065668" y="2600754"/>
              <a:ext cx="799759" cy="802049"/>
            </a:xfrm>
            <a:custGeom>
              <a:avLst/>
              <a:gdLst>
                <a:gd name="connsiteX0" fmla="*/ 389416 w 799759"/>
                <a:gd name="connsiteY0" fmla="*/ 802050 h 802049"/>
                <a:gd name="connsiteX1" fmla="*/ 277504 w 799759"/>
                <a:gd name="connsiteY1" fmla="*/ 783083 h 802049"/>
                <a:gd name="connsiteX2" fmla="*/ 285238 w 799759"/>
                <a:gd name="connsiteY2" fmla="*/ 757341 h 802049"/>
                <a:gd name="connsiteX3" fmla="*/ 391236 w 799759"/>
                <a:gd name="connsiteY3" fmla="*/ 774954 h 802049"/>
                <a:gd name="connsiteX4" fmla="*/ 503602 w 799759"/>
                <a:gd name="connsiteY4" fmla="*/ 788954 h 802049"/>
                <a:gd name="connsiteX5" fmla="*/ 496323 w 799759"/>
                <a:gd name="connsiteY5" fmla="*/ 763212 h 802049"/>
                <a:gd name="connsiteX6" fmla="*/ 593677 w 799759"/>
                <a:gd name="connsiteY6" fmla="*/ 718052 h 802049"/>
                <a:gd name="connsiteX7" fmla="*/ 608235 w 799759"/>
                <a:gd name="connsiteY7" fmla="*/ 740632 h 802049"/>
                <a:gd name="connsiteX8" fmla="*/ 503602 w 799759"/>
                <a:gd name="connsiteY8" fmla="*/ 788954 h 802049"/>
                <a:gd name="connsiteX9" fmla="*/ 173326 w 799759"/>
                <a:gd name="connsiteY9" fmla="*/ 736567 h 802049"/>
                <a:gd name="connsiteX10" fmla="*/ 87346 w 799759"/>
                <a:gd name="connsiteY10" fmla="*/ 661149 h 802049"/>
                <a:gd name="connsiteX11" fmla="*/ 108272 w 799759"/>
                <a:gd name="connsiteY11" fmla="*/ 643988 h 802049"/>
                <a:gd name="connsiteX12" fmla="*/ 187884 w 799759"/>
                <a:gd name="connsiteY12" fmla="*/ 713987 h 802049"/>
                <a:gd name="connsiteX13" fmla="*/ 694671 w 799759"/>
                <a:gd name="connsiteY13" fmla="*/ 667924 h 802049"/>
                <a:gd name="connsiteX14" fmla="*/ 674199 w 799759"/>
                <a:gd name="connsiteY14" fmla="*/ 650311 h 802049"/>
                <a:gd name="connsiteX15" fmla="*/ 732885 w 799759"/>
                <a:gd name="connsiteY15" fmla="*/ 559990 h 802049"/>
                <a:gd name="connsiteX16" fmla="*/ 757450 w 799759"/>
                <a:gd name="connsiteY16" fmla="*/ 571732 h 802049"/>
                <a:gd name="connsiteX17" fmla="*/ 694671 w 799759"/>
                <a:gd name="connsiteY17" fmla="*/ 667924 h 802049"/>
                <a:gd name="connsiteX18" fmla="*/ 28660 w 799759"/>
                <a:gd name="connsiteY18" fmla="*/ 564054 h 802049"/>
                <a:gd name="connsiteX19" fmla="*/ 0 w 799759"/>
                <a:gd name="connsiteY19" fmla="*/ 453863 h 802049"/>
                <a:gd name="connsiteX20" fmla="*/ 26840 w 799759"/>
                <a:gd name="connsiteY20" fmla="*/ 451153 h 802049"/>
                <a:gd name="connsiteX21" fmla="*/ 53681 w 799759"/>
                <a:gd name="connsiteY21" fmla="*/ 553216 h 802049"/>
                <a:gd name="connsiteX22" fmla="*/ 796119 w 799759"/>
                <a:gd name="connsiteY22" fmla="*/ 466056 h 802049"/>
                <a:gd name="connsiteX23" fmla="*/ 769734 w 799759"/>
                <a:gd name="connsiteY23" fmla="*/ 460637 h 802049"/>
                <a:gd name="connsiteX24" fmla="*/ 769734 w 799759"/>
                <a:gd name="connsiteY24" fmla="*/ 460637 h 802049"/>
                <a:gd name="connsiteX25" fmla="*/ 772918 w 799759"/>
                <a:gd name="connsiteY25" fmla="*/ 424057 h 802049"/>
                <a:gd name="connsiteX26" fmla="*/ 767914 w 799759"/>
                <a:gd name="connsiteY26" fmla="*/ 356768 h 802049"/>
                <a:gd name="connsiteX27" fmla="*/ 794754 w 799759"/>
                <a:gd name="connsiteY27" fmla="*/ 353155 h 802049"/>
                <a:gd name="connsiteX28" fmla="*/ 799759 w 799759"/>
                <a:gd name="connsiteY28" fmla="*/ 424057 h 802049"/>
                <a:gd name="connsiteX29" fmla="*/ 795209 w 799759"/>
                <a:gd name="connsiteY29" fmla="*/ 466056 h 802049"/>
                <a:gd name="connsiteX30" fmla="*/ 28660 w 799759"/>
                <a:gd name="connsiteY30" fmla="*/ 344123 h 802049"/>
                <a:gd name="connsiteX31" fmla="*/ 1365 w 799759"/>
                <a:gd name="connsiteY31" fmla="*/ 340962 h 802049"/>
                <a:gd name="connsiteX32" fmla="*/ 4094 w 799759"/>
                <a:gd name="connsiteY32" fmla="*/ 319285 h 802049"/>
                <a:gd name="connsiteX33" fmla="*/ 30935 w 799759"/>
                <a:gd name="connsiteY33" fmla="*/ 228964 h 802049"/>
                <a:gd name="connsiteX34" fmla="*/ 55501 w 799759"/>
                <a:gd name="connsiteY34" fmla="*/ 240254 h 802049"/>
                <a:gd name="connsiteX35" fmla="*/ 30935 w 799759"/>
                <a:gd name="connsiteY35" fmla="*/ 321091 h 802049"/>
                <a:gd name="connsiteX36" fmla="*/ 30935 w 799759"/>
                <a:gd name="connsiteY36" fmla="*/ 321091 h 802049"/>
                <a:gd name="connsiteX37" fmla="*/ 28660 w 799759"/>
                <a:gd name="connsiteY37" fmla="*/ 344123 h 802049"/>
                <a:gd name="connsiteX38" fmla="*/ 739254 w 799759"/>
                <a:gd name="connsiteY38" fmla="*/ 253802 h 802049"/>
                <a:gd name="connsiteX39" fmla="*/ 681933 w 799759"/>
                <a:gd name="connsiteY39" fmla="*/ 163481 h 802049"/>
                <a:gd name="connsiteX40" fmla="*/ 702405 w 799759"/>
                <a:gd name="connsiteY40" fmla="*/ 145868 h 802049"/>
                <a:gd name="connsiteX41" fmla="*/ 764274 w 799759"/>
                <a:gd name="connsiteY41" fmla="*/ 241609 h 802049"/>
                <a:gd name="connsiteX42" fmla="*/ 116461 w 799759"/>
                <a:gd name="connsiteY42" fmla="*/ 154449 h 802049"/>
                <a:gd name="connsiteX43" fmla="*/ 96444 w 799759"/>
                <a:gd name="connsiteY43" fmla="*/ 136385 h 802049"/>
                <a:gd name="connsiteX44" fmla="*/ 184700 w 799759"/>
                <a:gd name="connsiteY44" fmla="*/ 64128 h 802049"/>
                <a:gd name="connsiteX45" fmla="*/ 199257 w 799759"/>
                <a:gd name="connsiteY45" fmla="*/ 86708 h 802049"/>
                <a:gd name="connsiteX46" fmla="*/ 116461 w 799759"/>
                <a:gd name="connsiteY46" fmla="*/ 154449 h 802049"/>
                <a:gd name="connsiteX47" fmla="*/ 603231 w 799759"/>
                <a:gd name="connsiteY47" fmla="*/ 93482 h 802049"/>
                <a:gd name="connsiteX48" fmla="*/ 506787 w 799759"/>
                <a:gd name="connsiteY48" fmla="*/ 48322 h 802049"/>
                <a:gd name="connsiteX49" fmla="*/ 515430 w 799759"/>
                <a:gd name="connsiteY49" fmla="*/ 22580 h 802049"/>
                <a:gd name="connsiteX50" fmla="*/ 620063 w 799759"/>
                <a:gd name="connsiteY50" fmla="*/ 71353 h 802049"/>
                <a:gd name="connsiteX51" fmla="*/ 296611 w 799759"/>
                <a:gd name="connsiteY51" fmla="*/ 41548 h 802049"/>
                <a:gd name="connsiteX52" fmla="*/ 288878 w 799759"/>
                <a:gd name="connsiteY52" fmla="*/ 15354 h 802049"/>
                <a:gd name="connsiteX53" fmla="*/ 317538 w 799759"/>
                <a:gd name="connsiteY53" fmla="*/ 9032 h 802049"/>
                <a:gd name="connsiteX54" fmla="*/ 396240 w 799759"/>
                <a:gd name="connsiteY54" fmla="*/ 0 h 802049"/>
                <a:gd name="connsiteX55" fmla="*/ 402609 w 799759"/>
                <a:gd name="connsiteY55" fmla="*/ 0 h 802049"/>
                <a:gd name="connsiteX56" fmla="*/ 402609 w 799759"/>
                <a:gd name="connsiteY56" fmla="*/ 27096 h 802049"/>
                <a:gd name="connsiteX57" fmla="*/ 396695 w 799759"/>
                <a:gd name="connsiteY57" fmla="*/ 27096 h 802049"/>
                <a:gd name="connsiteX58" fmla="*/ 322997 w 799759"/>
                <a:gd name="connsiteY58" fmla="*/ 35677 h 802049"/>
                <a:gd name="connsiteX59" fmla="*/ 296611 w 799759"/>
                <a:gd name="connsiteY59" fmla="*/ 41548 h 802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99759" h="802049">
                  <a:moveTo>
                    <a:pt x="389416" y="802050"/>
                  </a:moveTo>
                  <a:cubicBezTo>
                    <a:pt x="351493" y="800113"/>
                    <a:pt x="313930" y="793745"/>
                    <a:pt x="277504" y="783083"/>
                  </a:cubicBezTo>
                  <a:lnTo>
                    <a:pt x="285238" y="757341"/>
                  </a:lnTo>
                  <a:cubicBezTo>
                    <a:pt x="319699" y="767547"/>
                    <a:pt x="355306" y="773464"/>
                    <a:pt x="391236" y="774954"/>
                  </a:cubicBezTo>
                  <a:close/>
                  <a:moveTo>
                    <a:pt x="503602" y="788954"/>
                  </a:moveTo>
                  <a:lnTo>
                    <a:pt x="496323" y="763212"/>
                  </a:lnTo>
                  <a:cubicBezTo>
                    <a:pt x="530807" y="752889"/>
                    <a:pt x="563607" y="737678"/>
                    <a:pt x="593677" y="718052"/>
                  </a:cubicBezTo>
                  <a:lnTo>
                    <a:pt x="608235" y="740632"/>
                  </a:lnTo>
                  <a:cubicBezTo>
                    <a:pt x="575844" y="761564"/>
                    <a:pt x="540588" y="777831"/>
                    <a:pt x="503602" y="788954"/>
                  </a:cubicBezTo>
                  <a:close/>
                  <a:moveTo>
                    <a:pt x="173326" y="736567"/>
                  </a:moveTo>
                  <a:cubicBezTo>
                    <a:pt x="140990" y="715888"/>
                    <a:pt x="111998" y="690459"/>
                    <a:pt x="87346" y="661149"/>
                  </a:cubicBezTo>
                  <a:lnTo>
                    <a:pt x="108272" y="643988"/>
                  </a:lnTo>
                  <a:cubicBezTo>
                    <a:pt x="130896" y="671374"/>
                    <a:pt x="157768" y="695002"/>
                    <a:pt x="187884" y="713987"/>
                  </a:cubicBezTo>
                  <a:close/>
                  <a:moveTo>
                    <a:pt x="694671" y="667924"/>
                  </a:moveTo>
                  <a:lnTo>
                    <a:pt x="674199" y="650311"/>
                  </a:lnTo>
                  <a:cubicBezTo>
                    <a:pt x="697901" y="623048"/>
                    <a:pt x="717645" y="592650"/>
                    <a:pt x="732885" y="559990"/>
                  </a:cubicBezTo>
                  <a:lnTo>
                    <a:pt x="757450" y="571732"/>
                  </a:lnTo>
                  <a:cubicBezTo>
                    <a:pt x="740937" y="606428"/>
                    <a:pt x="719828" y="638777"/>
                    <a:pt x="694671" y="667924"/>
                  </a:cubicBezTo>
                  <a:close/>
                  <a:moveTo>
                    <a:pt x="28660" y="564054"/>
                  </a:moveTo>
                  <a:cubicBezTo>
                    <a:pt x="13770" y="528901"/>
                    <a:pt x="4117" y="491780"/>
                    <a:pt x="0" y="453863"/>
                  </a:cubicBezTo>
                  <a:lnTo>
                    <a:pt x="26840" y="451153"/>
                  </a:lnTo>
                  <a:cubicBezTo>
                    <a:pt x="30512" y="486329"/>
                    <a:pt x="39565" y="520745"/>
                    <a:pt x="53681" y="553216"/>
                  </a:cubicBezTo>
                  <a:close/>
                  <a:moveTo>
                    <a:pt x="796119" y="466056"/>
                  </a:moveTo>
                  <a:lnTo>
                    <a:pt x="769734" y="460637"/>
                  </a:lnTo>
                  <a:lnTo>
                    <a:pt x="769734" y="460637"/>
                  </a:lnTo>
                  <a:cubicBezTo>
                    <a:pt x="772099" y="448588"/>
                    <a:pt x="773145" y="436327"/>
                    <a:pt x="772918" y="424057"/>
                  </a:cubicBezTo>
                  <a:cubicBezTo>
                    <a:pt x="772691" y="401544"/>
                    <a:pt x="771007" y="379072"/>
                    <a:pt x="767914" y="356768"/>
                  </a:cubicBezTo>
                  <a:lnTo>
                    <a:pt x="794754" y="353155"/>
                  </a:lnTo>
                  <a:cubicBezTo>
                    <a:pt x="797848" y="376670"/>
                    <a:pt x="799486" y="400348"/>
                    <a:pt x="799759" y="424057"/>
                  </a:cubicBezTo>
                  <a:cubicBezTo>
                    <a:pt x="799804" y="438183"/>
                    <a:pt x="798303" y="452269"/>
                    <a:pt x="795209" y="466056"/>
                  </a:cubicBezTo>
                  <a:close/>
                  <a:moveTo>
                    <a:pt x="28660" y="344123"/>
                  </a:moveTo>
                  <a:lnTo>
                    <a:pt x="1365" y="340962"/>
                  </a:lnTo>
                  <a:cubicBezTo>
                    <a:pt x="1365" y="327865"/>
                    <a:pt x="4094" y="319285"/>
                    <a:pt x="4094" y="319285"/>
                  </a:cubicBezTo>
                  <a:cubicBezTo>
                    <a:pt x="8857" y="288106"/>
                    <a:pt x="17887" y="257717"/>
                    <a:pt x="30935" y="228964"/>
                  </a:cubicBezTo>
                  <a:lnTo>
                    <a:pt x="55501" y="240254"/>
                  </a:lnTo>
                  <a:cubicBezTo>
                    <a:pt x="43709" y="265986"/>
                    <a:pt x="35443" y="293177"/>
                    <a:pt x="30935" y="321091"/>
                  </a:cubicBezTo>
                  <a:lnTo>
                    <a:pt x="30935" y="321091"/>
                  </a:lnTo>
                  <a:cubicBezTo>
                    <a:pt x="30935" y="321091"/>
                    <a:pt x="31390" y="331478"/>
                    <a:pt x="28660" y="344123"/>
                  </a:cubicBezTo>
                  <a:close/>
                  <a:moveTo>
                    <a:pt x="739254" y="253802"/>
                  </a:moveTo>
                  <a:cubicBezTo>
                    <a:pt x="725014" y="220902"/>
                    <a:pt x="705680" y="190424"/>
                    <a:pt x="681933" y="163481"/>
                  </a:cubicBezTo>
                  <a:lnTo>
                    <a:pt x="702405" y="145868"/>
                  </a:lnTo>
                  <a:cubicBezTo>
                    <a:pt x="727789" y="174477"/>
                    <a:pt x="748671" y="206758"/>
                    <a:pt x="764274" y="241609"/>
                  </a:cubicBezTo>
                  <a:close/>
                  <a:moveTo>
                    <a:pt x="116461" y="154449"/>
                  </a:moveTo>
                  <a:lnTo>
                    <a:pt x="96444" y="136385"/>
                  </a:lnTo>
                  <a:cubicBezTo>
                    <a:pt x="122684" y="108710"/>
                    <a:pt x="152336" y="84432"/>
                    <a:pt x="184700" y="64128"/>
                  </a:cubicBezTo>
                  <a:lnTo>
                    <a:pt x="199257" y="86708"/>
                  </a:lnTo>
                  <a:cubicBezTo>
                    <a:pt x="168832" y="105648"/>
                    <a:pt x="140999" y="128418"/>
                    <a:pt x="116461" y="154449"/>
                  </a:cubicBezTo>
                  <a:close/>
                  <a:moveTo>
                    <a:pt x="603231" y="93482"/>
                  </a:moveTo>
                  <a:cubicBezTo>
                    <a:pt x="573251" y="74244"/>
                    <a:pt x="540815" y="59061"/>
                    <a:pt x="506787" y="48322"/>
                  </a:cubicBezTo>
                  <a:lnTo>
                    <a:pt x="515430" y="22580"/>
                  </a:lnTo>
                  <a:cubicBezTo>
                    <a:pt x="552416" y="33911"/>
                    <a:pt x="587627" y="50327"/>
                    <a:pt x="620063" y="71353"/>
                  </a:cubicBezTo>
                  <a:close/>
                  <a:moveTo>
                    <a:pt x="296611" y="41548"/>
                  </a:moveTo>
                  <a:lnTo>
                    <a:pt x="288878" y="15354"/>
                  </a:lnTo>
                  <a:cubicBezTo>
                    <a:pt x="298276" y="12604"/>
                    <a:pt x="307852" y="10491"/>
                    <a:pt x="317538" y="9032"/>
                  </a:cubicBezTo>
                  <a:cubicBezTo>
                    <a:pt x="343414" y="3504"/>
                    <a:pt x="369772" y="479"/>
                    <a:pt x="396240" y="0"/>
                  </a:cubicBezTo>
                  <a:lnTo>
                    <a:pt x="402609" y="0"/>
                  </a:lnTo>
                  <a:lnTo>
                    <a:pt x="402609" y="27096"/>
                  </a:lnTo>
                  <a:lnTo>
                    <a:pt x="396695" y="27096"/>
                  </a:lnTo>
                  <a:cubicBezTo>
                    <a:pt x="371915" y="27710"/>
                    <a:pt x="347244" y="30583"/>
                    <a:pt x="322997" y="35677"/>
                  </a:cubicBezTo>
                  <a:cubicBezTo>
                    <a:pt x="314067" y="36982"/>
                    <a:pt x="305246" y="38942"/>
                    <a:pt x="296611" y="41548"/>
                  </a:cubicBezTo>
                  <a:close/>
                </a:path>
              </a:pathLst>
            </a:custGeom>
            <a:solidFill>
              <a:srgbClr val="FFFFFF"/>
            </a:solidFill>
            <a:ln w="45493"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B2CF00B2-D72C-4440-8A04-521161B89ED2}"/>
                </a:ext>
              </a:extLst>
            </p:cNvPr>
            <p:cNvSpPr/>
            <p:nvPr/>
          </p:nvSpPr>
          <p:spPr>
            <a:xfrm>
              <a:off x="5448186" y="4624395"/>
              <a:ext cx="799879" cy="800243"/>
            </a:xfrm>
            <a:custGeom>
              <a:avLst/>
              <a:gdLst>
                <a:gd name="connsiteX0" fmla="*/ 390326 w 799879"/>
                <a:gd name="connsiteY0" fmla="*/ 800244 h 800243"/>
                <a:gd name="connsiteX1" fmla="*/ 278414 w 799879"/>
                <a:gd name="connsiteY1" fmla="*/ 781728 h 800243"/>
                <a:gd name="connsiteX2" fmla="*/ 286148 w 799879"/>
                <a:gd name="connsiteY2" fmla="*/ 755986 h 800243"/>
                <a:gd name="connsiteX3" fmla="*/ 392146 w 799879"/>
                <a:gd name="connsiteY3" fmla="*/ 773148 h 800243"/>
                <a:gd name="connsiteX4" fmla="*/ 504967 w 799879"/>
                <a:gd name="connsiteY4" fmla="*/ 787147 h 800243"/>
                <a:gd name="connsiteX5" fmla="*/ 497233 w 799879"/>
                <a:gd name="connsiteY5" fmla="*/ 761406 h 800243"/>
                <a:gd name="connsiteX6" fmla="*/ 594587 w 799879"/>
                <a:gd name="connsiteY6" fmla="*/ 716245 h 800243"/>
                <a:gd name="connsiteX7" fmla="*/ 609145 w 799879"/>
                <a:gd name="connsiteY7" fmla="*/ 738826 h 800243"/>
                <a:gd name="connsiteX8" fmla="*/ 504967 w 799879"/>
                <a:gd name="connsiteY8" fmla="*/ 787147 h 800243"/>
                <a:gd name="connsiteX9" fmla="*/ 174236 w 799879"/>
                <a:gd name="connsiteY9" fmla="*/ 734761 h 800243"/>
                <a:gd name="connsiteX10" fmla="*/ 88255 w 799879"/>
                <a:gd name="connsiteY10" fmla="*/ 659343 h 800243"/>
                <a:gd name="connsiteX11" fmla="*/ 109182 w 799879"/>
                <a:gd name="connsiteY11" fmla="*/ 642182 h 800243"/>
                <a:gd name="connsiteX12" fmla="*/ 188794 w 799879"/>
                <a:gd name="connsiteY12" fmla="*/ 712181 h 800243"/>
                <a:gd name="connsiteX13" fmla="*/ 695581 w 799879"/>
                <a:gd name="connsiteY13" fmla="*/ 666117 h 800243"/>
                <a:gd name="connsiteX14" fmla="*/ 675109 w 799879"/>
                <a:gd name="connsiteY14" fmla="*/ 648505 h 800243"/>
                <a:gd name="connsiteX15" fmla="*/ 734249 w 799879"/>
                <a:gd name="connsiteY15" fmla="*/ 558184 h 800243"/>
                <a:gd name="connsiteX16" fmla="*/ 758360 w 799879"/>
                <a:gd name="connsiteY16" fmla="*/ 569925 h 800243"/>
                <a:gd name="connsiteX17" fmla="*/ 695581 w 799879"/>
                <a:gd name="connsiteY17" fmla="*/ 666117 h 800243"/>
                <a:gd name="connsiteX18" fmla="*/ 29115 w 799879"/>
                <a:gd name="connsiteY18" fmla="*/ 562248 h 800243"/>
                <a:gd name="connsiteX19" fmla="*/ 0 w 799879"/>
                <a:gd name="connsiteY19" fmla="*/ 452057 h 800243"/>
                <a:gd name="connsiteX20" fmla="*/ 26840 w 799879"/>
                <a:gd name="connsiteY20" fmla="*/ 449347 h 800243"/>
                <a:gd name="connsiteX21" fmla="*/ 53681 w 799879"/>
                <a:gd name="connsiteY21" fmla="*/ 551861 h 800243"/>
                <a:gd name="connsiteX22" fmla="*/ 796574 w 799879"/>
                <a:gd name="connsiteY22" fmla="*/ 464250 h 800243"/>
                <a:gd name="connsiteX23" fmla="*/ 769733 w 799879"/>
                <a:gd name="connsiteY23" fmla="*/ 459282 h 800243"/>
                <a:gd name="connsiteX24" fmla="*/ 769733 w 799879"/>
                <a:gd name="connsiteY24" fmla="*/ 459282 h 800243"/>
                <a:gd name="connsiteX25" fmla="*/ 772918 w 799879"/>
                <a:gd name="connsiteY25" fmla="*/ 422250 h 800243"/>
                <a:gd name="connsiteX26" fmla="*/ 767914 w 799879"/>
                <a:gd name="connsiteY26" fmla="*/ 354961 h 800243"/>
                <a:gd name="connsiteX27" fmla="*/ 794754 w 799879"/>
                <a:gd name="connsiteY27" fmla="*/ 351800 h 800243"/>
                <a:gd name="connsiteX28" fmla="*/ 799759 w 799879"/>
                <a:gd name="connsiteY28" fmla="*/ 422250 h 800243"/>
                <a:gd name="connsiteX29" fmla="*/ 796574 w 799879"/>
                <a:gd name="connsiteY29" fmla="*/ 464250 h 800243"/>
                <a:gd name="connsiteX30" fmla="*/ 31390 w 799879"/>
                <a:gd name="connsiteY30" fmla="*/ 342317 h 800243"/>
                <a:gd name="connsiteX31" fmla="*/ 4549 w 799879"/>
                <a:gd name="connsiteY31" fmla="*/ 339155 h 800243"/>
                <a:gd name="connsiteX32" fmla="*/ 4549 w 799879"/>
                <a:gd name="connsiteY32" fmla="*/ 317478 h 800243"/>
                <a:gd name="connsiteX33" fmla="*/ 31390 w 799879"/>
                <a:gd name="connsiteY33" fmla="*/ 227157 h 800243"/>
                <a:gd name="connsiteX34" fmla="*/ 55956 w 799879"/>
                <a:gd name="connsiteY34" fmla="*/ 237996 h 800243"/>
                <a:gd name="connsiteX35" fmla="*/ 31390 w 799879"/>
                <a:gd name="connsiteY35" fmla="*/ 318833 h 800243"/>
                <a:gd name="connsiteX36" fmla="*/ 31390 w 799879"/>
                <a:gd name="connsiteY36" fmla="*/ 318833 h 800243"/>
                <a:gd name="connsiteX37" fmla="*/ 742438 w 799879"/>
                <a:gd name="connsiteY37" fmla="*/ 251996 h 800243"/>
                <a:gd name="connsiteX38" fmla="*/ 684663 w 799879"/>
                <a:gd name="connsiteY38" fmla="*/ 161675 h 800243"/>
                <a:gd name="connsiteX39" fmla="*/ 705134 w 799879"/>
                <a:gd name="connsiteY39" fmla="*/ 144062 h 800243"/>
                <a:gd name="connsiteX40" fmla="*/ 767004 w 799879"/>
                <a:gd name="connsiteY40" fmla="*/ 239802 h 800243"/>
                <a:gd name="connsiteX41" fmla="*/ 117370 w 799879"/>
                <a:gd name="connsiteY41" fmla="*/ 153997 h 800243"/>
                <a:gd name="connsiteX42" fmla="*/ 97809 w 799879"/>
                <a:gd name="connsiteY42" fmla="*/ 135933 h 800243"/>
                <a:gd name="connsiteX43" fmla="*/ 185609 w 799879"/>
                <a:gd name="connsiteY43" fmla="*/ 63676 h 800243"/>
                <a:gd name="connsiteX44" fmla="*/ 200167 w 799879"/>
                <a:gd name="connsiteY44" fmla="*/ 86257 h 800243"/>
                <a:gd name="connsiteX45" fmla="*/ 117370 w 799879"/>
                <a:gd name="connsiteY45" fmla="*/ 152642 h 800243"/>
                <a:gd name="connsiteX46" fmla="*/ 602321 w 799879"/>
                <a:gd name="connsiteY46" fmla="*/ 91676 h 800243"/>
                <a:gd name="connsiteX47" fmla="*/ 506332 w 799879"/>
                <a:gd name="connsiteY47" fmla="*/ 46515 h 800243"/>
                <a:gd name="connsiteX48" fmla="*/ 514521 w 799879"/>
                <a:gd name="connsiteY48" fmla="*/ 20774 h 800243"/>
                <a:gd name="connsiteX49" fmla="*/ 617334 w 799879"/>
                <a:gd name="connsiteY49" fmla="*/ 70902 h 800243"/>
                <a:gd name="connsiteX50" fmla="*/ 295702 w 799879"/>
                <a:gd name="connsiteY50" fmla="*/ 41548 h 800243"/>
                <a:gd name="connsiteX51" fmla="*/ 288423 w 799879"/>
                <a:gd name="connsiteY51" fmla="*/ 15806 h 800243"/>
                <a:gd name="connsiteX52" fmla="*/ 316628 w 799879"/>
                <a:gd name="connsiteY52" fmla="*/ 9032 h 800243"/>
                <a:gd name="connsiteX53" fmla="*/ 395785 w 799879"/>
                <a:gd name="connsiteY53" fmla="*/ 0 h 800243"/>
                <a:gd name="connsiteX54" fmla="*/ 401699 w 799879"/>
                <a:gd name="connsiteY54" fmla="*/ 0 h 800243"/>
                <a:gd name="connsiteX55" fmla="*/ 401699 w 799879"/>
                <a:gd name="connsiteY55" fmla="*/ 27096 h 800243"/>
                <a:gd name="connsiteX56" fmla="*/ 396240 w 799879"/>
                <a:gd name="connsiteY56" fmla="*/ 27096 h 800243"/>
                <a:gd name="connsiteX57" fmla="*/ 322087 w 799879"/>
                <a:gd name="connsiteY57" fmla="*/ 35225 h 800243"/>
                <a:gd name="connsiteX58" fmla="*/ 297521 w 799879"/>
                <a:gd name="connsiteY58" fmla="*/ 41548 h 80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9879" h="800243">
                  <a:moveTo>
                    <a:pt x="390326" y="800244"/>
                  </a:moveTo>
                  <a:cubicBezTo>
                    <a:pt x="352431" y="798167"/>
                    <a:pt x="314945" y="791934"/>
                    <a:pt x="278414" y="781728"/>
                  </a:cubicBezTo>
                  <a:lnTo>
                    <a:pt x="286148" y="755986"/>
                  </a:lnTo>
                  <a:cubicBezTo>
                    <a:pt x="320677" y="765831"/>
                    <a:pt x="356252" y="771612"/>
                    <a:pt x="392146" y="773148"/>
                  </a:cubicBezTo>
                  <a:close/>
                  <a:moveTo>
                    <a:pt x="504967" y="787147"/>
                  </a:moveTo>
                  <a:lnTo>
                    <a:pt x="497233" y="761406"/>
                  </a:lnTo>
                  <a:cubicBezTo>
                    <a:pt x="531762" y="751154"/>
                    <a:pt x="564562" y="735935"/>
                    <a:pt x="594587" y="716245"/>
                  </a:cubicBezTo>
                  <a:lnTo>
                    <a:pt x="609145" y="738826"/>
                  </a:lnTo>
                  <a:cubicBezTo>
                    <a:pt x="576981" y="759870"/>
                    <a:pt x="541862" y="776173"/>
                    <a:pt x="504967" y="787147"/>
                  </a:cubicBezTo>
                  <a:close/>
                  <a:moveTo>
                    <a:pt x="174236" y="734761"/>
                  </a:moveTo>
                  <a:cubicBezTo>
                    <a:pt x="141800" y="714213"/>
                    <a:pt x="112776" y="688788"/>
                    <a:pt x="88255" y="659343"/>
                  </a:cubicBezTo>
                  <a:lnTo>
                    <a:pt x="109182" y="642182"/>
                  </a:lnTo>
                  <a:cubicBezTo>
                    <a:pt x="131792" y="669550"/>
                    <a:pt x="158678" y="693213"/>
                    <a:pt x="188794" y="712181"/>
                  </a:cubicBezTo>
                  <a:close/>
                  <a:moveTo>
                    <a:pt x="695581" y="666117"/>
                  </a:moveTo>
                  <a:lnTo>
                    <a:pt x="675109" y="648505"/>
                  </a:lnTo>
                  <a:cubicBezTo>
                    <a:pt x="698720" y="621092"/>
                    <a:pt x="718600" y="590744"/>
                    <a:pt x="734249" y="558184"/>
                  </a:cubicBezTo>
                  <a:lnTo>
                    <a:pt x="758360" y="569925"/>
                  </a:lnTo>
                  <a:cubicBezTo>
                    <a:pt x="741756" y="604563"/>
                    <a:pt x="720647" y="636898"/>
                    <a:pt x="695581" y="666117"/>
                  </a:cubicBezTo>
                  <a:close/>
                  <a:moveTo>
                    <a:pt x="29115" y="562248"/>
                  </a:moveTo>
                  <a:cubicBezTo>
                    <a:pt x="13830" y="527204"/>
                    <a:pt x="4003" y="490036"/>
                    <a:pt x="0" y="452057"/>
                  </a:cubicBezTo>
                  <a:lnTo>
                    <a:pt x="26840" y="449347"/>
                  </a:lnTo>
                  <a:cubicBezTo>
                    <a:pt x="30571" y="484662"/>
                    <a:pt x="39624" y="519210"/>
                    <a:pt x="53681" y="551861"/>
                  </a:cubicBezTo>
                  <a:close/>
                  <a:moveTo>
                    <a:pt x="796574" y="464250"/>
                  </a:moveTo>
                  <a:lnTo>
                    <a:pt x="769733" y="459282"/>
                  </a:lnTo>
                  <a:lnTo>
                    <a:pt x="769733" y="459282"/>
                  </a:lnTo>
                  <a:cubicBezTo>
                    <a:pt x="772054" y="447089"/>
                    <a:pt x="773100" y="434670"/>
                    <a:pt x="772918" y="422250"/>
                  </a:cubicBezTo>
                  <a:cubicBezTo>
                    <a:pt x="772645" y="399760"/>
                    <a:pt x="771007" y="377271"/>
                    <a:pt x="767914" y="354961"/>
                  </a:cubicBezTo>
                  <a:lnTo>
                    <a:pt x="794754" y="351800"/>
                  </a:lnTo>
                  <a:cubicBezTo>
                    <a:pt x="798075" y="375148"/>
                    <a:pt x="799759" y="398677"/>
                    <a:pt x="799759" y="422250"/>
                  </a:cubicBezTo>
                  <a:cubicBezTo>
                    <a:pt x="800259" y="436341"/>
                    <a:pt x="799213" y="450431"/>
                    <a:pt x="796574" y="464250"/>
                  </a:cubicBezTo>
                  <a:close/>
                  <a:moveTo>
                    <a:pt x="31390" y="342317"/>
                  </a:moveTo>
                  <a:lnTo>
                    <a:pt x="4549" y="339155"/>
                  </a:lnTo>
                  <a:lnTo>
                    <a:pt x="4549" y="317478"/>
                  </a:lnTo>
                  <a:cubicBezTo>
                    <a:pt x="9280" y="286272"/>
                    <a:pt x="18288" y="255879"/>
                    <a:pt x="31390" y="227157"/>
                  </a:cubicBezTo>
                  <a:lnTo>
                    <a:pt x="55956" y="237996"/>
                  </a:lnTo>
                  <a:cubicBezTo>
                    <a:pt x="44355" y="263783"/>
                    <a:pt x="36121" y="290969"/>
                    <a:pt x="31390" y="318833"/>
                  </a:cubicBezTo>
                  <a:lnTo>
                    <a:pt x="31390" y="318833"/>
                  </a:lnTo>
                  <a:close/>
                  <a:moveTo>
                    <a:pt x="742438" y="251996"/>
                  </a:moveTo>
                  <a:cubicBezTo>
                    <a:pt x="727926" y="219137"/>
                    <a:pt x="708455" y="188676"/>
                    <a:pt x="684663" y="161675"/>
                  </a:cubicBezTo>
                  <a:lnTo>
                    <a:pt x="705134" y="144062"/>
                  </a:lnTo>
                  <a:cubicBezTo>
                    <a:pt x="730428" y="172739"/>
                    <a:pt x="751309" y="205011"/>
                    <a:pt x="767004" y="239802"/>
                  </a:cubicBezTo>
                  <a:close/>
                  <a:moveTo>
                    <a:pt x="117370" y="153997"/>
                  </a:moveTo>
                  <a:lnTo>
                    <a:pt x="97809" y="135933"/>
                  </a:lnTo>
                  <a:cubicBezTo>
                    <a:pt x="123785" y="108169"/>
                    <a:pt x="153310" y="83877"/>
                    <a:pt x="185609" y="63676"/>
                  </a:cubicBezTo>
                  <a:lnTo>
                    <a:pt x="200167" y="86257"/>
                  </a:lnTo>
                  <a:cubicBezTo>
                    <a:pt x="170006" y="105034"/>
                    <a:pt x="142210" y="127321"/>
                    <a:pt x="117370" y="152642"/>
                  </a:cubicBezTo>
                  <a:close/>
                  <a:moveTo>
                    <a:pt x="602321" y="91676"/>
                  </a:moveTo>
                  <a:cubicBezTo>
                    <a:pt x="572478" y="72442"/>
                    <a:pt x="540224" y="57254"/>
                    <a:pt x="506332" y="46515"/>
                  </a:cubicBezTo>
                  <a:lnTo>
                    <a:pt x="514521" y="20774"/>
                  </a:lnTo>
                  <a:cubicBezTo>
                    <a:pt x="550960" y="32683"/>
                    <a:pt x="585580" y="49554"/>
                    <a:pt x="617334" y="70902"/>
                  </a:cubicBezTo>
                  <a:close/>
                  <a:moveTo>
                    <a:pt x="295702" y="41548"/>
                  </a:moveTo>
                  <a:lnTo>
                    <a:pt x="288423" y="15806"/>
                  </a:lnTo>
                  <a:cubicBezTo>
                    <a:pt x="297703" y="13069"/>
                    <a:pt x="307120" y="10812"/>
                    <a:pt x="316628" y="9032"/>
                  </a:cubicBezTo>
                  <a:cubicBezTo>
                    <a:pt x="342650" y="3513"/>
                    <a:pt x="369172" y="488"/>
                    <a:pt x="395785" y="0"/>
                  </a:cubicBezTo>
                  <a:lnTo>
                    <a:pt x="401699" y="0"/>
                  </a:lnTo>
                  <a:lnTo>
                    <a:pt x="401699" y="27096"/>
                  </a:lnTo>
                  <a:lnTo>
                    <a:pt x="396240" y="27096"/>
                  </a:lnTo>
                  <a:cubicBezTo>
                    <a:pt x="371310" y="27593"/>
                    <a:pt x="346517" y="30312"/>
                    <a:pt x="322087" y="35225"/>
                  </a:cubicBezTo>
                  <a:cubicBezTo>
                    <a:pt x="314808" y="37032"/>
                    <a:pt x="306165" y="38838"/>
                    <a:pt x="297521" y="41548"/>
                  </a:cubicBezTo>
                  <a:close/>
                </a:path>
              </a:pathLst>
            </a:custGeom>
            <a:solidFill>
              <a:srgbClr val="FFFFFF"/>
            </a:solidFill>
            <a:ln w="45493"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A03004AC-BC1E-614D-AB37-A49D1F4CCD4F}"/>
                </a:ext>
              </a:extLst>
            </p:cNvPr>
            <p:cNvSpPr/>
            <p:nvPr/>
          </p:nvSpPr>
          <p:spPr>
            <a:xfrm>
              <a:off x="6856180" y="1543095"/>
              <a:ext cx="799758" cy="798437"/>
            </a:xfrm>
            <a:custGeom>
              <a:avLst/>
              <a:gdLst>
                <a:gd name="connsiteX0" fmla="*/ 388506 w 799758"/>
                <a:gd name="connsiteY0" fmla="*/ 798437 h 798437"/>
                <a:gd name="connsiteX1" fmla="*/ 276594 w 799758"/>
                <a:gd name="connsiteY1" fmla="*/ 779922 h 798437"/>
                <a:gd name="connsiteX2" fmla="*/ 284328 w 799758"/>
                <a:gd name="connsiteY2" fmla="*/ 754180 h 798437"/>
                <a:gd name="connsiteX3" fmla="*/ 390325 w 799758"/>
                <a:gd name="connsiteY3" fmla="*/ 771793 h 798437"/>
                <a:gd name="connsiteX4" fmla="*/ 502692 w 799758"/>
                <a:gd name="connsiteY4" fmla="*/ 785792 h 798437"/>
                <a:gd name="connsiteX5" fmla="*/ 495414 w 799758"/>
                <a:gd name="connsiteY5" fmla="*/ 760051 h 798437"/>
                <a:gd name="connsiteX6" fmla="*/ 592768 w 799758"/>
                <a:gd name="connsiteY6" fmla="*/ 714891 h 798437"/>
                <a:gd name="connsiteX7" fmla="*/ 607325 w 799758"/>
                <a:gd name="connsiteY7" fmla="*/ 737471 h 798437"/>
                <a:gd name="connsiteX8" fmla="*/ 502692 w 799758"/>
                <a:gd name="connsiteY8" fmla="*/ 785792 h 798437"/>
                <a:gd name="connsiteX9" fmla="*/ 172416 w 799758"/>
                <a:gd name="connsiteY9" fmla="*/ 733406 h 798437"/>
                <a:gd name="connsiteX10" fmla="*/ 86436 w 799758"/>
                <a:gd name="connsiteY10" fmla="*/ 657988 h 798437"/>
                <a:gd name="connsiteX11" fmla="*/ 107362 w 799758"/>
                <a:gd name="connsiteY11" fmla="*/ 640827 h 798437"/>
                <a:gd name="connsiteX12" fmla="*/ 186974 w 799758"/>
                <a:gd name="connsiteY12" fmla="*/ 710826 h 798437"/>
                <a:gd name="connsiteX13" fmla="*/ 695581 w 799758"/>
                <a:gd name="connsiteY13" fmla="*/ 664762 h 798437"/>
                <a:gd name="connsiteX14" fmla="*/ 675109 w 799758"/>
                <a:gd name="connsiteY14" fmla="*/ 647150 h 798437"/>
                <a:gd name="connsiteX15" fmla="*/ 733794 w 799758"/>
                <a:gd name="connsiteY15" fmla="*/ 556829 h 798437"/>
                <a:gd name="connsiteX16" fmla="*/ 758361 w 799758"/>
                <a:gd name="connsiteY16" fmla="*/ 568571 h 798437"/>
                <a:gd name="connsiteX17" fmla="*/ 695581 w 799758"/>
                <a:gd name="connsiteY17" fmla="*/ 664762 h 798437"/>
                <a:gd name="connsiteX18" fmla="*/ 28660 w 799758"/>
                <a:gd name="connsiteY18" fmla="*/ 560893 h 798437"/>
                <a:gd name="connsiteX19" fmla="*/ 0 w 799758"/>
                <a:gd name="connsiteY19" fmla="*/ 450702 h 798437"/>
                <a:gd name="connsiteX20" fmla="*/ 26840 w 799758"/>
                <a:gd name="connsiteY20" fmla="*/ 447992 h 798437"/>
                <a:gd name="connsiteX21" fmla="*/ 53681 w 799758"/>
                <a:gd name="connsiteY21" fmla="*/ 550506 h 798437"/>
                <a:gd name="connsiteX22" fmla="*/ 796574 w 799758"/>
                <a:gd name="connsiteY22" fmla="*/ 462895 h 798437"/>
                <a:gd name="connsiteX23" fmla="*/ 769734 w 799758"/>
                <a:gd name="connsiteY23" fmla="*/ 457476 h 798437"/>
                <a:gd name="connsiteX24" fmla="*/ 769734 w 799758"/>
                <a:gd name="connsiteY24" fmla="*/ 457476 h 798437"/>
                <a:gd name="connsiteX25" fmla="*/ 772918 w 799758"/>
                <a:gd name="connsiteY25" fmla="*/ 420896 h 798437"/>
                <a:gd name="connsiteX26" fmla="*/ 767914 w 799758"/>
                <a:gd name="connsiteY26" fmla="*/ 353607 h 798437"/>
                <a:gd name="connsiteX27" fmla="*/ 794754 w 799758"/>
                <a:gd name="connsiteY27" fmla="*/ 349994 h 798437"/>
                <a:gd name="connsiteX28" fmla="*/ 799758 w 799758"/>
                <a:gd name="connsiteY28" fmla="*/ 420896 h 798437"/>
                <a:gd name="connsiteX29" fmla="*/ 794754 w 799758"/>
                <a:gd name="connsiteY29" fmla="*/ 462895 h 798437"/>
                <a:gd name="connsiteX30" fmla="*/ 31389 w 799758"/>
                <a:gd name="connsiteY30" fmla="*/ 340962 h 798437"/>
                <a:gd name="connsiteX31" fmla="*/ 4094 w 799758"/>
                <a:gd name="connsiteY31" fmla="*/ 337800 h 798437"/>
                <a:gd name="connsiteX32" fmla="*/ 6824 w 799758"/>
                <a:gd name="connsiteY32" fmla="*/ 316123 h 798437"/>
                <a:gd name="connsiteX33" fmla="*/ 33664 w 799758"/>
                <a:gd name="connsiteY33" fmla="*/ 225802 h 798437"/>
                <a:gd name="connsiteX34" fmla="*/ 58685 w 799758"/>
                <a:gd name="connsiteY34" fmla="*/ 241157 h 798437"/>
                <a:gd name="connsiteX35" fmla="*/ 34119 w 799758"/>
                <a:gd name="connsiteY35" fmla="*/ 321994 h 798437"/>
                <a:gd name="connsiteX36" fmla="*/ 34119 w 799758"/>
                <a:gd name="connsiteY36" fmla="*/ 321994 h 798437"/>
                <a:gd name="connsiteX37" fmla="*/ 742438 w 799758"/>
                <a:gd name="connsiteY37" fmla="*/ 250641 h 798437"/>
                <a:gd name="connsiteX38" fmla="*/ 684662 w 799758"/>
                <a:gd name="connsiteY38" fmla="*/ 160320 h 798437"/>
                <a:gd name="connsiteX39" fmla="*/ 705134 w 799758"/>
                <a:gd name="connsiteY39" fmla="*/ 142707 h 798437"/>
                <a:gd name="connsiteX40" fmla="*/ 767004 w 799758"/>
                <a:gd name="connsiteY40" fmla="*/ 238447 h 798437"/>
                <a:gd name="connsiteX41" fmla="*/ 115551 w 799758"/>
                <a:gd name="connsiteY41" fmla="*/ 150836 h 798437"/>
                <a:gd name="connsiteX42" fmla="*/ 95989 w 799758"/>
                <a:gd name="connsiteY42" fmla="*/ 132772 h 798437"/>
                <a:gd name="connsiteX43" fmla="*/ 183790 w 799758"/>
                <a:gd name="connsiteY43" fmla="*/ 60515 h 798437"/>
                <a:gd name="connsiteX44" fmla="*/ 198347 w 799758"/>
                <a:gd name="connsiteY44" fmla="*/ 83095 h 798437"/>
                <a:gd name="connsiteX45" fmla="*/ 115551 w 799758"/>
                <a:gd name="connsiteY45" fmla="*/ 150836 h 798437"/>
                <a:gd name="connsiteX46" fmla="*/ 604596 w 799758"/>
                <a:gd name="connsiteY46" fmla="*/ 90321 h 798437"/>
                <a:gd name="connsiteX47" fmla="*/ 508606 w 799758"/>
                <a:gd name="connsiteY47" fmla="*/ 45160 h 798437"/>
                <a:gd name="connsiteX48" fmla="*/ 516795 w 799758"/>
                <a:gd name="connsiteY48" fmla="*/ 19871 h 798437"/>
                <a:gd name="connsiteX49" fmla="*/ 619608 w 799758"/>
                <a:gd name="connsiteY49" fmla="*/ 69547 h 798437"/>
                <a:gd name="connsiteX50" fmla="*/ 297976 w 799758"/>
                <a:gd name="connsiteY50" fmla="*/ 40193 h 798437"/>
                <a:gd name="connsiteX51" fmla="*/ 286148 w 799758"/>
                <a:gd name="connsiteY51" fmla="*/ 15355 h 798437"/>
                <a:gd name="connsiteX52" fmla="*/ 314808 w 799758"/>
                <a:gd name="connsiteY52" fmla="*/ 8581 h 798437"/>
                <a:gd name="connsiteX53" fmla="*/ 393510 w 799758"/>
                <a:gd name="connsiteY53" fmla="*/ 0 h 798437"/>
                <a:gd name="connsiteX54" fmla="*/ 399879 w 799758"/>
                <a:gd name="connsiteY54" fmla="*/ 0 h 798437"/>
                <a:gd name="connsiteX55" fmla="*/ 399879 w 799758"/>
                <a:gd name="connsiteY55" fmla="*/ 27096 h 798437"/>
                <a:gd name="connsiteX56" fmla="*/ 393965 w 799758"/>
                <a:gd name="connsiteY56" fmla="*/ 27096 h 798437"/>
                <a:gd name="connsiteX57" fmla="*/ 320267 w 799758"/>
                <a:gd name="connsiteY57" fmla="*/ 35225 h 798437"/>
                <a:gd name="connsiteX58" fmla="*/ 295702 w 799758"/>
                <a:gd name="connsiteY58" fmla="*/ 40193 h 798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9758" h="798437">
                  <a:moveTo>
                    <a:pt x="388506" y="798437"/>
                  </a:moveTo>
                  <a:cubicBezTo>
                    <a:pt x="350565" y="796870"/>
                    <a:pt x="312988" y="790652"/>
                    <a:pt x="276594" y="779922"/>
                  </a:cubicBezTo>
                  <a:lnTo>
                    <a:pt x="284328" y="754180"/>
                  </a:lnTo>
                  <a:cubicBezTo>
                    <a:pt x="318857" y="764188"/>
                    <a:pt x="354432" y="770099"/>
                    <a:pt x="390325" y="771793"/>
                  </a:cubicBezTo>
                  <a:close/>
                  <a:moveTo>
                    <a:pt x="502692" y="785792"/>
                  </a:moveTo>
                  <a:lnTo>
                    <a:pt x="495414" y="760051"/>
                  </a:lnTo>
                  <a:cubicBezTo>
                    <a:pt x="529942" y="749908"/>
                    <a:pt x="562788" y="734684"/>
                    <a:pt x="592768" y="714891"/>
                  </a:cubicBezTo>
                  <a:lnTo>
                    <a:pt x="607325" y="737471"/>
                  </a:lnTo>
                  <a:cubicBezTo>
                    <a:pt x="575026" y="758588"/>
                    <a:pt x="539769" y="774873"/>
                    <a:pt x="502692" y="785792"/>
                  </a:cubicBezTo>
                  <a:close/>
                  <a:moveTo>
                    <a:pt x="172416" y="733406"/>
                  </a:moveTo>
                  <a:cubicBezTo>
                    <a:pt x="140071" y="712727"/>
                    <a:pt x="111092" y="687297"/>
                    <a:pt x="86436" y="657988"/>
                  </a:cubicBezTo>
                  <a:lnTo>
                    <a:pt x="107362" y="640827"/>
                  </a:lnTo>
                  <a:cubicBezTo>
                    <a:pt x="130245" y="667973"/>
                    <a:pt x="157085" y="691570"/>
                    <a:pt x="186974" y="710826"/>
                  </a:cubicBezTo>
                  <a:close/>
                  <a:moveTo>
                    <a:pt x="695581" y="664762"/>
                  </a:moveTo>
                  <a:lnTo>
                    <a:pt x="675109" y="647150"/>
                  </a:lnTo>
                  <a:cubicBezTo>
                    <a:pt x="698811" y="619886"/>
                    <a:pt x="718555" y="589489"/>
                    <a:pt x="733794" y="556829"/>
                  </a:cubicBezTo>
                  <a:lnTo>
                    <a:pt x="758361" y="568571"/>
                  </a:lnTo>
                  <a:cubicBezTo>
                    <a:pt x="741710" y="603204"/>
                    <a:pt x="720647" y="635544"/>
                    <a:pt x="695581" y="664762"/>
                  </a:cubicBezTo>
                  <a:close/>
                  <a:moveTo>
                    <a:pt x="28660" y="560893"/>
                  </a:moveTo>
                  <a:cubicBezTo>
                    <a:pt x="13784" y="525740"/>
                    <a:pt x="4094" y="488618"/>
                    <a:pt x="0" y="450702"/>
                  </a:cubicBezTo>
                  <a:lnTo>
                    <a:pt x="26840" y="447992"/>
                  </a:lnTo>
                  <a:cubicBezTo>
                    <a:pt x="30571" y="483303"/>
                    <a:pt x="39623" y="517864"/>
                    <a:pt x="53681" y="550506"/>
                  </a:cubicBezTo>
                  <a:close/>
                  <a:moveTo>
                    <a:pt x="796574" y="462895"/>
                  </a:moveTo>
                  <a:lnTo>
                    <a:pt x="769734" y="457476"/>
                  </a:lnTo>
                  <a:lnTo>
                    <a:pt x="769734" y="457476"/>
                  </a:lnTo>
                  <a:cubicBezTo>
                    <a:pt x="772099" y="445427"/>
                    <a:pt x="773145" y="433166"/>
                    <a:pt x="772918" y="420896"/>
                  </a:cubicBezTo>
                  <a:cubicBezTo>
                    <a:pt x="772691" y="398383"/>
                    <a:pt x="771007" y="375911"/>
                    <a:pt x="767914" y="353607"/>
                  </a:cubicBezTo>
                  <a:lnTo>
                    <a:pt x="794754" y="349994"/>
                  </a:lnTo>
                  <a:cubicBezTo>
                    <a:pt x="797848" y="373509"/>
                    <a:pt x="799485" y="397182"/>
                    <a:pt x="799758" y="420896"/>
                  </a:cubicBezTo>
                  <a:cubicBezTo>
                    <a:pt x="799440" y="435022"/>
                    <a:pt x="797757" y="449080"/>
                    <a:pt x="794754" y="462895"/>
                  </a:cubicBezTo>
                  <a:close/>
                  <a:moveTo>
                    <a:pt x="31389" y="340962"/>
                  </a:moveTo>
                  <a:lnTo>
                    <a:pt x="4094" y="337800"/>
                  </a:lnTo>
                  <a:cubicBezTo>
                    <a:pt x="4094" y="324704"/>
                    <a:pt x="6824" y="316123"/>
                    <a:pt x="6824" y="316123"/>
                  </a:cubicBezTo>
                  <a:cubicBezTo>
                    <a:pt x="11600" y="284945"/>
                    <a:pt x="20608" y="254556"/>
                    <a:pt x="33664" y="225802"/>
                  </a:cubicBezTo>
                  <a:lnTo>
                    <a:pt x="58685" y="241157"/>
                  </a:lnTo>
                  <a:cubicBezTo>
                    <a:pt x="46902" y="266889"/>
                    <a:pt x="38623" y="294081"/>
                    <a:pt x="34119" y="321994"/>
                  </a:cubicBezTo>
                  <a:lnTo>
                    <a:pt x="34119" y="321994"/>
                  </a:lnTo>
                  <a:close/>
                  <a:moveTo>
                    <a:pt x="742438" y="250641"/>
                  </a:moveTo>
                  <a:cubicBezTo>
                    <a:pt x="727881" y="217814"/>
                    <a:pt x="708409" y="187366"/>
                    <a:pt x="684662" y="160320"/>
                  </a:cubicBezTo>
                  <a:lnTo>
                    <a:pt x="705134" y="142707"/>
                  </a:lnTo>
                  <a:cubicBezTo>
                    <a:pt x="730519" y="171316"/>
                    <a:pt x="751400" y="203597"/>
                    <a:pt x="767004" y="238447"/>
                  </a:cubicBezTo>
                  <a:close/>
                  <a:moveTo>
                    <a:pt x="115551" y="150836"/>
                  </a:moveTo>
                  <a:lnTo>
                    <a:pt x="95989" y="132772"/>
                  </a:lnTo>
                  <a:cubicBezTo>
                    <a:pt x="121965" y="105007"/>
                    <a:pt x="151490" y="80715"/>
                    <a:pt x="183790" y="60515"/>
                  </a:cubicBezTo>
                  <a:lnTo>
                    <a:pt x="198347" y="83095"/>
                  </a:lnTo>
                  <a:cubicBezTo>
                    <a:pt x="167913" y="102036"/>
                    <a:pt x="140071" y="124805"/>
                    <a:pt x="115551" y="150836"/>
                  </a:cubicBezTo>
                  <a:close/>
                  <a:moveTo>
                    <a:pt x="604596" y="90321"/>
                  </a:moveTo>
                  <a:cubicBezTo>
                    <a:pt x="574616" y="71367"/>
                    <a:pt x="542362" y="56193"/>
                    <a:pt x="508606" y="45160"/>
                  </a:cubicBezTo>
                  <a:lnTo>
                    <a:pt x="516795" y="19871"/>
                  </a:lnTo>
                  <a:cubicBezTo>
                    <a:pt x="553144" y="31811"/>
                    <a:pt x="587718" y="48516"/>
                    <a:pt x="619608" y="69547"/>
                  </a:cubicBezTo>
                  <a:close/>
                  <a:moveTo>
                    <a:pt x="297976" y="40193"/>
                  </a:moveTo>
                  <a:lnTo>
                    <a:pt x="286148" y="15355"/>
                  </a:lnTo>
                  <a:lnTo>
                    <a:pt x="314808" y="8581"/>
                  </a:lnTo>
                  <a:cubicBezTo>
                    <a:pt x="340739" y="3468"/>
                    <a:pt x="367079" y="596"/>
                    <a:pt x="393510" y="0"/>
                  </a:cubicBezTo>
                  <a:lnTo>
                    <a:pt x="399879" y="0"/>
                  </a:lnTo>
                  <a:lnTo>
                    <a:pt x="399879" y="27096"/>
                  </a:lnTo>
                  <a:lnTo>
                    <a:pt x="393965" y="27096"/>
                  </a:lnTo>
                  <a:cubicBezTo>
                    <a:pt x="369217" y="27566"/>
                    <a:pt x="344515" y="30289"/>
                    <a:pt x="320267" y="35225"/>
                  </a:cubicBezTo>
                  <a:cubicBezTo>
                    <a:pt x="312988" y="35677"/>
                    <a:pt x="304345" y="37483"/>
                    <a:pt x="295702" y="40193"/>
                  </a:cubicBezTo>
                  <a:close/>
                </a:path>
              </a:pathLst>
            </a:custGeom>
            <a:solidFill>
              <a:srgbClr val="FFFFFF"/>
            </a:solidFill>
            <a:ln w="45493"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8AD575E2-AF5C-074B-A6BA-1D03DAC4C6B4}"/>
                </a:ext>
              </a:extLst>
            </p:cNvPr>
            <p:cNvSpPr/>
            <p:nvPr/>
          </p:nvSpPr>
          <p:spPr>
            <a:xfrm>
              <a:off x="8220956" y="3609187"/>
              <a:ext cx="800336" cy="800243"/>
            </a:xfrm>
            <a:custGeom>
              <a:avLst/>
              <a:gdLst>
                <a:gd name="connsiteX0" fmla="*/ 392600 w 800336"/>
                <a:gd name="connsiteY0" fmla="*/ 800243 h 800243"/>
                <a:gd name="connsiteX1" fmla="*/ 280234 w 800336"/>
                <a:gd name="connsiteY1" fmla="*/ 781728 h 800243"/>
                <a:gd name="connsiteX2" fmla="*/ 287967 w 800336"/>
                <a:gd name="connsiteY2" fmla="*/ 755986 h 800243"/>
                <a:gd name="connsiteX3" fmla="*/ 393965 w 800336"/>
                <a:gd name="connsiteY3" fmla="*/ 773147 h 800243"/>
                <a:gd name="connsiteX4" fmla="*/ 506787 w 800336"/>
                <a:gd name="connsiteY4" fmla="*/ 787147 h 800243"/>
                <a:gd name="connsiteX5" fmla="*/ 499053 w 800336"/>
                <a:gd name="connsiteY5" fmla="*/ 761405 h 800243"/>
                <a:gd name="connsiteX6" fmla="*/ 596407 w 800336"/>
                <a:gd name="connsiteY6" fmla="*/ 716245 h 800243"/>
                <a:gd name="connsiteX7" fmla="*/ 610964 w 800336"/>
                <a:gd name="connsiteY7" fmla="*/ 738825 h 800243"/>
                <a:gd name="connsiteX8" fmla="*/ 506787 w 800336"/>
                <a:gd name="connsiteY8" fmla="*/ 787147 h 800243"/>
                <a:gd name="connsiteX9" fmla="*/ 176056 w 800336"/>
                <a:gd name="connsiteY9" fmla="*/ 734761 h 800243"/>
                <a:gd name="connsiteX10" fmla="*/ 90075 w 800336"/>
                <a:gd name="connsiteY10" fmla="*/ 658891 h 800243"/>
                <a:gd name="connsiteX11" fmla="*/ 111001 w 800336"/>
                <a:gd name="connsiteY11" fmla="*/ 641730 h 800243"/>
                <a:gd name="connsiteX12" fmla="*/ 190613 w 800336"/>
                <a:gd name="connsiteY12" fmla="*/ 711729 h 800243"/>
                <a:gd name="connsiteX13" fmla="*/ 695581 w 800336"/>
                <a:gd name="connsiteY13" fmla="*/ 666117 h 800243"/>
                <a:gd name="connsiteX14" fmla="*/ 675109 w 800336"/>
                <a:gd name="connsiteY14" fmla="*/ 648504 h 800243"/>
                <a:gd name="connsiteX15" fmla="*/ 733794 w 800336"/>
                <a:gd name="connsiteY15" fmla="*/ 558183 h 800243"/>
                <a:gd name="connsiteX16" fmla="*/ 758361 w 800336"/>
                <a:gd name="connsiteY16" fmla="*/ 569925 h 800243"/>
                <a:gd name="connsiteX17" fmla="*/ 695581 w 800336"/>
                <a:gd name="connsiteY17" fmla="*/ 666117 h 800243"/>
                <a:gd name="connsiteX18" fmla="*/ 29115 w 800336"/>
                <a:gd name="connsiteY18" fmla="*/ 562248 h 800243"/>
                <a:gd name="connsiteX19" fmla="*/ 0 w 800336"/>
                <a:gd name="connsiteY19" fmla="*/ 452056 h 800243"/>
                <a:gd name="connsiteX20" fmla="*/ 26840 w 800336"/>
                <a:gd name="connsiteY20" fmla="*/ 449347 h 800243"/>
                <a:gd name="connsiteX21" fmla="*/ 53681 w 800336"/>
                <a:gd name="connsiteY21" fmla="*/ 551861 h 800243"/>
                <a:gd name="connsiteX22" fmla="*/ 796574 w 800336"/>
                <a:gd name="connsiteY22" fmla="*/ 464250 h 800243"/>
                <a:gd name="connsiteX23" fmla="*/ 769734 w 800336"/>
                <a:gd name="connsiteY23" fmla="*/ 459282 h 800243"/>
                <a:gd name="connsiteX24" fmla="*/ 769734 w 800336"/>
                <a:gd name="connsiteY24" fmla="*/ 459282 h 800243"/>
                <a:gd name="connsiteX25" fmla="*/ 772918 w 800336"/>
                <a:gd name="connsiteY25" fmla="*/ 422702 h 800243"/>
                <a:gd name="connsiteX26" fmla="*/ 767914 w 800336"/>
                <a:gd name="connsiteY26" fmla="*/ 354961 h 800243"/>
                <a:gd name="connsiteX27" fmla="*/ 794754 w 800336"/>
                <a:gd name="connsiteY27" fmla="*/ 351800 h 800243"/>
                <a:gd name="connsiteX28" fmla="*/ 799758 w 800336"/>
                <a:gd name="connsiteY28" fmla="*/ 422702 h 800243"/>
                <a:gd name="connsiteX29" fmla="*/ 798394 w 800336"/>
                <a:gd name="connsiteY29" fmla="*/ 464250 h 800243"/>
                <a:gd name="connsiteX30" fmla="*/ 33209 w 800336"/>
                <a:gd name="connsiteY30" fmla="*/ 342768 h 800243"/>
                <a:gd name="connsiteX31" fmla="*/ 6369 w 800336"/>
                <a:gd name="connsiteY31" fmla="*/ 340058 h 800243"/>
                <a:gd name="connsiteX32" fmla="*/ 8643 w 800336"/>
                <a:gd name="connsiteY32" fmla="*/ 317930 h 800243"/>
                <a:gd name="connsiteX33" fmla="*/ 35484 w 800336"/>
                <a:gd name="connsiteY33" fmla="*/ 227609 h 800243"/>
                <a:gd name="connsiteX34" fmla="*/ 60050 w 800336"/>
                <a:gd name="connsiteY34" fmla="*/ 238447 h 800243"/>
                <a:gd name="connsiteX35" fmla="*/ 35484 w 800336"/>
                <a:gd name="connsiteY35" fmla="*/ 319285 h 800243"/>
                <a:gd name="connsiteX36" fmla="*/ 35484 w 800336"/>
                <a:gd name="connsiteY36" fmla="*/ 319285 h 800243"/>
                <a:gd name="connsiteX37" fmla="*/ 744258 w 800336"/>
                <a:gd name="connsiteY37" fmla="*/ 252447 h 800243"/>
                <a:gd name="connsiteX38" fmla="*/ 686482 w 800336"/>
                <a:gd name="connsiteY38" fmla="*/ 162126 h 800243"/>
                <a:gd name="connsiteX39" fmla="*/ 706954 w 800336"/>
                <a:gd name="connsiteY39" fmla="*/ 144513 h 800243"/>
                <a:gd name="connsiteX40" fmla="*/ 768824 w 800336"/>
                <a:gd name="connsiteY40" fmla="*/ 240254 h 800243"/>
                <a:gd name="connsiteX41" fmla="*/ 119190 w 800336"/>
                <a:gd name="connsiteY41" fmla="*/ 154449 h 800243"/>
                <a:gd name="connsiteX42" fmla="*/ 99628 w 800336"/>
                <a:gd name="connsiteY42" fmla="*/ 136385 h 800243"/>
                <a:gd name="connsiteX43" fmla="*/ 187429 w 800336"/>
                <a:gd name="connsiteY43" fmla="*/ 64128 h 800243"/>
                <a:gd name="connsiteX44" fmla="*/ 201986 w 800336"/>
                <a:gd name="connsiteY44" fmla="*/ 87159 h 800243"/>
                <a:gd name="connsiteX45" fmla="*/ 119190 w 800336"/>
                <a:gd name="connsiteY45" fmla="*/ 152642 h 800243"/>
                <a:gd name="connsiteX46" fmla="*/ 604596 w 800336"/>
                <a:gd name="connsiteY46" fmla="*/ 91676 h 800243"/>
                <a:gd name="connsiteX47" fmla="*/ 508606 w 800336"/>
                <a:gd name="connsiteY47" fmla="*/ 46515 h 800243"/>
                <a:gd name="connsiteX48" fmla="*/ 516795 w 800336"/>
                <a:gd name="connsiteY48" fmla="*/ 20774 h 800243"/>
                <a:gd name="connsiteX49" fmla="*/ 620973 w 800336"/>
                <a:gd name="connsiteY49" fmla="*/ 71805 h 800243"/>
                <a:gd name="connsiteX50" fmla="*/ 297976 w 800336"/>
                <a:gd name="connsiteY50" fmla="*/ 41548 h 800243"/>
                <a:gd name="connsiteX51" fmla="*/ 290697 w 800336"/>
                <a:gd name="connsiteY51" fmla="*/ 15806 h 800243"/>
                <a:gd name="connsiteX52" fmla="*/ 318902 w 800336"/>
                <a:gd name="connsiteY52" fmla="*/ 9032 h 800243"/>
                <a:gd name="connsiteX53" fmla="*/ 398060 w 800336"/>
                <a:gd name="connsiteY53" fmla="*/ 0 h 800243"/>
                <a:gd name="connsiteX54" fmla="*/ 403973 w 800336"/>
                <a:gd name="connsiteY54" fmla="*/ 0 h 800243"/>
                <a:gd name="connsiteX55" fmla="*/ 403973 w 800336"/>
                <a:gd name="connsiteY55" fmla="*/ 26645 h 800243"/>
                <a:gd name="connsiteX56" fmla="*/ 398514 w 800336"/>
                <a:gd name="connsiteY56" fmla="*/ 26645 h 800243"/>
                <a:gd name="connsiteX57" fmla="*/ 324361 w 800336"/>
                <a:gd name="connsiteY57" fmla="*/ 34773 h 80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800336" h="800243">
                  <a:moveTo>
                    <a:pt x="392600" y="800243"/>
                  </a:moveTo>
                  <a:cubicBezTo>
                    <a:pt x="354568" y="798193"/>
                    <a:pt x="316900" y="791984"/>
                    <a:pt x="280234" y="781728"/>
                  </a:cubicBezTo>
                  <a:lnTo>
                    <a:pt x="287967" y="755986"/>
                  </a:lnTo>
                  <a:cubicBezTo>
                    <a:pt x="322496" y="765840"/>
                    <a:pt x="358071" y="771603"/>
                    <a:pt x="393965" y="773147"/>
                  </a:cubicBezTo>
                  <a:close/>
                  <a:moveTo>
                    <a:pt x="506787" y="787147"/>
                  </a:moveTo>
                  <a:lnTo>
                    <a:pt x="499053" y="761405"/>
                  </a:lnTo>
                  <a:cubicBezTo>
                    <a:pt x="533536" y="751082"/>
                    <a:pt x="566336" y="735872"/>
                    <a:pt x="596407" y="716245"/>
                  </a:cubicBezTo>
                  <a:lnTo>
                    <a:pt x="610964" y="738825"/>
                  </a:lnTo>
                  <a:cubicBezTo>
                    <a:pt x="578938" y="760141"/>
                    <a:pt x="543818" y="776439"/>
                    <a:pt x="506787" y="787147"/>
                  </a:cubicBezTo>
                  <a:close/>
                  <a:moveTo>
                    <a:pt x="176056" y="734761"/>
                  </a:moveTo>
                  <a:cubicBezTo>
                    <a:pt x="143574" y="714077"/>
                    <a:pt x="114596" y="688480"/>
                    <a:pt x="90075" y="658891"/>
                  </a:cubicBezTo>
                  <a:lnTo>
                    <a:pt x="111001" y="641730"/>
                  </a:lnTo>
                  <a:cubicBezTo>
                    <a:pt x="133611" y="669116"/>
                    <a:pt x="160498" y="692744"/>
                    <a:pt x="190613" y="711729"/>
                  </a:cubicBezTo>
                  <a:close/>
                  <a:moveTo>
                    <a:pt x="695581" y="666117"/>
                  </a:moveTo>
                  <a:lnTo>
                    <a:pt x="675109" y="648504"/>
                  </a:lnTo>
                  <a:cubicBezTo>
                    <a:pt x="698720" y="621191"/>
                    <a:pt x="718464" y="590803"/>
                    <a:pt x="733794" y="558183"/>
                  </a:cubicBezTo>
                  <a:lnTo>
                    <a:pt x="758361" y="569925"/>
                  </a:lnTo>
                  <a:cubicBezTo>
                    <a:pt x="741756" y="604577"/>
                    <a:pt x="720647" y="636916"/>
                    <a:pt x="695581" y="666117"/>
                  </a:cubicBezTo>
                  <a:close/>
                  <a:moveTo>
                    <a:pt x="29115" y="562248"/>
                  </a:moveTo>
                  <a:cubicBezTo>
                    <a:pt x="13830" y="527203"/>
                    <a:pt x="4003" y="490045"/>
                    <a:pt x="0" y="452056"/>
                  </a:cubicBezTo>
                  <a:lnTo>
                    <a:pt x="26840" y="449347"/>
                  </a:lnTo>
                  <a:cubicBezTo>
                    <a:pt x="30571" y="484658"/>
                    <a:pt x="39623" y="519219"/>
                    <a:pt x="53681" y="551861"/>
                  </a:cubicBezTo>
                  <a:close/>
                  <a:moveTo>
                    <a:pt x="796574" y="464250"/>
                  </a:moveTo>
                  <a:lnTo>
                    <a:pt x="769734" y="459282"/>
                  </a:lnTo>
                  <a:lnTo>
                    <a:pt x="769734" y="459282"/>
                  </a:lnTo>
                  <a:cubicBezTo>
                    <a:pt x="772054" y="447229"/>
                    <a:pt x="773100" y="434972"/>
                    <a:pt x="772918" y="422702"/>
                  </a:cubicBezTo>
                  <a:cubicBezTo>
                    <a:pt x="772691" y="400041"/>
                    <a:pt x="771007" y="377415"/>
                    <a:pt x="767914" y="354961"/>
                  </a:cubicBezTo>
                  <a:lnTo>
                    <a:pt x="794754" y="351800"/>
                  </a:lnTo>
                  <a:cubicBezTo>
                    <a:pt x="798076" y="375288"/>
                    <a:pt x="799758" y="398979"/>
                    <a:pt x="799758" y="422702"/>
                  </a:cubicBezTo>
                  <a:cubicBezTo>
                    <a:pt x="800850" y="436557"/>
                    <a:pt x="800395" y="450494"/>
                    <a:pt x="798394" y="464250"/>
                  </a:cubicBezTo>
                  <a:close/>
                  <a:moveTo>
                    <a:pt x="33209" y="342768"/>
                  </a:moveTo>
                  <a:lnTo>
                    <a:pt x="6369" y="340058"/>
                  </a:lnTo>
                  <a:lnTo>
                    <a:pt x="8643" y="317930"/>
                  </a:lnTo>
                  <a:cubicBezTo>
                    <a:pt x="13420" y="286755"/>
                    <a:pt x="22473" y="256371"/>
                    <a:pt x="35484" y="227609"/>
                  </a:cubicBezTo>
                  <a:lnTo>
                    <a:pt x="60050" y="238447"/>
                  </a:lnTo>
                  <a:cubicBezTo>
                    <a:pt x="48495" y="264279"/>
                    <a:pt x="40261" y="291429"/>
                    <a:pt x="35484" y="319285"/>
                  </a:cubicBezTo>
                  <a:lnTo>
                    <a:pt x="35484" y="319285"/>
                  </a:lnTo>
                  <a:close/>
                  <a:moveTo>
                    <a:pt x="744258" y="252447"/>
                  </a:moveTo>
                  <a:cubicBezTo>
                    <a:pt x="729746" y="219588"/>
                    <a:pt x="710275" y="189127"/>
                    <a:pt x="686482" y="162126"/>
                  </a:cubicBezTo>
                  <a:lnTo>
                    <a:pt x="706954" y="144513"/>
                  </a:lnTo>
                  <a:cubicBezTo>
                    <a:pt x="732248" y="173190"/>
                    <a:pt x="753129" y="205462"/>
                    <a:pt x="768824" y="240254"/>
                  </a:cubicBezTo>
                  <a:close/>
                  <a:moveTo>
                    <a:pt x="119190" y="154449"/>
                  </a:moveTo>
                  <a:lnTo>
                    <a:pt x="99628" y="136385"/>
                  </a:lnTo>
                  <a:cubicBezTo>
                    <a:pt x="125604" y="108620"/>
                    <a:pt x="155129" y="84328"/>
                    <a:pt x="187429" y="64128"/>
                  </a:cubicBezTo>
                  <a:lnTo>
                    <a:pt x="201986" y="87159"/>
                  </a:lnTo>
                  <a:cubicBezTo>
                    <a:pt x="171871" y="105639"/>
                    <a:pt x="144075" y="127623"/>
                    <a:pt x="119190" y="152642"/>
                  </a:cubicBezTo>
                  <a:close/>
                  <a:moveTo>
                    <a:pt x="604596" y="91676"/>
                  </a:moveTo>
                  <a:cubicBezTo>
                    <a:pt x="574798" y="72356"/>
                    <a:pt x="542544" y="57159"/>
                    <a:pt x="508606" y="46515"/>
                  </a:cubicBezTo>
                  <a:lnTo>
                    <a:pt x="516795" y="20774"/>
                  </a:lnTo>
                  <a:cubicBezTo>
                    <a:pt x="553689" y="33048"/>
                    <a:pt x="588719" y="50214"/>
                    <a:pt x="620973" y="71805"/>
                  </a:cubicBezTo>
                  <a:close/>
                  <a:moveTo>
                    <a:pt x="297976" y="41548"/>
                  </a:moveTo>
                  <a:lnTo>
                    <a:pt x="290697" y="15806"/>
                  </a:lnTo>
                  <a:cubicBezTo>
                    <a:pt x="299978" y="13069"/>
                    <a:pt x="309395" y="10811"/>
                    <a:pt x="318902" y="9032"/>
                  </a:cubicBezTo>
                  <a:cubicBezTo>
                    <a:pt x="344924" y="3513"/>
                    <a:pt x="371446" y="488"/>
                    <a:pt x="398060" y="0"/>
                  </a:cubicBezTo>
                  <a:lnTo>
                    <a:pt x="403973" y="0"/>
                  </a:lnTo>
                  <a:lnTo>
                    <a:pt x="403973" y="26645"/>
                  </a:lnTo>
                  <a:lnTo>
                    <a:pt x="398514" y="26645"/>
                  </a:lnTo>
                  <a:cubicBezTo>
                    <a:pt x="373584" y="27141"/>
                    <a:pt x="348791" y="29860"/>
                    <a:pt x="324361" y="34773"/>
                  </a:cubicBezTo>
                  <a:close/>
                </a:path>
              </a:pathLst>
            </a:custGeom>
            <a:solidFill>
              <a:srgbClr val="FFFFFF"/>
            </a:solidFill>
            <a:ln w="45493"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76C9D915-4438-E24D-9A19-80547763BED4}"/>
                </a:ext>
              </a:extLst>
            </p:cNvPr>
            <p:cNvSpPr/>
            <p:nvPr/>
          </p:nvSpPr>
          <p:spPr>
            <a:xfrm>
              <a:off x="9621216" y="463759"/>
              <a:ext cx="798078" cy="798553"/>
            </a:xfrm>
            <a:custGeom>
              <a:avLst/>
              <a:gdLst>
                <a:gd name="connsiteX0" fmla="*/ 628707 w 798078"/>
                <a:gd name="connsiteY0" fmla="*/ 725277 h 798553"/>
                <a:gd name="connsiteX1" fmla="*/ 526804 w 798078"/>
                <a:gd name="connsiteY1" fmla="*/ 775406 h 798553"/>
                <a:gd name="connsiteX2" fmla="*/ 517705 w 798078"/>
                <a:gd name="connsiteY2" fmla="*/ 750116 h 798553"/>
                <a:gd name="connsiteX3" fmla="*/ 614604 w 798078"/>
                <a:gd name="connsiteY3" fmla="*/ 702697 h 798553"/>
                <a:gd name="connsiteX4" fmla="*/ 713323 w 798078"/>
                <a:gd name="connsiteY4" fmla="*/ 648505 h 798553"/>
                <a:gd name="connsiteX5" fmla="*/ 692397 w 798078"/>
                <a:gd name="connsiteY5" fmla="*/ 631795 h 798553"/>
                <a:gd name="connsiteX6" fmla="*/ 745167 w 798078"/>
                <a:gd name="connsiteY6" fmla="*/ 541474 h 798553"/>
                <a:gd name="connsiteX7" fmla="*/ 770643 w 798078"/>
                <a:gd name="connsiteY7" fmla="*/ 550958 h 798553"/>
                <a:gd name="connsiteX8" fmla="*/ 713323 w 798078"/>
                <a:gd name="connsiteY8" fmla="*/ 648505 h 798553"/>
                <a:gd name="connsiteX9" fmla="*/ 414437 w 798078"/>
                <a:gd name="connsiteY9" fmla="*/ 797986 h 798553"/>
                <a:gd name="connsiteX10" fmla="*/ 300706 w 798078"/>
                <a:gd name="connsiteY10" fmla="*/ 786696 h 798553"/>
                <a:gd name="connsiteX11" fmla="*/ 307529 w 798078"/>
                <a:gd name="connsiteY11" fmla="*/ 760954 h 798553"/>
                <a:gd name="connsiteX12" fmla="*/ 413072 w 798078"/>
                <a:gd name="connsiteY12" fmla="*/ 770889 h 798553"/>
                <a:gd name="connsiteX13" fmla="*/ 796574 w 798078"/>
                <a:gd name="connsiteY13" fmla="*/ 439411 h 798553"/>
                <a:gd name="connsiteX14" fmla="*/ 769278 w 798078"/>
                <a:gd name="connsiteY14" fmla="*/ 436702 h 798553"/>
                <a:gd name="connsiteX15" fmla="*/ 764729 w 798078"/>
                <a:gd name="connsiteY15" fmla="*/ 330575 h 798553"/>
                <a:gd name="connsiteX16" fmla="*/ 791570 w 798078"/>
                <a:gd name="connsiteY16" fmla="*/ 326059 h 798553"/>
                <a:gd name="connsiteX17" fmla="*/ 796574 w 798078"/>
                <a:gd name="connsiteY17" fmla="*/ 439411 h 798553"/>
                <a:gd name="connsiteX18" fmla="*/ 195163 w 798078"/>
                <a:gd name="connsiteY18" fmla="*/ 742438 h 798553"/>
                <a:gd name="connsiteX19" fmla="*/ 106452 w 798078"/>
                <a:gd name="connsiteY19" fmla="*/ 670182 h 798553"/>
                <a:gd name="connsiteX20" fmla="*/ 126924 w 798078"/>
                <a:gd name="connsiteY20" fmla="*/ 652117 h 798553"/>
                <a:gd name="connsiteX21" fmla="*/ 208811 w 798078"/>
                <a:gd name="connsiteY21" fmla="*/ 719407 h 798553"/>
                <a:gd name="connsiteX22" fmla="*/ 759270 w 798078"/>
                <a:gd name="connsiteY22" fmla="*/ 216770 h 798553"/>
                <a:gd name="connsiteX23" fmla="*/ 734704 w 798078"/>
                <a:gd name="connsiteY23" fmla="*/ 228060 h 798553"/>
                <a:gd name="connsiteX24" fmla="*/ 734704 w 798078"/>
                <a:gd name="connsiteY24" fmla="*/ 228060 h 798553"/>
                <a:gd name="connsiteX25" fmla="*/ 715597 w 798078"/>
                <a:gd name="connsiteY25" fmla="*/ 196900 h 798553"/>
                <a:gd name="connsiteX26" fmla="*/ 670105 w 798078"/>
                <a:gd name="connsiteY26" fmla="*/ 144965 h 798553"/>
                <a:gd name="connsiteX27" fmla="*/ 690122 w 798078"/>
                <a:gd name="connsiteY27" fmla="*/ 126449 h 798553"/>
                <a:gd name="connsiteX28" fmla="*/ 735614 w 798078"/>
                <a:gd name="connsiteY28" fmla="*/ 181094 h 798553"/>
                <a:gd name="connsiteX29" fmla="*/ 759270 w 798078"/>
                <a:gd name="connsiteY29" fmla="*/ 216770 h 798553"/>
                <a:gd name="connsiteX30" fmla="*/ 68693 w 798078"/>
                <a:gd name="connsiteY30" fmla="*/ 562700 h 798553"/>
                <a:gd name="connsiteX31" fmla="*/ 45037 w 798078"/>
                <a:gd name="connsiteY31" fmla="*/ 576248 h 798553"/>
                <a:gd name="connsiteX32" fmla="*/ 34119 w 798078"/>
                <a:gd name="connsiteY32" fmla="*/ 556829 h 798553"/>
                <a:gd name="connsiteX33" fmla="*/ 4094 w 798078"/>
                <a:gd name="connsiteY33" fmla="*/ 469669 h 798553"/>
                <a:gd name="connsiteX34" fmla="*/ 30480 w 798078"/>
                <a:gd name="connsiteY34" fmla="*/ 464250 h 798553"/>
                <a:gd name="connsiteX35" fmla="*/ 57775 w 798078"/>
                <a:gd name="connsiteY35" fmla="*/ 544184 h 798553"/>
                <a:gd name="connsiteX36" fmla="*/ 57775 w 798078"/>
                <a:gd name="connsiteY36" fmla="*/ 544184 h 798553"/>
                <a:gd name="connsiteX37" fmla="*/ 590948 w 798078"/>
                <a:gd name="connsiteY37" fmla="*/ 74966 h 798553"/>
                <a:gd name="connsiteX38" fmla="*/ 491774 w 798078"/>
                <a:gd name="connsiteY38" fmla="*/ 36580 h 798553"/>
                <a:gd name="connsiteX39" fmla="*/ 496323 w 798078"/>
                <a:gd name="connsiteY39" fmla="*/ 10839 h 798553"/>
                <a:gd name="connsiteX40" fmla="*/ 603231 w 798078"/>
                <a:gd name="connsiteY40" fmla="*/ 52386 h 798553"/>
                <a:gd name="connsiteX41" fmla="*/ 26840 w 798078"/>
                <a:gd name="connsiteY41" fmla="*/ 359026 h 798553"/>
                <a:gd name="connsiteX42" fmla="*/ 0 w 798078"/>
                <a:gd name="connsiteY42" fmla="*/ 355865 h 798553"/>
                <a:gd name="connsiteX43" fmla="*/ 28660 w 798078"/>
                <a:gd name="connsiteY43" fmla="*/ 246125 h 798553"/>
                <a:gd name="connsiteX44" fmla="*/ 53681 w 798078"/>
                <a:gd name="connsiteY44" fmla="*/ 256060 h 798553"/>
                <a:gd name="connsiteX45" fmla="*/ 25476 w 798078"/>
                <a:gd name="connsiteY45" fmla="*/ 359026 h 798553"/>
                <a:gd name="connsiteX46" fmla="*/ 385322 w 798078"/>
                <a:gd name="connsiteY46" fmla="*/ 26645 h 798553"/>
                <a:gd name="connsiteX47" fmla="*/ 279779 w 798078"/>
                <a:gd name="connsiteY47" fmla="*/ 44709 h 798553"/>
                <a:gd name="connsiteX48" fmla="*/ 271591 w 798078"/>
                <a:gd name="connsiteY48" fmla="*/ 19419 h 798553"/>
                <a:gd name="connsiteX49" fmla="*/ 383956 w 798078"/>
                <a:gd name="connsiteY49" fmla="*/ 0 h 798553"/>
                <a:gd name="connsiteX50" fmla="*/ 105542 w 798078"/>
                <a:gd name="connsiteY50" fmla="*/ 164384 h 798553"/>
                <a:gd name="connsiteX51" fmla="*/ 84161 w 798078"/>
                <a:gd name="connsiteY51" fmla="*/ 146320 h 798553"/>
                <a:gd name="connsiteX52" fmla="*/ 103268 w 798078"/>
                <a:gd name="connsiteY52" fmla="*/ 124191 h 798553"/>
                <a:gd name="connsiteX53" fmla="*/ 161953 w 798078"/>
                <a:gd name="connsiteY53" fmla="*/ 71354 h 798553"/>
                <a:gd name="connsiteX54" fmla="*/ 166958 w 798078"/>
                <a:gd name="connsiteY54" fmla="*/ 67741 h 798553"/>
                <a:gd name="connsiteX55" fmla="*/ 182425 w 798078"/>
                <a:gd name="connsiteY55" fmla="*/ 89869 h 798553"/>
                <a:gd name="connsiteX56" fmla="*/ 177875 w 798078"/>
                <a:gd name="connsiteY56" fmla="*/ 93031 h 798553"/>
                <a:gd name="connsiteX57" fmla="*/ 122830 w 798078"/>
                <a:gd name="connsiteY57" fmla="*/ 146320 h 798553"/>
                <a:gd name="connsiteX58" fmla="*/ 105542 w 798078"/>
                <a:gd name="connsiteY58" fmla="*/ 164384 h 798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8078" h="798553">
                  <a:moveTo>
                    <a:pt x="628707" y="725277"/>
                  </a:moveTo>
                  <a:cubicBezTo>
                    <a:pt x="596680" y="745654"/>
                    <a:pt x="562515" y="762467"/>
                    <a:pt x="526804" y="775406"/>
                  </a:cubicBezTo>
                  <a:lnTo>
                    <a:pt x="517705" y="750116"/>
                  </a:lnTo>
                  <a:cubicBezTo>
                    <a:pt x="551642" y="737855"/>
                    <a:pt x="584124" y="721954"/>
                    <a:pt x="614604" y="702697"/>
                  </a:cubicBezTo>
                  <a:close/>
                  <a:moveTo>
                    <a:pt x="713323" y="648505"/>
                  </a:moveTo>
                  <a:lnTo>
                    <a:pt x="692397" y="631795"/>
                  </a:lnTo>
                  <a:cubicBezTo>
                    <a:pt x="714142" y="604265"/>
                    <a:pt x="731884" y="573868"/>
                    <a:pt x="745167" y="541474"/>
                  </a:cubicBezTo>
                  <a:lnTo>
                    <a:pt x="770643" y="550958"/>
                  </a:lnTo>
                  <a:cubicBezTo>
                    <a:pt x="756540" y="586138"/>
                    <a:pt x="737252" y="619019"/>
                    <a:pt x="713323" y="648505"/>
                  </a:cubicBezTo>
                  <a:close/>
                  <a:moveTo>
                    <a:pt x="414437" y="797986"/>
                  </a:moveTo>
                  <a:cubicBezTo>
                    <a:pt x="376178" y="800104"/>
                    <a:pt x="337782" y="796292"/>
                    <a:pt x="300706" y="786696"/>
                  </a:cubicBezTo>
                  <a:lnTo>
                    <a:pt x="307529" y="760954"/>
                  </a:lnTo>
                  <a:cubicBezTo>
                    <a:pt x="341967" y="769661"/>
                    <a:pt x="377588" y="773012"/>
                    <a:pt x="413072" y="770889"/>
                  </a:cubicBezTo>
                  <a:close/>
                  <a:moveTo>
                    <a:pt x="796574" y="439411"/>
                  </a:moveTo>
                  <a:lnTo>
                    <a:pt x="769278" y="436702"/>
                  </a:lnTo>
                  <a:cubicBezTo>
                    <a:pt x="772508" y="401283"/>
                    <a:pt x="771007" y="365592"/>
                    <a:pt x="764729" y="330575"/>
                  </a:cubicBezTo>
                  <a:lnTo>
                    <a:pt x="791570" y="326059"/>
                  </a:lnTo>
                  <a:cubicBezTo>
                    <a:pt x="797985" y="363488"/>
                    <a:pt x="799667" y="401567"/>
                    <a:pt x="796574" y="439411"/>
                  </a:cubicBezTo>
                  <a:close/>
                  <a:moveTo>
                    <a:pt x="195163" y="742438"/>
                  </a:moveTo>
                  <a:cubicBezTo>
                    <a:pt x="162044" y="723001"/>
                    <a:pt x="132110" y="698633"/>
                    <a:pt x="106452" y="670182"/>
                  </a:cubicBezTo>
                  <a:lnTo>
                    <a:pt x="126924" y="652117"/>
                  </a:lnTo>
                  <a:cubicBezTo>
                    <a:pt x="150716" y="678432"/>
                    <a:pt x="178331" y="701107"/>
                    <a:pt x="208811" y="719407"/>
                  </a:cubicBezTo>
                  <a:close/>
                  <a:moveTo>
                    <a:pt x="759270" y="216770"/>
                  </a:moveTo>
                  <a:lnTo>
                    <a:pt x="734704" y="228060"/>
                  </a:lnTo>
                  <a:lnTo>
                    <a:pt x="734704" y="228060"/>
                  </a:lnTo>
                  <a:cubicBezTo>
                    <a:pt x="729336" y="217110"/>
                    <a:pt x="722922" y="206679"/>
                    <a:pt x="715597" y="196900"/>
                  </a:cubicBezTo>
                  <a:cubicBezTo>
                    <a:pt x="701631" y="178602"/>
                    <a:pt x="686436" y="161252"/>
                    <a:pt x="670105" y="144965"/>
                  </a:cubicBezTo>
                  <a:lnTo>
                    <a:pt x="690122" y="126449"/>
                  </a:lnTo>
                  <a:cubicBezTo>
                    <a:pt x="706317" y="143809"/>
                    <a:pt x="721466" y="162052"/>
                    <a:pt x="735614" y="181094"/>
                  </a:cubicBezTo>
                  <a:cubicBezTo>
                    <a:pt x="744667" y="192170"/>
                    <a:pt x="752628" y="204122"/>
                    <a:pt x="759270" y="216770"/>
                  </a:cubicBezTo>
                  <a:close/>
                  <a:moveTo>
                    <a:pt x="68693" y="562700"/>
                  </a:moveTo>
                  <a:lnTo>
                    <a:pt x="45037" y="576248"/>
                  </a:lnTo>
                  <a:cubicBezTo>
                    <a:pt x="38214" y="564958"/>
                    <a:pt x="34119" y="556829"/>
                    <a:pt x="34119" y="556829"/>
                  </a:cubicBezTo>
                  <a:cubicBezTo>
                    <a:pt x="20153" y="529276"/>
                    <a:pt x="10054" y="499949"/>
                    <a:pt x="4094" y="469669"/>
                  </a:cubicBezTo>
                  <a:lnTo>
                    <a:pt x="30480" y="464250"/>
                  </a:lnTo>
                  <a:cubicBezTo>
                    <a:pt x="36076" y="491951"/>
                    <a:pt x="45219" y="518822"/>
                    <a:pt x="57775" y="544184"/>
                  </a:cubicBezTo>
                  <a:lnTo>
                    <a:pt x="57775" y="544184"/>
                  </a:lnTo>
                  <a:close/>
                  <a:moveTo>
                    <a:pt x="590948" y="74966"/>
                  </a:moveTo>
                  <a:cubicBezTo>
                    <a:pt x="560013" y="57331"/>
                    <a:pt x="526576" y="44392"/>
                    <a:pt x="491774" y="36580"/>
                  </a:cubicBezTo>
                  <a:lnTo>
                    <a:pt x="496323" y="10839"/>
                  </a:lnTo>
                  <a:cubicBezTo>
                    <a:pt x="533809" y="19425"/>
                    <a:pt x="569840" y="33423"/>
                    <a:pt x="603231" y="52386"/>
                  </a:cubicBezTo>
                  <a:close/>
                  <a:moveTo>
                    <a:pt x="26840" y="359026"/>
                  </a:moveTo>
                  <a:lnTo>
                    <a:pt x="0" y="355865"/>
                  </a:lnTo>
                  <a:cubicBezTo>
                    <a:pt x="4867" y="318235"/>
                    <a:pt x="14512" y="281364"/>
                    <a:pt x="28660" y="246125"/>
                  </a:cubicBezTo>
                  <a:lnTo>
                    <a:pt x="53681" y="256060"/>
                  </a:lnTo>
                  <a:cubicBezTo>
                    <a:pt x="39897" y="289041"/>
                    <a:pt x="30389" y="323646"/>
                    <a:pt x="25476" y="359026"/>
                  </a:cubicBezTo>
                  <a:close/>
                  <a:moveTo>
                    <a:pt x="385322" y="26645"/>
                  </a:moveTo>
                  <a:cubicBezTo>
                    <a:pt x="349519" y="28053"/>
                    <a:pt x="313989" y="34126"/>
                    <a:pt x="279779" y="44709"/>
                  </a:cubicBezTo>
                  <a:lnTo>
                    <a:pt x="271591" y="19419"/>
                  </a:lnTo>
                  <a:cubicBezTo>
                    <a:pt x="307939" y="7709"/>
                    <a:pt x="345743" y="1171"/>
                    <a:pt x="383956" y="0"/>
                  </a:cubicBezTo>
                  <a:close/>
                  <a:moveTo>
                    <a:pt x="105542" y="164384"/>
                  </a:moveTo>
                  <a:lnTo>
                    <a:pt x="84161" y="146320"/>
                  </a:lnTo>
                  <a:lnTo>
                    <a:pt x="103268" y="124191"/>
                  </a:lnTo>
                  <a:cubicBezTo>
                    <a:pt x="121101" y="104794"/>
                    <a:pt x="140754" y="87103"/>
                    <a:pt x="161953" y="71354"/>
                  </a:cubicBezTo>
                  <a:lnTo>
                    <a:pt x="166958" y="67741"/>
                  </a:lnTo>
                  <a:lnTo>
                    <a:pt x="182425" y="89869"/>
                  </a:lnTo>
                  <a:lnTo>
                    <a:pt x="177875" y="93031"/>
                  </a:lnTo>
                  <a:cubicBezTo>
                    <a:pt x="157813" y="108972"/>
                    <a:pt x="139389" y="126820"/>
                    <a:pt x="122830" y="146320"/>
                  </a:cubicBezTo>
                  <a:cubicBezTo>
                    <a:pt x="116779" y="152057"/>
                    <a:pt x="111001" y="158086"/>
                    <a:pt x="105542" y="164384"/>
                  </a:cubicBezTo>
                  <a:close/>
                </a:path>
              </a:pathLst>
            </a:custGeom>
            <a:solidFill>
              <a:srgbClr val="FFFFFF"/>
            </a:solidFill>
            <a:ln w="45493"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36CF7A39-F408-4149-A0EC-0F0C5E770AF0}"/>
                </a:ext>
              </a:extLst>
            </p:cNvPr>
            <p:cNvSpPr/>
            <p:nvPr/>
          </p:nvSpPr>
          <p:spPr>
            <a:xfrm>
              <a:off x="0" y="5733536"/>
              <a:ext cx="56410" cy="26644"/>
            </a:xfrm>
            <a:custGeom>
              <a:avLst/>
              <a:gdLst>
                <a:gd name="connsiteX0" fmla="*/ 0 w 56410"/>
                <a:gd name="connsiteY0" fmla="*/ 0 h 26644"/>
                <a:gd name="connsiteX1" fmla="*/ 56411 w 56410"/>
                <a:gd name="connsiteY1" fmla="*/ 0 h 26644"/>
                <a:gd name="connsiteX2" fmla="*/ 56411 w 56410"/>
                <a:gd name="connsiteY2" fmla="*/ 26644 h 26644"/>
                <a:gd name="connsiteX3" fmla="*/ 0 w 56410"/>
                <a:gd name="connsiteY3" fmla="*/ 26644 h 26644"/>
              </a:gdLst>
              <a:ahLst/>
              <a:cxnLst>
                <a:cxn ang="0">
                  <a:pos x="connsiteX0" y="connsiteY0"/>
                </a:cxn>
                <a:cxn ang="0">
                  <a:pos x="connsiteX1" y="connsiteY1"/>
                </a:cxn>
                <a:cxn ang="0">
                  <a:pos x="connsiteX2" y="connsiteY2"/>
                </a:cxn>
                <a:cxn ang="0">
                  <a:pos x="connsiteX3" y="connsiteY3"/>
                </a:cxn>
              </a:cxnLst>
              <a:rect l="l" t="t" r="r" b="b"/>
              <a:pathLst>
                <a:path w="56410" h="26644">
                  <a:moveTo>
                    <a:pt x="0" y="0"/>
                  </a:moveTo>
                  <a:lnTo>
                    <a:pt x="56411" y="0"/>
                  </a:lnTo>
                  <a:lnTo>
                    <a:pt x="56411" y="26644"/>
                  </a:lnTo>
                  <a:lnTo>
                    <a:pt x="0" y="26644"/>
                  </a:lnTo>
                  <a:close/>
                </a:path>
              </a:pathLst>
            </a:custGeom>
            <a:solidFill>
              <a:srgbClr val="FFFFFF"/>
            </a:solidFill>
            <a:ln w="45493"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09036309-DF27-504F-94B3-F814B8FE4A4B}"/>
                </a:ext>
              </a:extLst>
            </p:cNvPr>
            <p:cNvSpPr/>
            <p:nvPr/>
          </p:nvSpPr>
          <p:spPr>
            <a:xfrm>
              <a:off x="3723109" y="5085935"/>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35787778-7997-6449-999B-5183E123F838}"/>
                </a:ext>
              </a:extLst>
            </p:cNvPr>
            <p:cNvSpPr/>
            <p:nvPr/>
          </p:nvSpPr>
          <p:spPr>
            <a:xfrm>
              <a:off x="3723109" y="4861939"/>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832866CA-3326-4442-AA80-7383111372A9}"/>
                </a:ext>
              </a:extLst>
            </p:cNvPr>
            <p:cNvSpPr/>
            <p:nvPr/>
          </p:nvSpPr>
          <p:spPr>
            <a:xfrm>
              <a:off x="3723109" y="4637943"/>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7DED7D5F-508E-0643-BAB8-E7BAB047E47C}"/>
                </a:ext>
              </a:extLst>
            </p:cNvPr>
            <p:cNvSpPr/>
            <p:nvPr/>
          </p:nvSpPr>
          <p:spPr>
            <a:xfrm>
              <a:off x="3723109" y="4413947"/>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9A19762E-046A-E246-8E46-1162848D065A}"/>
                </a:ext>
              </a:extLst>
            </p:cNvPr>
            <p:cNvSpPr/>
            <p:nvPr/>
          </p:nvSpPr>
          <p:spPr>
            <a:xfrm>
              <a:off x="3723109" y="4189951"/>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71C8C7AB-FFDD-4D43-94AD-FF22BF3630AA}"/>
                </a:ext>
              </a:extLst>
            </p:cNvPr>
            <p:cNvSpPr/>
            <p:nvPr/>
          </p:nvSpPr>
          <p:spPr>
            <a:xfrm>
              <a:off x="3723082" y="3516156"/>
              <a:ext cx="34145" cy="113804"/>
            </a:xfrm>
            <a:custGeom>
              <a:avLst/>
              <a:gdLst>
                <a:gd name="connsiteX0" fmla="*/ 26 w 34145"/>
                <a:gd name="connsiteY0" fmla="*/ 98902 h 113804"/>
                <a:gd name="connsiteX1" fmla="*/ 26 w 34145"/>
                <a:gd name="connsiteY1" fmla="*/ 113805 h 113804"/>
                <a:gd name="connsiteX2" fmla="*/ 26867 w 34145"/>
                <a:gd name="connsiteY2" fmla="*/ 113805 h 113804"/>
                <a:gd name="connsiteX3" fmla="*/ 26867 w 34145"/>
                <a:gd name="connsiteY3" fmla="*/ 98902 h 113804"/>
                <a:gd name="connsiteX4" fmla="*/ 34146 w 34145"/>
                <a:gd name="connsiteY4" fmla="*/ 4065 h 113804"/>
                <a:gd name="connsiteX5" fmla="*/ 7305 w 34145"/>
                <a:gd name="connsiteY5" fmla="*/ 0 h 113804"/>
                <a:gd name="connsiteX6" fmla="*/ 26 w 34145"/>
                <a:gd name="connsiteY6" fmla="*/ 98902 h 113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45" h="113804">
                  <a:moveTo>
                    <a:pt x="26" y="98902"/>
                  </a:moveTo>
                  <a:lnTo>
                    <a:pt x="26" y="113805"/>
                  </a:lnTo>
                  <a:lnTo>
                    <a:pt x="26867" y="113805"/>
                  </a:lnTo>
                  <a:lnTo>
                    <a:pt x="26867" y="98902"/>
                  </a:lnTo>
                  <a:cubicBezTo>
                    <a:pt x="27012" y="67158"/>
                    <a:pt x="29442" y="35465"/>
                    <a:pt x="34146" y="4065"/>
                  </a:cubicBezTo>
                  <a:lnTo>
                    <a:pt x="7305" y="0"/>
                  </a:lnTo>
                  <a:cubicBezTo>
                    <a:pt x="2155" y="32714"/>
                    <a:pt x="-283" y="65790"/>
                    <a:pt x="26" y="98902"/>
                  </a:cubicBezTo>
                  <a:close/>
                </a:path>
              </a:pathLst>
            </a:custGeom>
            <a:solidFill>
              <a:srgbClr val="FFFFFF"/>
            </a:solidFill>
            <a:ln w="45493" cap="flat">
              <a:no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FCD6E598-0A85-F544-85B8-24B6C3F99F01}"/>
                </a:ext>
              </a:extLst>
            </p:cNvPr>
            <p:cNvSpPr/>
            <p:nvPr/>
          </p:nvSpPr>
          <p:spPr>
            <a:xfrm>
              <a:off x="3723109" y="3965955"/>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A8B752F7-192D-D34E-88E2-1930123EE5BA}"/>
                </a:ext>
              </a:extLst>
            </p:cNvPr>
            <p:cNvSpPr/>
            <p:nvPr/>
          </p:nvSpPr>
          <p:spPr>
            <a:xfrm>
              <a:off x="3723109" y="3741959"/>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19812761-3530-2549-A081-04F0BE712DBF}"/>
                </a:ext>
              </a:extLst>
            </p:cNvPr>
            <p:cNvSpPr/>
            <p:nvPr/>
          </p:nvSpPr>
          <p:spPr>
            <a:xfrm>
              <a:off x="3366447" y="5883920"/>
              <a:ext cx="110546" cy="79482"/>
            </a:xfrm>
            <a:custGeom>
              <a:avLst/>
              <a:gdLst>
                <a:gd name="connsiteX0" fmla="*/ 0 w 110546"/>
                <a:gd name="connsiteY0" fmla="*/ 55096 h 79482"/>
                <a:gd name="connsiteX1" fmla="*/ 11373 w 110546"/>
                <a:gd name="connsiteY1" fmla="*/ 79483 h 79482"/>
                <a:gd name="connsiteX2" fmla="*/ 110547 w 110546"/>
                <a:gd name="connsiteY2" fmla="*/ 21677 h 79482"/>
                <a:gd name="connsiteX3" fmla="*/ 95079 w 110546"/>
                <a:gd name="connsiteY3" fmla="*/ 0 h 79482"/>
                <a:gd name="connsiteX4" fmla="*/ 0 w 110546"/>
                <a:gd name="connsiteY4" fmla="*/ 55096 h 79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46" h="79482">
                  <a:moveTo>
                    <a:pt x="0" y="55096"/>
                  </a:moveTo>
                  <a:lnTo>
                    <a:pt x="11373" y="79483"/>
                  </a:lnTo>
                  <a:cubicBezTo>
                    <a:pt x="46120" y="63225"/>
                    <a:pt x="79312" y="43896"/>
                    <a:pt x="110547" y="21677"/>
                  </a:cubicBezTo>
                  <a:lnTo>
                    <a:pt x="95079" y="0"/>
                  </a:lnTo>
                  <a:cubicBezTo>
                    <a:pt x="65145" y="21225"/>
                    <a:pt x="33319" y="39651"/>
                    <a:pt x="0" y="55096"/>
                  </a:cubicBezTo>
                  <a:close/>
                </a:path>
              </a:pathLst>
            </a:custGeom>
            <a:solidFill>
              <a:srgbClr val="FFFFFF"/>
            </a:solidFill>
            <a:ln w="45493" cap="flat">
              <a:no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DD457E73-1EF7-FE47-BA29-EA55D21E7168}"/>
                </a:ext>
              </a:extLst>
            </p:cNvPr>
            <p:cNvSpPr/>
            <p:nvPr/>
          </p:nvSpPr>
          <p:spPr>
            <a:xfrm>
              <a:off x="3545233" y="5725407"/>
              <a:ext cx="92349" cy="105675"/>
            </a:xfrm>
            <a:custGeom>
              <a:avLst/>
              <a:gdLst>
                <a:gd name="connsiteX0" fmla="*/ 0 w 92349"/>
                <a:gd name="connsiteY0" fmla="*/ 87160 h 105675"/>
                <a:gd name="connsiteX1" fmla="*/ 19562 w 92349"/>
                <a:gd name="connsiteY1" fmla="*/ 105676 h 105675"/>
                <a:gd name="connsiteX2" fmla="*/ 92350 w 92349"/>
                <a:gd name="connsiteY2" fmla="*/ 15355 h 105675"/>
                <a:gd name="connsiteX3" fmla="*/ 70059 w 92349"/>
                <a:gd name="connsiteY3" fmla="*/ 0 h 105675"/>
                <a:gd name="connsiteX4" fmla="*/ 0 w 92349"/>
                <a:gd name="connsiteY4" fmla="*/ 87160 h 105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49" h="105675">
                  <a:moveTo>
                    <a:pt x="0" y="87160"/>
                  </a:moveTo>
                  <a:lnTo>
                    <a:pt x="19562" y="105676"/>
                  </a:lnTo>
                  <a:cubicBezTo>
                    <a:pt x="46521" y="77811"/>
                    <a:pt x="70882" y="47599"/>
                    <a:pt x="92350" y="15355"/>
                  </a:cubicBezTo>
                  <a:lnTo>
                    <a:pt x="70059" y="0"/>
                  </a:lnTo>
                  <a:cubicBezTo>
                    <a:pt x="49510" y="31161"/>
                    <a:pt x="26054" y="60335"/>
                    <a:pt x="0" y="87160"/>
                  </a:cubicBezTo>
                  <a:close/>
                </a:path>
              </a:pathLst>
            </a:custGeom>
            <a:solidFill>
              <a:srgbClr val="FFFFFF"/>
            </a:solidFill>
            <a:ln w="45493" cap="flat">
              <a:no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C6B11F68-847F-BA49-9BF9-CEC8102881A5}"/>
                </a:ext>
              </a:extLst>
            </p:cNvPr>
            <p:cNvSpPr/>
            <p:nvPr/>
          </p:nvSpPr>
          <p:spPr>
            <a:xfrm>
              <a:off x="3723109" y="5308124"/>
              <a:ext cx="26840" cy="112901"/>
            </a:xfrm>
            <a:custGeom>
              <a:avLst/>
              <a:gdLst>
                <a:gd name="connsiteX0" fmla="*/ 0 w 26840"/>
                <a:gd name="connsiteY0" fmla="*/ 74967 h 112901"/>
                <a:gd name="connsiteX1" fmla="*/ 0 w 26840"/>
                <a:gd name="connsiteY1" fmla="*/ 112901 h 112901"/>
                <a:gd name="connsiteX2" fmla="*/ 26841 w 26840"/>
                <a:gd name="connsiteY2" fmla="*/ 112901 h 112901"/>
                <a:gd name="connsiteX3" fmla="*/ 26841 w 26840"/>
                <a:gd name="connsiteY3" fmla="*/ 73612 h 112901"/>
                <a:gd name="connsiteX4" fmla="*/ 26841 w 26840"/>
                <a:gd name="connsiteY4" fmla="*/ 0 h 112901"/>
                <a:gd name="connsiteX5" fmla="*/ 0 w 26840"/>
                <a:gd name="connsiteY5" fmla="*/ 0 h 11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40" h="112901">
                  <a:moveTo>
                    <a:pt x="0" y="74967"/>
                  </a:moveTo>
                  <a:cubicBezTo>
                    <a:pt x="0" y="87611"/>
                    <a:pt x="0" y="100256"/>
                    <a:pt x="0" y="112901"/>
                  </a:cubicBezTo>
                  <a:lnTo>
                    <a:pt x="26841" y="112901"/>
                  </a:lnTo>
                  <a:cubicBezTo>
                    <a:pt x="26841" y="99669"/>
                    <a:pt x="26841" y="86573"/>
                    <a:pt x="26841" y="73612"/>
                  </a:cubicBezTo>
                  <a:lnTo>
                    <a:pt x="26841" y="0"/>
                  </a:lnTo>
                  <a:lnTo>
                    <a:pt x="0" y="0"/>
                  </a:lnTo>
                  <a:close/>
                </a:path>
              </a:pathLst>
            </a:custGeom>
            <a:solidFill>
              <a:srgbClr val="FFFFFF"/>
            </a:solidFill>
            <a:ln w="45493" cap="flat">
              <a:no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B69A9443-8CE5-944B-B269-DEC016BF93FF}"/>
                </a:ext>
              </a:extLst>
            </p:cNvPr>
            <p:cNvSpPr/>
            <p:nvPr/>
          </p:nvSpPr>
          <p:spPr>
            <a:xfrm>
              <a:off x="3669428" y="5528959"/>
              <a:ext cx="61869" cy="114255"/>
            </a:xfrm>
            <a:custGeom>
              <a:avLst/>
              <a:gdLst>
                <a:gd name="connsiteX0" fmla="*/ 0 w 61869"/>
                <a:gd name="connsiteY0" fmla="*/ 103418 h 114255"/>
                <a:gd name="connsiteX1" fmla="*/ 24566 w 61869"/>
                <a:gd name="connsiteY1" fmla="*/ 114256 h 114255"/>
                <a:gd name="connsiteX2" fmla="*/ 61870 w 61869"/>
                <a:gd name="connsiteY2" fmla="*/ 6322 h 114255"/>
                <a:gd name="connsiteX3" fmla="*/ 35484 w 61869"/>
                <a:gd name="connsiteY3" fmla="*/ 0 h 114255"/>
                <a:gd name="connsiteX4" fmla="*/ 0 w 61869"/>
                <a:gd name="connsiteY4" fmla="*/ 103418 h 114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869" h="114255">
                  <a:moveTo>
                    <a:pt x="0" y="103418"/>
                  </a:moveTo>
                  <a:lnTo>
                    <a:pt x="24566" y="114256"/>
                  </a:lnTo>
                  <a:cubicBezTo>
                    <a:pt x="40174" y="79437"/>
                    <a:pt x="52657" y="43309"/>
                    <a:pt x="61870" y="6322"/>
                  </a:cubicBezTo>
                  <a:lnTo>
                    <a:pt x="35484" y="0"/>
                  </a:lnTo>
                  <a:cubicBezTo>
                    <a:pt x="26813" y="35451"/>
                    <a:pt x="14935" y="70089"/>
                    <a:pt x="0" y="103418"/>
                  </a:cubicBezTo>
                  <a:close/>
                </a:path>
              </a:pathLst>
            </a:custGeom>
            <a:solidFill>
              <a:srgbClr val="FFFFFF"/>
            </a:solidFill>
            <a:ln w="45493" cap="flat">
              <a:no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F773B27F-C766-4540-82A5-B99C6AE00108}"/>
                </a:ext>
              </a:extLst>
            </p:cNvPr>
            <p:cNvSpPr/>
            <p:nvPr/>
          </p:nvSpPr>
          <p:spPr>
            <a:xfrm>
              <a:off x="5186149" y="4593685"/>
              <a:ext cx="69148" cy="112901"/>
            </a:xfrm>
            <a:custGeom>
              <a:avLst/>
              <a:gdLst>
                <a:gd name="connsiteX0" fmla="*/ 0 w 69148"/>
                <a:gd name="connsiteY0" fmla="*/ 8581 h 112901"/>
                <a:gd name="connsiteX1" fmla="*/ 45493 w 69148"/>
                <a:gd name="connsiteY1" fmla="*/ 112901 h 112901"/>
                <a:gd name="connsiteX2" fmla="*/ 69149 w 69148"/>
                <a:gd name="connsiteY2" fmla="*/ 99805 h 112901"/>
                <a:gd name="connsiteX3" fmla="*/ 23656 w 69148"/>
                <a:gd name="connsiteY3" fmla="*/ 0 h 112901"/>
              </a:gdLst>
              <a:ahLst/>
              <a:cxnLst>
                <a:cxn ang="0">
                  <a:pos x="connsiteX0" y="connsiteY0"/>
                </a:cxn>
                <a:cxn ang="0">
                  <a:pos x="connsiteX1" y="connsiteY1"/>
                </a:cxn>
                <a:cxn ang="0">
                  <a:pos x="connsiteX2" y="connsiteY2"/>
                </a:cxn>
                <a:cxn ang="0">
                  <a:pos x="connsiteX3" y="connsiteY3"/>
                </a:cxn>
              </a:cxnLst>
              <a:rect l="l" t="t" r="r" b="b"/>
              <a:pathLst>
                <a:path w="69148" h="112901">
                  <a:moveTo>
                    <a:pt x="0" y="8581"/>
                  </a:moveTo>
                  <a:cubicBezTo>
                    <a:pt x="11965" y="44641"/>
                    <a:pt x="27205" y="79555"/>
                    <a:pt x="45493" y="112901"/>
                  </a:cubicBezTo>
                  <a:lnTo>
                    <a:pt x="69149" y="99805"/>
                  </a:lnTo>
                  <a:cubicBezTo>
                    <a:pt x="51043" y="67944"/>
                    <a:pt x="35803" y="34543"/>
                    <a:pt x="23656" y="0"/>
                  </a:cubicBezTo>
                  <a:close/>
                </a:path>
              </a:pathLst>
            </a:custGeom>
            <a:solidFill>
              <a:srgbClr val="FFFFFF"/>
            </a:solidFill>
            <a:ln w="45493"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F3B761EC-667A-6C4B-AE64-A995F8B5495C}"/>
                </a:ext>
              </a:extLst>
            </p:cNvPr>
            <p:cNvSpPr/>
            <p:nvPr/>
          </p:nvSpPr>
          <p:spPr>
            <a:xfrm>
              <a:off x="5152484" y="4377367"/>
              <a:ext cx="33665" cy="113804"/>
            </a:xfrm>
            <a:custGeom>
              <a:avLst/>
              <a:gdLst>
                <a:gd name="connsiteX0" fmla="*/ 27296 w 33665"/>
                <a:gd name="connsiteY0" fmla="*/ 0 h 113804"/>
                <a:gd name="connsiteX1" fmla="*/ 1 w 33665"/>
                <a:gd name="connsiteY1" fmla="*/ 0 h 113804"/>
                <a:gd name="connsiteX2" fmla="*/ 1 w 33665"/>
                <a:gd name="connsiteY2" fmla="*/ 20322 h 113804"/>
                <a:gd name="connsiteX3" fmla="*/ 6825 w 33665"/>
                <a:gd name="connsiteY3" fmla="*/ 113805 h 113804"/>
                <a:gd name="connsiteX4" fmla="*/ 33665 w 33665"/>
                <a:gd name="connsiteY4" fmla="*/ 109740 h 113804"/>
                <a:gd name="connsiteX5" fmla="*/ 27296 w 33665"/>
                <a:gd name="connsiteY5" fmla="*/ 19419 h 113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65" h="113804">
                  <a:moveTo>
                    <a:pt x="27296" y="0"/>
                  </a:moveTo>
                  <a:lnTo>
                    <a:pt x="1" y="0"/>
                  </a:lnTo>
                  <a:lnTo>
                    <a:pt x="1" y="20322"/>
                  </a:lnTo>
                  <a:cubicBezTo>
                    <a:pt x="-45" y="51605"/>
                    <a:pt x="2275" y="82852"/>
                    <a:pt x="6825" y="113805"/>
                  </a:cubicBezTo>
                  <a:lnTo>
                    <a:pt x="33665" y="109740"/>
                  </a:lnTo>
                  <a:cubicBezTo>
                    <a:pt x="29434" y="79817"/>
                    <a:pt x="27296" y="49636"/>
                    <a:pt x="27296" y="19419"/>
                  </a:cubicBezTo>
                  <a:close/>
                </a:path>
              </a:pathLst>
            </a:custGeom>
            <a:solidFill>
              <a:srgbClr val="FFFFFF"/>
            </a:solidFill>
            <a:ln w="45493"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C877D146-3DA8-2D46-93D0-2D67505AFA14}"/>
                </a:ext>
              </a:extLst>
            </p:cNvPr>
            <p:cNvSpPr/>
            <p:nvPr/>
          </p:nvSpPr>
          <p:spPr>
            <a:xfrm>
              <a:off x="5054675" y="3269580"/>
              <a:ext cx="75972" cy="111546"/>
            </a:xfrm>
            <a:custGeom>
              <a:avLst/>
              <a:gdLst>
                <a:gd name="connsiteX0" fmla="*/ 0 w 75972"/>
                <a:gd name="connsiteY0" fmla="*/ 14903 h 111546"/>
                <a:gd name="connsiteX1" fmla="*/ 50952 w 75972"/>
                <a:gd name="connsiteY1" fmla="*/ 111546 h 111546"/>
                <a:gd name="connsiteX2" fmla="*/ 75972 w 75972"/>
                <a:gd name="connsiteY2" fmla="*/ 101159 h 111546"/>
                <a:gd name="connsiteX3" fmla="*/ 22746 w 75972"/>
                <a:gd name="connsiteY3" fmla="*/ 0 h 111546"/>
              </a:gdLst>
              <a:ahLst/>
              <a:cxnLst>
                <a:cxn ang="0">
                  <a:pos x="connsiteX0" y="connsiteY0"/>
                </a:cxn>
                <a:cxn ang="0">
                  <a:pos x="connsiteX1" y="connsiteY1"/>
                </a:cxn>
                <a:cxn ang="0">
                  <a:pos x="connsiteX2" y="connsiteY2"/>
                </a:cxn>
                <a:cxn ang="0">
                  <a:pos x="connsiteX3" y="connsiteY3"/>
                </a:cxn>
              </a:cxnLst>
              <a:rect l="l" t="t" r="r" b="b"/>
              <a:pathLst>
                <a:path w="75972" h="111546">
                  <a:moveTo>
                    <a:pt x="0" y="14903"/>
                  </a:moveTo>
                  <a:cubicBezTo>
                    <a:pt x="19653" y="45657"/>
                    <a:pt x="36712" y="77983"/>
                    <a:pt x="50952" y="111546"/>
                  </a:cubicBezTo>
                  <a:lnTo>
                    <a:pt x="75972" y="101159"/>
                  </a:lnTo>
                  <a:cubicBezTo>
                    <a:pt x="61142" y="66007"/>
                    <a:pt x="43355" y="32163"/>
                    <a:pt x="22746" y="0"/>
                  </a:cubicBezTo>
                  <a:close/>
                </a:path>
              </a:pathLst>
            </a:custGeom>
            <a:solidFill>
              <a:srgbClr val="FFFFFF"/>
            </a:solidFill>
            <a:ln w="45493"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B8DDE458-90BE-694F-8CA1-62D624705564}"/>
                </a:ext>
              </a:extLst>
            </p:cNvPr>
            <p:cNvSpPr/>
            <p:nvPr/>
          </p:nvSpPr>
          <p:spPr>
            <a:xfrm>
              <a:off x="5138836" y="3480028"/>
              <a:ext cx="40488" cy="114255"/>
            </a:xfrm>
            <a:custGeom>
              <a:avLst/>
              <a:gdLst>
                <a:gd name="connsiteX0" fmla="*/ 26386 w 40488"/>
                <a:gd name="connsiteY0" fmla="*/ 0 h 114255"/>
                <a:gd name="connsiteX1" fmla="*/ 0 w 40488"/>
                <a:gd name="connsiteY1" fmla="*/ 5419 h 114255"/>
                <a:gd name="connsiteX2" fmla="*/ 13648 w 40488"/>
                <a:gd name="connsiteY2" fmla="*/ 114256 h 114255"/>
                <a:gd name="connsiteX3" fmla="*/ 40488 w 40488"/>
                <a:gd name="connsiteY3" fmla="*/ 114256 h 114255"/>
                <a:gd name="connsiteX4" fmla="*/ 26386 w 40488"/>
                <a:gd name="connsiteY4" fmla="*/ 0 h 114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88" h="114255">
                  <a:moveTo>
                    <a:pt x="26386" y="0"/>
                  </a:moveTo>
                  <a:lnTo>
                    <a:pt x="0" y="5419"/>
                  </a:lnTo>
                  <a:cubicBezTo>
                    <a:pt x="7734" y="41236"/>
                    <a:pt x="12283" y="77653"/>
                    <a:pt x="13648" y="114256"/>
                  </a:cubicBezTo>
                  <a:lnTo>
                    <a:pt x="40488" y="114256"/>
                  </a:lnTo>
                  <a:cubicBezTo>
                    <a:pt x="39305" y="75824"/>
                    <a:pt x="34574" y="37583"/>
                    <a:pt x="26386" y="0"/>
                  </a:cubicBezTo>
                  <a:close/>
                </a:path>
              </a:pathLst>
            </a:custGeom>
            <a:solidFill>
              <a:srgbClr val="FFFFFF"/>
            </a:solidFill>
            <a:ln w="45493"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2B66CCC1-5456-BB47-880C-C4E966859E58}"/>
                </a:ext>
              </a:extLst>
            </p:cNvPr>
            <p:cNvSpPr/>
            <p:nvPr/>
          </p:nvSpPr>
          <p:spPr>
            <a:xfrm>
              <a:off x="5297605" y="4784263"/>
              <a:ext cx="97809" cy="98901"/>
            </a:xfrm>
            <a:custGeom>
              <a:avLst/>
              <a:gdLst>
                <a:gd name="connsiteX0" fmla="*/ 20927 w 97809"/>
                <a:gd name="connsiteY0" fmla="*/ 0 h 98901"/>
                <a:gd name="connsiteX1" fmla="*/ 0 w 97809"/>
                <a:gd name="connsiteY1" fmla="*/ 17161 h 98901"/>
                <a:gd name="connsiteX2" fmla="*/ 80067 w 97809"/>
                <a:gd name="connsiteY2" fmla="*/ 98902 h 98901"/>
                <a:gd name="connsiteX3" fmla="*/ 97809 w 97809"/>
                <a:gd name="connsiteY3" fmla="*/ 78579 h 98901"/>
                <a:gd name="connsiteX4" fmla="*/ 20927 w 97809"/>
                <a:gd name="connsiteY4" fmla="*/ 0 h 98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09" h="98901">
                  <a:moveTo>
                    <a:pt x="20927" y="0"/>
                  </a:moveTo>
                  <a:lnTo>
                    <a:pt x="0" y="17161"/>
                  </a:lnTo>
                  <a:cubicBezTo>
                    <a:pt x="24339" y="46588"/>
                    <a:pt x="51134" y="73928"/>
                    <a:pt x="80067" y="98902"/>
                  </a:cubicBezTo>
                  <a:lnTo>
                    <a:pt x="97809" y="78579"/>
                  </a:lnTo>
                  <a:cubicBezTo>
                    <a:pt x="69922" y="54662"/>
                    <a:pt x="44219" y="28365"/>
                    <a:pt x="20927" y="0"/>
                  </a:cubicBezTo>
                  <a:close/>
                </a:path>
              </a:pathLst>
            </a:custGeom>
            <a:solidFill>
              <a:srgbClr val="FFFFFF"/>
            </a:solidFill>
            <a:ln w="45493"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F91CC92E-C181-8045-943E-F49F46E41398}"/>
                </a:ext>
              </a:extLst>
            </p:cNvPr>
            <p:cNvSpPr/>
            <p:nvPr/>
          </p:nvSpPr>
          <p:spPr>
            <a:xfrm>
              <a:off x="4905005" y="3103390"/>
              <a:ext cx="101448" cy="94385"/>
            </a:xfrm>
            <a:custGeom>
              <a:avLst/>
              <a:gdLst>
                <a:gd name="connsiteX0" fmla="*/ 0 w 101448"/>
                <a:gd name="connsiteY0" fmla="*/ 21225 h 94385"/>
                <a:gd name="connsiteX1" fmla="*/ 81887 w 101448"/>
                <a:gd name="connsiteY1" fmla="*/ 94385 h 94385"/>
                <a:gd name="connsiteX2" fmla="*/ 101449 w 101448"/>
                <a:gd name="connsiteY2" fmla="*/ 76321 h 94385"/>
                <a:gd name="connsiteX3" fmla="*/ 15922 w 101448"/>
                <a:gd name="connsiteY3" fmla="*/ 0 h 94385"/>
              </a:gdLst>
              <a:ahLst/>
              <a:cxnLst>
                <a:cxn ang="0">
                  <a:pos x="connsiteX0" y="connsiteY0"/>
                </a:cxn>
                <a:cxn ang="0">
                  <a:pos x="connsiteX1" y="connsiteY1"/>
                </a:cxn>
                <a:cxn ang="0">
                  <a:pos x="connsiteX2" y="connsiteY2"/>
                </a:cxn>
                <a:cxn ang="0">
                  <a:pos x="connsiteX3" y="connsiteY3"/>
                </a:cxn>
              </a:cxnLst>
              <a:rect l="l" t="t" r="r" b="b"/>
              <a:pathLst>
                <a:path w="101448" h="94385">
                  <a:moveTo>
                    <a:pt x="0" y="21225"/>
                  </a:moveTo>
                  <a:cubicBezTo>
                    <a:pt x="29297" y="43314"/>
                    <a:pt x="56684" y="67786"/>
                    <a:pt x="81887" y="94385"/>
                  </a:cubicBezTo>
                  <a:lnTo>
                    <a:pt x="101449" y="76321"/>
                  </a:lnTo>
                  <a:cubicBezTo>
                    <a:pt x="75472" y="48209"/>
                    <a:pt x="46857" y="22648"/>
                    <a:pt x="15922" y="0"/>
                  </a:cubicBezTo>
                  <a:close/>
                </a:path>
              </a:pathLst>
            </a:custGeom>
            <a:solidFill>
              <a:srgbClr val="FFFFFF"/>
            </a:solidFill>
            <a:ln w="45493"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74FEA6FB-EFB9-7340-9C88-945B504590C1}"/>
                </a:ext>
              </a:extLst>
            </p:cNvPr>
            <p:cNvSpPr/>
            <p:nvPr/>
          </p:nvSpPr>
          <p:spPr>
            <a:xfrm>
              <a:off x="3758593" y="3301192"/>
              <a:ext cx="70968" cy="112901"/>
            </a:xfrm>
            <a:custGeom>
              <a:avLst/>
              <a:gdLst>
                <a:gd name="connsiteX0" fmla="*/ 0 w 70968"/>
                <a:gd name="connsiteY0" fmla="*/ 104321 h 112901"/>
                <a:gd name="connsiteX1" fmla="*/ 25476 w 70968"/>
                <a:gd name="connsiteY1" fmla="*/ 112901 h 112901"/>
                <a:gd name="connsiteX2" fmla="*/ 70968 w 70968"/>
                <a:gd name="connsiteY2" fmla="*/ 13548 h 112901"/>
                <a:gd name="connsiteX3" fmla="*/ 47312 w 70968"/>
                <a:gd name="connsiteY3" fmla="*/ 0 h 112901"/>
                <a:gd name="connsiteX4" fmla="*/ 0 w 70968"/>
                <a:gd name="connsiteY4" fmla="*/ 104321 h 11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68" h="112901">
                  <a:moveTo>
                    <a:pt x="0" y="104321"/>
                  </a:moveTo>
                  <a:lnTo>
                    <a:pt x="25476" y="112901"/>
                  </a:lnTo>
                  <a:cubicBezTo>
                    <a:pt x="37654" y="78516"/>
                    <a:pt x="52880" y="45269"/>
                    <a:pt x="70968" y="13548"/>
                  </a:cubicBezTo>
                  <a:lnTo>
                    <a:pt x="47312" y="0"/>
                  </a:lnTo>
                  <a:cubicBezTo>
                    <a:pt x="28423" y="33297"/>
                    <a:pt x="12592" y="68211"/>
                    <a:pt x="0" y="104321"/>
                  </a:cubicBezTo>
                  <a:close/>
                </a:path>
              </a:pathLst>
            </a:custGeom>
            <a:solidFill>
              <a:srgbClr val="FFFFFF"/>
            </a:solidFill>
            <a:ln w="45493" cap="flat">
              <a:no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8A045E15-46F6-BC43-A22C-8B2DF9BA02E0}"/>
                </a:ext>
              </a:extLst>
            </p:cNvPr>
            <p:cNvSpPr/>
            <p:nvPr/>
          </p:nvSpPr>
          <p:spPr>
            <a:xfrm>
              <a:off x="3871414" y="3126421"/>
              <a:ext cx="98718" cy="97998"/>
            </a:xfrm>
            <a:custGeom>
              <a:avLst/>
              <a:gdLst>
                <a:gd name="connsiteX0" fmla="*/ 0 w 98718"/>
                <a:gd name="connsiteY0" fmla="*/ 80837 h 97998"/>
                <a:gd name="connsiteX1" fmla="*/ 20927 w 98718"/>
                <a:gd name="connsiteY1" fmla="*/ 97998 h 97998"/>
                <a:gd name="connsiteX2" fmla="*/ 98719 w 98718"/>
                <a:gd name="connsiteY2" fmla="*/ 20322 h 97998"/>
                <a:gd name="connsiteX3" fmla="*/ 80977 w 98718"/>
                <a:gd name="connsiteY3" fmla="*/ 0 h 97998"/>
                <a:gd name="connsiteX4" fmla="*/ 0 w 98718"/>
                <a:gd name="connsiteY4" fmla="*/ 80837 h 9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18" h="97998">
                  <a:moveTo>
                    <a:pt x="0" y="80837"/>
                  </a:moveTo>
                  <a:lnTo>
                    <a:pt x="20927" y="97998"/>
                  </a:lnTo>
                  <a:cubicBezTo>
                    <a:pt x="44528" y="69904"/>
                    <a:pt x="70555" y="43914"/>
                    <a:pt x="98719" y="20322"/>
                  </a:cubicBezTo>
                  <a:lnTo>
                    <a:pt x="80977" y="0"/>
                  </a:lnTo>
                  <a:cubicBezTo>
                    <a:pt x="51743" y="24639"/>
                    <a:pt x="24657" y="51682"/>
                    <a:pt x="0" y="80837"/>
                  </a:cubicBezTo>
                  <a:close/>
                </a:path>
              </a:pathLst>
            </a:custGeom>
            <a:solidFill>
              <a:srgbClr val="FFFFFF"/>
            </a:solidFill>
            <a:ln w="45493" cap="flat">
              <a:no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38A60136-634A-8E4C-B62A-BDC135D75F3A}"/>
                </a:ext>
              </a:extLst>
            </p:cNvPr>
            <p:cNvSpPr/>
            <p:nvPr/>
          </p:nvSpPr>
          <p:spPr>
            <a:xfrm>
              <a:off x="169232" y="5733536"/>
              <a:ext cx="112821" cy="26644"/>
            </a:xfrm>
            <a:custGeom>
              <a:avLst/>
              <a:gdLst>
                <a:gd name="connsiteX0" fmla="*/ 0 w 112821"/>
                <a:gd name="connsiteY0" fmla="*/ 0 h 26644"/>
                <a:gd name="connsiteX1" fmla="*/ 112821 w 112821"/>
                <a:gd name="connsiteY1" fmla="*/ 0 h 26644"/>
                <a:gd name="connsiteX2" fmla="*/ 112821 w 112821"/>
                <a:gd name="connsiteY2" fmla="*/ 26644 h 26644"/>
                <a:gd name="connsiteX3" fmla="*/ 0 w 112821"/>
                <a:gd name="connsiteY3" fmla="*/ 26644 h 26644"/>
              </a:gdLst>
              <a:ahLst/>
              <a:cxnLst>
                <a:cxn ang="0">
                  <a:pos x="connsiteX0" y="connsiteY0"/>
                </a:cxn>
                <a:cxn ang="0">
                  <a:pos x="connsiteX1" y="connsiteY1"/>
                </a:cxn>
                <a:cxn ang="0">
                  <a:pos x="connsiteX2" y="connsiteY2"/>
                </a:cxn>
                <a:cxn ang="0">
                  <a:pos x="connsiteX3" y="connsiteY3"/>
                </a:cxn>
              </a:cxnLst>
              <a:rect l="l" t="t" r="r" b="b"/>
              <a:pathLst>
                <a:path w="112821" h="26644">
                  <a:moveTo>
                    <a:pt x="0" y="0"/>
                  </a:moveTo>
                  <a:lnTo>
                    <a:pt x="112821" y="0"/>
                  </a:lnTo>
                  <a:lnTo>
                    <a:pt x="112821" y="26644"/>
                  </a:lnTo>
                  <a:lnTo>
                    <a:pt x="0" y="26644"/>
                  </a:lnTo>
                  <a:close/>
                </a:path>
              </a:pathLst>
            </a:custGeom>
            <a:solidFill>
              <a:srgbClr val="FFFFFF"/>
            </a:solidFill>
            <a:ln w="45493" cap="flat">
              <a:no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A5A0AA4C-1440-0344-811B-CD8B7BA9146E}"/>
                </a:ext>
              </a:extLst>
            </p:cNvPr>
            <p:cNvSpPr/>
            <p:nvPr/>
          </p:nvSpPr>
          <p:spPr>
            <a:xfrm>
              <a:off x="394875" y="5733085"/>
              <a:ext cx="112821" cy="27096"/>
            </a:xfrm>
            <a:custGeom>
              <a:avLst/>
              <a:gdLst>
                <a:gd name="connsiteX0" fmla="*/ 0 w 112821"/>
                <a:gd name="connsiteY0" fmla="*/ 0 h 27096"/>
                <a:gd name="connsiteX1" fmla="*/ 0 w 112821"/>
                <a:gd name="connsiteY1" fmla="*/ 27096 h 27096"/>
                <a:gd name="connsiteX2" fmla="*/ 106907 w 112821"/>
                <a:gd name="connsiteY2" fmla="*/ 27096 h 27096"/>
                <a:gd name="connsiteX3" fmla="*/ 112821 w 112821"/>
                <a:gd name="connsiteY3" fmla="*/ 27096 h 27096"/>
                <a:gd name="connsiteX4" fmla="*/ 112367 w 112821"/>
                <a:gd name="connsiteY4" fmla="*/ 0 h 27096"/>
                <a:gd name="connsiteX5" fmla="*/ 0 w 112821"/>
                <a:gd name="connsiteY5" fmla="*/ 0 h 27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821" h="27096">
                  <a:moveTo>
                    <a:pt x="0" y="0"/>
                  </a:moveTo>
                  <a:lnTo>
                    <a:pt x="0" y="27096"/>
                  </a:lnTo>
                  <a:lnTo>
                    <a:pt x="106907" y="27096"/>
                  </a:lnTo>
                  <a:lnTo>
                    <a:pt x="112821" y="27096"/>
                  </a:lnTo>
                  <a:lnTo>
                    <a:pt x="112367" y="0"/>
                  </a:lnTo>
                  <a:lnTo>
                    <a:pt x="0" y="0"/>
                  </a:lnTo>
                  <a:close/>
                </a:path>
              </a:pathLst>
            </a:custGeom>
            <a:solidFill>
              <a:srgbClr val="FFFFFF"/>
            </a:solidFill>
            <a:ln w="45493" cap="flat">
              <a:no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AA905C59-A3CE-8444-B285-F9A7A8631DB5}"/>
                </a:ext>
              </a:extLst>
            </p:cNvPr>
            <p:cNvSpPr/>
            <p:nvPr/>
          </p:nvSpPr>
          <p:spPr>
            <a:xfrm>
              <a:off x="2325578" y="4759424"/>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D8DDF452-A895-D340-9E9B-096E388990F5}"/>
                </a:ext>
              </a:extLst>
            </p:cNvPr>
            <p:cNvSpPr/>
            <p:nvPr/>
          </p:nvSpPr>
          <p:spPr>
            <a:xfrm>
              <a:off x="984458" y="5104902"/>
              <a:ext cx="32757" cy="113352"/>
            </a:xfrm>
            <a:custGeom>
              <a:avLst/>
              <a:gdLst>
                <a:gd name="connsiteX0" fmla="*/ 5914 w 32757"/>
                <a:gd name="connsiteY0" fmla="*/ 14903 h 113352"/>
                <a:gd name="connsiteX1" fmla="*/ 0 w 32757"/>
                <a:gd name="connsiteY1" fmla="*/ 109740 h 113352"/>
                <a:gd name="connsiteX2" fmla="*/ 26841 w 32757"/>
                <a:gd name="connsiteY2" fmla="*/ 113353 h 113352"/>
                <a:gd name="connsiteX3" fmla="*/ 32755 w 32757"/>
                <a:gd name="connsiteY3" fmla="*/ 14903 h 113352"/>
                <a:gd name="connsiteX4" fmla="*/ 32755 w 32757"/>
                <a:gd name="connsiteY4" fmla="*/ 0 h 113352"/>
                <a:gd name="connsiteX5" fmla="*/ 5914 w 32757"/>
                <a:gd name="connsiteY5" fmla="*/ 0 h 11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113352">
                  <a:moveTo>
                    <a:pt x="5914" y="14903"/>
                  </a:moveTo>
                  <a:cubicBezTo>
                    <a:pt x="5773" y="46606"/>
                    <a:pt x="3799" y="78263"/>
                    <a:pt x="0" y="109740"/>
                  </a:cubicBezTo>
                  <a:lnTo>
                    <a:pt x="26841" y="113353"/>
                  </a:lnTo>
                  <a:cubicBezTo>
                    <a:pt x="30862" y="80702"/>
                    <a:pt x="32837" y="47825"/>
                    <a:pt x="32755" y="14903"/>
                  </a:cubicBezTo>
                  <a:lnTo>
                    <a:pt x="32755" y="0"/>
                  </a:lnTo>
                  <a:lnTo>
                    <a:pt x="5914" y="0"/>
                  </a:lnTo>
                  <a:close/>
                </a:path>
              </a:pathLst>
            </a:custGeom>
            <a:solidFill>
              <a:srgbClr val="FFFFFF"/>
            </a:solidFill>
            <a:ln w="45493" cap="flat">
              <a:no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A9EA1658-5D6C-8749-A55E-B3FB3BE3F621}"/>
                </a:ext>
              </a:extLst>
            </p:cNvPr>
            <p:cNvSpPr/>
            <p:nvPr/>
          </p:nvSpPr>
          <p:spPr>
            <a:xfrm>
              <a:off x="924863" y="5322576"/>
              <a:ext cx="63689" cy="114255"/>
            </a:xfrm>
            <a:custGeom>
              <a:avLst/>
              <a:gdLst>
                <a:gd name="connsiteX0" fmla="*/ 0 w 63689"/>
                <a:gd name="connsiteY0" fmla="*/ 102966 h 114255"/>
                <a:gd name="connsiteX1" fmla="*/ 24566 w 63689"/>
                <a:gd name="connsiteY1" fmla="*/ 114256 h 114255"/>
                <a:gd name="connsiteX2" fmla="*/ 63690 w 63689"/>
                <a:gd name="connsiteY2" fmla="*/ 7226 h 114255"/>
                <a:gd name="connsiteX3" fmla="*/ 37759 w 63689"/>
                <a:gd name="connsiteY3" fmla="*/ 0 h 114255"/>
                <a:gd name="connsiteX4" fmla="*/ 0 w 63689"/>
                <a:gd name="connsiteY4" fmla="*/ 102966 h 114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89" h="114255">
                  <a:moveTo>
                    <a:pt x="0" y="102966"/>
                  </a:moveTo>
                  <a:lnTo>
                    <a:pt x="24566" y="114256"/>
                  </a:lnTo>
                  <a:cubicBezTo>
                    <a:pt x="40507" y="79708"/>
                    <a:pt x="53590" y="43896"/>
                    <a:pt x="63690" y="7226"/>
                  </a:cubicBezTo>
                  <a:lnTo>
                    <a:pt x="37759" y="0"/>
                  </a:lnTo>
                  <a:cubicBezTo>
                    <a:pt x="27914" y="35270"/>
                    <a:pt x="15286" y="69683"/>
                    <a:pt x="0" y="102966"/>
                  </a:cubicBezTo>
                  <a:close/>
                </a:path>
              </a:pathLst>
            </a:custGeom>
            <a:solidFill>
              <a:srgbClr val="FFFFFF"/>
            </a:solidFill>
            <a:ln w="45493"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00B264B1-0885-094D-B713-081F3D063D4F}"/>
                </a:ext>
              </a:extLst>
            </p:cNvPr>
            <p:cNvSpPr/>
            <p:nvPr/>
          </p:nvSpPr>
          <p:spPr>
            <a:xfrm>
              <a:off x="799758" y="5519927"/>
              <a:ext cx="93259" cy="102965"/>
            </a:xfrm>
            <a:custGeom>
              <a:avLst/>
              <a:gdLst>
                <a:gd name="connsiteX0" fmla="*/ 0 w 93259"/>
                <a:gd name="connsiteY0" fmla="*/ 84902 h 102965"/>
                <a:gd name="connsiteX1" fmla="*/ 19107 w 93259"/>
                <a:gd name="connsiteY1" fmla="*/ 102966 h 102965"/>
                <a:gd name="connsiteX2" fmla="*/ 93260 w 93259"/>
                <a:gd name="connsiteY2" fmla="*/ 15354 h 102965"/>
                <a:gd name="connsiteX3" fmla="*/ 70513 w 93259"/>
                <a:gd name="connsiteY3" fmla="*/ 0 h 102965"/>
                <a:gd name="connsiteX4" fmla="*/ 0 w 93259"/>
                <a:gd name="connsiteY4" fmla="*/ 84902 h 102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59" h="102965">
                  <a:moveTo>
                    <a:pt x="0" y="84902"/>
                  </a:moveTo>
                  <a:lnTo>
                    <a:pt x="19107" y="102966"/>
                  </a:lnTo>
                  <a:cubicBezTo>
                    <a:pt x="46557" y="76140"/>
                    <a:pt x="71387" y="46832"/>
                    <a:pt x="93260" y="15354"/>
                  </a:cubicBezTo>
                  <a:lnTo>
                    <a:pt x="70513" y="0"/>
                  </a:lnTo>
                  <a:cubicBezTo>
                    <a:pt x="50055" y="30664"/>
                    <a:pt x="26422" y="59115"/>
                    <a:pt x="0" y="84902"/>
                  </a:cubicBezTo>
                  <a:close/>
                </a:path>
              </a:pathLst>
            </a:custGeom>
            <a:solidFill>
              <a:srgbClr val="FFFFFF"/>
            </a:solidFill>
            <a:ln w="45493"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CBD53C86-A237-2348-9296-56DAE65826C1}"/>
                </a:ext>
              </a:extLst>
            </p:cNvPr>
            <p:cNvSpPr/>
            <p:nvPr/>
          </p:nvSpPr>
          <p:spPr>
            <a:xfrm>
              <a:off x="614604" y="5672118"/>
              <a:ext cx="113276" cy="70450"/>
            </a:xfrm>
            <a:custGeom>
              <a:avLst/>
              <a:gdLst>
                <a:gd name="connsiteX0" fmla="*/ 0 w 113276"/>
                <a:gd name="connsiteY0" fmla="*/ 44709 h 70450"/>
                <a:gd name="connsiteX1" fmla="*/ 7734 w 113276"/>
                <a:gd name="connsiteY1" fmla="*/ 70451 h 70450"/>
                <a:gd name="connsiteX2" fmla="*/ 113276 w 113276"/>
                <a:gd name="connsiteY2" fmla="*/ 23032 h 70450"/>
                <a:gd name="connsiteX3" fmla="*/ 98719 w 113276"/>
                <a:gd name="connsiteY3" fmla="*/ 0 h 70450"/>
                <a:gd name="connsiteX4" fmla="*/ 0 w 113276"/>
                <a:gd name="connsiteY4" fmla="*/ 44709 h 70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276" h="70450">
                  <a:moveTo>
                    <a:pt x="0" y="44709"/>
                  </a:moveTo>
                  <a:lnTo>
                    <a:pt x="7734" y="70451"/>
                  </a:lnTo>
                  <a:cubicBezTo>
                    <a:pt x="44678" y="58844"/>
                    <a:pt x="80108" y="42948"/>
                    <a:pt x="113276" y="23032"/>
                  </a:cubicBezTo>
                  <a:lnTo>
                    <a:pt x="98719" y="0"/>
                  </a:lnTo>
                  <a:cubicBezTo>
                    <a:pt x="67889" y="19058"/>
                    <a:pt x="34706" y="34096"/>
                    <a:pt x="0" y="44709"/>
                  </a:cubicBezTo>
                  <a:close/>
                </a:path>
              </a:pathLst>
            </a:custGeom>
            <a:solidFill>
              <a:srgbClr val="FFFFFF"/>
            </a:solidFill>
            <a:ln w="45493"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E6C9104A-EC4C-704F-BA8D-28486DC6427C}"/>
                </a:ext>
              </a:extLst>
            </p:cNvPr>
            <p:cNvSpPr/>
            <p:nvPr/>
          </p:nvSpPr>
          <p:spPr>
            <a:xfrm>
              <a:off x="2325578" y="4983420"/>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5915F356-C0BB-B546-A20D-0DE5798F71A1}"/>
                </a:ext>
              </a:extLst>
            </p:cNvPr>
            <p:cNvSpPr/>
            <p:nvPr/>
          </p:nvSpPr>
          <p:spPr>
            <a:xfrm>
              <a:off x="5152484" y="3705830"/>
              <a:ext cx="27295" cy="111997"/>
            </a:xfrm>
            <a:custGeom>
              <a:avLst/>
              <a:gdLst>
                <a:gd name="connsiteX0" fmla="*/ 0 w 27295"/>
                <a:gd name="connsiteY0" fmla="*/ 0 h 111997"/>
                <a:gd name="connsiteX1" fmla="*/ 27296 w 27295"/>
                <a:gd name="connsiteY1" fmla="*/ 0 h 111997"/>
                <a:gd name="connsiteX2" fmla="*/ 27296 w 27295"/>
                <a:gd name="connsiteY2" fmla="*/ 111998 h 111997"/>
                <a:gd name="connsiteX3" fmla="*/ 0 w 27295"/>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7295" h="111997">
                  <a:moveTo>
                    <a:pt x="0" y="0"/>
                  </a:moveTo>
                  <a:lnTo>
                    <a:pt x="27296" y="0"/>
                  </a:lnTo>
                  <a:lnTo>
                    <a:pt x="27296"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EA53D60E-6183-1E43-AF1C-66CC28772760}"/>
                </a:ext>
              </a:extLst>
            </p:cNvPr>
            <p:cNvSpPr/>
            <p:nvPr/>
          </p:nvSpPr>
          <p:spPr>
            <a:xfrm>
              <a:off x="7903418" y="2629205"/>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706B995D-7666-2946-B47E-53BEB6C0E3DC}"/>
                </a:ext>
              </a:extLst>
            </p:cNvPr>
            <p:cNvSpPr/>
            <p:nvPr/>
          </p:nvSpPr>
          <p:spPr>
            <a:xfrm>
              <a:off x="7903418" y="2853201"/>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7912FD13-61D8-5647-8E29-2EA297650BE6}"/>
                </a:ext>
              </a:extLst>
            </p:cNvPr>
            <p:cNvSpPr/>
            <p:nvPr/>
          </p:nvSpPr>
          <p:spPr>
            <a:xfrm>
              <a:off x="7903418" y="3077197"/>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F3E0CE4E-5928-0447-AF5B-B0159FE01FEA}"/>
                </a:ext>
              </a:extLst>
            </p:cNvPr>
            <p:cNvSpPr/>
            <p:nvPr/>
          </p:nvSpPr>
          <p:spPr>
            <a:xfrm>
              <a:off x="5152484" y="3929826"/>
              <a:ext cx="27295" cy="111997"/>
            </a:xfrm>
            <a:custGeom>
              <a:avLst/>
              <a:gdLst>
                <a:gd name="connsiteX0" fmla="*/ 0 w 27295"/>
                <a:gd name="connsiteY0" fmla="*/ 0 h 111997"/>
                <a:gd name="connsiteX1" fmla="*/ 27296 w 27295"/>
                <a:gd name="connsiteY1" fmla="*/ 0 h 111997"/>
                <a:gd name="connsiteX2" fmla="*/ 27296 w 27295"/>
                <a:gd name="connsiteY2" fmla="*/ 111998 h 111997"/>
                <a:gd name="connsiteX3" fmla="*/ 0 w 27295"/>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7295" h="111997">
                  <a:moveTo>
                    <a:pt x="0" y="0"/>
                  </a:moveTo>
                  <a:lnTo>
                    <a:pt x="27296" y="0"/>
                  </a:lnTo>
                  <a:lnTo>
                    <a:pt x="27296"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8861A319-4D7F-7449-91BE-3C719173FB0D}"/>
                </a:ext>
              </a:extLst>
            </p:cNvPr>
            <p:cNvSpPr/>
            <p:nvPr/>
          </p:nvSpPr>
          <p:spPr>
            <a:xfrm>
              <a:off x="5152484" y="4153371"/>
              <a:ext cx="27295" cy="111997"/>
            </a:xfrm>
            <a:custGeom>
              <a:avLst/>
              <a:gdLst>
                <a:gd name="connsiteX0" fmla="*/ 0 w 27295"/>
                <a:gd name="connsiteY0" fmla="*/ 0 h 111997"/>
                <a:gd name="connsiteX1" fmla="*/ 27296 w 27295"/>
                <a:gd name="connsiteY1" fmla="*/ 0 h 111997"/>
                <a:gd name="connsiteX2" fmla="*/ 27296 w 27295"/>
                <a:gd name="connsiteY2" fmla="*/ 111998 h 111997"/>
                <a:gd name="connsiteX3" fmla="*/ 0 w 27295"/>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7295" h="111997">
                  <a:moveTo>
                    <a:pt x="0" y="0"/>
                  </a:moveTo>
                  <a:lnTo>
                    <a:pt x="27296" y="0"/>
                  </a:lnTo>
                  <a:lnTo>
                    <a:pt x="27296"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0172DDE8-1C27-E74A-AD77-333CD9F0225E}"/>
                </a:ext>
              </a:extLst>
            </p:cNvPr>
            <p:cNvSpPr/>
            <p:nvPr/>
          </p:nvSpPr>
          <p:spPr>
            <a:xfrm>
              <a:off x="2325578" y="5207416"/>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103A55E7-F953-4A47-B271-3E79D08FC15B}"/>
                </a:ext>
              </a:extLst>
            </p:cNvPr>
            <p:cNvSpPr/>
            <p:nvPr/>
          </p:nvSpPr>
          <p:spPr>
            <a:xfrm>
              <a:off x="2312385" y="4533622"/>
              <a:ext cx="39578" cy="114256"/>
            </a:xfrm>
            <a:custGeom>
              <a:avLst/>
              <a:gdLst>
                <a:gd name="connsiteX0" fmla="*/ 26386 w 39578"/>
                <a:gd name="connsiteY0" fmla="*/ 0 h 114256"/>
                <a:gd name="connsiteX1" fmla="*/ 0 w 39578"/>
                <a:gd name="connsiteY1" fmla="*/ 5419 h 114256"/>
                <a:gd name="connsiteX2" fmla="*/ 12738 w 39578"/>
                <a:gd name="connsiteY2" fmla="*/ 114256 h 114256"/>
                <a:gd name="connsiteX3" fmla="*/ 39578 w 39578"/>
                <a:gd name="connsiteY3" fmla="*/ 114256 h 114256"/>
                <a:gd name="connsiteX4" fmla="*/ 26386 w 39578"/>
                <a:gd name="connsiteY4" fmla="*/ 0 h 114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78" h="114256">
                  <a:moveTo>
                    <a:pt x="26386" y="0"/>
                  </a:moveTo>
                  <a:lnTo>
                    <a:pt x="0" y="5419"/>
                  </a:lnTo>
                  <a:cubicBezTo>
                    <a:pt x="7433" y="41259"/>
                    <a:pt x="11692" y="77676"/>
                    <a:pt x="12738" y="114256"/>
                  </a:cubicBezTo>
                  <a:lnTo>
                    <a:pt x="39578" y="114256"/>
                  </a:lnTo>
                  <a:cubicBezTo>
                    <a:pt x="38637" y="75856"/>
                    <a:pt x="34219" y="37619"/>
                    <a:pt x="26386" y="0"/>
                  </a:cubicBezTo>
                  <a:close/>
                </a:path>
              </a:pathLst>
            </a:custGeom>
            <a:solidFill>
              <a:srgbClr val="FFFFFF"/>
            </a:solidFill>
            <a:ln w="45493"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1F85CD76-02CA-A54B-A5E7-CB06BD93F6BE}"/>
                </a:ext>
              </a:extLst>
            </p:cNvPr>
            <p:cNvSpPr/>
            <p:nvPr/>
          </p:nvSpPr>
          <p:spPr>
            <a:xfrm>
              <a:off x="2121317" y="4192209"/>
              <a:ext cx="60960" cy="58257"/>
            </a:xfrm>
            <a:custGeom>
              <a:avLst/>
              <a:gdLst>
                <a:gd name="connsiteX0" fmla="*/ 0 w 60960"/>
                <a:gd name="connsiteY0" fmla="*/ 17613 h 58257"/>
                <a:gd name="connsiteX1" fmla="*/ 40943 w 60960"/>
                <a:gd name="connsiteY1" fmla="*/ 58257 h 58257"/>
                <a:gd name="connsiteX2" fmla="*/ 60960 w 60960"/>
                <a:gd name="connsiteY2" fmla="*/ 40193 h 58257"/>
                <a:gd name="connsiteX3" fmla="*/ 20472 w 60960"/>
                <a:gd name="connsiteY3" fmla="*/ 0 h 58257"/>
                <a:gd name="connsiteX4" fmla="*/ 0 w 60960"/>
                <a:gd name="connsiteY4" fmla="*/ 17613 h 58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 h="58257">
                  <a:moveTo>
                    <a:pt x="0" y="17613"/>
                  </a:moveTo>
                  <a:cubicBezTo>
                    <a:pt x="14103" y="30709"/>
                    <a:pt x="28205" y="44257"/>
                    <a:pt x="40943" y="58257"/>
                  </a:cubicBezTo>
                  <a:lnTo>
                    <a:pt x="60960" y="40193"/>
                  </a:lnTo>
                  <a:cubicBezTo>
                    <a:pt x="48154" y="26125"/>
                    <a:pt x="34642" y="12713"/>
                    <a:pt x="20472" y="0"/>
                  </a:cubicBezTo>
                  <a:cubicBezTo>
                    <a:pt x="12283" y="6774"/>
                    <a:pt x="5004" y="12645"/>
                    <a:pt x="0" y="17613"/>
                  </a:cubicBezTo>
                  <a:close/>
                </a:path>
              </a:pathLst>
            </a:custGeom>
            <a:solidFill>
              <a:srgbClr val="FFFFFF"/>
            </a:solidFill>
            <a:ln w="45493" cap="flat">
              <a:no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E0D9F53B-D4AA-0E41-BFE2-CFFC362CA452}"/>
                </a:ext>
              </a:extLst>
            </p:cNvPr>
            <p:cNvSpPr/>
            <p:nvPr/>
          </p:nvSpPr>
          <p:spPr>
            <a:xfrm>
              <a:off x="2229134" y="4323174"/>
              <a:ext cx="75517" cy="111546"/>
            </a:xfrm>
            <a:custGeom>
              <a:avLst/>
              <a:gdLst>
                <a:gd name="connsiteX0" fmla="*/ 0 w 75517"/>
                <a:gd name="connsiteY0" fmla="*/ 14451 h 111546"/>
                <a:gd name="connsiteX1" fmla="*/ 50497 w 75517"/>
                <a:gd name="connsiteY1" fmla="*/ 111546 h 111546"/>
                <a:gd name="connsiteX2" fmla="*/ 75518 w 75517"/>
                <a:gd name="connsiteY2" fmla="*/ 101159 h 111546"/>
                <a:gd name="connsiteX3" fmla="*/ 22746 w 75517"/>
                <a:gd name="connsiteY3" fmla="*/ 0 h 111546"/>
              </a:gdLst>
              <a:ahLst/>
              <a:cxnLst>
                <a:cxn ang="0">
                  <a:pos x="connsiteX0" y="connsiteY0"/>
                </a:cxn>
                <a:cxn ang="0">
                  <a:pos x="connsiteX1" y="connsiteY1"/>
                </a:cxn>
                <a:cxn ang="0">
                  <a:pos x="connsiteX2" y="connsiteY2"/>
                </a:cxn>
                <a:cxn ang="0">
                  <a:pos x="connsiteX3" y="connsiteY3"/>
                </a:cxn>
              </a:cxnLst>
              <a:rect l="l" t="t" r="r" b="b"/>
              <a:pathLst>
                <a:path w="75517" h="111546">
                  <a:moveTo>
                    <a:pt x="0" y="14451"/>
                  </a:moveTo>
                  <a:cubicBezTo>
                    <a:pt x="19780" y="45219"/>
                    <a:pt x="36681" y="77721"/>
                    <a:pt x="50497" y="111546"/>
                  </a:cubicBezTo>
                  <a:lnTo>
                    <a:pt x="75518" y="101159"/>
                  </a:lnTo>
                  <a:cubicBezTo>
                    <a:pt x="60942" y="65970"/>
                    <a:pt x="43282" y="32122"/>
                    <a:pt x="22746" y="0"/>
                  </a:cubicBezTo>
                  <a:close/>
                </a:path>
              </a:pathLst>
            </a:custGeom>
            <a:solidFill>
              <a:srgbClr val="FFFFFF"/>
            </a:solidFill>
            <a:ln w="45493" cap="flat">
              <a:no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39C3A677-3364-CC41-A7BC-D2D4C5A09A81}"/>
                </a:ext>
              </a:extLst>
            </p:cNvPr>
            <p:cNvSpPr/>
            <p:nvPr/>
          </p:nvSpPr>
          <p:spPr>
            <a:xfrm>
              <a:off x="2327398" y="5430509"/>
              <a:ext cx="45037" cy="114707"/>
            </a:xfrm>
            <a:custGeom>
              <a:avLst/>
              <a:gdLst>
                <a:gd name="connsiteX0" fmla="*/ 0 w 45037"/>
                <a:gd name="connsiteY0" fmla="*/ 1806 h 114707"/>
                <a:gd name="connsiteX1" fmla="*/ 19107 w 45037"/>
                <a:gd name="connsiteY1" fmla="*/ 114708 h 114707"/>
                <a:gd name="connsiteX2" fmla="*/ 45038 w 45037"/>
                <a:gd name="connsiteY2" fmla="*/ 107934 h 114707"/>
                <a:gd name="connsiteX3" fmla="*/ 26841 w 45037"/>
                <a:gd name="connsiteY3" fmla="*/ 0 h 114707"/>
              </a:gdLst>
              <a:ahLst/>
              <a:cxnLst>
                <a:cxn ang="0">
                  <a:pos x="connsiteX0" y="connsiteY0"/>
                </a:cxn>
                <a:cxn ang="0">
                  <a:pos x="connsiteX1" y="connsiteY1"/>
                </a:cxn>
                <a:cxn ang="0">
                  <a:pos x="connsiteX2" y="connsiteY2"/>
                </a:cxn>
                <a:cxn ang="0">
                  <a:pos x="connsiteX3" y="connsiteY3"/>
                </a:cxn>
              </a:cxnLst>
              <a:rect l="l" t="t" r="r" b="b"/>
              <a:pathLst>
                <a:path w="45037" h="114707">
                  <a:moveTo>
                    <a:pt x="0" y="1806"/>
                  </a:moveTo>
                  <a:cubicBezTo>
                    <a:pt x="2743" y="39967"/>
                    <a:pt x="9139" y="77766"/>
                    <a:pt x="19107" y="114708"/>
                  </a:cubicBezTo>
                  <a:lnTo>
                    <a:pt x="45038" y="107934"/>
                  </a:lnTo>
                  <a:cubicBezTo>
                    <a:pt x="35839" y="72528"/>
                    <a:pt x="29752" y="36444"/>
                    <a:pt x="26841" y="0"/>
                  </a:cubicBezTo>
                  <a:close/>
                </a:path>
              </a:pathLst>
            </a:custGeom>
            <a:solidFill>
              <a:srgbClr val="FFFFFF"/>
            </a:solidFill>
            <a:ln w="45493" cap="flat">
              <a:no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8BF26ACE-B28E-1A43-B327-F9637EA76B55}"/>
                </a:ext>
              </a:extLst>
            </p:cNvPr>
            <p:cNvSpPr/>
            <p:nvPr/>
          </p:nvSpPr>
          <p:spPr>
            <a:xfrm>
              <a:off x="2385628" y="5640957"/>
              <a:ext cx="79611" cy="110191"/>
            </a:xfrm>
            <a:custGeom>
              <a:avLst/>
              <a:gdLst>
                <a:gd name="connsiteX0" fmla="*/ 0 w 79611"/>
                <a:gd name="connsiteY0" fmla="*/ 11290 h 110191"/>
                <a:gd name="connsiteX1" fmla="*/ 57776 w 79611"/>
                <a:gd name="connsiteY1" fmla="*/ 110191 h 110191"/>
                <a:gd name="connsiteX2" fmla="*/ 79612 w 79611"/>
                <a:gd name="connsiteY2" fmla="*/ 94837 h 110191"/>
                <a:gd name="connsiteX3" fmla="*/ 25476 w 79611"/>
                <a:gd name="connsiteY3" fmla="*/ 0 h 110191"/>
              </a:gdLst>
              <a:ahLst/>
              <a:cxnLst>
                <a:cxn ang="0">
                  <a:pos x="connsiteX0" y="connsiteY0"/>
                </a:cxn>
                <a:cxn ang="0">
                  <a:pos x="connsiteX1" y="connsiteY1"/>
                </a:cxn>
                <a:cxn ang="0">
                  <a:pos x="connsiteX2" y="connsiteY2"/>
                </a:cxn>
                <a:cxn ang="0">
                  <a:pos x="connsiteX3" y="connsiteY3"/>
                </a:cxn>
              </a:cxnLst>
              <a:rect l="l" t="t" r="r" b="b"/>
              <a:pathLst>
                <a:path w="79611" h="110191">
                  <a:moveTo>
                    <a:pt x="0" y="11290"/>
                  </a:moveTo>
                  <a:cubicBezTo>
                    <a:pt x="16041" y="46018"/>
                    <a:pt x="35389" y="79121"/>
                    <a:pt x="57776" y="110191"/>
                  </a:cubicBezTo>
                  <a:lnTo>
                    <a:pt x="79612" y="94837"/>
                  </a:lnTo>
                  <a:cubicBezTo>
                    <a:pt x="58872" y="64805"/>
                    <a:pt x="40761" y="33103"/>
                    <a:pt x="25476" y="0"/>
                  </a:cubicBezTo>
                  <a:close/>
                </a:path>
              </a:pathLst>
            </a:custGeom>
            <a:solidFill>
              <a:srgbClr val="FFFFFF"/>
            </a:solidFill>
            <a:ln w="45493" cap="flat">
              <a:no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F99F6CAD-6AD6-AB44-94A4-8B4A435290A4}"/>
                </a:ext>
              </a:extLst>
            </p:cNvPr>
            <p:cNvSpPr/>
            <p:nvPr/>
          </p:nvSpPr>
          <p:spPr>
            <a:xfrm>
              <a:off x="2517557" y="5819341"/>
              <a:ext cx="104177" cy="91675"/>
            </a:xfrm>
            <a:custGeom>
              <a:avLst/>
              <a:gdLst>
                <a:gd name="connsiteX0" fmla="*/ 0 w 104177"/>
                <a:gd name="connsiteY0" fmla="*/ 18967 h 91675"/>
                <a:gd name="connsiteX1" fmla="*/ 88710 w 104177"/>
                <a:gd name="connsiteY1" fmla="*/ 91676 h 91675"/>
                <a:gd name="connsiteX2" fmla="*/ 104178 w 104177"/>
                <a:gd name="connsiteY2" fmla="*/ 69547 h 91675"/>
                <a:gd name="connsiteX3" fmla="*/ 19107 w 104177"/>
                <a:gd name="connsiteY3" fmla="*/ 0 h 91675"/>
              </a:gdLst>
              <a:ahLst/>
              <a:cxnLst>
                <a:cxn ang="0">
                  <a:pos x="connsiteX0" y="connsiteY0"/>
                </a:cxn>
                <a:cxn ang="0">
                  <a:pos x="connsiteX1" y="connsiteY1"/>
                </a:cxn>
                <a:cxn ang="0">
                  <a:pos x="connsiteX2" y="connsiteY2"/>
                </a:cxn>
                <a:cxn ang="0">
                  <a:pos x="connsiteX3" y="connsiteY3"/>
                </a:cxn>
              </a:cxnLst>
              <a:rect l="l" t="t" r="r" b="b"/>
              <a:pathLst>
                <a:path w="104177" h="91675">
                  <a:moveTo>
                    <a:pt x="0" y="18967"/>
                  </a:moveTo>
                  <a:cubicBezTo>
                    <a:pt x="27455" y="45657"/>
                    <a:pt x="57129" y="69954"/>
                    <a:pt x="88710" y="91676"/>
                  </a:cubicBezTo>
                  <a:lnTo>
                    <a:pt x="104178" y="69547"/>
                  </a:lnTo>
                  <a:cubicBezTo>
                    <a:pt x="73839" y="48864"/>
                    <a:pt x="45374" y="25606"/>
                    <a:pt x="19107" y="0"/>
                  </a:cubicBezTo>
                  <a:close/>
                </a:path>
              </a:pathLst>
            </a:custGeom>
            <a:solidFill>
              <a:srgbClr val="FFFFFF"/>
            </a:solidFill>
            <a:ln w="45493" cap="flat">
              <a:no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0285DB22-B5B4-F94D-BE0B-2832C1B922DE}"/>
                </a:ext>
              </a:extLst>
            </p:cNvPr>
            <p:cNvSpPr/>
            <p:nvPr/>
          </p:nvSpPr>
          <p:spPr>
            <a:xfrm>
              <a:off x="1000835" y="4433366"/>
              <a:ext cx="56865" cy="114707"/>
            </a:xfrm>
            <a:custGeom>
              <a:avLst/>
              <a:gdLst>
                <a:gd name="connsiteX0" fmla="*/ 0 w 56865"/>
                <a:gd name="connsiteY0" fmla="*/ 109740 h 114707"/>
                <a:gd name="connsiteX1" fmla="*/ 26386 w 56865"/>
                <a:gd name="connsiteY1" fmla="*/ 114707 h 114707"/>
                <a:gd name="connsiteX2" fmla="*/ 56866 w 56865"/>
                <a:gd name="connsiteY2" fmla="*/ 9484 h 114707"/>
                <a:gd name="connsiteX3" fmla="*/ 31845 w 56865"/>
                <a:gd name="connsiteY3" fmla="*/ 0 h 114707"/>
                <a:gd name="connsiteX4" fmla="*/ 0 w 56865"/>
                <a:gd name="connsiteY4" fmla="*/ 109740 h 114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65" h="114707">
                  <a:moveTo>
                    <a:pt x="0" y="109740"/>
                  </a:moveTo>
                  <a:lnTo>
                    <a:pt x="26386" y="114707"/>
                  </a:lnTo>
                  <a:cubicBezTo>
                    <a:pt x="33401" y="78809"/>
                    <a:pt x="43600" y="43598"/>
                    <a:pt x="56866" y="9484"/>
                  </a:cubicBezTo>
                  <a:lnTo>
                    <a:pt x="31845" y="0"/>
                  </a:lnTo>
                  <a:cubicBezTo>
                    <a:pt x="17801" y="35514"/>
                    <a:pt x="7138" y="72252"/>
                    <a:pt x="0" y="109740"/>
                  </a:cubicBezTo>
                  <a:close/>
                </a:path>
              </a:pathLst>
            </a:custGeom>
            <a:solidFill>
              <a:srgbClr val="FFFFFF"/>
            </a:solidFill>
            <a:ln w="45493" cap="flat">
              <a:no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FF6C886F-CC29-524F-BEAD-92632710A028}"/>
                </a:ext>
              </a:extLst>
            </p:cNvPr>
            <p:cNvSpPr/>
            <p:nvPr/>
          </p:nvSpPr>
          <p:spPr>
            <a:xfrm>
              <a:off x="1085451" y="4239176"/>
              <a:ext cx="88710" cy="105675"/>
            </a:xfrm>
            <a:custGeom>
              <a:avLst/>
              <a:gdLst>
                <a:gd name="connsiteX0" fmla="*/ 0 w 88710"/>
                <a:gd name="connsiteY0" fmla="*/ 91676 h 105675"/>
                <a:gd name="connsiteX1" fmla="*/ 22746 w 88710"/>
                <a:gd name="connsiteY1" fmla="*/ 105675 h 105675"/>
                <a:gd name="connsiteX2" fmla="*/ 88710 w 88710"/>
                <a:gd name="connsiteY2" fmla="*/ 18064 h 105675"/>
                <a:gd name="connsiteX3" fmla="*/ 68694 w 88710"/>
                <a:gd name="connsiteY3" fmla="*/ 0 h 105675"/>
                <a:gd name="connsiteX4" fmla="*/ 0 w 88710"/>
                <a:gd name="connsiteY4" fmla="*/ 91676 h 105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710" h="105675">
                  <a:moveTo>
                    <a:pt x="0" y="91676"/>
                  </a:moveTo>
                  <a:lnTo>
                    <a:pt x="22746" y="105675"/>
                  </a:lnTo>
                  <a:cubicBezTo>
                    <a:pt x="42217" y="74686"/>
                    <a:pt x="64281" y="45377"/>
                    <a:pt x="88710" y="18064"/>
                  </a:cubicBezTo>
                  <a:lnTo>
                    <a:pt x="68694" y="0"/>
                  </a:lnTo>
                  <a:cubicBezTo>
                    <a:pt x="43068" y="28447"/>
                    <a:pt x="20076" y="59128"/>
                    <a:pt x="0" y="91676"/>
                  </a:cubicBezTo>
                  <a:close/>
                </a:path>
              </a:pathLst>
            </a:custGeom>
            <a:solidFill>
              <a:srgbClr val="FFFFFF"/>
            </a:solidFill>
            <a:ln w="45493" cap="flat">
              <a:no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36F38DDB-7FAF-8443-9A4D-36212E1E72BC}"/>
                </a:ext>
              </a:extLst>
            </p:cNvPr>
            <p:cNvSpPr/>
            <p:nvPr/>
          </p:nvSpPr>
          <p:spPr>
            <a:xfrm>
              <a:off x="990372" y="4880906"/>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6F2F3B58-BB3E-8A43-8FA6-3B09D2B5C4B0}"/>
                </a:ext>
              </a:extLst>
            </p:cNvPr>
            <p:cNvSpPr/>
            <p:nvPr/>
          </p:nvSpPr>
          <p:spPr>
            <a:xfrm>
              <a:off x="990372" y="4656910"/>
              <a:ext cx="27295" cy="111997"/>
            </a:xfrm>
            <a:custGeom>
              <a:avLst/>
              <a:gdLst>
                <a:gd name="connsiteX0" fmla="*/ 0 w 27295"/>
                <a:gd name="connsiteY0" fmla="*/ 0 h 111997"/>
                <a:gd name="connsiteX1" fmla="*/ 27296 w 27295"/>
                <a:gd name="connsiteY1" fmla="*/ 0 h 111997"/>
                <a:gd name="connsiteX2" fmla="*/ 27296 w 27295"/>
                <a:gd name="connsiteY2" fmla="*/ 111998 h 111997"/>
                <a:gd name="connsiteX3" fmla="*/ 0 w 27295"/>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7295" h="111997">
                  <a:moveTo>
                    <a:pt x="0" y="0"/>
                  </a:moveTo>
                  <a:lnTo>
                    <a:pt x="27296" y="0"/>
                  </a:lnTo>
                  <a:lnTo>
                    <a:pt x="27296"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1B3219AD-4ABE-5D44-9796-3E0D1F86D044}"/>
                </a:ext>
              </a:extLst>
            </p:cNvPr>
            <p:cNvSpPr/>
            <p:nvPr/>
          </p:nvSpPr>
          <p:spPr>
            <a:xfrm>
              <a:off x="1237851" y="4136210"/>
              <a:ext cx="50496" cy="46063"/>
            </a:xfrm>
            <a:custGeom>
              <a:avLst/>
              <a:gdLst>
                <a:gd name="connsiteX0" fmla="*/ 0 w 50496"/>
                <a:gd name="connsiteY0" fmla="*/ 24838 h 46063"/>
                <a:gd name="connsiteX1" fmla="*/ 16832 w 50496"/>
                <a:gd name="connsiteY1" fmla="*/ 46064 h 46063"/>
                <a:gd name="connsiteX2" fmla="*/ 26841 w 50496"/>
                <a:gd name="connsiteY2" fmla="*/ 38386 h 46063"/>
                <a:gd name="connsiteX3" fmla="*/ 50497 w 50496"/>
                <a:gd name="connsiteY3" fmla="*/ 21225 h 46063"/>
                <a:gd name="connsiteX4" fmla="*/ 34119 w 50496"/>
                <a:gd name="connsiteY4" fmla="*/ 0 h 46063"/>
                <a:gd name="connsiteX5" fmla="*/ 13193 w 50496"/>
                <a:gd name="connsiteY5" fmla="*/ 14451 h 46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96" h="46063">
                  <a:moveTo>
                    <a:pt x="0" y="24838"/>
                  </a:moveTo>
                  <a:lnTo>
                    <a:pt x="16832" y="46064"/>
                  </a:lnTo>
                  <a:cubicBezTo>
                    <a:pt x="19967" y="43259"/>
                    <a:pt x="23315" y="40690"/>
                    <a:pt x="26841" y="38386"/>
                  </a:cubicBezTo>
                  <a:cubicBezTo>
                    <a:pt x="32300" y="33870"/>
                    <a:pt x="44583" y="25290"/>
                    <a:pt x="50497" y="21225"/>
                  </a:cubicBezTo>
                  <a:cubicBezTo>
                    <a:pt x="45756" y="13634"/>
                    <a:pt x="40270" y="6521"/>
                    <a:pt x="34119" y="0"/>
                  </a:cubicBezTo>
                  <a:lnTo>
                    <a:pt x="13193" y="14451"/>
                  </a:lnTo>
                  <a:close/>
                </a:path>
              </a:pathLst>
            </a:custGeom>
            <a:solidFill>
              <a:srgbClr val="FFFFFF"/>
            </a:solidFill>
            <a:ln w="45493" cap="flat">
              <a:no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9078F729-BE20-9244-877B-0D3093762D97}"/>
                </a:ext>
              </a:extLst>
            </p:cNvPr>
            <p:cNvSpPr/>
            <p:nvPr/>
          </p:nvSpPr>
          <p:spPr>
            <a:xfrm>
              <a:off x="11236656" y="2395725"/>
              <a:ext cx="114641" cy="38386"/>
            </a:xfrm>
            <a:custGeom>
              <a:avLst/>
              <a:gdLst>
                <a:gd name="connsiteX0" fmla="*/ 0 w 114641"/>
                <a:gd name="connsiteY0" fmla="*/ 26645 h 38386"/>
                <a:gd name="connsiteX1" fmla="*/ 114641 w 114641"/>
                <a:gd name="connsiteY1" fmla="*/ 38386 h 38386"/>
                <a:gd name="connsiteX2" fmla="*/ 114641 w 114641"/>
                <a:gd name="connsiteY2" fmla="*/ 11742 h 38386"/>
                <a:gd name="connsiteX3" fmla="*/ 5004 w 114641"/>
                <a:gd name="connsiteY3" fmla="*/ 0 h 38386"/>
              </a:gdLst>
              <a:ahLst/>
              <a:cxnLst>
                <a:cxn ang="0">
                  <a:pos x="connsiteX0" y="connsiteY0"/>
                </a:cxn>
                <a:cxn ang="0">
                  <a:pos x="connsiteX1" y="connsiteY1"/>
                </a:cxn>
                <a:cxn ang="0">
                  <a:pos x="connsiteX2" y="connsiteY2"/>
                </a:cxn>
                <a:cxn ang="0">
                  <a:pos x="connsiteX3" y="connsiteY3"/>
                </a:cxn>
              </a:cxnLst>
              <a:rect l="l" t="t" r="r" b="b"/>
              <a:pathLst>
                <a:path w="114641" h="38386">
                  <a:moveTo>
                    <a:pt x="0" y="26645"/>
                  </a:moveTo>
                  <a:cubicBezTo>
                    <a:pt x="37804" y="33947"/>
                    <a:pt x="76154" y="37876"/>
                    <a:pt x="114641" y="38386"/>
                  </a:cubicBezTo>
                  <a:lnTo>
                    <a:pt x="114641" y="11742"/>
                  </a:lnTo>
                  <a:cubicBezTo>
                    <a:pt x="77793" y="11227"/>
                    <a:pt x="41080" y="7293"/>
                    <a:pt x="5004" y="0"/>
                  </a:cubicBezTo>
                  <a:close/>
                </a:path>
              </a:pathLst>
            </a:custGeom>
            <a:solidFill>
              <a:srgbClr val="FFFFFF"/>
            </a:solidFill>
            <a:ln w="45493" cap="flat">
              <a:no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86DE2B21-EB13-3D42-A3A6-5E462FC307B4}"/>
                </a:ext>
              </a:extLst>
            </p:cNvPr>
            <p:cNvSpPr/>
            <p:nvPr/>
          </p:nvSpPr>
          <p:spPr>
            <a:xfrm>
              <a:off x="9301859" y="1447355"/>
              <a:ext cx="26840" cy="111094"/>
            </a:xfrm>
            <a:custGeom>
              <a:avLst/>
              <a:gdLst>
                <a:gd name="connsiteX0" fmla="*/ 0 w 26840"/>
                <a:gd name="connsiteY0" fmla="*/ 38838 h 111094"/>
                <a:gd name="connsiteX1" fmla="*/ 0 w 26840"/>
                <a:gd name="connsiteY1" fmla="*/ 111095 h 111094"/>
                <a:gd name="connsiteX2" fmla="*/ 26840 w 26840"/>
                <a:gd name="connsiteY2" fmla="*/ 111095 h 111094"/>
                <a:gd name="connsiteX3" fmla="*/ 26840 w 26840"/>
                <a:gd name="connsiteY3" fmla="*/ 38838 h 111094"/>
                <a:gd name="connsiteX4" fmla="*/ 26840 w 26840"/>
                <a:gd name="connsiteY4" fmla="*/ 0 h 111094"/>
                <a:gd name="connsiteX5" fmla="*/ 0 w 26840"/>
                <a:gd name="connsiteY5" fmla="*/ 0 h 111094"/>
                <a:gd name="connsiteX6" fmla="*/ 0 w 26840"/>
                <a:gd name="connsiteY6" fmla="*/ 38838 h 111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40" h="111094">
                  <a:moveTo>
                    <a:pt x="0" y="38838"/>
                  </a:moveTo>
                  <a:lnTo>
                    <a:pt x="0" y="111095"/>
                  </a:lnTo>
                  <a:lnTo>
                    <a:pt x="26840" y="111095"/>
                  </a:lnTo>
                  <a:lnTo>
                    <a:pt x="26840" y="38838"/>
                  </a:lnTo>
                  <a:cubicBezTo>
                    <a:pt x="26840" y="25741"/>
                    <a:pt x="26840" y="12645"/>
                    <a:pt x="26840" y="0"/>
                  </a:cubicBezTo>
                  <a:lnTo>
                    <a:pt x="0" y="0"/>
                  </a:lnTo>
                  <a:cubicBezTo>
                    <a:pt x="0" y="13851"/>
                    <a:pt x="0" y="26794"/>
                    <a:pt x="0" y="38838"/>
                  </a:cubicBezTo>
                  <a:close/>
                </a:path>
              </a:pathLst>
            </a:custGeom>
            <a:solidFill>
              <a:srgbClr val="FFFFFF"/>
            </a:solidFill>
            <a:ln w="45493" cap="flat">
              <a:no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2BEF5164-B049-A047-8D11-D91F0867BCFC}"/>
                </a:ext>
              </a:extLst>
            </p:cNvPr>
            <p:cNvSpPr/>
            <p:nvPr/>
          </p:nvSpPr>
          <p:spPr>
            <a:xfrm>
              <a:off x="9301859" y="1670448"/>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63AD5CEE-1692-A847-92F0-E9BF6D43F8A7}"/>
                </a:ext>
              </a:extLst>
            </p:cNvPr>
            <p:cNvSpPr/>
            <p:nvPr/>
          </p:nvSpPr>
          <p:spPr>
            <a:xfrm>
              <a:off x="9301859" y="2118439"/>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54808173-9695-844B-8B65-E08D214CE820}"/>
                </a:ext>
              </a:extLst>
            </p:cNvPr>
            <p:cNvSpPr/>
            <p:nvPr/>
          </p:nvSpPr>
          <p:spPr>
            <a:xfrm>
              <a:off x="9425143" y="1020137"/>
              <a:ext cx="93715" cy="102062"/>
            </a:xfrm>
            <a:custGeom>
              <a:avLst/>
              <a:gdLst>
                <a:gd name="connsiteX0" fmla="*/ 0 w 93715"/>
                <a:gd name="connsiteY0" fmla="*/ 86708 h 102062"/>
                <a:gd name="connsiteX1" fmla="*/ 21837 w 93715"/>
                <a:gd name="connsiteY1" fmla="*/ 102063 h 102062"/>
                <a:gd name="connsiteX2" fmla="*/ 93715 w 93715"/>
                <a:gd name="connsiteY2" fmla="*/ 19419 h 102062"/>
                <a:gd name="connsiteX3" fmla="*/ 75063 w 93715"/>
                <a:gd name="connsiteY3" fmla="*/ 0 h 102062"/>
                <a:gd name="connsiteX4" fmla="*/ 0 w 93715"/>
                <a:gd name="connsiteY4" fmla="*/ 86708 h 10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15" h="102062">
                  <a:moveTo>
                    <a:pt x="0" y="86708"/>
                  </a:moveTo>
                  <a:lnTo>
                    <a:pt x="21837" y="102063"/>
                  </a:lnTo>
                  <a:cubicBezTo>
                    <a:pt x="43309" y="72474"/>
                    <a:pt x="67375" y="44817"/>
                    <a:pt x="93715" y="19419"/>
                  </a:cubicBezTo>
                  <a:lnTo>
                    <a:pt x="75063" y="0"/>
                  </a:lnTo>
                  <a:cubicBezTo>
                    <a:pt x="47404" y="26541"/>
                    <a:pt x="22292" y="55570"/>
                    <a:pt x="0" y="86708"/>
                  </a:cubicBezTo>
                  <a:close/>
                </a:path>
              </a:pathLst>
            </a:custGeom>
            <a:solidFill>
              <a:srgbClr val="FFFFFF"/>
            </a:solidFill>
            <a:ln w="45493" cap="flat">
              <a:no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DB6D4D37-E37D-784A-BBFF-1EFDE9FA5E5F}"/>
                </a:ext>
              </a:extLst>
            </p:cNvPr>
            <p:cNvSpPr/>
            <p:nvPr/>
          </p:nvSpPr>
          <p:spPr>
            <a:xfrm>
              <a:off x="9301859" y="1894443"/>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7E8D9647-A06A-7C44-B6E5-8A40840E0575}"/>
                </a:ext>
              </a:extLst>
            </p:cNvPr>
            <p:cNvSpPr/>
            <p:nvPr/>
          </p:nvSpPr>
          <p:spPr>
            <a:xfrm>
              <a:off x="9301859" y="2342435"/>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B9515B9E-A7CA-834C-886A-537ECE5C528F}"/>
                </a:ext>
              </a:extLst>
            </p:cNvPr>
            <p:cNvSpPr/>
            <p:nvPr/>
          </p:nvSpPr>
          <p:spPr>
            <a:xfrm>
              <a:off x="9301859" y="3237968"/>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928D4108-8175-2A48-B335-CBA053E92A11}"/>
                </a:ext>
              </a:extLst>
            </p:cNvPr>
            <p:cNvSpPr/>
            <p:nvPr/>
          </p:nvSpPr>
          <p:spPr>
            <a:xfrm>
              <a:off x="9276838" y="3460609"/>
              <a:ext cx="48677" cy="114707"/>
            </a:xfrm>
            <a:custGeom>
              <a:avLst/>
              <a:gdLst>
                <a:gd name="connsiteX0" fmla="*/ 0 w 48677"/>
                <a:gd name="connsiteY0" fmla="*/ 107482 h 114707"/>
                <a:gd name="connsiteX1" fmla="*/ 25931 w 48677"/>
                <a:gd name="connsiteY1" fmla="*/ 114708 h 114707"/>
                <a:gd name="connsiteX2" fmla="*/ 48677 w 48677"/>
                <a:gd name="connsiteY2" fmla="*/ 2710 h 114707"/>
                <a:gd name="connsiteX3" fmla="*/ 21382 w 48677"/>
                <a:gd name="connsiteY3" fmla="*/ 0 h 114707"/>
                <a:gd name="connsiteX4" fmla="*/ 0 w 48677"/>
                <a:gd name="connsiteY4" fmla="*/ 107482 h 114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77" h="114707">
                  <a:moveTo>
                    <a:pt x="0" y="107482"/>
                  </a:moveTo>
                  <a:lnTo>
                    <a:pt x="25931" y="114708"/>
                  </a:lnTo>
                  <a:cubicBezTo>
                    <a:pt x="36940" y="78146"/>
                    <a:pt x="44582" y="40653"/>
                    <a:pt x="48677" y="2710"/>
                  </a:cubicBezTo>
                  <a:lnTo>
                    <a:pt x="21382" y="0"/>
                  </a:lnTo>
                  <a:cubicBezTo>
                    <a:pt x="17651" y="36413"/>
                    <a:pt x="10509" y="72397"/>
                    <a:pt x="0" y="107482"/>
                  </a:cubicBezTo>
                  <a:close/>
                </a:path>
              </a:pathLst>
            </a:custGeom>
            <a:solidFill>
              <a:srgbClr val="FFFFFF"/>
            </a:solidFill>
            <a:ln w="45493"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B35A905F-D90D-A147-8180-8E71818B15A9}"/>
                </a:ext>
              </a:extLst>
            </p:cNvPr>
            <p:cNvSpPr/>
            <p:nvPr/>
          </p:nvSpPr>
          <p:spPr>
            <a:xfrm>
              <a:off x="9301859" y="3014423"/>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3BF6EDB6-479D-7E4D-89FD-574469AC4E69}"/>
                </a:ext>
              </a:extLst>
            </p:cNvPr>
            <p:cNvSpPr/>
            <p:nvPr/>
          </p:nvSpPr>
          <p:spPr>
            <a:xfrm>
              <a:off x="9301859" y="2790427"/>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4E6ABAFB-2DD4-2E47-A531-7F97B4DE3F00}"/>
                </a:ext>
              </a:extLst>
            </p:cNvPr>
            <p:cNvSpPr/>
            <p:nvPr/>
          </p:nvSpPr>
          <p:spPr>
            <a:xfrm>
              <a:off x="9301859" y="2566431"/>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4FB368AB-E7C5-E94D-BD12-06965AF9211F}"/>
                </a:ext>
              </a:extLst>
            </p:cNvPr>
            <p:cNvSpPr/>
            <p:nvPr/>
          </p:nvSpPr>
          <p:spPr>
            <a:xfrm>
              <a:off x="11462299" y="2407467"/>
              <a:ext cx="112821" cy="26644"/>
            </a:xfrm>
            <a:custGeom>
              <a:avLst/>
              <a:gdLst>
                <a:gd name="connsiteX0" fmla="*/ 0 w 112821"/>
                <a:gd name="connsiteY0" fmla="*/ 0 h 26644"/>
                <a:gd name="connsiteX1" fmla="*/ 112822 w 112821"/>
                <a:gd name="connsiteY1" fmla="*/ 0 h 26644"/>
                <a:gd name="connsiteX2" fmla="*/ 112822 w 112821"/>
                <a:gd name="connsiteY2" fmla="*/ 26645 h 26644"/>
                <a:gd name="connsiteX3" fmla="*/ 0 w 112821"/>
                <a:gd name="connsiteY3" fmla="*/ 26645 h 26644"/>
              </a:gdLst>
              <a:ahLst/>
              <a:cxnLst>
                <a:cxn ang="0">
                  <a:pos x="connsiteX0" y="connsiteY0"/>
                </a:cxn>
                <a:cxn ang="0">
                  <a:pos x="connsiteX1" y="connsiteY1"/>
                </a:cxn>
                <a:cxn ang="0">
                  <a:pos x="connsiteX2" y="connsiteY2"/>
                </a:cxn>
                <a:cxn ang="0">
                  <a:pos x="connsiteX3" y="connsiteY3"/>
                </a:cxn>
              </a:cxnLst>
              <a:rect l="l" t="t" r="r" b="b"/>
              <a:pathLst>
                <a:path w="112821" h="26644">
                  <a:moveTo>
                    <a:pt x="0" y="0"/>
                  </a:moveTo>
                  <a:lnTo>
                    <a:pt x="112822" y="0"/>
                  </a:lnTo>
                  <a:lnTo>
                    <a:pt x="112822" y="26645"/>
                  </a:lnTo>
                  <a:lnTo>
                    <a:pt x="0" y="26645"/>
                  </a:lnTo>
                  <a:close/>
                </a:path>
              </a:pathLst>
            </a:custGeom>
            <a:solidFill>
              <a:srgbClr val="FFFFFF"/>
            </a:solidFill>
            <a:ln w="45493"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8DFD39B1-9CF2-9447-A33F-3E123BC35F62}"/>
                </a:ext>
              </a:extLst>
            </p:cNvPr>
            <p:cNvSpPr/>
            <p:nvPr/>
          </p:nvSpPr>
          <p:spPr>
            <a:xfrm>
              <a:off x="11021931" y="2315791"/>
              <a:ext cx="112366" cy="74063"/>
            </a:xfrm>
            <a:custGeom>
              <a:avLst/>
              <a:gdLst>
                <a:gd name="connsiteX0" fmla="*/ 0 w 112366"/>
                <a:gd name="connsiteY0" fmla="*/ 23032 h 74063"/>
                <a:gd name="connsiteX1" fmla="*/ 102813 w 112366"/>
                <a:gd name="connsiteY1" fmla="*/ 74063 h 74063"/>
                <a:gd name="connsiteX2" fmla="*/ 112367 w 112366"/>
                <a:gd name="connsiteY2" fmla="*/ 49225 h 74063"/>
                <a:gd name="connsiteX3" fmla="*/ 14103 w 112366"/>
                <a:gd name="connsiteY3" fmla="*/ 0 h 74063"/>
              </a:gdLst>
              <a:ahLst/>
              <a:cxnLst>
                <a:cxn ang="0">
                  <a:pos x="connsiteX0" y="connsiteY0"/>
                </a:cxn>
                <a:cxn ang="0">
                  <a:pos x="connsiteX1" y="connsiteY1"/>
                </a:cxn>
                <a:cxn ang="0">
                  <a:pos x="connsiteX2" y="connsiteY2"/>
                </a:cxn>
                <a:cxn ang="0">
                  <a:pos x="connsiteX3" y="connsiteY3"/>
                </a:cxn>
              </a:cxnLst>
              <a:rect l="l" t="t" r="r" b="b"/>
              <a:pathLst>
                <a:path w="112366" h="74063">
                  <a:moveTo>
                    <a:pt x="0" y="23032"/>
                  </a:moveTo>
                  <a:cubicBezTo>
                    <a:pt x="32664" y="43083"/>
                    <a:pt x="67056" y="60163"/>
                    <a:pt x="102813" y="74063"/>
                  </a:cubicBezTo>
                  <a:lnTo>
                    <a:pt x="112367" y="49225"/>
                  </a:lnTo>
                  <a:cubicBezTo>
                    <a:pt x="78247" y="35641"/>
                    <a:pt x="45356" y="19171"/>
                    <a:pt x="14103" y="0"/>
                  </a:cubicBezTo>
                  <a:close/>
                </a:path>
              </a:pathLst>
            </a:custGeom>
            <a:solidFill>
              <a:srgbClr val="FFFFFF"/>
            </a:solidFill>
            <a:ln w="45493" cap="flat">
              <a:no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5019EA60-084C-1B4E-ACA2-6866DBB0E3F3}"/>
                </a:ext>
              </a:extLst>
            </p:cNvPr>
            <p:cNvSpPr/>
            <p:nvPr/>
          </p:nvSpPr>
          <p:spPr>
            <a:xfrm>
              <a:off x="10851334" y="2169922"/>
              <a:ext cx="96443" cy="100256"/>
            </a:xfrm>
            <a:custGeom>
              <a:avLst/>
              <a:gdLst>
                <a:gd name="connsiteX0" fmla="*/ 21382 w 96443"/>
                <a:gd name="connsiteY0" fmla="*/ 0 h 100256"/>
                <a:gd name="connsiteX1" fmla="*/ 0 w 96443"/>
                <a:gd name="connsiteY1" fmla="*/ 16709 h 100256"/>
                <a:gd name="connsiteX2" fmla="*/ 78247 w 96443"/>
                <a:gd name="connsiteY2" fmla="*/ 100256 h 100256"/>
                <a:gd name="connsiteX3" fmla="*/ 96444 w 96443"/>
                <a:gd name="connsiteY3" fmla="*/ 79934 h 100256"/>
                <a:gd name="connsiteX4" fmla="*/ 21382 w 96443"/>
                <a:gd name="connsiteY4" fmla="*/ 0 h 100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443" h="100256">
                  <a:moveTo>
                    <a:pt x="21382" y="0"/>
                  </a:moveTo>
                  <a:lnTo>
                    <a:pt x="0" y="16709"/>
                  </a:lnTo>
                  <a:cubicBezTo>
                    <a:pt x="23792" y="46583"/>
                    <a:pt x="49951" y="74519"/>
                    <a:pt x="78247" y="100256"/>
                  </a:cubicBezTo>
                  <a:lnTo>
                    <a:pt x="96444" y="79934"/>
                  </a:lnTo>
                  <a:cubicBezTo>
                    <a:pt x="69012" y="55629"/>
                    <a:pt x="43900" y="28871"/>
                    <a:pt x="21382" y="0"/>
                  </a:cubicBezTo>
                  <a:close/>
                </a:path>
              </a:pathLst>
            </a:custGeom>
            <a:solidFill>
              <a:srgbClr val="FFFFFF"/>
            </a:solidFill>
            <a:ln w="45493"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FEB0073C-9049-584E-927C-0CAAD9A873F6}"/>
                </a:ext>
              </a:extLst>
            </p:cNvPr>
            <p:cNvSpPr/>
            <p:nvPr/>
          </p:nvSpPr>
          <p:spPr>
            <a:xfrm>
              <a:off x="10744427" y="1977087"/>
              <a:ext cx="69148" cy="113352"/>
            </a:xfrm>
            <a:custGeom>
              <a:avLst/>
              <a:gdLst>
                <a:gd name="connsiteX0" fmla="*/ 0 w 69148"/>
                <a:gd name="connsiteY0" fmla="*/ 8129 h 113352"/>
                <a:gd name="connsiteX1" fmla="*/ 45493 w 69148"/>
                <a:gd name="connsiteY1" fmla="*/ 113353 h 113352"/>
                <a:gd name="connsiteX2" fmla="*/ 69149 w 69148"/>
                <a:gd name="connsiteY2" fmla="*/ 101159 h 113352"/>
                <a:gd name="connsiteX3" fmla="*/ 26841 w 69148"/>
                <a:gd name="connsiteY3" fmla="*/ 0 h 113352"/>
              </a:gdLst>
              <a:ahLst/>
              <a:cxnLst>
                <a:cxn ang="0">
                  <a:pos x="connsiteX0" y="connsiteY0"/>
                </a:cxn>
                <a:cxn ang="0">
                  <a:pos x="connsiteX1" y="connsiteY1"/>
                </a:cxn>
                <a:cxn ang="0">
                  <a:pos x="connsiteX2" y="connsiteY2"/>
                </a:cxn>
                <a:cxn ang="0">
                  <a:pos x="connsiteX3" y="connsiteY3"/>
                </a:cxn>
              </a:cxnLst>
              <a:rect l="l" t="t" r="r" b="b"/>
              <a:pathLst>
                <a:path w="69148" h="113352">
                  <a:moveTo>
                    <a:pt x="0" y="8129"/>
                  </a:moveTo>
                  <a:cubicBezTo>
                    <a:pt x="11919" y="44497"/>
                    <a:pt x="27159" y="79717"/>
                    <a:pt x="45493" y="113353"/>
                  </a:cubicBezTo>
                  <a:lnTo>
                    <a:pt x="69149" y="101159"/>
                  </a:lnTo>
                  <a:cubicBezTo>
                    <a:pt x="52135" y="68707"/>
                    <a:pt x="37987" y="34864"/>
                    <a:pt x="26841" y="0"/>
                  </a:cubicBezTo>
                  <a:close/>
                </a:path>
              </a:pathLst>
            </a:custGeom>
            <a:solidFill>
              <a:srgbClr val="FFFFFF"/>
            </a:solidFill>
            <a:ln w="45493"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D6D9DC2F-5FE6-FE41-846C-F910B3A7B673}"/>
                </a:ext>
              </a:extLst>
            </p:cNvPr>
            <p:cNvSpPr/>
            <p:nvPr/>
          </p:nvSpPr>
          <p:spPr>
            <a:xfrm>
              <a:off x="11913585" y="2407467"/>
              <a:ext cx="112821" cy="26644"/>
            </a:xfrm>
            <a:custGeom>
              <a:avLst/>
              <a:gdLst>
                <a:gd name="connsiteX0" fmla="*/ 0 w 112821"/>
                <a:gd name="connsiteY0" fmla="*/ 0 h 26644"/>
                <a:gd name="connsiteX1" fmla="*/ 112822 w 112821"/>
                <a:gd name="connsiteY1" fmla="*/ 0 h 26644"/>
                <a:gd name="connsiteX2" fmla="*/ 112822 w 112821"/>
                <a:gd name="connsiteY2" fmla="*/ 26645 h 26644"/>
                <a:gd name="connsiteX3" fmla="*/ 0 w 112821"/>
                <a:gd name="connsiteY3" fmla="*/ 26645 h 26644"/>
              </a:gdLst>
              <a:ahLst/>
              <a:cxnLst>
                <a:cxn ang="0">
                  <a:pos x="connsiteX0" y="connsiteY0"/>
                </a:cxn>
                <a:cxn ang="0">
                  <a:pos x="connsiteX1" y="connsiteY1"/>
                </a:cxn>
                <a:cxn ang="0">
                  <a:pos x="connsiteX2" y="connsiteY2"/>
                </a:cxn>
                <a:cxn ang="0">
                  <a:pos x="connsiteX3" y="connsiteY3"/>
                </a:cxn>
              </a:cxnLst>
              <a:rect l="l" t="t" r="r" b="b"/>
              <a:pathLst>
                <a:path w="112821" h="26644">
                  <a:moveTo>
                    <a:pt x="0" y="0"/>
                  </a:moveTo>
                  <a:lnTo>
                    <a:pt x="112822" y="0"/>
                  </a:lnTo>
                  <a:lnTo>
                    <a:pt x="112822" y="26645"/>
                  </a:lnTo>
                  <a:lnTo>
                    <a:pt x="0" y="26645"/>
                  </a:lnTo>
                  <a:close/>
                </a:path>
              </a:pathLst>
            </a:custGeom>
            <a:solidFill>
              <a:srgbClr val="FFFFFF"/>
            </a:solidFill>
            <a:ln w="45493"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23F400A8-B694-3E49-B21B-EA184F2C7300}"/>
                </a:ext>
              </a:extLst>
            </p:cNvPr>
            <p:cNvSpPr/>
            <p:nvPr/>
          </p:nvSpPr>
          <p:spPr>
            <a:xfrm>
              <a:off x="11687942" y="2407467"/>
              <a:ext cx="112821" cy="26644"/>
            </a:xfrm>
            <a:custGeom>
              <a:avLst/>
              <a:gdLst>
                <a:gd name="connsiteX0" fmla="*/ 1 w 112821"/>
                <a:gd name="connsiteY0" fmla="*/ 0 h 26644"/>
                <a:gd name="connsiteX1" fmla="*/ 112823 w 112821"/>
                <a:gd name="connsiteY1" fmla="*/ 0 h 26644"/>
                <a:gd name="connsiteX2" fmla="*/ 112823 w 112821"/>
                <a:gd name="connsiteY2" fmla="*/ 26645 h 26644"/>
                <a:gd name="connsiteX3" fmla="*/ 1 w 112821"/>
                <a:gd name="connsiteY3" fmla="*/ 26645 h 26644"/>
              </a:gdLst>
              <a:ahLst/>
              <a:cxnLst>
                <a:cxn ang="0">
                  <a:pos x="connsiteX0" y="connsiteY0"/>
                </a:cxn>
                <a:cxn ang="0">
                  <a:pos x="connsiteX1" y="connsiteY1"/>
                </a:cxn>
                <a:cxn ang="0">
                  <a:pos x="connsiteX2" y="connsiteY2"/>
                </a:cxn>
                <a:cxn ang="0">
                  <a:pos x="connsiteX3" y="connsiteY3"/>
                </a:cxn>
              </a:cxnLst>
              <a:rect l="l" t="t" r="r" b="b"/>
              <a:pathLst>
                <a:path w="112821" h="26644">
                  <a:moveTo>
                    <a:pt x="1" y="0"/>
                  </a:moveTo>
                  <a:lnTo>
                    <a:pt x="112823" y="0"/>
                  </a:lnTo>
                  <a:lnTo>
                    <a:pt x="112823" y="26645"/>
                  </a:lnTo>
                  <a:lnTo>
                    <a:pt x="1" y="26645"/>
                  </a:lnTo>
                  <a:close/>
                </a:path>
              </a:pathLst>
            </a:custGeom>
            <a:solidFill>
              <a:srgbClr val="FFFFFF"/>
            </a:solidFill>
            <a:ln w="45493"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172E0866-0C69-244F-8669-B00F42FB506D}"/>
                </a:ext>
              </a:extLst>
            </p:cNvPr>
            <p:cNvSpPr/>
            <p:nvPr/>
          </p:nvSpPr>
          <p:spPr>
            <a:xfrm>
              <a:off x="10434168" y="948783"/>
              <a:ext cx="105087" cy="90320"/>
            </a:xfrm>
            <a:custGeom>
              <a:avLst/>
              <a:gdLst>
                <a:gd name="connsiteX0" fmla="*/ 0 w 105087"/>
                <a:gd name="connsiteY0" fmla="*/ 22580 h 90320"/>
                <a:gd name="connsiteX1" fmla="*/ 86436 w 105087"/>
                <a:gd name="connsiteY1" fmla="*/ 90321 h 90320"/>
                <a:gd name="connsiteX2" fmla="*/ 105088 w 105087"/>
                <a:gd name="connsiteY2" fmla="*/ 70902 h 90320"/>
                <a:gd name="connsiteX3" fmla="*/ 14103 w 105087"/>
                <a:gd name="connsiteY3" fmla="*/ 0 h 90320"/>
              </a:gdLst>
              <a:ahLst/>
              <a:cxnLst>
                <a:cxn ang="0">
                  <a:pos x="connsiteX0" y="connsiteY0"/>
                </a:cxn>
                <a:cxn ang="0">
                  <a:pos x="connsiteX1" y="connsiteY1"/>
                </a:cxn>
                <a:cxn ang="0">
                  <a:pos x="connsiteX2" y="connsiteY2"/>
                </a:cxn>
                <a:cxn ang="0">
                  <a:pos x="connsiteX3" y="connsiteY3"/>
                </a:cxn>
              </a:cxnLst>
              <a:rect l="l" t="t" r="r" b="b"/>
              <a:pathLst>
                <a:path w="105087" h="90320">
                  <a:moveTo>
                    <a:pt x="0" y="22580"/>
                  </a:moveTo>
                  <a:cubicBezTo>
                    <a:pt x="30935" y="42342"/>
                    <a:pt x="59914" y="65027"/>
                    <a:pt x="86436" y="90321"/>
                  </a:cubicBezTo>
                  <a:lnTo>
                    <a:pt x="105088" y="70902"/>
                  </a:lnTo>
                  <a:cubicBezTo>
                    <a:pt x="76973" y="44619"/>
                    <a:pt x="46494" y="20891"/>
                    <a:pt x="14103" y="0"/>
                  </a:cubicBezTo>
                  <a:close/>
                </a:path>
              </a:pathLst>
            </a:custGeom>
            <a:solidFill>
              <a:srgbClr val="FFFFFF"/>
            </a:solidFill>
            <a:ln w="45493"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297CBF47-2FD9-E444-95B3-A8359E487DE7}"/>
                </a:ext>
              </a:extLst>
            </p:cNvPr>
            <p:cNvSpPr/>
            <p:nvPr/>
          </p:nvSpPr>
          <p:spPr>
            <a:xfrm>
              <a:off x="9178119" y="3668799"/>
              <a:ext cx="82341" cy="109739"/>
            </a:xfrm>
            <a:custGeom>
              <a:avLst/>
              <a:gdLst>
                <a:gd name="connsiteX0" fmla="*/ 0 w 82341"/>
                <a:gd name="connsiteY0" fmla="*/ 93934 h 109739"/>
                <a:gd name="connsiteX1" fmla="*/ 21836 w 82341"/>
                <a:gd name="connsiteY1" fmla="*/ 109740 h 109739"/>
                <a:gd name="connsiteX2" fmla="*/ 82341 w 82341"/>
                <a:gd name="connsiteY2" fmla="*/ 12193 h 109739"/>
                <a:gd name="connsiteX3" fmla="*/ 58230 w 82341"/>
                <a:gd name="connsiteY3" fmla="*/ 0 h 109739"/>
                <a:gd name="connsiteX4" fmla="*/ 0 w 82341"/>
                <a:gd name="connsiteY4" fmla="*/ 93934 h 109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41" h="109739">
                  <a:moveTo>
                    <a:pt x="0" y="93934"/>
                  </a:moveTo>
                  <a:lnTo>
                    <a:pt x="21836" y="109740"/>
                  </a:lnTo>
                  <a:cubicBezTo>
                    <a:pt x="45038" y="79166"/>
                    <a:pt x="65282" y="46506"/>
                    <a:pt x="82341" y="12193"/>
                  </a:cubicBezTo>
                  <a:lnTo>
                    <a:pt x="58230" y="0"/>
                  </a:lnTo>
                  <a:cubicBezTo>
                    <a:pt x="41762" y="33012"/>
                    <a:pt x="22246" y="64458"/>
                    <a:pt x="0" y="93934"/>
                  </a:cubicBezTo>
                  <a:close/>
                </a:path>
              </a:pathLst>
            </a:custGeom>
            <a:solidFill>
              <a:srgbClr val="FFFFFF"/>
            </a:solidFill>
            <a:ln w="45493"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7FF4E21C-792F-D848-B88A-3750753F4553}"/>
                </a:ext>
              </a:extLst>
            </p:cNvPr>
            <p:cNvSpPr/>
            <p:nvPr/>
          </p:nvSpPr>
          <p:spPr>
            <a:xfrm>
              <a:off x="10593846" y="1106845"/>
              <a:ext cx="81886" cy="109288"/>
            </a:xfrm>
            <a:custGeom>
              <a:avLst/>
              <a:gdLst>
                <a:gd name="connsiteX0" fmla="*/ 0 w 81886"/>
                <a:gd name="connsiteY0" fmla="*/ 15806 h 109288"/>
                <a:gd name="connsiteX1" fmla="*/ 57776 w 81886"/>
                <a:gd name="connsiteY1" fmla="*/ 109288 h 109288"/>
                <a:gd name="connsiteX2" fmla="*/ 81887 w 81886"/>
                <a:gd name="connsiteY2" fmla="*/ 97547 h 109288"/>
                <a:gd name="connsiteX3" fmla="*/ 21837 w 81886"/>
                <a:gd name="connsiteY3" fmla="*/ 0 h 109288"/>
              </a:gdLst>
              <a:ahLst/>
              <a:cxnLst>
                <a:cxn ang="0">
                  <a:pos x="connsiteX0" y="connsiteY0"/>
                </a:cxn>
                <a:cxn ang="0">
                  <a:pos x="connsiteX1" y="connsiteY1"/>
                </a:cxn>
                <a:cxn ang="0">
                  <a:pos x="connsiteX2" y="connsiteY2"/>
                </a:cxn>
                <a:cxn ang="0">
                  <a:pos x="connsiteX3" y="connsiteY3"/>
                </a:cxn>
              </a:cxnLst>
              <a:rect l="l" t="t" r="r" b="b"/>
              <a:pathLst>
                <a:path w="81886" h="109288">
                  <a:moveTo>
                    <a:pt x="0" y="15806"/>
                  </a:moveTo>
                  <a:cubicBezTo>
                    <a:pt x="21928" y="45269"/>
                    <a:pt x="41262" y="76547"/>
                    <a:pt x="57776" y="109288"/>
                  </a:cubicBezTo>
                  <a:lnTo>
                    <a:pt x="81887" y="97547"/>
                  </a:lnTo>
                  <a:cubicBezTo>
                    <a:pt x="64782" y="63356"/>
                    <a:pt x="44674" y="30718"/>
                    <a:pt x="21837" y="0"/>
                  </a:cubicBezTo>
                  <a:close/>
                </a:path>
              </a:pathLst>
            </a:custGeom>
            <a:solidFill>
              <a:srgbClr val="FFFFFF"/>
            </a:solidFill>
            <a:ln w="45493" cap="flat">
              <a:no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392980DB-A9FF-5743-95C9-B92BB77667CF}"/>
                </a:ext>
              </a:extLst>
            </p:cNvPr>
            <p:cNvSpPr/>
            <p:nvPr/>
          </p:nvSpPr>
          <p:spPr>
            <a:xfrm>
              <a:off x="10714857" y="1536321"/>
              <a:ext cx="26840" cy="111997"/>
            </a:xfrm>
            <a:custGeom>
              <a:avLst/>
              <a:gdLst>
                <a:gd name="connsiteX0" fmla="*/ 0 w 26840"/>
                <a:gd name="connsiteY0" fmla="*/ 0 h 111997"/>
                <a:gd name="connsiteX1" fmla="*/ 26840 w 26840"/>
                <a:gd name="connsiteY1" fmla="*/ 0 h 111997"/>
                <a:gd name="connsiteX2" fmla="*/ 26840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0" y="0"/>
                  </a:lnTo>
                  <a:lnTo>
                    <a:pt x="26840"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4CD0AF64-A0B7-5F41-A008-35407A04CDBC}"/>
                </a:ext>
              </a:extLst>
            </p:cNvPr>
            <p:cNvSpPr/>
            <p:nvPr/>
          </p:nvSpPr>
          <p:spPr>
            <a:xfrm>
              <a:off x="10714857" y="1760317"/>
              <a:ext cx="31844" cy="113352"/>
            </a:xfrm>
            <a:custGeom>
              <a:avLst/>
              <a:gdLst>
                <a:gd name="connsiteX0" fmla="*/ 27296 w 31844"/>
                <a:gd name="connsiteY0" fmla="*/ 33419 h 113352"/>
                <a:gd name="connsiteX1" fmla="*/ 27296 w 31844"/>
                <a:gd name="connsiteY1" fmla="*/ 0 h 113352"/>
                <a:gd name="connsiteX2" fmla="*/ 0 w 31844"/>
                <a:gd name="connsiteY2" fmla="*/ 0 h 113352"/>
                <a:gd name="connsiteX3" fmla="*/ 0 w 31844"/>
                <a:gd name="connsiteY3" fmla="*/ 33419 h 113352"/>
                <a:gd name="connsiteX4" fmla="*/ 5004 w 31844"/>
                <a:gd name="connsiteY4" fmla="*/ 113353 h 113352"/>
                <a:gd name="connsiteX5" fmla="*/ 31845 w 31844"/>
                <a:gd name="connsiteY5" fmla="*/ 109740 h 113352"/>
                <a:gd name="connsiteX6" fmla="*/ 27296 w 31844"/>
                <a:gd name="connsiteY6" fmla="*/ 33419 h 11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44" h="113352">
                  <a:moveTo>
                    <a:pt x="27296" y="33419"/>
                  </a:moveTo>
                  <a:lnTo>
                    <a:pt x="27296" y="0"/>
                  </a:lnTo>
                  <a:lnTo>
                    <a:pt x="0" y="0"/>
                  </a:lnTo>
                  <a:lnTo>
                    <a:pt x="0" y="33419"/>
                  </a:lnTo>
                  <a:cubicBezTo>
                    <a:pt x="91" y="60140"/>
                    <a:pt x="1728" y="86830"/>
                    <a:pt x="5004" y="113353"/>
                  </a:cubicBezTo>
                  <a:lnTo>
                    <a:pt x="31845" y="109740"/>
                  </a:lnTo>
                  <a:cubicBezTo>
                    <a:pt x="28706" y="84418"/>
                    <a:pt x="27205" y="58930"/>
                    <a:pt x="27296" y="33419"/>
                  </a:cubicBezTo>
                  <a:close/>
                </a:path>
              </a:pathLst>
            </a:custGeom>
            <a:solidFill>
              <a:srgbClr val="FFFFFF"/>
            </a:solidFill>
            <a:ln w="45493" cap="flat">
              <a:no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D349B761-9A0F-104E-8B98-23F47DA8C533}"/>
                </a:ext>
              </a:extLst>
            </p:cNvPr>
            <p:cNvSpPr/>
            <p:nvPr/>
          </p:nvSpPr>
          <p:spPr>
            <a:xfrm>
              <a:off x="10691200" y="1310970"/>
              <a:ext cx="47767" cy="114707"/>
            </a:xfrm>
            <a:custGeom>
              <a:avLst/>
              <a:gdLst>
                <a:gd name="connsiteX0" fmla="*/ 25931 w 47767"/>
                <a:gd name="connsiteY0" fmla="*/ 0 h 114707"/>
                <a:gd name="connsiteX1" fmla="*/ 0 w 47767"/>
                <a:gd name="connsiteY1" fmla="*/ 7226 h 114707"/>
                <a:gd name="connsiteX2" fmla="*/ 20927 w 47767"/>
                <a:gd name="connsiteY2" fmla="*/ 114708 h 114707"/>
                <a:gd name="connsiteX3" fmla="*/ 47767 w 47767"/>
                <a:gd name="connsiteY3" fmla="*/ 111998 h 114707"/>
                <a:gd name="connsiteX4" fmla="*/ 25931 w 47767"/>
                <a:gd name="connsiteY4" fmla="*/ 0 h 114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67" h="114707">
                  <a:moveTo>
                    <a:pt x="25931" y="0"/>
                  </a:moveTo>
                  <a:lnTo>
                    <a:pt x="0" y="7226"/>
                  </a:lnTo>
                  <a:cubicBezTo>
                    <a:pt x="10099" y="42379"/>
                    <a:pt x="17106" y="78344"/>
                    <a:pt x="20927" y="114708"/>
                  </a:cubicBezTo>
                  <a:lnTo>
                    <a:pt x="47767" y="111998"/>
                  </a:lnTo>
                  <a:cubicBezTo>
                    <a:pt x="43946" y="74081"/>
                    <a:pt x="36667" y="36589"/>
                    <a:pt x="25931" y="0"/>
                  </a:cubicBezTo>
                  <a:close/>
                </a:path>
              </a:pathLst>
            </a:custGeom>
            <a:solidFill>
              <a:srgbClr val="FFFFFF"/>
            </a:solidFill>
            <a:ln w="45493" cap="flat">
              <a:no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9B1AF6E3-2358-8B44-A81B-036024678785}"/>
                </a:ext>
              </a:extLst>
            </p:cNvPr>
            <p:cNvSpPr/>
            <p:nvPr/>
          </p:nvSpPr>
          <p:spPr>
            <a:xfrm>
              <a:off x="9325970" y="1218391"/>
              <a:ext cx="63689" cy="114256"/>
            </a:xfrm>
            <a:custGeom>
              <a:avLst/>
              <a:gdLst>
                <a:gd name="connsiteX0" fmla="*/ 0 w 63689"/>
                <a:gd name="connsiteY0" fmla="*/ 107482 h 114256"/>
                <a:gd name="connsiteX1" fmla="*/ 26386 w 63689"/>
                <a:gd name="connsiteY1" fmla="*/ 114256 h 114256"/>
                <a:gd name="connsiteX2" fmla="*/ 63689 w 63689"/>
                <a:gd name="connsiteY2" fmla="*/ 11290 h 114256"/>
                <a:gd name="connsiteX3" fmla="*/ 39124 w 63689"/>
                <a:gd name="connsiteY3" fmla="*/ 0 h 114256"/>
                <a:gd name="connsiteX4" fmla="*/ 0 w 63689"/>
                <a:gd name="connsiteY4" fmla="*/ 107482 h 114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89" h="114256">
                  <a:moveTo>
                    <a:pt x="0" y="107482"/>
                  </a:moveTo>
                  <a:lnTo>
                    <a:pt x="26386" y="114256"/>
                  </a:lnTo>
                  <a:cubicBezTo>
                    <a:pt x="35484" y="78832"/>
                    <a:pt x="47994" y="44352"/>
                    <a:pt x="63689" y="11290"/>
                  </a:cubicBezTo>
                  <a:lnTo>
                    <a:pt x="39124" y="0"/>
                  </a:lnTo>
                  <a:cubicBezTo>
                    <a:pt x="22792" y="34566"/>
                    <a:pt x="9690" y="70545"/>
                    <a:pt x="0" y="107482"/>
                  </a:cubicBezTo>
                  <a:close/>
                </a:path>
              </a:pathLst>
            </a:custGeom>
            <a:solidFill>
              <a:srgbClr val="FFFFFF"/>
            </a:solidFill>
            <a:ln w="45493" cap="flat">
              <a:no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8F4C71E1-2146-F345-B666-5F08966DCB90}"/>
                </a:ext>
              </a:extLst>
            </p:cNvPr>
            <p:cNvSpPr/>
            <p:nvPr/>
          </p:nvSpPr>
          <p:spPr>
            <a:xfrm>
              <a:off x="6770654" y="2040312"/>
              <a:ext cx="71422" cy="62321"/>
            </a:xfrm>
            <a:custGeom>
              <a:avLst/>
              <a:gdLst>
                <a:gd name="connsiteX0" fmla="*/ 58685 w 71422"/>
                <a:gd name="connsiteY0" fmla="*/ 0 h 62321"/>
                <a:gd name="connsiteX1" fmla="*/ 0 w 71422"/>
                <a:gd name="connsiteY1" fmla="*/ 41548 h 62321"/>
                <a:gd name="connsiteX2" fmla="*/ 16832 w 71422"/>
                <a:gd name="connsiteY2" fmla="*/ 62322 h 62321"/>
                <a:gd name="connsiteX3" fmla="*/ 71423 w 71422"/>
                <a:gd name="connsiteY3" fmla="*/ 23935 h 62321"/>
                <a:gd name="connsiteX4" fmla="*/ 58685 w 71422"/>
                <a:gd name="connsiteY4" fmla="*/ 0 h 62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422" h="62321">
                  <a:moveTo>
                    <a:pt x="58685" y="0"/>
                  </a:moveTo>
                  <a:cubicBezTo>
                    <a:pt x="38668" y="13097"/>
                    <a:pt x="18652" y="26645"/>
                    <a:pt x="0" y="41548"/>
                  </a:cubicBezTo>
                  <a:lnTo>
                    <a:pt x="16832" y="62322"/>
                  </a:lnTo>
                  <a:cubicBezTo>
                    <a:pt x="34119" y="48773"/>
                    <a:pt x="52772" y="36129"/>
                    <a:pt x="71423" y="23935"/>
                  </a:cubicBezTo>
                  <a:cubicBezTo>
                    <a:pt x="65873" y="16718"/>
                    <a:pt x="61551" y="8630"/>
                    <a:pt x="58685" y="0"/>
                  </a:cubicBezTo>
                  <a:close/>
                </a:path>
              </a:pathLst>
            </a:custGeom>
            <a:solidFill>
              <a:srgbClr val="FFFFFF"/>
            </a:solidFill>
            <a:ln w="45493" cap="flat">
              <a:no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831C9E18-D747-364E-9021-A6AAF0E472A8}"/>
                </a:ext>
              </a:extLst>
            </p:cNvPr>
            <p:cNvSpPr/>
            <p:nvPr/>
          </p:nvSpPr>
          <p:spPr>
            <a:xfrm>
              <a:off x="6529088" y="3252419"/>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BBBB8DE6-BB6F-1446-B08D-9A4B47DB49D0}"/>
                </a:ext>
              </a:extLst>
            </p:cNvPr>
            <p:cNvSpPr/>
            <p:nvPr/>
          </p:nvSpPr>
          <p:spPr>
            <a:xfrm>
              <a:off x="6529088" y="2804427"/>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956A0978-A005-3942-95E1-60D616EC50BC}"/>
                </a:ext>
              </a:extLst>
            </p:cNvPr>
            <p:cNvSpPr/>
            <p:nvPr/>
          </p:nvSpPr>
          <p:spPr>
            <a:xfrm>
              <a:off x="6529088" y="3475964"/>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EEEEAACE-30BF-D245-846E-D1418EA78881}"/>
                </a:ext>
              </a:extLst>
            </p:cNvPr>
            <p:cNvSpPr/>
            <p:nvPr/>
          </p:nvSpPr>
          <p:spPr>
            <a:xfrm>
              <a:off x="9044826" y="3842215"/>
              <a:ext cx="78246" cy="72708"/>
            </a:xfrm>
            <a:custGeom>
              <a:avLst/>
              <a:gdLst>
                <a:gd name="connsiteX0" fmla="*/ 13193 w 78246"/>
                <a:gd name="connsiteY0" fmla="*/ 72708 h 72708"/>
                <a:gd name="connsiteX1" fmla="*/ 78247 w 78246"/>
                <a:gd name="connsiteY1" fmla="*/ 19419 h 72708"/>
                <a:gd name="connsiteX2" fmla="*/ 59595 w 78246"/>
                <a:gd name="connsiteY2" fmla="*/ 0 h 72708"/>
                <a:gd name="connsiteX3" fmla="*/ 0 w 78246"/>
                <a:gd name="connsiteY3" fmla="*/ 45160 h 72708"/>
                <a:gd name="connsiteX4" fmla="*/ 13193 w 78246"/>
                <a:gd name="connsiteY4" fmla="*/ 72708 h 72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2708">
                  <a:moveTo>
                    <a:pt x="13193" y="72708"/>
                  </a:moveTo>
                  <a:cubicBezTo>
                    <a:pt x="36121" y="56505"/>
                    <a:pt x="57866" y="38698"/>
                    <a:pt x="78247" y="19419"/>
                  </a:cubicBezTo>
                  <a:lnTo>
                    <a:pt x="59595" y="0"/>
                  </a:lnTo>
                  <a:cubicBezTo>
                    <a:pt x="40670" y="16253"/>
                    <a:pt x="20789" y="31337"/>
                    <a:pt x="0" y="45160"/>
                  </a:cubicBezTo>
                  <a:cubicBezTo>
                    <a:pt x="6460" y="53213"/>
                    <a:pt x="11009" y="62638"/>
                    <a:pt x="13193" y="72708"/>
                  </a:cubicBezTo>
                  <a:close/>
                </a:path>
              </a:pathLst>
            </a:custGeom>
            <a:solidFill>
              <a:srgbClr val="FFFFFF"/>
            </a:solidFill>
            <a:ln w="45493" cap="flat">
              <a:no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E1B6E915-5C06-5542-A753-D8E008875E39}"/>
                </a:ext>
              </a:extLst>
            </p:cNvPr>
            <p:cNvSpPr/>
            <p:nvPr/>
          </p:nvSpPr>
          <p:spPr>
            <a:xfrm>
              <a:off x="6529088" y="2580431"/>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F7A5CC89-C70A-A94C-B8F6-B2EA1E320671}"/>
                </a:ext>
              </a:extLst>
            </p:cNvPr>
            <p:cNvSpPr/>
            <p:nvPr/>
          </p:nvSpPr>
          <p:spPr>
            <a:xfrm>
              <a:off x="6539552" y="2356435"/>
              <a:ext cx="55955" cy="114707"/>
            </a:xfrm>
            <a:custGeom>
              <a:avLst/>
              <a:gdLst>
                <a:gd name="connsiteX0" fmla="*/ 0 w 55955"/>
                <a:gd name="connsiteY0" fmla="*/ 110192 h 114707"/>
                <a:gd name="connsiteX1" fmla="*/ 26386 w 55955"/>
                <a:gd name="connsiteY1" fmla="*/ 114708 h 114707"/>
                <a:gd name="connsiteX2" fmla="*/ 55956 w 55955"/>
                <a:gd name="connsiteY2" fmla="*/ 9484 h 114707"/>
                <a:gd name="connsiteX3" fmla="*/ 30480 w 55955"/>
                <a:gd name="connsiteY3" fmla="*/ 0 h 114707"/>
                <a:gd name="connsiteX4" fmla="*/ 0 w 55955"/>
                <a:gd name="connsiteY4" fmla="*/ 110192 h 114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55" h="114707">
                  <a:moveTo>
                    <a:pt x="0" y="110192"/>
                  </a:moveTo>
                  <a:lnTo>
                    <a:pt x="26386" y="114708"/>
                  </a:lnTo>
                  <a:cubicBezTo>
                    <a:pt x="33255" y="78868"/>
                    <a:pt x="43127" y="43670"/>
                    <a:pt x="55956" y="9484"/>
                  </a:cubicBezTo>
                  <a:lnTo>
                    <a:pt x="30480" y="0"/>
                  </a:lnTo>
                  <a:cubicBezTo>
                    <a:pt x="17151" y="35790"/>
                    <a:pt x="6960" y="72659"/>
                    <a:pt x="0" y="110192"/>
                  </a:cubicBezTo>
                  <a:close/>
                </a:path>
              </a:pathLst>
            </a:custGeom>
            <a:solidFill>
              <a:srgbClr val="FFFFFF"/>
            </a:solidFill>
            <a:ln w="45493" cap="flat">
              <a:no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24CB6135-47C6-5E4F-A26C-55ED87535C9C}"/>
                </a:ext>
              </a:extLst>
            </p:cNvPr>
            <p:cNvSpPr/>
            <p:nvPr/>
          </p:nvSpPr>
          <p:spPr>
            <a:xfrm>
              <a:off x="6529088" y="3027972"/>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CA6C0F71-CF0F-9443-ACED-256010DF1FAE}"/>
                </a:ext>
              </a:extLst>
            </p:cNvPr>
            <p:cNvSpPr/>
            <p:nvPr/>
          </p:nvSpPr>
          <p:spPr>
            <a:xfrm>
              <a:off x="6523629" y="4371948"/>
              <a:ext cx="32754" cy="113804"/>
            </a:xfrm>
            <a:custGeom>
              <a:avLst/>
              <a:gdLst>
                <a:gd name="connsiteX0" fmla="*/ 5460 w 32754"/>
                <a:gd name="connsiteY0" fmla="*/ 26193 h 113804"/>
                <a:gd name="connsiteX1" fmla="*/ 0 w 32754"/>
                <a:gd name="connsiteY1" fmla="*/ 110191 h 113804"/>
                <a:gd name="connsiteX2" fmla="*/ 26841 w 32754"/>
                <a:gd name="connsiteY2" fmla="*/ 113804 h 113804"/>
                <a:gd name="connsiteX3" fmla="*/ 32755 w 32754"/>
                <a:gd name="connsiteY3" fmla="*/ 25741 h 113804"/>
                <a:gd name="connsiteX4" fmla="*/ 32755 w 32754"/>
                <a:gd name="connsiteY4" fmla="*/ 0 h 113804"/>
                <a:gd name="connsiteX5" fmla="*/ 5460 w 32754"/>
                <a:gd name="connsiteY5" fmla="*/ 0 h 113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4" h="113804">
                  <a:moveTo>
                    <a:pt x="5460" y="26193"/>
                  </a:moveTo>
                  <a:cubicBezTo>
                    <a:pt x="5460" y="54278"/>
                    <a:pt x="3639" y="82336"/>
                    <a:pt x="0" y="110191"/>
                  </a:cubicBezTo>
                  <a:lnTo>
                    <a:pt x="26841" y="113804"/>
                  </a:lnTo>
                  <a:cubicBezTo>
                    <a:pt x="30617" y="84599"/>
                    <a:pt x="32619" y="55191"/>
                    <a:pt x="32755" y="25741"/>
                  </a:cubicBezTo>
                  <a:lnTo>
                    <a:pt x="32755" y="0"/>
                  </a:lnTo>
                  <a:lnTo>
                    <a:pt x="5460" y="0"/>
                  </a:lnTo>
                  <a:close/>
                </a:path>
              </a:pathLst>
            </a:custGeom>
            <a:solidFill>
              <a:srgbClr val="FFFFFF"/>
            </a:solidFill>
            <a:ln w="45493" cap="flat">
              <a:no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EAF63949-B428-494A-A1D8-AE5959672AE2}"/>
                </a:ext>
              </a:extLst>
            </p:cNvPr>
            <p:cNvSpPr/>
            <p:nvPr/>
          </p:nvSpPr>
          <p:spPr>
            <a:xfrm>
              <a:off x="6454936" y="4588266"/>
              <a:ext cx="69148" cy="113352"/>
            </a:xfrm>
            <a:custGeom>
              <a:avLst/>
              <a:gdLst>
                <a:gd name="connsiteX0" fmla="*/ 0 w 69148"/>
                <a:gd name="connsiteY0" fmla="*/ 100708 h 113352"/>
                <a:gd name="connsiteX1" fmla="*/ 23656 w 69148"/>
                <a:gd name="connsiteY1" fmla="*/ 113353 h 113352"/>
                <a:gd name="connsiteX2" fmla="*/ 69149 w 69148"/>
                <a:gd name="connsiteY2" fmla="*/ 8581 h 113352"/>
                <a:gd name="connsiteX3" fmla="*/ 43673 w 69148"/>
                <a:gd name="connsiteY3" fmla="*/ 0 h 113352"/>
                <a:gd name="connsiteX4" fmla="*/ 0 w 69148"/>
                <a:gd name="connsiteY4" fmla="*/ 100708 h 113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148" h="113352">
                  <a:moveTo>
                    <a:pt x="0" y="100708"/>
                  </a:moveTo>
                  <a:lnTo>
                    <a:pt x="23656" y="113353"/>
                  </a:lnTo>
                  <a:cubicBezTo>
                    <a:pt x="41990" y="79862"/>
                    <a:pt x="57184" y="44795"/>
                    <a:pt x="69149" y="8581"/>
                  </a:cubicBezTo>
                  <a:lnTo>
                    <a:pt x="43673" y="0"/>
                  </a:lnTo>
                  <a:cubicBezTo>
                    <a:pt x="31936" y="34706"/>
                    <a:pt x="17333" y="68391"/>
                    <a:pt x="0" y="100708"/>
                  </a:cubicBezTo>
                  <a:close/>
                </a:path>
              </a:pathLst>
            </a:custGeom>
            <a:solidFill>
              <a:srgbClr val="FFFFFF"/>
            </a:solidFill>
            <a:ln w="45493" cap="flat">
              <a:no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ABD38108-C570-1543-9749-08F7D0D1F3A9}"/>
                </a:ext>
              </a:extLst>
            </p:cNvPr>
            <p:cNvSpPr/>
            <p:nvPr/>
          </p:nvSpPr>
          <p:spPr>
            <a:xfrm>
              <a:off x="6317548" y="4780198"/>
              <a:ext cx="96899" cy="99353"/>
            </a:xfrm>
            <a:custGeom>
              <a:avLst/>
              <a:gdLst>
                <a:gd name="connsiteX0" fmla="*/ 0 w 96899"/>
                <a:gd name="connsiteY0" fmla="*/ 79031 h 99353"/>
                <a:gd name="connsiteX1" fmla="*/ 17742 w 96899"/>
                <a:gd name="connsiteY1" fmla="*/ 99353 h 99353"/>
                <a:gd name="connsiteX2" fmla="*/ 96899 w 96899"/>
                <a:gd name="connsiteY2" fmla="*/ 16710 h 99353"/>
                <a:gd name="connsiteX3" fmla="*/ 75972 w 96899"/>
                <a:gd name="connsiteY3" fmla="*/ 0 h 99353"/>
                <a:gd name="connsiteX4" fmla="*/ 0 w 96899"/>
                <a:gd name="connsiteY4" fmla="*/ 79031 h 99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899" h="99353">
                  <a:moveTo>
                    <a:pt x="0" y="79031"/>
                  </a:moveTo>
                  <a:lnTo>
                    <a:pt x="17742" y="99353"/>
                  </a:lnTo>
                  <a:cubicBezTo>
                    <a:pt x="46494" y="74158"/>
                    <a:pt x="73016" y="46502"/>
                    <a:pt x="96899" y="16710"/>
                  </a:cubicBezTo>
                  <a:lnTo>
                    <a:pt x="75972" y="0"/>
                  </a:lnTo>
                  <a:cubicBezTo>
                    <a:pt x="52999" y="28483"/>
                    <a:pt x="27569" y="54929"/>
                    <a:pt x="0" y="79031"/>
                  </a:cubicBezTo>
                  <a:close/>
                </a:path>
              </a:pathLst>
            </a:custGeom>
            <a:solidFill>
              <a:srgbClr val="FFFFFF"/>
            </a:solidFill>
            <a:ln w="45493" cap="flat">
              <a:no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F3FF7C36-5BBA-584C-B26F-76B32C1FA57A}"/>
                </a:ext>
              </a:extLst>
            </p:cNvPr>
            <p:cNvSpPr/>
            <p:nvPr/>
          </p:nvSpPr>
          <p:spPr>
            <a:xfrm>
              <a:off x="6529088" y="3923956"/>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43160BB4-55B8-8B47-AE3C-7CE197FDE231}"/>
                </a:ext>
              </a:extLst>
            </p:cNvPr>
            <p:cNvSpPr/>
            <p:nvPr/>
          </p:nvSpPr>
          <p:spPr>
            <a:xfrm>
              <a:off x="6529088" y="4147952"/>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7E29B136-36B6-B24B-87A3-C790B7469E34}"/>
                </a:ext>
              </a:extLst>
            </p:cNvPr>
            <p:cNvSpPr/>
            <p:nvPr/>
          </p:nvSpPr>
          <p:spPr>
            <a:xfrm>
              <a:off x="6529088" y="3699960"/>
              <a:ext cx="26840" cy="111997"/>
            </a:xfrm>
            <a:custGeom>
              <a:avLst/>
              <a:gdLst>
                <a:gd name="connsiteX0" fmla="*/ 0 w 26840"/>
                <a:gd name="connsiteY0" fmla="*/ 0 h 111997"/>
                <a:gd name="connsiteX1" fmla="*/ 26841 w 26840"/>
                <a:gd name="connsiteY1" fmla="*/ 0 h 111997"/>
                <a:gd name="connsiteX2" fmla="*/ 26841 w 26840"/>
                <a:gd name="connsiteY2" fmla="*/ 111998 h 111997"/>
                <a:gd name="connsiteX3" fmla="*/ 0 w 26840"/>
                <a:gd name="connsiteY3" fmla="*/ 111998 h 111997"/>
              </a:gdLst>
              <a:ahLst/>
              <a:cxnLst>
                <a:cxn ang="0">
                  <a:pos x="connsiteX0" y="connsiteY0"/>
                </a:cxn>
                <a:cxn ang="0">
                  <a:pos x="connsiteX1" y="connsiteY1"/>
                </a:cxn>
                <a:cxn ang="0">
                  <a:pos x="connsiteX2" y="connsiteY2"/>
                </a:cxn>
                <a:cxn ang="0">
                  <a:pos x="connsiteX3" y="connsiteY3"/>
                </a:cxn>
              </a:cxnLst>
              <a:rect l="l" t="t" r="r" b="b"/>
              <a:pathLst>
                <a:path w="26840" h="111997">
                  <a:moveTo>
                    <a:pt x="0" y="0"/>
                  </a:moveTo>
                  <a:lnTo>
                    <a:pt x="26841" y="0"/>
                  </a:lnTo>
                  <a:lnTo>
                    <a:pt x="26841" y="111998"/>
                  </a:lnTo>
                  <a:lnTo>
                    <a:pt x="0" y="111998"/>
                  </a:lnTo>
                  <a:close/>
                </a:path>
              </a:pathLst>
            </a:custGeom>
            <a:solidFill>
              <a:srgbClr val="FFFFFF"/>
            </a:solidFill>
            <a:ln w="45493" cap="flat">
              <a:no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FC27991D-A866-794F-BA70-8A0CB4ADE8DE}"/>
                </a:ext>
              </a:extLst>
            </p:cNvPr>
            <p:cNvSpPr/>
            <p:nvPr/>
          </p:nvSpPr>
          <p:spPr>
            <a:xfrm>
              <a:off x="6620074" y="2159536"/>
              <a:ext cx="88255" cy="107933"/>
            </a:xfrm>
            <a:custGeom>
              <a:avLst/>
              <a:gdLst>
                <a:gd name="connsiteX0" fmla="*/ 0 w 88255"/>
                <a:gd name="connsiteY0" fmla="*/ 93934 h 107933"/>
                <a:gd name="connsiteX1" fmla="*/ 23201 w 88255"/>
                <a:gd name="connsiteY1" fmla="*/ 107934 h 107933"/>
                <a:gd name="connsiteX2" fmla="*/ 88256 w 88255"/>
                <a:gd name="connsiteY2" fmla="*/ 17613 h 107933"/>
                <a:gd name="connsiteX3" fmla="*/ 67783 w 88255"/>
                <a:gd name="connsiteY3" fmla="*/ 0 h 107933"/>
                <a:gd name="connsiteX4" fmla="*/ 0 w 88255"/>
                <a:gd name="connsiteY4" fmla="*/ 93934 h 107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255" h="107933">
                  <a:moveTo>
                    <a:pt x="0" y="93934"/>
                  </a:moveTo>
                  <a:lnTo>
                    <a:pt x="23201" y="107934"/>
                  </a:lnTo>
                  <a:cubicBezTo>
                    <a:pt x="42172" y="75991"/>
                    <a:pt x="63962" y="45766"/>
                    <a:pt x="88256" y="17613"/>
                  </a:cubicBezTo>
                  <a:lnTo>
                    <a:pt x="67783" y="0"/>
                  </a:lnTo>
                  <a:cubicBezTo>
                    <a:pt x="42671" y="29436"/>
                    <a:pt x="20017" y="60854"/>
                    <a:pt x="0" y="93934"/>
                  </a:cubicBezTo>
                  <a:close/>
                </a:path>
              </a:pathLst>
            </a:custGeom>
            <a:solidFill>
              <a:srgbClr val="FFFFFF"/>
            </a:solidFill>
            <a:ln w="45493" cap="flat">
              <a:no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9971C994-E3A0-9740-952C-E17E01F30B17}"/>
                </a:ext>
              </a:extLst>
            </p:cNvPr>
            <p:cNvSpPr/>
            <p:nvPr/>
          </p:nvSpPr>
          <p:spPr>
            <a:xfrm>
              <a:off x="8161816" y="3882408"/>
              <a:ext cx="46857" cy="45160"/>
            </a:xfrm>
            <a:custGeom>
              <a:avLst/>
              <a:gdLst>
                <a:gd name="connsiteX0" fmla="*/ 46857 w 46857"/>
                <a:gd name="connsiteY0" fmla="*/ 21225 h 45160"/>
                <a:gd name="connsiteX1" fmla="*/ 15922 w 46857"/>
                <a:gd name="connsiteY1" fmla="*/ 0 h 45160"/>
                <a:gd name="connsiteX2" fmla="*/ 0 w 46857"/>
                <a:gd name="connsiteY2" fmla="*/ 21225 h 45160"/>
                <a:gd name="connsiteX3" fmla="*/ 34119 w 46857"/>
                <a:gd name="connsiteY3" fmla="*/ 45160 h 45160"/>
                <a:gd name="connsiteX4" fmla="*/ 46857 w 46857"/>
                <a:gd name="connsiteY4" fmla="*/ 21225 h 45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57" h="45160">
                  <a:moveTo>
                    <a:pt x="46857" y="21225"/>
                  </a:moveTo>
                  <a:cubicBezTo>
                    <a:pt x="36166" y="14718"/>
                    <a:pt x="25839" y="7632"/>
                    <a:pt x="15922" y="0"/>
                  </a:cubicBezTo>
                  <a:lnTo>
                    <a:pt x="0" y="21225"/>
                  </a:lnTo>
                  <a:cubicBezTo>
                    <a:pt x="10918" y="29806"/>
                    <a:pt x="22291" y="37483"/>
                    <a:pt x="34119" y="45160"/>
                  </a:cubicBezTo>
                  <a:cubicBezTo>
                    <a:pt x="38668" y="37935"/>
                    <a:pt x="42308" y="28451"/>
                    <a:pt x="46857" y="21225"/>
                  </a:cubicBezTo>
                  <a:close/>
                </a:path>
              </a:pathLst>
            </a:custGeom>
            <a:solidFill>
              <a:srgbClr val="FFFFFF"/>
            </a:solidFill>
            <a:ln w="45493" cap="flat">
              <a:no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80DE038D-0DC5-DB4F-B46D-3575CAD0552E}"/>
                </a:ext>
              </a:extLst>
            </p:cNvPr>
            <p:cNvSpPr/>
            <p:nvPr/>
          </p:nvSpPr>
          <p:spPr>
            <a:xfrm>
              <a:off x="8006686" y="3722540"/>
              <a:ext cx="90530" cy="104772"/>
            </a:xfrm>
            <a:custGeom>
              <a:avLst/>
              <a:gdLst>
                <a:gd name="connsiteX0" fmla="*/ 0 w 90530"/>
                <a:gd name="connsiteY0" fmla="*/ 14451 h 104772"/>
                <a:gd name="connsiteX1" fmla="*/ 70514 w 90530"/>
                <a:gd name="connsiteY1" fmla="*/ 104772 h 104772"/>
                <a:gd name="connsiteX2" fmla="*/ 90530 w 90530"/>
                <a:gd name="connsiteY2" fmla="*/ 86257 h 104772"/>
                <a:gd name="connsiteX3" fmla="*/ 22746 w 90530"/>
                <a:gd name="connsiteY3" fmla="*/ 0 h 104772"/>
              </a:gdLst>
              <a:ahLst/>
              <a:cxnLst>
                <a:cxn ang="0">
                  <a:pos x="connsiteX0" y="connsiteY0"/>
                </a:cxn>
                <a:cxn ang="0">
                  <a:pos x="connsiteX1" y="connsiteY1"/>
                </a:cxn>
                <a:cxn ang="0">
                  <a:pos x="connsiteX2" y="connsiteY2"/>
                </a:cxn>
                <a:cxn ang="0">
                  <a:pos x="connsiteX3" y="connsiteY3"/>
                </a:cxn>
              </a:cxnLst>
              <a:rect l="l" t="t" r="r" b="b"/>
              <a:pathLst>
                <a:path w="90530" h="104772">
                  <a:moveTo>
                    <a:pt x="0" y="14451"/>
                  </a:moveTo>
                  <a:cubicBezTo>
                    <a:pt x="20744" y="46574"/>
                    <a:pt x="44356" y="76800"/>
                    <a:pt x="70514" y="104772"/>
                  </a:cubicBezTo>
                  <a:lnTo>
                    <a:pt x="90530" y="86257"/>
                  </a:lnTo>
                  <a:cubicBezTo>
                    <a:pt x="65418" y="59535"/>
                    <a:pt x="42763" y="30668"/>
                    <a:pt x="22746" y="0"/>
                  </a:cubicBezTo>
                  <a:close/>
                </a:path>
              </a:pathLst>
            </a:custGeom>
            <a:solidFill>
              <a:srgbClr val="FFFFFF"/>
            </a:solidFill>
            <a:ln w="45493" cap="flat">
              <a:no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1AF754FA-EFAF-3D47-91E8-C5E8E2B126DA}"/>
                </a:ext>
              </a:extLst>
            </p:cNvPr>
            <p:cNvSpPr/>
            <p:nvPr/>
          </p:nvSpPr>
          <p:spPr>
            <a:xfrm>
              <a:off x="7917976" y="3521124"/>
              <a:ext cx="59140" cy="114707"/>
            </a:xfrm>
            <a:custGeom>
              <a:avLst/>
              <a:gdLst>
                <a:gd name="connsiteX0" fmla="*/ 0 w 59140"/>
                <a:gd name="connsiteY0" fmla="*/ 5871 h 114707"/>
                <a:gd name="connsiteX1" fmla="*/ 34574 w 59140"/>
                <a:gd name="connsiteY1" fmla="*/ 114708 h 114707"/>
                <a:gd name="connsiteX2" fmla="*/ 59140 w 59140"/>
                <a:gd name="connsiteY2" fmla="*/ 104321 h 114707"/>
                <a:gd name="connsiteX3" fmla="*/ 26386 w 59140"/>
                <a:gd name="connsiteY3" fmla="*/ 0 h 114707"/>
              </a:gdLst>
              <a:ahLst/>
              <a:cxnLst>
                <a:cxn ang="0">
                  <a:pos x="connsiteX0" y="connsiteY0"/>
                </a:cxn>
                <a:cxn ang="0">
                  <a:pos x="connsiteX1" y="connsiteY1"/>
                </a:cxn>
                <a:cxn ang="0">
                  <a:pos x="connsiteX2" y="connsiteY2"/>
                </a:cxn>
                <a:cxn ang="0">
                  <a:pos x="connsiteX3" y="connsiteY3"/>
                </a:cxn>
              </a:cxnLst>
              <a:rect l="l" t="t" r="r" b="b"/>
              <a:pathLst>
                <a:path w="59140" h="114707">
                  <a:moveTo>
                    <a:pt x="0" y="5871"/>
                  </a:moveTo>
                  <a:cubicBezTo>
                    <a:pt x="8143" y="43128"/>
                    <a:pt x="19698" y="79559"/>
                    <a:pt x="34574" y="114708"/>
                  </a:cubicBezTo>
                  <a:lnTo>
                    <a:pt x="59140" y="104321"/>
                  </a:lnTo>
                  <a:cubicBezTo>
                    <a:pt x="45083" y="70595"/>
                    <a:pt x="34119" y="35681"/>
                    <a:pt x="26386" y="0"/>
                  </a:cubicBezTo>
                  <a:close/>
                </a:path>
              </a:pathLst>
            </a:custGeom>
            <a:solidFill>
              <a:srgbClr val="FFFFFF"/>
            </a:solidFill>
            <a:ln w="45493" cap="flat">
              <a:no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D14581A1-CE7C-A94B-BEFA-94F8ADECFE8F}"/>
                </a:ext>
              </a:extLst>
            </p:cNvPr>
            <p:cNvSpPr/>
            <p:nvPr/>
          </p:nvSpPr>
          <p:spPr>
            <a:xfrm>
              <a:off x="7653664" y="2065602"/>
              <a:ext cx="73243" cy="68643"/>
            </a:xfrm>
            <a:custGeom>
              <a:avLst/>
              <a:gdLst>
                <a:gd name="connsiteX0" fmla="*/ 13193 w 73243"/>
                <a:gd name="connsiteY0" fmla="*/ 0 h 68643"/>
                <a:gd name="connsiteX1" fmla="*/ 0 w 73243"/>
                <a:gd name="connsiteY1" fmla="*/ 23483 h 68643"/>
                <a:gd name="connsiteX2" fmla="*/ 54591 w 73243"/>
                <a:gd name="connsiteY2" fmla="*/ 68644 h 68643"/>
                <a:gd name="connsiteX3" fmla="*/ 73243 w 73243"/>
                <a:gd name="connsiteY3" fmla="*/ 49225 h 68643"/>
                <a:gd name="connsiteX4" fmla="*/ 13193 w 73243"/>
                <a:gd name="connsiteY4" fmla="*/ 0 h 68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243" h="68643">
                  <a:moveTo>
                    <a:pt x="13193" y="0"/>
                  </a:moveTo>
                  <a:cubicBezTo>
                    <a:pt x="10235" y="8553"/>
                    <a:pt x="5778" y="16511"/>
                    <a:pt x="0" y="23483"/>
                  </a:cubicBezTo>
                  <a:cubicBezTo>
                    <a:pt x="19016" y="37551"/>
                    <a:pt x="37213" y="52626"/>
                    <a:pt x="54591" y="68644"/>
                  </a:cubicBezTo>
                  <a:lnTo>
                    <a:pt x="73243" y="49225"/>
                  </a:lnTo>
                  <a:cubicBezTo>
                    <a:pt x="54272" y="31608"/>
                    <a:pt x="34210" y="15165"/>
                    <a:pt x="13193" y="0"/>
                  </a:cubicBezTo>
                  <a:close/>
                </a:path>
              </a:pathLst>
            </a:custGeom>
            <a:solidFill>
              <a:srgbClr val="FFFFFF"/>
            </a:solidFill>
            <a:ln w="45493" cap="flat">
              <a:no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2D66433D-6BCC-734C-8D92-D194AA27E122}"/>
                </a:ext>
              </a:extLst>
            </p:cNvPr>
            <p:cNvSpPr/>
            <p:nvPr/>
          </p:nvSpPr>
          <p:spPr>
            <a:xfrm>
              <a:off x="7903418" y="3301192"/>
              <a:ext cx="27043" cy="112449"/>
            </a:xfrm>
            <a:custGeom>
              <a:avLst/>
              <a:gdLst>
                <a:gd name="connsiteX0" fmla="*/ 26841 w 27043"/>
                <a:gd name="connsiteY0" fmla="*/ 90321 h 112449"/>
                <a:gd name="connsiteX1" fmla="*/ 26841 w 27043"/>
                <a:gd name="connsiteY1" fmla="*/ 0 h 112449"/>
                <a:gd name="connsiteX2" fmla="*/ 0 w 27043"/>
                <a:gd name="connsiteY2" fmla="*/ 0 h 112449"/>
                <a:gd name="connsiteX3" fmla="*/ 0 w 27043"/>
                <a:gd name="connsiteY3" fmla="*/ 90321 h 112449"/>
                <a:gd name="connsiteX4" fmla="*/ 0 w 27043"/>
                <a:gd name="connsiteY4" fmla="*/ 112450 h 112449"/>
                <a:gd name="connsiteX5" fmla="*/ 26841 w 27043"/>
                <a:gd name="connsiteY5" fmla="*/ 112450 h 112449"/>
                <a:gd name="connsiteX6" fmla="*/ 26841 w 27043"/>
                <a:gd name="connsiteY6" fmla="*/ 90321 h 112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43" h="112449">
                  <a:moveTo>
                    <a:pt x="26841" y="90321"/>
                  </a:moveTo>
                  <a:lnTo>
                    <a:pt x="26841" y="0"/>
                  </a:lnTo>
                  <a:lnTo>
                    <a:pt x="0" y="0"/>
                  </a:lnTo>
                  <a:lnTo>
                    <a:pt x="0" y="90321"/>
                  </a:lnTo>
                  <a:cubicBezTo>
                    <a:pt x="0" y="97547"/>
                    <a:pt x="0" y="104773"/>
                    <a:pt x="0" y="112450"/>
                  </a:cubicBezTo>
                  <a:lnTo>
                    <a:pt x="26841" y="112450"/>
                  </a:lnTo>
                  <a:cubicBezTo>
                    <a:pt x="27296" y="104321"/>
                    <a:pt x="26841" y="97095"/>
                    <a:pt x="26841" y="90321"/>
                  </a:cubicBezTo>
                  <a:close/>
                </a:path>
              </a:pathLst>
            </a:custGeom>
            <a:solidFill>
              <a:srgbClr val="FFFFFF"/>
            </a:solidFill>
            <a:ln w="45493" cap="flat">
              <a:no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D8EABBB8-AF91-A542-AC48-26464E4E00EF}"/>
                </a:ext>
              </a:extLst>
            </p:cNvPr>
            <p:cNvSpPr/>
            <p:nvPr/>
          </p:nvSpPr>
          <p:spPr>
            <a:xfrm>
              <a:off x="7879307" y="2403854"/>
              <a:ext cx="47767" cy="114707"/>
            </a:xfrm>
            <a:custGeom>
              <a:avLst/>
              <a:gdLst>
                <a:gd name="connsiteX0" fmla="*/ 25931 w 47767"/>
                <a:gd name="connsiteY0" fmla="*/ 0 h 114707"/>
                <a:gd name="connsiteX1" fmla="*/ 0 w 47767"/>
                <a:gd name="connsiteY1" fmla="*/ 7226 h 114707"/>
                <a:gd name="connsiteX2" fmla="*/ 20927 w 47767"/>
                <a:gd name="connsiteY2" fmla="*/ 114707 h 114707"/>
                <a:gd name="connsiteX3" fmla="*/ 47767 w 47767"/>
                <a:gd name="connsiteY3" fmla="*/ 111998 h 114707"/>
                <a:gd name="connsiteX4" fmla="*/ 25931 w 47767"/>
                <a:gd name="connsiteY4" fmla="*/ 0 h 114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67" h="114707">
                  <a:moveTo>
                    <a:pt x="25931" y="0"/>
                  </a:moveTo>
                  <a:lnTo>
                    <a:pt x="0" y="7226"/>
                  </a:lnTo>
                  <a:cubicBezTo>
                    <a:pt x="10099" y="42379"/>
                    <a:pt x="17106" y="78344"/>
                    <a:pt x="20927" y="114707"/>
                  </a:cubicBezTo>
                  <a:lnTo>
                    <a:pt x="47767" y="111998"/>
                  </a:lnTo>
                  <a:cubicBezTo>
                    <a:pt x="43718" y="74117"/>
                    <a:pt x="36394" y="36652"/>
                    <a:pt x="25931" y="0"/>
                  </a:cubicBezTo>
                  <a:close/>
                </a:path>
              </a:pathLst>
            </a:custGeom>
            <a:solidFill>
              <a:srgbClr val="FFFFFF"/>
            </a:solidFill>
            <a:ln w="45493" cap="flat">
              <a:no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F94DDF73-23EC-3840-94A9-87FC9D060872}"/>
                </a:ext>
              </a:extLst>
            </p:cNvPr>
            <p:cNvSpPr/>
            <p:nvPr/>
          </p:nvSpPr>
          <p:spPr>
            <a:xfrm>
              <a:off x="7781498" y="2199728"/>
              <a:ext cx="81886" cy="109288"/>
            </a:xfrm>
            <a:custGeom>
              <a:avLst/>
              <a:gdLst>
                <a:gd name="connsiteX0" fmla="*/ 0 w 81886"/>
                <a:gd name="connsiteY0" fmla="*/ 16258 h 109288"/>
                <a:gd name="connsiteX1" fmla="*/ 57776 w 81886"/>
                <a:gd name="connsiteY1" fmla="*/ 109288 h 109288"/>
                <a:gd name="connsiteX2" fmla="*/ 81887 w 81886"/>
                <a:gd name="connsiteY2" fmla="*/ 97547 h 109288"/>
                <a:gd name="connsiteX3" fmla="*/ 21836 w 81886"/>
                <a:gd name="connsiteY3" fmla="*/ 0 h 109288"/>
              </a:gdLst>
              <a:ahLst/>
              <a:cxnLst>
                <a:cxn ang="0">
                  <a:pos x="connsiteX0" y="connsiteY0"/>
                </a:cxn>
                <a:cxn ang="0">
                  <a:pos x="connsiteX1" y="connsiteY1"/>
                </a:cxn>
                <a:cxn ang="0">
                  <a:pos x="connsiteX2" y="connsiteY2"/>
                </a:cxn>
                <a:cxn ang="0">
                  <a:pos x="connsiteX3" y="connsiteY3"/>
                </a:cxn>
              </a:cxnLst>
              <a:rect l="l" t="t" r="r" b="b"/>
              <a:pathLst>
                <a:path w="81886" h="109288">
                  <a:moveTo>
                    <a:pt x="0" y="16258"/>
                  </a:moveTo>
                  <a:cubicBezTo>
                    <a:pt x="21927" y="45562"/>
                    <a:pt x="41262" y="76692"/>
                    <a:pt x="57776" y="109288"/>
                  </a:cubicBezTo>
                  <a:lnTo>
                    <a:pt x="81887" y="97547"/>
                  </a:lnTo>
                  <a:cubicBezTo>
                    <a:pt x="64781" y="63356"/>
                    <a:pt x="44673" y="30718"/>
                    <a:pt x="21836" y="0"/>
                  </a:cubicBezTo>
                  <a:close/>
                </a:path>
              </a:pathLst>
            </a:custGeom>
            <a:solidFill>
              <a:srgbClr val="FFFFFF"/>
            </a:solidFill>
            <a:ln w="45493" cap="flat">
              <a:no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1409AB58-2A58-7546-9308-202884EC47AB}"/>
                </a:ext>
              </a:extLst>
            </p:cNvPr>
            <p:cNvSpPr/>
            <p:nvPr/>
          </p:nvSpPr>
          <p:spPr>
            <a:xfrm>
              <a:off x="12149691" y="2407467"/>
              <a:ext cx="56410" cy="26644"/>
            </a:xfrm>
            <a:custGeom>
              <a:avLst/>
              <a:gdLst>
                <a:gd name="connsiteX0" fmla="*/ 0 w 56410"/>
                <a:gd name="connsiteY0" fmla="*/ 0 h 26644"/>
                <a:gd name="connsiteX1" fmla="*/ 56411 w 56410"/>
                <a:gd name="connsiteY1" fmla="*/ 0 h 26644"/>
                <a:gd name="connsiteX2" fmla="*/ 56411 w 56410"/>
                <a:gd name="connsiteY2" fmla="*/ 26645 h 26644"/>
                <a:gd name="connsiteX3" fmla="*/ 0 w 56410"/>
                <a:gd name="connsiteY3" fmla="*/ 26645 h 26644"/>
              </a:gdLst>
              <a:ahLst/>
              <a:cxnLst>
                <a:cxn ang="0">
                  <a:pos x="connsiteX0" y="connsiteY0"/>
                </a:cxn>
                <a:cxn ang="0">
                  <a:pos x="connsiteX1" y="connsiteY1"/>
                </a:cxn>
                <a:cxn ang="0">
                  <a:pos x="connsiteX2" y="connsiteY2"/>
                </a:cxn>
                <a:cxn ang="0">
                  <a:pos x="connsiteX3" y="connsiteY3"/>
                </a:cxn>
              </a:cxnLst>
              <a:rect l="l" t="t" r="r" b="b"/>
              <a:pathLst>
                <a:path w="56410" h="26644">
                  <a:moveTo>
                    <a:pt x="0" y="0"/>
                  </a:moveTo>
                  <a:lnTo>
                    <a:pt x="56411" y="0"/>
                  </a:lnTo>
                  <a:lnTo>
                    <a:pt x="56411" y="26645"/>
                  </a:lnTo>
                  <a:lnTo>
                    <a:pt x="0" y="26645"/>
                  </a:lnTo>
                  <a:close/>
                </a:path>
              </a:pathLst>
            </a:custGeom>
            <a:solidFill>
              <a:srgbClr val="FFFFFF"/>
            </a:solidFill>
            <a:ln w="45493" cap="flat">
              <a:noFill/>
              <a:prstDash val="solid"/>
              <a:miter/>
            </a:ln>
          </p:spPr>
          <p:txBody>
            <a:bodyPr rtlCol="0" anchor="ctr"/>
            <a:lstStyle/>
            <a:p>
              <a:endParaRPr lang="en-US"/>
            </a:p>
          </p:txBody>
        </p:sp>
      </p:grpSp>
      <p:sp>
        <p:nvSpPr>
          <p:cNvPr id="164" name="Oval 163">
            <a:extLst>
              <a:ext uri="{FF2B5EF4-FFF2-40B4-BE49-F238E27FC236}">
                <a16:creationId xmlns:a16="http://schemas.microsoft.com/office/drawing/2014/main" id="{86CDA644-DA94-0E4F-ADEE-0788019698DA}"/>
              </a:ext>
            </a:extLst>
          </p:cNvPr>
          <p:cNvSpPr/>
          <p:nvPr/>
        </p:nvSpPr>
        <p:spPr>
          <a:xfrm>
            <a:off x="1376861" y="3742138"/>
            <a:ext cx="587629" cy="587629"/>
          </a:xfrm>
          <a:prstGeom prst="ellipse">
            <a:avLst/>
          </a:prstGeom>
          <a:solidFill>
            <a:schemeClr val="accent1"/>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A95DCC24-7664-5D46-838E-29CA0E64BD43}"/>
              </a:ext>
            </a:extLst>
          </p:cNvPr>
          <p:cNvSpPr/>
          <p:nvPr/>
        </p:nvSpPr>
        <p:spPr>
          <a:xfrm>
            <a:off x="2716987" y="5722746"/>
            <a:ext cx="587629" cy="587629"/>
          </a:xfrm>
          <a:prstGeom prst="ellipse">
            <a:avLst/>
          </a:prstGeom>
          <a:solidFill>
            <a:schemeClr val="accent2"/>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44A24B47-838A-FE41-8EE7-374108CB0A7C}"/>
              </a:ext>
            </a:extLst>
          </p:cNvPr>
          <p:cNvSpPr/>
          <p:nvPr/>
        </p:nvSpPr>
        <p:spPr>
          <a:xfrm>
            <a:off x="4171732" y="2703041"/>
            <a:ext cx="587629" cy="587629"/>
          </a:xfrm>
          <a:prstGeom prst="ellipse">
            <a:avLst/>
          </a:prstGeom>
          <a:solidFill>
            <a:schemeClr val="accent3"/>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9F054863-A025-4F4B-B251-1E217E456CE5}"/>
              </a:ext>
            </a:extLst>
          </p:cNvPr>
          <p:cNvSpPr/>
          <p:nvPr/>
        </p:nvSpPr>
        <p:spPr>
          <a:xfrm>
            <a:off x="5554310" y="4734693"/>
            <a:ext cx="587629" cy="587629"/>
          </a:xfrm>
          <a:prstGeom prst="ellipse">
            <a:avLst/>
          </a:prstGeom>
          <a:solidFill>
            <a:schemeClr val="accent4"/>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16FEB51F-E593-4D42-B1FD-1E9462D28DA7}"/>
              </a:ext>
            </a:extLst>
          </p:cNvPr>
          <p:cNvSpPr/>
          <p:nvPr/>
        </p:nvSpPr>
        <p:spPr>
          <a:xfrm>
            <a:off x="6961108" y="1645643"/>
            <a:ext cx="587629" cy="587629"/>
          </a:xfrm>
          <a:prstGeom prst="ellipse">
            <a:avLst/>
          </a:prstGeom>
          <a:solidFill>
            <a:schemeClr val="accent5"/>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30E63BB-B6AB-9C4F-BAD2-7EB425D051D7}"/>
              </a:ext>
            </a:extLst>
          </p:cNvPr>
          <p:cNvSpPr/>
          <p:nvPr/>
        </p:nvSpPr>
        <p:spPr>
          <a:xfrm>
            <a:off x="8327441" y="3718339"/>
            <a:ext cx="587629" cy="587629"/>
          </a:xfrm>
          <a:prstGeom prst="ellipse">
            <a:avLst/>
          </a:prstGeom>
          <a:solidFill>
            <a:schemeClr val="accent6"/>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9E5AA1D1-B48F-C249-973F-4D4614FF4528}"/>
              </a:ext>
            </a:extLst>
          </p:cNvPr>
          <p:cNvSpPr/>
          <p:nvPr/>
        </p:nvSpPr>
        <p:spPr>
          <a:xfrm>
            <a:off x="9731242" y="569220"/>
            <a:ext cx="587629" cy="587629"/>
          </a:xfrm>
          <a:prstGeom prst="ellipse">
            <a:avLst/>
          </a:prstGeom>
          <a:solidFill>
            <a:schemeClr val="accent1"/>
          </a:solidFill>
          <a:ln>
            <a:noFill/>
          </a:ln>
          <a:effectLst>
            <a:outerShdw blurRad="177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70">
            <a:extLst>
              <a:ext uri="{FF2B5EF4-FFF2-40B4-BE49-F238E27FC236}">
                <a16:creationId xmlns:a16="http://schemas.microsoft.com/office/drawing/2014/main" id="{E35D04A7-5F2C-674C-B7A8-E1F7EC39141F}"/>
              </a:ext>
            </a:extLst>
          </p:cNvPr>
          <p:cNvSpPr/>
          <p:nvPr/>
        </p:nvSpPr>
        <p:spPr>
          <a:xfrm>
            <a:off x="1466991" y="3829601"/>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01</a:t>
            </a:r>
          </a:p>
        </p:txBody>
      </p:sp>
      <p:sp>
        <p:nvSpPr>
          <p:cNvPr id="172" name="Rectangle 171">
            <a:extLst>
              <a:ext uri="{FF2B5EF4-FFF2-40B4-BE49-F238E27FC236}">
                <a16:creationId xmlns:a16="http://schemas.microsoft.com/office/drawing/2014/main" id="{45AF77C9-7296-D044-BC56-395469747DC7}"/>
              </a:ext>
            </a:extLst>
          </p:cNvPr>
          <p:cNvSpPr/>
          <p:nvPr/>
        </p:nvSpPr>
        <p:spPr>
          <a:xfrm>
            <a:off x="2809714" y="5819341"/>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02</a:t>
            </a:r>
          </a:p>
        </p:txBody>
      </p:sp>
      <p:sp>
        <p:nvSpPr>
          <p:cNvPr id="173" name="Rectangle 172">
            <a:extLst>
              <a:ext uri="{FF2B5EF4-FFF2-40B4-BE49-F238E27FC236}">
                <a16:creationId xmlns:a16="http://schemas.microsoft.com/office/drawing/2014/main" id="{1EACB012-2932-4447-8B26-E3B032BB0684}"/>
              </a:ext>
            </a:extLst>
          </p:cNvPr>
          <p:cNvSpPr/>
          <p:nvPr/>
        </p:nvSpPr>
        <p:spPr>
          <a:xfrm>
            <a:off x="4257034" y="2795690"/>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03</a:t>
            </a:r>
          </a:p>
        </p:txBody>
      </p:sp>
      <p:sp>
        <p:nvSpPr>
          <p:cNvPr id="174" name="Rectangle 173">
            <a:extLst>
              <a:ext uri="{FF2B5EF4-FFF2-40B4-BE49-F238E27FC236}">
                <a16:creationId xmlns:a16="http://schemas.microsoft.com/office/drawing/2014/main" id="{50C2DE2B-9824-B245-9515-A0EA333B2EC0}"/>
              </a:ext>
            </a:extLst>
          </p:cNvPr>
          <p:cNvSpPr/>
          <p:nvPr/>
        </p:nvSpPr>
        <p:spPr>
          <a:xfrm>
            <a:off x="5652155" y="4828600"/>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04</a:t>
            </a:r>
          </a:p>
        </p:txBody>
      </p:sp>
      <p:sp>
        <p:nvSpPr>
          <p:cNvPr id="175" name="Rectangle 174">
            <a:extLst>
              <a:ext uri="{FF2B5EF4-FFF2-40B4-BE49-F238E27FC236}">
                <a16:creationId xmlns:a16="http://schemas.microsoft.com/office/drawing/2014/main" id="{B826704B-92F4-4740-9AF4-906CC0376F3C}"/>
              </a:ext>
            </a:extLst>
          </p:cNvPr>
          <p:cNvSpPr/>
          <p:nvPr/>
        </p:nvSpPr>
        <p:spPr>
          <a:xfrm>
            <a:off x="7048940" y="1744847"/>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05</a:t>
            </a:r>
          </a:p>
        </p:txBody>
      </p:sp>
      <p:sp>
        <p:nvSpPr>
          <p:cNvPr id="176" name="Rectangle 175">
            <a:extLst>
              <a:ext uri="{FF2B5EF4-FFF2-40B4-BE49-F238E27FC236}">
                <a16:creationId xmlns:a16="http://schemas.microsoft.com/office/drawing/2014/main" id="{D8B74A88-1DE7-E940-8671-1AD999F15DC7}"/>
              </a:ext>
            </a:extLst>
          </p:cNvPr>
          <p:cNvSpPr/>
          <p:nvPr/>
        </p:nvSpPr>
        <p:spPr>
          <a:xfrm>
            <a:off x="8406963" y="3830572"/>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06</a:t>
            </a:r>
          </a:p>
        </p:txBody>
      </p:sp>
      <p:sp>
        <p:nvSpPr>
          <p:cNvPr id="177" name="Rectangle 176">
            <a:extLst>
              <a:ext uri="{FF2B5EF4-FFF2-40B4-BE49-F238E27FC236}">
                <a16:creationId xmlns:a16="http://schemas.microsoft.com/office/drawing/2014/main" id="{77957FA8-7521-B34A-A4F6-847D0A084928}"/>
              </a:ext>
            </a:extLst>
          </p:cNvPr>
          <p:cNvSpPr/>
          <p:nvPr/>
        </p:nvSpPr>
        <p:spPr>
          <a:xfrm>
            <a:off x="9827023" y="678368"/>
            <a:ext cx="428322" cy="369332"/>
          </a:xfrm>
          <a:prstGeom prst="rect">
            <a:avLst/>
          </a:prstGeom>
        </p:spPr>
        <p:txBody>
          <a:bodyPr wrap="none">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07</a:t>
            </a:r>
          </a:p>
        </p:txBody>
      </p:sp>
      <p:sp>
        <p:nvSpPr>
          <p:cNvPr id="180" name="CuadroTexto 4">
            <a:extLst>
              <a:ext uri="{FF2B5EF4-FFF2-40B4-BE49-F238E27FC236}">
                <a16:creationId xmlns:a16="http://schemas.microsoft.com/office/drawing/2014/main" id="{A5F409DF-BBD4-D64F-9339-2A6C013E8AD8}"/>
              </a:ext>
            </a:extLst>
          </p:cNvPr>
          <p:cNvSpPr txBox="1"/>
          <p:nvPr/>
        </p:nvSpPr>
        <p:spPr>
          <a:xfrm>
            <a:off x="2534483" y="4031886"/>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1" name="CuadroTexto 4">
            <a:extLst>
              <a:ext uri="{FF2B5EF4-FFF2-40B4-BE49-F238E27FC236}">
                <a16:creationId xmlns:a16="http://schemas.microsoft.com/office/drawing/2014/main" id="{74A64A3C-C94A-AA42-AE47-29F3113EA657}"/>
              </a:ext>
            </a:extLst>
          </p:cNvPr>
          <p:cNvSpPr txBox="1"/>
          <p:nvPr/>
        </p:nvSpPr>
        <p:spPr>
          <a:xfrm>
            <a:off x="1185241" y="4603792"/>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2" name="CuadroTexto 4">
            <a:extLst>
              <a:ext uri="{FF2B5EF4-FFF2-40B4-BE49-F238E27FC236}">
                <a16:creationId xmlns:a16="http://schemas.microsoft.com/office/drawing/2014/main" id="{E3F4483B-B0E9-DA48-9031-66ED0B157E4E}"/>
              </a:ext>
            </a:extLst>
          </p:cNvPr>
          <p:cNvSpPr txBox="1"/>
          <p:nvPr/>
        </p:nvSpPr>
        <p:spPr>
          <a:xfrm>
            <a:off x="3936887" y="3578779"/>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3" name="CuadroTexto 4">
            <a:extLst>
              <a:ext uri="{FF2B5EF4-FFF2-40B4-BE49-F238E27FC236}">
                <a16:creationId xmlns:a16="http://schemas.microsoft.com/office/drawing/2014/main" id="{304A4123-848C-594E-B86C-7C96722C3C41}"/>
              </a:ext>
            </a:extLst>
          </p:cNvPr>
          <p:cNvSpPr txBox="1"/>
          <p:nvPr/>
        </p:nvSpPr>
        <p:spPr>
          <a:xfrm>
            <a:off x="5368642" y="2937462"/>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4" name="CuadroTexto 4">
            <a:extLst>
              <a:ext uri="{FF2B5EF4-FFF2-40B4-BE49-F238E27FC236}">
                <a16:creationId xmlns:a16="http://schemas.microsoft.com/office/drawing/2014/main" id="{EFE9327A-A882-8A4F-932F-14BE0DE0D87F}"/>
              </a:ext>
            </a:extLst>
          </p:cNvPr>
          <p:cNvSpPr txBox="1"/>
          <p:nvPr/>
        </p:nvSpPr>
        <p:spPr>
          <a:xfrm>
            <a:off x="6764168" y="2540240"/>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5" name="CuadroTexto 4">
            <a:extLst>
              <a:ext uri="{FF2B5EF4-FFF2-40B4-BE49-F238E27FC236}">
                <a16:creationId xmlns:a16="http://schemas.microsoft.com/office/drawing/2014/main" id="{C2FA47EB-0748-294E-9316-A779FEC846FD}"/>
              </a:ext>
            </a:extLst>
          </p:cNvPr>
          <p:cNvSpPr txBox="1"/>
          <p:nvPr/>
        </p:nvSpPr>
        <p:spPr>
          <a:xfrm>
            <a:off x="8130880" y="1922253"/>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6" name="CuadroTexto 4">
            <a:extLst>
              <a:ext uri="{FF2B5EF4-FFF2-40B4-BE49-F238E27FC236}">
                <a16:creationId xmlns:a16="http://schemas.microsoft.com/office/drawing/2014/main" id="{0575554E-ABDA-EA40-A8FF-641C522081EC}"/>
              </a:ext>
            </a:extLst>
          </p:cNvPr>
          <p:cNvSpPr txBox="1"/>
          <p:nvPr/>
        </p:nvSpPr>
        <p:spPr>
          <a:xfrm>
            <a:off x="9576670" y="1397941"/>
            <a:ext cx="970848" cy="1384995"/>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78" name="CuadroTexto 238">
            <a:extLst>
              <a:ext uri="{FF2B5EF4-FFF2-40B4-BE49-F238E27FC236}">
                <a16:creationId xmlns:a16="http://schemas.microsoft.com/office/drawing/2014/main" id="{3D7722BE-C637-49A1-A4DB-98E8D633F4BD}"/>
              </a:ext>
            </a:extLst>
          </p:cNvPr>
          <p:cNvSpPr txBox="1"/>
          <p:nvPr/>
        </p:nvSpPr>
        <p:spPr>
          <a:xfrm>
            <a:off x="622719" y="343215"/>
            <a:ext cx="579972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roadmap Infographic</a:t>
            </a:r>
          </a:p>
        </p:txBody>
      </p:sp>
    </p:spTree>
    <p:extLst>
      <p:ext uri="{BB962C8B-B14F-4D97-AF65-F5344CB8AC3E}">
        <p14:creationId xmlns:p14="http://schemas.microsoft.com/office/powerpoint/2010/main" val="233951577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78"/>
                                            </p:tgtEl>
                                            <p:attrNameLst>
                                              <p:attrName>style.visibility</p:attrName>
                                            </p:attrNameLst>
                                          </p:cBhvr>
                                          <p:to>
                                            <p:strVal val="visible"/>
                                          </p:to>
                                        </p:set>
                                        <p:anim calcmode="lin" valueType="num" p14:bounceEnd="8000">
                                          <p:cBhvr additive="base">
                                            <p:cTn id="7" dur="500" fill="hold"/>
                                            <p:tgtEl>
                                              <p:spTgt spid="178"/>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7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64"/>
                                            </p:tgtEl>
                                            <p:attrNameLst>
                                              <p:attrName>style.visibility</p:attrName>
                                            </p:attrNameLst>
                                          </p:cBhvr>
                                          <p:to>
                                            <p:strVal val="visible"/>
                                          </p:to>
                                        </p:set>
                                        <p:animEffect transition="in" filter="fade">
                                          <p:cBhvr>
                                            <p:cTn id="14" dur="500"/>
                                            <p:tgtEl>
                                              <p:spTgt spid="164"/>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65"/>
                                            </p:tgtEl>
                                            <p:attrNameLst>
                                              <p:attrName>style.visibility</p:attrName>
                                            </p:attrNameLst>
                                          </p:cBhvr>
                                          <p:to>
                                            <p:strVal val="visible"/>
                                          </p:to>
                                        </p:set>
                                        <p:animEffect transition="in" filter="fade">
                                          <p:cBhvr>
                                            <p:cTn id="17" dur="500"/>
                                            <p:tgtEl>
                                              <p:spTgt spid="165"/>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66"/>
                                            </p:tgtEl>
                                            <p:attrNameLst>
                                              <p:attrName>style.visibility</p:attrName>
                                            </p:attrNameLst>
                                          </p:cBhvr>
                                          <p:to>
                                            <p:strVal val="visible"/>
                                          </p:to>
                                        </p:set>
                                        <p:animEffect transition="in" filter="fade">
                                          <p:cBhvr>
                                            <p:cTn id="20" dur="500"/>
                                            <p:tgtEl>
                                              <p:spTgt spid="166"/>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67"/>
                                            </p:tgtEl>
                                            <p:attrNameLst>
                                              <p:attrName>style.visibility</p:attrName>
                                            </p:attrNameLst>
                                          </p:cBhvr>
                                          <p:to>
                                            <p:strVal val="visible"/>
                                          </p:to>
                                        </p:set>
                                        <p:animEffect transition="in" filter="fade">
                                          <p:cBhvr>
                                            <p:cTn id="23" dur="500"/>
                                            <p:tgtEl>
                                              <p:spTgt spid="167"/>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168"/>
                                            </p:tgtEl>
                                            <p:attrNameLst>
                                              <p:attrName>style.visibility</p:attrName>
                                            </p:attrNameLst>
                                          </p:cBhvr>
                                          <p:to>
                                            <p:strVal val="visible"/>
                                          </p:to>
                                        </p:set>
                                        <p:animEffect transition="in" filter="fade">
                                          <p:cBhvr>
                                            <p:cTn id="26" dur="500"/>
                                            <p:tgtEl>
                                              <p:spTgt spid="168"/>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69"/>
                                            </p:tgtEl>
                                            <p:attrNameLst>
                                              <p:attrName>style.visibility</p:attrName>
                                            </p:attrNameLst>
                                          </p:cBhvr>
                                          <p:to>
                                            <p:strVal val="visible"/>
                                          </p:to>
                                        </p:set>
                                        <p:animEffect transition="in" filter="fade">
                                          <p:cBhvr>
                                            <p:cTn id="29" dur="500"/>
                                            <p:tgtEl>
                                              <p:spTgt spid="169"/>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0"/>
                                            </p:tgtEl>
                                            <p:attrNameLst>
                                              <p:attrName>style.visibility</p:attrName>
                                            </p:attrNameLst>
                                          </p:cBhvr>
                                          <p:to>
                                            <p:strVal val="visible"/>
                                          </p:to>
                                        </p:set>
                                        <p:animEffect transition="in" filter="fade">
                                          <p:cBhvr>
                                            <p:cTn id="32" dur="500"/>
                                            <p:tgtEl>
                                              <p:spTgt spid="170"/>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171"/>
                                            </p:tgtEl>
                                            <p:attrNameLst>
                                              <p:attrName>style.visibility</p:attrName>
                                            </p:attrNameLst>
                                          </p:cBhvr>
                                          <p:to>
                                            <p:strVal val="visible"/>
                                          </p:to>
                                        </p:set>
                                        <p:animEffect transition="in" filter="fade">
                                          <p:cBhvr>
                                            <p:cTn id="35" dur="500"/>
                                            <p:tgtEl>
                                              <p:spTgt spid="171"/>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172"/>
                                            </p:tgtEl>
                                            <p:attrNameLst>
                                              <p:attrName>style.visibility</p:attrName>
                                            </p:attrNameLst>
                                          </p:cBhvr>
                                          <p:to>
                                            <p:strVal val="visible"/>
                                          </p:to>
                                        </p:set>
                                        <p:animEffect transition="in" filter="fade">
                                          <p:cBhvr>
                                            <p:cTn id="38" dur="500"/>
                                            <p:tgtEl>
                                              <p:spTgt spid="172"/>
                                            </p:tgtEl>
                                          </p:cBhvr>
                                        </p:animEffect>
                                      </p:childTnLst>
                                    </p:cTn>
                                  </p:par>
                                  <p:par>
                                    <p:cTn id="39" presetID="10" presetClass="entr" presetSubtype="0" fill="hold" grpId="0" nodeType="withEffect">
                                      <p:stCondLst>
                                        <p:cond delay="750"/>
                                      </p:stCondLst>
                                      <p:childTnLst>
                                        <p:set>
                                          <p:cBhvr>
                                            <p:cTn id="40" dur="1" fill="hold">
                                              <p:stCondLst>
                                                <p:cond delay="0"/>
                                              </p:stCondLst>
                                            </p:cTn>
                                            <p:tgtEl>
                                              <p:spTgt spid="173"/>
                                            </p:tgtEl>
                                            <p:attrNameLst>
                                              <p:attrName>style.visibility</p:attrName>
                                            </p:attrNameLst>
                                          </p:cBhvr>
                                          <p:to>
                                            <p:strVal val="visible"/>
                                          </p:to>
                                        </p:set>
                                        <p:animEffect transition="in" filter="fade">
                                          <p:cBhvr>
                                            <p:cTn id="41" dur="500"/>
                                            <p:tgtEl>
                                              <p:spTgt spid="173"/>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174"/>
                                            </p:tgtEl>
                                            <p:attrNameLst>
                                              <p:attrName>style.visibility</p:attrName>
                                            </p:attrNameLst>
                                          </p:cBhvr>
                                          <p:to>
                                            <p:strVal val="visible"/>
                                          </p:to>
                                        </p:set>
                                        <p:animEffect transition="in" filter="fade">
                                          <p:cBhvr>
                                            <p:cTn id="44" dur="500"/>
                                            <p:tgtEl>
                                              <p:spTgt spid="174"/>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175"/>
                                            </p:tgtEl>
                                            <p:attrNameLst>
                                              <p:attrName>style.visibility</p:attrName>
                                            </p:attrNameLst>
                                          </p:cBhvr>
                                          <p:to>
                                            <p:strVal val="visible"/>
                                          </p:to>
                                        </p:set>
                                        <p:animEffect transition="in" filter="fade">
                                          <p:cBhvr>
                                            <p:cTn id="47" dur="500"/>
                                            <p:tgtEl>
                                              <p:spTgt spid="175"/>
                                            </p:tgtEl>
                                          </p:cBhvr>
                                        </p:animEffect>
                                      </p:childTnLst>
                                    </p:cTn>
                                  </p:par>
                                  <p:par>
                                    <p:cTn id="48" presetID="10" presetClass="entr" presetSubtype="0" fill="hold" grpId="0" nodeType="withEffect">
                                      <p:stCondLst>
                                        <p:cond delay="750"/>
                                      </p:stCondLst>
                                      <p:childTnLst>
                                        <p:set>
                                          <p:cBhvr>
                                            <p:cTn id="49" dur="1" fill="hold">
                                              <p:stCondLst>
                                                <p:cond delay="0"/>
                                              </p:stCondLst>
                                            </p:cTn>
                                            <p:tgtEl>
                                              <p:spTgt spid="176"/>
                                            </p:tgtEl>
                                            <p:attrNameLst>
                                              <p:attrName>style.visibility</p:attrName>
                                            </p:attrNameLst>
                                          </p:cBhvr>
                                          <p:to>
                                            <p:strVal val="visible"/>
                                          </p:to>
                                        </p:set>
                                        <p:animEffect transition="in" filter="fade">
                                          <p:cBhvr>
                                            <p:cTn id="50" dur="500"/>
                                            <p:tgtEl>
                                              <p:spTgt spid="176"/>
                                            </p:tgtEl>
                                          </p:cBhvr>
                                        </p:animEffect>
                                      </p:childTnLst>
                                    </p:cTn>
                                  </p:par>
                                  <p:par>
                                    <p:cTn id="51" presetID="10" presetClass="entr" presetSubtype="0" fill="hold" grpId="0" nodeType="withEffect">
                                      <p:stCondLst>
                                        <p:cond delay="750"/>
                                      </p:stCondLst>
                                      <p:childTnLst>
                                        <p:set>
                                          <p:cBhvr>
                                            <p:cTn id="52" dur="1" fill="hold">
                                              <p:stCondLst>
                                                <p:cond delay="0"/>
                                              </p:stCondLst>
                                            </p:cTn>
                                            <p:tgtEl>
                                              <p:spTgt spid="177"/>
                                            </p:tgtEl>
                                            <p:attrNameLst>
                                              <p:attrName>style.visibility</p:attrName>
                                            </p:attrNameLst>
                                          </p:cBhvr>
                                          <p:to>
                                            <p:strVal val="visible"/>
                                          </p:to>
                                        </p:set>
                                        <p:animEffect transition="in" filter="fade">
                                          <p:cBhvr>
                                            <p:cTn id="53" dur="500"/>
                                            <p:tgtEl>
                                              <p:spTgt spid="177"/>
                                            </p:tgtEl>
                                          </p:cBhvr>
                                        </p:animEffect>
                                      </p:childTnLst>
                                    </p:cTn>
                                  </p:par>
                                  <p:par>
                                    <p:cTn id="54" presetID="10" presetClass="entr" presetSubtype="0" fill="hold" grpId="0" nodeType="withEffect">
                                      <p:stCondLst>
                                        <p:cond delay="1250"/>
                                      </p:stCondLst>
                                      <p:childTnLst>
                                        <p:set>
                                          <p:cBhvr>
                                            <p:cTn id="55" dur="1" fill="hold">
                                              <p:stCondLst>
                                                <p:cond delay="0"/>
                                              </p:stCondLst>
                                            </p:cTn>
                                            <p:tgtEl>
                                              <p:spTgt spid="180"/>
                                            </p:tgtEl>
                                            <p:attrNameLst>
                                              <p:attrName>style.visibility</p:attrName>
                                            </p:attrNameLst>
                                          </p:cBhvr>
                                          <p:to>
                                            <p:strVal val="visible"/>
                                          </p:to>
                                        </p:set>
                                        <p:animEffect transition="in" filter="fade">
                                          <p:cBhvr>
                                            <p:cTn id="56" dur="500"/>
                                            <p:tgtEl>
                                              <p:spTgt spid="180"/>
                                            </p:tgtEl>
                                          </p:cBhvr>
                                        </p:animEffect>
                                      </p:childTnLst>
                                    </p:cTn>
                                  </p:par>
                                  <p:par>
                                    <p:cTn id="57" presetID="10" presetClass="entr" presetSubtype="0" fill="hold" grpId="0" nodeType="withEffect">
                                      <p:stCondLst>
                                        <p:cond delay="1250"/>
                                      </p:stCondLst>
                                      <p:childTnLst>
                                        <p:set>
                                          <p:cBhvr>
                                            <p:cTn id="58" dur="1" fill="hold">
                                              <p:stCondLst>
                                                <p:cond delay="0"/>
                                              </p:stCondLst>
                                            </p:cTn>
                                            <p:tgtEl>
                                              <p:spTgt spid="181"/>
                                            </p:tgtEl>
                                            <p:attrNameLst>
                                              <p:attrName>style.visibility</p:attrName>
                                            </p:attrNameLst>
                                          </p:cBhvr>
                                          <p:to>
                                            <p:strVal val="visible"/>
                                          </p:to>
                                        </p:set>
                                        <p:animEffect transition="in" filter="fade">
                                          <p:cBhvr>
                                            <p:cTn id="59" dur="500"/>
                                            <p:tgtEl>
                                              <p:spTgt spid="181"/>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183"/>
                                            </p:tgtEl>
                                            <p:attrNameLst>
                                              <p:attrName>style.visibility</p:attrName>
                                            </p:attrNameLst>
                                          </p:cBhvr>
                                          <p:to>
                                            <p:strVal val="visible"/>
                                          </p:to>
                                        </p:set>
                                        <p:animEffect transition="in" filter="fade">
                                          <p:cBhvr>
                                            <p:cTn id="62" dur="500"/>
                                            <p:tgtEl>
                                              <p:spTgt spid="183"/>
                                            </p:tgtEl>
                                          </p:cBhvr>
                                        </p:animEffect>
                                      </p:childTnLst>
                                    </p:cTn>
                                  </p:par>
                                  <p:par>
                                    <p:cTn id="63" presetID="10" presetClass="entr" presetSubtype="0" fill="hold" grpId="0" nodeType="withEffect">
                                      <p:stCondLst>
                                        <p:cond delay="1250"/>
                                      </p:stCondLst>
                                      <p:childTnLst>
                                        <p:set>
                                          <p:cBhvr>
                                            <p:cTn id="64" dur="1" fill="hold">
                                              <p:stCondLst>
                                                <p:cond delay="0"/>
                                              </p:stCondLst>
                                            </p:cTn>
                                            <p:tgtEl>
                                              <p:spTgt spid="182"/>
                                            </p:tgtEl>
                                            <p:attrNameLst>
                                              <p:attrName>style.visibility</p:attrName>
                                            </p:attrNameLst>
                                          </p:cBhvr>
                                          <p:to>
                                            <p:strVal val="visible"/>
                                          </p:to>
                                        </p:set>
                                        <p:animEffect transition="in" filter="fade">
                                          <p:cBhvr>
                                            <p:cTn id="65" dur="500"/>
                                            <p:tgtEl>
                                              <p:spTgt spid="182"/>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184"/>
                                            </p:tgtEl>
                                            <p:attrNameLst>
                                              <p:attrName>style.visibility</p:attrName>
                                            </p:attrNameLst>
                                          </p:cBhvr>
                                          <p:to>
                                            <p:strVal val="visible"/>
                                          </p:to>
                                        </p:set>
                                        <p:animEffect transition="in" filter="fade">
                                          <p:cBhvr>
                                            <p:cTn id="68" dur="500"/>
                                            <p:tgtEl>
                                              <p:spTgt spid="184"/>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185"/>
                                            </p:tgtEl>
                                            <p:attrNameLst>
                                              <p:attrName>style.visibility</p:attrName>
                                            </p:attrNameLst>
                                          </p:cBhvr>
                                          <p:to>
                                            <p:strVal val="visible"/>
                                          </p:to>
                                        </p:set>
                                        <p:animEffect transition="in" filter="fade">
                                          <p:cBhvr>
                                            <p:cTn id="71" dur="500"/>
                                            <p:tgtEl>
                                              <p:spTgt spid="185"/>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186"/>
                                            </p:tgtEl>
                                            <p:attrNameLst>
                                              <p:attrName>style.visibility</p:attrName>
                                            </p:attrNameLst>
                                          </p:cBhvr>
                                          <p:to>
                                            <p:strVal val="visible"/>
                                          </p:to>
                                        </p:set>
                                        <p:animEffect transition="in" filter="fade">
                                          <p:cBhvr>
                                            <p:cTn id="74" dur="5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5" grpId="0" animBg="1"/>
          <p:bldP spid="166" grpId="0" animBg="1"/>
          <p:bldP spid="167" grpId="0" animBg="1"/>
          <p:bldP spid="168" grpId="0" animBg="1"/>
          <p:bldP spid="169" grpId="0" animBg="1"/>
          <p:bldP spid="170" grpId="0" animBg="1"/>
          <p:bldP spid="171" grpId="0"/>
          <p:bldP spid="172" grpId="0"/>
          <p:bldP spid="173" grpId="0"/>
          <p:bldP spid="174" grpId="0"/>
          <p:bldP spid="175" grpId="0"/>
          <p:bldP spid="176" grpId="0"/>
          <p:bldP spid="177" grpId="0"/>
          <p:bldP spid="180" grpId="0"/>
          <p:bldP spid="181" grpId="0"/>
          <p:bldP spid="182" grpId="0"/>
          <p:bldP spid="183" grpId="0"/>
          <p:bldP spid="184" grpId="0"/>
          <p:bldP spid="185" grpId="0"/>
          <p:bldP spid="186" grpId="0"/>
          <p:bldP spid="17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8"/>
                                            </p:tgtEl>
                                            <p:attrNameLst>
                                              <p:attrName>style.visibility</p:attrName>
                                            </p:attrNameLst>
                                          </p:cBhvr>
                                          <p:to>
                                            <p:strVal val="visible"/>
                                          </p:to>
                                        </p:set>
                                        <p:anim calcmode="lin" valueType="num">
                                          <p:cBhvr additive="base">
                                            <p:cTn id="7" dur="500" fill="hold"/>
                                            <p:tgtEl>
                                              <p:spTgt spid="178"/>
                                            </p:tgtEl>
                                            <p:attrNameLst>
                                              <p:attrName>ppt_x</p:attrName>
                                            </p:attrNameLst>
                                          </p:cBhvr>
                                          <p:tavLst>
                                            <p:tav tm="0">
                                              <p:val>
                                                <p:strVal val="0-#ppt_w/2"/>
                                              </p:val>
                                            </p:tav>
                                            <p:tav tm="100000">
                                              <p:val>
                                                <p:strVal val="#ppt_x"/>
                                              </p:val>
                                            </p:tav>
                                          </p:tavLst>
                                        </p:anim>
                                        <p:anim calcmode="lin" valueType="num">
                                          <p:cBhvr additive="base">
                                            <p:cTn id="8" dur="500" fill="hold"/>
                                            <p:tgtEl>
                                              <p:spTgt spid="17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64"/>
                                            </p:tgtEl>
                                            <p:attrNameLst>
                                              <p:attrName>style.visibility</p:attrName>
                                            </p:attrNameLst>
                                          </p:cBhvr>
                                          <p:to>
                                            <p:strVal val="visible"/>
                                          </p:to>
                                        </p:set>
                                        <p:animEffect transition="in" filter="fade">
                                          <p:cBhvr>
                                            <p:cTn id="14" dur="500"/>
                                            <p:tgtEl>
                                              <p:spTgt spid="164"/>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65"/>
                                            </p:tgtEl>
                                            <p:attrNameLst>
                                              <p:attrName>style.visibility</p:attrName>
                                            </p:attrNameLst>
                                          </p:cBhvr>
                                          <p:to>
                                            <p:strVal val="visible"/>
                                          </p:to>
                                        </p:set>
                                        <p:animEffect transition="in" filter="fade">
                                          <p:cBhvr>
                                            <p:cTn id="17" dur="500"/>
                                            <p:tgtEl>
                                              <p:spTgt spid="165"/>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66"/>
                                            </p:tgtEl>
                                            <p:attrNameLst>
                                              <p:attrName>style.visibility</p:attrName>
                                            </p:attrNameLst>
                                          </p:cBhvr>
                                          <p:to>
                                            <p:strVal val="visible"/>
                                          </p:to>
                                        </p:set>
                                        <p:animEffect transition="in" filter="fade">
                                          <p:cBhvr>
                                            <p:cTn id="20" dur="500"/>
                                            <p:tgtEl>
                                              <p:spTgt spid="166"/>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167"/>
                                            </p:tgtEl>
                                            <p:attrNameLst>
                                              <p:attrName>style.visibility</p:attrName>
                                            </p:attrNameLst>
                                          </p:cBhvr>
                                          <p:to>
                                            <p:strVal val="visible"/>
                                          </p:to>
                                        </p:set>
                                        <p:animEffect transition="in" filter="fade">
                                          <p:cBhvr>
                                            <p:cTn id="23" dur="500"/>
                                            <p:tgtEl>
                                              <p:spTgt spid="167"/>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168"/>
                                            </p:tgtEl>
                                            <p:attrNameLst>
                                              <p:attrName>style.visibility</p:attrName>
                                            </p:attrNameLst>
                                          </p:cBhvr>
                                          <p:to>
                                            <p:strVal val="visible"/>
                                          </p:to>
                                        </p:set>
                                        <p:animEffect transition="in" filter="fade">
                                          <p:cBhvr>
                                            <p:cTn id="26" dur="500"/>
                                            <p:tgtEl>
                                              <p:spTgt spid="168"/>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69"/>
                                            </p:tgtEl>
                                            <p:attrNameLst>
                                              <p:attrName>style.visibility</p:attrName>
                                            </p:attrNameLst>
                                          </p:cBhvr>
                                          <p:to>
                                            <p:strVal val="visible"/>
                                          </p:to>
                                        </p:set>
                                        <p:animEffect transition="in" filter="fade">
                                          <p:cBhvr>
                                            <p:cTn id="29" dur="500"/>
                                            <p:tgtEl>
                                              <p:spTgt spid="169"/>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0"/>
                                            </p:tgtEl>
                                            <p:attrNameLst>
                                              <p:attrName>style.visibility</p:attrName>
                                            </p:attrNameLst>
                                          </p:cBhvr>
                                          <p:to>
                                            <p:strVal val="visible"/>
                                          </p:to>
                                        </p:set>
                                        <p:animEffect transition="in" filter="fade">
                                          <p:cBhvr>
                                            <p:cTn id="32" dur="500"/>
                                            <p:tgtEl>
                                              <p:spTgt spid="170"/>
                                            </p:tgtEl>
                                          </p:cBhvr>
                                        </p:animEffect>
                                      </p:childTnLst>
                                    </p:cTn>
                                  </p:par>
                                  <p:par>
                                    <p:cTn id="33" presetID="10" presetClass="entr" presetSubtype="0" fill="hold" grpId="0" nodeType="withEffect">
                                      <p:stCondLst>
                                        <p:cond delay="750"/>
                                      </p:stCondLst>
                                      <p:childTnLst>
                                        <p:set>
                                          <p:cBhvr>
                                            <p:cTn id="34" dur="1" fill="hold">
                                              <p:stCondLst>
                                                <p:cond delay="0"/>
                                              </p:stCondLst>
                                            </p:cTn>
                                            <p:tgtEl>
                                              <p:spTgt spid="171"/>
                                            </p:tgtEl>
                                            <p:attrNameLst>
                                              <p:attrName>style.visibility</p:attrName>
                                            </p:attrNameLst>
                                          </p:cBhvr>
                                          <p:to>
                                            <p:strVal val="visible"/>
                                          </p:to>
                                        </p:set>
                                        <p:animEffect transition="in" filter="fade">
                                          <p:cBhvr>
                                            <p:cTn id="35" dur="500"/>
                                            <p:tgtEl>
                                              <p:spTgt spid="171"/>
                                            </p:tgtEl>
                                          </p:cBhvr>
                                        </p:animEffect>
                                      </p:childTnLst>
                                    </p:cTn>
                                  </p:par>
                                  <p:par>
                                    <p:cTn id="36" presetID="10" presetClass="entr" presetSubtype="0" fill="hold" grpId="0" nodeType="withEffect">
                                      <p:stCondLst>
                                        <p:cond delay="750"/>
                                      </p:stCondLst>
                                      <p:childTnLst>
                                        <p:set>
                                          <p:cBhvr>
                                            <p:cTn id="37" dur="1" fill="hold">
                                              <p:stCondLst>
                                                <p:cond delay="0"/>
                                              </p:stCondLst>
                                            </p:cTn>
                                            <p:tgtEl>
                                              <p:spTgt spid="172"/>
                                            </p:tgtEl>
                                            <p:attrNameLst>
                                              <p:attrName>style.visibility</p:attrName>
                                            </p:attrNameLst>
                                          </p:cBhvr>
                                          <p:to>
                                            <p:strVal val="visible"/>
                                          </p:to>
                                        </p:set>
                                        <p:animEffect transition="in" filter="fade">
                                          <p:cBhvr>
                                            <p:cTn id="38" dur="500"/>
                                            <p:tgtEl>
                                              <p:spTgt spid="172"/>
                                            </p:tgtEl>
                                          </p:cBhvr>
                                        </p:animEffect>
                                      </p:childTnLst>
                                    </p:cTn>
                                  </p:par>
                                  <p:par>
                                    <p:cTn id="39" presetID="10" presetClass="entr" presetSubtype="0" fill="hold" grpId="0" nodeType="withEffect">
                                      <p:stCondLst>
                                        <p:cond delay="750"/>
                                      </p:stCondLst>
                                      <p:childTnLst>
                                        <p:set>
                                          <p:cBhvr>
                                            <p:cTn id="40" dur="1" fill="hold">
                                              <p:stCondLst>
                                                <p:cond delay="0"/>
                                              </p:stCondLst>
                                            </p:cTn>
                                            <p:tgtEl>
                                              <p:spTgt spid="173"/>
                                            </p:tgtEl>
                                            <p:attrNameLst>
                                              <p:attrName>style.visibility</p:attrName>
                                            </p:attrNameLst>
                                          </p:cBhvr>
                                          <p:to>
                                            <p:strVal val="visible"/>
                                          </p:to>
                                        </p:set>
                                        <p:animEffect transition="in" filter="fade">
                                          <p:cBhvr>
                                            <p:cTn id="41" dur="500"/>
                                            <p:tgtEl>
                                              <p:spTgt spid="173"/>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174"/>
                                            </p:tgtEl>
                                            <p:attrNameLst>
                                              <p:attrName>style.visibility</p:attrName>
                                            </p:attrNameLst>
                                          </p:cBhvr>
                                          <p:to>
                                            <p:strVal val="visible"/>
                                          </p:to>
                                        </p:set>
                                        <p:animEffect transition="in" filter="fade">
                                          <p:cBhvr>
                                            <p:cTn id="44" dur="500"/>
                                            <p:tgtEl>
                                              <p:spTgt spid="174"/>
                                            </p:tgtEl>
                                          </p:cBhvr>
                                        </p:animEffect>
                                      </p:childTnLst>
                                    </p:cTn>
                                  </p:par>
                                  <p:par>
                                    <p:cTn id="45" presetID="10" presetClass="entr" presetSubtype="0" fill="hold" grpId="0" nodeType="withEffect">
                                      <p:stCondLst>
                                        <p:cond delay="750"/>
                                      </p:stCondLst>
                                      <p:childTnLst>
                                        <p:set>
                                          <p:cBhvr>
                                            <p:cTn id="46" dur="1" fill="hold">
                                              <p:stCondLst>
                                                <p:cond delay="0"/>
                                              </p:stCondLst>
                                            </p:cTn>
                                            <p:tgtEl>
                                              <p:spTgt spid="175"/>
                                            </p:tgtEl>
                                            <p:attrNameLst>
                                              <p:attrName>style.visibility</p:attrName>
                                            </p:attrNameLst>
                                          </p:cBhvr>
                                          <p:to>
                                            <p:strVal val="visible"/>
                                          </p:to>
                                        </p:set>
                                        <p:animEffect transition="in" filter="fade">
                                          <p:cBhvr>
                                            <p:cTn id="47" dur="500"/>
                                            <p:tgtEl>
                                              <p:spTgt spid="175"/>
                                            </p:tgtEl>
                                          </p:cBhvr>
                                        </p:animEffect>
                                      </p:childTnLst>
                                    </p:cTn>
                                  </p:par>
                                  <p:par>
                                    <p:cTn id="48" presetID="10" presetClass="entr" presetSubtype="0" fill="hold" grpId="0" nodeType="withEffect">
                                      <p:stCondLst>
                                        <p:cond delay="750"/>
                                      </p:stCondLst>
                                      <p:childTnLst>
                                        <p:set>
                                          <p:cBhvr>
                                            <p:cTn id="49" dur="1" fill="hold">
                                              <p:stCondLst>
                                                <p:cond delay="0"/>
                                              </p:stCondLst>
                                            </p:cTn>
                                            <p:tgtEl>
                                              <p:spTgt spid="176"/>
                                            </p:tgtEl>
                                            <p:attrNameLst>
                                              <p:attrName>style.visibility</p:attrName>
                                            </p:attrNameLst>
                                          </p:cBhvr>
                                          <p:to>
                                            <p:strVal val="visible"/>
                                          </p:to>
                                        </p:set>
                                        <p:animEffect transition="in" filter="fade">
                                          <p:cBhvr>
                                            <p:cTn id="50" dur="500"/>
                                            <p:tgtEl>
                                              <p:spTgt spid="176"/>
                                            </p:tgtEl>
                                          </p:cBhvr>
                                        </p:animEffect>
                                      </p:childTnLst>
                                    </p:cTn>
                                  </p:par>
                                  <p:par>
                                    <p:cTn id="51" presetID="10" presetClass="entr" presetSubtype="0" fill="hold" grpId="0" nodeType="withEffect">
                                      <p:stCondLst>
                                        <p:cond delay="750"/>
                                      </p:stCondLst>
                                      <p:childTnLst>
                                        <p:set>
                                          <p:cBhvr>
                                            <p:cTn id="52" dur="1" fill="hold">
                                              <p:stCondLst>
                                                <p:cond delay="0"/>
                                              </p:stCondLst>
                                            </p:cTn>
                                            <p:tgtEl>
                                              <p:spTgt spid="177"/>
                                            </p:tgtEl>
                                            <p:attrNameLst>
                                              <p:attrName>style.visibility</p:attrName>
                                            </p:attrNameLst>
                                          </p:cBhvr>
                                          <p:to>
                                            <p:strVal val="visible"/>
                                          </p:to>
                                        </p:set>
                                        <p:animEffect transition="in" filter="fade">
                                          <p:cBhvr>
                                            <p:cTn id="53" dur="500"/>
                                            <p:tgtEl>
                                              <p:spTgt spid="177"/>
                                            </p:tgtEl>
                                          </p:cBhvr>
                                        </p:animEffect>
                                      </p:childTnLst>
                                    </p:cTn>
                                  </p:par>
                                  <p:par>
                                    <p:cTn id="54" presetID="10" presetClass="entr" presetSubtype="0" fill="hold" grpId="0" nodeType="withEffect">
                                      <p:stCondLst>
                                        <p:cond delay="1250"/>
                                      </p:stCondLst>
                                      <p:childTnLst>
                                        <p:set>
                                          <p:cBhvr>
                                            <p:cTn id="55" dur="1" fill="hold">
                                              <p:stCondLst>
                                                <p:cond delay="0"/>
                                              </p:stCondLst>
                                            </p:cTn>
                                            <p:tgtEl>
                                              <p:spTgt spid="180"/>
                                            </p:tgtEl>
                                            <p:attrNameLst>
                                              <p:attrName>style.visibility</p:attrName>
                                            </p:attrNameLst>
                                          </p:cBhvr>
                                          <p:to>
                                            <p:strVal val="visible"/>
                                          </p:to>
                                        </p:set>
                                        <p:animEffect transition="in" filter="fade">
                                          <p:cBhvr>
                                            <p:cTn id="56" dur="500"/>
                                            <p:tgtEl>
                                              <p:spTgt spid="180"/>
                                            </p:tgtEl>
                                          </p:cBhvr>
                                        </p:animEffect>
                                      </p:childTnLst>
                                    </p:cTn>
                                  </p:par>
                                  <p:par>
                                    <p:cTn id="57" presetID="10" presetClass="entr" presetSubtype="0" fill="hold" grpId="0" nodeType="withEffect">
                                      <p:stCondLst>
                                        <p:cond delay="1250"/>
                                      </p:stCondLst>
                                      <p:childTnLst>
                                        <p:set>
                                          <p:cBhvr>
                                            <p:cTn id="58" dur="1" fill="hold">
                                              <p:stCondLst>
                                                <p:cond delay="0"/>
                                              </p:stCondLst>
                                            </p:cTn>
                                            <p:tgtEl>
                                              <p:spTgt spid="181"/>
                                            </p:tgtEl>
                                            <p:attrNameLst>
                                              <p:attrName>style.visibility</p:attrName>
                                            </p:attrNameLst>
                                          </p:cBhvr>
                                          <p:to>
                                            <p:strVal val="visible"/>
                                          </p:to>
                                        </p:set>
                                        <p:animEffect transition="in" filter="fade">
                                          <p:cBhvr>
                                            <p:cTn id="59" dur="500"/>
                                            <p:tgtEl>
                                              <p:spTgt spid="181"/>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183"/>
                                            </p:tgtEl>
                                            <p:attrNameLst>
                                              <p:attrName>style.visibility</p:attrName>
                                            </p:attrNameLst>
                                          </p:cBhvr>
                                          <p:to>
                                            <p:strVal val="visible"/>
                                          </p:to>
                                        </p:set>
                                        <p:animEffect transition="in" filter="fade">
                                          <p:cBhvr>
                                            <p:cTn id="62" dur="500"/>
                                            <p:tgtEl>
                                              <p:spTgt spid="183"/>
                                            </p:tgtEl>
                                          </p:cBhvr>
                                        </p:animEffect>
                                      </p:childTnLst>
                                    </p:cTn>
                                  </p:par>
                                  <p:par>
                                    <p:cTn id="63" presetID="10" presetClass="entr" presetSubtype="0" fill="hold" grpId="0" nodeType="withEffect">
                                      <p:stCondLst>
                                        <p:cond delay="1250"/>
                                      </p:stCondLst>
                                      <p:childTnLst>
                                        <p:set>
                                          <p:cBhvr>
                                            <p:cTn id="64" dur="1" fill="hold">
                                              <p:stCondLst>
                                                <p:cond delay="0"/>
                                              </p:stCondLst>
                                            </p:cTn>
                                            <p:tgtEl>
                                              <p:spTgt spid="182"/>
                                            </p:tgtEl>
                                            <p:attrNameLst>
                                              <p:attrName>style.visibility</p:attrName>
                                            </p:attrNameLst>
                                          </p:cBhvr>
                                          <p:to>
                                            <p:strVal val="visible"/>
                                          </p:to>
                                        </p:set>
                                        <p:animEffect transition="in" filter="fade">
                                          <p:cBhvr>
                                            <p:cTn id="65" dur="500"/>
                                            <p:tgtEl>
                                              <p:spTgt spid="182"/>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184"/>
                                            </p:tgtEl>
                                            <p:attrNameLst>
                                              <p:attrName>style.visibility</p:attrName>
                                            </p:attrNameLst>
                                          </p:cBhvr>
                                          <p:to>
                                            <p:strVal val="visible"/>
                                          </p:to>
                                        </p:set>
                                        <p:animEffect transition="in" filter="fade">
                                          <p:cBhvr>
                                            <p:cTn id="68" dur="500"/>
                                            <p:tgtEl>
                                              <p:spTgt spid="184"/>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185"/>
                                            </p:tgtEl>
                                            <p:attrNameLst>
                                              <p:attrName>style.visibility</p:attrName>
                                            </p:attrNameLst>
                                          </p:cBhvr>
                                          <p:to>
                                            <p:strVal val="visible"/>
                                          </p:to>
                                        </p:set>
                                        <p:animEffect transition="in" filter="fade">
                                          <p:cBhvr>
                                            <p:cTn id="71" dur="500"/>
                                            <p:tgtEl>
                                              <p:spTgt spid="185"/>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186"/>
                                            </p:tgtEl>
                                            <p:attrNameLst>
                                              <p:attrName>style.visibility</p:attrName>
                                            </p:attrNameLst>
                                          </p:cBhvr>
                                          <p:to>
                                            <p:strVal val="visible"/>
                                          </p:to>
                                        </p:set>
                                        <p:animEffect transition="in" filter="fade">
                                          <p:cBhvr>
                                            <p:cTn id="74" dur="500"/>
                                            <p:tgtEl>
                                              <p:spTgt spid="1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5" grpId="0" animBg="1"/>
          <p:bldP spid="166" grpId="0" animBg="1"/>
          <p:bldP spid="167" grpId="0" animBg="1"/>
          <p:bldP spid="168" grpId="0" animBg="1"/>
          <p:bldP spid="169" grpId="0" animBg="1"/>
          <p:bldP spid="170" grpId="0" animBg="1"/>
          <p:bldP spid="171" grpId="0"/>
          <p:bldP spid="172" grpId="0"/>
          <p:bldP spid="173" grpId="0"/>
          <p:bldP spid="174" grpId="0"/>
          <p:bldP spid="175" grpId="0"/>
          <p:bldP spid="176" grpId="0"/>
          <p:bldP spid="177" grpId="0"/>
          <p:bldP spid="180" grpId="0"/>
          <p:bldP spid="181" grpId="0"/>
          <p:bldP spid="182" grpId="0"/>
          <p:bldP spid="183" grpId="0"/>
          <p:bldP spid="184" grpId="0"/>
          <p:bldP spid="185" grpId="0"/>
          <p:bldP spid="186" grpId="0"/>
          <p:bldP spid="178" grpId="0"/>
        </p:bld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aphic 2">
            <a:extLst>
              <a:ext uri="{FF2B5EF4-FFF2-40B4-BE49-F238E27FC236}">
                <a16:creationId xmlns:a16="http://schemas.microsoft.com/office/drawing/2014/main" id="{8C475233-62E9-6B4C-8E4C-447053E1291A}"/>
              </a:ext>
            </a:extLst>
          </p:cNvPr>
          <p:cNvGrpSpPr/>
          <p:nvPr/>
        </p:nvGrpSpPr>
        <p:grpSpPr>
          <a:xfrm>
            <a:off x="0" y="3776183"/>
            <a:ext cx="12166124" cy="2445826"/>
            <a:chOff x="12128" y="3758483"/>
            <a:chExt cx="12166124" cy="2445826"/>
          </a:xfrm>
          <a:solidFill>
            <a:schemeClr val="accent1"/>
          </a:solidFill>
        </p:grpSpPr>
        <p:sp>
          <p:nvSpPr>
            <p:cNvPr id="8" name="Freeform 7">
              <a:extLst>
                <a:ext uri="{FF2B5EF4-FFF2-40B4-BE49-F238E27FC236}">
                  <a16:creationId xmlns:a16="http://schemas.microsoft.com/office/drawing/2014/main" id="{A4B71969-94D3-194B-874B-74EAD1DC4CCF}"/>
                </a:ext>
              </a:extLst>
            </p:cNvPr>
            <p:cNvSpPr/>
            <p:nvPr/>
          </p:nvSpPr>
          <p:spPr>
            <a:xfrm>
              <a:off x="12128" y="3933902"/>
              <a:ext cx="12166124" cy="2147483"/>
            </a:xfrm>
            <a:custGeom>
              <a:avLst/>
              <a:gdLst>
                <a:gd name="connsiteX0" fmla="*/ 12166124 w 12166124"/>
                <a:gd name="connsiteY0" fmla="*/ 0 h 2147483"/>
                <a:gd name="connsiteX1" fmla="*/ 12166124 w 12166124"/>
                <a:gd name="connsiteY1" fmla="*/ 1686805 h 2147483"/>
                <a:gd name="connsiteX2" fmla="*/ 12064165 w 12166124"/>
                <a:gd name="connsiteY2" fmla="*/ 1709839 h 2147483"/>
                <a:gd name="connsiteX3" fmla="*/ 11815977 w 12166124"/>
                <a:gd name="connsiteY3" fmla="*/ 1763712 h 2147483"/>
                <a:gd name="connsiteX4" fmla="*/ 9935580 w 12166124"/>
                <a:gd name="connsiteY4" fmla="*/ 2062962 h 2147483"/>
                <a:gd name="connsiteX5" fmla="*/ 9069258 w 12166124"/>
                <a:gd name="connsiteY5" fmla="*/ 2130827 h 2147483"/>
                <a:gd name="connsiteX6" fmla="*/ 8258437 w 12166124"/>
                <a:gd name="connsiteY6" fmla="*/ 2146437 h 2147483"/>
                <a:gd name="connsiteX7" fmla="*/ 5572550 w 12166124"/>
                <a:gd name="connsiteY7" fmla="*/ 1783890 h 2147483"/>
                <a:gd name="connsiteX8" fmla="*/ 5434415 w 12166124"/>
                <a:gd name="connsiteY8" fmla="*/ 1740678 h 2147483"/>
                <a:gd name="connsiteX9" fmla="*/ 5299611 w 12166124"/>
                <a:gd name="connsiteY9" fmla="*/ 1696704 h 2147483"/>
                <a:gd name="connsiteX10" fmla="*/ 5046855 w 12166124"/>
                <a:gd name="connsiteY10" fmla="*/ 1604283 h 2147483"/>
                <a:gd name="connsiteX11" fmla="*/ 4601507 w 12166124"/>
                <a:gd name="connsiteY11" fmla="*/ 1421059 h 2147483"/>
                <a:gd name="connsiteX12" fmla="*/ 4217089 w 12166124"/>
                <a:gd name="connsiteY12" fmla="*/ 1257537 h 2147483"/>
                <a:gd name="connsiteX13" fmla="*/ 4041825 w 12166124"/>
                <a:gd name="connsiteY13" fmla="*/ 1188150 h 2147483"/>
                <a:gd name="connsiteX14" fmla="*/ 3872558 w 12166124"/>
                <a:gd name="connsiteY14" fmla="*/ 1127234 h 2147483"/>
                <a:gd name="connsiteX15" fmla="*/ 1436478 w 12166124"/>
                <a:gd name="connsiteY15" fmla="*/ 903938 h 2147483"/>
                <a:gd name="connsiteX16" fmla="*/ 484474 w 12166124"/>
                <a:gd name="connsiteY16" fmla="*/ 1127710 h 2147483"/>
                <a:gd name="connsiteX17" fmla="*/ 0 w 12166124"/>
                <a:gd name="connsiteY17" fmla="*/ 1305604 h 2147483"/>
                <a:gd name="connsiteX18" fmla="*/ 0 w 12166124"/>
                <a:gd name="connsiteY18" fmla="*/ 580036 h 2147483"/>
                <a:gd name="connsiteX19" fmla="*/ 287219 w 12166124"/>
                <a:gd name="connsiteY19" fmla="*/ 460393 h 2147483"/>
                <a:gd name="connsiteX20" fmla="*/ 1324903 w 12166124"/>
                <a:gd name="connsiteY20" fmla="*/ 148293 h 2147483"/>
                <a:gd name="connsiteX21" fmla="*/ 2649234 w 12166124"/>
                <a:gd name="connsiteY21" fmla="*/ 17989 h 2147483"/>
                <a:gd name="connsiteX22" fmla="*/ 4296200 w 12166124"/>
                <a:gd name="connsiteY22" fmla="*/ 245378 h 2147483"/>
                <a:gd name="connsiteX23" fmla="*/ 4522205 w 12166124"/>
                <a:gd name="connsiteY23" fmla="*/ 310672 h 2147483"/>
                <a:gd name="connsiteX24" fmla="*/ 4746117 w 12166124"/>
                <a:gd name="connsiteY24" fmla="*/ 383676 h 2147483"/>
                <a:gd name="connsiteX25" fmla="*/ 5179849 w 12166124"/>
                <a:gd name="connsiteY25" fmla="*/ 536823 h 2147483"/>
                <a:gd name="connsiteX26" fmla="*/ 5601872 w 12166124"/>
                <a:gd name="connsiteY26" fmla="*/ 680452 h 2147483"/>
                <a:gd name="connsiteX27" fmla="*/ 5811313 w 12166124"/>
                <a:gd name="connsiteY27" fmla="*/ 742130 h 2147483"/>
                <a:gd name="connsiteX28" fmla="*/ 5916033 w 12166124"/>
                <a:gd name="connsiteY28" fmla="*/ 769256 h 2147483"/>
                <a:gd name="connsiteX29" fmla="*/ 6023134 w 12166124"/>
                <a:gd name="connsiteY29" fmla="*/ 795526 h 2147483"/>
                <a:gd name="connsiteX30" fmla="*/ 8087457 w 12166124"/>
                <a:gd name="connsiteY30" fmla="*/ 940107 h 2147483"/>
                <a:gd name="connsiteX31" fmla="*/ 8697596 w 12166124"/>
                <a:gd name="connsiteY31" fmla="*/ 888899 h 2147483"/>
                <a:gd name="connsiteX32" fmla="*/ 9339912 w 12166124"/>
                <a:gd name="connsiteY32" fmla="*/ 795717 h 2147483"/>
                <a:gd name="connsiteX33" fmla="*/ 10721364 w 12166124"/>
                <a:gd name="connsiteY33" fmla="*/ 481047 h 2147483"/>
                <a:gd name="connsiteX34" fmla="*/ 10902245 w 12166124"/>
                <a:gd name="connsiteY34" fmla="*/ 428792 h 2147483"/>
                <a:gd name="connsiteX35" fmla="*/ 11085124 w 12166124"/>
                <a:gd name="connsiteY35" fmla="*/ 374444 h 2147483"/>
                <a:gd name="connsiteX36" fmla="*/ 11268956 w 12166124"/>
                <a:gd name="connsiteY36" fmla="*/ 316002 h 2147483"/>
                <a:gd name="connsiteX37" fmla="*/ 11454692 w 12166124"/>
                <a:gd name="connsiteY37" fmla="*/ 255372 h 2147483"/>
                <a:gd name="connsiteX38" fmla="*/ 11642141 w 12166124"/>
                <a:gd name="connsiteY38" fmla="*/ 191791 h 2147483"/>
                <a:gd name="connsiteX39" fmla="*/ 11830543 w 12166124"/>
                <a:gd name="connsiteY39" fmla="*/ 124497 h 2147483"/>
                <a:gd name="connsiteX40" fmla="*/ 12166124 w 12166124"/>
                <a:gd name="connsiteY40" fmla="*/ 0 h 214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66124" h="2147483">
                  <a:moveTo>
                    <a:pt x="12166124" y="0"/>
                  </a:moveTo>
                  <a:lnTo>
                    <a:pt x="12166124" y="1686805"/>
                  </a:lnTo>
                  <a:lnTo>
                    <a:pt x="12064165" y="1709839"/>
                  </a:lnTo>
                  <a:cubicBezTo>
                    <a:pt x="11981626" y="1728875"/>
                    <a:pt x="11899277" y="1747246"/>
                    <a:pt x="11815977" y="1763712"/>
                  </a:cubicBezTo>
                  <a:cubicBezTo>
                    <a:pt x="11176136" y="1897632"/>
                    <a:pt x="10548194" y="1999571"/>
                    <a:pt x="9935580" y="2062962"/>
                  </a:cubicBezTo>
                  <a:cubicBezTo>
                    <a:pt x="9643887" y="2095419"/>
                    <a:pt x="9352288" y="2114836"/>
                    <a:pt x="9069258" y="2130827"/>
                  </a:cubicBezTo>
                  <a:cubicBezTo>
                    <a:pt x="8793177" y="2142058"/>
                    <a:pt x="8523379" y="2150529"/>
                    <a:pt x="8258437" y="2146437"/>
                  </a:cubicBezTo>
                  <a:cubicBezTo>
                    <a:pt x="7271400" y="2137870"/>
                    <a:pt x="6357858" y="2016133"/>
                    <a:pt x="5572550" y="1783890"/>
                  </a:cubicBezTo>
                  <a:cubicBezTo>
                    <a:pt x="5525712" y="1770755"/>
                    <a:pt x="5480016" y="1755336"/>
                    <a:pt x="5434415" y="1740678"/>
                  </a:cubicBezTo>
                  <a:cubicBezTo>
                    <a:pt x="5388814" y="1726020"/>
                    <a:pt x="5343118" y="1712124"/>
                    <a:pt x="5299611" y="1696704"/>
                  </a:cubicBezTo>
                  <a:cubicBezTo>
                    <a:pt x="5211456" y="1666627"/>
                    <a:pt x="5128251" y="1635312"/>
                    <a:pt x="5046855" y="1604283"/>
                  </a:cubicBezTo>
                  <a:cubicBezTo>
                    <a:pt x="4887585" y="1542891"/>
                    <a:pt x="4740119" y="1480547"/>
                    <a:pt x="4601507" y="1421059"/>
                  </a:cubicBezTo>
                  <a:cubicBezTo>
                    <a:pt x="4466037" y="1363093"/>
                    <a:pt x="4338279" y="1307507"/>
                    <a:pt x="4217089" y="1257537"/>
                  </a:cubicBezTo>
                  <a:cubicBezTo>
                    <a:pt x="4157426" y="1232980"/>
                    <a:pt x="4099011" y="1209851"/>
                    <a:pt x="4041825" y="1188150"/>
                  </a:cubicBezTo>
                  <a:cubicBezTo>
                    <a:pt x="3984704" y="1167019"/>
                    <a:pt x="3928346" y="1147603"/>
                    <a:pt x="3872558" y="1127234"/>
                  </a:cubicBezTo>
                  <a:cubicBezTo>
                    <a:pt x="3089355" y="862468"/>
                    <a:pt x="2254772" y="785970"/>
                    <a:pt x="1436478" y="903938"/>
                  </a:cubicBezTo>
                  <a:cubicBezTo>
                    <a:pt x="1113349" y="951291"/>
                    <a:pt x="794856" y="1026151"/>
                    <a:pt x="484474" y="1127710"/>
                  </a:cubicBezTo>
                  <a:cubicBezTo>
                    <a:pt x="317112" y="1182058"/>
                    <a:pt x="155938" y="1241927"/>
                    <a:pt x="0" y="1305604"/>
                  </a:cubicBezTo>
                  <a:lnTo>
                    <a:pt x="0" y="580036"/>
                  </a:lnTo>
                  <a:cubicBezTo>
                    <a:pt x="93042" y="538984"/>
                    <a:pt x="188782" y="499103"/>
                    <a:pt x="287219" y="460393"/>
                  </a:cubicBezTo>
                  <a:cubicBezTo>
                    <a:pt x="623750" y="327453"/>
                    <a:pt x="970872" y="223048"/>
                    <a:pt x="1324903" y="148293"/>
                  </a:cubicBezTo>
                  <a:cubicBezTo>
                    <a:pt x="1760397" y="57480"/>
                    <a:pt x="2204392" y="13792"/>
                    <a:pt x="2649234" y="17989"/>
                  </a:cubicBezTo>
                  <a:cubicBezTo>
                    <a:pt x="3205690" y="23005"/>
                    <a:pt x="3759203" y="99427"/>
                    <a:pt x="4296200" y="245378"/>
                  </a:cubicBezTo>
                  <a:cubicBezTo>
                    <a:pt x="4370932" y="266698"/>
                    <a:pt x="4446997" y="287829"/>
                    <a:pt x="4522205" y="310672"/>
                  </a:cubicBezTo>
                  <a:cubicBezTo>
                    <a:pt x="4597414" y="333516"/>
                    <a:pt x="4672812" y="358739"/>
                    <a:pt x="4746117" y="383676"/>
                  </a:cubicBezTo>
                  <a:cubicBezTo>
                    <a:pt x="4895200" y="434218"/>
                    <a:pt x="5038477" y="486377"/>
                    <a:pt x="5179849" y="536823"/>
                  </a:cubicBezTo>
                  <a:cubicBezTo>
                    <a:pt x="5322650" y="587745"/>
                    <a:pt x="5463451" y="636764"/>
                    <a:pt x="5601872" y="680452"/>
                  </a:cubicBezTo>
                  <a:cubicBezTo>
                    <a:pt x="5671750" y="702058"/>
                    <a:pt x="5741722" y="723379"/>
                    <a:pt x="5811313" y="742130"/>
                  </a:cubicBezTo>
                  <a:cubicBezTo>
                    <a:pt x="5846061" y="752504"/>
                    <a:pt x="5881190" y="760024"/>
                    <a:pt x="5916033" y="769256"/>
                  </a:cubicBezTo>
                  <a:cubicBezTo>
                    <a:pt x="5950877" y="778489"/>
                    <a:pt x="5986482" y="788293"/>
                    <a:pt x="6023134" y="795526"/>
                  </a:cubicBezTo>
                  <a:cubicBezTo>
                    <a:pt x="6623371" y="932397"/>
                    <a:pt x="7328806" y="983034"/>
                    <a:pt x="8087457" y="940107"/>
                  </a:cubicBezTo>
                  <a:cubicBezTo>
                    <a:pt x="8287378" y="930589"/>
                    <a:pt x="8490726" y="910506"/>
                    <a:pt x="8697596" y="888899"/>
                  </a:cubicBezTo>
                  <a:cubicBezTo>
                    <a:pt x="8908655" y="862724"/>
                    <a:pt x="9122570" y="834836"/>
                    <a:pt x="9339912" y="795717"/>
                  </a:cubicBezTo>
                  <a:cubicBezTo>
                    <a:pt x="9790305" y="719572"/>
                    <a:pt x="10251741" y="612493"/>
                    <a:pt x="10721364" y="481047"/>
                  </a:cubicBezTo>
                  <a:cubicBezTo>
                    <a:pt x="10782007" y="464771"/>
                    <a:pt x="10841983" y="447067"/>
                    <a:pt x="10902245" y="428792"/>
                  </a:cubicBezTo>
                  <a:lnTo>
                    <a:pt x="11085124" y="374444"/>
                  </a:lnTo>
                  <a:lnTo>
                    <a:pt x="11268956" y="316002"/>
                  </a:lnTo>
                  <a:cubicBezTo>
                    <a:pt x="11331123" y="296966"/>
                    <a:pt x="11393287" y="276692"/>
                    <a:pt x="11454692" y="255372"/>
                  </a:cubicBezTo>
                  <a:lnTo>
                    <a:pt x="11642141" y="191791"/>
                  </a:lnTo>
                  <a:cubicBezTo>
                    <a:pt x="11705069" y="170184"/>
                    <a:pt x="11767235" y="147055"/>
                    <a:pt x="11830543" y="124497"/>
                  </a:cubicBezTo>
                  <a:cubicBezTo>
                    <a:pt x="11943450" y="85187"/>
                    <a:pt x="12053692" y="42546"/>
                    <a:pt x="12166124" y="0"/>
                  </a:cubicBezTo>
                  <a:close/>
                </a:path>
              </a:pathLst>
            </a:custGeom>
            <a:solidFill>
              <a:schemeClr val="bg2">
                <a:lumMod val="75000"/>
              </a:schemeClr>
            </a:solidFill>
            <a:ln w="9518"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6B42A988-A225-234D-8729-3E56C79BF637}"/>
                </a:ext>
              </a:extLst>
            </p:cNvPr>
            <p:cNvSpPr/>
            <p:nvPr/>
          </p:nvSpPr>
          <p:spPr>
            <a:xfrm>
              <a:off x="12700" y="3758483"/>
              <a:ext cx="12165552" cy="1130482"/>
            </a:xfrm>
            <a:custGeom>
              <a:avLst/>
              <a:gdLst>
                <a:gd name="connsiteX0" fmla="*/ 12165553 w 12165552"/>
                <a:gd name="connsiteY0" fmla="*/ 0 h 1130482"/>
                <a:gd name="connsiteX1" fmla="*/ 12165553 w 12165552"/>
                <a:gd name="connsiteY1" fmla="*/ 175419 h 1130482"/>
                <a:gd name="connsiteX2" fmla="*/ 11830447 w 12165552"/>
                <a:gd name="connsiteY2" fmla="*/ 299917 h 1130482"/>
                <a:gd name="connsiteX3" fmla="*/ 11642047 w 12165552"/>
                <a:gd name="connsiteY3" fmla="*/ 367210 h 1130482"/>
                <a:gd name="connsiteX4" fmla="*/ 11454596 w 12165552"/>
                <a:gd name="connsiteY4" fmla="*/ 430886 h 1130482"/>
                <a:gd name="connsiteX5" fmla="*/ 11268861 w 12165552"/>
                <a:gd name="connsiteY5" fmla="*/ 491517 h 1130482"/>
                <a:gd name="connsiteX6" fmla="*/ 11085029 w 12165552"/>
                <a:gd name="connsiteY6" fmla="*/ 549958 h 1130482"/>
                <a:gd name="connsiteX7" fmla="*/ 10902150 w 12165552"/>
                <a:gd name="connsiteY7" fmla="*/ 604307 h 1130482"/>
                <a:gd name="connsiteX8" fmla="*/ 10721269 w 12165552"/>
                <a:gd name="connsiteY8" fmla="*/ 656561 h 1130482"/>
                <a:gd name="connsiteX9" fmla="*/ 9339817 w 12165552"/>
                <a:gd name="connsiteY9" fmla="*/ 971231 h 1130482"/>
                <a:gd name="connsiteX10" fmla="*/ 8697500 w 12165552"/>
                <a:gd name="connsiteY10" fmla="*/ 1064414 h 1130482"/>
                <a:gd name="connsiteX11" fmla="*/ 8087362 w 12165552"/>
                <a:gd name="connsiteY11" fmla="*/ 1115622 h 1130482"/>
                <a:gd name="connsiteX12" fmla="*/ 6023038 w 12165552"/>
                <a:gd name="connsiteY12" fmla="*/ 971041 h 1130482"/>
                <a:gd name="connsiteX13" fmla="*/ 5915938 w 12165552"/>
                <a:gd name="connsiteY13" fmla="*/ 944771 h 1130482"/>
                <a:gd name="connsiteX14" fmla="*/ 5811218 w 12165552"/>
                <a:gd name="connsiteY14" fmla="*/ 917644 h 1130482"/>
                <a:gd name="connsiteX15" fmla="*/ 5601777 w 12165552"/>
                <a:gd name="connsiteY15" fmla="*/ 855967 h 1130482"/>
                <a:gd name="connsiteX16" fmla="*/ 5179754 w 12165552"/>
                <a:gd name="connsiteY16" fmla="*/ 712338 h 1130482"/>
                <a:gd name="connsiteX17" fmla="*/ 4746021 w 12165552"/>
                <a:gd name="connsiteY17" fmla="*/ 559191 h 1130482"/>
                <a:gd name="connsiteX18" fmla="*/ 4522110 w 12165552"/>
                <a:gd name="connsiteY18" fmla="*/ 486187 h 1130482"/>
                <a:gd name="connsiteX19" fmla="*/ 4296105 w 12165552"/>
                <a:gd name="connsiteY19" fmla="*/ 420892 h 1130482"/>
                <a:gd name="connsiteX20" fmla="*/ 2649139 w 12165552"/>
                <a:gd name="connsiteY20" fmla="*/ 193504 h 1130482"/>
                <a:gd name="connsiteX21" fmla="*/ 1324808 w 12165552"/>
                <a:gd name="connsiteY21" fmla="*/ 323807 h 1130482"/>
                <a:gd name="connsiteX22" fmla="*/ 287124 w 12165552"/>
                <a:gd name="connsiteY22" fmla="*/ 635907 h 1130482"/>
                <a:gd name="connsiteX23" fmla="*/ 0 w 12165552"/>
                <a:gd name="connsiteY23" fmla="*/ 755455 h 1130482"/>
                <a:gd name="connsiteX24" fmla="*/ 0 w 12165552"/>
                <a:gd name="connsiteY24" fmla="*/ 683403 h 1130482"/>
                <a:gd name="connsiteX25" fmla="*/ 268084 w 12165552"/>
                <a:gd name="connsiteY25" fmla="*/ 570232 h 1130482"/>
                <a:gd name="connsiteX26" fmla="*/ 1313764 w 12165552"/>
                <a:gd name="connsiteY26" fmla="*/ 248995 h 1130482"/>
                <a:gd name="connsiteX27" fmla="*/ 2657041 w 12165552"/>
                <a:gd name="connsiteY27" fmla="*/ 108221 h 1130482"/>
                <a:gd name="connsiteX28" fmla="*/ 4339992 w 12165552"/>
                <a:gd name="connsiteY28" fmla="*/ 329518 h 1130482"/>
                <a:gd name="connsiteX29" fmla="*/ 4571900 w 12165552"/>
                <a:gd name="connsiteY29" fmla="*/ 395098 h 1130482"/>
                <a:gd name="connsiteX30" fmla="*/ 4801143 w 12165552"/>
                <a:gd name="connsiteY30" fmla="*/ 468102 h 1130482"/>
                <a:gd name="connsiteX31" fmla="*/ 5239920 w 12165552"/>
                <a:gd name="connsiteY31" fmla="*/ 620393 h 1130482"/>
                <a:gd name="connsiteX32" fmla="*/ 5659564 w 12165552"/>
                <a:gd name="connsiteY32" fmla="*/ 760214 h 1130482"/>
                <a:gd name="connsiteX33" fmla="*/ 5863768 w 12165552"/>
                <a:gd name="connsiteY33" fmla="*/ 819132 h 1130482"/>
                <a:gd name="connsiteX34" fmla="*/ 5965728 w 12165552"/>
                <a:gd name="connsiteY34" fmla="*/ 844640 h 1130482"/>
                <a:gd name="connsiteX35" fmla="*/ 6069401 w 12165552"/>
                <a:gd name="connsiteY35" fmla="*/ 869387 h 1130482"/>
                <a:gd name="connsiteX36" fmla="*/ 8070321 w 12165552"/>
                <a:gd name="connsiteY36" fmla="*/ 996550 h 1130482"/>
                <a:gd name="connsiteX37" fmla="*/ 8661324 w 12165552"/>
                <a:gd name="connsiteY37" fmla="*/ 943153 h 1130482"/>
                <a:gd name="connsiteX38" fmla="*/ 9282031 w 12165552"/>
                <a:gd name="connsiteY38" fmla="*/ 848638 h 1130482"/>
                <a:gd name="connsiteX39" fmla="*/ 10617596 w 12165552"/>
                <a:gd name="connsiteY39" fmla="*/ 535110 h 1130482"/>
                <a:gd name="connsiteX40" fmla="*/ 10792193 w 12165552"/>
                <a:gd name="connsiteY40" fmla="*/ 483426 h 1130482"/>
                <a:gd name="connsiteX41" fmla="*/ 10968980 w 12165552"/>
                <a:gd name="connsiteY41" fmla="*/ 429554 h 1130482"/>
                <a:gd name="connsiteX42" fmla="*/ 11146528 w 12165552"/>
                <a:gd name="connsiteY42" fmla="*/ 371779 h 1130482"/>
                <a:gd name="connsiteX43" fmla="*/ 11325981 w 12165552"/>
                <a:gd name="connsiteY43" fmla="*/ 311814 h 1130482"/>
                <a:gd name="connsiteX44" fmla="*/ 11506861 w 12165552"/>
                <a:gd name="connsiteY44" fmla="*/ 249280 h 1130482"/>
                <a:gd name="connsiteX45" fmla="*/ 11688504 w 12165552"/>
                <a:gd name="connsiteY45" fmla="*/ 182653 h 1130482"/>
                <a:gd name="connsiteX46" fmla="*/ 12057310 w 12165552"/>
                <a:gd name="connsiteY46" fmla="*/ 42356 h 1130482"/>
                <a:gd name="connsiteX47" fmla="*/ 12165553 w 12165552"/>
                <a:gd name="connsiteY47" fmla="*/ 0 h 1130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65552" h="1130482">
                  <a:moveTo>
                    <a:pt x="12165553" y="0"/>
                  </a:moveTo>
                  <a:lnTo>
                    <a:pt x="12165553" y="175419"/>
                  </a:lnTo>
                  <a:cubicBezTo>
                    <a:pt x="12053121" y="217966"/>
                    <a:pt x="11942879" y="261083"/>
                    <a:pt x="11830447" y="299917"/>
                  </a:cubicBezTo>
                  <a:cubicBezTo>
                    <a:pt x="11767140" y="322475"/>
                    <a:pt x="11704974" y="345604"/>
                    <a:pt x="11642047" y="367210"/>
                  </a:cubicBezTo>
                  <a:lnTo>
                    <a:pt x="11454596" y="430886"/>
                  </a:lnTo>
                  <a:cubicBezTo>
                    <a:pt x="11393193" y="452207"/>
                    <a:pt x="11330836" y="472100"/>
                    <a:pt x="11268861" y="491517"/>
                  </a:cubicBezTo>
                  <a:lnTo>
                    <a:pt x="11085029" y="549958"/>
                  </a:lnTo>
                  <a:lnTo>
                    <a:pt x="10902150" y="604307"/>
                  </a:lnTo>
                  <a:cubicBezTo>
                    <a:pt x="10841887" y="622582"/>
                    <a:pt x="10781912" y="640286"/>
                    <a:pt x="10721269" y="656561"/>
                  </a:cubicBezTo>
                  <a:cubicBezTo>
                    <a:pt x="10251645" y="788007"/>
                    <a:pt x="9790210" y="895086"/>
                    <a:pt x="9339817" y="971231"/>
                  </a:cubicBezTo>
                  <a:cubicBezTo>
                    <a:pt x="9122475" y="1010351"/>
                    <a:pt x="8908560" y="1037858"/>
                    <a:pt x="8697500" y="1064414"/>
                  </a:cubicBezTo>
                  <a:cubicBezTo>
                    <a:pt x="8490630" y="1086020"/>
                    <a:pt x="8287378" y="1106199"/>
                    <a:pt x="8087362" y="1115622"/>
                  </a:cubicBezTo>
                  <a:cubicBezTo>
                    <a:pt x="7328711" y="1158549"/>
                    <a:pt x="6623276" y="1107912"/>
                    <a:pt x="6023038" y="971041"/>
                  </a:cubicBezTo>
                  <a:cubicBezTo>
                    <a:pt x="5986386" y="963522"/>
                    <a:pt x="5951638" y="953337"/>
                    <a:pt x="5915938" y="944771"/>
                  </a:cubicBezTo>
                  <a:cubicBezTo>
                    <a:pt x="5880238" y="936205"/>
                    <a:pt x="5845585" y="928019"/>
                    <a:pt x="5811218" y="917644"/>
                  </a:cubicBezTo>
                  <a:cubicBezTo>
                    <a:pt x="5742007" y="898608"/>
                    <a:pt x="5672035" y="877573"/>
                    <a:pt x="5601777" y="855967"/>
                  </a:cubicBezTo>
                  <a:cubicBezTo>
                    <a:pt x="5463356" y="812278"/>
                    <a:pt x="5323031" y="763260"/>
                    <a:pt x="5179754" y="712338"/>
                  </a:cubicBezTo>
                  <a:cubicBezTo>
                    <a:pt x="5038382" y="661892"/>
                    <a:pt x="4895105" y="609732"/>
                    <a:pt x="4746021" y="559191"/>
                  </a:cubicBezTo>
                  <a:cubicBezTo>
                    <a:pt x="4672717" y="534253"/>
                    <a:pt x="4598366" y="509697"/>
                    <a:pt x="4522110" y="486187"/>
                  </a:cubicBezTo>
                  <a:cubicBezTo>
                    <a:pt x="4445855" y="462677"/>
                    <a:pt x="4370837" y="442213"/>
                    <a:pt x="4296105" y="420892"/>
                  </a:cubicBezTo>
                  <a:cubicBezTo>
                    <a:pt x="3759108" y="274941"/>
                    <a:pt x="3205595" y="198520"/>
                    <a:pt x="2649139" y="193504"/>
                  </a:cubicBezTo>
                  <a:cubicBezTo>
                    <a:pt x="2204297" y="189306"/>
                    <a:pt x="1760292" y="232995"/>
                    <a:pt x="1324808" y="323807"/>
                  </a:cubicBezTo>
                  <a:cubicBezTo>
                    <a:pt x="970777" y="398563"/>
                    <a:pt x="623654" y="502967"/>
                    <a:pt x="287124" y="635907"/>
                  </a:cubicBezTo>
                  <a:cubicBezTo>
                    <a:pt x="188687" y="674427"/>
                    <a:pt x="92979" y="714270"/>
                    <a:pt x="0" y="755455"/>
                  </a:cubicBezTo>
                  <a:lnTo>
                    <a:pt x="0" y="683403"/>
                  </a:lnTo>
                  <a:cubicBezTo>
                    <a:pt x="86950" y="644759"/>
                    <a:pt x="176311" y="607039"/>
                    <a:pt x="268084" y="570232"/>
                  </a:cubicBezTo>
                  <a:cubicBezTo>
                    <a:pt x="607077" y="434199"/>
                    <a:pt x="956858" y="326739"/>
                    <a:pt x="1313764" y="248995"/>
                  </a:cubicBezTo>
                  <a:cubicBezTo>
                    <a:pt x="1755199" y="154156"/>
                    <a:pt x="2205534" y="106965"/>
                    <a:pt x="2657041" y="108221"/>
                  </a:cubicBezTo>
                  <a:cubicBezTo>
                    <a:pt x="3225177" y="109849"/>
                    <a:pt x="3790762" y="184214"/>
                    <a:pt x="4339992" y="329518"/>
                  </a:cubicBezTo>
                  <a:cubicBezTo>
                    <a:pt x="4416152" y="351124"/>
                    <a:pt x="4494693" y="372255"/>
                    <a:pt x="4571900" y="395098"/>
                  </a:cubicBezTo>
                  <a:cubicBezTo>
                    <a:pt x="4649108" y="417942"/>
                    <a:pt x="4726125" y="443355"/>
                    <a:pt x="4801143" y="468102"/>
                  </a:cubicBezTo>
                  <a:cubicBezTo>
                    <a:pt x="4953463" y="518834"/>
                    <a:pt x="5098168" y="570518"/>
                    <a:pt x="5239920" y="620393"/>
                  </a:cubicBezTo>
                  <a:cubicBezTo>
                    <a:pt x="5383673" y="670363"/>
                    <a:pt x="5523332" y="718239"/>
                    <a:pt x="5659564" y="760214"/>
                  </a:cubicBezTo>
                  <a:cubicBezTo>
                    <a:pt x="5728298" y="781059"/>
                    <a:pt x="5796748" y="801428"/>
                    <a:pt x="5863768" y="819132"/>
                  </a:cubicBezTo>
                  <a:cubicBezTo>
                    <a:pt x="5897755" y="828650"/>
                    <a:pt x="5931742" y="835883"/>
                    <a:pt x="5965728" y="844640"/>
                  </a:cubicBezTo>
                  <a:cubicBezTo>
                    <a:pt x="5999714" y="853397"/>
                    <a:pt x="6033987" y="862344"/>
                    <a:pt x="6069401" y="869387"/>
                  </a:cubicBezTo>
                  <a:cubicBezTo>
                    <a:pt x="6650123" y="997787"/>
                    <a:pt x="7334518" y="1043093"/>
                    <a:pt x="8070321" y="996550"/>
                  </a:cubicBezTo>
                  <a:cubicBezTo>
                    <a:pt x="8264054" y="986080"/>
                    <a:pt x="8460642" y="965235"/>
                    <a:pt x="8661324" y="943153"/>
                  </a:cubicBezTo>
                  <a:cubicBezTo>
                    <a:pt x="8865339" y="916312"/>
                    <a:pt x="9072019" y="887757"/>
                    <a:pt x="9282031" y="848638"/>
                  </a:cubicBezTo>
                  <a:cubicBezTo>
                    <a:pt x="9717191" y="771921"/>
                    <a:pt x="10163490" y="665414"/>
                    <a:pt x="10617596" y="535110"/>
                  </a:cubicBezTo>
                  <a:cubicBezTo>
                    <a:pt x="10676143" y="518834"/>
                    <a:pt x="10734216" y="501321"/>
                    <a:pt x="10792193" y="483426"/>
                  </a:cubicBezTo>
                  <a:lnTo>
                    <a:pt x="10968980" y="429554"/>
                  </a:lnTo>
                  <a:lnTo>
                    <a:pt x="11146528" y="371779"/>
                  </a:lnTo>
                  <a:cubicBezTo>
                    <a:pt x="11206696" y="352742"/>
                    <a:pt x="11266671" y="332945"/>
                    <a:pt x="11325981" y="311814"/>
                  </a:cubicBezTo>
                  <a:lnTo>
                    <a:pt x="11506861" y="249280"/>
                  </a:lnTo>
                  <a:cubicBezTo>
                    <a:pt x="11567599" y="227674"/>
                    <a:pt x="11627576" y="205116"/>
                    <a:pt x="11688504" y="182653"/>
                  </a:cubicBezTo>
                  <a:cubicBezTo>
                    <a:pt x="11812265" y="138489"/>
                    <a:pt x="11933264" y="89946"/>
                    <a:pt x="12057310" y="42356"/>
                  </a:cubicBezTo>
                  <a:cubicBezTo>
                    <a:pt x="12093962" y="28650"/>
                    <a:pt x="12129662" y="14372"/>
                    <a:pt x="12165553" y="0"/>
                  </a:cubicBezTo>
                  <a:close/>
                </a:path>
              </a:pathLst>
            </a:custGeom>
            <a:solidFill>
              <a:srgbClr val="FFFFFF"/>
            </a:solidFill>
            <a:ln w="9518"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8368C363-BF48-7144-B8B5-D127E1597022}"/>
                </a:ext>
              </a:extLst>
            </p:cNvPr>
            <p:cNvSpPr/>
            <p:nvPr/>
          </p:nvSpPr>
          <p:spPr>
            <a:xfrm>
              <a:off x="12700" y="4784185"/>
              <a:ext cx="12165552" cy="1420124"/>
            </a:xfrm>
            <a:custGeom>
              <a:avLst/>
              <a:gdLst>
                <a:gd name="connsiteX0" fmla="*/ 12165553 w 12165552"/>
                <a:gd name="connsiteY0" fmla="*/ 836523 h 1420124"/>
                <a:gd name="connsiteX1" fmla="*/ 12165553 w 12165552"/>
                <a:gd name="connsiteY1" fmla="*/ 1000045 h 1420124"/>
                <a:gd name="connsiteX2" fmla="*/ 11930979 w 12165552"/>
                <a:gd name="connsiteY2" fmla="*/ 1049063 h 1420124"/>
                <a:gd name="connsiteX3" fmla="*/ 9996414 w 12165552"/>
                <a:gd name="connsiteY3" fmla="*/ 1343459 h 1420124"/>
                <a:gd name="connsiteX4" fmla="*/ 9106957 w 12165552"/>
                <a:gd name="connsiteY4" fmla="*/ 1407231 h 1420124"/>
                <a:gd name="connsiteX5" fmla="*/ 8275478 w 12165552"/>
                <a:gd name="connsiteY5" fmla="*/ 1417891 h 1420124"/>
                <a:gd name="connsiteX6" fmla="*/ 5528663 w 12165552"/>
                <a:gd name="connsiteY6" fmla="*/ 1029456 h 1420124"/>
                <a:gd name="connsiteX7" fmla="*/ 5387576 w 12165552"/>
                <a:gd name="connsiteY7" fmla="*/ 984530 h 1420124"/>
                <a:gd name="connsiteX8" fmla="*/ 5249917 w 12165552"/>
                <a:gd name="connsiteY8" fmla="*/ 938462 h 1420124"/>
                <a:gd name="connsiteX9" fmla="*/ 4992876 w 12165552"/>
                <a:gd name="connsiteY9" fmla="*/ 843281 h 1420124"/>
                <a:gd name="connsiteX10" fmla="*/ 4545434 w 12165552"/>
                <a:gd name="connsiteY10" fmla="*/ 656249 h 1420124"/>
                <a:gd name="connsiteX11" fmla="*/ 4165490 w 12165552"/>
                <a:gd name="connsiteY11" fmla="*/ 491966 h 1420124"/>
                <a:gd name="connsiteX12" fmla="*/ 3994700 w 12165552"/>
                <a:gd name="connsiteY12" fmla="*/ 423055 h 1420124"/>
                <a:gd name="connsiteX13" fmla="*/ 3830575 w 12165552"/>
                <a:gd name="connsiteY13" fmla="*/ 362805 h 1420124"/>
                <a:gd name="connsiteX14" fmla="*/ 2563744 w 12165552"/>
                <a:gd name="connsiteY14" fmla="*/ 98105 h 1420124"/>
                <a:gd name="connsiteX15" fmla="*/ 1447711 w 12165552"/>
                <a:gd name="connsiteY15" fmla="*/ 129896 h 1420124"/>
                <a:gd name="connsiteX16" fmla="*/ 504562 w 12165552"/>
                <a:gd name="connsiteY16" fmla="*/ 345577 h 1420124"/>
                <a:gd name="connsiteX17" fmla="*/ 0 w 12165552"/>
                <a:gd name="connsiteY17" fmla="*/ 528325 h 1420124"/>
                <a:gd name="connsiteX18" fmla="*/ 0 w 12165552"/>
                <a:gd name="connsiteY18" fmla="*/ 455512 h 1420124"/>
                <a:gd name="connsiteX19" fmla="*/ 484474 w 12165552"/>
                <a:gd name="connsiteY19" fmla="*/ 277618 h 1420124"/>
                <a:gd name="connsiteX20" fmla="*/ 1436478 w 12165552"/>
                <a:gd name="connsiteY20" fmla="*/ 53846 h 1420124"/>
                <a:gd name="connsiteX21" fmla="*/ 3872558 w 12165552"/>
                <a:gd name="connsiteY21" fmla="*/ 277142 h 1420124"/>
                <a:gd name="connsiteX22" fmla="*/ 4041825 w 12165552"/>
                <a:gd name="connsiteY22" fmla="*/ 338058 h 1420124"/>
                <a:gd name="connsiteX23" fmla="*/ 4217089 w 12165552"/>
                <a:gd name="connsiteY23" fmla="*/ 407445 h 1420124"/>
                <a:gd name="connsiteX24" fmla="*/ 4601507 w 12165552"/>
                <a:gd name="connsiteY24" fmla="*/ 570967 h 1420124"/>
                <a:gd name="connsiteX25" fmla="*/ 5046854 w 12165552"/>
                <a:gd name="connsiteY25" fmla="*/ 754191 h 1420124"/>
                <a:gd name="connsiteX26" fmla="*/ 5299611 w 12165552"/>
                <a:gd name="connsiteY26" fmla="*/ 846612 h 1420124"/>
                <a:gd name="connsiteX27" fmla="*/ 5434415 w 12165552"/>
                <a:gd name="connsiteY27" fmla="*/ 890586 h 1420124"/>
                <a:gd name="connsiteX28" fmla="*/ 5572550 w 12165552"/>
                <a:gd name="connsiteY28" fmla="*/ 933798 h 1420124"/>
                <a:gd name="connsiteX29" fmla="*/ 8258437 w 12165552"/>
                <a:gd name="connsiteY29" fmla="*/ 1296344 h 1420124"/>
                <a:gd name="connsiteX30" fmla="*/ 9069258 w 12165552"/>
                <a:gd name="connsiteY30" fmla="*/ 1280735 h 1420124"/>
                <a:gd name="connsiteX31" fmla="*/ 9935581 w 12165552"/>
                <a:gd name="connsiteY31" fmla="*/ 1212870 h 1420124"/>
                <a:gd name="connsiteX32" fmla="*/ 11815978 w 12165552"/>
                <a:gd name="connsiteY32" fmla="*/ 913620 h 1420124"/>
                <a:gd name="connsiteX33" fmla="*/ 12064164 w 12165552"/>
                <a:gd name="connsiteY33" fmla="*/ 859747 h 1420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165552" h="1420124">
                  <a:moveTo>
                    <a:pt x="12165553" y="836523"/>
                  </a:moveTo>
                  <a:lnTo>
                    <a:pt x="12165553" y="1000045"/>
                  </a:lnTo>
                  <a:cubicBezTo>
                    <a:pt x="12087583" y="1017272"/>
                    <a:pt x="12009901" y="1034024"/>
                    <a:pt x="11930979" y="1049063"/>
                  </a:cubicBezTo>
                  <a:cubicBezTo>
                    <a:pt x="11272478" y="1182317"/>
                    <a:pt x="10626735" y="1282734"/>
                    <a:pt x="9996414" y="1343459"/>
                  </a:cubicBezTo>
                  <a:cubicBezTo>
                    <a:pt x="9696723" y="1374774"/>
                    <a:pt x="9397128" y="1392954"/>
                    <a:pt x="9106957" y="1407231"/>
                  </a:cubicBezTo>
                  <a:cubicBezTo>
                    <a:pt x="8823546" y="1417225"/>
                    <a:pt x="8547179" y="1423792"/>
                    <a:pt x="8275478" y="1417891"/>
                  </a:cubicBezTo>
                  <a:cubicBezTo>
                    <a:pt x="7265307" y="1402662"/>
                    <a:pt x="6331678" y="1272549"/>
                    <a:pt x="5528663" y="1029456"/>
                  </a:cubicBezTo>
                  <a:cubicBezTo>
                    <a:pt x="5481063" y="1015845"/>
                    <a:pt x="5434225" y="999378"/>
                    <a:pt x="5387576" y="984530"/>
                  </a:cubicBezTo>
                  <a:cubicBezTo>
                    <a:pt x="5340928" y="969682"/>
                    <a:pt x="5294375" y="954738"/>
                    <a:pt x="5249917" y="938462"/>
                  </a:cubicBezTo>
                  <a:cubicBezTo>
                    <a:pt x="5160333" y="907338"/>
                    <a:pt x="5075510" y="875071"/>
                    <a:pt x="4992876" y="843281"/>
                  </a:cubicBezTo>
                  <a:cubicBezTo>
                    <a:pt x="4831606" y="779985"/>
                    <a:pt x="4683760" y="716404"/>
                    <a:pt x="4545434" y="656249"/>
                  </a:cubicBezTo>
                  <a:cubicBezTo>
                    <a:pt x="4410440" y="597522"/>
                    <a:pt x="4284205" y="541461"/>
                    <a:pt x="4165490" y="491966"/>
                  </a:cubicBezTo>
                  <a:cubicBezTo>
                    <a:pt x="4106942" y="467409"/>
                    <a:pt x="4050107" y="444375"/>
                    <a:pt x="3994700" y="423055"/>
                  </a:cubicBezTo>
                  <a:cubicBezTo>
                    <a:pt x="3939294" y="401734"/>
                    <a:pt x="3884934" y="382984"/>
                    <a:pt x="3830575" y="362805"/>
                  </a:cubicBezTo>
                  <a:cubicBezTo>
                    <a:pt x="3421271" y="221099"/>
                    <a:pt x="2995554" y="132142"/>
                    <a:pt x="2563744" y="98105"/>
                  </a:cubicBezTo>
                  <a:cubicBezTo>
                    <a:pt x="2191673" y="68352"/>
                    <a:pt x="1817479" y="79012"/>
                    <a:pt x="1447711" y="129896"/>
                  </a:cubicBezTo>
                  <a:cubicBezTo>
                    <a:pt x="1127752" y="174774"/>
                    <a:pt x="812221" y="246931"/>
                    <a:pt x="504562" y="345577"/>
                  </a:cubicBezTo>
                  <a:cubicBezTo>
                    <a:pt x="330250" y="400973"/>
                    <a:pt x="162412" y="462555"/>
                    <a:pt x="0" y="528325"/>
                  </a:cubicBezTo>
                  <a:lnTo>
                    <a:pt x="0" y="455512"/>
                  </a:lnTo>
                  <a:cubicBezTo>
                    <a:pt x="155938" y="391931"/>
                    <a:pt x="317112" y="331776"/>
                    <a:pt x="484474" y="277618"/>
                  </a:cubicBezTo>
                  <a:cubicBezTo>
                    <a:pt x="794856" y="176059"/>
                    <a:pt x="1113349" y="101199"/>
                    <a:pt x="1436478" y="53846"/>
                  </a:cubicBezTo>
                  <a:cubicBezTo>
                    <a:pt x="2254772" y="-64122"/>
                    <a:pt x="3089355" y="12375"/>
                    <a:pt x="3872558" y="277142"/>
                  </a:cubicBezTo>
                  <a:cubicBezTo>
                    <a:pt x="3928346" y="297510"/>
                    <a:pt x="3984990" y="316928"/>
                    <a:pt x="4041825" y="338058"/>
                  </a:cubicBezTo>
                  <a:cubicBezTo>
                    <a:pt x="4098659" y="359188"/>
                    <a:pt x="4157398" y="382888"/>
                    <a:pt x="4217089" y="407445"/>
                  </a:cubicBezTo>
                  <a:cubicBezTo>
                    <a:pt x="4338279" y="457415"/>
                    <a:pt x="4466037" y="513001"/>
                    <a:pt x="4601507" y="570967"/>
                  </a:cubicBezTo>
                  <a:cubicBezTo>
                    <a:pt x="4740119" y="630455"/>
                    <a:pt x="4887585" y="692799"/>
                    <a:pt x="5046854" y="754191"/>
                  </a:cubicBezTo>
                  <a:cubicBezTo>
                    <a:pt x="5128155" y="785220"/>
                    <a:pt x="5211456" y="816535"/>
                    <a:pt x="5299611" y="846612"/>
                  </a:cubicBezTo>
                  <a:cubicBezTo>
                    <a:pt x="5343118" y="862222"/>
                    <a:pt x="5389195" y="875738"/>
                    <a:pt x="5434415" y="890586"/>
                  </a:cubicBezTo>
                  <a:cubicBezTo>
                    <a:pt x="5479635" y="905434"/>
                    <a:pt x="5525712" y="920663"/>
                    <a:pt x="5572550" y="933798"/>
                  </a:cubicBezTo>
                  <a:cubicBezTo>
                    <a:pt x="6357858" y="1166041"/>
                    <a:pt x="7271400" y="1287778"/>
                    <a:pt x="8258437" y="1296344"/>
                  </a:cubicBezTo>
                  <a:cubicBezTo>
                    <a:pt x="8523379" y="1300437"/>
                    <a:pt x="8792891" y="1291966"/>
                    <a:pt x="9069258" y="1280735"/>
                  </a:cubicBezTo>
                  <a:cubicBezTo>
                    <a:pt x="9351908" y="1264744"/>
                    <a:pt x="9643506" y="1245327"/>
                    <a:pt x="9935581" y="1212870"/>
                  </a:cubicBezTo>
                  <a:cubicBezTo>
                    <a:pt x="10548195" y="1149480"/>
                    <a:pt x="11176136" y="1047540"/>
                    <a:pt x="11815978" y="913620"/>
                  </a:cubicBezTo>
                  <a:cubicBezTo>
                    <a:pt x="11899278" y="897153"/>
                    <a:pt x="11981625" y="878688"/>
                    <a:pt x="12064164" y="859747"/>
                  </a:cubicBezTo>
                  <a:close/>
                </a:path>
              </a:pathLst>
            </a:custGeom>
            <a:solidFill>
              <a:srgbClr val="FFFFFF"/>
            </a:solidFill>
            <a:ln w="9518"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0AF7E0BE-271D-6047-B25C-8602BFF272DD}"/>
                </a:ext>
              </a:extLst>
            </p:cNvPr>
            <p:cNvSpPr/>
            <p:nvPr/>
          </p:nvSpPr>
          <p:spPr>
            <a:xfrm>
              <a:off x="12700" y="4858495"/>
              <a:ext cx="17516" cy="59488"/>
            </a:xfrm>
            <a:custGeom>
              <a:avLst/>
              <a:gdLst>
                <a:gd name="connsiteX0" fmla="*/ 17517 w 17516"/>
                <a:gd name="connsiteY0" fmla="*/ 52160 h 59488"/>
                <a:gd name="connsiteX1" fmla="*/ 0 w 17516"/>
                <a:gd name="connsiteY1" fmla="*/ 59488 h 59488"/>
                <a:gd name="connsiteX2" fmla="*/ 0 w 17516"/>
                <a:gd name="connsiteY2" fmla="*/ 0 h 59488"/>
              </a:gdLst>
              <a:ahLst/>
              <a:cxnLst>
                <a:cxn ang="0">
                  <a:pos x="connsiteX0" y="connsiteY0"/>
                </a:cxn>
                <a:cxn ang="0">
                  <a:pos x="connsiteX1" y="connsiteY1"/>
                </a:cxn>
                <a:cxn ang="0">
                  <a:pos x="connsiteX2" y="connsiteY2"/>
                </a:cxn>
              </a:cxnLst>
              <a:rect l="l" t="t" r="r" b="b"/>
              <a:pathLst>
                <a:path w="17516" h="59488">
                  <a:moveTo>
                    <a:pt x="17517" y="52160"/>
                  </a:moveTo>
                  <a:lnTo>
                    <a:pt x="0" y="59488"/>
                  </a:lnTo>
                  <a:lnTo>
                    <a:pt x="0" y="0"/>
                  </a:lnTo>
                  <a:close/>
                </a:path>
              </a:pathLst>
            </a:custGeom>
            <a:solidFill>
              <a:srgbClr val="FFFFFF"/>
            </a:solidFill>
            <a:ln w="9518"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7CD0D217-5BCB-1347-95AB-86F4DE805AAC}"/>
                </a:ext>
              </a:extLst>
            </p:cNvPr>
            <p:cNvSpPr/>
            <p:nvPr/>
          </p:nvSpPr>
          <p:spPr>
            <a:xfrm>
              <a:off x="287448" y="4550963"/>
              <a:ext cx="535787" cy="248233"/>
            </a:xfrm>
            <a:custGeom>
              <a:avLst/>
              <a:gdLst>
                <a:gd name="connsiteX0" fmla="*/ 535787 w 535787"/>
                <a:gd name="connsiteY0" fmla="*/ 81380 h 248233"/>
                <a:gd name="connsiteX1" fmla="*/ 23514 w 535787"/>
                <a:gd name="connsiteY1" fmla="*/ 248233 h 248233"/>
                <a:gd name="connsiteX2" fmla="*/ 0 w 535787"/>
                <a:gd name="connsiteY2" fmla="*/ 172088 h 248233"/>
                <a:gd name="connsiteX3" fmla="*/ 516176 w 535787"/>
                <a:gd name="connsiteY3" fmla="*/ 0 h 248233"/>
              </a:gdLst>
              <a:ahLst/>
              <a:cxnLst>
                <a:cxn ang="0">
                  <a:pos x="connsiteX0" y="connsiteY0"/>
                </a:cxn>
                <a:cxn ang="0">
                  <a:pos x="connsiteX1" y="connsiteY1"/>
                </a:cxn>
                <a:cxn ang="0">
                  <a:pos x="connsiteX2" y="connsiteY2"/>
                </a:cxn>
                <a:cxn ang="0">
                  <a:pos x="connsiteX3" y="connsiteY3"/>
                </a:cxn>
              </a:cxnLst>
              <a:rect l="l" t="t" r="r" b="b"/>
              <a:pathLst>
                <a:path w="535787" h="248233">
                  <a:moveTo>
                    <a:pt x="535787" y="81380"/>
                  </a:moveTo>
                  <a:cubicBezTo>
                    <a:pt x="357858" y="131065"/>
                    <a:pt x="187069" y="187222"/>
                    <a:pt x="23514" y="248233"/>
                  </a:cubicBezTo>
                  <a:lnTo>
                    <a:pt x="0" y="172088"/>
                  </a:lnTo>
                  <a:cubicBezTo>
                    <a:pt x="164601" y="109459"/>
                    <a:pt x="336533" y="51493"/>
                    <a:pt x="516176" y="0"/>
                  </a:cubicBezTo>
                  <a:close/>
                </a:path>
              </a:pathLst>
            </a:custGeom>
            <a:solidFill>
              <a:srgbClr val="FFFFFF"/>
            </a:solidFill>
            <a:ln w="9518"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EF06E6CE-7788-094E-B89F-34136C71D87D}"/>
                </a:ext>
              </a:extLst>
            </p:cNvPr>
            <p:cNvSpPr/>
            <p:nvPr/>
          </p:nvSpPr>
          <p:spPr>
            <a:xfrm>
              <a:off x="1144346" y="4358221"/>
              <a:ext cx="633367" cy="190362"/>
            </a:xfrm>
            <a:custGeom>
              <a:avLst/>
              <a:gdLst>
                <a:gd name="connsiteX0" fmla="*/ 633368 w 633367"/>
                <a:gd name="connsiteY0" fmla="*/ 91279 h 190362"/>
                <a:gd name="connsiteX1" fmla="*/ 15994 w 633367"/>
                <a:gd name="connsiteY1" fmla="*/ 190363 h 190362"/>
                <a:gd name="connsiteX2" fmla="*/ 0 w 633367"/>
                <a:gd name="connsiteY2" fmla="*/ 105176 h 190362"/>
                <a:gd name="connsiteX3" fmla="*/ 626228 w 633367"/>
                <a:gd name="connsiteY3" fmla="*/ 0 h 190362"/>
              </a:gdLst>
              <a:ahLst/>
              <a:cxnLst>
                <a:cxn ang="0">
                  <a:pos x="connsiteX0" y="connsiteY0"/>
                </a:cxn>
                <a:cxn ang="0">
                  <a:pos x="connsiteX1" y="connsiteY1"/>
                </a:cxn>
                <a:cxn ang="0">
                  <a:pos x="connsiteX2" y="connsiteY2"/>
                </a:cxn>
                <a:cxn ang="0">
                  <a:pos x="connsiteX3" y="connsiteY3"/>
                </a:cxn>
              </a:cxnLst>
              <a:rect l="l" t="t" r="r" b="b"/>
              <a:pathLst>
                <a:path w="633367" h="190362">
                  <a:moveTo>
                    <a:pt x="633368" y="91279"/>
                  </a:moveTo>
                  <a:cubicBezTo>
                    <a:pt x="425869" y="112657"/>
                    <a:pt x="219751" y="145732"/>
                    <a:pt x="15994" y="190363"/>
                  </a:cubicBezTo>
                  <a:lnTo>
                    <a:pt x="0" y="105176"/>
                  </a:lnTo>
                  <a:cubicBezTo>
                    <a:pt x="206594" y="58337"/>
                    <a:pt x="415664" y="23224"/>
                    <a:pt x="626228" y="0"/>
                  </a:cubicBezTo>
                  <a:close/>
                </a:path>
              </a:pathLst>
            </a:custGeom>
            <a:solidFill>
              <a:srgbClr val="FFFFFF"/>
            </a:solidFill>
            <a:ln w="9518"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4488892-A51C-1643-A89C-6B5695C63D86}"/>
                </a:ext>
              </a:extLst>
            </p:cNvPr>
            <p:cNvSpPr/>
            <p:nvPr/>
          </p:nvSpPr>
          <p:spPr>
            <a:xfrm>
              <a:off x="2183267" y="4322725"/>
              <a:ext cx="753034" cy="123634"/>
            </a:xfrm>
            <a:custGeom>
              <a:avLst/>
              <a:gdLst>
                <a:gd name="connsiteX0" fmla="*/ 737517 w 753034"/>
                <a:gd name="connsiteY0" fmla="*/ 123634 h 123634"/>
                <a:gd name="connsiteX1" fmla="*/ 0 w 753034"/>
                <a:gd name="connsiteY1" fmla="*/ 99649 h 123634"/>
                <a:gd name="connsiteX2" fmla="*/ 0 w 753034"/>
                <a:gd name="connsiteY2" fmla="*/ 4467 h 123634"/>
                <a:gd name="connsiteX3" fmla="*/ 753035 w 753034"/>
                <a:gd name="connsiteY3" fmla="*/ 23504 h 123634"/>
              </a:gdLst>
              <a:ahLst/>
              <a:cxnLst>
                <a:cxn ang="0">
                  <a:pos x="connsiteX0" y="connsiteY0"/>
                </a:cxn>
                <a:cxn ang="0">
                  <a:pos x="connsiteX1" y="connsiteY1"/>
                </a:cxn>
                <a:cxn ang="0">
                  <a:pos x="connsiteX2" y="connsiteY2"/>
                </a:cxn>
                <a:cxn ang="0">
                  <a:pos x="connsiteX3" y="connsiteY3"/>
                </a:cxn>
              </a:cxnLst>
              <a:rect l="l" t="t" r="r" b="b"/>
              <a:pathLst>
                <a:path w="753034" h="123634">
                  <a:moveTo>
                    <a:pt x="737517" y="123634"/>
                  </a:moveTo>
                  <a:cubicBezTo>
                    <a:pt x="492452" y="99811"/>
                    <a:pt x="246102" y="91796"/>
                    <a:pt x="0" y="99649"/>
                  </a:cubicBezTo>
                  <a:lnTo>
                    <a:pt x="0" y="4467"/>
                  </a:lnTo>
                  <a:cubicBezTo>
                    <a:pt x="251158" y="-5346"/>
                    <a:pt x="502696" y="1012"/>
                    <a:pt x="753035" y="23504"/>
                  </a:cubicBezTo>
                  <a:close/>
                </a:path>
              </a:pathLst>
            </a:custGeom>
            <a:solidFill>
              <a:srgbClr val="FFFFFF"/>
            </a:solidFill>
            <a:ln w="9518"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A3A4E969-68FF-C84F-AC73-30E4A70110F9}"/>
                </a:ext>
              </a:extLst>
            </p:cNvPr>
            <p:cNvSpPr/>
            <p:nvPr/>
          </p:nvSpPr>
          <p:spPr>
            <a:xfrm>
              <a:off x="3397547" y="4411047"/>
              <a:ext cx="896311" cy="321808"/>
            </a:xfrm>
            <a:custGeom>
              <a:avLst/>
              <a:gdLst>
                <a:gd name="connsiteX0" fmla="*/ 841380 w 896311"/>
                <a:gd name="connsiteY0" fmla="*/ 321808 h 321808"/>
                <a:gd name="connsiteX1" fmla="*/ 0 w 896311"/>
                <a:gd name="connsiteY1" fmla="*/ 101939 h 321808"/>
                <a:gd name="connsiteX2" fmla="*/ 28560 w 896311"/>
                <a:gd name="connsiteY2" fmla="*/ 0 h 321808"/>
                <a:gd name="connsiteX3" fmla="*/ 896311 w 896311"/>
                <a:gd name="connsiteY3" fmla="*/ 219964 h 321808"/>
              </a:gdLst>
              <a:ahLst/>
              <a:cxnLst>
                <a:cxn ang="0">
                  <a:pos x="connsiteX0" y="connsiteY0"/>
                </a:cxn>
                <a:cxn ang="0">
                  <a:pos x="connsiteX1" y="connsiteY1"/>
                </a:cxn>
                <a:cxn ang="0">
                  <a:pos x="connsiteX2" y="connsiteY2"/>
                </a:cxn>
                <a:cxn ang="0">
                  <a:pos x="connsiteX3" y="connsiteY3"/>
                </a:cxn>
              </a:cxnLst>
              <a:rect l="l" t="t" r="r" b="b"/>
              <a:pathLst>
                <a:path w="896311" h="321808">
                  <a:moveTo>
                    <a:pt x="841380" y="321808"/>
                  </a:moveTo>
                  <a:cubicBezTo>
                    <a:pt x="566823" y="227560"/>
                    <a:pt x="285572" y="154061"/>
                    <a:pt x="0" y="101939"/>
                  </a:cubicBezTo>
                  <a:lnTo>
                    <a:pt x="28560" y="0"/>
                  </a:lnTo>
                  <a:cubicBezTo>
                    <a:pt x="322910" y="51502"/>
                    <a:pt x="612976" y="125030"/>
                    <a:pt x="896311" y="219964"/>
                  </a:cubicBezTo>
                  <a:close/>
                </a:path>
              </a:pathLst>
            </a:custGeom>
            <a:solidFill>
              <a:srgbClr val="FFFFFF"/>
            </a:solidFill>
            <a:ln w="9518"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064E4F2-4374-2E41-BD01-F4CD6A1631E0}"/>
                </a:ext>
              </a:extLst>
            </p:cNvPr>
            <p:cNvSpPr/>
            <p:nvPr/>
          </p:nvSpPr>
          <p:spPr>
            <a:xfrm>
              <a:off x="4769478" y="4832510"/>
              <a:ext cx="1060340" cy="454110"/>
            </a:xfrm>
            <a:custGeom>
              <a:avLst/>
              <a:gdLst>
                <a:gd name="connsiteX0" fmla="*/ 1007791 w 1060340"/>
                <a:gd name="connsiteY0" fmla="*/ 454111 h 454110"/>
                <a:gd name="connsiteX1" fmla="*/ 0 w 1060340"/>
                <a:gd name="connsiteY1" fmla="*/ 101939 h 454110"/>
                <a:gd name="connsiteX2" fmla="*/ 66640 w 1060340"/>
                <a:gd name="connsiteY2" fmla="*/ 0 h 454110"/>
                <a:gd name="connsiteX3" fmla="*/ 1060341 w 1060340"/>
                <a:gd name="connsiteY3" fmla="*/ 339512 h 454110"/>
              </a:gdLst>
              <a:ahLst/>
              <a:cxnLst>
                <a:cxn ang="0">
                  <a:pos x="connsiteX0" y="connsiteY0"/>
                </a:cxn>
                <a:cxn ang="0">
                  <a:pos x="connsiteX1" y="connsiteY1"/>
                </a:cxn>
                <a:cxn ang="0">
                  <a:pos x="connsiteX2" y="connsiteY2"/>
                </a:cxn>
                <a:cxn ang="0">
                  <a:pos x="connsiteX3" y="connsiteY3"/>
                </a:cxn>
              </a:cxnLst>
              <a:rect l="l" t="t" r="r" b="b"/>
              <a:pathLst>
                <a:path w="1060340" h="454110">
                  <a:moveTo>
                    <a:pt x="1007791" y="454111"/>
                  </a:moveTo>
                  <a:cubicBezTo>
                    <a:pt x="639746" y="356740"/>
                    <a:pt x="310258" y="225675"/>
                    <a:pt x="0" y="101939"/>
                  </a:cubicBezTo>
                  <a:lnTo>
                    <a:pt x="66640" y="0"/>
                  </a:lnTo>
                  <a:cubicBezTo>
                    <a:pt x="379944" y="122213"/>
                    <a:pt x="704482" y="248043"/>
                    <a:pt x="1060341" y="339512"/>
                  </a:cubicBezTo>
                  <a:close/>
                </a:path>
              </a:pathLst>
            </a:custGeom>
            <a:solidFill>
              <a:srgbClr val="FFFFFF"/>
            </a:solidFill>
            <a:ln w="9518"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9A1ECE8-246B-2D4F-8C2E-233D522092CD}"/>
                </a:ext>
              </a:extLst>
            </p:cNvPr>
            <p:cNvSpPr/>
            <p:nvPr/>
          </p:nvSpPr>
          <p:spPr>
            <a:xfrm>
              <a:off x="6494984" y="5312510"/>
              <a:ext cx="1388306" cy="233670"/>
            </a:xfrm>
            <a:custGeom>
              <a:avLst/>
              <a:gdLst>
                <a:gd name="connsiteX0" fmla="*/ 1388306 w 1388306"/>
                <a:gd name="connsiteY0" fmla="*/ 233670 h 233670"/>
                <a:gd name="connsiteX1" fmla="*/ 664784 w 1388306"/>
                <a:gd name="connsiteY1" fmla="*/ 202546 h 233670"/>
                <a:gd name="connsiteX2" fmla="*/ 578437 w 1388306"/>
                <a:gd name="connsiteY2" fmla="*/ 195883 h 233670"/>
                <a:gd name="connsiteX3" fmla="*/ 492757 w 1388306"/>
                <a:gd name="connsiteY3" fmla="*/ 187412 h 233670"/>
                <a:gd name="connsiteX4" fmla="*/ 324729 w 1388306"/>
                <a:gd name="connsiteY4" fmla="*/ 169899 h 233670"/>
                <a:gd name="connsiteX5" fmla="*/ 0 w 1388306"/>
                <a:gd name="connsiteY5" fmla="*/ 124592 h 233670"/>
                <a:gd name="connsiteX6" fmla="*/ 32273 w 1388306"/>
                <a:gd name="connsiteY6" fmla="*/ 0 h 233670"/>
                <a:gd name="connsiteX7" fmla="*/ 347481 w 1388306"/>
                <a:gd name="connsiteY7" fmla="*/ 41594 h 233670"/>
                <a:gd name="connsiteX8" fmla="*/ 510559 w 1388306"/>
                <a:gd name="connsiteY8" fmla="*/ 57299 h 233670"/>
                <a:gd name="connsiteX9" fmla="*/ 593288 w 1388306"/>
                <a:gd name="connsiteY9" fmla="*/ 64914 h 233670"/>
                <a:gd name="connsiteX10" fmla="*/ 677065 w 1388306"/>
                <a:gd name="connsiteY10" fmla="*/ 70720 h 233670"/>
                <a:gd name="connsiteX11" fmla="*/ 1378215 w 1388306"/>
                <a:gd name="connsiteY11" fmla="*/ 95657 h 23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8306" h="233670">
                  <a:moveTo>
                    <a:pt x="1388306" y="233670"/>
                  </a:moveTo>
                  <a:cubicBezTo>
                    <a:pt x="1140786" y="230910"/>
                    <a:pt x="899643" y="222344"/>
                    <a:pt x="664784" y="202546"/>
                  </a:cubicBezTo>
                  <a:lnTo>
                    <a:pt x="578437" y="195883"/>
                  </a:lnTo>
                  <a:cubicBezTo>
                    <a:pt x="549877" y="193599"/>
                    <a:pt x="521317" y="190173"/>
                    <a:pt x="492757" y="187412"/>
                  </a:cubicBezTo>
                  <a:lnTo>
                    <a:pt x="324729" y="169899"/>
                  </a:lnTo>
                  <a:cubicBezTo>
                    <a:pt x="214962" y="155146"/>
                    <a:pt x="105768" y="142867"/>
                    <a:pt x="0" y="124592"/>
                  </a:cubicBezTo>
                  <a:lnTo>
                    <a:pt x="32273" y="0"/>
                  </a:lnTo>
                  <a:cubicBezTo>
                    <a:pt x="135280" y="16942"/>
                    <a:pt x="240952" y="27983"/>
                    <a:pt x="347481" y="41594"/>
                  </a:cubicBezTo>
                  <a:lnTo>
                    <a:pt x="510559" y="57299"/>
                  </a:lnTo>
                  <a:cubicBezTo>
                    <a:pt x="538072" y="59869"/>
                    <a:pt x="565585" y="62915"/>
                    <a:pt x="593288" y="64914"/>
                  </a:cubicBezTo>
                  <a:lnTo>
                    <a:pt x="677065" y="70720"/>
                  </a:lnTo>
                  <a:cubicBezTo>
                    <a:pt x="904308" y="88328"/>
                    <a:pt x="1138501" y="94801"/>
                    <a:pt x="1378215" y="95657"/>
                  </a:cubicBezTo>
                  <a:close/>
                </a:path>
              </a:pathLst>
            </a:custGeom>
            <a:solidFill>
              <a:srgbClr val="FFFFFF"/>
            </a:solidFill>
            <a:ln w="9518"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3BB052DA-D89E-5940-B221-B967FAE7AD92}"/>
                </a:ext>
              </a:extLst>
            </p:cNvPr>
            <p:cNvSpPr/>
            <p:nvPr/>
          </p:nvSpPr>
          <p:spPr>
            <a:xfrm>
              <a:off x="8786455" y="5132141"/>
              <a:ext cx="1783007" cy="383581"/>
            </a:xfrm>
            <a:custGeom>
              <a:avLst/>
              <a:gdLst>
                <a:gd name="connsiteX0" fmla="*/ 1783007 w 1783007"/>
                <a:gd name="connsiteY0" fmla="*/ 148578 h 383581"/>
                <a:gd name="connsiteX1" fmla="*/ 1668767 w 1783007"/>
                <a:gd name="connsiteY1" fmla="*/ 171136 h 383581"/>
                <a:gd name="connsiteX2" fmla="*/ 1554526 w 1783007"/>
                <a:gd name="connsiteY2" fmla="*/ 191505 h 383581"/>
                <a:gd name="connsiteX3" fmla="*/ 1328996 w 1783007"/>
                <a:gd name="connsiteY3" fmla="*/ 230910 h 383581"/>
                <a:gd name="connsiteX4" fmla="*/ 886315 w 1783007"/>
                <a:gd name="connsiteY4" fmla="*/ 296490 h 383581"/>
                <a:gd name="connsiteX5" fmla="*/ 456772 w 1783007"/>
                <a:gd name="connsiteY5" fmla="*/ 347888 h 383581"/>
                <a:gd name="connsiteX6" fmla="*/ 246664 w 1783007"/>
                <a:gd name="connsiteY6" fmla="*/ 366925 h 383581"/>
                <a:gd name="connsiteX7" fmla="*/ 143182 w 1783007"/>
                <a:gd name="connsiteY7" fmla="*/ 376443 h 383581"/>
                <a:gd name="connsiteX8" fmla="*/ 40175 w 1783007"/>
                <a:gd name="connsiteY8" fmla="*/ 383581 h 383581"/>
                <a:gd name="connsiteX9" fmla="*/ 0 w 1783007"/>
                <a:gd name="connsiteY9" fmla="*/ 240048 h 383581"/>
                <a:gd name="connsiteX10" fmla="*/ 99675 w 1783007"/>
                <a:gd name="connsiteY10" fmla="*/ 232338 h 383581"/>
                <a:gd name="connsiteX11" fmla="*/ 199731 w 1783007"/>
                <a:gd name="connsiteY11" fmla="*/ 222820 h 383581"/>
                <a:gd name="connsiteX12" fmla="*/ 402697 w 1783007"/>
                <a:gd name="connsiteY12" fmla="*/ 202451 h 383581"/>
                <a:gd name="connsiteX13" fmla="*/ 817485 w 1783007"/>
                <a:gd name="connsiteY13" fmla="*/ 149530 h 383581"/>
                <a:gd name="connsiteX14" fmla="*/ 1245030 w 1783007"/>
                <a:gd name="connsiteY14" fmla="*/ 82903 h 383581"/>
                <a:gd name="connsiteX15" fmla="*/ 1462753 w 1783007"/>
                <a:gd name="connsiteY15" fmla="*/ 43117 h 383581"/>
                <a:gd name="connsiteX16" fmla="*/ 1573090 w 1783007"/>
                <a:gd name="connsiteY16" fmla="*/ 22558 h 383581"/>
                <a:gd name="connsiteX17" fmla="*/ 1683522 w 1783007"/>
                <a:gd name="connsiteY17" fmla="*/ 0 h 38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83007" h="383581">
                  <a:moveTo>
                    <a:pt x="1783007" y="148578"/>
                  </a:moveTo>
                  <a:lnTo>
                    <a:pt x="1668767" y="171136"/>
                  </a:lnTo>
                  <a:cubicBezTo>
                    <a:pt x="1630687" y="178370"/>
                    <a:pt x="1592606" y="184652"/>
                    <a:pt x="1554526" y="191505"/>
                  </a:cubicBezTo>
                  <a:lnTo>
                    <a:pt x="1328996" y="230910"/>
                  </a:lnTo>
                  <a:cubicBezTo>
                    <a:pt x="1179532" y="253659"/>
                    <a:pt x="1033875" y="278501"/>
                    <a:pt x="886315" y="296490"/>
                  </a:cubicBezTo>
                  <a:cubicBezTo>
                    <a:pt x="742467" y="316954"/>
                    <a:pt x="598429" y="332183"/>
                    <a:pt x="456772" y="347888"/>
                  </a:cubicBezTo>
                  <a:cubicBezTo>
                    <a:pt x="386704" y="355598"/>
                    <a:pt x="316160" y="360833"/>
                    <a:pt x="246664" y="366925"/>
                  </a:cubicBezTo>
                  <a:lnTo>
                    <a:pt x="143182" y="376443"/>
                  </a:lnTo>
                  <a:cubicBezTo>
                    <a:pt x="108814" y="379298"/>
                    <a:pt x="74351" y="381202"/>
                    <a:pt x="40175" y="383581"/>
                  </a:cubicBezTo>
                  <a:lnTo>
                    <a:pt x="0" y="240048"/>
                  </a:lnTo>
                  <a:cubicBezTo>
                    <a:pt x="33130" y="237478"/>
                    <a:pt x="66640" y="235384"/>
                    <a:pt x="99675" y="232338"/>
                  </a:cubicBezTo>
                  <a:lnTo>
                    <a:pt x="199731" y="222820"/>
                  </a:lnTo>
                  <a:cubicBezTo>
                    <a:pt x="266847" y="215967"/>
                    <a:pt x="335010" y="210446"/>
                    <a:pt x="402697" y="202451"/>
                  </a:cubicBezTo>
                  <a:cubicBezTo>
                    <a:pt x="539501" y="186175"/>
                    <a:pt x="678778" y="170470"/>
                    <a:pt x="817485" y="149530"/>
                  </a:cubicBezTo>
                  <a:cubicBezTo>
                    <a:pt x="959619" y="130494"/>
                    <a:pt x="1100801" y="105937"/>
                    <a:pt x="1245030" y="82903"/>
                  </a:cubicBezTo>
                  <a:lnTo>
                    <a:pt x="1462753" y="43117"/>
                  </a:lnTo>
                  <a:cubicBezTo>
                    <a:pt x="1499405" y="36264"/>
                    <a:pt x="1536438" y="29887"/>
                    <a:pt x="1573090" y="22558"/>
                  </a:cubicBezTo>
                  <a:lnTo>
                    <a:pt x="1683522" y="0"/>
                  </a:lnTo>
                  <a:close/>
                </a:path>
              </a:pathLst>
            </a:custGeom>
            <a:solidFill>
              <a:srgbClr val="FFFFFF"/>
            </a:solidFill>
            <a:ln w="9518"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021B6DA2-BD00-3448-A5BA-5EA679BBD4B5}"/>
                </a:ext>
              </a:extLst>
            </p:cNvPr>
            <p:cNvSpPr/>
            <p:nvPr/>
          </p:nvSpPr>
          <p:spPr>
            <a:xfrm>
              <a:off x="11568303" y="4693831"/>
              <a:ext cx="609949" cy="325615"/>
            </a:xfrm>
            <a:custGeom>
              <a:avLst/>
              <a:gdLst>
                <a:gd name="connsiteX0" fmla="*/ 609949 w 609949"/>
                <a:gd name="connsiteY0" fmla="*/ 0 h 325615"/>
                <a:gd name="connsiteX1" fmla="*/ 609949 w 609949"/>
                <a:gd name="connsiteY1" fmla="*/ 195122 h 325615"/>
                <a:gd name="connsiteX2" fmla="*/ 140326 w 609949"/>
                <a:gd name="connsiteY2" fmla="*/ 325616 h 325615"/>
                <a:gd name="connsiteX3" fmla="*/ 0 w 609949"/>
                <a:gd name="connsiteY3" fmla="*/ 177418 h 325615"/>
                <a:gd name="connsiteX4" fmla="*/ 609949 w 609949"/>
                <a:gd name="connsiteY4" fmla="*/ 0 h 325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949" h="325615">
                  <a:moveTo>
                    <a:pt x="609949" y="0"/>
                  </a:moveTo>
                  <a:lnTo>
                    <a:pt x="609949" y="195122"/>
                  </a:lnTo>
                  <a:cubicBezTo>
                    <a:pt x="452869" y="240685"/>
                    <a:pt x="296359" y="284183"/>
                    <a:pt x="140326" y="325616"/>
                  </a:cubicBezTo>
                  <a:lnTo>
                    <a:pt x="0" y="177418"/>
                  </a:lnTo>
                  <a:cubicBezTo>
                    <a:pt x="202301" y="121956"/>
                    <a:pt x="405650" y="62820"/>
                    <a:pt x="609949" y="0"/>
                  </a:cubicBezTo>
                  <a:close/>
                </a:path>
              </a:pathLst>
            </a:custGeom>
            <a:solidFill>
              <a:srgbClr val="FFFFFF"/>
            </a:solidFill>
            <a:ln w="9518" cap="flat">
              <a:noFill/>
              <a:prstDash val="solid"/>
              <a:miter/>
            </a:ln>
          </p:spPr>
          <p:txBody>
            <a:bodyPr rtlCol="0" anchor="ctr"/>
            <a:lstStyle/>
            <a:p>
              <a:endParaRPr lang="en-US"/>
            </a:p>
          </p:txBody>
        </p:sp>
      </p:grpSp>
      <p:grpSp>
        <p:nvGrpSpPr>
          <p:cNvPr id="20" name="Graphic 2">
            <a:extLst>
              <a:ext uri="{FF2B5EF4-FFF2-40B4-BE49-F238E27FC236}">
                <a16:creationId xmlns:a16="http://schemas.microsoft.com/office/drawing/2014/main" id="{8C475233-62E9-6B4C-8E4C-447053E1291A}"/>
              </a:ext>
            </a:extLst>
          </p:cNvPr>
          <p:cNvGrpSpPr/>
          <p:nvPr/>
        </p:nvGrpSpPr>
        <p:grpSpPr>
          <a:xfrm>
            <a:off x="956682" y="2055660"/>
            <a:ext cx="2069464" cy="1969179"/>
            <a:chOff x="235373" y="1800345"/>
            <a:chExt cx="2069464" cy="1969179"/>
          </a:xfrm>
          <a:solidFill>
            <a:schemeClr val="accent1"/>
          </a:solidFill>
          <a:effectLst>
            <a:outerShdw blurRad="165100" dist="38100" dir="2700000" algn="tl" rotWithShape="0">
              <a:prstClr val="black">
                <a:alpha val="40000"/>
              </a:prstClr>
            </a:outerShdw>
          </a:effectLst>
        </p:grpSpPr>
        <p:sp>
          <p:nvSpPr>
            <p:cNvPr id="23" name="Freeform 22">
              <a:extLst>
                <a:ext uri="{FF2B5EF4-FFF2-40B4-BE49-F238E27FC236}">
                  <a16:creationId xmlns:a16="http://schemas.microsoft.com/office/drawing/2014/main" id="{277CB1C5-9080-FA4A-96C2-6F23E9E15DEB}"/>
                </a:ext>
              </a:extLst>
            </p:cNvPr>
            <p:cNvSpPr/>
            <p:nvPr/>
          </p:nvSpPr>
          <p:spPr>
            <a:xfrm>
              <a:off x="626266" y="1868561"/>
              <a:ext cx="1608694" cy="1608375"/>
            </a:xfrm>
            <a:custGeom>
              <a:avLst/>
              <a:gdLst>
                <a:gd name="connsiteX0" fmla="*/ 1608695 w 1608694"/>
                <a:gd name="connsiteY0" fmla="*/ 804188 h 1608375"/>
                <a:gd name="connsiteX1" fmla="*/ 804347 w 1608694"/>
                <a:gd name="connsiteY1" fmla="*/ 1608376 h 1608375"/>
                <a:gd name="connsiteX2" fmla="*/ 0 w 1608694"/>
                <a:gd name="connsiteY2" fmla="*/ 804188 h 1608375"/>
                <a:gd name="connsiteX3" fmla="*/ 804347 w 1608694"/>
                <a:gd name="connsiteY3" fmla="*/ 0 h 1608375"/>
                <a:gd name="connsiteX4" fmla="*/ 1608695 w 1608694"/>
                <a:gd name="connsiteY4" fmla="*/ 804188 h 1608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8694" h="1608375">
                  <a:moveTo>
                    <a:pt x="1608695" y="804188"/>
                  </a:moveTo>
                  <a:cubicBezTo>
                    <a:pt x="1608695" y="1248329"/>
                    <a:pt x="1248576" y="1608376"/>
                    <a:pt x="804347" y="1608376"/>
                  </a:cubicBezTo>
                  <a:cubicBezTo>
                    <a:pt x="360119" y="1608376"/>
                    <a:pt x="0" y="1248329"/>
                    <a:pt x="0" y="804188"/>
                  </a:cubicBezTo>
                  <a:cubicBezTo>
                    <a:pt x="0" y="360047"/>
                    <a:pt x="360119" y="0"/>
                    <a:pt x="804347" y="0"/>
                  </a:cubicBezTo>
                  <a:cubicBezTo>
                    <a:pt x="1248576" y="0"/>
                    <a:pt x="1608695" y="360047"/>
                    <a:pt x="1608695" y="804188"/>
                  </a:cubicBezTo>
                  <a:close/>
                </a:path>
              </a:pathLst>
            </a:custGeom>
            <a:solidFill>
              <a:srgbClr val="FFFFFF"/>
            </a:solidFill>
            <a:ln w="9518"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055A9ECB-2B56-2248-9B21-40F48C76E170}"/>
                </a:ext>
              </a:extLst>
            </p:cNvPr>
            <p:cNvSpPr/>
            <p:nvPr/>
          </p:nvSpPr>
          <p:spPr>
            <a:xfrm>
              <a:off x="235373" y="1800345"/>
              <a:ext cx="2069464" cy="1969179"/>
            </a:xfrm>
            <a:custGeom>
              <a:avLst/>
              <a:gdLst>
                <a:gd name="connsiteX0" fmla="*/ 2069465 w 2069464"/>
                <a:gd name="connsiteY0" fmla="*/ 872404 h 1969179"/>
                <a:gd name="connsiteX1" fmla="*/ 1197211 w 2069464"/>
                <a:gd name="connsiteY1" fmla="*/ 0 h 1969179"/>
                <a:gd name="connsiteX2" fmla="*/ 444300 w 2069464"/>
                <a:gd name="connsiteY2" fmla="*/ 431333 h 1969179"/>
                <a:gd name="connsiteX3" fmla="*/ 444300 w 2069464"/>
                <a:gd name="connsiteY3" fmla="*/ 421815 h 1969179"/>
                <a:gd name="connsiteX4" fmla="*/ 248092 w 2069464"/>
                <a:gd name="connsiteY4" fmla="*/ 421815 h 1969179"/>
                <a:gd name="connsiteX5" fmla="*/ 0 w 2069464"/>
                <a:gd name="connsiteY5" fmla="*/ 622648 h 1969179"/>
                <a:gd name="connsiteX6" fmla="*/ 84062 w 2069464"/>
                <a:gd name="connsiteY6" fmla="*/ 733534 h 1969179"/>
                <a:gd name="connsiteX7" fmla="*/ 228576 w 2069464"/>
                <a:gd name="connsiteY7" fmla="*/ 617127 h 1969179"/>
                <a:gd name="connsiteX8" fmla="*/ 228576 w 2069464"/>
                <a:gd name="connsiteY8" fmla="*/ 1273213 h 1969179"/>
                <a:gd name="connsiteX9" fmla="*/ 422023 w 2069464"/>
                <a:gd name="connsiteY9" fmla="*/ 1273213 h 1969179"/>
                <a:gd name="connsiteX10" fmla="*/ 965331 w 2069464"/>
                <a:gd name="connsiteY10" fmla="*/ 1713237 h 1969179"/>
                <a:gd name="connsiteX11" fmla="*/ 965331 w 2069464"/>
                <a:gd name="connsiteY11" fmla="*/ 1713237 h 1969179"/>
                <a:gd name="connsiteX12" fmla="*/ 1195621 w 2069464"/>
                <a:gd name="connsiteY12" fmla="*/ 1969180 h 1969179"/>
                <a:gd name="connsiteX13" fmla="*/ 1195621 w 2069464"/>
                <a:gd name="connsiteY13" fmla="*/ 1969180 h 1969179"/>
                <a:gd name="connsiteX14" fmla="*/ 1423435 w 2069464"/>
                <a:gd name="connsiteY14" fmla="*/ 1714760 h 1969179"/>
                <a:gd name="connsiteX15" fmla="*/ 2069465 w 2069464"/>
                <a:gd name="connsiteY15" fmla="*/ 872404 h 1969179"/>
                <a:gd name="connsiteX16" fmla="*/ 1196954 w 2069464"/>
                <a:gd name="connsiteY16" fmla="*/ 1647942 h 1969179"/>
                <a:gd name="connsiteX17" fmla="*/ 444300 w 2069464"/>
                <a:gd name="connsiteY17" fmla="*/ 1060102 h 1969179"/>
                <a:gd name="connsiteX18" fmla="*/ 444300 w 2069464"/>
                <a:gd name="connsiteY18" fmla="*/ 684611 h 1969179"/>
                <a:gd name="connsiteX19" fmla="*/ 1384736 w 2069464"/>
                <a:gd name="connsiteY19" fmla="*/ 119945 h 1969179"/>
                <a:gd name="connsiteX20" fmla="*/ 1949512 w 2069464"/>
                <a:gd name="connsiteY20" fmla="*/ 1060197 h 1969179"/>
                <a:gd name="connsiteX21" fmla="*/ 1196954 w 2069464"/>
                <a:gd name="connsiteY21" fmla="*/ 1647942 h 1969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9464" h="1969179">
                  <a:moveTo>
                    <a:pt x="2069465" y="872404"/>
                  </a:moveTo>
                  <a:cubicBezTo>
                    <a:pt x="2069550" y="390677"/>
                    <a:pt x="1679029" y="89"/>
                    <a:pt x="1197211" y="0"/>
                  </a:cubicBezTo>
                  <a:cubicBezTo>
                    <a:pt x="887448" y="-57"/>
                    <a:pt x="600882" y="164112"/>
                    <a:pt x="444300" y="431333"/>
                  </a:cubicBezTo>
                  <a:lnTo>
                    <a:pt x="444300" y="421815"/>
                  </a:lnTo>
                  <a:lnTo>
                    <a:pt x="248092" y="421815"/>
                  </a:lnTo>
                  <a:lnTo>
                    <a:pt x="0" y="622648"/>
                  </a:lnTo>
                  <a:lnTo>
                    <a:pt x="84062" y="733534"/>
                  </a:lnTo>
                  <a:lnTo>
                    <a:pt x="228576" y="617127"/>
                  </a:lnTo>
                  <a:lnTo>
                    <a:pt x="228576" y="1273213"/>
                  </a:lnTo>
                  <a:lnTo>
                    <a:pt x="422023" y="1273213"/>
                  </a:lnTo>
                  <a:cubicBezTo>
                    <a:pt x="534176" y="1488932"/>
                    <a:pt x="730986" y="1648332"/>
                    <a:pt x="965331" y="1713237"/>
                  </a:cubicBezTo>
                  <a:lnTo>
                    <a:pt x="965331" y="1713237"/>
                  </a:lnTo>
                  <a:cubicBezTo>
                    <a:pt x="965331" y="1713237"/>
                    <a:pt x="1155732" y="1822410"/>
                    <a:pt x="1195621" y="1969180"/>
                  </a:cubicBezTo>
                  <a:lnTo>
                    <a:pt x="1195621" y="1969180"/>
                  </a:lnTo>
                  <a:cubicBezTo>
                    <a:pt x="1233701" y="1832309"/>
                    <a:pt x="1401063" y="1728180"/>
                    <a:pt x="1423435" y="1714760"/>
                  </a:cubicBezTo>
                  <a:cubicBezTo>
                    <a:pt x="1804236" y="1611916"/>
                    <a:pt x="2068931" y="1266779"/>
                    <a:pt x="2069465" y="872404"/>
                  </a:cubicBezTo>
                  <a:close/>
                  <a:moveTo>
                    <a:pt x="1196954" y="1647942"/>
                  </a:moveTo>
                  <a:cubicBezTo>
                    <a:pt x="841019" y="1647476"/>
                    <a:pt x="530907" y="1405277"/>
                    <a:pt x="444300" y="1060102"/>
                  </a:cubicBezTo>
                  <a:cubicBezTo>
                    <a:pt x="413583" y="936822"/>
                    <a:pt x="413583" y="807891"/>
                    <a:pt x="444300" y="684611"/>
                  </a:cubicBezTo>
                  <a:cubicBezTo>
                    <a:pt x="548036" y="269039"/>
                    <a:pt x="969082" y="16231"/>
                    <a:pt x="1384736" y="119945"/>
                  </a:cubicBezTo>
                  <a:cubicBezTo>
                    <a:pt x="1800390" y="223661"/>
                    <a:pt x="2053252" y="644625"/>
                    <a:pt x="1949512" y="1060197"/>
                  </a:cubicBezTo>
                  <a:cubicBezTo>
                    <a:pt x="1863299" y="1405572"/>
                    <a:pt x="1552993" y="1647923"/>
                    <a:pt x="1196954" y="1647942"/>
                  </a:cubicBezTo>
                  <a:close/>
                </a:path>
              </a:pathLst>
            </a:custGeom>
            <a:solidFill>
              <a:schemeClr val="accent1"/>
            </a:solidFill>
            <a:ln w="9518" cap="flat">
              <a:noFill/>
              <a:prstDash val="solid"/>
              <a:miter/>
            </a:ln>
          </p:spPr>
          <p:txBody>
            <a:bodyPr rtlCol="0" anchor="ctr"/>
            <a:lstStyle/>
            <a:p>
              <a:endParaRPr lang="en-US"/>
            </a:p>
          </p:txBody>
        </p:sp>
      </p:grpSp>
      <p:grpSp>
        <p:nvGrpSpPr>
          <p:cNvPr id="25" name="Graphic 2">
            <a:extLst>
              <a:ext uri="{FF2B5EF4-FFF2-40B4-BE49-F238E27FC236}">
                <a16:creationId xmlns:a16="http://schemas.microsoft.com/office/drawing/2014/main" id="{8C475233-62E9-6B4C-8E4C-447053E1291A}"/>
              </a:ext>
            </a:extLst>
          </p:cNvPr>
          <p:cNvGrpSpPr/>
          <p:nvPr/>
        </p:nvGrpSpPr>
        <p:grpSpPr>
          <a:xfrm>
            <a:off x="3637314" y="2398662"/>
            <a:ext cx="2161714" cy="1971379"/>
            <a:chOff x="2563401" y="1977657"/>
            <a:chExt cx="2161714" cy="1971379"/>
          </a:xfrm>
          <a:solidFill>
            <a:schemeClr val="accent1"/>
          </a:solidFill>
          <a:effectLst>
            <a:outerShdw blurRad="165100" dist="38100" dir="2700000" algn="tl" rotWithShape="0">
              <a:prstClr val="black">
                <a:alpha val="40000"/>
              </a:prstClr>
            </a:outerShdw>
          </a:effectLst>
        </p:grpSpPr>
        <p:sp>
          <p:nvSpPr>
            <p:cNvPr id="26" name="Freeform 25">
              <a:extLst>
                <a:ext uri="{FF2B5EF4-FFF2-40B4-BE49-F238E27FC236}">
                  <a16:creationId xmlns:a16="http://schemas.microsoft.com/office/drawing/2014/main" id="{F9E2B05B-01C8-1140-BAB5-5A32B76D0060}"/>
                </a:ext>
              </a:extLst>
            </p:cNvPr>
            <p:cNvSpPr/>
            <p:nvPr/>
          </p:nvSpPr>
          <p:spPr>
            <a:xfrm>
              <a:off x="2781124" y="2075390"/>
              <a:ext cx="1846900" cy="1551280"/>
            </a:xfrm>
            <a:custGeom>
              <a:avLst/>
              <a:gdLst>
                <a:gd name="connsiteX0" fmla="*/ 1071004 w 1846900"/>
                <a:gd name="connsiteY0" fmla="*/ 0 h 1551280"/>
                <a:gd name="connsiteX1" fmla="*/ 320730 w 1846900"/>
                <a:gd name="connsiteY1" fmla="*/ 578989 h 1551280"/>
                <a:gd name="connsiteX2" fmla="*/ 299976 w 1846900"/>
                <a:gd name="connsiteY2" fmla="*/ 690541 h 1551280"/>
                <a:gd name="connsiteX3" fmla="*/ 202301 w 1846900"/>
                <a:gd name="connsiteY3" fmla="*/ 857585 h 1551280"/>
                <a:gd name="connsiteX4" fmla="*/ 0 w 1846900"/>
                <a:gd name="connsiteY4" fmla="*/ 1073647 h 1551280"/>
                <a:gd name="connsiteX5" fmla="*/ 354907 w 1846900"/>
                <a:gd name="connsiteY5" fmla="*/ 1073647 h 1551280"/>
                <a:gd name="connsiteX6" fmla="*/ 1369171 w 1846900"/>
                <a:gd name="connsiteY6" fmla="*/ 1491493 h 1551280"/>
                <a:gd name="connsiteX7" fmla="*/ 1787100 w 1846900"/>
                <a:gd name="connsiteY7" fmla="*/ 477430 h 1551280"/>
                <a:gd name="connsiteX8" fmla="*/ 1071004 w 1846900"/>
                <a:gd name="connsiteY8" fmla="*/ 0 h 1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6900" h="1551280">
                  <a:moveTo>
                    <a:pt x="1071004" y="0"/>
                  </a:moveTo>
                  <a:cubicBezTo>
                    <a:pt x="718448" y="343"/>
                    <a:pt x="410371" y="238091"/>
                    <a:pt x="320730" y="578989"/>
                  </a:cubicBezTo>
                  <a:cubicBezTo>
                    <a:pt x="310934" y="615580"/>
                    <a:pt x="303994" y="652876"/>
                    <a:pt x="299976" y="690541"/>
                  </a:cubicBezTo>
                  <a:cubicBezTo>
                    <a:pt x="275719" y="750677"/>
                    <a:pt x="242818" y="806948"/>
                    <a:pt x="202301" y="857585"/>
                  </a:cubicBezTo>
                  <a:cubicBezTo>
                    <a:pt x="141173" y="935253"/>
                    <a:pt x="73485" y="1007543"/>
                    <a:pt x="0" y="1073647"/>
                  </a:cubicBezTo>
                  <a:lnTo>
                    <a:pt x="354907" y="1073647"/>
                  </a:lnTo>
                  <a:cubicBezTo>
                    <a:pt x="519584" y="1469059"/>
                    <a:pt x="973680" y="1656138"/>
                    <a:pt x="1369171" y="1491493"/>
                  </a:cubicBezTo>
                  <a:cubicBezTo>
                    <a:pt x="1764662" y="1326848"/>
                    <a:pt x="1951778" y="872842"/>
                    <a:pt x="1787100" y="477430"/>
                  </a:cubicBezTo>
                  <a:cubicBezTo>
                    <a:pt x="1666700" y="188335"/>
                    <a:pt x="1384222" y="0"/>
                    <a:pt x="1071004" y="0"/>
                  </a:cubicBezTo>
                  <a:close/>
                </a:path>
              </a:pathLst>
            </a:custGeom>
            <a:solidFill>
              <a:srgbClr val="FFFFFF"/>
            </a:solidFill>
            <a:ln w="9518"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B2CBB033-D43E-4540-8FD3-85961F2235F6}"/>
                </a:ext>
              </a:extLst>
            </p:cNvPr>
            <p:cNvSpPr/>
            <p:nvPr/>
          </p:nvSpPr>
          <p:spPr>
            <a:xfrm>
              <a:off x="2563401" y="1977657"/>
              <a:ext cx="2161714" cy="1971379"/>
            </a:xfrm>
            <a:custGeom>
              <a:avLst/>
              <a:gdLst>
                <a:gd name="connsiteX0" fmla="*/ 2161714 w 2161714"/>
                <a:gd name="connsiteY0" fmla="*/ 873271 h 1971379"/>
                <a:gd name="connsiteX1" fmla="*/ 1290136 w 2161714"/>
                <a:gd name="connsiteY1" fmla="*/ 1 h 1971379"/>
                <a:gd name="connsiteX2" fmla="*/ 489044 w 2161714"/>
                <a:gd name="connsiteY2" fmla="*/ 524526 h 1971379"/>
                <a:gd name="connsiteX3" fmla="*/ 271035 w 2161714"/>
                <a:gd name="connsiteY3" fmla="*/ 440576 h 1971379"/>
                <a:gd name="connsiteX4" fmla="*/ 19707 w 2161714"/>
                <a:gd name="connsiteY4" fmla="*/ 500921 h 1971379"/>
                <a:gd name="connsiteX5" fmla="*/ 32273 w 2161714"/>
                <a:gd name="connsiteY5" fmla="*/ 642551 h 1971379"/>
                <a:gd name="connsiteX6" fmla="*/ 228671 w 2161714"/>
                <a:gd name="connsiteY6" fmla="*/ 575258 h 1971379"/>
                <a:gd name="connsiteX7" fmla="*/ 367473 w 2161714"/>
                <a:gd name="connsiteY7" fmla="*/ 688905 h 1971379"/>
                <a:gd name="connsiteX8" fmla="*/ 92535 w 2161714"/>
                <a:gd name="connsiteY8" fmla="*/ 1077245 h 1971379"/>
                <a:gd name="connsiteX9" fmla="*/ 0 w 2161714"/>
                <a:gd name="connsiteY9" fmla="*/ 1162908 h 1971379"/>
                <a:gd name="connsiteX10" fmla="*/ 0 w 2161714"/>
                <a:gd name="connsiteY10" fmla="*/ 1305680 h 1971379"/>
                <a:gd name="connsiteX11" fmla="*/ 530742 w 2161714"/>
                <a:gd name="connsiteY11" fmla="*/ 1305680 h 1971379"/>
                <a:gd name="connsiteX12" fmla="*/ 1057390 w 2161714"/>
                <a:gd name="connsiteY12" fmla="*/ 1714389 h 1971379"/>
                <a:gd name="connsiteX13" fmla="*/ 1057390 w 2161714"/>
                <a:gd name="connsiteY13" fmla="*/ 1714389 h 1971379"/>
                <a:gd name="connsiteX14" fmla="*/ 1287775 w 2161714"/>
                <a:gd name="connsiteY14" fmla="*/ 1971379 h 1971379"/>
                <a:gd name="connsiteX15" fmla="*/ 1287775 w 2161714"/>
                <a:gd name="connsiteY15" fmla="*/ 1971379 h 1971379"/>
                <a:gd name="connsiteX16" fmla="*/ 1518064 w 2161714"/>
                <a:gd name="connsiteY16" fmla="*/ 1715531 h 1971379"/>
                <a:gd name="connsiteX17" fmla="*/ 1518064 w 2161714"/>
                <a:gd name="connsiteY17" fmla="*/ 1715531 h 1971379"/>
                <a:gd name="connsiteX18" fmla="*/ 2161714 w 2161714"/>
                <a:gd name="connsiteY18" fmla="*/ 873271 h 1971379"/>
                <a:gd name="connsiteX19" fmla="*/ 1287489 w 2161714"/>
                <a:gd name="connsiteY19" fmla="*/ 1745323 h 1971379"/>
                <a:gd name="connsiteX20" fmla="*/ 1287489 w 2161714"/>
                <a:gd name="connsiteY20" fmla="*/ 1745323 h 1971379"/>
                <a:gd name="connsiteX21" fmla="*/ 1288727 w 2161714"/>
                <a:gd name="connsiteY21" fmla="*/ 1648524 h 1971379"/>
                <a:gd name="connsiteX22" fmla="*/ 572630 w 2161714"/>
                <a:gd name="connsiteY22" fmla="*/ 1170999 h 1971379"/>
                <a:gd name="connsiteX23" fmla="*/ 217723 w 2161714"/>
                <a:gd name="connsiteY23" fmla="*/ 1170999 h 1971379"/>
                <a:gd name="connsiteX24" fmla="*/ 420024 w 2161714"/>
                <a:gd name="connsiteY24" fmla="*/ 955317 h 1971379"/>
                <a:gd name="connsiteX25" fmla="*/ 517699 w 2161714"/>
                <a:gd name="connsiteY25" fmla="*/ 788369 h 1971379"/>
                <a:gd name="connsiteX26" fmla="*/ 538453 w 2161714"/>
                <a:gd name="connsiteY26" fmla="*/ 676817 h 1971379"/>
                <a:gd name="connsiteX27" fmla="*/ 1485334 w 2161714"/>
                <a:gd name="connsiteY27" fmla="*/ 123027 h 1971379"/>
                <a:gd name="connsiteX28" fmla="*/ 2039239 w 2161714"/>
                <a:gd name="connsiteY28" fmla="*/ 1069726 h 1971379"/>
                <a:gd name="connsiteX29" fmla="*/ 1288727 w 2161714"/>
                <a:gd name="connsiteY29" fmla="*/ 1648809 h 197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61714" h="1971379">
                  <a:moveTo>
                    <a:pt x="2161714" y="873271"/>
                  </a:moveTo>
                  <a:cubicBezTo>
                    <a:pt x="2162228" y="391492"/>
                    <a:pt x="1772011" y="515"/>
                    <a:pt x="1290136" y="1"/>
                  </a:cubicBezTo>
                  <a:cubicBezTo>
                    <a:pt x="942426" y="-372"/>
                    <a:pt x="627684" y="205709"/>
                    <a:pt x="489044" y="524526"/>
                  </a:cubicBezTo>
                  <a:cubicBezTo>
                    <a:pt x="445442" y="468560"/>
                    <a:pt x="372776" y="440576"/>
                    <a:pt x="271035" y="440576"/>
                  </a:cubicBezTo>
                  <a:cubicBezTo>
                    <a:pt x="183803" y="441688"/>
                    <a:pt x="97933" y="462307"/>
                    <a:pt x="19707" y="500921"/>
                  </a:cubicBezTo>
                  <a:lnTo>
                    <a:pt x="32273" y="642551"/>
                  </a:lnTo>
                  <a:cubicBezTo>
                    <a:pt x="103359" y="597626"/>
                    <a:pt x="168819" y="575194"/>
                    <a:pt x="228671" y="575258"/>
                  </a:cubicBezTo>
                  <a:cubicBezTo>
                    <a:pt x="318417" y="575258"/>
                    <a:pt x="364684" y="613140"/>
                    <a:pt x="367473" y="688905"/>
                  </a:cubicBezTo>
                  <a:cubicBezTo>
                    <a:pt x="363665" y="781421"/>
                    <a:pt x="272016" y="910868"/>
                    <a:pt x="92535" y="1077245"/>
                  </a:cubicBezTo>
                  <a:lnTo>
                    <a:pt x="0" y="1162908"/>
                  </a:lnTo>
                  <a:lnTo>
                    <a:pt x="0" y="1305680"/>
                  </a:lnTo>
                  <a:lnTo>
                    <a:pt x="530742" y="1305680"/>
                  </a:lnTo>
                  <a:cubicBezTo>
                    <a:pt x="645534" y="1505999"/>
                    <a:pt x="834812" y="1652893"/>
                    <a:pt x="1057390" y="1714389"/>
                  </a:cubicBezTo>
                  <a:lnTo>
                    <a:pt x="1057390" y="1714389"/>
                  </a:lnTo>
                  <a:cubicBezTo>
                    <a:pt x="1057390" y="1714389"/>
                    <a:pt x="1247791" y="1824229"/>
                    <a:pt x="1287775" y="1971379"/>
                  </a:cubicBezTo>
                  <a:lnTo>
                    <a:pt x="1287775" y="1971379"/>
                  </a:lnTo>
                  <a:cubicBezTo>
                    <a:pt x="1327949" y="1824705"/>
                    <a:pt x="1518064" y="1715531"/>
                    <a:pt x="1518064" y="1715531"/>
                  </a:cubicBezTo>
                  <a:lnTo>
                    <a:pt x="1518064" y="1715531"/>
                  </a:lnTo>
                  <a:cubicBezTo>
                    <a:pt x="1897866" y="1611774"/>
                    <a:pt x="2161400" y="1266923"/>
                    <a:pt x="2161714" y="873271"/>
                  </a:cubicBezTo>
                  <a:close/>
                  <a:moveTo>
                    <a:pt x="1287489" y="1745323"/>
                  </a:moveTo>
                  <a:lnTo>
                    <a:pt x="1287489" y="1745323"/>
                  </a:lnTo>
                  <a:close/>
                  <a:moveTo>
                    <a:pt x="1288727" y="1648524"/>
                  </a:moveTo>
                  <a:cubicBezTo>
                    <a:pt x="975746" y="1647639"/>
                    <a:pt x="693696" y="1459560"/>
                    <a:pt x="572630" y="1170999"/>
                  </a:cubicBezTo>
                  <a:lnTo>
                    <a:pt x="217723" y="1170999"/>
                  </a:lnTo>
                  <a:cubicBezTo>
                    <a:pt x="291189" y="1105009"/>
                    <a:pt x="358877" y="1032852"/>
                    <a:pt x="420024" y="955317"/>
                  </a:cubicBezTo>
                  <a:cubicBezTo>
                    <a:pt x="460532" y="904709"/>
                    <a:pt x="493433" y="848476"/>
                    <a:pt x="517699" y="788369"/>
                  </a:cubicBezTo>
                  <a:cubicBezTo>
                    <a:pt x="521717" y="750704"/>
                    <a:pt x="528657" y="713408"/>
                    <a:pt x="538453" y="676817"/>
                  </a:cubicBezTo>
                  <a:cubicBezTo>
                    <a:pt x="646972" y="262469"/>
                    <a:pt x="1070909" y="14529"/>
                    <a:pt x="1485334" y="123027"/>
                  </a:cubicBezTo>
                  <a:cubicBezTo>
                    <a:pt x="1899770" y="231526"/>
                    <a:pt x="2147757" y="655378"/>
                    <a:pt x="2039239" y="1069726"/>
                  </a:cubicBezTo>
                  <a:cubicBezTo>
                    <a:pt x="1949874" y="1410922"/>
                    <a:pt x="1641501" y="1648866"/>
                    <a:pt x="1288727" y="1648809"/>
                  </a:cubicBezTo>
                  <a:close/>
                </a:path>
              </a:pathLst>
            </a:custGeom>
            <a:solidFill>
              <a:schemeClr val="accent2"/>
            </a:solidFill>
            <a:ln w="9518" cap="flat">
              <a:noFill/>
              <a:prstDash val="solid"/>
              <a:miter/>
            </a:ln>
          </p:spPr>
          <p:txBody>
            <a:bodyPr rtlCol="0" anchor="ctr"/>
            <a:lstStyle/>
            <a:p>
              <a:endParaRPr lang="en-US"/>
            </a:p>
          </p:txBody>
        </p:sp>
      </p:grpSp>
      <p:grpSp>
        <p:nvGrpSpPr>
          <p:cNvPr id="28" name="Graphic 2">
            <a:extLst>
              <a:ext uri="{FF2B5EF4-FFF2-40B4-BE49-F238E27FC236}">
                <a16:creationId xmlns:a16="http://schemas.microsoft.com/office/drawing/2014/main" id="{8C475233-62E9-6B4C-8E4C-447053E1291A}"/>
              </a:ext>
            </a:extLst>
          </p:cNvPr>
          <p:cNvGrpSpPr/>
          <p:nvPr/>
        </p:nvGrpSpPr>
        <p:grpSpPr>
          <a:xfrm>
            <a:off x="6342098" y="2991804"/>
            <a:ext cx="2155155" cy="2004586"/>
            <a:chOff x="5013762" y="2620523"/>
            <a:chExt cx="2155155" cy="2004586"/>
          </a:xfrm>
          <a:solidFill>
            <a:schemeClr val="accent1"/>
          </a:solidFill>
          <a:effectLst>
            <a:outerShdw blurRad="165100" dist="38100" dir="2700000" algn="tl" rotWithShape="0">
              <a:prstClr val="black">
                <a:alpha val="40000"/>
              </a:prstClr>
            </a:outerShdw>
          </a:effectLst>
        </p:grpSpPr>
        <p:sp>
          <p:nvSpPr>
            <p:cNvPr id="29" name="Freeform 28">
              <a:extLst>
                <a:ext uri="{FF2B5EF4-FFF2-40B4-BE49-F238E27FC236}">
                  <a16:creationId xmlns:a16="http://schemas.microsoft.com/office/drawing/2014/main" id="{329E135B-449C-2A43-90C7-DA7E0B75D3A0}"/>
                </a:ext>
              </a:extLst>
            </p:cNvPr>
            <p:cNvSpPr/>
            <p:nvPr/>
          </p:nvSpPr>
          <p:spPr>
            <a:xfrm rot="-4861199">
              <a:off x="5464941" y="2734823"/>
              <a:ext cx="1589655" cy="1589339"/>
            </a:xfrm>
            <a:custGeom>
              <a:avLst/>
              <a:gdLst>
                <a:gd name="connsiteX0" fmla="*/ 1589655 w 1589655"/>
                <a:gd name="connsiteY0" fmla="*/ 794670 h 1589339"/>
                <a:gd name="connsiteX1" fmla="*/ 794828 w 1589655"/>
                <a:gd name="connsiteY1" fmla="*/ 1589340 h 1589339"/>
                <a:gd name="connsiteX2" fmla="*/ 0 w 1589655"/>
                <a:gd name="connsiteY2" fmla="*/ 794670 h 1589339"/>
                <a:gd name="connsiteX3" fmla="*/ 794828 w 1589655"/>
                <a:gd name="connsiteY3" fmla="*/ 0 h 1589339"/>
                <a:gd name="connsiteX4" fmla="*/ 1589655 w 1589655"/>
                <a:gd name="connsiteY4" fmla="*/ 794670 h 1589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9655" h="1589339">
                  <a:moveTo>
                    <a:pt x="1589655" y="794670"/>
                  </a:moveTo>
                  <a:cubicBezTo>
                    <a:pt x="1589655" y="1233554"/>
                    <a:pt x="1233799" y="1589340"/>
                    <a:pt x="794828" y="1589340"/>
                  </a:cubicBezTo>
                  <a:cubicBezTo>
                    <a:pt x="355857" y="1589340"/>
                    <a:pt x="0" y="1233554"/>
                    <a:pt x="0" y="794670"/>
                  </a:cubicBezTo>
                  <a:cubicBezTo>
                    <a:pt x="0" y="355786"/>
                    <a:pt x="355857" y="0"/>
                    <a:pt x="794828" y="0"/>
                  </a:cubicBezTo>
                  <a:cubicBezTo>
                    <a:pt x="1233799" y="0"/>
                    <a:pt x="1589655" y="355786"/>
                    <a:pt x="1589655" y="794670"/>
                  </a:cubicBezTo>
                  <a:close/>
                </a:path>
              </a:pathLst>
            </a:custGeom>
            <a:solidFill>
              <a:srgbClr val="FFFFFF"/>
            </a:solidFill>
            <a:ln w="9518"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765B5080-9547-744C-9822-EAB54B35B1DB}"/>
                </a:ext>
              </a:extLst>
            </p:cNvPr>
            <p:cNvSpPr/>
            <p:nvPr/>
          </p:nvSpPr>
          <p:spPr>
            <a:xfrm>
              <a:off x="5013762" y="2655256"/>
              <a:ext cx="2111638" cy="1969853"/>
            </a:xfrm>
            <a:custGeom>
              <a:avLst/>
              <a:gdLst>
                <a:gd name="connsiteX0" fmla="*/ 2111638 w 2111638"/>
                <a:gd name="connsiteY0" fmla="*/ 872507 h 1969853"/>
                <a:gd name="connsiteX1" fmla="*/ 1239489 w 2111638"/>
                <a:gd name="connsiteY1" fmla="*/ 0 h 1969853"/>
                <a:gd name="connsiteX2" fmla="*/ 460198 w 2111638"/>
                <a:gd name="connsiteY2" fmla="*/ 479598 h 1969853"/>
                <a:gd name="connsiteX3" fmla="*/ 264657 w 2111638"/>
                <a:gd name="connsiteY3" fmla="*/ 432864 h 1969853"/>
                <a:gd name="connsiteX4" fmla="*/ 26656 w 2111638"/>
                <a:gd name="connsiteY4" fmla="*/ 475030 h 1969853"/>
                <a:gd name="connsiteX5" fmla="*/ 36176 w 2111638"/>
                <a:gd name="connsiteY5" fmla="*/ 612472 h 1969853"/>
                <a:gd name="connsiteX6" fmla="*/ 228290 w 2111638"/>
                <a:gd name="connsiteY6" fmla="*/ 567546 h 1969853"/>
                <a:gd name="connsiteX7" fmla="*/ 374137 w 2111638"/>
                <a:gd name="connsiteY7" fmla="*/ 679765 h 1969853"/>
                <a:gd name="connsiteX8" fmla="*/ 184879 w 2111638"/>
                <a:gd name="connsiteY8" fmla="*/ 790461 h 1969853"/>
                <a:gd name="connsiteX9" fmla="*/ 107672 w 2111638"/>
                <a:gd name="connsiteY9" fmla="*/ 790461 h 1969853"/>
                <a:gd name="connsiteX10" fmla="*/ 107672 w 2111638"/>
                <a:gd name="connsiteY10" fmla="*/ 924952 h 1969853"/>
                <a:gd name="connsiteX11" fmla="*/ 190401 w 2111638"/>
                <a:gd name="connsiteY11" fmla="*/ 924952 h 1969853"/>
                <a:gd name="connsiteX12" fmla="*/ 376898 w 2111638"/>
                <a:gd name="connsiteY12" fmla="*/ 1058206 h 1969853"/>
                <a:gd name="connsiteX13" fmla="*/ 316636 w 2111638"/>
                <a:gd name="connsiteY13" fmla="*/ 1149390 h 1969853"/>
                <a:gd name="connsiteX14" fmla="*/ 198778 w 2111638"/>
                <a:gd name="connsiteY14" fmla="*/ 1178801 h 1969853"/>
                <a:gd name="connsiteX15" fmla="*/ 9520 w 2111638"/>
                <a:gd name="connsiteY15" fmla="*/ 1139586 h 1969853"/>
                <a:gd name="connsiteX16" fmla="*/ 0 w 2111638"/>
                <a:gd name="connsiteY16" fmla="*/ 1284072 h 1969853"/>
                <a:gd name="connsiteX17" fmla="*/ 222959 w 2111638"/>
                <a:gd name="connsiteY17" fmla="*/ 1311960 h 1969853"/>
                <a:gd name="connsiteX18" fmla="*/ 434780 w 2111638"/>
                <a:gd name="connsiteY18" fmla="*/ 1265797 h 1969853"/>
                <a:gd name="connsiteX19" fmla="*/ 454677 w 2111638"/>
                <a:gd name="connsiteY19" fmla="*/ 1253043 h 1969853"/>
                <a:gd name="connsiteX20" fmla="*/ 1011979 w 2111638"/>
                <a:gd name="connsiteY20" fmla="*/ 1714958 h 1969853"/>
                <a:gd name="connsiteX21" fmla="*/ 1240460 w 2111638"/>
                <a:gd name="connsiteY21" fmla="*/ 1969854 h 1969853"/>
                <a:gd name="connsiteX22" fmla="*/ 1240460 w 2111638"/>
                <a:gd name="connsiteY22" fmla="*/ 1969854 h 1969853"/>
                <a:gd name="connsiteX23" fmla="*/ 1470845 w 2111638"/>
                <a:gd name="connsiteY23" fmla="*/ 1714006 h 1969853"/>
                <a:gd name="connsiteX24" fmla="*/ 1470178 w 2111638"/>
                <a:gd name="connsiteY24" fmla="*/ 1714006 h 1969853"/>
                <a:gd name="connsiteX25" fmla="*/ 2111638 w 2111638"/>
                <a:gd name="connsiteY25" fmla="*/ 872507 h 1969853"/>
                <a:gd name="connsiteX26" fmla="*/ 1239032 w 2111638"/>
                <a:gd name="connsiteY26" fmla="*/ 1648331 h 1969853"/>
                <a:gd name="connsiteX27" fmla="*/ 523982 w 2111638"/>
                <a:gd name="connsiteY27" fmla="*/ 1173185 h 1969853"/>
                <a:gd name="connsiteX28" fmla="*/ 463435 w 2111638"/>
                <a:gd name="connsiteY28" fmla="*/ 882311 h 1969853"/>
                <a:gd name="connsiteX29" fmla="*/ 463435 w 2111638"/>
                <a:gd name="connsiteY29" fmla="*/ 872793 h 1969853"/>
                <a:gd name="connsiteX30" fmla="*/ 465624 w 2111638"/>
                <a:gd name="connsiteY30" fmla="*/ 813495 h 1969853"/>
                <a:gd name="connsiteX31" fmla="*/ 527981 w 2111638"/>
                <a:gd name="connsiteY31" fmla="*/ 563263 h 1969853"/>
                <a:gd name="connsiteX32" fmla="*/ 1548757 w 2111638"/>
                <a:gd name="connsiteY32" fmla="*/ 161940 h 1969853"/>
                <a:gd name="connsiteX33" fmla="*/ 1950150 w 2111638"/>
                <a:gd name="connsiteY33" fmla="*/ 1182513 h 1969853"/>
                <a:gd name="connsiteX34" fmla="*/ 1239032 w 2111638"/>
                <a:gd name="connsiteY34" fmla="*/ 1648331 h 1969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111638" h="1969853">
                  <a:moveTo>
                    <a:pt x="2111638" y="872507"/>
                  </a:moveTo>
                  <a:cubicBezTo>
                    <a:pt x="2111781" y="390785"/>
                    <a:pt x="1721308" y="146"/>
                    <a:pt x="1239489" y="0"/>
                  </a:cubicBezTo>
                  <a:cubicBezTo>
                    <a:pt x="909982" y="-101"/>
                    <a:pt x="608530" y="185421"/>
                    <a:pt x="460198" y="479598"/>
                  </a:cubicBezTo>
                  <a:cubicBezTo>
                    <a:pt x="413865" y="448379"/>
                    <a:pt x="348690" y="432798"/>
                    <a:pt x="264657" y="432864"/>
                  </a:cubicBezTo>
                  <a:cubicBezTo>
                    <a:pt x="183470" y="432921"/>
                    <a:pt x="102921" y="447199"/>
                    <a:pt x="26656" y="475030"/>
                  </a:cubicBezTo>
                  <a:lnTo>
                    <a:pt x="36176" y="612472"/>
                  </a:lnTo>
                  <a:cubicBezTo>
                    <a:pt x="95933" y="583004"/>
                    <a:pt x="161660" y="567641"/>
                    <a:pt x="228290" y="567546"/>
                  </a:cubicBezTo>
                  <a:cubicBezTo>
                    <a:pt x="325518" y="567546"/>
                    <a:pt x="374137" y="604952"/>
                    <a:pt x="374137" y="679765"/>
                  </a:cubicBezTo>
                  <a:cubicBezTo>
                    <a:pt x="374137" y="754578"/>
                    <a:pt x="311048" y="791479"/>
                    <a:pt x="184879" y="790461"/>
                  </a:cubicBezTo>
                  <a:lnTo>
                    <a:pt x="107672" y="790461"/>
                  </a:lnTo>
                  <a:lnTo>
                    <a:pt x="107672" y="924952"/>
                  </a:lnTo>
                  <a:lnTo>
                    <a:pt x="190401" y="924952"/>
                  </a:lnTo>
                  <a:cubicBezTo>
                    <a:pt x="314732" y="924952"/>
                    <a:pt x="376898" y="969373"/>
                    <a:pt x="376898" y="1058206"/>
                  </a:cubicBezTo>
                  <a:cubicBezTo>
                    <a:pt x="376898" y="1096660"/>
                    <a:pt x="356811" y="1127051"/>
                    <a:pt x="316636" y="1149390"/>
                  </a:cubicBezTo>
                  <a:cubicBezTo>
                    <a:pt x="280613" y="1169359"/>
                    <a:pt x="239962" y="1179496"/>
                    <a:pt x="198778" y="1178801"/>
                  </a:cubicBezTo>
                  <a:cubicBezTo>
                    <a:pt x="133747" y="1178135"/>
                    <a:pt x="69458" y="1164819"/>
                    <a:pt x="9520" y="1139586"/>
                  </a:cubicBezTo>
                  <a:lnTo>
                    <a:pt x="0" y="1284072"/>
                  </a:lnTo>
                  <a:cubicBezTo>
                    <a:pt x="72799" y="1302984"/>
                    <a:pt x="147741" y="1312360"/>
                    <a:pt x="222959" y="1311960"/>
                  </a:cubicBezTo>
                  <a:cubicBezTo>
                    <a:pt x="309020" y="1311960"/>
                    <a:pt x="379630" y="1296569"/>
                    <a:pt x="434780" y="1265797"/>
                  </a:cubicBezTo>
                  <a:cubicBezTo>
                    <a:pt x="441653" y="1261933"/>
                    <a:pt x="448298" y="1257678"/>
                    <a:pt x="454677" y="1253043"/>
                  </a:cubicBezTo>
                  <a:cubicBezTo>
                    <a:pt x="565071" y="1480203"/>
                    <a:pt x="768247" y="1648607"/>
                    <a:pt x="1011979" y="1714958"/>
                  </a:cubicBezTo>
                  <a:cubicBezTo>
                    <a:pt x="1030353" y="1725904"/>
                    <a:pt x="1202380" y="1830984"/>
                    <a:pt x="1240460" y="1969854"/>
                  </a:cubicBezTo>
                  <a:lnTo>
                    <a:pt x="1240460" y="1969854"/>
                  </a:lnTo>
                  <a:cubicBezTo>
                    <a:pt x="1280730" y="1823179"/>
                    <a:pt x="1470845" y="1714006"/>
                    <a:pt x="1470845" y="1714006"/>
                  </a:cubicBezTo>
                  <a:lnTo>
                    <a:pt x="1470178" y="1714006"/>
                  </a:lnTo>
                  <a:cubicBezTo>
                    <a:pt x="1848847" y="1609497"/>
                    <a:pt x="2111258" y="1265254"/>
                    <a:pt x="2111638" y="872507"/>
                  </a:cubicBezTo>
                  <a:close/>
                  <a:moveTo>
                    <a:pt x="1239032" y="1648331"/>
                  </a:moveTo>
                  <a:cubicBezTo>
                    <a:pt x="926842" y="1647988"/>
                    <a:pt x="645182" y="1460833"/>
                    <a:pt x="523982" y="1173185"/>
                  </a:cubicBezTo>
                  <a:cubicBezTo>
                    <a:pt x="485055" y="1081088"/>
                    <a:pt x="464492" y="982290"/>
                    <a:pt x="463435" y="882311"/>
                  </a:cubicBezTo>
                  <a:cubicBezTo>
                    <a:pt x="463435" y="879075"/>
                    <a:pt x="463435" y="875743"/>
                    <a:pt x="463435" y="872793"/>
                  </a:cubicBezTo>
                  <a:cubicBezTo>
                    <a:pt x="463435" y="852928"/>
                    <a:pt x="464168" y="833169"/>
                    <a:pt x="465624" y="813495"/>
                  </a:cubicBezTo>
                  <a:cubicBezTo>
                    <a:pt x="472089" y="727156"/>
                    <a:pt x="493176" y="642539"/>
                    <a:pt x="527981" y="563263"/>
                  </a:cubicBezTo>
                  <a:cubicBezTo>
                    <a:pt x="699018" y="170620"/>
                    <a:pt x="1156037" y="-9059"/>
                    <a:pt x="1548757" y="161940"/>
                  </a:cubicBezTo>
                  <a:cubicBezTo>
                    <a:pt x="1941477" y="332943"/>
                    <a:pt x="2121187" y="789871"/>
                    <a:pt x="1950150" y="1182513"/>
                  </a:cubicBezTo>
                  <a:cubicBezTo>
                    <a:pt x="1826923" y="1465411"/>
                    <a:pt x="1547662" y="1648341"/>
                    <a:pt x="1239032" y="1648331"/>
                  </a:cubicBezTo>
                  <a:close/>
                </a:path>
              </a:pathLst>
            </a:custGeom>
            <a:solidFill>
              <a:schemeClr val="accent3"/>
            </a:solidFill>
            <a:ln w="9518" cap="flat">
              <a:noFill/>
              <a:prstDash val="solid"/>
              <a:miter/>
            </a:ln>
          </p:spPr>
          <p:txBody>
            <a:bodyPr rtlCol="0" anchor="ctr"/>
            <a:lstStyle/>
            <a:p>
              <a:endParaRPr lang="en-US"/>
            </a:p>
          </p:txBody>
        </p:sp>
      </p:grpSp>
      <p:grpSp>
        <p:nvGrpSpPr>
          <p:cNvPr id="31" name="Graphic 2">
            <a:extLst>
              <a:ext uri="{FF2B5EF4-FFF2-40B4-BE49-F238E27FC236}">
                <a16:creationId xmlns:a16="http://schemas.microsoft.com/office/drawing/2014/main" id="{8C475233-62E9-6B4C-8E4C-447053E1291A}"/>
              </a:ext>
            </a:extLst>
          </p:cNvPr>
          <p:cNvGrpSpPr/>
          <p:nvPr/>
        </p:nvGrpSpPr>
        <p:grpSpPr>
          <a:xfrm>
            <a:off x="8928510" y="2322800"/>
            <a:ext cx="2375048" cy="2212399"/>
            <a:chOff x="7434040" y="2421320"/>
            <a:chExt cx="2375048" cy="2212399"/>
          </a:xfrm>
          <a:solidFill>
            <a:schemeClr val="accent1"/>
          </a:solidFill>
          <a:effectLst>
            <a:outerShdw blurRad="165100" dist="38100" dir="2700000" algn="tl" rotWithShape="0">
              <a:prstClr val="black">
                <a:alpha val="40000"/>
              </a:prstClr>
            </a:outerShdw>
          </a:effectLst>
        </p:grpSpPr>
        <p:sp>
          <p:nvSpPr>
            <p:cNvPr id="32" name="Freeform 31">
              <a:extLst>
                <a:ext uri="{FF2B5EF4-FFF2-40B4-BE49-F238E27FC236}">
                  <a16:creationId xmlns:a16="http://schemas.microsoft.com/office/drawing/2014/main" id="{683E8872-06BA-D849-BE44-E918F9E82D40}"/>
                </a:ext>
              </a:extLst>
            </p:cNvPr>
            <p:cNvSpPr/>
            <p:nvPr/>
          </p:nvSpPr>
          <p:spPr>
            <a:xfrm rot="-2700000">
              <a:off x="7920312" y="2745318"/>
              <a:ext cx="1564712" cy="1564402"/>
            </a:xfrm>
            <a:custGeom>
              <a:avLst/>
              <a:gdLst>
                <a:gd name="connsiteX0" fmla="*/ 1564713 w 1564712"/>
                <a:gd name="connsiteY0" fmla="*/ 782201 h 1564402"/>
                <a:gd name="connsiteX1" fmla="*/ 782356 w 1564712"/>
                <a:gd name="connsiteY1" fmla="*/ 1564403 h 1564402"/>
                <a:gd name="connsiteX2" fmla="*/ 0 w 1564712"/>
                <a:gd name="connsiteY2" fmla="*/ 782201 h 1564402"/>
                <a:gd name="connsiteX3" fmla="*/ 782356 w 1564712"/>
                <a:gd name="connsiteY3" fmla="*/ 0 h 1564402"/>
                <a:gd name="connsiteX4" fmla="*/ 1564713 w 1564712"/>
                <a:gd name="connsiteY4" fmla="*/ 782201 h 1564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4712" h="1564402">
                  <a:moveTo>
                    <a:pt x="1564713" y="782201"/>
                  </a:moveTo>
                  <a:cubicBezTo>
                    <a:pt x="1564713" y="1214199"/>
                    <a:pt x="1214440" y="1564403"/>
                    <a:pt x="782356" y="1564403"/>
                  </a:cubicBezTo>
                  <a:cubicBezTo>
                    <a:pt x="350273" y="1564403"/>
                    <a:pt x="0" y="1214199"/>
                    <a:pt x="0" y="782201"/>
                  </a:cubicBezTo>
                  <a:cubicBezTo>
                    <a:pt x="0" y="350204"/>
                    <a:pt x="350273" y="0"/>
                    <a:pt x="782356" y="0"/>
                  </a:cubicBezTo>
                  <a:cubicBezTo>
                    <a:pt x="1214440" y="0"/>
                    <a:pt x="1564713" y="350204"/>
                    <a:pt x="1564713" y="782201"/>
                  </a:cubicBezTo>
                  <a:close/>
                </a:path>
              </a:pathLst>
            </a:custGeom>
            <a:solidFill>
              <a:srgbClr val="FFFFFF"/>
            </a:solidFill>
            <a:ln w="9518"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9FA3D8DB-15C9-1D45-A1E9-8A58E9E9402F}"/>
                </a:ext>
              </a:extLst>
            </p:cNvPr>
            <p:cNvSpPr/>
            <p:nvPr/>
          </p:nvSpPr>
          <p:spPr>
            <a:xfrm>
              <a:off x="7434040" y="2653426"/>
              <a:ext cx="2144197" cy="1969209"/>
            </a:xfrm>
            <a:custGeom>
              <a:avLst/>
              <a:gdLst>
                <a:gd name="connsiteX0" fmla="*/ 2144197 w 2144197"/>
                <a:gd name="connsiteY0" fmla="*/ 872529 h 1969209"/>
                <a:gd name="connsiteX1" fmla="*/ 1272067 w 2144197"/>
                <a:gd name="connsiteY1" fmla="*/ 0 h 1969209"/>
                <a:gd name="connsiteX2" fmla="*/ 510083 w 2144197"/>
                <a:gd name="connsiteY2" fmla="*/ 446973 h 1969209"/>
                <a:gd name="connsiteX3" fmla="*/ 318445 w 2144197"/>
                <a:gd name="connsiteY3" fmla="*/ 446973 h 1969209"/>
                <a:gd name="connsiteX4" fmla="*/ 0 w 2144197"/>
                <a:gd name="connsiteY4" fmla="*/ 983891 h 1969209"/>
                <a:gd name="connsiteX5" fmla="*/ 0 w 2144197"/>
                <a:gd name="connsiteY5" fmla="*/ 1121238 h 1969209"/>
                <a:gd name="connsiteX6" fmla="*/ 366045 w 2144197"/>
                <a:gd name="connsiteY6" fmla="*/ 1121238 h 1969209"/>
                <a:gd name="connsiteX7" fmla="*/ 366045 w 2144197"/>
                <a:gd name="connsiteY7" fmla="*/ 1297990 h 1969209"/>
                <a:gd name="connsiteX8" fmla="*/ 510083 w 2144197"/>
                <a:gd name="connsiteY8" fmla="*/ 1297990 h 1969209"/>
                <a:gd name="connsiteX9" fmla="*/ 1038350 w 2144197"/>
                <a:gd name="connsiteY9" fmla="*/ 1713076 h 1969209"/>
                <a:gd name="connsiteX10" fmla="*/ 1038350 w 2144197"/>
                <a:gd name="connsiteY10" fmla="*/ 1713076 h 1969209"/>
                <a:gd name="connsiteX11" fmla="*/ 1268640 w 2144197"/>
                <a:gd name="connsiteY11" fmla="*/ 1969209 h 1969209"/>
                <a:gd name="connsiteX12" fmla="*/ 1268640 w 2144197"/>
                <a:gd name="connsiteY12" fmla="*/ 1969209 h 1969209"/>
                <a:gd name="connsiteX13" fmla="*/ 1495026 w 2144197"/>
                <a:gd name="connsiteY13" fmla="*/ 1715646 h 1969209"/>
                <a:gd name="connsiteX14" fmla="*/ 2144197 w 2144197"/>
                <a:gd name="connsiteY14" fmla="*/ 872529 h 1969209"/>
                <a:gd name="connsiteX15" fmla="*/ 366045 w 2144197"/>
                <a:gd name="connsiteY15" fmla="*/ 995218 h 1969209"/>
                <a:gd name="connsiteX16" fmla="*/ 152796 w 2144197"/>
                <a:gd name="connsiteY16" fmla="*/ 995218 h 1969209"/>
                <a:gd name="connsiteX17" fmla="*/ 364617 w 2144197"/>
                <a:gd name="connsiteY17" fmla="*/ 625057 h 1969209"/>
                <a:gd name="connsiteX18" fmla="*/ 366045 w 2144197"/>
                <a:gd name="connsiteY18" fmla="*/ 625057 h 1969209"/>
                <a:gd name="connsiteX19" fmla="*/ 1271591 w 2144197"/>
                <a:gd name="connsiteY19" fmla="*/ 1648067 h 1969209"/>
                <a:gd name="connsiteX20" fmla="*/ 495899 w 2144197"/>
                <a:gd name="connsiteY20" fmla="*/ 872529 h 1969209"/>
                <a:gd name="connsiteX21" fmla="*/ 1271591 w 2144197"/>
                <a:gd name="connsiteY21" fmla="*/ 96991 h 1969209"/>
                <a:gd name="connsiteX22" fmla="*/ 2047283 w 2144197"/>
                <a:gd name="connsiteY22" fmla="*/ 872529 h 1969209"/>
                <a:gd name="connsiteX23" fmla="*/ 1271591 w 2144197"/>
                <a:gd name="connsiteY23" fmla="*/ 1648067 h 1969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44197" h="1969209">
                  <a:moveTo>
                    <a:pt x="2144197" y="872529"/>
                  </a:moveTo>
                  <a:cubicBezTo>
                    <a:pt x="2144387" y="390806"/>
                    <a:pt x="1753894" y="158"/>
                    <a:pt x="1272067" y="0"/>
                  </a:cubicBezTo>
                  <a:cubicBezTo>
                    <a:pt x="955821" y="-105"/>
                    <a:pt x="664270" y="170909"/>
                    <a:pt x="510083" y="446973"/>
                  </a:cubicBezTo>
                  <a:lnTo>
                    <a:pt x="318445" y="446973"/>
                  </a:lnTo>
                  <a:lnTo>
                    <a:pt x="0" y="983891"/>
                  </a:lnTo>
                  <a:lnTo>
                    <a:pt x="0" y="1121238"/>
                  </a:lnTo>
                  <a:lnTo>
                    <a:pt x="366045" y="1121238"/>
                  </a:lnTo>
                  <a:lnTo>
                    <a:pt x="366045" y="1297990"/>
                  </a:lnTo>
                  <a:lnTo>
                    <a:pt x="510083" y="1297990"/>
                  </a:lnTo>
                  <a:cubicBezTo>
                    <a:pt x="624086" y="1500974"/>
                    <a:pt x="814134" y="1650304"/>
                    <a:pt x="1038350" y="1713076"/>
                  </a:cubicBezTo>
                  <a:lnTo>
                    <a:pt x="1038350" y="1713076"/>
                  </a:lnTo>
                  <a:cubicBezTo>
                    <a:pt x="1038350" y="1713076"/>
                    <a:pt x="1228751" y="1822535"/>
                    <a:pt x="1268640" y="1969209"/>
                  </a:cubicBezTo>
                  <a:lnTo>
                    <a:pt x="1268640" y="1969209"/>
                  </a:lnTo>
                  <a:cubicBezTo>
                    <a:pt x="1305482" y="1834718"/>
                    <a:pt x="1468560" y="1731922"/>
                    <a:pt x="1495026" y="1715646"/>
                  </a:cubicBezTo>
                  <a:cubicBezTo>
                    <a:pt x="1877350" y="1613916"/>
                    <a:pt x="2143625" y="1268084"/>
                    <a:pt x="2144197" y="872529"/>
                  </a:cubicBezTo>
                  <a:close/>
                  <a:moveTo>
                    <a:pt x="366045" y="995218"/>
                  </a:moveTo>
                  <a:lnTo>
                    <a:pt x="152796" y="995218"/>
                  </a:lnTo>
                  <a:lnTo>
                    <a:pt x="364617" y="625057"/>
                  </a:lnTo>
                  <a:lnTo>
                    <a:pt x="366045" y="625057"/>
                  </a:lnTo>
                  <a:close/>
                  <a:moveTo>
                    <a:pt x="1271591" y="1648067"/>
                  </a:moveTo>
                  <a:cubicBezTo>
                    <a:pt x="843189" y="1648067"/>
                    <a:pt x="495899" y="1300846"/>
                    <a:pt x="495899" y="872529"/>
                  </a:cubicBezTo>
                  <a:cubicBezTo>
                    <a:pt x="495899" y="444213"/>
                    <a:pt x="843189" y="96991"/>
                    <a:pt x="1271591" y="96991"/>
                  </a:cubicBezTo>
                  <a:cubicBezTo>
                    <a:pt x="1699992" y="96991"/>
                    <a:pt x="2047283" y="444213"/>
                    <a:pt x="2047283" y="872529"/>
                  </a:cubicBezTo>
                  <a:cubicBezTo>
                    <a:pt x="2046598" y="1300560"/>
                    <a:pt x="1699707" y="1647382"/>
                    <a:pt x="1271591" y="1648067"/>
                  </a:cubicBezTo>
                  <a:close/>
                </a:path>
              </a:pathLst>
            </a:custGeom>
            <a:solidFill>
              <a:schemeClr val="accent5"/>
            </a:solidFill>
            <a:ln w="9518" cap="flat">
              <a:noFill/>
              <a:prstDash val="solid"/>
              <a:miter/>
            </a:ln>
          </p:spPr>
          <p:txBody>
            <a:bodyPr rtlCol="0" anchor="ctr"/>
            <a:lstStyle/>
            <a:p>
              <a:endParaRPr lang="en-US"/>
            </a:p>
          </p:txBody>
        </p:sp>
      </p:grpSp>
      <p:sp>
        <p:nvSpPr>
          <p:cNvPr id="178" name="CuadroTexto 4">
            <a:extLst>
              <a:ext uri="{FF2B5EF4-FFF2-40B4-BE49-F238E27FC236}">
                <a16:creationId xmlns:a16="http://schemas.microsoft.com/office/drawing/2014/main" id="{DBF7BE45-B363-3E42-96BB-49E4B0A53455}"/>
              </a:ext>
            </a:extLst>
          </p:cNvPr>
          <p:cNvSpPr txBox="1"/>
          <p:nvPr/>
        </p:nvSpPr>
        <p:spPr>
          <a:xfrm>
            <a:off x="1347575" y="2681881"/>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79" name="CuadroTexto 238">
            <a:extLst>
              <a:ext uri="{FF2B5EF4-FFF2-40B4-BE49-F238E27FC236}">
                <a16:creationId xmlns:a16="http://schemas.microsoft.com/office/drawing/2014/main" id="{5769E488-06D6-934C-BCA6-05A298466B31}"/>
              </a:ext>
            </a:extLst>
          </p:cNvPr>
          <p:cNvSpPr txBox="1"/>
          <p:nvPr/>
        </p:nvSpPr>
        <p:spPr>
          <a:xfrm>
            <a:off x="1469864" y="2352613"/>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87" name="CuadroTexto 4">
            <a:extLst>
              <a:ext uri="{FF2B5EF4-FFF2-40B4-BE49-F238E27FC236}">
                <a16:creationId xmlns:a16="http://schemas.microsoft.com/office/drawing/2014/main" id="{A04AA08C-F55E-8E4D-BDB7-096747FAB211}"/>
              </a:ext>
            </a:extLst>
          </p:cNvPr>
          <p:cNvSpPr txBox="1"/>
          <p:nvPr/>
        </p:nvSpPr>
        <p:spPr>
          <a:xfrm>
            <a:off x="4098920" y="3005489"/>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88" name="CuadroTexto 238">
            <a:extLst>
              <a:ext uri="{FF2B5EF4-FFF2-40B4-BE49-F238E27FC236}">
                <a16:creationId xmlns:a16="http://schemas.microsoft.com/office/drawing/2014/main" id="{37949456-1213-764F-BF1E-9DB423330F9A}"/>
              </a:ext>
            </a:extLst>
          </p:cNvPr>
          <p:cNvSpPr txBox="1"/>
          <p:nvPr/>
        </p:nvSpPr>
        <p:spPr>
          <a:xfrm>
            <a:off x="4221209" y="2676221"/>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89" name="CuadroTexto 4">
            <a:extLst>
              <a:ext uri="{FF2B5EF4-FFF2-40B4-BE49-F238E27FC236}">
                <a16:creationId xmlns:a16="http://schemas.microsoft.com/office/drawing/2014/main" id="{03660F29-66B8-3C4A-B1E0-98B63D10DF45}"/>
              </a:ext>
            </a:extLst>
          </p:cNvPr>
          <p:cNvSpPr txBox="1"/>
          <p:nvPr/>
        </p:nvSpPr>
        <p:spPr>
          <a:xfrm>
            <a:off x="6762646" y="3611736"/>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90" name="CuadroTexto 238">
            <a:extLst>
              <a:ext uri="{FF2B5EF4-FFF2-40B4-BE49-F238E27FC236}">
                <a16:creationId xmlns:a16="http://schemas.microsoft.com/office/drawing/2014/main" id="{20C8BD69-A813-274B-926D-B2C91A8EDC21}"/>
              </a:ext>
            </a:extLst>
          </p:cNvPr>
          <p:cNvSpPr txBox="1"/>
          <p:nvPr/>
        </p:nvSpPr>
        <p:spPr>
          <a:xfrm>
            <a:off x="6884935" y="328246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91" name="CuadroTexto 4">
            <a:extLst>
              <a:ext uri="{FF2B5EF4-FFF2-40B4-BE49-F238E27FC236}">
                <a16:creationId xmlns:a16="http://schemas.microsoft.com/office/drawing/2014/main" id="{5E4E20C1-6E1F-184D-B2B8-81C89AB35374}"/>
              </a:ext>
            </a:extLst>
          </p:cNvPr>
          <p:cNvSpPr txBox="1"/>
          <p:nvPr/>
        </p:nvSpPr>
        <p:spPr>
          <a:xfrm>
            <a:off x="9377181" y="3159924"/>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92" name="CuadroTexto 238">
            <a:extLst>
              <a:ext uri="{FF2B5EF4-FFF2-40B4-BE49-F238E27FC236}">
                <a16:creationId xmlns:a16="http://schemas.microsoft.com/office/drawing/2014/main" id="{C188C6E4-4D57-2245-A8EA-CA834896199E}"/>
              </a:ext>
            </a:extLst>
          </p:cNvPr>
          <p:cNvSpPr txBox="1"/>
          <p:nvPr/>
        </p:nvSpPr>
        <p:spPr>
          <a:xfrm>
            <a:off x="9499470" y="283065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37" name="CuadroTexto 238">
            <a:extLst>
              <a:ext uri="{FF2B5EF4-FFF2-40B4-BE49-F238E27FC236}">
                <a16:creationId xmlns:a16="http://schemas.microsoft.com/office/drawing/2014/main" id="{0ACAC449-2BF3-410D-A56F-A58509392015}"/>
              </a:ext>
            </a:extLst>
          </p:cNvPr>
          <p:cNvSpPr txBox="1"/>
          <p:nvPr/>
        </p:nvSpPr>
        <p:spPr>
          <a:xfrm>
            <a:off x="622719" y="343215"/>
            <a:ext cx="4717958"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steps Infographic</a:t>
            </a:r>
          </a:p>
        </p:txBody>
      </p:sp>
    </p:spTree>
    <p:extLst>
      <p:ext uri="{BB962C8B-B14F-4D97-AF65-F5344CB8AC3E}">
        <p14:creationId xmlns:p14="http://schemas.microsoft.com/office/powerpoint/2010/main" val="408654784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14:bounceEnd="8000">
                                          <p:cBhvr additive="base">
                                            <p:cTn id="7" dur="500" fill="hold"/>
                                            <p:tgtEl>
                                              <p:spTgt spid="37"/>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37"/>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1.66667E-6 4.81481E-6 L -0.99792 0.00972 " pathEditMode="relative" rAng="0" ptsTypes="AA">
                                          <p:cBhvr>
                                            <p:cTn id="10" dur="1000" spd="-100000" fill="hold"/>
                                            <p:tgtEl>
                                              <p:spTgt spid="7"/>
                                            </p:tgtEl>
                                            <p:attrNameLst>
                                              <p:attrName>ppt_x</p:attrName>
                                              <p:attrName>ppt_y</p:attrName>
                                            </p:attrNameLst>
                                          </p:cBhvr>
                                          <p:rCtr x="-49896" y="486"/>
                                        </p:animMotion>
                                      </p:childTnLst>
                                    </p:cTn>
                                  </p:par>
                                  <p:par>
                                    <p:cTn id="11" presetID="2" presetClass="entr" presetSubtype="1" fill="hold" nodeType="withEffect">
                                      <p:stCondLst>
                                        <p:cond delay="100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100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ppt_x"/>
                                              </p:val>
                                            </p:tav>
                                            <p:tav tm="100000">
                                              <p:val>
                                                <p:strVal val="#ppt_x"/>
                                              </p:val>
                                            </p:tav>
                                          </p:tavLst>
                                        </p:anim>
                                        <p:anim calcmode="lin" valueType="num">
                                          <p:cBhvr additive="base">
                                            <p:cTn id="18" dur="500" fill="hold"/>
                                            <p:tgtEl>
                                              <p:spTgt spid="25"/>
                                            </p:tgtEl>
                                            <p:attrNameLst>
                                              <p:attrName>ppt_y</p:attrName>
                                            </p:attrNameLst>
                                          </p:cBhvr>
                                          <p:tavLst>
                                            <p:tav tm="0">
                                              <p:val>
                                                <p:strVal val="0-#ppt_h/2"/>
                                              </p:val>
                                            </p:tav>
                                            <p:tav tm="100000">
                                              <p:val>
                                                <p:strVal val="#ppt_y"/>
                                              </p:val>
                                            </p:tav>
                                          </p:tavLst>
                                        </p:anim>
                                      </p:childTnLst>
                                    </p:cTn>
                                  </p:par>
                                  <p:par>
                                    <p:cTn id="19" presetID="2" presetClass="entr" presetSubtype="1" fill="hold" nodeType="withEffect">
                                      <p:stCondLst>
                                        <p:cond delay="100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0-#ppt_h/2"/>
                                              </p:val>
                                            </p:tav>
                                            <p:tav tm="100000">
                                              <p:val>
                                                <p:strVal val="#ppt_y"/>
                                              </p:val>
                                            </p:tav>
                                          </p:tavLst>
                                        </p:anim>
                                      </p:childTnLst>
                                    </p:cTn>
                                  </p:par>
                                  <p:par>
                                    <p:cTn id="23" presetID="2" presetClass="entr" presetSubtype="1" fill="hold" nodeType="withEffect">
                                      <p:stCondLst>
                                        <p:cond delay="100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500" fill="hold"/>
                                            <p:tgtEl>
                                              <p:spTgt spid="31"/>
                                            </p:tgtEl>
                                            <p:attrNameLst>
                                              <p:attrName>ppt_x</p:attrName>
                                            </p:attrNameLst>
                                          </p:cBhvr>
                                          <p:tavLst>
                                            <p:tav tm="0">
                                              <p:val>
                                                <p:strVal val="#ppt_x"/>
                                              </p:val>
                                            </p:tav>
                                            <p:tav tm="100000">
                                              <p:val>
                                                <p:strVal val="#ppt_x"/>
                                              </p:val>
                                            </p:tav>
                                          </p:tavLst>
                                        </p:anim>
                                        <p:anim calcmode="lin" valueType="num">
                                          <p:cBhvr additive="base">
                                            <p:cTn id="26" dur="500" fill="hold"/>
                                            <p:tgtEl>
                                              <p:spTgt spid="31"/>
                                            </p:tgtEl>
                                            <p:attrNameLst>
                                              <p:attrName>ppt_y</p:attrName>
                                            </p:attrNameLst>
                                          </p:cBhvr>
                                          <p:tavLst>
                                            <p:tav tm="0">
                                              <p:val>
                                                <p:strVal val="0-#ppt_h/2"/>
                                              </p:val>
                                            </p:tav>
                                            <p:tav tm="100000">
                                              <p:val>
                                                <p:strVal val="#ppt_y"/>
                                              </p:val>
                                            </p:tav>
                                          </p:tavLst>
                                        </p:anim>
                                      </p:childTnLst>
                                    </p:cTn>
                                  </p:par>
                                  <p:par>
                                    <p:cTn id="27" presetID="10" presetClass="entr" presetSubtype="0" fill="hold" grpId="0" nodeType="withEffect">
                                      <p:stCondLst>
                                        <p:cond delay="1500"/>
                                      </p:stCondLst>
                                      <p:childTnLst>
                                        <p:set>
                                          <p:cBhvr>
                                            <p:cTn id="28" dur="1" fill="hold">
                                              <p:stCondLst>
                                                <p:cond delay="0"/>
                                              </p:stCondLst>
                                            </p:cTn>
                                            <p:tgtEl>
                                              <p:spTgt spid="178"/>
                                            </p:tgtEl>
                                            <p:attrNameLst>
                                              <p:attrName>style.visibility</p:attrName>
                                            </p:attrNameLst>
                                          </p:cBhvr>
                                          <p:to>
                                            <p:strVal val="visible"/>
                                          </p:to>
                                        </p:set>
                                        <p:animEffect transition="in" filter="fade">
                                          <p:cBhvr>
                                            <p:cTn id="29" dur="500"/>
                                            <p:tgtEl>
                                              <p:spTgt spid="178"/>
                                            </p:tgtEl>
                                          </p:cBhvr>
                                        </p:animEffect>
                                      </p:childTnLst>
                                    </p:cTn>
                                  </p:par>
                                  <p:par>
                                    <p:cTn id="30" presetID="10" presetClass="entr" presetSubtype="0" fill="hold" grpId="0" nodeType="withEffect">
                                      <p:stCondLst>
                                        <p:cond delay="1500"/>
                                      </p:stCondLst>
                                      <p:childTnLst>
                                        <p:set>
                                          <p:cBhvr>
                                            <p:cTn id="31" dur="1" fill="hold">
                                              <p:stCondLst>
                                                <p:cond delay="0"/>
                                              </p:stCondLst>
                                            </p:cTn>
                                            <p:tgtEl>
                                              <p:spTgt spid="179"/>
                                            </p:tgtEl>
                                            <p:attrNameLst>
                                              <p:attrName>style.visibility</p:attrName>
                                            </p:attrNameLst>
                                          </p:cBhvr>
                                          <p:to>
                                            <p:strVal val="visible"/>
                                          </p:to>
                                        </p:set>
                                        <p:animEffect transition="in" filter="fade">
                                          <p:cBhvr>
                                            <p:cTn id="32" dur="500"/>
                                            <p:tgtEl>
                                              <p:spTgt spid="179"/>
                                            </p:tgtEl>
                                          </p:cBhvr>
                                        </p:animEffect>
                                      </p:childTnLst>
                                    </p:cTn>
                                  </p:par>
                                  <p:par>
                                    <p:cTn id="33" presetID="10" presetClass="entr" presetSubtype="0" fill="hold" grpId="0" nodeType="withEffect">
                                      <p:stCondLst>
                                        <p:cond delay="1500"/>
                                      </p:stCondLst>
                                      <p:childTnLst>
                                        <p:set>
                                          <p:cBhvr>
                                            <p:cTn id="34" dur="1" fill="hold">
                                              <p:stCondLst>
                                                <p:cond delay="0"/>
                                              </p:stCondLst>
                                            </p:cTn>
                                            <p:tgtEl>
                                              <p:spTgt spid="187"/>
                                            </p:tgtEl>
                                            <p:attrNameLst>
                                              <p:attrName>style.visibility</p:attrName>
                                            </p:attrNameLst>
                                          </p:cBhvr>
                                          <p:to>
                                            <p:strVal val="visible"/>
                                          </p:to>
                                        </p:set>
                                        <p:animEffect transition="in" filter="fade">
                                          <p:cBhvr>
                                            <p:cTn id="35" dur="500"/>
                                            <p:tgtEl>
                                              <p:spTgt spid="187"/>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188"/>
                                            </p:tgtEl>
                                            <p:attrNameLst>
                                              <p:attrName>style.visibility</p:attrName>
                                            </p:attrNameLst>
                                          </p:cBhvr>
                                          <p:to>
                                            <p:strVal val="visible"/>
                                          </p:to>
                                        </p:set>
                                        <p:animEffect transition="in" filter="fade">
                                          <p:cBhvr>
                                            <p:cTn id="38" dur="500"/>
                                            <p:tgtEl>
                                              <p:spTgt spid="188"/>
                                            </p:tgtEl>
                                          </p:cBhvr>
                                        </p:animEffect>
                                      </p:childTnLst>
                                    </p:cTn>
                                  </p:par>
                                  <p:par>
                                    <p:cTn id="39" presetID="10" presetClass="entr" presetSubtype="0" fill="hold" grpId="0" nodeType="withEffect">
                                      <p:stCondLst>
                                        <p:cond delay="1500"/>
                                      </p:stCondLst>
                                      <p:childTnLst>
                                        <p:set>
                                          <p:cBhvr>
                                            <p:cTn id="40" dur="1" fill="hold">
                                              <p:stCondLst>
                                                <p:cond delay="0"/>
                                              </p:stCondLst>
                                            </p:cTn>
                                            <p:tgtEl>
                                              <p:spTgt spid="190"/>
                                            </p:tgtEl>
                                            <p:attrNameLst>
                                              <p:attrName>style.visibility</p:attrName>
                                            </p:attrNameLst>
                                          </p:cBhvr>
                                          <p:to>
                                            <p:strVal val="visible"/>
                                          </p:to>
                                        </p:set>
                                        <p:animEffect transition="in" filter="fade">
                                          <p:cBhvr>
                                            <p:cTn id="41" dur="500"/>
                                            <p:tgtEl>
                                              <p:spTgt spid="190"/>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89"/>
                                            </p:tgtEl>
                                            <p:attrNameLst>
                                              <p:attrName>style.visibility</p:attrName>
                                            </p:attrNameLst>
                                          </p:cBhvr>
                                          <p:to>
                                            <p:strVal val="visible"/>
                                          </p:to>
                                        </p:set>
                                        <p:animEffect transition="in" filter="fade">
                                          <p:cBhvr>
                                            <p:cTn id="44" dur="500"/>
                                            <p:tgtEl>
                                              <p:spTgt spid="18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192"/>
                                            </p:tgtEl>
                                            <p:attrNameLst>
                                              <p:attrName>style.visibility</p:attrName>
                                            </p:attrNameLst>
                                          </p:cBhvr>
                                          <p:to>
                                            <p:strVal val="visible"/>
                                          </p:to>
                                        </p:set>
                                        <p:animEffect transition="in" filter="fade">
                                          <p:cBhvr>
                                            <p:cTn id="47" dur="500"/>
                                            <p:tgtEl>
                                              <p:spTgt spid="192"/>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191"/>
                                            </p:tgtEl>
                                            <p:attrNameLst>
                                              <p:attrName>style.visibility</p:attrName>
                                            </p:attrNameLst>
                                          </p:cBhvr>
                                          <p:to>
                                            <p:strVal val="visible"/>
                                          </p:to>
                                        </p:set>
                                        <p:animEffect transition="in" filter="fade">
                                          <p:cBhvr>
                                            <p:cTn id="50"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p:bldP spid="179" grpId="0"/>
          <p:bldP spid="187" grpId="0"/>
          <p:bldP spid="188" grpId="0"/>
          <p:bldP spid="189" grpId="0"/>
          <p:bldP spid="190" grpId="0"/>
          <p:bldP spid="191" grpId="0"/>
          <p:bldP spid="192" grpId="0"/>
          <p:bldP spid="3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0-#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1.66667E-6 4.81481E-6 L -0.99792 0.00972 " pathEditMode="relative" rAng="0" ptsTypes="AA">
                                          <p:cBhvr>
                                            <p:cTn id="10" dur="1000" spd="-100000" fill="hold"/>
                                            <p:tgtEl>
                                              <p:spTgt spid="7"/>
                                            </p:tgtEl>
                                            <p:attrNameLst>
                                              <p:attrName>ppt_x</p:attrName>
                                              <p:attrName>ppt_y</p:attrName>
                                            </p:attrNameLst>
                                          </p:cBhvr>
                                          <p:rCtr x="-49896" y="486"/>
                                        </p:animMotion>
                                      </p:childTnLst>
                                    </p:cTn>
                                  </p:par>
                                  <p:par>
                                    <p:cTn id="11" presetID="2" presetClass="entr" presetSubtype="1" fill="hold" nodeType="withEffect">
                                      <p:stCondLst>
                                        <p:cond delay="100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100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ppt_x"/>
                                              </p:val>
                                            </p:tav>
                                            <p:tav tm="100000">
                                              <p:val>
                                                <p:strVal val="#ppt_x"/>
                                              </p:val>
                                            </p:tav>
                                          </p:tavLst>
                                        </p:anim>
                                        <p:anim calcmode="lin" valueType="num">
                                          <p:cBhvr additive="base">
                                            <p:cTn id="18" dur="500" fill="hold"/>
                                            <p:tgtEl>
                                              <p:spTgt spid="25"/>
                                            </p:tgtEl>
                                            <p:attrNameLst>
                                              <p:attrName>ppt_y</p:attrName>
                                            </p:attrNameLst>
                                          </p:cBhvr>
                                          <p:tavLst>
                                            <p:tav tm="0">
                                              <p:val>
                                                <p:strVal val="0-#ppt_h/2"/>
                                              </p:val>
                                            </p:tav>
                                            <p:tav tm="100000">
                                              <p:val>
                                                <p:strVal val="#ppt_y"/>
                                              </p:val>
                                            </p:tav>
                                          </p:tavLst>
                                        </p:anim>
                                      </p:childTnLst>
                                    </p:cTn>
                                  </p:par>
                                  <p:par>
                                    <p:cTn id="19" presetID="2" presetClass="entr" presetSubtype="1" fill="hold" nodeType="withEffect">
                                      <p:stCondLst>
                                        <p:cond delay="100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0-#ppt_h/2"/>
                                              </p:val>
                                            </p:tav>
                                            <p:tav tm="100000">
                                              <p:val>
                                                <p:strVal val="#ppt_y"/>
                                              </p:val>
                                            </p:tav>
                                          </p:tavLst>
                                        </p:anim>
                                      </p:childTnLst>
                                    </p:cTn>
                                  </p:par>
                                  <p:par>
                                    <p:cTn id="23" presetID="2" presetClass="entr" presetSubtype="1" fill="hold" nodeType="withEffect">
                                      <p:stCondLst>
                                        <p:cond delay="100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500" fill="hold"/>
                                            <p:tgtEl>
                                              <p:spTgt spid="31"/>
                                            </p:tgtEl>
                                            <p:attrNameLst>
                                              <p:attrName>ppt_x</p:attrName>
                                            </p:attrNameLst>
                                          </p:cBhvr>
                                          <p:tavLst>
                                            <p:tav tm="0">
                                              <p:val>
                                                <p:strVal val="#ppt_x"/>
                                              </p:val>
                                            </p:tav>
                                            <p:tav tm="100000">
                                              <p:val>
                                                <p:strVal val="#ppt_x"/>
                                              </p:val>
                                            </p:tav>
                                          </p:tavLst>
                                        </p:anim>
                                        <p:anim calcmode="lin" valueType="num">
                                          <p:cBhvr additive="base">
                                            <p:cTn id="26" dur="500" fill="hold"/>
                                            <p:tgtEl>
                                              <p:spTgt spid="31"/>
                                            </p:tgtEl>
                                            <p:attrNameLst>
                                              <p:attrName>ppt_y</p:attrName>
                                            </p:attrNameLst>
                                          </p:cBhvr>
                                          <p:tavLst>
                                            <p:tav tm="0">
                                              <p:val>
                                                <p:strVal val="0-#ppt_h/2"/>
                                              </p:val>
                                            </p:tav>
                                            <p:tav tm="100000">
                                              <p:val>
                                                <p:strVal val="#ppt_y"/>
                                              </p:val>
                                            </p:tav>
                                          </p:tavLst>
                                        </p:anim>
                                      </p:childTnLst>
                                    </p:cTn>
                                  </p:par>
                                  <p:par>
                                    <p:cTn id="27" presetID="10" presetClass="entr" presetSubtype="0" fill="hold" grpId="0" nodeType="withEffect">
                                      <p:stCondLst>
                                        <p:cond delay="1500"/>
                                      </p:stCondLst>
                                      <p:childTnLst>
                                        <p:set>
                                          <p:cBhvr>
                                            <p:cTn id="28" dur="1" fill="hold">
                                              <p:stCondLst>
                                                <p:cond delay="0"/>
                                              </p:stCondLst>
                                            </p:cTn>
                                            <p:tgtEl>
                                              <p:spTgt spid="178"/>
                                            </p:tgtEl>
                                            <p:attrNameLst>
                                              <p:attrName>style.visibility</p:attrName>
                                            </p:attrNameLst>
                                          </p:cBhvr>
                                          <p:to>
                                            <p:strVal val="visible"/>
                                          </p:to>
                                        </p:set>
                                        <p:animEffect transition="in" filter="fade">
                                          <p:cBhvr>
                                            <p:cTn id="29" dur="500"/>
                                            <p:tgtEl>
                                              <p:spTgt spid="178"/>
                                            </p:tgtEl>
                                          </p:cBhvr>
                                        </p:animEffect>
                                      </p:childTnLst>
                                    </p:cTn>
                                  </p:par>
                                  <p:par>
                                    <p:cTn id="30" presetID="10" presetClass="entr" presetSubtype="0" fill="hold" grpId="0" nodeType="withEffect">
                                      <p:stCondLst>
                                        <p:cond delay="1500"/>
                                      </p:stCondLst>
                                      <p:childTnLst>
                                        <p:set>
                                          <p:cBhvr>
                                            <p:cTn id="31" dur="1" fill="hold">
                                              <p:stCondLst>
                                                <p:cond delay="0"/>
                                              </p:stCondLst>
                                            </p:cTn>
                                            <p:tgtEl>
                                              <p:spTgt spid="179"/>
                                            </p:tgtEl>
                                            <p:attrNameLst>
                                              <p:attrName>style.visibility</p:attrName>
                                            </p:attrNameLst>
                                          </p:cBhvr>
                                          <p:to>
                                            <p:strVal val="visible"/>
                                          </p:to>
                                        </p:set>
                                        <p:animEffect transition="in" filter="fade">
                                          <p:cBhvr>
                                            <p:cTn id="32" dur="500"/>
                                            <p:tgtEl>
                                              <p:spTgt spid="179"/>
                                            </p:tgtEl>
                                          </p:cBhvr>
                                        </p:animEffect>
                                      </p:childTnLst>
                                    </p:cTn>
                                  </p:par>
                                  <p:par>
                                    <p:cTn id="33" presetID="10" presetClass="entr" presetSubtype="0" fill="hold" grpId="0" nodeType="withEffect">
                                      <p:stCondLst>
                                        <p:cond delay="1500"/>
                                      </p:stCondLst>
                                      <p:childTnLst>
                                        <p:set>
                                          <p:cBhvr>
                                            <p:cTn id="34" dur="1" fill="hold">
                                              <p:stCondLst>
                                                <p:cond delay="0"/>
                                              </p:stCondLst>
                                            </p:cTn>
                                            <p:tgtEl>
                                              <p:spTgt spid="187"/>
                                            </p:tgtEl>
                                            <p:attrNameLst>
                                              <p:attrName>style.visibility</p:attrName>
                                            </p:attrNameLst>
                                          </p:cBhvr>
                                          <p:to>
                                            <p:strVal val="visible"/>
                                          </p:to>
                                        </p:set>
                                        <p:animEffect transition="in" filter="fade">
                                          <p:cBhvr>
                                            <p:cTn id="35" dur="500"/>
                                            <p:tgtEl>
                                              <p:spTgt spid="187"/>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188"/>
                                            </p:tgtEl>
                                            <p:attrNameLst>
                                              <p:attrName>style.visibility</p:attrName>
                                            </p:attrNameLst>
                                          </p:cBhvr>
                                          <p:to>
                                            <p:strVal val="visible"/>
                                          </p:to>
                                        </p:set>
                                        <p:animEffect transition="in" filter="fade">
                                          <p:cBhvr>
                                            <p:cTn id="38" dur="500"/>
                                            <p:tgtEl>
                                              <p:spTgt spid="188"/>
                                            </p:tgtEl>
                                          </p:cBhvr>
                                        </p:animEffect>
                                      </p:childTnLst>
                                    </p:cTn>
                                  </p:par>
                                  <p:par>
                                    <p:cTn id="39" presetID="10" presetClass="entr" presetSubtype="0" fill="hold" grpId="0" nodeType="withEffect">
                                      <p:stCondLst>
                                        <p:cond delay="1500"/>
                                      </p:stCondLst>
                                      <p:childTnLst>
                                        <p:set>
                                          <p:cBhvr>
                                            <p:cTn id="40" dur="1" fill="hold">
                                              <p:stCondLst>
                                                <p:cond delay="0"/>
                                              </p:stCondLst>
                                            </p:cTn>
                                            <p:tgtEl>
                                              <p:spTgt spid="190"/>
                                            </p:tgtEl>
                                            <p:attrNameLst>
                                              <p:attrName>style.visibility</p:attrName>
                                            </p:attrNameLst>
                                          </p:cBhvr>
                                          <p:to>
                                            <p:strVal val="visible"/>
                                          </p:to>
                                        </p:set>
                                        <p:animEffect transition="in" filter="fade">
                                          <p:cBhvr>
                                            <p:cTn id="41" dur="500"/>
                                            <p:tgtEl>
                                              <p:spTgt spid="190"/>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89"/>
                                            </p:tgtEl>
                                            <p:attrNameLst>
                                              <p:attrName>style.visibility</p:attrName>
                                            </p:attrNameLst>
                                          </p:cBhvr>
                                          <p:to>
                                            <p:strVal val="visible"/>
                                          </p:to>
                                        </p:set>
                                        <p:animEffect transition="in" filter="fade">
                                          <p:cBhvr>
                                            <p:cTn id="44" dur="500"/>
                                            <p:tgtEl>
                                              <p:spTgt spid="18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192"/>
                                            </p:tgtEl>
                                            <p:attrNameLst>
                                              <p:attrName>style.visibility</p:attrName>
                                            </p:attrNameLst>
                                          </p:cBhvr>
                                          <p:to>
                                            <p:strVal val="visible"/>
                                          </p:to>
                                        </p:set>
                                        <p:animEffect transition="in" filter="fade">
                                          <p:cBhvr>
                                            <p:cTn id="47" dur="500"/>
                                            <p:tgtEl>
                                              <p:spTgt spid="192"/>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191"/>
                                            </p:tgtEl>
                                            <p:attrNameLst>
                                              <p:attrName>style.visibility</p:attrName>
                                            </p:attrNameLst>
                                          </p:cBhvr>
                                          <p:to>
                                            <p:strVal val="visible"/>
                                          </p:to>
                                        </p:set>
                                        <p:animEffect transition="in" filter="fade">
                                          <p:cBhvr>
                                            <p:cTn id="50"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p:bldP spid="179" grpId="0"/>
          <p:bldP spid="187" grpId="0"/>
          <p:bldP spid="188" grpId="0"/>
          <p:bldP spid="189" grpId="0"/>
          <p:bldP spid="190" grpId="0"/>
          <p:bldP spid="191" grpId="0"/>
          <p:bldP spid="192" grpId="0"/>
          <p:bldP spid="37"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324757" y="3642539"/>
            <a:ext cx="11490235" cy="360363"/>
          </a:xfrm>
          <a:prstGeom prst="roundRect">
            <a:avLst>
              <a:gd name="adj" fmla="val 5000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57" name="Text Box 56" descr="© INSCALE GmbH, 26.05.2010&#10;http://www.presentationload.com/"/>
          <p:cNvSpPr txBox="1">
            <a:spLocks noChangeArrowheads="1"/>
          </p:cNvSpPr>
          <p:nvPr/>
        </p:nvSpPr>
        <p:spPr bwMode="gray">
          <a:xfrm>
            <a:off x="944620" y="1715160"/>
            <a:ext cx="1578013"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b="1" noProof="1">
                <a:solidFill>
                  <a:schemeClr val="tx2"/>
                </a:solidFill>
                <a:latin typeface="Century Gothic" panose="020B0502020202020204" pitchFamily="34" charset="0"/>
                <a:cs typeface="Calibri" pitchFamily="34" charset="0"/>
              </a:rPr>
              <a:t>January</a:t>
            </a:r>
          </a:p>
          <a:p>
            <a:pP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0" name="Group 9"/>
          <p:cNvGrpSpPr/>
          <p:nvPr/>
        </p:nvGrpSpPr>
        <p:grpSpPr>
          <a:xfrm>
            <a:off x="878722" y="1686143"/>
            <a:ext cx="142240" cy="1943101"/>
            <a:chOff x="621380" y="1166811"/>
            <a:chExt cx="106680" cy="1457326"/>
          </a:xfrm>
          <a:solidFill>
            <a:schemeClr val="tx1"/>
          </a:solidFill>
        </p:grpSpPr>
        <p:sp>
          <p:nvSpPr>
            <p:cNvPr id="55" name="Line 55" descr="© INSCALE GmbH, 26.05.2010&#10;http://www.presentationload.com/"/>
            <p:cNvSpPr>
              <a:spLocks noChangeShapeType="1"/>
            </p:cNvSpPr>
            <p:nvPr/>
          </p:nvSpPr>
          <p:spPr bwMode="gray">
            <a:xfrm flipV="1">
              <a:off x="674720" y="1166811"/>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58" name="Gleichschenkliges Dreieck 57"/>
            <p:cNvSpPr/>
            <p:nvPr/>
          </p:nvSpPr>
          <p:spPr bwMode="auto">
            <a:xfrm>
              <a:off x="621380" y="2555162"/>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99" name="Text Box 56" descr="© INSCALE GmbH, 26.05.2010&#10;http://www.presentationload.com/"/>
          <p:cNvSpPr txBox="1">
            <a:spLocks noChangeArrowheads="1"/>
          </p:cNvSpPr>
          <p:nvPr/>
        </p:nvSpPr>
        <p:spPr bwMode="gray">
          <a:xfrm>
            <a:off x="2825038" y="1679337"/>
            <a:ext cx="1689141"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b="1" noProof="1">
                <a:solidFill>
                  <a:schemeClr val="tx2"/>
                </a:solidFill>
                <a:latin typeface="Century Gothic" panose="020B0502020202020204" pitchFamily="34" charset="0"/>
                <a:cs typeface="Calibri" pitchFamily="34" charset="0"/>
              </a:rPr>
              <a:t>March</a:t>
            </a:r>
          </a:p>
          <a:p>
            <a:pPr lvl="0">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1" name="Group 10"/>
          <p:cNvGrpSpPr/>
          <p:nvPr/>
        </p:nvGrpSpPr>
        <p:grpSpPr>
          <a:xfrm>
            <a:off x="2720969" y="1686143"/>
            <a:ext cx="142240" cy="1943101"/>
            <a:chOff x="2031694" y="1166811"/>
            <a:chExt cx="106680" cy="1457326"/>
          </a:xfrm>
          <a:solidFill>
            <a:schemeClr val="tx1"/>
          </a:solidFill>
        </p:grpSpPr>
        <p:sp>
          <p:nvSpPr>
            <p:cNvPr id="98" name="Line 55" descr="© INSCALE GmbH, 26.05.2010&#10;http://www.presentationload.com/"/>
            <p:cNvSpPr>
              <a:spLocks noChangeShapeType="1"/>
            </p:cNvSpPr>
            <p:nvPr/>
          </p:nvSpPr>
          <p:spPr bwMode="gray">
            <a:xfrm flipV="1">
              <a:off x="2085034" y="1166811"/>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00" name="Gleichschenkliges Dreieck 99"/>
            <p:cNvSpPr/>
            <p:nvPr/>
          </p:nvSpPr>
          <p:spPr bwMode="auto">
            <a:xfrm>
              <a:off x="2031694" y="2555162"/>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02" name="Text Box 56" descr="© INSCALE GmbH, 26.05.2010&#10;http://www.presentationload.com/"/>
          <p:cNvSpPr txBox="1">
            <a:spLocks noChangeArrowheads="1"/>
          </p:cNvSpPr>
          <p:nvPr/>
        </p:nvSpPr>
        <p:spPr bwMode="gray">
          <a:xfrm>
            <a:off x="4689292" y="1699443"/>
            <a:ext cx="1624149"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b="1" noProof="1">
                <a:solidFill>
                  <a:schemeClr val="tx2"/>
                </a:solidFill>
                <a:latin typeface="Century Gothic" panose="020B0502020202020204" pitchFamily="34" charset="0"/>
                <a:cs typeface="Calibri" pitchFamily="34" charset="0"/>
              </a:rPr>
              <a:t>May</a:t>
            </a:r>
          </a:p>
          <a:p>
            <a:pPr lvl="0">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2" name="Group 11"/>
          <p:cNvGrpSpPr/>
          <p:nvPr/>
        </p:nvGrpSpPr>
        <p:grpSpPr>
          <a:xfrm>
            <a:off x="4611714" y="1687325"/>
            <a:ext cx="142240" cy="1943101"/>
            <a:chOff x="3442008" y="1166811"/>
            <a:chExt cx="106680" cy="1457326"/>
          </a:xfrm>
          <a:solidFill>
            <a:schemeClr val="tx1"/>
          </a:solidFill>
        </p:grpSpPr>
        <p:sp>
          <p:nvSpPr>
            <p:cNvPr id="101" name="Line 55" descr="© INSCALE GmbH, 26.05.2010&#10;http://www.presentationload.com/"/>
            <p:cNvSpPr>
              <a:spLocks noChangeShapeType="1"/>
            </p:cNvSpPr>
            <p:nvPr/>
          </p:nvSpPr>
          <p:spPr bwMode="gray">
            <a:xfrm flipV="1">
              <a:off x="3495348" y="1166811"/>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03" name="Gleichschenkliges Dreieck 102"/>
            <p:cNvSpPr/>
            <p:nvPr/>
          </p:nvSpPr>
          <p:spPr bwMode="auto">
            <a:xfrm>
              <a:off x="3442008" y="2555162"/>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05" name="Text Box 56" descr="© INSCALE GmbH, 26.05.2010&#10;http://www.presentationload.com/"/>
          <p:cNvSpPr txBox="1">
            <a:spLocks noChangeArrowheads="1"/>
          </p:cNvSpPr>
          <p:nvPr/>
        </p:nvSpPr>
        <p:spPr bwMode="gray">
          <a:xfrm>
            <a:off x="6595913" y="1699443"/>
            <a:ext cx="1624149"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b="1" noProof="1">
                <a:solidFill>
                  <a:schemeClr val="tx2"/>
                </a:solidFill>
                <a:latin typeface="Century Gothic" panose="020B0502020202020204" pitchFamily="34" charset="0"/>
                <a:cs typeface="Calibri" pitchFamily="34" charset="0"/>
              </a:rPr>
              <a:t>July</a:t>
            </a:r>
          </a:p>
          <a:p>
            <a:pPr lvl="0">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3" name="Group 12"/>
          <p:cNvGrpSpPr/>
          <p:nvPr/>
        </p:nvGrpSpPr>
        <p:grpSpPr>
          <a:xfrm>
            <a:off x="6524793" y="1699439"/>
            <a:ext cx="142240" cy="1943101"/>
            <a:chOff x="4852322" y="1166811"/>
            <a:chExt cx="106680" cy="1457326"/>
          </a:xfrm>
          <a:solidFill>
            <a:schemeClr val="tx1"/>
          </a:solidFill>
        </p:grpSpPr>
        <p:sp>
          <p:nvSpPr>
            <p:cNvPr id="104" name="Line 55" descr="© INSCALE GmbH, 26.05.2010&#10;http://www.presentationload.com/"/>
            <p:cNvSpPr>
              <a:spLocks noChangeShapeType="1"/>
            </p:cNvSpPr>
            <p:nvPr/>
          </p:nvSpPr>
          <p:spPr bwMode="gray">
            <a:xfrm flipV="1">
              <a:off x="4905662" y="1166811"/>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06" name="Gleichschenkliges Dreieck 105"/>
            <p:cNvSpPr/>
            <p:nvPr/>
          </p:nvSpPr>
          <p:spPr bwMode="auto">
            <a:xfrm>
              <a:off x="4852322" y="2555162"/>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08" name="Text Box 56" descr="© INSCALE GmbH, 26.05.2010&#10;http://www.presentationload.com/"/>
          <p:cNvSpPr txBox="1">
            <a:spLocks noChangeArrowheads="1"/>
          </p:cNvSpPr>
          <p:nvPr/>
        </p:nvSpPr>
        <p:spPr bwMode="gray">
          <a:xfrm>
            <a:off x="8479497" y="1689413"/>
            <a:ext cx="1624149"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b="1" noProof="1">
                <a:solidFill>
                  <a:schemeClr val="tx2"/>
                </a:solidFill>
                <a:latin typeface="Century Gothic" panose="020B0502020202020204" pitchFamily="34" charset="0"/>
                <a:cs typeface="Calibri" pitchFamily="34" charset="0"/>
              </a:rPr>
              <a:t>September</a:t>
            </a:r>
          </a:p>
          <a:p>
            <a:pPr lvl="0">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4" name="Group 13"/>
          <p:cNvGrpSpPr/>
          <p:nvPr/>
        </p:nvGrpSpPr>
        <p:grpSpPr>
          <a:xfrm>
            <a:off x="8405214" y="1687325"/>
            <a:ext cx="142240" cy="1943101"/>
            <a:chOff x="6262636" y="1166809"/>
            <a:chExt cx="106680" cy="1457326"/>
          </a:xfrm>
          <a:solidFill>
            <a:schemeClr val="tx1"/>
          </a:solidFill>
        </p:grpSpPr>
        <p:sp>
          <p:nvSpPr>
            <p:cNvPr id="107" name="Line 55" descr="© INSCALE GmbH, 26.05.2010&#10;http://www.presentationload.com/"/>
            <p:cNvSpPr>
              <a:spLocks noChangeShapeType="1"/>
            </p:cNvSpPr>
            <p:nvPr/>
          </p:nvSpPr>
          <p:spPr bwMode="gray">
            <a:xfrm flipV="1">
              <a:off x="6315976" y="1166809"/>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09" name="Gleichschenkliges Dreieck 108"/>
            <p:cNvSpPr/>
            <p:nvPr/>
          </p:nvSpPr>
          <p:spPr bwMode="auto">
            <a:xfrm>
              <a:off x="6262636" y="2555160"/>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11" name="Text Box 56" descr="© INSCALE GmbH, 26.05.2010&#10;http://www.presentationload.com/"/>
          <p:cNvSpPr txBox="1">
            <a:spLocks noChangeArrowheads="1"/>
          </p:cNvSpPr>
          <p:nvPr/>
        </p:nvSpPr>
        <p:spPr bwMode="gray">
          <a:xfrm>
            <a:off x="10334240" y="1718429"/>
            <a:ext cx="1624149" cy="611706"/>
          </a:xfrm>
          <a:prstGeom prst="rect">
            <a:avLst/>
          </a:prstGeom>
          <a:noFill/>
          <a:ln w="9525">
            <a:noFill/>
            <a:miter lim="800000"/>
            <a:headEnd/>
            <a:tailEnd/>
          </a:ln>
          <a:effectLst/>
        </p:spPr>
        <p:txBody>
          <a:bodyPr wrap="square" lIns="120000" tIns="0" rIns="96000">
            <a:spAutoFit/>
          </a:bodyPr>
          <a:lstStyle/>
          <a:p>
            <a:pPr algn="l">
              <a:spcBef>
                <a:spcPct val="50000"/>
              </a:spcBef>
            </a:pPr>
            <a:r>
              <a:rPr lang="en-GB" sz="1050" noProof="1">
                <a:solidFill>
                  <a:schemeClr val="tx2"/>
                </a:solidFill>
                <a:latin typeface="Century Gothic" panose="020B0502020202020204" pitchFamily="34" charset="0"/>
                <a:cs typeface="Calibri" pitchFamily="34" charset="0"/>
              </a:rPr>
              <a:t>November</a:t>
            </a:r>
          </a:p>
          <a:p>
            <a:pPr lvl="0">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15" name="Group 14"/>
          <p:cNvGrpSpPr/>
          <p:nvPr/>
        </p:nvGrpSpPr>
        <p:grpSpPr>
          <a:xfrm>
            <a:off x="10263119" y="1689413"/>
            <a:ext cx="142240" cy="1943101"/>
            <a:chOff x="7672952" y="1166811"/>
            <a:chExt cx="106680" cy="1457326"/>
          </a:xfrm>
          <a:solidFill>
            <a:schemeClr val="tx1"/>
          </a:solidFill>
        </p:grpSpPr>
        <p:sp>
          <p:nvSpPr>
            <p:cNvPr id="110" name="Line 55" descr="© INSCALE GmbH, 26.05.2010&#10;http://www.presentationload.com/"/>
            <p:cNvSpPr>
              <a:spLocks noChangeShapeType="1"/>
            </p:cNvSpPr>
            <p:nvPr/>
          </p:nvSpPr>
          <p:spPr bwMode="gray">
            <a:xfrm flipV="1">
              <a:off x="7726292" y="1166811"/>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12" name="Gleichschenkliges Dreieck 111"/>
            <p:cNvSpPr/>
            <p:nvPr/>
          </p:nvSpPr>
          <p:spPr bwMode="auto">
            <a:xfrm>
              <a:off x="7672952" y="2555162"/>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grpSp>
        <p:nvGrpSpPr>
          <p:cNvPr id="9" name="Group 8"/>
          <p:cNvGrpSpPr/>
          <p:nvPr/>
        </p:nvGrpSpPr>
        <p:grpSpPr>
          <a:xfrm>
            <a:off x="1795477" y="4002902"/>
            <a:ext cx="142240" cy="1943101"/>
            <a:chOff x="1366202" y="2894408"/>
            <a:chExt cx="106680" cy="1457326"/>
          </a:xfrm>
          <a:solidFill>
            <a:schemeClr val="tx1"/>
          </a:solidFill>
        </p:grpSpPr>
        <p:sp>
          <p:nvSpPr>
            <p:cNvPr id="73" name="Line 55" descr="© INSCALE GmbH, 26.05.2010&#10;http://www.presentationload.com/"/>
            <p:cNvSpPr>
              <a:spLocks noChangeShapeType="1"/>
            </p:cNvSpPr>
            <p:nvPr/>
          </p:nvSpPr>
          <p:spPr bwMode="gray">
            <a:xfrm flipV="1">
              <a:off x="1419542" y="2894408"/>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77" name="Gleichschenkliges Dreieck 76"/>
            <p:cNvSpPr/>
            <p:nvPr/>
          </p:nvSpPr>
          <p:spPr bwMode="auto">
            <a:xfrm flipH="1" flipV="1">
              <a:off x="1366202" y="2894409"/>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13" name="Text Box 56" descr="© INSCALE GmbH, 26.05.2010&#10;http://www.presentationload.com/"/>
          <p:cNvSpPr txBox="1">
            <a:spLocks noChangeArrowheads="1"/>
          </p:cNvSpPr>
          <p:nvPr/>
        </p:nvSpPr>
        <p:spPr bwMode="gray">
          <a:xfrm>
            <a:off x="231241" y="5315306"/>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February</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8" name="Group 7"/>
          <p:cNvGrpSpPr/>
          <p:nvPr/>
        </p:nvGrpSpPr>
        <p:grpSpPr>
          <a:xfrm>
            <a:off x="3680779" y="4002902"/>
            <a:ext cx="142240" cy="1943101"/>
            <a:chOff x="2780179" y="2894408"/>
            <a:chExt cx="106680" cy="1457326"/>
          </a:xfrm>
          <a:solidFill>
            <a:schemeClr val="tx1"/>
          </a:solidFill>
        </p:grpSpPr>
        <p:sp>
          <p:nvSpPr>
            <p:cNvPr id="114" name="Line 55" descr="© INSCALE GmbH, 26.05.2010&#10;http://www.presentationload.com/"/>
            <p:cNvSpPr>
              <a:spLocks noChangeShapeType="1"/>
            </p:cNvSpPr>
            <p:nvPr/>
          </p:nvSpPr>
          <p:spPr bwMode="gray">
            <a:xfrm flipV="1">
              <a:off x="2833519" y="2894408"/>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15" name="Gleichschenkliges Dreieck 114"/>
            <p:cNvSpPr/>
            <p:nvPr/>
          </p:nvSpPr>
          <p:spPr bwMode="auto">
            <a:xfrm flipH="1" flipV="1">
              <a:off x="2780179" y="2894409"/>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16" name="Text Box 56" descr="© INSCALE GmbH, 26.05.2010&#10;http://www.presentationload.com/"/>
          <p:cNvSpPr txBox="1">
            <a:spLocks noChangeArrowheads="1"/>
          </p:cNvSpPr>
          <p:nvPr/>
        </p:nvSpPr>
        <p:spPr bwMode="gray">
          <a:xfrm>
            <a:off x="2116544" y="5315306"/>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April</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7" name="Group 6"/>
          <p:cNvGrpSpPr/>
          <p:nvPr/>
        </p:nvGrpSpPr>
        <p:grpSpPr>
          <a:xfrm>
            <a:off x="5566082" y="4002902"/>
            <a:ext cx="142240" cy="1943101"/>
            <a:chOff x="4194156" y="2894408"/>
            <a:chExt cx="106680" cy="1457326"/>
          </a:xfrm>
          <a:solidFill>
            <a:schemeClr val="tx1"/>
          </a:solidFill>
        </p:grpSpPr>
        <p:sp>
          <p:nvSpPr>
            <p:cNvPr id="117" name="Line 55" descr="© INSCALE GmbH, 26.05.2010&#10;http://www.presentationload.com/"/>
            <p:cNvSpPr>
              <a:spLocks noChangeShapeType="1"/>
            </p:cNvSpPr>
            <p:nvPr/>
          </p:nvSpPr>
          <p:spPr bwMode="gray">
            <a:xfrm flipV="1">
              <a:off x="4247496" y="2894408"/>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18" name="Gleichschenkliges Dreieck 117"/>
            <p:cNvSpPr/>
            <p:nvPr/>
          </p:nvSpPr>
          <p:spPr bwMode="auto">
            <a:xfrm flipH="1" flipV="1">
              <a:off x="4194156" y="2894409"/>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19" name="Text Box 56" descr="© INSCALE GmbH, 26.05.2010&#10;http://www.presentationload.com/"/>
          <p:cNvSpPr txBox="1">
            <a:spLocks noChangeArrowheads="1"/>
          </p:cNvSpPr>
          <p:nvPr/>
        </p:nvSpPr>
        <p:spPr bwMode="gray">
          <a:xfrm>
            <a:off x="4001847" y="5315306"/>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June</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6" name="Group 5"/>
          <p:cNvGrpSpPr/>
          <p:nvPr/>
        </p:nvGrpSpPr>
        <p:grpSpPr>
          <a:xfrm>
            <a:off x="7451385" y="4002902"/>
            <a:ext cx="142240" cy="1943101"/>
            <a:chOff x="5608133" y="2894408"/>
            <a:chExt cx="106680" cy="1457326"/>
          </a:xfrm>
          <a:solidFill>
            <a:schemeClr val="tx1"/>
          </a:solidFill>
        </p:grpSpPr>
        <p:sp>
          <p:nvSpPr>
            <p:cNvPr id="120" name="Line 55" descr="© INSCALE GmbH, 26.05.2010&#10;http://www.presentationload.com/"/>
            <p:cNvSpPr>
              <a:spLocks noChangeShapeType="1"/>
            </p:cNvSpPr>
            <p:nvPr/>
          </p:nvSpPr>
          <p:spPr bwMode="gray">
            <a:xfrm flipV="1">
              <a:off x="5661473" y="2894408"/>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21" name="Gleichschenkliges Dreieck 120"/>
            <p:cNvSpPr/>
            <p:nvPr/>
          </p:nvSpPr>
          <p:spPr bwMode="auto">
            <a:xfrm flipH="1" flipV="1">
              <a:off x="5608133" y="2894409"/>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22" name="Text Box 56" descr="© INSCALE GmbH, 26.05.2010&#10;http://www.presentationload.com/"/>
          <p:cNvSpPr txBox="1">
            <a:spLocks noChangeArrowheads="1"/>
          </p:cNvSpPr>
          <p:nvPr/>
        </p:nvSpPr>
        <p:spPr bwMode="gray">
          <a:xfrm>
            <a:off x="5887149" y="5315306"/>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August</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4" name="Group 3"/>
          <p:cNvGrpSpPr/>
          <p:nvPr/>
        </p:nvGrpSpPr>
        <p:grpSpPr>
          <a:xfrm>
            <a:off x="9336687" y="4002902"/>
            <a:ext cx="142240" cy="1943101"/>
            <a:chOff x="7022110" y="2894408"/>
            <a:chExt cx="106680" cy="1457326"/>
          </a:xfrm>
          <a:solidFill>
            <a:schemeClr val="tx1"/>
          </a:solidFill>
        </p:grpSpPr>
        <p:sp>
          <p:nvSpPr>
            <p:cNvPr id="123" name="Line 55" descr="© INSCALE GmbH, 26.05.2010&#10;http://www.presentationload.com/"/>
            <p:cNvSpPr>
              <a:spLocks noChangeShapeType="1"/>
            </p:cNvSpPr>
            <p:nvPr/>
          </p:nvSpPr>
          <p:spPr bwMode="gray">
            <a:xfrm flipV="1">
              <a:off x="7075450" y="2894408"/>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24" name="Gleichschenkliges Dreieck 123"/>
            <p:cNvSpPr/>
            <p:nvPr/>
          </p:nvSpPr>
          <p:spPr bwMode="auto">
            <a:xfrm flipH="1" flipV="1">
              <a:off x="7022110" y="2894409"/>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25" name="Text Box 56" descr="© INSCALE GmbH, 26.05.2010&#10;http://www.presentationload.com/"/>
          <p:cNvSpPr txBox="1">
            <a:spLocks noChangeArrowheads="1"/>
          </p:cNvSpPr>
          <p:nvPr/>
        </p:nvSpPr>
        <p:spPr bwMode="gray">
          <a:xfrm>
            <a:off x="7772452" y="5315306"/>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October</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grpSp>
        <p:nvGrpSpPr>
          <p:cNvPr id="3" name="Group 2"/>
          <p:cNvGrpSpPr/>
          <p:nvPr/>
        </p:nvGrpSpPr>
        <p:grpSpPr>
          <a:xfrm>
            <a:off x="11221993" y="4002901"/>
            <a:ext cx="142240" cy="1943101"/>
            <a:chOff x="8436089" y="2894407"/>
            <a:chExt cx="106680" cy="1457326"/>
          </a:xfrm>
          <a:solidFill>
            <a:schemeClr val="tx1"/>
          </a:solidFill>
        </p:grpSpPr>
        <p:sp>
          <p:nvSpPr>
            <p:cNvPr id="126" name="Line 55" descr="© INSCALE GmbH, 26.05.2010&#10;http://www.presentationload.com/"/>
            <p:cNvSpPr>
              <a:spLocks noChangeShapeType="1"/>
            </p:cNvSpPr>
            <p:nvPr/>
          </p:nvSpPr>
          <p:spPr bwMode="gray">
            <a:xfrm flipV="1">
              <a:off x="8489429" y="2894407"/>
              <a:ext cx="0" cy="1457326"/>
            </a:xfrm>
            <a:prstGeom prst="line">
              <a:avLst/>
            </a:prstGeom>
            <a:grpFill/>
            <a:ln w="9525">
              <a:solidFill>
                <a:schemeClr val="tx1"/>
              </a:solidFill>
              <a:prstDash val="solid"/>
              <a:round/>
              <a:headEnd/>
              <a:tailEnd/>
            </a:ln>
            <a:effectLst/>
          </p:spPr>
          <p:txBody>
            <a:bodyPr/>
            <a:lstStyle/>
            <a:p>
              <a:endParaRPr lang="en-GB" sz="2400" dirty="0">
                <a:cs typeface="Calibri" pitchFamily="34" charset="0"/>
              </a:endParaRPr>
            </a:p>
          </p:txBody>
        </p:sp>
        <p:sp>
          <p:nvSpPr>
            <p:cNvPr id="127" name="Gleichschenkliges Dreieck 126"/>
            <p:cNvSpPr/>
            <p:nvPr/>
          </p:nvSpPr>
          <p:spPr bwMode="auto">
            <a:xfrm flipH="1" flipV="1">
              <a:off x="8436089" y="2894408"/>
              <a:ext cx="106680" cy="68975"/>
            </a:xfrm>
            <a:prstGeom prst="triangle">
              <a:avLst/>
            </a:prstGeom>
            <a:grpFill/>
            <a:ln w="12700">
              <a:solidFill>
                <a:schemeClr val="tx1"/>
              </a:solidFill>
              <a:round/>
              <a:headEnd/>
              <a:tailEnd/>
            </a:ln>
          </p:spPr>
          <p:txBody>
            <a:bodyPr rtlCol="0" anchor="ctr"/>
            <a:lstStyle/>
            <a:p>
              <a:pPr algn="ctr"/>
              <a:endParaRPr lang="de-DE" sz="2400" dirty="0"/>
            </a:p>
          </p:txBody>
        </p:sp>
      </p:grpSp>
      <p:sp>
        <p:nvSpPr>
          <p:cNvPr id="128" name="Text Box 56" descr="© INSCALE GmbH, 26.05.2010&#10;http://www.presentationload.com/"/>
          <p:cNvSpPr txBox="1">
            <a:spLocks noChangeArrowheads="1"/>
          </p:cNvSpPr>
          <p:nvPr/>
        </p:nvSpPr>
        <p:spPr bwMode="gray">
          <a:xfrm>
            <a:off x="9657757" y="5315305"/>
            <a:ext cx="1635356" cy="611706"/>
          </a:xfrm>
          <a:prstGeom prst="rect">
            <a:avLst/>
          </a:prstGeom>
          <a:noFill/>
          <a:ln w="9525">
            <a:noFill/>
            <a:miter lim="800000"/>
            <a:headEnd/>
            <a:tailEnd/>
          </a:ln>
          <a:effectLst/>
        </p:spPr>
        <p:txBody>
          <a:bodyPr wrap="square" lIns="120000" tIns="0" rIns="96000">
            <a:spAutoFit/>
          </a:bodyPr>
          <a:lstStyle/>
          <a:p>
            <a:pPr algn="r">
              <a:spcBef>
                <a:spcPct val="50000"/>
              </a:spcBef>
            </a:pPr>
            <a:r>
              <a:rPr lang="en-GB" sz="1050" b="1" noProof="1">
                <a:solidFill>
                  <a:schemeClr val="tx2"/>
                </a:solidFill>
                <a:latin typeface="Century Gothic" panose="020B0502020202020204" pitchFamily="34" charset="0"/>
                <a:cs typeface="Calibri" pitchFamily="34" charset="0"/>
              </a:rPr>
              <a:t>December</a:t>
            </a:r>
          </a:p>
          <a:p>
            <a:pPr lvl="0" algn="r">
              <a:spcBef>
                <a:spcPct val="50000"/>
              </a:spcBef>
            </a:pPr>
            <a:r>
              <a:rPr lang="en-GB" sz="1050" noProof="1">
                <a:latin typeface="Century Gothic" panose="020B0502020202020204" pitchFamily="34" charset="0"/>
                <a:cs typeface="Calibri" pitchFamily="34" charset="0"/>
              </a:rPr>
              <a:t>Placeholder. Insert your own text here.</a:t>
            </a:r>
          </a:p>
        </p:txBody>
      </p:sp>
      <p:sp>
        <p:nvSpPr>
          <p:cNvPr id="53" name="Rechteck 52"/>
          <p:cNvSpPr/>
          <p:nvPr/>
        </p:nvSpPr>
        <p:spPr bwMode="auto">
          <a:xfrm>
            <a:off x="405675" y="3642538"/>
            <a:ext cx="944033" cy="360363"/>
          </a:xfrm>
          <a:prstGeom prst="roundRect">
            <a:avLst>
              <a:gd name="adj" fmla="val 50000"/>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Jan</a:t>
            </a:r>
          </a:p>
        </p:txBody>
      </p:sp>
      <p:sp>
        <p:nvSpPr>
          <p:cNvPr id="52" name="Rechteck 51"/>
          <p:cNvSpPr/>
          <p:nvPr/>
        </p:nvSpPr>
        <p:spPr bwMode="auto">
          <a:xfrm>
            <a:off x="1349708" y="3642538"/>
            <a:ext cx="944033" cy="360363"/>
          </a:xfrm>
          <a:prstGeom prst="roundRect">
            <a:avLst>
              <a:gd name="adj" fmla="val 50000"/>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Feb</a:t>
            </a:r>
          </a:p>
        </p:txBody>
      </p:sp>
      <p:sp>
        <p:nvSpPr>
          <p:cNvPr id="56" name="Rechteck 55"/>
          <p:cNvSpPr/>
          <p:nvPr/>
        </p:nvSpPr>
        <p:spPr bwMode="auto">
          <a:xfrm>
            <a:off x="2293742"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Mar</a:t>
            </a:r>
          </a:p>
        </p:txBody>
      </p:sp>
      <p:sp>
        <p:nvSpPr>
          <p:cNvPr id="51" name="Rechteck 50"/>
          <p:cNvSpPr/>
          <p:nvPr/>
        </p:nvSpPr>
        <p:spPr bwMode="auto">
          <a:xfrm>
            <a:off x="3237775"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Apr</a:t>
            </a:r>
          </a:p>
        </p:txBody>
      </p:sp>
      <p:sp>
        <p:nvSpPr>
          <p:cNvPr id="54" name="Rechteck 53"/>
          <p:cNvSpPr/>
          <p:nvPr/>
        </p:nvSpPr>
        <p:spPr bwMode="auto">
          <a:xfrm>
            <a:off x="4181808"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May</a:t>
            </a:r>
          </a:p>
        </p:txBody>
      </p:sp>
      <p:sp>
        <p:nvSpPr>
          <p:cNvPr id="49" name="Rechteck 48"/>
          <p:cNvSpPr/>
          <p:nvPr/>
        </p:nvSpPr>
        <p:spPr bwMode="auto">
          <a:xfrm>
            <a:off x="5125842"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Jun</a:t>
            </a:r>
          </a:p>
        </p:txBody>
      </p:sp>
      <p:sp>
        <p:nvSpPr>
          <p:cNvPr id="50" name="Rechteck 49"/>
          <p:cNvSpPr/>
          <p:nvPr/>
        </p:nvSpPr>
        <p:spPr bwMode="auto">
          <a:xfrm>
            <a:off x="6069875"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Jul</a:t>
            </a:r>
          </a:p>
        </p:txBody>
      </p:sp>
      <p:sp>
        <p:nvSpPr>
          <p:cNvPr id="44" name="Rechteck 43"/>
          <p:cNvSpPr/>
          <p:nvPr/>
        </p:nvSpPr>
        <p:spPr bwMode="auto">
          <a:xfrm>
            <a:off x="7013908"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Aug</a:t>
            </a:r>
          </a:p>
        </p:txBody>
      </p:sp>
      <p:sp>
        <p:nvSpPr>
          <p:cNvPr id="45" name="Rechteck 44"/>
          <p:cNvSpPr/>
          <p:nvPr/>
        </p:nvSpPr>
        <p:spPr bwMode="auto">
          <a:xfrm>
            <a:off x="7957942"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Sep</a:t>
            </a:r>
          </a:p>
        </p:txBody>
      </p:sp>
      <p:sp>
        <p:nvSpPr>
          <p:cNvPr id="46" name="Rechteck 45"/>
          <p:cNvSpPr/>
          <p:nvPr/>
        </p:nvSpPr>
        <p:spPr bwMode="auto">
          <a:xfrm>
            <a:off x="8901975"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Oct</a:t>
            </a:r>
          </a:p>
        </p:txBody>
      </p:sp>
      <p:sp>
        <p:nvSpPr>
          <p:cNvPr id="47" name="Rechteck 46"/>
          <p:cNvSpPr/>
          <p:nvPr/>
        </p:nvSpPr>
        <p:spPr bwMode="auto">
          <a:xfrm>
            <a:off x="9846008"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Nov</a:t>
            </a:r>
          </a:p>
        </p:txBody>
      </p:sp>
      <p:sp>
        <p:nvSpPr>
          <p:cNvPr id="48" name="Rechteck 47"/>
          <p:cNvSpPr/>
          <p:nvPr/>
        </p:nvSpPr>
        <p:spPr bwMode="auto">
          <a:xfrm>
            <a:off x="10790042" y="3642538"/>
            <a:ext cx="944033" cy="360363"/>
          </a:xfrm>
          <a:prstGeom prst="roundRect">
            <a:avLst/>
          </a:prstGeom>
          <a:noFill/>
          <a:ln w="3175">
            <a:noFill/>
            <a:miter lim="800000"/>
            <a:headEnd/>
            <a:tailEnd/>
          </a:ln>
          <a:effectLst/>
        </p:spPr>
        <p:txBody>
          <a:bodyPr lIns="96000" tIns="0" rIns="0" bIns="0" anchor="ctr" anchorCtr="0"/>
          <a:lstStyle/>
          <a:p>
            <a:pPr marL="88910" indent="-88910" algn="ctr">
              <a:spcAft>
                <a:spcPts val="600"/>
              </a:spcAft>
              <a:buClr>
                <a:schemeClr val="bg1">
                  <a:lumMod val="50000"/>
                </a:schemeClr>
              </a:buClr>
              <a:buSzPct val="80000"/>
              <a:tabLst>
                <a:tab pos="361990" algn="r"/>
                <a:tab pos="1076441" algn="r"/>
                <a:tab pos="1790894" algn="r"/>
                <a:tab pos="2514872" algn="r"/>
                <a:tab pos="3229325" algn="r"/>
                <a:tab pos="3943777" algn="r"/>
                <a:tab pos="4667755" algn="r"/>
                <a:tab pos="5382208" algn="r"/>
                <a:tab pos="6096661" algn="r"/>
                <a:tab pos="6820639" algn="r"/>
                <a:tab pos="7535092" algn="r"/>
              </a:tabLst>
            </a:pPr>
            <a:r>
              <a:rPr lang="de-DE" sz="1467" noProof="1">
                <a:latin typeface="Century Gothic" panose="020B0502020202020204" pitchFamily="34" charset="0"/>
              </a:rPr>
              <a:t>Dec</a:t>
            </a:r>
          </a:p>
        </p:txBody>
      </p:sp>
      <p:sp>
        <p:nvSpPr>
          <p:cNvPr id="67" name="CuadroTexto 238">
            <a:extLst>
              <a:ext uri="{FF2B5EF4-FFF2-40B4-BE49-F238E27FC236}">
                <a16:creationId xmlns:a16="http://schemas.microsoft.com/office/drawing/2014/main" id="{2382FE27-2F02-476A-BBAA-607CA855316F}"/>
              </a:ext>
            </a:extLst>
          </p:cNvPr>
          <p:cNvSpPr txBox="1"/>
          <p:nvPr/>
        </p:nvSpPr>
        <p:spPr>
          <a:xfrm>
            <a:off x="622719" y="343215"/>
            <a:ext cx="5726183"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Monthly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386327586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14:bounceEnd="8000">
                                          <p:cBhvr additive="base">
                                            <p:cTn id="7" dur="500" fill="hold"/>
                                            <p:tgtEl>
                                              <p:spTgt spid="67"/>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6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500"/>
                                            <p:tgtEl>
                                              <p:spTgt spid="56"/>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54"/>
                                            </p:tgtEl>
                                            <p:attrNameLst>
                                              <p:attrName>style.visibility</p:attrName>
                                            </p:attrNameLst>
                                          </p:cBhvr>
                                          <p:to>
                                            <p:strVal val="visible"/>
                                          </p:to>
                                        </p:set>
                                        <p:animEffect transition="in" filter="fade">
                                          <p:cBhvr>
                                            <p:cTn id="26" dur="500"/>
                                            <p:tgtEl>
                                              <p:spTgt spid="54"/>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500"/>
                                            <p:tgtEl>
                                              <p:spTgt spid="49"/>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500"/>
                                            <p:tgtEl>
                                              <p:spTgt spid="45"/>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46"/>
                                            </p:tgtEl>
                                            <p:attrNameLst>
                                              <p:attrName>style.visibility</p:attrName>
                                            </p:attrNameLst>
                                          </p:cBhvr>
                                          <p:to>
                                            <p:strVal val="visible"/>
                                          </p:to>
                                        </p:set>
                                        <p:animEffect transition="in" filter="fade">
                                          <p:cBhvr>
                                            <p:cTn id="41" dur="500"/>
                                            <p:tgtEl>
                                              <p:spTgt spid="46"/>
                                            </p:tgtEl>
                                          </p:cBhvr>
                                        </p:animEffect>
                                      </p:childTnLst>
                                    </p:cTn>
                                  </p:par>
                                  <p:par>
                                    <p:cTn id="42" presetID="10" presetClass="entr" presetSubtype="0" fill="hold" grpId="0" nodeType="withEffect">
                                      <p:stCondLst>
                                        <p:cond delay="25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500"/>
                                            <p:tgtEl>
                                              <p:spTgt spid="4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500"/>
                                            <p:tgtEl>
                                              <p:spTgt spid="48"/>
                                            </p:tgtEl>
                                          </p:cBhvr>
                                        </p:animEffect>
                                      </p:childTnLst>
                                    </p:cTn>
                                  </p:par>
                                  <p:par>
                                    <p:cTn id="48" presetID="2" presetClass="entr" presetSubtype="1" fill="hold" grpId="0" nodeType="withEffect">
                                      <p:stCondLst>
                                        <p:cond delay="750"/>
                                      </p:stCondLst>
                                      <p:childTnLst>
                                        <p:set>
                                          <p:cBhvr>
                                            <p:cTn id="49" dur="1" fill="hold">
                                              <p:stCondLst>
                                                <p:cond delay="0"/>
                                              </p:stCondLst>
                                            </p:cTn>
                                            <p:tgtEl>
                                              <p:spTgt spid="57"/>
                                            </p:tgtEl>
                                            <p:attrNameLst>
                                              <p:attrName>style.visibility</p:attrName>
                                            </p:attrNameLst>
                                          </p:cBhvr>
                                          <p:to>
                                            <p:strVal val="visible"/>
                                          </p:to>
                                        </p:set>
                                        <p:anim calcmode="lin" valueType="num">
                                          <p:cBhvr additive="base">
                                            <p:cTn id="50" dur="500" fill="hold"/>
                                            <p:tgtEl>
                                              <p:spTgt spid="57"/>
                                            </p:tgtEl>
                                            <p:attrNameLst>
                                              <p:attrName>ppt_x</p:attrName>
                                            </p:attrNameLst>
                                          </p:cBhvr>
                                          <p:tavLst>
                                            <p:tav tm="0">
                                              <p:val>
                                                <p:strVal val="#ppt_x"/>
                                              </p:val>
                                            </p:tav>
                                            <p:tav tm="100000">
                                              <p:val>
                                                <p:strVal val="#ppt_x"/>
                                              </p:val>
                                            </p:tav>
                                          </p:tavLst>
                                        </p:anim>
                                        <p:anim calcmode="lin" valueType="num">
                                          <p:cBhvr additive="base">
                                            <p:cTn id="51" dur="500" fill="hold"/>
                                            <p:tgtEl>
                                              <p:spTgt spid="57"/>
                                            </p:tgtEl>
                                            <p:attrNameLst>
                                              <p:attrName>ppt_y</p:attrName>
                                            </p:attrNameLst>
                                          </p:cBhvr>
                                          <p:tavLst>
                                            <p:tav tm="0">
                                              <p:val>
                                                <p:strVal val="0-#ppt_h/2"/>
                                              </p:val>
                                            </p:tav>
                                            <p:tav tm="100000">
                                              <p:val>
                                                <p:strVal val="#ppt_y"/>
                                              </p:val>
                                            </p:tav>
                                          </p:tavLst>
                                        </p:anim>
                                      </p:childTnLst>
                                    </p:cTn>
                                  </p:par>
                                  <p:par>
                                    <p:cTn id="52" presetID="2" presetClass="entr" presetSubtype="1" fill="hold" nodeType="withEffect">
                                      <p:stCondLst>
                                        <p:cond delay="750"/>
                                      </p:stCondLst>
                                      <p:childTnLst>
                                        <p:set>
                                          <p:cBhvr>
                                            <p:cTn id="53" dur="1" fill="hold">
                                              <p:stCondLst>
                                                <p:cond delay="0"/>
                                              </p:stCondLst>
                                            </p:cTn>
                                            <p:tgtEl>
                                              <p:spTgt spid="10"/>
                                            </p:tgtEl>
                                            <p:attrNameLst>
                                              <p:attrName>style.visibility</p:attrName>
                                            </p:attrNameLst>
                                          </p:cBhvr>
                                          <p:to>
                                            <p:strVal val="visible"/>
                                          </p:to>
                                        </p:set>
                                        <p:anim calcmode="lin" valueType="num">
                                          <p:cBhvr additive="base">
                                            <p:cTn id="54" dur="500" fill="hold"/>
                                            <p:tgtEl>
                                              <p:spTgt spid="10"/>
                                            </p:tgtEl>
                                            <p:attrNameLst>
                                              <p:attrName>ppt_x</p:attrName>
                                            </p:attrNameLst>
                                          </p:cBhvr>
                                          <p:tavLst>
                                            <p:tav tm="0">
                                              <p:val>
                                                <p:strVal val="#ppt_x"/>
                                              </p:val>
                                            </p:tav>
                                            <p:tav tm="100000">
                                              <p:val>
                                                <p:strVal val="#ppt_x"/>
                                              </p:val>
                                            </p:tav>
                                          </p:tavLst>
                                        </p:anim>
                                        <p:anim calcmode="lin" valueType="num">
                                          <p:cBhvr additive="base">
                                            <p:cTn id="55" dur="500" fill="hold"/>
                                            <p:tgtEl>
                                              <p:spTgt spid="10"/>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750"/>
                                      </p:stCondLst>
                                      <p:childTnLst>
                                        <p:set>
                                          <p:cBhvr>
                                            <p:cTn id="57" dur="1" fill="hold">
                                              <p:stCondLst>
                                                <p:cond delay="0"/>
                                              </p:stCondLst>
                                            </p:cTn>
                                            <p:tgtEl>
                                              <p:spTgt spid="99"/>
                                            </p:tgtEl>
                                            <p:attrNameLst>
                                              <p:attrName>style.visibility</p:attrName>
                                            </p:attrNameLst>
                                          </p:cBhvr>
                                          <p:to>
                                            <p:strVal val="visible"/>
                                          </p:to>
                                        </p:set>
                                        <p:anim calcmode="lin" valueType="num">
                                          <p:cBhvr additive="base">
                                            <p:cTn id="58" dur="500" fill="hold"/>
                                            <p:tgtEl>
                                              <p:spTgt spid="99"/>
                                            </p:tgtEl>
                                            <p:attrNameLst>
                                              <p:attrName>ppt_x</p:attrName>
                                            </p:attrNameLst>
                                          </p:cBhvr>
                                          <p:tavLst>
                                            <p:tav tm="0">
                                              <p:val>
                                                <p:strVal val="#ppt_x"/>
                                              </p:val>
                                            </p:tav>
                                            <p:tav tm="100000">
                                              <p:val>
                                                <p:strVal val="#ppt_x"/>
                                              </p:val>
                                            </p:tav>
                                          </p:tavLst>
                                        </p:anim>
                                        <p:anim calcmode="lin" valueType="num">
                                          <p:cBhvr additive="base">
                                            <p:cTn id="59" dur="500" fill="hold"/>
                                            <p:tgtEl>
                                              <p:spTgt spid="99"/>
                                            </p:tgtEl>
                                            <p:attrNameLst>
                                              <p:attrName>ppt_y</p:attrName>
                                            </p:attrNameLst>
                                          </p:cBhvr>
                                          <p:tavLst>
                                            <p:tav tm="0">
                                              <p:val>
                                                <p:strVal val="0-#ppt_h/2"/>
                                              </p:val>
                                            </p:tav>
                                            <p:tav tm="100000">
                                              <p:val>
                                                <p:strVal val="#ppt_y"/>
                                              </p:val>
                                            </p:tav>
                                          </p:tavLst>
                                        </p:anim>
                                      </p:childTnLst>
                                    </p:cTn>
                                  </p:par>
                                  <p:par>
                                    <p:cTn id="60" presetID="2" presetClass="entr" presetSubtype="1" fill="hold" nodeType="withEffect">
                                      <p:stCondLst>
                                        <p:cond delay="750"/>
                                      </p:stCondLst>
                                      <p:childTnLst>
                                        <p:set>
                                          <p:cBhvr>
                                            <p:cTn id="61" dur="1" fill="hold">
                                              <p:stCondLst>
                                                <p:cond delay="0"/>
                                              </p:stCondLst>
                                            </p:cTn>
                                            <p:tgtEl>
                                              <p:spTgt spid="11"/>
                                            </p:tgtEl>
                                            <p:attrNameLst>
                                              <p:attrName>style.visibility</p:attrName>
                                            </p:attrNameLst>
                                          </p:cBhvr>
                                          <p:to>
                                            <p:strVal val="visible"/>
                                          </p:to>
                                        </p:set>
                                        <p:anim calcmode="lin" valueType="num">
                                          <p:cBhvr additive="base">
                                            <p:cTn id="62" dur="500" fill="hold"/>
                                            <p:tgtEl>
                                              <p:spTgt spid="11"/>
                                            </p:tgtEl>
                                            <p:attrNameLst>
                                              <p:attrName>ppt_x</p:attrName>
                                            </p:attrNameLst>
                                          </p:cBhvr>
                                          <p:tavLst>
                                            <p:tav tm="0">
                                              <p:val>
                                                <p:strVal val="#ppt_x"/>
                                              </p:val>
                                            </p:tav>
                                            <p:tav tm="100000">
                                              <p:val>
                                                <p:strVal val="#ppt_x"/>
                                              </p:val>
                                            </p:tav>
                                          </p:tavLst>
                                        </p:anim>
                                        <p:anim calcmode="lin" valueType="num">
                                          <p:cBhvr additive="base">
                                            <p:cTn id="63" dur="500" fill="hold"/>
                                            <p:tgtEl>
                                              <p:spTgt spid="11"/>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750"/>
                                      </p:stCondLst>
                                      <p:childTnLst>
                                        <p:set>
                                          <p:cBhvr>
                                            <p:cTn id="65" dur="1" fill="hold">
                                              <p:stCondLst>
                                                <p:cond delay="0"/>
                                              </p:stCondLst>
                                            </p:cTn>
                                            <p:tgtEl>
                                              <p:spTgt spid="102"/>
                                            </p:tgtEl>
                                            <p:attrNameLst>
                                              <p:attrName>style.visibility</p:attrName>
                                            </p:attrNameLst>
                                          </p:cBhvr>
                                          <p:to>
                                            <p:strVal val="visible"/>
                                          </p:to>
                                        </p:set>
                                        <p:anim calcmode="lin" valueType="num">
                                          <p:cBhvr additive="base">
                                            <p:cTn id="66" dur="500" fill="hold"/>
                                            <p:tgtEl>
                                              <p:spTgt spid="102"/>
                                            </p:tgtEl>
                                            <p:attrNameLst>
                                              <p:attrName>ppt_x</p:attrName>
                                            </p:attrNameLst>
                                          </p:cBhvr>
                                          <p:tavLst>
                                            <p:tav tm="0">
                                              <p:val>
                                                <p:strVal val="#ppt_x"/>
                                              </p:val>
                                            </p:tav>
                                            <p:tav tm="100000">
                                              <p:val>
                                                <p:strVal val="#ppt_x"/>
                                              </p:val>
                                            </p:tav>
                                          </p:tavLst>
                                        </p:anim>
                                        <p:anim calcmode="lin" valueType="num">
                                          <p:cBhvr additive="base">
                                            <p:cTn id="67" dur="500" fill="hold"/>
                                            <p:tgtEl>
                                              <p:spTgt spid="102"/>
                                            </p:tgtEl>
                                            <p:attrNameLst>
                                              <p:attrName>ppt_y</p:attrName>
                                            </p:attrNameLst>
                                          </p:cBhvr>
                                          <p:tavLst>
                                            <p:tav tm="0">
                                              <p:val>
                                                <p:strVal val="0-#ppt_h/2"/>
                                              </p:val>
                                            </p:tav>
                                            <p:tav tm="100000">
                                              <p:val>
                                                <p:strVal val="#ppt_y"/>
                                              </p:val>
                                            </p:tav>
                                          </p:tavLst>
                                        </p:anim>
                                      </p:childTnLst>
                                    </p:cTn>
                                  </p:par>
                                  <p:par>
                                    <p:cTn id="68" presetID="2" presetClass="entr" presetSubtype="1" fill="hold" nodeType="withEffect">
                                      <p:stCondLst>
                                        <p:cond delay="750"/>
                                      </p:stCondLst>
                                      <p:childTnLst>
                                        <p:set>
                                          <p:cBhvr>
                                            <p:cTn id="69" dur="1" fill="hold">
                                              <p:stCondLst>
                                                <p:cond delay="0"/>
                                              </p:stCondLst>
                                            </p:cTn>
                                            <p:tgtEl>
                                              <p:spTgt spid="12"/>
                                            </p:tgtEl>
                                            <p:attrNameLst>
                                              <p:attrName>style.visibility</p:attrName>
                                            </p:attrNameLst>
                                          </p:cBhvr>
                                          <p:to>
                                            <p:strVal val="visible"/>
                                          </p:to>
                                        </p:set>
                                        <p:anim calcmode="lin" valueType="num">
                                          <p:cBhvr additive="base">
                                            <p:cTn id="70" dur="500" fill="hold"/>
                                            <p:tgtEl>
                                              <p:spTgt spid="12"/>
                                            </p:tgtEl>
                                            <p:attrNameLst>
                                              <p:attrName>ppt_x</p:attrName>
                                            </p:attrNameLst>
                                          </p:cBhvr>
                                          <p:tavLst>
                                            <p:tav tm="0">
                                              <p:val>
                                                <p:strVal val="#ppt_x"/>
                                              </p:val>
                                            </p:tav>
                                            <p:tav tm="100000">
                                              <p:val>
                                                <p:strVal val="#ppt_x"/>
                                              </p:val>
                                            </p:tav>
                                          </p:tavLst>
                                        </p:anim>
                                        <p:anim calcmode="lin" valueType="num">
                                          <p:cBhvr additive="base">
                                            <p:cTn id="71" dur="500" fill="hold"/>
                                            <p:tgtEl>
                                              <p:spTgt spid="12"/>
                                            </p:tgtEl>
                                            <p:attrNameLst>
                                              <p:attrName>ppt_y</p:attrName>
                                            </p:attrNameLst>
                                          </p:cBhvr>
                                          <p:tavLst>
                                            <p:tav tm="0">
                                              <p:val>
                                                <p:strVal val="0-#ppt_h/2"/>
                                              </p:val>
                                            </p:tav>
                                            <p:tav tm="100000">
                                              <p:val>
                                                <p:strVal val="#ppt_y"/>
                                              </p:val>
                                            </p:tav>
                                          </p:tavLst>
                                        </p:anim>
                                      </p:childTnLst>
                                    </p:cTn>
                                  </p:par>
                                  <p:par>
                                    <p:cTn id="72" presetID="2" presetClass="entr" presetSubtype="1" fill="hold" grpId="0" nodeType="withEffect">
                                      <p:stCondLst>
                                        <p:cond delay="750"/>
                                      </p:stCondLst>
                                      <p:childTnLst>
                                        <p:set>
                                          <p:cBhvr>
                                            <p:cTn id="73" dur="1" fill="hold">
                                              <p:stCondLst>
                                                <p:cond delay="0"/>
                                              </p:stCondLst>
                                            </p:cTn>
                                            <p:tgtEl>
                                              <p:spTgt spid="105"/>
                                            </p:tgtEl>
                                            <p:attrNameLst>
                                              <p:attrName>style.visibility</p:attrName>
                                            </p:attrNameLst>
                                          </p:cBhvr>
                                          <p:to>
                                            <p:strVal val="visible"/>
                                          </p:to>
                                        </p:set>
                                        <p:anim calcmode="lin" valueType="num">
                                          <p:cBhvr additive="base">
                                            <p:cTn id="74" dur="500" fill="hold"/>
                                            <p:tgtEl>
                                              <p:spTgt spid="105"/>
                                            </p:tgtEl>
                                            <p:attrNameLst>
                                              <p:attrName>ppt_x</p:attrName>
                                            </p:attrNameLst>
                                          </p:cBhvr>
                                          <p:tavLst>
                                            <p:tav tm="0">
                                              <p:val>
                                                <p:strVal val="#ppt_x"/>
                                              </p:val>
                                            </p:tav>
                                            <p:tav tm="100000">
                                              <p:val>
                                                <p:strVal val="#ppt_x"/>
                                              </p:val>
                                            </p:tav>
                                          </p:tavLst>
                                        </p:anim>
                                        <p:anim calcmode="lin" valueType="num">
                                          <p:cBhvr additive="base">
                                            <p:cTn id="75" dur="500" fill="hold"/>
                                            <p:tgtEl>
                                              <p:spTgt spid="105"/>
                                            </p:tgtEl>
                                            <p:attrNameLst>
                                              <p:attrName>ppt_y</p:attrName>
                                            </p:attrNameLst>
                                          </p:cBhvr>
                                          <p:tavLst>
                                            <p:tav tm="0">
                                              <p:val>
                                                <p:strVal val="0-#ppt_h/2"/>
                                              </p:val>
                                            </p:tav>
                                            <p:tav tm="100000">
                                              <p:val>
                                                <p:strVal val="#ppt_y"/>
                                              </p:val>
                                            </p:tav>
                                          </p:tavLst>
                                        </p:anim>
                                      </p:childTnLst>
                                    </p:cTn>
                                  </p:par>
                                  <p:par>
                                    <p:cTn id="76" presetID="2" presetClass="entr" presetSubtype="1" fill="hold" nodeType="withEffect">
                                      <p:stCondLst>
                                        <p:cond delay="750"/>
                                      </p:stCondLst>
                                      <p:childTnLst>
                                        <p:set>
                                          <p:cBhvr>
                                            <p:cTn id="77" dur="1" fill="hold">
                                              <p:stCondLst>
                                                <p:cond delay="0"/>
                                              </p:stCondLst>
                                            </p:cTn>
                                            <p:tgtEl>
                                              <p:spTgt spid="13"/>
                                            </p:tgtEl>
                                            <p:attrNameLst>
                                              <p:attrName>style.visibility</p:attrName>
                                            </p:attrNameLst>
                                          </p:cBhvr>
                                          <p:to>
                                            <p:strVal val="visible"/>
                                          </p:to>
                                        </p:set>
                                        <p:anim calcmode="lin" valueType="num">
                                          <p:cBhvr additive="base">
                                            <p:cTn id="78" dur="500" fill="hold"/>
                                            <p:tgtEl>
                                              <p:spTgt spid="13"/>
                                            </p:tgtEl>
                                            <p:attrNameLst>
                                              <p:attrName>ppt_x</p:attrName>
                                            </p:attrNameLst>
                                          </p:cBhvr>
                                          <p:tavLst>
                                            <p:tav tm="0">
                                              <p:val>
                                                <p:strVal val="#ppt_x"/>
                                              </p:val>
                                            </p:tav>
                                            <p:tav tm="100000">
                                              <p:val>
                                                <p:strVal val="#ppt_x"/>
                                              </p:val>
                                            </p:tav>
                                          </p:tavLst>
                                        </p:anim>
                                        <p:anim calcmode="lin" valueType="num">
                                          <p:cBhvr additive="base">
                                            <p:cTn id="79" dur="500" fill="hold"/>
                                            <p:tgtEl>
                                              <p:spTgt spid="13"/>
                                            </p:tgtEl>
                                            <p:attrNameLst>
                                              <p:attrName>ppt_y</p:attrName>
                                            </p:attrNameLst>
                                          </p:cBhvr>
                                          <p:tavLst>
                                            <p:tav tm="0">
                                              <p:val>
                                                <p:strVal val="0-#ppt_h/2"/>
                                              </p:val>
                                            </p:tav>
                                            <p:tav tm="100000">
                                              <p:val>
                                                <p:strVal val="#ppt_y"/>
                                              </p:val>
                                            </p:tav>
                                          </p:tavLst>
                                        </p:anim>
                                      </p:childTnLst>
                                    </p:cTn>
                                  </p:par>
                                  <p:par>
                                    <p:cTn id="80" presetID="2" presetClass="entr" presetSubtype="1" fill="hold" grpId="0" nodeType="withEffect">
                                      <p:stCondLst>
                                        <p:cond delay="750"/>
                                      </p:stCondLst>
                                      <p:childTnLst>
                                        <p:set>
                                          <p:cBhvr>
                                            <p:cTn id="81" dur="1" fill="hold">
                                              <p:stCondLst>
                                                <p:cond delay="0"/>
                                              </p:stCondLst>
                                            </p:cTn>
                                            <p:tgtEl>
                                              <p:spTgt spid="108"/>
                                            </p:tgtEl>
                                            <p:attrNameLst>
                                              <p:attrName>style.visibility</p:attrName>
                                            </p:attrNameLst>
                                          </p:cBhvr>
                                          <p:to>
                                            <p:strVal val="visible"/>
                                          </p:to>
                                        </p:set>
                                        <p:anim calcmode="lin" valueType="num">
                                          <p:cBhvr additive="base">
                                            <p:cTn id="82" dur="500" fill="hold"/>
                                            <p:tgtEl>
                                              <p:spTgt spid="108"/>
                                            </p:tgtEl>
                                            <p:attrNameLst>
                                              <p:attrName>ppt_x</p:attrName>
                                            </p:attrNameLst>
                                          </p:cBhvr>
                                          <p:tavLst>
                                            <p:tav tm="0">
                                              <p:val>
                                                <p:strVal val="#ppt_x"/>
                                              </p:val>
                                            </p:tav>
                                            <p:tav tm="100000">
                                              <p:val>
                                                <p:strVal val="#ppt_x"/>
                                              </p:val>
                                            </p:tav>
                                          </p:tavLst>
                                        </p:anim>
                                        <p:anim calcmode="lin" valueType="num">
                                          <p:cBhvr additive="base">
                                            <p:cTn id="83" dur="500" fill="hold"/>
                                            <p:tgtEl>
                                              <p:spTgt spid="108"/>
                                            </p:tgtEl>
                                            <p:attrNameLst>
                                              <p:attrName>ppt_y</p:attrName>
                                            </p:attrNameLst>
                                          </p:cBhvr>
                                          <p:tavLst>
                                            <p:tav tm="0">
                                              <p:val>
                                                <p:strVal val="0-#ppt_h/2"/>
                                              </p:val>
                                            </p:tav>
                                            <p:tav tm="100000">
                                              <p:val>
                                                <p:strVal val="#ppt_y"/>
                                              </p:val>
                                            </p:tav>
                                          </p:tavLst>
                                        </p:anim>
                                      </p:childTnLst>
                                    </p:cTn>
                                  </p:par>
                                  <p:par>
                                    <p:cTn id="84" presetID="2" presetClass="entr" presetSubtype="1" fill="hold" nodeType="withEffect">
                                      <p:stCondLst>
                                        <p:cond delay="750"/>
                                      </p:stCondLst>
                                      <p:childTnLst>
                                        <p:set>
                                          <p:cBhvr>
                                            <p:cTn id="85" dur="1" fill="hold">
                                              <p:stCondLst>
                                                <p:cond delay="0"/>
                                              </p:stCondLst>
                                            </p:cTn>
                                            <p:tgtEl>
                                              <p:spTgt spid="14"/>
                                            </p:tgtEl>
                                            <p:attrNameLst>
                                              <p:attrName>style.visibility</p:attrName>
                                            </p:attrNameLst>
                                          </p:cBhvr>
                                          <p:to>
                                            <p:strVal val="visible"/>
                                          </p:to>
                                        </p:set>
                                        <p:anim calcmode="lin" valueType="num">
                                          <p:cBhvr additive="base">
                                            <p:cTn id="86" dur="500" fill="hold"/>
                                            <p:tgtEl>
                                              <p:spTgt spid="14"/>
                                            </p:tgtEl>
                                            <p:attrNameLst>
                                              <p:attrName>ppt_x</p:attrName>
                                            </p:attrNameLst>
                                          </p:cBhvr>
                                          <p:tavLst>
                                            <p:tav tm="0">
                                              <p:val>
                                                <p:strVal val="#ppt_x"/>
                                              </p:val>
                                            </p:tav>
                                            <p:tav tm="100000">
                                              <p:val>
                                                <p:strVal val="#ppt_x"/>
                                              </p:val>
                                            </p:tav>
                                          </p:tavLst>
                                        </p:anim>
                                        <p:anim calcmode="lin" valueType="num">
                                          <p:cBhvr additive="base">
                                            <p:cTn id="87" dur="500" fill="hold"/>
                                            <p:tgtEl>
                                              <p:spTgt spid="14"/>
                                            </p:tgtEl>
                                            <p:attrNameLst>
                                              <p:attrName>ppt_y</p:attrName>
                                            </p:attrNameLst>
                                          </p:cBhvr>
                                          <p:tavLst>
                                            <p:tav tm="0">
                                              <p:val>
                                                <p:strVal val="0-#ppt_h/2"/>
                                              </p:val>
                                            </p:tav>
                                            <p:tav tm="100000">
                                              <p:val>
                                                <p:strVal val="#ppt_y"/>
                                              </p:val>
                                            </p:tav>
                                          </p:tavLst>
                                        </p:anim>
                                      </p:childTnLst>
                                    </p:cTn>
                                  </p:par>
                                  <p:par>
                                    <p:cTn id="88" presetID="2" presetClass="entr" presetSubtype="1" fill="hold" grpId="0" nodeType="withEffect">
                                      <p:stCondLst>
                                        <p:cond delay="750"/>
                                      </p:stCondLst>
                                      <p:childTnLst>
                                        <p:set>
                                          <p:cBhvr>
                                            <p:cTn id="89" dur="1" fill="hold">
                                              <p:stCondLst>
                                                <p:cond delay="0"/>
                                              </p:stCondLst>
                                            </p:cTn>
                                            <p:tgtEl>
                                              <p:spTgt spid="111"/>
                                            </p:tgtEl>
                                            <p:attrNameLst>
                                              <p:attrName>style.visibility</p:attrName>
                                            </p:attrNameLst>
                                          </p:cBhvr>
                                          <p:to>
                                            <p:strVal val="visible"/>
                                          </p:to>
                                        </p:set>
                                        <p:anim calcmode="lin" valueType="num">
                                          <p:cBhvr additive="base">
                                            <p:cTn id="90" dur="500" fill="hold"/>
                                            <p:tgtEl>
                                              <p:spTgt spid="111"/>
                                            </p:tgtEl>
                                            <p:attrNameLst>
                                              <p:attrName>ppt_x</p:attrName>
                                            </p:attrNameLst>
                                          </p:cBhvr>
                                          <p:tavLst>
                                            <p:tav tm="0">
                                              <p:val>
                                                <p:strVal val="#ppt_x"/>
                                              </p:val>
                                            </p:tav>
                                            <p:tav tm="100000">
                                              <p:val>
                                                <p:strVal val="#ppt_x"/>
                                              </p:val>
                                            </p:tav>
                                          </p:tavLst>
                                        </p:anim>
                                        <p:anim calcmode="lin" valueType="num">
                                          <p:cBhvr additive="base">
                                            <p:cTn id="91" dur="500" fill="hold"/>
                                            <p:tgtEl>
                                              <p:spTgt spid="111"/>
                                            </p:tgtEl>
                                            <p:attrNameLst>
                                              <p:attrName>ppt_y</p:attrName>
                                            </p:attrNameLst>
                                          </p:cBhvr>
                                          <p:tavLst>
                                            <p:tav tm="0">
                                              <p:val>
                                                <p:strVal val="0-#ppt_h/2"/>
                                              </p:val>
                                            </p:tav>
                                            <p:tav tm="100000">
                                              <p:val>
                                                <p:strVal val="#ppt_y"/>
                                              </p:val>
                                            </p:tav>
                                          </p:tavLst>
                                        </p:anim>
                                      </p:childTnLst>
                                    </p:cTn>
                                  </p:par>
                                  <p:par>
                                    <p:cTn id="92" presetID="2" presetClass="entr" presetSubtype="1" fill="hold" nodeType="withEffect">
                                      <p:stCondLst>
                                        <p:cond delay="750"/>
                                      </p:stCondLst>
                                      <p:childTnLst>
                                        <p:set>
                                          <p:cBhvr>
                                            <p:cTn id="93" dur="1" fill="hold">
                                              <p:stCondLst>
                                                <p:cond delay="0"/>
                                              </p:stCondLst>
                                            </p:cTn>
                                            <p:tgtEl>
                                              <p:spTgt spid="15"/>
                                            </p:tgtEl>
                                            <p:attrNameLst>
                                              <p:attrName>style.visibility</p:attrName>
                                            </p:attrNameLst>
                                          </p:cBhvr>
                                          <p:to>
                                            <p:strVal val="visible"/>
                                          </p:to>
                                        </p:set>
                                        <p:anim calcmode="lin" valueType="num">
                                          <p:cBhvr additive="base">
                                            <p:cTn id="94" dur="500" fill="hold"/>
                                            <p:tgtEl>
                                              <p:spTgt spid="15"/>
                                            </p:tgtEl>
                                            <p:attrNameLst>
                                              <p:attrName>ppt_x</p:attrName>
                                            </p:attrNameLst>
                                          </p:cBhvr>
                                          <p:tavLst>
                                            <p:tav tm="0">
                                              <p:val>
                                                <p:strVal val="#ppt_x"/>
                                              </p:val>
                                            </p:tav>
                                            <p:tav tm="100000">
                                              <p:val>
                                                <p:strVal val="#ppt_x"/>
                                              </p:val>
                                            </p:tav>
                                          </p:tavLst>
                                        </p:anim>
                                        <p:anim calcmode="lin" valueType="num">
                                          <p:cBhvr additive="base">
                                            <p:cTn id="95" dur="500" fill="hold"/>
                                            <p:tgtEl>
                                              <p:spTgt spid="15"/>
                                            </p:tgtEl>
                                            <p:attrNameLst>
                                              <p:attrName>ppt_y</p:attrName>
                                            </p:attrNameLst>
                                          </p:cBhvr>
                                          <p:tavLst>
                                            <p:tav tm="0">
                                              <p:val>
                                                <p:strVal val="0-#ppt_h/2"/>
                                              </p:val>
                                            </p:tav>
                                            <p:tav tm="100000">
                                              <p:val>
                                                <p:strVal val="#ppt_y"/>
                                              </p:val>
                                            </p:tav>
                                          </p:tavLst>
                                        </p:anim>
                                      </p:childTnLst>
                                    </p:cTn>
                                  </p:par>
                                  <p:par>
                                    <p:cTn id="96" presetID="2" presetClass="entr" presetSubtype="4" fill="hold" nodeType="withEffect">
                                      <p:stCondLst>
                                        <p:cond delay="750"/>
                                      </p:stCondLst>
                                      <p:childTnLst>
                                        <p:set>
                                          <p:cBhvr>
                                            <p:cTn id="97" dur="1" fill="hold">
                                              <p:stCondLst>
                                                <p:cond delay="0"/>
                                              </p:stCondLst>
                                            </p:cTn>
                                            <p:tgtEl>
                                              <p:spTgt spid="9"/>
                                            </p:tgtEl>
                                            <p:attrNameLst>
                                              <p:attrName>style.visibility</p:attrName>
                                            </p:attrNameLst>
                                          </p:cBhvr>
                                          <p:to>
                                            <p:strVal val="visible"/>
                                          </p:to>
                                        </p:set>
                                        <p:anim calcmode="lin" valueType="num">
                                          <p:cBhvr additive="base">
                                            <p:cTn id="98" dur="500" fill="hold"/>
                                            <p:tgtEl>
                                              <p:spTgt spid="9"/>
                                            </p:tgtEl>
                                            <p:attrNameLst>
                                              <p:attrName>ppt_x</p:attrName>
                                            </p:attrNameLst>
                                          </p:cBhvr>
                                          <p:tavLst>
                                            <p:tav tm="0">
                                              <p:val>
                                                <p:strVal val="#ppt_x"/>
                                              </p:val>
                                            </p:tav>
                                            <p:tav tm="100000">
                                              <p:val>
                                                <p:strVal val="#ppt_x"/>
                                              </p:val>
                                            </p:tav>
                                          </p:tavLst>
                                        </p:anim>
                                        <p:anim calcmode="lin" valueType="num">
                                          <p:cBhvr additive="base">
                                            <p:cTn id="99" dur="500" fill="hold"/>
                                            <p:tgtEl>
                                              <p:spTgt spid="9"/>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750"/>
                                      </p:stCondLst>
                                      <p:childTnLst>
                                        <p:set>
                                          <p:cBhvr>
                                            <p:cTn id="101" dur="1" fill="hold">
                                              <p:stCondLst>
                                                <p:cond delay="0"/>
                                              </p:stCondLst>
                                            </p:cTn>
                                            <p:tgtEl>
                                              <p:spTgt spid="113"/>
                                            </p:tgtEl>
                                            <p:attrNameLst>
                                              <p:attrName>style.visibility</p:attrName>
                                            </p:attrNameLst>
                                          </p:cBhvr>
                                          <p:to>
                                            <p:strVal val="visible"/>
                                          </p:to>
                                        </p:set>
                                        <p:anim calcmode="lin" valueType="num">
                                          <p:cBhvr additive="base">
                                            <p:cTn id="102" dur="500" fill="hold"/>
                                            <p:tgtEl>
                                              <p:spTgt spid="113"/>
                                            </p:tgtEl>
                                            <p:attrNameLst>
                                              <p:attrName>ppt_x</p:attrName>
                                            </p:attrNameLst>
                                          </p:cBhvr>
                                          <p:tavLst>
                                            <p:tav tm="0">
                                              <p:val>
                                                <p:strVal val="#ppt_x"/>
                                              </p:val>
                                            </p:tav>
                                            <p:tav tm="100000">
                                              <p:val>
                                                <p:strVal val="#ppt_x"/>
                                              </p:val>
                                            </p:tav>
                                          </p:tavLst>
                                        </p:anim>
                                        <p:anim calcmode="lin" valueType="num">
                                          <p:cBhvr additive="base">
                                            <p:cTn id="103" dur="500" fill="hold"/>
                                            <p:tgtEl>
                                              <p:spTgt spid="113"/>
                                            </p:tgtEl>
                                            <p:attrNameLst>
                                              <p:attrName>ppt_y</p:attrName>
                                            </p:attrNameLst>
                                          </p:cBhvr>
                                          <p:tavLst>
                                            <p:tav tm="0">
                                              <p:val>
                                                <p:strVal val="1+#ppt_h/2"/>
                                              </p:val>
                                            </p:tav>
                                            <p:tav tm="100000">
                                              <p:val>
                                                <p:strVal val="#ppt_y"/>
                                              </p:val>
                                            </p:tav>
                                          </p:tavLst>
                                        </p:anim>
                                      </p:childTnLst>
                                    </p:cTn>
                                  </p:par>
                                  <p:par>
                                    <p:cTn id="104" presetID="2" presetClass="entr" presetSubtype="4" fill="hold" nodeType="withEffect">
                                      <p:stCondLst>
                                        <p:cond delay="750"/>
                                      </p:stCondLst>
                                      <p:childTnLst>
                                        <p:set>
                                          <p:cBhvr>
                                            <p:cTn id="105" dur="1" fill="hold">
                                              <p:stCondLst>
                                                <p:cond delay="0"/>
                                              </p:stCondLst>
                                            </p:cTn>
                                            <p:tgtEl>
                                              <p:spTgt spid="8"/>
                                            </p:tgtEl>
                                            <p:attrNameLst>
                                              <p:attrName>style.visibility</p:attrName>
                                            </p:attrNameLst>
                                          </p:cBhvr>
                                          <p:to>
                                            <p:strVal val="visible"/>
                                          </p:to>
                                        </p:set>
                                        <p:anim calcmode="lin" valueType="num">
                                          <p:cBhvr additive="base">
                                            <p:cTn id="106" dur="500" fill="hold"/>
                                            <p:tgtEl>
                                              <p:spTgt spid="8"/>
                                            </p:tgtEl>
                                            <p:attrNameLst>
                                              <p:attrName>ppt_x</p:attrName>
                                            </p:attrNameLst>
                                          </p:cBhvr>
                                          <p:tavLst>
                                            <p:tav tm="0">
                                              <p:val>
                                                <p:strVal val="#ppt_x"/>
                                              </p:val>
                                            </p:tav>
                                            <p:tav tm="100000">
                                              <p:val>
                                                <p:strVal val="#ppt_x"/>
                                              </p:val>
                                            </p:tav>
                                          </p:tavLst>
                                        </p:anim>
                                        <p:anim calcmode="lin" valueType="num">
                                          <p:cBhvr additive="base">
                                            <p:cTn id="107" dur="500" fill="hold"/>
                                            <p:tgtEl>
                                              <p:spTgt spid="8"/>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750"/>
                                      </p:stCondLst>
                                      <p:childTnLst>
                                        <p:set>
                                          <p:cBhvr>
                                            <p:cTn id="109" dur="1" fill="hold">
                                              <p:stCondLst>
                                                <p:cond delay="0"/>
                                              </p:stCondLst>
                                            </p:cTn>
                                            <p:tgtEl>
                                              <p:spTgt spid="116"/>
                                            </p:tgtEl>
                                            <p:attrNameLst>
                                              <p:attrName>style.visibility</p:attrName>
                                            </p:attrNameLst>
                                          </p:cBhvr>
                                          <p:to>
                                            <p:strVal val="visible"/>
                                          </p:to>
                                        </p:set>
                                        <p:anim calcmode="lin" valueType="num">
                                          <p:cBhvr additive="base">
                                            <p:cTn id="110" dur="500" fill="hold"/>
                                            <p:tgtEl>
                                              <p:spTgt spid="116"/>
                                            </p:tgtEl>
                                            <p:attrNameLst>
                                              <p:attrName>ppt_x</p:attrName>
                                            </p:attrNameLst>
                                          </p:cBhvr>
                                          <p:tavLst>
                                            <p:tav tm="0">
                                              <p:val>
                                                <p:strVal val="#ppt_x"/>
                                              </p:val>
                                            </p:tav>
                                            <p:tav tm="100000">
                                              <p:val>
                                                <p:strVal val="#ppt_x"/>
                                              </p:val>
                                            </p:tav>
                                          </p:tavLst>
                                        </p:anim>
                                        <p:anim calcmode="lin" valueType="num">
                                          <p:cBhvr additive="base">
                                            <p:cTn id="111" dur="500" fill="hold"/>
                                            <p:tgtEl>
                                              <p:spTgt spid="116"/>
                                            </p:tgtEl>
                                            <p:attrNameLst>
                                              <p:attrName>ppt_y</p:attrName>
                                            </p:attrNameLst>
                                          </p:cBhvr>
                                          <p:tavLst>
                                            <p:tav tm="0">
                                              <p:val>
                                                <p:strVal val="1+#ppt_h/2"/>
                                              </p:val>
                                            </p:tav>
                                            <p:tav tm="100000">
                                              <p:val>
                                                <p:strVal val="#ppt_y"/>
                                              </p:val>
                                            </p:tav>
                                          </p:tavLst>
                                        </p:anim>
                                      </p:childTnLst>
                                    </p:cTn>
                                  </p:par>
                                  <p:par>
                                    <p:cTn id="112" presetID="2" presetClass="entr" presetSubtype="4" fill="hold" nodeType="withEffect">
                                      <p:stCondLst>
                                        <p:cond delay="750"/>
                                      </p:stCondLst>
                                      <p:childTnLst>
                                        <p:set>
                                          <p:cBhvr>
                                            <p:cTn id="113" dur="1" fill="hold">
                                              <p:stCondLst>
                                                <p:cond delay="0"/>
                                              </p:stCondLst>
                                            </p:cTn>
                                            <p:tgtEl>
                                              <p:spTgt spid="7"/>
                                            </p:tgtEl>
                                            <p:attrNameLst>
                                              <p:attrName>style.visibility</p:attrName>
                                            </p:attrNameLst>
                                          </p:cBhvr>
                                          <p:to>
                                            <p:strVal val="visible"/>
                                          </p:to>
                                        </p:set>
                                        <p:anim calcmode="lin" valueType="num">
                                          <p:cBhvr additive="base">
                                            <p:cTn id="114" dur="500" fill="hold"/>
                                            <p:tgtEl>
                                              <p:spTgt spid="7"/>
                                            </p:tgtEl>
                                            <p:attrNameLst>
                                              <p:attrName>ppt_x</p:attrName>
                                            </p:attrNameLst>
                                          </p:cBhvr>
                                          <p:tavLst>
                                            <p:tav tm="0">
                                              <p:val>
                                                <p:strVal val="#ppt_x"/>
                                              </p:val>
                                            </p:tav>
                                            <p:tav tm="100000">
                                              <p:val>
                                                <p:strVal val="#ppt_x"/>
                                              </p:val>
                                            </p:tav>
                                          </p:tavLst>
                                        </p:anim>
                                        <p:anim calcmode="lin" valueType="num">
                                          <p:cBhvr additive="base">
                                            <p:cTn id="115" dur="500" fill="hold"/>
                                            <p:tgtEl>
                                              <p:spTgt spid="7"/>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750"/>
                                      </p:stCondLst>
                                      <p:childTnLst>
                                        <p:set>
                                          <p:cBhvr>
                                            <p:cTn id="117" dur="1" fill="hold">
                                              <p:stCondLst>
                                                <p:cond delay="0"/>
                                              </p:stCondLst>
                                            </p:cTn>
                                            <p:tgtEl>
                                              <p:spTgt spid="119"/>
                                            </p:tgtEl>
                                            <p:attrNameLst>
                                              <p:attrName>style.visibility</p:attrName>
                                            </p:attrNameLst>
                                          </p:cBhvr>
                                          <p:to>
                                            <p:strVal val="visible"/>
                                          </p:to>
                                        </p:set>
                                        <p:anim calcmode="lin" valueType="num">
                                          <p:cBhvr additive="base">
                                            <p:cTn id="118" dur="500" fill="hold"/>
                                            <p:tgtEl>
                                              <p:spTgt spid="119"/>
                                            </p:tgtEl>
                                            <p:attrNameLst>
                                              <p:attrName>ppt_x</p:attrName>
                                            </p:attrNameLst>
                                          </p:cBhvr>
                                          <p:tavLst>
                                            <p:tav tm="0">
                                              <p:val>
                                                <p:strVal val="#ppt_x"/>
                                              </p:val>
                                            </p:tav>
                                            <p:tav tm="100000">
                                              <p:val>
                                                <p:strVal val="#ppt_x"/>
                                              </p:val>
                                            </p:tav>
                                          </p:tavLst>
                                        </p:anim>
                                        <p:anim calcmode="lin" valueType="num">
                                          <p:cBhvr additive="base">
                                            <p:cTn id="119" dur="500" fill="hold"/>
                                            <p:tgtEl>
                                              <p:spTgt spid="119"/>
                                            </p:tgtEl>
                                            <p:attrNameLst>
                                              <p:attrName>ppt_y</p:attrName>
                                            </p:attrNameLst>
                                          </p:cBhvr>
                                          <p:tavLst>
                                            <p:tav tm="0">
                                              <p:val>
                                                <p:strVal val="1+#ppt_h/2"/>
                                              </p:val>
                                            </p:tav>
                                            <p:tav tm="100000">
                                              <p:val>
                                                <p:strVal val="#ppt_y"/>
                                              </p:val>
                                            </p:tav>
                                          </p:tavLst>
                                        </p:anim>
                                      </p:childTnLst>
                                    </p:cTn>
                                  </p:par>
                                  <p:par>
                                    <p:cTn id="120" presetID="2" presetClass="entr" presetSubtype="4" fill="hold" nodeType="withEffect">
                                      <p:stCondLst>
                                        <p:cond delay="750"/>
                                      </p:stCondLst>
                                      <p:childTnLst>
                                        <p:set>
                                          <p:cBhvr>
                                            <p:cTn id="121" dur="1" fill="hold">
                                              <p:stCondLst>
                                                <p:cond delay="0"/>
                                              </p:stCondLst>
                                            </p:cTn>
                                            <p:tgtEl>
                                              <p:spTgt spid="6"/>
                                            </p:tgtEl>
                                            <p:attrNameLst>
                                              <p:attrName>style.visibility</p:attrName>
                                            </p:attrNameLst>
                                          </p:cBhvr>
                                          <p:to>
                                            <p:strVal val="visible"/>
                                          </p:to>
                                        </p:set>
                                        <p:anim calcmode="lin" valueType="num">
                                          <p:cBhvr additive="base">
                                            <p:cTn id="122" dur="500" fill="hold"/>
                                            <p:tgtEl>
                                              <p:spTgt spid="6"/>
                                            </p:tgtEl>
                                            <p:attrNameLst>
                                              <p:attrName>ppt_x</p:attrName>
                                            </p:attrNameLst>
                                          </p:cBhvr>
                                          <p:tavLst>
                                            <p:tav tm="0">
                                              <p:val>
                                                <p:strVal val="#ppt_x"/>
                                              </p:val>
                                            </p:tav>
                                            <p:tav tm="100000">
                                              <p:val>
                                                <p:strVal val="#ppt_x"/>
                                              </p:val>
                                            </p:tav>
                                          </p:tavLst>
                                        </p:anim>
                                        <p:anim calcmode="lin" valueType="num">
                                          <p:cBhvr additive="base">
                                            <p:cTn id="123" dur="500" fill="hold"/>
                                            <p:tgtEl>
                                              <p:spTgt spid="6"/>
                                            </p:tgtEl>
                                            <p:attrNameLst>
                                              <p:attrName>ppt_y</p:attrName>
                                            </p:attrNameLst>
                                          </p:cBhvr>
                                          <p:tavLst>
                                            <p:tav tm="0">
                                              <p:val>
                                                <p:strVal val="1+#ppt_h/2"/>
                                              </p:val>
                                            </p:tav>
                                            <p:tav tm="100000">
                                              <p:val>
                                                <p:strVal val="#ppt_y"/>
                                              </p:val>
                                            </p:tav>
                                          </p:tavLst>
                                        </p:anim>
                                      </p:childTnLst>
                                    </p:cTn>
                                  </p:par>
                                  <p:par>
                                    <p:cTn id="124" presetID="2" presetClass="entr" presetSubtype="4" fill="hold" grpId="0" nodeType="withEffect">
                                      <p:stCondLst>
                                        <p:cond delay="750"/>
                                      </p:stCondLst>
                                      <p:childTnLst>
                                        <p:set>
                                          <p:cBhvr>
                                            <p:cTn id="125" dur="1" fill="hold">
                                              <p:stCondLst>
                                                <p:cond delay="0"/>
                                              </p:stCondLst>
                                            </p:cTn>
                                            <p:tgtEl>
                                              <p:spTgt spid="122"/>
                                            </p:tgtEl>
                                            <p:attrNameLst>
                                              <p:attrName>style.visibility</p:attrName>
                                            </p:attrNameLst>
                                          </p:cBhvr>
                                          <p:to>
                                            <p:strVal val="visible"/>
                                          </p:to>
                                        </p:set>
                                        <p:anim calcmode="lin" valueType="num">
                                          <p:cBhvr additive="base">
                                            <p:cTn id="126" dur="500" fill="hold"/>
                                            <p:tgtEl>
                                              <p:spTgt spid="122"/>
                                            </p:tgtEl>
                                            <p:attrNameLst>
                                              <p:attrName>ppt_x</p:attrName>
                                            </p:attrNameLst>
                                          </p:cBhvr>
                                          <p:tavLst>
                                            <p:tav tm="0">
                                              <p:val>
                                                <p:strVal val="#ppt_x"/>
                                              </p:val>
                                            </p:tav>
                                            <p:tav tm="100000">
                                              <p:val>
                                                <p:strVal val="#ppt_x"/>
                                              </p:val>
                                            </p:tav>
                                          </p:tavLst>
                                        </p:anim>
                                        <p:anim calcmode="lin" valueType="num">
                                          <p:cBhvr additive="base">
                                            <p:cTn id="127" dur="500" fill="hold"/>
                                            <p:tgtEl>
                                              <p:spTgt spid="122"/>
                                            </p:tgtEl>
                                            <p:attrNameLst>
                                              <p:attrName>ppt_y</p:attrName>
                                            </p:attrNameLst>
                                          </p:cBhvr>
                                          <p:tavLst>
                                            <p:tav tm="0">
                                              <p:val>
                                                <p:strVal val="1+#ppt_h/2"/>
                                              </p:val>
                                            </p:tav>
                                            <p:tav tm="100000">
                                              <p:val>
                                                <p:strVal val="#ppt_y"/>
                                              </p:val>
                                            </p:tav>
                                          </p:tavLst>
                                        </p:anim>
                                      </p:childTnLst>
                                    </p:cTn>
                                  </p:par>
                                  <p:par>
                                    <p:cTn id="128" presetID="2" presetClass="entr" presetSubtype="4" fill="hold" nodeType="withEffect">
                                      <p:stCondLst>
                                        <p:cond delay="750"/>
                                      </p:stCondLst>
                                      <p:childTnLst>
                                        <p:set>
                                          <p:cBhvr>
                                            <p:cTn id="129" dur="1" fill="hold">
                                              <p:stCondLst>
                                                <p:cond delay="0"/>
                                              </p:stCondLst>
                                            </p:cTn>
                                            <p:tgtEl>
                                              <p:spTgt spid="4"/>
                                            </p:tgtEl>
                                            <p:attrNameLst>
                                              <p:attrName>style.visibility</p:attrName>
                                            </p:attrNameLst>
                                          </p:cBhvr>
                                          <p:to>
                                            <p:strVal val="visible"/>
                                          </p:to>
                                        </p:set>
                                        <p:anim calcmode="lin" valueType="num">
                                          <p:cBhvr additive="base">
                                            <p:cTn id="130" dur="500" fill="hold"/>
                                            <p:tgtEl>
                                              <p:spTgt spid="4"/>
                                            </p:tgtEl>
                                            <p:attrNameLst>
                                              <p:attrName>ppt_x</p:attrName>
                                            </p:attrNameLst>
                                          </p:cBhvr>
                                          <p:tavLst>
                                            <p:tav tm="0">
                                              <p:val>
                                                <p:strVal val="#ppt_x"/>
                                              </p:val>
                                            </p:tav>
                                            <p:tav tm="100000">
                                              <p:val>
                                                <p:strVal val="#ppt_x"/>
                                              </p:val>
                                            </p:tav>
                                          </p:tavLst>
                                        </p:anim>
                                        <p:anim calcmode="lin" valueType="num">
                                          <p:cBhvr additive="base">
                                            <p:cTn id="131" dur="500" fill="hold"/>
                                            <p:tgtEl>
                                              <p:spTgt spid="4"/>
                                            </p:tgtEl>
                                            <p:attrNameLst>
                                              <p:attrName>ppt_y</p:attrName>
                                            </p:attrNameLst>
                                          </p:cBhvr>
                                          <p:tavLst>
                                            <p:tav tm="0">
                                              <p:val>
                                                <p:strVal val="1+#ppt_h/2"/>
                                              </p:val>
                                            </p:tav>
                                            <p:tav tm="100000">
                                              <p:val>
                                                <p:strVal val="#ppt_y"/>
                                              </p:val>
                                            </p:tav>
                                          </p:tavLst>
                                        </p:anim>
                                      </p:childTnLst>
                                    </p:cTn>
                                  </p:par>
                                  <p:par>
                                    <p:cTn id="132" presetID="2" presetClass="entr" presetSubtype="4" fill="hold" grpId="0" nodeType="withEffect">
                                      <p:stCondLst>
                                        <p:cond delay="750"/>
                                      </p:stCondLst>
                                      <p:childTnLst>
                                        <p:set>
                                          <p:cBhvr>
                                            <p:cTn id="133" dur="1" fill="hold">
                                              <p:stCondLst>
                                                <p:cond delay="0"/>
                                              </p:stCondLst>
                                            </p:cTn>
                                            <p:tgtEl>
                                              <p:spTgt spid="125"/>
                                            </p:tgtEl>
                                            <p:attrNameLst>
                                              <p:attrName>style.visibility</p:attrName>
                                            </p:attrNameLst>
                                          </p:cBhvr>
                                          <p:to>
                                            <p:strVal val="visible"/>
                                          </p:to>
                                        </p:set>
                                        <p:anim calcmode="lin" valueType="num">
                                          <p:cBhvr additive="base">
                                            <p:cTn id="134" dur="500" fill="hold"/>
                                            <p:tgtEl>
                                              <p:spTgt spid="125"/>
                                            </p:tgtEl>
                                            <p:attrNameLst>
                                              <p:attrName>ppt_x</p:attrName>
                                            </p:attrNameLst>
                                          </p:cBhvr>
                                          <p:tavLst>
                                            <p:tav tm="0">
                                              <p:val>
                                                <p:strVal val="#ppt_x"/>
                                              </p:val>
                                            </p:tav>
                                            <p:tav tm="100000">
                                              <p:val>
                                                <p:strVal val="#ppt_x"/>
                                              </p:val>
                                            </p:tav>
                                          </p:tavLst>
                                        </p:anim>
                                        <p:anim calcmode="lin" valueType="num">
                                          <p:cBhvr additive="base">
                                            <p:cTn id="135" dur="500" fill="hold"/>
                                            <p:tgtEl>
                                              <p:spTgt spid="125"/>
                                            </p:tgtEl>
                                            <p:attrNameLst>
                                              <p:attrName>ppt_y</p:attrName>
                                            </p:attrNameLst>
                                          </p:cBhvr>
                                          <p:tavLst>
                                            <p:tav tm="0">
                                              <p:val>
                                                <p:strVal val="1+#ppt_h/2"/>
                                              </p:val>
                                            </p:tav>
                                            <p:tav tm="100000">
                                              <p:val>
                                                <p:strVal val="#ppt_y"/>
                                              </p:val>
                                            </p:tav>
                                          </p:tavLst>
                                        </p:anim>
                                      </p:childTnLst>
                                    </p:cTn>
                                  </p:par>
                                  <p:par>
                                    <p:cTn id="136" presetID="2" presetClass="entr" presetSubtype="4" fill="hold" nodeType="withEffect">
                                      <p:stCondLst>
                                        <p:cond delay="750"/>
                                      </p:stCondLst>
                                      <p:childTnLst>
                                        <p:set>
                                          <p:cBhvr>
                                            <p:cTn id="137" dur="1" fill="hold">
                                              <p:stCondLst>
                                                <p:cond delay="0"/>
                                              </p:stCondLst>
                                            </p:cTn>
                                            <p:tgtEl>
                                              <p:spTgt spid="3"/>
                                            </p:tgtEl>
                                            <p:attrNameLst>
                                              <p:attrName>style.visibility</p:attrName>
                                            </p:attrNameLst>
                                          </p:cBhvr>
                                          <p:to>
                                            <p:strVal val="visible"/>
                                          </p:to>
                                        </p:set>
                                        <p:anim calcmode="lin" valueType="num">
                                          <p:cBhvr additive="base">
                                            <p:cTn id="138" dur="500" fill="hold"/>
                                            <p:tgtEl>
                                              <p:spTgt spid="3"/>
                                            </p:tgtEl>
                                            <p:attrNameLst>
                                              <p:attrName>ppt_x</p:attrName>
                                            </p:attrNameLst>
                                          </p:cBhvr>
                                          <p:tavLst>
                                            <p:tav tm="0">
                                              <p:val>
                                                <p:strVal val="#ppt_x"/>
                                              </p:val>
                                            </p:tav>
                                            <p:tav tm="100000">
                                              <p:val>
                                                <p:strVal val="#ppt_x"/>
                                              </p:val>
                                            </p:tav>
                                          </p:tavLst>
                                        </p:anim>
                                        <p:anim calcmode="lin" valueType="num">
                                          <p:cBhvr additive="base">
                                            <p:cTn id="139" dur="500" fill="hold"/>
                                            <p:tgtEl>
                                              <p:spTgt spid="3"/>
                                            </p:tgtEl>
                                            <p:attrNameLst>
                                              <p:attrName>ppt_y</p:attrName>
                                            </p:attrNameLst>
                                          </p:cBhvr>
                                          <p:tavLst>
                                            <p:tav tm="0">
                                              <p:val>
                                                <p:strVal val="1+#ppt_h/2"/>
                                              </p:val>
                                            </p:tav>
                                            <p:tav tm="100000">
                                              <p:val>
                                                <p:strVal val="#ppt_y"/>
                                              </p:val>
                                            </p:tav>
                                          </p:tavLst>
                                        </p:anim>
                                      </p:childTnLst>
                                    </p:cTn>
                                  </p:par>
                                  <p:par>
                                    <p:cTn id="140" presetID="2" presetClass="entr" presetSubtype="4" fill="hold" grpId="0" nodeType="withEffect">
                                      <p:stCondLst>
                                        <p:cond delay="750"/>
                                      </p:stCondLst>
                                      <p:childTnLst>
                                        <p:set>
                                          <p:cBhvr>
                                            <p:cTn id="141" dur="1" fill="hold">
                                              <p:stCondLst>
                                                <p:cond delay="0"/>
                                              </p:stCondLst>
                                            </p:cTn>
                                            <p:tgtEl>
                                              <p:spTgt spid="128"/>
                                            </p:tgtEl>
                                            <p:attrNameLst>
                                              <p:attrName>style.visibility</p:attrName>
                                            </p:attrNameLst>
                                          </p:cBhvr>
                                          <p:to>
                                            <p:strVal val="visible"/>
                                          </p:to>
                                        </p:set>
                                        <p:anim calcmode="lin" valueType="num">
                                          <p:cBhvr additive="base">
                                            <p:cTn id="142" dur="500" fill="hold"/>
                                            <p:tgtEl>
                                              <p:spTgt spid="128"/>
                                            </p:tgtEl>
                                            <p:attrNameLst>
                                              <p:attrName>ppt_x</p:attrName>
                                            </p:attrNameLst>
                                          </p:cBhvr>
                                          <p:tavLst>
                                            <p:tav tm="0">
                                              <p:val>
                                                <p:strVal val="#ppt_x"/>
                                              </p:val>
                                            </p:tav>
                                            <p:tav tm="100000">
                                              <p:val>
                                                <p:strVal val="#ppt_x"/>
                                              </p:val>
                                            </p:tav>
                                          </p:tavLst>
                                        </p:anim>
                                        <p:anim calcmode="lin" valueType="num">
                                          <p:cBhvr additive="base">
                                            <p:cTn id="143" dur="500" fill="hold"/>
                                            <p:tgtEl>
                                              <p:spTgt spid="1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7" grpId="0"/>
          <p:bldP spid="99" grpId="0"/>
          <p:bldP spid="102" grpId="0"/>
          <p:bldP spid="105" grpId="0"/>
          <p:bldP spid="108" grpId="0"/>
          <p:bldP spid="111" grpId="0"/>
          <p:bldP spid="113" grpId="0"/>
          <p:bldP spid="116" grpId="0"/>
          <p:bldP spid="119" grpId="0"/>
          <p:bldP spid="122" grpId="0"/>
          <p:bldP spid="125" grpId="0"/>
          <p:bldP spid="128" grpId="0"/>
          <p:bldP spid="53" grpId="0"/>
          <p:bldP spid="52" grpId="0"/>
          <p:bldP spid="56" grpId="0"/>
          <p:bldP spid="51" grpId="0"/>
          <p:bldP spid="54" grpId="0"/>
          <p:bldP spid="49" grpId="0"/>
          <p:bldP spid="50" grpId="0"/>
          <p:bldP spid="44" grpId="0"/>
          <p:bldP spid="45" grpId="0"/>
          <p:bldP spid="46" grpId="0"/>
          <p:bldP spid="47" grpId="0"/>
          <p:bldP spid="48" grpId="0"/>
          <p:bldP spid="6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0-#ppt_w/2"/>
                                              </p:val>
                                            </p:tav>
                                            <p:tav tm="100000">
                                              <p:val>
                                                <p:strVal val="#ppt_x"/>
                                              </p:val>
                                            </p:tav>
                                          </p:tavLst>
                                        </p:anim>
                                        <p:anim calcmode="lin" valueType="num">
                                          <p:cBhvr additive="base">
                                            <p:cTn id="8" dur="500" fill="hold"/>
                                            <p:tgtEl>
                                              <p:spTgt spid="67"/>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500"/>
                                            <p:tgtEl>
                                              <p:spTgt spid="53"/>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500"/>
                                            <p:tgtEl>
                                              <p:spTgt spid="56"/>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54"/>
                                            </p:tgtEl>
                                            <p:attrNameLst>
                                              <p:attrName>style.visibility</p:attrName>
                                            </p:attrNameLst>
                                          </p:cBhvr>
                                          <p:to>
                                            <p:strVal val="visible"/>
                                          </p:to>
                                        </p:set>
                                        <p:animEffect transition="in" filter="fade">
                                          <p:cBhvr>
                                            <p:cTn id="26" dur="500"/>
                                            <p:tgtEl>
                                              <p:spTgt spid="54"/>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500"/>
                                            <p:tgtEl>
                                              <p:spTgt spid="49"/>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500"/>
                                            <p:tgtEl>
                                              <p:spTgt spid="45"/>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46"/>
                                            </p:tgtEl>
                                            <p:attrNameLst>
                                              <p:attrName>style.visibility</p:attrName>
                                            </p:attrNameLst>
                                          </p:cBhvr>
                                          <p:to>
                                            <p:strVal val="visible"/>
                                          </p:to>
                                        </p:set>
                                        <p:animEffect transition="in" filter="fade">
                                          <p:cBhvr>
                                            <p:cTn id="41" dur="500"/>
                                            <p:tgtEl>
                                              <p:spTgt spid="46"/>
                                            </p:tgtEl>
                                          </p:cBhvr>
                                        </p:animEffect>
                                      </p:childTnLst>
                                    </p:cTn>
                                  </p:par>
                                  <p:par>
                                    <p:cTn id="42" presetID="10" presetClass="entr" presetSubtype="0" fill="hold" grpId="0" nodeType="withEffect">
                                      <p:stCondLst>
                                        <p:cond delay="25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500"/>
                                            <p:tgtEl>
                                              <p:spTgt spid="47"/>
                                            </p:tgtEl>
                                          </p:cBhvr>
                                        </p:animEffect>
                                      </p:childTnLst>
                                    </p:cTn>
                                  </p:par>
                                  <p:par>
                                    <p:cTn id="45" presetID="10" presetClass="entr" presetSubtype="0" fill="hold" grpId="0" nodeType="withEffect">
                                      <p:stCondLst>
                                        <p:cond delay="25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500"/>
                                            <p:tgtEl>
                                              <p:spTgt spid="48"/>
                                            </p:tgtEl>
                                          </p:cBhvr>
                                        </p:animEffect>
                                      </p:childTnLst>
                                    </p:cTn>
                                  </p:par>
                                  <p:par>
                                    <p:cTn id="48" presetID="2" presetClass="entr" presetSubtype="1" fill="hold" grpId="0" nodeType="withEffect">
                                      <p:stCondLst>
                                        <p:cond delay="750"/>
                                      </p:stCondLst>
                                      <p:childTnLst>
                                        <p:set>
                                          <p:cBhvr>
                                            <p:cTn id="49" dur="1" fill="hold">
                                              <p:stCondLst>
                                                <p:cond delay="0"/>
                                              </p:stCondLst>
                                            </p:cTn>
                                            <p:tgtEl>
                                              <p:spTgt spid="57"/>
                                            </p:tgtEl>
                                            <p:attrNameLst>
                                              <p:attrName>style.visibility</p:attrName>
                                            </p:attrNameLst>
                                          </p:cBhvr>
                                          <p:to>
                                            <p:strVal val="visible"/>
                                          </p:to>
                                        </p:set>
                                        <p:anim calcmode="lin" valueType="num">
                                          <p:cBhvr additive="base">
                                            <p:cTn id="50" dur="500" fill="hold"/>
                                            <p:tgtEl>
                                              <p:spTgt spid="57"/>
                                            </p:tgtEl>
                                            <p:attrNameLst>
                                              <p:attrName>ppt_x</p:attrName>
                                            </p:attrNameLst>
                                          </p:cBhvr>
                                          <p:tavLst>
                                            <p:tav tm="0">
                                              <p:val>
                                                <p:strVal val="#ppt_x"/>
                                              </p:val>
                                            </p:tav>
                                            <p:tav tm="100000">
                                              <p:val>
                                                <p:strVal val="#ppt_x"/>
                                              </p:val>
                                            </p:tav>
                                          </p:tavLst>
                                        </p:anim>
                                        <p:anim calcmode="lin" valueType="num">
                                          <p:cBhvr additive="base">
                                            <p:cTn id="51" dur="500" fill="hold"/>
                                            <p:tgtEl>
                                              <p:spTgt spid="57"/>
                                            </p:tgtEl>
                                            <p:attrNameLst>
                                              <p:attrName>ppt_y</p:attrName>
                                            </p:attrNameLst>
                                          </p:cBhvr>
                                          <p:tavLst>
                                            <p:tav tm="0">
                                              <p:val>
                                                <p:strVal val="0-#ppt_h/2"/>
                                              </p:val>
                                            </p:tav>
                                            <p:tav tm="100000">
                                              <p:val>
                                                <p:strVal val="#ppt_y"/>
                                              </p:val>
                                            </p:tav>
                                          </p:tavLst>
                                        </p:anim>
                                      </p:childTnLst>
                                    </p:cTn>
                                  </p:par>
                                  <p:par>
                                    <p:cTn id="52" presetID="2" presetClass="entr" presetSubtype="1" fill="hold" nodeType="withEffect">
                                      <p:stCondLst>
                                        <p:cond delay="750"/>
                                      </p:stCondLst>
                                      <p:childTnLst>
                                        <p:set>
                                          <p:cBhvr>
                                            <p:cTn id="53" dur="1" fill="hold">
                                              <p:stCondLst>
                                                <p:cond delay="0"/>
                                              </p:stCondLst>
                                            </p:cTn>
                                            <p:tgtEl>
                                              <p:spTgt spid="10"/>
                                            </p:tgtEl>
                                            <p:attrNameLst>
                                              <p:attrName>style.visibility</p:attrName>
                                            </p:attrNameLst>
                                          </p:cBhvr>
                                          <p:to>
                                            <p:strVal val="visible"/>
                                          </p:to>
                                        </p:set>
                                        <p:anim calcmode="lin" valueType="num">
                                          <p:cBhvr additive="base">
                                            <p:cTn id="54" dur="500" fill="hold"/>
                                            <p:tgtEl>
                                              <p:spTgt spid="10"/>
                                            </p:tgtEl>
                                            <p:attrNameLst>
                                              <p:attrName>ppt_x</p:attrName>
                                            </p:attrNameLst>
                                          </p:cBhvr>
                                          <p:tavLst>
                                            <p:tav tm="0">
                                              <p:val>
                                                <p:strVal val="#ppt_x"/>
                                              </p:val>
                                            </p:tav>
                                            <p:tav tm="100000">
                                              <p:val>
                                                <p:strVal val="#ppt_x"/>
                                              </p:val>
                                            </p:tav>
                                          </p:tavLst>
                                        </p:anim>
                                        <p:anim calcmode="lin" valueType="num">
                                          <p:cBhvr additive="base">
                                            <p:cTn id="55" dur="500" fill="hold"/>
                                            <p:tgtEl>
                                              <p:spTgt spid="10"/>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750"/>
                                      </p:stCondLst>
                                      <p:childTnLst>
                                        <p:set>
                                          <p:cBhvr>
                                            <p:cTn id="57" dur="1" fill="hold">
                                              <p:stCondLst>
                                                <p:cond delay="0"/>
                                              </p:stCondLst>
                                            </p:cTn>
                                            <p:tgtEl>
                                              <p:spTgt spid="99"/>
                                            </p:tgtEl>
                                            <p:attrNameLst>
                                              <p:attrName>style.visibility</p:attrName>
                                            </p:attrNameLst>
                                          </p:cBhvr>
                                          <p:to>
                                            <p:strVal val="visible"/>
                                          </p:to>
                                        </p:set>
                                        <p:anim calcmode="lin" valueType="num">
                                          <p:cBhvr additive="base">
                                            <p:cTn id="58" dur="500" fill="hold"/>
                                            <p:tgtEl>
                                              <p:spTgt spid="99"/>
                                            </p:tgtEl>
                                            <p:attrNameLst>
                                              <p:attrName>ppt_x</p:attrName>
                                            </p:attrNameLst>
                                          </p:cBhvr>
                                          <p:tavLst>
                                            <p:tav tm="0">
                                              <p:val>
                                                <p:strVal val="#ppt_x"/>
                                              </p:val>
                                            </p:tav>
                                            <p:tav tm="100000">
                                              <p:val>
                                                <p:strVal val="#ppt_x"/>
                                              </p:val>
                                            </p:tav>
                                          </p:tavLst>
                                        </p:anim>
                                        <p:anim calcmode="lin" valueType="num">
                                          <p:cBhvr additive="base">
                                            <p:cTn id="59" dur="500" fill="hold"/>
                                            <p:tgtEl>
                                              <p:spTgt spid="99"/>
                                            </p:tgtEl>
                                            <p:attrNameLst>
                                              <p:attrName>ppt_y</p:attrName>
                                            </p:attrNameLst>
                                          </p:cBhvr>
                                          <p:tavLst>
                                            <p:tav tm="0">
                                              <p:val>
                                                <p:strVal val="0-#ppt_h/2"/>
                                              </p:val>
                                            </p:tav>
                                            <p:tav tm="100000">
                                              <p:val>
                                                <p:strVal val="#ppt_y"/>
                                              </p:val>
                                            </p:tav>
                                          </p:tavLst>
                                        </p:anim>
                                      </p:childTnLst>
                                    </p:cTn>
                                  </p:par>
                                  <p:par>
                                    <p:cTn id="60" presetID="2" presetClass="entr" presetSubtype="1" fill="hold" nodeType="withEffect">
                                      <p:stCondLst>
                                        <p:cond delay="750"/>
                                      </p:stCondLst>
                                      <p:childTnLst>
                                        <p:set>
                                          <p:cBhvr>
                                            <p:cTn id="61" dur="1" fill="hold">
                                              <p:stCondLst>
                                                <p:cond delay="0"/>
                                              </p:stCondLst>
                                            </p:cTn>
                                            <p:tgtEl>
                                              <p:spTgt spid="11"/>
                                            </p:tgtEl>
                                            <p:attrNameLst>
                                              <p:attrName>style.visibility</p:attrName>
                                            </p:attrNameLst>
                                          </p:cBhvr>
                                          <p:to>
                                            <p:strVal val="visible"/>
                                          </p:to>
                                        </p:set>
                                        <p:anim calcmode="lin" valueType="num">
                                          <p:cBhvr additive="base">
                                            <p:cTn id="62" dur="500" fill="hold"/>
                                            <p:tgtEl>
                                              <p:spTgt spid="11"/>
                                            </p:tgtEl>
                                            <p:attrNameLst>
                                              <p:attrName>ppt_x</p:attrName>
                                            </p:attrNameLst>
                                          </p:cBhvr>
                                          <p:tavLst>
                                            <p:tav tm="0">
                                              <p:val>
                                                <p:strVal val="#ppt_x"/>
                                              </p:val>
                                            </p:tav>
                                            <p:tav tm="100000">
                                              <p:val>
                                                <p:strVal val="#ppt_x"/>
                                              </p:val>
                                            </p:tav>
                                          </p:tavLst>
                                        </p:anim>
                                        <p:anim calcmode="lin" valueType="num">
                                          <p:cBhvr additive="base">
                                            <p:cTn id="63" dur="500" fill="hold"/>
                                            <p:tgtEl>
                                              <p:spTgt spid="11"/>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750"/>
                                      </p:stCondLst>
                                      <p:childTnLst>
                                        <p:set>
                                          <p:cBhvr>
                                            <p:cTn id="65" dur="1" fill="hold">
                                              <p:stCondLst>
                                                <p:cond delay="0"/>
                                              </p:stCondLst>
                                            </p:cTn>
                                            <p:tgtEl>
                                              <p:spTgt spid="102"/>
                                            </p:tgtEl>
                                            <p:attrNameLst>
                                              <p:attrName>style.visibility</p:attrName>
                                            </p:attrNameLst>
                                          </p:cBhvr>
                                          <p:to>
                                            <p:strVal val="visible"/>
                                          </p:to>
                                        </p:set>
                                        <p:anim calcmode="lin" valueType="num">
                                          <p:cBhvr additive="base">
                                            <p:cTn id="66" dur="500" fill="hold"/>
                                            <p:tgtEl>
                                              <p:spTgt spid="102"/>
                                            </p:tgtEl>
                                            <p:attrNameLst>
                                              <p:attrName>ppt_x</p:attrName>
                                            </p:attrNameLst>
                                          </p:cBhvr>
                                          <p:tavLst>
                                            <p:tav tm="0">
                                              <p:val>
                                                <p:strVal val="#ppt_x"/>
                                              </p:val>
                                            </p:tav>
                                            <p:tav tm="100000">
                                              <p:val>
                                                <p:strVal val="#ppt_x"/>
                                              </p:val>
                                            </p:tav>
                                          </p:tavLst>
                                        </p:anim>
                                        <p:anim calcmode="lin" valueType="num">
                                          <p:cBhvr additive="base">
                                            <p:cTn id="67" dur="500" fill="hold"/>
                                            <p:tgtEl>
                                              <p:spTgt spid="102"/>
                                            </p:tgtEl>
                                            <p:attrNameLst>
                                              <p:attrName>ppt_y</p:attrName>
                                            </p:attrNameLst>
                                          </p:cBhvr>
                                          <p:tavLst>
                                            <p:tav tm="0">
                                              <p:val>
                                                <p:strVal val="0-#ppt_h/2"/>
                                              </p:val>
                                            </p:tav>
                                            <p:tav tm="100000">
                                              <p:val>
                                                <p:strVal val="#ppt_y"/>
                                              </p:val>
                                            </p:tav>
                                          </p:tavLst>
                                        </p:anim>
                                      </p:childTnLst>
                                    </p:cTn>
                                  </p:par>
                                  <p:par>
                                    <p:cTn id="68" presetID="2" presetClass="entr" presetSubtype="1" fill="hold" nodeType="withEffect">
                                      <p:stCondLst>
                                        <p:cond delay="750"/>
                                      </p:stCondLst>
                                      <p:childTnLst>
                                        <p:set>
                                          <p:cBhvr>
                                            <p:cTn id="69" dur="1" fill="hold">
                                              <p:stCondLst>
                                                <p:cond delay="0"/>
                                              </p:stCondLst>
                                            </p:cTn>
                                            <p:tgtEl>
                                              <p:spTgt spid="12"/>
                                            </p:tgtEl>
                                            <p:attrNameLst>
                                              <p:attrName>style.visibility</p:attrName>
                                            </p:attrNameLst>
                                          </p:cBhvr>
                                          <p:to>
                                            <p:strVal val="visible"/>
                                          </p:to>
                                        </p:set>
                                        <p:anim calcmode="lin" valueType="num">
                                          <p:cBhvr additive="base">
                                            <p:cTn id="70" dur="500" fill="hold"/>
                                            <p:tgtEl>
                                              <p:spTgt spid="12"/>
                                            </p:tgtEl>
                                            <p:attrNameLst>
                                              <p:attrName>ppt_x</p:attrName>
                                            </p:attrNameLst>
                                          </p:cBhvr>
                                          <p:tavLst>
                                            <p:tav tm="0">
                                              <p:val>
                                                <p:strVal val="#ppt_x"/>
                                              </p:val>
                                            </p:tav>
                                            <p:tav tm="100000">
                                              <p:val>
                                                <p:strVal val="#ppt_x"/>
                                              </p:val>
                                            </p:tav>
                                          </p:tavLst>
                                        </p:anim>
                                        <p:anim calcmode="lin" valueType="num">
                                          <p:cBhvr additive="base">
                                            <p:cTn id="71" dur="500" fill="hold"/>
                                            <p:tgtEl>
                                              <p:spTgt spid="12"/>
                                            </p:tgtEl>
                                            <p:attrNameLst>
                                              <p:attrName>ppt_y</p:attrName>
                                            </p:attrNameLst>
                                          </p:cBhvr>
                                          <p:tavLst>
                                            <p:tav tm="0">
                                              <p:val>
                                                <p:strVal val="0-#ppt_h/2"/>
                                              </p:val>
                                            </p:tav>
                                            <p:tav tm="100000">
                                              <p:val>
                                                <p:strVal val="#ppt_y"/>
                                              </p:val>
                                            </p:tav>
                                          </p:tavLst>
                                        </p:anim>
                                      </p:childTnLst>
                                    </p:cTn>
                                  </p:par>
                                  <p:par>
                                    <p:cTn id="72" presetID="2" presetClass="entr" presetSubtype="1" fill="hold" grpId="0" nodeType="withEffect">
                                      <p:stCondLst>
                                        <p:cond delay="750"/>
                                      </p:stCondLst>
                                      <p:childTnLst>
                                        <p:set>
                                          <p:cBhvr>
                                            <p:cTn id="73" dur="1" fill="hold">
                                              <p:stCondLst>
                                                <p:cond delay="0"/>
                                              </p:stCondLst>
                                            </p:cTn>
                                            <p:tgtEl>
                                              <p:spTgt spid="105"/>
                                            </p:tgtEl>
                                            <p:attrNameLst>
                                              <p:attrName>style.visibility</p:attrName>
                                            </p:attrNameLst>
                                          </p:cBhvr>
                                          <p:to>
                                            <p:strVal val="visible"/>
                                          </p:to>
                                        </p:set>
                                        <p:anim calcmode="lin" valueType="num">
                                          <p:cBhvr additive="base">
                                            <p:cTn id="74" dur="500" fill="hold"/>
                                            <p:tgtEl>
                                              <p:spTgt spid="105"/>
                                            </p:tgtEl>
                                            <p:attrNameLst>
                                              <p:attrName>ppt_x</p:attrName>
                                            </p:attrNameLst>
                                          </p:cBhvr>
                                          <p:tavLst>
                                            <p:tav tm="0">
                                              <p:val>
                                                <p:strVal val="#ppt_x"/>
                                              </p:val>
                                            </p:tav>
                                            <p:tav tm="100000">
                                              <p:val>
                                                <p:strVal val="#ppt_x"/>
                                              </p:val>
                                            </p:tav>
                                          </p:tavLst>
                                        </p:anim>
                                        <p:anim calcmode="lin" valueType="num">
                                          <p:cBhvr additive="base">
                                            <p:cTn id="75" dur="500" fill="hold"/>
                                            <p:tgtEl>
                                              <p:spTgt spid="105"/>
                                            </p:tgtEl>
                                            <p:attrNameLst>
                                              <p:attrName>ppt_y</p:attrName>
                                            </p:attrNameLst>
                                          </p:cBhvr>
                                          <p:tavLst>
                                            <p:tav tm="0">
                                              <p:val>
                                                <p:strVal val="0-#ppt_h/2"/>
                                              </p:val>
                                            </p:tav>
                                            <p:tav tm="100000">
                                              <p:val>
                                                <p:strVal val="#ppt_y"/>
                                              </p:val>
                                            </p:tav>
                                          </p:tavLst>
                                        </p:anim>
                                      </p:childTnLst>
                                    </p:cTn>
                                  </p:par>
                                  <p:par>
                                    <p:cTn id="76" presetID="2" presetClass="entr" presetSubtype="1" fill="hold" nodeType="withEffect">
                                      <p:stCondLst>
                                        <p:cond delay="750"/>
                                      </p:stCondLst>
                                      <p:childTnLst>
                                        <p:set>
                                          <p:cBhvr>
                                            <p:cTn id="77" dur="1" fill="hold">
                                              <p:stCondLst>
                                                <p:cond delay="0"/>
                                              </p:stCondLst>
                                            </p:cTn>
                                            <p:tgtEl>
                                              <p:spTgt spid="13"/>
                                            </p:tgtEl>
                                            <p:attrNameLst>
                                              <p:attrName>style.visibility</p:attrName>
                                            </p:attrNameLst>
                                          </p:cBhvr>
                                          <p:to>
                                            <p:strVal val="visible"/>
                                          </p:to>
                                        </p:set>
                                        <p:anim calcmode="lin" valueType="num">
                                          <p:cBhvr additive="base">
                                            <p:cTn id="78" dur="500" fill="hold"/>
                                            <p:tgtEl>
                                              <p:spTgt spid="13"/>
                                            </p:tgtEl>
                                            <p:attrNameLst>
                                              <p:attrName>ppt_x</p:attrName>
                                            </p:attrNameLst>
                                          </p:cBhvr>
                                          <p:tavLst>
                                            <p:tav tm="0">
                                              <p:val>
                                                <p:strVal val="#ppt_x"/>
                                              </p:val>
                                            </p:tav>
                                            <p:tav tm="100000">
                                              <p:val>
                                                <p:strVal val="#ppt_x"/>
                                              </p:val>
                                            </p:tav>
                                          </p:tavLst>
                                        </p:anim>
                                        <p:anim calcmode="lin" valueType="num">
                                          <p:cBhvr additive="base">
                                            <p:cTn id="79" dur="500" fill="hold"/>
                                            <p:tgtEl>
                                              <p:spTgt spid="13"/>
                                            </p:tgtEl>
                                            <p:attrNameLst>
                                              <p:attrName>ppt_y</p:attrName>
                                            </p:attrNameLst>
                                          </p:cBhvr>
                                          <p:tavLst>
                                            <p:tav tm="0">
                                              <p:val>
                                                <p:strVal val="0-#ppt_h/2"/>
                                              </p:val>
                                            </p:tav>
                                            <p:tav tm="100000">
                                              <p:val>
                                                <p:strVal val="#ppt_y"/>
                                              </p:val>
                                            </p:tav>
                                          </p:tavLst>
                                        </p:anim>
                                      </p:childTnLst>
                                    </p:cTn>
                                  </p:par>
                                  <p:par>
                                    <p:cTn id="80" presetID="2" presetClass="entr" presetSubtype="1" fill="hold" grpId="0" nodeType="withEffect">
                                      <p:stCondLst>
                                        <p:cond delay="750"/>
                                      </p:stCondLst>
                                      <p:childTnLst>
                                        <p:set>
                                          <p:cBhvr>
                                            <p:cTn id="81" dur="1" fill="hold">
                                              <p:stCondLst>
                                                <p:cond delay="0"/>
                                              </p:stCondLst>
                                            </p:cTn>
                                            <p:tgtEl>
                                              <p:spTgt spid="108"/>
                                            </p:tgtEl>
                                            <p:attrNameLst>
                                              <p:attrName>style.visibility</p:attrName>
                                            </p:attrNameLst>
                                          </p:cBhvr>
                                          <p:to>
                                            <p:strVal val="visible"/>
                                          </p:to>
                                        </p:set>
                                        <p:anim calcmode="lin" valueType="num">
                                          <p:cBhvr additive="base">
                                            <p:cTn id="82" dur="500" fill="hold"/>
                                            <p:tgtEl>
                                              <p:spTgt spid="108"/>
                                            </p:tgtEl>
                                            <p:attrNameLst>
                                              <p:attrName>ppt_x</p:attrName>
                                            </p:attrNameLst>
                                          </p:cBhvr>
                                          <p:tavLst>
                                            <p:tav tm="0">
                                              <p:val>
                                                <p:strVal val="#ppt_x"/>
                                              </p:val>
                                            </p:tav>
                                            <p:tav tm="100000">
                                              <p:val>
                                                <p:strVal val="#ppt_x"/>
                                              </p:val>
                                            </p:tav>
                                          </p:tavLst>
                                        </p:anim>
                                        <p:anim calcmode="lin" valueType="num">
                                          <p:cBhvr additive="base">
                                            <p:cTn id="83" dur="500" fill="hold"/>
                                            <p:tgtEl>
                                              <p:spTgt spid="108"/>
                                            </p:tgtEl>
                                            <p:attrNameLst>
                                              <p:attrName>ppt_y</p:attrName>
                                            </p:attrNameLst>
                                          </p:cBhvr>
                                          <p:tavLst>
                                            <p:tav tm="0">
                                              <p:val>
                                                <p:strVal val="0-#ppt_h/2"/>
                                              </p:val>
                                            </p:tav>
                                            <p:tav tm="100000">
                                              <p:val>
                                                <p:strVal val="#ppt_y"/>
                                              </p:val>
                                            </p:tav>
                                          </p:tavLst>
                                        </p:anim>
                                      </p:childTnLst>
                                    </p:cTn>
                                  </p:par>
                                  <p:par>
                                    <p:cTn id="84" presetID="2" presetClass="entr" presetSubtype="1" fill="hold" nodeType="withEffect">
                                      <p:stCondLst>
                                        <p:cond delay="750"/>
                                      </p:stCondLst>
                                      <p:childTnLst>
                                        <p:set>
                                          <p:cBhvr>
                                            <p:cTn id="85" dur="1" fill="hold">
                                              <p:stCondLst>
                                                <p:cond delay="0"/>
                                              </p:stCondLst>
                                            </p:cTn>
                                            <p:tgtEl>
                                              <p:spTgt spid="14"/>
                                            </p:tgtEl>
                                            <p:attrNameLst>
                                              <p:attrName>style.visibility</p:attrName>
                                            </p:attrNameLst>
                                          </p:cBhvr>
                                          <p:to>
                                            <p:strVal val="visible"/>
                                          </p:to>
                                        </p:set>
                                        <p:anim calcmode="lin" valueType="num">
                                          <p:cBhvr additive="base">
                                            <p:cTn id="86" dur="500" fill="hold"/>
                                            <p:tgtEl>
                                              <p:spTgt spid="14"/>
                                            </p:tgtEl>
                                            <p:attrNameLst>
                                              <p:attrName>ppt_x</p:attrName>
                                            </p:attrNameLst>
                                          </p:cBhvr>
                                          <p:tavLst>
                                            <p:tav tm="0">
                                              <p:val>
                                                <p:strVal val="#ppt_x"/>
                                              </p:val>
                                            </p:tav>
                                            <p:tav tm="100000">
                                              <p:val>
                                                <p:strVal val="#ppt_x"/>
                                              </p:val>
                                            </p:tav>
                                          </p:tavLst>
                                        </p:anim>
                                        <p:anim calcmode="lin" valueType="num">
                                          <p:cBhvr additive="base">
                                            <p:cTn id="87" dur="500" fill="hold"/>
                                            <p:tgtEl>
                                              <p:spTgt spid="14"/>
                                            </p:tgtEl>
                                            <p:attrNameLst>
                                              <p:attrName>ppt_y</p:attrName>
                                            </p:attrNameLst>
                                          </p:cBhvr>
                                          <p:tavLst>
                                            <p:tav tm="0">
                                              <p:val>
                                                <p:strVal val="0-#ppt_h/2"/>
                                              </p:val>
                                            </p:tav>
                                            <p:tav tm="100000">
                                              <p:val>
                                                <p:strVal val="#ppt_y"/>
                                              </p:val>
                                            </p:tav>
                                          </p:tavLst>
                                        </p:anim>
                                      </p:childTnLst>
                                    </p:cTn>
                                  </p:par>
                                  <p:par>
                                    <p:cTn id="88" presetID="2" presetClass="entr" presetSubtype="1" fill="hold" grpId="0" nodeType="withEffect">
                                      <p:stCondLst>
                                        <p:cond delay="750"/>
                                      </p:stCondLst>
                                      <p:childTnLst>
                                        <p:set>
                                          <p:cBhvr>
                                            <p:cTn id="89" dur="1" fill="hold">
                                              <p:stCondLst>
                                                <p:cond delay="0"/>
                                              </p:stCondLst>
                                            </p:cTn>
                                            <p:tgtEl>
                                              <p:spTgt spid="111"/>
                                            </p:tgtEl>
                                            <p:attrNameLst>
                                              <p:attrName>style.visibility</p:attrName>
                                            </p:attrNameLst>
                                          </p:cBhvr>
                                          <p:to>
                                            <p:strVal val="visible"/>
                                          </p:to>
                                        </p:set>
                                        <p:anim calcmode="lin" valueType="num">
                                          <p:cBhvr additive="base">
                                            <p:cTn id="90" dur="500" fill="hold"/>
                                            <p:tgtEl>
                                              <p:spTgt spid="111"/>
                                            </p:tgtEl>
                                            <p:attrNameLst>
                                              <p:attrName>ppt_x</p:attrName>
                                            </p:attrNameLst>
                                          </p:cBhvr>
                                          <p:tavLst>
                                            <p:tav tm="0">
                                              <p:val>
                                                <p:strVal val="#ppt_x"/>
                                              </p:val>
                                            </p:tav>
                                            <p:tav tm="100000">
                                              <p:val>
                                                <p:strVal val="#ppt_x"/>
                                              </p:val>
                                            </p:tav>
                                          </p:tavLst>
                                        </p:anim>
                                        <p:anim calcmode="lin" valueType="num">
                                          <p:cBhvr additive="base">
                                            <p:cTn id="91" dur="500" fill="hold"/>
                                            <p:tgtEl>
                                              <p:spTgt spid="111"/>
                                            </p:tgtEl>
                                            <p:attrNameLst>
                                              <p:attrName>ppt_y</p:attrName>
                                            </p:attrNameLst>
                                          </p:cBhvr>
                                          <p:tavLst>
                                            <p:tav tm="0">
                                              <p:val>
                                                <p:strVal val="0-#ppt_h/2"/>
                                              </p:val>
                                            </p:tav>
                                            <p:tav tm="100000">
                                              <p:val>
                                                <p:strVal val="#ppt_y"/>
                                              </p:val>
                                            </p:tav>
                                          </p:tavLst>
                                        </p:anim>
                                      </p:childTnLst>
                                    </p:cTn>
                                  </p:par>
                                  <p:par>
                                    <p:cTn id="92" presetID="2" presetClass="entr" presetSubtype="1" fill="hold" nodeType="withEffect">
                                      <p:stCondLst>
                                        <p:cond delay="750"/>
                                      </p:stCondLst>
                                      <p:childTnLst>
                                        <p:set>
                                          <p:cBhvr>
                                            <p:cTn id="93" dur="1" fill="hold">
                                              <p:stCondLst>
                                                <p:cond delay="0"/>
                                              </p:stCondLst>
                                            </p:cTn>
                                            <p:tgtEl>
                                              <p:spTgt spid="15"/>
                                            </p:tgtEl>
                                            <p:attrNameLst>
                                              <p:attrName>style.visibility</p:attrName>
                                            </p:attrNameLst>
                                          </p:cBhvr>
                                          <p:to>
                                            <p:strVal val="visible"/>
                                          </p:to>
                                        </p:set>
                                        <p:anim calcmode="lin" valueType="num">
                                          <p:cBhvr additive="base">
                                            <p:cTn id="94" dur="500" fill="hold"/>
                                            <p:tgtEl>
                                              <p:spTgt spid="15"/>
                                            </p:tgtEl>
                                            <p:attrNameLst>
                                              <p:attrName>ppt_x</p:attrName>
                                            </p:attrNameLst>
                                          </p:cBhvr>
                                          <p:tavLst>
                                            <p:tav tm="0">
                                              <p:val>
                                                <p:strVal val="#ppt_x"/>
                                              </p:val>
                                            </p:tav>
                                            <p:tav tm="100000">
                                              <p:val>
                                                <p:strVal val="#ppt_x"/>
                                              </p:val>
                                            </p:tav>
                                          </p:tavLst>
                                        </p:anim>
                                        <p:anim calcmode="lin" valueType="num">
                                          <p:cBhvr additive="base">
                                            <p:cTn id="95" dur="500" fill="hold"/>
                                            <p:tgtEl>
                                              <p:spTgt spid="15"/>
                                            </p:tgtEl>
                                            <p:attrNameLst>
                                              <p:attrName>ppt_y</p:attrName>
                                            </p:attrNameLst>
                                          </p:cBhvr>
                                          <p:tavLst>
                                            <p:tav tm="0">
                                              <p:val>
                                                <p:strVal val="0-#ppt_h/2"/>
                                              </p:val>
                                            </p:tav>
                                            <p:tav tm="100000">
                                              <p:val>
                                                <p:strVal val="#ppt_y"/>
                                              </p:val>
                                            </p:tav>
                                          </p:tavLst>
                                        </p:anim>
                                      </p:childTnLst>
                                    </p:cTn>
                                  </p:par>
                                  <p:par>
                                    <p:cTn id="96" presetID="2" presetClass="entr" presetSubtype="4" fill="hold" nodeType="withEffect">
                                      <p:stCondLst>
                                        <p:cond delay="750"/>
                                      </p:stCondLst>
                                      <p:childTnLst>
                                        <p:set>
                                          <p:cBhvr>
                                            <p:cTn id="97" dur="1" fill="hold">
                                              <p:stCondLst>
                                                <p:cond delay="0"/>
                                              </p:stCondLst>
                                            </p:cTn>
                                            <p:tgtEl>
                                              <p:spTgt spid="9"/>
                                            </p:tgtEl>
                                            <p:attrNameLst>
                                              <p:attrName>style.visibility</p:attrName>
                                            </p:attrNameLst>
                                          </p:cBhvr>
                                          <p:to>
                                            <p:strVal val="visible"/>
                                          </p:to>
                                        </p:set>
                                        <p:anim calcmode="lin" valueType="num">
                                          <p:cBhvr additive="base">
                                            <p:cTn id="98" dur="500" fill="hold"/>
                                            <p:tgtEl>
                                              <p:spTgt spid="9"/>
                                            </p:tgtEl>
                                            <p:attrNameLst>
                                              <p:attrName>ppt_x</p:attrName>
                                            </p:attrNameLst>
                                          </p:cBhvr>
                                          <p:tavLst>
                                            <p:tav tm="0">
                                              <p:val>
                                                <p:strVal val="#ppt_x"/>
                                              </p:val>
                                            </p:tav>
                                            <p:tav tm="100000">
                                              <p:val>
                                                <p:strVal val="#ppt_x"/>
                                              </p:val>
                                            </p:tav>
                                          </p:tavLst>
                                        </p:anim>
                                        <p:anim calcmode="lin" valueType="num">
                                          <p:cBhvr additive="base">
                                            <p:cTn id="99" dur="500" fill="hold"/>
                                            <p:tgtEl>
                                              <p:spTgt spid="9"/>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750"/>
                                      </p:stCondLst>
                                      <p:childTnLst>
                                        <p:set>
                                          <p:cBhvr>
                                            <p:cTn id="101" dur="1" fill="hold">
                                              <p:stCondLst>
                                                <p:cond delay="0"/>
                                              </p:stCondLst>
                                            </p:cTn>
                                            <p:tgtEl>
                                              <p:spTgt spid="113"/>
                                            </p:tgtEl>
                                            <p:attrNameLst>
                                              <p:attrName>style.visibility</p:attrName>
                                            </p:attrNameLst>
                                          </p:cBhvr>
                                          <p:to>
                                            <p:strVal val="visible"/>
                                          </p:to>
                                        </p:set>
                                        <p:anim calcmode="lin" valueType="num">
                                          <p:cBhvr additive="base">
                                            <p:cTn id="102" dur="500" fill="hold"/>
                                            <p:tgtEl>
                                              <p:spTgt spid="113"/>
                                            </p:tgtEl>
                                            <p:attrNameLst>
                                              <p:attrName>ppt_x</p:attrName>
                                            </p:attrNameLst>
                                          </p:cBhvr>
                                          <p:tavLst>
                                            <p:tav tm="0">
                                              <p:val>
                                                <p:strVal val="#ppt_x"/>
                                              </p:val>
                                            </p:tav>
                                            <p:tav tm="100000">
                                              <p:val>
                                                <p:strVal val="#ppt_x"/>
                                              </p:val>
                                            </p:tav>
                                          </p:tavLst>
                                        </p:anim>
                                        <p:anim calcmode="lin" valueType="num">
                                          <p:cBhvr additive="base">
                                            <p:cTn id="103" dur="500" fill="hold"/>
                                            <p:tgtEl>
                                              <p:spTgt spid="113"/>
                                            </p:tgtEl>
                                            <p:attrNameLst>
                                              <p:attrName>ppt_y</p:attrName>
                                            </p:attrNameLst>
                                          </p:cBhvr>
                                          <p:tavLst>
                                            <p:tav tm="0">
                                              <p:val>
                                                <p:strVal val="1+#ppt_h/2"/>
                                              </p:val>
                                            </p:tav>
                                            <p:tav tm="100000">
                                              <p:val>
                                                <p:strVal val="#ppt_y"/>
                                              </p:val>
                                            </p:tav>
                                          </p:tavLst>
                                        </p:anim>
                                      </p:childTnLst>
                                    </p:cTn>
                                  </p:par>
                                  <p:par>
                                    <p:cTn id="104" presetID="2" presetClass="entr" presetSubtype="4" fill="hold" nodeType="withEffect">
                                      <p:stCondLst>
                                        <p:cond delay="750"/>
                                      </p:stCondLst>
                                      <p:childTnLst>
                                        <p:set>
                                          <p:cBhvr>
                                            <p:cTn id="105" dur="1" fill="hold">
                                              <p:stCondLst>
                                                <p:cond delay="0"/>
                                              </p:stCondLst>
                                            </p:cTn>
                                            <p:tgtEl>
                                              <p:spTgt spid="8"/>
                                            </p:tgtEl>
                                            <p:attrNameLst>
                                              <p:attrName>style.visibility</p:attrName>
                                            </p:attrNameLst>
                                          </p:cBhvr>
                                          <p:to>
                                            <p:strVal val="visible"/>
                                          </p:to>
                                        </p:set>
                                        <p:anim calcmode="lin" valueType="num">
                                          <p:cBhvr additive="base">
                                            <p:cTn id="106" dur="500" fill="hold"/>
                                            <p:tgtEl>
                                              <p:spTgt spid="8"/>
                                            </p:tgtEl>
                                            <p:attrNameLst>
                                              <p:attrName>ppt_x</p:attrName>
                                            </p:attrNameLst>
                                          </p:cBhvr>
                                          <p:tavLst>
                                            <p:tav tm="0">
                                              <p:val>
                                                <p:strVal val="#ppt_x"/>
                                              </p:val>
                                            </p:tav>
                                            <p:tav tm="100000">
                                              <p:val>
                                                <p:strVal val="#ppt_x"/>
                                              </p:val>
                                            </p:tav>
                                          </p:tavLst>
                                        </p:anim>
                                        <p:anim calcmode="lin" valueType="num">
                                          <p:cBhvr additive="base">
                                            <p:cTn id="107" dur="500" fill="hold"/>
                                            <p:tgtEl>
                                              <p:spTgt spid="8"/>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750"/>
                                      </p:stCondLst>
                                      <p:childTnLst>
                                        <p:set>
                                          <p:cBhvr>
                                            <p:cTn id="109" dur="1" fill="hold">
                                              <p:stCondLst>
                                                <p:cond delay="0"/>
                                              </p:stCondLst>
                                            </p:cTn>
                                            <p:tgtEl>
                                              <p:spTgt spid="116"/>
                                            </p:tgtEl>
                                            <p:attrNameLst>
                                              <p:attrName>style.visibility</p:attrName>
                                            </p:attrNameLst>
                                          </p:cBhvr>
                                          <p:to>
                                            <p:strVal val="visible"/>
                                          </p:to>
                                        </p:set>
                                        <p:anim calcmode="lin" valueType="num">
                                          <p:cBhvr additive="base">
                                            <p:cTn id="110" dur="500" fill="hold"/>
                                            <p:tgtEl>
                                              <p:spTgt spid="116"/>
                                            </p:tgtEl>
                                            <p:attrNameLst>
                                              <p:attrName>ppt_x</p:attrName>
                                            </p:attrNameLst>
                                          </p:cBhvr>
                                          <p:tavLst>
                                            <p:tav tm="0">
                                              <p:val>
                                                <p:strVal val="#ppt_x"/>
                                              </p:val>
                                            </p:tav>
                                            <p:tav tm="100000">
                                              <p:val>
                                                <p:strVal val="#ppt_x"/>
                                              </p:val>
                                            </p:tav>
                                          </p:tavLst>
                                        </p:anim>
                                        <p:anim calcmode="lin" valueType="num">
                                          <p:cBhvr additive="base">
                                            <p:cTn id="111" dur="500" fill="hold"/>
                                            <p:tgtEl>
                                              <p:spTgt spid="116"/>
                                            </p:tgtEl>
                                            <p:attrNameLst>
                                              <p:attrName>ppt_y</p:attrName>
                                            </p:attrNameLst>
                                          </p:cBhvr>
                                          <p:tavLst>
                                            <p:tav tm="0">
                                              <p:val>
                                                <p:strVal val="1+#ppt_h/2"/>
                                              </p:val>
                                            </p:tav>
                                            <p:tav tm="100000">
                                              <p:val>
                                                <p:strVal val="#ppt_y"/>
                                              </p:val>
                                            </p:tav>
                                          </p:tavLst>
                                        </p:anim>
                                      </p:childTnLst>
                                    </p:cTn>
                                  </p:par>
                                  <p:par>
                                    <p:cTn id="112" presetID="2" presetClass="entr" presetSubtype="4" fill="hold" nodeType="withEffect">
                                      <p:stCondLst>
                                        <p:cond delay="750"/>
                                      </p:stCondLst>
                                      <p:childTnLst>
                                        <p:set>
                                          <p:cBhvr>
                                            <p:cTn id="113" dur="1" fill="hold">
                                              <p:stCondLst>
                                                <p:cond delay="0"/>
                                              </p:stCondLst>
                                            </p:cTn>
                                            <p:tgtEl>
                                              <p:spTgt spid="7"/>
                                            </p:tgtEl>
                                            <p:attrNameLst>
                                              <p:attrName>style.visibility</p:attrName>
                                            </p:attrNameLst>
                                          </p:cBhvr>
                                          <p:to>
                                            <p:strVal val="visible"/>
                                          </p:to>
                                        </p:set>
                                        <p:anim calcmode="lin" valueType="num">
                                          <p:cBhvr additive="base">
                                            <p:cTn id="114" dur="500" fill="hold"/>
                                            <p:tgtEl>
                                              <p:spTgt spid="7"/>
                                            </p:tgtEl>
                                            <p:attrNameLst>
                                              <p:attrName>ppt_x</p:attrName>
                                            </p:attrNameLst>
                                          </p:cBhvr>
                                          <p:tavLst>
                                            <p:tav tm="0">
                                              <p:val>
                                                <p:strVal val="#ppt_x"/>
                                              </p:val>
                                            </p:tav>
                                            <p:tav tm="100000">
                                              <p:val>
                                                <p:strVal val="#ppt_x"/>
                                              </p:val>
                                            </p:tav>
                                          </p:tavLst>
                                        </p:anim>
                                        <p:anim calcmode="lin" valueType="num">
                                          <p:cBhvr additive="base">
                                            <p:cTn id="115" dur="500" fill="hold"/>
                                            <p:tgtEl>
                                              <p:spTgt spid="7"/>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750"/>
                                      </p:stCondLst>
                                      <p:childTnLst>
                                        <p:set>
                                          <p:cBhvr>
                                            <p:cTn id="117" dur="1" fill="hold">
                                              <p:stCondLst>
                                                <p:cond delay="0"/>
                                              </p:stCondLst>
                                            </p:cTn>
                                            <p:tgtEl>
                                              <p:spTgt spid="119"/>
                                            </p:tgtEl>
                                            <p:attrNameLst>
                                              <p:attrName>style.visibility</p:attrName>
                                            </p:attrNameLst>
                                          </p:cBhvr>
                                          <p:to>
                                            <p:strVal val="visible"/>
                                          </p:to>
                                        </p:set>
                                        <p:anim calcmode="lin" valueType="num">
                                          <p:cBhvr additive="base">
                                            <p:cTn id="118" dur="500" fill="hold"/>
                                            <p:tgtEl>
                                              <p:spTgt spid="119"/>
                                            </p:tgtEl>
                                            <p:attrNameLst>
                                              <p:attrName>ppt_x</p:attrName>
                                            </p:attrNameLst>
                                          </p:cBhvr>
                                          <p:tavLst>
                                            <p:tav tm="0">
                                              <p:val>
                                                <p:strVal val="#ppt_x"/>
                                              </p:val>
                                            </p:tav>
                                            <p:tav tm="100000">
                                              <p:val>
                                                <p:strVal val="#ppt_x"/>
                                              </p:val>
                                            </p:tav>
                                          </p:tavLst>
                                        </p:anim>
                                        <p:anim calcmode="lin" valueType="num">
                                          <p:cBhvr additive="base">
                                            <p:cTn id="119" dur="500" fill="hold"/>
                                            <p:tgtEl>
                                              <p:spTgt spid="119"/>
                                            </p:tgtEl>
                                            <p:attrNameLst>
                                              <p:attrName>ppt_y</p:attrName>
                                            </p:attrNameLst>
                                          </p:cBhvr>
                                          <p:tavLst>
                                            <p:tav tm="0">
                                              <p:val>
                                                <p:strVal val="1+#ppt_h/2"/>
                                              </p:val>
                                            </p:tav>
                                            <p:tav tm="100000">
                                              <p:val>
                                                <p:strVal val="#ppt_y"/>
                                              </p:val>
                                            </p:tav>
                                          </p:tavLst>
                                        </p:anim>
                                      </p:childTnLst>
                                    </p:cTn>
                                  </p:par>
                                  <p:par>
                                    <p:cTn id="120" presetID="2" presetClass="entr" presetSubtype="4" fill="hold" nodeType="withEffect">
                                      <p:stCondLst>
                                        <p:cond delay="750"/>
                                      </p:stCondLst>
                                      <p:childTnLst>
                                        <p:set>
                                          <p:cBhvr>
                                            <p:cTn id="121" dur="1" fill="hold">
                                              <p:stCondLst>
                                                <p:cond delay="0"/>
                                              </p:stCondLst>
                                            </p:cTn>
                                            <p:tgtEl>
                                              <p:spTgt spid="6"/>
                                            </p:tgtEl>
                                            <p:attrNameLst>
                                              <p:attrName>style.visibility</p:attrName>
                                            </p:attrNameLst>
                                          </p:cBhvr>
                                          <p:to>
                                            <p:strVal val="visible"/>
                                          </p:to>
                                        </p:set>
                                        <p:anim calcmode="lin" valueType="num">
                                          <p:cBhvr additive="base">
                                            <p:cTn id="122" dur="500" fill="hold"/>
                                            <p:tgtEl>
                                              <p:spTgt spid="6"/>
                                            </p:tgtEl>
                                            <p:attrNameLst>
                                              <p:attrName>ppt_x</p:attrName>
                                            </p:attrNameLst>
                                          </p:cBhvr>
                                          <p:tavLst>
                                            <p:tav tm="0">
                                              <p:val>
                                                <p:strVal val="#ppt_x"/>
                                              </p:val>
                                            </p:tav>
                                            <p:tav tm="100000">
                                              <p:val>
                                                <p:strVal val="#ppt_x"/>
                                              </p:val>
                                            </p:tav>
                                          </p:tavLst>
                                        </p:anim>
                                        <p:anim calcmode="lin" valueType="num">
                                          <p:cBhvr additive="base">
                                            <p:cTn id="123" dur="500" fill="hold"/>
                                            <p:tgtEl>
                                              <p:spTgt spid="6"/>
                                            </p:tgtEl>
                                            <p:attrNameLst>
                                              <p:attrName>ppt_y</p:attrName>
                                            </p:attrNameLst>
                                          </p:cBhvr>
                                          <p:tavLst>
                                            <p:tav tm="0">
                                              <p:val>
                                                <p:strVal val="1+#ppt_h/2"/>
                                              </p:val>
                                            </p:tav>
                                            <p:tav tm="100000">
                                              <p:val>
                                                <p:strVal val="#ppt_y"/>
                                              </p:val>
                                            </p:tav>
                                          </p:tavLst>
                                        </p:anim>
                                      </p:childTnLst>
                                    </p:cTn>
                                  </p:par>
                                  <p:par>
                                    <p:cTn id="124" presetID="2" presetClass="entr" presetSubtype="4" fill="hold" grpId="0" nodeType="withEffect">
                                      <p:stCondLst>
                                        <p:cond delay="750"/>
                                      </p:stCondLst>
                                      <p:childTnLst>
                                        <p:set>
                                          <p:cBhvr>
                                            <p:cTn id="125" dur="1" fill="hold">
                                              <p:stCondLst>
                                                <p:cond delay="0"/>
                                              </p:stCondLst>
                                            </p:cTn>
                                            <p:tgtEl>
                                              <p:spTgt spid="122"/>
                                            </p:tgtEl>
                                            <p:attrNameLst>
                                              <p:attrName>style.visibility</p:attrName>
                                            </p:attrNameLst>
                                          </p:cBhvr>
                                          <p:to>
                                            <p:strVal val="visible"/>
                                          </p:to>
                                        </p:set>
                                        <p:anim calcmode="lin" valueType="num">
                                          <p:cBhvr additive="base">
                                            <p:cTn id="126" dur="500" fill="hold"/>
                                            <p:tgtEl>
                                              <p:spTgt spid="122"/>
                                            </p:tgtEl>
                                            <p:attrNameLst>
                                              <p:attrName>ppt_x</p:attrName>
                                            </p:attrNameLst>
                                          </p:cBhvr>
                                          <p:tavLst>
                                            <p:tav tm="0">
                                              <p:val>
                                                <p:strVal val="#ppt_x"/>
                                              </p:val>
                                            </p:tav>
                                            <p:tav tm="100000">
                                              <p:val>
                                                <p:strVal val="#ppt_x"/>
                                              </p:val>
                                            </p:tav>
                                          </p:tavLst>
                                        </p:anim>
                                        <p:anim calcmode="lin" valueType="num">
                                          <p:cBhvr additive="base">
                                            <p:cTn id="127" dur="500" fill="hold"/>
                                            <p:tgtEl>
                                              <p:spTgt spid="122"/>
                                            </p:tgtEl>
                                            <p:attrNameLst>
                                              <p:attrName>ppt_y</p:attrName>
                                            </p:attrNameLst>
                                          </p:cBhvr>
                                          <p:tavLst>
                                            <p:tav tm="0">
                                              <p:val>
                                                <p:strVal val="1+#ppt_h/2"/>
                                              </p:val>
                                            </p:tav>
                                            <p:tav tm="100000">
                                              <p:val>
                                                <p:strVal val="#ppt_y"/>
                                              </p:val>
                                            </p:tav>
                                          </p:tavLst>
                                        </p:anim>
                                      </p:childTnLst>
                                    </p:cTn>
                                  </p:par>
                                  <p:par>
                                    <p:cTn id="128" presetID="2" presetClass="entr" presetSubtype="4" fill="hold" nodeType="withEffect">
                                      <p:stCondLst>
                                        <p:cond delay="750"/>
                                      </p:stCondLst>
                                      <p:childTnLst>
                                        <p:set>
                                          <p:cBhvr>
                                            <p:cTn id="129" dur="1" fill="hold">
                                              <p:stCondLst>
                                                <p:cond delay="0"/>
                                              </p:stCondLst>
                                            </p:cTn>
                                            <p:tgtEl>
                                              <p:spTgt spid="4"/>
                                            </p:tgtEl>
                                            <p:attrNameLst>
                                              <p:attrName>style.visibility</p:attrName>
                                            </p:attrNameLst>
                                          </p:cBhvr>
                                          <p:to>
                                            <p:strVal val="visible"/>
                                          </p:to>
                                        </p:set>
                                        <p:anim calcmode="lin" valueType="num">
                                          <p:cBhvr additive="base">
                                            <p:cTn id="130" dur="500" fill="hold"/>
                                            <p:tgtEl>
                                              <p:spTgt spid="4"/>
                                            </p:tgtEl>
                                            <p:attrNameLst>
                                              <p:attrName>ppt_x</p:attrName>
                                            </p:attrNameLst>
                                          </p:cBhvr>
                                          <p:tavLst>
                                            <p:tav tm="0">
                                              <p:val>
                                                <p:strVal val="#ppt_x"/>
                                              </p:val>
                                            </p:tav>
                                            <p:tav tm="100000">
                                              <p:val>
                                                <p:strVal val="#ppt_x"/>
                                              </p:val>
                                            </p:tav>
                                          </p:tavLst>
                                        </p:anim>
                                        <p:anim calcmode="lin" valueType="num">
                                          <p:cBhvr additive="base">
                                            <p:cTn id="131" dur="500" fill="hold"/>
                                            <p:tgtEl>
                                              <p:spTgt spid="4"/>
                                            </p:tgtEl>
                                            <p:attrNameLst>
                                              <p:attrName>ppt_y</p:attrName>
                                            </p:attrNameLst>
                                          </p:cBhvr>
                                          <p:tavLst>
                                            <p:tav tm="0">
                                              <p:val>
                                                <p:strVal val="1+#ppt_h/2"/>
                                              </p:val>
                                            </p:tav>
                                            <p:tav tm="100000">
                                              <p:val>
                                                <p:strVal val="#ppt_y"/>
                                              </p:val>
                                            </p:tav>
                                          </p:tavLst>
                                        </p:anim>
                                      </p:childTnLst>
                                    </p:cTn>
                                  </p:par>
                                  <p:par>
                                    <p:cTn id="132" presetID="2" presetClass="entr" presetSubtype="4" fill="hold" grpId="0" nodeType="withEffect">
                                      <p:stCondLst>
                                        <p:cond delay="750"/>
                                      </p:stCondLst>
                                      <p:childTnLst>
                                        <p:set>
                                          <p:cBhvr>
                                            <p:cTn id="133" dur="1" fill="hold">
                                              <p:stCondLst>
                                                <p:cond delay="0"/>
                                              </p:stCondLst>
                                            </p:cTn>
                                            <p:tgtEl>
                                              <p:spTgt spid="125"/>
                                            </p:tgtEl>
                                            <p:attrNameLst>
                                              <p:attrName>style.visibility</p:attrName>
                                            </p:attrNameLst>
                                          </p:cBhvr>
                                          <p:to>
                                            <p:strVal val="visible"/>
                                          </p:to>
                                        </p:set>
                                        <p:anim calcmode="lin" valueType="num">
                                          <p:cBhvr additive="base">
                                            <p:cTn id="134" dur="500" fill="hold"/>
                                            <p:tgtEl>
                                              <p:spTgt spid="125"/>
                                            </p:tgtEl>
                                            <p:attrNameLst>
                                              <p:attrName>ppt_x</p:attrName>
                                            </p:attrNameLst>
                                          </p:cBhvr>
                                          <p:tavLst>
                                            <p:tav tm="0">
                                              <p:val>
                                                <p:strVal val="#ppt_x"/>
                                              </p:val>
                                            </p:tav>
                                            <p:tav tm="100000">
                                              <p:val>
                                                <p:strVal val="#ppt_x"/>
                                              </p:val>
                                            </p:tav>
                                          </p:tavLst>
                                        </p:anim>
                                        <p:anim calcmode="lin" valueType="num">
                                          <p:cBhvr additive="base">
                                            <p:cTn id="135" dur="500" fill="hold"/>
                                            <p:tgtEl>
                                              <p:spTgt spid="125"/>
                                            </p:tgtEl>
                                            <p:attrNameLst>
                                              <p:attrName>ppt_y</p:attrName>
                                            </p:attrNameLst>
                                          </p:cBhvr>
                                          <p:tavLst>
                                            <p:tav tm="0">
                                              <p:val>
                                                <p:strVal val="1+#ppt_h/2"/>
                                              </p:val>
                                            </p:tav>
                                            <p:tav tm="100000">
                                              <p:val>
                                                <p:strVal val="#ppt_y"/>
                                              </p:val>
                                            </p:tav>
                                          </p:tavLst>
                                        </p:anim>
                                      </p:childTnLst>
                                    </p:cTn>
                                  </p:par>
                                  <p:par>
                                    <p:cTn id="136" presetID="2" presetClass="entr" presetSubtype="4" fill="hold" nodeType="withEffect">
                                      <p:stCondLst>
                                        <p:cond delay="750"/>
                                      </p:stCondLst>
                                      <p:childTnLst>
                                        <p:set>
                                          <p:cBhvr>
                                            <p:cTn id="137" dur="1" fill="hold">
                                              <p:stCondLst>
                                                <p:cond delay="0"/>
                                              </p:stCondLst>
                                            </p:cTn>
                                            <p:tgtEl>
                                              <p:spTgt spid="3"/>
                                            </p:tgtEl>
                                            <p:attrNameLst>
                                              <p:attrName>style.visibility</p:attrName>
                                            </p:attrNameLst>
                                          </p:cBhvr>
                                          <p:to>
                                            <p:strVal val="visible"/>
                                          </p:to>
                                        </p:set>
                                        <p:anim calcmode="lin" valueType="num">
                                          <p:cBhvr additive="base">
                                            <p:cTn id="138" dur="500" fill="hold"/>
                                            <p:tgtEl>
                                              <p:spTgt spid="3"/>
                                            </p:tgtEl>
                                            <p:attrNameLst>
                                              <p:attrName>ppt_x</p:attrName>
                                            </p:attrNameLst>
                                          </p:cBhvr>
                                          <p:tavLst>
                                            <p:tav tm="0">
                                              <p:val>
                                                <p:strVal val="#ppt_x"/>
                                              </p:val>
                                            </p:tav>
                                            <p:tav tm="100000">
                                              <p:val>
                                                <p:strVal val="#ppt_x"/>
                                              </p:val>
                                            </p:tav>
                                          </p:tavLst>
                                        </p:anim>
                                        <p:anim calcmode="lin" valueType="num">
                                          <p:cBhvr additive="base">
                                            <p:cTn id="139" dur="500" fill="hold"/>
                                            <p:tgtEl>
                                              <p:spTgt spid="3"/>
                                            </p:tgtEl>
                                            <p:attrNameLst>
                                              <p:attrName>ppt_y</p:attrName>
                                            </p:attrNameLst>
                                          </p:cBhvr>
                                          <p:tavLst>
                                            <p:tav tm="0">
                                              <p:val>
                                                <p:strVal val="1+#ppt_h/2"/>
                                              </p:val>
                                            </p:tav>
                                            <p:tav tm="100000">
                                              <p:val>
                                                <p:strVal val="#ppt_y"/>
                                              </p:val>
                                            </p:tav>
                                          </p:tavLst>
                                        </p:anim>
                                      </p:childTnLst>
                                    </p:cTn>
                                  </p:par>
                                  <p:par>
                                    <p:cTn id="140" presetID="2" presetClass="entr" presetSubtype="4" fill="hold" grpId="0" nodeType="withEffect">
                                      <p:stCondLst>
                                        <p:cond delay="750"/>
                                      </p:stCondLst>
                                      <p:childTnLst>
                                        <p:set>
                                          <p:cBhvr>
                                            <p:cTn id="141" dur="1" fill="hold">
                                              <p:stCondLst>
                                                <p:cond delay="0"/>
                                              </p:stCondLst>
                                            </p:cTn>
                                            <p:tgtEl>
                                              <p:spTgt spid="128"/>
                                            </p:tgtEl>
                                            <p:attrNameLst>
                                              <p:attrName>style.visibility</p:attrName>
                                            </p:attrNameLst>
                                          </p:cBhvr>
                                          <p:to>
                                            <p:strVal val="visible"/>
                                          </p:to>
                                        </p:set>
                                        <p:anim calcmode="lin" valueType="num">
                                          <p:cBhvr additive="base">
                                            <p:cTn id="142" dur="500" fill="hold"/>
                                            <p:tgtEl>
                                              <p:spTgt spid="128"/>
                                            </p:tgtEl>
                                            <p:attrNameLst>
                                              <p:attrName>ppt_x</p:attrName>
                                            </p:attrNameLst>
                                          </p:cBhvr>
                                          <p:tavLst>
                                            <p:tav tm="0">
                                              <p:val>
                                                <p:strVal val="#ppt_x"/>
                                              </p:val>
                                            </p:tav>
                                            <p:tav tm="100000">
                                              <p:val>
                                                <p:strVal val="#ppt_x"/>
                                              </p:val>
                                            </p:tav>
                                          </p:tavLst>
                                        </p:anim>
                                        <p:anim calcmode="lin" valueType="num">
                                          <p:cBhvr additive="base">
                                            <p:cTn id="143" dur="500" fill="hold"/>
                                            <p:tgtEl>
                                              <p:spTgt spid="1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7" grpId="0"/>
          <p:bldP spid="99" grpId="0"/>
          <p:bldP spid="102" grpId="0"/>
          <p:bldP spid="105" grpId="0"/>
          <p:bldP spid="108" grpId="0"/>
          <p:bldP spid="111" grpId="0"/>
          <p:bldP spid="113" grpId="0"/>
          <p:bldP spid="116" grpId="0"/>
          <p:bldP spid="119" grpId="0"/>
          <p:bldP spid="122" grpId="0"/>
          <p:bldP spid="125" grpId="0"/>
          <p:bldP spid="128" grpId="0"/>
          <p:bldP spid="53" grpId="0"/>
          <p:bldP spid="52" grpId="0"/>
          <p:bldP spid="56" grpId="0"/>
          <p:bldP spid="51" grpId="0"/>
          <p:bldP spid="54" grpId="0"/>
          <p:bldP spid="49" grpId="0"/>
          <p:bldP spid="50" grpId="0"/>
          <p:bldP spid="44" grpId="0"/>
          <p:bldP spid="45" grpId="0"/>
          <p:bldP spid="46" grpId="0"/>
          <p:bldP spid="47" grpId="0"/>
          <p:bldP spid="48" grpId="0"/>
          <p:bldP spid="67"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Rectangle 142">
            <a:extLst>
              <a:ext uri="{FF2B5EF4-FFF2-40B4-BE49-F238E27FC236}">
                <a16:creationId xmlns:a16="http://schemas.microsoft.com/office/drawing/2014/main" id="{7FCC3694-DCD8-6C4C-B9D0-99F7606DDEB7}"/>
              </a:ext>
            </a:extLst>
          </p:cNvPr>
          <p:cNvSpPr/>
          <p:nvPr/>
        </p:nvSpPr>
        <p:spPr>
          <a:xfrm>
            <a:off x="0" y="2699277"/>
            <a:ext cx="12192000" cy="1698231"/>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67A3A04B-4D65-4D43-A5C2-A78C01E26F18}"/>
              </a:ext>
            </a:extLst>
          </p:cNvPr>
          <p:cNvGrpSpPr/>
          <p:nvPr/>
        </p:nvGrpSpPr>
        <p:grpSpPr>
          <a:xfrm>
            <a:off x="323849" y="3251832"/>
            <a:ext cx="11524161" cy="614783"/>
            <a:chOff x="323850" y="2543946"/>
            <a:chExt cx="8496300" cy="453255"/>
          </a:xfrm>
        </p:grpSpPr>
        <p:sp>
          <p:nvSpPr>
            <p:cNvPr id="67" name="Abgerundetes Rechteck 18">
              <a:extLst>
                <a:ext uri="{FF2B5EF4-FFF2-40B4-BE49-F238E27FC236}">
                  <a16:creationId xmlns:a16="http://schemas.microsoft.com/office/drawing/2014/main" id="{4FB927E4-8451-304F-A615-B75A29BE378C}"/>
                </a:ext>
              </a:extLst>
            </p:cNvPr>
            <p:cNvSpPr/>
            <p:nvPr/>
          </p:nvSpPr>
          <p:spPr bwMode="auto">
            <a:xfrm>
              <a:off x="323850" y="2543946"/>
              <a:ext cx="8496300" cy="440260"/>
            </a:xfrm>
            <a:prstGeom prst="roundRect">
              <a:avLst>
                <a:gd name="adj" fmla="val 50000"/>
              </a:avLst>
            </a:prstGeom>
            <a:solidFill>
              <a:schemeClr val="bg1">
                <a:lumMod val="85000"/>
              </a:schemeClr>
            </a:solidFill>
            <a:ln w="12700">
              <a:noFill/>
              <a:miter lim="800000"/>
              <a:headEnd/>
              <a:tailEnd/>
            </a:ln>
            <a:effectLst/>
          </p:spPr>
          <p:txBody>
            <a:bodyPr lIns="54007" tIns="0" rIns="0" bIns="0" anchor="ctr" anchorCtr="0"/>
            <a:lstStyle/>
            <a:p>
              <a:pPr marL="66684" indent="-66684">
                <a:spcAft>
                  <a:spcPts val="450"/>
                </a:spcAft>
                <a:buClr>
                  <a:schemeClr val="bg1">
                    <a:lumMod val="50000"/>
                  </a:schemeClr>
                </a:buClr>
                <a:buSzPct val="80000"/>
                <a:tabLst>
                  <a:tab pos="271499" algn="r"/>
                  <a:tab pos="807351" algn="r"/>
                  <a:tab pos="1343204" algn="r"/>
                  <a:tab pos="1886201" algn="r"/>
                  <a:tab pos="2422054" algn="r"/>
                  <a:tab pos="2957907" algn="r"/>
                  <a:tab pos="3500904" algn="r"/>
                  <a:tab pos="4036757" algn="r"/>
                  <a:tab pos="4572610" algn="r"/>
                  <a:tab pos="5115607" algn="r"/>
                  <a:tab pos="5651460" algn="r"/>
                </a:tabLst>
              </a:pPr>
              <a:endParaRPr lang="de-DE" sz="1500" noProof="1">
                <a:solidFill>
                  <a:schemeClr val="tx1">
                    <a:lumMod val="65000"/>
                    <a:lumOff val="35000"/>
                  </a:schemeClr>
                </a:solidFill>
                <a:effectLst>
                  <a:innerShdw blurRad="63500" dist="63500" dir="13500000">
                    <a:prstClr val="black">
                      <a:alpha val="50000"/>
                    </a:prstClr>
                  </a:innerShdw>
                </a:effectLst>
                <a:latin typeface="+mn-lt"/>
              </a:endParaRPr>
            </a:p>
          </p:txBody>
        </p:sp>
        <p:grpSp>
          <p:nvGrpSpPr>
            <p:cNvPr id="68" name="Gruppieren 68">
              <a:extLst>
                <a:ext uri="{FF2B5EF4-FFF2-40B4-BE49-F238E27FC236}">
                  <a16:creationId xmlns:a16="http://schemas.microsoft.com/office/drawing/2014/main" id="{A060FBA8-3FEE-2D43-81A0-AF8F45119DEA}"/>
                </a:ext>
              </a:extLst>
            </p:cNvPr>
            <p:cNvGrpSpPr/>
            <p:nvPr/>
          </p:nvGrpSpPr>
          <p:grpSpPr>
            <a:xfrm>
              <a:off x="470071" y="2689760"/>
              <a:ext cx="8203859" cy="148633"/>
              <a:chOff x="468648" y="3566677"/>
              <a:chExt cx="8203859" cy="198177"/>
            </a:xfrm>
          </p:grpSpPr>
          <p:cxnSp>
            <p:nvCxnSpPr>
              <p:cNvPr id="69" name="Gerade Verbindung 8">
                <a:extLst>
                  <a:ext uri="{FF2B5EF4-FFF2-40B4-BE49-F238E27FC236}">
                    <a16:creationId xmlns:a16="http://schemas.microsoft.com/office/drawing/2014/main" id="{7AABF22C-C8CD-CC4B-B7A2-AA81169B4B48}"/>
                  </a:ext>
                </a:extLst>
              </p:cNvPr>
              <p:cNvCxnSpPr/>
              <p:nvPr/>
            </p:nvCxnSpPr>
            <p:spPr bwMode="auto">
              <a:xfrm rot="16200000" flipH="1">
                <a:off x="1192281"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0" name="Gerade Verbindung 9">
                <a:extLst>
                  <a:ext uri="{FF2B5EF4-FFF2-40B4-BE49-F238E27FC236}">
                    <a16:creationId xmlns:a16="http://schemas.microsoft.com/office/drawing/2014/main" id="{932BFE76-82C3-9740-97F1-A2E72E1B98B6}"/>
                  </a:ext>
                </a:extLst>
              </p:cNvPr>
              <p:cNvCxnSpPr/>
              <p:nvPr/>
            </p:nvCxnSpPr>
            <p:spPr bwMode="auto">
              <a:xfrm rot="16200000" flipH="1">
                <a:off x="2014258"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1" name="Gerade Verbindung 10">
                <a:extLst>
                  <a:ext uri="{FF2B5EF4-FFF2-40B4-BE49-F238E27FC236}">
                    <a16:creationId xmlns:a16="http://schemas.microsoft.com/office/drawing/2014/main" id="{0DFE4AEC-369D-C64E-9E15-EED6EBBBA46E}"/>
                  </a:ext>
                </a:extLst>
              </p:cNvPr>
              <p:cNvCxnSpPr/>
              <p:nvPr/>
            </p:nvCxnSpPr>
            <p:spPr bwMode="auto">
              <a:xfrm rot="16200000" flipH="1">
                <a:off x="2836235"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2" name="Gerade Verbindung 11">
                <a:extLst>
                  <a:ext uri="{FF2B5EF4-FFF2-40B4-BE49-F238E27FC236}">
                    <a16:creationId xmlns:a16="http://schemas.microsoft.com/office/drawing/2014/main" id="{D67D2AA3-50EF-3B4C-BF45-EF6537ADBE64}"/>
                  </a:ext>
                </a:extLst>
              </p:cNvPr>
              <p:cNvCxnSpPr/>
              <p:nvPr/>
            </p:nvCxnSpPr>
            <p:spPr bwMode="auto">
              <a:xfrm rot="16200000" flipH="1">
                <a:off x="3658212"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4" name="Gerade Verbindung 12">
                <a:extLst>
                  <a:ext uri="{FF2B5EF4-FFF2-40B4-BE49-F238E27FC236}">
                    <a16:creationId xmlns:a16="http://schemas.microsoft.com/office/drawing/2014/main" id="{8D5FDD44-FCF3-F346-BCA5-C06146B015A5}"/>
                  </a:ext>
                </a:extLst>
              </p:cNvPr>
              <p:cNvCxnSpPr/>
              <p:nvPr/>
            </p:nvCxnSpPr>
            <p:spPr bwMode="auto">
              <a:xfrm rot="16200000" flipH="1">
                <a:off x="4480190"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5" name="Gerade Verbindung 13">
                <a:extLst>
                  <a:ext uri="{FF2B5EF4-FFF2-40B4-BE49-F238E27FC236}">
                    <a16:creationId xmlns:a16="http://schemas.microsoft.com/office/drawing/2014/main" id="{FAE216C6-80CC-A849-B504-DDCE70580C75}"/>
                  </a:ext>
                </a:extLst>
              </p:cNvPr>
              <p:cNvCxnSpPr/>
              <p:nvPr/>
            </p:nvCxnSpPr>
            <p:spPr bwMode="auto">
              <a:xfrm rot="16200000" flipH="1">
                <a:off x="5302167"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6" name="Gerade Verbindung 14">
                <a:extLst>
                  <a:ext uri="{FF2B5EF4-FFF2-40B4-BE49-F238E27FC236}">
                    <a16:creationId xmlns:a16="http://schemas.microsoft.com/office/drawing/2014/main" id="{1E911326-74C9-2D4C-8121-1678BB822F18}"/>
                  </a:ext>
                </a:extLst>
              </p:cNvPr>
              <p:cNvCxnSpPr/>
              <p:nvPr/>
            </p:nvCxnSpPr>
            <p:spPr bwMode="auto">
              <a:xfrm rot="16200000" flipH="1">
                <a:off x="6124144"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8" name="Gerade Verbindung 15">
                <a:extLst>
                  <a:ext uri="{FF2B5EF4-FFF2-40B4-BE49-F238E27FC236}">
                    <a16:creationId xmlns:a16="http://schemas.microsoft.com/office/drawing/2014/main" id="{FB18501E-A187-1A4F-980B-2B59E58F2461}"/>
                  </a:ext>
                </a:extLst>
              </p:cNvPr>
              <p:cNvCxnSpPr/>
              <p:nvPr/>
            </p:nvCxnSpPr>
            <p:spPr bwMode="auto">
              <a:xfrm rot="16200000" flipH="1">
                <a:off x="6946121"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cxnSp>
            <p:nvCxnSpPr>
              <p:cNvPr id="79" name="Gerade Verbindung 16">
                <a:extLst>
                  <a:ext uri="{FF2B5EF4-FFF2-40B4-BE49-F238E27FC236}">
                    <a16:creationId xmlns:a16="http://schemas.microsoft.com/office/drawing/2014/main" id="{629CF85D-F5E5-1F4C-BC13-59E742267CAC}"/>
                  </a:ext>
                </a:extLst>
              </p:cNvPr>
              <p:cNvCxnSpPr/>
              <p:nvPr/>
            </p:nvCxnSpPr>
            <p:spPr bwMode="auto">
              <a:xfrm rot="16200000" flipH="1">
                <a:off x="7768098" y="3665766"/>
                <a:ext cx="198177" cy="0"/>
              </a:xfrm>
              <a:prstGeom prst="line">
                <a:avLst/>
              </a:prstGeom>
              <a:solidFill>
                <a:srgbClr val="DDDDDD"/>
              </a:solidFill>
              <a:ln w="19050" cap="flat" cmpd="sng" algn="ctr">
                <a:solidFill>
                  <a:srgbClr val="808080"/>
                </a:solidFill>
                <a:prstDash val="solid"/>
                <a:round/>
                <a:headEnd type="none" w="med" len="med"/>
                <a:tailEnd type="none" w="med" len="med"/>
              </a:ln>
              <a:effectLst/>
            </p:spPr>
          </p:cxnSp>
          <p:sp>
            <p:nvSpPr>
              <p:cNvPr id="80" name="Rechteck 3">
                <a:extLst>
                  <a:ext uri="{FF2B5EF4-FFF2-40B4-BE49-F238E27FC236}">
                    <a16:creationId xmlns:a16="http://schemas.microsoft.com/office/drawing/2014/main" id="{A3AA860A-F005-1442-92AE-06615424E6B4}"/>
                  </a:ext>
                </a:extLst>
              </p:cNvPr>
              <p:cNvSpPr/>
              <p:nvPr/>
            </p:nvSpPr>
            <p:spPr bwMode="auto">
              <a:xfrm>
                <a:off x="468648" y="3615432"/>
                <a:ext cx="8203859" cy="99925"/>
              </a:xfrm>
              <a:prstGeom prst="roundRect">
                <a:avLst>
                  <a:gd name="adj" fmla="val 50000"/>
                </a:avLst>
              </a:prstGeom>
              <a:solidFill>
                <a:schemeClr val="tx1">
                  <a:lumMod val="65000"/>
                  <a:lumOff val="35000"/>
                </a:scheme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685891" eaLnBrk="0" hangingPunct="0"/>
                <a:endParaRPr lang="de-DE" sz="1400" dirty="0">
                  <a:latin typeface="+mn-lt"/>
                </a:endParaRPr>
              </a:p>
            </p:txBody>
          </p:sp>
        </p:grpSp>
        <p:sp>
          <p:nvSpPr>
            <p:cNvPr id="81" name="Textfeld 108">
              <a:extLst>
                <a:ext uri="{FF2B5EF4-FFF2-40B4-BE49-F238E27FC236}">
                  <a16:creationId xmlns:a16="http://schemas.microsoft.com/office/drawing/2014/main" id="{28D10DEA-8C88-A54E-ABD4-F26D5999BC32}"/>
                </a:ext>
              </a:extLst>
            </p:cNvPr>
            <p:cNvSpPr txBox="1"/>
            <p:nvPr/>
          </p:nvSpPr>
          <p:spPr>
            <a:xfrm>
              <a:off x="1009739"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83" name="Ellipse 19">
              <a:extLst>
                <a:ext uri="{FF2B5EF4-FFF2-40B4-BE49-F238E27FC236}">
                  <a16:creationId xmlns:a16="http://schemas.microsoft.com/office/drawing/2014/main" id="{5E1D0B24-1193-BB4F-AF73-330EC4C71466}"/>
                </a:ext>
              </a:extLst>
            </p:cNvPr>
            <p:cNvSpPr/>
            <p:nvPr/>
          </p:nvSpPr>
          <p:spPr bwMode="auto">
            <a:xfrm>
              <a:off x="2066499" y="2708000"/>
              <a:ext cx="109757" cy="108000"/>
            </a:xfrm>
            <a:prstGeom prst="ellipse">
              <a:avLst/>
            </a:prstGeom>
            <a:solidFill>
              <a:schemeClr val="accent2"/>
            </a:solidFill>
            <a:ln w="12700" cap="flat" cmpd="sng" algn="ctr">
              <a:noFill/>
              <a:prstDash val="solid"/>
              <a:round/>
              <a:headEnd type="none" w="med" len="med"/>
              <a:tailEnd type="none" w="med" len="med"/>
            </a:ln>
            <a:effectLst/>
            <a:scene3d>
              <a:camera prst="orthographicFront"/>
              <a:lightRig rig="threePt" dir="t">
                <a:rot lat="0" lon="0" rev="1200000"/>
              </a:lightRig>
            </a:scene3d>
            <a:sp3d/>
          </p:spPr>
          <p:txBody>
            <a:bodyPr vert="horz" wrap="none" lIns="68589" tIns="34295" rIns="68589" bIns="34295" numCol="1" rtlCol="0" anchor="ctr" anchorCtr="0" compatLnSpc="1">
              <a:prstTxWarp prst="textNoShape">
                <a:avLst/>
              </a:prstTxWarp>
            </a:bodyPr>
            <a:lstStyle/>
            <a:p>
              <a:pPr algn="ctr" defTabSz="685891" eaLnBrk="0" hangingPunct="0"/>
              <a:endParaRPr lang="de-DE" sz="1400" dirty="0">
                <a:latin typeface="+mn-lt"/>
              </a:endParaRPr>
            </a:p>
          </p:txBody>
        </p:sp>
        <p:sp>
          <p:nvSpPr>
            <p:cNvPr id="84" name="Ellipse 21">
              <a:extLst>
                <a:ext uri="{FF2B5EF4-FFF2-40B4-BE49-F238E27FC236}">
                  <a16:creationId xmlns:a16="http://schemas.microsoft.com/office/drawing/2014/main" id="{6E0BC17E-C2DA-3944-B11E-42F5F92381CF}"/>
                </a:ext>
              </a:extLst>
            </p:cNvPr>
            <p:cNvSpPr/>
            <p:nvPr/>
          </p:nvSpPr>
          <p:spPr bwMode="auto">
            <a:xfrm>
              <a:off x="3466270" y="2708000"/>
              <a:ext cx="109757" cy="108000"/>
            </a:xfrm>
            <a:prstGeom prst="ellipse">
              <a:avLst/>
            </a:prstGeom>
            <a:solidFill>
              <a:schemeClr val="accent2"/>
            </a:solidFill>
            <a:ln w="12700" cap="flat" cmpd="sng" algn="ctr">
              <a:noFill/>
              <a:prstDash val="solid"/>
              <a:round/>
              <a:headEnd type="none" w="med" len="med"/>
              <a:tailEnd type="none" w="med" len="med"/>
            </a:ln>
            <a:effectLst/>
            <a:scene3d>
              <a:camera prst="orthographicFront"/>
              <a:lightRig rig="threePt" dir="t">
                <a:rot lat="0" lon="0" rev="1200000"/>
              </a:lightRig>
            </a:scene3d>
            <a:sp3d/>
          </p:spPr>
          <p:txBody>
            <a:bodyPr vert="horz" wrap="none" lIns="68589" tIns="34295" rIns="68589" bIns="34295" numCol="1" rtlCol="0" anchor="ctr" anchorCtr="0" compatLnSpc="1">
              <a:prstTxWarp prst="textNoShape">
                <a:avLst/>
              </a:prstTxWarp>
            </a:bodyPr>
            <a:lstStyle/>
            <a:p>
              <a:pPr algn="ctr" defTabSz="685891" eaLnBrk="0" hangingPunct="0"/>
              <a:endParaRPr lang="de-DE" sz="1400" dirty="0">
                <a:latin typeface="+mn-lt"/>
              </a:endParaRPr>
            </a:p>
          </p:txBody>
        </p:sp>
        <p:sp>
          <p:nvSpPr>
            <p:cNvPr id="85" name="Ellipse 25">
              <a:extLst>
                <a:ext uri="{FF2B5EF4-FFF2-40B4-BE49-F238E27FC236}">
                  <a16:creationId xmlns:a16="http://schemas.microsoft.com/office/drawing/2014/main" id="{836B0D9A-939C-6445-9793-19BF94C5CF62}"/>
                </a:ext>
              </a:extLst>
            </p:cNvPr>
            <p:cNvSpPr/>
            <p:nvPr/>
          </p:nvSpPr>
          <p:spPr bwMode="auto">
            <a:xfrm>
              <a:off x="7959952" y="2708000"/>
              <a:ext cx="109757" cy="108000"/>
            </a:xfrm>
            <a:prstGeom prst="ellipse">
              <a:avLst/>
            </a:prstGeom>
            <a:solidFill>
              <a:schemeClr val="accent2"/>
            </a:solidFill>
            <a:ln w="12700" cap="flat" cmpd="sng" algn="ctr">
              <a:noFill/>
              <a:prstDash val="solid"/>
              <a:round/>
              <a:headEnd type="none" w="med" len="med"/>
              <a:tailEnd type="none" w="med" len="med"/>
            </a:ln>
            <a:effectLst/>
            <a:scene3d>
              <a:camera prst="orthographicFront"/>
              <a:lightRig rig="threePt" dir="t">
                <a:rot lat="0" lon="0" rev="1200000"/>
              </a:lightRig>
            </a:scene3d>
            <a:sp3d/>
          </p:spPr>
          <p:txBody>
            <a:bodyPr vert="horz" wrap="none" lIns="68589" tIns="34295" rIns="68589" bIns="34295" numCol="1" rtlCol="0" anchor="ctr" anchorCtr="0" compatLnSpc="1">
              <a:prstTxWarp prst="textNoShape">
                <a:avLst/>
              </a:prstTxWarp>
            </a:bodyPr>
            <a:lstStyle/>
            <a:p>
              <a:pPr algn="ctr" defTabSz="685891" eaLnBrk="0" hangingPunct="0"/>
              <a:endParaRPr lang="de-DE" sz="1400" dirty="0">
                <a:latin typeface="+mn-lt"/>
              </a:endParaRPr>
            </a:p>
          </p:txBody>
        </p:sp>
        <p:sp>
          <p:nvSpPr>
            <p:cNvPr id="87" name="Ellipse 107">
              <a:extLst>
                <a:ext uri="{FF2B5EF4-FFF2-40B4-BE49-F238E27FC236}">
                  <a16:creationId xmlns:a16="http://schemas.microsoft.com/office/drawing/2014/main" id="{250022BE-485F-E246-973D-EC76A189C58C}"/>
                </a:ext>
              </a:extLst>
            </p:cNvPr>
            <p:cNvSpPr/>
            <p:nvPr/>
          </p:nvSpPr>
          <p:spPr bwMode="auto">
            <a:xfrm>
              <a:off x="5328444" y="2708000"/>
              <a:ext cx="109757" cy="108000"/>
            </a:xfrm>
            <a:prstGeom prst="ellipse">
              <a:avLst/>
            </a:prstGeom>
            <a:solidFill>
              <a:schemeClr val="accent2"/>
            </a:solidFill>
            <a:ln w="12700" cap="flat" cmpd="sng" algn="ctr">
              <a:noFill/>
              <a:prstDash val="solid"/>
              <a:round/>
              <a:headEnd type="none" w="med" len="med"/>
              <a:tailEnd type="none" w="med" len="med"/>
            </a:ln>
            <a:effectLst/>
            <a:scene3d>
              <a:camera prst="orthographicFront"/>
              <a:lightRig rig="threePt" dir="t">
                <a:rot lat="0" lon="0" rev="1200000"/>
              </a:lightRig>
            </a:scene3d>
            <a:sp3d/>
          </p:spPr>
          <p:txBody>
            <a:bodyPr vert="horz" wrap="none" lIns="68589" tIns="34295" rIns="68589" bIns="34295" numCol="1" rtlCol="0" anchor="ctr" anchorCtr="0" compatLnSpc="1">
              <a:prstTxWarp prst="textNoShape">
                <a:avLst/>
              </a:prstTxWarp>
            </a:bodyPr>
            <a:lstStyle/>
            <a:p>
              <a:pPr algn="ctr" defTabSz="685891" eaLnBrk="0" hangingPunct="0"/>
              <a:endParaRPr lang="de-DE" sz="1400" dirty="0">
                <a:latin typeface="+mn-lt"/>
              </a:endParaRPr>
            </a:p>
          </p:txBody>
        </p:sp>
        <p:sp>
          <p:nvSpPr>
            <p:cNvPr id="88" name="Ellipse 24">
              <a:extLst>
                <a:ext uri="{FF2B5EF4-FFF2-40B4-BE49-F238E27FC236}">
                  <a16:creationId xmlns:a16="http://schemas.microsoft.com/office/drawing/2014/main" id="{F24F8546-5F21-414D-A0EA-3BCD4DD2B7CD}"/>
                </a:ext>
              </a:extLst>
            </p:cNvPr>
            <p:cNvSpPr/>
            <p:nvPr/>
          </p:nvSpPr>
          <p:spPr bwMode="auto">
            <a:xfrm>
              <a:off x="7146403" y="2708000"/>
              <a:ext cx="109757" cy="108000"/>
            </a:xfrm>
            <a:prstGeom prst="ellipse">
              <a:avLst/>
            </a:prstGeom>
            <a:solidFill>
              <a:schemeClr val="accent2"/>
            </a:solidFill>
            <a:ln w="12700" cap="flat" cmpd="sng" algn="ctr">
              <a:noFill/>
              <a:prstDash val="solid"/>
              <a:round/>
              <a:headEnd type="none" w="med" len="med"/>
              <a:tailEnd type="none" w="med" len="med"/>
            </a:ln>
            <a:effectLst/>
            <a:scene3d>
              <a:camera prst="orthographicFront"/>
              <a:lightRig rig="threePt" dir="t">
                <a:rot lat="0" lon="0" rev="1200000"/>
              </a:lightRig>
            </a:scene3d>
            <a:sp3d/>
          </p:spPr>
          <p:txBody>
            <a:bodyPr vert="horz" wrap="none" lIns="68589" tIns="34295" rIns="68589" bIns="34295" numCol="1" rtlCol="0" anchor="ctr" anchorCtr="0" compatLnSpc="1">
              <a:prstTxWarp prst="textNoShape">
                <a:avLst/>
              </a:prstTxWarp>
            </a:bodyPr>
            <a:lstStyle/>
            <a:p>
              <a:pPr algn="ctr" defTabSz="685891" eaLnBrk="0" hangingPunct="0"/>
              <a:endParaRPr lang="de-DE" sz="1400" dirty="0">
                <a:latin typeface="+mn-lt"/>
              </a:endParaRPr>
            </a:p>
          </p:txBody>
        </p:sp>
        <p:sp>
          <p:nvSpPr>
            <p:cNvPr id="89" name="Textfeld 108">
              <a:extLst>
                <a:ext uri="{FF2B5EF4-FFF2-40B4-BE49-F238E27FC236}">
                  <a16:creationId xmlns:a16="http://schemas.microsoft.com/office/drawing/2014/main" id="{D80D3854-E892-1044-9584-9B04A5D22C7D}"/>
                </a:ext>
              </a:extLst>
            </p:cNvPr>
            <p:cNvSpPr txBox="1"/>
            <p:nvPr/>
          </p:nvSpPr>
          <p:spPr>
            <a:xfrm>
              <a:off x="1828800"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0" name="Textfeld 108">
              <a:extLst>
                <a:ext uri="{FF2B5EF4-FFF2-40B4-BE49-F238E27FC236}">
                  <a16:creationId xmlns:a16="http://schemas.microsoft.com/office/drawing/2014/main" id="{1010D0B0-5F88-4D4F-9E52-F4CFC87233E8}"/>
                </a:ext>
              </a:extLst>
            </p:cNvPr>
            <p:cNvSpPr txBox="1"/>
            <p:nvPr/>
          </p:nvSpPr>
          <p:spPr>
            <a:xfrm>
              <a:off x="2655711"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1" name="Textfeld 108">
              <a:extLst>
                <a:ext uri="{FF2B5EF4-FFF2-40B4-BE49-F238E27FC236}">
                  <a16:creationId xmlns:a16="http://schemas.microsoft.com/office/drawing/2014/main" id="{BDD8C63E-6C87-C44E-8AD6-D7D3B3759DB2}"/>
                </a:ext>
              </a:extLst>
            </p:cNvPr>
            <p:cNvSpPr txBox="1"/>
            <p:nvPr/>
          </p:nvSpPr>
          <p:spPr>
            <a:xfrm>
              <a:off x="3474156"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2" name="Textfeld 108">
              <a:extLst>
                <a:ext uri="{FF2B5EF4-FFF2-40B4-BE49-F238E27FC236}">
                  <a16:creationId xmlns:a16="http://schemas.microsoft.com/office/drawing/2014/main" id="{F4E6D38C-253D-FE46-821A-FA64379E2A47}"/>
                </a:ext>
              </a:extLst>
            </p:cNvPr>
            <p:cNvSpPr txBox="1"/>
            <p:nvPr/>
          </p:nvSpPr>
          <p:spPr>
            <a:xfrm>
              <a:off x="4301067"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3" name="Textfeld 108">
              <a:extLst>
                <a:ext uri="{FF2B5EF4-FFF2-40B4-BE49-F238E27FC236}">
                  <a16:creationId xmlns:a16="http://schemas.microsoft.com/office/drawing/2014/main" id="{DDC406A4-19A6-404B-9EDF-B7755E5F9D16}"/>
                </a:ext>
              </a:extLst>
            </p:cNvPr>
            <p:cNvSpPr txBox="1"/>
            <p:nvPr/>
          </p:nvSpPr>
          <p:spPr>
            <a:xfrm>
              <a:off x="5943600"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4" name="Textfeld 108">
              <a:extLst>
                <a:ext uri="{FF2B5EF4-FFF2-40B4-BE49-F238E27FC236}">
                  <a16:creationId xmlns:a16="http://schemas.microsoft.com/office/drawing/2014/main" id="{C6F51A58-D3B9-8A46-99D2-A98A29C018B2}"/>
                </a:ext>
              </a:extLst>
            </p:cNvPr>
            <p:cNvSpPr txBox="1"/>
            <p:nvPr/>
          </p:nvSpPr>
          <p:spPr>
            <a:xfrm>
              <a:off x="6770511"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5" name="Textfeld 108">
              <a:extLst>
                <a:ext uri="{FF2B5EF4-FFF2-40B4-BE49-F238E27FC236}">
                  <a16:creationId xmlns:a16="http://schemas.microsoft.com/office/drawing/2014/main" id="{BA58308A-61E7-494E-9317-B4892F25B3C9}"/>
                </a:ext>
              </a:extLst>
            </p:cNvPr>
            <p:cNvSpPr txBox="1"/>
            <p:nvPr/>
          </p:nvSpPr>
          <p:spPr>
            <a:xfrm>
              <a:off x="5116689"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sp>
          <p:nvSpPr>
            <p:cNvPr id="96" name="Textfeld 108">
              <a:extLst>
                <a:ext uri="{FF2B5EF4-FFF2-40B4-BE49-F238E27FC236}">
                  <a16:creationId xmlns:a16="http://schemas.microsoft.com/office/drawing/2014/main" id="{5284B300-06AB-1145-B241-79910385C45F}"/>
                </a:ext>
              </a:extLst>
            </p:cNvPr>
            <p:cNvSpPr txBox="1"/>
            <p:nvPr/>
          </p:nvSpPr>
          <p:spPr>
            <a:xfrm>
              <a:off x="7586133" y="2833591"/>
              <a:ext cx="559416" cy="163610"/>
            </a:xfrm>
            <a:prstGeom prst="rect">
              <a:avLst/>
            </a:prstGeom>
            <a:noFill/>
          </p:spPr>
          <p:txBody>
            <a:bodyPr wrap="square" lIns="0" tIns="0" rIns="0" bIns="0" rtlCol="0" anchor="ctr" anchorCtr="0">
              <a:noAutofit/>
            </a:bodyPr>
            <a:lstStyle/>
            <a:p>
              <a:pPr algn="ctr"/>
              <a:r>
                <a:rPr lang="de-DE" sz="800" dirty="0">
                  <a:latin typeface="Century Gothic" panose="020B0502020202020204" pitchFamily="34" charset="0"/>
                </a:rPr>
                <a:t>Year/month</a:t>
              </a:r>
            </a:p>
          </p:txBody>
        </p:sp>
      </p:grpSp>
      <p:sp>
        <p:nvSpPr>
          <p:cNvPr id="97" name="Freeform 96">
            <a:extLst>
              <a:ext uri="{FF2B5EF4-FFF2-40B4-BE49-F238E27FC236}">
                <a16:creationId xmlns:a16="http://schemas.microsoft.com/office/drawing/2014/main" id="{82C32CA9-E236-9148-A244-ED4FBEAEFEC8}"/>
              </a:ext>
            </a:extLst>
          </p:cNvPr>
          <p:cNvSpPr/>
          <p:nvPr/>
        </p:nvSpPr>
        <p:spPr>
          <a:xfrm rot="3600000">
            <a:off x="1885419" y="1330747"/>
            <a:ext cx="1718186" cy="165974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2"/>
          </a:solidFill>
          <a:ln w="23462" cap="flat">
            <a:noFill/>
            <a:prstDash val="solid"/>
            <a:miter/>
          </a:ln>
          <a:effectLst>
            <a:outerShdw blurRad="177800" dist="38100" dir="2700000" algn="tl" rotWithShape="0">
              <a:prstClr val="black">
                <a:alpha val="23000"/>
              </a:prstClr>
            </a:outerShdw>
          </a:effectLst>
        </p:spPr>
        <p:txBody>
          <a:bodyPr rtlCol="0" anchor="ctr"/>
          <a:lstStyle/>
          <a:p>
            <a:endParaRPr lang="en-US" dirty="0"/>
          </a:p>
        </p:txBody>
      </p:sp>
      <p:sp>
        <p:nvSpPr>
          <p:cNvPr id="129" name="Freeform 128">
            <a:extLst>
              <a:ext uri="{FF2B5EF4-FFF2-40B4-BE49-F238E27FC236}">
                <a16:creationId xmlns:a16="http://schemas.microsoft.com/office/drawing/2014/main" id="{E4821EDC-2DB3-B94A-9059-F75CB30043C5}"/>
              </a:ext>
            </a:extLst>
          </p:cNvPr>
          <p:cNvSpPr/>
          <p:nvPr/>
        </p:nvSpPr>
        <p:spPr>
          <a:xfrm rot="14400000">
            <a:off x="3843915" y="4084717"/>
            <a:ext cx="1718186" cy="165974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2"/>
          </a:solidFill>
          <a:ln w="23462" cap="flat">
            <a:noFill/>
            <a:prstDash val="solid"/>
            <a:miter/>
          </a:ln>
          <a:effectLst>
            <a:outerShdw blurRad="177800" dist="38100" dir="2700000" algn="tl" rotWithShape="0">
              <a:prstClr val="black">
                <a:alpha val="23000"/>
              </a:prstClr>
            </a:outerShdw>
          </a:effectLst>
        </p:spPr>
        <p:txBody>
          <a:bodyPr rtlCol="0" anchor="ctr"/>
          <a:lstStyle/>
          <a:p>
            <a:endParaRPr lang="en-US" dirty="0"/>
          </a:p>
        </p:txBody>
      </p:sp>
      <p:sp>
        <p:nvSpPr>
          <p:cNvPr id="130" name="Freeform 129">
            <a:extLst>
              <a:ext uri="{FF2B5EF4-FFF2-40B4-BE49-F238E27FC236}">
                <a16:creationId xmlns:a16="http://schemas.microsoft.com/office/drawing/2014/main" id="{4B91ACD0-75A4-5341-AFD4-19E4434661C7}"/>
              </a:ext>
            </a:extLst>
          </p:cNvPr>
          <p:cNvSpPr/>
          <p:nvPr/>
        </p:nvSpPr>
        <p:spPr>
          <a:xfrm rot="14400000">
            <a:off x="6353547" y="4078858"/>
            <a:ext cx="1718186" cy="165974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2"/>
          </a:solidFill>
          <a:ln w="23462" cap="flat">
            <a:noFill/>
            <a:prstDash val="solid"/>
            <a:miter/>
          </a:ln>
          <a:effectLst>
            <a:outerShdw blurRad="177800" dist="38100" dir="2700000" algn="tl" rotWithShape="0">
              <a:prstClr val="black">
                <a:alpha val="23000"/>
              </a:prstClr>
            </a:outerShdw>
          </a:effectLst>
        </p:spPr>
        <p:txBody>
          <a:bodyPr rtlCol="0" anchor="ctr"/>
          <a:lstStyle/>
          <a:p>
            <a:endParaRPr lang="en-US" dirty="0"/>
          </a:p>
        </p:txBody>
      </p:sp>
      <p:sp>
        <p:nvSpPr>
          <p:cNvPr id="131" name="Freeform 130">
            <a:extLst>
              <a:ext uri="{FF2B5EF4-FFF2-40B4-BE49-F238E27FC236}">
                <a16:creationId xmlns:a16="http://schemas.microsoft.com/office/drawing/2014/main" id="{22111852-3B83-A24A-99A0-9A5141768E7B}"/>
              </a:ext>
            </a:extLst>
          </p:cNvPr>
          <p:cNvSpPr/>
          <p:nvPr/>
        </p:nvSpPr>
        <p:spPr>
          <a:xfrm rot="3600000">
            <a:off x="8718690" y="1315934"/>
            <a:ext cx="1718186" cy="165974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2"/>
          </a:solidFill>
          <a:ln w="23462" cap="flat">
            <a:noFill/>
            <a:prstDash val="solid"/>
            <a:miter/>
          </a:ln>
          <a:effectLst>
            <a:outerShdw blurRad="177800" dist="38100" dir="2700000" algn="tl" rotWithShape="0">
              <a:prstClr val="black">
                <a:alpha val="23000"/>
              </a:prstClr>
            </a:outerShdw>
          </a:effectLst>
        </p:spPr>
        <p:txBody>
          <a:bodyPr rtlCol="0" anchor="ctr"/>
          <a:lstStyle/>
          <a:p>
            <a:endParaRPr lang="en-US" dirty="0"/>
          </a:p>
        </p:txBody>
      </p:sp>
      <p:sp>
        <p:nvSpPr>
          <p:cNvPr id="132" name="Freeform 131">
            <a:extLst>
              <a:ext uri="{FF2B5EF4-FFF2-40B4-BE49-F238E27FC236}">
                <a16:creationId xmlns:a16="http://schemas.microsoft.com/office/drawing/2014/main" id="{A1017B2C-A279-BF40-9D40-790E36D3CA2C}"/>
              </a:ext>
            </a:extLst>
          </p:cNvPr>
          <p:cNvSpPr/>
          <p:nvPr/>
        </p:nvSpPr>
        <p:spPr>
          <a:xfrm rot="14400000">
            <a:off x="9971039" y="4125141"/>
            <a:ext cx="1718186" cy="1659746"/>
          </a:xfrm>
          <a:custGeom>
            <a:avLst/>
            <a:gdLst>
              <a:gd name="connsiteX0" fmla="*/ 1985116 w 1985116"/>
              <a:gd name="connsiteY0" fmla="*/ 1494152 h 1917596"/>
              <a:gd name="connsiteX1" fmla="*/ 1870798 w 1985116"/>
              <a:gd name="connsiteY1" fmla="*/ 1249090 h 1917596"/>
              <a:gd name="connsiteX2" fmla="*/ 1247922 w 1985116"/>
              <a:gd name="connsiteY2" fmla="*/ 45238 h 1917596"/>
              <a:gd name="connsiteX3" fmla="*/ 45194 w 1985116"/>
              <a:gd name="connsiteY3" fmla="*/ 668693 h 1917596"/>
              <a:gd name="connsiteX4" fmla="*/ 668070 w 1985116"/>
              <a:gd name="connsiteY4" fmla="*/ 1872555 h 1917596"/>
              <a:gd name="connsiteX5" fmla="*/ 1733006 w 1985116"/>
              <a:gd name="connsiteY5" fmla="*/ 1522112 h 191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116" h="1917596">
                <a:moveTo>
                  <a:pt x="1985116" y="1494152"/>
                </a:moveTo>
                <a:lnTo>
                  <a:pt x="1870798" y="1249090"/>
                </a:lnTo>
                <a:cubicBezTo>
                  <a:pt x="2030914" y="744491"/>
                  <a:pt x="1752043" y="205518"/>
                  <a:pt x="1247922" y="45238"/>
                </a:cubicBezTo>
                <a:cubicBezTo>
                  <a:pt x="743797" y="-115035"/>
                  <a:pt x="205315" y="164094"/>
                  <a:pt x="45194" y="668693"/>
                </a:cubicBezTo>
                <a:cubicBezTo>
                  <a:pt x="-114927" y="1173292"/>
                  <a:pt x="163942" y="1712265"/>
                  <a:pt x="668070" y="1872555"/>
                </a:cubicBezTo>
                <a:cubicBezTo>
                  <a:pt x="1061405" y="1997600"/>
                  <a:pt x="1490536" y="1856389"/>
                  <a:pt x="1733006" y="1522112"/>
                </a:cubicBezTo>
                <a:close/>
              </a:path>
            </a:pathLst>
          </a:custGeom>
          <a:solidFill>
            <a:schemeClr val="accent2"/>
          </a:solidFill>
          <a:ln w="23462" cap="flat">
            <a:noFill/>
            <a:prstDash val="solid"/>
            <a:miter/>
          </a:ln>
          <a:effectLst>
            <a:outerShdw blurRad="177800" dist="38100" dir="2700000" algn="tl" rotWithShape="0">
              <a:prstClr val="black">
                <a:alpha val="23000"/>
              </a:prstClr>
            </a:outerShdw>
          </a:effectLst>
        </p:spPr>
        <p:txBody>
          <a:bodyPr rtlCol="0" anchor="ctr"/>
          <a:lstStyle/>
          <a:p>
            <a:endParaRPr lang="en-US" dirty="0"/>
          </a:p>
        </p:txBody>
      </p:sp>
      <p:sp>
        <p:nvSpPr>
          <p:cNvPr id="133" name="CuadroTexto 4">
            <a:extLst>
              <a:ext uri="{FF2B5EF4-FFF2-40B4-BE49-F238E27FC236}">
                <a16:creationId xmlns:a16="http://schemas.microsoft.com/office/drawing/2014/main" id="{EBAA4662-0582-FB4F-85C4-391D323970F7}"/>
              </a:ext>
            </a:extLst>
          </p:cNvPr>
          <p:cNvSpPr txBox="1"/>
          <p:nvPr/>
        </p:nvSpPr>
        <p:spPr>
          <a:xfrm>
            <a:off x="1866938" y="1855514"/>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4" name="CuadroTexto 238">
            <a:extLst>
              <a:ext uri="{FF2B5EF4-FFF2-40B4-BE49-F238E27FC236}">
                <a16:creationId xmlns:a16="http://schemas.microsoft.com/office/drawing/2014/main" id="{075C8401-0C1F-034C-93B3-82A7ECBFD7D8}"/>
              </a:ext>
            </a:extLst>
          </p:cNvPr>
          <p:cNvSpPr txBox="1"/>
          <p:nvPr/>
        </p:nvSpPr>
        <p:spPr>
          <a:xfrm>
            <a:off x="1989227" y="152624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35" name="CuadroTexto 4">
            <a:extLst>
              <a:ext uri="{FF2B5EF4-FFF2-40B4-BE49-F238E27FC236}">
                <a16:creationId xmlns:a16="http://schemas.microsoft.com/office/drawing/2014/main" id="{EFCA02D8-D512-F44F-BD78-A572AEDC3B1F}"/>
              </a:ext>
            </a:extLst>
          </p:cNvPr>
          <p:cNvSpPr txBox="1"/>
          <p:nvPr/>
        </p:nvSpPr>
        <p:spPr>
          <a:xfrm>
            <a:off x="3899327" y="4682022"/>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6" name="CuadroTexto 238">
            <a:extLst>
              <a:ext uri="{FF2B5EF4-FFF2-40B4-BE49-F238E27FC236}">
                <a16:creationId xmlns:a16="http://schemas.microsoft.com/office/drawing/2014/main" id="{7C5ACB15-37F0-7841-BE21-4B5B3CA46ED2}"/>
              </a:ext>
            </a:extLst>
          </p:cNvPr>
          <p:cNvSpPr txBox="1"/>
          <p:nvPr/>
        </p:nvSpPr>
        <p:spPr>
          <a:xfrm>
            <a:off x="4021616" y="4352754"/>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37" name="CuadroTexto 4">
            <a:extLst>
              <a:ext uri="{FF2B5EF4-FFF2-40B4-BE49-F238E27FC236}">
                <a16:creationId xmlns:a16="http://schemas.microsoft.com/office/drawing/2014/main" id="{2C0E08BE-26EB-7549-BD02-0B390CE1C338}"/>
              </a:ext>
            </a:extLst>
          </p:cNvPr>
          <p:cNvSpPr txBox="1"/>
          <p:nvPr/>
        </p:nvSpPr>
        <p:spPr>
          <a:xfrm>
            <a:off x="6433470" y="4677156"/>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8" name="CuadroTexto 238">
            <a:extLst>
              <a:ext uri="{FF2B5EF4-FFF2-40B4-BE49-F238E27FC236}">
                <a16:creationId xmlns:a16="http://schemas.microsoft.com/office/drawing/2014/main" id="{8166B08A-EA81-D546-80E8-0C0D8B9EA959}"/>
              </a:ext>
            </a:extLst>
          </p:cNvPr>
          <p:cNvSpPr txBox="1"/>
          <p:nvPr/>
        </p:nvSpPr>
        <p:spPr>
          <a:xfrm>
            <a:off x="6555759" y="434788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39" name="CuadroTexto 4">
            <a:extLst>
              <a:ext uri="{FF2B5EF4-FFF2-40B4-BE49-F238E27FC236}">
                <a16:creationId xmlns:a16="http://schemas.microsoft.com/office/drawing/2014/main" id="{446B67EB-D17D-B44A-B05E-BA69DD39C999}"/>
              </a:ext>
            </a:extLst>
          </p:cNvPr>
          <p:cNvSpPr txBox="1"/>
          <p:nvPr/>
        </p:nvSpPr>
        <p:spPr>
          <a:xfrm>
            <a:off x="8712711" y="1877005"/>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40" name="CuadroTexto 238">
            <a:extLst>
              <a:ext uri="{FF2B5EF4-FFF2-40B4-BE49-F238E27FC236}">
                <a16:creationId xmlns:a16="http://schemas.microsoft.com/office/drawing/2014/main" id="{0FB7B60A-F76A-2744-BFEC-479011D918C8}"/>
              </a:ext>
            </a:extLst>
          </p:cNvPr>
          <p:cNvSpPr txBox="1"/>
          <p:nvPr/>
        </p:nvSpPr>
        <p:spPr>
          <a:xfrm>
            <a:off x="8835000" y="1547737"/>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141" name="CuadroTexto 4">
            <a:extLst>
              <a:ext uri="{FF2B5EF4-FFF2-40B4-BE49-F238E27FC236}">
                <a16:creationId xmlns:a16="http://schemas.microsoft.com/office/drawing/2014/main" id="{A4A310CB-A19D-DD4D-B1B0-A19F4D8A9235}"/>
              </a:ext>
            </a:extLst>
          </p:cNvPr>
          <p:cNvSpPr txBox="1"/>
          <p:nvPr/>
        </p:nvSpPr>
        <p:spPr>
          <a:xfrm>
            <a:off x="10046584" y="4677156"/>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142" name="CuadroTexto 238">
            <a:extLst>
              <a:ext uri="{FF2B5EF4-FFF2-40B4-BE49-F238E27FC236}">
                <a16:creationId xmlns:a16="http://schemas.microsoft.com/office/drawing/2014/main" id="{E31E1C59-CB72-F04E-B773-5061BE913830}"/>
              </a:ext>
            </a:extLst>
          </p:cNvPr>
          <p:cNvSpPr txBox="1"/>
          <p:nvPr/>
        </p:nvSpPr>
        <p:spPr>
          <a:xfrm>
            <a:off x="10168873" y="4347888"/>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47" name="CuadroTexto 238">
            <a:extLst>
              <a:ext uri="{FF2B5EF4-FFF2-40B4-BE49-F238E27FC236}">
                <a16:creationId xmlns:a16="http://schemas.microsoft.com/office/drawing/2014/main" id="{D1431BD2-CE4A-4A5E-80E9-40A60D202CA8}"/>
              </a:ext>
            </a:extLst>
          </p:cNvPr>
          <p:cNvSpPr txBox="1"/>
          <p:nvPr/>
        </p:nvSpPr>
        <p:spPr>
          <a:xfrm>
            <a:off x="622719" y="343215"/>
            <a:ext cx="5214826"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Yearly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376707520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14:bounceEnd="8000">
                                          <p:cBhvr additive="base">
                                            <p:cTn id="7" dur="500" fill="hold"/>
                                            <p:tgtEl>
                                              <p:spTgt spid="47"/>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1.45833E-6 -1.48148E-6 L -0.98477 0.00116 " pathEditMode="relative" rAng="0" ptsTypes="AA">
                                          <p:cBhvr>
                                            <p:cTn id="10" dur="1000" spd="-100000" fill="hold"/>
                                            <p:tgtEl>
                                              <p:spTgt spid="5"/>
                                            </p:tgtEl>
                                            <p:attrNameLst>
                                              <p:attrName>ppt_x</p:attrName>
                                              <p:attrName>ppt_y</p:attrName>
                                            </p:attrNameLst>
                                          </p:cBhvr>
                                          <p:rCtr x="-49245" y="46"/>
                                        </p:animMotion>
                                      </p:childTnLst>
                                    </p:cTn>
                                  </p:par>
                                  <p:par>
                                    <p:cTn id="11" presetID="2" presetClass="entr" presetSubtype="4" fill="hold" grpId="0" nodeType="withEffect">
                                      <p:stCondLst>
                                        <p:cond delay="1000"/>
                                      </p:stCondLst>
                                      <p:childTnLst>
                                        <p:set>
                                          <p:cBhvr>
                                            <p:cTn id="12" dur="1" fill="hold">
                                              <p:stCondLst>
                                                <p:cond delay="0"/>
                                              </p:stCondLst>
                                            </p:cTn>
                                            <p:tgtEl>
                                              <p:spTgt spid="129"/>
                                            </p:tgtEl>
                                            <p:attrNameLst>
                                              <p:attrName>style.visibility</p:attrName>
                                            </p:attrNameLst>
                                          </p:cBhvr>
                                          <p:to>
                                            <p:strVal val="visible"/>
                                          </p:to>
                                        </p:set>
                                        <p:anim calcmode="lin" valueType="num">
                                          <p:cBhvr additive="base">
                                            <p:cTn id="13" dur="500" fill="hold"/>
                                            <p:tgtEl>
                                              <p:spTgt spid="129"/>
                                            </p:tgtEl>
                                            <p:attrNameLst>
                                              <p:attrName>ppt_x</p:attrName>
                                            </p:attrNameLst>
                                          </p:cBhvr>
                                          <p:tavLst>
                                            <p:tav tm="0">
                                              <p:val>
                                                <p:strVal val="#ppt_x"/>
                                              </p:val>
                                            </p:tav>
                                            <p:tav tm="100000">
                                              <p:val>
                                                <p:strVal val="#ppt_x"/>
                                              </p:val>
                                            </p:tav>
                                          </p:tavLst>
                                        </p:anim>
                                        <p:anim calcmode="lin" valueType="num">
                                          <p:cBhvr additive="base">
                                            <p:cTn id="14" dur="500" fill="hold"/>
                                            <p:tgtEl>
                                              <p:spTgt spid="129"/>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1000"/>
                                      </p:stCondLst>
                                      <p:childTnLst>
                                        <p:set>
                                          <p:cBhvr>
                                            <p:cTn id="16" dur="1" fill="hold">
                                              <p:stCondLst>
                                                <p:cond delay="0"/>
                                              </p:stCondLst>
                                            </p:cTn>
                                            <p:tgtEl>
                                              <p:spTgt spid="130"/>
                                            </p:tgtEl>
                                            <p:attrNameLst>
                                              <p:attrName>style.visibility</p:attrName>
                                            </p:attrNameLst>
                                          </p:cBhvr>
                                          <p:to>
                                            <p:strVal val="visible"/>
                                          </p:to>
                                        </p:set>
                                        <p:anim calcmode="lin" valueType="num">
                                          <p:cBhvr additive="base">
                                            <p:cTn id="17" dur="500" fill="hold"/>
                                            <p:tgtEl>
                                              <p:spTgt spid="130"/>
                                            </p:tgtEl>
                                            <p:attrNameLst>
                                              <p:attrName>ppt_x</p:attrName>
                                            </p:attrNameLst>
                                          </p:cBhvr>
                                          <p:tavLst>
                                            <p:tav tm="0">
                                              <p:val>
                                                <p:strVal val="#ppt_x"/>
                                              </p:val>
                                            </p:tav>
                                            <p:tav tm="100000">
                                              <p:val>
                                                <p:strVal val="#ppt_x"/>
                                              </p:val>
                                            </p:tav>
                                          </p:tavLst>
                                        </p:anim>
                                        <p:anim calcmode="lin" valueType="num">
                                          <p:cBhvr additive="base">
                                            <p:cTn id="18" dur="500" fill="hold"/>
                                            <p:tgtEl>
                                              <p:spTgt spid="13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1000"/>
                                      </p:stCondLst>
                                      <p:childTnLst>
                                        <p:set>
                                          <p:cBhvr>
                                            <p:cTn id="20" dur="1" fill="hold">
                                              <p:stCondLst>
                                                <p:cond delay="0"/>
                                              </p:stCondLst>
                                            </p:cTn>
                                            <p:tgtEl>
                                              <p:spTgt spid="132"/>
                                            </p:tgtEl>
                                            <p:attrNameLst>
                                              <p:attrName>style.visibility</p:attrName>
                                            </p:attrNameLst>
                                          </p:cBhvr>
                                          <p:to>
                                            <p:strVal val="visible"/>
                                          </p:to>
                                        </p:set>
                                        <p:anim calcmode="lin" valueType="num">
                                          <p:cBhvr additive="base">
                                            <p:cTn id="21" dur="500" fill="hold"/>
                                            <p:tgtEl>
                                              <p:spTgt spid="132"/>
                                            </p:tgtEl>
                                            <p:attrNameLst>
                                              <p:attrName>ppt_x</p:attrName>
                                            </p:attrNameLst>
                                          </p:cBhvr>
                                          <p:tavLst>
                                            <p:tav tm="0">
                                              <p:val>
                                                <p:strVal val="#ppt_x"/>
                                              </p:val>
                                            </p:tav>
                                            <p:tav tm="100000">
                                              <p:val>
                                                <p:strVal val="#ppt_x"/>
                                              </p:val>
                                            </p:tav>
                                          </p:tavLst>
                                        </p:anim>
                                        <p:anim calcmode="lin" valueType="num">
                                          <p:cBhvr additive="base">
                                            <p:cTn id="22" dur="500" fill="hold"/>
                                            <p:tgtEl>
                                              <p:spTgt spid="132"/>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1000"/>
                                      </p:stCondLst>
                                      <p:childTnLst>
                                        <p:set>
                                          <p:cBhvr>
                                            <p:cTn id="24" dur="1" fill="hold">
                                              <p:stCondLst>
                                                <p:cond delay="0"/>
                                              </p:stCondLst>
                                            </p:cTn>
                                            <p:tgtEl>
                                              <p:spTgt spid="97"/>
                                            </p:tgtEl>
                                            <p:attrNameLst>
                                              <p:attrName>style.visibility</p:attrName>
                                            </p:attrNameLst>
                                          </p:cBhvr>
                                          <p:to>
                                            <p:strVal val="visible"/>
                                          </p:to>
                                        </p:set>
                                        <p:anim calcmode="lin" valueType="num">
                                          <p:cBhvr additive="base">
                                            <p:cTn id="25" dur="500" fill="hold"/>
                                            <p:tgtEl>
                                              <p:spTgt spid="97"/>
                                            </p:tgtEl>
                                            <p:attrNameLst>
                                              <p:attrName>ppt_x</p:attrName>
                                            </p:attrNameLst>
                                          </p:cBhvr>
                                          <p:tavLst>
                                            <p:tav tm="0">
                                              <p:val>
                                                <p:strVal val="#ppt_x"/>
                                              </p:val>
                                            </p:tav>
                                            <p:tav tm="100000">
                                              <p:val>
                                                <p:strVal val="#ppt_x"/>
                                              </p:val>
                                            </p:tav>
                                          </p:tavLst>
                                        </p:anim>
                                        <p:anim calcmode="lin" valueType="num">
                                          <p:cBhvr additive="base">
                                            <p:cTn id="26" dur="500" fill="hold"/>
                                            <p:tgtEl>
                                              <p:spTgt spid="97"/>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1000"/>
                                      </p:stCondLst>
                                      <p:childTnLst>
                                        <p:set>
                                          <p:cBhvr>
                                            <p:cTn id="28" dur="1" fill="hold">
                                              <p:stCondLst>
                                                <p:cond delay="0"/>
                                              </p:stCondLst>
                                            </p:cTn>
                                            <p:tgtEl>
                                              <p:spTgt spid="131"/>
                                            </p:tgtEl>
                                            <p:attrNameLst>
                                              <p:attrName>style.visibility</p:attrName>
                                            </p:attrNameLst>
                                          </p:cBhvr>
                                          <p:to>
                                            <p:strVal val="visible"/>
                                          </p:to>
                                        </p:set>
                                        <p:anim calcmode="lin" valueType="num">
                                          <p:cBhvr additive="base">
                                            <p:cTn id="29" dur="500" fill="hold"/>
                                            <p:tgtEl>
                                              <p:spTgt spid="131"/>
                                            </p:tgtEl>
                                            <p:attrNameLst>
                                              <p:attrName>ppt_x</p:attrName>
                                            </p:attrNameLst>
                                          </p:cBhvr>
                                          <p:tavLst>
                                            <p:tav tm="0">
                                              <p:val>
                                                <p:strVal val="#ppt_x"/>
                                              </p:val>
                                            </p:tav>
                                            <p:tav tm="100000">
                                              <p:val>
                                                <p:strVal val="#ppt_x"/>
                                              </p:val>
                                            </p:tav>
                                          </p:tavLst>
                                        </p:anim>
                                        <p:anim calcmode="lin" valueType="num">
                                          <p:cBhvr additive="base">
                                            <p:cTn id="30" dur="500" fill="hold"/>
                                            <p:tgtEl>
                                              <p:spTgt spid="131"/>
                                            </p:tgtEl>
                                            <p:attrNameLst>
                                              <p:attrName>ppt_y</p:attrName>
                                            </p:attrNameLst>
                                          </p:cBhvr>
                                          <p:tavLst>
                                            <p:tav tm="0">
                                              <p:val>
                                                <p:strVal val="0-#ppt_h/2"/>
                                              </p:val>
                                            </p:tav>
                                            <p:tav tm="100000">
                                              <p:val>
                                                <p:strVal val="#ppt_y"/>
                                              </p:val>
                                            </p:tav>
                                          </p:tavLst>
                                        </p:anim>
                                      </p:childTnLst>
                                    </p:cTn>
                                  </p:par>
                                  <p:par>
                                    <p:cTn id="31" presetID="10" presetClass="entr" presetSubtype="0" fill="hold" grpId="0" nodeType="withEffect">
                                      <p:stCondLst>
                                        <p:cond delay="1500"/>
                                      </p:stCondLst>
                                      <p:childTnLst>
                                        <p:set>
                                          <p:cBhvr>
                                            <p:cTn id="32" dur="1" fill="hold">
                                              <p:stCondLst>
                                                <p:cond delay="0"/>
                                              </p:stCondLst>
                                            </p:cTn>
                                            <p:tgtEl>
                                              <p:spTgt spid="134"/>
                                            </p:tgtEl>
                                            <p:attrNameLst>
                                              <p:attrName>style.visibility</p:attrName>
                                            </p:attrNameLst>
                                          </p:cBhvr>
                                          <p:to>
                                            <p:strVal val="visible"/>
                                          </p:to>
                                        </p:set>
                                        <p:animEffect transition="in" filter="fade">
                                          <p:cBhvr>
                                            <p:cTn id="33" dur="500"/>
                                            <p:tgtEl>
                                              <p:spTgt spid="134"/>
                                            </p:tgtEl>
                                          </p:cBhvr>
                                        </p:animEffect>
                                      </p:childTnLst>
                                    </p:cTn>
                                  </p:par>
                                  <p:par>
                                    <p:cTn id="34" presetID="10" presetClass="entr" presetSubtype="0" fill="hold" grpId="0" nodeType="withEffect">
                                      <p:stCondLst>
                                        <p:cond delay="1500"/>
                                      </p:stCondLst>
                                      <p:childTnLst>
                                        <p:set>
                                          <p:cBhvr>
                                            <p:cTn id="35" dur="1" fill="hold">
                                              <p:stCondLst>
                                                <p:cond delay="0"/>
                                              </p:stCondLst>
                                            </p:cTn>
                                            <p:tgtEl>
                                              <p:spTgt spid="133"/>
                                            </p:tgtEl>
                                            <p:attrNameLst>
                                              <p:attrName>style.visibility</p:attrName>
                                            </p:attrNameLst>
                                          </p:cBhvr>
                                          <p:to>
                                            <p:strVal val="visible"/>
                                          </p:to>
                                        </p:set>
                                        <p:animEffect transition="in" filter="fade">
                                          <p:cBhvr>
                                            <p:cTn id="36" dur="500"/>
                                            <p:tgtEl>
                                              <p:spTgt spid="133"/>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135"/>
                                            </p:tgtEl>
                                            <p:attrNameLst>
                                              <p:attrName>style.visibility</p:attrName>
                                            </p:attrNameLst>
                                          </p:cBhvr>
                                          <p:to>
                                            <p:strVal val="visible"/>
                                          </p:to>
                                        </p:set>
                                        <p:animEffect transition="in" filter="fade">
                                          <p:cBhvr>
                                            <p:cTn id="39" dur="500"/>
                                            <p:tgtEl>
                                              <p:spTgt spid="135"/>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136"/>
                                            </p:tgtEl>
                                            <p:attrNameLst>
                                              <p:attrName>style.visibility</p:attrName>
                                            </p:attrNameLst>
                                          </p:cBhvr>
                                          <p:to>
                                            <p:strVal val="visible"/>
                                          </p:to>
                                        </p:set>
                                        <p:animEffect transition="in" filter="fade">
                                          <p:cBhvr>
                                            <p:cTn id="42" dur="500"/>
                                            <p:tgtEl>
                                              <p:spTgt spid="136"/>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500"/>
                                            <p:tgtEl>
                                              <p:spTgt spid="137"/>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38"/>
                                            </p:tgtEl>
                                            <p:attrNameLst>
                                              <p:attrName>style.visibility</p:attrName>
                                            </p:attrNameLst>
                                          </p:cBhvr>
                                          <p:to>
                                            <p:strVal val="visible"/>
                                          </p:to>
                                        </p:set>
                                        <p:animEffect transition="in" filter="fade">
                                          <p:cBhvr>
                                            <p:cTn id="48" dur="500"/>
                                            <p:tgtEl>
                                              <p:spTgt spid="138"/>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39"/>
                                            </p:tgtEl>
                                            <p:attrNameLst>
                                              <p:attrName>style.visibility</p:attrName>
                                            </p:attrNameLst>
                                          </p:cBhvr>
                                          <p:to>
                                            <p:strVal val="visible"/>
                                          </p:to>
                                        </p:set>
                                        <p:animEffect transition="in" filter="fade">
                                          <p:cBhvr>
                                            <p:cTn id="51" dur="500"/>
                                            <p:tgtEl>
                                              <p:spTgt spid="139"/>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0"/>
                                            </p:tgtEl>
                                            <p:attrNameLst>
                                              <p:attrName>style.visibility</p:attrName>
                                            </p:attrNameLst>
                                          </p:cBhvr>
                                          <p:to>
                                            <p:strVal val="visible"/>
                                          </p:to>
                                        </p:set>
                                        <p:animEffect transition="in" filter="fade">
                                          <p:cBhvr>
                                            <p:cTn id="54" dur="500"/>
                                            <p:tgtEl>
                                              <p:spTgt spid="140"/>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42"/>
                                            </p:tgtEl>
                                            <p:attrNameLst>
                                              <p:attrName>style.visibility</p:attrName>
                                            </p:attrNameLst>
                                          </p:cBhvr>
                                          <p:to>
                                            <p:strVal val="visible"/>
                                          </p:to>
                                        </p:set>
                                        <p:animEffect transition="in" filter="fade">
                                          <p:cBhvr>
                                            <p:cTn id="57" dur="500"/>
                                            <p:tgtEl>
                                              <p:spTgt spid="142"/>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41"/>
                                            </p:tgtEl>
                                            <p:attrNameLst>
                                              <p:attrName>style.visibility</p:attrName>
                                            </p:attrNameLst>
                                          </p:cBhvr>
                                          <p:to>
                                            <p:strVal val="visible"/>
                                          </p:to>
                                        </p:set>
                                        <p:animEffect transition="in" filter="fade">
                                          <p:cBhvr>
                                            <p:cTn id="60"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129" grpId="0" animBg="1"/>
          <p:bldP spid="130" grpId="0" animBg="1"/>
          <p:bldP spid="131" grpId="0" animBg="1"/>
          <p:bldP spid="132" grpId="0" animBg="1"/>
          <p:bldP spid="133" grpId="0"/>
          <p:bldP spid="134" grpId="0"/>
          <p:bldP spid="135" grpId="0"/>
          <p:bldP spid="136" grpId="0"/>
          <p:bldP spid="137" grpId="0"/>
          <p:bldP spid="138" grpId="0"/>
          <p:bldP spid="139" grpId="0"/>
          <p:bldP spid="140" grpId="0"/>
          <p:bldP spid="141" grpId="0"/>
          <p:bldP spid="142" grpId="0"/>
          <p:bldP spid="4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nodeType="withEffect">
                                      <p:stCondLst>
                                        <p:cond delay="0"/>
                                      </p:stCondLst>
                                      <p:childTnLst>
                                        <p:animMotion origin="layout" path="M 1.45833E-6 -1.48148E-6 L -0.98477 0.00116 " pathEditMode="relative" rAng="0" ptsTypes="AA">
                                          <p:cBhvr>
                                            <p:cTn id="10" dur="1000" spd="-100000" fill="hold"/>
                                            <p:tgtEl>
                                              <p:spTgt spid="5"/>
                                            </p:tgtEl>
                                            <p:attrNameLst>
                                              <p:attrName>ppt_x</p:attrName>
                                              <p:attrName>ppt_y</p:attrName>
                                            </p:attrNameLst>
                                          </p:cBhvr>
                                          <p:rCtr x="-49245" y="46"/>
                                        </p:animMotion>
                                      </p:childTnLst>
                                    </p:cTn>
                                  </p:par>
                                  <p:par>
                                    <p:cTn id="11" presetID="2" presetClass="entr" presetSubtype="4" fill="hold" grpId="0" nodeType="withEffect">
                                      <p:stCondLst>
                                        <p:cond delay="1000"/>
                                      </p:stCondLst>
                                      <p:childTnLst>
                                        <p:set>
                                          <p:cBhvr>
                                            <p:cTn id="12" dur="1" fill="hold">
                                              <p:stCondLst>
                                                <p:cond delay="0"/>
                                              </p:stCondLst>
                                            </p:cTn>
                                            <p:tgtEl>
                                              <p:spTgt spid="129"/>
                                            </p:tgtEl>
                                            <p:attrNameLst>
                                              <p:attrName>style.visibility</p:attrName>
                                            </p:attrNameLst>
                                          </p:cBhvr>
                                          <p:to>
                                            <p:strVal val="visible"/>
                                          </p:to>
                                        </p:set>
                                        <p:anim calcmode="lin" valueType="num">
                                          <p:cBhvr additive="base">
                                            <p:cTn id="13" dur="500" fill="hold"/>
                                            <p:tgtEl>
                                              <p:spTgt spid="129"/>
                                            </p:tgtEl>
                                            <p:attrNameLst>
                                              <p:attrName>ppt_x</p:attrName>
                                            </p:attrNameLst>
                                          </p:cBhvr>
                                          <p:tavLst>
                                            <p:tav tm="0">
                                              <p:val>
                                                <p:strVal val="#ppt_x"/>
                                              </p:val>
                                            </p:tav>
                                            <p:tav tm="100000">
                                              <p:val>
                                                <p:strVal val="#ppt_x"/>
                                              </p:val>
                                            </p:tav>
                                          </p:tavLst>
                                        </p:anim>
                                        <p:anim calcmode="lin" valueType="num">
                                          <p:cBhvr additive="base">
                                            <p:cTn id="14" dur="500" fill="hold"/>
                                            <p:tgtEl>
                                              <p:spTgt spid="129"/>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1000"/>
                                      </p:stCondLst>
                                      <p:childTnLst>
                                        <p:set>
                                          <p:cBhvr>
                                            <p:cTn id="16" dur="1" fill="hold">
                                              <p:stCondLst>
                                                <p:cond delay="0"/>
                                              </p:stCondLst>
                                            </p:cTn>
                                            <p:tgtEl>
                                              <p:spTgt spid="130"/>
                                            </p:tgtEl>
                                            <p:attrNameLst>
                                              <p:attrName>style.visibility</p:attrName>
                                            </p:attrNameLst>
                                          </p:cBhvr>
                                          <p:to>
                                            <p:strVal val="visible"/>
                                          </p:to>
                                        </p:set>
                                        <p:anim calcmode="lin" valueType="num">
                                          <p:cBhvr additive="base">
                                            <p:cTn id="17" dur="500" fill="hold"/>
                                            <p:tgtEl>
                                              <p:spTgt spid="130"/>
                                            </p:tgtEl>
                                            <p:attrNameLst>
                                              <p:attrName>ppt_x</p:attrName>
                                            </p:attrNameLst>
                                          </p:cBhvr>
                                          <p:tavLst>
                                            <p:tav tm="0">
                                              <p:val>
                                                <p:strVal val="#ppt_x"/>
                                              </p:val>
                                            </p:tav>
                                            <p:tav tm="100000">
                                              <p:val>
                                                <p:strVal val="#ppt_x"/>
                                              </p:val>
                                            </p:tav>
                                          </p:tavLst>
                                        </p:anim>
                                        <p:anim calcmode="lin" valueType="num">
                                          <p:cBhvr additive="base">
                                            <p:cTn id="18" dur="500" fill="hold"/>
                                            <p:tgtEl>
                                              <p:spTgt spid="13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1000"/>
                                      </p:stCondLst>
                                      <p:childTnLst>
                                        <p:set>
                                          <p:cBhvr>
                                            <p:cTn id="20" dur="1" fill="hold">
                                              <p:stCondLst>
                                                <p:cond delay="0"/>
                                              </p:stCondLst>
                                            </p:cTn>
                                            <p:tgtEl>
                                              <p:spTgt spid="132"/>
                                            </p:tgtEl>
                                            <p:attrNameLst>
                                              <p:attrName>style.visibility</p:attrName>
                                            </p:attrNameLst>
                                          </p:cBhvr>
                                          <p:to>
                                            <p:strVal val="visible"/>
                                          </p:to>
                                        </p:set>
                                        <p:anim calcmode="lin" valueType="num">
                                          <p:cBhvr additive="base">
                                            <p:cTn id="21" dur="500" fill="hold"/>
                                            <p:tgtEl>
                                              <p:spTgt spid="132"/>
                                            </p:tgtEl>
                                            <p:attrNameLst>
                                              <p:attrName>ppt_x</p:attrName>
                                            </p:attrNameLst>
                                          </p:cBhvr>
                                          <p:tavLst>
                                            <p:tav tm="0">
                                              <p:val>
                                                <p:strVal val="#ppt_x"/>
                                              </p:val>
                                            </p:tav>
                                            <p:tav tm="100000">
                                              <p:val>
                                                <p:strVal val="#ppt_x"/>
                                              </p:val>
                                            </p:tav>
                                          </p:tavLst>
                                        </p:anim>
                                        <p:anim calcmode="lin" valueType="num">
                                          <p:cBhvr additive="base">
                                            <p:cTn id="22" dur="500" fill="hold"/>
                                            <p:tgtEl>
                                              <p:spTgt spid="132"/>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1000"/>
                                      </p:stCondLst>
                                      <p:childTnLst>
                                        <p:set>
                                          <p:cBhvr>
                                            <p:cTn id="24" dur="1" fill="hold">
                                              <p:stCondLst>
                                                <p:cond delay="0"/>
                                              </p:stCondLst>
                                            </p:cTn>
                                            <p:tgtEl>
                                              <p:spTgt spid="97"/>
                                            </p:tgtEl>
                                            <p:attrNameLst>
                                              <p:attrName>style.visibility</p:attrName>
                                            </p:attrNameLst>
                                          </p:cBhvr>
                                          <p:to>
                                            <p:strVal val="visible"/>
                                          </p:to>
                                        </p:set>
                                        <p:anim calcmode="lin" valueType="num">
                                          <p:cBhvr additive="base">
                                            <p:cTn id="25" dur="500" fill="hold"/>
                                            <p:tgtEl>
                                              <p:spTgt spid="97"/>
                                            </p:tgtEl>
                                            <p:attrNameLst>
                                              <p:attrName>ppt_x</p:attrName>
                                            </p:attrNameLst>
                                          </p:cBhvr>
                                          <p:tavLst>
                                            <p:tav tm="0">
                                              <p:val>
                                                <p:strVal val="#ppt_x"/>
                                              </p:val>
                                            </p:tav>
                                            <p:tav tm="100000">
                                              <p:val>
                                                <p:strVal val="#ppt_x"/>
                                              </p:val>
                                            </p:tav>
                                          </p:tavLst>
                                        </p:anim>
                                        <p:anim calcmode="lin" valueType="num">
                                          <p:cBhvr additive="base">
                                            <p:cTn id="26" dur="500" fill="hold"/>
                                            <p:tgtEl>
                                              <p:spTgt spid="97"/>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1000"/>
                                      </p:stCondLst>
                                      <p:childTnLst>
                                        <p:set>
                                          <p:cBhvr>
                                            <p:cTn id="28" dur="1" fill="hold">
                                              <p:stCondLst>
                                                <p:cond delay="0"/>
                                              </p:stCondLst>
                                            </p:cTn>
                                            <p:tgtEl>
                                              <p:spTgt spid="131"/>
                                            </p:tgtEl>
                                            <p:attrNameLst>
                                              <p:attrName>style.visibility</p:attrName>
                                            </p:attrNameLst>
                                          </p:cBhvr>
                                          <p:to>
                                            <p:strVal val="visible"/>
                                          </p:to>
                                        </p:set>
                                        <p:anim calcmode="lin" valueType="num">
                                          <p:cBhvr additive="base">
                                            <p:cTn id="29" dur="500" fill="hold"/>
                                            <p:tgtEl>
                                              <p:spTgt spid="131"/>
                                            </p:tgtEl>
                                            <p:attrNameLst>
                                              <p:attrName>ppt_x</p:attrName>
                                            </p:attrNameLst>
                                          </p:cBhvr>
                                          <p:tavLst>
                                            <p:tav tm="0">
                                              <p:val>
                                                <p:strVal val="#ppt_x"/>
                                              </p:val>
                                            </p:tav>
                                            <p:tav tm="100000">
                                              <p:val>
                                                <p:strVal val="#ppt_x"/>
                                              </p:val>
                                            </p:tav>
                                          </p:tavLst>
                                        </p:anim>
                                        <p:anim calcmode="lin" valueType="num">
                                          <p:cBhvr additive="base">
                                            <p:cTn id="30" dur="500" fill="hold"/>
                                            <p:tgtEl>
                                              <p:spTgt spid="131"/>
                                            </p:tgtEl>
                                            <p:attrNameLst>
                                              <p:attrName>ppt_y</p:attrName>
                                            </p:attrNameLst>
                                          </p:cBhvr>
                                          <p:tavLst>
                                            <p:tav tm="0">
                                              <p:val>
                                                <p:strVal val="0-#ppt_h/2"/>
                                              </p:val>
                                            </p:tav>
                                            <p:tav tm="100000">
                                              <p:val>
                                                <p:strVal val="#ppt_y"/>
                                              </p:val>
                                            </p:tav>
                                          </p:tavLst>
                                        </p:anim>
                                      </p:childTnLst>
                                    </p:cTn>
                                  </p:par>
                                  <p:par>
                                    <p:cTn id="31" presetID="10" presetClass="entr" presetSubtype="0" fill="hold" grpId="0" nodeType="withEffect">
                                      <p:stCondLst>
                                        <p:cond delay="1500"/>
                                      </p:stCondLst>
                                      <p:childTnLst>
                                        <p:set>
                                          <p:cBhvr>
                                            <p:cTn id="32" dur="1" fill="hold">
                                              <p:stCondLst>
                                                <p:cond delay="0"/>
                                              </p:stCondLst>
                                            </p:cTn>
                                            <p:tgtEl>
                                              <p:spTgt spid="134"/>
                                            </p:tgtEl>
                                            <p:attrNameLst>
                                              <p:attrName>style.visibility</p:attrName>
                                            </p:attrNameLst>
                                          </p:cBhvr>
                                          <p:to>
                                            <p:strVal val="visible"/>
                                          </p:to>
                                        </p:set>
                                        <p:animEffect transition="in" filter="fade">
                                          <p:cBhvr>
                                            <p:cTn id="33" dur="500"/>
                                            <p:tgtEl>
                                              <p:spTgt spid="134"/>
                                            </p:tgtEl>
                                          </p:cBhvr>
                                        </p:animEffect>
                                      </p:childTnLst>
                                    </p:cTn>
                                  </p:par>
                                  <p:par>
                                    <p:cTn id="34" presetID="10" presetClass="entr" presetSubtype="0" fill="hold" grpId="0" nodeType="withEffect">
                                      <p:stCondLst>
                                        <p:cond delay="1500"/>
                                      </p:stCondLst>
                                      <p:childTnLst>
                                        <p:set>
                                          <p:cBhvr>
                                            <p:cTn id="35" dur="1" fill="hold">
                                              <p:stCondLst>
                                                <p:cond delay="0"/>
                                              </p:stCondLst>
                                            </p:cTn>
                                            <p:tgtEl>
                                              <p:spTgt spid="133"/>
                                            </p:tgtEl>
                                            <p:attrNameLst>
                                              <p:attrName>style.visibility</p:attrName>
                                            </p:attrNameLst>
                                          </p:cBhvr>
                                          <p:to>
                                            <p:strVal val="visible"/>
                                          </p:to>
                                        </p:set>
                                        <p:animEffect transition="in" filter="fade">
                                          <p:cBhvr>
                                            <p:cTn id="36" dur="500"/>
                                            <p:tgtEl>
                                              <p:spTgt spid="133"/>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135"/>
                                            </p:tgtEl>
                                            <p:attrNameLst>
                                              <p:attrName>style.visibility</p:attrName>
                                            </p:attrNameLst>
                                          </p:cBhvr>
                                          <p:to>
                                            <p:strVal val="visible"/>
                                          </p:to>
                                        </p:set>
                                        <p:animEffect transition="in" filter="fade">
                                          <p:cBhvr>
                                            <p:cTn id="39" dur="500"/>
                                            <p:tgtEl>
                                              <p:spTgt spid="135"/>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136"/>
                                            </p:tgtEl>
                                            <p:attrNameLst>
                                              <p:attrName>style.visibility</p:attrName>
                                            </p:attrNameLst>
                                          </p:cBhvr>
                                          <p:to>
                                            <p:strVal val="visible"/>
                                          </p:to>
                                        </p:set>
                                        <p:animEffect transition="in" filter="fade">
                                          <p:cBhvr>
                                            <p:cTn id="42" dur="500"/>
                                            <p:tgtEl>
                                              <p:spTgt spid="136"/>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500"/>
                                            <p:tgtEl>
                                              <p:spTgt spid="137"/>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38"/>
                                            </p:tgtEl>
                                            <p:attrNameLst>
                                              <p:attrName>style.visibility</p:attrName>
                                            </p:attrNameLst>
                                          </p:cBhvr>
                                          <p:to>
                                            <p:strVal val="visible"/>
                                          </p:to>
                                        </p:set>
                                        <p:animEffect transition="in" filter="fade">
                                          <p:cBhvr>
                                            <p:cTn id="48" dur="500"/>
                                            <p:tgtEl>
                                              <p:spTgt spid="138"/>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39"/>
                                            </p:tgtEl>
                                            <p:attrNameLst>
                                              <p:attrName>style.visibility</p:attrName>
                                            </p:attrNameLst>
                                          </p:cBhvr>
                                          <p:to>
                                            <p:strVal val="visible"/>
                                          </p:to>
                                        </p:set>
                                        <p:animEffect transition="in" filter="fade">
                                          <p:cBhvr>
                                            <p:cTn id="51" dur="500"/>
                                            <p:tgtEl>
                                              <p:spTgt spid="139"/>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0"/>
                                            </p:tgtEl>
                                            <p:attrNameLst>
                                              <p:attrName>style.visibility</p:attrName>
                                            </p:attrNameLst>
                                          </p:cBhvr>
                                          <p:to>
                                            <p:strVal val="visible"/>
                                          </p:to>
                                        </p:set>
                                        <p:animEffect transition="in" filter="fade">
                                          <p:cBhvr>
                                            <p:cTn id="54" dur="500"/>
                                            <p:tgtEl>
                                              <p:spTgt spid="140"/>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42"/>
                                            </p:tgtEl>
                                            <p:attrNameLst>
                                              <p:attrName>style.visibility</p:attrName>
                                            </p:attrNameLst>
                                          </p:cBhvr>
                                          <p:to>
                                            <p:strVal val="visible"/>
                                          </p:to>
                                        </p:set>
                                        <p:animEffect transition="in" filter="fade">
                                          <p:cBhvr>
                                            <p:cTn id="57" dur="500"/>
                                            <p:tgtEl>
                                              <p:spTgt spid="142"/>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41"/>
                                            </p:tgtEl>
                                            <p:attrNameLst>
                                              <p:attrName>style.visibility</p:attrName>
                                            </p:attrNameLst>
                                          </p:cBhvr>
                                          <p:to>
                                            <p:strVal val="visible"/>
                                          </p:to>
                                        </p:set>
                                        <p:animEffect transition="in" filter="fade">
                                          <p:cBhvr>
                                            <p:cTn id="60"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129" grpId="0" animBg="1"/>
          <p:bldP spid="130" grpId="0" animBg="1"/>
          <p:bldP spid="131" grpId="0" animBg="1"/>
          <p:bldP spid="132" grpId="0" animBg="1"/>
          <p:bldP spid="133" grpId="0"/>
          <p:bldP spid="134" grpId="0"/>
          <p:bldP spid="135" grpId="0"/>
          <p:bldP spid="136" grpId="0"/>
          <p:bldP spid="137" grpId="0"/>
          <p:bldP spid="138" grpId="0"/>
          <p:bldP spid="139" grpId="0"/>
          <p:bldP spid="140" grpId="0"/>
          <p:bldP spid="141" grpId="0"/>
          <p:bldP spid="142" grpId="0"/>
          <p:bldP spid="47" grpId="0"/>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2" name="Straight Connector 251">
            <a:extLst>
              <a:ext uri="{FF2B5EF4-FFF2-40B4-BE49-F238E27FC236}">
                <a16:creationId xmlns:a16="http://schemas.microsoft.com/office/drawing/2014/main" id="{B5F7722D-C40C-844D-B8F0-7B6EEF4F2B12}"/>
              </a:ext>
            </a:extLst>
          </p:cNvPr>
          <p:cNvCxnSpPr>
            <a:cxnSpLocks/>
          </p:cNvCxnSpPr>
          <p:nvPr/>
        </p:nvCxnSpPr>
        <p:spPr>
          <a:xfrm flipH="1">
            <a:off x="2249192" y="3682639"/>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D2BFE383-93F9-024F-9251-18CD25B3C2F1}"/>
              </a:ext>
            </a:extLst>
          </p:cNvPr>
          <p:cNvCxnSpPr>
            <a:cxnSpLocks/>
          </p:cNvCxnSpPr>
          <p:nvPr/>
        </p:nvCxnSpPr>
        <p:spPr>
          <a:xfrm flipH="1">
            <a:off x="3684703" y="3052559"/>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84AF3F20-F939-AD42-9357-FF95F85B96D0}"/>
              </a:ext>
            </a:extLst>
          </p:cNvPr>
          <p:cNvCxnSpPr>
            <a:cxnSpLocks/>
          </p:cNvCxnSpPr>
          <p:nvPr/>
        </p:nvCxnSpPr>
        <p:spPr>
          <a:xfrm flipH="1">
            <a:off x="5124505" y="3688676"/>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23657DF9-46CA-0045-9B7F-96F59416A58F}"/>
              </a:ext>
            </a:extLst>
          </p:cNvPr>
          <p:cNvCxnSpPr>
            <a:cxnSpLocks/>
          </p:cNvCxnSpPr>
          <p:nvPr/>
        </p:nvCxnSpPr>
        <p:spPr>
          <a:xfrm flipH="1">
            <a:off x="6617044" y="3052559"/>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601BD482-E1C4-3249-80B4-C0B2FED917F3}"/>
              </a:ext>
            </a:extLst>
          </p:cNvPr>
          <p:cNvCxnSpPr>
            <a:cxnSpLocks/>
          </p:cNvCxnSpPr>
          <p:nvPr/>
        </p:nvCxnSpPr>
        <p:spPr>
          <a:xfrm flipH="1">
            <a:off x="7842222" y="3669840"/>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F30B5389-B893-E64A-B84C-051F4F70D5A6}"/>
              </a:ext>
            </a:extLst>
          </p:cNvPr>
          <p:cNvCxnSpPr>
            <a:cxnSpLocks/>
          </p:cNvCxnSpPr>
          <p:nvPr/>
        </p:nvCxnSpPr>
        <p:spPr>
          <a:xfrm flipH="1">
            <a:off x="9247152" y="2996903"/>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50847FB1-3164-DF4E-A4EF-A1E2588BD2D2}"/>
              </a:ext>
            </a:extLst>
          </p:cNvPr>
          <p:cNvCxnSpPr>
            <a:cxnSpLocks/>
          </p:cNvCxnSpPr>
          <p:nvPr/>
        </p:nvCxnSpPr>
        <p:spPr>
          <a:xfrm flipH="1">
            <a:off x="10675862" y="3669840"/>
            <a:ext cx="1696" cy="590403"/>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AB9A576-411A-A041-A58A-6B78159FD58F}"/>
              </a:ext>
            </a:extLst>
          </p:cNvPr>
          <p:cNvCxnSpPr>
            <a:cxnSpLocks/>
          </p:cNvCxnSpPr>
          <p:nvPr/>
        </p:nvCxnSpPr>
        <p:spPr>
          <a:xfrm>
            <a:off x="620506" y="3696525"/>
            <a:ext cx="10718054" cy="0"/>
          </a:xfrm>
          <a:prstGeom prst="line">
            <a:avLst/>
          </a:prstGeom>
          <a:ln w="47625" cap="rnd">
            <a:solidFill>
              <a:schemeClr val="tx1">
                <a:lumMod val="25000"/>
                <a:lumOff val="7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49F7021-4A9A-0D40-B9B4-47D10880A6C4}"/>
              </a:ext>
            </a:extLst>
          </p:cNvPr>
          <p:cNvCxnSpPr/>
          <p:nvPr/>
        </p:nvCxnSpPr>
        <p:spPr>
          <a:xfrm>
            <a:off x="620506" y="3546494"/>
            <a:ext cx="0" cy="300062"/>
          </a:xfrm>
          <a:prstGeom prst="line">
            <a:avLst/>
          </a:prstGeom>
          <a:ln w="47625" cap="rnd">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nvGrpSpPr>
          <p:cNvPr id="58" name="Group 20">
            <a:extLst>
              <a:ext uri="{FF2B5EF4-FFF2-40B4-BE49-F238E27FC236}">
                <a16:creationId xmlns:a16="http://schemas.microsoft.com/office/drawing/2014/main" id="{D356C9C1-94AD-3F48-B4E2-6D603396DB86}"/>
              </a:ext>
            </a:extLst>
          </p:cNvPr>
          <p:cNvGrpSpPr>
            <a:grpSpLocks noChangeAspect="1"/>
          </p:cNvGrpSpPr>
          <p:nvPr/>
        </p:nvGrpSpPr>
        <p:grpSpPr bwMode="auto">
          <a:xfrm>
            <a:off x="1832480" y="4314840"/>
            <a:ext cx="833423" cy="923197"/>
            <a:chOff x="2289" y="966"/>
            <a:chExt cx="1179" cy="1306"/>
          </a:xfrm>
        </p:grpSpPr>
        <p:sp>
          <p:nvSpPr>
            <p:cNvPr id="59" name="Freeform 21">
              <a:extLst>
                <a:ext uri="{FF2B5EF4-FFF2-40B4-BE49-F238E27FC236}">
                  <a16:creationId xmlns:a16="http://schemas.microsoft.com/office/drawing/2014/main" id="{48201BC7-40AD-6D4D-9D9B-83C9F9DC062E}"/>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2">
              <a:extLst>
                <a:ext uri="{FF2B5EF4-FFF2-40B4-BE49-F238E27FC236}">
                  <a16:creationId xmlns:a16="http://schemas.microsoft.com/office/drawing/2014/main" id="{44CE78E0-1495-3B47-A669-78818F2FD5C6}"/>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3">
              <a:extLst>
                <a:ext uri="{FF2B5EF4-FFF2-40B4-BE49-F238E27FC236}">
                  <a16:creationId xmlns:a16="http://schemas.microsoft.com/office/drawing/2014/main" id="{692F2ECA-ADAA-584B-87D9-613408BCFAFF}"/>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4">
              <a:extLst>
                <a:ext uri="{FF2B5EF4-FFF2-40B4-BE49-F238E27FC236}">
                  <a16:creationId xmlns:a16="http://schemas.microsoft.com/office/drawing/2014/main" id="{831AA226-1B21-784C-B412-DFBBB980CB3C}"/>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5">
              <a:extLst>
                <a:ext uri="{FF2B5EF4-FFF2-40B4-BE49-F238E27FC236}">
                  <a16:creationId xmlns:a16="http://schemas.microsoft.com/office/drawing/2014/main" id="{6FF65920-DF5E-7D43-ABE2-F4D547ABED91}"/>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7" name="Group 20">
            <a:extLst>
              <a:ext uri="{FF2B5EF4-FFF2-40B4-BE49-F238E27FC236}">
                <a16:creationId xmlns:a16="http://schemas.microsoft.com/office/drawing/2014/main" id="{CCF1D06C-1ADD-B64A-A042-FFD88B8DE623}"/>
              </a:ext>
            </a:extLst>
          </p:cNvPr>
          <p:cNvGrpSpPr>
            <a:grpSpLocks noChangeAspect="1"/>
          </p:cNvGrpSpPr>
          <p:nvPr/>
        </p:nvGrpSpPr>
        <p:grpSpPr bwMode="auto">
          <a:xfrm>
            <a:off x="4682198" y="4314840"/>
            <a:ext cx="833423" cy="923197"/>
            <a:chOff x="2289" y="966"/>
            <a:chExt cx="1179" cy="1306"/>
          </a:xfrm>
        </p:grpSpPr>
        <p:sp>
          <p:nvSpPr>
            <p:cNvPr id="198" name="Freeform 21">
              <a:extLst>
                <a:ext uri="{FF2B5EF4-FFF2-40B4-BE49-F238E27FC236}">
                  <a16:creationId xmlns:a16="http://schemas.microsoft.com/office/drawing/2014/main" id="{C00E5957-219A-7B41-BEFB-3834C87DDD05}"/>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22">
              <a:extLst>
                <a:ext uri="{FF2B5EF4-FFF2-40B4-BE49-F238E27FC236}">
                  <a16:creationId xmlns:a16="http://schemas.microsoft.com/office/drawing/2014/main" id="{96FB5B2B-4CA4-5F49-A2D4-6E98B8FC5324}"/>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23">
              <a:extLst>
                <a:ext uri="{FF2B5EF4-FFF2-40B4-BE49-F238E27FC236}">
                  <a16:creationId xmlns:a16="http://schemas.microsoft.com/office/drawing/2014/main" id="{B301B59B-7C01-C749-8FAB-0AD6418D2BDB}"/>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24">
              <a:extLst>
                <a:ext uri="{FF2B5EF4-FFF2-40B4-BE49-F238E27FC236}">
                  <a16:creationId xmlns:a16="http://schemas.microsoft.com/office/drawing/2014/main" id="{E61AF88A-3AF0-BA47-B2EB-0D2476518999}"/>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25">
              <a:extLst>
                <a:ext uri="{FF2B5EF4-FFF2-40B4-BE49-F238E27FC236}">
                  <a16:creationId xmlns:a16="http://schemas.microsoft.com/office/drawing/2014/main" id="{89B3A2B0-3C96-FF4A-B56F-D67914A55033}"/>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09" name="Group 20">
            <a:extLst>
              <a:ext uri="{FF2B5EF4-FFF2-40B4-BE49-F238E27FC236}">
                <a16:creationId xmlns:a16="http://schemas.microsoft.com/office/drawing/2014/main" id="{B1E7CE9A-AB53-AB41-A070-179BD52035D4}"/>
              </a:ext>
            </a:extLst>
          </p:cNvPr>
          <p:cNvGrpSpPr>
            <a:grpSpLocks noChangeAspect="1"/>
          </p:cNvGrpSpPr>
          <p:nvPr/>
        </p:nvGrpSpPr>
        <p:grpSpPr bwMode="auto">
          <a:xfrm>
            <a:off x="7427207" y="4314840"/>
            <a:ext cx="833423" cy="923197"/>
            <a:chOff x="2289" y="966"/>
            <a:chExt cx="1179" cy="1306"/>
          </a:xfrm>
        </p:grpSpPr>
        <p:sp>
          <p:nvSpPr>
            <p:cNvPr id="210" name="Freeform 21">
              <a:extLst>
                <a:ext uri="{FF2B5EF4-FFF2-40B4-BE49-F238E27FC236}">
                  <a16:creationId xmlns:a16="http://schemas.microsoft.com/office/drawing/2014/main" id="{A7D97FFE-96C8-3048-92CC-B9DF4FC792D7}"/>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2">
              <a:extLst>
                <a:ext uri="{FF2B5EF4-FFF2-40B4-BE49-F238E27FC236}">
                  <a16:creationId xmlns:a16="http://schemas.microsoft.com/office/drawing/2014/main" id="{7DE7053F-29ED-5C46-BB78-2D106ECDF03B}"/>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23">
              <a:extLst>
                <a:ext uri="{FF2B5EF4-FFF2-40B4-BE49-F238E27FC236}">
                  <a16:creationId xmlns:a16="http://schemas.microsoft.com/office/drawing/2014/main" id="{A7944CBB-C7EC-8546-BB06-D903C5991D7F}"/>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24">
              <a:extLst>
                <a:ext uri="{FF2B5EF4-FFF2-40B4-BE49-F238E27FC236}">
                  <a16:creationId xmlns:a16="http://schemas.microsoft.com/office/drawing/2014/main" id="{9BB8A357-A23D-EA4A-9D03-FFD41B848E7E}"/>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25">
              <a:extLst>
                <a:ext uri="{FF2B5EF4-FFF2-40B4-BE49-F238E27FC236}">
                  <a16:creationId xmlns:a16="http://schemas.microsoft.com/office/drawing/2014/main" id="{5B0541AB-CDFE-B44E-886E-9C835D065CB2}"/>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1" name="Group 20">
            <a:extLst>
              <a:ext uri="{FF2B5EF4-FFF2-40B4-BE49-F238E27FC236}">
                <a16:creationId xmlns:a16="http://schemas.microsoft.com/office/drawing/2014/main" id="{84D3F638-04E1-4546-B4A8-9A11E0A8003C}"/>
              </a:ext>
            </a:extLst>
          </p:cNvPr>
          <p:cNvGrpSpPr>
            <a:grpSpLocks noChangeAspect="1"/>
          </p:cNvGrpSpPr>
          <p:nvPr/>
        </p:nvGrpSpPr>
        <p:grpSpPr bwMode="auto">
          <a:xfrm>
            <a:off x="10255871" y="4314840"/>
            <a:ext cx="833423" cy="923197"/>
            <a:chOff x="2289" y="966"/>
            <a:chExt cx="1179" cy="1306"/>
          </a:xfrm>
        </p:grpSpPr>
        <p:sp>
          <p:nvSpPr>
            <p:cNvPr id="222" name="Freeform 21">
              <a:extLst>
                <a:ext uri="{FF2B5EF4-FFF2-40B4-BE49-F238E27FC236}">
                  <a16:creationId xmlns:a16="http://schemas.microsoft.com/office/drawing/2014/main" id="{187CB53E-B162-7F4D-9E7F-9B914593D8CE}"/>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22">
              <a:extLst>
                <a:ext uri="{FF2B5EF4-FFF2-40B4-BE49-F238E27FC236}">
                  <a16:creationId xmlns:a16="http://schemas.microsoft.com/office/drawing/2014/main" id="{9C41B3DF-1DDD-0142-AAB5-021C7D88C9A7}"/>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23">
              <a:extLst>
                <a:ext uri="{FF2B5EF4-FFF2-40B4-BE49-F238E27FC236}">
                  <a16:creationId xmlns:a16="http://schemas.microsoft.com/office/drawing/2014/main" id="{05A064A4-949A-EA4A-8B7E-77F1B063026C}"/>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24">
              <a:extLst>
                <a:ext uri="{FF2B5EF4-FFF2-40B4-BE49-F238E27FC236}">
                  <a16:creationId xmlns:a16="http://schemas.microsoft.com/office/drawing/2014/main" id="{63AF2C14-F579-C742-B0E6-32C9A6C476BD}"/>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25">
              <a:extLst>
                <a:ext uri="{FF2B5EF4-FFF2-40B4-BE49-F238E27FC236}">
                  <a16:creationId xmlns:a16="http://schemas.microsoft.com/office/drawing/2014/main" id="{CD66EF7B-C744-F140-BAE4-F047BDFE7BE0}"/>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7" name="Group 20">
            <a:extLst>
              <a:ext uri="{FF2B5EF4-FFF2-40B4-BE49-F238E27FC236}">
                <a16:creationId xmlns:a16="http://schemas.microsoft.com/office/drawing/2014/main" id="{D5C4EEDC-5174-3D44-929D-57FFBA925A87}"/>
              </a:ext>
            </a:extLst>
          </p:cNvPr>
          <p:cNvGrpSpPr>
            <a:grpSpLocks noChangeAspect="1"/>
          </p:cNvGrpSpPr>
          <p:nvPr/>
        </p:nvGrpSpPr>
        <p:grpSpPr bwMode="auto">
          <a:xfrm>
            <a:off x="3275950" y="2129362"/>
            <a:ext cx="833423" cy="923197"/>
            <a:chOff x="2289" y="966"/>
            <a:chExt cx="1179" cy="1306"/>
          </a:xfrm>
        </p:grpSpPr>
        <p:sp>
          <p:nvSpPr>
            <p:cNvPr id="228" name="Freeform 21">
              <a:extLst>
                <a:ext uri="{FF2B5EF4-FFF2-40B4-BE49-F238E27FC236}">
                  <a16:creationId xmlns:a16="http://schemas.microsoft.com/office/drawing/2014/main" id="{B32F613A-2323-8A47-B3C6-FF4F39860C20}"/>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22">
              <a:extLst>
                <a:ext uri="{FF2B5EF4-FFF2-40B4-BE49-F238E27FC236}">
                  <a16:creationId xmlns:a16="http://schemas.microsoft.com/office/drawing/2014/main" id="{E96E98B3-FDFE-A141-BB2C-DCC68D248C3E}"/>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23">
              <a:extLst>
                <a:ext uri="{FF2B5EF4-FFF2-40B4-BE49-F238E27FC236}">
                  <a16:creationId xmlns:a16="http://schemas.microsoft.com/office/drawing/2014/main" id="{4A113ED0-F1EC-4640-BC33-983E70051C08}"/>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24">
              <a:extLst>
                <a:ext uri="{FF2B5EF4-FFF2-40B4-BE49-F238E27FC236}">
                  <a16:creationId xmlns:a16="http://schemas.microsoft.com/office/drawing/2014/main" id="{B1712B50-D73D-BA49-8ACF-E481A24DD4B4}"/>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25">
              <a:extLst>
                <a:ext uri="{FF2B5EF4-FFF2-40B4-BE49-F238E27FC236}">
                  <a16:creationId xmlns:a16="http://schemas.microsoft.com/office/drawing/2014/main" id="{B16ADD92-D823-734E-9E12-E777E716EAB4}"/>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33" name="Group 20">
            <a:extLst>
              <a:ext uri="{FF2B5EF4-FFF2-40B4-BE49-F238E27FC236}">
                <a16:creationId xmlns:a16="http://schemas.microsoft.com/office/drawing/2014/main" id="{EF6857FB-070B-9143-9B9B-0E1E7530DE9A}"/>
              </a:ext>
            </a:extLst>
          </p:cNvPr>
          <p:cNvGrpSpPr>
            <a:grpSpLocks noChangeAspect="1"/>
          </p:cNvGrpSpPr>
          <p:nvPr/>
        </p:nvGrpSpPr>
        <p:grpSpPr bwMode="auto">
          <a:xfrm>
            <a:off x="6202029" y="2129362"/>
            <a:ext cx="833423" cy="923197"/>
            <a:chOff x="2289" y="966"/>
            <a:chExt cx="1179" cy="1306"/>
          </a:xfrm>
        </p:grpSpPr>
        <p:sp>
          <p:nvSpPr>
            <p:cNvPr id="234" name="Freeform 21">
              <a:extLst>
                <a:ext uri="{FF2B5EF4-FFF2-40B4-BE49-F238E27FC236}">
                  <a16:creationId xmlns:a16="http://schemas.microsoft.com/office/drawing/2014/main" id="{40C7669F-4F5E-0248-A22A-CF458E654C74}"/>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22">
              <a:extLst>
                <a:ext uri="{FF2B5EF4-FFF2-40B4-BE49-F238E27FC236}">
                  <a16:creationId xmlns:a16="http://schemas.microsoft.com/office/drawing/2014/main" id="{2AF94888-A90A-A04F-8F19-852ADE26B4E5}"/>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23">
              <a:extLst>
                <a:ext uri="{FF2B5EF4-FFF2-40B4-BE49-F238E27FC236}">
                  <a16:creationId xmlns:a16="http://schemas.microsoft.com/office/drawing/2014/main" id="{ABB1D1E3-0FEE-8F4E-941B-202C60FA5858}"/>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24">
              <a:extLst>
                <a:ext uri="{FF2B5EF4-FFF2-40B4-BE49-F238E27FC236}">
                  <a16:creationId xmlns:a16="http://schemas.microsoft.com/office/drawing/2014/main" id="{6888D103-DF22-BD47-8CC9-E4939D9E851A}"/>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25">
              <a:extLst>
                <a:ext uri="{FF2B5EF4-FFF2-40B4-BE49-F238E27FC236}">
                  <a16:creationId xmlns:a16="http://schemas.microsoft.com/office/drawing/2014/main" id="{2D25C6C1-04DC-064E-8194-FD6C39657C51}"/>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39" name="Group 20">
            <a:extLst>
              <a:ext uri="{FF2B5EF4-FFF2-40B4-BE49-F238E27FC236}">
                <a16:creationId xmlns:a16="http://schemas.microsoft.com/office/drawing/2014/main" id="{C3D141CD-D503-504A-B4FB-418F6B70C630}"/>
              </a:ext>
            </a:extLst>
          </p:cNvPr>
          <p:cNvGrpSpPr>
            <a:grpSpLocks noChangeAspect="1"/>
          </p:cNvGrpSpPr>
          <p:nvPr/>
        </p:nvGrpSpPr>
        <p:grpSpPr bwMode="auto">
          <a:xfrm>
            <a:off x="8828499" y="2098232"/>
            <a:ext cx="833423" cy="923197"/>
            <a:chOff x="2289" y="966"/>
            <a:chExt cx="1179" cy="1306"/>
          </a:xfrm>
        </p:grpSpPr>
        <p:sp>
          <p:nvSpPr>
            <p:cNvPr id="240" name="Freeform 21">
              <a:extLst>
                <a:ext uri="{FF2B5EF4-FFF2-40B4-BE49-F238E27FC236}">
                  <a16:creationId xmlns:a16="http://schemas.microsoft.com/office/drawing/2014/main" id="{534F07FB-A67A-4144-9FAF-5E58D7608B8D}"/>
                </a:ext>
              </a:extLst>
            </p:cNvPr>
            <p:cNvSpPr>
              <a:spLocks noEditPoints="1"/>
            </p:cNvSpPr>
            <p:nvPr/>
          </p:nvSpPr>
          <p:spPr bwMode="auto">
            <a:xfrm>
              <a:off x="2289" y="1122"/>
              <a:ext cx="1179" cy="1150"/>
            </a:xfrm>
            <a:custGeom>
              <a:avLst/>
              <a:gdLst>
                <a:gd name="T0" fmla="*/ 69 w 496"/>
                <a:gd name="T1" fmla="*/ 444 h 484"/>
                <a:gd name="T2" fmla="*/ 40 w 496"/>
                <a:gd name="T3" fmla="*/ 414 h 484"/>
                <a:gd name="T4" fmla="*/ 40 w 496"/>
                <a:gd name="T5" fmla="*/ 100 h 484"/>
                <a:gd name="T6" fmla="*/ 456 w 496"/>
                <a:gd name="T7" fmla="*/ 100 h 484"/>
                <a:gd name="T8" fmla="*/ 456 w 496"/>
                <a:gd name="T9" fmla="*/ 414 h 484"/>
                <a:gd name="T10" fmla="*/ 427 w 496"/>
                <a:gd name="T11" fmla="*/ 444 h 484"/>
                <a:gd name="T12" fmla="*/ 69 w 496"/>
                <a:gd name="T13" fmla="*/ 444 h 484"/>
                <a:gd name="T14" fmla="*/ 427 w 496"/>
                <a:gd name="T15" fmla="*/ 0 h 484"/>
                <a:gd name="T16" fmla="*/ 364 w 496"/>
                <a:gd name="T17" fmla="*/ 0 h 484"/>
                <a:gd name="T18" fmla="*/ 364 w 496"/>
                <a:gd name="T19" fmla="*/ 40 h 484"/>
                <a:gd name="T20" fmla="*/ 338 w 496"/>
                <a:gd name="T21" fmla="*/ 66 h 484"/>
                <a:gd name="T22" fmla="*/ 312 w 496"/>
                <a:gd name="T23" fmla="*/ 40 h 484"/>
                <a:gd name="T24" fmla="*/ 312 w 496"/>
                <a:gd name="T25" fmla="*/ 0 h 484"/>
                <a:gd name="T26" fmla="*/ 184 w 496"/>
                <a:gd name="T27" fmla="*/ 0 h 484"/>
                <a:gd name="T28" fmla="*/ 184 w 496"/>
                <a:gd name="T29" fmla="*/ 40 h 484"/>
                <a:gd name="T30" fmla="*/ 158 w 496"/>
                <a:gd name="T31" fmla="*/ 66 h 484"/>
                <a:gd name="T32" fmla="*/ 132 w 496"/>
                <a:gd name="T33" fmla="*/ 40 h 484"/>
                <a:gd name="T34" fmla="*/ 132 w 496"/>
                <a:gd name="T35" fmla="*/ 0 h 484"/>
                <a:gd name="T36" fmla="*/ 69 w 496"/>
                <a:gd name="T37" fmla="*/ 0 h 484"/>
                <a:gd name="T38" fmla="*/ 0 w 496"/>
                <a:gd name="T39" fmla="*/ 69 h 484"/>
                <a:gd name="T40" fmla="*/ 0 w 496"/>
                <a:gd name="T41" fmla="*/ 73 h 484"/>
                <a:gd name="T42" fmla="*/ 0 w 496"/>
                <a:gd name="T43" fmla="*/ 100 h 484"/>
                <a:gd name="T44" fmla="*/ 0 w 496"/>
                <a:gd name="T45" fmla="*/ 414 h 484"/>
                <a:gd name="T46" fmla="*/ 69 w 496"/>
                <a:gd name="T47" fmla="*/ 484 h 484"/>
                <a:gd name="T48" fmla="*/ 427 w 496"/>
                <a:gd name="T49" fmla="*/ 484 h 484"/>
                <a:gd name="T50" fmla="*/ 496 w 496"/>
                <a:gd name="T51" fmla="*/ 414 h 484"/>
                <a:gd name="T52" fmla="*/ 496 w 496"/>
                <a:gd name="T53" fmla="*/ 100 h 484"/>
                <a:gd name="T54" fmla="*/ 496 w 496"/>
                <a:gd name="T55" fmla="*/ 73 h 484"/>
                <a:gd name="T56" fmla="*/ 496 w 496"/>
                <a:gd name="T57" fmla="*/ 69 h 484"/>
                <a:gd name="T58" fmla="*/ 427 w 496"/>
                <a:gd name="T5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6" h="484">
                  <a:moveTo>
                    <a:pt x="69" y="444"/>
                  </a:moveTo>
                  <a:cubicBezTo>
                    <a:pt x="53" y="444"/>
                    <a:pt x="40" y="431"/>
                    <a:pt x="40" y="414"/>
                  </a:cubicBezTo>
                  <a:cubicBezTo>
                    <a:pt x="40" y="100"/>
                    <a:pt x="40" y="100"/>
                    <a:pt x="40" y="100"/>
                  </a:cubicBezTo>
                  <a:cubicBezTo>
                    <a:pt x="456" y="100"/>
                    <a:pt x="456" y="100"/>
                    <a:pt x="456" y="100"/>
                  </a:cubicBezTo>
                  <a:cubicBezTo>
                    <a:pt x="456" y="414"/>
                    <a:pt x="456" y="414"/>
                    <a:pt x="456" y="414"/>
                  </a:cubicBezTo>
                  <a:cubicBezTo>
                    <a:pt x="456" y="431"/>
                    <a:pt x="443" y="444"/>
                    <a:pt x="427" y="444"/>
                  </a:cubicBezTo>
                  <a:cubicBezTo>
                    <a:pt x="69" y="444"/>
                    <a:pt x="69" y="444"/>
                    <a:pt x="69" y="444"/>
                  </a:cubicBezTo>
                  <a:moveTo>
                    <a:pt x="427" y="0"/>
                  </a:moveTo>
                  <a:cubicBezTo>
                    <a:pt x="364" y="0"/>
                    <a:pt x="364" y="0"/>
                    <a:pt x="364" y="0"/>
                  </a:cubicBezTo>
                  <a:cubicBezTo>
                    <a:pt x="364" y="40"/>
                    <a:pt x="364" y="40"/>
                    <a:pt x="364" y="40"/>
                  </a:cubicBezTo>
                  <a:cubicBezTo>
                    <a:pt x="364" y="54"/>
                    <a:pt x="352" y="66"/>
                    <a:pt x="338" y="66"/>
                  </a:cubicBezTo>
                  <a:cubicBezTo>
                    <a:pt x="324" y="66"/>
                    <a:pt x="312" y="54"/>
                    <a:pt x="312" y="40"/>
                  </a:cubicBezTo>
                  <a:cubicBezTo>
                    <a:pt x="312" y="0"/>
                    <a:pt x="312" y="0"/>
                    <a:pt x="312" y="0"/>
                  </a:cubicBezTo>
                  <a:cubicBezTo>
                    <a:pt x="184" y="0"/>
                    <a:pt x="184" y="0"/>
                    <a:pt x="184" y="0"/>
                  </a:cubicBezTo>
                  <a:cubicBezTo>
                    <a:pt x="184" y="40"/>
                    <a:pt x="184" y="40"/>
                    <a:pt x="184" y="40"/>
                  </a:cubicBezTo>
                  <a:cubicBezTo>
                    <a:pt x="184" y="54"/>
                    <a:pt x="172" y="66"/>
                    <a:pt x="158" y="66"/>
                  </a:cubicBezTo>
                  <a:cubicBezTo>
                    <a:pt x="144" y="66"/>
                    <a:pt x="132" y="54"/>
                    <a:pt x="132" y="40"/>
                  </a:cubicBezTo>
                  <a:cubicBezTo>
                    <a:pt x="132" y="0"/>
                    <a:pt x="132" y="0"/>
                    <a:pt x="132" y="0"/>
                  </a:cubicBezTo>
                  <a:cubicBezTo>
                    <a:pt x="69" y="0"/>
                    <a:pt x="69" y="0"/>
                    <a:pt x="69" y="0"/>
                  </a:cubicBezTo>
                  <a:cubicBezTo>
                    <a:pt x="31" y="0"/>
                    <a:pt x="0" y="31"/>
                    <a:pt x="0" y="69"/>
                  </a:cubicBezTo>
                  <a:cubicBezTo>
                    <a:pt x="0" y="73"/>
                    <a:pt x="0" y="73"/>
                    <a:pt x="0" y="73"/>
                  </a:cubicBezTo>
                  <a:cubicBezTo>
                    <a:pt x="0" y="100"/>
                    <a:pt x="0" y="100"/>
                    <a:pt x="0" y="100"/>
                  </a:cubicBezTo>
                  <a:cubicBezTo>
                    <a:pt x="0" y="414"/>
                    <a:pt x="0" y="414"/>
                    <a:pt x="0" y="414"/>
                  </a:cubicBezTo>
                  <a:cubicBezTo>
                    <a:pt x="0" y="453"/>
                    <a:pt x="31" y="484"/>
                    <a:pt x="69" y="484"/>
                  </a:cubicBezTo>
                  <a:cubicBezTo>
                    <a:pt x="427" y="484"/>
                    <a:pt x="427" y="484"/>
                    <a:pt x="427" y="484"/>
                  </a:cubicBezTo>
                  <a:cubicBezTo>
                    <a:pt x="465" y="484"/>
                    <a:pt x="496" y="453"/>
                    <a:pt x="496" y="414"/>
                  </a:cubicBezTo>
                  <a:cubicBezTo>
                    <a:pt x="496" y="100"/>
                    <a:pt x="496" y="100"/>
                    <a:pt x="496" y="100"/>
                  </a:cubicBezTo>
                  <a:cubicBezTo>
                    <a:pt x="496" y="73"/>
                    <a:pt x="496" y="73"/>
                    <a:pt x="496" y="73"/>
                  </a:cubicBezTo>
                  <a:cubicBezTo>
                    <a:pt x="496" y="69"/>
                    <a:pt x="496" y="69"/>
                    <a:pt x="496" y="69"/>
                  </a:cubicBezTo>
                  <a:cubicBezTo>
                    <a:pt x="496" y="31"/>
                    <a:pt x="465" y="0"/>
                    <a:pt x="427"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22">
              <a:extLst>
                <a:ext uri="{FF2B5EF4-FFF2-40B4-BE49-F238E27FC236}">
                  <a16:creationId xmlns:a16="http://schemas.microsoft.com/office/drawing/2014/main" id="{53ADCFF1-D89E-924A-9925-D73CC7C9A866}"/>
                </a:ext>
              </a:extLst>
            </p:cNvPr>
            <p:cNvSpPr>
              <a:spLocks/>
            </p:cNvSpPr>
            <p:nvPr/>
          </p:nvSpPr>
          <p:spPr bwMode="auto">
            <a:xfrm>
              <a:off x="2603" y="966"/>
              <a:ext cx="124"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3">
              <a:extLst>
                <a:ext uri="{FF2B5EF4-FFF2-40B4-BE49-F238E27FC236}">
                  <a16:creationId xmlns:a16="http://schemas.microsoft.com/office/drawing/2014/main" id="{4B30E42E-2E0A-BD4D-B4AE-1D6BC78EFAEB}"/>
                </a:ext>
              </a:extLst>
            </p:cNvPr>
            <p:cNvSpPr>
              <a:spLocks/>
            </p:cNvSpPr>
            <p:nvPr/>
          </p:nvSpPr>
          <p:spPr bwMode="auto">
            <a:xfrm>
              <a:off x="2603" y="1122"/>
              <a:ext cx="124"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24">
              <a:extLst>
                <a:ext uri="{FF2B5EF4-FFF2-40B4-BE49-F238E27FC236}">
                  <a16:creationId xmlns:a16="http://schemas.microsoft.com/office/drawing/2014/main" id="{48EFF9F2-3E29-0E48-BE61-B05D24F7507E}"/>
                </a:ext>
              </a:extLst>
            </p:cNvPr>
            <p:cNvSpPr>
              <a:spLocks/>
            </p:cNvSpPr>
            <p:nvPr/>
          </p:nvSpPr>
          <p:spPr bwMode="auto">
            <a:xfrm>
              <a:off x="3031" y="966"/>
              <a:ext cx="123" cy="156"/>
            </a:xfrm>
            <a:custGeom>
              <a:avLst/>
              <a:gdLst>
                <a:gd name="T0" fmla="*/ 26 w 52"/>
                <a:gd name="T1" fmla="*/ 0 h 66"/>
                <a:gd name="T2" fmla="*/ 0 w 52"/>
                <a:gd name="T3" fmla="*/ 26 h 66"/>
                <a:gd name="T4" fmla="*/ 0 w 52"/>
                <a:gd name="T5" fmla="*/ 66 h 66"/>
                <a:gd name="T6" fmla="*/ 52 w 52"/>
                <a:gd name="T7" fmla="*/ 66 h 66"/>
                <a:gd name="T8" fmla="*/ 52 w 52"/>
                <a:gd name="T9" fmla="*/ 26 h 66"/>
                <a:gd name="T10" fmla="*/ 26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26" y="0"/>
                  </a:moveTo>
                  <a:cubicBezTo>
                    <a:pt x="12" y="0"/>
                    <a:pt x="0" y="11"/>
                    <a:pt x="0" y="26"/>
                  </a:cubicBezTo>
                  <a:cubicBezTo>
                    <a:pt x="0" y="66"/>
                    <a:pt x="0" y="66"/>
                    <a:pt x="0" y="66"/>
                  </a:cubicBezTo>
                  <a:cubicBezTo>
                    <a:pt x="52" y="66"/>
                    <a:pt x="52" y="66"/>
                    <a:pt x="52" y="66"/>
                  </a:cubicBezTo>
                  <a:cubicBezTo>
                    <a:pt x="52" y="26"/>
                    <a:pt x="52" y="26"/>
                    <a:pt x="52" y="26"/>
                  </a:cubicBezTo>
                  <a:cubicBezTo>
                    <a:pt x="52" y="11"/>
                    <a:pt x="40" y="0"/>
                    <a:pt x="26" y="0"/>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25">
              <a:extLst>
                <a:ext uri="{FF2B5EF4-FFF2-40B4-BE49-F238E27FC236}">
                  <a16:creationId xmlns:a16="http://schemas.microsoft.com/office/drawing/2014/main" id="{03FC62D4-3B0E-EA49-9A32-A98EB8F30FFA}"/>
                </a:ext>
              </a:extLst>
            </p:cNvPr>
            <p:cNvSpPr>
              <a:spLocks/>
            </p:cNvSpPr>
            <p:nvPr/>
          </p:nvSpPr>
          <p:spPr bwMode="auto">
            <a:xfrm>
              <a:off x="3031" y="1122"/>
              <a:ext cx="123" cy="157"/>
            </a:xfrm>
            <a:custGeom>
              <a:avLst/>
              <a:gdLst>
                <a:gd name="T0" fmla="*/ 52 w 52"/>
                <a:gd name="T1" fmla="*/ 0 h 66"/>
                <a:gd name="T2" fmla="*/ 0 w 52"/>
                <a:gd name="T3" fmla="*/ 0 h 66"/>
                <a:gd name="T4" fmla="*/ 0 w 52"/>
                <a:gd name="T5" fmla="*/ 40 h 66"/>
                <a:gd name="T6" fmla="*/ 26 w 52"/>
                <a:gd name="T7" fmla="*/ 66 h 66"/>
                <a:gd name="T8" fmla="*/ 52 w 52"/>
                <a:gd name="T9" fmla="*/ 40 h 66"/>
                <a:gd name="T10" fmla="*/ 52 w 52"/>
                <a:gd name="T11" fmla="*/ 0 h 66"/>
              </a:gdLst>
              <a:ahLst/>
              <a:cxnLst>
                <a:cxn ang="0">
                  <a:pos x="T0" y="T1"/>
                </a:cxn>
                <a:cxn ang="0">
                  <a:pos x="T2" y="T3"/>
                </a:cxn>
                <a:cxn ang="0">
                  <a:pos x="T4" y="T5"/>
                </a:cxn>
                <a:cxn ang="0">
                  <a:pos x="T6" y="T7"/>
                </a:cxn>
                <a:cxn ang="0">
                  <a:pos x="T8" y="T9"/>
                </a:cxn>
                <a:cxn ang="0">
                  <a:pos x="T10" y="T11"/>
                </a:cxn>
              </a:cxnLst>
              <a:rect l="0" t="0" r="r" b="b"/>
              <a:pathLst>
                <a:path w="52" h="66">
                  <a:moveTo>
                    <a:pt x="52" y="0"/>
                  </a:moveTo>
                  <a:cubicBezTo>
                    <a:pt x="0" y="0"/>
                    <a:pt x="0" y="0"/>
                    <a:pt x="0" y="0"/>
                  </a:cubicBezTo>
                  <a:cubicBezTo>
                    <a:pt x="0" y="40"/>
                    <a:pt x="0" y="40"/>
                    <a:pt x="0" y="40"/>
                  </a:cubicBezTo>
                  <a:cubicBezTo>
                    <a:pt x="0" y="54"/>
                    <a:pt x="12" y="66"/>
                    <a:pt x="26" y="66"/>
                  </a:cubicBezTo>
                  <a:cubicBezTo>
                    <a:pt x="40" y="66"/>
                    <a:pt x="52" y="54"/>
                    <a:pt x="52" y="40"/>
                  </a:cubicBezTo>
                  <a:cubicBezTo>
                    <a:pt x="52" y="0"/>
                    <a:pt x="52" y="0"/>
                    <a:pt x="52"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45" name="Oval 244">
            <a:extLst>
              <a:ext uri="{FF2B5EF4-FFF2-40B4-BE49-F238E27FC236}">
                <a16:creationId xmlns:a16="http://schemas.microsoft.com/office/drawing/2014/main" id="{49343394-CD16-854A-988C-87D400FF54E0}"/>
              </a:ext>
            </a:extLst>
          </p:cNvPr>
          <p:cNvSpPr/>
          <p:nvPr/>
        </p:nvSpPr>
        <p:spPr>
          <a:xfrm>
            <a:off x="1994155" y="339689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01</a:t>
            </a:r>
          </a:p>
        </p:txBody>
      </p:sp>
      <p:sp>
        <p:nvSpPr>
          <p:cNvPr id="246" name="Oval 245">
            <a:extLst>
              <a:ext uri="{FF2B5EF4-FFF2-40B4-BE49-F238E27FC236}">
                <a16:creationId xmlns:a16="http://schemas.microsoft.com/office/drawing/2014/main" id="{4CA47A0D-B94B-4A46-9CFC-5BC3470219D1}"/>
              </a:ext>
            </a:extLst>
          </p:cNvPr>
          <p:cNvSpPr/>
          <p:nvPr/>
        </p:nvSpPr>
        <p:spPr>
          <a:xfrm>
            <a:off x="3416029" y="339689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02</a:t>
            </a:r>
          </a:p>
        </p:txBody>
      </p:sp>
      <p:sp>
        <p:nvSpPr>
          <p:cNvPr id="247" name="Oval 246">
            <a:extLst>
              <a:ext uri="{FF2B5EF4-FFF2-40B4-BE49-F238E27FC236}">
                <a16:creationId xmlns:a16="http://schemas.microsoft.com/office/drawing/2014/main" id="{73D86546-E2A8-6240-A4A6-9BD9199137CC}"/>
              </a:ext>
            </a:extLst>
          </p:cNvPr>
          <p:cNvSpPr/>
          <p:nvPr/>
        </p:nvSpPr>
        <p:spPr>
          <a:xfrm>
            <a:off x="4849569" y="339689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03</a:t>
            </a:r>
          </a:p>
        </p:txBody>
      </p:sp>
      <p:sp>
        <p:nvSpPr>
          <p:cNvPr id="248" name="Oval 247">
            <a:extLst>
              <a:ext uri="{FF2B5EF4-FFF2-40B4-BE49-F238E27FC236}">
                <a16:creationId xmlns:a16="http://schemas.microsoft.com/office/drawing/2014/main" id="{67AA802E-C982-BB4B-84DF-C7DA8A3ADB24}"/>
              </a:ext>
            </a:extLst>
          </p:cNvPr>
          <p:cNvSpPr/>
          <p:nvPr/>
        </p:nvSpPr>
        <p:spPr>
          <a:xfrm>
            <a:off x="6342108" y="339689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04</a:t>
            </a:r>
          </a:p>
        </p:txBody>
      </p:sp>
      <p:sp>
        <p:nvSpPr>
          <p:cNvPr id="249" name="Oval 248">
            <a:extLst>
              <a:ext uri="{FF2B5EF4-FFF2-40B4-BE49-F238E27FC236}">
                <a16:creationId xmlns:a16="http://schemas.microsoft.com/office/drawing/2014/main" id="{7FFF2317-149E-4A40-9169-F4E53EF71B55}"/>
              </a:ext>
            </a:extLst>
          </p:cNvPr>
          <p:cNvSpPr/>
          <p:nvPr/>
        </p:nvSpPr>
        <p:spPr>
          <a:xfrm>
            <a:off x="7567286" y="339689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05</a:t>
            </a:r>
          </a:p>
        </p:txBody>
      </p:sp>
      <p:sp>
        <p:nvSpPr>
          <p:cNvPr id="250" name="Oval 249">
            <a:extLst>
              <a:ext uri="{FF2B5EF4-FFF2-40B4-BE49-F238E27FC236}">
                <a16:creationId xmlns:a16="http://schemas.microsoft.com/office/drawing/2014/main" id="{6772EBF8-1AEF-7C41-90E4-D6A7F5F2EFD9}"/>
              </a:ext>
            </a:extLst>
          </p:cNvPr>
          <p:cNvSpPr/>
          <p:nvPr/>
        </p:nvSpPr>
        <p:spPr>
          <a:xfrm>
            <a:off x="8968578" y="3393208"/>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06</a:t>
            </a:r>
          </a:p>
        </p:txBody>
      </p:sp>
      <p:sp>
        <p:nvSpPr>
          <p:cNvPr id="251" name="Oval 250">
            <a:extLst>
              <a:ext uri="{FF2B5EF4-FFF2-40B4-BE49-F238E27FC236}">
                <a16:creationId xmlns:a16="http://schemas.microsoft.com/office/drawing/2014/main" id="{AEEE8C49-7A73-1640-8927-108C4CA29A89}"/>
              </a:ext>
            </a:extLst>
          </p:cNvPr>
          <p:cNvSpPr/>
          <p:nvPr/>
        </p:nvSpPr>
        <p:spPr>
          <a:xfrm>
            <a:off x="10402118" y="3406007"/>
            <a:ext cx="553264" cy="553264"/>
          </a:xfrm>
          <a:prstGeom prst="ellipse">
            <a:avLst/>
          </a:prstGeom>
          <a:solidFill>
            <a:schemeClr val="bg1"/>
          </a:solidFill>
          <a:ln w="28575">
            <a:solidFill>
              <a:schemeClr val="tx1"/>
            </a:solidFill>
          </a:ln>
          <a:effectLst>
            <a:outerShdw blurRad="190500" dist="381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07</a:t>
            </a:r>
          </a:p>
        </p:txBody>
      </p:sp>
      <p:sp>
        <p:nvSpPr>
          <p:cNvPr id="4" name="Rectangle 3">
            <a:extLst>
              <a:ext uri="{FF2B5EF4-FFF2-40B4-BE49-F238E27FC236}">
                <a16:creationId xmlns:a16="http://schemas.microsoft.com/office/drawing/2014/main" id="{4CC10815-AEAA-8941-98A8-D839A79ADCD1}"/>
              </a:ext>
            </a:extLst>
          </p:cNvPr>
          <p:cNvSpPr/>
          <p:nvPr/>
        </p:nvSpPr>
        <p:spPr>
          <a:xfrm>
            <a:off x="1903351" y="4585518"/>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20</a:t>
            </a:r>
          </a:p>
        </p:txBody>
      </p:sp>
      <p:sp>
        <p:nvSpPr>
          <p:cNvPr id="259" name="Rectangle 258">
            <a:extLst>
              <a:ext uri="{FF2B5EF4-FFF2-40B4-BE49-F238E27FC236}">
                <a16:creationId xmlns:a16="http://schemas.microsoft.com/office/drawing/2014/main" id="{B705B809-4842-AC43-9B63-464C3CF7C911}"/>
              </a:ext>
            </a:extLst>
          </p:cNvPr>
          <p:cNvSpPr/>
          <p:nvPr/>
        </p:nvSpPr>
        <p:spPr>
          <a:xfrm>
            <a:off x="3291141" y="2412635"/>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14</a:t>
            </a:r>
          </a:p>
        </p:txBody>
      </p:sp>
      <p:sp>
        <p:nvSpPr>
          <p:cNvPr id="260" name="Rectangle 259">
            <a:extLst>
              <a:ext uri="{FF2B5EF4-FFF2-40B4-BE49-F238E27FC236}">
                <a16:creationId xmlns:a16="http://schemas.microsoft.com/office/drawing/2014/main" id="{99750349-9590-714F-B92A-228EBD32A200}"/>
              </a:ext>
            </a:extLst>
          </p:cNvPr>
          <p:cNvSpPr/>
          <p:nvPr/>
        </p:nvSpPr>
        <p:spPr>
          <a:xfrm>
            <a:off x="4730943" y="4614312"/>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23</a:t>
            </a:r>
          </a:p>
        </p:txBody>
      </p:sp>
      <p:sp>
        <p:nvSpPr>
          <p:cNvPr id="261" name="Rectangle 260">
            <a:extLst>
              <a:ext uri="{FF2B5EF4-FFF2-40B4-BE49-F238E27FC236}">
                <a16:creationId xmlns:a16="http://schemas.microsoft.com/office/drawing/2014/main" id="{1C8950DF-9856-2548-9A64-8E33DC5C5F1D}"/>
              </a:ext>
            </a:extLst>
          </p:cNvPr>
          <p:cNvSpPr/>
          <p:nvPr/>
        </p:nvSpPr>
        <p:spPr>
          <a:xfrm>
            <a:off x="6249608" y="2401108"/>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05</a:t>
            </a:r>
          </a:p>
        </p:txBody>
      </p:sp>
      <p:sp>
        <p:nvSpPr>
          <p:cNvPr id="262" name="Rectangle 261">
            <a:extLst>
              <a:ext uri="{FF2B5EF4-FFF2-40B4-BE49-F238E27FC236}">
                <a16:creationId xmlns:a16="http://schemas.microsoft.com/office/drawing/2014/main" id="{45B2E33E-E0C0-C641-AF22-6DC82DBE56A9}"/>
              </a:ext>
            </a:extLst>
          </p:cNvPr>
          <p:cNvSpPr/>
          <p:nvPr/>
        </p:nvSpPr>
        <p:spPr>
          <a:xfrm>
            <a:off x="7474786" y="4603013"/>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12</a:t>
            </a:r>
          </a:p>
        </p:txBody>
      </p:sp>
      <p:sp>
        <p:nvSpPr>
          <p:cNvPr id="263" name="Rectangle 262">
            <a:extLst>
              <a:ext uri="{FF2B5EF4-FFF2-40B4-BE49-F238E27FC236}">
                <a16:creationId xmlns:a16="http://schemas.microsoft.com/office/drawing/2014/main" id="{E7BF430B-E04A-2A47-9DA0-5791CCDB6C87}"/>
              </a:ext>
            </a:extLst>
          </p:cNvPr>
          <p:cNvSpPr/>
          <p:nvPr/>
        </p:nvSpPr>
        <p:spPr>
          <a:xfrm>
            <a:off x="8828499" y="2392948"/>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18</a:t>
            </a:r>
          </a:p>
        </p:txBody>
      </p:sp>
      <p:sp>
        <p:nvSpPr>
          <p:cNvPr id="264" name="Rectangle 263">
            <a:extLst>
              <a:ext uri="{FF2B5EF4-FFF2-40B4-BE49-F238E27FC236}">
                <a16:creationId xmlns:a16="http://schemas.microsoft.com/office/drawing/2014/main" id="{173E40D6-F88D-FB4C-A883-C322BA560CA6}"/>
              </a:ext>
            </a:extLst>
          </p:cNvPr>
          <p:cNvSpPr/>
          <p:nvPr/>
        </p:nvSpPr>
        <p:spPr>
          <a:xfrm>
            <a:off x="10305146" y="4596050"/>
            <a:ext cx="734872" cy="523220"/>
          </a:xfrm>
          <a:prstGeom prst="rect">
            <a:avLst/>
          </a:prstGeom>
        </p:spPr>
        <p:txBody>
          <a:bodyPr wrap="square">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24</a:t>
            </a:r>
          </a:p>
        </p:txBody>
      </p:sp>
      <p:sp>
        <p:nvSpPr>
          <p:cNvPr id="265" name="CuadroTexto 4">
            <a:extLst>
              <a:ext uri="{FF2B5EF4-FFF2-40B4-BE49-F238E27FC236}">
                <a16:creationId xmlns:a16="http://schemas.microsoft.com/office/drawing/2014/main" id="{8E9149D3-8C79-154D-A0D9-EA52F103D2D0}"/>
              </a:ext>
            </a:extLst>
          </p:cNvPr>
          <p:cNvSpPr txBox="1"/>
          <p:nvPr/>
        </p:nvSpPr>
        <p:spPr>
          <a:xfrm>
            <a:off x="1155134" y="5599217"/>
            <a:ext cx="2188114"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66" name="CuadroTexto 238">
            <a:extLst>
              <a:ext uri="{FF2B5EF4-FFF2-40B4-BE49-F238E27FC236}">
                <a16:creationId xmlns:a16="http://schemas.microsoft.com/office/drawing/2014/main" id="{D9257CF8-7A7F-2B4B-A665-CB121454299F}"/>
              </a:ext>
            </a:extLst>
          </p:cNvPr>
          <p:cNvSpPr txBox="1"/>
          <p:nvPr/>
        </p:nvSpPr>
        <p:spPr>
          <a:xfrm>
            <a:off x="1535790" y="5348312"/>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67" name="CuadroTexto 4">
            <a:extLst>
              <a:ext uri="{FF2B5EF4-FFF2-40B4-BE49-F238E27FC236}">
                <a16:creationId xmlns:a16="http://schemas.microsoft.com/office/drawing/2014/main" id="{CD4151BA-0918-3142-B7F3-5FF5A9C4DBB0}"/>
              </a:ext>
            </a:extLst>
          </p:cNvPr>
          <p:cNvSpPr txBox="1"/>
          <p:nvPr/>
        </p:nvSpPr>
        <p:spPr>
          <a:xfrm>
            <a:off x="3916202" y="5599217"/>
            <a:ext cx="2151226"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68" name="CuadroTexto 238">
            <a:extLst>
              <a:ext uri="{FF2B5EF4-FFF2-40B4-BE49-F238E27FC236}">
                <a16:creationId xmlns:a16="http://schemas.microsoft.com/office/drawing/2014/main" id="{444BE090-CA35-5E4A-AFBB-386A9C36D335}"/>
              </a:ext>
            </a:extLst>
          </p:cNvPr>
          <p:cNvSpPr txBox="1"/>
          <p:nvPr/>
        </p:nvSpPr>
        <p:spPr>
          <a:xfrm>
            <a:off x="4411103" y="5348312"/>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69" name="CuadroTexto 4">
            <a:extLst>
              <a:ext uri="{FF2B5EF4-FFF2-40B4-BE49-F238E27FC236}">
                <a16:creationId xmlns:a16="http://schemas.microsoft.com/office/drawing/2014/main" id="{A14C9764-3400-2547-9CA0-5650C0A46D3C}"/>
              </a:ext>
            </a:extLst>
          </p:cNvPr>
          <p:cNvSpPr txBox="1"/>
          <p:nvPr/>
        </p:nvSpPr>
        <p:spPr>
          <a:xfrm>
            <a:off x="6617043" y="5604860"/>
            <a:ext cx="2263592"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70" name="CuadroTexto 238">
            <a:extLst>
              <a:ext uri="{FF2B5EF4-FFF2-40B4-BE49-F238E27FC236}">
                <a16:creationId xmlns:a16="http://schemas.microsoft.com/office/drawing/2014/main" id="{D7B28461-1174-FA43-ABA6-21F8F1FD7BEF}"/>
              </a:ext>
            </a:extLst>
          </p:cNvPr>
          <p:cNvSpPr txBox="1"/>
          <p:nvPr/>
        </p:nvSpPr>
        <p:spPr>
          <a:xfrm>
            <a:off x="7128820" y="5353955"/>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71" name="CuadroTexto 4">
            <a:extLst>
              <a:ext uri="{FF2B5EF4-FFF2-40B4-BE49-F238E27FC236}">
                <a16:creationId xmlns:a16="http://schemas.microsoft.com/office/drawing/2014/main" id="{E2BE970C-8DAF-EF45-AB7B-1321173E5944}"/>
              </a:ext>
            </a:extLst>
          </p:cNvPr>
          <p:cNvSpPr txBox="1"/>
          <p:nvPr/>
        </p:nvSpPr>
        <p:spPr>
          <a:xfrm>
            <a:off x="9563371" y="5599217"/>
            <a:ext cx="2151226"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72" name="CuadroTexto 238">
            <a:extLst>
              <a:ext uri="{FF2B5EF4-FFF2-40B4-BE49-F238E27FC236}">
                <a16:creationId xmlns:a16="http://schemas.microsoft.com/office/drawing/2014/main" id="{810E881D-0F5C-9745-9EC7-D35AC470FCAD}"/>
              </a:ext>
            </a:extLst>
          </p:cNvPr>
          <p:cNvSpPr txBox="1"/>
          <p:nvPr/>
        </p:nvSpPr>
        <p:spPr>
          <a:xfrm>
            <a:off x="10015385" y="5348312"/>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73" name="CuadroTexto 4">
            <a:extLst>
              <a:ext uri="{FF2B5EF4-FFF2-40B4-BE49-F238E27FC236}">
                <a16:creationId xmlns:a16="http://schemas.microsoft.com/office/drawing/2014/main" id="{7C4A1473-2765-8D46-AC56-24793EF26452}"/>
              </a:ext>
            </a:extLst>
          </p:cNvPr>
          <p:cNvSpPr txBox="1"/>
          <p:nvPr/>
        </p:nvSpPr>
        <p:spPr>
          <a:xfrm>
            <a:off x="8242273" y="1478742"/>
            <a:ext cx="2106637"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74" name="CuadroTexto 238">
            <a:extLst>
              <a:ext uri="{FF2B5EF4-FFF2-40B4-BE49-F238E27FC236}">
                <a16:creationId xmlns:a16="http://schemas.microsoft.com/office/drawing/2014/main" id="{612C0900-10C4-A34F-B5FE-7EBA0F373F0E}"/>
              </a:ext>
            </a:extLst>
          </p:cNvPr>
          <p:cNvSpPr txBox="1"/>
          <p:nvPr/>
        </p:nvSpPr>
        <p:spPr>
          <a:xfrm>
            <a:off x="8541803" y="1227837"/>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77" name="CuadroTexto 4">
            <a:extLst>
              <a:ext uri="{FF2B5EF4-FFF2-40B4-BE49-F238E27FC236}">
                <a16:creationId xmlns:a16="http://schemas.microsoft.com/office/drawing/2014/main" id="{8526395D-708D-6346-8E9A-3F12DE0C0ABC}"/>
              </a:ext>
            </a:extLst>
          </p:cNvPr>
          <p:cNvSpPr txBox="1"/>
          <p:nvPr/>
        </p:nvSpPr>
        <p:spPr>
          <a:xfrm>
            <a:off x="5482257" y="1473026"/>
            <a:ext cx="2269573"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78" name="CuadroTexto 238">
            <a:extLst>
              <a:ext uri="{FF2B5EF4-FFF2-40B4-BE49-F238E27FC236}">
                <a16:creationId xmlns:a16="http://schemas.microsoft.com/office/drawing/2014/main" id="{64C8CB63-BB21-EF43-9FEE-48DDA05007C1}"/>
              </a:ext>
            </a:extLst>
          </p:cNvPr>
          <p:cNvSpPr txBox="1"/>
          <p:nvPr/>
        </p:nvSpPr>
        <p:spPr>
          <a:xfrm>
            <a:off x="5910654" y="1222121"/>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279" name="CuadroTexto 4">
            <a:extLst>
              <a:ext uri="{FF2B5EF4-FFF2-40B4-BE49-F238E27FC236}">
                <a16:creationId xmlns:a16="http://schemas.microsoft.com/office/drawing/2014/main" id="{1AE99E1F-C1B0-D14D-A4EF-C8E825120D68}"/>
              </a:ext>
            </a:extLst>
          </p:cNvPr>
          <p:cNvSpPr txBox="1"/>
          <p:nvPr/>
        </p:nvSpPr>
        <p:spPr>
          <a:xfrm>
            <a:off x="2650266" y="1482791"/>
            <a:ext cx="2134557" cy="600164"/>
          </a:xfrm>
          <a:prstGeom prst="rect">
            <a:avLst/>
          </a:prstGeom>
          <a:noFill/>
        </p:spPr>
        <p:txBody>
          <a:bodyPr wrap="square" rtlCol="0">
            <a:spAutoFit/>
          </a:bodyPr>
          <a:lstStyle/>
          <a:p>
            <a:pPr algn="ctr"/>
            <a:r>
              <a:rPr lang="en-US" sz="1100" dirty="0">
                <a:latin typeface="Century Gothic" panose="020B0502020202020204" pitchFamily="34" charset="0"/>
                <a:ea typeface="Lato Light" charset="0"/>
                <a:cs typeface="Lato Light" charset="0"/>
              </a:rPr>
              <a:t>Marketers must link the price to the real and perceived value of the product.</a:t>
            </a:r>
          </a:p>
        </p:txBody>
      </p:sp>
      <p:sp>
        <p:nvSpPr>
          <p:cNvPr id="280" name="CuadroTexto 238">
            <a:extLst>
              <a:ext uri="{FF2B5EF4-FFF2-40B4-BE49-F238E27FC236}">
                <a16:creationId xmlns:a16="http://schemas.microsoft.com/office/drawing/2014/main" id="{851C93A9-7510-474B-B242-852A1511836E}"/>
              </a:ext>
            </a:extLst>
          </p:cNvPr>
          <p:cNvSpPr txBox="1"/>
          <p:nvPr/>
        </p:nvSpPr>
        <p:spPr>
          <a:xfrm>
            <a:off x="2995595" y="123188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83" name="CuadroTexto 238">
            <a:extLst>
              <a:ext uri="{FF2B5EF4-FFF2-40B4-BE49-F238E27FC236}">
                <a16:creationId xmlns:a16="http://schemas.microsoft.com/office/drawing/2014/main" id="{1877DF4D-FE91-46D2-9CF6-CEAFB011BFEC}"/>
              </a:ext>
            </a:extLst>
          </p:cNvPr>
          <p:cNvSpPr txBox="1"/>
          <p:nvPr/>
        </p:nvSpPr>
        <p:spPr>
          <a:xfrm>
            <a:off x="622719" y="343215"/>
            <a:ext cx="479265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Daily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410464449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83"/>
                                            </p:tgtEl>
                                            <p:attrNameLst>
                                              <p:attrName>style.visibility</p:attrName>
                                            </p:attrNameLst>
                                          </p:cBhvr>
                                          <p:to>
                                            <p:strVal val="visible"/>
                                          </p:to>
                                        </p:set>
                                        <p:anim calcmode="lin" valueType="num" p14:bounceEnd="8000">
                                          <p:cBhvr additive="base">
                                            <p:cTn id="7" dur="500" fill="hold"/>
                                            <p:tgtEl>
                                              <p:spTgt spid="8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83"/>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45"/>
                                            </p:tgtEl>
                                            <p:attrNameLst>
                                              <p:attrName>style.visibility</p:attrName>
                                            </p:attrNameLst>
                                          </p:cBhvr>
                                          <p:to>
                                            <p:strVal val="visible"/>
                                          </p:to>
                                        </p:set>
                                        <p:animEffect transition="in" filter="fade">
                                          <p:cBhvr>
                                            <p:cTn id="11" dur="500"/>
                                            <p:tgtEl>
                                              <p:spTgt spid="245"/>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46"/>
                                            </p:tgtEl>
                                            <p:attrNameLst>
                                              <p:attrName>style.visibility</p:attrName>
                                            </p:attrNameLst>
                                          </p:cBhvr>
                                          <p:to>
                                            <p:strVal val="visible"/>
                                          </p:to>
                                        </p:set>
                                        <p:animEffect transition="in" filter="fade">
                                          <p:cBhvr>
                                            <p:cTn id="14" dur="500"/>
                                            <p:tgtEl>
                                              <p:spTgt spid="24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247"/>
                                            </p:tgtEl>
                                            <p:attrNameLst>
                                              <p:attrName>style.visibility</p:attrName>
                                            </p:attrNameLst>
                                          </p:cBhvr>
                                          <p:to>
                                            <p:strVal val="visible"/>
                                          </p:to>
                                        </p:set>
                                        <p:animEffect transition="in" filter="fade">
                                          <p:cBhvr>
                                            <p:cTn id="17" dur="500"/>
                                            <p:tgtEl>
                                              <p:spTgt spid="247"/>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248"/>
                                            </p:tgtEl>
                                            <p:attrNameLst>
                                              <p:attrName>style.visibility</p:attrName>
                                            </p:attrNameLst>
                                          </p:cBhvr>
                                          <p:to>
                                            <p:strVal val="visible"/>
                                          </p:to>
                                        </p:set>
                                        <p:animEffect transition="in" filter="fade">
                                          <p:cBhvr>
                                            <p:cTn id="20" dur="500"/>
                                            <p:tgtEl>
                                              <p:spTgt spid="248"/>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249"/>
                                            </p:tgtEl>
                                            <p:attrNameLst>
                                              <p:attrName>style.visibility</p:attrName>
                                            </p:attrNameLst>
                                          </p:cBhvr>
                                          <p:to>
                                            <p:strVal val="visible"/>
                                          </p:to>
                                        </p:set>
                                        <p:animEffect transition="in" filter="fade">
                                          <p:cBhvr>
                                            <p:cTn id="23" dur="500"/>
                                            <p:tgtEl>
                                              <p:spTgt spid="249"/>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250"/>
                                            </p:tgtEl>
                                            <p:attrNameLst>
                                              <p:attrName>style.visibility</p:attrName>
                                            </p:attrNameLst>
                                          </p:cBhvr>
                                          <p:to>
                                            <p:strVal val="visible"/>
                                          </p:to>
                                        </p:set>
                                        <p:animEffect transition="in" filter="fade">
                                          <p:cBhvr>
                                            <p:cTn id="26" dur="500"/>
                                            <p:tgtEl>
                                              <p:spTgt spid="250"/>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251"/>
                                            </p:tgtEl>
                                            <p:attrNameLst>
                                              <p:attrName>style.visibility</p:attrName>
                                            </p:attrNameLst>
                                          </p:cBhvr>
                                          <p:to>
                                            <p:strVal val="visible"/>
                                          </p:to>
                                        </p:set>
                                        <p:animEffect transition="in" filter="fade">
                                          <p:cBhvr>
                                            <p:cTn id="29" dur="500"/>
                                            <p:tgtEl>
                                              <p:spTgt spid="251"/>
                                            </p:tgtEl>
                                          </p:cBhvr>
                                        </p:animEffect>
                                      </p:childTnLst>
                                    </p:cTn>
                                  </p:par>
                                  <p:par>
                                    <p:cTn id="30" presetID="2" presetClass="entr" presetSubtype="4" fill="hold" nodeType="withEffect">
                                      <p:stCondLst>
                                        <p:cond delay="75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500" fill="hold"/>
                                            <p:tgtEl>
                                              <p:spTgt spid="58"/>
                                            </p:tgtEl>
                                            <p:attrNameLst>
                                              <p:attrName>ppt_x</p:attrName>
                                            </p:attrNameLst>
                                          </p:cBhvr>
                                          <p:tavLst>
                                            <p:tav tm="0">
                                              <p:val>
                                                <p:strVal val="#ppt_x"/>
                                              </p:val>
                                            </p:tav>
                                            <p:tav tm="100000">
                                              <p:val>
                                                <p:strVal val="#ppt_x"/>
                                              </p:val>
                                            </p:tav>
                                          </p:tavLst>
                                        </p:anim>
                                        <p:anim calcmode="lin" valueType="num">
                                          <p:cBhvr additive="base">
                                            <p:cTn id="33" dur="500" fill="hold"/>
                                            <p:tgtEl>
                                              <p:spTgt spid="58"/>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750"/>
                                      </p:stCondLst>
                                      <p:childTnLst>
                                        <p:set>
                                          <p:cBhvr>
                                            <p:cTn id="35" dur="1" fill="hold">
                                              <p:stCondLst>
                                                <p:cond delay="0"/>
                                              </p:stCondLst>
                                            </p:cTn>
                                            <p:tgtEl>
                                              <p:spTgt spid="197"/>
                                            </p:tgtEl>
                                            <p:attrNameLst>
                                              <p:attrName>style.visibility</p:attrName>
                                            </p:attrNameLst>
                                          </p:cBhvr>
                                          <p:to>
                                            <p:strVal val="visible"/>
                                          </p:to>
                                        </p:set>
                                        <p:anim calcmode="lin" valueType="num">
                                          <p:cBhvr additive="base">
                                            <p:cTn id="36" dur="500" fill="hold"/>
                                            <p:tgtEl>
                                              <p:spTgt spid="197"/>
                                            </p:tgtEl>
                                            <p:attrNameLst>
                                              <p:attrName>ppt_x</p:attrName>
                                            </p:attrNameLst>
                                          </p:cBhvr>
                                          <p:tavLst>
                                            <p:tav tm="0">
                                              <p:val>
                                                <p:strVal val="#ppt_x"/>
                                              </p:val>
                                            </p:tav>
                                            <p:tav tm="100000">
                                              <p:val>
                                                <p:strVal val="#ppt_x"/>
                                              </p:val>
                                            </p:tav>
                                          </p:tavLst>
                                        </p:anim>
                                        <p:anim calcmode="lin" valueType="num">
                                          <p:cBhvr additive="base">
                                            <p:cTn id="37" dur="500" fill="hold"/>
                                            <p:tgtEl>
                                              <p:spTgt spid="197"/>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750"/>
                                      </p:stCondLst>
                                      <p:childTnLst>
                                        <p:set>
                                          <p:cBhvr>
                                            <p:cTn id="39" dur="1" fill="hold">
                                              <p:stCondLst>
                                                <p:cond delay="0"/>
                                              </p:stCondLst>
                                            </p:cTn>
                                            <p:tgtEl>
                                              <p:spTgt spid="209"/>
                                            </p:tgtEl>
                                            <p:attrNameLst>
                                              <p:attrName>style.visibility</p:attrName>
                                            </p:attrNameLst>
                                          </p:cBhvr>
                                          <p:to>
                                            <p:strVal val="visible"/>
                                          </p:to>
                                        </p:set>
                                        <p:anim calcmode="lin" valueType="num">
                                          <p:cBhvr additive="base">
                                            <p:cTn id="40" dur="500" fill="hold"/>
                                            <p:tgtEl>
                                              <p:spTgt spid="209"/>
                                            </p:tgtEl>
                                            <p:attrNameLst>
                                              <p:attrName>ppt_x</p:attrName>
                                            </p:attrNameLst>
                                          </p:cBhvr>
                                          <p:tavLst>
                                            <p:tav tm="0">
                                              <p:val>
                                                <p:strVal val="#ppt_x"/>
                                              </p:val>
                                            </p:tav>
                                            <p:tav tm="100000">
                                              <p:val>
                                                <p:strVal val="#ppt_x"/>
                                              </p:val>
                                            </p:tav>
                                          </p:tavLst>
                                        </p:anim>
                                        <p:anim calcmode="lin" valueType="num">
                                          <p:cBhvr additive="base">
                                            <p:cTn id="41" dur="500" fill="hold"/>
                                            <p:tgtEl>
                                              <p:spTgt spid="209"/>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750"/>
                                      </p:stCondLst>
                                      <p:childTnLst>
                                        <p:set>
                                          <p:cBhvr>
                                            <p:cTn id="43" dur="1" fill="hold">
                                              <p:stCondLst>
                                                <p:cond delay="0"/>
                                              </p:stCondLst>
                                            </p:cTn>
                                            <p:tgtEl>
                                              <p:spTgt spid="221"/>
                                            </p:tgtEl>
                                            <p:attrNameLst>
                                              <p:attrName>style.visibility</p:attrName>
                                            </p:attrNameLst>
                                          </p:cBhvr>
                                          <p:to>
                                            <p:strVal val="visible"/>
                                          </p:to>
                                        </p:set>
                                        <p:anim calcmode="lin" valueType="num">
                                          <p:cBhvr additive="base">
                                            <p:cTn id="44" dur="500" fill="hold"/>
                                            <p:tgtEl>
                                              <p:spTgt spid="221"/>
                                            </p:tgtEl>
                                            <p:attrNameLst>
                                              <p:attrName>ppt_x</p:attrName>
                                            </p:attrNameLst>
                                          </p:cBhvr>
                                          <p:tavLst>
                                            <p:tav tm="0">
                                              <p:val>
                                                <p:strVal val="#ppt_x"/>
                                              </p:val>
                                            </p:tav>
                                            <p:tav tm="100000">
                                              <p:val>
                                                <p:strVal val="#ppt_x"/>
                                              </p:val>
                                            </p:tav>
                                          </p:tavLst>
                                        </p:anim>
                                        <p:anim calcmode="lin" valueType="num">
                                          <p:cBhvr additive="base">
                                            <p:cTn id="45" dur="500" fill="hold"/>
                                            <p:tgtEl>
                                              <p:spTgt spid="221"/>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750"/>
                                      </p:stCondLst>
                                      <p:childTnLst>
                                        <p:set>
                                          <p:cBhvr>
                                            <p:cTn id="47" dur="1" fill="hold">
                                              <p:stCondLst>
                                                <p:cond delay="0"/>
                                              </p:stCondLst>
                                            </p:cTn>
                                            <p:tgtEl>
                                              <p:spTgt spid="4"/>
                                            </p:tgtEl>
                                            <p:attrNameLst>
                                              <p:attrName>style.visibility</p:attrName>
                                            </p:attrNameLst>
                                          </p:cBhvr>
                                          <p:to>
                                            <p:strVal val="visible"/>
                                          </p:to>
                                        </p:set>
                                        <p:anim calcmode="lin" valueType="num">
                                          <p:cBhvr additive="base">
                                            <p:cTn id="48" dur="500" fill="hold"/>
                                            <p:tgtEl>
                                              <p:spTgt spid="4"/>
                                            </p:tgtEl>
                                            <p:attrNameLst>
                                              <p:attrName>ppt_x</p:attrName>
                                            </p:attrNameLst>
                                          </p:cBhvr>
                                          <p:tavLst>
                                            <p:tav tm="0">
                                              <p:val>
                                                <p:strVal val="#ppt_x"/>
                                              </p:val>
                                            </p:tav>
                                            <p:tav tm="100000">
                                              <p:val>
                                                <p:strVal val="#ppt_x"/>
                                              </p:val>
                                            </p:tav>
                                          </p:tavLst>
                                        </p:anim>
                                        <p:anim calcmode="lin" valueType="num">
                                          <p:cBhvr additive="base">
                                            <p:cTn id="49" dur="500" fill="hold"/>
                                            <p:tgtEl>
                                              <p:spTgt spid="4"/>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750"/>
                                      </p:stCondLst>
                                      <p:childTnLst>
                                        <p:set>
                                          <p:cBhvr>
                                            <p:cTn id="51" dur="1" fill="hold">
                                              <p:stCondLst>
                                                <p:cond delay="0"/>
                                              </p:stCondLst>
                                            </p:cTn>
                                            <p:tgtEl>
                                              <p:spTgt spid="260"/>
                                            </p:tgtEl>
                                            <p:attrNameLst>
                                              <p:attrName>style.visibility</p:attrName>
                                            </p:attrNameLst>
                                          </p:cBhvr>
                                          <p:to>
                                            <p:strVal val="visible"/>
                                          </p:to>
                                        </p:set>
                                        <p:anim calcmode="lin" valueType="num">
                                          <p:cBhvr additive="base">
                                            <p:cTn id="52" dur="500" fill="hold"/>
                                            <p:tgtEl>
                                              <p:spTgt spid="260"/>
                                            </p:tgtEl>
                                            <p:attrNameLst>
                                              <p:attrName>ppt_x</p:attrName>
                                            </p:attrNameLst>
                                          </p:cBhvr>
                                          <p:tavLst>
                                            <p:tav tm="0">
                                              <p:val>
                                                <p:strVal val="#ppt_x"/>
                                              </p:val>
                                            </p:tav>
                                            <p:tav tm="100000">
                                              <p:val>
                                                <p:strVal val="#ppt_x"/>
                                              </p:val>
                                            </p:tav>
                                          </p:tavLst>
                                        </p:anim>
                                        <p:anim calcmode="lin" valueType="num">
                                          <p:cBhvr additive="base">
                                            <p:cTn id="53" dur="500" fill="hold"/>
                                            <p:tgtEl>
                                              <p:spTgt spid="260"/>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750"/>
                                      </p:stCondLst>
                                      <p:childTnLst>
                                        <p:set>
                                          <p:cBhvr>
                                            <p:cTn id="55" dur="1" fill="hold">
                                              <p:stCondLst>
                                                <p:cond delay="0"/>
                                              </p:stCondLst>
                                            </p:cTn>
                                            <p:tgtEl>
                                              <p:spTgt spid="262"/>
                                            </p:tgtEl>
                                            <p:attrNameLst>
                                              <p:attrName>style.visibility</p:attrName>
                                            </p:attrNameLst>
                                          </p:cBhvr>
                                          <p:to>
                                            <p:strVal val="visible"/>
                                          </p:to>
                                        </p:set>
                                        <p:anim calcmode="lin" valueType="num">
                                          <p:cBhvr additive="base">
                                            <p:cTn id="56" dur="500" fill="hold"/>
                                            <p:tgtEl>
                                              <p:spTgt spid="262"/>
                                            </p:tgtEl>
                                            <p:attrNameLst>
                                              <p:attrName>ppt_x</p:attrName>
                                            </p:attrNameLst>
                                          </p:cBhvr>
                                          <p:tavLst>
                                            <p:tav tm="0">
                                              <p:val>
                                                <p:strVal val="#ppt_x"/>
                                              </p:val>
                                            </p:tav>
                                            <p:tav tm="100000">
                                              <p:val>
                                                <p:strVal val="#ppt_x"/>
                                              </p:val>
                                            </p:tav>
                                          </p:tavLst>
                                        </p:anim>
                                        <p:anim calcmode="lin" valueType="num">
                                          <p:cBhvr additive="base">
                                            <p:cTn id="57" dur="500" fill="hold"/>
                                            <p:tgtEl>
                                              <p:spTgt spid="262"/>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750"/>
                                      </p:stCondLst>
                                      <p:childTnLst>
                                        <p:set>
                                          <p:cBhvr>
                                            <p:cTn id="59" dur="1" fill="hold">
                                              <p:stCondLst>
                                                <p:cond delay="0"/>
                                              </p:stCondLst>
                                            </p:cTn>
                                            <p:tgtEl>
                                              <p:spTgt spid="264"/>
                                            </p:tgtEl>
                                            <p:attrNameLst>
                                              <p:attrName>style.visibility</p:attrName>
                                            </p:attrNameLst>
                                          </p:cBhvr>
                                          <p:to>
                                            <p:strVal val="visible"/>
                                          </p:to>
                                        </p:set>
                                        <p:anim calcmode="lin" valueType="num">
                                          <p:cBhvr additive="base">
                                            <p:cTn id="60" dur="500" fill="hold"/>
                                            <p:tgtEl>
                                              <p:spTgt spid="264"/>
                                            </p:tgtEl>
                                            <p:attrNameLst>
                                              <p:attrName>ppt_x</p:attrName>
                                            </p:attrNameLst>
                                          </p:cBhvr>
                                          <p:tavLst>
                                            <p:tav tm="0">
                                              <p:val>
                                                <p:strVal val="#ppt_x"/>
                                              </p:val>
                                            </p:tav>
                                            <p:tav tm="100000">
                                              <p:val>
                                                <p:strVal val="#ppt_x"/>
                                              </p:val>
                                            </p:tav>
                                          </p:tavLst>
                                        </p:anim>
                                        <p:anim calcmode="lin" valueType="num">
                                          <p:cBhvr additive="base">
                                            <p:cTn id="61" dur="500" fill="hold"/>
                                            <p:tgtEl>
                                              <p:spTgt spid="264"/>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750"/>
                                      </p:stCondLst>
                                      <p:childTnLst>
                                        <p:set>
                                          <p:cBhvr>
                                            <p:cTn id="63" dur="1" fill="hold">
                                              <p:stCondLst>
                                                <p:cond delay="0"/>
                                              </p:stCondLst>
                                            </p:cTn>
                                            <p:tgtEl>
                                              <p:spTgt spid="254"/>
                                            </p:tgtEl>
                                            <p:attrNameLst>
                                              <p:attrName>style.visibility</p:attrName>
                                            </p:attrNameLst>
                                          </p:cBhvr>
                                          <p:to>
                                            <p:strVal val="visible"/>
                                          </p:to>
                                        </p:set>
                                        <p:anim calcmode="lin" valueType="num">
                                          <p:cBhvr additive="base">
                                            <p:cTn id="64" dur="500" fill="hold"/>
                                            <p:tgtEl>
                                              <p:spTgt spid="254"/>
                                            </p:tgtEl>
                                            <p:attrNameLst>
                                              <p:attrName>ppt_x</p:attrName>
                                            </p:attrNameLst>
                                          </p:cBhvr>
                                          <p:tavLst>
                                            <p:tav tm="0">
                                              <p:val>
                                                <p:strVal val="#ppt_x"/>
                                              </p:val>
                                            </p:tav>
                                            <p:tav tm="100000">
                                              <p:val>
                                                <p:strVal val="#ppt_x"/>
                                              </p:val>
                                            </p:tav>
                                          </p:tavLst>
                                        </p:anim>
                                        <p:anim calcmode="lin" valueType="num">
                                          <p:cBhvr additive="base">
                                            <p:cTn id="65" dur="500" fill="hold"/>
                                            <p:tgtEl>
                                              <p:spTgt spid="254"/>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750"/>
                                      </p:stCondLst>
                                      <p:childTnLst>
                                        <p:set>
                                          <p:cBhvr>
                                            <p:cTn id="67" dur="1" fill="hold">
                                              <p:stCondLst>
                                                <p:cond delay="0"/>
                                              </p:stCondLst>
                                            </p:cTn>
                                            <p:tgtEl>
                                              <p:spTgt spid="252"/>
                                            </p:tgtEl>
                                            <p:attrNameLst>
                                              <p:attrName>style.visibility</p:attrName>
                                            </p:attrNameLst>
                                          </p:cBhvr>
                                          <p:to>
                                            <p:strVal val="visible"/>
                                          </p:to>
                                        </p:set>
                                        <p:anim calcmode="lin" valueType="num">
                                          <p:cBhvr additive="base">
                                            <p:cTn id="68" dur="500" fill="hold"/>
                                            <p:tgtEl>
                                              <p:spTgt spid="252"/>
                                            </p:tgtEl>
                                            <p:attrNameLst>
                                              <p:attrName>ppt_x</p:attrName>
                                            </p:attrNameLst>
                                          </p:cBhvr>
                                          <p:tavLst>
                                            <p:tav tm="0">
                                              <p:val>
                                                <p:strVal val="#ppt_x"/>
                                              </p:val>
                                            </p:tav>
                                            <p:tav tm="100000">
                                              <p:val>
                                                <p:strVal val="#ppt_x"/>
                                              </p:val>
                                            </p:tav>
                                          </p:tavLst>
                                        </p:anim>
                                        <p:anim calcmode="lin" valueType="num">
                                          <p:cBhvr additive="base">
                                            <p:cTn id="69" dur="500" fill="hold"/>
                                            <p:tgtEl>
                                              <p:spTgt spid="252"/>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750"/>
                                      </p:stCondLst>
                                      <p:childTnLst>
                                        <p:set>
                                          <p:cBhvr>
                                            <p:cTn id="71" dur="1" fill="hold">
                                              <p:stCondLst>
                                                <p:cond delay="0"/>
                                              </p:stCondLst>
                                            </p:cTn>
                                            <p:tgtEl>
                                              <p:spTgt spid="256"/>
                                            </p:tgtEl>
                                            <p:attrNameLst>
                                              <p:attrName>style.visibility</p:attrName>
                                            </p:attrNameLst>
                                          </p:cBhvr>
                                          <p:to>
                                            <p:strVal val="visible"/>
                                          </p:to>
                                        </p:set>
                                        <p:anim calcmode="lin" valueType="num">
                                          <p:cBhvr additive="base">
                                            <p:cTn id="72" dur="500" fill="hold"/>
                                            <p:tgtEl>
                                              <p:spTgt spid="256"/>
                                            </p:tgtEl>
                                            <p:attrNameLst>
                                              <p:attrName>ppt_x</p:attrName>
                                            </p:attrNameLst>
                                          </p:cBhvr>
                                          <p:tavLst>
                                            <p:tav tm="0">
                                              <p:val>
                                                <p:strVal val="#ppt_x"/>
                                              </p:val>
                                            </p:tav>
                                            <p:tav tm="100000">
                                              <p:val>
                                                <p:strVal val="#ppt_x"/>
                                              </p:val>
                                            </p:tav>
                                          </p:tavLst>
                                        </p:anim>
                                        <p:anim calcmode="lin" valueType="num">
                                          <p:cBhvr additive="base">
                                            <p:cTn id="73" dur="500" fill="hold"/>
                                            <p:tgtEl>
                                              <p:spTgt spid="256"/>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750"/>
                                      </p:stCondLst>
                                      <p:childTnLst>
                                        <p:set>
                                          <p:cBhvr>
                                            <p:cTn id="75" dur="1" fill="hold">
                                              <p:stCondLst>
                                                <p:cond delay="0"/>
                                              </p:stCondLst>
                                            </p:cTn>
                                            <p:tgtEl>
                                              <p:spTgt spid="258"/>
                                            </p:tgtEl>
                                            <p:attrNameLst>
                                              <p:attrName>style.visibility</p:attrName>
                                            </p:attrNameLst>
                                          </p:cBhvr>
                                          <p:to>
                                            <p:strVal val="visible"/>
                                          </p:to>
                                        </p:set>
                                        <p:anim calcmode="lin" valueType="num">
                                          <p:cBhvr additive="base">
                                            <p:cTn id="76" dur="500" fill="hold"/>
                                            <p:tgtEl>
                                              <p:spTgt spid="258"/>
                                            </p:tgtEl>
                                            <p:attrNameLst>
                                              <p:attrName>ppt_x</p:attrName>
                                            </p:attrNameLst>
                                          </p:cBhvr>
                                          <p:tavLst>
                                            <p:tav tm="0">
                                              <p:val>
                                                <p:strVal val="#ppt_x"/>
                                              </p:val>
                                            </p:tav>
                                            <p:tav tm="100000">
                                              <p:val>
                                                <p:strVal val="#ppt_x"/>
                                              </p:val>
                                            </p:tav>
                                          </p:tavLst>
                                        </p:anim>
                                        <p:anim calcmode="lin" valueType="num">
                                          <p:cBhvr additive="base">
                                            <p:cTn id="77" dur="500" fill="hold"/>
                                            <p:tgtEl>
                                              <p:spTgt spid="258"/>
                                            </p:tgtEl>
                                            <p:attrNameLst>
                                              <p:attrName>ppt_y</p:attrName>
                                            </p:attrNameLst>
                                          </p:cBhvr>
                                          <p:tavLst>
                                            <p:tav tm="0">
                                              <p:val>
                                                <p:strVal val="1+#ppt_h/2"/>
                                              </p:val>
                                            </p:tav>
                                            <p:tav tm="100000">
                                              <p:val>
                                                <p:strVal val="#ppt_y"/>
                                              </p:val>
                                            </p:tav>
                                          </p:tavLst>
                                        </p:anim>
                                      </p:childTnLst>
                                    </p:cTn>
                                  </p:par>
                                  <p:par>
                                    <p:cTn id="78" presetID="2" presetClass="entr" presetSubtype="1" fill="hold" nodeType="withEffect">
                                      <p:stCondLst>
                                        <p:cond delay="750"/>
                                      </p:stCondLst>
                                      <p:childTnLst>
                                        <p:set>
                                          <p:cBhvr>
                                            <p:cTn id="79" dur="1" fill="hold">
                                              <p:stCondLst>
                                                <p:cond delay="0"/>
                                              </p:stCondLst>
                                            </p:cTn>
                                            <p:tgtEl>
                                              <p:spTgt spid="227"/>
                                            </p:tgtEl>
                                            <p:attrNameLst>
                                              <p:attrName>style.visibility</p:attrName>
                                            </p:attrNameLst>
                                          </p:cBhvr>
                                          <p:to>
                                            <p:strVal val="visible"/>
                                          </p:to>
                                        </p:set>
                                        <p:anim calcmode="lin" valueType="num">
                                          <p:cBhvr additive="base">
                                            <p:cTn id="80" dur="500" fill="hold"/>
                                            <p:tgtEl>
                                              <p:spTgt spid="227"/>
                                            </p:tgtEl>
                                            <p:attrNameLst>
                                              <p:attrName>ppt_x</p:attrName>
                                            </p:attrNameLst>
                                          </p:cBhvr>
                                          <p:tavLst>
                                            <p:tav tm="0">
                                              <p:val>
                                                <p:strVal val="#ppt_x"/>
                                              </p:val>
                                            </p:tav>
                                            <p:tav tm="100000">
                                              <p:val>
                                                <p:strVal val="#ppt_x"/>
                                              </p:val>
                                            </p:tav>
                                          </p:tavLst>
                                        </p:anim>
                                        <p:anim calcmode="lin" valueType="num">
                                          <p:cBhvr additive="base">
                                            <p:cTn id="81" dur="500" fill="hold"/>
                                            <p:tgtEl>
                                              <p:spTgt spid="227"/>
                                            </p:tgtEl>
                                            <p:attrNameLst>
                                              <p:attrName>ppt_y</p:attrName>
                                            </p:attrNameLst>
                                          </p:cBhvr>
                                          <p:tavLst>
                                            <p:tav tm="0">
                                              <p:val>
                                                <p:strVal val="0-#ppt_h/2"/>
                                              </p:val>
                                            </p:tav>
                                            <p:tav tm="100000">
                                              <p:val>
                                                <p:strVal val="#ppt_y"/>
                                              </p:val>
                                            </p:tav>
                                          </p:tavLst>
                                        </p:anim>
                                      </p:childTnLst>
                                    </p:cTn>
                                  </p:par>
                                  <p:par>
                                    <p:cTn id="82" presetID="2" presetClass="entr" presetSubtype="1" fill="hold" nodeType="withEffect">
                                      <p:stCondLst>
                                        <p:cond delay="750"/>
                                      </p:stCondLst>
                                      <p:childTnLst>
                                        <p:set>
                                          <p:cBhvr>
                                            <p:cTn id="83" dur="1" fill="hold">
                                              <p:stCondLst>
                                                <p:cond delay="0"/>
                                              </p:stCondLst>
                                            </p:cTn>
                                            <p:tgtEl>
                                              <p:spTgt spid="233"/>
                                            </p:tgtEl>
                                            <p:attrNameLst>
                                              <p:attrName>style.visibility</p:attrName>
                                            </p:attrNameLst>
                                          </p:cBhvr>
                                          <p:to>
                                            <p:strVal val="visible"/>
                                          </p:to>
                                        </p:set>
                                        <p:anim calcmode="lin" valueType="num">
                                          <p:cBhvr additive="base">
                                            <p:cTn id="84" dur="500" fill="hold"/>
                                            <p:tgtEl>
                                              <p:spTgt spid="233"/>
                                            </p:tgtEl>
                                            <p:attrNameLst>
                                              <p:attrName>ppt_x</p:attrName>
                                            </p:attrNameLst>
                                          </p:cBhvr>
                                          <p:tavLst>
                                            <p:tav tm="0">
                                              <p:val>
                                                <p:strVal val="#ppt_x"/>
                                              </p:val>
                                            </p:tav>
                                            <p:tav tm="100000">
                                              <p:val>
                                                <p:strVal val="#ppt_x"/>
                                              </p:val>
                                            </p:tav>
                                          </p:tavLst>
                                        </p:anim>
                                        <p:anim calcmode="lin" valueType="num">
                                          <p:cBhvr additive="base">
                                            <p:cTn id="85" dur="500" fill="hold"/>
                                            <p:tgtEl>
                                              <p:spTgt spid="233"/>
                                            </p:tgtEl>
                                            <p:attrNameLst>
                                              <p:attrName>ppt_y</p:attrName>
                                            </p:attrNameLst>
                                          </p:cBhvr>
                                          <p:tavLst>
                                            <p:tav tm="0">
                                              <p:val>
                                                <p:strVal val="0-#ppt_h/2"/>
                                              </p:val>
                                            </p:tav>
                                            <p:tav tm="100000">
                                              <p:val>
                                                <p:strVal val="#ppt_y"/>
                                              </p:val>
                                            </p:tav>
                                          </p:tavLst>
                                        </p:anim>
                                      </p:childTnLst>
                                    </p:cTn>
                                  </p:par>
                                  <p:par>
                                    <p:cTn id="86" presetID="2" presetClass="entr" presetSubtype="1" fill="hold" nodeType="withEffect">
                                      <p:stCondLst>
                                        <p:cond delay="750"/>
                                      </p:stCondLst>
                                      <p:childTnLst>
                                        <p:set>
                                          <p:cBhvr>
                                            <p:cTn id="87" dur="1" fill="hold">
                                              <p:stCondLst>
                                                <p:cond delay="0"/>
                                              </p:stCondLst>
                                            </p:cTn>
                                            <p:tgtEl>
                                              <p:spTgt spid="239"/>
                                            </p:tgtEl>
                                            <p:attrNameLst>
                                              <p:attrName>style.visibility</p:attrName>
                                            </p:attrNameLst>
                                          </p:cBhvr>
                                          <p:to>
                                            <p:strVal val="visible"/>
                                          </p:to>
                                        </p:set>
                                        <p:anim calcmode="lin" valueType="num">
                                          <p:cBhvr additive="base">
                                            <p:cTn id="88" dur="500" fill="hold"/>
                                            <p:tgtEl>
                                              <p:spTgt spid="239"/>
                                            </p:tgtEl>
                                            <p:attrNameLst>
                                              <p:attrName>ppt_x</p:attrName>
                                            </p:attrNameLst>
                                          </p:cBhvr>
                                          <p:tavLst>
                                            <p:tav tm="0">
                                              <p:val>
                                                <p:strVal val="#ppt_x"/>
                                              </p:val>
                                            </p:tav>
                                            <p:tav tm="100000">
                                              <p:val>
                                                <p:strVal val="#ppt_x"/>
                                              </p:val>
                                            </p:tav>
                                          </p:tavLst>
                                        </p:anim>
                                        <p:anim calcmode="lin" valueType="num">
                                          <p:cBhvr additive="base">
                                            <p:cTn id="89" dur="500" fill="hold"/>
                                            <p:tgtEl>
                                              <p:spTgt spid="239"/>
                                            </p:tgtEl>
                                            <p:attrNameLst>
                                              <p:attrName>ppt_y</p:attrName>
                                            </p:attrNameLst>
                                          </p:cBhvr>
                                          <p:tavLst>
                                            <p:tav tm="0">
                                              <p:val>
                                                <p:strVal val="0-#ppt_h/2"/>
                                              </p:val>
                                            </p:tav>
                                            <p:tav tm="100000">
                                              <p:val>
                                                <p:strVal val="#ppt_y"/>
                                              </p:val>
                                            </p:tav>
                                          </p:tavLst>
                                        </p:anim>
                                      </p:childTnLst>
                                    </p:cTn>
                                  </p:par>
                                  <p:par>
                                    <p:cTn id="90" presetID="2" presetClass="entr" presetSubtype="1" fill="hold" grpId="0" nodeType="withEffect">
                                      <p:stCondLst>
                                        <p:cond delay="750"/>
                                      </p:stCondLst>
                                      <p:childTnLst>
                                        <p:set>
                                          <p:cBhvr>
                                            <p:cTn id="91" dur="1" fill="hold">
                                              <p:stCondLst>
                                                <p:cond delay="0"/>
                                              </p:stCondLst>
                                            </p:cTn>
                                            <p:tgtEl>
                                              <p:spTgt spid="259"/>
                                            </p:tgtEl>
                                            <p:attrNameLst>
                                              <p:attrName>style.visibility</p:attrName>
                                            </p:attrNameLst>
                                          </p:cBhvr>
                                          <p:to>
                                            <p:strVal val="visible"/>
                                          </p:to>
                                        </p:set>
                                        <p:anim calcmode="lin" valueType="num">
                                          <p:cBhvr additive="base">
                                            <p:cTn id="92" dur="500" fill="hold"/>
                                            <p:tgtEl>
                                              <p:spTgt spid="259"/>
                                            </p:tgtEl>
                                            <p:attrNameLst>
                                              <p:attrName>ppt_x</p:attrName>
                                            </p:attrNameLst>
                                          </p:cBhvr>
                                          <p:tavLst>
                                            <p:tav tm="0">
                                              <p:val>
                                                <p:strVal val="#ppt_x"/>
                                              </p:val>
                                            </p:tav>
                                            <p:tav tm="100000">
                                              <p:val>
                                                <p:strVal val="#ppt_x"/>
                                              </p:val>
                                            </p:tav>
                                          </p:tavLst>
                                        </p:anim>
                                        <p:anim calcmode="lin" valueType="num">
                                          <p:cBhvr additive="base">
                                            <p:cTn id="93" dur="500" fill="hold"/>
                                            <p:tgtEl>
                                              <p:spTgt spid="259"/>
                                            </p:tgtEl>
                                            <p:attrNameLst>
                                              <p:attrName>ppt_y</p:attrName>
                                            </p:attrNameLst>
                                          </p:cBhvr>
                                          <p:tavLst>
                                            <p:tav tm="0">
                                              <p:val>
                                                <p:strVal val="0-#ppt_h/2"/>
                                              </p:val>
                                            </p:tav>
                                            <p:tav tm="100000">
                                              <p:val>
                                                <p:strVal val="#ppt_y"/>
                                              </p:val>
                                            </p:tav>
                                          </p:tavLst>
                                        </p:anim>
                                      </p:childTnLst>
                                    </p:cTn>
                                  </p:par>
                                  <p:par>
                                    <p:cTn id="94" presetID="2" presetClass="entr" presetSubtype="1" fill="hold" grpId="0" nodeType="withEffect">
                                      <p:stCondLst>
                                        <p:cond delay="750"/>
                                      </p:stCondLst>
                                      <p:childTnLst>
                                        <p:set>
                                          <p:cBhvr>
                                            <p:cTn id="95" dur="1" fill="hold">
                                              <p:stCondLst>
                                                <p:cond delay="0"/>
                                              </p:stCondLst>
                                            </p:cTn>
                                            <p:tgtEl>
                                              <p:spTgt spid="261"/>
                                            </p:tgtEl>
                                            <p:attrNameLst>
                                              <p:attrName>style.visibility</p:attrName>
                                            </p:attrNameLst>
                                          </p:cBhvr>
                                          <p:to>
                                            <p:strVal val="visible"/>
                                          </p:to>
                                        </p:set>
                                        <p:anim calcmode="lin" valueType="num">
                                          <p:cBhvr additive="base">
                                            <p:cTn id="96" dur="500" fill="hold"/>
                                            <p:tgtEl>
                                              <p:spTgt spid="261"/>
                                            </p:tgtEl>
                                            <p:attrNameLst>
                                              <p:attrName>ppt_x</p:attrName>
                                            </p:attrNameLst>
                                          </p:cBhvr>
                                          <p:tavLst>
                                            <p:tav tm="0">
                                              <p:val>
                                                <p:strVal val="#ppt_x"/>
                                              </p:val>
                                            </p:tav>
                                            <p:tav tm="100000">
                                              <p:val>
                                                <p:strVal val="#ppt_x"/>
                                              </p:val>
                                            </p:tav>
                                          </p:tavLst>
                                        </p:anim>
                                        <p:anim calcmode="lin" valueType="num">
                                          <p:cBhvr additive="base">
                                            <p:cTn id="97" dur="500" fill="hold"/>
                                            <p:tgtEl>
                                              <p:spTgt spid="261"/>
                                            </p:tgtEl>
                                            <p:attrNameLst>
                                              <p:attrName>ppt_y</p:attrName>
                                            </p:attrNameLst>
                                          </p:cBhvr>
                                          <p:tavLst>
                                            <p:tav tm="0">
                                              <p:val>
                                                <p:strVal val="0-#ppt_h/2"/>
                                              </p:val>
                                            </p:tav>
                                            <p:tav tm="100000">
                                              <p:val>
                                                <p:strVal val="#ppt_y"/>
                                              </p:val>
                                            </p:tav>
                                          </p:tavLst>
                                        </p:anim>
                                      </p:childTnLst>
                                    </p:cTn>
                                  </p:par>
                                  <p:par>
                                    <p:cTn id="98" presetID="2" presetClass="entr" presetSubtype="1" fill="hold" grpId="0" nodeType="withEffect">
                                      <p:stCondLst>
                                        <p:cond delay="750"/>
                                      </p:stCondLst>
                                      <p:childTnLst>
                                        <p:set>
                                          <p:cBhvr>
                                            <p:cTn id="99" dur="1" fill="hold">
                                              <p:stCondLst>
                                                <p:cond delay="0"/>
                                              </p:stCondLst>
                                            </p:cTn>
                                            <p:tgtEl>
                                              <p:spTgt spid="263"/>
                                            </p:tgtEl>
                                            <p:attrNameLst>
                                              <p:attrName>style.visibility</p:attrName>
                                            </p:attrNameLst>
                                          </p:cBhvr>
                                          <p:to>
                                            <p:strVal val="visible"/>
                                          </p:to>
                                        </p:set>
                                        <p:anim calcmode="lin" valueType="num">
                                          <p:cBhvr additive="base">
                                            <p:cTn id="100" dur="500" fill="hold"/>
                                            <p:tgtEl>
                                              <p:spTgt spid="263"/>
                                            </p:tgtEl>
                                            <p:attrNameLst>
                                              <p:attrName>ppt_x</p:attrName>
                                            </p:attrNameLst>
                                          </p:cBhvr>
                                          <p:tavLst>
                                            <p:tav tm="0">
                                              <p:val>
                                                <p:strVal val="#ppt_x"/>
                                              </p:val>
                                            </p:tav>
                                            <p:tav tm="100000">
                                              <p:val>
                                                <p:strVal val="#ppt_x"/>
                                              </p:val>
                                            </p:tav>
                                          </p:tavLst>
                                        </p:anim>
                                        <p:anim calcmode="lin" valueType="num">
                                          <p:cBhvr additive="base">
                                            <p:cTn id="101" dur="500" fill="hold"/>
                                            <p:tgtEl>
                                              <p:spTgt spid="263"/>
                                            </p:tgtEl>
                                            <p:attrNameLst>
                                              <p:attrName>ppt_y</p:attrName>
                                            </p:attrNameLst>
                                          </p:cBhvr>
                                          <p:tavLst>
                                            <p:tav tm="0">
                                              <p:val>
                                                <p:strVal val="0-#ppt_h/2"/>
                                              </p:val>
                                            </p:tav>
                                            <p:tav tm="100000">
                                              <p:val>
                                                <p:strVal val="#ppt_y"/>
                                              </p:val>
                                            </p:tav>
                                          </p:tavLst>
                                        </p:anim>
                                      </p:childTnLst>
                                    </p:cTn>
                                  </p:par>
                                  <p:par>
                                    <p:cTn id="102" presetID="2" presetClass="entr" presetSubtype="1" fill="hold" grpId="0" nodeType="withEffect">
                                      <p:stCondLst>
                                        <p:cond delay="750"/>
                                      </p:stCondLst>
                                      <p:childTnLst>
                                        <p:set>
                                          <p:cBhvr>
                                            <p:cTn id="103" dur="1" fill="hold">
                                              <p:stCondLst>
                                                <p:cond delay="0"/>
                                              </p:stCondLst>
                                            </p:cTn>
                                            <p:tgtEl>
                                              <p:spTgt spid="273"/>
                                            </p:tgtEl>
                                            <p:attrNameLst>
                                              <p:attrName>style.visibility</p:attrName>
                                            </p:attrNameLst>
                                          </p:cBhvr>
                                          <p:to>
                                            <p:strVal val="visible"/>
                                          </p:to>
                                        </p:set>
                                        <p:anim calcmode="lin" valueType="num">
                                          <p:cBhvr additive="base">
                                            <p:cTn id="104" dur="500" fill="hold"/>
                                            <p:tgtEl>
                                              <p:spTgt spid="273"/>
                                            </p:tgtEl>
                                            <p:attrNameLst>
                                              <p:attrName>ppt_x</p:attrName>
                                            </p:attrNameLst>
                                          </p:cBhvr>
                                          <p:tavLst>
                                            <p:tav tm="0">
                                              <p:val>
                                                <p:strVal val="#ppt_x"/>
                                              </p:val>
                                            </p:tav>
                                            <p:tav tm="100000">
                                              <p:val>
                                                <p:strVal val="#ppt_x"/>
                                              </p:val>
                                            </p:tav>
                                          </p:tavLst>
                                        </p:anim>
                                        <p:anim calcmode="lin" valueType="num">
                                          <p:cBhvr additive="base">
                                            <p:cTn id="105" dur="500" fill="hold"/>
                                            <p:tgtEl>
                                              <p:spTgt spid="273"/>
                                            </p:tgtEl>
                                            <p:attrNameLst>
                                              <p:attrName>ppt_y</p:attrName>
                                            </p:attrNameLst>
                                          </p:cBhvr>
                                          <p:tavLst>
                                            <p:tav tm="0">
                                              <p:val>
                                                <p:strVal val="0-#ppt_h/2"/>
                                              </p:val>
                                            </p:tav>
                                            <p:tav tm="100000">
                                              <p:val>
                                                <p:strVal val="#ppt_y"/>
                                              </p:val>
                                            </p:tav>
                                          </p:tavLst>
                                        </p:anim>
                                      </p:childTnLst>
                                    </p:cTn>
                                  </p:par>
                                  <p:par>
                                    <p:cTn id="106" presetID="2" presetClass="entr" presetSubtype="1" fill="hold" grpId="0" nodeType="withEffect">
                                      <p:stCondLst>
                                        <p:cond delay="750"/>
                                      </p:stCondLst>
                                      <p:childTnLst>
                                        <p:set>
                                          <p:cBhvr>
                                            <p:cTn id="107" dur="1" fill="hold">
                                              <p:stCondLst>
                                                <p:cond delay="0"/>
                                              </p:stCondLst>
                                            </p:cTn>
                                            <p:tgtEl>
                                              <p:spTgt spid="274"/>
                                            </p:tgtEl>
                                            <p:attrNameLst>
                                              <p:attrName>style.visibility</p:attrName>
                                            </p:attrNameLst>
                                          </p:cBhvr>
                                          <p:to>
                                            <p:strVal val="visible"/>
                                          </p:to>
                                        </p:set>
                                        <p:anim calcmode="lin" valueType="num">
                                          <p:cBhvr additive="base">
                                            <p:cTn id="108" dur="500" fill="hold"/>
                                            <p:tgtEl>
                                              <p:spTgt spid="274"/>
                                            </p:tgtEl>
                                            <p:attrNameLst>
                                              <p:attrName>ppt_x</p:attrName>
                                            </p:attrNameLst>
                                          </p:cBhvr>
                                          <p:tavLst>
                                            <p:tav tm="0">
                                              <p:val>
                                                <p:strVal val="#ppt_x"/>
                                              </p:val>
                                            </p:tav>
                                            <p:tav tm="100000">
                                              <p:val>
                                                <p:strVal val="#ppt_x"/>
                                              </p:val>
                                            </p:tav>
                                          </p:tavLst>
                                        </p:anim>
                                        <p:anim calcmode="lin" valueType="num">
                                          <p:cBhvr additive="base">
                                            <p:cTn id="109" dur="500" fill="hold"/>
                                            <p:tgtEl>
                                              <p:spTgt spid="274"/>
                                            </p:tgtEl>
                                            <p:attrNameLst>
                                              <p:attrName>ppt_y</p:attrName>
                                            </p:attrNameLst>
                                          </p:cBhvr>
                                          <p:tavLst>
                                            <p:tav tm="0">
                                              <p:val>
                                                <p:strVal val="0-#ppt_h/2"/>
                                              </p:val>
                                            </p:tav>
                                            <p:tav tm="100000">
                                              <p:val>
                                                <p:strVal val="#ppt_y"/>
                                              </p:val>
                                            </p:tav>
                                          </p:tavLst>
                                        </p:anim>
                                      </p:childTnLst>
                                    </p:cTn>
                                  </p:par>
                                  <p:par>
                                    <p:cTn id="110" presetID="2" presetClass="entr" presetSubtype="1" fill="hold" grpId="0" nodeType="withEffect">
                                      <p:stCondLst>
                                        <p:cond delay="750"/>
                                      </p:stCondLst>
                                      <p:childTnLst>
                                        <p:set>
                                          <p:cBhvr>
                                            <p:cTn id="111" dur="1" fill="hold">
                                              <p:stCondLst>
                                                <p:cond delay="0"/>
                                              </p:stCondLst>
                                            </p:cTn>
                                            <p:tgtEl>
                                              <p:spTgt spid="277"/>
                                            </p:tgtEl>
                                            <p:attrNameLst>
                                              <p:attrName>style.visibility</p:attrName>
                                            </p:attrNameLst>
                                          </p:cBhvr>
                                          <p:to>
                                            <p:strVal val="visible"/>
                                          </p:to>
                                        </p:set>
                                        <p:anim calcmode="lin" valueType="num">
                                          <p:cBhvr additive="base">
                                            <p:cTn id="112" dur="500" fill="hold"/>
                                            <p:tgtEl>
                                              <p:spTgt spid="277"/>
                                            </p:tgtEl>
                                            <p:attrNameLst>
                                              <p:attrName>ppt_x</p:attrName>
                                            </p:attrNameLst>
                                          </p:cBhvr>
                                          <p:tavLst>
                                            <p:tav tm="0">
                                              <p:val>
                                                <p:strVal val="#ppt_x"/>
                                              </p:val>
                                            </p:tav>
                                            <p:tav tm="100000">
                                              <p:val>
                                                <p:strVal val="#ppt_x"/>
                                              </p:val>
                                            </p:tav>
                                          </p:tavLst>
                                        </p:anim>
                                        <p:anim calcmode="lin" valueType="num">
                                          <p:cBhvr additive="base">
                                            <p:cTn id="113" dur="500" fill="hold"/>
                                            <p:tgtEl>
                                              <p:spTgt spid="277"/>
                                            </p:tgtEl>
                                            <p:attrNameLst>
                                              <p:attrName>ppt_y</p:attrName>
                                            </p:attrNameLst>
                                          </p:cBhvr>
                                          <p:tavLst>
                                            <p:tav tm="0">
                                              <p:val>
                                                <p:strVal val="0-#ppt_h/2"/>
                                              </p:val>
                                            </p:tav>
                                            <p:tav tm="100000">
                                              <p:val>
                                                <p:strVal val="#ppt_y"/>
                                              </p:val>
                                            </p:tav>
                                          </p:tavLst>
                                        </p:anim>
                                      </p:childTnLst>
                                    </p:cTn>
                                  </p:par>
                                  <p:par>
                                    <p:cTn id="114" presetID="2" presetClass="entr" presetSubtype="1" fill="hold" grpId="0" nodeType="withEffect">
                                      <p:stCondLst>
                                        <p:cond delay="750"/>
                                      </p:stCondLst>
                                      <p:childTnLst>
                                        <p:set>
                                          <p:cBhvr>
                                            <p:cTn id="115" dur="1" fill="hold">
                                              <p:stCondLst>
                                                <p:cond delay="0"/>
                                              </p:stCondLst>
                                            </p:cTn>
                                            <p:tgtEl>
                                              <p:spTgt spid="278"/>
                                            </p:tgtEl>
                                            <p:attrNameLst>
                                              <p:attrName>style.visibility</p:attrName>
                                            </p:attrNameLst>
                                          </p:cBhvr>
                                          <p:to>
                                            <p:strVal val="visible"/>
                                          </p:to>
                                        </p:set>
                                        <p:anim calcmode="lin" valueType="num">
                                          <p:cBhvr additive="base">
                                            <p:cTn id="116" dur="500" fill="hold"/>
                                            <p:tgtEl>
                                              <p:spTgt spid="278"/>
                                            </p:tgtEl>
                                            <p:attrNameLst>
                                              <p:attrName>ppt_x</p:attrName>
                                            </p:attrNameLst>
                                          </p:cBhvr>
                                          <p:tavLst>
                                            <p:tav tm="0">
                                              <p:val>
                                                <p:strVal val="#ppt_x"/>
                                              </p:val>
                                            </p:tav>
                                            <p:tav tm="100000">
                                              <p:val>
                                                <p:strVal val="#ppt_x"/>
                                              </p:val>
                                            </p:tav>
                                          </p:tavLst>
                                        </p:anim>
                                        <p:anim calcmode="lin" valueType="num">
                                          <p:cBhvr additive="base">
                                            <p:cTn id="117" dur="500" fill="hold"/>
                                            <p:tgtEl>
                                              <p:spTgt spid="278"/>
                                            </p:tgtEl>
                                            <p:attrNameLst>
                                              <p:attrName>ppt_y</p:attrName>
                                            </p:attrNameLst>
                                          </p:cBhvr>
                                          <p:tavLst>
                                            <p:tav tm="0">
                                              <p:val>
                                                <p:strVal val="0-#ppt_h/2"/>
                                              </p:val>
                                            </p:tav>
                                            <p:tav tm="100000">
                                              <p:val>
                                                <p:strVal val="#ppt_y"/>
                                              </p:val>
                                            </p:tav>
                                          </p:tavLst>
                                        </p:anim>
                                      </p:childTnLst>
                                    </p:cTn>
                                  </p:par>
                                  <p:par>
                                    <p:cTn id="118" presetID="2" presetClass="entr" presetSubtype="1" fill="hold" grpId="0" nodeType="withEffect">
                                      <p:stCondLst>
                                        <p:cond delay="750"/>
                                      </p:stCondLst>
                                      <p:childTnLst>
                                        <p:set>
                                          <p:cBhvr>
                                            <p:cTn id="119" dur="1" fill="hold">
                                              <p:stCondLst>
                                                <p:cond delay="0"/>
                                              </p:stCondLst>
                                            </p:cTn>
                                            <p:tgtEl>
                                              <p:spTgt spid="279"/>
                                            </p:tgtEl>
                                            <p:attrNameLst>
                                              <p:attrName>style.visibility</p:attrName>
                                            </p:attrNameLst>
                                          </p:cBhvr>
                                          <p:to>
                                            <p:strVal val="visible"/>
                                          </p:to>
                                        </p:set>
                                        <p:anim calcmode="lin" valueType="num">
                                          <p:cBhvr additive="base">
                                            <p:cTn id="120" dur="500" fill="hold"/>
                                            <p:tgtEl>
                                              <p:spTgt spid="279"/>
                                            </p:tgtEl>
                                            <p:attrNameLst>
                                              <p:attrName>ppt_x</p:attrName>
                                            </p:attrNameLst>
                                          </p:cBhvr>
                                          <p:tavLst>
                                            <p:tav tm="0">
                                              <p:val>
                                                <p:strVal val="#ppt_x"/>
                                              </p:val>
                                            </p:tav>
                                            <p:tav tm="100000">
                                              <p:val>
                                                <p:strVal val="#ppt_x"/>
                                              </p:val>
                                            </p:tav>
                                          </p:tavLst>
                                        </p:anim>
                                        <p:anim calcmode="lin" valueType="num">
                                          <p:cBhvr additive="base">
                                            <p:cTn id="121" dur="500" fill="hold"/>
                                            <p:tgtEl>
                                              <p:spTgt spid="279"/>
                                            </p:tgtEl>
                                            <p:attrNameLst>
                                              <p:attrName>ppt_y</p:attrName>
                                            </p:attrNameLst>
                                          </p:cBhvr>
                                          <p:tavLst>
                                            <p:tav tm="0">
                                              <p:val>
                                                <p:strVal val="0-#ppt_h/2"/>
                                              </p:val>
                                            </p:tav>
                                            <p:tav tm="100000">
                                              <p:val>
                                                <p:strVal val="#ppt_y"/>
                                              </p:val>
                                            </p:tav>
                                          </p:tavLst>
                                        </p:anim>
                                      </p:childTnLst>
                                    </p:cTn>
                                  </p:par>
                                  <p:par>
                                    <p:cTn id="122" presetID="2" presetClass="entr" presetSubtype="1" fill="hold" grpId="0" nodeType="withEffect">
                                      <p:stCondLst>
                                        <p:cond delay="750"/>
                                      </p:stCondLst>
                                      <p:childTnLst>
                                        <p:set>
                                          <p:cBhvr>
                                            <p:cTn id="123" dur="1" fill="hold">
                                              <p:stCondLst>
                                                <p:cond delay="0"/>
                                              </p:stCondLst>
                                            </p:cTn>
                                            <p:tgtEl>
                                              <p:spTgt spid="280"/>
                                            </p:tgtEl>
                                            <p:attrNameLst>
                                              <p:attrName>style.visibility</p:attrName>
                                            </p:attrNameLst>
                                          </p:cBhvr>
                                          <p:to>
                                            <p:strVal val="visible"/>
                                          </p:to>
                                        </p:set>
                                        <p:anim calcmode="lin" valueType="num">
                                          <p:cBhvr additive="base">
                                            <p:cTn id="124" dur="500" fill="hold"/>
                                            <p:tgtEl>
                                              <p:spTgt spid="280"/>
                                            </p:tgtEl>
                                            <p:attrNameLst>
                                              <p:attrName>ppt_x</p:attrName>
                                            </p:attrNameLst>
                                          </p:cBhvr>
                                          <p:tavLst>
                                            <p:tav tm="0">
                                              <p:val>
                                                <p:strVal val="#ppt_x"/>
                                              </p:val>
                                            </p:tav>
                                            <p:tav tm="100000">
                                              <p:val>
                                                <p:strVal val="#ppt_x"/>
                                              </p:val>
                                            </p:tav>
                                          </p:tavLst>
                                        </p:anim>
                                        <p:anim calcmode="lin" valueType="num">
                                          <p:cBhvr additive="base">
                                            <p:cTn id="125" dur="500" fill="hold"/>
                                            <p:tgtEl>
                                              <p:spTgt spid="280"/>
                                            </p:tgtEl>
                                            <p:attrNameLst>
                                              <p:attrName>ppt_y</p:attrName>
                                            </p:attrNameLst>
                                          </p:cBhvr>
                                          <p:tavLst>
                                            <p:tav tm="0">
                                              <p:val>
                                                <p:strVal val="0-#ppt_h/2"/>
                                              </p:val>
                                            </p:tav>
                                            <p:tav tm="100000">
                                              <p:val>
                                                <p:strVal val="#ppt_y"/>
                                              </p:val>
                                            </p:tav>
                                          </p:tavLst>
                                        </p:anim>
                                      </p:childTnLst>
                                    </p:cTn>
                                  </p:par>
                                  <p:par>
                                    <p:cTn id="126" presetID="2" presetClass="entr" presetSubtype="1" fill="hold" nodeType="withEffect">
                                      <p:stCondLst>
                                        <p:cond delay="750"/>
                                      </p:stCondLst>
                                      <p:childTnLst>
                                        <p:set>
                                          <p:cBhvr>
                                            <p:cTn id="127" dur="1" fill="hold">
                                              <p:stCondLst>
                                                <p:cond delay="0"/>
                                              </p:stCondLst>
                                            </p:cTn>
                                            <p:tgtEl>
                                              <p:spTgt spid="253"/>
                                            </p:tgtEl>
                                            <p:attrNameLst>
                                              <p:attrName>style.visibility</p:attrName>
                                            </p:attrNameLst>
                                          </p:cBhvr>
                                          <p:to>
                                            <p:strVal val="visible"/>
                                          </p:to>
                                        </p:set>
                                        <p:anim calcmode="lin" valueType="num">
                                          <p:cBhvr additive="base">
                                            <p:cTn id="128" dur="500" fill="hold"/>
                                            <p:tgtEl>
                                              <p:spTgt spid="253"/>
                                            </p:tgtEl>
                                            <p:attrNameLst>
                                              <p:attrName>ppt_x</p:attrName>
                                            </p:attrNameLst>
                                          </p:cBhvr>
                                          <p:tavLst>
                                            <p:tav tm="0">
                                              <p:val>
                                                <p:strVal val="#ppt_x"/>
                                              </p:val>
                                            </p:tav>
                                            <p:tav tm="100000">
                                              <p:val>
                                                <p:strVal val="#ppt_x"/>
                                              </p:val>
                                            </p:tav>
                                          </p:tavLst>
                                        </p:anim>
                                        <p:anim calcmode="lin" valueType="num">
                                          <p:cBhvr additive="base">
                                            <p:cTn id="129" dur="500" fill="hold"/>
                                            <p:tgtEl>
                                              <p:spTgt spid="253"/>
                                            </p:tgtEl>
                                            <p:attrNameLst>
                                              <p:attrName>ppt_y</p:attrName>
                                            </p:attrNameLst>
                                          </p:cBhvr>
                                          <p:tavLst>
                                            <p:tav tm="0">
                                              <p:val>
                                                <p:strVal val="0-#ppt_h/2"/>
                                              </p:val>
                                            </p:tav>
                                            <p:tav tm="100000">
                                              <p:val>
                                                <p:strVal val="#ppt_y"/>
                                              </p:val>
                                            </p:tav>
                                          </p:tavLst>
                                        </p:anim>
                                      </p:childTnLst>
                                    </p:cTn>
                                  </p:par>
                                  <p:par>
                                    <p:cTn id="130" presetID="2" presetClass="entr" presetSubtype="1" fill="hold" nodeType="withEffect">
                                      <p:stCondLst>
                                        <p:cond delay="750"/>
                                      </p:stCondLst>
                                      <p:childTnLst>
                                        <p:set>
                                          <p:cBhvr>
                                            <p:cTn id="131" dur="1" fill="hold">
                                              <p:stCondLst>
                                                <p:cond delay="0"/>
                                              </p:stCondLst>
                                            </p:cTn>
                                            <p:tgtEl>
                                              <p:spTgt spid="255"/>
                                            </p:tgtEl>
                                            <p:attrNameLst>
                                              <p:attrName>style.visibility</p:attrName>
                                            </p:attrNameLst>
                                          </p:cBhvr>
                                          <p:to>
                                            <p:strVal val="visible"/>
                                          </p:to>
                                        </p:set>
                                        <p:anim calcmode="lin" valueType="num">
                                          <p:cBhvr additive="base">
                                            <p:cTn id="132" dur="500" fill="hold"/>
                                            <p:tgtEl>
                                              <p:spTgt spid="255"/>
                                            </p:tgtEl>
                                            <p:attrNameLst>
                                              <p:attrName>ppt_x</p:attrName>
                                            </p:attrNameLst>
                                          </p:cBhvr>
                                          <p:tavLst>
                                            <p:tav tm="0">
                                              <p:val>
                                                <p:strVal val="#ppt_x"/>
                                              </p:val>
                                            </p:tav>
                                            <p:tav tm="100000">
                                              <p:val>
                                                <p:strVal val="#ppt_x"/>
                                              </p:val>
                                            </p:tav>
                                          </p:tavLst>
                                        </p:anim>
                                        <p:anim calcmode="lin" valueType="num">
                                          <p:cBhvr additive="base">
                                            <p:cTn id="133" dur="500" fill="hold"/>
                                            <p:tgtEl>
                                              <p:spTgt spid="255"/>
                                            </p:tgtEl>
                                            <p:attrNameLst>
                                              <p:attrName>ppt_y</p:attrName>
                                            </p:attrNameLst>
                                          </p:cBhvr>
                                          <p:tavLst>
                                            <p:tav tm="0">
                                              <p:val>
                                                <p:strVal val="0-#ppt_h/2"/>
                                              </p:val>
                                            </p:tav>
                                            <p:tav tm="100000">
                                              <p:val>
                                                <p:strVal val="#ppt_y"/>
                                              </p:val>
                                            </p:tav>
                                          </p:tavLst>
                                        </p:anim>
                                      </p:childTnLst>
                                    </p:cTn>
                                  </p:par>
                                  <p:par>
                                    <p:cTn id="134" presetID="2" presetClass="entr" presetSubtype="1" fill="hold" nodeType="withEffect">
                                      <p:stCondLst>
                                        <p:cond delay="750"/>
                                      </p:stCondLst>
                                      <p:childTnLst>
                                        <p:set>
                                          <p:cBhvr>
                                            <p:cTn id="135" dur="1" fill="hold">
                                              <p:stCondLst>
                                                <p:cond delay="0"/>
                                              </p:stCondLst>
                                            </p:cTn>
                                            <p:tgtEl>
                                              <p:spTgt spid="257"/>
                                            </p:tgtEl>
                                            <p:attrNameLst>
                                              <p:attrName>style.visibility</p:attrName>
                                            </p:attrNameLst>
                                          </p:cBhvr>
                                          <p:to>
                                            <p:strVal val="visible"/>
                                          </p:to>
                                        </p:set>
                                        <p:anim calcmode="lin" valueType="num">
                                          <p:cBhvr additive="base">
                                            <p:cTn id="136" dur="500" fill="hold"/>
                                            <p:tgtEl>
                                              <p:spTgt spid="257"/>
                                            </p:tgtEl>
                                            <p:attrNameLst>
                                              <p:attrName>ppt_x</p:attrName>
                                            </p:attrNameLst>
                                          </p:cBhvr>
                                          <p:tavLst>
                                            <p:tav tm="0">
                                              <p:val>
                                                <p:strVal val="#ppt_x"/>
                                              </p:val>
                                            </p:tav>
                                            <p:tav tm="100000">
                                              <p:val>
                                                <p:strVal val="#ppt_x"/>
                                              </p:val>
                                            </p:tav>
                                          </p:tavLst>
                                        </p:anim>
                                        <p:anim calcmode="lin" valueType="num">
                                          <p:cBhvr additive="base">
                                            <p:cTn id="137" dur="500" fill="hold"/>
                                            <p:tgtEl>
                                              <p:spTgt spid="257"/>
                                            </p:tgtEl>
                                            <p:attrNameLst>
                                              <p:attrName>ppt_y</p:attrName>
                                            </p:attrNameLst>
                                          </p:cBhvr>
                                          <p:tavLst>
                                            <p:tav tm="0">
                                              <p:val>
                                                <p:strVal val="0-#ppt_h/2"/>
                                              </p:val>
                                            </p:tav>
                                            <p:tav tm="100000">
                                              <p:val>
                                                <p:strVal val="#ppt_y"/>
                                              </p:val>
                                            </p:tav>
                                          </p:tavLst>
                                        </p:anim>
                                      </p:childTnLst>
                                    </p:cTn>
                                  </p:par>
                                  <p:par>
                                    <p:cTn id="138" presetID="2" presetClass="entr" presetSubtype="4" fill="hold" grpId="0" nodeType="withEffect">
                                      <p:stCondLst>
                                        <p:cond delay="750"/>
                                      </p:stCondLst>
                                      <p:childTnLst>
                                        <p:set>
                                          <p:cBhvr>
                                            <p:cTn id="139" dur="1" fill="hold">
                                              <p:stCondLst>
                                                <p:cond delay="0"/>
                                              </p:stCondLst>
                                            </p:cTn>
                                            <p:tgtEl>
                                              <p:spTgt spid="265"/>
                                            </p:tgtEl>
                                            <p:attrNameLst>
                                              <p:attrName>style.visibility</p:attrName>
                                            </p:attrNameLst>
                                          </p:cBhvr>
                                          <p:to>
                                            <p:strVal val="visible"/>
                                          </p:to>
                                        </p:set>
                                        <p:anim calcmode="lin" valueType="num">
                                          <p:cBhvr additive="base">
                                            <p:cTn id="140" dur="500" fill="hold"/>
                                            <p:tgtEl>
                                              <p:spTgt spid="265"/>
                                            </p:tgtEl>
                                            <p:attrNameLst>
                                              <p:attrName>ppt_x</p:attrName>
                                            </p:attrNameLst>
                                          </p:cBhvr>
                                          <p:tavLst>
                                            <p:tav tm="0">
                                              <p:val>
                                                <p:strVal val="#ppt_x"/>
                                              </p:val>
                                            </p:tav>
                                            <p:tav tm="100000">
                                              <p:val>
                                                <p:strVal val="#ppt_x"/>
                                              </p:val>
                                            </p:tav>
                                          </p:tavLst>
                                        </p:anim>
                                        <p:anim calcmode="lin" valueType="num">
                                          <p:cBhvr additive="base">
                                            <p:cTn id="141" dur="500" fill="hold"/>
                                            <p:tgtEl>
                                              <p:spTgt spid="265"/>
                                            </p:tgtEl>
                                            <p:attrNameLst>
                                              <p:attrName>ppt_y</p:attrName>
                                            </p:attrNameLst>
                                          </p:cBhvr>
                                          <p:tavLst>
                                            <p:tav tm="0">
                                              <p:val>
                                                <p:strVal val="1+#ppt_h/2"/>
                                              </p:val>
                                            </p:tav>
                                            <p:tav tm="100000">
                                              <p:val>
                                                <p:strVal val="#ppt_y"/>
                                              </p:val>
                                            </p:tav>
                                          </p:tavLst>
                                        </p:anim>
                                      </p:childTnLst>
                                    </p:cTn>
                                  </p:par>
                                  <p:par>
                                    <p:cTn id="142" presetID="2" presetClass="entr" presetSubtype="4" fill="hold" grpId="0" nodeType="withEffect">
                                      <p:stCondLst>
                                        <p:cond delay="750"/>
                                      </p:stCondLst>
                                      <p:childTnLst>
                                        <p:set>
                                          <p:cBhvr>
                                            <p:cTn id="143" dur="1" fill="hold">
                                              <p:stCondLst>
                                                <p:cond delay="0"/>
                                              </p:stCondLst>
                                            </p:cTn>
                                            <p:tgtEl>
                                              <p:spTgt spid="266"/>
                                            </p:tgtEl>
                                            <p:attrNameLst>
                                              <p:attrName>style.visibility</p:attrName>
                                            </p:attrNameLst>
                                          </p:cBhvr>
                                          <p:to>
                                            <p:strVal val="visible"/>
                                          </p:to>
                                        </p:set>
                                        <p:anim calcmode="lin" valueType="num">
                                          <p:cBhvr additive="base">
                                            <p:cTn id="144" dur="500" fill="hold"/>
                                            <p:tgtEl>
                                              <p:spTgt spid="266"/>
                                            </p:tgtEl>
                                            <p:attrNameLst>
                                              <p:attrName>ppt_x</p:attrName>
                                            </p:attrNameLst>
                                          </p:cBhvr>
                                          <p:tavLst>
                                            <p:tav tm="0">
                                              <p:val>
                                                <p:strVal val="#ppt_x"/>
                                              </p:val>
                                            </p:tav>
                                            <p:tav tm="100000">
                                              <p:val>
                                                <p:strVal val="#ppt_x"/>
                                              </p:val>
                                            </p:tav>
                                          </p:tavLst>
                                        </p:anim>
                                        <p:anim calcmode="lin" valueType="num">
                                          <p:cBhvr additive="base">
                                            <p:cTn id="145" dur="500" fill="hold"/>
                                            <p:tgtEl>
                                              <p:spTgt spid="266"/>
                                            </p:tgtEl>
                                            <p:attrNameLst>
                                              <p:attrName>ppt_y</p:attrName>
                                            </p:attrNameLst>
                                          </p:cBhvr>
                                          <p:tavLst>
                                            <p:tav tm="0">
                                              <p:val>
                                                <p:strVal val="1+#ppt_h/2"/>
                                              </p:val>
                                            </p:tav>
                                            <p:tav tm="100000">
                                              <p:val>
                                                <p:strVal val="#ppt_y"/>
                                              </p:val>
                                            </p:tav>
                                          </p:tavLst>
                                        </p:anim>
                                      </p:childTnLst>
                                    </p:cTn>
                                  </p:par>
                                  <p:par>
                                    <p:cTn id="146" presetID="2" presetClass="entr" presetSubtype="4" fill="hold" grpId="0" nodeType="withEffect">
                                      <p:stCondLst>
                                        <p:cond delay="750"/>
                                      </p:stCondLst>
                                      <p:childTnLst>
                                        <p:set>
                                          <p:cBhvr>
                                            <p:cTn id="147" dur="1" fill="hold">
                                              <p:stCondLst>
                                                <p:cond delay="0"/>
                                              </p:stCondLst>
                                            </p:cTn>
                                            <p:tgtEl>
                                              <p:spTgt spid="267"/>
                                            </p:tgtEl>
                                            <p:attrNameLst>
                                              <p:attrName>style.visibility</p:attrName>
                                            </p:attrNameLst>
                                          </p:cBhvr>
                                          <p:to>
                                            <p:strVal val="visible"/>
                                          </p:to>
                                        </p:set>
                                        <p:anim calcmode="lin" valueType="num">
                                          <p:cBhvr additive="base">
                                            <p:cTn id="148" dur="500" fill="hold"/>
                                            <p:tgtEl>
                                              <p:spTgt spid="267"/>
                                            </p:tgtEl>
                                            <p:attrNameLst>
                                              <p:attrName>ppt_x</p:attrName>
                                            </p:attrNameLst>
                                          </p:cBhvr>
                                          <p:tavLst>
                                            <p:tav tm="0">
                                              <p:val>
                                                <p:strVal val="#ppt_x"/>
                                              </p:val>
                                            </p:tav>
                                            <p:tav tm="100000">
                                              <p:val>
                                                <p:strVal val="#ppt_x"/>
                                              </p:val>
                                            </p:tav>
                                          </p:tavLst>
                                        </p:anim>
                                        <p:anim calcmode="lin" valueType="num">
                                          <p:cBhvr additive="base">
                                            <p:cTn id="149" dur="500" fill="hold"/>
                                            <p:tgtEl>
                                              <p:spTgt spid="267"/>
                                            </p:tgtEl>
                                            <p:attrNameLst>
                                              <p:attrName>ppt_y</p:attrName>
                                            </p:attrNameLst>
                                          </p:cBhvr>
                                          <p:tavLst>
                                            <p:tav tm="0">
                                              <p:val>
                                                <p:strVal val="1+#ppt_h/2"/>
                                              </p:val>
                                            </p:tav>
                                            <p:tav tm="100000">
                                              <p:val>
                                                <p:strVal val="#ppt_y"/>
                                              </p:val>
                                            </p:tav>
                                          </p:tavLst>
                                        </p:anim>
                                      </p:childTnLst>
                                    </p:cTn>
                                  </p:par>
                                  <p:par>
                                    <p:cTn id="150" presetID="2" presetClass="entr" presetSubtype="4" fill="hold" grpId="0" nodeType="withEffect">
                                      <p:stCondLst>
                                        <p:cond delay="750"/>
                                      </p:stCondLst>
                                      <p:childTnLst>
                                        <p:set>
                                          <p:cBhvr>
                                            <p:cTn id="151" dur="1" fill="hold">
                                              <p:stCondLst>
                                                <p:cond delay="0"/>
                                              </p:stCondLst>
                                            </p:cTn>
                                            <p:tgtEl>
                                              <p:spTgt spid="268"/>
                                            </p:tgtEl>
                                            <p:attrNameLst>
                                              <p:attrName>style.visibility</p:attrName>
                                            </p:attrNameLst>
                                          </p:cBhvr>
                                          <p:to>
                                            <p:strVal val="visible"/>
                                          </p:to>
                                        </p:set>
                                        <p:anim calcmode="lin" valueType="num">
                                          <p:cBhvr additive="base">
                                            <p:cTn id="152" dur="500" fill="hold"/>
                                            <p:tgtEl>
                                              <p:spTgt spid="268"/>
                                            </p:tgtEl>
                                            <p:attrNameLst>
                                              <p:attrName>ppt_x</p:attrName>
                                            </p:attrNameLst>
                                          </p:cBhvr>
                                          <p:tavLst>
                                            <p:tav tm="0">
                                              <p:val>
                                                <p:strVal val="#ppt_x"/>
                                              </p:val>
                                            </p:tav>
                                            <p:tav tm="100000">
                                              <p:val>
                                                <p:strVal val="#ppt_x"/>
                                              </p:val>
                                            </p:tav>
                                          </p:tavLst>
                                        </p:anim>
                                        <p:anim calcmode="lin" valueType="num">
                                          <p:cBhvr additive="base">
                                            <p:cTn id="153" dur="500" fill="hold"/>
                                            <p:tgtEl>
                                              <p:spTgt spid="268"/>
                                            </p:tgtEl>
                                            <p:attrNameLst>
                                              <p:attrName>ppt_y</p:attrName>
                                            </p:attrNameLst>
                                          </p:cBhvr>
                                          <p:tavLst>
                                            <p:tav tm="0">
                                              <p:val>
                                                <p:strVal val="1+#ppt_h/2"/>
                                              </p:val>
                                            </p:tav>
                                            <p:tav tm="100000">
                                              <p:val>
                                                <p:strVal val="#ppt_y"/>
                                              </p:val>
                                            </p:tav>
                                          </p:tavLst>
                                        </p:anim>
                                      </p:childTnLst>
                                    </p:cTn>
                                  </p:par>
                                  <p:par>
                                    <p:cTn id="154" presetID="2" presetClass="entr" presetSubtype="4" fill="hold" grpId="0" nodeType="withEffect">
                                      <p:stCondLst>
                                        <p:cond delay="750"/>
                                      </p:stCondLst>
                                      <p:childTnLst>
                                        <p:set>
                                          <p:cBhvr>
                                            <p:cTn id="155" dur="1" fill="hold">
                                              <p:stCondLst>
                                                <p:cond delay="0"/>
                                              </p:stCondLst>
                                            </p:cTn>
                                            <p:tgtEl>
                                              <p:spTgt spid="269"/>
                                            </p:tgtEl>
                                            <p:attrNameLst>
                                              <p:attrName>style.visibility</p:attrName>
                                            </p:attrNameLst>
                                          </p:cBhvr>
                                          <p:to>
                                            <p:strVal val="visible"/>
                                          </p:to>
                                        </p:set>
                                        <p:anim calcmode="lin" valueType="num">
                                          <p:cBhvr additive="base">
                                            <p:cTn id="156" dur="500" fill="hold"/>
                                            <p:tgtEl>
                                              <p:spTgt spid="269"/>
                                            </p:tgtEl>
                                            <p:attrNameLst>
                                              <p:attrName>ppt_x</p:attrName>
                                            </p:attrNameLst>
                                          </p:cBhvr>
                                          <p:tavLst>
                                            <p:tav tm="0">
                                              <p:val>
                                                <p:strVal val="#ppt_x"/>
                                              </p:val>
                                            </p:tav>
                                            <p:tav tm="100000">
                                              <p:val>
                                                <p:strVal val="#ppt_x"/>
                                              </p:val>
                                            </p:tav>
                                          </p:tavLst>
                                        </p:anim>
                                        <p:anim calcmode="lin" valueType="num">
                                          <p:cBhvr additive="base">
                                            <p:cTn id="157" dur="500" fill="hold"/>
                                            <p:tgtEl>
                                              <p:spTgt spid="269"/>
                                            </p:tgtEl>
                                            <p:attrNameLst>
                                              <p:attrName>ppt_y</p:attrName>
                                            </p:attrNameLst>
                                          </p:cBhvr>
                                          <p:tavLst>
                                            <p:tav tm="0">
                                              <p:val>
                                                <p:strVal val="1+#ppt_h/2"/>
                                              </p:val>
                                            </p:tav>
                                            <p:tav tm="100000">
                                              <p:val>
                                                <p:strVal val="#ppt_y"/>
                                              </p:val>
                                            </p:tav>
                                          </p:tavLst>
                                        </p:anim>
                                      </p:childTnLst>
                                    </p:cTn>
                                  </p:par>
                                  <p:par>
                                    <p:cTn id="158" presetID="2" presetClass="entr" presetSubtype="4" fill="hold" grpId="0" nodeType="withEffect">
                                      <p:stCondLst>
                                        <p:cond delay="750"/>
                                      </p:stCondLst>
                                      <p:childTnLst>
                                        <p:set>
                                          <p:cBhvr>
                                            <p:cTn id="159" dur="1" fill="hold">
                                              <p:stCondLst>
                                                <p:cond delay="0"/>
                                              </p:stCondLst>
                                            </p:cTn>
                                            <p:tgtEl>
                                              <p:spTgt spid="270"/>
                                            </p:tgtEl>
                                            <p:attrNameLst>
                                              <p:attrName>style.visibility</p:attrName>
                                            </p:attrNameLst>
                                          </p:cBhvr>
                                          <p:to>
                                            <p:strVal val="visible"/>
                                          </p:to>
                                        </p:set>
                                        <p:anim calcmode="lin" valueType="num">
                                          <p:cBhvr additive="base">
                                            <p:cTn id="160" dur="500" fill="hold"/>
                                            <p:tgtEl>
                                              <p:spTgt spid="270"/>
                                            </p:tgtEl>
                                            <p:attrNameLst>
                                              <p:attrName>ppt_x</p:attrName>
                                            </p:attrNameLst>
                                          </p:cBhvr>
                                          <p:tavLst>
                                            <p:tav tm="0">
                                              <p:val>
                                                <p:strVal val="#ppt_x"/>
                                              </p:val>
                                            </p:tav>
                                            <p:tav tm="100000">
                                              <p:val>
                                                <p:strVal val="#ppt_x"/>
                                              </p:val>
                                            </p:tav>
                                          </p:tavLst>
                                        </p:anim>
                                        <p:anim calcmode="lin" valueType="num">
                                          <p:cBhvr additive="base">
                                            <p:cTn id="161" dur="500" fill="hold"/>
                                            <p:tgtEl>
                                              <p:spTgt spid="270"/>
                                            </p:tgtEl>
                                            <p:attrNameLst>
                                              <p:attrName>ppt_y</p:attrName>
                                            </p:attrNameLst>
                                          </p:cBhvr>
                                          <p:tavLst>
                                            <p:tav tm="0">
                                              <p:val>
                                                <p:strVal val="1+#ppt_h/2"/>
                                              </p:val>
                                            </p:tav>
                                            <p:tav tm="100000">
                                              <p:val>
                                                <p:strVal val="#ppt_y"/>
                                              </p:val>
                                            </p:tav>
                                          </p:tavLst>
                                        </p:anim>
                                      </p:childTnLst>
                                    </p:cTn>
                                  </p:par>
                                  <p:par>
                                    <p:cTn id="162" presetID="2" presetClass="entr" presetSubtype="4" fill="hold" grpId="0" nodeType="withEffect">
                                      <p:stCondLst>
                                        <p:cond delay="750"/>
                                      </p:stCondLst>
                                      <p:childTnLst>
                                        <p:set>
                                          <p:cBhvr>
                                            <p:cTn id="163" dur="1" fill="hold">
                                              <p:stCondLst>
                                                <p:cond delay="0"/>
                                              </p:stCondLst>
                                            </p:cTn>
                                            <p:tgtEl>
                                              <p:spTgt spid="271"/>
                                            </p:tgtEl>
                                            <p:attrNameLst>
                                              <p:attrName>style.visibility</p:attrName>
                                            </p:attrNameLst>
                                          </p:cBhvr>
                                          <p:to>
                                            <p:strVal val="visible"/>
                                          </p:to>
                                        </p:set>
                                        <p:anim calcmode="lin" valueType="num">
                                          <p:cBhvr additive="base">
                                            <p:cTn id="164" dur="500" fill="hold"/>
                                            <p:tgtEl>
                                              <p:spTgt spid="271"/>
                                            </p:tgtEl>
                                            <p:attrNameLst>
                                              <p:attrName>ppt_x</p:attrName>
                                            </p:attrNameLst>
                                          </p:cBhvr>
                                          <p:tavLst>
                                            <p:tav tm="0">
                                              <p:val>
                                                <p:strVal val="#ppt_x"/>
                                              </p:val>
                                            </p:tav>
                                            <p:tav tm="100000">
                                              <p:val>
                                                <p:strVal val="#ppt_x"/>
                                              </p:val>
                                            </p:tav>
                                          </p:tavLst>
                                        </p:anim>
                                        <p:anim calcmode="lin" valueType="num">
                                          <p:cBhvr additive="base">
                                            <p:cTn id="165" dur="500" fill="hold"/>
                                            <p:tgtEl>
                                              <p:spTgt spid="271"/>
                                            </p:tgtEl>
                                            <p:attrNameLst>
                                              <p:attrName>ppt_y</p:attrName>
                                            </p:attrNameLst>
                                          </p:cBhvr>
                                          <p:tavLst>
                                            <p:tav tm="0">
                                              <p:val>
                                                <p:strVal val="1+#ppt_h/2"/>
                                              </p:val>
                                            </p:tav>
                                            <p:tav tm="100000">
                                              <p:val>
                                                <p:strVal val="#ppt_y"/>
                                              </p:val>
                                            </p:tav>
                                          </p:tavLst>
                                        </p:anim>
                                      </p:childTnLst>
                                    </p:cTn>
                                  </p:par>
                                  <p:par>
                                    <p:cTn id="166" presetID="2" presetClass="entr" presetSubtype="4" fill="hold" grpId="0" nodeType="withEffect">
                                      <p:stCondLst>
                                        <p:cond delay="750"/>
                                      </p:stCondLst>
                                      <p:childTnLst>
                                        <p:set>
                                          <p:cBhvr>
                                            <p:cTn id="167" dur="1" fill="hold">
                                              <p:stCondLst>
                                                <p:cond delay="0"/>
                                              </p:stCondLst>
                                            </p:cTn>
                                            <p:tgtEl>
                                              <p:spTgt spid="272"/>
                                            </p:tgtEl>
                                            <p:attrNameLst>
                                              <p:attrName>style.visibility</p:attrName>
                                            </p:attrNameLst>
                                          </p:cBhvr>
                                          <p:to>
                                            <p:strVal val="visible"/>
                                          </p:to>
                                        </p:set>
                                        <p:anim calcmode="lin" valueType="num">
                                          <p:cBhvr additive="base">
                                            <p:cTn id="168" dur="500" fill="hold"/>
                                            <p:tgtEl>
                                              <p:spTgt spid="272"/>
                                            </p:tgtEl>
                                            <p:attrNameLst>
                                              <p:attrName>ppt_x</p:attrName>
                                            </p:attrNameLst>
                                          </p:cBhvr>
                                          <p:tavLst>
                                            <p:tav tm="0">
                                              <p:val>
                                                <p:strVal val="#ppt_x"/>
                                              </p:val>
                                            </p:tav>
                                            <p:tav tm="100000">
                                              <p:val>
                                                <p:strVal val="#ppt_x"/>
                                              </p:val>
                                            </p:tav>
                                          </p:tavLst>
                                        </p:anim>
                                        <p:anim calcmode="lin" valueType="num">
                                          <p:cBhvr additive="base">
                                            <p:cTn id="169" dur="500" fill="hold"/>
                                            <p:tgtEl>
                                              <p:spTgt spid="2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 grpId="0" animBg="1"/>
          <p:bldP spid="246" grpId="0" animBg="1"/>
          <p:bldP spid="247" grpId="0" animBg="1"/>
          <p:bldP spid="248" grpId="0" animBg="1"/>
          <p:bldP spid="249" grpId="0" animBg="1"/>
          <p:bldP spid="250" grpId="0" animBg="1"/>
          <p:bldP spid="251" grpId="0" animBg="1"/>
          <p:bldP spid="4" grpId="0"/>
          <p:bldP spid="259" grpId="0"/>
          <p:bldP spid="260" grpId="0"/>
          <p:bldP spid="261" grpId="0"/>
          <p:bldP spid="262" grpId="0"/>
          <p:bldP spid="263" grpId="0"/>
          <p:bldP spid="264" grpId="0"/>
          <p:bldP spid="265" grpId="0"/>
          <p:bldP spid="266" grpId="0"/>
          <p:bldP spid="267" grpId="0"/>
          <p:bldP spid="268" grpId="0"/>
          <p:bldP spid="269" grpId="0"/>
          <p:bldP spid="270" grpId="0"/>
          <p:bldP spid="271" grpId="0"/>
          <p:bldP spid="272" grpId="0"/>
          <p:bldP spid="273" grpId="0"/>
          <p:bldP spid="274" grpId="0"/>
          <p:bldP spid="277" grpId="0"/>
          <p:bldP spid="278" grpId="0"/>
          <p:bldP spid="279" grpId="0"/>
          <p:bldP spid="280" grpId="0"/>
          <p:bldP spid="8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3"/>
                                            </p:tgtEl>
                                            <p:attrNameLst>
                                              <p:attrName>style.visibility</p:attrName>
                                            </p:attrNameLst>
                                          </p:cBhvr>
                                          <p:to>
                                            <p:strVal val="visible"/>
                                          </p:to>
                                        </p:set>
                                        <p:anim calcmode="lin" valueType="num">
                                          <p:cBhvr additive="base">
                                            <p:cTn id="7" dur="500" fill="hold"/>
                                            <p:tgtEl>
                                              <p:spTgt spid="83"/>
                                            </p:tgtEl>
                                            <p:attrNameLst>
                                              <p:attrName>ppt_x</p:attrName>
                                            </p:attrNameLst>
                                          </p:cBhvr>
                                          <p:tavLst>
                                            <p:tav tm="0">
                                              <p:val>
                                                <p:strVal val="0-#ppt_w/2"/>
                                              </p:val>
                                            </p:tav>
                                            <p:tav tm="100000">
                                              <p:val>
                                                <p:strVal val="#ppt_x"/>
                                              </p:val>
                                            </p:tav>
                                          </p:tavLst>
                                        </p:anim>
                                        <p:anim calcmode="lin" valueType="num">
                                          <p:cBhvr additive="base">
                                            <p:cTn id="8" dur="500" fill="hold"/>
                                            <p:tgtEl>
                                              <p:spTgt spid="83"/>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245"/>
                                            </p:tgtEl>
                                            <p:attrNameLst>
                                              <p:attrName>style.visibility</p:attrName>
                                            </p:attrNameLst>
                                          </p:cBhvr>
                                          <p:to>
                                            <p:strVal val="visible"/>
                                          </p:to>
                                        </p:set>
                                        <p:animEffect transition="in" filter="fade">
                                          <p:cBhvr>
                                            <p:cTn id="11" dur="500"/>
                                            <p:tgtEl>
                                              <p:spTgt spid="245"/>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246"/>
                                            </p:tgtEl>
                                            <p:attrNameLst>
                                              <p:attrName>style.visibility</p:attrName>
                                            </p:attrNameLst>
                                          </p:cBhvr>
                                          <p:to>
                                            <p:strVal val="visible"/>
                                          </p:to>
                                        </p:set>
                                        <p:animEffect transition="in" filter="fade">
                                          <p:cBhvr>
                                            <p:cTn id="14" dur="500"/>
                                            <p:tgtEl>
                                              <p:spTgt spid="24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247"/>
                                            </p:tgtEl>
                                            <p:attrNameLst>
                                              <p:attrName>style.visibility</p:attrName>
                                            </p:attrNameLst>
                                          </p:cBhvr>
                                          <p:to>
                                            <p:strVal val="visible"/>
                                          </p:to>
                                        </p:set>
                                        <p:animEffect transition="in" filter="fade">
                                          <p:cBhvr>
                                            <p:cTn id="17" dur="500"/>
                                            <p:tgtEl>
                                              <p:spTgt spid="247"/>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248"/>
                                            </p:tgtEl>
                                            <p:attrNameLst>
                                              <p:attrName>style.visibility</p:attrName>
                                            </p:attrNameLst>
                                          </p:cBhvr>
                                          <p:to>
                                            <p:strVal val="visible"/>
                                          </p:to>
                                        </p:set>
                                        <p:animEffect transition="in" filter="fade">
                                          <p:cBhvr>
                                            <p:cTn id="20" dur="500"/>
                                            <p:tgtEl>
                                              <p:spTgt spid="248"/>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249"/>
                                            </p:tgtEl>
                                            <p:attrNameLst>
                                              <p:attrName>style.visibility</p:attrName>
                                            </p:attrNameLst>
                                          </p:cBhvr>
                                          <p:to>
                                            <p:strVal val="visible"/>
                                          </p:to>
                                        </p:set>
                                        <p:animEffect transition="in" filter="fade">
                                          <p:cBhvr>
                                            <p:cTn id="23" dur="500"/>
                                            <p:tgtEl>
                                              <p:spTgt spid="249"/>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250"/>
                                            </p:tgtEl>
                                            <p:attrNameLst>
                                              <p:attrName>style.visibility</p:attrName>
                                            </p:attrNameLst>
                                          </p:cBhvr>
                                          <p:to>
                                            <p:strVal val="visible"/>
                                          </p:to>
                                        </p:set>
                                        <p:animEffect transition="in" filter="fade">
                                          <p:cBhvr>
                                            <p:cTn id="26" dur="500"/>
                                            <p:tgtEl>
                                              <p:spTgt spid="250"/>
                                            </p:tgtEl>
                                          </p:cBhvr>
                                        </p:animEffect>
                                      </p:childTnLst>
                                    </p:cTn>
                                  </p:par>
                                  <p:par>
                                    <p:cTn id="27" presetID="10" presetClass="entr" presetSubtype="0" fill="hold" grpId="0" nodeType="withEffect">
                                      <p:stCondLst>
                                        <p:cond delay="250"/>
                                      </p:stCondLst>
                                      <p:childTnLst>
                                        <p:set>
                                          <p:cBhvr>
                                            <p:cTn id="28" dur="1" fill="hold">
                                              <p:stCondLst>
                                                <p:cond delay="0"/>
                                              </p:stCondLst>
                                            </p:cTn>
                                            <p:tgtEl>
                                              <p:spTgt spid="251"/>
                                            </p:tgtEl>
                                            <p:attrNameLst>
                                              <p:attrName>style.visibility</p:attrName>
                                            </p:attrNameLst>
                                          </p:cBhvr>
                                          <p:to>
                                            <p:strVal val="visible"/>
                                          </p:to>
                                        </p:set>
                                        <p:animEffect transition="in" filter="fade">
                                          <p:cBhvr>
                                            <p:cTn id="29" dur="500"/>
                                            <p:tgtEl>
                                              <p:spTgt spid="251"/>
                                            </p:tgtEl>
                                          </p:cBhvr>
                                        </p:animEffect>
                                      </p:childTnLst>
                                    </p:cTn>
                                  </p:par>
                                  <p:par>
                                    <p:cTn id="30" presetID="2" presetClass="entr" presetSubtype="4" fill="hold" nodeType="withEffect">
                                      <p:stCondLst>
                                        <p:cond delay="75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500" fill="hold"/>
                                            <p:tgtEl>
                                              <p:spTgt spid="58"/>
                                            </p:tgtEl>
                                            <p:attrNameLst>
                                              <p:attrName>ppt_x</p:attrName>
                                            </p:attrNameLst>
                                          </p:cBhvr>
                                          <p:tavLst>
                                            <p:tav tm="0">
                                              <p:val>
                                                <p:strVal val="#ppt_x"/>
                                              </p:val>
                                            </p:tav>
                                            <p:tav tm="100000">
                                              <p:val>
                                                <p:strVal val="#ppt_x"/>
                                              </p:val>
                                            </p:tav>
                                          </p:tavLst>
                                        </p:anim>
                                        <p:anim calcmode="lin" valueType="num">
                                          <p:cBhvr additive="base">
                                            <p:cTn id="33" dur="500" fill="hold"/>
                                            <p:tgtEl>
                                              <p:spTgt spid="58"/>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750"/>
                                      </p:stCondLst>
                                      <p:childTnLst>
                                        <p:set>
                                          <p:cBhvr>
                                            <p:cTn id="35" dur="1" fill="hold">
                                              <p:stCondLst>
                                                <p:cond delay="0"/>
                                              </p:stCondLst>
                                            </p:cTn>
                                            <p:tgtEl>
                                              <p:spTgt spid="197"/>
                                            </p:tgtEl>
                                            <p:attrNameLst>
                                              <p:attrName>style.visibility</p:attrName>
                                            </p:attrNameLst>
                                          </p:cBhvr>
                                          <p:to>
                                            <p:strVal val="visible"/>
                                          </p:to>
                                        </p:set>
                                        <p:anim calcmode="lin" valueType="num">
                                          <p:cBhvr additive="base">
                                            <p:cTn id="36" dur="500" fill="hold"/>
                                            <p:tgtEl>
                                              <p:spTgt spid="197"/>
                                            </p:tgtEl>
                                            <p:attrNameLst>
                                              <p:attrName>ppt_x</p:attrName>
                                            </p:attrNameLst>
                                          </p:cBhvr>
                                          <p:tavLst>
                                            <p:tav tm="0">
                                              <p:val>
                                                <p:strVal val="#ppt_x"/>
                                              </p:val>
                                            </p:tav>
                                            <p:tav tm="100000">
                                              <p:val>
                                                <p:strVal val="#ppt_x"/>
                                              </p:val>
                                            </p:tav>
                                          </p:tavLst>
                                        </p:anim>
                                        <p:anim calcmode="lin" valueType="num">
                                          <p:cBhvr additive="base">
                                            <p:cTn id="37" dur="500" fill="hold"/>
                                            <p:tgtEl>
                                              <p:spTgt spid="197"/>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750"/>
                                      </p:stCondLst>
                                      <p:childTnLst>
                                        <p:set>
                                          <p:cBhvr>
                                            <p:cTn id="39" dur="1" fill="hold">
                                              <p:stCondLst>
                                                <p:cond delay="0"/>
                                              </p:stCondLst>
                                            </p:cTn>
                                            <p:tgtEl>
                                              <p:spTgt spid="209"/>
                                            </p:tgtEl>
                                            <p:attrNameLst>
                                              <p:attrName>style.visibility</p:attrName>
                                            </p:attrNameLst>
                                          </p:cBhvr>
                                          <p:to>
                                            <p:strVal val="visible"/>
                                          </p:to>
                                        </p:set>
                                        <p:anim calcmode="lin" valueType="num">
                                          <p:cBhvr additive="base">
                                            <p:cTn id="40" dur="500" fill="hold"/>
                                            <p:tgtEl>
                                              <p:spTgt spid="209"/>
                                            </p:tgtEl>
                                            <p:attrNameLst>
                                              <p:attrName>ppt_x</p:attrName>
                                            </p:attrNameLst>
                                          </p:cBhvr>
                                          <p:tavLst>
                                            <p:tav tm="0">
                                              <p:val>
                                                <p:strVal val="#ppt_x"/>
                                              </p:val>
                                            </p:tav>
                                            <p:tav tm="100000">
                                              <p:val>
                                                <p:strVal val="#ppt_x"/>
                                              </p:val>
                                            </p:tav>
                                          </p:tavLst>
                                        </p:anim>
                                        <p:anim calcmode="lin" valueType="num">
                                          <p:cBhvr additive="base">
                                            <p:cTn id="41" dur="500" fill="hold"/>
                                            <p:tgtEl>
                                              <p:spTgt spid="209"/>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750"/>
                                      </p:stCondLst>
                                      <p:childTnLst>
                                        <p:set>
                                          <p:cBhvr>
                                            <p:cTn id="43" dur="1" fill="hold">
                                              <p:stCondLst>
                                                <p:cond delay="0"/>
                                              </p:stCondLst>
                                            </p:cTn>
                                            <p:tgtEl>
                                              <p:spTgt spid="221"/>
                                            </p:tgtEl>
                                            <p:attrNameLst>
                                              <p:attrName>style.visibility</p:attrName>
                                            </p:attrNameLst>
                                          </p:cBhvr>
                                          <p:to>
                                            <p:strVal val="visible"/>
                                          </p:to>
                                        </p:set>
                                        <p:anim calcmode="lin" valueType="num">
                                          <p:cBhvr additive="base">
                                            <p:cTn id="44" dur="500" fill="hold"/>
                                            <p:tgtEl>
                                              <p:spTgt spid="221"/>
                                            </p:tgtEl>
                                            <p:attrNameLst>
                                              <p:attrName>ppt_x</p:attrName>
                                            </p:attrNameLst>
                                          </p:cBhvr>
                                          <p:tavLst>
                                            <p:tav tm="0">
                                              <p:val>
                                                <p:strVal val="#ppt_x"/>
                                              </p:val>
                                            </p:tav>
                                            <p:tav tm="100000">
                                              <p:val>
                                                <p:strVal val="#ppt_x"/>
                                              </p:val>
                                            </p:tav>
                                          </p:tavLst>
                                        </p:anim>
                                        <p:anim calcmode="lin" valueType="num">
                                          <p:cBhvr additive="base">
                                            <p:cTn id="45" dur="500" fill="hold"/>
                                            <p:tgtEl>
                                              <p:spTgt spid="221"/>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750"/>
                                      </p:stCondLst>
                                      <p:childTnLst>
                                        <p:set>
                                          <p:cBhvr>
                                            <p:cTn id="47" dur="1" fill="hold">
                                              <p:stCondLst>
                                                <p:cond delay="0"/>
                                              </p:stCondLst>
                                            </p:cTn>
                                            <p:tgtEl>
                                              <p:spTgt spid="4"/>
                                            </p:tgtEl>
                                            <p:attrNameLst>
                                              <p:attrName>style.visibility</p:attrName>
                                            </p:attrNameLst>
                                          </p:cBhvr>
                                          <p:to>
                                            <p:strVal val="visible"/>
                                          </p:to>
                                        </p:set>
                                        <p:anim calcmode="lin" valueType="num">
                                          <p:cBhvr additive="base">
                                            <p:cTn id="48" dur="500" fill="hold"/>
                                            <p:tgtEl>
                                              <p:spTgt spid="4"/>
                                            </p:tgtEl>
                                            <p:attrNameLst>
                                              <p:attrName>ppt_x</p:attrName>
                                            </p:attrNameLst>
                                          </p:cBhvr>
                                          <p:tavLst>
                                            <p:tav tm="0">
                                              <p:val>
                                                <p:strVal val="#ppt_x"/>
                                              </p:val>
                                            </p:tav>
                                            <p:tav tm="100000">
                                              <p:val>
                                                <p:strVal val="#ppt_x"/>
                                              </p:val>
                                            </p:tav>
                                          </p:tavLst>
                                        </p:anim>
                                        <p:anim calcmode="lin" valueType="num">
                                          <p:cBhvr additive="base">
                                            <p:cTn id="49" dur="500" fill="hold"/>
                                            <p:tgtEl>
                                              <p:spTgt spid="4"/>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750"/>
                                      </p:stCondLst>
                                      <p:childTnLst>
                                        <p:set>
                                          <p:cBhvr>
                                            <p:cTn id="51" dur="1" fill="hold">
                                              <p:stCondLst>
                                                <p:cond delay="0"/>
                                              </p:stCondLst>
                                            </p:cTn>
                                            <p:tgtEl>
                                              <p:spTgt spid="260"/>
                                            </p:tgtEl>
                                            <p:attrNameLst>
                                              <p:attrName>style.visibility</p:attrName>
                                            </p:attrNameLst>
                                          </p:cBhvr>
                                          <p:to>
                                            <p:strVal val="visible"/>
                                          </p:to>
                                        </p:set>
                                        <p:anim calcmode="lin" valueType="num">
                                          <p:cBhvr additive="base">
                                            <p:cTn id="52" dur="500" fill="hold"/>
                                            <p:tgtEl>
                                              <p:spTgt spid="260"/>
                                            </p:tgtEl>
                                            <p:attrNameLst>
                                              <p:attrName>ppt_x</p:attrName>
                                            </p:attrNameLst>
                                          </p:cBhvr>
                                          <p:tavLst>
                                            <p:tav tm="0">
                                              <p:val>
                                                <p:strVal val="#ppt_x"/>
                                              </p:val>
                                            </p:tav>
                                            <p:tav tm="100000">
                                              <p:val>
                                                <p:strVal val="#ppt_x"/>
                                              </p:val>
                                            </p:tav>
                                          </p:tavLst>
                                        </p:anim>
                                        <p:anim calcmode="lin" valueType="num">
                                          <p:cBhvr additive="base">
                                            <p:cTn id="53" dur="500" fill="hold"/>
                                            <p:tgtEl>
                                              <p:spTgt spid="260"/>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750"/>
                                      </p:stCondLst>
                                      <p:childTnLst>
                                        <p:set>
                                          <p:cBhvr>
                                            <p:cTn id="55" dur="1" fill="hold">
                                              <p:stCondLst>
                                                <p:cond delay="0"/>
                                              </p:stCondLst>
                                            </p:cTn>
                                            <p:tgtEl>
                                              <p:spTgt spid="262"/>
                                            </p:tgtEl>
                                            <p:attrNameLst>
                                              <p:attrName>style.visibility</p:attrName>
                                            </p:attrNameLst>
                                          </p:cBhvr>
                                          <p:to>
                                            <p:strVal val="visible"/>
                                          </p:to>
                                        </p:set>
                                        <p:anim calcmode="lin" valueType="num">
                                          <p:cBhvr additive="base">
                                            <p:cTn id="56" dur="500" fill="hold"/>
                                            <p:tgtEl>
                                              <p:spTgt spid="262"/>
                                            </p:tgtEl>
                                            <p:attrNameLst>
                                              <p:attrName>ppt_x</p:attrName>
                                            </p:attrNameLst>
                                          </p:cBhvr>
                                          <p:tavLst>
                                            <p:tav tm="0">
                                              <p:val>
                                                <p:strVal val="#ppt_x"/>
                                              </p:val>
                                            </p:tav>
                                            <p:tav tm="100000">
                                              <p:val>
                                                <p:strVal val="#ppt_x"/>
                                              </p:val>
                                            </p:tav>
                                          </p:tavLst>
                                        </p:anim>
                                        <p:anim calcmode="lin" valueType="num">
                                          <p:cBhvr additive="base">
                                            <p:cTn id="57" dur="500" fill="hold"/>
                                            <p:tgtEl>
                                              <p:spTgt spid="262"/>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750"/>
                                      </p:stCondLst>
                                      <p:childTnLst>
                                        <p:set>
                                          <p:cBhvr>
                                            <p:cTn id="59" dur="1" fill="hold">
                                              <p:stCondLst>
                                                <p:cond delay="0"/>
                                              </p:stCondLst>
                                            </p:cTn>
                                            <p:tgtEl>
                                              <p:spTgt spid="264"/>
                                            </p:tgtEl>
                                            <p:attrNameLst>
                                              <p:attrName>style.visibility</p:attrName>
                                            </p:attrNameLst>
                                          </p:cBhvr>
                                          <p:to>
                                            <p:strVal val="visible"/>
                                          </p:to>
                                        </p:set>
                                        <p:anim calcmode="lin" valueType="num">
                                          <p:cBhvr additive="base">
                                            <p:cTn id="60" dur="500" fill="hold"/>
                                            <p:tgtEl>
                                              <p:spTgt spid="264"/>
                                            </p:tgtEl>
                                            <p:attrNameLst>
                                              <p:attrName>ppt_x</p:attrName>
                                            </p:attrNameLst>
                                          </p:cBhvr>
                                          <p:tavLst>
                                            <p:tav tm="0">
                                              <p:val>
                                                <p:strVal val="#ppt_x"/>
                                              </p:val>
                                            </p:tav>
                                            <p:tav tm="100000">
                                              <p:val>
                                                <p:strVal val="#ppt_x"/>
                                              </p:val>
                                            </p:tav>
                                          </p:tavLst>
                                        </p:anim>
                                        <p:anim calcmode="lin" valueType="num">
                                          <p:cBhvr additive="base">
                                            <p:cTn id="61" dur="500" fill="hold"/>
                                            <p:tgtEl>
                                              <p:spTgt spid="264"/>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750"/>
                                      </p:stCondLst>
                                      <p:childTnLst>
                                        <p:set>
                                          <p:cBhvr>
                                            <p:cTn id="63" dur="1" fill="hold">
                                              <p:stCondLst>
                                                <p:cond delay="0"/>
                                              </p:stCondLst>
                                            </p:cTn>
                                            <p:tgtEl>
                                              <p:spTgt spid="254"/>
                                            </p:tgtEl>
                                            <p:attrNameLst>
                                              <p:attrName>style.visibility</p:attrName>
                                            </p:attrNameLst>
                                          </p:cBhvr>
                                          <p:to>
                                            <p:strVal val="visible"/>
                                          </p:to>
                                        </p:set>
                                        <p:anim calcmode="lin" valueType="num">
                                          <p:cBhvr additive="base">
                                            <p:cTn id="64" dur="500" fill="hold"/>
                                            <p:tgtEl>
                                              <p:spTgt spid="254"/>
                                            </p:tgtEl>
                                            <p:attrNameLst>
                                              <p:attrName>ppt_x</p:attrName>
                                            </p:attrNameLst>
                                          </p:cBhvr>
                                          <p:tavLst>
                                            <p:tav tm="0">
                                              <p:val>
                                                <p:strVal val="#ppt_x"/>
                                              </p:val>
                                            </p:tav>
                                            <p:tav tm="100000">
                                              <p:val>
                                                <p:strVal val="#ppt_x"/>
                                              </p:val>
                                            </p:tav>
                                          </p:tavLst>
                                        </p:anim>
                                        <p:anim calcmode="lin" valueType="num">
                                          <p:cBhvr additive="base">
                                            <p:cTn id="65" dur="500" fill="hold"/>
                                            <p:tgtEl>
                                              <p:spTgt spid="254"/>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750"/>
                                      </p:stCondLst>
                                      <p:childTnLst>
                                        <p:set>
                                          <p:cBhvr>
                                            <p:cTn id="67" dur="1" fill="hold">
                                              <p:stCondLst>
                                                <p:cond delay="0"/>
                                              </p:stCondLst>
                                            </p:cTn>
                                            <p:tgtEl>
                                              <p:spTgt spid="252"/>
                                            </p:tgtEl>
                                            <p:attrNameLst>
                                              <p:attrName>style.visibility</p:attrName>
                                            </p:attrNameLst>
                                          </p:cBhvr>
                                          <p:to>
                                            <p:strVal val="visible"/>
                                          </p:to>
                                        </p:set>
                                        <p:anim calcmode="lin" valueType="num">
                                          <p:cBhvr additive="base">
                                            <p:cTn id="68" dur="500" fill="hold"/>
                                            <p:tgtEl>
                                              <p:spTgt spid="252"/>
                                            </p:tgtEl>
                                            <p:attrNameLst>
                                              <p:attrName>ppt_x</p:attrName>
                                            </p:attrNameLst>
                                          </p:cBhvr>
                                          <p:tavLst>
                                            <p:tav tm="0">
                                              <p:val>
                                                <p:strVal val="#ppt_x"/>
                                              </p:val>
                                            </p:tav>
                                            <p:tav tm="100000">
                                              <p:val>
                                                <p:strVal val="#ppt_x"/>
                                              </p:val>
                                            </p:tav>
                                          </p:tavLst>
                                        </p:anim>
                                        <p:anim calcmode="lin" valueType="num">
                                          <p:cBhvr additive="base">
                                            <p:cTn id="69" dur="500" fill="hold"/>
                                            <p:tgtEl>
                                              <p:spTgt spid="252"/>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750"/>
                                      </p:stCondLst>
                                      <p:childTnLst>
                                        <p:set>
                                          <p:cBhvr>
                                            <p:cTn id="71" dur="1" fill="hold">
                                              <p:stCondLst>
                                                <p:cond delay="0"/>
                                              </p:stCondLst>
                                            </p:cTn>
                                            <p:tgtEl>
                                              <p:spTgt spid="256"/>
                                            </p:tgtEl>
                                            <p:attrNameLst>
                                              <p:attrName>style.visibility</p:attrName>
                                            </p:attrNameLst>
                                          </p:cBhvr>
                                          <p:to>
                                            <p:strVal val="visible"/>
                                          </p:to>
                                        </p:set>
                                        <p:anim calcmode="lin" valueType="num">
                                          <p:cBhvr additive="base">
                                            <p:cTn id="72" dur="500" fill="hold"/>
                                            <p:tgtEl>
                                              <p:spTgt spid="256"/>
                                            </p:tgtEl>
                                            <p:attrNameLst>
                                              <p:attrName>ppt_x</p:attrName>
                                            </p:attrNameLst>
                                          </p:cBhvr>
                                          <p:tavLst>
                                            <p:tav tm="0">
                                              <p:val>
                                                <p:strVal val="#ppt_x"/>
                                              </p:val>
                                            </p:tav>
                                            <p:tav tm="100000">
                                              <p:val>
                                                <p:strVal val="#ppt_x"/>
                                              </p:val>
                                            </p:tav>
                                          </p:tavLst>
                                        </p:anim>
                                        <p:anim calcmode="lin" valueType="num">
                                          <p:cBhvr additive="base">
                                            <p:cTn id="73" dur="500" fill="hold"/>
                                            <p:tgtEl>
                                              <p:spTgt spid="256"/>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750"/>
                                      </p:stCondLst>
                                      <p:childTnLst>
                                        <p:set>
                                          <p:cBhvr>
                                            <p:cTn id="75" dur="1" fill="hold">
                                              <p:stCondLst>
                                                <p:cond delay="0"/>
                                              </p:stCondLst>
                                            </p:cTn>
                                            <p:tgtEl>
                                              <p:spTgt spid="258"/>
                                            </p:tgtEl>
                                            <p:attrNameLst>
                                              <p:attrName>style.visibility</p:attrName>
                                            </p:attrNameLst>
                                          </p:cBhvr>
                                          <p:to>
                                            <p:strVal val="visible"/>
                                          </p:to>
                                        </p:set>
                                        <p:anim calcmode="lin" valueType="num">
                                          <p:cBhvr additive="base">
                                            <p:cTn id="76" dur="500" fill="hold"/>
                                            <p:tgtEl>
                                              <p:spTgt spid="258"/>
                                            </p:tgtEl>
                                            <p:attrNameLst>
                                              <p:attrName>ppt_x</p:attrName>
                                            </p:attrNameLst>
                                          </p:cBhvr>
                                          <p:tavLst>
                                            <p:tav tm="0">
                                              <p:val>
                                                <p:strVal val="#ppt_x"/>
                                              </p:val>
                                            </p:tav>
                                            <p:tav tm="100000">
                                              <p:val>
                                                <p:strVal val="#ppt_x"/>
                                              </p:val>
                                            </p:tav>
                                          </p:tavLst>
                                        </p:anim>
                                        <p:anim calcmode="lin" valueType="num">
                                          <p:cBhvr additive="base">
                                            <p:cTn id="77" dur="500" fill="hold"/>
                                            <p:tgtEl>
                                              <p:spTgt spid="258"/>
                                            </p:tgtEl>
                                            <p:attrNameLst>
                                              <p:attrName>ppt_y</p:attrName>
                                            </p:attrNameLst>
                                          </p:cBhvr>
                                          <p:tavLst>
                                            <p:tav tm="0">
                                              <p:val>
                                                <p:strVal val="1+#ppt_h/2"/>
                                              </p:val>
                                            </p:tav>
                                            <p:tav tm="100000">
                                              <p:val>
                                                <p:strVal val="#ppt_y"/>
                                              </p:val>
                                            </p:tav>
                                          </p:tavLst>
                                        </p:anim>
                                      </p:childTnLst>
                                    </p:cTn>
                                  </p:par>
                                  <p:par>
                                    <p:cTn id="78" presetID="2" presetClass="entr" presetSubtype="1" fill="hold" nodeType="withEffect">
                                      <p:stCondLst>
                                        <p:cond delay="750"/>
                                      </p:stCondLst>
                                      <p:childTnLst>
                                        <p:set>
                                          <p:cBhvr>
                                            <p:cTn id="79" dur="1" fill="hold">
                                              <p:stCondLst>
                                                <p:cond delay="0"/>
                                              </p:stCondLst>
                                            </p:cTn>
                                            <p:tgtEl>
                                              <p:spTgt spid="227"/>
                                            </p:tgtEl>
                                            <p:attrNameLst>
                                              <p:attrName>style.visibility</p:attrName>
                                            </p:attrNameLst>
                                          </p:cBhvr>
                                          <p:to>
                                            <p:strVal val="visible"/>
                                          </p:to>
                                        </p:set>
                                        <p:anim calcmode="lin" valueType="num">
                                          <p:cBhvr additive="base">
                                            <p:cTn id="80" dur="500" fill="hold"/>
                                            <p:tgtEl>
                                              <p:spTgt spid="227"/>
                                            </p:tgtEl>
                                            <p:attrNameLst>
                                              <p:attrName>ppt_x</p:attrName>
                                            </p:attrNameLst>
                                          </p:cBhvr>
                                          <p:tavLst>
                                            <p:tav tm="0">
                                              <p:val>
                                                <p:strVal val="#ppt_x"/>
                                              </p:val>
                                            </p:tav>
                                            <p:tav tm="100000">
                                              <p:val>
                                                <p:strVal val="#ppt_x"/>
                                              </p:val>
                                            </p:tav>
                                          </p:tavLst>
                                        </p:anim>
                                        <p:anim calcmode="lin" valueType="num">
                                          <p:cBhvr additive="base">
                                            <p:cTn id="81" dur="500" fill="hold"/>
                                            <p:tgtEl>
                                              <p:spTgt spid="227"/>
                                            </p:tgtEl>
                                            <p:attrNameLst>
                                              <p:attrName>ppt_y</p:attrName>
                                            </p:attrNameLst>
                                          </p:cBhvr>
                                          <p:tavLst>
                                            <p:tav tm="0">
                                              <p:val>
                                                <p:strVal val="0-#ppt_h/2"/>
                                              </p:val>
                                            </p:tav>
                                            <p:tav tm="100000">
                                              <p:val>
                                                <p:strVal val="#ppt_y"/>
                                              </p:val>
                                            </p:tav>
                                          </p:tavLst>
                                        </p:anim>
                                      </p:childTnLst>
                                    </p:cTn>
                                  </p:par>
                                  <p:par>
                                    <p:cTn id="82" presetID="2" presetClass="entr" presetSubtype="1" fill="hold" nodeType="withEffect">
                                      <p:stCondLst>
                                        <p:cond delay="750"/>
                                      </p:stCondLst>
                                      <p:childTnLst>
                                        <p:set>
                                          <p:cBhvr>
                                            <p:cTn id="83" dur="1" fill="hold">
                                              <p:stCondLst>
                                                <p:cond delay="0"/>
                                              </p:stCondLst>
                                            </p:cTn>
                                            <p:tgtEl>
                                              <p:spTgt spid="233"/>
                                            </p:tgtEl>
                                            <p:attrNameLst>
                                              <p:attrName>style.visibility</p:attrName>
                                            </p:attrNameLst>
                                          </p:cBhvr>
                                          <p:to>
                                            <p:strVal val="visible"/>
                                          </p:to>
                                        </p:set>
                                        <p:anim calcmode="lin" valueType="num">
                                          <p:cBhvr additive="base">
                                            <p:cTn id="84" dur="500" fill="hold"/>
                                            <p:tgtEl>
                                              <p:spTgt spid="233"/>
                                            </p:tgtEl>
                                            <p:attrNameLst>
                                              <p:attrName>ppt_x</p:attrName>
                                            </p:attrNameLst>
                                          </p:cBhvr>
                                          <p:tavLst>
                                            <p:tav tm="0">
                                              <p:val>
                                                <p:strVal val="#ppt_x"/>
                                              </p:val>
                                            </p:tav>
                                            <p:tav tm="100000">
                                              <p:val>
                                                <p:strVal val="#ppt_x"/>
                                              </p:val>
                                            </p:tav>
                                          </p:tavLst>
                                        </p:anim>
                                        <p:anim calcmode="lin" valueType="num">
                                          <p:cBhvr additive="base">
                                            <p:cTn id="85" dur="500" fill="hold"/>
                                            <p:tgtEl>
                                              <p:spTgt spid="233"/>
                                            </p:tgtEl>
                                            <p:attrNameLst>
                                              <p:attrName>ppt_y</p:attrName>
                                            </p:attrNameLst>
                                          </p:cBhvr>
                                          <p:tavLst>
                                            <p:tav tm="0">
                                              <p:val>
                                                <p:strVal val="0-#ppt_h/2"/>
                                              </p:val>
                                            </p:tav>
                                            <p:tav tm="100000">
                                              <p:val>
                                                <p:strVal val="#ppt_y"/>
                                              </p:val>
                                            </p:tav>
                                          </p:tavLst>
                                        </p:anim>
                                      </p:childTnLst>
                                    </p:cTn>
                                  </p:par>
                                  <p:par>
                                    <p:cTn id="86" presetID="2" presetClass="entr" presetSubtype="1" fill="hold" nodeType="withEffect">
                                      <p:stCondLst>
                                        <p:cond delay="750"/>
                                      </p:stCondLst>
                                      <p:childTnLst>
                                        <p:set>
                                          <p:cBhvr>
                                            <p:cTn id="87" dur="1" fill="hold">
                                              <p:stCondLst>
                                                <p:cond delay="0"/>
                                              </p:stCondLst>
                                            </p:cTn>
                                            <p:tgtEl>
                                              <p:spTgt spid="239"/>
                                            </p:tgtEl>
                                            <p:attrNameLst>
                                              <p:attrName>style.visibility</p:attrName>
                                            </p:attrNameLst>
                                          </p:cBhvr>
                                          <p:to>
                                            <p:strVal val="visible"/>
                                          </p:to>
                                        </p:set>
                                        <p:anim calcmode="lin" valueType="num">
                                          <p:cBhvr additive="base">
                                            <p:cTn id="88" dur="500" fill="hold"/>
                                            <p:tgtEl>
                                              <p:spTgt spid="239"/>
                                            </p:tgtEl>
                                            <p:attrNameLst>
                                              <p:attrName>ppt_x</p:attrName>
                                            </p:attrNameLst>
                                          </p:cBhvr>
                                          <p:tavLst>
                                            <p:tav tm="0">
                                              <p:val>
                                                <p:strVal val="#ppt_x"/>
                                              </p:val>
                                            </p:tav>
                                            <p:tav tm="100000">
                                              <p:val>
                                                <p:strVal val="#ppt_x"/>
                                              </p:val>
                                            </p:tav>
                                          </p:tavLst>
                                        </p:anim>
                                        <p:anim calcmode="lin" valueType="num">
                                          <p:cBhvr additive="base">
                                            <p:cTn id="89" dur="500" fill="hold"/>
                                            <p:tgtEl>
                                              <p:spTgt spid="239"/>
                                            </p:tgtEl>
                                            <p:attrNameLst>
                                              <p:attrName>ppt_y</p:attrName>
                                            </p:attrNameLst>
                                          </p:cBhvr>
                                          <p:tavLst>
                                            <p:tav tm="0">
                                              <p:val>
                                                <p:strVal val="0-#ppt_h/2"/>
                                              </p:val>
                                            </p:tav>
                                            <p:tav tm="100000">
                                              <p:val>
                                                <p:strVal val="#ppt_y"/>
                                              </p:val>
                                            </p:tav>
                                          </p:tavLst>
                                        </p:anim>
                                      </p:childTnLst>
                                    </p:cTn>
                                  </p:par>
                                  <p:par>
                                    <p:cTn id="90" presetID="2" presetClass="entr" presetSubtype="1" fill="hold" grpId="0" nodeType="withEffect">
                                      <p:stCondLst>
                                        <p:cond delay="750"/>
                                      </p:stCondLst>
                                      <p:childTnLst>
                                        <p:set>
                                          <p:cBhvr>
                                            <p:cTn id="91" dur="1" fill="hold">
                                              <p:stCondLst>
                                                <p:cond delay="0"/>
                                              </p:stCondLst>
                                            </p:cTn>
                                            <p:tgtEl>
                                              <p:spTgt spid="259"/>
                                            </p:tgtEl>
                                            <p:attrNameLst>
                                              <p:attrName>style.visibility</p:attrName>
                                            </p:attrNameLst>
                                          </p:cBhvr>
                                          <p:to>
                                            <p:strVal val="visible"/>
                                          </p:to>
                                        </p:set>
                                        <p:anim calcmode="lin" valueType="num">
                                          <p:cBhvr additive="base">
                                            <p:cTn id="92" dur="500" fill="hold"/>
                                            <p:tgtEl>
                                              <p:spTgt spid="259"/>
                                            </p:tgtEl>
                                            <p:attrNameLst>
                                              <p:attrName>ppt_x</p:attrName>
                                            </p:attrNameLst>
                                          </p:cBhvr>
                                          <p:tavLst>
                                            <p:tav tm="0">
                                              <p:val>
                                                <p:strVal val="#ppt_x"/>
                                              </p:val>
                                            </p:tav>
                                            <p:tav tm="100000">
                                              <p:val>
                                                <p:strVal val="#ppt_x"/>
                                              </p:val>
                                            </p:tav>
                                          </p:tavLst>
                                        </p:anim>
                                        <p:anim calcmode="lin" valueType="num">
                                          <p:cBhvr additive="base">
                                            <p:cTn id="93" dur="500" fill="hold"/>
                                            <p:tgtEl>
                                              <p:spTgt spid="259"/>
                                            </p:tgtEl>
                                            <p:attrNameLst>
                                              <p:attrName>ppt_y</p:attrName>
                                            </p:attrNameLst>
                                          </p:cBhvr>
                                          <p:tavLst>
                                            <p:tav tm="0">
                                              <p:val>
                                                <p:strVal val="0-#ppt_h/2"/>
                                              </p:val>
                                            </p:tav>
                                            <p:tav tm="100000">
                                              <p:val>
                                                <p:strVal val="#ppt_y"/>
                                              </p:val>
                                            </p:tav>
                                          </p:tavLst>
                                        </p:anim>
                                      </p:childTnLst>
                                    </p:cTn>
                                  </p:par>
                                  <p:par>
                                    <p:cTn id="94" presetID="2" presetClass="entr" presetSubtype="1" fill="hold" grpId="0" nodeType="withEffect">
                                      <p:stCondLst>
                                        <p:cond delay="750"/>
                                      </p:stCondLst>
                                      <p:childTnLst>
                                        <p:set>
                                          <p:cBhvr>
                                            <p:cTn id="95" dur="1" fill="hold">
                                              <p:stCondLst>
                                                <p:cond delay="0"/>
                                              </p:stCondLst>
                                            </p:cTn>
                                            <p:tgtEl>
                                              <p:spTgt spid="261"/>
                                            </p:tgtEl>
                                            <p:attrNameLst>
                                              <p:attrName>style.visibility</p:attrName>
                                            </p:attrNameLst>
                                          </p:cBhvr>
                                          <p:to>
                                            <p:strVal val="visible"/>
                                          </p:to>
                                        </p:set>
                                        <p:anim calcmode="lin" valueType="num">
                                          <p:cBhvr additive="base">
                                            <p:cTn id="96" dur="500" fill="hold"/>
                                            <p:tgtEl>
                                              <p:spTgt spid="261"/>
                                            </p:tgtEl>
                                            <p:attrNameLst>
                                              <p:attrName>ppt_x</p:attrName>
                                            </p:attrNameLst>
                                          </p:cBhvr>
                                          <p:tavLst>
                                            <p:tav tm="0">
                                              <p:val>
                                                <p:strVal val="#ppt_x"/>
                                              </p:val>
                                            </p:tav>
                                            <p:tav tm="100000">
                                              <p:val>
                                                <p:strVal val="#ppt_x"/>
                                              </p:val>
                                            </p:tav>
                                          </p:tavLst>
                                        </p:anim>
                                        <p:anim calcmode="lin" valueType="num">
                                          <p:cBhvr additive="base">
                                            <p:cTn id="97" dur="500" fill="hold"/>
                                            <p:tgtEl>
                                              <p:spTgt spid="261"/>
                                            </p:tgtEl>
                                            <p:attrNameLst>
                                              <p:attrName>ppt_y</p:attrName>
                                            </p:attrNameLst>
                                          </p:cBhvr>
                                          <p:tavLst>
                                            <p:tav tm="0">
                                              <p:val>
                                                <p:strVal val="0-#ppt_h/2"/>
                                              </p:val>
                                            </p:tav>
                                            <p:tav tm="100000">
                                              <p:val>
                                                <p:strVal val="#ppt_y"/>
                                              </p:val>
                                            </p:tav>
                                          </p:tavLst>
                                        </p:anim>
                                      </p:childTnLst>
                                    </p:cTn>
                                  </p:par>
                                  <p:par>
                                    <p:cTn id="98" presetID="2" presetClass="entr" presetSubtype="1" fill="hold" grpId="0" nodeType="withEffect">
                                      <p:stCondLst>
                                        <p:cond delay="750"/>
                                      </p:stCondLst>
                                      <p:childTnLst>
                                        <p:set>
                                          <p:cBhvr>
                                            <p:cTn id="99" dur="1" fill="hold">
                                              <p:stCondLst>
                                                <p:cond delay="0"/>
                                              </p:stCondLst>
                                            </p:cTn>
                                            <p:tgtEl>
                                              <p:spTgt spid="263"/>
                                            </p:tgtEl>
                                            <p:attrNameLst>
                                              <p:attrName>style.visibility</p:attrName>
                                            </p:attrNameLst>
                                          </p:cBhvr>
                                          <p:to>
                                            <p:strVal val="visible"/>
                                          </p:to>
                                        </p:set>
                                        <p:anim calcmode="lin" valueType="num">
                                          <p:cBhvr additive="base">
                                            <p:cTn id="100" dur="500" fill="hold"/>
                                            <p:tgtEl>
                                              <p:spTgt spid="263"/>
                                            </p:tgtEl>
                                            <p:attrNameLst>
                                              <p:attrName>ppt_x</p:attrName>
                                            </p:attrNameLst>
                                          </p:cBhvr>
                                          <p:tavLst>
                                            <p:tav tm="0">
                                              <p:val>
                                                <p:strVal val="#ppt_x"/>
                                              </p:val>
                                            </p:tav>
                                            <p:tav tm="100000">
                                              <p:val>
                                                <p:strVal val="#ppt_x"/>
                                              </p:val>
                                            </p:tav>
                                          </p:tavLst>
                                        </p:anim>
                                        <p:anim calcmode="lin" valueType="num">
                                          <p:cBhvr additive="base">
                                            <p:cTn id="101" dur="500" fill="hold"/>
                                            <p:tgtEl>
                                              <p:spTgt spid="263"/>
                                            </p:tgtEl>
                                            <p:attrNameLst>
                                              <p:attrName>ppt_y</p:attrName>
                                            </p:attrNameLst>
                                          </p:cBhvr>
                                          <p:tavLst>
                                            <p:tav tm="0">
                                              <p:val>
                                                <p:strVal val="0-#ppt_h/2"/>
                                              </p:val>
                                            </p:tav>
                                            <p:tav tm="100000">
                                              <p:val>
                                                <p:strVal val="#ppt_y"/>
                                              </p:val>
                                            </p:tav>
                                          </p:tavLst>
                                        </p:anim>
                                      </p:childTnLst>
                                    </p:cTn>
                                  </p:par>
                                  <p:par>
                                    <p:cTn id="102" presetID="2" presetClass="entr" presetSubtype="1" fill="hold" grpId="0" nodeType="withEffect">
                                      <p:stCondLst>
                                        <p:cond delay="750"/>
                                      </p:stCondLst>
                                      <p:childTnLst>
                                        <p:set>
                                          <p:cBhvr>
                                            <p:cTn id="103" dur="1" fill="hold">
                                              <p:stCondLst>
                                                <p:cond delay="0"/>
                                              </p:stCondLst>
                                            </p:cTn>
                                            <p:tgtEl>
                                              <p:spTgt spid="273"/>
                                            </p:tgtEl>
                                            <p:attrNameLst>
                                              <p:attrName>style.visibility</p:attrName>
                                            </p:attrNameLst>
                                          </p:cBhvr>
                                          <p:to>
                                            <p:strVal val="visible"/>
                                          </p:to>
                                        </p:set>
                                        <p:anim calcmode="lin" valueType="num">
                                          <p:cBhvr additive="base">
                                            <p:cTn id="104" dur="500" fill="hold"/>
                                            <p:tgtEl>
                                              <p:spTgt spid="273"/>
                                            </p:tgtEl>
                                            <p:attrNameLst>
                                              <p:attrName>ppt_x</p:attrName>
                                            </p:attrNameLst>
                                          </p:cBhvr>
                                          <p:tavLst>
                                            <p:tav tm="0">
                                              <p:val>
                                                <p:strVal val="#ppt_x"/>
                                              </p:val>
                                            </p:tav>
                                            <p:tav tm="100000">
                                              <p:val>
                                                <p:strVal val="#ppt_x"/>
                                              </p:val>
                                            </p:tav>
                                          </p:tavLst>
                                        </p:anim>
                                        <p:anim calcmode="lin" valueType="num">
                                          <p:cBhvr additive="base">
                                            <p:cTn id="105" dur="500" fill="hold"/>
                                            <p:tgtEl>
                                              <p:spTgt spid="273"/>
                                            </p:tgtEl>
                                            <p:attrNameLst>
                                              <p:attrName>ppt_y</p:attrName>
                                            </p:attrNameLst>
                                          </p:cBhvr>
                                          <p:tavLst>
                                            <p:tav tm="0">
                                              <p:val>
                                                <p:strVal val="0-#ppt_h/2"/>
                                              </p:val>
                                            </p:tav>
                                            <p:tav tm="100000">
                                              <p:val>
                                                <p:strVal val="#ppt_y"/>
                                              </p:val>
                                            </p:tav>
                                          </p:tavLst>
                                        </p:anim>
                                      </p:childTnLst>
                                    </p:cTn>
                                  </p:par>
                                  <p:par>
                                    <p:cTn id="106" presetID="2" presetClass="entr" presetSubtype="1" fill="hold" grpId="0" nodeType="withEffect">
                                      <p:stCondLst>
                                        <p:cond delay="750"/>
                                      </p:stCondLst>
                                      <p:childTnLst>
                                        <p:set>
                                          <p:cBhvr>
                                            <p:cTn id="107" dur="1" fill="hold">
                                              <p:stCondLst>
                                                <p:cond delay="0"/>
                                              </p:stCondLst>
                                            </p:cTn>
                                            <p:tgtEl>
                                              <p:spTgt spid="274"/>
                                            </p:tgtEl>
                                            <p:attrNameLst>
                                              <p:attrName>style.visibility</p:attrName>
                                            </p:attrNameLst>
                                          </p:cBhvr>
                                          <p:to>
                                            <p:strVal val="visible"/>
                                          </p:to>
                                        </p:set>
                                        <p:anim calcmode="lin" valueType="num">
                                          <p:cBhvr additive="base">
                                            <p:cTn id="108" dur="500" fill="hold"/>
                                            <p:tgtEl>
                                              <p:spTgt spid="274"/>
                                            </p:tgtEl>
                                            <p:attrNameLst>
                                              <p:attrName>ppt_x</p:attrName>
                                            </p:attrNameLst>
                                          </p:cBhvr>
                                          <p:tavLst>
                                            <p:tav tm="0">
                                              <p:val>
                                                <p:strVal val="#ppt_x"/>
                                              </p:val>
                                            </p:tav>
                                            <p:tav tm="100000">
                                              <p:val>
                                                <p:strVal val="#ppt_x"/>
                                              </p:val>
                                            </p:tav>
                                          </p:tavLst>
                                        </p:anim>
                                        <p:anim calcmode="lin" valueType="num">
                                          <p:cBhvr additive="base">
                                            <p:cTn id="109" dur="500" fill="hold"/>
                                            <p:tgtEl>
                                              <p:spTgt spid="274"/>
                                            </p:tgtEl>
                                            <p:attrNameLst>
                                              <p:attrName>ppt_y</p:attrName>
                                            </p:attrNameLst>
                                          </p:cBhvr>
                                          <p:tavLst>
                                            <p:tav tm="0">
                                              <p:val>
                                                <p:strVal val="0-#ppt_h/2"/>
                                              </p:val>
                                            </p:tav>
                                            <p:tav tm="100000">
                                              <p:val>
                                                <p:strVal val="#ppt_y"/>
                                              </p:val>
                                            </p:tav>
                                          </p:tavLst>
                                        </p:anim>
                                      </p:childTnLst>
                                    </p:cTn>
                                  </p:par>
                                  <p:par>
                                    <p:cTn id="110" presetID="2" presetClass="entr" presetSubtype="1" fill="hold" grpId="0" nodeType="withEffect">
                                      <p:stCondLst>
                                        <p:cond delay="750"/>
                                      </p:stCondLst>
                                      <p:childTnLst>
                                        <p:set>
                                          <p:cBhvr>
                                            <p:cTn id="111" dur="1" fill="hold">
                                              <p:stCondLst>
                                                <p:cond delay="0"/>
                                              </p:stCondLst>
                                            </p:cTn>
                                            <p:tgtEl>
                                              <p:spTgt spid="277"/>
                                            </p:tgtEl>
                                            <p:attrNameLst>
                                              <p:attrName>style.visibility</p:attrName>
                                            </p:attrNameLst>
                                          </p:cBhvr>
                                          <p:to>
                                            <p:strVal val="visible"/>
                                          </p:to>
                                        </p:set>
                                        <p:anim calcmode="lin" valueType="num">
                                          <p:cBhvr additive="base">
                                            <p:cTn id="112" dur="500" fill="hold"/>
                                            <p:tgtEl>
                                              <p:spTgt spid="277"/>
                                            </p:tgtEl>
                                            <p:attrNameLst>
                                              <p:attrName>ppt_x</p:attrName>
                                            </p:attrNameLst>
                                          </p:cBhvr>
                                          <p:tavLst>
                                            <p:tav tm="0">
                                              <p:val>
                                                <p:strVal val="#ppt_x"/>
                                              </p:val>
                                            </p:tav>
                                            <p:tav tm="100000">
                                              <p:val>
                                                <p:strVal val="#ppt_x"/>
                                              </p:val>
                                            </p:tav>
                                          </p:tavLst>
                                        </p:anim>
                                        <p:anim calcmode="lin" valueType="num">
                                          <p:cBhvr additive="base">
                                            <p:cTn id="113" dur="500" fill="hold"/>
                                            <p:tgtEl>
                                              <p:spTgt spid="277"/>
                                            </p:tgtEl>
                                            <p:attrNameLst>
                                              <p:attrName>ppt_y</p:attrName>
                                            </p:attrNameLst>
                                          </p:cBhvr>
                                          <p:tavLst>
                                            <p:tav tm="0">
                                              <p:val>
                                                <p:strVal val="0-#ppt_h/2"/>
                                              </p:val>
                                            </p:tav>
                                            <p:tav tm="100000">
                                              <p:val>
                                                <p:strVal val="#ppt_y"/>
                                              </p:val>
                                            </p:tav>
                                          </p:tavLst>
                                        </p:anim>
                                      </p:childTnLst>
                                    </p:cTn>
                                  </p:par>
                                  <p:par>
                                    <p:cTn id="114" presetID="2" presetClass="entr" presetSubtype="1" fill="hold" grpId="0" nodeType="withEffect">
                                      <p:stCondLst>
                                        <p:cond delay="750"/>
                                      </p:stCondLst>
                                      <p:childTnLst>
                                        <p:set>
                                          <p:cBhvr>
                                            <p:cTn id="115" dur="1" fill="hold">
                                              <p:stCondLst>
                                                <p:cond delay="0"/>
                                              </p:stCondLst>
                                            </p:cTn>
                                            <p:tgtEl>
                                              <p:spTgt spid="278"/>
                                            </p:tgtEl>
                                            <p:attrNameLst>
                                              <p:attrName>style.visibility</p:attrName>
                                            </p:attrNameLst>
                                          </p:cBhvr>
                                          <p:to>
                                            <p:strVal val="visible"/>
                                          </p:to>
                                        </p:set>
                                        <p:anim calcmode="lin" valueType="num">
                                          <p:cBhvr additive="base">
                                            <p:cTn id="116" dur="500" fill="hold"/>
                                            <p:tgtEl>
                                              <p:spTgt spid="278"/>
                                            </p:tgtEl>
                                            <p:attrNameLst>
                                              <p:attrName>ppt_x</p:attrName>
                                            </p:attrNameLst>
                                          </p:cBhvr>
                                          <p:tavLst>
                                            <p:tav tm="0">
                                              <p:val>
                                                <p:strVal val="#ppt_x"/>
                                              </p:val>
                                            </p:tav>
                                            <p:tav tm="100000">
                                              <p:val>
                                                <p:strVal val="#ppt_x"/>
                                              </p:val>
                                            </p:tav>
                                          </p:tavLst>
                                        </p:anim>
                                        <p:anim calcmode="lin" valueType="num">
                                          <p:cBhvr additive="base">
                                            <p:cTn id="117" dur="500" fill="hold"/>
                                            <p:tgtEl>
                                              <p:spTgt spid="278"/>
                                            </p:tgtEl>
                                            <p:attrNameLst>
                                              <p:attrName>ppt_y</p:attrName>
                                            </p:attrNameLst>
                                          </p:cBhvr>
                                          <p:tavLst>
                                            <p:tav tm="0">
                                              <p:val>
                                                <p:strVal val="0-#ppt_h/2"/>
                                              </p:val>
                                            </p:tav>
                                            <p:tav tm="100000">
                                              <p:val>
                                                <p:strVal val="#ppt_y"/>
                                              </p:val>
                                            </p:tav>
                                          </p:tavLst>
                                        </p:anim>
                                      </p:childTnLst>
                                    </p:cTn>
                                  </p:par>
                                  <p:par>
                                    <p:cTn id="118" presetID="2" presetClass="entr" presetSubtype="1" fill="hold" grpId="0" nodeType="withEffect">
                                      <p:stCondLst>
                                        <p:cond delay="750"/>
                                      </p:stCondLst>
                                      <p:childTnLst>
                                        <p:set>
                                          <p:cBhvr>
                                            <p:cTn id="119" dur="1" fill="hold">
                                              <p:stCondLst>
                                                <p:cond delay="0"/>
                                              </p:stCondLst>
                                            </p:cTn>
                                            <p:tgtEl>
                                              <p:spTgt spid="279"/>
                                            </p:tgtEl>
                                            <p:attrNameLst>
                                              <p:attrName>style.visibility</p:attrName>
                                            </p:attrNameLst>
                                          </p:cBhvr>
                                          <p:to>
                                            <p:strVal val="visible"/>
                                          </p:to>
                                        </p:set>
                                        <p:anim calcmode="lin" valueType="num">
                                          <p:cBhvr additive="base">
                                            <p:cTn id="120" dur="500" fill="hold"/>
                                            <p:tgtEl>
                                              <p:spTgt spid="279"/>
                                            </p:tgtEl>
                                            <p:attrNameLst>
                                              <p:attrName>ppt_x</p:attrName>
                                            </p:attrNameLst>
                                          </p:cBhvr>
                                          <p:tavLst>
                                            <p:tav tm="0">
                                              <p:val>
                                                <p:strVal val="#ppt_x"/>
                                              </p:val>
                                            </p:tav>
                                            <p:tav tm="100000">
                                              <p:val>
                                                <p:strVal val="#ppt_x"/>
                                              </p:val>
                                            </p:tav>
                                          </p:tavLst>
                                        </p:anim>
                                        <p:anim calcmode="lin" valueType="num">
                                          <p:cBhvr additive="base">
                                            <p:cTn id="121" dur="500" fill="hold"/>
                                            <p:tgtEl>
                                              <p:spTgt spid="279"/>
                                            </p:tgtEl>
                                            <p:attrNameLst>
                                              <p:attrName>ppt_y</p:attrName>
                                            </p:attrNameLst>
                                          </p:cBhvr>
                                          <p:tavLst>
                                            <p:tav tm="0">
                                              <p:val>
                                                <p:strVal val="0-#ppt_h/2"/>
                                              </p:val>
                                            </p:tav>
                                            <p:tav tm="100000">
                                              <p:val>
                                                <p:strVal val="#ppt_y"/>
                                              </p:val>
                                            </p:tav>
                                          </p:tavLst>
                                        </p:anim>
                                      </p:childTnLst>
                                    </p:cTn>
                                  </p:par>
                                  <p:par>
                                    <p:cTn id="122" presetID="2" presetClass="entr" presetSubtype="1" fill="hold" grpId="0" nodeType="withEffect">
                                      <p:stCondLst>
                                        <p:cond delay="750"/>
                                      </p:stCondLst>
                                      <p:childTnLst>
                                        <p:set>
                                          <p:cBhvr>
                                            <p:cTn id="123" dur="1" fill="hold">
                                              <p:stCondLst>
                                                <p:cond delay="0"/>
                                              </p:stCondLst>
                                            </p:cTn>
                                            <p:tgtEl>
                                              <p:spTgt spid="280"/>
                                            </p:tgtEl>
                                            <p:attrNameLst>
                                              <p:attrName>style.visibility</p:attrName>
                                            </p:attrNameLst>
                                          </p:cBhvr>
                                          <p:to>
                                            <p:strVal val="visible"/>
                                          </p:to>
                                        </p:set>
                                        <p:anim calcmode="lin" valueType="num">
                                          <p:cBhvr additive="base">
                                            <p:cTn id="124" dur="500" fill="hold"/>
                                            <p:tgtEl>
                                              <p:spTgt spid="280"/>
                                            </p:tgtEl>
                                            <p:attrNameLst>
                                              <p:attrName>ppt_x</p:attrName>
                                            </p:attrNameLst>
                                          </p:cBhvr>
                                          <p:tavLst>
                                            <p:tav tm="0">
                                              <p:val>
                                                <p:strVal val="#ppt_x"/>
                                              </p:val>
                                            </p:tav>
                                            <p:tav tm="100000">
                                              <p:val>
                                                <p:strVal val="#ppt_x"/>
                                              </p:val>
                                            </p:tav>
                                          </p:tavLst>
                                        </p:anim>
                                        <p:anim calcmode="lin" valueType="num">
                                          <p:cBhvr additive="base">
                                            <p:cTn id="125" dur="500" fill="hold"/>
                                            <p:tgtEl>
                                              <p:spTgt spid="280"/>
                                            </p:tgtEl>
                                            <p:attrNameLst>
                                              <p:attrName>ppt_y</p:attrName>
                                            </p:attrNameLst>
                                          </p:cBhvr>
                                          <p:tavLst>
                                            <p:tav tm="0">
                                              <p:val>
                                                <p:strVal val="0-#ppt_h/2"/>
                                              </p:val>
                                            </p:tav>
                                            <p:tav tm="100000">
                                              <p:val>
                                                <p:strVal val="#ppt_y"/>
                                              </p:val>
                                            </p:tav>
                                          </p:tavLst>
                                        </p:anim>
                                      </p:childTnLst>
                                    </p:cTn>
                                  </p:par>
                                  <p:par>
                                    <p:cTn id="126" presetID="2" presetClass="entr" presetSubtype="1" fill="hold" nodeType="withEffect">
                                      <p:stCondLst>
                                        <p:cond delay="750"/>
                                      </p:stCondLst>
                                      <p:childTnLst>
                                        <p:set>
                                          <p:cBhvr>
                                            <p:cTn id="127" dur="1" fill="hold">
                                              <p:stCondLst>
                                                <p:cond delay="0"/>
                                              </p:stCondLst>
                                            </p:cTn>
                                            <p:tgtEl>
                                              <p:spTgt spid="253"/>
                                            </p:tgtEl>
                                            <p:attrNameLst>
                                              <p:attrName>style.visibility</p:attrName>
                                            </p:attrNameLst>
                                          </p:cBhvr>
                                          <p:to>
                                            <p:strVal val="visible"/>
                                          </p:to>
                                        </p:set>
                                        <p:anim calcmode="lin" valueType="num">
                                          <p:cBhvr additive="base">
                                            <p:cTn id="128" dur="500" fill="hold"/>
                                            <p:tgtEl>
                                              <p:spTgt spid="253"/>
                                            </p:tgtEl>
                                            <p:attrNameLst>
                                              <p:attrName>ppt_x</p:attrName>
                                            </p:attrNameLst>
                                          </p:cBhvr>
                                          <p:tavLst>
                                            <p:tav tm="0">
                                              <p:val>
                                                <p:strVal val="#ppt_x"/>
                                              </p:val>
                                            </p:tav>
                                            <p:tav tm="100000">
                                              <p:val>
                                                <p:strVal val="#ppt_x"/>
                                              </p:val>
                                            </p:tav>
                                          </p:tavLst>
                                        </p:anim>
                                        <p:anim calcmode="lin" valueType="num">
                                          <p:cBhvr additive="base">
                                            <p:cTn id="129" dur="500" fill="hold"/>
                                            <p:tgtEl>
                                              <p:spTgt spid="253"/>
                                            </p:tgtEl>
                                            <p:attrNameLst>
                                              <p:attrName>ppt_y</p:attrName>
                                            </p:attrNameLst>
                                          </p:cBhvr>
                                          <p:tavLst>
                                            <p:tav tm="0">
                                              <p:val>
                                                <p:strVal val="0-#ppt_h/2"/>
                                              </p:val>
                                            </p:tav>
                                            <p:tav tm="100000">
                                              <p:val>
                                                <p:strVal val="#ppt_y"/>
                                              </p:val>
                                            </p:tav>
                                          </p:tavLst>
                                        </p:anim>
                                      </p:childTnLst>
                                    </p:cTn>
                                  </p:par>
                                  <p:par>
                                    <p:cTn id="130" presetID="2" presetClass="entr" presetSubtype="1" fill="hold" nodeType="withEffect">
                                      <p:stCondLst>
                                        <p:cond delay="750"/>
                                      </p:stCondLst>
                                      <p:childTnLst>
                                        <p:set>
                                          <p:cBhvr>
                                            <p:cTn id="131" dur="1" fill="hold">
                                              <p:stCondLst>
                                                <p:cond delay="0"/>
                                              </p:stCondLst>
                                            </p:cTn>
                                            <p:tgtEl>
                                              <p:spTgt spid="255"/>
                                            </p:tgtEl>
                                            <p:attrNameLst>
                                              <p:attrName>style.visibility</p:attrName>
                                            </p:attrNameLst>
                                          </p:cBhvr>
                                          <p:to>
                                            <p:strVal val="visible"/>
                                          </p:to>
                                        </p:set>
                                        <p:anim calcmode="lin" valueType="num">
                                          <p:cBhvr additive="base">
                                            <p:cTn id="132" dur="500" fill="hold"/>
                                            <p:tgtEl>
                                              <p:spTgt spid="255"/>
                                            </p:tgtEl>
                                            <p:attrNameLst>
                                              <p:attrName>ppt_x</p:attrName>
                                            </p:attrNameLst>
                                          </p:cBhvr>
                                          <p:tavLst>
                                            <p:tav tm="0">
                                              <p:val>
                                                <p:strVal val="#ppt_x"/>
                                              </p:val>
                                            </p:tav>
                                            <p:tav tm="100000">
                                              <p:val>
                                                <p:strVal val="#ppt_x"/>
                                              </p:val>
                                            </p:tav>
                                          </p:tavLst>
                                        </p:anim>
                                        <p:anim calcmode="lin" valueType="num">
                                          <p:cBhvr additive="base">
                                            <p:cTn id="133" dur="500" fill="hold"/>
                                            <p:tgtEl>
                                              <p:spTgt spid="255"/>
                                            </p:tgtEl>
                                            <p:attrNameLst>
                                              <p:attrName>ppt_y</p:attrName>
                                            </p:attrNameLst>
                                          </p:cBhvr>
                                          <p:tavLst>
                                            <p:tav tm="0">
                                              <p:val>
                                                <p:strVal val="0-#ppt_h/2"/>
                                              </p:val>
                                            </p:tav>
                                            <p:tav tm="100000">
                                              <p:val>
                                                <p:strVal val="#ppt_y"/>
                                              </p:val>
                                            </p:tav>
                                          </p:tavLst>
                                        </p:anim>
                                      </p:childTnLst>
                                    </p:cTn>
                                  </p:par>
                                  <p:par>
                                    <p:cTn id="134" presetID="2" presetClass="entr" presetSubtype="1" fill="hold" nodeType="withEffect">
                                      <p:stCondLst>
                                        <p:cond delay="750"/>
                                      </p:stCondLst>
                                      <p:childTnLst>
                                        <p:set>
                                          <p:cBhvr>
                                            <p:cTn id="135" dur="1" fill="hold">
                                              <p:stCondLst>
                                                <p:cond delay="0"/>
                                              </p:stCondLst>
                                            </p:cTn>
                                            <p:tgtEl>
                                              <p:spTgt spid="257"/>
                                            </p:tgtEl>
                                            <p:attrNameLst>
                                              <p:attrName>style.visibility</p:attrName>
                                            </p:attrNameLst>
                                          </p:cBhvr>
                                          <p:to>
                                            <p:strVal val="visible"/>
                                          </p:to>
                                        </p:set>
                                        <p:anim calcmode="lin" valueType="num">
                                          <p:cBhvr additive="base">
                                            <p:cTn id="136" dur="500" fill="hold"/>
                                            <p:tgtEl>
                                              <p:spTgt spid="257"/>
                                            </p:tgtEl>
                                            <p:attrNameLst>
                                              <p:attrName>ppt_x</p:attrName>
                                            </p:attrNameLst>
                                          </p:cBhvr>
                                          <p:tavLst>
                                            <p:tav tm="0">
                                              <p:val>
                                                <p:strVal val="#ppt_x"/>
                                              </p:val>
                                            </p:tav>
                                            <p:tav tm="100000">
                                              <p:val>
                                                <p:strVal val="#ppt_x"/>
                                              </p:val>
                                            </p:tav>
                                          </p:tavLst>
                                        </p:anim>
                                        <p:anim calcmode="lin" valueType="num">
                                          <p:cBhvr additive="base">
                                            <p:cTn id="137" dur="500" fill="hold"/>
                                            <p:tgtEl>
                                              <p:spTgt spid="257"/>
                                            </p:tgtEl>
                                            <p:attrNameLst>
                                              <p:attrName>ppt_y</p:attrName>
                                            </p:attrNameLst>
                                          </p:cBhvr>
                                          <p:tavLst>
                                            <p:tav tm="0">
                                              <p:val>
                                                <p:strVal val="0-#ppt_h/2"/>
                                              </p:val>
                                            </p:tav>
                                            <p:tav tm="100000">
                                              <p:val>
                                                <p:strVal val="#ppt_y"/>
                                              </p:val>
                                            </p:tav>
                                          </p:tavLst>
                                        </p:anim>
                                      </p:childTnLst>
                                    </p:cTn>
                                  </p:par>
                                  <p:par>
                                    <p:cTn id="138" presetID="2" presetClass="entr" presetSubtype="4" fill="hold" grpId="0" nodeType="withEffect">
                                      <p:stCondLst>
                                        <p:cond delay="750"/>
                                      </p:stCondLst>
                                      <p:childTnLst>
                                        <p:set>
                                          <p:cBhvr>
                                            <p:cTn id="139" dur="1" fill="hold">
                                              <p:stCondLst>
                                                <p:cond delay="0"/>
                                              </p:stCondLst>
                                            </p:cTn>
                                            <p:tgtEl>
                                              <p:spTgt spid="265"/>
                                            </p:tgtEl>
                                            <p:attrNameLst>
                                              <p:attrName>style.visibility</p:attrName>
                                            </p:attrNameLst>
                                          </p:cBhvr>
                                          <p:to>
                                            <p:strVal val="visible"/>
                                          </p:to>
                                        </p:set>
                                        <p:anim calcmode="lin" valueType="num">
                                          <p:cBhvr additive="base">
                                            <p:cTn id="140" dur="500" fill="hold"/>
                                            <p:tgtEl>
                                              <p:spTgt spid="265"/>
                                            </p:tgtEl>
                                            <p:attrNameLst>
                                              <p:attrName>ppt_x</p:attrName>
                                            </p:attrNameLst>
                                          </p:cBhvr>
                                          <p:tavLst>
                                            <p:tav tm="0">
                                              <p:val>
                                                <p:strVal val="#ppt_x"/>
                                              </p:val>
                                            </p:tav>
                                            <p:tav tm="100000">
                                              <p:val>
                                                <p:strVal val="#ppt_x"/>
                                              </p:val>
                                            </p:tav>
                                          </p:tavLst>
                                        </p:anim>
                                        <p:anim calcmode="lin" valueType="num">
                                          <p:cBhvr additive="base">
                                            <p:cTn id="141" dur="500" fill="hold"/>
                                            <p:tgtEl>
                                              <p:spTgt spid="265"/>
                                            </p:tgtEl>
                                            <p:attrNameLst>
                                              <p:attrName>ppt_y</p:attrName>
                                            </p:attrNameLst>
                                          </p:cBhvr>
                                          <p:tavLst>
                                            <p:tav tm="0">
                                              <p:val>
                                                <p:strVal val="1+#ppt_h/2"/>
                                              </p:val>
                                            </p:tav>
                                            <p:tav tm="100000">
                                              <p:val>
                                                <p:strVal val="#ppt_y"/>
                                              </p:val>
                                            </p:tav>
                                          </p:tavLst>
                                        </p:anim>
                                      </p:childTnLst>
                                    </p:cTn>
                                  </p:par>
                                  <p:par>
                                    <p:cTn id="142" presetID="2" presetClass="entr" presetSubtype="4" fill="hold" grpId="0" nodeType="withEffect">
                                      <p:stCondLst>
                                        <p:cond delay="750"/>
                                      </p:stCondLst>
                                      <p:childTnLst>
                                        <p:set>
                                          <p:cBhvr>
                                            <p:cTn id="143" dur="1" fill="hold">
                                              <p:stCondLst>
                                                <p:cond delay="0"/>
                                              </p:stCondLst>
                                            </p:cTn>
                                            <p:tgtEl>
                                              <p:spTgt spid="266"/>
                                            </p:tgtEl>
                                            <p:attrNameLst>
                                              <p:attrName>style.visibility</p:attrName>
                                            </p:attrNameLst>
                                          </p:cBhvr>
                                          <p:to>
                                            <p:strVal val="visible"/>
                                          </p:to>
                                        </p:set>
                                        <p:anim calcmode="lin" valueType="num">
                                          <p:cBhvr additive="base">
                                            <p:cTn id="144" dur="500" fill="hold"/>
                                            <p:tgtEl>
                                              <p:spTgt spid="266"/>
                                            </p:tgtEl>
                                            <p:attrNameLst>
                                              <p:attrName>ppt_x</p:attrName>
                                            </p:attrNameLst>
                                          </p:cBhvr>
                                          <p:tavLst>
                                            <p:tav tm="0">
                                              <p:val>
                                                <p:strVal val="#ppt_x"/>
                                              </p:val>
                                            </p:tav>
                                            <p:tav tm="100000">
                                              <p:val>
                                                <p:strVal val="#ppt_x"/>
                                              </p:val>
                                            </p:tav>
                                          </p:tavLst>
                                        </p:anim>
                                        <p:anim calcmode="lin" valueType="num">
                                          <p:cBhvr additive="base">
                                            <p:cTn id="145" dur="500" fill="hold"/>
                                            <p:tgtEl>
                                              <p:spTgt spid="266"/>
                                            </p:tgtEl>
                                            <p:attrNameLst>
                                              <p:attrName>ppt_y</p:attrName>
                                            </p:attrNameLst>
                                          </p:cBhvr>
                                          <p:tavLst>
                                            <p:tav tm="0">
                                              <p:val>
                                                <p:strVal val="1+#ppt_h/2"/>
                                              </p:val>
                                            </p:tav>
                                            <p:tav tm="100000">
                                              <p:val>
                                                <p:strVal val="#ppt_y"/>
                                              </p:val>
                                            </p:tav>
                                          </p:tavLst>
                                        </p:anim>
                                      </p:childTnLst>
                                    </p:cTn>
                                  </p:par>
                                  <p:par>
                                    <p:cTn id="146" presetID="2" presetClass="entr" presetSubtype="4" fill="hold" grpId="0" nodeType="withEffect">
                                      <p:stCondLst>
                                        <p:cond delay="750"/>
                                      </p:stCondLst>
                                      <p:childTnLst>
                                        <p:set>
                                          <p:cBhvr>
                                            <p:cTn id="147" dur="1" fill="hold">
                                              <p:stCondLst>
                                                <p:cond delay="0"/>
                                              </p:stCondLst>
                                            </p:cTn>
                                            <p:tgtEl>
                                              <p:spTgt spid="267"/>
                                            </p:tgtEl>
                                            <p:attrNameLst>
                                              <p:attrName>style.visibility</p:attrName>
                                            </p:attrNameLst>
                                          </p:cBhvr>
                                          <p:to>
                                            <p:strVal val="visible"/>
                                          </p:to>
                                        </p:set>
                                        <p:anim calcmode="lin" valueType="num">
                                          <p:cBhvr additive="base">
                                            <p:cTn id="148" dur="500" fill="hold"/>
                                            <p:tgtEl>
                                              <p:spTgt spid="267"/>
                                            </p:tgtEl>
                                            <p:attrNameLst>
                                              <p:attrName>ppt_x</p:attrName>
                                            </p:attrNameLst>
                                          </p:cBhvr>
                                          <p:tavLst>
                                            <p:tav tm="0">
                                              <p:val>
                                                <p:strVal val="#ppt_x"/>
                                              </p:val>
                                            </p:tav>
                                            <p:tav tm="100000">
                                              <p:val>
                                                <p:strVal val="#ppt_x"/>
                                              </p:val>
                                            </p:tav>
                                          </p:tavLst>
                                        </p:anim>
                                        <p:anim calcmode="lin" valueType="num">
                                          <p:cBhvr additive="base">
                                            <p:cTn id="149" dur="500" fill="hold"/>
                                            <p:tgtEl>
                                              <p:spTgt spid="267"/>
                                            </p:tgtEl>
                                            <p:attrNameLst>
                                              <p:attrName>ppt_y</p:attrName>
                                            </p:attrNameLst>
                                          </p:cBhvr>
                                          <p:tavLst>
                                            <p:tav tm="0">
                                              <p:val>
                                                <p:strVal val="1+#ppt_h/2"/>
                                              </p:val>
                                            </p:tav>
                                            <p:tav tm="100000">
                                              <p:val>
                                                <p:strVal val="#ppt_y"/>
                                              </p:val>
                                            </p:tav>
                                          </p:tavLst>
                                        </p:anim>
                                      </p:childTnLst>
                                    </p:cTn>
                                  </p:par>
                                  <p:par>
                                    <p:cTn id="150" presetID="2" presetClass="entr" presetSubtype="4" fill="hold" grpId="0" nodeType="withEffect">
                                      <p:stCondLst>
                                        <p:cond delay="750"/>
                                      </p:stCondLst>
                                      <p:childTnLst>
                                        <p:set>
                                          <p:cBhvr>
                                            <p:cTn id="151" dur="1" fill="hold">
                                              <p:stCondLst>
                                                <p:cond delay="0"/>
                                              </p:stCondLst>
                                            </p:cTn>
                                            <p:tgtEl>
                                              <p:spTgt spid="268"/>
                                            </p:tgtEl>
                                            <p:attrNameLst>
                                              <p:attrName>style.visibility</p:attrName>
                                            </p:attrNameLst>
                                          </p:cBhvr>
                                          <p:to>
                                            <p:strVal val="visible"/>
                                          </p:to>
                                        </p:set>
                                        <p:anim calcmode="lin" valueType="num">
                                          <p:cBhvr additive="base">
                                            <p:cTn id="152" dur="500" fill="hold"/>
                                            <p:tgtEl>
                                              <p:spTgt spid="268"/>
                                            </p:tgtEl>
                                            <p:attrNameLst>
                                              <p:attrName>ppt_x</p:attrName>
                                            </p:attrNameLst>
                                          </p:cBhvr>
                                          <p:tavLst>
                                            <p:tav tm="0">
                                              <p:val>
                                                <p:strVal val="#ppt_x"/>
                                              </p:val>
                                            </p:tav>
                                            <p:tav tm="100000">
                                              <p:val>
                                                <p:strVal val="#ppt_x"/>
                                              </p:val>
                                            </p:tav>
                                          </p:tavLst>
                                        </p:anim>
                                        <p:anim calcmode="lin" valueType="num">
                                          <p:cBhvr additive="base">
                                            <p:cTn id="153" dur="500" fill="hold"/>
                                            <p:tgtEl>
                                              <p:spTgt spid="268"/>
                                            </p:tgtEl>
                                            <p:attrNameLst>
                                              <p:attrName>ppt_y</p:attrName>
                                            </p:attrNameLst>
                                          </p:cBhvr>
                                          <p:tavLst>
                                            <p:tav tm="0">
                                              <p:val>
                                                <p:strVal val="1+#ppt_h/2"/>
                                              </p:val>
                                            </p:tav>
                                            <p:tav tm="100000">
                                              <p:val>
                                                <p:strVal val="#ppt_y"/>
                                              </p:val>
                                            </p:tav>
                                          </p:tavLst>
                                        </p:anim>
                                      </p:childTnLst>
                                    </p:cTn>
                                  </p:par>
                                  <p:par>
                                    <p:cTn id="154" presetID="2" presetClass="entr" presetSubtype="4" fill="hold" grpId="0" nodeType="withEffect">
                                      <p:stCondLst>
                                        <p:cond delay="750"/>
                                      </p:stCondLst>
                                      <p:childTnLst>
                                        <p:set>
                                          <p:cBhvr>
                                            <p:cTn id="155" dur="1" fill="hold">
                                              <p:stCondLst>
                                                <p:cond delay="0"/>
                                              </p:stCondLst>
                                            </p:cTn>
                                            <p:tgtEl>
                                              <p:spTgt spid="269"/>
                                            </p:tgtEl>
                                            <p:attrNameLst>
                                              <p:attrName>style.visibility</p:attrName>
                                            </p:attrNameLst>
                                          </p:cBhvr>
                                          <p:to>
                                            <p:strVal val="visible"/>
                                          </p:to>
                                        </p:set>
                                        <p:anim calcmode="lin" valueType="num">
                                          <p:cBhvr additive="base">
                                            <p:cTn id="156" dur="500" fill="hold"/>
                                            <p:tgtEl>
                                              <p:spTgt spid="269"/>
                                            </p:tgtEl>
                                            <p:attrNameLst>
                                              <p:attrName>ppt_x</p:attrName>
                                            </p:attrNameLst>
                                          </p:cBhvr>
                                          <p:tavLst>
                                            <p:tav tm="0">
                                              <p:val>
                                                <p:strVal val="#ppt_x"/>
                                              </p:val>
                                            </p:tav>
                                            <p:tav tm="100000">
                                              <p:val>
                                                <p:strVal val="#ppt_x"/>
                                              </p:val>
                                            </p:tav>
                                          </p:tavLst>
                                        </p:anim>
                                        <p:anim calcmode="lin" valueType="num">
                                          <p:cBhvr additive="base">
                                            <p:cTn id="157" dur="500" fill="hold"/>
                                            <p:tgtEl>
                                              <p:spTgt spid="269"/>
                                            </p:tgtEl>
                                            <p:attrNameLst>
                                              <p:attrName>ppt_y</p:attrName>
                                            </p:attrNameLst>
                                          </p:cBhvr>
                                          <p:tavLst>
                                            <p:tav tm="0">
                                              <p:val>
                                                <p:strVal val="1+#ppt_h/2"/>
                                              </p:val>
                                            </p:tav>
                                            <p:tav tm="100000">
                                              <p:val>
                                                <p:strVal val="#ppt_y"/>
                                              </p:val>
                                            </p:tav>
                                          </p:tavLst>
                                        </p:anim>
                                      </p:childTnLst>
                                    </p:cTn>
                                  </p:par>
                                  <p:par>
                                    <p:cTn id="158" presetID="2" presetClass="entr" presetSubtype="4" fill="hold" grpId="0" nodeType="withEffect">
                                      <p:stCondLst>
                                        <p:cond delay="750"/>
                                      </p:stCondLst>
                                      <p:childTnLst>
                                        <p:set>
                                          <p:cBhvr>
                                            <p:cTn id="159" dur="1" fill="hold">
                                              <p:stCondLst>
                                                <p:cond delay="0"/>
                                              </p:stCondLst>
                                            </p:cTn>
                                            <p:tgtEl>
                                              <p:spTgt spid="270"/>
                                            </p:tgtEl>
                                            <p:attrNameLst>
                                              <p:attrName>style.visibility</p:attrName>
                                            </p:attrNameLst>
                                          </p:cBhvr>
                                          <p:to>
                                            <p:strVal val="visible"/>
                                          </p:to>
                                        </p:set>
                                        <p:anim calcmode="lin" valueType="num">
                                          <p:cBhvr additive="base">
                                            <p:cTn id="160" dur="500" fill="hold"/>
                                            <p:tgtEl>
                                              <p:spTgt spid="270"/>
                                            </p:tgtEl>
                                            <p:attrNameLst>
                                              <p:attrName>ppt_x</p:attrName>
                                            </p:attrNameLst>
                                          </p:cBhvr>
                                          <p:tavLst>
                                            <p:tav tm="0">
                                              <p:val>
                                                <p:strVal val="#ppt_x"/>
                                              </p:val>
                                            </p:tav>
                                            <p:tav tm="100000">
                                              <p:val>
                                                <p:strVal val="#ppt_x"/>
                                              </p:val>
                                            </p:tav>
                                          </p:tavLst>
                                        </p:anim>
                                        <p:anim calcmode="lin" valueType="num">
                                          <p:cBhvr additive="base">
                                            <p:cTn id="161" dur="500" fill="hold"/>
                                            <p:tgtEl>
                                              <p:spTgt spid="270"/>
                                            </p:tgtEl>
                                            <p:attrNameLst>
                                              <p:attrName>ppt_y</p:attrName>
                                            </p:attrNameLst>
                                          </p:cBhvr>
                                          <p:tavLst>
                                            <p:tav tm="0">
                                              <p:val>
                                                <p:strVal val="1+#ppt_h/2"/>
                                              </p:val>
                                            </p:tav>
                                            <p:tav tm="100000">
                                              <p:val>
                                                <p:strVal val="#ppt_y"/>
                                              </p:val>
                                            </p:tav>
                                          </p:tavLst>
                                        </p:anim>
                                      </p:childTnLst>
                                    </p:cTn>
                                  </p:par>
                                  <p:par>
                                    <p:cTn id="162" presetID="2" presetClass="entr" presetSubtype="4" fill="hold" grpId="0" nodeType="withEffect">
                                      <p:stCondLst>
                                        <p:cond delay="750"/>
                                      </p:stCondLst>
                                      <p:childTnLst>
                                        <p:set>
                                          <p:cBhvr>
                                            <p:cTn id="163" dur="1" fill="hold">
                                              <p:stCondLst>
                                                <p:cond delay="0"/>
                                              </p:stCondLst>
                                            </p:cTn>
                                            <p:tgtEl>
                                              <p:spTgt spid="271"/>
                                            </p:tgtEl>
                                            <p:attrNameLst>
                                              <p:attrName>style.visibility</p:attrName>
                                            </p:attrNameLst>
                                          </p:cBhvr>
                                          <p:to>
                                            <p:strVal val="visible"/>
                                          </p:to>
                                        </p:set>
                                        <p:anim calcmode="lin" valueType="num">
                                          <p:cBhvr additive="base">
                                            <p:cTn id="164" dur="500" fill="hold"/>
                                            <p:tgtEl>
                                              <p:spTgt spid="271"/>
                                            </p:tgtEl>
                                            <p:attrNameLst>
                                              <p:attrName>ppt_x</p:attrName>
                                            </p:attrNameLst>
                                          </p:cBhvr>
                                          <p:tavLst>
                                            <p:tav tm="0">
                                              <p:val>
                                                <p:strVal val="#ppt_x"/>
                                              </p:val>
                                            </p:tav>
                                            <p:tav tm="100000">
                                              <p:val>
                                                <p:strVal val="#ppt_x"/>
                                              </p:val>
                                            </p:tav>
                                          </p:tavLst>
                                        </p:anim>
                                        <p:anim calcmode="lin" valueType="num">
                                          <p:cBhvr additive="base">
                                            <p:cTn id="165" dur="500" fill="hold"/>
                                            <p:tgtEl>
                                              <p:spTgt spid="271"/>
                                            </p:tgtEl>
                                            <p:attrNameLst>
                                              <p:attrName>ppt_y</p:attrName>
                                            </p:attrNameLst>
                                          </p:cBhvr>
                                          <p:tavLst>
                                            <p:tav tm="0">
                                              <p:val>
                                                <p:strVal val="1+#ppt_h/2"/>
                                              </p:val>
                                            </p:tav>
                                            <p:tav tm="100000">
                                              <p:val>
                                                <p:strVal val="#ppt_y"/>
                                              </p:val>
                                            </p:tav>
                                          </p:tavLst>
                                        </p:anim>
                                      </p:childTnLst>
                                    </p:cTn>
                                  </p:par>
                                  <p:par>
                                    <p:cTn id="166" presetID="2" presetClass="entr" presetSubtype="4" fill="hold" grpId="0" nodeType="withEffect">
                                      <p:stCondLst>
                                        <p:cond delay="750"/>
                                      </p:stCondLst>
                                      <p:childTnLst>
                                        <p:set>
                                          <p:cBhvr>
                                            <p:cTn id="167" dur="1" fill="hold">
                                              <p:stCondLst>
                                                <p:cond delay="0"/>
                                              </p:stCondLst>
                                            </p:cTn>
                                            <p:tgtEl>
                                              <p:spTgt spid="272"/>
                                            </p:tgtEl>
                                            <p:attrNameLst>
                                              <p:attrName>style.visibility</p:attrName>
                                            </p:attrNameLst>
                                          </p:cBhvr>
                                          <p:to>
                                            <p:strVal val="visible"/>
                                          </p:to>
                                        </p:set>
                                        <p:anim calcmode="lin" valueType="num">
                                          <p:cBhvr additive="base">
                                            <p:cTn id="168" dur="500" fill="hold"/>
                                            <p:tgtEl>
                                              <p:spTgt spid="272"/>
                                            </p:tgtEl>
                                            <p:attrNameLst>
                                              <p:attrName>ppt_x</p:attrName>
                                            </p:attrNameLst>
                                          </p:cBhvr>
                                          <p:tavLst>
                                            <p:tav tm="0">
                                              <p:val>
                                                <p:strVal val="#ppt_x"/>
                                              </p:val>
                                            </p:tav>
                                            <p:tav tm="100000">
                                              <p:val>
                                                <p:strVal val="#ppt_x"/>
                                              </p:val>
                                            </p:tav>
                                          </p:tavLst>
                                        </p:anim>
                                        <p:anim calcmode="lin" valueType="num">
                                          <p:cBhvr additive="base">
                                            <p:cTn id="169" dur="500" fill="hold"/>
                                            <p:tgtEl>
                                              <p:spTgt spid="2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 grpId="0" animBg="1"/>
          <p:bldP spid="246" grpId="0" animBg="1"/>
          <p:bldP spid="247" grpId="0" animBg="1"/>
          <p:bldP spid="248" grpId="0" animBg="1"/>
          <p:bldP spid="249" grpId="0" animBg="1"/>
          <p:bldP spid="250" grpId="0" animBg="1"/>
          <p:bldP spid="251" grpId="0" animBg="1"/>
          <p:bldP spid="4" grpId="0"/>
          <p:bldP spid="259" grpId="0"/>
          <p:bldP spid="260" grpId="0"/>
          <p:bldP spid="261" grpId="0"/>
          <p:bldP spid="262" grpId="0"/>
          <p:bldP spid="263" grpId="0"/>
          <p:bldP spid="264" grpId="0"/>
          <p:bldP spid="265" grpId="0"/>
          <p:bldP spid="266" grpId="0"/>
          <p:bldP spid="267" grpId="0"/>
          <p:bldP spid="268" grpId="0"/>
          <p:bldP spid="269" grpId="0"/>
          <p:bldP spid="270" grpId="0"/>
          <p:bldP spid="271" grpId="0"/>
          <p:bldP spid="272" grpId="0"/>
          <p:bldP spid="273" grpId="0"/>
          <p:bldP spid="274" grpId="0"/>
          <p:bldP spid="277" grpId="0"/>
          <p:bldP spid="278" grpId="0"/>
          <p:bldP spid="279" grpId="0"/>
          <p:bldP spid="280" grpId="0"/>
          <p:bldP spid="83"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Rectangle 100">
            <a:extLst>
              <a:ext uri="{FF2B5EF4-FFF2-40B4-BE49-F238E27FC236}">
                <a16:creationId xmlns:a16="http://schemas.microsoft.com/office/drawing/2014/main" id="{81FF4155-4951-604E-B550-F4BAC493E4DE}"/>
              </a:ext>
            </a:extLst>
          </p:cNvPr>
          <p:cNvSpPr/>
          <p:nvPr/>
        </p:nvSpPr>
        <p:spPr>
          <a:xfrm>
            <a:off x="0" y="1980527"/>
            <a:ext cx="12192000" cy="934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3" name="Table 82">
            <a:extLst>
              <a:ext uri="{FF2B5EF4-FFF2-40B4-BE49-F238E27FC236}">
                <a16:creationId xmlns:a16="http://schemas.microsoft.com/office/drawing/2014/main" id="{102DFD76-199A-CC4B-9614-BE23CEB8BF58}"/>
              </a:ext>
            </a:extLst>
          </p:cNvPr>
          <p:cNvGraphicFramePr>
            <a:graphicFrameLocks noGrp="1"/>
          </p:cNvGraphicFramePr>
          <p:nvPr>
            <p:extLst>
              <p:ext uri="{D42A27DB-BD31-4B8C-83A1-F6EECF244321}">
                <p14:modId xmlns:p14="http://schemas.microsoft.com/office/powerpoint/2010/main" val="3568503319"/>
              </p:ext>
            </p:extLst>
          </p:nvPr>
        </p:nvGraphicFramePr>
        <p:xfrm>
          <a:off x="1155134" y="2096409"/>
          <a:ext cx="10437266" cy="702252"/>
        </p:xfrm>
        <a:graphic>
          <a:graphicData uri="http://schemas.openxmlformats.org/drawingml/2006/table">
            <a:tbl>
              <a:tblPr>
                <a:tableStyleId>{5C22544A-7EE6-4342-B048-85BDC9FD1C3A}</a:tableStyleId>
              </a:tblPr>
              <a:tblGrid>
                <a:gridCol w="336686">
                  <a:extLst>
                    <a:ext uri="{9D8B030D-6E8A-4147-A177-3AD203B41FA5}">
                      <a16:colId xmlns:a16="http://schemas.microsoft.com/office/drawing/2014/main" val="20000"/>
                    </a:ext>
                  </a:extLst>
                </a:gridCol>
                <a:gridCol w="336686">
                  <a:extLst>
                    <a:ext uri="{9D8B030D-6E8A-4147-A177-3AD203B41FA5}">
                      <a16:colId xmlns:a16="http://schemas.microsoft.com/office/drawing/2014/main" val="20001"/>
                    </a:ext>
                  </a:extLst>
                </a:gridCol>
                <a:gridCol w="336686">
                  <a:extLst>
                    <a:ext uri="{9D8B030D-6E8A-4147-A177-3AD203B41FA5}">
                      <a16:colId xmlns:a16="http://schemas.microsoft.com/office/drawing/2014/main" val="20002"/>
                    </a:ext>
                  </a:extLst>
                </a:gridCol>
                <a:gridCol w="336686">
                  <a:extLst>
                    <a:ext uri="{9D8B030D-6E8A-4147-A177-3AD203B41FA5}">
                      <a16:colId xmlns:a16="http://schemas.microsoft.com/office/drawing/2014/main" val="20003"/>
                    </a:ext>
                  </a:extLst>
                </a:gridCol>
                <a:gridCol w="336686">
                  <a:extLst>
                    <a:ext uri="{9D8B030D-6E8A-4147-A177-3AD203B41FA5}">
                      <a16:colId xmlns:a16="http://schemas.microsoft.com/office/drawing/2014/main" val="20004"/>
                    </a:ext>
                  </a:extLst>
                </a:gridCol>
                <a:gridCol w="336686">
                  <a:extLst>
                    <a:ext uri="{9D8B030D-6E8A-4147-A177-3AD203B41FA5}">
                      <a16:colId xmlns:a16="http://schemas.microsoft.com/office/drawing/2014/main" val="20005"/>
                    </a:ext>
                  </a:extLst>
                </a:gridCol>
                <a:gridCol w="336686">
                  <a:extLst>
                    <a:ext uri="{9D8B030D-6E8A-4147-A177-3AD203B41FA5}">
                      <a16:colId xmlns:a16="http://schemas.microsoft.com/office/drawing/2014/main" val="20006"/>
                    </a:ext>
                  </a:extLst>
                </a:gridCol>
                <a:gridCol w="336686">
                  <a:extLst>
                    <a:ext uri="{9D8B030D-6E8A-4147-A177-3AD203B41FA5}">
                      <a16:colId xmlns:a16="http://schemas.microsoft.com/office/drawing/2014/main" val="20007"/>
                    </a:ext>
                  </a:extLst>
                </a:gridCol>
                <a:gridCol w="336686">
                  <a:extLst>
                    <a:ext uri="{9D8B030D-6E8A-4147-A177-3AD203B41FA5}">
                      <a16:colId xmlns:a16="http://schemas.microsoft.com/office/drawing/2014/main" val="20008"/>
                    </a:ext>
                  </a:extLst>
                </a:gridCol>
                <a:gridCol w="336686">
                  <a:extLst>
                    <a:ext uri="{9D8B030D-6E8A-4147-A177-3AD203B41FA5}">
                      <a16:colId xmlns:a16="http://schemas.microsoft.com/office/drawing/2014/main" val="20009"/>
                    </a:ext>
                  </a:extLst>
                </a:gridCol>
                <a:gridCol w="336686">
                  <a:extLst>
                    <a:ext uri="{9D8B030D-6E8A-4147-A177-3AD203B41FA5}">
                      <a16:colId xmlns:a16="http://schemas.microsoft.com/office/drawing/2014/main" val="20010"/>
                    </a:ext>
                  </a:extLst>
                </a:gridCol>
                <a:gridCol w="336686">
                  <a:extLst>
                    <a:ext uri="{9D8B030D-6E8A-4147-A177-3AD203B41FA5}">
                      <a16:colId xmlns:a16="http://schemas.microsoft.com/office/drawing/2014/main" val="20011"/>
                    </a:ext>
                  </a:extLst>
                </a:gridCol>
                <a:gridCol w="336686">
                  <a:extLst>
                    <a:ext uri="{9D8B030D-6E8A-4147-A177-3AD203B41FA5}">
                      <a16:colId xmlns:a16="http://schemas.microsoft.com/office/drawing/2014/main" val="20012"/>
                    </a:ext>
                  </a:extLst>
                </a:gridCol>
                <a:gridCol w="336686">
                  <a:extLst>
                    <a:ext uri="{9D8B030D-6E8A-4147-A177-3AD203B41FA5}">
                      <a16:colId xmlns:a16="http://schemas.microsoft.com/office/drawing/2014/main" val="20013"/>
                    </a:ext>
                  </a:extLst>
                </a:gridCol>
                <a:gridCol w="336686">
                  <a:extLst>
                    <a:ext uri="{9D8B030D-6E8A-4147-A177-3AD203B41FA5}">
                      <a16:colId xmlns:a16="http://schemas.microsoft.com/office/drawing/2014/main" val="20014"/>
                    </a:ext>
                  </a:extLst>
                </a:gridCol>
                <a:gridCol w="336686">
                  <a:extLst>
                    <a:ext uri="{9D8B030D-6E8A-4147-A177-3AD203B41FA5}">
                      <a16:colId xmlns:a16="http://schemas.microsoft.com/office/drawing/2014/main" val="20015"/>
                    </a:ext>
                  </a:extLst>
                </a:gridCol>
                <a:gridCol w="336686">
                  <a:extLst>
                    <a:ext uri="{9D8B030D-6E8A-4147-A177-3AD203B41FA5}">
                      <a16:colId xmlns:a16="http://schemas.microsoft.com/office/drawing/2014/main" val="20016"/>
                    </a:ext>
                  </a:extLst>
                </a:gridCol>
                <a:gridCol w="336686">
                  <a:extLst>
                    <a:ext uri="{9D8B030D-6E8A-4147-A177-3AD203B41FA5}">
                      <a16:colId xmlns:a16="http://schemas.microsoft.com/office/drawing/2014/main" val="20017"/>
                    </a:ext>
                  </a:extLst>
                </a:gridCol>
                <a:gridCol w="336686">
                  <a:extLst>
                    <a:ext uri="{9D8B030D-6E8A-4147-A177-3AD203B41FA5}">
                      <a16:colId xmlns:a16="http://schemas.microsoft.com/office/drawing/2014/main" val="20018"/>
                    </a:ext>
                  </a:extLst>
                </a:gridCol>
                <a:gridCol w="336686">
                  <a:extLst>
                    <a:ext uri="{9D8B030D-6E8A-4147-A177-3AD203B41FA5}">
                      <a16:colId xmlns:a16="http://schemas.microsoft.com/office/drawing/2014/main" val="20019"/>
                    </a:ext>
                  </a:extLst>
                </a:gridCol>
                <a:gridCol w="336686">
                  <a:extLst>
                    <a:ext uri="{9D8B030D-6E8A-4147-A177-3AD203B41FA5}">
                      <a16:colId xmlns:a16="http://schemas.microsoft.com/office/drawing/2014/main" val="20020"/>
                    </a:ext>
                  </a:extLst>
                </a:gridCol>
                <a:gridCol w="336686">
                  <a:extLst>
                    <a:ext uri="{9D8B030D-6E8A-4147-A177-3AD203B41FA5}">
                      <a16:colId xmlns:a16="http://schemas.microsoft.com/office/drawing/2014/main" val="20021"/>
                    </a:ext>
                  </a:extLst>
                </a:gridCol>
                <a:gridCol w="336686">
                  <a:extLst>
                    <a:ext uri="{9D8B030D-6E8A-4147-A177-3AD203B41FA5}">
                      <a16:colId xmlns:a16="http://schemas.microsoft.com/office/drawing/2014/main" val="20022"/>
                    </a:ext>
                  </a:extLst>
                </a:gridCol>
                <a:gridCol w="336686">
                  <a:extLst>
                    <a:ext uri="{9D8B030D-6E8A-4147-A177-3AD203B41FA5}">
                      <a16:colId xmlns:a16="http://schemas.microsoft.com/office/drawing/2014/main" val="20023"/>
                    </a:ext>
                  </a:extLst>
                </a:gridCol>
                <a:gridCol w="336686">
                  <a:extLst>
                    <a:ext uri="{9D8B030D-6E8A-4147-A177-3AD203B41FA5}">
                      <a16:colId xmlns:a16="http://schemas.microsoft.com/office/drawing/2014/main" val="20024"/>
                    </a:ext>
                  </a:extLst>
                </a:gridCol>
                <a:gridCol w="336686">
                  <a:extLst>
                    <a:ext uri="{9D8B030D-6E8A-4147-A177-3AD203B41FA5}">
                      <a16:colId xmlns:a16="http://schemas.microsoft.com/office/drawing/2014/main" val="20025"/>
                    </a:ext>
                  </a:extLst>
                </a:gridCol>
                <a:gridCol w="336686">
                  <a:extLst>
                    <a:ext uri="{9D8B030D-6E8A-4147-A177-3AD203B41FA5}">
                      <a16:colId xmlns:a16="http://schemas.microsoft.com/office/drawing/2014/main" val="20026"/>
                    </a:ext>
                  </a:extLst>
                </a:gridCol>
                <a:gridCol w="336686">
                  <a:extLst>
                    <a:ext uri="{9D8B030D-6E8A-4147-A177-3AD203B41FA5}">
                      <a16:colId xmlns:a16="http://schemas.microsoft.com/office/drawing/2014/main" val="20027"/>
                    </a:ext>
                  </a:extLst>
                </a:gridCol>
                <a:gridCol w="336686">
                  <a:extLst>
                    <a:ext uri="{9D8B030D-6E8A-4147-A177-3AD203B41FA5}">
                      <a16:colId xmlns:a16="http://schemas.microsoft.com/office/drawing/2014/main" val="20028"/>
                    </a:ext>
                  </a:extLst>
                </a:gridCol>
                <a:gridCol w="336686">
                  <a:extLst>
                    <a:ext uri="{9D8B030D-6E8A-4147-A177-3AD203B41FA5}">
                      <a16:colId xmlns:a16="http://schemas.microsoft.com/office/drawing/2014/main" val="20029"/>
                    </a:ext>
                  </a:extLst>
                </a:gridCol>
                <a:gridCol w="336686">
                  <a:extLst>
                    <a:ext uri="{9D8B030D-6E8A-4147-A177-3AD203B41FA5}">
                      <a16:colId xmlns:a16="http://schemas.microsoft.com/office/drawing/2014/main" val="20030"/>
                    </a:ext>
                  </a:extLst>
                </a:gridCol>
              </a:tblGrid>
              <a:tr h="260923">
                <a:tc>
                  <a:txBody>
                    <a:bodyPr/>
                    <a:lstStyle/>
                    <a:p>
                      <a:pPr algn="ctr"/>
                      <a:r>
                        <a:rPr lang="en-US" sz="1200" b="0" dirty="0">
                          <a:solidFill>
                            <a:schemeClr val="tx1"/>
                          </a:solidFill>
                          <a:latin typeface="Century Gothic" panose="020B0502020202020204" pitchFamily="34" charset="0"/>
                        </a:rPr>
                        <a:t>S</a:t>
                      </a:r>
                    </a:p>
                  </a:txBody>
                  <a:tcPr marT="0" marB="34290" anchor="ctr">
                    <a:lnL w="12700" cmpd="sng">
                      <a:noFill/>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M</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W</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F</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M</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W</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F</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M</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W</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F</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M</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W</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F</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S</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M</a:t>
                      </a:r>
                    </a:p>
                  </a:txBody>
                  <a:tcPr marT="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200" b="0" dirty="0">
                          <a:solidFill>
                            <a:schemeClr val="tx1"/>
                          </a:solidFill>
                          <a:latin typeface="Century Gothic" panose="020B0502020202020204" pitchFamily="34" charset="0"/>
                        </a:rPr>
                        <a:t>T</a:t>
                      </a:r>
                    </a:p>
                  </a:txBody>
                  <a:tcPr marT="0" marB="34290" anchor="ctr">
                    <a:lnL w="3175"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41329">
                <a:tc>
                  <a:txBody>
                    <a:bodyPr/>
                    <a:lstStyle/>
                    <a:p>
                      <a:pPr algn="ctr"/>
                      <a:r>
                        <a:rPr lang="en-US" sz="800" dirty="0">
                          <a:solidFill>
                            <a:schemeClr val="tx1"/>
                          </a:solidFill>
                          <a:latin typeface="Century Gothic" panose="020B0502020202020204" pitchFamily="34" charset="0"/>
                        </a:rPr>
                        <a:t>1</a:t>
                      </a:r>
                    </a:p>
                  </a:txBody>
                  <a:tcPr marL="0" marR="0" marT="34290" marB="34290" anchor="ctr">
                    <a:lnL w="12700" cmpd="sng">
                      <a:noFill/>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3</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4</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5</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6</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7</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8</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9</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10</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11</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12</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13</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14</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15</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16</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17</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18</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19</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20</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21</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22</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23</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24</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25</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26</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27</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28</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29</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30</a:t>
                      </a:r>
                    </a:p>
                  </a:txBody>
                  <a:tcPr marL="0" marR="0" marT="34290" marB="342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tx1"/>
                          </a:solidFill>
                          <a:latin typeface="Century Gothic" panose="020B0502020202020204" pitchFamily="34" charset="0"/>
                        </a:rPr>
                        <a:t>31</a:t>
                      </a:r>
                    </a:p>
                  </a:txBody>
                  <a:tcPr marL="0" marR="0" marT="34290" marB="34290" anchor="ctr">
                    <a:lnL w="3175"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84" name="Text Box 56" descr="© INSCALE GmbH, 26.05.2010&#10;http://www.presentationload.com/">
            <a:extLst>
              <a:ext uri="{FF2B5EF4-FFF2-40B4-BE49-F238E27FC236}">
                <a16:creationId xmlns:a16="http://schemas.microsoft.com/office/drawing/2014/main" id="{A9273DAF-CB7C-6140-991A-331ED9B2D4A1}"/>
              </a:ext>
            </a:extLst>
          </p:cNvPr>
          <p:cNvSpPr txBox="1">
            <a:spLocks noChangeArrowheads="1"/>
          </p:cNvSpPr>
          <p:nvPr/>
        </p:nvSpPr>
        <p:spPr bwMode="gray">
          <a:xfrm>
            <a:off x="2069851" y="4071137"/>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1">
                    <a:lumMod val="75000"/>
                  </a:schemeClr>
                </a:solidFill>
                <a:latin typeface="Century Gothic" panose="020B0502020202020204" pitchFamily="34" charset="0"/>
                <a:cs typeface="Calibri" pitchFamily="34" charset="0"/>
              </a:rPr>
              <a:t>Heading</a:t>
            </a:r>
          </a:p>
          <a:p>
            <a:pPr algn="l">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5" name="Text Box 56" descr="© INSCALE GmbH, 26.05.2010&#10;http://www.presentationload.com/">
            <a:extLst>
              <a:ext uri="{FF2B5EF4-FFF2-40B4-BE49-F238E27FC236}">
                <a16:creationId xmlns:a16="http://schemas.microsoft.com/office/drawing/2014/main" id="{5FA4EF9C-B377-D04A-87A5-88E9860F07EF}"/>
              </a:ext>
            </a:extLst>
          </p:cNvPr>
          <p:cNvSpPr txBox="1">
            <a:spLocks noChangeArrowheads="1"/>
          </p:cNvSpPr>
          <p:nvPr/>
        </p:nvSpPr>
        <p:spPr bwMode="gray">
          <a:xfrm>
            <a:off x="6088297" y="4071137"/>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2"/>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6" name="Text Box 56" descr="© INSCALE GmbH, 26.05.2010&#10;http://www.presentationload.com/">
            <a:extLst>
              <a:ext uri="{FF2B5EF4-FFF2-40B4-BE49-F238E27FC236}">
                <a16:creationId xmlns:a16="http://schemas.microsoft.com/office/drawing/2014/main" id="{2224F398-F7E7-3C45-B4E3-E63DEF08D0C5}"/>
              </a:ext>
            </a:extLst>
          </p:cNvPr>
          <p:cNvSpPr txBox="1">
            <a:spLocks noChangeArrowheads="1"/>
          </p:cNvSpPr>
          <p:nvPr/>
        </p:nvSpPr>
        <p:spPr bwMode="gray">
          <a:xfrm>
            <a:off x="4071145" y="4733082"/>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3"/>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7" name="Text Box 56" descr="© INSCALE GmbH, 26.05.2010&#10;http://www.presentationload.com/">
            <a:extLst>
              <a:ext uri="{FF2B5EF4-FFF2-40B4-BE49-F238E27FC236}">
                <a16:creationId xmlns:a16="http://schemas.microsoft.com/office/drawing/2014/main" id="{F15BF99B-D659-AE49-9165-F3707F2FD4A5}"/>
              </a:ext>
            </a:extLst>
          </p:cNvPr>
          <p:cNvSpPr txBox="1">
            <a:spLocks noChangeArrowheads="1"/>
          </p:cNvSpPr>
          <p:nvPr/>
        </p:nvSpPr>
        <p:spPr bwMode="gray">
          <a:xfrm>
            <a:off x="8522249" y="4733082"/>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5"/>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8" name="Text Box 56" descr="© INSCALE GmbH, 26.05.2010&#10;http://www.presentationload.com/">
            <a:extLst>
              <a:ext uri="{FF2B5EF4-FFF2-40B4-BE49-F238E27FC236}">
                <a16:creationId xmlns:a16="http://schemas.microsoft.com/office/drawing/2014/main" id="{699E4FBD-A107-F84E-97E9-4F9D8D15FB49}"/>
              </a:ext>
            </a:extLst>
          </p:cNvPr>
          <p:cNvSpPr txBox="1">
            <a:spLocks noChangeArrowheads="1"/>
          </p:cNvSpPr>
          <p:nvPr/>
        </p:nvSpPr>
        <p:spPr bwMode="gray">
          <a:xfrm>
            <a:off x="1155134" y="1549234"/>
            <a:ext cx="2256454" cy="276999"/>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b="1" noProof="1">
                <a:solidFill>
                  <a:schemeClr val="tx1">
                    <a:lumMod val="50000"/>
                    <a:lumOff val="50000"/>
                  </a:schemeClr>
                </a:solidFill>
                <a:latin typeface="Century Gothic" panose="020B0502020202020204" pitchFamily="34" charset="0"/>
                <a:cs typeface="Calibri" pitchFamily="34" charset="0"/>
              </a:rPr>
              <a:t>January</a:t>
            </a:r>
          </a:p>
        </p:txBody>
      </p:sp>
      <p:grpSp>
        <p:nvGrpSpPr>
          <p:cNvPr id="89" name="Group 88">
            <a:extLst>
              <a:ext uri="{FF2B5EF4-FFF2-40B4-BE49-F238E27FC236}">
                <a16:creationId xmlns:a16="http://schemas.microsoft.com/office/drawing/2014/main" id="{C7815AFA-5857-334A-A140-BBC28A55B4C0}"/>
              </a:ext>
            </a:extLst>
          </p:cNvPr>
          <p:cNvGrpSpPr/>
          <p:nvPr/>
        </p:nvGrpSpPr>
        <p:grpSpPr>
          <a:xfrm rot="10800000" flipV="1">
            <a:off x="1948184" y="2694779"/>
            <a:ext cx="100884" cy="1305496"/>
            <a:chOff x="1925795" y="3751418"/>
            <a:chExt cx="91920" cy="1189490"/>
          </a:xfrm>
        </p:grpSpPr>
        <p:sp>
          <p:nvSpPr>
            <p:cNvPr id="90" name="Line 12">
              <a:extLst>
                <a:ext uri="{FF2B5EF4-FFF2-40B4-BE49-F238E27FC236}">
                  <a16:creationId xmlns:a16="http://schemas.microsoft.com/office/drawing/2014/main" id="{9E614780-F10A-D74E-921D-0642E977AC5E}"/>
                </a:ext>
              </a:extLst>
            </p:cNvPr>
            <p:cNvSpPr>
              <a:spLocks noChangeShapeType="1"/>
            </p:cNvSpPr>
            <p:nvPr/>
          </p:nvSpPr>
          <p:spPr bwMode="auto">
            <a:xfrm flipV="1">
              <a:off x="1971755" y="3790950"/>
              <a:ext cx="0" cy="1149958"/>
            </a:xfrm>
            <a:prstGeom prst="line">
              <a:avLst/>
            </a:prstGeom>
            <a:noFill/>
            <a:ln w="3175">
              <a:solidFill>
                <a:schemeClr val="accent1"/>
              </a:solidFill>
              <a:round/>
              <a:headEnd/>
              <a:tailEnd/>
            </a:ln>
          </p:spPr>
          <p:txBody>
            <a:bodyPr/>
            <a:lstStyle/>
            <a:p>
              <a:endParaRPr lang="en-US">
                <a:latin typeface="Century Gothic" panose="020B0502020202020204" pitchFamily="34" charset="0"/>
              </a:endParaRPr>
            </a:p>
          </p:txBody>
        </p:sp>
        <p:sp>
          <p:nvSpPr>
            <p:cNvPr id="91" name="Oval 11">
              <a:extLst>
                <a:ext uri="{FF2B5EF4-FFF2-40B4-BE49-F238E27FC236}">
                  <a16:creationId xmlns:a16="http://schemas.microsoft.com/office/drawing/2014/main" id="{4A0BB91C-3037-0C4F-9335-CD27A12EFBDD}"/>
                </a:ext>
              </a:extLst>
            </p:cNvPr>
            <p:cNvSpPr>
              <a:spLocks noChangeArrowheads="1"/>
            </p:cNvSpPr>
            <p:nvPr/>
          </p:nvSpPr>
          <p:spPr bwMode="auto">
            <a:xfrm>
              <a:off x="1925795" y="3751418"/>
              <a:ext cx="91920" cy="91919"/>
            </a:xfrm>
            <a:prstGeom prst="ellipse">
              <a:avLst/>
            </a:prstGeom>
            <a:solidFill>
              <a:schemeClr val="accent1"/>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2" name="Group 91">
            <a:extLst>
              <a:ext uri="{FF2B5EF4-FFF2-40B4-BE49-F238E27FC236}">
                <a16:creationId xmlns:a16="http://schemas.microsoft.com/office/drawing/2014/main" id="{8BBB9E51-8927-864F-BDB4-5A395747153C}"/>
              </a:ext>
            </a:extLst>
          </p:cNvPr>
          <p:cNvGrpSpPr/>
          <p:nvPr/>
        </p:nvGrpSpPr>
        <p:grpSpPr>
          <a:xfrm rot="10800000" flipV="1">
            <a:off x="3972365" y="2694779"/>
            <a:ext cx="100884" cy="1957198"/>
            <a:chOff x="1925795" y="3751418"/>
            <a:chExt cx="91920" cy="1783282"/>
          </a:xfrm>
          <a:solidFill>
            <a:schemeClr val="accent3"/>
          </a:solidFill>
        </p:grpSpPr>
        <p:sp>
          <p:nvSpPr>
            <p:cNvPr id="93" name="Line 12">
              <a:extLst>
                <a:ext uri="{FF2B5EF4-FFF2-40B4-BE49-F238E27FC236}">
                  <a16:creationId xmlns:a16="http://schemas.microsoft.com/office/drawing/2014/main" id="{EF91B4D4-947B-964B-AAE8-59ED7D1CA532}"/>
                </a:ext>
              </a:extLst>
            </p:cNvPr>
            <p:cNvSpPr>
              <a:spLocks noChangeShapeType="1"/>
            </p:cNvSpPr>
            <p:nvPr/>
          </p:nvSpPr>
          <p:spPr bwMode="auto">
            <a:xfrm flipV="1">
              <a:off x="1971755" y="3790949"/>
              <a:ext cx="0" cy="1743751"/>
            </a:xfrm>
            <a:prstGeom prst="line">
              <a:avLst/>
            </a:prstGeom>
            <a:grpFill/>
            <a:ln w="3175">
              <a:solidFill>
                <a:schemeClr val="accent3"/>
              </a:solidFill>
              <a:round/>
              <a:headEnd/>
              <a:tailEnd/>
            </a:ln>
          </p:spPr>
          <p:txBody>
            <a:bodyPr/>
            <a:lstStyle/>
            <a:p>
              <a:endParaRPr lang="en-US">
                <a:latin typeface="Century Gothic" panose="020B0502020202020204" pitchFamily="34" charset="0"/>
              </a:endParaRPr>
            </a:p>
          </p:txBody>
        </p:sp>
        <p:sp>
          <p:nvSpPr>
            <p:cNvPr id="94" name="Oval 11">
              <a:extLst>
                <a:ext uri="{FF2B5EF4-FFF2-40B4-BE49-F238E27FC236}">
                  <a16:creationId xmlns:a16="http://schemas.microsoft.com/office/drawing/2014/main" id="{BB973A1C-1D79-8644-B7A8-1289A83CA0C8}"/>
                </a:ext>
              </a:extLst>
            </p:cNvPr>
            <p:cNvSpPr>
              <a:spLocks noChangeArrowheads="1"/>
            </p:cNvSpPr>
            <p:nvPr/>
          </p:nvSpPr>
          <p:spPr bwMode="auto">
            <a:xfrm>
              <a:off x="1925795" y="3751418"/>
              <a:ext cx="91920" cy="91919"/>
            </a:xfrm>
            <a:prstGeom prst="ellipse">
              <a:avLst/>
            </a:prstGeom>
            <a:grp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5" name="Group 94">
            <a:extLst>
              <a:ext uri="{FF2B5EF4-FFF2-40B4-BE49-F238E27FC236}">
                <a16:creationId xmlns:a16="http://schemas.microsoft.com/office/drawing/2014/main" id="{D4137FC8-15AF-E44E-A20C-E40F3E0CE884}"/>
              </a:ext>
            </a:extLst>
          </p:cNvPr>
          <p:cNvGrpSpPr/>
          <p:nvPr/>
        </p:nvGrpSpPr>
        <p:grpSpPr>
          <a:xfrm rot="10800000" flipV="1">
            <a:off x="5987851" y="2694779"/>
            <a:ext cx="100884" cy="1305496"/>
            <a:chOff x="1925795" y="3751418"/>
            <a:chExt cx="91920" cy="1189490"/>
          </a:xfrm>
        </p:grpSpPr>
        <p:sp>
          <p:nvSpPr>
            <p:cNvPr id="96" name="Line 12">
              <a:extLst>
                <a:ext uri="{FF2B5EF4-FFF2-40B4-BE49-F238E27FC236}">
                  <a16:creationId xmlns:a16="http://schemas.microsoft.com/office/drawing/2014/main" id="{8DCA4A1F-1520-7A42-8F8B-33758C3B3605}"/>
                </a:ext>
              </a:extLst>
            </p:cNvPr>
            <p:cNvSpPr>
              <a:spLocks noChangeShapeType="1"/>
            </p:cNvSpPr>
            <p:nvPr/>
          </p:nvSpPr>
          <p:spPr bwMode="auto">
            <a:xfrm flipV="1">
              <a:off x="1971755" y="3790950"/>
              <a:ext cx="0" cy="1149958"/>
            </a:xfrm>
            <a:prstGeom prst="line">
              <a:avLst/>
            </a:prstGeom>
            <a:noFill/>
            <a:ln w="3175">
              <a:solidFill>
                <a:schemeClr val="accent2"/>
              </a:solidFill>
              <a:round/>
              <a:headEnd/>
              <a:tailEnd/>
            </a:ln>
          </p:spPr>
          <p:txBody>
            <a:bodyPr/>
            <a:lstStyle/>
            <a:p>
              <a:endParaRPr lang="en-US">
                <a:latin typeface="Century Gothic" panose="020B0502020202020204" pitchFamily="34" charset="0"/>
              </a:endParaRPr>
            </a:p>
          </p:txBody>
        </p:sp>
        <p:sp>
          <p:nvSpPr>
            <p:cNvPr id="97" name="Oval 11">
              <a:extLst>
                <a:ext uri="{FF2B5EF4-FFF2-40B4-BE49-F238E27FC236}">
                  <a16:creationId xmlns:a16="http://schemas.microsoft.com/office/drawing/2014/main" id="{55184CAC-BA0E-D347-90DD-94A7049D1043}"/>
                </a:ext>
              </a:extLst>
            </p:cNvPr>
            <p:cNvSpPr>
              <a:spLocks noChangeArrowheads="1"/>
            </p:cNvSpPr>
            <p:nvPr/>
          </p:nvSpPr>
          <p:spPr bwMode="auto">
            <a:xfrm>
              <a:off x="1925795" y="3751418"/>
              <a:ext cx="91920" cy="91919"/>
            </a:xfrm>
            <a:prstGeom prst="ellipse">
              <a:avLst/>
            </a:prstGeom>
            <a:solidFill>
              <a:schemeClr val="accent2"/>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8" name="Group 97">
            <a:extLst>
              <a:ext uri="{FF2B5EF4-FFF2-40B4-BE49-F238E27FC236}">
                <a16:creationId xmlns:a16="http://schemas.microsoft.com/office/drawing/2014/main" id="{1DEA60F6-9F47-4349-86E4-E7782807F885}"/>
              </a:ext>
            </a:extLst>
          </p:cNvPr>
          <p:cNvGrpSpPr/>
          <p:nvPr/>
        </p:nvGrpSpPr>
        <p:grpSpPr>
          <a:xfrm rot="10800000" flipV="1">
            <a:off x="8393464" y="2694779"/>
            <a:ext cx="100884" cy="1957198"/>
            <a:chOff x="1925795" y="3751418"/>
            <a:chExt cx="91920" cy="1783282"/>
          </a:xfrm>
        </p:grpSpPr>
        <p:sp>
          <p:nvSpPr>
            <p:cNvPr id="99" name="Line 12">
              <a:extLst>
                <a:ext uri="{FF2B5EF4-FFF2-40B4-BE49-F238E27FC236}">
                  <a16:creationId xmlns:a16="http://schemas.microsoft.com/office/drawing/2014/main" id="{8CD5E2CB-A18D-2044-B6EA-C621348F143E}"/>
                </a:ext>
              </a:extLst>
            </p:cNvPr>
            <p:cNvSpPr>
              <a:spLocks noChangeShapeType="1"/>
            </p:cNvSpPr>
            <p:nvPr/>
          </p:nvSpPr>
          <p:spPr bwMode="auto">
            <a:xfrm flipV="1">
              <a:off x="1971755" y="3790949"/>
              <a:ext cx="0" cy="1743751"/>
            </a:xfrm>
            <a:prstGeom prst="line">
              <a:avLst/>
            </a:prstGeom>
            <a:noFill/>
            <a:ln w="3175">
              <a:solidFill>
                <a:schemeClr val="accent5"/>
              </a:solidFill>
              <a:round/>
              <a:headEnd/>
              <a:tailEnd/>
            </a:ln>
          </p:spPr>
          <p:txBody>
            <a:bodyPr/>
            <a:lstStyle/>
            <a:p>
              <a:endParaRPr lang="en-US" dirty="0">
                <a:latin typeface="Century Gothic" panose="020B0502020202020204" pitchFamily="34" charset="0"/>
              </a:endParaRPr>
            </a:p>
          </p:txBody>
        </p:sp>
        <p:sp>
          <p:nvSpPr>
            <p:cNvPr id="100" name="Oval 11">
              <a:extLst>
                <a:ext uri="{FF2B5EF4-FFF2-40B4-BE49-F238E27FC236}">
                  <a16:creationId xmlns:a16="http://schemas.microsoft.com/office/drawing/2014/main" id="{3217EF4F-052F-8842-B476-9DE6CBE69B1D}"/>
                </a:ext>
              </a:extLst>
            </p:cNvPr>
            <p:cNvSpPr>
              <a:spLocks noChangeArrowheads="1"/>
            </p:cNvSpPr>
            <p:nvPr/>
          </p:nvSpPr>
          <p:spPr bwMode="auto">
            <a:xfrm>
              <a:off x="1925795" y="3751418"/>
              <a:ext cx="91920" cy="91919"/>
            </a:xfrm>
            <a:prstGeom prst="ellipse">
              <a:avLst/>
            </a:prstGeom>
            <a:solidFill>
              <a:schemeClr val="accent5"/>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102" name="Group 101">
            <a:extLst>
              <a:ext uri="{FF2B5EF4-FFF2-40B4-BE49-F238E27FC236}">
                <a16:creationId xmlns:a16="http://schemas.microsoft.com/office/drawing/2014/main" id="{26D1D8FE-8C9D-F94C-904D-42DCBE1E15B9}"/>
              </a:ext>
            </a:extLst>
          </p:cNvPr>
          <p:cNvGrpSpPr/>
          <p:nvPr/>
        </p:nvGrpSpPr>
        <p:grpSpPr>
          <a:xfrm>
            <a:off x="6217202" y="3796988"/>
            <a:ext cx="267046" cy="203287"/>
            <a:chOff x="17083598" y="2386671"/>
            <a:chExt cx="1081851" cy="823555"/>
          </a:xfrm>
          <a:solidFill>
            <a:schemeClr val="tx1"/>
          </a:solidFill>
        </p:grpSpPr>
        <p:sp>
          <p:nvSpPr>
            <p:cNvPr id="103" name="Freeform 16">
              <a:extLst>
                <a:ext uri="{FF2B5EF4-FFF2-40B4-BE49-F238E27FC236}">
                  <a16:creationId xmlns:a16="http://schemas.microsoft.com/office/drawing/2014/main" id="{19879E3A-C541-FC4B-89D6-D47FC0E9E123}"/>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4" name="Freeform 17">
              <a:extLst>
                <a:ext uri="{FF2B5EF4-FFF2-40B4-BE49-F238E27FC236}">
                  <a16:creationId xmlns:a16="http://schemas.microsoft.com/office/drawing/2014/main" id="{92316E3D-D9F4-8F48-ABBE-5CEF0B0C4F87}"/>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5" name="Freeform 18">
              <a:extLst>
                <a:ext uri="{FF2B5EF4-FFF2-40B4-BE49-F238E27FC236}">
                  <a16:creationId xmlns:a16="http://schemas.microsoft.com/office/drawing/2014/main" id="{B07F387E-7E88-8041-B8E9-09E02D568574}"/>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6" name="Freeform 19">
              <a:extLst>
                <a:ext uri="{FF2B5EF4-FFF2-40B4-BE49-F238E27FC236}">
                  <a16:creationId xmlns:a16="http://schemas.microsoft.com/office/drawing/2014/main" id="{8427ACBD-05E7-CC43-9DC9-46B6993BAA9B}"/>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7" name="Freeform 20">
              <a:extLst>
                <a:ext uri="{FF2B5EF4-FFF2-40B4-BE49-F238E27FC236}">
                  <a16:creationId xmlns:a16="http://schemas.microsoft.com/office/drawing/2014/main" id="{1CA89915-C4BA-6E47-B467-232948BEC002}"/>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8" name="Freeform 21">
              <a:extLst>
                <a:ext uri="{FF2B5EF4-FFF2-40B4-BE49-F238E27FC236}">
                  <a16:creationId xmlns:a16="http://schemas.microsoft.com/office/drawing/2014/main" id="{36036A7B-5AE2-E74F-9F68-242C32565E17}"/>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9" name="Freeform 22">
              <a:extLst>
                <a:ext uri="{FF2B5EF4-FFF2-40B4-BE49-F238E27FC236}">
                  <a16:creationId xmlns:a16="http://schemas.microsoft.com/office/drawing/2014/main" id="{91270DEA-2E8B-0049-869E-C302E818B4FE}"/>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0" name="Group 109">
            <a:extLst>
              <a:ext uri="{FF2B5EF4-FFF2-40B4-BE49-F238E27FC236}">
                <a16:creationId xmlns:a16="http://schemas.microsoft.com/office/drawing/2014/main" id="{12CDE14A-81AC-FA42-9831-4E37D968C908}"/>
              </a:ext>
            </a:extLst>
          </p:cNvPr>
          <p:cNvGrpSpPr/>
          <p:nvPr/>
        </p:nvGrpSpPr>
        <p:grpSpPr>
          <a:xfrm>
            <a:off x="4188076" y="4368635"/>
            <a:ext cx="266123" cy="248565"/>
            <a:chOff x="8657130" y="2323034"/>
            <a:chExt cx="1078109" cy="1006982"/>
          </a:xfrm>
          <a:solidFill>
            <a:schemeClr val="tx1"/>
          </a:solidFill>
        </p:grpSpPr>
        <p:sp>
          <p:nvSpPr>
            <p:cNvPr id="111" name="Freeform 110">
              <a:extLst>
                <a:ext uri="{FF2B5EF4-FFF2-40B4-BE49-F238E27FC236}">
                  <a16:creationId xmlns:a16="http://schemas.microsoft.com/office/drawing/2014/main" id="{C9BDC070-532A-1641-B0D8-78CBDF1DA7F6}"/>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2" name="Freeform 111">
              <a:extLst>
                <a:ext uri="{FF2B5EF4-FFF2-40B4-BE49-F238E27FC236}">
                  <a16:creationId xmlns:a16="http://schemas.microsoft.com/office/drawing/2014/main" id="{5F59636C-861A-AA44-8395-61B6749B49B0}"/>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3" name="Group 112">
            <a:extLst>
              <a:ext uri="{FF2B5EF4-FFF2-40B4-BE49-F238E27FC236}">
                <a16:creationId xmlns:a16="http://schemas.microsoft.com/office/drawing/2014/main" id="{D23AD1D9-E651-C149-802A-516043B8A837}"/>
              </a:ext>
            </a:extLst>
          </p:cNvPr>
          <p:cNvGrpSpPr/>
          <p:nvPr/>
        </p:nvGrpSpPr>
        <p:grpSpPr>
          <a:xfrm>
            <a:off x="2172407" y="3702481"/>
            <a:ext cx="266123" cy="266122"/>
            <a:chOff x="1946912" y="3046958"/>
            <a:chExt cx="702984" cy="702983"/>
          </a:xfrm>
          <a:solidFill>
            <a:schemeClr val="tx1"/>
          </a:solidFill>
        </p:grpSpPr>
        <p:sp>
          <p:nvSpPr>
            <p:cNvPr id="114" name="Freeform 113">
              <a:extLst>
                <a:ext uri="{FF2B5EF4-FFF2-40B4-BE49-F238E27FC236}">
                  <a16:creationId xmlns:a16="http://schemas.microsoft.com/office/drawing/2014/main" id="{295318DB-4C3D-6645-857C-DB4D90EF470A}"/>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5" name="Freeform 114">
              <a:extLst>
                <a:ext uri="{FF2B5EF4-FFF2-40B4-BE49-F238E27FC236}">
                  <a16:creationId xmlns:a16="http://schemas.microsoft.com/office/drawing/2014/main" id="{2CF7F47A-0063-B440-B50F-6BBC56D737D0}"/>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6" name="Freeform 115">
              <a:extLst>
                <a:ext uri="{FF2B5EF4-FFF2-40B4-BE49-F238E27FC236}">
                  <a16:creationId xmlns:a16="http://schemas.microsoft.com/office/drawing/2014/main" id="{2E6AFCDB-4526-D547-871D-E6DA3E6065F0}"/>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7" name="Group 116">
            <a:extLst>
              <a:ext uri="{FF2B5EF4-FFF2-40B4-BE49-F238E27FC236}">
                <a16:creationId xmlns:a16="http://schemas.microsoft.com/office/drawing/2014/main" id="{161DC073-B940-0749-9516-5822055EAA60}"/>
              </a:ext>
            </a:extLst>
          </p:cNvPr>
          <p:cNvGrpSpPr/>
          <p:nvPr/>
        </p:nvGrpSpPr>
        <p:grpSpPr>
          <a:xfrm>
            <a:off x="8704010" y="4354644"/>
            <a:ext cx="235386" cy="237020"/>
            <a:chOff x="5231890" y="4370690"/>
            <a:chExt cx="1078109" cy="1085596"/>
          </a:xfrm>
          <a:solidFill>
            <a:schemeClr val="tx1"/>
          </a:solidFill>
        </p:grpSpPr>
        <p:sp>
          <p:nvSpPr>
            <p:cNvPr id="118" name="Freeform 23">
              <a:extLst>
                <a:ext uri="{FF2B5EF4-FFF2-40B4-BE49-F238E27FC236}">
                  <a16:creationId xmlns:a16="http://schemas.microsoft.com/office/drawing/2014/main" id="{6546266F-B3C2-6148-B544-DCD0A907EB95}"/>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9" name="Freeform 24">
              <a:extLst>
                <a:ext uri="{FF2B5EF4-FFF2-40B4-BE49-F238E27FC236}">
                  <a16:creationId xmlns:a16="http://schemas.microsoft.com/office/drawing/2014/main" id="{E78A4047-1CB0-DD45-9EA5-765704F2F5D8}"/>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0" name="Freeform 25">
              <a:extLst>
                <a:ext uri="{FF2B5EF4-FFF2-40B4-BE49-F238E27FC236}">
                  <a16:creationId xmlns:a16="http://schemas.microsoft.com/office/drawing/2014/main" id="{26D05B45-2779-2043-A53F-A3E98AC9EAC0}"/>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1" name="Freeform 26">
              <a:extLst>
                <a:ext uri="{FF2B5EF4-FFF2-40B4-BE49-F238E27FC236}">
                  <a16:creationId xmlns:a16="http://schemas.microsoft.com/office/drawing/2014/main" id="{8F875137-0D70-F84D-8E53-466726B044AD}"/>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122" name="Freeform 27">
              <a:extLst>
                <a:ext uri="{FF2B5EF4-FFF2-40B4-BE49-F238E27FC236}">
                  <a16:creationId xmlns:a16="http://schemas.microsoft.com/office/drawing/2014/main" id="{43177A70-30FE-6949-A97D-2DE6746BB337}"/>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3" name="Freeform 28">
              <a:extLst>
                <a:ext uri="{FF2B5EF4-FFF2-40B4-BE49-F238E27FC236}">
                  <a16:creationId xmlns:a16="http://schemas.microsoft.com/office/drawing/2014/main" id="{8AC26F36-9F62-064B-BF14-BC981816E42F}"/>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4" name="Freeform 29">
              <a:extLst>
                <a:ext uri="{FF2B5EF4-FFF2-40B4-BE49-F238E27FC236}">
                  <a16:creationId xmlns:a16="http://schemas.microsoft.com/office/drawing/2014/main" id="{0CB9CA83-A0A0-ED44-AC3F-7DB83C6EB226}"/>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5" name="Freeform 30">
              <a:extLst>
                <a:ext uri="{FF2B5EF4-FFF2-40B4-BE49-F238E27FC236}">
                  <a16:creationId xmlns:a16="http://schemas.microsoft.com/office/drawing/2014/main" id="{5616ACB0-B16D-C040-8243-C443B1437814}"/>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6" name="Freeform 31">
              <a:extLst>
                <a:ext uri="{FF2B5EF4-FFF2-40B4-BE49-F238E27FC236}">
                  <a16:creationId xmlns:a16="http://schemas.microsoft.com/office/drawing/2014/main" id="{812DBB85-9CF3-8B40-8113-6C353C1FCA13}"/>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7" name="Freeform 32">
              <a:extLst>
                <a:ext uri="{FF2B5EF4-FFF2-40B4-BE49-F238E27FC236}">
                  <a16:creationId xmlns:a16="http://schemas.microsoft.com/office/drawing/2014/main" id="{8D7EB243-6ACC-9740-84C4-A3EB744908D0}"/>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49" name="CuadroTexto 238">
            <a:extLst>
              <a:ext uri="{FF2B5EF4-FFF2-40B4-BE49-F238E27FC236}">
                <a16:creationId xmlns:a16="http://schemas.microsoft.com/office/drawing/2014/main" id="{6B60CEEC-5C4C-4447-AE4B-D83E84DCD533}"/>
              </a:ext>
            </a:extLst>
          </p:cNvPr>
          <p:cNvSpPr txBox="1"/>
          <p:nvPr/>
        </p:nvSpPr>
        <p:spPr>
          <a:xfrm>
            <a:off x="622719" y="343215"/>
            <a:ext cx="479265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Daily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34207673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8000">
                                          <p:cBhvr additive="base">
                                            <p:cTn id="7" dur="500" fill="hold"/>
                                            <p:tgtEl>
                                              <p:spTgt spid="49"/>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additive="base">
                                            <p:cTn id="11" dur="500" fill="hold"/>
                                            <p:tgtEl>
                                              <p:spTgt spid="88"/>
                                            </p:tgtEl>
                                            <p:attrNameLst>
                                              <p:attrName>ppt_x</p:attrName>
                                            </p:attrNameLst>
                                          </p:cBhvr>
                                          <p:tavLst>
                                            <p:tav tm="0">
                                              <p:val>
                                                <p:strVal val="0-#ppt_w/2"/>
                                              </p:val>
                                            </p:tav>
                                            <p:tav tm="100000">
                                              <p:val>
                                                <p:strVal val="#ppt_x"/>
                                              </p:val>
                                            </p:tav>
                                          </p:tavLst>
                                        </p:anim>
                                        <p:anim calcmode="lin" valueType="num">
                                          <p:cBhvr additive="base">
                                            <p:cTn id="12" dur="500" fill="hold"/>
                                            <p:tgtEl>
                                              <p:spTgt spid="8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250"/>
                                      </p:stCondLst>
                                      <p:childTnLst>
                                        <p:set>
                                          <p:cBhvr>
                                            <p:cTn id="14" dur="1" fill="hold">
                                              <p:stCondLst>
                                                <p:cond delay="0"/>
                                              </p:stCondLst>
                                            </p:cTn>
                                            <p:tgtEl>
                                              <p:spTgt spid="89"/>
                                            </p:tgtEl>
                                            <p:attrNameLst>
                                              <p:attrName>style.visibility</p:attrName>
                                            </p:attrNameLst>
                                          </p:cBhvr>
                                          <p:to>
                                            <p:strVal val="visible"/>
                                          </p:to>
                                        </p:set>
                                        <p:anim calcmode="lin" valueType="num">
                                          <p:cBhvr additive="base">
                                            <p:cTn id="15" dur="500" fill="hold"/>
                                            <p:tgtEl>
                                              <p:spTgt spid="89"/>
                                            </p:tgtEl>
                                            <p:attrNameLst>
                                              <p:attrName>ppt_x</p:attrName>
                                            </p:attrNameLst>
                                          </p:cBhvr>
                                          <p:tavLst>
                                            <p:tav tm="0">
                                              <p:val>
                                                <p:strVal val="#ppt_x"/>
                                              </p:val>
                                            </p:tav>
                                            <p:tav tm="100000">
                                              <p:val>
                                                <p:strVal val="#ppt_x"/>
                                              </p:val>
                                            </p:tav>
                                          </p:tavLst>
                                        </p:anim>
                                        <p:anim calcmode="lin" valueType="num">
                                          <p:cBhvr additive="base">
                                            <p:cTn id="16" dur="500" fill="hold"/>
                                            <p:tgtEl>
                                              <p:spTgt spid="8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250"/>
                                      </p:stCondLst>
                                      <p:childTnLst>
                                        <p:set>
                                          <p:cBhvr>
                                            <p:cTn id="18" dur="1" fill="hold">
                                              <p:stCondLst>
                                                <p:cond delay="0"/>
                                              </p:stCondLst>
                                            </p:cTn>
                                            <p:tgtEl>
                                              <p:spTgt spid="92"/>
                                            </p:tgtEl>
                                            <p:attrNameLst>
                                              <p:attrName>style.visibility</p:attrName>
                                            </p:attrNameLst>
                                          </p:cBhvr>
                                          <p:to>
                                            <p:strVal val="visible"/>
                                          </p:to>
                                        </p:set>
                                        <p:anim calcmode="lin" valueType="num">
                                          <p:cBhvr additive="base">
                                            <p:cTn id="19" dur="500" fill="hold"/>
                                            <p:tgtEl>
                                              <p:spTgt spid="92"/>
                                            </p:tgtEl>
                                            <p:attrNameLst>
                                              <p:attrName>ppt_x</p:attrName>
                                            </p:attrNameLst>
                                          </p:cBhvr>
                                          <p:tavLst>
                                            <p:tav tm="0">
                                              <p:val>
                                                <p:strVal val="#ppt_x"/>
                                              </p:val>
                                            </p:tav>
                                            <p:tav tm="100000">
                                              <p:val>
                                                <p:strVal val="#ppt_x"/>
                                              </p:val>
                                            </p:tav>
                                          </p:tavLst>
                                        </p:anim>
                                        <p:anim calcmode="lin" valueType="num">
                                          <p:cBhvr additive="base">
                                            <p:cTn id="20" dur="500" fill="hold"/>
                                            <p:tgtEl>
                                              <p:spTgt spid="9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25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500" fill="hold"/>
                                            <p:tgtEl>
                                              <p:spTgt spid="98"/>
                                            </p:tgtEl>
                                            <p:attrNameLst>
                                              <p:attrName>ppt_x</p:attrName>
                                            </p:attrNameLst>
                                          </p:cBhvr>
                                          <p:tavLst>
                                            <p:tav tm="0">
                                              <p:val>
                                                <p:strVal val="#ppt_x"/>
                                              </p:val>
                                            </p:tav>
                                            <p:tav tm="100000">
                                              <p:val>
                                                <p:strVal val="#ppt_x"/>
                                              </p:val>
                                            </p:tav>
                                          </p:tavLst>
                                        </p:anim>
                                        <p:anim calcmode="lin" valueType="num">
                                          <p:cBhvr additive="base">
                                            <p:cTn id="28" dur="500" fill="hold"/>
                                            <p:tgtEl>
                                              <p:spTgt spid="98"/>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75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500"/>
                                            <p:tgtEl>
                                              <p:spTgt spid="113"/>
                                            </p:tgtEl>
                                          </p:cBhvr>
                                        </p:animEffect>
                                      </p:childTnLst>
                                    </p:cTn>
                                  </p:par>
                                  <p:par>
                                    <p:cTn id="32" presetID="10" presetClass="entr" presetSubtype="0" fill="hold" nodeType="withEffect">
                                      <p:stCondLst>
                                        <p:cond delay="750"/>
                                      </p:stCondLst>
                                      <p:childTnLst>
                                        <p:set>
                                          <p:cBhvr>
                                            <p:cTn id="33" dur="1" fill="hold">
                                              <p:stCondLst>
                                                <p:cond delay="0"/>
                                              </p:stCondLst>
                                            </p:cTn>
                                            <p:tgtEl>
                                              <p:spTgt spid="110"/>
                                            </p:tgtEl>
                                            <p:attrNameLst>
                                              <p:attrName>style.visibility</p:attrName>
                                            </p:attrNameLst>
                                          </p:cBhvr>
                                          <p:to>
                                            <p:strVal val="visible"/>
                                          </p:to>
                                        </p:set>
                                        <p:animEffect transition="in" filter="fade">
                                          <p:cBhvr>
                                            <p:cTn id="34" dur="500"/>
                                            <p:tgtEl>
                                              <p:spTgt spid="110"/>
                                            </p:tgtEl>
                                          </p:cBhvr>
                                        </p:animEffect>
                                      </p:childTnLst>
                                    </p:cTn>
                                  </p:par>
                                  <p:par>
                                    <p:cTn id="35" presetID="10" presetClass="entr" presetSubtype="0" fill="hold" nodeType="withEffect">
                                      <p:stCondLst>
                                        <p:cond delay="75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par>
                                    <p:cTn id="38" presetID="10" presetClass="entr" presetSubtype="0" fill="hold" nodeType="withEffect">
                                      <p:stCondLst>
                                        <p:cond delay="750"/>
                                      </p:stCondLst>
                                      <p:childTnLst>
                                        <p:set>
                                          <p:cBhvr>
                                            <p:cTn id="39" dur="1" fill="hold">
                                              <p:stCondLst>
                                                <p:cond delay="0"/>
                                              </p:stCondLst>
                                            </p:cTn>
                                            <p:tgtEl>
                                              <p:spTgt spid="117"/>
                                            </p:tgtEl>
                                            <p:attrNameLst>
                                              <p:attrName>style.visibility</p:attrName>
                                            </p:attrNameLst>
                                          </p:cBhvr>
                                          <p:to>
                                            <p:strVal val="visible"/>
                                          </p:to>
                                        </p:set>
                                        <p:animEffect transition="in" filter="fade">
                                          <p:cBhvr>
                                            <p:cTn id="40" dur="500"/>
                                            <p:tgtEl>
                                              <p:spTgt spid="117"/>
                                            </p:tgtEl>
                                          </p:cBhvr>
                                        </p:animEffect>
                                      </p:childTnLst>
                                    </p:cTn>
                                  </p:par>
                                  <p:par>
                                    <p:cTn id="41" presetID="42" presetClass="entr" presetSubtype="0" fill="hold" grpId="0" nodeType="withEffect">
                                      <p:stCondLst>
                                        <p:cond delay="75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1000"/>
                                            <p:tgtEl>
                                              <p:spTgt spid="84"/>
                                            </p:tgtEl>
                                          </p:cBhvr>
                                        </p:animEffect>
                                        <p:anim calcmode="lin" valueType="num">
                                          <p:cBhvr>
                                            <p:cTn id="44" dur="1000" fill="hold"/>
                                            <p:tgtEl>
                                              <p:spTgt spid="84"/>
                                            </p:tgtEl>
                                            <p:attrNameLst>
                                              <p:attrName>ppt_x</p:attrName>
                                            </p:attrNameLst>
                                          </p:cBhvr>
                                          <p:tavLst>
                                            <p:tav tm="0">
                                              <p:val>
                                                <p:strVal val="#ppt_x"/>
                                              </p:val>
                                            </p:tav>
                                            <p:tav tm="100000">
                                              <p:val>
                                                <p:strVal val="#ppt_x"/>
                                              </p:val>
                                            </p:tav>
                                          </p:tavLst>
                                        </p:anim>
                                        <p:anim calcmode="lin" valueType="num">
                                          <p:cBhvr>
                                            <p:cTn id="45" dur="1000" fill="hold"/>
                                            <p:tgtEl>
                                              <p:spTgt spid="8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75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1000"/>
                                            <p:tgtEl>
                                              <p:spTgt spid="86"/>
                                            </p:tgtEl>
                                          </p:cBhvr>
                                        </p:animEffect>
                                        <p:anim calcmode="lin" valueType="num">
                                          <p:cBhvr>
                                            <p:cTn id="49" dur="1000" fill="hold"/>
                                            <p:tgtEl>
                                              <p:spTgt spid="86"/>
                                            </p:tgtEl>
                                            <p:attrNameLst>
                                              <p:attrName>ppt_x</p:attrName>
                                            </p:attrNameLst>
                                          </p:cBhvr>
                                          <p:tavLst>
                                            <p:tav tm="0">
                                              <p:val>
                                                <p:strVal val="#ppt_x"/>
                                              </p:val>
                                            </p:tav>
                                            <p:tav tm="100000">
                                              <p:val>
                                                <p:strVal val="#ppt_x"/>
                                              </p:val>
                                            </p:tav>
                                          </p:tavLst>
                                        </p:anim>
                                        <p:anim calcmode="lin" valueType="num">
                                          <p:cBhvr>
                                            <p:cTn id="50" dur="1000" fill="hold"/>
                                            <p:tgtEl>
                                              <p:spTgt spid="86"/>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1000"/>
                                            <p:tgtEl>
                                              <p:spTgt spid="85"/>
                                            </p:tgtEl>
                                          </p:cBhvr>
                                        </p:animEffect>
                                        <p:anim calcmode="lin" valueType="num">
                                          <p:cBhvr>
                                            <p:cTn id="54" dur="1000" fill="hold"/>
                                            <p:tgtEl>
                                              <p:spTgt spid="85"/>
                                            </p:tgtEl>
                                            <p:attrNameLst>
                                              <p:attrName>ppt_x</p:attrName>
                                            </p:attrNameLst>
                                          </p:cBhvr>
                                          <p:tavLst>
                                            <p:tav tm="0">
                                              <p:val>
                                                <p:strVal val="#ppt_x"/>
                                              </p:val>
                                            </p:tav>
                                            <p:tav tm="100000">
                                              <p:val>
                                                <p:strVal val="#ppt_x"/>
                                              </p:val>
                                            </p:tav>
                                          </p:tavLst>
                                        </p:anim>
                                        <p:anim calcmode="lin" valueType="num">
                                          <p:cBhvr>
                                            <p:cTn id="55" dur="1000" fill="hold"/>
                                            <p:tgtEl>
                                              <p:spTgt spid="8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87"/>
                                            </p:tgtEl>
                                            <p:attrNameLst>
                                              <p:attrName>style.visibility</p:attrName>
                                            </p:attrNameLst>
                                          </p:cBhvr>
                                          <p:to>
                                            <p:strVal val="visible"/>
                                          </p:to>
                                        </p:set>
                                        <p:animEffect transition="in" filter="fade">
                                          <p:cBhvr>
                                            <p:cTn id="58" dur="1000"/>
                                            <p:tgtEl>
                                              <p:spTgt spid="87"/>
                                            </p:tgtEl>
                                          </p:cBhvr>
                                        </p:animEffect>
                                        <p:anim calcmode="lin" valueType="num">
                                          <p:cBhvr>
                                            <p:cTn id="59" dur="1000" fill="hold"/>
                                            <p:tgtEl>
                                              <p:spTgt spid="87"/>
                                            </p:tgtEl>
                                            <p:attrNameLst>
                                              <p:attrName>ppt_x</p:attrName>
                                            </p:attrNameLst>
                                          </p:cBhvr>
                                          <p:tavLst>
                                            <p:tav tm="0">
                                              <p:val>
                                                <p:strVal val="#ppt_x"/>
                                              </p:val>
                                            </p:tav>
                                            <p:tav tm="100000">
                                              <p:val>
                                                <p:strVal val="#ppt_x"/>
                                              </p:val>
                                            </p:tav>
                                          </p:tavLst>
                                        </p:anim>
                                        <p:anim calcmode="lin" valueType="num">
                                          <p:cBhvr>
                                            <p:cTn id="60"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P spid="88" grpId="0"/>
          <p:bldP spid="4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additive="base">
                                            <p:cTn id="11" dur="500" fill="hold"/>
                                            <p:tgtEl>
                                              <p:spTgt spid="88"/>
                                            </p:tgtEl>
                                            <p:attrNameLst>
                                              <p:attrName>ppt_x</p:attrName>
                                            </p:attrNameLst>
                                          </p:cBhvr>
                                          <p:tavLst>
                                            <p:tav tm="0">
                                              <p:val>
                                                <p:strVal val="0-#ppt_w/2"/>
                                              </p:val>
                                            </p:tav>
                                            <p:tav tm="100000">
                                              <p:val>
                                                <p:strVal val="#ppt_x"/>
                                              </p:val>
                                            </p:tav>
                                          </p:tavLst>
                                        </p:anim>
                                        <p:anim calcmode="lin" valueType="num">
                                          <p:cBhvr additive="base">
                                            <p:cTn id="12" dur="500" fill="hold"/>
                                            <p:tgtEl>
                                              <p:spTgt spid="8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250"/>
                                      </p:stCondLst>
                                      <p:childTnLst>
                                        <p:set>
                                          <p:cBhvr>
                                            <p:cTn id="14" dur="1" fill="hold">
                                              <p:stCondLst>
                                                <p:cond delay="0"/>
                                              </p:stCondLst>
                                            </p:cTn>
                                            <p:tgtEl>
                                              <p:spTgt spid="89"/>
                                            </p:tgtEl>
                                            <p:attrNameLst>
                                              <p:attrName>style.visibility</p:attrName>
                                            </p:attrNameLst>
                                          </p:cBhvr>
                                          <p:to>
                                            <p:strVal val="visible"/>
                                          </p:to>
                                        </p:set>
                                        <p:anim calcmode="lin" valueType="num">
                                          <p:cBhvr additive="base">
                                            <p:cTn id="15" dur="500" fill="hold"/>
                                            <p:tgtEl>
                                              <p:spTgt spid="89"/>
                                            </p:tgtEl>
                                            <p:attrNameLst>
                                              <p:attrName>ppt_x</p:attrName>
                                            </p:attrNameLst>
                                          </p:cBhvr>
                                          <p:tavLst>
                                            <p:tav tm="0">
                                              <p:val>
                                                <p:strVal val="#ppt_x"/>
                                              </p:val>
                                            </p:tav>
                                            <p:tav tm="100000">
                                              <p:val>
                                                <p:strVal val="#ppt_x"/>
                                              </p:val>
                                            </p:tav>
                                          </p:tavLst>
                                        </p:anim>
                                        <p:anim calcmode="lin" valueType="num">
                                          <p:cBhvr additive="base">
                                            <p:cTn id="16" dur="500" fill="hold"/>
                                            <p:tgtEl>
                                              <p:spTgt spid="8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250"/>
                                      </p:stCondLst>
                                      <p:childTnLst>
                                        <p:set>
                                          <p:cBhvr>
                                            <p:cTn id="18" dur="1" fill="hold">
                                              <p:stCondLst>
                                                <p:cond delay="0"/>
                                              </p:stCondLst>
                                            </p:cTn>
                                            <p:tgtEl>
                                              <p:spTgt spid="92"/>
                                            </p:tgtEl>
                                            <p:attrNameLst>
                                              <p:attrName>style.visibility</p:attrName>
                                            </p:attrNameLst>
                                          </p:cBhvr>
                                          <p:to>
                                            <p:strVal val="visible"/>
                                          </p:to>
                                        </p:set>
                                        <p:anim calcmode="lin" valueType="num">
                                          <p:cBhvr additive="base">
                                            <p:cTn id="19" dur="500" fill="hold"/>
                                            <p:tgtEl>
                                              <p:spTgt spid="92"/>
                                            </p:tgtEl>
                                            <p:attrNameLst>
                                              <p:attrName>ppt_x</p:attrName>
                                            </p:attrNameLst>
                                          </p:cBhvr>
                                          <p:tavLst>
                                            <p:tav tm="0">
                                              <p:val>
                                                <p:strVal val="#ppt_x"/>
                                              </p:val>
                                            </p:tav>
                                            <p:tav tm="100000">
                                              <p:val>
                                                <p:strVal val="#ppt_x"/>
                                              </p:val>
                                            </p:tav>
                                          </p:tavLst>
                                        </p:anim>
                                        <p:anim calcmode="lin" valueType="num">
                                          <p:cBhvr additive="base">
                                            <p:cTn id="20" dur="500" fill="hold"/>
                                            <p:tgtEl>
                                              <p:spTgt spid="9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25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500" fill="hold"/>
                                            <p:tgtEl>
                                              <p:spTgt spid="98"/>
                                            </p:tgtEl>
                                            <p:attrNameLst>
                                              <p:attrName>ppt_x</p:attrName>
                                            </p:attrNameLst>
                                          </p:cBhvr>
                                          <p:tavLst>
                                            <p:tav tm="0">
                                              <p:val>
                                                <p:strVal val="#ppt_x"/>
                                              </p:val>
                                            </p:tav>
                                            <p:tav tm="100000">
                                              <p:val>
                                                <p:strVal val="#ppt_x"/>
                                              </p:val>
                                            </p:tav>
                                          </p:tavLst>
                                        </p:anim>
                                        <p:anim calcmode="lin" valueType="num">
                                          <p:cBhvr additive="base">
                                            <p:cTn id="28" dur="500" fill="hold"/>
                                            <p:tgtEl>
                                              <p:spTgt spid="98"/>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75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500"/>
                                            <p:tgtEl>
                                              <p:spTgt spid="113"/>
                                            </p:tgtEl>
                                          </p:cBhvr>
                                        </p:animEffect>
                                      </p:childTnLst>
                                    </p:cTn>
                                  </p:par>
                                  <p:par>
                                    <p:cTn id="32" presetID="10" presetClass="entr" presetSubtype="0" fill="hold" nodeType="withEffect">
                                      <p:stCondLst>
                                        <p:cond delay="750"/>
                                      </p:stCondLst>
                                      <p:childTnLst>
                                        <p:set>
                                          <p:cBhvr>
                                            <p:cTn id="33" dur="1" fill="hold">
                                              <p:stCondLst>
                                                <p:cond delay="0"/>
                                              </p:stCondLst>
                                            </p:cTn>
                                            <p:tgtEl>
                                              <p:spTgt spid="110"/>
                                            </p:tgtEl>
                                            <p:attrNameLst>
                                              <p:attrName>style.visibility</p:attrName>
                                            </p:attrNameLst>
                                          </p:cBhvr>
                                          <p:to>
                                            <p:strVal val="visible"/>
                                          </p:to>
                                        </p:set>
                                        <p:animEffect transition="in" filter="fade">
                                          <p:cBhvr>
                                            <p:cTn id="34" dur="500"/>
                                            <p:tgtEl>
                                              <p:spTgt spid="110"/>
                                            </p:tgtEl>
                                          </p:cBhvr>
                                        </p:animEffect>
                                      </p:childTnLst>
                                    </p:cTn>
                                  </p:par>
                                  <p:par>
                                    <p:cTn id="35" presetID="10" presetClass="entr" presetSubtype="0" fill="hold" nodeType="withEffect">
                                      <p:stCondLst>
                                        <p:cond delay="75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par>
                                    <p:cTn id="38" presetID="10" presetClass="entr" presetSubtype="0" fill="hold" nodeType="withEffect">
                                      <p:stCondLst>
                                        <p:cond delay="750"/>
                                      </p:stCondLst>
                                      <p:childTnLst>
                                        <p:set>
                                          <p:cBhvr>
                                            <p:cTn id="39" dur="1" fill="hold">
                                              <p:stCondLst>
                                                <p:cond delay="0"/>
                                              </p:stCondLst>
                                            </p:cTn>
                                            <p:tgtEl>
                                              <p:spTgt spid="117"/>
                                            </p:tgtEl>
                                            <p:attrNameLst>
                                              <p:attrName>style.visibility</p:attrName>
                                            </p:attrNameLst>
                                          </p:cBhvr>
                                          <p:to>
                                            <p:strVal val="visible"/>
                                          </p:to>
                                        </p:set>
                                        <p:animEffect transition="in" filter="fade">
                                          <p:cBhvr>
                                            <p:cTn id="40" dur="500"/>
                                            <p:tgtEl>
                                              <p:spTgt spid="117"/>
                                            </p:tgtEl>
                                          </p:cBhvr>
                                        </p:animEffect>
                                      </p:childTnLst>
                                    </p:cTn>
                                  </p:par>
                                  <p:par>
                                    <p:cTn id="41" presetID="42" presetClass="entr" presetSubtype="0" fill="hold" grpId="0" nodeType="withEffect">
                                      <p:stCondLst>
                                        <p:cond delay="75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1000"/>
                                            <p:tgtEl>
                                              <p:spTgt spid="84"/>
                                            </p:tgtEl>
                                          </p:cBhvr>
                                        </p:animEffect>
                                        <p:anim calcmode="lin" valueType="num">
                                          <p:cBhvr>
                                            <p:cTn id="44" dur="1000" fill="hold"/>
                                            <p:tgtEl>
                                              <p:spTgt spid="84"/>
                                            </p:tgtEl>
                                            <p:attrNameLst>
                                              <p:attrName>ppt_x</p:attrName>
                                            </p:attrNameLst>
                                          </p:cBhvr>
                                          <p:tavLst>
                                            <p:tav tm="0">
                                              <p:val>
                                                <p:strVal val="#ppt_x"/>
                                              </p:val>
                                            </p:tav>
                                            <p:tav tm="100000">
                                              <p:val>
                                                <p:strVal val="#ppt_x"/>
                                              </p:val>
                                            </p:tav>
                                          </p:tavLst>
                                        </p:anim>
                                        <p:anim calcmode="lin" valueType="num">
                                          <p:cBhvr>
                                            <p:cTn id="45" dur="1000" fill="hold"/>
                                            <p:tgtEl>
                                              <p:spTgt spid="8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75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1000"/>
                                            <p:tgtEl>
                                              <p:spTgt spid="86"/>
                                            </p:tgtEl>
                                          </p:cBhvr>
                                        </p:animEffect>
                                        <p:anim calcmode="lin" valueType="num">
                                          <p:cBhvr>
                                            <p:cTn id="49" dur="1000" fill="hold"/>
                                            <p:tgtEl>
                                              <p:spTgt spid="86"/>
                                            </p:tgtEl>
                                            <p:attrNameLst>
                                              <p:attrName>ppt_x</p:attrName>
                                            </p:attrNameLst>
                                          </p:cBhvr>
                                          <p:tavLst>
                                            <p:tav tm="0">
                                              <p:val>
                                                <p:strVal val="#ppt_x"/>
                                              </p:val>
                                            </p:tav>
                                            <p:tav tm="100000">
                                              <p:val>
                                                <p:strVal val="#ppt_x"/>
                                              </p:val>
                                            </p:tav>
                                          </p:tavLst>
                                        </p:anim>
                                        <p:anim calcmode="lin" valueType="num">
                                          <p:cBhvr>
                                            <p:cTn id="50" dur="1000" fill="hold"/>
                                            <p:tgtEl>
                                              <p:spTgt spid="86"/>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1000"/>
                                            <p:tgtEl>
                                              <p:spTgt spid="85"/>
                                            </p:tgtEl>
                                          </p:cBhvr>
                                        </p:animEffect>
                                        <p:anim calcmode="lin" valueType="num">
                                          <p:cBhvr>
                                            <p:cTn id="54" dur="1000" fill="hold"/>
                                            <p:tgtEl>
                                              <p:spTgt spid="85"/>
                                            </p:tgtEl>
                                            <p:attrNameLst>
                                              <p:attrName>ppt_x</p:attrName>
                                            </p:attrNameLst>
                                          </p:cBhvr>
                                          <p:tavLst>
                                            <p:tav tm="0">
                                              <p:val>
                                                <p:strVal val="#ppt_x"/>
                                              </p:val>
                                            </p:tav>
                                            <p:tav tm="100000">
                                              <p:val>
                                                <p:strVal val="#ppt_x"/>
                                              </p:val>
                                            </p:tav>
                                          </p:tavLst>
                                        </p:anim>
                                        <p:anim calcmode="lin" valueType="num">
                                          <p:cBhvr>
                                            <p:cTn id="55" dur="1000" fill="hold"/>
                                            <p:tgtEl>
                                              <p:spTgt spid="8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87"/>
                                            </p:tgtEl>
                                            <p:attrNameLst>
                                              <p:attrName>style.visibility</p:attrName>
                                            </p:attrNameLst>
                                          </p:cBhvr>
                                          <p:to>
                                            <p:strVal val="visible"/>
                                          </p:to>
                                        </p:set>
                                        <p:animEffect transition="in" filter="fade">
                                          <p:cBhvr>
                                            <p:cTn id="58" dur="1000"/>
                                            <p:tgtEl>
                                              <p:spTgt spid="87"/>
                                            </p:tgtEl>
                                          </p:cBhvr>
                                        </p:animEffect>
                                        <p:anim calcmode="lin" valueType="num">
                                          <p:cBhvr>
                                            <p:cTn id="59" dur="1000" fill="hold"/>
                                            <p:tgtEl>
                                              <p:spTgt spid="87"/>
                                            </p:tgtEl>
                                            <p:attrNameLst>
                                              <p:attrName>ppt_x</p:attrName>
                                            </p:attrNameLst>
                                          </p:cBhvr>
                                          <p:tavLst>
                                            <p:tav tm="0">
                                              <p:val>
                                                <p:strVal val="#ppt_x"/>
                                              </p:val>
                                            </p:tav>
                                            <p:tav tm="100000">
                                              <p:val>
                                                <p:strVal val="#ppt_x"/>
                                              </p:val>
                                            </p:tav>
                                          </p:tavLst>
                                        </p:anim>
                                        <p:anim calcmode="lin" valueType="num">
                                          <p:cBhvr>
                                            <p:cTn id="60"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P spid="88" grpId="0"/>
          <p:bldP spid="49" grpId="0"/>
        </p:bld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Rectangle 100">
            <a:extLst>
              <a:ext uri="{FF2B5EF4-FFF2-40B4-BE49-F238E27FC236}">
                <a16:creationId xmlns:a16="http://schemas.microsoft.com/office/drawing/2014/main" id="{81FF4155-4951-604E-B550-F4BAC493E4DE}"/>
              </a:ext>
            </a:extLst>
          </p:cNvPr>
          <p:cNvSpPr/>
          <p:nvPr/>
        </p:nvSpPr>
        <p:spPr>
          <a:xfrm>
            <a:off x="0" y="1980527"/>
            <a:ext cx="12192000" cy="9340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 Box 56" descr="© INSCALE GmbH, 26.05.2010&#10;http://www.presentationload.com/">
            <a:extLst>
              <a:ext uri="{FF2B5EF4-FFF2-40B4-BE49-F238E27FC236}">
                <a16:creationId xmlns:a16="http://schemas.microsoft.com/office/drawing/2014/main" id="{A9273DAF-CB7C-6140-991A-331ED9B2D4A1}"/>
              </a:ext>
            </a:extLst>
          </p:cNvPr>
          <p:cNvSpPr txBox="1">
            <a:spLocks noChangeArrowheads="1"/>
          </p:cNvSpPr>
          <p:nvPr/>
        </p:nvSpPr>
        <p:spPr bwMode="gray">
          <a:xfrm>
            <a:off x="2017955" y="4080947"/>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1">
                    <a:lumMod val="75000"/>
                  </a:schemeClr>
                </a:solidFill>
                <a:latin typeface="Century Gothic" panose="020B0502020202020204" pitchFamily="34" charset="0"/>
                <a:cs typeface="Calibri" pitchFamily="34" charset="0"/>
              </a:rPr>
              <a:t>Heading</a:t>
            </a:r>
          </a:p>
          <a:p>
            <a:pPr algn="l">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5" name="Text Box 56" descr="© INSCALE GmbH, 26.05.2010&#10;http://www.presentationload.com/">
            <a:extLst>
              <a:ext uri="{FF2B5EF4-FFF2-40B4-BE49-F238E27FC236}">
                <a16:creationId xmlns:a16="http://schemas.microsoft.com/office/drawing/2014/main" id="{5FA4EF9C-B377-D04A-87A5-88E9860F07EF}"/>
              </a:ext>
            </a:extLst>
          </p:cNvPr>
          <p:cNvSpPr txBox="1">
            <a:spLocks noChangeArrowheads="1"/>
          </p:cNvSpPr>
          <p:nvPr/>
        </p:nvSpPr>
        <p:spPr bwMode="gray">
          <a:xfrm>
            <a:off x="5984095" y="4071137"/>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2"/>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6" name="Text Box 56" descr="© INSCALE GmbH, 26.05.2010&#10;http://www.presentationload.com/">
            <a:extLst>
              <a:ext uri="{FF2B5EF4-FFF2-40B4-BE49-F238E27FC236}">
                <a16:creationId xmlns:a16="http://schemas.microsoft.com/office/drawing/2014/main" id="{2224F398-F7E7-3C45-B4E3-E63DEF08D0C5}"/>
              </a:ext>
            </a:extLst>
          </p:cNvPr>
          <p:cNvSpPr txBox="1">
            <a:spLocks noChangeArrowheads="1"/>
          </p:cNvSpPr>
          <p:nvPr/>
        </p:nvSpPr>
        <p:spPr bwMode="gray">
          <a:xfrm>
            <a:off x="3992767" y="4733082"/>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3"/>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7" name="Text Box 56" descr="© INSCALE GmbH, 26.05.2010&#10;http://www.presentationload.com/">
            <a:extLst>
              <a:ext uri="{FF2B5EF4-FFF2-40B4-BE49-F238E27FC236}">
                <a16:creationId xmlns:a16="http://schemas.microsoft.com/office/drawing/2014/main" id="{F15BF99B-D659-AE49-9165-F3707F2FD4A5}"/>
              </a:ext>
            </a:extLst>
          </p:cNvPr>
          <p:cNvSpPr txBox="1">
            <a:spLocks noChangeArrowheads="1"/>
          </p:cNvSpPr>
          <p:nvPr/>
        </p:nvSpPr>
        <p:spPr bwMode="gray">
          <a:xfrm>
            <a:off x="8481080" y="4733082"/>
            <a:ext cx="1590409" cy="1021433"/>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sz="1600" b="1" noProof="1">
                <a:solidFill>
                  <a:schemeClr val="accent5"/>
                </a:solidFill>
                <a:latin typeface="Century Gothic" panose="020B0502020202020204" pitchFamily="34" charset="0"/>
                <a:cs typeface="Calibri" pitchFamily="34" charset="0"/>
              </a:rPr>
              <a:t>Heading</a:t>
            </a:r>
          </a:p>
          <a:p>
            <a:pPr>
              <a:spcBef>
                <a:spcPct val="50000"/>
              </a:spcBef>
            </a:pPr>
            <a:r>
              <a:rPr lang="en-GB" sz="1100" noProof="1">
                <a:latin typeface="Century Gothic" panose="020B0502020202020204" pitchFamily="34" charset="0"/>
                <a:cs typeface="Calibri" pitchFamily="34" charset="0"/>
              </a:rPr>
              <a:t>This is placeholder text. All phrases can be replaced with your own text.</a:t>
            </a:r>
          </a:p>
        </p:txBody>
      </p:sp>
      <p:sp>
        <p:nvSpPr>
          <p:cNvPr id="88" name="Text Box 56" descr="© INSCALE GmbH, 26.05.2010&#10;http://www.presentationload.com/">
            <a:extLst>
              <a:ext uri="{FF2B5EF4-FFF2-40B4-BE49-F238E27FC236}">
                <a16:creationId xmlns:a16="http://schemas.microsoft.com/office/drawing/2014/main" id="{699E4FBD-A107-F84E-97E9-4F9D8D15FB49}"/>
              </a:ext>
            </a:extLst>
          </p:cNvPr>
          <p:cNvSpPr txBox="1">
            <a:spLocks noChangeArrowheads="1"/>
          </p:cNvSpPr>
          <p:nvPr/>
        </p:nvSpPr>
        <p:spPr bwMode="gray">
          <a:xfrm>
            <a:off x="1155134" y="1549234"/>
            <a:ext cx="2256454" cy="276999"/>
          </a:xfrm>
          <a:prstGeom prst="rect">
            <a:avLst/>
          </a:prstGeom>
          <a:noFill/>
          <a:ln w="9525">
            <a:noFill/>
            <a:miter lim="800000"/>
            <a:headEnd/>
            <a:tailEnd/>
          </a:ln>
          <a:effectLst/>
        </p:spPr>
        <p:txBody>
          <a:bodyPr wrap="square" lIns="89996" tIns="0" rIns="71997" bIns="0" anchor="b" anchorCtr="0">
            <a:spAutoFit/>
          </a:bodyPr>
          <a:lstStyle/>
          <a:p>
            <a:pPr algn="l">
              <a:spcBef>
                <a:spcPct val="50000"/>
              </a:spcBef>
            </a:pPr>
            <a:r>
              <a:rPr lang="en-GB" b="1" noProof="1">
                <a:solidFill>
                  <a:schemeClr val="tx1">
                    <a:lumMod val="50000"/>
                    <a:lumOff val="50000"/>
                  </a:schemeClr>
                </a:solidFill>
                <a:latin typeface="Century Gothic" panose="020B0502020202020204" pitchFamily="34" charset="0"/>
                <a:cs typeface="Calibri" pitchFamily="34" charset="0"/>
              </a:rPr>
              <a:t>2020</a:t>
            </a:r>
          </a:p>
        </p:txBody>
      </p:sp>
      <p:grpSp>
        <p:nvGrpSpPr>
          <p:cNvPr id="89" name="Group 88">
            <a:extLst>
              <a:ext uri="{FF2B5EF4-FFF2-40B4-BE49-F238E27FC236}">
                <a16:creationId xmlns:a16="http://schemas.microsoft.com/office/drawing/2014/main" id="{C7815AFA-5857-334A-A140-BBC28A55B4C0}"/>
              </a:ext>
            </a:extLst>
          </p:cNvPr>
          <p:cNvGrpSpPr/>
          <p:nvPr/>
        </p:nvGrpSpPr>
        <p:grpSpPr>
          <a:xfrm rot="10800000" flipV="1">
            <a:off x="1896288" y="2704589"/>
            <a:ext cx="100884" cy="1305496"/>
            <a:chOff x="1925795" y="3751418"/>
            <a:chExt cx="91920" cy="1189490"/>
          </a:xfrm>
        </p:grpSpPr>
        <p:sp>
          <p:nvSpPr>
            <p:cNvPr id="90" name="Line 12">
              <a:extLst>
                <a:ext uri="{FF2B5EF4-FFF2-40B4-BE49-F238E27FC236}">
                  <a16:creationId xmlns:a16="http://schemas.microsoft.com/office/drawing/2014/main" id="{9E614780-F10A-D74E-921D-0642E977AC5E}"/>
                </a:ext>
              </a:extLst>
            </p:cNvPr>
            <p:cNvSpPr>
              <a:spLocks noChangeShapeType="1"/>
            </p:cNvSpPr>
            <p:nvPr/>
          </p:nvSpPr>
          <p:spPr bwMode="auto">
            <a:xfrm flipV="1">
              <a:off x="1971755" y="3790950"/>
              <a:ext cx="0" cy="1149958"/>
            </a:xfrm>
            <a:prstGeom prst="line">
              <a:avLst/>
            </a:prstGeom>
            <a:noFill/>
            <a:ln w="3175">
              <a:solidFill>
                <a:schemeClr val="accent1"/>
              </a:solidFill>
              <a:round/>
              <a:headEnd/>
              <a:tailEnd/>
            </a:ln>
          </p:spPr>
          <p:txBody>
            <a:bodyPr/>
            <a:lstStyle/>
            <a:p>
              <a:endParaRPr lang="en-US">
                <a:latin typeface="Century Gothic" panose="020B0502020202020204" pitchFamily="34" charset="0"/>
              </a:endParaRPr>
            </a:p>
          </p:txBody>
        </p:sp>
        <p:sp>
          <p:nvSpPr>
            <p:cNvPr id="91" name="Oval 11">
              <a:extLst>
                <a:ext uri="{FF2B5EF4-FFF2-40B4-BE49-F238E27FC236}">
                  <a16:creationId xmlns:a16="http://schemas.microsoft.com/office/drawing/2014/main" id="{4A0BB91C-3037-0C4F-9335-CD27A12EFBDD}"/>
                </a:ext>
              </a:extLst>
            </p:cNvPr>
            <p:cNvSpPr>
              <a:spLocks noChangeArrowheads="1"/>
            </p:cNvSpPr>
            <p:nvPr/>
          </p:nvSpPr>
          <p:spPr bwMode="auto">
            <a:xfrm>
              <a:off x="1925795" y="3751418"/>
              <a:ext cx="91920" cy="91919"/>
            </a:xfrm>
            <a:prstGeom prst="ellipse">
              <a:avLst/>
            </a:prstGeom>
            <a:solidFill>
              <a:schemeClr val="accent1"/>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2" name="Group 91">
            <a:extLst>
              <a:ext uri="{FF2B5EF4-FFF2-40B4-BE49-F238E27FC236}">
                <a16:creationId xmlns:a16="http://schemas.microsoft.com/office/drawing/2014/main" id="{8BBB9E51-8927-864F-BDB4-5A395747153C}"/>
              </a:ext>
            </a:extLst>
          </p:cNvPr>
          <p:cNvGrpSpPr/>
          <p:nvPr/>
        </p:nvGrpSpPr>
        <p:grpSpPr>
          <a:xfrm rot="10800000" flipV="1">
            <a:off x="3893987" y="2694779"/>
            <a:ext cx="100884" cy="1957198"/>
            <a:chOff x="1925795" y="3751418"/>
            <a:chExt cx="91920" cy="1783282"/>
          </a:xfrm>
          <a:solidFill>
            <a:schemeClr val="accent3"/>
          </a:solidFill>
        </p:grpSpPr>
        <p:sp>
          <p:nvSpPr>
            <p:cNvPr id="93" name="Line 12">
              <a:extLst>
                <a:ext uri="{FF2B5EF4-FFF2-40B4-BE49-F238E27FC236}">
                  <a16:creationId xmlns:a16="http://schemas.microsoft.com/office/drawing/2014/main" id="{EF91B4D4-947B-964B-AAE8-59ED7D1CA532}"/>
                </a:ext>
              </a:extLst>
            </p:cNvPr>
            <p:cNvSpPr>
              <a:spLocks noChangeShapeType="1"/>
            </p:cNvSpPr>
            <p:nvPr/>
          </p:nvSpPr>
          <p:spPr bwMode="auto">
            <a:xfrm flipV="1">
              <a:off x="1971755" y="3790949"/>
              <a:ext cx="0" cy="1743751"/>
            </a:xfrm>
            <a:prstGeom prst="line">
              <a:avLst/>
            </a:prstGeom>
            <a:grpFill/>
            <a:ln w="3175">
              <a:solidFill>
                <a:schemeClr val="accent3"/>
              </a:solidFill>
              <a:round/>
              <a:headEnd/>
              <a:tailEnd/>
            </a:ln>
          </p:spPr>
          <p:txBody>
            <a:bodyPr/>
            <a:lstStyle/>
            <a:p>
              <a:endParaRPr lang="en-US">
                <a:latin typeface="Century Gothic" panose="020B0502020202020204" pitchFamily="34" charset="0"/>
              </a:endParaRPr>
            </a:p>
          </p:txBody>
        </p:sp>
        <p:sp>
          <p:nvSpPr>
            <p:cNvPr id="94" name="Oval 11">
              <a:extLst>
                <a:ext uri="{FF2B5EF4-FFF2-40B4-BE49-F238E27FC236}">
                  <a16:creationId xmlns:a16="http://schemas.microsoft.com/office/drawing/2014/main" id="{BB973A1C-1D79-8644-B7A8-1289A83CA0C8}"/>
                </a:ext>
              </a:extLst>
            </p:cNvPr>
            <p:cNvSpPr>
              <a:spLocks noChangeArrowheads="1"/>
            </p:cNvSpPr>
            <p:nvPr/>
          </p:nvSpPr>
          <p:spPr bwMode="auto">
            <a:xfrm>
              <a:off x="1925795" y="3751418"/>
              <a:ext cx="91920" cy="91919"/>
            </a:xfrm>
            <a:prstGeom prst="ellipse">
              <a:avLst/>
            </a:prstGeom>
            <a:grp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5" name="Group 94">
            <a:extLst>
              <a:ext uri="{FF2B5EF4-FFF2-40B4-BE49-F238E27FC236}">
                <a16:creationId xmlns:a16="http://schemas.microsoft.com/office/drawing/2014/main" id="{D4137FC8-15AF-E44E-A20C-E40F3E0CE884}"/>
              </a:ext>
            </a:extLst>
          </p:cNvPr>
          <p:cNvGrpSpPr/>
          <p:nvPr/>
        </p:nvGrpSpPr>
        <p:grpSpPr>
          <a:xfrm rot="10800000" flipV="1">
            <a:off x="5883649" y="2694779"/>
            <a:ext cx="100884" cy="1305496"/>
            <a:chOff x="1925795" y="3751418"/>
            <a:chExt cx="91920" cy="1189490"/>
          </a:xfrm>
        </p:grpSpPr>
        <p:sp>
          <p:nvSpPr>
            <p:cNvPr id="96" name="Line 12">
              <a:extLst>
                <a:ext uri="{FF2B5EF4-FFF2-40B4-BE49-F238E27FC236}">
                  <a16:creationId xmlns:a16="http://schemas.microsoft.com/office/drawing/2014/main" id="{8DCA4A1F-1520-7A42-8F8B-33758C3B3605}"/>
                </a:ext>
              </a:extLst>
            </p:cNvPr>
            <p:cNvSpPr>
              <a:spLocks noChangeShapeType="1"/>
            </p:cNvSpPr>
            <p:nvPr/>
          </p:nvSpPr>
          <p:spPr bwMode="auto">
            <a:xfrm flipV="1">
              <a:off x="1971755" y="3790950"/>
              <a:ext cx="0" cy="1149958"/>
            </a:xfrm>
            <a:prstGeom prst="line">
              <a:avLst/>
            </a:prstGeom>
            <a:noFill/>
            <a:ln w="3175">
              <a:solidFill>
                <a:schemeClr val="accent2"/>
              </a:solidFill>
              <a:round/>
              <a:headEnd/>
              <a:tailEnd/>
            </a:ln>
          </p:spPr>
          <p:txBody>
            <a:bodyPr/>
            <a:lstStyle/>
            <a:p>
              <a:endParaRPr lang="en-US">
                <a:latin typeface="Century Gothic" panose="020B0502020202020204" pitchFamily="34" charset="0"/>
              </a:endParaRPr>
            </a:p>
          </p:txBody>
        </p:sp>
        <p:sp>
          <p:nvSpPr>
            <p:cNvPr id="97" name="Oval 11">
              <a:extLst>
                <a:ext uri="{FF2B5EF4-FFF2-40B4-BE49-F238E27FC236}">
                  <a16:creationId xmlns:a16="http://schemas.microsoft.com/office/drawing/2014/main" id="{55184CAC-BA0E-D347-90DD-94A7049D1043}"/>
                </a:ext>
              </a:extLst>
            </p:cNvPr>
            <p:cNvSpPr>
              <a:spLocks noChangeArrowheads="1"/>
            </p:cNvSpPr>
            <p:nvPr/>
          </p:nvSpPr>
          <p:spPr bwMode="auto">
            <a:xfrm>
              <a:off x="1925795" y="3751418"/>
              <a:ext cx="91920" cy="91919"/>
            </a:xfrm>
            <a:prstGeom prst="ellipse">
              <a:avLst/>
            </a:prstGeom>
            <a:solidFill>
              <a:schemeClr val="accent2"/>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98" name="Group 97">
            <a:extLst>
              <a:ext uri="{FF2B5EF4-FFF2-40B4-BE49-F238E27FC236}">
                <a16:creationId xmlns:a16="http://schemas.microsoft.com/office/drawing/2014/main" id="{1DEA60F6-9F47-4349-86E4-E7782807F885}"/>
              </a:ext>
            </a:extLst>
          </p:cNvPr>
          <p:cNvGrpSpPr/>
          <p:nvPr/>
        </p:nvGrpSpPr>
        <p:grpSpPr>
          <a:xfrm rot="10800000" flipV="1">
            <a:off x="8352295" y="2694779"/>
            <a:ext cx="100884" cy="1957198"/>
            <a:chOff x="1925795" y="3751418"/>
            <a:chExt cx="91920" cy="1783282"/>
          </a:xfrm>
        </p:grpSpPr>
        <p:sp>
          <p:nvSpPr>
            <p:cNvPr id="99" name="Line 12">
              <a:extLst>
                <a:ext uri="{FF2B5EF4-FFF2-40B4-BE49-F238E27FC236}">
                  <a16:creationId xmlns:a16="http://schemas.microsoft.com/office/drawing/2014/main" id="{8CD5E2CB-A18D-2044-B6EA-C621348F143E}"/>
                </a:ext>
              </a:extLst>
            </p:cNvPr>
            <p:cNvSpPr>
              <a:spLocks noChangeShapeType="1"/>
            </p:cNvSpPr>
            <p:nvPr/>
          </p:nvSpPr>
          <p:spPr bwMode="auto">
            <a:xfrm flipV="1">
              <a:off x="1971755" y="3790949"/>
              <a:ext cx="0" cy="1743751"/>
            </a:xfrm>
            <a:prstGeom prst="line">
              <a:avLst/>
            </a:prstGeom>
            <a:noFill/>
            <a:ln w="3175">
              <a:solidFill>
                <a:schemeClr val="accent5"/>
              </a:solidFill>
              <a:round/>
              <a:headEnd/>
              <a:tailEnd/>
            </a:ln>
          </p:spPr>
          <p:txBody>
            <a:bodyPr/>
            <a:lstStyle/>
            <a:p>
              <a:endParaRPr lang="en-US">
                <a:latin typeface="Century Gothic" panose="020B0502020202020204" pitchFamily="34" charset="0"/>
              </a:endParaRPr>
            </a:p>
          </p:txBody>
        </p:sp>
        <p:sp>
          <p:nvSpPr>
            <p:cNvPr id="100" name="Oval 11">
              <a:extLst>
                <a:ext uri="{FF2B5EF4-FFF2-40B4-BE49-F238E27FC236}">
                  <a16:creationId xmlns:a16="http://schemas.microsoft.com/office/drawing/2014/main" id="{3217EF4F-052F-8842-B476-9DE6CBE69B1D}"/>
                </a:ext>
              </a:extLst>
            </p:cNvPr>
            <p:cNvSpPr>
              <a:spLocks noChangeArrowheads="1"/>
            </p:cNvSpPr>
            <p:nvPr/>
          </p:nvSpPr>
          <p:spPr bwMode="auto">
            <a:xfrm>
              <a:off x="1925795" y="3751418"/>
              <a:ext cx="91920" cy="91919"/>
            </a:xfrm>
            <a:prstGeom prst="ellipse">
              <a:avLst/>
            </a:prstGeom>
            <a:solidFill>
              <a:schemeClr val="accent5"/>
            </a:solidFill>
            <a:ln w="3175">
              <a:noFill/>
              <a:round/>
              <a:headEnd/>
              <a:tailEnd/>
            </a:ln>
          </p:spPr>
          <p:txBody>
            <a:bodyPr wrap="none" anchor="ctr"/>
            <a:lstStyle/>
            <a:p>
              <a:pPr eaLnBrk="1" hangingPunct="1">
                <a:lnSpc>
                  <a:spcPct val="100000"/>
                </a:lnSpc>
              </a:pPr>
              <a:endParaRPr lang="en-US">
                <a:latin typeface="Century Gothic" panose="020B0502020202020204" pitchFamily="34" charset="0"/>
              </a:endParaRPr>
            </a:p>
          </p:txBody>
        </p:sp>
      </p:grpSp>
      <p:grpSp>
        <p:nvGrpSpPr>
          <p:cNvPr id="102" name="Group 101">
            <a:extLst>
              <a:ext uri="{FF2B5EF4-FFF2-40B4-BE49-F238E27FC236}">
                <a16:creationId xmlns:a16="http://schemas.microsoft.com/office/drawing/2014/main" id="{26D1D8FE-8C9D-F94C-904D-42DCBE1E15B9}"/>
              </a:ext>
            </a:extLst>
          </p:cNvPr>
          <p:cNvGrpSpPr/>
          <p:nvPr/>
        </p:nvGrpSpPr>
        <p:grpSpPr>
          <a:xfrm>
            <a:off x="6113000" y="3796988"/>
            <a:ext cx="267046" cy="203287"/>
            <a:chOff x="17083598" y="2386671"/>
            <a:chExt cx="1081851" cy="823555"/>
          </a:xfrm>
          <a:solidFill>
            <a:schemeClr val="tx1"/>
          </a:solidFill>
        </p:grpSpPr>
        <p:sp>
          <p:nvSpPr>
            <p:cNvPr id="103" name="Freeform 16">
              <a:extLst>
                <a:ext uri="{FF2B5EF4-FFF2-40B4-BE49-F238E27FC236}">
                  <a16:creationId xmlns:a16="http://schemas.microsoft.com/office/drawing/2014/main" id="{19879E3A-C541-FC4B-89D6-D47FC0E9E123}"/>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4" name="Freeform 17">
              <a:extLst>
                <a:ext uri="{FF2B5EF4-FFF2-40B4-BE49-F238E27FC236}">
                  <a16:creationId xmlns:a16="http://schemas.microsoft.com/office/drawing/2014/main" id="{92316E3D-D9F4-8F48-ABBE-5CEF0B0C4F87}"/>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5" name="Freeform 18">
              <a:extLst>
                <a:ext uri="{FF2B5EF4-FFF2-40B4-BE49-F238E27FC236}">
                  <a16:creationId xmlns:a16="http://schemas.microsoft.com/office/drawing/2014/main" id="{B07F387E-7E88-8041-B8E9-09E02D568574}"/>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6" name="Freeform 19">
              <a:extLst>
                <a:ext uri="{FF2B5EF4-FFF2-40B4-BE49-F238E27FC236}">
                  <a16:creationId xmlns:a16="http://schemas.microsoft.com/office/drawing/2014/main" id="{8427ACBD-05E7-CC43-9DC9-46B6993BAA9B}"/>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7" name="Freeform 20">
              <a:extLst>
                <a:ext uri="{FF2B5EF4-FFF2-40B4-BE49-F238E27FC236}">
                  <a16:creationId xmlns:a16="http://schemas.microsoft.com/office/drawing/2014/main" id="{1CA89915-C4BA-6E47-B467-232948BEC002}"/>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8" name="Freeform 21">
              <a:extLst>
                <a:ext uri="{FF2B5EF4-FFF2-40B4-BE49-F238E27FC236}">
                  <a16:creationId xmlns:a16="http://schemas.microsoft.com/office/drawing/2014/main" id="{36036A7B-5AE2-E74F-9F68-242C32565E17}"/>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09" name="Freeform 22">
              <a:extLst>
                <a:ext uri="{FF2B5EF4-FFF2-40B4-BE49-F238E27FC236}">
                  <a16:creationId xmlns:a16="http://schemas.microsoft.com/office/drawing/2014/main" id="{91270DEA-2E8B-0049-869E-C302E818B4FE}"/>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0" name="Group 109">
            <a:extLst>
              <a:ext uri="{FF2B5EF4-FFF2-40B4-BE49-F238E27FC236}">
                <a16:creationId xmlns:a16="http://schemas.microsoft.com/office/drawing/2014/main" id="{12CDE14A-81AC-FA42-9831-4E37D968C908}"/>
              </a:ext>
            </a:extLst>
          </p:cNvPr>
          <p:cNvGrpSpPr/>
          <p:nvPr/>
        </p:nvGrpSpPr>
        <p:grpSpPr>
          <a:xfrm>
            <a:off x="4109698" y="4368635"/>
            <a:ext cx="266123" cy="248565"/>
            <a:chOff x="8657130" y="2323034"/>
            <a:chExt cx="1078109" cy="1006982"/>
          </a:xfrm>
          <a:solidFill>
            <a:schemeClr val="tx1"/>
          </a:solidFill>
        </p:grpSpPr>
        <p:sp>
          <p:nvSpPr>
            <p:cNvPr id="111" name="Freeform 110">
              <a:extLst>
                <a:ext uri="{FF2B5EF4-FFF2-40B4-BE49-F238E27FC236}">
                  <a16:creationId xmlns:a16="http://schemas.microsoft.com/office/drawing/2014/main" id="{C9BDC070-532A-1641-B0D8-78CBDF1DA7F6}"/>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2" name="Freeform 111">
              <a:extLst>
                <a:ext uri="{FF2B5EF4-FFF2-40B4-BE49-F238E27FC236}">
                  <a16:creationId xmlns:a16="http://schemas.microsoft.com/office/drawing/2014/main" id="{5F59636C-861A-AA44-8395-61B6749B49B0}"/>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3" name="Group 112">
            <a:extLst>
              <a:ext uri="{FF2B5EF4-FFF2-40B4-BE49-F238E27FC236}">
                <a16:creationId xmlns:a16="http://schemas.microsoft.com/office/drawing/2014/main" id="{D23AD1D9-E651-C149-802A-516043B8A837}"/>
              </a:ext>
            </a:extLst>
          </p:cNvPr>
          <p:cNvGrpSpPr/>
          <p:nvPr/>
        </p:nvGrpSpPr>
        <p:grpSpPr>
          <a:xfrm>
            <a:off x="2120511" y="3712291"/>
            <a:ext cx="266123" cy="266122"/>
            <a:chOff x="1946912" y="3046958"/>
            <a:chExt cx="702984" cy="702983"/>
          </a:xfrm>
          <a:solidFill>
            <a:schemeClr val="tx1"/>
          </a:solidFill>
        </p:grpSpPr>
        <p:sp>
          <p:nvSpPr>
            <p:cNvPr id="114" name="Freeform 113">
              <a:extLst>
                <a:ext uri="{FF2B5EF4-FFF2-40B4-BE49-F238E27FC236}">
                  <a16:creationId xmlns:a16="http://schemas.microsoft.com/office/drawing/2014/main" id="{295318DB-4C3D-6645-857C-DB4D90EF470A}"/>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5" name="Freeform 114">
              <a:extLst>
                <a:ext uri="{FF2B5EF4-FFF2-40B4-BE49-F238E27FC236}">
                  <a16:creationId xmlns:a16="http://schemas.microsoft.com/office/drawing/2014/main" id="{2CF7F47A-0063-B440-B50F-6BBC56D737D0}"/>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6" name="Freeform 115">
              <a:extLst>
                <a:ext uri="{FF2B5EF4-FFF2-40B4-BE49-F238E27FC236}">
                  <a16:creationId xmlns:a16="http://schemas.microsoft.com/office/drawing/2014/main" id="{2E6AFCDB-4526-D547-871D-E6DA3E6065F0}"/>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117" name="Group 116">
            <a:extLst>
              <a:ext uri="{FF2B5EF4-FFF2-40B4-BE49-F238E27FC236}">
                <a16:creationId xmlns:a16="http://schemas.microsoft.com/office/drawing/2014/main" id="{161DC073-B940-0749-9516-5822055EAA60}"/>
              </a:ext>
            </a:extLst>
          </p:cNvPr>
          <p:cNvGrpSpPr/>
          <p:nvPr/>
        </p:nvGrpSpPr>
        <p:grpSpPr>
          <a:xfrm>
            <a:off x="8662841" y="4354644"/>
            <a:ext cx="235386" cy="237020"/>
            <a:chOff x="5231890" y="4370690"/>
            <a:chExt cx="1078109" cy="1085596"/>
          </a:xfrm>
          <a:solidFill>
            <a:schemeClr val="tx1"/>
          </a:solidFill>
        </p:grpSpPr>
        <p:sp>
          <p:nvSpPr>
            <p:cNvPr id="118" name="Freeform 23">
              <a:extLst>
                <a:ext uri="{FF2B5EF4-FFF2-40B4-BE49-F238E27FC236}">
                  <a16:creationId xmlns:a16="http://schemas.microsoft.com/office/drawing/2014/main" id="{6546266F-B3C2-6148-B544-DCD0A907EB95}"/>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19" name="Freeform 24">
              <a:extLst>
                <a:ext uri="{FF2B5EF4-FFF2-40B4-BE49-F238E27FC236}">
                  <a16:creationId xmlns:a16="http://schemas.microsoft.com/office/drawing/2014/main" id="{E78A4047-1CB0-DD45-9EA5-765704F2F5D8}"/>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0" name="Freeform 25">
              <a:extLst>
                <a:ext uri="{FF2B5EF4-FFF2-40B4-BE49-F238E27FC236}">
                  <a16:creationId xmlns:a16="http://schemas.microsoft.com/office/drawing/2014/main" id="{26D05B45-2779-2043-A53F-A3E98AC9EAC0}"/>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1" name="Freeform 26">
              <a:extLst>
                <a:ext uri="{FF2B5EF4-FFF2-40B4-BE49-F238E27FC236}">
                  <a16:creationId xmlns:a16="http://schemas.microsoft.com/office/drawing/2014/main" id="{8F875137-0D70-F84D-8E53-466726B044AD}"/>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122" name="Freeform 27">
              <a:extLst>
                <a:ext uri="{FF2B5EF4-FFF2-40B4-BE49-F238E27FC236}">
                  <a16:creationId xmlns:a16="http://schemas.microsoft.com/office/drawing/2014/main" id="{43177A70-30FE-6949-A97D-2DE6746BB337}"/>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3" name="Freeform 28">
              <a:extLst>
                <a:ext uri="{FF2B5EF4-FFF2-40B4-BE49-F238E27FC236}">
                  <a16:creationId xmlns:a16="http://schemas.microsoft.com/office/drawing/2014/main" id="{8AC26F36-9F62-064B-BF14-BC981816E42F}"/>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4" name="Freeform 29">
              <a:extLst>
                <a:ext uri="{FF2B5EF4-FFF2-40B4-BE49-F238E27FC236}">
                  <a16:creationId xmlns:a16="http://schemas.microsoft.com/office/drawing/2014/main" id="{0CB9CA83-A0A0-ED44-AC3F-7DB83C6EB226}"/>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5" name="Freeform 30">
              <a:extLst>
                <a:ext uri="{FF2B5EF4-FFF2-40B4-BE49-F238E27FC236}">
                  <a16:creationId xmlns:a16="http://schemas.microsoft.com/office/drawing/2014/main" id="{5616ACB0-B16D-C040-8243-C443B1437814}"/>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6" name="Freeform 31">
              <a:extLst>
                <a:ext uri="{FF2B5EF4-FFF2-40B4-BE49-F238E27FC236}">
                  <a16:creationId xmlns:a16="http://schemas.microsoft.com/office/drawing/2014/main" id="{812DBB85-9CF3-8B40-8113-6C353C1FCA13}"/>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127" name="Freeform 32">
              <a:extLst>
                <a:ext uri="{FF2B5EF4-FFF2-40B4-BE49-F238E27FC236}">
                  <a16:creationId xmlns:a16="http://schemas.microsoft.com/office/drawing/2014/main" id="{8D7EB243-6ACC-9740-84C4-A3EB744908D0}"/>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aphicFrame>
        <p:nvGraphicFramePr>
          <p:cNvPr id="50" name="Table 49">
            <a:extLst>
              <a:ext uri="{FF2B5EF4-FFF2-40B4-BE49-F238E27FC236}">
                <a16:creationId xmlns:a16="http://schemas.microsoft.com/office/drawing/2014/main" id="{2C73EDFF-73F4-6442-81E1-E2E3D82D9536}"/>
              </a:ext>
            </a:extLst>
          </p:cNvPr>
          <p:cNvGraphicFramePr>
            <a:graphicFrameLocks noGrp="1"/>
          </p:cNvGraphicFramePr>
          <p:nvPr>
            <p:extLst>
              <p:ext uri="{D42A27DB-BD31-4B8C-83A1-F6EECF244321}">
                <p14:modId xmlns:p14="http://schemas.microsoft.com/office/powerpoint/2010/main" val="312108915"/>
              </p:ext>
            </p:extLst>
          </p:nvPr>
        </p:nvGraphicFramePr>
        <p:xfrm>
          <a:off x="947390" y="2089017"/>
          <a:ext cx="10645008" cy="698204"/>
        </p:xfrm>
        <a:graphic>
          <a:graphicData uri="http://schemas.openxmlformats.org/drawingml/2006/table">
            <a:tbl>
              <a:tblPr firstRow="1" bandRow="1">
                <a:tableStyleId>{5C22544A-7EE6-4342-B048-85BDC9FD1C3A}</a:tableStyleId>
              </a:tblPr>
              <a:tblGrid>
                <a:gridCol w="221771">
                  <a:extLst>
                    <a:ext uri="{9D8B030D-6E8A-4147-A177-3AD203B41FA5}">
                      <a16:colId xmlns:a16="http://schemas.microsoft.com/office/drawing/2014/main" val="20000"/>
                    </a:ext>
                  </a:extLst>
                </a:gridCol>
                <a:gridCol w="221771">
                  <a:extLst>
                    <a:ext uri="{9D8B030D-6E8A-4147-A177-3AD203B41FA5}">
                      <a16:colId xmlns:a16="http://schemas.microsoft.com/office/drawing/2014/main" val="20001"/>
                    </a:ext>
                  </a:extLst>
                </a:gridCol>
                <a:gridCol w="221771">
                  <a:extLst>
                    <a:ext uri="{9D8B030D-6E8A-4147-A177-3AD203B41FA5}">
                      <a16:colId xmlns:a16="http://schemas.microsoft.com/office/drawing/2014/main" val="20002"/>
                    </a:ext>
                  </a:extLst>
                </a:gridCol>
                <a:gridCol w="221771">
                  <a:extLst>
                    <a:ext uri="{9D8B030D-6E8A-4147-A177-3AD203B41FA5}">
                      <a16:colId xmlns:a16="http://schemas.microsoft.com/office/drawing/2014/main" val="20003"/>
                    </a:ext>
                  </a:extLst>
                </a:gridCol>
                <a:gridCol w="221771">
                  <a:extLst>
                    <a:ext uri="{9D8B030D-6E8A-4147-A177-3AD203B41FA5}">
                      <a16:colId xmlns:a16="http://schemas.microsoft.com/office/drawing/2014/main" val="20004"/>
                    </a:ext>
                  </a:extLst>
                </a:gridCol>
                <a:gridCol w="221771">
                  <a:extLst>
                    <a:ext uri="{9D8B030D-6E8A-4147-A177-3AD203B41FA5}">
                      <a16:colId xmlns:a16="http://schemas.microsoft.com/office/drawing/2014/main" val="20005"/>
                    </a:ext>
                  </a:extLst>
                </a:gridCol>
                <a:gridCol w="221771">
                  <a:extLst>
                    <a:ext uri="{9D8B030D-6E8A-4147-A177-3AD203B41FA5}">
                      <a16:colId xmlns:a16="http://schemas.microsoft.com/office/drawing/2014/main" val="20006"/>
                    </a:ext>
                  </a:extLst>
                </a:gridCol>
                <a:gridCol w="221771">
                  <a:extLst>
                    <a:ext uri="{9D8B030D-6E8A-4147-A177-3AD203B41FA5}">
                      <a16:colId xmlns:a16="http://schemas.microsoft.com/office/drawing/2014/main" val="20007"/>
                    </a:ext>
                  </a:extLst>
                </a:gridCol>
                <a:gridCol w="221771">
                  <a:extLst>
                    <a:ext uri="{9D8B030D-6E8A-4147-A177-3AD203B41FA5}">
                      <a16:colId xmlns:a16="http://schemas.microsoft.com/office/drawing/2014/main" val="20008"/>
                    </a:ext>
                  </a:extLst>
                </a:gridCol>
                <a:gridCol w="221771">
                  <a:extLst>
                    <a:ext uri="{9D8B030D-6E8A-4147-A177-3AD203B41FA5}">
                      <a16:colId xmlns:a16="http://schemas.microsoft.com/office/drawing/2014/main" val="20009"/>
                    </a:ext>
                  </a:extLst>
                </a:gridCol>
                <a:gridCol w="221771">
                  <a:extLst>
                    <a:ext uri="{9D8B030D-6E8A-4147-A177-3AD203B41FA5}">
                      <a16:colId xmlns:a16="http://schemas.microsoft.com/office/drawing/2014/main" val="20010"/>
                    </a:ext>
                  </a:extLst>
                </a:gridCol>
                <a:gridCol w="221771">
                  <a:extLst>
                    <a:ext uri="{9D8B030D-6E8A-4147-A177-3AD203B41FA5}">
                      <a16:colId xmlns:a16="http://schemas.microsoft.com/office/drawing/2014/main" val="20011"/>
                    </a:ext>
                  </a:extLst>
                </a:gridCol>
                <a:gridCol w="221771">
                  <a:extLst>
                    <a:ext uri="{9D8B030D-6E8A-4147-A177-3AD203B41FA5}">
                      <a16:colId xmlns:a16="http://schemas.microsoft.com/office/drawing/2014/main" val="20012"/>
                    </a:ext>
                  </a:extLst>
                </a:gridCol>
                <a:gridCol w="221771">
                  <a:extLst>
                    <a:ext uri="{9D8B030D-6E8A-4147-A177-3AD203B41FA5}">
                      <a16:colId xmlns:a16="http://schemas.microsoft.com/office/drawing/2014/main" val="20013"/>
                    </a:ext>
                  </a:extLst>
                </a:gridCol>
                <a:gridCol w="221771">
                  <a:extLst>
                    <a:ext uri="{9D8B030D-6E8A-4147-A177-3AD203B41FA5}">
                      <a16:colId xmlns:a16="http://schemas.microsoft.com/office/drawing/2014/main" val="20014"/>
                    </a:ext>
                  </a:extLst>
                </a:gridCol>
                <a:gridCol w="221771">
                  <a:extLst>
                    <a:ext uri="{9D8B030D-6E8A-4147-A177-3AD203B41FA5}">
                      <a16:colId xmlns:a16="http://schemas.microsoft.com/office/drawing/2014/main" val="20015"/>
                    </a:ext>
                  </a:extLst>
                </a:gridCol>
                <a:gridCol w="221771">
                  <a:extLst>
                    <a:ext uri="{9D8B030D-6E8A-4147-A177-3AD203B41FA5}">
                      <a16:colId xmlns:a16="http://schemas.microsoft.com/office/drawing/2014/main" val="20016"/>
                    </a:ext>
                  </a:extLst>
                </a:gridCol>
                <a:gridCol w="221771">
                  <a:extLst>
                    <a:ext uri="{9D8B030D-6E8A-4147-A177-3AD203B41FA5}">
                      <a16:colId xmlns:a16="http://schemas.microsoft.com/office/drawing/2014/main" val="20017"/>
                    </a:ext>
                  </a:extLst>
                </a:gridCol>
                <a:gridCol w="221771">
                  <a:extLst>
                    <a:ext uri="{9D8B030D-6E8A-4147-A177-3AD203B41FA5}">
                      <a16:colId xmlns:a16="http://schemas.microsoft.com/office/drawing/2014/main" val="20018"/>
                    </a:ext>
                  </a:extLst>
                </a:gridCol>
                <a:gridCol w="221771">
                  <a:extLst>
                    <a:ext uri="{9D8B030D-6E8A-4147-A177-3AD203B41FA5}">
                      <a16:colId xmlns:a16="http://schemas.microsoft.com/office/drawing/2014/main" val="20019"/>
                    </a:ext>
                  </a:extLst>
                </a:gridCol>
                <a:gridCol w="221771">
                  <a:extLst>
                    <a:ext uri="{9D8B030D-6E8A-4147-A177-3AD203B41FA5}">
                      <a16:colId xmlns:a16="http://schemas.microsoft.com/office/drawing/2014/main" val="20020"/>
                    </a:ext>
                  </a:extLst>
                </a:gridCol>
                <a:gridCol w="221771">
                  <a:extLst>
                    <a:ext uri="{9D8B030D-6E8A-4147-A177-3AD203B41FA5}">
                      <a16:colId xmlns:a16="http://schemas.microsoft.com/office/drawing/2014/main" val="20021"/>
                    </a:ext>
                  </a:extLst>
                </a:gridCol>
                <a:gridCol w="221771">
                  <a:extLst>
                    <a:ext uri="{9D8B030D-6E8A-4147-A177-3AD203B41FA5}">
                      <a16:colId xmlns:a16="http://schemas.microsoft.com/office/drawing/2014/main" val="20022"/>
                    </a:ext>
                  </a:extLst>
                </a:gridCol>
                <a:gridCol w="221771">
                  <a:extLst>
                    <a:ext uri="{9D8B030D-6E8A-4147-A177-3AD203B41FA5}">
                      <a16:colId xmlns:a16="http://schemas.microsoft.com/office/drawing/2014/main" val="20023"/>
                    </a:ext>
                  </a:extLst>
                </a:gridCol>
                <a:gridCol w="221771">
                  <a:extLst>
                    <a:ext uri="{9D8B030D-6E8A-4147-A177-3AD203B41FA5}">
                      <a16:colId xmlns:a16="http://schemas.microsoft.com/office/drawing/2014/main" val="20024"/>
                    </a:ext>
                  </a:extLst>
                </a:gridCol>
                <a:gridCol w="221771">
                  <a:extLst>
                    <a:ext uri="{9D8B030D-6E8A-4147-A177-3AD203B41FA5}">
                      <a16:colId xmlns:a16="http://schemas.microsoft.com/office/drawing/2014/main" val="20025"/>
                    </a:ext>
                  </a:extLst>
                </a:gridCol>
                <a:gridCol w="221771">
                  <a:extLst>
                    <a:ext uri="{9D8B030D-6E8A-4147-A177-3AD203B41FA5}">
                      <a16:colId xmlns:a16="http://schemas.microsoft.com/office/drawing/2014/main" val="20026"/>
                    </a:ext>
                  </a:extLst>
                </a:gridCol>
                <a:gridCol w="221771">
                  <a:extLst>
                    <a:ext uri="{9D8B030D-6E8A-4147-A177-3AD203B41FA5}">
                      <a16:colId xmlns:a16="http://schemas.microsoft.com/office/drawing/2014/main" val="20027"/>
                    </a:ext>
                  </a:extLst>
                </a:gridCol>
                <a:gridCol w="221771">
                  <a:extLst>
                    <a:ext uri="{9D8B030D-6E8A-4147-A177-3AD203B41FA5}">
                      <a16:colId xmlns:a16="http://schemas.microsoft.com/office/drawing/2014/main" val="20028"/>
                    </a:ext>
                  </a:extLst>
                </a:gridCol>
                <a:gridCol w="221771">
                  <a:extLst>
                    <a:ext uri="{9D8B030D-6E8A-4147-A177-3AD203B41FA5}">
                      <a16:colId xmlns:a16="http://schemas.microsoft.com/office/drawing/2014/main" val="20029"/>
                    </a:ext>
                  </a:extLst>
                </a:gridCol>
                <a:gridCol w="221771">
                  <a:extLst>
                    <a:ext uri="{9D8B030D-6E8A-4147-A177-3AD203B41FA5}">
                      <a16:colId xmlns:a16="http://schemas.microsoft.com/office/drawing/2014/main" val="20030"/>
                    </a:ext>
                  </a:extLst>
                </a:gridCol>
                <a:gridCol w="221771">
                  <a:extLst>
                    <a:ext uri="{9D8B030D-6E8A-4147-A177-3AD203B41FA5}">
                      <a16:colId xmlns:a16="http://schemas.microsoft.com/office/drawing/2014/main" val="20031"/>
                    </a:ext>
                  </a:extLst>
                </a:gridCol>
                <a:gridCol w="221771">
                  <a:extLst>
                    <a:ext uri="{9D8B030D-6E8A-4147-A177-3AD203B41FA5}">
                      <a16:colId xmlns:a16="http://schemas.microsoft.com/office/drawing/2014/main" val="20032"/>
                    </a:ext>
                  </a:extLst>
                </a:gridCol>
                <a:gridCol w="221771">
                  <a:extLst>
                    <a:ext uri="{9D8B030D-6E8A-4147-A177-3AD203B41FA5}">
                      <a16:colId xmlns:a16="http://schemas.microsoft.com/office/drawing/2014/main" val="20033"/>
                    </a:ext>
                  </a:extLst>
                </a:gridCol>
                <a:gridCol w="221771">
                  <a:extLst>
                    <a:ext uri="{9D8B030D-6E8A-4147-A177-3AD203B41FA5}">
                      <a16:colId xmlns:a16="http://schemas.microsoft.com/office/drawing/2014/main" val="20034"/>
                    </a:ext>
                  </a:extLst>
                </a:gridCol>
                <a:gridCol w="221771">
                  <a:extLst>
                    <a:ext uri="{9D8B030D-6E8A-4147-A177-3AD203B41FA5}">
                      <a16:colId xmlns:a16="http://schemas.microsoft.com/office/drawing/2014/main" val="20035"/>
                    </a:ext>
                  </a:extLst>
                </a:gridCol>
                <a:gridCol w="221771">
                  <a:extLst>
                    <a:ext uri="{9D8B030D-6E8A-4147-A177-3AD203B41FA5}">
                      <a16:colId xmlns:a16="http://schemas.microsoft.com/office/drawing/2014/main" val="20036"/>
                    </a:ext>
                  </a:extLst>
                </a:gridCol>
                <a:gridCol w="221771">
                  <a:extLst>
                    <a:ext uri="{9D8B030D-6E8A-4147-A177-3AD203B41FA5}">
                      <a16:colId xmlns:a16="http://schemas.microsoft.com/office/drawing/2014/main" val="20037"/>
                    </a:ext>
                  </a:extLst>
                </a:gridCol>
                <a:gridCol w="221771">
                  <a:extLst>
                    <a:ext uri="{9D8B030D-6E8A-4147-A177-3AD203B41FA5}">
                      <a16:colId xmlns:a16="http://schemas.microsoft.com/office/drawing/2014/main" val="20038"/>
                    </a:ext>
                  </a:extLst>
                </a:gridCol>
                <a:gridCol w="221771">
                  <a:extLst>
                    <a:ext uri="{9D8B030D-6E8A-4147-A177-3AD203B41FA5}">
                      <a16:colId xmlns:a16="http://schemas.microsoft.com/office/drawing/2014/main" val="20039"/>
                    </a:ext>
                  </a:extLst>
                </a:gridCol>
                <a:gridCol w="221771">
                  <a:extLst>
                    <a:ext uri="{9D8B030D-6E8A-4147-A177-3AD203B41FA5}">
                      <a16:colId xmlns:a16="http://schemas.microsoft.com/office/drawing/2014/main" val="20040"/>
                    </a:ext>
                  </a:extLst>
                </a:gridCol>
                <a:gridCol w="221771">
                  <a:extLst>
                    <a:ext uri="{9D8B030D-6E8A-4147-A177-3AD203B41FA5}">
                      <a16:colId xmlns:a16="http://schemas.microsoft.com/office/drawing/2014/main" val="20041"/>
                    </a:ext>
                  </a:extLst>
                </a:gridCol>
                <a:gridCol w="221771">
                  <a:extLst>
                    <a:ext uri="{9D8B030D-6E8A-4147-A177-3AD203B41FA5}">
                      <a16:colId xmlns:a16="http://schemas.microsoft.com/office/drawing/2014/main" val="20042"/>
                    </a:ext>
                  </a:extLst>
                </a:gridCol>
                <a:gridCol w="221771">
                  <a:extLst>
                    <a:ext uri="{9D8B030D-6E8A-4147-A177-3AD203B41FA5}">
                      <a16:colId xmlns:a16="http://schemas.microsoft.com/office/drawing/2014/main" val="20043"/>
                    </a:ext>
                  </a:extLst>
                </a:gridCol>
                <a:gridCol w="221771">
                  <a:extLst>
                    <a:ext uri="{9D8B030D-6E8A-4147-A177-3AD203B41FA5}">
                      <a16:colId xmlns:a16="http://schemas.microsoft.com/office/drawing/2014/main" val="20044"/>
                    </a:ext>
                  </a:extLst>
                </a:gridCol>
                <a:gridCol w="221771">
                  <a:extLst>
                    <a:ext uri="{9D8B030D-6E8A-4147-A177-3AD203B41FA5}">
                      <a16:colId xmlns:a16="http://schemas.microsoft.com/office/drawing/2014/main" val="20045"/>
                    </a:ext>
                  </a:extLst>
                </a:gridCol>
                <a:gridCol w="221771">
                  <a:extLst>
                    <a:ext uri="{9D8B030D-6E8A-4147-A177-3AD203B41FA5}">
                      <a16:colId xmlns:a16="http://schemas.microsoft.com/office/drawing/2014/main" val="20046"/>
                    </a:ext>
                  </a:extLst>
                </a:gridCol>
                <a:gridCol w="221771">
                  <a:extLst>
                    <a:ext uri="{9D8B030D-6E8A-4147-A177-3AD203B41FA5}">
                      <a16:colId xmlns:a16="http://schemas.microsoft.com/office/drawing/2014/main" val="20047"/>
                    </a:ext>
                  </a:extLst>
                </a:gridCol>
              </a:tblGrid>
              <a:tr h="314285">
                <a:tc gridSpan="4">
                  <a:txBody>
                    <a:bodyPr/>
                    <a:lstStyle/>
                    <a:p>
                      <a:pPr algn="ctr"/>
                      <a:r>
                        <a:rPr lang="en-US" sz="1200" b="0" dirty="0">
                          <a:solidFill>
                            <a:schemeClr val="tx1"/>
                          </a:solidFill>
                          <a:latin typeface="Century Gothic" panose="020B0502020202020204" pitchFamily="34" charset="0"/>
                        </a:rPr>
                        <a:t>Aug</a:t>
                      </a:r>
                    </a:p>
                  </a:txBody>
                  <a:tcPr marL="0" marR="0" marT="0" marB="0" anchor="ctr">
                    <a:lnL w="12700" cmpd="sng">
                      <a:noFill/>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Sep</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Oct</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Nov</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Dec</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Jan</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Feb</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Mar</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Apr</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May</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Jun</a:t>
                      </a:r>
                    </a:p>
                  </a:txBody>
                  <a:tcPr marL="0" marR="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a:p>
                  </a:txBody>
                  <a:tcPr/>
                </a:tc>
                <a:tc hMerge="1">
                  <a:txBody>
                    <a:bodyPr/>
                    <a:lstStyle/>
                    <a:p>
                      <a:endParaRPr lang="en-US" dirty="0"/>
                    </a:p>
                  </a:txBody>
                  <a:tcPr/>
                </a:tc>
                <a:tc gridSpan="4">
                  <a:txBody>
                    <a:bodyPr/>
                    <a:lstStyle/>
                    <a:p>
                      <a:pPr algn="ctr"/>
                      <a:r>
                        <a:rPr lang="en-US" sz="1200" b="0" dirty="0">
                          <a:solidFill>
                            <a:schemeClr val="tx1"/>
                          </a:solidFill>
                          <a:latin typeface="Century Gothic" panose="020B0502020202020204" pitchFamily="34" charset="0"/>
                        </a:rPr>
                        <a:t>Jul</a:t>
                      </a:r>
                    </a:p>
                  </a:txBody>
                  <a:tcPr marL="0" marR="0" marT="0" marB="0" anchor="ctr">
                    <a:lnL w="6350" cap="flat" cmpd="sng" algn="ctr">
                      <a:solidFill>
                        <a:schemeClr val="tx1"/>
                      </a:solidFill>
                      <a:prstDash val="solid"/>
                      <a:round/>
                      <a:headEnd type="none" w="med" len="med"/>
                      <a:tailEnd type="none" w="med" len="med"/>
                    </a:lnL>
                    <a:lnR w="12700" cmpd="sng">
                      <a:noFill/>
                    </a:lnR>
                    <a:lnT w="12700" cmpd="sng">
                      <a:noFill/>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83919">
                <a:tc>
                  <a:txBody>
                    <a:bodyPr/>
                    <a:lstStyle/>
                    <a:p>
                      <a:endParaRPr lang="en-US" sz="1100" b="0" dirty="0">
                        <a:solidFill>
                          <a:schemeClr val="tx1"/>
                        </a:solidFill>
                        <a:latin typeface="Century Gothic" panose="020B0502020202020204" pitchFamily="34" charset="0"/>
                      </a:endParaRPr>
                    </a:p>
                  </a:txBody>
                  <a:tcPr marL="0" marR="0" marT="0" marB="0">
                    <a:lnL w="12700" cmpd="sng">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b="0" dirty="0">
                        <a:solidFill>
                          <a:schemeClr val="tx1"/>
                        </a:solidFill>
                        <a:latin typeface="Century Gothic" panose="020B0502020202020204" pitchFamily="34" charset="0"/>
                      </a:endParaRPr>
                    </a:p>
                  </a:txBody>
                  <a:tcPr marL="0" marR="0" marT="0" marB="0">
                    <a:lnL w="6350" cap="flat" cmpd="sng" algn="ctr">
                      <a:solidFill>
                        <a:schemeClr val="tx1"/>
                      </a:solidFill>
                      <a:prstDash val="solid"/>
                      <a:round/>
                      <a:headEnd type="none" w="med" len="med"/>
                      <a:tailEnd type="none" w="med" len="med"/>
                    </a:lnL>
                    <a:lnR w="12700" cmpd="sng">
                      <a:noFill/>
                    </a:lnR>
                    <a:lnT w="63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49" name="CuadroTexto 238">
            <a:extLst>
              <a:ext uri="{FF2B5EF4-FFF2-40B4-BE49-F238E27FC236}">
                <a16:creationId xmlns:a16="http://schemas.microsoft.com/office/drawing/2014/main" id="{051A1FF0-90A5-41B8-B5AE-7CF8AFF62C3F}"/>
              </a:ext>
            </a:extLst>
          </p:cNvPr>
          <p:cNvSpPr txBox="1"/>
          <p:nvPr/>
        </p:nvSpPr>
        <p:spPr>
          <a:xfrm>
            <a:off x="622719" y="343215"/>
            <a:ext cx="615014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Quarterly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6713425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8000">
                                          <p:cBhvr additive="base">
                                            <p:cTn id="7" dur="500" fill="hold"/>
                                            <p:tgtEl>
                                              <p:spTgt spid="49"/>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additive="base">
                                            <p:cTn id="11" dur="500" fill="hold"/>
                                            <p:tgtEl>
                                              <p:spTgt spid="88"/>
                                            </p:tgtEl>
                                            <p:attrNameLst>
                                              <p:attrName>ppt_x</p:attrName>
                                            </p:attrNameLst>
                                          </p:cBhvr>
                                          <p:tavLst>
                                            <p:tav tm="0">
                                              <p:val>
                                                <p:strVal val="0-#ppt_w/2"/>
                                              </p:val>
                                            </p:tav>
                                            <p:tav tm="100000">
                                              <p:val>
                                                <p:strVal val="#ppt_x"/>
                                              </p:val>
                                            </p:tav>
                                          </p:tavLst>
                                        </p:anim>
                                        <p:anim calcmode="lin" valueType="num">
                                          <p:cBhvr additive="base">
                                            <p:cTn id="12" dur="500" fill="hold"/>
                                            <p:tgtEl>
                                              <p:spTgt spid="8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250"/>
                                      </p:stCondLst>
                                      <p:childTnLst>
                                        <p:set>
                                          <p:cBhvr>
                                            <p:cTn id="14" dur="1" fill="hold">
                                              <p:stCondLst>
                                                <p:cond delay="0"/>
                                              </p:stCondLst>
                                            </p:cTn>
                                            <p:tgtEl>
                                              <p:spTgt spid="89"/>
                                            </p:tgtEl>
                                            <p:attrNameLst>
                                              <p:attrName>style.visibility</p:attrName>
                                            </p:attrNameLst>
                                          </p:cBhvr>
                                          <p:to>
                                            <p:strVal val="visible"/>
                                          </p:to>
                                        </p:set>
                                        <p:anim calcmode="lin" valueType="num">
                                          <p:cBhvr additive="base">
                                            <p:cTn id="15" dur="500" fill="hold"/>
                                            <p:tgtEl>
                                              <p:spTgt spid="89"/>
                                            </p:tgtEl>
                                            <p:attrNameLst>
                                              <p:attrName>ppt_x</p:attrName>
                                            </p:attrNameLst>
                                          </p:cBhvr>
                                          <p:tavLst>
                                            <p:tav tm="0">
                                              <p:val>
                                                <p:strVal val="#ppt_x"/>
                                              </p:val>
                                            </p:tav>
                                            <p:tav tm="100000">
                                              <p:val>
                                                <p:strVal val="#ppt_x"/>
                                              </p:val>
                                            </p:tav>
                                          </p:tavLst>
                                        </p:anim>
                                        <p:anim calcmode="lin" valueType="num">
                                          <p:cBhvr additive="base">
                                            <p:cTn id="16" dur="500" fill="hold"/>
                                            <p:tgtEl>
                                              <p:spTgt spid="8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250"/>
                                      </p:stCondLst>
                                      <p:childTnLst>
                                        <p:set>
                                          <p:cBhvr>
                                            <p:cTn id="18" dur="1" fill="hold">
                                              <p:stCondLst>
                                                <p:cond delay="0"/>
                                              </p:stCondLst>
                                            </p:cTn>
                                            <p:tgtEl>
                                              <p:spTgt spid="92"/>
                                            </p:tgtEl>
                                            <p:attrNameLst>
                                              <p:attrName>style.visibility</p:attrName>
                                            </p:attrNameLst>
                                          </p:cBhvr>
                                          <p:to>
                                            <p:strVal val="visible"/>
                                          </p:to>
                                        </p:set>
                                        <p:anim calcmode="lin" valueType="num">
                                          <p:cBhvr additive="base">
                                            <p:cTn id="19" dur="500" fill="hold"/>
                                            <p:tgtEl>
                                              <p:spTgt spid="92"/>
                                            </p:tgtEl>
                                            <p:attrNameLst>
                                              <p:attrName>ppt_x</p:attrName>
                                            </p:attrNameLst>
                                          </p:cBhvr>
                                          <p:tavLst>
                                            <p:tav tm="0">
                                              <p:val>
                                                <p:strVal val="#ppt_x"/>
                                              </p:val>
                                            </p:tav>
                                            <p:tav tm="100000">
                                              <p:val>
                                                <p:strVal val="#ppt_x"/>
                                              </p:val>
                                            </p:tav>
                                          </p:tavLst>
                                        </p:anim>
                                        <p:anim calcmode="lin" valueType="num">
                                          <p:cBhvr additive="base">
                                            <p:cTn id="20" dur="500" fill="hold"/>
                                            <p:tgtEl>
                                              <p:spTgt spid="9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25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500" fill="hold"/>
                                            <p:tgtEl>
                                              <p:spTgt spid="98"/>
                                            </p:tgtEl>
                                            <p:attrNameLst>
                                              <p:attrName>ppt_x</p:attrName>
                                            </p:attrNameLst>
                                          </p:cBhvr>
                                          <p:tavLst>
                                            <p:tav tm="0">
                                              <p:val>
                                                <p:strVal val="#ppt_x"/>
                                              </p:val>
                                            </p:tav>
                                            <p:tav tm="100000">
                                              <p:val>
                                                <p:strVal val="#ppt_x"/>
                                              </p:val>
                                            </p:tav>
                                          </p:tavLst>
                                        </p:anim>
                                        <p:anim calcmode="lin" valueType="num">
                                          <p:cBhvr additive="base">
                                            <p:cTn id="28" dur="500" fill="hold"/>
                                            <p:tgtEl>
                                              <p:spTgt spid="98"/>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75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500"/>
                                            <p:tgtEl>
                                              <p:spTgt spid="113"/>
                                            </p:tgtEl>
                                          </p:cBhvr>
                                        </p:animEffect>
                                      </p:childTnLst>
                                    </p:cTn>
                                  </p:par>
                                  <p:par>
                                    <p:cTn id="32" presetID="10" presetClass="entr" presetSubtype="0" fill="hold" nodeType="withEffect">
                                      <p:stCondLst>
                                        <p:cond delay="750"/>
                                      </p:stCondLst>
                                      <p:childTnLst>
                                        <p:set>
                                          <p:cBhvr>
                                            <p:cTn id="33" dur="1" fill="hold">
                                              <p:stCondLst>
                                                <p:cond delay="0"/>
                                              </p:stCondLst>
                                            </p:cTn>
                                            <p:tgtEl>
                                              <p:spTgt spid="110"/>
                                            </p:tgtEl>
                                            <p:attrNameLst>
                                              <p:attrName>style.visibility</p:attrName>
                                            </p:attrNameLst>
                                          </p:cBhvr>
                                          <p:to>
                                            <p:strVal val="visible"/>
                                          </p:to>
                                        </p:set>
                                        <p:animEffect transition="in" filter="fade">
                                          <p:cBhvr>
                                            <p:cTn id="34" dur="500"/>
                                            <p:tgtEl>
                                              <p:spTgt spid="110"/>
                                            </p:tgtEl>
                                          </p:cBhvr>
                                        </p:animEffect>
                                      </p:childTnLst>
                                    </p:cTn>
                                  </p:par>
                                  <p:par>
                                    <p:cTn id="35" presetID="10" presetClass="entr" presetSubtype="0" fill="hold" nodeType="withEffect">
                                      <p:stCondLst>
                                        <p:cond delay="75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par>
                                    <p:cTn id="38" presetID="10" presetClass="entr" presetSubtype="0" fill="hold" nodeType="withEffect">
                                      <p:stCondLst>
                                        <p:cond delay="750"/>
                                      </p:stCondLst>
                                      <p:childTnLst>
                                        <p:set>
                                          <p:cBhvr>
                                            <p:cTn id="39" dur="1" fill="hold">
                                              <p:stCondLst>
                                                <p:cond delay="0"/>
                                              </p:stCondLst>
                                            </p:cTn>
                                            <p:tgtEl>
                                              <p:spTgt spid="117"/>
                                            </p:tgtEl>
                                            <p:attrNameLst>
                                              <p:attrName>style.visibility</p:attrName>
                                            </p:attrNameLst>
                                          </p:cBhvr>
                                          <p:to>
                                            <p:strVal val="visible"/>
                                          </p:to>
                                        </p:set>
                                        <p:animEffect transition="in" filter="fade">
                                          <p:cBhvr>
                                            <p:cTn id="40" dur="500"/>
                                            <p:tgtEl>
                                              <p:spTgt spid="117"/>
                                            </p:tgtEl>
                                          </p:cBhvr>
                                        </p:animEffect>
                                      </p:childTnLst>
                                    </p:cTn>
                                  </p:par>
                                  <p:par>
                                    <p:cTn id="41" presetID="42" presetClass="entr" presetSubtype="0" fill="hold" grpId="0" nodeType="withEffect">
                                      <p:stCondLst>
                                        <p:cond delay="75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1000"/>
                                            <p:tgtEl>
                                              <p:spTgt spid="84"/>
                                            </p:tgtEl>
                                          </p:cBhvr>
                                        </p:animEffect>
                                        <p:anim calcmode="lin" valueType="num">
                                          <p:cBhvr>
                                            <p:cTn id="44" dur="1000" fill="hold"/>
                                            <p:tgtEl>
                                              <p:spTgt spid="84"/>
                                            </p:tgtEl>
                                            <p:attrNameLst>
                                              <p:attrName>ppt_x</p:attrName>
                                            </p:attrNameLst>
                                          </p:cBhvr>
                                          <p:tavLst>
                                            <p:tav tm="0">
                                              <p:val>
                                                <p:strVal val="#ppt_x"/>
                                              </p:val>
                                            </p:tav>
                                            <p:tav tm="100000">
                                              <p:val>
                                                <p:strVal val="#ppt_x"/>
                                              </p:val>
                                            </p:tav>
                                          </p:tavLst>
                                        </p:anim>
                                        <p:anim calcmode="lin" valueType="num">
                                          <p:cBhvr>
                                            <p:cTn id="45" dur="1000" fill="hold"/>
                                            <p:tgtEl>
                                              <p:spTgt spid="8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75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1000"/>
                                            <p:tgtEl>
                                              <p:spTgt spid="86"/>
                                            </p:tgtEl>
                                          </p:cBhvr>
                                        </p:animEffect>
                                        <p:anim calcmode="lin" valueType="num">
                                          <p:cBhvr>
                                            <p:cTn id="49" dur="1000" fill="hold"/>
                                            <p:tgtEl>
                                              <p:spTgt spid="86"/>
                                            </p:tgtEl>
                                            <p:attrNameLst>
                                              <p:attrName>ppt_x</p:attrName>
                                            </p:attrNameLst>
                                          </p:cBhvr>
                                          <p:tavLst>
                                            <p:tav tm="0">
                                              <p:val>
                                                <p:strVal val="#ppt_x"/>
                                              </p:val>
                                            </p:tav>
                                            <p:tav tm="100000">
                                              <p:val>
                                                <p:strVal val="#ppt_x"/>
                                              </p:val>
                                            </p:tav>
                                          </p:tavLst>
                                        </p:anim>
                                        <p:anim calcmode="lin" valueType="num">
                                          <p:cBhvr>
                                            <p:cTn id="50" dur="1000" fill="hold"/>
                                            <p:tgtEl>
                                              <p:spTgt spid="86"/>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1000"/>
                                            <p:tgtEl>
                                              <p:spTgt spid="85"/>
                                            </p:tgtEl>
                                          </p:cBhvr>
                                        </p:animEffect>
                                        <p:anim calcmode="lin" valueType="num">
                                          <p:cBhvr>
                                            <p:cTn id="54" dur="1000" fill="hold"/>
                                            <p:tgtEl>
                                              <p:spTgt spid="85"/>
                                            </p:tgtEl>
                                            <p:attrNameLst>
                                              <p:attrName>ppt_x</p:attrName>
                                            </p:attrNameLst>
                                          </p:cBhvr>
                                          <p:tavLst>
                                            <p:tav tm="0">
                                              <p:val>
                                                <p:strVal val="#ppt_x"/>
                                              </p:val>
                                            </p:tav>
                                            <p:tav tm="100000">
                                              <p:val>
                                                <p:strVal val="#ppt_x"/>
                                              </p:val>
                                            </p:tav>
                                          </p:tavLst>
                                        </p:anim>
                                        <p:anim calcmode="lin" valueType="num">
                                          <p:cBhvr>
                                            <p:cTn id="55" dur="1000" fill="hold"/>
                                            <p:tgtEl>
                                              <p:spTgt spid="8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87"/>
                                            </p:tgtEl>
                                            <p:attrNameLst>
                                              <p:attrName>style.visibility</p:attrName>
                                            </p:attrNameLst>
                                          </p:cBhvr>
                                          <p:to>
                                            <p:strVal val="visible"/>
                                          </p:to>
                                        </p:set>
                                        <p:animEffect transition="in" filter="fade">
                                          <p:cBhvr>
                                            <p:cTn id="58" dur="1000"/>
                                            <p:tgtEl>
                                              <p:spTgt spid="87"/>
                                            </p:tgtEl>
                                          </p:cBhvr>
                                        </p:animEffect>
                                        <p:anim calcmode="lin" valueType="num">
                                          <p:cBhvr>
                                            <p:cTn id="59" dur="1000" fill="hold"/>
                                            <p:tgtEl>
                                              <p:spTgt spid="87"/>
                                            </p:tgtEl>
                                            <p:attrNameLst>
                                              <p:attrName>ppt_x</p:attrName>
                                            </p:attrNameLst>
                                          </p:cBhvr>
                                          <p:tavLst>
                                            <p:tav tm="0">
                                              <p:val>
                                                <p:strVal val="#ppt_x"/>
                                              </p:val>
                                            </p:tav>
                                            <p:tav tm="100000">
                                              <p:val>
                                                <p:strVal val="#ppt_x"/>
                                              </p:val>
                                            </p:tav>
                                          </p:tavLst>
                                        </p:anim>
                                        <p:anim calcmode="lin" valueType="num">
                                          <p:cBhvr>
                                            <p:cTn id="60"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P spid="88" grpId="0"/>
          <p:bldP spid="4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additive="base">
                                            <p:cTn id="11" dur="500" fill="hold"/>
                                            <p:tgtEl>
                                              <p:spTgt spid="88"/>
                                            </p:tgtEl>
                                            <p:attrNameLst>
                                              <p:attrName>ppt_x</p:attrName>
                                            </p:attrNameLst>
                                          </p:cBhvr>
                                          <p:tavLst>
                                            <p:tav tm="0">
                                              <p:val>
                                                <p:strVal val="0-#ppt_w/2"/>
                                              </p:val>
                                            </p:tav>
                                            <p:tav tm="100000">
                                              <p:val>
                                                <p:strVal val="#ppt_x"/>
                                              </p:val>
                                            </p:tav>
                                          </p:tavLst>
                                        </p:anim>
                                        <p:anim calcmode="lin" valueType="num">
                                          <p:cBhvr additive="base">
                                            <p:cTn id="12" dur="500" fill="hold"/>
                                            <p:tgtEl>
                                              <p:spTgt spid="8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250"/>
                                      </p:stCondLst>
                                      <p:childTnLst>
                                        <p:set>
                                          <p:cBhvr>
                                            <p:cTn id="14" dur="1" fill="hold">
                                              <p:stCondLst>
                                                <p:cond delay="0"/>
                                              </p:stCondLst>
                                            </p:cTn>
                                            <p:tgtEl>
                                              <p:spTgt spid="89"/>
                                            </p:tgtEl>
                                            <p:attrNameLst>
                                              <p:attrName>style.visibility</p:attrName>
                                            </p:attrNameLst>
                                          </p:cBhvr>
                                          <p:to>
                                            <p:strVal val="visible"/>
                                          </p:to>
                                        </p:set>
                                        <p:anim calcmode="lin" valueType="num">
                                          <p:cBhvr additive="base">
                                            <p:cTn id="15" dur="500" fill="hold"/>
                                            <p:tgtEl>
                                              <p:spTgt spid="89"/>
                                            </p:tgtEl>
                                            <p:attrNameLst>
                                              <p:attrName>ppt_x</p:attrName>
                                            </p:attrNameLst>
                                          </p:cBhvr>
                                          <p:tavLst>
                                            <p:tav tm="0">
                                              <p:val>
                                                <p:strVal val="#ppt_x"/>
                                              </p:val>
                                            </p:tav>
                                            <p:tav tm="100000">
                                              <p:val>
                                                <p:strVal val="#ppt_x"/>
                                              </p:val>
                                            </p:tav>
                                          </p:tavLst>
                                        </p:anim>
                                        <p:anim calcmode="lin" valueType="num">
                                          <p:cBhvr additive="base">
                                            <p:cTn id="16" dur="500" fill="hold"/>
                                            <p:tgtEl>
                                              <p:spTgt spid="8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250"/>
                                      </p:stCondLst>
                                      <p:childTnLst>
                                        <p:set>
                                          <p:cBhvr>
                                            <p:cTn id="18" dur="1" fill="hold">
                                              <p:stCondLst>
                                                <p:cond delay="0"/>
                                              </p:stCondLst>
                                            </p:cTn>
                                            <p:tgtEl>
                                              <p:spTgt spid="92"/>
                                            </p:tgtEl>
                                            <p:attrNameLst>
                                              <p:attrName>style.visibility</p:attrName>
                                            </p:attrNameLst>
                                          </p:cBhvr>
                                          <p:to>
                                            <p:strVal val="visible"/>
                                          </p:to>
                                        </p:set>
                                        <p:anim calcmode="lin" valueType="num">
                                          <p:cBhvr additive="base">
                                            <p:cTn id="19" dur="500" fill="hold"/>
                                            <p:tgtEl>
                                              <p:spTgt spid="92"/>
                                            </p:tgtEl>
                                            <p:attrNameLst>
                                              <p:attrName>ppt_x</p:attrName>
                                            </p:attrNameLst>
                                          </p:cBhvr>
                                          <p:tavLst>
                                            <p:tav tm="0">
                                              <p:val>
                                                <p:strVal val="#ppt_x"/>
                                              </p:val>
                                            </p:tav>
                                            <p:tav tm="100000">
                                              <p:val>
                                                <p:strVal val="#ppt_x"/>
                                              </p:val>
                                            </p:tav>
                                          </p:tavLst>
                                        </p:anim>
                                        <p:anim calcmode="lin" valueType="num">
                                          <p:cBhvr additive="base">
                                            <p:cTn id="20" dur="500" fill="hold"/>
                                            <p:tgtEl>
                                              <p:spTgt spid="92"/>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25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500" fill="hold"/>
                                            <p:tgtEl>
                                              <p:spTgt spid="98"/>
                                            </p:tgtEl>
                                            <p:attrNameLst>
                                              <p:attrName>ppt_x</p:attrName>
                                            </p:attrNameLst>
                                          </p:cBhvr>
                                          <p:tavLst>
                                            <p:tav tm="0">
                                              <p:val>
                                                <p:strVal val="#ppt_x"/>
                                              </p:val>
                                            </p:tav>
                                            <p:tav tm="100000">
                                              <p:val>
                                                <p:strVal val="#ppt_x"/>
                                              </p:val>
                                            </p:tav>
                                          </p:tavLst>
                                        </p:anim>
                                        <p:anim calcmode="lin" valueType="num">
                                          <p:cBhvr additive="base">
                                            <p:cTn id="28" dur="500" fill="hold"/>
                                            <p:tgtEl>
                                              <p:spTgt spid="98"/>
                                            </p:tgtEl>
                                            <p:attrNameLst>
                                              <p:attrName>ppt_y</p:attrName>
                                            </p:attrNameLst>
                                          </p:cBhvr>
                                          <p:tavLst>
                                            <p:tav tm="0">
                                              <p:val>
                                                <p:strVal val="1+#ppt_h/2"/>
                                              </p:val>
                                            </p:tav>
                                            <p:tav tm="100000">
                                              <p:val>
                                                <p:strVal val="#ppt_y"/>
                                              </p:val>
                                            </p:tav>
                                          </p:tavLst>
                                        </p:anim>
                                      </p:childTnLst>
                                    </p:cTn>
                                  </p:par>
                                  <p:par>
                                    <p:cTn id="29" presetID="10" presetClass="entr" presetSubtype="0" fill="hold" nodeType="withEffect">
                                      <p:stCondLst>
                                        <p:cond delay="75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500"/>
                                            <p:tgtEl>
                                              <p:spTgt spid="113"/>
                                            </p:tgtEl>
                                          </p:cBhvr>
                                        </p:animEffect>
                                      </p:childTnLst>
                                    </p:cTn>
                                  </p:par>
                                  <p:par>
                                    <p:cTn id="32" presetID="10" presetClass="entr" presetSubtype="0" fill="hold" nodeType="withEffect">
                                      <p:stCondLst>
                                        <p:cond delay="750"/>
                                      </p:stCondLst>
                                      <p:childTnLst>
                                        <p:set>
                                          <p:cBhvr>
                                            <p:cTn id="33" dur="1" fill="hold">
                                              <p:stCondLst>
                                                <p:cond delay="0"/>
                                              </p:stCondLst>
                                            </p:cTn>
                                            <p:tgtEl>
                                              <p:spTgt spid="110"/>
                                            </p:tgtEl>
                                            <p:attrNameLst>
                                              <p:attrName>style.visibility</p:attrName>
                                            </p:attrNameLst>
                                          </p:cBhvr>
                                          <p:to>
                                            <p:strVal val="visible"/>
                                          </p:to>
                                        </p:set>
                                        <p:animEffect transition="in" filter="fade">
                                          <p:cBhvr>
                                            <p:cTn id="34" dur="500"/>
                                            <p:tgtEl>
                                              <p:spTgt spid="110"/>
                                            </p:tgtEl>
                                          </p:cBhvr>
                                        </p:animEffect>
                                      </p:childTnLst>
                                    </p:cTn>
                                  </p:par>
                                  <p:par>
                                    <p:cTn id="35" presetID="10" presetClass="entr" presetSubtype="0" fill="hold" nodeType="withEffect">
                                      <p:stCondLst>
                                        <p:cond delay="75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par>
                                    <p:cTn id="38" presetID="10" presetClass="entr" presetSubtype="0" fill="hold" nodeType="withEffect">
                                      <p:stCondLst>
                                        <p:cond delay="750"/>
                                      </p:stCondLst>
                                      <p:childTnLst>
                                        <p:set>
                                          <p:cBhvr>
                                            <p:cTn id="39" dur="1" fill="hold">
                                              <p:stCondLst>
                                                <p:cond delay="0"/>
                                              </p:stCondLst>
                                            </p:cTn>
                                            <p:tgtEl>
                                              <p:spTgt spid="117"/>
                                            </p:tgtEl>
                                            <p:attrNameLst>
                                              <p:attrName>style.visibility</p:attrName>
                                            </p:attrNameLst>
                                          </p:cBhvr>
                                          <p:to>
                                            <p:strVal val="visible"/>
                                          </p:to>
                                        </p:set>
                                        <p:animEffect transition="in" filter="fade">
                                          <p:cBhvr>
                                            <p:cTn id="40" dur="500"/>
                                            <p:tgtEl>
                                              <p:spTgt spid="117"/>
                                            </p:tgtEl>
                                          </p:cBhvr>
                                        </p:animEffect>
                                      </p:childTnLst>
                                    </p:cTn>
                                  </p:par>
                                  <p:par>
                                    <p:cTn id="41" presetID="42" presetClass="entr" presetSubtype="0" fill="hold" grpId="0" nodeType="withEffect">
                                      <p:stCondLst>
                                        <p:cond delay="75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1000"/>
                                            <p:tgtEl>
                                              <p:spTgt spid="84"/>
                                            </p:tgtEl>
                                          </p:cBhvr>
                                        </p:animEffect>
                                        <p:anim calcmode="lin" valueType="num">
                                          <p:cBhvr>
                                            <p:cTn id="44" dur="1000" fill="hold"/>
                                            <p:tgtEl>
                                              <p:spTgt spid="84"/>
                                            </p:tgtEl>
                                            <p:attrNameLst>
                                              <p:attrName>ppt_x</p:attrName>
                                            </p:attrNameLst>
                                          </p:cBhvr>
                                          <p:tavLst>
                                            <p:tav tm="0">
                                              <p:val>
                                                <p:strVal val="#ppt_x"/>
                                              </p:val>
                                            </p:tav>
                                            <p:tav tm="100000">
                                              <p:val>
                                                <p:strVal val="#ppt_x"/>
                                              </p:val>
                                            </p:tav>
                                          </p:tavLst>
                                        </p:anim>
                                        <p:anim calcmode="lin" valueType="num">
                                          <p:cBhvr>
                                            <p:cTn id="45" dur="1000" fill="hold"/>
                                            <p:tgtEl>
                                              <p:spTgt spid="8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75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1000"/>
                                            <p:tgtEl>
                                              <p:spTgt spid="86"/>
                                            </p:tgtEl>
                                          </p:cBhvr>
                                        </p:animEffect>
                                        <p:anim calcmode="lin" valueType="num">
                                          <p:cBhvr>
                                            <p:cTn id="49" dur="1000" fill="hold"/>
                                            <p:tgtEl>
                                              <p:spTgt spid="86"/>
                                            </p:tgtEl>
                                            <p:attrNameLst>
                                              <p:attrName>ppt_x</p:attrName>
                                            </p:attrNameLst>
                                          </p:cBhvr>
                                          <p:tavLst>
                                            <p:tav tm="0">
                                              <p:val>
                                                <p:strVal val="#ppt_x"/>
                                              </p:val>
                                            </p:tav>
                                            <p:tav tm="100000">
                                              <p:val>
                                                <p:strVal val="#ppt_x"/>
                                              </p:val>
                                            </p:tav>
                                          </p:tavLst>
                                        </p:anim>
                                        <p:anim calcmode="lin" valueType="num">
                                          <p:cBhvr>
                                            <p:cTn id="50" dur="1000" fill="hold"/>
                                            <p:tgtEl>
                                              <p:spTgt spid="86"/>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75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1000"/>
                                            <p:tgtEl>
                                              <p:spTgt spid="85"/>
                                            </p:tgtEl>
                                          </p:cBhvr>
                                        </p:animEffect>
                                        <p:anim calcmode="lin" valueType="num">
                                          <p:cBhvr>
                                            <p:cTn id="54" dur="1000" fill="hold"/>
                                            <p:tgtEl>
                                              <p:spTgt spid="85"/>
                                            </p:tgtEl>
                                            <p:attrNameLst>
                                              <p:attrName>ppt_x</p:attrName>
                                            </p:attrNameLst>
                                          </p:cBhvr>
                                          <p:tavLst>
                                            <p:tav tm="0">
                                              <p:val>
                                                <p:strVal val="#ppt_x"/>
                                              </p:val>
                                            </p:tav>
                                            <p:tav tm="100000">
                                              <p:val>
                                                <p:strVal val="#ppt_x"/>
                                              </p:val>
                                            </p:tav>
                                          </p:tavLst>
                                        </p:anim>
                                        <p:anim calcmode="lin" valueType="num">
                                          <p:cBhvr>
                                            <p:cTn id="55" dur="1000" fill="hold"/>
                                            <p:tgtEl>
                                              <p:spTgt spid="85"/>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750"/>
                                      </p:stCondLst>
                                      <p:childTnLst>
                                        <p:set>
                                          <p:cBhvr>
                                            <p:cTn id="57" dur="1" fill="hold">
                                              <p:stCondLst>
                                                <p:cond delay="0"/>
                                              </p:stCondLst>
                                            </p:cTn>
                                            <p:tgtEl>
                                              <p:spTgt spid="87"/>
                                            </p:tgtEl>
                                            <p:attrNameLst>
                                              <p:attrName>style.visibility</p:attrName>
                                            </p:attrNameLst>
                                          </p:cBhvr>
                                          <p:to>
                                            <p:strVal val="visible"/>
                                          </p:to>
                                        </p:set>
                                        <p:animEffect transition="in" filter="fade">
                                          <p:cBhvr>
                                            <p:cTn id="58" dur="1000"/>
                                            <p:tgtEl>
                                              <p:spTgt spid="87"/>
                                            </p:tgtEl>
                                          </p:cBhvr>
                                        </p:animEffect>
                                        <p:anim calcmode="lin" valueType="num">
                                          <p:cBhvr>
                                            <p:cTn id="59" dur="1000" fill="hold"/>
                                            <p:tgtEl>
                                              <p:spTgt spid="87"/>
                                            </p:tgtEl>
                                            <p:attrNameLst>
                                              <p:attrName>ppt_x</p:attrName>
                                            </p:attrNameLst>
                                          </p:cBhvr>
                                          <p:tavLst>
                                            <p:tav tm="0">
                                              <p:val>
                                                <p:strVal val="#ppt_x"/>
                                              </p:val>
                                            </p:tav>
                                            <p:tav tm="100000">
                                              <p:val>
                                                <p:strVal val="#ppt_x"/>
                                              </p:val>
                                            </p:tav>
                                          </p:tavLst>
                                        </p:anim>
                                        <p:anim calcmode="lin" valueType="num">
                                          <p:cBhvr>
                                            <p:cTn id="60" dur="10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P spid="87" grpId="0"/>
          <p:bldP spid="88" grpId="0"/>
          <p:bldP spid="4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59">
            <a:extLst>
              <a:ext uri="{FF2B5EF4-FFF2-40B4-BE49-F238E27FC236}">
                <a16:creationId xmlns:a16="http://schemas.microsoft.com/office/drawing/2014/main" id="{10C881C8-71A2-9A42-AE41-3095DFE15E0B}"/>
              </a:ext>
            </a:extLst>
          </p:cNvPr>
          <p:cNvSpPr/>
          <p:nvPr/>
        </p:nvSpPr>
        <p:spPr>
          <a:xfrm>
            <a:off x="3534938" y="-22303"/>
            <a:ext cx="8657062" cy="6894000"/>
          </a:xfrm>
          <a:custGeom>
            <a:avLst/>
            <a:gdLst>
              <a:gd name="connsiteX0" fmla="*/ 0 w 8909824"/>
              <a:gd name="connsiteY0" fmla="*/ 6880302 h 6880302"/>
              <a:gd name="connsiteX1" fmla="*/ 7058722 w 8909824"/>
              <a:gd name="connsiteY1" fmla="*/ 0 h 6880302"/>
              <a:gd name="connsiteX2" fmla="*/ 8909824 w 8909824"/>
              <a:gd name="connsiteY2" fmla="*/ 0 h 6880302"/>
              <a:gd name="connsiteX3" fmla="*/ 8909824 w 8909824"/>
              <a:gd name="connsiteY3" fmla="*/ 6880302 h 6880302"/>
              <a:gd name="connsiteX4" fmla="*/ 0 w 8909824"/>
              <a:gd name="connsiteY4" fmla="*/ 6880302 h 6880302"/>
              <a:gd name="connsiteX0" fmla="*/ 0 w 8809463"/>
              <a:gd name="connsiteY0" fmla="*/ 6880302 h 6880302"/>
              <a:gd name="connsiteX1" fmla="*/ 6958361 w 8809463"/>
              <a:gd name="connsiteY1" fmla="*/ 0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809463"/>
              <a:gd name="connsiteY0" fmla="*/ 6880302 h 6880302"/>
              <a:gd name="connsiteX1" fmla="*/ 7092176 w 8809463"/>
              <a:gd name="connsiteY1" fmla="*/ 33454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631044"/>
              <a:gd name="connsiteY0" fmla="*/ 6891453 h 6891453"/>
              <a:gd name="connsiteX1" fmla="*/ 6913757 w 8631044"/>
              <a:gd name="connsiteY1" fmla="*/ 33454 h 6891453"/>
              <a:gd name="connsiteX2" fmla="*/ 8631044 w 8631044"/>
              <a:gd name="connsiteY2" fmla="*/ 0 h 6891453"/>
              <a:gd name="connsiteX3" fmla="*/ 8631044 w 8631044"/>
              <a:gd name="connsiteY3" fmla="*/ 6880302 h 6891453"/>
              <a:gd name="connsiteX4" fmla="*/ 0 w 8631044"/>
              <a:gd name="connsiteY4" fmla="*/ 6891453 h 689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1044" h="6891453">
                <a:moveTo>
                  <a:pt x="0" y="6891453"/>
                </a:moveTo>
                <a:lnTo>
                  <a:pt x="6913757" y="33454"/>
                </a:lnTo>
                <a:lnTo>
                  <a:pt x="8631044" y="0"/>
                </a:lnTo>
                <a:lnTo>
                  <a:pt x="8631044" y="6880302"/>
                </a:lnTo>
                <a:lnTo>
                  <a:pt x="0" y="6891453"/>
                </a:lnTo>
                <a:close/>
              </a:path>
            </a:pathLst>
          </a:cu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E96C9916-8DDE-3F44-B5F4-BEA2546C5537}"/>
              </a:ext>
            </a:extLst>
          </p:cNvPr>
          <p:cNvSpPr/>
          <p:nvPr/>
        </p:nvSpPr>
        <p:spPr>
          <a:xfrm rot="18886801" flipH="1">
            <a:off x="4763490" y="768272"/>
            <a:ext cx="3120866" cy="3119141"/>
          </a:xfrm>
          <a:custGeom>
            <a:avLst/>
            <a:gdLst>
              <a:gd name="connsiteX0" fmla="*/ 3120866 w 3120866"/>
              <a:gd name="connsiteY0" fmla="*/ 589462 h 3119141"/>
              <a:gd name="connsiteX1" fmla="*/ 589788 w 3120866"/>
              <a:gd name="connsiteY1" fmla="*/ 3119141 h 3119141"/>
              <a:gd name="connsiteX2" fmla="*/ 0 w 3120866"/>
              <a:gd name="connsiteY2" fmla="*/ 2529775 h 3119141"/>
              <a:gd name="connsiteX3" fmla="*/ 2531078 w 3120866"/>
              <a:gd name="connsiteY3" fmla="*/ 0 h 3119141"/>
              <a:gd name="connsiteX4" fmla="*/ 3044666 w 3120866"/>
              <a:gd name="connsiteY4" fmla="*/ 76158 h 3119141"/>
              <a:gd name="connsiteX5" fmla="*/ 3120866 w 3120866"/>
              <a:gd name="connsiteY5" fmla="*/ 589462 h 311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0866" h="3119141">
                <a:moveTo>
                  <a:pt x="3120866" y="589462"/>
                </a:moveTo>
                <a:lnTo>
                  <a:pt x="589788" y="3119141"/>
                </a:lnTo>
                <a:lnTo>
                  <a:pt x="0" y="2529775"/>
                </a:lnTo>
                <a:lnTo>
                  <a:pt x="2531078" y="0"/>
                </a:lnTo>
                <a:lnTo>
                  <a:pt x="3044666" y="76158"/>
                </a:lnTo>
                <a:lnTo>
                  <a:pt x="3120866" y="589462"/>
                </a:lnTo>
                <a:close/>
              </a:path>
            </a:pathLst>
          </a:custGeom>
          <a:solidFill>
            <a:schemeClr val="accent2"/>
          </a:solidFill>
          <a:ln w="9525"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04D79809-807F-D842-BD00-545DF4FCD145}"/>
              </a:ext>
            </a:extLst>
          </p:cNvPr>
          <p:cNvSpPr/>
          <p:nvPr/>
        </p:nvSpPr>
        <p:spPr>
          <a:xfrm rot="18886801" flipH="1">
            <a:off x="3769771" y="1777118"/>
            <a:ext cx="3120866" cy="3119141"/>
          </a:xfrm>
          <a:custGeom>
            <a:avLst/>
            <a:gdLst>
              <a:gd name="connsiteX0" fmla="*/ 3120866 w 3120866"/>
              <a:gd name="connsiteY0" fmla="*/ 589462 h 3119141"/>
              <a:gd name="connsiteX1" fmla="*/ 589788 w 3120866"/>
              <a:gd name="connsiteY1" fmla="*/ 3119141 h 3119141"/>
              <a:gd name="connsiteX2" fmla="*/ 0 w 3120866"/>
              <a:gd name="connsiteY2" fmla="*/ 2529775 h 3119141"/>
              <a:gd name="connsiteX3" fmla="*/ 2531078 w 3120866"/>
              <a:gd name="connsiteY3" fmla="*/ 0 h 3119141"/>
              <a:gd name="connsiteX4" fmla="*/ 3044666 w 3120866"/>
              <a:gd name="connsiteY4" fmla="*/ 76158 h 3119141"/>
              <a:gd name="connsiteX5" fmla="*/ 3120866 w 3120866"/>
              <a:gd name="connsiteY5" fmla="*/ 589462 h 311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0866" h="3119141">
                <a:moveTo>
                  <a:pt x="3120866" y="589462"/>
                </a:moveTo>
                <a:lnTo>
                  <a:pt x="589788" y="3119141"/>
                </a:lnTo>
                <a:lnTo>
                  <a:pt x="0" y="2529775"/>
                </a:lnTo>
                <a:lnTo>
                  <a:pt x="2531078" y="0"/>
                </a:lnTo>
                <a:lnTo>
                  <a:pt x="3044666" y="76158"/>
                </a:lnTo>
                <a:lnTo>
                  <a:pt x="3120866" y="589462"/>
                </a:lnTo>
                <a:close/>
              </a:path>
            </a:pathLst>
          </a:custGeom>
          <a:solidFill>
            <a:schemeClr val="accent3"/>
          </a:solidFill>
          <a:ln w="9525"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99C6DD29-778B-744F-BF7D-5DF523F9B143}"/>
              </a:ext>
            </a:extLst>
          </p:cNvPr>
          <p:cNvSpPr/>
          <p:nvPr/>
        </p:nvSpPr>
        <p:spPr>
          <a:xfrm rot="18886801" flipH="1">
            <a:off x="2772432" y="2760371"/>
            <a:ext cx="3120866" cy="3119141"/>
          </a:xfrm>
          <a:custGeom>
            <a:avLst/>
            <a:gdLst>
              <a:gd name="connsiteX0" fmla="*/ 3120866 w 3120866"/>
              <a:gd name="connsiteY0" fmla="*/ 589462 h 3119141"/>
              <a:gd name="connsiteX1" fmla="*/ 589788 w 3120866"/>
              <a:gd name="connsiteY1" fmla="*/ 3119141 h 3119141"/>
              <a:gd name="connsiteX2" fmla="*/ 0 w 3120866"/>
              <a:gd name="connsiteY2" fmla="*/ 2529775 h 3119141"/>
              <a:gd name="connsiteX3" fmla="*/ 2531078 w 3120866"/>
              <a:gd name="connsiteY3" fmla="*/ 0 h 3119141"/>
              <a:gd name="connsiteX4" fmla="*/ 3044666 w 3120866"/>
              <a:gd name="connsiteY4" fmla="*/ 76158 h 3119141"/>
              <a:gd name="connsiteX5" fmla="*/ 3120866 w 3120866"/>
              <a:gd name="connsiteY5" fmla="*/ 589462 h 311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0866" h="3119141">
                <a:moveTo>
                  <a:pt x="3120866" y="589462"/>
                </a:moveTo>
                <a:lnTo>
                  <a:pt x="589788" y="3119141"/>
                </a:lnTo>
                <a:lnTo>
                  <a:pt x="0" y="2529775"/>
                </a:lnTo>
                <a:lnTo>
                  <a:pt x="2531078" y="0"/>
                </a:lnTo>
                <a:lnTo>
                  <a:pt x="3044666" y="76158"/>
                </a:lnTo>
                <a:lnTo>
                  <a:pt x="3120866" y="589462"/>
                </a:lnTo>
                <a:close/>
              </a:path>
            </a:pathLst>
          </a:custGeom>
          <a:solidFill>
            <a:schemeClr val="accent4"/>
          </a:solidFill>
          <a:ln w="9525"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A1BDBBE5-7DFC-8C4F-8E69-BD8901C8D667}"/>
              </a:ext>
            </a:extLst>
          </p:cNvPr>
          <p:cNvSpPr/>
          <p:nvPr/>
        </p:nvSpPr>
        <p:spPr>
          <a:xfrm rot="18886801" flipH="1">
            <a:off x="1731489" y="3797703"/>
            <a:ext cx="3120866" cy="3119141"/>
          </a:xfrm>
          <a:custGeom>
            <a:avLst/>
            <a:gdLst>
              <a:gd name="connsiteX0" fmla="*/ 3120866 w 3120866"/>
              <a:gd name="connsiteY0" fmla="*/ 589462 h 3119141"/>
              <a:gd name="connsiteX1" fmla="*/ 589788 w 3120866"/>
              <a:gd name="connsiteY1" fmla="*/ 3119141 h 3119141"/>
              <a:gd name="connsiteX2" fmla="*/ 0 w 3120866"/>
              <a:gd name="connsiteY2" fmla="*/ 2529775 h 3119141"/>
              <a:gd name="connsiteX3" fmla="*/ 2531078 w 3120866"/>
              <a:gd name="connsiteY3" fmla="*/ 0 h 3119141"/>
              <a:gd name="connsiteX4" fmla="*/ 3044666 w 3120866"/>
              <a:gd name="connsiteY4" fmla="*/ 76158 h 3119141"/>
              <a:gd name="connsiteX5" fmla="*/ 3120866 w 3120866"/>
              <a:gd name="connsiteY5" fmla="*/ 589462 h 311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0866" h="3119141">
                <a:moveTo>
                  <a:pt x="3120866" y="589462"/>
                </a:moveTo>
                <a:lnTo>
                  <a:pt x="589788" y="3119141"/>
                </a:lnTo>
                <a:lnTo>
                  <a:pt x="0" y="2529775"/>
                </a:lnTo>
                <a:lnTo>
                  <a:pt x="2531078" y="0"/>
                </a:lnTo>
                <a:lnTo>
                  <a:pt x="3044666" y="76158"/>
                </a:lnTo>
                <a:lnTo>
                  <a:pt x="3120866" y="589462"/>
                </a:lnTo>
                <a:close/>
              </a:path>
            </a:pathLst>
          </a:custGeom>
          <a:solidFill>
            <a:schemeClr val="accent5"/>
          </a:solidFill>
          <a:ln w="9525" cap="flat">
            <a:noFill/>
            <a:prstDash val="solid"/>
            <a:miter/>
          </a:ln>
        </p:spPr>
        <p:txBody>
          <a:bodyPr rtlCol="0" anchor="ctr"/>
          <a:lstStyle/>
          <a:p>
            <a:endParaRPr lang="en-US"/>
          </a:p>
        </p:txBody>
      </p:sp>
      <p:grpSp>
        <p:nvGrpSpPr>
          <p:cNvPr id="55" name="Group 54">
            <a:extLst>
              <a:ext uri="{FF2B5EF4-FFF2-40B4-BE49-F238E27FC236}">
                <a16:creationId xmlns:a16="http://schemas.microsoft.com/office/drawing/2014/main" id="{BB381E7D-D696-EB45-8674-4D98F3D4C06F}"/>
              </a:ext>
            </a:extLst>
          </p:cNvPr>
          <p:cNvGrpSpPr/>
          <p:nvPr/>
        </p:nvGrpSpPr>
        <p:grpSpPr>
          <a:xfrm>
            <a:off x="4113039" y="1467606"/>
            <a:ext cx="4874270" cy="4872868"/>
            <a:chOff x="4225610" y="1423001"/>
            <a:chExt cx="4874270" cy="4872868"/>
          </a:xfrm>
          <a:effectLst>
            <a:outerShdw blurRad="228600" dist="38100" dir="2700000" algn="tl" rotWithShape="0">
              <a:prstClr val="black">
                <a:alpha val="28000"/>
              </a:prstClr>
            </a:outerShdw>
          </a:effectLst>
        </p:grpSpPr>
        <p:sp>
          <p:nvSpPr>
            <p:cNvPr id="11" name="Freeform 10">
              <a:extLst>
                <a:ext uri="{FF2B5EF4-FFF2-40B4-BE49-F238E27FC236}">
                  <a16:creationId xmlns:a16="http://schemas.microsoft.com/office/drawing/2014/main" id="{BFBEBD0B-F542-494A-863F-441F4660A439}"/>
                </a:ext>
              </a:extLst>
            </p:cNvPr>
            <p:cNvSpPr/>
            <p:nvPr/>
          </p:nvSpPr>
          <p:spPr>
            <a:xfrm flipH="1">
              <a:off x="4225610" y="5357274"/>
              <a:ext cx="939060" cy="938595"/>
            </a:xfrm>
            <a:custGeom>
              <a:avLst/>
              <a:gdLst>
                <a:gd name="connsiteX0" fmla="*/ 906537 w 939060"/>
                <a:gd name="connsiteY0" fmla="*/ 381784 h 938595"/>
                <a:gd name="connsiteX1" fmla="*/ 906575 w 939060"/>
                <a:gd name="connsiteY1" fmla="*/ 538631 h 938595"/>
                <a:gd name="connsiteX2" fmla="*/ 906537 w 939060"/>
                <a:gd name="connsiteY2" fmla="*/ 538670 h 938595"/>
                <a:gd name="connsiteX3" fmla="*/ 538682 w 939060"/>
                <a:gd name="connsiteY3" fmla="*/ 906131 h 938595"/>
                <a:gd name="connsiteX4" fmla="*/ 381710 w 939060"/>
                <a:gd name="connsiteY4" fmla="*/ 906131 h 938595"/>
                <a:gd name="connsiteX5" fmla="*/ 32523 w 939060"/>
                <a:gd name="connsiteY5" fmla="*/ 556852 h 938595"/>
                <a:gd name="connsiteX6" fmla="*/ 32485 w 939060"/>
                <a:gd name="connsiteY6" fmla="*/ 400005 h 938595"/>
                <a:gd name="connsiteX7" fmla="*/ 32523 w 939060"/>
                <a:gd name="connsiteY7" fmla="*/ 399967 h 938595"/>
                <a:gd name="connsiteX8" fmla="*/ 400188 w 939060"/>
                <a:gd name="connsiteY8" fmla="*/ 32505 h 938595"/>
                <a:gd name="connsiteX9" fmla="*/ 557122 w 939060"/>
                <a:gd name="connsiteY9" fmla="*/ 32467 h 938595"/>
                <a:gd name="connsiteX10" fmla="*/ 557160 w 939060"/>
                <a:gd name="connsiteY10" fmla="*/ 32505 h 93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9060" h="938595">
                  <a:moveTo>
                    <a:pt x="906537" y="381784"/>
                  </a:moveTo>
                  <a:cubicBezTo>
                    <a:pt x="949885" y="425080"/>
                    <a:pt x="949905" y="495307"/>
                    <a:pt x="906575" y="538631"/>
                  </a:cubicBezTo>
                  <a:cubicBezTo>
                    <a:pt x="906566" y="538641"/>
                    <a:pt x="906547" y="538650"/>
                    <a:pt x="906537" y="538670"/>
                  </a:cubicBezTo>
                  <a:lnTo>
                    <a:pt x="538682" y="906131"/>
                  </a:lnTo>
                  <a:cubicBezTo>
                    <a:pt x="495324" y="949417"/>
                    <a:pt x="425067" y="949417"/>
                    <a:pt x="381710" y="906131"/>
                  </a:cubicBezTo>
                  <a:lnTo>
                    <a:pt x="32523" y="556852"/>
                  </a:lnTo>
                  <a:cubicBezTo>
                    <a:pt x="-10825" y="513557"/>
                    <a:pt x="-10844" y="443329"/>
                    <a:pt x="32485" y="400005"/>
                  </a:cubicBezTo>
                  <a:cubicBezTo>
                    <a:pt x="32495" y="399995"/>
                    <a:pt x="32504" y="399976"/>
                    <a:pt x="32523" y="399967"/>
                  </a:cubicBezTo>
                  <a:lnTo>
                    <a:pt x="400188" y="32505"/>
                  </a:lnTo>
                  <a:cubicBezTo>
                    <a:pt x="443508" y="-10819"/>
                    <a:pt x="513774" y="-10838"/>
                    <a:pt x="557122" y="32467"/>
                  </a:cubicBezTo>
                  <a:cubicBezTo>
                    <a:pt x="557132" y="32477"/>
                    <a:pt x="557151" y="32496"/>
                    <a:pt x="557160" y="32505"/>
                  </a:cubicBezTo>
                  <a:close/>
                </a:path>
              </a:pathLst>
            </a:custGeom>
            <a:solidFill>
              <a:schemeClr val="accent1">
                <a:lumMod val="75000"/>
              </a:schemeClr>
            </a:solidFill>
            <a:ln w="9525"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770384A-5F45-8E4B-8434-D4A1181873C4}"/>
                </a:ext>
              </a:extLst>
            </p:cNvPr>
            <p:cNvSpPr/>
            <p:nvPr/>
          </p:nvSpPr>
          <p:spPr>
            <a:xfrm flipH="1">
              <a:off x="8123854" y="1423001"/>
              <a:ext cx="976026" cy="994526"/>
            </a:xfrm>
            <a:custGeom>
              <a:avLst/>
              <a:gdLst>
                <a:gd name="connsiteX0" fmla="*/ 455581 w 976026"/>
                <a:gd name="connsiteY0" fmla="*/ 974059 h 994526"/>
                <a:gd name="connsiteX1" fmla="*/ 0 w 976026"/>
                <a:gd name="connsiteY1" fmla="*/ 0 h 994526"/>
                <a:gd name="connsiteX2" fmla="*/ 976027 w 976026"/>
                <a:gd name="connsiteY2" fmla="*/ 454282 h 994526"/>
                <a:gd name="connsiteX3" fmla="*/ 972026 w 976026"/>
                <a:gd name="connsiteY3" fmla="*/ 639250 h 994526"/>
                <a:gd name="connsiteX4" fmla="*/ 471583 w 976026"/>
                <a:gd name="connsiteY4" fmla="*/ 994527 h 994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026" h="994526">
                  <a:moveTo>
                    <a:pt x="455581" y="974059"/>
                  </a:moveTo>
                  <a:lnTo>
                    <a:pt x="0" y="0"/>
                  </a:lnTo>
                  <a:lnTo>
                    <a:pt x="976027" y="454282"/>
                  </a:lnTo>
                  <a:lnTo>
                    <a:pt x="972026" y="639250"/>
                  </a:lnTo>
                  <a:lnTo>
                    <a:pt x="471583" y="994527"/>
                  </a:lnTo>
                </a:path>
              </a:pathLst>
            </a:custGeom>
            <a:solidFill>
              <a:srgbClr val="DBDBDB"/>
            </a:solidFill>
            <a:ln w="9525"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01CA04CC-895E-ED40-B120-8B993DE2E4B5}"/>
                </a:ext>
              </a:extLst>
            </p:cNvPr>
            <p:cNvSpPr/>
            <p:nvPr/>
          </p:nvSpPr>
          <p:spPr>
            <a:xfrm flipH="1">
              <a:off x="4947510" y="2035879"/>
              <a:ext cx="3539479" cy="3540482"/>
            </a:xfrm>
            <a:custGeom>
              <a:avLst/>
              <a:gdLst>
                <a:gd name="connsiteX0" fmla="*/ 3506956 w 3539479"/>
                <a:gd name="connsiteY0" fmla="*/ 3332100 h 3540482"/>
                <a:gd name="connsiteX1" fmla="*/ 3506995 w 3539479"/>
                <a:gd name="connsiteY1" fmla="*/ 3488947 h 3540482"/>
                <a:gd name="connsiteX2" fmla="*/ 3506956 w 3539479"/>
                <a:gd name="connsiteY2" fmla="*/ 3488985 h 3540482"/>
                <a:gd name="connsiteX3" fmla="*/ 3488383 w 3539479"/>
                <a:gd name="connsiteY3" fmla="*/ 3508024 h 3540482"/>
                <a:gd name="connsiteX4" fmla="*/ 3331506 w 3539479"/>
                <a:gd name="connsiteY4" fmla="*/ 3508024 h 3540482"/>
                <a:gd name="connsiteX5" fmla="*/ 32522 w 3539479"/>
                <a:gd name="connsiteY5" fmla="*/ 207913 h 3540482"/>
                <a:gd name="connsiteX6" fmla="*/ 32480 w 3539479"/>
                <a:gd name="connsiteY6" fmla="*/ 51066 h 3540482"/>
                <a:gd name="connsiteX7" fmla="*/ 32522 w 3539479"/>
                <a:gd name="connsiteY7" fmla="*/ 51028 h 3540482"/>
                <a:gd name="connsiteX8" fmla="*/ 51572 w 3539479"/>
                <a:gd name="connsiteY8" fmla="*/ 32465 h 3540482"/>
                <a:gd name="connsiteX9" fmla="*/ 208544 w 3539479"/>
                <a:gd name="connsiteY9" fmla="*/ 32465 h 3540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39479" h="3540482">
                  <a:moveTo>
                    <a:pt x="3506956" y="3332100"/>
                  </a:moveTo>
                  <a:cubicBezTo>
                    <a:pt x="3550305" y="3375396"/>
                    <a:pt x="3550324" y="3445623"/>
                    <a:pt x="3506995" y="3488947"/>
                  </a:cubicBezTo>
                  <a:cubicBezTo>
                    <a:pt x="3506985" y="3488957"/>
                    <a:pt x="3506966" y="3488976"/>
                    <a:pt x="3506956" y="3488985"/>
                  </a:cubicBezTo>
                  <a:lnTo>
                    <a:pt x="3488383" y="3508024"/>
                  </a:lnTo>
                  <a:cubicBezTo>
                    <a:pt x="3445054" y="3551301"/>
                    <a:pt x="3374835" y="3551301"/>
                    <a:pt x="3331506" y="3508024"/>
                  </a:cubicBezTo>
                  <a:lnTo>
                    <a:pt x="32522" y="207913"/>
                  </a:lnTo>
                  <a:cubicBezTo>
                    <a:pt x="-10824" y="164618"/>
                    <a:pt x="-10843" y="94391"/>
                    <a:pt x="32480" y="51066"/>
                  </a:cubicBezTo>
                  <a:cubicBezTo>
                    <a:pt x="32495" y="51057"/>
                    <a:pt x="32508" y="51038"/>
                    <a:pt x="32522" y="51028"/>
                  </a:cubicBezTo>
                  <a:lnTo>
                    <a:pt x="51572" y="32465"/>
                  </a:lnTo>
                  <a:cubicBezTo>
                    <a:pt x="94934" y="-10822"/>
                    <a:pt x="165183" y="-10822"/>
                    <a:pt x="208544" y="32465"/>
                  </a:cubicBezTo>
                  <a:close/>
                </a:path>
              </a:pathLst>
            </a:custGeom>
            <a:solidFill>
              <a:schemeClr val="accent1">
                <a:lumMod val="75000"/>
              </a:schemeClr>
            </a:solidFill>
            <a:ln w="9525"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EAD463A7-8137-C240-87FE-564139BC2FDA}"/>
                </a:ext>
              </a:extLst>
            </p:cNvPr>
            <p:cNvSpPr/>
            <p:nvPr/>
          </p:nvSpPr>
          <p:spPr>
            <a:xfrm flipH="1">
              <a:off x="4771964" y="1860771"/>
              <a:ext cx="3539765" cy="3539713"/>
            </a:xfrm>
            <a:custGeom>
              <a:avLst/>
              <a:gdLst>
                <a:gd name="connsiteX0" fmla="*/ 3507242 w 3539765"/>
                <a:gd name="connsiteY0" fmla="*/ 3331855 h 3539713"/>
                <a:gd name="connsiteX1" fmla="*/ 3507280 w 3539765"/>
                <a:gd name="connsiteY1" fmla="*/ 3488702 h 3539713"/>
                <a:gd name="connsiteX2" fmla="*/ 3507242 w 3539765"/>
                <a:gd name="connsiteY2" fmla="*/ 3488740 h 3539713"/>
                <a:gd name="connsiteX3" fmla="*/ 3488764 w 3539765"/>
                <a:gd name="connsiteY3" fmla="*/ 3507208 h 3539713"/>
                <a:gd name="connsiteX4" fmla="*/ 3331830 w 3539765"/>
                <a:gd name="connsiteY4" fmla="*/ 3507246 h 3539713"/>
                <a:gd name="connsiteX5" fmla="*/ 3331792 w 3539765"/>
                <a:gd name="connsiteY5" fmla="*/ 3507208 h 3539713"/>
                <a:gd name="connsiteX6" fmla="*/ 32522 w 3539765"/>
                <a:gd name="connsiteY6" fmla="*/ 207859 h 3539713"/>
                <a:gd name="connsiteX7" fmla="*/ 32480 w 3539765"/>
                <a:gd name="connsiteY7" fmla="*/ 51011 h 3539713"/>
                <a:gd name="connsiteX8" fmla="*/ 32522 w 3539765"/>
                <a:gd name="connsiteY8" fmla="*/ 50973 h 3539713"/>
                <a:gd name="connsiteX9" fmla="*/ 51572 w 3539765"/>
                <a:gd name="connsiteY9" fmla="*/ 32505 h 3539713"/>
                <a:gd name="connsiteX10" fmla="*/ 208506 w 3539765"/>
                <a:gd name="connsiteY10" fmla="*/ 32467 h 3539713"/>
                <a:gd name="connsiteX11" fmla="*/ 208544 w 3539765"/>
                <a:gd name="connsiteY11" fmla="*/ 32505 h 353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39765" h="3539713">
                  <a:moveTo>
                    <a:pt x="3507242" y="3331855"/>
                  </a:moveTo>
                  <a:cubicBezTo>
                    <a:pt x="3550591" y="3375151"/>
                    <a:pt x="3550610" y="3445378"/>
                    <a:pt x="3507280" y="3488702"/>
                  </a:cubicBezTo>
                  <a:cubicBezTo>
                    <a:pt x="3507271" y="3488712"/>
                    <a:pt x="3507252" y="3488731"/>
                    <a:pt x="3507242" y="3488740"/>
                  </a:cubicBezTo>
                  <a:lnTo>
                    <a:pt x="3488764" y="3507208"/>
                  </a:lnTo>
                  <a:cubicBezTo>
                    <a:pt x="3445444" y="3550533"/>
                    <a:pt x="3375178" y="3550552"/>
                    <a:pt x="3331830" y="3507246"/>
                  </a:cubicBezTo>
                  <a:cubicBezTo>
                    <a:pt x="3331820" y="3507237"/>
                    <a:pt x="3331801" y="3507218"/>
                    <a:pt x="3331792" y="3507208"/>
                  </a:cubicBezTo>
                  <a:lnTo>
                    <a:pt x="32522" y="207859"/>
                  </a:lnTo>
                  <a:cubicBezTo>
                    <a:pt x="-10824" y="164563"/>
                    <a:pt x="-10843" y="94336"/>
                    <a:pt x="32480" y="51011"/>
                  </a:cubicBezTo>
                  <a:cubicBezTo>
                    <a:pt x="32495" y="51002"/>
                    <a:pt x="32508" y="50983"/>
                    <a:pt x="32522" y="50973"/>
                  </a:cubicBezTo>
                  <a:lnTo>
                    <a:pt x="51572" y="32505"/>
                  </a:lnTo>
                  <a:cubicBezTo>
                    <a:pt x="94892" y="-10819"/>
                    <a:pt x="165158" y="-10838"/>
                    <a:pt x="208506" y="32467"/>
                  </a:cubicBezTo>
                  <a:cubicBezTo>
                    <a:pt x="208516" y="32477"/>
                    <a:pt x="208535" y="32496"/>
                    <a:pt x="208544" y="32505"/>
                  </a:cubicBezTo>
                  <a:close/>
                </a:path>
              </a:pathLst>
            </a:custGeom>
            <a:solidFill>
              <a:schemeClr val="accent1"/>
            </a:solidFill>
            <a:ln w="9525"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280C6EF0-C879-CE46-A329-0B6F9D01CE58}"/>
                </a:ext>
              </a:extLst>
            </p:cNvPr>
            <p:cNvSpPr/>
            <p:nvPr/>
          </p:nvSpPr>
          <p:spPr>
            <a:xfrm flipH="1">
              <a:off x="5121245" y="2209138"/>
              <a:ext cx="3539535" cy="3540210"/>
            </a:xfrm>
            <a:custGeom>
              <a:avLst/>
              <a:gdLst>
                <a:gd name="connsiteX0" fmla="*/ 3507012 w 3539535"/>
                <a:gd name="connsiteY0" fmla="*/ 3332385 h 3540210"/>
                <a:gd name="connsiteX1" fmla="*/ 3507050 w 3539535"/>
                <a:gd name="connsiteY1" fmla="*/ 3489233 h 3540210"/>
                <a:gd name="connsiteX2" fmla="*/ 3507012 w 3539535"/>
                <a:gd name="connsiteY2" fmla="*/ 3489271 h 3540210"/>
                <a:gd name="connsiteX3" fmla="*/ 3488534 w 3539535"/>
                <a:gd name="connsiteY3" fmla="*/ 3507739 h 3540210"/>
                <a:gd name="connsiteX4" fmla="*/ 3331467 w 3539535"/>
                <a:gd name="connsiteY4" fmla="*/ 3507739 h 3540210"/>
                <a:gd name="connsiteX5" fmla="*/ 32483 w 3539535"/>
                <a:gd name="connsiteY5" fmla="*/ 208389 h 3540210"/>
                <a:gd name="connsiteX6" fmla="*/ 32483 w 3539535"/>
                <a:gd name="connsiteY6" fmla="*/ 51504 h 3540210"/>
                <a:gd name="connsiteX7" fmla="*/ 51533 w 3539535"/>
                <a:gd name="connsiteY7" fmla="*/ 32465 h 3540210"/>
                <a:gd name="connsiteX8" fmla="*/ 208505 w 3539535"/>
                <a:gd name="connsiteY8" fmla="*/ 32465 h 3540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9535" h="3540210">
                  <a:moveTo>
                    <a:pt x="3507012" y="3332385"/>
                  </a:moveTo>
                  <a:cubicBezTo>
                    <a:pt x="3550361" y="3375681"/>
                    <a:pt x="3550380" y="3445909"/>
                    <a:pt x="3507050" y="3489233"/>
                  </a:cubicBezTo>
                  <a:cubicBezTo>
                    <a:pt x="3507041" y="3489242"/>
                    <a:pt x="3507031" y="3489252"/>
                    <a:pt x="3507012" y="3489271"/>
                  </a:cubicBezTo>
                  <a:lnTo>
                    <a:pt x="3488534" y="3507739"/>
                  </a:lnTo>
                  <a:cubicBezTo>
                    <a:pt x="3445138" y="3551035"/>
                    <a:pt x="3374863" y="3551035"/>
                    <a:pt x="3331467" y="3507739"/>
                  </a:cubicBezTo>
                  <a:lnTo>
                    <a:pt x="32483" y="208389"/>
                  </a:lnTo>
                  <a:cubicBezTo>
                    <a:pt x="-10828" y="165055"/>
                    <a:pt x="-10828" y="94838"/>
                    <a:pt x="32483" y="51504"/>
                  </a:cubicBezTo>
                  <a:lnTo>
                    <a:pt x="51533" y="32465"/>
                  </a:lnTo>
                  <a:cubicBezTo>
                    <a:pt x="94894" y="-10822"/>
                    <a:pt x="165143" y="-10822"/>
                    <a:pt x="208505" y="32465"/>
                  </a:cubicBezTo>
                  <a:close/>
                </a:path>
              </a:pathLst>
            </a:custGeom>
            <a:solidFill>
              <a:schemeClr val="accent1"/>
            </a:solidFill>
            <a:ln w="9525"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53A8E086-ECFD-C04A-A82B-400A1DC16DA4}"/>
                </a:ext>
              </a:extLst>
            </p:cNvPr>
            <p:cNvSpPr/>
            <p:nvPr/>
          </p:nvSpPr>
          <p:spPr>
            <a:xfrm flipH="1">
              <a:off x="8845196" y="1423001"/>
              <a:ext cx="254684" cy="254089"/>
            </a:xfrm>
            <a:custGeom>
              <a:avLst/>
              <a:gdLst>
                <a:gd name="connsiteX0" fmla="*/ 0 w 254684"/>
                <a:gd name="connsiteY0" fmla="*/ 0 h 254089"/>
                <a:gd name="connsiteX1" fmla="*/ 118681 w 254684"/>
                <a:gd name="connsiteY1" fmla="*/ 253796 h 254089"/>
                <a:gd name="connsiteX2" fmla="*/ 211836 w 254684"/>
                <a:gd name="connsiteY2" fmla="*/ 212385 h 254089"/>
                <a:gd name="connsiteX3" fmla="*/ 254508 w 254684"/>
                <a:gd name="connsiteY3" fmla="*/ 118521 h 254089"/>
              </a:gdLst>
              <a:ahLst/>
              <a:cxnLst>
                <a:cxn ang="0">
                  <a:pos x="connsiteX0" y="connsiteY0"/>
                </a:cxn>
                <a:cxn ang="0">
                  <a:pos x="connsiteX1" y="connsiteY1"/>
                </a:cxn>
                <a:cxn ang="0">
                  <a:pos x="connsiteX2" y="connsiteY2"/>
                </a:cxn>
                <a:cxn ang="0">
                  <a:pos x="connsiteX3" y="connsiteY3"/>
                </a:cxn>
              </a:cxnLst>
              <a:rect l="l" t="t" r="r" b="b"/>
              <a:pathLst>
                <a:path w="254684" h="254089">
                  <a:moveTo>
                    <a:pt x="0" y="0"/>
                  </a:moveTo>
                  <a:lnTo>
                    <a:pt x="118681" y="253796"/>
                  </a:lnTo>
                  <a:cubicBezTo>
                    <a:pt x="118681" y="253796"/>
                    <a:pt x="163830" y="260270"/>
                    <a:pt x="211836" y="212385"/>
                  </a:cubicBezTo>
                  <a:cubicBezTo>
                    <a:pt x="259842" y="164501"/>
                    <a:pt x="254508" y="118521"/>
                    <a:pt x="254508" y="118521"/>
                  </a:cubicBezTo>
                  <a:close/>
                </a:path>
              </a:pathLst>
            </a:custGeom>
            <a:solidFill>
              <a:schemeClr val="tx1"/>
            </a:solidFill>
            <a:ln w="9525"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F68F3634-EFF3-2649-8136-259DDACFCDF7}"/>
                </a:ext>
              </a:extLst>
            </p:cNvPr>
            <p:cNvSpPr/>
            <p:nvPr/>
          </p:nvSpPr>
          <p:spPr>
            <a:xfrm rot="2698799" flipH="1">
              <a:off x="4576612" y="5406022"/>
              <a:ext cx="743712" cy="335856"/>
            </a:xfrm>
            <a:custGeom>
              <a:avLst/>
              <a:gdLst>
                <a:gd name="connsiteX0" fmla="*/ 0 w 743712"/>
                <a:gd name="connsiteY0" fmla="*/ 0 h 335856"/>
                <a:gd name="connsiteX1" fmla="*/ 743712 w 743712"/>
                <a:gd name="connsiteY1" fmla="*/ 0 h 335856"/>
                <a:gd name="connsiteX2" fmla="*/ 743712 w 743712"/>
                <a:gd name="connsiteY2" fmla="*/ 335856 h 335856"/>
                <a:gd name="connsiteX3" fmla="*/ 0 w 743712"/>
                <a:gd name="connsiteY3" fmla="*/ 335856 h 335856"/>
              </a:gdLst>
              <a:ahLst/>
              <a:cxnLst>
                <a:cxn ang="0">
                  <a:pos x="connsiteX0" y="connsiteY0"/>
                </a:cxn>
                <a:cxn ang="0">
                  <a:pos x="connsiteX1" y="connsiteY1"/>
                </a:cxn>
                <a:cxn ang="0">
                  <a:pos x="connsiteX2" y="connsiteY2"/>
                </a:cxn>
                <a:cxn ang="0">
                  <a:pos x="connsiteX3" y="connsiteY3"/>
                </a:cxn>
              </a:cxnLst>
              <a:rect l="l" t="t" r="r" b="b"/>
              <a:pathLst>
                <a:path w="743712" h="335856">
                  <a:moveTo>
                    <a:pt x="0" y="0"/>
                  </a:moveTo>
                  <a:lnTo>
                    <a:pt x="743712" y="0"/>
                  </a:lnTo>
                  <a:lnTo>
                    <a:pt x="743712" y="335856"/>
                  </a:lnTo>
                  <a:lnTo>
                    <a:pt x="0" y="335856"/>
                  </a:lnTo>
                  <a:close/>
                </a:path>
              </a:pathLst>
            </a:custGeom>
            <a:solidFill>
              <a:srgbClr val="ECECEC"/>
            </a:solidFill>
            <a:ln w="9525"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3AC5302F-42CA-E348-8C4E-4F451EE24CA9}"/>
                </a:ext>
              </a:extLst>
            </p:cNvPr>
            <p:cNvSpPr/>
            <p:nvPr/>
          </p:nvSpPr>
          <p:spPr>
            <a:xfrm flipH="1">
              <a:off x="4559551" y="5383207"/>
              <a:ext cx="578752" cy="578470"/>
            </a:xfrm>
            <a:custGeom>
              <a:avLst/>
              <a:gdLst>
                <a:gd name="connsiteX0" fmla="*/ 530889 w 578752"/>
                <a:gd name="connsiteY0" fmla="*/ 8286 h 578470"/>
                <a:gd name="connsiteX1" fmla="*/ 8252 w 578752"/>
                <a:gd name="connsiteY1" fmla="*/ 530634 h 578470"/>
                <a:gd name="connsiteX2" fmla="*/ 47781 w 578752"/>
                <a:gd name="connsiteY2" fmla="*/ 570236 h 578470"/>
                <a:gd name="connsiteX3" fmla="*/ 570513 w 578752"/>
                <a:gd name="connsiteY3" fmla="*/ 47793 h 578470"/>
                <a:gd name="connsiteX4" fmla="*/ 530889 w 578752"/>
                <a:gd name="connsiteY4" fmla="*/ 8286 h 578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752" h="578470">
                  <a:moveTo>
                    <a:pt x="530889" y="8286"/>
                  </a:moveTo>
                  <a:lnTo>
                    <a:pt x="8252" y="530634"/>
                  </a:lnTo>
                  <a:cubicBezTo>
                    <a:pt x="-17275" y="556147"/>
                    <a:pt x="22254" y="595749"/>
                    <a:pt x="47781" y="570236"/>
                  </a:cubicBezTo>
                  <a:lnTo>
                    <a:pt x="570513" y="47793"/>
                  </a:lnTo>
                  <a:cubicBezTo>
                    <a:pt x="596040" y="22280"/>
                    <a:pt x="556416" y="-17322"/>
                    <a:pt x="530889" y="8286"/>
                  </a:cubicBezTo>
                  <a:close/>
                </a:path>
              </a:pathLst>
            </a:custGeom>
            <a:solidFill>
              <a:srgbClr val="7F7F7F"/>
            </a:solidFill>
            <a:ln w="9525"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D4EB5F47-BD2C-0045-9688-3A42C7E59A01}"/>
                </a:ext>
              </a:extLst>
            </p:cNvPr>
            <p:cNvSpPr/>
            <p:nvPr/>
          </p:nvSpPr>
          <p:spPr>
            <a:xfrm flipH="1">
              <a:off x="4659374" y="5283059"/>
              <a:ext cx="578750" cy="578470"/>
            </a:xfrm>
            <a:custGeom>
              <a:avLst/>
              <a:gdLst>
                <a:gd name="connsiteX0" fmla="*/ 530792 w 578750"/>
                <a:gd name="connsiteY0" fmla="*/ 8667 h 578470"/>
                <a:gd name="connsiteX1" fmla="*/ 8251 w 578750"/>
                <a:gd name="connsiteY1" fmla="*/ 530634 h 578470"/>
                <a:gd name="connsiteX2" fmla="*/ 47875 w 578750"/>
                <a:gd name="connsiteY2" fmla="*/ 570236 h 578470"/>
                <a:gd name="connsiteX3" fmla="*/ 570512 w 578750"/>
                <a:gd name="connsiteY3" fmla="*/ 47793 h 578470"/>
                <a:gd name="connsiteX4" fmla="*/ 530888 w 578750"/>
                <a:gd name="connsiteY4" fmla="*/ 8286 h 578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750" h="578470">
                  <a:moveTo>
                    <a:pt x="530792" y="8667"/>
                  </a:moveTo>
                  <a:lnTo>
                    <a:pt x="8251" y="530634"/>
                  </a:lnTo>
                  <a:cubicBezTo>
                    <a:pt x="-17276" y="556147"/>
                    <a:pt x="22252" y="595749"/>
                    <a:pt x="47875" y="570236"/>
                  </a:cubicBezTo>
                  <a:lnTo>
                    <a:pt x="570512" y="47793"/>
                  </a:lnTo>
                  <a:cubicBezTo>
                    <a:pt x="596039" y="22280"/>
                    <a:pt x="556415" y="-17322"/>
                    <a:pt x="530888" y="8286"/>
                  </a:cubicBezTo>
                  <a:close/>
                </a:path>
              </a:pathLst>
            </a:custGeom>
            <a:solidFill>
              <a:srgbClr val="7F7F7F"/>
            </a:solidFill>
            <a:ln w="9525"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C9E2B699-244A-F24C-8F18-146B5AA4C94B}"/>
                </a:ext>
              </a:extLst>
            </p:cNvPr>
            <p:cNvSpPr/>
            <p:nvPr/>
          </p:nvSpPr>
          <p:spPr>
            <a:xfrm flipH="1">
              <a:off x="4757755" y="5185246"/>
              <a:ext cx="578751" cy="578325"/>
            </a:xfrm>
            <a:custGeom>
              <a:avLst/>
              <a:gdLst>
                <a:gd name="connsiteX0" fmla="*/ 530971 w 578751"/>
                <a:gd name="connsiteY0" fmla="*/ 8141 h 578325"/>
                <a:gd name="connsiteX1" fmla="*/ 8239 w 578751"/>
                <a:gd name="connsiteY1" fmla="*/ 530489 h 578325"/>
                <a:gd name="connsiteX2" fmla="*/ 47863 w 578751"/>
                <a:gd name="connsiteY2" fmla="*/ 570091 h 578325"/>
                <a:gd name="connsiteX3" fmla="*/ 570500 w 578751"/>
                <a:gd name="connsiteY3" fmla="*/ 47743 h 578325"/>
                <a:gd name="connsiteX4" fmla="*/ 530971 w 578751"/>
                <a:gd name="connsiteY4" fmla="*/ 8236 h 578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751" h="578325">
                  <a:moveTo>
                    <a:pt x="530971" y="8141"/>
                  </a:moveTo>
                  <a:lnTo>
                    <a:pt x="8239" y="530489"/>
                  </a:lnTo>
                  <a:cubicBezTo>
                    <a:pt x="-17288" y="556002"/>
                    <a:pt x="22336" y="595603"/>
                    <a:pt x="47863" y="570091"/>
                  </a:cubicBezTo>
                  <a:lnTo>
                    <a:pt x="570500" y="47743"/>
                  </a:lnTo>
                  <a:cubicBezTo>
                    <a:pt x="596027" y="22325"/>
                    <a:pt x="556498" y="-17277"/>
                    <a:pt x="530971" y="8236"/>
                  </a:cubicBezTo>
                  <a:close/>
                </a:path>
              </a:pathLst>
            </a:custGeom>
            <a:solidFill>
              <a:schemeClr val="bg1">
                <a:lumMod val="50000"/>
              </a:schemeClr>
            </a:solidFill>
            <a:ln w="9525" cap="flat">
              <a:noFill/>
              <a:prstDash val="solid"/>
              <a:miter/>
            </a:ln>
          </p:spPr>
          <p:txBody>
            <a:bodyPr rtlCol="0" anchor="ctr"/>
            <a:lstStyle/>
            <a:p>
              <a:endParaRPr lang="en-US"/>
            </a:p>
          </p:txBody>
        </p:sp>
      </p:grpSp>
      <p:sp>
        <p:nvSpPr>
          <p:cNvPr id="61" name="CuadroTexto 4">
            <a:extLst>
              <a:ext uri="{FF2B5EF4-FFF2-40B4-BE49-F238E27FC236}">
                <a16:creationId xmlns:a16="http://schemas.microsoft.com/office/drawing/2014/main" id="{B8C2FCC9-8205-EE4B-A11D-B225043F957F}"/>
              </a:ext>
            </a:extLst>
          </p:cNvPr>
          <p:cNvSpPr txBox="1"/>
          <p:nvPr/>
        </p:nvSpPr>
        <p:spPr>
          <a:xfrm>
            <a:off x="6988270" y="3241707"/>
            <a:ext cx="4670685" cy="2287036"/>
          </a:xfrm>
          <a:prstGeom prst="rect">
            <a:avLst/>
          </a:prstGeom>
          <a:noFill/>
        </p:spPr>
        <p:txBody>
          <a:bodyPr wrap="square" rtlCol="0">
            <a:spAutoFit/>
          </a:bodyPr>
          <a:lstStyle/>
          <a:p>
            <a:pPr algn="r">
              <a:lnSpc>
                <a:spcPct val="120000"/>
              </a:lnSpc>
            </a:pPr>
            <a:r>
              <a:rPr lang="en-US" sz="1200" dirty="0">
                <a:latin typeface="Century Gothic" panose="020B0502020202020204" pitchFamily="34" charset="0"/>
                <a:ea typeface="Lato Light" charset="0"/>
                <a:cs typeface="Lato Light" charset="0"/>
              </a:rPr>
              <a:t>Lorem ipsum dolor sit amet, consectetuer </a:t>
            </a:r>
          </a:p>
          <a:p>
            <a:pPr algn="r">
              <a:lnSpc>
                <a:spcPct val="120000"/>
              </a:lnSpc>
            </a:pPr>
            <a:r>
              <a:rPr lang="en-US" sz="1200" dirty="0">
                <a:latin typeface="Century Gothic" panose="020B0502020202020204" pitchFamily="34" charset="0"/>
                <a:ea typeface="Lato Light" charset="0"/>
                <a:cs typeface="Lato Light" charset="0"/>
              </a:rPr>
              <a:t>adipiscing elit, sed diam nonummy nibh euismod </a:t>
            </a:r>
          </a:p>
          <a:p>
            <a:pPr algn="r">
              <a:lnSpc>
                <a:spcPct val="120000"/>
              </a:lnSpc>
            </a:pPr>
            <a:r>
              <a:rPr lang="en-US" sz="1200" dirty="0">
                <a:latin typeface="Century Gothic" panose="020B0502020202020204" pitchFamily="34" charset="0"/>
                <a:ea typeface="Lato Light" charset="0"/>
                <a:cs typeface="Lato Light" charset="0"/>
              </a:rPr>
              <a:t>tincidunt ut laoreet dolore magna aliquam erat </a:t>
            </a:r>
          </a:p>
          <a:p>
            <a:pPr algn="r">
              <a:lnSpc>
                <a:spcPct val="120000"/>
              </a:lnSpc>
            </a:pPr>
            <a:r>
              <a:rPr lang="en-US" sz="1200" dirty="0">
                <a:latin typeface="Century Gothic" panose="020B0502020202020204" pitchFamily="34" charset="0"/>
                <a:ea typeface="Lato Light" charset="0"/>
                <a:cs typeface="Lato Light" charset="0"/>
              </a:rPr>
              <a:t>volutpat. Ut wisi enim ad minim veniam, quis nostrud </a:t>
            </a:r>
          </a:p>
          <a:p>
            <a:pPr algn="r">
              <a:lnSpc>
                <a:spcPct val="120000"/>
              </a:lnSpc>
            </a:pPr>
            <a:r>
              <a:rPr lang="en-US" sz="1200" dirty="0">
                <a:latin typeface="Century Gothic" panose="020B0502020202020204" pitchFamily="34" charset="0"/>
                <a:ea typeface="Lato Light" charset="0"/>
                <a:cs typeface="Lato Light" charset="0"/>
              </a:rPr>
              <a:t>exerci tation ullamcorper suscipit lobortis nisl ut aliquip </a:t>
            </a:r>
          </a:p>
          <a:p>
            <a:pPr algn="r">
              <a:lnSpc>
                <a:spcPct val="120000"/>
              </a:lnSpc>
            </a:pPr>
            <a:r>
              <a:rPr lang="en-US" sz="1200" dirty="0">
                <a:latin typeface="Century Gothic" panose="020B0502020202020204" pitchFamily="34" charset="0"/>
                <a:ea typeface="Lato Light" charset="0"/>
                <a:cs typeface="Lato Light" charset="0"/>
              </a:rPr>
              <a:t>ex ea commodo consequat. Duis autem vel eum iriure </a:t>
            </a:r>
          </a:p>
          <a:p>
            <a:pPr algn="r">
              <a:lnSpc>
                <a:spcPct val="120000"/>
              </a:lnSpc>
            </a:pPr>
            <a:r>
              <a:rPr lang="en-US" sz="1200" dirty="0">
                <a:latin typeface="Century Gothic" panose="020B0502020202020204" pitchFamily="34" charset="0"/>
                <a:ea typeface="Lato Light" charset="0"/>
                <a:cs typeface="Lato Light" charset="0"/>
              </a:rPr>
              <a:t>dolor in hendrerit in vulputate velit esse molestie consequat, vel illum dolore eu feugiat nulla facilisis at vero eros et accumsan et iusto odio dignissim qui blandit praesent luptatum zzril delenit augue duis dolore te feugait nulla faci.</a:t>
            </a:r>
          </a:p>
        </p:txBody>
      </p:sp>
      <p:sp>
        <p:nvSpPr>
          <p:cNvPr id="62" name="CuadroTexto 238">
            <a:extLst>
              <a:ext uri="{FF2B5EF4-FFF2-40B4-BE49-F238E27FC236}">
                <a16:creationId xmlns:a16="http://schemas.microsoft.com/office/drawing/2014/main" id="{970AF7A6-52C1-5443-9AF5-34FD723198D5}"/>
              </a:ext>
            </a:extLst>
          </p:cNvPr>
          <p:cNvSpPr txBox="1"/>
          <p:nvPr/>
        </p:nvSpPr>
        <p:spPr>
          <a:xfrm>
            <a:off x="8987309" y="2073773"/>
            <a:ext cx="2619339" cy="1077218"/>
          </a:xfrm>
          <a:prstGeom prst="rect">
            <a:avLst/>
          </a:prstGeom>
          <a:noFill/>
        </p:spPr>
        <p:txBody>
          <a:bodyPr wrap="square" rtlCol="0">
            <a:spAutoFit/>
          </a:bodyPr>
          <a:lstStyle/>
          <a:p>
            <a:pPr algn="r"/>
            <a:r>
              <a:rPr lang="en-US" sz="3200" b="1" cap="all" dirty="0">
                <a:latin typeface="Tw Cen MT" panose="020B0602020104020603" pitchFamily="34" charset="77"/>
                <a:ea typeface="Open Sans" panose="020B0606030504020204" pitchFamily="34" charset="0"/>
                <a:cs typeface="Open Sans" panose="020B0606030504020204" pitchFamily="34" charset="0"/>
              </a:rPr>
              <a:t>INPUT </a:t>
            </a:r>
          </a:p>
          <a:p>
            <a:pPr algn="r"/>
            <a:r>
              <a:rPr lang="en-US" sz="32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63" name="CuadroTexto 4">
            <a:extLst>
              <a:ext uri="{FF2B5EF4-FFF2-40B4-BE49-F238E27FC236}">
                <a16:creationId xmlns:a16="http://schemas.microsoft.com/office/drawing/2014/main" id="{698BE472-0DFD-E044-A67B-53884F4A809A}"/>
              </a:ext>
            </a:extLst>
          </p:cNvPr>
          <p:cNvSpPr txBox="1"/>
          <p:nvPr/>
        </p:nvSpPr>
        <p:spPr>
          <a:xfrm>
            <a:off x="4125547" y="2097262"/>
            <a:ext cx="3299105" cy="461665"/>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a:t>
            </a:r>
            <a:r>
              <a:rPr lang="en-US" sz="1200" dirty="0" err="1">
                <a:latin typeface="Century Gothic" panose="020B0502020202020204" pitchFamily="34" charset="0"/>
                <a:ea typeface="Lato Light" charset="0"/>
                <a:cs typeface="Lato Light" charset="0"/>
              </a:rPr>
              <a:t>product.Yo</a:t>
            </a:r>
            <a:endParaRPr lang="en-US" sz="1200" dirty="0">
              <a:latin typeface="Century Gothic" panose="020B0502020202020204" pitchFamily="34" charset="0"/>
              <a:ea typeface="Lato Light" charset="0"/>
              <a:cs typeface="Lato Light" charset="0"/>
            </a:endParaRPr>
          </a:p>
        </p:txBody>
      </p:sp>
      <p:sp>
        <p:nvSpPr>
          <p:cNvPr id="64" name="CuadroTexto 4">
            <a:extLst>
              <a:ext uri="{FF2B5EF4-FFF2-40B4-BE49-F238E27FC236}">
                <a16:creationId xmlns:a16="http://schemas.microsoft.com/office/drawing/2014/main" id="{881E9B7E-273D-AE4A-BACC-0C37085A798E}"/>
              </a:ext>
            </a:extLst>
          </p:cNvPr>
          <p:cNvSpPr txBox="1"/>
          <p:nvPr/>
        </p:nvSpPr>
        <p:spPr>
          <a:xfrm>
            <a:off x="3196314" y="3106108"/>
            <a:ext cx="3299105" cy="461665"/>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65" name="CuadroTexto 4">
            <a:extLst>
              <a:ext uri="{FF2B5EF4-FFF2-40B4-BE49-F238E27FC236}">
                <a16:creationId xmlns:a16="http://schemas.microsoft.com/office/drawing/2014/main" id="{7423C52D-8283-E94E-A2A7-2AECD61D8927}"/>
              </a:ext>
            </a:extLst>
          </p:cNvPr>
          <p:cNvSpPr txBox="1"/>
          <p:nvPr/>
        </p:nvSpPr>
        <p:spPr>
          <a:xfrm>
            <a:off x="2198975" y="4095848"/>
            <a:ext cx="3299105" cy="461665"/>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66" name="CuadroTexto 4">
            <a:extLst>
              <a:ext uri="{FF2B5EF4-FFF2-40B4-BE49-F238E27FC236}">
                <a16:creationId xmlns:a16="http://schemas.microsoft.com/office/drawing/2014/main" id="{F21ECEC1-EBD3-3E43-9F7E-8253F22BBAA4}"/>
              </a:ext>
            </a:extLst>
          </p:cNvPr>
          <p:cNvSpPr txBox="1"/>
          <p:nvPr/>
        </p:nvSpPr>
        <p:spPr>
          <a:xfrm>
            <a:off x="1105865" y="5128578"/>
            <a:ext cx="3299105" cy="461665"/>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grpSp>
        <p:nvGrpSpPr>
          <p:cNvPr id="67" name="Group 66">
            <a:extLst>
              <a:ext uri="{FF2B5EF4-FFF2-40B4-BE49-F238E27FC236}">
                <a16:creationId xmlns:a16="http://schemas.microsoft.com/office/drawing/2014/main" id="{564CB479-F0C0-1E4B-BA51-EE536EE824F0}"/>
              </a:ext>
            </a:extLst>
          </p:cNvPr>
          <p:cNvGrpSpPr/>
          <p:nvPr/>
        </p:nvGrpSpPr>
        <p:grpSpPr>
          <a:xfrm>
            <a:off x="3583829" y="2013065"/>
            <a:ext cx="469887" cy="484713"/>
            <a:chOff x="1114559" y="6819728"/>
            <a:chExt cx="479160" cy="494279"/>
          </a:xfrm>
          <a:solidFill>
            <a:schemeClr val="accent6"/>
          </a:solidFill>
        </p:grpSpPr>
        <p:sp>
          <p:nvSpPr>
            <p:cNvPr id="68" name="Freeform 67">
              <a:extLst>
                <a:ext uri="{FF2B5EF4-FFF2-40B4-BE49-F238E27FC236}">
                  <a16:creationId xmlns:a16="http://schemas.microsoft.com/office/drawing/2014/main" id="{505C63E1-F8DB-BD4C-A689-E864FE033FD8}"/>
                </a:ext>
              </a:extLst>
            </p:cNvPr>
            <p:cNvSpPr/>
            <p:nvPr/>
          </p:nvSpPr>
          <p:spPr>
            <a:xfrm>
              <a:off x="1114559" y="7094047"/>
              <a:ext cx="479160" cy="219960"/>
            </a:xfrm>
            <a:custGeom>
              <a:avLst/>
              <a:gdLst/>
              <a:ahLst/>
              <a:cxnLst>
                <a:cxn ang="3cd4">
                  <a:pos x="hc" y="t"/>
                </a:cxn>
                <a:cxn ang="cd2">
                  <a:pos x="l" y="vc"/>
                </a:cxn>
                <a:cxn ang="cd4">
                  <a:pos x="hc" y="b"/>
                </a:cxn>
                <a:cxn ang="0">
                  <a:pos x="r" y="vc"/>
                </a:cxn>
              </a:cxnLst>
              <a:rect l="l" t="t" r="r" b="b"/>
              <a:pathLst>
                <a:path w="1332" h="612">
                  <a:moveTo>
                    <a:pt x="1272" y="274"/>
                  </a:moveTo>
                  <a:cubicBezTo>
                    <a:pt x="1268" y="284"/>
                    <a:pt x="1259" y="291"/>
                    <a:pt x="1249" y="295"/>
                  </a:cubicBezTo>
                  <a:cubicBezTo>
                    <a:pt x="1248" y="295"/>
                    <a:pt x="1248" y="296"/>
                    <a:pt x="1247" y="296"/>
                  </a:cubicBezTo>
                  <a:cubicBezTo>
                    <a:pt x="1044" y="392"/>
                    <a:pt x="709" y="548"/>
                    <a:pt x="675" y="555"/>
                  </a:cubicBezTo>
                  <a:cubicBezTo>
                    <a:pt x="630" y="564"/>
                    <a:pt x="578" y="539"/>
                    <a:pt x="513" y="507"/>
                  </a:cubicBezTo>
                  <a:cubicBezTo>
                    <a:pt x="442" y="473"/>
                    <a:pt x="354" y="430"/>
                    <a:pt x="245" y="424"/>
                  </a:cubicBezTo>
                  <a:lnTo>
                    <a:pt x="218" y="421"/>
                  </a:lnTo>
                  <a:lnTo>
                    <a:pt x="221" y="143"/>
                  </a:lnTo>
                  <a:lnTo>
                    <a:pt x="307" y="143"/>
                  </a:lnTo>
                  <a:cubicBezTo>
                    <a:pt x="325" y="143"/>
                    <a:pt x="374" y="144"/>
                    <a:pt x="398" y="149"/>
                  </a:cubicBezTo>
                  <a:cubicBezTo>
                    <a:pt x="432" y="155"/>
                    <a:pt x="452" y="171"/>
                    <a:pt x="474" y="190"/>
                  </a:cubicBezTo>
                  <a:cubicBezTo>
                    <a:pt x="498" y="210"/>
                    <a:pt x="525" y="232"/>
                    <a:pt x="569" y="243"/>
                  </a:cubicBezTo>
                  <a:cubicBezTo>
                    <a:pt x="633" y="259"/>
                    <a:pt x="812" y="250"/>
                    <a:pt x="838" y="248"/>
                  </a:cubicBezTo>
                  <a:cubicBezTo>
                    <a:pt x="861" y="250"/>
                    <a:pt x="880" y="269"/>
                    <a:pt x="879" y="293"/>
                  </a:cubicBezTo>
                  <a:cubicBezTo>
                    <a:pt x="878" y="316"/>
                    <a:pt x="859" y="335"/>
                    <a:pt x="836" y="335"/>
                  </a:cubicBezTo>
                  <a:cubicBezTo>
                    <a:pt x="835" y="335"/>
                    <a:pt x="835" y="335"/>
                    <a:pt x="835" y="335"/>
                  </a:cubicBezTo>
                  <a:cubicBezTo>
                    <a:pt x="834" y="335"/>
                    <a:pt x="834" y="335"/>
                    <a:pt x="834" y="335"/>
                  </a:cubicBezTo>
                  <a:lnTo>
                    <a:pt x="572" y="330"/>
                  </a:lnTo>
                  <a:cubicBezTo>
                    <a:pt x="563" y="330"/>
                    <a:pt x="555" y="334"/>
                    <a:pt x="549" y="342"/>
                  </a:cubicBezTo>
                  <a:lnTo>
                    <a:pt x="516" y="389"/>
                  </a:lnTo>
                  <a:cubicBezTo>
                    <a:pt x="507" y="401"/>
                    <a:pt x="509" y="418"/>
                    <a:pt x="522" y="427"/>
                  </a:cubicBezTo>
                  <a:cubicBezTo>
                    <a:pt x="527" y="431"/>
                    <a:pt x="532" y="432"/>
                    <a:pt x="538" y="432"/>
                  </a:cubicBezTo>
                  <a:cubicBezTo>
                    <a:pt x="546" y="432"/>
                    <a:pt x="555" y="428"/>
                    <a:pt x="560" y="421"/>
                  </a:cubicBezTo>
                  <a:lnTo>
                    <a:pt x="586" y="385"/>
                  </a:lnTo>
                  <a:lnTo>
                    <a:pt x="833" y="390"/>
                  </a:lnTo>
                  <a:cubicBezTo>
                    <a:pt x="876" y="391"/>
                    <a:pt x="914" y="364"/>
                    <a:pt x="928" y="326"/>
                  </a:cubicBezTo>
                  <a:cubicBezTo>
                    <a:pt x="929" y="326"/>
                    <a:pt x="929" y="325"/>
                    <a:pt x="930" y="325"/>
                  </a:cubicBezTo>
                  <a:cubicBezTo>
                    <a:pt x="932" y="324"/>
                    <a:pt x="1087" y="261"/>
                    <a:pt x="1218" y="214"/>
                  </a:cubicBezTo>
                  <a:cubicBezTo>
                    <a:pt x="1229" y="211"/>
                    <a:pt x="1241" y="211"/>
                    <a:pt x="1251" y="216"/>
                  </a:cubicBezTo>
                  <a:cubicBezTo>
                    <a:pt x="1261" y="221"/>
                    <a:pt x="1269" y="230"/>
                    <a:pt x="1273" y="241"/>
                  </a:cubicBezTo>
                  <a:lnTo>
                    <a:pt x="1274" y="242"/>
                  </a:lnTo>
                  <a:cubicBezTo>
                    <a:pt x="1278" y="253"/>
                    <a:pt x="1277" y="264"/>
                    <a:pt x="1272" y="274"/>
                  </a:cubicBezTo>
                  <a:close/>
                  <a:moveTo>
                    <a:pt x="1326" y="224"/>
                  </a:moveTo>
                  <a:lnTo>
                    <a:pt x="1325" y="222"/>
                  </a:lnTo>
                  <a:cubicBezTo>
                    <a:pt x="1316" y="197"/>
                    <a:pt x="1298" y="177"/>
                    <a:pt x="1275" y="166"/>
                  </a:cubicBezTo>
                  <a:cubicBezTo>
                    <a:pt x="1251" y="155"/>
                    <a:pt x="1224" y="154"/>
                    <a:pt x="1199" y="163"/>
                  </a:cubicBezTo>
                  <a:cubicBezTo>
                    <a:pt x="1096" y="200"/>
                    <a:pt x="978" y="246"/>
                    <a:pt x="931" y="265"/>
                  </a:cubicBezTo>
                  <a:cubicBezTo>
                    <a:pt x="919" y="225"/>
                    <a:pt x="883" y="194"/>
                    <a:pt x="839" y="193"/>
                  </a:cubicBezTo>
                  <a:cubicBezTo>
                    <a:pt x="838" y="193"/>
                    <a:pt x="837" y="193"/>
                    <a:pt x="836" y="193"/>
                  </a:cubicBezTo>
                  <a:cubicBezTo>
                    <a:pt x="782" y="196"/>
                    <a:pt x="631" y="202"/>
                    <a:pt x="582" y="189"/>
                  </a:cubicBezTo>
                  <a:cubicBezTo>
                    <a:pt x="550" y="181"/>
                    <a:pt x="531" y="166"/>
                    <a:pt x="510" y="147"/>
                  </a:cubicBezTo>
                  <a:cubicBezTo>
                    <a:pt x="485" y="127"/>
                    <a:pt x="457" y="103"/>
                    <a:pt x="409" y="94"/>
                  </a:cubicBezTo>
                  <a:cubicBezTo>
                    <a:pt x="375" y="88"/>
                    <a:pt x="310" y="88"/>
                    <a:pt x="307" y="88"/>
                  </a:cubicBezTo>
                  <a:lnTo>
                    <a:pt x="221" y="88"/>
                  </a:lnTo>
                  <a:cubicBezTo>
                    <a:pt x="218" y="39"/>
                    <a:pt x="186" y="1"/>
                    <a:pt x="145" y="1"/>
                  </a:cubicBezTo>
                  <a:lnTo>
                    <a:pt x="34" y="0"/>
                  </a:lnTo>
                  <a:cubicBezTo>
                    <a:pt x="19" y="-1"/>
                    <a:pt x="7" y="12"/>
                    <a:pt x="6" y="27"/>
                  </a:cubicBezTo>
                  <a:cubicBezTo>
                    <a:pt x="6" y="42"/>
                    <a:pt x="18" y="55"/>
                    <a:pt x="34" y="55"/>
                  </a:cubicBezTo>
                  <a:lnTo>
                    <a:pt x="145" y="56"/>
                  </a:lnTo>
                  <a:cubicBezTo>
                    <a:pt x="155" y="56"/>
                    <a:pt x="167" y="74"/>
                    <a:pt x="166" y="97"/>
                  </a:cubicBezTo>
                  <a:lnTo>
                    <a:pt x="162" y="474"/>
                  </a:lnTo>
                  <a:cubicBezTo>
                    <a:pt x="162" y="497"/>
                    <a:pt x="150" y="514"/>
                    <a:pt x="139" y="514"/>
                  </a:cubicBezTo>
                  <a:lnTo>
                    <a:pt x="28" y="513"/>
                  </a:lnTo>
                  <a:cubicBezTo>
                    <a:pt x="13" y="513"/>
                    <a:pt x="0" y="525"/>
                    <a:pt x="0" y="540"/>
                  </a:cubicBezTo>
                  <a:cubicBezTo>
                    <a:pt x="0" y="555"/>
                    <a:pt x="12" y="568"/>
                    <a:pt x="28" y="568"/>
                  </a:cubicBezTo>
                  <a:lnTo>
                    <a:pt x="139" y="569"/>
                  </a:lnTo>
                  <a:cubicBezTo>
                    <a:pt x="182" y="569"/>
                    <a:pt x="216" y="529"/>
                    <a:pt x="217" y="477"/>
                  </a:cubicBezTo>
                  <a:lnTo>
                    <a:pt x="240" y="479"/>
                  </a:lnTo>
                  <a:cubicBezTo>
                    <a:pt x="241" y="479"/>
                    <a:pt x="241" y="479"/>
                    <a:pt x="241" y="479"/>
                  </a:cubicBezTo>
                  <a:cubicBezTo>
                    <a:pt x="339" y="484"/>
                    <a:pt x="419" y="523"/>
                    <a:pt x="489" y="557"/>
                  </a:cubicBezTo>
                  <a:cubicBezTo>
                    <a:pt x="549" y="586"/>
                    <a:pt x="602" y="612"/>
                    <a:pt x="655" y="612"/>
                  </a:cubicBezTo>
                  <a:cubicBezTo>
                    <a:pt x="665" y="612"/>
                    <a:pt x="676" y="611"/>
                    <a:pt x="686" y="609"/>
                  </a:cubicBezTo>
                  <a:cubicBezTo>
                    <a:pt x="737" y="599"/>
                    <a:pt x="1178" y="390"/>
                    <a:pt x="1269" y="346"/>
                  </a:cubicBezTo>
                  <a:cubicBezTo>
                    <a:pt x="1293" y="338"/>
                    <a:pt x="1312" y="320"/>
                    <a:pt x="1322" y="297"/>
                  </a:cubicBezTo>
                  <a:cubicBezTo>
                    <a:pt x="1333" y="274"/>
                    <a:pt x="1335" y="248"/>
                    <a:pt x="1326" y="224"/>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69" name="Freeform 68">
              <a:extLst>
                <a:ext uri="{FF2B5EF4-FFF2-40B4-BE49-F238E27FC236}">
                  <a16:creationId xmlns:a16="http://schemas.microsoft.com/office/drawing/2014/main" id="{FD512147-E217-D945-AC79-3F9095796B5D}"/>
                </a:ext>
              </a:extLst>
            </p:cNvPr>
            <p:cNvSpPr/>
            <p:nvPr/>
          </p:nvSpPr>
          <p:spPr>
            <a:xfrm>
              <a:off x="1218960" y="6819728"/>
              <a:ext cx="325440" cy="325440"/>
            </a:xfrm>
            <a:custGeom>
              <a:avLst/>
              <a:gdLst/>
              <a:ahLst/>
              <a:cxnLst>
                <a:cxn ang="3cd4">
                  <a:pos x="hc" y="t"/>
                </a:cxn>
                <a:cxn ang="cd2">
                  <a:pos x="l" y="vc"/>
                </a:cxn>
                <a:cxn ang="cd4">
                  <a:pos x="hc" y="b"/>
                </a:cxn>
                <a:cxn ang="0">
                  <a:pos x="r" y="vc"/>
                </a:cxn>
              </a:cxnLst>
              <a:rect l="l" t="t" r="r" b="b"/>
              <a:pathLst>
                <a:path w="905" h="905">
                  <a:moveTo>
                    <a:pt x="169" y="175"/>
                  </a:moveTo>
                  <a:cubicBezTo>
                    <a:pt x="195" y="192"/>
                    <a:pt x="222" y="206"/>
                    <a:pt x="251" y="218"/>
                  </a:cubicBezTo>
                  <a:cubicBezTo>
                    <a:pt x="213" y="284"/>
                    <a:pt x="192" y="354"/>
                    <a:pt x="186" y="425"/>
                  </a:cubicBezTo>
                  <a:lnTo>
                    <a:pt x="57" y="425"/>
                  </a:lnTo>
                  <a:cubicBezTo>
                    <a:pt x="63" y="328"/>
                    <a:pt x="105" y="241"/>
                    <a:pt x="169" y="175"/>
                  </a:cubicBezTo>
                  <a:close/>
                  <a:moveTo>
                    <a:pt x="849" y="425"/>
                  </a:moveTo>
                  <a:lnTo>
                    <a:pt x="720" y="425"/>
                  </a:lnTo>
                  <a:cubicBezTo>
                    <a:pt x="717" y="355"/>
                    <a:pt x="698" y="285"/>
                    <a:pt x="663" y="219"/>
                  </a:cubicBezTo>
                  <a:cubicBezTo>
                    <a:pt x="690" y="208"/>
                    <a:pt x="715" y="195"/>
                    <a:pt x="740" y="179"/>
                  </a:cubicBezTo>
                  <a:cubicBezTo>
                    <a:pt x="802" y="244"/>
                    <a:pt x="842" y="330"/>
                    <a:pt x="849" y="425"/>
                  </a:cubicBezTo>
                  <a:close/>
                  <a:moveTo>
                    <a:pt x="736" y="730"/>
                  </a:moveTo>
                  <a:cubicBezTo>
                    <a:pt x="710" y="713"/>
                    <a:pt x="683" y="699"/>
                    <a:pt x="655" y="687"/>
                  </a:cubicBezTo>
                  <a:cubicBezTo>
                    <a:pt x="692" y="621"/>
                    <a:pt x="714" y="551"/>
                    <a:pt x="719" y="480"/>
                  </a:cubicBezTo>
                  <a:lnTo>
                    <a:pt x="849" y="480"/>
                  </a:lnTo>
                  <a:cubicBezTo>
                    <a:pt x="842" y="577"/>
                    <a:pt x="800" y="665"/>
                    <a:pt x="736" y="730"/>
                  </a:cubicBezTo>
                  <a:close/>
                  <a:moveTo>
                    <a:pt x="351" y="837"/>
                  </a:moveTo>
                  <a:cubicBezTo>
                    <a:pt x="298" y="823"/>
                    <a:pt x="250" y="798"/>
                    <a:pt x="208" y="765"/>
                  </a:cubicBezTo>
                  <a:cubicBezTo>
                    <a:pt x="228" y="754"/>
                    <a:pt x="249" y="744"/>
                    <a:pt x="270" y="735"/>
                  </a:cubicBezTo>
                  <a:cubicBezTo>
                    <a:pt x="293" y="770"/>
                    <a:pt x="320" y="804"/>
                    <a:pt x="351" y="837"/>
                  </a:cubicBezTo>
                  <a:close/>
                  <a:moveTo>
                    <a:pt x="625" y="735"/>
                  </a:moveTo>
                  <a:cubicBezTo>
                    <a:pt x="649" y="744"/>
                    <a:pt x="671" y="755"/>
                    <a:pt x="693" y="768"/>
                  </a:cubicBezTo>
                  <a:cubicBezTo>
                    <a:pt x="647" y="803"/>
                    <a:pt x="594" y="829"/>
                    <a:pt x="535" y="841"/>
                  </a:cubicBezTo>
                  <a:cubicBezTo>
                    <a:pt x="570" y="807"/>
                    <a:pt x="600" y="771"/>
                    <a:pt x="625" y="735"/>
                  </a:cubicBezTo>
                  <a:close/>
                  <a:moveTo>
                    <a:pt x="444" y="849"/>
                  </a:moveTo>
                  <a:cubicBezTo>
                    <a:pt x="396" y="807"/>
                    <a:pt x="356" y="763"/>
                    <a:pt x="325" y="717"/>
                  </a:cubicBezTo>
                  <a:cubicBezTo>
                    <a:pt x="367" y="706"/>
                    <a:pt x="411" y="700"/>
                    <a:pt x="455" y="701"/>
                  </a:cubicBezTo>
                  <a:cubicBezTo>
                    <a:pt x="494" y="702"/>
                    <a:pt x="533" y="707"/>
                    <a:pt x="570" y="717"/>
                  </a:cubicBezTo>
                  <a:cubicBezTo>
                    <a:pt x="537" y="763"/>
                    <a:pt x="494" y="807"/>
                    <a:pt x="444" y="849"/>
                  </a:cubicBezTo>
                  <a:close/>
                  <a:moveTo>
                    <a:pt x="664" y="480"/>
                  </a:moveTo>
                  <a:cubicBezTo>
                    <a:pt x="658" y="545"/>
                    <a:pt x="637" y="608"/>
                    <a:pt x="602" y="668"/>
                  </a:cubicBezTo>
                  <a:cubicBezTo>
                    <a:pt x="555" y="654"/>
                    <a:pt x="506" y="647"/>
                    <a:pt x="456" y="646"/>
                  </a:cubicBezTo>
                  <a:cubicBezTo>
                    <a:pt x="401" y="645"/>
                    <a:pt x="347" y="652"/>
                    <a:pt x="295" y="668"/>
                  </a:cubicBezTo>
                  <a:cubicBezTo>
                    <a:pt x="262" y="607"/>
                    <a:pt x="244" y="544"/>
                    <a:pt x="241" y="480"/>
                  </a:cubicBezTo>
                  <a:close/>
                  <a:moveTo>
                    <a:pt x="450" y="260"/>
                  </a:moveTo>
                  <a:cubicBezTo>
                    <a:pt x="453" y="260"/>
                    <a:pt x="456" y="260"/>
                    <a:pt x="458" y="260"/>
                  </a:cubicBezTo>
                  <a:cubicBezTo>
                    <a:pt x="510" y="260"/>
                    <a:pt x="562" y="252"/>
                    <a:pt x="611" y="238"/>
                  </a:cubicBezTo>
                  <a:cubicBezTo>
                    <a:pt x="644" y="298"/>
                    <a:pt x="662" y="361"/>
                    <a:pt x="665" y="425"/>
                  </a:cubicBezTo>
                  <a:lnTo>
                    <a:pt x="242" y="425"/>
                  </a:lnTo>
                  <a:cubicBezTo>
                    <a:pt x="247" y="361"/>
                    <a:pt x="268" y="298"/>
                    <a:pt x="304" y="237"/>
                  </a:cubicBezTo>
                  <a:cubicBezTo>
                    <a:pt x="351" y="251"/>
                    <a:pt x="400" y="259"/>
                    <a:pt x="450" y="260"/>
                  </a:cubicBezTo>
                  <a:close/>
                  <a:moveTo>
                    <a:pt x="554" y="69"/>
                  </a:moveTo>
                  <a:cubicBezTo>
                    <a:pt x="607" y="83"/>
                    <a:pt x="656" y="108"/>
                    <a:pt x="697" y="140"/>
                  </a:cubicBezTo>
                  <a:cubicBezTo>
                    <a:pt x="677" y="152"/>
                    <a:pt x="657" y="162"/>
                    <a:pt x="635" y="171"/>
                  </a:cubicBezTo>
                  <a:cubicBezTo>
                    <a:pt x="613" y="136"/>
                    <a:pt x="586" y="102"/>
                    <a:pt x="554" y="69"/>
                  </a:cubicBezTo>
                  <a:close/>
                  <a:moveTo>
                    <a:pt x="280" y="170"/>
                  </a:moveTo>
                  <a:cubicBezTo>
                    <a:pt x="257" y="161"/>
                    <a:pt x="234" y="150"/>
                    <a:pt x="212" y="137"/>
                  </a:cubicBezTo>
                  <a:cubicBezTo>
                    <a:pt x="258" y="102"/>
                    <a:pt x="312" y="77"/>
                    <a:pt x="370" y="64"/>
                  </a:cubicBezTo>
                  <a:cubicBezTo>
                    <a:pt x="335" y="99"/>
                    <a:pt x="306" y="134"/>
                    <a:pt x="280" y="170"/>
                  </a:cubicBezTo>
                  <a:close/>
                  <a:moveTo>
                    <a:pt x="461" y="56"/>
                  </a:moveTo>
                  <a:cubicBezTo>
                    <a:pt x="510" y="99"/>
                    <a:pt x="549" y="143"/>
                    <a:pt x="581" y="189"/>
                  </a:cubicBezTo>
                  <a:cubicBezTo>
                    <a:pt x="539" y="200"/>
                    <a:pt x="495" y="205"/>
                    <a:pt x="451" y="204"/>
                  </a:cubicBezTo>
                  <a:cubicBezTo>
                    <a:pt x="411" y="204"/>
                    <a:pt x="373" y="198"/>
                    <a:pt x="335" y="189"/>
                  </a:cubicBezTo>
                  <a:cubicBezTo>
                    <a:pt x="369" y="142"/>
                    <a:pt x="411" y="98"/>
                    <a:pt x="461" y="56"/>
                  </a:cubicBezTo>
                  <a:close/>
                  <a:moveTo>
                    <a:pt x="185" y="480"/>
                  </a:moveTo>
                  <a:cubicBezTo>
                    <a:pt x="188" y="551"/>
                    <a:pt x="207" y="620"/>
                    <a:pt x="242" y="687"/>
                  </a:cubicBezTo>
                  <a:cubicBezTo>
                    <a:pt x="216" y="698"/>
                    <a:pt x="190" y="711"/>
                    <a:pt x="165" y="727"/>
                  </a:cubicBezTo>
                  <a:cubicBezTo>
                    <a:pt x="103" y="662"/>
                    <a:pt x="63" y="575"/>
                    <a:pt x="57" y="480"/>
                  </a:cubicBezTo>
                  <a:close/>
                  <a:moveTo>
                    <a:pt x="429" y="904"/>
                  </a:moveTo>
                  <a:cubicBezTo>
                    <a:pt x="431" y="905"/>
                    <a:pt x="433" y="905"/>
                    <a:pt x="435" y="905"/>
                  </a:cubicBezTo>
                  <a:cubicBezTo>
                    <a:pt x="436" y="905"/>
                    <a:pt x="437" y="905"/>
                    <a:pt x="438" y="905"/>
                  </a:cubicBezTo>
                  <a:cubicBezTo>
                    <a:pt x="443" y="905"/>
                    <a:pt x="448" y="905"/>
                    <a:pt x="453" y="905"/>
                  </a:cubicBezTo>
                  <a:cubicBezTo>
                    <a:pt x="564" y="905"/>
                    <a:pt x="670" y="865"/>
                    <a:pt x="753" y="791"/>
                  </a:cubicBezTo>
                  <a:cubicBezTo>
                    <a:pt x="757" y="789"/>
                    <a:pt x="760" y="786"/>
                    <a:pt x="763" y="782"/>
                  </a:cubicBezTo>
                  <a:lnTo>
                    <a:pt x="764" y="781"/>
                  </a:lnTo>
                  <a:cubicBezTo>
                    <a:pt x="767" y="778"/>
                    <a:pt x="770" y="775"/>
                    <a:pt x="772" y="773"/>
                  </a:cubicBezTo>
                  <a:cubicBezTo>
                    <a:pt x="858" y="687"/>
                    <a:pt x="905" y="574"/>
                    <a:pt x="905" y="453"/>
                  </a:cubicBezTo>
                  <a:cubicBezTo>
                    <a:pt x="905" y="332"/>
                    <a:pt x="858" y="218"/>
                    <a:pt x="772" y="133"/>
                  </a:cubicBezTo>
                  <a:cubicBezTo>
                    <a:pt x="693" y="53"/>
                    <a:pt x="589" y="7"/>
                    <a:pt x="477" y="1"/>
                  </a:cubicBezTo>
                  <a:cubicBezTo>
                    <a:pt x="474" y="0"/>
                    <a:pt x="470" y="0"/>
                    <a:pt x="467" y="1"/>
                  </a:cubicBezTo>
                  <a:cubicBezTo>
                    <a:pt x="463" y="1"/>
                    <a:pt x="458" y="1"/>
                    <a:pt x="454" y="1"/>
                  </a:cubicBezTo>
                  <a:cubicBezTo>
                    <a:pt x="453" y="0"/>
                    <a:pt x="452" y="0"/>
                    <a:pt x="450" y="1"/>
                  </a:cubicBezTo>
                  <a:cubicBezTo>
                    <a:pt x="339" y="1"/>
                    <a:pt x="234" y="42"/>
                    <a:pt x="152" y="115"/>
                  </a:cubicBezTo>
                  <a:cubicBezTo>
                    <a:pt x="148" y="117"/>
                    <a:pt x="145" y="120"/>
                    <a:pt x="143" y="123"/>
                  </a:cubicBezTo>
                  <a:cubicBezTo>
                    <a:pt x="139" y="127"/>
                    <a:pt x="136" y="130"/>
                    <a:pt x="133" y="133"/>
                  </a:cubicBezTo>
                  <a:cubicBezTo>
                    <a:pt x="47" y="218"/>
                    <a:pt x="0" y="332"/>
                    <a:pt x="0" y="453"/>
                  </a:cubicBezTo>
                  <a:cubicBezTo>
                    <a:pt x="0" y="574"/>
                    <a:pt x="47" y="687"/>
                    <a:pt x="133" y="773"/>
                  </a:cubicBezTo>
                  <a:cubicBezTo>
                    <a:pt x="213" y="852"/>
                    <a:pt x="317" y="899"/>
                    <a:pt x="429" y="904"/>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grpSp>
        <p:nvGrpSpPr>
          <p:cNvPr id="70" name="Group 69">
            <a:extLst>
              <a:ext uri="{FF2B5EF4-FFF2-40B4-BE49-F238E27FC236}">
                <a16:creationId xmlns:a16="http://schemas.microsoft.com/office/drawing/2014/main" id="{0D119007-3270-7844-AE87-018117A2A002}"/>
              </a:ext>
            </a:extLst>
          </p:cNvPr>
          <p:cNvGrpSpPr/>
          <p:nvPr/>
        </p:nvGrpSpPr>
        <p:grpSpPr>
          <a:xfrm>
            <a:off x="584981" y="5110584"/>
            <a:ext cx="450778" cy="432267"/>
            <a:chOff x="1157760" y="1140368"/>
            <a:chExt cx="447120" cy="428760"/>
          </a:xfrm>
          <a:solidFill>
            <a:schemeClr val="accent6"/>
          </a:solidFill>
        </p:grpSpPr>
        <p:sp>
          <p:nvSpPr>
            <p:cNvPr id="71" name="Freeform 70">
              <a:extLst>
                <a:ext uri="{FF2B5EF4-FFF2-40B4-BE49-F238E27FC236}">
                  <a16:creationId xmlns:a16="http://schemas.microsoft.com/office/drawing/2014/main" id="{A67E9ECF-C2B5-8044-8D2C-A661EDA39D1A}"/>
                </a:ext>
              </a:extLst>
            </p:cNvPr>
            <p:cNvSpPr/>
            <p:nvPr/>
          </p:nvSpPr>
          <p:spPr>
            <a:xfrm>
              <a:off x="1157760" y="1140368"/>
              <a:ext cx="447120" cy="428760"/>
            </a:xfrm>
            <a:custGeom>
              <a:avLst/>
              <a:gdLst/>
              <a:ahLst/>
              <a:cxnLst>
                <a:cxn ang="3cd4">
                  <a:pos x="hc" y="t"/>
                </a:cxn>
                <a:cxn ang="cd2">
                  <a:pos x="l" y="vc"/>
                </a:cxn>
                <a:cxn ang="cd4">
                  <a:pos x="hc" y="b"/>
                </a:cxn>
                <a:cxn ang="0">
                  <a:pos x="r" y="vc"/>
                </a:cxn>
              </a:cxnLst>
              <a:rect l="l" t="t" r="r" b="b"/>
              <a:pathLst>
                <a:path w="1243" h="1192">
                  <a:moveTo>
                    <a:pt x="1180" y="957"/>
                  </a:moveTo>
                  <a:lnTo>
                    <a:pt x="592" y="957"/>
                  </a:lnTo>
                  <a:lnTo>
                    <a:pt x="798" y="345"/>
                  </a:lnTo>
                  <a:lnTo>
                    <a:pt x="1188" y="345"/>
                  </a:lnTo>
                  <a:lnTo>
                    <a:pt x="1188" y="949"/>
                  </a:lnTo>
                  <a:cubicBezTo>
                    <a:pt x="1188" y="953"/>
                    <a:pt x="1184" y="957"/>
                    <a:pt x="1180" y="957"/>
                  </a:cubicBezTo>
                  <a:close/>
                  <a:moveTo>
                    <a:pt x="429" y="1115"/>
                  </a:moveTo>
                  <a:lnTo>
                    <a:pt x="413" y="1033"/>
                  </a:lnTo>
                  <a:lnTo>
                    <a:pt x="699" y="190"/>
                  </a:lnTo>
                  <a:lnTo>
                    <a:pt x="782" y="218"/>
                  </a:lnTo>
                  <a:lnTo>
                    <a:pt x="498" y="1061"/>
                  </a:lnTo>
                  <a:close/>
                  <a:moveTo>
                    <a:pt x="63" y="957"/>
                  </a:moveTo>
                  <a:cubicBezTo>
                    <a:pt x="59" y="957"/>
                    <a:pt x="55" y="953"/>
                    <a:pt x="55" y="949"/>
                  </a:cubicBezTo>
                  <a:lnTo>
                    <a:pt x="55" y="345"/>
                  </a:lnTo>
                  <a:lnTo>
                    <a:pt x="588" y="345"/>
                  </a:lnTo>
                  <a:lnTo>
                    <a:pt x="381" y="957"/>
                  </a:lnTo>
                  <a:close/>
                  <a:moveTo>
                    <a:pt x="63" y="235"/>
                  </a:moveTo>
                  <a:lnTo>
                    <a:pt x="625" y="235"/>
                  </a:lnTo>
                  <a:lnTo>
                    <a:pt x="600" y="309"/>
                  </a:lnTo>
                  <a:lnTo>
                    <a:pt x="55" y="309"/>
                  </a:lnTo>
                  <a:lnTo>
                    <a:pt x="55" y="243"/>
                  </a:lnTo>
                  <a:cubicBezTo>
                    <a:pt x="55" y="239"/>
                    <a:pt x="59" y="235"/>
                    <a:pt x="63" y="235"/>
                  </a:cubicBezTo>
                  <a:close/>
                  <a:moveTo>
                    <a:pt x="742" y="63"/>
                  </a:moveTo>
                  <a:lnTo>
                    <a:pt x="824" y="93"/>
                  </a:lnTo>
                  <a:lnTo>
                    <a:pt x="800" y="165"/>
                  </a:lnTo>
                  <a:lnTo>
                    <a:pt x="717" y="137"/>
                  </a:lnTo>
                  <a:close/>
                  <a:moveTo>
                    <a:pt x="1188" y="243"/>
                  </a:moveTo>
                  <a:lnTo>
                    <a:pt x="1188" y="309"/>
                  </a:lnTo>
                  <a:lnTo>
                    <a:pt x="810" y="309"/>
                  </a:lnTo>
                  <a:lnTo>
                    <a:pt x="834" y="235"/>
                  </a:lnTo>
                  <a:lnTo>
                    <a:pt x="1180" y="235"/>
                  </a:lnTo>
                  <a:cubicBezTo>
                    <a:pt x="1184" y="235"/>
                    <a:pt x="1188" y="239"/>
                    <a:pt x="1188" y="243"/>
                  </a:cubicBezTo>
                  <a:close/>
                  <a:moveTo>
                    <a:pt x="1180" y="180"/>
                  </a:moveTo>
                  <a:lnTo>
                    <a:pt x="853" y="180"/>
                  </a:lnTo>
                  <a:lnTo>
                    <a:pt x="885" y="85"/>
                  </a:lnTo>
                  <a:cubicBezTo>
                    <a:pt x="890" y="71"/>
                    <a:pt x="882" y="56"/>
                    <a:pt x="868" y="50"/>
                  </a:cubicBezTo>
                  <a:lnTo>
                    <a:pt x="735" y="1"/>
                  </a:lnTo>
                  <a:cubicBezTo>
                    <a:pt x="728" y="-1"/>
                    <a:pt x="720" y="-1"/>
                    <a:pt x="713" y="2"/>
                  </a:cubicBezTo>
                  <a:cubicBezTo>
                    <a:pt x="707" y="6"/>
                    <a:pt x="701" y="11"/>
                    <a:pt x="699" y="18"/>
                  </a:cubicBezTo>
                  <a:lnTo>
                    <a:pt x="657" y="143"/>
                  </a:lnTo>
                  <a:cubicBezTo>
                    <a:pt x="656" y="144"/>
                    <a:pt x="656" y="145"/>
                    <a:pt x="656" y="146"/>
                  </a:cubicBezTo>
                  <a:cubicBezTo>
                    <a:pt x="655" y="147"/>
                    <a:pt x="655" y="147"/>
                    <a:pt x="655" y="148"/>
                  </a:cubicBezTo>
                  <a:lnTo>
                    <a:pt x="644" y="180"/>
                  </a:lnTo>
                  <a:lnTo>
                    <a:pt x="643" y="180"/>
                  </a:lnTo>
                  <a:lnTo>
                    <a:pt x="63" y="180"/>
                  </a:lnTo>
                  <a:cubicBezTo>
                    <a:pt x="28" y="180"/>
                    <a:pt x="0" y="208"/>
                    <a:pt x="0" y="243"/>
                  </a:cubicBezTo>
                  <a:lnTo>
                    <a:pt x="0" y="949"/>
                  </a:lnTo>
                  <a:cubicBezTo>
                    <a:pt x="0" y="984"/>
                    <a:pt x="28" y="1012"/>
                    <a:pt x="63" y="1012"/>
                  </a:cubicBezTo>
                  <a:lnTo>
                    <a:pt x="362" y="1012"/>
                  </a:lnTo>
                  <a:lnTo>
                    <a:pt x="358" y="1022"/>
                  </a:lnTo>
                  <a:cubicBezTo>
                    <a:pt x="357" y="1027"/>
                    <a:pt x="356" y="1032"/>
                    <a:pt x="357" y="1036"/>
                  </a:cubicBezTo>
                  <a:lnTo>
                    <a:pt x="384" y="1170"/>
                  </a:lnTo>
                  <a:cubicBezTo>
                    <a:pt x="386" y="1179"/>
                    <a:pt x="392" y="1187"/>
                    <a:pt x="401" y="1190"/>
                  </a:cubicBezTo>
                  <a:cubicBezTo>
                    <a:pt x="404" y="1192"/>
                    <a:pt x="408" y="1192"/>
                    <a:pt x="411" y="1192"/>
                  </a:cubicBezTo>
                  <a:cubicBezTo>
                    <a:pt x="417" y="1192"/>
                    <a:pt x="423" y="1190"/>
                    <a:pt x="428" y="1186"/>
                  </a:cubicBezTo>
                  <a:lnTo>
                    <a:pt x="539" y="1099"/>
                  </a:lnTo>
                  <a:cubicBezTo>
                    <a:pt x="543" y="1096"/>
                    <a:pt x="546" y="1091"/>
                    <a:pt x="548" y="1086"/>
                  </a:cubicBezTo>
                  <a:lnTo>
                    <a:pt x="573" y="1012"/>
                  </a:lnTo>
                  <a:lnTo>
                    <a:pt x="1180" y="1012"/>
                  </a:lnTo>
                  <a:cubicBezTo>
                    <a:pt x="1215" y="1012"/>
                    <a:pt x="1243" y="984"/>
                    <a:pt x="1243" y="949"/>
                  </a:cubicBezTo>
                  <a:lnTo>
                    <a:pt x="1243" y="243"/>
                  </a:lnTo>
                  <a:cubicBezTo>
                    <a:pt x="1243" y="208"/>
                    <a:pt x="1215" y="180"/>
                    <a:pt x="1180" y="18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72" name="Freeform 71">
              <a:extLst>
                <a:ext uri="{FF2B5EF4-FFF2-40B4-BE49-F238E27FC236}">
                  <a16:creationId xmlns:a16="http://schemas.microsoft.com/office/drawing/2014/main" id="{24F2C8BC-B825-7949-89C4-A5B502EAD85C}"/>
                </a:ext>
              </a:extLst>
            </p:cNvPr>
            <p:cNvSpPr/>
            <p:nvPr/>
          </p:nvSpPr>
          <p:spPr>
            <a:xfrm>
              <a:off x="11966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73" name="Freeform 72">
              <a:extLst>
                <a:ext uri="{FF2B5EF4-FFF2-40B4-BE49-F238E27FC236}">
                  <a16:creationId xmlns:a16="http://schemas.microsoft.com/office/drawing/2014/main" id="{72C4C826-F34E-6440-9838-5A2EFBA4123E}"/>
                </a:ext>
              </a:extLst>
            </p:cNvPr>
            <p:cNvSpPr/>
            <p:nvPr/>
          </p:nvSpPr>
          <p:spPr>
            <a:xfrm>
              <a:off x="12182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74" name="Freeform 73">
              <a:extLst>
                <a:ext uri="{FF2B5EF4-FFF2-40B4-BE49-F238E27FC236}">
                  <a16:creationId xmlns:a16="http://schemas.microsoft.com/office/drawing/2014/main" id="{CBA28E24-A0E1-C14A-BA93-22D409848BB3}"/>
                </a:ext>
              </a:extLst>
            </p:cNvPr>
            <p:cNvSpPr/>
            <p:nvPr/>
          </p:nvSpPr>
          <p:spPr>
            <a:xfrm>
              <a:off x="12398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sp>
        <p:nvSpPr>
          <p:cNvPr id="75" name="Freeform 74">
            <a:extLst>
              <a:ext uri="{FF2B5EF4-FFF2-40B4-BE49-F238E27FC236}">
                <a16:creationId xmlns:a16="http://schemas.microsoft.com/office/drawing/2014/main" id="{B32ED38E-678D-B249-A9E9-1099693BD51E}"/>
              </a:ext>
            </a:extLst>
          </p:cNvPr>
          <p:cNvSpPr/>
          <p:nvPr/>
        </p:nvSpPr>
        <p:spPr>
          <a:xfrm>
            <a:off x="2565414" y="3106108"/>
            <a:ext cx="542958" cy="377522"/>
          </a:xfrm>
          <a:custGeom>
            <a:avLst/>
            <a:gdLst/>
            <a:ahLst/>
            <a:cxnLst>
              <a:cxn ang="3cd4">
                <a:pos x="hc" y="t"/>
              </a:cxn>
              <a:cxn ang="cd2">
                <a:pos x="l" y="vc"/>
              </a:cxn>
              <a:cxn ang="cd4">
                <a:pos x="hc" y="b"/>
              </a:cxn>
              <a:cxn ang="0">
                <a:pos x="r" y="vc"/>
              </a:cxn>
            </a:cxnLst>
            <a:rect l="l" t="t" r="r" b="b"/>
            <a:pathLst>
              <a:path w="1386" h="964">
                <a:moveTo>
                  <a:pt x="1051" y="523"/>
                </a:moveTo>
                <a:cubicBezTo>
                  <a:pt x="1046" y="533"/>
                  <a:pt x="1040" y="542"/>
                  <a:pt x="1034" y="551"/>
                </a:cubicBezTo>
                <a:cubicBezTo>
                  <a:pt x="1032" y="553"/>
                  <a:pt x="1026" y="558"/>
                  <a:pt x="1020" y="563"/>
                </a:cubicBezTo>
                <a:lnTo>
                  <a:pt x="917" y="480"/>
                </a:lnTo>
                <a:lnTo>
                  <a:pt x="917" y="479"/>
                </a:lnTo>
                <a:cubicBezTo>
                  <a:pt x="916" y="479"/>
                  <a:pt x="896" y="460"/>
                  <a:pt x="865" y="433"/>
                </a:cubicBezTo>
                <a:cubicBezTo>
                  <a:pt x="863" y="431"/>
                  <a:pt x="860" y="429"/>
                  <a:pt x="858" y="428"/>
                </a:cubicBezTo>
                <a:cubicBezTo>
                  <a:pt x="852" y="419"/>
                  <a:pt x="842" y="413"/>
                  <a:pt x="831" y="415"/>
                </a:cubicBezTo>
                <a:cubicBezTo>
                  <a:pt x="813" y="416"/>
                  <a:pt x="796" y="411"/>
                  <a:pt x="783" y="401"/>
                </a:cubicBezTo>
                <a:cubicBezTo>
                  <a:pt x="769" y="390"/>
                  <a:pt x="760" y="374"/>
                  <a:pt x="758" y="357"/>
                </a:cubicBezTo>
                <a:cubicBezTo>
                  <a:pt x="757" y="342"/>
                  <a:pt x="743" y="331"/>
                  <a:pt x="728" y="332"/>
                </a:cubicBezTo>
                <a:lnTo>
                  <a:pt x="608" y="345"/>
                </a:lnTo>
                <a:cubicBezTo>
                  <a:pt x="602" y="346"/>
                  <a:pt x="597" y="348"/>
                  <a:pt x="593" y="352"/>
                </a:cubicBezTo>
                <a:cubicBezTo>
                  <a:pt x="587" y="357"/>
                  <a:pt x="583" y="365"/>
                  <a:pt x="583" y="373"/>
                </a:cubicBezTo>
                <a:cubicBezTo>
                  <a:pt x="583" y="374"/>
                  <a:pt x="583" y="375"/>
                  <a:pt x="583" y="376"/>
                </a:cubicBezTo>
                <a:cubicBezTo>
                  <a:pt x="584" y="383"/>
                  <a:pt x="581" y="405"/>
                  <a:pt x="569" y="435"/>
                </a:cubicBezTo>
                <a:cubicBezTo>
                  <a:pt x="558" y="465"/>
                  <a:pt x="546" y="482"/>
                  <a:pt x="540" y="486"/>
                </a:cubicBezTo>
                <a:cubicBezTo>
                  <a:pt x="538" y="487"/>
                  <a:pt x="530" y="490"/>
                  <a:pt x="518" y="488"/>
                </a:cubicBezTo>
                <a:cubicBezTo>
                  <a:pt x="508" y="486"/>
                  <a:pt x="502" y="483"/>
                  <a:pt x="499" y="481"/>
                </a:cubicBezTo>
                <a:lnTo>
                  <a:pt x="533" y="311"/>
                </a:lnTo>
                <a:lnTo>
                  <a:pt x="651" y="274"/>
                </a:lnTo>
                <a:cubicBezTo>
                  <a:pt x="653" y="274"/>
                  <a:pt x="655" y="273"/>
                  <a:pt x="656" y="272"/>
                </a:cubicBezTo>
                <a:lnTo>
                  <a:pt x="943" y="229"/>
                </a:lnTo>
                <a:lnTo>
                  <a:pt x="1109" y="445"/>
                </a:lnTo>
                <a:cubicBezTo>
                  <a:pt x="1081" y="473"/>
                  <a:pt x="1065" y="499"/>
                  <a:pt x="1051" y="523"/>
                </a:cubicBezTo>
                <a:close/>
                <a:moveTo>
                  <a:pt x="1073" y="709"/>
                </a:moveTo>
                <a:lnTo>
                  <a:pt x="1072" y="710"/>
                </a:lnTo>
                <a:cubicBezTo>
                  <a:pt x="1072" y="710"/>
                  <a:pt x="1072" y="711"/>
                  <a:pt x="1071" y="711"/>
                </a:cubicBezTo>
                <a:cubicBezTo>
                  <a:pt x="1063" y="721"/>
                  <a:pt x="1049" y="722"/>
                  <a:pt x="1039" y="714"/>
                </a:cubicBezTo>
                <a:lnTo>
                  <a:pt x="1010" y="691"/>
                </a:lnTo>
                <a:cubicBezTo>
                  <a:pt x="1010" y="690"/>
                  <a:pt x="1009" y="690"/>
                  <a:pt x="1009" y="689"/>
                </a:cubicBezTo>
                <a:lnTo>
                  <a:pt x="849" y="560"/>
                </a:lnTo>
                <a:cubicBezTo>
                  <a:pt x="837" y="551"/>
                  <a:pt x="820" y="553"/>
                  <a:pt x="810" y="565"/>
                </a:cubicBezTo>
                <a:cubicBezTo>
                  <a:pt x="805" y="571"/>
                  <a:pt x="803" y="578"/>
                  <a:pt x="804" y="585"/>
                </a:cubicBezTo>
                <a:cubicBezTo>
                  <a:pt x="805" y="593"/>
                  <a:pt x="808" y="599"/>
                  <a:pt x="814" y="604"/>
                </a:cubicBezTo>
                <a:lnTo>
                  <a:pt x="975" y="733"/>
                </a:lnTo>
                <a:cubicBezTo>
                  <a:pt x="986" y="743"/>
                  <a:pt x="988" y="761"/>
                  <a:pt x="979" y="773"/>
                </a:cubicBezTo>
                <a:lnTo>
                  <a:pt x="978" y="774"/>
                </a:lnTo>
                <a:cubicBezTo>
                  <a:pt x="971" y="783"/>
                  <a:pt x="957" y="784"/>
                  <a:pt x="949" y="777"/>
                </a:cubicBezTo>
                <a:lnTo>
                  <a:pt x="783" y="643"/>
                </a:lnTo>
                <a:cubicBezTo>
                  <a:pt x="771" y="634"/>
                  <a:pt x="753" y="635"/>
                  <a:pt x="744" y="647"/>
                </a:cubicBezTo>
                <a:cubicBezTo>
                  <a:pt x="739" y="653"/>
                  <a:pt x="737" y="661"/>
                  <a:pt x="738" y="668"/>
                </a:cubicBezTo>
                <a:cubicBezTo>
                  <a:pt x="739" y="675"/>
                  <a:pt x="742" y="682"/>
                  <a:pt x="748" y="687"/>
                </a:cubicBezTo>
                <a:lnTo>
                  <a:pt x="877" y="790"/>
                </a:lnTo>
                <a:cubicBezTo>
                  <a:pt x="889" y="800"/>
                  <a:pt x="891" y="817"/>
                  <a:pt x="883" y="829"/>
                </a:cubicBezTo>
                <a:cubicBezTo>
                  <a:pt x="882" y="829"/>
                  <a:pt x="882" y="830"/>
                  <a:pt x="882" y="830"/>
                </a:cubicBezTo>
                <a:cubicBezTo>
                  <a:pt x="881" y="830"/>
                  <a:pt x="881" y="831"/>
                  <a:pt x="880" y="831"/>
                </a:cubicBezTo>
                <a:cubicBezTo>
                  <a:pt x="873" y="840"/>
                  <a:pt x="859" y="841"/>
                  <a:pt x="850" y="834"/>
                </a:cubicBezTo>
                <a:lnTo>
                  <a:pt x="716" y="726"/>
                </a:lnTo>
                <a:cubicBezTo>
                  <a:pt x="707" y="719"/>
                  <a:pt x="695" y="718"/>
                  <a:pt x="686" y="724"/>
                </a:cubicBezTo>
                <a:cubicBezTo>
                  <a:pt x="682" y="725"/>
                  <a:pt x="679" y="728"/>
                  <a:pt x="677" y="731"/>
                </a:cubicBezTo>
                <a:cubicBezTo>
                  <a:pt x="667" y="743"/>
                  <a:pt x="669" y="760"/>
                  <a:pt x="681" y="770"/>
                </a:cubicBezTo>
                <a:lnTo>
                  <a:pt x="774" y="843"/>
                </a:lnTo>
                <a:cubicBezTo>
                  <a:pt x="780" y="848"/>
                  <a:pt x="784" y="855"/>
                  <a:pt x="785" y="862"/>
                </a:cubicBezTo>
                <a:cubicBezTo>
                  <a:pt x="788" y="875"/>
                  <a:pt x="784" y="881"/>
                  <a:pt x="781" y="885"/>
                </a:cubicBezTo>
                <a:cubicBezTo>
                  <a:pt x="776" y="891"/>
                  <a:pt x="771" y="893"/>
                  <a:pt x="764" y="893"/>
                </a:cubicBezTo>
                <a:cubicBezTo>
                  <a:pt x="758" y="893"/>
                  <a:pt x="751" y="890"/>
                  <a:pt x="745" y="886"/>
                </a:cubicBezTo>
                <a:lnTo>
                  <a:pt x="684" y="837"/>
                </a:lnTo>
                <a:cubicBezTo>
                  <a:pt x="681" y="818"/>
                  <a:pt x="671" y="800"/>
                  <a:pt x="655" y="786"/>
                </a:cubicBezTo>
                <a:cubicBezTo>
                  <a:pt x="648" y="781"/>
                  <a:pt x="640" y="777"/>
                  <a:pt x="632" y="774"/>
                </a:cubicBezTo>
                <a:lnTo>
                  <a:pt x="643" y="760"/>
                </a:lnTo>
                <a:cubicBezTo>
                  <a:pt x="671" y="726"/>
                  <a:pt x="665" y="675"/>
                  <a:pt x="630" y="647"/>
                </a:cubicBezTo>
                <a:cubicBezTo>
                  <a:pt x="597" y="620"/>
                  <a:pt x="548" y="624"/>
                  <a:pt x="520" y="656"/>
                </a:cubicBezTo>
                <a:cubicBezTo>
                  <a:pt x="515" y="649"/>
                  <a:pt x="509" y="642"/>
                  <a:pt x="502" y="636"/>
                </a:cubicBezTo>
                <a:cubicBezTo>
                  <a:pt x="476" y="615"/>
                  <a:pt x="441" y="613"/>
                  <a:pt x="413" y="629"/>
                </a:cubicBezTo>
                <a:cubicBezTo>
                  <a:pt x="408" y="619"/>
                  <a:pt x="401" y="610"/>
                  <a:pt x="392" y="603"/>
                </a:cubicBezTo>
                <a:cubicBezTo>
                  <a:pt x="385" y="597"/>
                  <a:pt x="377" y="593"/>
                  <a:pt x="369" y="590"/>
                </a:cubicBezTo>
                <a:cubicBezTo>
                  <a:pt x="367" y="586"/>
                  <a:pt x="363" y="582"/>
                  <a:pt x="359" y="579"/>
                </a:cubicBezTo>
                <a:cubicBezTo>
                  <a:pt x="349" y="572"/>
                  <a:pt x="337" y="563"/>
                  <a:pt x="334" y="560"/>
                </a:cubicBezTo>
                <a:cubicBezTo>
                  <a:pt x="327" y="550"/>
                  <a:pt x="322" y="541"/>
                  <a:pt x="316" y="531"/>
                </a:cubicBezTo>
                <a:cubicBezTo>
                  <a:pt x="302" y="507"/>
                  <a:pt x="286" y="481"/>
                  <a:pt x="258" y="453"/>
                </a:cubicBezTo>
                <a:lnTo>
                  <a:pt x="426" y="243"/>
                </a:lnTo>
                <a:cubicBezTo>
                  <a:pt x="430" y="243"/>
                  <a:pt x="434" y="243"/>
                  <a:pt x="437" y="244"/>
                </a:cubicBezTo>
                <a:cubicBezTo>
                  <a:pt x="463" y="246"/>
                  <a:pt x="498" y="250"/>
                  <a:pt x="531" y="254"/>
                </a:cubicBezTo>
                <a:lnTo>
                  <a:pt x="501" y="264"/>
                </a:lnTo>
                <a:cubicBezTo>
                  <a:pt x="492" y="267"/>
                  <a:pt x="485" y="275"/>
                  <a:pt x="483" y="284"/>
                </a:cubicBezTo>
                <a:lnTo>
                  <a:pt x="443" y="476"/>
                </a:lnTo>
                <a:cubicBezTo>
                  <a:pt x="443" y="478"/>
                  <a:pt x="443" y="480"/>
                  <a:pt x="443" y="482"/>
                </a:cubicBezTo>
                <a:cubicBezTo>
                  <a:pt x="443" y="503"/>
                  <a:pt x="456" y="521"/>
                  <a:pt x="478" y="532"/>
                </a:cubicBezTo>
                <a:cubicBezTo>
                  <a:pt x="492" y="539"/>
                  <a:pt x="510" y="544"/>
                  <a:pt x="527" y="544"/>
                </a:cubicBezTo>
                <a:cubicBezTo>
                  <a:pt x="544" y="544"/>
                  <a:pt x="561" y="540"/>
                  <a:pt x="573" y="530"/>
                </a:cubicBezTo>
                <a:cubicBezTo>
                  <a:pt x="596" y="514"/>
                  <a:pt x="613" y="476"/>
                  <a:pt x="621" y="455"/>
                </a:cubicBezTo>
                <a:cubicBezTo>
                  <a:pt x="624" y="446"/>
                  <a:pt x="633" y="421"/>
                  <a:pt x="637" y="398"/>
                </a:cubicBezTo>
                <a:lnTo>
                  <a:pt x="710" y="390"/>
                </a:lnTo>
                <a:cubicBezTo>
                  <a:pt x="717" y="411"/>
                  <a:pt x="730" y="429"/>
                  <a:pt x="748" y="444"/>
                </a:cubicBezTo>
                <a:cubicBezTo>
                  <a:pt x="770" y="461"/>
                  <a:pt x="796" y="470"/>
                  <a:pt x="823" y="470"/>
                </a:cubicBezTo>
                <a:cubicBezTo>
                  <a:pt x="824" y="470"/>
                  <a:pt x="824" y="470"/>
                  <a:pt x="825" y="470"/>
                </a:cubicBezTo>
                <a:cubicBezTo>
                  <a:pt x="826" y="472"/>
                  <a:pt x="827" y="473"/>
                  <a:pt x="829" y="474"/>
                </a:cubicBezTo>
                <a:cubicBezTo>
                  <a:pt x="853" y="496"/>
                  <a:pt x="871" y="512"/>
                  <a:pt x="877" y="518"/>
                </a:cubicBezTo>
                <a:cubicBezTo>
                  <a:pt x="878" y="519"/>
                  <a:pt x="879" y="520"/>
                  <a:pt x="881" y="521"/>
                </a:cubicBezTo>
                <a:lnTo>
                  <a:pt x="1069" y="672"/>
                </a:lnTo>
                <a:cubicBezTo>
                  <a:pt x="1080" y="681"/>
                  <a:pt x="1082" y="698"/>
                  <a:pt x="1073" y="709"/>
                </a:cubicBezTo>
                <a:close/>
                <a:moveTo>
                  <a:pt x="598" y="899"/>
                </a:moveTo>
                <a:cubicBezTo>
                  <a:pt x="589" y="910"/>
                  <a:pt x="573" y="912"/>
                  <a:pt x="562" y="903"/>
                </a:cubicBezTo>
                <a:cubicBezTo>
                  <a:pt x="551" y="894"/>
                  <a:pt x="549" y="878"/>
                  <a:pt x="558" y="867"/>
                </a:cubicBezTo>
                <a:lnTo>
                  <a:pt x="585" y="834"/>
                </a:lnTo>
                <a:cubicBezTo>
                  <a:pt x="590" y="827"/>
                  <a:pt x="597" y="824"/>
                  <a:pt x="605" y="824"/>
                </a:cubicBezTo>
                <a:cubicBezTo>
                  <a:pt x="610" y="824"/>
                  <a:pt x="616" y="826"/>
                  <a:pt x="621" y="830"/>
                </a:cubicBezTo>
                <a:cubicBezTo>
                  <a:pt x="632" y="838"/>
                  <a:pt x="633" y="854"/>
                  <a:pt x="625" y="865"/>
                </a:cubicBezTo>
                <a:close/>
                <a:moveTo>
                  <a:pt x="484" y="858"/>
                </a:moveTo>
                <a:cubicBezTo>
                  <a:pt x="477" y="859"/>
                  <a:pt x="471" y="857"/>
                  <a:pt x="465" y="853"/>
                </a:cubicBezTo>
                <a:cubicBezTo>
                  <a:pt x="460" y="849"/>
                  <a:pt x="457" y="843"/>
                  <a:pt x="456" y="836"/>
                </a:cubicBezTo>
                <a:cubicBezTo>
                  <a:pt x="455" y="829"/>
                  <a:pt x="457" y="822"/>
                  <a:pt x="461" y="817"/>
                </a:cubicBezTo>
                <a:lnTo>
                  <a:pt x="560" y="694"/>
                </a:lnTo>
                <a:cubicBezTo>
                  <a:pt x="569" y="683"/>
                  <a:pt x="585" y="681"/>
                  <a:pt x="596" y="690"/>
                </a:cubicBezTo>
                <a:cubicBezTo>
                  <a:pt x="607" y="699"/>
                  <a:pt x="609" y="715"/>
                  <a:pt x="600" y="726"/>
                </a:cubicBezTo>
                <a:lnTo>
                  <a:pt x="501" y="849"/>
                </a:lnTo>
                <a:cubicBezTo>
                  <a:pt x="497" y="854"/>
                  <a:pt x="491" y="857"/>
                  <a:pt x="484" y="858"/>
                </a:cubicBezTo>
                <a:close/>
                <a:moveTo>
                  <a:pt x="382" y="786"/>
                </a:moveTo>
                <a:cubicBezTo>
                  <a:pt x="377" y="782"/>
                  <a:pt x="374" y="776"/>
                  <a:pt x="373" y="769"/>
                </a:cubicBezTo>
                <a:cubicBezTo>
                  <a:pt x="372" y="762"/>
                  <a:pt x="374" y="756"/>
                  <a:pt x="378" y="750"/>
                </a:cubicBezTo>
                <a:lnTo>
                  <a:pt x="432" y="684"/>
                </a:lnTo>
                <a:cubicBezTo>
                  <a:pt x="440" y="672"/>
                  <a:pt x="457" y="671"/>
                  <a:pt x="468" y="680"/>
                </a:cubicBezTo>
                <a:cubicBezTo>
                  <a:pt x="473" y="684"/>
                  <a:pt x="476" y="690"/>
                  <a:pt x="477" y="697"/>
                </a:cubicBezTo>
                <a:cubicBezTo>
                  <a:pt x="478" y="703"/>
                  <a:pt x="476" y="710"/>
                  <a:pt x="472" y="715"/>
                </a:cubicBezTo>
                <a:lnTo>
                  <a:pt x="418" y="782"/>
                </a:lnTo>
                <a:cubicBezTo>
                  <a:pt x="409" y="793"/>
                  <a:pt x="393" y="795"/>
                  <a:pt x="382" y="786"/>
                </a:cubicBezTo>
                <a:close/>
                <a:moveTo>
                  <a:pt x="299" y="719"/>
                </a:moveTo>
                <a:cubicBezTo>
                  <a:pt x="288" y="710"/>
                  <a:pt x="286" y="694"/>
                  <a:pt x="295" y="683"/>
                </a:cubicBezTo>
                <a:lnTo>
                  <a:pt x="322" y="650"/>
                </a:lnTo>
                <a:cubicBezTo>
                  <a:pt x="326" y="645"/>
                  <a:pt x="332" y="641"/>
                  <a:pt x="339" y="641"/>
                </a:cubicBezTo>
                <a:cubicBezTo>
                  <a:pt x="340" y="640"/>
                  <a:pt x="341" y="640"/>
                  <a:pt x="341" y="640"/>
                </a:cubicBezTo>
                <a:cubicBezTo>
                  <a:pt x="347" y="640"/>
                  <a:pt x="353" y="642"/>
                  <a:pt x="357" y="646"/>
                </a:cubicBezTo>
                <a:cubicBezTo>
                  <a:pt x="368" y="655"/>
                  <a:pt x="370" y="671"/>
                  <a:pt x="361" y="682"/>
                </a:cubicBezTo>
                <a:lnTo>
                  <a:pt x="335" y="715"/>
                </a:lnTo>
                <a:cubicBezTo>
                  <a:pt x="326" y="726"/>
                  <a:pt x="310" y="728"/>
                  <a:pt x="299" y="719"/>
                </a:cubicBezTo>
                <a:close/>
                <a:moveTo>
                  <a:pt x="1381" y="389"/>
                </a:moveTo>
                <a:cubicBezTo>
                  <a:pt x="1372" y="377"/>
                  <a:pt x="1354" y="375"/>
                  <a:pt x="1342" y="384"/>
                </a:cubicBezTo>
                <a:lnTo>
                  <a:pt x="1235" y="466"/>
                </a:lnTo>
                <a:cubicBezTo>
                  <a:pt x="1221" y="477"/>
                  <a:pt x="1200" y="474"/>
                  <a:pt x="1189" y="460"/>
                </a:cubicBezTo>
                <a:lnTo>
                  <a:pt x="1172" y="438"/>
                </a:lnTo>
                <a:cubicBezTo>
                  <a:pt x="1171" y="435"/>
                  <a:pt x="1170" y="432"/>
                  <a:pt x="1168" y="430"/>
                </a:cubicBezTo>
                <a:cubicBezTo>
                  <a:pt x="1167" y="428"/>
                  <a:pt x="1165" y="427"/>
                  <a:pt x="1163" y="426"/>
                </a:cubicBezTo>
                <a:lnTo>
                  <a:pt x="986" y="194"/>
                </a:lnTo>
                <a:cubicBezTo>
                  <a:pt x="980" y="187"/>
                  <a:pt x="978" y="178"/>
                  <a:pt x="979" y="169"/>
                </a:cubicBezTo>
                <a:cubicBezTo>
                  <a:pt x="980" y="161"/>
                  <a:pt x="985" y="153"/>
                  <a:pt x="992" y="148"/>
                </a:cubicBezTo>
                <a:lnTo>
                  <a:pt x="1099" y="66"/>
                </a:lnTo>
                <a:cubicBezTo>
                  <a:pt x="1111" y="57"/>
                  <a:pt x="1113" y="39"/>
                  <a:pt x="1104" y="27"/>
                </a:cubicBezTo>
                <a:cubicBezTo>
                  <a:pt x="1095" y="15"/>
                  <a:pt x="1077" y="13"/>
                  <a:pt x="1065" y="22"/>
                </a:cubicBezTo>
                <a:lnTo>
                  <a:pt x="958" y="104"/>
                </a:lnTo>
                <a:cubicBezTo>
                  <a:pt x="940" y="118"/>
                  <a:pt x="928" y="139"/>
                  <a:pt x="925" y="162"/>
                </a:cubicBezTo>
                <a:cubicBezTo>
                  <a:pt x="924" y="167"/>
                  <a:pt x="924" y="171"/>
                  <a:pt x="924" y="175"/>
                </a:cubicBezTo>
                <a:lnTo>
                  <a:pt x="639" y="219"/>
                </a:lnTo>
                <a:cubicBezTo>
                  <a:pt x="638" y="219"/>
                  <a:pt x="636" y="220"/>
                  <a:pt x="635" y="220"/>
                </a:cubicBezTo>
                <a:cubicBezTo>
                  <a:pt x="602" y="207"/>
                  <a:pt x="537" y="199"/>
                  <a:pt x="461" y="191"/>
                </a:cubicBezTo>
                <a:cubicBezTo>
                  <a:pt x="475" y="156"/>
                  <a:pt x="465" y="115"/>
                  <a:pt x="434" y="90"/>
                </a:cubicBezTo>
                <a:lnTo>
                  <a:pt x="329" y="6"/>
                </a:lnTo>
                <a:cubicBezTo>
                  <a:pt x="317" y="-3"/>
                  <a:pt x="299" y="-1"/>
                  <a:pt x="290" y="11"/>
                </a:cubicBezTo>
                <a:cubicBezTo>
                  <a:pt x="280" y="23"/>
                  <a:pt x="282" y="40"/>
                  <a:pt x="294" y="50"/>
                </a:cubicBezTo>
                <a:lnTo>
                  <a:pt x="400" y="133"/>
                </a:lnTo>
                <a:cubicBezTo>
                  <a:pt x="414" y="145"/>
                  <a:pt x="416" y="165"/>
                  <a:pt x="405" y="180"/>
                </a:cubicBezTo>
                <a:lnTo>
                  <a:pt x="196" y="442"/>
                </a:lnTo>
                <a:cubicBezTo>
                  <a:pt x="185" y="456"/>
                  <a:pt x="164" y="458"/>
                  <a:pt x="150" y="447"/>
                </a:cubicBezTo>
                <a:lnTo>
                  <a:pt x="45" y="363"/>
                </a:lnTo>
                <a:cubicBezTo>
                  <a:pt x="33" y="354"/>
                  <a:pt x="16" y="356"/>
                  <a:pt x="6" y="367"/>
                </a:cubicBezTo>
                <a:cubicBezTo>
                  <a:pt x="-3" y="379"/>
                  <a:pt x="-1" y="397"/>
                  <a:pt x="10" y="406"/>
                </a:cubicBezTo>
                <a:lnTo>
                  <a:pt x="116" y="490"/>
                </a:lnTo>
                <a:cubicBezTo>
                  <a:pt x="132" y="503"/>
                  <a:pt x="151" y="509"/>
                  <a:pt x="171" y="509"/>
                </a:cubicBezTo>
                <a:cubicBezTo>
                  <a:pt x="188" y="509"/>
                  <a:pt x="206" y="504"/>
                  <a:pt x="220" y="494"/>
                </a:cubicBezTo>
                <a:cubicBezTo>
                  <a:pt x="243" y="516"/>
                  <a:pt x="255" y="537"/>
                  <a:pt x="268" y="559"/>
                </a:cubicBezTo>
                <a:cubicBezTo>
                  <a:pt x="274" y="569"/>
                  <a:pt x="281" y="580"/>
                  <a:pt x="288" y="591"/>
                </a:cubicBezTo>
                <a:cubicBezTo>
                  <a:pt x="290" y="594"/>
                  <a:pt x="293" y="597"/>
                  <a:pt x="295" y="599"/>
                </a:cubicBezTo>
                <a:cubicBezTo>
                  <a:pt x="289" y="604"/>
                  <a:pt x="283" y="609"/>
                  <a:pt x="278" y="615"/>
                </a:cubicBezTo>
                <a:lnTo>
                  <a:pt x="252" y="649"/>
                </a:lnTo>
                <a:cubicBezTo>
                  <a:pt x="224" y="684"/>
                  <a:pt x="229" y="734"/>
                  <a:pt x="264" y="762"/>
                </a:cubicBezTo>
                <a:cubicBezTo>
                  <a:pt x="279" y="774"/>
                  <a:pt x="297" y="780"/>
                  <a:pt x="315" y="780"/>
                </a:cubicBezTo>
                <a:cubicBezTo>
                  <a:pt x="316" y="780"/>
                  <a:pt x="317" y="780"/>
                  <a:pt x="319" y="780"/>
                </a:cubicBezTo>
                <a:cubicBezTo>
                  <a:pt x="322" y="799"/>
                  <a:pt x="332" y="817"/>
                  <a:pt x="348" y="829"/>
                </a:cubicBezTo>
                <a:cubicBezTo>
                  <a:pt x="362" y="841"/>
                  <a:pt x="380" y="847"/>
                  <a:pt x="398" y="847"/>
                </a:cubicBezTo>
                <a:cubicBezTo>
                  <a:pt x="399" y="847"/>
                  <a:pt x="401" y="847"/>
                  <a:pt x="402" y="847"/>
                </a:cubicBezTo>
                <a:cubicBezTo>
                  <a:pt x="405" y="866"/>
                  <a:pt x="415" y="883"/>
                  <a:pt x="431" y="896"/>
                </a:cubicBezTo>
                <a:cubicBezTo>
                  <a:pt x="445" y="908"/>
                  <a:pt x="463" y="914"/>
                  <a:pt x="481" y="914"/>
                </a:cubicBezTo>
                <a:cubicBezTo>
                  <a:pt x="484" y="914"/>
                  <a:pt x="487" y="913"/>
                  <a:pt x="490" y="913"/>
                </a:cubicBezTo>
                <a:cubicBezTo>
                  <a:pt x="494" y="913"/>
                  <a:pt x="498" y="912"/>
                  <a:pt x="502" y="911"/>
                </a:cubicBezTo>
                <a:cubicBezTo>
                  <a:pt x="507" y="924"/>
                  <a:pt x="516" y="936"/>
                  <a:pt x="528" y="946"/>
                </a:cubicBezTo>
                <a:cubicBezTo>
                  <a:pt x="542" y="958"/>
                  <a:pt x="560" y="964"/>
                  <a:pt x="578" y="964"/>
                </a:cubicBezTo>
                <a:cubicBezTo>
                  <a:pt x="602" y="964"/>
                  <a:pt x="625" y="953"/>
                  <a:pt x="641" y="933"/>
                </a:cubicBezTo>
                <a:lnTo>
                  <a:pt x="668" y="900"/>
                </a:lnTo>
                <a:cubicBezTo>
                  <a:pt x="669" y="899"/>
                  <a:pt x="670" y="898"/>
                  <a:pt x="670" y="896"/>
                </a:cubicBezTo>
                <a:lnTo>
                  <a:pt x="711" y="929"/>
                </a:lnTo>
                <a:cubicBezTo>
                  <a:pt x="726" y="941"/>
                  <a:pt x="745" y="948"/>
                  <a:pt x="764" y="948"/>
                </a:cubicBezTo>
                <a:lnTo>
                  <a:pt x="765" y="948"/>
                </a:lnTo>
                <a:cubicBezTo>
                  <a:pt x="789" y="948"/>
                  <a:pt x="809" y="938"/>
                  <a:pt x="824" y="920"/>
                </a:cubicBezTo>
                <a:cubicBezTo>
                  <a:pt x="831" y="911"/>
                  <a:pt x="836" y="901"/>
                  <a:pt x="839" y="890"/>
                </a:cubicBezTo>
                <a:cubicBezTo>
                  <a:pt x="847" y="893"/>
                  <a:pt x="856" y="894"/>
                  <a:pt x="864" y="894"/>
                </a:cubicBezTo>
                <a:cubicBezTo>
                  <a:pt x="886" y="894"/>
                  <a:pt x="907" y="885"/>
                  <a:pt x="922" y="867"/>
                </a:cubicBezTo>
                <a:cubicBezTo>
                  <a:pt x="923" y="866"/>
                  <a:pt x="924" y="865"/>
                  <a:pt x="925" y="864"/>
                </a:cubicBezTo>
                <a:cubicBezTo>
                  <a:pt x="925" y="863"/>
                  <a:pt x="926" y="863"/>
                  <a:pt x="927" y="862"/>
                </a:cubicBezTo>
                <a:cubicBezTo>
                  <a:pt x="933" y="853"/>
                  <a:pt x="938" y="843"/>
                  <a:pt x="940" y="834"/>
                </a:cubicBezTo>
                <a:cubicBezTo>
                  <a:pt x="947" y="836"/>
                  <a:pt x="954" y="837"/>
                  <a:pt x="962" y="837"/>
                </a:cubicBezTo>
                <a:cubicBezTo>
                  <a:pt x="984" y="837"/>
                  <a:pt x="1006" y="827"/>
                  <a:pt x="1020" y="809"/>
                </a:cubicBezTo>
                <a:cubicBezTo>
                  <a:pt x="1021" y="809"/>
                  <a:pt x="1021" y="808"/>
                  <a:pt x="1021" y="808"/>
                </a:cubicBezTo>
                <a:cubicBezTo>
                  <a:pt x="1022" y="807"/>
                  <a:pt x="1022" y="807"/>
                  <a:pt x="1022" y="807"/>
                </a:cubicBezTo>
                <a:cubicBezTo>
                  <a:pt x="1030" y="796"/>
                  <a:pt x="1036" y="785"/>
                  <a:pt x="1038" y="773"/>
                </a:cubicBezTo>
                <a:cubicBezTo>
                  <a:pt x="1043" y="774"/>
                  <a:pt x="1049" y="774"/>
                  <a:pt x="1054" y="774"/>
                </a:cubicBezTo>
                <a:cubicBezTo>
                  <a:pt x="1076" y="774"/>
                  <a:pt x="1098" y="765"/>
                  <a:pt x="1113" y="747"/>
                </a:cubicBezTo>
                <a:cubicBezTo>
                  <a:pt x="1114" y="746"/>
                  <a:pt x="1115" y="745"/>
                  <a:pt x="1115" y="745"/>
                </a:cubicBezTo>
                <a:lnTo>
                  <a:pt x="1117" y="743"/>
                </a:lnTo>
                <a:cubicBezTo>
                  <a:pt x="1144" y="708"/>
                  <a:pt x="1138" y="657"/>
                  <a:pt x="1103" y="629"/>
                </a:cubicBezTo>
                <a:lnTo>
                  <a:pt x="1064" y="598"/>
                </a:lnTo>
                <a:cubicBezTo>
                  <a:pt x="1071" y="593"/>
                  <a:pt x="1076" y="588"/>
                  <a:pt x="1079" y="583"/>
                </a:cubicBezTo>
                <a:cubicBezTo>
                  <a:pt x="1087" y="572"/>
                  <a:pt x="1093" y="561"/>
                  <a:pt x="1099" y="551"/>
                </a:cubicBezTo>
                <a:cubicBezTo>
                  <a:pt x="1111" y="530"/>
                  <a:pt x="1123" y="510"/>
                  <a:pt x="1143" y="490"/>
                </a:cubicBezTo>
                <a:lnTo>
                  <a:pt x="1145" y="493"/>
                </a:lnTo>
                <a:cubicBezTo>
                  <a:pt x="1163" y="516"/>
                  <a:pt x="1189" y="528"/>
                  <a:pt x="1215" y="528"/>
                </a:cubicBezTo>
                <a:cubicBezTo>
                  <a:pt x="1234" y="528"/>
                  <a:pt x="1253" y="522"/>
                  <a:pt x="1269" y="510"/>
                </a:cubicBezTo>
                <a:lnTo>
                  <a:pt x="1376" y="428"/>
                </a:lnTo>
                <a:cubicBezTo>
                  <a:pt x="1388" y="418"/>
                  <a:pt x="1390" y="401"/>
                  <a:pt x="1381" y="38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nvGrpSpPr>
          <p:cNvPr id="76" name="Group 75">
            <a:extLst>
              <a:ext uri="{FF2B5EF4-FFF2-40B4-BE49-F238E27FC236}">
                <a16:creationId xmlns:a16="http://schemas.microsoft.com/office/drawing/2014/main" id="{9409627F-AA5D-1945-A3E3-5C65976267B8}"/>
              </a:ext>
            </a:extLst>
          </p:cNvPr>
          <p:cNvGrpSpPr/>
          <p:nvPr/>
        </p:nvGrpSpPr>
        <p:grpSpPr>
          <a:xfrm>
            <a:off x="1587455" y="4023848"/>
            <a:ext cx="520612" cy="427310"/>
            <a:chOff x="428400" y="2589727"/>
            <a:chExt cx="478080" cy="392400"/>
          </a:xfrm>
          <a:solidFill>
            <a:schemeClr val="accent6"/>
          </a:solidFill>
        </p:grpSpPr>
        <p:sp>
          <p:nvSpPr>
            <p:cNvPr id="77" name="Freeform 76">
              <a:extLst>
                <a:ext uri="{FF2B5EF4-FFF2-40B4-BE49-F238E27FC236}">
                  <a16:creationId xmlns:a16="http://schemas.microsoft.com/office/drawing/2014/main" id="{00DED09F-065C-6749-8009-CE1A7510D24A}"/>
                </a:ext>
              </a:extLst>
            </p:cNvPr>
            <p:cNvSpPr/>
            <p:nvPr/>
          </p:nvSpPr>
          <p:spPr>
            <a:xfrm>
              <a:off x="711360" y="2589727"/>
              <a:ext cx="195120" cy="191880"/>
            </a:xfrm>
            <a:custGeom>
              <a:avLst/>
              <a:gdLst/>
              <a:ahLst/>
              <a:cxnLst>
                <a:cxn ang="3cd4">
                  <a:pos x="hc" y="t"/>
                </a:cxn>
                <a:cxn ang="cd2">
                  <a:pos x="l" y="vc"/>
                </a:cxn>
                <a:cxn ang="cd4">
                  <a:pos x="hc" y="b"/>
                </a:cxn>
                <a:cxn ang="0">
                  <a:pos x="r" y="vc"/>
                </a:cxn>
              </a:cxnLst>
              <a:rect l="l" t="t" r="r" b="b"/>
              <a:pathLst>
                <a:path w="543" h="534">
                  <a:moveTo>
                    <a:pt x="81" y="159"/>
                  </a:moveTo>
                  <a:lnTo>
                    <a:pt x="244" y="266"/>
                  </a:lnTo>
                  <a:lnTo>
                    <a:pt x="220" y="459"/>
                  </a:lnTo>
                  <a:lnTo>
                    <a:pt x="57" y="352"/>
                  </a:lnTo>
                  <a:close/>
                  <a:moveTo>
                    <a:pt x="298" y="58"/>
                  </a:moveTo>
                  <a:lnTo>
                    <a:pt x="453" y="160"/>
                  </a:lnTo>
                  <a:lnTo>
                    <a:pt x="277" y="222"/>
                  </a:lnTo>
                  <a:lnTo>
                    <a:pt x="121" y="119"/>
                  </a:lnTo>
                  <a:close/>
                  <a:moveTo>
                    <a:pt x="458" y="401"/>
                  </a:moveTo>
                  <a:lnTo>
                    <a:pt x="275" y="466"/>
                  </a:lnTo>
                  <a:lnTo>
                    <a:pt x="299" y="273"/>
                  </a:lnTo>
                  <a:lnTo>
                    <a:pt x="482" y="208"/>
                  </a:lnTo>
                  <a:close/>
                  <a:moveTo>
                    <a:pt x="543" y="168"/>
                  </a:moveTo>
                  <a:cubicBezTo>
                    <a:pt x="543" y="167"/>
                    <a:pt x="543" y="167"/>
                    <a:pt x="543" y="167"/>
                  </a:cubicBezTo>
                  <a:cubicBezTo>
                    <a:pt x="543" y="167"/>
                    <a:pt x="543" y="166"/>
                    <a:pt x="542" y="166"/>
                  </a:cubicBezTo>
                  <a:cubicBezTo>
                    <a:pt x="542" y="165"/>
                    <a:pt x="542" y="165"/>
                    <a:pt x="542" y="165"/>
                  </a:cubicBezTo>
                  <a:lnTo>
                    <a:pt x="542" y="164"/>
                  </a:lnTo>
                  <a:lnTo>
                    <a:pt x="542" y="163"/>
                  </a:lnTo>
                  <a:lnTo>
                    <a:pt x="542" y="162"/>
                  </a:lnTo>
                  <a:lnTo>
                    <a:pt x="542" y="161"/>
                  </a:lnTo>
                  <a:cubicBezTo>
                    <a:pt x="542" y="160"/>
                    <a:pt x="541" y="160"/>
                    <a:pt x="541" y="159"/>
                  </a:cubicBezTo>
                  <a:lnTo>
                    <a:pt x="541" y="158"/>
                  </a:lnTo>
                  <a:lnTo>
                    <a:pt x="541" y="157"/>
                  </a:lnTo>
                  <a:cubicBezTo>
                    <a:pt x="540" y="157"/>
                    <a:pt x="540" y="156"/>
                    <a:pt x="540" y="156"/>
                  </a:cubicBezTo>
                  <a:lnTo>
                    <a:pt x="540" y="155"/>
                  </a:lnTo>
                  <a:lnTo>
                    <a:pt x="539" y="155"/>
                  </a:lnTo>
                  <a:cubicBezTo>
                    <a:pt x="539" y="154"/>
                    <a:pt x="539" y="154"/>
                    <a:pt x="539" y="154"/>
                  </a:cubicBezTo>
                  <a:cubicBezTo>
                    <a:pt x="539" y="153"/>
                    <a:pt x="538" y="153"/>
                    <a:pt x="538" y="153"/>
                  </a:cubicBezTo>
                  <a:lnTo>
                    <a:pt x="538" y="152"/>
                  </a:lnTo>
                  <a:lnTo>
                    <a:pt x="537" y="151"/>
                  </a:lnTo>
                  <a:cubicBezTo>
                    <a:pt x="537" y="151"/>
                    <a:pt x="537" y="150"/>
                    <a:pt x="536" y="150"/>
                  </a:cubicBezTo>
                  <a:lnTo>
                    <a:pt x="536" y="149"/>
                  </a:lnTo>
                  <a:lnTo>
                    <a:pt x="535" y="149"/>
                  </a:lnTo>
                  <a:lnTo>
                    <a:pt x="535" y="148"/>
                  </a:lnTo>
                  <a:cubicBezTo>
                    <a:pt x="534" y="148"/>
                    <a:pt x="534" y="148"/>
                    <a:pt x="534" y="147"/>
                  </a:cubicBezTo>
                  <a:lnTo>
                    <a:pt x="533" y="147"/>
                  </a:lnTo>
                  <a:lnTo>
                    <a:pt x="533" y="146"/>
                  </a:lnTo>
                  <a:cubicBezTo>
                    <a:pt x="532" y="146"/>
                    <a:pt x="532" y="146"/>
                    <a:pt x="532" y="146"/>
                  </a:cubicBezTo>
                  <a:cubicBezTo>
                    <a:pt x="532" y="145"/>
                    <a:pt x="531" y="145"/>
                    <a:pt x="531" y="145"/>
                  </a:cubicBezTo>
                  <a:lnTo>
                    <a:pt x="530" y="145"/>
                  </a:lnTo>
                  <a:lnTo>
                    <a:pt x="530" y="144"/>
                  </a:lnTo>
                  <a:lnTo>
                    <a:pt x="318" y="5"/>
                  </a:lnTo>
                  <a:cubicBezTo>
                    <a:pt x="311" y="0"/>
                    <a:pt x="301" y="-2"/>
                    <a:pt x="292" y="1"/>
                  </a:cubicBezTo>
                  <a:lnTo>
                    <a:pt x="50" y="86"/>
                  </a:lnTo>
                  <a:lnTo>
                    <a:pt x="49" y="86"/>
                  </a:lnTo>
                  <a:lnTo>
                    <a:pt x="48" y="86"/>
                  </a:lnTo>
                  <a:cubicBezTo>
                    <a:pt x="48" y="87"/>
                    <a:pt x="47" y="87"/>
                    <a:pt x="47" y="87"/>
                  </a:cubicBezTo>
                  <a:cubicBezTo>
                    <a:pt x="46" y="87"/>
                    <a:pt x="46" y="88"/>
                    <a:pt x="46" y="88"/>
                  </a:cubicBezTo>
                  <a:cubicBezTo>
                    <a:pt x="45" y="88"/>
                    <a:pt x="45" y="88"/>
                    <a:pt x="44" y="88"/>
                  </a:cubicBezTo>
                  <a:cubicBezTo>
                    <a:pt x="44" y="89"/>
                    <a:pt x="44" y="89"/>
                    <a:pt x="43" y="89"/>
                  </a:cubicBezTo>
                  <a:lnTo>
                    <a:pt x="42" y="90"/>
                  </a:lnTo>
                  <a:lnTo>
                    <a:pt x="41" y="91"/>
                  </a:lnTo>
                  <a:lnTo>
                    <a:pt x="40" y="92"/>
                  </a:lnTo>
                  <a:lnTo>
                    <a:pt x="39" y="92"/>
                  </a:lnTo>
                  <a:cubicBezTo>
                    <a:pt x="39" y="93"/>
                    <a:pt x="39" y="93"/>
                    <a:pt x="38" y="94"/>
                  </a:cubicBezTo>
                  <a:cubicBezTo>
                    <a:pt x="37" y="95"/>
                    <a:pt x="37" y="95"/>
                    <a:pt x="37" y="96"/>
                  </a:cubicBezTo>
                  <a:lnTo>
                    <a:pt x="36" y="96"/>
                  </a:lnTo>
                  <a:lnTo>
                    <a:pt x="36" y="97"/>
                  </a:lnTo>
                  <a:lnTo>
                    <a:pt x="35" y="98"/>
                  </a:lnTo>
                  <a:lnTo>
                    <a:pt x="35" y="99"/>
                  </a:lnTo>
                  <a:cubicBezTo>
                    <a:pt x="34" y="99"/>
                    <a:pt x="34" y="100"/>
                    <a:pt x="34" y="100"/>
                  </a:cubicBezTo>
                  <a:lnTo>
                    <a:pt x="34" y="101"/>
                  </a:lnTo>
                  <a:cubicBezTo>
                    <a:pt x="34" y="101"/>
                    <a:pt x="33" y="101"/>
                    <a:pt x="33" y="102"/>
                  </a:cubicBezTo>
                  <a:lnTo>
                    <a:pt x="33" y="103"/>
                  </a:lnTo>
                  <a:lnTo>
                    <a:pt x="33" y="104"/>
                  </a:lnTo>
                  <a:cubicBezTo>
                    <a:pt x="33" y="105"/>
                    <a:pt x="32" y="105"/>
                    <a:pt x="32" y="105"/>
                  </a:cubicBezTo>
                  <a:lnTo>
                    <a:pt x="32" y="106"/>
                  </a:lnTo>
                  <a:lnTo>
                    <a:pt x="32" y="107"/>
                  </a:lnTo>
                  <a:lnTo>
                    <a:pt x="32" y="108"/>
                  </a:lnTo>
                  <a:lnTo>
                    <a:pt x="1" y="363"/>
                  </a:lnTo>
                  <a:cubicBezTo>
                    <a:pt x="1" y="363"/>
                    <a:pt x="0" y="364"/>
                    <a:pt x="0" y="365"/>
                  </a:cubicBezTo>
                  <a:lnTo>
                    <a:pt x="0" y="366"/>
                  </a:lnTo>
                  <a:lnTo>
                    <a:pt x="0" y="367"/>
                  </a:lnTo>
                  <a:cubicBezTo>
                    <a:pt x="0" y="368"/>
                    <a:pt x="0" y="368"/>
                    <a:pt x="1" y="369"/>
                  </a:cubicBezTo>
                  <a:lnTo>
                    <a:pt x="1" y="370"/>
                  </a:lnTo>
                  <a:lnTo>
                    <a:pt x="1" y="371"/>
                  </a:lnTo>
                  <a:lnTo>
                    <a:pt x="1" y="372"/>
                  </a:lnTo>
                  <a:cubicBezTo>
                    <a:pt x="1" y="373"/>
                    <a:pt x="1" y="373"/>
                    <a:pt x="2" y="374"/>
                  </a:cubicBezTo>
                  <a:lnTo>
                    <a:pt x="2" y="375"/>
                  </a:lnTo>
                  <a:lnTo>
                    <a:pt x="2" y="376"/>
                  </a:lnTo>
                  <a:cubicBezTo>
                    <a:pt x="3" y="377"/>
                    <a:pt x="3" y="377"/>
                    <a:pt x="3" y="377"/>
                  </a:cubicBezTo>
                  <a:cubicBezTo>
                    <a:pt x="3" y="378"/>
                    <a:pt x="3" y="378"/>
                    <a:pt x="3" y="379"/>
                  </a:cubicBezTo>
                  <a:cubicBezTo>
                    <a:pt x="4" y="379"/>
                    <a:pt x="4" y="380"/>
                    <a:pt x="4" y="380"/>
                  </a:cubicBezTo>
                  <a:lnTo>
                    <a:pt x="5" y="381"/>
                  </a:lnTo>
                  <a:lnTo>
                    <a:pt x="6" y="382"/>
                  </a:lnTo>
                  <a:lnTo>
                    <a:pt x="6" y="383"/>
                  </a:lnTo>
                  <a:cubicBezTo>
                    <a:pt x="7" y="383"/>
                    <a:pt x="7" y="384"/>
                    <a:pt x="7" y="384"/>
                  </a:cubicBezTo>
                  <a:cubicBezTo>
                    <a:pt x="8" y="384"/>
                    <a:pt x="8" y="385"/>
                    <a:pt x="8" y="385"/>
                  </a:cubicBezTo>
                  <a:lnTo>
                    <a:pt x="9" y="386"/>
                  </a:lnTo>
                  <a:cubicBezTo>
                    <a:pt x="10" y="386"/>
                    <a:pt x="10" y="387"/>
                    <a:pt x="10" y="387"/>
                  </a:cubicBezTo>
                  <a:cubicBezTo>
                    <a:pt x="10" y="387"/>
                    <a:pt x="11" y="387"/>
                    <a:pt x="11" y="388"/>
                  </a:cubicBezTo>
                  <a:cubicBezTo>
                    <a:pt x="12" y="388"/>
                    <a:pt x="12" y="388"/>
                    <a:pt x="12" y="389"/>
                  </a:cubicBezTo>
                  <a:cubicBezTo>
                    <a:pt x="13" y="389"/>
                    <a:pt x="13" y="389"/>
                    <a:pt x="13" y="389"/>
                  </a:cubicBezTo>
                  <a:lnTo>
                    <a:pt x="227" y="529"/>
                  </a:lnTo>
                  <a:lnTo>
                    <a:pt x="227" y="530"/>
                  </a:lnTo>
                  <a:cubicBezTo>
                    <a:pt x="228" y="530"/>
                    <a:pt x="228" y="530"/>
                    <a:pt x="228" y="530"/>
                  </a:cubicBezTo>
                  <a:cubicBezTo>
                    <a:pt x="229" y="531"/>
                    <a:pt x="229" y="531"/>
                    <a:pt x="229" y="531"/>
                  </a:cubicBezTo>
                  <a:cubicBezTo>
                    <a:pt x="230" y="531"/>
                    <a:pt x="230" y="531"/>
                    <a:pt x="230" y="531"/>
                  </a:cubicBezTo>
                  <a:lnTo>
                    <a:pt x="231" y="531"/>
                  </a:lnTo>
                  <a:lnTo>
                    <a:pt x="231" y="532"/>
                  </a:lnTo>
                  <a:cubicBezTo>
                    <a:pt x="232" y="532"/>
                    <a:pt x="232" y="532"/>
                    <a:pt x="232" y="532"/>
                  </a:cubicBezTo>
                  <a:lnTo>
                    <a:pt x="233" y="532"/>
                  </a:lnTo>
                  <a:lnTo>
                    <a:pt x="233" y="533"/>
                  </a:lnTo>
                  <a:cubicBezTo>
                    <a:pt x="234" y="533"/>
                    <a:pt x="234" y="533"/>
                    <a:pt x="234" y="533"/>
                  </a:cubicBezTo>
                  <a:lnTo>
                    <a:pt x="235" y="533"/>
                  </a:lnTo>
                  <a:lnTo>
                    <a:pt x="236" y="533"/>
                  </a:lnTo>
                  <a:lnTo>
                    <a:pt x="237" y="533"/>
                  </a:lnTo>
                  <a:lnTo>
                    <a:pt x="238" y="534"/>
                  </a:lnTo>
                  <a:lnTo>
                    <a:pt x="239" y="534"/>
                  </a:lnTo>
                  <a:lnTo>
                    <a:pt x="240" y="534"/>
                  </a:lnTo>
                  <a:lnTo>
                    <a:pt x="241" y="534"/>
                  </a:lnTo>
                  <a:lnTo>
                    <a:pt x="242" y="534"/>
                  </a:lnTo>
                  <a:cubicBezTo>
                    <a:pt x="243" y="534"/>
                    <a:pt x="244" y="534"/>
                    <a:pt x="244" y="534"/>
                  </a:cubicBezTo>
                  <a:cubicBezTo>
                    <a:pt x="245" y="534"/>
                    <a:pt x="245" y="534"/>
                    <a:pt x="245" y="534"/>
                  </a:cubicBezTo>
                  <a:lnTo>
                    <a:pt x="246" y="534"/>
                  </a:lnTo>
                  <a:lnTo>
                    <a:pt x="247" y="533"/>
                  </a:lnTo>
                  <a:lnTo>
                    <a:pt x="248" y="533"/>
                  </a:lnTo>
                  <a:cubicBezTo>
                    <a:pt x="249" y="533"/>
                    <a:pt x="249" y="533"/>
                    <a:pt x="249" y="533"/>
                  </a:cubicBezTo>
                  <a:cubicBezTo>
                    <a:pt x="250" y="533"/>
                    <a:pt x="250" y="533"/>
                    <a:pt x="250" y="533"/>
                  </a:cubicBezTo>
                  <a:cubicBezTo>
                    <a:pt x="251" y="533"/>
                    <a:pt x="251" y="532"/>
                    <a:pt x="251" y="532"/>
                  </a:cubicBezTo>
                  <a:lnTo>
                    <a:pt x="493" y="448"/>
                  </a:lnTo>
                  <a:cubicBezTo>
                    <a:pt x="500" y="445"/>
                    <a:pt x="506" y="440"/>
                    <a:pt x="509" y="433"/>
                  </a:cubicBezTo>
                  <a:cubicBezTo>
                    <a:pt x="509" y="432"/>
                    <a:pt x="509" y="432"/>
                    <a:pt x="510" y="431"/>
                  </a:cubicBezTo>
                  <a:cubicBezTo>
                    <a:pt x="510" y="429"/>
                    <a:pt x="511" y="427"/>
                    <a:pt x="511" y="425"/>
                  </a:cubicBezTo>
                  <a:lnTo>
                    <a:pt x="542" y="171"/>
                  </a:lnTo>
                  <a:lnTo>
                    <a:pt x="542" y="170"/>
                  </a:lnTo>
                  <a:lnTo>
                    <a:pt x="542" y="169"/>
                  </a:ln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78" name="Freeform 77">
              <a:extLst>
                <a:ext uri="{FF2B5EF4-FFF2-40B4-BE49-F238E27FC236}">
                  <a16:creationId xmlns:a16="http://schemas.microsoft.com/office/drawing/2014/main" id="{C346EE71-6F54-8149-BCFC-A31D75B78095}"/>
                </a:ext>
              </a:extLst>
            </p:cNvPr>
            <p:cNvSpPr/>
            <p:nvPr/>
          </p:nvSpPr>
          <p:spPr>
            <a:xfrm>
              <a:off x="428400" y="2614927"/>
              <a:ext cx="350280" cy="367200"/>
            </a:xfrm>
            <a:custGeom>
              <a:avLst/>
              <a:gdLst/>
              <a:ahLst/>
              <a:cxnLst>
                <a:cxn ang="3cd4">
                  <a:pos x="hc" y="t"/>
                </a:cxn>
                <a:cxn ang="cd2">
                  <a:pos x="l" y="vc"/>
                </a:cxn>
                <a:cxn ang="cd4">
                  <a:pos x="hc" y="b"/>
                </a:cxn>
                <a:cxn ang="0">
                  <a:pos x="r" y="vc"/>
                </a:cxn>
              </a:cxnLst>
              <a:rect l="l" t="t" r="r" b="b"/>
              <a:pathLst>
                <a:path w="974" h="1021">
                  <a:moveTo>
                    <a:pt x="744" y="640"/>
                  </a:moveTo>
                  <a:lnTo>
                    <a:pt x="919" y="554"/>
                  </a:lnTo>
                  <a:lnTo>
                    <a:pt x="919" y="749"/>
                  </a:lnTo>
                  <a:lnTo>
                    <a:pt x="744" y="835"/>
                  </a:lnTo>
                  <a:close/>
                  <a:moveTo>
                    <a:pt x="515" y="755"/>
                  </a:moveTo>
                  <a:lnTo>
                    <a:pt x="689" y="669"/>
                  </a:lnTo>
                  <a:lnTo>
                    <a:pt x="689" y="862"/>
                  </a:lnTo>
                  <a:lnTo>
                    <a:pt x="515" y="949"/>
                  </a:lnTo>
                  <a:close/>
                  <a:moveTo>
                    <a:pt x="285" y="669"/>
                  </a:moveTo>
                  <a:lnTo>
                    <a:pt x="460" y="755"/>
                  </a:lnTo>
                  <a:lnTo>
                    <a:pt x="460" y="949"/>
                  </a:lnTo>
                  <a:lnTo>
                    <a:pt x="285" y="862"/>
                  </a:lnTo>
                  <a:close/>
                  <a:moveTo>
                    <a:pt x="56" y="555"/>
                  </a:moveTo>
                  <a:lnTo>
                    <a:pt x="230" y="641"/>
                  </a:lnTo>
                  <a:lnTo>
                    <a:pt x="230" y="836"/>
                  </a:lnTo>
                  <a:lnTo>
                    <a:pt x="56" y="750"/>
                  </a:lnTo>
                  <a:close/>
                  <a:moveTo>
                    <a:pt x="257" y="172"/>
                  </a:moveTo>
                  <a:lnTo>
                    <a:pt x="425" y="254"/>
                  </a:lnTo>
                  <a:lnTo>
                    <a:pt x="257" y="337"/>
                  </a:lnTo>
                  <a:lnTo>
                    <a:pt x="90" y="255"/>
                  </a:lnTo>
                  <a:close/>
                  <a:moveTo>
                    <a:pt x="744" y="579"/>
                  </a:moveTo>
                  <a:lnTo>
                    <a:pt x="744" y="441"/>
                  </a:lnTo>
                  <a:lnTo>
                    <a:pt x="884" y="509"/>
                  </a:lnTo>
                  <a:close/>
                  <a:moveTo>
                    <a:pt x="230" y="580"/>
                  </a:moveTo>
                  <a:lnTo>
                    <a:pt x="55" y="493"/>
                  </a:lnTo>
                  <a:lnTo>
                    <a:pt x="55" y="299"/>
                  </a:lnTo>
                  <a:lnTo>
                    <a:pt x="230" y="385"/>
                  </a:lnTo>
                  <a:close/>
                  <a:moveTo>
                    <a:pt x="689" y="324"/>
                  </a:moveTo>
                  <a:lnTo>
                    <a:pt x="550" y="254"/>
                  </a:lnTo>
                  <a:lnTo>
                    <a:pt x="689" y="185"/>
                  </a:lnTo>
                  <a:close/>
                  <a:moveTo>
                    <a:pt x="487" y="451"/>
                  </a:moveTo>
                  <a:lnTo>
                    <a:pt x="320" y="368"/>
                  </a:lnTo>
                  <a:lnTo>
                    <a:pt x="487" y="285"/>
                  </a:lnTo>
                  <a:lnTo>
                    <a:pt x="654" y="368"/>
                  </a:lnTo>
                  <a:close/>
                  <a:moveTo>
                    <a:pt x="515" y="499"/>
                  </a:moveTo>
                  <a:lnTo>
                    <a:pt x="689" y="412"/>
                  </a:lnTo>
                  <a:lnTo>
                    <a:pt x="689" y="606"/>
                  </a:lnTo>
                  <a:lnTo>
                    <a:pt x="515" y="693"/>
                  </a:lnTo>
                  <a:close/>
                  <a:moveTo>
                    <a:pt x="285" y="413"/>
                  </a:moveTo>
                  <a:lnTo>
                    <a:pt x="459" y="499"/>
                  </a:lnTo>
                  <a:lnTo>
                    <a:pt x="459" y="693"/>
                  </a:lnTo>
                  <a:lnTo>
                    <a:pt x="285" y="606"/>
                  </a:lnTo>
                  <a:close/>
                  <a:moveTo>
                    <a:pt x="487" y="59"/>
                  </a:moveTo>
                  <a:lnTo>
                    <a:pt x="654" y="141"/>
                  </a:lnTo>
                  <a:lnTo>
                    <a:pt x="487" y="224"/>
                  </a:lnTo>
                  <a:lnTo>
                    <a:pt x="320" y="141"/>
                  </a:lnTo>
                  <a:close/>
                  <a:moveTo>
                    <a:pt x="973" y="772"/>
                  </a:moveTo>
                  <a:cubicBezTo>
                    <a:pt x="974" y="770"/>
                    <a:pt x="974" y="768"/>
                    <a:pt x="974" y="765"/>
                  </a:cubicBezTo>
                  <a:lnTo>
                    <a:pt x="974" y="509"/>
                  </a:lnTo>
                  <a:lnTo>
                    <a:pt x="974" y="508"/>
                  </a:lnTo>
                  <a:lnTo>
                    <a:pt x="974" y="507"/>
                  </a:lnTo>
                  <a:lnTo>
                    <a:pt x="974" y="506"/>
                  </a:lnTo>
                  <a:lnTo>
                    <a:pt x="973" y="505"/>
                  </a:lnTo>
                  <a:cubicBezTo>
                    <a:pt x="973" y="504"/>
                    <a:pt x="973" y="504"/>
                    <a:pt x="973" y="503"/>
                  </a:cubicBezTo>
                  <a:cubicBezTo>
                    <a:pt x="973" y="502"/>
                    <a:pt x="973" y="502"/>
                    <a:pt x="973" y="502"/>
                  </a:cubicBezTo>
                  <a:cubicBezTo>
                    <a:pt x="973" y="502"/>
                    <a:pt x="973" y="501"/>
                    <a:pt x="972" y="501"/>
                  </a:cubicBezTo>
                  <a:lnTo>
                    <a:pt x="972" y="500"/>
                  </a:lnTo>
                  <a:lnTo>
                    <a:pt x="972" y="499"/>
                  </a:lnTo>
                  <a:lnTo>
                    <a:pt x="971" y="498"/>
                  </a:lnTo>
                  <a:lnTo>
                    <a:pt x="971" y="497"/>
                  </a:lnTo>
                  <a:cubicBezTo>
                    <a:pt x="971" y="497"/>
                    <a:pt x="971" y="496"/>
                    <a:pt x="970" y="496"/>
                  </a:cubicBezTo>
                  <a:lnTo>
                    <a:pt x="970" y="495"/>
                  </a:lnTo>
                  <a:lnTo>
                    <a:pt x="969" y="495"/>
                  </a:lnTo>
                  <a:cubicBezTo>
                    <a:pt x="969" y="494"/>
                    <a:pt x="969" y="494"/>
                    <a:pt x="969" y="494"/>
                  </a:cubicBezTo>
                  <a:cubicBezTo>
                    <a:pt x="969" y="493"/>
                    <a:pt x="969" y="493"/>
                    <a:pt x="968" y="493"/>
                  </a:cubicBezTo>
                  <a:lnTo>
                    <a:pt x="968" y="492"/>
                  </a:lnTo>
                  <a:lnTo>
                    <a:pt x="967" y="492"/>
                  </a:lnTo>
                  <a:cubicBezTo>
                    <a:pt x="967" y="491"/>
                    <a:pt x="967" y="491"/>
                    <a:pt x="967" y="491"/>
                  </a:cubicBezTo>
                  <a:cubicBezTo>
                    <a:pt x="966" y="491"/>
                    <a:pt x="966" y="490"/>
                    <a:pt x="966" y="490"/>
                  </a:cubicBezTo>
                  <a:cubicBezTo>
                    <a:pt x="965" y="489"/>
                    <a:pt x="965" y="489"/>
                    <a:pt x="965" y="489"/>
                  </a:cubicBezTo>
                  <a:cubicBezTo>
                    <a:pt x="964" y="489"/>
                    <a:pt x="964" y="489"/>
                    <a:pt x="964" y="488"/>
                  </a:cubicBezTo>
                  <a:cubicBezTo>
                    <a:pt x="963" y="488"/>
                    <a:pt x="963" y="487"/>
                    <a:pt x="962" y="487"/>
                  </a:cubicBezTo>
                  <a:cubicBezTo>
                    <a:pt x="962" y="487"/>
                    <a:pt x="961" y="487"/>
                    <a:pt x="961" y="486"/>
                  </a:cubicBezTo>
                  <a:lnTo>
                    <a:pt x="960" y="486"/>
                  </a:lnTo>
                  <a:lnTo>
                    <a:pt x="960" y="485"/>
                  </a:lnTo>
                  <a:cubicBezTo>
                    <a:pt x="959" y="485"/>
                    <a:pt x="959" y="485"/>
                    <a:pt x="959" y="485"/>
                  </a:cubicBezTo>
                  <a:lnTo>
                    <a:pt x="958" y="485"/>
                  </a:lnTo>
                  <a:lnTo>
                    <a:pt x="744" y="379"/>
                  </a:lnTo>
                  <a:lnTo>
                    <a:pt x="744" y="141"/>
                  </a:lnTo>
                  <a:lnTo>
                    <a:pt x="744" y="140"/>
                  </a:lnTo>
                  <a:cubicBezTo>
                    <a:pt x="744" y="139"/>
                    <a:pt x="744" y="139"/>
                    <a:pt x="744" y="139"/>
                  </a:cubicBezTo>
                  <a:cubicBezTo>
                    <a:pt x="744" y="138"/>
                    <a:pt x="744" y="138"/>
                    <a:pt x="744" y="138"/>
                  </a:cubicBezTo>
                  <a:cubicBezTo>
                    <a:pt x="744" y="137"/>
                    <a:pt x="744" y="137"/>
                    <a:pt x="744" y="137"/>
                  </a:cubicBezTo>
                  <a:lnTo>
                    <a:pt x="744" y="136"/>
                  </a:lnTo>
                  <a:lnTo>
                    <a:pt x="744" y="135"/>
                  </a:lnTo>
                  <a:lnTo>
                    <a:pt x="743" y="134"/>
                  </a:lnTo>
                  <a:lnTo>
                    <a:pt x="743" y="133"/>
                  </a:lnTo>
                  <a:lnTo>
                    <a:pt x="743" y="132"/>
                  </a:lnTo>
                  <a:cubicBezTo>
                    <a:pt x="742" y="131"/>
                    <a:pt x="742" y="131"/>
                    <a:pt x="742" y="131"/>
                  </a:cubicBezTo>
                  <a:lnTo>
                    <a:pt x="742" y="130"/>
                  </a:lnTo>
                  <a:lnTo>
                    <a:pt x="742" y="129"/>
                  </a:lnTo>
                  <a:cubicBezTo>
                    <a:pt x="741" y="129"/>
                    <a:pt x="741" y="129"/>
                    <a:pt x="741" y="129"/>
                  </a:cubicBezTo>
                  <a:lnTo>
                    <a:pt x="741" y="128"/>
                  </a:lnTo>
                  <a:lnTo>
                    <a:pt x="741" y="127"/>
                  </a:lnTo>
                  <a:lnTo>
                    <a:pt x="740" y="127"/>
                  </a:lnTo>
                  <a:cubicBezTo>
                    <a:pt x="740" y="126"/>
                    <a:pt x="740" y="126"/>
                    <a:pt x="740" y="126"/>
                  </a:cubicBezTo>
                  <a:cubicBezTo>
                    <a:pt x="740" y="126"/>
                    <a:pt x="740" y="125"/>
                    <a:pt x="739" y="125"/>
                  </a:cubicBezTo>
                  <a:lnTo>
                    <a:pt x="739" y="124"/>
                  </a:lnTo>
                  <a:lnTo>
                    <a:pt x="738" y="124"/>
                  </a:lnTo>
                  <a:lnTo>
                    <a:pt x="738" y="123"/>
                  </a:lnTo>
                  <a:cubicBezTo>
                    <a:pt x="738" y="123"/>
                    <a:pt x="737" y="123"/>
                    <a:pt x="737" y="122"/>
                  </a:cubicBezTo>
                  <a:lnTo>
                    <a:pt x="736" y="122"/>
                  </a:lnTo>
                  <a:lnTo>
                    <a:pt x="736" y="121"/>
                  </a:lnTo>
                  <a:cubicBezTo>
                    <a:pt x="736" y="121"/>
                    <a:pt x="735" y="121"/>
                    <a:pt x="735" y="120"/>
                  </a:cubicBezTo>
                  <a:cubicBezTo>
                    <a:pt x="734" y="120"/>
                    <a:pt x="734" y="120"/>
                    <a:pt x="734" y="119"/>
                  </a:cubicBezTo>
                  <a:lnTo>
                    <a:pt x="733" y="119"/>
                  </a:lnTo>
                  <a:cubicBezTo>
                    <a:pt x="733" y="119"/>
                    <a:pt x="733" y="118"/>
                    <a:pt x="732" y="118"/>
                  </a:cubicBezTo>
                  <a:cubicBezTo>
                    <a:pt x="731" y="118"/>
                    <a:pt x="731" y="117"/>
                    <a:pt x="731" y="117"/>
                  </a:cubicBezTo>
                  <a:lnTo>
                    <a:pt x="730" y="117"/>
                  </a:lnTo>
                  <a:lnTo>
                    <a:pt x="729" y="116"/>
                  </a:lnTo>
                  <a:lnTo>
                    <a:pt x="502" y="4"/>
                  </a:lnTo>
                  <a:cubicBezTo>
                    <a:pt x="494" y="-1"/>
                    <a:pt x="484" y="-1"/>
                    <a:pt x="475" y="3"/>
                  </a:cubicBezTo>
                  <a:lnTo>
                    <a:pt x="247" y="116"/>
                  </a:lnTo>
                  <a:cubicBezTo>
                    <a:pt x="246" y="116"/>
                    <a:pt x="246" y="116"/>
                    <a:pt x="246" y="116"/>
                  </a:cubicBezTo>
                  <a:lnTo>
                    <a:pt x="16" y="230"/>
                  </a:lnTo>
                  <a:cubicBezTo>
                    <a:pt x="15" y="230"/>
                    <a:pt x="15" y="230"/>
                    <a:pt x="15" y="230"/>
                  </a:cubicBezTo>
                  <a:lnTo>
                    <a:pt x="14" y="230"/>
                  </a:lnTo>
                  <a:cubicBezTo>
                    <a:pt x="14" y="231"/>
                    <a:pt x="14" y="231"/>
                    <a:pt x="14" y="231"/>
                  </a:cubicBezTo>
                  <a:cubicBezTo>
                    <a:pt x="13" y="231"/>
                    <a:pt x="13" y="231"/>
                    <a:pt x="13" y="232"/>
                  </a:cubicBezTo>
                  <a:cubicBezTo>
                    <a:pt x="12" y="232"/>
                    <a:pt x="12" y="232"/>
                    <a:pt x="12" y="232"/>
                  </a:cubicBezTo>
                  <a:cubicBezTo>
                    <a:pt x="11" y="233"/>
                    <a:pt x="11" y="233"/>
                    <a:pt x="10" y="233"/>
                  </a:cubicBezTo>
                  <a:cubicBezTo>
                    <a:pt x="10" y="234"/>
                    <a:pt x="10" y="234"/>
                    <a:pt x="10" y="234"/>
                  </a:cubicBezTo>
                  <a:cubicBezTo>
                    <a:pt x="9" y="234"/>
                    <a:pt x="9" y="235"/>
                    <a:pt x="8" y="235"/>
                  </a:cubicBezTo>
                  <a:lnTo>
                    <a:pt x="8" y="236"/>
                  </a:lnTo>
                  <a:cubicBezTo>
                    <a:pt x="7" y="236"/>
                    <a:pt x="7" y="237"/>
                    <a:pt x="7" y="237"/>
                  </a:cubicBezTo>
                  <a:lnTo>
                    <a:pt x="6" y="237"/>
                  </a:lnTo>
                  <a:lnTo>
                    <a:pt x="6" y="238"/>
                  </a:lnTo>
                  <a:lnTo>
                    <a:pt x="5" y="239"/>
                  </a:lnTo>
                  <a:lnTo>
                    <a:pt x="5" y="240"/>
                  </a:lnTo>
                  <a:lnTo>
                    <a:pt x="4" y="240"/>
                  </a:lnTo>
                  <a:lnTo>
                    <a:pt x="4" y="241"/>
                  </a:lnTo>
                  <a:lnTo>
                    <a:pt x="3" y="242"/>
                  </a:lnTo>
                  <a:lnTo>
                    <a:pt x="3" y="243"/>
                  </a:lnTo>
                  <a:lnTo>
                    <a:pt x="3" y="244"/>
                  </a:lnTo>
                  <a:cubicBezTo>
                    <a:pt x="2" y="244"/>
                    <a:pt x="2" y="244"/>
                    <a:pt x="2" y="245"/>
                  </a:cubicBezTo>
                  <a:lnTo>
                    <a:pt x="2" y="246"/>
                  </a:lnTo>
                  <a:cubicBezTo>
                    <a:pt x="1" y="246"/>
                    <a:pt x="1" y="247"/>
                    <a:pt x="1" y="247"/>
                  </a:cubicBezTo>
                  <a:lnTo>
                    <a:pt x="1" y="248"/>
                  </a:lnTo>
                  <a:lnTo>
                    <a:pt x="1" y="249"/>
                  </a:lnTo>
                  <a:lnTo>
                    <a:pt x="1" y="250"/>
                  </a:lnTo>
                  <a:lnTo>
                    <a:pt x="1" y="251"/>
                  </a:lnTo>
                  <a:lnTo>
                    <a:pt x="0" y="251"/>
                  </a:lnTo>
                  <a:cubicBezTo>
                    <a:pt x="0" y="252"/>
                    <a:pt x="0" y="252"/>
                    <a:pt x="0" y="252"/>
                  </a:cubicBezTo>
                  <a:cubicBezTo>
                    <a:pt x="0" y="253"/>
                    <a:pt x="0" y="253"/>
                    <a:pt x="0" y="253"/>
                  </a:cubicBezTo>
                  <a:cubicBezTo>
                    <a:pt x="0" y="254"/>
                    <a:pt x="0" y="254"/>
                    <a:pt x="0" y="254"/>
                  </a:cubicBezTo>
                  <a:lnTo>
                    <a:pt x="0" y="255"/>
                  </a:lnTo>
                  <a:lnTo>
                    <a:pt x="0" y="511"/>
                  </a:lnTo>
                  <a:lnTo>
                    <a:pt x="0" y="512"/>
                  </a:lnTo>
                  <a:lnTo>
                    <a:pt x="0" y="767"/>
                  </a:lnTo>
                  <a:cubicBezTo>
                    <a:pt x="0" y="768"/>
                    <a:pt x="0" y="768"/>
                    <a:pt x="0" y="769"/>
                  </a:cubicBezTo>
                  <a:lnTo>
                    <a:pt x="1" y="770"/>
                  </a:lnTo>
                  <a:lnTo>
                    <a:pt x="1" y="771"/>
                  </a:lnTo>
                  <a:cubicBezTo>
                    <a:pt x="1" y="772"/>
                    <a:pt x="1" y="772"/>
                    <a:pt x="1" y="773"/>
                  </a:cubicBezTo>
                  <a:lnTo>
                    <a:pt x="1" y="774"/>
                  </a:lnTo>
                  <a:lnTo>
                    <a:pt x="2" y="775"/>
                  </a:lnTo>
                  <a:cubicBezTo>
                    <a:pt x="2" y="776"/>
                    <a:pt x="2" y="776"/>
                    <a:pt x="2" y="776"/>
                  </a:cubicBezTo>
                  <a:cubicBezTo>
                    <a:pt x="2" y="777"/>
                    <a:pt x="2" y="777"/>
                    <a:pt x="3" y="778"/>
                  </a:cubicBezTo>
                  <a:lnTo>
                    <a:pt x="3" y="779"/>
                  </a:lnTo>
                  <a:lnTo>
                    <a:pt x="4" y="780"/>
                  </a:lnTo>
                  <a:cubicBezTo>
                    <a:pt x="4" y="780"/>
                    <a:pt x="4" y="781"/>
                    <a:pt x="5" y="781"/>
                  </a:cubicBezTo>
                  <a:cubicBezTo>
                    <a:pt x="5" y="782"/>
                    <a:pt x="5" y="782"/>
                    <a:pt x="5" y="782"/>
                  </a:cubicBezTo>
                  <a:cubicBezTo>
                    <a:pt x="5" y="783"/>
                    <a:pt x="6" y="783"/>
                    <a:pt x="6" y="783"/>
                  </a:cubicBezTo>
                  <a:cubicBezTo>
                    <a:pt x="6" y="784"/>
                    <a:pt x="7" y="784"/>
                    <a:pt x="7" y="784"/>
                  </a:cubicBezTo>
                  <a:cubicBezTo>
                    <a:pt x="7" y="785"/>
                    <a:pt x="8" y="785"/>
                    <a:pt x="8" y="786"/>
                  </a:cubicBezTo>
                  <a:lnTo>
                    <a:pt x="9" y="786"/>
                  </a:lnTo>
                  <a:cubicBezTo>
                    <a:pt x="9" y="787"/>
                    <a:pt x="9" y="787"/>
                    <a:pt x="10" y="787"/>
                  </a:cubicBezTo>
                  <a:cubicBezTo>
                    <a:pt x="10" y="788"/>
                    <a:pt x="10" y="788"/>
                    <a:pt x="11" y="788"/>
                  </a:cubicBezTo>
                  <a:cubicBezTo>
                    <a:pt x="11" y="788"/>
                    <a:pt x="11" y="789"/>
                    <a:pt x="12" y="789"/>
                  </a:cubicBezTo>
                  <a:cubicBezTo>
                    <a:pt x="12" y="789"/>
                    <a:pt x="12" y="790"/>
                    <a:pt x="13" y="790"/>
                  </a:cubicBezTo>
                  <a:lnTo>
                    <a:pt x="14" y="790"/>
                  </a:lnTo>
                  <a:cubicBezTo>
                    <a:pt x="14" y="791"/>
                    <a:pt x="15" y="791"/>
                    <a:pt x="15" y="791"/>
                  </a:cubicBezTo>
                  <a:lnTo>
                    <a:pt x="16" y="791"/>
                  </a:lnTo>
                  <a:lnTo>
                    <a:pt x="245" y="905"/>
                  </a:lnTo>
                  <a:lnTo>
                    <a:pt x="246" y="905"/>
                  </a:lnTo>
                  <a:cubicBezTo>
                    <a:pt x="246" y="905"/>
                    <a:pt x="247" y="906"/>
                    <a:pt x="248" y="906"/>
                  </a:cubicBezTo>
                  <a:lnTo>
                    <a:pt x="249" y="906"/>
                  </a:lnTo>
                  <a:lnTo>
                    <a:pt x="250" y="906"/>
                  </a:lnTo>
                  <a:lnTo>
                    <a:pt x="475" y="1018"/>
                  </a:lnTo>
                  <a:cubicBezTo>
                    <a:pt x="476" y="1018"/>
                    <a:pt x="476" y="1018"/>
                    <a:pt x="476" y="1018"/>
                  </a:cubicBezTo>
                  <a:cubicBezTo>
                    <a:pt x="477" y="1018"/>
                    <a:pt x="477" y="1018"/>
                    <a:pt x="477" y="1019"/>
                  </a:cubicBezTo>
                  <a:lnTo>
                    <a:pt x="478" y="1019"/>
                  </a:lnTo>
                  <a:cubicBezTo>
                    <a:pt x="479" y="1019"/>
                    <a:pt x="479" y="1019"/>
                    <a:pt x="479" y="1019"/>
                  </a:cubicBezTo>
                  <a:cubicBezTo>
                    <a:pt x="480" y="1020"/>
                    <a:pt x="480" y="1020"/>
                    <a:pt x="481" y="1020"/>
                  </a:cubicBezTo>
                  <a:cubicBezTo>
                    <a:pt x="482" y="1020"/>
                    <a:pt x="482" y="1020"/>
                    <a:pt x="482" y="1020"/>
                  </a:cubicBezTo>
                  <a:cubicBezTo>
                    <a:pt x="483" y="1020"/>
                    <a:pt x="483" y="1020"/>
                    <a:pt x="484" y="1020"/>
                  </a:cubicBezTo>
                  <a:cubicBezTo>
                    <a:pt x="484" y="1021"/>
                    <a:pt x="484" y="1021"/>
                    <a:pt x="485" y="1021"/>
                  </a:cubicBezTo>
                  <a:cubicBezTo>
                    <a:pt x="485" y="1021"/>
                    <a:pt x="486" y="1021"/>
                    <a:pt x="487" y="1021"/>
                  </a:cubicBezTo>
                  <a:cubicBezTo>
                    <a:pt x="488" y="1021"/>
                    <a:pt x="489" y="1021"/>
                    <a:pt x="490" y="1021"/>
                  </a:cubicBezTo>
                  <a:lnTo>
                    <a:pt x="490" y="1020"/>
                  </a:lnTo>
                  <a:lnTo>
                    <a:pt x="491" y="1020"/>
                  </a:lnTo>
                  <a:lnTo>
                    <a:pt x="492" y="1020"/>
                  </a:lnTo>
                  <a:cubicBezTo>
                    <a:pt x="493" y="1020"/>
                    <a:pt x="493" y="1020"/>
                    <a:pt x="493" y="1020"/>
                  </a:cubicBezTo>
                  <a:lnTo>
                    <a:pt x="494" y="1020"/>
                  </a:lnTo>
                  <a:cubicBezTo>
                    <a:pt x="494" y="1020"/>
                    <a:pt x="495" y="1020"/>
                    <a:pt x="495" y="1019"/>
                  </a:cubicBezTo>
                  <a:lnTo>
                    <a:pt x="496" y="1019"/>
                  </a:lnTo>
                  <a:cubicBezTo>
                    <a:pt x="497" y="1019"/>
                    <a:pt x="497" y="1019"/>
                    <a:pt x="497" y="1019"/>
                  </a:cubicBezTo>
                  <a:cubicBezTo>
                    <a:pt x="498" y="1018"/>
                    <a:pt x="498" y="1018"/>
                    <a:pt x="498" y="1018"/>
                  </a:cubicBezTo>
                  <a:lnTo>
                    <a:pt x="499" y="1018"/>
                  </a:lnTo>
                  <a:lnTo>
                    <a:pt x="729" y="904"/>
                  </a:lnTo>
                  <a:cubicBezTo>
                    <a:pt x="730" y="904"/>
                    <a:pt x="732" y="903"/>
                    <a:pt x="733" y="902"/>
                  </a:cubicBezTo>
                  <a:lnTo>
                    <a:pt x="958" y="791"/>
                  </a:lnTo>
                  <a:cubicBezTo>
                    <a:pt x="966" y="787"/>
                    <a:pt x="970" y="781"/>
                    <a:pt x="973" y="774"/>
                  </a:cubicBezTo>
                  <a:cubicBezTo>
                    <a:pt x="973" y="773"/>
                    <a:pt x="973" y="773"/>
                    <a:pt x="973" y="772"/>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sp>
        <p:nvSpPr>
          <p:cNvPr id="38" name="CuadroTexto 238">
            <a:extLst>
              <a:ext uri="{FF2B5EF4-FFF2-40B4-BE49-F238E27FC236}">
                <a16:creationId xmlns:a16="http://schemas.microsoft.com/office/drawing/2014/main" id="{DE4151DE-36DC-4965-B6C1-936023D4FFAD}"/>
              </a:ext>
            </a:extLst>
          </p:cNvPr>
          <p:cNvSpPr txBox="1"/>
          <p:nvPr/>
        </p:nvSpPr>
        <p:spPr>
          <a:xfrm>
            <a:off x="622719" y="343215"/>
            <a:ext cx="499046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Pencil Infographic</a:t>
            </a:r>
          </a:p>
        </p:txBody>
      </p:sp>
    </p:spTree>
    <p:extLst>
      <p:ext uri="{BB962C8B-B14F-4D97-AF65-F5344CB8AC3E}">
        <p14:creationId xmlns:p14="http://schemas.microsoft.com/office/powerpoint/2010/main" val="311581649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14:bounceEnd="8000">
                                          <p:cBhvr additive="base">
                                            <p:cTn id="7" dur="500" fill="hold"/>
                                            <p:tgtEl>
                                              <p:spTgt spid="38"/>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3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750"/>
                                            <p:tgtEl>
                                              <p:spTgt spid="55"/>
                                            </p:tgtEl>
                                          </p:cBhvr>
                                        </p:animEffect>
                                      </p:childTnLst>
                                    </p:cTn>
                                  </p:par>
                                  <p:par>
                                    <p:cTn id="12" presetID="2" presetClass="entr" presetSubtype="2" fill="hold" grpId="0" nodeType="withEffect">
                                      <p:stCondLst>
                                        <p:cond delay="1250"/>
                                      </p:stCondLst>
                                      <p:childTnLst>
                                        <p:set>
                                          <p:cBhvr>
                                            <p:cTn id="13" dur="1" fill="hold">
                                              <p:stCondLst>
                                                <p:cond delay="0"/>
                                              </p:stCondLst>
                                            </p:cTn>
                                            <p:tgtEl>
                                              <p:spTgt spid="62"/>
                                            </p:tgtEl>
                                            <p:attrNameLst>
                                              <p:attrName>style.visibility</p:attrName>
                                            </p:attrNameLst>
                                          </p:cBhvr>
                                          <p:to>
                                            <p:strVal val="visible"/>
                                          </p:to>
                                        </p:set>
                                        <p:anim calcmode="lin" valueType="num">
                                          <p:cBhvr additive="base">
                                            <p:cTn id="14" dur="500" fill="hold"/>
                                            <p:tgtEl>
                                              <p:spTgt spid="62"/>
                                            </p:tgtEl>
                                            <p:attrNameLst>
                                              <p:attrName>ppt_x</p:attrName>
                                            </p:attrNameLst>
                                          </p:cBhvr>
                                          <p:tavLst>
                                            <p:tav tm="0">
                                              <p:val>
                                                <p:strVal val="1+#ppt_w/2"/>
                                              </p:val>
                                            </p:tav>
                                            <p:tav tm="100000">
                                              <p:val>
                                                <p:strVal val="#ppt_x"/>
                                              </p:val>
                                            </p:tav>
                                          </p:tavLst>
                                        </p:anim>
                                        <p:anim calcmode="lin" valueType="num">
                                          <p:cBhvr additive="base">
                                            <p:cTn id="15" dur="500" fill="hold"/>
                                            <p:tgtEl>
                                              <p:spTgt spid="62"/>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1250"/>
                                      </p:stCondLst>
                                      <p:childTnLst>
                                        <p:set>
                                          <p:cBhvr>
                                            <p:cTn id="17" dur="1" fill="hold">
                                              <p:stCondLst>
                                                <p:cond delay="0"/>
                                              </p:stCondLst>
                                            </p:cTn>
                                            <p:tgtEl>
                                              <p:spTgt spid="61"/>
                                            </p:tgtEl>
                                            <p:attrNameLst>
                                              <p:attrName>style.visibility</p:attrName>
                                            </p:attrNameLst>
                                          </p:cBhvr>
                                          <p:to>
                                            <p:strVal val="visible"/>
                                          </p:to>
                                        </p:set>
                                        <p:anim calcmode="lin" valueType="num">
                                          <p:cBhvr additive="base">
                                            <p:cTn id="18" dur="500" fill="hold"/>
                                            <p:tgtEl>
                                              <p:spTgt spid="61"/>
                                            </p:tgtEl>
                                            <p:attrNameLst>
                                              <p:attrName>ppt_x</p:attrName>
                                            </p:attrNameLst>
                                          </p:cBhvr>
                                          <p:tavLst>
                                            <p:tav tm="0">
                                              <p:val>
                                                <p:strVal val="1+#ppt_w/2"/>
                                              </p:val>
                                            </p:tav>
                                            <p:tav tm="100000">
                                              <p:val>
                                                <p:strVal val="#ppt_x"/>
                                              </p:val>
                                            </p:tav>
                                          </p:tavLst>
                                        </p:anim>
                                        <p:anim calcmode="lin" valueType="num">
                                          <p:cBhvr additive="base">
                                            <p:cTn id="19" dur="500" fill="hold"/>
                                            <p:tgtEl>
                                              <p:spTgt spid="6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14:presetBounceEnd="8000">
                                      <p:stCondLst>
                                        <p:cond delay="1750"/>
                                      </p:stCondLst>
                                      <p:childTnLst>
                                        <p:set>
                                          <p:cBhvr>
                                            <p:cTn id="21" dur="1" fill="hold">
                                              <p:stCondLst>
                                                <p:cond delay="0"/>
                                              </p:stCondLst>
                                            </p:cTn>
                                            <p:tgtEl>
                                              <p:spTgt spid="59"/>
                                            </p:tgtEl>
                                            <p:attrNameLst>
                                              <p:attrName>style.visibility</p:attrName>
                                            </p:attrNameLst>
                                          </p:cBhvr>
                                          <p:to>
                                            <p:strVal val="visible"/>
                                          </p:to>
                                        </p:set>
                                        <p:anim calcmode="lin" valueType="num" p14:bounceEnd="8000">
                                          <p:cBhvr additive="base">
                                            <p:cTn id="22" dur="500" fill="hold"/>
                                            <p:tgtEl>
                                              <p:spTgt spid="59"/>
                                            </p:tgtEl>
                                            <p:attrNameLst>
                                              <p:attrName>ppt_x</p:attrName>
                                            </p:attrNameLst>
                                          </p:cBhvr>
                                          <p:tavLst>
                                            <p:tav tm="0">
                                              <p:val>
                                                <p:strVal val="0-#ppt_w/2"/>
                                              </p:val>
                                            </p:tav>
                                            <p:tav tm="100000">
                                              <p:val>
                                                <p:strVal val="#ppt_x"/>
                                              </p:val>
                                            </p:tav>
                                          </p:tavLst>
                                        </p:anim>
                                        <p:anim calcmode="lin" valueType="num" p14:bounceEnd="8000">
                                          <p:cBhvr additive="base">
                                            <p:cTn id="23" dur="500" fill="hold"/>
                                            <p:tgtEl>
                                              <p:spTgt spid="59"/>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14:presetBounceEnd="8000">
                                      <p:stCondLst>
                                        <p:cond delay="1750"/>
                                      </p:stCondLst>
                                      <p:childTnLst>
                                        <p:set>
                                          <p:cBhvr>
                                            <p:cTn id="25" dur="1" fill="hold">
                                              <p:stCondLst>
                                                <p:cond delay="0"/>
                                              </p:stCondLst>
                                            </p:cTn>
                                            <p:tgtEl>
                                              <p:spTgt spid="66"/>
                                            </p:tgtEl>
                                            <p:attrNameLst>
                                              <p:attrName>style.visibility</p:attrName>
                                            </p:attrNameLst>
                                          </p:cBhvr>
                                          <p:to>
                                            <p:strVal val="visible"/>
                                          </p:to>
                                        </p:set>
                                        <p:anim calcmode="lin" valueType="num" p14:bounceEnd="8000">
                                          <p:cBhvr additive="base">
                                            <p:cTn id="26" dur="500" fill="hold"/>
                                            <p:tgtEl>
                                              <p:spTgt spid="66"/>
                                            </p:tgtEl>
                                            <p:attrNameLst>
                                              <p:attrName>ppt_x</p:attrName>
                                            </p:attrNameLst>
                                          </p:cBhvr>
                                          <p:tavLst>
                                            <p:tav tm="0">
                                              <p:val>
                                                <p:strVal val="0-#ppt_w/2"/>
                                              </p:val>
                                            </p:tav>
                                            <p:tav tm="100000">
                                              <p:val>
                                                <p:strVal val="#ppt_x"/>
                                              </p:val>
                                            </p:tav>
                                          </p:tavLst>
                                        </p:anim>
                                        <p:anim calcmode="lin" valueType="num" p14:bounceEnd="8000">
                                          <p:cBhvr additive="base">
                                            <p:cTn id="27" dur="500" fill="hold"/>
                                            <p:tgtEl>
                                              <p:spTgt spid="66"/>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14:presetBounceEnd="8000">
                                      <p:stCondLst>
                                        <p:cond delay="1750"/>
                                      </p:stCondLst>
                                      <p:childTnLst>
                                        <p:set>
                                          <p:cBhvr>
                                            <p:cTn id="29" dur="1" fill="hold">
                                              <p:stCondLst>
                                                <p:cond delay="0"/>
                                              </p:stCondLst>
                                            </p:cTn>
                                            <p:tgtEl>
                                              <p:spTgt spid="58"/>
                                            </p:tgtEl>
                                            <p:attrNameLst>
                                              <p:attrName>style.visibility</p:attrName>
                                            </p:attrNameLst>
                                          </p:cBhvr>
                                          <p:to>
                                            <p:strVal val="visible"/>
                                          </p:to>
                                        </p:set>
                                        <p:anim calcmode="lin" valueType="num" p14:bounceEnd="8000">
                                          <p:cBhvr additive="base">
                                            <p:cTn id="30" dur="500" fill="hold"/>
                                            <p:tgtEl>
                                              <p:spTgt spid="58"/>
                                            </p:tgtEl>
                                            <p:attrNameLst>
                                              <p:attrName>ppt_x</p:attrName>
                                            </p:attrNameLst>
                                          </p:cBhvr>
                                          <p:tavLst>
                                            <p:tav tm="0">
                                              <p:val>
                                                <p:strVal val="0-#ppt_w/2"/>
                                              </p:val>
                                            </p:tav>
                                            <p:tav tm="100000">
                                              <p:val>
                                                <p:strVal val="#ppt_x"/>
                                              </p:val>
                                            </p:tav>
                                          </p:tavLst>
                                        </p:anim>
                                        <p:anim calcmode="lin" valueType="num" p14:bounceEnd="8000">
                                          <p:cBhvr additive="base">
                                            <p:cTn id="31" dur="500" fill="hold"/>
                                            <p:tgtEl>
                                              <p:spTgt spid="58"/>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14:presetBounceEnd="8000">
                                      <p:stCondLst>
                                        <p:cond delay="1750"/>
                                      </p:stCondLst>
                                      <p:childTnLst>
                                        <p:set>
                                          <p:cBhvr>
                                            <p:cTn id="33" dur="1" fill="hold">
                                              <p:stCondLst>
                                                <p:cond delay="0"/>
                                              </p:stCondLst>
                                            </p:cTn>
                                            <p:tgtEl>
                                              <p:spTgt spid="65"/>
                                            </p:tgtEl>
                                            <p:attrNameLst>
                                              <p:attrName>style.visibility</p:attrName>
                                            </p:attrNameLst>
                                          </p:cBhvr>
                                          <p:to>
                                            <p:strVal val="visible"/>
                                          </p:to>
                                        </p:set>
                                        <p:anim calcmode="lin" valueType="num" p14:bounceEnd="8000">
                                          <p:cBhvr additive="base">
                                            <p:cTn id="34" dur="500" fill="hold"/>
                                            <p:tgtEl>
                                              <p:spTgt spid="65"/>
                                            </p:tgtEl>
                                            <p:attrNameLst>
                                              <p:attrName>ppt_x</p:attrName>
                                            </p:attrNameLst>
                                          </p:cBhvr>
                                          <p:tavLst>
                                            <p:tav tm="0">
                                              <p:val>
                                                <p:strVal val="0-#ppt_w/2"/>
                                              </p:val>
                                            </p:tav>
                                            <p:tav tm="100000">
                                              <p:val>
                                                <p:strVal val="#ppt_x"/>
                                              </p:val>
                                            </p:tav>
                                          </p:tavLst>
                                        </p:anim>
                                        <p:anim calcmode="lin" valueType="num" p14:bounceEnd="8000">
                                          <p:cBhvr additive="base">
                                            <p:cTn id="35" dur="500" fill="hold"/>
                                            <p:tgtEl>
                                              <p:spTgt spid="65"/>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14:presetBounceEnd="8000">
                                      <p:stCondLst>
                                        <p:cond delay="1750"/>
                                      </p:stCondLst>
                                      <p:childTnLst>
                                        <p:set>
                                          <p:cBhvr>
                                            <p:cTn id="37" dur="1" fill="hold">
                                              <p:stCondLst>
                                                <p:cond delay="0"/>
                                              </p:stCondLst>
                                            </p:cTn>
                                            <p:tgtEl>
                                              <p:spTgt spid="64"/>
                                            </p:tgtEl>
                                            <p:attrNameLst>
                                              <p:attrName>style.visibility</p:attrName>
                                            </p:attrNameLst>
                                          </p:cBhvr>
                                          <p:to>
                                            <p:strVal val="visible"/>
                                          </p:to>
                                        </p:set>
                                        <p:anim calcmode="lin" valueType="num" p14:bounceEnd="8000">
                                          <p:cBhvr additive="base">
                                            <p:cTn id="38" dur="500" fill="hold"/>
                                            <p:tgtEl>
                                              <p:spTgt spid="64"/>
                                            </p:tgtEl>
                                            <p:attrNameLst>
                                              <p:attrName>ppt_x</p:attrName>
                                            </p:attrNameLst>
                                          </p:cBhvr>
                                          <p:tavLst>
                                            <p:tav tm="0">
                                              <p:val>
                                                <p:strVal val="0-#ppt_w/2"/>
                                              </p:val>
                                            </p:tav>
                                            <p:tav tm="100000">
                                              <p:val>
                                                <p:strVal val="#ppt_x"/>
                                              </p:val>
                                            </p:tav>
                                          </p:tavLst>
                                        </p:anim>
                                        <p:anim calcmode="lin" valueType="num" p14:bounceEnd="8000">
                                          <p:cBhvr additive="base">
                                            <p:cTn id="39" dur="500" fill="hold"/>
                                            <p:tgtEl>
                                              <p:spTgt spid="64"/>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14:presetBounceEnd="8000">
                                      <p:stCondLst>
                                        <p:cond delay="1750"/>
                                      </p:stCondLst>
                                      <p:childTnLst>
                                        <p:set>
                                          <p:cBhvr>
                                            <p:cTn id="41" dur="1" fill="hold">
                                              <p:stCondLst>
                                                <p:cond delay="0"/>
                                              </p:stCondLst>
                                            </p:cTn>
                                            <p:tgtEl>
                                              <p:spTgt spid="57"/>
                                            </p:tgtEl>
                                            <p:attrNameLst>
                                              <p:attrName>style.visibility</p:attrName>
                                            </p:attrNameLst>
                                          </p:cBhvr>
                                          <p:to>
                                            <p:strVal val="visible"/>
                                          </p:to>
                                        </p:set>
                                        <p:anim calcmode="lin" valueType="num" p14:bounceEnd="8000">
                                          <p:cBhvr additive="base">
                                            <p:cTn id="42" dur="500" fill="hold"/>
                                            <p:tgtEl>
                                              <p:spTgt spid="57"/>
                                            </p:tgtEl>
                                            <p:attrNameLst>
                                              <p:attrName>ppt_x</p:attrName>
                                            </p:attrNameLst>
                                          </p:cBhvr>
                                          <p:tavLst>
                                            <p:tav tm="0">
                                              <p:val>
                                                <p:strVal val="0-#ppt_w/2"/>
                                              </p:val>
                                            </p:tav>
                                            <p:tav tm="100000">
                                              <p:val>
                                                <p:strVal val="#ppt_x"/>
                                              </p:val>
                                            </p:tav>
                                          </p:tavLst>
                                        </p:anim>
                                        <p:anim calcmode="lin" valueType="num" p14:bounceEnd="8000">
                                          <p:cBhvr additive="base">
                                            <p:cTn id="43" dur="500" fill="hold"/>
                                            <p:tgtEl>
                                              <p:spTgt spid="57"/>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14:presetBounceEnd="8000">
                                      <p:stCondLst>
                                        <p:cond delay="1750"/>
                                      </p:stCondLst>
                                      <p:childTnLst>
                                        <p:set>
                                          <p:cBhvr>
                                            <p:cTn id="45" dur="1" fill="hold">
                                              <p:stCondLst>
                                                <p:cond delay="0"/>
                                              </p:stCondLst>
                                            </p:cTn>
                                            <p:tgtEl>
                                              <p:spTgt spid="63"/>
                                            </p:tgtEl>
                                            <p:attrNameLst>
                                              <p:attrName>style.visibility</p:attrName>
                                            </p:attrNameLst>
                                          </p:cBhvr>
                                          <p:to>
                                            <p:strVal val="visible"/>
                                          </p:to>
                                        </p:set>
                                        <p:anim calcmode="lin" valueType="num" p14:bounceEnd="8000">
                                          <p:cBhvr additive="base">
                                            <p:cTn id="46" dur="500" fill="hold"/>
                                            <p:tgtEl>
                                              <p:spTgt spid="63"/>
                                            </p:tgtEl>
                                            <p:attrNameLst>
                                              <p:attrName>ppt_x</p:attrName>
                                            </p:attrNameLst>
                                          </p:cBhvr>
                                          <p:tavLst>
                                            <p:tav tm="0">
                                              <p:val>
                                                <p:strVal val="0-#ppt_w/2"/>
                                              </p:val>
                                            </p:tav>
                                            <p:tav tm="100000">
                                              <p:val>
                                                <p:strVal val="#ppt_x"/>
                                              </p:val>
                                            </p:tav>
                                          </p:tavLst>
                                        </p:anim>
                                        <p:anim calcmode="lin" valueType="num" p14:bounceEnd="8000">
                                          <p:cBhvr additive="base">
                                            <p:cTn id="47" dur="500" fill="hold"/>
                                            <p:tgtEl>
                                              <p:spTgt spid="63"/>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14:presetBounceEnd="8000">
                                      <p:stCondLst>
                                        <p:cond delay="1750"/>
                                      </p:stCondLst>
                                      <p:childTnLst>
                                        <p:set>
                                          <p:cBhvr>
                                            <p:cTn id="49" dur="1" fill="hold">
                                              <p:stCondLst>
                                                <p:cond delay="0"/>
                                              </p:stCondLst>
                                            </p:cTn>
                                            <p:tgtEl>
                                              <p:spTgt spid="7"/>
                                            </p:tgtEl>
                                            <p:attrNameLst>
                                              <p:attrName>style.visibility</p:attrName>
                                            </p:attrNameLst>
                                          </p:cBhvr>
                                          <p:to>
                                            <p:strVal val="visible"/>
                                          </p:to>
                                        </p:set>
                                        <p:anim calcmode="lin" valueType="num" p14:bounceEnd="8000">
                                          <p:cBhvr additive="base">
                                            <p:cTn id="50" dur="500" fill="hold"/>
                                            <p:tgtEl>
                                              <p:spTgt spid="7"/>
                                            </p:tgtEl>
                                            <p:attrNameLst>
                                              <p:attrName>ppt_x</p:attrName>
                                            </p:attrNameLst>
                                          </p:cBhvr>
                                          <p:tavLst>
                                            <p:tav tm="0">
                                              <p:val>
                                                <p:strVal val="0-#ppt_w/2"/>
                                              </p:val>
                                            </p:tav>
                                            <p:tav tm="100000">
                                              <p:val>
                                                <p:strVal val="#ppt_x"/>
                                              </p:val>
                                            </p:tav>
                                          </p:tavLst>
                                        </p:anim>
                                        <p:anim calcmode="lin" valueType="num" p14:bounceEnd="8000">
                                          <p:cBhvr additive="base">
                                            <p:cTn id="51" dur="500" fill="hold"/>
                                            <p:tgtEl>
                                              <p:spTgt spid="7"/>
                                            </p:tgtEl>
                                            <p:attrNameLst>
                                              <p:attrName>ppt_y</p:attrName>
                                            </p:attrNameLst>
                                          </p:cBhvr>
                                          <p:tavLst>
                                            <p:tav tm="0">
                                              <p:val>
                                                <p:strVal val="#ppt_y"/>
                                              </p:val>
                                            </p:tav>
                                            <p:tav tm="100000">
                                              <p:val>
                                                <p:strVal val="#ppt_y"/>
                                              </p:val>
                                            </p:tav>
                                          </p:tavLst>
                                        </p:anim>
                                      </p:childTnLst>
                                    </p:cTn>
                                  </p:par>
                                  <p:par>
                                    <p:cTn id="52" presetID="10" presetClass="entr" presetSubtype="0" fill="hold" nodeType="withEffect">
                                      <p:stCondLst>
                                        <p:cond delay="2250"/>
                                      </p:stCondLst>
                                      <p:childTnLst>
                                        <p:set>
                                          <p:cBhvr>
                                            <p:cTn id="53" dur="1" fill="hold">
                                              <p:stCondLst>
                                                <p:cond delay="0"/>
                                              </p:stCondLst>
                                            </p:cTn>
                                            <p:tgtEl>
                                              <p:spTgt spid="70"/>
                                            </p:tgtEl>
                                            <p:attrNameLst>
                                              <p:attrName>style.visibility</p:attrName>
                                            </p:attrNameLst>
                                          </p:cBhvr>
                                          <p:to>
                                            <p:strVal val="visible"/>
                                          </p:to>
                                        </p:set>
                                        <p:animEffect transition="in" filter="fade">
                                          <p:cBhvr>
                                            <p:cTn id="54" dur="500"/>
                                            <p:tgtEl>
                                              <p:spTgt spid="70"/>
                                            </p:tgtEl>
                                          </p:cBhvr>
                                        </p:animEffect>
                                      </p:childTnLst>
                                    </p:cTn>
                                  </p:par>
                                  <p:par>
                                    <p:cTn id="55" presetID="10" presetClass="entr" presetSubtype="0" fill="hold" nodeType="withEffect">
                                      <p:stCondLst>
                                        <p:cond delay="2250"/>
                                      </p:stCondLst>
                                      <p:childTnLst>
                                        <p:set>
                                          <p:cBhvr>
                                            <p:cTn id="56" dur="1" fill="hold">
                                              <p:stCondLst>
                                                <p:cond delay="0"/>
                                              </p:stCondLst>
                                            </p:cTn>
                                            <p:tgtEl>
                                              <p:spTgt spid="76"/>
                                            </p:tgtEl>
                                            <p:attrNameLst>
                                              <p:attrName>style.visibility</p:attrName>
                                            </p:attrNameLst>
                                          </p:cBhvr>
                                          <p:to>
                                            <p:strVal val="visible"/>
                                          </p:to>
                                        </p:set>
                                        <p:animEffect transition="in" filter="fade">
                                          <p:cBhvr>
                                            <p:cTn id="57" dur="500"/>
                                            <p:tgtEl>
                                              <p:spTgt spid="76"/>
                                            </p:tgtEl>
                                          </p:cBhvr>
                                        </p:animEffect>
                                      </p:childTnLst>
                                    </p:cTn>
                                  </p:par>
                                  <p:par>
                                    <p:cTn id="58" presetID="10" presetClass="entr" presetSubtype="0" fill="hold" grpId="0" nodeType="withEffect">
                                      <p:stCondLst>
                                        <p:cond delay="2250"/>
                                      </p:stCondLst>
                                      <p:childTnLst>
                                        <p:set>
                                          <p:cBhvr>
                                            <p:cTn id="59" dur="1" fill="hold">
                                              <p:stCondLst>
                                                <p:cond delay="0"/>
                                              </p:stCondLst>
                                            </p:cTn>
                                            <p:tgtEl>
                                              <p:spTgt spid="75"/>
                                            </p:tgtEl>
                                            <p:attrNameLst>
                                              <p:attrName>style.visibility</p:attrName>
                                            </p:attrNameLst>
                                          </p:cBhvr>
                                          <p:to>
                                            <p:strVal val="visible"/>
                                          </p:to>
                                        </p:set>
                                        <p:animEffect transition="in" filter="fade">
                                          <p:cBhvr>
                                            <p:cTn id="60" dur="500"/>
                                            <p:tgtEl>
                                              <p:spTgt spid="75"/>
                                            </p:tgtEl>
                                          </p:cBhvr>
                                        </p:animEffect>
                                      </p:childTnLst>
                                    </p:cTn>
                                  </p:par>
                                  <p:par>
                                    <p:cTn id="61" presetID="10" presetClass="entr" presetSubtype="0" fill="hold" nodeType="withEffect">
                                      <p:stCondLst>
                                        <p:cond delay="225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7" grpId="0" animBg="1"/>
          <p:bldP spid="58" grpId="0" animBg="1"/>
          <p:bldP spid="59" grpId="0" animBg="1"/>
          <p:bldP spid="61" grpId="0"/>
          <p:bldP spid="62" grpId="0"/>
          <p:bldP spid="63" grpId="0"/>
          <p:bldP spid="64" grpId="0"/>
          <p:bldP spid="65" grpId="0"/>
          <p:bldP spid="66" grpId="0"/>
          <p:bldP spid="75" grpId="0" animBg="1"/>
          <p:bldP spid="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750"/>
                                            <p:tgtEl>
                                              <p:spTgt spid="55"/>
                                            </p:tgtEl>
                                          </p:cBhvr>
                                        </p:animEffect>
                                      </p:childTnLst>
                                    </p:cTn>
                                  </p:par>
                                  <p:par>
                                    <p:cTn id="12" presetID="2" presetClass="entr" presetSubtype="2" fill="hold" grpId="0" nodeType="withEffect">
                                      <p:stCondLst>
                                        <p:cond delay="1250"/>
                                      </p:stCondLst>
                                      <p:childTnLst>
                                        <p:set>
                                          <p:cBhvr>
                                            <p:cTn id="13" dur="1" fill="hold">
                                              <p:stCondLst>
                                                <p:cond delay="0"/>
                                              </p:stCondLst>
                                            </p:cTn>
                                            <p:tgtEl>
                                              <p:spTgt spid="62"/>
                                            </p:tgtEl>
                                            <p:attrNameLst>
                                              <p:attrName>style.visibility</p:attrName>
                                            </p:attrNameLst>
                                          </p:cBhvr>
                                          <p:to>
                                            <p:strVal val="visible"/>
                                          </p:to>
                                        </p:set>
                                        <p:anim calcmode="lin" valueType="num">
                                          <p:cBhvr additive="base">
                                            <p:cTn id="14" dur="500" fill="hold"/>
                                            <p:tgtEl>
                                              <p:spTgt spid="62"/>
                                            </p:tgtEl>
                                            <p:attrNameLst>
                                              <p:attrName>ppt_x</p:attrName>
                                            </p:attrNameLst>
                                          </p:cBhvr>
                                          <p:tavLst>
                                            <p:tav tm="0">
                                              <p:val>
                                                <p:strVal val="1+#ppt_w/2"/>
                                              </p:val>
                                            </p:tav>
                                            <p:tav tm="100000">
                                              <p:val>
                                                <p:strVal val="#ppt_x"/>
                                              </p:val>
                                            </p:tav>
                                          </p:tavLst>
                                        </p:anim>
                                        <p:anim calcmode="lin" valueType="num">
                                          <p:cBhvr additive="base">
                                            <p:cTn id="15" dur="500" fill="hold"/>
                                            <p:tgtEl>
                                              <p:spTgt spid="62"/>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1250"/>
                                      </p:stCondLst>
                                      <p:childTnLst>
                                        <p:set>
                                          <p:cBhvr>
                                            <p:cTn id="17" dur="1" fill="hold">
                                              <p:stCondLst>
                                                <p:cond delay="0"/>
                                              </p:stCondLst>
                                            </p:cTn>
                                            <p:tgtEl>
                                              <p:spTgt spid="61"/>
                                            </p:tgtEl>
                                            <p:attrNameLst>
                                              <p:attrName>style.visibility</p:attrName>
                                            </p:attrNameLst>
                                          </p:cBhvr>
                                          <p:to>
                                            <p:strVal val="visible"/>
                                          </p:to>
                                        </p:set>
                                        <p:anim calcmode="lin" valueType="num">
                                          <p:cBhvr additive="base">
                                            <p:cTn id="18" dur="500" fill="hold"/>
                                            <p:tgtEl>
                                              <p:spTgt spid="61"/>
                                            </p:tgtEl>
                                            <p:attrNameLst>
                                              <p:attrName>ppt_x</p:attrName>
                                            </p:attrNameLst>
                                          </p:cBhvr>
                                          <p:tavLst>
                                            <p:tav tm="0">
                                              <p:val>
                                                <p:strVal val="1+#ppt_w/2"/>
                                              </p:val>
                                            </p:tav>
                                            <p:tav tm="100000">
                                              <p:val>
                                                <p:strVal val="#ppt_x"/>
                                              </p:val>
                                            </p:tav>
                                          </p:tavLst>
                                        </p:anim>
                                        <p:anim calcmode="lin" valueType="num">
                                          <p:cBhvr additive="base">
                                            <p:cTn id="19" dur="500" fill="hold"/>
                                            <p:tgtEl>
                                              <p:spTgt spid="61"/>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1750"/>
                                      </p:stCondLst>
                                      <p:childTnLst>
                                        <p:set>
                                          <p:cBhvr>
                                            <p:cTn id="21" dur="1" fill="hold">
                                              <p:stCondLst>
                                                <p:cond delay="0"/>
                                              </p:stCondLst>
                                            </p:cTn>
                                            <p:tgtEl>
                                              <p:spTgt spid="59"/>
                                            </p:tgtEl>
                                            <p:attrNameLst>
                                              <p:attrName>style.visibility</p:attrName>
                                            </p:attrNameLst>
                                          </p:cBhvr>
                                          <p:to>
                                            <p:strVal val="visible"/>
                                          </p:to>
                                        </p:set>
                                        <p:anim calcmode="lin" valueType="num">
                                          <p:cBhvr additive="base">
                                            <p:cTn id="22" dur="500" fill="hold"/>
                                            <p:tgtEl>
                                              <p:spTgt spid="59"/>
                                            </p:tgtEl>
                                            <p:attrNameLst>
                                              <p:attrName>ppt_x</p:attrName>
                                            </p:attrNameLst>
                                          </p:cBhvr>
                                          <p:tavLst>
                                            <p:tav tm="0">
                                              <p:val>
                                                <p:strVal val="0-#ppt_w/2"/>
                                              </p:val>
                                            </p:tav>
                                            <p:tav tm="100000">
                                              <p:val>
                                                <p:strVal val="#ppt_x"/>
                                              </p:val>
                                            </p:tav>
                                          </p:tavLst>
                                        </p:anim>
                                        <p:anim calcmode="lin" valueType="num">
                                          <p:cBhvr additive="base">
                                            <p:cTn id="23" dur="500" fill="hold"/>
                                            <p:tgtEl>
                                              <p:spTgt spid="59"/>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1750"/>
                                      </p:stCondLst>
                                      <p:childTnLst>
                                        <p:set>
                                          <p:cBhvr>
                                            <p:cTn id="25" dur="1" fill="hold">
                                              <p:stCondLst>
                                                <p:cond delay="0"/>
                                              </p:stCondLst>
                                            </p:cTn>
                                            <p:tgtEl>
                                              <p:spTgt spid="66"/>
                                            </p:tgtEl>
                                            <p:attrNameLst>
                                              <p:attrName>style.visibility</p:attrName>
                                            </p:attrNameLst>
                                          </p:cBhvr>
                                          <p:to>
                                            <p:strVal val="visible"/>
                                          </p:to>
                                        </p:set>
                                        <p:anim calcmode="lin" valueType="num">
                                          <p:cBhvr additive="base">
                                            <p:cTn id="26" dur="500" fill="hold"/>
                                            <p:tgtEl>
                                              <p:spTgt spid="66"/>
                                            </p:tgtEl>
                                            <p:attrNameLst>
                                              <p:attrName>ppt_x</p:attrName>
                                            </p:attrNameLst>
                                          </p:cBhvr>
                                          <p:tavLst>
                                            <p:tav tm="0">
                                              <p:val>
                                                <p:strVal val="0-#ppt_w/2"/>
                                              </p:val>
                                            </p:tav>
                                            <p:tav tm="100000">
                                              <p:val>
                                                <p:strVal val="#ppt_x"/>
                                              </p:val>
                                            </p:tav>
                                          </p:tavLst>
                                        </p:anim>
                                        <p:anim calcmode="lin" valueType="num">
                                          <p:cBhvr additive="base">
                                            <p:cTn id="27" dur="500" fill="hold"/>
                                            <p:tgtEl>
                                              <p:spTgt spid="66"/>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1750"/>
                                      </p:stCondLst>
                                      <p:childTnLst>
                                        <p:set>
                                          <p:cBhvr>
                                            <p:cTn id="29" dur="1" fill="hold">
                                              <p:stCondLst>
                                                <p:cond delay="0"/>
                                              </p:stCondLst>
                                            </p:cTn>
                                            <p:tgtEl>
                                              <p:spTgt spid="58"/>
                                            </p:tgtEl>
                                            <p:attrNameLst>
                                              <p:attrName>style.visibility</p:attrName>
                                            </p:attrNameLst>
                                          </p:cBhvr>
                                          <p:to>
                                            <p:strVal val="visible"/>
                                          </p:to>
                                        </p:set>
                                        <p:anim calcmode="lin" valueType="num">
                                          <p:cBhvr additive="base">
                                            <p:cTn id="30" dur="500" fill="hold"/>
                                            <p:tgtEl>
                                              <p:spTgt spid="58"/>
                                            </p:tgtEl>
                                            <p:attrNameLst>
                                              <p:attrName>ppt_x</p:attrName>
                                            </p:attrNameLst>
                                          </p:cBhvr>
                                          <p:tavLst>
                                            <p:tav tm="0">
                                              <p:val>
                                                <p:strVal val="0-#ppt_w/2"/>
                                              </p:val>
                                            </p:tav>
                                            <p:tav tm="100000">
                                              <p:val>
                                                <p:strVal val="#ppt_x"/>
                                              </p:val>
                                            </p:tav>
                                          </p:tavLst>
                                        </p:anim>
                                        <p:anim calcmode="lin" valueType="num">
                                          <p:cBhvr additive="base">
                                            <p:cTn id="31" dur="500" fill="hold"/>
                                            <p:tgtEl>
                                              <p:spTgt spid="58"/>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1750"/>
                                      </p:stCondLst>
                                      <p:childTnLst>
                                        <p:set>
                                          <p:cBhvr>
                                            <p:cTn id="33" dur="1" fill="hold">
                                              <p:stCondLst>
                                                <p:cond delay="0"/>
                                              </p:stCondLst>
                                            </p:cTn>
                                            <p:tgtEl>
                                              <p:spTgt spid="65"/>
                                            </p:tgtEl>
                                            <p:attrNameLst>
                                              <p:attrName>style.visibility</p:attrName>
                                            </p:attrNameLst>
                                          </p:cBhvr>
                                          <p:to>
                                            <p:strVal val="visible"/>
                                          </p:to>
                                        </p:set>
                                        <p:anim calcmode="lin" valueType="num">
                                          <p:cBhvr additive="base">
                                            <p:cTn id="34" dur="500" fill="hold"/>
                                            <p:tgtEl>
                                              <p:spTgt spid="65"/>
                                            </p:tgtEl>
                                            <p:attrNameLst>
                                              <p:attrName>ppt_x</p:attrName>
                                            </p:attrNameLst>
                                          </p:cBhvr>
                                          <p:tavLst>
                                            <p:tav tm="0">
                                              <p:val>
                                                <p:strVal val="0-#ppt_w/2"/>
                                              </p:val>
                                            </p:tav>
                                            <p:tav tm="100000">
                                              <p:val>
                                                <p:strVal val="#ppt_x"/>
                                              </p:val>
                                            </p:tav>
                                          </p:tavLst>
                                        </p:anim>
                                        <p:anim calcmode="lin" valueType="num">
                                          <p:cBhvr additive="base">
                                            <p:cTn id="35" dur="500" fill="hold"/>
                                            <p:tgtEl>
                                              <p:spTgt spid="65"/>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1750"/>
                                      </p:stCondLst>
                                      <p:childTnLst>
                                        <p:set>
                                          <p:cBhvr>
                                            <p:cTn id="37" dur="1" fill="hold">
                                              <p:stCondLst>
                                                <p:cond delay="0"/>
                                              </p:stCondLst>
                                            </p:cTn>
                                            <p:tgtEl>
                                              <p:spTgt spid="64"/>
                                            </p:tgtEl>
                                            <p:attrNameLst>
                                              <p:attrName>style.visibility</p:attrName>
                                            </p:attrNameLst>
                                          </p:cBhvr>
                                          <p:to>
                                            <p:strVal val="visible"/>
                                          </p:to>
                                        </p:set>
                                        <p:anim calcmode="lin" valueType="num">
                                          <p:cBhvr additive="base">
                                            <p:cTn id="38" dur="500" fill="hold"/>
                                            <p:tgtEl>
                                              <p:spTgt spid="64"/>
                                            </p:tgtEl>
                                            <p:attrNameLst>
                                              <p:attrName>ppt_x</p:attrName>
                                            </p:attrNameLst>
                                          </p:cBhvr>
                                          <p:tavLst>
                                            <p:tav tm="0">
                                              <p:val>
                                                <p:strVal val="0-#ppt_w/2"/>
                                              </p:val>
                                            </p:tav>
                                            <p:tav tm="100000">
                                              <p:val>
                                                <p:strVal val="#ppt_x"/>
                                              </p:val>
                                            </p:tav>
                                          </p:tavLst>
                                        </p:anim>
                                        <p:anim calcmode="lin" valueType="num">
                                          <p:cBhvr additive="base">
                                            <p:cTn id="39" dur="500" fill="hold"/>
                                            <p:tgtEl>
                                              <p:spTgt spid="64"/>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1750"/>
                                      </p:stCondLst>
                                      <p:childTnLst>
                                        <p:set>
                                          <p:cBhvr>
                                            <p:cTn id="41" dur="1" fill="hold">
                                              <p:stCondLst>
                                                <p:cond delay="0"/>
                                              </p:stCondLst>
                                            </p:cTn>
                                            <p:tgtEl>
                                              <p:spTgt spid="57"/>
                                            </p:tgtEl>
                                            <p:attrNameLst>
                                              <p:attrName>style.visibility</p:attrName>
                                            </p:attrNameLst>
                                          </p:cBhvr>
                                          <p:to>
                                            <p:strVal val="visible"/>
                                          </p:to>
                                        </p:set>
                                        <p:anim calcmode="lin" valueType="num">
                                          <p:cBhvr additive="base">
                                            <p:cTn id="42" dur="500" fill="hold"/>
                                            <p:tgtEl>
                                              <p:spTgt spid="57"/>
                                            </p:tgtEl>
                                            <p:attrNameLst>
                                              <p:attrName>ppt_x</p:attrName>
                                            </p:attrNameLst>
                                          </p:cBhvr>
                                          <p:tavLst>
                                            <p:tav tm="0">
                                              <p:val>
                                                <p:strVal val="0-#ppt_w/2"/>
                                              </p:val>
                                            </p:tav>
                                            <p:tav tm="100000">
                                              <p:val>
                                                <p:strVal val="#ppt_x"/>
                                              </p:val>
                                            </p:tav>
                                          </p:tavLst>
                                        </p:anim>
                                        <p:anim calcmode="lin" valueType="num">
                                          <p:cBhvr additive="base">
                                            <p:cTn id="43" dur="500" fill="hold"/>
                                            <p:tgtEl>
                                              <p:spTgt spid="57"/>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1750"/>
                                      </p:stCondLst>
                                      <p:childTnLst>
                                        <p:set>
                                          <p:cBhvr>
                                            <p:cTn id="45" dur="1" fill="hold">
                                              <p:stCondLst>
                                                <p:cond delay="0"/>
                                              </p:stCondLst>
                                            </p:cTn>
                                            <p:tgtEl>
                                              <p:spTgt spid="63"/>
                                            </p:tgtEl>
                                            <p:attrNameLst>
                                              <p:attrName>style.visibility</p:attrName>
                                            </p:attrNameLst>
                                          </p:cBhvr>
                                          <p:to>
                                            <p:strVal val="visible"/>
                                          </p:to>
                                        </p:set>
                                        <p:anim calcmode="lin" valueType="num">
                                          <p:cBhvr additive="base">
                                            <p:cTn id="46" dur="500" fill="hold"/>
                                            <p:tgtEl>
                                              <p:spTgt spid="63"/>
                                            </p:tgtEl>
                                            <p:attrNameLst>
                                              <p:attrName>ppt_x</p:attrName>
                                            </p:attrNameLst>
                                          </p:cBhvr>
                                          <p:tavLst>
                                            <p:tav tm="0">
                                              <p:val>
                                                <p:strVal val="0-#ppt_w/2"/>
                                              </p:val>
                                            </p:tav>
                                            <p:tav tm="100000">
                                              <p:val>
                                                <p:strVal val="#ppt_x"/>
                                              </p:val>
                                            </p:tav>
                                          </p:tavLst>
                                        </p:anim>
                                        <p:anim calcmode="lin" valueType="num">
                                          <p:cBhvr additive="base">
                                            <p:cTn id="47" dur="500" fill="hold"/>
                                            <p:tgtEl>
                                              <p:spTgt spid="63"/>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175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fill="hold"/>
                                            <p:tgtEl>
                                              <p:spTgt spid="7"/>
                                            </p:tgtEl>
                                            <p:attrNameLst>
                                              <p:attrName>ppt_x</p:attrName>
                                            </p:attrNameLst>
                                          </p:cBhvr>
                                          <p:tavLst>
                                            <p:tav tm="0">
                                              <p:val>
                                                <p:strVal val="0-#ppt_w/2"/>
                                              </p:val>
                                            </p:tav>
                                            <p:tav tm="100000">
                                              <p:val>
                                                <p:strVal val="#ppt_x"/>
                                              </p:val>
                                            </p:tav>
                                          </p:tavLst>
                                        </p:anim>
                                        <p:anim calcmode="lin" valueType="num">
                                          <p:cBhvr additive="base">
                                            <p:cTn id="51" dur="500" fill="hold"/>
                                            <p:tgtEl>
                                              <p:spTgt spid="7"/>
                                            </p:tgtEl>
                                            <p:attrNameLst>
                                              <p:attrName>ppt_y</p:attrName>
                                            </p:attrNameLst>
                                          </p:cBhvr>
                                          <p:tavLst>
                                            <p:tav tm="0">
                                              <p:val>
                                                <p:strVal val="#ppt_y"/>
                                              </p:val>
                                            </p:tav>
                                            <p:tav tm="100000">
                                              <p:val>
                                                <p:strVal val="#ppt_y"/>
                                              </p:val>
                                            </p:tav>
                                          </p:tavLst>
                                        </p:anim>
                                      </p:childTnLst>
                                    </p:cTn>
                                  </p:par>
                                  <p:par>
                                    <p:cTn id="52" presetID="10" presetClass="entr" presetSubtype="0" fill="hold" nodeType="withEffect">
                                      <p:stCondLst>
                                        <p:cond delay="2250"/>
                                      </p:stCondLst>
                                      <p:childTnLst>
                                        <p:set>
                                          <p:cBhvr>
                                            <p:cTn id="53" dur="1" fill="hold">
                                              <p:stCondLst>
                                                <p:cond delay="0"/>
                                              </p:stCondLst>
                                            </p:cTn>
                                            <p:tgtEl>
                                              <p:spTgt spid="70"/>
                                            </p:tgtEl>
                                            <p:attrNameLst>
                                              <p:attrName>style.visibility</p:attrName>
                                            </p:attrNameLst>
                                          </p:cBhvr>
                                          <p:to>
                                            <p:strVal val="visible"/>
                                          </p:to>
                                        </p:set>
                                        <p:animEffect transition="in" filter="fade">
                                          <p:cBhvr>
                                            <p:cTn id="54" dur="500"/>
                                            <p:tgtEl>
                                              <p:spTgt spid="70"/>
                                            </p:tgtEl>
                                          </p:cBhvr>
                                        </p:animEffect>
                                      </p:childTnLst>
                                    </p:cTn>
                                  </p:par>
                                  <p:par>
                                    <p:cTn id="55" presetID="10" presetClass="entr" presetSubtype="0" fill="hold" nodeType="withEffect">
                                      <p:stCondLst>
                                        <p:cond delay="2250"/>
                                      </p:stCondLst>
                                      <p:childTnLst>
                                        <p:set>
                                          <p:cBhvr>
                                            <p:cTn id="56" dur="1" fill="hold">
                                              <p:stCondLst>
                                                <p:cond delay="0"/>
                                              </p:stCondLst>
                                            </p:cTn>
                                            <p:tgtEl>
                                              <p:spTgt spid="76"/>
                                            </p:tgtEl>
                                            <p:attrNameLst>
                                              <p:attrName>style.visibility</p:attrName>
                                            </p:attrNameLst>
                                          </p:cBhvr>
                                          <p:to>
                                            <p:strVal val="visible"/>
                                          </p:to>
                                        </p:set>
                                        <p:animEffect transition="in" filter="fade">
                                          <p:cBhvr>
                                            <p:cTn id="57" dur="500"/>
                                            <p:tgtEl>
                                              <p:spTgt spid="76"/>
                                            </p:tgtEl>
                                          </p:cBhvr>
                                        </p:animEffect>
                                      </p:childTnLst>
                                    </p:cTn>
                                  </p:par>
                                  <p:par>
                                    <p:cTn id="58" presetID="10" presetClass="entr" presetSubtype="0" fill="hold" grpId="0" nodeType="withEffect">
                                      <p:stCondLst>
                                        <p:cond delay="2250"/>
                                      </p:stCondLst>
                                      <p:childTnLst>
                                        <p:set>
                                          <p:cBhvr>
                                            <p:cTn id="59" dur="1" fill="hold">
                                              <p:stCondLst>
                                                <p:cond delay="0"/>
                                              </p:stCondLst>
                                            </p:cTn>
                                            <p:tgtEl>
                                              <p:spTgt spid="75"/>
                                            </p:tgtEl>
                                            <p:attrNameLst>
                                              <p:attrName>style.visibility</p:attrName>
                                            </p:attrNameLst>
                                          </p:cBhvr>
                                          <p:to>
                                            <p:strVal val="visible"/>
                                          </p:to>
                                        </p:set>
                                        <p:animEffect transition="in" filter="fade">
                                          <p:cBhvr>
                                            <p:cTn id="60" dur="500"/>
                                            <p:tgtEl>
                                              <p:spTgt spid="75"/>
                                            </p:tgtEl>
                                          </p:cBhvr>
                                        </p:animEffect>
                                      </p:childTnLst>
                                    </p:cTn>
                                  </p:par>
                                  <p:par>
                                    <p:cTn id="61" presetID="10" presetClass="entr" presetSubtype="0" fill="hold" nodeType="withEffect">
                                      <p:stCondLst>
                                        <p:cond delay="225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7" grpId="0" animBg="1"/>
          <p:bldP spid="58" grpId="0" animBg="1"/>
          <p:bldP spid="59" grpId="0" animBg="1"/>
          <p:bldP spid="61" grpId="0"/>
          <p:bldP spid="62" grpId="0"/>
          <p:bldP spid="63" grpId="0"/>
          <p:bldP spid="64" grpId="0"/>
          <p:bldP spid="65" grpId="0"/>
          <p:bldP spid="66" grpId="0"/>
          <p:bldP spid="75" grpId="0" animBg="1"/>
          <p:bldP spid="38"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9" name="Group 2">
            <a:extLst>
              <a:ext uri="{FF2B5EF4-FFF2-40B4-BE49-F238E27FC236}">
                <a16:creationId xmlns:a16="http://schemas.microsoft.com/office/drawing/2014/main" id="{75560810-74D7-9E41-84D4-007F8D418020}"/>
              </a:ext>
            </a:extLst>
          </p:cNvPr>
          <p:cNvGraphicFramePr>
            <a:graphicFrameLocks noGrp="1"/>
          </p:cNvGraphicFramePr>
          <p:nvPr>
            <p:extLst>
              <p:ext uri="{D42A27DB-BD31-4B8C-83A1-F6EECF244321}">
                <p14:modId xmlns:p14="http://schemas.microsoft.com/office/powerpoint/2010/main" val="263775605"/>
              </p:ext>
            </p:extLst>
          </p:nvPr>
        </p:nvGraphicFramePr>
        <p:xfrm>
          <a:off x="1155134" y="1361858"/>
          <a:ext cx="10136371" cy="4134284"/>
        </p:xfrm>
        <a:graphic>
          <a:graphicData uri="http://schemas.openxmlformats.org/drawingml/2006/table">
            <a:tbl>
              <a:tblPr/>
              <a:tblGrid>
                <a:gridCol w="1428616">
                  <a:extLst>
                    <a:ext uri="{9D8B030D-6E8A-4147-A177-3AD203B41FA5}">
                      <a16:colId xmlns:a16="http://schemas.microsoft.com/office/drawing/2014/main" val="20000"/>
                    </a:ext>
                  </a:extLst>
                </a:gridCol>
                <a:gridCol w="580517">
                  <a:extLst>
                    <a:ext uri="{9D8B030D-6E8A-4147-A177-3AD203B41FA5}">
                      <a16:colId xmlns:a16="http://schemas.microsoft.com/office/drawing/2014/main" val="20001"/>
                    </a:ext>
                  </a:extLst>
                </a:gridCol>
                <a:gridCol w="580517">
                  <a:extLst>
                    <a:ext uri="{9D8B030D-6E8A-4147-A177-3AD203B41FA5}">
                      <a16:colId xmlns:a16="http://schemas.microsoft.com/office/drawing/2014/main" val="20002"/>
                    </a:ext>
                  </a:extLst>
                </a:gridCol>
                <a:gridCol w="580517">
                  <a:extLst>
                    <a:ext uri="{9D8B030D-6E8A-4147-A177-3AD203B41FA5}">
                      <a16:colId xmlns:a16="http://schemas.microsoft.com/office/drawing/2014/main" val="20003"/>
                    </a:ext>
                  </a:extLst>
                </a:gridCol>
                <a:gridCol w="580517">
                  <a:extLst>
                    <a:ext uri="{9D8B030D-6E8A-4147-A177-3AD203B41FA5}">
                      <a16:colId xmlns:a16="http://schemas.microsoft.com/office/drawing/2014/main" val="20004"/>
                    </a:ext>
                  </a:extLst>
                </a:gridCol>
                <a:gridCol w="580517">
                  <a:extLst>
                    <a:ext uri="{9D8B030D-6E8A-4147-A177-3AD203B41FA5}">
                      <a16:colId xmlns:a16="http://schemas.microsoft.com/office/drawing/2014/main" val="20005"/>
                    </a:ext>
                  </a:extLst>
                </a:gridCol>
                <a:gridCol w="580517">
                  <a:extLst>
                    <a:ext uri="{9D8B030D-6E8A-4147-A177-3AD203B41FA5}">
                      <a16:colId xmlns:a16="http://schemas.microsoft.com/office/drawing/2014/main" val="20006"/>
                    </a:ext>
                  </a:extLst>
                </a:gridCol>
                <a:gridCol w="580517">
                  <a:extLst>
                    <a:ext uri="{9D8B030D-6E8A-4147-A177-3AD203B41FA5}">
                      <a16:colId xmlns:a16="http://schemas.microsoft.com/office/drawing/2014/main" val="20007"/>
                    </a:ext>
                  </a:extLst>
                </a:gridCol>
                <a:gridCol w="580517">
                  <a:extLst>
                    <a:ext uri="{9D8B030D-6E8A-4147-A177-3AD203B41FA5}">
                      <a16:colId xmlns:a16="http://schemas.microsoft.com/office/drawing/2014/main" val="20008"/>
                    </a:ext>
                  </a:extLst>
                </a:gridCol>
                <a:gridCol w="580517">
                  <a:extLst>
                    <a:ext uri="{9D8B030D-6E8A-4147-A177-3AD203B41FA5}">
                      <a16:colId xmlns:a16="http://schemas.microsoft.com/office/drawing/2014/main" val="20009"/>
                    </a:ext>
                  </a:extLst>
                </a:gridCol>
                <a:gridCol w="580517">
                  <a:extLst>
                    <a:ext uri="{9D8B030D-6E8A-4147-A177-3AD203B41FA5}">
                      <a16:colId xmlns:a16="http://schemas.microsoft.com/office/drawing/2014/main" val="20010"/>
                    </a:ext>
                  </a:extLst>
                </a:gridCol>
                <a:gridCol w="580517">
                  <a:extLst>
                    <a:ext uri="{9D8B030D-6E8A-4147-A177-3AD203B41FA5}">
                      <a16:colId xmlns:a16="http://schemas.microsoft.com/office/drawing/2014/main" val="20011"/>
                    </a:ext>
                  </a:extLst>
                </a:gridCol>
                <a:gridCol w="580517">
                  <a:extLst>
                    <a:ext uri="{9D8B030D-6E8A-4147-A177-3AD203B41FA5}">
                      <a16:colId xmlns:a16="http://schemas.microsoft.com/office/drawing/2014/main" val="20012"/>
                    </a:ext>
                  </a:extLst>
                </a:gridCol>
                <a:gridCol w="580517">
                  <a:extLst>
                    <a:ext uri="{9D8B030D-6E8A-4147-A177-3AD203B41FA5}">
                      <a16:colId xmlns:a16="http://schemas.microsoft.com/office/drawing/2014/main" val="20013"/>
                    </a:ext>
                  </a:extLst>
                </a:gridCol>
                <a:gridCol w="580517">
                  <a:extLst>
                    <a:ext uri="{9D8B030D-6E8A-4147-A177-3AD203B41FA5}">
                      <a16:colId xmlns:a16="http://schemas.microsoft.com/office/drawing/2014/main" val="20014"/>
                    </a:ext>
                  </a:extLst>
                </a:gridCol>
                <a:gridCol w="580517">
                  <a:extLst>
                    <a:ext uri="{9D8B030D-6E8A-4147-A177-3AD203B41FA5}">
                      <a16:colId xmlns:a16="http://schemas.microsoft.com/office/drawing/2014/main" val="20015"/>
                    </a:ext>
                  </a:extLst>
                </a:gridCol>
              </a:tblGrid>
              <a:tr h="264214">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700" b="0" i="0" u="none" strike="noStrike" cap="none" normalizeH="0" baseline="0" dirty="0">
                        <a:ln>
                          <a:noFill/>
                        </a:ln>
                        <a:solidFill>
                          <a:schemeClr val="tx1"/>
                        </a:solidFill>
                        <a:effectLst/>
                        <a:latin typeface="Century Gothic" panose="020B0502020202020204" pitchFamily="34" charset="0"/>
                      </a:endParaRPr>
                    </a:p>
                  </a:txBody>
                  <a:tcPr marR="82296" marT="0" marB="0" anchor="ctr" horzOverflow="overflow">
                    <a:lnL cap="flat">
                      <a:noFill/>
                    </a:lnL>
                    <a:lnR>
                      <a:noFill/>
                    </a:lnR>
                    <a:lnT cap="flat">
                      <a:noFill/>
                    </a:lnT>
                    <a:lnB>
                      <a:noFill/>
                    </a:lnB>
                    <a:lnTlToBr>
                      <a:noFill/>
                    </a:lnTlToBr>
                    <a:lnBlToTr>
                      <a:noFill/>
                    </a:lnBlToTr>
                    <a:noFill/>
                  </a:tcPr>
                </a:tc>
                <a:tc gridSpan="3">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200" b="1" i="0" u="none" strike="noStrike" cap="none" normalizeH="0" baseline="0" dirty="0">
                          <a:ln>
                            <a:noFill/>
                          </a:ln>
                          <a:solidFill>
                            <a:schemeClr val="tx1"/>
                          </a:solidFill>
                          <a:effectLst/>
                          <a:latin typeface="Tw Cen MT" panose="020B0602020104020603" pitchFamily="34" charset="77"/>
                        </a:rPr>
                        <a:t>FY Q1</a:t>
                      </a:r>
                    </a:p>
                  </a:txBody>
                  <a:tcPr marL="82296" marR="82296" marT="27432" marB="27432" anchor="ctr" horzOverflow="overflow">
                    <a:lnL>
                      <a:noFill/>
                    </a:lnL>
                    <a:lnR w="6350" cap="flat" cmpd="sng" algn="ctr">
                      <a:solidFill>
                        <a:schemeClr val="bg2"/>
                      </a:solidFill>
                      <a:prstDash val="solid"/>
                      <a:round/>
                      <a:headEnd type="none" w="med" len="med"/>
                      <a:tailEnd type="none" w="med" len="med"/>
                    </a:lnR>
                    <a:lnT cap="flat">
                      <a:noFill/>
                    </a:lnT>
                    <a:lnB w="6350" cap="flat" cmpd="sng" algn="ctr">
                      <a:solidFill>
                        <a:schemeClr val="accent3"/>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gridSpan="3">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200" b="1" i="0" u="none" strike="noStrike" cap="none" normalizeH="0" baseline="0" dirty="0">
                          <a:ln>
                            <a:noFill/>
                          </a:ln>
                          <a:solidFill>
                            <a:schemeClr val="tx1"/>
                          </a:solidFill>
                          <a:effectLst/>
                          <a:latin typeface="Tw Cen MT" panose="020B0602020104020603" pitchFamily="34" charset="77"/>
                        </a:rPr>
                        <a:t>FY Q2</a:t>
                      </a:r>
                    </a:p>
                  </a:txBody>
                  <a:tcPr marL="82296" marR="82296" marT="27432" marB="27432" anchor="ctr" horzOverflow="overflow">
                    <a:lnL w="6350" cap="flat" cmpd="sng" algn="ctr">
                      <a:solidFill>
                        <a:schemeClr val="bg2"/>
                      </a:solidFill>
                      <a:prstDash val="solid"/>
                      <a:round/>
                      <a:headEnd type="none" w="med" len="med"/>
                      <a:tailEnd type="none" w="med" len="med"/>
                    </a:lnL>
                    <a:lnR w="6350" cap="flat" cmpd="sng" algn="ctr">
                      <a:solidFill>
                        <a:schemeClr val="bg2"/>
                      </a:solidFill>
                      <a:prstDash val="solid"/>
                      <a:round/>
                      <a:headEnd type="none" w="med" len="med"/>
                      <a:tailEnd type="none" w="med" len="med"/>
                    </a:lnR>
                    <a:lnT cap="flat">
                      <a:noFill/>
                    </a:lnT>
                    <a:lnB w="6350" cap="flat" cmpd="sng" algn="ctr">
                      <a:solidFill>
                        <a:schemeClr val="accent3"/>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gridSpan="3">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200" b="1" i="0" u="none" strike="noStrike" cap="none" normalizeH="0" baseline="0" dirty="0">
                          <a:ln>
                            <a:noFill/>
                          </a:ln>
                          <a:solidFill>
                            <a:schemeClr val="tx1"/>
                          </a:solidFill>
                          <a:effectLst/>
                          <a:latin typeface="Tw Cen MT" panose="020B0602020104020603" pitchFamily="34" charset="77"/>
                        </a:rPr>
                        <a:t>FY Q3</a:t>
                      </a:r>
                    </a:p>
                  </a:txBody>
                  <a:tcPr marL="82296" marR="82296" marT="27432" marB="27432" anchor="ctr" horzOverflow="overflow">
                    <a:lnL w="6350" cap="flat" cmpd="sng" algn="ctr">
                      <a:solidFill>
                        <a:schemeClr val="bg2"/>
                      </a:solidFill>
                      <a:prstDash val="solid"/>
                      <a:round/>
                      <a:headEnd type="none" w="med" len="med"/>
                      <a:tailEnd type="none" w="med" len="med"/>
                    </a:lnL>
                    <a:lnR w="6350" cap="flat" cmpd="sng" algn="ctr">
                      <a:solidFill>
                        <a:schemeClr val="bg2"/>
                      </a:solidFill>
                      <a:prstDash val="solid"/>
                      <a:round/>
                      <a:headEnd type="none" w="med" len="med"/>
                      <a:tailEnd type="none" w="med" len="med"/>
                    </a:lnR>
                    <a:lnT cap="flat">
                      <a:noFill/>
                    </a:lnT>
                    <a:lnB w="6350" cap="flat" cmpd="sng" algn="ctr">
                      <a:solidFill>
                        <a:schemeClr val="accent3"/>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gridSpan="3">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200" b="1" i="0" u="none" strike="noStrike" cap="none" normalizeH="0" baseline="0" dirty="0">
                          <a:ln>
                            <a:noFill/>
                          </a:ln>
                          <a:solidFill>
                            <a:schemeClr val="tx1"/>
                          </a:solidFill>
                          <a:effectLst/>
                          <a:latin typeface="Tw Cen MT" panose="020B0602020104020603" pitchFamily="34" charset="77"/>
                        </a:rPr>
                        <a:t>FY Q4</a:t>
                      </a:r>
                    </a:p>
                  </a:txBody>
                  <a:tcPr marL="82296" marR="82296" marT="27432" marB="27432" anchor="ctr" horzOverflow="overflow">
                    <a:lnL w="6350" cap="flat" cmpd="sng" algn="ctr">
                      <a:solidFill>
                        <a:schemeClr val="bg2"/>
                      </a:solidFill>
                      <a:prstDash val="solid"/>
                      <a:round/>
                      <a:headEnd type="none" w="med" len="med"/>
                      <a:tailEnd type="none" w="med" len="med"/>
                    </a:lnL>
                    <a:lnR w="6350" cap="flat" cmpd="sng" algn="ctr">
                      <a:solidFill>
                        <a:schemeClr val="bg2"/>
                      </a:solidFill>
                      <a:prstDash val="solid"/>
                      <a:round/>
                      <a:headEnd type="none" w="med" len="med"/>
                      <a:tailEnd type="none" w="med" len="med"/>
                    </a:lnR>
                    <a:lnT cap="flat">
                      <a:noFill/>
                    </a:lnT>
                    <a:lnB w="6350" cap="flat" cmpd="sng" algn="ctr">
                      <a:solidFill>
                        <a:schemeClr val="accent3"/>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gridSpan="3">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200" b="1" i="0" u="none" strike="noStrike" cap="none" normalizeH="0" baseline="0" dirty="0">
                          <a:ln>
                            <a:noFill/>
                          </a:ln>
                          <a:solidFill>
                            <a:schemeClr val="tx1"/>
                          </a:solidFill>
                          <a:effectLst/>
                          <a:latin typeface="Tw Cen MT" panose="020B0602020104020603" pitchFamily="34" charset="77"/>
                        </a:rPr>
                        <a:t>FY Q1</a:t>
                      </a:r>
                    </a:p>
                  </a:txBody>
                  <a:tcPr marL="82296" marR="82296" marT="27432" marB="27432" anchor="ctr" horzOverflow="overflow">
                    <a:lnL w="6350" cap="flat" cmpd="sng" algn="ctr">
                      <a:solidFill>
                        <a:schemeClr val="bg2"/>
                      </a:solidFill>
                      <a:prstDash val="solid"/>
                      <a:round/>
                      <a:headEnd type="none" w="med" len="med"/>
                      <a:tailEnd type="none" w="med" len="med"/>
                    </a:lnL>
                    <a:lnR cap="flat">
                      <a:noFill/>
                    </a:lnR>
                    <a:lnT cap="flat">
                      <a:noFill/>
                    </a:lnT>
                    <a:lnB w="6350" cap="flat" cmpd="sng" algn="ctr">
                      <a:solidFill>
                        <a:schemeClr val="accent3"/>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4406">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700" b="0" i="0" u="none" strike="noStrike" cap="none" normalizeH="0" baseline="0" dirty="0">
                        <a:ln>
                          <a:noFill/>
                        </a:ln>
                        <a:solidFill>
                          <a:schemeClr val="tx1"/>
                        </a:solidFill>
                        <a:effectLst/>
                        <a:latin typeface="Century Gothic" panose="020B0502020202020204" pitchFamily="34" charset="0"/>
                      </a:endParaRPr>
                    </a:p>
                  </a:txBody>
                  <a:tcPr marR="82296" marT="0" marB="0" anchor="ctr" horzOverflow="overflow">
                    <a:lnL cap="flat">
                      <a:noFill/>
                    </a:lnL>
                    <a:lnR w="6350" cap="flat" cmpd="sng" algn="ctr">
                      <a:solidFill>
                        <a:schemeClr val="accent3"/>
                      </a:solidFill>
                      <a:prstDash val="solid"/>
                      <a:round/>
                      <a:headEnd type="none" w="med" len="med"/>
                      <a:tailEnd type="none" w="med" len="med"/>
                    </a:lnR>
                    <a:lnT>
                      <a:noFill/>
                    </a:lnT>
                    <a:lnB w="12700" cap="flat" cmpd="sng" algn="ctr">
                      <a:solidFill>
                        <a:schemeClr val="bg2"/>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ctr"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r>
                        <a:rPr kumimoji="0" lang="en-US" sz="1000" b="0" i="0" u="none" strike="noStrike" cap="none" normalizeH="0" baseline="0" dirty="0">
                          <a:ln>
                            <a:noFill/>
                          </a:ln>
                          <a:solidFill>
                            <a:schemeClr val="tx1"/>
                          </a:solidFill>
                          <a:effectLst/>
                          <a:latin typeface="Century Gothic" panose="020B0502020202020204" pitchFamily="34" charset="0"/>
                        </a:rPr>
                        <a:t>Month</a:t>
                      </a:r>
                    </a:p>
                  </a:txBody>
                  <a:tcPr marL="82296" marR="82296" marT="27432" marB="27432"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12700" cap="flat" cmpd="sng" algn="ctr">
                      <a:solidFill>
                        <a:schemeClr val="bg2"/>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3175" cap="flat" cmpd="sng" algn="ctr">
                      <a:solidFill>
                        <a:schemeClr val="accent3">
                          <a:lumMod val="40000"/>
                          <a:lumOff val="60000"/>
                        </a:schemeClr>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445708">
                <a:tc>
                  <a:txBody>
                    <a:bodyPr/>
                    <a:lstStyle/>
                    <a:p>
                      <a:pPr marL="0" marR="0" lvl="0" indent="0" algn="l" defTabSz="814388" rtl="0" eaLnBrk="0" fontAlgn="base" latinLnBrk="0" hangingPunct="0">
                        <a:lnSpc>
                          <a:spcPct val="90000"/>
                        </a:lnSpc>
                        <a:spcBef>
                          <a:spcPct val="50000"/>
                        </a:spcBef>
                        <a:spcAft>
                          <a:spcPct val="0"/>
                        </a:spcAft>
                        <a:buClr>
                          <a:schemeClr val="tx2"/>
                        </a:buClr>
                        <a:buSzPct val="100000"/>
                        <a:buFont typeface="Wingdings" pitchFamily="2" charset="2"/>
                        <a:buNone/>
                        <a:tabLst/>
                      </a:pPr>
                      <a:r>
                        <a:rPr kumimoji="0" lang="en-US" sz="1000" b="1" i="0" u="none" strike="noStrike" cap="none" normalizeH="0" baseline="0" dirty="0">
                          <a:ln>
                            <a:noFill/>
                          </a:ln>
                          <a:solidFill>
                            <a:schemeClr val="tx1"/>
                          </a:solidFill>
                          <a:effectLst/>
                          <a:latin typeface="Century Gothic" panose="020B0502020202020204" pitchFamily="34" charset="0"/>
                        </a:rPr>
                        <a:t>Content</a:t>
                      </a:r>
                    </a:p>
                  </a:txBody>
                  <a:tcPr marR="82296" marT="0" marB="0" anchor="ctr" horzOverflow="overflow">
                    <a:lnL cap="flat">
                      <a:noFill/>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tc>
                  <a:txBody>
                    <a:bodyPr/>
                    <a:lstStyle/>
                    <a:p>
                      <a:pPr marL="0" marR="0" lvl="0" indent="0" algn="l" defTabSz="814388" rtl="0" eaLnBrk="0" fontAlgn="base" latinLnBrk="0" hangingPunct="0">
                        <a:lnSpc>
                          <a:spcPct val="95000"/>
                        </a:lnSpc>
                        <a:spcBef>
                          <a:spcPct val="50000"/>
                        </a:spcBef>
                        <a:spcAft>
                          <a:spcPct val="0"/>
                        </a:spcAft>
                        <a:buClr>
                          <a:schemeClr val="tx2"/>
                        </a:buClr>
                        <a:buSzPct val="100000"/>
                        <a:buFont typeface="Wingdings" pitchFamily="2" charset="2"/>
                        <a:buNone/>
                        <a:tabLst/>
                      </a:pPr>
                      <a:endParaRPr kumimoji="0" lang="en-US" sz="1500" b="0" i="0" u="none" strike="noStrike" cap="none" normalizeH="0" baseline="0" dirty="0">
                        <a:ln>
                          <a:noFill/>
                        </a:ln>
                        <a:solidFill>
                          <a:schemeClr val="tx1"/>
                        </a:solidFill>
                        <a:effectLst/>
                        <a:latin typeface="Century Gothic" panose="020B0502020202020204" pitchFamily="34" charset="0"/>
                      </a:endParaRPr>
                    </a:p>
                  </a:txBody>
                  <a:tcPr marL="0" marR="82296" marT="0" marB="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solidFill>
                        <a:schemeClr val="accent3">
                          <a:lumMod val="40000"/>
                          <a:lumOff val="60000"/>
                        </a:schemeClr>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
        <p:nvSpPr>
          <p:cNvPr id="51" name="AutoShape 196">
            <a:extLst>
              <a:ext uri="{FF2B5EF4-FFF2-40B4-BE49-F238E27FC236}">
                <a16:creationId xmlns:a16="http://schemas.microsoft.com/office/drawing/2014/main" id="{301EA0BD-240C-5F44-A404-EBDBBBF253EB}"/>
              </a:ext>
            </a:extLst>
          </p:cNvPr>
          <p:cNvSpPr>
            <a:spLocks noChangeArrowheads="1"/>
          </p:cNvSpPr>
          <p:nvPr/>
        </p:nvSpPr>
        <p:spPr bwMode="auto">
          <a:xfrm>
            <a:off x="2541351" y="6029297"/>
            <a:ext cx="137196" cy="137160"/>
          </a:xfrm>
          <a:prstGeom prst="ellipse">
            <a:avLst/>
          </a:prstGeom>
          <a:solidFill>
            <a:schemeClr val="accent1"/>
          </a:solidFill>
          <a:ln w="9525" algn="ctr">
            <a:noFill/>
            <a:miter lim="800000"/>
            <a:headEnd/>
            <a:tailEnd/>
          </a:ln>
          <a:effectLst/>
        </p:spPr>
        <p:txBody>
          <a:bodyPr wrap="none" lIns="61601" tIns="30800" rIns="61601" bIns="30800" anchor="ctr"/>
          <a:lstStyle/>
          <a:p>
            <a:endParaRPr lang="en-US" sz="1200" dirty="0">
              <a:latin typeface="Century Gothic" panose="020B0502020202020204" pitchFamily="34" charset="0"/>
            </a:endParaRPr>
          </a:p>
        </p:txBody>
      </p:sp>
      <p:sp>
        <p:nvSpPr>
          <p:cNvPr id="52" name="AutoShape 197">
            <a:extLst>
              <a:ext uri="{FF2B5EF4-FFF2-40B4-BE49-F238E27FC236}">
                <a16:creationId xmlns:a16="http://schemas.microsoft.com/office/drawing/2014/main" id="{52EB23D8-DDC4-5D4B-A1DA-C979F847F9FB}"/>
              </a:ext>
            </a:extLst>
          </p:cNvPr>
          <p:cNvSpPr>
            <a:spLocks noChangeArrowheads="1"/>
          </p:cNvSpPr>
          <p:nvPr/>
        </p:nvSpPr>
        <p:spPr bwMode="auto">
          <a:xfrm>
            <a:off x="4285589" y="6029297"/>
            <a:ext cx="137196" cy="137160"/>
          </a:xfrm>
          <a:prstGeom prst="ellipse">
            <a:avLst/>
          </a:prstGeom>
          <a:solidFill>
            <a:schemeClr val="accent3"/>
          </a:solidFill>
          <a:ln w="9525" algn="ctr">
            <a:noFill/>
            <a:miter lim="800000"/>
            <a:headEnd/>
            <a:tailEnd/>
          </a:ln>
          <a:effectLst/>
        </p:spPr>
        <p:txBody>
          <a:bodyPr wrap="none" lIns="61601" tIns="30800" rIns="61601" bIns="30800" anchor="ctr"/>
          <a:lstStyle/>
          <a:p>
            <a:endParaRPr lang="en-US" sz="1200" dirty="0">
              <a:latin typeface="Century Gothic" panose="020B0502020202020204" pitchFamily="34" charset="0"/>
            </a:endParaRPr>
          </a:p>
        </p:txBody>
      </p:sp>
      <p:sp>
        <p:nvSpPr>
          <p:cNvPr id="53" name="AutoShape 198">
            <a:extLst>
              <a:ext uri="{FF2B5EF4-FFF2-40B4-BE49-F238E27FC236}">
                <a16:creationId xmlns:a16="http://schemas.microsoft.com/office/drawing/2014/main" id="{7933EED9-9A81-9847-8B48-E6E1E12B4CB2}"/>
              </a:ext>
            </a:extLst>
          </p:cNvPr>
          <p:cNvSpPr>
            <a:spLocks noChangeArrowheads="1"/>
          </p:cNvSpPr>
          <p:nvPr/>
        </p:nvSpPr>
        <p:spPr bwMode="auto">
          <a:xfrm>
            <a:off x="5958804" y="6029297"/>
            <a:ext cx="137196" cy="137160"/>
          </a:xfrm>
          <a:prstGeom prst="ellipse">
            <a:avLst/>
          </a:prstGeom>
          <a:solidFill>
            <a:schemeClr val="accent2"/>
          </a:solidFill>
          <a:ln w="9525" algn="ctr">
            <a:noFill/>
            <a:miter lim="800000"/>
            <a:headEnd/>
            <a:tailEnd/>
          </a:ln>
          <a:effectLst/>
        </p:spPr>
        <p:txBody>
          <a:bodyPr wrap="none" lIns="61601" tIns="30800" rIns="61601" bIns="30800" anchor="ctr"/>
          <a:lstStyle/>
          <a:p>
            <a:endParaRPr lang="en-US" sz="1200" dirty="0">
              <a:latin typeface="Century Gothic" panose="020B0502020202020204" pitchFamily="34" charset="0"/>
            </a:endParaRPr>
          </a:p>
        </p:txBody>
      </p:sp>
      <p:sp>
        <p:nvSpPr>
          <p:cNvPr id="54" name="Text Box 199">
            <a:extLst>
              <a:ext uri="{FF2B5EF4-FFF2-40B4-BE49-F238E27FC236}">
                <a16:creationId xmlns:a16="http://schemas.microsoft.com/office/drawing/2014/main" id="{2F9EE2E5-2D4B-AE4A-BCCD-9B6BF98E99E7}"/>
              </a:ext>
            </a:extLst>
          </p:cNvPr>
          <p:cNvSpPr txBox="1">
            <a:spLocks noChangeArrowheads="1"/>
          </p:cNvSpPr>
          <p:nvPr/>
        </p:nvSpPr>
        <p:spPr bwMode="auto">
          <a:xfrm>
            <a:off x="2723088" y="5986355"/>
            <a:ext cx="758880" cy="253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89" tIns="34295" rIns="68589" bIns="34295">
            <a:spAutoFit/>
          </a:bodyPr>
          <a:lstStyle/>
          <a:p>
            <a:pPr algn="l" eaLnBrk="1" hangingPunct="1">
              <a:lnSpc>
                <a:spcPct val="100000"/>
              </a:lnSpc>
            </a:pPr>
            <a:r>
              <a:rPr lang="en-US" sz="1200" dirty="0">
                <a:latin typeface="Century Gothic" panose="020B0502020202020204" pitchFamily="34" charset="0"/>
              </a:rPr>
              <a:t>Content</a:t>
            </a:r>
          </a:p>
        </p:txBody>
      </p:sp>
      <p:sp>
        <p:nvSpPr>
          <p:cNvPr id="55" name="AutoShape 200">
            <a:extLst>
              <a:ext uri="{FF2B5EF4-FFF2-40B4-BE49-F238E27FC236}">
                <a16:creationId xmlns:a16="http://schemas.microsoft.com/office/drawing/2014/main" id="{8A9FC666-62E7-C147-8057-148BF710D1C0}"/>
              </a:ext>
            </a:extLst>
          </p:cNvPr>
          <p:cNvSpPr>
            <a:spLocks noChangeArrowheads="1"/>
          </p:cNvSpPr>
          <p:nvPr/>
        </p:nvSpPr>
        <p:spPr bwMode="auto">
          <a:xfrm>
            <a:off x="7579556" y="6029297"/>
            <a:ext cx="137196" cy="137160"/>
          </a:xfrm>
          <a:prstGeom prst="ellipse">
            <a:avLst/>
          </a:prstGeom>
          <a:solidFill>
            <a:schemeClr val="accent5"/>
          </a:solidFill>
          <a:ln w="9525" algn="ctr">
            <a:noFill/>
            <a:miter lim="800000"/>
            <a:headEnd/>
            <a:tailEnd/>
          </a:ln>
          <a:effectLst/>
        </p:spPr>
        <p:txBody>
          <a:bodyPr wrap="none" lIns="61601" tIns="30800" rIns="61601" bIns="30800" anchor="ctr"/>
          <a:lstStyle/>
          <a:p>
            <a:endParaRPr lang="en-US" sz="1200" dirty="0">
              <a:latin typeface="Century Gothic" panose="020B0502020202020204" pitchFamily="34" charset="0"/>
            </a:endParaRPr>
          </a:p>
        </p:txBody>
      </p:sp>
      <p:sp>
        <p:nvSpPr>
          <p:cNvPr id="56" name="Text Box 210">
            <a:extLst>
              <a:ext uri="{FF2B5EF4-FFF2-40B4-BE49-F238E27FC236}">
                <a16:creationId xmlns:a16="http://schemas.microsoft.com/office/drawing/2014/main" id="{731F323C-8DEC-A043-8AC6-041E71A428C8}"/>
              </a:ext>
            </a:extLst>
          </p:cNvPr>
          <p:cNvSpPr txBox="1">
            <a:spLocks noChangeArrowheads="1"/>
          </p:cNvSpPr>
          <p:nvPr/>
        </p:nvSpPr>
        <p:spPr bwMode="auto">
          <a:xfrm>
            <a:off x="4475248" y="5984134"/>
            <a:ext cx="758880" cy="253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89" tIns="34295" rIns="68589" bIns="34295">
            <a:spAutoFit/>
          </a:bodyPr>
          <a:lstStyle/>
          <a:p>
            <a:pPr algn="l" eaLnBrk="1" hangingPunct="1">
              <a:lnSpc>
                <a:spcPct val="100000"/>
              </a:lnSpc>
            </a:pPr>
            <a:r>
              <a:rPr lang="en-US" sz="1200" dirty="0">
                <a:latin typeface="Century Gothic" panose="020B0502020202020204" pitchFamily="34" charset="0"/>
              </a:rPr>
              <a:t>Content</a:t>
            </a:r>
          </a:p>
        </p:txBody>
      </p:sp>
      <p:sp>
        <p:nvSpPr>
          <p:cNvPr id="57" name="Text Box 211">
            <a:extLst>
              <a:ext uri="{FF2B5EF4-FFF2-40B4-BE49-F238E27FC236}">
                <a16:creationId xmlns:a16="http://schemas.microsoft.com/office/drawing/2014/main" id="{93BE917A-2634-8A48-9D8B-0BB344BFC914}"/>
              </a:ext>
            </a:extLst>
          </p:cNvPr>
          <p:cNvSpPr txBox="1">
            <a:spLocks noChangeArrowheads="1"/>
          </p:cNvSpPr>
          <p:nvPr/>
        </p:nvSpPr>
        <p:spPr bwMode="auto">
          <a:xfrm>
            <a:off x="6096000" y="5962660"/>
            <a:ext cx="758880" cy="253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89" tIns="34295" rIns="68589" bIns="34295">
            <a:spAutoFit/>
          </a:bodyPr>
          <a:lstStyle/>
          <a:p>
            <a:pPr algn="l" eaLnBrk="1" hangingPunct="1">
              <a:lnSpc>
                <a:spcPct val="100000"/>
              </a:lnSpc>
            </a:pPr>
            <a:r>
              <a:rPr lang="en-US" sz="1200" dirty="0">
                <a:latin typeface="Century Gothic" panose="020B0502020202020204" pitchFamily="34" charset="0"/>
              </a:rPr>
              <a:t>Content</a:t>
            </a:r>
          </a:p>
        </p:txBody>
      </p:sp>
      <p:sp>
        <p:nvSpPr>
          <p:cNvPr id="58" name="Text Box 212">
            <a:extLst>
              <a:ext uri="{FF2B5EF4-FFF2-40B4-BE49-F238E27FC236}">
                <a16:creationId xmlns:a16="http://schemas.microsoft.com/office/drawing/2014/main" id="{5330BE80-EACA-7E44-A247-8773DB25DC33}"/>
              </a:ext>
            </a:extLst>
          </p:cNvPr>
          <p:cNvSpPr txBox="1">
            <a:spLocks noChangeArrowheads="1"/>
          </p:cNvSpPr>
          <p:nvPr/>
        </p:nvSpPr>
        <p:spPr bwMode="auto">
          <a:xfrm>
            <a:off x="7716752" y="5984134"/>
            <a:ext cx="758880" cy="253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8589" tIns="34295" rIns="68589" bIns="34295">
            <a:spAutoFit/>
          </a:bodyPr>
          <a:lstStyle/>
          <a:p>
            <a:pPr algn="l" eaLnBrk="1" hangingPunct="1">
              <a:lnSpc>
                <a:spcPct val="100000"/>
              </a:lnSpc>
            </a:pPr>
            <a:r>
              <a:rPr lang="en-US" sz="1200" dirty="0">
                <a:latin typeface="Century Gothic" panose="020B0502020202020204" pitchFamily="34" charset="0"/>
              </a:rPr>
              <a:t>Content</a:t>
            </a:r>
          </a:p>
        </p:txBody>
      </p:sp>
      <p:sp>
        <p:nvSpPr>
          <p:cNvPr id="59" name="Rounded Rectangle 58">
            <a:extLst>
              <a:ext uri="{FF2B5EF4-FFF2-40B4-BE49-F238E27FC236}">
                <a16:creationId xmlns:a16="http://schemas.microsoft.com/office/drawing/2014/main" id="{371F2D08-A6AB-D14A-A3C3-604B3D64B775}"/>
              </a:ext>
            </a:extLst>
          </p:cNvPr>
          <p:cNvSpPr/>
          <p:nvPr/>
        </p:nvSpPr>
        <p:spPr>
          <a:xfrm rot="16200000">
            <a:off x="4531687" y="187483"/>
            <a:ext cx="257363" cy="387456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60" name="Rounded Rectangle 59">
            <a:extLst>
              <a:ext uri="{FF2B5EF4-FFF2-40B4-BE49-F238E27FC236}">
                <a16:creationId xmlns:a16="http://schemas.microsoft.com/office/drawing/2014/main" id="{A6BAB195-AFEB-B045-AB13-BE96E04FDFCE}"/>
              </a:ext>
            </a:extLst>
          </p:cNvPr>
          <p:cNvSpPr/>
          <p:nvPr/>
        </p:nvSpPr>
        <p:spPr>
          <a:xfrm rot="16200000">
            <a:off x="8104969" y="664443"/>
            <a:ext cx="257363" cy="387456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61" name="Rounded Rectangle 60">
            <a:extLst>
              <a:ext uri="{FF2B5EF4-FFF2-40B4-BE49-F238E27FC236}">
                <a16:creationId xmlns:a16="http://schemas.microsoft.com/office/drawing/2014/main" id="{3D7F1BEA-F2E6-9D41-95F1-483D9E0766B5}"/>
              </a:ext>
            </a:extLst>
          </p:cNvPr>
          <p:cNvSpPr/>
          <p:nvPr/>
        </p:nvSpPr>
        <p:spPr>
          <a:xfrm rot="16200000">
            <a:off x="3966008" y="2095289"/>
            <a:ext cx="257361" cy="2743200"/>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62" name="Rounded Rectangle 61">
            <a:extLst>
              <a:ext uri="{FF2B5EF4-FFF2-40B4-BE49-F238E27FC236}">
                <a16:creationId xmlns:a16="http://schemas.microsoft.com/office/drawing/2014/main" id="{13269B21-6294-5A49-B51B-3E362C016010}"/>
              </a:ext>
            </a:extLst>
          </p:cNvPr>
          <p:cNvSpPr/>
          <p:nvPr/>
        </p:nvSpPr>
        <p:spPr>
          <a:xfrm rot="16200000">
            <a:off x="3966009" y="2558433"/>
            <a:ext cx="257361" cy="27432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63" name="Rounded Rectangle 62">
            <a:extLst>
              <a:ext uri="{FF2B5EF4-FFF2-40B4-BE49-F238E27FC236}">
                <a16:creationId xmlns:a16="http://schemas.microsoft.com/office/drawing/2014/main" id="{5AE305B3-630F-4F4F-99BF-6EADBDD2A1F0}"/>
              </a:ext>
            </a:extLst>
          </p:cNvPr>
          <p:cNvSpPr/>
          <p:nvPr/>
        </p:nvSpPr>
        <p:spPr>
          <a:xfrm rot="16200000">
            <a:off x="6618689" y="4342416"/>
            <a:ext cx="257361" cy="18288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64" name="Rounded Rectangle 63">
            <a:extLst>
              <a:ext uri="{FF2B5EF4-FFF2-40B4-BE49-F238E27FC236}">
                <a16:creationId xmlns:a16="http://schemas.microsoft.com/office/drawing/2014/main" id="{928EAC58-5A2D-924F-8169-4C3BC1E32CE5}"/>
              </a:ext>
            </a:extLst>
          </p:cNvPr>
          <p:cNvSpPr/>
          <p:nvPr/>
        </p:nvSpPr>
        <p:spPr>
          <a:xfrm rot="16200000">
            <a:off x="5704289" y="2138158"/>
            <a:ext cx="257361" cy="1828800"/>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68589" tIns="34295" rIns="68589" bIns="34295" rtlCol="0" anchor="ctr"/>
          <a:lstStyle/>
          <a:p>
            <a:pPr algn="ctr"/>
            <a:r>
              <a:rPr lang="en-US" sz="900" dirty="0">
                <a:solidFill>
                  <a:schemeClr val="bg1"/>
                </a:solidFill>
                <a:latin typeface="Century Gothic" panose="020B0502020202020204" pitchFamily="34" charset="0"/>
              </a:rPr>
              <a:t>Enter text here if needed</a:t>
            </a:r>
          </a:p>
        </p:txBody>
      </p:sp>
      <p:sp>
        <p:nvSpPr>
          <p:cNvPr id="19" name="CuadroTexto 238">
            <a:extLst>
              <a:ext uri="{FF2B5EF4-FFF2-40B4-BE49-F238E27FC236}">
                <a16:creationId xmlns:a16="http://schemas.microsoft.com/office/drawing/2014/main" id="{4FE98008-2AFD-436A-AADE-B29F1209A257}"/>
              </a:ext>
            </a:extLst>
          </p:cNvPr>
          <p:cNvSpPr txBox="1"/>
          <p:nvPr/>
        </p:nvSpPr>
        <p:spPr>
          <a:xfrm>
            <a:off x="622719" y="343215"/>
            <a:ext cx="482298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Table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21916908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8000">
                                          <p:cBhvr additive="base">
                                            <p:cTn id="7" dur="500" fill="hold"/>
                                            <p:tgtEl>
                                              <p:spTgt spid="19"/>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59"/>
                                            </p:tgtEl>
                                            <p:attrNameLst>
                                              <p:attrName>style.visibility</p:attrName>
                                            </p:attrNameLst>
                                          </p:cBhvr>
                                          <p:to>
                                            <p:strVal val="visible"/>
                                          </p:to>
                                        </p:set>
                                        <p:animEffect transition="in" filter="fade">
                                          <p:cBhvr>
                                            <p:cTn id="11" dur="500"/>
                                            <p:tgtEl>
                                              <p:spTgt spid="59"/>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60"/>
                                            </p:tgtEl>
                                            <p:attrNameLst>
                                              <p:attrName>style.visibility</p:attrName>
                                            </p:attrNameLst>
                                          </p:cBhvr>
                                          <p:to>
                                            <p:strVal val="visible"/>
                                          </p:to>
                                        </p:set>
                                        <p:animEffect transition="in" filter="fade">
                                          <p:cBhvr>
                                            <p:cTn id="14" dur="500"/>
                                            <p:tgtEl>
                                              <p:spTgt spid="6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64"/>
                                            </p:tgtEl>
                                            <p:attrNameLst>
                                              <p:attrName>style.visibility</p:attrName>
                                            </p:attrNameLst>
                                          </p:cBhvr>
                                          <p:to>
                                            <p:strVal val="visible"/>
                                          </p:to>
                                        </p:set>
                                        <p:animEffect transition="in" filter="fade">
                                          <p:cBhvr>
                                            <p:cTn id="17" dur="500"/>
                                            <p:tgtEl>
                                              <p:spTgt spid="64"/>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62"/>
                                            </p:tgtEl>
                                            <p:attrNameLst>
                                              <p:attrName>style.visibility</p:attrName>
                                            </p:attrNameLst>
                                          </p:cBhvr>
                                          <p:to>
                                            <p:strVal val="visible"/>
                                          </p:to>
                                        </p:set>
                                        <p:animEffect transition="in" filter="fade">
                                          <p:cBhvr>
                                            <p:cTn id="23" dur="500"/>
                                            <p:tgtEl>
                                              <p:spTgt spid="6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500"/>
                                            <p:tgtEl>
                                              <p:spTgt spid="63"/>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Effect transition="in" filter="fade">
                                          <p:cBhvr>
                                            <p:cTn id="32" dur="500"/>
                                            <p:tgtEl>
                                              <p:spTgt spid="54"/>
                                            </p:tgtEl>
                                          </p:cBhvr>
                                        </p:animEffect>
                                      </p:childTnLst>
                                    </p:cTn>
                                  </p:par>
                                  <p:par>
                                    <p:cTn id="33" presetID="10" presetClass="entr" presetSubtype="0" fill="hold" grpId="0" nodeType="withEffect">
                                      <p:stCondLst>
                                        <p:cond delay="5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56"/>
                                            </p:tgtEl>
                                            <p:attrNameLst>
                                              <p:attrName>style.visibility</p:attrName>
                                            </p:attrNameLst>
                                          </p:cBhvr>
                                          <p:to>
                                            <p:strVal val="visible"/>
                                          </p:to>
                                        </p:set>
                                        <p:animEffect transition="in" filter="fade">
                                          <p:cBhvr>
                                            <p:cTn id="38" dur="500"/>
                                            <p:tgtEl>
                                              <p:spTgt spid="56"/>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53"/>
                                            </p:tgtEl>
                                            <p:attrNameLst>
                                              <p:attrName>style.visibility</p:attrName>
                                            </p:attrNameLst>
                                          </p:cBhvr>
                                          <p:to>
                                            <p:strVal val="visible"/>
                                          </p:to>
                                        </p:set>
                                        <p:animEffect transition="in" filter="fade">
                                          <p:cBhvr>
                                            <p:cTn id="41" dur="500"/>
                                            <p:tgtEl>
                                              <p:spTgt spid="53"/>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500"/>
                                            <p:tgtEl>
                                              <p:spTgt spid="57"/>
                                            </p:tgtEl>
                                          </p:cBhvr>
                                        </p:animEffect>
                                      </p:childTnLst>
                                    </p:cTn>
                                  </p:par>
                                  <p:par>
                                    <p:cTn id="45" presetID="10" presetClass="entr" presetSubtype="0" fill="hold" grpId="0" nodeType="withEffect">
                                      <p:stCondLst>
                                        <p:cond delay="500"/>
                                      </p:stCondLst>
                                      <p:childTnLst>
                                        <p:set>
                                          <p:cBhvr>
                                            <p:cTn id="46" dur="1" fill="hold">
                                              <p:stCondLst>
                                                <p:cond delay="0"/>
                                              </p:stCondLst>
                                            </p:cTn>
                                            <p:tgtEl>
                                              <p:spTgt spid="58"/>
                                            </p:tgtEl>
                                            <p:attrNameLst>
                                              <p:attrName>style.visibility</p:attrName>
                                            </p:attrNameLst>
                                          </p:cBhvr>
                                          <p:to>
                                            <p:strVal val="visible"/>
                                          </p:to>
                                        </p:set>
                                        <p:animEffect transition="in" filter="fade">
                                          <p:cBhvr>
                                            <p:cTn id="47" dur="500"/>
                                            <p:tgtEl>
                                              <p:spTgt spid="58"/>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fade">
                                          <p:cBhvr>
                                            <p:cTn id="5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p:bldP spid="55" grpId="0" animBg="1"/>
          <p:bldP spid="56" grpId="0"/>
          <p:bldP spid="57" grpId="0"/>
          <p:bldP spid="58" grpId="0"/>
          <p:bldP spid="59" grpId="0" animBg="1"/>
          <p:bldP spid="60" grpId="0" animBg="1"/>
          <p:bldP spid="61" grpId="0" animBg="1"/>
          <p:bldP spid="62" grpId="0" animBg="1"/>
          <p:bldP spid="63" grpId="0" animBg="1"/>
          <p:bldP spid="64" grpId="0" animBg="1"/>
          <p:bldP spid="1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59"/>
                                            </p:tgtEl>
                                            <p:attrNameLst>
                                              <p:attrName>style.visibility</p:attrName>
                                            </p:attrNameLst>
                                          </p:cBhvr>
                                          <p:to>
                                            <p:strVal val="visible"/>
                                          </p:to>
                                        </p:set>
                                        <p:animEffect transition="in" filter="fade">
                                          <p:cBhvr>
                                            <p:cTn id="11" dur="500"/>
                                            <p:tgtEl>
                                              <p:spTgt spid="59"/>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60"/>
                                            </p:tgtEl>
                                            <p:attrNameLst>
                                              <p:attrName>style.visibility</p:attrName>
                                            </p:attrNameLst>
                                          </p:cBhvr>
                                          <p:to>
                                            <p:strVal val="visible"/>
                                          </p:to>
                                        </p:set>
                                        <p:animEffect transition="in" filter="fade">
                                          <p:cBhvr>
                                            <p:cTn id="14" dur="500"/>
                                            <p:tgtEl>
                                              <p:spTgt spid="6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64"/>
                                            </p:tgtEl>
                                            <p:attrNameLst>
                                              <p:attrName>style.visibility</p:attrName>
                                            </p:attrNameLst>
                                          </p:cBhvr>
                                          <p:to>
                                            <p:strVal val="visible"/>
                                          </p:to>
                                        </p:set>
                                        <p:animEffect transition="in" filter="fade">
                                          <p:cBhvr>
                                            <p:cTn id="17" dur="500"/>
                                            <p:tgtEl>
                                              <p:spTgt spid="64"/>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61"/>
                                            </p:tgtEl>
                                            <p:attrNameLst>
                                              <p:attrName>style.visibility</p:attrName>
                                            </p:attrNameLst>
                                          </p:cBhvr>
                                          <p:to>
                                            <p:strVal val="visible"/>
                                          </p:to>
                                        </p:set>
                                        <p:animEffect transition="in" filter="fade">
                                          <p:cBhvr>
                                            <p:cTn id="20" dur="500"/>
                                            <p:tgtEl>
                                              <p:spTgt spid="61"/>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62"/>
                                            </p:tgtEl>
                                            <p:attrNameLst>
                                              <p:attrName>style.visibility</p:attrName>
                                            </p:attrNameLst>
                                          </p:cBhvr>
                                          <p:to>
                                            <p:strVal val="visible"/>
                                          </p:to>
                                        </p:set>
                                        <p:animEffect transition="in" filter="fade">
                                          <p:cBhvr>
                                            <p:cTn id="23" dur="500"/>
                                            <p:tgtEl>
                                              <p:spTgt spid="6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63"/>
                                            </p:tgtEl>
                                            <p:attrNameLst>
                                              <p:attrName>style.visibility</p:attrName>
                                            </p:attrNameLst>
                                          </p:cBhvr>
                                          <p:to>
                                            <p:strVal val="visible"/>
                                          </p:to>
                                        </p:set>
                                        <p:animEffect transition="in" filter="fade">
                                          <p:cBhvr>
                                            <p:cTn id="26" dur="500"/>
                                            <p:tgtEl>
                                              <p:spTgt spid="63"/>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54"/>
                                            </p:tgtEl>
                                            <p:attrNameLst>
                                              <p:attrName>style.visibility</p:attrName>
                                            </p:attrNameLst>
                                          </p:cBhvr>
                                          <p:to>
                                            <p:strVal val="visible"/>
                                          </p:to>
                                        </p:set>
                                        <p:animEffect transition="in" filter="fade">
                                          <p:cBhvr>
                                            <p:cTn id="32" dur="500"/>
                                            <p:tgtEl>
                                              <p:spTgt spid="54"/>
                                            </p:tgtEl>
                                          </p:cBhvr>
                                        </p:animEffect>
                                      </p:childTnLst>
                                    </p:cTn>
                                  </p:par>
                                  <p:par>
                                    <p:cTn id="33" presetID="10" presetClass="entr" presetSubtype="0" fill="hold" grpId="0" nodeType="withEffect">
                                      <p:stCondLst>
                                        <p:cond delay="5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56"/>
                                            </p:tgtEl>
                                            <p:attrNameLst>
                                              <p:attrName>style.visibility</p:attrName>
                                            </p:attrNameLst>
                                          </p:cBhvr>
                                          <p:to>
                                            <p:strVal val="visible"/>
                                          </p:to>
                                        </p:set>
                                        <p:animEffect transition="in" filter="fade">
                                          <p:cBhvr>
                                            <p:cTn id="38" dur="500"/>
                                            <p:tgtEl>
                                              <p:spTgt spid="56"/>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53"/>
                                            </p:tgtEl>
                                            <p:attrNameLst>
                                              <p:attrName>style.visibility</p:attrName>
                                            </p:attrNameLst>
                                          </p:cBhvr>
                                          <p:to>
                                            <p:strVal val="visible"/>
                                          </p:to>
                                        </p:set>
                                        <p:animEffect transition="in" filter="fade">
                                          <p:cBhvr>
                                            <p:cTn id="41" dur="500"/>
                                            <p:tgtEl>
                                              <p:spTgt spid="53"/>
                                            </p:tgtEl>
                                          </p:cBhvr>
                                        </p:animEffect>
                                      </p:childTnLst>
                                    </p:cTn>
                                  </p:par>
                                  <p:par>
                                    <p:cTn id="42" presetID="10" presetClass="entr" presetSubtype="0" fill="hold" grpId="0" nodeType="withEffect">
                                      <p:stCondLst>
                                        <p:cond delay="50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500"/>
                                            <p:tgtEl>
                                              <p:spTgt spid="57"/>
                                            </p:tgtEl>
                                          </p:cBhvr>
                                        </p:animEffect>
                                      </p:childTnLst>
                                    </p:cTn>
                                  </p:par>
                                  <p:par>
                                    <p:cTn id="45" presetID="10" presetClass="entr" presetSubtype="0" fill="hold" grpId="0" nodeType="withEffect">
                                      <p:stCondLst>
                                        <p:cond delay="500"/>
                                      </p:stCondLst>
                                      <p:childTnLst>
                                        <p:set>
                                          <p:cBhvr>
                                            <p:cTn id="46" dur="1" fill="hold">
                                              <p:stCondLst>
                                                <p:cond delay="0"/>
                                              </p:stCondLst>
                                            </p:cTn>
                                            <p:tgtEl>
                                              <p:spTgt spid="58"/>
                                            </p:tgtEl>
                                            <p:attrNameLst>
                                              <p:attrName>style.visibility</p:attrName>
                                            </p:attrNameLst>
                                          </p:cBhvr>
                                          <p:to>
                                            <p:strVal val="visible"/>
                                          </p:to>
                                        </p:set>
                                        <p:animEffect transition="in" filter="fade">
                                          <p:cBhvr>
                                            <p:cTn id="47" dur="500"/>
                                            <p:tgtEl>
                                              <p:spTgt spid="58"/>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fade">
                                          <p:cBhvr>
                                            <p:cTn id="5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p:bldP spid="55" grpId="0" animBg="1"/>
          <p:bldP spid="56" grpId="0"/>
          <p:bldP spid="57" grpId="0"/>
          <p:bldP spid="58" grpId="0"/>
          <p:bldP spid="59" grpId="0" animBg="1"/>
          <p:bldP spid="60" grpId="0" animBg="1"/>
          <p:bldP spid="61" grpId="0" animBg="1"/>
          <p:bldP spid="62" grpId="0" animBg="1"/>
          <p:bldP spid="63" grpId="0" animBg="1"/>
          <p:bldP spid="64" grpId="0" animBg="1"/>
          <p:bldP spid="19"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ine 55" descr="© INSCALE GmbH, 26.05.2010&#10;http://www.presentationload.com/">
            <a:extLst>
              <a:ext uri="{FF2B5EF4-FFF2-40B4-BE49-F238E27FC236}">
                <a16:creationId xmlns:a16="http://schemas.microsoft.com/office/drawing/2014/main" id="{9A4D32F5-C7BA-5943-934D-1BFF5C92303E}"/>
              </a:ext>
            </a:extLst>
          </p:cNvPr>
          <p:cNvSpPr>
            <a:spLocks noChangeShapeType="1"/>
          </p:cNvSpPr>
          <p:nvPr/>
        </p:nvSpPr>
        <p:spPr bwMode="gray">
          <a:xfrm flipV="1">
            <a:off x="5916774" y="3648625"/>
            <a:ext cx="0" cy="1875988"/>
          </a:xfrm>
          <a:prstGeom prst="line">
            <a:avLst/>
          </a:prstGeom>
          <a:noFill/>
          <a:ln w="9525">
            <a:solidFill>
              <a:schemeClr val="accent3"/>
            </a:solidFill>
            <a:prstDash val="solid"/>
            <a:round/>
            <a:headEnd/>
            <a:tailEnd/>
          </a:ln>
          <a:effectLst/>
        </p:spPr>
        <p:txBody>
          <a:bodyPr lIns="68589" tIns="34295" rIns="68589" bIns="34295"/>
          <a:lstStyle/>
          <a:p>
            <a:endParaRPr lang="en-GB" dirty="0">
              <a:latin typeface="+mn-lt"/>
              <a:cs typeface="Calibri" pitchFamily="34" charset="0"/>
            </a:endParaRPr>
          </a:p>
        </p:txBody>
      </p:sp>
      <p:sp>
        <p:nvSpPr>
          <p:cNvPr id="5" name="Text Box 56" descr="© INSCALE GmbH, 26.05.2010&#10;http://www.presentationload.com/">
            <a:extLst>
              <a:ext uri="{FF2B5EF4-FFF2-40B4-BE49-F238E27FC236}">
                <a16:creationId xmlns:a16="http://schemas.microsoft.com/office/drawing/2014/main" id="{1BDB96E6-BFB5-194E-A213-35796C8453D4}"/>
              </a:ext>
            </a:extLst>
          </p:cNvPr>
          <p:cNvSpPr txBox="1">
            <a:spLocks noChangeArrowheads="1"/>
          </p:cNvSpPr>
          <p:nvPr/>
        </p:nvSpPr>
        <p:spPr bwMode="gray">
          <a:xfrm>
            <a:off x="5942108" y="4855199"/>
            <a:ext cx="1754021" cy="669414"/>
          </a:xfrm>
          <a:prstGeom prst="rect">
            <a:avLst/>
          </a:prstGeom>
          <a:noFill/>
          <a:ln w="9525">
            <a:noFill/>
            <a:miter lim="800000"/>
            <a:headEnd/>
            <a:tailEnd/>
          </a:ln>
          <a:effectLst/>
        </p:spPr>
        <p:txBody>
          <a:bodyPr wrap="square" lIns="67509" tIns="0" rIns="54007" bIns="0" anchor="b" anchorCtr="0">
            <a:spAutoFit/>
          </a:bodyPr>
          <a:lstStyle/>
          <a:p>
            <a:pPr>
              <a:spcBef>
                <a:spcPct val="50000"/>
              </a:spcBef>
            </a:pPr>
            <a:r>
              <a:rPr lang="en-GB" sz="1200" b="1" noProof="1">
                <a:solidFill>
                  <a:schemeClr val="accent3"/>
                </a:solidFill>
                <a:latin typeface="Century Gothic" panose="020B0502020202020204" pitchFamily="34" charset="0"/>
                <a:cs typeface="Calibri" pitchFamily="34" charset="0"/>
              </a:rPr>
              <a:t>Phase</a:t>
            </a:r>
          </a:p>
          <a:p>
            <a:pPr>
              <a:spcBef>
                <a:spcPct val="50000"/>
              </a:spcBef>
            </a:pPr>
            <a:r>
              <a:rPr lang="en-GB" sz="900" noProof="1">
                <a:latin typeface="Century Gothic" panose="020B0502020202020204" pitchFamily="34" charset="0"/>
                <a:cs typeface="Calibri" pitchFamily="34" charset="0"/>
              </a:rPr>
              <a:t>This is placeholder text. </a:t>
            </a:r>
            <a:br>
              <a:rPr lang="en-GB" sz="900" noProof="1">
                <a:latin typeface="Century Gothic" panose="020B0502020202020204" pitchFamily="34" charset="0"/>
                <a:cs typeface="Calibri" pitchFamily="34" charset="0"/>
              </a:rPr>
            </a:br>
            <a:r>
              <a:rPr lang="en-GB" sz="900" noProof="1">
                <a:latin typeface="Century Gothic" panose="020B0502020202020204" pitchFamily="34" charset="0"/>
                <a:cs typeface="Calibri" pitchFamily="34" charset="0"/>
              </a:rPr>
              <a:t>All phrases can be replaced with your own text.</a:t>
            </a:r>
          </a:p>
        </p:txBody>
      </p:sp>
      <p:sp>
        <p:nvSpPr>
          <p:cNvPr id="7" name="Line 55" descr="© INSCALE GmbH, 26.05.2010&#10;http://www.presentationload.com/">
            <a:extLst>
              <a:ext uri="{FF2B5EF4-FFF2-40B4-BE49-F238E27FC236}">
                <a16:creationId xmlns:a16="http://schemas.microsoft.com/office/drawing/2014/main" id="{97C11394-F3D8-EF4F-8882-EE3F2B305CF0}"/>
              </a:ext>
            </a:extLst>
          </p:cNvPr>
          <p:cNvSpPr>
            <a:spLocks noChangeShapeType="1"/>
          </p:cNvSpPr>
          <p:nvPr/>
        </p:nvSpPr>
        <p:spPr bwMode="gray">
          <a:xfrm flipV="1">
            <a:off x="658800" y="3649601"/>
            <a:ext cx="0" cy="1875012"/>
          </a:xfrm>
          <a:prstGeom prst="line">
            <a:avLst/>
          </a:prstGeom>
          <a:noFill/>
          <a:ln w="9525">
            <a:solidFill>
              <a:schemeClr val="accent1"/>
            </a:solidFill>
            <a:prstDash val="solid"/>
            <a:round/>
            <a:headEnd/>
            <a:tailEnd/>
          </a:ln>
          <a:effectLst/>
        </p:spPr>
        <p:txBody>
          <a:bodyPr/>
          <a:lstStyle/>
          <a:p>
            <a:endParaRPr lang="en-GB" dirty="0">
              <a:latin typeface="+mn-lt"/>
              <a:cs typeface="Calibri" pitchFamily="34" charset="0"/>
            </a:endParaRPr>
          </a:p>
        </p:txBody>
      </p:sp>
      <p:sp>
        <p:nvSpPr>
          <p:cNvPr id="8" name="Text Box 56" descr="© INSCALE GmbH, 26.05.2010&#10;http://www.presentationload.com/">
            <a:extLst>
              <a:ext uri="{FF2B5EF4-FFF2-40B4-BE49-F238E27FC236}">
                <a16:creationId xmlns:a16="http://schemas.microsoft.com/office/drawing/2014/main" id="{1A4CBF0C-9D86-784E-AAC3-7DAABD6AE385}"/>
              </a:ext>
            </a:extLst>
          </p:cNvPr>
          <p:cNvSpPr txBox="1">
            <a:spLocks noChangeArrowheads="1"/>
          </p:cNvSpPr>
          <p:nvPr/>
        </p:nvSpPr>
        <p:spPr bwMode="gray">
          <a:xfrm>
            <a:off x="658801" y="4855199"/>
            <a:ext cx="1782768" cy="669414"/>
          </a:xfrm>
          <a:prstGeom prst="rect">
            <a:avLst/>
          </a:prstGeom>
          <a:noFill/>
          <a:ln w="9525">
            <a:noFill/>
            <a:miter lim="800000"/>
            <a:headEnd/>
            <a:tailEnd/>
          </a:ln>
          <a:effectLst/>
        </p:spPr>
        <p:txBody>
          <a:bodyPr wrap="square" lIns="90000" tIns="0" rIns="72000" bIns="0" anchor="b" anchorCtr="0">
            <a:spAutoFit/>
          </a:bodyPr>
          <a:lstStyle/>
          <a:p>
            <a:pPr algn="l">
              <a:spcBef>
                <a:spcPct val="50000"/>
              </a:spcBef>
            </a:pPr>
            <a:r>
              <a:rPr lang="en-GB" sz="1200" b="1" noProof="1">
                <a:solidFill>
                  <a:schemeClr val="accent1"/>
                </a:solidFill>
                <a:latin typeface="Century Gothic" panose="020B0502020202020204" pitchFamily="34" charset="0"/>
                <a:cs typeface="Calibri" pitchFamily="34" charset="0"/>
              </a:rPr>
              <a:t>Start</a:t>
            </a:r>
          </a:p>
          <a:p>
            <a:pPr algn="l">
              <a:spcBef>
                <a:spcPct val="50000"/>
              </a:spcBef>
            </a:pPr>
            <a:r>
              <a:rPr lang="en-GB" sz="900" noProof="1">
                <a:latin typeface="Century Gothic" panose="020B0502020202020204" pitchFamily="34" charset="0"/>
                <a:cs typeface="Calibri" pitchFamily="34" charset="0"/>
              </a:rPr>
              <a:t>This is placeholder text. </a:t>
            </a:r>
            <a:br>
              <a:rPr lang="en-GB" sz="900" noProof="1">
                <a:latin typeface="Century Gothic" panose="020B0502020202020204" pitchFamily="34" charset="0"/>
                <a:cs typeface="Calibri" pitchFamily="34" charset="0"/>
              </a:rPr>
            </a:br>
            <a:r>
              <a:rPr lang="en-GB" sz="900" noProof="1">
                <a:latin typeface="Century Gothic" panose="020B0502020202020204" pitchFamily="34" charset="0"/>
                <a:cs typeface="Calibri" pitchFamily="34" charset="0"/>
              </a:rPr>
              <a:t>All phrases can be replaced with your own text.</a:t>
            </a:r>
          </a:p>
        </p:txBody>
      </p:sp>
      <p:sp>
        <p:nvSpPr>
          <p:cNvPr id="10" name="Line 55" descr="© INSCALE GmbH, 26.05.2010&#10;http://www.presentationload.com/">
            <a:extLst>
              <a:ext uri="{FF2B5EF4-FFF2-40B4-BE49-F238E27FC236}">
                <a16:creationId xmlns:a16="http://schemas.microsoft.com/office/drawing/2014/main" id="{DD87AFEE-6981-B345-985F-B35AB7494400}"/>
              </a:ext>
            </a:extLst>
          </p:cNvPr>
          <p:cNvSpPr>
            <a:spLocks noChangeShapeType="1"/>
          </p:cNvSpPr>
          <p:nvPr/>
        </p:nvSpPr>
        <p:spPr bwMode="gray">
          <a:xfrm flipV="1">
            <a:off x="11580843" y="3649601"/>
            <a:ext cx="0" cy="1875988"/>
          </a:xfrm>
          <a:prstGeom prst="line">
            <a:avLst/>
          </a:prstGeom>
          <a:noFill/>
          <a:ln w="9525">
            <a:solidFill>
              <a:schemeClr val="accent5"/>
            </a:solidFill>
            <a:prstDash val="solid"/>
            <a:round/>
            <a:headEnd/>
            <a:tailEnd/>
          </a:ln>
          <a:effectLst/>
        </p:spPr>
        <p:txBody>
          <a:bodyPr/>
          <a:lstStyle/>
          <a:p>
            <a:endParaRPr lang="en-GB" dirty="0">
              <a:solidFill>
                <a:schemeClr val="accent2"/>
              </a:solidFill>
              <a:latin typeface="+mn-lt"/>
              <a:cs typeface="Calibri" pitchFamily="34" charset="0"/>
            </a:endParaRPr>
          </a:p>
        </p:txBody>
      </p:sp>
      <p:sp>
        <p:nvSpPr>
          <p:cNvPr id="11" name="Text Box 56" descr="© INSCALE GmbH, 26.05.2010&#10;http://www.presentationload.com/">
            <a:extLst>
              <a:ext uri="{FF2B5EF4-FFF2-40B4-BE49-F238E27FC236}">
                <a16:creationId xmlns:a16="http://schemas.microsoft.com/office/drawing/2014/main" id="{3B1DBF19-64DB-EE42-B798-4FEB6528A004}"/>
              </a:ext>
            </a:extLst>
          </p:cNvPr>
          <p:cNvSpPr txBox="1">
            <a:spLocks noChangeArrowheads="1"/>
          </p:cNvSpPr>
          <p:nvPr/>
        </p:nvSpPr>
        <p:spPr bwMode="gray">
          <a:xfrm>
            <a:off x="9816608" y="4855199"/>
            <a:ext cx="1754021" cy="669414"/>
          </a:xfrm>
          <a:prstGeom prst="rect">
            <a:avLst/>
          </a:prstGeom>
          <a:noFill/>
          <a:ln w="9525">
            <a:noFill/>
            <a:miter lim="800000"/>
            <a:headEnd/>
            <a:tailEnd/>
          </a:ln>
          <a:effectLst/>
        </p:spPr>
        <p:txBody>
          <a:bodyPr wrap="square" lIns="90000" tIns="0" rIns="72000" bIns="0" anchor="b" anchorCtr="0">
            <a:spAutoFit/>
          </a:bodyPr>
          <a:lstStyle/>
          <a:p>
            <a:pPr algn="r">
              <a:spcBef>
                <a:spcPct val="50000"/>
              </a:spcBef>
            </a:pPr>
            <a:r>
              <a:rPr lang="en-GB" sz="1200" b="1" noProof="1">
                <a:solidFill>
                  <a:schemeClr val="accent5"/>
                </a:solidFill>
                <a:latin typeface="Century Gothic" panose="020B0502020202020204" pitchFamily="34" charset="0"/>
                <a:cs typeface="Calibri" pitchFamily="34" charset="0"/>
              </a:rPr>
              <a:t>Finish</a:t>
            </a:r>
          </a:p>
          <a:p>
            <a:pPr algn="r">
              <a:spcBef>
                <a:spcPct val="50000"/>
              </a:spcBef>
            </a:pPr>
            <a:r>
              <a:rPr lang="en-GB" sz="900" noProof="1">
                <a:latin typeface="Century Gothic" panose="020B0502020202020204" pitchFamily="34" charset="0"/>
                <a:cs typeface="Calibri" pitchFamily="34" charset="0"/>
              </a:rPr>
              <a:t>This is placeholder text. </a:t>
            </a:r>
            <a:br>
              <a:rPr lang="en-GB" sz="900" noProof="1">
                <a:latin typeface="Century Gothic" panose="020B0502020202020204" pitchFamily="34" charset="0"/>
                <a:cs typeface="Calibri" pitchFamily="34" charset="0"/>
              </a:rPr>
            </a:br>
            <a:r>
              <a:rPr lang="en-GB" sz="900" noProof="1">
                <a:latin typeface="Century Gothic" panose="020B0502020202020204" pitchFamily="34" charset="0"/>
                <a:cs typeface="Calibri" pitchFamily="34" charset="0"/>
              </a:rPr>
              <a:t>All phrases can be replaced with your own text.</a:t>
            </a:r>
          </a:p>
        </p:txBody>
      </p:sp>
      <p:sp>
        <p:nvSpPr>
          <p:cNvPr id="13" name="Line 55" descr="© INSCALE GmbH, 26.05.2010&#10;http://www.presentationload.com/">
            <a:extLst>
              <a:ext uri="{FF2B5EF4-FFF2-40B4-BE49-F238E27FC236}">
                <a16:creationId xmlns:a16="http://schemas.microsoft.com/office/drawing/2014/main" id="{F73F0DAB-6AC8-E249-9395-B5D723EBADBF}"/>
              </a:ext>
            </a:extLst>
          </p:cNvPr>
          <p:cNvSpPr>
            <a:spLocks noChangeShapeType="1"/>
          </p:cNvSpPr>
          <p:nvPr/>
        </p:nvSpPr>
        <p:spPr bwMode="gray">
          <a:xfrm flipV="1">
            <a:off x="2690834" y="3649599"/>
            <a:ext cx="0" cy="344211"/>
          </a:xfrm>
          <a:prstGeom prst="line">
            <a:avLst/>
          </a:prstGeom>
          <a:noFill/>
          <a:ln w="9525">
            <a:solidFill>
              <a:schemeClr val="accent1"/>
            </a:solidFill>
            <a:prstDash val="solid"/>
            <a:round/>
            <a:headEnd/>
            <a:tailEnd/>
          </a:ln>
          <a:effectLst/>
        </p:spPr>
        <p:txBody>
          <a:bodyPr/>
          <a:lstStyle/>
          <a:p>
            <a:endParaRPr lang="en-GB" dirty="0">
              <a:latin typeface="+mn-lt"/>
              <a:cs typeface="Calibri" pitchFamily="34" charset="0"/>
            </a:endParaRPr>
          </a:p>
        </p:txBody>
      </p:sp>
      <p:sp>
        <p:nvSpPr>
          <p:cNvPr id="14" name="Text Box 56" descr="© INSCALE GmbH, 26.05.2010&#10;http://www.presentationload.com/">
            <a:extLst>
              <a:ext uri="{FF2B5EF4-FFF2-40B4-BE49-F238E27FC236}">
                <a16:creationId xmlns:a16="http://schemas.microsoft.com/office/drawing/2014/main" id="{795EC052-B9B3-CF4F-96D8-72C412093013}"/>
              </a:ext>
            </a:extLst>
          </p:cNvPr>
          <p:cNvSpPr txBox="1">
            <a:spLocks noChangeArrowheads="1"/>
          </p:cNvSpPr>
          <p:nvPr/>
        </p:nvSpPr>
        <p:spPr bwMode="gray">
          <a:xfrm>
            <a:off x="1877358" y="4125144"/>
            <a:ext cx="1624431" cy="184666"/>
          </a:xfrm>
          <a:prstGeom prst="rect">
            <a:avLst/>
          </a:prstGeom>
          <a:noFill/>
          <a:ln w="9525">
            <a:noFill/>
            <a:miter lim="800000"/>
            <a:headEnd/>
            <a:tailEnd/>
          </a:ln>
          <a:effectLst/>
        </p:spPr>
        <p:txBody>
          <a:bodyPr wrap="square" lIns="90000" tIns="0" rIns="72000" bIns="0" anchor="b" anchorCtr="0">
            <a:spAutoFit/>
          </a:bodyPr>
          <a:lstStyle/>
          <a:p>
            <a:pPr algn="ctr">
              <a:spcBef>
                <a:spcPct val="50000"/>
              </a:spcBef>
            </a:pPr>
            <a:r>
              <a:rPr lang="en-GB" sz="1200" b="1" noProof="1">
                <a:solidFill>
                  <a:schemeClr val="accent1"/>
                </a:solidFill>
                <a:latin typeface="Century Gothic" panose="020B0502020202020204" pitchFamily="34" charset="0"/>
                <a:cs typeface="Calibri" pitchFamily="34" charset="0"/>
              </a:rPr>
              <a:t>Placeholder</a:t>
            </a:r>
            <a:endParaRPr lang="en-GB" sz="1100" b="1" noProof="1">
              <a:solidFill>
                <a:schemeClr val="accent1"/>
              </a:solidFill>
              <a:latin typeface="Century Gothic" panose="020B0502020202020204" pitchFamily="34" charset="0"/>
              <a:cs typeface="Calibri" pitchFamily="34" charset="0"/>
            </a:endParaRPr>
          </a:p>
        </p:txBody>
      </p:sp>
      <p:sp>
        <p:nvSpPr>
          <p:cNvPr id="16" name="Line 55" descr="© INSCALE GmbH, 26.05.2010&#10;http://www.presentationload.com/">
            <a:extLst>
              <a:ext uri="{FF2B5EF4-FFF2-40B4-BE49-F238E27FC236}">
                <a16:creationId xmlns:a16="http://schemas.microsoft.com/office/drawing/2014/main" id="{6495793B-C95F-424D-907B-7363274EE060}"/>
              </a:ext>
            </a:extLst>
          </p:cNvPr>
          <p:cNvSpPr>
            <a:spLocks noChangeShapeType="1"/>
          </p:cNvSpPr>
          <p:nvPr/>
        </p:nvSpPr>
        <p:spPr bwMode="gray">
          <a:xfrm flipV="1">
            <a:off x="5109260" y="3649599"/>
            <a:ext cx="0" cy="344211"/>
          </a:xfrm>
          <a:prstGeom prst="line">
            <a:avLst/>
          </a:prstGeom>
          <a:noFill/>
          <a:ln w="9525">
            <a:solidFill>
              <a:schemeClr val="accent1"/>
            </a:solidFill>
            <a:prstDash val="solid"/>
            <a:round/>
            <a:headEnd/>
            <a:tailEnd/>
          </a:ln>
          <a:effectLst/>
        </p:spPr>
        <p:txBody>
          <a:bodyPr/>
          <a:lstStyle/>
          <a:p>
            <a:endParaRPr lang="en-GB" dirty="0">
              <a:latin typeface="+mn-lt"/>
              <a:cs typeface="Calibri" pitchFamily="34" charset="0"/>
            </a:endParaRPr>
          </a:p>
        </p:txBody>
      </p:sp>
      <p:sp>
        <p:nvSpPr>
          <p:cNvPr id="17" name="Text Box 56" descr="© INSCALE GmbH, 26.05.2010&#10;http://www.presentationload.com/">
            <a:extLst>
              <a:ext uri="{FF2B5EF4-FFF2-40B4-BE49-F238E27FC236}">
                <a16:creationId xmlns:a16="http://schemas.microsoft.com/office/drawing/2014/main" id="{6D6A0572-ED04-EC44-8EB5-DA4DD5BD52BD}"/>
              </a:ext>
            </a:extLst>
          </p:cNvPr>
          <p:cNvSpPr txBox="1">
            <a:spLocks noChangeArrowheads="1"/>
          </p:cNvSpPr>
          <p:nvPr/>
        </p:nvSpPr>
        <p:spPr bwMode="gray">
          <a:xfrm>
            <a:off x="4292343" y="4125144"/>
            <a:ext cx="1624431" cy="184666"/>
          </a:xfrm>
          <a:prstGeom prst="rect">
            <a:avLst/>
          </a:prstGeom>
          <a:noFill/>
          <a:ln w="9525">
            <a:noFill/>
            <a:miter lim="800000"/>
            <a:headEnd/>
            <a:tailEnd/>
          </a:ln>
          <a:effectLst/>
        </p:spPr>
        <p:txBody>
          <a:bodyPr wrap="square" lIns="90000" tIns="0" rIns="72000" bIns="0" anchor="b" anchorCtr="0">
            <a:spAutoFit/>
          </a:bodyPr>
          <a:lstStyle/>
          <a:p>
            <a:pPr algn="ctr">
              <a:spcBef>
                <a:spcPct val="50000"/>
              </a:spcBef>
            </a:pPr>
            <a:r>
              <a:rPr lang="en-GB" sz="1200" b="1" noProof="1">
                <a:solidFill>
                  <a:schemeClr val="accent1"/>
                </a:solidFill>
                <a:latin typeface="Century Gothic" panose="020B0502020202020204" pitchFamily="34" charset="0"/>
                <a:cs typeface="Calibri" pitchFamily="34" charset="0"/>
              </a:rPr>
              <a:t>Placeholder</a:t>
            </a:r>
            <a:endParaRPr lang="en-GB" sz="1100" b="1" noProof="1">
              <a:solidFill>
                <a:schemeClr val="accent1"/>
              </a:solidFill>
              <a:latin typeface="Century Gothic" panose="020B0502020202020204" pitchFamily="34" charset="0"/>
              <a:cs typeface="Calibri" pitchFamily="34" charset="0"/>
            </a:endParaRPr>
          </a:p>
        </p:txBody>
      </p:sp>
      <p:sp>
        <p:nvSpPr>
          <p:cNvPr id="19" name="Line 55" descr="© INSCALE GmbH, 26.05.2010&#10;http://www.presentationload.com/">
            <a:extLst>
              <a:ext uri="{FF2B5EF4-FFF2-40B4-BE49-F238E27FC236}">
                <a16:creationId xmlns:a16="http://schemas.microsoft.com/office/drawing/2014/main" id="{A47965F2-C3D8-FF4E-AE8A-82FA79FCA5A5}"/>
              </a:ext>
            </a:extLst>
          </p:cNvPr>
          <p:cNvSpPr>
            <a:spLocks noChangeShapeType="1"/>
          </p:cNvSpPr>
          <p:nvPr/>
        </p:nvSpPr>
        <p:spPr bwMode="gray">
          <a:xfrm flipV="1">
            <a:off x="7135926" y="3649599"/>
            <a:ext cx="0" cy="344211"/>
          </a:xfrm>
          <a:prstGeom prst="line">
            <a:avLst/>
          </a:prstGeom>
          <a:noFill/>
          <a:ln w="9525">
            <a:solidFill>
              <a:schemeClr val="accent3"/>
            </a:solidFill>
            <a:prstDash val="solid"/>
            <a:round/>
            <a:headEnd/>
            <a:tailEnd/>
          </a:ln>
          <a:effectLst/>
        </p:spPr>
        <p:txBody>
          <a:bodyPr/>
          <a:lstStyle/>
          <a:p>
            <a:endParaRPr lang="en-GB" dirty="0">
              <a:solidFill>
                <a:schemeClr val="accent3"/>
              </a:solidFill>
              <a:latin typeface="+mn-lt"/>
              <a:cs typeface="Calibri" pitchFamily="34" charset="0"/>
            </a:endParaRPr>
          </a:p>
        </p:txBody>
      </p:sp>
      <p:sp>
        <p:nvSpPr>
          <p:cNvPr id="20" name="Text Box 56" descr="© INSCALE GmbH, 26.05.2010&#10;http://www.presentationload.com/">
            <a:extLst>
              <a:ext uri="{FF2B5EF4-FFF2-40B4-BE49-F238E27FC236}">
                <a16:creationId xmlns:a16="http://schemas.microsoft.com/office/drawing/2014/main" id="{1B9E804A-A839-BB4A-87CA-6802EA24C9EE}"/>
              </a:ext>
            </a:extLst>
          </p:cNvPr>
          <p:cNvSpPr txBox="1">
            <a:spLocks noChangeArrowheads="1"/>
          </p:cNvSpPr>
          <p:nvPr/>
        </p:nvSpPr>
        <p:spPr bwMode="gray">
          <a:xfrm>
            <a:off x="6321361" y="4125144"/>
            <a:ext cx="1624431" cy="184666"/>
          </a:xfrm>
          <a:prstGeom prst="rect">
            <a:avLst/>
          </a:prstGeom>
          <a:noFill/>
          <a:ln w="9525">
            <a:noFill/>
            <a:miter lim="800000"/>
            <a:headEnd/>
            <a:tailEnd/>
          </a:ln>
          <a:effectLst/>
        </p:spPr>
        <p:txBody>
          <a:bodyPr wrap="square" lIns="90000" tIns="0" rIns="72000" bIns="0" anchor="b" anchorCtr="0">
            <a:spAutoFit/>
          </a:bodyPr>
          <a:lstStyle/>
          <a:p>
            <a:pPr algn="ctr">
              <a:spcBef>
                <a:spcPct val="50000"/>
              </a:spcBef>
            </a:pPr>
            <a:r>
              <a:rPr lang="en-GB" sz="1200" b="1" noProof="1">
                <a:solidFill>
                  <a:schemeClr val="accent3"/>
                </a:solidFill>
                <a:latin typeface="Century Gothic" panose="020B0502020202020204" pitchFamily="34" charset="0"/>
                <a:cs typeface="Calibri" pitchFamily="34" charset="0"/>
              </a:rPr>
              <a:t>Placeholder</a:t>
            </a:r>
            <a:endParaRPr lang="en-GB" sz="1100" b="1" noProof="1">
              <a:solidFill>
                <a:schemeClr val="accent3"/>
              </a:solidFill>
              <a:latin typeface="Century Gothic" panose="020B0502020202020204" pitchFamily="34" charset="0"/>
              <a:cs typeface="Calibri" pitchFamily="34" charset="0"/>
            </a:endParaRPr>
          </a:p>
        </p:txBody>
      </p:sp>
      <p:sp>
        <p:nvSpPr>
          <p:cNvPr id="22" name="Line 55" descr="© INSCALE GmbH, 26.05.2010&#10;http://www.presentationload.com/">
            <a:extLst>
              <a:ext uri="{FF2B5EF4-FFF2-40B4-BE49-F238E27FC236}">
                <a16:creationId xmlns:a16="http://schemas.microsoft.com/office/drawing/2014/main" id="{15C5C23E-0BBF-E348-B9E2-492C5C52299D}"/>
              </a:ext>
            </a:extLst>
          </p:cNvPr>
          <p:cNvSpPr>
            <a:spLocks noChangeShapeType="1"/>
          </p:cNvSpPr>
          <p:nvPr/>
        </p:nvSpPr>
        <p:spPr bwMode="gray">
          <a:xfrm flipV="1">
            <a:off x="9153965" y="3649599"/>
            <a:ext cx="0" cy="344211"/>
          </a:xfrm>
          <a:prstGeom prst="line">
            <a:avLst/>
          </a:prstGeom>
          <a:noFill/>
          <a:ln w="9525">
            <a:solidFill>
              <a:schemeClr val="accent3"/>
            </a:solidFill>
            <a:prstDash val="solid"/>
            <a:round/>
            <a:headEnd/>
            <a:tailEnd/>
          </a:ln>
          <a:effectLst/>
        </p:spPr>
        <p:txBody>
          <a:bodyPr/>
          <a:lstStyle/>
          <a:p>
            <a:endParaRPr lang="en-GB" dirty="0">
              <a:solidFill>
                <a:schemeClr val="accent3"/>
              </a:solidFill>
              <a:latin typeface="+mn-lt"/>
              <a:cs typeface="Calibri" pitchFamily="34" charset="0"/>
            </a:endParaRPr>
          </a:p>
        </p:txBody>
      </p:sp>
      <p:sp>
        <p:nvSpPr>
          <p:cNvPr id="23" name="Text Box 56" descr="© INSCALE GmbH, 26.05.2010&#10;http://www.presentationload.com/">
            <a:extLst>
              <a:ext uri="{FF2B5EF4-FFF2-40B4-BE49-F238E27FC236}">
                <a16:creationId xmlns:a16="http://schemas.microsoft.com/office/drawing/2014/main" id="{F960DC30-8AB4-514D-A290-B3FA39CD4F92}"/>
              </a:ext>
            </a:extLst>
          </p:cNvPr>
          <p:cNvSpPr txBox="1">
            <a:spLocks noChangeArrowheads="1"/>
          </p:cNvSpPr>
          <p:nvPr/>
        </p:nvSpPr>
        <p:spPr bwMode="gray">
          <a:xfrm>
            <a:off x="8347157" y="4125144"/>
            <a:ext cx="1624431" cy="184666"/>
          </a:xfrm>
          <a:prstGeom prst="rect">
            <a:avLst/>
          </a:prstGeom>
          <a:noFill/>
          <a:ln w="9525">
            <a:noFill/>
            <a:miter lim="800000"/>
            <a:headEnd/>
            <a:tailEnd/>
          </a:ln>
          <a:effectLst/>
        </p:spPr>
        <p:txBody>
          <a:bodyPr wrap="square" lIns="90000" tIns="0" rIns="72000" bIns="0" anchor="b" anchorCtr="0">
            <a:spAutoFit/>
          </a:bodyPr>
          <a:lstStyle/>
          <a:p>
            <a:pPr algn="ctr">
              <a:spcBef>
                <a:spcPct val="50000"/>
              </a:spcBef>
            </a:pPr>
            <a:r>
              <a:rPr lang="en-GB" sz="1200" b="1" noProof="1">
                <a:solidFill>
                  <a:schemeClr val="accent3"/>
                </a:solidFill>
                <a:latin typeface="Century Gothic" panose="020B0502020202020204" pitchFamily="34" charset="0"/>
                <a:cs typeface="Calibri" pitchFamily="34" charset="0"/>
              </a:rPr>
              <a:t>Placeholder</a:t>
            </a:r>
            <a:endParaRPr lang="en-GB" sz="1100" b="1" noProof="1">
              <a:solidFill>
                <a:schemeClr val="accent3"/>
              </a:solidFill>
              <a:latin typeface="Century Gothic" panose="020B0502020202020204" pitchFamily="34" charset="0"/>
              <a:cs typeface="Calibri" pitchFamily="34" charset="0"/>
            </a:endParaRPr>
          </a:p>
        </p:txBody>
      </p:sp>
      <p:sp>
        <p:nvSpPr>
          <p:cNvPr id="25" name="Freeform 18">
            <a:extLst>
              <a:ext uri="{FF2B5EF4-FFF2-40B4-BE49-F238E27FC236}">
                <a16:creationId xmlns:a16="http://schemas.microsoft.com/office/drawing/2014/main" id="{7CB465D4-F096-F14D-BC16-C2DA4A5EE32B}"/>
              </a:ext>
            </a:extLst>
          </p:cNvPr>
          <p:cNvSpPr>
            <a:spLocks noEditPoints="1"/>
          </p:cNvSpPr>
          <p:nvPr/>
        </p:nvSpPr>
        <p:spPr bwMode="auto">
          <a:xfrm>
            <a:off x="5533768" y="2007552"/>
            <a:ext cx="781182" cy="1295238"/>
          </a:xfrm>
          <a:custGeom>
            <a:avLst/>
            <a:gdLst/>
            <a:ahLst/>
            <a:cxnLst>
              <a:cxn ang="0">
                <a:pos x="688" y="656"/>
              </a:cxn>
              <a:cxn ang="0">
                <a:pos x="621" y="526"/>
              </a:cxn>
              <a:cxn ang="0">
                <a:pos x="699" y="330"/>
              </a:cxn>
              <a:cxn ang="0">
                <a:pos x="712" y="269"/>
              </a:cxn>
              <a:cxn ang="0">
                <a:pos x="680" y="254"/>
              </a:cxn>
              <a:cxn ang="0">
                <a:pos x="656" y="298"/>
              </a:cxn>
              <a:cxn ang="0">
                <a:pos x="603" y="267"/>
              </a:cxn>
              <a:cxn ang="0">
                <a:pos x="591" y="190"/>
              </a:cxn>
              <a:cxn ang="0">
                <a:pos x="604" y="188"/>
              </a:cxn>
              <a:cxn ang="0">
                <a:pos x="633" y="144"/>
              </a:cxn>
              <a:cxn ang="0">
                <a:pos x="628" y="138"/>
              </a:cxn>
              <a:cxn ang="0">
                <a:pos x="627" y="121"/>
              </a:cxn>
              <a:cxn ang="0">
                <a:pos x="612" y="82"/>
              </a:cxn>
              <a:cxn ang="0">
                <a:pos x="547" y="1"/>
              </a:cxn>
              <a:cxn ang="0">
                <a:pos x="444" y="78"/>
              </a:cxn>
              <a:cxn ang="0">
                <a:pos x="480" y="185"/>
              </a:cxn>
              <a:cxn ang="0">
                <a:pos x="387" y="278"/>
              </a:cxn>
              <a:cxn ang="0">
                <a:pos x="313" y="383"/>
              </a:cxn>
              <a:cxn ang="0">
                <a:pos x="297" y="633"/>
              </a:cxn>
              <a:cxn ang="0">
                <a:pos x="315" y="677"/>
              </a:cxn>
              <a:cxn ang="0">
                <a:pos x="338" y="700"/>
              </a:cxn>
              <a:cxn ang="0">
                <a:pos x="347" y="741"/>
              </a:cxn>
              <a:cxn ang="0">
                <a:pos x="306" y="961"/>
              </a:cxn>
              <a:cxn ang="0">
                <a:pos x="242" y="1002"/>
              </a:cxn>
              <a:cxn ang="0">
                <a:pos x="77" y="1179"/>
              </a:cxn>
              <a:cxn ang="0">
                <a:pos x="10" y="1201"/>
              </a:cxn>
              <a:cxn ang="0">
                <a:pos x="42" y="1314"/>
              </a:cxn>
              <a:cxn ang="0">
                <a:pos x="118" y="1357"/>
              </a:cxn>
              <a:cxn ang="0">
                <a:pos x="118" y="1262"/>
              </a:cxn>
              <a:cxn ang="0">
                <a:pos x="129" y="1226"/>
              </a:cxn>
              <a:cxn ang="0">
                <a:pos x="286" y="1057"/>
              </a:cxn>
              <a:cxn ang="0">
                <a:pos x="367" y="1004"/>
              </a:cxn>
              <a:cxn ang="0">
                <a:pos x="418" y="943"/>
              </a:cxn>
              <a:cxn ang="0">
                <a:pos x="501" y="818"/>
              </a:cxn>
              <a:cxn ang="0">
                <a:pos x="531" y="781"/>
              </a:cxn>
              <a:cxn ang="0">
                <a:pos x="579" y="777"/>
              </a:cxn>
              <a:cxn ang="0">
                <a:pos x="660" y="881"/>
              </a:cxn>
              <a:cxn ang="0">
                <a:pos x="541" y="1041"/>
              </a:cxn>
              <a:cxn ang="0">
                <a:pos x="569" y="1135"/>
              </a:cxn>
              <a:cxn ang="0">
                <a:pos x="674" y="1190"/>
              </a:cxn>
              <a:cxn ang="0">
                <a:pos x="654" y="1094"/>
              </a:cxn>
              <a:cxn ang="0">
                <a:pos x="650" y="1063"/>
              </a:cxn>
              <a:cxn ang="0">
                <a:pos x="790" y="838"/>
              </a:cxn>
              <a:cxn ang="0">
                <a:pos x="803" y="725"/>
              </a:cxn>
              <a:cxn ang="0">
                <a:pos x="362" y="606"/>
              </a:cxn>
              <a:cxn ang="0">
                <a:pos x="351" y="619"/>
              </a:cxn>
              <a:cxn ang="0">
                <a:pos x="354" y="523"/>
              </a:cxn>
              <a:cxn ang="0">
                <a:pos x="390" y="394"/>
              </a:cxn>
              <a:cxn ang="0">
                <a:pos x="415" y="545"/>
              </a:cxn>
            </a:cxnLst>
            <a:rect l="0" t="0" r="r" b="b"/>
            <a:pathLst>
              <a:path w="837" h="1386">
                <a:moveTo>
                  <a:pt x="803" y="725"/>
                </a:moveTo>
                <a:cubicBezTo>
                  <a:pt x="768" y="706"/>
                  <a:pt x="688" y="656"/>
                  <a:pt x="688" y="656"/>
                </a:cubicBezTo>
                <a:cubicBezTo>
                  <a:pt x="688" y="656"/>
                  <a:pt x="607" y="617"/>
                  <a:pt x="593" y="614"/>
                </a:cubicBezTo>
                <a:cubicBezTo>
                  <a:pt x="580" y="611"/>
                  <a:pt x="612" y="533"/>
                  <a:pt x="621" y="526"/>
                </a:cubicBezTo>
                <a:cubicBezTo>
                  <a:pt x="630" y="518"/>
                  <a:pt x="670" y="460"/>
                  <a:pt x="673" y="439"/>
                </a:cubicBezTo>
                <a:cubicBezTo>
                  <a:pt x="677" y="418"/>
                  <a:pt x="699" y="330"/>
                  <a:pt x="699" y="330"/>
                </a:cubicBezTo>
                <a:cubicBezTo>
                  <a:pt x="699" y="330"/>
                  <a:pt x="711" y="316"/>
                  <a:pt x="712" y="304"/>
                </a:cubicBezTo>
                <a:cubicBezTo>
                  <a:pt x="713" y="292"/>
                  <a:pt x="722" y="281"/>
                  <a:pt x="712" y="269"/>
                </a:cubicBezTo>
                <a:cubicBezTo>
                  <a:pt x="705" y="261"/>
                  <a:pt x="707" y="251"/>
                  <a:pt x="697" y="257"/>
                </a:cubicBezTo>
                <a:cubicBezTo>
                  <a:pt x="694" y="259"/>
                  <a:pt x="692" y="245"/>
                  <a:pt x="680" y="254"/>
                </a:cubicBezTo>
                <a:cubicBezTo>
                  <a:pt x="678" y="255"/>
                  <a:pt x="675" y="244"/>
                  <a:pt x="664" y="258"/>
                </a:cubicBezTo>
                <a:cubicBezTo>
                  <a:pt x="649" y="276"/>
                  <a:pt x="650" y="282"/>
                  <a:pt x="656" y="298"/>
                </a:cubicBezTo>
                <a:cubicBezTo>
                  <a:pt x="662" y="313"/>
                  <a:pt x="672" y="319"/>
                  <a:pt x="631" y="397"/>
                </a:cubicBezTo>
                <a:cubicBezTo>
                  <a:pt x="631" y="397"/>
                  <a:pt x="630" y="318"/>
                  <a:pt x="603" y="267"/>
                </a:cubicBezTo>
                <a:cubicBezTo>
                  <a:pt x="577" y="218"/>
                  <a:pt x="583" y="213"/>
                  <a:pt x="583" y="213"/>
                </a:cubicBezTo>
                <a:cubicBezTo>
                  <a:pt x="591" y="190"/>
                  <a:pt x="591" y="190"/>
                  <a:pt x="591" y="190"/>
                </a:cubicBezTo>
                <a:cubicBezTo>
                  <a:pt x="591" y="190"/>
                  <a:pt x="593" y="189"/>
                  <a:pt x="595" y="189"/>
                </a:cubicBezTo>
                <a:cubicBezTo>
                  <a:pt x="599" y="189"/>
                  <a:pt x="602" y="189"/>
                  <a:pt x="604" y="188"/>
                </a:cubicBezTo>
                <a:cubicBezTo>
                  <a:pt x="613" y="185"/>
                  <a:pt x="639" y="181"/>
                  <a:pt x="627" y="157"/>
                </a:cubicBezTo>
                <a:cubicBezTo>
                  <a:pt x="627" y="157"/>
                  <a:pt x="634" y="148"/>
                  <a:pt x="633" y="144"/>
                </a:cubicBezTo>
                <a:cubicBezTo>
                  <a:pt x="632" y="142"/>
                  <a:pt x="630" y="141"/>
                  <a:pt x="628" y="141"/>
                </a:cubicBezTo>
                <a:cubicBezTo>
                  <a:pt x="628" y="140"/>
                  <a:pt x="628" y="139"/>
                  <a:pt x="628" y="138"/>
                </a:cubicBezTo>
                <a:cubicBezTo>
                  <a:pt x="630" y="136"/>
                  <a:pt x="632" y="133"/>
                  <a:pt x="631" y="132"/>
                </a:cubicBezTo>
                <a:cubicBezTo>
                  <a:pt x="630" y="129"/>
                  <a:pt x="627" y="121"/>
                  <a:pt x="627" y="121"/>
                </a:cubicBezTo>
                <a:cubicBezTo>
                  <a:pt x="627" y="121"/>
                  <a:pt x="638" y="112"/>
                  <a:pt x="631" y="104"/>
                </a:cubicBezTo>
                <a:cubicBezTo>
                  <a:pt x="623" y="97"/>
                  <a:pt x="610" y="93"/>
                  <a:pt x="612" y="82"/>
                </a:cubicBezTo>
                <a:cubicBezTo>
                  <a:pt x="613" y="71"/>
                  <a:pt x="618" y="51"/>
                  <a:pt x="605" y="36"/>
                </a:cubicBezTo>
                <a:cubicBezTo>
                  <a:pt x="592" y="21"/>
                  <a:pt x="591" y="2"/>
                  <a:pt x="547" y="1"/>
                </a:cubicBezTo>
                <a:cubicBezTo>
                  <a:pt x="507" y="0"/>
                  <a:pt x="473" y="7"/>
                  <a:pt x="455" y="43"/>
                </a:cubicBezTo>
                <a:cubicBezTo>
                  <a:pt x="445" y="59"/>
                  <a:pt x="443" y="75"/>
                  <a:pt x="444" y="78"/>
                </a:cubicBezTo>
                <a:cubicBezTo>
                  <a:pt x="444" y="78"/>
                  <a:pt x="436" y="139"/>
                  <a:pt x="478" y="168"/>
                </a:cubicBezTo>
                <a:cubicBezTo>
                  <a:pt x="478" y="168"/>
                  <a:pt x="494" y="182"/>
                  <a:pt x="480" y="185"/>
                </a:cubicBezTo>
                <a:cubicBezTo>
                  <a:pt x="465" y="189"/>
                  <a:pt x="440" y="217"/>
                  <a:pt x="429" y="235"/>
                </a:cubicBezTo>
                <a:cubicBezTo>
                  <a:pt x="417" y="253"/>
                  <a:pt x="411" y="255"/>
                  <a:pt x="387" y="278"/>
                </a:cubicBezTo>
                <a:cubicBezTo>
                  <a:pt x="363" y="302"/>
                  <a:pt x="344" y="343"/>
                  <a:pt x="333" y="353"/>
                </a:cubicBezTo>
                <a:cubicBezTo>
                  <a:pt x="322" y="362"/>
                  <a:pt x="315" y="361"/>
                  <a:pt x="313" y="383"/>
                </a:cubicBezTo>
                <a:cubicBezTo>
                  <a:pt x="310" y="405"/>
                  <a:pt x="289" y="429"/>
                  <a:pt x="295" y="510"/>
                </a:cubicBezTo>
                <a:cubicBezTo>
                  <a:pt x="300" y="592"/>
                  <a:pt x="298" y="622"/>
                  <a:pt x="297" y="633"/>
                </a:cubicBezTo>
                <a:cubicBezTo>
                  <a:pt x="296" y="643"/>
                  <a:pt x="300" y="658"/>
                  <a:pt x="303" y="666"/>
                </a:cubicBezTo>
                <a:cubicBezTo>
                  <a:pt x="306" y="674"/>
                  <a:pt x="315" y="677"/>
                  <a:pt x="315" y="677"/>
                </a:cubicBezTo>
                <a:cubicBezTo>
                  <a:pt x="315" y="677"/>
                  <a:pt x="323" y="680"/>
                  <a:pt x="324" y="697"/>
                </a:cubicBezTo>
                <a:cubicBezTo>
                  <a:pt x="324" y="697"/>
                  <a:pt x="333" y="706"/>
                  <a:pt x="338" y="700"/>
                </a:cubicBezTo>
                <a:cubicBezTo>
                  <a:pt x="338" y="700"/>
                  <a:pt x="343" y="708"/>
                  <a:pt x="351" y="707"/>
                </a:cubicBezTo>
                <a:cubicBezTo>
                  <a:pt x="349" y="719"/>
                  <a:pt x="347" y="732"/>
                  <a:pt x="347" y="741"/>
                </a:cubicBezTo>
                <a:cubicBezTo>
                  <a:pt x="348" y="768"/>
                  <a:pt x="347" y="846"/>
                  <a:pt x="343" y="863"/>
                </a:cubicBezTo>
                <a:cubicBezTo>
                  <a:pt x="339" y="880"/>
                  <a:pt x="349" y="907"/>
                  <a:pt x="306" y="961"/>
                </a:cubicBezTo>
                <a:cubicBezTo>
                  <a:pt x="306" y="961"/>
                  <a:pt x="305" y="962"/>
                  <a:pt x="305" y="963"/>
                </a:cubicBezTo>
                <a:cubicBezTo>
                  <a:pt x="289" y="971"/>
                  <a:pt x="265" y="985"/>
                  <a:pt x="242" y="1002"/>
                </a:cubicBezTo>
                <a:cubicBezTo>
                  <a:pt x="204" y="1029"/>
                  <a:pt x="182" y="1047"/>
                  <a:pt x="146" y="1099"/>
                </a:cubicBezTo>
                <a:cubicBezTo>
                  <a:pt x="110" y="1151"/>
                  <a:pt x="82" y="1179"/>
                  <a:pt x="77" y="1179"/>
                </a:cubicBezTo>
                <a:cubicBezTo>
                  <a:pt x="72" y="1179"/>
                  <a:pt x="79" y="1171"/>
                  <a:pt x="48" y="1183"/>
                </a:cubicBezTo>
                <a:cubicBezTo>
                  <a:pt x="16" y="1196"/>
                  <a:pt x="14" y="1201"/>
                  <a:pt x="10" y="1201"/>
                </a:cubicBezTo>
                <a:cubicBezTo>
                  <a:pt x="6" y="1201"/>
                  <a:pt x="0" y="1202"/>
                  <a:pt x="3" y="1215"/>
                </a:cubicBezTo>
                <a:cubicBezTo>
                  <a:pt x="7" y="1228"/>
                  <a:pt x="31" y="1291"/>
                  <a:pt x="42" y="1314"/>
                </a:cubicBezTo>
                <a:cubicBezTo>
                  <a:pt x="53" y="1337"/>
                  <a:pt x="81" y="1386"/>
                  <a:pt x="100" y="1386"/>
                </a:cubicBezTo>
                <a:cubicBezTo>
                  <a:pt x="120" y="1385"/>
                  <a:pt x="119" y="1370"/>
                  <a:pt x="118" y="1357"/>
                </a:cubicBezTo>
                <a:cubicBezTo>
                  <a:pt x="118" y="1344"/>
                  <a:pt x="111" y="1331"/>
                  <a:pt x="112" y="1327"/>
                </a:cubicBezTo>
                <a:cubicBezTo>
                  <a:pt x="114" y="1323"/>
                  <a:pt x="113" y="1270"/>
                  <a:pt x="118" y="1262"/>
                </a:cubicBezTo>
                <a:cubicBezTo>
                  <a:pt x="123" y="1254"/>
                  <a:pt x="141" y="1247"/>
                  <a:pt x="135" y="1235"/>
                </a:cubicBezTo>
                <a:cubicBezTo>
                  <a:pt x="130" y="1223"/>
                  <a:pt x="129" y="1226"/>
                  <a:pt x="129" y="1226"/>
                </a:cubicBezTo>
                <a:cubicBezTo>
                  <a:pt x="129" y="1226"/>
                  <a:pt x="144" y="1187"/>
                  <a:pt x="158" y="1179"/>
                </a:cubicBezTo>
                <a:cubicBezTo>
                  <a:pt x="173" y="1170"/>
                  <a:pt x="271" y="1085"/>
                  <a:pt x="286" y="1057"/>
                </a:cubicBezTo>
                <a:cubicBezTo>
                  <a:pt x="301" y="1030"/>
                  <a:pt x="330" y="1035"/>
                  <a:pt x="341" y="1026"/>
                </a:cubicBezTo>
                <a:cubicBezTo>
                  <a:pt x="352" y="1016"/>
                  <a:pt x="367" y="1004"/>
                  <a:pt x="367" y="1004"/>
                </a:cubicBezTo>
                <a:cubicBezTo>
                  <a:pt x="367" y="1004"/>
                  <a:pt x="388" y="990"/>
                  <a:pt x="403" y="966"/>
                </a:cubicBezTo>
                <a:cubicBezTo>
                  <a:pt x="408" y="960"/>
                  <a:pt x="414" y="952"/>
                  <a:pt x="418" y="943"/>
                </a:cubicBezTo>
                <a:cubicBezTo>
                  <a:pt x="441" y="898"/>
                  <a:pt x="477" y="841"/>
                  <a:pt x="477" y="841"/>
                </a:cubicBezTo>
                <a:cubicBezTo>
                  <a:pt x="501" y="818"/>
                  <a:pt x="501" y="818"/>
                  <a:pt x="501" y="818"/>
                </a:cubicBezTo>
                <a:cubicBezTo>
                  <a:pt x="508" y="795"/>
                  <a:pt x="508" y="795"/>
                  <a:pt x="508" y="795"/>
                </a:cubicBezTo>
                <a:cubicBezTo>
                  <a:pt x="508" y="795"/>
                  <a:pt x="516" y="770"/>
                  <a:pt x="531" y="781"/>
                </a:cubicBezTo>
                <a:cubicBezTo>
                  <a:pt x="547" y="792"/>
                  <a:pt x="554" y="799"/>
                  <a:pt x="554" y="799"/>
                </a:cubicBezTo>
                <a:cubicBezTo>
                  <a:pt x="554" y="799"/>
                  <a:pt x="569" y="777"/>
                  <a:pt x="579" y="777"/>
                </a:cubicBezTo>
                <a:cubicBezTo>
                  <a:pt x="589" y="776"/>
                  <a:pt x="668" y="772"/>
                  <a:pt x="701" y="789"/>
                </a:cubicBezTo>
                <a:cubicBezTo>
                  <a:pt x="701" y="789"/>
                  <a:pt x="666" y="845"/>
                  <a:pt x="660" y="881"/>
                </a:cubicBezTo>
                <a:cubicBezTo>
                  <a:pt x="653" y="916"/>
                  <a:pt x="611" y="1008"/>
                  <a:pt x="602" y="1010"/>
                </a:cubicBezTo>
                <a:cubicBezTo>
                  <a:pt x="594" y="1012"/>
                  <a:pt x="568" y="1015"/>
                  <a:pt x="541" y="1041"/>
                </a:cubicBezTo>
                <a:cubicBezTo>
                  <a:pt x="541" y="1041"/>
                  <a:pt x="528" y="1038"/>
                  <a:pt x="528" y="1052"/>
                </a:cubicBezTo>
                <a:cubicBezTo>
                  <a:pt x="527" y="1067"/>
                  <a:pt x="561" y="1115"/>
                  <a:pt x="569" y="1135"/>
                </a:cubicBezTo>
                <a:cubicBezTo>
                  <a:pt x="577" y="1156"/>
                  <a:pt x="619" y="1219"/>
                  <a:pt x="653" y="1220"/>
                </a:cubicBezTo>
                <a:cubicBezTo>
                  <a:pt x="687" y="1221"/>
                  <a:pt x="677" y="1205"/>
                  <a:pt x="674" y="1190"/>
                </a:cubicBezTo>
                <a:cubicBezTo>
                  <a:pt x="671" y="1176"/>
                  <a:pt x="664" y="1162"/>
                  <a:pt x="664" y="1162"/>
                </a:cubicBezTo>
                <a:cubicBezTo>
                  <a:pt x="664" y="1162"/>
                  <a:pt x="654" y="1108"/>
                  <a:pt x="654" y="1094"/>
                </a:cubicBezTo>
                <a:cubicBezTo>
                  <a:pt x="655" y="1079"/>
                  <a:pt x="674" y="1062"/>
                  <a:pt x="660" y="1062"/>
                </a:cubicBezTo>
                <a:cubicBezTo>
                  <a:pt x="654" y="1062"/>
                  <a:pt x="651" y="1063"/>
                  <a:pt x="650" y="1063"/>
                </a:cubicBezTo>
                <a:cubicBezTo>
                  <a:pt x="654" y="1052"/>
                  <a:pt x="671" y="1003"/>
                  <a:pt x="693" y="982"/>
                </a:cubicBezTo>
                <a:cubicBezTo>
                  <a:pt x="719" y="957"/>
                  <a:pt x="783" y="864"/>
                  <a:pt x="790" y="838"/>
                </a:cubicBezTo>
                <a:cubicBezTo>
                  <a:pt x="796" y="812"/>
                  <a:pt x="825" y="799"/>
                  <a:pt x="823" y="772"/>
                </a:cubicBezTo>
                <a:cubicBezTo>
                  <a:pt x="820" y="745"/>
                  <a:pt x="837" y="743"/>
                  <a:pt x="803" y="725"/>
                </a:cubicBezTo>
                <a:close/>
                <a:moveTo>
                  <a:pt x="415" y="545"/>
                </a:moveTo>
                <a:cubicBezTo>
                  <a:pt x="386" y="590"/>
                  <a:pt x="369" y="590"/>
                  <a:pt x="362" y="606"/>
                </a:cubicBezTo>
                <a:cubicBezTo>
                  <a:pt x="360" y="610"/>
                  <a:pt x="359" y="616"/>
                  <a:pt x="359" y="622"/>
                </a:cubicBezTo>
                <a:cubicBezTo>
                  <a:pt x="357" y="621"/>
                  <a:pt x="354" y="620"/>
                  <a:pt x="351" y="619"/>
                </a:cubicBezTo>
                <a:cubicBezTo>
                  <a:pt x="351" y="619"/>
                  <a:pt x="341" y="618"/>
                  <a:pt x="346" y="586"/>
                </a:cubicBezTo>
                <a:cubicBezTo>
                  <a:pt x="351" y="553"/>
                  <a:pt x="354" y="528"/>
                  <a:pt x="354" y="523"/>
                </a:cubicBezTo>
                <a:cubicBezTo>
                  <a:pt x="355" y="518"/>
                  <a:pt x="375" y="462"/>
                  <a:pt x="377" y="444"/>
                </a:cubicBezTo>
                <a:cubicBezTo>
                  <a:pt x="380" y="426"/>
                  <a:pt x="380" y="398"/>
                  <a:pt x="390" y="394"/>
                </a:cubicBezTo>
                <a:cubicBezTo>
                  <a:pt x="400" y="390"/>
                  <a:pt x="426" y="379"/>
                  <a:pt x="426" y="379"/>
                </a:cubicBezTo>
                <a:cubicBezTo>
                  <a:pt x="426" y="379"/>
                  <a:pt x="444" y="500"/>
                  <a:pt x="415" y="545"/>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26" name="Freeform 5">
            <a:extLst>
              <a:ext uri="{FF2B5EF4-FFF2-40B4-BE49-F238E27FC236}">
                <a16:creationId xmlns:a16="http://schemas.microsoft.com/office/drawing/2014/main" id="{CB893FFE-16C7-0D45-9E75-EE43CE3EEFC1}"/>
              </a:ext>
            </a:extLst>
          </p:cNvPr>
          <p:cNvSpPr>
            <a:spLocks/>
          </p:cNvSpPr>
          <p:nvPr/>
        </p:nvSpPr>
        <p:spPr bwMode="auto">
          <a:xfrm>
            <a:off x="474562" y="2734098"/>
            <a:ext cx="679299" cy="555487"/>
          </a:xfrm>
          <a:custGeom>
            <a:avLst/>
            <a:gdLst/>
            <a:ahLst/>
            <a:cxnLst>
              <a:cxn ang="0">
                <a:pos x="688" y="516"/>
              </a:cxn>
              <a:cxn ang="0">
                <a:pos x="655" y="499"/>
              </a:cxn>
              <a:cxn ang="0">
                <a:pos x="626" y="489"/>
              </a:cxn>
              <a:cxn ang="0">
                <a:pos x="581" y="450"/>
              </a:cxn>
              <a:cxn ang="0">
                <a:pos x="571" y="420"/>
              </a:cxn>
              <a:cxn ang="0">
                <a:pos x="542" y="379"/>
              </a:cxn>
              <a:cxn ang="0">
                <a:pos x="518" y="252"/>
              </a:cxn>
              <a:cxn ang="0">
                <a:pos x="506" y="200"/>
              </a:cxn>
              <a:cxn ang="0">
                <a:pos x="513" y="200"/>
              </a:cxn>
              <a:cxn ang="0">
                <a:pos x="523" y="211"/>
              </a:cxn>
              <a:cxn ang="0">
                <a:pos x="554" y="225"/>
              </a:cxn>
              <a:cxn ang="0">
                <a:pos x="637" y="237"/>
              </a:cxn>
              <a:cxn ang="0">
                <a:pos x="619" y="99"/>
              </a:cxn>
              <a:cxn ang="0">
                <a:pos x="518" y="57"/>
              </a:cxn>
              <a:cxn ang="0">
                <a:pos x="294" y="37"/>
              </a:cxn>
              <a:cxn ang="0">
                <a:pos x="93" y="211"/>
              </a:cxn>
              <a:cxn ang="0">
                <a:pos x="131" y="369"/>
              </a:cxn>
              <a:cxn ang="0">
                <a:pos x="84" y="382"/>
              </a:cxn>
              <a:cxn ang="0">
                <a:pos x="27" y="365"/>
              </a:cxn>
              <a:cxn ang="0">
                <a:pos x="2" y="479"/>
              </a:cxn>
              <a:cxn ang="0">
                <a:pos x="59" y="536"/>
              </a:cxn>
              <a:cxn ang="0">
                <a:pos x="89" y="451"/>
              </a:cxn>
              <a:cxn ang="0">
                <a:pos x="118" y="447"/>
              </a:cxn>
              <a:cxn ang="0">
                <a:pos x="161" y="518"/>
              </a:cxn>
              <a:cxn ang="0">
                <a:pos x="312" y="552"/>
              </a:cxn>
              <a:cxn ang="0">
                <a:pos x="278" y="510"/>
              </a:cxn>
              <a:cxn ang="0">
                <a:pos x="310" y="493"/>
              </a:cxn>
              <a:cxn ang="0">
                <a:pos x="395" y="430"/>
              </a:cxn>
              <a:cxn ang="0">
                <a:pos x="440" y="368"/>
              </a:cxn>
              <a:cxn ang="0">
                <a:pos x="559" y="503"/>
              </a:cxn>
              <a:cxn ang="0">
                <a:pos x="541" y="555"/>
              </a:cxn>
              <a:cxn ang="0">
                <a:pos x="615" y="531"/>
              </a:cxn>
              <a:cxn ang="0">
                <a:pos x="639" y="559"/>
              </a:cxn>
              <a:cxn ang="0">
                <a:pos x="666" y="586"/>
              </a:cxn>
              <a:cxn ang="0">
                <a:pos x="651" y="544"/>
              </a:cxn>
              <a:cxn ang="0">
                <a:pos x="684" y="551"/>
              </a:cxn>
              <a:cxn ang="0">
                <a:pos x="712" y="548"/>
              </a:cxn>
              <a:cxn ang="0">
                <a:pos x="726" y="536"/>
              </a:cxn>
            </a:cxnLst>
            <a:rect l="0" t="0" r="r" b="b"/>
            <a:pathLst>
              <a:path w="727" h="593">
                <a:moveTo>
                  <a:pt x="712" y="530"/>
                </a:moveTo>
                <a:cubicBezTo>
                  <a:pt x="708" y="529"/>
                  <a:pt x="688" y="516"/>
                  <a:pt x="688" y="516"/>
                </a:cubicBezTo>
                <a:cubicBezTo>
                  <a:pt x="688" y="516"/>
                  <a:pt x="683" y="511"/>
                  <a:pt x="677" y="508"/>
                </a:cubicBezTo>
                <a:cubicBezTo>
                  <a:pt x="670" y="504"/>
                  <a:pt x="658" y="502"/>
                  <a:pt x="655" y="499"/>
                </a:cubicBezTo>
                <a:cubicBezTo>
                  <a:pt x="651" y="497"/>
                  <a:pt x="645" y="493"/>
                  <a:pt x="628" y="489"/>
                </a:cubicBezTo>
                <a:cubicBezTo>
                  <a:pt x="628" y="489"/>
                  <a:pt x="627" y="489"/>
                  <a:pt x="626" y="489"/>
                </a:cubicBezTo>
                <a:cubicBezTo>
                  <a:pt x="620" y="483"/>
                  <a:pt x="613" y="478"/>
                  <a:pt x="604" y="475"/>
                </a:cubicBezTo>
                <a:cubicBezTo>
                  <a:pt x="604" y="475"/>
                  <a:pt x="595" y="464"/>
                  <a:pt x="581" y="450"/>
                </a:cubicBezTo>
                <a:cubicBezTo>
                  <a:pt x="567" y="435"/>
                  <a:pt x="562" y="422"/>
                  <a:pt x="562" y="422"/>
                </a:cubicBezTo>
                <a:cubicBezTo>
                  <a:pt x="562" y="422"/>
                  <a:pt x="569" y="424"/>
                  <a:pt x="571" y="420"/>
                </a:cubicBezTo>
                <a:cubicBezTo>
                  <a:pt x="573" y="416"/>
                  <a:pt x="572" y="410"/>
                  <a:pt x="567" y="409"/>
                </a:cubicBezTo>
                <a:cubicBezTo>
                  <a:pt x="562" y="409"/>
                  <a:pt x="542" y="379"/>
                  <a:pt x="542" y="379"/>
                </a:cubicBezTo>
                <a:cubicBezTo>
                  <a:pt x="542" y="379"/>
                  <a:pt x="527" y="330"/>
                  <a:pt x="511" y="313"/>
                </a:cubicBezTo>
                <a:cubicBezTo>
                  <a:pt x="511" y="313"/>
                  <a:pt x="545" y="287"/>
                  <a:pt x="518" y="252"/>
                </a:cubicBezTo>
                <a:cubicBezTo>
                  <a:pt x="499" y="220"/>
                  <a:pt x="499" y="220"/>
                  <a:pt x="499" y="220"/>
                </a:cubicBezTo>
                <a:cubicBezTo>
                  <a:pt x="506" y="200"/>
                  <a:pt x="506" y="200"/>
                  <a:pt x="506" y="200"/>
                </a:cubicBezTo>
                <a:cubicBezTo>
                  <a:pt x="506" y="200"/>
                  <a:pt x="506" y="201"/>
                  <a:pt x="507" y="201"/>
                </a:cubicBezTo>
                <a:cubicBezTo>
                  <a:pt x="509" y="202"/>
                  <a:pt x="513" y="200"/>
                  <a:pt x="513" y="200"/>
                </a:cubicBezTo>
                <a:cubicBezTo>
                  <a:pt x="513" y="200"/>
                  <a:pt x="513" y="206"/>
                  <a:pt x="514" y="207"/>
                </a:cubicBezTo>
                <a:cubicBezTo>
                  <a:pt x="516" y="208"/>
                  <a:pt x="523" y="211"/>
                  <a:pt x="523" y="211"/>
                </a:cubicBezTo>
                <a:cubicBezTo>
                  <a:pt x="523" y="211"/>
                  <a:pt x="522" y="223"/>
                  <a:pt x="530" y="223"/>
                </a:cubicBezTo>
                <a:cubicBezTo>
                  <a:pt x="539" y="223"/>
                  <a:pt x="549" y="218"/>
                  <a:pt x="554" y="225"/>
                </a:cubicBezTo>
                <a:cubicBezTo>
                  <a:pt x="559" y="233"/>
                  <a:pt x="567" y="247"/>
                  <a:pt x="583" y="248"/>
                </a:cubicBezTo>
                <a:cubicBezTo>
                  <a:pt x="599" y="250"/>
                  <a:pt x="610" y="261"/>
                  <a:pt x="637" y="237"/>
                </a:cubicBezTo>
                <a:cubicBezTo>
                  <a:pt x="661" y="215"/>
                  <a:pt x="678" y="190"/>
                  <a:pt x="665" y="158"/>
                </a:cubicBezTo>
                <a:cubicBezTo>
                  <a:pt x="658" y="128"/>
                  <a:pt x="634" y="102"/>
                  <a:pt x="619" y="99"/>
                </a:cubicBezTo>
                <a:cubicBezTo>
                  <a:pt x="593" y="95"/>
                  <a:pt x="548" y="92"/>
                  <a:pt x="543" y="85"/>
                </a:cubicBezTo>
                <a:cubicBezTo>
                  <a:pt x="537" y="79"/>
                  <a:pt x="518" y="57"/>
                  <a:pt x="518" y="57"/>
                </a:cubicBezTo>
                <a:cubicBezTo>
                  <a:pt x="518" y="57"/>
                  <a:pt x="500" y="0"/>
                  <a:pt x="429" y="3"/>
                </a:cubicBezTo>
                <a:cubicBezTo>
                  <a:pt x="359" y="6"/>
                  <a:pt x="356" y="1"/>
                  <a:pt x="294" y="37"/>
                </a:cubicBezTo>
                <a:cubicBezTo>
                  <a:pt x="231" y="72"/>
                  <a:pt x="187" y="81"/>
                  <a:pt x="150" y="126"/>
                </a:cubicBezTo>
                <a:cubicBezTo>
                  <a:pt x="114" y="170"/>
                  <a:pt x="108" y="203"/>
                  <a:pt x="93" y="211"/>
                </a:cubicBezTo>
                <a:cubicBezTo>
                  <a:pt x="78" y="219"/>
                  <a:pt x="60" y="289"/>
                  <a:pt x="70" y="302"/>
                </a:cubicBezTo>
                <a:cubicBezTo>
                  <a:pt x="80" y="316"/>
                  <a:pt x="108" y="358"/>
                  <a:pt x="131" y="369"/>
                </a:cubicBezTo>
                <a:cubicBezTo>
                  <a:pt x="153" y="379"/>
                  <a:pt x="163" y="398"/>
                  <a:pt x="163" y="398"/>
                </a:cubicBezTo>
                <a:cubicBezTo>
                  <a:pt x="84" y="382"/>
                  <a:pt x="84" y="382"/>
                  <a:pt x="84" y="382"/>
                </a:cubicBezTo>
                <a:cubicBezTo>
                  <a:pt x="84" y="382"/>
                  <a:pt x="94" y="373"/>
                  <a:pt x="77" y="368"/>
                </a:cubicBezTo>
                <a:cubicBezTo>
                  <a:pt x="60" y="363"/>
                  <a:pt x="27" y="365"/>
                  <a:pt x="27" y="365"/>
                </a:cubicBezTo>
                <a:cubicBezTo>
                  <a:pt x="27" y="365"/>
                  <a:pt x="10" y="357"/>
                  <a:pt x="10" y="384"/>
                </a:cubicBezTo>
                <a:cubicBezTo>
                  <a:pt x="10" y="411"/>
                  <a:pt x="0" y="464"/>
                  <a:pt x="2" y="479"/>
                </a:cubicBezTo>
                <a:cubicBezTo>
                  <a:pt x="4" y="495"/>
                  <a:pt x="9" y="571"/>
                  <a:pt x="33" y="570"/>
                </a:cubicBezTo>
                <a:cubicBezTo>
                  <a:pt x="56" y="568"/>
                  <a:pt x="61" y="549"/>
                  <a:pt x="59" y="536"/>
                </a:cubicBezTo>
                <a:cubicBezTo>
                  <a:pt x="58" y="524"/>
                  <a:pt x="63" y="509"/>
                  <a:pt x="63" y="509"/>
                </a:cubicBezTo>
                <a:cubicBezTo>
                  <a:pt x="63" y="509"/>
                  <a:pt x="81" y="452"/>
                  <a:pt x="89" y="451"/>
                </a:cubicBezTo>
                <a:cubicBezTo>
                  <a:pt x="98" y="450"/>
                  <a:pt x="110" y="448"/>
                  <a:pt x="110" y="448"/>
                </a:cubicBezTo>
                <a:cubicBezTo>
                  <a:pt x="118" y="447"/>
                  <a:pt x="118" y="447"/>
                  <a:pt x="118" y="447"/>
                </a:cubicBezTo>
                <a:cubicBezTo>
                  <a:pt x="118" y="447"/>
                  <a:pt x="102" y="462"/>
                  <a:pt x="115" y="480"/>
                </a:cubicBezTo>
                <a:cubicBezTo>
                  <a:pt x="129" y="498"/>
                  <a:pt x="150" y="512"/>
                  <a:pt x="161" y="518"/>
                </a:cubicBezTo>
                <a:cubicBezTo>
                  <a:pt x="172" y="524"/>
                  <a:pt x="206" y="563"/>
                  <a:pt x="225" y="570"/>
                </a:cubicBezTo>
                <a:cubicBezTo>
                  <a:pt x="243" y="576"/>
                  <a:pt x="306" y="569"/>
                  <a:pt x="312" y="552"/>
                </a:cubicBezTo>
                <a:cubicBezTo>
                  <a:pt x="317" y="536"/>
                  <a:pt x="322" y="524"/>
                  <a:pt x="302" y="516"/>
                </a:cubicBezTo>
                <a:cubicBezTo>
                  <a:pt x="282" y="509"/>
                  <a:pt x="278" y="510"/>
                  <a:pt x="278" y="510"/>
                </a:cubicBezTo>
                <a:cubicBezTo>
                  <a:pt x="257" y="474"/>
                  <a:pt x="257" y="474"/>
                  <a:pt x="257" y="474"/>
                </a:cubicBezTo>
                <a:cubicBezTo>
                  <a:pt x="257" y="474"/>
                  <a:pt x="304" y="494"/>
                  <a:pt x="310" y="493"/>
                </a:cubicBezTo>
                <a:cubicBezTo>
                  <a:pt x="316" y="492"/>
                  <a:pt x="372" y="511"/>
                  <a:pt x="387" y="492"/>
                </a:cubicBezTo>
                <a:cubicBezTo>
                  <a:pt x="402" y="473"/>
                  <a:pt x="417" y="453"/>
                  <a:pt x="395" y="430"/>
                </a:cubicBezTo>
                <a:cubicBezTo>
                  <a:pt x="373" y="407"/>
                  <a:pt x="372" y="396"/>
                  <a:pt x="372" y="396"/>
                </a:cubicBezTo>
                <a:cubicBezTo>
                  <a:pt x="372" y="396"/>
                  <a:pt x="440" y="377"/>
                  <a:pt x="440" y="368"/>
                </a:cubicBezTo>
                <a:cubicBezTo>
                  <a:pt x="440" y="368"/>
                  <a:pt x="510" y="449"/>
                  <a:pt x="538" y="470"/>
                </a:cubicBezTo>
                <a:cubicBezTo>
                  <a:pt x="565" y="491"/>
                  <a:pt x="557" y="488"/>
                  <a:pt x="559" y="503"/>
                </a:cubicBezTo>
                <a:cubicBezTo>
                  <a:pt x="561" y="518"/>
                  <a:pt x="559" y="538"/>
                  <a:pt x="548" y="540"/>
                </a:cubicBezTo>
                <a:cubicBezTo>
                  <a:pt x="537" y="543"/>
                  <a:pt x="533" y="556"/>
                  <a:pt x="541" y="555"/>
                </a:cubicBezTo>
                <a:cubicBezTo>
                  <a:pt x="550" y="554"/>
                  <a:pt x="557" y="557"/>
                  <a:pt x="567" y="550"/>
                </a:cubicBezTo>
                <a:cubicBezTo>
                  <a:pt x="576" y="544"/>
                  <a:pt x="593" y="514"/>
                  <a:pt x="615" y="531"/>
                </a:cubicBezTo>
                <a:cubicBezTo>
                  <a:pt x="620" y="535"/>
                  <a:pt x="624" y="537"/>
                  <a:pt x="628" y="539"/>
                </a:cubicBezTo>
                <a:cubicBezTo>
                  <a:pt x="634" y="544"/>
                  <a:pt x="638" y="549"/>
                  <a:pt x="639" y="559"/>
                </a:cubicBezTo>
                <a:cubicBezTo>
                  <a:pt x="640" y="569"/>
                  <a:pt x="649" y="589"/>
                  <a:pt x="658" y="591"/>
                </a:cubicBezTo>
                <a:cubicBezTo>
                  <a:pt x="666" y="593"/>
                  <a:pt x="666" y="586"/>
                  <a:pt x="666" y="586"/>
                </a:cubicBezTo>
                <a:cubicBezTo>
                  <a:pt x="666" y="586"/>
                  <a:pt x="655" y="570"/>
                  <a:pt x="655" y="564"/>
                </a:cubicBezTo>
                <a:cubicBezTo>
                  <a:pt x="655" y="556"/>
                  <a:pt x="651" y="544"/>
                  <a:pt x="651" y="544"/>
                </a:cubicBezTo>
                <a:cubicBezTo>
                  <a:pt x="651" y="544"/>
                  <a:pt x="653" y="531"/>
                  <a:pt x="657" y="533"/>
                </a:cubicBezTo>
                <a:cubicBezTo>
                  <a:pt x="661" y="535"/>
                  <a:pt x="676" y="544"/>
                  <a:pt x="684" y="551"/>
                </a:cubicBezTo>
                <a:cubicBezTo>
                  <a:pt x="695" y="560"/>
                  <a:pt x="711" y="564"/>
                  <a:pt x="715" y="561"/>
                </a:cubicBezTo>
                <a:cubicBezTo>
                  <a:pt x="720" y="557"/>
                  <a:pt x="724" y="555"/>
                  <a:pt x="712" y="548"/>
                </a:cubicBezTo>
                <a:cubicBezTo>
                  <a:pt x="700" y="541"/>
                  <a:pt x="698" y="539"/>
                  <a:pt x="698" y="539"/>
                </a:cubicBezTo>
                <a:cubicBezTo>
                  <a:pt x="698" y="539"/>
                  <a:pt x="727" y="553"/>
                  <a:pt x="726" y="536"/>
                </a:cubicBezTo>
                <a:cubicBezTo>
                  <a:pt x="726" y="536"/>
                  <a:pt x="727" y="534"/>
                  <a:pt x="712" y="53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27" name="Freeform 6">
            <a:extLst>
              <a:ext uri="{FF2B5EF4-FFF2-40B4-BE49-F238E27FC236}">
                <a16:creationId xmlns:a16="http://schemas.microsoft.com/office/drawing/2014/main" id="{2B4535EF-2A1E-A24B-B07E-8845AB059F47}"/>
              </a:ext>
            </a:extLst>
          </p:cNvPr>
          <p:cNvSpPr>
            <a:spLocks noEditPoints="1"/>
          </p:cNvSpPr>
          <p:nvPr/>
        </p:nvSpPr>
        <p:spPr bwMode="auto">
          <a:xfrm>
            <a:off x="1333796" y="2488574"/>
            <a:ext cx="762901" cy="801012"/>
          </a:xfrm>
          <a:custGeom>
            <a:avLst/>
            <a:gdLst/>
            <a:ahLst/>
            <a:cxnLst>
              <a:cxn ang="0">
                <a:pos x="773" y="787"/>
              </a:cxn>
              <a:cxn ang="0">
                <a:pos x="742" y="760"/>
              </a:cxn>
              <a:cxn ang="0">
                <a:pos x="687" y="717"/>
              </a:cxn>
              <a:cxn ang="0">
                <a:pos x="681" y="645"/>
              </a:cxn>
              <a:cxn ang="0">
                <a:pos x="688" y="636"/>
              </a:cxn>
              <a:cxn ang="0">
                <a:pos x="664" y="613"/>
              </a:cxn>
              <a:cxn ang="0">
                <a:pos x="645" y="546"/>
              </a:cxn>
              <a:cxn ang="0">
                <a:pos x="612" y="326"/>
              </a:cxn>
              <a:cxn ang="0">
                <a:pos x="666" y="195"/>
              </a:cxn>
              <a:cxn ang="0">
                <a:pos x="735" y="181"/>
              </a:cxn>
              <a:cxn ang="0">
                <a:pos x="740" y="166"/>
              </a:cxn>
              <a:cxn ang="0">
                <a:pos x="747" y="150"/>
              </a:cxn>
              <a:cxn ang="0">
                <a:pos x="745" y="110"/>
              </a:cxn>
              <a:cxn ang="0">
                <a:pos x="713" y="19"/>
              </a:cxn>
              <a:cxn ang="0">
                <a:pos x="589" y="112"/>
              </a:cxn>
              <a:cxn ang="0">
                <a:pos x="432" y="159"/>
              </a:cxn>
              <a:cxn ang="0">
                <a:pos x="244" y="279"/>
              </a:cxn>
              <a:cxn ang="0">
                <a:pos x="198" y="477"/>
              </a:cxn>
              <a:cxn ang="0">
                <a:pos x="294" y="604"/>
              </a:cxn>
              <a:cxn ang="0">
                <a:pos x="142" y="581"/>
              </a:cxn>
              <a:cxn ang="0">
                <a:pos x="86" y="554"/>
              </a:cxn>
              <a:cxn ang="0">
                <a:pos x="6" y="699"/>
              </a:cxn>
              <a:cxn ang="0">
                <a:pos x="66" y="710"/>
              </a:cxn>
              <a:cxn ang="0">
                <a:pos x="118" y="649"/>
              </a:cxn>
              <a:cxn ang="0">
                <a:pos x="145" y="644"/>
              </a:cxn>
              <a:cxn ang="0">
                <a:pos x="207" y="699"/>
              </a:cxn>
              <a:cxn ang="0">
                <a:pos x="344" y="770"/>
              </a:cxn>
              <a:cxn ang="0">
                <a:pos x="421" y="712"/>
              </a:cxn>
              <a:cxn ang="0">
                <a:pos x="421" y="602"/>
              </a:cxn>
              <a:cxn ang="0">
                <a:pos x="562" y="569"/>
              </a:cxn>
              <a:cxn ang="0">
                <a:pos x="650" y="741"/>
              </a:cxn>
              <a:cxn ang="0">
                <a:pos x="641" y="799"/>
              </a:cxn>
              <a:cxn ang="0">
                <a:pos x="668" y="808"/>
              </a:cxn>
              <a:cxn ang="0">
                <a:pos x="701" y="818"/>
              </a:cxn>
              <a:cxn ang="0">
                <a:pos x="712" y="848"/>
              </a:cxn>
              <a:cxn ang="0">
                <a:pos x="725" y="807"/>
              </a:cxn>
              <a:cxn ang="0">
                <a:pos x="759" y="824"/>
              </a:cxn>
              <a:cxn ang="0">
                <a:pos x="785" y="829"/>
              </a:cxn>
              <a:cxn ang="0">
                <a:pos x="812" y="816"/>
              </a:cxn>
              <a:cxn ang="0">
                <a:pos x="446" y="489"/>
              </a:cxn>
              <a:cxn ang="0">
                <a:pos x="402" y="505"/>
              </a:cxn>
              <a:cxn ang="0">
                <a:pos x="448" y="489"/>
              </a:cxn>
              <a:cxn ang="0">
                <a:pos x="446" y="489"/>
              </a:cxn>
              <a:cxn ang="0">
                <a:pos x="501" y="382"/>
              </a:cxn>
              <a:cxn ang="0">
                <a:pos x="525" y="390"/>
              </a:cxn>
            </a:cxnLst>
            <a:rect l="0" t="0" r="r" b="b"/>
            <a:pathLst>
              <a:path w="815" h="856">
                <a:moveTo>
                  <a:pt x="798" y="808"/>
                </a:moveTo>
                <a:cubicBezTo>
                  <a:pt x="782" y="802"/>
                  <a:pt x="773" y="787"/>
                  <a:pt x="773" y="787"/>
                </a:cubicBezTo>
                <a:cubicBezTo>
                  <a:pt x="773" y="787"/>
                  <a:pt x="769" y="781"/>
                  <a:pt x="763" y="775"/>
                </a:cubicBezTo>
                <a:cubicBezTo>
                  <a:pt x="758" y="769"/>
                  <a:pt x="745" y="764"/>
                  <a:pt x="742" y="760"/>
                </a:cubicBezTo>
                <a:cubicBezTo>
                  <a:pt x="739" y="756"/>
                  <a:pt x="734" y="750"/>
                  <a:pt x="717" y="741"/>
                </a:cubicBezTo>
                <a:cubicBezTo>
                  <a:pt x="700" y="732"/>
                  <a:pt x="687" y="717"/>
                  <a:pt x="687" y="717"/>
                </a:cubicBezTo>
                <a:cubicBezTo>
                  <a:pt x="687" y="717"/>
                  <a:pt x="664" y="660"/>
                  <a:pt x="664" y="649"/>
                </a:cubicBezTo>
                <a:cubicBezTo>
                  <a:pt x="664" y="649"/>
                  <a:pt x="682" y="654"/>
                  <a:pt x="681" y="645"/>
                </a:cubicBezTo>
                <a:cubicBezTo>
                  <a:pt x="681" y="645"/>
                  <a:pt x="675" y="638"/>
                  <a:pt x="674" y="635"/>
                </a:cubicBezTo>
                <a:cubicBezTo>
                  <a:pt x="674" y="635"/>
                  <a:pt x="686" y="638"/>
                  <a:pt x="688" y="636"/>
                </a:cubicBezTo>
                <a:cubicBezTo>
                  <a:pt x="689" y="633"/>
                  <a:pt x="690" y="628"/>
                  <a:pt x="683" y="627"/>
                </a:cubicBezTo>
                <a:cubicBezTo>
                  <a:pt x="675" y="627"/>
                  <a:pt x="665" y="616"/>
                  <a:pt x="664" y="613"/>
                </a:cubicBezTo>
                <a:cubicBezTo>
                  <a:pt x="663" y="609"/>
                  <a:pt x="653" y="600"/>
                  <a:pt x="653" y="600"/>
                </a:cubicBezTo>
                <a:cubicBezTo>
                  <a:pt x="653" y="600"/>
                  <a:pt x="645" y="564"/>
                  <a:pt x="645" y="546"/>
                </a:cubicBezTo>
                <a:cubicBezTo>
                  <a:pt x="645" y="528"/>
                  <a:pt x="622" y="468"/>
                  <a:pt x="618" y="457"/>
                </a:cubicBezTo>
                <a:cubicBezTo>
                  <a:pt x="614" y="445"/>
                  <a:pt x="604" y="351"/>
                  <a:pt x="612" y="326"/>
                </a:cubicBezTo>
                <a:cubicBezTo>
                  <a:pt x="619" y="300"/>
                  <a:pt x="642" y="242"/>
                  <a:pt x="623" y="211"/>
                </a:cubicBezTo>
                <a:cubicBezTo>
                  <a:pt x="623" y="211"/>
                  <a:pt x="658" y="202"/>
                  <a:pt x="666" y="195"/>
                </a:cubicBezTo>
                <a:cubicBezTo>
                  <a:pt x="673" y="187"/>
                  <a:pt x="698" y="201"/>
                  <a:pt x="706" y="201"/>
                </a:cubicBezTo>
                <a:cubicBezTo>
                  <a:pt x="714" y="201"/>
                  <a:pt x="738" y="206"/>
                  <a:pt x="735" y="181"/>
                </a:cubicBezTo>
                <a:cubicBezTo>
                  <a:pt x="735" y="181"/>
                  <a:pt x="744" y="175"/>
                  <a:pt x="744" y="172"/>
                </a:cubicBezTo>
                <a:cubicBezTo>
                  <a:pt x="744" y="169"/>
                  <a:pt x="740" y="166"/>
                  <a:pt x="740" y="166"/>
                </a:cubicBezTo>
                <a:cubicBezTo>
                  <a:pt x="740" y="166"/>
                  <a:pt x="747" y="163"/>
                  <a:pt x="747" y="160"/>
                </a:cubicBezTo>
                <a:cubicBezTo>
                  <a:pt x="747" y="158"/>
                  <a:pt x="747" y="150"/>
                  <a:pt x="747" y="150"/>
                </a:cubicBezTo>
                <a:cubicBezTo>
                  <a:pt x="747" y="150"/>
                  <a:pt x="759" y="145"/>
                  <a:pt x="755" y="136"/>
                </a:cubicBezTo>
                <a:cubicBezTo>
                  <a:pt x="751" y="127"/>
                  <a:pt x="740" y="119"/>
                  <a:pt x="745" y="110"/>
                </a:cubicBezTo>
                <a:cubicBezTo>
                  <a:pt x="750" y="101"/>
                  <a:pt x="760" y="85"/>
                  <a:pt x="753" y="68"/>
                </a:cubicBezTo>
                <a:cubicBezTo>
                  <a:pt x="747" y="51"/>
                  <a:pt x="752" y="33"/>
                  <a:pt x="713" y="19"/>
                </a:cubicBezTo>
                <a:cubicBezTo>
                  <a:pt x="675" y="4"/>
                  <a:pt x="639" y="0"/>
                  <a:pt x="610" y="37"/>
                </a:cubicBezTo>
                <a:cubicBezTo>
                  <a:pt x="591" y="62"/>
                  <a:pt x="589" y="112"/>
                  <a:pt x="589" y="112"/>
                </a:cubicBezTo>
                <a:cubicBezTo>
                  <a:pt x="589" y="112"/>
                  <a:pt x="585" y="123"/>
                  <a:pt x="567" y="127"/>
                </a:cubicBezTo>
                <a:cubicBezTo>
                  <a:pt x="549" y="130"/>
                  <a:pt x="479" y="129"/>
                  <a:pt x="432" y="159"/>
                </a:cubicBezTo>
                <a:cubicBezTo>
                  <a:pt x="385" y="188"/>
                  <a:pt x="340" y="196"/>
                  <a:pt x="325" y="209"/>
                </a:cubicBezTo>
                <a:cubicBezTo>
                  <a:pt x="309" y="221"/>
                  <a:pt x="253" y="271"/>
                  <a:pt x="244" y="279"/>
                </a:cubicBezTo>
                <a:cubicBezTo>
                  <a:pt x="235" y="287"/>
                  <a:pt x="198" y="328"/>
                  <a:pt x="188" y="334"/>
                </a:cubicBezTo>
                <a:cubicBezTo>
                  <a:pt x="178" y="340"/>
                  <a:pt x="132" y="429"/>
                  <a:pt x="198" y="477"/>
                </a:cubicBezTo>
                <a:cubicBezTo>
                  <a:pt x="198" y="477"/>
                  <a:pt x="233" y="511"/>
                  <a:pt x="246" y="541"/>
                </a:cubicBezTo>
                <a:cubicBezTo>
                  <a:pt x="259" y="572"/>
                  <a:pt x="294" y="604"/>
                  <a:pt x="294" y="604"/>
                </a:cubicBezTo>
                <a:cubicBezTo>
                  <a:pt x="294" y="604"/>
                  <a:pt x="298" y="613"/>
                  <a:pt x="224" y="602"/>
                </a:cubicBezTo>
                <a:cubicBezTo>
                  <a:pt x="224" y="602"/>
                  <a:pt x="152" y="595"/>
                  <a:pt x="142" y="581"/>
                </a:cubicBezTo>
                <a:cubicBezTo>
                  <a:pt x="132" y="568"/>
                  <a:pt x="136" y="569"/>
                  <a:pt x="124" y="563"/>
                </a:cubicBezTo>
                <a:cubicBezTo>
                  <a:pt x="112" y="556"/>
                  <a:pt x="94" y="554"/>
                  <a:pt x="86" y="554"/>
                </a:cubicBezTo>
                <a:cubicBezTo>
                  <a:pt x="79" y="554"/>
                  <a:pt x="72" y="545"/>
                  <a:pt x="64" y="554"/>
                </a:cubicBezTo>
                <a:cubicBezTo>
                  <a:pt x="56" y="563"/>
                  <a:pt x="0" y="659"/>
                  <a:pt x="6" y="699"/>
                </a:cubicBezTo>
                <a:cubicBezTo>
                  <a:pt x="13" y="738"/>
                  <a:pt x="23" y="760"/>
                  <a:pt x="45" y="750"/>
                </a:cubicBezTo>
                <a:cubicBezTo>
                  <a:pt x="66" y="740"/>
                  <a:pt x="66" y="716"/>
                  <a:pt x="66" y="710"/>
                </a:cubicBezTo>
                <a:cubicBezTo>
                  <a:pt x="66" y="704"/>
                  <a:pt x="75" y="691"/>
                  <a:pt x="78" y="688"/>
                </a:cubicBezTo>
                <a:cubicBezTo>
                  <a:pt x="81" y="685"/>
                  <a:pt x="113" y="649"/>
                  <a:pt x="118" y="649"/>
                </a:cubicBezTo>
                <a:cubicBezTo>
                  <a:pt x="123" y="649"/>
                  <a:pt x="137" y="654"/>
                  <a:pt x="140" y="649"/>
                </a:cubicBezTo>
                <a:cubicBezTo>
                  <a:pt x="142" y="645"/>
                  <a:pt x="145" y="644"/>
                  <a:pt x="145" y="644"/>
                </a:cubicBezTo>
                <a:cubicBezTo>
                  <a:pt x="145" y="644"/>
                  <a:pt x="212" y="661"/>
                  <a:pt x="217" y="669"/>
                </a:cubicBezTo>
                <a:cubicBezTo>
                  <a:pt x="223" y="677"/>
                  <a:pt x="199" y="688"/>
                  <a:pt x="207" y="699"/>
                </a:cubicBezTo>
                <a:cubicBezTo>
                  <a:pt x="215" y="711"/>
                  <a:pt x="223" y="722"/>
                  <a:pt x="270" y="740"/>
                </a:cubicBezTo>
                <a:cubicBezTo>
                  <a:pt x="317" y="757"/>
                  <a:pt x="331" y="771"/>
                  <a:pt x="344" y="770"/>
                </a:cubicBezTo>
                <a:cubicBezTo>
                  <a:pt x="356" y="769"/>
                  <a:pt x="423" y="765"/>
                  <a:pt x="432" y="744"/>
                </a:cubicBezTo>
                <a:cubicBezTo>
                  <a:pt x="441" y="724"/>
                  <a:pt x="426" y="712"/>
                  <a:pt x="421" y="712"/>
                </a:cubicBezTo>
                <a:cubicBezTo>
                  <a:pt x="417" y="712"/>
                  <a:pt x="428" y="691"/>
                  <a:pt x="428" y="685"/>
                </a:cubicBezTo>
                <a:cubicBezTo>
                  <a:pt x="428" y="679"/>
                  <a:pt x="424" y="605"/>
                  <a:pt x="421" y="602"/>
                </a:cubicBezTo>
                <a:cubicBezTo>
                  <a:pt x="419" y="599"/>
                  <a:pt x="535" y="548"/>
                  <a:pt x="548" y="531"/>
                </a:cubicBezTo>
                <a:cubicBezTo>
                  <a:pt x="548" y="531"/>
                  <a:pt x="557" y="545"/>
                  <a:pt x="562" y="569"/>
                </a:cubicBezTo>
                <a:cubicBezTo>
                  <a:pt x="566" y="594"/>
                  <a:pt x="613" y="668"/>
                  <a:pt x="623" y="693"/>
                </a:cubicBezTo>
                <a:cubicBezTo>
                  <a:pt x="633" y="717"/>
                  <a:pt x="648" y="727"/>
                  <a:pt x="650" y="741"/>
                </a:cubicBezTo>
                <a:cubicBezTo>
                  <a:pt x="652" y="755"/>
                  <a:pt x="660" y="773"/>
                  <a:pt x="660" y="773"/>
                </a:cubicBezTo>
                <a:cubicBezTo>
                  <a:pt x="660" y="773"/>
                  <a:pt x="657" y="797"/>
                  <a:pt x="641" y="799"/>
                </a:cubicBezTo>
                <a:cubicBezTo>
                  <a:pt x="641" y="799"/>
                  <a:pt x="631" y="805"/>
                  <a:pt x="643" y="809"/>
                </a:cubicBezTo>
                <a:cubicBezTo>
                  <a:pt x="654" y="813"/>
                  <a:pt x="665" y="814"/>
                  <a:pt x="668" y="808"/>
                </a:cubicBezTo>
                <a:cubicBezTo>
                  <a:pt x="671" y="803"/>
                  <a:pt x="685" y="773"/>
                  <a:pt x="695" y="786"/>
                </a:cubicBezTo>
                <a:cubicBezTo>
                  <a:pt x="704" y="799"/>
                  <a:pt x="707" y="808"/>
                  <a:pt x="701" y="818"/>
                </a:cubicBezTo>
                <a:cubicBezTo>
                  <a:pt x="695" y="828"/>
                  <a:pt x="693" y="846"/>
                  <a:pt x="701" y="851"/>
                </a:cubicBezTo>
                <a:cubicBezTo>
                  <a:pt x="709" y="856"/>
                  <a:pt x="712" y="848"/>
                  <a:pt x="712" y="848"/>
                </a:cubicBezTo>
                <a:cubicBezTo>
                  <a:pt x="712" y="848"/>
                  <a:pt x="712" y="835"/>
                  <a:pt x="716" y="829"/>
                </a:cubicBezTo>
                <a:cubicBezTo>
                  <a:pt x="720" y="824"/>
                  <a:pt x="725" y="807"/>
                  <a:pt x="725" y="807"/>
                </a:cubicBezTo>
                <a:cubicBezTo>
                  <a:pt x="725" y="807"/>
                  <a:pt x="732" y="792"/>
                  <a:pt x="736" y="796"/>
                </a:cubicBezTo>
                <a:cubicBezTo>
                  <a:pt x="740" y="799"/>
                  <a:pt x="755" y="812"/>
                  <a:pt x="759" y="824"/>
                </a:cubicBezTo>
                <a:cubicBezTo>
                  <a:pt x="763" y="835"/>
                  <a:pt x="779" y="844"/>
                  <a:pt x="784" y="844"/>
                </a:cubicBezTo>
                <a:cubicBezTo>
                  <a:pt x="790" y="844"/>
                  <a:pt x="796" y="840"/>
                  <a:pt x="785" y="829"/>
                </a:cubicBezTo>
                <a:cubicBezTo>
                  <a:pt x="775" y="817"/>
                  <a:pt x="777" y="815"/>
                  <a:pt x="777" y="815"/>
                </a:cubicBezTo>
                <a:cubicBezTo>
                  <a:pt x="777" y="815"/>
                  <a:pt x="809" y="835"/>
                  <a:pt x="812" y="816"/>
                </a:cubicBezTo>
                <a:cubicBezTo>
                  <a:pt x="812" y="816"/>
                  <a:pt x="815" y="813"/>
                  <a:pt x="798" y="808"/>
                </a:cubicBezTo>
                <a:close/>
                <a:moveTo>
                  <a:pt x="446" y="489"/>
                </a:moveTo>
                <a:cubicBezTo>
                  <a:pt x="431" y="494"/>
                  <a:pt x="404" y="518"/>
                  <a:pt x="404" y="518"/>
                </a:cubicBezTo>
                <a:cubicBezTo>
                  <a:pt x="402" y="505"/>
                  <a:pt x="402" y="505"/>
                  <a:pt x="402" y="505"/>
                </a:cubicBezTo>
                <a:cubicBezTo>
                  <a:pt x="406" y="500"/>
                  <a:pt x="435" y="492"/>
                  <a:pt x="446" y="489"/>
                </a:cubicBezTo>
                <a:cubicBezTo>
                  <a:pt x="447" y="489"/>
                  <a:pt x="447" y="489"/>
                  <a:pt x="448" y="489"/>
                </a:cubicBezTo>
                <a:cubicBezTo>
                  <a:pt x="452" y="488"/>
                  <a:pt x="450" y="488"/>
                  <a:pt x="446" y="489"/>
                </a:cubicBezTo>
                <a:cubicBezTo>
                  <a:pt x="446" y="489"/>
                  <a:pt x="446" y="489"/>
                  <a:pt x="446" y="489"/>
                </a:cubicBezTo>
                <a:close/>
                <a:moveTo>
                  <a:pt x="501" y="384"/>
                </a:moveTo>
                <a:cubicBezTo>
                  <a:pt x="501" y="382"/>
                  <a:pt x="501" y="382"/>
                  <a:pt x="501" y="382"/>
                </a:cubicBezTo>
                <a:cubicBezTo>
                  <a:pt x="510" y="381"/>
                  <a:pt x="519" y="365"/>
                  <a:pt x="519" y="365"/>
                </a:cubicBezTo>
                <a:cubicBezTo>
                  <a:pt x="516" y="370"/>
                  <a:pt x="525" y="390"/>
                  <a:pt x="525" y="390"/>
                </a:cubicBezTo>
                <a:cubicBezTo>
                  <a:pt x="516" y="386"/>
                  <a:pt x="501" y="384"/>
                  <a:pt x="501" y="384"/>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28" name="Freeform 7">
            <a:extLst>
              <a:ext uri="{FF2B5EF4-FFF2-40B4-BE49-F238E27FC236}">
                <a16:creationId xmlns:a16="http://schemas.microsoft.com/office/drawing/2014/main" id="{0F600209-57C2-1D47-BE1D-6B26C5BCB6C1}"/>
              </a:ext>
            </a:extLst>
          </p:cNvPr>
          <p:cNvSpPr>
            <a:spLocks noEditPoints="1"/>
          </p:cNvSpPr>
          <p:nvPr/>
        </p:nvSpPr>
        <p:spPr bwMode="auto">
          <a:xfrm>
            <a:off x="2198438" y="2566930"/>
            <a:ext cx="985854" cy="722655"/>
          </a:xfrm>
          <a:custGeom>
            <a:avLst/>
            <a:gdLst/>
            <a:ahLst/>
            <a:cxnLst>
              <a:cxn ang="0">
                <a:pos x="1021" y="46"/>
              </a:cxn>
              <a:cxn ang="0">
                <a:pos x="878" y="52"/>
              </a:cxn>
              <a:cxn ang="0">
                <a:pos x="678" y="21"/>
              </a:cxn>
              <a:cxn ang="0">
                <a:pos x="438" y="47"/>
              </a:cxn>
              <a:cxn ang="0">
                <a:pos x="324" y="174"/>
              </a:cxn>
              <a:cxn ang="0">
                <a:pos x="324" y="443"/>
              </a:cxn>
              <a:cxn ang="0">
                <a:pos x="65" y="566"/>
              </a:cxn>
              <a:cxn ang="0">
                <a:pos x="12" y="603"/>
              </a:cxn>
              <a:cxn ang="0">
                <a:pos x="72" y="680"/>
              </a:cxn>
              <a:cxn ang="0">
                <a:pos x="193" y="678"/>
              </a:cxn>
              <a:cxn ang="0">
                <a:pos x="136" y="622"/>
              </a:cxn>
              <a:cxn ang="0">
                <a:pos x="133" y="604"/>
              </a:cxn>
              <a:cxn ang="0">
                <a:pos x="339" y="523"/>
              </a:cxn>
              <a:cxn ang="0">
                <a:pos x="452" y="405"/>
              </a:cxn>
              <a:cxn ang="0">
                <a:pos x="491" y="336"/>
              </a:cxn>
              <a:cxn ang="0">
                <a:pos x="622" y="349"/>
              </a:cxn>
              <a:cxn ang="0">
                <a:pos x="467" y="582"/>
              </a:cxn>
              <a:cxn ang="0">
                <a:pos x="422" y="648"/>
              </a:cxn>
              <a:cxn ang="0">
                <a:pos x="529" y="713"/>
              </a:cxn>
              <a:cxn ang="0">
                <a:pos x="637" y="669"/>
              </a:cxn>
              <a:cxn ang="0">
                <a:pos x="544" y="609"/>
              </a:cxn>
              <a:cxn ang="0">
                <a:pos x="617" y="505"/>
              </a:cxn>
              <a:cxn ang="0">
                <a:pos x="734" y="350"/>
              </a:cxn>
              <a:cxn ang="0">
                <a:pos x="738" y="387"/>
              </a:cxn>
              <a:cxn ang="0">
                <a:pos x="764" y="586"/>
              </a:cxn>
              <a:cxn ang="0">
                <a:pos x="795" y="710"/>
              </a:cxn>
              <a:cxn ang="0">
                <a:pos x="784" y="737"/>
              </a:cxn>
              <a:cxn ang="0">
                <a:pos x="832" y="711"/>
              </a:cxn>
              <a:cxn ang="0">
                <a:pos x="860" y="770"/>
              </a:cxn>
              <a:cxn ang="0">
                <a:pos x="862" y="733"/>
              </a:cxn>
              <a:cxn ang="0">
                <a:pos x="927" y="755"/>
              </a:cxn>
              <a:cxn ang="0">
                <a:pos x="941" y="740"/>
              </a:cxn>
              <a:cxn ang="0">
                <a:pos x="907" y="706"/>
              </a:cxn>
              <a:cxn ang="0">
                <a:pos x="831" y="663"/>
              </a:cxn>
              <a:cxn ang="0">
                <a:pos x="858" y="587"/>
              </a:cxn>
              <a:cxn ang="0">
                <a:pos x="906" y="586"/>
              </a:cxn>
              <a:cxn ang="0">
                <a:pos x="917" y="582"/>
              </a:cxn>
              <a:cxn ang="0">
                <a:pos x="878" y="567"/>
              </a:cxn>
              <a:cxn ang="0">
                <a:pos x="820" y="445"/>
              </a:cxn>
              <a:cxn ang="0">
                <a:pos x="824" y="296"/>
              </a:cxn>
              <a:cxn ang="0">
                <a:pos x="890" y="185"/>
              </a:cxn>
              <a:cxn ang="0">
                <a:pos x="924" y="210"/>
              </a:cxn>
              <a:cxn ang="0">
                <a:pos x="965" y="209"/>
              </a:cxn>
              <a:cxn ang="0">
                <a:pos x="973" y="200"/>
              </a:cxn>
              <a:cxn ang="0">
                <a:pos x="976" y="199"/>
              </a:cxn>
              <a:cxn ang="0">
                <a:pos x="987" y="189"/>
              </a:cxn>
              <a:cxn ang="0">
                <a:pos x="1002" y="176"/>
              </a:cxn>
              <a:cxn ang="0">
                <a:pos x="1008" y="154"/>
              </a:cxn>
              <a:cxn ang="0">
                <a:pos x="1031" y="59"/>
              </a:cxn>
              <a:cxn ang="0">
                <a:pos x="673" y="254"/>
              </a:cxn>
              <a:cxn ang="0">
                <a:pos x="730" y="250"/>
              </a:cxn>
              <a:cxn ang="0">
                <a:pos x="728" y="310"/>
              </a:cxn>
            </a:cxnLst>
            <a:rect l="0" t="0" r="r" b="b"/>
            <a:pathLst>
              <a:path w="1055" h="772">
                <a:moveTo>
                  <a:pt x="1031" y="59"/>
                </a:moveTo>
                <a:cubicBezTo>
                  <a:pt x="1027" y="54"/>
                  <a:pt x="1024" y="50"/>
                  <a:pt x="1021" y="46"/>
                </a:cubicBezTo>
                <a:cubicBezTo>
                  <a:pt x="1014" y="34"/>
                  <a:pt x="1004" y="24"/>
                  <a:pt x="991" y="19"/>
                </a:cubicBezTo>
                <a:cubicBezTo>
                  <a:pt x="946" y="0"/>
                  <a:pt x="915" y="1"/>
                  <a:pt x="878" y="52"/>
                </a:cubicBezTo>
                <a:cubicBezTo>
                  <a:pt x="878" y="52"/>
                  <a:pt x="865" y="78"/>
                  <a:pt x="830" y="66"/>
                </a:cubicBezTo>
                <a:cubicBezTo>
                  <a:pt x="795" y="54"/>
                  <a:pt x="710" y="22"/>
                  <a:pt x="678" y="21"/>
                </a:cubicBezTo>
                <a:cubicBezTo>
                  <a:pt x="646" y="20"/>
                  <a:pt x="551" y="4"/>
                  <a:pt x="503" y="27"/>
                </a:cubicBezTo>
                <a:cubicBezTo>
                  <a:pt x="454" y="50"/>
                  <a:pt x="460" y="47"/>
                  <a:pt x="438" y="47"/>
                </a:cubicBezTo>
                <a:cubicBezTo>
                  <a:pt x="416" y="47"/>
                  <a:pt x="366" y="67"/>
                  <a:pt x="352" y="88"/>
                </a:cubicBezTo>
                <a:cubicBezTo>
                  <a:pt x="337" y="109"/>
                  <a:pt x="322" y="163"/>
                  <a:pt x="324" y="174"/>
                </a:cubicBezTo>
                <a:cubicBezTo>
                  <a:pt x="326" y="184"/>
                  <a:pt x="317" y="245"/>
                  <a:pt x="340" y="338"/>
                </a:cubicBezTo>
                <a:cubicBezTo>
                  <a:pt x="363" y="430"/>
                  <a:pt x="332" y="441"/>
                  <a:pt x="324" y="443"/>
                </a:cubicBezTo>
                <a:cubicBezTo>
                  <a:pt x="317" y="445"/>
                  <a:pt x="238" y="447"/>
                  <a:pt x="153" y="523"/>
                </a:cubicBezTo>
                <a:cubicBezTo>
                  <a:pt x="153" y="523"/>
                  <a:pt x="92" y="565"/>
                  <a:pt x="65" y="566"/>
                </a:cubicBezTo>
                <a:cubicBezTo>
                  <a:pt x="39" y="567"/>
                  <a:pt x="51" y="564"/>
                  <a:pt x="33" y="578"/>
                </a:cubicBezTo>
                <a:cubicBezTo>
                  <a:pt x="15" y="593"/>
                  <a:pt x="12" y="603"/>
                  <a:pt x="12" y="603"/>
                </a:cubicBezTo>
                <a:cubicBezTo>
                  <a:pt x="12" y="603"/>
                  <a:pt x="0" y="606"/>
                  <a:pt x="3" y="615"/>
                </a:cubicBezTo>
                <a:cubicBezTo>
                  <a:pt x="6" y="625"/>
                  <a:pt x="34" y="648"/>
                  <a:pt x="72" y="680"/>
                </a:cubicBezTo>
                <a:cubicBezTo>
                  <a:pt x="110" y="711"/>
                  <a:pt x="146" y="743"/>
                  <a:pt x="197" y="711"/>
                </a:cubicBezTo>
                <a:cubicBezTo>
                  <a:pt x="197" y="711"/>
                  <a:pt x="213" y="692"/>
                  <a:pt x="193" y="678"/>
                </a:cubicBezTo>
                <a:cubicBezTo>
                  <a:pt x="173" y="663"/>
                  <a:pt x="159" y="663"/>
                  <a:pt x="159" y="663"/>
                </a:cubicBezTo>
                <a:cubicBezTo>
                  <a:pt x="159" y="663"/>
                  <a:pt x="136" y="628"/>
                  <a:pt x="136" y="622"/>
                </a:cubicBezTo>
                <a:cubicBezTo>
                  <a:pt x="136" y="615"/>
                  <a:pt x="147" y="604"/>
                  <a:pt x="144" y="604"/>
                </a:cubicBezTo>
                <a:cubicBezTo>
                  <a:pt x="140" y="604"/>
                  <a:pt x="133" y="604"/>
                  <a:pt x="133" y="604"/>
                </a:cubicBezTo>
                <a:cubicBezTo>
                  <a:pt x="133" y="604"/>
                  <a:pt x="178" y="575"/>
                  <a:pt x="204" y="573"/>
                </a:cubicBezTo>
                <a:cubicBezTo>
                  <a:pt x="229" y="571"/>
                  <a:pt x="322" y="534"/>
                  <a:pt x="339" y="523"/>
                </a:cubicBezTo>
                <a:cubicBezTo>
                  <a:pt x="356" y="513"/>
                  <a:pt x="404" y="507"/>
                  <a:pt x="413" y="493"/>
                </a:cubicBezTo>
                <a:cubicBezTo>
                  <a:pt x="421" y="479"/>
                  <a:pt x="442" y="438"/>
                  <a:pt x="452" y="405"/>
                </a:cubicBezTo>
                <a:cubicBezTo>
                  <a:pt x="463" y="371"/>
                  <a:pt x="472" y="362"/>
                  <a:pt x="478" y="359"/>
                </a:cubicBezTo>
                <a:cubicBezTo>
                  <a:pt x="485" y="356"/>
                  <a:pt x="491" y="336"/>
                  <a:pt x="491" y="336"/>
                </a:cubicBezTo>
                <a:cubicBezTo>
                  <a:pt x="491" y="336"/>
                  <a:pt x="531" y="315"/>
                  <a:pt x="544" y="315"/>
                </a:cubicBezTo>
                <a:cubicBezTo>
                  <a:pt x="557" y="315"/>
                  <a:pt x="614" y="333"/>
                  <a:pt x="622" y="349"/>
                </a:cubicBezTo>
                <a:cubicBezTo>
                  <a:pt x="622" y="349"/>
                  <a:pt x="562" y="401"/>
                  <a:pt x="553" y="438"/>
                </a:cubicBezTo>
                <a:cubicBezTo>
                  <a:pt x="545" y="475"/>
                  <a:pt x="492" y="566"/>
                  <a:pt x="467" y="582"/>
                </a:cubicBezTo>
                <a:cubicBezTo>
                  <a:pt x="441" y="597"/>
                  <a:pt x="458" y="566"/>
                  <a:pt x="432" y="610"/>
                </a:cubicBezTo>
                <a:cubicBezTo>
                  <a:pt x="432" y="610"/>
                  <a:pt x="418" y="635"/>
                  <a:pt x="422" y="648"/>
                </a:cubicBezTo>
                <a:cubicBezTo>
                  <a:pt x="422" y="648"/>
                  <a:pt x="404" y="661"/>
                  <a:pt x="424" y="673"/>
                </a:cubicBezTo>
                <a:cubicBezTo>
                  <a:pt x="443" y="686"/>
                  <a:pt x="514" y="706"/>
                  <a:pt x="529" y="713"/>
                </a:cubicBezTo>
                <a:cubicBezTo>
                  <a:pt x="544" y="719"/>
                  <a:pt x="625" y="716"/>
                  <a:pt x="635" y="702"/>
                </a:cubicBezTo>
                <a:cubicBezTo>
                  <a:pt x="644" y="688"/>
                  <a:pt x="652" y="676"/>
                  <a:pt x="637" y="669"/>
                </a:cubicBezTo>
                <a:cubicBezTo>
                  <a:pt x="622" y="663"/>
                  <a:pt x="594" y="660"/>
                  <a:pt x="594" y="660"/>
                </a:cubicBezTo>
                <a:cubicBezTo>
                  <a:pt x="594" y="660"/>
                  <a:pt x="544" y="619"/>
                  <a:pt x="544" y="609"/>
                </a:cubicBezTo>
                <a:cubicBezTo>
                  <a:pt x="544" y="599"/>
                  <a:pt x="551" y="590"/>
                  <a:pt x="544" y="590"/>
                </a:cubicBezTo>
                <a:cubicBezTo>
                  <a:pt x="544" y="590"/>
                  <a:pt x="583" y="527"/>
                  <a:pt x="617" y="505"/>
                </a:cubicBezTo>
                <a:cubicBezTo>
                  <a:pt x="651" y="484"/>
                  <a:pt x="708" y="403"/>
                  <a:pt x="708" y="391"/>
                </a:cubicBezTo>
                <a:cubicBezTo>
                  <a:pt x="708" y="380"/>
                  <a:pt x="734" y="350"/>
                  <a:pt x="734" y="350"/>
                </a:cubicBezTo>
                <a:cubicBezTo>
                  <a:pt x="737" y="347"/>
                  <a:pt x="737" y="347"/>
                  <a:pt x="737" y="347"/>
                </a:cubicBezTo>
                <a:cubicBezTo>
                  <a:pt x="738" y="364"/>
                  <a:pt x="739" y="379"/>
                  <a:pt x="738" y="387"/>
                </a:cubicBezTo>
                <a:cubicBezTo>
                  <a:pt x="737" y="415"/>
                  <a:pt x="727" y="433"/>
                  <a:pt x="735" y="451"/>
                </a:cubicBezTo>
                <a:cubicBezTo>
                  <a:pt x="744" y="469"/>
                  <a:pt x="738" y="507"/>
                  <a:pt x="764" y="586"/>
                </a:cubicBezTo>
                <a:cubicBezTo>
                  <a:pt x="789" y="665"/>
                  <a:pt x="786" y="678"/>
                  <a:pt x="788" y="690"/>
                </a:cubicBezTo>
                <a:cubicBezTo>
                  <a:pt x="790" y="703"/>
                  <a:pt x="795" y="710"/>
                  <a:pt x="795" y="710"/>
                </a:cubicBezTo>
                <a:cubicBezTo>
                  <a:pt x="795" y="710"/>
                  <a:pt x="790" y="728"/>
                  <a:pt x="781" y="728"/>
                </a:cubicBezTo>
                <a:cubicBezTo>
                  <a:pt x="771" y="728"/>
                  <a:pt x="777" y="735"/>
                  <a:pt x="784" y="737"/>
                </a:cubicBezTo>
                <a:cubicBezTo>
                  <a:pt x="808" y="742"/>
                  <a:pt x="809" y="720"/>
                  <a:pt x="812" y="719"/>
                </a:cubicBezTo>
                <a:cubicBezTo>
                  <a:pt x="815" y="718"/>
                  <a:pt x="827" y="711"/>
                  <a:pt x="832" y="711"/>
                </a:cubicBezTo>
                <a:cubicBezTo>
                  <a:pt x="838" y="711"/>
                  <a:pt x="850" y="721"/>
                  <a:pt x="848" y="743"/>
                </a:cubicBezTo>
                <a:cubicBezTo>
                  <a:pt x="846" y="765"/>
                  <a:pt x="854" y="772"/>
                  <a:pt x="860" y="770"/>
                </a:cubicBezTo>
                <a:cubicBezTo>
                  <a:pt x="864" y="769"/>
                  <a:pt x="860" y="757"/>
                  <a:pt x="861" y="754"/>
                </a:cubicBezTo>
                <a:cubicBezTo>
                  <a:pt x="862" y="751"/>
                  <a:pt x="862" y="733"/>
                  <a:pt x="862" y="733"/>
                </a:cubicBezTo>
                <a:cubicBezTo>
                  <a:pt x="862" y="733"/>
                  <a:pt x="868" y="716"/>
                  <a:pt x="881" y="722"/>
                </a:cubicBezTo>
                <a:cubicBezTo>
                  <a:pt x="894" y="728"/>
                  <a:pt x="919" y="758"/>
                  <a:pt x="927" y="755"/>
                </a:cubicBezTo>
                <a:cubicBezTo>
                  <a:pt x="936" y="752"/>
                  <a:pt x="934" y="747"/>
                  <a:pt x="934" y="747"/>
                </a:cubicBezTo>
                <a:cubicBezTo>
                  <a:pt x="934" y="747"/>
                  <a:pt x="940" y="746"/>
                  <a:pt x="941" y="740"/>
                </a:cubicBezTo>
                <a:cubicBezTo>
                  <a:pt x="942" y="734"/>
                  <a:pt x="939" y="733"/>
                  <a:pt x="928" y="726"/>
                </a:cubicBezTo>
                <a:cubicBezTo>
                  <a:pt x="916" y="719"/>
                  <a:pt x="919" y="713"/>
                  <a:pt x="907" y="706"/>
                </a:cubicBezTo>
                <a:cubicBezTo>
                  <a:pt x="895" y="700"/>
                  <a:pt x="879" y="695"/>
                  <a:pt x="862" y="679"/>
                </a:cubicBezTo>
                <a:cubicBezTo>
                  <a:pt x="845" y="662"/>
                  <a:pt x="831" y="671"/>
                  <a:pt x="831" y="663"/>
                </a:cubicBezTo>
                <a:cubicBezTo>
                  <a:pt x="831" y="654"/>
                  <a:pt x="815" y="596"/>
                  <a:pt x="820" y="592"/>
                </a:cubicBezTo>
                <a:cubicBezTo>
                  <a:pt x="841" y="574"/>
                  <a:pt x="848" y="586"/>
                  <a:pt x="858" y="587"/>
                </a:cubicBezTo>
                <a:cubicBezTo>
                  <a:pt x="867" y="588"/>
                  <a:pt x="904" y="599"/>
                  <a:pt x="907" y="595"/>
                </a:cubicBezTo>
                <a:cubicBezTo>
                  <a:pt x="910" y="591"/>
                  <a:pt x="911" y="586"/>
                  <a:pt x="906" y="586"/>
                </a:cubicBezTo>
                <a:cubicBezTo>
                  <a:pt x="906" y="586"/>
                  <a:pt x="906" y="586"/>
                  <a:pt x="906" y="586"/>
                </a:cubicBezTo>
                <a:cubicBezTo>
                  <a:pt x="911" y="586"/>
                  <a:pt x="917" y="585"/>
                  <a:pt x="917" y="582"/>
                </a:cubicBezTo>
                <a:cubicBezTo>
                  <a:pt x="916" y="576"/>
                  <a:pt x="906" y="575"/>
                  <a:pt x="906" y="575"/>
                </a:cubicBezTo>
                <a:cubicBezTo>
                  <a:pt x="906" y="575"/>
                  <a:pt x="886" y="574"/>
                  <a:pt x="878" y="567"/>
                </a:cubicBezTo>
                <a:cubicBezTo>
                  <a:pt x="869" y="559"/>
                  <a:pt x="820" y="538"/>
                  <a:pt x="823" y="514"/>
                </a:cubicBezTo>
                <a:cubicBezTo>
                  <a:pt x="826" y="490"/>
                  <a:pt x="823" y="453"/>
                  <a:pt x="820" y="445"/>
                </a:cubicBezTo>
                <a:cubicBezTo>
                  <a:pt x="816" y="438"/>
                  <a:pt x="809" y="403"/>
                  <a:pt x="814" y="368"/>
                </a:cubicBezTo>
                <a:cubicBezTo>
                  <a:pt x="820" y="333"/>
                  <a:pt x="824" y="296"/>
                  <a:pt x="824" y="296"/>
                </a:cubicBezTo>
                <a:cubicBezTo>
                  <a:pt x="824" y="296"/>
                  <a:pt x="864" y="203"/>
                  <a:pt x="861" y="188"/>
                </a:cubicBezTo>
                <a:cubicBezTo>
                  <a:pt x="861" y="188"/>
                  <a:pt x="886" y="188"/>
                  <a:pt x="890" y="185"/>
                </a:cubicBezTo>
                <a:cubicBezTo>
                  <a:pt x="893" y="184"/>
                  <a:pt x="906" y="196"/>
                  <a:pt x="920" y="205"/>
                </a:cubicBezTo>
                <a:cubicBezTo>
                  <a:pt x="921" y="208"/>
                  <a:pt x="923" y="209"/>
                  <a:pt x="924" y="210"/>
                </a:cubicBezTo>
                <a:cubicBezTo>
                  <a:pt x="930" y="214"/>
                  <a:pt x="942" y="225"/>
                  <a:pt x="953" y="219"/>
                </a:cubicBezTo>
                <a:cubicBezTo>
                  <a:pt x="958" y="216"/>
                  <a:pt x="962" y="212"/>
                  <a:pt x="965" y="209"/>
                </a:cubicBezTo>
                <a:cubicBezTo>
                  <a:pt x="968" y="208"/>
                  <a:pt x="972" y="208"/>
                  <a:pt x="973" y="206"/>
                </a:cubicBezTo>
                <a:cubicBezTo>
                  <a:pt x="974" y="204"/>
                  <a:pt x="974" y="201"/>
                  <a:pt x="973" y="200"/>
                </a:cubicBezTo>
                <a:cubicBezTo>
                  <a:pt x="974" y="199"/>
                  <a:pt x="975" y="199"/>
                  <a:pt x="976" y="199"/>
                </a:cubicBezTo>
                <a:cubicBezTo>
                  <a:pt x="976" y="199"/>
                  <a:pt x="976" y="199"/>
                  <a:pt x="976" y="199"/>
                </a:cubicBezTo>
                <a:cubicBezTo>
                  <a:pt x="978" y="199"/>
                  <a:pt x="981" y="199"/>
                  <a:pt x="982" y="198"/>
                </a:cubicBezTo>
                <a:cubicBezTo>
                  <a:pt x="983" y="196"/>
                  <a:pt x="987" y="189"/>
                  <a:pt x="987" y="189"/>
                </a:cubicBezTo>
                <a:cubicBezTo>
                  <a:pt x="987" y="189"/>
                  <a:pt x="1001" y="191"/>
                  <a:pt x="1002" y="181"/>
                </a:cubicBezTo>
                <a:cubicBezTo>
                  <a:pt x="1002" y="180"/>
                  <a:pt x="1002" y="178"/>
                  <a:pt x="1002" y="176"/>
                </a:cubicBezTo>
                <a:cubicBezTo>
                  <a:pt x="1003" y="171"/>
                  <a:pt x="1003" y="164"/>
                  <a:pt x="1004" y="158"/>
                </a:cubicBezTo>
                <a:cubicBezTo>
                  <a:pt x="1005" y="156"/>
                  <a:pt x="1006" y="155"/>
                  <a:pt x="1008" y="154"/>
                </a:cubicBezTo>
                <a:cubicBezTo>
                  <a:pt x="1017" y="149"/>
                  <a:pt x="1034" y="141"/>
                  <a:pt x="1038" y="123"/>
                </a:cubicBezTo>
                <a:cubicBezTo>
                  <a:pt x="1042" y="104"/>
                  <a:pt x="1055" y="92"/>
                  <a:pt x="1031" y="59"/>
                </a:cubicBezTo>
                <a:close/>
                <a:moveTo>
                  <a:pt x="728" y="310"/>
                </a:moveTo>
                <a:cubicBezTo>
                  <a:pt x="704" y="273"/>
                  <a:pt x="677" y="256"/>
                  <a:pt x="673" y="254"/>
                </a:cubicBezTo>
                <a:cubicBezTo>
                  <a:pt x="669" y="252"/>
                  <a:pt x="677" y="250"/>
                  <a:pt x="684" y="250"/>
                </a:cubicBezTo>
                <a:cubicBezTo>
                  <a:pt x="692" y="250"/>
                  <a:pt x="730" y="250"/>
                  <a:pt x="730" y="250"/>
                </a:cubicBezTo>
                <a:cubicBezTo>
                  <a:pt x="730" y="250"/>
                  <a:pt x="733" y="283"/>
                  <a:pt x="735" y="317"/>
                </a:cubicBezTo>
                <a:cubicBezTo>
                  <a:pt x="732" y="315"/>
                  <a:pt x="729" y="313"/>
                  <a:pt x="728" y="31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29" name="Freeform 8">
            <a:extLst>
              <a:ext uri="{FF2B5EF4-FFF2-40B4-BE49-F238E27FC236}">
                <a16:creationId xmlns:a16="http://schemas.microsoft.com/office/drawing/2014/main" id="{FDE7F7E3-A582-D246-B86D-E8FDCA0E4653}"/>
              </a:ext>
            </a:extLst>
          </p:cNvPr>
          <p:cNvSpPr>
            <a:spLocks/>
          </p:cNvSpPr>
          <p:nvPr/>
        </p:nvSpPr>
        <p:spPr bwMode="auto">
          <a:xfrm>
            <a:off x="3258576" y="2297025"/>
            <a:ext cx="1025915" cy="992561"/>
          </a:xfrm>
          <a:custGeom>
            <a:avLst/>
            <a:gdLst/>
            <a:ahLst/>
            <a:cxnLst>
              <a:cxn ang="0">
                <a:pos x="1082" y="117"/>
              </a:cxn>
              <a:cxn ang="0">
                <a:pos x="1044" y="21"/>
              </a:cxn>
              <a:cxn ang="0">
                <a:pos x="952" y="36"/>
              </a:cxn>
              <a:cxn ang="0">
                <a:pos x="897" y="139"/>
              </a:cxn>
              <a:cxn ang="0">
                <a:pos x="666" y="217"/>
              </a:cxn>
              <a:cxn ang="0">
                <a:pos x="515" y="336"/>
              </a:cxn>
              <a:cxn ang="0">
                <a:pos x="399" y="598"/>
              </a:cxn>
              <a:cxn ang="0">
                <a:pos x="119" y="787"/>
              </a:cxn>
              <a:cxn ang="0">
                <a:pos x="26" y="840"/>
              </a:cxn>
              <a:cxn ang="0">
                <a:pos x="32" y="922"/>
              </a:cxn>
              <a:cxn ang="0">
                <a:pos x="133" y="1009"/>
              </a:cxn>
              <a:cxn ang="0">
                <a:pos x="125" y="902"/>
              </a:cxn>
              <a:cxn ang="0">
                <a:pos x="125" y="869"/>
              </a:cxn>
              <a:cxn ang="0">
                <a:pos x="382" y="729"/>
              </a:cxn>
              <a:cxn ang="0">
                <a:pos x="539" y="612"/>
              </a:cxn>
              <a:cxn ang="0">
                <a:pos x="569" y="664"/>
              </a:cxn>
              <a:cxn ang="0">
                <a:pos x="589" y="718"/>
              </a:cxn>
              <a:cxn ang="0">
                <a:pos x="496" y="895"/>
              </a:cxn>
              <a:cxn ang="0">
                <a:pos x="434" y="957"/>
              </a:cxn>
              <a:cxn ang="0">
                <a:pos x="442" y="1024"/>
              </a:cxn>
              <a:cxn ang="0">
                <a:pos x="652" y="1037"/>
              </a:cxn>
              <a:cxn ang="0">
                <a:pos x="606" y="984"/>
              </a:cxn>
              <a:cxn ang="0">
                <a:pos x="565" y="931"/>
              </a:cxn>
              <a:cxn ang="0">
                <a:pos x="620" y="832"/>
              </a:cxn>
              <a:cxn ang="0">
                <a:pos x="705" y="704"/>
              </a:cxn>
              <a:cxn ang="0">
                <a:pos x="716" y="566"/>
              </a:cxn>
              <a:cxn ang="0">
                <a:pos x="720" y="451"/>
              </a:cxn>
              <a:cxn ang="0">
                <a:pos x="910" y="440"/>
              </a:cxn>
              <a:cxn ang="0">
                <a:pos x="1008" y="421"/>
              </a:cxn>
              <a:cxn ang="0">
                <a:pos x="920" y="403"/>
              </a:cxn>
              <a:cxn ang="0">
                <a:pos x="910" y="319"/>
              </a:cxn>
              <a:cxn ang="0">
                <a:pos x="1004" y="210"/>
              </a:cxn>
              <a:cxn ang="0">
                <a:pos x="1045" y="215"/>
              </a:cxn>
              <a:cxn ang="0">
                <a:pos x="1077" y="191"/>
              </a:cxn>
              <a:cxn ang="0">
                <a:pos x="1079" y="176"/>
              </a:cxn>
              <a:cxn ang="0">
                <a:pos x="1086" y="158"/>
              </a:cxn>
            </a:cxnLst>
            <a:rect l="0" t="0" r="r" b="b"/>
            <a:pathLst>
              <a:path w="1098" h="1062">
                <a:moveTo>
                  <a:pt x="1094" y="143"/>
                </a:moveTo>
                <a:cubicBezTo>
                  <a:pt x="1089" y="134"/>
                  <a:pt x="1077" y="127"/>
                  <a:pt x="1082" y="117"/>
                </a:cubicBezTo>
                <a:cubicBezTo>
                  <a:pt x="1087" y="107"/>
                  <a:pt x="1096" y="89"/>
                  <a:pt x="1089" y="71"/>
                </a:cubicBezTo>
                <a:cubicBezTo>
                  <a:pt x="1081" y="53"/>
                  <a:pt x="1085" y="35"/>
                  <a:pt x="1044" y="21"/>
                </a:cubicBezTo>
                <a:cubicBezTo>
                  <a:pt x="1044" y="21"/>
                  <a:pt x="1035" y="20"/>
                  <a:pt x="1029" y="18"/>
                </a:cubicBezTo>
                <a:cubicBezTo>
                  <a:pt x="976" y="0"/>
                  <a:pt x="952" y="36"/>
                  <a:pt x="952" y="36"/>
                </a:cubicBezTo>
                <a:cubicBezTo>
                  <a:pt x="952" y="36"/>
                  <a:pt x="915" y="78"/>
                  <a:pt x="920" y="107"/>
                </a:cubicBezTo>
                <a:cubicBezTo>
                  <a:pt x="926" y="135"/>
                  <a:pt x="912" y="140"/>
                  <a:pt x="897" y="139"/>
                </a:cubicBezTo>
                <a:cubicBezTo>
                  <a:pt x="883" y="139"/>
                  <a:pt x="826" y="144"/>
                  <a:pt x="748" y="186"/>
                </a:cubicBezTo>
                <a:cubicBezTo>
                  <a:pt x="713" y="205"/>
                  <a:pt x="683" y="196"/>
                  <a:pt x="666" y="217"/>
                </a:cubicBezTo>
                <a:cubicBezTo>
                  <a:pt x="658" y="227"/>
                  <a:pt x="613" y="259"/>
                  <a:pt x="591" y="271"/>
                </a:cubicBezTo>
                <a:cubicBezTo>
                  <a:pt x="569" y="282"/>
                  <a:pt x="530" y="315"/>
                  <a:pt x="515" y="336"/>
                </a:cubicBezTo>
                <a:cubicBezTo>
                  <a:pt x="515" y="336"/>
                  <a:pt x="428" y="392"/>
                  <a:pt x="433" y="456"/>
                </a:cubicBezTo>
                <a:cubicBezTo>
                  <a:pt x="439" y="519"/>
                  <a:pt x="393" y="557"/>
                  <a:pt x="399" y="598"/>
                </a:cubicBezTo>
                <a:cubicBezTo>
                  <a:pt x="399" y="598"/>
                  <a:pt x="319" y="647"/>
                  <a:pt x="282" y="656"/>
                </a:cubicBezTo>
                <a:cubicBezTo>
                  <a:pt x="245" y="666"/>
                  <a:pt x="140" y="757"/>
                  <a:pt x="119" y="787"/>
                </a:cubicBezTo>
                <a:cubicBezTo>
                  <a:pt x="98" y="817"/>
                  <a:pt x="77" y="823"/>
                  <a:pt x="77" y="823"/>
                </a:cubicBezTo>
                <a:cubicBezTo>
                  <a:pt x="77" y="823"/>
                  <a:pt x="53" y="815"/>
                  <a:pt x="26" y="840"/>
                </a:cubicBezTo>
                <a:cubicBezTo>
                  <a:pt x="0" y="864"/>
                  <a:pt x="6" y="850"/>
                  <a:pt x="8" y="869"/>
                </a:cubicBezTo>
                <a:cubicBezTo>
                  <a:pt x="10" y="887"/>
                  <a:pt x="24" y="902"/>
                  <a:pt x="32" y="922"/>
                </a:cubicBezTo>
                <a:cubicBezTo>
                  <a:pt x="41" y="943"/>
                  <a:pt x="68" y="1000"/>
                  <a:pt x="80" y="1005"/>
                </a:cubicBezTo>
                <a:cubicBezTo>
                  <a:pt x="92" y="1009"/>
                  <a:pt x="127" y="1022"/>
                  <a:pt x="133" y="1009"/>
                </a:cubicBezTo>
                <a:cubicBezTo>
                  <a:pt x="139" y="995"/>
                  <a:pt x="135" y="980"/>
                  <a:pt x="123" y="952"/>
                </a:cubicBezTo>
                <a:cubicBezTo>
                  <a:pt x="111" y="923"/>
                  <a:pt x="125" y="902"/>
                  <a:pt x="125" y="902"/>
                </a:cubicBezTo>
                <a:cubicBezTo>
                  <a:pt x="125" y="902"/>
                  <a:pt x="143" y="884"/>
                  <a:pt x="139" y="877"/>
                </a:cubicBezTo>
                <a:cubicBezTo>
                  <a:pt x="136" y="870"/>
                  <a:pt x="125" y="869"/>
                  <a:pt x="125" y="869"/>
                </a:cubicBezTo>
                <a:cubicBezTo>
                  <a:pt x="125" y="869"/>
                  <a:pt x="177" y="818"/>
                  <a:pt x="206" y="807"/>
                </a:cubicBezTo>
                <a:cubicBezTo>
                  <a:pt x="234" y="796"/>
                  <a:pt x="377" y="732"/>
                  <a:pt x="382" y="729"/>
                </a:cubicBezTo>
                <a:cubicBezTo>
                  <a:pt x="386" y="725"/>
                  <a:pt x="455" y="703"/>
                  <a:pt x="470" y="692"/>
                </a:cubicBezTo>
                <a:cubicBezTo>
                  <a:pt x="485" y="680"/>
                  <a:pt x="533" y="613"/>
                  <a:pt x="539" y="612"/>
                </a:cubicBezTo>
                <a:cubicBezTo>
                  <a:pt x="546" y="611"/>
                  <a:pt x="568" y="625"/>
                  <a:pt x="589" y="610"/>
                </a:cubicBezTo>
                <a:cubicBezTo>
                  <a:pt x="609" y="595"/>
                  <a:pt x="562" y="655"/>
                  <a:pt x="569" y="664"/>
                </a:cubicBezTo>
                <a:cubicBezTo>
                  <a:pt x="575" y="674"/>
                  <a:pt x="557" y="688"/>
                  <a:pt x="566" y="705"/>
                </a:cubicBezTo>
                <a:cubicBezTo>
                  <a:pt x="575" y="721"/>
                  <a:pt x="589" y="718"/>
                  <a:pt x="589" y="718"/>
                </a:cubicBezTo>
                <a:cubicBezTo>
                  <a:pt x="589" y="718"/>
                  <a:pt x="543" y="775"/>
                  <a:pt x="537" y="815"/>
                </a:cubicBezTo>
                <a:cubicBezTo>
                  <a:pt x="531" y="855"/>
                  <a:pt x="513" y="873"/>
                  <a:pt x="496" y="895"/>
                </a:cubicBezTo>
                <a:cubicBezTo>
                  <a:pt x="479" y="917"/>
                  <a:pt x="462" y="928"/>
                  <a:pt x="462" y="928"/>
                </a:cubicBezTo>
                <a:cubicBezTo>
                  <a:pt x="462" y="928"/>
                  <a:pt x="446" y="922"/>
                  <a:pt x="434" y="957"/>
                </a:cubicBezTo>
                <a:cubicBezTo>
                  <a:pt x="422" y="991"/>
                  <a:pt x="435" y="994"/>
                  <a:pt x="428" y="1007"/>
                </a:cubicBezTo>
                <a:cubicBezTo>
                  <a:pt x="420" y="1021"/>
                  <a:pt x="442" y="1024"/>
                  <a:pt x="442" y="1024"/>
                </a:cubicBezTo>
                <a:cubicBezTo>
                  <a:pt x="442" y="1024"/>
                  <a:pt x="519" y="1040"/>
                  <a:pt x="540" y="1051"/>
                </a:cubicBezTo>
                <a:cubicBezTo>
                  <a:pt x="561" y="1062"/>
                  <a:pt x="641" y="1047"/>
                  <a:pt x="652" y="1037"/>
                </a:cubicBezTo>
                <a:cubicBezTo>
                  <a:pt x="663" y="1027"/>
                  <a:pt x="676" y="1007"/>
                  <a:pt x="647" y="1001"/>
                </a:cubicBezTo>
                <a:cubicBezTo>
                  <a:pt x="618" y="994"/>
                  <a:pt x="606" y="984"/>
                  <a:pt x="606" y="984"/>
                </a:cubicBezTo>
                <a:cubicBezTo>
                  <a:pt x="568" y="945"/>
                  <a:pt x="568" y="945"/>
                  <a:pt x="568" y="945"/>
                </a:cubicBezTo>
                <a:cubicBezTo>
                  <a:pt x="568" y="945"/>
                  <a:pt x="576" y="929"/>
                  <a:pt x="565" y="931"/>
                </a:cubicBezTo>
                <a:cubicBezTo>
                  <a:pt x="554" y="933"/>
                  <a:pt x="554" y="933"/>
                  <a:pt x="554" y="933"/>
                </a:cubicBezTo>
                <a:cubicBezTo>
                  <a:pt x="554" y="933"/>
                  <a:pt x="591" y="873"/>
                  <a:pt x="620" y="832"/>
                </a:cubicBezTo>
                <a:cubicBezTo>
                  <a:pt x="648" y="792"/>
                  <a:pt x="677" y="742"/>
                  <a:pt x="677" y="742"/>
                </a:cubicBezTo>
                <a:cubicBezTo>
                  <a:pt x="677" y="742"/>
                  <a:pt x="697" y="720"/>
                  <a:pt x="705" y="704"/>
                </a:cubicBezTo>
                <a:cubicBezTo>
                  <a:pt x="712" y="688"/>
                  <a:pt x="741" y="645"/>
                  <a:pt x="735" y="634"/>
                </a:cubicBezTo>
                <a:cubicBezTo>
                  <a:pt x="729" y="623"/>
                  <a:pt x="716" y="580"/>
                  <a:pt x="716" y="566"/>
                </a:cubicBezTo>
                <a:cubicBezTo>
                  <a:pt x="717" y="551"/>
                  <a:pt x="695" y="507"/>
                  <a:pt x="695" y="507"/>
                </a:cubicBezTo>
                <a:cubicBezTo>
                  <a:pt x="695" y="507"/>
                  <a:pt x="703" y="459"/>
                  <a:pt x="720" y="451"/>
                </a:cubicBezTo>
                <a:cubicBezTo>
                  <a:pt x="736" y="444"/>
                  <a:pt x="791" y="404"/>
                  <a:pt x="791" y="404"/>
                </a:cubicBezTo>
                <a:cubicBezTo>
                  <a:pt x="791" y="404"/>
                  <a:pt x="885" y="447"/>
                  <a:pt x="910" y="440"/>
                </a:cubicBezTo>
                <a:cubicBezTo>
                  <a:pt x="936" y="433"/>
                  <a:pt x="971" y="471"/>
                  <a:pt x="985" y="465"/>
                </a:cubicBezTo>
                <a:cubicBezTo>
                  <a:pt x="999" y="459"/>
                  <a:pt x="1025" y="442"/>
                  <a:pt x="1008" y="421"/>
                </a:cubicBezTo>
                <a:cubicBezTo>
                  <a:pt x="992" y="401"/>
                  <a:pt x="992" y="399"/>
                  <a:pt x="965" y="403"/>
                </a:cubicBezTo>
                <a:cubicBezTo>
                  <a:pt x="937" y="408"/>
                  <a:pt x="920" y="403"/>
                  <a:pt x="920" y="403"/>
                </a:cubicBezTo>
                <a:cubicBezTo>
                  <a:pt x="853" y="366"/>
                  <a:pt x="853" y="366"/>
                  <a:pt x="853" y="366"/>
                </a:cubicBezTo>
                <a:cubicBezTo>
                  <a:pt x="853" y="366"/>
                  <a:pt x="892" y="337"/>
                  <a:pt x="910" y="319"/>
                </a:cubicBezTo>
                <a:cubicBezTo>
                  <a:pt x="928" y="301"/>
                  <a:pt x="960" y="251"/>
                  <a:pt x="961" y="242"/>
                </a:cubicBezTo>
                <a:cubicBezTo>
                  <a:pt x="961" y="232"/>
                  <a:pt x="994" y="213"/>
                  <a:pt x="1004" y="210"/>
                </a:cubicBezTo>
                <a:cubicBezTo>
                  <a:pt x="1011" y="207"/>
                  <a:pt x="1026" y="216"/>
                  <a:pt x="1045" y="215"/>
                </a:cubicBezTo>
                <a:cubicBezTo>
                  <a:pt x="1045" y="215"/>
                  <a:pt x="1045" y="215"/>
                  <a:pt x="1045" y="215"/>
                </a:cubicBezTo>
                <a:cubicBezTo>
                  <a:pt x="1053" y="215"/>
                  <a:pt x="1078" y="218"/>
                  <a:pt x="1075" y="194"/>
                </a:cubicBezTo>
                <a:cubicBezTo>
                  <a:pt x="1076" y="193"/>
                  <a:pt x="1076" y="192"/>
                  <a:pt x="1077" y="191"/>
                </a:cubicBezTo>
                <a:cubicBezTo>
                  <a:pt x="1079" y="189"/>
                  <a:pt x="1084" y="184"/>
                  <a:pt x="1084" y="182"/>
                </a:cubicBezTo>
                <a:cubicBezTo>
                  <a:pt x="1084" y="178"/>
                  <a:pt x="1079" y="176"/>
                  <a:pt x="1079" y="176"/>
                </a:cubicBezTo>
                <a:cubicBezTo>
                  <a:pt x="1079" y="176"/>
                  <a:pt x="1086" y="172"/>
                  <a:pt x="1086" y="170"/>
                </a:cubicBezTo>
                <a:cubicBezTo>
                  <a:pt x="1086" y="167"/>
                  <a:pt x="1086" y="158"/>
                  <a:pt x="1086" y="158"/>
                </a:cubicBezTo>
                <a:cubicBezTo>
                  <a:pt x="1086" y="158"/>
                  <a:pt x="1098" y="153"/>
                  <a:pt x="1094" y="143"/>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0" name="Freeform 9">
            <a:extLst>
              <a:ext uri="{FF2B5EF4-FFF2-40B4-BE49-F238E27FC236}">
                <a16:creationId xmlns:a16="http://schemas.microsoft.com/office/drawing/2014/main" id="{E8FCD4E2-5395-984D-BA92-09C0767CEA11}"/>
              </a:ext>
            </a:extLst>
          </p:cNvPr>
          <p:cNvSpPr>
            <a:spLocks noEditPoints="1"/>
          </p:cNvSpPr>
          <p:nvPr/>
        </p:nvSpPr>
        <p:spPr bwMode="auto">
          <a:xfrm>
            <a:off x="4351110" y="1985328"/>
            <a:ext cx="919661" cy="1304257"/>
          </a:xfrm>
          <a:custGeom>
            <a:avLst/>
            <a:gdLst/>
            <a:ahLst/>
            <a:cxnLst>
              <a:cxn ang="0">
                <a:pos x="852" y="1320"/>
              </a:cxn>
              <a:cxn ang="0">
                <a:pos x="838" y="1220"/>
              </a:cxn>
              <a:cxn ang="0">
                <a:pos x="837" y="1109"/>
              </a:cxn>
              <a:cxn ang="0">
                <a:pos x="889" y="902"/>
              </a:cxn>
              <a:cxn ang="0">
                <a:pos x="772" y="758"/>
              </a:cxn>
              <a:cxn ang="0">
                <a:pos x="699" y="615"/>
              </a:cxn>
              <a:cxn ang="0">
                <a:pos x="773" y="346"/>
              </a:cxn>
              <a:cxn ang="0">
                <a:pos x="962" y="416"/>
              </a:cxn>
              <a:cxn ang="0">
                <a:pos x="891" y="185"/>
              </a:cxn>
              <a:cxn ang="0">
                <a:pos x="855" y="121"/>
              </a:cxn>
              <a:cxn ang="0">
                <a:pos x="814" y="133"/>
              </a:cxn>
              <a:cxn ang="0">
                <a:pos x="795" y="139"/>
              </a:cxn>
              <a:cxn ang="0">
                <a:pos x="782" y="73"/>
              </a:cxn>
              <a:cxn ang="0">
                <a:pos x="621" y="154"/>
              </a:cxn>
              <a:cxn ang="0">
                <a:pos x="630" y="215"/>
              </a:cxn>
              <a:cxn ang="0">
                <a:pos x="576" y="277"/>
              </a:cxn>
              <a:cxn ang="0">
                <a:pos x="426" y="368"/>
              </a:cxn>
              <a:cxn ang="0">
                <a:pos x="309" y="538"/>
              </a:cxn>
              <a:cxn ang="0">
                <a:pos x="272" y="597"/>
              </a:cxn>
              <a:cxn ang="0">
                <a:pos x="293" y="618"/>
              </a:cxn>
              <a:cxn ang="0">
                <a:pos x="337" y="581"/>
              </a:cxn>
              <a:cxn ang="0">
                <a:pos x="468" y="417"/>
              </a:cxn>
              <a:cxn ang="0">
                <a:pos x="545" y="397"/>
              </a:cxn>
              <a:cxn ang="0">
                <a:pos x="493" y="565"/>
              </a:cxn>
              <a:cxn ang="0">
                <a:pos x="410" y="748"/>
              </a:cxn>
              <a:cxn ang="0">
                <a:pos x="374" y="938"/>
              </a:cxn>
              <a:cxn ang="0">
                <a:pos x="74" y="1121"/>
              </a:cxn>
              <a:cxn ang="0">
                <a:pos x="4" y="1179"/>
              </a:cxn>
              <a:cxn ang="0">
                <a:pos x="135" y="1321"/>
              </a:cxn>
              <a:cxn ang="0">
                <a:pos x="147" y="1242"/>
              </a:cxn>
              <a:cxn ang="0">
                <a:pos x="145" y="1169"/>
              </a:cxn>
              <a:cxn ang="0">
                <a:pos x="255" y="1118"/>
              </a:cxn>
              <a:cxn ang="0">
                <a:pos x="506" y="976"/>
              </a:cxn>
              <a:cxn ang="0">
                <a:pos x="590" y="858"/>
              </a:cxn>
              <a:cxn ang="0">
                <a:pos x="683" y="865"/>
              </a:cxn>
              <a:cxn ang="0">
                <a:pos x="771" y="1043"/>
              </a:cxn>
              <a:cxn ang="0">
                <a:pos x="712" y="1223"/>
              </a:cxn>
              <a:cxn ang="0">
                <a:pos x="732" y="1281"/>
              </a:cxn>
              <a:cxn ang="0">
                <a:pos x="875" y="1384"/>
              </a:cxn>
              <a:cxn ang="0">
                <a:pos x="862" y="1339"/>
              </a:cxn>
              <a:cxn ang="0">
                <a:pos x="854" y="224"/>
              </a:cxn>
              <a:cxn ang="0">
                <a:pos x="859" y="286"/>
              </a:cxn>
              <a:cxn ang="0">
                <a:pos x="798" y="225"/>
              </a:cxn>
              <a:cxn ang="0">
                <a:pos x="831" y="212"/>
              </a:cxn>
            </a:cxnLst>
            <a:rect l="0" t="0" r="r" b="b"/>
            <a:pathLst>
              <a:path w="983" h="1394">
                <a:moveTo>
                  <a:pt x="862" y="1339"/>
                </a:moveTo>
                <a:cubicBezTo>
                  <a:pt x="852" y="1320"/>
                  <a:pt x="852" y="1320"/>
                  <a:pt x="852" y="1320"/>
                </a:cubicBezTo>
                <a:cubicBezTo>
                  <a:pt x="830" y="1248"/>
                  <a:pt x="830" y="1248"/>
                  <a:pt x="830" y="1248"/>
                </a:cubicBezTo>
                <a:cubicBezTo>
                  <a:pt x="830" y="1248"/>
                  <a:pt x="850" y="1225"/>
                  <a:pt x="838" y="1220"/>
                </a:cubicBezTo>
                <a:cubicBezTo>
                  <a:pt x="825" y="1216"/>
                  <a:pt x="823" y="1220"/>
                  <a:pt x="823" y="1220"/>
                </a:cubicBezTo>
                <a:cubicBezTo>
                  <a:pt x="823" y="1220"/>
                  <a:pt x="823" y="1158"/>
                  <a:pt x="837" y="1109"/>
                </a:cubicBezTo>
                <a:cubicBezTo>
                  <a:pt x="852" y="1060"/>
                  <a:pt x="873" y="1006"/>
                  <a:pt x="871" y="966"/>
                </a:cubicBezTo>
                <a:cubicBezTo>
                  <a:pt x="869" y="927"/>
                  <a:pt x="886" y="915"/>
                  <a:pt x="889" y="902"/>
                </a:cubicBezTo>
                <a:cubicBezTo>
                  <a:pt x="893" y="888"/>
                  <a:pt x="891" y="853"/>
                  <a:pt x="857" y="831"/>
                </a:cubicBezTo>
                <a:cubicBezTo>
                  <a:pt x="823" y="809"/>
                  <a:pt x="799" y="777"/>
                  <a:pt x="772" y="758"/>
                </a:cubicBezTo>
                <a:cubicBezTo>
                  <a:pt x="746" y="739"/>
                  <a:pt x="690" y="713"/>
                  <a:pt x="674" y="696"/>
                </a:cubicBezTo>
                <a:cubicBezTo>
                  <a:pt x="659" y="680"/>
                  <a:pt x="689" y="649"/>
                  <a:pt x="699" y="615"/>
                </a:cubicBezTo>
                <a:cubicBezTo>
                  <a:pt x="710" y="581"/>
                  <a:pt x="755" y="472"/>
                  <a:pt x="755" y="444"/>
                </a:cubicBezTo>
                <a:cubicBezTo>
                  <a:pt x="754" y="415"/>
                  <a:pt x="771" y="350"/>
                  <a:pt x="773" y="346"/>
                </a:cubicBezTo>
                <a:cubicBezTo>
                  <a:pt x="774" y="342"/>
                  <a:pt x="827" y="392"/>
                  <a:pt x="870" y="402"/>
                </a:cubicBezTo>
                <a:cubicBezTo>
                  <a:pt x="912" y="413"/>
                  <a:pt x="941" y="432"/>
                  <a:pt x="962" y="416"/>
                </a:cubicBezTo>
                <a:cubicBezTo>
                  <a:pt x="983" y="401"/>
                  <a:pt x="977" y="360"/>
                  <a:pt x="969" y="340"/>
                </a:cubicBezTo>
                <a:cubicBezTo>
                  <a:pt x="961" y="319"/>
                  <a:pt x="900" y="197"/>
                  <a:pt x="891" y="185"/>
                </a:cubicBezTo>
                <a:cubicBezTo>
                  <a:pt x="882" y="173"/>
                  <a:pt x="883" y="174"/>
                  <a:pt x="882" y="164"/>
                </a:cubicBezTo>
                <a:cubicBezTo>
                  <a:pt x="881" y="154"/>
                  <a:pt x="862" y="121"/>
                  <a:pt x="855" y="121"/>
                </a:cubicBezTo>
                <a:cubicBezTo>
                  <a:pt x="847" y="120"/>
                  <a:pt x="838" y="117"/>
                  <a:pt x="835" y="123"/>
                </a:cubicBezTo>
                <a:cubicBezTo>
                  <a:pt x="835" y="123"/>
                  <a:pt x="816" y="110"/>
                  <a:pt x="814" y="133"/>
                </a:cubicBezTo>
                <a:cubicBezTo>
                  <a:pt x="814" y="133"/>
                  <a:pt x="812" y="136"/>
                  <a:pt x="802" y="134"/>
                </a:cubicBezTo>
                <a:cubicBezTo>
                  <a:pt x="797" y="133"/>
                  <a:pt x="795" y="136"/>
                  <a:pt x="795" y="139"/>
                </a:cubicBezTo>
                <a:cubicBezTo>
                  <a:pt x="790" y="134"/>
                  <a:pt x="784" y="125"/>
                  <a:pt x="785" y="116"/>
                </a:cubicBezTo>
                <a:cubicBezTo>
                  <a:pt x="788" y="104"/>
                  <a:pt x="786" y="86"/>
                  <a:pt x="782" y="73"/>
                </a:cubicBezTo>
                <a:cubicBezTo>
                  <a:pt x="773" y="48"/>
                  <a:pt x="699" y="0"/>
                  <a:pt x="634" y="54"/>
                </a:cubicBezTo>
                <a:cubicBezTo>
                  <a:pt x="634" y="54"/>
                  <a:pt x="600" y="109"/>
                  <a:pt x="621" y="154"/>
                </a:cubicBezTo>
                <a:cubicBezTo>
                  <a:pt x="641" y="200"/>
                  <a:pt x="645" y="188"/>
                  <a:pt x="642" y="197"/>
                </a:cubicBezTo>
                <a:cubicBezTo>
                  <a:pt x="639" y="205"/>
                  <a:pt x="635" y="207"/>
                  <a:pt x="630" y="215"/>
                </a:cubicBezTo>
                <a:cubicBezTo>
                  <a:pt x="625" y="223"/>
                  <a:pt x="610" y="235"/>
                  <a:pt x="606" y="236"/>
                </a:cubicBezTo>
                <a:cubicBezTo>
                  <a:pt x="603" y="237"/>
                  <a:pt x="579" y="265"/>
                  <a:pt x="576" y="277"/>
                </a:cubicBezTo>
                <a:cubicBezTo>
                  <a:pt x="574" y="288"/>
                  <a:pt x="555" y="302"/>
                  <a:pt x="542" y="304"/>
                </a:cubicBezTo>
                <a:cubicBezTo>
                  <a:pt x="509" y="308"/>
                  <a:pt x="442" y="361"/>
                  <a:pt x="426" y="368"/>
                </a:cubicBezTo>
                <a:cubicBezTo>
                  <a:pt x="413" y="374"/>
                  <a:pt x="415" y="387"/>
                  <a:pt x="395" y="401"/>
                </a:cubicBezTo>
                <a:cubicBezTo>
                  <a:pt x="375" y="416"/>
                  <a:pt x="322" y="529"/>
                  <a:pt x="309" y="538"/>
                </a:cubicBezTo>
                <a:cubicBezTo>
                  <a:pt x="296" y="547"/>
                  <a:pt x="281" y="571"/>
                  <a:pt x="280" y="580"/>
                </a:cubicBezTo>
                <a:cubicBezTo>
                  <a:pt x="280" y="580"/>
                  <a:pt x="267" y="590"/>
                  <a:pt x="272" y="597"/>
                </a:cubicBezTo>
                <a:cubicBezTo>
                  <a:pt x="277" y="604"/>
                  <a:pt x="276" y="611"/>
                  <a:pt x="284" y="612"/>
                </a:cubicBezTo>
                <a:cubicBezTo>
                  <a:pt x="284" y="612"/>
                  <a:pt x="289" y="620"/>
                  <a:pt x="293" y="618"/>
                </a:cubicBezTo>
                <a:cubicBezTo>
                  <a:pt x="293" y="618"/>
                  <a:pt x="304" y="627"/>
                  <a:pt x="313" y="625"/>
                </a:cubicBezTo>
                <a:cubicBezTo>
                  <a:pt x="322" y="624"/>
                  <a:pt x="337" y="628"/>
                  <a:pt x="337" y="581"/>
                </a:cubicBezTo>
                <a:cubicBezTo>
                  <a:pt x="337" y="534"/>
                  <a:pt x="381" y="520"/>
                  <a:pt x="401" y="491"/>
                </a:cubicBezTo>
                <a:cubicBezTo>
                  <a:pt x="421" y="462"/>
                  <a:pt x="467" y="425"/>
                  <a:pt x="468" y="417"/>
                </a:cubicBezTo>
                <a:cubicBezTo>
                  <a:pt x="468" y="417"/>
                  <a:pt x="503" y="421"/>
                  <a:pt x="530" y="404"/>
                </a:cubicBezTo>
                <a:cubicBezTo>
                  <a:pt x="556" y="387"/>
                  <a:pt x="545" y="397"/>
                  <a:pt x="545" y="397"/>
                </a:cubicBezTo>
                <a:cubicBezTo>
                  <a:pt x="545" y="397"/>
                  <a:pt x="546" y="435"/>
                  <a:pt x="528" y="457"/>
                </a:cubicBezTo>
                <a:cubicBezTo>
                  <a:pt x="510" y="479"/>
                  <a:pt x="494" y="548"/>
                  <a:pt x="493" y="565"/>
                </a:cubicBezTo>
                <a:cubicBezTo>
                  <a:pt x="493" y="565"/>
                  <a:pt x="458" y="601"/>
                  <a:pt x="448" y="627"/>
                </a:cubicBezTo>
                <a:cubicBezTo>
                  <a:pt x="438" y="653"/>
                  <a:pt x="407" y="714"/>
                  <a:pt x="410" y="748"/>
                </a:cubicBezTo>
                <a:cubicBezTo>
                  <a:pt x="413" y="773"/>
                  <a:pt x="410" y="837"/>
                  <a:pt x="415" y="870"/>
                </a:cubicBezTo>
                <a:cubicBezTo>
                  <a:pt x="414" y="893"/>
                  <a:pt x="396" y="921"/>
                  <a:pt x="374" y="938"/>
                </a:cubicBezTo>
                <a:cubicBezTo>
                  <a:pt x="330" y="972"/>
                  <a:pt x="251" y="1006"/>
                  <a:pt x="146" y="1090"/>
                </a:cubicBezTo>
                <a:cubicBezTo>
                  <a:pt x="146" y="1090"/>
                  <a:pt x="89" y="1123"/>
                  <a:pt x="74" y="1121"/>
                </a:cubicBezTo>
                <a:cubicBezTo>
                  <a:pt x="58" y="1120"/>
                  <a:pt x="29" y="1136"/>
                  <a:pt x="14" y="1151"/>
                </a:cubicBezTo>
                <a:cubicBezTo>
                  <a:pt x="0" y="1165"/>
                  <a:pt x="1" y="1164"/>
                  <a:pt x="4" y="1179"/>
                </a:cubicBezTo>
                <a:cubicBezTo>
                  <a:pt x="7" y="1194"/>
                  <a:pt x="52" y="1239"/>
                  <a:pt x="58" y="1246"/>
                </a:cubicBezTo>
                <a:cubicBezTo>
                  <a:pt x="63" y="1254"/>
                  <a:pt x="122" y="1320"/>
                  <a:pt x="135" y="1321"/>
                </a:cubicBezTo>
                <a:cubicBezTo>
                  <a:pt x="148" y="1322"/>
                  <a:pt x="170" y="1316"/>
                  <a:pt x="170" y="1303"/>
                </a:cubicBezTo>
                <a:cubicBezTo>
                  <a:pt x="170" y="1289"/>
                  <a:pt x="147" y="1247"/>
                  <a:pt x="147" y="1242"/>
                </a:cubicBezTo>
                <a:cubicBezTo>
                  <a:pt x="148" y="1236"/>
                  <a:pt x="143" y="1186"/>
                  <a:pt x="143" y="1186"/>
                </a:cubicBezTo>
                <a:cubicBezTo>
                  <a:pt x="145" y="1169"/>
                  <a:pt x="145" y="1169"/>
                  <a:pt x="145" y="1169"/>
                </a:cubicBezTo>
                <a:cubicBezTo>
                  <a:pt x="131" y="1162"/>
                  <a:pt x="131" y="1162"/>
                  <a:pt x="131" y="1162"/>
                </a:cubicBezTo>
                <a:cubicBezTo>
                  <a:pt x="131" y="1162"/>
                  <a:pt x="213" y="1126"/>
                  <a:pt x="255" y="1118"/>
                </a:cubicBezTo>
                <a:cubicBezTo>
                  <a:pt x="298" y="1111"/>
                  <a:pt x="414" y="1030"/>
                  <a:pt x="426" y="1030"/>
                </a:cubicBezTo>
                <a:cubicBezTo>
                  <a:pt x="437" y="1029"/>
                  <a:pt x="489" y="1015"/>
                  <a:pt x="506" y="976"/>
                </a:cubicBezTo>
                <a:cubicBezTo>
                  <a:pt x="523" y="937"/>
                  <a:pt x="562" y="877"/>
                  <a:pt x="588" y="859"/>
                </a:cubicBezTo>
                <a:cubicBezTo>
                  <a:pt x="589" y="859"/>
                  <a:pt x="589" y="858"/>
                  <a:pt x="590" y="858"/>
                </a:cubicBezTo>
                <a:cubicBezTo>
                  <a:pt x="612" y="869"/>
                  <a:pt x="639" y="888"/>
                  <a:pt x="639" y="888"/>
                </a:cubicBezTo>
                <a:cubicBezTo>
                  <a:pt x="683" y="865"/>
                  <a:pt x="683" y="865"/>
                  <a:pt x="683" y="865"/>
                </a:cubicBezTo>
                <a:cubicBezTo>
                  <a:pt x="683" y="865"/>
                  <a:pt x="784" y="890"/>
                  <a:pt x="788" y="909"/>
                </a:cubicBezTo>
                <a:cubicBezTo>
                  <a:pt x="793" y="928"/>
                  <a:pt x="765" y="1017"/>
                  <a:pt x="771" y="1043"/>
                </a:cubicBezTo>
                <a:cubicBezTo>
                  <a:pt x="778" y="1069"/>
                  <a:pt x="765" y="1180"/>
                  <a:pt x="760" y="1181"/>
                </a:cubicBezTo>
                <a:cubicBezTo>
                  <a:pt x="754" y="1183"/>
                  <a:pt x="718" y="1205"/>
                  <a:pt x="712" y="1223"/>
                </a:cubicBezTo>
                <a:cubicBezTo>
                  <a:pt x="712" y="1223"/>
                  <a:pt x="697" y="1230"/>
                  <a:pt x="700" y="1237"/>
                </a:cubicBezTo>
                <a:cubicBezTo>
                  <a:pt x="703" y="1244"/>
                  <a:pt x="719" y="1267"/>
                  <a:pt x="732" y="1281"/>
                </a:cubicBezTo>
                <a:cubicBezTo>
                  <a:pt x="745" y="1295"/>
                  <a:pt x="810" y="1357"/>
                  <a:pt x="822" y="1365"/>
                </a:cubicBezTo>
                <a:cubicBezTo>
                  <a:pt x="834" y="1372"/>
                  <a:pt x="868" y="1394"/>
                  <a:pt x="875" y="1384"/>
                </a:cubicBezTo>
                <a:cubicBezTo>
                  <a:pt x="881" y="1374"/>
                  <a:pt x="876" y="1356"/>
                  <a:pt x="869" y="1347"/>
                </a:cubicBezTo>
                <a:cubicBezTo>
                  <a:pt x="862" y="1339"/>
                  <a:pt x="862" y="1339"/>
                  <a:pt x="862" y="1339"/>
                </a:cubicBezTo>
                <a:close/>
                <a:moveTo>
                  <a:pt x="831" y="212"/>
                </a:moveTo>
                <a:cubicBezTo>
                  <a:pt x="849" y="214"/>
                  <a:pt x="852" y="212"/>
                  <a:pt x="854" y="224"/>
                </a:cubicBezTo>
                <a:cubicBezTo>
                  <a:pt x="856" y="236"/>
                  <a:pt x="884" y="275"/>
                  <a:pt x="882" y="296"/>
                </a:cubicBezTo>
                <a:cubicBezTo>
                  <a:pt x="882" y="296"/>
                  <a:pt x="874" y="299"/>
                  <a:pt x="859" y="286"/>
                </a:cubicBezTo>
                <a:cubicBezTo>
                  <a:pt x="844" y="272"/>
                  <a:pt x="837" y="284"/>
                  <a:pt x="815" y="250"/>
                </a:cubicBezTo>
                <a:cubicBezTo>
                  <a:pt x="805" y="234"/>
                  <a:pt x="800" y="227"/>
                  <a:pt x="798" y="225"/>
                </a:cubicBezTo>
                <a:cubicBezTo>
                  <a:pt x="801" y="225"/>
                  <a:pt x="806" y="221"/>
                  <a:pt x="805" y="204"/>
                </a:cubicBezTo>
                <a:cubicBezTo>
                  <a:pt x="814" y="208"/>
                  <a:pt x="824" y="212"/>
                  <a:pt x="831" y="212"/>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1" name="Freeform 11">
            <a:extLst>
              <a:ext uri="{FF2B5EF4-FFF2-40B4-BE49-F238E27FC236}">
                <a16:creationId xmlns:a16="http://schemas.microsoft.com/office/drawing/2014/main" id="{4B2089E2-6AD1-6142-AEA9-7BF96C27B393}"/>
              </a:ext>
            </a:extLst>
          </p:cNvPr>
          <p:cNvSpPr>
            <a:spLocks noEditPoints="1"/>
          </p:cNvSpPr>
          <p:nvPr/>
        </p:nvSpPr>
        <p:spPr bwMode="auto">
          <a:xfrm>
            <a:off x="10700176" y="2205751"/>
            <a:ext cx="1095584" cy="1097039"/>
          </a:xfrm>
          <a:custGeom>
            <a:avLst/>
            <a:gdLst/>
            <a:ahLst/>
            <a:cxnLst>
              <a:cxn ang="0">
                <a:pos x="1071" y="1060"/>
              </a:cxn>
              <a:cxn ang="0">
                <a:pos x="1043" y="1039"/>
              </a:cxn>
              <a:cxn ang="0">
                <a:pos x="994" y="894"/>
              </a:cxn>
              <a:cxn ang="0">
                <a:pos x="959" y="712"/>
              </a:cxn>
              <a:cxn ang="0">
                <a:pos x="863" y="581"/>
              </a:cxn>
              <a:cxn ang="0">
                <a:pos x="835" y="468"/>
              </a:cxn>
              <a:cxn ang="0">
                <a:pos x="876" y="396"/>
              </a:cxn>
              <a:cxn ang="0">
                <a:pos x="966" y="227"/>
              </a:cxn>
              <a:cxn ang="0">
                <a:pos x="992" y="187"/>
              </a:cxn>
              <a:cxn ang="0">
                <a:pos x="1013" y="210"/>
              </a:cxn>
              <a:cxn ang="0">
                <a:pos x="1046" y="200"/>
              </a:cxn>
              <a:cxn ang="0">
                <a:pos x="1057" y="189"/>
              </a:cxn>
              <a:cxn ang="0">
                <a:pos x="1069" y="180"/>
              </a:cxn>
              <a:cxn ang="0">
                <a:pos x="1074" y="178"/>
              </a:cxn>
              <a:cxn ang="0">
                <a:pos x="1082" y="151"/>
              </a:cxn>
              <a:cxn ang="0">
                <a:pos x="1112" y="114"/>
              </a:cxn>
              <a:cxn ang="0">
                <a:pos x="1117" y="89"/>
              </a:cxn>
              <a:cxn ang="0">
                <a:pos x="1020" y="6"/>
              </a:cxn>
              <a:cxn ang="0">
                <a:pos x="859" y="59"/>
              </a:cxn>
              <a:cxn ang="0">
                <a:pos x="742" y="110"/>
              </a:cxn>
              <a:cxn ang="0">
                <a:pos x="505" y="251"/>
              </a:cxn>
              <a:cxn ang="0">
                <a:pos x="394" y="293"/>
              </a:cxn>
              <a:cxn ang="0">
                <a:pos x="413" y="295"/>
              </a:cxn>
              <a:cxn ang="0">
                <a:pos x="392" y="332"/>
              </a:cxn>
              <a:cxn ang="0">
                <a:pos x="411" y="344"/>
              </a:cxn>
              <a:cxn ang="0">
                <a:pos x="432" y="345"/>
              </a:cxn>
              <a:cxn ang="0">
                <a:pos x="477" y="327"/>
              </a:cxn>
              <a:cxn ang="0">
                <a:pos x="515" y="316"/>
              </a:cxn>
              <a:cxn ang="0">
                <a:pos x="452" y="366"/>
              </a:cxn>
              <a:cxn ang="0">
                <a:pos x="367" y="389"/>
              </a:cxn>
              <a:cxn ang="0">
                <a:pos x="402" y="396"/>
              </a:cxn>
              <a:cxn ang="0">
                <a:pos x="352" y="409"/>
              </a:cxn>
              <a:cxn ang="0">
                <a:pos x="363" y="420"/>
              </a:cxn>
              <a:cxn ang="0">
                <a:pos x="362" y="435"/>
              </a:cxn>
              <a:cxn ang="0">
                <a:pos x="409" y="429"/>
              </a:cxn>
              <a:cxn ang="0">
                <a:pos x="369" y="454"/>
              </a:cxn>
              <a:cxn ang="0">
                <a:pos x="425" y="441"/>
              </a:cxn>
              <a:cxn ang="0">
                <a:pos x="443" y="440"/>
              </a:cxn>
              <a:cxn ang="0">
                <a:pos x="502" y="392"/>
              </a:cxn>
              <a:cxn ang="0">
                <a:pos x="658" y="276"/>
              </a:cxn>
              <a:cxn ang="0">
                <a:pos x="640" y="357"/>
              </a:cxn>
              <a:cxn ang="0">
                <a:pos x="577" y="434"/>
              </a:cxn>
              <a:cxn ang="0">
                <a:pos x="480" y="663"/>
              </a:cxn>
              <a:cxn ang="0">
                <a:pos x="325" y="639"/>
              </a:cxn>
              <a:cxn ang="0">
                <a:pos x="188" y="531"/>
              </a:cxn>
              <a:cxn ang="0">
                <a:pos x="60" y="566"/>
              </a:cxn>
              <a:cxn ang="0">
                <a:pos x="68" y="647"/>
              </a:cxn>
              <a:cxn ang="0">
                <a:pos x="146" y="652"/>
              </a:cxn>
              <a:cxn ang="0">
                <a:pos x="166" y="639"/>
              </a:cxn>
              <a:cxn ang="0">
                <a:pos x="396" y="793"/>
              </a:cxn>
              <a:cxn ang="0">
                <a:pos x="597" y="706"/>
              </a:cxn>
              <a:cxn ang="0">
                <a:pos x="669" y="680"/>
              </a:cxn>
              <a:cxn ang="0">
                <a:pos x="721" y="691"/>
              </a:cxn>
              <a:cxn ang="0">
                <a:pos x="791" y="679"/>
              </a:cxn>
              <a:cxn ang="0">
                <a:pos x="908" y="894"/>
              </a:cxn>
              <a:cxn ang="0">
                <a:pos x="932" y="1037"/>
              </a:cxn>
              <a:cxn ang="0">
                <a:pos x="984" y="1119"/>
              </a:cxn>
              <a:cxn ang="0">
                <a:pos x="1164" y="1133"/>
              </a:cxn>
              <a:cxn ang="0">
                <a:pos x="566" y="274"/>
              </a:cxn>
              <a:cxn ang="0">
                <a:pos x="580" y="261"/>
              </a:cxn>
            </a:cxnLst>
            <a:rect l="0" t="0" r="r" b="b"/>
            <a:pathLst>
              <a:path w="1173" h="1174">
                <a:moveTo>
                  <a:pt x="1135" y="1096"/>
                </a:moveTo>
                <a:cubicBezTo>
                  <a:pt x="1097" y="1078"/>
                  <a:pt x="1073" y="1067"/>
                  <a:pt x="1071" y="1060"/>
                </a:cubicBezTo>
                <a:cubicBezTo>
                  <a:pt x="1069" y="1053"/>
                  <a:pt x="1062" y="1046"/>
                  <a:pt x="1058" y="1040"/>
                </a:cubicBezTo>
                <a:cubicBezTo>
                  <a:pt x="1053" y="1034"/>
                  <a:pt x="1043" y="1039"/>
                  <a:pt x="1043" y="1039"/>
                </a:cubicBezTo>
                <a:cubicBezTo>
                  <a:pt x="1033" y="1041"/>
                  <a:pt x="1033" y="1041"/>
                  <a:pt x="1033" y="1041"/>
                </a:cubicBezTo>
                <a:cubicBezTo>
                  <a:pt x="1033" y="1041"/>
                  <a:pt x="1001" y="982"/>
                  <a:pt x="994" y="894"/>
                </a:cubicBezTo>
                <a:cubicBezTo>
                  <a:pt x="988" y="805"/>
                  <a:pt x="967" y="779"/>
                  <a:pt x="967" y="779"/>
                </a:cubicBezTo>
                <a:cubicBezTo>
                  <a:pt x="967" y="779"/>
                  <a:pt x="962" y="725"/>
                  <a:pt x="959" y="712"/>
                </a:cubicBezTo>
                <a:cubicBezTo>
                  <a:pt x="956" y="700"/>
                  <a:pt x="898" y="634"/>
                  <a:pt x="886" y="624"/>
                </a:cubicBezTo>
                <a:cubicBezTo>
                  <a:pt x="874" y="614"/>
                  <a:pt x="878" y="601"/>
                  <a:pt x="863" y="581"/>
                </a:cubicBezTo>
                <a:cubicBezTo>
                  <a:pt x="847" y="561"/>
                  <a:pt x="818" y="528"/>
                  <a:pt x="818" y="528"/>
                </a:cubicBezTo>
                <a:cubicBezTo>
                  <a:pt x="818" y="528"/>
                  <a:pt x="835" y="478"/>
                  <a:pt x="835" y="468"/>
                </a:cubicBezTo>
                <a:cubicBezTo>
                  <a:pt x="835" y="458"/>
                  <a:pt x="883" y="436"/>
                  <a:pt x="879" y="416"/>
                </a:cubicBezTo>
                <a:cubicBezTo>
                  <a:pt x="876" y="396"/>
                  <a:pt x="873" y="408"/>
                  <a:pt x="876" y="396"/>
                </a:cubicBezTo>
                <a:cubicBezTo>
                  <a:pt x="879" y="384"/>
                  <a:pt x="907" y="346"/>
                  <a:pt x="920" y="324"/>
                </a:cubicBezTo>
                <a:cubicBezTo>
                  <a:pt x="934" y="302"/>
                  <a:pt x="966" y="265"/>
                  <a:pt x="966" y="227"/>
                </a:cubicBezTo>
                <a:cubicBezTo>
                  <a:pt x="966" y="188"/>
                  <a:pt x="970" y="191"/>
                  <a:pt x="978" y="188"/>
                </a:cubicBezTo>
                <a:cubicBezTo>
                  <a:pt x="982" y="186"/>
                  <a:pt x="988" y="186"/>
                  <a:pt x="992" y="187"/>
                </a:cubicBezTo>
                <a:cubicBezTo>
                  <a:pt x="995" y="189"/>
                  <a:pt x="997" y="192"/>
                  <a:pt x="1000" y="194"/>
                </a:cubicBezTo>
                <a:cubicBezTo>
                  <a:pt x="1002" y="199"/>
                  <a:pt x="1007" y="206"/>
                  <a:pt x="1013" y="210"/>
                </a:cubicBezTo>
                <a:cubicBezTo>
                  <a:pt x="1016" y="211"/>
                  <a:pt x="1019" y="212"/>
                  <a:pt x="1023" y="211"/>
                </a:cubicBezTo>
                <a:cubicBezTo>
                  <a:pt x="1031" y="214"/>
                  <a:pt x="1041" y="215"/>
                  <a:pt x="1046" y="200"/>
                </a:cubicBezTo>
                <a:cubicBezTo>
                  <a:pt x="1046" y="200"/>
                  <a:pt x="1057" y="199"/>
                  <a:pt x="1058" y="196"/>
                </a:cubicBezTo>
                <a:cubicBezTo>
                  <a:pt x="1060" y="193"/>
                  <a:pt x="1057" y="189"/>
                  <a:pt x="1057" y="189"/>
                </a:cubicBezTo>
                <a:cubicBezTo>
                  <a:pt x="1057" y="189"/>
                  <a:pt x="1064" y="189"/>
                  <a:pt x="1066" y="187"/>
                </a:cubicBezTo>
                <a:cubicBezTo>
                  <a:pt x="1066" y="186"/>
                  <a:pt x="1068" y="183"/>
                  <a:pt x="1069" y="180"/>
                </a:cubicBezTo>
                <a:cubicBezTo>
                  <a:pt x="1070" y="181"/>
                  <a:pt x="1071" y="180"/>
                  <a:pt x="1072" y="179"/>
                </a:cubicBezTo>
                <a:cubicBezTo>
                  <a:pt x="1073" y="179"/>
                  <a:pt x="1073" y="178"/>
                  <a:pt x="1074" y="178"/>
                </a:cubicBezTo>
                <a:cubicBezTo>
                  <a:pt x="1078" y="177"/>
                  <a:pt x="1083" y="176"/>
                  <a:pt x="1084" y="169"/>
                </a:cubicBezTo>
                <a:cubicBezTo>
                  <a:pt x="1084" y="163"/>
                  <a:pt x="1082" y="157"/>
                  <a:pt x="1082" y="151"/>
                </a:cubicBezTo>
                <a:cubicBezTo>
                  <a:pt x="1083" y="148"/>
                  <a:pt x="1085" y="144"/>
                  <a:pt x="1087" y="142"/>
                </a:cubicBezTo>
                <a:cubicBezTo>
                  <a:pt x="1094" y="137"/>
                  <a:pt x="1108" y="128"/>
                  <a:pt x="1112" y="114"/>
                </a:cubicBezTo>
                <a:cubicBezTo>
                  <a:pt x="1116" y="106"/>
                  <a:pt x="1119" y="98"/>
                  <a:pt x="1117" y="92"/>
                </a:cubicBezTo>
                <a:cubicBezTo>
                  <a:pt x="1117" y="91"/>
                  <a:pt x="1117" y="90"/>
                  <a:pt x="1117" y="89"/>
                </a:cubicBezTo>
                <a:cubicBezTo>
                  <a:pt x="1118" y="80"/>
                  <a:pt x="1117" y="71"/>
                  <a:pt x="1109" y="59"/>
                </a:cubicBezTo>
                <a:cubicBezTo>
                  <a:pt x="1098" y="31"/>
                  <a:pt x="1075" y="0"/>
                  <a:pt x="1020" y="6"/>
                </a:cubicBezTo>
                <a:cubicBezTo>
                  <a:pt x="966" y="13"/>
                  <a:pt x="951" y="60"/>
                  <a:pt x="951" y="60"/>
                </a:cubicBezTo>
                <a:cubicBezTo>
                  <a:pt x="951" y="60"/>
                  <a:pt x="918" y="35"/>
                  <a:pt x="859" y="59"/>
                </a:cubicBezTo>
                <a:cubicBezTo>
                  <a:pt x="859" y="59"/>
                  <a:pt x="831" y="76"/>
                  <a:pt x="817" y="75"/>
                </a:cubicBezTo>
                <a:cubicBezTo>
                  <a:pt x="794" y="75"/>
                  <a:pt x="786" y="88"/>
                  <a:pt x="742" y="110"/>
                </a:cubicBezTo>
                <a:cubicBezTo>
                  <a:pt x="742" y="110"/>
                  <a:pt x="707" y="127"/>
                  <a:pt x="677" y="136"/>
                </a:cubicBezTo>
                <a:cubicBezTo>
                  <a:pt x="616" y="154"/>
                  <a:pt x="532" y="249"/>
                  <a:pt x="505" y="251"/>
                </a:cubicBezTo>
                <a:cubicBezTo>
                  <a:pt x="446" y="255"/>
                  <a:pt x="467" y="259"/>
                  <a:pt x="442" y="268"/>
                </a:cubicBezTo>
                <a:cubicBezTo>
                  <a:pt x="418" y="276"/>
                  <a:pt x="413" y="284"/>
                  <a:pt x="394" y="293"/>
                </a:cubicBezTo>
                <a:cubicBezTo>
                  <a:pt x="394" y="293"/>
                  <a:pt x="384" y="300"/>
                  <a:pt x="398" y="301"/>
                </a:cubicBezTo>
                <a:cubicBezTo>
                  <a:pt x="412" y="302"/>
                  <a:pt x="413" y="295"/>
                  <a:pt x="413" y="295"/>
                </a:cubicBezTo>
                <a:cubicBezTo>
                  <a:pt x="422" y="296"/>
                  <a:pt x="422" y="296"/>
                  <a:pt x="422" y="296"/>
                </a:cubicBezTo>
                <a:cubicBezTo>
                  <a:pt x="422" y="296"/>
                  <a:pt x="388" y="325"/>
                  <a:pt x="392" y="332"/>
                </a:cubicBezTo>
                <a:cubicBezTo>
                  <a:pt x="398" y="339"/>
                  <a:pt x="405" y="331"/>
                  <a:pt x="405" y="331"/>
                </a:cubicBezTo>
                <a:cubicBezTo>
                  <a:pt x="405" y="331"/>
                  <a:pt x="394" y="349"/>
                  <a:pt x="411" y="344"/>
                </a:cubicBezTo>
                <a:cubicBezTo>
                  <a:pt x="421" y="341"/>
                  <a:pt x="426" y="337"/>
                  <a:pt x="428" y="334"/>
                </a:cubicBezTo>
                <a:cubicBezTo>
                  <a:pt x="426" y="339"/>
                  <a:pt x="423" y="347"/>
                  <a:pt x="432" y="345"/>
                </a:cubicBezTo>
                <a:cubicBezTo>
                  <a:pt x="447" y="342"/>
                  <a:pt x="457" y="326"/>
                  <a:pt x="457" y="326"/>
                </a:cubicBezTo>
                <a:cubicBezTo>
                  <a:pt x="457" y="326"/>
                  <a:pt x="460" y="333"/>
                  <a:pt x="477" y="327"/>
                </a:cubicBezTo>
                <a:cubicBezTo>
                  <a:pt x="493" y="322"/>
                  <a:pt x="497" y="318"/>
                  <a:pt x="497" y="318"/>
                </a:cubicBezTo>
                <a:cubicBezTo>
                  <a:pt x="515" y="316"/>
                  <a:pt x="515" y="316"/>
                  <a:pt x="515" y="316"/>
                </a:cubicBezTo>
                <a:cubicBezTo>
                  <a:pt x="515" y="316"/>
                  <a:pt x="494" y="346"/>
                  <a:pt x="484" y="351"/>
                </a:cubicBezTo>
                <a:cubicBezTo>
                  <a:pt x="474" y="355"/>
                  <a:pt x="474" y="364"/>
                  <a:pt x="452" y="366"/>
                </a:cubicBezTo>
                <a:cubicBezTo>
                  <a:pt x="430" y="368"/>
                  <a:pt x="406" y="384"/>
                  <a:pt x="406" y="384"/>
                </a:cubicBezTo>
                <a:cubicBezTo>
                  <a:pt x="406" y="384"/>
                  <a:pt x="366" y="383"/>
                  <a:pt x="367" y="389"/>
                </a:cubicBezTo>
                <a:cubicBezTo>
                  <a:pt x="368" y="396"/>
                  <a:pt x="378" y="396"/>
                  <a:pt x="386" y="396"/>
                </a:cubicBezTo>
                <a:cubicBezTo>
                  <a:pt x="394" y="396"/>
                  <a:pt x="396" y="393"/>
                  <a:pt x="402" y="396"/>
                </a:cubicBezTo>
                <a:cubicBezTo>
                  <a:pt x="409" y="399"/>
                  <a:pt x="385" y="406"/>
                  <a:pt x="385" y="406"/>
                </a:cubicBezTo>
                <a:cubicBezTo>
                  <a:pt x="385" y="406"/>
                  <a:pt x="357" y="406"/>
                  <a:pt x="352" y="409"/>
                </a:cubicBezTo>
                <a:cubicBezTo>
                  <a:pt x="346" y="413"/>
                  <a:pt x="349" y="419"/>
                  <a:pt x="356" y="419"/>
                </a:cubicBezTo>
                <a:cubicBezTo>
                  <a:pt x="363" y="419"/>
                  <a:pt x="363" y="420"/>
                  <a:pt x="363" y="420"/>
                </a:cubicBezTo>
                <a:cubicBezTo>
                  <a:pt x="363" y="420"/>
                  <a:pt x="357" y="421"/>
                  <a:pt x="354" y="426"/>
                </a:cubicBezTo>
                <a:cubicBezTo>
                  <a:pt x="350" y="430"/>
                  <a:pt x="353" y="435"/>
                  <a:pt x="362" y="435"/>
                </a:cubicBezTo>
                <a:cubicBezTo>
                  <a:pt x="371" y="435"/>
                  <a:pt x="390" y="432"/>
                  <a:pt x="390" y="432"/>
                </a:cubicBezTo>
                <a:cubicBezTo>
                  <a:pt x="409" y="429"/>
                  <a:pt x="409" y="429"/>
                  <a:pt x="409" y="429"/>
                </a:cubicBezTo>
                <a:cubicBezTo>
                  <a:pt x="409" y="429"/>
                  <a:pt x="413" y="434"/>
                  <a:pt x="407" y="435"/>
                </a:cubicBezTo>
                <a:cubicBezTo>
                  <a:pt x="400" y="436"/>
                  <a:pt x="366" y="450"/>
                  <a:pt x="369" y="454"/>
                </a:cubicBezTo>
                <a:cubicBezTo>
                  <a:pt x="373" y="457"/>
                  <a:pt x="371" y="462"/>
                  <a:pt x="392" y="456"/>
                </a:cubicBezTo>
                <a:cubicBezTo>
                  <a:pt x="413" y="449"/>
                  <a:pt x="425" y="441"/>
                  <a:pt x="425" y="441"/>
                </a:cubicBezTo>
                <a:cubicBezTo>
                  <a:pt x="425" y="441"/>
                  <a:pt x="419" y="461"/>
                  <a:pt x="429" y="456"/>
                </a:cubicBezTo>
                <a:cubicBezTo>
                  <a:pt x="436" y="454"/>
                  <a:pt x="436" y="444"/>
                  <a:pt x="443" y="440"/>
                </a:cubicBezTo>
                <a:cubicBezTo>
                  <a:pt x="451" y="437"/>
                  <a:pt x="468" y="430"/>
                  <a:pt x="475" y="416"/>
                </a:cubicBezTo>
                <a:cubicBezTo>
                  <a:pt x="483" y="402"/>
                  <a:pt x="502" y="392"/>
                  <a:pt x="502" y="392"/>
                </a:cubicBezTo>
                <a:cubicBezTo>
                  <a:pt x="502" y="392"/>
                  <a:pt x="561" y="340"/>
                  <a:pt x="589" y="331"/>
                </a:cubicBezTo>
                <a:cubicBezTo>
                  <a:pt x="618" y="322"/>
                  <a:pt x="650" y="276"/>
                  <a:pt x="658" y="276"/>
                </a:cubicBezTo>
                <a:cubicBezTo>
                  <a:pt x="666" y="276"/>
                  <a:pt x="719" y="274"/>
                  <a:pt x="719" y="274"/>
                </a:cubicBezTo>
                <a:cubicBezTo>
                  <a:pt x="719" y="274"/>
                  <a:pt x="707" y="325"/>
                  <a:pt x="640" y="357"/>
                </a:cubicBezTo>
                <a:cubicBezTo>
                  <a:pt x="640" y="357"/>
                  <a:pt x="633" y="382"/>
                  <a:pt x="604" y="398"/>
                </a:cubicBezTo>
                <a:cubicBezTo>
                  <a:pt x="575" y="415"/>
                  <a:pt x="584" y="421"/>
                  <a:pt x="577" y="434"/>
                </a:cubicBezTo>
                <a:cubicBezTo>
                  <a:pt x="571" y="446"/>
                  <a:pt x="544" y="465"/>
                  <a:pt x="536" y="494"/>
                </a:cubicBezTo>
                <a:cubicBezTo>
                  <a:pt x="529" y="524"/>
                  <a:pt x="498" y="644"/>
                  <a:pt x="480" y="663"/>
                </a:cubicBezTo>
                <a:cubicBezTo>
                  <a:pt x="462" y="681"/>
                  <a:pt x="447" y="728"/>
                  <a:pt x="428" y="711"/>
                </a:cubicBezTo>
                <a:cubicBezTo>
                  <a:pt x="409" y="695"/>
                  <a:pt x="354" y="646"/>
                  <a:pt x="325" y="639"/>
                </a:cubicBezTo>
                <a:cubicBezTo>
                  <a:pt x="296" y="633"/>
                  <a:pt x="200" y="600"/>
                  <a:pt x="199" y="590"/>
                </a:cubicBezTo>
                <a:cubicBezTo>
                  <a:pt x="198" y="580"/>
                  <a:pt x="199" y="542"/>
                  <a:pt x="188" y="531"/>
                </a:cubicBezTo>
                <a:cubicBezTo>
                  <a:pt x="177" y="520"/>
                  <a:pt x="176" y="508"/>
                  <a:pt x="152" y="512"/>
                </a:cubicBezTo>
                <a:cubicBezTo>
                  <a:pt x="129" y="517"/>
                  <a:pt x="83" y="556"/>
                  <a:pt x="60" y="566"/>
                </a:cubicBezTo>
                <a:cubicBezTo>
                  <a:pt x="38" y="576"/>
                  <a:pt x="0" y="634"/>
                  <a:pt x="16" y="645"/>
                </a:cubicBezTo>
                <a:cubicBezTo>
                  <a:pt x="33" y="656"/>
                  <a:pt x="43" y="660"/>
                  <a:pt x="68" y="647"/>
                </a:cubicBezTo>
                <a:cubicBezTo>
                  <a:pt x="94" y="634"/>
                  <a:pt x="101" y="643"/>
                  <a:pt x="113" y="644"/>
                </a:cubicBezTo>
                <a:cubicBezTo>
                  <a:pt x="124" y="645"/>
                  <a:pt x="141" y="657"/>
                  <a:pt x="146" y="652"/>
                </a:cubicBezTo>
                <a:cubicBezTo>
                  <a:pt x="150" y="646"/>
                  <a:pt x="150" y="639"/>
                  <a:pt x="150" y="639"/>
                </a:cubicBezTo>
                <a:cubicBezTo>
                  <a:pt x="150" y="639"/>
                  <a:pt x="149" y="632"/>
                  <a:pt x="166" y="639"/>
                </a:cubicBezTo>
                <a:cubicBezTo>
                  <a:pt x="182" y="647"/>
                  <a:pt x="287" y="732"/>
                  <a:pt x="327" y="754"/>
                </a:cubicBezTo>
                <a:cubicBezTo>
                  <a:pt x="367" y="777"/>
                  <a:pt x="380" y="783"/>
                  <a:pt x="396" y="793"/>
                </a:cubicBezTo>
                <a:cubicBezTo>
                  <a:pt x="411" y="803"/>
                  <a:pt x="452" y="840"/>
                  <a:pt x="487" y="798"/>
                </a:cubicBezTo>
                <a:cubicBezTo>
                  <a:pt x="521" y="756"/>
                  <a:pt x="591" y="707"/>
                  <a:pt x="597" y="706"/>
                </a:cubicBezTo>
                <a:cubicBezTo>
                  <a:pt x="604" y="705"/>
                  <a:pt x="629" y="694"/>
                  <a:pt x="643" y="689"/>
                </a:cubicBezTo>
                <a:cubicBezTo>
                  <a:pt x="656" y="685"/>
                  <a:pt x="669" y="680"/>
                  <a:pt x="669" y="680"/>
                </a:cubicBezTo>
                <a:cubicBezTo>
                  <a:pt x="674" y="658"/>
                  <a:pt x="674" y="658"/>
                  <a:pt x="674" y="658"/>
                </a:cubicBezTo>
                <a:cubicBezTo>
                  <a:pt x="674" y="658"/>
                  <a:pt x="710" y="695"/>
                  <a:pt x="721" y="691"/>
                </a:cubicBezTo>
                <a:cubicBezTo>
                  <a:pt x="732" y="688"/>
                  <a:pt x="758" y="679"/>
                  <a:pt x="758" y="679"/>
                </a:cubicBezTo>
                <a:cubicBezTo>
                  <a:pt x="758" y="679"/>
                  <a:pt x="786" y="668"/>
                  <a:pt x="791" y="679"/>
                </a:cubicBezTo>
                <a:cubicBezTo>
                  <a:pt x="795" y="690"/>
                  <a:pt x="863" y="740"/>
                  <a:pt x="865" y="746"/>
                </a:cubicBezTo>
                <a:cubicBezTo>
                  <a:pt x="867" y="751"/>
                  <a:pt x="883" y="867"/>
                  <a:pt x="908" y="894"/>
                </a:cubicBezTo>
                <a:cubicBezTo>
                  <a:pt x="934" y="920"/>
                  <a:pt x="951" y="1009"/>
                  <a:pt x="952" y="1016"/>
                </a:cubicBezTo>
                <a:cubicBezTo>
                  <a:pt x="953" y="1022"/>
                  <a:pt x="940" y="1016"/>
                  <a:pt x="932" y="1037"/>
                </a:cubicBezTo>
                <a:cubicBezTo>
                  <a:pt x="925" y="1058"/>
                  <a:pt x="919" y="1085"/>
                  <a:pt x="926" y="1093"/>
                </a:cubicBezTo>
                <a:cubicBezTo>
                  <a:pt x="932" y="1101"/>
                  <a:pt x="953" y="1119"/>
                  <a:pt x="984" y="1119"/>
                </a:cubicBezTo>
                <a:cubicBezTo>
                  <a:pt x="1015" y="1119"/>
                  <a:pt x="1038" y="1135"/>
                  <a:pt x="1054" y="1138"/>
                </a:cubicBezTo>
                <a:cubicBezTo>
                  <a:pt x="1071" y="1142"/>
                  <a:pt x="1156" y="1174"/>
                  <a:pt x="1164" y="1133"/>
                </a:cubicBezTo>
                <a:cubicBezTo>
                  <a:pt x="1164" y="1133"/>
                  <a:pt x="1173" y="1115"/>
                  <a:pt x="1135" y="1096"/>
                </a:cubicBezTo>
                <a:close/>
                <a:moveTo>
                  <a:pt x="566" y="274"/>
                </a:moveTo>
                <a:cubicBezTo>
                  <a:pt x="560" y="278"/>
                  <a:pt x="555" y="278"/>
                  <a:pt x="555" y="278"/>
                </a:cubicBezTo>
                <a:cubicBezTo>
                  <a:pt x="555" y="278"/>
                  <a:pt x="564" y="265"/>
                  <a:pt x="580" y="261"/>
                </a:cubicBezTo>
                <a:cubicBezTo>
                  <a:pt x="580" y="261"/>
                  <a:pt x="572" y="270"/>
                  <a:pt x="566" y="274"/>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2" name="Freeform 12">
            <a:extLst>
              <a:ext uri="{FF2B5EF4-FFF2-40B4-BE49-F238E27FC236}">
                <a16:creationId xmlns:a16="http://schemas.microsoft.com/office/drawing/2014/main" id="{1C5C87B7-529E-A143-A102-80FB4DCC77A7}"/>
              </a:ext>
            </a:extLst>
          </p:cNvPr>
          <p:cNvSpPr>
            <a:spLocks noEditPoints="1"/>
          </p:cNvSpPr>
          <p:nvPr/>
        </p:nvSpPr>
        <p:spPr bwMode="auto">
          <a:xfrm>
            <a:off x="8585031" y="2045548"/>
            <a:ext cx="930115" cy="1257242"/>
          </a:xfrm>
          <a:custGeom>
            <a:avLst/>
            <a:gdLst/>
            <a:ahLst/>
            <a:cxnLst>
              <a:cxn ang="0">
                <a:pos x="940" y="1268"/>
              </a:cxn>
              <a:cxn ang="0">
                <a:pos x="889" y="1190"/>
              </a:cxn>
              <a:cxn ang="0">
                <a:pos x="834" y="1062"/>
              </a:cxn>
              <a:cxn ang="0">
                <a:pos x="802" y="871"/>
              </a:cxn>
              <a:cxn ang="0">
                <a:pos x="767" y="801"/>
              </a:cxn>
              <a:cxn ang="0">
                <a:pos x="682" y="685"/>
              </a:cxn>
              <a:cxn ang="0">
                <a:pos x="664" y="669"/>
              </a:cxn>
              <a:cxn ang="0">
                <a:pos x="637" y="589"/>
              </a:cxn>
              <a:cxn ang="0">
                <a:pos x="735" y="431"/>
              </a:cxn>
              <a:cxn ang="0">
                <a:pos x="792" y="413"/>
              </a:cxn>
              <a:cxn ang="0">
                <a:pos x="793" y="375"/>
              </a:cxn>
              <a:cxn ang="0">
                <a:pos x="779" y="358"/>
              </a:cxn>
              <a:cxn ang="0">
                <a:pos x="721" y="368"/>
              </a:cxn>
              <a:cxn ang="0">
                <a:pos x="644" y="422"/>
              </a:cxn>
              <a:cxn ang="0">
                <a:pos x="603" y="231"/>
              </a:cxn>
              <a:cxn ang="0">
                <a:pos x="607" y="201"/>
              </a:cxn>
              <a:cxn ang="0">
                <a:pos x="630" y="197"/>
              </a:cxn>
              <a:cxn ang="0">
                <a:pos x="658" y="164"/>
              </a:cxn>
              <a:cxn ang="0">
                <a:pos x="657" y="151"/>
              </a:cxn>
              <a:cxn ang="0">
                <a:pos x="659" y="148"/>
              </a:cxn>
              <a:cxn ang="0">
                <a:pos x="658" y="132"/>
              </a:cxn>
              <a:cxn ang="0">
                <a:pos x="659" y="112"/>
              </a:cxn>
              <a:cxn ang="0">
                <a:pos x="645" y="92"/>
              </a:cxn>
              <a:cxn ang="0">
                <a:pos x="587" y="4"/>
              </a:cxn>
              <a:cxn ang="0">
                <a:pos x="527" y="9"/>
              </a:cxn>
              <a:cxn ang="0">
                <a:pos x="474" y="123"/>
              </a:cxn>
              <a:cxn ang="0">
                <a:pos x="500" y="200"/>
              </a:cxn>
              <a:cxn ang="0">
                <a:pos x="412" y="264"/>
              </a:cxn>
              <a:cxn ang="0">
                <a:pos x="309" y="403"/>
              </a:cxn>
              <a:cxn ang="0">
                <a:pos x="328" y="672"/>
              </a:cxn>
              <a:cxn ang="0">
                <a:pos x="369" y="726"/>
              </a:cxn>
              <a:cxn ang="0">
                <a:pos x="396" y="722"/>
              </a:cxn>
              <a:cxn ang="0">
                <a:pos x="414" y="798"/>
              </a:cxn>
              <a:cxn ang="0">
                <a:pos x="388" y="926"/>
              </a:cxn>
              <a:cxn ang="0">
                <a:pos x="141" y="916"/>
              </a:cxn>
              <a:cxn ang="0">
                <a:pos x="95" y="872"/>
              </a:cxn>
              <a:cxn ang="0">
                <a:pos x="38" y="921"/>
              </a:cxn>
              <a:cxn ang="0">
                <a:pos x="27" y="1085"/>
              </a:cxn>
              <a:cxn ang="0">
                <a:pos x="125" y="991"/>
              </a:cxn>
              <a:cxn ang="0">
                <a:pos x="170" y="985"/>
              </a:cxn>
              <a:cxn ang="0">
                <a:pos x="436" y="1035"/>
              </a:cxn>
              <a:cxn ang="0">
                <a:pos x="540" y="871"/>
              </a:cxn>
              <a:cxn ang="0">
                <a:pos x="587" y="866"/>
              </a:cxn>
              <a:cxn ang="0">
                <a:pos x="708" y="901"/>
              </a:cxn>
              <a:cxn ang="0">
                <a:pos x="801" y="1185"/>
              </a:cxn>
              <a:cxn ang="0">
                <a:pos x="775" y="1242"/>
              </a:cxn>
              <a:cxn ang="0">
                <a:pos x="868" y="1304"/>
              </a:cxn>
              <a:cxn ang="0">
                <a:pos x="975" y="1306"/>
              </a:cxn>
              <a:cxn ang="0">
                <a:pos x="381" y="545"/>
              </a:cxn>
              <a:cxn ang="0">
                <a:pos x="400" y="407"/>
              </a:cxn>
              <a:cxn ang="0">
                <a:pos x="425" y="637"/>
              </a:cxn>
              <a:cxn ang="0">
                <a:pos x="396" y="639"/>
              </a:cxn>
            </a:cxnLst>
            <a:rect l="0" t="0" r="r" b="b"/>
            <a:pathLst>
              <a:path w="996" h="1345">
                <a:moveTo>
                  <a:pt x="975" y="1306"/>
                </a:moveTo>
                <a:cubicBezTo>
                  <a:pt x="955" y="1290"/>
                  <a:pt x="943" y="1273"/>
                  <a:pt x="940" y="1268"/>
                </a:cubicBezTo>
                <a:cubicBezTo>
                  <a:pt x="937" y="1263"/>
                  <a:pt x="907" y="1236"/>
                  <a:pt x="899" y="1226"/>
                </a:cubicBezTo>
                <a:cubicBezTo>
                  <a:pt x="891" y="1216"/>
                  <a:pt x="898" y="1193"/>
                  <a:pt x="889" y="1190"/>
                </a:cubicBezTo>
                <a:cubicBezTo>
                  <a:pt x="880" y="1187"/>
                  <a:pt x="874" y="1200"/>
                  <a:pt x="874" y="1200"/>
                </a:cubicBezTo>
                <a:cubicBezTo>
                  <a:pt x="874" y="1200"/>
                  <a:pt x="833" y="1087"/>
                  <a:pt x="834" y="1062"/>
                </a:cubicBezTo>
                <a:cubicBezTo>
                  <a:pt x="835" y="1036"/>
                  <a:pt x="828" y="984"/>
                  <a:pt x="816" y="966"/>
                </a:cubicBezTo>
                <a:cubicBezTo>
                  <a:pt x="804" y="947"/>
                  <a:pt x="804" y="884"/>
                  <a:pt x="802" y="871"/>
                </a:cubicBezTo>
                <a:cubicBezTo>
                  <a:pt x="800" y="858"/>
                  <a:pt x="786" y="841"/>
                  <a:pt x="786" y="841"/>
                </a:cubicBezTo>
                <a:cubicBezTo>
                  <a:pt x="786" y="841"/>
                  <a:pt x="778" y="818"/>
                  <a:pt x="767" y="801"/>
                </a:cubicBezTo>
                <a:cubicBezTo>
                  <a:pt x="756" y="785"/>
                  <a:pt x="751" y="776"/>
                  <a:pt x="735" y="758"/>
                </a:cubicBezTo>
                <a:cubicBezTo>
                  <a:pt x="725" y="747"/>
                  <a:pt x="694" y="697"/>
                  <a:pt x="682" y="685"/>
                </a:cubicBezTo>
                <a:cubicBezTo>
                  <a:pt x="677" y="680"/>
                  <a:pt x="671" y="678"/>
                  <a:pt x="664" y="676"/>
                </a:cubicBezTo>
                <a:cubicBezTo>
                  <a:pt x="664" y="669"/>
                  <a:pt x="664" y="669"/>
                  <a:pt x="664" y="669"/>
                </a:cubicBezTo>
                <a:cubicBezTo>
                  <a:pt x="664" y="669"/>
                  <a:pt x="652" y="638"/>
                  <a:pt x="647" y="632"/>
                </a:cubicBezTo>
                <a:cubicBezTo>
                  <a:pt x="642" y="627"/>
                  <a:pt x="634" y="604"/>
                  <a:pt x="637" y="589"/>
                </a:cubicBezTo>
                <a:cubicBezTo>
                  <a:pt x="640" y="574"/>
                  <a:pt x="646" y="497"/>
                  <a:pt x="646" y="497"/>
                </a:cubicBezTo>
                <a:cubicBezTo>
                  <a:pt x="646" y="497"/>
                  <a:pt x="722" y="434"/>
                  <a:pt x="735" y="431"/>
                </a:cubicBezTo>
                <a:cubicBezTo>
                  <a:pt x="748" y="428"/>
                  <a:pt x="766" y="425"/>
                  <a:pt x="775" y="416"/>
                </a:cubicBezTo>
                <a:cubicBezTo>
                  <a:pt x="775" y="416"/>
                  <a:pt x="786" y="417"/>
                  <a:pt x="792" y="413"/>
                </a:cubicBezTo>
                <a:cubicBezTo>
                  <a:pt x="799" y="408"/>
                  <a:pt x="803" y="399"/>
                  <a:pt x="801" y="393"/>
                </a:cubicBezTo>
                <a:cubicBezTo>
                  <a:pt x="798" y="387"/>
                  <a:pt x="804" y="380"/>
                  <a:pt x="793" y="375"/>
                </a:cubicBezTo>
                <a:cubicBezTo>
                  <a:pt x="793" y="375"/>
                  <a:pt x="792" y="364"/>
                  <a:pt x="782" y="360"/>
                </a:cubicBezTo>
                <a:cubicBezTo>
                  <a:pt x="772" y="356"/>
                  <a:pt x="779" y="358"/>
                  <a:pt x="779" y="358"/>
                </a:cubicBezTo>
                <a:cubicBezTo>
                  <a:pt x="779" y="358"/>
                  <a:pt x="771" y="346"/>
                  <a:pt x="755" y="346"/>
                </a:cubicBezTo>
                <a:cubicBezTo>
                  <a:pt x="740" y="347"/>
                  <a:pt x="729" y="351"/>
                  <a:pt x="721" y="368"/>
                </a:cubicBezTo>
                <a:cubicBezTo>
                  <a:pt x="713" y="384"/>
                  <a:pt x="710" y="402"/>
                  <a:pt x="683" y="409"/>
                </a:cubicBezTo>
                <a:cubicBezTo>
                  <a:pt x="656" y="416"/>
                  <a:pt x="644" y="422"/>
                  <a:pt x="644" y="422"/>
                </a:cubicBezTo>
                <a:cubicBezTo>
                  <a:pt x="644" y="422"/>
                  <a:pt x="650" y="342"/>
                  <a:pt x="631" y="301"/>
                </a:cubicBezTo>
                <a:cubicBezTo>
                  <a:pt x="613" y="261"/>
                  <a:pt x="600" y="246"/>
                  <a:pt x="603" y="231"/>
                </a:cubicBezTo>
                <a:cubicBezTo>
                  <a:pt x="606" y="215"/>
                  <a:pt x="607" y="203"/>
                  <a:pt x="607" y="203"/>
                </a:cubicBezTo>
                <a:cubicBezTo>
                  <a:pt x="607" y="201"/>
                  <a:pt x="607" y="201"/>
                  <a:pt x="607" y="201"/>
                </a:cubicBezTo>
                <a:cubicBezTo>
                  <a:pt x="612" y="200"/>
                  <a:pt x="618" y="199"/>
                  <a:pt x="623" y="197"/>
                </a:cubicBezTo>
                <a:cubicBezTo>
                  <a:pt x="626" y="197"/>
                  <a:pt x="629" y="197"/>
                  <a:pt x="630" y="197"/>
                </a:cubicBezTo>
                <a:cubicBezTo>
                  <a:pt x="637" y="195"/>
                  <a:pt x="655" y="194"/>
                  <a:pt x="657" y="181"/>
                </a:cubicBezTo>
                <a:cubicBezTo>
                  <a:pt x="659" y="175"/>
                  <a:pt x="659" y="169"/>
                  <a:pt x="658" y="164"/>
                </a:cubicBezTo>
                <a:cubicBezTo>
                  <a:pt x="660" y="161"/>
                  <a:pt x="662" y="158"/>
                  <a:pt x="662" y="156"/>
                </a:cubicBezTo>
                <a:cubicBezTo>
                  <a:pt x="661" y="153"/>
                  <a:pt x="659" y="152"/>
                  <a:pt x="657" y="151"/>
                </a:cubicBezTo>
                <a:cubicBezTo>
                  <a:pt x="657" y="150"/>
                  <a:pt x="658" y="149"/>
                  <a:pt x="658" y="149"/>
                </a:cubicBezTo>
                <a:cubicBezTo>
                  <a:pt x="658" y="149"/>
                  <a:pt x="658" y="148"/>
                  <a:pt x="659" y="148"/>
                </a:cubicBezTo>
                <a:cubicBezTo>
                  <a:pt x="660" y="147"/>
                  <a:pt x="662" y="144"/>
                  <a:pt x="661" y="143"/>
                </a:cubicBezTo>
                <a:cubicBezTo>
                  <a:pt x="660" y="141"/>
                  <a:pt x="658" y="132"/>
                  <a:pt x="658" y="132"/>
                </a:cubicBezTo>
                <a:cubicBezTo>
                  <a:pt x="658" y="132"/>
                  <a:pt x="669" y="124"/>
                  <a:pt x="663" y="115"/>
                </a:cubicBezTo>
                <a:cubicBezTo>
                  <a:pt x="662" y="114"/>
                  <a:pt x="660" y="113"/>
                  <a:pt x="659" y="112"/>
                </a:cubicBezTo>
                <a:cubicBezTo>
                  <a:pt x="655" y="107"/>
                  <a:pt x="650" y="102"/>
                  <a:pt x="645" y="97"/>
                </a:cubicBezTo>
                <a:cubicBezTo>
                  <a:pt x="645" y="96"/>
                  <a:pt x="645" y="94"/>
                  <a:pt x="645" y="92"/>
                </a:cubicBezTo>
                <a:cubicBezTo>
                  <a:pt x="648" y="81"/>
                  <a:pt x="654" y="62"/>
                  <a:pt x="642" y="46"/>
                </a:cubicBezTo>
                <a:cubicBezTo>
                  <a:pt x="630" y="30"/>
                  <a:pt x="631" y="9"/>
                  <a:pt x="587" y="4"/>
                </a:cubicBezTo>
                <a:cubicBezTo>
                  <a:pt x="582" y="4"/>
                  <a:pt x="574" y="3"/>
                  <a:pt x="569" y="3"/>
                </a:cubicBezTo>
                <a:cubicBezTo>
                  <a:pt x="555" y="0"/>
                  <a:pt x="541" y="3"/>
                  <a:pt x="527" y="9"/>
                </a:cubicBezTo>
                <a:cubicBezTo>
                  <a:pt x="481" y="31"/>
                  <a:pt x="459" y="56"/>
                  <a:pt x="474" y="122"/>
                </a:cubicBezTo>
                <a:cubicBezTo>
                  <a:pt x="474" y="123"/>
                  <a:pt x="474" y="123"/>
                  <a:pt x="474" y="123"/>
                </a:cubicBezTo>
                <a:cubicBezTo>
                  <a:pt x="478" y="134"/>
                  <a:pt x="484" y="145"/>
                  <a:pt x="496" y="154"/>
                </a:cubicBezTo>
                <a:cubicBezTo>
                  <a:pt x="516" y="168"/>
                  <a:pt x="504" y="198"/>
                  <a:pt x="500" y="200"/>
                </a:cubicBezTo>
                <a:cubicBezTo>
                  <a:pt x="496" y="201"/>
                  <a:pt x="456" y="215"/>
                  <a:pt x="448" y="231"/>
                </a:cubicBezTo>
                <a:cubicBezTo>
                  <a:pt x="439" y="246"/>
                  <a:pt x="420" y="259"/>
                  <a:pt x="412" y="264"/>
                </a:cubicBezTo>
                <a:cubicBezTo>
                  <a:pt x="380" y="285"/>
                  <a:pt x="348" y="337"/>
                  <a:pt x="337" y="361"/>
                </a:cubicBezTo>
                <a:cubicBezTo>
                  <a:pt x="327" y="382"/>
                  <a:pt x="309" y="378"/>
                  <a:pt x="309" y="403"/>
                </a:cubicBezTo>
                <a:cubicBezTo>
                  <a:pt x="308" y="427"/>
                  <a:pt x="299" y="554"/>
                  <a:pt x="318" y="593"/>
                </a:cubicBezTo>
                <a:cubicBezTo>
                  <a:pt x="338" y="633"/>
                  <a:pt x="324" y="648"/>
                  <a:pt x="328" y="672"/>
                </a:cubicBezTo>
                <a:cubicBezTo>
                  <a:pt x="333" y="695"/>
                  <a:pt x="336" y="717"/>
                  <a:pt x="355" y="727"/>
                </a:cubicBezTo>
                <a:cubicBezTo>
                  <a:pt x="355" y="727"/>
                  <a:pt x="366" y="731"/>
                  <a:pt x="369" y="726"/>
                </a:cubicBezTo>
                <a:cubicBezTo>
                  <a:pt x="369" y="726"/>
                  <a:pt x="382" y="729"/>
                  <a:pt x="385" y="724"/>
                </a:cubicBezTo>
                <a:cubicBezTo>
                  <a:pt x="396" y="722"/>
                  <a:pt x="396" y="722"/>
                  <a:pt x="396" y="722"/>
                </a:cubicBezTo>
                <a:cubicBezTo>
                  <a:pt x="398" y="758"/>
                  <a:pt x="398" y="758"/>
                  <a:pt x="398" y="758"/>
                </a:cubicBezTo>
                <a:cubicBezTo>
                  <a:pt x="398" y="758"/>
                  <a:pt x="407" y="789"/>
                  <a:pt x="414" y="798"/>
                </a:cubicBezTo>
                <a:cubicBezTo>
                  <a:pt x="410" y="827"/>
                  <a:pt x="407" y="859"/>
                  <a:pt x="408" y="868"/>
                </a:cubicBezTo>
                <a:cubicBezTo>
                  <a:pt x="410" y="886"/>
                  <a:pt x="420" y="945"/>
                  <a:pt x="388" y="926"/>
                </a:cubicBezTo>
                <a:cubicBezTo>
                  <a:pt x="357" y="906"/>
                  <a:pt x="298" y="919"/>
                  <a:pt x="255" y="925"/>
                </a:cubicBezTo>
                <a:cubicBezTo>
                  <a:pt x="212" y="931"/>
                  <a:pt x="150" y="924"/>
                  <a:pt x="141" y="916"/>
                </a:cubicBezTo>
                <a:cubicBezTo>
                  <a:pt x="131" y="908"/>
                  <a:pt x="122" y="891"/>
                  <a:pt x="110" y="884"/>
                </a:cubicBezTo>
                <a:cubicBezTo>
                  <a:pt x="98" y="877"/>
                  <a:pt x="95" y="872"/>
                  <a:pt x="95" y="872"/>
                </a:cubicBezTo>
                <a:cubicBezTo>
                  <a:pt x="95" y="872"/>
                  <a:pt x="92" y="867"/>
                  <a:pt x="76" y="869"/>
                </a:cubicBezTo>
                <a:cubicBezTo>
                  <a:pt x="61" y="871"/>
                  <a:pt x="46" y="895"/>
                  <a:pt x="38" y="921"/>
                </a:cubicBezTo>
                <a:cubicBezTo>
                  <a:pt x="29" y="946"/>
                  <a:pt x="3" y="974"/>
                  <a:pt x="3" y="999"/>
                </a:cubicBezTo>
                <a:cubicBezTo>
                  <a:pt x="3" y="1025"/>
                  <a:pt x="0" y="1094"/>
                  <a:pt x="27" y="1085"/>
                </a:cubicBezTo>
                <a:cubicBezTo>
                  <a:pt x="62" y="1073"/>
                  <a:pt x="77" y="1028"/>
                  <a:pt x="94" y="1014"/>
                </a:cubicBezTo>
                <a:cubicBezTo>
                  <a:pt x="110" y="1000"/>
                  <a:pt x="126" y="996"/>
                  <a:pt x="125" y="991"/>
                </a:cubicBezTo>
                <a:cubicBezTo>
                  <a:pt x="124" y="986"/>
                  <a:pt x="123" y="983"/>
                  <a:pt x="123" y="983"/>
                </a:cubicBezTo>
                <a:cubicBezTo>
                  <a:pt x="123" y="983"/>
                  <a:pt x="146" y="980"/>
                  <a:pt x="170" y="985"/>
                </a:cubicBezTo>
                <a:cubicBezTo>
                  <a:pt x="194" y="990"/>
                  <a:pt x="304" y="1016"/>
                  <a:pt x="338" y="1016"/>
                </a:cubicBezTo>
                <a:cubicBezTo>
                  <a:pt x="372" y="1016"/>
                  <a:pt x="414" y="1042"/>
                  <a:pt x="436" y="1035"/>
                </a:cubicBezTo>
                <a:cubicBezTo>
                  <a:pt x="457" y="1028"/>
                  <a:pt x="486" y="1009"/>
                  <a:pt x="512" y="926"/>
                </a:cubicBezTo>
                <a:cubicBezTo>
                  <a:pt x="512" y="926"/>
                  <a:pt x="532" y="878"/>
                  <a:pt x="540" y="871"/>
                </a:cubicBezTo>
                <a:cubicBezTo>
                  <a:pt x="549" y="864"/>
                  <a:pt x="560" y="854"/>
                  <a:pt x="560" y="854"/>
                </a:cubicBezTo>
                <a:cubicBezTo>
                  <a:pt x="560" y="854"/>
                  <a:pt x="575" y="870"/>
                  <a:pt x="587" y="866"/>
                </a:cubicBezTo>
                <a:cubicBezTo>
                  <a:pt x="600" y="862"/>
                  <a:pt x="610" y="855"/>
                  <a:pt x="618" y="857"/>
                </a:cubicBezTo>
                <a:cubicBezTo>
                  <a:pt x="626" y="859"/>
                  <a:pt x="698" y="881"/>
                  <a:pt x="708" y="901"/>
                </a:cubicBezTo>
                <a:cubicBezTo>
                  <a:pt x="718" y="922"/>
                  <a:pt x="719" y="1016"/>
                  <a:pt x="739" y="1039"/>
                </a:cubicBezTo>
                <a:cubicBezTo>
                  <a:pt x="760" y="1061"/>
                  <a:pt x="801" y="1152"/>
                  <a:pt x="801" y="1185"/>
                </a:cubicBezTo>
                <a:cubicBezTo>
                  <a:pt x="801" y="1185"/>
                  <a:pt x="788" y="1206"/>
                  <a:pt x="785" y="1220"/>
                </a:cubicBezTo>
                <a:cubicBezTo>
                  <a:pt x="782" y="1235"/>
                  <a:pt x="776" y="1233"/>
                  <a:pt x="775" y="1242"/>
                </a:cubicBezTo>
                <a:cubicBezTo>
                  <a:pt x="774" y="1251"/>
                  <a:pt x="769" y="1256"/>
                  <a:pt x="784" y="1263"/>
                </a:cubicBezTo>
                <a:cubicBezTo>
                  <a:pt x="799" y="1270"/>
                  <a:pt x="846" y="1297"/>
                  <a:pt x="868" y="1304"/>
                </a:cubicBezTo>
                <a:cubicBezTo>
                  <a:pt x="891" y="1311"/>
                  <a:pt x="965" y="1345"/>
                  <a:pt x="980" y="1336"/>
                </a:cubicBezTo>
                <a:cubicBezTo>
                  <a:pt x="996" y="1327"/>
                  <a:pt x="996" y="1323"/>
                  <a:pt x="975" y="1306"/>
                </a:cubicBezTo>
                <a:close/>
                <a:moveTo>
                  <a:pt x="396" y="639"/>
                </a:moveTo>
                <a:cubicBezTo>
                  <a:pt x="390" y="632"/>
                  <a:pt x="379" y="566"/>
                  <a:pt x="381" y="545"/>
                </a:cubicBezTo>
                <a:cubicBezTo>
                  <a:pt x="383" y="523"/>
                  <a:pt x="388" y="464"/>
                  <a:pt x="386" y="432"/>
                </a:cubicBezTo>
                <a:cubicBezTo>
                  <a:pt x="384" y="400"/>
                  <a:pt x="400" y="407"/>
                  <a:pt x="400" y="407"/>
                </a:cubicBezTo>
                <a:cubicBezTo>
                  <a:pt x="398" y="446"/>
                  <a:pt x="424" y="499"/>
                  <a:pt x="426" y="529"/>
                </a:cubicBezTo>
                <a:cubicBezTo>
                  <a:pt x="428" y="559"/>
                  <a:pt x="419" y="612"/>
                  <a:pt x="425" y="637"/>
                </a:cubicBezTo>
                <a:cubicBezTo>
                  <a:pt x="431" y="663"/>
                  <a:pt x="420" y="667"/>
                  <a:pt x="420" y="667"/>
                </a:cubicBezTo>
                <a:cubicBezTo>
                  <a:pt x="419" y="660"/>
                  <a:pt x="402" y="647"/>
                  <a:pt x="396" y="63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3" name="Freeform 13">
            <a:extLst>
              <a:ext uri="{FF2B5EF4-FFF2-40B4-BE49-F238E27FC236}">
                <a16:creationId xmlns:a16="http://schemas.microsoft.com/office/drawing/2014/main" id="{E2C4C7C4-822A-7549-A561-D3643F2ADAA1}"/>
              </a:ext>
            </a:extLst>
          </p:cNvPr>
          <p:cNvSpPr>
            <a:spLocks noEditPoints="1"/>
          </p:cNvSpPr>
          <p:nvPr/>
        </p:nvSpPr>
        <p:spPr bwMode="auto">
          <a:xfrm>
            <a:off x="6460358" y="1972409"/>
            <a:ext cx="923150" cy="1330381"/>
          </a:xfrm>
          <a:custGeom>
            <a:avLst/>
            <a:gdLst/>
            <a:ahLst/>
            <a:cxnLst>
              <a:cxn ang="0">
                <a:pos x="934" y="1345"/>
              </a:cxn>
              <a:cxn ang="0">
                <a:pos x="886" y="1265"/>
              </a:cxn>
              <a:cxn ang="0">
                <a:pos x="835" y="1135"/>
              </a:cxn>
              <a:cxn ang="0">
                <a:pos x="809" y="944"/>
              </a:cxn>
              <a:cxn ang="0">
                <a:pos x="776" y="873"/>
              </a:cxn>
              <a:cxn ang="0">
                <a:pos x="763" y="849"/>
              </a:cxn>
              <a:cxn ang="0">
                <a:pos x="658" y="696"/>
              </a:cxn>
              <a:cxn ang="0">
                <a:pos x="657" y="693"/>
              </a:cxn>
              <a:cxn ang="0">
                <a:pos x="677" y="612"/>
              </a:cxn>
              <a:cxn ang="0">
                <a:pos x="725" y="338"/>
              </a:cxn>
              <a:cxn ang="0">
                <a:pos x="920" y="390"/>
              </a:cxn>
              <a:cxn ang="0">
                <a:pos x="828" y="167"/>
              </a:cxn>
              <a:cxn ang="0">
                <a:pos x="786" y="106"/>
              </a:cxn>
              <a:cxn ang="0">
                <a:pos x="746" y="122"/>
              </a:cxn>
              <a:cxn ang="0">
                <a:pos x="728" y="130"/>
              </a:cxn>
              <a:cxn ang="0">
                <a:pos x="709" y="65"/>
              </a:cxn>
              <a:cxn ang="0">
                <a:pos x="556" y="161"/>
              </a:cxn>
              <a:cxn ang="0">
                <a:pos x="571" y="221"/>
              </a:cxn>
              <a:cxn ang="0">
                <a:pos x="523" y="287"/>
              </a:cxn>
              <a:cxn ang="0">
                <a:pos x="382" y="392"/>
              </a:cxn>
              <a:cxn ang="0">
                <a:pos x="281" y="572"/>
              </a:cxn>
              <a:cxn ang="0">
                <a:pos x="250" y="634"/>
              </a:cxn>
              <a:cxn ang="0">
                <a:pos x="273" y="653"/>
              </a:cxn>
              <a:cxn ang="0">
                <a:pos x="313" y="612"/>
              </a:cxn>
              <a:cxn ang="0">
                <a:pos x="428" y="437"/>
              </a:cxn>
              <a:cxn ang="0">
                <a:pos x="502" y="409"/>
              </a:cxn>
              <a:cxn ang="0">
                <a:pos x="467" y="582"/>
              </a:cxn>
              <a:cxn ang="0">
                <a:pos x="411" y="701"/>
              </a:cxn>
              <a:cxn ang="0">
                <a:pos x="406" y="721"/>
              </a:cxn>
              <a:cxn ang="0">
                <a:pos x="410" y="835"/>
              </a:cxn>
              <a:cxn ang="0">
                <a:pos x="415" y="929"/>
              </a:cxn>
              <a:cxn ang="0">
                <a:pos x="260" y="981"/>
              </a:cxn>
              <a:cxn ang="0">
                <a:pos x="117" y="935"/>
              </a:cxn>
              <a:cxn ang="0">
                <a:pos x="84" y="918"/>
              </a:cxn>
              <a:cxn ang="0">
                <a:pos x="6" y="1046"/>
              </a:cxn>
              <a:cxn ang="0">
                <a:pos x="96" y="1064"/>
              </a:cxn>
              <a:cxn ang="0">
                <a:pos x="127" y="1034"/>
              </a:cxn>
              <a:cxn ang="0">
                <a:pos x="341" y="1074"/>
              </a:cxn>
              <a:cxn ang="0">
                <a:pos x="517" y="989"/>
              </a:cxn>
              <a:cxn ang="0">
                <a:pos x="567" y="919"/>
              </a:cxn>
              <a:cxn ang="0">
                <a:pos x="625" y="923"/>
              </a:cxn>
              <a:cxn ang="0">
                <a:pos x="741" y="1110"/>
              </a:cxn>
              <a:cxn ang="0">
                <a:pos x="781" y="1292"/>
              </a:cxn>
              <a:cxn ang="0">
                <a:pos x="778" y="1335"/>
              </a:cxn>
              <a:cxn ang="0">
                <a:pos x="972" y="1414"/>
              </a:cxn>
              <a:cxn ang="0">
                <a:pos x="744" y="193"/>
              </a:cxn>
              <a:cxn ang="0">
                <a:pos x="794" y="209"/>
              </a:cxn>
              <a:cxn ang="0">
                <a:pos x="805" y="270"/>
              </a:cxn>
              <a:cxn ang="0">
                <a:pos x="738" y="215"/>
              </a:cxn>
            </a:cxnLst>
            <a:rect l="0" t="0" r="r" b="b"/>
            <a:pathLst>
              <a:path w="988" h="1423">
                <a:moveTo>
                  <a:pt x="968" y="1385"/>
                </a:moveTo>
                <a:cubicBezTo>
                  <a:pt x="948" y="1368"/>
                  <a:pt x="937" y="1350"/>
                  <a:pt x="934" y="1345"/>
                </a:cubicBezTo>
                <a:cubicBezTo>
                  <a:pt x="931" y="1339"/>
                  <a:pt x="902" y="1312"/>
                  <a:pt x="895" y="1301"/>
                </a:cubicBezTo>
                <a:cubicBezTo>
                  <a:pt x="887" y="1291"/>
                  <a:pt x="895" y="1269"/>
                  <a:pt x="886" y="1265"/>
                </a:cubicBezTo>
                <a:cubicBezTo>
                  <a:pt x="877" y="1262"/>
                  <a:pt x="870" y="1275"/>
                  <a:pt x="870" y="1275"/>
                </a:cubicBezTo>
                <a:cubicBezTo>
                  <a:pt x="870" y="1275"/>
                  <a:pt x="833" y="1161"/>
                  <a:pt x="835" y="1135"/>
                </a:cubicBezTo>
                <a:cubicBezTo>
                  <a:pt x="837" y="1110"/>
                  <a:pt x="831" y="1058"/>
                  <a:pt x="820" y="1039"/>
                </a:cubicBezTo>
                <a:cubicBezTo>
                  <a:pt x="808" y="1020"/>
                  <a:pt x="810" y="957"/>
                  <a:pt x="809" y="944"/>
                </a:cubicBezTo>
                <a:cubicBezTo>
                  <a:pt x="807" y="930"/>
                  <a:pt x="793" y="914"/>
                  <a:pt x="793" y="914"/>
                </a:cubicBezTo>
                <a:cubicBezTo>
                  <a:pt x="793" y="914"/>
                  <a:pt x="787" y="890"/>
                  <a:pt x="776" y="873"/>
                </a:cubicBezTo>
                <a:cubicBezTo>
                  <a:pt x="771" y="864"/>
                  <a:pt x="767" y="857"/>
                  <a:pt x="762" y="850"/>
                </a:cubicBezTo>
                <a:cubicBezTo>
                  <a:pt x="763" y="849"/>
                  <a:pt x="763" y="849"/>
                  <a:pt x="763" y="849"/>
                </a:cubicBezTo>
                <a:cubicBezTo>
                  <a:pt x="763" y="849"/>
                  <a:pt x="702" y="742"/>
                  <a:pt x="677" y="721"/>
                </a:cubicBezTo>
                <a:cubicBezTo>
                  <a:pt x="666" y="711"/>
                  <a:pt x="661" y="704"/>
                  <a:pt x="658" y="696"/>
                </a:cubicBezTo>
                <a:cubicBezTo>
                  <a:pt x="660" y="696"/>
                  <a:pt x="660" y="696"/>
                  <a:pt x="660" y="696"/>
                </a:cubicBezTo>
                <a:cubicBezTo>
                  <a:pt x="659" y="695"/>
                  <a:pt x="658" y="694"/>
                  <a:pt x="657" y="693"/>
                </a:cubicBezTo>
                <a:cubicBezTo>
                  <a:pt x="656" y="687"/>
                  <a:pt x="656" y="680"/>
                  <a:pt x="656" y="670"/>
                </a:cubicBezTo>
                <a:cubicBezTo>
                  <a:pt x="661" y="654"/>
                  <a:pt x="672" y="633"/>
                  <a:pt x="677" y="612"/>
                </a:cubicBezTo>
                <a:cubicBezTo>
                  <a:pt x="685" y="577"/>
                  <a:pt x="719" y="465"/>
                  <a:pt x="716" y="437"/>
                </a:cubicBezTo>
                <a:cubicBezTo>
                  <a:pt x="713" y="408"/>
                  <a:pt x="724" y="342"/>
                  <a:pt x="725" y="338"/>
                </a:cubicBezTo>
                <a:cubicBezTo>
                  <a:pt x="726" y="333"/>
                  <a:pt x="783" y="378"/>
                  <a:pt x="827" y="384"/>
                </a:cubicBezTo>
                <a:cubicBezTo>
                  <a:pt x="870" y="391"/>
                  <a:pt x="900" y="407"/>
                  <a:pt x="920" y="390"/>
                </a:cubicBezTo>
                <a:cubicBezTo>
                  <a:pt x="939" y="373"/>
                  <a:pt x="930" y="332"/>
                  <a:pt x="920" y="313"/>
                </a:cubicBezTo>
                <a:cubicBezTo>
                  <a:pt x="910" y="293"/>
                  <a:pt x="838" y="177"/>
                  <a:pt x="828" y="167"/>
                </a:cubicBezTo>
                <a:cubicBezTo>
                  <a:pt x="818" y="156"/>
                  <a:pt x="819" y="156"/>
                  <a:pt x="817" y="146"/>
                </a:cubicBezTo>
                <a:cubicBezTo>
                  <a:pt x="815" y="136"/>
                  <a:pt x="793" y="106"/>
                  <a:pt x="786" y="106"/>
                </a:cubicBezTo>
                <a:cubicBezTo>
                  <a:pt x="778" y="106"/>
                  <a:pt x="768" y="104"/>
                  <a:pt x="766" y="110"/>
                </a:cubicBezTo>
                <a:cubicBezTo>
                  <a:pt x="766" y="110"/>
                  <a:pt x="746" y="98"/>
                  <a:pt x="746" y="122"/>
                </a:cubicBezTo>
                <a:cubicBezTo>
                  <a:pt x="746" y="122"/>
                  <a:pt x="744" y="125"/>
                  <a:pt x="735" y="124"/>
                </a:cubicBezTo>
                <a:cubicBezTo>
                  <a:pt x="729" y="124"/>
                  <a:pt x="728" y="127"/>
                  <a:pt x="728" y="130"/>
                </a:cubicBezTo>
                <a:cubicBezTo>
                  <a:pt x="723" y="125"/>
                  <a:pt x="715" y="116"/>
                  <a:pt x="716" y="108"/>
                </a:cubicBezTo>
                <a:cubicBezTo>
                  <a:pt x="717" y="95"/>
                  <a:pt x="714" y="77"/>
                  <a:pt x="709" y="65"/>
                </a:cubicBezTo>
                <a:cubicBezTo>
                  <a:pt x="698" y="41"/>
                  <a:pt x="620" y="0"/>
                  <a:pt x="560" y="60"/>
                </a:cubicBezTo>
                <a:cubicBezTo>
                  <a:pt x="560" y="60"/>
                  <a:pt x="531" y="118"/>
                  <a:pt x="556" y="161"/>
                </a:cubicBezTo>
                <a:cubicBezTo>
                  <a:pt x="581" y="204"/>
                  <a:pt x="583" y="193"/>
                  <a:pt x="581" y="201"/>
                </a:cubicBezTo>
                <a:cubicBezTo>
                  <a:pt x="578" y="210"/>
                  <a:pt x="575" y="212"/>
                  <a:pt x="571" y="221"/>
                </a:cubicBezTo>
                <a:cubicBezTo>
                  <a:pt x="566" y="229"/>
                  <a:pt x="552" y="242"/>
                  <a:pt x="549" y="243"/>
                </a:cubicBezTo>
                <a:cubicBezTo>
                  <a:pt x="546" y="245"/>
                  <a:pt x="524" y="275"/>
                  <a:pt x="523" y="287"/>
                </a:cubicBezTo>
                <a:cubicBezTo>
                  <a:pt x="522" y="299"/>
                  <a:pt x="504" y="314"/>
                  <a:pt x="491" y="317"/>
                </a:cubicBezTo>
                <a:cubicBezTo>
                  <a:pt x="459" y="324"/>
                  <a:pt x="397" y="384"/>
                  <a:pt x="382" y="392"/>
                </a:cubicBezTo>
                <a:cubicBezTo>
                  <a:pt x="370" y="399"/>
                  <a:pt x="372" y="412"/>
                  <a:pt x="354" y="428"/>
                </a:cubicBezTo>
                <a:cubicBezTo>
                  <a:pt x="336" y="444"/>
                  <a:pt x="293" y="562"/>
                  <a:pt x="281" y="572"/>
                </a:cubicBezTo>
                <a:cubicBezTo>
                  <a:pt x="269" y="582"/>
                  <a:pt x="256" y="608"/>
                  <a:pt x="256" y="617"/>
                </a:cubicBezTo>
                <a:cubicBezTo>
                  <a:pt x="256" y="617"/>
                  <a:pt x="244" y="627"/>
                  <a:pt x="250" y="634"/>
                </a:cubicBezTo>
                <a:cubicBezTo>
                  <a:pt x="255" y="640"/>
                  <a:pt x="255" y="648"/>
                  <a:pt x="263" y="648"/>
                </a:cubicBezTo>
                <a:cubicBezTo>
                  <a:pt x="263" y="648"/>
                  <a:pt x="269" y="656"/>
                  <a:pt x="273" y="653"/>
                </a:cubicBezTo>
                <a:cubicBezTo>
                  <a:pt x="273" y="653"/>
                  <a:pt x="285" y="661"/>
                  <a:pt x="293" y="659"/>
                </a:cubicBezTo>
                <a:cubicBezTo>
                  <a:pt x="302" y="657"/>
                  <a:pt x="317" y="659"/>
                  <a:pt x="313" y="612"/>
                </a:cubicBezTo>
                <a:cubicBezTo>
                  <a:pt x="308" y="566"/>
                  <a:pt x="351" y="547"/>
                  <a:pt x="368" y="517"/>
                </a:cubicBezTo>
                <a:cubicBezTo>
                  <a:pt x="385" y="486"/>
                  <a:pt x="428" y="445"/>
                  <a:pt x="428" y="437"/>
                </a:cubicBezTo>
                <a:cubicBezTo>
                  <a:pt x="428" y="437"/>
                  <a:pt x="463" y="438"/>
                  <a:pt x="488" y="418"/>
                </a:cubicBezTo>
                <a:cubicBezTo>
                  <a:pt x="513" y="399"/>
                  <a:pt x="502" y="409"/>
                  <a:pt x="502" y="409"/>
                </a:cubicBezTo>
                <a:cubicBezTo>
                  <a:pt x="502" y="409"/>
                  <a:pt x="508" y="447"/>
                  <a:pt x="492" y="471"/>
                </a:cubicBezTo>
                <a:cubicBezTo>
                  <a:pt x="475" y="495"/>
                  <a:pt x="467" y="564"/>
                  <a:pt x="467" y="582"/>
                </a:cubicBezTo>
                <a:cubicBezTo>
                  <a:pt x="467" y="582"/>
                  <a:pt x="435" y="621"/>
                  <a:pt x="428" y="648"/>
                </a:cubicBezTo>
                <a:cubicBezTo>
                  <a:pt x="424" y="660"/>
                  <a:pt x="417" y="680"/>
                  <a:pt x="411" y="701"/>
                </a:cubicBezTo>
                <a:cubicBezTo>
                  <a:pt x="410" y="702"/>
                  <a:pt x="410" y="702"/>
                  <a:pt x="410" y="702"/>
                </a:cubicBezTo>
                <a:cubicBezTo>
                  <a:pt x="410" y="702"/>
                  <a:pt x="408" y="709"/>
                  <a:pt x="406" y="721"/>
                </a:cubicBezTo>
                <a:cubicBezTo>
                  <a:pt x="402" y="737"/>
                  <a:pt x="400" y="753"/>
                  <a:pt x="401" y="766"/>
                </a:cubicBezTo>
                <a:cubicBezTo>
                  <a:pt x="400" y="788"/>
                  <a:pt x="402" y="813"/>
                  <a:pt x="410" y="835"/>
                </a:cubicBezTo>
                <a:cubicBezTo>
                  <a:pt x="414" y="845"/>
                  <a:pt x="418" y="852"/>
                  <a:pt x="423" y="859"/>
                </a:cubicBezTo>
                <a:cubicBezTo>
                  <a:pt x="419" y="888"/>
                  <a:pt x="414" y="919"/>
                  <a:pt x="415" y="929"/>
                </a:cubicBezTo>
                <a:cubicBezTo>
                  <a:pt x="417" y="946"/>
                  <a:pt x="425" y="1005"/>
                  <a:pt x="394" y="985"/>
                </a:cubicBezTo>
                <a:cubicBezTo>
                  <a:pt x="363" y="965"/>
                  <a:pt x="303" y="976"/>
                  <a:pt x="260" y="981"/>
                </a:cubicBezTo>
                <a:cubicBezTo>
                  <a:pt x="217" y="985"/>
                  <a:pt x="155" y="976"/>
                  <a:pt x="146" y="968"/>
                </a:cubicBezTo>
                <a:cubicBezTo>
                  <a:pt x="138" y="959"/>
                  <a:pt x="129" y="942"/>
                  <a:pt x="117" y="935"/>
                </a:cubicBezTo>
                <a:cubicBezTo>
                  <a:pt x="105" y="927"/>
                  <a:pt x="102" y="922"/>
                  <a:pt x="102" y="922"/>
                </a:cubicBezTo>
                <a:cubicBezTo>
                  <a:pt x="102" y="922"/>
                  <a:pt x="99" y="917"/>
                  <a:pt x="84" y="918"/>
                </a:cubicBezTo>
                <a:cubicBezTo>
                  <a:pt x="69" y="920"/>
                  <a:pt x="52" y="944"/>
                  <a:pt x="43" y="969"/>
                </a:cubicBezTo>
                <a:cubicBezTo>
                  <a:pt x="34" y="994"/>
                  <a:pt x="7" y="1021"/>
                  <a:pt x="6" y="1046"/>
                </a:cubicBezTo>
                <a:cubicBezTo>
                  <a:pt x="5" y="1072"/>
                  <a:pt x="0" y="1141"/>
                  <a:pt x="28" y="1133"/>
                </a:cubicBezTo>
                <a:cubicBezTo>
                  <a:pt x="63" y="1122"/>
                  <a:pt x="79" y="1077"/>
                  <a:pt x="96" y="1064"/>
                </a:cubicBezTo>
                <a:cubicBezTo>
                  <a:pt x="113" y="1050"/>
                  <a:pt x="129" y="1048"/>
                  <a:pt x="129" y="1042"/>
                </a:cubicBezTo>
                <a:cubicBezTo>
                  <a:pt x="128" y="1037"/>
                  <a:pt x="127" y="1034"/>
                  <a:pt x="127" y="1034"/>
                </a:cubicBezTo>
                <a:cubicBezTo>
                  <a:pt x="127" y="1034"/>
                  <a:pt x="149" y="1032"/>
                  <a:pt x="174" y="1038"/>
                </a:cubicBezTo>
                <a:cubicBezTo>
                  <a:pt x="198" y="1044"/>
                  <a:pt x="307" y="1073"/>
                  <a:pt x="341" y="1074"/>
                </a:cubicBezTo>
                <a:cubicBezTo>
                  <a:pt x="374" y="1075"/>
                  <a:pt x="416" y="1102"/>
                  <a:pt x="438" y="1096"/>
                </a:cubicBezTo>
                <a:cubicBezTo>
                  <a:pt x="459" y="1089"/>
                  <a:pt x="489" y="1072"/>
                  <a:pt x="517" y="989"/>
                </a:cubicBezTo>
                <a:cubicBezTo>
                  <a:pt x="517" y="989"/>
                  <a:pt x="539" y="942"/>
                  <a:pt x="548" y="935"/>
                </a:cubicBezTo>
                <a:cubicBezTo>
                  <a:pt x="556" y="928"/>
                  <a:pt x="567" y="919"/>
                  <a:pt x="567" y="919"/>
                </a:cubicBezTo>
                <a:cubicBezTo>
                  <a:pt x="567" y="919"/>
                  <a:pt x="582" y="935"/>
                  <a:pt x="595" y="932"/>
                </a:cubicBezTo>
                <a:cubicBezTo>
                  <a:pt x="607" y="928"/>
                  <a:pt x="617" y="921"/>
                  <a:pt x="625" y="923"/>
                </a:cubicBezTo>
                <a:cubicBezTo>
                  <a:pt x="633" y="926"/>
                  <a:pt x="705" y="950"/>
                  <a:pt x="714" y="971"/>
                </a:cubicBezTo>
                <a:cubicBezTo>
                  <a:pt x="724" y="992"/>
                  <a:pt x="721" y="1086"/>
                  <a:pt x="741" y="1110"/>
                </a:cubicBezTo>
                <a:cubicBezTo>
                  <a:pt x="761" y="1133"/>
                  <a:pt x="799" y="1225"/>
                  <a:pt x="798" y="1257"/>
                </a:cubicBezTo>
                <a:cubicBezTo>
                  <a:pt x="798" y="1257"/>
                  <a:pt x="784" y="1278"/>
                  <a:pt x="781" y="1292"/>
                </a:cubicBezTo>
                <a:cubicBezTo>
                  <a:pt x="777" y="1307"/>
                  <a:pt x="771" y="1304"/>
                  <a:pt x="770" y="1314"/>
                </a:cubicBezTo>
                <a:cubicBezTo>
                  <a:pt x="768" y="1323"/>
                  <a:pt x="763" y="1328"/>
                  <a:pt x="778" y="1335"/>
                </a:cubicBezTo>
                <a:cubicBezTo>
                  <a:pt x="793" y="1343"/>
                  <a:pt x="839" y="1371"/>
                  <a:pt x="861" y="1379"/>
                </a:cubicBezTo>
                <a:cubicBezTo>
                  <a:pt x="884" y="1387"/>
                  <a:pt x="957" y="1423"/>
                  <a:pt x="972" y="1414"/>
                </a:cubicBezTo>
                <a:cubicBezTo>
                  <a:pt x="988" y="1406"/>
                  <a:pt x="988" y="1402"/>
                  <a:pt x="968" y="1385"/>
                </a:cubicBezTo>
                <a:close/>
                <a:moveTo>
                  <a:pt x="744" y="193"/>
                </a:moveTo>
                <a:cubicBezTo>
                  <a:pt x="753" y="196"/>
                  <a:pt x="763" y="199"/>
                  <a:pt x="770" y="199"/>
                </a:cubicBezTo>
                <a:cubicBezTo>
                  <a:pt x="789" y="199"/>
                  <a:pt x="791" y="197"/>
                  <a:pt x="794" y="209"/>
                </a:cubicBezTo>
                <a:cubicBezTo>
                  <a:pt x="797" y="221"/>
                  <a:pt x="829" y="257"/>
                  <a:pt x="829" y="278"/>
                </a:cubicBezTo>
                <a:cubicBezTo>
                  <a:pt x="829" y="278"/>
                  <a:pt x="821" y="281"/>
                  <a:pt x="805" y="270"/>
                </a:cubicBezTo>
                <a:cubicBezTo>
                  <a:pt x="789" y="258"/>
                  <a:pt x="783" y="270"/>
                  <a:pt x="758" y="238"/>
                </a:cubicBezTo>
                <a:cubicBezTo>
                  <a:pt x="746" y="223"/>
                  <a:pt x="741" y="217"/>
                  <a:pt x="738" y="215"/>
                </a:cubicBezTo>
                <a:cubicBezTo>
                  <a:pt x="741" y="214"/>
                  <a:pt x="747" y="210"/>
                  <a:pt x="744" y="193"/>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4" name="Freeform 14">
            <a:extLst>
              <a:ext uri="{FF2B5EF4-FFF2-40B4-BE49-F238E27FC236}">
                <a16:creationId xmlns:a16="http://schemas.microsoft.com/office/drawing/2014/main" id="{BF326D97-F933-4C45-9F30-7FE6A6767E5E}"/>
              </a:ext>
            </a:extLst>
          </p:cNvPr>
          <p:cNvSpPr>
            <a:spLocks/>
          </p:cNvSpPr>
          <p:nvPr/>
        </p:nvSpPr>
        <p:spPr bwMode="auto">
          <a:xfrm>
            <a:off x="9606237" y="2061220"/>
            <a:ext cx="837800" cy="1241570"/>
          </a:xfrm>
          <a:custGeom>
            <a:avLst/>
            <a:gdLst/>
            <a:ahLst/>
            <a:cxnLst>
              <a:cxn ang="0">
                <a:pos x="875" y="1275"/>
              </a:cxn>
              <a:cxn ang="0">
                <a:pos x="834" y="1187"/>
              </a:cxn>
              <a:cxn ang="0">
                <a:pos x="825" y="1160"/>
              </a:cxn>
              <a:cxn ang="0">
                <a:pos x="849" y="903"/>
              </a:cxn>
              <a:cxn ang="0">
                <a:pos x="822" y="769"/>
              </a:cxn>
              <a:cxn ang="0">
                <a:pos x="694" y="687"/>
              </a:cxn>
              <a:cxn ang="0">
                <a:pos x="652" y="526"/>
              </a:cxn>
              <a:cxn ang="0">
                <a:pos x="730" y="330"/>
              </a:cxn>
              <a:cxn ang="0">
                <a:pos x="742" y="270"/>
              </a:cxn>
              <a:cxn ang="0">
                <a:pos x="711" y="254"/>
              </a:cxn>
              <a:cxn ang="0">
                <a:pos x="687" y="298"/>
              </a:cxn>
              <a:cxn ang="0">
                <a:pos x="634" y="267"/>
              </a:cxn>
              <a:cxn ang="0">
                <a:pos x="622" y="190"/>
              </a:cxn>
              <a:cxn ang="0">
                <a:pos x="635" y="188"/>
              </a:cxn>
              <a:cxn ang="0">
                <a:pos x="663" y="145"/>
              </a:cxn>
              <a:cxn ang="0">
                <a:pos x="659" y="138"/>
              </a:cxn>
              <a:cxn ang="0">
                <a:pos x="658" y="122"/>
              </a:cxn>
              <a:cxn ang="0">
                <a:pos x="642" y="82"/>
              </a:cxn>
              <a:cxn ang="0">
                <a:pos x="577" y="1"/>
              </a:cxn>
              <a:cxn ang="0">
                <a:pos x="474" y="79"/>
              </a:cxn>
              <a:cxn ang="0">
                <a:pos x="514" y="174"/>
              </a:cxn>
              <a:cxn ang="0">
                <a:pos x="493" y="201"/>
              </a:cxn>
              <a:cxn ang="0">
                <a:pos x="441" y="280"/>
              </a:cxn>
              <a:cxn ang="0">
                <a:pos x="314" y="401"/>
              </a:cxn>
              <a:cxn ang="0">
                <a:pos x="232" y="597"/>
              </a:cxn>
              <a:cxn ang="0">
                <a:pos x="241" y="628"/>
              </a:cxn>
              <a:cxn ang="0">
                <a:pos x="272" y="636"/>
              </a:cxn>
              <a:cxn ang="0">
                <a:pos x="335" y="489"/>
              </a:cxn>
              <a:cxn ang="0">
                <a:pos x="447" y="380"/>
              </a:cxn>
              <a:cxn ang="0">
                <a:pos x="454" y="433"/>
              </a:cxn>
              <a:cxn ang="0">
                <a:pos x="405" y="614"/>
              </a:cxn>
              <a:cxn ang="0">
                <a:pos x="398" y="783"/>
              </a:cxn>
              <a:cxn ang="0">
                <a:pos x="351" y="921"/>
              </a:cxn>
              <a:cxn ang="0">
                <a:pos x="69" y="1132"/>
              </a:cxn>
              <a:cxn ang="0">
                <a:pos x="5" y="1195"/>
              </a:cxn>
              <a:cxn ang="0">
                <a:pos x="149" y="1325"/>
              </a:cxn>
              <a:cxn ang="0">
                <a:pos x="154" y="1244"/>
              </a:cxn>
              <a:cxn ang="0">
                <a:pos x="144" y="1172"/>
              </a:cxn>
              <a:cxn ang="0">
                <a:pos x="250" y="1111"/>
              </a:cxn>
              <a:cxn ang="0">
                <a:pos x="486" y="946"/>
              </a:cxn>
              <a:cxn ang="0">
                <a:pos x="558" y="821"/>
              </a:cxn>
              <a:cxn ang="0">
                <a:pos x="651" y="819"/>
              </a:cxn>
              <a:cxn ang="0">
                <a:pos x="757" y="988"/>
              </a:cxn>
              <a:cxn ang="0">
                <a:pos x="714" y="1173"/>
              </a:cxn>
              <a:cxn ang="0">
                <a:pos x="739" y="1229"/>
              </a:cxn>
              <a:cxn ang="0">
                <a:pos x="891" y="1318"/>
              </a:cxn>
            </a:cxnLst>
            <a:rect l="0" t="0" r="r" b="b"/>
            <a:pathLst>
              <a:path w="896" h="1329">
                <a:moveTo>
                  <a:pt x="882" y="1282"/>
                </a:moveTo>
                <a:cubicBezTo>
                  <a:pt x="875" y="1275"/>
                  <a:pt x="875" y="1275"/>
                  <a:pt x="875" y="1275"/>
                </a:cubicBezTo>
                <a:cubicBezTo>
                  <a:pt x="863" y="1256"/>
                  <a:pt x="863" y="1256"/>
                  <a:pt x="863" y="1256"/>
                </a:cubicBezTo>
                <a:cubicBezTo>
                  <a:pt x="834" y="1187"/>
                  <a:pt x="834" y="1187"/>
                  <a:pt x="834" y="1187"/>
                </a:cubicBezTo>
                <a:cubicBezTo>
                  <a:pt x="834" y="1187"/>
                  <a:pt x="852" y="1162"/>
                  <a:pt x="839" y="1159"/>
                </a:cubicBezTo>
                <a:cubicBezTo>
                  <a:pt x="826" y="1155"/>
                  <a:pt x="825" y="1160"/>
                  <a:pt x="825" y="1160"/>
                </a:cubicBezTo>
                <a:cubicBezTo>
                  <a:pt x="825" y="1160"/>
                  <a:pt x="818" y="1098"/>
                  <a:pt x="828" y="1048"/>
                </a:cubicBezTo>
                <a:cubicBezTo>
                  <a:pt x="838" y="998"/>
                  <a:pt x="854" y="942"/>
                  <a:pt x="849" y="903"/>
                </a:cubicBezTo>
                <a:cubicBezTo>
                  <a:pt x="843" y="864"/>
                  <a:pt x="858" y="851"/>
                  <a:pt x="861" y="837"/>
                </a:cubicBezTo>
                <a:cubicBezTo>
                  <a:pt x="863" y="823"/>
                  <a:pt x="857" y="788"/>
                  <a:pt x="822" y="769"/>
                </a:cubicBezTo>
                <a:cubicBezTo>
                  <a:pt x="786" y="751"/>
                  <a:pt x="759" y="721"/>
                  <a:pt x="730" y="704"/>
                </a:cubicBezTo>
                <a:cubicBezTo>
                  <a:pt x="721" y="699"/>
                  <a:pt x="708" y="693"/>
                  <a:pt x="694" y="687"/>
                </a:cubicBezTo>
                <a:cubicBezTo>
                  <a:pt x="667" y="655"/>
                  <a:pt x="632" y="616"/>
                  <a:pt x="624" y="614"/>
                </a:cubicBezTo>
                <a:cubicBezTo>
                  <a:pt x="611" y="611"/>
                  <a:pt x="643" y="533"/>
                  <a:pt x="652" y="526"/>
                </a:cubicBezTo>
                <a:cubicBezTo>
                  <a:pt x="661" y="518"/>
                  <a:pt x="700" y="460"/>
                  <a:pt x="704" y="439"/>
                </a:cubicBezTo>
                <a:cubicBezTo>
                  <a:pt x="707" y="418"/>
                  <a:pt x="730" y="330"/>
                  <a:pt x="730" y="330"/>
                </a:cubicBezTo>
                <a:cubicBezTo>
                  <a:pt x="730" y="330"/>
                  <a:pt x="741" y="316"/>
                  <a:pt x="743" y="304"/>
                </a:cubicBezTo>
                <a:cubicBezTo>
                  <a:pt x="744" y="293"/>
                  <a:pt x="752" y="281"/>
                  <a:pt x="742" y="270"/>
                </a:cubicBezTo>
                <a:cubicBezTo>
                  <a:pt x="736" y="262"/>
                  <a:pt x="737" y="252"/>
                  <a:pt x="727" y="257"/>
                </a:cubicBezTo>
                <a:cubicBezTo>
                  <a:pt x="724" y="259"/>
                  <a:pt x="723" y="245"/>
                  <a:pt x="711" y="254"/>
                </a:cubicBezTo>
                <a:cubicBezTo>
                  <a:pt x="709" y="256"/>
                  <a:pt x="706" y="244"/>
                  <a:pt x="694" y="259"/>
                </a:cubicBezTo>
                <a:cubicBezTo>
                  <a:pt x="679" y="277"/>
                  <a:pt x="680" y="282"/>
                  <a:pt x="687" y="298"/>
                </a:cubicBezTo>
                <a:cubicBezTo>
                  <a:pt x="693" y="314"/>
                  <a:pt x="702" y="319"/>
                  <a:pt x="661" y="397"/>
                </a:cubicBezTo>
                <a:cubicBezTo>
                  <a:pt x="661" y="397"/>
                  <a:pt x="661" y="318"/>
                  <a:pt x="634" y="267"/>
                </a:cubicBezTo>
                <a:cubicBezTo>
                  <a:pt x="608" y="219"/>
                  <a:pt x="614" y="213"/>
                  <a:pt x="614" y="213"/>
                </a:cubicBezTo>
                <a:cubicBezTo>
                  <a:pt x="622" y="190"/>
                  <a:pt x="622" y="190"/>
                  <a:pt x="622" y="190"/>
                </a:cubicBezTo>
                <a:cubicBezTo>
                  <a:pt x="622" y="190"/>
                  <a:pt x="623" y="190"/>
                  <a:pt x="626" y="189"/>
                </a:cubicBezTo>
                <a:cubicBezTo>
                  <a:pt x="630" y="189"/>
                  <a:pt x="633" y="189"/>
                  <a:pt x="635" y="188"/>
                </a:cubicBezTo>
                <a:cubicBezTo>
                  <a:pt x="643" y="185"/>
                  <a:pt x="670" y="181"/>
                  <a:pt x="657" y="157"/>
                </a:cubicBezTo>
                <a:cubicBezTo>
                  <a:pt x="657" y="157"/>
                  <a:pt x="665" y="148"/>
                  <a:pt x="663" y="145"/>
                </a:cubicBezTo>
                <a:cubicBezTo>
                  <a:pt x="663" y="143"/>
                  <a:pt x="660" y="141"/>
                  <a:pt x="659" y="141"/>
                </a:cubicBezTo>
                <a:cubicBezTo>
                  <a:pt x="659" y="140"/>
                  <a:pt x="659" y="139"/>
                  <a:pt x="659" y="138"/>
                </a:cubicBezTo>
                <a:cubicBezTo>
                  <a:pt x="660" y="136"/>
                  <a:pt x="662" y="134"/>
                  <a:pt x="662" y="132"/>
                </a:cubicBezTo>
                <a:cubicBezTo>
                  <a:pt x="661" y="130"/>
                  <a:pt x="658" y="122"/>
                  <a:pt x="658" y="122"/>
                </a:cubicBezTo>
                <a:cubicBezTo>
                  <a:pt x="658" y="122"/>
                  <a:pt x="669" y="112"/>
                  <a:pt x="661" y="105"/>
                </a:cubicBezTo>
                <a:cubicBezTo>
                  <a:pt x="654" y="97"/>
                  <a:pt x="641" y="93"/>
                  <a:pt x="642" y="82"/>
                </a:cubicBezTo>
                <a:cubicBezTo>
                  <a:pt x="644" y="72"/>
                  <a:pt x="648" y="52"/>
                  <a:pt x="635" y="37"/>
                </a:cubicBezTo>
                <a:cubicBezTo>
                  <a:pt x="623" y="22"/>
                  <a:pt x="621" y="2"/>
                  <a:pt x="577" y="1"/>
                </a:cubicBezTo>
                <a:cubicBezTo>
                  <a:pt x="538" y="0"/>
                  <a:pt x="503" y="7"/>
                  <a:pt x="485" y="44"/>
                </a:cubicBezTo>
                <a:cubicBezTo>
                  <a:pt x="475" y="59"/>
                  <a:pt x="474" y="75"/>
                  <a:pt x="474" y="79"/>
                </a:cubicBezTo>
                <a:cubicBezTo>
                  <a:pt x="474" y="79"/>
                  <a:pt x="467" y="140"/>
                  <a:pt x="509" y="168"/>
                </a:cubicBezTo>
                <a:cubicBezTo>
                  <a:pt x="509" y="168"/>
                  <a:pt x="512" y="171"/>
                  <a:pt x="514" y="174"/>
                </a:cubicBezTo>
                <a:cubicBezTo>
                  <a:pt x="514" y="175"/>
                  <a:pt x="513" y="176"/>
                  <a:pt x="513" y="177"/>
                </a:cubicBezTo>
                <a:cubicBezTo>
                  <a:pt x="509" y="186"/>
                  <a:pt x="496" y="200"/>
                  <a:pt x="493" y="201"/>
                </a:cubicBezTo>
                <a:cubicBezTo>
                  <a:pt x="490" y="203"/>
                  <a:pt x="471" y="235"/>
                  <a:pt x="471" y="247"/>
                </a:cubicBezTo>
                <a:cubicBezTo>
                  <a:pt x="471" y="259"/>
                  <a:pt x="454" y="276"/>
                  <a:pt x="441" y="280"/>
                </a:cubicBezTo>
                <a:cubicBezTo>
                  <a:pt x="410" y="289"/>
                  <a:pt x="353" y="354"/>
                  <a:pt x="339" y="363"/>
                </a:cubicBezTo>
                <a:cubicBezTo>
                  <a:pt x="327" y="371"/>
                  <a:pt x="331" y="383"/>
                  <a:pt x="314" y="401"/>
                </a:cubicBezTo>
                <a:cubicBezTo>
                  <a:pt x="297" y="419"/>
                  <a:pt x="264" y="540"/>
                  <a:pt x="253" y="551"/>
                </a:cubicBezTo>
                <a:cubicBezTo>
                  <a:pt x="242" y="562"/>
                  <a:pt x="231" y="589"/>
                  <a:pt x="232" y="597"/>
                </a:cubicBezTo>
                <a:cubicBezTo>
                  <a:pt x="232" y="597"/>
                  <a:pt x="221" y="609"/>
                  <a:pt x="227" y="615"/>
                </a:cubicBezTo>
                <a:cubicBezTo>
                  <a:pt x="233" y="621"/>
                  <a:pt x="233" y="629"/>
                  <a:pt x="241" y="628"/>
                </a:cubicBezTo>
                <a:cubicBezTo>
                  <a:pt x="241" y="628"/>
                  <a:pt x="248" y="635"/>
                  <a:pt x="251" y="633"/>
                </a:cubicBezTo>
                <a:cubicBezTo>
                  <a:pt x="251" y="633"/>
                  <a:pt x="264" y="639"/>
                  <a:pt x="272" y="636"/>
                </a:cubicBezTo>
                <a:cubicBezTo>
                  <a:pt x="281" y="633"/>
                  <a:pt x="296" y="634"/>
                  <a:pt x="288" y="588"/>
                </a:cubicBezTo>
                <a:cubicBezTo>
                  <a:pt x="280" y="542"/>
                  <a:pt x="320" y="520"/>
                  <a:pt x="335" y="489"/>
                </a:cubicBezTo>
                <a:cubicBezTo>
                  <a:pt x="350" y="457"/>
                  <a:pt x="389" y="412"/>
                  <a:pt x="388" y="404"/>
                </a:cubicBezTo>
                <a:cubicBezTo>
                  <a:pt x="388" y="404"/>
                  <a:pt x="424" y="402"/>
                  <a:pt x="447" y="380"/>
                </a:cubicBezTo>
                <a:cubicBezTo>
                  <a:pt x="470" y="359"/>
                  <a:pt x="460" y="371"/>
                  <a:pt x="460" y="371"/>
                </a:cubicBezTo>
                <a:cubicBezTo>
                  <a:pt x="460" y="371"/>
                  <a:pt x="469" y="408"/>
                  <a:pt x="454" y="433"/>
                </a:cubicBezTo>
                <a:cubicBezTo>
                  <a:pt x="440" y="458"/>
                  <a:pt x="437" y="528"/>
                  <a:pt x="439" y="545"/>
                </a:cubicBezTo>
                <a:cubicBezTo>
                  <a:pt x="439" y="545"/>
                  <a:pt x="411" y="587"/>
                  <a:pt x="405" y="614"/>
                </a:cubicBezTo>
                <a:cubicBezTo>
                  <a:pt x="400" y="642"/>
                  <a:pt x="380" y="707"/>
                  <a:pt x="389" y="740"/>
                </a:cubicBezTo>
                <a:cubicBezTo>
                  <a:pt x="392" y="749"/>
                  <a:pt x="395" y="765"/>
                  <a:pt x="398" y="783"/>
                </a:cubicBezTo>
                <a:cubicBezTo>
                  <a:pt x="386" y="850"/>
                  <a:pt x="386" y="850"/>
                  <a:pt x="386" y="850"/>
                </a:cubicBezTo>
                <a:cubicBezTo>
                  <a:pt x="387" y="873"/>
                  <a:pt x="371" y="902"/>
                  <a:pt x="351" y="921"/>
                </a:cubicBezTo>
                <a:cubicBezTo>
                  <a:pt x="310" y="959"/>
                  <a:pt x="235" y="1000"/>
                  <a:pt x="138" y="1094"/>
                </a:cubicBezTo>
                <a:cubicBezTo>
                  <a:pt x="138" y="1094"/>
                  <a:pt x="85" y="1132"/>
                  <a:pt x="69" y="1132"/>
                </a:cubicBezTo>
                <a:cubicBezTo>
                  <a:pt x="53" y="1132"/>
                  <a:pt x="26" y="1150"/>
                  <a:pt x="13" y="1166"/>
                </a:cubicBezTo>
                <a:cubicBezTo>
                  <a:pt x="0" y="1182"/>
                  <a:pt x="1" y="1181"/>
                  <a:pt x="5" y="1195"/>
                </a:cubicBezTo>
                <a:cubicBezTo>
                  <a:pt x="10" y="1210"/>
                  <a:pt x="59" y="1250"/>
                  <a:pt x="65" y="1257"/>
                </a:cubicBezTo>
                <a:cubicBezTo>
                  <a:pt x="70" y="1265"/>
                  <a:pt x="136" y="1325"/>
                  <a:pt x="149" y="1325"/>
                </a:cubicBezTo>
                <a:cubicBezTo>
                  <a:pt x="162" y="1325"/>
                  <a:pt x="183" y="1316"/>
                  <a:pt x="182" y="1303"/>
                </a:cubicBezTo>
                <a:cubicBezTo>
                  <a:pt x="180" y="1290"/>
                  <a:pt x="154" y="1250"/>
                  <a:pt x="154" y="1244"/>
                </a:cubicBezTo>
                <a:cubicBezTo>
                  <a:pt x="154" y="1239"/>
                  <a:pt x="144" y="1189"/>
                  <a:pt x="144" y="1189"/>
                </a:cubicBezTo>
                <a:cubicBezTo>
                  <a:pt x="144" y="1172"/>
                  <a:pt x="144" y="1172"/>
                  <a:pt x="144" y="1172"/>
                </a:cubicBezTo>
                <a:cubicBezTo>
                  <a:pt x="130" y="1166"/>
                  <a:pt x="130" y="1166"/>
                  <a:pt x="130" y="1166"/>
                </a:cubicBezTo>
                <a:cubicBezTo>
                  <a:pt x="130" y="1166"/>
                  <a:pt x="208" y="1123"/>
                  <a:pt x="250" y="1111"/>
                </a:cubicBezTo>
                <a:cubicBezTo>
                  <a:pt x="292" y="1100"/>
                  <a:pt x="399" y="1009"/>
                  <a:pt x="411" y="1007"/>
                </a:cubicBezTo>
                <a:cubicBezTo>
                  <a:pt x="423" y="1006"/>
                  <a:pt x="473" y="987"/>
                  <a:pt x="486" y="946"/>
                </a:cubicBezTo>
                <a:cubicBezTo>
                  <a:pt x="499" y="906"/>
                  <a:pt x="532" y="842"/>
                  <a:pt x="557" y="822"/>
                </a:cubicBezTo>
                <a:cubicBezTo>
                  <a:pt x="558" y="822"/>
                  <a:pt x="558" y="821"/>
                  <a:pt x="558" y="821"/>
                </a:cubicBezTo>
                <a:cubicBezTo>
                  <a:pt x="581" y="830"/>
                  <a:pt x="610" y="846"/>
                  <a:pt x="610" y="846"/>
                </a:cubicBezTo>
                <a:cubicBezTo>
                  <a:pt x="651" y="819"/>
                  <a:pt x="651" y="819"/>
                  <a:pt x="651" y="819"/>
                </a:cubicBezTo>
                <a:cubicBezTo>
                  <a:pt x="651" y="819"/>
                  <a:pt x="754" y="834"/>
                  <a:pt x="761" y="853"/>
                </a:cubicBezTo>
                <a:cubicBezTo>
                  <a:pt x="767" y="871"/>
                  <a:pt x="748" y="963"/>
                  <a:pt x="757" y="988"/>
                </a:cubicBezTo>
                <a:cubicBezTo>
                  <a:pt x="765" y="1013"/>
                  <a:pt x="763" y="1125"/>
                  <a:pt x="758" y="1127"/>
                </a:cubicBezTo>
                <a:cubicBezTo>
                  <a:pt x="752" y="1129"/>
                  <a:pt x="719" y="1154"/>
                  <a:pt x="714" y="1173"/>
                </a:cubicBezTo>
                <a:cubicBezTo>
                  <a:pt x="714" y="1173"/>
                  <a:pt x="700" y="1181"/>
                  <a:pt x="703" y="1188"/>
                </a:cubicBezTo>
                <a:cubicBezTo>
                  <a:pt x="707" y="1194"/>
                  <a:pt x="725" y="1216"/>
                  <a:pt x="739" y="1229"/>
                </a:cubicBezTo>
                <a:cubicBezTo>
                  <a:pt x="753" y="1242"/>
                  <a:pt x="824" y="1297"/>
                  <a:pt x="837" y="1304"/>
                </a:cubicBezTo>
                <a:cubicBezTo>
                  <a:pt x="850" y="1310"/>
                  <a:pt x="886" y="1329"/>
                  <a:pt x="891" y="1318"/>
                </a:cubicBezTo>
                <a:cubicBezTo>
                  <a:pt x="896" y="1307"/>
                  <a:pt x="890" y="1290"/>
                  <a:pt x="882" y="1282"/>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5" name="Freeform 15">
            <a:extLst>
              <a:ext uri="{FF2B5EF4-FFF2-40B4-BE49-F238E27FC236}">
                <a16:creationId xmlns:a16="http://schemas.microsoft.com/office/drawing/2014/main" id="{B8D93D54-17F1-4F4C-9866-E2649FFBE45B}"/>
              </a:ext>
            </a:extLst>
          </p:cNvPr>
          <p:cNvSpPr>
            <a:spLocks/>
          </p:cNvSpPr>
          <p:nvPr/>
        </p:nvSpPr>
        <p:spPr bwMode="auto">
          <a:xfrm>
            <a:off x="7543289" y="2035100"/>
            <a:ext cx="956240" cy="1267690"/>
          </a:xfrm>
          <a:custGeom>
            <a:avLst/>
            <a:gdLst/>
            <a:ahLst/>
            <a:cxnLst>
              <a:cxn ang="0">
                <a:pos x="969" y="1211"/>
              </a:cxn>
              <a:cxn ang="0">
                <a:pos x="922" y="1126"/>
              </a:cxn>
              <a:cxn ang="0">
                <a:pos x="876" y="987"/>
              </a:cxn>
              <a:cxn ang="0">
                <a:pos x="853" y="736"/>
              </a:cxn>
              <a:cxn ang="0">
                <a:pos x="737" y="658"/>
              </a:cxn>
              <a:cxn ang="0">
                <a:pos x="657" y="651"/>
              </a:cxn>
              <a:cxn ang="0">
                <a:pos x="660" y="514"/>
              </a:cxn>
              <a:cxn ang="0">
                <a:pos x="679" y="328"/>
              </a:cxn>
              <a:cxn ang="0">
                <a:pos x="651" y="244"/>
              </a:cxn>
              <a:cxn ang="0">
                <a:pos x="620" y="211"/>
              </a:cxn>
              <a:cxn ang="0">
                <a:pos x="639" y="168"/>
              </a:cxn>
              <a:cxn ang="0">
                <a:pos x="635" y="148"/>
              </a:cxn>
              <a:cxn ang="0">
                <a:pos x="633" y="126"/>
              </a:cxn>
              <a:cxn ang="0">
                <a:pos x="611" y="95"/>
              </a:cxn>
              <a:cxn ang="0">
                <a:pos x="605" y="59"/>
              </a:cxn>
              <a:cxn ang="0">
                <a:pos x="509" y="13"/>
              </a:cxn>
              <a:cxn ang="0">
                <a:pos x="483" y="22"/>
              </a:cxn>
              <a:cxn ang="0">
                <a:pos x="493" y="188"/>
              </a:cxn>
              <a:cxn ang="0">
                <a:pos x="358" y="327"/>
              </a:cxn>
              <a:cxn ang="0">
                <a:pos x="285" y="588"/>
              </a:cxn>
              <a:cxn ang="0">
                <a:pos x="302" y="689"/>
              </a:cxn>
              <a:cxn ang="0">
                <a:pos x="306" y="737"/>
              </a:cxn>
              <a:cxn ang="0">
                <a:pos x="340" y="731"/>
              </a:cxn>
              <a:cxn ang="0">
                <a:pos x="378" y="661"/>
              </a:cxn>
              <a:cxn ang="0">
                <a:pos x="337" y="599"/>
              </a:cxn>
              <a:cxn ang="0">
                <a:pos x="423" y="383"/>
              </a:cxn>
              <a:cxn ang="0">
                <a:pos x="475" y="424"/>
              </a:cxn>
              <a:cxn ang="0">
                <a:pos x="455" y="560"/>
              </a:cxn>
              <a:cxn ang="0">
                <a:pos x="379" y="745"/>
              </a:cxn>
              <a:cxn ang="0">
                <a:pos x="367" y="914"/>
              </a:cxn>
              <a:cxn ang="0">
                <a:pos x="195" y="1055"/>
              </a:cxn>
              <a:cxn ang="0">
                <a:pos x="49" y="1113"/>
              </a:cxn>
              <a:cxn ang="0">
                <a:pos x="12" y="1122"/>
              </a:cxn>
              <a:cxn ang="0">
                <a:pos x="34" y="1277"/>
              </a:cxn>
              <a:cxn ang="0">
                <a:pos x="118" y="1231"/>
              </a:cxn>
              <a:cxn ang="0">
                <a:pos x="123" y="1187"/>
              </a:cxn>
              <a:cxn ang="0">
                <a:pos x="348" y="1084"/>
              </a:cxn>
              <a:cxn ang="0">
                <a:pos x="472" y="929"/>
              </a:cxn>
              <a:cxn ang="0">
                <a:pos x="538" y="878"/>
              </a:cxn>
              <a:cxn ang="0">
                <a:pos x="633" y="827"/>
              </a:cxn>
              <a:cxn ang="0">
                <a:pos x="779" y="955"/>
              </a:cxn>
              <a:cxn ang="0">
                <a:pos x="812" y="1148"/>
              </a:cxn>
              <a:cxn ang="0">
                <a:pos x="807" y="1193"/>
              </a:cxn>
              <a:cxn ang="0">
                <a:pos x="1005" y="1285"/>
              </a:cxn>
            </a:cxnLst>
            <a:rect l="0" t="0" r="r" b="b"/>
            <a:pathLst>
              <a:path w="1023" h="1357">
                <a:moveTo>
                  <a:pt x="1003" y="1254"/>
                </a:moveTo>
                <a:cubicBezTo>
                  <a:pt x="983" y="1235"/>
                  <a:pt x="972" y="1216"/>
                  <a:pt x="969" y="1211"/>
                </a:cubicBezTo>
                <a:cubicBezTo>
                  <a:pt x="966" y="1205"/>
                  <a:pt x="938" y="1175"/>
                  <a:pt x="930" y="1164"/>
                </a:cubicBezTo>
                <a:cubicBezTo>
                  <a:pt x="922" y="1152"/>
                  <a:pt x="932" y="1129"/>
                  <a:pt x="922" y="1126"/>
                </a:cubicBezTo>
                <a:cubicBezTo>
                  <a:pt x="913" y="1122"/>
                  <a:pt x="906" y="1135"/>
                  <a:pt x="906" y="1135"/>
                </a:cubicBezTo>
                <a:cubicBezTo>
                  <a:pt x="906" y="1135"/>
                  <a:pt x="873" y="1013"/>
                  <a:pt x="876" y="987"/>
                </a:cubicBezTo>
                <a:cubicBezTo>
                  <a:pt x="879" y="961"/>
                  <a:pt x="883" y="867"/>
                  <a:pt x="871" y="847"/>
                </a:cubicBezTo>
                <a:cubicBezTo>
                  <a:pt x="860" y="827"/>
                  <a:pt x="854" y="750"/>
                  <a:pt x="853" y="736"/>
                </a:cubicBezTo>
                <a:cubicBezTo>
                  <a:pt x="852" y="722"/>
                  <a:pt x="835" y="694"/>
                  <a:pt x="820" y="680"/>
                </a:cubicBezTo>
                <a:cubicBezTo>
                  <a:pt x="791" y="653"/>
                  <a:pt x="775" y="662"/>
                  <a:pt x="737" y="658"/>
                </a:cubicBezTo>
                <a:cubicBezTo>
                  <a:pt x="722" y="657"/>
                  <a:pt x="704" y="665"/>
                  <a:pt x="688" y="655"/>
                </a:cubicBezTo>
                <a:cubicBezTo>
                  <a:pt x="672" y="646"/>
                  <a:pt x="657" y="651"/>
                  <a:pt x="657" y="651"/>
                </a:cubicBezTo>
                <a:cubicBezTo>
                  <a:pt x="657" y="651"/>
                  <a:pt x="627" y="664"/>
                  <a:pt x="629" y="652"/>
                </a:cubicBezTo>
                <a:cubicBezTo>
                  <a:pt x="631" y="641"/>
                  <a:pt x="659" y="551"/>
                  <a:pt x="660" y="514"/>
                </a:cubicBezTo>
                <a:cubicBezTo>
                  <a:pt x="661" y="477"/>
                  <a:pt x="718" y="559"/>
                  <a:pt x="708" y="420"/>
                </a:cubicBezTo>
                <a:cubicBezTo>
                  <a:pt x="705" y="373"/>
                  <a:pt x="679" y="328"/>
                  <a:pt x="679" y="328"/>
                </a:cubicBezTo>
                <a:cubicBezTo>
                  <a:pt x="679" y="328"/>
                  <a:pt x="687" y="291"/>
                  <a:pt x="677" y="276"/>
                </a:cubicBezTo>
                <a:cubicBezTo>
                  <a:pt x="668" y="261"/>
                  <a:pt x="656" y="244"/>
                  <a:pt x="651" y="244"/>
                </a:cubicBezTo>
                <a:cubicBezTo>
                  <a:pt x="646" y="243"/>
                  <a:pt x="638" y="248"/>
                  <a:pt x="638" y="248"/>
                </a:cubicBezTo>
                <a:cubicBezTo>
                  <a:pt x="620" y="211"/>
                  <a:pt x="620" y="211"/>
                  <a:pt x="620" y="211"/>
                </a:cubicBezTo>
                <a:cubicBezTo>
                  <a:pt x="620" y="211"/>
                  <a:pt x="623" y="209"/>
                  <a:pt x="626" y="205"/>
                </a:cubicBezTo>
                <a:cubicBezTo>
                  <a:pt x="639" y="198"/>
                  <a:pt x="653" y="186"/>
                  <a:pt x="639" y="168"/>
                </a:cubicBezTo>
                <a:cubicBezTo>
                  <a:pt x="639" y="168"/>
                  <a:pt x="646" y="155"/>
                  <a:pt x="644" y="151"/>
                </a:cubicBezTo>
                <a:cubicBezTo>
                  <a:pt x="642" y="148"/>
                  <a:pt x="635" y="148"/>
                  <a:pt x="635" y="148"/>
                </a:cubicBezTo>
                <a:cubicBezTo>
                  <a:pt x="635" y="148"/>
                  <a:pt x="642" y="140"/>
                  <a:pt x="640" y="137"/>
                </a:cubicBezTo>
                <a:cubicBezTo>
                  <a:pt x="638" y="135"/>
                  <a:pt x="633" y="126"/>
                  <a:pt x="633" y="126"/>
                </a:cubicBezTo>
                <a:cubicBezTo>
                  <a:pt x="633" y="126"/>
                  <a:pt x="646" y="112"/>
                  <a:pt x="635" y="105"/>
                </a:cubicBezTo>
                <a:cubicBezTo>
                  <a:pt x="628" y="101"/>
                  <a:pt x="617" y="100"/>
                  <a:pt x="611" y="95"/>
                </a:cubicBezTo>
                <a:cubicBezTo>
                  <a:pt x="611" y="93"/>
                  <a:pt x="611" y="91"/>
                  <a:pt x="611" y="90"/>
                </a:cubicBezTo>
                <a:cubicBezTo>
                  <a:pt x="612" y="85"/>
                  <a:pt x="611" y="71"/>
                  <a:pt x="605" y="59"/>
                </a:cubicBezTo>
                <a:cubicBezTo>
                  <a:pt x="603" y="50"/>
                  <a:pt x="599" y="41"/>
                  <a:pt x="590" y="35"/>
                </a:cubicBezTo>
                <a:cubicBezTo>
                  <a:pt x="571" y="22"/>
                  <a:pt x="566" y="0"/>
                  <a:pt x="509" y="13"/>
                </a:cubicBezTo>
                <a:cubicBezTo>
                  <a:pt x="509" y="14"/>
                  <a:pt x="509" y="14"/>
                  <a:pt x="509" y="14"/>
                </a:cubicBezTo>
                <a:cubicBezTo>
                  <a:pt x="501" y="16"/>
                  <a:pt x="493" y="18"/>
                  <a:pt x="483" y="22"/>
                </a:cubicBezTo>
                <a:cubicBezTo>
                  <a:pt x="437" y="42"/>
                  <a:pt x="445" y="114"/>
                  <a:pt x="444" y="120"/>
                </a:cubicBezTo>
                <a:cubicBezTo>
                  <a:pt x="444" y="125"/>
                  <a:pt x="459" y="164"/>
                  <a:pt x="493" y="188"/>
                </a:cubicBezTo>
                <a:cubicBezTo>
                  <a:pt x="493" y="188"/>
                  <a:pt x="467" y="233"/>
                  <a:pt x="432" y="248"/>
                </a:cubicBezTo>
                <a:cubicBezTo>
                  <a:pt x="396" y="263"/>
                  <a:pt x="374" y="314"/>
                  <a:pt x="358" y="327"/>
                </a:cubicBezTo>
                <a:cubicBezTo>
                  <a:pt x="342" y="341"/>
                  <a:pt x="337" y="344"/>
                  <a:pt x="322" y="394"/>
                </a:cubicBezTo>
                <a:cubicBezTo>
                  <a:pt x="307" y="444"/>
                  <a:pt x="285" y="564"/>
                  <a:pt x="285" y="588"/>
                </a:cubicBezTo>
                <a:cubicBezTo>
                  <a:pt x="285" y="611"/>
                  <a:pt x="294" y="619"/>
                  <a:pt x="285" y="638"/>
                </a:cubicBezTo>
                <a:cubicBezTo>
                  <a:pt x="276" y="656"/>
                  <a:pt x="292" y="681"/>
                  <a:pt x="302" y="689"/>
                </a:cubicBezTo>
                <a:cubicBezTo>
                  <a:pt x="312" y="696"/>
                  <a:pt x="285" y="719"/>
                  <a:pt x="288" y="725"/>
                </a:cubicBezTo>
                <a:cubicBezTo>
                  <a:pt x="292" y="730"/>
                  <a:pt x="301" y="741"/>
                  <a:pt x="306" y="737"/>
                </a:cubicBezTo>
                <a:cubicBezTo>
                  <a:pt x="306" y="737"/>
                  <a:pt x="316" y="743"/>
                  <a:pt x="323" y="737"/>
                </a:cubicBezTo>
                <a:cubicBezTo>
                  <a:pt x="323" y="737"/>
                  <a:pt x="331" y="743"/>
                  <a:pt x="340" y="731"/>
                </a:cubicBezTo>
                <a:cubicBezTo>
                  <a:pt x="340" y="731"/>
                  <a:pt x="370" y="715"/>
                  <a:pt x="375" y="702"/>
                </a:cubicBezTo>
                <a:cubicBezTo>
                  <a:pt x="379" y="690"/>
                  <a:pt x="404" y="679"/>
                  <a:pt x="378" y="661"/>
                </a:cubicBezTo>
                <a:cubicBezTo>
                  <a:pt x="378" y="661"/>
                  <a:pt x="379" y="648"/>
                  <a:pt x="357" y="637"/>
                </a:cubicBezTo>
                <a:cubicBezTo>
                  <a:pt x="334" y="627"/>
                  <a:pt x="334" y="616"/>
                  <a:pt x="337" y="599"/>
                </a:cubicBezTo>
                <a:cubicBezTo>
                  <a:pt x="341" y="583"/>
                  <a:pt x="349" y="518"/>
                  <a:pt x="364" y="492"/>
                </a:cubicBezTo>
                <a:cubicBezTo>
                  <a:pt x="379" y="465"/>
                  <a:pt x="422" y="394"/>
                  <a:pt x="423" y="383"/>
                </a:cubicBezTo>
                <a:cubicBezTo>
                  <a:pt x="423" y="372"/>
                  <a:pt x="454" y="366"/>
                  <a:pt x="454" y="366"/>
                </a:cubicBezTo>
                <a:cubicBezTo>
                  <a:pt x="454" y="366"/>
                  <a:pt x="462" y="396"/>
                  <a:pt x="475" y="424"/>
                </a:cubicBezTo>
                <a:cubicBezTo>
                  <a:pt x="487" y="452"/>
                  <a:pt x="471" y="510"/>
                  <a:pt x="466" y="527"/>
                </a:cubicBezTo>
                <a:cubicBezTo>
                  <a:pt x="462" y="544"/>
                  <a:pt x="468" y="538"/>
                  <a:pt x="455" y="560"/>
                </a:cubicBezTo>
                <a:cubicBezTo>
                  <a:pt x="441" y="582"/>
                  <a:pt x="423" y="626"/>
                  <a:pt x="422" y="640"/>
                </a:cubicBezTo>
                <a:cubicBezTo>
                  <a:pt x="420" y="653"/>
                  <a:pt x="378" y="723"/>
                  <a:pt x="379" y="745"/>
                </a:cubicBezTo>
                <a:cubicBezTo>
                  <a:pt x="379" y="754"/>
                  <a:pt x="380" y="762"/>
                  <a:pt x="381" y="770"/>
                </a:cubicBezTo>
                <a:cubicBezTo>
                  <a:pt x="373" y="814"/>
                  <a:pt x="363" y="901"/>
                  <a:pt x="367" y="914"/>
                </a:cubicBezTo>
                <a:cubicBezTo>
                  <a:pt x="378" y="947"/>
                  <a:pt x="364" y="987"/>
                  <a:pt x="325" y="991"/>
                </a:cubicBezTo>
                <a:cubicBezTo>
                  <a:pt x="287" y="995"/>
                  <a:pt x="227" y="1022"/>
                  <a:pt x="195" y="1055"/>
                </a:cubicBezTo>
                <a:cubicBezTo>
                  <a:pt x="164" y="1087"/>
                  <a:pt x="108" y="1121"/>
                  <a:pt x="95" y="1120"/>
                </a:cubicBezTo>
                <a:cubicBezTo>
                  <a:pt x="82" y="1119"/>
                  <a:pt x="64" y="1111"/>
                  <a:pt x="49" y="1113"/>
                </a:cubicBezTo>
                <a:cubicBezTo>
                  <a:pt x="35" y="1115"/>
                  <a:pt x="29" y="1113"/>
                  <a:pt x="29" y="1113"/>
                </a:cubicBezTo>
                <a:cubicBezTo>
                  <a:pt x="29" y="1113"/>
                  <a:pt x="23" y="1110"/>
                  <a:pt x="12" y="1122"/>
                </a:cubicBezTo>
                <a:cubicBezTo>
                  <a:pt x="0" y="1133"/>
                  <a:pt x="3" y="1163"/>
                  <a:pt x="13" y="1190"/>
                </a:cubicBezTo>
                <a:cubicBezTo>
                  <a:pt x="22" y="1216"/>
                  <a:pt x="18" y="1256"/>
                  <a:pt x="34" y="1277"/>
                </a:cubicBezTo>
                <a:cubicBezTo>
                  <a:pt x="50" y="1298"/>
                  <a:pt x="93" y="1357"/>
                  <a:pt x="109" y="1332"/>
                </a:cubicBezTo>
                <a:cubicBezTo>
                  <a:pt x="130" y="1300"/>
                  <a:pt x="114" y="1253"/>
                  <a:pt x="118" y="1231"/>
                </a:cubicBezTo>
                <a:cubicBezTo>
                  <a:pt x="123" y="1209"/>
                  <a:pt x="134" y="1196"/>
                  <a:pt x="130" y="1192"/>
                </a:cubicBezTo>
                <a:cubicBezTo>
                  <a:pt x="126" y="1189"/>
                  <a:pt x="123" y="1187"/>
                  <a:pt x="123" y="1187"/>
                </a:cubicBezTo>
                <a:cubicBezTo>
                  <a:pt x="123" y="1187"/>
                  <a:pt x="140" y="1170"/>
                  <a:pt x="163" y="1158"/>
                </a:cubicBezTo>
                <a:cubicBezTo>
                  <a:pt x="187" y="1147"/>
                  <a:pt x="320" y="1105"/>
                  <a:pt x="348" y="1084"/>
                </a:cubicBezTo>
                <a:cubicBezTo>
                  <a:pt x="376" y="1062"/>
                  <a:pt x="415" y="1065"/>
                  <a:pt x="428" y="1045"/>
                </a:cubicBezTo>
                <a:cubicBezTo>
                  <a:pt x="442" y="1025"/>
                  <a:pt x="472" y="1028"/>
                  <a:pt x="472" y="929"/>
                </a:cubicBezTo>
                <a:cubicBezTo>
                  <a:pt x="472" y="929"/>
                  <a:pt x="493" y="897"/>
                  <a:pt x="513" y="866"/>
                </a:cubicBezTo>
                <a:cubicBezTo>
                  <a:pt x="538" y="878"/>
                  <a:pt x="538" y="878"/>
                  <a:pt x="538" y="878"/>
                </a:cubicBezTo>
                <a:cubicBezTo>
                  <a:pt x="538" y="878"/>
                  <a:pt x="552" y="895"/>
                  <a:pt x="565" y="892"/>
                </a:cubicBezTo>
                <a:cubicBezTo>
                  <a:pt x="579" y="889"/>
                  <a:pt x="624" y="824"/>
                  <a:pt x="633" y="827"/>
                </a:cubicBezTo>
                <a:cubicBezTo>
                  <a:pt x="641" y="830"/>
                  <a:pt x="750" y="768"/>
                  <a:pt x="759" y="790"/>
                </a:cubicBezTo>
                <a:cubicBezTo>
                  <a:pt x="768" y="812"/>
                  <a:pt x="760" y="930"/>
                  <a:pt x="779" y="955"/>
                </a:cubicBezTo>
                <a:cubicBezTo>
                  <a:pt x="799" y="981"/>
                  <a:pt x="834" y="1079"/>
                  <a:pt x="832" y="1113"/>
                </a:cubicBezTo>
                <a:cubicBezTo>
                  <a:pt x="832" y="1113"/>
                  <a:pt x="816" y="1134"/>
                  <a:pt x="812" y="1148"/>
                </a:cubicBezTo>
                <a:cubicBezTo>
                  <a:pt x="807" y="1163"/>
                  <a:pt x="801" y="1160"/>
                  <a:pt x="799" y="1170"/>
                </a:cubicBezTo>
                <a:cubicBezTo>
                  <a:pt x="797" y="1179"/>
                  <a:pt x="791" y="1184"/>
                  <a:pt x="807" y="1193"/>
                </a:cubicBezTo>
                <a:cubicBezTo>
                  <a:pt x="822" y="1202"/>
                  <a:pt x="869" y="1233"/>
                  <a:pt x="891" y="1243"/>
                </a:cubicBezTo>
                <a:cubicBezTo>
                  <a:pt x="914" y="1252"/>
                  <a:pt x="989" y="1294"/>
                  <a:pt x="1005" y="1285"/>
                </a:cubicBezTo>
                <a:cubicBezTo>
                  <a:pt x="1022" y="1277"/>
                  <a:pt x="1023" y="1273"/>
                  <a:pt x="1003" y="1254"/>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de-DE" dirty="0">
              <a:latin typeface="+mn-lt"/>
            </a:endParaRPr>
          </a:p>
        </p:txBody>
      </p:sp>
      <p:sp>
        <p:nvSpPr>
          <p:cNvPr id="36" name="Oval 35">
            <a:extLst>
              <a:ext uri="{FF2B5EF4-FFF2-40B4-BE49-F238E27FC236}">
                <a16:creationId xmlns:a16="http://schemas.microsoft.com/office/drawing/2014/main" id="{4677C1E6-A5E2-2C41-8037-8CAD66621FF0}"/>
              </a:ext>
            </a:extLst>
          </p:cNvPr>
          <p:cNvSpPr/>
          <p:nvPr/>
        </p:nvSpPr>
        <p:spPr>
          <a:xfrm>
            <a:off x="505463"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19FA113E-BAAB-A94E-9F9C-FEC1FC63E6B9}"/>
              </a:ext>
            </a:extLst>
          </p:cNvPr>
          <p:cNvSpPr/>
          <p:nvPr/>
        </p:nvSpPr>
        <p:spPr>
          <a:xfrm>
            <a:off x="909661"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2314F679-CA37-064B-90F1-84E3BCEF66D0}"/>
              </a:ext>
            </a:extLst>
          </p:cNvPr>
          <p:cNvSpPr/>
          <p:nvPr/>
        </p:nvSpPr>
        <p:spPr>
          <a:xfrm>
            <a:off x="1313858"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0045B9D9-6984-8148-893B-A94E367747D1}"/>
              </a:ext>
            </a:extLst>
          </p:cNvPr>
          <p:cNvSpPr/>
          <p:nvPr/>
        </p:nvSpPr>
        <p:spPr>
          <a:xfrm>
            <a:off x="1718055"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087BA613-8519-054E-BFDA-F85393A8287F}"/>
              </a:ext>
            </a:extLst>
          </p:cNvPr>
          <p:cNvSpPr/>
          <p:nvPr/>
        </p:nvSpPr>
        <p:spPr>
          <a:xfrm>
            <a:off x="2122253"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6F71F19A-77D4-654D-ADD1-ED715AC24CC6}"/>
              </a:ext>
            </a:extLst>
          </p:cNvPr>
          <p:cNvSpPr/>
          <p:nvPr/>
        </p:nvSpPr>
        <p:spPr>
          <a:xfrm>
            <a:off x="2526450"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61923A43-4D43-D442-AB71-AFAC4799D7ED}"/>
              </a:ext>
            </a:extLst>
          </p:cNvPr>
          <p:cNvSpPr/>
          <p:nvPr/>
        </p:nvSpPr>
        <p:spPr>
          <a:xfrm>
            <a:off x="2930647"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Oval 42">
            <a:extLst>
              <a:ext uri="{FF2B5EF4-FFF2-40B4-BE49-F238E27FC236}">
                <a16:creationId xmlns:a16="http://schemas.microsoft.com/office/drawing/2014/main" id="{C8202E2D-7F0D-2149-86A3-1C1B674141F6}"/>
              </a:ext>
            </a:extLst>
          </p:cNvPr>
          <p:cNvSpPr/>
          <p:nvPr/>
        </p:nvSpPr>
        <p:spPr>
          <a:xfrm>
            <a:off x="3334844"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a:extLst>
              <a:ext uri="{FF2B5EF4-FFF2-40B4-BE49-F238E27FC236}">
                <a16:creationId xmlns:a16="http://schemas.microsoft.com/office/drawing/2014/main" id="{5F954876-F3E2-7641-966F-4E5D9A7E83F8}"/>
              </a:ext>
            </a:extLst>
          </p:cNvPr>
          <p:cNvSpPr/>
          <p:nvPr/>
        </p:nvSpPr>
        <p:spPr>
          <a:xfrm>
            <a:off x="3739042"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081F2ACB-DAB2-6C44-8D7F-3902E257A2F5}"/>
              </a:ext>
            </a:extLst>
          </p:cNvPr>
          <p:cNvSpPr/>
          <p:nvPr/>
        </p:nvSpPr>
        <p:spPr>
          <a:xfrm>
            <a:off x="4143239"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Oval 45">
            <a:extLst>
              <a:ext uri="{FF2B5EF4-FFF2-40B4-BE49-F238E27FC236}">
                <a16:creationId xmlns:a16="http://schemas.microsoft.com/office/drawing/2014/main" id="{05D9FC0F-E056-9140-8FBD-FB0C6DCBAF1E}"/>
              </a:ext>
            </a:extLst>
          </p:cNvPr>
          <p:cNvSpPr/>
          <p:nvPr/>
        </p:nvSpPr>
        <p:spPr>
          <a:xfrm>
            <a:off x="4547436"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Oval 46">
            <a:extLst>
              <a:ext uri="{FF2B5EF4-FFF2-40B4-BE49-F238E27FC236}">
                <a16:creationId xmlns:a16="http://schemas.microsoft.com/office/drawing/2014/main" id="{2AE98C91-5E86-F746-9FC0-26DF856BA270}"/>
              </a:ext>
            </a:extLst>
          </p:cNvPr>
          <p:cNvSpPr/>
          <p:nvPr/>
        </p:nvSpPr>
        <p:spPr>
          <a:xfrm>
            <a:off x="4951634" y="3332625"/>
            <a:ext cx="319315" cy="31931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1A813178-7118-6C46-8964-2A0AFE3FD04C}"/>
              </a:ext>
            </a:extLst>
          </p:cNvPr>
          <p:cNvSpPr/>
          <p:nvPr/>
        </p:nvSpPr>
        <p:spPr>
          <a:xfrm>
            <a:off x="5355831"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Oval 48">
            <a:extLst>
              <a:ext uri="{FF2B5EF4-FFF2-40B4-BE49-F238E27FC236}">
                <a16:creationId xmlns:a16="http://schemas.microsoft.com/office/drawing/2014/main" id="{D0FB0AC4-0F5E-344B-B1A8-3C4B16FD8CD6}"/>
              </a:ext>
            </a:extLst>
          </p:cNvPr>
          <p:cNvSpPr/>
          <p:nvPr/>
        </p:nvSpPr>
        <p:spPr>
          <a:xfrm>
            <a:off x="5760028"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Oval 49">
            <a:extLst>
              <a:ext uri="{FF2B5EF4-FFF2-40B4-BE49-F238E27FC236}">
                <a16:creationId xmlns:a16="http://schemas.microsoft.com/office/drawing/2014/main" id="{D126E2B5-EBF8-2341-AA71-9B5785869D83}"/>
              </a:ext>
            </a:extLst>
          </p:cNvPr>
          <p:cNvSpPr/>
          <p:nvPr/>
        </p:nvSpPr>
        <p:spPr>
          <a:xfrm>
            <a:off x="6164225"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Oval 50">
            <a:extLst>
              <a:ext uri="{FF2B5EF4-FFF2-40B4-BE49-F238E27FC236}">
                <a16:creationId xmlns:a16="http://schemas.microsoft.com/office/drawing/2014/main" id="{1CB1D768-13B6-4E47-B979-FB09D7EC706B}"/>
              </a:ext>
            </a:extLst>
          </p:cNvPr>
          <p:cNvSpPr/>
          <p:nvPr/>
        </p:nvSpPr>
        <p:spPr>
          <a:xfrm>
            <a:off x="6568423"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C9D2EDC7-052C-D043-9145-728A3EF18A4F}"/>
              </a:ext>
            </a:extLst>
          </p:cNvPr>
          <p:cNvSpPr/>
          <p:nvPr/>
        </p:nvSpPr>
        <p:spPr>
          <a:xfrm>
            <a:off x="6972620"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B105590F-B863-E248-8C46-E7E55BAD632D}"/>
              </a:ext>
            </a:extLst>
          </p:cNvPr>
          <p:cNvSpPr/>
          <p:nvPr/>
        </p:nvSpPr>
        <p:spPr>
          <a:xfrm>
            <a:off x="7376817"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C33CBDAB-8174-7C4B-95A3-4E06351B43DB}"/>
              </a:ext>
            </a:extLst>
          </p:cNvPr>
          <p:cNvSpPr/>
          <p:nvPr/>
        </p:nvSpPr>
        <p:spPr>
          <a:xfrm>
            <a:off x="7781015"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35C52186-A51A-544A-B84F-DA6E5ACEA45A}"/>
              </a:ext>
            </a:extLst>
          </p:cNvPr>
          <p:cNvSpPr/>
          <p:nvPr/>
        </p:nvSpPr>
        <p:spPr>
          <a:xfrm>
            <a:off x="8185212"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Oval 55">
            <a:extLst>
              <a:ext uri="{FF2B5EF4-FFF2-40B4-BE49-F238E27FC236}">
                <a16:creationId xmlns:a16="http://schemas.microsoft.com/office/drawing/2014/main" id="{DE56FD5B-9486-7D48-9FC4-A09BBC897E8F}"/>
              </a:ext>
            </a:extLst>
          </p:cNvPr>
          <p:cNvSpPr/>
          <p:nvPr/>
        </p:nvSpPr>
        <p:spPr>
          <a:xfrm>
            <a:off x="8589409"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Oval 56">
            <a:extLst>
              <a:ext uri="{FF2B5EF4-FFF2-40B4-BE49-F238E27FC236}">
                <a16:creationId xmlns:a16="http://schemas.microsoft.com/office/drawing/2014/main" id="{D218555A-1853-5543-8A6E-031AF67936CF}"/>
              </a:ext>
            </a:extLst>
          </p:cNvPr>
          <p:cNvSpPr/>
          <p:nvPr/>
        </p:nvSpPr>
        <p:spPr>
          <a:xfrm>
            <a:off x="8993606"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D6E62532-0249-5B44-AF1A-E31D42A76274}"/>
              </a:ext>
            </a:extLst>
          </p:cNvPr>
          <p:cNvSpPr/>
          <p:nvPr/>
        </p:nvSpPr>
        <p:spPr>
          <a:xfrm>
            <a:off x="9397804"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Oval 58">
            <a:extLst>
              <a:ext uri="{FF2B5EF4-FFF2-40B4-BE49-F238E27FC236}">
                <a16:creationId xmlns:a16="http://schemas.microsoft.com/office/drawing/2014/main" id="{887821B9-1E7C-7D49-9FC2-A80B22E8E03C}"/>
              </a:ext>
            </a:extLst>
          </p:cNvPr>
          <p:cNvSpPr/>
          <p:nvPr/>
        </p:nvSpPr>
        <p:spPr>
          <a:xfrm>
            <a:off x="9802001"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Oval 59">
            <a:extLst>
              <a:ext uri="{FF2B5EF4-FFF2-40B4-BE49-F238E27FC236}">
                <a16:creationId xmlns:a16="http://schemas.microsoft.com/office/drawing/2014/main" id="{8D4D13F4-CE4B-C046-9023-D2E367A59827}"/>
              </a:ext>
            </a:extLst>
          </p:cNvPr>
          <p:cNvSpPr/>
          <p:nvPr/>
        </p:nvSpPr>
        <p:spPr>
          <a:xfrm>
            <a:off x="10206198"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Oval 60">
            <a:extLst>
              <a:ext uri="{FF2B5EF4-FFF2-40B4-BE49-F238E27FC236}">
                <a16:creationId xmlns:a16="http://schemas.microsoft.com/office/drawing/2014/main" id="{E804FE07-6A21-1C4A-A271-B2C901475701}"/>
              </a:ext>
            </a:extLst>
          </p:cNvPr>
          <p:cNvSpPr/>
          <p:nvPr/>
        </p:nvSpPr>
        <p:spPr>
          <a:xfrm>
            <a:off x="10610396"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Oval 61">
            <a:extLst>
              <a:ext uri="{FF2B5EF4-FFF2-40B4-BE49-F238E27FC236}">
                <a16:creationId xmlns:a16="http://schemas.microsoft.com/office/drawing/2014/main" id="{118D83A3-F5A5-824E-B115-79A2A112F44D}"/>
              </a:ext>
            </a:extLst>
          </p:cNvPr>
          <p:cNvSpPr/>
          <p:nvPr/>
        </p:nvSpPr>
        <p:spPr>
          <a:xfrm>
            <a:off x="11014593" y="3332625"/>
            <a:ext cx="319315" cy="31931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a:extLst>
              <a:ext uri="{FF2B5EF4-FFF2-40B4-BE49-F238E27FC236}">
                <a16:creationId xmlns:a16="http://schemas.microsoft.com/office/drawing/2014/main" id="{B224B3CE-891D-F74A-BD38-00271DD84731}"/>
              </a:ext>
            </a:extLst>
          </p:cNvPr>
          <p:cNvSpPr/>
          <p:nvPr/>
        </p:nvSpPr>
        <p:spPr>
          <a:xfrm>
            <a:off x="11418808" y="3332625"/>
            <a:ext cx="319315" cy="319315"/>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CuadroTexto 238">
            <a:extLst>
              <a:ext uri="{FF2B5EF4-FFF2-40B4-BE49-F238E27FC236}">
                <a16:creationId xmlns:a16="http://schemas.microsoft.com/office/drawing/2014/main" id="{9F0DCC1B-6A0A-4C54-B30B-B611D808975B}"/>
              </a:ext>
            </a:extLst>
          </p:cNvPr>
          <p:cNvSpPr txBox="1"/>
          <p:nvPr/>
        </p:nvSpPr>
        <p:spPr>
          <a:xfrm>
            <a:off x="622719" y="343215"/>
            <a:ext cx="5671874"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Running </a:t>
            </a:r>
            <a:r>
              <a:rPr lang="en-US" sz="4000" b="1" cap="all" dirty="0" err="1">
                <a:latin typeface="Tw Cen MT" panose="020B0602020104020603" pitchFamily="34" charset="77"/>
                <a:ea typeface="Open Sans" panose="020B0606030504020204" pitchFamily="34" charset="0"/>
                <a:cs typeface="Open Sans" panose="020B0606030504020204" pitchFamily="34" charset="0"/>
              </a:rPr>
              <a:t>gantt</a:t>
            </a:r>
            <a:r>
              <a:rPr lang="en-US" sz="4000" b="1" cap="all" dirty="0">
                <a:latin typeface="Tw Cen MT" panose="020B0602020104020603" pitchFamily="34" charset="77"/>
                <a:ea typeface="Open Sans" panose="020B0606030504020204" pitchFamily="34" charset="0"/>
                <a:cs typeface="Open Sans" panose="020B0606030504020204" pitchFamily="34" charset="0"/>
              </a:rPr>
              <a:t> chart</a:t>
            </a:r>
          </a:p>
        </p:txBody>
      </p:sp>
    </p:spTree>
    <p:extLst>
      <p:ext uri="{BB962C8B-B14F-4D97-AF65-F5344CB8AC3E}">
        <p14:creationId xmlns:p14="http://schemas.microsoft.com/office/powerpoint/2010/main" val="263053312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14:bounceEnd="8000">
                                          <p:cBhvr additive="base">
                                            <p:cTn id="7" dur="500" fill="hold"/>
                                            <p:tgtEl>
                                              <p:spTgt spid="6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6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250" fill="hold"/>
                                            <p:tgtEl>
                                              <p:spTgt spid="4"/>
                                            </p:tgtEl>
                                            <p:attrNameLst>
                                              <p:attrName>ppt_x</p:attrName>
                                            </p:attrNameLst>
                                          </p:cBhvr>
                                          <p:tavLst>
                                            <p:tav tm="0">
                                              <p:val>
                                                <p:strVal val="0-#ppt_w/2"/>
                                              </p:val>
                                            </p:tav>
                                            <p:tav tm="100000">
                                              <p:val>
                                                <p:strVal val="#ppt_x"/>
                                              </p:val>
                                            </p:tav>
                                          </p:tavLst>
                                        </p:anim>
                                        <p:anim calcmode="lin" valueType="num">
                                          <p:cBhvr additive="base">
                                            <p:cTn id="12" dur="12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250" fill="hold"/>
                                            <p:tgtEl>
                                              <p:spTgt spid="5"/>
                                            </p:tgtEl>
                                            <p:attrNameLst>
                                              <p:attrName>ppt_x</p:attrName>
                                            </p:attrNameLst>
                                          </p:cBhvr>
                                          <p:tavLst>
                                            <p:tav tm="0">
                                              <p:val>
                                                <p:strVal val="0-#ppt_w/2"/>
                                              </p:val>
                                            </p:tav>
                                            <p:tav tm="100000">
                                              <p:val>
                                                <p:strVal val="#ppt_x"/>
                                              </p:val>
                                            </p:tav>
                                          </p:tavLst>
                                        </p:anim>
                                        <p:anim calcmode="lin" valueType="num">
                                          <p:cBhvr additive="base">
                                            <p:cTn id="16" dur="125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250" fill="hold"/>
                                            <p:tgtEl>
                                              <p:spTgt spid="7"/>
                                            </p:tgtEl>
                                            <p:attrNameLst>
                                              <p:attrName>ppt_x</p:attrName>
                                            </p:attrNameLst>
                                          </p:cBhvr>
                                          <p:tavLst>
                                            <p:tav tm="0">
                                              <p:val>
                                                <p:strVal val="0-#ppt_w/2"/>
                                              </p:val>
                                            </p:tav>
                                            <p:tav tm="100000">
                                              <p:val>
                                                <p:strVal val="#ppt_x"/>
                                              </p:val>
                                            </p:tav>
                                          </p:tavLst>
                                        </p:anim>
                                        <p:anim calcmode="lin" valueType="num">
                                          <p:cBhvr additive="base">
                                            <p:cTn id="20" dur="125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25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250" fill="hold"/>
                                            <p:tgtEl>
                                              <p:spTgt spid="8"/>
                                            </p:tgtEl>
                                            <p:attrNameLst>
                                              <p:attrName>ppt_x</p:attrName>
                                            </p:attrNameLst>
                                          </p:cBhvr>
                                          <p:tavLst>
                                            <p:tav tm="0">
                                              <p:val>
                                                <p:strVal val="0-#ppt_w/2"/>
                                              </p:val>
                                            </p:tav>
                                            <p:tav tm="100000">
                                              <p:val>
                                                <p:strVal val="#ppt_x"/>
                                              </p:val>
                                            </p:tav>
                                          </p:tavLst>
                                        </p:anim>
                                        <p:anim calcmode="lin" valueType="num">
                                          <p:cBhvr additive="base">
                                            <p:cTn id="24" dur="125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25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250" fill="hold"/>
                                            <p:tgtEl>
                                              <p:spTgt spid="10"/>
                                            </p:tgtEl>
                                            <p:attrNameLst>
                                              <p:attrName>ppt_x</p:attrName>
                                            </p:attrNameLst>
                                          </p:cBhvr>
                                          <p:tavLst>
                                            <p:tav tm="0">
                                              <p:val>
                                                <p:strVal val="0-#ppt_w/2"/>
                                              </p:val>
                                            </p:tav>
                                            <p:tav tm="100000">
                                              <p:val>
                                                <p:strVal val="#ppt_x"/>
                                              </p:val>
                                            </p:tav>
                                          </p:tavLst>
                                        </p:anim>
                                        <p:anim calcmode="lin" valueType="num">
                                          <p:cBhvr additive="base">
                                            <p:cTn id="28" dur="1250" fill="hold"/>
                                            <p:tgtEl>
                                              <p:spTgt spid="10"/>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5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1250" fill="hold"/>
                                            <p:tgtEl>
                                              <p:spTgt spid="11"/>
                                            </p:tgtEl>
                                            <p:attrNameLst>
                                              <p:attrName>ppt_x</p:attrName>
                                            </p:attrNameLst>
                                          </p:cBhvr>
                                          <p:tavLst>
                                            <p:tav tm="0">
                                              <p:val>
                                                <p:strVal val="0-#ppt_w/2"/>
                                              </p:val>
                                            </p:tav>
                                            <p:tav tm="100000">
                                              <p:val>
                                                <p:strVal val="#ppt_x"/>
                                              </p:val>
                                            </p:tav>
                                          </p:tavLst>
                                        </p:anim>
                                        <p:anim calcmode="lin" valueType="num">
                                          <p:cBhvr additive="base">
                                            <p:cTn id="32" dur="1250" fill="hold"/>
                                            <p:tgtEl>
                                              <p:spTgt spid="1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25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1250" fill="hold"/>
                                            <p:tgtEl>
                                              <p:spTgt spid="13"/>
                                            </p:tgtEl>
                                            <p:attrNameLst>
                                              <p:attrName>ppt_x</p:attrName>
                                            </p:attrNameLst>
                                          </p:cBhvr>
                                          <p:tavLst>
                                            <p:tav tm="0">
                                              <p:val>
                                                <p:strVal val="0-#ppt_w/2"/>
                                              </p:val>
                                            </p:tav>
                                            <p:tav tm="100000">
                                              <p:val>
                                                <p:strVal val="#ppt_x"/>
                                              </p:val>
                                            </p:tav>
                                          </p:tavLst>
                                        </p:anim>
                                        <p:anim calcmode="lin" valueType="num">
                                          <p:cBhvr additive="base">
                                            <p:cTn id="36" dur="125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25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1250" fill="hold"/>
                                            <p:tgtEl>
                                              <p:spTgt spid="14"/>
                                            </p:tgtEl>
                                            <p:attrNameLst>
                                              <p:attrName>ppt_x</p:attrName>
                                            </p:attrNameLst>
                                          </p:cBhvr>
                                          <p:tavLst>
                                            <p:tav tm="0">
                                              <p:val>
                                                <p:strVal val="0-#ppt_w/2"/>
                                              </p:val>
                                            </p:tav>
                                            <p:tav tm="100000">
                                              <p:val>
                                                <p:strVal val="#ppt_x"/>
                                              </p:val>
                                            </p:tav>
                                          </p:tavLst>
                                        </p:anim>
                                        <p:anim calcmode="lin" valueType="num">
                                          <p:cBhvr additive="base">
                                            <p:cTn id="40" dur="1250" fill="hold"/>
                                            <p:tgtEl>
                                              <p:spTgt spid="14"/>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5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1250" fill="hold"/>
                                            <p:tgtEl>
                                              <p:spTgt spid="16"/>
                                            </p:tgtEl>
                                            <p:attrNameLst>
                                              <p:attrName>ppt_x</p:attrName>
                                            </p:attrNameLst>
                                          </p:cBhvr>
                                          <p:tavLst>
                                            <p:tav tm="0">
                                              <p:val>
                                                <p:strVal val="0-#ppt_w/2"/>
                                              </p:val>
                                            </p:tav>
                                            <p:tav tm="100000">
                                              <p:val>
                                                <p:strVal val="#ppt_x"/>
                                              </p:val>
                                            </p:tav>
                                          </p:tavLst>
                                        </p:anim>
                                        <p:anim calcmode="lin" valueType="num">
                                          <p:cBhvr additive="base">
                                            <p:cTn id="44" dur="125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5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1250" fill="hold"/>
                                            <p:tgtEl>
                                              <p:spTgt spid="17"/>
                                            </p:tgtEl>
                                            <p:attrNameLst>
                                              <p:attrName>ppt_x</p:attrName>
                                            </p:attrNameLst>
                                          </p:cBhvr>
                                          <p:tavLst>
                                            <p:tav tm="0">
                                              <p:val>
                                                <p:strVal val="0-#ppt_w/2"/>
                                              </p:val>
                                            </p:tav>
                                            <p:tav tm="100000">
                                              <p:val>
                                                <p:strVal val="#ppt_x"/>
                                              </p:val>
                                            </p:tav>
                                          </p:tavLst>
                                        </p:anim>
                                        <p:anim calcmode="lin" valueType="num">
                                          <p:cBhvr additive="base">
                                            <p:cTn id="48" dur="125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5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1250" fill="hold"/>
                                            <p:tgtEl>
                                              <p:spTgt spid="19"/>
                                            </p:tgtEl>
                                            <p:attrNameLst>
                                              <p:attrName>ppt_x</p:attrName>
                                            </p:attrNameLst>
                                          </p:cBhvr>
                                          <p:tavLst>
                                            <p:tav tm="0">
                                              <p:val>
                                                <p:strVal val="0-#ppt_w/2"/>
                                              </p:val>
                                            </p:tav>
                                            <p:tav tm="100000">
                                              <p:val>
                                                <p:strVal val="#ppt_x"/>
                                              </p:val>
                                            </p:tav>
                                          </p:tavLst>
                                        </p:anim>
                                        <p:anim calcmode="lin" valueType="num">
                                          <p:cBhvr additive="base">
                                            <p:cTn id="52" dur="1250" fill="hold"/>
                                            <p:tgtEl>
                                              <p:spTgt spid="1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1250" fill="hold"/>
                                            <p:tgtEl>
                                              <p:spTgt spid="20"/>
                                            </p:tgtEl>
                                            <p:attrNameLst>
                                              <p:attrName>ppt_x</p:attrName>
                                            </p:attrNameLst>
                                          </p:cBhvr>
                                          <p:tavLst>
                                            <p:tav tm="0">
                                              <p:val>
                                                <p:strVal val="0-#ppt_w/2"/>
                                              </p:val>
                                            </p:tav>
                                            <p:tav tm="100000">
                                              <p:val>
                                                <p:strVal val="#ppt_x"/>
                                              </p:val>
                                            </p:tav>
                                          </p:tavLst>
                                        </p:anim>
                                        <p:anim calcmode="lin" valueType="num">
                                          <p:cBhvr additive="base">
                                            <p:cTn id="56" dur="1250" fill="hold"/>
                                            <p:tgtEl>
                                              <p:spTgt spid="2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5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1250" fill="hold"/>
                                            <p:tgtEl>
                                              <p:spTgt spid="22"/>
                                            </p:tgtEl>
                                            <p:attrNameLst>
                                              <p:attrName>ppt_x</p:attrName>
                                            </p:attrNameLst>
                                          </p:cBhvr>
                                          <p:tavLst>
                                            <p:tav tm="0">
                                              <p:val>
                                                <p:strVal val="0-#ppt_w/2"/>
                                              </p:val>
                                            </p:tav>
                                            <p:tav tm="100000">
                                              <p:val>
                                                <p:strVal val="#ppt_x"/>
                                              </p:val>
                                            </p:tav>
                                          </p:tavLst>
                                        </p:anim>
                                        <p:anim calcmode="lin" valueType="num">
                                          <p:cBhvr additive="base">
                                            <p:cTn id="60" dur="1250" fill="hold"/>
                                            <p:tgtEl>
                                              <p:spTgt spid="2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25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1250" fill="hold"/>
                                            <p:tgtEl>
                                              <p:spTgt spid="23"/>
                                            </p:tgtEl>
                                            <p:attrNameLst>
                                              <p:attrName>ppt_x</p:attrName>
                                            </p:attrNameLst>
                                          </p:cBhvr>
                                          <p:tavLst>
                                            <p:tav tm="0">
                                              <p:val>
                                                <p:strVal val="0-#ppt_w/2"/>
                                              </p:val>
                                            </p:tav>
                                            <p:tav tm="100000">
                                              <p:val>
                                                <p:strVal val="#ppt_x"/>
                                              </p:val>
                                            </p:tav>
                                          </p:tavLst>
                                        </p:anim>
                                        <p:anim calcmode="lin" valueType="num">
                                          <p:cBhvr additive="base">
                                            <p:cTn id="64" dur="1250" fill="hold"/>
                                            <p:tgtEl>
                                              <p:spTgt spid="2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250"/>
                                      </p:stCondLst>
                                      <p:childTnLst>
                                        <p:set>
                                          <p:cBhvr>
                                            <p:cTn id="66" dur="1" fill="hold">
                                              <p:stCondLst>
                                                <p:cond delay="0"/>
                                              </p:stCondLst>
                                            </p:cTn>
                                            <p:tgtEl>
                                              <p:spTgt spid="25"/>
                                            </p:tgtEl>
                                            <p:attrNameLst>
                                              <p:attrName>style.visibility</p:attrName>
                                            </p:attrNameLst>
                                          </p:cBhvr>
                                          <p:to>
                                            <p:strVal val="visible"/>
                                          </p:to>
                                        </p:set>
                                        <p:anim calcmode="lin" valueType="num">
                                          <p:cBhvr additive="base">
                                            <p:cTn id="67" dur="1250" fill="hold"/>
                                            <p:tgtEl>
                                              <p:spTgt spid="25"/>
                                            </p:tgtEl>
                                            <p:attrNameLst>
                                              <p:attrName>ppt_x</p:attrName>
                                            </p:attrNameLst>
                                          </p:cBhvr>
                                          <p:tavLst>
                                            <p:tav tm="0">
                                              <p:val>
                                                <p:strVal val="0-#ppt_w/2"/>
                                              </p:val>
                                            </p:tav>
                                            <p:tav tm="100000">
                                              <p:val>
                                                <p:strVal val="#ppt_x"/>
                                              </p:val>
                                            </p:tav>
                                          </p:tavLst>
                                        </p:anim>
                                        <p:anim calcmode="lin" valueType="num">
                                          <p:cBhvr additive="base">
                                            <p:cTn id="68" dur="1250" fill="hold"/>
                                            <p:tgtEl>
                                              <p:spTgt spid="25"/>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25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1250" fill="hold"/>
                                            <p:tgtEl>
                                              <p:spTgt spid="26"/>
                                            </p:tgtEl>
                                            <p:attrNameLst>
                                              <p:attrName>ppt_x</p:attrName>
                                            </p:attrNameLst>
                                          </p:cBhvr>
                                          <p:tavLst>
                                            <p:tav tm="0">
                                              <p:val>
                                                <p:strVal val="0-#ppt_w/2"/>
                                              </p:val>
                                            </p:tav>
                                            <p:tav tm="100000">
                                              <p:val>
                                                <p:strVal val="#ppt_x"/>
                                              </p:val>
                                            </p:tav>
                                          </p:tavLst>
                                        </p:anim>
                                        <p:anim calcmode="lin" valueType="num">
                                          <p:cBhvr additive="base">
                                            <p:cTn id="72" dur="1250" fill="hold"/>
                                            <p:tgtEl>
                                              <p:spTgt spid="2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250"/>
                                      </p:stCondLst>
                                      <p:childTnLst>
                                        <p:set>
                                          <p:cBhvr>
                                            <p:cTn id="74" dur="1" fill="hold">
                                              <p:stCondLst>
                                                <p:cond delay="0"/>
                                              </p:stCondLst>
                                            </p:cTn>
                                            <p:tgtEl>
                                              <p:spTgt spid="27"/>
                                            </p:tgtEl>
                                            <p:attrNameLst>
                                              <p:attrName>style.visibility</p:attrName>
                                            </p:attrNameLst>
                                          </p:cBhvr>
                                          <p:to>
                                            <p:strVal val="visible"/>
                                          </p:to>
                                        </p:set>
                                        <p:anim calcmode="lin" valueType="num">
                                          <p:cBhvr additive="base">
                                            <p:cTn id="75" dur="1250" fill="hold"/>
                                            <p:tgtEl>
                                              <p:spTgt spid="27"/>
                                            </p:tgtEl>
                                            <p:attrNameLst>
                                              <p:attrName>ppt_x</p:attrName>
                                            </p:attrNameLst>
                                          </p:cBhvr>
                                          <p:tavLst>
                                            <p:tav tm="0">
                                              <p:val>
                                                <p:strVal val="0-#ppt_w/2"/>
                                              </p:val>
                                            </p:tav>
                                            <p:tav tm="100000">
                                              <p:val>
                                                <p:strVal val="#ppt_x"/>
                                              </p:val>
                                            </p:tav>
                                          </p:tavLst>
                                        </p:anim>
                                        <p:anim calcmode="lin" valueType="num">
                                          <p:cBhvr additive="base">
                                            <p:cTn id="76" dur="1250" fill="hold"/>
                                            <p:tgtEl>
                                              <p:spTgt spid="27"/>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250"/>
                                      </p:stCondLst>
                                      <p:childTnLst>
                                        <p:set>
                                          <p:cBhvr>
                                            <p:cTn id="78" dur="1" fill="hold">
                                              <p:stCondLst>
                                                <p:cond delay="0"/>
                                              </p:stCondLst>
                                            </p:cTn>
                                            <p:tgtEl>
                                              <p:spTgt spid="28"/>
                                            </p:tgtEl>
                                            <p:attrNameLst>
                                              <p:attrName>style.visibility</p:attrName>
                                            </p:attrNameLst>
                                          </p:cBhvr>
                                          <p:to>
                                            <p:strVal val="visible"/>
                                          </p:to>
                                        </p:set>
                                        <p:anim calcmode="lin" valueType="num">
                                          <p:cBhvr additive="base">
                                            <p:cTn id="79" dur="1250" fill="hold"/>
                                            <p:tgtEl>
                                              <p:spTgt spid="28"/>
                                            </p:tgtEl>
                                            <p:attrNameLst>
                                              <p:attrName>ppt_x</p:attrName>
                                            </p:attrNameLst>
                                          </p:cBhvr>
                                          <p:tavLst>
                                            <p:tav tm="0">
                                              <p:val>
                                                <p:strVal val="0-#ppt_w/2"/>
                                              </p:val>
                                            </p:tav>
                                            <p:tav tm="100000">
                                              <p:val>
                                                <p:strVal val="#ppt_x"/>
                                              </p:val>
                                            </p:tav>
                                          </p:tavLst>
                                        </p:anim>
                                        <p:anim calcmode="lin" valueType="num">
                                          <p:cBhvr additive="base">
                                            <p:cTn id="80" dur="1250" fill="hold"/>
                                            <p:tgtEl>
                                              <p:spTgt spid="28"/>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250"/>
                                      </p:stCondLst>
                                      <p:childTnLst>
                                        <p:set>
                                          <p:cBhvr>
                                            <p:cTn id="82" dur="1" fill="hold">
                                              <p:stCondLst>
                                                <p:cond delay="0"/>
                                              </p:stCondLst>
                                            </p:cTn>
                                            <p:tgtEl>
                                              <p:spTgt spid="29"/>
                                            </p:tgtEl>
                                            <p:attrNameLst>
                                              <p:attrName>style.visibility</p:attrName>
                                            </p:attrNameLst>
                                          </p:cBhvr>
                                          <p:to>
                                            <p:strVal val="visible"/>
                                          </p:to>
                                        </p:set>
                                        <p:anim calcmode="lin" valueType="num">
                                          <p:cBhvr additive="base">
                                            <p:cTn id="83" dur="1250" fill="hold"/>
                                            <p:tgtEl>
                                              <p:spTgt spid="29"/>
                                            </p:tgtEl>
                                            <p:attrNameLst>
                                              <p:attrName>ppt_x</p:attrName>
                                            </p:attrNameLst>
                                          </p:cBhvr>
                                          <p:tavLst>
                                            <p:tav tm="0">
                                              <p:val>
                                                <p:strVal val="0-#ppt_w/2"/>
                                              </p:val>
                                            </p:tav>
                                            <p:tav tm="100000">
                                              <p:val>
                                                <p:strVal val="#ppt_x"/>
                                              </p:val>
                                            </p:tav>
                                          </p:tavLst>
                                        </p:anim>
                                        <p:anim calcmode="lin" valueType="num">
                                          <p:cBhvr additive="base">
                                            <p:cTn id="84" dur="1250" fill="hold"/>
                                            <p:tgtEl>
                                              <p:spTgt spid="29"/>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250"/>
                                      </p:stCondLst>
                                      <p:childTnLst>
                                        <p:set>
                                          <p:cBhvr>
                                            <p:cTn id="86" dur="1" fill="hold">
                                              <p:stCondLst>
                                                <p:cond delay="0"/>
                                              </p:stCondLst>
                                            </p:cTn>
                                            <p:tgtEl>
                                              <p:spTgt spid="30"/>
                                            </p:tgtEl>
                                            <p:attrNameLst>
                                              <p:attrName>style.visibility</p:attrName>
                                            </p:attrNameLst>
                                          </p:cBhvr>
                                          <p:to>
                                            <p:strVal val="visible"/>
                                          </p:to>
                                        </p:set>
                                        <p:anim calcmode="lin" valueType="num">
                                          <p:cBhvr additive="base">
                                            <p:cTn id="87" dur="1250" fill="hold"/>
                                            <p:tgtEl>
                                              <p:spTgt spid="30"/>
                                            </p:tgtEl>
                                            <p:attrNameLst>
                                              <p:attrName>ppt_x</p:attrName>
                                            </p:attrNameLst>
                                          </p:cBhvr>
                                          <p:tavLst>
                                            <p:tav tm="0">
                                              <p:val>
                                                <p:strVal val="0-#ppt_w/2"/>
                                              </p:val>
                                            </p:tav>
                                            <p:tav tm="100000">
                                              <p:val>
                                                <p:strVal val="#ppt_x"/>
                                              </p:val>
                                            </p:tav>
                                          </p:tavLst>
                                        </p:anim>
                                        <p:anim calcmode="lin" valueType="num">
                                          <p:cBhvr additive="base">
                                            <p:cTn id="88" dur="1250" fill="hold"/>
                                            <p:tgtEl>
                                              <p:spTgt spid="30"/>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250"/>
                                      </p:stCondLst>
                                      <p:childTnLst>
                                        <p:set>
                                          <p:cBhvr>
                                            <p:cTn id="90" dur="1" fill="hold">
                                              <p:stCondLst>
                                                <p:cond delay="0"/>
                                              </p:stCondLst>
                                            </p:cTn>
                                            <p:tgtEl>
                                              <p:spTgt spid="31"/>
                                            </p:tgtEl>
                                            <p:attrNameLst>
                                              <p:attrName>style.visibility</p:attrName>
                                            </p:attrNameLst>
                                          </p:cBhvr>
                                          <p:to>
                                            <p:strVal val="visible"/>
                                          </p:to>
                                        </p:set>
                                        <p:anim calcmode="lin" valueType="num">
                                          <p:cBhvr additive="base">
                                            <p:cTn id="91" dur="1250" fill="hold"/>
                                            <p:tgtEl>
                                              <p:spTgt spid="31"/>
                                            </p:tgtEl>
                                            <p:attrNameLst>
                                              <p:attrName>ppt_x</p:attrName>
                                            </p:attrNameLst>
                                          </p:cBhvr>
                                          <p:tavLst>
                                            <p:tav tm="0">
                                              <p:val>
                                                <p:strVal val="0-#ppt_w/2"/>
                                              </p:val>
                                            </p:tav>
                                            <p:tav tm="100000">
                                              <p:val>
                                                <p:strVal val="#ppt_x"/>
                                              </p:val>
                                            </p:tav>
                                          </p:tavLst>
                                        </p:anim>
                                        <p:anim calcmode="lin" valueType="num">
                                          <p:cBhvr additive="base">
                                            <p:cTn id="92" dur="1250" fill="hold"/>
                                            <p:tgtEl>
                                              <p:spTgt spid="31"/>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250"/>
                                      </p:stCondLst>
                                      <p:childTnLst>
                                        <p:set>
                                          <p:cBhvr>
                                            <p:cTn id="94" dur="1" fill="hold">
                                              <p:stCondLst>
                                                <p:cond delay="0"/>
                                              </p:stCondLst>
                                            </p:cTn>
                                            <p:tgtEl>
                                              <p:spTgt spid="32"/>
                                            </p:tgtEl>
                                            <p:attrNameLst>
                                              <p:attrName>style.visibility</p:attrName>
                                            </p:attrNameLst>
                                          </p:cBhvr>
                                          <p:to>
                                            <p:strVal val="visible"/>
                                          </p:to>
                                        </p:set>
                                        <p:anim calcmode="lin" valueType="num">
                                          <p:cBhvr additive="base">
                                            <p:cTn id="95" dur="1250" fill="hold"/>
                                            <p:tgtEl>
                                              <p:spTgt spid="32"/>
                                            </p:tgtEl>
                                            <p:attrNameLst>
                                              <p:attrName>ppt_x</p:attrName>
                                            </p:attrNameLst>
                                          </p:cBhvr>
                                          <p:tavLst>
                                            <p:tav tm="0">
                                              <p:val>
                                                <p:strVal val="0-#ppt_w/2"/>
                                              </p:val>
                                            </p:tav>
                                            <p:tav tm="100000">
                                              <p:val>
                                                <p:strVal val="#ppt_x"/>
                                              </p:val>
                                            </p:tav>
                                          </p:tavLst>
                                        </p:anim>
                                        <p:anim calcmode="lin" valueType="num">
                                          <p:cBhvr additive="base">
                                            <p:cTn id="96" dur="1250" fill="hold"/>
                                            <p:tgtEl>
                                              <p:spTgt spid="32"/>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250"/>
                                      </p:stCondLst>
                                      <p:childTnLst>
                                        <p:set>
                                          <p:cBhvr>
                                            <p:cTn id="98" dur="1" fill="hold">
                                              <p:stCondLst>
                                                <p:cond delay="0"/>
                                              </p:stCondLst>
                                            </p:cTn>
                                            <p:tgtEl>
                                              <p:spTgt spid="33"/>
                                            </p:tgtEl>
                                            <p:attrNameLst>
                                              <p:attrName>style.visibility</p:attrName>
                                            </p:attrNameLst>
                                          </p:cBhvr>
                                          <p:to>
                                            <p:strVal val="visible"/>
                                          </p:to>
                                        </p:set>
                                        <p:anim calcmode="lin" valueType="num">
                                          <p:cBhvr additive="base">
                                            <p:cTn id="99" dur="1250" fill="hold"/>
                                            <p:tgtEl>
                                              <p:spTgt spid="33"/>
                                            </p:tgtEl>
                                            <p:attrNameLst>
                                              <p:attrName>ppt_x</p:attrName>
                                            </p:attrNameLst>
                                          </p:cBhvr>
                                          <p:tavLst>
                                            <p:tav tm="0">
                                              <p:val>
                                                <p:strVal val="0-#ppt_w/2"/>
                                              </p:val>
                                            </p:tav>
                                            <p:tav tm="100000">
                                              <p:val>
                                                <p:strVal val="#ppt_x"/>
                                              </p:val>
                                            </p:tav>
                                          </p:tavLst>
                                        </p:anim>
                                        <p:anim calcmode="lin" valueType="num">
                                          <p:cBhvr additive="base">
                                            <p:cTn id="100" dur="1250" fill="hold"/>
                                            <p:tgtEl>
                                              <p:spTgt spid="33"/>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250"/>
                                      </p:stCondLst>
                                      <p:childTnLst>
                                        <p:set>
                                          <p:cBhvr>
                                            <p:cTn id="102" dur="1" fill="hold">
                                              <p:stCondLst>
                                                <p:cond delay="0"/>
                                              </p:stCondLst>
                                            </p:cTn>
                                            <p:tgtEl>
                                              <p:spTgt spid="34"/>
                                            </p:tgtEl>
                                            <p:attrNameLst>
                                              <p:attrName>style.visibility</p:attrName>
                                            </p:attrNameLst>
                                          </p:cBhvr>
                                          <p:to>
                                            <p:strVal val="visible"/>
                                          </p:to>
                                        </p:set>
                                        <p:anim calcmode="lin" valueType="num">
                                          <p:cBhvr additive="base">
                                            <p:cTn id="103" dur="1250" fill="hold"/>
                                            <p:tgtEl>
                                              <p:spTgt spid="34"/>
                                            </p:tgtEl>
                                            <p:attrNameLst>
                                              <p:attrName>ppt_x</p:attrName>
                                            </p:attrNameLst>
                                          </p:cBhvr>
                                          <p:tavLst>
                                            <p:tav tm="0">
                                              <p:val>
                                                <p:strVal val="0-#ppt_w/2"/>
                                              </p:val>
                                            </p:tav>
                                            <p:tav tm="100000">
                                              <p:val>
                                                <p:strVal val="#ppt_x"/>
                                              </p:val>
                                            </p:tav>
                                          </p:tavLst>
                                        </p:anim>
                                        <p:anim calcmode="lin" valueType="num">
                                          <p:cBhvr additive="base">
                                            <p:cTn id="104" dur="1250" fill="hold"/>
                                            <p:tgtEl>
                                              <p:spTgt spid="3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250"/>
                                      </p:stCondLst>
                                      <p:childTnLst>
                                        <p:set>
                                          <p:cBhvr>
                                            <p:cTn id="106" dur="1" fill="hold">
                                              <p:stCondLst>
                                                <p:cond delay="0"/>
                                              </p:stCondLst>
                                            </p:cTn>
                                            <p:tgtEl>
                                              <p:spTgt spid="35"/>
                                            </p:tgtEl>
                                            <p:attrNameLst>
                                              <p:attrName>style.visibility</p:attrName>
                                            </p:attrNameLst>
                                          </p:cBhvr>
                                          <p:to>
                                            <p:strVal val="visible"/>
                                          </p:to>
                                        </p:set>
                                        <p:anim calcmode="lin" valueType="num">
                                          <p:cBhvr additive="base">
                                            <p:cTn id="107" dur="1250" fill="hold"/>
                                            <p:tgtEl>
                                              <p:spTgt spid="35"/>
                                            </p:tgtEl>
                                            <p:attrNameLst>
                                              <p:attrName>ppt_x</p:attrName>
                                            </p:attrNameLst>
                                          </p:cBhvr>
                                          <p:tavLst>
                                            <p:tav tm="0">
                                              <p:val>
                                                <p:strVal val="0-#ppt_w/2"/>
                                              </p:val>
                                            </p:tav>
                                            <p:tav tm="100000">
                                              <p:val>
                                                <p:strVal val="#ppt_x"/>
                                              </p:val>
                                            </p:tav>
                                          </p:tavLst>
                                        </p:anim>
                                        <p:anim calcmode="lin" valueType="num">
                                          <p:cBhvr additive="base">
                                            <p:cTn id="108" dur="1250" fill="hold"/>
                                            <p:tgtEl>
                                              <p:spTgt spid="35"/>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250"/>
                                      </p:stCondLst>
                                      <p:childTnLst>
                                        <p:set>
                                          <p:cBhvr>
                                            <p:cTn id="110" dur="1" fill="hold">
                                              <p:stCondLst>
                                                <p:cond delay="0"/>
                                              </p:stCondLst>
                                            </p:cTn>
                                            <p:tgtEl>
                                              <p:spTgt spid="36"/>
                                            </p:tgtEl>
                                            <p:attrNameLst>
                                              <p:attrName>style.visibility</p:attrName>
                                            </p:attrNameLst>
                                          </p:cBhvr>
                                          <p:to>
                                            <p:strVal val="visible"/>
                                          </p:to>
                                        </p:set>
                                        <p:anim calcmode="lin" valueType="num">
                                          <p:cBhvr additive="base">
                                            <p:cTn id="111" dur="1250" fill="hold"/>
                                            <p:tgtEl>
                                              <p:spTgt spid="36"/>
                                            </p:tgtEl>
                                            <p:attrNameLst>
                                              <p:attrName>ppt_x</p:attrName>
                                            </p:attrNameLst>
                                          </p:cBhvr>
                                          <p:tavLst>
                                            <p:tav tm="0">
                                              <p:val>
                                                <p:strVal val="0-#ppt_w/2"/>
                                              </p:val>
                                            </p:tav>
                                            <p:tav tm="100000">
                                              <p:val>
                                                <p:strVal val="#ppt_x"/>
                                              </p:val>
                                            </p:tav>
                                          </p:tavLst>
                                        </p:anim>
                                        <p:anim calcmode="lin" valueType="num">
                                          <p:cBhvr additive="base">
                                            <p:cTn id="112" dur="1250" fill="hold"/>
                                            <p:tgtEl>
                                              <p:spTgt spid="36"/>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250"/>
                                      </p:stCondLst>
                                      <p:childTnLst>
                                        <p:set>
                                          <p:cBhvr>
                                            <p:cTn id="114" dur="1" fill="hold">
                                              <p:stCondLst>
                                                <p:cond delay="0"/>
                                              </p:stCondLst>
                                            </p:cTn>
                                            <p:tgtEl>
                                              <p:spTgt spid="37"/>
                                            </p:tgtEl>
                                            <p:attrNameLst>
                                              <p:attrName>style.visibility</p:attrName>
                                            </p:attrNameLst>
                                          </p:cBhvr>
                                          <p:to>
                                            <p:strVal val="visible"/>
                                          </p:to>
                                        </p:set>
                                        <p:anim calcmode="lin" valueType="num">
                                          <p:cBhvr additive="base">
                                            <p:cTn id="115" dur="1250" fill="hold"/>
                                            <p:tgtEl>
                                              <p:spTgt spid="37"/>
                                            </p:tgtEl>
                                            <p:attrNameLst>
                                              <p:attrName>ppt_x</p:attrName>
                                            </p:attrNameLst>
                                          </p:cBhvr>
                                          <p:tavLst>
                                            <p:tav tm="0">
                                              <p:val>
                                                <p:strVal val="0-#ppt_w/2"/>
                                              </p:val>
                                            </p:tav>
                                            <p:tav tm="100000">
                                              <p:val>
                                                <p:strVal val="#ppt_x"/>
                                              </p:val>
                                            </p:tav>
                                          </p:tavLst>
                                        </p:anim>
                                        <p:anim calcmode="lin" valueType="num">
                                          <p:cBhvr additive="base">
                                            <p:cTn id="116" dur="1250" fill="hold"/>
                                            <p:tgtEl>
                                              <p:spTgt spid="37"/>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250"/>
                                      </p:stCondLst>
                                      <p:childTnLst>
                                        <p:set>
                                          <p:cBhvr>
                                            <p:cTn id="118" dur="1" fill="hold">
                                              <p:stCondLst>
                                                <p:cond delay="0"/>
                                              </p:stCondLst>
                                            </p:cTn>
                                            <p:tgtEl>
                                              <p:spTgt spid="38"/>
                                            </p:tgtEl>
                                            <p:attrNameLst>
                                              <p:attrName>style.visibility</p:attrName>
                                            </p:attrNameLst>
                                          </p:cBhvr>
                                          <p:to>
                                            <p:strVal val="visible"/>
                                          </p:to>
                                        </p:set>
                                        <p:anim calcmode="lin" valueType="num">
                                          <p:cBhvr additive="base">
                                            <p:cTn id="119" dur="1250" fill="hold"/>
                                            <p:tgtEl>
                                              <p:spTgt spid="38"/>
                                            </p:tgtEl>
                                            <p:attrNameLst>
                                              <p:attrName>ppt_x</p:attrName>
                                            </p:attrNameLst>
                                          </p:cBhvr>
                                          <p:tavLst>
                                            <p:tav tm="0">
                                              <p:val>
                                                <p:strVal val="0-#ppt_w/2"/>
                                              </p:val>
                                            </p:tav>
                                            <p:tav tm="100000">
                                              <p:val>
                                                <p:strVal val="#ppt_x"/>
                                              </p:val>
                                            </p:tav>
                                          </p:tavLst>
                                        </p:anim>
                                        <p:anim calcmode="lin" valueType="num">
                                          <p:cBhvr additive="base">
                                            <p:cTn id="120" dur="1250" fill="hold"/>
                                            <p:tgtEl>
                                              <p:spTgt spid="38"/>
                                            </p:tgtEl>
                                            <p:attrNameLst>
                                              <p:attrName>ppt_y</p:attrName>
                                            </p:attrNameLst>
                                          </p:cBhvr>
                                          <p:tavLst>
                                            <p:tav tm="0">
                                              <p:val>
                                                <p:strVal val="#ppt_y"/>
                                              </p:val>
                                            </p:tav>
                                            <p:tav tm="100000">
                                              <p:val>
                                                <p:strVal val="#ppt_y"/>
                                              </p:val>
                                            </p:tav>
                                          </p:tavLst>
                                        </p:anim>
                                      </p:childTnLst>
                                    </p:cTn>
                                  </p:par>
                                  <p:par>
                                    <p:cTn id="121" presetID="2" presetClass="entr" presetSubtype="8" fill="hold" grpId="0" nodeType="withEffect">
                                      <p:stCondLst>
                                        <p:cond delay="250"/>
                                      </p:stCondLst>
                                      <p:childTnLst>
                                        <p:set>
                                          <p:cBhvr>
                                            <p:cTn id="122" dur="1" fill="hold">
                                              <p:stCondLst>
                                                <p:cond delay="0"/>
                                              </p:stCondLst>
                                            </p:cTn>
                                            <p:tgtEl>
                                              <p:spTgt spid="39"/>
                                            </p:tgtEl>
                                            <p:attrNameLst>
                                              <p:attrName>style.visibility</p:attrName>
                                            </p:attrNameLst>
                                          </p:cBhvr>
                                          <p:to>
                                            <p:strVal val="visible"/>
                                          </p:to>
                                        </p:set>
                                        <p:anim calcmode="lin" valueType="num">
                                          <p:cBhvr additive="base">
                                            <p:cTn id="123" dur="1250" fill="hold"/>
                                            <p:tgtEl>
                                              <p:spTgt spid="39"/>
                                            </p:tgtEl>
                                            <p:attrNameLst>
                                              <p:attrName>ppt_x</p:attrName>
                                            </p:attrNameLst>
                                          </p:cBhvr>
                                          <p:tavLst>
                                            <p:tav tm="0">
                                              <p:val>
                                                <p:strVal val="0-#ppt_w/2"/>
                                              </p:val>
                                            </p:tav>
                                            <p:tav tm="100000">
                                              <p:val>
                                                <p:strVal val="#ppt_x"/>
                                              </p:val>
                                            </p:tav>
                                          </p:tavLst>
                                        </p:anim>
                                        <p:anim calcmode="lin" valueType="num">
                                          <p:cBhvr additive="base">
                                            <p:cTn id="124" dur="1250" fill="hold"/>
                                            <p:tgtEl>
                                              <p:spTgt spid="39"/>
                                            </p:tgtEl>
                                            <p:attrNameLst>
                                              <p:attrName>ppt_y</p:attrName>
                                            </p:attrNameLst>
                                          </p:cBhvr>
                                          <p:tavLst>
                                            <p:tav tm="0">
                                              <p:val>
                                                <p:strVal val="#ppt_y"/>
                                              </p:val>
                                            </p:tav>
                                            <p:tav tm="100000">
                                              <p:val>
                                                <p:strVal val="#ppt_y"/>
                                              </p:val>
                                            </p:tav>
                                          </p:tavLst>
                                        </p:anim>
                                      </p:childTnLst>
                                    </p:cTn>
                                  </p:par>
                                  <p:par>
                                    <p:cTn id="125" presetID="2" presetClass="entr" presetSubtype="8" fill="hold" grpId="0" nodeType="withEffect">
                                      <p:stCondLst>
                                        <p:cond delay="250"/>
                                      </p:stCondLst>
                                      <p:childTnLst>
                                        <p:set>
                                          <p:cBhvr>
                                            <p:cTn id="126" dur="1" fill="hold">
                                              <p:stCondLst>
                                                <p:cond delay="0"/>
                                              </p:stCondLst>
                                            </p:cTn>
                                            <p:tgtEl>
                                              <p:spTgt spid="40"/>
                                            </p:tgtEl>
                                            <p:attrNameLst>
                                              <p:attrName>style.visibility</p:attrName>
                                            </p:attrNameLst>
                                          </p:cBhvr>
                                          <p:to>
                                            <p:strVal val="visible"/>
                                          </p:to>
                                        </p:set>
                                        <p:anim calcmode="lin" valueType="num">
                                          <p:cBhvr additive="base">
                                            <p:cTn id="127" dur="1250" fill="hold"/>
                                            <p:tgtEl>
                                              <p:spTgt spid="40"/>
                                            </p:tgtEl>
                                            <p:attrNameLst>
                                              <p:attrName>ppt_x</p:attrName>
                                            </p:attrNameLst>
                                          </p:cBhvr>
                                          <p:tavLst>
                                            <p:tav tm="0">
                                              <p:val>
                                                <p:strVal val="0-#ppt_w/2"/>
                                              </p:val>
                                            </p:tav>
                                            <p:tav tm="100000">
                                              <p:val>
                                                <p:strVal val="#ppt_x"/>
                                              </p:val>
                                            </p:tav>
                                          </p:tavLst>
                                        </p:anim>
                                        <p:anim calcmode="lin" valueType="num">
                                          <p:cBhvr additive="base">
                                            <p:cTn id="128" dur="1250" fill="hold"/>
                                            <p:tgtEl>
                                              <p:spTgt spid="40"/>
                                            </p:tgtEl>
                                            <p:attrNameLst>
                                              <p:attrName>ppt_y</p:attrName>
                                            </p:attrNameLst>
                                          </p:cBhvr>
                                          <p:tavLst>
                                            <p:tav tm="0">
                                              <p:val>
                                                <p:strVal val="#ppt_y"/>
                                              </p:val>
                                            </p:tav>
                                            <p:tav tm="100000">
                                              <p:val>
                                                <p:strVal val="#ppt_y"/>
                                              </p:val>
                                            </p:tav>
                                          </p:tavLst>
                                        </p:anim>
                                      </p:childTnLst>
                                    </p:cTn>
                                  </p:par>
                                  <p:par>
                                    <p:cTn id="129" presetID="2" presetClass="entr" presetSubtype="8" fill="hold" grpId="0" nodeType="withEffect">
                                      <p:stCondLst>
                                        <p:cond delay="250"/>
                                      </p:stCondLst>
                                      <p:childTnLst>
                                        <p:set>
                                          <p:cBhvr>
                                            <p:cTn id="130" dur="1" fill="hold">
                                              <p:stCondLst>
                                                <p:cond delay="0"/>
                                              </p:stCondLst>
                                            </p:cTn>
                                            <p:tgtEl>
                                              <p:spTgt spid="41"/>
                                            </p:tgtEl>
                                            <p:attrNameLst>
                                              <p:attrName>style.visibility</p:attrName>
                                            </p:attrNameLst>
                                          </p:cBhvr>
                                          <p:to>
                                            <p:strVal val="visible"/>
                                          </p:to>
                                        </p:set>
                                        <p:anim calcmode="lin" valueType="num">
                                          <p:cBhvr additive="base">
                                            <p:cTn id="131" dur="1250" fill="hold"/>
                                            <p:tgtEl>
                                              <p:spTgt spid="41"/>
                                            </p:tgtEl>
                                            <p:attrNameLst>
                                              <p:attrName>ppt_x</p:attrName>
                                            </p:attrNameLst>
                                          </p:cBhvr>
                                          <p:tavLst>
                                            <p:tav tm="0">
                                              <p:val>
                                                <p:strVal val="0-#ppt_w/2"/>
                                              </p:val>
                                            </p:tav>
                                            <p:tav tm="100000">
                                              <p:val>
                                                <p:strVal val="#ppt_x"/>
                                              </p:val>
                                            </p:tav>
                                          </p:tavLst>
                                        </p:anim>
                                        <p:anim calcmode="lin" valueType="num">
                                          <p:cBhvr additive="base">
                                            <p:cTn id="132" dur="1250" fill="hold"/>
                                            <p:tgtEl>
                                              <p:spTgt spid="41"/>
                                            </p:tgtEl>
                                            <p:attrNameLst>
                                              <p:attrName>ppt_y</p:attrName>
                                            </p:attrNameLst>
                                          </p:cBhvr>
                                          <p:tavLst>
                                            <p:tav tm="0">
                                              <p:val>
                                                <p:strVal val="#ppt_y"/>
                                              </p:val>
                                            </p:tav>
                                            <p:tav tm="100000">
                                              <p:val>
                                                <p:strVal val="#ppt_y"/>
                                              </p:val>
                                            </p:tav>
                                          </p:tavLst>
                                        </p:anim>
                                      </p:childTnLst>
                                    </p:cTn>
                                  </p:par>
                                  <p:par>
                                    <p:cTn id="133" presetID="2" presetClass="entr" presetSubtype="8" fill="hold" grpId="0" nodeType="withEffect">
                                      <p:stCondLst>
                                        <p:cond delay="250"/>
                                      </p:stCondLst>
                                      <p:childTnLst>
                                        <p:set>
                                          <p:cBhvr>
                                            <p:cTn id="134" dur="1" fill="hold">
                                              <p:stCondLst>
                                                <p:cond delay="0"/>
                                              </p:stCondLst>
                                            </p:cTn>
                                            <p:tgtEl>
                                              <p:spTgt spid="42"/>
                                            </p:tgtEl>
                                            <p:attrNameLst>
                                              <p:attrName>style.visibility</p:attrName>
                                            </p:attrNameLst>
                                          </p:cBhvr>
                                          <p:to>
                                            <p:strVal val="visible"/>
                                          </p:to>
                                        </p:set>
                                        <p:anim calcmode="lin" valueType="num">
                                          <p:cBhvr additive="base">
                                            <p:cTn id="135" dur="1250" fill="hold"/>
                                            <p:tgtEl>
                                              <p:spTgt spid="42"/>
                                            </p:tgtEl>
                                            <p:attrNameLst>
                                              <p:attrName>ppt_x</p:attrName>
                                            </p:attrNameLst>
                                          </p:cBhvr>
                                          <p:tavLst>
                                            <p:tav tm="0">
                                              <p:val>
                                                <p:strVal val="0-#ppt_w/2"/>
                                              </p:val>
                                            </p:tav>
                                            <p:tav tm="100000">
                                              <p:val>
                                                <p:strVal val="#ppt_x"/>
                                              </p:val>
                                            </p:tav>
                                          </p:tavLst>
                                        </p:anim>
                                        <p:anim calcmode="lin" valueType="num">
                                          <p:cBhvr additive="base">
                                            <p:cTn id="136" dur="1250" fill="hold"/>
                                            <p:tgtEl>
                                              <p:spTgt spid="42"/>
                                            </p:tgtEl>
                                            <p:attrNameLst>
                                              <p:attrName>ppt_y</p:attrName>
                                            </p:attrNameLst>
                                          </p:cBhvr>
                                          <p:tavLst>
                                            <p:tav tm="0">
                                              <p:val>
                                                <p:strVal val="#ppt_y"/>
                                              </p:val>
                                            </p:tav>
                                            <p:tav tm="100000">
                                              <p:val>
                                                <p:strVal val="#ppt_y"/>
                                              </p:val>
                                            </p:tav>
                                          </p:tavLst>
                                        </p:anim>
                                      </p:childTnLst>
                                    </p:cTn>
                                  </p:par>
                                  <p:par>
                                    <p:cTn id="137" presetID="2" presetClass="entr" presetSubtype="8" fill="hold" grpId="0" nodeType="withEffect">
                                      <p:stCondLst>
                                        <p:cond delay="250"/>
                                      </p:stCondLst>
                                      <p:childTnLst>
                                        <p:set>
                                          <p:cBhvr>
                                            <p:cTn id="138" dur="1" fill="hold">
                                              <p:stCondLst>
                                                <p:cond delay="0"/>
                                              </p:stCondLst>
                                            </p:cTn>
                                            <p:tgtEl>
                                              <p:spTgt spid="43"/>
                                            </p:tgtEl>
                                            <p:attrNameLst>
                                              <p:attrName>style.visibility</p:attrName>
                                            </p:attrNameLst>
                                          </p:cBhvr>
                                          <p:to>
                                            <p:strVal val="visible"/>
                                          </p:to>
                                        </p:set>
                                        <p:anim calcmode="lin" valueType="num">
                                          <p:cBhvr additive="base">
                                            <p:cTn id="139" dur="1250" fill="hold"/>
                                            <p:tgtEl>
                                              <p:spTgt spid="43"/>
                                            </p:tgtEl>
                                            <p:attrNameLst>
                                              <p:attrName>ppt_x</p:attrName>
                                            </p:attrNameLst>
                                          </p:cBhvr>
                                          <p:tavLst>
                                            <p:tav tm="0">
                                              <p:val>
                                                <p:strVal val="0-#ppt_w/2"/>
                                              </p:val>
                                            </p:tav>
                                            <p:tav tm="100000">
                                              <p:val>
                                                <p:strVal val="#ppt_x"/>
                                              </p:val>
                                            </p:tav>
                                          </p:tavLst>
                                        </p:anim>
                                        <p:anim calcmode="lin" valueType="num">
                                          <p:cBhvr additive="base">
                                            <p:cTn id="140" dur="1250" fill="hold"/>
                                            <p:tgtEl>
                                              <p:spTgt spid="43"/>
                                            </p:tgtEl>
                                            <p:attrNameLst>
                                              <p:attrName>ppt_y</p:attrName>
                                            </p:attrNameLst>
                                          </p:cBhvr>
                                          <p:tavLst>
                                            <p:tav tm="0">
                                              <p:val>
                                                <p:strVal val="#ppt_y"/>
                                              </p:val>
                                            </p:tav>
                                            <p:tav tm="100000">
                                              <p:val>
                                                <p:strVal val="#ppt_y"/>
                                              </p:val>
                                            </p:tav>
                                          </p:tavLst>
                                        </p:anim>
                                      </p:childTnLst>
                                    </p:cTn>
                                  </p:par>
                                  <p:par>
                                    <p:cTn id="141" presetID="2" presetClass="entr" presetSubtype="8" fill="hold" grpId="0" nodeType="withEffect">
                                      <p:stCondLst>
                                        <p:cond delay="250"/>
                                      </p:stCondLst>
                                      <p:childTnLst>
                                        <p:set>
                                          <p:cBhvr>
                                            <p:cTn id="142" dur="1" fill="hold">
                                              <p:stCondLst>
                                                <p:cond delay="0"/>
                                              </p:stCondLst>
                                            </p:cTn>
                                            <p:tgtEl>
                                              <p:spTgt spid="44"/>
                                            </p:tgtEl>
                                            <p:attrNameLst>
                                              <p:attrName>style.visibility</p:attrName>
                                            </p:attrNameLst>
                                          </p:cBhvr>
                                          <p:to>
                                            <p:strVal val="visible"/>
                                          </p:to>
                                        </p:set>
                                        <p:anim calcmode="lin" valueType="num">
                                          <p:cBhvr additive="base">
                                            <p:cTn id="143" dur="1250" fill="hold"/>
                                            <p:tgtEl>
                                              <p:spTgt spid="44"/>
                                            </p:tgtEl>
                                            <p:attrNameLst>
                                              <p:attrName>ppt_x</p:attrName>
                                            </p:attrNameLst>
                                          </p:cBhvr>
                                          <p:tavLst>
                                            <p:tav tm="0">
                                              <p:val>
                                                <p:strVal val="0-#ppt_w/2"/>
                                              </p:val>
                                            </p:tav>
                                            <p:tav tm="100000">
                                              <p:val>
                                                <p:strVal val="#ppt_x"/>
                                              </p:val>
                                            </p:tav>
                                          </p:tavLst>
                                        </p:anim>
                                        <p:anim calcmode="lin" valueType="num">
                                          <p:cBhvr additive="base">
                                            <p:cTn id="144" dur="1250" fill="hold"/>
                                            <p:tgtEl>
                                              <p:spTgt spid="44"/>
                                            </p:tgtEl>
                                            <p:attrNameLst>
                                              <p:attrName>ppt_y</p:attrName>
                                            </p:attrNameLst>
                                          </p:cBhvr>
                                          <p:tavLst>
                                            <p:tav tm="0">
                                              <p:val>
                                                <p:strVal val="#ppt_y"/>
                                              </p:val>
                                            </p:tav>
                                            <p:tav tm="100000">
                                              <p:val>
                                                <p:strVal val="#ppt_y"/>
                                              </p:val>
                                            </p:tav>
                                          </p:tavLst>
                                        </p:anim>
                                      </p:childTnLst>
                                    </p:cTn>
                                  </p:par>
                                  <p:par>
                                    <p:cTn id="145" presetID="2" presetClass="entr" presetSubtype="8" fill="hold" grpId="0" nodeType="withEffect">
                                      <p:stCondLst>
                                        <p:cond delay="250"/>
                                      </p:stCondLst>
                                      <p:childTnLst>
                                        <p:set>
                                          <p:cBhvr>
                                            <p:cTn id="146" dur="1" fill="hold">
                                              <p:stCondLst>
                                                <p:cond delay="0"/>
                                              </p:stCondLst>
                                            </p:cTn>
                                            <p:tgtEl>
                                              <p:spTgt spid="45"/>
                                            </p:tgtEl>
                                            <p:attrNameLst>
                                              <p:attrName>style.visibility</p:attrName>
                                            </p:attrNameLst>
                                          </p:cBhvr>
                                          <p:to>
                                            <p:strVal val="visible"/>
                                          </p:to>
                                        </p:set>
                                        <p:anim calcmode="lin" valueType="num">
                                          <p:cBhvr additive="base">
                                            <p:cTn id="147" dur="1250" fill="hold"/>
                                            <p:tgtEl>
                                              <p:spTgt spid="45"/>
                                            </p:tgtEl>
                                            <p:attrNameLst>
                                              <p:attrName>ppt_x</p:attrName>
                                            </p:attrNameLst>
                                          </p:cBhvr>
                                          <p:tavLst>
                                            <p:tav tm="0">
                                              <p:val>
                                                <p:strVal val="0-#ppt_w/2"/>
                                              </p:val>
                                            </p:tav>
                                            <p:tav tm="100000">
                                              <p:val>
                                                <p:strVal val="#ppt_x"/>
                                              </p:val>
                                            </p:tav>
                                          </p:tavLst>
                                        </p:anim>
                                        <p:anim calcmode="lin" valueType="num">
                                          <p:cBhvr additive="base">
                                            <p:cTn id="148" dur="1250" fill="hold"/>
                                            <p:tgtEl>
                                              <p:spTgt spid="45"/>
                                            </p:tgtEl>
                                            <p:attrNameLst>
                                              <p:attrName>ppt_y</p:attrName>
                                            </p:attrNameLst>
                                          </p:cBhvr>
                                          <p:tavLst>
                                            <p:tav tm="0">
                                              <p:val>
                                                <p:strVal val="#ppt_y"/>
                                              </p:val>
                                            </p:tav>
                                            <p:tav tm="100000">
                                              <p:val>
                                                <p:strVal val="#ppt_y"/>
                                              </p:val>
                                            </p:tav>
                                          </p:tavLst>
                                        </p:anim>
                                      </p:childTnLst>
                                    </p:cTn>
                                  </p:par>
                                  <p:par>
                                    <p:cTn id="149" presetID="2" presetClass="entr" presetSubtype="8" fill="hold" grpId="0" nodeType="withEffect">
                                      <p:stCondLst>
                                        <p:cond delay="250"/>
                                      </p:stCondLst>
                                      <p:childTnLst>
                                        <p:set>
                                          <p:cBhvr>
                                            <p:cTn id="150" dur="1" fill="hold">
                                              <p:stCondLst>
                                                <p:cond delay="0"/>
                                              </p:stCondLst>
                                            </p:cTn>
                                            <p:tgtEl>
                                              <p:spTgt spid="46"/>
                                            </p:tgtEl>
                                            <p:attrNameLst>
                                              <p:attrName>style.visibility</p:attrName>
                                            </p:attrNameLst>
                                          </p:cBhvr>
                                          <p:to>
                                            <p:strVal val="visible"/>
                                          </p:to>
                                        </p:set>
                                        <p:anim calcmode="lin" valueType="num">
                                          <p:cBhvr additive="base">
                                            <p:cTn id="151" dur="1250" fill="hold"/>
                                            <p:tgtEl>
                                              <p:spTgt spid="46"/>
                                            </p:tgtEl>
                                            <p:attrNameLst>
                                              <p:attrName>ppt_x</p:attrName>
                                            </p:attrNameLst>
                                          </p:cBhvr>
                                          <p:tavLst>
                                            <p:tav tm="0">
                                              <p:val>
                                                <p:strVal val="0-#ppt_w/2"/>
                                              </p:val>
                                            </p:tav>
                                            <p:tav tm="100000">
                                              <p:val>
                                                <p:strVal val="#ppt_x"/>
                                              </p:val>
                                            </p:tav>
                                          </p:tavLst>
                                        </p:anim>
                                        <p:anim calcmode="lin" valueType="num">
                                          <p:cBhvr additive="base">
                                            <p:cTn id="152" dur="1250" fill="hold"/>
                                            <p:tgtEl>
                                              <p:spTgt spid="46"/>
                                            </p:tgtEl>
                                            <p:attrNameLst>
                                              <p:attrName>ppt_y</p:attrName>
                                            </p:attrNameLst>
                                          </p:cBhvr>
                                          <p:tavLst>
                                            <p:tav tm="0">
                                              <p:val>
                                                <p:strVal val="#ppt_y"/>
                                              </p:val>
                                            </p:tav>
                                            <p:tav tm="100000">
                                              <p:val>
                                                <p:strVal val="#ppt_y"/>
                                              </p:val>
                                            </p:tav>
                                          </p:tavLst>
                                        </p:anim>
                                      </p:childTnLst>
                                    </p:cTn>
                                  </p:par>
                                  <p:par>
                                    <p:cTn id="153" presetID="2" presetClass="entr" presetSubtype="8" fill="hold" grpId="0" nodeType="withEffect">
                                      <p:stCondLst>
                                        <p:cond delay="250"/>
                                      </p:stCondLst>
                                      <p:childTnLst>
                                        <p:set>
                                          <p:cBhvr>
                                            <p:cTn id="154" dur="1" fill="hold">
                                              <p:stCondLst>
                                                <p:cond delay="0"/>
                                              </p:stCondLst>
                                            </p:cTn>
                                            <p:tgtEl>
                                              <p:spTgt spid="47"/>
                                            </p:tgtEl>
                                            <p:attrNameLst>
                                              <p:attrName>style.visibility</p:attrName>
                                            </p:attrNameLst>
                                          </p:cBhvr>
                                          <p:to>
                                            <p:strVal val="visible"/>
                                          </p:to>
                                        </p:set>
                                        <p:anim calcmode="lin" valueType="num">
                                          <p:cBhvr additive="base">
                                            <p:cTn id="155" dur="1250" fill="hold"/>
                                            <p:tgtEl>
                                              <p:spTgt spid="47"/>
                                            </p:tgtEl>
                                            <p:attrNameLst>
                                              <p:attrName>ppt_x</p:attrName>
                                            </p:attrNameLst>
                                          </p:cBhvr>
                                          <p:tavLst>
                                            <p:tav tm="0">
                                              <p:val>
                                                <p:strVal val="0-#ppt_w/2"/>
                                              </p:val>
                                            </p:tav>
                                            <p:tav tm="100000">
                                              <p:val>
                                                <p:strVal val="#ppt_x"/>
                                              </p:val>
                                            </p:tav>
                                          </p:tavLst>
                                        </p:anim>
                                        <p:anim calcmode="lin" valueType="num">
                                          <p:cBhvr additive="base">
                                            <p:cTn id="156" dur="1250" fill="hold"/>
                                            <p:tgtEl>
                                              <p:spTgt spid="47"/>
                                            </p:tgtEl>
                                            <p:attrNameLst>
                                              <p:attrName>ppt_y</p:attrName>
                                            </p:attrNameLst>
                                          </p:cBhvr>
                                          <p:tavLst>
                                            <p:tav tm="0">
                                              <p:val>
                                                <p:strVal val="#ppt_y"/>
                                              </p:val>
                                            </p:tav>
                                            <p:tav tm="100000">
                                              <p:val>
                                                <p:strVal val="#ppt_y"/>
                                              </p:val>
                                            </p:tav>
                                          </p:tavLst>
                                        </p:anim>
                                      </p:childTnLst>
                                    </p:cTn>
                                  </p:par>
                                  <p:par>
                                    <p:cTn id="157" presetID="2" presetClass="entr" presetSubtype="8" fill="hold" grpId="0" nodeType="withEffect">
                                      <p:stCondLst>
                                        <p:cond delay="250"/>
                                      </p:stCondLst>
                                      <p:childTnLst>
                                        <p:set>
                                          <p:cBhvr>
                                            <p:cTn id="158" dur="1" fill="hold">
                                              <p:stCondLst>
                                                <p:cond delay="0"/>
                                              </p:stCondLst>
                                            </p:cTn>
                                            <p:tgtEl>
                                              <p:spTgt spid="48"/>
                                            </p:tgtEl>
                                            <p:attrNameLst>
                                              <p:attrName>style.visibility</p:attrName>
                                            </p:attrNameLst>
                                          </p:cBhvr>
                                          <p:to>
                                            <p:strVal val="visible"/>
                                          </p:to>
                                        </p:set>
                                        <p:anim calcmode="lin" valueType="num">
                                          <p:cBhvr additive="base">
                                            <p:cTn id="159" dur="1250" fill="hold"/>
                                            <p:tgtEl>
                                              <p:spTgt spid="48"/>
                                            </p:tgtEl>
                                            <p:attrNameLst>
                                              <p:attrName>ppt_x</p:attrName>
                                            </p:attrNameLst>
                                          </p:cBhvr>
                                          <p:tavLst>
                                            <p:tav tm="0">
                                              <p:val>
                                                <p:strVal val="0-#ppt_w/2"/>
                                              </p:val>
                                            </p:tav>
                                            <p:tav tm="100000">
                                              <p:val>
                                                <p:strVal val="#ppt_x"/>
                                              </p:val>
                                            </p:tav>
                                          </p:tavLst>
                                        </p:anim>
                                        <p:anim calcmode="lin" valueType="num">
                                          <p:cBhvr additive="base">
                                            <p:cTn id="160" dur="1250" fill="hold"/>
                                            <p:tgtEl>
                                              <p:spTgt spid="48"/>
                                            </p:tgtEl>
                                            <p:attrNameLst>
                                              <p:attrName>ppt_y</p:attrName>
                                            </p:attrNameLst>
                                          </p:cBhvr>
                                          <p:tavLst>
                                            <p:tav tm="0">
                                              <p:val>
                                                <p:strVal val="#ppt_y"/>
                                              </p:val>
                                            </p:tav>
                                            <p:tav tm="100000">
                                              <p:val>
                                                <p:strVal val="#ppt_y"/>
                                              </p:val>
                                            </p:tav>
                                          </p:tavLst>
                                        </p:anim>
                                      </p:childTnLst>
                                    </p:cTn>
                                  </p:par>
                                  <p:par>
                                    <p:cTn id="161" presetID="2" presetClass="entr" presetSubtype="8" fill="hold" grpId="0" nodeType="withEffect">
                                      <p:stCondLst>
                                        <p:cond delay="250"/>
                                      </p:stCondLst>
                                      <p:childTnLst>
                                        <p:set>
                                          <p:cBhvr>
                                            <p:cTn id="162" dur="1" fill="hold">
                                              <p:stCondLst>
                                                <p:cond delay="0"/>
                                              </p:stCondLst>
                                            </p:cTn>
                                            <p:tgtEl>
                                              <p:spTgt spid="49"/>
                                            </p:tgtEl>
                                            <p:attrNameLst>
                                              <p:attrName>style.visibility</p:attrName>
                                            </p:attrNameLst>
                                          </p:cBhvr>
                                          <p:to>
                                            <p:strVal val="visible"/>
                                          </p:to>
                                        </p:set>
                                        <p:anim calcmode="lin" valueType="num">
                                          <p:cBhvr additive="base">
                                            <p:cTn id="163" dur="1250" fill="hold"/>
                                            <p:tgtEl>
                                              <p:spTgt spid="49"/>
                                            </p:tgtEl>
                                            <p:attrNameLst>
                                              <p:attrName>ppt_x</p:attrName>
                                            </p:attrNameLst>
                                          </p:cBhvr>
                                          <p:tavLst>
                                            <p:tav tm="0">
                                              <p:val>
                                                <p:strVal val="0-#ppt_w/2"/>
                                              </p:val>
                                            </p:tav>
                                            <p:tav tm="100000">
                                              <p:val>
                                                <p:strVal val="#ppt_x"/>
                                              </p:val>
                                            </p:tav>
                                          </p:tavLst>
                                        </p:anim>
                                        <p:anim calcmode="lin" valueType="num">
                                          <p:cBhvr additive="base">
                                            <p:cTn id="164" dur="1250" fill="hold"/>
                                            <p:tgtEl>
                                              <p:spTgt spid="49"/>
                                            </p:tgtEl>
                                            <p:attrNameLst>
                                              <p:attrName>ppt_y</p:attrName>
                                            </p:attrNameLst>
                                          </p:cBhvr>
                                          <p:tavLst>
                                            <p:tav tm="0">
                                              <p:val>
                                                <p:strVal val="#ppt_y"/>
                                              </p:val>
                                            </p:tav>
                                            <p:tav tm="100000">
                                              <p:val>
                                                <p:strVal val="#ppt_y"/>
                                              </p:val>
                                            </p:tav>
                                          </p:tavLst>
                                        </p:anim>
                                      </p:childTnLst>
                                    </p:cTn>
                                  </p:par>
                                  <p:par>
                                    <p:cTn id="165" presetID="2" presetClass="entr" presetSubtype="8" fill="hold" grpId="0" nodeType="withEffect">
                                      <p:stCondLst>
                                        <p:cond delay="250"/>
                                      </p:stCondLst>
                                      <p:childTnLst>
                                        <p:set>
                                          <p:cBhvr>
                                            <p:cTn id="166" dur="1" fill="hold">
                                              <p:stCondLst>
                                                <p:cond delay="0"/>
                                              </p:stCondLst>
                                            </p:cTn>
                                            <p:tgtEl>
                                              <p:spTgt spid="50"/>
                                            </p:tgtEl>
                                            <p:attrNameLst>
                                              <p:attrName>style.visibility</p:attrName>
                                            </p:attrNameLst>
                                          </p:cBhvr>
                                          <p:to>
                                            <p:strVal val="visible"/>
                                          </p:to>
                                        </p:set>
                                        <p:anim calcmode="lin" valueType="num">
                                          <p:cBhvr additive="base">
                                            <p:cTn id="167" dur="1250" fill="hold"/>
                                            <p:tgtEl>
                                              <p:spTgt spid="50"/>
                                            </p:tgtEl>
                                            <p:attrNameLst>
                                              <p:attrName>ppt_x</p:attrName>
                                            </p:attrNameLst>
                                          </p:cBhvr>
                                          <p:tavLst>
                                            <p:tav tm="0">
                                              <p:val>
                                                <p:strVal val="0-#ppt_w/2"/>
                                              </p:val>
                                            </p:tav>
                                            <p:tav tm="100000">
                                              <p:val>
                                                <p:strVal val="#ppt_x"/>
                                              </p:val>
                                            </p:tav>
                                          </p:tavLst>
                                        </p:anim>
                                        <p:anim calcmode="lin" valueType="num">
                                          <p:cBhvr additive="base">
                                            <p:cTn id="168" dur="1250" fill="hold"/>
                                            <p:tgtEl>
                                              <p:spTgt spid="50"/>
                                            </p:tgtEl>
                                            <p:attrNameLst>
                                              <p:attrName>ppt_y</p:attrName>
                                            </p:attrNameLst>
                                          </p:cBhvr>
                                          <p:tavLst>
                                            <p:tav tm="0">
                                              <p:val>
                                                <p:strVal val="#ppt_y"/>
                                              </p:val>
                                            </p:tav>
                                            <p:tav tm="100000">
                                              <p:val>
                                                <p:strVal val="#ppt_y"/>
                                              </p:val>
                                            </p:tav>
                                          </p:tavLst>
                                        </p:anim>
                                      </p:childTnLst>
                                    </p:cTn>
                                  </p:par>
                                  <p:par>
                                    <p:cTn id="169" presetID="2" presetClass="entr" presetSubtype="8" fill="hold" grpId="0" nodeType="withEffect">
                                      <p:stCondLst>
                                        <p:cond delay="250"/>
                                      </p:stCondLst>
                                      <p:childTnLst>
                                        <p:set>
                                          <p:cBhvr>
                                            <p:cTn id="170" dur="1" fill="hold">
                                              <p:stCondLst>
                                                <p:cond delay="0"/>
                                              </p:stCondLst>
                                            </p:cTn>
                                            <p:tgtEl>
                                              <p:spTgt spid="51"/>
                                            </p:tgtEl>
                                            <p:attrNameLst>
                                              <p:attrName>style.visibility</p:attrName>
                                            </p:attrNameLst>
                                          </p:cBhvr>
                                          <p:to>
                                            <p:strVal val="visible"/>
                                          </p:to>
                                        </p:set>
                                        <p:anim calcmode="lin" valueType="num">
                                          <p:cBhvr additive="base">
                                            <p:cTn id="171" dur="1250" fill="hold"/>
                                            <p:tgtEl>
                                              <p:spTgt spid="51"/>
                                            </p:tgtEl>
                                            <p:attrNameLst>
                                              <p:attrName>ppt_x</p:attrName>
                                            </p:attrNameLst>
                                          </p:cBhvr>
                                          <p:tavLst>
                                            <p:tav tm="0">
                                              <p:val>
                                                <p:strVal val="0-#ppt_w/2"/>
                                              </p:val>
                                            </p:tav>
                                            <p:tav tm="100000">
                                              <p:val>
                                                <p:strVal val="#ppt_x"/>
                                              </p:val>
                                            </p:tav>
                                          </p:tavLst>
                                        </p:anim>
                                        <p:anim calcmode="lin" valueType="num">
                                          <p:cBhvr additive="base">
                                            <p:cTn id="172" dur="1250" fill="hold"/>
                                            <p:tgtEl>
                                              <p:spTgt spid="51"/>
                                            </p:tgtEl>
                                            <p:attrNameLst>
                                              <p:attrName>ppt_y</p:attrName>
                                            </p:attrNameLst>
                                          </p:cBhvr>
                                          <p:tavLst>
                                            <p:tav tm="0">
                                              <p:val>
                                                <p:strVal val="#ppt_y"/>
                                              </p:val>
                                            </p:tav>
                                            <p:tav tm="100000">
                                              <p:val>
                                                <p:strVal val="#ppt_y"/>
                                              </p:val>
                                            </p:tav>
                                          </p:tavLst>
                                        </p:anim>
                                      </p:childTnLst>
                                    </p:cTn>
                                  </p:par>
                                  <p:par>
                                    <p:cTn id="173" presetID="2" presetClass="entr" presetSubtype="8" fill="hold" grpId="0" nodeType="withEffect">
                                      <p:stCondLst>
                                        <p:cond delay="250"/>
                                      </p:stCondLst>
                                      <p:childTnLst>
                                        <p:set>
                                          <p:cBhvr>
                                            <p:cTn id="174" dur="1" fill="hold">
                                              <p:stCondLst>
                                                <p:cond delay="0"/>
                                              </p:stCondLst>
                                            </p:cTn>
                                            <p:tgtEl>
                                              <p:spTgt spid="52"/>
                                            </p:tgtEl>
                                            <p:attrNameLst>
                                              <p:attrName>style.visibility</p:attrName>
                                            </p:attrNameLst>
                                          </p:cBhvr>
                                          <p:to>
                                            <p:strVal val="visible"/>
                                          </p:to>
                                        </p:set>
                                        <p:anim calcmode="lin" valueType="num">
                                          <p:cBhvr additive="base">
                                            <p:cTn id="175" dur="1250" fill="hold"/>
                                            <p:tgtEl>
                                              <p:spTgt spid="52"/>
                                            </p:tgtEl>
                                            <p:attrNameLst>
                                              <p:attrName>ppt_x</p:attrName>
                                            </p:attrNameLst>
                                          </p:cBhvr>
                                          <p:tavLst>
                                            <p:tav tm="0">
                                              <p:val>
                                                <p:strVal val="0-#ppt_w/2"/>
                                              </p:val>
                                            </p:tav>
                                            <p:tav tm="100000">
                                              <p:val>
                                                <p:strVal val="#ppt_x"/>
                                              </p:val>
                                            </p:tav>
                                          </p:tavLst>
                                        </p:anim>
                                        <p:anim calcmode="lin" valueType="num">
                                          <p:cBhvr additive="base">
                                            <p:cTn id="176" dur="1250" fill="hold"/>
                                            <p:tgtEl>
                                              <p:spTgt spid="52"/>
                                            </p:tgtEl>
                                            <p:attrNameLst>
                                              <p:attrName>ppt_y</p:attrName>
                                            </p:attrNameLst>
                                          </p:cBhvr>
                                          <p:tavLst>
                                            <p:tav tm="0">
                                              <p:val>
                                                <p:strVal val="#ppt_y"/>
                                              </p:val>
                                            </p:tav>
                                            <p:tav tm="100000">
                                              <p:val>
                                                <p:strVal val="#ppt_y"/>
                                              </p:val>
                                            </p:tav>
                                          </p:tavLst>
                                        </p:anim>
                                      </p:childTnLst>
                                    </p:cTn>
                                  </p:par>
                                  <p:par>
                                    <p:cTn id="177" presetID="2" presetClass="entr" presetSubtype="8" fill="hold" grpId="0" nodeType="withEffect">
                                      <p:stCondLst>
                                        <p:cond delay="250"/>
                                      </p:stCondLst>
                                      <p:childTnLst>
                                        <p:set>
                                          <p:cBhvr>
                                            <p:cTn id="178" dur="1" fill="hold">
                                              <p:stCondLst>
                                                <p:cond delay="0"/>
                                              </p:stCondLst>
                                            </p:cTn>
                                            <p:tgtEl>
                                              <p:spTgt spid="53"/>
                                            </p:tgtEl>
                                            <p:attrNameLst>
                                              <p:attrName>style.visibility</p:attrName>
                                            </p:attrNameLst>
                                          </p:cBhvr>
                                          <p:to>
                                            <p:strVal val="visible"/>
                                          </p:to>
                                        </p:set>
                                        <p:anim calcmode="lin" valueType="num">
                                          <p:cBhvr additive="base">
                                            <p:cTn id="179" dur="1250" fill="hold"/>
                                            <p:tgtEl>
                                              <p:spTgt spid="53"/>
                                            </p:tgtEl>
                                            <p:attrNameLst>
                                              <p:attrName>ppt_x</p:attrName>
                                            </p:attrNameLst>
                                          </p:cBhvr>
                                          <p:tavLst>
                                            <p:tav tm="0">
                                              <p:val>
                                                <p:strVal val="0-#ppt_w/2"/>
                                              </p:val>
                                            </p:tav>
                                            <p:tav tm="100000">
                                              <p:val>
                                                <p:strVal val="#ppt_x"/>
                                              </p:val>
                                            </p:tav>
                                          </p:tavLst>
                                        </p:anim>
                                        <p:anim calcmode="lin" valueType="num">
                                          <p:cBhvr additive="base">
                                            <p:cTn id="180" dur="1250" fill="hold"/>
                                            <p:tgtEl>
                                              <p:spTgt spid="53"/>
                                            </p:tgtEl>
                                            <p:attrNameLst>
                                              <p:attrName>ppt_y</p:attrName>
                                            </p:attrNameLst>
                                          </p:cBhvr>
                                          <p:tavLst>
                                            <p:tav tm="0">
                                              <p:val>
                                                <p:strVal val="#ppt_y"/>
                                              </p:val>
                                            </p:tav>
                                            <p:tav tm="100000">
                                              <p:val>
                                                <p:strVal val="#ppt_y"/>
                                              </p:val>
                                            </p:tav>
                                          </p:tavLst>
                                        </p:anim>
                                      </p:childTnLst>
                                    </p:cTn>
                                  </p:par>
                                  <p:par>
                                    <p:cTn id="181" presetID="2" presetClass="entr" presetSubtype="8" fill="hold" grpId="0" nodeType="withEffect">
                                      <p:stCondLst>
                                        <p:cond delay="250"/>
                                      </p:stCondLst>
                                      <p:childTnLst>
                                        <p:set>
                                          <p:cBhvr>
                                            <p:cTn id="182" dur="1" fill="hold">
                                              <p:stCondLst>
                                                <p:cond delay="0"/>
                                              </p:stCondLst>
                                            </p:cTn>
                                            <p:tgtEl>
                                              <p:spTgt spid="54"/>
                                            </p:tgtEl>
                                            <p:attrNameLst>
                                              <p:attrName>style.visibility</p:attrName>
                                            </p:attrNameLst>
                                          </p:cBhvr>
                                          <p:to>
                                            <p:strVal val="visible"/>
                                          </p:to>
                                        </p:set>
                                        <p:anim calcmode="lin" valueType="num">
                                          <p:cBhvr additive="base">
                                            <p:cTn id="183" dur="1250" fill="hold"/>
                                            <p:tgtEl>
                                              <p:spTgt spid="54"/>
                                            </p:tgtEl>
                                            <p:attrNameLst>
                                              <p:attrName>ppt_x</p:attrName>
                                            </p:attrNameLst>
                                          </p:cBhvr>
                                          <p:tavLst>
                                            <p:tav tm="0">
                                              <p:val>
                                                <p:strVal val="0-#ppt_w/2"/>
                                              </p:val>
                                            </p:tav>
                                            <p:tav tm="100000">
                                              <p:val>
                                                <p:strVal val="#ppt_x"/>
                                              </p:val>
                                            </p:tav>
                                          </p:tavLst>
                                        </p:anim>
                                        <p:anim calcmode="lin" valueType="num">
                                          <p:cBhvr additive="base">
                                            <p:cTn id="184" dur="1250" fill="hold"/>
                                            <p:tgtEl>
                                              <p:spTgt spid="54"/>
                                            </p:tgtEl>
                                            <p:attrNameLst>
                                              <p:attrName>ppt_y</p:attrName>
                                            </p:attrNameLst>
                                          </p:cBhvr>
                                          <p:tavLst>
                                            <p:tav tm="0">
                                              <p:val>
                                                <p:strVal val="#ppt_y"/>
                                              </p:val>
                                            </p:tav>
                                            <p:tav tm="100000">
                                              <p:val>
                                                <p:strVal val="#ppt_y"/>
                                              </p:val>
                                            </p:tav>
                                          </p:tavLst>
                                        </p:anim>
                                      </p:childTnLst>
                                    </p:cTn>
                                  </p:par>
                                  <p:par>
                                    <p:cTn id="185" presetID="2" presetClass="entr" presetSubtype="8" fill="hold" grpId="0" nodeType="withEffect">
                                      <p:stCondLst>
                                        <p:cond delay="250"/>
                                      </p:stCondLst>
                                      <p:childTnLst>
                                        <p:set>
                                          <p:cBhvr>
                                            <p:cTn id="186" dur="1" fill="hold">
                                              <p:stCondLst>
                                                <p:cond delay="0"/>
                                              </p:stCondLst>
                                            </p:cTn>
                                            <p:tgtEl>
                                              <p:spTgt spid="55"/>
                                            </p:tgtEl>
                                            <p:attrNameLst>
                                              <p:attrName>style.visibility</p:attrName>
                                            </p:attrNameLst>
                                          </p:cBhvr>
                                          <p:to>
                                            <p:strVal val="visible"/>
                                          </p:to>
                                        </p:set>
                                        <p:anim calcmode="lin" valueType="num">
                                          <p:cBhvr additive="base">
                                            <p:cTn id="187" dur="1250" fill="hold"/>
                                            <p:tgtEl>
                                              <p:spTgt spid="55"/>
                                            </p:tgtEl>
                                            <p:attrNameLst>
                                              <p:attrName>ppt_x</p:attrName>
                                            </p:attrNameLst>
                                          </p:cBhvr>
                                          <p:tavLst>
                                            <p:tav tm="0">
                                              <p:val>
                                                <p:strVal val="0-#ppt_w/2"/>
                                              </p:val>
                                            </p:tav>
                                            <p:tav tm="100000">
                                              <p:val>
                                                <p:strVal val="#ppt_x"/>
                                              </p:val>
                                            </p:tav>
                                          </p:tavLst>
                                        </p:anim>
                                        <p:anim calcmode="lin" valueType="num">
                                          <p:cBhvr additive="base">
                                            <p:cTn id="188" dur="1250" fill="hold"/>
                                            <p:tgtEl>
                                              <p:spTgt spid="55"/>
                                            </p:tgtEl>
                                            <p:attrNameLst>
                                              <p:attrName>ppt_y</p:attrName>
                                            </p:attrNameLst>
                                          </p:cBhvr>
                                          <p:tavLst>
                                            <p:tav tm="0">
                                              <p:val>
                                                <p:strVal val="#ppt_y"/>
                                              </p:val>
                                            </p:tav>
                                            <p:tav tm="100000">
                                              <p:val>
                                                <p:strVal val="#ppt_y"/>
                                              </p:val>
                                            </p:tav>
                                          </p:tavLst>
                                        </p:anim>
                                      </p:childTnLst>
                                    </p:cTn>
                                  </p:par>
                                  <p:par>
                                    <p:cTn id="189" presetID="2" presetClass="entr" presetSubtype="8" fill="hold" grpId="0" nodeType="withEffect">
                                      <p:stCondLst>
                                        <p:cond delay="250"/>
                                      </p:stCondLst>
                                      <p:childTnLst>
                                        <p:set>
                                          <p:cBhvr>
                                            <p:cTn id="190" dur="1" fill="hold">
                                              <p:stCondLst>
                                                <p:cond delay="0"/>
                                              </p:stCondLst>
                                            </p:cTn>
                                            <p:tgtEl>
                                              <p:spTgt spid="56"/>
                                            </p:tgtEl>
                                            <p:attrNameLst>
                                              <p:attrName>style.visibility</p:attrName>
                                            </p:attrNameLst>
                                          </p:cBhvr>
                                          <p:to>
                                            <p:strVal val="visible"/>
                                          </p:to>
                                        </p:set>
                                        <p:anim calcmode="lin" valueType="num">
                                          <p:cBhvr additive="base">
                                            <p:cTn id="191" dur="1250" fill="hold"/>
                                            <p:tgtEl>
                                              <p:spTgt spid="56"/>
                                            </p:tgtEl>
                                            <p:attrNameLst>
                                              <p:attrName>ppt_x</p:attrName>
                                            </p:attrNameLst>
                                          </p:cBhvr>
                                          <p:tavLst>
                                            <p:tav tm="0">
                                              <p:val>
                                                <p:strVal val="0-#ppt_w/2"/>
                                              </p:val>
                                            </p:tav>
                                            <p:tav tm="100000">
                                              <p:val>
                                                <p:strVal val="#ppt_x"/>
                                              </p:val>
                                            </p:tav>
                                          </p:tavLst>
                                        </p:anim>
                                        <p:anim calcmode="lin" valueType="num">
                                          <p:cBhvr additive="base">
                                            <p:cTn id="192" dur="1250" fill="hold"/>
                                            <p:tgtEl>
                                              <p:spTgt spid="56"/>
                                            </p:tgtEl>
                                            <p:attrNameLst>
                                              <p:attrName>ppt_y</p:attrName>
                                            </p:attrNameLst>
                                          </p:cBhvr>
                                          <p:tavLst>
                                            <p:tav tm="0">
                                              <p:val>
                                                <p:strVal val="#ppt_y"/>
                                              </p:val>
                                            </p:tav>
                                            <p:tav tm="100000">
                                              <p:val>
                                                <p:strVal val="#ppt_y"/>
                                              </p:val>
                                            </p:tav>
                                          </p:tavLst>
                                        </p:anim>
                                      </p:childTnLst>
                                    </p:cTn>
                                  </p:par>
                                  <p:par>
                                    <p:cTn id="193" presetID="2" presetClass="entr" presetSubtype="8" fill="hold" grpId="0" nodeType="withEffect">
                                      <p:stCondLst>
                                        <p:cond delay="250"/>
                                      </p:stCondLst>
                                      <p:childTnLst>
                                        <p:set>
                                          <p:cBhvr>
                                            <p:cTn id="194" dur="1" fill="hold">
                                              <p:stCondLst>
                                                <p:cond delay="0"/>
                                              </p:stCondLst>
                                            </p:cTn>
                                            <p:tgtEl>
                                              <p:spTgt spid="57"/>
                                            </p:tgtEl>
                                            <p:attrNameLst>
                                              <p:attrName>style.visibility</p:attrName>
                                            </p:attrNameLst>
                                          </p:cBhvr>
                                          <p:to>
                                            <p:strVal val="visible"/>
                                          </p:to>
                                        </p:set>
                                        <p:anim calcmode="lin" valueType="num">
                                          <p:cBhvr additive="base">
                                            <p:cTn id="195" dur="1250" fill="hold"/>
                                            <p:tgtEl>
                                              <p:spTgt spid="57"/>
                                            </p:tgtEl>
                                            <p:attrNameLst>
                                              <p:attrName>ppt_x</p:attrName>
                                            </p:attrNameLst>
                                          </p:cBhvr>
                                          <p:tavLst>
                                            <p:tav tm="0">
                                              <p:val>
                                                <p:strVal val="0-#ppt_w/2"/>
                                              </p:val>
                                            </p:tav>
                                            <p:tav tm="100000">
                                              <p:val>
                                                <p:strVal val="#ppt_x"/>
                                              </p:val>
                                            </p:tav>
                                          </p:tavLst>
                                        </p:anim>
                                        <p:anim calcmode="lin" valueType="num">
                                          <p:cBhvr additive="base">
                                            <p:cTn id="196" dur="1250" fill="hold"/>
                                            <p:tgtEl>
                                              <p:spTgt spid="57"/>
                                            </p:tgtEl>
                                            <p:attrNameLst>
                                              <p:attrName>ppt_y</p:attrName>
                                            </p:attrNameLst>
                                          </p:cBhvr>
                                          <p:tavLst>
                                            <p:tav tm="0">
                                              <p:val>
                                                <p:strVal val="#ppt_y"/>
                                              </p:val>
                                            </p:tav>
                                            <p:tav tm="100000">
                                              <p:val>
                                                <p:strVal val="#ppt_y"/>
                                              </p:val>
                                            </p:tav>
                                          </p:tavLst>
                                        </p:anim>
                                      </p:childTnLst>
                                    </p:cTn>
                                  </p:par>
                                  <p:par>
                                    <p:cTn id="197" presetID="2" presetClass="entr" presetSubtype="8" fill="hold" grpId="0" nodeType="withEffect">
                                      <p:stCondLst>
                                        <p:cond delay="250"/>
                                      </p:stCondLst>
                                      <p:childTnLst>
                                        <p:set>
                                          <p:cBhvr>
                                            <p:cTn id="198" dur="1" fill="hold">
                                              <p:stCondLst>
                                                <p:cond delay="0"/>
                                              </p:stCondLst>
                                            </p:cTn>
                                            <p:tgtEl>
                                              <p:spTgt spid="58"/>
                                            </p:tgtEl>
                                            <p:attrNameLst>
                                              <p:attrName>style.visibility</p:attrName>
                                            </p:attrNameLst>
                                          </p:cBhvr>
                                          <p:to>
                                            <p:strVal val="visible"/>
                                          </p:to>
                                        </p:set>
                                        <p:anim calcmode="lin" valueType="num">
                                          <p:cBhvr additive="base">
                                            <p:cTn id="199" dur="1250" fill="hold"/>
                                            <p:tgtEl>
                                              <p:spTgt spid="58"/>
                                            </p:tgtEl>
                                            <p:attrNameLst>
                                              <p:attrName>ppt_x</p:attrName>
                                            </p:attrNameLst>
                                          </p:cBhvr>
                                          <p:tavLst>
                                            <p:tav tm="0">
                                              <p:val>
                                                <p:strVal val="0-#ppt_w/2"/>
                                              </p:val>
                                            </p:tav>
                                            <p:tav tm="100000">
                                              <p:val>
                                                <p:strVal val="#ppt_x"/>
                                              </p:val>
                                            </p:tav>
                                          </p:tavLst>
                                        </p:anim>
                                        <p:anim calcmode="lin" valueType="num">
                                          <p:cBhvr additive="base">
                                            <p:cTn id="200" dur="1250" fill="hold"/>
                                            <p:tgtEl>
                                              <p:spTgt spid="58"/>
                                            </p:tgtEl>
                                            <p:attrNameLst>
                                              <p:attrName>ppt_y</p:attrName>
                                            </p:attrNameLst>
                                          </p:cBhvr>
                                          <p:tavLst>
                                            <p:tav tm="0">
                                              <p:val>
                                                <p:strVal val="#ppt_y"/>
                                              </p:val>
                                            </p:tav>
                                            <p:tav tm="100000">
                                              <p:val>
                                                <p:strVal val="#ppt_y"/>
                                              </p:val>
                                            </p:tav>
                                          </p:tavLst>
                                        </p:anim>
                                      </p:childTnLst>
                                    </p:cTn>
                                  </p:par>
                                  <p:par>
                                    <p:cTn id="201" presetID="2" presetClass="entr" presetSubtype="8" fill="hold" grpId="0" nodeType="withEffect">
                                      <p:stCondLst>
                                        <p:cond delay="250"/>
                                      </p:stCondLst>
                                      <p:childTnLst>
                                        <p:set>
                                          <p:cBhvr>
                                            <p:cTn id="202" dur="1" fill="hold">
                                              <p:stCondLst>
                                                <p:cond delay="0"/>
                                              </p:stCondLst>
                                            </p:cTn>
                                            <p:tgtEl>
                                              <p:spTgt spid="59"/>
                                            </p:tgtEl>
                                            <p:attrNameLst>
                                              <p:attrName>style.visibility</p:attrName>
                                            </p:attrNameLst>
                                          </p:cBhvr>
                                          <p:to>
                                            <p:strVal val="visible"/>
                                          </p:to>
                                        </p:set>
                                        <p:anim calcmode="lin" valueType="num">
                                          <p:cBhvr additive="base">
                                            <p:cTn id="203" dur="1250" fill="hold"/>
                                            <p:tgtEl>
                                              <p:spTgt spid="59"/>
                                            </p:tgtEl>
                                            <p:attrNameLst>
                                              <p:attrName>ppt_x</p:attrName>
                                            </p:attrNameLst>
                                          </p:cBhvr>
                                          <p:tavLst>
                                            <p:tav tm="0">
                                              <p:val>
                                                <p:strVal val="0-#ppt_w/2"/>
                                              </p:val>
                                            </p:tav>
                                            <p:tav tm="100000">
                                              <p:val>
                                                <p:strVal val="#ppt_x"/>
                                              </p:val>
                                            </p:tav>
                                          </p:tavLst>
                                        </p:anim>
                                        <p:anim calcmode="lin" valueType="num">
                                          <p:cBhvr additive="base">
                                            <p:cTn id="204" dur="1250" fill="hold"/>
                                            <p:tgtEl>
                                              <p:spTgt spid="59"/>
                                            </p:tgtEl>
                                            <p:attrNameLst>
                                              <p:attrName>ppt_y</p:attrName>
                                            </p:attrNameLst>
                                          </p:cBhvr>
                                          <p:tavLst>
                                            <p:tav tm="0">
                                              <p:val>
                                                <p:strVal val="#ppt_y"/>
                                              </p:val>
                                            </p:tav>
                                            <p:tav tm="100000">
                                              <p:val>
                                                <p:strVal val="#ppt_y"/>
                                              </p:val>
                                            </p:tav>
                                          </p:tavLst>
                                        </p:anim>
                                      </p:childTnLst>
                                    </p:cTn>
                                  </p:par>
                                  <p:par>
                                    <p:cTn id="205" presetID="2" presetClass="entr" presetSubtype="8" fill="hold" grpId="0" nodeType="withEffect">
                                      <p:stCondLst>
                                        <p:cond delay="250"/>
                                      </p:stCondLst>
                                      <p:childTnLst>
                                        <p:set>
                                          <p:cBhvr>
                                            <p:cTn id="206" dur="1" fill="hold">
                                              <p:stCondLst>
                                                <p:cond delay="0"/>
                                              </p:stCondLst>
                                            </p:cTn>
                                            <p:tgtEl>
                                              <p:spTgt spid="60"/>
                                            </p:tgtEl>
                                            <p:attrNameLst>
                                              <p:attrName>style.visibility</p:attrName>
                                            </p:attrNameLst>
                                          </p:cBhvr>
                                          <p:to>
                                            <p:strVal val="visible"/>
                                          </p:to>
                                        </p:set>
                                        <p:anim calcmode="lin" valueType="num">
                                          <p:cBhvr additive="base">
                                            <p:cTn id="207" dur="1250" fill="hold"/>
                                            <p:tgtEl>
                                              <p:spTgt spid="60"/>
                                            </p:tgtEl>
                                            <p:attrNameLst>
                                              <p:attrName>ppt_x</p:attrName>
                                            </p:attrNameLst>
                                          </p:cBhvr>
                                          <p:tavLst>
                                            <p:tav tm="0">
                                              <p:val>
                                                <p:strVal val="0-#ppt_w/2"/>
                                              </p:val>
                                            </p:tav>
                                            <p:tav tm="100000">
                                              <p:val>
                                                <p:strVal val="#ppt_x"/>
                                              </p:val>
                                            </p:tav>
                                          </p:tavLst>
                                        </p:anim>
                                        <p:anim calcmode="lin" valueType="num">
                                          <p:cBhvr additive="base">
                                            <p:cTn id="208" dur="1250" fill="hold"/>
                                            <p:tgtEl>
                                              <p:spTgt spid="60"/>
                                            </p:tgtEl>
                                            <p:attrNameLst>
                                              <p:attrName>ppt_y</p:attrName>
                                            </p:attrNameLst>
                                          </p:cBhvr>
                                          <p:tavLst>
                                            <p:tav tm="0">
                                              <p:val>
                                                <p:strVal val="#ppt_y"/>
                                              </p:val>
                                            </p:tav>
                                            <p:tav tm="100000">
                                              <p:val>
                                                <p:strVal val="#ppt_y"/>
                                              </p:val>
                                            </p:tav>
                                          </p:tavLst>
                                        </p:anim>
                                      </p:childTnLst>
                                    </p:cTn>
                                  </p:par>
                                  <p:par>
                                    <p:cTn id="209" presetID="2" presetClass="entr" presetSubtype="8" fill="hold" grpId="0" nodeType="withEffect">
                                      <p:stCondLst>
                                        <p:cond delay="250"/>
                                      </p:stCondLst>
                                      <p:childTnLst>
                                        <p:set>
                                          <p:cBhvr>
                                            <p:cTn id="210" dur="1" fill="hold">
                                              <p:stCondLst>
                                                <p:cond delay="0"/>
                                              </p:stCondLst>
                                            </p:cTn>
                                            <p:tgtEl>
                                              <p:spTgt spid="61"/>
                                            </p:tgtEl>
                                            <p:attrNameLst>
                                              <p:attrName>style.visibility</p:attrName>
                                            </p:attrNameLst>
                                          </p:cBhvr>
                                          <p:to>
                                            <p:strVal val="visible"/>
                                          </p:to>
                                        </p:set>
                                        <p:anim calcmode="lin" valueType="num">
                                          <p:cBhvr additive="base">
                                            <p:cTn id="211" dur="1250" fill="hold"/>
                                            <p:tgtEl>
                                              <p:spTgt spid="61"/>
                                            </p:tgtEl>
                                            <p:attrNameLst>
                                              <p:attrName>ppt_x</p:attrName>
                                            </p:attrNameLst>
                                          </p:cBhvr>
                                          <p:tavLst>
                                            <p:tav tm="0">
                                              <p:val>
                                                <p:strVal val="0-#ppt_w/2"/>
                                              </p:val>
                                            </p:tav>
                                            <p:tav tm="100000">
                                              <p:val>
                                                <p:strVal val="#ppt_x"/>
                                              </p:val>
                                            </p:tav>
                                          </p:tavLst>
                                        </p:anim>
                                        <p:anim calcmode="lin" valueType="num">
                                          <p:cBhvr additive="base">
                                            <p:cTn id="212" dur="1250" fill="hold"/>
                                            <p:tgtEl>
                                              <p:spTgt spid="61"/>
                                            </p:tgtEl>
                                            <p:attrNameLst>
                                              <p:attrName>ppt_y</p:attrName>
                                            </p:attrNameLst>
                                          </p:cBhvr>
                                          <p:tavLst>
                                            <p:tav tm="0">
                                              <p:val>
                                                <p:strVal val="#ppt_y"/>
                                              </p:val>
                                            </p:tav>
                                            <p:tav tm="100000">
                                              <p:val>
                                                <p:strVal val="#ppt_y"/>
                                              </p:val>
                                            </p:tav>
                                          </p:tavLst>
                                        </p:anim>
                                      </p:childTnLst>
                                    </p:cTn>
                                  </p:par>
                                  <p:par>
                                    <p:cTn id="213" presetID="2" presetClass="entr" presetSubtype="8" fill="hold" grpId="0" nodeType="withEffect">
                                      <p:stCondLst>
                                        <p:cond delay="250"/>
                                      </p:stCondLst>
                                      <p:childTnLst>
                                        <p:set>
                                          <p:cBhvr>
                                            <p:cTn id="214" dur="1" fill="hold">
                                              <p:stCondLst>
                                                <p:cond delay="0"/>
                                              </p:stCondLst>
                                            </p:cTn>
                                            <p:tgtEl>
                                              <p:spTgt spid="62"/>
                                            </p:tgtEl>
                                            <p:attrNameLst>
                                              <p:attrName>style.visibility</p:attrName>
                                            </p:attrNameLst>
                                          </p:cBhvr>
                                          <p:to>
                                            <p:strVal val="visible"/>
                                          </p:to>
                                        </p:set>
                                        <p:anim calcmode="lin" valueType="num">
                                          <p:cBhvr additive="base">
                                            <p:cTn id="215" dur="1250" fill="hold"/>
                                            <p:tgtEl>
                                              <p:spTgt spid="62"/>
                                            </p:tgtEl>
                                            <p:attrNameLst>
                                              <p:attrName>ppt_x</p:attrName>
                                            </p:attrNameLst>
                                          </p:cBhvr>
                                          <p:tavLst>
                                            <p:tav tm="0">
                                              <p:val>
                                                <p:strVal val="0-#ppt_w/2"/>
                                              </p:val>
                                            </p:tav>
                                            <p:tav tm="100000">
                                              <p:val>
                                                <p:strVal val="#ppt_x"/>
                                              </p:val>
                                            </p:tav>
                                          </p:tavLst>
                                        </p:anim>
                                        <p:anim calcmode="lin" valueType="num">
                                          <p:cBhvr additive="base">
                                            <p:cTn id="216" dur="1250" fill="hold"/>
                                            <p:tgtEl>
                                              <p:spTgt spid="62"/>
                                            </p:tgtEl>
                                            <p:attrNameLst>
                                              <p:attrName>ppt_y</p:attrName>
                                            </p:attrNameLst>
                                          </p:cBhvr>
                                          <p:tavLst>
                                            <p:tav tm="0">
                                              <p:val>
                                                <p:strVal val="#ppt_y"/>
                                              </p:val>
                                            </p:tav>
                                            <p:tav tm="100000">
                                              <p:val>
                                                <p:strVal val="#ppt_y"/>
                                              </p:val>
                                            </p:tav>
                                          </p:tavLst>
                                        </p:anim>
                                      </p:childTnLst>
                                    </p:cTn>
                                  </p:par>
                                  <p:par>
                                    <p:cTn id="217" presetID="2" presetClass="entr" presetSubtype="8" fill="hold" grpId="0" nodeType="withEffect">
                                      <p:stCondLst>
                                        <p:cond delay="250"/>
                                      </p:stCondLst>
                                      <p:childTnLst>
                                        <p:set>
                                          <p:cBhvr>
                                            <p:cTn id="218" dur="1" fill="hold">
                                              <p:stCondLst>
                                                <p:cond delay="0"/>
                                              </p:stCondLst>
                                            </p:cTn>
                                            <p:tgtEl>
                                              <p:spTgt spid="63"/>
                                            </p:tgtEl>
                                            <p:attrNameLst>
                                              <p:attrName>style.visibility</p:attrName>
                                            </p:attrNameLst>
                                          </p:cBhvr>
                                          <p:to>
                                            <p:strVal val="visible"/>
                                          </p:to>
                                        </p:set>
                                        <p:anim calcmode="lin" valueType="num">
                                          <p:cBhvr additive="base">
                                            <p:cTn id="219" dur="1250" fill="hold"/>
                                            <p:tgtEl>
                                              <p:spTgt spid="63"/>
                                            </p:tgtEl>
                                            <p:attrNameLst>
                                              <p:attrName>ppt_x</p:attrName>
                                            </p:attrNameLst>
                                          </p:cBhvr>
                                          <p:tavLst>
                                            <p:tav tm="0">
                                              <p:val>
                                                <p:strVal val="0-#ppt_w/2"/>
                                              </p:val>
                                            </p:tav>
                                            <p:tav tm="100000">
                                              <p:val>
                                                <p:strVal val="#ppt_x"/>
                                              </p:val>
                                            </p:tav>
                                          </p:tavLst>
                                        </p:anim>
                                        <p:anim calcmode="lin" valueType="num">
                                          <p:cBhvr additive="base">
                                            <p:cTn id="220" dur="12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10" grpId="0" animBg="1"/>
          <p:bldP spid="11" grpId="0"/>
          <p:bldP spid="13" grpId="0" animBg="1"/>
          <p:bldP spid="14" grpId="0"/>
          <p:bldP spid="16" grpId="0" animBg="1"/>
          <p:bldP spid="17" grpId="0"/>
          <p:bldP spid="19" grpId="0" animBg="1"/>
          <p:bldP spid="20" grpId="0"/>
          <p:bldP spid="22" grpId="0" animBg="1"/>
          <p:bldP spid="23" grpId="0"/>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0-#ppt_w/2"/>
                                              </p:val>
                                            </p:tav>
                                            <p:tav tm="100000">
                                              <p:val>
                                                <p:strVal val="#ppt_x"/>
                                              </p:val>
                                            </p:tav>
                                          </p:tavLst>
                                        </p:anim>
                                        <p:anim calcmode="lin" valueType="num">
                                          <p:cBhvr additive="base">
                                            <p:cTn id="8" dur="500" fill="hold"/>
                                            <p:tgtEl>
                                              <p:spTgt spid="6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250" fill="hold"/>
                                            <p:tgtEl>
                                              <p:spTgt spid="4"/>
                                            </p:tgtEl>
                                            <p:attrNameLst>
                                              <p:attrName>ppt_x</p:attrName>
                                            </p:attrNameLst>
                                          </p:cBhvr>
                                          <p:tavLst>
                                            <p:tav tm="0">
                                              <p:val>
                                                <p:strVal val="0-#ppt_w/2"/>
                                              </p:val>
                                            </p:tav>
                                            <p:tav tm="100000">
                                              <p:val>
                                                <p:strVal val="#ppt_x"/>
                                              </p:val>
                                            </p:tav>
                                          </p:tavLst>
                                        </p:anim>
                                        <p:anim calcmode="lin" valueType="num">
                                          <p:cBhvr additive="base">
                                            <p:cTn id="12" dur="12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250" fill="hold"/>
                                            <p:tgtEl>
                                              <p:spTgt spid="5"/>
                                            </p:tgtEl>
                                            <p:attrNameLst>
                                              <p:attrName>ppt_x</p:attrName>
                                            </p:attrNameLst>
                                          </p:cBhvr>
                                          <p:tavLst>
                                            <p:tav tm="0">
                                              <p:val>
                                                <p:strVal val="0-#ppt_w/2"/>
                                              </p:val>
                                            </p:tav>
                                            <p:tav tm="100000">
                                              <p:val>
                                                <p:strVal val="#ppt_x"/>
                                              </p:val>
                                            </p:tav>
                                          </p:tavLst>
                                        </p:anim>
                                        <p:anim calcmode="lin" valueType="num">
                                          <p:cBhvr additive="base">
                                            <p:cTn id="16" dur="125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250" fill="hold"/>
                                            <p:tgtEl>
                                              <p:spTgt spid="7"/>
                                            </p:tgtEl>
                                            <p:attrNameLst>
                                              <p:attrName>ppt_x</p:attrName>
                                            </p:attrNameLst>
                                          </p:cBhvr>
                                          <p:tavLst>
                                            <p:tav tm="0">
                                              <p:val>
                                                <p:strVal val="0-#ppt_w/2"/>
                                              </p:val>
                                            </p:tav>
                                            <p:tav tm="100000">
                                              <p:val>
                                                <p:strVal val="#ppt_x"/>
                                              </p:val>
                                            </p:tav>
                                          </p:tavLst>
                                        </p:anim>
                                        <p:anim calcmode="lin" valueType="num">
                                          <p:cBhvr additive="base">
                                            <p:cTn id="20" dur="125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25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250" fill="hold"/>
                                            <p:tgtEl>
                                              <p:spTgt spid="8"/>
                                            </p:tgtEl>
                                            <p:attrNameLst>
                                              <p:attrName>ppt_x</p:attrName>
                                            </p:attrNameLst>
                                          </p:cBhvr>
                                          <p:tavLst>
                                            <p:tav tm="0">
                                              <p:val>
                                                <p:strVal val="0-#ppt_w/2"/>
                                              </p:val>
                                            </p:tav>
                                            <p:tav tm="100000">
                                              <p:val>
                                                <p:strVal val="#ppt_x"/>
                                              </p:val>
                                            </p:tav>
                                          </p:tavLst>
                                        </p:anim>
                                        <p:anim calcmode="lin" valueType="num">
                                          <p:cBhvr additive="base">
                                            <p:cTn id="24" dur="1250" fill="hold"/>
                                            <p:tgtEl>
                                              <p:spTgt spid="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25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250" fill="hold"/>
                                            <p:tgtEl>
                                              <p:spTgt spid="10"/>
                                            </p:tgtEl>
                                            <p:attrNameLst>
                                              <p:attrName>ppt_x</p:attrName>
                                            </p:attrNameLst>
                                          </p:cBhvr>
                                          <p:tavLst>
                                            <p:tav tm="0">
                                              <p:val>
                                                <p:strVal val="0-#ppt_w/2"/>
                                              </p:val>
                                            </p:tav>
                                            <p:tav tm="100000">
                                              <p:val>
                                                <p:strVal val="#ppt_x"/>
                                              </p:val>
                                            </p:tav>
                                          </p:tavLst>
                                        </p:anim>
                                        <p:anim calcmode="lin" valueType="num">
                                          <p:cBhvr additive="base">
                                            <p:cTn id="28" dur="1250" fill="hold"/>
                                            <p:tgtEl>
                                              <p:spTgt spid="10"/>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5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1250" fill="hold"/>
                                            <p:tgtEl>
                                              <p:spTgt spid="11"/>
                                            </p:tgtEl>
                                            <p:attrNameLst>
                                              <p:attrName>ppt_x</p:attrName>
                                            </p:attrNameLst>
                                          </p:cBhvr>
                                          <p:tavLst>
                                            <p:tav tm="0">
                                              <p:val>
                                                <p:strVal val="0-#ppt_w/2"/>
                                              </p:val>
                                            </p:tav>
                                            <p:tav tm="100000">
                                              <p:val>
                                                <p:strVal val="#ppt_x"/>
                                              </p:val>
                                            </p:tav>
                                          </p:tavLst>
                                        </p:anim>
                                        <p:anim calcmode="lin" valueType="num">
                                          <p:cBhvr additive="base">
                                            <p:cTn id="32" dur="1250" fill="hold"/>
                                            <p:tgtEl>
                                              <p:spTgt spid="1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25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1250" fill="hold"/>
                                            <p:tgtEl>
                                              <p:spTgt spid="13"/>
                                            </p:tgtEl>
                                            <p:attrNameLst>
                                              <p:attrName>ppt_x</p:attrName>
                                            </p:attrNameLst>
                                          </p:cBhvr>
                                          <p:tavLst>
                                            <p:tav tm="0">
                                              <p:val>
                                                <p:strVal val="0-#ppt_w/2"/>
                                              </p:val>
                                            </p:tav>
                                            <p:tav tm="100000">
                                              <p:val>
                                                <p:strVal val="#ppt_x"/>
                                              </p:val>
                                            </p:tav>
                                          </p:tavLst>
                                        </p:anim>
                                        <p:anim calcmode="lin" valueType="num">
                                          <p:cBhvr additive="base">
                                            <p:cTn id="36" dur="125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25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1250" fill="hold"/>
                                            <p:tgtEl>
                                              <p:spTgt spid="14"/>
                                            </p:tgtEl>
                                            <p:attrNameLst>
                                              <p:attrName>ppt_x</p:attrName>
                                            </p:attrNameLst>
                                          </p:cBhvr>
                                          <p:tavLst>
                                            <p:tav tm="0">
                                              <p:val>
                                                <p:strVal val="0-#ppt_w/2"/>
                                              </p:val>
                                            </p:tav>
                                            <p:tav tm="100000">
                                              <p:val>
                                                <p:strVal val="#ppt_x"/>
                                              </p:val>
                                            </p:tav>
                                          </p:tavLst>
                                        </p:anim>
                                        <p:anim calcmode="lin" valueType="num">
                                          <p:cBhvr additive="base">
                                            <p:cTn id="40" dur="1250" fill="hold"/>
                                            <p:tgtEl>
                                              <p:spTgt spid="14"/>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5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1250" fill="hold"/>
                                            <p:tgtEl>
                                              <p:spTgt spid="16"/>
                                            </p:tgtEl>
                                            <p:attrNameLst>
                                              <p:attrName>ppt_x</p:attrName>
                                            </p:attrNameLst>
                                          </p:cBhvr>
                                          <p:tavLst>
                                            <p:tav tm="0">
                                              <p:val>
                                                <p:strVal val="0-#ppt_w/2"/>
                                              </p:val>
                                            </p:tav>
                                            <p:tav tm="100000">
                                              <p:val>
                                                <p:strVal val="#ppt_x"/>
                                              </p:val>
                                            </p:tav>
                                          </p:tavLst>
                                        </p:anim>
                                        <p:anim calcmode="lin" valueType="num">
                                          <p:cBhvr additive="base">
                                            <p:cTn id="44" dur="1250" fill="hold"/>
                                            <p:tgtEl>
                                              <p:spTgt spid="16"/>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5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1250" fill="hold"/>
                                            <p:tgtEl>
                                              <p:spTgt spid="17"/>
                                            </p:tgtEl>
                                            <p:attrNameLst>
                                              <p:attrName>ppt_x</p:attrName>
                                            </p:attrNameLst>
                                          </p:cBhvr>
                                          <p:tavLst>
                                            <p:tav tm="0">
                                              <p:val>
                                                <p:strVal val="0-#ppt_w/2"/>
                                              </p:val>
                                            </p:tav>
                                            <p:tav tm="100000">
                                              <p:val>
                                                <p:strVal val="#ppt_x"/>
                                              </p:val>
                                            </p:tav>
                                          </p:tavLst>
                                        </p:anim>
                                        <p:anim calcmode="lin" valueType="num">
                                          <p:cBhvr additive="base">
                                            <p:cTn id="48" dur="1250" fill="hold"/>
                                            <p:tgtEl>
                                              <p:spTgt spid="17"/>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5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1250" fill="hold"/>
                                            <p:tgtEl>
                                              <p:spTgt spid="19"/>
                                            </p:tgtEl>
                                            <p:attrNameLst>
                                              <p:attrName>ppt_x</p:attrName>
                                            </p:attrNameLst>
                                          </p:cBhvr>
                                          <p:tavLst>
                                            <p:tav tm="0">
                                              <p:val>
                                                <p:strVal val="0-#ppt_w/2"/>
                                              </p:val>
                                            </p:tav>
                                            <p:tav tm="100000">
                                              <p:val>
                                                <p:strVal val="#ppt_x"/>
                                              </p:val>
                                            </p:tav>
                                          </p:tavLst>
                                        </p:anim>
                                        <p:anim calcmode="lin" valueType="num">
                                          <p:cBhvr additive="base">
                                            <p:cTn id="52" dur="1250" fill="hold"/>
                                            <p:tgtEl>
                                              <p:spTgt spid="19"/>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5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1250" fill="hold"/>
                                            <p:tgtEl>
                                              <p:spTgt spid="20"/>
                                            </p:tgtEl>
                                            <p:attrNameLst>
                                              <p:attrName>ppt_x</p:attrName>
                                            </p:attrNameLst>
                                          </p:cBhvr>
                                          <p:tavLst>
                                            <p:tav tm="0">
                                              <p:val>
                                                <p:strVal val="0-#ppt_w/2"/>
                                              </p:val>
                                            </p:tav>
                                            <p:tav tm="100000">
                                              <p:val>
                                                <p:strVal val="#ppt_x"/>
                                              </p:val>
                                            </p:tav>
                                          </p:tavLst>
                                        </p:anim>
                                        <p:anim calcmode="lin" valueType="num">
                                          <p:cBhvr additive="base">
                                            <p:cTn id="56" dur="1250" fill="hold"/>
                                            <p:tgtEl>
                                              <p:spTgt spid="20"/>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5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1250" fill="hold"/>
                                            <p:tgtEl>
                                              <p:spTgt spid="22"/>
                                            </p:tgtEl>
                                            <p:attrNameLst>
                                              <p:attrName>ppt_x</p:attrName>
                                            </p:attrNameLst>
                                          </p:cBhvr>
                                          <p:tavLst>
                                            <p:tav tm="0">
                                              <p:val>
                                                <p:strVal val="0-#ppt_w/2"/>
                                              </p:val>
                                            </p:tav>
                                            <p:tav tm="100000">
                                              <p:val>
                                                <p:strVal val="#ppt_x"/>
                                              </p:val>
                                            </p:tav>
                                          </p:tavLst>
                                        </p:anim>
                                        <p:anim calcmode="lin" valueType="num">
                                          <p:cBhvr additive="base">
                                            <p:cTn id="60" dur="1250" fill="hold"/>
                                            <p:tgtEl>
                                              <p:spTgt spid="2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25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1250" fill="hold"/>
                                            <p:tgtEl>
                                              <p:spTgt spid="23"/>
                                            </p:tgtEl>
                                            <p:attrNameLst>
                                              <p:attrName>ppt_x</p:attrName>
                                            </p:attrNameLst>
                                          </p:cBhvr>
                                          <p:tavLst>
                                            <p:tav tm="0">
                                              <p:val>
                                                <p:strVal val="0-#ppt_w/2"/>
                                              </p:val>
                                            </p:tav>
                                            <p:tav tm="100000">
                                              <p:val>
                                                <p:strVal val="#ppt_x"/>
                                              </p:val>
                                            </p:tav>
                                          </p:tavLst>
                                        </p:anim>
                                        <p:anim calcmode="lin" valueType="num">
                                          <p:cBhvr additive="base">
                                            <p:cTn id="64" dur="1250" fill="hold"/>
                                            <p:tgtEl>
                                              <p:spTgt spid="2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250"/>
                                      </p:stCondLst>
                                      <p:childTnLst>
                                        <p:set>
                                          <p:cBhvr>
                                            <p:cTn id="66" dur="1" fill="hold">
                                              <p:stCondLst>
                                                <p:cond delay="0"/>
                                              </p:stCondLst>
                                            </p:cTn>
                                            <p:tgtEl>
                                              <p:spTgt spid="25"/>
                                            </p:tgtEl>
                                            <p:attrNameLst>
                                              <p:attrName>style.visibility</p:attrName>
                                            </p:attrNameLst>
                                          </p:cBhvr>
                                          <p:to>
                                            <p:strVal val="visible"/>
                                          </p:to>
                                        </p:set>
                                        <p:anim calcmode="lin" valueType="num">
                                          <p:cBhvr additive="base">
                                            <p:cTn id="67" dur="1250" fill="hold"/>
                                            <p:tgtEl>
                                              <p:spTgt spid="25"/>
                                            </p:tgtEl>
                                            <p:attrNameLst>
                                              <p:attrName>ppt_x</p:attrName>
                                            </p:attrNameLst>
                                          </p:cBhvr>
                                          <p:tavLst>
                                            <p:tav tm="0">
                                              <p:val>
                                                <p:strVal val="0-#ppt_w/2"/>
                                              </p:val>
                                            </p:tav>
                                            <p:tav tm="100000">
                                              <p:val>
                                                <p:strVal val="#ppt_x"/>
                                              </p:val>
                                            </p:tav>
                                          </p:tavLst>
                                        </p:anim>
                                        <p:anim calcmode="lin" valueType="num">
                                          <p:cBhvr additive="base">
                                            <p:cTn id="68" dur="1250" fill="hold"/>
                                            <p:tgtEl>
                                              <p:spTgt spid="25"/>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25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1250" fill="hold"/>
                                            <p:tgtEl>
                                              <p:spTgt spid="26"/>
                                            </p:tgtEl>
                                            <p:attrNameLst>
                                              <p:attrName>ppt_x</p:attrName>
                                            </p:attrNameLst>
                                          </p:cBhvr>
                                          <p:tavLst>
                                            <p:tav tm="0">
                                              <p:val>
                                                <p:strVal val="0-#ppt_w/2"/>
                                              </p:val>
                                            </p:tav>
                                            <p:tav tm="100000">
                                              <p:val>
                                                <p:strVal val="#ppt_x"/>
                                              </p:val>
                                            </p:tav>
                                          </p:tavLst>
                                        </p:anim>
                                        <p:anim calcmode="lin" valueType="num">
                                          <p:cBhvr additive="base">
                                            <p:cTn id="72" dur="1250" fill="hold"/>
                                            <p:tgtEl>
                                              <p:spTgt spid="2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250"/>
                                      </p:stCondLst>
                                      <p:childTnLst>
                                        <p:set>
                                          <p:cBhvr>
                                            <p:cTn id="74" dur="1" fill="hold">
                                              <p:stCondLst>
                                                <p:cond delay="0"/>
                                              </p:stCondLst>
                                            </p:cTn>
                                            <p:tgtEl>
                                              <p:spTgt spid="27"/>
                                            </p:tgtEl>
                                            <p:attrNameLst>
                                              <p:attrName>style.visibility</p:attrName>
                                            </p:attrNameLst>
                                          </p:cBhvr>
                                          <p:to>
                                            <p:strVal val="visible"/>
                                          </p:to>
                                        </p:set>
                                        <p:anim calcmode="lin" valueType="num">
                                          <p:cBhvr additive="base">
                                            <p:cTn id="75" dur="1250" fill="hold"/>
                                            <p:tgtEl>
                                              <p:spTgt spid="27"/>
                                            </p:tgtEl>
                                            <p:attrNameLst>
                                              <p:attrName>ppt_x</p:attrName>
                                            </p:attrNameLst>
                                          </p:cBhvr>
                                          <p:tavLst>
                                            <p:tav tm="0">
                                              <p:val>
                                                <p:strVal val="0-#ppt_w/2"/>
                                              </p:val>
                                            </p:tav>
                                            <p:tav tm="100000">
                                              <p:val>
                                                <p:strVal val="#ppt_x"/>
                                              </p:val>
                                            </p:tav>
                                          </p:tavLst>
                                        </p:anim>
                                        <p:anim calcmode="lin" valueType="num">
                                          <p:cBhvr additive="base">
                                            <p:cTn id="76" dur="1250" fill="hold"/>
                                            <p:tgtEl>
                                              <p:spTgt spid="27"/>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250"/>
                                      </p:stCondLst>
                                      <p:childTnLst>
                                        <p:set>
                                          <p:cBhvr>
                                            <p:cTn id="78" dur="1" fill="hold">
                                              <p:stCondLst>
                                                <p:cond delay="0"/>
                                              </p:stCondLst>
                                            </p:cTn>
                                            <p:tgtEl>
                                              <p:spTgt spid="28"/>
                                            </p:tgtEl>
                                            <p:attrNameLst>
                                              <p:attrName>style.visibility</p:attrName>
                                            </p:attrNameLst>
                                          </p:cBhvr>
                                          <p:to>
                                            <p:strVal val="visible"/>
                                          </p:to>
                                        </p:set>
                                        <p:anim calcmode="lin" valueType="num">
                                          <p:cBhvr additive="base">
                                            <p:cTn id="79" dur="1250" fill="hold"/>
                                            <p:tgtEl>
                                              <p:spTgt spid="28"/>
                                            </p:tgtEl>
                                            <p:attrNameLst>
                                              <p:attrName>ppt_x</p:attrName>
                                            </p:attrNameLst>
                                          </p:cBhvr>
                                          <p:tavLst>
                                            <p:tav tm="0">
                                              <p:val>
                                                <p:strVal val="0-#ppt_w/2"/>
                                              </p:val>
                                            </p:tav>
                                            <p:tav tm="100000">
                                              <p:val>
                                                <p:strVal val="#ppt_x"/>
                                              </p:val>
                                            </p:tav>
                                          </p:tavLst>
                                        </p:anim>
                                        <p:anim calcmode="lin" valueType="num">
                                          <p:cBhvr additive="base">
                                            <p:cTn id="80" dur="1250" fill="hold"/>
                                            <p:tgtEl>
                                              <p:spTgt spid="28"/>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250"/>
                                      </p:stCondLst>
                                      <p:childTnLst>
                                        <p:set>
                                          <p:cBhvr>
                                            <p:cTn id="82" dur="1" fill="hold">
                                              <p:stCondLst>
                                                <p:cond delay="0"/>
                                              </p:stCondLst>
                                            </p:cTn>
                                            <p:tgtEl>
                                              <p:spTgt spid="29"/>
                                            </p:tgtEl>
                                            <p:attrNameLst>
                                              <p:attrName>style.visibility</p:attrName>
                                            </p:attrNameLst>
                                          </p:cBhvr>
                                          <p:to>
                                            <p:strVal val="visible"/>
                                          </p:to>
                                        </p:set>
                                        <p:anim calcmode="lin" valueType="num">
                                          <p:cBhvr additive="base">
                                            <p:cTn id="83" dur="1250" fill="hold"/>
                                            <p:tgtEl>
                                              <p:spTgt spid="29"/>
                                            </p:tgtEl>
                                            <p:attrNameLst>
                                              <p:attrName>ppt_x</p:attrName>
                                            </p:attrNameLst>
                                          </p:cBhvr>
                                          <p:tavLst>
                                            <p:tav tm="0">
                                              <p:val>
                                                <p:strVal val="0-#ppt_w/2"/>
                                              </p:val>
                                            </p:tav>
                                            <p:tav tm="100000">
                                              <p:val>
                                                <p:strVal val="#ppt_x"/>
                                              </p:val>
                                            </p:tav>
                                          </p:tavLst>
                                        </p:anim>
                                        <p:anim calcmode="lin" valueType="num">
                                          <p:cBhvr additive="base">
                                            <p:cTn id="84" dur="1250" fill="hold"/>
                                            <p:tgtEl>
                                              <p:spTgt spid="29"/>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250"/>
                                      </p:stCondLst>
                                      <p:childTnLst>
                                        <p:set>
                                          <p:cBhvr>
                                            <p:cTn id="86" dur="1" fill="hold">
                                              <p:stCondLst>
                                                <p:cond delay="0"/>
                                              </p:stCondLst>
                                            </p:cTn>
                                            <p:tgtEl>
                                              <p:spTgt spid="30"/>
                                            </p:tgtEl>
                                            <p:attrNameLst>
                                              <p:attrName>style.visibility</p:attrName>
                                            </p:attrNameLst>
                                          </p:cBhvr>
                                          <p:to>
                                            <p:strVal val="visible"/>
                                          </p:to>
                                        </p:set>
                                        <p:anim calcmode="lin" valueType="num">
                                          <p:cBhvr additive="base">
                                            <p:cTn id="87" dur="1250" fill="hold"/>
                                            <p:tgtEl>
                                              <p:spTgt spid="30"/>
                                            </p:tgtEl>
                                            <p:attrNameLst>
                                              <p:attrName>ppt_x</p:attrName>
                                            </p:attrNameLst>
                                          </p:cBhvr>
                                          <p:tavLst>
                                            <p:tav tm="0">
                                              <p:val>
                                                <p:strVal val="0-#ppt_w/2"/>
                                              </p:val>
                                            </p:tav>
                                            <p:tav tm="100000">
                                              <p:val>
                                                <p:strVal val="#ppt_x"/>
                                              </p:val>
                                            </p:tav>
                                          </p:tavLst>
                                        </p:anim>
                                        <p:anim calcmode="lin" valueType="num">
                                          <p:cBhvr additive="base">
                                            <p:cTn id="88" dur="1250" fill="hold"/>
                                            <p:tgtEl>
                                              <p:spTgt spid="30"/>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250"/>
                                      </p:stCondLst>
                                      <p:childTnLst>
                                        <p:set>
                                          <p:cBhvr>
                                            <p:cTn id="90" dur="1" fill="hold">
                                              <p:stCondLst>
                                                <p:cond delay="0"/>
                                              </p:stCondLst>
                                            </p:cTn>
                                            <p:tgtEl>
                                              <p:spTgt spid="31"/>
                                            </p:tgtEl>
                                            <p:attrNameLst>
                                              <p:attrName>style.visibility</p:attrName>
                                            </p:attrNameLst>
                                          </p:cBhvr>
                                          <p:to>
                                            <p:strVal val="visible"/>
                                          </p:to>
                                        </p:set>
                                        <p:anim calcmode="lin" valueType="num">
                                          <p:cBhvr additive="base">
                                            <p:cTn id="91" dur="1250" fill="hold"/>
                                            <p:tgtEl>
                                              <p:spTgt spid="31"/>
                                            </p:tgtEl>
                                            <p:attrNameLst>
                                              <p:attrName>ppt_x</p:attrName>
                                            </p:attrNameLst>
                                          </p:cBhvr>
                                          <p:tavLst>
                                            <p:tav tm="0">
                                              <p:val>
                                                <p:strVal val="0-#ppt_w/2"/>
                                              </p:val>
                                            </p:tav>
                                            <p:tav tm="100000">
                                              <p:val>
                                                <p:strVal val="#ppt_x"/>
                                              </p:val>
                                            </p:tav>
                                          </p:tavLst>
                                        </p:anim>
                                        <p:anim calcmode="lin" valueType="num">
                                          <p:cBhvr additive="base">
                                            <p:cTn id="92" dur="1250" fill="hold"/>
                                            <p:tgtEl>
                                              <p:spTgt spid="31"/>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250"/>
                                      </p:stCondLst>
                                      <p:childTnLst>
                                        <p:set>
                                          <p:cBhvr>
                                            <p:cTn id="94" dur="1" fill="hold">
                                              <p:stCondLst>
                                                <p:cond delay="0"/>
                                              </p:stCondLst>
                                            </p:cTn>
                                            <p:tgtEl>
                                              <p:spTgt spid="32"/>
                                            </p:tgtEl>
                                            <p:attrNameLst>
                                              <p:attrName>style.visibility</p:attrName>
                                            </p:attrNameLst>
                                          </p:cBhvr>
                                          <p:to>
                                            <p:strVal val="visible"/>
                                          </p:to>
                                        </p:set>
                                        <p:anim calcmode="lin" valueType="num">
                                          <p:cBhvr additive="base">
                                            <p:cTn id="95" dur="1250" fill="hold"/>
                                            <p:tgtEl>
                                              <p:spTgt spid="32"/>
                                            </p:tgtEl>
                                            <p:attrNameLst>
                                              <p:attrName>ppt_x</p:attrName>
                                            </p:attrNameLst>
                                          </p:cBhvr>
                                          <p:tavLst>
                                            <p:tav tm="0">
                                              <p:val>
                                                <p:strVal val="0-#ppt_w/2"/>
                                              </p:val>
                                            </p:tav>
                                            <p:tav tm="100000">
                                              <p:val>
                                                <p:strVal val="#ppt_x"/>
                                              </p:val>
                                            </p:tav>
                                          </p:tavLst>
                                        </p:anim>
                                        <p:anim calcmode="lin" valueType="num">
                                          <p:cBhvr additive="base">
                                            <p:cTn id="96" dur="1250" fill="hold"/>
                                            <p:tgtEl>
                                              <p:spTgt spid="32"/>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250"/>
                                      </p:stCondLst>
                                      <p:childTnLst>
                                        <p:set>
                                          <p:cBhvr>
                                            <p:cTn id="98" dur="1" fill="hold">
                                              <p:stCondLst>
                                                <p:cond delay="0"/>
                                              </p:stCondLst>
                                            </p:cTn>
                                            <p:tgtEl>
                                              <p:spTgt spid="33"/>
                                            </p:tgtEl>
                                            <p:attrNameLst>
                                              <p:attrName>style.visibility</p:attrName>
                                            </p:attrNameLst>
                                          </p:cBhvr>
                                          <p:to>
                                            <p:strVal val="visible"/>
                                          </p:to>
                                        </p:set>
                                        <p:anim calcmode="lin" valueType="num">
                                          <p:cBhvr additive="base">
                                            <p:cTn id="99" dur="1250" fill="hold"/>
                                            <p:tgtEl>
                                              <p:spTgt spid="33"/>
                                            </p:tgtEl>
                                            <p:attrNameLst>
                                              <p:attrName>ppt_x</p:attrName>
                                            </p:attrNameLst>
                                          </p:cBhvr>
                                          <p:tavLst>
                                            <p:tav tm="0">
                                              <p:val>
                                                <p:strVal val="0-#ppt_w/2"/>
                                              </p:val>
                                            </p:tav>
                                            <p:tav tm="100000">
                                              <p:val>
                                                <p:strVal val="#ppt_x"/>
                                              </p:val>
                                            </p:tav>
                                          </p:tavLst>
                                        </p:anim>
                                        <p:anim calcmode="lin" valueType="num">
                                          <p:cBhvr additive="base">
                                            <p:cTn id="100" dur="1250" fill="hold"/>
                                            <p:tgtEl>
                                              <p:spTgt spid="33"/>
                                            </p:tgtEl>
                                            <p:attrNameLst>
                                              <p:attrName>ppt_y</p:attrName>
                                            </p:attrNameLst>
                                          </p:cBhvr>
                                          <p:tavLst>
                                            <p:tav tm="0">
                                              <p:val>
                                                <p:strVal val="#ppt_y"/>
                                              </p:val>
                                            </p:tav>
                                            <p:tav tm="100000">
                                              <p:val>
                                                <p:strVal val="#ppt_y"/>
                                              </p:val>
                                            </p:tav>
                                          </p:tavLst>
                                        </p:anim>
                                      </p:childTnLst>
                                    </p:cTn>
                                  </p:par>
                                  <p:par>
                                    <p:cTn id="101" presetID="2" presetClass="entr" presetSubtype="8" fill="hold" grpId="0" nodeType="withEffect">
                                      <p:stCondLst>
                                        <p:cond delay="250"/>
                                      </p:stCondLst>
                                      <p:childTnLst>
                                        <p:set>
                                          <p:cBhvr>
                                            <p:cTn id="102" dur="1" fill="hold">
                                              <p:stCondLst>
                                                <p:cond delay="0"/>
                                              </p:stCondLst>
                                            </p:cTn>
                                            <p:tgtEl>
                                              <p:spTgt spid="34"/>
                                            </p:tgtEl>
                                            <p:attrNameLst>
                                              <p:attrName>style.visibility</p:attrName>
                                            </p:attrNameLst>
                                          </p:cBhvr>
                                          <p:to>
                                            <p:strVal val="visible"/>
                                          </p:to>
                                        </p:set>
                                        <p:anim calcmode="lin" valueType="num">
                                          <p:cBhvr additive="base">
                                            <p:cTn id="103" dur="1250" fill="hold"/>
                                            <p:tgtEl>
                                              <p:spTgt spid="34"/>
                                            </p:tgtEl>
                                            <p:attrNameLst>
                                              <p:attrName>ppt_x</p:attrName>
                                            </p:attrNameLst>
                                          </p:cBhvr>
                                          <p:tavLst>
                                            <p:tav tm="0">
                                              <p:val>
                                                <p:strVal val="0-#ppt_w/2"/>
                                              </p:val>
                                            </p:tav>
                                            <p:tav tm="100000">
                                              <p:val>
                                                <p:strVal val="#ppt_x"/>
                                              </p:val>
                                            </p:tav>
                                          </p:tavLst>
                                        </p:anim>
                                        <p:anim calcmode="lin" valueType="num">
                                          <p:cBhvr additive="base">
                                            <p:cTn id="104" dur="1250" fill="hold"/>
                                            <p:tgtEl>
                                              <p:spTgt spid="34"/>
                                            </p:tgtEl>
                                            <p:attrNameLst>
                                              <p:attrName>ppt_y</p:attrName>
                                            </p:attrNameLst>
                                          </p:cBhvr>
                                          <p:tavLst>
                                            <p:tav tm="0">
                                              <p:val>
                                                <p:strVal val="#ppt_y"/>
                                              </p:val>
                                            </p:tav>
                                            <p:tav tm="100000">
                                              <p:val>
                                                <p:strVal val="#ppt_y"/>
                                              </p:val>
                                            </p:tav>
                                          </p:tavLst>
                                        </p:anim>
                                      </p:childTnLst>
                                    </p:cTn>
                                  </p:par>
                                  <p:par>
                                    <p:cTn id="105" presetID="2" presetClass="entr" presetSubtype="8" fill="hold" grpId="0" nodeType="withEffect">
                                      <p:stCondLst>
                                        <p:cond delay="250"/>
                                      </p:stCondLst>
                                      <p:childTnLst>
                                        <p:set>
                                          <p:cBhvr>
                                            <p:cTn id="106" dur="1" fill="hold">
                                              <p:stCondLst>
                                                <p:cond delay="0"/>
                                              </p:stCondLst>
                                            </p:cTn>
                                            <p:tgtEl>
                                              <p:spTgt spid="35"/>
                                            </p:tgtEl>
                                            <p:attrNameLst>
                                              <p:attrName>style.visibility</p:attrName>
                                            </p:attrNameLst>
                                          </p:cBhvr>
                                          <p:to>
                                            <p:strVal val="visible"/>
                                          </p:to>
                                        </p:set>
                                        <p:anim calcmode="lin" valueType="num">
                                          <p:cBhvr additive="base">
                                            <p:cTn id="107" dur="1250" fill="hold"/>
                                            <p:tgtEl>
                                              <p:spTgt spid="35"/>
                                            </p:tgtEl>
                                            <p:attrNameLst>
                                              <p:attrName>ppt_x</p:attrName>
                                            </p:attrNameLst>
                                          </p:cBhvr>
                                          <p:tavLst>
                                            <p:tav tm="0">
                                              <p:val>
                                                <p:strVal val="0-#ppt_w/2"/>
                                              </p:val>
                                            </p:tav>
                                            <p:tav tm="100000">
                                              <p:val>
                                                <p:strVal val="#ppt_x"/>
                                              </p:val>
                                            </p:tav>
                                          </p:tavLst>
                                        </p:anim>
                                        <p:anim calcmode="lin" valueType="num">
                                          <p:cBhvr additive="base">
                                            <p:cTn id="108" dur="1250" fill="hold"/>
                                            <p:tgtEl>
                                              <p:spTgt spid="35"/>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250"/>
                                      </p:stCondLst>
                                      <p:childTnLst>
                                        <p:set>
                                          <p:cBhvr>
                                            <p:cTn id="110" dur="1" fill="hold">
                                              <p:stCondLst>
                                                <p:cond delay="0"/>
                                              </p:stCondLst>
                                            </p:cTn>
                                            <p:tgtEl>
                                              <p:spTgt spid="36"/>
                                            </p:tgtEl>
                                            <p:attrNameLst>
                                              <p:attrName>style.visibility</p:attrName>
                                            </p:attrNameLst>
                                          </p:cBhvr>
                                          <p:to>
                                            <p:strVal val="visible"/>
                                          </p:to>
                                        </p:set>
                                        <p:anim calcmode="lin" valueType="num">
                                          <p:cBhvr additive="base">
                                            <p:cTn id="111" dur="1250" fill="hold"/>
                                            <p:tgtEl>
                                              <p:spTgt spid="36"/>
                                            </p:tgtEl>
                                            <p:attrNameLst>
                                              <p:attrName>ppt_x</p:attrName>
                                            </p:attrNameLst>
                                          </p:cBhvr>
                                          <p:tavLst>
                                            <p:tav tm="0">
                                              <p:val>
                                                <p:strVal val="0-#ppt_w/2"/>
                                              </p:val>
                                            </p:tav>
                                            <p:tav tm="100000">
                                              <p:val>
                                                <p:strVal val="#ppt_x"/>
                                              </p:val>
                                            </p:tav>
                                          </p:tavLst>
                                        </p:anim>
                                        <p:anim calcmode="lin" valueType="num">
                                          <p:cBhvr additive="base">
                                            <p:cTn id="112" dur="1250" fill="hold"/>
                                            <p:tgtEl>
                                              <p:spTgt spid="36"/>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250"/>
                                      </p:stCondLst>
                                      <p:childTnLst>
                                        <p:set>
                                          <p:cBhvr>
                                            <p:cTn id="114" dur="1" fill="hold">
                                              <p:stCondLst>
                                                <p:cond delay="0"/>
                                              </p:stCondLst>
                                            </p:cTn>
                                            <p:tgtEl>
                                              <p:spTgt spid="37"/>
                                            </p:tgtEl>
                                            <p:attrNameLst>
                                              <p:attrName>style.visibility</p:attrName>
                                            </p:attrNameLst>
                                          </p:cBhvr>
                                          <p:to>
                                            <p:strVal val="visible"/>
                                          </p:to>
                                        </p:set>
                                        <p:anim calcmode="lin" valueType="num">
                                          <p:cBhvr additive="base">
                                            <p:cTn id="115" dur="1250" fill="hold"/>
                                            <p:tgtEl>
                                              <p:spTgt spid="37"/>
                                            </p:tgtEl>
                                            <p:attrNameLst>
                                              <p:attrName>ppt_x</p:attrName>
                                            </p:attrNameLst>
                                          </p:cBhvr>
                                          <p:tavLst>
                                            <p:tav tm="0">
                                              <p:val>
                                                <p:strVal val="0-#ppt_w/2"/>
                                              </p:val>
                                            </p:tav>
                                            <p:tav tm="100000">
                                              <p:val>
                                                <p:strVal val="#ppt_x"/>
                                              </p:val>
                                            </p:tav>
                                          </p:tavLst>
                                        </p:anim>
                                        <p:anim calcmode="lin" valueType="num">
                                          <p:cBhvr additive="base">
                                            <p:cTn id="116" dur="1250" fill="hold"/>
                                            <p:tgtEl>
                                              <p:spTgt spid="37"/>
                                            </p:tgtEl>
                                            <p:attrNameLst>
                                              <p:attrName>ppt_y</p:attrName>
                                            </p:attrNameLst>
                                          </p:cBhvr>
                                          <p:tavLst>
                                            <p:tav tm="0">
                                              <p:val>
                                                <p:strVal val="#ppt_y"/>
                                              </p:val>
                                            </p:tav>
                                            <p:tav tm="100000">
                                              <p:val>
                                                <p:strVal val="#ppt_y"/>
                                              </p:val>
                                            </p:tav>
                                          </p:tavLst>
                                        </p:anim>
                                      </p:childTnLst>
                                    </p:cTn>
                                  </p:par>
                                  <p:par>
                                    <p:cTn id="117" presetID="2" presetClass="entr" presetSubtype="8" fill="hold" grpId="0" nodeType="withEffect">
                                      <p:stCondLst>
                                        <p:cond delay="250"/>
                                      </p:stCondLst>
                                      <p:childTnLst>
                                        <p:set>
                                          <p:cBhvr>
                                            <p:cTn id="118" dur="1" fill="hold">
                                              <p:stCondLst>
                                                <p:cond delay="0"/>
                                              </p:stCondLst>
                                            </p:cTn>
                                            <p:tgtEl>
                                              <p:spTgt spid="38"/>
                                            </p:tgtEl>
                                            <p:attrNameLst>
                                              <p:attrName>style.visibility</p:attrName>
                                            </p:attrNameLst>
                                          </p:cBhvr>
                                          <p:to>
                                            <p:strVal val="visible"/>
                                          </p:to>
                                        </p:set>
                                        <p:anim calcmode="lin" valueType="num">
                                          <p:cBhvr additive="base">
                                            <p:cTn id="119" dur="1250" fill="hold"/>
                                            <p:tgtEl>
                                              <p:spTgt spid="38"/>
                                            </p:tgtEl>
                                            <p:attrNameLst>
                                              <p:attrName>ppt_x</p:attrName>
                                            </p:attrNameLst>
                                          </p:cBhvr>
                                          <p:tavLst>
                                            <p:tav tm="0">
                                              <p:val>
                                                <p:strVal val="0-#ppt_w/2"/>
                                              </p:val>
                                            </p:tav>
                                            <p:tav tm="100000">
                                              <p:val>
                                                <p:strVal val="#ppt_x"/>
                                              </p:val>
                                            </p:tav>
                                          </p:tavLst>
                                        </p:anim>
                                        <p:anim calcmode="lin" valueType="num">
                                          <p:cBhvr additive="base">
                                            <p:cTn id="120" dur="1250" fill="hold"/>
                                            <p:tgtEl>
                                              <p:spTgt spid="38"/>
                                            </p:tgtEl>
                                            <p:attrNameLst>
                                              <p:attrName>ppt_y</p:attrName>
                                            </p:attrNameLst>
                                          </p:cBhvr>
                                          <p:tavLst>
                                            <p:tav tm="0">
                                              <p:val>
                                                <p:strVal val="#ppt_y"/>
                                              </p:val>
                                            </p:tav>
                                            <p:tav tm="100000">
                                              <p:val>
                                                <p:strVal val="#ppt_y"/>
                                              </p:val>
                                            </p:tav>
                                          </p:tavLst>
                                        </p:anim>
                                      </p:childTnLst>
                                    </p:cTn>
                                  </p:par>
                                  <p:par>
                                    <p:cTn id="121" presetID="2" presetClass="entr" presetSubtype="8" fill="hold" grpId="0" nodeType="withEffect">
                                      <p:stCondLst>
                                        <p:cond delay="250"/>
                                      </p:stCondLst>
                                      <p:childTnLst>
                                        <p:set>
                                          <p:cBhvr>
                                            <p:cTn id="122" dur="1" fill="hold">
                                              <p:stCondLst>
                                                <p:cond delay="0"/>
                                              </p:stCondLst>
                                            </p:cTn>
                                            <p:tgtEl>
                                              <p:spTgt spid="39"/>
                                            </p:tgtEl>
                                            <p:attrNameLst>
                                              <p:attrName>style.visibility</p:attrName>
                                            </p:attrNameLst>
                                          </p:cBhvr>
                                          <p:to>
                                            <p:strVal val="visible"/>
                                          </p:to>
                                        </p:set>
                                        <p:anim calcmode="lin" valueType="num">
                                          <p:cBhvr additive="base">
                                            <p:cTn id="123" dur="1250" fill="hold"/>
                                            <p:tgtEl>
                                              <p:spTgt spid="39"/>
                                            </p:tgtEl>
                                            <p:attrNameLst>
                                              <p:attrName>ppt_x</p:attrName>
                                            </p:attrNameLst>
                                          </p:cBhvr>
                                          <p:tavLst>
                                            <p:tav tm="0">
                                              <p:val>
                                                <p:strVal val="0-#ppt_w/2"/>
                                              </p:val>
                                            </p:tav>
                                            <p:tav tm="100000">
                                              <p:val>
                                                <p:strVal val="#ppt_x"/>
                                              </p:val>
                                            </p:tav>
                                          </p:tavLst>
                                        </p:anim>
                                        <p:anim calcmode="lin" valueType="num">
                                          <p:cBhvr additive="base">
                                            <p:cTn id="124" dur="1250" fill="hold"/>
                                            <p:tgtEl>
                                              <p:spTgt spid="39"/>
                                            </p:tgtEl>
                                            <p:attrNameLst>
                                              <p:attrName>ppt_y</p:attrName>
                                            </p:attrNameLst>
                                          </p:cBhvr>
                                          <p:tavLst>
                                            <p:tav tm="0">
                                              <p:val>
                                                <p:strVal val="#ppt_y"/>
                                              </p:val>
                                            </p:tav>
                                            <p:tav tm="100000">
                                              <p:val>
                                                <p:strVal val="#ppt_y"/>
                                              </p:val>
                                            </p:tav>
                                          </p:tavLst>
                                        </p:anim>
                                      </p:childTnLst>
                                    </p:cTn>
                                  </p:par>
                                  <p:par>
                                    <p:cTn id="125" presetID="2" presetClass="entr" presetSubtype="8" fill="hold" grpId="0" nodeType="withEffect">
                                      <p:stCondLst>
                                        <p:cond delay="250"/>
                                      </p:stCondLst>
                                      <p:childTnLst>
                                        <p:set>
                                          <p:cBhvr>
                                            <p:cTn id="126" dur="1" fill="hold">
                                              <p:stCondLst>
                                                <p:cond delay="0"/>
                                              </p:stCondLst>
                                            </p:cTn>
                                            <p:tgtEl>
                                              <p:spTgt spid="40"/>
                                            </p:tgtEl>
                                            <p:attrNameLst>
                                              <p:attrName>style.visibility</p:attrName>
                                            </p:attrNameLst>
                                          </p:cBhvr>
                                          <p:to>
                                            <p:strVal val="visible"/>
                                          </p:to>
                                        </p:set>
                                        <p:anim calcmode="lin" valueType="num">
                                          <p:cBhvr additive="base">
                                            <p:cTn id="127" dur="1250" fill="hold"/>
                                            <p:tgtEl>
                                              <p:spTgt spid="40"/>
                                            </p:tgtEl>
                                            <p:attrNameLst>
                                              <p:attrName>ppt_x</p:attrName>
                                            </p:attrNameLst>
                                          </p:cBhvr>
                                          <p:tavLst>
                                            <p:tav tm="0">
                                              <p:val>
                                                <p:strVal val="0-#ppt_w/2"/>
                                              </p:val>
                                            </p:tav>
                                            <p:tav tm="100000">
                                              <p:val>
                                                <p:strVal val="#ppt_x"/>
                                              </p:val>
                                            </p:tav>
                                          </p:tavLst>
                                        </p:anim>
                                        <p:anim calcmode="lin" valueType="num">
                                          <p:cBhvr additive="base">
                                            <p:cTn id="128" dur="1250" fill="hold"/>
                                            <p:tgtEl>
                                              <p:spTgt spid="40"/>
                                            </p:tgtEl>
                                            <p:attrNameLst>
                                              <p:attrName>ppt_y</p:attrName>
                                            </p:attrNameLst>
                                          </p:cBhvr>
                                          <p:tavLst>
                                            <p:tav tm="0">
                                              <p:val>
                                                <p:strVal val="#ppt_y"/>
                                              </p:val>
                                            </p:tav>
                                            <p:tav tm="100000">
                                              <p:val>
                                                <p:strVal val="#ppt_y"/>
                                              </p:val>
                                            </p:tav>
                                          </p:tavLst>
                                        </p:anim>
                                      </p:childTnLst>
                                    </p:cTn>
                                  </p:par>
                                  <p:par>
                                    <p:cTn id="129" presetID="2" presetClass="entr" presetSubtype="8" fill="hold" grpId="0" nodeType="withEffect">
                                      <p:stCondLst>
                                        <p:cond delay="250"/>
                                      </p:stCondLst>
                                      <p:childTnLst>
                                        <p:set>
                                          <p:cBhvr>
                                            <p:cTn id="130" dur="1" fill="hold">
                                              <p:stCondLst>
                                                <p:cond delay="0"/>
                                              </p:stCondLst>
                                            </p:cTn>
                                            <p:tgtEl>
                                              <p:spTgt spid="41"/>
                                            </p:tgtEl>
                                            <p:attrNameLst>
                                              <p:attrName>style.visibility</p:attrName>
                                            </p:attrNameLst>
                                          </p:cBhvr>
                                          <p:to>
                                            <p:strVal val="visible"/>
                                          </p:to>
                                        </p:set>
                                        <p:anim calcmode="lin" valueType="num">
                                          <p:cBhvr additive="base">
                                            <p:cTn id="131" dur="1250" fill="hold"/>
                                            <p:tgtEl>
                                              <p:spTgt spid="41"/>
                                            </p:tgtEl>
                                            <p:attrNameLst>
                                              <p:attrName>ppt_x</p:attrName>
                                            </p:attrNameLst>
                                          </p:cBhvr>
                                          <p:tavLst>
                                            <p:tav tm="0">
                                              <p:val>
                                                <p:strVal val="0-#ppt_w/2"/>
                                              </p:val>
                                            </p:tav>
                                            <p:tav tm="100000">
                                              <p:val>
                                                <p:strVal val="#ppt_x"/>
                                              </p:val>
                                            </p:tav>
                                          </p:tavLst>
                                        </p:anim>
                                        <p:anim calcmode="lin" valueType="num">
                                          <p:cBhvr additive="base">
                                            <p:cTn id="132" dur="1250" fill="hold"/>
                                            <p:tgtEl>
                                              <p:spTgt spid="41"/>
                                            </p:tgtEl>
                                            <p:attrNameLst>
                                              <p:attrName>ppt_y</p:attrName>
                                            </p:attrNameLst>
                                          </p:cBhvr>
                                          <p:tavLst>
                                            <p:tav tm="0">
                                              <p:val>
                                                <p:strVal val="#ppt_y"/>
                                              </p:val>
                                            </p:tav>
                                            <p:tav tm="100000">
                                              <p:val>
                                                <p:strVal val="#ppt_y"/>
                                              </p:val>
                                            </p:tav>
                                          </p:tavLst>
                                        </p:anim>
                                      </p:childTnLst>
                                    </p:cTn>
                                  </p:par>
                                  <p:par>
                                    <p:cTn id="133" presetID="2" presetClass="entr" presetSubtype="8" fill="hold" grpId="0" nodeType="withEffect">
                                      <p:stCondLst>
                                        <p:cond delay="250"/>
                                      </p:stCondLst>
                                      <p:childTnLst>
                                        <p:set>
                                          <p:cBhvr>
                                            <p:cTn id="134" dur="1" fill="hold">
                                              <p:stCondLst>
                                                <p:cond delay="0"/>
                                              </p:stCondLst>
                                            </p:cTn>
                                            <p:tgtEl>
                                              <p:spTgt spid="42"/>
                                            </p:tgtEl>
                                            <p:attrNameLst>
                                              <p:attrName>style.visibility</p:attrName>
                                            </p:attrNameLst>
                                          </p:cBhvr>
                                          <p:to>
                                            <p:strVal val="visible"/>
                                          </p:to>
                                        </p:set>
                                        <p:anim calcmode="lin" valueType="num">
                                          <p:cBhvr additive="base">
                                            <p:cTn id="135" dur="1250" fill="hold"/>
                                            <p:tgtEl>
                                              <p:spTgt spid="42"/>
                                            </p:tgtEl>
                                            <p:attrNameLst>
                                              <p:attrName>ppt_x</p:attrName>
                                            </p:attrNameLst>
                                          </p:cBhvr>
                                          <p:tavLst>
                                            <p:tav tm="0">
                                              <p:val>
                                                <p:strVal val="0-#ppt_w/2"/>
                                              </p:val>
                                            </p:tav>
                                            <p:tav tm="100000">
                                              <p:val>
                                                <p:strVal val="#ppt_x"/>
                                              </p:val>
                                            </p:tav>
                                          </p:tavLst>
                                        </p:anim>
                                        <p:anim calcmode="lin" valueType="num">
                                          <p:cBhvr additive="base">
                                            <p:cTn id="136" dur="1250" fill="hold"/>
                                            <p:tgtEl>
                                              <p:spTgt spid="42"/>
                                            </p:tgtEl>
                                            <p:attrNameLst>
                                              <p:attrName>ppt_y</p:attrName>
                                            </p:attrNameLst>
                                          </p:cBhvr>
                                          <p:tavLst>
                                            <p:tav tm="0">
                                              <p:val>
                                                <p:strVal val="#ppt_y"/>
                                              </p:val>
                                            </p:tav>
                                            <p:tav tm="100000">
                                              <p:val>
                                                <p:strVal val="#ppt_y"/>
                                              </p:val>
                                            </p:tav>
                                          </p:tavLst>
                                        </p:anim>
                                      </p:childTnLst>
                                    </p:cTn>
                                  </p:par>
                                  <p:par>
                                    <p:cTn id="137" presetID="2" presetClass="entr" presetSubtype="8" fill="hold" grpId="0" nodeType="withEffect">
                                      <p:stCondLst>
                                        <p:cond delay="250"/>
                                      </p:stCondLst>
                                      <p:childTnLst>
                                        <p:set>
                                          <p:cBhvr>
                                            <p:cTn id="138" dur="1" fill="hold">
                                              <p:stCondLst>
                                                <p:cond delay="0"/>
                                              </p:stCondLst>
                                            </p:cTn>
                                            <p:tgtEl>
                                              <p:spTgt spid="43"/>
                                            </p:tgtEl>
                                            <p:attrNameLst>
                                              <p:attrName>style.visibility</p:attrName>
                                            </p:attrNameLst>
                                          </p:cBhvr>
                                          <p:to>
                                            <p:strVal val="visible"/>
                                          </p:to>
                                        </p:set>
                                        <p:anim calcmode="lin" valueType="num">
                                          <p:cBhvr additive="base">
                                            <p:cTn id="139" dur="1250" fill="hold"/>
                                            <p:tgtEl>
                                              <p:spTgt spid="43"/>
                                            </p:tgtEl>
                                            <p:attrNameLst>
                                              <p:attrName>ppt_x</p:attrName>
                                            </p:attrNameLst>
                                          </p:cBhvr>
                                          <p:tavLst>
                                            <p:tav tm="0">
                                              <p:val>
                                                <p:strVal val="0-#ppt_w/2"/>
                                              </p:val>
                                            </p:tav>
                                            <p:tav tm="100000">
                                              <p:val>
                                                <p:strVal val="#ppt_x"/>
                                              </p:val>
                                            </p:tav>
                                          </p:tavLst>
                                        </p:anim>
                                        <p:anim calcmode="lin" valueType="num">
                                          <p:cBhvr additive="base">
                                            <p:cTn id="140" dur="1250" fill="hold"/>
                                            <p:tgtEl>
                                              <p:spTgt spid="43"/>
                                            </p:tgtEl>
                                            <p:attrNameLst>
                                              <p:attrName>ppt_y</p:attrName>
                                            </p:attrNameLst>
                                          </p:cBhvr>
                                          <p:tavLst>
                                            <p:tav tm="0">
                                              <p:val>
                                                <p:strVal val="#ppt_y"/>
                                              </p:val>
                                            </p:tav>
                                            <p:tav tm="100000">
                                              <p:val>
                                                <p:strVal val="#ppt_y"/>
                                              </p:val>
                                            </p:tav>
                                          </p:tavLst>
                                        </p:anim>
                                      </p:childTnLst>
                                    </p:cTn>
                                  </p:par>
                                  <p:par>
                                    <p:cTn id="141" presetID="2" presetClass="entr" presetSubtype="8" fill="hold" grpId="0" nodeType="withEffect">
                                      <p:stCondLst>
                                        <p:cond delay="250"/>
                                      </p:stCondLst>
                                      <p:childTnLst>
                                        <p:set>
                                          <p:cBhvr>
                                            <p:cTn id="142" dur="1" fill="hold">
                                              <p:stCondLst>
                                                <p:cond delay="0"/>
                                              </p:stCondLst>
                                            </p:cTn>
                                            <p:tgtEl>
                                              <p:spTgt spid="44"/>
                                            </p:tgtEl>
                                            <p:attrNameLst>
                                              <p:attrName>style.visibility</p:attrName>
                                            </p:attrNameLst>
                                          </p:cBhvr>
                                          <p:to>
                                            <p:strVal val="visible"/>
                                          </p:to>
                                        </p:set>
                                        <p:anim calcmode="lin" valueType="num">
                                          <p:cBhvr additive="base">
                                            <p:cTn id="143" dur="1250" fill="hold"/>
                                            <p:tgtEl>
                                              <p:spTgt spid="44"/>
                                            </p:tgtEl>
                                            <p:attrNameLst>
                                              <p:attrName>ppt_x</p:attrName>
                                            </p:attrNameLst>
                                          </p:cBhvr>
                                          <p:tavLst>
                                            <p:tav tm="0">
                                              <p:val>
                                                <p:strVal val="0-#ppt_w/2"/>
                                              </p:val>
                                            </p:tav>
                                            <p:tav tm="100000">
                                              <p:val>
                                                <p:strVal val="#ppt_x"/>
                                              </p:val>
                                            </p:tav>
                                          </p:tavLst>
                                        </p:anim>
                                        <p:anim calcmode="lin" valueType="num">
                                          <p:cBhvr additive="base">
                                            <p:cTn id="144" dur="1250" fill="hold"/>
                                            <p:tgtEl>
                                              <p:spTgt spid="44"/>
                                            </p:tgtEl>
                                            <p:attrNameLst>
                                              <p:attrName>ppt_y</p:attrName>
                                            </p:attrNameLst>
                                          </p:cBhvr>
                                          <p:tavLst>
                                            <p:tav tm="0">
                                              <p:val>
                                                <p:strVal val="#ppt_y"/>
                                              </p:val>
                                            </p:tav>
                                            <p:tav tm="100000">
                                              <p:val>
                                                <p:strVal val="#ppt_y"/>
                                              </p:val>
                                            </p:tav>
                                          </p:tavLst>
                                        </p:anim>
                                      </p:childTnLst>
                                    </p:cTn>
                                  </p:par>
                                  <p:par>
                                    <p:cTn id="145" presetID="2" presetClass="entr" presetSubtype="8" fill="hold" grpId="0" nodeType="withEffect">
                                      <p:stCondLst>
                                        <p:cond delay="250"/>
                                      </p:stCondLst>
                                      <p:childTnLst>
                                        <p:set>
                                          <p:cBhvr>
                                            <p:cTn id="146" dur="1" fill="hold">
                                              <p:stCondLst>
                                                <p:cond delay="0"/>
                                              </p:stCondLst>
                                            </p:cTn>
                                            <p:tgtEl>
                                              <p:spTgt spid="45"/>
                                            </p:tgtEl>
                                            <p:attrNameLst>
                                              <p:attrName>style.visibility</p:attrName>
                                            </p:attrNameLst>
                                          </p:cBhvr>
                                          <p:to>
                                            <p:strVal val="visible"/>
                                          </p:to>
                                        </p:set>
                                        <p:anim calcmode="lin" valueType="num">
                                          <p:cBhvr additive="base">
                                            <p:cTn id="147" dur="1250" fill="hold"/>
                                            <p:tgtEl>
                                              <p:spTgt spid="45"/>
                                            </p:tgtEl>
                                            <p:attrNameLst>
                                              <p:attrName>ppt_x</p:attrName>
                                            </p:attrNameLst>
                                          </p:cBhvr>
                                          <p:tavLst>
                                            <p:tav tm="0">
                                              <p:val>
                                                <p:strVal val="0-#ppt_w/2"/>
                                              </p:val>
                                            </p:tav>
                                            <p:tav tm="100000">
                                              <p:val>
                                                <p:strVal val="#ppt_x"/>
                                              </p:val>
                                            </p:tav>
                                          </p:tavLst>
                                        </p:anim>
                                        <p:anim calcmode="lin" valueType="num">
                                          <p:cBhvr additive="base">
                                            <p:cTn id="148" dur="1250" fill="hold"/>
                                            <p:tgtEl>
                                              <p:spTgt spid="45"/>
                                            </p:tgtEl>
                                            <p:attrNameLst>
                                              <p:attrName>ppt_y</p:attrName>
                                            </p:attrNameLst>
                                          </p:cBhvr>
                                          <p:tavLst>
                                            <p:tav tm="0">
                                              <p:val>
                                                <p:strVal val="#ppt_y"/>
                                              </p:val>
                                            </p:tav>
                                            <p:tav tm="100000">
                                              <p:val>
                                                <p:strVal val="#ppt_y"/>
                                              </p:val>
                                            </p:tav>
                                          </p:tavLst>
                                        </p:anim>
                                      </p:childTnLst>
                                    </p:cTn>
                                  </p:par>
                                  <p:par>
                                    <p:cTn id="149" presetID="2" presetClass="entr" presetSubtype="8" fill="hold" grpId="0" nodeType="withEffect">
                                      <p:stCondLst>
                                        <p:cond delay="250"/>
                                      </p:stCondLst>
                                      <p:childTnLst>
                                        <p:set>
                                          <p:cBhvr>
                                            <p:cTn id="150" dur="1" fill="hold">
                                              <p:stCondLst>
                                                <p:cond delay="0"/>
                                              </p:stCondLst>
                                            </p:cTn>
                                            <p:tgtEl>
                                              <p:spTgt spid="46"/>
                                            </p:tgtEl>
                                            <p:attrNameLst>
                                              <p:attrName>style.visibility</p:attrName>
                                            </p:attrNameLst>
                                          </p:cBhvr>
                                          <p:to>
                                            <p:strVal val="visible"/>
                                          </p:to>
                                        </p:set>
                                        <p:anim calcmode="lin" valueType="num">
                                          <p:cBhvr additive="base">
                                            <p:cTn id="151" dur="1250" fill="hold"/>
                                            <p:tgtEl>
                                              <p:spTgt spid="46"/>
                                            </p:tgtEl>
                                            <p:attrNameLst>
                                              <p:attrName>ppt_x</p:attrName>
                                            </p:attrNameLst>
                                          </p:cBhvr>
                                          <p:tavLst>
                                            <p:tav tm="0">
                                              <p:val>
                                                <p:strVal val="0-#ppt_w/2"/>
                                              </p:val>
                                            </p:tav>
                                            <p:tav tm="100000">
                                              <p:val>
                                                <p:strVal val="#ppt_x"/>
                                              </p:val>
                                            </p:tav>
                                          </p:tavLst>
                                        </p:anim>
                                        <p:anim calcmode="lin" valueType="num">
                                          <p:cBhvr additive="base">
                                            <p:cTn id="152" dur="1250" fill="hold"/>
                                            <p:tgtEl>
                                              <p:spTgt spid="46"/>
                                            </p:tgtEl>
                                            <p:attrNameLst>
                                              <p:attrName>ppt_y</p:attrName>
                                            </p:attrNameLst>
                                          </p:cBhvr>
                                          <p:tavLst>
                                            <p:tav tm="0">
                                              <p:val>
                                                <p:strVal val="#ppt_y"/>
                                              </p:val>
                                            </p:tav>
                                            <p:tav tm="100000">
                                              <p:val>
                                                <p:strVal val="#ppt_y"/>
                                              </p:val>
                                            </p:tav>
                                          </p:tavLst>
                                        </p:anim>
                                      </p:childTnLst>
                                    </p:cTn>
                                  </p:par>
                                  <p:par>
                                    <p:cTn id="153" presetID="2" presetClass="entr" presetSubtype="8" fill="hold" grpId="0" nodeType="withEffect">
                                      <p:stCondLst>
                                        <p:cond delay="250"/>
                                      </p:stCondLst>
                                      <p:childTnLst>
                                        <p:set>
                                          <p:cBhvr>
                                            <p:cTn id="154" dur="1" fill="hold">
                                              <p:stCondLst>
                                                <p:cond delay="0"/>
                                              </p:stCondLst>
                                            </p:cTn>
                                            <p:tgtEl>
                                              <p:spTgt spid="47"/>
                                            </p:tgtEl>
                                            <p:attrNameLst>
                                              <p:attrName>style.visibility</p:attrName>
                                            </p:attrNameLst>
                                          </p:cBhvr>
                                          <p:to>
                                            <p:strVal val="visible"/>
                                          </p:to>
                                        </p:set>
                                        <p:anim calcmode="lin" valueType="num">
                                          <p:cBhvr additive="base">
                                            <p:cTn id="155" dur="1250" fill="hold"/>
                                            <p:tgtEl>
                                              <p:spTgt spid="47"/>
                                            </p:tgtEl>
                                            <p:attrNameLst>
                                              <p:attrName>ppt_x</p:attrName>
                                            </p:attrNameLst>
                                          </p:cBhvr>
                                          <p:tavLst>
                                            <p:tav tm="0">
                                              <p:val>
                                                <p:strVal val="0-#ppt_w/2"/>
                                              </p:val>
                                            </p:tav>
                                            <p:tav tm="100000">
                                              <p:val>
                                                <p:strVal val="#ppt_x"/>
                                              </p:val>
                                            </p:tav>
                                          </p:tavLst>
                                        </p:anim>
                                        <p:anim calcmode="lin" valueType="num">
                                          <p:cBhvr additive="base">
                                            <p:cTn id="156" dur="1250" fill="hold"/>
                                            <p:tgtEl>
                                              <p:spTgt spid="47"/>
                                            </p:tgtEl>
                                            <p:attrNameLst>
                                              <p:attrName>ppt_y</p:attrName>
                                            </p:attrNameLst>
                                          </p:cBhvr>
                                          <p:tavLst>
                                            <p:tav tm="0">
                                              <p:val>
                                                <p:strVal val="#ppt_y"/>
                                              </p:val>
                                            </p:tav>
                                            <p:tav tm="100000">
                                              <p:val>
                                                <p:strVal val="#ppt_y"/>
                                              </p:val>
                                            </p:tav>
                                          </p:tavLst>
                                        </p:anim>
                                      </p:childTnLst>
                                    </p:cTn>
                                  </p:par>
                                  <p:par>
                                    <p:cTn id="157" presetID="2" presetClass="entr" presetSubtype="8" fill="hold" grpId="0" nodeType="withEffect">
                                      <p:stCondLst>
                                        <p:cond delay="250"/>
                                      </p:stCondLst>
                                      <p:childTnLst>
                                        <p:set>
                                          <p:cBhvr>
                                            <p:cTn id="158" dur="1" fill="hold">
                                              <p:stCondLst>
                                                <p:cond delay="0"/>
                                              </p:stCondLst>
                                            </p:cTn>
                                            <p:tgtEl>
                                              <p:spTgt spid="48"/>
                                            </p:tgtEl>
                                            <p:attrNameLst>
                                              <p:attrName>style.visibility</p:attrName>
                                            </p:attrNameLst>
                                          </p:cBhvr>
                                          <p:to>
                                            <p:strVal val="visible"/>
                                          </p:to>
                                        </p:set>
                                        <p:anim calcmode="lin" valueType="num">
                                          <p:cBhvr additive="base">
                                            <p:cTn id="159" dur="1250" fill="hold"/>
                                            <p:tgtEl>
                                              <p:spTgt spid="48"/>
                                            </p:tgtEl>
                                            <p:attrNameLst>
                                              <p:attrName>ppt_x</p:attrName>
                                            </p:attrNameLst>
                                          </p:cBhvr>
                                          <p:tavLst>
                                            <p:tav tm="0">
                                              <p:val>
                                                <p:strVal val="0-#ppt_w/2"/>
                                              </p:val>
                                            </p:tav>
                                            <p:tav tm="100000">
                                              <p:val>
                                                <p:strVal val="#ppt_x"/>
                                              </p:val>
                                            </p:tav>
                                          </p:tavLst>
                                        </p:anim>
                                        <p:anim calcmode="lin" valueType="num">
                                          <p:cBhvr additive="base">
                                            <p:cTn id="160" dur="1250" fill="hold"/>
                                            <p:tgtEl>
                                              <p:spTgt spid="48"/>
                                            </p:tgtEl>
                                            <p:attrNameLst>
                                              <p:attrName>ppt_y</p:attrName>
                                            </p:attrNameLst>
                                          </p:cBhvr>
                                          <p:tavLst>
                                            <p:tav tm="0">
                                              <p:val>
                                                <p:strVal val="#ppt_y"/>
                                              </p:val>
                                            </p:tav>
                                            <p:tav tm="100000">
                                              <p:val>
                                                <p:strVal val="#ppt_y"/>
                                              </p:val>
                                            </p:tav>
                                          </p:tavLst>
                                        </p:anim>
                                      </p:childTnLst>
                                    </p:cTn>
                                  </p:par>
                                  <p:par>
                                    <p:cTn id="161" presetID="2" presetClass="entr" presetSubtype="8" fill="hold" grpId="0" nodeType="withEffect">
                                      <p:stCondLst>
                                        <p:cond delay="250"/>
                                      </p:stCondLst>
                                      <p:childTnLst>
                                        <p:set>
                                          <p:cBhvr>
                                            <p:cTn id="162" dur="1" fill="hold">
                                              <p:stCondLst>
                                                <p:cond delay="0"/>
                                              </p:stCondLst>
                                            </p:cTn>
                                            <p:tgtEl>
                                              <p:spTgt spid="49"/>
                                            </p:tgtEl>
                                            <p:attrNameLst>
                                              <p:attrName>style.visibility</p:attrName>
                                            </p:attrNameLst>
                                          </p:cBhvr>
                                          <p:to>
                                            <p:strVal val="visible"/>
                                          </p:to>
                                        </p:set>
                                        <p:anim calcmode="lin" valueType="num">
                                          <p:cBhvr additive="base">
                                            <p:cTn id="163" dur="1250" fill="hold"/>
                                            <p:tgtEl>
                                              <p:spTgt spid="49"/>
                                            </p:tgtEl>
                                            <p:attrNameLst>
                                              <p:attrName>ppt_x</p:attrName>
                                            </p:attrNameLst>
                                          </p:cBhvr>
                                          <p:tavLst>
                                            <p:tav tm="0">
                                              <p:val>
                                                <p:strVal val="0-#ppt_w/2"/>
                                              </p:val>
                                            </p:tav>
                                            <p:tav tm="100000">
                                              <p:val>
                                                <p:strVal val="#ppt_x"/>
                                              </p:val>
                                            </p:tav>
                                          </p:tavLst>
                                        </p:anim>
                                        <p:anim calcmode="lin" valueType="num">
                                          <p:cBhvr additive="base">
                                            <p:cTn id="164" dur="1250" fill="hold"/>
                                            <p:tgtEl>
                                              <p:spTgt spid="49"/>
                                            </p:tgtEl>
                                            <p:attrNameLst>
                                              <p:attrName>ppt_y</p:attrName>
                                            </p:attrNameLst>
                                          </p:cBhvr>
                                          <p:tavLst>
                                            <p:tav tm="0">
                                              <p:val>
                                                <p:strVal val="#ppt_y"/>
                                              </p:val>
                                            </p:tav>
                                            <p:tav tm="100000">
                                              <p:val>
                                                <p:strVal val="#ppt_y"/>
                                              </p:val>
                                            </p:tav>
                                          </p:tavLst>
                                        </p:anim>
                                      </p:childTnLst>
                                    </p:cTn>
                                  </p:par>
                                  <p:par>
                                    <p:cTn id="165" presetID="2" presetClass="entr" presetSubtype="8" fill="hold" grpId="0" nodeType="withEffect">
                                      <p:stCondLst>
                                        <p:cond delay="250"/>
                                      </p:stCondLst>
                                      <p:childTnLst>
                                        <p:set>
                                          <p:cBhvr>
                                            <p:cTn id="166" dur="1" fill="hold">
                                              <p:stCondLst>
                                                <p:cond delay="0"/>
                                              </p:stCondLst>
                                            </p:cTn>
                                            <p:tgtEl>
                                              <p:spTgt spid="50"/>
                                            </p:tgtEl>
                                            <p:attrNameLst>
                                              <p:attrName>style.visibility</p:attrName>
                                            </p:attrNameLst>
                                          </p:cBhvr>
                                          <p:to>
                                            <p:strVal val="visible"/>
                                          </p:to>
                                        </p:set>
                                        <p:anim calcmode="lin" valueType="num">
                                          <p:cBhvr additive="base">
                                            <p:cTn id="167" dur="1250" fill="hold"/>
                                            <p:tgtEl>
                                              <p:spTgt spid="50"/>
                                            </p:tgtEl>
                                            <p:attrNameLst>
                                              <p:attrName>ppt_x</p:attrName>
                                            </p:attrNameLst>
                                          </p:cBhvr>
                                          <p:tavLst>
                                            <p:tav tm="0">
                                              <p:val>
                                                <p:strVal val="0-#ppt_w/2"/>
                                              </p:val>
                                            </p:tav>
                                            <p:tav tm="100000">
                                              <p:val>
                                                <p:strVal val="#ppt_x"/>
                                              </p:val>
                                            </p:tav>
                                          </p:tavLst>
                                        </p:anim>
                                        <p:anim calcmode="lin" valueType="num">
                                          <p:cBhvr additive="base">
                                            <p:cTn id="168" dur="1250" fill="hold"/>
                                            <p:tgtEl>
                                              <p:spTgt spid="50"/>
                                            </p:tgtEl>
                                            <p:attrNameLst>
                                              <p:attrName>ppt_y</p:attrName>
                                            </p:attrNameLst>
                                          </p:cBhvr>
                                          <p:tavLst>
                                            <p:tav tm="0">
                                              <p:val>
                                                <p:strVal val="#ppt_y"/>
                                              </p:val>
                                            </p:tav>
                                            <p:tav tm="100000">
                                              <p:val>
                                                <p:strVal val="#ppt_y"/>
                                              </p:val>
                                            </p:tav>
                                          </p:tavLst>
                                        </p:anim>
                                      </p:childTnLst>
                                    </p:cTn>
                                  </p:par>
                                  <p:par>
                                    <p:cTn id="169" presetID="2" presetClass="entr" presetSubtype="8" fill="hold" grpId="0" nodeType="withEffect">
                                      <p:stCondLst>
                                        <p:cond delay="250"/>
                                      </p:stCondLst>
                                      <p:childTnLst>
                                        <p:set>
                                          <p:cBhvr>
                                            <p:cTn id="170" dur="1" fill="hold">
                                              <p:stCondLst>
                                                <p:cond delay="0"/>
                                              </p:stCondLst>
                                            </p:cTn>
                                            <p:tgtEl>
                                              <p:spTgt spid="51"/>
                                            </p:tgtEl>
                                            <p:attrNameLst>
                                              <p:attrName>style.visibility</p:attrName>
                                            </p:attrNameLst>
                                          </p:cBhvr>
                                          <p:to>
                                            <p:strVal val="visible"/>
                                          </p:to>
                                        </p:set>
                                        <p:anim calcmode="lin" valueType="num">
                                          <p:cBhvr additive="base">
                                            <p:cTn id="171" dur="1250" fill="hold"/>
                                            <p:tgtEl>
                                              <p:spTgt spid="51"/>
                                            </p:tgtEl>
                                            <p:attrNameLst>
                                              <p:attrName>ppt_x</p:attrName>
                                            </p:attrNameLst>
                                          </p:cBhvr>
                                          <p:tavLst>
                                            <p:tav tm="0">
                                              <p:val>
                                                <p:strVal val="0-#ppt_w/2"/>
                                              </p:val>
                                            </p:tav>
                                            <p:tav tm="100000">
                                              <p:val>
                                                <p:strVal val="#ppt_x"/>
                                              </p:val>
                                            </p:tav>
                                          </p:tavLst>
                                        </p:anim>
                                        <p:anim calcmode="lin" valueType="num">
                                          <p:cBhvr additive="base">
                                            <p:cTn id="172" dur="1250" fill="hold"/>
                                            <p:tgtEl>
                                              <p:spTgt spid="51"/>
                                            </p:tgtEl>
                                            <p:attrNameLst>
                                              <p:attrName>ppt_y</p:attrName>
                                            </p:attrNameLst>
                                          </p:cBhvr>
                                          <p:tavLst>
                                            <p:tav tm="0">
                                              <p:val>
                                                <p:strVal val="#ppt_y"/>
                                              </p:val>
                                            </p:tav>
                                            <p:tav tm="100000">
                                              <p:val>
                                                <p:strVal val="#ppt_y"/>
                                              </p:val>
                                            </p:tav>
                                          </p:tavLst>
                                        </p:anim>
                                      </p:childTnLst>
                                    </p:cTn>
                                  </p:par>
                                  <p:par>
                                    <p:cTn id="173" presetID="2" presetClass="entr" presetSubtype="8" fill="hold" grpId="0" nodeType="withEffect">
                                      <p:stCondLst>
                                        <p:cond delay="250"/>
                                      </p:stCondLst>
                                      <p:childTnLst>
                                        <p:set>
                                          <p:cBhvr>
                                            <p:cTn id="174" dur="1" fill="hold">
                                              <p:stCondLst>
                                                <p:cond delay="0"/>
                                              </p:stCondLst>
                                            </p:cTn>
                                            <p:tgtEl>
                                              <p:spTgt spid="52"/>
                                            </p:tgtEl>
                                            <p:attrNameLst>
                                              <p:attrName>style.visibility</p:attrName>
                                            </p:attrNameLst>
                                          </p:cBhvr>
                                          <p:to>
                                            <p:strVal val="visible"/>
                                          </p:to>
                                        </p:set>
                                        <p:anim calcmode="lin" valueType="num">
                                          <p:cBhvr additive="base">
                                            <p:cTn id="175" dur="1250" fill="hold"/>
                                            <p:tgtEl>
                                              <p:spTgt spid="52"/>
                                            </p:tgtEl>
                                            <p:attrNameLst>
                                              <p:attrName>ppt_x</p:attrName>
                                            </p:attrNameLst>
                                          </p:cBhvr>
                                          <p:tavLst>
                                            <p:tav tm="0">
                                              <p:val>
                                                <p:strVal val="0-#ppt_w/2"/>
                                              </p:val>
                                            </p:tav>
                                            <p:tav tm="100000">
                                              <p:val>
                                                <p:strVal val="#ppt_x"/>
                                              </p:val>
                                            </p:tav>
                                          </p:tavLst>
                                        </p:anim>
                                        <p:anim calcmode="lin" valueType="num">
                                          <p:cBhvr additive="base">
                                            <p:cTn id="176" dur="1250" fill="hold"/>
                                            <p:tgtEl>
                                              <p:spTgt spid="52"/>
                                            </p:tgtEl>
                                            <p:attrNameLst>
                                              <p:attrName>ppt_y</p:attrName>
                                            </p:attrNameLst>
                                          </p:cBhvr>
                                          <p:tavLst>
                                            <p:tav tm="0">
                                              <p:val>
                                                <p:strVal val="#ppt_y"/>
                                              </p:val>
                                            </p:tav>
                                            <p:tav tm="100000">
                                              <p:val>
                                                <p:strVal val="#ppt_y"/>
                                              </p:val>
                                            </p:tav>
                                          </p:tavLst>
                                        </p:anim>
                                      </p:childTnLst>
                                    </p:cTn>
                                  </p:par>
                                  <p:par>
                                    <p:cTn id="177" presetID="2" presetClass="entr" presetSubtype="8" fill="hold" grpId="0" nodeType="withEffect">
                                      <p:stCondLst>
                                        <p:cond delay="250"/>
                                      </p:stCondLst>
                                      <p:childTnLst>
                                        <p:set>
                                          <p:cBhvr>
                                            <p:cTn id="178" dur="1" fill="hold">
                                              <p:stCondLst>
                                                <p:cond delay="0"/>
                                              </p:stCondLst>
                                            </p:cTn>
                                            <p:tgtEl>
                                              <p:spTgt spid="53"/>
                                            </p:tgtEl>
                                            <p:attrNameLst>
                                              <p:attrName>style.visibility</p:attrName>
                                            </p:attrNameLst>
                                          </p:cBhvr>
                                          <p:to>
                                            <p:strVal val="visible"/>
                                          </p:to>
                                        </p:set>
                                        <p:anim calcmode="lin" valueType="num">
                                          <p:cBhvr additive="base">
                                            <p:cTn id="179" dur="1250" fill="hold"/>
                                            <p:tgtEl>
                                              <p:spTgt spid="53"/>
                                            </p:tgtEl>
                                            <p:attrNameLst>
                                              <p:attrName>ppt_x</p:attrName>
                                            </p:attrNameLst>
                                          </p:cBhvr>
                                          <p:tavLst>
                                            <p:tav tm="0">
                                              <p:val>
                                                <p:strVal val="0-#ppt_w/2"/>
                                              </p:val>
                                            </p:tav>
                                            <p:tav tm="100000">
                                              <p:val>
                                                <p:strVal val="#ppt_x"/>
                                              </p:val>
                                            </p:tav>
                                          </p:tavLst>
                                        </p:anim>
                                        <p:anim calcmode="lin" valueType="num">
                                          <p:cBhvr additive="base">
                                            <p:cTn id="180" dur="1250" fill="hold"/>
                                            <p:tgtEl>
                                              <p:spTgt spid="53"/>
                                            </p:tgtEl>
                                            <p:attrNameLst>
                                              <p:attrName>ppt_y</p:attrName>
                                            </p:attrNameLst>
                                          </p:cBhvr>
                                          <p:tavLst>
                                            <p:tav tm="0">
                                              <p:val>
                                                <p:strVal val="#ppt_y"/>
                                              </p:val>
                                            </p:tav>
                                            <p:tav tm="100000">
                                              <p:val>
                                                <p:strVal val="#ppt_y"/>
                                              </p:val>
                                            </p:tav>
                                          </p:tavLst>
                                        </p:anim>
                                      </p:childTnLst>
                                    </p:cTn>
                                  </p:par>
                                  <p:par>
                                    <p:cTn id="181" presetID="2" presetClass="entr" presetSubtype="8" fill="hold" grpId="0" nodeType="withEffect">
                                      <p:stCondLst>
                                        <p:cond delay="250"/>
                                      </p:stCondLst>
                                      <p:childTnLst>
                                        <p:set>
                                          <p:cBhvr>
                                            <p:cTn id="182" dur="1" fill="hold">
                                              <p:stCondLst>
                                                <p:cond delay="0"/>
                                              </p:stCondLst>
                                            </p:cTn>
                                            <p:tgtEl>
                                              <p:spTgt spid="54"/>
                                            </p:tgtEl>
                                            <p:attrNameLst>
                                              <p:attrName>style.visibility</p:attrName>
                                            </p:attrNameLst>
                                          </p:cBhvr>
                                          <p:to>
                                            <p:strVal val="visible"/>
                                          </p:to>
                                        </p:set>
                                        <p:anim calcmode="lin" valueType="num">
                                          <p:cBhvr additive="base">
                                            <p:cTn id="183" dur="1250" fill="hold"/>
                                            <p:tgtEl>
                                              <p:spTgt spid="54"/>
                                            </p:tgtEl>
                                            <p:attrNameLst>
                                              <p:attrName>ppt_x</p:attrName>
                                            </p:attrNameLst>
                                          </p:cBhvr>
                                          <p:tavLst>
                                            <p:tav tm="0">
                                              <p:val>
                                                <p:strVal val="0-#ppt_w/2"/>
                                              </p:val>
                                            </p:tav>
                                            <p:tav tm="100000">
                                              <p:val>
                                                <p:strVal val="#ppt_x"/>
                                              </p:val>
                                            </p:tav>
                                          </p:tavLst>
                                        </p:anim>
                                        <p:anim calcmode="lin" valueType="num">
                                          <p:cBhvr additive="base">
                                            <p:cTn id="184" dur="1250" fill="hold"/>
                                            <p:tgtEl>
                                              <p:spTgt spid="54"/>
                                            </p:tgtEl>
                                            <p:attrNameLst>
                                              <p:attrName>ppt_y</p:attrName>
                                            </p:attrNameLst>
                                          </p:cBhvr>
                                          <p:tavLst>
                                            <p:tav tm="0">
                                              <p:val>
                                                <p:strVal val="#ppt_y"/>
                                              </p:val>
                                            </p:tav>
                                            <p:tav tm="100000">
                                              <p:val>
                                                <p:strVal val="#ppt_y"/>
                                              </p:val>
                                            </p:tav>
                                          </p:tavLst>
                                        </p:anim>
                                      </p:childTnLst>
                                    </p:cTn>
                                  </p:par>
                                  <p:par>
                                    <p:cTn id="185" presetID="2" presetClass="entr" presetSubtype="8" fill="hold" grpId="0" nodeType="withEffect">
                                      <p:stCondLst>
                                        <p:cond delay="250"/>
                                      </p:stCondLst>
                                      <p:childTnLst>
                                        <p:set>
                                          <p:cBhvr>
                                            <p:cTn id="186" dur="1" fill="hold">
                                              <p:stCondLst>
                                                <p:cond delay="0"/>
                                              </p:stCondLst>
                                            </p:cTn>
                                            <p:tgtEl>
                                              <p:spTgt spid="55"/>
                                            </p:tgtEl>
                                            <p:attrNameLst>
                                              <p:attrName>style.visibility</p:attrName>
                                            </p:attrNameLst>
                                          </p:cBhvr>
                                          <p:to>
                                            <p:strVal val="visible"/>
                                          </p:to>
                                        </p:set>
                                        <p:anim calcmode="lin" valueType="num">
                                          <p:cBhvr additive="base">
                                            <p:cTn id="187" dur="1250" fill="hold"/>
                                            <p:tgtEl>
                                              <p:spTgt spid="55"/>
                                            </p:tgtEl>
                                            <p:attrNameLst>
                                              <p:attrName>ppt_x</p:attrName>
                                            </p:attrNameLst>
                                          </p:cBhvr>
                                          <p:tavLst>
                                            <p:tav tm="0">
                                              <p:val>
                                                <p:strVal val="0-#ppt_w/2"/>
                                              </p:val>
                                            </p:tav>
                                            <p:tav tm="100000">
                                              <p:val>
                                                <p:strVal val="#ppt_x"/>
                                              </p:val>
                                            </p:tav>
                                          </p:tavLst>
                                        </p:anim>
                                        <p:anim calcmode="lin" valueType="num">
                                          <p:cBhvr additive="base">
                                            <p:cTn id="188" dur="1250" fill="hold"/>
                                            <p:tgtEl>
                                              <p:spTgt spid="55"/>
                                            </p:tgtEl>
                                            <p:attrNameLst>
                                              <p:attrName>ppt_y</p:attrName>
                                            </p:attrNameLst>
                                          </p:cBhvr>
                                          <p:tavLst>
                                            <p:tav tm="0">
                                              <p:val>
                                                <p:strVal val="#ppt_y"/>
                                              </p:val>
                                            </p:tav>
                                            <p:tav tm="100000">
                                              <p:val>
                                                <p:strVal val="#ppt_y"/>
                                              </p:val>
                                            </p:tav>
                                          </p:tavLst>
                                        </p:anim>
                                      </p:childTnLst>
                                    </p:cTn>
                                  </p:par>
                                  <p:par>
                                    <p:cTn id="189" presetID="2" presetClass="entr" presetSubtype="8" fill="hold" grpId="0" nodeType="withEffect">
                                      <p:stCondLst>
                                        <p:cond delay="250"/>
                                      </p:stCondLst>
                                      <p:childTnLst>
                                        <p:set>
                                          <p:cBhvr>
                                            <p:cTn id="190" dur="1" fill="hold">
                                              <p:stCondLst>
                                                <p:cond delay="0"/>
                                              </p:stCondLst>
                                            </p:cTn>
                                            <p:tgtEl>
                                              <p:spTgt spid="56"/>
                                            </p:tgtEl>
                                            <p:attrNameLst>
                                              <p:attrName>style.visibility</p:attrName>
                                            </p:attrNameLst>
                                          </p:cBhvr>
                                          <p:to>
                                            <p:strVal val="visible"/>
                                          </p:to>
                                        </p:set>
                                        <p:anim calcmode="lin" valueType="num">
                                          <p:cBhvr additive="base">
                                            <p:cTn id="191" dur="1250" fill="hold"/>
                                            <p:tgtEl>
                                              <p:spTgt spid="56"/>
                                            </p:tgtEl>
                                            <p:attrNameLst>
                                              <p:attrName>ppt_x</p:attrName>
                                            </p:attrNameLst>
                                          </p:cBhvr>
                                          <p:tavLst>
                                            <p:tav tm="0">
                                              <p:val>
                                                <p:strVal val="0-#ppt_w/2"/>
                                              </p:val>
                                            </p:tav>
                                            <p:tav tm="100000">
                                              <p:val>
                                                <p:strVal val="#ppt_x"/>
                                              </p:val>
                                            </p:tav>
                                          </p:tavLst>
                                        </p:anim>
                                        <p:anim calcmode="lin" valueType="num">
                                          <p:cBhvr additive="base">
                                            <p:cTn id="192" dur="1250" fill="hold"/>
                                            <p:tgtEl>
                                              <p:spTgt spid="56"/>
                                            </p:tgtEl>
                                            <p:attrNameLst>
                                              <p:attrName>ppt_y</p:attrName>
                                            </p:attrNameLst>
                                          </p:cBhvr>
                                          <p:tavLst>
                                            <p:tav tm="0">
                                              <p:val>
                                                <p:strVal val="#ppt_y"/>
                                              </p:val>
                                            </p:tav>
                                            <p:tav tm="100000">
                                              <p:val>
                                                <p:strVal val="#ppt_y"/>
                                              </p:val>
                                            </p:tav>
                                          </p:tavLst>
                                        </p:anim>
                                      </p:childTnLst>
                                    </p:cTn>
                                  </p:par>
                                  <p:par>
                                    <p:cTn id="193" presetID="2" presetClass="entr" presetSubtype="8" fill="hold" grpId="0" nodeType="withEffect">
                                      <p:stCondLst>
                                        <p:cond delay="250"/>
                                      </p:stCondLst>
                                      <p:childTnLst>
                                        <p:set>
                                          <p:cBhvr>
                                            <p:cTn id="194" dur="1" fill="hold">
                                              <p:stCondLst>
                                                <p:cond delay="0"/>
                                              </p:stCondLst>
                                            </p:cTn>
                                            <p:tgtEl>
                                              <p:spTgt spid="57"/>
                                            </p:tgtEl>
                                            <p:attrNameLst>
                                              <p:attrName>style.visibility</p:attrName>
                                            </p:attrNameLst>
                                          </p:cBhvr>
                                          <p:to>
                                            <p:strVal val="visible"/>
                                          </p:to>
                                        </p:set>
                                        <p:anim calcmode="lin" valueType="num">
                                          <p:cBhvr additive="base">
                                            <p:cTn id="195" dur="1250" fill="hold"/>
                                            <p:tgtEl>
                                              <p:spTgt spid="57"/>
                                            </p:tgtEl>
                                            <p:attrNameLst>
                                              <p:attrName>ppt_x</p:attrName>
                                            </p:attrNameLst>
                                          </p:cBhvr>
                                          <p:tavLst>
                                            <p:tav tm="0">
                                              <p:val>
                                                <p:strVal val="0-#ppt_w/2"/>
                                              </p:val>
                                            </p:tav>
                                            <p:tav tm="100000">
                                              <p:val>
                                                <p:strVal val="#ppt_x"/>
                                              </p:val>
                                            </p:tav>
                                          </p:tavLst>
                                        </p:anim>
                                        <p:anim calcmode="lin" valueType="num">
                                          <p:cBhvr additive="base">
                                            <p:cTn id="196" dur="1250" fill="hold"/>
                                            <p:tgtEl>
                                              <p:spTgt spid="57"/>
                                            </p:tgtEl>
                                            <p:attrNameLst>
                                              <p:attrName>ppt_y</p:attrName>
                                            </p:attrNameLst>
                                          </p:cBhvr>
                                          <p:tavLst>
                                            <p:tav tm="0">
                                              <p:val>
                                                <p:strVal val="#ppt_y"/>
                                              </p:val>
                                            </p:tav>
                                            <p:tav tm="100000">
                                              <p:val>
                                                <p:strVal val="#ppt_y"/>
                                              </p:val>
                                            </p:tav>
                                          </p:tavLst>
                                        </p:anim>
                                      </p:childTnLst>
                                    </p:cTn>
                                  </p:par>
                                  <p:par>
                                    <p:cTn id="197" presetID="2" presetClass="entr" presetSubtype="8" fill="hold" grpId="0" nodeType="withEffect">
                                      <p:stCondLst>
                                        <p:cond delay="250"/>
                                      </p:stCondLst>
                                      <p:childTnLst>
                                        <p:set>
                                          <p:cBhvr>
                                            <p:cTn id="198" dur="1" fill="hold">
                                              <p:stCondLst>
                                                <p:cond delay="0"/>
                                              </p:stCondLst>
                                            </p:cTn>
                                            <p:tgtEl>
                                              <p:spTgt spid="58"/>
                                            </p:tgtEl>
                                            <p:attrNameLst>
                                              <p:attrName>style.visibility</p:attrName>
                                            </p:attrNameLst>
                                          </p:cBhvr>
                                          <p:to>
                                            <p:strVal val="visible"/>
                                          </p:to>
                                        </p:set>
                                        <p:anim calcmode="lin" valueType="num">
                                          <p:cBhvr additive="base">
                                            <p:cTn id="199" dur="1250" fill="hold"/>
                                            <p:tgtEl>
                                              <p:spTgt spid="58"/>
                                            </p:tgtEl>
                                            <p:attrNameLst>
                                              <p:attrName>ppt_x</p:attrName>
                                            </p:attrNameLst>
                                          </p:cBhvr>
                                          <p:tavLst>
                                            <p:tav tm="0">
                                              <p:val>
                                                <p:strVal val="0-#ppt_w/2"/>
                                              </p:val>
                                            </p:tav>
                                            <p:tav tm="100000">
                                              <p:val>
                                                <p:strVal val="#ppt_x"/>
                                              </p:val>
                                            </p:tav>
                                          </p:tavLst>
                                        </p:anim>
                                        <p:anim calcmode="lin" valueType="num">
                                          <p:cBhvr additive="base">
                                            <p:cTn id="200" dur="1250" fill="hold"/>
                                            <p:tgtEl>
                                              <p:spTgt spid="58"/>
                                            </p:tgtEl>
                                            <p:attrNameLst>
                                              <p:attrName>ppt_y</p:attrName>
                                            </p:attrNameLst>
                                          </p:cBhvr>
                                          <p:tavLst>
                                            <p:tav tm="0">
                                              <p:val>
                                                <p:strVal val="#ppt_y"/>
                                              </p:val>
                                            </p:tav>
                                            <p:tav tm="100000">
                                              <p:val>
                                                <p:strVal val="#ppt_y"/>
                                              </p:val>
                                            </p:tav>
                                          </p:tavLst>
                                        </p:anim>
                                      </p:childTnLst>
                                    </p:cTn>
                                  </p:par>
                                  <p:par>
                                    <p:cTn id="201" presetID="2" presetClass="entr" presetSubtype="8" fill="hold" grpId="0" nodeType="withEffect">
                                      <p:stCondLst>
                                        <p:cond delay="250"/>
                                      </p:stCondLst>
                                      <p:childTnLst>
                                        <p:set>
                                          <p:cBhvr>
                                            <p:cTn id="202" dur="1" fill="hold">
                                              <p:stCondLst>
                                                <p:cond delay="0"/>
                                              </p:stCondLst>
                                            </p:cTn>
                                            <p:tgtEl>
                                              <p:spTgt spid="59"/>
                                            </p:tgtEl>
                                            <p:attrNameLst>
                                              <p:attrName>style.visibility</p:attrName>
                                            </p:attrNameLst>
                                          </p:cBhvr>
                                          <p:to>
                                            <p:strVal val="visible"/>
                                          </p:to>
                                        </p:set>
                                        <p:anim calcmode="lin" valueType="num">
                                          <p:cBhvr additive="base">
                                            <p:cTn id="203" dur="1250" fill="hold"/>
                                            <p:tgtEl>
                                              <p:spTgt spid="59"/>
                                            </p:tgtEl>
                                            <p:attrNameLst>
                                              <p:attrName>ppt_x</p:attrName>
                                            </p:attrNameLst>
                                          </p:cBhvr>
                                          <p:tavLst>
                                            <p:tav tm="0">
                                              <p:val>
                                                <p:strVal val="0-#ppt_w/2"/>
                                              </p:val>
                                            </p:tav>
                                            <p:tav tm="100000">
                                              <p:val>
                                                <p:strVal val="#ppt_x"/>
                                              </p:val>
                                            </p:tav>
                                          </p:tavLst>
                                        </p:anim>
                                        <p:anim calcmode="lin" valueType="num">
                                          <p:cBhvr additive="base">
                                            <p:cTn id="204" dur="1250" fill="hold"/>
                                            <p:tgtEl>
                                              <p:spTgt spid="59"/>
                                            </p:tgtEl>
                                            <p:attrNameLst>
                                              <p:attrName>ppt_y</p:attrName>
                                            </p:attrNameLst>
                                          </p:cBhvr>
                                          <p:tavLst>
                                            <p:tav tm="0">
                                              <p:val>
                                                <p:strVal val="#ppt_y"/>
                                              </p:val>
                                            </p:tav>
                                            <p:tav tm="100000">
                                              <p:val>
                                                <p:strVal val="#ppt_y"/>
                                              </p:val>
                                            </p:tav>
                                          </p:tavLst>
                                        </p:anim>
                                      </p:childTnLst>
                                    </p:cTn>
                                  </p:par>
                                  <p:par>
                                    <p:cTn id="205" presetID="2" presetClass="entr" presetSubtype="8" fill="hold" grpId="0" nodeType="withEffect">
                                      <p:stCondLst>
                                        <p:cond delay="250"/>
                                      </p:stCondLst>
                                      <p:childTnLst>
                                        <p:set>
                                          <p:cBhvr>
                                            <p:cTn id="206" dur="1" fill="hold">
                                              <p:stCondLst>
                                                <p:cond delay="0"/>
                                              </p:stCondLst>
                                            </p:cTn>
                                            <p:tgtEl>
                                              <p:spTgt spid="60"/>
                                            </p:tgtEl>
                                            <p:attrNameLst>
                                              <p:attrName>style.visibility</p:attrName>
                                            </p:attrNameLst>
                                          </p:cBhvr>
                                          <p:to>
                                            <p:strVal val="visible"/>
                                          </p:to>
                                        </p:set>
                                        <p:anim calcmode="lin" valueType="num">
                                          <p:cBhvr additive="base">
                                            <p:cTn id="207" dur="1250" fill="hold"/>
                                            <p:tgtEl>
                                              <p:spTgt spid="60"/>
                                            </p:tgtEl>
                                            <p:attrNameLst>
                                              <p:attrName>ppt_x</p:attrName>
                                            </p:attrNameLst>
                                          </p:cBhvr>
                                          <p:tavLst>
                                            <p:tav tm="0">
                                              <p:val>
                                                <p:strVal val="0-#ppt_w/2"/>
                                              </p:val>
                                            </p:tav>
                                            <p:tav tm="100000">
                                              <p:val>
                                                <p:strVal val="#ppt_x"/>
                                              </p:val>
                                            </p:tav>
                                          </p:tavLst>
                                        </p:anim>
                                        <p:anim calcmode="lin" valueType="num">
                                          <p:cBhvr additive="base">
                                            <p:cTn id="208" dur="1250" fill="hold"/>
                                            <p:tgtEl>
                                              <p:spTgt spid="60"/>
                                            </p:tgtEl>
                                            <p:attrNameLst>
                                              <p:attrName>ppt_y</p:attrName>
                                            </p:attrNameLst>
                                          </p:cBhvr>
                                          <p:tavLst>
                                            <p:tav tm="0">
                                              <p:val>
                                                <p:strVal val="#ppt_y"/>
                                              </p:val>
                                            </p:tav>
                                            <p:tav tm="100000">
                                              <p:val>
                                                <p:strVal val="#ppt_y"/>
                                              </p:val>
                                            </p:tav>
                                          </p:tavLst>
                                        </p:anim>
                                      </p:childTnLst>
                                    </p:cTn>
                                  </p:par>
                                  <p:par>
                                    <p:cTn id="209" presetID="2" presetClass="entr" presetSubtype="8" fill="hold" grpId="0" nodeType="withEffect">
                                      <p:stCondLst>
                                        <p:cond delay="250"/>
                                      </p:stCondLst>
                                      <p:childTnLst>
                                        <p:set>
                                          <p:cBhvr>
                                            <p:cTn id="210" dur="1" fill="hold">
                                              <p:stCondLst>
                                                <p:cond delay="0"/>
                                              </p:stCondLst>
                                            </p:cTn>
                                            <p:tgtEl>
                                              <p:spTgt spid="61"/>
                                            </p:tgtEl>
                                            <p:attrNameLst>
                                              <p:attrName>style.visibility</p:attrName>
                                            </p:attrNameLst>
                                          </p:cBhvr>
                                          <p:to>
                                            <p:strVal val="visible"/>
                                          </p:to>
                                        </p:set>
                                        <p:anim calcmode="lin" valueType="num">
                                          <p:cBhvr additive="base">
                                            <p:cTn id="211" dur="1250" fill="hold"/>
                                            <p:tgtEl>
                                              <p:spTgt spid="61"/>
                                            </p:tgtEl>
                                            <p:attrNameLst>
                                              <p:attrName>ppt_x</p:attrName>
                                            </p:attrNameLst>
                                          </p:cBhvr>
                                          <p:tavLst>
                                            <p:tav tm="0">
                                              <p:val>
                                                <p:strVal val="0-#ppt_w/2"/>
                                              </p:val>
                                            </p:tav>
                                            <p:tav tm="100000">
                                              <p:val>
                                                <p:strVal val="#ppt_x"/>
                                              </p:val>
                                            </p:tav>
                                          </p:tavLst>
                                        </p:anim>
                                        <p:anim calcmode="lin" valueType="num">
                                          <p:cBhvr additive="base">
                                            <p:cTn id="212" dur="1250" fill="hold"/>
                                            <p:tgtEl>
                                              <p:spTgt spid="61"/>
                                            </p:tgtEl>
                                            <p:attrNameLst>
                                              <p:attrName>ppt_y</p:attrName>
                                            </p:attrNameLst>
                                          </p:cBhvr>
                                          <p:tavLst>
                                            <p:tav tm="0">
                                              <p:val>
                                                <p:strVal val="#ppt_y"/>
                                              </p:val>
                                            </p:tav>
                                            <p:tav tm="100000">
                                              <p:val>
                                                <p:strVal val="#ppt_y"/>
                                              </p:val>
                                            </p:tav>
                                          </p:tavLst>
                                        </p:anim>
                                      </p:childTnLst>
                                    </p:cTn>
                                  </p:par>
                                  <p:par>
                                    <p:cTn id="213" presetID="2" presetClass="entr" presetSubtype="8" fill="hold" grpId="0" nodeType="withEffect">
                                      <p:stCondLst>
                                        <p:cond delay="250"/>
                                      </p:stCondLst>
                                      <p:childTnLst>
                                        <p:set>
                                          <p:cBhvr>
                                            <p:cTn id="214" dur="1" fill="hold">
                                              <p:stCondLst>
                                                <p:cond delay="0"/>
                                              </p:stCondLst>
                                            </p:cTn>
                                            <p:tgtEl>
                                              <p:spTgt spid="62"/>
                                            </p:tgtEl>
                                            <p:attrNameLst>
                                              <p:attrName>style.visibility</p:attrName>
                                            </p:attrNameLst>
                                          </p:cBhvr>
                                          <p:to>
                                            <p:strVal val="visible"/>
                                          </p:to>
                                        </p:set>
                                        <p:anim calcmode="lin" valueType="num">
                                          <p:cBhvr additive="base">
                                            <p:cTn id="215" dur="1250" fill="hold"/>
                                            <p:tgtEl>
                                              <p:spTgt spid="62"/>
                                            </p:tgtEl>
                                            <p:attrNameLst>
                                              <p:attrName>ppt_x</p:attrName>
                                            </p:attrNameLst>
                                          </p:cBhvr>
                                          <p:tavLst>
                                            <p:tav tm="0">
                                              <p:val>
                                                <p:strVal val="0-#ppt_w/2"/>
                                              </p:val>
                                            </p:tav>
                                            <p:tav tm="100000">
                                              <p:val>
                                                <p:strVal val="#ppt_x"/>
                                              </p:val>
                                            </p:tav>
                                          </p:tavLst>
                                        </p:anim>
                                        <p:anim calcmode="lin" valueType="num">
                                          <p:cBhvr additive="base">
                                            <p:cTn id="216" dur="1250" fill="hold"/>
                                            <p:tgtEl>
                                              <p:spTgt spid="62"/>
                                            </p:tgtEl>
                                            <p:attrNameLst>
                                              <p:attrName>ppt_y</p:attrName>
                                            </p:attrNameLst>
                                          </p:cBhvr>
                                          <p:tavLst>
                                            <p:tav tm="0">
                                              <p:val>
                                                <p:strVal val="#ppt_y"/>
                                              </p:val>
                                            </p:tav>
                                            <p:tav tm="100000">
                                              <p:val>
                                                <p:strVal val="#ppt_y"/>
                                              </p:val>
                                            </p:tav>
                                          </p:tavLst>
                                        </p:anim>
                                      </p:childTnLst>
                                    </p:cTn>
                                  </p:par>
                                  <p:par>
                                    <p:cTn id="217" presetID="2" presetClass="entr" presetSubtype="8" fill="hold" grpId="0" nodeType="withEffect">
                                      <p:stCondLst>
                                        <p:cond delay="250"/>
                                      </p:stCondLst>
                                      <p:childTnLst>
                                        <p:set>
                                          <p:cBhvr>
                                            <p:cTn id="218" dur="1" fill="hold">
                                              <p:stCondLst>
                                                <p:cond delay="0"/>
                                              </p:stCondLst>
                                            </p:cTn>
                                            <p:tgtEl>
                                              <p:spTgt spid="63"/>
                                            </p:tgtEl>
                                            <p:attrNameLst>
                                              <p:attrName>style.visibility</p:attrName>
                                            </p:attrNameLst>
                                          </p:cBhvr>
                                          <p:to>
                                            <p:strVal val="visible"/>
                                          </p:to>
                                        </p:set>
                                        <p:anim calcmode="lin" valueType="num">
                                          <p:cBhvr additive="base">
                                            <p:cTn id="219" dur="1250" fill="hold"/>
                                            <p:tgtEl>
                                              <p:spTgt spid="63"/>
                                            </p:tgtEl>
                                            <p:attrNameLst>
                                              <p:attrName>ppt_x</p:attrName>
                                            </p:attrNameLst>
                                          </p:cBhvr>
                                          <p:tavLst>
                                            <p:tav tm="0">
                                              <p:val>
                                                <p:strVal val="0-#ppt_w/2"/>
                                              </p:val>
                                            </p:tav>
                                            <p:tav tm="100000">
                                              <p:val>
                                                <p:strVal val="#ppt_x"/>
                                              </p:val>
                                            </p:tav>
                                          </p:tavLst>
                                        </p:anim>
                                        <p:anim calcmode="lin" valueType="num">
                                          <p:cBhvr additive="base">
                                            <p:cTn id="220" dur="12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7" grpId="0" animBg="1"/>
          <p:bldP spid="8" grpId="0"/>
          <p:bldP spid="10" grpId="0" animBg="1"/>
          <p:bldP spid="11" grpId="0"/>
          <p:bldP spid="13" grpId="0" animBg="1"/>
          <p:bldP spid="14" grpId="0"/>
          <p:bldP spid="16" grpId="0" animBg="1"/>
          <p:bldP spid="17" grpId="0"/>
          <p:bldP spid="19" grpId="0" animBg="1"/>
          <p:bldP spid="20" grpId="0"/>
          <p:bldP spid="22" grpId="0" animBg="1"/>
          <p:bldP spid="23" grpId="0"/>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BDA3B7F-B3D8-C544-B926-9D50860B39DC}"/>
              </a:ext>
            </a:extLst>
          </p:cNvPr>
          <p:cNvGrpSpPr/>
          <p:nvPr/>
        </p:nvGrpSpPr>
        <p:grpSpPr>
          <a:xfrm>
            <a:off x="504144" y="3363853"/>
            <a:ext cx="11095673" cy="307857"/>
            <a:chOff x="478078" y="2809898"/>
            <a:chExt cx="8239121" cy="228600"/>
          </a:xfrm>
        </p:grpSpPr>
        <p:sp>
          <p:nvSpPr>
            <p:cNvPr id="64" name="Freeform 5">
              <a:extLst>
                <a:ext uri="{FF2B5EF4-FFF2-40B4-BE49-F238E27FC236}">
                  <a16:creationId xmlns:a16="http://schemas.microsoft.com/office/drawing/2014/main" id="{F91AA01D-D307-C649-85A7-1A1978849AF7}"/>
                </a:ext>
              </a:extLst>
            </p:cNvPr>
            <p:cNvSpPr>
              <a:spLocks/>
            </p:cNvSpPr>
            <p:nvPr/>
          </p:nvSpPr>
          <p:spPr bwMode="auto">
            <a:xfrm>
              <a:off x="534988" y="2809898"/>
              <a:ext cx="8034246" cy="228600"/>
            </a:xfrm>
            <a:custGeom>
              <a:avLst/>
              <a:gdLst>
                <a:gd name="T0" fmla="*/ 3506 w 3556"/>
                <a:gd name="T1" fmla="*/ 0 h 100"/>
                <a:gd name="T2" fmla="*/ 50 w 3556"/>
                <a:gd name="T3" fmla="*/ 0 h 100"/>
                <a:gd name="T4" fmla="*/ 0 w 3556"/>
                <a:gd name="T5" fmla="*/ 50 h 100"/>
                <a:gd name="T6" fmla="*/ 50 w 3556"/>
                <a:gd name="T7" fmla="*/ 100 h 100"/>
                <a:gd name="T8" fmla="*/ 3506 w 3556"/>
                <a:gd name="T9" fmla="*/ 100 h 100"/>
                <a:gd name="T10" fmla="*/ 3556 w 3556"/>
                <a:gd name="T11" fmla="*/ 50 h 100"/>
                <a:gd name="T12" fmla="*/ 3506 w 3556"/>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3556" h="100">
                  <a:moveTo>
                    <a:pt x="3506" y="0"/>
                  </a:moveTo>
                  <a:cubicBezTo>
                    <a:pt x="50" y="0"/>
                    <a:pt x="50" y="0"/>
                    <a:pt x="50" y="0"/>
                  </a:cubicBezTo>
                  <a:cubicBezTo>
                    <a:pt x="23" y="0"/>
                    <a:pt x="0" y="22"/>
                    <a:pt x="0" y="50"/>
                  </a:cubicBezTo>
                  <a:cubicBezTo>
                    <a:pt x="0" y="78"/>
                    <a:pt x="23" y="100"/>
                    <a:pt x="50" y="100"/>
                  </a:cubicBezTo>
                  <a:cubicBezTo>
                    <a:pt x="3506" y="100"/>
                    <a:pt x="3506" y="100"/>
                    <a:pt x="3506" y="100"/>
                  </a:cubicBezTo>
                  <a:cubicBezTo>
                    <a:pt x="3534" y="100"/>
                    <a:pt x="3556" y="78"/>
                    <a:pt x="3556" y="50"/>
                  </a:cubicBezTo>
                  <a:cubicBezTo>
                    <a:pt x="3556" y="22"/>
                    <a:pt x="3534" y="0"/>
                    <a:pt x="3506" y="0"/>
                  </a:cubicBezTo>
                </a:path>
              </a:pathLst>
            </a:custGeom>
            <a:solidFill>
              <a:schemeClr val="tx1">
                <a:lumMod val="10000"/>
                <a:lumOff val="90000"/>
              </a:schemeClr>
            </a:solidFill>
            <a:ln>
              <a:noFill/>
            </a:ln>
          </p:spPr>
          <p:txBody>
            <a:bodyPr vert="horz" wrap="square" lIns="91440" tIns="45720" rIns="91440" bIns="45720" numCol="1" anchor="t" anchorCtr="0" compatLnSpc="1">
              <a:prstTxWarp prst="textNoShape">
                <a:avLst/>
              </a:prstTxWarp>
            </a:bodyPr>
            <a:lstStyle/>
            <a:p>
              <a:endParaRPr lang="en-US" sz="900" b="1">
                <a:latin typeface="+mn-lt"/>
              </a:endParaRPr>
            </a:p>
          </p:txBody>
        </p:sp>
        <p:cxnSp>
          <p:nvCxnSpPr>
            <p:cNvPr id="67" name="Straight Connector 66">
              <a:extLst>
                <a:ext uri="{FF2B5EF4-FFF2-40B4-BE49-F238E27FC236}">
                  <a16:creationId xmlns:a16="http://schemas.microsoft.com/office/drawing/2014/main" id="{B74D8B6B-5C89-6940-95A7-2173D79B0B26}"/>
                </a:ext>
              </a:extLst>
            </p:cNvPr>
            <p:cNvCxnSpPr>
              <a:cxnSpLocks/>
            </p:cNvCxnSpPr>
            <p:nvPr/>
          </p:nvCxnSpPr>
          <p:spPr>
            <a:xfrm>
              <a:off x="647700" y="2924200"/>
              <a:ext cx="862504" cy="0"/>
            </a:xfrm>
            <a:prstGeom prst="line">
              <a:avLst/>
            </a:prstGeom>
            <a:noFill/>
            <a:ln w="333375" cap="rnd">
              <a:solidFill>
                <a:schemeClr val="accent5"/>
              </a:solidFill>
              <a:prstDash val="solid"/>
              <a:miter lim="800000"/>
              <a:headEnd/>
              <a:tailEnd/>
            </a:ln>
          </p:spPr>
        </p:cxnSp>
        <p:sp>
          <p:nvSpPr>
            <p:cNvPr id="68" name="Freeform 7">
              <a:extLst>
                <a:ext uri="{FF2B5EF4-FFF2-40B4-BE49-F238E27FC236}">
                  <a16:creationId xmlns:a16="http://schemas.microsoft.com/office/drawing/2014/main" id="{0DA3F2B5-421F-F343-8097-C6F3FA621972}"/>
                </a:ext>
              </a:extLst>
            </p:cNvPr>
            <p:cNvSpPr>
              <a:spLocks/>
            </p:cNvSpPr>
            <p:nvPr/>
          </p:nvSpPr>
          <p:spPr bwMode="auto">
            <a:xfrm>
              <a:off x="1593899" y="2810694"/>
              <a:ext cx="1280160" cy="227012"/>
            </a:xfrm>
            <a:custGeom>
              <a:avLst/>
              <a:gdLst>
                <a:gd name="T0" fmla="*/ 651 w 701"/>
                <a:gd name="T1" fmla="*/ 0 h 100"/>
                <a:gd name="T2" fmla="*/ 50 w 701"/>
                <a:gd name="T3" fmla="*/ 0 h 100"/>
                <a:gd name="T4" fmla="*/ 0 w 701"/>
                <a:gd name="T5" fmla="*/ 50 h 100"/>
                <a:gd name="T6" fmla="*/ 50 w 701"/>
                <a:gd name="T7" fmla="*/ 100 h 100"/>
                <a:gd name="T8" fmla="*/ 651 w 701"/>
                <a:gd name="T9" fmla="*/ 100 h 100"/>
                <a:gd name="T10" fmla="*/ 701 w 701"/>
                <a:gd name="T11" fmla="*/ 50 h 100"/>
                <a:gd name="T12" fmla="*/ 651 w 701"/>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1" h="100">
                  <a:moveTo>
                    <a:pt x="651" y="0"/>
                  </a:moveTo>
                  <a:cubicBezTo>
                    <a:pt x="50" y="0"/>
                    <a:pt x="50" y="0"/>
                    <a:pt x="50" y="0"/>
                  </a:cubicBezTo>
                  <a:cubicBezTo>
                    <a:pt x="22" y="0"/>
                    <a:pt x="0" y="22"/>
                    <a:pt x="0" y="50"/>
                  </a:cubicBezTo>
                  <a:cubicBezTo>
                    <a:pt x="0" y="77"/>
                    <a:pt x="22" y="100"/>
                    <a:pt x="50" y="100"/>
                  </a:cubicBezTo>
                  <a:cubicBezTo>
                    <a:pt x="651" y="100"/>
                    <a:pt x="651" y="100"/>
                    <a:pt x="651" y="100"/>
                  </a:cubicBezTo>
                  <a:cubicBezTo>
                    <a:pt x="679" y="100"/>
                    <a:pt x="701" y="77"/>
                    <a:pt x="701" y="50"/>
                  </a:cubicBezTo>
                  <a:cubicBezTo>
                    <a:pt x="701" y="22"/>
                    <a:pt x="679" y="0"/>
                    <a:pt x="651"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en-US" sz="1200" b="1" dirty="0">
                  <a:latin typeface="Century Gothic" panose="020B0502020202020204" pitchFamily="34" charset="0"/>
                </a:rPr>
                <a:t>Apr 2020</a:t>
              </a:r>
            </a:p>
          </p:txBody>
        </p:sp>
        <p:sp>
          <p:nvSpPr>
            <p:cNvPr id="69" name="Freeform 8">
              <a:extLst>
                <a:ext uri="{FF2B5EF4-FFF2-40B4-BE49-F238E27FC236}">
                  <a16:creationId xmlns:a16="http://schemas.microsoft.com/office/drawing/2014/main" id="{539AE044-8CB9-B647-903A-548C2B8E50D5}"/>
                </a:ext>
              </a:extLst>
            </p:cNvPr>
            <p:cNvSpPr>
              <a:spLocks/>
            </p:cNvSpPr>
            <p:nvPr/>
          </p:nvSpPr>
          <p:spPr bwMode="auto">
            <a:xfrm>
              <a:off x="2747609" y="2810694"/>
              <a:ext cx="1280160" cy="227012"/>
            </a:xfrm>
            <a:custGeom>
              <a:avLst/>
              <a:gdLst>
                <a:gd name="T0" fmla="*/ 651 w 701"/>
                <a:gd name="T1" fmla="*/ 0 h 100"/>
                <a:gd name="T2" fmla="*/ 50 w 701"/>
                <a:gd name="T3" fmla="*/ 0 h 100"/>
                <a:gd name="T4" fmla="*/ 0 w 701"/>
                <a:gd name="T5" fmla="*/ 50 h 100"/>
                <a:gd name="T6" fmla="*/ 50 w 701"/>
                <a:gd name="T7" fmla="*/ 100 h 100"/>
                <a:gd name="T8" fmla="*/ 651 w 701"/>
                <a:gd name="T9" fmla="*/ 100 h 100"/>
                <a:gd name="T10" fmla="*/ 701 w 701"/>
                <a:gd name="T11" fmla="*/ 50 h 100"/>
                <a:gd name="T12" fmla="*/ 651 w 701"/>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1" h="100">
                  <a:moveTo>
                    <a:pt x="651" y="0"/>
                  </a:moveTo>
                  <a:cubicBezTo>
                    <a:pt x="50" y="0"/>
                    <a:pt x="50" y="0"/>
                    <a:pt x="50" y="0"/>
                  </a:cubicBezTo>
                  <a:cubicBezTo>
                    <a:pt x="22" y="0"/>
                    <a:pt x="0" y="22"/>
                    <a:pt x="0" y="50"/>
                  </a:cubicBezTo>
                  <a:cubicBezTo>
                    <a:pt x="0" y="77"/>
                    <a:pt x="22" y="100"/>
                    <a:pt x="50" y="100"/>
                  </a:cubicBezTo>
                  <a:cubicBezTo>
                    <a:pt x="651" y="100"/>
                    <a:pt x="651" y="100"/>
                    <a:pt x="651" y="100"/>
                  </a:cubicBezTo>
                  <a:cubicBezTo>
                    <a:pt x="679" y="100"/>
                    <a:pt x="701" y="77"/>
                    <a:pt x="701" y="50"/>
                  </a:cubicBezTo>
                  <a:cubicBezTo>
                    <a:pt x="701" y="22"/>
                    <a:pt x="679" y="0"/>
                    <a:pt x="651"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en-US" sz="1200" b="1" dirty="0">
                  <a:latin typeface="Century Gothic" panose="020B0502020202020204" pitchFamily="34" charset="0"/>
                </a:rPr>
                <a:t>May 2020</a:t>
              </a:r>
            </a:p>
          </p:txBody>
        </p:sp>
        <p:sp>
          <p:nvSpPr>
            <p:cNvPr id="70" name="Freeform 9">
              <a:extLst>
                <a:ext uri="{FF2B5EF4-FFF2-40B4-BE49-F238E27FC236}">
                  <a16:creationId xmlns:a16="http://schemas.microsoft.com/office/drawing/2014/main" id="{54E1DC4B-5E97-264B-8468-D78CD56685A0}"/>
                </a:ext>
              </a:extLst>
            </p:cNvPr>
            <p:cNvSpPr>
              <a:spLocks/>
            </p:cNvSpPr>
            <p:nvPr/>
          </p:nvSpPr>
          <p:spPr bwMode="auto">
            <a:xfrm>
              <a:off x="3919966" y="2810694"/>
              <a:ext cx="1280160" cy="227012"/>
            </a:xfrm>
            <a:custGeom>
              <a:avLst/>
              <a:gdLst>
                <a:gd name="T0" fmla="*/ 652 w 702"/>
                <a:gd name="T1" fmla="*/ 0 h 100"/>
                <a:gd name="T2" fmla="*/ 50 w 702"/>
                <a:gd name="T3" fmla="*/ 0 h 100"/>
                <a:gd name="T4" fmla="*/ 0 w 702"/>
                <a:gd name="T5" fmla="*/ 50 h 100"/>
                <a:gd name="T6" fmla="*/ 50 w 702"/>
                <a:gd name="T7" fmla="*/ 100 h 100"/>
                <a:gd name="T8" fmla="*/ 652 w 702"/>
                <a:gd name="T9" fmla="*/ 100 h 100"/>
                <a:gd name="T10" fmla="*/ 702 w 702"/>
                <a:gd name="T11" fmla="*/ 50 h 100"/>
                <a:gd name="T12" fmla="*/ 652 w 702"/>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2" h="100">
                  <a:moveTo>
                    <a:pt x="652" y="0"/>
                  </a:moveTo>
                  <a:cubicBezTo>
                    <a:pt x="50" y="0"/>
                    <a:pt x="50" y="0"/>
                    <a:pt x="50" y="0"/>
                  </a:cubicBezTo>
                  <a:cubicBezTo>
                    <a:pt x="23" y="0"/>
                    <a:pt x="0" y="22"/>
                    <a:pt x="0" y="50"/>
                  </a:cubicBezTo>
                  <a:cubicBezTo>
                    <a:pt x="0" y="77"/>
                    <a:pt x="23" y="100"/>
                    <a:pt x="50" y="100"/>
                  </a:cubicBezTo>
                  <a:cubicBezTo>
                    <a:pt x="652" y="100"/>
                    <a:pt x="652" y="100"/>
                    <a:pt x="652" y="100"/>
                  </a:cubicBezTo>
                  <a:cubicBezTo>
                    <a:pt x="679" y="100"/>
                    <a:pt x="702" y="77"/>
                    <a:pt x="702" y="50"/>
                  </a:cubicBezTo>
                  <a:cubicBezTo>
                    <a:pt x="702" y="22"/>
                    <a:pt x="679" y="0"/>
                    <a:pt x="652"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en-US" sz="1200" b="1" dirty="0">
                  <a:latin typeface="Century Gothic" panose="020B0502020202020204" pitchFamily="34" charset="0"/>
                </a:rPr>
                <a:t>Jun 2020</a:t>
              </a:r>
            </a:p>
          </p:txBody>
        </p:sp>
        <p:sp>
          <p:nvSpPr>
            <p:cNvPr id="71" name="Freeform 10">
              <a:extLst>
                <a:ext uri="{FF2B5EF4-FFF2-40B4-BE49-F238E27FC236}">
                  <a16:creationId xmlns:a16="http://schemas.microsoft.com/office/drawing/2014/main" id="{4CF842E6-884C-914C-A70D-1627EFECF04A}"/>
                </a:ext>
              </a:extLst>
            </p:cNvPr>
            <p:cNvSpPr>
              <a:spLocks/>
            </p:cNvSpPr>
            <p:nvPr/>
          </p:nvSpPr>
          <p:spPr bwMode="auto">
            <a:xfrm>
              <a:off x="5092323" y="2810694"/>
              <a:ext cx="1280160" cy="227012"/>
            </a:xfrm>
            <a:custGeom>
              <a:avLst/>
              <a:gdLst>
                <a:gd name="T0" fmla="*/ 651 w 701"/>
                <a:gd name="T1" fmla="*/ 0 h 100"/>
                <a:gd name="T2" fmla="*/ 50 w 701"/>
                <a:gd name="T3" fmla="*/ 0 h 100"/>
                <a:gd name="T4" fmla="*/ 0 w 701"/>
                <a:gd name="T5" fmla="*/ 50 h 100"/>
                <a:gd name="T6" fmla="*/ 50 w 701"/>
                <a:gd name="T7" fmla="*/ 100 h 100"/>
                <a:gd name="T8" fmla="*/ 651 w 701"/>
                <a:gd name="T9" fmla="*/ 100 h 100"/>
                <a:gd name="T10" fmla="*/ 701 w 701"/>
                <a:gd name="T11" fmla="*/ 50 h 100"/>
                <a:gd name="T12" fmla="*/ 651 w 701"/>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1" h="100">
                  <a:moveTo>
                    <a:pt x="651" y="0"/>
                  </a:moveTo>
                  <a:cubicBezTo>
                    <a:pt x="50" y="0"/>
                    <a:pt x="50" y="0"/>
                    <a:pt x="50" y="0"/>
                  </a:cubicBezTo>
                  <a:cubicBezTo>
                    <a:pt x="22" y="0"/>
                    <a:pt x="0" y="22"/>
                    <a:pt x="0" y="50"/>
                  </a:cubicBezTo>
                  <a:cubicBezTo>
                    <a:pt x="0" y="77"/>
                    <a:pt x="22" y="100"/>
                    <a:pt x="50" y="100"/>
                  </a:cubicBezTo>
                  <a:cubicBezTo>
                    <a:pt x="651" y="100"/>
                    <a:pt x="651" y="100"/>
                    <a:pt x="651" y="100"/>
                  </a:cubicBezTo>
                  <a:cubicBezTo>
                    <a:pt x="679" y="100"/>
                    <a:pt x="701" y="77"/>
                    <a:pt x="701" y="50"/>
                  </a:cubicBezTo>
                  <a:cubicBezTo>
                    <a:pt x="701" y="22"/>
                    <a:pt x="679" y="0"/>
                    <a:pt x="651"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en-US" sz="1200" b="1" dirty="0">
                  <a:latin typeface="Century Gothic" panose="020B0502020202020204" pitchFamily="34" charset="0"/>
                </a:rPr>
                <a:t>Jul 2020</a:t>
              </a:r>
            </a:p>
          </p:txBody>
        </p:sp>
        <p:sp>
          <p:nvSpPr>
            <p:cNvPr id="72" name="Freeform 9">
              <a:extLst>
                <a:ext uri="{FF2B5EF4-FFF2-40B4-BE49-F238E27FC236}">
                  <a16:creationId xmlns:a16="http://schemas.microsoft.com/office/drawing/2014/main" id="{1C57C8D0-04B9-1E40-8F2A-21345E220806}"/>
                </a:ext>
              </a:extLst>
            </p:cNvPr>
            <p:cNvSpPr>
              <a:spLocks/>
            </p:cNvSpPr>
            <p:nvPr/>
          </p:nvSpPr>
          <p:spPr bwMode="auto">
            <a:xfrm>
              <a:off x="6264680" y="2810694"/>
              <a:ext cx="1280160" cy="227012"/>
            </a:xfrm>
            <a:custGeom>
              <a:avLst/>
              <a:gdLst>
                <a:gd name="T0" fmla="*/ 652 w 702"/>
                <a:gd name="T1" fmla="*/ 0 h 100"/>
                <a:gd name="T2" fmla="*/ 50 w 702"/>
                <a:gd name="T3" fmla="*/ 0 h 100"/>
                <a:gd name="T4" fmla="*/ 0 w 702"/>
                <a:gd name="T5" fmla="*/ 50 h 100"/>
                <a:gd name="T6" fmla="*/ 50 w 702"/>
                <a:gd name="T7" fmla="*/ 100 h 100"/>
                <a:gd name="T8" fmla="*/ 652 w 702"/>
                <a:gd name="T9" fmla="*/ 100 h 100"/>
                <a:gd name="T10" fmla="*/ 702 w 702"/>
                <a:gd name="T11" fmla="*/ 50 h 100"/>
                <a:gd name="T12" fmla="*/ 652 w 702"/>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2" h="100">
                  <a:moveTo>
                    <a:pt x="652" y="0"/>
                  </a:moveTo>
                  <a:cubicBezTo>
                    <a:pt x="50" y="0"/>
                    <a:pt x="50" y="0"/>
                    <a:pt x="50" y="0"/>
                  </a:cubicBezTo>
                  <a:cubicBezTo>
                    <a:pt x="23" y="0"/>
                    <a:pt x="0" y="22"/>
                    <a:pt x="0" y="50"/>
                  </a:cubicBezTo>
                  <a:cubicBezTo>
                    <a:pt x="0" y="77"/>
                    <a:pt x="23" y="100"/>
                    <a:pt x="50" y="100"/>
                  </a:cubicBezTo>
                  <a:cubicBezTo>
                    <a:pt x="652" y="100"/>
                    <a:pt x="652" y="100"/>
                    <a:pt x="652" y="100"/>
                  </a:cubicBezTo>
                  <a:cubicBezTo>
                    <a:pt x="679" y="100"/>
                    <a:pt x="702" y="77"/>
                    <a:pt x="702" y="50"/>
                  </a:cubicBezTo>
                  <a:cubicBezTo>
                    <a:pt x="702" y="22"/>
                    <a:pt x="679" y="0"/>
                    <a:pt x="652"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pl-PL" sz="1200" b="1" dirty="0" err="1">
                  <a:latin typeface="Century Gothic" panose="020B0502020202020204" pitchFamily="34" charset="0"/>
                </a:rPr>
                <a:t>Aug</a:t>
              </a:r>
              <a:r>
                <a:rPr lang="pl-PL" sz="1200" b="1" dirty="0">
                  <a:latin typeface="Century Gothic" panose="020B0502020202020204" pitchFamily="34" charset="0"/>
                </a:rPr>
                <a:t> </a:t>
              </a:r>
              <a:r>
                <a:rPr lang="en-US" sz="1200" b="1" dirty="0">
                  <a:latin typeface="Century Gothic" panose="020B0502020202020204" pitchFamily="34" charset="0"/>
                </a:rPr>
                <a:t>2020</a:t>
              </a:r>
            </a:p>
          </p:txBody>
        </p:sp>
        <p:sp>
          <p:nvSpPr>
            <p:cNvPr id="73" name="Freeform 10">
              <a:extLst>
                <a:ext uri="{FF2B5EF4-FFF2-40B4-BE49-F238E27FC236}">
                  <a16:creationId xmlns:a16="http://schemas.microsoft.com/office/drawing/2014/main" id="{423B5AD8-CFD9-1F48-9D35-1C95430C192B}"/>
                </a:ext>
              </a:extLst>
            </p:cNvPr>
            <p:cNvSpPr>
              <a:spLocks/>
            </p:cNvSpPr>
            <p:nvPr/>
          </p:nvSpPr>
          <p:spPr bwMode="auto">
            <a:xfrm>
              <a:off x="7437039" y="2810694"/>
              <a:ext cx="1280160" cy="227012"/>
            </a:xfrm>
            <a:custGeom>
              <a:avLst/>
              <a:gdLst>
                <a:gd name="T0" fmla="*/ 651 w 701"/>
                <a:gd name="T1" fmla="*/ 0 h 100"/>
                <a:gd name="T2" fmla="*/ 50 w 701"/>
                <a:gd name="T3" fmla="*/ 0 h 100"/>
                <a:gd name="T4" fmla="*/ 0 w 701"/>
                <a:gd name="T5" fmla="*/ 50 h 100"/>
                <a:gd name="T6" fmla="*/ 50 w 701"/>
                <a:gd name="T7" fmla="*/ 100 h 100"/>
                <a:gd name="T8" fmla="*/ 651 w 701"/>
                <a:gd name="T9" fmla="*/ 100 h 100"/>
                <a:gd name="T10" fmla="*/ 701 w 701"/>
                <a:gd name="T11" fmla="*/ 50 h 100"/>
                <a:gd name="T12" fmla="*/ 651 w 701"/>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1" h="100">
                  <a:moveTo>
                    <a:pt x="651" y="0"/>
                  </a:moveTo>
                  <a:cubicBezTo>
                    <a:pt x="50" y="0"/>
                    <a:pt x="50" y="0"/>
                    <a:pt x="50" y="0"/>
                  </a:cubicBezTo>
                  <a:cubicBezTo>
                    <a:pt x="22" y="0"/>
                    <a:pt x="0" y="22"/>
                    <a:pt x="0" y="50"/>
                  </a:cubicBezTo>
                  <a:cubicBezTo>
                    <a:pt x="0" y="77"/>
                    <a:pt x="22" y="100"/>
                    <a:pt x="50" y="100"/>
                  </a:cubicBezTo>
                  <a:cubicBezTo>
                    <a:pt x="651" y="100"/>
                    <a:pt x="651" y="100"/>
                    <a:pt x="651" y="100"/>
                  </a:cubicBezTo>
                  <a:cubicBezTo>
                    <a:pt x="679" y="100"/>
                    <a:pt x="701" y="77"/>
                    <a:pt x="701" y="50"/>
                  </a:cubicBezTo>
                  <a:cubicBezTo>
                    <a:pt x="701" y="22"/>
                    <a:pt x="679" y="0"/>
                    <a:pt x="651"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pl-PL" sz="1200" b="1" dirty="0">
                  <a:latin typeface="Century Gothic" panose="020B0502020202020204" pitchFamily="34" charset="0"/>
                </a:rPr>
                <a:t>Sep</a:t>
              </a:r>
              <a:r>
                <a:rPr lang="en-US" sz="1200" b="1" dirty="0">
                  <a:latin typeface="Century Gothic" panose="020B0502020202020204" pitchFamily="34" charset="0"/>
                </a:rPr>
                <a:t> 2020</a:t>
              </a:r>
            </a:p>
          </p:txBody>
        </p:sp>
        <p:sp>
          <p:nvSpPr>
            <p:cNvPr id="79" name="Freeform 6">
              <a:extLst>
                <a:ext uri="{FF2B5EF4-FFF2-40B4-BE49-F238E27FC236}">
                  <a16:creationId xmlns:a16="http://schemas.microsoft.com/office/drawing/2014/main" id="{4EDC0A04-4E9A-B647-9520-6870DD9015F7}"/>
                </a:ext>
              </a:extLst>
            </p:cNvPr>
            <p:cNvSpPr>
              <a:spLocks/>
            </p:cNvSpPr>
            <p:nvPr/>
          </p:nvSpPr>
          <p:spPr bwMode="auto">
            <a:xfrm>
              <a:off x="478078" y="2810692"/>
              <a:ext cx="1280160" cy="227012"/>
            </a:xfrm>
            <a:custGeom>
              <a:avLst/>
              <a:gdLst>
                <a:gd name="T0" fmla="*/ 652 w 702"/>
                <a:gd name="T1" fmla="*/ 0 h 100"/>
                <a:gd name="T2" fmla="*/ 50 w 702"/>
                <a:gd name="T3" fmla="*/ 0 h 100"/>
                <a:gd name="T4" fmla="*/ 0 w 702"/>
                <a:gd name="T5" fmla="*/ 50 h 100"/>
                <a:gd name="T6" fmla="*/ 50 w 702"/>
                <a:gd name="T7" fmla="*/ 100 h 100"/>
                <a:gd name="T8" fmla="*/ 652 w 702"/>
                <a:gd name="T9" fmla="*/ 100 h 100"/>
                <a:gd name="T10" fmla="*/ 702 w 702"/>
                <a:gd name="T11" fmla="*/ 50 h 100"/>
                <a:gd name="T12" fmla="*/ 652 w 702"/>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702" h="100">
                  <a:moveTo>
                    <a:pt x="652" y="0"/>
                  </a:moveTo>
                  <a:cubicBezTo>
                    <a:pt x="50" y="0"/>
                    <a:pt x="50" y="0"/>
                    <a:pt x="50" y="0"/>
                  </a:cubicBezTo>
                  <a:cubicBezTo>
                    <a:pt x="23" y="0"/>
                    <a:pt x="0" y="22"/>
                    <a:pt x="0" y="50"/>
                  </a:cubicBezTo>
                  <a:cubicBezTo>
                    <a:pt x="0" y="77"/>
                    <a:pt x="23" y="100"/>
                    <a:pt x="50" y="100"/>
                  </a:cubicBezTo>
                  <a:cubicBezTo>
                    <a:pt x="652" y="100"/>
                    <a:pt x="652" y="100"/>
                    <a:pt x="652" y="100"/>
                  </a:cubicBezTo>
                  <a:cubicBezTo>
                    <a:pt x="679" y="100"/>
                    <a:pt x="702" y="77"/>
                    <a:pt x="702" y="50"/>
                  </a:cubicBezTo>
                  <a:cubicBezTo>
                    <a:pt x="702" y="22"/>
                    <a:pt x="679" y="0"/>
                    <a:pt x="652" y="0"/>
                  </a:cubicBezTo>
                </a:path>
              </a:pathLst>
            </a:custGeom>
            <a:noFill/>
            <a:ln>
              <a:noFill/>
            </a:ln>
          </p:spPr>
          <p:txBody>
            <a:bodyPr vert="horz" wrap="square" lIns="91440" tIns="45720" rIns="91440" bIns="45720" numCol="1" anchor="ctr" anchorCtr="0" compatLnSpc="1">
              <a:prstTxWarp prst="textNoShape">
                <a:avLst/>
              </a:prstTxWarp>
            </a:bodyPr>
            <a:lstStyle/>
            <a:p>
              <a:pPr algn="ctr"/>
              <a:r>
                <a:rPr lang="en-US" sz="1400" b="1" dirty="0">
                  <a:solidFill>
                    <a:schemeClr val="bg1"/>
                  </a:solidFill>
                  <a:latin typeface="Century Gothic" panose="020B0502020202020204" pitchFamily="34" charset="0"/>
                </a:rPr>
                <a:t>Mar 2020</a:t>
              </a:r>
            </a:p>
          </p:txBody>
        </p:sp>
      </p:grpSp>
      <p:sp>
        <p:nvSpPr>
          <p:cNvPr id="81" name="CuadroTexto 4">
            <a:extLst>
              <a:ext uri="{FF2B5EF4-FFF2-40B4-BE49-F238E27FC236}">
                <a16:creationId xmlns:a16="http://schemas.microsoft.com/office/drawing/2014/main" id="{6B6AD522-3245-DC45-928B-4802BED884F8}"/>
              </a:ext>
            </a:extLst>
          </p:cNvPr>
          <p:cNvSpPr txBox="1"/>
          <p:nvPr/>
        </p:nvSpPr>
        <p:spPr>
          <a:xfrm>
            <a:off x="504144" y="417212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2" name="CuadroTexto 238">
            <a:extLst>
              <a:ext uri="{FF2B5EF4-FFF2-40B4-BE49-F238E27FC236}">
                <a16:creationId xmlns:a16="http://schemas.microsoft.com/office/drawing/2014/main" id="{CBFE11B3-1A51-C240-BF99-89B330CC9D3D}"/>
              </a:ext>
            </a:extLst>
          </p:cNvPr>
          <p:cNvSpPr txBox="1"/>
          <p:nvPr/>
        </p:nvSpPr>
        <p:spPr>
          <a:xfrm>
            <a:off x="680437" y="3921219"/>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01</a:t>
            </a:r>
          </a:p>
        </p:txBody>
      </p:sp>
      <p:sp>
        <p:nvSpPr>
          <p:cNvPr id="83" name="CuadroTexto 4">
            <a:extLst>
              <a:ext uri="{FF2B5EF4-FFF2-40B4-BE49-F238E27FC236}">
                <a16:creationId xmlns:a16="http://schemas.microsoft.com/office/drawing/2014/main" id="{0D747984-ED31-884E-96A3-B41D804C15BC}"/>
              </a:ext>
            </a:extLst>
          </p:cNvPr>
          <p:cNvSpPr txBox="1"/>
          <p:nvPr/>
        </p:nvSpPr>
        <p:spPr>
          <a:xfrm>
            <a:off x="3560535" y="417212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4" name="CuadroTexto 238">
            <a:extLst>
              <a:ext uri="{FF2B5EF4-FFF2-40B4-BE49-F238E27FC236}">
                <a16:creationId xmlns:a16="http://schemas.microsoft.com/office/drawing/2014/main" id="{684FF292-CC73-0C4F-A0EB-BA1A1DE83ECB}"/>
              </a:ext>
            </a:extLst>
          </p:cNvPr>
          <p:cNvSpPr txBox="1"/>
          <p:nvPr/>
        </p:nvSpPr>
        <p:spPr>
          <a:xfrm>
            <a:off x="3736828" y="3921219"/>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03</a:t>
            </a:r>
          </a:p>
        </p:txBody>
      </p:sp>
      <p:sp>
        <p:nvSpPr>
          <p:cNvPr id="85" name="CuadroTexto 4">
            <a:extLst>
              <a:ext uri="{FF2B5EF4-FFF2-40B4-BE49-F238E27FC236}">
                <a16:creationId xmlns:a16="http://schemas.microsoft.com/office/drawing/2014/main" id="{43135CBB-4A25-B843-9991-4F138F64E792}"/>
              </a:ext>
            </a:extLst>
          </p:cNvPr>
          <p:cNvSpPr txBox="1"/>
          <p:nvPr/>
        </p:nvSpPr>
        <p:spPr>
          <a:xfrm>
            <a:off x="6718175" y="417212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6" name="CuadroTexto 238">
            <a:extLst>
              <a:ext uri="{FF2B5EF4-FFF2-40B4-BE49-F238E27FC236}">
                <a16:creationId xmlns:a16="http://schemas.microsoft.com/office/drawing/2014/main" id="{39E9BFDF-7DB9-9F4E-9AC0-BCB03C4BFB86}"/>
              </a:ext>
            </a:extLst>
          </p:cNvPr>
          <p:cNvSpPr txBox="1"/>
          <p:nvPr/>
        </p:nvSpPr>
        <p:spPr>
          <a:xfrm>
            <a:off x="6894468" y="3921219"/>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05</a:t>
            </a:r>
          </a:p>
        </p:txBody>
      </p:sp>
      <p:sp>
        <p:nvSpPr>
          <p:cNvPr id="87" name="CuadroTexto 4">
            <a:extLst>
              <a:ext uri="{FF2B5EF4-FFF2-40B4-BE49-F238E27FC236}">
                <a16:creationId xmlns:a16="http://schemas.microsoft.com/office/drawing/2014/main" id="{A2E672DA-6542-6640-A1AF-D90F48453275}"/>
              </a:ext>
            </a:extLst>
          </p:cNvPr>
          <p:cNvSpPr txBox="1"/>
          <p:nvPr/>
        </p:nvSpPr>
        <p:spPr>
          <a:xfrm>
            <a:off x="9908466" y="417212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88" name="CuadroTexto 238">
            <a:extLst>
              <a:ext uri="{FF2B5EF4-FFF2-40B4-BE49-F238E27FC236}">
                <a16:creationId xmlns:a16="http://schemas.microsoft.com/office/drawing/2014/main" id="{DEE50DE1-6A4D-D842-B4AD-C9823649212A}"/>
              </a:ext>
            </a:extLst>
          </p:cNvPr>
          <p:cNvSpPr txBox="1"/>
          <p:nvPr/>
        </p:nvSpPr>
        <p:spPr>
          <a:xfrm>
            <a:off x="10084759" y="3921219"/>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07</a:t>
            </a:r>
          </a:p>
        </p:txBody>
      </p:sp>
      <p:sp>
        <p:nvSpPr>
          <p:cNvPr id="89" name="CuadroTexto 4">
            <a:extLst>
              <a:ext uri="{FF2B5EF4-FFF2-40B4-BE49-F238E27FC236}">
                <a16:creationId xmlns:a16="http://schemas.microsoft.com/office/drawing/2014/main" id="{416C19B5-D470-EE42-A7F1-72A9179BB427}"/>
              </a:ext>
            </a:extLst>
          </p:cNvPr>
          <p:cNvSpPr txBox="1"/>
          <p:nvPr/>
        </p:nvSpPr>
        <p:spPr>
          <a:xfrm>
            <a:off x="2051850" y="1968463"/>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0" name="CuadroTexto 238">
            <a:extLst>
              <a:ext uri="{FF2B5EF4-FFF2-40B4-BE49-F238E27FC236}">
                <a16:creationId xmlns:a16="http://schemas.microsoft.com/office/drawing/2014/main" id="{8630142C-2197-3C40-AF22-50B9D79F04A0}"/>
              </a:ext>
            </a:extLst>
          </p:cNvPr>
          <p:cNvSpPr txBox="1"/>
          <p:nvPr/>
        </p:nvSpPr>
        <p:spPr>
          <a:xfrm>
            <a:off x="2228143" y="2806567"/>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02</a:t>
            </a:r>
          </a:p>
        </p:txBody>
      </p:sp>
      <p:sp>
        <p:nvSpPr>
          <p:cNvPr id="91" name="CuadroTexto 4">
            <a:extLst>
              <a:ext uri="{FF2B5EF4-FFF2-40B4-BE49-F238E27FC236}">
                <a16:creationId xmlns:a16="http://schemas.microsoft.com/office/drawing/2014/main" id="{6E761AA4-5EE5-D647-9F7C-375E73FDEDC1}"/>
              </a:ext>
            </a:extLst>
          </p:cNvPr>
          <p:cNvSpPr txBox="1"/>
          <p:nvPr/>
        </p:nvSpPr>
        <p:spPr>
          <a:xfrm>
            <a:off x="5163633" y="1963434"/>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2" name="CuadroTexto 238">
            <a:extLst>
              <a:ext uri="{FF2B5EF4-FFF2-40B4-BE49-F238E27FC236}">
                <a16:creationId xmlns:a16="http://schemas.microsoft.com/office/drawing/2014/main" id="{677CE98E-436C-CB41-842F-27853A246C87}"/>
              </a:ext>
            </a:extLst>
          </p:cNvPr>
          <p:cNvSpPr txBox="1"/>
          <p:nvPr/>
        </p:nvSpPr>
        <p:spPr>
          <a:xfrm>
            <a:off x="5339926" y="2801538"/>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04</a:t>
            </a:r>
          </a:p>
        </p:txBody>
      </p:sp>
      <p:sp>
        <p:nvSpPr>
          <p:cNvPr id="93" name="CuadroTexto 4">
            <a:extLst>
              <a:ext uri="{FF2B5EF4-FFF2-40B4-BE49-F238E27FC236}">
                <a16:creationId xmlns:a16="http://schemas.microsoft.com/office/drawing/2014/main" id="{C2FE3401-A0D1-2C42-91E3-199F1512B949}"/>
              </a:ext>
            </a:extLst>
          </p:cNvPr>
          <p:cNvSpPr txBox="1"/>
          <p:nvPr/>
        </p:nvSpPr>
        <p:spPr>
          <a:xfrm>
            <a:off x="8360759" y="1961356"/>
            <a:ext cx="1779391"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94" name="CuadroTexto 238">
            <a:extLst>
              <a:ext uri="{FF2B5EF4-FFF2-40B4-BE49-F238E27FC236}">
                <a16:creationId xmlns:a16="http://schemas.microsoft.com/office/drawing/2014/main" id="{81D220BA-CE01-6E4B-B5A9-7BA561A6AD88}"/>
              </a:ext>
            </a:extLst>
          </p:cNvPr>
          <p:cNvSpPr txBox="1"/>
          <p:nvPr/>
        </p:nvSpPr>
        <p:spPr>
          <a:xfrm>
            <a:off x="8537052" y="2799460"/>
            <a:ext cx="1426804" cy="307777"/>
          </a:xfrm>
          <a:prstGeom prst="rect">
            <a:avLst/>
          </a:prstGeom>
          <a:noFill/>
        </p:spPr>
        <p:txBody>
          <a:bodyPr wrap="square" rtlCol="0">
            <a:spAutoFit/>
          </a:bodyPr>
          <a:lstStyle/>
          <a:p>
            <a:pPr algn="ctr"/>
            <a:r>
              <a:rPr lang="en-US" sz="1400" b="1" cap="all" dirty="0">
                <a:solidFill>
                  <a:schemeClr val="accent5"/>
                </a:solidFill>
                <a:latin typeface="Tw Cen MT" panose="020B0602020104020603" pitchFamily="34" charset="77"/>
                <a:ea typeface="Open Sans" panose="020B0606030504020204" pitchFamily="34" charset="0"/>
                <a:cs typeface="Open Sans" panose="020B0606030504020204" pitchFamily="34" charset="0"/>
              </a:rPr>
              <a:t>STEP 06</a:t>
            </a:r>
          </a:p>
        </p:txBody>
      </p:sp>
      <p:sp>
        <p:nvSpPr>
          <p:cNvPr id="28" name="CuadroTexto 238">
            <a:extLst>
              <a:ext uri="{FF2B5EF4-FFF2-40B4-BE49-F238E27FC236}">
                <a16:creationId xmlns:a16="http://schemas.microsoft.com/office/drawing/2014/main" id="{1F7C8FDC-3978-454D-A6CF-C6E053396709}"/>
              </a:ext>
            </a:extLst>
          </p:cNvPr>
          <p:cNvSpPr txBox="1"/>
          <p:nvPr/>
        </p:nvSpPr>
        <p:spPr>
          <a:xfrm>
            <a:off x="622719" y="343215"/>
            <a:ext cx="710322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Simple timeline infographic</a:t>
            </a:r>
          </a:p>
        </p:txBody>
      </p:sp>
    </p:spTree>
    <p:extLst>
      <p:ext uri="{BB962C8B-B14F-4D97-AF65-F5344CB8AC3E}">
        <p14:creationId xmlns:p14="http://schemas.microsoft.com/office/powerpoint/2010/main" val="263959274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14:bounceEnd="8000">
                                          <p:cBhvr additive="base">
                                            <p:cTn id="7" dur="500" fill="hold"/>
                                            <p:tgtEl>
                                              <p:spTgt spid="28"/>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750"/>
                                            <p:tgtEl>
                                              <p:spTgt spid="2"/>
                                            </p:tgtEl>
                                          </p:cBhvr>
                                        </p:animEffect>
                                      </p:childTnLst>
                                    </p:cTn>
                                  </p:par>
                                  <p:par>
                                    <p:cTn id="12" presetID="42" presetClass="entr" presetSubtype="0" fill="hold" grpId="0" nodeType="withEffect">
                                      <p:stCondLst>
                                        <p:cond delay="500"/>
                                      </p:stCondLst>
                                      <p:childTnLst>
                                        <p:set>
                                          <p:cBhvr>
                                            <p:cTn id="13" dur="1" fill="hold">
                                              <p:stCondLst>
                                                <p:cond delay="0"/>
                                              </p:stCondLst>
                                            </p:cTn>
                                            <p:tgtEl>
                                              <p:spTgt spid="81"/>
                                            </p:tgtEl>
                                            <p:attrNameLst>
                                              <p:attrName>style.visibility</p:attrName>
                                            </p:attrNameLst>
                                          </p:cBhvr>
                                          <p:to>
                                            <p:strVal val="visible"/>
                                          </p:to>
                                        </p:set>
                                        <p:animEffect transition="in" filter="fade">
                                          <p:cBhvr>
                                            <p:cTn id="14" dur="1000"/>
                                            <p:tgtEl>
                                              <p:spTgt spid="81"/>
                                            </p:tgtEl>
                                          </p:cBhvr>
                                        </p:animEffect>
                                        <p:anim calcmode="lin" valueType="num">
                                          <p:cBhvr>
                                            <p:cTn id="15" dur="1000" fill="hold"/>
                                            <p:tgtEl>
                                              <p:spTgt spid="81"/>
                                            </p:tgtEl>
                                            <p:attrNameLst>
                                              <p:attrName>ppt_x</p:attrName>
                                            </p:attrNameLst>
                                          </p:cBhvr>
                                          <p:tavLst>
                                            <p:tav tm="0">
                                              <p:val>
                                                <p:strVal val="#ppt_x"/>
                                              </p:val>
                                            </p:tav>
                                            <p:tav tm="100000">
                                              <p:val>
                                                <p:strVal val="#ppt_x"/>
                                              </p:val>
                                            </p:tav>
                                          </p:tavLst>
                                        </p:anim>
                                        <p:anim calcmode="lin" valueType="num">
                                          <p:cBhvr>
                                            <p:cTn id="16" dur="1000" fill="hold"/>
                                            <p:tgtEl>
                                              <p:spTgt spid="8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500"/>
                                      </p:stCondLst>
                                      <p:childTnLst>
                                        <p:set>
                                          <p:cBhvr>
                                            <p:cTn id="18" dur="1" fill="hold">
                                              <p:stCondLst>
                                                <p:cond delay="0"/>
                                              </p:stCondLst>
                                            </p:cTn>
                                            <p:tgtEl>
                                              <p:spTgt spid="82"/>
                                            </p:tgtEl>
                                            <p:attrNameLst>
                                              <p:attrName>style.visibility</p:attrName>
                                            </p:attrNameLst>
                                          </p:cBhvr>
                                          <p:to>
                                            <p:strVal val="visible"/>
                                          </p:to>
                                        </p:set>
                                        <p:animEffect transition="in" filter="fade">
                                          <p:cBhvr>
                                            <p:cTn id="19" dur="1000"/>
                                            <p:tgtEl>
                                              <p:spTgt spid="82"/>
                                            </p:tgtEl>
                                          </p:cBhvr>
                                        </p:animEffect>
                                        <p:anim calcmode="lin" valueType="num">
                                          <p:cBhvr>
                                            <p:cTn id="20" dur="1000" fill="hold"/>
                                            <p:tgtEl>
                                              <p:spTgt spid="82"/>
                                            </p:tgtEl>
                                            <p:attrNameLst>
                                              <p:attrName>ppt_x</p:attrName>
                                            </p:attrNameLst>
                                          </p:cBhvr>
                                          <p:tavLst>
                                            <p:tav tm="0">
                                              <p:val>
                                                <p:strVal val="#ppt_x"/>
                                              </p:val>
                                            </p:tav>
                                            <p:tav tm="100000">
                                              <p:val>
                                                <p:strVal val="#ppt_x"/>
                                              </p:val>
                                            </p:tav>
                                          </p:tavLst>
                                        </p:anim>
                                        <p:anim calcmode="lin" valueType="num">
                                          <p:cBhvr>
                                            <p:cTn id="21" dur="1000" fill="hold"/>
                                            <p:tgtEl>
                                              <p:spTgt spid="8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500"/>
                                      </p:stCondLst>
                                      <p:childTnLst>
                                        <p:set>
                                          <p:cBhvr>
                                            <p:cTn id="23" dur="1" fill="hold">
                                              <p:stCondLst>
                                                <p:cond delay="0"/>
                                              </p:stCondLst>
                                            </p:cTn>
                                            <p:tgtEl>
                                              <p:spTgt spid="83"/>
                                            </p:tgtEl>
                                            <p:attrNameLst>
                                              <p:attrName>style.visibility</p:attrName>
                                            </p:attrNameLst>
                                          </p:cBhvr>
                                          <p:to>
                                            <p:strVal val="visible"/>
                                          </p:to>
                                        </p:set>
                                        <p:animEffect transition="in" filter="fade">
                                          <p:cBhvr>
                                            <p:cTn id="24" dur="1000"/>
                                            <p:tgtEl>
                                              <p:spTgt spid="83"/>
                                            </p:tgtEl>
                                          </p:cBhvr>
                                        </p:animEffect>
                                        <p:anim calcmode="lin" valueType="num">
                                          <p:cBhvr>
                                            <p:cTn id="25" dur="1000" fill="hold"/>
                                            <p:tgtEl>
                                              <p:spTgt spid="83"/>
                                            </p:tgtEl>
                                            <p:attrNameLst>
                                              <p:attrName>ppt_x</p:attrName>
                                            </p:attrNameLst>
                                          </p:cBhvr>
                                          <p:tavLst>
                                            <p:tav tm="0">
                                              <p:val>
                                                <p:strVal val="#ppt_x"/>
                                              </p:val>
                                            </p:tav>
                                            <p:tav tm="100000">
                                              <p:val>
                                                <p:strVal val="#ppt_x"/>
                                              </p:val>
                                            </p:tav>
                                          </p:tavLst>
                                        </p:anim>
                                        <p:anim calcmode="lin" valueType="num">
                                          <p:cBhvr>
                                            <p:cTn id="26" dur="1000" fill="hold"/>
                                            <p:tgtEl>
                                              <p:spTgt spid="8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50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1000"/>
                                            <p:tgtEl>
                                              <p:spTgt spid="84"/>
                                            </p:tgtEl>
                                          </p:cBhvr>
                                        </p:animEffect>
                                        <p:anim calcmode="lin" valueType="num">
                                          <p:cBhvr>
                                            <p:cTn id="30" dur="1000" fill="hold"/>
                                            <p:tgtEl>
                                              <p:spTgt spid="84"/>
                                            </p:tgtEl>
                                            <p:attrNameLst>
                                              <p:attrName>ppt_x</p:attrName>
                                            </p:attrNameLst>
                                          </p:cBhvr>
                                          <p:tavLst>
                                            <p:tav tm="0">
                                              <p:val>
                                                <p:strVal val="#ppt_x"/>
                                              </p:val>
                                            </p:tav>
                                            <p:tav tm="100000">
                                              <p:val>
                                                <p:strVal val="#ppt_x"/>
                                              </p:val>
                                            </p:tav>
                                          </p:tavLst>
                                        </p:anim>
                                        <p:anim calcmode="lin" valueType="num">
                                          <p:cBhvr>
                                            <p:cTn id="31" dur="1000" fill="hold"/>
                                            <p:tgtEl>
                                              <p:spTgt spid="8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500"/>
                                      </p:stCondLst>
                                      <p:childTnLst>
                                        <p:set>
                                          <p:cBhvr>
                                            <p:cTn id="33" dur="1" fill="hold">
                                              <p:stCondLst>
                                                <p:cond delay="0"/>
                                              </p:stCondLst>
                                            </p:cTn>
                                            <p:tgtEl>
                                              <p:spTgt spid="85"/>
                                            </p:tgtEl>
                                            <p:attrNameLst>
                                              <p:attrName>style.visibility</p:attrName>
                                            </p:attrNameLst>
                                          </p:cBhvr>
                                          <p:to>
                                            <p:strVal val="visible"/>
                                          </p:to>
                                        </p:set>
                                        <p:animEffect transition="in" filter="fade">
                                          <p:cBhvr>
                                            <p:cTn id="34" dur="1000"/>
                                            <p:tgtEl>
                                              <p:spTgt spid="85"/>
                                            </p:tgtEl>
                                          </p:cBhvr>
                                        </p:animEffect>
                                        <p:anim calcmode="lin" valueType="num">
                                          <p:cBhvr>
                                            <p:cTn id="35" dur="1000" fill="hold"/>
                                            <p:tgtEl>
                                              <p:spTgt spid="85"/>
                                            </p:tgtEl>
                                            <p:attrNameLst>
                                              <p:attrName>ppt_x</p:attrName>
                                            </p:attrNameLst>
                                          </p:cBhvr>
                                          <p:tavLst>
                                            <p:tav tm="0">
                                              <p:val>
                                                <p:strVal val="#ppt_x"/>
                                              </p:val>
                                            </p:tav>
                                            <p:tav tm="100000">
                                              <p:val>
                                                <p:strVal val="#ppt_x"/>
                                              </p:val>
                                            </p:tav>
                                          </p:tavLst>
                                        </p:anim>
                                        <p:anim calcmode="lin" valueType="num">
                                          <p:cBhvr>
                                            <p:cTn id="36" dur="1000" fill="hold"/>
                                            <p:tgtEl>
                                              <p:spTgt spid="85"/>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500"/>
                                      </p:stCondLst>
                                      <p:childTnLst>
                                        <p:set>
                                          <p:cBhvr>
                                            <p:cTn id="38" dur="1" fill="hold">
                                              <p:stCondLst>
                                                <p:cond delay="0"/>
                                              </p:stCondLst>
                                            </p:cTn>
                                            <p:tgtEl>
                                              <p:spTgt spid="86"/>
                                            </p:tgtEl>
                                            <p:attrNameLst>
                                              <p:attrName>style.visibility</p:attrName>
                                            </p:attrNameLst>
                                          </p:cBhvr>
                                          <p:to>
                                            <p:strVal val="visible"/>
                                          </p:to>
                                        </p:set>
                                        <p:animEffect transition="in" filter="fade">
                                          <p:cBhvr>
                                            <p:cTn id="39" dur="1000"/>
                                            <p:tgtEl>
                                              <p:spTgt spid="86"/>
                                            </p:tgtEl>
                                          </p:cBhvr>
                                        </p:animEffect>
                                        <p:anim calcmode="lin" valueType="num">
                                          <p:cBhvr>
                                            <p:cTn id="40" dur="1000" fill="hold"/>
                                            <p:tgtEl>
                                              <p:spTgt spid="86"/>
                                            </p:tgtEl>
                                            <p:attrNameLst>
                                              <p:attrName>ppt_x</p:attrName>
                                            </p:attrNameLst>
                                          </p:cBhvr>
                                          <p:tavLst>
                                            <p:tav tm="0">
                                              <p:val>
                                                <p:strVal val="#ppt_x"/>
                                              </p:val>
                                            </p:tav>
                                            <p:tav tm="100000">
                                              <p:val>
                                                <p:strVal val="#ppt_x"/>
                                              </p:val>
                                            </p:tav>
                                          </p:tavLst>
                                        </p:anim>
                                        <p:anim calcmode="lin" valueType="num">
                                          <p:cBhvr>
                                            <p:cTn id="41" dur="1000" fill="hold"/>
                                            <p:tgtEl>
                                              <p:spTgt spid="86"/>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50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1000"/>
                                            <p:tgtEl>
                                              <p:spTgt spid="87"/>
                                            </p:tgtEl>
                                          </p:cBhvr>
                                        </p:animEffect>
                                        <p:anim calcmode="lin" valueType="num">
                                          <p:cBhvr>
                                            <p:cTn id="45" dur="1000" fill="hold"/>
                                            <p:tgtEl>
                                              <p:spTgt spid="87"/>
                                            </p:tgtEl>
                                            <p:attrNameLst>
                                              <p:attrName>ppt_x</p:attrName>
                                            </p:attrNameLst>
                                          </p:cBhvr>
                                          <p:tavLst>
                                            <p:tav tm="0">
                                              <p:val>
                                                <p:strVal val="#ppt_x"/>
                                              </p:val>
                                            </p:tav>
                                            <p:tav tm="100000">
                                              <p:val>
                                                <p:strVal val="#ppt_x"/>
                                              </p:val>
                                            </p:tav>
                                          </p:tavLst>
                                        </p:anim>
                                        <p:anim calcmode="lin" valueType="num">
                                          <p:cBhvr>
                                            <p:cTn id="46" dur="1000" fill="hold"/>
                                            <p:tgtEl>
                                              <p:spTgt spid="87"/>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500"/>
                                      </p:stCondLst>
                                      <p:childTnLst>
                                        <p:set>
                                          <p:cBhvr>
                                            <p:cTn id="48" dur="1" fill="hold">
                                              <p:stCondLst>
                                                <p:cond delay="0"/>
                                              </p:stCondLst>
                                            </p:cTn>
                                            <p:tgtEl>
                                              <p:spTgt spid="88"/>
                                            </p:tgtEl>
                                            <p:attrNameLst>
                                              <p:attrName>style.visibility</p:attrName>
                                            </p:attrNameLst>
                                          </p:cBhvr>
                                          <p:to>
                                            <p:strVal val="visible"/>
                                          </p:to>
                                        </p:set>
                                        <p:animEffect transition="in" filter="fade">
                                          <p:cBhvr>
                                            <p:cTn id="49" dur="1000"/>
                                            <p:tgtEl>
                                              <p:spTgt spid="88"/>
                                            </p:tgtEl>
                                          </p:cBhvr>
                                        </p:animEffect>
                                        <p:anim calcmode="lin" valueType="num">
                                          <p:cBhvr>
                                            <p:cTn id="50" dur="1000" fill="hold"/>
                                            <p:tgtEl>
                                              <p:spTgt spid="88"/>
                                            </p:tgtEl>
                                            <p:attrNameLst>
                                              <p:attrName>ppt_x</p:attrName>
                                            </p:attrNameLst>
                                          </p:cBhvr>
                                          <p:tavLst>
                                            <p:tav tm="0">
                                              <p:val>
                                                <p:strVal val="#ppt_x"/>
                                              </p:val>
                                            </p:tav>
                                            <p:tav tm="100000">
                                              <p:val>
                                                <p:strVal val="#ppt_x"/>
                                              </p:val>
                                            </p:tav>
                                          </p:tavLst>
                                        </p:anim>
                                        <p:anim calcmode="lin" valueType="num">
                                          <p:cBhvr>
                                            <p:cTn id="51" dur="1000" fill="hold"/>
                                            <p:tgtEl>
                                              <p:spTgt spid="8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500"/>
                                      </p:stCondLst>
                                      <p:childTnLst>
                                        <p:set>
                                          <p:cBhvr>
                                            <p:cTn id="53" dur="1" fill="hold">
                                              <p:stCondLst>
                                                <p:cond delay="0"/>
                                              </p:stCondLst>
                                            </p:cTn>
                                            <p:tgtEl>
                                              <p:spTgt spid="89"/>
                                            </p:tgtEl>
                                            <p:attrNameLst>
                                              <p:attrName>style.visibility</p:attrName>
                                            </p:attrNameLst>
                                          </p:cBhvr>
                                          <p:to>
                                            <p:strVal val="visible"/>
                                          </p:to>
                                        </p:set>
                                        <p:animEffect transition="in" filter="fade">
                                          <p:cBhvr>
                                            <p:cTn id="54" dur="1000"/>
                                            <p:tgtEl>
                                              <p:spTgt spid="89"/>
                                            </p:tgtEl>
                                          </p:cBhvr>
                                        </p:animEffect>
                                        <p:anim calcmode="lin" valueType="num">
                                          <p:cBhvr>
                                            <p:cTn id="55" dur="1000" fill="hold"/>
                                            <p:tgtEl>
                                              <p:spTgt spid="89"/>
                                            </p:tgtEl>
                                            <p:attrNameLst>
                                              <p:attrName>ppt_x</p:attrName>
                                            </p:attrNameLst>
                                          </p:cBhvr>
                                          <p:tavLst>
                                            <p:tav tm="0">
                                              <p:val>
                                                <p:strVal val="#ppt_x"/>
                                              </p:val>
                                            </p:tav>
                                            <p:tav tm="100000">
                                              <p:val>
                                                <p:strVal val="#ppt_x"/>
                                              </p:val>
                                            </p:tav>
                                          </p:tavLst>
                                        </p:anim>
                                        <p:anim calcmode="lin" valueType="num">
                                          <p:cBhvr>
                                            <p:cTn id="56" dur="1000" fill="hold"/>
                                            <p:tgtEl>
                                              <p:spTgt spid="89"/>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500"/>
                                      </p:stCondLst>
                                      <p:childTnLst>
                                        <p:set>
                                          <p:cBhvr>
                                            <p:cTn id="58" dur="1" fill="hold">
                                              <p:stCondLst>
                                                <p:cond delay="0"/>
                                              </p:stCondLst>
                                            </p:cTn>
                                            <p:tgtEl>
                                              <p:spTgt spid="90"/>
                                            </p:tgtEl>
                                            <p:attrNameLst>
                                              <p:attrName>style.visibility</p:attrName>
                                            </p:attrNameLst>
                                          </p:cBhvr>
                                          <p:to>
                                            <p:strVal val="visible"/>
                                          </p:to>
                                        </p:set>
                                        <p:animEffect transition="in" filter="fade">
                                          <p:cBhvr>
                                            <p:cTn id="59" dur="1000"/>
                                            <p:tgtEl>
                                              <p:spTgt spid="90"/>
                                            </p:tgtEl>
                                          </p:cBhvr>
                                        </p:animEffect>
                                        <p:anim calcmode="lin" valueType="num">
                                          <p:cBhvr>
                                            <p:cTn id="60" dur="1000" fill="hold"/>
                                            <p:tgtEl>
                                              <p:spTgt spid="90"/>
                                            </p:tgtEl>
                                            <p:attrNameLst>
                                              <p:attrName>ppt_x</p:attrName>
                                            </p:attrNameLst>
                                          </p:cBhvr>
                                          <p:tavLst>
                                            <p:tav tm="0">
                                              <p:val>
                                                <p:strVal val="#ppt_x"/>
                                              </p:val>
                                            </p:tav>
                                            <p:tav tm="100000">
                                              <p:val>
                                                <p:strVal val="#ppt_x"/>
                                              </p:val>
                                            </p:tav>
                                          </p:tavLst>
                                        </p:anim>
                                        <p:anim calcmode="lin" valueType="num">
                                          <p:cBhvr>
                                            <p:cTn id="61" dur="1000" fill="hold"/>
                                            <p:tgtEl>
                                              <p:spTgt spid="90"/>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500"/>
                                      </p:stCondLst>
                                      <p:childTnLst>
                                        <p:set>
                                          <p:cBhvr>
                                            <p:cTn id="63" dur="1" fill="hold">
                                              <p:stCondLst>
                                                <p:cond delay="0"/>
                                              </p:stCondLst>
                                            </p:cTn>
                                            <p:tgtEl>
                                              <p:spTgt spid="91"/>
                                            </p:tgtEl>
                                            <p:attrNameLst>
                                              <p:attrName>style.visibility</p:attrName>
                                            </p:attrNameLst>
                                          </p:cBhvr>
                                          <p:to>
                                            <p:strVal val="visible"/>
                                          </p:to>
                                        </p:set>
                                        <p:animEffect transition="in" filter="fade">
                                          <p:cBhvr>
                                            <p:cTn id="64" dur="1000"/>
                                            <p:tgtEl>
                                              <p:spTgt spid="91"/>
                                            </p:tgtEl>
                                          </p:cBhvr>
                                        </p:animEffect>
                                        <p:anim calcmode="lin" valueType="num">
                                          <p:cBhvr>
                                            <p:cTn id="65" dur="1000" fill="hold"/>
                                            <p:tgtEl>
                                              <p:spTgt spid="91"/>
                                            </p:tgtEl>
                                            <p:attrNameLst>
                                              <p:attrName>ppt_x</p:attrName>
                                            </p:attrNameLst>
                                          </p:cBhvr>
                                          <p:tavLst>
                                            <p:tav tm="0">
                                              <p:val>
                                                <p:strVal val="#ppt_x"/>
                                              </p:val>
                                            </p:tav>
                                            <p:tav tm="100000">
                                              <p:val>
                                                <p:strVal val="#ppt_x"/>
                                              </p:val>
                                            </p:tav>
                                          </p:tavLst>
                                        </p:anim>
                                        <p:anim calcmode="lin" valueType="num">
                                          <p:cBhvr>
                                            <p:cTn id="66" dur="1000" fill="hold"/>
                                            <p:tgtEl>
                                              <p:spTgt spid="91"/>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500"/>
                                      </p:stCondLst>
                                      <p:childTnLst>
                                        <p:set>
                                          <p:cBhvr>
                                            <p:cTn id="68" dur="1" fill="hold">
                                              <p:stCondLst>
                                                <p:cond delay="0"/>
                                              </p:stCondLst>
                                            </p:cTn>
                                            <p:tgtEl>
                                              <p:spTgt spid="92"/>
                                            </p:tgtEl>
                                            <p:attrNameLst>
                                              <p:attrName>style.visibility</p:attrName>
                                            </p:attrNameLst>
                                          </p:cBhvr>
                                          <p:to>
                                            <p:strVal val="visible"/>
                                          </p:to>
                                        </p:set>
                                        <p:animEffect transition="in" filter="fade">
                                          <p:cBhvr>
                                            <p:cTn id="69" dur="1000"/>
                                            <p:tgtEl>
                                              <p:spTgt spid="92"/>
                                            </p:tgtEl>
                                          </p:cBhvr>
                                        </p:animEffect>
                                        <p:anim calcmode="lin" valueType="num">
                                          <p:cBhvr>
                                            <p:cTn id="70" dur="1000" fill="hold"/>
                                            <p:tgtEl>
                                              <p:spTgt spid="92"/>
                                            </p:tgtEl>
                                            <p:attrNameLst>
                                              <p:attrName>ppt_x</p:attrName>
                                            </p:attrNameLst>
                                          </p:cBhvr>
                                          <p:tavLst>
                                            <p:tav tm="0">
                                              <p:val>
                                                <p:strVal val="#ppt_x"/>
                                              </p:val>
                                            </p:tav>
                                            <p:tav tm="100000">
                                              <p:val>
                                                <p:strVal val="#ppt_x"/>
                                              </p:val>
                                            </p:tav>
                                          </p:tavLst>
                                        </p:anim>
                                        <p:anim calcmode="lin" valueType="num">
                                          <p:cBhvr>
                                            <p:cTn id="71" dur="1000" fill="hold"/>
                                            <p:tgtEl>
                                              <p:spTgt spid="92"/>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500"/>
                                      </p:stCondLst>
                                      <p:childTnLst>
                                        <p:set>
                                          <p:cBhvr>
                                            <p:cTn id="73" dur="1" fill="hold">
                                              <p:stCondLst>
                                                <p:cond delay="0"/>
                                              </p:stCondLst>
                                            </p:cTn>
                                            <p:tgtEl>
                                              <p:spTgt spid="93"/>
                                            </p:tgtEl>
                                            <p:attrNameLst>
                                              <p:attrName>style.visibility</p:attrName>
                                            </p:attrNameLst>
                                          </p:cBhvr>
                                          <p:to>
                                            <p:strVal val="visible"/>
                                          </p:to>
                                        </p:set>
                                        <p:animEffect transition="in" filter="fade">
                                          <p:cBhvr>
                                            <p:cTn id="74" dur="1000"/>
                                            <p:tgtEl>
                                              <p:spTgt spid="93"/>
                                            </p:tgtEl>
                                          </p:cBhvr>
                                        </p:animEffect>
                                        <p:anim calcmode="lin" valueType="num">
                                          <p:cBhvr>
                                            <p:cTn id="75" dur="1000" fill="hold"/>
                                            <p:tgtEl>
                                              <p:spTgt spid="93"/>
                                            </p:tgtEl>
                                            <p:attrNameLst>
                                              <p:attrName>ppt_x</p:attrName>
                                            </p:attrNameLst>
                                          </p:cBhvr>
                                          <p:tavLst>
                                            <p:tav tm="0">
                                              <p:val>
                                                <p:strVal val="#ppt_x"/>
                                              </p:val>
                                            </p:tav>
                                            <p:tav tm="100000">
                                              <p:val>
                                                <p:strVal val="#ppt_x"/>
                                              </p:val>
                                            </p:tav>
                                          </p:tavLst>
                                        </p:anim>
                                        <p:anim calcmode="lin" valueType="num">
                                          <p:cBhvr>
                                            <p:cTn id="76" dur="1000" fill="hold"/>
                                            <p:tgtEl>
                                              <p:spTgt spid="93"/>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500"/>
                                      </p:stCondLst>
                                      <p:childTnLst>
                                        <p:set>
                                          <p:cBhvr>
                                            <p:cTn id="78" dur="1" fill="hold">
                                              <p:stCondLst>
                                                <p:cond delay="0"/>
                                              </p:stCondLst>
                                            </p:cTn>
                                            <p:tgtEl>
                                              <p:spTgt spid="94"/>
                                            </p:tgtEl>
                                            <p:attrNameLst>
                                              <p:attrName>style.visibility</p:attrName>
                                            </p:attrNameLst>
                                          </p:cBhvr>
                                          <p:to>
                                            <p:strVal val="visible"/>
                                          </p:to>
                                        </p:set>
                                        <p:animEffect transition="in" filter="fade">
                                          <p:cBhvr>
                                            <p:cTn id="79" dur="1000"/>
                                            <p:tgtEl>
                                              <p:spTgt spid="94"/>
                                            </p:tgtEl>
                                          </p:cBhvr>
                                        </p:animEffect>
                                        <p:anim calcmode="lin" valueType="num">
                                          <p:cBhvr>
                                            <p:cTn id="80" dur="1000" fill="hold"/>
                                            <p:tgtEl>
                                              <p:spTgt spid="94"/>
                                            </p:tgtEl>
                                            <p:attrNameLst>
                                              <p:attrName>ppt_x</p:attrName>
                                            </p:attrNameLst>
                                          </p:cBhvr>
                                          <p:tavLst>
                                            <p:tav tm="0">
                                              <p:val>
                                                <p:strVal val="#ppt_x"/>
                                              </p:val>
                                            </p:tav>
                                            <p:tav tm="100000">
                                              <p:val>
                                                <p:strVal val="#ppt_x"/>
                                              </p:val>
                                            </p:tav>
                                          </p:tavLst>
                                        </p:anim>
                                        <p:anim calcmode="lin" valueType="num">
                                          <p:cBhvr>
                                            <p:cTn id="81"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P spid="83" grpId="0"/>
          <p:bldP spid="84" grpId="0"/>
          <p:bldP spid="85" grpId="0"/>
          <p:bldP spid="86" grpId="0"/>
          <p:bldP spid="87" grpId="0"/>
          <p:bldP spid="88" grpId="0"/>
          <p:bldP spid="89" grpId="0"/>
          <p:bldP spid="90" grpId="0"/>
          <p:bldP spid="91" grpId="0"/>
          <p:bldP spid="92" grpId="0"/>
          <p:bldP spid="93" grpId="0"/>
          <p:bldP spid="94" grpId="0"/>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750"/>
                                            <p:tgtEl>
                                              <p:spTgt spid="2"/>
                                            </p:tgtEl>
                                          </p:cBhvr>
                                        </p:animEffect>
                                      </p:childTnLst>
                                    </p:cTn>
                                  </p:par>
                                  <p:par>
                                    <p:cTn id="12" presetID="42" presetClass="entr" presetSubtype="0" fill="hold" grpId="0" nodeType="withEffect">
                                      <p:stCondLst>
                                        <p:cond delay="500"/>
                                      </p:stCondLst>
                                      <p:childTnLst>
                                        <p:set>
                                          <p:cBhvr>
                                            <p:cTn id="13" dur="1" fill="hold">
                                              <p:stCondLst>
                                                <p:cond delay="0"/>
                                              </p:stCondLst>
                                            </p:cTn>
                                            <p:tgtEl>
                                              <p:spTgt spid="81"/>
                                            </p:tgtEl>
                                            <p:attrNameLst>
                                              <p:attrName>style.visibility</p:attrName>
                                            </p:attrNameLst>
                                          </p:cBhvr>
                                          <p:to>
                                            <p:strVal val="visible"/>
                                          </p:to>
                                        </p:set>
                                        <p:animEffect transition="in" filter="fade">
                                          <p:cBhvr>
                                            <p:cTn id="14" dur="1000"/>
                                            <p:tgtEl>
                                              <p:spTgt spid="81"/>
                                            </p:tgtEl>
                                          </p:cBhvr>
                                        </p:animEffect>
                                        <p:anim calcmode="lin" valueType="num">
                                          <p:cBhvr>
                                            <p:cTn id="15" dur="1000" fill="hold"/>
                                            <p:tgtEl>
                                              <p:spTgt spid="81"/>
                                            </p:tgtEl>
                                            <p:attrNameLst>
                                              <p:attrName>ppt_x</p:attrName>
                                            </p:attrNameLst>
                                          </p:cBhvr>
                                          <p:tavLst>
                                            <p:tav tm="0">
                                              <p:val>
                                                <p:strVal val="#ppt_x"/>
                                              </p:val>
                                            </p:tav>
                                            <p:tav tm="100000">
                                              <p:val>
                                                <p:strVal val="#ppt_x"/>
                                              </p:val>
                                            </p:tav>
                                          </p:tavLst>
                                        </p:anim>
                                        <p:anim calcmode="lin" valueType="num">
                                          <p:cBhvr>
                                            <p:cTn id="16" dur="1000" fill="hold"/>
                                            <p:tgtEl>
                                              <p:spTgt spid="8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500"/>
                                      </p:stCondLst>
                                      <p:childTnLst>
                                        <p:set>
                                          <p:cBhvr>
                                            <p:cTn id="18" dur="1" fill="hold">
                                              <p:stCondLst>
                                                <p:cond delay="0"/>
                                              </p:stCondLst>
                                            </p:cTn>
                                            <p:tgtEl>
                                              <p:spTgt spid="82"/>
                                            </p:tgtEl>
                                            <p:attrNameLst>
                                              <p:attrName>style.visibility</p:attrName>
                                            </p:attrNameLst>
                                          </p:cBhvr>
                                          <p:to>
                                            <p:strVal val="visible"/>
                                          </p:to>
                                        </p:set>
                                        <p:animEffect transition="in" filter="fade">
                                          <p:cBhvr>
                                            <p:cTn id="19" dur="1000"/>
                                            <p:tgtEl>
                                              <p:spTgt spid="82"/>
                                            </p:tgtEl>
                                          </p:cBhvr>
                                        </p:animEffect>
                                        <p:anim calcmode="lin" valueType="num">
                                          <p:cBhvr>
                                            <p:cTn id="20" dur="1000" fill="hold"/>
                                            <p:tgtEl>
                                              <p:spTgt spid="82"/>
                                            </p:tgtEl>
                                            <p:attrNameLst>
                                              <p:attrName>ppt_x</p:attrName>
                                            </p:attrNameLst>
                                          </p:cBhvr>
                                          <p:tavLst>
                                            <p:tav tm="0">
                                              <p:val>
                                                <p:strVal val="#ppt_x"/>
                                              </p:val>
                                            </p:tav>
                                            <p:tav tm="100000">
                                              <p:val>
                                                <p:strVal val="#ppt_x"/>
                                              </p:val>
                                            </p:tav>
                                          </p:tavLst>
                                        </p:anim>
                                        <p:anim calcmode="lin" valueType="num">
                                          <p:cBhvr>
                                            <p:cTn id="21" dur="1000" fill="hold"/>
                                            <p:tgtEl>
                                              <p:spTgt spid="8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500"/>
                                      </p:stCondLst>
                                      <p:childTnLst>
                                        <p:set>
                                          <p:cBhvr>
                                            <p:cTn id="23" dur="1" fill="hold">
                                              <p:stCondLst>
                                                <p:cond delay="0"/>
                                              </p:stCondLst>
                                            </p:cTn>
                                            <p:tgtEl>
                                              <p:spTgt spid="83"/>
                                            </p:tgtEl>
                                            <p:attrNameLst>
                                              <p:attrName>style.visibility</p:attrName>
                                            </p:attrNameLst>
                                          </p:cBhvr>
                                          <p:to>
                                            <p:strVal val="visible"/>
                                          </p:to>
                                        </p:set>
                                        <p:animEffect transition="in" filter="fade">
                                          <p:cBhvr>
                                            <p:cTn id="24" dur="1000"/>
                                            <p:tgtEl>
                                              <p:spTgt spid="83"/>
                                            </p:tgtEl>
                                          </p:cBhvr>
                                        </p:animEffect>
                                        <p:anim calcmode="lin" valueType="num">
                                          <p:cBhvr>
                                            <p:cTn id="25" dur="1000" fill="hold"/>
                                            <p:tgtEl>
                                              <p:spTgt spid="83"/>
                                            </p:tgtEl>
                                            <p:attrNameLst>
                                              <p:attrName>ppt_x</p:attrName>
                                            </p:attrNameLst>
                                          </p:cBhvr>
                                          <p:tavLst>
                                            <p:tav tm="0">
                                              <p:val>
                                                <p:strVal val="#ppt_x"/>
                                              </p:val>
                                            </p:tav>
                                            <p:tav tm="100000">
                                              <p:val>
                                                <p:strVal val="#ppt_x"/>
                                              </p:val>
                                            </p:tav>
                                          </p:tavLst>
                                        </p:anim>
                                        <p:anim calcmode="lin" valueType="num">
                                          <p:cBhvr>
                                            <p:cTn id="26" dur="1000" fill="hold"/>
                                            <p:tgtEl>
                                              <p:spTgt spid="8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50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1000"/>
                                            <p:tgtEl>
                                              <p:spTgt spid="84"/>
                                            </p:tgtEl>
                                          </p:cBhvr>
                                        </p:animEffect>
                                        <p:anim calcmode="lin" valueType="num">
                                          <p:cBhvr>
                                            <p:cTn id="30" dur="1000" fill="hold"/>
                                            <p:tgtEl>
                                              <p:spTgt spid="84"/>
                                            </p:tgtEl>
                                            <p:attrNameLst>
                                              <p:attrName>ppt_x</p:attrName>
                                            </p:attrNameLst>
                                          </p:cBhvr>
                                          <p:tavLst>
                                            <p:tav tm="0">
                                              <p:val>
                                                <p:strVal val="#ppt_x"/>
                                              </p:val>
                                            </p:tav>
                                            <p:tav tm="100000">
                                              <p:val>
                                                <p:strVal val="#ppt_x"/>
                                              </p:val>
                                            </p:tav>
                                          </p:tavLst>
                                        </p:anim>
                                        <p:anim calcmode="lin" valueType="num">
                                          <p:cBhvr>
                                            <p:cTn id="31" dur="1000" fill="hold"/>
                                            <p:tgtEl>
                                              <p:spTgt spid="8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500"/>
                                      </p:stCondLst>
                                      <p:childTnLst>
                                        <p:set>
                                          <p:cBhvr>
                                            <p:cTn id="33" dur="1" fill="hold">
                                              <p:stCondLst>
                                                <p:cond delay="0"/>
                                              </p:stCondLst>
                                            </p:cTn>
                                            <p:tgtEl>
                                              <p:spTgt spid="85"/>
                                            </p:tgtEl>
                                            <p:attrNameLst>
                                              <p:attrName>style.visibility</p:attrName>
                                            </p:attrNameLst>
                                          </p:cBhvr>
                                          <p:to>
                                            <p:strVal val="visible"/>
                                          </p:to>
                                        </p:set>
                                        <p:animEffect transition="in" filter="fade">
                                          <p:cBhvr>
                                            <p:cTn id="34" dur="1000"/>
                                            <p:tgtEl>
                                              <p:spTgt spid="85"/>
                                            </p:tgtEl>
                                          </p:cBhvr>
                                        </p:animEffect>
                                        <p:anim calcmode="lin" valueType="num">
                                          <p:cBhvr>
                                            <p:cTn id="35" dur="1000" fill="hold"/>
                                            <p:tgtEl>
                                              <p:spTgt spid="85"/>
                                            </p:tgtEl>
                                            <p:attrNameLst>
                                              <p:attrName>ppt_x</p:attrName>
                                            </p:attrNameLst>
                                          </p:cBhvr>
                                          <p:tavLst>
                                            <p:tav tm="0">
                                              <p:val>
                                                <p:strVal val="#ppt_x"/>
                                              </p:val>
                                            </p:tav>
                                            <p:tav tm="100000">
                                              <p:val>
                                                <p:strVal val="#ppt_x"/>
                                              </p:val>
                                            </p:tav>
                                          </p:tavLst>
                                        </p:anim>
                                        <p:anim calcmode="lin" valueType="num">
                                          <p:cBhvr>
                                            <p:cTn id="36" dur="1000" fill="hold"/>
                                            <p:tgtEl>
                                              <p:spTgt spid="85"/>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500"/>
                                      </p:stCondLst>
                                      <p:childTnLst>
                                        <p:set>
                                          <p:cBhvr>
                                            <p:cTn id="38" dur="1" fill="hold">
                                              <p:stCondLst>
                                                <p:cond delay="0"/>
                                              </p:stCondLst>
                                            </p:cTn>
                                            <p:tgtEl>
                                              <p:spTgt spid="86"/>
                                            </p:tgtEl>
                                            <p:attrNameLst>
                                              <p:attrName>style.visibility</p:attrName>
                                            </p:attrNameLst>
                                          </p:cBhvr>
                                          <p:to>
                                            <p:strVal val="visible"/>
                                          </p:to>
                                        </p:set>
                                        <p:animEffect transition="in" filter="fade">
                                          <p:cBhvr>
                                            <p:cTn id="39" dur="1000"/>
                                            <p:tgtEl>
                                              <p:spTgt spid="86"/>
                                            </p:tgtEl>
                                          </p:cBhvr>
                                        </p:animEffect>
                                        <p:anim calcmode="lin" valueType="num">
                                          <p:cBhvr>
                                            <p:cTn id="40" dur="1000" fill="hold"/>
                                            <p:tgtEl>
                                              <p:spTgt spid="86"/>
                                            </p:tgtEl>
                                            <p:attrNameLst>
                                              <p:attrName>ppt_x</p:attrName>
                                            </p:attrNameLst>
                                          </p:cBhvr>
                                          <p:tavLst>
                                            <p:tav tm="0">
                                              <p:val>
                                                <p:strVal val="#ppt_x"/>
                                              </p:val>
                                            </p:tav>
                                            <p:tav tm="100000">
                                              <p:val>
                                                <p:strVal val="#ppt_x"/>
                                              </p:val>
                                            </p:tav>
                                          </p:tavLst>
                                        </p:anim>
                                        <p:anim calcmode="lin" valueType="num">
                                          <p:cBhvr>
                                            <p:cTn id="41" dur="1000" fill="hold"/>
                                            <p:tgtEl>
                                              <p:spTgt spid="86"/>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50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1000"/>
                                            <p:tgtEl>
                                              <p:spTgt spid="87"/>
                                            </p:tgtEl>
                                          </p:cBhvr>
                                        </p:animEffect>
                                        <p:anim calcmode="lin" valueType="num">
                                          <p:cBhvr>
                                            <p:cTn id="45" dur="1000" fill="hold"/>
                                            <p:tgtEl>
                                              <p:spTgt spid="87"/>
                                            </p:tgtEl>
                                            <p:attrNameLst>
                                              <p:attrName>ppt_x</p:attrName>
                                            </p:attrNameLst>
                                          </p:cBhvr>
                                          <p:tavLst>
                                            <p:tav tm="0">
                                              <p:val>
                                                <p:strVal val="#ppt_x"/>
                                              </p:val>
                                            </p:tav>
                                            <p:tav tm="100000">
                                              <p:val>
                                                <p:strVal val="#ppt_x"/>
                                              </p:val>
                                            </p:tav>
                                          </p:tavLst>
                                        </p:anim>
                                        <p:anim calcmode="lin" valueType="num">
                                          <p:cBhvr>
                                            <p:cTn id="46" dur="1000" fill="hold"/>
                                            <p:tgtEl>
                                              <p:spTgt spid="87"/>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500"/>
                                      </p:stCondLst>
                                      <p:childTnLst>
                                        <p:set>
                                          <p:cBhvr>
                                            <p:cTn id="48" dur="1" fill="hold">
                                              <p:stCondLst>
                                                <p:cond delay="0"/>
                                              </p:stCondLst>
                                            </p:cTn>
                                            <p:tgtEl>
                                              <p:spTgt spid="88"/>
                                            </p:tgtEl>
                                            <p:attrNameLst>
                                              <p:attrName>style.visibility</p:attrName>
                                            </p:attrNameLst>
                                          </p:cBhvr>
                                          <p:to>
                                            <p:strVal val="visible"/>
                                          </p:to>
                                        </p:set>
                                        <p:animEffect transition="in" filter="fade">
                                          <p:cBhvr>
                                            <p:cTn id="49" dur="1000"/>
                                            <p:tgtEl>
                                              <p:spTgt spid="88"/>
                                            </p:tgtEl>
                                          </p:cBhvr>
                                        </p:animEffect>
                                        <p:anim calcmode="lin" valueType="num">
                                          <p:cBhvr>
                                            <p:cTn id="50" dur="1000" fill="hold"/>
                                            <p:tgtEl>
                                              <p:spTgt spid="88"/>
                                            </p:tgtEl>
                                            <p:attrNameLst>
                                              <p:attrName>ppt_x</p:attrName>
                                            </p:attrNameLst>
                                          </p:cBhvr>
                                          <p:tavLst>
                                            <p:tav tm="0">
                                              <p:val>
                                                <p:strVal val="#ppt_x"/>
                                              </p:val>
                                            </p:tav>
                                            <p:tav tm="100000">
                                              <p:val>
                                                <p:strVal val="#ppt_x"/>
                                              </p:val>
                                            </p:tav>
                                          </p:tavLst>
                                        </p:anim>
                                        <p:anim calcmode="lin" valueType="num">
                                          <p:cBhvr>
                                            <p:cTn id="51" dur="1000" fill="hold"/>
                                            <p:tgtEl>
                                              <p:spTgt spid="8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500"/>
                                      </p:stCondLst>
                                      <p:childTnLst>
                                        <p:set>
                                          <p:cBhvr>
                                            <p:cTn id="53" dur="1" fill="hold">
                                              <p:stCondLst>
                                                <p:cond delay="0"/>
                                              </p:stCondLst>
                                            </p:cTn>
                                            <p:tgtEl>
                                              <p:spTgt spid="89"/>
                                            </p:tgtEl>
                                            <p:attrNameLst>
                                              <p:attrName>style.visibility</p:attrName>
                                            </p:attrNameLst>
                                          </p:cBhvr>
                                          <p:to>
                                            <p:strVal val="visible"/>
                                          </p:to>
                                        </p:set>
                                        <p:animEffect transition="in" filter="fade">
                                          <p:cBhvr>
                                            <p:cTn id="54" dur="1000"/>
                                            <p:tgtEl>
                                              <p:spTgt spid="89"/>
                                            </p:tgtEl>
                                          </p:cBhvr>
                                        </p:animEffect>
                                        <p:anim calcmode="lin" valueType="num">
                                          <p:cBhvr>
                                            <p:cTn id="55" dur="1000" fill="hold"/>
                                            <p:tgtEl>
                                              <p:spTgt spid="89"/>
                                            </p:tgtEl>
                                            <p:attrNameLst>
                                              <p:attrName>ppt_x</p:attrName>
                                            </p:attrNameLst>
                                          </p:cBhvr>
                                          <p:tavLst>
                                            <p:tav tm="0">
                                              <p:val>
                                                <p:strVal val="#ppt_x"/>
                                              </p:val>
                                            </p:tav>
                                            <p:tav tm="100000">
                                              <p:val>
                                                <p:strVal val="#ppt_x"/>
                                              </p:val>
                                            </p:tav>
                                          </p:tavLst>
                                        </p:anim>
                                        <p:anim calcmode="lin" valueType="num">
                                          <p:cBhvr>
                                            <p:cTn id="56" dur="1000" fill="hold"/>
                                            <p:tgtEl>
                                              <p:spTgt spid="89"/>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500"/>
                                      </p:stCondLst>
                                      <p:childTnLst>
                                        <p:set>
                                          <p:cBhvr>
                                            <p:cTn id="58" dur="1" fill="hold">
                                              <p:stCondLst>
                                                <p:cond delay="0"/>
                                              </p:stCondLst>
                                            </p:cTn>
                                            <p:tgtEl>
                                              <p:spTgt spid="90"/>
                                            </p:tgtEl>
                                            <p:attrNameLst>
                                              <p:attrName>style.visibility</p:attrName>
                                            </p:attrNameLst>
                                          </p:cBhvr>
                                          <p:to>
                                            <p:strVal val="visible"/>
                                          </p:to>
                                        </p:set>
                                        <p:animEffect transition="in" filter="fade">
                                          <p:cBhvr>
                                            <p:cTn id="59" dur="1000"/>
                                            <p:tgtEl>
                                              <p:spTgt spid="90"/>
                                            </p:tgtEl>
                                          </p:cBhvr>
                                        </p:animEffect>
                                        <p:anim calcmode="lin" valueType="num">
                                          <p:cBhvr>
                                            <p:cTn id="60" dur="1000" fill="hold"/>
                                            <p:tgtEl>
                                              <p:spTgt spid="90"/>
                                            </p:tgtEl>
                                            <p:attrNameLst>
                                              <p:attrName>ppt_x</p:attrName>
                                            </p:attrNameLst>
                                          </p:cBhvr>
                                          <p:tavLst>
                                            <p:tav tm="0">
                                              <p:val>
                                                <p:strVal val="#ppt_x"/>
                                              </p:val>
                                            </p:tav>
                                            <p:tav tm="100000">
                                              <p:val>
                                                <p:strVal val="#ppt_x"/>
                                              </p:val>
                                            </p:tav>
                                          </p:tavLst>
                                        </p:anim>
                                        <p:anim calcmode="lin" valueType="num">
                                          <p:cBhvr>
                                            <p:cTn id="61" dur="1000" fill="hold"/>
                                            <p:tgtEl>
                                              <p:spTgt spid="90"/>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500"/>
                                      </p:stCondLst>
                                      <p:childTnLst>
                                        <p:set>
                                          <p:cBhvr>
                                            <p:cTn id="63" dur="1" fill="hold">
                                              <p:stCondLst>
                                                <p:cond delay="0"/>
                                              </p:stCondLst>
                                            </p:cTn>
                                            <p:tgtEl>
                                              <p:spTgt spid="91"/>
                                            </p:tgtEl>
                                            <p:attrNameLst>
                                              <p:attrName>style.visibility</p:attrName>
                                            </p:attrNameLst>
                                          </p:cBhvr>
                                          <p:to>
                                            <p:strVal val="visible"/>
                                          </p:to>
                                        </p:set>
                                        <p:animEffect transition="in" filter="fade">
                                          <p:cBhvr>
                                            <p:cTn id="64" dur="1000"/>
                                            <p:tgtEl>
                                              <p:spTgt spid="91"/>
                                            </p:tgtEl>
                                          </p:cBhvr>
                                        </p:animEffect>
                                        <p:anim calcmode="lin" valueType="num">
                                          <p:cBhvr>
                                            <p:cTn id="65" dur="1000" fill="hold"/>
                                            <p:tgtEl>
                                              <p:spTgt spid="91"/>
                                            </p:tgtEl>
                                            <p:attrNameLst>
                                              <p:attrName>ppt_x</p:attrName>
                                            </p:attrNameLst>
                                          </p:cBhvr>
                                          <p:tavLst>
                                            <p:tav tm="0">
                                              <p:val>
                                                <p:strVal val="#ppt_x"/>
                                              </p:val>
                                            </p:tav>
                                            <p:tav tm="100000">
                                              <p:val>
                                                <p:strVal val="#ppt_x"/>
                                              </p:val>
                                            </p:tav>
                                          </p:tavLst>
                                        </p:anim>
                                        <p:anim calcmode="lin" valueType="num">
                                          <p:cBhvr>
                                            <p:cTn id="66" dur="1000" fill="hold"/>
                                            <p:tgtEl>
                                              <p:spTgt spid="91"/>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500"/>
                                      </p:stCondLst>
                                      <p:childTnLst>
                                        <p:set>
                                          <p:cBhvr>
                                            <p:cTn id="68" dur="1" fill="hold">
                                              <p:stCondLst>
                                                <p:cond delay="0"/>
                                              </p:stCondLst>
                                            </p:cTn>
                                            <p:tgtEl>
                                              <p:spTgt spid="92"/>
                                            </p:tgtEl>
                                            <p:attrNameLst>
                                              <p:attrName>style.visibility</p:attrName>
                                            </p:attrNameLst>
                                          </p:cBhvr>
                                          <p:to>
                                            <p:strVal val="visible"/>
                                          </p:to>
                                        </p:set>
                                        <p:animEffect transition="in" filter="fade">
                                          <p:cBhvr>
                                            <p:cTn id="69" dur="1000"/>
                                            <p:tgtEl>
                                              <p:spTgt spid="92"/>
                                            </p:tgtEl>
                                          </p:cBhvr>
                                        </p:animEffect>
                                        <p:anim calcmode="lin" valueType="num">
                                          <p:cBhvr>
                                            <p:cTn id="70" dur="1000" fill="hold"/>
                                            <p:tgtEl>
                                              <p:spTgt spid="92"/>
                                            </p:tgtEl>
                                            <p:attrNameLst>
                                              <p:attrName>ppt_x</p:attrName>
                                            </p:attrNameLst>
                                          </p:cBhvr>
                                          <p:tavLst>
                                            <p:tav tm="0">
                                              <p:val>
                                                <p:strVal val="#ppt_x"/>
                                              </p:val>
                                            </p:tav>
                                            <p:tav tm="100000">
                                              <p:val>
                                                <p:strVal val="#ppt_x"/>
                                              </p:val>
                                            </p:tav>
                                          </p:tavLst>
                                        </p:anim>
                                        <p:anim calcmode="lin" valueType="num">
                                          <p:cBhvr>
                                            <p:cTn id="71" dur="1000" fill="hold"/>
                                            <p:tgtEl>
                                              <p:spTgt spid="92"/>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500"/>
                                      </p:stCondLst>
                                      <p:childTnLst>
                                        <p:set>
                                          <p:cBhvr>
                                            <p:cTn id="73" dur="1" fill="hold">
                                              <p:stCondLst>
                                                <p:cond delay="0"/>
                                              </p:stCondLst>
                                            </p:cTn>
                                            <p:tgtEl>
                                              <p:spTgt spid="93"/>
                                            </p:tgtEl>
                                            <p:attrNameLst>
                                              <p:attrName>style.visibility</p:attrName>
                                            </p:attrNameLst>
                                          </p:cBhvr>
                                          <p:to>
                                            <p:strVal val="visible"/>
                                          </p:to>
                                        </p:set>
                                        <p:animEffect transition="in" filter="fade">
                                          <p:cBhvr>
                                            <p:cTn id="74" dur="1000"/>
                                            <p:tgtEl>
                                              <p:spTgt spid="93"/>
                                            </p:tgtEl>
                                          </p:cBhvr>
                                        </p:animEffect>
                                        <p:anim calcmode="lin" valueType="num">
                                          <p:cBhvr>
                                            <p:cTn id="75" dur="1000" fill="hold"/>
                                            <p:tgtEl>
                                              <p:spTgt spid="93"/>
                                            </p:tgtEl>
                                            <p:attrNameLst>
                                              <p:attrName>ppt_x</p:attrName>
                                            </p:attrNameLst>
                                          </p:cBhvr>
                                          <p:tavLst>
                                            <p:tav tm="0">
                                              <p:val>
                                                <p:strVal val="#ppt_x"/>
                                              </p:val>
                                            </p:tav>
                                            <p:tav tm="100000">
                                              <p:val>
                                                <p:strVal val="#ppt_x"/>
                                              </p:val>
                                            </p:tav>
                                          </p:tavLst>
                                        </p:anim>
                                        <p:anim calcmode="lin" valueType="num">
                                          <p:cBhvr>
                                            <p:cTn id="76" dur="1000" fill="hold"/>
                                            <p:tgtEl>
                                              <p:spTgt spid="93"/>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500"/>
                                      </p:stCondLst>
                                      <p:childTnLst>
                                        <p:set>
                                          <p:cBhvr>
                                            <p:cTn id="78" dur="1" fill="hold">
                                              <p:stCondLst>
                                                <p:cond delay="0"/>
                                              </p:stCondLst>
                                            </p:cTn>
                                            <p:tgtEl>
                                              <p:spTgt spid="94"/>
                                            </p:tgtEl>
                                            <p:attrNameLst>
                                              <p:attrName>style.visibility</p:attrName>
                                            </p:attrNameLst>
                                          </p:cBhvr>
                                          <p:to>
                                            <p:strVal val="visible"/>
                                          </p:to>
                                        </p:set>
                                        <p:animEffect transition="in" filter="fade">
                                          <p:cBhvr>
                                            <p:cTn id="79" dur="1000"/>
                                            <p:tgtEl>
                                              <p:spTgt spid="94"/>
                                            </p:tgtEl>
                                          </p:cBhvr>
                                        </p:animEffect>
                                        <p:anim calcmode="lin" valueType="num">
                                          <p:cBhvr>
                                            <p:cTn id="80" dur="1000" fill="hold"/>
                                            <p:tgtEl>
                                              <p:spTgt spid="94"/>
                                            </p:tgtEl>
                                            <p:attrNameLst>
                                              <p:attrName>ppt_x</p:attrName>
                                            </p:attrNameLst>
                                          </p:cBhvr>
                                          <p:tavLst>
                                            <p:tav tm="0">
                                              <p:val>
                                                <p:strVal val="#ppt_x"/>
                                              </p:val>
                                            </p:tav>
                                            <p:tav tm="100000">
                                              <p:val>
                                                <p:strVal val="#ppt_x"/>
                                              </p:val>
                                            </p:tav>
                                          </p:tavLst>
                                        </p:anim>
                                        <p:anim calcmode="lin" valueType="num">
                                          <p:cBhvr>
                                            <p:cTn id="81"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P spid="83" grpId="0"/>
          <p:bldP spid="84" grpId="0"/>
          <p:bldP spid="85" grpId="0"/>
          <p:bldP spid="86" grpId="0"/>
          <p:bldP spid="87" grpId="0"/>
          <p:bldP spid="88" grpId="0"/>
          <p:bldP spid="89" grpId="0"/>
          <p:bldP spid="90" grpId="0"/>
          <p:bldP spid="91" grpId="0"/>
          <p:bldP spid="92" grpId="0"/>
          <p:bldP spid="93" grpId="0"/>
          <p:bldP spid="94" grpId="0"/>
          <p:bldP spid="28" grpId="0"/>
        </p:bld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B35329DD-9A9E-2B48-88ED-D0E61C7092E3}"/>
              </a:ext>
            </a:extLst>
          </p:cNvPr>
          <p:cNvSpPr/>
          <p:nvPr/>
        </p:nvSpPr>
        <p:spPr>
          <a:xfrm>
            <a:off x="7754711" y="0"/>
            <a:ext cx="4437289" cy="6858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uadroTexto 238">
            <a:extLst>
              <a:ext uri="{FF2B5EF4-FFF2-40B4-BE49-F238E27FC236}">
                <a16:creationId xmlns:a16="http://schemas.microsoft.com/office/drawing/2014/main" id="{78335FDC-88F6-E343-9AC8-893449E73153}"/>
              </a:ext>
            </a:extLst>
          </p:cNvPr>
          <p:cNvSpPr txBox="1"/>
          <p:nvPr/>
        </p:nvSpPr>
        <p:spPr>
          <a:xfrm>
            <a:off x="1155134" y="1385194"/>
            <a:ext cx="3659934"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MEDICAL Infographic</a:t>
            </a:r>
          </a:p>
        </p:txBody>
      </p:sp>
      <p:sp>
        <p:nvSpPr>
          <p:cNvPr id="41" name="CuadroTexto 4">
            <a:extLst>
              <a:ext uri="{FF2B5EF4-FFF2-40B4-BE49-F238E27FC236}">
                <a16:creationId xmlns:a16="http://schemas.microsoft.com/office/drawing/2014/main" id="{3BADD55E-19AD-6E44-B2AA-1ADB5D7F7F60}"/>
              </a:ext>
            </a:extLst>
          </p:cNvPr>
          <p:cNvSpPr txBox="1"/>
          <p:nvPr/>
        </p:nvSpPr>
        <p:spPr>
          <a:xfrm>
            <a:off x="1155135" y="2910911"/>
            <a:ext cx="3153105" cy="2287101"/>
          </a:xfrm>
          <a:prstGeom prst="rect">
            <a:avLst/>
          </a:prstGeom>
          <a:noFill/>
        </p:spPr>
        <p:txBody>
          <a:bodyPr wrap="square" rtlCol="0">
            <a:spAutoFit/>
          </a:bodyPr>
          <a:lstStyle/>
          <a:p>
            <a:pP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a:t>
            </a:r>
          </a:p>
        </p:txBody>
      </p:sp>
      <p:sp>
        <p:nvSpPr>
          <p:cNvPr id="21" name="Freeform 20">
            <a:extLst>
              <a:ext uri="{FF2B5EF4-FFF2-40B4-BE49-F238E27FC236}">
                <a16:creationId xmlns:a16="http://schemas.microsoft.com/office/drawing/2014/main" id="{A8AE0E65-852A-0F42-B2D0-44F0EDCDB9EA}"/>
              </a:ext>
            </a:extLst>
          </p:cNvPr>
          <p:cNvSpPr/>
          <p:nvPr/>
        </p:nvSpPr>
        <p:spPr>
          <a:xfrm>
            <a:off x="5076621" y="729769"/>
            <a:ext cx="5402571" cy="5402996"/>
          </a:xfrm>
          <a:custGeom>
            <a:avLst/>
            <a:gdLst>
              <a:gd name="connsiteX0" fmla="*/ 3403298 w 5402571"/>
              <a:gd name="connsiteY0" fmla="*/ 5402996 h 5402996"/>
              <a:gd name="connsiteX1" fmla="*/ 1999556 w 5402571"/>
              <a:gd name="connsiteY1" fmla="*/ 5402996 h 5402996"/>
              <a:gd name="connsiteX2" fmla="*/ 1702003 w 5402571"/>
              <a:gd name="connsiteY2" fmla="*/ 5105443 h 5402996"/>
              <a:gd name="connsiteX3" fmla="*/ 1702003 w 5402571"/>
              <a:gd name="connsiteY3" fmla="*/ 3700993 h 5402996"/>
              <a:gd name="connsiteX4" fmla="*/ 297553 w 5402571"/>
              <a:gd name="connsiteY4" fmla="*/ 3700993 h 5402996"/>
              <a:gd name="connsiteX5" fmla="*/ 0 w 5402571"/>
              <a:gd name="connsiteY5" fmla="*/ 3403440 h 5402996"/>
              <a:gd name="connsiteX6" fmla="*/ 0 w 5402571"/>
              <a:gd name="connsiteY6" fmla="*/ 1999556 h 5402996"/>
              <a:gd name="connsiteX7" fmla="*/ 297553 w 5402571"/>
              <a:gd name="connsiteY7" fmla="*/ 1702003 h 5402996"/>
              <a:gd name="connsiteX8" fmla="*/ 1701862 w 5402571"/>
              <a:gd name="connsiteY8" fmla="*/ 1702003 h 5402996"/>
              <a:gd name="connsiteX9" fmla="*/ 1701862 w 5402571"/>
              <a:gd name="connsiteY9" fmla="*/ 297553 h 5402996"/>
              <a:gd name="connsiteX10" fmla="*/ 1999415 w 5402571"/>
              <a:gd name="connsiteY10" fmla="*/ 0 h 5402996"/>
              <a:gd name="connsiteX11" fmla="*/ 3403156 w 5402571"/>
              <a:gd name="connsiteY11" fmla="*/ 0 h 5402996"/>
              <a:gd name="connsiteX12" fmla="*/ 3700709 w 5402571"/>
              <a:gd name="connsiteY12" fmla="*/ 297553 h 5402996"/>
              <a:gd name="connsiteX13" fmla="*/ 3700709 w 5402571"/>
              <a:gd name="connsiteY13" fmla="*/ 1701862 h 5402996"/>
              <a:gd name="connsiteX14" fmla="*/ 5105018 w 5402571"/>
              <a:gd name="connsiteY14" fmla="*/ 1701862 h 5402996"/>
              <a:gd name="connsiteX15" fmla="*/ 5402571 w 5402571"/>
              <a:gd name="connsiteY15" fmla="*/ 1999415 h 5402996"/>
              <a:gd name="connsiteX16" fmla="*/ 5402571 w 5402571"/>
              <a:gd name="connsiteY16" fmla="*/ 3403156 h 5402996"/>
              <a:gd name="connsiteX17" fmla="*/ 5105018 w 5402571"/>
              <a:gd name="connsiteY17" fmla="*/ 3700709 h 5402996"/>
              <a:gd name="connsiteX18" fmla="*/ 3700993 w 5402571"/>
              <a:gd name="connsiteY18" fmla="*/ 3700709 h 5402996"/>
              <a:gd name="connsiteX19" fmla="*/ 3700993 w 5402571"/>
              <a:gd name="connsiteY19" fmla="*/ 5105018 h 5402996"/>
              <a:gd name="connsiteX20" fmla="*/ 3403865 w 5402571"/>
              <a:gd name="connsiteY20" fmla="*/ 5402996 h 5402996"/>
              <a:gd name="connsiteX21" fmla="*/ 3403298 w 5402571"/>
              <a:gd name="connsiteY21" fmla="*/ 5402996 h 540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402571" h="5402996">
                <a:moveTo>
                  <a:pt x="3403298" y="5402996"/>
                </a:moveTo>
                <a:lnTo>
                  <a:pt x="1999556" y="5402996"/>
                </a:lnTo>
                <a:cubicBezTo>
                  <a:pt x="1835222" y="5402996"/>
                  <a:pt x="1702003" y="5269778"/>
                  <a:pt x="1702003" y="5105443"/>
                </a:cubicBezTo>
                <a:lnTo>
                  <a:pt x="1702003" y="3700993"/>
                </a:lnTo>
                <a:lnTo>
                  <a:pt x="297553" y="3700993"/>
                </a:lnTo>
                <a:cubicBezTo>
                  <a:pt x="133219" y="3700993"/>
                  <a:pt x="0" y="3567774"/>
                  <a:pt x="0" y="3403440"/>
                </a:cubicBezTo>
                <a:lnTo>
                  <a:pt x="0" y="1999556"/>
                </a:lnTo>
                <a:cubicBezTo>
                  <a:pt x="0" y="1835222"/>
                  <a:pt x="133219" y="1702003"/>
                  <a:pt x="297553" y="1702003"/>
                </a:cubicBezTo>
                <a:lnTo>
                  <a:pt x="1701862" y="1702003"/>
                </a:lnTo>
                <a:lnTo>
                  <a:pt x="1701862" y="297553"/>
                </a:lnTo>
                <a:cubicBezTo>
                  <a:pt x="1701862" y="133219"/>
                  <a:pt x="1835080" y="0"/>
                  <a:pt x="1999415" y="0"/>
                </a:cubicBezTo>
                <a:lnTo>
                  <a:pt x="3403156" y="0"/>
                </a:lnTo>
                <a:cubicBezTo>
                  <a:pt x="3567491" y="0"/>
                  <a:pt x="3700709" y="133219"/>
                  <a:pt x="3700709" y="297553"/>
                </a:cubicBezTo>
                <a:lnTo>
                  <a:pt x="3700709" y="1701862"/>
                </a:lnTo>
                <a:lnTo>
                  <a:pt x="5105018" y="1701862"/>
                </a:lnTo>
                <a:cubicBezTo>
                  <a:pt x="5269353" y="1701862"/>
                  <a:pt x="5402571" y="1835080"/>
                  <a:pt x="5402571" y="1999415"/>
                </a:cubicBezTo>
                <a:lnTo>
                  <a:pt x="5402571" y="3403156"/>
                </a:lnTo>
                <a:cubicBezTo>
                  <a:pt x="5402571" y="3567491"/>
                  <a:pt x="5269353" y="3700709"/>
                  <a:pt x="5105018" y="3700709"/>
                </a:cubicBezTo>
                <a:lnTo>
                  <a:pt x="3700993" y="3700709"/>
                </a:lnTo>
                <a:lnTo>
                  <a:pt x="3700993" y="5105018"/>
                </a:lnTo>
                <a:cubicBezTo>
                  <a:pt x="3701234" y="5269353"/>
                  <a:pt x="3568199" y="5402756"/>
                  <a:pt x="3403865" y="5402996"/>
                </a:cubicBezTo>
                <a:cubicBezTo>
                  <a:pt x="3403681" y="5402996"/>
                  <a:pt x="3403482" y="5402996"/>
                  <a:pt x="3403298" y="5402996"/>
                </a:cubicBezTo>
                <a:close/>
              </a:path>
            </a:pathLst>
          </a:custGeom>
          <a:solidFill>
            <a:schemeClr val="bg1"/>
          </a:solidFill>
          <a:ln w="14150" cap="flat">
            <a:noFill/>
            <a:prstDash val="solid"/>
            <a:miter/>
          </a:ln>
          <a:effectLst>
            <a:innerShdw blurRad="215900" dist="50800" dir="13500000">
              <a:prstClr val="black">
                <a:alpha val="32000"/>
              </a:prstClr>
            </a:innerShdw>
          </a:effectLst>
        </p:spPr>
        <p:txBody>
          <a:bodyPr rtlCol="0" anchor="ctr"/>
          <a:lstStyle/>
          <a:p>
            <a:endParaRPr lang="en-US"/>
          </a:p>
        </p:txBody>
      </p:sp>
      <p:sp>
        <p:nvSpPr>
          <p:cNvPr id="22" name="Freeform 21">
            <a:extLst>
              <a:ext uri="{FF2B5EF4-FFF2-40B4-BE49-F238E27FC236}">
                <a16:creationId xmlns:a16="http://schemas.microsoft.com/office/drawing/2014/main" id="{348956DA-C865-9A45-940F-03A7797C7366}"/>
              </a:ext>
            </a:extLst>
          </p:cNvPr>
          <p:cNvSpPr/>
          <p:nvPr/>
        </p:nvSpPr>
        <p:spPr>
          <a:xfrm>
            <a:off x="5221855" y="2597268"/>
            <a:ext cx="2556263" cy="1667997"/>
          </a:xfrm>
          <a:custGeom>
            <a:avLst/>
            <a:gdLst>
              <a:gd name="connsiteX0" fmla="*/ 1722265 w 2556263"/>
              <a:gd name="connsiteY0" fmla="*/ 0 h 1667997"/>
              <a:gd name="connsiteX1" fmla="*/ 123980 w 2556263"/>
              <a:gd name="connsiteY1" fmla="*/ 0 h 1667997"/>
              <a:gd name="connsiteX2" fmla="*/ 0 w 2556263"/>
              <a:gd name="connsiteY2" fmla="*/ 123980 h 1667997"/>
              <a:gd name="connsiteX3" fmla="*/ 0 w 2556263"/>
              <a:gd name="connsiteY3" fmla="*/ 1544017 h 1667997"/>
              <a:gd name="connsiteX4" fmla="*/ 123980 w 2556263"/>
              <a:gd name="connsiteY4" fmla="*/ 1667997 h 1667997"/>
              <a:gd name="connsiteX5" fmla="*/ 1722265 w 2556263"/>
              <a:gd name="connsiteY5" fmla="*/ 1667997 h 1667997"/>
              <a:gd name="connsiteX6" fmla="*/ 2556264 w 2556263"/>
              <a:gd name="connsiteY6" fmla="*/ 833999 h 166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263" h="1667997">
                <a:moveTo>
                  <a:pt x="1722265" y="0"/>
                </a:moveTo>
                <a:lnTo>
                  <a:pt x="123980" y="0"/>
                </a:lnTo>
                <a:cubicBezTo>
                  <a:pt x="55508" y="0"/>
                  <a:pt x="0" y="55515"/>
                  <a:pt x="0" y="123980"/>
                </a:cubicBezTo>
                <a:lnTo>
                  <a:pt x="0" y="1544017"/>
                </a:lnTo>
                <a:cubicBezTo>
                  <a:pt x="0" y="1612482"/>
                  <a:pt x="55508" y="1667997"/>
                  <a:pt x="123980" y="1667997"/>
                </a:cubicBezTo>
                <a:lnTo>
                  <a:pt x="1722265" y="1667997"/>
                </a:lnTo>
                <a:lnTo>
                  <a:pt x="2556264" y="833999"/>
                </a:lnTo>
                <a:close/>
              </a:path>
            </a:pathLst>
          </a:custGeom>
          <a:solidFill>
            <a:schemeClr val="accent1"/>
          </a:solidFill>
          <a:ln w="14150"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509D5654-1866-C947-8915-3D4F1001C58F}"/>
              </a:ext>
            </a:extLst>
          </p:cNvPr>
          <p:cNvSpPr/>
          <p:nvPr/>
        </p:nvSpPr>
        <p:spPr>
          <a:xfrm>
            <a:off x="6944120" y="888066"/>
            <a:ext cx="1667997" cy="2556263"/>
          </a:xfrm>
          <a:custGeom>
            <a:avLst/>
            <a:gdLst>
              <a:gd name="connsiteX0" fmla="*/ 1667997 w 1667997"/>
              <a:gd name="connsiteY0" fmla="*/ 1722265 h 2556263"/>
              <a:gd name="connsiteX1" fmla="*/ 1667997 w 1667997"/>
              <a:gd name="connsiteY1" fmla="*/ 123980 h 2556263"/>
              <a:gd name="connsiteX2" fmla="*/ 1544017 w 1667997"/>
              <a:gd name="connsiteY2" fmla="*/ 0 h 2556263"/>
              <a:gd name="connsiteX3" fmla="*/ 123980 w 1667997"/>
              <a:gd name="connsiteY3" fmla="*/ 0 h 2556263"/>
              <a:gd name="connsiteX4" fmla="*/ 0 w 1667997"/>
              <a:gd name="connsiteY4" fmla="*/ 123980 h 2556263"/>
              <a:gd name="connsiteX5" fmla="*/ 0 w 1667997"/>
              <a:gd name="connsiteY5" fmla="*/ 1722265 h 2556263"/>
              <a:gd name="connsiteX6" fmla="*/ 833999 w 1667997"/>
              <a:gd name="connsiteY6" fmla="*/ 2556264 h 255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7997" h="2556263">
                <a:moveTo>
                  <a:pt x="1667997" y="1722265"/>
                </a:moveTo>
                <a:lnTo>
                  <a:pt x="1667997" y="123980"/>
                </a:lnTo>
                <a:cubicBezTo>
                  <a:pt x="1667997" y="55508"/>
                  <a:pt x="1612482" y="0"/>
                  <a:pt x="1544017" y="0"/>
                </a:cubicBezTo>
                <a:lnTo>
                  <a:pt x="123980" y="0"/>
                </a:lnTo>
                <a:cubicBezTo>
                  <a:pt x="55515" y="0"/>
                  <a:pt x="0" y="55508"/>
                  <a:pt x="0" y="123980"/>
                </a:cubicBezTo>
                <a:lnTo>
                  <a:pt x="0" y="1722265"/>
                </a:lnTo>
                <a:lnTo>
                  <a:pt x="833999" y="2556264"/>
                </a:lnTo>
                <a:close/>
              </a:path>
            </a:pathLst>
          </a:custGeom>
          <a:solidFill>
            <a:schemeClr val="accent2"/>
          </a:solidFill>
          <a:ln w="14150"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F1F35A98-308E-1944-9D52-0C94D3897689}"/>
              </a:ext>
            </a:extLst>
          </p:cNvPr>
          <p:cNvSpPr/>
          <p:nvPr/>
        </p:nvSpPr>
        <p:spPr>
          <a:xfrm>
            <a:off x="7778119" y="2597268"/>
            <a:ext cx="2555271" cy="1667997"/>
          </a:xfrm>
          <a:custGeom>
            <a:avLst/>
            <a:gdLst>
              <a:gd name="connsiteX0" fmla="*/ 2555272 w 2555271"/>
              <a:gd name="connsiteY0" fmla="*/ 1544017 h 1667997"/>
              <a:gd name="connsiteX1" fmla="*/ 2555272 w 2555271"/>
              <a:gd name="connsiteY1" fmla="*/ 123980 h 1667997"/>
              <a:gd name="connsiteX2" fmla="*/ 2431292 w 2555271"/>
              <a:gd name="connsiteY2" fmla="*/ 0 h 1667997"/>
              <a:gd name="connsiteX3" fmla="*/ 833999 w 2555271"/>
              <a:gd name="connsiteY3" fmla="*/ 0 h 1667997"/>
              <a:gd name="connsiteX4" fmla="*/ 0 w 2555271"/>
              <a:gd name="connsiteY4" fmla="*/ 833999 h 1667997"/>
              <a:gd name="connsiteX5" fmla="*/ 833999 w 2555271"/>
              <a:gd name="connsiteY5" fmla="*/ 1667997 h 1667997"/>
              <a:gd name="connsiteX6" fmla="*/ 2431859 w 2555271"/>
              <a:gd name="connsiteY6" fmla="*/ 1667997 h 1667997"/>
              <a:gd name="connsiteX7" fmla="*/ 2555272 w 2555271"/>
              <a:gd name="connsiteY7" fmla="*/ 1544017 h 166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5271" h="1667997">
                <a:moveTo>
                  <a:pt x="2555272" y="1544017"/>
                </a:moveTo>
                <a:lnTo>
                  <a:pt x="2555272" y="123980"/>
                </a:lnTo>
                <a:cubicBezTo>
                  <a:pt x="2555272" y="55515"/>
                  <a:pt x="2499757" y="0"/>
                  <a:pt x="2431292" y="0"/>
                </a:cubicBezTo>
                <a:lnTo>
                  <a:pt x="833999" y="0"/>
                </a:lnTo>
                <a:lnTo>
                  <a:pt x="0" y="833999"/>
                </a:lnTo>
                <a:lnTo>
                  <a:pt x="833999" y="1667997"/>
                </a:lnTo>
                <a:lnTo>
                  <a:pt x="2431859" y="1667997"/>
                </a:lnTo>
                <a:cubicBezTo>
                  <a:pt x="2500111" y="1667686"/>
                  <a:pt x="2555272" y="1612270"/>
                  <a:pt x="2555272" y="1544017"/>
                </a:cubicBezTo>
                <a:close/>
              </a:path>
            </a:pathLst>
          </a:custGeom>
          <a:solidFill>
            <a:schemeClr val="accent3"/>
          </a:solidFill>
          <a:ln w="14150"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6A93FBE1-B8DF-1348-B08E-342DA87E85F4}"/>
              </a:ext>
            </a:extLst>
          </p:cNvPr>
          <p:cNvSpPr/>
          <p:nvPr/>
        </p:nvSpPr>
        <p:spPr>
          <a:xfrm>
            <a:off x="6944120" y="3431267"/>
            <a:ext cx="1667997" cy="2555838"/>
          </a:xfrm>
          <a:custGeom>
            <a:avLst/>
            <a:gdLst>
              <a:gd name="connsiteX0" fmla="*/ 0 w 1667997"/>
              <a:gd name="connsiteY0" fmla="*/ 833999 h 2555838"/>
              <a:gd name="connsiteX1" fmla="*/ 0 w 1667997"/>
              <a:gd name="connsiteY1" fmla="*/ 2431859 h 2555838"/>
              <a:gd name="connsiteX2" fmla="*/ 123980 w 1667997"/>
              <a:gd name="connsiteY2" fmla="*/ 2555839 h 2555838"/>
              <a:gd name="connsiteX3" fmla="*/ 1544017 w 1667997"/>
              <a:gd name="connsiteY3" fmla="*/ 2555839 h 2555838"/>
              <a:gd name="connsiteX4" fmla="*/ 1667997 w 1667997"/>
              <a:gd name="connsiteY4" fmla="*/ 2431859 h 2555838"/>
              <a:gd name="connsiteX5" fmla="*/ 1667997 w 1667997"/>
              <a:gd name="connsiteY5" fmla="*/ 833999 h 2555838"/>
              <a:gd name="connsiteX6" fmla="*/ 833999 w 1667997"/>
              <a:gd name="connsiteY6" fmla="*/ 0 h 2555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7997" h="2555838">
                <a:moveTo>
                  <a:pt x="0" y="833999"/>
                </a:moveTo>
                <a:lnTo>
                  <a:pt x="0" y="2431859"/>
                </a:lnTo>
                <a:cubicBezTo>
                  <a:pt x="0" y="2500324"/>
                  <a:pt x="55515" y="2555839"/>
                  <a:pt x="123980" y="2555839"/>
                </a:cubicBezTo>
                <a:lnTo>
                  <a:pt x="1544017" y="2555839"/>
                </a:lnTo>
                <a:cubicBezTo>
                  <a:pt x="1612482" y="2555839"/>
                  <a:pt x="1667997" y="2500324"/>
                  <a:pt x="1667997" y="2431859"/>
                </a:cubicBezTo>
                <a:lnTo>
                  <a:pt x="1667997" y="833999"/>
                </a:lnTo>
                <a:lnTo>
                  <a:pt x="833999" y="0"/>
                </a:lnTo>
                <a:close/>
              </a:path>
            </a:pathLst>
          </a:custGeom>
          <a:solidFill>
            <a:schemeClr val="accent4"/>
          </a:solidFill>
          <a:ln w="14150" cap="flat">
            <a:noFill/>
            <a:prstDash val="solid"/>
            <a:miter/>
          </a:ln>
        </p:spPr>
        <p:txBody>
          <a:bodyPr rtlCol="0" anchor="ctr"/>
          <a:lstStyle/>
          <a:p>
            <a:endParaRPr lang="en-US"/>
          </a:p>
        </p:txBody>
      </p:sp>
      <p:grpSp>
        <p:nvGrpSpPr>
          <p:cNvPr id="128" name="Group 127">
            <a:extLst>
              <a:ext uri="{FF2B5EF4-FFF2-40B4-BE49-F238E27FC236}">
                <a16:creationId xmlns:a16="http://schemas.microsoft.com/office/drawing/2014/main" id="{755AD145-F4BE-8F4D-B070-FB4EC1650167}"/>
              </a:ext>
            </a:extLst>
          </p:cNvPr>
          <p:cNvGrpSpPr/>
          <p:nvPr/>
        </p:nvGrpSpPr>
        <p:grpSpPr>
          <a:xfrm>
            <a:off x="7315663" y="1500428"/>
            <a:ext cx="904108" cy="608569"/>
            <a:chOff x="7315663" y="1500428"/>
            <a:chExt cx="904108" cy="608569"/>
          </a:xfrm>
          <a:solidFill>
            <a:schemeClr val="tx1"/>
          </a:solidFill>
        </p:grpSpPr>
        <p:sp>
          <p:nvSpPr>
            <p:cNvPr id="37" name="Freeform 36">
              <a:extLst>
                <a:ext uri="{FF2B5EF4-FFF2-40B4-BE49-F238E27FC236}">
                  <a16:creationId xmlns:a16="http://schemas.microsoft.com/office/drawing/2014/main" id="{06C0672E-F42F-344B-BE58-1A3679E381C3}"/>
                </a:ext>
              </a:extLst>
            </p:cNvPr>
            <p:cNvSpPr/>
            <p:nvPr/>
          </p:nvSpPr>
          <p:spPr>
            <a:xfrm>
              <a:off x="7454494" y="1500428"/>
              <a:ext cx="765277" cy="608569"/>
            </a:xfrm>
            <a:custGeom>
              <a:avLst/>
              <a:gdLst>
                <a:gd name="connsiteX0" fmla="*/ 382568 w 765277"/>
                <a:gd name="connsiteY0" fmla="*/ 608569 h 608569"/>
                <a:gd name="connsiteX1" fmla="*/ 375484 w 765277"/>
                <a:gd name="connsiteY1" fmla="*/ 607152 h 608569"/>
                <a:gd name="connsiteX2" fmla="*/ 99751 w 765277"/>
                <a:gd name="connsiteY2" fmla="*/ 430321 h 608569"/>
                <a:gd name="connsiteX3" fmla="*/ 99751 w 765277"/>
                <a:gd name="connsiteY3" fmla="*/ 401983 h 608569"/>
                <a:gd name="connsiteX4" fmla="*/ 128089 w 765277"/>
                <a:gd name="connsiteY4" fmla="*/ 401983 h 608569"/>
                <a:gd name="connsiteX5" fmla="*/ 383135 w 765277"/>
                <a:gd name="connsiteY5" fmla="*/ 566912 h 608569"/>
                <a:gd name="connsiteX6" fmla="*/ 726454 w 765277"/>
                <a:gd name="connsiteY6" fmla="*/ 221042 h 608569"/>
                <a:gd name="connsiteX7" fmla="*/ 544904 w 765277"/>
                <a:gd name="connsiteY7" fmla="*/ 39013 h 608569"/>
                <a:gd name="connsiteX8" fmla="*/ 398863 w 765277"/>
                <a:gd name="connsiteY8" fmla="*/ 112223 h 608569"/>
                <a:gd name="connsiteX9" fmla="*/ 383135 w 765277"/>
                <a:gd name="connsiteY9" fmla="*/ 120016 h 608569"/>
                <a:gd name="connsiteX10" fmla="*/ 383135 w 765277"/>
                <a:gd name="connsiteY10" fmla="*/ 120016 h 608569"/>
                <a:gd name="connsiteX11" fmla="*/ 367407 w 765277"/>
                <a:gd name="connsiteY11" fmla="*/ 112223 h 608569"/>
                <a:gd name="connsiteX12" fmla="*/ 221748 w 765277"/>
                <a:gd name="connsiteY12" fmla="*/ 39110 h 608569"/>
                <a:gd name="connsiteX13" fmla="*/ 39390 w 765277"/>
                <a:gd name="connsiteY13" fmla="*/ 220900 h 608569"/>
                <a:gd name="connsiteX14" fmla="*/ 39390 w 765277"/>
                <a:gd name="connsiteY14" fmla="*/ 221184 h 608569"/>
                <a:gd name="connsiteX15" fmla="*/ 40240 w 765277"/>
                <a:gd name="connsiteY15" fmla="*/ 239604 h 608569"/>
                <a:gd name="connsiteX16" fmla="*/ 24102 w 765277"/>
                <a:gd name="connsiteY16" fmla="*/ 262308 h 608569"/>
                <a:gd name="connsiteX17" fmla="*/ 1403 w 765277"/>
                <a:gd name="connsiteY17" fmla="*/ 246175 h 608569"/>
                <a:gd name="connsiteX18" fmla="*/ 1133 w 765277"/>
                <a:gd name="connsiteY18" fmla="*/ 243429 h 608569"/>
                <a:gd name="connsiteX19" fmla="*/ 0 w 765277"/>
                <a:gd name="connsiteY19" fmla="*/ 221184 h 608569"/>
                <a:gd name="connsiteX20" fmla="*/ 221181 w 765277"/>
                <a:gd name="connsiteY20" fmla="*/ 3 h 608569"/>
                <a:gd name="connsiteX21" fmla="*/ 382568 w 765277"/>
                <a:gd name="connsiteY21" fmla="*/ 69998 h 608569"/>
                <a:gd name="connsiteX22" fmla="*/ 544097 w 765277"/>
                <a:gd name="connsiteY22" fmla="*/ 3 h 608569"/>
                <a:gd name="connsiteX23" fmla="*/ 765278 w 765277"/>
                <a:gd name="connsiteY23" fmla="*/ 221184 h 608569"/>
                <a:gd name="connsiteX24" fmla="*/ 389936 w 765277"/>
                <a:gd name="connsiteY24" fmla="*/ 606586 h 608569"/>
                <a:gd name="connsiteX25" fmla="*/ 382568 w 765277"/>
                <a:gd name="connsiteY25" fmla="*/ 608569 h 608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5277" h="608569">
                  <a:moveTo>
                    <a:pt x="382568" y="608569"/>
                  </a:moveTo>
                  <a:cubicBezTo>
                    <a:pt x="380145" y="608523"/>
                    <a:pt x="377736" y="608042"/>
                    <a:pt x="375484" y="607152"/>
                  </a:cubicBezTo>
                  <a:cubicBezTo>
                    <a:pt x="368682" y="604460"/>
                    <a:pt x="208996" y="540841"/>
                    <a:pt x="99751" y="430321"/>
                  </a:cubicBezTo>
                  <a:cubicBezTo>
                    <a:pt x="91930" y="422495"/>
                    <a:pt x="91930" y="409808"/>
                    <a:pt x="99751" y="401983"/>
                  </a:cubicBezTo>
                  <a:cubicBezTo>
                    <a:pt x="107572" y="394157"/>
                    <a:pt x="120268" y="394157"/>
                    <a:pt x="128089" y="401983"/>
                  </a:cubicBezTo>
                  <a:cubicBezTo>
                    <a:pt x="218631" y="493657"/>
                    <a:pt x="350829" y="553168"/>
                    <a:pt x="383135" y="566912"/>
                  </a:cubicBezTo>
                  <a:cubicBezTo>
                    <a:pt x="433294" y="545233"/>
                    <a:pt x="726454" y="411051"/>
                    <a:pt x="726454" y="221042"/>
                  </a:cubicBezTo>
                  <a:cubicBezTo>
                    <a:pt x="726582" y="120642"/>
                    <a:pt x="645308" y="39145"/>
                    <a:pt x="544904" y="39013"/>
                  </a:cubicBezTo>
                  <a:cubicBezTo>
                    <a:pt x="487378" y="38938"/>
                    <a:pt x="433223" y="66089"/>
                    <a:pt x="398863" y="112223"/>
                  </a:cubicBezTo>
                  <a:cubicBezTo>
                    <a:pt x="395164" y="117177"/>
                    <a:pt x="389313" y="120072"/>
                    <a:pt x="383135" y="120016"/>
                  </a:cubicBezTo>
                  <a:lnTo>
                    <a:pt x="383135" y="120016"/>
                  </a:lnTo>
                  <a:cubicBezTo>
                    <a:pt x="376971" y="120004"/>
                    <a:pt x="371148" y="117125"/>
                    <a:pt x="367407" y="112223"/>
                  </a:cubicBezTo>
                  <a:cubicBezTo>
                    <a:pt x="333288" y="66020"/>
                    <a:pt x="279175" y="38859"/>
                    <a:pt x="221748" y="39110"/>
                  </a:cubicBezTo>
                  <a:cubicBezTo>
                    <a:pt x="121189" y="38954"/>
                    <a:pt x="39546" y="120343"/>
                    <a:pt x="39390" y="220900"/>
                  </a:cubicBezTo>
                  <a:cubicBezTo>
                    <a:pt x="39390" y="220995"/>
                    <a:pt x="39390" y="221089"/>
                    <a:pt x="39390" y="221184"/>
                  </a:cubicBezTo>
                  <a:cubicBezTo>
                    <a:pt x="39390" y="227418"/>
                    <a:pt x="39390" y="233511"/>
                    <a:pt x="40240" y="239604"/>
                  </a:cubicBezTo>
                  <a:cubicBezTo>
                    <a:pt x="42054" y="250328"/>
                    <a:pt x="34828" y="260493"/>
                    <a:pt x="24102" y="262308"/>
                  </a:cubicBezTo>
                  <a:cubicBezTo>
                    <a:pt x="13376" y="264123"/>
                    <a:pt x="3216" y="256900"/>
                    <a:pt x="1403" y="246175"/>
                  </a:cubicBezTo>
                  <a:cubicBezTo>
                    <a:pt x="1247" y="245267"/>
                    <a:pt x="1162" y="244349"/>
                    <a:pt x="1133" y="243429"/>
                  </a:cubicBezTo>
                  <a:cubicBezTo>
                    <a:pt x="425" y="236061"/>
                    <a:pt x="0" y="229260"/>
                    <a:pt x="0" y="221184"/>
                  </a:cubicBezTo>
                  <a:cubicBezTo>
                    <a:pt x="85" y="99061"/>
                    <a:pt x="99057" y="80"/>
                    <a:pt x="221181" y="3"/>
                  </a:cubicBezTo>
                  <a:cubicBezTo>
                    <a:pt x="282406" y="-292"/>
                    <a:pt x="340939" y="25099"/>
                    <a:pt x="382568" y="69998"/>
                  </a:cubicBezTo>
                  <a:cubicBezTo>
                    <a:pt x="424268" y="25120"/>
                    <a:pt x="482843" y="-262"/>
                    <a:pt x="544097" y="3"/>
                  </a:cubicBezTo>
                  <a:cubicBezTo>
                    <a:pt x="666193" y="158"/>
                    <a:pt x="765122" y="99093"/>
                    <a:pt x="765278" y="221184"/>
                  </a:cubicBezTo>
                  <a:cubicBezTo>
                    <a:pt x="765278" y="454125"/>
                    <a:pt x="405239" y="600493"/>
                    <a:pt x="389936" y="606586"/>
                  </a:cubicBezTo>
                  <a:cubicBezTo>
                    <a:pt x="387612" y="607671"/>
                    <a:pt x="385119" y="608343"/>
                    <a:pt x="382568" y="608569"/>
                  </a:cubicBezTo>
                  <a:close/>
                </a:path>
              </a:pathLst>
            </a:custGeom>
            <a:grpFill/>
            <a:ln w="14150"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176D96F6-2F88-7C46-8008-CB25F626206A}"/>
                </a:ext>
              </a:extLst>
            </p:cNvPr>
            <p:cNvSpPr/>
            <p:nvPr/>
          </p:nvSpPr>
          <p:spPr>
            <a:xfrm>
              <a:off x="7315663" y="1668052"/>
              <a:ext cx="693952" cy="320507"/>
            </a:xfrm>
            <a:custGeom>
              <a:avLst/>
              <a:gdLst>
                <a:gd name="connsiteX0" fmla="*/ 472374 w 693952"/>
                <a:gd name="connsiteY0" fmla="*/ 319940 h 320507"/>
                <a:gd name="connsiteX1" fmla="*/ 453529 w 693952"/>
                <a:gd name="connsiteY1" fmla="*/ 305771 h 320507"/>
                <a:gd name="connsiteX2" fmla="*/ 388209 w 693952"/>
                <a:gd name="connsiteY2" fmla="*/ 91533 h 320507"/>
                <a:gd name="connsiteX3" fmla="*/ 368088 w 693952"/>
                <a:gd name="connsiteY3" fmla="*/ 171731 h 320507"/>
                <a:gd name="connsiteX4" fmla="*/ 349102 w 693952"/>
                <a:gd name="connsiteY4" fmla="*/ 185900 h 320507"/>
                <a:gd name="connsiteX5" fmla="*/ 21368 w 693952"/>
                <a:gd name="connsiteY5" fmla="*/ 185900 h 320507"/>
                <a:gd name="connsiteX6" fmla="*/ 72 w 693952"/>
                <a:gd name="connsiteY6" fmla="*/ 167945 h 320507"/>
                <a:gd name="connsiteX7" fmla="*/ 18024 w 693952"/>
                <a:gd name="connsiteY7" fmla="*/ 146651 h 320507"/>
                <a:gd name="connsiteX8" fmla="*/ 21368 w 693952"/>
                <a:gd name="connsiteY8" fmla="*/ 146651 h 320507"/>
                <a:gd name="connsiteX9" fmla="*/ 333090 w 693952"/>
                <a:gd name="connsiteY9" fmla="*/ 146651 h 320507"/>
                <a:gd name="connsiteX10" fmla="*/ 368088 w 693952"/>
                <a:gd name="connsiteY10" fmla="*/ 14169 h 320507"/>
                <a:gd name="connsiteX11" fmla="*/ 386792 w 693952"/>
                <a:gd name="connsiteY11" fmla="*/ 0 h 320507"/>
                <a:gd name="connsiteX12" fmla="*/ 386792 w 693952"/>
                <a:gd name="connsiteY12" fmla="*/ 0 h 320507"/>
                <a:gd name="connsiteX13" fmla="*/ 405495 w 693952"/>
                <a:gd name="connsiteY13" fmla="*/ 14169 h 320507"/>
                <a:gd name="connsiteX14" fmla="*/ 469965 w 693952"/>
                <a:gd name="connsiteY14" fmla="*/ 225432 h 320507"/>
                <a:gd name="connsiteX15" fmla="*/ 505813 w 693952"/>
                <a:gd name="connsiteY15" fmla="*/ 72546 h 320507"/>
                <a:gd name="connsiteX16" fmla="*/ 523950 w 693952"/>
                <a:gd name="connsiteY16" fmla="*/ 56677 h 320507"/>
                <a:gd name="connsiteX17" fmla="*/ 543645 w 693952"/>
                <a:gd name="connsiteY17" fmla="*/ 69571 h 320507"/>
                <a:gd name="connsiteX18" fmla="*/ 571983 w 693952"/>
                <a:gd name="connsiteY18" fmla="*/ 147218 h 320507"/>
                <a:gd name="connsiteX19" fmla="*/ 672584 w 693952"/>
                <a:gd name="connsiteY19" fmla="*/ 147218 h 320507"/>
                <a:gd name="connsiteX20" fmla="*/ 693881 w 693952"/>
                <a:gd name="connsiteY20" fmla="*/ 165173 h 320507"/>
                <a:gd name="connsiteX21" fmla="*/ 675928 w 693952"/>
                <a:gd name="connsiteY21" fmla="*/ 186467 h 320507"/>
                <a:gd name="connsiteX22" fmla="*/ 672584 w 693952"/>
                <a:gd name="connsiteY22" fmla="*/ 186467 h 320507"/>
                <a:gd name="connsiteX23" fmla="*/ 558239 w 693952"/>
                <a:gd name="connsiteY23" fmla="*/ 186467 h 320507"/>
                <a:gd name="connsiteX24" fmla="*/ 539819 w 693952"/>
                <a:gd name="connsiteY24" fmla="*/ 173573 h 320507"/>
                <a:gd name="connsiteX25" fmla="*/ 529050 w 693952"/>
                <a:gd name="connsiteY25" fmla="*/ 145234 h 320507"/>
                <a:gd name="connsiteX26" fmla="*/ 491644 w 693952"/>
                <a:gd name="connsiteY26" fmla="*/ 305346 h 320507"/>
                <a:gd name="connsiteX27" fmla="*/ 473082 w 693952"/>
                <a:gd name="connsiteY27" fmla="*/ 320507 h 320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93952" h="320507">
                  <a:moveTo>
                    <a:pt x="472374" y="319940"/>
                  </a:moveTo>
                  <a:cubicBezTo>
                    <a:pt x="463645" y="319915"/>
                    <a:pt x="455980" y="314148"/>
                    <a:pt x="453529" y="305771"/>
                  </a:cubicBezTo>
                  <a:lnTo>
                    <a:pt x="388209" y="91533"/>
                  </a:lnTo>
                  <a:lnTo>
                    <a:pt x="368088" y="171731"/>
                  </a:lnTo>
                  <a:cubicBezTo>
                    <a:pt x="365623" y="180157"/>
                    <a:pt x="357887" y="185937"/>
                    <a:pt x="349102" y="185900"/>
                  </a:cubicBezTo>
                  <a:lnTo>
                    <a:pt x="21368" y="185900"/>
                  </a:lnTo>
                  <a:cubicBezTo>
                    <a:pt x="10529" y="186822"/>
                    <a:pt x="993" y="178783"/>
                    <a:pt x="72" y="167945"/>
                  </a:cubicBezTo>
                  <a:cubicBezTo>
                    <a:pt x="-849" y="157107"/>
                    <a:pt x="7185" y="147574"/>
                    <a:pt x="18024" y="146651"/>
                  </a:cubicBezTo>
                  <a:cubicBezTo>
                    <a:pt x="19144" y="146556"/>
                    <a:pt x="20263" y="146556"/>
                    <a:pt x="21368" y="146651"/>
                  </a:cubicBezTo>
                  <a:lnTo>
                    <a:pt x="333090" y="146651"/>
                  </a:lnTo>
                  <a:lnTo>
                    <a:pt x="368088" y="14169"/>
                  </a:lnTo>
                  <a:cubicBezTo>
                    <a:pt x="370525" y="5842"/>
                    <a:pt x="378120" y="88"/>
                    <a:pt x="386792" y="0"/>
                  </a:cubicBezTo>
                  <a:lnTo>
                    <a:pt x="386792" y="0"/>
                  </a:lnTo>
                  <a:cubicBezTo>
                    <a:pt x="395477" y="42"/>
                    <a:pt x="403100" y="5815"/>
                    <a:pt x="405495" y="14169"/>
                  </a:cubicBezTo>
                  <a:lnTo>
                    <a:pt x="469965" y="225432"/>
                  </a:lnTo>
                  <a:lnTo>
                    <a:pt x="505813" y="72546"/>
                  </a:lnTo>
                  <a:cubicBezTo>
                    <a:pt x="507499" y="63717"/>
                    <a:pt x="514980" y="57170"/>
                    <a:pt x="523950" y="56677"/>
                  </a:cubicBezTo>
                  <a:cubicBezTo>
                    <a:pt x="532678" y="56000"/>
                    <a:pt x="540768" y="61296"/>
                    <a:pt x="543645" y="69571"/>
                  </a:cubicBezTo>
                  <a:lnTo>
                    <a:pt x="571983" y="147218"/>
                  </a:lnTo>
                  <a:lnTo>
                    <a:pt x="672584" y="147218"/>
                  </a:lnTo>
                  <a:cubicBezTo>
                    <a:pt x="683424" y="146295"/>
                    <a:pt x="692960" y="154335"/>
                    <a:pt x="693881" y="165173"/>
                  </a:cubicBezTo>
                  <a:cubicBezTo>
                    <a:pt x="694802" y="176011"/>
                    <a:pt x="686768" y="185544"/>
                    <a:pt x="675928" y="186467"/>
                  </a:cubicBezTo>
                  <a:cubicBezTo>
                    <a:pt x="674809" y="186562"/>
                    <a:pt x="673689" y="186562"/>
                    <a:pt x="672584" y="186467"/>
                  </a:cubicBezTo>
                  <a:lnTo>
                    <a:pt x="558239" y="186467"/>
                  </a:lnTo>
                  <a:cubicBezTo>
                    <a:pt x="549992" y="186482"/>
                    <a:pt x="542624" y="181325"/>
                    <a:pt x="539819" y="173573"/>
                  </a:cubicBezTo>
                  <a:lnTo>
                    <a:pt x="529050" y="145234"/>
                  </a:lnTo>
                  <a:lnTo>
                    <a:pt x="491644" y="305346"/>
                  </a:lnTo>
                  <a:cubicBezTo>
                    <a:pt x="489603" y="314016"/>
                    <a:pt x="481980" y="320232"/>
                    <a:pt x="473082" y="320507"/>
                  </a:cubicBezTo>
                  <a:close/>
                </a:path>
              </a:pathLst>
            </a:custGeom>
            <a:grpFill/>
            <a:ln w="14150" cap="flat">
              <a:noFill/>
              <a:prstDash val="solid"/>
              <a:miter/>
            </a:ln>
          </p:spPr>
          <p:txBody>
            <a:bodyPr rtlCol="0" anchor="ctr"/>
            <a:lstStyle/>
            <a:p>
              <a:endParaRPr lang="en-US"/>
            </a:p>
          </p:txBody>
        </p:sp>
      </p:grpSp>
      <p:grpSp>
        <p:nvGrpSpPr>
          <p:cNvPr id="129" name="Group 128">
            <a:extLst>
              <a:ext uri="{FF2B5EF4-FFF2-40B4-BE49-F238E27FC236}">
                <a16:creationId xmlns:a16="http://schemas.microsoft.com/office/drawing/2014/main" id="{DE366887-07FC-B640-A0CE-0F41CC83C9D2}"/>
              </a:ext>
            </a:extLst>
          </p:cNvPr>
          <p:cNvGrpSpPr/>
          <p:nvPr/>
        </p:nvGrpSpPr>
        <p:grpSpPr>
          <a:xfrm>
            <a:off x="9113269" y="2926560"/>
            <a:ext cx="651795" cy="922365"/>
            <a:chOff x="9113269" y="2926560"/>
            <a:chExt cx="651795" cy="922365"/>
          </a:xfrm>
          <a:solidFill>
            <a:schemeClr val="tx1"/>
          </a:solidFill>
        </p:grpSpPr>
        <p:sp>
          <p:nvSpPr>
            <p:cNvPr id="43" name="Freeform 42">
              <a:extLst>
                <a:ext uri="{FF2B5EF4-FFF2-40B4-BE49-F238E27FC236}">
                  <a16:creationId xmlns:a16="http://schemas.microsoft.com/office/drawing/2014/main" id="{AACF3CD5-DCDF-EA4F-9CB5-167E3D498CFD}"/>
                </a:ext>
              </a:extLst>
            </p:cNvPr>
            <p:cNvSpPr/>
            <p:nvPr/>
          </p:nvSpPr>
          <p:spPr>
            <a:xfrm>
              <a:off x="9284331" y="3122925"/>
              <a:ext cx="437170" cy="592182"/>
            </a:xfrm>
            <a:custGeom>
              <a:avLst/>
              <a:gdLst>
                <a:gd name="connsiteX0" fmla="*/ 167878 w 437170"/>
                <a:gd name="connsiteY0" fmla="*/ 592150 h 592182"/>
                <a:gd name="connsiteX1" fmla="*/ 163627 w 437170"/>
                <a:gd name="connsiteY1" fmla="*/ 591017 h 592182"/>
                <a:gd name="connsiteX2" fmla="*/ 4790 w 437170"/>
                <a:gd name="connsiteY2" fmla="*/ 506001 h 592182"/>
                <a:gd name="connsiteX3" fmla="*/ 1078 w 437170"/>
                <a:gd name="connsiteY3" fmla="*/ 493731 h 592182"/>
                <a:gd name="connsiteX4" fmla="*/ 1107 w 437170"/>
                <a:gd name="connsiteY4" fmla="*/ 493674 h 592182"/>
                <a:gd name="connsiteX5" fmla="*/ 261536 w 437170"/>
                <a:gd name="connsiteY5" fmla="*/ 9371 h 592182"/>
                <a:gd name="connsiteX6" fmla="*/ 268904 w 437170"/>
                <a:gd name="connsiteY6" fmla="*/ 4695 h 592182"/>
                <a:gd name="connsiteX7" fmla="*/ 328273 w 437170"/>
                <a:gd name="connsiteY7" fmla="*/ 19 h 592182"/>
                <a:gd name="connsiteX8" fmla="*/ 333232 w 437170"/>
                <a:gd name="connsiteY8" fmla="*/ 1153 h 592182"/>
                <a:gd name="connsiteX9" fmla="*/ 397844 w 437170"/>
                <a:gd name="connsiteY9" fmla="*/ 35867 h 592182"/>
                <a:gd name="connsiteX10" fmla="*/ 401244 w 437170"/>
                <a:gd name="connsiteY10" fmla="*/ 38985 h 592182"/>
                <a:gd name="connsiteX11" fmla="*/ 435959 w 437170"/>
                <a:gd name="connsiteY11" fmla="*/ 94245 h 592182"/>
                <a:gd name="connsiteX12" fmla="*/ 435959 w 437170"/>
                <a:gd name="connsiteY12" fmla="*/ 103313 h 592182"/>
                <a:gd name="connsiteX13" fmla="*/ 175671 w 437170"/>
                <a:gd name="connsiteY13" fmla="*/ 587616 h 592182"/>
                <a:gd name="connsiteX14" fmla="*/ 170287 w 437170"/>
                <a:gd name="connsiteY14" fmla="*/ 592008 h 592182"/>
                <a:gd name="connsiteX15" fmla="*/ 167878 w 437170"/>
                <a:gd name="connsiteY15" fmla="*/ 592150 h 592182"/>
                <a:gd name="connsiteX16" fmla="*/ 21368 w 437170"/>
                <a:gd name="connsiteY16" fmla="*/ 494099 h 592182"/>
                <a:gd name="connsiteX17" fmla="*/ 164194 w 437170"/>
                <a:gd name="connsiteY17" fmla="*/ 570896 h 592182"/>
                <a:gd name="connsiteX18" fmla="*/ 417823 w 437170"/>
                <a:gd name="connsiteY18" fmla="*/ 99204 h 592182"/>
                <a:gd name="connsiteX19" fmla="*/ 387217 w 437170"/>
                <a:gd name="connsiteY19" fmla="*/ 50320 h 592182"/>
                <a:gd name="connsiteX20" fmla="*/ 326431 w 437170"/>
                <a:gd name="connsiteY20" fmla="*/ 18014 h 592182"/>
                <a:gd name="connsiteX21" fmla="*/ 274572 w 437170"/>
                <a:gd name="connsiteY21" fmla="*/ 21982 h 592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7170" h="592182">
                  <a:moveTo>
                    <a:pt x="167878" y="592150"/>
                  </a:moveTo>
                  <a:cubicBezTo>
                    <a:pt x="166390" y="592108"/>
                    <a:pt x="164930" y="591725"/>
                    <a:pt x="163627" y="591017"/>
                  </a:cubicBezTo>
                  <a:lnTo>
                    <a:pt x="4790" y="506001"/>
                  </a:lnTo>
                  <a:cubicBezTo>
                    <a:pt x="370" y="503635"/>
                    <a:pt x="-1288" y="498137"/>
                    <a:pt x="1078" y="493731"/>
                  </a:cubicBezTo>
                  <a:cubicBezTo>
                    <a:pt x="1092" y="493703"/>
                    <a:pt x="1092" y="493688"/>
                    <a:pt x="1107" y="493674"/>
                  </a:cubicBezTo>
                  <a:lnTo>
                    <a:pt x="261536" y="9371"/>
                  </a:lnTo>
                  <a:cubicBezTo>
                    <a:pt x="263010" y="6637"/>
                    <a:pt x="265801" y="4865"/>
                    <a:pt x="268904" y="4695"/>
                  </a:cubicBezTo>
                  <a:lnTo>
                    <a:pt x="328273" y="19"/>
                  </a:lnTo>
                  <a:cubicBezTo>
                    <a:pt x="330002" y="-94"/>
                    <a:pt x="331730" y="289"/>
                    <a:pt x="333232" y="1153"/>
                  </a:cubicBezTo>
                  <a:lnTo>
                    <a:pt x="397844" y="35867"/>
                  </a:lnTo>
                  <a:cubicBezTo>
                    <a:pt x="399232" y="36590"/>
                    <a:pt x="400394" y="37667"/>
                    <a:pt x="401244" y="38985"/>
                  </a:cubicBezTo>
                  <a:lnTo>
                    <a:pt x="435959" y="94245"/>
                  </a:lnTo>
                  <a:cubicBezTo>
                    <a:pt x="437574" y="97050"/>
                    <a:pt x="437574" y="100507"/>
                    <a:pt x="435959" y="103313"/>
                  </a:cubicBezTo>
                  <a:lnTo>
                    <a:pt x="175671" y="587616"/>
                  </a:lnTo>
                  <a:cubicBezTo>
                    <a:pt x="174523" y="589727"/>
                    <a:pt x="172582" y="591300"/>
                    <a:pt x="170287" y="592008"/>
                  </a:cubicBezTo>
                  <a:cubicBezTo>
                    <a:pt x="169493" y="592178"/>
                    <a:pt x="168685" y="592221"/>
                    <a:pt x="167878" y="592150"/>
                  </a:cubicBezTo>
                  <a:close/>
                  <a:moveTo>
                    <a:pt x="21368" y="494099"/>
                  </a:moveTo>
                  <a:lnTo>
                    <a:pt x="164194" y="570896"/>
                  </a:lnTo>
                  <a:lnTo>
                    <a:pt x="417823" y="99204"/>
                  </a:lnTo>
                  <a:lnTo>
                    <a:pt x="387217" y="50320"/>
                  </a:lnTo>
                  <a:lnTo>
                    <a:pt x="326431" y="18014"/>
                  </a:lnTo>
                  <a:lnTo>
                    <a:pt x="274572" y="21982"/>
                  </a:lnTo>
                  <a:close/>
                </a:path>
              </a:pathLst>
            </a:custGeom>
            <a:grpFill/>
            <a:ln w="14150"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E98BCB04-55FC-A64C-8CEC-557CB81A5DDA}"/>
                </a:ext>
              </a:extLst>
            </p:cNvPr>
            <p:cNvSpPr/>
            <p:nvPr/>
          </p:nvSpPr>
          <p:spPr>
            <a:xfrm rot="1695599">
              <a:off x="9343632" y="3422674"/>
              <a:ext cx="180232" cy="255612"/>
            </a:xfrm>
            <a:custGeom>
              <a:avLst/>
              <a:gdLst>
                <a:gd name="connsiteX0" fmla="*/ 0 w 180232"/>
                <a:gd name="connsiteY0" fmla="*/ 0 h 255612"/>
                <a:gd name="connsiteX1" fmla="*/ 180232 w 180232"/>
                <a:gd name="connsiteY1" fmla="*/ 0 h 255612"/>
                <a:gd name="connsiteX2" fmla="*/ 180232 w 180232"/>
                <a:gd name="connsiteY2" fmla="*/ 255612 h 255612"/>
                <a:gd name="connsiteX3" fmla="*/ 0 w 180232"/>
                <a:gd name="connsiteY3" fmla="*/ 255612 h 255612"/>
              </a:gdLst>
              <a:ahLst/>
              <a:cxnLst>
                <a:cxn ang="0">
                  <a:pos x="connsiteX0" y="connsiteY0"/>
                </a:cxn>
                <a:cxn ang="0">
                  <a:pos x="connsiteX1" y="connsiteY1"/>
                </a:cxn>
                <a:cxn ang="0">
                  <a:pos x="connsiteX2" y="connsiteY2"/>
                </a:cxn>
                <a:cxn ang="0">
                  <a:pos x="connsiteX3" y="connsiteY3"/>
                </a:cxn>
              </a:cxnLst>
              <a:rect l="l" t="t" r="r" b="b"/>
              <a:pathLst>
                <a:path w="180232" h="255612">
                  <a:moveTo>
                    <a:pt x="0" y="0"/>
                  </a:moveTo>
                  <a:lnTo>
                    <a:pt x="180232" y="0"/>
                  </a:lnTo>
                  <a:lnTo>
                    <a:pt x="180232" y="255612"/>
                  </a:lnTo>
                  <a:lnTo>
                    <a:pt x="0" y="255612"/>
                  </a:lnTo>
                  <a:close/>
                </a:path>
              </a:pathLst>
            </a:custGeom>
            <a:grpFill/>
            <a:ln w="14150"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330F85BD-014A-774A-951E-B6F38194937F}"/>
                </a:ext>
              </a:extLst>
            </p:cNvPr>
            <p:cNvSpPr/>
            <p:nvPr/>
          </p:nvSpPr>
          <p:spPr>
            <a:xfrm rot="1695599">
              <a:off x="9224885" y="3656729"/>
              <a:ext cx="277857" cy="48033"/>
            </a:xfrm>
            <a:custGeom>
              <a:avLst/>
              <a:gdLst>
                <a:gd name="connsiteX0" fmla="*/ 262414 w 277857"/>
                <a:gd name="connsiteY0" fmla="*/ 0 h 48033"/>
                <a:gd name="connsiteX1" fmla="*/ 277858 w 277857"/>
                <a:gd name="connsiteY1" fmla="*/ 0 h 48033"/>
                <a:gd name="connsiteX2" fmla="*/ 277858 w 277857"/>
                <a:gd name="connsiteY2" fmla="*/ 48034 h 48033"/>
                <a:gd name="connsiteX3" fmla="*/ 262414 w 277857"/>
                <a:gd name="connsiteY3" fmla="*/ 48034 h 48033"/>
                <a:gd name="connsiteX4" fmla="*/ 15445 w 277857"/>
                <a:gd name="connsiteY4" fmla="*/ 48034 h 48033"/>
                <a:gd name="connsiteX5" fmla="*/ 15445 w 277857"/>
                <a:gd name="connsiteY5" fmla="*/ 0 h 48033"/>
                <a:gd name="connsiteX6" fmla="*/ 0 w 277857"/>
                <a:gd name="connsiteY6" fmla="*/ 0 h 48033"/>
                <a:gd name="connsiteX7" fmla="*/ 15445 w 277857"/>
                <a:gd name="connsiteY7" fmla="*/ 0 h 4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857" h="48033">
                  <a:moveTo>
                    <a:pt x="262414" y="0"/>
                  </a:moveTo>
                  <a:cubicBezTo>
                    <a:pt x="270943" y="0"/>
                    <a:pt x="277858" y="0"/>
                    <a:pt x="277858" y="0"/>
                  </a:cubicBezTo>
                  <a:lnTo>
                    <a:pt x="277858" y="48034"/>
                  </a:lnTo>
                  <a:cubicBezTo>
                    <a:pt x="277858" y="48034"/>
                    <a:pt x="270943" y="48034"/>
                    <a:pt x="262414" y="48034"/>
                  </a:cubicBezTo>
                  <a:lnTo>
                    <a:pt x="15445" y="48034"/>
                  </a:lnTo>
                  <a:lnTo>
                    <a:pt x="15445" y="0"/>
                  </a:lnTo>
                  <a:cubicBezTo>
                    <a:pt x="6915" y="0"/>
                    <a:pt x="0" y="0"/>
                    <a:pt x="0" y="0"/>
                  </a:cubicBezTo>
                  <a:cubicBezTo>
                    <a:pt x="0" y="0"/>
                    <a:pt x="6915" y="0"/>
                    <a:pt x="15445" y="0"/>
                  </a:cubicBezTo>
                  <a:close/>
                </a:path>
              </a:pathLst>
            </a:custGeom>
            <a:grpFill/>
            <a:ln w="14150"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C0221D98-FB5D-2C4C-94FE-1603F74065DF}"/>
                </a:ext>
              </a:extLst>
            </p:cNvPr>
            <p:cNvSpPr/>
            <p:nvPr/>
          </p:nvSpPr>
          <p:spPr>
            <a:xfrm rot="1695599">
              <a:off x="9113269" y="3800892"/>
              <a:ext cx="346011" cy="48033"/>
            </a:xfrm>
            <a:custGeom>
              <a:avLst/>
              <a:gdLst>
                <a:gd name="connsiteX0" fmla="*/ 330567 w 346011"/>
                <a:gd name="connsiteY0" fmla="*/ 0 h 48033"/>
                <a:gd name="connsiteX1" fmla="*/ 346012 w 346011"/>
                <a:gd name="connsiteY1" fmla="*/ 0 h 48033"/>
                <a:gd name="connsiteX2" fmla="*/ 346012 w 346011"/>
                <a:gd name="connsiteY2" fmla="*/ 48033 h 48033"/>
                <a:gd name="connsiteX3" fmla="*/ 330567 w 346011"/>
                <a:gd name="connsiteY3" fmla="*/ 48033 h 48033"/>
                <a:gd name="connsiteX4" fmla="*/ 15445 w 346011"/>
                <a:gd name="connsiteY4" fmla="*/ 48033 h 48033"/>
                <a:gd name="connsiteX5" fmla="*/ 15445 w 346011"/>
                <a:gd name="connsiteY5" fmla="*/ 0 h 48033"/>
                <a:gd name="connsiteX6" fmla="*/ 0 w 346011"/>
                <a:gd name="connsiteY6" fmla="*/ 0 h 48033"/>
                <a:gd name="connsiteX7" fmla="*/ 15445 w 346011"/>
                <a:gd name="connsiteY7" fmla="*/ 0 h 4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011" h="48033">
                  <a:moveTo>
                    <a:pt x="330567" y="0"/>
                  </a:moveTo>
                  <a:cubicBezTo>
                    <a:pt x="339097" y="0"/>
                    <a:pt x="346012" y="0"/>
                    <a:pt x="346012" y="0"/>
                  </a:cubicBezTo>
                  <a:lnTo>
                    <a:pt x="346012" y="48033"/>
                  </a:lnTo>
                  <a:cubicBezTo>
                    <a:pt x="346012" y="48033"/>
                    <a:pt x="339097" y="48033"/>
                    <a:pt x="330567" y="48033"/>
                  </a:cubicBezTo>
                  <a:lnTo>
                    <a:pt x="15445" y="48033"/>
                  </a:lnTo>
                  <a:lnTo>
                    <a:pt x="15445" y="0"/>
                  </a:lnTo>
                  <a:cubicBezTo>
                    <a:pt x="6915" y="0"/>
                    <a:pt x="0" y="0"/>
                    <a:pt x="0" y="0"/>
                  </a:cubicBezTo>
                  <a:cubicBezTo>
                    <a:pt x="0" y="0"/>
                    <a:pt x="6915" y="0"/>
                    <a:pt x="15445" y="0"/>
                  </a:cubicBezTo>
                  <a:close/>
                </a:path>
              </a:pathLst>
            </a:custGeom>
            <a:grpFill/>
            <a:ln w="14150"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DD729360-8CFF-B04E-B0F3-1A3436353171}"/>
                </a:ext>
              </a:extLst>
            </p:cNvPr>
            <p:cNvSpPr/>
            <p:nvPr/>
          </p:nvSpPr>
          <p:spPr>
            <a:xfrm rot="7095599">
              <a:off x="9250872" y="3728616"/>
              <a:ext cx="129506" cy="83456"/>
            </a:xfrm>
            <a:custGeom>
              <a:avLst/>
              <a:gdLst>
                <a:gd name="connsiteX0" fmla="*/ 0 w 129506"/>
                <a:gd name="connsiteY0" fmla="*/ 0 h 83456"/>
                <a:gd name="connsiteX1" fmla="*/ 129507 w 129506"/>
                <a:gd name="connsiteY1" fmla="*/ 0 h 83456"/>
                <a:gd name="connsiteX2" fmla="*/ 129507 w 129506"/>
                <a:gd name="connsiteY2" fmla="*/ 83456 h 83456"/>
                <a:gd name="connsiteX3" fmla="*/ 0 w 129506"/>
                <a:gd name="connsiteY3" fmla="*/ 83456 h 83456"/>
              </a:gdLst>
              <a:ahLst/>
              <a:cxnLst>
                <a:cxn ang="0">
                  <a:pos x="connsiteX0" y="connsiteY0"/>
                </a:cxn>
                <a:cxn ang="0">
                  <a:pos x="connsiteX1" y="connsiteY1"/>
                </a:cxn>
                <a:cxn ang="0">
                  <a:pos x="connsiteX2" y="connsiteY2"/>
                </a:cxn>
                <a:cxn ang="0">
                  <a:pos x="connsiteX3" y="connsiteY3"/>
                </a:cxn>
              </a:cxnLst>
              <a:rect l="l" t="t" r="r" b="b"/>
              <a:pathLst>
                <a:path w="129506" h="83456">
                  <a:moveTo>
                    <a:pt x="0" y="0"/>
                  </a:moveTo>
                  <a:lnTo>
                    <a:pt x="129507" y="0"/>
                  </a:lnTo>
                  <a:lnTo>
                    <a:pt x="129507" y="83456"/>
                  </a:lnTo>
                  <a:lnTo>
                    <a:pt x="0" y="83456"/>
                  </a:lnTo>
                  <a:close/>
                </a:path>
              </a:pathLst>
            </a:custGeom>
            <a:grpFill/>
            <a:ln w="14150"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498C51BB-2CED-9742-B319-3A7D74151442}"/>
                </a:ext>
              </a:extLst>
            </p:cNvPr>
            <p:cNvSpPr/>
            <p:nvPr/>
          </p:nvSpPr>
          <p:spPr>
            <a:xfrm>
              <a:off x="9610762" y="3063812"/>
              <a:ext cx="91569" cy="99940"/>
            </a:xfrm>
            <a:custGeom>
              <a:avLst/>
              <a:gdLst>
                <a:gd name="connsiteX0" fmla="*/ 0 w 91569"/>
                <a:gd name="connsiteY0" fmla="*/ 61542 h 99940"/>
                <a:gd name="connsiteX1" fmla="*/ 55543 w 91569"/>
                <a:gd name="connsiteY1" fmla="*/ 1748 h 99940"/>
                <a:gd name="connsiteX2" fmla="*/ 61919 w 91569"/>
                <a:gd name="connsiteY2" fmla="*/ 614 h 99940"/>
                <a:gd name="connsiteX3" fmla="*/ 88841 w 91569"/>
                <a:gd name="connsiteY3" fmla="*/ 14784 h 99940"/>
                <a:gd name="connsiteX4" fmla="*/ 91391 w 91569"/>
                <a:gd name="connsiteY4" fmla="*/ 20735 h 99940"/>
                <a:gd name="connsiteX5" fmla="*/ 72121 w 91569"/>
                <a:gd name="connsiteY5" fmla="*/ 99940 h 9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69" h="99940">
                  <a:moveTo>
                    <a:pt x="0" y="61542"/>
                  </a:moveTo>
                  <a:lnTo>
                    <a:pt x="55543" y="1748"/>
                  </a:lnTo>
                  <a:cubicBezTo>
                    <a:pt x="57158" y="-52"/>
                    <a:pt x="59794" y="-519"/>
                    <a:pt x="61919" y="614"/>
                  </a:cubicBezTo>
                  <a:lnTo>
                    <a:pt x="88841" y="14784"/>
                  </a:lnTo>
                  <a:cubicBezTo>
                    <a:pt x="90966" y="15945"/>
                    <a:pt x="92015" y="18397"/>
                    <a:pt x="91391" y="20735"/>
                  </a:cubicBezTo>
                  <a:lnTo>
                    <a:pt x="72121" y="99940"/>
                  </a:lnTo>
                  <a:close/>
                </a:path>
              </a:pathLst>
            </a:custGeom>
            <a:grpFill/>
            <a:ln w="14150"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B5E0EC67-8AAB-0040-A150-0DF5E675C64D}"/>
                </a:ext>
              </a:extLst>
            </p:cNvPr>
            <p:cNvSpPr/>
            <p:nvPr/>
          </p:nvSpPr>
          <p:spPr>
            <a:xfrm>
              <a:off x="9675940" y="2926560"/>
              <a:ext cx="89124" cy="154444"/>
            </a:xfrm>
            <a:custGeom>
              <a:avLst/>
              <a:gdLst>
                <a:gd name="connsiteX0" fmla="*/ 0 w 89124"/>
                <a:gd name="connsiteY0" fmla="*/ 145093 h 154444"/>
                <a:gd name="connsiteX1" fmla="*/ 89124 w 89124"/>
                <a:gd name="connsiteY1" fmla="*/ 0 h 154444"/>
                <a:gd name="connsiteX2" fmla="*/ 17145 w 89124"/>
                <a:gd name="connsiteY2" fmla="*/ 154444 h 154444"/>
                <a:gd name="connsiteX3" fmla="*/ 0 w 89124"/>
                <a:gd name="connsiteY3" fmla="*/ 145093 h 154444"/>
              </a:gdLst>
              <a:ahLst/>
              <a:cxnLst>
                <a:cxn ang="0">
                  <a:pos x="connsiteX0" y="connsiteY0"/>
                </a:cxn>
                <a:cxn ang="0">
                  <a:pos x="connsiteX1" y="connsiteY1"/>
                </a:cxn>
                <a:cxn ang="0">
                  <a:pos x="connsiteX2" y="connsiteY2"/>
                </a:cxn>
                <a:cxn ang="0">
                  <a:pos x="connsiteX3" y="connsiteY3"/>
                </a:cxn>
              </a:cxnLst>
              <a:rect l="l" t="t" r="r" b="b"/>
              <a:pathLst>
                <a:path w="89124" h="154444">
                  <a:moveTo>
                    <a:pt x="0" y="145093"/>
                  </a:moveTo>
                  <a:lnTo>
                    <a:pt x="89124" y="0"/>
                  </a:lnTo>
                  <a:lnTo>
                    <a:pt x="17145" y="154444"/>
                  </a:lnTo>
                  <a:lnTo>
                    <a:pt x="0" y="145093"/>
                  </a:lnTo>
                  <a:close/>
                </a:path>
              </a:pathLst>
            </a:custGeom>
            <a:grpFill/>
            <a:ln w="14150"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FA673BA7-5F3B-5946-81A8-ED5E9508686D}"/>
                </a:ext>
              </a:extLst>
            </p:cNvPr>
            <p:cNvSpPr/>
            <p:nvPr/>
          </p:nvSpPr>
          <p:spPr>
            <a:xfrm rot="1695599">
              <a:off x="9600285" y="3229069"/>
              <a:ext cx="96350" cy="14310"/>
            </a:xfrm>
            <a:custGeom>
              <a:avLst/>
              <a:gdLst>
                <a:gd name="connsiteX0" fmla="*/ 0 w 96350"/>
                <a:gd name="connsiteY0" fmla="*/ 0 h 14310"/>
                <a:gd name="connsiteX1" fmla="*/ 96350 w 96350"/>
                <a:gd name="connsiteY1" fmla="*/ 0 h 14310"/>
                <a:gd name="connsiteX2" fmla="*/ 96350 w 96350"/>
                <a:gd name="connsiteY2" fmla="*/ 14311 h 14310"/>
                <a:gd name="connsiteX3" fmla="*/ 0 w 96350"/>
                <a:gd name="connsiteY3" fmla="*/ 14311 h 14310"/>
              </a:gdLst>
              <a:ahLst/>
              <a:cxnLst>
                <a:cxn ang="0">
                  <a:pos x="connsiteX0" y="connsiteY0"/>
                </a:cxn>
                <a:cxn ang="0">
                  <a:pos x="connsiteX1" y="connsiteY1"/>
                </a:cxn>
                <a:cxn ang="0">
                  <a:pos x="connsiteX2" y="connsiteY2"/>
                </a:cxn>
                <a:cxn ang="0">
                  <a:pos x="connsiteX3" y="connsiteY3"/>
                </a:cxn>
              </a:cxnLst>
              <a:rect l="l" t="t" r="r" b="b"/>
              <a:pathLst>
                <a:path w="96350" h="14310">
                  <a:moveTo>
                    <a:pt x="0" y="0"/>
                  </a:moveTo>
                  <a:lnTo>
                    <a:pt x="96350" y="0"/>
                  </a:lnTo>
                  <a:lnTo>
                    <a:pt x="96350" y="14311"/>
                  </a:lnTo>
                  <a:lnTo>
                    <a:pt x="0" y="14311"/>
                  </a:lnTo>
                  <a:close/>
                </a:path>
              </a:pathLst>
            </a:custGeom>
            <a:grpFill/>
            <a:ln w="14150"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9FA10EBD-E31D-E042-9812-D426E8C27A2C}"/>
                </a:ext>
              </a:extLst>
            </p:cNvPr>
            <p:cNvSpPr/>
            <p:nvPr/>
          </p:nvSpPr>
          <p:spPr>
            <a:xfrm rot="1695599">
              <a:off x="9554628" y="3313963"/>
              <a:ext cx="96350" cy="14310"/>
            </a:xfrm>
            <a:custGeom>
              <a:avLst/>
              <a:gdLst>
                <a:gd name="connsiteX0" fmla="*/ 0 w 96350"/>
                <a:gd name="connsiteY0" fmla="*/ 0 h 14310"/>
                <a:gd name="connsiteX1" fmla="*/ 96350 w 96350"/>
                <a:gd name="connsiteY1" fmla="*/ 0 h 14310"/>
                <a:gd name="connsiteX2" fmla="*/ 96350 w 96350"/>
                <a:gd name="connsiteY2" fmla="*/ 14311 h 14310"/>
                <a:gd name="connsiteX3" fmla="*/ 0 w 96350"/>
                <a:gd name="connsiteY3" fmla="*/ 14311 h 14310"/>
              </a:gdLst>
              <a:ahLst/>
              <a:cxnLst>
                <a:cxn ang="0">
                  <a:pos x="connsiteX0" y="connsiteY0"/>
                </a:cxn>
                <a:cxn ang="0">
                  <a:pos x="connsiteX1" y="connsiteY1"/>
                </a:cxn>
                <a:cxn ang="0">
                  <a:pos x="connsiteX2" y="connsiteY2"/>
                </a:cxn>
                <a:cxn ang="0">
                  <a:pos x="connsiteX3" y="connsiteY3"/>
                </a:cxn>
              </a:cxnLst>
              <a:rect l="l" t="t" r="r" b="b"/>
              <a:pathLst>
                <a:path w="96350" h="14310">
                  <a:moveTo>
                    <a:pt x="0" y="0"/>
                  </a:moveTo>
                  <a:lnTo>
                    <a:pt x="96350" y="0"/>
                  </a:lnTo>
                  <a:lnTo>
                    <a:pt x="96350" y="14311"/>
                  </a:lnTo>
                  <a:lnTo>
                    <a:pt x="0" y="14311"/>
                  </a:lnTo>
                  <a:close/>
                </a:path>
              </a:pathLst>
            </a:custGeom>
            <a:grpFill/>
            <a:ln w="14150"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DE377F48-E8BE-9142-8233-0B52E6F49818}"/>
                </a:ext>
              </a:extLst>
            </p:cNvPr>
            <p:cNvSpPr/>
            <p:nvPr/>
          </p:nvSpPr>
          <p:spPr>
            <a:xfrm rot="1695599">
              <a:off x="9509162" y="3398799"/>
              <a:ext cx="96350" cy="14310"/>
            </a:xfrm>
            <a:custGeom>
              <a:avLst/>
              <a:gdLst>
                <a:gd name="connsiteX0" fmla="*/ 0 w 96350"/>
                <a:gd name="connsiteY0" fmla="*/ 0 h 14310"/>
                <a:gd name="connsiteX1" fmla="*/ 96350 w 96350"/>
                <a:gd name="connsiteY1" fmla="*/ 0 h 14310"/>
                <a:gd name="connsiteX2" fmla="*/ 96350 w 96350"/>
                <a:gd name="connsiteY2" fmla="*/ 14311 h 14310"/>
                <a:gd name="connsiteX3" fmla="*/ 0 w 96350"/>
                <a:gd name="connsiteY3" fmla="*/ 14311 h 14310"/>
              </a:gdLst>
              <a:ahLst/>
              <a:cxnLst>
                <a:cxn ang="0">
                  <a:pos x="connsiteX0" y="connsiteY0"/>
                </a:cxn>
                <a:cxn ang="0">
                  <a:pos x="connsiteX1" y="connsiteY1"/>
                </a:cxn>
                <a:cxn ang="0">
                  <a:pos x="connsiteX2" y="connsiteY2"/>
                </a:cxn>
                <a:cxn ang="0">
                  <a:pos x="connsiteX3" y="connsiteY3"/>
                </a:cxn>
              </a:cxnLst>
              <a:rect l="l" t="t" r="r" b="b"/>
              <a:pathLst>
                <a:path w="96350" h="14310">
                  <a:moveTo>
                    <a:pt x="0" y="0"/>
                  </a:moveTo>
                  <a:lnTo>
                    <a:pt x="96350" y="0"/>
                  </a:lnTo>
                  <a:lnTo>
                    <a:pt x="96350" y="14311"/>
                  </a:lnTo>
                  <a:lnTo>
                    <a:pt x="0" y="14311"/>
                  </a:lnTo>
                  <a:close/>
                </a:path>
              </a:pathLst>
            </a:custGeom>
            <a:grpFill/>
            <a:ln w="14150" cap="flat">
              <a:noFill/>
              <a:prstDash val="solid"/>
              <a:miter/>
            </a:ln>
          </p:spPr>
          <p:txBody>
            <a:bodyPr rtlCol="0" anchor="ctr"/>
            <a:lstStyle/>
            <a:p>
              <a:endParaRPr lang="en-US"/>
            </a:p>
          </p:txBody>
        </p:sp>
      </p:grpSp>
      <p:grpSp>
        <p:nvGrpSpPr>
          <p:cNvPr id="63" name="Group 62">
            <a:extLst>
              <a:ext uri="{FF2B5EF4-FFF2-40B4-BE49-F238E27FC236}">
                <a16:creationId xmlns:a16="http://schemas.microsoft.com/office/drawing/2014/main" id="{163FB1D4-2DEB-B442-8FBC-50037BF9A3F5}"/>
              </a:ext>
            </a:extLst>
          </p:cNvPr>
          <p:cNvGrpSpPr/>
          <p:nvPr/>
        </p:nvGrpSpPr>
        <p:grpSpPr>
          <a:xfrm>
            <a:off x="5757162" y="3117755"/>
            <a:ext cx="666965" cy="626785"/>
            <a:chOff x="5757162" y="3117755"/>
            <a:chExt cx="666965" cy="626785"/>
          </a:xfrm>
          <a:solidFill>
            <a:schemeClr val="tx1"/>
          </a:solidFill>
        </p:grpSpPr>
        <p:sp>
          <p:nvSpPr>
            <p:cNvPr id="53" name="Freeform 52">
              <a:extLst>
                <a:ext uri="{FF2B5EF4-FFF2-40B4-BE49-F238E27FC236}">
                  <a16:creationId xmlns:a16="http://schemas.microsoft.com/office/drawing/2014/main" id="{1B0B0308-81D4-984F-8657-9FE5BCA76C14}"/>
                </a:ext>
              </a:extLst>
            </p:cNvPr>
            <p:cNvSpPr/>
            <p:nvPr/>
          </p:nvSpPr>
          <p:spPr>
            <a:xfrm>
              <a:off x="5757162" y="3117755"/>
              <a:ext cx="560910" cy="405329"/>
            </a:xfrm>
            <a:custGeom>
              <a:avLst/>
              <a:gdLst>
                <a:gd name="connsiteX0" fmla="*/ 112933 w 560910"/>
                <a:gd name="connsiteY0" fmla="*/ 405328 h 405329"/>
                <a:gd name="connsiteX1" fmla="*/ 80061 w 560910"/>
                <a:gd name="connsiteY1" fmla="*/ 400369 h 405329"/>
                <a:gd name="connsiteX2" fmla="*/ 5039 w 560910"/>
                <a:gd name="connsiteY2" fmla="*/ 258706 h 405329"/>
                <a:gd name="connsiteX3" fmla="*/ 59374 w 560910"/>
                <a:gd name="connsiteY3" fmla="*/ 192365 h 405329"/>
                <a:gd name="connsiteX4" fmla="*/ 382148 w 560910"/>
                <a:gd name="connsiteY4" fmla="*/ 20776 h 405329"/>
                <a:gd name="connsiteX5" fmla="*/ 540132 w 560910"/>
                <a:gd name="connsiteY5" fmla="*/ 47967 h 405329"/>
                <a:gd name="connsiteX6" fmla="*/ 512948 w 560910"/>
                <a:gd name="connsiteY6" fmla="*/ 205939 h 405329"/>
                <a:gd name="connsiteX7" fmla="*/ 488275 w 560910"/>
                <a:gd name="connsiteY7" fmla="*/ 219145 h 405329"/>
                <a:gd name="connsiteX8" fmla="*/ 166776 w 560910"/>
                <a:gd name="connsiteY8" fmla="*/ 391868 h 405329"/>
                <a:gd name="connsiteX9" fmla="*/ 112933 w 560910"/>
                <a:gd name="connsiteY9" fmla="*/ 405328 h 405329"/>
                <a:gd name="connsiteX10" fmla="*/ 434716 w 560910"/>
                <a:gd name="connsiteY10" fmla="*/ 20776 h 405329"/>
                <a:gd name="connsiteX11" fmla="*/ 387816 w 560910"/>
                <a:gd name="connsiteY11" fmla="*/ 32678 h 405329"/>
                <a:gd name="connsiteX12" fmla="*/ 66317 w 560910"/>
                <a:gd name="connsiteY12" fmla="*/ 204976 h 405329"/>
                <a:gd name="connsiteX13" fmla="*/ 25067 w 560910"/>
                <a:gd name="connsiteY13" fmla="*/ 339045 h 405329"/>
                <a:gd name="connsiteX14" fmla="*/ 25509 w 560910"/>
                <a:gd name="connsiteY14" fmla="*/ 339867 h 405329"/>
                <a:gd name="connsiteX15" fmla="*/ 159575 w 560910"/>
                <a:gd name="connsiteY15" fmla="*/ 381113 h 405329"/>
                <a:gd name="connsiteX16" fmla="*/ 160400 w 560910"/>
                <a:gd name="connsiteY16" fmla="*/ 380674 h 405329"/>
                <a:gd name="connsiteX17" fmla="*/ 481332 w 560910"/>
                <a:gd name="connsiteY17" fmla="*/ 207668 h 405329"/>
                <a:gd name="connsiteX18" fmla="*/ 522582 w 560910"/>
                <a:gd name="connsiteY18" fmla="*/ 73599 h 405329"/>
                <a:gd name="connsiteX19" fmla="*/ 522139 w 560910"/>
                <a:gd name="connsiteY19" fmla="*/ 72777 h 405329"/>
                <a:gd name="connsiteX20" fmla="*/ 463054 w 560910"/>
                <a:gd name="connsiteY20" fmla="*/ 24460 h 405329"/>
                <a:gd name="connsiteX21" fmla="*/ 434716 w 560910"/>
                <a:gd name="connsiteY21" fmla="*/ 20776 h 405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0910" h="405329">
                  <a:moveTo>
                    <a:pt x="112933" y="405328"/>
                  </a:moveTo>
                  <a:cubicBezTo>
                    <a:pt x="101786" y="405371"/>
                    <a:pt x="90699" y="403699"/>
                    <a:pt x="80061" y="400369"/>
                  </a:cubicBezTo>
                  <a:cubicBezTo>
                    <a:pt x="20224" y="381963"/>
                    <a:pt x="-13365" y="318542"/>
                    <a:pt x="5039" y="258706"/>
                  </a:cubicBezTo>
                  <a:cubicBezTo>
                    <a:pt x="13766" y="230325"/>
                    <a:pt x="33275" y="206506"/>
                    <a:pt x="59374" y="192365"/>
                  </a:cubicBezTo>
                  <a:lnTo>
                    <a:pt x="382148" y="20776"/>
                  </a:lnTo>
                  <a:cubicBezTo>
                    <a:pt x="433280" y="-15341"/>
                    <a:pt x="504013" y="-3170"/>
                    <a:pt x="540132" y="47967"/>
                  </a:cubicBezTo>
                  <a:cubicBezTo>
                    <a:pt x="576252" y="99089"/>
                    <a:pt x="564080" y="169822"/>
                    <a:pt x="512948" y="205939"/>
                  </a:cubicBezTo>
                  <a:cubicBezTo>
                    <a:pt x="505301" y="211352"/>
                    <a:pt x="497013" y="215787"/>
                    <a:pt x="488275" y="219145"/>
                  </a:cubicBezTo>
                  <a:lnTo>
                    <a:pt x="166776" y="391868"/>
                  </a:lnTo>
                  <a:cubicBezTo>
                    <a:pt x="150221" y="400752"/>
                    <a:pt x="131719" y="405371"/>
                    <a:pt x="112933" y="405328"/>
                  </a:cubicBezTo>
                  <a:close/>
                  <a:moveTo>
                    <a:pt x="434716" y="20776"/>
                  </a:moveTo>
                  <a:cubicBezTo>
                    <a:pt x="418335" y="20776"/>
                    <a:pt x="402211" y="24857"/>
                    <a:pt x="387816" y="32678"/>
                  </a:cubicBezTo>
                  <a:lnTo>
                    <a:pt x="66317" y="204976"/>
                  </a:lnTo>
                  <a:cubicBezTo>
                    <a:pt x="17905" y="230608"/>
                    <a:pt x="-564" y="290629"/>
                    <a:pt x="25067" y="339045"/>
                  </a:cubicBezTo>
                  <a:cubicBezTo>
                    <a:pt x="25213" y="339314"/>
                    <a:pt x="25360" y="339598"/>
                    <a:pt x="25509" y="339867"/>
                  </a:cubicBezTo>
                  <a:cubicBezTo>
                    <a:pt x="51140" y="388283"/>
                    <a:pt x="111163" y="406745"/>
                    <a:pt x="159575" y="381113"/>
                  </a:cubicBezTo>
                  <a:cubicBezTo>
                    <a:pt x="159850" y="380972"/>
                    <a:pt x="160125" y="380816"/>
                    <a:pt x="160400" y="380674"/>
                  </a:cubicBezTo>
                  <a:lnTo>
                    <a:pt x="481332" y="207668"/>
                  </a:lnTo>
                  <a:cubicBezTo>
                    <a:pt x="529744" y="182036"/>
                    <a:pt x="548212" y="122015"/>
                    <a:pt x="522582" y="73599"/>
                  </a:cubicBezTo>
                  <a:cubicBezTo>
                    <a:pt x="522436" y="73330"/>
                    <a:pt x="522288" y="73047"/>
                    <a:pt x="522139" y="72777"/>
                  </a:cubicBezTo>
                  <a:cubicBezTo>
                    <a:pt x="509678" y="49441"/>
                    <a:pt x="488405" y="32041"/>
                    <a:pt x="463054" y="24460"/>
                  </a:cubicBezTo>
                  <a:cubicBezTo>
                    <a:pt x="453830" y="21896"/>
                    <a:pt x="444288" y="20663"/>
                    <a:pt x="434716" y="20776"/>
                  </a:cubicBezTo>
                  <a:close/>
                </a:path>
              </a:pathLst>
            </a:custGeom>
            <a:grpFill/>
            <a:ln w="14150"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B6214643-A12B-8844-94D3-031E50AF1693}"/>
                </a:ext>
              </a:extLst>
            </p:cNvPr>
            <p:cNvSpPr/>
            <p:nvPr/>
          </p:nvSpPr>
          <p:spPr>
            <a:xfrm>
              <a:off x="5764105" y="3231056"/>
              <a:ext cx="315835" cy="285222"/>
            </a:xfrm>
            <a:custGeom>
              <a:avLst/>
              <a:gdLst>
                <a:gd name="connsiteX0" fmla="*/ 56115 w 315835"/>
                <a:gd name="connsiteY0" fmla="*/ 85015 h 285222"/>
                <a:gd name="connsiteX1" fmla="*/ 12615 w 315835"/>
                <a:gd name="connsiteY1" fmla="*/ 229116 h 285222"/>
                <a:gd name="connsiteX2" fmla="*/ 12615 w 315835"/>
                <a:gd name="connsiteY2" fmla="*/ 229116 h 285222"/>
                <a:gd name="connsiteX3" fmla="*/ 156574 w 315835"/>
                <a:gd name="connsiteY3" fmla="*/ 272615 h 285222"/>
                <a:gd name="connsiteX4" fmla="*/ 315836 w 315835"/>
                <a:gd name="connsiteY4" fmla="*/ 187600 h 285222"/>
                <a:gd name="connsiteX5" fmla="*/ 215376 w 315835"/>
                <a:gd name="connsiteY5" fmla="*/ 0 h 285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835" h="285222">
                  <a:moveTo>
                    <a:pt x="56115" y="85015"/>
                  </a:moveTo>
                  <a:cubicBezTo>
                    <a:pt x="4364" y="112844"/>
                    <a:pt x="-15096" y="177299"/>
                    <a:pt x="12615" y="229116"/>
                  </a:cubicBezTo>
                  <a:lnTo>
                    <a:pt x="12615" y="229116"/>
                  </a:lnTo>
                  <a:cubicBezTo>
                    <a:pt x="40383" y="280848"/>
                    <a:pt x="104804" y="300316"/>
                    <a:pt x="156574" y="272615"/>
                  </a:cubicBezTo>
                  <a:lnTo>
                    <a:pt x="315836" y="187600"/>
                  </a:lnTo>
                  <a:lnTo>
                    <a:pt x="215376" y="0"/>
                  </a:lnTo>
                  <a:close/>
                </a:path>
              </a:pathLst>
            </a:custGeom>
            <a:grpFill/>
            <a:ln w="14150"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4DCE828C-674D-5542-936C-5F2D3F47EBE3}"/>
                </a:ext>
              </a:extLst>
            </p:cNvPr>
            <p:cNvSpPr/>
            <p:nvPr/>
          </p:nvSpPr>
          <p:spPr>
            <a:xfrm>
              <a:off x="5933148" y="3162655"/>
              <a:ext cx="273890" cy="131737"/>
            </a:xfrm>
            <a:custGeom>
              <a:avLst/>
              <a:gdLst>
                <a:gd name="connsiteX0" fmla="*/ 12327 w 273890"/>
                <a:gd name="connsiteY0" fmla="*/ 131737 h 131737"/>
                <a:gd name="connsiteX1" fmla="*/ 215372 w 273890"/>
                <a:gd name="connsiteY1" fmla="*/ 23060 h 131737"/>
                <a:gd name="connsiteX2" fmla="*/ 273890 w 273890"/>
                <a:gd name="connsiteY2" fmla="*/ 8891 h 131737"/>
                <a:gd name="connsiteX3" fmla="*/ 198369 w 273890"/>
                <a:gd name="connsiteY3" fmla="*/ 14133 h 131737"/>
                <a:gd name="connsiteX4" fmla="*/ 0 w 273890"/>
                <a:gd name="connsiteY4" fmla="*/ 120260 h 131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890" h="131737">
                  <a:moveTo>
                    <a:pt x="12327" y="131737"/>
                  </a:moveTo>
                  <a:lnTo>
                    <a:pt x="215372" y="23060"/>
                  </a:lnTo>
                  <a:cubicBezTo>
                    <a:pt x="239034" y="10307"/>
                    <a:pt x="265672" y="3081"/>
                    <a:pt x="273890" y="8891"/>
                  </a:cubicBezTo>
                  <a:cubicBezTo>
                    <a:pt x="254337" y="-7262"/>
                    <a:pt x="222740" y="1097"/>
                    <a:pt x="198369" y="14133"/>
                  </a:cubicBezTo>
                  <a:lnTo>
                    <a:pt x="0" y="120260"/>
                  </a:lnTo>
                  <a:close/>
                </a:path>
              </a:pathLst>
            </a:custGeom>
            <a:grpFill/>
            <a:ln w="14150"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D40C884B-AB03-D046-9359-73E700837FAD}"/>
                </a:ext>
              </a:extLst>
            </p:cNvPr>
            <p:cNvSpPr/>
            <p:nvPr/>
          </p:nvSpPr>
          <p:spPr>
            <a:xfrm>
              <a:off x="5807900" y="3476518"/>
              <a:ext cx="616227" cy="268022"/>
            </a:xfrm>
            <a:custGeom>
              <a:avLst/>
              <a:gdLst>
                <a:gd name="connsiteX0" fmla="*/ 507533 w 616227"/>
                <a:gd name="connsiteY0" fmla="*/ 235865 h 268022"/>
                <a:gd name="connsiteX1" fmla="*/ 127941 w 616227"/>
                <a:gd name="connsiteY1" fmla="*/ 267604 h 268022"/>
                <a:gd name="connsiteX2" fmla="*/ 418 w 616227"/>
                <a:gd name="connsiteY2" fmla="*/ 159777 h 268022"/>
                <a:gd name="connsiteX3" fmla="*/ 108245 w 616227"/>
                <a:gd name="connsiteY3" fmla="*/ 32254 h 268022"/>
                <a:gd name="connsiteX4" fmla="*/ 487271 w 616227"/>
                <a:gd name="connsiteY4" fmla="*/ 515 h 268022"/>
                <a:gd name="connsiteX5" fmla="*/ 615714 w 616227"/>
                <a:gd name="connsiteY5" fmla="*/ 107124 h 268022"/>
                <a:gd name="connsiteX6" fmla="*/ 511642 w 616227"/>
                <a:gd name="connsiteY6" fmla="*/ 235298 h 268022"/>
                <a:gd name="connsiteX7" fmla="*/ 14445 w 616227"/>
                <a:gd name="connsiteY7" fmla="*/ 158643 h 268022"/>
                <a:gd name="connsiteX8" fmla="*/ 126807 w 616227"/>
                <a:gd name="connsiteY8" fmla="*/ 253577 h 268022"/>
                <a:gd name="connsiteX9" fmla="*/ 126807 w 616227"/>
                <a:gd name="connsiteY9" fmla="*/ 253577 h 268022"/>
                <a:gd name="connsiteX10" fmla="*/ 506258 w 616227"/>
                <a:gd name="connsiteY10" fmla="*/ 221838 h 268022"/>
                <a:gd name="connsiteX11" fmla="*/ 601275 w 616227"/>
                <a:gd name="connsiteY11" fmla="*/ 109561 h 268022"/>
                <a:gd name="connsiteX12" fmla="*/ 564777 w 616227"/>
                <a:gd name="connsiteY12" fmla="*/ 38772 h 268022"/>
                <a:gd name="connsiteX13" fmla="*/ 488972 w 616227"/>
                <a:gd name="connsiteY13" fmla="*/ 14542 h 268022"/>
                <a:gd name="connsiteX14" fmla="*/ 109521 w 616227"/>
                <a:gd name="connsiteY14" fmla="*/ 46281 h 268022"/>
                <a:gd name="connsiteX15" fmla="*/ 105412 w 616227"/>
                <a:gd name="connsiteY15" fmla="*/ 46281 h 268022"/>
                <a:gd name="connsiteX16" fmla="*/ 14445 w 616227"/>
                <a:gd name="connsiteY16" fmla="*/ 158643 h 26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6227" h="268022">
                  <a:moveTo>
                    <a:pt x="507533" y="235865"/>
                  </a:moveTo>
                  <a:lnTo>
                    <a:pt x="127941" y="267604"/>
                  </a:lnTo>
                  <a:cubicBezTo>
                    <a:pt x="62951" y="273045"/>
                    <a:pt x="5856" y="224771"/>
                    <a:pt x="418" y="159777"/>
                  </a:cubicBezTo>
                  <a:cubicBezTo>
                    <a:pt x="-5020" y="94782"/>
                    <a:pt x="43256" y="37695"/>
                    <a:pt x="108245" y="32254"/>
                  </a:cubicBezTo>
                  <a:lnTo>
                    <a:pt x="487271" y="515"/>
                  </a:lnTo>
                  <a:cubicBezTo>
                    <a:pt x="552178" y="-5521"/>
                    <a:pt x="609683" y="42215"/>
                    <a:pt x="615714" y="107124"/>
                  </a:cubicBezTo>
                  <a:cubicBezTo>
                    <a:pt x="621652" y="171041"/>
                    <a:pt x="575418" y="227987"/>
                    <a:pt x="511642" y="235298"/>
                  </a:cubicBezTo>
                  <a:close/>
                  <a:moveTo>
                    <a:pt x="14445" y="158643"/>
                  </a:moveTo>
                  <a:cubicBezTo>
                    <a:pt x="19327" y="215844"/>
                    <a:pt x="69588" y="258309"/>
                    <a:pt x="126807" y="253577"/>
                  </a:cubicBezTo>
                  <a:lnTo>
                    <a:pt x="126807" y="253577"/>
                  </a:lnTo>
                  <a:lnTo>
                    <a:pt x="506258" y="221838"/>
                  </a:lnTo>
                  <a:cubicBezTo>
                    <a:pt x="563499" y="217077"/>
                    <a:pt x="606039" y="166805"/>
                    <a:pt x="601275" y="109561"/>
                  </a:cubicBezTo>
                  <a:cubicBezTo>
                    <a:pt x="598985" y="82059"/>
                    <a:pt x="585855" y="56597"/>
                    <a:pt x="564777" y="38772"/>
                  </a:cubicBezTo>
                  <a:cubicBezTo>
                    <a:pt x="543791" y="20834"/>
                    <a:pt x="516470" y="12105"/>
                    <a:pt x="488972" y="14542"/>
                  </a:cubicBezTo>
                  <a:lnTo>
                    <a:pt x="109521" y="46281"/>
                  </a:lnTo>
                  <a:lnTo>
                    <a:pt x="105412" y="46281"/>
                  </a:lnTo>
                  <a:cubicBezTo>
                    <a:pt x="49798" y="53168"/>
                    <a:pt x="9599" y="102816"/>
                    <a:pt x="14445" y="158643"/>
                  </a:cubicBezTo>
                  <a:close/>
                </a:path>
              </a:pathLst>
            </a:custGeom>
            <a:grpFill/>
            <a:ln w="14150"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8BFE1B58-1736-8249-8A0C-A0FE3A3B7806}"/>
                </a:ext>
              </a:extLst>
            </p:cNvPr>
            <p:cNvSpPr/>
            <p:nvPr/>
          </p:nvSpPr>
          <p:spPr>
            <a:xfrm>
              <a:off x="6108279" y="3483579"/>
              <a:ext cx="308293" cy="237589"/>
            </a:xfrm>
            <a:custGeom>
              <a:avLst/>
              <a:gdLst>
                <a:gd name="connsiteX0" fmla="*/ 187884 w 308293"/>
                <a:gd name="connsiteY0" fmla="*/ 397 h 237589"/>
                <a:gd name="connsiteX1" fmla="*/ 307891 w 308293"/>
                <a:gd name="connsiteY1" fmla="*/ 101778 h 237589"/>
                <a:gd name="connsiteX2" fmla="*/ 307897 w 308293"/>
                <a:gd name="connsiteY2" fmla="*/ 101849 h 237589"/>
                <a:gd name="connsiteX3" fmla="*/ 307897 w 308293"/>
                <a:gd name="connsiteY3" fmla="*/ 101849 h 237589"/>
                <a:gd name="connsiteX4" fmla="*/ 206643 w 308293"/>
                <a:gd name="connsiteY4" fmla="*/ 221706 h 237589"/>
                <a:gd name="connsiteX5" fmla="*/ 206445 w 308293"/>
                <a:gd name="connsiteY5" fmla="*/ 221720 h 237589"/>
                <a:gd name="connsiteX6" fmla="*/ 18562 w 308293"/>
                <a:gd name="connsiteY6" fmla="*/ 237589 h 237589"/>
                <a:gd name="connsiteX7" fmla="*/ 0 w 308293"/>
                <a:gd name="connsiteY7" fmla="*/ 16125 h 23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93" h="237589">
                  <a:moveTo>
                    <a:pt x="187884" y="397"/>
                  </a:moveTo>
                  <a:cubicBezTo>
                    <a:pt x="249019" y="-4746"/>
                    <a:pt x="302747" y="40652"/>
                    <a:pt x="307891" y="101778"/>
                  </a:cubicBezTo>
                  <a:cubicBezTo>
                    <a:pt x="307892" y="101806"/>
                    <a:pt x="307895" y="101820"/>
                    <a:pt x="307897" y="101849"/>
                  </a:cubicBezTo>
                  <a:lnTo>
                    <a:pt x="307897" y="101849"/>
                  </a:lnTo>
                  <a:cubicBezTo>
                    <a:pt x="313033" y="162904"/>
                    <a:pt x="267700" y="216562"/>
                    <a:pt x="206643" y="221706"/>
                  </a:cubicBezTo>
                  <a:cubicBezTo>
                    <a:pt x="206577" y="221706"/>
                    <a:pt x="206512" y="221720"/>
                    <a:pt x="206445" y="221720"/>
                  </a:cubicBezTo>
                  <a:lnTo>
                    <a:pt x="18562" y="237589"/>
                  </a:lnTo>
                  <a:lnTo>
                    <a:pt x="0" y="16125"/>
                  </a:lnTo>
                  <a:close/>
                </a:path>
              </a:pathLst>
            </a:custGeom>
            <a:grpFill/>
            <a:ln w="14150"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69965F73-FCCB-6C48-9386-67F264C1624C}"/>
                </a:ext>
              </a:extLst>
            </p:cNvPr>
            <p:cNvSpPr/>
            <p:nvPr/>
          </p:nvSpPr>
          <p:spPr>
            <a:xfrm>
              <a:off x="5875480" y="3519116"/>
              <a:ext cx="302937" cy="57810"/>
            </a:xfrm>
            <a:custGeom>
              <a:avLst/>
              <a:gdLst>
                <a:gd name="connsiteX0" fmla="*/ 298545 w 302937"/>
                <a:gd name="connsiteY0" fmla="*/ 16153 h 57810"/>
                <a:gd name="connsiteX1" fmla="*/ 58944 w 302937"/>
                <a:gd name="connsiteY1" fmla="*/ 36273 h 57810"/>
                <a:gd name="connsiteX2" fmla="*/ 0 w 302937"/>
                <a:gd name="connsiteY2" fmla="*/ 57810 h 57810"/>
                <a:gd name="connsiteX3" fmla="*/ 69004 w 302937"/>
                <a:gd name="connsiteY3" fmla="*/ 19554 h 57810"/>
                <a:gd name="connsiteX4" fmla="*/ 302937 w 302937"/>
                <a:gd name="connsiteY4" fmla="*/ 0 h 57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937" h="57810">
                  <a:moveTo>
                    <a:pt x="298545" y="16153"/>
                  </a:moveTo>
                  <a:lnTo>
                    <a:pt x="58944" y="36273"/>
                  </a:lnTo>
                  <a:cubicBezTo>
                    <a:pt x="30605" y="38682"/>
                    <a:pt x="3542" y="47467"/>
                    <a:pt x="0" y="57810"/>
                  </a:cubicBezTo>
                  <a:cubicBezTo>
                    <a:pt x="8076" y="32589"/>
                    <a:pt x="40382" y="21962"/>
                    <a:pt x="69004" y="19554"/>
                  </a:cubicBezTo>
                  <a:lnTo>
                    <a:pt x="302937" y="0"/>
                  </a:lnTo>
                  <a:close/>
                </a:path>
              </a:pathLst>
            </a:custGeom>
            <a:grpFill/>
            <a:ln w="14150" cap="flat">
              <a:noFill/>
              <a:prstDash val="solid"/>
              <a:miter/>
            </a:ln>
          </p:spPr>
          <p:txBody>
            <a:bodyPr rtlCol="0" anchor="ctr"/>
            <a:lstStyle/>
            <a:p>
              <a:endParaRPr lang="en-US"/>
            </a:p>
          </p:txBody>
        </p:sp>
      </p:grpSp>
      <p:grpSp>
        <p:nvGrpSpPr>
          <p:cNvPr id="130" name="Group 129">
            <a:extLst>
              <a:ext uri="{FF2B5EF4-FFF2-40B4-BE49-F238E27FC236}">
                <a16:creationId xmlns:a16="http://schemas.microsoft.com/office/drawing/2014/main" id="{DFBE4F38-C5A5-1D49-9B5B-ECEE6EAE4937}"/>
              </a:ext>
            </a:extLst>
          </p:cNvPr>
          <p:cNvGrpSpPr/>
          <p:nvPr/>
        </p:nvGrpSpPr>
        <p:grpSpPr>
          <a:xfrm>
            <a:off x="7410428" y="4813613"/>
            <a:ext cx="745724" cy="619335"/>
            <a:chOff x="7410428" y="4813613"/>
            <a:chExt cx="745724" cy="619335"/>
          </a:xfrm>
          <a:solidFill>
            <a:schemeClr val="tx1"/>
          </a:solidFill>
        </p:grpSpPr>
        <p:sp>
          <p:nvSpPr>
            <p:cNvPr id="59" name="Freeform 58">
              <a:extLst>
                <a:ext uri="{FF2B5EF4-FFF2-40B4-BE49-F238E27FC236}">
                  <a16:creationId xmlns:a16="http://schemas.microsoft.com/office/drawing/2014/main" id="{776A71CA-7E25-F040-8CED-DCA26A61C4A1}"/>
                </a:ext>
              </a:extLst>
            </p:cNvPr>
            <p:cNvSpPr/>
            <p:nvPr/>
          </p:nvSpPr>
          <p:spPr>
            <a:xfrm>
              <a:off x="7410428" y="4813613"/>
              <a:ext cx="745724" cy="198368"/>
            </a:xfrm>
            <a:custGeom>
              <a:avLst/>
              <a:gdLst>
                <a:gd name="connsiteX0" fmla="*/ 0 w 745724"/>
                <a:gd name="connsiteY0" fmla="*/ 198369 h 198368"/>
                <a:gd name="connsiteX1" fmla="*/ 373500 w 745724"/>
                <a:gd name="connsiteY1" fmla="*/ 38115 h 198368"/>
                <a:gd name="connsiteX2" fmla="*/ 745724 w 745724"/>
                <a:gd name="connsiteY2" fmla="*/ 198369 h 198368"/>
                <a:gd name="connsiteX3" fmla="*/ 745724 w 745724"/>
                <a:gd name="connsiteY3" fmla="*/ 160254 h 198368"/>
                <a:gd name="connsiteX4" fmla="*/ 373500 w 745724"/>
                <a:gd name="connsiteY4" fmla="*/ 0 h 198368"/>
                <a:gd name="connsiteX5" fmla="*/ 0 w 745724"/>
                <a:gd name="connsiteY5" fmla="*/ 160254 h 198368"/>
                <a:gd name="connsiteX6" fmla="*/ 0 w 745724"/>
                <a:gd name="connsiteY6" fmla="*/ 198369 h 198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5724" h="198368">
                  <a:moveTo>
                    <a:pt x="0" y="198369"/>
                  </a:moveTo>
                  <a:lnTo>
                    <a:pt x="373500" y="38115"/>
                  </a:lnTo>
                  <a:lnTo>
                    <a:pt x="745724" y="198369"/>
                  </a:lnTo>
                  <a:lnTo>
                    <a:pt x="745724" y="160254"/>
                  </a:lnTo>
                  <a:lnTo>
                    <a:pt x="373500" y="0"/>
                  </a:lnTo>
                  <a:lnTo>
                    <a:pt x="0" y="160254"/>
                  </a:lnTo>
                  <a:lnTo>
                    <a:pt x="0" y="198369"/>
                  </a:lnTo>
                  <a:close/>
                </a:path>
              </a:pathLst>
            </a:custGeom>
            <a:grpFill/>
            <a:ln w="14150"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240D3B62-6982-5848-A2DA-3B9B06B3CBA6}"/>
                </a:ext>
              </a:extLst>
            </p:cNvPr>
            <p:cNvSpPr/>
            <p:nvPr/>
          </p:nvSpPr>
          <p:spPr>
            <a:xfrm>
              <a:off x="7934546" y="4831749"/>
              <a:ext cx="71696" cy="89124"/>
            </a:xfrm>
            <a:custGeom>
              <a:avLst/>
              <a:gdLst>
                <a:gd name="connsiteX0" fmla="*/ 71696 w 71696"/>
                <a:gd name="connsiteY0" fmla="*/ 0 h 89124"/>
                <a:gd name="connsiteX1" fmla="*/ 0 w 71696"/>
                <a:gd name="connsiteY1" fmla="*/ 0 h 89124"/>
                <a:gd name="connsiteX2" fmla="*/ 0 w 71696"/>
                <a:gd name="connsiteY2" fmla="*/ 59086 h 89124"/>
                <a:gd name="connsiteX3" fmla="*/ 71696 w 71696"/>
                <a:gd name="connsiteY3" fmla="*/ 89124 h 89124"/>
                <a:gd name="connsiteX4" fmla="*/ 71696 w 71696"/>
                <a:gd name="connsiteY4" fmla="*/ 0 h 8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96" h="89124">
                  <a:moveTo>
                    <a:pt x="71696" y="0"/>
                  </a:moveTo>
                  <a:lnTo>
                    <a:pt x="0" y="0"/>
                  </a:lnTo>
                  <a:lnTo>
                    <a:pt x="0" y="59086"/>
                  </a:lnTo>
                  <a:lnTo>
                    <a:pt x="71696" y="89124"/>
                  </a:lnTo>
                  <a:lnTo>
                    <a:pt x="71696" y="0"/>
                  </a:lnTo>
                  <a:close/>
                </a:path>
              </a:pathLst>
            </a:custGeom>
            <a:grpFill/>
            <a:ln w="14150"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972866B9-3BCE-BB48-BA5A-DE08451FB177}"/>
                </a:ext>
              </a:extLst>
            </p:cNvPr>
            <p:cNvSpPr/>
            <p:nvPr/>
          </p:nvSpPr>
          <p:spPr>
            <a:xfrm>
              <a:off x="7521515" y="4875674"/>
              <a:ext cx="523551" cy="557274"/>
            </a:xfrm>
            <a:custGeom>
              <a:avLst/>
              <a:gdLst>
                <a:gd name="connsiteX0" fmla="*/ 262272 w 523551"/>
                <a:gd name="connsiteY0" fmla="*/ 0 h 557274"/>
                <a:gd name="connsiteX1" fmla="*/ 0 w 523551"/>
                <a:gd name="connsiteY1" fmla="*/ 112503 h 557274"/>
                <a:gd name="connsiteX2" fmla="*/ 0 w 523551"/>
                <a:gd name="connsiteY2" fmla="*/ 557274 h 557274"/>
                <a:gd name="connsiteX3" fmla="*/ 523552 w 523551"/>
                <a:gd name="connsiteY3" fmla="*/ 557274 h 557274"/>
                <a:gd name="connsiteX4" fmla="*/ 523552 w 523551"/>
                <a:gd name="connsiteY4" fmla="*/ 112503 h 557274"/>
                <a:gd name="connsiteX5" fmla="*/ 430318 w 523551"/>
                <a:gd name="connsiteY5" fmla="*/ 388236 h 557274"/>
                <a:gd name="connsiteX6" fmla="*/ 329009 w 523551"/>
                <a:gd name="connsiteY6" fmla="*/ 388236 h 557274"/>
                <a:gd name="connsiteX7" fmla="*/ 329009 w 523551"/>
                <a:gd name="connsiteY7" fmla="*/ 489545 h 557274"/>
                <a:gd name="connsiteX8" fmla="*/ 202619 w 523551"/>
                <a:gd name="connsiteY8" fmla="*/ 489545 h 557274"/>
                <a:gd name="connsiteX9" fmla="*/ 202619 w 523551"/>
                <a:gd name="connsiteY9" fmla="*/ 388236 h 557274"/>
                <a:gd name="connsiteX10" fmla="*/ 101310 w 523551"/>
                <a:gd name="connsiteY10" fmla="*/ 388236 h 557274"/>
                <a:gd name="connsiteX11" fmla="*/ 101310 w 523551"/>
                <a:gd name="connsiteY11" fmla="*/ 260713 h 557274"/>
                <a:gd name="connsiteX12" fmla="*/ 202619 w 523551"/>
                <a:gd name="connsiteY12" fmla="*/ 260713 h 557274"/>
                <a:gd name="connsiteX13" fmla="*/ 202619 w 523551"/>
                <a:gd name="connsiteY13" fmla="*/ 159403 h 557274"/>
                <a:gd name="connsiteX14" fmla="*/ 329009 w 523551"/>
                <a:gd name="connsiteY14" fmla="*/ 159403 h 557274"/>
                <a:gd name="connsiteX15" fmla="*/ 329009 w 523551"/>
                <a:gd name="connsiteY15" fmla="*/ 260713 h 557274"/>
                <a:gd name="connsiteX16" fmla="*/ 430318 w 523551"/>
                <a:gd name="connsiteY16" fmla="*/ 260713 h 55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51" h="557274">
                  <a:moveTo>
                    <a:pt x="262272" y="0"/>
                  </a:moveTo>
                  <a:lnTo>
                    <a:pt x="0" y="112503"/>
                  </a:lnTo>
                  <a:lnTo>
                    <a:pt x="0" y="557274"/>
                  </a:lnTo>
                  <a:lnTo>
                    <a:pt x="523552" y="557274"/>
                  </a:lnTo>
                  <a:lnTo>
                    <a:pt x="523552" y="112503"/>
                  </a:lnTo>
                  <a:close/>
                  <a:moveTo>
                    <a:pt x="430318" y="388236"/>
                  </a:moveTo>
                  <a:lnTo>
                    <a:pt x="329009" y="388236"/>
                  </a:lnTo>
                  <a:lnTo>
                    <a:pt x="329009" y="489545"/>
                  </a:lnTo>
                  <a:lnTo>
                    <a:pt x="202619" y="489545"/>
                  </a:lnTo>
                  <a:lnTo>
                    <a:pt x="202619" y="388236"/>
                  </a:lnTo>
                  <a:lnTo>
                    <a:pt x="101310" y="388236"/>
                  </a:lnTo>
                  <a:lnTo>
                    <a:pt x="101310" y="260713"/>
                  </a:lnTo>
                  <a:lnTo>
                    <a:pt x="202619" y="260713"/>
                  </a:lnTo>
                  <a:lnTo>
                    <a:pt x="202619" y="159403"/>
                  </a:lnTo>
                  <a:lnTo>
                    <a:pt x="329009" y="159403"/>
                  </a:lnTo>
                  <a:lnTo>
                    <a:pt x="329009" y="260713"/>
                  </a:lnTo>
                  <a:lnTo>
                    <a:pt x="430318" y="260713"/>
                  </a:lnTo>
                  <a:close/>
                </a:path>
              </a:pathLst>
            </a:custGeom>
            <a:grpFill/>
            <a:ln w="14150" cap="flat">
              <a:noFill/>
              <a:prstDash val="solid"/>
              <a:miter/>
            </a:ln>
          </p:spPr>
          <p:txBody>
            <a:bodyPr rtlCol="0" anchor="ctr"/>
            <a:lstStyle/>
            <a:p>
              <a:endParaRPr lang="en-US"/>
            </a:p>
          </p:txBody>
        </p:sp>
      </p:grpSp>
      <p:sp>
        <p:nvSpPr>
          <p:cNvPr id="62" name="Freeform 61">
            <a:extLst>
              <a:ext uri="{FF2B5EF4-FFF2-40B4-BE49-F238E27FC236}">
                <a16:creationId xmlns:a16="http://schemas.microsoft.com/office/drawing/2014/main" id="{99311100-78CF-3242-8088-A5A908FB07A2}"/>
              </a:ext>
            </a:extLst>
          </p:cNvPr>
          <p:cNvSpPr/>
          <p:nvPr/>
        </p:nvSpPr>
        <p:spPr>
          <a:xfrm rot="20290800">
            <a:off x="7065956" y="2752245"/>
            <a:ext cx="1356274" cy="1356274"/>
          </a:xfrm>
          <a:custGeom>
            <a:avLst/>
            <a:gdLst>
              <a:gd name="connsiteX0" fmla="*/ 1356275 w 1356274"/>
              <a:gd name="connsiteY0" fmla="*/ 678138 h 1356274"/>
              <a:gd name="connsiteX1" fmla="*/ 678138 w 1356274"/>
              <a:gd name="connsiteY1" fmla="*/ 1356275 h 1356274"/>
              <a:gd name="connsiteX2" fmla="*/ 0 w 1356274"/>
              <a:gd name="connsiteY2" fmla="*/ 678138 h 1356274"/>
              <a:gd name="connsiteX3" fmla="*/ 678138 w 1356274"/>
              <a:gd name="connsiteY3" fmla="*/ 0 h 1356274"/>
              <a:gd name="connsiteX4" fmla="*/ 1356275 w 1356274"/>
              <a:gd name="connsiteY4" fmla="*/ 678138 h 1356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274" h="1356274">
                <a:moveTo>
                  <a:pt x="1356275" y="678138"/>
                </a:moveTo>
                <a:cubicBezTo>
                  <a:pt x="1356275" y="1052662"/>
                  <a:pt x="1052662" y="1356275"/>
                  <a:pt x="678138" y="1356275"/>
                </a:cubicBezTo>
                <a:cubicBezTo>
                  <a:pt x="303613" y="1356275"/>
                  <a:pt x="0" y="1052662"/>
                  <a:pt x="0" y="678138"/>
                </a:cubicBezTo>
                <a:cubicBezTo>
                  <a:pt x="0" y="303613"/>
                  <a:pt x="303613" y="0"/>
                  <a:pt x="678138" y="0"/>
                </a:cubicBezTo>
                <a:cubicBezTo>
                  <a:pt x="1052662" y="0"/>
                  <a:pt x="1356275" y="303613"/>
                  <a:pt x="1356275" y="678138"/>
                </a:cubicBezTo>
                <a:close/>
              </a:path>
            </a:pathLst>
          </a:custGeom>
          <a:solidFill>
            <a:schemeClr val="bg1"/>
          </a:solidFill>
          <a:ln w="14150" cap="flat">
            <a:noFill/>
            <a:prstDash val="solid"/>
            <a:miter/>
          </a:ln>
          <a:effectLst>
            <a:outerShdw blurRad="177800" dist="38100" dir="2700000" algn="tl" rotWithShape="0">
              <a:prstClr val="black">
                <a:alpha val="40000"/>
              </a:prstClr>
            </a:outerShdw>
          </a:effectLst>
        </p:spPr>
        <p:txBody>
          <a:bodyPr rtlCol="0" anchor="ctr"/>
          <a:lstStyle/>
          <a:p>
            <a:endParaRPr lang="en-US"/>
          </a:p>
        </p:txBody>
      </p:sp>
      <p:sp>
        <p:nvSpPr>
          <p:cNvPr id="75" name="CuadroTexto 4">
            <a:extLst>
              <a:ext uri="{FF2B5EF4-FFF2-40B4-BE49-F238E27FC236}">
                <a16:creationId xmlns:a16="http://schemas.microsoft.com/office/drawing/2014/main" id="{37B2AE8A-864C-7544-8021-CF56158186DB}"/>
              </a:ext>
            </a:extLst>
          </p:cNvPr>
          <p:cNvSpPr txBox="1"/>
          <p:nvPr/>
        </p:nvSpPr>
        <p:spPr>
          <a:xfrm>
            <a:off x="5120715" y="1414143"/>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76" name="CuadroTexto 238">
            <a:extLst>
              <a:ext uri="{FF2B5EF4-FFF2-40B4-BE49-F238E27FC236}">
                <a16:creationId xmlns:a16="http://schemas.microsoft.com/office/drawing/2014/main" id="{3AD26321-FB6E-2C49-A627-FC0C52F3116F}"/>
              </a:ext>
            </a:extLst>
          </p:cNvPr>
          <p:cNvSpPr txBox="1"/>
          <p:nvPr/>
        </p:nvSpPr>
        <p:spPr>
          <a:xfrm>
            <a:off x="5243004" y="1084875"/>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77" name="CuadroTexto 4">
            <a:extLst>
              <a:ext uri="{FF2B5EF4-FFF2-40B4-BE49-F238E27FC236}">
                <a16:creationId xmlns:a16="http://schemas.microsoft.com/office/drawing/2014/main" id="{9B2E0093-2274-7442-86FB-EB47615BC5F7}"/>
              </a:ext>
            </a:extLst>
          </p:cNvPr>
          <p:cNvSpPr txBox="1"/>
          <p:nvPr/>
        </p:nvSpPr>
        <p:spPr>
          <a:xfrm>
            <a:off x="5114595" y="4936594"/>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78" name="CuadroTexto 238">
            <a:extLst>
              <a:ext uri="{FF2B5EF4-FFF2-40B4-BE49-F238E27FC236}">
                <a16:creationId xmlns:a16="http://schemas.microsoft.com/office/drawing/2014/main" id="{31C57E6F-9603-9B41-9656-EF7DFC8A158C}"/>
              </a:ext>
            </a:extLst>
          </p:cNvPr>
          <p:cNvSpPr txBox="1"/>
          <p:nvPr/>
        </p:nvSpPr>
        <p:spPr>
          <a:xfrm>
            <a:off x="5236884" y="460732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79" name="CuadroTexto 4">
            <a:extLst>
              <a:ext uri="{FF2B5EF4-FFF2-40B4-BE49-F238E27FC236}">
                <a16:creationId xmlns:a16="http://schemas.microsoft.com/office/drawing/2014/main" id="{10C4FC91-E7D7-F74E-B754-BF73C9799C91}"/>
              </a:ext>
            </a:extLst>
          </p:cNvPr>
          <p:cNvSpPr txBox="1"/>
          <p:nvPr/>
        </p:nvSpPr>
        <p:spPr>
          <a:xfrm>
            <a:off x="8908204" y="1421204"/>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80" name="CuadroTexto 238">
            <a:extLst>
              <a:ext uri="{FF2B5EF4-FFF2-40B4-BE49-F238E27FC236}">
                <a16:creationId xmlns:a16="http://schemas.microsoft.com/office/drawing/2014/main" id="{ACCE2F52-CB85-E34C-97AF-7C165F8A2064}"/>
              </a:ext>
            </a:extLst>
          </p:cNvPr>
          <p:cNvSpPr txBox="1"/>
          <p:nvPr/>
        </p:nvSpPr>
        <p:spPr>
          <a:xfrm>
            <a:off x="9030493" y="1091936"/>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
        <p:nvSpPr>
          <p:cNvPr id="81" name="CuadroTexto 4">
            <a:extLst>
              <a:ext uri="{FF2B5EF4-FFF2-40B4-BE49-F238E27FC236}">
                <a16:creationId xmlns:a16="http://schemas.microsoft.com/office/drawing/2014/main" id="{B244BE3B-0B03-BA42-BB63-E6423686BC58}"/>
              </a:ext>
            </a:extLst>
          </p:cNvPr>
          <p:cNvSpPr txBox="1"/>
          <p:nvPr/>
        </p:nvSpPr>
        <p:spPr>
          <a:xfrm>
            <a:off x="8919214" y="4939602"/>
            <a:ext cx="1603097" cy="738664"/>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82" name="CuadroTexto 238">
            <a:extLst>
              <a:ext uri="{FF2B5EF4-FFF2-40B4-BE49-F238E27FC236}">
                <a16:creationId xmlns:a16="http://schemas.microsoft.com/office/drawing/2014/main" id="{84A624AC-05D1-EA49-94E4-15389B23938B}"/>
              </a:ext>
            </a:extLst>
          </p:cNvPr>
          <p:cNvSpPr txBox="1"/>
          <p:nvPr/>
        </p:nvSpPr>
        <p:spPr>
          <a:xfrm>
            <a:off x="9041503" y="4610334"/>
            <a:ext cx="1426804" cy="307777"/>
          </a:xfrm>
          <a:prstGeom prst="rect">
            <a:avLst/>
          </a:prstGeom>
          <a:noFill/>
        </p:spPr>
        <p:txBody>
          <a:bodyPr wrap="square" rtlCol="0">
            <a:spAutoFit/>
          </a:bodyPr>
          <a:lstStyle/>
          <a:p>
            <a:pPr algn="ctr"/>
            <a:r>
              <a:rPr lang="en-US" sz="1400" b="1" cap="all" dirty="0">
                <a:latin typeface="Tw Cen MT" panose="020B0602020104020603" pitchFamily="34" charset="77"/>
                <a:ea typeface="Open Sans" panose="020B0606030504020204" pitchFamily="34" charset="0"/>
                <a:cs typeface="Open Sans" panose="020B0606030504020204" pitchFamily="34" charset="0"/>
              </a:rPr>
              <a:t>TITLE</a:t>
            </a:r>
          </a:p>
        </p:txBody>
      </p:sp>
    </p:spTree>
    <p:extLst>
      <p:ext uri="{BB962C8B-B14F-4D97-AF65-F5344CB8AC3E}">
        <p14:creationId xmlns:p14="http://schemas.microsoft.com/office/powerpoint/2010/main" val="3462873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par>
                                <p:cTn id="12" presetID="10" presetClass="entr" presetSubtype="0" fill="hold" nodeType="withEffect">
                                  <p:stCondLst>
                                    <p:cond delay="250"/>
                                  </p:stCondLst>
                                  <p:childTnLst>
                                    <p:set>
                                      <p:cBhvr>
                                        <p:cTn id="13" dur="1" fill="hold">
                                          <p:stCondLst>
                                            <p:cond delay="0"/>
                                          </p:stCondLst>
                                        </p:cTn>
                                        <p:tgtEl>
                                          <p:spTgt spid="128"/>
                                        </p:tgtEl>
                                        <p:attrNameLst>
                                          <p:attrName>style.visibility</p:attrName>
                                        </p:attrNameLst>
                                      </p:cBhvr>
                                      <p:to>
                                        <p:strVal val="visible"/>
                                      </p:to>
                                    </p:set>
                                    <p:animEffect transition="in" filter="fade">
                                      <p:cBhvr>
                                        <p:cTn id="14" dur="500"/>
                                        <p:tgtEl>
                                          <p:spTgt spid="128"/>
                                        </p:tgtEl>
                                      </p:cBhvr>
                                    </p:animEffect>
                                  </p:childTnLst>
                                </p:cTn>
                              </p:par>
                              <p:par>
                                <p:cTn id="15" presetID="10" presetClass="entr" presetSubtype="0" fill="hold" nodeType="withEffect">
                                  <p:stCondLst>
                                    <p:cond delay="250"/>
                                  </p:stCondLst>
                                  <p:childTnLst>
                                    <p:set>
                                      <p:cBhvr>
                                        <p:cTn id="16" dur="1" fill="hold">
                                          <p:stCondLst>
                                            <p:cond delay="0"/>
                                          </p:stCondLst>
                                        </p:cTn>
                                        <p:tgtEl>
                                          <p:spTgt spid="63"/>
                                        </p:tgtEl>
                                        <p:attrNameLst>
                                          <p:attrName>style.visibility</p:attrName>
                                        </p:attrNameLst>
                                      </p:cBhvr>
                                      <p:to>
                                        <p:strVal val="visible"/>
                                      </p:to>
                                    </p:set>
                                    <p:animEffect transition="in" filter="fade">
                                      <p:cBhvr>
                                        <p:cTn id="17" dur="500"/>
                                        <p:tgtEl>
                                          <p:spTgt spid="63"/>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nodeType="withEffect">
                                  <p:stCondLst>
                                    <p:cond delay="250"/>
                                  </p:stCondLst>
                                  <p:childTnLst>
                                    <p:set>
                                      <p:cBhvr>
                                        <p:cTn id="25" dur="1" fill="hold">
                                          <p:stCondLst>
                                            <p:cond delay="0"/>
                                          </p:stCondLst>
                                        </p:cTn>
                                        <p:tgtEl>
                                          <p:spTgt spid="130"/>
                                        </p:tgtEl>
                                        <p:attrNameLst>
                                          <p:attrName>style.visibility</p:attrName>
                                        </p:attrNameLst>
                                      </p:cBhvr>
                                      <p:to>
                                        <p:strVal val="visible"/>
                                      </p:to>
                                    </p:set>
                                    <p:animEffect transition="in" filter="fade">
                                      <p:cBhvr>
                                        <p:cTn id="26" dur="500"/>
                                        <p:tgtEl>
                                          <p:spTgt spid="130"/>
                                        </p:tgtEl>
                                      </p:cBhvr>
                                    </p:animEffect>
                                  </p:childTnLst>
                                </p:cTn>
                              </p:par>
                              <p:par>
                                <p:cTn id="27" presetID="10" presetClass="entr" presetSubtype="0" fill="hold" nodeType="withEffect">
                                  <p:stCondLst>
                                    <p:cond delay="250"/>
                                  </p:stCondLst>
                                  <p:childTnLst>
                                    <p:set>
                                      <p:cBhvr>
                                        <p:cTn id="28" dur="1" fill="hold">
                                          <p:stCondLst>
                                            <p:cond delay="0"/>
                                          </p:stCondLst>
                                        </p:cTn>
                                        <p:tgtEl>
                                          <p:spTgt spid="129"/>
                                        </p:tgtEl>
                                        <p:attrNameLst>
                                          <p:attrName>style.visibility</p:attrName>
                                        </p:attrNameLst>
                                      </p:cBhvr>
                                      <p:to>
                                        <p:strVal val="visible"/>
                                      </p:to>
                                    </p:set>
                                    <p:animEffect transition="in" filter="fade">
                                      <p:cBhvr>
                                        <p:cTn id="29" dur="500"/>
                                        <p:tgtEl>
                                          <p:spTgt spid="129"/>
                                        </p:tgtEl>
                                      </p:cBhvr>
                                    </p:animEffect>
                                  </p:childTnLst>
                                </p:cTn>
                              </p:par>
                              <p:par>
                                <p:cTn id="30" presetID="10" presetClass="entr" presetSubtype="0" fill="hold" grpId="0" nodeType="withEffect">
                                  <p:stCondLst>
                                    <p:cond delay="25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grpId="0" nodeType="withEffect">
                                  <p:stCondLst>
                                    <p:cond delay="250"/>
                                  </p:stCondLst>
                                  <p:childTnLst>
                                    <p:set>
                                      <p:cBhvr>
                                        <p:cTn id="34" dur="1" fill="hold">
                                          <p:stCondLst>
                                            <p:cond delay="0"/>
                                          </p:stCondLst>
                                        </p:cTn>
                                        <p:tgtEl>
                                          <p:spTgt spid="62"/>
                                        </p:tgtEl>
                                        <p:attrNameLst>
                                          <p:attrName>style.visibility</p:attrName>
                                        </p:attrNameLst>
                                      </p:cBhvr>
                                      <p:to>
                                        <p:strVal val="visible"/>
                                      </p:to>
                                    </p:set>
                                    <p:animEffect transition="in" filter="fade">
                                      <p:cBhvr>
                                        <p:cTn id="35" dur="500"/>
                                        <p:tgtEl>
                                          <p:spTgt spid="62"/>
                                        </p:tgtEl>
                                      </p:cBhvr>
                                    </p:animEffect>
                                  </p:childTnLst>
                                </p:cTn>
                              </p:par>
                              <p:par>
                                <p:cTn id="36" presetID="2" presetClass="entr" presetSubtype="8" fill="hold" grpId="0" nodeType="withEffect">
                                  <p:stCondLst>
                                    <p:cond delay="750"/>
                                  </p:stCondLst>
                                  <p:childTnLst>
                                    <p:set>
                                      <p:cBhvr>
                                        <p:cTn id="37" dur="1" fill="hold">
                                          <p:stCondLst>
                                            <p:cond delay="0"/>
                                          </p:stCondLst>
                                        </p:cTn>
                                        <p:tgtEl>
                                          <p:spTgt spid="41"/>
                                        </p:tgtEl>
                                        <p:attrNameLst>
                                          <p:attrName>style.visibility</p:attrName>
                                        </p:attrNameLst>
                                      </p:cBhvr>
                                      <p:to>
                                        <p:strVal val="visible"/>
                                      </p:to>
                                    </p:set>
                                    <p:anim calcmode="lin" valueType="num">
                                      <p:cBhvr additive="base">
                                        <p:cTn id="38" dur="500" fill="hold"/>
                                        <p:tgtEl>
                                          <p:spTgt spid="41"/>
                                        </p:tgtEl>
                                        <p:attrNameLst>
                                          <p:attrName>ppt_x</p:attrName>
                                        </p:attrNameLst>
                                      </p:cBhvr>
                                      <p:tavLst>
                                        <p:tav tm="0">
                                          <p:val>
                                            <p:strVal val="0-#ppt_w/2"/>
                                          </p:val>
                                        </p:tav>
                                        <p:tav tm="100000">
                                          <p:val>
                                            <p:strVal val="#ppt_x"/>
                                          </p:val>
                                        </p:tav>
                                      </p:tavLst>
                                    </p:anim>
                                    <p:anim calcmode="lin" valueType="num">
                                      <p:cBhvr additive="base">
                                        <p:cTn id="39" dur="500" fill="hold"/>
                                        <p:tgtEl>
                                          <p:spTgt spid="41"/>
                                        </p:tgtEl>
                                        <p:attrNameLst>
                                          <p:attrName>ppt_y</p:attrName>
                                        </p:attrNameLst>
                                      </p:cBhvr>
                                      <p:tavLst>
                                        <p:tav tm="0">
                                          <p:val>
                                            <p:strVal val="#ppt_y"/>
                                          </p:val>
                                        </p:tav>
                                        <p:tav tm="100000">
                                          <p:val>
                                            <p:strVal val="#ppt_y"/>
                                          </p:val>
                                        </p:tav>
                                      </p:tavLst>
                                    </p:anim>
                                  </p:childTnLst>
                                </p:cTn>
                              </p:par>
                              <p:par>
                                <p:cTn id="40" presetID="2" presetClass="entr" presetSubtype="1" fill="hold" grpId="0" nodeType="withEffect">
                                  <p:stCondLst>
                                    <p:cond delay="750"/>
                                  </p:stCondLst>
                                  <p:childTnLst>
                                    <p:set>
                                      <p:cBhvr>
                                        <p:cTn id="41" dur="1" fill="hold">
                                          <p:stCondLst>
                                            <p:cond delay="0"/>
                                          </p:stCondLst>
                                        </p:cTn>
                                        <p:tgtEl>
                                          <p:spTgt spid="76"/>
                                        </p:tgtEl>
                                        <p:attrNameLst>
                                          <p:attrName>style.visibility</p:attrName>
                                        </p:attrNameLst>
                                      </p:cBhvr>
                                      <p:to>
                                        <p:strVal val="visible"/>
                                      </p:to>
                                    </p:set>
                                    <p:anim calcmode="lin" valueType="num">
                                      <p:cBhvr additive="base">
                                        <p:cTn id="42" dur="500" fill="hold"/>
                                        <p:tgtEl>
                                          <p:spTgt spid="76"/>
                                        </p:tgtEl>
                                        <p:attrNameLst>
                                          <p:attrName>ppt_x</p:attrName>
                                        </p:attrNameLst>
                                      </p:cBhvr>
                                      <p:tavLst>
                                        <p:tav tm="0">
                                          <p:val>
                                            <p:strVal val="#ppt_x"/>
                                          </p:val>
                                        </p:tav>
                                        <p:tav tm="100000">
                                          <p:val>
                                            <p:strVal val="#ppt_x"/>
                                          </p:val>
                                        </p:tav>
                                      </p:tavLst>
                                    </p:anim>
                                    <p:anim calcmode="lin" valueType="num">
                                      <p:cBhvr additive="base">
                                        <p:cTn id="43" dur="500" fill="hold"/>
                                        <p:tgtEl>
                                          <p:spTgt spid="76"/>
                                        </p:tgtEl>
                                        <p:attrNameLst>
                                          <p:attrName>ppt_y</p:attrName>
                                        </p:attrNameLst>
                                      </p:cBhvr>
                                      <p:tavLst>
                                        <p:tav tm="0">
                                          <p:val>
                                            <p:strVal val="0-#ppt_h/2"/>
                                          </p:val>
                                        </p:tav>
                                        <p:tav tm="100000">
                                          <p:val>
                                            <p:strVal val="#ppt_y"/>
                                          </p:val>
                                        </p:tav>
                                      </p:tavLst>
                                    </p:anim>
                                  </p:childTnLst>
                                </p:cTn>
                              </p:par>
                              <p:par>
                                <p:cTn id="44" presetID="2" presetClass="entr" presetSubtype="1" fill="hold" grpId="0" nodeType="withEffect">
                                  <p:stCondLst>
                                    <p:cond delay="750"/>
                                  </p:stCondLst>
                                  <p:childTnLst>
                                    <p:set>
                                      <p:cBhvr>
                                        <p:cTn id="45" dur="1" fill="hold">
                                          <p:stCondLst>
                                            <p:cond delay="0"/>
                                          </p:stCondLst>
                                        </p:cTn>
                                        <p:tgtEl>
                                          <p:spTgt spid="75"/>
                                        </p:tgtEl>
                                        <p:attrNameLst>
                                          <p:attrName>style.visibility</p:attrName>
                                        </p:attrNameLst>
                                      </p:cBhvr>
                                      <p:to>
                                        <p:strVal val="visible"/>
                                      </p:to>
                                    </p:set>
                                    <p:anim calcmode="lin" valueType="num">
                                      <p:cBhvr additive="base">
                                        <p:cTn id="46" dur="500" fill="hold"/>
                                        <p:tgtEl>
                                          <p:spTgt spid="75"/>
                                        </p:tgtEl>
                                        <p:attrNameLst>
                                          <p:attrName>ppt_x</p:attrName>
                                        </p:attrNameLst>
                                      </p:cBhvr>
                                      <p:tavLst>
                                        <p:tav tm="0">
                                          <p:val>
                                            <p:strVal val="#ppt_x"/>
                                          </p:val>
                                        </p:tav>
                                        <p:tav tm="100000">
                                          <p:val>
                                            <p:strVal val="#ppt_x"/>
                                          </p:val>
                                        </p:tav>
                                      </p:tavLst>
                                    </p:anim>
                                    <p:anim calcmode="lin" valueType="num">
                                      <p:cBhvr additive="base">
                                        <p:cTn id="47" dur="500" fill="hold"/>
                                        <p:tgtEl>
                                          <p:spTgt spid="75"/>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750"/>
                                  </p:stCondLst>
                                  <p:childTnLst>
                                    <p:set>
                                      <p:cBhvr>
                                        <p:cTn id="49" dur="1" fill="hold">
                                          <p:stCondLst>
                                            <p:cond delay="0"/>
                                          </p:stCondLst>
                                        </p:cTn>
                                        <p:tgtEl>
                                          <p:spTgt spid="80"/>
                                        </p:tgtEl>
                                        <p:attrNameLst>
                                          <p:attrName>style.visibility</p:attrName>
                                        </p:attrNameLst>
                                      </p:cBhvr>
                                      <p:to>
                                        <p:strVal val="visible"/>
                                      </p:to>
                                    </p:set>
                                    <p:anim calcmode="lin" valueType="num">
                                      <p:cBhvr additive="base">
                                        <p:cTn id="50" dur="500" fill="hold"/>
                                        <p:tgtEl>
                                          <p:spTgt spid="80"/>
                                        </p:tgtEl>
                                        <p:attrNameLst>
                                          <p:attrName>ppt_x</p:attrName>
                                        </p:attrNameLst>
                                      </p:cBhvr>
                                      <p:tavLst>
                                        <p:tav tm="0">
                                          <p:val>
                                            <p:strVal val="#ppt_x"/>
                                          </p:val>
                                        </p:tav>
                                        <p:tav tm="100000">
                                          <p:val>
                                            <p:strVal val="#ppt_x"/>
                                          </p:val>
                                        </p:tav>
                                      </p:tavLst>
                                    </p:anim>
                                    <p:anim calcmode="lin" valueType="num">
                                      <p:cBhvr additive="base">
                                        <p:cTn id="51" dur="500" fill="hold"/>
                                        <p:tgtEl>
                                          <p:spTgt spid="80"/>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stCondLst>
                                    <p:cond delay="750"/>
                                  </p:stCondLst>
                                  <p:childTnLst>
                                    <p:set>
                                      <p:cBhvr>
                                        <p:cTn id="53" dur="1" fill="hold">
                                          <p:stCondLst>
                                            <p:cond delay="0"/>
                                          </p:stCondLst>
                                        </p:cTn>
                                        <p:tgtEl>
                                          <p:spTgt spid="79"/>
                                        </p:tgtEl>
                                        <p:attrNameLst>
                                          <p:attrName>style.visibility</p:attrName>
                                        </p:attrNameLst>
                                      </p:cBhvr>
                                      <p:to>
                                        <p:strVal val="visible"/>
                                      </p:to>
                                    </p:set>
                                    <p:anim calcmode="lin" valueType="num">
                                      <p:cBhvr additive="base">
                                        <p:cTn id="54" dur="500" fill="hold"/>
                                        <p:tgtEl>
                                          <p:spTgt spid="79"/>
                                        </p:tgtEl>
                                        <p:attrNameLst>
                                          <p:attrName>ppt_x</p:attrName>
                                        </p:attrNameLst>
                                      </p:cBhvr>
                                      <p:tavLst>
                                        <p:tav tm="0">
                                          <p:val>
                                            <p:strVal val="#ppt_x"/>
                                          </p:val>
                                        </p:tav>
                                        <p:tav tm="100000">
                                          <p:val>
                                            <p:strVal val="#ppt_x"/>
                                          </p:val>
                                        </p:tav>
                                      </p:tavLst>
                                    </p:anim>
                                    <p:anim calcmode="lin" valueType="num">
                                      <p:cBhvr additive="base">
                                        <p:cTn id="55" dur="500" fill="hold"/>
                                        <p:tgtEl>
                                          <p:spTgt spid="79"/>
                                        </p:tgtEl>
                                        <p:attrNameLst>
                                          <p:attrName>ppt_y</p:attrName>
                                        </p:attrNameLst>
                                      </p:cBhvr>
                                      <p:tavLst>
                                        <p:tav tm="0">
                                          <p:val>
                                            <p:strVal val="0-#ppt_h/2"/>
                                          </p:val>
                                        </p:tav>
                                        <p:tav tm="100000">
                                          <p:val>
                                            <p:strVal val="#ppt_y"/>
                                          </p:val>
                                        </p:tav>
                                      </p:tavLst>
                                    </p:anim>
                                  </p:childTnLst>
                                </p:cTn>
                              </p:par>
                              <p:par>
                                <p:cTn id="56" presetID="2" presetClass="entr" presetSubtype="4" fill="hold" grpId="0" nodeType="withEffect">
                                  <p:stCondLst>
                                    <p:cond delay="750"/>
                                  </p:stCondLst>
                                  <p:childTnLst>
                                    <p:set>
                                      <p:cBhvr>
                                        <p:cTn id="57" dur="1" fill="hold">
                                          <p:stCondLst>
                                            <p:cond delay="0"/>
                                          </p:stCondLst>
                                        </p:cTn>
                                        <p:tgtEl>
                                          <p:spTgt spid="77"/>
                                        </p:tgtEl>
                                        <p:attrNameLst>
                                          <p:attrName>style.visibility</p:attrName>
                                        </p:attrNameLst>
                                      </p:cBhvr>
                                      <p:to>
                                        <p:strVal val="visible"/>
                                      </p:to>
                                    </p:set>
                                    <p:anim calcmode="lin" valueType="num">
                                      <p:cBhvr additive="base">
                                        <p:cTn id="58" dur="500" fill="hold"/>
                                        <p:tgtEl>
                                          <p:spTgt spid="77"/>
                                        </p:tgtEl>
                                        <p:attrNameLst>
                                          <p:attrName>ppt_x</p:attrName>
                                        </p:attrNameLst>
                                      </p:cBhvr>
                                      <p:tavLst>
                                        <p:tav tm="0">
                                          <p:val>
                                            <p:strVal val="#ppt_x"/>
                                          </p:val>
                                        </p:tav>
                                        <p:tav tm="100000">
                                          <p:val>
                                            <p:strVal val="#ppt_x"/>
                                          </p:val>
                                        </p:tav>
                                      </p:tavLst>
                                    </p:anim>
                                    <p:anim calcmode="lin" valueType="num">
                                      <p:cBhvr additive="base">
                                        <p:cTn id="59" dur="500" fill="hold"/>
                                        <p:tgtEl>
                                          <p:spTgt spid="77"/>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750"/>
                                  </p:stCondLst>
                                  <p:childTnLst>
                                    <p:set>
                                      <p:cBhvr>
                                        <p:cTn id="61" dur="1" fill="hold">
                                          <p:stCondLst>
                                            <p:cond delay="0"/>
                                          </p:stCondLst>
                                        </p:cTn>
                                        <p:tgtEl>
                                          <p:spTgt spid="78"/>
                                        </p:tgtEl>
                                        <p:attrNameLst>
                                          <p:attrName>style.visibility</p:attrName>
                                        </p:attrNameLst>
                                      </p:cBhvr>
                                      <p:to>
                                        <p:strVal val="visible"/>
                                      </p:to>
                                    </p:set>
                                    <p:anim calcmode="lin" valueType="num">
                                      <p:cBhvr additive="base">
                                        <p:cTn id="62" dur="500" fill="hold"/>
                                        <p:tgtEl>
                                          <p:spTgt spid="78"/>
                                        </p:tgtEl>
                                        <p:attrNameLst>
                                          <p:attrName>ppt_x</p:attrName>
                                        </p:attrNameLst>
                                      </p:cBhvr>
                                      <p:tavLst>
                                        <p:tav tm="0">
                                          <p:val>
                                            <p:strVal val="#ppt_x"/>
                                          </p:val>
                                        </p:tav>
                                        <p:tav tm="100000">
                                          <p:val>
                                            <p:strVal val="#ppt_x"/>
                                          </p:val>
                                        </p:tav>
                                      </p:tavLst>
                                    </p:anim>
                                    <p:anim calcmode="lin" valueType="num">
                                      <p:cBhvr additive="base">
                                        <p:cTn id="63" dur="500" fill="hold"/>
                                        <p:tgtEl>
                                          <p:spTgt spid="78"/>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750"/>
                                  </p:stCondLst>
                                  <p:childTnLst>
                                    <p:set>
                                      <p:cBhvr>
                                        <p:cTn id="65" dur="1" fill="hold">
                                          <p:stCondLst>
                                            <p:cond delay="0"/>
                                          </p:stCondLst>
                                        </p:cTn>
                                        <p:tgtEl>
                                          <p:spTgt spid="82"/>
                                        </p:tgtEl>
                                        <p:attrNameLst>
                                          <p:attrName>style.visibility</p:attrName>
                                        </p:attrNameLst>
                                      </p:cBhvr>
                                      <p:to>
                                        <p:strVal val="visible"/>
                                      </p:to>
                                    </p:set>
                                    <p:anim calcmode="lin" valueType="num">
                                      <p:cBhvr additive="base">
                                        <p:cTn id="66" dur="500" fill="hold"/>
                                        <p:tgtEl>
                                          <p:spTgt spid="82"/>
                                        </p:tgtEl>
                                        <p:attrNameLst>
                                          <p:attrName>ppt_x</p:attrName>
                                        </p:attrNameLst>
                                      </p:cBhvr>
                                      <p:tavLst>
                                        <p:tav tm="0">
                                          <p:val>
                                            <p:strVal val="#ppt_x"/>
                                          </p:val>
                                        </p:tav>
                                        <p:tav tm="100000">
                                          <p:val>
                                            <p:strVal val="#ppt_x"/>
                                          </p:val>
                                        </p:tav>
                                      </p:tavLst>
                                    </p:anim>
                                    <p:anim calcmode="lin" valueType="num">
                                      <p:cBhvr additive="base">
                                        <p:cTn id="67" dur="500" fill="hold"/>
                                        <p:tgtEl>
                                          <p:spTgt spid="8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750"/>
                                  </p:stCondLst>
                                  <p:childTnLst>
                                    <p:set>
                                      <p:cBhvr>
                                        <p:cTn id="69" dur="1" fill="hold">
                                          <p:stCondLst>
                                            <p:cond delay="0"/>
                                          </p:stCondLst>
                                        </p:cTn>
                                        <p:tgtEl>
                                          <p:spTgt spid="81"/>
                                        </p:tgtEl>
                                        <p:attrNameLst>
                                          <p:attrName>style.visibility</p:attrName>
                                        </p:attrNameLst>
                                      </p:cBhvr>
                                      <p:to>
                                        <p:strVal val="visible"/>
                                      </p:to>
                                    </p:set>
                                    <p:anim calcmode="lin" valueType="num">
                                      <p:cBhvr additive="base">
                                        <p:cTn id="70" dur="500" fill="hold"/>
                                        <p:tgtEl>
                                          <p:spTgt spid="81"/>
                                        </p:tgtEl>
                                        <p:attrNameLst>
                                          <p:attrName>ppt_x</p:attrName>
                                        </p:attrNameLst>
                                      </p:cBhvr>
                                      <p:tavLst>
                                        <p:tav tm="0">
                                          <p:val>
                                            <p:strVal val="#ppt_x"/>
                                          </p:val>
                                        </p:tav>
                                        <p:tav tm="100000">
                                          <p:val>
                                            <p:strVal val="#ppt_x"/>
                                          </p:val>
                                        </p:tav>
                                      </p:tavLst>
                                    </p:anim>
                                    <p:anim calcmode="lin" valueType="num">
                                      <p:cBhvr additive="base">
                                        <p:cTn id="71"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22" grpId="0" animBg="1"/>
      <p:bldP spid="34" grpId="0" animBg="1"/>
      <p:bldP spid="35" grpId="0" animBg="1"/>
      <p:bldP spid="36" grpId="0" animBg="1"/>
      <p:bldP spid="62" grpId="0" animBg="1"/>
      <p:bldP spid="75" grpId="0"/>
      <p:bldP spid="76" grpId="0"/>
      <p:bldP spid="77" grpId="0"/>
      <p:bldP spid="78" grpId="0"/>
      <p:bldP spid="79" grpId="0"/>
      <p:bldP spid="80" grpId="0"/>
      <p:bldP spid="81" grpId="0"/>
      <p:bldP spid="8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ounded Rectangle 43">
            <a:extLst>
              <a:ext uri="{FF2B5EF4-FFF2-40B4-BE49-F238E27FC236}">
                <a16:creationId xmlns:a16="http://schemas.microsoft.com/office/drawing/2014/main" id="{0B7C215D-C66C-A343-BE05-4ABB9E35F4B1}"/>
              </a:ext>
            </a:extLst>
          </p:cNvPr>
          <p:cNvSpPr/>
          <p:nvPr/>
        </p:nvSpPr>
        <p:spPr>
          <a:xfrm>
            <a:off x="6742189" y="3862272"/>
            <a:ext cx="4187067" cy="1795362"/>
          </a:xfrm>
          <a:prstGeom prst="roundRect">
            <a:avLst/>
          </a:prstGeom>
          <a:solidFill>
            <a:schemeClr val="bg1"/>
          </a:solidFill>
          <a:ln>
            <a:noFill/>
          </a:ln>
          <a:effectLst>
            <a:innerShdw blurRad="266700" dist="50800" dir="13500000">
              <a:prstClr val="black">
                <a:alpha val="24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1C3718B5-2677-9640-A180-B0F76D425E6A}"/>
              </a:ext>
            </a:extLst>
          </p:cNvPr>
          <p:cNvSpPr/>
          <p:nvPr/>
        </p:nvSpPr>
        <p:spPr>
          <a:xfrm>
            <a:off x="1194829" y="2063931"/>
            <a:ext cx="4187067" cy="1795362"/>
          </a:xfrm>
          <a:prstGeom prst="roundRect">
            <a:avLst/>
          </a:prstGeom>
          <a:solidFill>
            <a:schemeClr val="bg1"/>
          </a:solidFill>
          <a:ln>
            <a:noFill/>
          </a:ln>
          <a:effectLst>
            <a:innerShdw blurRad="266700" dist="50800" dir="13500000">
              <a:prstClr val="black">
                <a:alpha val="24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B35974B-D9D6-8E46-88A9-4175AF169281}"/>
              </a:ext>
            </a:extLst>
          </p:cNvPr>
          <p:cNvSpPr/>
          <p:nvPr/>
        </p:nvSpPr>
        <p:spPr>
          <a:xfrm>
            <a:off x="5003074" y="2426534"/>
            <a:ext cx="2004933" cy="3853128"/>
          </a:xfrm>
          <a:custGeom>
            <a:avLst/>
            <a:gdLst>
              <a:gd name="connsiteX0" fmla="*/ 2004934 w 2004933"/>
              <a:gd name="connsiteY0" fmla="*/ 2952242 h 3853128"/>
              <a:gd name="connsiteX1" fmla="*/ 989830 w 2004933"/>
              <a:gd name="connsiteY1" fmla="*/ 3853129 h 3853128"/>
              <a:gd name="connsiteX2" fmla="*/ 989830 w 2004933"/>
              <a:gd name="connsiteY2" fmla="*/ 3853129 h 3853128"/>
              <a:gd name="connsiteX3" fmla="*/ 0 w 2004933"/>
              <a:gd name="connsiteY3" fmla="*/ 2952242 h 3853128"/>
              <a:gd name="connsiteX4" fmla="*/ 0 w 2004933"/>
              <a:gd name="connsiteY4" fmla="*/ 1432760 h 3853128"/>
              <a:gd name="connsiteX5" fmla="*/ 2004934 w 2004933"/>
              <a:gd name="connsiteY5" fmla="*/ 110003 h 3853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4933" h="3853128">
                <a:moveTo>
                  <a:pt x="2004934" y="2952242"/>
                </a:moveTo>
                <a:cubicBezTo>
                  <a:pt x="2004934" y="3449856"/>
                  <a:pt x="1484901" y="3853129"/>
                  <a:pt x="989830" y="3853129"/>
                </a:cubicBezTo>
                <a:lnTo>
                  <a:pt x="989830" y="3853129"/>
                </a:lnTo>
                <a:cubicBezTo>
                  <a:pt x="494447" y="3853129"/>
                  <a:pt x="0" y="3449856"/>
                  <a:pt x="0" y="2952242"/>
                </a:cubicBezTo>
                <a:lnTo>
                  <a:pt x="0" y="1432760"/>
                </a:lnTo>
                <a:cubicBezTo>
                  <a:pt x="0" y="935250"/>
                  <a:pt x="2004934" y="-387506"/>
                  <a:pt x="2004934" y="110003"/>
                </a:cubicBezTo>
                <a:close/>
              </a:path>
            </a:pathLst>
          </a:custGeom>
          <a:solidFill>
            <a:schemeClr val="accent2">
              <a:lumMod val="40000"/>
              <a:lumOff val="60000"/>
            </a:schemeClr>
          </a:solidFill>
          <a:ln w="10364"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D6B7463D-C0EF-294A-94D8-82BC0DD13B78}"/>
              </a:ext>
            </a:extLst>
          </p:cNvPr>
          <p:cNvSpPr/>
          <p:nvPr/>
        </p:nvSpPr>
        <p:spPr>
          <a:xfrm>
            <a:off x="5003074" y="1312092"/>
            <a:ext cx="2004933" cy="2547201"/>
          </a:xfrm>
          <a:custGeom>
            <a:avLst/>
            <a:gdLst>
              <a:gd name="connsiteX0" fmla="*/ 2004934 w 2004933"/>
              <a:gd name="connsiteY0" fmla="*/ 900782 h 2547201"/>
              <a:gd name="connsiteX1" fmla="*/ 989830 w 2004933"/>
              <a:gd name="connsiteY1" fmla="*/ 0 h 2547201"/>
              <a:gd name="connsiteX2" fmla="*/ 0 w 2004933"/>
              <a:gd name="connsiteY2" fmla="*/ 900782 h 2547201"/>
              <a:gd name="connsiteX3" fmla="*/ 0 w 2004933"/>
              <a:gd name="connsiteY3" fmla="*/ 2547202 h 2547201"/>
              <a:gd name="connsiteX4" fmla="*/ 2004934 w 2004933"/>
              <a:gd name="connsiteY4" fmla="*/ 2547202 h 2547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4933" h="2547201">
                <a:moveTo>
                  <a:pt x="2004934" y="900782"/>
                </a:moveTo>
                <a:cubicBezTo>
                  <a:pt x="2004934" y="403377"/>
                  <a:pt x="1484901" y="0"/>
                  <a:pt x="989830" y="0"/>
                </a:cubicBezTo>
                <a:cubicBezTo>
                  <a:pt x="494759" y="0"/>
                  <a:pt x="0" y="403377"/>
                  <a:pt x="0" y="900782"/>
                </a:cubicBezTo>
                <a:lnTo>
                  <a:pt x="0" y="2547202"/>
                </a:lnTo>
                <a:lnTo>
                  <a:pt x="2004934" y="2547202"/>
                </a:lnTo>
                <a:close/>
              </a:path>
            </a:pathLst>
          </a:custGeom>
          <a:solidFill>
            <a:schemeClr val="accent2"/>
          </a:solidFill>
          <a:ln w="10364" cap="flat">
            <a:noFill/>
            <a:prstDash val="solid"/>
            <a:miter/>
          </a:ln>
        </p:spPr>
        <p:txBody>
          <a:bodyPr rtlCol="0" anchor="ctr"/>
          <a:lstStyle/>
          <a:p>
            <a:endParaRPr lang="en-US" dirty="0"/>
          </a:p>
        </p:txBody>
      </p:sp>
      <p:sp>
        <p:nvSpPr>
          <p:cNvPr id="34" name="Freeform 33">
            <a:extLst>
              <a:ext uri="{FF2B5EF4-FFF2-40B4-BE49-F238E27FC236}">
                <a16:creationId xmlns:a16="http://schemas.microsoft.com/office/drawing/2014/main" id="{1DFC7FD5-64AC-E745-91EB-7C0267885C5F}"/>
              </a:ext>
            </a:extLst>
          </p:cNvPr>
          <p:cNvSpPr/>
          <p:nvPr/>
        </p:nvSpPr>
        <p:spPr>
          <a:xfrm>
            <a:off x="6244183" y="1544652"/>
            <a:ext cx="613180" cy="1345218"/>
          </a:xfrm>
          <a:custGeom>
            <a:avLst/>
            <a:gdLst>
              <a:gd name="connsiteX0" fmla="*/ 0 w 613180"/>
              <a:gd name="connsiteY0" fmla="*/ 1 h 1345218"/>
              <a:gd name="connsiteX1" fmla="*/ 65420 w 613180"/>
              <a:gd name="connsiteY1" fmla="*/ 20895 h 1345218"/>
              <a:gd name="connsiteX2" fmla="*/ 138225 w 613180"/>
              <a:gd name="connsiteY2" fmla="*/ 52238 h 1345218"/>
              <a:gd name="connsiteX3" fmla="*/ 181491 w 613180"/>
              <a:gd name="connsiteY3" fmla="*/ 74909 h 1345218"/>
              <a:gd name="connsiteX4" fmla="*/ 228190 w 613180"/>
              <a:gd name="connsiteY4" fmla="*/ 102804 h 1345218"/>
              <a:gd name="connsiteX5" fmla="*/ 277281 w 613180"/>
              <a:gd name="connsiteY5" fmla="*/ 136131 h 1345218"/>
              <a:gd name="connsiteX6" fmla="*/ 327829 w 613180"/>
              <a:gd name="connsiteY6" fmla="*/ 175518 h 1345218"/>
              <a:gd name="connsiteX7" fmla="*/ 427467 w 613180"/>
              <a:gd name="connsiteY7" fmla="*/ 273829 h 1345218"/>
              <a:gd name="connsiteX8" fmla="*/ 473542 w 613180"/>
              <a:gd name="connsiteY8" fmla="*/ 333275 h 1345218"/>
              <a:gd name="connsiteX9" fmla="*/ 514520 w 613180"/>
              <a:gd name="connsiteY9" fmla="*/ 399512 h 1345218"/>
              <a:gd name="connsiteX10" fmla="*/ 547802 w 613180"/>
              <a:gd name="connsiteY10" fmla="*/ 472540 h 1345218"/>
              <a:gd name="connsiteX11" fmla="*/ 573180 w 613180"/>
              <a:gd name="connsiteY11" fmla="*/ 550061 h 1345218"/>
              <a:gd name="connsiteX12" fmla="*/ 601158 w 613180"/>
              <a:gd name="connsiteY12" fmla="*/ 700087 h 1345218"/>
              <a:gd name="connsiteX13" fmla="*/ 608646 w 613180"/>
              <a:gd name="connsiteY13" fmla="*/ 773219 h 1345218"/>
              <a:gd name="connsiteX14" fmla="*/ 612494 w 613180"/>
              <a:gd name="connsiteY14" fmla="*/ 845098 h 1345218"/>
              <a:gd name="connsiteX15" fmla="*/ 598870 w 613180"/>
              <a:gd name="connsiteY15" fmla="*/ 1101688 h 1345218"/>
              <a:gd name="connsiteX16" fmla="*/ 581396 w 613180"/>
              <a:gd name="connsiteY16" fmla="*/ 1202715 h 1345218"/>
              <a:gd name="connsiteX17" fmla="*/ 562363 w 613180"/>
              <a:gd name="connsiteY17" fmla="*/ 1279504 h 1345218"/>
              <a:gd name="connsiteX18" fmla="*/ 540522 w 613180"/>
              <a:gd name="connsiteY18" fmla="*/ 1345219 h 1345218"/>
              <a:gd name="connsiteX19" fmla="*/ 531993 w 613180"/>
              <a:gd name="connsiteY19" fmla="*/ 1276997 h 1345218"/>
              <a:gd name="connsiteX20" fmla="*/ 523153 w 613180"/>
              <a:gd name="connsiteY20" fmla="*/ 1199685 h 1345218"/>
              <a:gd name="connsiteX21" fmla="*/ 512752 w 613180"/>
              <a:gd name="connsiteY21" fmla="*/ 1100330 h 1345218"/>
              <a:gd name="connsiteX22" fmla="*/ 483630 w 613180"/>
              <a:gd name="connsiteY22" fmla="*/ 855650 h 1345218"/>
              <a:gd name="connsiteX23" fmla="*/ 474062 w 613180"/>
              <a:gd name="connsiteY23" fmla="*/ 788472 h 1345218"/>
              <a:gd name="connsiteX24" fmla="*/ 463661 w 613180"/>
              <a:gd name="connsiteY24" fmla="*/ 720146 h 1345218"/>
              <a:gd name="connsiteX25" fmla="*/ 437555 w 613180"/>
              <a:gd name="connsiteY25" fmla="*/ 583179 h 1345218"/>
              <a:gd name="connsiteX26" fmla="*/ 419666 w 613180"/>
              <a:gd name="connsiteY26" fmla="*/ 520494 h 1345218"/>
              <a:gd name="connsiteX27" fmla="*/ 395433 w 613180"/>
              <a:gd name="connsiteY27" fmla="*/ 460003 h 1345218"/>
              <a:gd name="connsiteX28" fmla="*/ 365687 w 613180"/>
              <a:gd name="connsiteY28" fmla="*/ 402020 h 1345218"/>
              <a:gd name="connsiteX29" fmla="*/ 331989 w 613180"/>
              <a:gd name="connsiteY29" fmla="*/ 346962 h 1345218"/>
              <a:gd name="connsiteX30" fmla="*/ 256584 w 613180"/>
              <a:gd name="connsiteY30" fmla="*/ 248024 h 1345218"/>
              <a:gd name="connsiteX31" fmla="*/ 217894 w 613180"/>
              <a:gd name="connsiteY31" fmla="*/ 203831 h 1345218"/>
              <a:gd name="connsiteX32" fmla="*/ 179827 w 613180"/>
              <a:gd name="connsiteY32" fmla="*/ 163399 h 1345218"/>
              <a:gd name="connsiteX33" fmla="*/ 143321 w 613180"/>
              <a:gd name="connsiteY33" fmla="*/ 127146 h 1345218"/>
              <a:gd name="connsiteX34" fmla="*/ 109311 w 613180"/>
              <a:gd name="connsiteY34" fmla="*/ 94968 h 1345218"/>
              <a:gd name="connsiteX35" fmla="*/ 52003 w 613180"/>
              <a:gd name="connsiteY35" fmla="*/ 43775 h 1345218"/>
              <a:gd name="connsiteX36" fmla="*/ 0 w 613180"/>
              <a:gd name="connsiteY36" fmla="*/ 1 h 1345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13180" h="1345218">
                <a:moveTo>
                  <a:pt x="0" y="1"/>
                </a:moveTo>
                <a:cubicBezTo>
                  <a:pt x="22247" y="5478"/>
                  <a:pt x="44109" y="12459"/>
                  <a:pt x="65420" y="20895"/>
                </a:cubicBezTo>
                <a:cubicBezTo>
                  <a:pt x="86221" y="28731"/>
                  <a:pt x="110351" y="38970"/>
                  <a:pt x="138225" y="52238"/>
                </a:cubicBezTo>
                <a:cubicBezTo>
                  <a:pt x="152089" y="59203"/>
                  <a:pt x="166514" y="66760"/>
                  <a:pt x="181491" y="74909"/>
                </a:cubicBezTo>
                <a:cubicBezTo>
                  <a:pt x="196468" y="83058"/>
                  <a:pt x="212038" y="92356"/>
                  <a:pt x="228190" y="102804"/>
                </a:cubicBezTo>
                <a:cubicBezTo>
                  <a:pt x="244207" y="113251"/>
                  <a:pt x="260744" y="123699"/>
                  <a:pt x="277281" y="136131"/>
                </a:cubicBezTo>
                <a:cubicBezTo>
                  <a:pt x="293818" y="148564"/>
                  <a:pt x="310979" y="161205"/>
                  <a:pt x="327829" y="175518"/>
                </a:cubicBezTo>
                <a:cubicBezTo>
                  <a:pt x="363628" y="205529"/>
                  <a:pt x="396951" y="238407"/>
                  <a:pt x="427467" y="273829"/>
                </a:cubicBezTo>
                <a:cubicBezTo>
                  <a:pt x="443276" y="292496"/>
                  <a:pt x="458638" y="312310"/>
                  <a:pt x="473542" y="333275"/>
                </a:cubicBezTo>
                <a:cubicBezTo>
                  <a:pt x="488300" y="354651"/>
                  <a:pt x="501977" y="376758"/>
                  <a:pt x="514520" y="399512"/>
                </a:cubicBezTo>
                <a:cubicBezTo>
                  <a:pt x="527147" y="423122"/>
                  <a:pt x="538265" y="447514"/>
                  <a:pt x="547802" y="472540"/>
                </a:cubicBezTo>
                <a:cubicBezTo>
                  <a:pt x="558016" y="497767"/>
                  <a:pt x="566492" y="523668"/>
                  <a:pt x="573180" y="550061"/>
                </a:cubicBezTo>
                <a:cubicBezTo>
                  <a:pt x="585297" y="599503"/>
                  <a:pt x="594637" y="649591"/>
                  <a:pt x="601158" y="700087"/>
                </a:cubicBezTo>
                <a:cubicBezTo>
                  <a:pt x="604070" y="724847"/>
                  <a:pt x="606566" y="749503"/>
                  <a:pt x="608646" y="773219"/>
                </a:cubicBezTo>
                <a:cubicBezTo>
                  <a:pt x="610726" y="796935"/>
                  <a:pt x="611558" y="821591"/>
                  <a:pt x="612494" y="845098"/>
                </a:cubicBezTo>
                <a:cubicBezTo>
                  <a:pt x="615043" y="930861"/>
                  <a:pt x="610487" y="1016687"/>
                  <a:pt x="598870" y="1101688"/>
                </a:cubicBezTo>
                <a:cubicBezTo>
                  <a:pt x="593773" y="1138881"/>
                  <a:pt x="587637" y="1172835"/>
                  <a:pt x="581396" y="1202715"/>
                </a:cubicBezTo>
                <a:cubicBezTo>
                  <a:pt x="575156" y="1232595"/>
                  <a:pt x="568396" y="1258400"/>
                  <a:pt x="562363" y="1279504"/>
                </a:cubicBezTo>
                <a:cubicBezTo>
                  <a:pt x="556310" y="1301799"/>
                  <a:pt x="549019" y="1323739"/>
                  <a:pt x="540522" y="1345219"/>
                </a:cubicBezTo>
                <a:cubicBezTo>
                  <a:pt x="540522" y="1345219"/>
                  <a:pt x="536986" y="1320040"/>
                  <a:pt x="531993" y="1276997"/>
                </a:cubicBezTo>
                <a:cubicBezTo>
                  <a:pt x="529497" y="1256102"/>
                  <a:pt x="526585" y="1229565"/>
                  <a:pt x="523153" y="1199685"/>
                </a:cubicBezTo>
                <a:cubicBezTo>
                  <a:pt x="519721" y="1169806"/>
                  <a:pt x="516288" y="1137000"/>
                  <a:pt x="512752" y="1100330"/>
                </a:cubicBezTo>
                <a:cubicBezTo>
                  <a:pt x="504848" y="1027929"/>
                  <a:pt x="495591" y="944244"/>
                  <a:pt x="483630" y="855650"/>
                </a:cubicBezTo>
                <a:cubicBezTo>
                  <a:pt x="480822" y="833501"/>
                  <a:pt x="477390" y="811143"/>
                  <a:pt x="474062" y="788472"/>
                </a:cubicBezTo>
                <a:cubicBezTo>
                  <a:pt x="470734" y="765801"/>
                  <a:pt x="467301" y="743026"/>
                  <a:pt x="463661" y="720146"/>
                </a:cubicBezTo>
                <a:cubicBezTo>
                  <a:pt x="456069" y="674281"/>
                  <a:pt x="447540" y="628312"/>
                  <a:pt x="437555" y="583179"/>
                </a:cubicBezTo>
                <a:cubicBezTo>
                  <a:pt x="432563" y="562284"/>
                  <a:pt x="427155" y="541389"/>
                  <a:pt x="419666" y="520494"/>
                </a:cubicBezTo>
                <a:cubicBezTo>
                  <a:pt x="412178" y="499599"/>
                  <a:pt x="404169" y="479958"/>
                  <a:pt x="395433" y="460003"/>
                </a:cubicBezTo>
                <a:cubicBezTo>
                  <a:pt x="386696" y="440049"/>
                  <a:pt x="376400" y="420825"/>
                  <a:pt x="365687" y="402020"/>
                </a:cubicBezTo>
                <a:cubicBezTo>
                  <a:pt x="354974" y="383214"/>
                  <a:pt x="343950" y="364722"/>
                  <a:pt x="331989" y="346962"/>
                </a:cubicBezTo>
                <a:cubicBezTo>
                  <a:pt x="308702" y="312603"/>
                  <a:pt x="283522" y="279572"/>
                  <a:pt x="256584" y="248024"/>
                </a:cubicBezTo>
                <a:cubicBezTo>
                  <a:pt x="243583" y="232771"/>
                  <a:pt x="230791" y="217831"/>
                  <a:pt x="217894" y="203831"/>
                </a:cubicBezTo>
                <a:cubicBezTo>
                  <a:pt x="204997" y="189831"/>
                  <a:pt x="192204" y="176250"/>
                  <a:pt x="179827" y="163399"/>
                </a:cubicBezTo>
                <a:cubicBezTo>
                  <a:pt x="167450" y="150549"/>
                  <a:pt x="155074" y="138639"/>
                  <a:pt x="143321" y="127146"/>
                </a:cubicBezTo>
                <a:lnTo>
                  <a:pt x="109311" y="94968"/>
                </a:lnTo>
                <a:cubicBezTo>
                  <a:pt x="87573" y="75013"/>
                  <a:pt x="67708" y="57775"/>
                  <a:pt x="52003" y="43775"/>
                </a:cubicBezTo>
                <a:cubicBezTo>
                  <a:pt x="19553" y="15672"/>
                  <a:pt x="0" y="-104"/>
                  <a:pt x="0" y="1"/>
                </a:cubicBezTo>
                <a:close/>
              </a:path>
            </a:pathLst>
          </a:custGeom>
          <a:solidFill>
            <a:srgbClr val="FDFDFD"/>
          </a:solidFill>
          <a:ln w="10364" cap="flat">
            <a:noFill/>
            <a:prstDash val="solid"/>
            <a:miter/>
          </a:ln>
        </p:spPr>
        <p:txBody>
          <a:bodyPr rtlCol="0" anchor="ctr"/>
          <a:lstStyle/>
          <a:p>
            <a:endParaRPr lang="en-US"/>
          </a:p>
        </p:txBody>
      </p:sp>
      <p:sp>
        <p:nvSpPr>
          <p:cNvPr id="45" name="CuadroTexto 4">
            <a:extLst>
              <a:ext uri="{FF2B5EF4-FFF2-40B4-BE49-F238E27FC236}">
                <a16:creationId xmlns:a16="http://schemas.microsoft.com/office/drawing/2014/main" id="{C10EC0BD-C948-B344-9A7E-949D3BAA2476}"/>
              </a:ext>
            </a:extLst>
          </p:cNvPr>
          <p:cNvSpPr txBox="1"/>
          <p:nvPr/>
        </p:nvSpPr>
        <p:spPr>
          <a:xfrm>
            <a:off x="2148800" y="2585692"/>
            <a:ext cx="2748030" cy="738664"/>
          </a:xfrm>
          <a:prstGeom prst="rect">
            <a:avLst/>
          </a:prstGeom>
          <a:noFill/>
        </p:spPr>
        <p:txBody>
          <a:bodyPr wrap="square" rtlCol="0">
            <a:spAutoFit/>
          </a:bodyPr>
          <a:lstStyle/>
          <a:p>
            <a:r>
              <a:rPr lang="en-US" sz="1400" dirty="0">
                <a:latin typeface="Century Gothic" panose="020B0502020202020204" pitchFamily="34" charset="0"/>
                <a:ea typeface="Lato Light" charset="0"/>
                <a:cs typeface="Lato Light" charset="0"/>
              </a:rPr>
              <a:t>Marketers must link the price to the real and perceived value of the product.</a:t>
            </a:r>
          </a:p>
        </p:txBody>
      </p:sp>
      <p:sp>
        <p:nvSpPr>
          <p:cNvPr id="46" name="CuadroTexto 4">
            <a:extLst>
              <a:ext uri="{FF2B5EF4-FFF2-40B4-BE49-F238E27FC236}">
                <a16:creationId xmlns:a16="http://schemas.microsoft.com/office/drawing/2014/main" id="{9F2D01A9-9761-5542-B619-83FF5E32839C}"/>
              </a:ext>
            </a:extLst>
          </p:cNvPr>
          <p:cNvSpPr txBox="1"/>
          <p:nvPr/>
        </p:nvSpPr>
        <p:spPr>
          <a:xfrm>
            <a:off x="7190144" y="4390621"/>
            <a:ext cx="2748030" cy="738664"/>
          </a:xfrm>
          <a:prstGeom prst="rect">
            <a:avLst/>
          </a:prstGeom>
          <a:noFill/>
        </p:spPr>
        <p:txBody>
          <a:bodyPr wrap="square" rtlCol="0">
            <a:spAutoFit/>
          </a:bodyPr>
          <a:lstStyle/>
          <a:p>
            <a:pPr algn="r"/>
            <a:r>
              <a:rPr lang="en-US" sz="1400" dirty="0">
                <a:latin typeface="Century Gothic" panose="020B0502020202020204" pitchFamily="34" charset="0"/>
                <a:ea typeface="Lato Light" charset="0"/>
                <a:cs typeface="Lato Light" charset="0"/>
              </a:rPr>
              <a:t>Marketers must link the price to the real and perceived value of the product.</a:t>
            </a:r>
          </a:p>
        </p:txBody>
      </p:sp>
      <p:sp>
        <p:nvSpPr>
          <p:cNvPr id="47" name="CuadroTexto 238">
            <a:extLst>
              <a:ext uri="{FF2B5EF4-FFF2-40B4-BE49-F238E27FC236}">
                <a16:creationId xmlns:a16="http://schemas.microsoft.com/office/drawing/2014/main" id="{BD0BFF29-F562-B645-95D2-BCE854C9D228}"/>
              </a:ext>
            </a:extLst>
          </p:cNvPr>
          <p:cNvSpPr txBox="1"/>
          <p:nvPr/>
        </p:nvSpPr>
        <p:spPr>
          <a:xfrm>
            <a:off x="1579637" y="2539525"/>
            <a:ext cx="569163" cy="830997"/>
          </a:xfrm>
          <a:prstGeom prst="rect">
            <a:avLst/>
          </a:prstGeom>
          <a:noFill/>
        </p:spPr>
        <p:txBody>
          <a:bodyPr wrap="square" rtlCol="0">
            <a:spAutoFit/>
          </a:bodyPr>
          <a:lstStyle/>
          <a:p>
            <a:pPr algn="ctr"/>
            <a:r>
              <a:rPr lang="en-US" sz="4800" b="1" cap="all" dirty="0">
                <a:latin typeface="Tw Cen MT" panose="020B0602020104020603" pitchFamily="34" charset="77"/>
                <a:ea typeface="Open Sans" panose="020B0606030504020204" pitchFamily="34" charset="0"/>
                <a:cs typeface="Open Sans" panose="020B0606030504020204" pitchFamily="34" charset="0"/>
              </a:rPr>
              <a:t>A</a:t>
            </a:r>
          </a:p>
        </p:txBody>
      </p:sp>
      <p:sp>
        <p:nvSpPr>
          <p:cNvPr id="48" name="CuadroTexto 238">
            <a:extLst>
              <a:ext uri="{FF2B5EF4-FFF2-40B4-BE49-F238E27FC236}">
                <a16:creationId xmlns:a16="http://schemas.microsoft.com/office/drawing/2014/main" id="{C45A2F38-1F27-624F-AA48-7671F95E284C}"/>
              </a:ext>
            </a:extLst>
          </p:cNvPr>
          <p:cNvSpPr txBox="1"/>
          <p:nvPr/>
        </p:nvSpPr>
        <p:spPr>
          <a:xfrm>
            <a:off x="9977363" y="4312243"/>
            <a:ext cx="569163" cy="830997"/>
          </a:xfrm>
          <a:prstGeom prst="rect">
            <a:avLst/>
          </a:prstGeom>
          <a:noFill/>
        </p:spPr>
        <p:txBody>
          <a:bodyPr wrap="square" rtlCol="0">
            <a:spAutoFit/>
          </a:bodyPr>
          <a:lstStyle/>
          <a:p>
            <a:pPr algn="ctr"/>
            <a:r>
              <a:rPr lang="en-US" sz="4800" b="1" cap="all" dirty="0">
                <a:latin typeface="Tw Cen MT" panose="020B0602020104020603" pitchFamily="34" charset="77"/>
                <a:ea typeface="Open Sans" panose="020B0606030504020204" pitchFamily="34" charset="0"/>
                <a:cs typeface="Open Sans" panose="020B0606030504020204" pitchFamily="34" charset="0"/>
              </a:rPr>
              <a:t>B</a:t>
            </a:r>
          </a:p>
        </p:txBody>
      </p:sp>
      <p:sp>
        <p:nvSpPr>
          <p:cNvPr id="14" name="CuadroTexto 238">
            <a:extLst>
              <a:ext uri="{FF2B5EF4-FFF2-40B4-BE49-F238E27FC236}">
                <a16:creationId xmlns:a16="http://schemas.microsoft.com/office/drawing/2014/main" id="{4E05047B-331B-4698-AB85-FA179BB715B5}"/>
              </a:ext>
            </a:extLst>
          </p:cNvPr>
          <p:cNvSpPr txBox="1"/>
          <p:nvPr/>
        </p:nvSpPr>
        <p:spPr>
          <a:xfrm>
            <a:off x="622719" y="343215"/>
            <a:ext cx="4312399"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pill Infographic</a:t>
            </a:r>
          </a:p>
        </p:txBody>
      </p:sp>
    </p:spTree>
    <p:extLst>
      <p:ext uri="{BB962C8B-B14F-4D97-AF65-F5344CB8AC3E}">
        <p14:creationId xmlns:p14="http://schemas.microsoft.com/office/powerpoint/2010/main" val="22986739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8000">
                                          <p:cBhvr additive="base">
                                            <p:cTn id="7" dur="500" fill="hold"/>
                                            <p:tgtEl>
                                              <p:spTgt spid="14"/>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750" fill="hold"/>
                                            <p:tgtEl>
                                              <p:spTgt spid="22"/>
                                            </p:tgtEl>
                                            <p:attrNameLst>
                                              <p:attrName>ppt_x</p:attrName>
                                            </p:attrNameLst>
                                          </p:cBhvr>
                                          <p:tavLst>
                                            <p:tav tm="0">
                                              <p:val>
                                                <p:strVal val="#ppt_x"/>
                                              </p:val>
                                            </p:tav>
                                            <p:tav tm="100000">
                                              <p:val>
                                                <p:strVal val="#ppt_x"/>
                                              </p:val>
                                            </p:tav>
                                          </p:tavLst>
                                        </p:anim>
                                        <p:anim calcmode="lin" valueType="num">
                                          <p:cBhvr additive="base">
                                            <p:cTn id="12" dur="75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4" fill="hold" grpId="0" nodeType="withEffect">
                                      <p:stCondLst>
                                        <p:cond delay="2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750" fill="hold"/>
                                            <p:tgtEl>
                                              <p:spTgt spid="21"/>
                                            </p:tgtEl>
                                            <p:attrNameLst>
                                              <p:attrName>ppt_x</p:attrName>
                                            </p:attrNameLst>
                                          </p:cBhvr>
                                          <p:tavLst>
                                            <p:tav tm="0">
                                              <p:val>
                                                <p:strVal val="#ppt_x"/>
                                              </p:val>
                                            </p:tav>
                                            <p:tav tm="100000">
                                              <p:val>
                                                <p:strVal val="#ppt_x"/>
                                              </p:val>
                                            </p:tav>
                                          </p:tavLst>
                                        </p:anim>
                                        <p:anim calcmode="lin" valueType="num">
                                          <p:cBhvr additive="base">
                                            <p:cTn id="20" dur="75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8" fill="hold" grpId="0" nodeType="withEffect">
                                      <p:stCondLst>
                                        <p:cond delay="75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75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0-#ppt_w/2"/>
                                              </p:val>
                                            </p:tav>
                                            <p:tav tm="100000">
                                              <p:val>
                                                <p:strVal val="#ppt_x"/>
                                              </p:val>
                                            </p:tav>
                                          </p:tavLst>
                                        </p:anim>
                                        <p:anim calcmode="lin" valueType="num">
                                          <p:cBhvr additive="base">
                                            <p:cTn id="28" dur="500" fill="hold"/>
                                            <p:tgtEl>
                                              <p:spTgt spid="4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0-#ppt_w/2"/>
                                              </p:val>
                                            </p:tav>
                                            <p:tav tm="100000">
                                              <p:val>
                                                <p:strVal val="#ppt_x"/>
                                              </p:val>
                                            </p:tav>
                                          </p:tavLst>
                                        </p:anim>
                                        <p:anim calcmode="lin" valueType="num">
                                          <p:cBhvr additive="base">
                                            <p:cTn id="32" dur="500" fill="hold"/>
                                            <p:tgtEl>
                                              <p:spTgt spid="47"/>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750"/>
                                      </p:stCondLst>
                                      <p:childTnLst>
                                        <p:set>
                                          <p:cBhvr>
                                            <p:cTn id="34" dur="1" fill="hold">
                                              <p:stCondLst>
                                                <p:cond delay="0"/>
                                              </p:stCondLst>
                                            </p:cTn>
                                            <p:tgtEl>
                                              <p:spTgt spid="44"/>
                                            </p:tgtEl>
                                            <p:attrNameLst>
                                              <p:attrName>style.visibility</p:attrName>
                                            </p:attrNameLst>
                                          </p:cBhvr>
                                          <p:to>
                                            <p:strVal val="visible"/>
                                          </p:to>
                                        </p:set>
                                        <p:anim calcmode="lin" valueType="num">
                                          <p:cBhvr additive="base">
                                            <p:cTn id="35" dur="500" fill="hold"/>
                                            <p:tgtEl>
                                              <p:spTgt spid="44"/>
                                            </p:tgtEl>
                                            <p:attrNameLst>
                                              <p:attrName>ppt_x</p:attrName>
                                            </p:attrNameLst>
                                          </p:cBhvr>
                                          <p:tavLst>
                                            <p:tav tm="0">
                                              <p:val>
                                                <p:strVal val="1+#ppt_w/2"/>
                                              </p:val>
                                            </p:tav>
                                            <p:tav tm="100000">
                                              <p:val>
                                                <p:strVal val="#ppt_x"/>
                                              </p:val>
                                            </p:tav>
                                          </p:tavLst>
                                        </p:anim>
                                        <p:anim calcmode="lin" valueType="num">
                                          <p:cBhvr additive="base">
                                            <p:cTn id="36" dur="500" fill="hold"/>
                                            <p:tgtEl>
                                              <p:spTgt spid="44"/>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75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500" fill="hold"/>
                                            <p:tgtEl>
                                              <p:spTgt spid="46"/>
                                            </p:tgtEl>
                                            <p:attrNameLst>
                                              <p:attrName>ppt_x</p:attrName>
                                            </p:attrNameLst>
                                          </p:cBhvr>
                                          <p:tavLst>
                                            <p:tav tm="0">
                                              <p:val>
                                                <p:strVal val="1+#ppt_w/2"/>
                                              </p:val>
                                            </p:tav>
                                            <p:tav tm="100000">
                                              <p:val>
                                                <p:strVal val="#ppt_x"/>
                                              </p:val>
                                            </p:tav>
                                          </p:tavLst>
                                        </p:anim>
                                        <p:anim calcmode="lin" valueType="num">
                                          <p:cBhvr additive="base">
                                            <p:cTn id="40" dur="500" fill="hold"/>
                                            <p:tgtEl>
                                              <p:spTgt spid="46"/>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75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1+#ppt_w/2"/>
                                              </p:val>
                                            </p:tav>
                                            <p:tav tm="100000">
                                              <p:val>
                                                <p:strVal val="#ppt_x"/>
                                              </p:val>
                                            </p:tav>
                                          </p:tavLst>
                                        </p:anim>
                                        <p:anim calcmode="lin" valueType="num">
                                          <p:cBhvr additive="base">
                                            <p:cTn id="44"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35" grpId="0" animBg="1"/>
          <p:bldP spid="21" grpId="0" animBg="1"/>
          <p:bldP spid="22" grpId="0" animBg="1"/>
          <p:bldP spid="34" grpId="0" animBg="1"/>
          <p:bldP spid="45" grpId="0"/>
          <p:bldP spid="46" grpId="0"/>
          <p:bldP spid="47" grpId="0"/>
          <p:bldP spid="48"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750" fill="hold"/>
                                            <p:tgtEl>
                                              <p:spTgt spid="22"/>
                                            </p:tgtEl>
                                            <p:attrNameLst>
                                              <p:attrName>ppt_x</p:attrName>
                                            </p:attrNameLst>
                                          </p:cBhvr>
                                          <p:tavLst>
                                            <p:tav tm="0">
                                              <p:val>
                                                <p:strVal val="#ppt_x"/>
                                              </p:val>
                                            </p:tav>
                                            <p:tav tm="100000">
                                              <p:val>
                                                <p:strVal val="#ppt_x"/>
                                              </p:val>
                                            </p:tav>
                                          </p:tavLst>
                                        </p:anim>
                                        <p:anim calcmode="lin" valueType="num">
                                          <p:cBhvr additive="base">
                                            <p:cTn id="12" dur="75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4" fill="hold" grpId="0" nodeType="withEffect">
                                      <p:stCondLst>
                                        <p:cond delay="2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750" fill="hold"/>
                                            <p:tgtEl>
                                              <p:spTgt spid="21"/>
                                            </p:tgtEl>
                                            <p:attrNameLst>
                                              <p:attrName>ppt_x</p:attrName>
                                            </p:attrNameLst>
                                          </p:cBhvr>
                                          <p:tavLst>
                                            <p:tav tm="0">
                                              <p:val>
                                                <p:strVal val="#ppt_x"/>
                                              </p:val>
                                            </p:tav>
                                            <p:tav tm="100000">
                                              <p:val>
                                                <p:strVal val="#ppt_x"/>
                                              </p:val>
                                            </p:tav>
                                          </p:tavLst>
                                        </p:anim>
                                        <p:anim calcmode="lin" valueType="num">
                                          <p:cBhvr additive="base">
                                            <p:cTn id="20" dur="75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8" fill="hold" grpId="0" nodeType="withEffect">
                                      <p:stCondLst>
                                        <p:cond delay="75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75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0-#ppt_w/2"/>
                                              </p:val>
                                            </p:tav>
                                            <p:tav tm="100000">
                                              <p:val>
                                                <p:strVal val="#ppt_x"/>
                                              </p:val>
                                            </p:tav>
                                          </p:tavLst>
                                        </p:anim>
                                        <p:anim calcmode="lin" valueType="num">
                                          <p:cBhvr additive="base">
                                            <p:cTn id="28" dur="500" fill="hold"/>
                                            <p:tgtEl>
                                              <p:spTgt spid="4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0-#ppt_w/2"/>
                                              </p:val>
                                            </p:tav>
                                            <p:tav tm="100000">
                                              <p:val>
                                                <p:strVal val="#ppt_x"/>
                                              </p:val>
                                            </p:tav>
                                          </p:tavLst>
                                        </p:anim>
                                        <p:anim calcmode="lin" valueType="num">
                                          <p:cBhvr additive="base">
                                            <p:cTn id="32" dur="500" fill="hold"/>
                                            <p:tgtEl>
                                              <p:spTgt spid="47"/>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750"/>
                                      </p:stCondLst>
                                      <p:childTnLst>
                                        <p:set>
                                          <p:cBhvr>
                                            <p:cTn id="34" dur="1" fill="hold">
                                              <p:stCondLst>
                                                <p:cond delay="0"/>
                                              </p:stCondLst>
                                            </p:cTn>
                                            <p:tgtEl>
                                              <p:spTgt spid="44"/>
                                            </p:tgtEl>
                                            <p:attrNameLst>
                                              <p:attrName>style.visibility</p:attrName>
                                            </p:attrNameLst>
                                          </p:cBhvr>
                                          <p:to>
                                            <p:strVal val="visible"/>
                                          </p:to>
                                        </p:set>
                                        <p:anim calcmode="lin" valueType="num">
                                          <p:cBhvr additive="base">
                                            <p:cTn id="35" dur="500" fill="hold"/>
                                            <p:tgtEl>
                                              <p:spTgt spid="44"/>
                                            </p:tgtEl>
                                            <p:attrNameLst>
                                              <p:attrName>ppt_x</p:attrName>
                                            </p:attrNameLst>
                                          </p:cBhvr>
                                          <p:tavLst>
                                            <p:tav tm="0">
                                              <p:val>
                                                <p:strVal val="1+#ppt_w/2"/>
                                              </p:val>
                                            </p:tav>
                                            <p:tav tm="100000">
                                              <p:val>
                                                <p:strVal val="#ppt_x"/>
                                              </p:val>
                                            </p:tav>
                                          </p:tavLst>
                                        </p:anim>
                                        <p:anim calcmode="lin" valueType="num">
                                          <p:cBhvr additive="base">
                                            <p:cTn id="36" dur="500" fill="hold"/>
                                            <p:tgtEl>
                                              <p:spTgt spid="44"/>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75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500" fill="hold"/>
                                            <p:tgtEl>
                                              <p:spTgt spid="46"/>
                                            </p:tgtEl>
                                            <p:attrNameLst>
                                              <p:attrName>ppt_x</p:attrName>
                                            </p:attrNameLst>
                                          </p:cBhvr>
                                          <p:tavLst>
                                            <p:tav tm="0">
                                              <p:val>
                                                <p:strVal val="1+#ppt_w/2"/>
                                              </p:val>
                                            </p:tav>
                                            <p:tav tm="100000">
                                              <p:val>
                                                <p:strVal val="#ppt_x"/>
                                              </p:val>
                                            </p:tav>
                                          </p:tavLst>
                                        </p:anim>
                                        <p:anim calcmode="lin" valueType="num">
                                          <p:cBhvr additive="base">
                                            <p:cTn id="40" dur="500" fill="hold"/>
                                            <p:tgtEl>
                                              <p:spTgt spid="46"/>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75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1+#ppt_w/2"/>
                                              </p:val>
                                            </p:tav>
                                            <p:tav tm="100000">
                                              <p:val>
                                                <p:strVal val="#ppt_x"/>
                                              </p:val>
                                            </p:tav>
                                          </p:tavLst>
                                        </p:anim>
                                        <p:anim calcmode="lin" valueType="num">
                                          <p:cBhvr additive="base">
                                            <p:cTn id="44"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35" grpId="0" animBg="1"/>
          <p:bldP spid="21" grpId="0" animBg="1"/>
          <p:bldP spid="22" grpId="0" animBg="1"/>
          <p:bldP spid="34" grpId="0" animBg="1"/>
          <p:bldP spid="45" grpId="0"/>
          <p:bldP spid="46" grpId="0"/>
          <p:bldP spid="47" grpId="0"/>
          <p:bldP spid="48" grpId="0"/>
          <p:bldP spid="14" grpId="0"/>
        </p:bld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uadroTexto 238">
            <a:extLst>
              <a:ext uri="{FF2B5EF4-FFF2-40B4-BE49-F238E27FC236}">
                <a16:creationId xmlns:a16="http://schemas.microsoft.com/office/drawing/2014/main" id="{45EE633E-E0F6-5A41-95D1-D8A60ADDE8BB}"/>
              </a:ext>
            </a:extLst>
          </p:cNvPr>
          <p:cNvSpPr txBox="1"/>
          <p:nvPr/>
        </p:nvSpPr>
        <p:spPr>
          <a:xfrm>
            <a:off x="1155134" y="3182536"/>
            <a:ext cx="3659934"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heart Infographics</a:t>
            </a:r>
          </a:p>
        </p:txBody>
      </p:sp>
      <p:grpSp>
        <p:nvGrpSpPr>
          <p:cNvPr id="26" name="Group 25">
            <a:extLst>
              <a:ext uri="{FF2B5EF4-FFF2-40B4-BE49-F238E27FC236}">
                <a16:creationId xmlns:a16="http://schemas.microsoft.com/office/drawing/2014/main" id="{801AB45A-4A64-4549-996D-8C4014C714FB}"/>
              </a:ext>
            </a:extLst>
          </p:cNvPr>
          <p:cNvGrpSpPr/>
          <p:nvPr/>
        </p:nvGrpSpPr>
        <p:grpSpPr>
          <a:xfrm>
            <a:off x="5587845" y="1372140"/>
            <a:ext cx="4335522" cy="4374976"/>
            <a:chOff x="5865125" y="1056329"/>
            <a:chExt cx="4712675" cy="4755561"/>
          </a:xfrm>
        </p:grpSpPr>
        <p:sp>
          <p:nvSpPr>
            <p:cNvPr id="8" name="Freeform 7">
              <a:extLst>
                <a:ext uri="{FF2B5EF4-FFF2-40B4-BE49-F238E27FC236}">
                  <a16:creationId xmlns:a16="http://schemas.microsoft.com/office/drawing/2014/main" id="{A56FF65A-A01A-2246-B4E1-3FF3539498AF}"/>
                </a:ext>
              </a:extLst>
            </p:cNvPr>
            <p:cNvSpPr/>
            <p:nvPr/>
          </p:nvSpPr>
          <p:spPr>
            <a:xfrm>
              <a:off x="7026794" y="1360863"/>
              <a:ext cx="2411453" cy="786004"/>
            </a:xfrm>
            <a:custGeom>
              <a:avLst/>
              <a:gdLst>
                <a:gd name="connsiteX0" fmla="*/ 2411454 w 2411453"/>
                <a:gd name="connsiteY0" fmla="*/ 715490 h 786004"/>
                <a:gd name="connsiteX1" fmla="*/ 2092477 w 2411453"/>
                <a:gd name="connsiteY1" fmla="*/ 786005 h 786004"/>
                <a:gd name="connsiteX2" fmla="*/ 2092477 w 2411453"/>
                <a:gd name="connsiteY2" fmla="*/ 786005 h 786004"/>
                <a:gd name="connsiteX3" fmla="*/ 328764 w 2411453"/>
                <a:gd name="connsiteY3" fmla="*/ 765382 h 786004"/>
                <a:gd name="connsiteX4" fmla="*/ 359015 w 2411453"/>
                <a:gd name="connsiteY4" fmla="*/ 452056 h 786004"/>
                <a:gd name="connsiteX5" fmla="*/ 0 w 2411453"/>
                <a:gd name="connsiteY5" fmla="*/ 366684 h 786004"/>
                <a:gd name="connsiteX6" fmla="*/ 2383204 w 2411453"/>
                <a:gd name="connsiteY6" fmla="*/ 362693 h 78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1453" h="786004">
                  <a:moveTo>
                    <a:pt x="2411454" y="715490"/>
                  </a:moveTo>
                  <a:lnTo>
                    <a:pt x="2092477" y="786005"/>
                  </a:lnTo>
                  <a:lnTo>
                    <a:pt x="2092477" y="786005"/>
                  </a:lnTo>
                  <a:cubicBezTo>
                    <a:pt x="1561117" y="429691"/>
                    <a:pt x="868352" y="421590"/>
                    <a:pt x="328764" y="765382"/>
                  </a:cubicBezTo>
                  <a:lnTo>
                    <a:pt x="359015" y="452056"/>
                  </a:lnTo>
                  <a:lnTo>
                    <a:pt x="0" y="366684"/>
                  </a:lnTo>
                  <a:cubicBezTo>
                    <a:pt x="718709" y="-120768"/>
                    <a:pt x="1662860" y="-122349"/>
                    <a:pt x="2383204" y="362693"/>
                  </a:cubicBezTo>
                  <a:close/>
                </a:path>
              </a:pathLst>
            </a:custGeom>
            <a:solidFill>
              <a:schemeClr val="accent2"/>
            </a:solidFill>
            <a:ln w="22240"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66E8BAE1-6E58-EB4B-802C-47FE7C3E8682}"/>
                </a:ext>
              </a:extLst>
            </p:cNvPr>
            <p:cNvSpPr/>
            <p:nvPr/>
          </p:nvSpPr>
          <p:spPr>
            <a:xfrm>
              <a:off x="8232410" y="1519328"/>
              <a:ext cx="88975" cy="205336"/>
            </a:xfrm>
            <a:custGeom>
              <a:avLst/>
              <a:gdLst>
                <a:gd name="connsiteX0" fmla="*/ 88975 w 88975"/>
                <a:gd name="connsiteY0" fmla="*/ 0 h 205336"/>
                <a:gd name="connsiteX1" fmla="*/ 88975 w 88975"/>
                <a:gd name="connsiteY1" fmla="*/ 205336 h 205336"/>
                <a:gd name="connsiteX2" fmla="*/ 41374 w 88975"/>
                <a:gd name="connsiteY2" fmla="*/ 205336 h 205336"/>
                <a:gd name="connsiteX3" fmla="*/ 41374 w 88975"/>
                <a:gd name="connsiteY3" fmla="*/ 38140 h 205336"/>
                <a:gd name="connsiteX4" fmla="*/ 0 w 88975"/>
                <a:gd name="connsiteY4" fmla="*/ 38140 h 205336"/>
                <a:gd name="connsiteX5" fmla="*/ 0 w 88975"/>
                <a:gd name="connsiteY5" fmla="*/ 0 h 20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975" h="205336">
                  <a:moveTo>
                    <a:pt x="88975" y="0"/>
                  </a:moveTo>
                  <a:lnTo>
                    <a:pt x="88975" y="205336"/>
                  </a:lnTo>
                  <a:lnTo>
                    <a:pt x="41374" y="205336"/>
                  </a:lnTo>
                  <a:lnTo>
                    <a:pt x="41374" y="38140"/>
                  </a:lnTo>
                  <a:lnTo>
                    <a:pt x="0" y="38140"/>
                  </a:lnTo>
                  <a:lnTo>
                    <a:pt x="0" y="0"/>
                  </a:lnTo>
                  <a:close/>
                </a:path>
              </a:pathLst>
            </a:custGeom>
            <a:solidFill>
              <a:srgbClr val="FFFFFF"/>
            </a:solidFill>
            <a:ln w="22240"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5EBB5A39-99DF-D34F-824D-46BD58FAD77B}"/>
                </a:ext>
              </a:extLst>
            </p:cNvPr>
            <p:cNvSpPr/>
            <p:nvPr/>
          </p:nvSpPr>
          <p:spPr>
            <a:xfrm>
              <a:off x="9237831" y="1810258"/>
              <a:ext cx="1103248" cy="2381323"/>
            </a:xfrm>
            <a:custGeom>
              <a:avLst/>
              <a:gdLst>
                <a:gd name="connsiteX0" fmla="*/ 704240 w 1103248"/>
                <a:gd name="connsiteY0" fmla="*/ 2381324 h 2381323"/>
                <a:gd name="connsiteX1" fmla="*/ 538301 w 1103248"/>
                <a:gd name="connsiteY1" fmla="*/ 2100816 h 2381323"/>
                <a:gd name="connsiteX2" fmla="*/ 528736 w 1103248"/>
                <a:gd name="connsiteY2" fmla="*/ 2097711 h 2381323"/>
                <a:gd name="connsiteX3" fmla="*/ 0 w 1103248"/>
                <a:gd name="connsiteY3" fmla="*/ 424642 h 2381323"/>
                <a:gd name="connsiteX4" fmla="*/ 319866 w 1103248"/>
                <a:gd name="connsiteY4" fmla="*/ 354793 h 2381323"/>
                <a:gd name="connsiteX5" fmla="*/ 292062 w 1103248"/>
                <a:gd name="connsiteY5" fmla="*/ 0 h 2381323"/>
                <a:gd name="connsiteX6" fmla="*/ 1020325 w 1103248"/>
                <a:gd name="connsiteY6" fmla="*/ 2249829 h 2381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3248" h="2381323">
                  <a:moveTo>
                    <a:pt x="704240" y="2381324"/>
                  </a:moveTo>
                  <a:lnTo>
                    <a:pt x="538301" y="2100816"/>
                  </a:lnTo>
                  <a:lnTo>
                    <a:pt x="528736" y="2097711"/>
                  </a:lnTo>
                  <a:cubicBezTo>
                    <a:pt x="701193" y="1484829"/>
                    <a:pt x="493702" y="828303"/>
                    <a:pt x="0" y="424642"/>
                  </a:cubicBezTo>
                  <a:lnTo>
                    <a:pt x="319866" y="354793"/>
                  </a:lnTo>
                  <a:lnTo>
                    <a:pt x="292062" y="0"/>
                  </a:lnTo>
                  <a:cubicBezTo>
                    <a:pt x="971322" y="532431"/>
                    <a:pt x="1259268" y="1422027"/>
                    <a:pt x="1020325" y="2249829"/>
                  </a:cubicBezTo>
                  <a:close/>
                </a:path>
              </a:pathLst>
            </a:custGeom>
            <a:solidFill>
              <a:schemeClr val="accent2"/>
            </a:solidFill>
            <a:ln w="22240"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809E3470-82CB-EF43-85C5-FD44114F4740}"/>
                </a:ext>
              </a:extLst>
            </p:cNvPr>
            <p:cNvSpPr/>
            <p:nvPr/>
          </p:nvSpPr>
          <p:spPr>
            <a:xfrm>
              <a:off x="9955862" y="2837917"/>
              <a:ext cx="164381" cy="208571"/>
            </a:xfrm>
            <a:custGeom>
              <a:avLst/>
              <a:gdLst>
                <a:gd name="connsiteX0" fmla="*/ 164382 w 164381"/>
                <a:gd name="connsiteY0" fmla="*/ 169766 h 208571"/>
                <a:gd name="connsiteX1" fmla="*/ 164382 w 164381"/>
                <a:gd name="connsiteY1" fmla="*/ 208572 h 208571"/>
                <a:gd name="connsiteX2" fmla="*/ 8675 w 164381"/>
                <a:gd name="connsiteY2" fmla="*/ 208572 h 208571"/>
                <a:gd name="connsiteX3" fmla="*/ 8675 w 164381"/>
                <a:gd name="connsiteY3" fmla="*/ 177971 h 208571"/>
                <a:gd name="connsiteX4" fmla="*/ 88086 w 164381"/>
                <a:gd name="connsiteY4" fmla="*/ 103243 h 208571"/>
                <a:gd name="connsiteX5" fmla="*/ 110330 w 164381"/>
                <a:gd name="connsiteY5" fmla="*/ 65324 h 208571"/>
                <a:gd name="connsiteX6" fmla="*/ 77409 w 164381"/>
                <a:gd name="connsiteY6" fmla="*/ 39823 h 208571"/>
                <a:gd name="connsiteX7" fmla="*/ 34701 w 164381"/>
                <a:gd name="connsiteY7" fmla="*/ 60446 h 208571"/>
                <a:gd name="connsiteX8" fmla="*/ 0 w 164381"/>
                <a:gd name="connsiteY8" fmla="*/ 38271 h 208571"/>
                <a:gd name="connsiteX9" fmla="*/ 81857 w 164381"/>
                <a:gd name="connsiteY9" fmla="*/ 131 h 208571"/>
                <a:gd name="connsiteX10" fmla="*/ 158376 w 164381"/>
                <a:gd name="connsiteY10" fmla="*/ 60889 h 208571"/>
                <a:gd name="connsiteX11" fmla="*/ 123231 w 164381"/>
                <a:gd name="connsiteY11" fmla="*/ 125417 h 208571"/>
                <a:gd name="connsiteX12" fmla="*/ 75852 w 164381"/>
                <a:gd name="connsiteY12" fmla="*/ 169766 h 208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81" h="208571">
                  <a:moveTo>
                    <a:pt x="164382" y="169766"/>
                  </a:moveTo>
                  <a:lnTo>
                    <a:pt x="164382" y="208572"/>
                  </a:lnTo>
                  <a:lnTo>
                    <a:pt x="8675" y="208572"/>
                  </a:lnTo>
                  <a:lnTo>
                    <a:pt x="8675" y="177971"/>
                  </a:lnTo>
                  <a:lnTo>
                    <a:pt x="88086" y="103243"/>
                  </a:lnTo>
                  <a:cubicBezTo>
                    <a:pt x="106325" y="85946"/>
                    <a:pt x="110330" y="75303"/>
                    <a:pt x="110330" y="65324"/>
                  </a:cubicBezTo>
                  <a:cubicBezTo>
                    <a:pt x="110330" y="49137"/>
                    <a:pt x="99208" y="39823"/>
                    <a:pt x="77409" y="39823"/>
                  </a:cubicBezTo>
                  <a:cubicBezTo>
                    <a:pt x="60615" y="39145"/>
                    <a:pt x="44577" y="46884"/>
                    <a:pt x="34701" y="60446"/>
                  </a:cubicBezTo>
                  <a:lnTo>
                    <a:pt x="0" y="38271"/>
                  </a:lnTo>
                  <a:cubicBezTo>
                    <a:pt x="19219" y="12764"/>
                    <a:pt x="49893" y="-1534"/>
                    <a:pt x="81857" y="131"/>
                  </a:cubicBezTo>
                  <a:cubicBezTo>
                    <a:pt x="127680" y="131"/>
                    <a:pt x="158376" y="23636"/>
                    <a:pt x="158376" y="60889"/>
                  </a:cubicBezTo>
                  <a:cubicBezTo>
                    <a:pt x="157464" y="86707"/>
                    <a:pt x="144452" y="110602"/>
                    <a:pt x="123231" y="125417"/>
                  </a:cubicBezTo>
                  <a:lnTo>
                    <a:pt x="75852" y="169766"/>
                  </a:lnTo>
                  <a:close/>
                </a:path>
              </a:pathLst>
            </a:custGeom>
            <a:solidFill>
              <a:srgbClr val="FFFFFF"/>
            </a:solidFill>
            <a:ln w="22240"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37CD0972-E527-8149-AFFA-25664CD658AD}"/>
                </a:ext>
              </a:extLst>
            </p:cNvPr>
            <p:cNvSpPr/>
            <p:nvPr/>
          </p:nvSpPr>
          <p:spPr>
            <a:xfrm>
              <a:off x="8079150" y="4041238"/>
              <a:ext cx="2133183" cy="1543347"/>
            </a:xfrm>
            <a:custGeom>
              <a:avLst/>
              <a:gdLst>
                <a:gd name="connsiteX0" fmla="*/ 224440 w 2133183"/>
                <a:gd name="connsiteY0" fmla="*/ 1543348 h 1543347"/>
                <a:gd name="connsiteX1" fmla="*/ 0 w 2133183"/>
                <a:gd name="connsiteY1" fmla="*/ 1281688 h 1543347"/>
                <a:gd name="connsiteX2" fmla="*/ 216433 w 2133183"/>
                <a:gd name="connsiteY2" fmla="*/ 1037768 h 1543347"/>
                <a:gd name="connsiteX3" fmla="*/ 216433 w 2133183"/>
                <a:gd name="connsiteY3" fmla="*/ 1030007 h 1543347"/>
                <a:gd name="connsiteX4" fmla="*/ 1643374 w 2133183"/>
                <a:gd name="connsiteY4" fmla="*/ 0 h 1543347"/>
                <a:gd name="connsiteX5" fmla="*/ 1815541 w 2133183"/>
                <a:gd name="connsiteY5" fmla="*/ 291373 h 1543347"/>
                <a:gd name="connsiteX6" fmla="*/ 2133183 w 2133183"/>
                <a:gd name="connsiteY6" fmla="*/ 159879 h 1543347"/>
                <a:gd name="connsiteX7" fmla="*/ 224440 w 2133183"/>
                <a:gd name="connsiteY7" fmla="*/ 1543348 h 154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3183" h="1543347">
                  <a:moveTo>
                    <a:pt x="224440" y="1543348"/>
                  </a:moveTo>
                  <a:lnTo>
                    <a:pt x="0" y="1281688"/>
                  </a:lnTo>
                  <a:lnTo>
                    <a:pt x="216433" y="1037768"/>
                  </a:lnTo>
                  <a:lnTo>
                    <a:pt x="216433" y="1030007"/>
                  </a:lnTo>
                  <a:cubicBezTo>
                    <a:pt x="855631" y="1001269"/>
                    <a:pt x="1416509" y="596429"/>
                    <a:pt x="1643374" y="0"/>
                  </a:cubicBezTo>
                  <a:lnTo>
                    <a:pt x="1815541" y="291373"/>
                  </a:lnTo>
                  <a:lnTo>
                    <a:pt x="2133183" y="159879"/>
                  </a:lnTo>
                  <a:cubicBezTo>
                    <a:pt x="1837007" y="964060"/>
                    <a:pt x="1083141" y="1510441"/>
                    <a:pt x="224440" y="1543348"/>
                  </a:cubicBezTo>
                  <a:close/>
                </a:path>
              </a:pathLst>
            </a:custGeom>
            <a:solidFill>
              <a:schemeClr val="accent2"/>
            </a:solidFill>
            <a:ln w="22240"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DF3B6447-06E3-B44F-AB2C-2A9344A922FC}"/>
                </a:ext>
              </a:extLst>
            </p:cNvPr>
            <p:cNvSpPr/>
            <p:nvPr/>
          </p:nvSpPr>
          <p:spPr>
            <a:xfrm>
              <a:off x="9282764" y="4834199"/>
              <a:ext cx="163718" cy="208912"/>
            </a:xfrm>
            <a:custGeom>
              <a:avLst/>
              <a:gdLst>
                <a:gd name="connsiteX0" fmla="*/ 163715 w 163718"/>
                <a:gd name="connsiteY0" fmla="*/ 142360 h 208912"/>
                <a:gd name="connsiteX1" fmla="*/ 78521 w 163718"/>
                <a:gd name="connsiteY1" fmla="*/ 208884 h 208912"/>
                <a:gd name="connsiteX2" fmla="*/ 0 w 163718"/>
                <a:gd name="connsiteY2" fmla="*/ 186710 h 208912"/>
                <a:gd name="connsiteX3" fmla="*/ 18462 w 163718"/>
                <a:gd name="connsiteY3" fmla="*/ 150343 h 208912"/>
                <a:gd name="connsiteX4" fmla="*/ 77186 w 163718"/>
                <a:gd name="connsiteY4" fmla="*/ 168970 h 208912"/>
                <a:gd name="connsiteX5" fmla="*/ 115891 w 163718"/>
                <a:gd name="connsiteY5" fmla="*/ 142360 h 208912"/>
                <a:gd name="connsiteX6" fmla="*/ 77186 w 163718"/>
                <a:gd name="connsiteY6" fmla="*/ 117303 h 208912"/>
                <a:gd name="connsiteX7" fmla="*/ 54942 w 163718"/>
                <a:gd name="connsiteY7" fmla="*/ 117303 h 208912"/>
                <a:gd name="connsiteX8" fmla="*/ 54942 w 163718"/>
                <a:gd name="connsiteY8" fmla="*/ 85816 h 208912"/>
                <a:gd name="connsiteX9" fmla="*/ 97205 w 163718"/>
                <a:gd name="connsiteY9" fmla="*/ 38140 h 208912"/>
                <a:gd name="connsiteX10" fmla="*/ 9565 w 163718"/>
                <a:gd name="connsiteY10" fmla="*/ 38140 h 208912"/>
                <a:gd name="connsiteX11" fmla="*/ 9565 w 163718"/>
                <a:gd name="connsiteY11" fmla="*/ 0 h 208912"/>
                <a:gd name="connsiteX12" fmla="*/ 153705 w 163718"/>
                <a:gd name="connsiteY12" fmla="*/ 0 h 208912"/>
                <a:gd name="connsiteX13" fmla="*/ 153705 w 163718"/>
                <a:gd name="connsiteY13" fmla="*/ 30823 h 208912"/>
                <a:gd name="connsiteX14" fmla="*/ 107215 w 163718"/>
                <a:gd name="connsiteY14" fmla="*/ 83598 h 208912"/>
                <a:gd name="connsiteX15" fmla="*/ 163715 w 163718"/>
                <a:gd name="connsiteY15" fmla="*/ 142360 h 20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3718" h="208912">
                  <a:moveTo>
                    <a:pt x="163715" y="142360"/>
                  </a:moveTo>
                  <a:cubicBezTo>
                    <a:pt x="163715" y="177175"/>
                    <a:pt x="137022" y="208884"/>
                    <a:pt x="78521" y="208884"/>
                  </a:cubicBezTo>
                  <a:cubicBezTo>
                    <a:pt x="50716" y="209439"/>
                    <a:pt x="23378" y="201722"/>
                    <a:pt x="0" y="186710"/>
                  </a:cubicBezTo>
                  <a:lnTo>
                    <a:pt x="18462" y="150343"/>
                  </a:lnTo>
                  <a:cubicBezTo>
                    <a:pt x="35568" y="162562"/>
                    <a:pt x="56121" y="169081"/>
                    <a:pt x="77186" y="168970"/>
                  </a:cubicBezTo>
                  <a:cubicBezTo>
                    <a:pt x="100987" y="168970"/>
                    <a:pt x="115891" y="159213"/>
                    <a:pt x="115891" y="142360"/>
                  </a:cubicBezTo>
                  <a:cubicBezTo>
                    <a:pt x="115891" y="125508"/>
                    <a:pt x="104324" y="117303"/>
                    <a:pt x="77186" y="117303"/>
                  </a:cubicBezTo>
                  <a:lnTo>
                    <a:pt x="54942" y="117303"/>
                  </a:lnTo>
                  <a:lnTo>
                    <a:pt x="54942" y="85816"/>
                  </a:lnTo>
                  <a:lnTo>
                    <a:pt x="97205" y="38140"/>
                  </a:lnTo>
                  <a:lnTo>
                    <a:pt x="9565" y="38140"/>
                  </a:lnTo>
                  <a:lnTo>
                    <a:pt x="9565" y="0"/>
                  </a:lnTo>
                  <a:lnTo>
                    <a:pt x="153705" y="0"/>
                  </a:lnTo>
                  <a:lnTo>
                    <a:pt x="153705" y="30823"/>
                  </a:lnTo>
                  <a:lnTo>
                    <a:pt x="107215" y="83598"/>
                  </a:lnTo>
                  <a:cubicBezTo>
                    <a:pt x="138957" y="84574"/>
                    <a:pt x="164093" y="110695"/>
                    <a:pt x="163715" y="142360"/>
                  </a:cubicBezTo>
                  <a:close/>
                </a:path>
              </a:pathLst>
            </a:custGeom>
            <a:solidFill>
              <a:srgbClr val="FFFFFF"/>
            </a:solidFill>
            <a:ln w="22240"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7ACB299A-2123-EA41-BE6D-D7B8E7799711}"/>
                </a:ext>
              </a:extLst>
            </p:cNvPr>
            <p:cNvSpPr/>
            <p:nvPr/>
          </p:nvSpPr>
          <p:spPr>
            <a:xfrm>
              <a:off x="6236249" y="3906417"/>
              <a:ext cx="1920087" cy="1678834"/>
            </a:xfrm>
            <a:custGeom>
              <a:avLst/>
              <a:gdLst>
                <a:gd name="connsiteX0" fmla="*/ 890 w 1920087"/>
                <a:gd name="connsiteY0" fmla="*/ 304678 h 1678834"/>
                <a:gd name="connsiteX1" fmla="*/ 187738 w 1920087"/>
                <a:gd name="connsiteY1" fmla="*/ 0 h 1678834"/>
                <a:gd name="connsiteX2" fmla="*/ 482246 w 1920087"/>
                <a:gd name="connsiteY2" fmla="*/ 127725 h 1678834"/>
                <a:gd name="connsiteX3" fmla="*/ 1915416 w 1920087"/>
                <a:gd name="connsiteY3" fmla="*/ 1165272 h 1678834"/>
                <a:gd name="connsiteX4" fmla="*/ 1692978 w 1920087"/>
                <a:gd name="connsiteY4" fmla="*/ 1415401 h 1678834"/>
                <a:gd name="connsiteX5" fmla="*/ 1920087 w 1920087"/>
                <a:gd name="connsiteY5" fmla="*/ 1678834 h 1678834"/>
                <a:gd name="connsiteX6" fmla="*/ 0 w 1920087"/>
                <a:gd name="connsiteY6" fmla="*/ 304013 h 167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0087" h="1678834">
                  <a:moveTo>
                    <a:pt x="890" y="304678"/>
                  </a:moveTo>
                  <a:lnTo>
                    <a:pt x="187738" y="0"/>
                  </a:lnTo>
                  <a:lnTo>
                    <a:pt x="482246" y="127725"/>
                  </a:lnTo>
                  <a:cubicBezTo>
                    <a:pt x="707207" y="729409"/>
                    <a:pt x="1271864" y="1138197"/>
                    <a:pt x="1915416" y="1165272"/>
                  </a:cubicBezTo>
                  <a:lnTo>
                    <a:pt x="1692978" y="1415401"/>
                  </a:lnTo>
                  <a:lnTo>
                    <a:pt x="1920087" y="1678834"/>
                  </a:lnTo>
                  <a:cubicBezTo>
                    <a:pt x="1058915" y="1653156"/>
                    <a:pt x="299424" y="1109348"/>
                    <a:pt x="0" y="304013"/>
                  </a:cubicBezTo>
                  <a:close/>
                </a:path>
              </a:pathLst>
            </a:custGeom>
            <a:solidFill>
              <a:schemeClr val="accent2"/>
            </a:solidFill>
            <a:ln w="22240"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C1EF9E0D-3527-0846-B9DF-44DB7C2D138A}"/>
                </a:ext>
              </a:extLst>
            </p:cNvPr>
            <p:cNvSpPr/>
            <p:nvPr/>
          </p:nvSpPr>
          <p:spPr>
            <a:xfrm>
              <a:off x="6906455" y="4785637"/>
              <a:ext cx="191074" cy="205114"/>
            </a:xfrm>
            <a:custGeom>
              <a:avLst/>
              <a:gdLst>
                <a:gd name="connsiteX0" fmla="*/ 191075 w 191074"/>
                <a:gd name="connsiteY0" fmla="*/ 162096 h 205114"/>
                <a:gd name="connsiteX1" fmla="*/ 157486 w 191074"/>
                <a:gd name="connsiteY1" fmla="*/ 162096 h 205114"/>
                <a:gd name="connsiteX2" fmla="*/ 157486 w 191074"/>
                <a:gd name="connsiteY2" fmla="*/ 205114 h 205114"/>
                <a:gd name="connsiteX3" fmla="*/ 111219 w 191074"/>
                <a:gd name="connsiteY3" fmla="*/ 205114 h 205114"/>
                <a:gd name="connsiteX4" fmla="*/ 111219 w 191074"/>
                <a:gd name="connsiteY4" fmla="*/ 162096 h 205114"/>
                <a:gd name="connsiteX5" fmla="*/ 0 w 191074"/>
                <a:gd name="connsiteY5" fmla="*/ 162096 h 205114"/>
                <a:gd name="connsiteX6" fmla="*/ 0 w 191074"/>
                <a:gd name="connsiteY6" fmla="*/ 130165 h 205114"/>
                <a:gd name="connsiteX7" fmla="*/ 96983 w 191074"/>
                <a:gd name="connsiteY7" fmla="*/ 0 h 205114"/>
                <a:gd name="connsiteX8" fmla="*/ 147032 w 191074"/>
                <a:gd name="connsiteY8" fmla="*/ 0 h 205114"/>
                <a:gd name="connsiteX9" fmla="*/ 58056 w 191074"/>
                <a:gd name="connsiteY9" fmla="*/ 123512 h 205114"/>
                <a:gd name="connsiteX10" fmla="*/ 113221 w 191074"/>
                <a:gd name="connsiteY10" fmla="*/ 123512 h 205114"/>
                <a:gd name="connsiteX11" fmla="*/ 113221 w 191074"/>
                <a:gd name="connsiteY11" fmla="*/ 84707 h 205114"/>
                <a:gd name="connsiteX12" fmla="*/ 157709 w 191074"/>
                <a:gd name="connsiteY12" fmla="*/ 84707 h 205114"/>
                <a:gd name="connsiteX13" fmla="*/ 157709 w 191074"/>
                <a:gd name="connsiteY13" fmla="*/ 123291 h 205114"/>
                <a:gd name="connsiteX14" fmla="*/ 191075 w 191074"/>
                <a:gd name="connsiteY14" fmla="*/ 123291 h 205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1074" h="205114">
                  <a:moveTo>
                    <a:pt x="191075" y="162096"/>
                  </a:moveTo>
                  <a:lnTo>
                    <a:pt x="157486" y="162096"/>
                  </a:lnTo>
                  <a:lnTo>
                    <a:pt x="157486" y="205114"/>
                  </a:lnTo>
                  <a:lnTo>
                    <a:pt x="111219" y="205114"/>
                  </a:lnTo>
                  <a:lnTo>
                    <a:pt x="111219" y="162096"/>
                  </a:lnTo>
                  <a:lnTo>
                    <a:pt x="0" y="162096"/>
                  </a:lnTo>
                  <a:lnTo>
                    <a:pt x="0" y="130165"/>
                  </a:lnTo>
                  <a:lnTo>
                    <a:pt x="96983" y="0"/>
                  </a:lnTo>
                  <a:lnTo>
                    <a:pt x="147032" y="0"/>
                  </a:lnTo>
                  <a:lnTo>
                    <a:pt x="58056" y="123512"/>
                  </a:lnTo>
                  <a:lnTo>
                    <a:pt x="113221" y="123512"/>
                  </a:lnTo>
                  <a:lnTo>
                    <a:pt x="113221" y="84707"/>
                  </a:lnTo>
                  <a:lnTo>
                    <a:pt x="157709" y="84707"/>
                  </a:lnTo>
                  <a:lnTo>
                    <a:pt x="157709" y="123291"/>
                  </a:lnTo>
                  <a:lnTo>
                    <a:pt x="191075" y="123291"/>
                  </a:lnTo>
                  <a:close/>
                </a:path>
              </a:pathLst>
            </a:custGeom>
            <a:solidFill>
              <a:srgbClr val="FFFFFF"/>
            </a:solidFill>
            <a:ln w="22240"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A7619C05-DD34-F245-BBCC-4E7EBB7214D2}"/>
                </a:ext>
              </a:extLst>
            </p:cNvPr>
            <p:cNvSpPr/>
            <p:nvPr/>
          </p:nvSpPr>
          <p:spPr>
            <a:xfrm>
              <a:off x="6101832" y="1811366"/>
              <a:ext cx="1162082" cy="2261802"/>
            </a:xfrm>
            <a:custGeom>
              <a:avLst/>
              <a:gdLst>
                <a:gd name="connsiteX0" fmla="*/ 813744 w 1162082"/>
                <a:gd name="connsiteY0" fmla="*/ 5100 h 2261802"/>
                <a:gd name="connsiteX1" fmla="*/ 1162082 w 1162082"/>
                <a:gd name="connsiteY1" fmla="*/ 87589 h 2261802"/>
                <a:gd name="connsiteX2" fmla="*/ 1132053 w 1162082"/>
                <a:gd name="connsiteY2" fmla="*/ 400472 h 2261802"/>
                <a:gd name="connsiteX3" fmla="*/ 571064 w 1162082"/>
                <a:gd name="connsiteY3" fmla="*/ 2080637 h 2261802"/>
                <a:gd name="connsiteX4" fmla="*/ 277222 w 1162082"/>
                <a:gd name="connsiteY4" fmla="*/ 1953133 h 2261802"/>
                <a:gd name="connsiteX5" fmla="*/ 87705 w 1162082"/>
                <a:gd name="connsiteY5" fmla="*/ 2261803 h 2261802"/>
                <a:gd name="connsiteX6" fmla="*/ 809962 w 1162082"/>
                <a:gd name="connsiteY6" fmla="*/ 0 h 226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082" h="2261802">
                  <a:moveTo>
                    <a:pt x="813744" y="5100"/>
                  </a:moveTo>
                  <a:lnTo>
                    <a:pt x="1162082" y="87589"/>
                  </a:lnTo>
                  <a:lnTo>
                    <a:pt x="1132053" y="400472"/>
                  </a:lnTo>
                  <a:cubicBezTo>
                    <a:pt x="622852" y="796904"/>
                    <a:pt x="401761" y="1459069"/>
                    <a:pt x="571064" y="2080637"/>
                  </a:cubicBezTo>
                  <a:lnTo>
                    <a:pt x="277222" y="1953133"/>
                  </a:lnTo>
                  <a:lnTo>
                    <a:pt x="87705" y="2261803"/>
                  </a:lnTo>
                  <a:cubicBezTo>
                    <a:pt x="-159530" y="1431555"/>
                    <a:pt x="126770" y="534985"/>
                    <a:pt x="809962" y="0"/>
                  </a:cubicBezTo>
                  <a:close/>
                </a:path>
              </a:pathLst>
            </a:custGeom>
            <a:solidFill>
              <a:schemeClr val="accent2"/>
            </a:solidFill>
            <a:ln w="22240"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12B6362D-1F07-BA4C-9496-9FA4974A71E8}"/>
                </a:ext>
              </a:extLst>
            </p:cNvPr>
            <p:cNvSpPr/>
            <p:nvPr/>
          </p:nvSpPr>
          <p:spPr>
            <a:xfrm>
              <a:off x="6380166" y="2773076"/>
              <a:ext cx="164159" cy="186984"/>
            </a:xfrm>
            <a:custGeom>
              <a:avLst/>
              <a:gdLst>
                <a:gd name="connsiteX0" fmla="*/ 164159 w 164159"/>
                <a:gd name="connsiteY0" fmla="*/ 125951 h 186984"/>
                <a:gd name="connsiteX1" fmla="*/ 78521 w 164159"/>
                <a:gd name="connsiteY1" fmla="*/ 186931 h 186984"/>
                <a:gd name="connsiteX2" fmla="*/ 0 w 164159"/>
                <a:gd name="connsiteY2" fmla="*/ 168083 h 186984"/>
                <a:gd name="connsiteX3" fmla="*/ 18907 w 164159"/>
                <a:gd name="connsiteY3" fmla="*/ 134599 h 186984"/>
                <a:gd name="connsiteX4" fmla="*/ 77631 w 164159"/>
                <a:gd name="connsiteY4" fmla="*/ 151230 h 186984"/>
                <a:gd name="connsiteX5" fmla="*/ 116113 w 164159"/>
                <a:gd name="connsiteY5" fmla="*/ 127282 h 186984"/>
                <a:gd name="connsiteX6" fmla="*/ 68066 w 164159"/>
                <a:gd name="connsiteY6" fmla="*/ 103333 h 186984"/>
                <a:gd name="connsiteX7" fmla="*/ 15348 w 164159"/>
                <a:gd name="connsiteY7" fmla="*/ 103333 h 186984"/>
                <a:gd name="connsiteX8" fmla="*/ 25803 w 164159"/>
                <a:gd name="connsiteY8" fmla="*/ 0 h 186984"/>
                <a:gd name="connsiteX9" fmla="*/ 152370 w 164159"/>
                <a:gd name="connsiteY9" fmla="*/ 0 h 186984"/>
                <a:gd name="connsiteX10" fmla="*/ 152370 w 164159"/>
                <a:gd name="connsiteY10" fmla="*/ 35036 h 186984"/>
                <a:gd name="connsiteX11" fmla="*/ 65619 w 164159"/>
                <a:gd name="connsiteY11" fmla="*/ 35036 h 186984"/>
                <a:gd name="connsiteX12" fmla="*/ 63395 w 164159"/>
                <a:gd name="connsiteY12" fmla="*/ 68963 h 186984"/>
                <a:gd name="connsiteX13" fmla="*/ 80078 w 164159"/>
                <a:gd name="connsiteY13" fmla="*/ 68963 h 186984"/>
                <a:gd name="connsiteX14" fmla="*/ 164159 w 164159"/>
                <a:gd name="connsiteY14" fmla="*/ 125951 h 18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159" h="186984">
                  <a:moveTo>
                    <a:pt x="164159" y="125951"/>
                  </a:moveTo>
                  <a:cubicBezTo>
                    <a:pt x="164159" y="158548"/>
                    <a:pt x="137244" y="186931"/>
                    <a:pt x="78521" y="186931"/>
                  </a:cubicBezTo>
                  <a:cubicBezTo>
                    <a:pt x="51141" y="187643"/>
                    <a:pt x="24054" y="181142"/>
                    <a:pt x="0" y="168083"/>
                  </a:cubicBezTo>
                  <a:lnTo>
                    <a:pt x="18907" y="134599"/>
                  </a:lnTo>
                  <a:cubicBezTo>
                    <a:pt x="36431" y="145747"/>
                    <a:pt x="56846" y="151528"/>
                    <a:pt x="77631" y="151230"/>
                  </a:cubicBezTo>
                  <a:cubicBezTo>
                    <a:pt x="101432" y="151230"/>
                    <a:pt x="116113" y="142360"/>
                    <a:pt x="116113" y="127282"/>
                  </a:cubicBezTo>
                  <a:cubicBezTo>
                    <a:pt x="116113" y="112203"/>
                    <a:pt x="105436" y="103333"/>
                    <a:pt x="68066" y="103333"/>
                  </a:cubicBezTo>
                  <a:lnTo>
                    <a:pt x="15348" y="103333"/>
                  </a:lnTo>
                  <a:lnTo>
                    <a:pt x="25803" y="0"/>
                  </a:lnTo>
                  <a:lnTo>
                    <a:pt x="152370" y="0"/>
                  </a:lnTo>
                  <a:lnTo>
                    <a:pt x="152370" y="35036"/>
                  </a:lnTo>
                  <a:lnTo>
                    <a:pt x="65619" y="35036"/>
                  </a:lnTo>
                  <a:lnTo>
                    <a:pt x="63395" y="68963"/>
                  </a:lnTo>
                  <a:lnTo>
                    <a:pt x="80078" y="68963"/>
                  </a:lnTo>
                  <a:cubicBezTo>
                    <a:pt x="139914" y="68963"/>
                    <a:pt x="164159" y="93577"/>
                    <a:pt x="164159" y="125951"/>
                  </a:cubicBezTo>
                  <a:close/>
                </a:path>
              </a:pathLst>
            </a:custGeom>
            <a:solidFill>
              <a:srgbClr val="FFFFFF"/>
            </a:solidFill>
            <a:ln w="22240"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E4E2B86F-4769-3544-8372-23F02C6D5169}"/>
                </a:ext>
              </a:extLst>
            </p:cNvPr>
            <p:cNvSpPr/>
            <p:nvPr/>
          </p:nvSpPr>
          <p:spPr>
            <a:xfrm rot="18900000">
              <a:off x="6769413" y="2015181"/>
              <a:ext cx="2904155" cy="2895108"/>
            </a:xfrm>
            <a:custGeom>
              <a:avLst/>
              <a:gdLst>
                <a:gd name="connsiteX0" fmla="*/ 2904156 w 2904155"/>
                <a:gd name="connsiteY0" fmla="*/ 1447554 h 2895108"/>
                <a:gd name="connsiteX1" fmla="*/ 1452078 w 2904155"/>
                <a:gd name="connsiteY1" fmla="*/ 2895109 h 2895108"/>
                <a:gd name="connsiteX2" fmla="*/ 0 w 2904155"/>
                <a:gd name="connsiteY2" fmla="*/ 1447554 h 2895108"/>
                <a:gd name="connsiteX3" fmla="*/ 1452078 w 2904155"/>
                <a:gd name="connsiteY3" fmla="*/ 0 h 2895108"/>
                <a:gd name="connsiteX4" fmla="*/ 2904156 w 2904155"/>
                <a:gd name="connsiteY4" fmla="*/ 1447554 h 2895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4155" h="2895108">
                  <a:moveTo>
                    <a:pt x="2904156" y="1447554"/>
                  </a:moveTo>
                  <a:cubicBezTo>
                    <a:pt x="2904156" y="2247017"/>
                    <a:pt x="2254038" y="2895109"/>
                    <a:pt x="1452078" y="2895109"/>
                  </a:cubicBezTo>
                  <a:cubicBezTo>
                    <a:pt x="650118" y="2895109"/>
                    <a:pt x="0" y="2247017"/>
                    <a:pt x="0" y="1447554"/>
                  </a:cubicBezTo>
                  <a:cubicBezTo>
                    <a:pt x="0" y="648092"/>
                    <a:pt x="650118" y="0"/>
                    <a:pt x="1452078" y="0"/>
                  </a:cubicBezTo>
                  <a:cubicBezTo>
                    <a:pt x="2254038" y="0"/>
                    <a:pt x="2904156" y="648092"/>
                    <a:pt x="2904156" y="1447554"/>
                  </a:cubicBezTo>
                  <a:close/>
                </a:path>
              </a:pathLst>
            </a:custGeom>
            <a:noFill/>
            <a:ln w="22240" cap="flat">
              <a:solidFill>
                <a:schemeClr val="accent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80F37DD-1133-2444-8E57-0F0500D47ABE}"/>
                </a:ext>
              </a:extLst>
            </p:cNvPr>
            <p:cNvSpPr/>
            <p:nvPr/>
          </p:nvSpPr>
          <p:spPr>
            <a:xfrm>
              <a:off x="5865125" y="1056329"/>
              <a:ext cx="4712675" cy="4755561"/>
            </a:xfrm>
            <a:custGeom>
              <a:avLst/>
              <a:gdLst>
                <a:gd name="connsiteX0" fmla="*/ 4712675 w 4712675"/>
                <a:gd name="connsiteY0" fmla="*/ 2406375 h 4755561"/>
                <a:gd name="connsiteX1" fmla="*/ 4629038 w 4712675"/>
                <a:gd name="connsiteY1" fmla="*/ 1785488 h 4755561"/>
                <a:gd name="connsiteX2" fmla="*/ 4661915 w 4712675"/>
                <a:gd name="connsiteY2" fmla="*/ 1699313 h 4755561"/>
                <a:gd name="connsiteX3" fmla="*/ 4591223 w 4712675"/>
                <a:gd name="connsiteY3" fmla="*/ 1661754 h 4755561"/>
                <a:gd name="connsiteX4" fmla="*/ 2518543 w 4712675"/>
                <a:gd name="connsiteY4" fmla="*/ 63191 h 4755561"/>
                <a:gd name="connsiteX5" fmla="*/ 2451167 w 4712675"/>
                <a:gd name="connsiteY5" fmla="*/ 31 h 4755561"/>
                <a:gd name="connsiteX6" fmla="*/ 2388195 w 4712675"/>
                <a:gd name="connsiteY6" fmla="*/ 57869 h 4755561"/>
                <a:gd name="connsiteX7" fmla="*/ 2356386 w 4712675"/>
                <a:gd name="connsiteY7" fmla="*/ 57870 h 4755561"/>
                <a:gd name="connsiteX8" fmla="*/ 115320 w 4712675"/>
                <a:gd name="connsiteY8" fmla="*/ 1680602 h 4755561"/>
                <a:gd name="connsiteX9" fmla="*/ 37991 w 4712675"/>
                <a:gd name="connsiteY9" fmla="*/ 1731176 h 4755561"/>
                <a:gd name="connsiteX10" fmla="*/ 78395 w 4712675"/>
                <a:gd name="connsiteY10" fmla="*/ 1805223 h 4755561"/>
                <a:gd name="connsiteX11" fmla="*/ 846919 w 4712675"/>
                <a:gd name="connsiteY11" fmla="*/ 4208500 h 4755561"/>
                <a:gd name="connsiteX12" fmla="*/ 843583 w 4712675"/>
                <a:gd name="connsiteY12" fmla="*/ 4212048 h 4755561"/>
                <a:gd name="connsiteX13" fmla="*/ 873848 w 4712675"/>
                <a:gd name="connsiteY13" fmla="*/ 4301167 h 4755561"/>
                <a:gd name="connsiteX14" fmla="*/ 949463 w 4712675"/>
                <a:gd name="connsiteY14" fmla="*/ 4289659 h 4755561"/>
                <a:gd name="connsiteX15" fmla="*/ 3757525 w 4712675"/>
                <a:gd name="connsiteY15" fmla="*/ 4293872 h 4755561"/>
                <a:gd name="connsiteX16" fmla="*/ 3849948 w 4712675"/>
                <a:gd name="connsiteY16" fmla="*/ 4302210 h 4755561"/>
                <a:gd name="connsiteX17" fmla="*/ 3861848 w 4712675"/>
                <a:gd name="connsiteY17" fmla="*/ 4214709 h 4755561"/>
                <a:gd name="connsiteX18" fmla="*/ 3860514 w 4712675"/>
                <a:gd name="connsiteY18" fmla="*/ 4213378 h 4755561"/>
                <a:gd name="connsiteX19" fmla="*/ 4712675 w 4712675"/>
                <a:gd name="connsiteY19" fmla="*/ 2406375 h 4755561"/>
                <a:gd name="connsiteX20" fmla="*/ 3848947 w 4712675"/>
                <a:gd name="connsiteY20" fmla="*/ 4202513 h 4755561"/>
                <a:gd name="connsiteX21" fmla="*/ 3756880 w 4712675"/>
                <a:gd name="connsiteY21" fmla="*/ 4214043 h 4755561"/>
                <a:gd name="connsiteX22" fmla="*/ 3748850 w 4712675"/>
                <a:gd name="connsiteY22" fmla="*/ 4281010 h 4755561"/>
                <a:gd name="connsiteX23" fmla="*/ 956582 w 4712675"/>
                <a:gd name="connsiteY23" fmla="*/ 4275467 h 4755561"/>
                <a:gd name="connsiteX24" fmla="*/ 921336 w 4712675"/>
                <a:gd name="connsiteY24" fmla="*/ 4190228 h 4755561"/>
                <a:gd name="connsiteX25" fmla="*/ 857819 w 4712675"/>
                <a:gd name="connsiteY25" fmla="*/ 4197634 h 4755561"/>
                <a:gd name="connsiteX26" fmla="*/ 93966 w 4712675"/>
                <a:gd name="connsiteY26" fmla="*/ 1809436 h 4755561"/>
                <a:gd name="connsiteX27" fmla="*/ 169322 w 4712675"/>
                <a:gd name="connsiteY27" fmla="*/ 1755985 h 4755561"/>
                <a:gd name="connsiteX28" fmla="*/ 130668 w 4712675"/>
                <a:gd name="connsiteY28" fmla="*/ 1685259 h 4755561"/>
                <a:gd name="connsiteX29" fmla="*/ 2356386 w 4712675"/>
                <a:gd name="connsiteY29" fmla="*/ 73614 h 4755561"/>
                <a:gd name="connsiteX30" fmla="*/ 2388195 w 4712675"/>
                <a:gd name="connsiteY30" fmla="*/ 73614 h 4755561"/>
                <a:gd name="connsiteX31" fmla="*/ 2460865 w 4712675"/>
                <a:gd name="connsiteY31" fmla="*/ 130637 h 4755561"/>
                <a:gd name="connsiteX32" fmla="*/ 2517209 w 4712675"/>
                <a:gd name="connsiteY32" fmla="*/ 78935 h 4755561"/>
                <a:gd name="connsiteX33" fmla="*/ 4575875 w 4712675"/>
                <a:gd name="connsiteY33" fmla="*/ 1666189 h 4755561"/>
                <a:gd name="connsiteX34" fmla="*/ 4541776 w 4712675"/>
                <a:gd name="connsiteY34" fmla="*/ 1751891 h 4755561"/>
                <a:gd name="connsiteX35" fmla="*/ 4613690 w 4712675"/>
                <a:gd name="connsiteY35" fmla="*/ 1790145 h 4755561"/>
                <a:gd name="connsiteX36" fmla="*/ 3848280 w 4712675"/>
                <a:gd name="connsiteY36" fmla="*/ 4201848 h 4755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712675" h="4755561">
                  <a:moveTo>
                    <a:pt x="4712675" y="2406375"/>
                  </a:moveTo>
                  <a:cubicBezTo>
                    <a:pt x="4712808" y="2196613"/>
                    <a:pt x="4684670" y="1987784"/>
                    <a:pt x="4629038" y="1785488"/>
                  </a:cubicBezTo>
                  <a:cubicBezTo>
                    <a:pt x="4661981" y="1770742"/>
                    <a:pt x="4676707" y="1732160"/>
                    <a:pt x="4661915" y="1699313"/>
                  </a:cubicBezTo>
                  <a:cubicBezTo>
                    <a:pt x="4649703" y="1672187"/>
                    <a:pt x="4620630" y="1656738"/>
                    <a:pt x="4591223" y="1661754"/>
                  </a:cubicBezTo>
                  <a:cubicBezTo>
                    <a:pt x="4287506" y="760559"/>
                    <a:pt x="3469845" y="129933"/>
                    <a:pt x="2518543" y="63191"/>
                  </a:cubicBezTo>
                  <a:cubicBezTo>
                    <a:pt x="2517431" y="27203"/>
                    <a:pt x="2487269" y="-1075"/>
                    <a:pt x="2451167" y="31"/>
                  </a:cubicBezTo>
                  <a:cubicBezTo>
                    <a:pt x="2418669" y="1027"/>
                    <a:pt x="2391843" y="25666"/>
                    <a:pt x="2388195" y="57869"/>
                  </a:cubicBezTo>
                  <a:lnTo>
                    <a:pt x="2356386" y="57870"/>
                  </a:lnTo>
                  <a:cubicBezTo>
                    <a:pt x="1336068" y="59099"/>
                    <a:pt x="432030" y="713704"/>
                    <a:pt x="115320" y="1680602"/>
                  </a:cubicBezTo>
                  <a:cubicBezTo>
                    <a:pt x="79957" y="1673280"/>
                    <a:pt x="45335" y="1695923"/>
                    <a:pt x="37991" y="1731176"/>
                  </a:cubicBezTo>
                  <a:cubicBezTo>
                    <a:pt x="31489" y="1762387"/>
                    <a:pt x="48579" y="1793708"/>
                    <a:pt x="78395" y="1805223"/>
                  </a:cubicBezTo>
                  <a:cubicBezTo>
                    <a:pt x="-155630" y="2687127"/>
                    <a:pt x="144070" y="3624334"/>
                    <a:pt x="846919" y="4208500"/>
                  </a:cubicBezTo>
                  <a:lnTo>
                    <a:pt x="843583" y="4212048"/>
                  </a:lnTo>
                  <a:cubicBezTo>
                    <a:pt x="827256" y="4244977"/>
                    <a:pt x="840807" y="4284891"/>
                    <a:pt x="873848" y="4301167"/>
                  </a:cubicBezTo>
                  <a:cubicBezTo>
                    <a:pt x="898974" y="4313540"/>
                    <a:pt x="929182" y="4308951"/>
                    <a:pt x="949463" y="4289659"/>
                  </a:cubicBezTo>
                  <a:cubicBezTo>
                    <a:pt x="1781772" y="4909304"/>
                    <a:pt x="2923359" y="4911011"/>
                    <a:pt x="3757525" y="4293872"/>
                  </a:cubicBezTo>
                  <a:cubicBezTo>
                    <a:pt x="3780747" y="4321612"/>
                    <a:pt x="3822121" y="4325338"/>
                    <a:pt x="3849948" y="4302210"/>
                  </a:cubicBezTo>
                  <a:cubicBezTo>
                    <a:pt x="3876040" y="4280523"/>
                    <a:pt x="3881200" y="4242538"/>
                    <a:pt x="3861848" y="4214709"/>
                  </a:cubicBezTo>
                  <a:lnTo>
                    <a:pt x="3860514" y="4213378"/>
                  </a:lnTo>
                  <a:cubicBezTo>
                    <a:pt x="4400394" y="3767648"/>
                    <a:pt x="4712808" y="3105183"/>
                    <a:pt x="4712675" y="2406375"/>
                  </a:cubicBezTo>
                  <a:close/>
                  <a:moveTo>
                    <a:pt x="3848947" y="4202513"/>
                  </a:moveTo>
                  <a:cubicBezTo>
                    <a:pt x="3820319" y="4180360"/>
                    <a:pt x="3779101" y="4185505"/>
                    <a:pt x="3756880" y="4214043"/>
                  </a:cubicBezTo>
                  <a:cubicBezTo>
                    <a:pt x="3741976" y="4233158"/>
                    <a:pt x="3738884" y="4258925"/>
                    <a:pt x="3748850" y="4281010"/>
                  </a:cubicBezTo>
                  <a:cubicBezTo>
                    <a:pt x="2919310" y="4895068"/>
                    <a:pt x="1783649" y="4892806"/>
                    <a:pt x="956582" y="4275467"/>
                  </a:cubicBezTo>
                  <a:cubicBezTo>
                    <a:pt x="970462" y="4242227"/>
                    <a:pt x="954682" y="4204065"/>
                    <a:pt x="921336" y="4190228"/>
                  </a:cubicBezTo>
                  <a:cubicBezTo>
                    <a:pt x="900314" y="4181513"/>
                    <a:pt x="876255" y="4184307"/>
                    <a:pt x="857819" y="4197634"/>
                  </a:cubicBezTo>
                  <a:cubicBezTo>
                    <a:pt x="158962" y="3617415"/>
                    <a:pt x="-138991" y="2685841"/>
                    <a:pt x="93966" y="1809436"/>
                  </a:cubicBezTo>
                  <a:cubicBezTo>
                    <a:pt x="129581" y="1815421"/>
                    <a:pt x="163319" y="1791491"/>
                    <a:pt x="169322" y="1755985"/>
                  </a:cubicBezTo>
                  <a:cubicBezTo>
                    <a:pt x="174333" y="1726346"/>
                    <a:pt x="158367" y="1697133"/>
                    <a:pt x="130668" y="1685259"/>
                  </a:cubicBezTo>
                  <a:cubicBezTo>
                    <a:pt x="445180" y="724957"/>
                    <a:pt x="1343041" y="74816"/>
                    <a:pt x="2356386" y="73614"/>
                  </a:cubicBezTo>
                  <a:lnTo>
                    <a:pt x="2388195" y="73614"/>
                  </a:lnTo>
                  <a:cubicBezTo>
                    <a:pt x="2392465" y="109366"/>
                    <a:pt x="2425008" y="134896"/>
                    <a:pt x="2460865" y="130637"/>
                  </a:cubicBezTo>
                  <a:cubicBezTo>
                    <a:pt x="2488870" y="127312"/>
                    <a:pt x="2511581" y="106474"/>
                    <a:pt x="2517209" y="78935"/>
                  </a:cubicBezTo>
                  <a:cubicBezTo>
                    <a:pt x="3461949" y="145192"/>
                    <a:pt x="4274027" y="771311"/>
                    <a:pt x="4575875" y="1666189"/>
                  </a:cubicBezTo>
                  <a:cubicBezTo>
                    <a:pt x="4542710" y="1680469"/>
                    <a:pt x="4527451" y="1718838"/>
                    <a:pt x="4541776" y="1751891"/>
                  </a:cubicBezTo>
                  <a:cubicBezTo>
                    <a:pt x="4553876" y="1779796"/>
                    <a:pt x="4583705" y="1795666"/>
                    <a:pt x="4613690" y="1790145"/>
                  </a:cubicBezTo>
                  <a:cubicBezTo>
                    <a:pt x="4856325" y="2674155"/>
                    <a:pt x="4556835" y="3617859"/>
                    <a:pt x="3848280" y="4201848"/>
                  </a:cubicBezTo>
                  <a:close/>
                </a:path>
              </a:pathLst>
            </a:custGeom>
            <a:solidFill>
              <a:srgbClr val="FFFFFF"/>
            </a:solidFill>
            <a:ln w="22240" cap="flat">
              <a:solidFill>
                <a:schemeClr val="accent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78453C1A-E46E-9A46-BD9C-3846DF97BFF4}"/>
                </a:ext>
              </a:extLst>
            </p:cNvPr>
            <p:cNvSpPr/>
            <p:nvPr/>
          </p:nvSpPr>
          <p:spPr>
            <a:xfrm>
              <a:off x="7234816" y="2681555"/>
              <a:ext cx="1995196" cy="1710040"/>
            </a:xfrm>
            <a:custGeom>
              <a:avLst/>
              <a:gdLst>
                <a:gd name="connsiteX0" fmla="*/ 1993228 w 1995196"/>
                <a:gd name="connsiteY0" fmla="*/ 454518 h 1710040"/>
                <a:gd name="connsiteX1" fmla="*/ 1906699 w 1995196"/>
                <a:gd name="connsiteY1" fmla="*/ 778710 h 1710040"/>
                <a:gd name="connsiteX2" fmla="*/ 1852202 w 1995196"/>
                <a:gd name="connsiteY2" fmla="*/ 845234 h 1710040"/>
                <a:gd name="connsiteX3" fmla="*/ 1850422 w 1995196"/>
                <a:gd name="connsiteY3" fmla="*/ 847007 h 1710040"/>
                <a:gd name="connsiteX4" fmla="*/ 1850422 w 1995196"/>
                <a:gd name="connsiteY4" fmla="*/ 847007 h 1710040"/>
                <a:gd name="connsiteX5" fmla="*/ 1848643 w 1995196"/>
                <a:gd name="connsiteY5" fmla="*/ 848781 h 1710040"/>
                <a:gd name="connsiteX6" fmla="*/ 997149 w 1995196"/>
                <a:gd name="connsiteY6" fmla="*/ 1710041 h 1710040"/>
                <a:gd name="connsiteX7" fmla="*/ 165230 w 1995196"/>
                <a:gd name="connsiteY7" fmla="*/ 867852 h 1710040"/>
                <a:gd name="connsiteX8" fmla="*/ 142986 w 1995196"/>
                <a:gd name="connsiteY8" fmla="*/ 845677 h 1710040"/>
                <a:gd name="connsiteX9" fmla="*/ 103392 w 1995196"/>
                <a:gd name="connsiteY9" fmla="*/ 799776 h 1710040"/>
                <a:gd name="connsiteX10" fmla="*/ 1960 w 1995196"/>
                <a:gd name="connsiteY10" fmla="*/ 455405 h 1710040"/>
                <a:gd name="connsiteX11" fmla="*/ 466634 w 1995196"/>
                <a:gd name="connsiteY11" fmla="*/ 605 h 1710040"/>
                <a:gd name="connsiteX12" fmla="*/ 498887 w 1995196"/>
                <a:gd name="connsiteY12" fmla="*/ 605 h 1710040"/>
                <a:gd name="connsiteX13" fmla="*/ 997149 w 1995196"/>
                <a:gd name="connsiteY13" fmla="*/ 497537 h 1710040"/>
                <a:gd name="connsiteX14" fmla="*/ 1495923 w 1995196"/>
                <a:gd name="connsiteY14" fmla="*/ 0 h 1710040"/>
                <a:gd name="connsiteX15" fmla="*/ 1993228 w 1995196"/>
                <a:gd name="connsiteY15" fmla="*/ 455405 h 171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95196" h="1710040">
                  <a:moveTo>
                    <a:pt x="1993228" y="454518"/>
                  </a:moveTo>
                  <a:cubicBezTo>
                    <a:pt x="2003571" y="569367"/>
                    <a:pt x="1972919" y="684158"/>
                    <a:pt x="1906699" y="778710"/>
                  </a:cubicBezTo>
                  <a:cubicBezTo>
                    <a:pt x="1890862" y="802681"/>
                    <a:pt x="1872600" y="824966"/>
                    <a:pt x="1852202" y="845234"/>
                  </a:cubicBezTo>
                  <a:lnTo>
                    <a:pt x="1850422" y="847007"/>
                  </a:lnTo>
                  <a:lnTo>
                    <a:pt x="1850422" y="847007"/>
                  </a:lnTo>
                  <a:lnTo>
                    <a:pt x="1848643" y="848781"/>
                  </a:lnTo>
                  <a:lnTo>
                    <a:pt x="997149" y="1710041"/>
                  </a:lnTo>
                  <a:lnTo>
                    <a:pt x="165230" y="867852"/>
                  </a:lnTo>
                  <a:lnTo>
                    <a:pt x="142986" y="845677"/>
                  </a:lnTo>
                  <a:cubicBezTo>
                    <a:pt x="128734" y="831308"/>
                    <a:pt x="115504" y="815985"/>
                    <a:pt x="103392" y="799776"/>
                  </a:cubicBezTo>
                  <a:cubicBezTo>
                    <a:pt x="27114" y="701897"/>
                    <a:pt x="-9128" y="578851"/>
                    <a:pt x="1960" y="455405"/>
                  </a:cubicBezTo>
                  <a:cubicBezTo>
                    <a:pt x="23305" y="210388"/>
                    <a:pt x="220499" y="17383"/>
                    <a:pt x="466634" y="605"/>
                  </a:cubicBezTo>
                  <a:cubicBezTo>
                    <a:pt x="477533" y="605"/>
                    <a:pt x="488878" y="605"/>
                    <a:pt x="498887" y="605"/>
                  </a:cubicBezTo>
                  <a:cubicBezTo>
                    <a:pt x="774055" y="849"/>
                    <a:pt x="997016" y="223227"/>
                    <a:pt x="997149" y="497537"/>
                  </a:cubicBezTo>
                  <a:cubicBezTo>
                    <a:pt x="997060" y="222845"/>
                    <a:pt x="1220366" y="89"/>
                    <a:pt x="1495923" y="0"/>
                  </a:cubicBezTo>
                  <a:cubicBezTo>
                    <a:pt x="1755219" y="-84"/>
                    <a:pt x="1971340" y="197843"/>
                    <a:pt x="1993228" y="455405"/>
                  </a:cubicBezTo>
                  <a:close/>
                </a:path>
              </a:pathLst>
            </a:custGeom>
            <a:solidFill>
              <a:schemeClr val="accent3"/>
            </a:solidFill>
            <a:ln w="2224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0B8A87B5-2A72-8247-949D-27A3D47DA48A}"/>
                </a:ext>
              </a:extLst>
            </p:cNvPr>
            <p:cNvSpPr/>
            <p:nvPr/>
          </p:nvSpPr>
          <p:spPr>
            <a:xfrm>
              <a:off x="7338208" y="3280497"/>
              <a:ext cx="1803307" cy="455618"/>
            </a:xfrm>
            <a:custGeom>
              <a:avLst/>
              <a:gdLst>
                <a:gd name="connsiteX0" fmla="*/ 1803307 w 1803307"/>
                <a:gd name="connsiteY0" fmla="*/ 179768 h 455618"/>
                <a:gd name="connsiteX1" fmla="*/ 1748810 w 1803307"/>
                <a:gd name="connsiteY1" fmla="*/ 246291 h 455618"/>
                <a:gd name="connsiteX2" fmla="*/ 1747030 w 1803307"/>
                <a:gd name="connsiteY2" fmla="*/ 248065 h 455618"/>
                <a:gd name="connsiteX3" fmla="*/ 1747030 w 1803307"/>
                <a:gd name="connsiteY3" fmla="*/ 248065 h 455618"/>
                <a:gd name="connsiteX4" fmla="*/ 1164687 w 1803307"/>
                <a:gd name="connsiteY4" fmla="*/ 248065 h 455618"/>
                <a:gd name="connsiteX5" fmla="*/ 1008980 w 1803307"/>
                <a:gd name="connsiteY5" fmla="*/ 442758 h 455618"/>
                <a:gd name="connsiteX6" fmla="*/ 982287 w 1803307"/>
                <a:gd name="connsiteY6" fmla="*/ 455619 h 455618"/>
                <a:gd name="connsiteX7" fmla="*/ 954705 w 1803307"/>
                <a:gd name="connsiteY7" fmla="*/ 442758 h 455618"/>
                <a:gd name="connsiteX8" fmla="*/ 669984 w 1803307"/>
                <a:gd name="connsiteY8" fmla="*/ 87965 h 455618"/>
                <a:gd name="connsiteX9" fmla="*/ 536521 w 1803307"/>
                <a:gd name="connsiteY9" fmla="*/ 254274 h 455618"/>
                <a:gd name="connsiteX10" fmla="*/ 509829 w 1803307"/>
                <a:gd name="connsiteY10" fmla="*/ 267135 h 455618"/>
                <a:gd name="connsiteX11" fmla="*/ 61838 w 1803307"/>
                <a:gd name="connsiteY11" fmla="*/ 267135 h 455618"/>
                <a:gd name="connsiteX12" fmla="*/ 39594 w 1803307"/>
                <a:gd name="connsiteY12" fmla="*/ 244961 h 455618"/>
                <a:gd name="connsiteX13" fmla="*/ 0 w 1803307"/>
                <a:gd name="connsiteY13" fmla="*/ 199060 h 455618"/>
                <a:gd name="connsiteX14" fmla="*/ 492033 w 1803307"/>
                <a:gd name="connsiteY14" fmla="*/ 199060 h 455618"/>
                <a:gd name="connsiteX15" fmla="*/ 642402 w 1803307"/>
                <a:gd name="connsiteY15" fmla="*/ 11685 h 455618"/>
                <a:gd name="connsiteX16" fmla="*/ 693632 w 1803307"/>
                <a:gd name="connsiteY16" fmla="*/ 9534 h 455618"/>
                <a:gd name="connsiteX17" fmla="*/ 695787 w 1803307"/>
                <a:gd name="connsiteY17" fmla="*/ 11685 h 455618"/>
                <a:gd name="connsiteX18" fmla="*/ 981398 w 1803307"/>
                <a:gd name="connsiteY18" fmla="*/ 365369 h 455618"/>
                <a:gd name="connsiteX19" fmla="*/ 1121534 w 1803307"/>
                <a:gd name="connsiteY19" fmla="*/ 191742 h 455618"/>
                <a:gd name="connsiteX20" fmla="*/ 1148226 w 1803307"/>
                <a:gd name="connsiteY20" fmla="*/ 178881 h 455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03307" h="455618">
                  <a:moveTo>
                    <a:pt x="1803307" y="179768"/>
                  </a:moveTo>
                  <a:cubicBezTo>
                    <a:pt x="1787470" y="203738"/>
                    <a:pt x="1769208" y="226024"/>
                    <a:pt x="1748810" y="246291"/>
                  </a:cubicBezTo>
                  <a:lnTo>
                    <a:pt x="1747030" y="248065"/>
                  </a:lnTo>
                  <a:lnTo>
                    <a:pt x="1747030" y="248065"/>
                  </a:lnTo>
                  <a:lnTo>
                    <a:pt x="1164687" y="248065"/>
                  </a:lnTo>
                  <a:lnTo>
                    <a:pt x="1008980" y="442758"/>
                  </a:lnTo>
                  <a:cubicBezTo>
                    <a:pt x="1002240" y="450541"/>
                    <a:pt x="992586" y="455176"/>
                    <a:pt x="982287" y="455619"/>
                  </a:cubicBezTo>
                  <a:cubicBezTo>
                    <a:pt x="971722" y="455242"/>
                    <a:pt x="961757" y="450608"/>
                    <a:pt x="954705" y="442758"/>
                  </a:cubicBezTo>
                  <a:lnTo>
                    <a:pt x="669984" y="87965"/>
                  </a:lnTo>
                  <a:lnTo>
                    <a:pt x="536521" y="254274"/>
                  </a:lnTo>
                  <a:cubicBezTo>
                    <a:pt x="530062" y="262412"/>
                    <a:pt x="520230" y="267135"/>
                    <a:pt x="509829" y="267135"/>
                  </a:cubicBezTo>
                  <a:lnTo>
                    <a:pt x="61838" y="267135"/>
                  </a:lnTo>
                  <a:lnTo>
                    <a:pt x="39594" y="244961"/>
                  </a:lnTo>
                  <a:cubicBezTo>
                    <a:pt x="25342" y="230592"/>
                    <a:pt x="12112" y="215269"/>
                    <a:pt x="0" y="199060"/>
                  </a:cubicBezTo>
                  <a:lnTo>
                    <a:pt x="492033" y="199060"/>
                  </a:lnTo>
                  <a:lnTo>
                    <a:pt x="642402" y="11685"/>
                  </a:lnTo>
                  <a:cubicBezTo>
                    <a:pt x="655953" y="-3017"/>
                    <a:pt x="678891" y="-3970"/>
                    <a:pt x="693632" y="9534"/>
                  </a:cubicBezTo>
                  <a:cubicBezTo>
                    <a:pt x="694381" y="10221"/>
                    <a:pt x="695100" y="10931"/>
                    <a:pt x="695787" y="11685"/>
                  </a:cubicBezTo>
                  <a:lnTo>
                    <a:pt x="981398" y="365369"/>
                  </a:lnTo>
                  <a:lnTo>
                    <a:pt x="1121534" y="191742"/>
                  </a:lnTo>
                  <a:cubicBezTo>
                    <a:pt x="1127851" y="183449"/>
                    <a:pt x="1137772" y="178659"/>
                    <a:pt x="1148226" y="178881"/>
                  </a:cubicBezTo>
                  <a:close/>
                </a:path>
              </a:pathLst>
            </a:custGeom>
            <a:solidFill>
              <a:srgbClr val="FFFFFF"/>
            </a:solidFill>
            <a:ln w="22240" cap="flat">
              <a:noFill/>
              <a:prstDash val="solid"/>
              <a:miter/>
            </a:ln>
          </p:spPr>
          <p:txBody>
            <a:bodyPr rtlCol="0" anchor="ctr"/>
            <a:lstStyle/>
            <a:p>
              <a:endParaRPr lang="en-US"/>
            </a:p>
          </p:txBody>
        </p:sp>
      </p:grpSp>
      <p:sp>
        <p:nvSpPr>
          <p:cNvPr id="33" name="CuadroTexto 4">
            <a:extLst>
              <a:ext uri="{FF2B5EF4-FFF2-40B4-BE49-F238E27FC236}">
                <a16:creationId xmlns:a16="http://schemas.microsoft.com/office/drawing/2014/main" id="{68772CAF-F803-744F-8C77-715E12EE6609}"/>
              </a:ext>
            </a:extLst>
          </p:cNvPr>
          <p:cNvSpPr txBox="1"/>
          <p:nvPr/>
        </p:nvSpPr>
        <p:spPr>
          <a:xfrm>
            <a:off x="3181937" y="2300630"/>
            <a:ext cx="2405895"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36" name="CuadroTexto 238">
            <a:extLst>
              <a:ext uri="{FF2B5EF4-FFF2-40B4-BE49-F238E27FC236}">
                <a16:creationId xmlns:a16="http://schemas.microsoft.com/office/drawing/2014/main" id="{9DCEAB94-EB4B-0642-93A7-D010E8829DA8}"/>
              </a:ext>
            </a:extLst>
          </p:cNvPr>
          <p:cNvSpPr txBox="1"/>
          <p:nvPr/>
        </p:nvSpPr>
        <p:spPr>
          <a:xfrm>
            <a:off x="4160156" y="2049725"/>
            <a:ext cx="1426804" cy="307777"/>
          </a:xfrm>
          <a:prstGeom prst="rect">
            <a:avLst/>
          </a:prstGeom>
          <a:noFill/>
        </p:spPr>
        <p:txBody>
          <a:bodyPr wrap="square" rtlCol="0">
            <a:spAutoFit/>
          </a:bodyPr>
          <a:lstStyle/>
          <a:p>
            <a:pPr algn="r"/>
            <a:r>
              <a:rPr lang="en-US" sz="14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STEP 05</a:t>
            </a:r>
          </a:p>
        </p:txBody>
      </p:sp>
      <p:sp>
        <p:nvSpPr>
          <p:cNvPr id="37" name="CuadroTexto 4">
            <a:extLst>
              <a:ext uri="{FF2B5EF4-FFF2-40B4-BE49-F238E27FC236}">
                <a16:creationId xmlns:a16="http://schemas.microsoft.com/office/drawing/2014/main" id="{D1370A78-8154-3C48-A14C-E0BBD2A9A0AF}"/>
              </a:ext>
            </a:extLst>
          </p:cNvPr>
          <p:cNvSpPr txBox="1"/>
          <p:nvPr/>
        </p:nvSpPr>
        <p:spPr>
          <a:xfrm>
            <a:off x="6633729" y="692619"/>
            <a:ext cx="2463991" cy="646331"/>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38" name="CuadroTexto 238">
            <a:extLst>
              <a:ext uri="{FF2B5EF4-FFF2-40B4-BE49-F238E27FC236}">
                <a16:creationId xmlns:a16="http://schemas.microsoft.com/office/drawing/2014/main" id="{B76DA84B-B78C-3B4A-B62E-9AB0AB7B9B48}"/>
              </a:ext>
            </a:extLst>
          </p:cNvPr>
          <p:cNvSpPr txBox="1"/>
          <p:nvPr/>
        </p:nvSpPr>
        <p:spPr>
          <a:xfrm>
            <a:off x="7152322" y="427274"/>
            <a:ext cx="1426804" cy="307777"/>
          </a:xfrm>
          <a:prstGeom prst="rect">
            <a:avLst/>
          </a:prstGeom>
          <a:noFill/>
        </p:spPr>
        <p:txBody>
          <a:bodyPr wrap="square" rtlCol="0">
            <a:spAutoFit/>
          </a:bodyPr>
          <a:lstStyle/>
          <a:p>
            <a:pPr algn="ctr"/>
            <a:r>
              <a:rPr lang="en-US" sz="14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STEP 01</a:t>
            </a:r>
          </a:p>
        </p:txBody>
      </p:sp>
      <p:sp>
        <p:nvSpPr>
          <p:cNvPr id="39" name="CuadroTexto 4">
            <a:extLst>
              <a:ext uri="{FF2B5EF4-FFF2-40B4-BE49-F238E27FC236}">
                <a16:creationId xmlns:a16="http://schemas.microsoft.com/office/drawing/2014/main" id="{5583CB11-262B-4045-815D-3615FCFDB933}"/>
              </a:ext>
            </a:extLst>
          </p:cNvPr>
          <p:cNvSpPr txBox="1"/>
          <p:nvPr/>
        </p:nvSpPr>
        <p:spPr>
          <a:xfrm>
            <a:off x="9938047" y="2178492"/>
            <a:ext cx="1779391" cy="830997"/>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40" name="CuadroTexto 238">
            <a:extLst>
              <a:ext uri="{FF2B5EF4-FFF2-40B4-BE49-F238E27FC236}">
                <a16:creationId xmlns:a16="http://schemas.microsoft.com/office/drawing/2014/main" id="{93A1BB01-D058-8642-ABFD-899D6387997C}"/>
              </a:ext>
            </a:extLst>
          </p:cNvPr>
          <p:cNvSpPr txBox="1"/>
          <p:nvPr/>
        </p:nvSpPr>
        <p:spPr>
          <a:xfrm>
            <a:off x="9930561" y="1927587"/>
            <a:ext cx="1426804" cy="307777"/>
          </a:xfrm>
          <a:prstGeom prst="rect">
            <a:avLst/>
          </a:prstGeom>
          <a:noFill/>
        </p:spPr>
        <p:txBody>
          <a:bodyPr wrap="square" rtlCol="0">
            <a:spAutoFit/>
          </a:bodyPr>
          <a:lstStyle/>
          <a:p>
            <a:r>
              <a:rPr lang="en-US" sz="14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STEP 02</a:t>
            </a:r>
          </a:p>
        </p:txBody>
      </p:sp>
      <p:sp>
        <p:nvSpPr>
          <p:cNvPr id="41" name="CuadroTexto 4">
            <a:extLst>
              <a:ext uri="{FF2B5EF4-FFF2-40B4-BE49-F238E27FC236}">
                <a16:creationId xmlns:a16="http://schemas.microsoft.com/office/drawing/2014/main" id="{CAC69F39-533C-E147-A4FA-2009DA27142D}"/>
              </a:ext>
            </a:extLst>
          </p:cNvPr>
          <p:cNvSpPr txBox="1"/>
          <p:nvPr/>
        </p:nvSpPr>
        <p:spPr>
          <a:xfrm>
            <a:off x="9253356" y="5310722"/>
            <a:ext cx="1779392" cy="830997"/>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42" name="CuadroTexto 238">
            <a:extLst>
              <a:ext uri="{FF2B5EF4-FFF2-40B4-BE49-F238E27FC236}">
                <a16:creationId xmlns:a16="http://schemas.microsoft.com/office/drawing/2014/main" id="{D9ECA42C-AC0A-EA42-888B-4BF69AB5988D}"/>
              </a:ext>
            </a:extLst>
          </p:cNvPr>
          <p:cNvSpPr txBox="1"/>
          <p:nvPr/>
        </p:nvSpPr>
        <p:spPr>
          <a:xfrm>
            <a:off x="9273726" y="5059817"/>
            <a:ext cx="1426804" cy="307777"/>
          </a:xfrm>
          <a:prstGeom prst="rect">
            <a:avLst/>
          </a:prstGeom>
          <a:noFill/>
        </p:spPr>
        <p:txBody>
          <a:bodyPr wrap="square" rtlCol="0">
            <a:spAutoFit/>
          </a:bodyPr>
          <a:lstStyle/>
          <a:p>
            <a:r>
              <a:rPr lang="en-US" sz="14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STEP 03</a:t>
            </a:r>
          </a:p>
        </p:txBody>
      </p:sp>
      <p:sp>
        <p:nvSpPr>
          <p:cNvPr id="43" name="CuadroTexto 4">
            <a:extLst>
              <a:ext uri="{FF2B5EF4-FFF2-40B4-BE49-F238E27FC236}">
                <a16:creationId xmlns:a16="http://schemas.microsoft.com/office/drawing/2014/main" id="{031B98E5-64B3-9844-8DDB-2D614BDB1979}"/>
              </a:ext>
            </a:extLst>
          </p:cNvPr>
          <p:cNvSpPr txBox="1"/>
          <p:nvPr/>
        </p:nvSpPr>
        <p:spPr>
          <a:xfrm>
            <a:off x="4037811" y="5423775"/>
            <a:ext cx="2277063"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49" name="CuadroTexto 238">
            <a:extLst>
              <a:ext uri="{FF2B5EF4-FFF2-40B4-BE49-F238E27FC236}">
                <a16:creationId xmlns:a16="http://schemas.microsoft.com/office/drawing/2014/main" id="{3A041142-1044-4544-A122-6A0B4A8190E6}"/>
              </a:ext>
            </a:extLst>
          </p:cNvPr>
          <p:cNvSpPr txBox="1"/>
          <p:nvPr/>
        </p:nvSpPr>
        <p:spPr>
          <a:xfrm>
            <a:off x="4846431" y="5172870"/>
            <a:ext cx="1426804" cy="307777"/>
          </a:xfrm>
          <a:prstGeom prst="rect">
            <a:avLst/>
          </a:prstGeom>
          <a:noFill/>
        </p:spPr>
        <p:txBody>
          <a:bodyPr wrap="square" rtlCol="0">
            <a:spAutoFit/>
          </a:bodyPr>
          <a:lstStyle/>
          <a:p>
            <a:pPr algn="r"/>
            <a:r>
              <a:rPr lang="en-US" sz="1400" b="1" cap="all" dirty="0">
                <a:solidFill>
                  <a:schemeClr val="accent2"/>
                </a:solidFill>
                <a:latin typeface="Tw Cen MT" panose="020B0602020104020603" pitchFamily="34" charset="77"/>
                <a:ea typeface="Open Sans" panose="020B0606030504020204" pitchFamily="34" charset="0"/>
                <a:cs typeface="Open Sans" panose="020B0606030504020204" pitchFamily="34" charset="0"/>
              </a:rPr>
              <a:t>STEP 04</a:t>
            </a:r>
          </a:p>
        </p:txBody>
      </p:sp>
    </p:spTree>
    <p:extLst>
      <p:ext uri="{BB962C8B-B14F-4D97-AF65-F5344CB8AC3E}">
        <p14:creationId xmlns:p14="http://schemas.microsoft.com/office/powerpoint/2010/main" val="234557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1000"/>
                                        <p:tgtEl>
                                          <p:spTgt spid="26"/>
                                        </p:tgtEl>
                                      </p:cBhvr>
                                    </p:animEffect>
                                  </p:childTnLst>
                                </p:cTn>
                              </p:par>
                              <p:par>
                                <p:cTn id="12" presetID="32" presetClass="emph" presetSubtype="0" fill="hold" nodeType="withEffect">
                                  <p:stCondLst>
                                    <p:cond delay="250"/>
                                  </p:stCondLst>
                                  <p:childTnLst>
                                    <p:animRot by="120000">
                                      <p:cBhvr>
                                        <p:cTn id="13" dur="125" fill="hold">
                                          <p:stCondLst>
                                            <p:cond delay="0"/>
                                          </p:stCondLst>
                                        </p:cTn>
                                        <p:tgtEl>
                                          <p:spTgt spid="26"/>
                                        </p:tgtEl>
                                        <p:attrNameLst>
                                          <p:attrName>r</p:attrName>
                                        </p:attrNameLst>
                                      </p:cBhvr>
                                    </p:animRot>
                                    <p:animRot by="-240000">
                                      <p:cBhvr>
                                        <p:cTn id="14" dur="250" fill="hold">
                                          <p:stCondLst>
                                            <p:cond delay="250"/>
                                          </p:stCondLst>
                                        </p:cTn>
                                        <p:tgtEl>
                                          <p:spTgt spid="26"/>
                                        </p:tgtEl>
                                        <p:attrNameLst>
                                          <p:attrName>r</p:attrName>
                                        </p:attrNameLst>
                                      </p:cBhvr>
                                    </p:animRot>
                                    <p:animRot by="240000">
                                      <p:cBhvr>
                                        <p:cTn id="15" dur="250" fill="hold">
                                          <p:stCondLst>
                                            <p:cond delay="500"/>
                                          </p:stCondLst>
                                        </p:cTn>
                                        <p:tgtEl>
                                          <p:spTgt spid="26"/>
                                        </p:tgtEl>
                                        <p:attrNameLst>
                                          <p:attrName>r</p:attrName>
                                        </p:attrNameLst>
                                      </p:cBhvr>
                                    </p:animRot>
                                    <p:animRot by="-240000">
                                      <p:cBhvr>
                                        <p:cTn id="16" dur="250" fill="hold">
                                          <p:stCondLst>
                                            <p:cond delay="750"/>
                                          </p:stCondLst>
                                        </p:cTn>
                                        <p:tgtEl>
                                          <p:spTgt spid="26"/>
                                        </p:tgtEl>
                                        <p:attrNameLst>
                                          <p:attrName>r</p:attrName>
                                        </p:attrNameLst>
                                      </p:cBhvr>
                                    </p:animRot>
                                    <p:animRot by="120000">
                                      <p:cBhvr>
                                        <p:cTn id="17" dur="250" fill="hold">
                                          <p:stCondLst>
                                            <p:cond delay="1000"/>
                                          </p:stCondLst>
                                        </p:cTn>
                                        <p:tgtEl>
                                          <p:spTgt spid="26"/>
                                        </p:tgtEl>
                                        <p:attrNameLst>
                                          <p:attrName>r</p:attrName>
                                        </p:attrNameLst>
                                      </p:cBhvr>
                                    </p:animRot>
                                  </p:childTnLst>
                                </p:cTn>
                              </p:par>
                              <p:par>
                                <p:cTn id="18" presetID="10" presetClass="entr" presetSubtype="0" fill="hold" grpId="0" nodeType="withEffect">
                                  <p:stCondLst>
                                    <p:cond delay="1000"/>
                                  </p:stCondLst>
                                  <p:childTnLst>
                                    <p:set>
                                      <p:cBhvr>
                                        <p:cTn id="19" dur="1" fill="hold">
                                          <p:stCondLst>
                                            <p:cond delay="0"/>
                                          </p:stCondLst>
                                        </p:cTn>
                                        <p:tgtEl>
                                          <p:spTgt spid="33"/>
                                        </p:tgtEl>
                                        <p:attrNameLst>
                                          <p:attrName>style.visibility</p:attrName>
                                        </p:attrNameLst>
                                      </p:cBhvr>
                                      <p:to>
                                        <p:strVal val="visible"/>
                                      </p:to>
                                    </p:set>
                                    <p:animEffect transition="in" filter="fade">
                                      <p:cBhvr>
                                        <p:cTn id="20" dur="500"/>
                                        <p:tgtEl>
                                          <p:spTgt spid="33"/>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500"/>
                                        <p:tgtEl>
                                          <p:spTgt spid="49"/>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43"/>
                                        </p:tgtEl>
                                        <p:attrNameLst>
                                          <p:attrName>style.visibility</p:attrName>
                                        </p:attrNameLst>
                                      </p:cBhvr>
                                      <p:to>
                                        <p:strVal val="visible"/>
                                      </p:to>
                                    </p:set>
                                    <p:animEffect transition="in" filter="fade">
                                      <p:cBhvr>
                                        <p:cTn id="29" dur="500"/>
                                        <p:tgtEl>
                                          <p:spTgt spid="43"/>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42"/>
                                        </p:tgtEl>
                                        <p:attrNameLst>
                                          <p:attrName>style.visibility</p:attrName>
                                        </p:attrNameLst>
                                      </p:cBhvr>
                                      <p:to>
                                        <p:strVal val="visible"/>
                                      </p:to>
                                    </p:set>
                                    <p:animEffect transition="in" filter="fade">
                                      <p:cBhvr>
                                        <p:cTn id="35" dur="500"/>
                                        <p:tgtEl>
                                          <p:spTgt spid="42"/>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500"/>
                                        <p:tgtEl>
                                          <p:spTgt spid="40"/>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500"/>
                                        <p:tgtEl>
                                          <p:spTgt spid="39"/>
                                        </p:tgtEl>
                                      </p:cBhvr>
                                    </p:animEffect>
                                  </p:childTnLst>
                                </p:cTn>
                              </p:par>
                              <p:par>
                                <p:cTn id="42" presetID="10" presetClass="entr" presetSubtype="0" fill="hold" grpId="0" nodeType="withEffect">
                                  <p:stCondLst>
                                    <p:cond delay="1000"/>
                                  </p:stCondLst>
                                  <p:childTnLst>
                                    <p:set>
                                      <p:cBhvr>
                                        <p:cTn id="43" dur="1" fill="hold">
                                          <p:stCondLst>
                                            <p:cond delay="0"/>
                                          </p:stCondLst>
                                        </p:cTn>
                                        <p:tgtEl>
                                          <p:spTgt spid="37"/>
                                        </p:tgtEl>
                                        <p:attrNameLst>
                                          <p:attrName>style.visibility</p:attrName>
                                        </p:attrNameLst>
                                      </p:cBhvr>
                                      <p:to>
                                        <p:strVal val="visible"/>
                                      </p:to>
                                    </p:set>
                                    <p:animEffect transition="in" filter="fade">
                                      <p:cBhvr>
                                        <p:cTn id="44" dur="500"/>
                                        <p:tgtEl>
                                          <p:spTgt spid="37"/>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38"/>
                                        </p:tgtEl>
                                        <p:attrNameLst>
                                          <p:attrName>style.visibility</p:attrName>
                                        </p:attrNameLst>
                                      </p:cBhvr>
                                      <p:to>
                                        <p:strVal val="visible"/>
                                      </p:to>
                                    </p:set>
                                    <p:animEffect transition="in" filter="fade">
                                      <p:cBhvr>
                                        <p:cTn id="4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3" grpId="0"/>
      <p:bldP spid="36" grpId="0"/>
      <p:bldP spid="37" grpId="0"/>
      <p:bldP spid="38" grpId="0"/>
      <p:bldP spid="39" grpId="0"/>
      <p:bldP spid="40" grpId="0"/>
      <p:bldP spid="41" grpId="0"/>
      <p:bldP spid="42" grpId="0"/>
      <p:bldP spid="43" grpId="0"/>
      <p:bldP spid="4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 name="Freeform 749">
            <a:extLst>
              <a:ext uri="{FF2B5EF4-FFF2-40B4-BE49-F238E27FC236}">
                <a16:creationId xmlns:a16="http://schemas.microsoft.com/office/drawing/2014/main" id="{A72D4E8C-BC08-834F-92FE-D8C9713951EB}"/>
              </a:ext>
            </a:extLst>
          </p:cNvPr>
          <p:cNvSpPr/>
          <p:nvPr/>
        </p:nvSpPr>
        <p:spPr>
          <a:xfrm>
            <a:off x="3534938" y="-22303"/>
            <a:ext cx="8657062" cy="6894000"/>
          </a:xfrm>
          <a:custGeom>
            <a:avLst/>
            <a:gdLst>
              <a:gd name="connsiteX0" fmla="*/ 0 w 8909824"/>
              <a:gd name="connsiteY0" fmla="*/ 6880302 h 6880302"/>
              <a:gd name="connsiteX1" fmla="*/ 7058722 w 8909824"/>
              <a:gd name="connsiteY1" fmla="*/ 0 h 6880302"/>
              <a:gd name="connsiteX2" fmla="*/ 8909824 w 8909824"/>
              <a:gd name="connsiteY2" fmla="*/ 0 h 6880302"/>
              <a:gd name="connsiteX3" fmla="*/ 8909824 w 8909824"/>
              <a:gd name="connsiteY3" fmla="*/ 6880302 h 6880302"/>
              <a:gd name="connsiteX4" fmla="*/ 0 w 8909824"/>
              <a:gd name="connsiteY4" fmla="*/ 6880302 h 6880302"/>
              <a:gd name="connsiteX0" fmla="*/ 0 w 8809463"/>
              <a:gd name="connsiteY0" fmla="*/ 6880302 h 6880302"/>
              <a:gd name="connsiteX1" fmla="*/ 6958361 w 8809463"/>
              <a:gd name="connsiteY1" fmla="*/ 0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809463"/>
              <a:gd name="connsiteY0" fmla="*/ 6880302 h 6880302"/>
              <a:gd name="connsiteX1" fmla="*/ 7092176 w 8809463"/>
              <a:gd name="connsiteY1" fmla="*/ 33454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631044"/>
              <a:gd name="connsiteY0" fmla="*/ 6891453 h 6891453"/>
              <a:gd name="connsiteX1" fmla="*/ 6913757 w 8631044"/>
              <a:gd name="connsiteY1" fmla="*/ 33454 h 6891453"/>
              <a:gd name="connsiteX2" fmla="*/ 8631044 w 8631044"/>
              <a:gd name="connsiteY2" fmla="*/ 0 h 6891453"/>
              <a:gd name="connsiteX3" fmla="*/ 8631044 w 8631044"/>
              <a:gd name="connsiteY3" fmla="*/ 6880302 h 6891453"/>
              <a:gd name="connsiteX4" fmla="*/ 0 w 8631044"/>
              <a:gd name="connsiteY4" fmla="*/ 6891453 h 689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1044" h="6891453">
                <a:moveTo>
                  <a:pt x="0" y="6891453"/>
                </a:moveTo>
                <a:lnTo>
                  <a:pt x="6913757" y="33454"/>
                </a:lnTo>
                <a:lnTo>
                  <a:pt x="8631044" y="0"/>
                </a:lnTo>
                <a:lnTo>
                  <a:pt x="8631044" y="6880302"/>
                </a:lnTo>
                <a:lnTo>
                  <a:pt x="0" y="6891453"/>
                </a:lnTo>
                <a:close/>
              </a:path>
            </a:pathLst>
          </a:cu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adroTexto 238">
            <a:extLst>
              <a:ext uri="{FF2B5EF4-FFF2-40B4-BE49-F238E27FC236}">
                <a16:creationId xmlns:a16="http://schemas.microsoft.com/office/drawing/2014/main" id="{C91F1C09-E0BB-4749-A8AA-4BDE4D9B2461}"/>
              </a:ext>
            </a:extLst>
          </p:cNvPr>
          <p:cNvSpPr txBox="1"/>
          <p:nvPr/>
        </p:nvSpPr>
        <p:spPr>
          <a:xfrm>
            <a:off x="1155134" y="1385194"/>
            <a:ext cx="3659934" cy="1323439"/>
          </a:xfrm>
          <a:prstGeom prst="rect">
            <a:avLst/>
          </a:prstGeom>
          <a:noFill/>
        </p:spPr>
        <p:txBody>
          <a:bodyPr wrap="square" rtlCol="0">
            <a:spAutoFit/>
          </a:bodyPr>
          <a:lstStyle/>
          <a:p>
            <a:r>
              <a:rPr lang="en-US" sz="4000" b="1" cap="all" dirty="0" err="1">
                <a:latin typeface="Tw Cen MT" panose="020B0602020104020603" pitchFamily="34" charset="77"/>
                <a:ea typeface="Open Sans" panose="020B0606030504020204" pitchFamily="34" charset="0"/>
                <a:cs typeface="Open Sans" panose="020B0606030504020204" pitchFamily="34" charset="0"/>
              </a:rPr>
              <a:t>dna</a:t>
            </a:r>
            <a:r>
              <a:rPr lang="en-US" sz="4000" b="1" cap="all" dirty="0">
                <a:latin typeface="Tw Cen MT" panose="020B0602020104020603" pitchFamily="34" charset="77"/>
                <a:ea typeface="Open Sans" panose="020B0606030504020204" pitchFamily="34" charset="0"/>
                <a:cs typeface="Open Sans" panose="020B0606030504020204" pitchFamily="34" charset="0"/>
              </a:rPr>
              <a:t> Infographics</a:t>
            </a:r>
          </a:p>
        </p:txBody>
      </p:sp>
      <p:sp>
        <p:nvSpPr>
          <p:cNvPr id="18" name="CuadroTexto 4">
            <a:extLst>
              <a:ext uri="{FF2B5EF4-FFF2-40B4-BE49-F238E27FC236}">
                <a16:creationId xmlns:a16="http://schemas.microsoft.com/office/drawing/2014/main" id="{F4315397-7C09-E34B-A302-0E62A1F46D61}"/>
              </a:ext>
            </a:extLst>
          </p:cNvPr>
          <p:cNvSpPr txBox="1"/>
          <p:nvPr/>
        </p:nvSpPr>
        <p:spPr>
          <a:xfrm>
            <a:off x="1155135" y="2910911"/>
            <a:ext cx="3153105" cy="2287101"/>
          </a:xfrm>
          <a:prstGeom prst="rect">
            <a:avLst/>
          </a:prstGeom>
          <a:noFill/>
        </p:spPr>
        <p:txBody>
          <a:bodyPr wrap="square" rtlCol="0">
            <a:spAutoFit/>
          </a:bodyPr>
          <a:lstStyle/>
          <a:p>
            <a:pP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a:t>
            </a:r>
          </a:p>
        </p:txBody>
      </p:sp>
      <p:sp>
        <p:nvSpPr>
          <p:cNvPr id="8" name="Freeform 7">
            <a:extLst>
              <a:ext uri="{FF2B5EF4-FFF2-40B4-BE49-F238E27FC236}">
                <a16:creationId xmlns:a16="http://schemas.microsoft.com/office/drawing/2014/main" id="{DD0F6BE6-2CED-EE40-B55D-3E8C514D5C1F}"/>
              </a:ext>
            </a:extLst>
          </p:cNvPr>
          <p:cNvSpPr/>
          <p:nvPr/>
        </p:nvSpPr>
        <p:spPr>
          <a:xfrm>
            <a:off x="8967961" y="830154"/>
            <a:ext cx="1312238" cy="1496406"/>
          </a:xfrm>
          <a:custGeom>
            <a:avLst/>
            <a:gdLst>
              <a:gd name="connsiteX0" fmla="*/ 656067 w 1312238"/>
              <a:gd name="connsiteY0" fmla="*/ 1496406 h 1496406"/>
              <a:gd name="connsiteX1" fmla="*/ 627551 w 1312238"/>
              <a:gd name="connsiteY1" fmla="*/ 1488779 h 1496406"/>
              <a:gd name="connsiteX2" fmla="*/ 59469 w 1312238"/>
              <a:gd name="connsiteY2" fmla="*/ 1161129 h 1496406"/>
              <a:gd name="connsiteX3" fmla="*/ 0 w 1312238"/>
              <a:gd name="connsiteY3" fmla="*/ 1057951 h 1496406"/>
              <a:gd name="connsiteX4" fmla="*/ 0 w 1312238"/>
              <a:gd name="connsiteY4" fmla="*/ 402545 h 1496406"/>
              <a:gd name="connsiteX5" fmla="*/ 28515 w 1312238"/>
              <a:gd name="connsiteY5" fmla="*/ 353181 h 1496406"/>
              <a:gd name="connsiteX6" fmla="*/ 627233 w 1312238"/>
              <a:gd name="connsiteY6" fmla="*/ 7628 h 1496406"/>
              <a:gd name="connsiteX7" fmla="*/ 655748 w 1312238"/>
              <a:gd name="connsiteY7" fmla="*/ 1 h 1496406"/>
              <a:gd name="connsiteX8" fmla="*/ 684264 w 1312238"/>
              <a:gd name="connsiteY8" fmla="*/ 7628 h 1496406"/>
              <a:gd name="connsiteX9" fmla="*/ 1252664 w 1312238"/>
              <a:gd name="connsiteY9" fmla="*/ 335278 h 1496406"/>
              <a:gd name="connsiteX10" fmla="*/ 1312239 w 1312238"/>
              <a:gd name="connsiteY10" fmla="*/ 438351 h 1496406"/>
              <a:gd name="connsiteX11" fmla="*/ 1312239 w 1312238"/>
              <a:gd name="connsiteY11" fmla="*/ 1057951 h 1496406"/>
              <a:gd name="connsiteX12" fmla="*/ 1252664 w 1312238"/>
              <a:gd name="connsiteY12" fmla="*/ 1161129 h 1496406"/>
              <a:gd name="connsiteX13" fmla="*/ 684688 w 1312238"/>
              <a:gd name="connsiteY13" fmla="*/ 1488779 h 1496406"/>
              <a:gd name="connsiteX14" fmla="*/ 656067 w 1312238"/>
              <a:gd name="connsiteY14" fmla="*/ 1496406 h 149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2238" h="1496406">
                <a:moveTo>
                  <a:pt x="656067" y="1496406"/>
                </a:moveTo>
                <a:cubicBezTo>
                  <a:pt x="646060" y="1496417"/>
                  <a:pt x="636222" y="1493790"/>
                  <a:pt x="627551" y="1488779"/>
                </a:cubicBezTo>
                <a:lnTo>
                  <a:pt x="59469" y="1161129"/>
                </a:lnTo>
                <a:cubicBezTo>
                  <a:pt x="22643" y="1139805"/>
                  <a:pt x="-21" y="1100483"/>
                  <a:pt x="0" y="1057951"/>
                </a:cubicBezTo>
                <a:lnTo>
                  <a:pt x="0" y="402545"/>
                </a:lnTo>
                <a:cubicBezTo>
                  <a:pt x="43" y="382192"/>
                  <a:pt x="10898" y="363395"/>
                  <a:pt x="28515" y="353181"/>
                </a:cubicBezTo>
                <a:lnTo>
                  <a:pt x="627233" y="7628"/>
                </a:lnTo>
                <a:cubicBezTo>
                  <a:pt x="635883" y="2572"/>
                  <a:pt x="645731" y="-62"/>
                  <a:pt x="655748" y="1"/>
                </a:cubicBezTo>
                <a:cubicBezTo>
                  <a:pt x="665766" y="-32"/>
                  <a:pt x="675603" y="2601"/>
                  <a:pt x="684264" y="7628"/>
                </a:cubicBezTo>
                <a:lnTo>
                  <a:pt x="1252664" y="335278"/>
                </a:lnTo>
                <a:cubicBezTo>
                  <a:pt x="1289511" y="356540"/>
                  <a:pt x="1312228" y="395827"/>
                  <a:pt x="1312239" y="438351"/>
                </a:cubicBezTo>
                <a:lnTo>
                  <a:pt x="1312239" y="1057951"/>
                </a:lnTo>
                <a:cubicBezTo>
                  <a:pt x="1312260" y="1100514"/>
                  <a:pt x="1289543" y="1139847"/>
                  <a:pt x="1252664" y="1161129"/>
                </a:cubicBezTo>
                <a:lnTo>
                  <a:pt x="684688" y="1488779"/>
                </a:lnTo>
                <a:cubicBezTo>
                  <a:pt x="675974" y="1493779"/>
                  <a:pt x="666105" y="1496406"/>
                  <a:pt x="656067" y="1496406"/>
                </a:cubicBezTo>
                <a:close/>
              </a:path>
            </a:pathLst>
          </a:custGeom>
          <a:solidFill>
            <a:schemeClr val="accent3"/>
          </a:solidFill>
          <a:ln w="10585"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9D10CBB8-8617-9D44-9966-FADCC344B09B}"/>
              </a:ext>
            </a:extLst>
          </p:cNvPr>
          <p:cNvSpPr/>
          <p:nvPr/>
        </p:nvSpPr>
        <p:spPr>
          <a:xfrm>
            <a:off x="5964516" y="1798054"/>
            <a:ext cx="1312132" cy="1496518"/>
          </a:xfrm>
          <a:custGeom>
            <a:avLst/>
            <a:gdLst>
              <a:gd name="connsiteX0" fmla="*/ 656066 w 1312132"/>
              <a:gd name="connsiteY0" fmla="*/ 1496519 h 1496518"/>
              <a:gd name="connsiteX1" fmla="*/ 627445 w 1312132"/>
              <a:gd name="connsiteY1" fmla="*/ 1488892 h 1496518"/>
              <a:gd name="connsiteX2" fmla="*/ 59469 w 1312132"/>
              <a:gd name="connsiteY2" fmla="*/ 1161136 h 1496518"/>
              <a:gd name="connsiteX3" fmla="*/ 0 w 1312132"/>
              <a:gd name="connsiteY3" fmla="*/ 1058064 h 1496518"/>
              <a:gd name="connsiteX4" fmla="*/ 0 w 1312132"/>
              <a:gd name="connsiteY4" fmla="*/ 402658 h 1496518"/>
              <a:gd name="connsiteX5" fmla="*/ 28515 w 1312132"/>
              <a:gd name="connsiteY5" fmla="*/ 353294 h 1496518"/>
              <a:gd name="connsiteX6" fmla="*/ 627445 w 1312132"/>
              <a:gd name="connsiteY6" fmla="*/ 7635 h 1496518"/>
              <a:gd name="connsiteX7" fmla="*/ 684582 w 1312132"/>
              <a:gd name="connsiteY7" fmla="*/ 7635 h 1496518"/>
              <a:gd name="connsiteX8" fmla="*/ 1252558 w 1312132"/>
              <a:gd name="connsiteY8" fmla="*/ 335391 h 1496518"/>
              <a:gd name="connsiteX9" fmla="*/ 1312133 w 1312132"/>
              <a:gd name="connsiteY9" fmla="*/ 438463 h 1496518"/>
              <a:gd name="connsiteX10" fmla="*/ 1312133 w 1312132"/>
              <a:gd name="connsiteY10" fmla="*/ 1058064 h 1496518"/>
              <a:gd name="connsiteX11" fmla="*/ 1252558 w 1312132"/>
              <a:gd name="connsiteY11" fmla="*/ 1161136 h 1496518"/>
              <a:gd name="connsiteX12" fmla="*/ 684582 w 1312132"/>
              <a:gd name="connsiteY12" fmla="*/ 1488892 h 1496518"/>
              <a:gd name="connsiteX13" fmla="*/ 656066 w 1312132"/>
              <a:gd name="connsiteY13" fmla="*/ 1496519 h 1496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2132" h="1496518">
                <a:moveTo>
                  <a:pt x="656066" y="1496519"/>
                </a:moveTo>
                <a:cubicBezTo>
                  <a:pt x="646028" y="1496519"/>
                  <a:pt x="636158" y="1493881"/>
                  <a:pt x="627445" y="1488892"/>
                </a:cubicBezTo>
                <a:lnTo>
                  <a:pt x="59469" y="1161136"/>
                </a:lnTo>
                <a:cubicBezTo>
                  <a:pt x="22675" y="1139833"/>
                  <a:pt x="16" y="1100564"/>
                  <a:pt x="0" y="1058064"/>
                </a:cubicBezTo>
                <a:lnTo>
                  <a:pt x="0" y="402658"/>
                </a:lnTo>
                <a:cubicBezTo>
                  <a:pt x="19" y="382298"/>
                  <a:pt x="10884" y="363495"/>
                  <a:pt x="28515" y="353294"/>
                </a:cubicBezTo>
                <a:lnTo>
                  <a:pt x="627445" y="7635"/>
                </a:lnTo>
                <a:cubicBezTo>
                  <a:pt x="645127" y="-2545"/>
                  <a:pt x="666900" y="-2545"/>
                  <a:pt x="684582" y="7635"/>
                </a:cubicBezTo>
                <a:lnTo>
                  <a:pt x="1252558" y="335391"/>
                </a:lnTo>
                <a:cubicBezTo>
                  <a:pt x="1289405" y="356651"/>
                  <a:pt x="1312122" y="395942"/>
                  <a:pt x="1312133" y="438463"/>
                </a:cubicBezTo>
                <a:lnTo>
                  <a:pt x="1312133" y="1058064"/>
                </a:lnTo>
                <a:cubicBezTo>
                  <a:pt x="1312122" y="1100585"/>
                  <a:pt x="1289405" y="1139875"/>
                  <a:pt x="1252558" y="1161136"/>
                </a:cubicBezTo>
                <a:lnTo>
                  <a:pt x="684582" y="1488892"/>
                </a:lnTo>
                <a:cubicBezTo>
                  <a:pt x="675900" y="1493871"/>
                  <a:pt x="666073" y="1496498"/>
                  <a:pt x="656066" y="1496519"/>
                </a:cubicBezTo>
                <a:close/>
              </a:path>
            </a:pathLst>
          </a:custGeom>
          <a:solidFill>
            <a:schemeClr val="accent2"/>
          </a:solidFill>
          <a:ln w="10585"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4E9F0E10-4C5A-5F45-AB61-F3184E397E0C}"/>
              </a:ext>
            </a:extLst>
          </p:cNvPr>
          <p:cNvSpPr/>
          <p:nvPr/>
        </p:nvSpPr>
        <p:spPr>
          <a:xfrm>
            <a:off x="8967961" y="3405167"/>
            <a:ext cx="1312238" cy="1496511"/>
          </a:xfrm>
          <a:custGeom>
            <a:avLst/>
            <a:gdLst>
              <a:gd name="connsiteX0" fmla="*/ 656066 w 1312238"/>
              <a:gd name="connsiteY0" fmla="*/ 0 h 1496511"/>
              <a:gd name="connsiteX1" fmla="*/ 627551 w 1312238"/>
              <a:gd name="connsiteY1" fmla="*/ 7627 h 1496511"/>
              <a:gd name="connsiteX2" fmla="*/ 59469 w 1312238"/>
              <a:gd name="connsiteY2" fmla="*/ 335383 h 1496511"/>
              <a:gd name="connsiteX3" fmla="*/ 0 w 1312238"/>
              <a:gd name="connsiteY3" fmla="*/ 438456 h 1496511"/>
              <a:gd name="connsiteX4" fmla="*/ 0 w 1312238"/>
              <a:gd name="connsiteY4" fmla="*/ 1093861 h 1496511"/>
              <a:gd name="connsiteX5" fmla="*/ 28515 w 1312238"/>
              <a:gd name="connsiteY5" fmla="*/ 1143226 h 1496511"/>
              <a:gd name="connsiteX6" fmla="*/ 627233 w 1312238"/>
              <a:gd name="connsiteY6" fmla="*/ 1488884 h 1496511"/>
              <a:gd name="connsiteX7" fmla="*/ 655748 w 1312238"/>
              <a:gd name="connsiteY7" fmla="*/ 1496511 h 1496511"/>
              <a:gd name="connsiteX8" fmla="*/ 684264 w 1312238"/>
              <a:gd name="connsiteY8" fmla="*/ 1488884 h 1496511"/>
              <a:gd name="connsiteX9" fmla="*/ 1252664 w 1312238"/>
              <a:gd name="connsiteY9" fmla="*/ 1161128 h 1496511"/>
              <a:gd name="connsiteX10" fmla="*/ 1312239 w 1312238"/>
              <a:gd name="connsiteY10" fmla="*/ 1058056 h 1496511"/>
              <a:gd name="connsiteX11" fmla="*/ 1312239 w 1312238"/>
              <a:gd name="connsiteY11" fmla="*/ 438456 h 1496511"/>
              <a:gd name="connsiteX12" fmla="*/ 1252664 w 1312238"/>
              <a:gd name="connsiteY12" fmla="*/ 335383 h 1496511"/>
              <a:gd name="connsiteX13" fmla="*/ 684688 w 1312238"/>
              <a:gd name="connsiteY13" fmla="*/ 7627 h 1496511"/>
              <a:gd name="connsiteX14" fmla="*/ 656066 w 1312238"/>
              <a:gd name="connsiteY14" fmla="*/ 0 h 149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2238" h="1496511">
                <a:moveTo>
                  <a:pt x="656066" y="0"/>
                </a:moveTo>
                <a:cubicBezTo>
                  <a:pt x="646060" y="-10"/>
                  <a:pt x="636222" y="2617"/>
                  <a:pt x="627551" y="7627"/>
                </a:cubicBezTo>
                <a:lnTo>
                  <a:pt x="59469" y="335383"/>
                </a:lnTo>
                <a:cubicBezTo>
                  <a:pt x="22675" y="356686"/>
                  <a:pt x="11" y="395955"/>
                  <a:pt x="0" y="438456"/>
                </a:cubicBezTo>
                <a:lnTo>
                  <a:pt x="0" y="1093861"/>
                </a:lnTo>
                <a:cubicBezTo>
                  <a:pt x="21" y="1114221"/>
                  <a:pt x="10887" y="1133024"/>
                  <a:pt x="28515" y="1143226"/>
                </a:cubicBezTo>
                <a:lnTo>
                  <a:pt x="627233" y="1488884"/>
                </a:lnTo>
                <a:cubicBezTo>
                  <a:pt x="635904" y="1493894"/>
                  <a:pt x="645742" y="1496521"/>
                  <a:pt x="655748" y="1496511"/>
                </a:cubicBezTo>
                <a:cubicBezTo>
                  <a:pt x="665755" y="1496490"/>
                  <a:pt x="675582" y="1493863"/>
                  <a:pt x="684264" y="1488884"/>
                </a:cubicBezTo>
                <a:lnTo>
                  <a:pt x="1252664" y="1161128"/>
                </a:lnTo>
                <a:cubicBezTo>
                  <a:pt x="1289532" y="1139878"/>
                  <a:pt x="1312249" y="1100588"/>
                  <a:pt x="1312239" y="1058056"/>
                </a:cubicBezTo>
                <a:lnTo>
                  <a:pt x="1312239" y="438456"/>
                </a:lnTo>
                <a:cubicBezTo>
                  <a:pt x="1312228" y="395934"/>
                  <a:pt x="1289511" y="356643"/>
                  <a:pt x="1252664" y="335383"/>
                </a:cubicBezTo>
                <a:lnTo>
                  <a:pt x="684688" y="7627"/>
                </a:lnTo>
                <a:cubicBezTo>
                  <a:pt x="675974" y="2627"/>
                  <a:pt x="666105" y="0"/>
                  <a:pt x="656066" y="0"/>
                </a:cubicBezTo>
                <a:close/>
              </a:path>
            </a:pathLst>
          </a:custGeom>
          <a:solidFill>
            <a:schemeClr val="accent5"/>
          </a:solidFill>
          <a:ln w="10585"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55209322-AF60-8240-A81A-EBA214A4E7E1}"/>
              </a:ext>
            </a:extLst>
          </p:cNvPr>
          <p:cNvSpPr/>
          <p:nvPr/>
        </p:nvSpPr>
        <p:spPr>
          <a:xfrm>
            <a:off x="5974480" y="4373178"/>
            <a:ext cx="1312132" cy="1496831"/>
          </a:xfrm>
          <a:custGeom>
            <a:avLst/>
            <a:gdLst>
              <a:gd name="connsiteX0" fmla="*/ 656066 w 1312132"/>
              <a:gd name="connsiteY0" fmla="*/ 2 h 1496831"/>
              <a:gd name="connsiteX1" fmla="*/ 627551 w 1312132"/>
              <a:gd name="connsiteY1" fmla="*/ 7629 h 1496831"/>
              <a:gd name="connsiteX2" fmla="*/ 59575 w 1312132"/>
              <a:gd name="connsiteY2" fmla="*/ 335702 h 1496831"/>
              <a:gd name="connsiteX3" fmla="*/ 0 w 1312132"/>
              <a:gd name="connsiteY3" fmla="*/ 438881 h 1496831"/>
              <a:gd name="connsiteX4" fmla="*/ 0 w 1312132"/>
              <a:gd name="connsiteY4" fmla="*/ 1094286 h 1496831"/>
              <a:gd name="connsiteX5" fmla="*/ 28515 w 1312132"/>
              <a:gd name="connsiteY5" fmla="*/ 1143651 h 1496831"/>
              <a:gd name="connsiteX6" fmla="*/ 627551 w 1312132"/>
              <a:gd name="connsiteY6" fmla="*/ 1489203 h 1496831"/>
              <a:gd name="connsiteX7" fmla="*/ 656066 w 1312132"/>
              <a:gd name="connsiteY7" fmla="*/ 1496830 h 1496831"/>
              <a:gd name="connsiteX8" fmla="*/ 684582 w 1312132"/>
              <a:gd name="connsiteY8" fmla="*/ 1489203 h 1496831"/>
              <a:gd name="connsiteX9" fmla="*/ 1252558 w 1312132"/>
              <a:gd name="connsiteY9" fmla="*/ 1161553 h 1496831"/>
              <a:gd name="connsiteX10" fmla="*/ 1312133 w 1312132"/>
              <a:gd name="connsiteY10" fmla="*/ 1058481 h 1496831"/>
              <a:gd name="connsiteX11" fmla="*/ 1312133 w 1312132"/>
              <a:gd name="connsiteY11" fmla="*/ 438457 h 1496831"/>
              <a:gd name="connsiteX12" fmla="*/ 1252558 w 1312132"/>
              <a:gd name="connsiteY12" fmla="*/ 335702 h 1496831"/>
              <a:gd name="connsiteX13" fmla="*/ 684370 w 1312132"/>
              <a:gd name="connsiteY13" fmla="*/ 7311 h 1496831"/>
              <a:gd name="connsiteX14" fmla="*/ 656066 w 1312132"/>
              <a:gd name="connsiteY14" fmla="*/ 2 h 1496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2132" h="1496831">
                <a:moveTo>
                  <a:pt x="656066" y="2"/>
                </a:moveTo>
                <a:cubicBezTo>
                  <a:pt x="646059" y="23"/>
                  <a:pt x="636233" y="2650"/>
                  <a:pt x="627551" y="7629"/>
                </a:cubicBezTo>
                <a:lnTo>
                  <a:pt x="59575" y="335702"/>
                </a:lnTo>
                <a:cubicBezTo>
                  <a:pt x="22690" y="356984"/>
                  <a:pt x="-22" y="396317"/>
                  <a:pt x="0" y="438881"/>
                </a:cubicBezTo>
                <a:lnTo>
                  <a:pt x="0" y="1094286"/>
                </a:lnTo>
                <a:cubicBezTo>
                  <a:pt x="40" y="1114636"/>
                  <a:pt x="10899" y="1133439"/>
                  <a:pt x="28515" y="1143651"/>
                </a:cubicBezTo>
                <a:lnTo>
                  <a:pt x="627551" y="1489203"/>
                </a:lnTo>
                <a:cubicBezTo>
                  <a:pt x="636212" y="1494235"/>
                  <a:pt x="646049" y="1496862"/>
                  <a:pt x="656066" y="1496830"/>
                </a:cubicBezTo>
                <a:cubicBezTo>
                  <a:pt x="666084" y="1496894"/>
                  <a:pt x="675932" y="1494256"/>
                  <a:pt x="684582" y="1489203"/>
                </a:cubicBezTo>
                <a:lnTo>
                  <a:pt x="1252558" y="1161553"/>
                </a:lnTo>
                <a:cubicBezTo>
                  <a:pt x="1289405" y="1140293"/>
                  <a:pt x="1312122" y="1101002"/>
                  <a:pt x="1312133" y="1058481"/>
                </a:cubicBezTo>
                <a:lnTo>
                  <a:pt x="1312133" y="438457"/>
                </a:lnTo>
                <a:cubicBezTo>
                  <a:pt x="1312005" y="396052"/>
                  <a:pt x="1289310" y="356910"/>
                  <a:pt x="1252558" y="335702"/>
                </a:cubicBezTo>
                <a:lnTo>
                  <a:pt x="684370" y="7311"/>
                </a:lnTo>
                <a:cubicBezTo>
                  <a:pt x="675730" y="2448"/>
                  <a:pt x="665978" y="-72"/>
                  <a:pt x="656066" y="2"/>
                </a:cubicBezTo>
                <a:close/>
              </a:path>
            </a:pathLst>
          </a:custGeom>
          <a:solidFill>
            <a:schemeClr val="accent1">
              <a:lumMod val="75000"/>
            </a:schemeClr>
          </a:solidFill>
          <a:ln w="10585"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63A96080-9BF0-FF4D-805B-1BDFBB354994}"/>
              </a:ext>
            </a:extLst>
          </p:cNvPr>
          <p:cNvSpPr/>
          <p:nvPr/>
        </p:nvSpPr>
        <p:spPr>
          <a:xfrm>
            <a:off x="5227779" y="3067313"/>
            <a:ext cx="1328139" cy="1512122"/>
          </a:xfrm>
          <a:custGeom>
            <a:avLst/>
            <a:gdLst>
              <a:gd name="connsiteX0" fmla="*/ 664017 w 1328139"/>
              <a:gd name="connsiteY0" fmla="*/ 1512117 h 1512122"/>
              <a:gd name="connsiteX1" fmla="*/ 631473 w 1328139"/>
              <a:gd name="connsiteY1" fmla="*/ 1503431 h 1512122"/>
              <a:gd name="connsiteX2" fmla="*/ 63603 w 1328139"/>
              <a:gd name="connsiteY2" fmla="*/ 1175463 h 1512122"/>
              <a:gd name="connsiteX3" fmla="*/ 0 w 1328139"/>
              <a:gd name="connsiteY3" fmla="*/ 1065505 h 1512122"/>
              <a:gd name="connsiteX4" fmla="*/ 0 w 1328139"/>
              <a:gd name="connsiteY4" fmla="*/ 410418 h 1512122"/>
              <a:gd name="connsiteX5" fmla="*/ 32544 w 1328139"/>
              <a:gd name="connsiteY5" fmla="*/ 354167 h 1512122"/>
              <a:gd name="connsiteX6" fmla="*/ 631473 w 1328139"/>
              <a:gd name="connsiteY6" fmla="*/ 8509 h 1512122"/>
              <a:gd name="connsiteX7" fmla="*/ 696560 w 1328139"/>
              <a:gd name="connsiteY7" fmla="*/ 8509 h 1512122"/>
              <a:gd name="connsiteX8" fmla="*/ 1264536 w 1328139"/>
              <a:gd name="connsiteY8" fmla="*/ 336265 h 1512122"/>
              <a:gd name="connsiteX9" fmla="*/ 1328139 w 1328139"/>
              <a:gd name="connsiteY9" fmla="*/ 446223 h 1512122"/>
              <a:gd name="connsiteX10" fmla="*/ 1328139 w 1328139"/>
              <a:gd name="connsiteY10" fmla="*/ 1065823 h 1512122"/>
              <a:gd name="connsiteX11" fmla="*/ 1264536 w 1328139"/>
              <a:gd name="connsiteY11" fmla="*/ 1175781 h 1512122"/>
              <a:gd name="connsiteX12" fmla="*/ 696560 w 1328139"/>
              <a:gd name="connsiteY12" fmla="*/ 1503855 h 1512122"/>
              <a:gd name="connsiteX13" fmla="*/ 664017 w 1328139"/>
              <a:gd name="connsiteY13" fmla="*/ 1512117 h 1512122"/>
              <a:gd name="connsiteX14" fmla="*/ 664017 w 1328139"/>
              <a:gd name="connsiteY14" fmla="*/ 15713 h 1512122"/>
              <a:gd name="connsiteX15" fmla="*/ 639424 w 1328139"/>
              <a:gd name="connsiteY15" fmla="*/ 22280 h 1512122"/>
              <a:gd name="connsiteX16" fmla="*/ 40494 w 1328139"/>
              <a:gd name="connsiteY16" fmla="*/ 367833 h 1512122"/>
              <a:gd name="connsiteX17" fmla="*/ 15901 w 1328139"/>
              <a:gd name="connsiteY17" fmla="*/ 410206 h 1512122"/>
              <a:gd name="connsiteX18" fmla="*/ 15901 w 1328139"/>
              <a:gd name="connsiteY18" fmla="*/ 1065611 h 1512122"/>
              <a:gd name="connsiteX19" fmla="*/ 71448 w 1328139"/>
              <a:gd name="connsiteY19" fmla="*/ 1161798 h 1512122"/>
              <a:gd name="connsiteX20" fmla="*/ 639424 w 1328139"/>
              <a:gd name="connsiteY20" fmla="*/ 1489448 h 1512122"/>
              <a:gd name="connsiteX21" fmla="*/ 688610 w 1328139"/>
              <a:gd name="connsiteY21" fmla="*/ 1489448 h 1512122"/>
              <a:gd name="connsiteX22" fmla="*/ 1256586 w 1328139"/>
              <a:gd name="connsiteY22" fmla="*/ 1161798 h 1512122"/>
              <a:gd name="connsiteX23" fmla="*/ 1312133 w 1328139"/>
              <a:gd name="connsiteY23" fmla="*/ 1065611 h 1512122"/>
              <a:gd name="connsiteX24" fmla="*/ 1312133 w 1328139"/>
              <a:gd name="connsiteY24" fmla="*/ 446223 h 1512122"/>
              <a:gd name="connsiteX25" fmla="*/ 1256586 w 1328139"/>
              <a:gd name="connsiteY25" fmla="*/ 349930 h 1512122"/>
              <a:gd name="connsiteX26" fmla="*/ 689034 w 1328139"/>
              <a:gd name="connsiteY26" fmla="*/ 22280 h 1512122"/>
              <a:gd name="connsiteX27" fmla="*/ 664017 w 1328139"/>
              <a:gd name="connsiteY27" fmla="*/ 15713 h 1512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28139" h="1512122">
                <a:moveTo>
                  <a:pt x="664017" y="1512117"/>
                </a:moveTo>
                <a:cubicBezTo>
                  <a:pt x="652594" y="1512128"/>
                  <a:pt x="641371" y="1509130"/>
                  <a:pt x="631473" y="1503431"/>
                </a:cubicBezTo>
                <a:lnTo>
                  <a:pt x="63603" y="1175463"/>
                </a:lnTo>
                <a:cubicBezTo>
                  <a:pt x="24286" y="1152783"/>
                  <a:pt x="47" y="1110876"/>
                  <a:pt x="0" y="1065505"/>
                </a:cubicBezTo>
                <a:lnTo>
                  <a:pt x="0" y="410418"/>
                </a:lnTo>
                <a:cubicBezTo>
                  <a:pt x="-16" y="387197"/>
                  <a:pt x="12398" y="365735"/>
                  <a:pt x="32544" y="354167"/>
                </a:cubicBezTo>
                <a:lnTo>
                  <a:pt x="631473" y="8509"/>
                </a:lnTo>
                <a:cubicBezTo>
                  <a:pt x="651684" y="-2836"/>
                  <a:pt x="676349" y="-2836"/>
                  <a:pt x="696560" y="8509"/>
                </a:cubicBezTo>
                <a:lnTo>
                  <a:pt x="1264536" y="336265"/>
                </a:lnTo>
                <a:cubicBezTo>
                  <a:pt x="1303854" y="358945"/>
                  <a:pt x="1328097" y="400852"/>
                  <a:pt x="1328139" y="446223"/>
                </a:cubicBezTo>
                <a:lnTo>
                  <a:pt x="1328139" y="1065823"/>
                </a:lnTo>
                <a:cubicBezTo>
                  <a:pt x="1328097" y="1111194"/>
                  <a:pt x="1303854" y="1153101"/>
                  <a:pt x="1264536" y="1175781"/>
                </a:cubicBezTo>
                <a:lnTo>
                  <a:pt x="696560" y="1503855"/>
                </a:lnTo>
                <a:cubicBezTo>
                  <a:pt x="686628" y="1509416"/>
                  <a:pt x="675403" y="1512266"/>
                  <a:pt x="664017" y="1512117"/>
                </a:cubicBezTo>
                <a:close/>
                <a:moveTo>
                  <a:pt x="664017" y="15713"/>
                </a:moveTo>
                <a:cubicBezTo>
                  <a:pt x="655385" y="15713"/>
                  <a:pt x="646902" y="17969"/>
                  <a:pt x="639424" y="22280"/>
                </a:cubicBezTo>
                <a:lnTo>
                  <a:pt x="40494" y="367833"/>
                </a:lnTo>
                <a:cubicBezTo>
                  <a:pt x="25383" y="376625"/>
                  <a:pt x="16035" y="392737"/>
                  <a:pt x="15901" y="410206"/>
                </a:cubicBezTo>
                <a:lnTo>
                  <a:pt x="15901" y="1065611"/>
                </a:lnTo>
                <a:cubicBezTo>
                  <a:pt x="15994" y="1105262"/>
                  <a:pt x="37141" y="1141883"/>
                  <a:pt x="71448" y="1161798"/>
                </a:cubicBezTo>
                <a:lnTo>
                  <a:pt x="639424" y="1489448"/>
                </a:lnTo>
                <a:cubicBezTo>
                  <a:pt x="654665" y="1498145"/>
                  <a:pt x="673369" y="1498145"/>
                  <a:pt x="688610" y="1489448"/>
                </a:cubicBezTo>
                <a:lnTo>
                  <a:pt x="1256586" y="1161798"/>
                </a:lnTo>
                <a:cubicBezTo>
                  <a:pt x="1290889" y="1141883"/>
                  <a:pt x="1312037" y="1105262"/>
                  <a:pt x="1312133" y="1065611"/>
                </a:cubicBezTo>
                <a:lnTo>
                  <a:pt x="1312133" y="446223"/>
                </a:lnTo>
                <a:cubicBezTo>
                  <a:pt x="1312080" y="406541"/>
                  <a:pt x="1290921" y="369867"/>
                  <a:pt x="1256586" y="349930"/>
                </a:cubicBezTo>
                <a:lnTo>
                  <a:pt x="689034" y="22280"/>
                </a:lnTo>
                <a:cubicBezTo>
                  <a:pt x="681430" y="17895"/>
                  <a:pt x="672793" y="15628"/>
                  <a:pt x="664017" y="15713"/>
                </a:cubicBezTo>
                <a:close/>
              </a:path>
            </a:pathLst>
          </a:custGeom>
          <a:solidFill>
            <a:srgbClr val="C9C9C9"/>
          </a:solidFill>
          <a:ln w="10585" cap="flat">
            <a:solidFill>
              <a:schemeClr val="accent2"/>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D8A43770-B600-214C-B604-AFAEB69A79BC}"/>
              </a:ext>
            </a:extLst>
          </p:cNvPr>
          <p:cNvSpPr/>
          <p:nvPr/>
        </p:nvSpPr>
        <p:spPr>
          <a:xfrm>
            <a:off x="9707242" y="2099300"/>
            <a:ext cx="1328139" cy="1512223"/>
          </a:xfrm>
          <a:custGeom>
            <a:avLst/>
            <a:gdLst>
              <a:gd name="connsiteX0" fmla="*/ 664123 w 1328139"/>
              <a:gd name="connsiteY0" fmla="*/ 1512223 h 1512223"/>
              <a:gd name="connsiteX1" fmla="*/ 631579 w 1328139"/>
              <a:gd name="connsiteY1" fmla="*/ 1503537 h 1512223"/>
              <a:gd name="connsiteX2" fmla="*/ 63603 w 1328139"/>
              <a:gd name="connsiteY2" fmla="*/ 1175781 h 1512223"/>
              <a:gd name="connsiteX3" fmla="*/ 0 w 1328139"/>
              <a:gd name="connsiteY3" fmla="*/ 1065823 h 1512223"/>
              <a:gd name="connsiteX4" fmla="*/ 0 w 1328139"/>
              <a:gd name="connsiteY4" fmla="*/ 410417 h 1512223"/>
              <a:gd name="connsiteX5" fmla="*/ 32438 w 1328139"/>
              <a:gd name="connsiteY5" fmla="*/ 354167 h 1512223"/>
              <a:gd name="connsiteX6" fmla="*/ 631473 w 1328139"/>
              <a:gd name="connsiteY6" fmla="*/ 8509 h 1512223"/>
              <a:gd name="connsiteX7" fmla="*/ 696454 w 1328139"/>
              <a:gd name="connsiteY7" fmla="*/ 8509 h 1512223"/>
              <a:gd name="connsiteX8" fmla="*/ 1264536 w 1328139"/>
              <a:gd name="connsiteY8" fmla="*/ 336265 h 1512223"/>
              <a:gd name="connsiteX9" fmla="*/ 1328139 w 1328139"/>
              <a:gd name="connsiteY9" fmla="*/ 446223 h 1512223"/>
              <a:gd name="connsiteX10" fmla="*/ 1328139 w 1328139"/>
              <a:gd name="connsiteY10" fmla="*/ 1065823 h 1512223"/>
              <a:gd name="connsiteX11" fmla="*/ 1264536 w 1328139"/>
              <a:gd name="connsiteY11" fmla="*/ 1175781 h 1512223"/>
              <a:gd name="connsiteX12" fmla="*/ 696560 w 1328139"/>
              <a:gd name="connsiteY12" fmla="*/ 1503537 h 1512223"/>
              <a:gd name="connsiteX13" fmla="*/ 664123 w 1328139"/>
              <a:gd name="connsiteY13" fmla="*/ 1512223 h 1512223"/>
              <a:gd name="connsiteX14" fmla="*/ 664123 w 1328139"/>
              <a:gd name="connsiteY14" fmla="*/ 15712 h 1512223"/>
              <a:gd name="connsiteX15" fmla="*/ 639529 w 1328139"/>
              <a:gd name="connsiteY15" fmla="*/ 22280 h 1512223"/>
              <a:gd name="connsiteX16" fmla="*/ 40494 w 1328139"/>
              <a:gd name="connsiteY16" fmla="*/ 367939 h 1512223"/>
              <a:gd name="connsiteX17" fmla="*/ 16007 w 1328139"/>
              <a:gd name="connsiteY17" fmla="*/ 410312 h 1512223"/>
              <a:gd name="connsiteX18" fmla="*/ 16007 w 1328139"/>
              <a:gd name="connsiteY18" fmla="*/ 1065717 h 1512223"/>
              <a:gd name="connsiteX19" fmla="*/ 71554 w 1328139"/>
              <a:gd name="connsiteY19" fmla="*/ 1161904 h 1512223"/>
              <a:gd name="connsiteX20" fmla="*/ 639529 w 1328139"/>
              <a:gd name="connsiteY20" fmla="*/ 1489660 h 1512223"/>
              <a:gd name="connsiteX21" fmla="*/ 688610 w 1328139"/>
              <a:gd name="connsiteY21" fmla="*/ 1489660 h 1512223"/>
              <a:gd name="connsiteX22" fmla="*/ 1256586 w 1328139"/>
              <a:gd name="connsiteY22" fmla="*/ 1161904 h 1512223"/>
              <a:gd name="connsiteX23" fmla="*/ 1312238 w 1328139"/>
              <a:gd name="connsiteY23" fmla="*/ 1065717 h 1512223"/>
              <a:gd name="connsiteX24" fmla="*/ 1312238 w 1328139"/>
              <a:gd name="connsiteY24" fmla="*/ 446223 h 1512223"/>
              <a:gd name="connsiteX25" fmla="*/ 1256692 w 1328139"/>
              <a:gd name="connsiteY25" fmla="*/ 350036 h 1512223"/>
              <a:gd name="connsiteX26" fmla="*/ 688610 w 1328139"/>
              <a:gd name="connsiteY26" fmla="*/ 22280 h 1512223"/>
              <a:gd name="connsiteX27" fmla="*/ 664123 w 1328139"/>
              <a:gd name="connsiteY27" fmla="*/ 15712 h 151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28139" h="1512223">
                <a:moveTo>
                  <a:pt x="664123" y="1512223"/>
                </a:moveTo>
                <a:cubicBezTo>
                  <a:pt x="652706" y="1512202"/>
                  <a:pt x="641490" y="1509204"/>
                  <a:pt x="631579" y="1503537"/>
                </a:cubicBezTo>
                <a:lnTo>
                  <a:pt x="63603" y="1175781"/>
                </a:lnTo>
                <a:cubicBezTo>
                  <a:pt x="24286" y="1153101"/>
                  <a:pt x="42" y="1111194"/>
                  <a:pt x="0" y="1065823"/>
                </a:cubicBezTo>
                <a:lnTo>
                  <a:pt x="0" y="410417"/>
                </a:lnTo>
                <a:cubicBezTo>
                  <a:pt x="32" y="387240"/>
                  <a:pt x="12381" y="365820"/>
                  <a:pt x="32438" y="354167"/>
                </a:cubicBezTo>
                <a:lnTo>
                  <a:pt x="631473" y="8509"/>
                </a:lnTo>
                <a:cubicBezTo>
                  <a:pt x="651646" y="-2836"/>
                  <a:pt x="676281" y="-2836"/>
                  <a:pt x="696454" y="8509"/>
                </a:cubicBezTo>
                <a:lnTo>
                  <a:pt x="1264536" y="336265"/>
                </a:lnTo>
                <a:cubicBezTo>
                  <a:pt x="1303853" y="358945"/>
                  <a:pt x="1328097" y="400852"/>
                  <a:pt x="1328139" y="446223"/>
                </a:cubicBezTo>
                <a:lnTo>
                  <a:pt x="1328139" y="1065823"/>
                </a:lnTo>
                <a:cubicBezTo>
                  <a:pt x="1328097" y="1111194"/>
                  <a:pt x="1303853" y="1153101"/>
                  <a:pt x="1264536" y="1175781"/>
                </a:cubicBezTo>
                <a:lnTo>
                  <a:pt x="696560" y="1503537"/>
                </a:lnTo>
                <a:cubicBezTo>
                  <a:pt x="686680" y="1509183"/>
                  <a:pt x="675508" y="1512181"/>
                  <a:pt x="664123" y="1512223"/>
                </a:cubicBezTo>
                <a:close/>
                <a:moveTo>
                  <a:pt x="664123" y="15712"/>
                </a:moveTo>
                <a:cubicBezTo>
                  <a:pt x="655494" y="15744"/>
                  <a:pt x="647024" y="18001"/>
                  <a:pt x="639529" y="22280"/>
                </a:cubicBezTo>
                <a:lnTo>
                  <a:pt x="40494" y="367939"/>
                </a:lnTo>
                <a:cubicBezTo>
                  <a:pt x="25356" y="376699"/>
                  <a:pt x="16028" y="392833"/>
                  <a:pt x="16007" y="410312"/>
                </a:cubicBezTo>
                <a:lnTo>
                  <a:pt x="16007" y="1065717"/>
                </a:lnTo>
                <a:cubicBezTo>
                  <a:pt x="16039" y="1105378"/>
                  <a:pt x="37197" y="1142031"/>
                  <a:pt x="71554" y="1161904"/>
                </a:cubicBezTo>
                <a:lnTo>
                  <a:pt x="639529" y="1489660"/>
                </a:lnTo>
                <a:cubicBezTo>
                  <a:pt x="654762" y="1498251"/>
                  <a:pt x="673377" y="1498251"/>
                  <a:pt x="688610" y="1489660"/>
                </a:cubicBezTo>
                <a:lnTo>
                  <a:pt x="1256586" y="1161904"/>
                </a:lnTo>
                <a:cubicBezTo>
                  <a:pt x="1290995" y="1142073"/>
                  <a:pt x="1312207" y="1105410"/>
                  <a:pt x="1312238" y="1065717"/>
                </a:cubicBezTo>
                <a:lnTo>
                  <a:pt x="1312238" y="446223"/>
                </a:lnTo>
                <a:cubicBezTo>
                  <a:pt x="1312143" y="406572"/>
                  <a:pt x="1290995" y="369951"/>
                  <a:pt x="1256692" y="350036"/>
                </a:cubicBezTo>
                <a:lnTo>
                  <a:pt x="688610" y="22280"/>
                </a:lnTo>
                <a:cubicBezTo>
                  <a:pt x="681158" y="18001"/>
                  <a:pt x="672720" y="15744"/>
                  <a:pt x="664123" y="15712"/>
                </a:cubicBezTo>
                <a:close/>
              </a:path>
            </a:pathLst>
          </a:custGeom>
          <a:solidFill>
            <a:srgbClr val="BCC2CC"/>
          </a:solidFill>
          <a:ln w="10585" cap="flat">
            <a:solidFill>
              <a:schemeClr val="accent1"/>
            </a:solidFill>
            <a:prstDash val="solid"/>
            <a:miter/>
          </a:ln>
        </p:spPr>
        <p:txBody>
          <a:bodyPr rtlCol="0" anchor="ctr"/>
          <a:lstStyle/>
          <a:p>
            <a:endParaRPr lang="en-US"/>
          </a:p>
        </p:txBody>
      </p:sp>
      <p:grpSp>
        <p:nvGrpSpPr>
          <p:cNvPr id="747" name="Group 746">
            <a:extLst>
              <a:ext uri="{FF2B5EF4-FFF2-40B4-BE49-F238E27FC236}">
                <a16:creationId xmlns:a16="http://schemas.microsoft.com/office/drawing/2014/main" id="{6BD24AC8-034C-C24D-BDE8-4D6E7E60F376}"/>
              </a:ext>
            </a:extLst>
          </p:cNvPr>
          <p:cNvGrpSpPr/>
          <p:nvPr/>
        </p:nvGrpSpPr>
        <p:grpSpPr>
          <a:xfrm>
            <a:off x="7310040" y="715219"/>
            <a:ext cx="1641809" cy="5124810"/>
            <a:chOff x="7310040" y="715219"/>
            <a:chExt cx="1641809" cy="5124810"/>
          </a:xfrm>
        </p:grpSpPr>
        <p:sp>
          <p:nvSpPr>
            <p:cNvPr id="23" name="Freeform 22">
              <a:extLst>
                <a:ext uri="{FF2B5EF4-FFF2-40B4-BE49-F238E27FC236}">
                  <a16:creationId xmlns:a16="http://schemas.microsoft.com/office/drawing/2014/main" id="{22F760FD-C6EE-D941-8EDD-F3B5F264155F}"/>
                </a:ext>
              </a:extLst>
            </p:cNvPr>
            <p:cNvSpPr/>
            <p:nvPr/>
          </p:nvSpPr>
          <p:spPr>
            <a:xfrm>
              <a:off x="7690795" y="4083517"/>
              <a:ext cx="152902" cy="152764"/>
            </a:xfrm>
            <a:custGeom>
              <a:avLst/>
              <a:gdLst>
                <a:gd name="connsiteX0" fmla="*/ 5104 w 152902"/>
                <a:gd name="connsiteY0" fmla="*/ 48983 h 152764"/>
                <a:gd name="connsiteX1" fmla="*/ 49043 w 152902"/>
                <a:gd name="connsiteY1" fmla="*/ 147670 h 152764"/>
                <a:gd name="connsiteX2" fmla="*/ 147798 w 152902"/>
                <a:gd name="connsiteY2" fmla="*/ 103751 h 152764"/>
                <a:gd name="connsiteX3" fmla="*/ 104007 w 152902"/>
                <a:gd name="connsiteY3" fmla="*/ 5127 h 152764"/>
                <a:gd name="connsiteX4" fmla="*/ 5104 w 152902"/>
                <a:gd name="connsiteY4" fmla="*/ 48983 h 152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902" h="152764">
                  <a:moveTo>
                    <a:pt x="5104" y="48983"/>
                  </a:moveTo>
                  <a:cubicBezTo>
                    <a:pt x="-10034" y="88359"/>
                    <a:pt x="9641" y="132543"/>
                    <a:pt x="49043" y="147670"/>
                  </a:cubicBezTo>
                  <a:cubicBezTo>
                    <a:pt x="88456" y="162787"/>
                    <a:pt x="132671" y="143126"/>
                    <a:pt x="147798" y="103751"/>
                  </a:cubicBezTo>
                  <a:cubicBezTo>
                    <a:pt x="162914" y="64439"/>
                    <a:pt x="143324" y="20307"/>
                    <a:pt x="104007" y="5127"/>
                  </a:cubicBezTo>
                  <a:cubicBezTo>
                    <a:pt x="64573" y="-10042"/>
                    <a:pt x="20305" y="9587"/>
                    <a:pt x="5104" y="48983"/>
                  </a:cubicBezTo>
                  <a:close/>
                </a:path>
              </a:pathLst>
            </a:custGeom>
            <a:solidFill>
              <a:srgbClr val="898989"/>
            </a:solidFill>
            <a:ln w="10585"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FF83EAE9-AB2F-2B46-8EBF-EA645C822B47}"/>
                </a:ext>
              </a:extLst>
            </p:cNvPr>
            <p:cNvSpPr/>
            <p:nvPr/>
          </p:nvSpPr>
          <p:spPr>
            <a:xfrm rot="18636600">
              <a:off x="7690538" y="4083433"/>
              <a:ext cx="153283" cy="153178"/>
            </a:xfrm>
            <a:custGeom>
              <a:avLst/>
              <a:gdLst>
                <a:gd name="connsiteX0" fmla="*/ 153284 w 153283"/>
                <a:gd name="connsiteY0" fmla="*/ 76589 h 153178"/>
                <a:gd name="connsiteX1" fmla="*/ 76642 w 153283"/>
                <a:gd name="connsiteY1" fmla="*/ 153179 h 153178"/>
                <a:gd name="connsiteX2" fmla="*/ 0 w 153283"/>
                <a:gd name="connsiteY2" fmla="*/ 76589 h 153178"/>
                <a:gd name="connsiteX3" fmla="*/ 76642 w 153283"/>
                <a:gd name="connsiteY3" fmla="*/ 0 h 153178"/>
                <a:gd name="connsiteX4" fmla="*/ 153284 w 153283"/>
                <a:gd name="connsiteY4" fmla="*/ 76589 h 153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83" h="153178">
                  <a:moveTo>
                    <a:pt x="153284" y="76589"/>
                  </a:moveTo>
                  <a:cubicBezTo>
                    <a:pt x="153284" y="118888"/>
                    <a:pt x="118970" y="153179"/>
                    <a:pt x="76642" y="153179"/>
                  </a:cubicBezTo>
                  <a:cubicBezTo>
                    <a:pt x="34314" y="153179"/>
                    <a:pt x="0" y="118889"/>
                    <a:pt x="0" y="76589"/>
                  </a:cubicBezTo>
                  <a:cubicBezTo>
                    <a:pt x="0" y="34290"/>
                    <a:pt x="34314" y="0"/>
                    <a:pt x="76642" y="0"/>
                  </a:cubicBezTo>
                  <a:cubicBezTo>
                    <a:pt x="118970" y="0"/>
                    <a:pt x="153284" y="34290"/>
                    <a:pt x="153284" y="76589"/>
                  </a:cubicBezTo>
                  <a:close/>
                </a:path>
              </a:pathLst>
            </a:custGeom>
            <a:solidFill>
              <a:srgbClr val="E5E5E5">
                <a:alpha val="60000"/>
              </a:srgbClr>
            </a:solidFill>
            <a:ln w="10585"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9E75CB7-58B6-C24A-B318-F0FC19A7C343}"/>
                </a:ext>
              </a:extLst>
            </p:cNvPr>
            <p:cNvSpPr/>
            <p:nvPr/>
          </p:nvSpPr>
          <p:spPr>
            <a:xfrm>
              <a:off x="7806250" y="3940656"/>
              <a:ext cx="143319" cy="143220"/>
            </a:xfrm>
            <a:custGeom>
              <a:avLst/>
              <a:gdLst>
                <a:gd name="connsiteX0" fmla="*/ 143319 w 143319"/>
                <a:gd name="connsiteY0" fmla="*/ 71610 h 143220"/>
                <a:gd name="connsiteX1" fmla="*/ 71660 w 143319"/>
                <a:gd name="connsiteY1" fmla="*/ 143221 h 143220"/>
                <a:gd name="connsiteX2" fmla="*/ 0 w 143319"/>
                <a:gd name="connsiteY2" fmla="*/ 71610 h 143220"/>
                <a:gd name="connsiteX3" fmla="*/ 71660 w 143319"/>
                <a:gd name="connsiteY3" fmla="*/ 0 h 143220"/>
                <a:gd name="connsiteX4" fmla="*/ 143319 w 143319"/>
                <a:gd name="connsiteY4" fmla="*/ 71610 h 143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19" h="143220">
                  <a:moveTo>
                    <a:pt x="143319" y="71610"/>
                  </a:moveTo>
                  <a:cubicBezTo>
                    <a:pt x="143319" y="111160"/>
                    <a:pt x="111236" y="143221"/>
                    <a:pt x="71660" y="143221"/>
                  </a:cubicBezTo>
                  <a:cubicBezTo>
                    <a:pt x="32083" y="143221"/>
                    <a:pt x="0" y="111160"/>
                    <a:pt x="0" y="71610"/>
                  </a:cubicBezTo>
                  <a:cubicBezTo>
                    <a:pt x="0" y="32061"/>
                    <a:pt x="32083" y="0"/>
                    <a:pt x="71660" y="0"/>
                  </a:cubicBezTo>
                  <a:cubicBezTo>
                    <a:pt x="111236" y="0"/>
                    <a:pt x="143319" y="32061"/>
                    <a:pt x="143319" y="71610"/>
                  </a:cubicBezTo>
                  <a:close/>
                </a:path>
              </a:pathLst>
            </a:custGeom>
            <a:solidFill>
              <a:srgbClr val="898989"/>
            </a:solidFill>
            <a:ln w="10585"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1E8A2CC1-AD71-BE48-B87F-1DB84E4D6625}"/>
                </a:ext>
              </a:extLst>
            </p:cNvPr>
            <p:cNvSpPr/>
            <p:nvPr/>
          </p:nvSpPr>
          <p:spPr>
            <a:xfrm>
              <a:off x="7805979" y="3940376"/>
              <a:ext cx="143783" cy="143714"/>
            </a:xfrm>
            <a:custGeom>
              <a:avLst/>
              <a:gdLst>
                <a:gd name="connsiteX0" fmla="*/ 4830 w 143783"/>
                <a:gd name="connsiteY0" fmla="*/ 46043 h 143714"/>
                <a:gd name="connsiteX1" fmla="*/ 46045 w 143783"/>
                <a:gd name="connsiteY1" fmla="*/ 138894 h 143714"/>
                <a:gd name="connsiteX2" fmla="*/ 138958 w 143783"/>
                <a:gd name="connsiteY2" fmla="*/ 97696 h 143714"/>
                <a:gd name="connsiteX3" fmla="*/ 97743 w 143783"/>
                <a:gd name="connsiteY3" fmla="*/ 4857 h 143714"/>
                <a:gd name="connsiteX4" fmla="*/ 97690 w 143783"/>
                <a:gd name="connsiteY4" fmla="*/ 4836 h 143714"/>
                <a:gd name="connsiteX5" fmla="*/ 4883 w 143783"/>
                <a:gd name="connsiteY5" fmla="*/ 45895 h 143714"/>
                <a:gd name="connsiteX6" fmla="*/ 4830 w 143783"/>
                <a:gd name="connsiteY6" fmla="*/ 46043 h 143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783" h="143714">
                  <a:moveTo>
                    <a:pt x="4830" y="46043"/>
                  </a:moveTo>
                  <a:cubicBezTo>
                    <a:pt x="-9449" y="83056"/>
                    <a:pt x="9006" y="124624"/>
                    <a:pt x="46045" y="138894"/>
                  </a:cubicBezTo>
                  <a:cubicBezTo>
                    <a:pt x="83083" y="153152"/>
                    <a:pt x="124679" y="134709"/>
                    <a:pt x="138958" y="97696"/>
                  </a:cubicBezTo>
                  <a:cubicBezTo>
                    <a:pt x="153227" y="60683"/>
                    <a:pt x="134782" y="19115"/>
                    <a:pt x="97743" y="4857"/>
                  </a:cubicBezTo>
                  <a:cubicBezTo>
                    <a:pt x="97722" y="4846"/>
                    <a:pt x="97712" y="4846"/>
                    <a:pt x="97690" y="4836"/>
                  </a:cubicBezTo>
                  <a:cubicBezTo>
                    <a:pt x="60716" y="-9434"/>
                    <a:pt x="19172" y="8946"/>
                    <a:pt x="4883" y="45895"/>
                  </a:cubicBezTo>
                  <a:cubicBezTo>
                    <a:pt x="4872" y="45948"/>
                    <a:pt x="4851" y="45991"/>
                    <a:pt x="4830" y="46043"/>
                  </a:cubicBezTo>
                  <a:close/>
                </a:path>
              </a:pathLst>
            </a:custGeom>
            <a:solidFill>
              <a:srgbClr val="E5E5E5">
                <a:alpha val="60000"/>
              </a:srgbClr>
            </a:solidFill>
            <a:ln w="10585"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0D6F1E4B-AB82-E84F-9D28-FCDCC264A982}"/>
                </a:ext>
              </a:extLst>
            </p:cNvPr>
            <p:cNvSpPr/>
            <p:nvPr/>
          </p:nvSpPr>
          <p:spPr>
            <a:xfrm>
              <a:off x="7965172" y="3756048"/>
              <a:ext cx="122999" cy="122882"/>
            </a:xfrm>
            <a:custGeom>
              <a:avLst/>
              <a:gdLst>
                <a:gd name="connsiteX0" fmla="*/ 4114 w 122999"/>
                <a:gd name="connsiteY0" fmla="*/ 39374 h 122882"/>
                <a:gd name="connsiteX1" fmla="*/ 39435 w 122999"/>
                <a:gd name="connsiteY1" fmla="*/ 118771 h 122882"/>
                <a:gd name="connsiteX2" fmla="*/ 118886 w 122999"/>
                <a:gd name="connsiteY2" fmla="*/ 83474 h 122882"/>
                <a:gd name="connsiteX3" fmla="*/ 83618 w 122999"/>
                <a:gd name="connsiteY3" fmla="*/ 4099 h 122882"/>
                <a:gd name="connsiteX4" fmla="*/ 4114 w 122999"/>
                <a:gd name="connsiteY4" fmla="*/ 39374 h 122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99" h="122882">
                  <a:moveTo>
                    <a:pt x="4114" y="39374"/>
                  </a:moveTo>
                  <a:cubicBezTo>
                    <a:pt x="-8076" y="71048"/>
                    <a:pt x="7740" y="106599"/>
                    <a:pt x="39435" y="118771"/>
                  </a:cubicBezTo>
                  <a:cubicBezTo>
                    <a:pt x="71131" y="130953"/>
                    <a:pt x="106696" y="115148"/>
                    <a:pt x="118886" y="83474"/>
                  </a:cubicBezTo>
                  <a:cubicBezTo>
                    <a:pt x="131066" y="51822"/>
                    <a:pt x="115282" y="16302"/>
                    <a:pt x="83618" y="4099"/>
                  </a:cubicBezTo>
                  <a:cubicBezTo>
                    <a:pt x="51912" y="-8052"/>
                    <a:pt x="16358" y="7722"/>
                    <a:pt x="4114" y="39374"/>
                  </a:cubicBezTo>
                  <a:close/>
                </a:path>
              </a:pathLst>
            </a:custGeom>
            <a:solidFill>
              <a:srgbClr val="898989"/>
            </a:solidFill>
            <a:ln w="10585"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7B812542-47FB-BC46-BA0A-009B8DC3DC41}"/>
                </a:ext>
              </a:extLst>
            </p:cNvPr>
            <p:cNvSpPr/>
            <p:nvPr/>
          </p:nvSpPr>
          <p:spPr>
            <a:xfrm>
              <a:off x="7964914" y="3755897"/>
              <a:ext cx="123423" cy="123306"/>
            </a:xfrm>
            <a:custGeom>
              <a:avLst/>
              <a:gdLst>
                <a:gd name="connsiteX0" fmla="*/ 4161 w 123423"/>
                <a:gd name="connsiteY0" fmla="*/ 39420 h 123306"/>
                <a:gd name="connsiteX1" fmla="*/ 39471 w 123423"/>
                <a:gd name="connsiteY1" fmla="*/ 119145 h 123306"/>
                <a:gd name="connsiteX2" fmla="*/ 119261 w 123423"/>
                <a:gd name="connsiteY2" fmla="*/ 83858 h 123306"/>
                <a:gd name="connsiteX3" fmla="*/ 83983 w 123423"/>
                <a:gd name="connsiteY3" fmla="*/ 4144 h 123306"/>
                <a:gd name="connsiteX4" fmla="*/ 4161 w 123423"/>
                <a:gd name="connsiteY4" fmla="*/ 39420 h 123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423" h="123306">
                  <a:moveTo>
                    <a:pt x="4161" y="39420"/>
                  </a:moveTo>
                  <a:cubicBezTo>
                    <a:pt x="-8115" y="71178"/>
                    <a:pt x="7691" y="106877"/>
                    <a:pt x="39471" y="119145"/>
                  </a:cubicBezTo>
                  <a:cubicBezTo>
                    <a:pt x="71262" y="131422"/>
                    <a:pt x="106975" y="115617"/>
                    <a:pt x="119261" y="83858"/>
                  </a:cubicBezTo>
                  <a:cubicBezTo>
                    <a:pt x="131537" y="52110"/>
                    <a:pt x="115742" y="16432"/>
                    <a:pt x="83983" y="4144"/>
                  </a:cubicBezTo>
                  <a:cubicBezTo>
                    <a:pt x="52192" y="-8091"/>
                    <a:pt x="16489" y="7682"/>
                    <a:pt x="4161" y="39420"/>
                  </a:cubicBezTo>
                  <a:close/>
                </a:path>
              </a:pathLst>
            </a:custGeom>
            <a:solidFill>
              <a:srgbClr val="E5E5E5">
                <a:alpha val="60000"/>
              </a:srgbClr>
            </a:solidFill>
            <a:ln w="10585"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43557C85-B104-C146-929B-02B1FCA86AD7}"/>
                </a:ext>
              </a:extLst>
            </p:cNvPr>
            <p:cNvSpPr/>
            <p:nvPr/>
          </p:nvSpPr>
          <p:spPr>
            <a:xfrm>
              <a:off x="8064605" y="3654505"/>
              <a:ext cx="122999" cy="122942"/>
            </a:xfrm>
            <a:custGeom>
              <a:avLst/>
              <a:gdLst>
                <a:gd name="connsiteX0" fmla="*/ 4114 w 122999"/>
                <a:gd name="connsiteY0" fmla="*/ 39434 h 122942"/>
                <a:gd name="connsiteX1" fmla="*/ 39435 w 122999"/>
                <a:gd name="connsiteY1" fmla="*/ 118831 h 122942"/>
                <a:gd name="connsiteX2" fmla="*/ 118886 w 122999"/>
                <a:gd name="connsiteY2" fmla="*/ 83534 h 122942"/>
                <a:gd name="connsiteX3" fmla="*/ 83618 w 122999"/>
                <a:gd name="connsiteY3" fmla="*/ 4159 h 122942"/>
                <a:gd name="connsiteX4" fmla="*/ 4210 w 122999"/>
                <a:gd name="connsiteY4" fmla="*/ 39191 h 122942"/>
                <a:gd name="connsiteX5" fmla="*/ 4114 w 122999"/>
                <a:gd name="connsiteY5" fmla="*/ 39434 h 12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999" h="122942">
                  <a:moveTo>
                    <a:pt x="4114" y="39434"/>
                  </a:moveTo>
                  <a:cubicBezTo>
                    <a:pt x="-8076" y="71108"/>
                    <a:pt x="7740" y="106659"/>
                    <a:pt x="39435" y="118831"/>
                  </a:cubicBezTo>
                  <a:cubicBezTo>
                    <a:pt x="71131" y="131013"/>
                    <a:pt x="106696" y="115208"/>
                    <a:pt x="118886" y="83534"/>
                  </a:cubicBezTo>
                  <a:cubicBezTo>
                    <a:pt x="131066" y="51881"/>
                    <a:pt x="115282" y="16362"/>
                    <a:pt x="83618" y="4159"/>
                  </a:cubicBezTo>
                  <a:cubicBezTo>
                    <a:pt x="52008" y="-8077"/>
                    <a:pt x="16464" y="7601"/>
                    <a:pt x="4210" y="39191"/>
                  </a:cubicBezTo>
                  <a:cubicBezTo>
                    <a:pt x="4178" y="39265"/>
                    <a:pt x="4146" y="39350"/>
                    <a:pt x="4114" y="39434"/>
                  </a:cubicBezTo>
                  <a:close/>
                </a:path>
              </a:pathLst>
            </a:custGeom>
            <a:solidFill>
              <a:srgbClr val="898989"/>
            </a:solidFill>
            <a:ln w="10585"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86248F9D-C2FB-434B-8A15-E2143AFEF3CD}"/>
                </a:ext>
              </a:extLst>
            </p:cNvPr>
            <p:cNvSpPr/>
            <p:nvPr/>
          </p:nvSpPr>
          <p:spPr>
            <a:xfrm rot="17072400">
              <a:off x="8063961" y="3654264"/>
              <a:ext cx="123390" cy="123305"/>
            </a:xfrm>
            <a:custGeom>
              <a:avLst/>
              <a:gdLst>
                <a:gd name="connsiteX0" fmla="*/ 123390 w 123390"/>
                <a:gd name="connsiteY0" fmla="*/ 61653 h 123305"/>
                <a:gd name="connsiteX1" fmla="*/ 61695 w 123390"/>
                <a:gd name="connsiteY1" fmla="*/ 123306 h 123305"/>
                <a:gd name="connsiteX2" fmla="*/ 0 w 123390"/>
                <a:gd name="connsiteY2" fmla="*/ 61653 h 123305"/>
                <a:gd name="connsiteX3" fmla="*/ 61695 w 123390"/>
                <a:gd name="connsiteY3" fmla="*/ 0 h 123305"/>
                <a:gd name="connsiteX4" fmla="*/ 123390 w 123390"/>
                <a:gd name="connsiteY4" fmla="*/ 61653 h 123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90" h="123305">
                  <a:moveTo>
                    <a:pt x="123390" y="61653"/>
                  </a:moveTo>
                  <a:cubicBezTo>
                    <a:pt x="123390" y="95703"/>
                    <a:pt x="95768" y="123306"/>
                    <a:pt x="61695" y="123306"/>
                  </a:cubicBezTo>
                  <a:cubicBezTo>
                    <a:pt x="27622" y="123306"/>
                    <a:pt x="0" y="95703"/>
                    <a:pt x="0" y="61653"/>
                  </a:cubicBezTo>
                  <a:cubicBezTo>
                    <a:pt x="0" y="27603"/>
                    <a:pt x="27622" y="0"/>
                    <a:pt x="61695" y="0"/>
                  </a:cubicBezTo>
                  <a:cubicBezTo>
                    <a:pt x="95768" y="0"/>
                    <a:pt x="123390" y="27603"/>
                    <a:pt x="123390" y="61653"/>
                  </a:cubicBezTo>
                  <a:close/>
                </a:path>
              </a:pathLst>
            </a:custGeom>
            <a:solidFill>
              <a:srgbClr val="E5E5E5">
                <a:alpha val="60000"/>
              </a:srgbClr>
            </a:solidFill>
            <a:ln w="10585"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C67A3E92-44C6-AB41-9CF0-20A14188ED2F}"/>
                </a:ext>
              </a:extLst>
            </p:cNvPr>
            <p:cNvSpPr/>
            <p:nvPr/>
          </p:nvSpPr>
          <p:spPr>
            <a:xfrm>
              <a:off x="8047288" y="2231690"/>
              <a:ext cx="122782" cy="122738"/>
            </a:xfrm>
            <a:custGeom>
              <a:avLst/>
              <a:gdLst>
                <a:gd name="connsiteX0" fmla="*/ 5107 w 122782"/>
                <a:gd name="connsiteY0" fmla="*/ 36925 h 122738"/>
                <a:gd name="connsiteX1" fmla="*/ 36919 w 122782"/>
                <a:gd name="connsiteY1" fmla="*/ 117635 h 122738"/>
                <a:gd name="connsiteX2" fmla="*/ 117674 w 122782"/>
                <a:gd name="connsiteY2" fmla="*/ 85845 h 122738"/>
                <a:gd name="connsiteX3" fmla="*/ 85882 w 122782"/>
                <a:gd name="connsiteY3" fmla="*/ 5145 h 122738"/>
                <a:gd name="connsiteX4" fmla="*/ 5202 w 122782"/>
                <a:gd name="connsiteY4" fmla="*/ 36713 h 122738"/>
                <a:gd name="connsiteX5" fmla="*/ 5107 w 122782"/>
                <a:gd name="connsiteY5" fmla="*/ 36925 h 122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82" h="122738">
                  <a:moveTo>
                    <a:pt x="5107" y="36925"/>
                  </a:moveTo>
                  <a:cubicBezTo>
                    <a:pt x="-8409" y="67985"/>
                    <a:pt x="5828" y="104118"/>
                    <a:pt x="36919" y="117635"/>
                  </a:cubicBezTo>
                  <a:cubicBezTo>
                    <a:pt x="68000" y="131141"/>
                    <a:pt x="104158" y="116915"/>
                    <a:pt x="117674" y="85845"/>
                  </a:cubicBezTo>
                  <a:cubicBezTo>
                    <a:pt x="131189" y="54785"/>
                    <a:pt x="116963" y="18662"/>
                    <a:pt x="85882" y="5145"/>
                  </a:cubicBezTo>
                  <a:cubicBezTo>
                    <a:pt x="54876" y="-8404"/>
                    <a:pt x="18750" y="5728"/>
                    <a:pt x="5202" y="36713"/>
                  </a:cubicBezTo>
                  <a:cubicBezTo>
                    <a:pt x="5170" y="36787"/>
                    <a:pt x="5139" y="36851"/>
                    <a:pt x="5107" y="36925"/>
                  </a:cubicBezTo>
                  <a:close/>
                </a:path>
              </a:pathLst>
            </a:custGeom>
            <a:solidFill>
              <a:srgbClr val="898989"/>
            </a:solidFill>
            <a:ln w="10585"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2695132F-BE6F-EB4F-8DB5-17EA45317FA4}"/>
                </a:ext>
              </a:extLst>
            </p:cNvPr>
            <p:cNvSpPr/>
            <p:nvPr/>
          </p:nvSpPr>
          <p:spPr>
            <a:xfrm>
              <a:off x="8047005" y="2231606"/>
              <a:ext cx="123208" cy="123125"/>
            </a:xfrm>
            <a:custGeom>
              <a:avLst/>
              <a:gdLst>
                <a:gd name="connsiteX0" fmla="*/ 5178 w 123208"/>
                <a:gd name="connsiteY0" fmla="*/ 36903 h 123125"/>
                <a:gd name="connsiteX1" fmla="*/ 36926 w 123208"/>
                <a:gd name="connsiteY1" fmla="*/ 117952 h 123125"/>
                <a:gd name="connsiteX2" fmla="*/ 118031 w 123208"/>
                <a:gd name="connsiteY2" fmla="*/ 86225 h 123125"/>
                <a:gd name="connsiteX3" fmla="*/ 86282 w 123208"/>
                <a:gd name="connsiteY3" fmla="*/ 5176 h 123125"/>
                <a:gd name="connsiteX4" fmla="*/ 86165 w 123208"/>
                <a:gd name="connsiteY4" fmla="*/ 5123 h 123125"/>
                <a:gd name="connsiteX5" fmla="*/ 5178 w 123208"/>
                <a:gd name="connsiteY5" fmla="*/ 36903 h 1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208" h="123125">
                  <a:moveTo>
                    <a:pt x="5178" y="36903"/>
                  </a:moveTo>
                  <a:cubicBezTo>
                    <a:pt x="-8455" y="68047"/>
                    <a:pt x="5761" y="104329"/>
                    <a:pt x="36926" y="117952"/>
                  </a:cubicBezTo>
                  <a:cubicBezTo>
                    <a:pt x="68092" y="131575"/>
                    <a:pt x="104409" y="117369"/>
                    <a:pt x="118031" y="86225"/>
                  </a:cubicBezTo>
                  <a:cubicBezTo>
                    <a:pt x="131663" y="55081"/>
                    <a:pt x="117448" y="18799"/>
                    <a:pt x="86282" y="5176"/>
                  </a:cubicBezTo>
                  <a:cubicBezTo>
                    <a:pt x="86240" y="5155"/>
                    <a:pt x="86208" y="5144"/>
                    <a:pt x="86165" y="5123"/>
                  </a:cubicBezTo>
                  <a:cubicBezTo>
                    <a:pt x="55021" y="-8415"/>
                    <a:pt x="18789" y="5801"/>
                    <a:pt x="5178" y="36903"/>
                  </a:cubicBezTo>
                  <a:close/>
                </a:path>
              </a:pathLst>
            </a:custGeom>
            <a:solidFill>
              <a:srgbClr val="E5E5E5">
                <a:alpha val="60000"/>
              </a:srgbClr>
            </a:solidFill>
            <a:ln w="10585"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62203DFE-2681-C444-8C69-1C742DAB0096}"/>
                </a:ext>
              </a:extLst>
            </p:cNvPr>
            <p:cNvSpPr/>
            <p:nvPr/>
          </p:nvSpPr>
          <p:spPr>
            <a:xfrm>
              <a:off x="7964180" y="2291629"/>
              <a:ext cx="127240" cy="127154"/>
            </a:xfrm>
            <a:custGeom>
              <a:avLst/>
              <a:gdLst>
                <a:gd name="connsiteX0" fmla="*/ 4259 w 127240"/>
                <a:gd name="connsiteY0" fmla="*/ 40758 h 127154"/>
                <a:gd name="connsiteX1" fmla="*/ 40788 w 127240"/>
                <a:gd name="connsiteY1" fmla="*/ 122898 h 127154"/>
                <a:gd name="connsiteX2" fmla="*/ 122985 w 127240"/>
                <a:gd name="connsiteY2" fmla="*/ 86394 h 127154"/>
                <a:gd name="connsiteX3" fmla="*/ 86625 w 127240"/>
                <a:gd name="connsiteY3" fmla="*/ 4317 h 127154"/>
                <a:gd name="connsiteX4" fmla="*/ 4322 w 127240"/>
                <a:gd name="connsiteY4" fmla="*/ 40588 h 127154"/>
                <a:gd name="connsiteX5" fmla="*/ 4259 w 127240"/>
                <a:gd name="connsiteY5" fmla="*/ 40758 h 12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40" h="127154">
                  <a:moveTo>
                    <a:pt x="4259" y="40758"/>
                  </a:moveTo>
                  <a:cubicBezTo>
                    <a:pt x="-8356" y="73523"/>
                    <a:pt x="8001" y="110292"/>
                    <a:pt x="40788" y="122898"/>
                  </a:cubicBezTo>
                  <a:cubicBezTo>
                    <a:pt x="73576" y="135504"/>
                    <a:pt x="110381" y="119159"/>
                    <a:pt x="122985" y="86394"/>
                  </a:cubicBezTo>
                  <a:cubicBezTo>
                    <a:pt x="135568" y="53692"/>
                    <a:pt x="119306" y="16986"/>
                    <a:pt x="86625" y="4317"/>
                  </a:cubicBezTo>
                  <a:cubicBezTo>
                    <a:pt x="53880" y="-8374"/>
                    <a:pt x="17033" y="7866"/>
                    <a:pt x="4322" y="40588"/>
                  </a:cubicBezTo>
                  <a:cubicBezTo>
                    <a:pt x="4301" y="40641"/>
                    <a:pt x="4280" y="40705"/>
                    <a:pt x="4259" y="40758"/>
                  </a:cubicBezTo>
                  <a:close/>
                </a:path>
              </a:pathLst>
            </a:custGeom>
            <a:solidFill>
              <a:srgbClr val="898989"/>
            </a:solidFill>
            <a:ln w="10585"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A1B0E20D-3B84-A748-8EC4-7D8AACEB1E3D}"/>
                </a:ext>
              </a:extLst>
            </p:cNvPr>
            <p:cNvSpPr/>
            <p:nvPr/>
          </p:nvSpPr>
          <p:spPr>
            <a:xfrm rot="16964999">
              <a:off x="7964088" y="2291515"/>
              <a:ext cx="127842" cy="127754"/>
            </a:xfrm>
            <a:custGeom>
              <a:avLst/>
              <a:gdLst>
                <a:gd name="connsiteX0" fmla="*/ 127842 w 127842"/>
                <a:gd name="connsiteY0" fmla="*/ 63877 h 127754"/>
                <a:gd name="connsiteX1" fmla="*/ 63921 w 127842"/>
                <a:gd name="connsiteY1" fmla="*/ 127755 h 127754"/>
                <a:gd name="connsiteX2" fmla="*/ 0 w 127842"/>
                <a:gd name="connsiteY2" fmla="*/ 63877 h 127754"/>
                <a:gd name="connsiteX3" fmla="*/ 63921 w 127842"/>
                <a:gd name="connsiteY3" fmla="*/ 0 h 127754"/>
                <a:gd name="connsiteX4" fmla="*/ 127842 w 127842"/>
                <a:gd name="connsiteY4" fmla="*/ 63877 h 127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42" h="127754">
                  <a:moveTo>
                    <a:pt x="127842" y="63877"/>
                  </a:moveTo>
                  <a:cubicBezTo>
                    <a:pt x="127842" y="99156"/>
                    <a:pt x="99224" y="127755"/>
                    <a:pt x="63921" y="127755"/>
                  </a:cubicBezTo>
                  <a:cubicBezTo>
                    <a:pt x="28618" y="127755"/>
                    <a:pt x="0" y="99156"/>
                    <a:pt x="0" y="63877"/>
                  </a:cubicBezTo>
                  <a:cubicBezTo>
                    <a:pt x="0" y="28599"/>
                    <a:pt x="28619" y="0"/>
                    <a:pt x="63921" y="0"/>
                  </a:cubicBezTo>
                  <a:cubicBezTo>
                    <a:pt x="99224" y="0"/>
                    <a:pt x="127842" y="28599"/>
                    <a:pt x="127842" y="63877"/>
                  </a:cubicBezTo>
                  <a:close/>
                </a:path>
              </a:pathLst>
            </a:custGeom>
            <a:solidFill>
              <a:srgbClr val="E5E5E5">
                <a:alpha val="60000"/>
              </a:srgbClr>
            </a:solidFill>
            <a:ln w="10585" cap="flat">
              <a:noFill/>
              <a:prstDash val="solid"/>
              <a:miter/>
            </a:ln>
          </p:spPr>
          <p:txBody>
            <a:bodyPr rtlCol="0" anchor="ctr"/>
            <a:lstStyle/>
            <a:p>
              <a:endParaRPr lang="en-US"/>
            </a:p>
          </p:txBody>
        </p:sp>
        <p:grpSp>
          <p:nvGrpSpPr>
            <p:cNvPr id="37" name="Graphic 2">
              <a:extLst>
                <a:ext uri="{FF2B5EF4-FFF2-40B4-BE49-F238E27FC236}">
                  <a16:creationId xmlns:a16="http://schemas.microsoft.com/office/drawing/2014/main" id="{99F800C7-7D23-624F-A159-320126836269}"/>
                </a:ext>
              </a:extLst>
            </p:cNvPr>
            <p:cNvGrpSpPr/>
            <p:nvPr/>
          </p:nvGrpSpPr>
          <p:grpSpPr>
            <a:xfrm>
              <a:off x="8081025" y="2254415"/>
              <a:ext cx="36721" cy="36659"/>
              <a:chOff x="8081025" y="2254415"/>
              <a:chExt cx="36721" cy="36659"/>
            </a:xfrm>
            <a:solidFill>
              <a:schemeClr val="accent1"/>
            </a:solidFill>
          </p:grpSpPr>
          <p:sp>
            <p:nvSpPr>
              <p:cNvPr id="38" name="Freeform 37">
                <a:extLst>
                  <a:ext uri="{FF2B5EF4-FFF2-40B4-BE49-F238E27FC236}">
                    <a16:creationId xmlns:a16="http://schemas.microsoft.com/office/drawing/2014/main" id="{57842E16-CAD5-5240-89EF-2E4EFE91F37D}"/>
                  </a:ext>
                </a:extLst>
              </p:cNvPr>
              <p:cNvSpPr/>
              <p:nvPr/>
            </p:nvSpPr>
            <p:spPr>
              <a:xfrm>
                <a:off x="8081025" y="2254415"/>
                <a:ext cx="36721" cy="36659"/>
              </a:xfrm>
              <a:custGeom>
                <a:avLst/>
                <a:gdLst>
                  <a:gd name="connsiteX0" fmla="*/ 34655 w 36721"/>
                  <a:gd name="connsiteY0" fmla="*/ 26701 h 36659"/>
                  <a:gd name="connsiteX1" fmla="*/ 9966 w 36721"/>
                  <a:gd name="connsiteY1" fmla="*/ 34635 h 36659"/>
                  <a:gd name="connsiteX2" fmla="*/ 2026 w 36721"/>
                  <a:gd name="connsiteY2" fmla="*/ 9953 h 36659"/>
                  <a:gd name="connsiteX3" fmla="*/ 26704 w 36721"/>
                  <a:gd name="connsiteY3" fmla="*/ 2018 h 36659"/>
                  <a:gd name="connsiteX4" fmla="*/ 34761 w 36721"/>
                  <a:gd name="connsiteY4" fmla="*/ 26499 h 36659"/>
                  <a:gd name="connsiteX5" fmla="*/ 34655 w 36721"/>
                  <a:gd name="connsiteY5" fmla="*/ 26701 h 3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21" h="36659">
                    <a:moveTo>
                      <a:pt x="34655" y="26701"/>
                    </a:moveTo>
                    <a:cubicBezTo>
                      <a:pt x="30023" y="35705"/>
                      <a:pt x="18977" y="39254"/>
                      <a:pt x="9966" y="34635"/>
                    </a:cubicBezTo>
                    <a:cubicBezTo>
                      <a:pt x="956" y="30006"/>
                      <a:pt x="-2596" y="18957"/>
                      <a:pt x="2026" y="9953"/>
                    </a:cubicBezTo>
                    <a:cubicBezTo>
                      <a:pt x="6648" y="959"/>
                      <a:pt x="17694" y="-2590"/>
                      <a:pt x="26704" y="2018"/>
                    </a:cubicBezTo>
                    <a:cubicBezTo>
                      <a:pt x="35694" y="6552"/>
                      <a:pt x="39298" y="17516"/>
                      <a:pt x="34761" y="26499"/>
                    </a:cubicBezTo>
                    <a:cubicBezTo>
                      <a:pt x="34729" y="26563"/>
                      <a:pt x="34687" y="26637"/>
                      <a:pt x="34655" y="26701"/>
                    </a:cubicBezTo>
                    <a:close/>
                  </a:path>
                </a:pathLst>
              </a:custGeom>
              <a:solidFill>
                <a:srgbClr val="3A3A3A">
                  <a:alpha val="0"/>
                </a:srgbClr>
              </a:solidFill>
              <a:ln w="10585"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AB7CFD48-74C5-4B46-B474-BE3123BC84C8}"/>
                  </a:ext>
                </a:extLst>
              </p:cNvPr>
              <p:cNvSpPr/>
              <p:nvPr/>
            </p:nvSpPr>
            <p:spPr>
              <a:xfrm>
                <a:off x="8081453" y="2254697"/>
                <a:ext cx="36046" cy="36023"/>
              </a:xfrm>
              <a:custGeom>
                <a:avLst/>
                <a:gdLst>
                  <a:gd name="connsiteX0" fmla="*/ 34015 w 36046"/>
                  <a:gd name="connsiteY0" fmla="*/ 26312 h 36023"/>
                  <a:gd name="connsiteX1" fmla="*/ 9719 w 36046"/>
                  <a:gd name="connsiteY1" fmla="*/ 33992 h 36023"/>
                  <a:gd name="connsiteX2" fmla="*/ 2033 w 36046"/>
                  <a:gd name="connsiteY2" fmla="*/ 9712 h 36023"/>
                  <a:gd name="connsiteX3" fmla="*/ 26171 w 36046"/>
                  <a:gd name="connsiteY3" fmla="*/ 1948 h 36023"/>
                  <a:gd name="connsiteX4" fmla="*/ 34100 w 36046"/>
                  <a:gd name="connsiteY4" fmla="*/ 26153 h 36023"/>
                  <a:gd name="connsiteX5" fmla="*/ 34015 w 36046"/>
                  <a:gd name="connsiteY5" fmla="*/ 26312 h 36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46" h="36023">
                    <a:moveTo>
                      <a:pt x="34015" y="26312"/>
                    </a:moveTo>
                    <a:cubicBezTo>
                      <a:pt x="29425" y="35136"/>
                      <a:pt x="18549" y="38579"/>
                      <a:pt x="9719" y="33992"/>
                    </a:cubicBezTo>
                    <a:cubicBezTo>
                      <a:pt x="888" y="29405"/>
                      <a:pt x="-2557" y="18537"/>
                      <a:pt x="2033" y="9712"/>
                    </a:cubicBezTo>
                    <a:cubicBezTo>
                      <a:pt x="6591" y="941"/>
                      <a:pt x="17351" y="-2512"/>
                      <a:pt x="26171" y="1948"/>
                    </a:cubicBezTo>
                    <a:cubicBezTo>
                      <a:pt x="35043" y="6439"/>
                      <a:pt x="38594" y="17276"/>
                      <a:pt x="34100" y="26153"/>
                    </a:cubicBezTo>
                    <a:cubicBezTo>
                      <a:pt x="34068" y="26206"/>
                      <a:pt x="34047" y="26259"/>
                      <a:pt x="34015" y="26312"/>
                    </a:cubicBezTo>
                    <a:close/>
                  </a:path>
                </a:pathLst>
              </a:custGeom>
              <a:solidFill>
                <a:srgbClr val="3A3A3A">
                  <a:alpha val="4000"/>
                </a:srgbClr>
              </a:solidFill>
              <a:ln w="10585"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F524D929-62A8-DE44-BF2F-B93D618C8FEE}"/>
                  </a:ext>
                </a:extLst>
              </p:cNvPr>
              <p:cNvSpPr/>
              <p:nvPr/>
            </p:nvSpPr>
            <p:spPr>
              <a:xfrm>
                <a:off x="8081630" y="2254916"/>
                <a:ext cx="35588" cy="35603"/>
              </a:xfrm>
              <a:custGeom>
                <a:avLst/>
                <a:gdLst>
                  <a:gd name="connsiteX0" fmla="*/ 33626 w 35588"/>
                  <a:gd name="connsiteY0" fmla="*/ 25987 h 35603"/>
                  <a:gd name="connsiteX1" fmla="*/ 9626 w 35588"/>
                  <a:gd name="connsiteY1" fmla="*/ 33604 h 35603"/>
                  <a:gd name="connsiteX2" fmla="*/ 1994 w 35588"/>
                  <a:gd name="connsiteY2" fmla="*/ 9621 h 35603"/>
                  <a:gd name="connsiteX3" fmla="*/ 25887 w 35588"/>
                  <a:gd name="connsiteY3" fmla="*/ 1941 h 35603"/>
                  <a:gd name="connsiteX4" fmla="*/ 33626 w 35588"/>
                  <a:gd name="connsiteY4" fmla="*/ 25987 h 35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8" h="35603">
                    <a:moveTo>
                      <a:pt x="33626" y="25987"/>
                    </a:moveTo>
                    <a:cubicBezTo>
                      <a:pt x="29099" y="34716"/>
                      <a:pt x="18350" y="38127"/>
                      <a:pt x="9626" y="33604"/>
                    </a:cubicBezTo>
                    <a:cubicBezTo>
                      <a:pt x="891" y="29080"/>
                      <a:pt x="-2522" y="18349"/>
                      <a:pt x="1994" y="9621"/>
                    </a:cubicBezTo>
                    <a:cubicBezTo>
                      <a:pt x="6499" y="934"/>
                      <a:pt x="17163" y="-2498"/>
                      <a:pt x="25887" y="1941"/>
                    </a:cubicBezTo>
                    <a:cubicBezTo>
                      <a:pt x="34654" y="6464"/>
                      <a:pt x="38110" y="17205"/>
                      <a:pt x="33626" y="25987"/>
                    </a:cubicBezTo>
                    <a:close/>
                  </a:path>
                </a:pathLst>
              </a:custGeom>
              <a:solidFill>
                <a:srgbClr val="3A3A3A">
                  <a:alpha val="8000"/>
                </a:srgbClr>
              </a:solidFill>
              <a:ln w="10585"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03FD43FC-2226-DD49-8A2F-0E5AA5AB5933}"/>
                  </a:ext>
                </a:extLst>
              </p:cNvPr>
              <p:cNvSpPr/>
              <p:nvPr/>
            </p:nvSpPr>
            <p:spPr>
              <a:xfrm>
                <a:off x="8081806" y="2255140"/>
                <a:ext cx="35198" cy="35177"/>
              </a:xfrm>
              <a:custGeom>
                <a:avLst/>
                <a:gdLst>
                  <a:gd name="connsiteX0" fmla="*/ 33238 w 35198"/>
                  <a:gd name="connsiteY0" fmla="*/ 25658 h 35177"/>
                  <a:gd name="connsiteX1" fmla="*/ 9525 w 35198"/>
                  <a:gd name="connsiteY1" fmla="*/ 33211 h 35177"/>
                  <a:gd name="connsiteX2" fmla="*/ 1967 w 35198"/>
                  <a:gd name="connsiteY2" fmla="*/ 9524 h 35177"/>
                  <a:gd name="connsiteX3" fmla="*/ 25605 w 35198"/>
                  <a:gd name="connsiteY3" fmla="*/ 1929 h 35177"/>
                  <a:gd name="connsiteX4" fmla="*/ 33270 w 35198"/>
                  <a:gd name="connsiteY4" fmla="*/ 25584 h 35177"/>
                  <a:gd name="connsiteX5" fmla="*/ 33238 w 35198"/>
                  <a:gd name="connsiteY5" fmla="*/ 25658 h 35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8" h="35177">
                    <a:moveTo>
                      <a:pt x="33238" y="25658"/>
                    </a:moveTo>
                    <a:cubicBezTo>
                      <a:pt x="28775" y="34291"/>
                      <a:pt x="18164" y="37670"/>
                      <a:pt x="9525" y="33211"/>
                    </a:cubicBezTo>
                    <a:cubicBezTo>
                      <a:pt x="896" y="28761"/>
                      <a:pt x="-2497" y="18147"/>
                      <a:pt x="1967" y="9524"/>
                    </a:cubicBezTo>
                    <a:cubicBezTo>
                      <a:pt x="6408" y="922"/>
                      <a:pt x="16977" y="-2478"/>
                      <a:pt x="25605" y="1929"/>
                    </a:cubicBezTo>
                    <a:cubicBezTo>
                      <a:pt x="34256" y="6346"/>
                      <a:pt x="37690" y="16939"/>
                      <a:pt x="33270" y="25584"/>
                    </a:cubicBezTo>
                    <a:cubicBezTo>
                      <a:pt x="33259" y="25615"/>
                      <a:pt x="33249" y="25636"/>
                      <a:pt x="33238" y="25658"/>
                    </a:cubicBezTo>
                    <a:close/>
                  </a:path>
                </a:pathLst>
              </a:custGeom>
              <a:solidFill>
                <a:srgbClr val="3A3A3A">
                  <a:alpha val="12000"/>
                </a:srgbClr>
              </a:solidFill>
              <a:ln w="10585"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11E5D76F-C002-C742-92B5-9EC1CBBD7477}"/>
                  </a:ext>
                </a:extLst>
              </p:cNvPr>
              <p:cNvSpPr/>
              <p:nvPr/>
            </p:nvSpPr>
            <p:spPr>
              <a:xfrm>
                <a:off x="8081986" y="2255361"/>
                <a:ext cx="34773" cy="34755"/>
              </a:xfrm>
              <a:custGeom>
                <a:avLst/>
                <a:gdLst>
                  <a:gd name="connsiteX0" fmla="*/ 32845 w 34773"/>
                  <a:gd name="connsiteY0" fmla="*/ 25330 h 34755"/>
                  <a:gd name="connsiteX1" fmla="*/ 9429 w 34773"/>
                  <a:gd name="connsiteY1" fmla="*/ 32830 h 34755"/>
                  <a:gd name="connsiteX2" fmla="*/ 1934 w 34773"/>
                  <a:gd name="connsiteY2" fmla="*/ 9430 h 34755"/>
                  <a:gd name="connsiteX3" fmla="*/ 25319 w 34773"/>
                  <a:gd name="connsiteY3" fmla="*/ 1919 h 34755"/>
                  <a:gd name="connsiteX4" fmla="*/ 32856 w 34773"/>
                  <a:gd name="connsiteY4" fmla="*/ 25309 h 34755"/>
                  <a:gd name="connsiteX5" fmla="*/ 32845 w 34773"/>
                  <a:gd name="connsiteY5" fmla="*/ 25330 h 3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73" h="34755">
                    <a:moveTo>
                      <a:pt x="32845" y="25330"/>
                    </a:moveTo>
                    <a:cubicBezTo>
                      <a:pt x="28446" y="33858"/>
                      <a:pt x="17973" y="37216"/>
                      <a:pt x="9429" y="32830"/>
                    </a:cubicBezTo>
                    <a:cubicBezTo>
                      <a:pt x="895" y="28434"/>
                      <a:pt x="-2465" y="17957"/>
                      <a:pt x="1934" y="9430"/>
                    </a:cubicBezTo>
                    <a:cubicBezTo>
                      <a:pt x="6323" y="902"/>
                      <a:pt x="16785" y="-2456"/>
                      <a:pt x="25319" y="1919"/>
                    </a:cubicBezTo>
                    <a:cubicBezTo>
                      <a:pt x="33863" y="6294"/>
                      <a:pt x="37234" y="16771"/>
                      <a:pt x="32856" y="25309"/>
                    </a:cubicBezTo>
                    <a:cubicBezTo>
                      <a:pt x="32856" y="25309"/>
                      <a:pt x="32845" y="25320"/>
                      <a:pt x="32845" y="25330"/>
                    </a:cubicBezTo>
                    <a:close/>
                  </a:path>
                </a:pathLst>
              </a:custGeom>
              <a:solidFill>
                <a:srgbClr val="3A3A3A">
                  <a:alpha val="15000"/>
                </a:srgbClr>
              </a:solidFill>
              <a:ln w="10585"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6D7A38C1-BA3F-2341-89C4-8D33B7CB0DF8}"/>
                  </a:ext>
                </a:extLst>
              </p:cNvPr>
              <p:cNvSpPr/>
              <p:nvPr/>
            </p:nvSpPr>
            <p:spPr>
              <a:xfrm>
                <a:off x="8082410" y="2255646"/>
                <a:ext cx="34106" cy="34120"/>
              </a:xfrm>
              <a:custGeom>
                <a:avLst/>
                <a:gdLst>
                  <a:gd name="connsiteX0" fmla="*/ 32209 w 34106"/>
                  <a:gd name="connsiteY0" fmla="*/ 24940 h 34120"/>
                  <a:gd name="connsiteX1" fmla="*/ 9185 w 34106"/>
                  <a:gd name="connsiteY1" fmla="*/ 32186 h 34120"/>
                  <a:gd name="connsiteX2" fmla="*/ 1934 w 34106"/>
                  <a:gd name="connsiteY2" fmla="*/ 9177 h 34120"/>
                  <a:gd name="connsiteX3" fmla="*/ 24789 w 34106"/>
                  <a:gd name="connsiteY3" fmla="*/ 1847 h 34120"/>
                  <a:gd name="connsiteX4" fmla="*/ 32209 w 34106"/>
                  <a:gd name="connsiteY4" fmla="*/ 24940 h 34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6" h="34120">
                    <a:moveTo>
                      <a:pt x="32209" y="24940"/>
                    </a:moveTo>
                    <a:cubicBezTo>
                      <a:pt x="27852" y="33298"/>
                      <a:pt x="17549" y="36540"/>
                      <a:pt x="9185" y="32186"/>
                    </a:cubicBezTo>
                    <a:cubicBezTo>
                      <a:pt x="832" y="27832"/>
                      <a:pt x="-2423" y="17535"/>
                      <a:pt x="1934" y="9177"/>
                    </a:cubicBezTo>
                    <a:cubicBezTo>
                      <a:pt x="6259" y="893"/>
                      <a:pt x="16446" y="-2380"/>
                      <a:pt x="24789" y="1847"/>
                    </a:cubicBezTo>
                    <a:cubicBezTo>
                      <a:pt x="33216" y="6179"/>
                      <a:pt x="36534" y="16518"/>
                      <a:pt x="32209" y="24940"/>
                    </a:cubicBezTo>
                    <a:close/>
                  </a:path>
                </a:pathLst>
              </a:custGeom>
              <a:solidFill>
                <a:srgbClr val="3A3A3A">
                  <a:alpha val="19000"/>
                </a:srgbClr>
              </a:solidFill>
              <a:ln w="10585"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169C6E0E-2917-7342-9EC5-B81786530A35}"/>
                  </a:ext>
                </a:extLst>
              </p:cNvPr>
              <p:cNvSpPr/>
              <p:nvPr/>
            </p:nvSpPr>
            <p:spPr>
              <a:xfrm>
                <a:off x="8082591" y="2255869"/>
                <a:ext cx="33715" cy="33692"/>
              </a:xfrm>
              <a:custGeom>
                <a:avLst/>
                <a:gdLst>
                  <a:gd name="connsiteX0" fmla="*/ 31816 w 33715"/>
                  <a:gd name="connsiteY0" fmla="*/ 24610 h 33692"/>
                  <a:gd name="connsiteX1" fmla="*/ 9089 w 33715"/>
                  <a:gd name="connsiteY1" fmla="*/ 31793 h 33692"/>
                  <a:gd name="connsiteX2" fmla="*/ 1902 w 33715"/>
                  <a:gd name="connsiteY2" fmla="*/ 9081 h 33692"/>
                  <a:gd name="connsiteX3" fmla="*/ 24502 w 33715"/>
                  <a:gd name="connsiteY3" fmla="*/ 1835 h 33692"/>
                  <a:gd name="connsiteX4" fmla="*/ 31880 w 33715"/>
                  <a:gd name="connsiteY4" fmla="*/ 24483 h 33692"/>
                  <a:gd name="connsiteX5" fmla="*/ 31816 w 33715"/>
                  <a:gd name="connsiteY5" fmla="*/ 24610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15" h="33692">
                    <a:moveTo>
                      <a:pt x="31816" y="24610"/>
                    </a:moveTo>
                    <a:cubicBezTo>
                      <a:pt x="27523" y="32862"/>
                      <a:pt x="17347" y="36083"/>
                      <a:pt x="9089" y="31793"/>
                    </a:cubicBezTo>
                    <a:cubicBezTo>
                      <a:pt x="831" y="27502"/>
                      <a:pt x="-2392" y="17343"/>
                      <a:pt x="1902" y="9081"/>
                    </a:cubicBezTo>
                    <a:cubicBezTo>
                      <a:pt x="6163" y="881"/>
                      <a:pt x="16255" y="-2360"/>
                      <a:pt x="24502" y="1835"/>
                    </a:cubicBezTo>
                    <a:cubicBezTo>
                      <a:pt x="32802" y="6051"/>
                      <a:pt x="36099" y="16189"/>
                      <a:pt x="31880" y="24483"/>
                    </a:cubicBezTo>
                    <a:cubicBezTo>
                      <a:pt x="31859" y="24525"/>
                      <a:pt x="31838" y="24568"/>
                      <a:pt x="31816" y="24610"/>
                    </a:cubicBezTo>
                    <a:close/>
                  </a:path>
                </a:pathLst>
              </a:custGeom>
              <a:solidFill>
                <a:srgbClr val="3A3A3A">
                  <a:alpha val="23000"/>
                </a:srgbClr>
              </a:solidFill>
              <a:ln w="10585"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6655BD17-1F1A-6742-9A17-55B3310F3B39}"/>
                  </a:ext>
                </a:extLst>
              </p:cNvPr>
              <p:cNvSpPr/>
              <p:nvPr/>
            </p:nvSpPr>
            <p:spPr>
              <a:xfrm>
                <a:off x="8082772" y="2256091"/>
                <a:ext cx="33288" cy="33269"/>
              </a:xfrm>
              <a:custGeom>
                <a:avLst/>
                <a:gdLst>
                  <a:gd name="connsiteX0" fmla="*/ 31424 w 33288"/>
                  <a:gd name="connsiteY0" fmla="*/ 24283 h 33269"/>
                  <a:gd name="connsiteX1" fmla="*/ 8993 w 33288"/>
                  <a:gd name="connsiteY1" fmla="*/ 31401 h 33269"/>
                  <a:gd name="connsiteX2" fmla="*/ 1869 w 33288"/>
                  <a:gd name="connsiteY2" fmla="*/ 8986 h 33269"/>
                  <a:gd name="connsiteX3" fmla="*/ 24215 w 33288"/>
                  <a:gd name="connsiteY3" fmla="*/ 1825 h 33269"/>
                  <a:gd name="connsiteX4" fmla="*/ 31466 w 33288"/>
                  <a:gd name="connsiteY4" fmla="*/ 24198 h 33269"/>
                  <a:gd name="connsiteX5" fmla="*/ 31424 w 33288"/>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88" h="33269">
                    <a:moveTo>
                      <a:pt x="31424" y="24283"/>
                    </a:moveTo>
                    <a:cubicBezTo>
                      <a:pt x="27194" y="32440"/>
                      <a:pt x="17155" y="35628"/>
                      <a:pt x="8993" y="31401"/>
                    </a:cubicBezTo>
                    <a:cubicBezTo>
                      <a:pt x="830" y="27185"/>
                      <a:pt x="-2360" y="17143"/>
                      <a:pt x="1869" y="8986"/>
                    </a:cubicBezTo>
                    <a:cubicBezTo>
                      <a:pt x="6078" y="861"/>
                      <a:pt x="16063" y="-2338"/>
                      <a:pt x="24215" y="1825"/>
                    </a:cubicBezTo>
                    <a:cubicBezTo>
                      <a:pt x="32399" y="5999"/>
                      <a:pt x="35642" y="16020"/>
                      <a:pt x="31466" y="24198"/>
                    </a:cubicBezTo>
                    <a:cubicBezTo>
                      <a:pt x="31455" y="24230"/>
                      <a:pt x="31434" y="24251"/>
                      <a:pt x="31424" y="24283"/>
                    </a:cubicBezTo>
                    <a:close/>
                  </a:path>
                </a:pathLst>
              </a:custGeom>
              <a:solidFill>
                <a:srgbClr val="3A3A3A">
                  <a:alpha val="27000"/>
                </a:srgbClr>
              </a:solidFill>
              <a:ln w="10585"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3F76C7AC-C339-5041-BEAC-42D094B51DAB}"/>
                  </a:ext>
                </a:extLst>
              </p:cNvPr>
              <p:cNvSpPr/>
              <p:nvPr/>
            </p:nvSpPr>
            <p:spPr>
              <a:xfrm>
                <a:off x="8082949" y="2256315"/>
                <a:ext cx="32903" cy="32847"/>
              </a:xfrm>
              <a:custGeom>
                <a:avLst/>
                <a:gdLst>
                  <a:gd name="connsiteX0" fmla="*/ 31034 w 32903"/>
                  <a:gd name="connsiteY0" fmla="*/ 23953 h 32847"/>
                  <a:gd name="connsiteX1" fmla="*/ 8901 w 32903"/>
                  <a:gd name="connsiteY1" fmla="*/ 31019 h 32847"/>
                  <a:gd name="connsiteX2" fmla="*/ 1830 w 32903"/>
                  <a:gd name="connsiteY2" fmla="*/ 8889 h 32847"/>
                  <a:gd name="connsiteX3" fmla="*/ 23932 w 32903"/>
                  <a:gd name="connsiteY3" fmla="*/ 1813 h 32847"/>
                  <a:gd name="connsiteX4" fmla="*/ 31151 w 32903"/>
                  <a:gd name="connsiteY4" fmla="*/ 23731 h 32847"/>
                  <a:gd name="connsiteX5" fmla="*/ 31034 w 32903"/>
                  <a:gd name="connsiteY5" fmla="*/ 23953 h 3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03" h="32847">
                    <a:moveTo>
                      <a:pt x="31034" y="23953"/>
                    </a:moveTo>
                    <a:cubicBezTo>
                      <a:pt x="26869" y="32015"/>
                      <a:pt x="16957" y="35171"/>
                      <a:pt x="8901" y="31019"/>
                    </a:cubicBezTo>
                    <a:cubicBezTo>
                      <a:pt x="833" y="26856"/>
                      <a:pt x="-2326" y="16951"/>
                      <a:pt x="1830" y="8889"/>
                    </a:cubicBezTo>
                    <a:cubicBezTo>
                      <a:pt x="5986" y="849"/>
                      <a:pt x="15876" y="-2318"/>
                      <a:pt x="23932" y="1813"/>
                    </a:cubicBezTo>
                    <a:cubicBezTo>
                      <a:pt x="31978" y="5870"/>
                      <a:pt x="35211" y="15680"/>
                      <a:pt x="31151" y="23731"/>
                    </a:cubicBezTo>
                    <a:cubicBezTo>
                      <a:pt x="31109" y="23805"/>
                      <a:pt x="31077" y="23879"/>
                      <a:pt x="31034" y="239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920967AA-51B2-8B45-9769-7522E46FF0C8}"/>
                  </a:ext>
                </a:extLst>
              </p:cNvPr>
              <p:cNvSpPr/>
              <p:nvPr/>
            </p:nvSpPr>
            <p:spPr>
              <a:xfrm>
                <a:off x="8083125" y="2256538"/>
                <a:ext cx="32483" cy="32420"/>
              </a:xfrm>
              <a:custGeom>
                <a:avLst/>
                <a:gdLst>
                  <a:gd name="connsiteX0" fmla="*/ 30646 w 32483"/>
                  <a:gd name="connsiteY0" fmla="*/ 23623 h 32420"/>
                  <a:gd name="connsiteX1" fmla="*/ 8809 w 32483"/>
                  <a:gd name="connsiteY1" fmla="*/ 30626 h 32420"/>
                  <a:gd name="connsiteX2" fmla="*/ 1802 w 32483"/>
                  <a:gd name="connsiteY2" fmla="*/ 8793 h 32420"/>
                  <a:gd name="connsiteX3" fmla="*/ 23639 w 32483"/>
                  <a:gd name="connsiteY3" fmla="*/ 1801 h 32420"/>
                  <a:gd name="connsiteX4" fmla="*/ 23650 w 32483"/>
                  <a:gd name="connsiteY4" fmla="*/ 1801 h 32420"/>
                  <a:gd name="connsiteX5" fmla="*/ 30742 w 32483"/>
                  <a:gd name="connsiteY5" fmla="*/ 23443 h 32420"/>
                  <a:gd name="connsiteX6" fmla="*/ 30646 w 32483"/>
                  <a:gd name="connsiteY6" fmla="*/ 23623 h 3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483" h="32420">
                    <a:moveTo>
                      <a:pt x="30646" y="23623"/>
                    </a:moveTo>
                    <a:cubicBezTo>
                      <a:pt x="26544" y="31579"/>
                      <a:pt x="16770" y="34715"/>
                      <a:pt x="8809" y="30626"/>
                    </a:cubicBezTo>
                    <a:cubicBezTo>
                      <a:pt x="838" y="26526"/>
                      <a:pt x="-2300" y="16759"/>
                      <a:pt x="1802" y="8793"/>
                    </a:cubicBezTo>
                    <a:cubicBezTo>
                      <a:pt x="5894" y="837"/>
                      <a:pt x="15679" y="-2298"/>
                      <a:pt x="23639" y="1801"/>
                    </a:cubicBezTo>
                    <a:cubicBezTo>
                      <a:pt x="23639" y="1801"/>
                      <a:pt x="23650" y="1801"/>
                      <a:pt x="23650" y="1801"/>
                    </a:cubicBezTo>
                    <a:cubicBezTo>
                      <a:pt x="31590" y="5816"/>
                      <a:pt x="34759" y="15509"/>
                      <a:pt x="30742" y="23443"/>
                    </a:cubicBezTo>
                    <a:cubicBezTo>
                      <a:pt x="30710" y="23507"/>
                      <a:pt x="30678" y="23560"/>
                      <a:pt x="30646" y="23623"/>
                    </a:cubicBezTo>
                    <a:close/>
                  </a:path>
                </a:pathLst>
              </a:custGeom>
              <a:solidFill>
                <a:srgbClr val="3A3A3A">
                  <a:alpha val="35000"/>
                </a:srgbClr>
              </a:solidFill>
              <a:ln w="10585"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38B80F31-FF60-BC4F-81DF-BDC785B43D6C}"/>
                  </a:ext>
                </a:extLst>
              </p:cNvPr>
              <p:cNvSpPr/>
              <p:nvPr/>
            </p:nvSpPr>
            <p:spPr>
              <a:xfrm>
                <a:off x="8083427" y="2257073"/>
                <a:ext cx="31806" cy="31786"/>
              </a:xfrm>
              <a:custGeom>
                <a:avLst/>
                <a:gdLst>
                  <a:gd name="connsiteX0" fmla="*/ 30133 w 31806"/>
                  <a:gd name="connsiteY0" fmla="*/ 22983 h 31786"/>
                  <a:gd name="connsiteX1" fmla="*/ 8805 w 31806"/>
                  <a:gd name="connsiteY1" fmla="*/ 30112 h 31786"/>
                  <a:gd name="connsiteX2" fmla="*/ 1671 w 31806"/>
                  <a:gd name="connsiteY2" fmla="*/ 8799 h 31786"/>
                  <a:gd name="connsiteX3" fmla="*/ 22999 w 31806"/>
                  <a:gd name="connsiteY3" fmla="*/ 1669 h 31786"/>
                  <a:gd name="connsiteX4" fmla="*/ 23243 w 31806"/>
                  <a:gd name="connsiteY4" fmla="*/ 1797 h 31786"/>
                  <a:gd name="connsiteX5" fmla="*/ 30133 w 31806"/>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3"/>
                    </a:moveTo>
                    <a:cubicBezTo>
                      <a:pt x="26211" y="30833"/>
                      <a:pt x="16670" y="34032"/>
                      <a:pt x="8805" y="30112"/>
                    </a:cubicBezTo>
                    <a:cubicBezTo>
                      <a:pt x="950" y="26193"/>
                      <a:pt x="-2241" y="16659"/>
                      <a:pt x="1671" y="8799"/>
                    </a:cubicBezTo>
                    <a:cubicBezTo>
                      <a:pt x="5593" y="949"/>
                      <a:pt x="15144" y="-2239"/>
                      <a:pt x="22999" y="1669"/>
                    </a:cubicBezTo>
                    <a:cubicBezTo>
                      <a:pt x="23084" y="1712"/>
                      <a:pt x="23158" y="1754"/>
                      <a:pt x="23243" y="1797"/>
                    </a:cubicBezTo>
                    <a:cubicBezTo>
                      <a:pt x="30939" y="5801"/>
                      <a:pt x="34002" y="15229"/>
                      <a:pt x="30133" y="22983"/>
                    </a:cubicBezTo>
                    <a:close/>
                  </a:path>
                </a:pathLst>
              </a:custGeom>
              <a:solidFill>
                <a:srgbClr val="3A3A3A">
                  <a:alpha val="38000"/>
                </a:srgbClr>
              </a:solidFill>
              <a:ln w="10585" cap="flat">
                <a:no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3ADBD0E6-8BEF-D94C-94BB-89D1CD15BD78}"/>
                  </a:ext>
                </a:extLst>
              </p:cNvPr>
              <p:cNvSpPr/>
              <p:nvPr/>
            </p:nvSpPr>
            <p:spPr>
              <a:xfrm>
                <a:off x="8083730" y="2257045"/>
                <a:ext cx="31383" cy="31358"/>
              </a:xfrm>
              <a:custGeom>
                <a:avLst/>
                <a:gdLst>
                  <a:gd name="connsiteX0" fmla="*/ 29618 w 31383"/>
                  <a:gd name="connsiteY0" fmla="*/ 22906 h 31358"/>
                  <a:gd name="connsiteX1" fmla="*/ 8459 w 31383"/>
                  <a:gd name="connsiteY1" fmla="*/ 29590 h 31358"/>
                  <a:gd name="connsiteX2" fmla="*/ 1770 w 31383"/>
                  <a:gd name="connsiteY2" fmla="*/ 8456 h 31358"/>
                  <a:gd name="connsiteX3" fmla="*/ 22833 w 31383"/>
                  <a:gd name="connsiteY3" fmla="*/ 1719 h 31358"/>
                  <a:gd name="connsiteX4" fmla="*/ 29660 w 31383"/>
                  <a:gd name="connsiteY4" fmla="*/ 22810 h 31358"/>
                  <a:gd name="connsiteX5" fmla="*/ 29618 w 31383"/>
                  <a:gd name="connsiteY5" fmla="*/ 22906 h 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83" h="31358">
                    <a:moveTo>
                      <a:pt x="29618" y="22906"/>
                    </a:moveTo>
                    <a:cubicBezTo>
                      <a:pt x="25621" y="30586"/>
                      <a:pt x="16155" y="33583"/>
                      <a:pt x="8459" y="29590"/>
                    </a:cubicBezTo>
                    <a:cubicBezTo>
                      <a:pt x="774" y="25607"/>
                      <a:pt x="-2226" y="16136"/>
                      <a:pt x="1770" y="8456"/>
                    </a:cubicBezTo>
                    <a:cubicBezTo>
                      <a:pt x="5745" y="808"/>
                      <a:pt x="15159" y="-2201"/>
                      <a:pt x="22833" y="1719"/>
                    </a:cubicBezTo>
                    <a:cubicBezTo>
                      <a:pt x="30551" y="5660"/>
                      <a:pt x="33603" y="15098"/>
                      <a:pt x="29660" y="22810"/>
                    </a:cubicBezTo>
                    <a:cubicBezTo>
                      <a:pt x="29650" y="22842"/>
                      <a:pt x="29639" y="22874"/>
                      <a:pt x="29618" y="22906"/>
                    </a:cubicBezTo>
                    <a:close/>
                  </a:path>
                </a:pathLst>
              </a:custGeom>
              <a:solidFill>
                <a:srgbClr val="3A3A3A">
                  <a:alpha val="42000"/>
                </a:srgbClr>
              </a:solidFill>
              <a:ln w="10585" cap="flat">
                <a:no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8A6758EA-E697-1B4A-8DE2-A70AC530A926}"/>
                  </a:ext>
                </a:extLst>
              </p:cNvPr>
              <p:cNvSpPr/>
              <p:nvPr/>
            </p:nvSpPr>
            <p:spPr>
              <a:xfrm>
                <a:off x="8084044" y="2257017"/>
                <a:ext cx="30998" cy="30934"/>
              </a:xfrm>
              <a:custGeom>
                <a:avLst/>
                <a:gdLst>
                  <a:gd name="connsiteX0" fmla="*/ 29092 w 30998"/>
                  <a:gd name="connsiteY0" fmla="*/ 22827 h 30934"/>
                  <a:gd name="connsiteX1" fmla="*/ 8113 w 30998"/>
                  <a:gd name="connsiteY1" fmla="*/ 29067 h 30934"/>
                  <a:gd name="connsiteX2" fmla="*/ 1869 w 30998"/>
                  <a:gd name="connsiteY2" fmla="*/ 8113 h 30934"/>
                  <a:gd name="connsiteX3" fmla="*/ 22413 w 30998"/>
                  <a:gd name="connsiteY3" fmla="*/ 1641 h 30934"/>
                  <a:gd name="connsiteX4" fmla="*/ 29420 w 30998"/>
                  <a:gd name="connsiteY4" fmla="*/ 22202 h 30934"/>
                  <a:gd name="connsiteX5" fmla="*/ 29092 w 30998"/>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98"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24" y="5391"/>
                      <a:pt x="33162" y="14596"/>
                      <a:pt x="29420" y="22202"/>
                    </a:cubicBezTo>
                    <a:cubicBezTo>
                      <a:pt x="29314" y="22414"/>
                      <a:pt x="29208" y="22626"/>
                      <a:pt x="29092" y="22827"/>
                    </a:cubicBezTo>
                    <a:close/>
                  </a:path>
                </a:pathLst>
              </a:custGeom>
              <a:solidFill>
                <a:srgbClr val="3A3A3A">
                  <a:alpha val="46000"/>
                </a:srgbClr>
              </a:solidFill>
              <a:ln w="10585"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087DFB85-01ED-E044-91A0-06DDDD2AAC5D}"/>
                  </a:ext>
                </a:extLst>
              </p:cNvPr>
              <p:cNvSpPr/>
              <p:nvPr/>
            </p:nvSpPr>
            <p:spPr>
              <a:xfrm>
                <a:off x="8084882" y="2257871"/>
                <a:ext cx="29745" cy="30092"/>
              </a:xfrm>
              <a:custGeom>
                <a:avLst/>
                <a:gdLst>
                  <a:gd name="connsiteX0" fmla="*/ 28042 w 29745"/>
                  <a:gd name="connsiteY0" fmla="*/ 21867 h 30092"/>
                  <a:gd name="connsiteX1" fmla="*/ 7583 w 29745"/>
                  <a:gd name="connsiteY1" fmla="*/ 28435 h 30092"/>
                  <a:gd name="connsiteX2" fmla="*/ 2081 w 29745"/>
                  <a:gd name="connsiteY2" fmla="*/ 7577 h 30092"/>
                  <a:gd name="connsiteX3" fmla="*/ 21469 w 29745"/>
                  <a:gd name="connsiteY3" fmla="*/ 1316 h 30092"/>
                  <a:gd name="connsiteX4" fmla="*/ 28042 w 29745"/>
                  <a:gd name="connsiteY4" fmla="*/ 21867 h 30092"/>
                  <a:gd name="connsiteX5" fmla="*/ 28042 w 29745"/>
                  <a:gd name="connsiteY5" fmla="*/ 21867 h 3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45" h="30092">
                    <a:moveTo>
                      <a:pt x="28042" y="21867"/>
                    </a:moveTo>
                    <a:cubicBezTo>
                      <a:pt x="24183" y="29293"/>
                      <a:pt x="15046" y="32227"/>
                      <a:pt x="7583" y="28435"/>
                    </a:cubicBezTo>
                    <a:cubicBezTo>
                      <a:pt x="300" y="24198"/>
                      <a:pt x="-2170" y="14854"/>
                      <a:pt x="2081" y="7577"/>
                    </a:cubicBezTo>
                    <a:cubicBezTo>
                      <a:pt x="6003" y="850"/>
                      <a:pt x="14357" y="-1841"/>
                      <a:pt x="21469" y="1316"/>
                    </a:cubicBezTo>
                    <a:cubicBezTo>
                      <a:pt x="28964" y="5172"/>
                      <a:pt x="31911" y="14378"/>
                      <a:pt x="28042" y="21867"/>
                    </a:cubicBezTo>
                    <a:cubicBezTo>
                      <a:pt x="28042" y="21867"/>
                      <a:pt x="28042" y="21867"/>
                      <a:pt x="28042" y="21867"/>
                    </a:cubicBezTo>
                    <a:close/>
                  </a:path>
                </a:pathLst>
              </a:custGeom>
              <a:solidFill>
                <a:srgbClr val="3A3A3A">
                  <a:alpha val="50000"/>
                </a:srgbClr>
              </a:solidFill>
              <a:ln w="10585" cap="flat">
                <a:no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E9042D8E-4A1F-CC4E-A849-4B1FC8E95737}"/>
                  </a:ext>
                </a:extLst>
              </p:cNvPr>
              <p:cNvSpPr/>
              <p:nvPr/>
            </p:nvSpPr>
            <p:spPr>
              <a:xfrm>
                <a:off x="8084515" y="2257774"/>
                <a:ext cx="29898" cy="29875"/>
              </a:xfrm>
              <a:custGeom>
                <a:avLst/>
                <a:gdLst>
                  <a:gd name="connsiteX0" fmla="*/ 28196 w 29898"/>
                  <a:gd name="connsiteY0" fmla="*/ 21858 h 29875"/>
                  <a:gd name="connsiteX1" fmla="*/ 8023 w 29898"/>
                  <a:gd name="connsiteY1" fmla="*/ 28172 h 29875"/>
                  <a:gd name="connsiteX2" fmla="*/ 1705 w 29898"/>
                  <a:gd name="connsiteY2" fmla="*/ 8013 h 29875"/>
                  <a:gd name="connsiteX3" fmla="*/ 21730 w 29898"/>
                  <a:gd name="connsiteY3" fmla="*/ 1625 h 29875"/>
                  <a:gd name="connsiteX4" fmla="*/ 28270 w 29898"/>
                  <a:gd name="connsiteY4" fmla="*/ 21710 h 29875"/>
                  <a:gd name="connsiteX5" fmla="*/ 28196 w 29898"/>
                  <a:gd name="connsiteY5" fmla="*/ 21858 h 2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98" h="29875">
                    <a:moveTo>
                      <a:pt x="28196" y="21858"/>
                    </a:moveTo>
                    <a:cubicBezTo>
                      <a:pt x="24369" y="29167"/>
                      <a:pt x="15338" y="31996"/>
                      <a:pt x="8023" y="28172"/>
                    </a:cubicBezTo>
                    <a:cubicBezTo>
                      <a:pt x="709" y="24347"/>
                      <a:pt x="-2121" y="15322"/>
                      <a:pt x="1705" y="8013"/>
                    </a:cubicBezTo>
                    <a:cubicBezTo>
                      <a:pt x="5500" y="767"/>
                      <a:pt x="14426" y="-2083"/>
                      <a:pt x="21730" y="1625"/>
                    </a:cubicBezTo>
                    <a:cubicBezTo>
                      <a:pt x="29087" y="5364"/>
                      <a:pt x="32012" y="14358"/>
                      <a:pt x="28270" y="21710"/>
                    </a:cubicBezTo>
                    <a:cubicBezTo>
                      <a:pt x="28249" y="21763"/>
                      <a:pt x="28217" y="21805"/>
                      <a:pt x="28196" y="21858"/>
                    </a:cubicBezTo>
                    <a:close/>
                  </a:path>
                </a:pathLst>
              </a:custGeom>
              <a:solidFill>
                <a:srgbClr val="3A3A3A">
                  <a:alpha val="54000"/>
                </a:srgbClr>
              </a:solidFill>
              <a:ln w="10585" cap="flat">
                <a:no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52C5CF3D-E303-A94D-A402-5351FA5D5959}"/>
                  </a:ext>
                </a:extLst>
              </p:cNvPr>
              <p:cNvSpPr/>
              <p:nvPr/>
            </p:nvSpPr>
            <p:spPr>
              <a:xfrm>
                <a:off x="8084635" y="2257984"/>
                <a:ext cx="29499" cy="29524"/>
              </a:xfrm>
              <a:custGeom>
                <a:avLst/>
                <a:gdLst>
                  <a:gd name="connsiteX0" fmla="*/ 27865 w 29499"/>
                  <a:gd name="connsiteY0" fmla="*/ 21542 h 29524"/>
                  <a:gd name="connsiteX1" fmla="*/ 8042 w 29499"/>
                  <a:gd name="connsiteY1" fmla="*/ 27898 h 29524"/>
                  <a:gd name="connsiteX2" fmla="*/ 1628 w 29499"/>
                  <a:gd name="connsiteY2" fmla="*/ 8036 h 29524"/>
                  <a:gd name="connsiteX3" fmla="*/ 21504 w 29499"/>
                  <a:gd name="connsiteY3" fmla="*/ 1627 h 29524"/>
                  <a:gd name="connsiteX4" fmla="*/ 27865 w 29499"/>
                  <a:gd name="connsiteY4" fmla="*/ 21542 h 29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99" h="29524">
                    <a:moveTo>
                      <a:pt x="27865" y="21542"/>
                    </a:moveTo>
                    <a:cubicBezTo>
                      <a:pt x="24144" y="28756"/>
                      <a:pt x="15271" y="31606"/>
                      <a:pt x="8042" y="27898"/>
                    </a:cubicBezTo>
                    <a:cubicBezTo>
                      <a:pt x="780" y="24180"/>
                      <a:pt x="-2093" y="15292"/>
                      <a:pt x="1628" y="8036"/>
                    </a:cubicBezTo>
                    <a:cubicBezTo>
                      <a:pt x="5349" y="780"/>
                      <a:pt x="14243" y="-2091"/>
                      <a:pt x="21504" y="1627"/>
                    </a:cubicBezTo>
                    <a:cubicBezTo>
                      <a:pt x="28744" y="5388"/>
                      <a:pt x="31585" y="14286"/>
                      <a:pt x="27865" y="21542"/>
                    </a:cubicBezTo>
                    <a:close/>
                  </a:path>
                </a:pathLst>
              </a:custGeom>
              <a:solidFill>
                <a:srgbClr val="3A3A3A">
                  <a:alpha val="58000"/>
                </a:srgbClr>
              </a:solidFill>
              <a:ln w="10585" cap="flat">
                <a:no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C27072A5-ED44-884C-82B0-AE0E4813050F}"/>
                  </a:ext>
                </a:extLst>
              </p:cNvPr>
              <p:cNvSpPr/>
              <p:nvPr/>
            </p:nvSpPr>
            <p:spPr>
              <a:xfrm>
                <a:off x="8084873" y="2258215"/>
                <a:ext cx="29088" cy="29035"/>
              </a:xfrm>
              <a:custGeom>
                <a:avLst/>
                <a:gdLst>
                  <a:gd name="connsiteX0" fmla="*/ 27414 w 29088"/>
                  <a:gd name="connsiteY0" fmla="*/ 21206 h 29035"/>
                  <a:gd name="connsiteX1" fmla="*/ 7835 w 29088"/>
                  <a:gd name="connsiteY1" fmla="*/ 27403 h 29035"/>
                  <a:gd name="connsiteX2" fmla="*/ 1634 w 29088"/>
                  <a:gd name="connsiteY2" fmla="*/ 7826 h 29035"/>
                  <a:gd name="connsiteX3" fmla="*/ 21160 w 29088"/>
                  <a:gd name="connsiteY3" fmla="*/ 1608 h 29035"/>
                  <a:gd name="connsiteX4" fmla="*/ 27542 w 29088"/>
                  <a:gd name="connsiteY4" fmla="*/ 20962 h 29035"/>
                  <a:gd name="connsiteX5" fmla="*/ 27414 w 29088"/>
                  <a:gd name="connsiteY5" fmla="*/ 21206 h 2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88" h="29035">
                    <a:moveTo>
                      <a:pt x="27414" y="21206"/>
                    </a:moveTo>
                    <a:cubicBezTo>
                      <a:pt x="23714" y="28324"/>
                      <a:pt x="14948" y="31089"/>
                      <a:pt x="7835" y="27403"/>
                    </a:cubicBezTo>
                    <a:cubicBezTo>
                      <a:pt x="712" y="23706"/>
                      <a:pt x="-2055" y="14945"/>
                      <a:pt x="1634" y="7826"/>
                    </a:cubicBezTo>
                    <a:cubicBezTo>
                      <a:pt x="5323" y="739"/>
                      <a:pt x="14047" y="-2047"/>
                      <a:pt x="21160" y="1608"/>
                    </a:cubicBezTo>
                    <a:cubicBezTo>
                      <a:pt x="28273" y="5189"/>
                      <a:pt x="31124" y="13854"/>
                      <a:pt x="27542" y="20962"/>
                    </a:cubicBezTo>
                    <a:cubicBezTo>
                      <a:pt x="27499" y="21036"/>
                      <a:pt x="27457" y="21121"/>
                      <a:pt x="27414" y="21206"/>
                    </a:cubicBezTo>
                    <a:close/>
                  </a:path>
                </a:pathLst>
              </a:custGeom>
              <a:solidFill>
                <a:srgbClr val="3A3A3A">
                  <a:alpha val="62000"/>
                </a:srgbClr>
              </a:solidFill>
              <a:ln w="10585"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B00E489C-86F9-1A4A-9F1B-69217C780C26}"/>
                  </a:ext>
                </a:extLst>
              </p:cNvPr>
              <p:cNvSpPr/>
              <p:nvPr/>
            </p:nvSpPr>
            <p:spPr>
              <a:xfrm>
                <a:off x="8085049" y="2258438"/>
                <a:ext cx="28665" cy="28607"/>
              </a:xfrm>
              <a:custGeom>
                <a:avLst/>
                <a:gdLst>
                  <a:gd name="connsiteX0" fmla="*/ 27026 w 28665"/>
                  <a:gd name="connsiteY0" fmla="*/ 20876 h 28607"/>
                  <a:gd name="connsiteX1" fmla="*/ 7744 w 28665"/>
                  <a:gd name="connsiteY1" fmla="*/ 27010 h 28607"/>
                  <a:gd name="connsiteX2" fmla="*/ 1606 w 28665"/>
                  <a:gd name="connsiteY2" fmla="*/ 7730 h 28607"/>
                  <a:gd name="connsiteX3" fmla="*/ 20878 w 28665"/>
                  <a:gd name="connsiteY3" fmla="*/ 1596 h 28607"/>
                  <a:gd name="connsiteX4" fmla="*/ 27132 w 28665"/>
                  <a:gd name="connsiteY4" fmla="*/ 20675 h 28607"/>
                  <a:gd name="connsiteX5" fmla="*/ 27026 w 28665"/>
                  <a:gd name="connsiteY5" fmla="*/ 20876 h 2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65" h="28607">
                    <a:moveTo>
                      <a:pt x="27026" y="20876"/>
                    </a:moveTo>
                    <a:cubicBezTo>
                      <a:pt x="23390" y="27889"/>
                      <a:pt x="14761" y="30632"/>
                      <a:pt x="7744" y="27010"/>
                    </a:cubicBezTo>
                    <a:cubicBezTo>
                      <a:pt x="716" y="23376"/>
                      <a:pt x="-2030" y="14753"/>
                      <a:pt x="1606" y="7730"/>
                    </a:cubicBezTo>
                    <a:cubicBezTo>
                      <a:pt x="5231" y="728"/>
                      <a:pt x="13860" y="-2027"/>
                      <a:pt x="20878" y="1596"/>
                    </a:cubicBezTo>
                    <a:cubicBezTo>
                      <a:pt x="27874" y="5134"/>
                      <a:pt x="30673" y="13683"/>
                      <a:pt x="27132" y="20675"/>
                    </a:cubicBezTo>
                    <a:cubicBezTo>
                      <a:pt x="27100" y="20738"/>
                      <a:pt x="27058" y="20812"/>
                      <a:pt x="27026" y="20876"/>
                    </a:cubicBezTo>
                    <a:close/>
                  </a:path>
                </a:pathLst>
              </a:custGeom>
              <a:solidFill>
                <a:srgbClr val="3A3A3A">
                  <a:alpha val="65000"/>
                </a:srgbClr>
              </a:solidFill>
              <a:ln w="10585"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04B6FDCA-CC6F-7244-894A-5B17EDAA16B6}"/>
                  </a:ext>
                </a:extLst>
              </p:cNvPr>
              <p:cNvSpPr/>
              <p:nvPr/>
            </p:nvSpPr>
            <p:spPr>
              <a:xfrm>
                <a:off x="8085232" y="2258659"/>
                <a:ext cx="28238" cy="28185"/>
              </a:xfrm>
              <a:custGeom>
                <a:avLst/>
                <a:gdLst>
                  <a:gd name="connsiteX0" fmla="*/ 26632 w 28238"/>
                  <a:gd name="connsiteY0" fmla="*/ 20549 h 28185"/>
                  <a:gd name="connsiteX1" fmla="*/ 7636 w 28238"/>
                  <a:gd name="connsiteY1" fmla="*/ 26619 h 28185"/>
                  <a:gd name="connsiteX2" fmla="*/ 1572 w 28238"/>
                  <a:gd name="connsiteY2" fmla="*/ 7636 h 28185"/>
                  <a:gd name="connsiteX3" fmla="*/ 20558 w 28238"/>
                  <a:gd name="connsiteY3" fmla="*/ 1566 h 28185"/>
                  <a:gd name="connsiteX4" fmla="*/ 20589 w 28238"/>
                  <a:gd name="connsiteY4" fmla="*/ 1587 h 28185"/>
                  <a:gd name="connsiteX5" fmla="*/ 26717 w 28238"/>
                  <a:gd name="connsiteY5" fmla="*/ 20390 h 28185"/>
                  <a:gd name="connsiteX6" fmla="*/ 26632 w 28238"/>
                  <a:gd name="connsiteY6" fmla="*/ 20549 h 28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8" h="28185">
                    <a:moveTo>
                      <a:pt x="26632" y="20549"/>
                    </a:moveTo>
                    <a:cubicBezTo>
                      <a:pt x="23070" y="27467"/>
                      <a:pt x="14558" y="30178"/>
                      <a:pt x="7636" y="26619"/>
                    </a:cubicBezTo>
                    <a:cubicBezTo>
                      <a:pt x="724" y="23049"/>
                      <a:pt x="-2000" y="14553"/>
                      <a:pt x="1572" y="7636"/>
                    </a:cubicBezTo>
                    <a:cubicBezTo>
                      <a:pt x="5134" y="719"/>
                      <a:pt x="13635" y="-1993"/>
                      <a:pt x="20558" y="1566"/>
                    </a:cubicBezTo>
                    <a:cubicBezTo>
                      <a:pt x="20568" y="1577"/>
                      <a:pt x="20579" y="1577"/>
                      <a:pt x="20589" y="1587"/>
                    </a:cubicBezTo>
                    <a:cubicBezTo>
                      <a:pt x="27480" y="5094"/>
                      <a:pt x="30215" y="13505"/>
                      <a:pt x="26717" y="20390"/>
                    </a:cubicBezTo>
                    <a:cubicBezTo>
                      <a:pt x="26685" y="20443"/>
                      <a:pt x="26663" y="20496"/>
                      <a:pt x="26632" y="20549"/>
                    </a:cubicBezTo>
                    <a:close/>
                  </a:path>
                </a:pathLst>
              </a:custGeom>
              <a:solidFill>
                <a:srgbClr val="3A3A3A">
                  <a:alpha val="69000"/>
                </a:srgbClr>
              </a:solidFill>
              <a:ln w="10585"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90F6A06F-E0E7-754C-9574-EE9E6CEC051F}"/>
                  </a:ext>
                </a:extLst>
              </p:cNvPr>
              <p:cNvSpPr/>
              <p:nvPr/>
            </p:nvSpPr>
            <p:spPr>
              <a:xfrm>
                <a:off x="8085622" y="2259017"/>
                <a:ext cx="27566" cy="27584"/>
              </a:xfrm>
              <a:custGeom>
                <a:avLst/>
                <a:gdLst>
                  <a:gd name="connsiteX0" fmla="*/ 26029 w 27566"/>
                  <a:gd name="connsiteY0" fmla="*/ 20086 h 27584"/>
                  <a:gd name="connsiteX1" fmla="*/ 7648 w 27566"/>
                  <a:gd name="connsiteY1" fmla="*/ 26113 h 27584"/>
                  <a:gd name="connsiteX2" fmla="*/ 7479 w 27566"/>
                  <a:gd name="connsiteY2" fmla="*/ 26018 h 27584"/>
                  <a:gd name="connsiteX3" fmla="*/ 1532 w 27566"/>
                  <a:gd name="connsiteY3" fmla="*/ 7469 h 27584"/>
                  <a:gd name="connsiteX4" fmla="*/ 20083 w 27566"/>
                  <a:gd name="connsiteY4" fmla="*/ 1526 h 27584"/>
                  <a:gd name="connsiteX5" fmla="*/ 26040 w 27566"/>
                  <a:gd name="connsiteY5" fmla="*/ 20075 h 27584"/>
                  <a:gd name="connsiteX6" fmla="*/ 26029 w 27566"/>
                  <a:gd name="connsiteY6" fmla="*/ 20086 h 27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566" h="27584">
                    <a:moveTo>
                      <a:pt x="26029" y="20086"/>
                    </a:moveTo>
                    <a:cubicBezTo>
                      <a:pt x="22616" y="26823"/>
                      <a:pt x="14390" y="29514"/>
                      <a:pt x="7648" y="26113"/>
                    </a:cubicBezTo>
                    <a:cubicBezTo>
                      <a:pt x="7595" y="26081"/>
                      <a:pt x="7532" y="26049"/>
                      <a:pt x="7479" y="26018"/>
                    </a:cubicBezTo>
                    <a:cubicBezTo>
                      <a:pt x="715" y="22543"/>
                      <a:pt x="-1956" y="14238"/>
                      <a:pt x="1532" y="7469"/>
                    </a:cubicBezTo>
                    <a:cubicBezTo>
                      <a:pt x="5009" y="710"/>
                      <a:pt x="13320" y="-1949"/>
                      <a:pt x="20083" y="1526"/>
                    </a:cubicBezTo>
                    <a:cubicBezTo>
                      <a:pt x="26856" y="5001"/>
                      <a:pt x="29517" y="13306"/>
                      <a:pt x="26040" y="20075"/>
                    </a:cubicBezTo>
                    <a:cubicBezTo>
                      <a:pt x="26029" y="20075"/>
                      <a:pt x="26029" y="20086"/>
                      <a:pt x="26029" y="20086"/>
                    </a:cubicBezTo>
                    <a:close/>
                  </a:path>
                </a:pathLst>
              </a:custGeom>
              <a:solidFill>
                <a:srgbClr val="3A3A3A">
                  <a:alpha val="73000"/>
                </a:srgbClr>
              </a:solidFill>
              <a:ln w="10585"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FEE86F49-D31E-7546-B5C0-753954F594A9}"/>
                  </a:ext>
                </a:extLst>
              </p:cNvPr>
              <p:cNvSpPr/>
              <p:nvPr/>
            </p:nvSpPr>
            <p:spPr>
              <a:xfrm>
                <a:off x="8085702" y="2259190"/>
                <a:ext cx="26949" cy="26656"/>
              </a:xfrm>
              <a:custGeom>
                <a:avLst/>
                <a:gdLst>
                  <a:gd name="connsiteX0" fmla="*/ 25419 w 26949"/>
                  <a:gd name="connsiteY0" fmla="*/ 19700 h 26656"/>
                  <a:gd name="connsiteX1" fmla="*/ 6964 w 26949"/>
                  <a:gd name="connsiteY1" fmla="*/ 24933 h 26656"/>
                  <a:gd name="connsiteX2" fmla="*/ 1250 w 26949"/>
                  <a:gd name="connsiteY2" fmla="*/ 7412 h 26656"/>
                  <a:gd name="connsiteX3" fmla="*/ 19589 w 26949"/>
                  <a:gd name="connsiteY3" fmla="*/ 1480 h 26656"/>
                  <a:gd name="connsiteX4" fmla="*/ 25483 w 26949"/>
                  <a:gd name="connsiteY4" fmla="*/ 19573 h 26656"/>
                  <a:gd name="connsiteX5" fmla="*/ 25419 w 26949"/>
                  <a:gd name="connsiteY5" fmla="*/ 19700 h 26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49" h="26656">
                    <a:moveTo>
                      <a:pt x="25419" y="19700"/>
                    </a:moveTo>
                    <a:cubicBezTo>
                      <a:pt x="21773" y="26236"/>
                      <a:pt x="13504" y="28588"/>
                      <a:pt x="6964" y="24933"/>
                    </a:cubicBezTo>
                    <a:cubicBezTo>
                      <a:pt x="763" y="21480"/>
                      <a:pt x="-1718" y="13842"/>
                      <a:pt x="1250" y="7412"/>
                    </a:cubicBezTo>
                    <a:cubicBezTo>
                      <a:pt x="4695" y="738"/>
                      <a:pt x="12879" y="-1921"/>
                      <a:pt x="19589" y="1480"/>
                    </a:cubicBezTo>
                    <a:cubicBezTo>
                      <a:pt x="26214" y="4849"/>
                      <a:pt x="28854" y="12953"/>
                      <a:pt x="25483" y="19573"/>
                    </a:cubicBezTo>
                    <a:cubicBezTo>
                      <a:pt x="25462" y="19616"/>
                      <a:pt x="25441" y="19658"/>
                      <a:pt x="25419" y="19700"/>
                    </a:cubicBezTo>
                    <a:close/>
                  </a:path>
                </a:pathLst>
              </a:custGeom>
              <a:solidFill>
                <a:srgbClr val="3A3A3A">
                  <a:alpha val="77000"/>
                </a:srgbClr>
              </a:solidFill>
              <a:ln w="10585"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38EAAA14-628B-6E44-BFD3-BD6FD2E7D40C}"/>
                  </a:ext>
                </a:extLst>
              </p:cNvPr>
              <p:cNvSpPr/>
              <p:nvPr/>
            </p:nvSpPr>
            <p:spPr>
              <a:xfrm>
                <a:off x="8085447" y="2258536"/>
                <a:ext cx="27604" cy="28421"/>
              </a:xfrm>
              <a:custGeom>
                <a:avLst/>
                <a:gdLst>
                  <a:gd name="connsiteX0" fmla="*/ 25675 w 27604"/>
                  <a:gd name="connsiteY0" fmla="*/ 20249 h 28421"/>
                  <a:gd name="connsiteX1" fmla="*/ 8184 w 27604"/>
                  <a:gd name="connsiteY1" fmla="*/ 27378 h 28421"/>
                  <a:gd name="connsiteX2" fmla="*/ 1050 w 27604"/>
                  <a:gd name="connsiteY2" fmla="*/ 9888 h 28421"/>
                  <a:gd name="connsiteX3" fmla="*/ 1930 w 27604"/>
                  <a:gd name="connsiteY3" fmla="*/ 8172 h 28421"/>
                  <a:gd name="connsiteX4" fmla="*/ 19420 w 27604"/>
                  <a:gd name="connsiteY4" fmla="*/ 1043 h 28421"/>
                  <a:gd name="connsiteX5" fmla="*/ 26555 w 27604"/>
                  <a:gd name="connsiteY5" fmla="*/ 18533 h 28421"/>
                  <a:gd name="connsiteX6" fmla="*/ 25675 w 27604"/>
                  <a:gd name="connsiteY6" fmla="*/ 20249 h 28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604" h="28421">
                    <a:moveTo>
                      <a:pt x="25675" y="20249"/>
                    </a:moveTo>
                    <a:cubicBezTo>
                      <a:pt x="22813" y="27039"/>
                      <a:pt x="14979" y="30228"/>
                      <a:pt x="8184" y="27378"/>
                    </a:cubicBezTo>
                    <a:cubicBezTo>
                      <a:pt x="1378" y="24518"/>
                      <a:pt x="-1812" y="16689"/>
                      <a:pt x="1050" y="9888"/>
                    </a:cubicBezTo>
                    <a:cubicBezTo>
                      <a:pt x="1304" y="9295"/>
                      <a:pt x="1601" y="8723"/>
                      <a:pt x="1930" y="8172"/>
                    </a:cubicBezTo>
                    <a:cubicBezTo>
                      <a:pt x="4792" y="1382"/>
                      <a:pt x="12626" y="-1806"/>
                      <a:pt x="19420" y="1043"/>
                    </a:cubicBezTo>
                    <a:cubicBezTo>
                      <a:pt x="26226" y="3903"/>
                      <a:pt x="29417" y="11732"/>
                      <a:pt x="26555" y="18533"/>
                    </a:cubicBezTo>
                    <a:cubicBezTo>
                      <a:pt x="26300" y="19126"/>
                      <a:pt x="26003" y="19698"/>
                      <a:pt x="25675" y="20249"/>
                    </a:cubicBezTo>
                    <a:close/>
                  </a:path>
                </a:pathLst>
              </a:custGeom>
              <a:solidFill>
                <a:srgbClr val="3A3A3A">
                  <a:alpha val="81000"/>
                </a:srgbClr>
              </a:solidFill>
              <a:ln w="10585"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B9AC2CB0-CFC7-B54A-9187-81B8934692B9}"/>
                  </a:ext>
                </a:extLst>
              </p:cNvPr>
              <p:cNvSpPr/>
              <p:nvPr/>
            </p:nvSpPr>
            <p:spPr>
              <a:xfrm>
                <a:off x="8086374" y="2259682"/>
                <a:ext cx="26248" cy="26143"/>
              </a:xfrm>
              <a:custGeom>
                <a:avLst/>
                <a:gdLst>
                  <a:gd name="connsiteX0" fmla="*/ 24748 w 26248"/>
                  <a:gd name="connsiteY0" fmla="*/ 18997 h 26143"/>
                  <a:gd name="connsiteX1" fmla="*/ 7151 w 26248"/>
                  <a:gd name="connsiteY1" fmla="*/ 24718 h 26143"/>
                  <a:gd name="connsiteX2" fmla="*/ 1426 w 26248"/>
                  <a:gd name="connsiteY2" fmla="*/ 7133 h 26143"/>
                  <a:gd name="connsiteX3" fmla="*/ 19129 w 26248"/>
                  <a:gd name="connsiteY3" fmla="*/ 1412 h 26143"/>
                  <a:gd name="connsiteX4" fmla="*/ 24864 w 26248"/>
                  <a:gd name="connsiteY4" fmla="*/ 18764 h 26143"/>
                  <a:gd name="connsiteX5" fmla="*/ 24748 w 26248"/>
                  <a:gd name="connsiteY5" fmla="*/ 18997 h 26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48" h="26143">
                    <a:moveTo>
                      <a:pt x="24748" y="18997"/>
                    </a:moveTo>
                    <a:cubicBezTo>
                      <a:pt x="21472" y="25438"/>
                      <a:pt x="13596" y="27991"/>
                      <a:pt x="7151" y="24718"/>
                    </a:cubicBezTo>
                    <a:cubicBezTo>
                      <a:pt x="706" y="21444"/>
                      <a:pt x="-1849" y="13563"/>
                      <a:pt x="1426" y="7133"/>
                    </a:cubicBezTo>
                    <a:cubicBezTo>
                      <a:pt x="4766" y="713"/>
                      <a:pt x="12653" y="-1840"/>
                      <a:pt x="19129" y="1412"/>
                    </a:cubicBezTo>
                    <a:cubicBezTo>
                      <a:pt x="25511" y="4622"/>
                      <a:pt x="28076" y="12387"/>
                      <a:pt x="24864" y="18764"/>
                    </a:cubicBezTo>
                    <a:cubicBezTo>
                      <a:pt x="24833" y="18849"/>
                      <a:pt x="24790" y="18923"/>
                      <a:pt x="24748" y="18997"/>
                    </a:cubicBezTo>
                    <a:close/>
                  </a:path>
                </a:pathLst>
              </a:custGeom>
              <a:solidFill>
                <a:srgbClr val="3A3A3A">
                  <a:alpha val="85000"/>
                </a:srgbClr>
              </a:solidFill>
              <a:ln w="10585"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221511B7-F6CF-BB43-A2B1-EFB14EC3F61F}"/>
                  </a:ext>
                </a:extLst>
              </p:cNvPr>
              <p:cNvSpPr/>
              <p:nvPr/>
            </p:nvSpPr>
            <p:spPr>
              <a:xfrm>
                <a:off x="8086822" y="2259905"/>
                <a:ext cx="25701" cy="25683"/>
              </a:xfrm>
              <a:custGeom>
                <a:avLst/>
                <a:gdLst>
                  <a:gd name="connsiteX0" fmla="*/ 24299 w 25701"/>
                  <a:gd name="connsiteY0" fmla="*/ 18668 h 25683"/>
                  <a:gd name="connsiteX1" fmla="*/ 7020 w 25701"/>
                  <a:gd name="connsiteY1" fmla="*/ 24283 h 25683"/>
                  <a:gd name="connsiteX2" fmla="*/ 1402 w 25701"/>
                  <a:gd name="connsiteY2" fmla="*/ 7015 h 25683"/>
                  <a:gd name="connsiteX3" fmla="*/ 18681 w 25701"/>
                  <a:gd name="connsiteY3" fmla="*/ 1401 h 25683"/>
                  <a:gd name="connsiteX4" fmla="*/ 24299 w 25701"/>
                  <a:gd name="connsiteY4" fmla="*/ 18668 h 25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1" h="25683">
                    <a:moveTo>
                      <a:pt x="24299" y="18668"/>
                    </a:moveTo>
                    <a:cubicBezTo>
                      <a:pt x="21077" y="24982"/>
                      <a:pt x="13338" y="27503"/>
                      <a:pt x="7020" y="24283"/>
                    </a:cubicBezTo>
                    <a:cubicBezTo>
                      <a:pt x="702" y="21062"/>
                      <a:pt x="-1820" y="13329"/>
                      <a:pt x="1402" y="7015"/>
                    </a:cubicBezTo>
                    <a:cubicBezTo>
                      <a:pt x="4625" y="702"/>
                      <a:pt x="12363" y="-1819"/>
                      <a:pt x="18681" y="1401"/>
                    </a:cubicBezTo>
                    <a:cubicBezTo>
                      <a:pt x="24999" y="4621"/>
                      <a:pt x="27522" y="12354"/>
                      <a:pt x="24299" y="18668"/>
                    </a:cubicBezTo>
                    <a:close/>
                  </a:path>
                </a:pathLst>
              </a:custGeom>
              <a:solidFill>
                <a:srgbClr val="3A3A3A">
                  <a:alpha val="88000"/>
                </a:srgbClr>
              </a:solidFill>
              <a:ln w="10585"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B5211F75-B863-6542-AB82-132209C141DD}"/>
                  </a:ext>
                </a:extLst>
              </p:cNvPr>
              <p:cNvSpPr/>
              <p:nvPr/>
            </p:nvSpPr>
            <p:spPr>
              <a:xfrm>
                <a:off x="8087285" y="2260097"/>
                <a:ext cx="25270" cy="25219"/>
              </a:xfrm>
              <a:custGeom>
                <a:avLst/>
                <a:gdLst>
                  <a:gd name="connsiteX0" fmla="*/ 23837 w 25270"/>
                  <a:gd name="connsiteY0" fmla="*/ 18370 h 25219"/>
                  <a:gd name="connsiteX1" fmla="*/ 6855 w 25270"/>
                  <a:gd name="connsiteY1" fmla="*/ 23825 h 25219"/>
                  <a:gd name="connsiteX2" fmla="*/ 1395 w 25270"/>
                  <a:gd name="connsiteY2" fmla="*/ 6844 h 25219"/>
                  <a:gd name="connsiteX3" fmla="*/ 18377 w 25270"/>
                  <a:gd name="connsiteY3" fmla="*/ 1399 h 25219"/>
                  <a:gd name="connsiteX4" fmla="*/ 18430 w 25270"/>
                  <a:gd name="connsiteY4" fmla="*/ 1421 h 25219"/>
                  <a:gd name="connsiteX5" fmla="*/ 23911 w 25270"/>
                  <a:gd name="connsiteY5" fmla="*/ 18232 h 25219"/>
                  <a:gd name="connsiteX6" fmla="*/ 23837 w 25270"/>
                  <a:gd name="connsiteY6" fmla="*/ 18370 h 25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70" h="25219">
                    <a:moveTo>
                      <a:pt x="23837" y="18370"/>
                    </a:moveTo>
                    <a:cubicBezTo>
                      <a:pt x="20657" y="24567"/>
                      <a:pt x="13045" y="27003"/>
                      <a:pt x="6855" y="23825"/>
                    </a:cubicBezTo>
                    <a:cubicBezTo>
                      <a:pt x="653" y="20637"/>
                      <a:pt x="-1785" y="13041"/>
                      <a:pt x="1395" y="6844"/>
                    </a:cubicBezTo>
                    <a:cubicBezTo>
                      <a:pt x="4586" y="658"/>
                      <a:pt x="12187" y="-1789"/>
                      <a:pt x="18377" y="1399"/>
                    </a:cubicBezTo>
                    <a:cubicBezTo>
                      <a:pt x="18399" y="1399"/>
                      <a:pt x="18409" y="1410"/>
                      <a:pt x="18430" y="1421"/>
                    </a:cubicBezTo>
                    <a:cubicBezTo>
                      <a:pt x="24589" y="4546"/>
                      <a:pt x="27038" y="12077"/>
                      <a:pt x="23911" y="18232"/>
                    </a:cubicBezTo>
                    <a:cubicBezTo>
                      <a:pt x="23890" y="18274"/>
                      <a:pt x="23858" y="18327"/>
                      <a:pt x="23837" y="18370"/>
                    </a:cubicBezTo>
                    <a:close/>
                  </a:path>
                </a:pathLst>
              </a:custGeom>
              <a:solidFill>
                <a:srgbClr val="3A3A3A">
                  <a:alpha val="92000"/>
                </a:srgbClr>
              </a:solidFill>
              <a:ln w="10585"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E6988708-815B-134F-8FA0-6216BD47530F}"/>
                  </a:ext>
                </a:extLst>
              </p:cNvPr>
              <p:cNvSpPr/>
              <p:nvPr/>
            </p:nvSpPr>
            <p:spPr>
              <a:xfrm>
                <a:off x="8087020" y="2260362"/>
                <a:ext cx="24806" cy="24794"/>
              </a:xfrm>
              <a:custGeom>
                <a:avLst/>
                <a:gdLst>
                  <a:gd name="connsiteX0" fmla="*/ 23466 w 24806"/>
                  <a:gd name="connsiteY0" fmla="*/ 17999 h 24794"/>
                  <a:gd name="connsiteX1" fmla="*/ 6802 w 24806"/>
                  <a:gd name="connsiteY1" fmla="*/ 23454 h 24794"/>
                  <a:gd name="connsiteX2" fmla="*/ 1342 w 24806"/>
                  <a:gd name="connsiteY2" fmla="*/ 6791 h 24794"/>
                  <a:gd name="connsiteX3" fmla="*/ 18006 w 24806"/>
                  <a:gd name="connsiteY3" fmla="*/ 1346 h 24794"/>
                  <a:gd name="connsiteX4" fmla="*/ 18059 w 24806"/>
                  <a:gd name="connsiteY4" fmla="*/ 1368 h 24794"/>
                  <a:gd name="connsiteX5" fmla="*/ 23466 w 24806"/>
                  <a:gd name="connsiteY5" fmla="*/ 17999 h 2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06" h="24794">
                    <a:moveTo>
                      <a:pt x="23466" y="17999"/>
                    </a:moveTo>
                    <a:cubicBezTo>
                      <a:pt x="20370" y="24101"/>
                      <a:pt x="12908" y="26548"/>
                      <a:pt x="6802" y="23454"/>
                    </a:cubicBezTo>
                    <a:cubicBezTo>
                      <a:pt x="685" y="20361"/>
                      <a:pt x="-1753" y="12904"/>
                      <a:pt x="1342" y="6791"/>
                    </a:cubicBezTo>
                    <a:cubicBezTo>
                      <a:pt x="4438" y="689"/>
                      <a:pt x="11900" y="-1757"/>
                      <a:pt x="18006" y="1346"/>
                    </a:cubicBezTo>
                    <a:cubicBezTo>
                      <a:pt x="18028" y="1346"/>
                      <a:pt x="18038" y="1357"/>
                      <a:pt x="18059" y="1368"/>
                    </a:cubicBezTo>
                    <a:cubicBezTo>
                      <a:pt x="24133" y="4482"/>
                      <a:pt x="26550" y="11918"/>
                      <a:pt x="23466" y="17999"/>
                    </a:cubicBezTo>
                    <a:close/>
                  </a:path>
                </a:pathLst>
              </a:custGeom>
              <a:solidFill>
                <a:srgbClr val="3A3A3A">
                  <a:alpha val="96000"/>
                </a:srgbClr>
              </a:solidFill>
              <a:ln w="10585"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F4675E5C-C937-2B41-A9AB-1442AB27CA25}"/>
                  </a:ext>
                </a:extLst>
              </p:cNvPr>
              <p:cNvSpPr/>
              <p:nvPr/>
            </p:nvSpPr>
            <p:spPr>
              <a:xfrm>
                <a:off x="8087192" y="2260581"/>
                <a:ext cx="24389" cy="24373"/>
              </a:xfrm>
              <a:custGeom>
                <a:avLst/>
                <a:gdLst>
                  <a:gd name="connsiteX0" fmla="*/ 23082 w 24389"/>
                  <a:gd name="connsiteY0" fmla="*/ 17674 h 24373"/>
                  <a:gd name="connsiteX1" fmla="*/ 6704 w 24389"/>
                  <a:gd name="connsiteY1" fmla="*/ 23066 h 24373"/>
                  <a:gd name="connsiteX2" fmla="*/ 1308 w 24389"/>
                  <a:gd name="connsiteY2" fmla="*/ 6699 h 24373"/>
                  <a:gd name="connsiteX3" fmla="*/ 17686 w 24389"/>
                  <a:gd name="connsiteY3" fmla="*/ 1307 h 24373"/>
                  <a:gd name="connsiteX4" fmla="*/ 17782 w 24389"/>
                  <a:gd name="connsiteY4" fmla="*/ 1360 h 24373"/>
                  <a:gd name="connsiteX5" fmla="*/ 23082 w 24389"/>
                  <a:gd name="connsiteY5" fmla="*/ 17674 h 24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9" h="24373">
                    <a:moveTo>
                      <a:pt x="23082" y="17674"/>
                    </a:moveTo>
                    <a:cubicBezTo>
                      <a:pt x="20050" y="23680"/>
                      <a:pt x="12725" y="26096"/>
                      <a:pt x="6704" y="23066"/>
                    </a:cubicBezTo>
                    <a:cubicBezTo>
                      <a:pt x="694" y="20036"/>
                      <a:pt x="-1724" y="12716"/>
                      <a:pt x="1308" y="6699"/>
                    </a:cubicBezTo>
                    <a:cubicBezTo>
                      <a:pt x="4340" y="693"/>
                      <a:pt x="11676" y="-1722"/>
                      <a:pt x="17686" y="1307"/>
                    </a:cubicBezTo>
                    <a:cubicBezTo>
                      <a:pt x="17718" y="1329"/>
                      <a:pt x="17750" y="1339"/>
                      <a:pt x="17782" y="1360"/>
                    </a:cubicBezTo>
                    <a:cubicBezTo>
                      <a:pt x="23728" y="4422"/>
                      <a:pt x="26092" y="11699"/>
                      <a:pt x="23082" y="17674"/>
                    </a:cubicBezTo>
                    <a:close/>
                  </a:path>
                </a:pathLst>
              </a:custGeom>
              <a:solidFill>
                <a:srgbClr val="3A3A3A"/>
              </a:solidFill>
              <a:ln w="10585" cap="flat">
                <a:noFill/>
                <a:prstDash val="solid"/>
                <a:miter/>
              </a:ln>
            </p:spPr>
            <p:txBody>
              <a:bodyPr rtlCol="0" anchor="ctr"/>
              <a:lstStyle/>
              <a:p>
                <a:endParaRPr lang="en-US"/>
              </a:p>
            </p:txBody>
          </p:sp>
        </p:grpSp>
        <p:sp>
          <p:nvSpPr>
            <p:cNvPr id="70" name="Freeform 69">
              <a:extLst>
                <a:ext uri="{FF2B5EF4-FFF2-40B4-BE49-F238E27FC236}">
                  <a16:creationId xmlns:a16="http://schemas.microsoft.com/office/drawing/2014/main" id="{E2AB06EB-64FE-BA4E-81D3-1D9AB92B2A2E}"/>
                </a:ext>
              </a:extLst>
            </p:cNvPr>
            <p:cNvSpPr/>
            <p:nvPr/>
          </p:nvSpPr>
          <p:spPr>
            <a:xfrm>
              <a:off x="8258450" y="1853017"/>
              <a:ext cx="122781" cy="122702"/>
            </a:xfrm>
            <a:custGeom>
              <a:avLst/>
              <a:gdLst>
                <a:gd name="connsiteX0" fmla="*/ 5107 w 122781"/>
                <a:gd name="connsiteY0" fmla="*/ 36889 h 122702"/>
                <a:gd name="connsiteX1" fmla="*/ 36919 w 122781"/>
                <a:gd name="connsiteY1" fmla="*/ 117599 h 122702"/>
                <a:gd name="connsiteX2" fmla="*/ 117673 w 122781"/>
                <a:gd name="connsiteY2" fmla="*/ 85809 h 122702"/>
                <a:gd name="connsiteX3" fmla="*/ 85882 w 122781"/>
                <a:gd name="connsiteY3" fmla="*/ 5109 h 122702"/>
                <a:gd name="connsiteX4" fmla="*/ 5117 w 122781"/>
                <a:gd name="connsiteY4" fmla="*/ 36879 h 122702"/>
                <a:gd name="connsiteX5" fmla="*/ 5107 w 122781"/>
                <a:gd name="connsiteY5" fmla="*/ 36889 h 12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81" h="122702">
                  <a:moveTo>
                    <a:pt x="5107" y="36889"/>
                  </a:moveTo>
                  <a:cubicBezTo>
                    <a:pt x="-8409" y="67949"/>
                    <a:pt x="5827" y="104082"/>
                    <a:pt x="36919" y="117599"/>
                  </a:cubicBezTo>
                  <a:cubicBezTo>
                    <a:pt x="67999" y="131106"/>
                    <a:pt x="104158" y="116879"/>
                    <a:pt x="117673" y="85809"/>
                  </a:cubicBezTo>
                  <a:cubicBezTo>
                    <a:pt x="131189" y="54750"/>
                    <a:pt x="116963" y="18627"/>
                    <a:pt x="85882" y="5109"/>
                  </a:cubicBezTo>
                  <a:cubicBezTo>
                    <a:pt x="54802" y="-8408"/>
                    <a:pt x="18644" y="5819"/>
                    <a:pt x="5117" y="36879"/>
                  </a:cubicBezTo>
                  <a:cubicBezTo>
                    <a:pt x="5107" y="36879"/>
                    <a:pt x="5107" y="36889"/>
                    <a:pt x="5107" y="36889"/>
                  </a:cubicBezTo>
                  <a:close/>
                </a:path>
              </a:pathLst>
            </a:custGeom>
            <a:solidFill>
              <a:srgbClr val="898989"/>
            </a:solidFill>
            <a:ln w="10585"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691F2152-7520-AA43-B091-A8CF7510E999}"/>
                </a:ext>
              </a:extLst>
            </p:cNvPr>
            <p:cNvSpPr/>
            <p:nvPr/>
          </p:nvSpPr>
          <p:spPr>
            <a:xfrm>
              <a:off x="8258167" y="1852897"/>
              <a:ext cx="123208" cy="123125"/>
            </a:xfrm>
            <a:custGeom>
              <a:avLst/>
              <a:gdLst>
                <a:gd name="connsiteX0" fmla="*/ 5177 w 123208"/>
                <a:gd name="connsiteY0" fmla="*/ 36903 h 123125"/>
                <a:gd name="connsiteX1" fmla="*/ 36926 w 123208"/>
                <a:gd name="connsiteY1" fmla="*/ 117952 h 123125"/>
                <a:gd name="connsiteX2" fmla="*/ 118031 w 123208"/>
                <a:gd name="connsiteY2" fmla="*/ 86225 h 123125"/>
                <a:gd name="connsiteX3" fmla="*/ 86282 w 123208"/>
                <a:gd name="connsiteY3" fmla="*/ 5176 h 123125"/>
                <a:gd name="connsiteX4" fmla="*/ 86166 w 123208"/>
                <a:gd name="connsiteY4" fmla="*/ 5123 h 123125"/>
                <a:gd name="connsiteX5" fmla="*/ 5177 w 123208"/>
                <a:gd name="connsiteY5" fmla="*/ 36903 h 12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208" h="123125">
                  <a:moveTo>
                    <a:pt x="5177" y="36903"/>
                  </a:moveTo>
                  <a:cubicBezTo>
                    <a:pt x="-8455" y="68047"/>
                    <a:pt x="5761" y="104329"/>
                    <a:pt x="36926" y="117952"/>
                  </a:cubicBezTo>
                  <a:cubicBezTo>
                    <a:pt x="68092" y="131575"/>
                    <a:pt x="104409" y="117369"/>
                    <a:pt x="118031" y="86225"/>
                  </a:cubicBezTo>
                  <a:cubicBezTo>
                    <a:pt x="131663" y="55081"/>
                    <a:pt x="117448" y="18799"/>
                    <a:pt x="86282" y="5176"/>
                  </a:cubicBezTo>
                  <a:cubicBezTo>
                    <a:pt x="86240" y="5155"/>
                    <a:pt x="86208" y="5144"/>
                    <a:pt x="86166" y="5123"/>
                  </a:cubicBezTo>
                  <a:cubicBezTo>
                    <a:pt x="55021" y="-8415"/>
                    <a:pt x="18789" y="5801"/>
                    <a:pt x="5177" y="36903"/>
                  </a:cubicBezTo>
                  <a:close/>
                </a:path>
              </a:pathLst>
            </a:custGeom>
            <a:solidFill>
              <a:srgbClr val="E5E5E5">
                <a:alpha val="60000"/>
              </a:srgbClr>
            </a:solidFill>
            <a:ln w="10585" cap="flat">
              <a:noFill/>
              <a:prstDash val="solid"/>
              <a:miter/>
            </a:ln>
          </p:spPr>
          <p:txBody>
            <a:bodyPr rtlCol="0" anchor="ctr"/>
            <a:lstStyle/>
            <a:p>
              <a:endParaRPr lang="en-US"/>
            </a:p>
          </p:txBody>
        </p:sp>
        <p:grpSp>
          <p:nvGrpSpPr>
            <p:cNvPr id="72" name="Graphic 2">
              <a:extLst>
                <a:ext uri="{FF2B5EF4-FFF2-40B4-BE49-F238E27FC236}">
                  <a16:creationId xmlns:a16="http://schemas.microsoft.com/office/drawing/2014/main" id="{99F800C7-7D23-624F-A159-320126836269}"/>
                </a:ext>
              </a:extLst>
            </p:cNvPr>
            <p:cNvGrpSpPr/>
            <p:nvPr/>
          </p:nvGrpSpPr>
          <p:grpSpPr>
            <a:xfrm>
              <a:off x="8264616" y="1886971"/>
              <a:ext cx="36476" cy="36447"/>
              <a:chOff x="8264616" y="1886971"/>
              <a:chExt cx="36476" cy="36447"/>
            </a:xfrm>
            <a:solidFill>
              <a:schemeClr val="accent1"/>
            </a:solidFill>
          </p:grpSpPr>
          <p:sp>
            <p:nvSpPr>
              <p:cNvPr id="73" name="Freeform 72">
                <a:extLst>
                  <a:ext uri="{FF2B5EF4-FFF2-40B4-BE49-F238E27FC236}">
                    <a16:creationId xmlns:a16="http://schemas.microsoft.com/office/drawing/2014/main" id="{9E6CD83E-8685-C34B-B95C-FB86FDE7112C}"/>
                  </a:ext>
                </a:extLst>
              </p:cNvPr>
              <p:cNvSpPr/>
              <p:nvPr/>
            </p:nvSpPr>
            <p:spPr>
              <a:xfrm>
                <a:off x="8264616" y="1886971"/>
                <a:ext cx="36476" cy="36447"/>
              </a:xfrm>
              <a:custGeom>
                <a:avLst/>
                <a:gdLst>
                  <a:gd name="connsiteX0" fmla="*/ 34453 w 36476"/>
                  <a:gd name="connsiteY0" fmla="*/ 26558 h 36447"/>
                  <a:gd name="connsiteX1" fmla="*/ 9902 w 36476"/>
                  <a:gd name="connsiteY1" fmla="*/ 34428 h 36447"/>
                  <a:gd name="connsiteX2" fmla="*/ 2025 w 36476"/>
                  <a:gd name="connsiteY2" fmla="*/ 9884 h 36447"/>
                  <a:gd name="connsiteX3" fmla="*/ 26502 w 36476"/>
                  <a:gd name="connsiteY3" fmla="*/ 1981 h 36447"/>
                  <a:gd name="connsiteX4" fmla="*/ 34495 w 36476"/>
                  <a:gd name="connsiteY4" fmla="*/ 26484 h 36447"/>
                  <a:gd name="connsiteX5" fmla="*/ 34453 w 36476"/>
                  <a:gd name="connsiteY5" fmla="*/ 26558 h 36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476" h="36447">
                    <a:moveTo>
                      <a:pt x="34453" y="26558"/>
                    </a:moveTo>
                    <a:cubicBezTo>
                      <a:pt x="29841" y="35509"/>
                      <a:pt x="18848" y="39026"/>
                      <a:pt x="9902" y="34428"/>
                    </a:cubicBezTo>
                    <a:cubicBezTo>
                      <a:pt x="944" y="29820"/>
                      <a:pt x="-2586" y="18835"/>
                      <a:pt x="2025" y="9884"/>
                    </a:cubicBezTo>
                    <a:cubicBezTo>
                      <a:pt x="6615" y="975"/>
                      <a:pt x="17555" y="-2563"/>
                      <a:pt x="26502" y="1981"/>
                    </a:cubicBezTo>
                    <a:cubicBezTo>
                      <a:pt x="35481" y="6547"/>
                      <a:pt x="39053" y="17511"/>
                      <a:pt x="34495" y="26484"/>
                    </a:cubicBezTo>
                    <a:cubicBezTo>
                      <a:pt x="34484" y="26505"/>
                      <a:pt x="34463" y="26536"/>
                      <a:pt x="34453" y="26558"/>
                    </a:cubicBezTo>
                    <a:close/>
                  </a:path>
                </a:pathLst>
              </a:custGeom>
              <a:solidFill>
                <a:srgbClr val="3A3A3A">
                  <a:alpha val="0"/>
                </a:srgbClr>
              </a:solidFill>
              <a:ln w="10585"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8C941046-6827-E848-AB8A-8B4736B20F35}"/>
                  </a:ext>
                </a:extLst>
              </p:cNvPr>
              <p:cNvSpPr/>
              <p:nvPr/>
            </p:nvSpPr>
            <p:spPr>
              <a:xfrm>
                <a:off x="8264797" y="1887193"/>
                <a:ext cx="36048" cy="36022"/>
              </a:xfrm>
              <a:custGeom>
                <a:avLst/>
                <a:gdLst>
                  <a:gd name="connsiteX0" fmla="*/ 34060 w 36048"/>
                  <a:gd name="connsiteY0" fmla="*/ 26230 h 36022"/>
                  <a:gd name="connsiteX1" fmla="*/ 9806 w 36048"/>
                  <a:gd name="connsiteY1" fmla="*/ 34037 h 36022"/>
                  <a:gd name="connsiteX2" fmla="*/ 1993 w 36048"/>
                  <a:gd name="connsiteY2" fmla="*/ 9800 h 36022"/>
                  <a:gd name="connsiteX3" fmla="*/ 26215 w 36048"/>
                  <a:gd name="connsiteY3" fmla="*/ 1971 h 36022"/>
                  <a:gd name="connsiteX4" fmla="*/ 34081 w 36048"/>
                  <a:gd name="connsiteY4" fmla="*/ 26198 h 36022"/>
                  <a:gd name="connsiteX5" fmla="*/ 34060 w 36048"/>
                  <a:gd name="connsiteY5" fmla="*/ 26230 h 3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48" h="36022">
                    <a:moveTo>
                      <a:pt x="34060" y="26230"/>
                    </a:moveTo>
                    <a:cubicBezTo>
                      <a:pt x="29523" y="35075"/>
                      <a:pt x="18657" y="38571"/>
                      <a:pt x="9806" y="34037"/>
                    </a:cubicBezTo>
                    <a:cubicBezTo>
                      <a:pt x="944" y="29503"/>
                      <a:pt x="-2554" y="18645"/>
                      <a:pt x="1993" y="9800"/>
                    </a:cubicBezTo>
                    <a:cubicBezTo>
                      <a:pt x="6519" y="954"/>
                      <a:pt x="17364" y="-2542"/>
                      <a:pt x="26215" y="1971"/>
                    </a:cubicBezTo>
                    <a:cubicBezTo>
                      <a:pt x="35077" y="6495"/>
                      <a:pt x="38597" y="17342"/>
                      <a:pt x="34081" y="26198"/>
                    </a:cubicBezTo>
                    <a:cubicBezTo>
                      <a:pt x="34070" y="26209"/>
                      <a:pt x="34070" y="26219"/>
                      <a:pt x="34060" y="26230"/>
                    </a:cubicBezTo>
                    <a:close/>
                  </a:path>
                </a:pathLst>
              </a:custGeom>
              <a:solidFill>
                <a:srgbClr val="3A3A3A">
                  <a:alpha val="4000"/>
                </a:srgbClr>
              </a:solidFill>
              <a:ln w="10585"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DB0CA59E-A878-8F4B-B816-8826ECFF6078}"/>
                  </a:ext>
                </a:extLst>
              </p:cNvPr>
              <p:cNvSpPr/>
              <p:nvPr/>
            </p:nvSpPr>
            <p:spPr>
              <a:xfrm>
                <a:off x="8264974" y="1887413"/>
                <a:ext cx="35664" cy="35600"/>
              </a:xfrm>
              <a:custGeom>
                <a:avLst/>
                <a:gdLst>
                  <a:gd name="connsiteX0" fmla="*/ 33671 w 35664"/>
                  <a:gd name="connsiteY0" fmla="*/ 25904 h 35600"/>
                  <a:gd name="connsiteX1" fmla="*/ 9703 w 35664"/>
                  <a:gd name="connsiteY1" fmla="*/ 33648 h 35600"/>
                  <a:gd name="connsiteX2" fmla="*/ 1954 w 35664"/>
                  <a:gd name="connsiteY2" fmla="*/ 9707 h 35600"/>
                  <a:gd name="connsiteX3" fmla="*/ 25922 w 35664"/>
                  <a:gd name="connsiteY3" fmla="*/ 1953 h 35600"/>
                  <a:gd name="connsiteX4" fmla="*/ 25932 w 35664"/>
                  <a:gd name="connsiteY4" fmla="*/ 1963 h 35600"/>
                  <a:gd name="connsiteX5" fmla="*/ 33766 w 35664"/>
                  <a:gd name="connsiteY5" fmla="*/ 25724 h 35600"/>
                  <a:gd name="connsiteX6" fmla="*/ 33671 w 35664"/>
                  <a:gd name="connsiteY6"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64"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2" y="1963"/>
                      <a:pt x="25932" y="1963"/>
                    </a:cubicBezTo>
                    <a:cubicBezTo>
                      <a:pt x="34657" y="6370"/>
                      <a:pt x="38166" y="17006"/>
                      <a:pt x="33766" y="25724"/>
                    </a:cubicBezTo>
                    <a:cubicBezTo>
                      <a:pt x="33735" y="25787"/>
                      <a:pt x="33703" y="25840"/>
                      <a:pt x="33671" y="25904"/>
                    </a:cubicBezTo>
                    <a:close/>
                  </a:path>
                </a:pathLst>
              </a:custGeom>
              <a:solidFill>
                <a:srgbClr val="3A3A3A">
                  <a:alpha val="8000"/>
                </a:srgbClr>
              </a:solidFill>
              <a:ln w="10585" cap="flat">
                <a:no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878E7C0E-8DA0-EE45-8B37-D43BA106946D}"/>
                  </a:ext>
                </a:extLst>
              </p:cNvPr>
              <p:cNvSpPr/>
              <p:nvPr/>
            </p:nvSpPr>
            <p:spPr>
              <a:xfrm>
                <a:off x="8265154" y="1887638"/>
                <a:ext cx="35235" cy="35178"/>
              </a:xfrm>
              <a:custGeom>
                <a:avLst/>
                <a:gdLst>
                  <a:gd name="connsiteX0" fmla="*/ 33278 w 35235"/>
                  <a:gd name="connsiteY0" fmla="*/ 25573 h 35178"/>
                  <a:gd name="connsiteX1" fmla="*/ 9607 w 35235"/>
                  <a:gd name="connsiteY1" fmla="*/ 33253 h 35178"/>
                  <a:gd name="connsiteX2" fmla="*/ 1922 w 35235"/>
                  <a:gd name="connsiteY2" fmla="*/ 9609 h 35178"/>
                  <a:gd name="connsiteX3" fmla="*/ 25593 w 35235"/>
                  <a:gd name="connsiteY3" fmla="*/ 1918 h 35178"/>
                  <a:gd name="connsiteX4" fmla="*/ 25646 w 35235"/>
                  <a:gd name="connsiteY4" fmla="*/ 1950 h 35178"/>
                  <a:gd name="connsiteX5" fmla="*/ 33342 w 35235"/>
                  <a:gd name="connsiteY5" fmla="*/ 25446 h 35178"/>
                  <a:gd name="connsiteX6" fmla="*/ 33278 w 35235"/>
                  <a:gd name="connsiteY6"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35" h="35178">
                    <a:moveTo>
                      <a:pt x="33278" y="25573"/>
                    </a:moveTo>
                    <a:cubicBezTo>
                      <a:pt x="28868" y="34228"/>
                      <a:pt x="18268" y="37671"/>
                      <a:pt x="9607" y="33253"/>
                    </a:cubicBezTo>
                    <a:cubicBezTo>
                      <a:pt x="947" y="28846"/>
                      <a:pt x="-2488" y="18253"/>
                      <a:pt x="1922" y="9609"/>
                    </a:cubicBezTo>
                    <a:cubicBezTo>
                      <a:pt x="6332" y="954"/>
                      <a:pt x="16932" y="-2488"/>
                      <a:pt x="25593" y="1918"/>
                    </a:cubicBezTo>
                    <a:cubicBezTo>
                      <a:pt x="25604" y="1929"/>
                      <a:pt x="25625" y="1940"/>
                      <a:pt x="25646" y="1950"/>
                    </a:cubicBezTo>
                    <a:cubicBezTo>
                      <a:pt x="34264" y="6315"/>
                      <a:pt x="37709" y="16834"/>
                      <a:pt x="33342" y="25446"/>
                    </a:cubicBezTo>
                    <a:cubicBezTo>
                      <a:pt x="33321" y="25488"/>
                      <a:pt x="33299" y="25531"/>
                      <a:pt x="33278" y="25573"/>
                    </a:cubicBezTo>
                    <a:close/>
                  </a:path>
                </a:pathLst>
              </a:custGeom>
              <a:solidFill>
                <a:srgbClr val="3A3A3A">
                  <a:alpha val="12000"/>
                </a:srgbClr>
              </a:solidFill>
              <a:ln w="10585" cap="flat">
                <a:no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F1BE51FE-41E6-7A42-A218-1959350F1E50}"/>
                  </a:ext>
                </a:extLst>
              </p:cNvPr>
              <p:cNvSpPr/>
              <p:nvPr/>
            </p:nvSpPr>
            <p:spPr>
              <a:xfrm>
                <a:off x="8265582" y="1887923"/>
                <a:ext cx="34560" cy="34539"/>
              </a:xfrm>
              <a:custGeom>
                <a:avLst/>
                <a:gdLst>
                  <a:gd name="connsiteX0" fmla="*/ 32638 w 34560"/>
                  <a:gd name="connsiteY0" fmla="*/ 25182 h 34539"/>
                  <a:gd name="connsiteX1" fmla="*/ 9360 w 34560"/>
                  <a:gd name="connsiteY1" fmla="*/ 32619 h 34539"/>
                  <a:gd name="connsiteX2" fmla="*/ 1928 w 34560"/>
                  <a:gd name="connsiteY2" fmla="*/ 9356 h 34539"/>
                  <a:gd name="connsiteX3" fmla="*/ 25112 w 34560"/>
                  <a:gd name="connsiteY3" fmla="*/ 1877 h 34539"/>
                  <a:gd name="connsiteX4" fmla="*/ 32681 w 34560"/>
                  <a:gd name="connsiteY4" fmla="*/ 25098 h 34539"/>
                  <a:gd name="connsiteX5" fmla="*/ 32638 w 34560"/>
                  <a:gd name="connsiteY5" fmla="*/ 25182 h 34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0" h="34539">
                    <a:moveTo>
                      <a:pt x="32638" y="25182"/>
                    </a:moveTo>
                    <a:cubicBezTo>
                      <a:pt x="28260" y="33657"/>
                      <a:pt x="17840" y="36983"/>
                      <a:pt x="9360" y="32619"/>
                    </a:cubicBezTo>
                    <a:cubicBezTo>
                      <a:pt x="879" y="28244"/>
                      <a:pt x="-2450" y="17831"/>
                      <a:pt x="1928" y="9356"/>
                    </a:cubicBezTo>
                    <a:cubicBezTo>
                      <a:pt x="6275" y="913"/>
                      <a:pt x="16642" y="-2424"/>
                      <a:pt x="25112" y="1877"/>
                    </a:cubicBezTo>
                    <a:cubicBezTo>
                      <a:pt x="33614" y="6199"/>
                      <a:pt x="37006" y="16591"/>
                      <a:pt x="32681" y="25098"/>
                    </a:cubicBezTo>
                    <a:cubicBezTo>
                      <a:pt x="32670" y="25119"/>
                      <a:pt x="32649" y="25151"/>
                      <a:pt x="32638" y="25182"/>
                    </a:cubicBezTo>
                    <a:close/>
                  </a:path>
                </a:pathLst>
              </a:custGeom>
              <a:solidFill>
                <a:srgbClr val="3A3A3A">
                  <a:alpha val="15000"/>
                </a:srgbClr>
              </a:solidFill>
              <a:ln w="10585" cap="flat">
                <a:no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8F2BA9CC-BFFD-CE4D-8C0D-6D9C7212E87D}"/>
                  </a:ext>
                </a:extLst>
              </p:cNvPr>
              <p:cNvSpPr/>
              <p:nvPr/>
            </p:nvSpPr>
            <p:spPr>
              <a:xfrm>
                <a:off x="8265759" y="1888146"/>
                <a:ext cx="34138" cy="34113"/>
              </a:xfrm>
              <a:custGeom>
                <a:avLst/>
                <a:gdLst>
                  <a:gd name="connsiteX0" fmla="*/ 32249 w 34138"/>
                  <a:gd name="connsiteY0" fmla="*/ 24853 h 34113"/>
                  <a:gd name="connsiteX1" fmla="*/ 9267 w 34138"/>
                  <a:gd name="connsiteY1" fmla="*/ 32226 h 34113"/>
                  <a:gd name="connsiteX2" fmla="*/ 1889 w 34138"/>
                  <a:gd name="connsiteY2" fmla="*/ 9260 h 34113"/>
                  <a:gd name="connsiteX3" fmla="*/ 24829 w 34138"/>
                  <a:gd name="connsiteY3" fmla="*/ 1865 h 34113"/>
                  <a:gd name="connsiteX4" fmla="*/ 32270 w 34138"/>
                  <a:gd name="connsiteY4" fmla="*/ 24811 h 34113"/>
                  <a:gd name="connsiteX5" fmla="*/ 32249 w 34138"/>
                  <a:gd name="connsiteY5" fmla="*/ 24853 h 3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38" h="34113">
                    <a:moveTo>
                      <a:pt x="32249" y="24853"/>
                    </a:moveTo>
                    <a:cubicBezTo>
                      <a:pt x="27945" y="33232"/>
                      <a:pt x="17652" y="36527"/>
                      <a:pt x="9267" y="32226"/>
                    </a:cubicBezTo>
                    <a:cubicBezTo>
                      <a:pt x="882" y="27914"/>
                      <a:pt x="-2415" y="17639"/>
                      <a:pt x="1889" y="9260"/>
                    </a:cubicBezTo>
                    <a:cubicBezTo>
                      <a:pt x="6193" y="901"/>
                      <a:pt x="16455" y="-2404"/>
                      <a:pt x="24829" y="1865"/>
                    </a:cubicBezTo>
                    <a:cubicBezTo>
                      <a:pt x="33224" y="6145"/>
                      <a:pt x="36553" y="16421"/>
                      <a:pt x="32270" y="24811"/>
                    </a:cubicBezTo>
                    <a:cubicBezTo>
                      <a:pt x="32260" y="24821"/>
                      <a:pt x="32260" y="24842"/>
                      <a:pt x="32249" y="24853"/>
                    </a:cubicBezTo>
                    <a:close/>
                  </a:path>
                </a:pathLst>
              </a:custGeom>
              <a:solidFill>
                <a:srgbClr val="3A3A3A">
                  <a:alpha val="19000"/>
                </a:srgbClr>
              </a:solidFill>
              <a:ln w="10585" cap="flat">
                <a:no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1F2FCA92-7AB9-274F-BC2C-2178D8584D10}"/>
                  </a:ext>
                </a:extLst>
              </p:cNvPr>
              <p:cNvSpPr/>
              <p:nvPr/>
            </p:nvSpPr>
            <p:spPr>
              <a:xfrm>
                <a:off x="8265936" y="1888370"/>
                <a:ext cx="33794" cy="33693"/>
              </a:xfrm>
              <a:custGeom>
                <a:avLst/>
                <a:gdLst>
                  <a:gd name="connsiteX0" fmla="*/ 31861 w 33794"/>
                  <a:gd name="connsiteY0" fmla="*/ 24523 h 33693"/>
                  <a:gd name="connsiteX1" fmla="*/ 9176 w 33794"/>
                  <a:gd name="connsiteY1" fmla="*/ 31833 h 33693"/>
                  <a:gd name="connsiteX2" fmla="*/ 1862 w 33794"/>
                  <a:gd name="connsiteY2" fmla="*/ 9163 h 33693"/>
                  <a:gd name="connsiteX3" fmla="*/ 24547 w 33794"/>
                  <a:gd name="connsiteY3" fmla="*/ 1854 h 33693"/>
                  <a:gd name="connsiteX4" fmla="*/ 24547 w 33794"/>
                  <a:gd name="connsiteY4" fmla="*/ 1854 h 33693"/>
                  <a:gd name="connsiteX5" fmla="*/ 32052 w 33794"/>
                  <a:gd name="connsiteY5" fmla="*/ 24142 h 33693"/>
                  <a:gd name="connsiteX6" fmla="*/ 31861 w 33794"/>
                  <a:gd name="connsiteY6" fmla="*/ 24523 h 3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94" h="33693">
                    <a:moveTo>
                      <a:pt x="31861" y="24523"/>
                    </a:moveTo>
                    <a:cubicBezTo>
                      <a:pt x="27621" y="32807"/>
                      <a:pt x="17455" y="36081"/>
                      <a:pt x="9176" y="31833"/>
                    </a:cubicBezTo>
                    <a:cubicBezTo>
                      <a:pt x="886" y="27595"/>
                      <a:pt x="-2389" y="17447"/>
                      <a:pt x="1862" y="9163"/>
                    </a:cubicBezTo>
                    <a:cubicBezTo>
                      <a:pt x="6102" y="890"/>
                      <a:pt x="16257" y="-2384"/>
                      <a:pt x="24547" y="1854"/>
                    </a:cubicBezTo>
                    <a:cubicBezTo>
                      <a:pt x="24547" y="1854"/>
                      <a:pt x="24547" y="1854"/>
                      <a:pt x="24547" y="1854"/>
                    </a:cubicBezTo>
                    <a:cubicBezTo>
                      <a:pt x="32783" y="5943"/>
                      <a:pt x="36144" y="15922"/>
                      <a:pt x="32052" y="24142"/>
                    </a:cubicBezTo>
                    <a:cubicBezTo>
                      <a:pt x="31988" y="24269"/>
                      <a:pt x="31925" y="24396"/>
                      <a:pt x="31861" y="24523"/>
                    </a:cubicBezTo>
                    <a:close/>
                  </a:path>
                </a:pathLst>
              </a:custGeom>
              <a:solidFill>
                <a:srgbClr val="3A3A3A">
                  <a:alpha val="23000"/>
                </a:srgbClr>
              </a:solidFill>
              <a:ln w="10585" cap="flat">
                <a:no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0C0DC559-63C0-2E4A-9045-B949E1322455}"/>
                  </a:ext>
                </a:extLst>
              </p:cNvPr>
              <p:cNvSpPr/>
              <p:nvPr/>
            </p:nvSpPr>
            <p:spPr>
              <a:xfrm>
                <a:off x="8266114" y="1888588"/>
                <a:ext cx="33331" cy="33271"/>
              </a:xfrm>
              <a:custGeom>
                <a:avLst/>
                <a:gdLst>
                  <a:gd name="connsiteX0" fmla="*/ 31470 w 33331"/>
                  <a:gd name="connsiteY0" fmla="*/ 24199 h 33271"/>
                  <a:gd name="connsiteX1" fmla="*/ 9082 w 33331"/>
                  <a:gd name="connsiteY1" fmla="*/ 31445 h 33271"/>
                  <a:gd name="connsiteX2" fmla="*/ 1821 w 33331"/>
                  <a:gd name="connsiteY2" fmla="*/ 9072 h 33271"/>
                  <a:gd name="connsiteX3" fmla="*/ 24220 w 33331"/>
                  <a:gd name="connsiteY3" fmla="*/ 1826 h 33271"/>
                  <a:gd name="connsiteX4" fmla="*/ 24262 w 33331"/>
                  <a:gd name="connsiteY4" fmla="*/ 1847 h 33271"/>
                  <a:gd name="connsiteX5" fmla="*/ 31544 w 33331"/>
                  <a:gd name="connsiteY5" fmla="*/ 24061 h 33271"/>
                  <a:gd name="connsiteX6" fmla="*/ 31470 w 33331"/>
                  <a:gd name="connsiteY6" fmla="*/ 24199 h 33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31" h="33271">
                    <a:moveTo>
                      <a:pt x="31470" y="24199"/>
                    </a:moveTo>
                    <a:cubicBezTo>
                      <a:pt x="27294" y="32377"/>
                      <a:pt x="17266" y="35629"/>
                      <a:pt x="9082" y="31445"/>
                    </a:cubicBezTo>
                    <a:cubicBezTo>
                      <a:pt x="898" y="27271"/>
                      <a:pt x="-2356" y="17250"/>
                      <a:pt x="1821" y="9072"/>
                    </a:cubicBezTo>
                    <a:cubicBezTo>
                      <a:pt x="6008" y="894"/>
                      <a:pt x="16025" y="-2358"/>
                      <a:pt x="24220" y="1826"/>
                    </a:cubicBezTo>
                    <a:cubicBezTo>
                      <a:pt x="24230" y="1837"/>
                      <a:pt x="24251" y="1837"/>
                      <a:pt x="24262" y="1847"/>
                    </a:cubicBezTo>
                    <a:cubicBezTo>
                      <a:pt x="32414" y="5968"/>
                      <a:pt x="35668" y="15915"/>
                      <a:pt x="31544" y="24061"/>
                    </a:cubicBezTo>
                    <a:cubicBezTo>
                      <a:pt x="31523" y="24104"/>
                      <a:pt x="31492" y="24157"/>
                      <a:pt x="31470" y="24199"/>
                    </a:cubicBezTo>
                    <a:close/>
                  </a:path>
                </a:pathLst>
              </a:custGeom>
              <a:solidFill>
                <a:srgbClr val="3A3A3A">
                  <a:alpha val="27000"/>
                </a:srgbClr>
              </a:solidFill>
              <a:ln w="10585" cap="flat">
                <a:no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24F6D22D-9BB4-3D42-922E-D9901D5AC118}"/>
                  </a:ext>
                </a:extLst>
              </p:cNvPr>
              <p:cNvSpPr/>
              <p:nvPr/>
            </p:nvSpPr>
            <p:spPr>
              <a:xfrm>
                <a:off x="8266295" y="1888387"/>
                <a:ext cx="32903" cy="32850"/>
              </a:xfrm>
              <a:custGeom>
                <a:avLst/>
                <a:gdLst>
                  <a:gd name="connsiteX0" fmla="*/ 31078 w 32903"/>
                  <a:gd name="connsiteY0" fmla="*/ 23870 h 32850"/>
                  <a:gd name="connsiteX1" fmla="*/ 8986 w 32903"/>
                  <a:gd name="connsiteY1" fmla="*/ 31063 h 32850"/>
                  <a:gd name="connsiteX2" fmla="*/ 1788 w 32903"/>
                  <a:gd name="connsiteY2" fmla="*/ 8976 h 32850"/>
                  <a:gd name="connsiteX3" fmla="*/ 23880 w 32903"/>
                  <a:gd name="connsiteY3" fmla="*/ 1794 h 32850"/>
                  <a:gd name="connsiteX4" fmla="*/ 23975 w 32903"/>
                  <a:gd name="connsiteY4" fmla="*/ 1836 h 32850"/>
                  <a:gd name="connsiteX5" fmla="*/ 31131 w 32903"/>
                  <a:gd name="connsiteY5" fmla="*/ 23775 h 32850"/>
                  <a:gd name="connsiteX6" fmla="*/ 31078 w 32903"/>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 h="32850">
                    <a:moveTo>
                      <a:pt x="31078" y="23870"/>
                    </a:moveTo>
                    <a:cubicBezTo>
                      <a:pt x="26965" y="31953"/>
                      <a:pt x="17074" y="35173"/>
                      <a:pt x="8986" y="31063"/>
                    </a:cubicBezTo>
                    <a:cubicBezTo>
                      <a:pt x="898" y="26942"/>
                      <a:pt x="-2325" y="17059"/>
                      <a:pt x="1788" y="8976"/>
                    </a:cubicBezTo>
                    <a:cubicBezTo>
                      <a:pt x="5901" y="894"/>
                      <a:pt x="15802" y="-2327"/>
                      <a:pt x="23880" y="1794"/>
                    </a:cubicBezTo>
                    <a:cubicBezTo>
                      <a:pt x="23912" y="1805"/>
                      <a:pt x="23943" y="1826"/>
                      <a:pt x="23975" y="1836"/>
                    </a:cubicBezTo>
                    <a:cubicBezTo>
                      <a:pt x="32010" y="5915"/>
                      <a:pt x="35212" y="15745"/>
                      <a:pt x="31131" y="23775"/>
                    </a:cubicBezTo>
                    <a:cubicBezTo>
                      <a:pt x="31109" y="23807"/>
                      <a:pt x="31099" y="23839"/>
                      <a:pt x="31078" y="23870"/>
                    </a:cubicBezTo>
                    <a:close/>
                  </a:path>
                </a:pathLst>
              </a:custGeom>
              <a:solidFill>
                <a:srgbClr val="3A3A3A">
                  <a:alpha val="31000"/>
                </a:srgbClr>
              </a:solidFill>
              <a:ln w="10585" cap="flat">
                <a:no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EF299A35-D22A-2244-A071-C937490A371E}"/>
                  </a:ext>
                </a:extLst>
              </p:cNvPr>
              <p:cNvSpPr/>
              <p:nvPr/>
            </p:nvSpPr>
            <p:spPr>
              <a:xfrm>
                <a:off x="8266512" y="1889200"/>
                <a:ext cx="32265" cy="32207"/>
              </a:xfrm>
              <a:custGeom>
                <a:avLst/>
                <a:gdLst>
                  <a:gd name="connsiteX0" fmla="*/ 30648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8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8" y="23058"/>
                    </a:moveTo>
                    <a:cubicBezTo>
                      <a:pt x="26800" y="31077"/>
                      <a:pt x="17186" y="34467"/>
                      <a:pt x="9161" y="30622"/>
                    </a:cubicBezTo>
                    <a:cubicBezTo>
                      <a:pt x="1126" y="26787"/>
                      <a:pt x="-2256" y="17168"/>
                      <a:pt x="1582" y="9149"/>
                    </a:cubicBezTo>
                    <a:cubicBezTo>
                      <a:pt x="5430" y="1130"/>
                      <a:pt x="15044" y="-2260"/>
                      <a:pt x="23080" y="1586"/>
                    </a:cubicBezTo>
                    <a:cubicBezTo>
                      <a:pt x="23270" y="1670"/>
                      <a:pt x="23461" y="1776"/>
                      <a:pt x="23652" y="1872"/>
                    </a:cubicBezTo>
                    <a:cubicBezTo>
                      <a:pt x="31337" y="5876"/>
                      <a:pt x="34443" y="15272"/>
                      <a:pt x="30648" y="23058"/>
                    </a:cubicBezTo>
                    <a:close/>
                  </a:path>
                </a:pathLst>
              </a:custGeom>
              <a:solidFill>
                <a:srgbClr val="3A3A3A">
                  <a:alpha val="35000"/>
                </a:srgbClr>
              </a:solidFill>
              <a:ln w="10585"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9343D75D-F9C0-8C49-9FAA-0BE5D6701A32}"/>
                  </a:ext>
                </a:extLst>
              </p:cNvPr>
              <p:cNvSpPr/>
              <p:nvPr/>
            </p:nvSpPr>
            <p:spPr>
              <a:xfrm>
                <a:off x="8266816" y="1889275"/>
                <a:ext cx="31842" cy="31786"/>
              </a:xfrm>
              <a:custGeom>
                <a:avLst/>
                <a:gdLst>
                  <a:gd name="connsiteX0" fmla="*/ 30133 w 31842"/>
                  <a:gd name="connsiteY0" fmla="*/ 22983 h 31786"/>
                  <a:gd name="connsiteX1" fmla="*/ 8805 w 31842"/>
                  <a:gd name="connsiteY1" fmla="*/ 30112 h 31786"/>
                  <a:gd name="connsiteX2" fmla="*/ 1671 w 31842"/>
                  <a:gd name="connsiteY2" fmla="*/ 8799 h 31786"/>
                  <a:gd name="connsiteX3" fmla="*/ 22999 w 31842"/>
                  <a:gd name="connsiteY3" fmla="*/ 1669 h 31786"/>
                  <a:gd name="connsiteX4" fmla="*/ 23243 w 31842"/>
                  <a:gd name="connsiteY4" fmla="*/ 1797 h 31786"/>
                  <a:gd name="connsiteX5" fmla="*/ 30133 w 31842"/>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2" h="31786">
                    <a:moveTo>
                      <a:pt x="30133" y="22983"/>
                    </a:moveTo>
                    <a:cubicBezTo>
                      <a:pt x="26211" y="30833"/>
                      <a:pt x="16670" y="34032"/>
                      <a:pt x="8805" y="30112"/>
                    </a:cubicBezTo>
                    <a:cubicBezTo>
                      <a:pt x="950" y="26193"/>
                      <a:pt x="-2241" y="16659"/>
                      <a:pt x="1671" y="8799"/>
                    </a:cubicBezTo>
                    <a:cubicBezTo>
                      <a:pt x="5593" y="949"/>
                      <a:pt x="15144" y="-2239"/>
                      <a:pt x="22999" y="1669"/>
                    </a:cubicBezTo>
                    <a:cubicBezTo>
                      <a:pt x="23083" y="1712"/>
                      <a:pt x="23158" y="1754"/>
                      <a:pt x="23243" y="1797"/>
                    </a:cubicBezTo>
                    <a:cubicBezTo>
                      <a:pt x="30981" y="5758"/>
                      <a:pt x="34066" y="15229"/>
                      <a:pt x="30133" y="22983"/>
                    </a:cubicBezTo>
                    <a:close/>
                  </a:path>
                </a:pathLst>
              </a:custGeom>
              <a:solidFill>
                <a:srgbClr val="3A3A3A">
                  <a:alpha val="38000"/>
                </a:srgbClr>
              </a:solidFill>
              <a:ln w="10585"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51C0A5A5-7773-EA43-B3E6-47DCA0FCDB3B}"/>
                  </a:ext>
                </a:extLst>
              </p:cNvPr>
              <p:cNvSpPr/>
              <p:nvPr/>
            </p:nvSpPr>
            <p:spPr>
              <a:xfrm>
                <a:off x="8267119" y="1889352"/>
                <a:ext cx="31424" cy="31358"/>
              </a:xfrm>
              <a:custGeom>
                <a:avLst/>
                <a:gdLst>
                  <a:gd name="connsiteX0" fmla="*/ 29618 w 31424"/>
                  <a:gd name="connsiteY0" fmla="*/ 22905 h 31358"/>
                  <a:gd name="connsiteX1" fmla="*/ 8459 w 31424"/>
                  <a:gd name="connsiteY1" fmla="*/ 29590 h 31358"/>
                  <a:gd name="connsiteX2" fmla="*/ 1770 w 31424"/>
                  <a:gd name="connsiteY2" fmla="*/ 8456 h 31358"/>
                  <a:gd name="connsiteX3" fmla="*/ 22833 w 31424"/>
                  <a:gd name="connsiteY3" fmla="*/ 1719 h 31358"/>
                  <a:gd name="connsiteX4" fmla="*/ 29766 w 31424"/>
                  <a:gd name="connsiteY4" fmla="*/ 22619 h 31358"/>
                  <a:gd name="connsiteX5" fmla="*/ 29618 w 31424"/>
                  <a:gd name="connsiteY5" fmla="*/ 22905 h 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24" h="31358">
                    <a:moveTo>
                      <a:pt x="29618" y="22905"/>
                    </a:moveTo>
                    <a:cubicBezTo>
                      <a:pt x="25621" y="30586"/>
                      <a:pt x="16155" y="33583"/>
                      <a:pt x="8459" y="29590"/>
                    </a:cubicBezTo>
                    <a:cubicBezTo>
                      <a:pt x="774" y="25607"/>
                      <a:pt x="-2226" y="16136"/>
                      <a:pt x="1770" y="8456"/>
                    </a:cubicBezTo>
                    <a:cubicBezTo>
                      <a:pt x="5745" y="808"/>
                      <a:pt x="15159" y="-2201"/>
                      <a:pt x="22833" y="1719"/>
                    </a:cubicBezTo>
                    <a:cubicBezTo>
                      <a:pt x="30519" y="5575"/>
                      <a:pt x="33625" y="14939"/>
                      <a:pt x="29766" y="22619"/>
                    </a:cubicBezTo>
                    <a:cubicBezTo>
                      <a:pt x="29713" y="22715"/>
                      <a:pt x="29671" y="22810"/>
                      <a:pt x="29618" y="22905"/>
                    </a:cubicBezTo>
                    <a:close/>
                  </a:path>
                </a:pathLst>
              </a:custGeom>
              <a:solidFill>
                <a:srgbClr val="3A3A3A">
                  <a:alpha val="42000"/>
                </a:srgbClr>
              </a:solidFill>
              <a:ln w="10585"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ECA7A0AC-1F99-4E45-BFDB-EA7343EDD341}"/>
                  </a:ext>
                </a:extLst>
              </p:cNvPr>
              <p:cNvSpPr/>
              <p:nvPr/>
            </p:nvSpPr>
            <p:spPr>
              <a:xfrm>
                <a:off x="8267433" y="1889431"/>
                <a:ext cx="30998" cy="30934"/>
              </a:xfrm>
              <a:custGeom>
                <a:avLst/>
                <a:gdLst>
                  <a:gd name="connsiteX0" fmla="*/ 29092 w 30998"/>
                  <a:gd name="connsiteY0" fmla="*/ 22827 h 30934"/>
                  <a:gd name="connsiteX1" fmla="*/ 8113 w 30998"/>
                  <a:gd name="connsiteY1" fmla="*/ 29067 h 30934"/>
                  <a:gd name="connsiteX2" fmla="*/ 1869 w 30998"/>
                  <a:gd name="connsiteY2" fmla="*/ 8113 h 30934"/>
                  <a:gd name="connsiteX3" fmla="*/ 22413 w 30998"/>
                  <a:gd name="connsiteY3" fmla="*/ 1641 h 30934"/>
                  <a:gd name="connsiteX4" fmla="*/ 29420 w 30998"/>
                  <a:gd name="connsiteY4" fmla="*/ 22202 h 30934"/>
                  <a:gd name="connsiteX5" fmla="*/ 29092 w 30998"/>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98"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24" y="5391"/>
                      <a:pt x="33162" y="14596"/>
                      <a:pt x="29420" y="22202"/>
                    </a:cubicBezTo>
                    <a:cubicBezTo>
                      <a:pt x="29314" y="22414"/>
                      <a:pt x="29208" y="22626"/>
                      <a:pt x="29092" y="22827"/>
                    </a:cubicBezTo>
                    <a:close/>
                  </a:path>
                </a:pathLst>
              </a:custGeom>
              <a:solidFill>
                <a:srgbClr val="3A3A3A">
                  <a:alpha val="46000"/>
                </a:srgbClr>
              </a:solidFill>
              <a:ln w="10585"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CBE53691-9F8F-E344-AA2A-38B10A2F261A}"/>
                  </a:ext>
                </a:extLst>
              </p:cNvPr>
              <p:cNvSpPr/>
              <p:nvPr/>
            </p:nvSpPr>
            <p:spPr>
              <a:xfrm>
                <a:off x="8267518" y="1890135"/>
                <a:ext cx="30574" cy="30516"/>
              </a:xfrm>
              <a:custGeom>
                <a:avLst/>
                <a:gdLst>
                  <a:gd name="connsiteX0" fmla="*/ 28901 w 30574"/>
                  <a:gd name="connsiteY0" fmla="*/ 22122 h 30516"/>
                  <a:gd name="connsiteX1" fmla="*/ 8399 w 30574"/>
                  <a:gd name="connsiteY1" fmla="*/ 28881 h 30516"/>
                  <a:gd name="connsiteX2" fmla="*/ 1636 w 30574"/>
                  <a:gd name="connsiteY2" fmla="*/ 8394 h 30516"/>
                  <a:gd name="connsiteX3" fmla="*/ 22138 w 30574"/>
                  <a:gd name="connsiteY3" fmla="*/ 1635 h 30516"/>
                  <a:gd name="connsiteX4" fmla="*/ 22223 w 30574"/>
                  <a:gd name="connsiteY4" fmla="*/ 1677 h 30516"/>
                  <a:gd name="connsiteX5" fmla="*/ 28954 w 30574"/>
                  <a:gd name="connsiteY5" fmla="*/ 22017 h 30516"/>
                  <a:gd name="connsiteX6" fmla="*/ 28901 w 30574"/>
                  <a:gd name="connsiteY6" fmla="*/ 22122 h 30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74" h="30516">
                    <a:moveTo>
                      <a:pt x="28901" y="22122"/>
                    </a:moveTo>
                    <a:cubicBezTo>
                      <a:pt x="25106" y="29644"/>
                      <a:pt x="15926" y="32673"/>
                      <a:pt x="8399" y="28881"/>
                    </a:cubicBezTo>
                    <a:cubicBezTo>
                      <a:pt x="873" y="25089"/>
                      <a:pt x="-2159" y="15915"/>
                      <a:pt x="1636" y="8394"/>
                    </a:cubicBezTo>
                    <a:cubicBezTo>
                      <a:pt x="5431" y="872"/>
                      <a:pt x="14611" y="-2157"/>
                      <a:pt x="22138" y="1635"/>
                    </a:cubicBezTo>
                    <a:cubicBezTo>
                      <a:pt x="22170" y="1646"/>
                      <a:pt x="22191" y="1667"/>
                      <a:pt x="22223" y="1677"/>
                    </a:cubicBezTo>
                    <a:cubicBezTo>
                      <a:pt x="29707" y="5438"/>
                      <a:pt x="32717" y="14538"/>
                      <a:pt x="28954" y="22017"/>
                    </a:cubicBezTo>
                    <a:cubicBezTo>
                      <a:pt x="28933" y="22048"/>
                      <a:pt x="28922" y="22091"/>
                      <a:pt x="28901" y="22122"/>
                    </a:cubicBezTo>
                    <a:close/>
                  </a:path>
                </a:pathLst>
              </a:custGeom>
              <a:solidFill>
                <a:srgbClr val="3A3A3A">
                  <a:alpha val="50000"/>
                </a:srgbClr>
              </a:solidFill>
              <a:ln w="10585"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EBFB1D77-6806-7444-AE59-04AB426AEB21}"/>
                  </a:ext>
                </a:extLst>
              </p:cNvPr>
              <p:cNvSpPr/>
              <p:nvPr/>
            </p:nvSpPr>
            <p:spPr>
              <a:xfrm>
                <a:off x="8268342" y="1891445"/>
                <a:ext cx="29016" cy="27959"/>
              </a:xfrm>
              <a:custGeom>
                <a:avLst/>
                <a:gdLst>
                  <a:gd name="connsiteX0" fmla="*/ 27865 w 29016"/>
                  <a:gd name="connsiteY0" fmla="*/ 20812 h 27959"/>
                  <a:gd name="connsiteX1" fmla="*/ 7151 w 29016"/>
                  <a:gd name="connsiteY1" fmla="*/ 25717 h 27959"/>
                  <a:gd name="connsiteX2" fmla="*/ 1151 w 29016"/>
                  <a:gd name="connsiteY2" fmla="*/ 7147 h 27959"/>
                  <a:gd name="connsiteX3" fmla="*/ 21865 w 29016"/>
                  <a:gd name="connsiteY3" fmla="*/ 2242 h 27959"/>
                  <a:gd name="connsiteX4" fmla="*/ 27865 w 29016"/>
                  <a:gd name="connsiteY4" fmla="*/ 20812 h 2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16" h="27959">
                    <a:moveTo>
                      <a:pt x="27865" y="20812"/>
                    </a:moveTo>
                    <a:cubicBezTo>
                      <a:pt x="23497" y="27878"/>
                      <a:pt x="14222" y="30081"/>
                      <a:pt x="7151" y="25717"/>
                    </a:cubicBezTo>
                    <a:cubicBezTo>
                      <a:pt x="854" y="21840"/>
                      <a:pt x="-1679" y="13969"/>
                      <a:pt x="1151" y="7147"/>
                    </a:cubicBezTo>
                    <a:cubicBezTo>
                      <a:pt x="5519" y="81"/>
                      <a:pt x="14794" y="-2122"/>
                      <a:pt x="21865" y="2242"/>
                    </a:cubicBezTo>
                    <a:cubicBezTo>
                      <a:pt x="28162" y="6119"/>
                      <a:pt x="30695" y="13990"/>
                      <a:pt x="27865" y="20812"/>
                    </a:cubicBezTo>
                    <a:close/>
                  </a:path>
                </a:pathLst>
              </a:custGeom>
              <a:solidFill>
                <a:srgbClr val="3A3A3A">
                  <a:alpha val="54000"/>
                </a:srgbClr>
              </a:solidFill>
              <a:ln w="10585"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4002734E-AAA7-6944-A58F-60D789F90CC9}"/>
                  </a:ext>
                </a:extLst>
              </p:cNvPr>
              <p:cNvSpPr/>
              <p:nvPr/>
            </p:nvSpPr>
            <p:spPr>
              <a:xfrm>
                <a:off x="8269051" y="1890450"/>
                <a:ext cx="28995" cy="28286"/>
              </a:xfrm>
              <a:custGeom>
                <a:avLst/>
                <a:gdLst>
                  <a:gd name="connsiteX0" fmla="*/ 26943 w 28995"/>
                  <a:gd name="connsiteY0" fmla="*/ 21807 h 28286"/>
                  <a:gd name="connsiteX1" fmla="*/ 6484 w 28995"/>
                  <a:gd name="connsiteY1" fmla="*/ 25759 h 28286"/>
                  <a:gd name="connsiteX2" fmla="*/ 1078 w 28995"/>
                  <a:gd name="connsiteY2" fmla="*/ 8036 h 28286"/>
                  <a:gd name="connsiteX3" fmla="*/ 20954 w 28995"/>
                  <a:gd name="connsiteY3" fmla="*/ 1627 h 28286"/>
                  <a:gd name="connsiteX4" fmla="*/ 27367 w 28995"/>
                  <a:gd name="connsiteY4" fmla="*/ 21489 h 28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95" h="28286">
                    <a:moveTo>
                      <a:pt x="26943" y="21807"/>
                    </a:moveTo>
                    <a:cubicBezTo>
                      <a:pt x="22385" y="28545"/>
                      <a:pt x="13226" y="30314"/>
                      <a:pt x="6484" y="25759"/>
                    </a:cubicBezTo>
                    <a:cubicBezTo>
                      <a:pt x="718" y="21871"/>
                      <a:pt x="-1530" y="14477"/>
                      <a:pt x="1078" y="8036"/>
                    </a:cubicBezTo>
                    <a:cubicBezTo>
                      <a:pt x="4799" y="780"/>
                      <a:pt x="13693" y="-2091"/>
                      <a:pt x="20954" y="1627"/>
                    </a:cubicBezTo>
                    <a:cubicBezTo>
                      <a:pt x="28215" y="5345"/>
                      <a:pt x="31088" y="14233"/>
                      <a:pt x="27367" y="21489"/>
                    </a:cubicBezTo>
                    <a:close/>
                  </a:path>
                </a:pathLst>
              </a:custGeom>
              <a:solidFill>
                <a:srgbClr val="3A3A3A">
                  <a:alpha val="58000"/>
                </a:srgbClr>
              </a:solidFill>
              <a:ln w="10585" cap="flat">
                <a:no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CBC5F516-ABB9-A841-BBDF-57A152B16A93}"/>
                  </a:ext>
                </a:extLst>
              </p:cNvPr>
              <p:cNvSpPr/>
              <p:nvPr/>
            </p:nvSpPr>
            <p:spPr>
              <a:xfrm>
                <a:off x="8268337" y="1891112"/>
                <a:ext cx="29055" cy="28995"/>
              </a:xfrm>
              <a:custGeom>
                <a:avLst/>
                <a:gdLst>
                  <a:gd name="connsiteX0" fmla="*/ 27446 w 29055"/>
                  <a:gd name="connsiteY0" fmla="*/ 21145 h 28995"/>
                  <a:gd name="connsiteX1" fmla="*/ 7835 w 29055"/>
                  <a:gd name="connsiteY1" fmla="*/ 27395 h 28995"/>
                  <a:gd name="connsiteX2" fmla="*/ 1634 w 29055"/>
                  <a:gd name="connsiteY2" fmla="*/ 7830 h 28995"/>
                  <a:gd name="connsiteX3" fmla="*/ 21224 w 29055"/>
                  <a:gd name="connsiteY3" fmla="*/ 1633 h 28995"/>
                  <a:gd name="connsiteX4" fmla="*/ 27446 w 29055"/>
                  <a:gd name="connsiteY4" fmla="*/ 21145 h 289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55" h="28995">
                    <a:moveTo>
                      <a:pt x="27446" y="21145"/>
                    </a:moveTo>
                    <a:cubicBezTo>
                      <a:pt x="23725" y="28253"/>
                      <a:pt x="14980" y="31040"/>
                      <a:pt x="7835" y="27395"/>
                    </a:cubicBezTo>
                    <a:cubicBezTo>
                      <a:pt x="712" y="23698"/>
                      <a:pt x="-2055" y="14938"/>
                      <a:pt x="1634" y="7830"/>
                    </a:cubicBezTo>
                    <a:cubicBezTo>
                      <a:pt x="5334" y="711"/>
                      <a:pt x="14100" y="-2054"/>
                      <a:pt x="21224" y="1633"/>
                    </a:cubicBezTo>
                    <a:cubicBezTo>
                      <a:pt x="28315" y="5319"/>
                      <a:pt x="31103" y="14037"/>
                      <a:pt x="27446" y="21145"/>
                    </a:cubicBezTo>
                    <a:close/>
                  </a:path>
                </a:pathLst>
              </a:custGeom>
              <a:solidFill>
                <a:srgbClr val="3A3A3A">
                  <a:alpha val="62000"/>
                </a:srgbClr>
              </a:solidFill>
              <a:ln w="10585" cap="flat">
                <a:no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6CA94FF8-1AC8-C543-A2A4-B8CBCF2404E5}"/>
                  </a:ext>
                </a:extLst>
              </p:cNvPr>
              <p:cNvSpPr/>
              <p:nvPr/>
            </p:nvSpPr>
            <p:spPr>
              <a:xfrm>
                <a:off x="8268523" y="1891423"/>
                <a:ext cx="28589" cy="28609"/>
              </a:xfrm>
              <a:custGeom>
                <a:avLst/>
                <a:gdLst>
                  <a:gd name="connsiteX0" fmla="*/ 27047 w 28589"/>
                  <a:gd name="connsiteY0" fmla="*/ 20835 h 28609"/>
                  <a:gd name="connsiteX1" fmla="*/ 7786 w 28589"/>
                  <a:gd name="connsiteY1" fmla="*/ 27032 h 28609"/>
                  <a:gd name="connsiteX2" fmla="*/ 1585 w 28589"/>
                  <a:gd name="connsiteY2" fmla="*/ 7773 h 28609"/>
                  <a:gd name="connsiteX3" fmla="*/ 20793 w 28589"/>
                  <a:gd name="connsiteY3" fmla="*/ 1555 h 28609"/>
                  <a:gd name="connsiteX4" fmla="*/ 27047 w 28589"/>
                  <a:gd name="connsiteY4" fmla="*/ 20835 h 2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89" h="28609">
                    <a:moveTo>
                      <a:pt x="27047" y="20835"/>
                    </a:moveTo>
                    <a:cubicBezTo>
                      <a:pt x="23443" y="27858"/>
                      <a:pt x="14815" y="30633"/>
                      <a:pt x="7786" y="27032"/>
                    </a:cubicBezTo>
                    <a:cubicBezTo>
                      <a:pt x="748" y="23430"/>
                      <a:pt x="-2030" y="14807"/>
                      <a:pt x="1585" y="7773"/>
                    </a:cubicBezTo>
                    <a:cubicBezTo>
                      <a:pt x="5179" y="771"/>
                      <a:pt x="13765" y="-2015"/>
                      <a:pt x="20793" y="1555"/>
                    </a:cubicBezTo>
                    <a:cubicBezTo>
                      <a:pt x="27811" y="5178"/>
                      <a:pt x="30599" y="13780"/>
                      <a:pt x="27047" y="20835"/>
                    </a:cubicBezTo>
                    <a:close/>
                  </a:path>
                </a:pathLst>
              </a:custGeom>
              <a:solidFill>
                <a:srgbClr val="3A3A3A">
                  <a:alpha val="65000"/>
                </a:srgbClr>
              </a:solidFill>
              <a:ln w="10585" cap="flat">
                <a:no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EC012D91-A87C-3F4D-9BE4-F5A5D25F3258}"/>
                  </a:ext>
                </a:extLst>
              </p:cNvPr>
              <p:cNvSpPr/>
              <p:nvPr/>
            </p:nvSpPr>
            <p:spPr>
              <a:xfrm>
                <a:off x="8269661" y="1891566"/>
                <a:ext cx="27210" cy="27662"/>
              </a:xfrm>
              <a:custGeom>
                <a:avLst/>
                <a:gdLst>
                  <a:gd name="connsiteX0" fmla="*/ 25698 w 27210"/>
                  <a:gd name="connsiteY0" fmla="*/ 20056 h 27662"/>
                  <a:gd name="connsiteX1" fmla="*/ 6723 w 27210"/>
                  <a:gd name="connsiteY1" fmla="*/ 26094 h 27662"/>
                  <a:gd name="connsiteX2" fmla="*/ 2091 w 27210"/>
                  <a:gd name="connsiteY2" fmla="*/ 6719 h 27662"/>
                  <a:gd name="connsiteX3" fmla="*/ 19550 w 27210"/>
                  <a:gd name="connsiteY3" fmla="*/ 1094 h 27662"/>
                  <a:gd name="connsiteX4" fmla="*/ 25698 w 27210"/>
                  <a:gd name="connsiteY4" fmla="*/ 20056 h 27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10" h="27662">
                    <a:moveTo>
                      <a:pt x="25698" y="20056"/>
                    </a:moveTo>
                    <a:cubicBezTo>
                      <a:pt x="22115" y="26952"/>
                      <a:pt x="13635" y="29653"/>
                      <a:pt x="6723" y="26094"/>
                    </a:cubicBezTo>
                    <a:cubicBezTo>
                      <a:pt x="87" y="22026"/>
                      <a:pt x="-1991" y="13350"/>
                      <a:pt x="2091" y="6719"/>
                    </a:cubicBezTo>
                    <a:cubicBezTo>
                      <a:pt x="5727" y="797"/>
                      <a:pt x="13136" y="-1586"/>
                      <a:pt x="19550" y="1094"/>
                    </a:cubicBezTo>
                    <a:cubicBezTo>
                      <a:pt x="26440" y="4675"/>
                      <a:pt x="29186" y="13117"/>
                      <a:pt x="25698" y="20056"/>
                    </a:cubicBezTo>
                    <a:close/>
                  </a:path>
                </a:pathLst>
              </a:custGeom>
              <a:solidFill>
                <a:srgbClr val="3A3A3A">
                  <a:alpha val="69000"/>
                </a:srgbClr>
              </a:solidFill>
              <a:ln w="10585" cap="flat">
                <a:no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EFD5C0C2-8674-2341-9112-F116B26DA4E0}"/>
                  </a:ext>
                </a:extLst>
              </p:cNvPr>
              <p:cNvSpPr/>
              <p:nvPr/>
            </p:nvSpPr>
            <p:spPr>
              <a:xfrm>
                <a:off x="8268972" y="1891344"/>
                <a:ext cx="27653" cy="27638"/>
              </a:xfrm>
              <a:custGeom>
                <a:avLst/>
                <a:gdLst>
                  <a:gd name="connsiteX0" fmla="*/ 26175 w 27653"/>
                  <a:gd name="connsiteY0" fmla="*/ 20172 h 27638"/>
                  <a:gd name="connsiteX1" fmla="*/ 7518 w 27653"/>
                  <a:gd name="connsiteY1" fmla="*/ 26104 h 27638"/>
                  <a:gd name="connsiteX2" fmla="*/ 1529 w 27653"/>
                  <a:gd name="connsiteY2" fmla="*/ 7513 h 27638"/>
                  <a:gd name="connsiteX3" fmla="*/ 20133 w 27653"/>
                  <a:gd name="connsiteY3" fmla="*/ 1528 h 27638"/>
                  <a:gd name="connsiteX4" fmla="*/ 26175 w 27653"/>
                  <a:gd name="connsiteY4" fmla="*/ 20172 h 27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53" h="27638">
                    <a:moveTo>
                      <a:pt x="26175" y="20172"/>
                    </a:moveTo>
                    <a:cubicBezTo>
                      <a:pt x="22645" y="26941"/>
                      <a:pt x="14313" y="29589"/>
                      <a:pt x="7518" y="26104"/>
                    </a:cubicBezTo>
                    <a:cubicBezTo>
                      <a:pt x="723" y="22619"/>
                      <a:pt x="-1959" y="14303"/>
                      <a:pt x="1529" y="7513"/>
                    </a:cubicBezTo>
                    <a:cubicBezTo>
                      <a:pt x="5016" y="723"/>
                      <a:pt x="13338" y="-1958"/>
                      <a:pt x="20133" y="1528"/>
                    </a:cubicBezTo>
                    <a:cubicBezTo>
                      <a:pt x="26896" y="5055"/>
                      <a:pt x="29588" y="13350"/>
                      <a:pt x="26175" y="20172"/>
                    </a:cubicBezTo>
                    <a:close/>
                  </a:path>
                </a:pathLst>
              </a:custGeom>
              <a:solidFill>
                <a:srgbClr val="3A3A3A">
                  <a:alpha val="73000"/>
                </a:srgbClr>
              </a:solidFill>
              <a:ln w="10585"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E79CDBE1-0A47-874F-99D2-B7A30E9CBAF8}"/>
                  </a:ext>
                </a:extLst>
              </p:cNvPr>
              <p:cNvSpPr/>
              <p:nvPr/>
            </p:nvSpPr>
            <p:spPr>
              <a:xfrm>
                <a:off x="8269211" y="1891583"/>
                <a:ext cx="27204" cy="27187"/>
              </a:xfrm>
              <a:custGeom>
                <a:avLst/>
                <a:gdLst>
                  <a:gd name="connsiteX0" fmla="*/ 25724 w 27204"/>
                  <a:gd name="connsiteY0" fmla="*/ 19827 h 27187"/>
                  <a:gd name="connsiteX1" fmla="*/ 7448 w 27204"/>
                  <a:gd name="connsiteY1" fmla="*/ 25685 h 27187"/>
                  <a:gd name="connsiteX2" fmla="*/ 7385 w 27204"/>
                  <a:gd name="connsiteY2" fmla="*/ 25653 h 27187"/>
                  <a:gd name="connsiteX3" fmla="*/ 1501 w 27204"/>
                  <a:gd name="connsiteY3" fmla="*/ 7380 h 27187"/>
                  <a:gd name="connsiteX4" fmla="*/ 19787 w 27204"/>
                  <a:gd name="connsiteY4" fmla="*/ 1500 h 27187"/>
                  <a:gd name="connsiteX5" fmla="*/ 25724 w 27204"/>
                  <a:gd name="connsiteY5" fmla="*/ 19827 h 27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04" h="27187">
                    <a:moveTo>
                      <a:pt x="25724" y="19827"/>
                    </a:moveTo>
                    <a:cubicBezTo>
                      <a:pt x="22300" y="26490"/>
                      <a:pt x="14116" y="29106"/>
                      <a:pt x="7448" y="25685"/>
                    </a:cubicBezTo>
                    <a:cubicBezTo>
                      <a:pt x="7427" y="25674"/>
                      <a:pt x="7406" y="25664"/>
                      <a:pt x="7385" y="25653"/>
                    </a:cubicBezTo>
                    <a:cubicBezTo>
                      <a:pt x="707" y="22232"/>
                      <a:pt x="-1923" y="14053"/>
                      <a:pt x="1501" y="7380"/>
                    </a:cubicBezTo>
                    <a:cubicBezTo>
                      <a:pt x="4925" y="706"/>
                      <a:pt x="13109" y="-1921"/>
                      <a:pt x="19787" y="1500"/>
                    </a:cubicBezTo>
                    <a:cubicBezTo>
                      <a:pt x="26466" y="4943"/>
                      <a:pt x="29127" y="13121"/>
                      <a:pt x="25724" y="19827"/>
                    </a:cubicBezTo>
                    <a:close/>
                  </a:path>
                </a:pathLst>
              </a:custGeom>
              <a:solidFill>
                <a:srgbClr val="3A3A3A">
                  <a:alpha val="77000"/>
                </a:srgbClr>
              </a:solidFill>
              <a:ln w="10585" cap="flat">
                <a:no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07F00270-59F3-7041-851F-6801DABDE1AE}"/>
                  </a:ext>
                </a:extLst>
              </p:cNvPr>
              <p:cNvSpPr/>
              <p:nvPr/>
            </p:nvSpPr>
            <p:spPr>
              <a:xfrm>
                <a:off x="8269916" y="1892057"/>
                <a:ext cx="26253" cy="26472"/>
              </a:xfrm>
              <a:custGeom>
                <a:avLst/>
                <a:gdLst>
                  <a:gd name="connsiteX0" fmla="*/ 24807 w 26253"/>
                  <a:gd name="connsiteY0" fmla="*/ 19247 h 26472"/>
                  <a:gd name="connsiteX1" fmla="*/ 6807 w 26253"/>
                  <a:gd name="connsiteY1" fmla="*/ 24978 h 26472"/>
                  <a:gd name="connsiteX2" fmla="*/ 6786 w 26253"/>
                  <a:gd name="connsiteY2" fmla="*/ 24967 h 26472"/>
                  <a:gd name="connsiteX3" fmla="*/ 1730 w 26253"/>
                  <a:gd name="connsiteY3" fmla="*/ 6779 h 26472"/>
                  <a:gd name="connsiteX4" fmla="*/ 18976 w 26253"/>
                  <a:gd name="connsiteY4" fmla="*/ 1238 h 26472"/>
                  <a:gd name="connsiteX5" fmla="*/ 24807 w 26253"/>
                  <a:gd name="connsiteY5" fmla="*/ 19247 h 26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53" h="26472">
                    <a:moveTo>
                      <a:pt x="24807" y="19247"/>
                    </a:moveTo>
                    <a:cubicBezTo>
                      <a:pt x="21425" y="25794"/>
                      <a:pt x="13369" y="28368"/>
                      <a:pt x="6807" y="24978"/>
                    </a:cubicBezTo>
                    <a:cubicBezTo>
                      <a:pt x="6797" y="24978"/>
                      <a:pt x="6797" y="24967"/>
                      <a:pt x="6786" y="24967"/>
                    </a:cubicBezTo>
                    <a:cubicBezTo>
                      <a:pt x="362" y="21344"/>
                      <a:pt x="-1896" y="13198"/>
                      <a:pt x="1730" y="6779"/>
                    </a:cubicBezTo>
                    <a:cubicBezTo>
                      <a:pt x="5153" y="730"/>
                      <a:pt x="12659" y="-1685"/>
                      <a:pt x="18976" y="1238"/>
                    </a:cubicBezTo>
                    <a:cubicBezTo>
                      <a:pt x="25528" y="4628"/>
                      <a:pt x="28135" y="12658"/>
                      <a:pt x="24807" y="19247"/>
                    </a:cubicBezTo>
                    <a:close/>
                  </a:path>
                </a:pathLst>
              </a:custGeom>
              <a:solidFill>
                <a:srgbClr val="3A3A3A">
                  <a:alpha val="81000"/>
                </a:srgbClr>
              </a:solidFill>
              <a:ln w="10585"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6138213D-F16C-C849-9F97-8B9462572A79}"/>
                  </a:ext>
                </a:extLst>
              </p:cNvPr>
              <p:cNvSpPr/>
              <p:nvPr/>
            </p:nvSpPr>
            <p:spPr>
              <a:xfrm>
                <a:off x="8269666" y="1892069"/>
                <a:ext cx="26257" cy="26274"/>
              </a:xfrm>
              <a:custGeom>
                <a:avLst/>
                <a:gdLst>
                  <a:gd name="connsiteX0" fmla="*/ 24844 w 26257"/>
                  <a:gd name="connsiteY0" fmla="*/ 19130 h 26274"/>
                  <a:gd name="connsiteX1" fmla="*/ 7152 w 26257"/>
                  <a:gd name="connsiteY1" fmla="*/ 24829 h 26274"/>
                  <a:gd name="connsiteX2" fmla="*/ 1449 w 26257"/>
                  <a:gd name="connsiteY2" fmla="*/ 7149 h 26274"/>
                  <a:gd name="connsiteX3" fmla="*/ 19120 w 26257"/>
                  <a:gd name="connsiteY3" fmla="*/ 1439 h 26274"/>
                  <a:gd name="connsiteX4" fmla="*/ 24844 w 26257"/>
                  <a:gd name="connsiteY4" fmla="*/ 19130 h 26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57" h="26274">
                    <a:moveTo>
                      <a:pt x="24844" y="19130"/>
                    </a:moveTo>
                    <a:cubicBezTo>
                      <a:pt x="21537" y="25581"/>
                      <a:pt x="13608" y="28134"/>
                      <a:pt x="7152" y="24829"/>
                    </a:cubicBezTo>
                    <a:cubicBezTo>
                      <a:pt x="686" y="21524"/>
                      <a:pt x="-1858" y="13611"/>
                      <a:pt x="1449" y="7149"/>
                    </a:cubicBezTo>
                    <a:cubicBezTo>
                      <a:pt x="4756" y="698"/>
                      <a:pt x="12664" y="-1855"/>
                      <a:pt x="19120" y="1439"/>
                    </a:cubicBezTo>
                    <a:cubicBezTo>
                      <a:pt x="25544" y="4776"/>
                      <a:pt x="28099" y="12657"/>
                      <a:pt x="24844" y="19130"/>
                    </a:cubicBezTo>
                    <a:close/>
                  </a:path>
                </a:pathLst>
              </a:custGeom>
              <a:solidFill>
                <a:srgbClr val="3A3A3A">
                  <a:alpha val="85000"/>
                </a:srgbClr>
              </a:solidFill>
              <a:ln w="10585"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4EAB78A5-D9A4-724D-B6AB-41A8CD9817DA}"/>
                  </a:ext>
                </a:extLst>
              </p:cNvPr>
              <p:cNvSpPr/>
              <p:nvPr/>
            </p:nvSpPr>
            <p:spPr>
              <a:xfrm>
                <a:off x="8269921" y="1892293"/>
                <a:ext cx="25794" cy="25743"/>
              </a:xfrm>
              <a:custGeom>
                <a:avLst/>
                <a:gdLst>
                  <a:gd name="connsiteX0" fmla="*/ 24377 w 25794"/>
                  <a:gd name="connsiteY0" fmla="*/ 18799 h 25743"/>
                  <a:gd name="connsiteX1" fmla="*/ 6993 w 25794"/>
                  <a:gd name="connsiteY1" fmla="*/ 24308 h 25743"/>
                  <a:gd name="connsiteX2" fmla="*/ 1427 w 25794"/>
                  <a:gd name="connsiteY2" fmla="*/ 6988 h 25743"/>
                  <a:gd name="connsiteX3" fmla="*/ 18759 w 25794"/>
                  <a:gd name="connsiteY3" fmla="*/ 1426 h 25743"/>
                  <a:gd name="connsiteX4" fmla="*/ 24377 w 25794"/>
                  <a:gd name="connsiteY4" fmla="*/ 18799 h 25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94" h="25743">
                    <a:moveTo>
                      <a:pt x="24377" y="18799"/>
                    </a:moveTo>
                    <a:cubicBezTo>
                      <a:pt x="21081" y="25102"/>
                      <a:pt x="13321" y="27560"/>
                      <a:pt x="6993" y="24308"/>
                    </a:cubicBezTo>
                    <a:cubicBezTo>
                      <a:pt x="675" y="21056"/>
                      <a:pt x="-1827" y="13301"/>
                      <a:pt x="1427" y="6988"/>
                    </a:cubicBezTo>
                    <a:cubicBezTo>
                      <a:pt x="4682" y="674"/>
                      <a:pt x="12441" y="-1826"/>
                      <a:pt x="18759" y="1426"/>
                    </a:cubicBezTo>
                    <a:cubicBezTo>
                      <a:pt x="25109" y="4678"/>
                      <a:pt x="27621" y="12454"/>
                      <a:pt x="24377" y="18799"/>
                    </a:cubicBezTo>
                    <a:close/>
                  </a:path>
                </a:pathLst>
              </a:custGeom>
              <a:solidFill>
                <a:srgbClr val="3A3A3A">
                  <a:alpha val="88000"/>
                </a:srgbClr>
              </a:solidFill>
              <a:ln w="10585"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B9DB1C8F-98C2-B849-8582-ED8E06520C8D}"/>
                  </a:ext>
                </a:extLst>
              </p:cNvPr>
              <p:cNvSpPr/>
              <p:nvPr/>
            </p:nvSpPr>
            <p:spPr>
              <a:xfrm>
                <a:off x="8270271" y="1892574"/>
                <a:ext cx="25235" cy="25217"/>
              </a:xfrm>
              <a:custGeom>
                <a:avLst/>
                <a:gdLst>
                  <a:gd name="connsiteX0" fmla="*/ 23815 w 25235"/>
                  <a:gd name="connsiteY0" fmla="*/ 18412 h 25217"/>
                  <a:gd name="connsiteX1" fmla="*/ 6812 w 25235"/>
                  <a:gd name="connsiteY1" fmla="*/ 23804 h 25217"/>
                  <a:gd name="connsiteX2" fmla="*/ 1416 w 25235"/>
                  <a:gd name="connsiteY2" fmla="*/ 6802 h 25217"/>
                  <a:gd name="connsiteX3" fmla="*/ 18303 w 25235"/>
                  <a:gd name="connsiteY3" fmla="*/ 1357 h 25217"/>
                  <a:gd name="connsiteX4" fmla="*/ 23879 w 25235"/>
                  <a:gd name="connsiteY4" fmla="*/ 18296 h 25217"/>
                  <a:gd name="connsiteX5" fmla="*/ 23815 w 25235"/>
                  <a:gd name="connsiteY5" fmla="*/ 18412 h 25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35" h="25217">
                    <a:moveTo>
                      <a:pt x="23815" y="18412"/>
                    </a:moveTo>
                    <a:cubicBezTo>
                      <a:pt x="20603" y="24588"/>
                      <a:pt x="12992" y="27003"/>
                      <a:pt x="6812" y="23804"/>
                    </a:cubicBezTo>
                    <a:cubicBezTo>
                      <a:pt x="621" y="20594"/>
                      <a:pt x="-1785" y="12988"/>
                      <a:pt x="1416" y="6802"/>
                    </a:cubicBezTo>
                    <a:cubicBezTo>
                      <a:pt x="4596" y="668"/>
                      <a:pt x="12133" y="-1758"/>
                      <a:pt x="18303" y="1357"/>
                    </a:cubicBezTo>
                    <a:cubicBezTo>
                      <a:pt x="24525" y="4493"/>
                      <a:pt x="27017" y="12077"/>
                      <a:pt x="23879" y="18296"/>
                    </a:cubicBezTo>
                    <a:cubicBezTo>
                      <a:pt x="23858" y="18327"/>
                      <a:pt x="23836" y="18370"/>
                      <a:pt x="23815" y="18412"/>
                    </a:cubicBezTo>
                    <a:close/>
                  </a:path>
                </a:pathLst>
              </a:custGeom>
              <a:solidFill>
                <a:srgbClr val="3A3A3A">
                  <a:alpha val="92000"/>
                </a:srgbClr>
              </a:solidFill>
              <a:ln w="10585" cap="flat">
                <a:no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9898F705-AAE6-5D4B-8755-0BB492022646}"/>
                  </a:ext>
                </a:extLst>
              </p:cNvPr>
              <p:cNvSpPr/>
              <p:nvPr/>
            </p:nvSpPr>
            <p:spPr>
              <a:xfrm>
                <a:off x="8270352" y="1892777"/>
                <a:ext cx="24834" cy="24817"/>
              </a:xfrm>
              <a:custGeom>
                <a:avLst/>
                <a:gdLst>
                  <a:gd name="connsiteX0" fmla="*/ 23522 w 24834"/>
                  <a:gd name="connsiteY0" fmla="*/ 18104 h 24817"/>
                  <a:gd name="connsiteX1" fmla="*/ 6774 w 24834"/>
                  <a:gd name="connsiteY1" fmla="*/ 23506 h 24817"/>
                  <a:gd name="connsiteX2" fmla="*/ 1367 w 24834"/>
                  <a:gd name="connsiteY2" fmla="*/ 6769 h 24817"/>
                  <a:gd name="connsiteX3" fmla="*/ 18116 w 24834"/>
                  <a:gd name="connsiteY3" fmla="*/ 1367 h 24817"/>
                  <a:gd name="connsiteX4" fmla="*/ 23522 w 24834"/>
                  <a:gd name="connsiteY4" fmla="*/ 18104 h 2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34" h="24817">
                    <a:moveTo>
                      <a:pt x="23522" y="18104"/>
                    </a:moveTo>
                    <a:cubicBezTo>
                      <a:pt x="20321" y="24142"/>
                      <a:pt x="12901" y="26536"/>
                      <a:pt x="6774" y="23506"/>
                    </a:cubicBezTo>
                    <a:cubicBezTo>
                      <a:pt x="657" y="20381"/>
                      <a:pt x="-1760" y="12881"/>
                      <a:pt x="1367" y="6769"/>
                    </a:cubicBezTo>
                    <a:cubicBezTo>
                      <a:pt x="4495" y="657"/>
                      <a:pt x="12000" y="-1758"/>
                      <a:pt x="18116" y="1367"/>
                    </a:cubicBezTo>
                    <a:cubicBezTo>
                      <a:pt x="24158" y="4555"/>
                      <a:pt x="26554" y="11981"/>
                      <a:pt x="23522" y="18104"/>
                    </a:cubicBezTo>
                    <a:close/>
                  </a:path>
                </a:pathLst>
              </a:custGeom>
              <a:solidFill>
                <a:srgbClr val="3A3A3A">
                  <a:alpha val="96000"/>
                </a:srgbClr>
              </a:solidFill>
              <a:ln w="10585" cap="flat">
                <a:no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CA72CBE1-C4FD-0343-B71A-DE850EF499D0}"/>
                  </a:ext>
                </a:extLst>
              </p:cNvPr>
              <p:cNvSpPr/>
              <p:nvPr/>
            </p:nvSpPr>
            <p:spPr>
              <a:xfrm>
                <a:off x="8270613" y="1893051"/>
                <a:ext cx="24382" cy="24333"/>
              </a:xfrm>
              <a:custGeom>
                <a:avLst/>
                <a:gdLst>
                  <a:gd name="connsiteX0" fmla="*/ 23049 w 24382"/>
                  <a:gd name="connsiteY0" fmla="*/ 17724 h 24333"/>
                  <a:gd name="connsiteX1" fmla="*/ 6618 w 24382"/>
                  <a:gd name="connsiteY1" fmla="*/ 23021 h 24333"/>
                  <a:gd name="connsiteX2" fmla="*/ 1350 w 24382"/>
                  <a:gd name="connsiteY2" fmla="*/ 6612 h 24333"/>
                  <a:gd name="connsiteX3" fmla="*/ 17759 w 24382"/>
                  <a:gd name="connsiteY3" fmla="*/ 1347 h 24333"/>
                  <a:gd name="connsiteX4" fmla="*/ 23049 w 24382"/>
                  <a:gd name="connsiteY4" fmla="*/ 17724 h 24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2" h="24333">
                    <a:moveTo>
                      <a:pt x="23049" y="17724"/>
                    </a:moveTo>
                    <a:cubicBezTo>
                      <a:pt x="19943" y="23677"/>
                      <a:pt x="12618" y="26040"/>
                      <a:pt x="6618" y="23021"/>
                    </a:cubicBezTo>
                    <a:cubicBezTo>
                      <a:pt x="629" y="19949"/>
                      <a:pt x="-1724" y="12597"/>
                      <a:pt x="1350" y="6612"/>
                    </a:cubicBezTo>
                    <a:cubicBezTo>
                      <a:pt x="4424" y="637"/>
                      <a:pt x="11781" y="-1725"/>
                      <a:pt x="17759" y="1347"/>
                    </a:cubicBezTo>
                    <a:cubicBezTo>
                      <a:pt x="23738" y="4419"/>
                      <a:pt x="26102" y="11739"/>
                      <a:pt x="23049" y="17724"/>
                    </a:cubicBezTo>
                    <a:close/>
                  </a:path>
                </a:pathLst>
              </a:custGeom>
              <a:solidFill>
                <a:srgbClr val="3A3A3A"/>
              </a:solidFill>
              <a:ln w="10585" cap="flat">
                <a:noFill/>
                <a:prstDash val="solid"/>
                <a:miter/>
              </a:ln>
            </p:spPr>
            <p:txBody>
              <a:bodyPr rtlCol="0" anchor="ctr"/>
              <a:lstStyle/>
              <a:p>
                <a:endParaRPr lang="en-US"/>
              </a:p>
            </p:txBody>
          </p:sp>
        </p:grpSp>
        <p:sp>
          <p:nvSpPr>
            <p:cNvPr id="100" name="Freeform 99">
              <a:extLst>
                <a:ext uri="{FF2B5EF4-FFF2-40B4-BE49-F238E27FC236}">
                  <a16:creationId xmlns:a16="http://schemas.microsoft.com/office/drawing/2014/main" id="{96D7D301-2309-9A4A-867B-9146AB740799}"/>
                </a:ext>
              </a:extLst>
            </p:cNvPr>
            <p:cNvSpPr/>
            <p:nvPr/>
          </p:nvSpPr>
          <p:spPr>
            <a:xfrm rot="20284799">
              <a:off x="8159114" y="1622041"/>
              <a:ext cx="122966" cy="122881"/>
            </a:xfrm>
            <a:custGeom>
              <a:avLst/>
              <a:gdLst>
                <a:gd name="connsiteX0" fmla="*/ 122966 w 122966"/>
                <a:gd name="connsiteY0" fmla="*/ 61441 h 122881"/>
                <a:gd name="connsiteX1" fmla="*/ 61483 w 122966"/>
                <a:gd name="connsiteY1" fmla="*/ 122882 h 122881"/>
                <a:gd name="connsiteX2" fmla="*/ 0 w 122966"/>
                <a:gd name="connsiteY2" fmla="*/ 61441 h 122881"/>
                <a:gd name="connsiteX3" fmla="*/ 61483 w 122966"/>
                <a:gd name="connsiteY3" fmla="*/ 0 h 122881"/>
                <a:gd name="connsiteX4" fmla="*/ 122966 w 122966"/>
                <a:gd name="connsiteY4" fmla="*/ 61441 h 122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66" h="122881">
                  <a:moveTo>
                    <a:pt x="122966" y="61441"/>
                  </a:moveTo>
                  <a:cubicBezTo>
                    <a:pt x="122966" y="95374"/>
                    <a:pt x="95439" y="122882"/>
                    <a:pt x="61483" y="122882"/>
                  </a:cubicBezTo>
                  <a:cubicBezTo>
                    <a:pt x="27527" y="122882"/>
                    <a:pt x="0" y="95374"/>
                    <a:pt x="0" y="61441"/>
                  </a:cubicBezTo>
                  <a:cubicBezTo>
                    <a:pt x="0" y="27508"/>
                    <a:pt x="27527" y="0"/>
                    <a:pt x="61483" y="0"/>
                  </a:cubicBezTo>
                  <a:cubicBezTo>
                    <a:pt x="95439" y="0"/>
                    <a:pt x="122966" y="27508"/>
                    <a:pt x="122966" y="61441"/>
                  </a:cubicBezTo>
                  <a:close/>
                </a:path>
              </a:pathLst>
            </a:custGeom>
            <a:solidFill>
              <a:srgbClr val="898989"/>
            </a:solidFill>
            <a:ln w="10585"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34BD3886-33F7-504A-A939-FF9588CF53C0}"/>
                </a:ext>
              </a:extLst>
            </p:cNvPr>
            <p:cNvSpPr/>
            <p:nvPr/>
          </p:nvSpPr>
          <p:spPr>
            <a:xfrm>
              <a:off x="8158946" y="1622390"/>
              <a:ext cx="123208" cy="123124"/>
            </a:xfrm>
            <a:custGeom>
              <a:avLst/>
              <a:gdLst>
                <a:gd name="connsiteX0" fmla="*/ 5178 w 123208"/>
                <a:gd name="connsiteY0" fmla="*/ 36900 h 123124"/>
                <a:gd name="connsiteX1" fmla="*/ 36926 w 123208"/>
                <a:gd name="connsiteY1" fmla="*/ 117951 h 123124"/>
                <a:gd name="connsiteX2" fmla="*/ 118031 w 123208"/>
                <a:gd name="connsiteY2" fmla="*/ 86225 h 123124"/>
                <a:gd name="connsiteX3" fmla="*/ 86282 w 123208"/>
                <a:gd name="connsiteY3" fmla="*/ 5172 h 123124"/>
                <a:gd name="connsiteX4" fmla="*/ 86166 w 123208"/>
                <a:gd name="connsiteY4" fmla="*/ 5120 h 123124"/>
                <a:gd name="connsiteX5" fmla="*/ 5178 w 123208"/>
                <a:gd name="connsiteY5" fmla="*/ 36900 h 123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208" h="123124">
                  <a:moveTo>
                    <a:pt x="5178" y="36900"/>
                  </a:moveTo>
                  <a:cubicBezTo>
                    <a:pt x="-8455" y="68043"/>
                    <a:pt x="5761" y="104332"/>
                    <a:pt x="36926" y="117951"/>
                  </a:cubicBezTo>
                  <a:cubicBezTo>
                    <a:pt x="68092" y="131572"/>
                    <a:pt x="104409" y="117368"/>
                    <a:pt x="118031" y="86225"/>
                  </a:cubicBezTo>
                  <a:cubicBezTo>
                    <a:pt x="131663" y="55081"/>
                    <a:pt x="117448" y="18793"/>
                    <a:pt x="86282" y="5172"/>
                  </a:cubicBezTo>
                  <a:cubicBezTo>
                    <a:pt x="86240" y="5155"/>
                    <a:pt x="86208" y="5137"/>
                    <a:pt x="86166" y="5120"/>
                  </a:cubicBezTo>
                  <a:cubicBezTo>
                    <a:pt x="55021" y="-8414"/>
                    <a:pt x="18789" y="5804"/>
                    <a:pt x="5178" y="36900"/>
                  </a:cubicBezTo>
                  <a:close/>
                </a:path>
              </a:pathLst>
            </a:custGeom>
            <a:solidFill>
              <a:srgbClr val="E5E5E5">
                <a:alpha val="60000"/>
              </a:srgbClr>
            </a:solidFill>
            <a:ln w="10585" cap="flat">
              <a:noFill/>
              <a:prstDash val="solid"/>
              <a:miter/>
            </a:ln>
          </p:spPr>
          <p:txBody>
            <a:bodyPr rtlCol="0" anchor="ctr"/>
            <a:lstStyle/>
            <a:p>
              <a:endParaRPr lang="en-US"/>
            </a:p>
          </p:txBody>
        </p:sp>
        <p:grpSp>
          <p:nvGrpSpPr>
            <p:cNvPr id="102" name="Graphic 2">
              <a:extLst>
                <a:ext uri="{FF2B5EF4-FFF2-40B4-BE49-F238E27FC236}">
                  <a16:creationId xmlns:a16="http://schemas.microsoft.com/office/drawing/2014/main" id="{99F800C7-7D23-624F-A159-320126836269}"/>
                </a:ext>
              </a:extLst>
            </p:cNvPr>
            <p:cNvGrpSpPr/>
            <p:nvPr/>
          </p:nvGrpSpPr>
          <p:grpSpPr>
            <a:xfrm>
              <a:off x="8156491" y="1663569"/>
              <a:ext cx="36475" cy="36649"/>
              <a:chOff x="8156491" y="1663569"/>
              <a:chExt cx="36475" cy="36649"/>
            </a:xfrm>
            <a:solidFill>
              <a:schemeClr val="accent1"/>
            </a:solidFill>
          </p:grpSpPr>
          <p:sp>
            <p:nvSpPr>
              <p:cNvPr id="103" name="Freeform 102">
                <a:extLst>
                  <a:ext uri="{FF2B5EF4-FFF2-40B4-BE49-F238E27FC236}">
                    <a16:creationId xmlns:a16="http://schemas.microsoft.com/office/drawing/2014/main" id="{19B7E823-45C7-3047-AA95-D1E203D11F1C}"/>
                  </a:ext>
                </a:extLst>
              </p:cNvPr>
              <p:cNvSpPr/>
              <p:nvPr/>
            </p:nvSpPr>
            <p:spPr>
              <a:xfrm>
                <a:off x="8156491" y="1663770"/>
                <a:ext cx="36475" cy="36448"/>
              </a:xfrm>
              <a:custGeom>
                <a:avLst/>
                <a:gdLst>
                  <a:gd name="connsiteX0" fmla="*/ 34452 w 36475"/>
                  <a:gd name="connsiteY0" fmla="*/ 26559 h 36448"/>
                  <a:gd name="connsiteX1" fmla="*/ 9901 w 36475"/>
                  <a:gd name="connsiteY1" fmla="*/ 34426 h 36448"/>
                  <a:gd name="connsiteX2" fmla="*/ 2025 w 36475"/>
                  <a:gd name="connsiteY2" fmla="*/ 9889 h 36448"/>
                  <a:gd name="connsiteX3" fmla="*/ 26502 w 36475"/>
                  <a:gd name="connsiteY3" fmla="*/ 1982 h 36448"/>
                  <a:gd name="connsiteX4" fmla="*/ 34495 w 36475"/>
                  <a:gd name="connsiteY4" fmla="*/ 26482 h 36448"/>
                  <a:gd name="connsiteX5" fmla="*/ 34452 w 36475"/>
                  <a:gd name="connsiteY5" fmla="*/ 26559 h 3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475" h="36448">
                    <a:moveTo>
                      <a:pt x="34452" y="26559"/>
                    </a:moveTo>
                    <a:cubicBezTo>
                      <a:pt x="29841" y="35507"/>
                      <a:pt x="18848" y="39030"/>
                      <a:pt x="9901" y="34426"/>
                    </a:cubicBezTo>
                    <a:cubicBezTo>
                      <a:pt x="944" y="29824"/>
                      <a:pt x="-2586" y="18838"/>
                      <a:pt x="2025" y="9889"/>
                    </a:cubicBezTo>
                    <a:cubicBezTo>
                      <a:pt x="6615" y="972"/>
                      <a:pt x="17555" y="-2563"/>
                      <a:pt x="26502" y="1982"/>
                    </a:cubicBezTo>
                    <a:cubicBezTo>
                      <a:pt x="35481" y="6543"/>
                      <a:pt x="39053" y="17512"/>
                      <a:pt x="34495" y="26482"/>
                    </a:cubicBezTo>
                    <a:cubicBezTo>
                      <a:pt x="34484" y="26508"/>
                      <a:pt x="34463" y="26533"/>
                      <a:pt x="34452" y="26559"/>
                    </a:cubicBezTo>
                    <a:close/>
                  </a:path>
                </a:pathLst>
              </a:custGeom>
              <a:solidFill>
                <a:srgbClr val="3A3A3A">
                  <a:alpha val="0"/>
                </a:srgbClr>
              </a:solidFill>
              <a:ln w="10585"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FA0217CE-F0E5-624B-B27D-8C3C0CDC4492}"/>
                  </a:ext>
                </a:extLst>
              </p:cNvPr>
              <p:cNvSpPr/>
              <p:nvPr/>
            </p:nvSpPr>
            <p:spPr>
              <a:xfrm>
                <a:off x="8156672" y="1663569"/>
                <a:ext cx="36048" cy="36024"/>
              </a:xfrm>
              <a:custGeom>
                <a:avLst/>
                <a:gdLst>
                  <a:gd name="connsiteX0" fmla="*/ 34060 w 36048"/>
                  <a:gd name="connsiteY0" fmla="*/ 26230 h 36024"/>
                  <a:gd name="connsiteX1" fmla="*/ 9806 w 36048"/>
                  <a:gd name="connsiteY1" fmla="*/ 34036 h 36024"/>
                  <a:gd name="connsiteX2" fmla="*/ 1993 w 36048"/>
                  <a:gd name="connsiteY2" fmla="*/ 9794 h 36024"/>
                  <a:gd name="connsiteX3" fmla="*/ 26215 w 36048"/>
                  <a:gd name="connsiteY3" fmla="*/ 1971 h 36024"/>
                  <a:gd name="connsiteX4" fmla="*/ 34081 w 36048"/>
                  <a:gd name="connsiteY4" fmla="*/ 26197 h 36024"/>
                  <a:gd name="connsiteX5" fmla="*/ 34060 w 36048"/>
                  <a:gd name="connsiteY5" fmla="*/ 26230 h 36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48" h="36024">
                    <a:moveTo>
                      <a:pt x="34060" y="26230"/>
                    </a:moveTo>
                    <a:cubicBezTo>
                      <a:pt x="29523" y="35080"/>
                      <a:pt x="18657" y="38575"/>
                      <a:pt x="9806" y="34036"/>
                    </a:cubicBezTo>
                    <a:cubicBezTo>
                      <a:pt x="944" y="29498"/>
                      <a:pt x="-2554" y="18644"/>
                      <a:pt x="1993" y="9794"/>
                    </a:cubicBezTo>
                    <a:cubicBezTo>
                      <a:pt x="6519" y="958"/>
                      <a:pt x="17364" y="-2543"/>
                      <a:pt x="26215" y="1971"/>
                    </a:cubicBezTo>
                    <a:cubicBezTo>
                      <a:pt x="35077" y="6491"/>
                      <a:pt x="38597" y="17338"/>
                      <a:pt x="34081" y="26197"/>
                    </a:cubicBezTo>
                    <a:cubicBezTo>
                      <a:pt x="34070" y="26209"/>
                      <a:pt x="34070" y="26219"/>
                      <a:pt x="34060" y="26230"/>
                    </a:cubicBezTo>
                    <a:close/>
                  </a:path>
                </a:pathLst>
              </a:custGeom>
              <a:solidFill>
                <a:srgbClr val="3A3A3A">
                  <a:alpha val="4000"/>
                </a:srgbClr>
              </a:solidFill>
              <a:ln w="10585"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3BB53B09-BFFD-8E45-A568-17AC0FA0A50D}"/>
                  </a:ext>
                </a:extLst>
              </p:cNvPr>
              <p:cNvSpPr/>
              <p:nvPr/>
            </p:nvSpPr>
            <p:spPr>
              <a:xfrm>
                <a:off x="8156848" y="1663898"/>
                <a:ext cx="35625" cy="35600"/>
              </a:xfrm>
              <a:custGeom>
                <a:avLst/>
                <a:gdLst>
                  <a:gd name="connsiteX0" fmla="*/ 33671 w 35625"/>
                  <a:gd name="connsiteY0" fmla="*/ 25901 h 35600"/>
                  <a:gd name="connsiteX1" fmla="*/ 9703 w 35625"/>
                  <a:gd name="connsiteY1" fmla="*/ 33646 h 35600"/>
                  <a:gd name="connsiteX2" fmla="*/ 1954 w 35625"/>
                  <a:gd name="connsiteY2" fmla="*/ 9700 h 35600"/>
                  <a:gd name="connsiteX3" fmla="*/ 25922 w 35625"/>
                  <a:gd name="connsiteY3" fmla="*/ 1954 h 35600"/>
                  <a:gd name="connsiteX4" fmla="*/ 25933 w 35625"/>
                  <a:gd name="connsiteY4" fmla="*/ 1960 h 35600"/>
                  <a:gd name="connsiteX5" fmla="*/ 33671 w 35625"/>
                  <a:gd name="connsiteY5" fmla="*/ 25901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1"/>
                    </a:moveTo>
                    <a:cubicBezTo>
                      <a:pt x="29198" y="34652"/>
                      <a:pt x="18470" y="38121"/>
                      <a:pt x="9703" y="33646"/>
                    </a:cubicBezTo>
                    <a:cubicBezTo>
                      <a:pt x="947" y="29173"/>
                      <a:pt x="-2519" y="18451"/>
                      <a:pt x="1954" y="9700"/>
                    </a:cubicBezTo>
                    <a:cubicBezTo>
                      <a:pt x="6438" y="948"/>
                      <a:pt x="17166" y="-2519"/>
                      <a:pt x="25922" y="1954"/>
                    </a:cubicBezTo>
                    <a:cubicBezTo>
                      <a:pt x="25922" y="1956"/>
                      <a:pt x="25933" y="1958"/>
                      <a:pt x="25933" y="1960"/>
                    </a:cubicBezTo>
                    <a:cubicBezTo>
                      <a:pt x="34678" y="6438"/>
                      <a:pt x="38144" y="17154"/>
                      <a:pt x="33671" y="25901"/>
                    </a:cubicBezTo>
                    <a:close/>
                  </a:path>
                </a:pathLst>
              </a:custGeom>
              <a:solidFill>
                <a:srgbClr val="3A3A3A">
                  <a:alpha val="8000"/>
                </a:srgbClr>
              </a:solidFill>
              <a:ln w="10585"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C43B9048-F0ED-6C44-A0CC-981750B088E6}"/>
                  </a:ext>
                </a:extLst>
              </p:cNvPr>
              <p:cNvSpPr/>
              <p:nvPr/>
            </p:nvSpPr>
            <p:spPr>
              <a:xfrm>
                <a:off x="8157029" y="1664227"/>
                <a:ext cx="35235" cy="35176"/>
              </a:xfrm>
              <a:custGeom>
                <a:avLst/>
                <a:gdLst>
                  <a:gd name="connsiteX0" fmla="*/ 33278 w 35235"/>
                  <a:gd name="connsiteY0" fmla="*/ 25573 h 35176"/>
                  <a:gd name="connsiteX1" fmla="*/ 9607 w 35235"/>
                  <a:gd name="connsiteY1" fmla="*/ 33256 h 35176"/>
                  <a:gd name="connsiteX2" fmla="*/ 1922 w 35235"/>
                  <a:gd name="connsiteY2" fmla="*/ 9604 h 35176"/>
                  <a:gd name="connsiteX3" fmla="*/ 25593 w 35235"/>
                  <a:gd name="connsiteY3" fmla="*/ 1921 h 35176"/>
                  <a:gd name="connsiteX4" fmla="*/ 25646 w 35235"/>
                  <a:gd name="connsiteY4" fmla="*/ 1950 h 35176"/>
                  <a:gd name="connsiteX5" fmla="*/ 33342 w 35235"/>
                  <a:gd name="connsiteY5" fmla="*/ 25440 h 35176"/>
                  <a:gd name="connsiteX6" fmla="*/ 33278 w 35235"/>
                  <a:gd name="connsiteY6" fmla="*/ 25573 h 3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35" h="35176">
                    <a:moveTo>
                      <a:pt x="33278" y="25573"/>
                    </a:moveTo>
                    <a:cubicBezTo>
                      <a:pt x="28868" y="34225"/>
                      <a:pt x="18268" y="37666"/>
                      <a:pt x="9607" y="33256"/>
                    </a:cubicBezTo>
                    <a:cubicBezTo>
                      <a:pt x="947" y="28847"/>
                      <a:pt x="-2488" y="18257"/>
                      <a:pt x="1922" y="9604"/>
                    </a:cubicBezTo>
                    <a:cubicBezTo>
                      <a:pt x="6332" y="952"/>
                      <a:pt x="16932" y="-2489"/>
                      <a:pt x="25593" y="1921"/>
                    </a:cubicBezTo>
                    <a:cubicBezTo>
                      <a:pt x="25603" y="1931"/>
                      <a:pt x="25625" y="1940"/>
                      <a:pt x="25646" y="1950"/>
                    </a:cubicBezTo>
                    <a:cubicBezTo>
                      <a:pt x="34264" y="6312"/>
                      <a:pt x="37709" y="16829"/>
                      <a:pt x="33342" y="25440"/>
                    </a:cubicBezTo>
                    <a:cubicBezTo>
                      <a:pt x="33321" y="25485"/>
                      <a:pt x="33299" y="25528"/>
                      <a:pt x="33278" y="25573"/>
                    </a:cubicBezTo>
                    <a:close/>
                  </a:path>
                </a:pathLst>
              </a:custGeom>
              <a:solidFill>
                <a:srgbClr val="3A3A3A">
                  <a:alpha val="12000"/>
                </a:srgbClr>
              </a:solidFill>
              <a:ln w="10585" cap="flat">
                <a:no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482EBBA8-3194-9549-A644-FAC2D30FA57D}"/>
                  </a:ext>
                </a:extLst>
              </p:cNvPr>
              <p:cNvSpPr/>
              <p:nvPr/>
            </p:nvSpPr>
            <p:spPr>
              <a:xfrm>
                <a:off x="8157457" y="1664615"/>
                <a:ext cx="34560" cy="34541"/>
              </a:xfrm>
              <a:custGeom>
                <a:avLst/>
                <a:gdLst>
                  <a:gd name="connsiteX0" fmla="*/ 32638 w 34560"/>
                  <a:gd name="connsiteY0" fmla="*/ 25184 h 34541"/>
                  <a:gd name="connsiteX1" fmla="*/ 9359 w 34560"/>
                  <a:gd name="connsiteY1" fmla="*/ 32617 h 34541"/>
                  <a:gd name="connsiteX2" fmla="*/ 1928 w 34560"/>
                  <a:gd name="connsiteY2" fmla="*/ 9358 h 34541"/>
                  <a:gd name="connsiteX3" fmla="*/ 25112 w 34560"/>
                  <a:gd name="connsiteY3" fmla="*/ 1879 h 34541"/>
                  <a:gd name="connsiteX4" fmla="*/ 32681 w 34560"/>
                  <a:gd name="connsiteY4" fmla="*/ 25096 h 34541"/>
                  <a:gd name="connsiteX5" fmla="*/ 32638 w 34560"/>
                  <a:gd name="connsiteY5" fmla="*/ 25184 h 34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0" h="34541">
                    <a:moveTo>
                      <a:pt x="32638" y="25184"/>
                    </a:moveTo>
                    <a:cubicBezTo>
                      <a:pt x="28260" y="33660"/>
                      <a:pt x="17840" y="36988"/>
                      <a:pt x="9359" y="32617"/>
                    </a:cubicBezTo>
                    <a:cubicBezTo>
                      <a:pt x="879" y="28248"/>
                      <a:pt x="-2450" y="17833"/>
                      <a:pt x="1928" y="9358"/>
                    </a:cubicBezTo>
                    <a:cubicBezTo>
                      <a:pt x="6275" y="916"/>
                      <a:pt x="16642" y="-2426"/>
                      <a:pt x="25112" y="1879"/>
                    </a:cubicBezTo>
                    <a:cubicBezTo>
                      <a:pt x="33613" y="6201"/>
                      <a:pt x="37005" y="16596"/>
                      <a:pt x="32681" y="25096"/>
                    </a:cubicBezTo>
                    <a:cubicBezTo>
                      <a:pt x="32670" y="25126"/>
                      <a:pt x="32649" y="25154"/>
                      <a:pt x="32638" y="25184"/>
                    </a:cubicBezTo>
                    <a:close/>
                  </a:path>
                </a:pathLst>
              </a:custGeom>
              <a:solidFill>
                <a:srgbClr val="3A3A3A">
                  <a:alpha val="15000"/>
                </a:srgbClr>
              </a:solidFill>
              <a:ln w="10585" cap="flat">
                <a:no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6ACC22D0-5881-5648-8802-936B5882A98D}"/>
                  </a:ext>
                </a:extLst>
              </p:cNvPr>
              <p:cNvSpPr/>
              <p:nvPr/>
            </p:nvSpPr>
            <p:spPr>
              <a:xfrm>
                <a:off x="8157634" y="1664944"/>
                <a:ext cx="34138" cy="34117"/>
              </a:xfrm>
              <a:custGeom>
                <a:avLst/>
                <a:gdLst>
                  <a:gd name="connsiteX0" fmla="*/ 32249 w 34138"/>
                  <a:gd name="connsiteY0" fmla="*/ 24855 h 34117"/>
                  <a:gd name="connsiteX1" fmla="*/ 9267 w 34138"/>
                  <a:gd name="connsiteY1" fmla="*/ 32227 h 34117"/>
                  <a:gd name="connsiteX2" fmla="*/ 1889 w 34138"/>
                  <a:gd name="connsiteY2" fmla="*/ 9262 h 34117"/>
                  <a:gd name="connsiteX3" fmla="*/ 24829 w 34138"/>
                  <a:gd name="connsiteY3" fmla="*/ 1868 h 34117"/>
                  <a:gd name="connsiteX4" fmla="*/ 32270 w 34138"/>
                  <a:gd name="connsiteY4" fmla="*/ 24812 h 34117"/>
                  <a:gd name="connsiteX5" fmla="*/ 32249 w 34138"/>
                  <a:gd name="connsiteY5" fmla="*/ 24855 h 34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38" h="34117">
                    <a:moveTo>
                      <a:pt x="32249" y="24855"/>
                    </a:moveTo>
                    <a:cubicBezTo>
                      <a:pt x="27945" y="33232"/>
                      <a:pt x="17652" y="36533"/>
                      <a:pt x="9267" y="32227"/>
                    </a:cubicBezTo>
                    <a:cubicBezTo>
                      <a:pt x="882" y="27922"/>
                      <a:pt x="-2415" y="17639"/>
                      <a:pt x="1889" y="9262"/>
                    </a:cubicBezTo>
                    <a:cubicBezTo>
                      <a:pt x="6193" y="902"/>
                      <a:pt x="16454" y="-2406"/>
                      <a:pt x="24829" y="1868"/>
                    </a:cubicBezTo>
                    <a:cubicBezTo>
                      <a:pt x="33224" y="6150"/>
                      <a:pt x="36553" y="16423"/>
                      <a:pt x="32270" y="24812"/>
                    </a:cubicBezTo>
                    <a:cubicBezTo>
                      <a:pt x="32260" y="24827"/>
                      <a:pt x="32260" y="24840"/>
                      <a:pt x="32249" y="24855"/>
                    </a:cubicBezTo>
                    <a:close/>
                  </a:path>
                </a:pathLst>
              </a:custGeom>
              <a:solidFill>
                <a:srgbClr val="3A3A3A">
                  <a:alpha val="19000"/>
                </a:srgbClr>
              </a:solidFill>
              <a:ln w="10585" cap="flat">
                <a:no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5C0C320E-921F-304A-8781-C1F1063F080E}"/>
                  </a:ext>
                </a:extLst>
              </p:cNvPr>
              <p:cNvSpPr/>
              <p:nvPr/>
            </p:nvSpPr>
            <p:spPr>
              <a:xfrm>
                <a:off x="8157665" y="1665195"/>
                <a:ext cx="33860" cy="33769"/>
              </a:xfrm>
              <a:custGeom>
                <a:avLst/>
                <a:gdLst>
                  <a:gd name="connsiteX0" fmla="*/ 32006 w 33860"/>
                  <a:gd name="connsiteY0" fmla="*/ 24604 h 33769"/>
                  <a:gd name="connsiteX1" fmla="*/ 9321 w 33860"/>
                  <a:gd name="connsiteY1" fmla="*/ 31913 h 33769"/>
                  <a:gd name="connsiteX2" fmla="*/ 1784 w 33860"/>
                  <a:gd name="connsiteY2" fmla="*/ 9316 h 33769"/>
                  <a:gd name="connsiteX3" fmla="*/ 24395 w 33860"/>
                  <a:gd name="connsiteY3" fmla="*/ 1781 h 33769"/>
                  <a:gd name="connsiteX4" fmla="*/ 24692 w 33860"/>
                  <a:gd name="connsiteY4" fmla="*/ 1934 h 33769"/>
                  <a:gd name="connsiteX5" fmla="*/ 32006 w 33860"/>
                  <a:gd name="connsiteY5" fmla="*/ 24604 h 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60" h="33769">
                    <a:moveTo>
                      <a:pt x="32006" y="24604"/>
                    </a:moveTo>
                    <a:cubicBezTo>
                      <a:pt x="27766" y="32881"/>
                      <a:pt x="17600" y="36155"/>
                      <a:pt x="9321" y="31913"/>
                    </a:cubicBezTo>
                    <a:cubicBezTo>
                      <a:pt x="999" y="27754"/>
                      <a:pt x="-2382" y="17636"/>
                      <a:pt x="1784" y="9316"/>
                    </a:cubicBezTo>
                    <a:cubicBezTo>
                      <a:pt x="5939" y="995"/>
                      <a:pt x="16063" y="-2378"/>
                      <a:pt x="24395" y="1781"/>
                    </a:cubicBezTo>
                    <a:cubicBezTo>
                      <a:pt x="24490" y="1831"/>
                      <a:pt x="24596" y="1882"/>
                      <a:pt x="24692" y="1934"/>
                    </a:cubicBezTo>
                    <a:cubicBezTo>
                      <a:pt x="32971" y="6176"/>
                      <a:pt x="36246" y="16325"/>
                      <a:pt x="32006" y="24604"/>
                    </a:cubicBezTo>
                    <a:close/>
                  </a:path>
                </a:pathLst>
              </a:custGeom>
              <a:solidFill>
                <a:srgbClr val="3A3A3A">
                  <a:alpha val="23000"/>
                </a:srgbClr>
              </a:solidFill>
              <a:ln w="10585" cap="flat">
                <a:no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BDFE3D98-E8B3-8648-9E1D-7C1A2092FA0C}"/>
                  </a:ext>
                </a:extLst>
              </p:cNvPr>
              <p:cNvSpPr/>
              <p:nvPr/>
            </p:nvSpPr>
            <p:spPr>
              <a:xfrm>
                <a:off x="8157989" y="1665601"/>
                <a:ext cx="33331" cy="33269"/>
              </a:xfrm>
              <a:custGeom>
                <a:avLst/>
                <a:gdLst>
                  <a:gd name="connsiteX0" fmla="*/ 31470 w 33331"/>
                  <a:gd name="connsiteY0" fmla="*/ 24198 h 33269"/>
                  <a:gd name="connsiteX1" fmla="*/ 9082 w 33331"/>
                  <a:gd name="connsiteY1" fmla="*/ 31447 h 33269"/>
                  <a:gd name="connsiteX2" fmla="*/ 1820 w 33331"/>
                  <a:gd name="connsiteY2" fmla="*/ 9072 h 33269"/>
                  <a:gd name="connsiteX3" fmla="*/ 24219 w 33331"/>
                  <a:gd name="connsiteY3" fmla="*/ 1823 h 33269"/>
                  <a:gd name="connsiteX4" fmla="*/ 24262 w 33331"/>
                  <a:gd name="connsiteY4" fmla="*/ 1846 h 33269"/>
                  <a:gd name="connsiteX5" fmla="*/ 31544 w 33331"/>
                  <a:gd name="connsiteY5" fmla="*/ 24055 h 33269"/>
                  <a:gd name="connsiteX6" fmla="*/ 31470 w 33331"/>
                  <a:gd name="connsiteY6" fmla="*/ 24198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31" h="33269">
                    <a:moveTo>
                      <a:pt x="31470" y="24198"/>
                    </a:moveTo>
                    <a:cubicBezTo>
                      <a:pt x="27294" y="32378"/>
                      <a:pt x="17265" y="35624"/>
                      <a:pt x="9082" y="31447"/>
                    </a:cubicBezTo>
                    <a:cubicBezTo>
                      <a:pt x="898" y="27270"/>
                      <a:pt x="-2356" y="17253"/>
                      <a:pt x="1820" y="9072"/>
                    </a:cubicBezTo>
                    <a:cubicBezTo>
                      <a:pt x="6008" y="891"/>
                      <a:pt x="16025" y="-2354"/>
                      <a:pt x="24219" y="1823"/>
                    </a:cubicBezTo>
                    <a:cubicBezTo>
                      <a:pt x="24230" y="1830"/>
                      <a:pt x="24251" y="1838"/>
                      <a:pt x="24262" y="1846"/>
                    </a:cubicBezTo>
                    <a:cubicBezTo>
                      <a:pt x="32414" y="5970"/>
                      <a:pt x="35668" y="15913"/>
                      <a:pt x="31544" y="24055"/>
                    </a:cubicBezTo>
                    <a:cubicBezTo>
                      <a:pt x="31523" y="24102"/>
                      <a:pt x="31491" y="24150"/>
                      <a:pt x="31470" y="24198"/>
                    </a:cubicBezTo>
                    <a:close/>
                  </a:path>
                </a:pathLst>
              </a:custGeom>
              <a:solidFill>
                <a:srgbClr val="3A3A3A">
                  <a:alpha val="27000"/>
                </a:srgbClr>
              </a:solidFill>
              <a:ln w="10585" cap="flat">
                <a:no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827EA582-7AE8-584E-B7EF-FF0CB7C24DCB}"/>
                  </a:ext>
                </a:extLst>
              </p:cNvPr>
              <p:cNvSpPr/>
              <p:nvPr/>
            </p:nvSpPr>
            <p:spPr>
              <a:xfrm>
                <a:off x="8158170" y="1665930"/>
                <a:ext cx="32904" cy="32846"/>
              </a:xfrm>
              <a:custGeom>
                <a:avLst/>
                <a:gdLst>
                  <a:gd name="connsiteX0" fmla="*/ 31077 w 32904"/>
                  <a:gd name="connsiteY0" fmla="*/ 23869 h 32846"/>
                  <a:gd name="connsiteX1" fmla="*/ 8986 w 32904"/>
                  <a:gd name="connsiteY1" fmla="*/ 31057 h 32846"/>
                  <a:gd name="connsiteX2" fmla="*/ 1788 w 32904"/>
                  <a:gd name="connsiteY2" fmla="*/ 8977 h 32846"/>
                  <a:gd name="connsiteX3" fmla="*/ 23880 w 32904"/>
                  <a:gd name="connsiteY3" fmla="*/ 1789 h 32846"/>
                  <a:gd name="connsiteX4" fmla="*/ 23975 w 32904"/>
                  <a:gd name="connsiteY4" fmla="*/ 1835 h 32846"/>
                  <a:gd name="connsiteX5" fmla="*/ 31131 w 32904"/>
                  <a:gd name="connsiteY5" fmla="*/ 23771 h 32846"/>
                  <a:gd name="connsiteX6" fmla="*/ 31077 w 32904"/>
                  <a:gd name="connsiteY6" fmla="*/ 23869 h 3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4" h="32846">
                    <a:moveTo>
                      <a:pt x="31077" y="23869"/>
                    </a:moveTo>
                    <a:cubicBezTo>
                      <a:pt x="26964" y="31952"/>
                      <a:pt x="17074" y="35169"/>
                      <a:pt x="8986" y="31057"/>
                    </a:cubicBezTo>
                    <a:cubicBezTo>
                      <a:pt x="898" y="26945"/>
                      <a:pt x="-2325" y="17059"/>
                      <a:pt x="1788" y="8977"/>
                    </a:cubicBezTo>
                    <a:cubicBezTo>
                      <a:pt x="5901" y="895"/>
                      <a:pt x="15792" y="-2323"/>
                      <a:pt x="23880" y="1789"/>
                    </a:cubicBezTo>
                    <a:cubicBezTo>
                      <a:pt x="23912" y="1805"/>
                      <a:pt x="23943" y="1820"/>
                      <a:pt x="23975" y="1835"/>
                    </a:cubicBezTo>
                    <a:cubicBezTo>
                      <a:pt x="32010" y="5919"/>
                      <a:pt x="35212" y="15740"/>
                      <a:pt x="31131" y="23771"/>
                    </a:cubicBezTo>
                    <a:cubicBezTo>
                      <a:pt x="31109" y="23804"/>
                      <a:pt x="31099" y="23837"/>
                      <a:pt x="31077" y="23869"/>
                    </a:cubicBezTo>
                    <a:close/>
                  </a:path>
                </a:pathLst>
              </a:custGeom>
              <a:solidFill>
                <a:srgbClr val="3A3A3A">
                  <a:alpha val="31000"/>
                </a:srgbClr>
              </a:solidFill>
              <a:ln w="10585" cap="flat">
                <a:no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8C22AEFA-E6F7-F340-A52E-8B92103415E8}"/>
                  </a:ext>
                </a:extLst>
              </p:cNvPr>
              <p:cNvSpPr/>
              <p:nvPr/>
            </p:nvSpPr>
            <p:spPr>
              <a:xfrm>
                <a:off x="8158387" y="1666739"/>
                <a:ext cx="32265" cy="32210"/>
              </a:xfrm>
              <a:custGeom>
                <a:avLst/>
                <a:gdLst>
                  <a:gd name="connsiteX0" fmla="*/ 30649 w 32265"/>
                  <a:gd name="connsiteY0" fmla="*/ 23060 h 32210"/>
                  <a:gd name="connsiteX1" fmla="*/ 9161 w 32265"/>
                  <a:gd name="connsiteY1" fmla="*/ 30628 h 32210"/>
                  <a:gd name="connsiteX2" fmla="*/ 1582 w 32265"/>
                  <a:gd name="connsiteY2" fmla="*/ 9151 h 32210"/>
                  <a:gd name="connsiteX3" fmla="*/ 23080 w 32265"/>
                  <a:gd name="connsiteY3" fmla="*/ 1583 h 32210"/>
                  <a:gd name="connsiteX4" fmla="*/ 23652 w 32265"/>
                  <a:gd name="connsiteY4" fmla="*/ 1873 h 32210"/>
                  <a:gd name="connsiteX5" fmla="*/ 30649 w 32265"/>
                  <a:gd name="connsiteY5" fmla="*/ 23060 h 32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10">
                    <a:moveTo>
                      <a:pt x="30649" y="23060"/>
                    </a:moveTo>
                    <a:cubicBezTo>
                      <a:pt x="26800" y="31080"/>
                      <a:pt x="17186" y="34469"/>
                      <a:pt x="9161" y="30628"/>
                    </a:cubicBezTo>
                    <a:cubicBezTo>
                      <a:pt x="1126" y="26787"/>
                      <a:pt x="-2256" y="17171"/>
                      <a:pt x="1582" y="9151"/>
                    </a:cubicBezTo>
                    <a:cubicBezTo>
                      <a:pt x="5430" y="1131"/>
                      <a:pt x="15044" y="-2258"/>
                      <a:pt x="23080" y="1583"/>
                    </a:cubicBezTo>
                    <a:cubicBezTo>
                      <a:pt x="23270" y="1676"/>
                      <a:pt x="23461" y="1773"/>
                      <a:pt x="23652" y="1873"/>
                    </a:cubicBezTo>
                    <a:cubicBezTo>
                      <a:pt x="31338" y="5877"/>
                      <a:pt x="34444" y="15270"/>
                      <a:pt x="30649" y="23060"/>
                    </a:cubicBezTo>
                    <a:close/>
                  </a:path>
                </a:pathLst>
              </a:custGeom>
              <a:solidFill>
                <a:srgbClr val="3A3A3A">
                  <a:alpha val="35000"/>
                </a:srgbClr>
              </a:solidFill>
              <a:ln w="10585" cap="flat">
                <a:no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2EF60CE4-AA10-164F-A583-3F8B7B9733D1}"/>
                  </a:ext>
                </a:extLst>
              </p:cNvPr>
              <p:cNvSpPr/>
              <p:nvPr/>
            </p:nvSpPr>
            <p:spPr>
              <a:xfrm>
                <a:off x="8158690" y="1666815"/>
                <a:ext cx="31806" cy="31786"/>
              </a:xfrm>
              <a:custGeom>
                <a:avLst/>
                <a:gdLst>
                  <a:gd name="connsiteX0" fmla="*/ 30133 w 31806"/>
                  <a:gd name="connsiteY0" fmla="*/ 22984 h 31786"/>
                  <a:gd name="connsiteX1" fmla="*/ 8805 w 31806"/>
                  <a:gd name="connsiteY1" fmla="*/ 30113 h 31786"/>
                  <a:gd name="connsiteX2" fmla="*/ 1671 w 31806"/>
                  <a:gd name="connsiteY2" fmla="*/ 8803 h 31786"/>
                  <a:gd name="connsiteX3" fmla="*/ 22999 w 31806"/>
                  <a:gd name="connsiteY3" fmla="*/ 1673 h 31786"/>
                  <a:gd name="connsiteX4" fmla="*/ 23243 w 31806"/>
                  <a:gd name="connsiteY4" fmla="*/ 1797 h 31786"/>
                  <a:gd name="connsiteX5" fmla="*/ 30133 w 31806"/>
                  <a:gd name="connsiteY5" fmla="*/ 22984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4"/>
                    </a:moveTo>
                    <a:cubicBezTo>
                      <a:pt x="26211" y="30838"/>
                      <a:pt x="16670" y="34030"/>
                      <a:pt x="8805" y="30113"/>
                    </a:cubicBezTo>
                    <a:cubicBezTo>
                      <a:pt x="950" y="26197"/>
                      <a:pt x="-2241" y="16657"/>
                      <a:pt x="1671" y="8803"/>
                    </a:cubicBezTo>
                    <a:cubicBezTo>
                      <a:pt x="5593" y="949"/>
                      <a:pt x="15144" y="-2243"/>
                      <a:pt x="22999" y="1673"/>
                    </a:cubicBezTo>
                    <a:cubicBezTo>
                      <a:pt x="23084" y="1714"/>
                      <a:pt x="23158" y="1755"/>
                      <a:pt x="23243" y="1797"/>
                    </a:cubicBezTo>
                    <a:cubicBezTo>
                      <a:pt x="30939" y="5799"/>
                      <a:pt x="34002" y="15225"/>
                      <a:pt x="30133" y="22984"/>
                    </a:cubicBezTo>
                    <a:close/>
                  </a:path>
                </a:pathLst>
              </a:custGeom>
              <a:solidFill>
                <a:srgbClr val="3A3A3A">
                  <a:alpha val="38000"/>
                </a:srgbClr>
              </a:solidFill>
              <a:ln w="10585" cap="flat">
                <a:no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0545366B-E3D1-8546-BA04-23868F43E4B1}"/>
                  </a:ext>
                </a:extLst>
              </p:cNvPr>
              <p:cNvSpPr/>
              <p:nvPr/>
            </p:nvSpPr>
            <p:spPr>
              <a:xfrm>
                <a:off x="8158994" y="1666257"/>
                <a:ext cx="31424" cy="31362"/>
              </a:xfrm>
              <a:custGeom>
                <a:avLst/>
                <a:gdLst>
                  <a:gd name="connsiteX0" fmla="*/ 29618 w 31424"/>
                  <a:gd name="connsiteY0" fmla="*/ 22907 h 31362"/>
                  <a:gd name="connsiteX1" fmla="*/ 8459 w 31424"/>
                  <a:gd name="connsiteY1" fmla="*/ 29595 h 31362"/>
                  <a:gd name="connsiteX2" fmla="*/ 1770 w 31424"/>
                  <a:gd name="connsiteY2" fmla="*/ 8455 h 31362"/>
                  <a:gd name="connsiteX3" fmla="*/ 22833 w 31424"/>
                  <a:gd name="connsiteY3" fmla="*/ 1720 h 31362"/>
                  <a:gd name="connsiteX4" fmla="*/ 29766 w 31424"/>
                  <a:gd name="connsiteY4" fmla="*/ 22626 h 31362"/>
                  <a:gd name="connsiteX5" fmla="*/ 29618 w 31424"/>
                  <a:gd name="connsiteY5" fmla="*/ 22907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24" h="31362">
                    <a:moveTo>
                      <a:pt x="29618" y="22907"/>
                    </a:moveTo>
                    <a:cubicBezTo>
                      <a:pt x="25621" y="30591"/>
                      <a:pt x="16155" y="33586"/>
                      <a:pt x="8459" y="29595"/>
                    </a:cubicBezTo>
                    <a:cubicBezTo>
                      <a:pt x="774" y="25604"/>
                      <a:pt x="-2226" y="16140"/>
                      <a:pt x="1770" y="8455"/>
                    </a:cubicBezTo>
                    <a:cubicBezTo>
                      <a:pt x="5745" y="807"/>
                      <a:pt x="15159" y="-2201"/>
                      <a:pt x="22833" y="1720"/>
                    </a:cubicBezTo>
                    <a:cubicBezTo>
                      <a:pt x="30519" y="5581"/>
                      <a:pt x="33625" y="14941"/>
                      <a:pt x="29766" y="22626"/>
                    </a:cubicBezTo>
                    <a:cubicBezTo>
                      <a:pt x="29713" y="22719"/>
                      <a:pt x="29671" y="22814"/>
                      <a:pt x="29618" y="22907"/>
                    </a:cubicBezTo>
                    <a:close/>
                  </a:path>
                </a:pathLst>
              </a:custGeom>
              <a:solidFill>
                <a:srgbClr val="3A3A3A">
                  <a:alpha val="42000"/>
                </a:srgbClr>
              </a:solidFill>
              <a:ln w="10585" cap="flat">
                <a:no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3A891C5C-C7E2-5B4B-8D6E-DDC5CEBE1D1F}"/>
                  </a:ext>
                </a:extLst>
              </p:cNvPr>
              <p:cNvSpPr/>
              <p:nvPr/>
            </p:nvSpPr>
            <p:spPr>
              <a:xfrm>
                <a:off x="8159308" y="1666229"/>
                <a:ext cx="30999" cy="30938"/>
              </a:xfrm>
              <a:custGeom>
                <a:avLst/>
                <a:gdLst>
                  <a:gd name="connsiteX0" fmla="*/ 29092 w 30999"/>
                  <a:gd name="connsiteY0" fmla="*/ 22829 h 30938"/>
                  <a:gd name="connsiteX1" fmla="*/ 8113 w 30999"/>
                  <a:gd name="connsiteY1" fmla="*/ 29072 h 30938"/>
                  <a:gd name="connsiteX2" fmla="*/ 1869 w 30999"/>
                  <a:gd name="connsiteY2" fmla="*/ 8109 h 30938"/>
                  <a:gd name="connsiteX3" fmla="*/ 22413 w 30999"/>
                  <a:gd name="connsiteY3" fmla="*/ 1642 h 30938"/>
                  <a:gd name="connsiteX4" fmla="*/ 29420 w 30999"/>
                  <a:gd name="connsiteY4" fmla="*/ 22207 h 30938"/>
                  <a:gd name="connsiteX5" fmla="*/ 29092 w 30999"/>
                  <a:gd name="connsiteY5" fmla="*/ 22829 h 30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99" h="30938">
                    <a:moveTo>
                      <a:pt x="29092" y="22829"/>
                    </a:moveTo>
                    <a:cubicBezTo>
                      <a:pt x="25021" y="30341"/>
                      <a:pt x="15629" y="33137"/>
                      <a:pt x="8113" y="29072"/>
                    </a:cubicBezTo>
                    <a:cubicBezTo>
                      <a:pt x="597" y="25008"/>
                      <a:pt x="-2201" y="15622"/>
                      <a:pt x="1869" y="8109"/>
                    </a:cubicBezTo>
                    <a:cubicBezTo>
                      <a:pt x="5844" y="763"/>
                      <a:pt x="14940" y="-2100"/>
                      <a:pt x="22413" y="1642"/>
                    </a:cubicBezTo>
                    <a:cubicBezTo>
                      <a:pt x="30024" y="5389"/>
                      <a:pt x="33162" y="14596"/>
                      <a:pt x="29420" y="22207"/>
                    </a:cubicBezTo>
                    <a:cubicBezTo>
                      <a:pt x="29314" y="22417"/>
                      <a:pt x="29208" y="22624"/>
                      <a:pt x="29092" y="22829"/>
                    </a:cubicBezTo>
                    <a:close/>
                  </a:path>
                </a:pathLst>
              </a:custGeom>
              <a:solidFill>
                <a:srgbClr val="3A3A3A">
                  <a:alpha val="46000"/>
                </a:srgbClr>
              </a:solidFill>
              <a:ln w="10585" cap="flat">
                <a:no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1D0399C8-56DB-4146-A37C-45C606802CAC}"/>
                  </a:ext>
                </a:extLst>
              </p:cNvPr>
              <p:cNvSpPr/>
              <p:nvPr/>
            </p:nvSpPr>
            <p:spPr>
              <a:xfrm>
                <a:off x="8159308" y="1666786"/>
                <a:ext cx="30571" cy="30515"/>
              </a:xfrm>
              <a:custGeom>
                <a:avLst/>
                <a:gdLst>
                  <a:gd name="connsiteX0" fmla="*/ 28879 w 30571"/>
                  <a:gd name="connsiteY0" fmla="*/ 22166 h 30515"/>
                  <a:gd name="connsiteX1" fmla="*/ 8357 w 30571"/>
                  <a:gd name="connsiteY1" fmla="*/ 28858 h 30515"/>
                  <a:gd name="connsiteX2" fmla="*/ 1657 w 30571"/>
                  <a:gd name="connsiteY2" fmla="*/ 8349 h 30515"/>
                  <a:gd name="connsiteX3" fmla="*/ 22179 w 30571"/>
                  <a:gd name="connsiteY3" fmla="*/ 1658 h 30515"/>
                  <a:gd name="connsiteX4" fmla="*/ 22307 w 30571"/>
                  <a:gd name="connsiteY4" fmla="*/ 1721 h 30515"/>
                  <a:gd name="connsiteX5" fmla="*/ 28911 w 30571"/>
                  <a:gd name="connsiteY5" fmla="*/ 22101 h 30515"/>
                  <a:gd name="connsiteX6" fmla="*/ 28879 w 30571"/>
                  <a:gd name="connsiteY6" fmla="*/ 22166 h 30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71" h="30515">
                    <a:moveTo>
                      <a:pt x="28879" y="22166"/>
                    </a:moveTo>
                    <a:cubicBezTo>
                      <a:pt x="25063" y="29678"/>
                      <a:pt x="15872" y="32674"/>
                      <a:pt x="8357" y="28858"/>
                    </a:cubicBezTo>
                    <a:cubicBezTo>
                      <a:pt x="841" y="25042"/>
                      <a:pt x="-2159" y="15860"/>
                      <a:pt x="1657" y="8349"/>
                    </a:cubicBezTo>
                    <a:cubicBezTo>
                      <a:pt x="5473" y="838"/>
                      <a:pt x="14664" y="-2158"/>
                      <a:pt x="22179" y="1658"/>
                    </a:cubicBezTo>
                    <a:cubicBezTo>
                      <a:pt x="22222" y="1679"/>
                      <a:pt x="22264" y="1700"/>
                      <a:pt x="22307" y="1721"/>
                    </a:cubicBezTo>
                    <a:cubicBezTo>
                      <a:pt x="29759" y="5526"/>
                      <a:pt x="32716" y="14651"/>
                      <a:pt x="28911" y="22101"/>
                    </a:cubicBezTo>
                    <a:cubicBezTo>
                      <a:pt x="28900" y="22124"/>
                      <a:pt x="28890" y="22145"/>
                      <a:pt x="28879" y="22166"/>
                    </a:cubicBezTo>
                    <a:close/>
                  </a:path>
                </a:pathLst>
              </a:custGeom>
              <a:solidFill>
                <a:srgbClr val="3A3A3A">
                  <a:alpha val="50000"/>
                </a:srgbClr>
              </a:solidFill>
              <a:ln w="10585" cap="flat">
                <a:no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2BC2A338-C096-514B-80FA-77BF8F91056C}"/>
                  </a:ext>
                </a:extLst>
              </p:cNvPr>
              <p:cNvSpPr/>
              <p:nvPr/>
            </p:nvSpPr>
            <p:spPr>
              <a:xfrm>
                <a:off x="8159489" y="1667008"/>
                <a:ext cx="30146" cy="30091"/>
              </a:xfrm>
              <a:custGeom>
                <a:avLst/>
                <a:gdLst>
                  <a:gd name="connsiteX0" fmla="*/ 28486 w 30146"/>
                  <a:gd name="connsiteY0" fmla="*/ 21837 h 30091"/>
                  <a:gd name="connsiteX1" fmla="*/ 8261 w 30146"/>
                  <a:gd name="connsiteY1" fmla="*/ 28468 h 30091"/>
                  <a:gd name="connsiteX2" fmla="*/ 1625 w 30146"/>
                  <a:gd name="connsiteY2" fmla="*/ 8254 h 30091"/>
                  <a:gd name="connsiteX3" fmla="*/ 21850 w 30146"/>
                  <a:gd name="connsiteY3" fmla="*/ 1623 h 30091"/>
                  <a:gd name="connsiteX4" fmla="*/ 22020 w 30146"/>
                  <a:gd name="connsiteY4" fmla="*/ 1710 h 30091"/>
                  <a:gd name="connsiteX5" fmla="*/ 28497 w 30146"/>
                  <a:gd name="connsiteY5" fmla="*/ 21817 h 30091"/>
                  <a:gd name="connsiteX6" fmla="*/ 28486 w 30146"/>
                  <a:gd name="connsiteY6" fmla="*/ 21837 h 3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146" h="30091">
                    <a:moveTo>
                      <a:pt x="28486" y="21837"/>
                    </a:moveTo>
                    <a:cubicBezTo>
                      <a:pt x="24734" y="29250"/>
                      <a:pt x="15681" y="32219"/>
                      <a:pt x="8261" y="28468"/>
                    </a:cubicBezTo>
                    <a:cubicBezTo>
                      <a:pt x="840" y="24717"/>
                      <a:pt x="-2128" y="15667"/>
                      <a:pt x="1625" y="8254"/>
                    </a:cubicBezTo>
                    <a:cubicBezTo>
                      <a:pt x="5377" y="841"/>
                      <a:pt x="14430" y="-2127"/>
                      <a:pt x="21850" y="1623"/>
                    </a:cubicBezTo>
                    <a:cubicBezTo>
                      <a:pt x="21903" y="1652"/>
                      <a:pt x="21967" y="1682"/>
                      <a:pt x="22020" y="1710"/>
                    </a:cubicBezTo>
                    <a:cubicBezTo>
                      <a:pt x="29366" y="5476"/>
                      <a:pt x="32260" y="14478"/>
                      <a:pt x="28497" y="21817"/>
                    </a:cubicBezTo>
                    <a:cubicBezTo>
                      <a:pt x="28497" y="21825"/>
                      <a:pt x="28486" y="21831"/>
                      <a:pt x="28486" y="21837"/>
                    </a:cubicBezTo>
                    <a:close/>
                  </a:path>
                </a:pathLst>
              </a:custGeom>
              <a:solidFill>
                <a:srgbClr val="3A3A3A">
                  <a:alpha val="54000"/>
                </a:srgbClr>
              </a:solidFill>
              <a:ln w="10585" cap="flat">
                <a:no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4E712E3E-4852-AE40-8EE8-99DE3FFC40DE}"/>
                  </a:ext>
                </a:extLst>
              </p:cNvPr>
              <p:cNvSpPr/>
              <p:nvPr/>
            </p:nvSpPr>
            <p:spPr>
              <a:xfrm>
                <a:off x="8159960" y="1667208"/>
                <a:ext cx="29473" cy="29455"/>
              </a:xfrm>
              <a:custGeom>
                <a:avLst/>
                <a:gdLst>
                  <a:gd name="connsiteX0" fmla="*/ 27803 w 29473"/>
                  <a:gd name="connsiteY0" fmla="*/ 21532 h 29455"/>
                  <a:gd name="connsiteX1" fmla="*/ 7927 w 29473"/>
                  <a:gd name="connsiteY1" fmla="*/ 27785 h 29455"/>
                  <a:gd name="connsiteX2" fmla="*/ 1673 w 29473"/>
                  <a:gd name="connsiteY2" fmla="*/ 7923 h 29455"/>
                  <a:gd name="connsiteX3" fmla="*/ 21443 w 29473"/>
                  <a:gd name="connsiteY3" fmla="*/ 1617 h 29455"/>
                  <a:gd name="connsiteX4" fmla="*/ 27856 w 29473"/>
                  <a:gd name="connsiteY4" fmla="*/ 21430 h 29455"/>
                  <a:gd name="connsiteX5" fmla="*/ 27803 w 29473"/>
                  <a:gd name="connsiteY5" fmla="*/ 21532 h 29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73" h="29455">
                    <a:moveTo>
                      <a:pt x="27803" y="21532"/>
                    </a:moveTo>
                    <a:cubicBezTo>
                      <a:pt x="24040" y="28744"/>
                      <a:pt x="15146" y="31544"/>
                      <a:pt x="7927" y="27785"/>
                    </a:cubicBezTo>
                    <a:cubicBezTo>
                      <a:pt x="708" y="24028"/>
                      <a:pt x="-2090" y="15135"/>
                      <a:pt x="1673" y="7923"/>
                    </a:cubicBezTo>
                    <a:cubicBezTo>
                      <a:pt x="5404" y="751"/>
                      <a:pt x="14235" y="-2064"/>
                      <a:pt x="21443" y="1617"/>
                    </a:cubicBezTo>
                    <a:cubicBezTo>
                      <a:pt x="28694" y="5318"/>
                      <a:pt x="31556" y="14189"/>
                      <a:pt x="27856" y="21430"/>
                    </a:cubicBezTo>
                    <a:cubicBezTo>
                      <a:pt x="27835" y="21464"/>
                      <a:pt x="27824" y="21498"/>
                      <a:pt x="27803" y="21532"/>
                    </a:cubicBezTo>
                    <a:close/>
                  </a:path>
                </a:pathLst>
              </a:custGeom>
              <a:solidFill>
                <a:srgbClr val="3A3A3A">
                  <a:alpha val="58000"/>
                </a:srgbClr>
              </a:solidFill>
              <a:ln w="10585" cap="flat">
                <a:no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0CE830BB-55CF-A746-9B71-8EDDBDBA2A52}"/>
                  </a:ext>
                </a:extLst>
              </p:cNvPr>
              <p:cNvSpPr/>
              <p:nvPr/>
            </p:nvSpPr>
            <p:spPr>
              <a:xfrm>
                <a:off x="8160085" y="1667489"/>
                <a:ext cx="29067" cy="29048"/>
              </a:xfrm>
              <a:custGeom>
                <a:avLst/>
                <a:gdLst>
                  <a:gd name="connsiteX0" fmla="*/ 27466 w 29067"/>
                  <a:gd name="connsiteY0" fmla="*/ 21145 h 29048"/>
                  <a:gd name="connsiteX1" fmla="*/ 7908 w 29067"/>
                  <a:gd name="connsiteY1" fmla="*/ 27448 h 29048"/>
                  <a:gd name="connsiteX2" fmla="*/ 1601 w 29067"/>
                  <a:gd name="connsiteY2" fmla="*/ 7903 h 29048"/>
                  <a:gd name="connsiteX3" fmla="*/ 21159 w 29067"/>
                  <a:gd name="connsiteY3" fmla="*/ 1600 h 29048"/>
                  <a:gd name="connsiteX4" fmla="*/ 27466 w 29067"/>
                  <a:gd name="connsiteY4" fmla="*/ 21145 h 29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67" h="29048">
                    <a:moveTo>
                      <a:pt x="27466" y="21145"/>
                    </a:moveTo>
                    <a:cubicBezTo>
                      <a:pt x="23809" y="28283"/>
                      <a:pt x="15053" y="31105"/>
                      <a:pt x="7908" y="27448"/>
                    </a:cubicBezTo>
                    <a:cubicBezTo>
                      <a:pt x="764" y="23791"/>
                      <a:pt x="-2056" y="15041"/>
                      <a:pt x="1601" y="7903"/>
                    </a:cubicBezTo>
                    <a:cubicBezTo>
                      <a:pt x="5258" y="766"/>
                      <a:pt x="14014" y="-2056"/>
                      <a:pt x="21159" y="1600"/>
                    </a:cubicBezTo>
                    <a:cubicBezTo>
                      <a:pt x="28304" y="5257"/>
                      <a:pt x="31123" y="14007"/>
                      <a:pt x="27466" y="21145"/>
                    </a:cubicBezTo>
                    <a:close/>
                  </a:path>
                </a:pathLst>
              </a:custGeom>
              <a:solidFill>
                <a:srgbClr val="3A3A3A">
                  <a:alpha val="62000"/>
                </a:srgbClr>
              </a:solidFill>
              <a:ln w="10585" cap="flat">
                <a:no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3A74B945-4A95-9244-8034-E57C22EFA0FB}"/>
                  </a:ext>
                </a:extLst>
              </p:cNvPr>
              <p:cNvSpPr/>
              <p:nvPr/>
            </p:nvSpPr>
            <p:spPr>
              <a:xfrm>
                <a:off x="8160620" y="1667092"/>
                <a:ext cx="28630" cy="28607"/>
              </a:xfrm>
              <a:custGeom>
                <a:avLst/>
                <a:gdLst>
                  <a:gd name="connsiteX0" fmla="*/ 26719 w 28630"/>
                  <a:gd name="connsiteY0" fmla="*/ 21435 h 28607"/>
                  <a:gd name="connsiteX1" fmla="*/ 7182 w 28630"/>
                  <a:gd name="connsiteY1" fmla="*/ 26700 h 28607"/>
                  <a:gd name="connsiteX2" fmla="*/ 1278 w 28630"/>
                  <a:gd name="connsiteY2" fmla="*/ 8406 h 28607"/>
                  <a:gd name="connsiteX3" fmla="*/ 20221 w 28630"/>
                  <a:gd name="connsiteY3" fmla="*/ 1276 h 28607"/>
                  <a:gd name="connsiteX4" fmla="*/ 27355 w 28630"/>
                  <a:gd name="connsiteY4" fmla="*/ 20202 h 28607"/>
                  <a:gd name="connsiteX5" fmla="*/ 26719 w 28630"/>
                  <a:gd name="connsiteY5" fmla="*/ 21435 h 2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30" h="28607">
                    <a:moveTo>
                      <a:pt x="26719" y="21435"/>
                    </a:moveTo>
                    <a:cubicBezTo>
                      <a:pt x="22776" y="28282"/>
                      <a:pt x="14031" y="30639"/>
                      <a:pt x="7182" y="26700"/>
                    </a:cubicBezTo>
                    <a:cubicBezTo>
                      <a:pt x="790" y="23029"/>
                      <a:pt x="-1764" y="15112"/>
                      <a:pt x="1278" y="8406"/>
                    </a:cubicBezTo>
                    <a:cubicBezTo>
                      <a:pt x="4543" y="1211"/>
                      <a:pt x="13013" y="-1981"/>
                      <a:pt x="20221" y="1276"/>
                    </a:cubicBezTo>
                    <a:cubicBezTo>
                      <a:pt x="27419" y="4534"/>
                      <a:pt x="30610" y="13007"/>
                      <a:pt x="27355" y="20202"/>
                    </a:cubicBezTo>
                    <a:cubicBezTo>
                      <a:pt x="27165" y="20624"/>
                      <a:pt x="26953" y="21035"/>
                      <a:pt x="26719" y="21435"/>
                    </a:cubicBezTo>
                    <a:close/>
                  </a:path>
                </a:pathLst>
              </a:custGeom>
              <a:solidFill>
                <a:srgbClr val="3A3A3A">
                  <a:alpha val="65000"/>
                </a:srgbClr>
              </a:solidFill>
              <a:ln w="10585" cap="flat">
                <a:no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FEEF8972-BC4E-9641-8DC0-2A1D9FD22C63}"/>
                  </a:ext>
                </a:extLst>
              </p:cNvPr>
              <p:cNvSpPr/>
              <p:nvPr/>
            </p:nvSpPr>
            <p:spPr>
              <a:xfrm>
                <a:off x="8161015" y="1666955"/>
                <a:ext cx="28197" cy="28184"/>
              </a:xfrm>
              <a:custGeom>
                <a:avLst/>
                <a:gdLst>
                  <a:gd name="connsiteX0" fmla="*/ 26112 w 28197"/>
                  <a:gd name="connsiteY0" fmla="*/ 21467 h 28184"/>
                  <a:gd name="connsiteX1" fmla="*/ 6724 w 28197"/>
                  <a:gd name="connsiteY1" fmla="*/ 26098 h 28184"/>
                  <a:gd name="connsiteX2" fmla="*/ 1095 w 28197"/>
                  <a:gd name="connsiteY2" fmla="*/ 8649 h 28184"/>
                  <a:gd name="connsiteX3" fmla="*/ 19550 w 28197"/>
                  <a:gd name="connsiteY3" fmla="*/ 1098 h 28184"/>
                  <a:gd name="connsiteX4" fmla="*/ 27098 w 28197"/>
                  <a:gd name="connsiteY4" fmla="*/ 19538 h 28184"/>
                  <a:gd name="connsiteX5" fmla="*/ 26112 w 28197"/>
                  <a:gd name="connsiteY5" fmla="*/ 21467 h 28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97" h="28184">
                    <a:moveTo>
                      <a:pt x="26112" y="21467"/>
                    </a:moveTo>
                    <a:cubicBezTo>
                      <a:pt x="22041" y="28097"/>
                      <a:pt x="13360" y="30171"/>
                      <a:pt x="6724" y="26098"/>
                    </a:cubicBezTo>
                    <a:cubicBezTo>
                      <a:pt x="798" y="22462"/>
                      <a:pt x="-1587" y="15056"/>
                      <a:pt x="1095" y="8649"/>
                    </a:cubicBezTo>
                    <a:cubicBezTo>
                      <a:pt x="4105" y="1472"/>
                      <a:pt x="12363" y="-1909"/>
                      <a:pt x="19550" y="1098"/>
                    </a:cubicBezTo>
                    <a:cubicBezTo>
                      <a:pt x="26727" y="4105"/>
                      <a:pt x="30108" y="12361"/>
                      <a:pt x="27098" y="19538"/>
                    </a:cubicBezTo>
                    <a:cubicBezTo>
                      <a:pt x="26822" y="20205"/>
                      <a:pt x="26494" y="20850"/>
                      <a:pt x="26112" y="21467"/>
                    </a:cubicBezTo>
                    <a:close/>
                  </a:path>
                </a:pathLst>
              </a:custGeom>
              <a:solidFill>
                <a:srgbClr val="3A3A3A">
                  <a:alpha val="69000"/>
                </a:srgbClr>
              </a:solidFill>
              <a:ln w="10585"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F2D3137C-9C24-4443-8EEB-F0EC96E3E516}"/>
                  </a:ext>
                </a:extLst>
              </p:cNvPr>
              <p:cNvSpPr/>
              <p:nvPr/>
            </p:nvSpPr>
            <p:spPr>
              <a:xfrm>
                <a:off x="8160793" y="1668200"/>
                <a:ext cx="27650" cy="27626"/>
              </a:xfrm>
              <a:custGeom>
                <a:avLst/>
                <a:gdLst>
                  <a:gd name="connsiteX0" fmla="*/ 26122 w 27650"/>
                  <a:gd name="connsiteY0" fmla="*/ 20116 h 27626"/>
                  <a:gd name="connsiteX1" fmla="*/ 7518 w 27650"/>
                  <a:gd name="connsiteY1" fmla="*/ 26101 h 27626"/>
                  <a:gd name="connsiteX2" fmla="*/ 1529 w 27650"/>
                  <a:gd name="connsiteY2" fmla="*/ 7510 h 27626"/>
                  <a:gd name="connsiteX3" fmla="*/ 20133 w 27650"/>
                  <a:gd name="connsiteY3" fmla="*/ 1525 h 27626"/>
                  <a:gd name="connsiteX4" fmla="*/ 26122 w 27650"/>
                  <a:gd name="connsiteY4" fmla="*/ 20116 h 27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50" h="27626">
                    <a:moveTo>
                      <a:pt x="26122" y="20116"/>
                    </a:moveTo>
                    <a:cubicBezTo>
                      <a:pt x="22635" y="26902"/>
                      <a:pt x="14313" y="29582"/>
                      <a:pt x="7518" y="26101"/>
                    </a:cubicBezTo>
                    <a:cubicBezTo>
                      <a:pt x="723" y="22620"/>
                      <a:pt x="-1959" y="14297"/>
                      <a:pt x="1529" y="7510"/>
                    </a:cubicBezTo>
                    <a:cubicBezTo>
                      <a:pt x="5016" y="724"/>
                      <a:pt x="13338" y="-1956"/>
                      <a:pt x="20133" y="1525"/>
                    </a:cubicBezTo>
                    <a:cubicBezTo>
                      <a:pt x="26928" y="5006"/>
                      <a:pt x="29610" y="13330"/>
                      <a:pt x="26122" y="20116"/>
                    </a:cubicBezTo>
                    <a:close/>
                  </a:path>
                </a:pathLst>
              </a:custGeom>
              <a:solidFill>
                <a:srgbClr val="3A3A3A">
                  <a:alpha val="73000"/>
                </a:srgbClr>
              </a:solidFill>
              <a:ln w="10585"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1AF3B853-C10D-F04F-89C5-F04A0BC77067}"/>
                  </a:ext>
                </a:extLst>
              </p:cNvPr>
              <p:cNvSpPr/>
              <p:nvPr/>
            </p:nvSpPr>
            <p:spPr>
              <a:xfrm>
                <a:off x="8161033" y="1668437"/>
                <a:ext cx="27172" cy="27152"/>
              </a:xfrm>
              <a:custGeom>
                <a:avLst/>
                <a:gdLst>
                  <a:gd name="connsiteX0" fmla="*/ 25671 w 27172"/>
                  <a:gd name="connsiteY0" fmla="*/ 19773 h 27152"/>
                  <a:gd name="connsiteX1" fmla="*/ 7385 w 27172"/>
                  <a:gd name="connsiteY1" fmla="*/ 25653 h 27152"/>
                  <a:gd name="connsiteX2" fmla="*/ 1502 w 27172"/>
                  <a:gd name="connsiteY2" fmla="*/ 7379 h 27152"/>
                  <a:gd name="connsiteX3" fmla="*/ 19787 w 27172"/>
                  <a:gd name="connsiteY3" fmla="*/ 1500 h 27152"/>
                  <a:gd name="connsiteX4" fmla="*/ 25671 w 27172"/>
                  <a:gd name="connsiteY4" fmla="*/ 19773 h 27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2" h="27152">
                    <a:moveTo>
                      <a:pt x="25671" y="19773"/>
                    </a:moveTo>
                    <a:cubicBezTo>
                      <a:pt x="22247" y="26443"/>
                      <a:pt x="14063" y="29075"/>
                      <a:pt x="7385" y="25653"/>
                    </a:cubicBezTo>
                    <a:cubicBezTo>
                      <a:pt x="706" y="22230"/>
                      <a:pt x="-1922" y="14049"/>
                      <a:pt x="1502" y="7379"/>
                    </a:cubicBezTo>
                    <a:cubicBezTo>
                      <a:pt x="4925" y="710"/>
                      <a:pt x="13109" y="-1923"/>
                      <a:pt x="19787" y="1500"/>
                    </a:cubicBezTo>
                    <a:cubicBezTo>
                      <a:pt x="26466" y="4923"/>
                      <a:pt x="29095" y="13104"/>
                      <a:pt x="25671" y="19773"/>
                    </a:cubicBezTo>
                    <a:close/>
                  </a:path>
                </a:pathLst>
              </a:custGeom>
              <a:solidFill>
                <a:srgbClr val="3A3A3A">
                  <a:alpha val="77000"/>
                </a:srgbClr>
              </a:solidFill>
              <a:ln w="10585"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A6494C04-CBCD-9343-B237-6412B5305848}"/>
                  </a:ext>
                </a:extLst>
              </p:cNvPr>
              <p:cNvSpPr/>
              <p:nvPr/>
            </p:nvSpPr>
            <p:spPr>
              <a:xfrm>
                <a:off x="8161505" y="1668184"/>
                <a:ext cx="26717" cy="26701"/>
              </a:xfrm>
              <a:custGeom>
                <a:avLst/>
                <a:gdLst>
                  <a:gd name="connsiteX0" fmla="*/ 24986 w 26717"/>
                  <a:gd name="connsiteY0" fmla="*/ 19920 h 26701"/>
                  <a:gd name="connsiteX1" fmla="*/ 6785 w 26717"/>
                  <a:gd name="connsiteY1" fmla="*/ 24970 h 26701"/>
                  <a:gd name="connsiteX2" fmla="*/ 1241 w 26717"/>
                  <a:gd name="connsiteY2" fmla="*/ 7738 h 26701"/>
                  <a:gd name="connsiteX3" fmla="*/ 18976 w 26717"/>
                  <a:gd name="connsiteY3" fmla="*/ 1241 h 26701"/>
                  <a:gd name="connsiteX4" fmla="*/ 25474 w 26717"/>
                  <a:gd name="connsiteY4" fmla="*/ 18964 h 26701"/>
                  <a:gd name="connsiteX5" fmla="*/ 24986 w 26717"/>
                  <a:gd name="connsiteY5" fmla="*/ 19920 h 2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7" h="26701">
                    <a:moveTo>
                      <a:pt x="24986" y="19920"/>
                    </a:moveTo>
                    <a:cubicBezTo>
                      <a:pt x="21350" y="26338"/>
                      <a:pt x="13209" y="28598"/>
                      <a:pt x="6785" y="24970"/>
                    </a:cubicBezTo>
                    <a:cubicBezTo>
                      <a:pt x="722" y="21546"/>
                      <a:pt x="-1685" y="14048"/>
                      <a:pt x="1241" y="7738"/>
                    </a:cubicBezTo>
                    <a:cubicBezTo>
                      <a:pt x="4347" y="1049"/>
                      <a:pt x="12287" y="-1859"/>
                      <a:pt x="18976" y="1241"/>
                    </a:cubicBezTo>
                    <a:cubicBezTo>
                      <a:pt x="25665" y="4341"/>
                      <a:pt x="28580" y="12276"/>
                      <a:pt x="25474" y="18964"/>
                    </a:cubicBezTo>
                    <a:cubicBezTo>
                      <a:pt x="25325" y="19289"/>
                      <a:pt x="25167" y="19608"/>
                      <a:pt x="24986" y="19920"/>
                    </a:cubicBezTo>
                    <a:close/>
                  </a:path>
                </a:pathLst>
              </a:custGeom>
              <a:solidFill>
                <a:srgbClr val="3A3A3A">
                  <a:alpha val="81000"/>
                </a:srgbClr>
              </a:solidFill>
              <a:ln w="10585"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C8267198-E77E-2A44-8514-7C76640AB092}"/>
                  </a:ext>
                </a:extLst>
              </p:cNvPr>
              <p:cNvSpPr/>
              <p:nvPr/>
            </p:nvSpPr>
            <p:spPr>
              <a:xfrm rot="-4012199">
                <a:off x="8161515" y="1668979"/>
                <a:ext cx="26289" cy="26271"/>
              </a:xfrm>
              <a:custGeom>
                <a:avLst/>
                <a:gdLst>
                  <a:gd name="connsiteX0" fmla="*/ 26289 w 26289"/>
                  <a:gd name="connsiteY0" fmla="*/ 13136 h 26271"/>
                  <a:gd name="connsiteX1" fmla="*/ 13145 w 26289"/>
                  <a:gd name="connsiteY1" fmla="*/ 26271 h 26271"/>
                  <a:gd name="connsiteX2" fmla="*/ 0 w 26289"/>
                  <a:gd name="connsiteY2" fmla="*/ 13136 h 26271"/>
                  <a:gd name="connsiteX3" fmla="*/ 13145 w 26289"/>
                  <a:gd name="connsiteY3" fmla="*/ 0 h 26271"/>
                  <a:gd name="connsiteX4" fmla="*/ 26289 w 26289"/>
                  <a:gd name="connsiteY4" fmla="*/ 13136 h 26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89" h="26271">
                    <a:moveTo>
                      <a:pt x="26289" y="13136"/>
                    </a:moveTo>
                    <a:cubicBezTo>
                      <a:pt x="26289" y="20390"/>
                      <a:pt x="20404" y="26271"/>
                      <a:pt x="13145" y="26271"/>
                    </a:cubicBezTo>
                    <a:cubicBezTo>
                      <a:pt x="5885" y="26271"/>
                      <a:pt x="0" y="20390"/>
                      <a:pt x="0" y="13136"/>
                    </a:cubicBezTo>
                    <a:cubicBezTo>
                      <a:pt x="0" y="5881"/>
                      <a:pt x="5885" y="0"/>
                      <a:pt x="13145" y="0"/>
                    </a:cubicBezTo>
                    <a:cubicBezTo>
                      <a:pt x="20405" y="0"/>
                      <a:pt x="26289" y="5881"/>
                      <a:pt x="26289" y="13136"/>
                    </a:cubicBezTo>
                    <a:close/>
                  </a:path>
                </a:pathLst>
              </a:custGeom>
              <a:solidFill>
                <a:srgbClr val="3A3A3A">
                  <a:alpha val="85000"/>
                </a:srgbClr>
              </a:solidFill>
              <a:ln w="10585"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8B08A28F-EB3B-1D4E-9F82-3EEB0ECD1EEA}"/>
                  </a:ext>
                </a:extLst>
              </p:cNvPr>
              <p:cNvSpPr/>
              <p:nvPr/>
            </p:nvSpPr>
            <p:spPr>
              <a:xfrm rot="-4007999">
                <a:off x="8161709" y="1669151"/>
                <a:ext cx="25653" cy="25635"/>
              </a:xfrm>
              <a:custGeom>
                <a:avLst/>
                <a:gdLst>
                  <a:gd name="connsiteX0" fmla="*/ 25653 w 25653"/>
                  <a:gd name="connsiteY0" fmla="*/ 12818 h 25635"/>
                  <a:gd name="connsiteX1" fmla="*/ 12827 w 25653"/>
                  <a:gd name="connsiteY1" fmla="*/ 25636 h 25635"/>
                  <a:gd name="connsiteX2" fmla="*/ 0 w 25653"/>
                  <a:gd name="connsiteY2" fmla="*/ 12818 h 25635"/>
                  <a:gd name="connsiteX3" fmla="*/ 12827 w 25653"/>
                  <a:gd name="connsiteY3" fmla="*/ 0 h 25635"/>
                  <a:gd name="connsiteX4" fmla="*/ 25653 w 25653"/>
                  <a:gd name="connsiteY4" fmla="*/ 12818 h 25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53" h="25635">
                    <a:moveTo>
                      <a:pt x="25653" y="12818"/>
                    </a:moveTo>
                    <a:cubicBezTo>
                      <a:pt x="25653" y="19897"/>
                      <a:pt x="19911" y="25636"/>
                      <a:pt x="12827" y="25636"/>
                    </a:cubicBezTo>
                    <a:cubicBezTo>
                      <a:pt x="5743" y="25636"/>
                      <a:pt x="0" y="19897"/>
                      <a:pt x="0" y="12818"/>
                    </a:cubicBezTo>
                    <a:cubicBezTo>
                      <a:pt x="0" y="5739"/>
                      <a:pt x="5743" y="0"/>
                      <a:pt x="12827" y="0"/>
                    </a:cubicBezTo>
                    <a:cubicBezTo>
                      <a:pt x="19911" y="0"/>
                      <a:pt x="25653" y="5739"/>
                      <a:pt x="25653" y="12818"/>
                    </a:cubicBezTo>
                    <a:close/>
                  </a:path>
                </a:pathLst>
              </a:custGeom>
              <a:solidFill>
                <a:srgbClr val="3A3A3A">
                  <a:alpha val="88000"/>
                </a:srgbClr>
              </a:solidFill>
              <a:ln w="10585"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C6AEB65C-0915-8B41-AFD7-54D56F2B8CC1}"/>
                  </a:ext>
                </a:extLst>
              </p:cNvPr>
              <p:cNvSpPr/>
              <p:nvPr/>
            </p:nvSpPr>
            <p:spPr>
              <a:xfrm rot="-4003798">
                <a:off x="8161796" y="1669219"/>
                <a:ext cx="25229" cy="25211"/>
              </a:xfrm>
              <a:custGeom>
                <a:avLst/>
                <a:gdLst>
                  <a:gd name="connsiteX0" fmla="*/ 25229 w 25229"/>
                  <a:gd name="connsiteY0" fmla="*/ 12606 h 25211"/>
                  <a:gd name="connsiteX1" fmla="*/ 12614 w 25229"/>
                  <a:gd name="connsiteY1" fmla="*/ 25212 h 25211"/>
                  <a:gd name="connsiteX2" fmla="*/ 0 w 25229"/>
                  <a:gd name="connsiteY2" fmla="*/ 12606 h 25211"/>
                  <a:gd name="connsiteX3" fmla="*/ 12614 w 25229"/>
                  <a:gd name="connsiteY3" fmla="*/ 0 h 25211"/>
                  <a:gd name="connsiteX4" fmla="*/ 25229 w 25229"/>
                  <a:gd name="connsiteY4" fmla="*/ 12606 h 25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9" h="25211">
                    <a:moveTo>
                      <a:pt x="25229" y="12606"/>
                    </a:moveTo>
                    <a:cubicBezTo>
                      <a:pt x="25229" y="19568"/>
                      <a:pt x="19581" y="25212"/>
                      <a:pt x="12614" y="25212"/>
                    </a:cubicBezTo>
                    <a:cubicBezTo>
                      <a:pt x="5648" y="25212"/>
                      <a:pt x="0" y="19568"/>
                      <a:pt x="0" y="12606"/>
                    </a:cubicBezTo>
                    <a:cubicBezTo>
                      <a:pt x="0" y="5644"/>
                      <a:pt x="5648" y="0"/>
                      <a:pt x="12614" y="0"/>
                    </a:cubicBezTo>
                    <a:cubicBezTo>
                      <a:pt x="19581" y="0"/>
                      <a:pt x="25229" y="5644"/>
                      <a:pt x="25229" y="12606"/>
                    </a:cubicBezTo>
                    <a:close/>
                  </a:path>
                </a:pathLst>
              </a:custGeom>
              <a:solidFill>
                <a:srgbClr val="3A3A3A">
                  <a:alpha val="92000"/>
                </a:srgbClr>
              </a:solidFill>
              <a:ln w="10585"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BB2ED8D7-1E28-134B-A703-3DE0D6515D28}"/>
                  </a:ext>
                </a:extLst>
              </p:cNvPr>
              <p:cNvSpPr/>
              <p:nvPr/>
            </p:nvSpPr>
            <p:spPr>
              <a:xfrm rot="-3999599">
                <a:off x="8161985" y="1669502"/>
                <a:ext cx="24805" cy="24788"/>
              </a:xfrm>
              <a:custGeom>
                <a:avLst/>
                <a:gdLst>
                  <a:gd name="connsiteX0" fmla="*/ 24805 w 24805"/>
                  <a:gd name="connsiteY0" fmla="*/ 12394 h 24788"/>
                  <a:gd name="connsiteX1" fmla="*/ 12402 w 24805"/>
                  <a:gd name="connsiteY1" fmla="*/ 24788 h 24788"/>
                  <a:gd name="connsiteX2" fmla="*/ 0 w 24805"/>
                  <a:gd name="connsiteY2" fmla="*/ 12394 h 24788"/>
                  <a:gd name="connsiteX3" fmla="*/ 12402 w 24805"/>
                  <a:gd name="connsiteY3" fmla="*/ 0 h 24788"/>
                  <a:gd name="connsiteX4" fmla="*/ 24805 w 24805"/>
                  <a:gd name="connsiteY4" fmla="*/ 12394 h 2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05" h="24788">
                    <a:moveTo>
                      <a:pt x="24805" y="12394"/>
                    </a:moveTo>
                    <a:cubicBezTo>
                      <a:pt x="24805" y="19239"/>
                      <a:pt x="19252" y="24788"/>
                      <a:pt x="12402" y="24788"/>
                    </a:cubicBezTo>
                    <a:cubicBezTo>
                      <a:pt x="5553" y="24788"/>
                      <a:pt x="0" y="19239"/>
                      <a:pt x="0" y="12394"/>
                    </a:cubicBezTo>
                    <a:cubicBezTo>
                      <a:pt x="0" y="5549"/>
                      <a:pt x="5553" y="0"/>
                      <a:pt x="12402" y="0"/>
                    </a:cubicBezTo>
                    <a:cubicBezTo>
                      <a:pt x="19252" y="0"/>
                      <a:pt x="24805" y="5549"/>
                      <a:pt x="24805" y="12394"/>
                    </a:cubicBezTo>
                    <a:close/>
                  </a:path>
                </a:pathLst>
              </a:custGeom>
              <a:solidFill>
                <a:srgbClr val="3A3A3A">
                  <a:alpha val="96000"/>
                </a:srgbClr>
              </a:solidFill>
              <a:ln w="10585"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FFC13EFD-5A37-8E45-B195-0DDF644F87E5}"/>
                  </a:ext>
                </a:extLst>
              </p:cNvPr>
              <p:cNvSpPr/>
              <p:nvPr/>
            </p:nvSpPr>
            <p:spPr>
              <a:xfrm rot="-3995400">
                <a:off x="8162275" y="1669683"/>
                <a:ext cx="24381" cy="24364"/>
              </a:xfrm>
              <a:custGeom>
                <a:avLst/>
                <a:gdLst>
                  <a:gd name="connsiteX0" fmla="*/ 24381 w 24381"/>
                  <a:gd name="connsiteY0" fmla="*/ 12182 h 24364"/>
                  <a:gd name="connsiteX1" fmla="*/ 12191 w 24381"/>
                  <a:gd name="connsiteY1" fmla="*/ 24365 h 24364"/>
                  <a:gd name="connsiteX2" fmla="*/ 0 w 24381"/>
                  <a:gd name="connsiteY2" fmla="*/ 12182 h 24364"/>
                  <a:gd name="connsiteX3" fmla="*/ 12191 w 24381"/>
                  <a:gd name="connsiteY3" fmla="*/ 0 h 24364"/>
                  <a:gd name="connsiteX4" fmla="*/ 24381 w 24381"/>
                  <a:gd name="connsiteY4" fmla="*/ 12182 h 24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1" h="24364">
                    <a:moveTo>
                      <a:pt x="24381" y="12182"/>
                    </a:moveTo>
                    <a:cubicBezTo>
                      <a:pt x="24381" y="18910"/>
                      <a:pt x="18924" y="24365"/>
                      <a:pt x="12191" y="24365"/>
                    </a:cubicBezTo>
                    <a:cubicBezTo>
                      <a:pt x="5458" y="24365"/>
                      <a:pt x="0" y="18910"/>
                      <a:pt x="0" y="12182"/>
                    </a:cubicBezTo>
                    <a:cubicBezTo>
                      <a:pt x="0" y="5454"/>
                      <a:pt x="5458" y="0"/>
                      <a:pt x="12191" y="0"/>
                    </a:cubicBezTo>
                    <a:cubicBezTo>
                      <a:pt x="18924" y="0"/>
                      <a:pt x="24381" y="5454"/>
                      <a:pt x="24381" y="12182"/>
                    </a:cubicBezTo>
                    <a:close/>
                  </a:path>
                </a:pathLst>
              </a:custGeom>
              <a:solidFill>
                <a:srgbClr val="3A3A3A"/>
              </a:solidFill>
              <a:ln w="10585" cap="flat">
                <a:noFill/>
                <a:prstDash val="solid"/>
                <a:miter/>
              </a:ln>
            </p:spPr>
            <p:txBody>
              <a:bodyPr rtlCol="0" anchor="ctr"/>
              <a:lstStyle/>
              <a:p>
                <a:endParaRPr lang="en-US"/>
              </a:p>
            </p:txBody>
          </p:sp>
        </p:grpSp>
        <p:sp>
          <p:nvSpPr>
            <p:cNvPr id="130" name="Freeform 129">
              <a:extLst>
                <a:ext uri="{FF2B5EF4-FFF2-40B4-BE49-F238E27FC236}">
                  <a16:creationId xmlns:a16="http://schemas.microsoft.com/office/drawing/2014/main" id="{5DBD4BF9-664B-B74E-BBA4-2D35FEC1E3C4}"/>
                </a:ext>
              </a:extLst>
            </p:cNvPr>
            <p:cNvSpPr/>
            <p:nvPr/>
          </p:nvSpPr>
          <p:spPr>
            <a:xfrm>
              <a:off x="7894547" y="2387876"/>
              <a:ext cx="135724" cy="135661"/>
            </a:xfrm>
            <a:custGeom>
              <a:avLst/>
              <a:gdLst>
                <a:gd name="connsiteX0" fmla="*/ 4564 w 135724"/>
                <a:gd name="connsiteY0" fmla="*/ 43452 h 135661"/>
                <a:gd name="connsiteX1" fmla="*/ 43447 w 135724"/>
                <a:gd name="connsiteY1" fmla="*/ 131100 h 135661"/>
                <a:gd name="connsiteX2" fmla="*/ 131166 w 135724"/>
                <a:gd name="connsiteY2" fmla="*/ 92244 h 135661"/>
                <a:gd name="connsiteX3" fmla="*/ 92273 w 135724"/>
                <a:gd name="connsiteY3" fmla="*/ 4596 h 135661"/>
                <a:gd name="connsiteX4" fmla="*/ 92230 w 135724"/>
                <a:gd name="connsiteY4" fmla="*/ 4574 h 135661"/>
                <a:gd name="connsiteX5" fmla="*/ 4627 w 135724"/>
                <a:gd name="connsiteY5" fmla="*/ 43303 h 135661"/>
                <a:gd name="connsiteX6" fmla="*/ 4564 w 135724"/>
                <a:gd name="connsiteY6" fmla="*/ 43452 h 135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724" h="135661">
                  <a:moveTo>
                    <a:pt x="4564" y="43452"/>
                  </a:moveTo>
                  <a:cubicBezTo>
                    <a:pt x="-8920" y="78388"/>
                    <a:pt x="8486" y="117626"/>
                    <a:pt x="43447" y="131100"/>
                  </a:cubicBezTo>
                  <a:cubicBezTo>
                    <a:pt x="78407" y="144575"/>
                    <a:pt x="117682" y="127181"/>
                    <a:pt x="131166" y="92244"/>
                  </a:cubicBezTo>
                  <a:cubicBezTo>
                    <a:pt x="144639" y="57308"/>
                    <a:pt x="127233" y="18070"/>
                    <a:pt x="92273" y="4596"/>
                  </a:cubicBezTo>
                  <a:cubicBezTo>
                    <a:pt x="92262" y="4585"/>
                    <a:pt x="92241" y="4585"/>
                    <a:pt x="92230" y="4574"/>
                  </a:cubicBezTo>
                  <a:cubicBezTo>
                    <a:pt x="57333" y="-8911"/>
                    <a:pt x="18111" y="8430"/>
                    <a:pt x="4627" y="43303"/>
                  </a:cubicBezTo>
                  <a:cubicBezTo>
                    <a:pt x="4606" y="43346"/>
                    <a:pt x="4585" y="43399"/>
                    <a:pt x="4564" y="43452"/>
                  </a:cubicBezTo>
                  <a:close/>
                </a:path>
              </a:pathLst>
            </a:custGeom>
            <a:solidFill>
              <a:srgbClr val="898989"/>
            </a:solidFill>
            <a:ln w="10585"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801CDA9E-817B-4D42-BEAE-144C20395BF5}"/>
                </a:ext>
              </a:extLst>
            </p:cNvPr>
            <p:cNvSpPr/>
            <p:nvPr/>
          </p:nvSpPr>
          <p:spPr>
            <a:xfrm>
              <a:off x="7894519" y="2387807"/>
              <a:ext cx="136146" cy="136054"/>
            </a:xfrm>
            <a:custGeom>
              <a:avLst/>
              <a:gdLst>
                <a:gd name="connsiteX0" fmla="*/ 4592 w 136146"/>
                <a:gd name="connsiteY0" fmla="*/ 43520 h 136054"/>
                <a:gd name="connsiteX1" fmla="*/ 43549 w 136146"/>
                <a:gd name="connsiteY1" fmla="*/ 131466 h 136054"/>
                <a:gd name="connsiteX2" fmla="*/ 131554 w 136146"/>
                <a:gd name="connsiteY2" fmla="*/ 92535 h 136054"/>
                <a:gd name="connsiteX3" fmla="*/ 92597 w 136146"/>
                <a:gd name="connsiteY3" fmla="*/ 4590 h 136054"/>
                <a:gd name="connsiteX4" fmla="*/ 92470 w 136146"/>
                <a:gd name="connsiteY4" fmla="*/ 4537 h 136054"/>
                <a:gd name="connsiteX5" fmla="*/ 4592 w 136146"/>
                <a:gd name="connsiteY5" fmla="*/ 43520 h 136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146" h="136054">
                  <a:moveTo>
                    <a:pt x="4592" y="43520"/>
                  </a:moveTo>
                  <a:cubicBezTo>
                    <a:pt x="-8956" y="78552"/>
                    <a:pt x="8493" y="117928"/>
                    <a:pt x="43549" y="131466"/>
                  </a:cubicBezTo>
                  <a:cubicBezTo>
                    <a:pt x="78615" y="145004"/>
                    <a:pt x="118017" y="127567"/>
                    <a:pt x="131554" y="92535"/>
                  </a:cubicBezTo>
                  <a:cubicBezTo>
                    <a:pt x="145102" y="57493"/>
                    <a:pt x="127664" y="18118"/>
                    <a:pt x="92597" y="4590"/>
                  </a:cubicBezTo>
                  <a:cubicBezTo>
                    <a:pt x="92555" y="4569"/>
                    <a:pt x="92512" y="4558"/>
                    <a:pt x="92470" y="4537"/>
                  </a:cubicBezTo>
                  <a:cubicBezTo>
                    <a:pt x="57435" y="-8906"/>
                    <a:pt x="18118" y="8531"/>
                    <a:pt x="4592" y="43520"/>
                  </a:cubicBezTo>
                  <a:close/>
                </a:path>
              </a:pathLst>
            </a:custGeom>
            <a:solidFill>
              <a:srgbClr val="E5E5E5">
                <a:alpha val="60000"/>
              </a:srgbClr>
            </a:solidFill>
            <a:ln w="10585"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C47591AF-8429-DD4F-8978-6EF8176B5B1F}"/>
                </a:ext>
              </a:extLst>
            </p:cNvPr>
            <p:cNvSpPr/>
            <p:nvPr/>
          </p:nvSpPr>
          <p:spPr>
            <a:xfrm>
              <a:off x="7952852" y="1850217"/>
              <a:ext cx="155545" cy="433496"/>
            </a:xfrm>
            <a:custGeom>
              <a:avLst/>
              <a:gdLst>
                <a:gd name="connsiteX0" fmla="*/ 147669 w 155545"/>
                <a:gd name="connsiteY0" fmla="*/ 432805 h 433496"/>
                <a:gd name="connsiteX1" fmla="*/ 147669 w 155545"/>
                <a:gd name="connsiteY1" fmla="*/ 432805 h 433496"/>
                <a:gd name="connsiteX2" fmla="*/ 155195 w 155545"/>
                <a:gd name="connsiteY2" fmla="*/ 419881 h 433496"/>
                <a:gd name="connsiteX3" fmla="*/ 21523 w 155545"/>
                <a:gd name="connsiteY3" fmla="*/ 6743 h 433496"/>
                <a:gd name="connsiteX4" fmla="*/ 7848 w 155545"/>
                <a:gd name="connsiteY4" fmla="*/ 705 h 433496"/>
                <a:gd name="connsiteX5" fmla="*/ 7848 w 155545"/>
                <a:gd name="connsiteY5" fmla="*/ 705 h 433496"/>
                <a:gd name="connsiteX6" fmla="*/ 322 w 155545"/>
                <a:gd name="connsiteY6" fmla="*/ 13523 h 433496"/>
                <a:gd name="connsiteX7" fmla="*/ 133994 w 155545"/>
                <a:gd name="connsiteY7" fmla="*/ 426660 h 433496"/>
                <a:gd name="connsiteX8" fmla="*/ 147669 w 155545"/>
                <a:gd name="connsiteY8" fmla="*/ 432805 h 433496"/>
                <a:gd name="connsiteX9" fmla="*/ 147669 w 155545"/>
                <a:gd name="connsiteY9" fmla="*/ 432805 h 433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545" h="433496">
                  <a:moveTo>
                    <a:pt x="147669" y="432805"/>
                  </a:moveTo>
                  <a:lnTo>
                    <a:pt x="147669" y="432805"/>
                  </a:lnTo>
                  <a:cubicBezTo>
                    <a:pt x="153309" y="431300"/>
                    <a:pt x="156680" y="425527"/>
                    <a:pt x="155195" y="419881"/>
                  </a:cubicBezTo>
                  <a:lnTo>
                    <a:pt x="21523" y="6743"/>
                  </a:lnTo>
                  <a:cubicBezTo>
                    <a:pt x="19403" y="1320"/>
                    <a:pt x="13297" y="-1382"/>
                    <a:pt x="7848" y="705"/>
                  </a:cubicBezTo>
                  <a:lnTo>
                    <a:pt x="7848" y="705"/>
                  </a:lnTo>
                  <a:cubicBezTo>
                    <a:pt x="2262" y="2209"/>
                    <a:pt x="-1088" y="7909"/>
                    <a:pt x="322" y="13523"/>
                  </a:cubicBezTo>
                  <a:lnTo>
                    <a:pt x="133994" y="426660"/>
                  </a:lnTo>
                  <a:cubicBezTo>
                    <a:pt x="136072" y="432127"/>
                    <a:pt x="142189" y="434881"/>
                    <a:pt x="147669" y="432805"/>
                  </a:cubicBezTo>
                  <a:cubicBezTo>
                    <a:pt x="147669" y="432805"/>
                    <a:pt x="147669" y="432805"/>
                    <a:pt x="147669" y="432805"/>
                  </a:cubicBezTo>
                  <a:close/>
                </a:path>
              </a:pathLst>
            </a:custGeom>
            <a:solidFill>
              <a:srgbClr val="898989"/>
            </a:solidFill>
            <a:ln w="10585"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DABE6C79-57ED-F440-ABF1-2A6FCCFC8276}"/>
                </a:ext>
              </a:extLst>
            </p:cNvPr>
            <p:cNvSpPr/>
            <p:nvPr/>
          </p:nvSpPr>
          <p:spPr>
            <a:xfrm>
              <a:off x="7719792" y="1516682"/>
              <a:ext cx="110062" cy="109952"/>
            </a:xfrm>
            <a:custGeom>
              <a:avLst/>
              <a:gdLst>
                <a:gd name="connsiteX0" fmla="*/ 4517 w 110062"/>
                <a:gd name="connsiteY0" fmla="*/ 33180 h 109952"/>
                <a:gd name="connsiteX1" fmla="*/ 33234 w 110062"/>
                <a:gd name="connsiteY1" fmla="*/ 105441 h 109952"/>
                <a:gd name="connsiteX2" fmla="*/ 105550 w 110062"/>
                <a:gd name="connsiteY2" fmla="*/ 76739 h 109952"/>
                <a:gd name="connsiteX3" fmla="*/ 76823 w 110062"/>
                <a:gd name="connsiteY3" fmla="*/ 4478 h 109952"/>
                <a:gd name="connsiteX4" fmla="*/ 76812 w 110062"/>
                <a:gd name="connsiteY4" fmla="*/ 4472 h 109952"/>
                <a:gd name="connsiteX5" fmla="*/ 4517 w 110062"/>
                <a:gd name="connsiteY5" fmla="*/ 33180 h 109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062" h="109952">
                  <a:moveTo>
                    <a:pt x="4517" y="33180"/>
                  </a:moveTo>
                  <a:cubicBezTo>
                    <a:pt x="-7525" y="61060"/>
                    <a:pt x="5344" y="93412"/>
                    <a:pt x="33234" y="105441"/>
                  </a:cubicBezTo>
                  <a:cubicBezTo>
                    <a:pt x="61134" y="117469"/>
                    <a:pt x="93508" y="104619"/>
                    <a:pt x="105550" y="76739"/>
                  </a:cubicBezTo>
                  <a:cubicBezTo>
                    <a:pt x="117582" y="48859"/>
                    <a:pt x="104723" y="16507"/>
                    <a:pt x="76823" y="4478"/>
                  </a:cubicBezTo>
                  <a:cubicBezTo>
                    <a:pt x="76823" y="4476"/>
                    <a:pt x="76812" y="4474"/>
                    <a:pt x="76812" y="4472"/>
                  </a:cubicBezTo>
                  <a:cubicBezTo>
                    <a:pt x="48912" y="-7482"/>
                    <a:pt x="16591" y="5351"/>
                    <a:pt x="4517" y="33180"/>
                  </a:cubicBezTo>
                  <a:close/>
                </a:path>
              </a:pathLst>
            </a:custGeom>
            <a:solidFill>
              <a:srgbClr val="898989"/>
            </a:solidFill>
            <a:ln w="10585"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783143A1-42D8-CC4F-A6E2-ACE1D29ADA90}"/>
                </a:ext>
              </a:extLst>
            </p:cNvPr>
            <p:cNvSpPr/>
            <p:nvPr/>
          </p:nvSpPr>
          <p:spPr>
            <a:xfrm rot="20346600">
              <a:off x="7719596" y="1516718"/>
              <a:ext cx="110457" cy="110381"/>
            </a:xfrm>
            <a:custGeom>
              <a:avLst/>
              <a:gdLst>
                <a:gd name="connsiteX0" fmla="*/ 110457 w 110457"/>
                <a:gd name="connsiteY0" fmla="*/ 55191 h 110381"/>
                <a:gd name="connsiteX1" fmla="*/ 55229 w 110457"/>
                <a:gd name="connsiteY1" fmla="*/ 110382 h 110381"/>
                <a:gd name="connsiteX2" fmla="*/ 0 w 110457"/>
                <a:gd name="connsiteY2" fmla="*/ 55191 h 110381"/>
                <a:gd name="connsiteX3" fmla="*/ 55229 w 110457"/>
                <a:gd name="connsiteY3" fmla="*/ 0 h 110381"/>
                <a:gd name="connsiteX4" fmla="*/ 110457 w 110457"/>
                <a:gd name="connsiteY4" fmla="*/ 55191 h 110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57" h="110381">
                  <a:moveTo>
                    <a:pt x="110457" y="55191"/>
                  </a:moveTo>
                  <a:cubicBezTo>
                    <a:pt x="110457" y="85672"/>
                    <a:pt x="85731" y="110382"/>
                    <a:pt x="55229" y="110382"/>
                  </a:cubicBezTo>
                  <a:cubicBezTo>
                    <a:pt x="24727" y="110382"/>
                    <a:pt x="0" y="85672"/>
                    <a:pt x="0" y="55191"/>
                  </a:cubicBezTo>
                  <a:cubicBezTo>
                    <a:pt x="0" y="24710"/>
                    <a:pt x="24727" y="0"/>
                    <a:pt x="55229" y="0"/>
                  </a:cubicBezTo>
                  <a:cubicBezTo>
                    <a:pt x="85731" y="0"/>
                    <a:pt x="110457" y="24710"/>
                    <a:pt x="110457" y="55191"/>
                  </a:cubicBezTo>
                  <a:close/>
                </a:path>
              </a:pathLst>
            </a:custGeom>
            <a:solidFill>
              <a:srgbClr val="E5E5E5">
                <a:alpha val="60000"/>
              </a:srgbClr>
            </a:solidFill>
            <a:ln w="10585"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7BCD4AF7-4971-C347-8594-B0A329A8102B}"/>
                </a:ext>
              </a:extLst>
            </p:cNvPr>
            <p:cNvSpPr/>
            <p:nvPr/>
          </p:nvSpPr>
          <p:spPr>
            <a:xfrm>
              <a:off x="7631757" y="1563811"/>
              <a:ext cx="124267" cy="124218"/>
            </a:xfrm>
            <a:custGeom>
              <a:avLst/>
              <a:gdLst>
                <a:gd name="connsiteX0" fmla="*/ 5097 w 124267"/>
                <a:gd name="connsiteY0" fmla="*/ 37534 h 124218"/>
                <a:gd name="connsiteX1" fmla="*/ 37524 w 124267"/>
                <a:gd name="connsiteY1" fmla="*/ 119124 h 124218"/>
                <a:gd name="connsiteX2" fmla="*/ 119169 w 124267"/>
                <a:gd name="connsiteY2" fmla="*/ 86718 h 124218"/>
                <a:gd name="connsiteX3" fmla="*/ 86742 w 124267"/>
                <a:gd name="connsiteY3" fmla="*/ 5128 h 124218"/>
                <a:gd name="connsiteX4" fmla="*/ 86721 w 124267"/>
                <a:gd name="connsiteY4" fmla="*/ 5119 h 124218"/>
                <a:gd name="connsiteX5" fmla="*/ 5171 w 124267"/>
                <a:gd name="connsiteY5" fmla="*/ 37361 h 124218"/>
                <a:gd name="connsiteX6" fmla="*/ 5097 w 124267"/>
                <a:gd name="connsiteY6" fmla="*/ 37534 h 124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267" h="124218">
                  <a:moveTo>
                    <a:pt x="5097" y="37534"/>
                  </a:moveTo>
                  <a:cubicBezTo>
                    <a:pt x="-8493" y="69013"/>
                    <a:pt x="6030" y="105542"/>
                    <a:pt x="37524" y="119124"/>
                  </a:cubicBezTo>
                  <a:cubicBezTo>
                    <a:pt x="69029" y="132705"/>
                    <a:pt x="105579" y="118197"/>
                    <a:pt x="119169" y="86718"/>
                  </a:cubicBezTo>
                  <a:cubicBezTo>
                    <a:pt x="132759" y="55239"/>
                    <a:pt x="118247" y="18710"/>
                    <a:pt x="86742" y="5128"/>
                  </a:cubicBezTo>
                  <a:cubicBezTo>
                    <a:pt x="86732" y="5125"/>
                    <a:pt x="86732" y="5122"/>
                    <a:pt x="86721" y="5119"/>
                  </a:cubicBezTo>
                  <a:cubicBezTo>
                    <a:pt x="55290" y="-8482"/>
                    <a:pt x="18782" y="5954"/>
                    <a:pt x="5171" y="37361"/>
                  </a:cubicBezTo>
                  <a:cubicBezTo>
                    <a:pt x="5150" y="37419"/>
                    <a:pt x="5118" y="37476"/>
                    <a:pt x="5097" y="37534"/>
                  </a:cubicBezTo>
                  <a:close/>
                </a:path>
              </a:pathLst>
            </a:custGeom>
            <a:solidFill>
              <a:srgbClr val="898989"/>
            </a:solidFill>
            <a:ln w="10585"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DE52E35B-01EB-8548-B839-BD54443D718B}"/>
                </a:ext>
              </a:extLst>
            </p:cNvPr>
            <p:cNvSpPr/>
            <p:nvPr/>
          </p:nvSpPr>
          <p:spPr>
            <a:xfrm>
              <a:off x="7631720" y="1563489"/>
              <a:ext cx="124486" cy="124397"/>
            </a:xfrm>
            <a:custGeom>
              <a:avLst/>
              <a:gdLst>
                <a:gd name="connsiteX0" fmla="*/ 5028 w 124486"/>
                <a:gd name="connsiteY0" fmla="*/ 37750 h 124397"/>
                <a:gd name="connsiteX1" fmla="*/ 37773 w 124486"/>
                <a:gd name="connsiteY1" fmla="*/ 119374 h 124397"/>
                <a:gd name="connsiteX2" fmla="*/ 119461 w 124486"/>
                <a:gd name="connsiteY2" fmla="*/ 86647 h 124397"/>
                <a:gd name="connsiteX3" fmla="*/ 87182 w 124486"/>
                <a:gd name="connsiteY3" fmla="*/ 5229 h 124397"/>
                <a:gd name="connsiteX4" fmla="*/ 5230 w 124486"/>
                <a:gd name="connsiteY4" fmla="*/ 37276 h 124397"/>
                <a:gd name="connsiteX5" fmla="*/ 5028 w 124486"/>
                <a:gd name="connsiteY5" fmla="*/ 37750 h 12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486" h="124397">
                  <a:moveTo>
                    <a:pt x="5028" y="37750"/>
                  </a:moveTo>
                  <a:cubicBezTo>
                    <a:pt x="-8487" y="69327"/>
                    <a:pt x="6184" y="105870"/>
                    <a:pt x="37773" y="119374"/>
                  </a:cubicBezTo>
                  <a:cubicBezTo>
                    <a:pt x="69373" y="132876"/>
                    <a:pt x="105945" y="118223"/>
                    <a:pt x="119461" y="86647"/>
                  </a:cubicBezTo>
                  <a:cubicBezTo>
                    <a:pt x="132892" y="55256"/>
                    <a:pt x="118486" y="18912"/>
                    <a:pt x="87182" y="5229"/>
                  </a:cubicBezTo>
                  <a:cubicBezTo>
                    <a:pt x="55699" y="-8536"/>
                    <a:pt x="19010" y="5812"/>
                    <a:pt x="5230" y="37276"/>
                  </a:cubicBezTo>
                  <a:cubicBezTo>
                    <a:pt x="5166" y="37434"/>
                    <a:pt x="5092" y="37591"/>
                    <a:pt x="5028" y="37750"/>
                  </a:cubicBezTo>
                  <a:close/>
                </a:path>
              </a:pathLst>
            </a:custGeom>
            <a:solidFill>
              <a:srgbClr val="E5E5E5">
                <a:alpha val="60000"/>
              </a:srgbClr>
            </a:solidFill>
            <a:ln w="10585" cap="flat">
              <a:no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1A51BD9D-54C7-8A49-B612-60F58D728639}"/>
                </a:ext>
              </a:extLst>
            </p:cNvPr>
            <p:cNvSpPr/>
            <p:nvPr/>
          </p:nvSpPr>
          <p:spPr>
            <a:xfrm>
              <a:off x="7862707" y="1752015"/>
              <a:ext cx="430469" cy="164368"/>
            </a:xfrm>
            <a:custGeom>
              <a:avLst/>
              <a:gdLst>
                <a:gd name="connsiteX0" fmla="*/ 429683 w 430469"/>
                <a:gd name="connsiteY0" fmla="*/ 156641 h 164368"/>
                <a:gd name="connsiteX1" fmla="*/ 429683 w 430469"/>
                <a:gd name="connsiteY1" fmla="*/ 156641 h 164368"/>
                <a:gd name="connsiteX2" fmla="*/ 423959 w 430469"/>
                <a:gd name="connsiteY2" fmla="*/ 142870 h 164368"/>
                <a:gd name="connsiteX3" fmla="*/ 13825 w 430469"/>
                <a:gd name="connsiteY3" fmla="*/ 391 h 164368"/>
                <a:gd name="connsiteX4" fmla="*/ 786 w 430469"/>
                <a:gd name="connsiteY4" fmla="*/ 7700 h 164368"/>
                <a:gd name="connsiteX5" fmla="*/ 786 w 430469"/>
                <a:gd name="connsiteY5" fmla="*/ 7700 h 164368"/>
                <a:gd name="connsiteX6" fmla="*/ 6510 w 430469"/>
                <a:gd name="connsiteY6" fmla="*/ 21471 h 164368"/>
                <a:gd name="connsiteX7" fmla="*/ 416539 w 430469"/>
                <a:gd name="connsiteY7" fmla="*/ 163951 h 164368"/>
                <a:gd name="connsiteX8" fmla="*/ 429662 w 430469"/>
                <a:gd name="connsiteY8" fmla="*/ 156715 h 164368"/>
                <a:gd name="connsiteX9" fmla="*/ 429683 w 430469"/>
                <a:gd name="connsiteY9" fmla="*/ 156641 h 164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469" h="164368">
                  <a:moveTo>
                    <a:pt x="429683" y="156641"/>
                  </a:moveTo>
                  <a:lnTo>
                    <a:pt x="429683" y="156641"/>
                  </a:lnTo>
                  <a:cubicBezTo>
                    <a:pt x="431878" y="151260"/>
                    <a:pt x="429323" y="145116"/>
                    <a:pt x="423959" y="142870"/>
                  </a:cubicBezTo>
                  <a:lnTo>
                    <a:pt x="13825" y="391"/>
                  </a:lnTo>
                  <a:cubicBezTo>
                    <a:pt x="8207" y="-1172"/>
                    <a:pt x="2376" y="2094"/>
                    <a:pt x="786" y="7700"/>
                  </a:cubicBezTo>
                  <a:lnTo>
                    <a:pt x="786" y="7700"/>
                  </a:lnTo>
                  <a:cubicBezTo>
                    <a:pt x="-1408" y="13082"/>
                    <a:pt x="1147" y="19227"/>
                    <a:pt x="6510" y="21471"/>
                  </a:cubicBezTo>
                  <a:lnTo>
                    <a:pt x="416539" y="163951"/>
                  </a:lnTo>
                  <a:cubicBezTo>
                    <a:pt x="422167" y="165571"/>
                    <a:pt x="428040" y="162330"/>
                    <a:pt x="429662" y="156715"/>
                  </a:cubicBezTo>
                  <a:cubicBezTo>
                    <a:pt x="429673" y="156684"/>
                    <a:pt x="429673" y="156662"/>
                    <a:pt x="429683" y="156641"/>
                  </a:cubicBezTo>
                  <a:close/>
                </a:path>
              </a:pathLst>
            </a:custGeom>
            <a:solidFill>
              <a:srgbClr val="898989"/>
            </a:solidFill>
            <a:ln w="10585" cap="flat">
              <a:no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427FA224-F808-8241-817F-C3337134AC2F}"/>
                </a:ext>
              </a:extLst>
            </p:cNvPr>
            <p:cNvSpPr/>
            <p:nvPr/>
          </p:nvSpPr>
          <p:spPr>
            <a:xfrm>
              <a:off x="7731773" y="1648485"/>
              <a:ext cx="453614" cy="45657"/>
            </a:xfrm>
            <a:custGeom>
              <a:avLst/>
              <a:gdLst>
                <a:gd name="connsiteX0" fmla="*/ 453552 w 453614"/>
                <a:gd name="connsiteY0" fmla="*/ 35064 h 45657"/>
                <a:gd name="connsiteX1" fmla="*/ 453552 w 453614"/>
                <a:gd name="connsiteY1" fmla="*/ 35064 h 45657"/>
                <a:gd name="connsiteX2" fmla="*/ 444224 w 453614"/>
                <a:gd name="connsiteY2" fmla="*/ 23411 h 45657"/>
                <a:gd name="connsiteX3" fmla="*/ 10663 w 453614"/>
                <a:gd name="connsiteY3" fmla="*/ 0 h 45657"/>
                <a:gd name="connsiteX4" fmla="*/ 62 w 453614"/>
                <a:gd name="connsiteY4" fmla="*/ 10593 h 45657"/>
                <a:gd name="connsiteX5" fmla="*/ 62 w 453614"/>
                <a:gd name="connsiteY5" fmla="*/ 10593 h 45657"/>
                <a:gd name="connsiteX6" fmla="*/ 9391 w 453614"/>
                <a:gd name="connsiteY6" fmla="*/ 22246 h 45657"/>
                <a:gd name="connsiteX7" fmla="*/ 442952 w 453614"/>
                <a:gd name="connsiteY7" fmla="*/ 45657 h 45657"/>
                <a:gd name="connsiteX8" fmla="*/ 453552 w 453614"/>
                <a:gd name="connsiteY8" fmla="*/ 35064 h 45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3614" h="45657">
                  <a:moveTo>
                    <a:pt x="453552" y="35064"/>
                  </a:moveTo>
                  <a:lnTo>
                    <a:pt x="453552" y="35064"/>
                  </a:lnTo>
                  <a:cubicBezTo>
                    <a:pt x="454178" y="29279"/>
                    <a:pt x="450012" y="24076"/>
                    <a:pt x="444224" y="23411"/>
                  </a:cubicBezTo>
                  <a:lnTo>
                    <a:pt x="10663" y="0"/>
                  </a:lnTo>
                  <a:cubicBezTo>
                    <a:pt x="4811" y="0"/>
                    <a:pt x="62" y="4743"/>
                    <a:pt x="62" y="10593"/>
                  </a:cubicBezTo>
                  <a:lnTo>
                    <a:pt x="62" y="10593"/>
                  </a:lnTo>
                  <a:cubicBezTo>
                    <a:pt x="-563" y="16378"/>
                    <a:pt x="3603" y="21581"/>
                    <a:pt x="9391" y="22246"/>
                  </a:cubicBezTo>
                  <a:lnTo>
                    <a:pt x="442952" y="45657"/>
                  </a:lnTo>
                  <a:cubicBezTo>
                    <a:pt x="448803" y="45657"/>
                    <a:pt x="453552" y="40914"/>
                    <a:pt x="453552" y="35064"/>
                  </a:cubicBezTo>
                  <a:close/>
                </a:path>
              </a:pathLst>
            </a:custGeom>
            <a:solidFill>
              <a:srgbClr val="898989"/>
            </a:solidFill>
            <a:ln w="10585" cap="flat">
              <a:no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1DDBF429-1316-5F49-A79A-A581E6C21BCC}"/>
                </a:ext>
              </a:extLst>
            </p:cNvPr>
            <p:cNvSpPr/>
            <p:nvPr/>
          </p:nvSpPr>
          <p:spPr>
            <a:xfrm>
              <a:off x="7745433" y="1516636"/>
              <a:ext cx="422477" cy="111048"/>
            </a:xfrm>
            <a:custGeom>
              <a:avLst/>
              <a:gdLst>
                <a:gd name="connsiteX0" fmla="*/ 422189 w 422477"/>
                <a:gd name="connsiteY0" fmla="*/ 8331 h 111048"/>
                <a:gd name="connsiteX1" fmla="*/ 422189 w 422477"/>
                <a:gd name="connsiteY1" fmla="*/ 8331 h 111048"/>
                <a:gd name="connsiteX2" fmla="*/ 410635 w 422477"/>
                <a:gd name="connsiteY2" fmla="*/ 69 h 111048"/>
                <a:gd name="connsiteX3" fmla="*/ 7285 w 422477"/>
                <a:gd name="connsiteY3" fmla="*/ 90217 h 111048"/>
                <a:gd name="connsiteX4" fmla="*/ 288 w 422477"/>
                <a:gd name="connsiteY4" fmla="*/ 102717 h 111048"/>
                <a:gd name="connsiteX5" fmla="*/ 288 w 422477"/>
                <a:gd name="connsiteY5" fmla="*/ 102717 h 111048"/>
                <a:gd name="connsiteX6" fmla="*/ 11843 w 422477"/>
                <a:gd name="connsiteY6" fmla="*/ 110980 h 111048"/>
                <a:gd name="connsiteX7" fmla="*/ 415193 w 422477"/>
                <a:gd name="connsiteY7" fmla="*/ 20831 h 111048"/>
                <a:gd name="connsiteX8" fmla="*/ 422189 w 422477"/>
                <a:gd name="connsiteY8" fmla="*/ 8331 h 111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477" h="111048">
                  <a:moveTo>
                    <a:pt x="422189" y="8331"/>
                  </a:moveTo>
                  <a:lnTo>
                    <a:pt x="422189" y="8331"/>
                  </a:lnTo>
                  <a:cubicBezTo>
                    <a:pt x="421023" y="3023"/>
                    <a:pt x="416041" y="-546"/>
                    <a:pt x="410635" y="69"/>
                  </a:cubicBezTo>
                  <a:lnTo>
                    <a:pt x="7285" y="90217"/>
                  </a:lnTo>
                  <a:cubicBezTo>
                    <a:pt x="2059" y="91939"/>
                    <a:pt x="-984" y="97368"/>
                    <a:pt x="288" y="102717"/>
                  </a:cubicBezTo>
                  <a:lnTo>
                    <a:pt x="288" y="102717"/>
                  </a:lnTo>
                  <a:cubicBezTo>
                    <a:pt x="1455" y="108026"/>
                    <a:pt x="6437" y="111595"/>
                    <a:pt x="11843" y="110980"/>
                  </a:cubicBezTo>
                  <a:lnTo>
                    <a:pt x="415193" y="20831"/>
                  </a:lnTo>
                  <a:cubicBezTo>
                    <a:pt x="420419" y="19110"/>
                    <a:pt x="423461" y="13681"/>
                    <a:pt x="422189" y="8331"/>
                  </a:cubicBezTo>
                  <a:close/>
                </a:path>
              </a:pathLst>
            </a:custGeom>
            <a:solidFill>
              <a:srgbClr val="898989"/>
            </a:solidFill>
            <a:ln w="10585" cap="flat">
              <a:noFill/>
              <a:prstDash val="solid"/>
              <a:miter/>
            </a:ln>
          </p:spPr>
          <p:txBody>
            <a:bodyPr rtlCol="0" anchor="ctr"/>
            <a:lstStyle/>
            <a:p>
              <a:endParaRPr lang="en-US"/>
            </a:p>
          </p:txBody>
        </p:sp>
        <p:grpSp>
          <p:nvGrpSpPr>
            <p:cNvPr id="140" name="Graphic 2">
              <a:extLst>
                <a:ext uri="{FF2B5EF4-FFF2-40B4-BE49-F238E27FC236}">
                  <a16:creationId xmlns:a16="http://schemas.microsoft.com/office/drawing/2014/main" id="{99F800C7-7D23-624F-A159-320126836269}"/>
                </a:ext>
              </a:extLst>
            </p:cNvPr>
            <p:cNvGrpSpPr/>
            <p:nvPr/>
          </p:nvGrpSpPr>
          <p:grpSpPr>
            <a:xfrm>
              <a:off x="7786118" y="1537037"/>
              <a:ext cx="36721" cy="36660"/>
              <a:chOff x="7786118" y="1537037"/>
              <a:chExt cx="36721" cy="36660"/>
            </a:xfrm>
            <a:solidFill>
              <a:schemeClr val="accent1"/>
            </a:solidFill>
          </p:grpSpPr>
          <p:sp>
            <p:nvSpPr>
              <p:cNvPr id="141" name="Freeform 140">
                <a:extLst>
                  <a:ext uri="{FF2B5EF4-FFF2-40B4-BE49-F238E27FC236}">
                    <a16:creationId xmlns:a16="http://schemas.microsoft.com/office/drawing/2014/main" id="{6A2829A2-4BCA-4349-B086-BC21A44FD6DE}"/>
                  </a:ext>
                </a:extLst>
              </p:cNvPr>
              <p:cNvSpPr/>
              <p:nvPr/>
            </p:nvSpPr>
            <p:spPr>
              <a:xfrm>
                <a:off x="7786118" y="1537037"/>
                <a:ext cx="36721" cy="36660"/>
              </a:xfrm>
              <a:custGeom>
                <a:avLst/>
                <a:gdLst>
                  <a:gd name="connsiteX0" fmla="*/ 34655 w 36721"/>
                  <a:gd name="connsiteY0" fmla="*/ 26703 h 36660"/>
                  <a:gd name="connsiteX1" fmla="*/ 9966 w 36721"/>
                  <a:gd name="connsiteY1" fmla="*/ 34633 h 36660"/>
                  <a:gd name="connsiteX2" fmla="*/ 2026 w 36721"/>
                  <a:gd name="connsiteY2" fmla="*/ 9958 h 36660"/>
                  <a:gd name="connsiteX3" fmla="*/ 26704 w 36721"/>
                  <a:gd name="connsiteY3" fmla="*/ 2020 h 36660"/>
                  <a:gd name="connsiteX4" fmla="*/ 34761 w 36721"/>
                  <a:gd name="connsiteY4" fmla="*/ 26498 h 36660"/>
                  <a:gd name="connsiteX5" fmla="*/ 34655 w 36721"/>
                  <a:gd name="connsiteY5" fmla="*/ 26703 h 36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21" h="36660">
                    <a:moveTo>
                      <a:pt x="34655" y="26703"/>
                    </a:moveTo>
                    <a:cubicBezTo>
                      <a:pt x="30033" y="35706"/>
                      <a:pt x="18977" y="39257"/>
                      <a:pt x="9966" y="34633"/>
                    </a:cubicBezTo>
                    <a:cubicBezTo>
                      <a:pt x="956" y="30009"/>
                      <a:pt x="-2596" y="18961"/>
                      <a:pt x="2026" y="9958"/>
                    </a:cubicBezTo>
                    <a:cubicBezTo>
                      <a:pt x="6648" y="960"/>
                      <a:pt x="17694" y="-2592"/>
                      <a:pt x="26704" y="2020"/>
                    </a:cubicBezTo>
                    <a:cubicBezTo>
                      <a:pt x="35694" y="6556"/>
                      <a:pt x="39298" y="17516"/>
                      <a:pt x="34761" y="26498"/>
                    </a:cubicBezTo>
                    <a:cubicBezTo>
                      <a:pt x="34729" y="26567"/>
                      <a:pt x="34687" y="26635"/>
                      <a:pt x="34655" y="26703"/>
                    </a:cubicBezTo>
                    <a:close/>
                  </a:path>
                </a:pathLst>
              </a:custGeom>
              <a:solidFill>
                <a:srgbClr val="3A3A3A">
                  <a:alpha val="0"/>
                </a:srgbClr>
              </a:solidFill>
              <a:ln w="10585" cap="flat">
                <a:no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B30CBE58-6CF0-6742-8E66-6990B740C05D}"/>
                  </a:ext>
                </a:extLst>
              </p:cNvPr>
              <p:cNvSpPr/>
              <p:nvPr/>
            </p:nvSpPr>
            <p:spPr>
              <a:xfrm>
                <a:off x="7786546" y="1537319"/>
                <a:ext cx="36011" cy="36024"/>
              </a:xfrm>
              <a:custGeom>
                <a:avLst/>
                <a:gdLst>
                  <a:gd name="connsiteX0" fmla="*/ 34015 w 36011"/>
                  <a:gd name="connsiteY0" fmla="*/ 26314 h 36024"/>
                  <a:gd name="connsiteX1" fmla="*/ 9719 w 36011"/>
                  <a:gd name="connsiteY1" fmla="*/ 33993 h 36024"/>
                  <a:gd name="connsiteX2" fmla="*/ 2033 w 36011"/>
                  <a:gd name="connsiteY2" fmla="*/ 9711 h 36024"/>
                  <a:gd name="connsiteX3" fmla="*/ 26171 w 36011"/>
                  <a:gd name="connsiteY3" fmla="*/ 1949 h 36024"/>
                  <a:gd name="connsiteX4" fmla="*/ 34015 w 36011"/>
                  <a:gd name="connsiteY4" fmla="*/ 26314 h 36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1" h="36024">
                    <a:moveTo>
                      <a:pt x="34015" y="26314"/>
                    </a:moveTo>
                    <a:cubicBezTo>
                      <a:pt x="29425" y="35140"/>
                      <a:pt x="18549" y="38578"/>
                      <a:pt x="9719" y="33993"/>
                    </a:cubicBezTo>
                    <a:cubicBezTo>
                      <a:pt x="888" y="29408"/>
                      <a:pt x="-2557" y="18536"/>
                      <a:pt x="2033" y="9711"/>
                    </a:cubicBezTo>
                    <a:cubicBezTo>
                      <a:pt x="6591" y="947"/>
                      <a:pt x="17351" y="-2516"/>
                      <a:pt x="26171" y="1949"/>
                    </a:cubicBezTo>
                    <a:cubicBezTo>
                      <a:pt x="35064" y="6519"/>
                      <a:pt x="38573" y="17421"/>
                      <a:pt x="34015" y="26314"/>
                    </a:cubicBezTo>
                    <a:close/>
                  </a:path>
                </a:pathLst>
              </a:custGeom>
              <a:solidFill>
                <a:srgbClr val="3A3A3A">
                  <a:alpha val="4000"/>
                </a:srgbClr>
              </a:solidFill>
              <a:ln w="10585" cap="flat">
                <a:no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E1431700-26C8-BB4E-8837-027F649E09D0}"/>
                  </a:ext>
                </a:extLst>
              </p:cNvPr>
              <p:cNvSpPr/>
              <p:nvPr/>
            </p:nvSpPr>
            <p:spPr>
              <a:xfrm>
                <a:off x="7786723" y="1537542"/>
                <a:ext cx="35625" cy="35600"/>
              </a:xfrm>
              <a:custGeom>
                <a:avLst/>
                <a:gdLst>
                  <a:gd name="connsiteX0" fmla="*/ 33626 w 35625"/>
                  <a:gd name="connsiteY0" fmla="*/ 25985 h 35600"/>
                  <a:gd name="connsiteX1" fmla="*/ 9626 w 35625"/>
                  <a:gd name="connsiteY1" fmla="*/ 33603 h 35600"/>
                  <a:gd name="connsiteX2" fmla="*/ 1994 w 35625"/>
                  <a:gd name="connsiteY2" fmla="*/ 9615 h 35600"/>
                  <a:gd name="connsiteX3" fmla="*/ 25887 w 35625"/>
                  <a:gd name="connsiteY3" fmla="*/ 1938 h 35600"/>
                  <a:gd name="connsiteX4" fmla="*/ 33689 w 35625"/>
                  <a:gd name="connsiteY4" fmla="*/ 25871 h 35600"/>
                  <a:gd name="connsiteX5" fmla="*/ 33626 w 35625"/>
                  <a:gd name="connsiteY5" fmla="*/ 25985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26" y="25985"/>
                    </a:moveTo>
                    <a:cubicBezTo>
                      <a:pt x="29099" y="34713"/>
                      <a:pt x="18350" y="38124"/>
                      <a:pt x="9626" y="33603"/>
                    </a:cubicBezTo>
                    <a:cubicBezTo>
                      <a:pt x="891" y="29083"/>
                      <a:pt x="-2522" y="18343"/>
                      <a:pt x="1994" y="9615"/>
                    </a:cubicBezTo>
                    <a:cubicBezTo>
                      <a:pt x="6499" y="933"/>
                      <a:pt x="17163" y="-2496"/>
                      <a:pt x="25887" y="1938"/>
                    </a:cubicBezTo>
                    <a:cubicBezTo>
                      <a:pt x="34654" y="6395"/>
                      <a:pt x="38142" y="17110"/>
                      <a:pt x="33689" y="25871"/>
                    </a:cubicBezTo>
                    <a:cubicBezTo>
                      <a:pt x="33668" y="25909"/>
                      <a:pt x="33647" y="25947"/>
                      <a:pt x="33626" y="25985"/>
                    </a:cubicBezTo>
                    <a:close/>
                  </a:path>
                </a:pathLst>
              </a:custGeom>
              <a:solidFill>
                <a:srgbClr val="3A3A3A">
                  <a:alpha val="8000"/>
                </a:srgbClr>
              </a:solidFill>
              <a:ln w="10585" cap="flat">
                <a:no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82CA275E-B605-F149-801A-3DC8052EC7D1}"/>
                  </a:ext>
                </a:extLst>
              </p:cNvPr>
              <p:cNvSpPr/>
              <p:nvPr/>
            </p:nvSpPr>
            <p:spPr>
              <a:xfrm>
                <a:off x="7786899" y="1537765"/>
                <a:ext cx="35198" cy="35176"/>
              </a:xfrm>
              <a:custGeom>
                <a:avLst/>
                <a:gdLst>
                  <a:gd name="connsiteX0" fmla="*/ 33238 w 35198"/>
                  <a:gd name="connsiteY0" fmla="*/ 25656 h 35176"/>
                  <a:gd name="connsiteX1" fmla="*/ 9525 w 35198"/>
                  <a:gd name="connsiteY1" fmla="*/ 33213 h 35176"/>
                  <a:gd name="connsiteX2" fmla="*/ 1966 w 35198"/>
                  <a:gd name="connsiteY2" fmla="*/ 9521 h 35176"/>
                  <a:gd name="connsiteX3" fmla="*/ 25606 w 35198"/>
                  <a:gd name="connsiteY3" fmla="*/ 1927 h 35176"/>
                  <a:gd name="connsiteX4" fmla="*/ 33270 w 35198"/>
                  <a:gd name="connsiteY4" fmla="*/ 25586 h 35176"/>
                  <a:gd name="connsiteX5" fmla="*/ 33238 w 35198"/>
                  <a:gd name="connsiteY5" fmla="*/ 25656 h 3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8" h="35176">
                    <a:moveTo>
                      <a:pt x="33238" y="25656"/>
                    </a:moveTo>
                    <a:cubicBezTo>
                      <a:pt x="28775" y="34285"/>
                      <a:pt x="18164" y="37669"/>
                      <a:pt x="9525" y="33213"/>
                    </a:cubicBezTo>
                    <a:cubicBezTo>
                      <a:pt x="896" y="28757"/>
                      <a:pt x="-2496" y="18150"/>
                      <a:pt x="1966" y="9521"/>
                    </a:cubicBezTo>
                    <a:cubicBezTo>
                      <a:pt x="6408" y="919"/>
                      <a:pt x="16977" y="-2475"/>
                      <a:pt x="25606" y="1927"/>
                    </a:cubicBezTo>
                    <a:cubicBezTo>
                      <a:pt x="34256" y="6345"/>
                      <a:pt x="37690" y="16937"/>
                      <a:pt x="33270" y="25586"/>
                    </a:cubicBezTo>
                    <a:cubicBezTo>
                      <a:pt x="33259" y="25610"/>
                      <a:pt x="33248" y="25633"/>
                      <a:pt x="33238" y="25656"/>
                    </a:cubicBezTo>
                    <a:close/>
                  </a:path>
                </a:pathLst>
              </a:custGeom>
              <a:solidFill>
                <a:srgbClr val="3A3A3A">
                  <a:alpha val="12000"/>
                </a:srgbClr>
              </a:solidFill>
              <a:ln w="10585" cap="flat">
                <a:no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84B2C0DF-08AE-6247-BAD5-8D90EC9DD68C}"/>
                  </a:ext>
                </a:extLst>
              </p:cNvPr>
              <p:cNvSpPr/>
              <p:nvPr/>
            </p:nvSpPr>
            <p:spPr>
              <a:xfrm>
                <a:off x="7787080" y="1537988"/>
                <a:ext cx="34773" cy="34753"/>
              </a:xfrm>
              <a:custGeom>
                <a:avLst/>
                <a:gdLst>
                  <a:gd name="connsiteX0" fmla="*/ 32845 w 34773"/>
                  <a:gd name="connsiteY0" fmla="*/ 25328 h 34753"/>
                  <a:gd name="connsiteX1" fmla="*/ 9429 w 34773"/>
                  <a:gd name="connsiteY1" fmla="*/ 32824 h 34753"/>
                  <a:gd name="connsiteX2" fmla="*/ 1934 w 34773"/>
                  <a:gd name="connsiteY2" fmla="*/ 9425 h 34753"/>
                  <a:gd name="connsiteX3" fmla="*/ 25319 w 34773"/>
                  <a:gd name="connsiteY3" fmla="*/ 1917 h 34753"/>
                  <a:gd name="connsiteX4" fmla="*/ 32856 w 34773"/>
                  <a:gd name="connsiteY4" fmla="*/ 25301 h 34753"/>
                  <a:gd name="connsiteX5" fmla="*/ 32845 w 34773"/>
                  <a:gd name="connsiteY5" fmla="*/ 25328 h 34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73" h="34753">
                    <a:moveTo>
                      <a:pt x="32845" y="25328"/>
                    </a:moveTo>
                    <a:cubicBezTo>
                      <a:pt x="28446" y="33859"/>
                      <a:pt x="17973" y="37215"/>
                      <a:pt x="9429" y="32824"/>
                    </a:cubicBezTo>
                    <a:cubicBezTo>
                      <a:pt x="895" y="28432"/>
                      <a:pt x="-2465" y="17956"/>
                      <a:pt x="1934" y="9425"/>
                    </a:cubicBezTo>
                    <a:cubicBezTo>
                      <a:pt x="6323" y="904"/>
                      <a:pt x="16785" y="-2455"/>
                      <a:pt x="25319" y="1917"/>
                    </a:cubicBezTo>
                    <a:cubicBezTo>
                      <a:pt x="33863" y="6294"/>
                      <a:pt x="37234" y="16763"/>
                      <a:pt x="32856" y="25301"/>
                    </a:cubicBezTo>
                    <a:cubicBezTo>
                      <a:pt x="32856" y="25311"/>
                      <a:pt x="32845" y="25319"/>
                      <a:pt x="32845" y="25328"/>
                    </a:cubicBezTo>
                    <a:close/>
                  </a:path>
                </a:pathLst>
              </a:custGeom>
              <a:solidFill>
                <a:srgbClr val="3A3A3A">
                  <a:alpha val="15000"/>
                </a:srgbClr>
              </a:solidFill>
              <a:ln w="10585" cap="flat">
                <a:no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22B3632E-96C5-A34B-B446-1D21BFCFA0DF}"/>
                  </a:ext>
                </a:extLst>
              </p:cNvPr>
              <p:cNvSpPr/>
              <p:nvPr/>
            </p:nvSpPr>
            <p:spPr>
              <a:xfrm>
                <a:off x="7787504" y="1538270"/>
                <a:ext cx="34106" cy="34117"/>
              </a:xfrm>
              <a:custGeom>
                <a:avLst/>
                <a:gdLst>
                  <a:gd name="connsiteX0" fmla="*/ 32209 w 34106"/>
                  <a:gd name="connsiteY0" fmla="*/ 24939 h 34117"/>
                  <a:gd name="connsiteX1" fmla="*/ 9185 w 34106"/>
                  <a:gd name="connsiteY1" fmla="*/ 32184 h 34117"/>
                  <a:gd name="connsiteX2" fmla="*/ 1934 w 34106"/>
                  <a:gd name="connsiteY2" fmla="*/ 9178 h 34117"/>
                  <a:gd name="connsiteX3" fmla="*/ 24789 w 34106"/>
                  <a:gd name="connsiteY3" fmla="*/ 1846 h 34117"/>
                  <a:gd name="connsiteX4" fmla="*/ 32209 w 34106"/>
                  <a:gd name="connsiteY4" fmla="*/ 24939 h 34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6" h="34117">
                    <a:moveTo>
                      <a:pt x="32209" y="24939"/>
                    </a:moveTo>
                    <a:cubicBezTo>
                      <a:pt x="27852" y="33293"/>
                      <a:pt x="17549" y="36537"/>
                      <a:pt x="9185" y="32184"/>
                    </a:cubicBezTo>
                    <a:cubicBezTo>
                      <a:pt x="832" y="27832"/>
                      <a:pt x="-2423" y="17532"/>
                      <a:pt x="1934" y="9178"/>
                    </a:cubicBezTo>
                    <a:cubicBezTo>
                      <a:pt x="6259" y="891"/>
                      <a:pt x="16446" y="-2379"/>
                      <a:pt x="24789" y="1846"/>
                    </a:cubicBezTo>
                    <a:cubicBezTo>
                      <a:pt x="33216" y="6179"/>
                      <a:pt x="36534" y="16514"/>
                      <a:pt x="32209" y="24939"/>
                    </a:cubicBezTo>
                    <a:close/>
                  </a:path>
                </a:pathLst>
              </a:custGeom>
              <a:solidFill>
                <a:srgbClr val="3A3A3A">
                  <a:alpha val="19000"/>
                </a:srgbClr>
              </a:solidFill>
              <a:ln w="10585" cap="flat">
                <a:no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369E725A-0D1E-124B-BEAE-B07A030B7333}"/>
                  </a:ext>
                </a:extLst>
              </p:cNvPr>
              <p:cNvSpPr/>
              <p:nvPr/>
            </p:nvSpPr>
            <p:spPr>
              <a:xfrm>
                <a:off x="7787685" y="1538069"/>
                <a:ext cx="33716" cy="33693"/>
              </a:xfrm>
              <a:custGeom>
                <a:avLst/>
                <a:gdLst>
                  <a:gd name="connsiteX0" fmla="*/ 31816 w 33716"/>
                  <a:gd name="connsiteY0" fmla="*/ 24611 h 33693"/>
                  <a:gd name="connsiteX1" fmla="*/ 9089 w 33716"/>
                  <a:gd name="connsiteY1" fmla="*/ 31794 h 33693"/>
                  <a:gd name="connsiteX2" fmla="*/ 1902 w 33716"/>
                  <a:gd name="connsiteY2" fmla="*/ 9083 h 33693"/>
                  <a:gd name="connsiteX3" fmla="*/ 24502 w 33716"/>
                  <a:gd name="connsiteY3" fmla="*/ 1835 h 33693"/>
                  <a:gd name="connsiteX4" fmla="*/ 31880 w 33716"/>
                  <a:gd name="connsiteY4" fmla="*/ 24484 h 33693"/>
                  <a:gd name="connsiteX5" fmla="*/ 31816 w 33716"/>
                  <a:gd name="connsiteY5" fmla="*/ 24611 h 33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16" h="33693">
                    <a:moveTo>
                      <a:pt x="31816" y="24611"/>
                    </a:moveTo>
                    <a:cubicBezTo>
                      <a:pt x="27523" y="32866"/>
                      <a:pt x="17347" y="36082"/>
                      <a:pt x="9089" y="31794"/>
                    </a:cubicBezTo>
                    <a:cubicBezTo>
                      <a:pt x="831" y="27507"/>
                      <a:pt x="-2392" y="17338"/>
                      <a:pt x="1902" y="9083"/>
                    </a:cubicBezTo>
                    <a:cubicBezTo>
                      <a:pt x="6163" y="877"/>
                      <a:pt x="16255" y="-2359"/>
                      <a:pt x="24502" y="1835"/>
                    </a:cubicBezTo>
                    <a:cubicBezTo>
                      <a:pt x="32802" y="6053"/>
                      <a:pt x="36099" y="16194"/>
                      <a:pt x="31880" y="24484"/>
                    </a:cubicBezTo>
                    <a:cubicBezTo>
                      <a:pt x="31859" y="24527"/>
                      <a:pt x="31838" y="24569"/>
                      <a:pt x="31816" y="24611"/>
                    </a:cubicBezTo>
                    <a:close/>
                  </a:path>
                </a:pathLst>
              </a:custGeom>
              <a:solidFill>
                <a:srgbClr val="3A3A3A">
                  <a:alpha val="23000"/>
                </a:srgbClr>
              </a:solidFill>
              <a:ln w="10585" cap="flat">
                <a:no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F2F5DE57-01E4-934C-9A65-5789A2F86941}"/>
                  </a:ext>
                </a:extLst>
              </p:cNvPr>
              <p:cNvSpPr/>
              <p:nvPr/>
            </p:nvSpPr>
            <p:spPr>
              <a:xfrm>
                <a:off x="7787946" y="1538441"/>
                <a:ext cx="33221" cy="33269"/>
              </a:xfrm>
              <a:custGeom>
                <a:avLst/>
                <a:gdLst>
                  <a:gd name="connsiteX0" fmla="*/ 31449 w 33221"/>
                  <a:gd name="connsiteY0" fmla="*/ 24239 h 33269"/>
                  <a:gd name="connsiteX1" fmla="*/ 9039 w 33221"/>
                  <a:gd name="connsiteY1" fmla="*/ 31427 h 33269"/>
                  <a:gd name="connsiteX2" fmla="*/ 1841 w 33221"/>
                  <a:gd name="connsiteY2" fmla="*/ 9030 h 33269"/>
                  <a:gd name="connsiteX3" fmla="*/ 24134 w 33221"/>
                  <a:gd name="connsiteY3" fmla="*/ 1781 h 33269"/>
                  <a:gd name="connsiteX4" fmla="*/ 31449 w 33221"/>
                  <a:gd name="connsiteY4" fmla="*/ 24239 h 332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1" h="33269">
                    <a:moveTo>
                      <a:pt x="31449" y="24239"/>
                    </a:moveTo>
                    <a:cubicBezTo>
                      <a:pt x="27251" y="32408"/>
                      <a:pt x="17212" y="35626"/>
                      <a:pt x="9039" y="31427"/>
                    </a:cubicBezTo>
                    <a:cubicBezTo>
                      <a:pt x="866" y="27226"/>
                      <a:pt x="-2356" y="17200"/>
                      <a:pt x="1841" y="9030"/>
                    </a:cubicBezTo>
                    <a:cubicBezTo>
                      <a:pt x="6029" y="910"/>
                      <a:pt x="15972" y="-2327"/>
                      <a:pt x="24134" y="1781"/>
                    </a:cubicBezTo>
                    <a:cubicBezTo>
                      <a:pt x="32297" y="6020"/>
                      <a:pt x="35551" y="16012"/>
                      <a:pt x="31449" y="24239"/>
                    </a:cubicBezTo>
                    <a:close/>
                  </a:path>
                </a:pathLst>
              </a:custGeom>
              <a:solidFill>
                <a:srgbClr val="3A3A3A">
                  <a:alpha val="27000"/>
                </a:srgbClr>
              </a:solidFill>
              <a:ln w="10585" cap="flat">
                <a:no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C41998AC-9EB1-E143-BBCF-43E69D0D0EAD}"/>
                  </a:ext>
                </a:extLst>
              </p:cNvPr>
              <p:cNvSpPr/>
              <p:nvPr/>
            </p:nvSpPr>
            <p:spPr>
              <a:xfrm>
                <a:off x="7788127" y="1538769"/>
                <a:ext cx="32830" cy="32846"/>
              </a:xfrm>
              <a:custGeom>
                <a:avLst/>
                <a:gdLst>
                  <a:gd name="connsiteX0" fmla="*/ 31056 w 32830"/>
                  <a:gd name="connsiteY0" fmla="*/ 23911 h 32846"/>
                  <a:gd name="connsiteX1" fmla="*/ 8943 w 32830"/>
                  <a:gd name="connsiteY1" fmla="*/ 31037 h 32846"/>
                  <a:gd name="connsiteX2" fmla="*/ 1809 w 32830"/>
                  <a:gd name="connsiteY2" fmla="*/ 8936 h 32846"/>
                  <a:gd name="connsiteX3" fmla="*/ 23848 w 32830"/>
                  <a:gd name="connsiteY3" fmla="*/ 1771 h 32846"/>
                  <a:gd name="connsiteX4" fmla="*/ 31056 w 32830"/>
                  <a:gd name="connsiteY4" fmla="*/ 23911 h 32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30" h="32846">
                    <a:moveTo>
                      <a:pt x="31056" y="23911"/>
                    </a:moveTo>
                    <a:cubicBezTo>
                      <a:pt x="26922" y="31982"/>
                      <a:pt x="17021" y="35171"/>
                      <a:pt x="8943" y="31037"/>
                    </a:cubicBezTo>
                    <a:cubicBezTo>
                      <a:pt x="866" y="26901"/>
                      <a:pt x="-2325" y="17007"/>
                      <a:pt x="1809" y="8936"/>
                    </a:cubicBezTo>
                    <a:cubicBezTo>
                      <a:pt x="5933" y="896"/>
                      <a:pt x="15780" y="-2307"/>
                      <a:pt x="23848" y="1771"/>
                    </a:cubicBezTo>
                    <a:cubicBezTo>
                      <a:pt x="31925" y="5919"/>
                      <a:pt x="35148" y="15805"/>
                      <a:pt x="31056" y="23911"/>
                    </a:cubicBezTo>
                    <a:close/>
                  </a:path>
                </a:pathLst>
              </a:custGeom>
              <a:solidFill>
                <a:srgbClr val="3A3A3A">
                  <a:alpha val="31000"/>
                </a:srgbClr>
              </a:solidFill>
              <a:ln w="10585" cap="flat">
                <a:no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D74F314B-2C70-6643-A806-1C1D5FCF506A}"/>
                  </a:ext>
                </a:extLst>
              </p:cNvPr>
              <p:cNvSpPr/>
              <p:nvPr/>
            </p:nvSpPr>
            <p:spPr>
              <a:xfrm>
                <a:off x="7788056" y="1539605"/>
                <a:ext cx="32443" cy="32423"/>
              </a:xfrm>
              <a:custGeom>
                <a:avLst/>
                <a:gdLst>
                  <a:gd name="connsiteX0" fmla="*/ 30915 w 32443"/>
                  <a:gd name="connsiteY0" fmla="*/ 23075 h 32423"/>
                  <a:gd name="connsiteX1" fmla="*/ 9353 w 32443"/>
                  <a:gd name="connsiteY1" fmla="*/ 30895 h 32423"/>
                  <a:gd name="connsiteX2" fmla="*/ 1530 w 32443"/>
                  <a:gd name="connsiteY2" fmla="*/ 9348 h 32423"/>
                  <a:gd name="connsiteX3" fmla="*/ 23091 w 32443"/>
                  <a:gd name="connsiteY3" fmla="*/ 1529 h 32423"/>
                  <a:gd name="connsiteX4" fmla="*/ 23812 w 32443"/>
                  <a:gd name="connsiteY4" fmla="*/ 1888 h 32423"/>
                  <a:gd name="connsiteX5" fmla="*/ 30915 w 32443"/>
                  <a:gd name="connsiteY5" fmla="*/ 23075 h 3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43" h="32423">
                    <a:moveTo>
                      <a:pt x="30915" y="23075"/>
                    </a:moveTo>
                    <a:cubicBezTo>
                      <a:pt x="27120" y="31184"/>
                      <a:pt x="17473" y="34685"/>
                      <a:pt x="9353" y="30895"/>
                    </a:cubicBezTo>
                    <a:cubicBezTo>
                      <a:pt x="1244" y="27104"/>
                      <a:pt x="-2265" y="17457"/>
                      <a:pt x="1530" y="9348"/>
                    </a:cubicBezTo>
                    <a:cubicBezTo>
                      <a:pt x="5325" y="1239"/>
                      <a:pt x="14972" y="-2262"/>
                      <a:pt x="23091" y="1529"/>
                    </a:cubicBezTo>
                    <a:cubicBezTo>
                      <a:pt x="23335" y="1643"/>
                      <a:pt x="23579" y="1762"/>
                      <a:pt x="23812" y="1888"/>
                    </a:cubicBezTo>
                    <a:cubicBezTo>
                      <a:pt x="31455" y="5931"/>
                      <a:pt x="34572" y="15250"/>
                      <a:pt x="30915" y="23075"/>
                    </a:cubicBezTo>
                    <a:close/>
                  </a:path>
                </a:pathLst>
              </a:custGeom>
              <a:solidFill>
                <a:srgbClr val="3A3A3A">
                  <a:alpha val="35000"/>
                </a:srgbClr>
              </a:solidFill>
              <a:ln w="10585" cap="flat">
                <a:no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791FF617-5B3F-3942-9E4F-E8B0C2215223}"/>
                  </a:ext>
                </a:extLst>
              </p:cNvPr>
              <p:cNvSpPr/>
              <p:nvPr/>
            </p:nvSpPr>
            <p:spPr>
              <a:xfrm>
                <a:off x="7788600" y="1539608"/>
                <a:ext cx="31816" cy="31760"/>
              </a:xfrm>
              <a:custGeom>
                <a:avLst/>
                <a:gdLst>
                  <a:gd name="connsiteX0" fmla="*/ 30160 w 31816"/>
                  <a:gd name="connsiteY0" fmla="*/ 23072 h 31760"/>
                  <a:gd name="connsiteX1" fmla="*/ 8694 w 31816"/>
                  <a:gd name="connsiteY1" fmla="*/ 30010 h 31760"/>
                  <a:gd name="connsiteX2" fmla="*/ 1750 w 31816"/>
                  <a:gd name="connsiteY2" fmla="*/ 8559 h 31760"/>
                  <a:gd name="connsiteX3" fmla="*/ 22951 w 31816"/>
                  <a:gd name="connsiteY3" fmla="*/ 1673 h 31760"/>
                  <a:gd name="connsiteX4" fmla="*/ 30160 w 31816"/>
                  <a:gd name="connsiteY4" fmla="*/ 23072 h 317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16" h="31760">
                    <a:moveTo>
                      <a:pt x="30160" y="23072"/>
                    </a:moveTo>
                    <a:cubicBezTo>
                      <a:pt x="26153" y="30912"/>
                      <a:pt x="16538" y="34018"/>
                      <a:pt x="8694" y="30010"/>
                    </a:cubicBezTo>
                    <a:cubicBezTo>
                      <a:pt x="849" y="26003"/>
                      <a:pt x="-2257" y="16399"/>
                      <a:pt x="1750" y="8559"/>
                    </a:cubicBezTo>
                    <a:cubicBezTo>
                      <a:pt x="5757" y="868"/>
                      <a:pt x="15192" y="-2196"/>
                      <a:pt x="22951" y="1673"/>
                    </a:cubicBezTo>
                    <a:cubicBezTo>
                      <a:pt x="30838" y="5605"/>
                      <a:pt x="34060" y="15172"/>
                      <a:pt x="30160" y="23072"/>
                    </a:cubicBezTo>
                    <a:close/>
                  </a:path>
                </a:pathLst>
              </a:custGeom>
              <a:solidFill>
                <a:srgbClr val="3A3A3A">
                  <a:alpha val="38000"/>
                </a:srgbClr>
              </a:solidFill>
              <a:ln w="10585" cap="flat">
                <a:no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1B3A6C39-3979-7242-BD99-84CC67F00A9D}"/>
                  </a:ext>
                </a:extLst>
              </p:cNvPr>
              <p:cNvSpPr/>
              <p:nvPr/>
            </p:nvSpPr>
            <p:spPr>
              <a:xfrm>
                <a:off x="7788908" y="1539815"/>
                <a:ext cx="31348" cy="31362"/>
              </a:xfrm>
              <a:custGeom>
                <a:avLst/>
                <a:gdLst>
                  <a:gd name="connsiteX0" fmla="*/ 29639 w 31348"/>
                  <a:gd name="connsiteY0" fmla="*/ 22864 h 31362"/>
                  <a:gd name="connsiteX1" fmla="*/ 8502 w 31348"/>
                  <a:gd name="connsiteY1" fmla="*/ 29616 h 31362"/>
                  <a:gd name="connsiteX2" fmla="*/ 1749 w 31348"/>
                  <a:gd name="connsiteY2" fmla="*/ 8498 h 31362"/>
                  <a:gd name="connsiteX3" fmla="*/ 22749 w 31348"/>
                  <a:gd name="connsiteY3" fmla="*/ 1678 h 31362"/>
                  <a:gd name="connsiteX4" fmla="*/ 29639 w 31348"/>
                  <a:gd name="connsiteY4" fmla="*/ 22864 h 31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48" h="31362">
                    <a:moveTo>
                      <a:pt x="29639" y="22864"/>
                    </a:moveTo>
                    <a:cubicBezTo>
                      <a:pt x="25664" y="30560"/>
                      <a:pt x="16208" y="33584"/>
                      <a:pt x="8502" y="29616"/>
                    </a:cubicBezTo>
                    <a:cubicBezTo>
                      <a:pt x="806" y="25649"/>
                      <a:pt x="-2226" y="16195"/>
                      <a:pt x="1749" y="8498"/>
                    </a:cubicBezTo>
                    <a:cubicBezTo>
                      <a:pt x="5693" y="854"/>
                      <a:pt x="15063" y="-2190"/>
                      <a:pt x="22749" y="1678"/>
                    </a:cubicBezTo>
                    <a:cubicBezTo>
                      <a:pt x="30487" y="5639"/>
                      <a:pt x="33572" y="15111"/>
                      <a:pt x="29639" y="22864"/>
                    </a:cubicBezTo>
                    <a:close/>
                  </a:path>
                </a:pathLst>
              </a:custGeom>
              <a:solidFill>
                <a:srgbClr val="3A3A3A">
                  <a:alpha val="42000"/>
                </a:srgbClr>
              </a:solidFill>
              <a:ln w="10585" cap="flat">
                <a:no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4DE899A2-5205-8A4C-9AA3-918BBD38D840}"/>
                  </a:ext>
                </a:extLst>
              </p:cNvPr>
              <p:cNvSpPr/>
              <p:nvPr/>
            </p:nvSpPr>
            <p:spPr>
              <a:xfrm>
                <a:off x="7789223" y="1539893"/>
                <a:ext cx="30958" cy="30938"/>
              </a:xfrm>
              <a:custGeom>
                <a:avLst/>
                <a:gdLst>
                  <a:gd name="connsiteX0" fmla="*/ 29112 w 30958"/>
                  <a:gd name="connsiteY0" fmla="*/ 22787 h 30938"/>
                  <a:gd name="connsiteX1" fmla="*/ 8155 w 30958"/>
                  <a:gd name="connsiteY1" fmla="*/ 29094 h 30938"/>
                  <a:gd name="connsiteX2" fmla="*/ 1848 w 30958"/>
                  <a:gd name="connsiteY2" fmla="*/ 8151 h 30938"/>
                  <a:gd name="connsiteX3" fmla="*/ 22328 w 30958"/>
                  <a:gd name="connsiteY3" fmla="*/ 1601 h 30938"/>
                  <a:gd name="connsiteX4" fmla="*/ 29356 w 30958"/>
                  <a:gd name="connsiteY4" fmla="*/ 22315 h 30938"/>
                  <a:gd name="connsiteX5" fmla="*/ 29112 w 30958"/>
                  <a:gd name="connsiteY5" fmla="*/ 22787 h 30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8" h="30938">
                    <a:moveTo>
                      <a:pt x="29112" y="22787"/>
                    </a:moveTo>
                    <a:cubicBezTo>
                      <a:pt x="25063" y="30313"/>
                      <a:pt x="15681" y="33136"/>
                      <a:pt x="8155" y="29094"/>
                    </a:cubicBezTo>
                    <a:cubicBezTo>
                      <a:pt x="628" y="25053"/>
                      <a:pt x="-2202" y="15677"/>
                      <a:pt x="1848" y="8151"/>
                    </a:cubicBezTo>
                    <a:cubicBezTo>
                      <a:pt x="5791" y="808"/>
                      <a:pt x="14844" y="-2089"/>
                      <a:pt x="22328" y="1601"/>
                    </a:cubicBezTo>
                    <a:cubicBezTo>
                      <a:pt x="29992" y="5381"/>
                      <a:pt x="33140" y="14656"/>
                      <a:pt x="29356" y="22315"/>
                    </a:cubicBezTo>
                    <a:cubicBezTo>
                      <a:pt x="29282" y="22474"/>
                      <a:pt x="29197" y="22631"/>
                      <a:pt x="29112" y="22787"/>
                    </a:cubicBezTo>
                    <a:close/>
                  </a:path>
                </a:pathLst>
              </a:custGeom>
              <a:solidFill>
                <a:srgbClr val="3A3A3A">
                  <a:alpha val="46000"/>
                </a:srgbClr>
              </a:solidFill>
              <a:ln w="10585" cap="flat">
                <a:no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7210FBBB-3A2F-BC45-B741-068E32F051F3}"/>
                  </a:ext>
                </a:extLst>
              </p:cNvPr>
              <p:cNvSpPr/>
              <p:nvPr/>
            </p:nvSpPr>
            <p:spPr>
              <a:xfrm>
                <a:off x="7789222" y="1540557"/>
                <a:ext cx="30502" cy="30515"/>
              </a:xfrm>
              <a:custGeom>
                <a:avLst/>
                <a:gdLst>
                  <a:gd name="connsiteX0" fmla="*/ 28901 w 30502"/>
                  <a:gd name="connsiteY0" fmla="*/ 22123 h 30515"/>
                  <a:gd name="connsiteX1" fmla="*/ 8399 w 30502"/>
                  <a:gd name="connsiteY1" fmla="*/ 28880 h 30515"/>
                  <a:gd name="connsiteX2" fmla="*/ 1636 w 30502"/>
                  <a:gd name="connsiteY2" fmla="*/ 8393 h 30515"/>
                  <a:gd name="connsiteX3" fmla="*/ 22138 w 30502"/>
                  <a:gd name="connsiteY3" fmla="*/ 1635 h 30515"/>
                  <a:gd name="connsiteX4" fmla="*/ 22222 w 30502"/>
                  <a:gd name="connsiteY4" fmla="*/ 1678 h 30515"/>
                  <a:gd name="connsiteX5" fmla="*/ 28901 w 30502"/>
                  <a:gd name="connsiteY5" fmla="*/ 22123 h 30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02" h="30515">
                    <a:moveTo>
                      <a:pt x="28901" y="22123"/>
                    </a:moveTo>
                    <a:cubicBezTo>
                      <a:pt x="25106" y="29646"/>
                      <a:pt x="15926" y="32671"/>
                      <a:pt x="8399" y="28880"/>
                    </a:cubicBezTo>
                    <a:cubicBezTo>
                      <a:pt x="873" y="25088"/>
                      <a:pt x="-2159" y="15916"/>
                      <a:pt x="1636" y="8393"/>
                    </a:cubicBezTo>
                    <a:cubicBezTo>
                      <a:pt x="5431" y="869"/>
                      <a:pt x="14611" y="-2156"/>
                      <a:pt x="22138" y="1635"/>
                    </a:cubicBezTo>
                    <a:cubicBezTo>
                      <a:pt x="22170" y="1649"/>
                      <a:pt x="22191" y="1664"/>
                      <a:pt x="22222" y="1678"/>
                    </a:cubicBezTo>
                    <a:cubicBezTo>
                      <a:pt x="29643" y="5539"/>
                      <a:pt x="32622" y="14627"/>
                      <a:pt x="28901" y="22123"/>
                    </a:cubicBezTo>
                    <a:close/>
                  </a:path>
                </a:pathLst>
              </a:custGeom>
              <a:solidFill>
                <a:srgbClr val="3A3A3A">
                  <a:alpha val="50000"/>
                </a:srgbClr>
              </a:solidFill>
              <a:ln w="10585" cap="flat">
                <a:no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8E612CC9-BCFB-FC42-AB3C-9F93D3C5B041}"/>
                  </a:ext>
                </a:extLst>
              </p:cNvPr>
              <p:cNvSpPr/>
              <p:nvPr/>
            </p:nvSpPr>
            <p:spPr>
              <a:xfrm>
                <a:off x="7788951" y="1541868"/>
                <a:ext cx="30111" cy="30091"/>
              </a:xfrm>
              <a:custGeom>
                <a:avLst/>
                <a:gdLst>
                  <a:gd name="connsiteX0" fmla="*/ 28960 w 30111"/>
                  <a:gd name="connsiteY0" fmla="*/ 20811 h 30091"/>
                  <a:gd name="connsiteX1" fmla="*/ 9286 w 30111"/>
                  <a:gd name="connsiteY1" fmla="*/ 28938 h 30091"/>
                  <a:gd name="connsiteX2" fmla="*/ 1155 w 30111"/>
                  <a:gd name="connsiteY2" fmla="*/ 9278 h 30091"/>
                  <a:gd name="connsiteX3" fmla="*/ 2247 w 30111"/>
                  <a:gd name="connsiteY3" fmla="*/ 7146 h 30091"/>
                  <a:gd name="connsiteX4" fmla="*/ 22961 w 30111"/>
                  <a:gd name="connsiteY4" fmla="*/ 2243 h 30091"/>
                  <a:gd name="connsiteX5" fmla="*/ 28960 w 30111"/>
                  <a:gd name="connsiteY5" fmla="*/ 20811 h 3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11" h="30091">
                    <a:moveTo>
                      <a:pt x="28960" y="20811"/>
                    </a:moveTo>
                    <a:cubicBezTo>
                      <a:pt x="25770" y="28484"/>
                      <a:pt x="16961" y="32123"/>
                      <a:pt x="9286" y="28938"/>
                    </a:cubicBezTo>
                    <a:cubicBezTo>
                      <a:pt x="1611" y="25753"/>
                      <a:pt x="-2035" y="16950"/>
                      <a:pt x="1155" y="9278"/>
                    </a:cubicBezTo>
                    <a:cubicBezTo>
                      <a:pt x="1463" y="8539"/>
                      <a:pt x="1823" y="7826"/>
                      <a:pt x="2247" y="7146"/>
                    </a:cubicBezTo>
                    <a:cubicBezTo>
                      <a:pt x="6615" y="76"/>
                      <a:pt x="15890" y="-2120"/>
                      <a:pt x="22961" y="2243"/>
                    </a:cubicBezTo>
                    <a:cubicBezTo>
                      <a:pt x="29257" y="6121"/>
                      <a:pt x="31791" y="13989"/>
                      <a:pt x="28960" y="20811"/>
                    </a:cubicBezTo>
                    <a:close/>
                  </a:path>
                </a:pathLst>
              </a:custGeom>
              <a:solidFill>
                <a:srgbClr val="3A3A3A">
                  <a:alpha val="54000"/>
                </a:srgbClr>
              </a:solidFill>
              <a:ln w="10585" cap="flat">
                <a:no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FD84D6A6-D1BB-F848-9CBC-2E8C0E0A8BA9}"/>
                  </a:ext>
                </a:extLst>
              </p:cNvPr>
              <p:cNvSpPr/>
              <p:nvPr/>
            </p:nvSpPr>
            <p:spPr>
              <a:xfrm>
                <a:off x="7789828" y="1540639"/>
                <a:ext cx="29443" cy="29455"/>
              </a:xfrm>
              <a:custGeom>
                <a:avLst/>
                <a:gdLst>
                  <a:gd name="connsiteX0" fmla="*/ 27871 w 29443"/>
                  <a:gd name="connsiteY0" fmla="*/ 21406 h 29455"/>
                  <a:gd name="connsiteX1" fmla="*/ 8059 w 29443"/>
                  <a:gd name="connsiteY1" fmla="*/ 27852 h 29455"/>
                  <a:gd name="connsiteX2" fmla="*/ 1603 w 29443"/>
                  <a:gd name="connsiteY2" fmla="*/ 8050 h 29455"/>
                  <a:gd name="connsiteX3" fmla="*/ 21405 w 29443"/>
                  <a:gd name="connsiteY3" fmla="*/ 1596 h 29455"/>
                  <a:gd name="connsiteX4" fmla="*/ 27871 w 29443"/>
                  <a:gd name="connsiteY4" fmla="*/ 21406 h 29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43" h="29455">
                    <a:moveTo>
                      <a:pt x="27871" y="21406"/>
                    </a:moveTo>
                    <a:cubicBezTo>
                      <a:pt x="24182" y="28653"/>
                      <a:pt x="15310" y="31539"/>
                      <a:pt x="8059" y="27852"/>
                    </a:cubicBezTo>
                    <a:cubicBezTo>
                      <a:pt x="808" y="24163"/>
                      <a:pt x="-2086" y="15297"/>
                      <a:pt x="1603" y="8050"/>
                    </a:cubicBezTo>
                    <a:cubicBezTo>
                      <a:pt x="5292" y="809"/>
                      <a:pt x="14154" y="-2080"/>
                      <a:pt x="21405" y="1596"/>
                    </a:cubicBezTo>
                    <a:cubicBezTo>
                      <a:pt x="28624" y="5319"/>
                      <a:pt x="31507" y="14147"/>
                      <a:pt x="27871" y="21406"/>
                    </a:cubicBezTo>
                    <a:close/>
                  </a:path>
                </a:pathLst>
              </a:custGeom>
              <a:solidFill>
                <a:srgbClr val="3A3A3A">
                  <a:alpha val="58000"/>
                </a:srgbClr>
              </a:solidFill>
              <a:ln w="10585" cap="flat">
                <a:no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8ED4E926-FEE3-7242-9AE4-F67C75A0D9DE}"/>
                  </a:ext>
                </a:extLst>
              </p:cNvPr>
              <p:cNvSpPr/>
              <p:nvPr/>
            </p:nvSpPr>
            <p:spPr>
              <a:xfrm>
                <a:off x="7790021" y="1540793"/>
                <a:ext cx="29067" cy="29048"/>
              </a:xfrm>
              <a:custGeom>
                <a:avLst/>
                <a:gdLst>
                  <a:gd name="connsiteX0" fmla="*/ 27466 w 29067"/>
                  <a:gd name="connsiteY0" fmla="*/ 21145 h 29048"/>
                  <a:gd name="connsiteX1" fmla="*/ 7908 w 29067"/>
                  <a:gd name="connsiteY1" fmla="*/ 27448 h 29048"/>
                  <a:gd name="connsiteX2" fmla="*/ 1601 w 29067"/>
                  <a:gd name="connsiteY2" fmla="*/ 7903 h 29048"/>
                  <a:gd name="connsiteX3" fmla="*/ 21159 w 29067"/>
                  <a:gd name="connsiteY3" fmla="*/ 1600 h 29048"/>
                  <a:gd name="connsiteX4" fmla="*/ 27466 w 29067"/>
                  <a:gd name="connsiteY4" fmla="*/ 21145 h 29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67" h="29048">
                    <a:moveTo>
                      <a:pt x="27466" y="21145"/>
                    </a:moveTo>
                    <a:cubicBezTo>
                      <a:pt x="23809" y="28283"/>
                      <a:pt x="15053" y="31105"/>
                      <a:pt x="7908" y="27448"/>
                    </a:cubicBezTo>
                    <a:cubicBezTo>
                      <a:pt x="764" y="23791"/>
                      <a:pt x="-2056" y="15041"/>
                      <a:pt x="1601" y="7903"/>
                    </a:cubicBezTo>
                    <a:cubicBezTo>
                      <a:pt x="5258" y="766"/>
                      <a:pt x="14014" y="-2056"/>
                      <a:pt x="21159" y="1600"/>
                    </a:cubicBezTo>
                    <a:cubicBezTo>
                      <a:pt x="28304" y="5257"/>
                      <a:pt x="31123" y="14007"/>
                      <a:pt x="27466" y="21145"/>
                    </a:cubicBezTo>
                    <a:close/>
                  </a:path>
                </a:pathLst>
              </a:custGeom>
              <a:solidFill>
                <a:srgbClr val="3A3A3A">
                  <a:alpha val="62000"/>
                </a:srgbClr>
              </a:solidFill>
              <a:ln w="10585" cap="flat">
                <a:no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C70D9491-2E4D-CA48-9AD1-433A5CBF1ACC}"/>
                  </a:ext>
                </a:extLst>
              </p:cNvPr>
              <p:cNvSpPr/>
              <p:nvPr/>
            </p:nvSpPr>
            <p:spPr>
              <a:xfrm>
                <a:off x="7790189" y="1541084"/>
                <a:ext cx="28626" cy="28608"/>
              </a:xfrm>
              <a:custGeom>
                <a:avLst/>
                <a:gdLst>
                  <a:gd name="connsiteX0" fmla="*/ 27086 w 28626"/>
                  <a:gd name="connsiteY0" fmla="*/ 20748 h 28608"/>
                  <a:gd name="connsiteX1" fmla="*/ 7867 w 28626"/>
                  <a:gd name="connsiteY1" fmla="*/ 27071 h 28608"/>
                  <a:gd name="connsiteX2" fmla="*/ 1539 w 28626"/>
                  <a:gd name="connsiteY2" fmla="*/ 7860 h 28608"/>
                  <a:gd name="connsiteX3" fmla="*/ 20758 w 28626"/>
                  <a:gd name="connsiteY3" fmla="*/ 1537 h 28608"/>
                  <a:gd name="connsiteX4" fmla="*/ 20832 w 28626"/>
                  <a:gd name="connsiteY4" fmla="*/ 1574 h 28608"/>
                  <a:gd name="connsiteX5" fmla="*/ 27086 w 28626"/>
                  <a:gd name="connsiteY5" fmla="*/ 20748 h 2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26" h="28608">
                    <a:moveTo>
                      <a:pt x="27086" y="20748"/>
                    </a:moveTo>
                    <a:cubicBezTo>
                      <a:pt x="23524" y="27799"/>
                      <a:pt x="14917" y="30630"/>
                      <a:pt x="7867" y="27071"/>
                    </a:cubicBezTo>
                    <a:cubicBezTo>
                      <a:pt x="807" y="23512"/>
                      <a:pt x="-2023" y="14911"/>
                      <a:pt x="1539" y="7860"/>
                    </a:cubicBezTo>
                    <a:cubicBezTo>
                      <a:pt x="5101" y="810"/>
                      <a:pt x="13708" y="-2022"/>
                      <a:pt x="20758" y="1537"/>
                    </a:cubicBezTo>
                    <a:cubicBezTo>
                      <a:pt x="20779" y="1550"/>
                      <a:pt x="20811" y="1562"/>
                      <a:pt x="20832" y="1574"/>
                    </a:cubicBezTo>
                    <a:cubicBezTo>
                      <a:pt x="27839" y="5159"/>
                      <a:pt x="30637" y="13726"/>
                      <a:pt x="27086" y="20748"/>
                    </a:cubicBezTo>
                    <a:close/>
                  </a:path>
                </a:pathLst>
              </a:custGeom>
              <a:solidFill>
                <a:srgbClr val="3A3A3A">
                  <a:alpha val="65000"/>
                </a:srgbClr>
              </a:solidFill>
              <a:ln w="10585" cap="flat">
                <a:no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9C096B55-E312-F643-98F8-31EF71C8249B}"/>
                  </a:ext>
                </a:extLst>
              </p:cNvPr>
              <p:cNvSpPr/>
              <p:nvPr/>
            </p:nvSpPr>
            <p:spPr>
              <a:xfrm>
                <a:off x="7790404" y="1541233"/>
                <a:ext cx="28202" cy="28148"/>
              </a:xfrm>
              <a:custGeom>
                <a:avLst/>
                <a:gdLst>
                  <a:gd name="connsiteX0" fmla="*/ 26659 w 28202"/>
                  <a:gd name="connsiteY0" fmla="*/ 20494 h 28148"/>
                  <a:gd name="connsiteX1" fmla="*/ 7684 w 28202"/>
                  <a:gd name="connsiteY1" fmla="*/ 26638 h 28148"/>
                  <a:gd name="connsiteX2" fmla="*/ 1546 w 28202"/>
                  <a:gd name="connsiteY2" fmla="*/ 7681 h 28148"/>
                  <a:gd name="connsiteX3" fmla="*/ 20510 w 28202"/>
                  <a:gd name="connsiteY3" fmla="*/ 1546 h 28148"/>
                  <a:gd name="connsiteX4" fmla="*/ 26659 w 28202"/>
                  <a:gd name="connsiteY4" fmla="*/ 20494 h 28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2" h="28148">
                    <a:moveTo>
                      <a:pt x="26659" y="20494"/>
                    </a:moveTo>
                    <a:cubicBezTo>
                      <a:pt x="23076" y="27381"/>
                      <a:pt x="14627" y="30119"/>
                      <a:pt x="7684" y="26638"/>
                    </a:cubicBezTo>
                    <a:cubicBezTo>
                      <a:pt x="751" y="23097"/>
                      <a:pt x="-1994" y="14609"/>
                      <a:pt x="1546" y="7681"/>
                    </a:cubicBezTo>
                    <a:cubicBezTo>
                      <a:pt x="5087" y="752"/>
                      <a:pt x="13578" y="-1995"/>
                      <a:pt x="20510" y="1546"/>
                    </a:cubicBezTo>
                    <a:cubicBezTo>
                      <a:pt x="27443" y="5086"/>
                      <a:pt x="30199" y="13566"/>
                      <a:pt x="26659" y="20494"/>
                    </a:cubicBezTo>
                    <a:close/>
                  </a:path>
                </a:pathLst>
              </a:custGeom>
              <a:solidFill>
                <a:srgbClr val="3A3A3A">
                  <a:alpha val="69000"/>
                </a:srgbClr>
              </a:solidFill>
              <a:ln w="10585" cap="flat">
                <a:no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872D40D0-DD24-484C-B7AF-C4704333D899}"/>
                  </a:ext>
                </a:extLst>
              </p:cNvPr>
              <p:cNvSpPr/>
              <p:nvPr/>
            </p:nvSpPr>
            <p:spPr>
              <a:xfrm>
                <a:off x="7790729" y="1541504"/>
                <a:ext cx="27650" cy="27626"/>
              </a:xfrm>
              <a:custGeom>
                <a:avLst/>
                <a:gdLst>
                  <a:gd name="connsiteX0" fmla="*/ 26122 w 27650"/>
                  <a:gd name="connsiteY0" fmla="*/ 20116 h 27626"/>
                  <a:gd name="connsiteX1" fmla="*/ 7518 w 27650"/>
                  <a:gd name="connsiteY1" fmla="*/ 26101 h 27626"/>
                  <a:gd name="connsiteX2" fmla="*/ 1529 w 27650"/>
                  <a:gd name="connsiteY2" fmla="*/ 7510 h 27626"/>
                  <a:gd name="connsiteX3" fmla="*/ 20133 w 27650"/>
                  <a:gd name="connsiteY3" fmla="*/ 1525 h 27626"/>
                  <a:gd name="connsiteX4" fmla="*/ 26122 w 27650"/>
                  <a:gd name="connsiteY4" fmla="*/ 20116 h 27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50" h="27626">
                    <a:moveTo>
                      <a:pt x="26122" y="20116"/>
                    </a:moveTo>
                    <a:cubicBezTo>
                      <a:pt x="22634" y="26902"/>
                      <a:pt x="14313" y="29582"/>
                      <a:pt x="7518" y="26101"/>
                    </a:cubicBezTo>
                    <a:cubicBezTo>
                      <a:pt x="723" y="22620"/>
                      <a:pt x="-1959" y="14297"/>
                      <a:pt x="1529" y="7510"/>
                    </a:cubicBezTo>
                    <a:cubicBezTo>
                      <a:pt x="5016" y="724"/>
                      <a:pt x="13338" y="-1956"/>
                      <a:pt x="20133" y="1525"/>
                    </a:cubicBezTo>
                    <a:cubicBezTo>
                      <a:pt x="26927" y="5006"/>
                      <a:pt x="29609" y="13330"/>
                      <a:pt x="26122" y="20116"/>
                    </a:cubicBezTo>
                    <a:close/>
                  </a:path>
                </a:pathLst>
              </a:custGeom>
              <a:solidFill>
                <a:srgbClr val="3A3A3A">
                  <a:alpha val="73000"/>
                </a:srgbClr>
              </a:solidFill>
              <a:ln w="10585" cap="flat">
                <a:no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2C1D8AD2-D7D1-364B-80B6-7FA7D8A0FCD1}"/>
                  </a:ext>
                </a:extLst>
              </p:cNvPr>
              <p:cNvSpPr/>
              <p:nvPr/>
            </p:nvSpPr>
            <p:spPr>
              <a:xfrm>
                <a:off x="7790956" y="1541838"/>
                <a:ext cx="27144" cy="27088"/>
              </a:xfrm>
              <a:custGeom>
                <a:avLst/>
                <a:gdLst>
                  <a:gd name="connsiteX0" fmla="*/ 25683 w 27144"/>
                  <a:gd name="connsiteY0" fmla="*/ 19677 h 27088"/>
                  <a:gd name="connsiteX1" fmla="*/ 7344 w 27144"/>
                  <a:gd name="connsiteY1" fmla="*/ 25609 h 27088"/>
                  <a:gd name="connsiteX2" fmla="*/ 1514 w 27144"/>
                  <a:gd name="connsiteY2" fmla="*/ 7339 h 27088"/>
                  <a:gd name="connsiteX3" fmla="*/ 19799 w 27144"/>
                  <a:gd name="connsiteY3" fmla="*/ 1516 h 27088"/>
                  <a:gd name="connsiteX4" fmla="*/ 25683 w 27144"/>
                  <a:gd name="connsiteY4" fmla="*/ 19677 h 27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44" h="27088">
                    <a:moveTo>
                      <a:pt x="25683" y="19677"/>
                    </a:moveTo>
                    <a:cubicBezTo>
                      <a:pt x="22238" y="26356"/>
                      <a:pt x="14054" y="29005"/>
                      <a:pt x="7344" y="25609"/>
                    </a:cubicBezTo>
                    <a:cubicBezTo>
                      <a:pt x="687" y="22172"/>
                      <a:pt x="-1921" y="13991"/>
                      <a:pt x="1514" y="7339"/>
                    </a:cubicBezTo>
                    <a:cubicBezTo>
                      <a:pt x="4959" y="685"/>
                      <a:pt x="13142" y="-1922"/>
                      <a:pt x="19799" y="1516"/>
                    </a:cubicBezTo>
                    <a:cubicBezTo>
                      <a:pt x="26414" y="4931"/>
                      <a:pt x="29043" y="13036"/>
                      <a:pt x="25683" y="19677"/>
                    </a:cubicBezTo>
                    <a:close/>
                  </a:path>
                </a:pathLst>
              </a:custGeom>
              <a:solidFill>
                <a:srgbClr val="3A3A3A">
                  <a:alpha val="77000"/>
                </a:srgbClr>
              </a:solidFill>
              <a:ln w="10585" cap="flat">
                <a:no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C6F1BF37-CF63-A346-915B-F54F24A85920}"/>
                  </a:ext>
                </a:extLst>
              </p:cNvPr>
              <p:cNvSpPr/>
              <p:nvPr/>
            </p:nvSpPr>
            <p:spPr>
              <a:xfrm>
                <a:off x="7791147" y="1542035"/>
                <a:ext cx="26720" cy="26701"/>
              </a:xfrm>
              <a:custGeom>
                <a:avLst/>
                <a:gdLst>
                  <a:gd name="connsiteX0" fmla="*/ 25280 w 26720"/>
                  <a:gd name="connsiteY0" fmla="*/ 19373 h 26701"/>
                  <a:gd name="connsiteX1" fmla="*/ 7334 w 26720"/>
                  <a:gd name="connsiteY1" fmla="*/ 25262 h 26701"/>
                  <a:gd name="connsiteX2" fmla="*/ 1440 w 26720"/>
                  <a:gd name="connsiteY2" fmla="*/ 7328 h 26701"/>
                  <a:gd name="connsiteX3" fmla="*/ 19386 w 26720"/>
                  <a:gd name="connsiteY3" fmla="*/ 1439 h 26701"/>
                  <a:gd name="connsiteX4" fmla="*/ 19450 w 26720"/>
                  <a:gd name="connsiteY4" fmla="*/ 1471 h 26701"/>
                  <a:gd name="connsiteX5" fmla="*/ 25280 w 26720"/>
                  <a:gd name="connsiteY5" fmla="*/ 19373 h 2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20" h="26701">
                    <a:moveTo>
                      <a:pt x="25280" y="19373"/>
                    </a:moveTo>
                    <a:cubicBezTo>
                      <a:pt x="21952" y="25952"/>
                      <a:pt x="13917" y="28588"/>
                      <a:pt x="7334" y="25262"/>
                    </a:cubicBezTo>
                    <a:cubicBezTo>
                      <a:pt x="751" y="21936"/>
                      <a:pt x="-1889" y="13906"/>
                      <a:pt x="1440" y="7328"/>
                    </a:cubicBezTo>
                    <a:cubicBezTo>
                      <a:pt x="4768" y="749"/>
                      <a:pt x="12803" y="-1887"/>
                      <a:pt x="19386" y="1439"/>
                    </a:cubicBezTo>
                    <a:cubicBezTo>
                      <a:pt x="19408" y="1450"/>
                      <a:pt x="19429" y="1460"/>
                      <a:pt x="19450" y="1471"/>
                    </a:cubicBezTo>
                    <a:cubicBezTo>
                      <a:pt x="25990" y="4819"/>
                      <a:pt x="28598" y="12819"/>
                      <a:pt x="25280" y="19373"/>
                    </a:cubicBezTo>
                    <a:close/>
                  </a:path>
                </a:pathLst>
              </a:custGeom>
              <a:solidFill>
                <a:srgbClr val="3A3A3A">
                  <a:alpha val="81000"/>
                </a:srgbClr>
              </a:solidFill>
              <a:ln w="10585" cap="flat">
                <a:no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D9E64D52-B55C-4B45-9553-E0B0A1FE53C3}"/>
                  </a:ext>
                </a:extLst>
              </p:cNvPr>
              <p:cNvSpPr/>
              <p:nvPr/>
            </p:nvSpPr>
            <p:spPr>
              <a:xfrm>
                <a:off x="7791575" y="1542318"/>
                <a:ext cx="26046" cy="26065"/>
              </a:xfrm>
              <a:custGeom>
                <a:avLst/>
                <a:gdLst>
                  <a:gd name="connsiteX0" fmla="*/ 24640 w 26046"/>
                  <a:gd name="connsiteY0" fmla="*/ 18985 h 26065"/>
                  <a:gd name="connsiteX1" fmla="*/ 7085 w 26046"/>
                  <a:gd name="connsiteY1" fmla="*/ 24624 h 26065"/>
                  <a:gd name="connsiteX2" fmla="*/ 1446 w 26046"/>
                  <a:gd name="connsiteY2" fmla="*/ 7080 h 26065"/>
                  <a:gd name="connsiteX3" fmla="*/ 18916 w 26046"/>
                  <a:gd name="connsiteY3" fmla="*/ 1400 h 26065"/>
                  <a:gd name="connsiteX4" fmla="*/ 24640 w 26046"/>
                  <a:gd name="connsiteY4" fmla="*/ 18985 h 26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6" h="26065">
                    <a:moveTo>
                      <a:pt x="24640" y="18985"/>
                    </a:moveTo>
                    <a:cubicBezTo>
                      <a:pt x="21354" y="25386"/>
                      <a:pt x="13488" y="27911"/>
                      <a:pt x="7085" y="24624"/>
                    </a:cubicBezTo>
                    <a:cubicBezTo>
                      <a:pt x="683" y="21335"/>
                      <a:pt x="-1851" y="13482"/>
                      <a:pt x="1446" y="7080"/>
                    </a:cubicBezTo>
                    <a:cubicBezTo>
                      <a:pt x="4711" y="710"/>
                      <a:pt x="12524" y="-1826"/>
                      <a:pt x="18916" y="1400"/>
                    </a:cubicBezTo>
                    <a:cubicBezTo>
                      <a:pt x="25329" y="4700"/>
                      <a:pt x="27884" y="12546"/>
                      <a:pt x="24640" y="18985"/>
                    </a:cubicBezTo>
                    <a:close/>
                  </a:path>
                </a:pathLst>
              </a:custGeom>
              <a:solidFill>
                <a:srgbClr val="3A3A3A">
                  <a:alpha val="85000"/>
                </a:srgbClr>
              </a:solidFill>
              <a:ln w="10585" cap="flat">
                <a:no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8CDA9B43-31F4-5B48-9738-D7C70A066A52}"/>
                  </a:ext>
                </a:extLst>
              </p:cNvPr>
              <p:cNvSpPr/>
              <p:nvPr/>
            </p:nvSpPr>
            <p:spPr>
              <a:xfrm>
                <a:off x="7791704" y="1542529"/>
                <a:ext cx="25701" cy="25683"/>
              </a:xfrm>
              <a:custGeom>
                <a:avLst/>
                <a:gdLst>
                  <a:gd name="connsiteX0" fmla="*/ 24299 w 25701"/>
                  <a:gd name="connsiteY0" fmla="*/ 18668 h 25683"/>
                  <a:gd name="connsiteX1" fmla="*/ 7020 w 25701"/>
                  <a:gd name="connsiteY1" fmla="*/ 24283 h 25683"/>
                  <a:gd name="connsiteX2" fmla="*/ 1402 w 25701"/>
                  <a:gd name="connsiteY2" fmla="*/ 7016 h 25683"/>
                  <a:gd name="connsiteX3" fmla="*/ 18681 w 25701"/>
                  <a:gd name="connsiteY3" fmla="*/ 1401 h 25683"/>
                  <a:gd name="connsiteX4" fmla="*/ 24299 w 25701"/>
                  <a:gd name="connsiteY4" fmla="*/ 18668 h 25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01" h="25683">
                    <a:moveTo>
                      <a:pt x="24299" y="18668"/>
                    </a:moveTo>
                    <a:cubicBezTo>
                      <a:pt x="21077" y="24987"/>
                      <a:pt x="13338" y="27501"/>
                      <a:pt x="7020" y="24283"/>
                    </a:cubicBezTo>
                    <a:cubicBezTo>
                      <a:pt x="702" y="21064"/>
                      <a:pt x="-1821" y="13334"/>
                      <a:pt x="1402" y="7016"/>
                    </a:cubicBezTo>
                    <a:cubicBezTo>
                      <a:pt x="4625" y="697"/>
                      <a:pt x="12363" y="-1817"/>
                      <a:pt x="18681" y="1401"/>
                    </a:cubicBezTo>
                    <a:cubicBezTo>
                      <a:pt x="24999" y="4619"/>
                      <a:pt x="27522" y="12349"/>
                      <a:pt x="24299" y="18668"/>
                    </a:cubicBezTo>
                    <a:close/>
                  </a:path>
                </a:pathLst>
              </a:custGeom>
              <a:solidFill>
                <a:srgbClr val="3A3A3A">
                  <a:alpha val="88000"/>
                </a:srgbClr>
              </a:solidFill>
              <a:ln w="10585" cap="flat">
                <a:no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00BE1BE0-8545-D54A-B851-D2674465A273}"/>
                  </a:ext>
                </a:extLst>
              </p:cNvPr>
              <p:cNvSpPr/>
              <p:nvPr/>
            </p:nvSpPr>
            <p:spPr>
              <a:xfrm>
                <a:off x="7791933" y="1542764"/>
                <a:ext cx="25233" cy="25217"/>
              </a:xfrm>
              <a:custGeom>
                <a:avLst/>
                <a:gdLst>
                  <a:gd name="connsiteX0" fmla="*/ 23858 w 25233"/>
                  <a:gd name="connsiteY0" fmla="*/ 18327 h 25217"/>
                  <a:gd name="connsiteX1" fmla="*/ 6897 w 25233"/>
                  <a:gd name="connsiteY1" fmla="*/ 23843 h 25217"/>
                  <a:gd name="connsiteX2" fmla="*/ 1375 w 25233"/>
                  <a:gd name="connsiteY2" fmla="*/ 6890 h 25217"/>
                  <a:gd name="connsiteX3" fmla="*/ 18335 w 25233"/>
                  <a:gd name="connsiteY3" fmla="*/ 1375 h 25217"/>
                  <a:gd name="connsiteX4" fmla="*/ 18346 w 25233"/>
                  <a:gd name="connsiteY4" fmla="*/ 1378 h 25217"/>
                  <a:gd name="connsiteX5" fmla="*/ 23858 w 25233"/>
                  <a:gd name="connsiteY5" fmla="*/ 18327 h 25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33" h="25217">
                    <a:moveTo>
                      <a:pt x="23858" y="18327"/>
                    </a:moveTo>
                    <a:cubicBezTo>
                      <a:pt x="20699" y="24532"/>
                      <a:pt x="13099" y="27001"/>
                      <a:pt x="6897" y="23843"/>
                    </a:cubicBezTo>
                    <a:cubicBezTo>
                      <a:pt x="686" y="20684"/>
                      <a:pt x="-1784" y="13094"/>
                      <a:pt x="1375" y="6890"/>
                    </a:cubicBezTo>
                    <a:cubicBezTo>
                      <a:pt x="4534" y="685"/>
                      <a:pt x="12134" y="-1784"/>
                      <a:pt x="18335" y="1375"/>
                    </a:cubicBezTo>
                    <a:cubicBezTo>
                      <a:pt x="18346" y="1376"/>
                      <a:pt x="18346" y="1377"/>
                      <a:pt x="18346" y="1378"/>
                    </a:cubicBezTo>
                    <a:cubicBezTo>
                      <a:pt x="24547" y="4539"/>
                      <a:pt x="27017" y="12126"/>
                      <a:pt x="23858" y="18327"/>
                    </a:cubicBezTo>
                    <a:close/>
                  </a:path>
                </a:pathLst>
              </a:custGeom>
              <a:solidFill>
                <a:srgbClr val="3A3A3A">
                  <a:alpha val="92000"/>
                </a:srgbClr>
              </a:solidFill>
              <a:ln w="10585" cap="flat">
                <a:no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11B78358-E05C-9F42-A203-8D180CBDA302}"/>
                  </a:ext>
                </a:extLst>
              </p:cNvPr>
              <p:cNvSpPr/>
              <p:nvPr/>
            </p:nvSpPr>
            <p:spPr>
              <a:xfrm>
                <a:off x="7792116" y="1542978"/>
                <a:ext cx="24808" cy="24756"/>
              </a:xfrm>
              <a:custGeom>
                <a:avLst/>
                <a:gdLst>
                  <a:gd name="connsiteX0" fmla="*/ 23463 w 24808"/>
                  <a:gd name="connsiteY0" fmla="*/ 18007 h 24756"/>
                  <a:gd name="connsiteX1" fmla="*/ 6714 w 24808"/>
                  <a:gd name="connsiteY1" fmla="*/ 23410 h 24756"/>
                  <a:gd name="connsiteX2" fmla="*/ 1382 w 24808"/>
                  <a:gd name="connsiteY2" fmla="*/ 6710 h 24756"/>
                  <a:gd name="connsiteX3" fmla="*/ 18089 w 24808"/>
                  <a:gd name="connsiteY3" fmla="*/ 1384 h 24756"/>
                  <a:gd name="connsiteX4" fmla="*/ 23463 w 24808"/>
                  <a:gd name="connsiteY4" fmla="*/ 18007 h 24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08" h="24756">
                    <a:moveTo>
                      <a:pt x="23463" y="18007"/>
                    </a:moveTo>
                    <a:cubicBezTo>
                      <a:pt x="20304" y="24092"/>
                      <a:pt x="12831" y="26502"/>
                      <a:pt x="6714" y="23410"/>
                    </a:cubicBezTo>
                    <a:cubicBezTo>
                      <a:pt x="629" y="20270"/>
                      <a:pt x="-1756" y="12793"/>
                      <a:pt x="1382" y="6710"/>
                    </a:cubicBezTo>
                    <a:cubicBezTo>
                      <a:pt x="4530" y="629"/>
                      <a:pt x="12004" y="-1757"/>
                      <a:pt x="18089" y="1384"/>
                    </a:cubicBezTo>
                    <a:cubicBezTo>
                      <a:pt x="24152" y="4509"/>
                      <a:pt x="26548" y="11933"/>
                      <a:pt x="23463" y="18007"/>
                    </a:cubicBezTo>
                    <a:close/>
                  </a:path>
                </a:pathLst>
              </a:custGeom>
              <a:solidFill>
                <a:srgbClr val="3A3A3A">
                  <a:alpha val="96000"/>
                </a:srgbClr>
              </a:solidFill>
              <a:ln w="10585" cap="flat">
                <a:no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7E003DEF-9365-CC44-A738-BE54715DFDD1}"/>
                  </a:ext>
                </a:extLst>
              </p:cNvPr>
              <p:cNvSpPr/>
              <p:nvPr/>
            </p:nvSpPr>
            <p:spPr>
              <a:xfrm>
                <a:off x="7792538" y="1543269"/>
                <a:ext cx="24136" cy="24157"/>
              </a:xfrm>
              <a:custGeom>
                <a:avLst/>
                <a:gdLst>
                  <a:gd name="connsiteX0" fmla="*/ 22829 w 24136"/>
                  <a:gd name="connsiteY0" fmla="*/ 17610 h 24157"/>
                  <a:gd name="connsiteX1" fmla="*/ 6547 w 24136"/>
                  <a:gd name="connsiteY1" fmla="*/ 22814 h 24157"/>
                  <a:gd name="connsiteX2" fmla="*/ 1342 w 24136"/>
                  <a:gd name="connsiteY2" fmla="*/ 6547 h 24157"/>
                  <a:gd name="connsiteX3" fmla="*/ 17529 w 24136"/>
                  <a:gd name="connsiteY3" fmla="*/ 1296 h 24157"/>
                  <a:gd name="connsiteX4" fmla="*/ 22829 w 24136"/>
                  <a:gd name="connsiteY4" fmla="*/ 17610 h 2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6" h="24157">
                    <a:moveTo>
                      <a:pt x="22829" y="17610"/>
                    </a:moveTo>
                    <a:cubicBezTo>
                      <a:pt x="19776" y="23539"/>
                      <a:pt x="12483" y="25869"/>
                      <a:pt x="6547" y="22814"/>
                    </a:cubicBezTo>
                    <a:cubicBezTo>
                      <a:pt x="621" y="19759"/>
                      <a:pt x="-1711" y="12477"/>
                      <a:pt x="1342" y="6547"/>
                    </a:cubicBezTo>
                    <a:cubicBezTo>
                      <a:pt x="4384" y="654"/>
                      <a:pt x="11603" y="-1689"/>
                      <a:pt x="17529" y="1296"/>
                    </a:cubicBezTo>
                    <a:cubicBezTo>
                      <a:pt x="23476" y="4359"/>
                      <a:pt x="25840" y="11640"/>
                      <a:pt x="22829" y="17610"/>
                    </a:cubicBezTo>
                    <a:close/>
                  </a:path>
                </a:pathLst>
              </a:custGeom>
              <a:solidFill>
                <a:srgbClr val="3A3A3A"/>
              </a:solidFill>
              <a:ln w="10585" cap="flat">
                <a:noFill/>
                <a:prstDash val="solid"/>
                <a:miter/>
              </a:ln>
            </p:spPr>
            <p:txBody>
              <a:bodyPr rtlCol="0" anchor="ctr"/>
              <a:lstStyle/>
              <a:p>
                <a:endParaRPr lang="en-US"/>
              </a:p>
            </p:txBody>
          </p:sp>
        </p:grpSp>
        <p:sp>
          <p:nvSpPr>
            <p:cNvPr id="168" name="Freeform 167">
              <a:extLst>
                <a:ext uri="{FF2B5EF4-FFF2-40B4-BE49-F238E27FC236}">
                  <a16:creationId xmlns:a16="http://schemas.microsoft.com/office/drawing/2014/main" id="{A2D5B55C-EEB7-1A42-A1FE-3845A62FF1CE}"/>
                </a:ext>
              </a:extLst>
            </p:cNvPr>
            <p:cNvSpPr/>
            <p:nvPr/>
          </p:nvSpPr>
          <p:spPr>
            <a:xfrm>
              <a:off x="7794539" y="1390604"/>
              <a:ext cx="374892" cy="173147"/>
            </a:xfrm>
            <a:custGeom>
              <a:avLst/>
              <a:gdLst>
                <a:gd name="connsiteX0" fmla="*/ 373931 w 374892"/>
                <a:gd name="connsiteY0" fmla="*/ 6185 h 173147"/>
                <a:gd name="connsiteX1" fmla="*/ 373931 w 374892"/>
                <a:gd name="connsiteY1" fmla="*/ 6185 h 173147"/>
                <a:gd name="connsiteX2" fmla="*/ 361846 w 374892"/>
                <a:gd name="connsiteY2" fmla="*/ 571 h 173147"/>
                <a:gd name="connsiteX3" fmla="*/ 5139 w 374892"/>
                <a:gd name="connsiteY3" fmla="*/ 154279 h 173147"/>
                <a:gd name="connsiteX4" fmla="*/ 1005 w 374892"/>
                <a:gd name="connsiteY4" fmla="*/ 166991 h 173147"/>
                <a:gd name="connsiteX5" fmla="*/ 1005 w 374892"/>
                <a:gd name="connsiteY5" fmla="*/ 166991 h 173147"/>
                <a:gd name="connsiteX6" fmla="*/ 13089 w 374892"/>
                <a:gd name="connsiteY6" fmla="*/ 172606 h 173147"/>
                <a:gd name="connsiteX7" fmla="*/ 369585 w 374892"/>
                <a:gd name="connsiteY7" fmla="*/ 18897 h 173147"/>
                <a:gd name="connsiteX8" fmla="*/ 373931 w 374892"/>
                <a:gd name="connsiteY8" fmla="*/ 6185 h 17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92" h="173147">
                  <a:moveTo>
                    <a:pt x="373931" y="6185"/>
                  </a:moveTo>
                  <a:lnTo>
                    <a:pt x="373931" y="6185"/>
                  </a:lnTo>
                  <a:cubicBezTo>
                    <a:pt x="372140" y="1305"/>
                    <a:pt x="366733" y="-1207"/>
                    <a:pt x="361846" y="571"/>
                  </a:cubicBezTo>
                  <a:lnTo>
                    <a:pt x="5139" y="154279"/>
                  </a:lnTo>
                  <a:cubicBezTo>
                    <a:pt x="517" y="156680"/>
                    <a:pt x="-1317" y="162336"/>
                    <a:pt x="1005" y="166991"/>
                  </a:cubicBezTo>
                  <a:lnTo>
                    <a:pt x="1005" y="166991"/>
                  </a:lnTo>
                  <a:cubicBezTo>
                    <a:pt x="2839" y="171830"/>
                    <a:pt x="8203" y="174322"/>
                    <a:pt x="13089" y="172606"/>
                  </a:cubicBezTo>
                  <a:lnTo>
                    <a:pt x="369585" y="18897"/>
                  </a:lnTo>
                  <a:cubicBezTo>
                    <a:pt x="374281" y="16572"/>
                    <a:pt x="376221" y="10896"/>
                    <a:pt x="373931" y="6185"/>
                  </a:cubicBezTo>
                  <a:close/>
                </a:path>
              </a:pathLst>
            </a:custGeom>
            <a:solidFill>
              <a:srgbClr val="898989"/>
            </a:solidFill>
            <a:ln w="10585" cap="flat">
              <a:no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421BA567-D57B-6F48-ABF9-784CEFDDBD8C}"/>
                </a:ext>
              </a:extLst>
            </p:cNvPr>
            <p:cNvSpPr/>
            <p:nvPr/>
          </p:nvSpPr>
          <p:spPr>
            <a:xfrm>
              <a:off x="8177895" y="3514834"/>
              <a:ext cx="123210" cy="123098"/>
            </a:xfrm>
            <a:custGeom>
              <a:avLst/>
              <a:gdLst>
                <a:gd name="connsiteX0" fmla="*/ 4144 w 123210"/>
                <a:gd name="connsiteY0" fmla="*/ 39380 h 123098"/>
                <a:gd name="connsiteX1" fmla="*/ 39434 w 123210"/>
                <a:gd name="connsiteY1" fmla="*/ 118957 h 123098"/>
                <a:gd name="connsiteX2" fmla="*/ 119065 w 123210"/>
                <a:gd name="connsiteY2" fmla="*/ 83692 h 123098"/>
                <a:gd name="connsiteX3" fmla="*/ 83775 w 123210"/>
                <a:gd name="connsiteY3" fmla="*/ 4115 h 123098"/>
                <a:gd name="connsiteX4" fmla="*/ 83754 w 123210"/>
                <a:gd name="connsiteY4" fmla="*/ 4105 h 123098"/>
                <a:gd name="connsiteX5" fmla="*/ 4144 w 123210"/>
                <a:gd name="connsiteY5" fmla="*/ 39380 h 12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210" h="123098">
                  <a:moveTo>
                    <a:pt x="4144" y="39380"/>
                  </a:moveTo>
                  <a:cubicBezTo>
                    <a:pt x="-8099" y="71096"/>
                    <a:pt x="7706" y="106721"/>
                    <a:pt x="39434" y="118957"/>
                  </a:cubicBezTo>
                  <a:cubicBezTo>
                    <a:pt x="71171" y="131192"/>
                    <a:pt x="106821" y="115397"/>
                    <a:pt x="119065" y="83692"/>
                  </a:cubicBezTo>
                  <a:cubicBezTo>
                    <a:pt x="131308" y="51975"/>
                    <a:pt x="115513" y="16350"/>
                    <a:pt x="83775" y="4115"/>
                  </a:cubicBezTo>
                  <a:cubicBezTo>
                    <a:pt x="83765" y="4105"/>
                    <a:pt x="83765" y="4105"/>
                    <a:pt x="83754" y="4105"/>
                  </a:cubicBezTo>
                  <a:cubicBezTo>
                    <a:pt x="52027" y="-8057"/>
                    <a:pt x="16430" y="7717"/>
                    <a:pt x="4144" y="39380"/>
                  </a:cubicBezTo>
                  <a:close/>
                </a:path>
              </a:pathLst>
            </a:custGeom>
            <a:solidFill>
              <a:srgbClr val="898989"/>
            </a:solidFill>
            <a:ln w="10585" cap="flat">
              <a:no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E8E8335C-D6F8-A646-9133-9D3E9EFFF48C}"/>
                </a:ext>
              </a:extLst>
            </p:cNvPr>
            <p:cNvSpPr/>
            <p:nvPr/>
          </p:nvSpPr>
          <p:spPr>
            <a:xfrm>
              <a:off x="8177758" y="3514802"/>
              <a:ext cx="123419" cy="123335"/>
            </a:xfrm>
            <a:custGeom>
              <a:avLst/>
              <a:gdLst>
                <a:gd name="connsiteX0" fmla="*/ 4175 w 123419"/>
                <a:gd name="connsiteY0" fmla="*/ 39413 h 123335"/>
                <a:gd name="connsiteX1" fmla="*/ 39443 w 123419"/>
                <a:gd name="connsiteY1" fmla="*/ 119159 h 123335"/>
                <a:gd name="connsiteX2" fmla="*/ 119244 w 123419"/>
                <a:gd name="connsiteY2" fmla="*/ 83925 h 123335"/>
                <a:gd name="connsiteX3" fmla="*/ 83976 w 123419"/>
                <a:gd name="connsiteY3" fmla="*/ 4169 h 123335"/>
                <a:gd name="connsiteX4" fmla="*/ 83891 w 123419"/>
                <a:gd name="connsiteY4" fmla="*/ 4137 h 123335"/>
                <a:gd name="connsiteX5" fmla="*/ 4175 w 123419"/>
                <a:gd name="connsiteY5" fmla="*/ 39413 h 123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419" h="123335">
                  <a:moveTo>
                    <a:pt x="4175" y="39413"/>
                  </a:moveTo>
                  <a:cubicBezTo>
                    <a:pt x="-8121" y="71171"/>
                    <a:pt x="7663" y="106871"/>
                    <a:pt x="39443" y="119159"/>
                  </a:cubicBezTo>
                  <a:cubicBezTo>
                    <a:pt x="71213" y="131457"/>
                    <a:pt x="106947" y="115673"/>
                    <a:pt x="119244" y="83925"/>
                  </a:cubicBezTo>
                  <a:cubicBezTo>
                    <a:pt x="131541" y="52167"/>
                    <a:pt x="115756" y="16468"/>
                    <a:pt x="83976" y="4169"/>
                  </a:cubicBezTo>
                  <a:cubicBezTo>
                    <a:pt x="83955" y="4158"/>
                    <a:pt x="83923" y="4147"/>
                    <a:pt x="83891" y="4137"/>
                  </a:cubicBezTo>
                  <a:cubicBezTo>
                    <a:pt x="52132" y="-8088"/>
                    <a:pt x="16461" y="7696"/>
                    <a:pt x="4175" y="39413"/>
                  </a:cubicBezTo>
                  <a:close/>
                </a:path>
              </a:pathLst>
            </a:custGeom>
            <a:solidFill>
              <a:srgbClr val="E5E5E5">
                <a:alpha val="60000"/>
              </a:srgbClr>
            </a:solidFill>
            <a:ln w="10585" cap="flat">
              <a:no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2F5894BA-F8FF-1D4E-9C54-2A14E8BA9FD3}"/>
                </a:ext>
              </a:extLst>
            </p:cNvPr>
            <p:cNvSpPr/>
            <p:nvPr/>
          </p:nvSpPr>
          <p:spPr>
            <a:xfrm>
              <a:off x="8308026" y="3290511"/>
              <a:ext cx="134447" cy="134359"/>
            </a:xfrm>
            <a:custGeom>
              <a:avLst/>
              <a:gdLst>
                <a:gd name="connsiteX0" fmla="*/ 4506 w 134447"/>
                <a:gd name="connsiteY0" fmla="*/ 43045 h 134359"/>
                <a:gd name="connsiteX1" fmla="*/ 43070 w 134447"/>
                <a:gd name="connsiteY1" fmla="*/ 129857 h 134359"/>
                <a:gd name="connsiteX2" fmla="*/ 129942 w 134447"/>
                <a:gd name="connsiteY2" fmla="*/ 91319 h 134359"/>
                <a:gd name="connsiteX3" fmla="*/ 91377 w 134447"/>
                <a:gd name="connsiteY3" fmla="*/ 4507 h 134359"/>
                <a:gd name="connsiteX4" fmla="*/ 91324 w 134447"/>
                <a:gd name="connsiteY4" fmla="*/ 4486 h 134359"/>
                <a:gd name="connsiteX5" fmla="*/ 4506 w 134447"/>
                <a:gd name="connsiteY5" fmla="*/ 43045 h 13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447" h="134359">
                  <a:moveTo>
                    <a:pt x="4506" y="43045"/>
                  </a:moveTo>
                  <a:cubicBezTo>
                    <a:pt x="-8830" y="77664"/>
                    <a:pt x="8439" y="116531"/>
                    <a:pt x="43070" y="129857"/>
                  </a:cubicBezTo>
                  <a:cubicBezTo>
                    <a:pt x="77713" y="143183"/>
                    <a:pt x="116606" y="125927"/>
                    <a:pt x="129942" y="91319"/>
                  </a:cubicBezTo>
                  <a:cubicBezTo>
                    <a:pt x="143277" y="56700"/>
                    <a:pt x="126009" y="17833"/>
                    <a:pt x="91377" y="4507"/>
                  </a:cubicBezTo>
                  <a:cubicBezTo>
                    <a:pt x="91356" y="4496"/>
                    <a:pt x="91345" y="4496"/>
                    <a:pt x="91324" y="4486"/>
                  </a:cubicBezTo>
                  <a:cubicBezTo>
                    <a:pt x="56692" y="-8809"/>
                    <a:pt x="17841" y="8448"/>
                    <a:pt x="4506" y="43045"/>
                  </a:cubicBezTo>
                  <a:close/>
                </a:path>
              </a:pathLst>
            </a:custGeom>
            <a:solidFill>
              <a:srgbClr val="898989"/>
            </a:solidFill>
            <a:ln w="10585" cap="flat">
              <a:no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45E97E65-BB56-BA41-921E-F0CDD99FBAFD}"/>
                </a:ext>
              </a:extLst>
            </p:cNvPr>
            <p:cNvSpPr/>
            <p:nvPr/>
          </p:nvSpPr>
          <p:spPr>
            <a:xfrm>
              <a:off x="8307960" y="3290429"/>
              <a:ext cx="134874" cy="134750"/>
            </a:xfrm>
            <a:custGeom>
              <a:avLst/>
              <a:gdLst>
                <a:gd name="connsiteX0" fmla="*/ 4571 w 134874"/>
                <a:gd name="connsiteY0" fmla="*/ 43021 h 134750"/>
                <a:gd name="connsiteX1" fmla="*/ 43083 w 134874"/>
                <a:gd name="connsiteY1" fmla="*/ 130182 h 134750"/>
                <a:gd name="connsiteX2" fmla="*/ 130304 w 134874"/>
                <a:gd name="connsiteY2" fmla="*/ 91697 h 134750"/>
                <a:gd name="connsiteX3" fmla="*/ 91792 w 134874"/>
                <a:gd name="connsiteY3" fmla="*/ 4535 h 134750"/>
                <a:gd name="connsiteX4" fmla="*/ 91601 w 134874"/>
                <a:gd name="connsiteY4" fmla="*/ 4461 h 134750"/>
                <a:gd name="connsiteX5" fmla="*/ 4571 w 134874"/>
                <a:gd name="connsiteY5" fmla="*/ 43021 h 13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874" h="134750">
                  <a:moveTo>
                    <a:pt x="4571" y="43021"/>
                  </a:moveTo>
                  <a:cubicBezTo>
                    <a:pt x="-8881" y="77714"/>
                    <a:pt x="8366" y="116739"/>
                    <a:pt x="43083" y="130182"/>
                  </a:cubicBezTo>
                  <a:cubicBezTo>
                    <a:pt x="77799" y="143625"/>
                    <a:pt x="116852" y="126390"/>
                    <a:pt x="130304" y="91697"/>
                  </a:cubicBezTo>
                  <a:cubicBezTo>
                    <a:pt x="143756" y="57004"/>
                    <a:pt x="126509" y="17978"/>
                    <a:pt x="91792" y="4535"/>
                  </a:cubicBezTo>
                  <a:cubicBezTo>
                    <a:pt x="91728" y="4514"/>
                    <a:pt x="91665" y="4483"/>
                    <a:pt x="91601" y="4461"/>
                  </a:cubicBezTo>
                  <a:cubicBezTo>
                    <a:pt x="56916" y="-8780"/>
                    <a:pt x="18034" y="8444"/>
                    <a:pt x="4571" y="43021"/>
                  </a:cubicBezTo>
                  <a:close/>
                </a:path>
              </a:pathLst>
            </a:custGeom>
            <a:solidFill>
              <a:srgbClr val="E5E5E5">
                <a:alpha val="60000"/>
              </a:srgbClr>
            </a:solidFill>
            <a:ln w="10585" cap="flat">
              <a:no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6BB5B9B7-060F-1C40-909A-FEA0FCDCFF3B}"/>
                </a:ext>
              </a:extLst>
            </p:cNvPr>
            <p:cNvSpPr/>
            <p:nvPr/>
          </p:nvSpPr>
          <p:spPr>
            <a:xfrm>
              <a:off x="8394984" y="3049351"/>
              <a:ext cx="136148" cy="136024"/>
            </a:xfrm>
            <a:custGeom>
              <a:avLst/>
              <a:gdLst>
                <a:gd name="connsiteX0" fmla="*/ 4577 w 136148"/>
                <a:gd name="connsiteY0" fmla="*/ 43526 h 136024"/>
                <a:gd name="connsiteX1" fmla="*/ 43587 w 136148"/>
                <a:gd name="connsiteY1" fmla="*/ 131450 h 136024"/>
                <a:gd name="connsiteX2" fmla="*/ 131571 w 136148"/>
                <a:gd name="connsiteY2" fmla="*/ 92467 h 136024"/>
                <a:gd name="connsiteX3" fmla="*/ 92562 w 136148"/>
                <a:gd name="connsiteY3" fmla="*/ 4543 h 136024"/>
                <a:gd name="connsiteX4" fmla="*/ 4577 w 136148"/>
                <a:gd name="connsiteY4" fmla="*/ 43526 h 136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148" h="136024">
                  <a:moveTo>
                    <a:pt x="4577" y="43526"/>
                  </a:moveTo>
                  <a:cubicBezTo>
                    <a:pt x="-8949" y="78569"/>
                    <a:pt x="8521" y="117933"/>
                    <a:pt x="43587" y="131450"/>
                  </a:cubicBezTo>
                  <a:cubicBezTo>
                    <a:pt x="78654" y="144967"/>
                    <a:pt x="118045" y="127510"/>
                    <a:pt x="131571" y="92467"/>
                  </a:cubicBezTo>
                  <a:cubicBezTo>
                    <a:pt x="145098" y="57424"/>
                    <a:pt x="127628" y="18060"/>
                    <a:pt x="92562" y="4543"/>
                  </a:cubicBezTo>
                  <a:cubicBezTo>
                    <a:pt x="57495" y="-8911"/>
                    <a:pt x="18146" y="8526"/>
                    <a:pt x="4577" y="43526"/>
                  </a:cubicBezTo>
                  <a:close/>
                </a:path>
              </a:pathLst>
            </a:custGeom>
            <a:solidFill>
              <a:srgbClr val="898989"/>
            </a:solidFill>
            <a:ln w="10585" cap="flat">
              <a:no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F17CC0B6-44C2-6D43-A69F-C473774D8644}"/>
                </a:ext>
              </a:extLst>
            </p:cNvPr>
            <p:cNvSpPr/>
            <p:nvPr/>
          </p:nvSpPr>
          <p:spPr>
            <a:xfrm>
              <a:off x="8394885" y="3049226"/>
              <a:ext cx="136358" cy="136265"/>
            </a:xfrm>
            <a:custGeom>
              <a:avLst/>
              <a:gdLst>
                <a:gd name="connsiteX0" fmla="*/ 4571 w 136358"/>
                <a:gd name="connsiteY0" fmla="*/ 43651 h 136265"/>
                <a:gd name="connsiteX1" fmla="*/ 43687 w 136358"/>
                <a:gd name="connsiteY1" fmla="*/ 131692 h 136265"/>
                <a:gd name="connsiteX2" fmla="*/ 131787 w 136358"/>
                <a:gd name="connsiteY2" fmla="*/ 92613 h 136265"/>
                <a:gd name="connsiteX3" fmla="*/ 92671 w 136358"/>
                <a:gd name="connsiteY3" fmla="*/ 4562 h 136265"/>
                <a:gd name="connsiteX4" fmla="*/ 92661 w 136358"/>
                <a:gd name="connsiteY4" fmla="*/ 4562 h 136265"/>
                <a:gd name="connsiteX5" fmla="*/ 4571 w 136358"/>
                <a:gd name="connsiteY5" fmla="*/ 43651 h 13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358" h="136265">
                  <a:moveTo>
                    <a:pt x="4571" y="43651"/>
                  </a:moveTo>
                  <a:cubicBezTo>
                    <a:pt x="-8956" y="78757"/>
                    <a:pt x="8556" y="118175"/>
                    <a:pt x="43687" y="131692"/>
                  </a:cubicBezTo>
                  <a:cubicBezTo>
                    <a:pt x="78806" y="145219"/>
                    <a:pt x="118261" y="127719"/>
                    <a:pt x="131787" y="92613"/>
                  </a:cubicBezTo>
                  <a:cubicBezTo>
                    <a:pt x="145314" y="57507"/>
                    <a:pt x="127802" y="18090"/>
                    <a:pt x="92671" y="4562"/>
                  </a:cubicBezTo>
                  <a:cubicBezTo>
                    <a:pt x="92671" y="4562"/>
                    <a:pt x="92661" y="4562"/>
                    <a:pt x="92661" y="4562"/>
                  </a:cubicBezTo>
                  <a:cubicBezTo>
                    <a:pt x="57531" y="-8944"/>
                    <a:pt x="18097" y="8556"/>
                    <a:pt x="4571" y="43651"/>
                  </a:cubicBezTo>
                  <a:close/>
                </a:path>
              </a:pathLst>
            </a:custGeom>
            <a:solidFill>
              <a:srgbClr val="E5E5E5">
                <a:alpha val="60000"/>
              </a:srgbClr>
            </a:solidFill>
            <a:ln w="10585" cap="flat">
              <a:noFill/>
              <a:prstDash val="solid"/>
              <a:miter/>
            </a:ln>
          </p:spPr>
          <p:txBody>
            <a:bodyPr rtlCol="0" anchor="ctr"/>
            <a:lstStyle/>
            <a:p>
              <a:endParaRPr lang="en-US"/>
            </a:p>
          </p:txBody>
        </p:sp>
        <p:grpSp>
          <p:nvGrpSpPr>
            <p:cNvPr id="175" name="Graphic 2">
              <a:extLst>
                <a:ext uri="{FF2B5EF4-FFF2-40B4-BE49-F238E27FC236}">
                  <a16:creationId xmlns:a16="http://schemas.microsoft.com/office/drawing/2014/main" id="{99F800C7-7D23-624F-A159-320126836269}"/>
                </a:ext>
              </a:extLst>
            </p:cNvPr>
            <p:cNvGrpSpPr/>
            <p:nvPr/>
          </p:nvGrpSpPr>
          <p:grpSpPr>
            <a:xfrm>
              <a:off x="8004162" y="2318011"/>
              <a:ext cx="36438" cy="36447"/>
              <a:chOff x="8004162" y="2318011"/>
              <a:chExt cx="36438" cy="36447"/>
            </a:xfrm>
            <a:solidFill>
              <a:schemeClr val="accent1"/>
            </a:solidFill>
          </p:grpSpPr>
          <p:sp>
            <p:nvSpPr>
              <p:cNvPr id="176" name="Freeform 175">
                <a:extLst>
                  <a:ext uri="{FF2B5EF4-FFF2-40B4-BE49-F238E27FC236}">
                    <a16:creationId xmlns:a16="http://schemas.microsoft.com/office/drawing/2014/main" id="{C328B47E-A74C-0D47-8E95-2BD4AF5D6CC9}"/>
                  </a:ext>
                </a:extLst>
              </p:cNvPr>
              <p:cNvSpPr/>
              <p:nvPr/>
            </p:nvSpPr>
            <p:spPr>
              <a:xfrm>
                <a:off x="8004162" y="2318011"/>
                <a:ext cx="36438" cy="36447"/>
              </a:xfrm>
              <a:custGeom>
                <a:avLst/>
                <a:gdLst>
                  <a:gd name="connsiteX0" fmla="*/ 34452 w 36438"/>
                  <a:gd name="connsiteY0" fmla="*/ 26558 h 36447"/>
                  <a:gd name="connsiteX1" fmla="*/ 9902 w 36438"/>
                  <a:gd name="connsiteY1" fmla="*/ 34428 h 36447"/>
                  <a:gd name="connsiteX2" fmla="*/ 2026 w 36438"/>
                  <a:gd name="connsiteY2" fmla="*/ 9884 h 36447"/>
                  <a:gd name="connsiteX3" fmla="*/ 26502 w 36438"/>
                  <a:gd name="connsiteY3" fmla="*/ 1981 h 36447"/>
                  <a:gd name="connsiteX4" fmla="*/ 34452 w 36438"/>
                  <a:gd name="connsiteY4" fmla="*/ 26558 h 36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38" h="36447">
                    <a:moveTo>
                      <a:pt x="34452" y="26558"/>
                    </a:moveTo>
                    <a:cubicBezTo>
                      <a:pt x="29841" y="35509"/>
                      <a:pt x="18848" y="39026"/>
                      <a:pt x="9902" y="34428"/>
                    </a:cubicBezTo>
                    <a:cubicBezTo>
                      <a:pt x="944" y="29820"/>
                      <a:pt x="-2586" y="18835"/>
                      <a:pt x="2026" y="9884"/>
                    </a:cubicBezTo>
                    <a:cubicBezTo>
                      <a:pt x="6615" y="975"/>
                      <a:pt x="17555" y="-2563"/>
                      <a:pt x="26502" y="1981"/>
                    </a:cubicBezTo>
                    <a:cubicBezTo>
                      <a:pt x="35459" y="6600"/>
                      <a:pt x="39011" y="17575"/>
                      <a:pt x="34452" y="26558"/>
                    </a:cubicBezTo>
                    <a:close/>
                  </a:path>
                </a:pathLst>
              </a:custGeom>
              <a:solidFill>
                <a:srgbClr val="3A3A3A">
                  <a:alpha val="0"/>
                </a:srgbClr>
              </a:solidFill>
              <a:ln w="10585" cap="flat">
                <a:no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DE6D2339-2556-3F4C-ACF3-BA634CAD6661}"/>
                  </a:ext>
                </a:extLst>
              </p:cNvPr>
              <p:cNvSpPr/>
              <p:nvPr/>
            </p:nvSpPr>
            <p:spPr>
              <a:xfrm>
                <a:off x="8004342" y="2318233"/>
                <a:ext cx="36012" cy="36022"/>
              </a:xfrm>
              <a:custGeom>
                <a:avLst/>
                <a:gdLst>
                  <a:gd name="connsiteX0" fmla="*/ 34060 w 36012"/>
                  <a:gd name="connsiteY0" fmla="*/ 26230 h 36022"/>
                  <a:gd name="connsiteX1" fmla="*/ 9806 w 36012"/>
                  <a:gd name="connsiteY1" fmla="*/ 34037 h 36022"/>
                  <a:gd name="connsiteX2" fmla="*/ 1993 w 36012"/>
                  <a:gd name="connsiteY2" fmla="*/ 9800 h 36022"/>
                  <a:gd name="connsiteX3" fmla="*/ 26215 w 36012"/>
                  <a:gd name="connsiteY3" fmla="*/ 1971 h 36022"/>
                  <a:gd name="connsiteX4" fmla="*/ 34060 w 36012"/>
                  <a:gd name="connsiteY4" fmla="*/ 26230 h 36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2" h="36022">
                    <a:moveTo>
                      <a:pt x="34060" y="26230"/>
                    </a:moveTo>
                    <a:cubicBezTo>
                      <a:pt x="29523" y="35075"/>
                      <a:pt x="18657" y="38571"/>
                      <a:pt x="9806" y="34037"/>
                    </a:cubicBezTo>
                    <a:cubicBezTo>
                      <a:pt x="944" y="29503"/>
                      <a:pt x="-2554" y="18645"/>
                      <a:pt x="1993" y="9800"/>
                    </a:cubicBezTo>
                    <a:cubicBezTo>
                      <a:pt x="6519" y="954"/>
                      <a:pt x="17364" y="-2541"/>
                      <a:pt x="26215" y="1971"/>
                    </a:cubicBezTo>
                    <a:cubicBezTo>
                      <a:pt x="35046" y="6537"/>
                      <a:pt x="38544" y="17363"/>
                      <a:pt x="34060" y="26230"/>
                    </a:cubicBezTo>
                    <a:close/>
                  </a:path>
                </a:pathLst>
              </a:custGeom>
              <a:solidFill>
                <a:srgbClr val="3A3A3A">
                  <a:alpha val="4000"/>
                </a:srgbClr>
              </a:solidFill>
              <a:ln w="10585" cap="flat">
                <a:no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426B587F-9627-0249-9F14-565E45066CD2}"/>
                  </a:ext>
                </a:extLst>
              </p:cNvPr>
              <p:cNvSpPr/>
              <p:nvPr/>
            </p:nvSpPr>
            <p:spPr>
              <a:xfrm>
                <a:off x="8004519" y="2318453"/>
                <a:ext cx="35625" cy="35600"/>
              </a:xfrm>
              <a:custGeom>
                <a:avLst/>
                <a:gdLst>
                  <a:gd name="connsiteX0" fmla="*/ 33671 w 35625"/>
                  <a:gd name="connsiteY0" fmla="*/ 25904 h 35600"/>
                  <a:gd name="connsiteX1" fmla="*/ 9703 w 35625"/>
                  <a:gd name="connsiteY1" fmla="*/ 33648 h 35600"/>
                  <a:gd name="connsiteX2" fmla="*/ 1954 w 35625"/>
                  <a:gd name="connsiteY2" fmla="*/ 9707 h 35600"/>
                  <a:gd name="connsiteX3" fmla="*/ 25922 w 35625"/>
                  <a:gd name="connsiteY3" fmla="*/ 1953 h 35600"/>
                  <a:gd name="connsiteX4" fmla="*/ 25933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78" y="6444"/>
                      <a:pt x="38144" y="17154"/>
                      <a:pt x="33671" y="25904"/>
                    </a:cubicBezTo>
                    <a:close/>
                  </a:path>
                </a:pathLst>
              </a:custGeom>
              <a:solidFill>
                <a:srgbClr val="3A3A3A">
                  <a:alpha val="8000"/>
                </a:srgbClr>
              </a:solidFill>
              <a:ln w="10585" cap="flat">
                <a:no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D8453FCB-B271-6642-AB8D-6841F1192DD9}"/>
                  </a:ext>
                </a:extLst>
              </p:cNvPr>
              <p:cNvSpPr/>
              <p:nvPr/>
            </p:nvSpPr>
            <p:spPr>
              <a:xfrm>
                <a:off x="8004700" y="2318678"/>
                <a:ext cx="35235" cy="35178"/>
              </a:xfrm>
              <a:custGeom>
                <a:avLst/>
                <a:gdLst>
                  <a:gd name="connsiteX0" fmla="*/ 33278 w 35235"/>
                  <a:gd name="connsiteY0" fmla="*/ 25573 h 35178"/>
                  <a:gd name="connsiteX1" fmla="*/ 9607 w 35235"/>
                  <a:gd name="connsiteY1" fmla="*/ 33253 h 35178"/>
                  <a:gd name="connsiteX2" fmla="*/ 1922 w 35235"/>
                  <a:gd name="connsiteY2" fmla="*/ 9609 h 35178"/>
                  <a:gd name="connsiteX3" fmla="*/ 25593 w 35235"/>
                  <a:gd name="connsiteY3" fmla="*/ 1918 h 35178"/>
                  <a:gd name="connsiteX4" fmla="*/ 25646 w 35235"/>
                  <a:gd name="connsiteY4" fmla="*/ 1950 h 35178"/>
                  <a:gd name="connsiteX5" fmla="*/ 33342 w 35235"/>
                  <a:gd name="connsiteY5" fmla="*/ 25446 h 35178"/>
                  <a:gd name="connsiteX6" fmla="*/ 33278 w 35235"/>
                  <a:gd name="connsiteY6"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35" h="35178">
                    <a:moveTo>
                      <a:pt x="33278" y="25573"/>
                    </a:moveTo>
                    <a:cubicBezTo>
                      <a:pt x="28868" y="34228"/>
                      <a:pt x="18268" y="37671"/>
                      <a:pt x="9607" y="33253"/>
                    </a:cubicBezTo>
                    <a:cubicBezTo>
                      <a:pt x="947" y="28847"/>
                      <a:pt x="-2488" y="18253"/>
                      <a:pt x="1922" y="9609"/>
                    </a:cubicBezTo>
                    <a:cubicBezTo>
                      <a:pt x="6332" y="954"/>
                      <a:pt x="16932" y="-2488"/>
                      <a:pt x="25593" y="1918"/>
                    </a:cubicBezTo>
                    <a:cubicBezTo>
                      <a:pt x="25604" y="1929"/>
                      <a:pt x="25625" y="1940"/>
                      <a:pt x="25646" y="1950"/>
                    </a:cubicBezTo>
                    <a:cubicBezTo>
                      <a:pt x="34264" y="6315"/>
                      <a:pt x="37709" y="16834"/>
                      <a:pt x="33342" y="25446"/>
                    </a:cubicBezTo>
                    <a:cubicBezTo>
                      <a:pt x="33321" y="25488"/>
                      <a:pt x="33299" y="25531"/>
                      <a:pt x="33278" y="25573"/>
                    </a:cubicBezTo>
                    <a:close/>
                  </a:path>
                </a:pathLst>
              </a:custGeom>
              <a:solidFill>
                <a:srgbClr val="3A3A3A">
                  <a:alpha val="12000"/>
                </a:srgbClr>
              </a:solidFill>
              <a:ln w="10585" cap="flat">
                <a:no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51F01D64-B490-394D-A491-30ADBCF46BD4}"/>
                  </a:ext>
                </a:extLst>
              </p:cNvPr>
              <p:cNvSpPr/>
              <p:nvPr/>
            </p:nvSpPr>
            <p:spPr>
              <a:xfrm>
                <a:off x="8004877" y="2318901"/>
                <a:ext cx="34810" cy="34757"/>
              </a:xfrm>
              <a:custGeom>
                <a:avLst/>
                <a:gdLst>
                  <a:gd name="connsiteX0" fmla="*/ 32888 w 34810"/>
                  <a:gd name="connsiteY0" fmla="*/ 25244 h 34757"/>
                  <a:gd name="connsiteX1" fmla="*/ 9514 w 34810"/>
                  <a:gd name="connsiteY1" fmla="*/ 32872 h 34757"/>
                  <a:gd name="connsiteX2" fmla="*/ 1893 w 34810"/>
                  <a:gd name="connsiteY2" fmla="*/ 9513 h 34757"/>
                  <a:gd name="connsiteX3" fmla="*/ 25256 w 34810"/>
                  <a:gd name="connsiteY3" fmla="*/ 1886 h 34757"/>
                  <a:gd name="connsiteX4" fmla="*/ 25362 w 34810"/>
                  <a:gd name="connsiteY4" fmla="*/ 1939 h 34757"/>
                  <a:gd name="connsiteX5" fmla="*/ 32931 w 34810"/>
                  <a:gd name="connsiteY5" fmla="*/ 25160 h 34757"/>
                  <a:gd name="connsiteX6" fmla="*/ 32888 w 34810"/>
                  <a:gd name="connsiteY6" fmla="*/ 25244 h 34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10" h="34757">
                    <a:moveTo>
                      <a:pt x="32888" y="25244"/>
                    </a:moveTo>
                    <a:cubicBezTo>
                      <a:pt x="28542" y="33804"/>
                      <a:pt x="18080" y="37215"/>
                      <a:pt x="9514" y="32872"/>
                    </a:cubicBezTo>
                    <a:cubicBezTo>
                      <a:pt x="960" y="28518"/>
                      <a:pt x="-2464" y="18062"/>
                      <a:pt x="1893" y="9513"/>
                    </a:cubicBezTo>
                    <a:cubicBezTo>
                      <a:pt x="6239" y="954"/>
                      <a:pt x="16701" y="-2457"/>
                      <a:pt x="25256" y="1886"/>
                    </a:cubicBezTo>
                    <a:cubicBezTo>
                      <a:pt x="25299" y="1907"/>
                      <a:pt x="25330" y="1918"/>
                      <a:pt x="25362" y="1939"/>
                    </a:cubicBezTo>
                    <a:cubicBezTo>
                      <a:pt x="33864" y="6261"/>
                      <a:pt x="37256" y="16653"/>
                      <a:pt x="32931" y="25160"/>
                    </a:cubicBezTo>
                    <a:cubicBezTo>
                      <a:pt x="32920" y="25181"/>
                      <a:pt x="32899" y="25213"/>
                      <a:pt x="32888" y="25244"/>
                    </a:cubicBezTo>
                    <a:close/>
                  </a:path>
                </a:pathLst>
              </a:custGeom>
              <a:solidFill>
                <a:srgbClr val="3A3A3A">
                  <a:alpha val="15000"/>
                </a:srgbClr>
              </a:solidFill>
              <a:ln w="10585" cap="flat">
                <a:no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19A7E2B5-383A-CB45-8625-D86A9D587AB4}"/>
                  </a:ext>
                </a:extLst>
              </p:cNvPr>
              <p:cNvSpPr/>
              <p:nvPr/>
            </p:nvSpPr>
            <p:spPr>
              <a:xfrm>
                <a:off x="8005054" y="2319124"/>
                <a:ext cx="34427" cy="34331"/>
              </a:xfrm>
              <a:custGeom>
                <a:avLst/>
                <a:gdLst>
                  <a:gd name="connsiteX0" fmla="*/ 32499 w 34427"/>
                  <a:gd name="connsiteY0" fmla="*/ 24916 h 34331"/>
                  <a:gd name="connsiteX1" fmla="*/ 9422 w 34427"/>
                  <a:gd name="connsiteY1" fmla="*/ 32479 h 34331"/>
                  <a:gd name="connsiteX2" fmla="*/ 1853 w 34427"/>
                  <a:gd name="connsiteY2" fmla="*/ 9418 h 34331"/>
                  <a:gd name="connsiteX3" fmla="*/ 24931 w 34427"/>
                  <a:gd name="connsiteY3" fmla="*/ 1854 h 34331"/>
                  <a:gd name="connsiteX4" fmla="*/ 25079 w 34427"/>
                  <a:gd name="connsiteY4" fmla="*/ 1928 h 34331"/>
                  <a:gd name="connsiteX5" fmla="*/ 32616 w 34427"/>
                  <a:gd name="connsiteY5" fmla="*/ 24683 h 34331"/>
                  <a:gd name="connsiteX6" fmla="*/ 32499 w 34427"/>
                  <a:gd name="connsiteY6" fmla="*/ 24916 h 3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7" h="34331">
                    <a:moveTo>
                      <a:pt x="32499" y="24916"/>
                    </a:moveTo>
                    <a:cubicBezTo>
                      <a:pt x="28217" y="33369"/>
                      <a:pt x="17881" y="36759"/>
                      <a:pt x="9422" y="32479"/>
                    </a:cubicBezTo>
                    <a:cubicBezTo>
                      <a:pt x="963" y="28200"/>
                      <a:pt x="-2429" y="17871"/>
                      <a:pt x="1853" y="9418"/>
                    </a:cubicBezTo>
                    <a:cubicBezTo>
                      <a:pt x="6136" y="954"/>
                      <a:pt x="16471" y="-2426"/>
                      <a:pt x="24931" y="1854"/>
                    </a:cubicBezTo>
                    <a:cubicBezTo>
                      <a:pt x="24984" y="1875"/>
                      <a:pt x="25026" y="1907"/>
                      <a:pt x="25079" y="1928"/>
                    </a:cubicBezTo>
                    <a:cubicBezTo>
                      <a:pt x="33453" y="6134"/>
                      <a:pt x="36824" y="16314"/>
                      <a:pt x="32616" y="24683"/>
                    </a:cubicBezTo>
                    <a:cubicBezTo>
                      <a:pt x="32584" y="24757"/>
                      <a:pt x="32542" y="24842"/>
                      <a:pt x="32499" y="24916"/>
                    </a:cubicBezTo>
                    <a:close/>
                  </a:path>
                </a:pathLst>
              </a:custGeom>
              <a:solidFill>
                <a:srgbClr val="3A3A3A">
                  <a:alpha val="19000"/>
                </a:srgbClr>
              </a:solidFill>
              <a:ln w="10585" cap="flat">
                <a:no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4F7876C2-F9CD-2648-92B1-07C08052BDAA}"/>
                  </a:ext>
                </a:extLst>
              </p:cNvPr>
              <p:cNvSpPr/>
              <p:nvPr/>
            </p:nvSpPr>
            <p:spPr>
              <a:xfrm>
                <a:off x="8005057" y="2319410"/>
                <a:ext cx="33715" cy="33692"/>
              </a:xfrm>
              <a:custGeom>
                <a:avLst/>
                <a:gdLst>
                  <a:gd name="connsiteX0" fmla="*/ 31861 w 33715"/>
                  <a:gd name="connsiteY0" fmla="*/ 24523 h 33692"/>
                  <a:gd name="connsiteX1" fmla="*/ 9176 w 33715"/>
                  <a:gd name="connsiteY1" fmla="*/ 31833 h 33692"/>
                  <a:gd name="connsiteX2" fmla="*/ 1862 w 33715"/>
                  <a:gd name="connsiteY2" fmla="*/ 9163 h 33692"/>
                  <a:gd name="connsiteX3" fmla="*/ 24547 w 33715"/>
                  <a:gd name="connsiteY3" fmla="*/ 1854 h 33692"/>
                  <a:gd name="connsiteX4" fmla="*/ 24547 w 33715"/>
                  <a:gd name="connsiteY4" fmla="*/ 1854 h 33692"/>
                  <a:gd name="connsiteX5" fmla="*/ 31861 w 33715"/>
                  <a:gd name="connsiteY5" fmla="*/ 24523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15" h="33692">
                    <a:moveTo>
                      <a:pt x="31861" y="24523"/>
                    </a:moveTo>
                    <a:cubicBezTo>
                      <a:pt x="27621" y="32807"/>
                      <a:pt x="17455" y="36081"/>
                      <a:pt x="9176" y="31833"/>
                    </a:cubicBezTo>
                    <a:cubicBezTo>
                      <a:pt x="886" y="27595"/>
                      <a:pt x="-2389" y="17447"/>
                      <a:pt x="1862" y="9163"/>
                    </a:cubicBezTo>
                    <a:cubicBezTo>
                      <a:pt x="6102" y="890"/>
                      <a:pt x="16257" y="-2384"/>
                      <a:pt x="24547" y="1854"/>
                    </a:cubicBezTo>
                    <a:cubicBezTo>
                      <a:pt x="24547" y="1854"/>
                      <a:pt x="24547" y="1854"/>
                      <a:pt x="24547" y="1854"/>
                    </a:cubicBezTo>
                    <a:cubicBezTo>
                      <a:pt x="32826" y="6091"/>
                      <a:pt x="36101" y="16250"/>
                      <a:pt x="31861" y="24523"/>
                    </a:cubicBezTo>
                    <a:close/>
                  </a:path>
                </a:pathLst>
              </a:custGeom>
              <a:solidFill>
                <a:srgbClr val="3A3A3A">
                  <a:alpha val="23000"/>
                </a:srgbClr>
              </a:solidFill>
              <a:ln w="10585" cap="flat">
                <a:no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75E71536-00CC-E44D-9F56-FB45986D6164}"/>
                  </a:ext>
                </a:extLst>
              </p:cNvPr>
              <p:cNvSpPr/>
              <p:nvPr/>
            </p:nvSpPr>
            <p:spPr>
              <a:xfrm>
                <a:off x="8005448" y="2319628"/>
                <a:ext cx="33291" cy="33271"/>
              </a:xfrm>
              <a:custGeom>
                <a:avLst/>
                <a:gdLst>
                  <a:gd name="connsiteX0" fmla="*/ 31470 w 33291"/>
                  <a:gd name="connsiteY0" fmla="*/ 24199 h 33271"/>
                  <a:gd name="connsiteX1" fmla="*/ 9082 w 33291"/>
                  <a:gd name="connsiteY1" fmla="*/ 31445 h 33271"/>
                  <a:gd name="connsiteX2" fmla="*/ 1821 w 33291"/>
                  <a:gd name="connsiteY2" fmla="*/ 9072 h 33271"/>
                  <a:gd name="connsiteX3" fmla="*/ 24220 w 33291"/>
                  <a:gd name="connsiteY3" fmla="*/ 1826 h 33271"/>
                  <a:gd name="connsiteX4" fmla="*/ 24262 w 33291"/>
                  <a:gd name="connsiteY4" fmla="*/ 1847 h 33271"/>
                  <a:gd name="connsiteX5" fmla="*/ 31470 w 33291"/>
                  <a:gd name="connsiteY5" fmla="*/ 24199 h 33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91" h="33271">
                    <a:moveTo>
                      <a:pt x="31470" y="24199"/>
                    </a:moveTo>
                    <a:cubicBezTo>
                      <a:pt x="27293" y="32377"/>
                      <a:pt x="17266" y="35629"/>
                      <a:pt x="9082" y="31445"/>
                    </a:cubicBezTo>
                    <a:cubicBezTo>
                      <a:pt x="898" y="27271"/>
                      <a:pt x="-2356" y="17250"/>
                      <a:pt x="1821" y="9072"/>
                    </a:cubicBezTo>
                    <a:cubicBezTo>
                      <a:pt x="6008" y="894"/>
                      <a:pt x="16025" y="-2358"/>
                      <a:pt x="24220" y="1826"/>
                    </a:cubicBezTo>
                    <a:cubicBezTo>
                      <a:pt x="24230" y="1837"/>
                      <a:pt x="24251" y="1837"/>
                      <a:pt x="24262" y="1847"/>
                    </a:cubicBezTo>
                    <a:cubicBezTo>
                      <a:pt x="32414" y="6042"/>
                      <a:pt x="35636" y="16032"/>
                      <a:pt x="31470" y="24199"/>
                    </a:cubicBezTo>
                    <a:close/>
                  </a:path>
                </a:pathLst>
              </a:custGeom>
              <a:solidFill>
                <a:srgbClr val="3A3A3A">
                  <a:alpha val="27000"/>
                </a:srgbClr>
              </a:solidFill>
              <a:ln w="10585" cap="flat">
                <a:no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554CAB86-5AD3-DD49-9A10-AD9183F2356F}"/>
                  </a:ext>
                </a:extLst>
              </p:cNvPr>
              <p:cNvSpPr/>
              <p:nvPr/>
            </p:nvSpPr>
            <p:spPr>
              <a:xfrm>
                <a:off x="8005840" y="2319851"/>
                <a:ext cx="32904" cy="32850"/>
              </a:xfrm>
              <a:custGeom>
                <a:avLst/>
                <a:gdLst>
                  <a:gd name="connsiteX0" fmla="*/ 31078 w 32904"/>
                  <a:gd name="connsiteY0" fmla="*/ 23870 h 32850"/>
                  <a:gd name="connsiteX1" fmla="*/ 8986 w 32904"/>
                  <a:gd name="connsiteY1" fmla="*/ 31063 h 32850"/>
                  <a:gd name="connsiteX2" fmla="*/ 1788 w 32904"/>
                  <a:gd name="connsiteY2" fmla="*/ 8976 h 32850"/>
                  <a:gd name="connsiteX3" fmla="*/ 23880 w 32904"/>
                  <a:gd name="connsiteY3" fmla="*/ 1794 h 32850"/>
                  <a:gd name="connsiteX4" fmla="*/ 23975 w 32904"/>
                  <a:gd name="connsiteY4" fmla="*/ 1836 h 32850"/>
                  <a:gd name="connsiteX5" fmla="*/ 31131 w 32904"/>
                  <a:gd name="connsiteY5" fmla="*/ 23775 h 32850"/>
                  <a:gd name="connsiteX6" fmla="*/ 31078 w 32904"/>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4" h="32850">
                    <a:moveTo>
                      <a:pt x="31078" y="23870"/>
                    </a:moveTo>
                    <a:cubicBezTo>
                      <a:pt x="26965" y="31953"/>
                      <a:pt x="17074" y="35173"/>
                      <a:pt x="8986" y="31063"/>
                    </a:cubicBezTo>
                    <a:cubicBezTo>
                      <a:pt x="898" y="26942"/>
                      <a:pt x="-2325" y="17059"/>
                      <a:pt x="1788" y="8976"/>
                    </a:cubicBezTo>
                    <a:cubicBezTo>
                      <a:pt x="5901" y="894"/>
                      <a:pt x="15802" y="-2327"/>
                      <a:pt x="23880" y="1794"/>
                    </a:cubicBezTo>
                    <a:cubicBezTo>
                      <a:pt x="23912" y="1805"/>
                      <a:pt x="23943" y="1826"/>
                      <a:pt x="23975" y="1836"/>
                    </a:cubicBezTo>
                    <a:cubicBezTo>
                      <a:pt x="32010" y="5915"/>
                      <a:pt x="35212" y="15745"/>
                      <a:pt x="31131" y="23775"/>
                    </a:cubicBezTo>
                    <a:cubicBezTo>
                      <a:pt x="31109" y="23807"/>
                      <a:pt x="31099" y="23839"/>
                      <a:pt x="31078" y="23870"/>
                    </a:cubicBezTo>
                    <a:close/>
                  </a:path>
                </a:pathLst>
              </a:custGeom>
              <a:solidFill>
                <a:srgbClr val="3A3A3A">
                  <a:alpha val="31000"/>
                </a:srgbClr>
              </a:solidFill>
              <a:ln w="10585" cap="flat">
                <a:no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23C34577-0460-3541-966D-2D3370F25637}"/>
                  </a:ext>
                </a:extLst>
              </p:cNvPr>
              <p:cNvSpPr/>
              <p:nvPr/>
            </p:nvSpPr>
            <p:spPr>
              <a:xfrm>
                <a:off x="8006233" y="2320072"/>
                <a:ext cx="32515" cy="32427"/>
              </a:xfrm>
              <a:custGeom>
                <a:avLst/>
                <a:gdLst>
                  <a:gd name="connsiteX0" fmla="*/ 30685 w 32515"/>
                  <a:gd name="connsiteY0" fmla="*/ 23543 h 32427"/>
                  <a:gd name="connsiteX1" fmla="*/ 8880 w 32515"/>
                  <a:gd name="connsiteY1" fmla="*/ 30673 h 32427"/>
                  <a:gd name="connsiteX2" fmla="*/ 1756 w 32515"/>
                  <a:gd name="connsiteY2" fmla="*/ 8882 h 32427"/>
                  <a:gd name="connsiteX3" fmla="*/ 23551 w 32515"/>
                  <a:gd name="connsiteY3" fmla="*/ 1753 h 32427"/>
                  <a:gd name="connsiteX4" fmla="*/ 23689 w 32515"/>
                  <a:gd name="connsiteY4" fmla="*/ 1827 h 32427"/>
                  <a:gd name="connsiteX5" fmla="*/ 30812 w 32515"/>
                  <a:gd name="connsiteY5" fmla="*/ 23300 h 32427"/>
                  <a:gd name="connsiteX6" fmla="*/ 30685 w 32515"/>
                  <a:gd name="connsiteY6" fmla="*/ 23543 h 32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515" h="32427">
                    <a:moveTo>
                      <a:pt x="30685" y="23543"/>
                    </a:moveTo>
                    <a:cubicBezTo>
                      <a:pt x="26636" y="31531"/>
                      <a:pt x="16873" y="34719"/>
                      <a:pt x="8880" y="30673"/>
                    </a:cubicBezTo>
                    <a:cubicBezTo>
                      <a:pt x="898" y="26626"/>
                      <a:pt x="-2293" y="16870"/>
                      <a:pt x="1756" y="8882"/>
                    </a:cubicBezTo>
                    <a:cubicBezTo>
                      <a:pt x="5806" y="905"/>
                      <a:pt x="15569" y="-2294"/>
                      <a:pt x="23551" y="1753"/>
                    </a:cubicBezTo>
                    <a:cubicBezTo>
                      <a:pt x="23604" y="1785"/>
                      <a:pt x="23646" y="1806"/>
                      <a:pt x="23689" y="1827"/>
                    </a:cubicBezTo>
                    <a:cubicBezTo>
                      <a:pt x="31586" y="5789"/>
                      <a:pt x="34777" y="15408"/>
                      <a:pt x="30812" y="23300"/>
                    </a:cubicBezTo>
                    <a:cubicBezTo>
                      <a:pt x="30770" y="23384"/>
                      <a:pt x="30728" y="23459"/>
                      <a:pt x="30685" y="23543"/>
                    </a:cubicBezTo>
                    <a:close/>
                  </a:path>
                </a:pathLst>
              </a:custGeom>
              <a:solidFill>
                <a:srgbClr val="3A3A3A">
                  <a:alpha val="35000"/>
                </a:srgbClr>
              </a:solidFill>
              <a:ln w="10585" cap="flat">
                <a:no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58944486-FB9A-4949-8D69-77A1DE972105}"/>
                  </a:ext>
                </a:extLst>
              </p:cNvPr>
              <p:cNvSpPr/>
              <p:nvPr/>
            </p:nvSpPr>
            <p:spPr>
              <a:xfrm>
                <a:off x="8006785" y="2320526"/>
                <a:ext cx="31806" cy="31786"/>
              </a:xfrm>
              <a:custGeom>
                <a:avLst/>
                <a:gdLst>
                  <a:gd name="connsiteX0" fmla="*/ 30133 w 31806"/>
                  <a:gd name="connsiteY0" fmla="*/ 22983 h 31786"/>
                  <a:gd name="connsiteX1" fmla="*/ 8805 w 31806"/>
                  <a:gd name="connsiteY1" fmla="*/ 30112 h 31786"/>
                  <a:gd name="connsiteX2" fmla="*/ 1671 w 31806"/>
                  <a:gd name="connsiteY2" fmla="*/ 8799 h 31786"/>
                  <a:gd name="connsiteX3" fmla="*/ 22999 w 31806"/>
                  <a:gd name="connsiteY3" fmla="*/ 1669 h 31786"/>
                  <a:gd name="connsiteX4" fmla="*/ 23243 w 31806"/>
                  <a:gd name="connsiteY4" fmla="*/ 1797 h 31786"/>
                  <a:gd name="connsiteX5" fmla="*/ 30133 w 31806"/>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3"/>
                    </a:moveTo>
                    <a:cubicBezTo>
                      <a:pt x="26211" y="30833"/>
                      <a:pt x="16670" y="34032"/>
                      <a:pt x="8805" y="30112"/>
                    </a:cubicBezTo>
                    <a:cubicBezTo>
                      <a:pt x="950" y="26193"/>
                      <a:pt x="-2241" y="16659"/>
                      <a:pt x="1671" y="8799"/>
                    </a:cubicBezTo>
                    <a:cubicBezTo>
                      <a:pt x="5593" y="949"/>
                      <a:pt x="15144" y="-2239"/>
                      <a:pt x="22999" y="1669"/>
                    </a:cubicBezTo>
                    <a:cubicBezTo>
                      <a:pt x="23083" y="1712"/>
                      <a:pt x="23158" y="1754"/>
                      <a:pt x="23243" y="1797"/>
                    </a:cubicBezTo>
                    <a:cubicBezTo>
                      <a:pt x="30938" y="5801"/>
                      <a:pt x="34002" y="15229"/>
                      <a:pt x="30133" y="22983"/>
                    </a:cubicBezTo>
                    <a:close/>
                  </a:path>
                </a:pathLst>
              </a:custGeom>
              <a:solidFill>
                <a:srgbClr val="3A3A3A">
                  <a:alpha val="38000"/>
                </a:srgbClr>
              </a:solidFill>
              <a:ln w="10585" cap="flat">
                <a:no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C5EC398E-FAB6-1C49-986D-851156925808}"/>
                  </a:ext>
                </a:extLst>
              </p:cNvPr>
              <p:cNvSpPr/>
              <p:nvPr/>
            </p:nvSpPr>
            <p:spPr>
              <a:xfrm>
                <a:off x="8006664" y="2320498"/>
                <a:ext cx="31424" cy="31358"/>
              </a:xfrm>
              <a:custGeom>
                <a:avLst/>
                <a:gdLst>
                  <a:gd name="connsiteX0" fmla="*/ 29618 w 31424"/>
                  <a:gd name="connsiteY0" fmla="*/ 22905 h 31358"/>
                  <a:gd name="connsiteX1" fmla="*/ 8459 w 31424"/>
                  <a:gd name="connsiteY1" fmla="*/ 29590 h 31358"/>
                  <a:gd name="connsiteX2" fmla="*/ 1770 w 31424"/>
                  <a:gd name="connsiteY2" fmla="*/ 8456 h 31358"/>
                  <a:gd name="connsiteX3" fmla="*/ 22833 w 31424"/>
                  <a:gd name="connsiteY3" fmla="*/ 1719 h 31358"/>
                  <a:gd name="connsiteX4" fmla="*/ 29766 w 31424"/>
                  <a:gd name="connsiteY4" fmla="*/ 22619 h 31358"/>
                  <a:gd name="connsiteX5" fmla="*/ 29618 w 31424"/>
                  <a:gd name="connsiteY5" fmla="*/ 22905 h 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424" h="31358">
                    <a:moveTo>
                      <a:pt x="29618" y="22905"/>
                    </a:moveTo>
                    <a:cubicBezTo>
                      <a:pt x="25621" y="30586"/>
                      <a:pt x="16155" y="33583"/>
                      <a:pt x="8459" y="29590"/>
                    </a:cubicBezTo>
                    <a:cubicBezTo>
                      <a:pt x="774" y="25607"/>
                      <a:pt x="-2226" y="16136"/>
                      <a:pt x="1770" y="8456"/>
                    </a:cubicBezTo>
                    <a:cubicBezTo>
                      <a:pt x="5745" y="808"/>
                      <a:pt x="15159" y="-2201"/>
                      <a:pt x="22833" y="1719"/>
                    </a:cubicBezTo>
                    <a:cubicBezTo>
                      <a:pt x="30519" y="5575"/>
                      <a:pt x="33625" y="14939"/>
                      <a:pt x="29766" y="22619"/>
                    </a:cubicBezTo>
                    <a:cubicBezTo>
                      <a:pt x="29713" y="22715"/>
                      <a:pt x="29671" y="22810"/>
                      <a:pt x="29618" y="22905"/>
                    </a:cubicBezTo>
                    <a:close/>
                  </a:path>
                </a:pathLst>
              </a:custGeom>
              <a:solidFill>
                <a:srgbClr val="3A3A3A">
                  <a:alpha val="42000"/>
                </a:srgbClr>
              </a:solidFill>
              <a:ln w="10585" cap="flat">
                <a:no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8082328C-8F53-EF45-8EA0-23626556AD65}"/>
                  </a:ext>
                </a:extLst>
              </p:cNvPr>
              <p:cNvSpPr/>
              <p:nvPr/>
            </p:nvSpPr>
            <p:spPr>
              <a:xfrm>
                <a:off x="8006978" y="2320471"/>
                <a:ext cx="30998" cy="30934"/>
              </a:xfrm>
              <a:custGeom>
                <a:avLst/>
                <a:gdLst>
                  <a:gd name="connsiteX0" fmla="*/ 29092 w 30998"/>
                  <a:gd name="connsiteY0" fmla="*/ 22827 h 30934"/>
                  <a:gd name="connsiteX1" fmla="*/ 8113 w 30998"/>
                  <a:gd name="connsiteY1" fmla="*/ 29067 h 30934"/>
                  <a:gd name="connsiteX2" fmla="*/ 1869 w 30998"/>
                  <a:gd name="connsiteY2" fmla="*/ 8113 h 30934"/>
                  <a:gd name="connsiteX3" fmla="*/ 22413 w 30998"/>
                  <a:gd name="connsiteY3" fmla="*/ 1641 h 30934"/>
                  <a:gd name="connsiteX4" fmla="*/ 29420 w 30998"/>
                  <a:gd name="connsiteY4" fmla="*/ 22202 h 30934"/>
                  <a:gd name="connsiteX5" fmla="*/ 29092 w 30998"/>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98"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24" y="5391"/>
                      <a:pt x="33162" y="14596"/>
                      <a:pt x="29420" y="22202"/>
                    </a:cubicBezTo>
                    <a:cubicBezTo>
                      <a:pt x="29314" y="22414"/>
                      <a:pt x="29208" y="22626"/>
                      <a:pt x="29092" y="22827"/>
                    </a:cubicBezTo>
                    <a:close/>
                  </a:path>
                </a:pathLst>
              </a:custGeom>
              <a:solidFill>
                <a:srgbClr val="3A3A3A">
                  <a:alpha val="46000"/>
                </a:srgbClr>
              </a:solidFill>
              <a:ln w="10585" cap="flat">
                <a:no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E2BE43EB-579E-0A4B-8D95-81885D8D39C7}"/>
                  </a:ext>
                </a:extLst>
              </p:cNvPr>
              <p:cNvSpPr/>
              <p:nvPr/>
            </p:nvSpPr>
            <p:spPr>
              <a:xfrm>
                <a:off x="8006979" y="2321028"/>
                <a:ext cx="30537" cy="30514"/>
              </a:xfrm>
              <a:custGeom>
                <a:avLst/>
                <a:gdLst>
                  <a:gd name="connsiteX0" fmla="*/ 28879 w 30537"/>
                  <a:gd name="connsiteY0" fmla="*/ 22164 h 30514"/>
                  <a:gd name="connsiteX1" fmla="*/ 8356 w 30537"/>
                  <a:gd name="connsiteY1" fmla="*/ 28859 h 30514"/>
                  <a:gd name="connsiteX2" fmla="*/ 1657 w 30537"/>
                  <a:gd name="connsiteY2" fmla="*/ 8351 h 30514"/>
                  <a:gd name="connsiteX3" fmla="*/ 22180 w 30537"/>
                  <a:gd name="connsiteY3" fmla="*/ 1656 h 30514"/>
                  <a:gd name="connsiteX4" fmla="*/ 22307 w 30537"/>
                  <a:gd name="connsiteY4" fmla="*/ 1719 h 30514"/>
                  <a:gd name="connsiteX5" fmla="*/ 28879 w 30537"/>
                  <a:gd name="connsiteY5" fmla="*/ 22164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7" h="30514">
                    <a:moveTo>
                      <a:pt x="28879" y="22164"/>
                    </a:moveTo>
                    <a:cubicBezTo>
                      <a:pt x="25063" y="29675"/>
                      <a:pt x="15872" y="32673"/>
                      <a:pt x="8356" y="28859"/>
                    </a:cubicBezTo>
                    <a:cubicBezTo>
                      <a:pt x="841" y="25046"/>
                      <a:pt x="-2159" y="15861"/>
                      <a:pt x="1657" y="8351"/>
                    </a:cubicBezTo>
                    <a:cubicBezTo>
                      <a:pt x="5473" y="840"/>
                      <a:pt x="14664" y="-2158"/>
                      <a:pt x="22180" y="1656"/>
                    </a:cubicBezTo>
                    <a:cubicBezTo>
                      <a:pt x="22222" y="1677"/>
                      <a:pt x="22264" y="1698"/>
                      <a:pt x="22307" y="1719"/>
                    </a:cubicBezTo>
                    <a:cubicBezTo>
                      <a:pt x="29738" y="5575"/>
                      <a:pt x="32674" y="14707"/>
                      <a:pt x="28879" y="22164"/>
                    </a:cubicBezTo>
                    <a:close/>
                  </a:path>
                </a:pathLst>
              </a:custGeom>
              <a:solidFill>
                <a:srgbClr val="3A3A3A">
                  <a:alpha val="50000"/>
                </a:srgbClr>
              </a:solidFill>
              <a:ln w="10585" cap="flat">
                <a:no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C1101FCB-2A7D-0B4E-83C7-6DE27F9CBCFA}"/>
                  </a:ext>
                </a:extLst>
              </p:cNvPr>
              <p:cNvSpPr/>
              <p:nvPr/>
            </p:nvSpPr>
            <p:spPr>
              <a:xfrm>
                <a:off x="8007159" y="2321250"/>
                <a:ext cx="30146" cy="30090"/>
              </a:xfrm>
              <a:custGeom>
                <a:avLst/>
                <a:gdLst>
                  <a:gd name="connsiteX0" fmla="*/ 28486 w 30146"/>
                  <a:gd name="connsiteY0" fmla="*/ 21836 h 30090"/>
                  <a:gd name="connsiteX1" fmla="*/ 8260 w 30146"/>
                  <a:gd name="connsiteY1" fmla="*/ 28467 h 30090"/>
                  <a:gd name="connsiteX2" fmla="*/ 1625 w 30146"/>
                  <a:gd name="connsiteY2" fmla="*/ 8255 h 30090"/>
                  <a:gd name="connsiteX3" fmla="*/ 21850 w 30146"/>
                  <a:gd name="connsiteY3" fmla="*/ 1624 h 30090"/>
                  <a:gd name="connsiteX4" fmla="*/ 22020 w 30146"/>
                  <a:gd name="connsiteY4" fmla="*/ 1708 h 30090"/>
                  <a:gd name="connsiteX5" fmla="*/ 28497 w 30146"/>
                  <a:gd name="connsiteY5" fmla="*/ 21814 h 30090"/>
                  <a:gd name="connsiteX6" fmla="*/ 28486 w 30146"/>
                  <a:gd name="connsiteY6" fmla="*/ 21836 h 30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146" h="30090">
                    <a:moveTo>
                      <a:pt x="28486" y="21836"/>
                    </a:moveTo>
                    <a:cubicBezTo>
                      <a:pt x="24734" y="29251"/>
                      <a:pt x="15681" y="32217"/>
                      <a:pt x="8260" y="28467"/>
                    </a:cubicBezTo>
                    <a:cubicBezTo>
                      <a:pt x="840" y="24717"/>
                      <a:pt x="-2128" y="15660"/>
                      <a:pt x="1625" y="8255"/>
                    </a:cubicBezTo>
                    <a:cubicBezTo>
                      <a:pt x="5377" y="840"/>
                      <a:pt x="14430" y="-2126"/>
                      <a:pt x="21850" y="1624"/>
                    </a:cubicBezTo>
                    <a:cubicBezTo>
                      <a:pt x="21903" y="1655"/>
                      <a:pt x="21967" y="1677"/>
                      <a:pt x="22020" y="1708"/>
                    </a:cubicBezTo>
                    <a:cubicBezTo>
                      <a:pt x="29366" y="5469"/>
                      <a:pt x="32260" y="14473"/>
                      <a:pt x="28497" y="21814"/>
                    </a:cubicBezTo>
                    <a:cubicBezTo>
                      <a:pt x="28497" y="21825"/>
                      <a:pt x="28486" y="21825"/>
                      <a:pt x="28486" y="21836"/>
                    </a:cubicBezTo>
                    <a:close/>
                  </a:path>
                </a:pathLst>
              </a:custGeom>
              <a:solidFill>
                <a:srgbClr val="3A3A3A">
                  <a:alpha val="54000"/>
                </a:srgbClr>
              </a:solidFill>
              <a:ln w="10585" cap="flat">
                <a:no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DAC15EAD-74C5-CC44-B1A3-6C17F749C0CB}"/>
                  </a:ext>
                </a:extLst>
              </p:cNvPr>
              <p:cNvSpPr/>
              <p:nvPr/>
            </p:nvSpPr>
            <p:spPr>
              <a:xfrm>
                <a:off x="8007584" y="2321530"/>
                <a:ext cx="29476" cy="29456"/>
              </a:xfrm>
              <a:custGeom>
                <a:avLst/>
                <a:gdLst>
                  <a:gd name="connsiteX0" fmla="*/ 27850 w 29476"/>
                  <a:gd name="connsiteY0" fmla="*/ 21450 h 29456"/>
                  <a:gd name="connsiteX1" fmla="*/ 8016 w 29476"/>
                  <a:gd name="connsiteY1" fmla="*/ 27827 h 29456"/>
                  <a:gd name="connsiteX2" fmla="*/ 1624 w 29476"/>
                  <a:gd name="connsiteY2" fmla="*/ 8007 h 29456"/>
                  <a:gd name="connsiteX3" fmla="*/ 21468 w 29476"/>
                  <a:gd name="connsiteY3" fmla="*/ 1630 h 29456"/>
                  <a:gd name="connsiteX4" fmla="*/ 21490 w 29476"/>
                  <a:gd name="connsiteY4" fmla="*/ 1640 h 29456"/>
                  <a:gd name="connsiteX5" fmla="*/ 27850 w 29476"/>
                  <a:gd name="connsiteY5" fmla="*/ 21450 h 29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76" h="29456">
                    <a:moveTo>
                      <a:pt x="27850" y="21450"/>
                    </a:moveTo>
                    <a:cubicBezTo>
                      <a:pt x="24140" y="28685"/>
                      <a:pt x="15256" y="31545"/>
                      <a:pt x="8016" y="27827"/>
                    </a:cubicBezTo>
                    <a:cubicBezTo>
                      <a:pt x="776" y="24119"/>
                      <a:pt x="-2086" y="15242"/>
                      <a:pt x="1624" y="8007"/>
                    </a:cubicBezTo>
                    <a:cubicBezTo>
                      <a:pt x="5345" y="772"/>
                      <a:pt x="14228" y="-2088"/>
                      <a:pt x="21468" y="1630"/>
                    </a:cubicBezTo>
                    <a:cubicBezTo>
                      <a:pt x="21468" y="1630"/>
                      <a:pt x="21479" y="1640"/>
                      <a:pt x="21490" y="1640"/>
                    </a:cubicBezTo>
                    <a:cubicBezTo>
                      <a:pt x="28708" y="5359"/>
                      <a:pt x="31560" y="14225"/>
                      <a:pt x="27850" y="21450"/>
                    </a:cubicBezTo>
                    <a:close/>
                  </a:path>
                </a:pathLst>
              </a:custGeom>
              <a:solidFill>
                <a:srgbClr val="3A3A3A">
                  <a:alpha val="58000"/>
                </a:srgbClr>
              </a:solidFill>
              <a:ln w="10585" cap="flat">
                <a:no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23D496BE-47C1-D444-BCFB-A28D595AD9F8}"/>
                  </a:ext>
                </a:extLst>
              </p:cNvPr>
              <p:cNvSpPr/>
              <p:nvPr/>
            </p:nvSpPr>
            <p:spPr>
              <a:xfrm>
                <a:off x="8007765" y="2321753"/>
                <a:ext cx="29088" cy="29035"/>
              </a:xfrm>
              <a:custGeom>
                <a:avLst/>
                <a:gdLst>
                  <a:gd name="connsiteX0" fmla="*/ 27457 w 29088"/>
                  <a:gd name="connsiteY0" fmla="*/ 21121 h 29035"/>
                  <a:gd name="connsiteX1" fmla="*/ 7920 w 29088"/>
                  <a:gd name="connsiteY1" fmla="*/ 27445 h 29035"/>
                  <a:gd name="connsiteX2" fmla="*/ 1592 w 29088"/>
                  <a:gd name="connsiteY2" fmla="*/ 7911 h 29035"/>
                  <a:gd name="connsiteX3" fmla="*/ 21129 w 29088"/>
                  <a:gd name="connsiteY3" fmla="*/ 1598 h 29035"/>
                  <a:gd name="connsiteX4" fmla="*/ 21203 w 29088"/>
                  <a:gd name="connsiteY4" fmla="*/ 1629 h 29035"/>
                  <a:gd name="connsiteX5" fmla="*/ 27521 w 29088"/>
                  <a:gd name="connsiteY5" fmla="*/ 21005 h 29035"/>
                  <a:gd name="connsiteX6" fmla="*/ 27457 w 29088"/>
                  <a:gd name="connsiteY6" fmla="*/ 21121 h 2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88" h="29035">
                    <a:moveTo>
                      <a:pt x="27457" y="21121"/>
                    </a:moveTo>
                    <a:cubicBezTo>
                      <a:pt x="23811" y="28261"/>
                      <a:pt x="15055" y="31089"/>
                      <a:pt x="7920" y="27445"/>
                    </a:cubicBezTo>
                    <a:cubicBezTo>
                      <a:pt x="776" y="23790"/>
                      <a:pt x="-2055" y="15051"/>
                      <a:pt x="1592" y="7911"/>
                    </a:cubicBezTo>
                    <a:cubicBezTo>
                      <a:pt x="5238" y="771"/>
                      <a:pt x="13995" y="-2057"/>
                      <a:pt x="21129" y="1598"/>
                    </a:cubicBezTo>
                    <a:cubicBezTo>
                      <a:pt x="21160" y="1608"/>
                      <a:pt x="21181" y="1619"/>
                      <a:pt x="21203" y="1629"/>
                    </a:cubicBezTo>
                    <a:cubicBezTo>
                      <a:pt x="28305" y="5231"/>
                      <a:pt x="31125" y="13907"/>
                      <a:pt x="27521" y="21005"/>
                    </a:cubicBezTo>
                    <a:cubicBezTo>
                      <a:pt x="27499" y="21036"/>
                      <a:pt x="27478" y="21079"/>
                      <a:pt x="27457" y="21121"/>
                    </a:cubicBezTo>
                    <a:close/>
                  </a:path>
                </a:pathLst>
              </a:custGeom>
              <a:solidFill>
                <a:srgbClr val="3A3A3A">
                  <a:alpha val="62000"/>
                </a:srgbClr>
              </a:solidFill>
              <a:ln w="10585" cap="flat">
                <a:no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E5FCE8DD-6CFA-E749-83FE-4B109FB7FFC9}"/>
                  </a:ext>
                </a:extLst>
              </p:cNvPr>
              <p:cNvSpPr/>
              <p:nvPr/>
            </p:nvSpPr>
            <p:spPr>
              <a:xfrm>
                <a:off x="8007945" y="2321974"/>
                <a:ext cx="28661" cy="28611"/>
              </a:xfrm>
              <a:custGeom>
                <a:avLst/>
                <a:gdLst>
                  <a:gd name="connsiteX0" fmla="*/ 27065 w 28661"/>
                  <a:gd name="connsiteY0" fmla="*/ 20794 h 28611"/>
                  <a:gd name="connsiteX1" fmla="*/ 7814 w 28661"/>
                  <a:gd name="connsiteY1" fmla="*/ 27055 h 28611"/>
                  <a:gd name="connsiteX2" fmla="*/ 1560 w 28661"/>
                  <a:gd name="connsiteY2" fmla="*/ 7817 h 28611"/>
                  <a:gd name="connsiteX3" fmla="*/ 20800 w 28661"/>
                  <a:gd name="connsiteY3" fmla="*/ 1557 h 28611"/>
                  <a:gd name="connsiteX4" fmla="*/ 20916 w 28661"/>
                  <a:gd name="connsiteY4" fmla="*/ 1620 h 28611"/>
                  <a:gd name="connsiteX5" fmla="*/ 27107 w 28661"/>
                  <a:gd name="connsiteY5" fmla="*/ 20720 h 28611"/>
                  <a:gd name="connsiteX6" fmla="*/ 27065 w 28661"/>
                  <a:gd name="connsiteY6" fmla="*/ 20794 h 2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61" h="28611">
                    <a:moveTo>
                      <a:pt x="27065" y="20794"/>
                    </a:moveTo>
                    <a:cubicBezTo>
                      <a:pt x="23482" y="27828"/>
                      <a:pt x="14864" y="30635"/>
                      <a:pt x="7814" y="27055"/>
                    </a:cubicBezTo>
                    <a:cubicBezTo>
                      <a:pt x="775" y="23463"/>
                      <a:pt x="-2023" y="14862"/>
                      <a:pt x="1560" y="7817"/>
                    </a:cubicBezTo>
                    <a:cubicBezTo>
                      <a:pt x="5143" y="783"/>
                      <a:pt x="13761" y="-2024"/>
                      <a:pt x="20800" y="1557"/>
                    </a:cubicBezTo>
                    <a:cubicBezTo>
                      <a:pt x="20842" y="1578"/>
                      <a:pt x="20874" y="1599"/>
                      <a:pt x="20916" y="1620"/>
                    </a:cubicBezTo>
                    <a:cubicBezTo>
                      <a:pt x="27902" y="5190"/>
                      <a:pt x="30669" y="13739"/>
                      <a:pt x="27107" y="20720"/>
                    </a:cubicBezTo>
                    <a:cubicBezTo>
                      <a:pt x="27086" y="20741"/>
                      <a:pt x="27076" y="20773"/>
                      <a:pt x="27065" y="20794"/>
                    </a:cubicBezTo>
                    <a:close/>
                  </a:path>
                </a:pathLst>
              </a:custGeom>
              <a:solidFill>
                <a:srgbClr val="3A3A3A">
                  <a:alpha val="65000"/>
                </a:srgbClr>
              </a:solidFill>
              <a:ln w="10585" cap="flat">
                <a:no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9111CD30-360B-8345-A09C-12B970720EC4}"/>
                  </a:ext>
                </a:extLst>
              </p:cNvPr>
              <p:cNvSpPr/>
              <p:nvPr/>
            </p:nvSpPr>
            <p:spPr>
              <a:xfrm>
                <a:off x="8008686" y="2321194"/>
                <a:ext cx="28197" cy="28186"/>
              </a:xfrm>
              <a:custGeom>
                <a:avLst/>
                <a:gdLst>
                  <a:gd name="connsiteX0" fmla="*/ 26112 w 28197"/>
                  <a:gd name="connsiteY0" fmla="*/ 21469 h 28186"/>
                  <a:gd name="connsiteX1" fmla="*/ 6724 w 28197"/>
                  <a:gd name="connsiteY1" fmla="*/ 26098 h 28186"/>
                  <a:gd name="connsiteX2" fmla="*/ 1095 w 28197"/>
                  <a:gd name="connsiteY2" fmla="*/ 8651 h 28186"/>
                  <a:gd name="connsiteX3" fmla="*/ 19550 w 28197"/>
                  <a:gd name="connsiteY3" fmla="*/ 1098 h 28186"/>
                  <a:gd name="connsiteX4" fmla="*/ 27098 w 28197"/>
                  <a:gd name="connsiteY4" fmla="*/ 19541 h 28186"/>
                  <a:gd name="connsiteX5" fmla="*/ 26112 w 28197"/>
                  <a:gd name="connsiteY5" fmla="*/ 2146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197" h="28186">
                    <a:moveTo>
                      <a:pt x="26112" y="21469"/>
                    </a:moveTo>
                    <a:cubicBezTo>
                      <a:pt x="22041" y="28100"/>
                      <a:pt x="13359" y="30176"/>
                      <a:pt x="6724" y="26098"/>
                    </a:cubicBezTo>
                    <a:cubicBezTo>
                      <a:pt x="798" y="22464"/>
                      <a:pt x="-1587" y="15060"/>
                      <a:pt x="1095" y="8651"/>
                    </a:cubicBezTo>
                    <a:cubicBezTo>
                      <a:pt x="4105" y="1479"/>
                      <a:pt x="12363" y="-1911"/>
                      <a:pt x="19550" y="1098"/>
                    </a:cubicBezTo>
                    <a:cubicBezTo>
                      <a:pt x="26727" y="4106"/>
                      <a:pt x="30108" y="12358"/>
                      <a:pt x="27098" y="19541"/>
                    </a:cubicBezTo>
                    <a:cubicBezTo>
                      <a:pt x="26822" y="20208"/>
                      <a:pt x="26494" y="20854"/>
                      <a:pt x="26112" y="21469"/>
                    </a:cubicBezTo>
                    <a:close/>
                  </a:path>
                </a:pathLst>
              </a:custGeom>
              <a:solidFill>
                <a:srgbClr val="3A3A3A">
                  <a:alpha val="69000"/>
                </a:srgbClr>
              </a:solidFill>
              <a:ln w="10585" cap="flat">
                <a:no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8E8AEA84-5179-BB4C-9A5F-25E6C5EFDEF0}"/>
                  </a:ext>
                </a:extLst>
              </p:cNvPr>
              <p:cNvSpPr/>
              <p:nvPr/>
            </p:nvSpPr>
            <p:spPr>
              <a:xfrm>
                <a:off x="8008464" y="2322437"/>
                <a:ext cx="27650" cy="27631"/>
              </a:xfrm>
              <a:custGeom>
                <a:avLst/>
                <a:gdLst>
                  <a:gd name="connsiteX0" fmla="*/ 26122 w 27650"/>
                  <a:gd name="connsiteY0" fmla="*/ 20119 h 27631"/>
                  <a:gd name="connsiteX1" fmla="*/ 7518 w 27650"/>
                  <a:gd name="connsiteY1" fmla="*/ 26104 h 27631"/>
                  <a:gd name="connsiteX2" fmla="*/ 1529 w 27650"/>
                  <a:gd name="connsiteY2" fmla="*/ 7513 h 27631"/>
                  <a:gd name="connsiteX3" fmla="*/ 20133 w 27650"/>
                  <a:gd name="connsiteY3" fmla="*/ 1528 h 27631"/>
                  <a:gd name="connsiteX4" fmla="*/ 26122 w 27650"/>
                  <a:gd name="connsiteY4" fmla="*/ 20119 h 27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50" h="27631">
                    <a:moveTo>
                      <a:pt x="26122" y="20119"/>
                    </a:moveTo>
                    <a:cubicBezTo>
                      <a:pt x="22634" y="26909"/>
                      <a:pt x="14313" y="29589"/>
                      <a:pt x="7518" y="26104"/>
                    </a:cubicBezTo>
                    <a:cubicBezTo>
                      <a:pt x="723" y="22619"/>
                      <a:pt x="-1959" y="14303"/>
                      <a:pt x="1529" y="7513"/>
                    </a:cubicBezTo>
                    <a:cubicBezTo>
                      <a:pt x="5016" y="723"/>
                      <a:pt x="13338" y="-1958"/>
                      <a:pt x="20133" y="1528"/>
                    </a:cubicBezTo>
                    <a:cubicBezTo>
                      <a:pt x="26927" y="5013"/>
                      <a:pt x="29610" y="13329"/>
                      <a:pt x="26122" y="20119"/>
                    </a:cubicBezTo>
                    <a:close/>
                  </a:path>
                </a:pathLst>
              </a:custGeom>
              <a:solidFill>
                <a:srgbClr val="3A3A3A">
                  <a:alpha val="73000"/>
                </a:srgbClr>
              </a:solidFill>
              <a:ln w="10585" cap="flat">
                <a:no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C4255D74-A63D-334C-B03F-CB506173ACD1}"/>
                  </a:ext>
                </a:extLst>
              </p:cNvPr>
              <p:cNvSpPr/>
              <p:nvPr/>
            </p:nvSpPr>
            <p:spPr>
              <a:xfrm>
                <a:off x="8008703" y="2322676"/>
                <a:ext cx="27172" cy="27153"/>
              </a:xfrm>
              <a:custGeom>
                <a:avLst/>
                <a:gdLst>
                  <a:gd name="connsiteX0" fmla="*/ 25671 w 27172"/>
                  <a:gd name="connsiteY0" fmla="*/ 19774 h 27153"/>
                  <a:gd name="connsiteX1" fmla="*/ 7385 w 27172"/>
                  <a:gd name="connsiteY1" fmla="*/ 25653 h 27153"/>
                  <a:gd name="connsiteX2" fmla="*/ 1502 w 27172"/>
                  <a:gd name="connsiteY2" fmla="*/ 7380 h 27153"/>
                  <a:gd name="connsiteX3" fmla="*/ 19787 w 27172"/>
                  <a:gd name="connsiteY3" fmla="*/ 1500 h 27153"/>
                  <a:gd name="connsiteX4" fmla="*/ 25671 w 27172"/>
                  <a:gd name="connsiteY4" fmla="*/ 19774 h 2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72" h="27153">
                    <a:moveTo>
                      <a:pt x="25671" y="19774"/>
                    </a:moveTo>
                    <a:cubicBezTo>
                      <a:pt x="22247" y="26448"/>
                      <a:pt x="14063" y="29075"/>
                      <a:pt x="7385" y="25653"/>
                    </a:cubicBezTo>
                    <a:cubicBezTo>
                      <a:pt x="706" y="22231"/>
                      <a:pt x="-1922" y="14054"/>
                      <a:pt x="1502" y="7380"/>
                    </a:cubicBezTo>
                    <a:cubicBezTo>
                      <a:pt x="4925" y="706"/>
                      <a:pt x="13109" y="-1921"/>
                      <a:pt x="19787" y="1500"/>
                    </a:cubicBezTo>
                    <a:cubicBezTo>
                      <a:pt x="26466" y="4922"/>
                      <a:pt x="29095" y="13100"/>
                      <a:pt x="25671" y="19774"/>
                    </a:cubicBezTo>
                    <a:close/>
                  </a:path>
                </a:pathLst>
              </a:custGeom>
              <a:solidFill>
                <a:srgbClr val="3A3A3A">
                  <a:alpha val="77000"/>
                </a:srgbClr>
              </a:solidFill>
              <a:ln w="10585" cap="flat">
                <a:no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806B2D0E-B57A-334A-BD1B-3CCA358DBF23}"/>
                  </a:ext>
                </a:extLst>
              </p:cNvPr>
              <p:cNvSpPr/>
              <p:nvPr/>
            </p:nvSpPr>
            <p:spPr>
              <a:xfrm>
                <a:off x="8009175" y="2322426"/>
                <a:ext cx="26717" cy="26699"/>
              </a:xfrm>
              <a:custGeom>
                <a:avLst/>
                <a:gdLst>
                  <a:gd name="connsiteX0" fmla="*/ 24986 w 26717"/>
                  <a:gd name="connsiteY0" fmla="*/ 19918 h 26699"/>
                  <a:gd name="connsiteX1" fmla="*/ 6785 w 26717"/>
                  <a:gd name="connsiteY1" fmla="*/ 24971 h 26699"/>
                  <a:gd name="connsiteX2" fmla="*/ 1241 w 26717"/>
                  <a:gd name="connsiteY2" fmla="*/ 7736 h 26699"/>
                  <a:gd name="connsiteX3" fmla="*/ 18976 w 26717"/>
                  <a:gd name="connsiteY3" fmla="*/ 1242 h 26699"/>
                  <a:gd name="connsiteX4" fmla="*/ 25474 w 26717"/>
                  <a:gd name="connsiteY4" fmla="*/ 18965 h 26699"/>
                  <a:gd name="connsiteX5" fmla="*/ 24986 w 26717"/>
                  <a:gd name="connsiteY5" fmla="*/ 19918 h 2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7" h="26699">
                    <a:moveTo>
                      <a:pt x="24986" y="19918"/>
                    </a:moveTo>
                    <a:cubicBezTo>
                      <a:pt x="21350" y="26338"/>
                      <a:pt x="13209" y="28594"/>
                      <a:pt x="6785" y="24971"/>
                    </a:cubicBezTo>
                    <a:cubicBezTo>
                      <a:pt x="722" y="21550"/>
                      <a:pt x="-1685" y="14050"/>
                      <a:pt x="1241" y="7736"/>
                    </a:cubicBezTo>
                    <a:cubicBezTo>
                      <a:pt x="4347" y="1052"/>
                      <a:pt x="12287" y="-1861"/>
                      <a:pt x="18976" y="1242"/>
                    </a:cubicBezTo>
                    <a:cubicBezTo>
                      <a:pt x="25665" y="4336"/>
                      <a:pt x="28580" y="12270"/>
                      <a:pt x="25474" y="18965"/>
                    </a:cubicBezTo>
                    <a:cubicBezTo>
                      <a:pt x="25326" y="19283"/>
                      <a:pt x="25166" y="19611"/>
                      <a:pt x="24986" y="19918"/>
                    </a:cubicBezTo>
                    <a:close/>
                  </a:path>
                </a:pathLst>
              </a:custGeom>
              <a:solidFill>
                <a:srgbClr val="3A3A3A">
                  <a:alpha val="81000"/>
                </a:srgbClr>
              </a:solidFill>
              <a:ln w="10585" cap="flat">
                <a:no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90B08385-D5CC-0C4A-B5D5-27D157318D64}"/>
                  </a:ext>
                </a:extLst>
              </p:cNvPr>
              <p:cNvSpPr/>
              <p:nvPr/>
            </p:nvSpPr>
            <p:spPr>
              <a:xfrm>
                <a:off x="8009584" y="2322254"/>
                <a:ext cx="26299" cy="26275"/>
              </a:xfrm>
              <a:custGeom>
                <a:avLst/>
                <a:gdLst>
                  <a:gd name="connsiteX0" fmla="*/ 24366 w 26299"/>
                  <a:gd name="connsiteY0" fmla="*/ 19985 h 26275"/>
                  <a:gd name="connsiteX1" fmla="*/ 6292 w 26299"/>
                  <a:gd name="connsiteY1" fmla="*/ 24349 h 26275"/>
                  <a:gd name="connsiteX2" fmla="*/ 1045 w 26299"/>
                  <a:gd name="connsiteY2" fmla="*/ 8015 h 26275"/>
                  <a:gd name="connsiteX3" fmla="*/ 18271 w 26299"/>
                  <a:gd name="connsiteY3" fmla="*/ 1044 h 26275"/>
                  <a:gd name="connsiteX4" fmla="*/ 25256 w 26299"/>
                  <a:gd name="connsiteY4" fmla="*/ 18258 h 26275"/>
                  <a:gd name="connsiteX5" fmla="*/ 24366 w 26299"/>
                  <a:gd name="connsiteY5" fmla="*/ 19985 h 2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99" h="26275">
                    <a:moveTo>
                      <a:pt x="24366" y="19985"/>
                    </a:moveTo>
                    <a:cubicBezTo>
                      <a:pt x="20582" y="26171"/>
                      <a:pt x="12493" y="28131"/>
                      <a:pt x="6292" y="24349"/>
                    </a:cubicBezTo>
                    <a:cubicBezTo>
                      <a:pt x="737" y="20959"/>
                      <a:pt x="-1499" y="14010"/>
                      <a:pt x="1045" y="8015"/>
                    </a:cubicBezTo>
                    <a:cubicBezTo>
                      <a:pt x="3875" y="1330"/>
                      <a:pt x="11593" y="-1784"/>
                      <a:pt x="18271" y="1044"/>
                    </a:cubicBezTo>
                    <a:cubicBezTo>
                      <a:pt x="24960" y="3872"/>
                      <a:pt x="28087" y="11584"/>
                      <a:pt x="25256" y="18258"/>
                    </a:cubicBezTo>
                    <a:cubicBezTo>
                      <a:pt x="25002" y="18851"/>
                      <a:pt x="24705" y="19434"/>
                      <a:pt x="24366" y="19985"/>
                    </a:cubicBezTo>
                    <a:close/>
                  </a:path>
                </a:pathLst>
              </a:custGeom>
              <a:solidFill>
                <a:srgbClr val="3A3A3A">
                  <a:alpha val="85000"/>
                </a:srgbClr>
              </a:solidFill>
              <a:ln w="10585" cap="flat">
                <a:no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2CFC3EF9-3FBF-2949-BFE8-12028E49C20D}"/>
                  </a:ext>
                </a:extLst>
              </p:cNvPr>
              <p:cNvSpPr/>
              <p:nvPr/>
            </p:nvSpPr>
            <p:spPr>
              <a:xfrm>
                <a:off x="8009413" y="2323386"/>
                <a:ext cx="25751" cy="25733"/>
              </a:xfrm>
              <a:custGeom>
                <a:avLst/>
                <a:gdLst>
                  <a:gd name="connsiteX0" fmla="*/ 24324 w 25751"/>
                  <a:gd name="connsiteY0" fmla="*/ 18746 h 25733"/>
                  <a:gd name="connsiteX1" fmla="*/ 6993 w 25751"/>
                  <a:gd name="connsiteY1" fmla="*/ 24308 h 25733"/>
                  <a:gd name="connsiteX2" fmla="*/ 1427 w 25751"/>
                  <a:gd name="connsiteY2" fmla="*/ 6988 h 25733"/>
                  <a:gd name="connsiteX3" fmla="*/ 18759 w 25751"/>
                  <a:gd name="connsiteY3" fmla="*/ 1426 h 25733"/>
                  <a:gd name="connsiteX4" fmla="*/ 24324 w 25751"/>
                  <a:gd name="connsiteY4" fmla="*/ 18746 h 25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51" h="25733">
                    <a:moveTo>
                      <a:pt x="24324" y="18746"/>
                    </a:moveTo>
                    <a:cubicBezTo>
                      <a:pt x="21070" y="25060"/>
                      <a:pt x="13311" y="27560"/>
                      <a:pt x="6993" y="24308"/>
                    </a:cubicBezTo>
                    <a:cubicBezTo>
                      <a:pt x="675" y="21056"/>
                      <a:pt x="-1827" y="13301"/>
                      <a:pt x="1427" y="6988"/>
                    </a:cubicBezTo>
                    <a:cubicBezTo>
                      <a:pt x="4681" y="674"/>
                      <a:pt x="12441" y="-1826"/>
                      <a:pt x="18759" y="1426"/>
                    </a:cubicBezTo>
                    <a:cubicBezTo>
                      <a:pt x="25077" y="4678"/>
                      <a:pt x="27579" y="12433"/>
                      <a:pt x="24324" y="18746"/>
                    </a:cubicBezTo>
                    <a:close/>
                  </a:path>
                </a:pathLst>
              </a:custGeom>
              <a:solidFill>
                <a:srgbClr val="3A3A3A">
                  <a:alpha val="88000"/>
                </a:srgbClr>
              </a:solidFill>
              <a:ln w="10585" cap="flat">
                <a:no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2CFD3AB8-5C9F-F048-9A89-450F7978831F}"/>
                  </a:ext>
                </a:extLst>
              </p:cNvPr>
              <p:cNvSpPr/>
              <p:nvPr/>
            </p:nvSpPr>
            <p:spPr>
              <a:xfrm>
                <a:off x="8009734" y="2323573"/>
                <a:ext cx="25230" cy="25216"/>
              </a:xfrm>
              <a:custGeom>
                <a:avLst/>
                <a:gdLst>
                  <a:gd name="connsiteX0" fmla="*/ 23792 w 25230"/>
                  <a:gd name="connsiteY0" fmla="*/ 18453 h 25216"/>
                  <a:gd name="connsiteX1" fmla="*/ 6768 w 25230"/>
                  <a:gd name="connsiteY1" fmla="*/ 23782 h 25216"/>
                  <a:gd name="connsiteX2" fmla="*/ 1436 w 25230"/>
                  <a:gd name="connsiteY2" fmla="*/ 6758 h 25216"/>
                  <a:gd name="connsiteX3" fmla="*/ 18386 w 25230"/>
                  <a:gd name="connsiteY3" fmla="*/ 1398 h 25216"/>
                  <a:gd name="connsiteX4" fmla="*/ 23834 w 25230"/>
                  <a:gd name="connsiteY4" fmla="*/ 18379 h 25216"/>
                  <a:gd name="connsiteX5" fmla="*/ 23792 w 25230"/>
                  <a:gd name="connsiteY5" fmla="*/ 18453 h 2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30" h="25216">
                    <a:moveTo>
                      <a:pt x="23792" y="18453"/>
                    </a:moveTo>
                    <a:cubicBezTo>
                      <a:pt x="20559" y="24619"/>
                      <a:pt x="12937" y="27002"/>
                      <a:pt x="6768" y="23782"/>
                    </a:cubicBezTo>
                    <a:cubicBezTo>
                      <a:pt x="598" y="20551"/>
                      <a:pt x="-1787" y="12934"/>
                      <a:pt x="1436" y="6758"/>
                    </a:cubicBezTo>
                    <a:cubicBezTo>
                      <a:pt x="4658" y="625"/>
                      <a:pt x="12216" y="-1769"/>
                      <a:pt x="18386" y="1398"/>
                    </a:cubicBezTo>
                    <a:cubicBezTo>
                      <a:pt x="24576" y="4587"/>
                      <a:pt x="27015" y="12182"/>
                      <a:pt x="23834" y="18379"/>
                    </a:cubicBezTo>
                    <a:cubicBezTo>
                      <a:pt x="23824" y="18400"/>
                      <a:pt x="23803" y="18432"/>
                      <a:pt x="23792" y="18453"/>
                    </a:cubicBezTo>
                    <a:close/>
                  </a:path>
                </a:pathLst>
              </a:custGeom>
              <a:solidFill>
                <a:srgbClr val="3A3A3A">
                  <a:alpha val="92000"/>
                </a:srgbClr>
              </a:solidFill>
              <a:ln w="10585" cap="flat">
                <a:no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0A7CBB1F-17A4-1A45-837B-76D1AF4F7C22}"/>
                  </a:ext>
                </a:extLst>
              </p:cNvPr>
              <p:cNvSpPr/>
              <p:nvPr/>
            </p:nvSpPr>
            <p:spPr>
              <a:xfrm>
                <a:off x="8009910" y="2323797"/>
                <a:ext cx="24814" cy="24790"/>
              </a:xfrm>
              <a:custGeom>
                <a:avLst/>
                <a:gdLst>
                  <a:gd name="connsiteX0" fmla="*/ 23404 w 24814"/>
                  <a:gd name="connsiteY0" fmla="*/ 18124 h 24790"/>
                  <a:gd name="connsiteX1" fmla="*/ 6676 w 24814"/>
                  <a:gd name="connsiteY1" fmla="*/ 23389 h 24790"/>
                  <a:gd name="connsiteX2" fmla="*/ 1408 w 24814"/>
                  <a:gd name="connsiteY2" fmla="*/ 6662 h 24790"/>
                  <a:gd name="connsiteX3" fmla="*/ 18104 w 24814"/>
                  <a:gd name="connsiteY3" fmla="*/ 1386 h 24790"/>
                  <a:gd name="connsiteX4" fmla="*/ 23425 w 24814"/>
                  <a:gd name="connsiteY4" fmla="*/ 18092 h 24790"/>
                  <a:gd name="connsiteX5" fmla="*/ 23404 w 24814"/>
                  <a:gd name="connsiteY5" fmla="*/ 18124 h 24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4" h="24790">
                    <a:moveTo>
                      <a:pt x="23404" y="18124"/>
                    </a:moveTo>
                    <a:cubicBezTo>
                      <a:pt x="20234" y="24194"/>
                      <a:pt x="12750" y="26545"/>
                      <a:pt x="6676" y="23389"/>
                    </a:cubicBezTo>
                    <a:cubicBezTo>
                      <a:pt x="602" y="20221"/>
                      <a:pt x="-1762" y="12732"/>
                      <a:pt x="1408" y="6662"/>
                    </a:cubicBezTo>
                    <a:cubicBezTo>
                      <a:pt x="4567" y="613"/>
                      <a:pt x="12030" y="-1749"/>
                      <a:pt x="18104" y="1386"/>
                    </a:cubicBezTo>
                    <a:cubicBezTo>
                      <a:pt x="24188" y="4533"/>
                      <a:pt x="26574" y="12012"/>
                      <a:pt x="23425" y="18092"/>
                    </a:cubicBezTo>
                    <a:cubicBezTo>
                      <a:pt x="23415" y="18103"/>
                      <a:pt x="23415" y="18113"/>
                      <a:pt x="23404" y="18124"/>
                    </a:cubicBezTo>
                    <a:close/>
                  </a:path>
                </a:pathLst>
              </a:custGeom>
              <a:solidFill>
                <a:srgbClr val="3A3A3A">
                  <a:alpha val="96000"/>
                </a:srgbClr>
              </a:solidFill>
              <a:ln w="10585" cap="flat">
                <a:no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F2977478-E59D-A343-BB74-1DC1B962399A}"/>
                  </a:ext>
                </a:extLst>
              </p:cNvPr>
              <p:cNvSpPr/>
              <p:nvPr/>
            </p:nvSpPr>
            <p:spPr>
              <a:xfrm>
                <a:off x="8010090" y="2324020"/>
                <a:ext cx="24350" cy="24370"/>
              </a:xfrm>
              <a:custGeom>
                <a:avLst/>
                <a:gdLst>
                  <a:gd name="connsiteX0" fmla="*/ 23011 w 24350"/>
                  <a:gd name="connsiteY0" fmla="*/ 17794 h 24370"/>
                  <a:gd name="connsiteX1" fmla="*/ 6580 w 24350"/>
                  <a:gd name="connsiteY1" fmla="*/ 22996 h 24370"/>
                  <a:gd name="connsiteX2" fmla="*/ 1375 w 24350"/>
                  <a:gd name="connsiteY2" fmla="*/ 6566 h 24370"/>
                  <a:gd name="connsiteX3" fmla="*/ 17806 w 24350"/>
                  <a:gd name="connsiteY3" fmla="*/ 1375 h 24370"/>
                  <a:gd name="connsiteX4" fmla="*/ 17817 w 24350"/>
                  <a:gd name="connsiteY4" fmla="*/ 1375 h 24370"/>
                  <a:gd name="connsiteX5" fmla="*/ 23011 w 24350"/>
                  <a:gd name="connsiteY5" fmla="*/ 17794 h 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0" h="24370">
                    <a:moveTo>
                      <a:pt x="23011" y="17794"/>
                    </a:moveTo>
                    <a:cubicBezTo>
                      <a:pt x="19905" y="23769"/>
                      <a:pt x="12549" y="26099"/>
                      <a:pt x="6580" y="22996"/>
                    </a:cubicBezTo>
                    <a:cubicBezTo>
                      <a:pt x="602" y="19892"/>
                      <a:pt x="-1730" y="12540"/>
                      <a:pt x="1375" y="6566"/>
                    </a:cubicBezTo>
                    <a:cubicBezTo>
                      <a:pt x="4471" y="602"/>
                      <a:pt x="11827" y="-1729"/>
                      <a:pt x="17806" y="1375"/>
                    </a:cubicBezTo>
                    <a:cubicBezTo>
                      <a:pt x="17806" y="1375"/>
                      <a:pt x="17817" y="1375"/>
                      <a:pt x="17817" y="1375"/>
                    </a:cubicBezTo>
                    <a:cubicBezTo>
                      <a:pt x="23743" y="4521"/>
                      <a:pt x="26053" y="11820"/>
                      <a:pt x="23011" y="17794"/>
                    </a:cubicBezTo>
                    <a:close/>
                  </a:path>
                </a:pathLst>
              </a:custGeom>
              <a:solidFill>
                <a:srgbClr val="3A3A3A"/>
              </a:solidFill>
              <a:ln w="10585" cap="flat">
                <a:noFill/>
                <a:prstDash val="solid"/>
                <a:miter/>
              </a:ln>
            </p:spPr>
            <p:txBody>
              <a:bodyPr rtlCol="0" anchor="ctr"/>
              <a:lstStyle/>
              <a:p>
                <a:endParaRPr lang="en-US"/>
              </a:p>
            </p:txBody>
          </p:sp>
        </p:grpSp>
        <p:sp>
          <p:nvSpPr>
            <p:cNvPr id="203" name="Freeform 202">
              <a:extLst>
                <a:ext uri="{FF2B5EF4-FFF2-40B4-BE49-F238E27FC236}">
                  <a16:creationId xmlns:a16="http://schemas.microsoft.com/office/drawing/2014/main" id="{FEDB8DC1-5039-8B4D-AA67-4755290550E8}"/>
                </a:ext>
              </a:extLst>
            </p:cNvPr>
            <p:cNvSpPr/>
            <p:nvPr/>
          </p:nvSpPr>
          <p:spPr>
            <a:xfrm rot="21175800">
              <a:off x="8415054" y="2791057"/>
              <a:ext cx="148407" cy="148305"/>
            </a:xfrm>
            <a:custGeom>
              <a:avLst/>
              <a:gdLst>
                <a:gd name="connsiteX0" fmla="*/ 148408 w 148407"/>
                <a:gd name="connsiteY0" fmla="*/ 74153 h 148305"/>
                <a:gd name="connsiteX1" fmla="*/ 74204 w 148407"/>
                <a:gd name="connsiteY1" fmla="*/ 148306 h 148305"/>
                <a:gd name="connsiteX2" fmla="*/ 0 w 148407"/>
                <a:gd name="connsiteY2" fmla="*/ 74153 h 148305"/>
                <a:gd name="connsiteX3" fmla="*/ 74204 w 148407"/>
                <a:gd name="connsiteY3" fmla="*/ 0 h 148305"/>
                <a:gd name="connsiteX4" fmla="*/ 148408 w 148407"/>
                <a:gd name="connsiteY4" fmla="*/ 74153 h 148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407" h="148305">
                  <a:moveTo>
                    <a:pt x="148408" y="74153"/>
                  </a:moveTo>
                  <a:cubicBezTo>
                    <a:pt x="148408" y="115107"/>
                    <a:pt x="115185" y="148306"/>
                    <a:pt x="74204" y="148306"/>
                  </a:cubicBezTo>
                  <a:cubicBezTo>
                    <a:pt x="33222" y="148306"/>
                    <a:pt x="0" y="115107"/>
                    <a:pt x="0" y="74153"/>
                  </a:cubicBezTo>
                  <a:cubicBezTo>
                    <a:pt x="0" y="33199"/>
                    <a:pt x="33222" y="0"/>
                    <a:pt x="74204" y="0"/>
                  </a:cubicBezTo>
                  <a:cubicBezTo>
                    <a:pt x="115185" y="0"/>
                    <a:pt x="148408" y="33199"/>
                    <a:pt x="148408" y="74153"/>
                  </a:cubicBezTo>
                  <a:close/>
                </a:path>
              </a:pathLst>
            </a:custGeom>
            <a:solidFill>
              <a:srgbClr val="898989"/>
            </a:solidFill>
            <a:ln w="10585" cap="flat">
              <a:no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5CA983DD-DBFE-C144-B4E9-399A79DB171C}"/>
                </a:ext>
              </a:extLst>
            </p:cNvPr>
            <p:cNvSpPr/>
            <p:nvPr/>
          </p:nvSpPr>
          <p:spPr>
            <a:xfrm rot="16784618">
              <a:off x="8419714" y="2771459"/>
              <a:ext cx="149499" cy="149397"/>
            </a:xfrm>
            <a:custGeom>
              <a:avLst/>
              <a:gdLst>
                <a:gd name="connsiteX0" fmla="*/ 149500 w 149499"/>
                <a:gd name="connsiteY0" fmla="*/ 74697 h 149397"/>
                <a:gd name="connsiteX1" fmla="*/ 74750 w 149499"/>
                <a:gd name="connsiteY1" fmla="*/ 149396 h 149397"/>
                <a:gd name="connsiteX2" fmla="*/ 1 w 149499"/>
                <a:gd name="connsiteY2" fmla="*/ 74697 h 149397"/>
                <a:gd name="connsiteX3" fmla="*/ 74750 w 149499"/>
                <a:gd name="connsiteY3" fmla="*/ -2 h 149397"/>
                <a:gd name="connsiteX4" fmla="*/ 149500 w 149499"/>
                <a:gd name="connsiteY4" fmla="*/ 74697 h 149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499" h="149397">
                  <a:moveTo>
                    <a:pt x="149500" y="74697"/>
                  </a:moveTo>
                  <a:cubicBezTo>
                    <a:pt x="149500" y="115952"/>
                    <a:pt x="116033" y="149396"/>
                    <a:pt x="74750" y="149396"/>
                  </a:cubicBezTo>
                  <a:cubicBezTo>
                    <a:pt x="33467" y="149396"/>
                    <a:pt x="1" y="115952"/>
                    <a:pt x="1" y="74697"/>
                  </a:cubicBezTo>
                  <a:cubicBezTo>
                    <a:pt x="1" y="33442"/>
                    <a:pt x="33467" y="-2"/>
                    <a:pt x="74750" y="-2"/>
                  </a:cubicBezTo>
                  <a:cubicBezTo>
                    <a:pt x="116034" y="-2"/>
                    <a:pt x="149500" y="33442"/>
                    <a:pt x="149500" y="74697"/>
                  </a:cubicBezTo>
                  <a:close/>
                </a:path>
              </a:pathLst>
            </a:custGeom>
            <a:solidFill>
              <a:srgbClr val="E5E5E5">
                <a:alpha val="60000"/>
              </a:srgbClr>
            </a:solidFill>
            <a:ln w="10633" cap="flat">
              <a:no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EB68B55F-7BBC-6D44-9221-B6DB31E9BCCC}"/>
                </a:ext>
              </a:extLst>
            </p:cNvPr>
            <p:cNvSpPr/>
            <p:nvPr/>
          </p:nvSpPr>
          <p:spPr>
            <a:xfrm>
              <a:off x="8015502" y="1958807"/>
              <a:ext cx="96846" cy="389742"/>
            </a:xfrm>
            <a:custGeom>
              <a:avLst/>
              <a:gdLst>
                <a:gd name="connsiteX0" fmla="*/ 8059 w 96846"/>
                <a:gd name="connsiteY0" fmla="*/ 389576 h 389742"/>
                <a:gd name="connsiteX1" fmla="*/ 8059 w 96846"/>
                <a:gd name="connsiteY1" fmla="*/ 389576 h 389742"/>
                <a:gd name="connsiteX2" fmla="*/ 20250 w 96846"/>
                <a:gd name="connsiteY2" fmla="*/ 381525 h 389742"/>
                <a:gd name="connsiteX3" fmla="*/ 96680 w 96846"/>
                <a:gd name="connsiteY3" fmla="*/ 12349 h 389742"/>
                <a:gd name="connsiteX4" fmla="*/ 88623 w 96846"/>
                <a:gd name="connsiteY4" fmla="*/ 167 h 389742"/>
                <a:gd name="connsiteX5" fmla="*/ 88623 w 96846"/>
                <a:gd name="connsiteY5" fmla="*/ 167 h 389742"/>
                <a:gd name="connsiteX6" fmla="*/ 76433 w 96846"/>
                <a:gd name="connsiteY6" fmla="*/ 8218 h 389742"/>
                <a:gd name="connsiteX7" fmla="*/ 215 w 96846"/>
                <a:gd name="connsiteY7" fmla="*/ 377182 h 389742"/>
                <a:gd name="connsiteX8" fmla="*/ 8059 w 96846"/>
                <a:gd name="connsiteY8" fmla="*/ 389576 h 389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846" h="389742">
                  <a:moveTo>
                    <a:pt x="8059" y="389576"/>
                  </a:moveTo>
                  <a:lnTo>
                    <a:pt x="8059" y="389576"/>
                  </a:lnTo>
                  <a:cubicBezTo>
                    <a:pt x="13625" y="390572"/>
                    <a:pt x="18978" y="387023"/>
                    <a:pt x="20250" y="381525"/>
                  </a:cubicBezTo>
                  <a:lnTo>
                    <a:pt x="96680" y="12349"/>
                  </a:lnTo>
                  <a:cubicBezTo>
                    <a:pt x="97676" y="6788"/>
                    <a:pt x="94125" y="1438"/>
                    <a:pt x="88623" y="167"/>
                  </a:cubicBezTo>
                  <a:lnTo>
                    <a:pt x="88623" y="167"/>
                  </a:lnTo>
                  <a:cubicBezTo>
                    <a:pt x="83058" y="-829"/>
                    <a:pt x="77705" y="2720"/>
                    <a:pt x="76433" y="8218"/>
                  </a:cubicBezTo>
                  <a:lnTo>
                    <a:pt x="215" y="377182"/>
                  </a:lnTo>
                  <a:cubicBezTo>
                    <a:pt x="-919" y="382743"/>
                    <a:pt x="2547" y="388209"/>
                    <a:pt x="8059" y="389576"/>
                  </a:cubicBezTo>
                  <a:close/>
                </a:path>
              </a:pathLst>
            </a:custGeom>
            <a:solidFill>
              <a:srgbClr val="898989"/>
            </a:solidFill>
            <a:ln w="10585" cap="flat">
              <a:noFill/>
              <a:prstDash val="solid"/>
              <a:miter/>
            </a:ln>
          </p:spPr>
          <p:txBody>
            <a:bodyPr rtlCol="0" anchor="ctr"/>
            <a:lstStyle/>
            <a:p>
              <a:endParaRPr lang="en-US"/>
            </a:p>
          </p:txBody>
        </p:sp>
        <p:grpSp>
          <p:nvGrpSpPr>
            <p:cNvPr id="206" name="Graphic 2">
              <a:extLst>
                <a:ext uri="{FF2B5EF4-FFF2-40B4-BE49-F238E27FC236}">
                  <a16:creationId xmlns:a16="http://schemas.microsoft.com/office/drawing/2014/main" id="{99F800C7-7D23-624F-A159-320126836269}"/>
                </a:ext>
              </a:extLst>
            </p:cNvPr>
            <p:cNvGrpSpPr/>
            <p:nvPr/>
          </p:nvGrpSpPr>
          <p:grpSpPr>
            <a:xfrm>
              <a:off x="7957484" y="2420815"/>
              <a:ext cx="36723" cy="36659"/>
              <a:chOff x="7957484" y="2420815"/>
              <a:chExt cx="36723" cy="36659"/>
            </a:xfrm>
            <a:solidFill>
              <a:schemeClr val="accent1"/>
            </a:solidFill>
          </p:grpSpPr>
          <p:sp>
            <p:nvSpPr>
              <p:cNvPr id="207" name="Freeform 206">
                <a:extLst>
                  <a:ext uri="{FF2B5EF4-FFF2-40B4-BE49-F238E27FC236}">
                    <a16:creationId xmlns:a16="http://schemas.microsoft.com/office/drawing/2014/main" id="{1CE125D0-17D5-D24B-BB38-6E75D2DE1932}"/>
                  </a:ext>
                </a:extLst>
              </p:cNvPr>
              <p:cNvSpPr/>
              <p:nvPr/>
            </p:nvSpPr>
            <p:spPr>
              <a:xfrm>
                <a:off x="7957484" y="2420815"/>
                <a:ext cx="36723" cy="36659"/>
              </a:xfrm>
              <a:custGeom>
                <a:avLst/>
                <a:gdLst>
                  <a:gd name="connsiteX0" fmla="*/ 34700 w 36723"/>
                  <a:gd name="connsiteY0" fmla="*/ 26615 h 36659"/>
                  <a:gd name="connsiteX1" fmla="*/ 10054 w 36723"/>
                  <a:gd name="connsiteY1" fmla="*/ 34677 h 36659"/>
                  <a:gd name="connsiteX2" fmla="*/ 1987 w 36723"/>
                  <a:gd name="connsiteY2" fmla="*/ 10037 h 36659"/>
                  <a:gd name="connsiteX3" fmla="*/ 26633 w 36723"/>
                  <a:gd name="connsiteY3" fmla="*/ 1986 h 36659"/>
                  <a:gd name="connsiteX4" fmla="*/ 26750 w 36723"/>
                  <a:gd name="connsiteY4" fmla="*/ 2039 h 36659"/>
                  <a:gd name="connsiteX5" fmla="*/ 34742 w 36723"/>
                  <a:gd name="connsiteY5" fmla="*/ 26541 h 36659"/>
                  <a:gd name="connsiteX6" fmla="*/ 34700 w 36723"/>
                  <a:gd name="connsiteY6" fmla="*/ 26615 h 3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723" h="36659">
                    <a:moveTo>
                      <a:pt x="34700" y="26615"/>
                    </a:moveTo>
                    <a:cubicBezTo>
                      <a:pt x="30121" y="35640"/>
                      <a:pt x="19086" y="39253"/>
                      <a:pt x="10054" y="34677"/>
                    </a:cubicBezTo>
                    <a:cubicBezTo>
                      <a:pt x="1011" y="30090"/>
                      <a:pt x="-2593" y="19062"/>
                      <a:pt x="1987" y="10037"/>
                    </a:cubicBezTo>
                    <a:cubicBezTo>
                      <a:pt x="6566" y="1011"/>
                      <a:pt x="17601" y="-2591"/>
                      <a:pt x="26633" y="1986"/>
                    </a:cubicBezTo>
                    <a:cubicBezTo>
                      <a:pt x="26676" y="1996"/>
                      <a:pt x="26707" y="2017"/>
                      <a:pt x="26750" y="2039"/>
                    </a:cubicBezTo>
                    <a:cubicBezTo>
                      <a:pt x="35728" y="6604"/>
                      <a:pt x="39301" y="17568"/>
                      <a:pt x="34742" y="26541"/>
                    </a:cubicBezTo>
                    <a:cubicBezTo>
                      <a:pt x="34732" y="26562"/>
                      <a:pt x="34711" y="26594"/>
                      <a:pt x="34700" y="26615"/>
                    </a:cubicBezTo>
                    <a:close/>
                  </a:path>
                </a:pathLst>
              </a:custGeom>
              <a:solidFill>
                <a:srgbClr val="3A3A3A">
                  <a:alpha val="0"/>
                </a:srgbClr>
              </a:solidFill>
              <a:ln w="10585" cap="flat">
                <a:no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C2E166ED-65E9-A749-98B1-0946D7225AF2}"/>
                  </a:ext>
                </a:extLst>
              </p:cNvPr>
              <p:cNvSpPr/>
              <p:nvPr/>
            </p:nvSpPr>
            <p:spPr>
              <a:xfrm>
                <a:off x="7957912" y="2421093"/>
                <a:ext cx="36048" cy="36022"/>
              </a:xfrm>
              <a:custGeom>
                <a:avLst/>
                <a:gdLst>
                  <a:gd name="connsiteX0" fmla="*/ 34060 w 36048"/>
                  <a:gd name="connsiteY0" fmla="*/ 26230 h 36022"/>
                  <a:gd name="connsiteX1" fmla="*/ 9806 w 36048"/>
                  <a:gd name="connsiteY1" fmla="*/ 34037 h 36022"/>
                  <a:gd name="connsiteX2" fmla="*/ 1993 w 36048"/>
                  <a:gd name="connsiteY2" fmla="*/ 9789 h 36022"/>
                  <a:gd name="connsiteX3" fmla="*/ 26215 w 36048"/>
                  <a:gd name="connsiteY3" fmla="*/ 1972 h 36022"/>
                  <a:gd name="connsiteX4" fmla="*/ 34081 w 36048"/>
                  <a:gd name="connsiteY4" fmla="*/ 26198 h 36022"/>
                  <a:gd name="connsiteX5" fmla="*/ 34060 w 36048"/>
                  <a:gd name="connsiteY5" fmla="*/ 26230 h 3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48" h="36022">
                    <a:moveTo>
                      <a:pt x="34060" y="26230"/>
                    </a:moveTo>
                    <a:cubicBezTo>
                      <a:pt x="29523" y="35075"/>
                      <a:pt x="18657" y="38571"/>
                      <a:pt x="9806" y="34037"/>
                    </a:cubicBezTo>
                    <a:cubicBezTo>
                      <a:pt x="944" y="29493"/>
                      <a:pt x="-2554" y="18645"/>
                      <a:pt x="1993" y="9789"/>
                    </a:cubicBezTo>
                    <a:cubicBezTo>
                      <a:pt x="6519" y="954"/>
                      <a:pt x="17364" y="-2541"/>
                      <a:pt x="26215" y="1972"/>
                    </a:cubicBezTo>
                    <a:cubicBezTo>
                      <a:pt x="35077" y="6495"/>
                      <a:pt x="38597" y="17342"/>
                      <a:pt x="34081" y="26198"/>
                    </a:cubicBezTo>
                    <a:cubicBezTo>
                      <a:pt x="34070" y="26209"/>
                      <a:pt x="34070" y="26220"/>
                      <a:pt x="34060" y="26230"/>
                    </a:cubicBezTo>
                    <a:close/>
                  </a:path>
                </a:pathLst>
              </a:custGeom>
              <a:solidFill>
                <a:srgbClr val="3A3A3A">
                  <a:alpha val="4000"/>
                </a:srgbClr>
              </a:solidFill>
              <a:ln w="10585" cap="flat">
                <a:no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7CD45B2D-2824-F249-994D-372495FD4AE9}"/>
                  </a:ext>
                </a:extLst>
              </p:cNvPr>
              <p:cNvSpPr/>
              <p:nvPr/>
            </p:nvSpPr>
            <p:spPr>
              <a:xfrm>
                <a:off x="7958089" y="2421314"/>
                <a:ext cx="35625" cy="35600"/>
              </a:xfrm>
              <a:custGeom>
                <a:avLst/>
                <a:gdLst>
                  <a:gd name="connsiteX0" fmla="*/ 33671 w 35625"/>
                  <a:gd name="connsiteY0" fmla="*/ 25904 h 35600"/>
                  <a:gd name="connsiteX1" fmla="*/ 9703 w 35625"/>
                  <a:gd name="connsiteY1" fmla="*/ 33648 h 35600"/>
                  <a:gd name="connsiteX2" fmla="*/ 1954 w 35625"/>
                  <a:gd name="connsiteY2" fmla="*/ 9707 h 35600"/>
                  <a:gd name="connsiteX3" fmla="*/ 25922 w 35625"/>
                  <a:gd name="connsiteY3" fmla="*/ 1953 h 35600"/>
                  <a:gd name="connsiteX4" fmla="*/ 25933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78" y="6444"/>
                      <a:pt x="38144" y="17154"/>
                      <a:pt x="33671" y="25904"/>
                    </a:cubicBezTo>
                    <a:close/>
                  </a:path>
                </a:pathLst>
              </a:custGeom>
              <a:solidFill>
                <a:srgbClr val="3A3A3A">
                  <a:alpha val="8000"/>
                </a:srgbClr>
              </a:solidFill>
              <a:ln w="10585" cap="flat">
                <a:no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BB241933-66F6-044A-88ED-A883F9B86739}"/>
                  </a:ext>
                </a:extLst>
              </p:cNvPr>
              <p:cNvSpPr/>
              <p:nvPr/>
            </p:nvSpPr>
            <p:spPr>
              <a:xfrm>
                <a:off x="7958269" y="2421539"/>
                <a:ext cx="35235" cy="35178"/>
              </a:xfrm>
              <a:custGeom>
                <a:avLst/>
                <a:gdLst>
                  <a:gd name="connsiteX0" fmla="*/ 33278 w 35235"/>
                  <a:gd name="connsiteY0" fmla="*/ 25573 h 35178"/>
                  <a:gd name="connsiteX1" fmla="*/ 9607 w 35235"/>
                  <a:gd name="connsiteY1" fmla="*/ 33253 h 35178"/>
                  <a:gd name="connsiteX2" fmla="*/ 1922 w 35235"/>
                  <a:gd name="connsiteY2" fmla="*/ 9609 h 35178"/>
                  <a:gd name="connsiteX3" fmla="*/ 25593 w 35235"/>
                  <a:gd name="connsiteY3" fmla="*/ 1918 h 35178"/>
                  <a:gd name="connsiteX4" fmla="*/ 25646 w 35235"/>
                  <a:gd name="connsiteY4" fmla="*/ 1950 h 35178"/>
                  <a:gd name="connsiteX5" fmla="*/ 33342 w 35235"/>
                  <a:gd name="connsiteY5" fmla="*/ 25446 h 35178"/>
                  <a:gd name="connsiteX6" fmla="*/ 33278 w 35235"/>
                  <a:gd name="connsiteY6"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35" h="35178">
                    <a:moveTo>
                      <a:pt x="33278" y="25573"/>
                    </a:moveTo>
                    <a:cubicBezTo>
                      <a:pt x="28868" y="34228"/>
                      <a:pt x="18268" y="37671"/>
                      <a:pt x="9607" y="33253"/>
                    </a:cubicBezTo>
                    <a:cubicBezTo>
                      <a:pt x="947" y="28846"/>
                      <a:pt x="-2488" y="18253"/>
                      <a:pt x="1922" y="9609"/>
                    </a:cubicBezTo>
                    <a:cubicBezTo>
                      <a:pt x="6332" y="954"/>
                      <a:pt x="16932" y="-2488"/>
                      <a:pt x="25593" y="1918"/>
                    </a:cubicBezTo>
                    <a:cubicBezTo>
                      <a:pt x="25603" y="1929"/>
                      <a:pt x="25625" y="1940"/>
                      <a:pt x="25646" y="1950"/>
                    </a:cubicBezTo>
                    <a:cubicBezTo>
                      <a:pt x="34264" y="6315"/>
                      <a:pt x="37709" y="16834"/>
                      <a:pt x="33342" y="25446"/>
                    </a:cubicBezTo>
                    <a:cubicBezTo>
                      <a:pt x="33321" y="25488"/>
                      <a:pt x="33299" y="25531"/>
                      <a:pt x="33278" y="25573"/>
                    </a:cubicBezTo>
                    <a:close/>
                  </a:path>
                </a:pathLst>
              </a:custGeom>
              <a:solidFill>
                <a:srgbClr val="3A3A3A">
                  <a:alpha val="12000"/>
                </a:srgbClr>
              </a:solidFill>
              <a:ln w="10585" cap="flat">
                <a:no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5CF6F9C1-94BF-0F4C-977E-A09DE275213A}"/>
                  </a:ext>
                </a:extLst>
              </p:cNvPr>
              <p:cNvSpPr/>
              <p:nvPr/>
            </p:nvSpPr>
            <p:spPr>
              <a:xfrm>
                <a:off x="7958742" y="2421736"/>
                <a:ext cx="34521" cy="34545"/>
              </a:xfrm>
              <a:custGeom>
                <a:avLst/>
                <a:gdLst>
                  <a:gd name="connsiteX0" fmla="*/ 32594 w 34521"/>
                  <a:gd name="connsiteY0" fmla="*/ 25269 h 34545"/>
                  <a:gd name="connsiteX1" fmla="*/ 9272 w 34521"/>
                  <a:gd name="connsiteY1" fmla="*/ 32579 h 34545"/>
                  <a:gd name="connsiteX2" fmla="*/ 1969 w 34521"/>
                  <a:gd name="connsiteY2" fmla="*/ 9274 h 34545"/>
                  <a:gd name="connsiteX3" fmla="*/ 25067 w 34521"/>
                  <a:gd name="connsiteY3" fmla="*/ 1858 h 34545"/>
                  <a:gd name="connsiteX4" fmla="*/ 32604 w 34521"/>
                  <a:gd name="connsiteY4" fmla="*/ 25248 h 34545"/>
                  <a:gd name="connsiteX5" fmla="*/ 32594 w 34521"/>
                  <a:gd name="connsiteY5" fmla="*/ 25269 h 34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21" h="34545">
                    <a:moveTo>
                      <a:pt x="32594" y="25269"/>
                    </a:moveTo>
                    <a:cubicBezTo>
                      <a:pt x="28173" y="33723"/>
                      <a:pt x="17732" y="36996"/>
                      <a:pt x="9272" y="32579"/>
                    </a:cubicBezTo>
                    <a:cubicBezTo>
                      <a:pt x="824" y="28161"/>
                      <a:pt x="-2452" y="17727"/>
                      <a:pt x="1969" y="9274"/>
                    </a:cubicBezTo>
                    <a:cubicBezTo>
                      <a:pt x="6347" y="905"/>
                      <a:pt x="16629" y="-2400"/>
                      <a:pt x="25067" y="1858"/>
                    </a:cubicBezTo>
                    <a:cubicBezTo>
                      <a:pt x="33611" y="6233"/>
                      <a:pt x="36982" y="16710"/>
                      <a:pt x="32604" y="25248"/>
                    </a:cubicBezTo>
                    <a:cubicBezTo>
                      <a:pt x="32604" y="25248"/>
                      <a:pt x="32594" y="25259"/>
                      <a:pt x="32594" y="25269"/>
                    </a:cubicBezTo>
                    <a:close/>
                  </a:path>
                </a:pathLst>
              </a:custGeom>
              <a:solidFill>
                <a:srgbClr val="3A3A3A">
                  <a:alpha val="15000"/>
                </a:srgbClr>
              </a:solidFill>
              <a:ln w="10585" cap="flat">
                <a:no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FD63CA8B-A569-DD4A-8AB0-6637AA0D2068}"/>
                  </a:ext>
                </a:extLst>
              </p:cNvPr>
              <p:cNvSpPr/>
              <p:nvPr/>
            </p:nvSpPr>
            <p:spPr>
              <a:xfrm>
                <a:off x="7958914" y="2421960"/>
                <a:ext cx="34141" cy="34120"/>
              </a:xfrm>
              <a:custGeom>
                <a:avLst/>
                <a:gdLst>
                  <a:gd name="connsiteX0" fmla="*/ 32209 w 34141"/>
                  <a:gd name="connsiteY0" fmla="*/ 24940 h 34120"/>
                  <a:gd name="connsiteX1" fmla="*/ 9185 w 34141"/>
                  <a:gd name="connsiteY1" fmla="*/ 32186 h 34120"/>
                  <a:gd name="connsiteX2" fmla="*/ 1934 w 34141"/>
                  <a:gd name="connsiteY2" fmla="*/ 9177 h 34120"/>
                  <a:gd name="connsiteX3" fmla="*/ 24789 w 34141"/>
                  <a:gd name="connsiteY3" fmla="*/ 1846 h 34120"/>
                  <a:gd name="connsiteX4" fmla="*/ 32294 w 34141"/>
                  <a:gd name="connsiteY4" fmla="*/ 24770 h 34120"/>
                  <a:gd name="connsiteX5" fmla="*/ 32209 w 34141"/>
                  <a:gd name="connsiteY5" fmla="*/ 24940 h 3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41" h="34120">
                    <a:moveTo>
                      <a:pt x="32209" y="24940"/>
                    </a:moveTo>
                    <a:cubicBezTo>
                      <a:pt x="27852" y="33298"/>
                      <a:pt x="17549" y="36539"/>
                      <a:pt x="9185" y="32186"/>
                    </a:cubicBezTo>
                    <a:cubicBezTo>
                      <a:pt x="832" y="27832"/>
                      <a:pt x="-2423" y="17535"/>
                      <a:pt x="1934" y="9177"/>
                    </a:cubicBezTo>
                    <a:cubicBezTo>
                      <a:pt x="6259" y="893"/>
                      <a:pt x="16446" y="-2380"/>
                      <a:pt x="24789" y="1846"/>
                    </a:cubicBezTo>
                    <a:cubicBezTo>
                      <a:pt x="33195" y="6105"/>
                      <a:pt x="36555" y="16370"/>
                      <a:pt x="32294" y="24770"/>
                    </a:cubicBezTo>
                    <a:cubicBezTo>
                      <a:pt x="32273" y="24823"/>
                      <a:pt x="32241" y="24887"/>
                      <a:pt x="32209" y="24940"/>
                    </a:cubicBezTo>
                    <a:close/>
                  </a:path>
                </a:pathLst>
              </a:custGeom>
              <a:solidFill>
                <a:srgbClr val="3A3A3A">
                  <a:alpha val="19000"/>
                </a:srgbClr>
              </a:solidFill>
              <a:ln w="10585" cap="flat">
                <a:no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74AFDB6E-0CE1-2F48-B930-777EE5C7AE80}"/>
                  </a:ext>
                </a:extLst>
              </p:cNvPr>
              <p:cNvSpPr/>
              <p:nvPr/>
            </p:nvSpPr>
            <p:spPr>
              <a:xfrm>
                <a:off x="7959095" y="2422184"/>
                <a:ext cx="33715" cy="33692"/>
              </a:xfrm>
              <a:custGeom>
                <a:avLst/>
                <a:gdLst>
                  <a:gd name="connsiteX0" fmla="*/ 31816 w 33715"/>
                  <a:gd name="connsiteY0" fmla="*/ 24610 h 33692"/>
                  <a:gd name="connsiteX1" fmla="*/ 9089 w 33715"/>
                  <a:gd name="connsiteY1" fmla="*/ 31793 h 33692"/>
                  <a:gd name="connsiteX2" fmla="*/ 1902 w 33715"/>
                  <a:gd name="connsiteY2" fmla="*/ 9081 h 33692"/>
                  <a:gd name="connsiteX3" fmla="*/ 24502 w 33715"/>
                  <a:gd name="connsiteY3" fmla="*/ 1835 h 33692"/>
                  <a:gd name="connsiteX4" fmla="*/ 31880 w 33715"/>
                  <a:gd name="connsiteY4" fmla="*/ 24483 h 33692"/>
                  <a:gd name="connsiteX5" fmla="*/ 31816 w 33715"/>
                  <a:gd name="connsiteY5" fmla="*/ 24610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15" h="33692">
                    <a:moveTo>
                      <a:pt x="31816" y="24610"/>
                    </a:moveTo>
                    <a:cubicBezTo>
                      <a:pt x="27523" y="32862"/>
                      <a:pt x="17347" y="36083"/>
                      <a:pt x="9089" y="31793"/>
                    </a:cubicBezTo>
                    <a:cubicBezTo>
                      <a:pt x="831" y="27502"/>
                      <a:pt x="-2392" y="17343"/>
                      <a:pt x="1902" y="9081"/>
                    </a:cubicBezTo>
                    <a:cubicBezTo>
                      <a:pt x="6163" y="881"/>
                      <a:pt x="16254" y="-2360"/>
                      <a:pt x="24502" y="1835"/>
                    </a:cubicBezTo>
                    <a:cubicBezTo>
                      <a:pt x="32802" y="6051"/>
                      <a:pt x="36099" y="16189"/>
                      <a:pt x="31880" y="24483"/>
                    </a:cubicBezTo>
                    <a:cubicBezTo>
                      <a:pt x="31859" y="24525"/>
                      <a:pt x="31837" y="24568"/>
                      <a:pt x="31816" y="24610"/>
                    </a:cubicBezTo>
                    <a:close/>
                  </a:path>
                </a:pathLst>
              </a:custGeom>
              <a:solidFill>
                <a:srgbClr val="3A3A3A">
                  <a:alpha val="23000"/>
                </a:srgbClr>
              </a:solidFill>
              <a:ln w="10585" cap="flat">
                <a:no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1CE27919-0A69-6C4B-8279-3944DCDE859D}"/>
                  </a:ext>
                </a:extLst>
              </p:cNvPr>
              <p:cNvSpPr/>
              <p:nvPr/>
            </p:nvSpPr>
            <p:spPr>
              <a:xfrm>
                <a:off x="7959276" y="2422405"/>
                <a:ext cx="33327" cy="33269"/>
              </a:xfrm>
              <a:custGeom>
                <a:avLst/>
                <a:gdLst>
                  <a:gd name="connsiteX0" fmla="*/ 31424 w 33327"/>
                  <a:gd name="connsiteY0" fmla="*/ 24283 h 33269"/>
                  <a:gd name="connsiteX1" fmla="*/ 8993 w 33327"/>
                  <a:gd name="connsiteY1" fmla="*/ 31401 h 33269"/>
                  <a:gd name="connsiteX2" fmla="*/ 1869 w 33327"/>
                  <a:gd name="connsiteY2" fmla="*/ 8986 h 33269"/>
                  <a:gd name="connsiteX3" fmla="*/ 24215 w 33327"/>
                  <a:gd name="connsiteY3" fmla="*/ 1825 h 33269"/>
                  <a:gd name="connsiteX4" fmla="*/ 31562 w 33327"/>
                  <a:gd name="connsiteY4" fmla="*/ 24007 h 33269"/>
                  <a:gd name="connsiteX5" fmla="*/ 31424 w 33327"/>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27" h="33269">
                    <a:moveTo>
                      <a:pt x="31424" y="24283"/>
                    </a:moveTo>
                    <a:cubicBezTo>
                      <a:pt x="27194" y="32440"/>
                      <a:pt x="17155" y="35628"/>
                      <a:pt x="8993" y="31401"/>
                    </a:cubicBezTo>
                    <a:cubicBezTo>
                      <a:pt x="830" y="27185"/>
                      <a:pt x="-2360" y="17143"/>
                      <a:pt x="1869" y="8986"/>
                    </a:cubicBezTo>
                    <a:cubicBezTo>
                      <a:pt x="6078" y="861"/>
                      <a:pt x="16063" y="-2338"/>
                      <a:pt x="24215" y="1825"/>
                    </a:cubicBezTo>
                    <a:cubicBezTo>
                      <a:pt x="32378" y="5924"/>
                      <a:pt x="35664" y="15861"/>
                      <a:pt x="31562" y="24007"/>
                    </a:cubicBezTo>
                    <a:cubicBezTo>
                      <a:pt x="31519" y="24103"/>
                      <a:pt x="31476" y="24198"/>
                      <a:pt x="31424" y="24283"/>
                    </a:cubicBezTo>
                    <a:close/>
                  </a:path>
                </a:pathLst>
              </a:custGeom>
              <a:solidFill>
                <a:srgbClr val="3A3A3A">
                  <a:alpha val="27000"/>
                </a:srgbClr>
              </a:solidFill>
              <a:ln w="10585" cap="flat">
                <a:no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B100FDF1-DB8C-4C43-916D-4FF34D1D0CE7}"/>
                  </a:ext>
                </a:extLst>
              </p:cNvPr>
              <p:cNvSpPr/>
              <p:nvPr/>
            </p:nvSpPr>
            <p:spPr>
              <a:xfrm>
                <a:off x="7959453" y="2422629"/>
                <a:ext cx="32904" cy="32847"/>
              </a:xfrm>
              <a:custGeom>
                <a:avLst/>
                <a:gdLst>
                  <a:gd name="connsiteX0" fmla="*/ 31034 w 32904"/>
                  <a:gd name="connsiteY0" fmla="*/ 23953 h 32847"/>
                  <a:gd name="connsiteX1" fmla="*/ 8901 w 32904"/>
                  <a:gd name="connsiteY1" fmla="*/ 31019 h 32847"/>
                  <a:gd name="connsiteX2" fmla="*/ 1830 w 32904"/>
                  <a:gd name="connsiteY2" fmla="*/ 8889 h 32847"/>
                  <a:gd name="connsiteX3" fmla="*/ 23932 w 32904"/>
                  <a:gd name="connsiteY3" fmla="*/ 1813 h 32847"/>
                  <a:gd name="connsiteX4" fmla="*/ 31151 w 32904"/>
                  <a:gd name="connsiteY4" fmla="*/ 23731 h 32847"/>
                  <a:gd name="connsiteX5" fmla="*/ 31034 w 32904"/>
                  <a:gd name="connsiteY5" fmla="*/ 23953 h 3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04" h="32847">
                    <a:moveTo>
                      <a:pt x="31034" y="23953"/>
                    </a:moveTo>
                    <a:cubicBezTo>
                      <a:pt x="26868" y="32015"/>
                      <a:pt x="16957" y="35171"/>
                      <a:pt x="8901" y="31019"/>
                    </a:cubicBezTo>
                    <a:cubicBezTo>
                      <a:pt x="834" y="26856"/>
                      <a:pt x="-2325" y="16951"/>
                      <a:pt x="1830" y="8889"/>
                    </a:cubicBezTo>
                    <a:cubicBezTo>
                      <a:pt x="5985" y="849"/>
                      <a:pt x="15876" y="-2318"/>
                      <a:pt x="23932" y="1813"/>
                    </a:cubicBezTo>
                    <a:cubicBezTo>
                      <a:pt x="31978" y="5870"/>
                      <a:pt x="35211" y="15680"/>
                      <a:pt x="31151" y="23731"/>
                    </a:cubicBezTo>
                    <a:cubicBezTo>
                      <a:pt x="31109" y="23805"/>
                      <a:pt x="31077" y="23879"/>
                      <a:pt x="31034" y="239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0B7A6194-5332-F64F-88AD-4B2AE7397E26}"/>
                  </a:ext>
                </a:extLst>
              </p:cNvPr>
              <p:cNvSpPr/>
              <p:nvPr/>
            </p:nvSpPr>
            <p:spPr>
              <a:xfrm>
                <a:off x="7960549" y="2423289"/>
                <a:ext cx="31573" cy="31937"/>
              </a:xfrm>
              <a:custGeom>
                <a:avLst/>
                <a:gdLst>
                  <a:gd name="connsiteX0" fmla="*/ 29832 w 31573"/>
                  <a:gd name="connsiteY0" fmla="*/ 23187 h 31937"/>
                  <a:gd name="connsiteX1" fmla="*/ 7995 w 31573"/>
                  <a:gd name="connsiteY1" fmla="*/ 30178 h 31937"/>
                  <a:gd name="connsiteX2" fmla="*/ 2239 w 31573"/>
                  <a:gd name="connsiteY2" fmla="*/ 7985 h 31937"/>
                  <a:gd name="connsiteX3" fmla="*/ 22730 w 31573"/>
                  <a:gd name="connsiteY3" fmla="*/ 1365 h 31937"/>
                  <a:gd name="connsiteX4" fmla="*/ 29832 w 31573"/>
                  <a:gd name="connsiteY4" fmla="*/ 23187 h 31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73" h="31937">
                    <a:moveTo>
                      <a:pt x="29832" y="23187"/>
                    </a:moveTo>
                    <a:cubicBezTo>
                      <a:pt x="25687" y="31089"/>
                      <a:pt x="15967" y="34204"/>
                      <a:pt x="7995" y="30178"/>
                    </a:cubicBezTo>
                    <a:cubicBezTo>
                      <a:pt x="278" y="25634"/>
                      <a:pt x="-2298" y="15708"/>
                      <a:pt x="2239" y="7985"/>
                    </a:cubicBezTo>
                    <a:cubicBezTo>
                      <a:pt x="6405" y="920"/>
                      <a:pt x="15204" y="-1930"/>
                      <a:pt x="22730" y="1365"/>
                    </a:cubicBezTo>
                    <a:cubicBezTo>
                      <a:pt x="30680" y="5464"/>
                      <a:pt x="33850" y="15199"/>
                      <a:pt x="29832" y="23187"/>
                    </a:cubicBezTo>
                    <a:close/>
                  </a:path>
                </a:pathLst>
              </a:custGeom>
              <a:solidFill>
                <a:srgbClr val="3A3A3A">
                  <a:alpha val="35000"/>
                </a:srgbClr>
              </a:solidFill>
              <a:ln w="10585" cap="flat">
                <a:no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D60E72EA-08B2-6345-8F78-A3292EDC1201}"/>
                  </a:ext>
                </a:extLst>
              </p:cNvPr>
              <p:cNvSpPr/>
              <p:nvPr/>
            </p:nvSpPr>
            <p:spPr>
              <a:xfrm>
                <a:off x="7960014" y="2423429"/>
                <a:ext cx="31772" cy="31788"/>
              </a:xfrm>
              <a:custGeom>
                <a:avLst/>
                <a:gdLst>
                  <a:gd name="connsiteX0" fmla="*/ 30155 w 31772"/>
                  <a:gd name="connsiteY0" fmla="*/ 22941 h 31788"/>
                  <a:gd name="connsiteX1" fmla="*/ 8848 w 31772"/>
                  <a:gd name="connsiteY1" fmla="*/ 30134 h 31788"/>
                  <a:gd name="connsiteX2" fmla="*/ 1650 w 31772"/>
                  <a:gd name="connsiteY2" fmla="*/ 8852 h 31788"/>
                  <a:gd name="connsiteX3" fmla="*/ 22958 w 31772"/>
                  <a:gd name="connsiteY3" fmla="*/ 1649 h 31788"/>
                  <a:gd name="connsiteX4" fmla="*/ 23159 w 31772"/>
                  <a:gd name="connsiteY4" fmla="*/ 1755 h 31788"/>
                  <a:gd name="connsiteX5" fmla="*/ 30155 w 31772"/>
                  <a:gd name="connsiteY5" fmla="*/ 22941 h 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72" h="31788">
                    <a:moveTo>
                      <a:pt x="30155" y="22941"/>
                    </a:moveTo>
                    <a:cubicBezTo>
                      <a:pt x="26265" y="30802"/>
                      <a:pt x="16724" y="34033"/>
                      <a:pt x="8848" y="30134"/>
                    </a:cubicBezTo>
                    <a:cubicBezTo>
                      <a:pt x="983" y="26246"/>
                      <a:pt x="-2240" y="16713"/>
                      <a:pt x="1650" y="8852"/>
                    </a:cubicBezTo>
                    <a:cubicBezTo>
                      <a:pt x="5551" y="982"/>
                      <a:pt x="15081" y="-2239"/>
                      <a:pt x="22958" y="1649"/>
                    </a:cubicBezTo>
                    <a:cubicBezTo>
                      <a:pt x="23021" y="1691"/>
                      <a:pt x="23095" y="1723"/>
                      <a:pt x="23159" y="1755"/>
                    </a:cubicBezTo>
                    <a:cubicBezTo>
                      <a:pt x="30844" y="5759"/>
                      <a:pt x="33950" y="15155"/>
                      <a:pt x="30155" y="22941"/>
                    </a:cubicBezTo>
                    <a:close/>
                  </a:path>
                </a:pathLst>
              </a:custGeom>
              <a:solidFill>
                <a:srgbClr val="3A3A3A">
                  <a:alpha val="38000"/>
                </a:srgbClr>
              </a:solidFill>
              <a:ln w="10585" cap="flat">
                <a:no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0CCD0423-160E-C74B-B87A-71C64130C2C5}"/>
                  </a:ext>
                </a:extLst>
              </p:cNvPr>
              <p:cNvSpPr/>
              <p:nvPr/>
            </p:nvSpPr>
            <p:spPr>
              <a:xfrm>
                <a:off x="7960318" y="2423400"/>
                <a:ext cx="31348" cy="31362"/>
              </a:xfrm>
              <a:custGeom>
                <a:avLst/>
                <a:gdLst>
                  <a:gd name="connsiteX0" fmla="*/ 29639 w 31348"/>
                  <a:gd name="connsiteY0" fmla="*/ 22864 h 31362"/>
                  <a:gd name="connsiteX1" fmla="*/ 8502 w 31348"/>
                  <a:gd name="connsiteY1" fmla="*/ 29612 h 31362"/>
                  <a:gd name="connsiteX2" fmla="*/ 1749 w 31348"/>
                  <a:gd name="connsiteY2" fmla="*/ 8500 h 31362"/>
                  <a:gd name="connsiteX3" fmla="*/ 22749 w 31348"/>
                  <a:gd name="connsiteY3" fmla="*/ 1678 h 31362"/>
                  <a:gd name="connsiteX4" fmla="*/ 29639 w 31348"/>
                  <a:gd name="connsiteY4" fmla="*/ 22864 h 31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48" h="31362">
                    <a:moveTo>
                      <a:pt x="29639" y="22864"/>
                    </a:moveTo>
                    <a:cubicBezTo>
                      <a:pt x="25675" y="30565"/>
                      <a:pt x="16208" y="33585"/>
                      <a:pt x="8502" y="29612"/>
                    </a:cubicBezTo>
                    <a:cubicBezTo>
                      <a:pt x="806" y="25650"/>
                      <a:pt x="-2226" y="16190"/>
                      <a:pt x="1749" y="8500"/>
                    </a:cubicBezTo>
                    <a:cubicBezTo>
                      <a:pt x="5693" y="851"/>
                      <a:pt x="15063" y="-2189"/>
                      <a:pt x="22749" y="1678"/>
                    </a:cubicBezTo>
                    <a:cubicBezTo>
                      <a:pt x="30487" y="5640"/>
                      <a:pt x="33572" y="15110"/>
                      <a:pt x="29639" y="22864"/>
                    </a:cubicBezTo>
                    <a:close/>
                  </a:path>
                </a:pathLst>
              </a:custGeom>
              <a:solidFill>
                <a:srgbClr val="3A3A3A">
                  <a:alpha val="42000"/>
                </a:srgbClr>
              </a:solidFill>
              <a:ln w="10585" cap="flat">
                <a:no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15C7A9D6-0C2E-1444-90B7-1128F4C0D318}"/>
                  </a:ext>
                </a:extLst>
              </p:cNvPr>
              <p:cNvSpPr/>
              <p:nvPr/>
            </p:nvSpPr>
            <p:spPr>
              <a:xfrm>
                <a:off x="7960113" y="2423590"/>
                <a:ext cx="31244" cy="31071"/>
              </a:xfrm>
              <a:custGeom>
                <a:avLst/>
                <a:gdLst>
                  <a:gd name="connsiteX0" fmla="*/ 29633 w 31244"/>
                  <a:gd name="connsiteY0" fmla="*/ 22568 h 31071"/>
                  <a:gd name="connsiteX1" fmla="*/ 8676 w 31244"/>
                  <a:gd name="connsiteY1" fmla="*/ 29369 h 31071"/>
                  <a:gd name="connsiteX2" fmla="*/ 8432 w 31244"/>
                  <a:gd name="connsiteY2" fmla="*/ 29242 h 31071"/>
                  <a:gd name="connsiteX3" fmla="*/ 1700 w 31244"/>
                  <a:gd name="connsiteY3" fmla="*/ 8426 h 31071"/>
                  <a:gd name="connsiteX4" fmla="*/ 22530 w 31244"/>
                  <a:gd name="connsiteY4" fmla="*/ 1699 h 31071"/>
                  <a:gd name="connsiteX5" fmla="*/ 29643 w 31244"/>
                  <a:gd name="connsiteY5" fmla="*/ 22547 h 31071"/>
                  <a:gd name="connsiteX6" fmla="*/ 29633 w 31244"/>
                  <a:gd name="connsiteY6" fmla="*/ 22568 h 3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44" h="31071">
                    <a:moveTo>
                      <a:pt x="29633" y="22568"/>
                    </a:moveTo>
                    <a:cubicBezTo>
                      <a:pt x="25721" y="30227"/>
                      <a:pt x="16340" y="33278"/>
                      <a:pt x="8676" y="29369"/>
                    </a:cubicBezTo>
                    <a:cubicBezTo>
                      <a:pt x="8591" y="29326"/>
                      <a:pt x="8506" y="29284"/>
                      <a:pt x="8432" y="29242"/>
                    </a:cubicBezTo>
                    <a:cubicBezTo>
                      <a:pt x="821" y="25354"/>
                      <a:pt x="-2190" y="16032"/>
                      <a:pt x="1700" y="8426"/>
                    </a:cubicBezTo>
                    <a:cubicBezTo>
                      <a:pt x="5591" y="820"/>
                      <a:pt x="14919" y="-2188"/>
                      <a:pt x="22530" y="1699"/>
                    </a:cubicBezTo>
                    <a:cubicBezTo>
                      <a:pt x="30258" y="5492"/>
                      <a:pt x="33438" y="14824"/>
                      <a:pt x="29643" y="22547"/>
                    </a:cubicBezTo>
                    <a:cubicBezTo>
                      <a:pt x="29643" y="22547"/>
                      <a:pt x="29633" y="22557"/>
                      <a:pt x="29633" y="22568"/>
                    </a:cubicBezTo>
                    <a:close/>
                  </a:path>
                </a:pathLst>
              </a:custGeom>
              <a:solidFill>
                <a:srgbClr val="3A3A3A">
                  <a:alpha val="46000"/>
                </a:srgbClr>
              </a:solidFill>
              <a:ln w="10585" cap="flat">
                <a:no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F8BC4C36-7FF5-1641-A79A-446E222E45EB}"/>
                  </a:ext>
                </a:extLst>
              </p:cNvPr>
              <p:cNvSpPr/>
              <p:nvPr/>
            </p:nvSpPr>
            <p:spPr>
              <a:xfrm>
                <a:off x="7961079" y="2423112"/>
                <a:ext cx="30537" cy="30517"/>
              </a:xfrm>
              <a:custGeom>
                <a:avLst/>
                <a:gdLst>
                  <a:gd name="connsiteX0" fmla="*/ 28454 w 30537"/>
                  <a:gd name="connsiteY0" fmla="*/ 22940 h 30517"/>
                  <a:gd name="connsiteX1" fmla="*/ 7582 w 30537"/>
                  <a:gd name="connsiteY1" fmla="*/ 28438 h 30517"/>
                  <a:gd name="connsiteX2" fmla="*/ 1317 w 30537"/>
                  <a:gd name="connsiteY2" fmla="*/ 9063 h 30517"/>
                  <a:gd name="connsiteX3" fmla="*/ 21469 w 30537"/>
                  <a:gd name="connsiteY3" fmla="*/ 1319 h 30517"/>
                  <a:gd name="connsiteX4" fmla="*/ 29218 w 30537"/>
                  <a:gd name="connsiteY4" fmla="*/ 21457 h 30517"/>
                  <a:gd name="connsiteX5" fmla="*/ 28454 w 30537"/>
                  <a:gd name="connsiteY5" fmla="*/ 22940 h 3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37" h="30517">
                    <a:moveTo>
                      <a:pt x="28454" y="22940"/>
                    </a:moveTo>
                    <a:cubicBezTo>
                      <a:pt x="24214" y="30217"/>
                      <a:pt x="14864" y="32686"/>
                      <a:pt x="7582" y="28438"/>
                    </a:cubicBezTo>
                    <a:cubicBezTo>
                      <a:pt x="851" y="24518"/>
                      <a:pt x="-1842" y="16171"/>
                      <a:pt x="1317" y="9063"/>
                    </a:cubicBezTo>
                    <a:cubicBezTo>
                      <a:pt x="4741" y="1361"/>
                      <a:pt x="13762" y="-2103"/>
                      <a:pt x="21469" y="1319"/>
                    </a:cubicBezTo>
                    <a:cubicBezTo>
                      <a:pt x="29175" y="4741"/>
                      <a:pt x="32642" y="13756"/>
                      <a:pt x="29218" y="21457"/>
                    </a:cubicBezTo>
                    <a:cubicBezTo>
                      <a:pt x="28984" y="21965"/>
                      <a:pt x="28730" y="22463"/>
                      <a:pt x="28454" y="22940"/>
                    </a:cubicBezTo>
                    <a:close/>
                  </a:path>
                </a:pathLst>
              </a:custGeom>
              <a:solidFill>
                <a:srgbClr val="3A3A3A">
                  <a:alpha val="50000"/>
                </a:srgbClr>
              </a:solidFill>
              <a:ln w="10585" cap="flat">
                <a:no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E1AE9033-E354-0B4F-9FB2-3C703A5FE9C9}"/>
                  </a:ext>
                </a:extLst>
              </p:cNvPr>
              <p:cNvSpPr/>
              <p:nvPr/>
            </p:nvSpPr>
            <p:spPr>
              <a:xfrm>
                <a:off x="7960857" y="2424069"/>
                <a:ext cx="30110" cy="30089"/>
              </a:xfrm>
              <a:custGeom>
                <a:avLst/>
                <a:gdLst>
                  <a:gd name="connsiteX0" fmla="*/ 28465 w 30110"/>
                  <a:gd name="connsiteY0" fmla="*/ 21877 h 30089"/>
                  <a:gd name="connsiteX1" fmla="*/ 8218 w 30110"/>
                  <a:gd name="connsiteY1" fmla="*/ 28445 h 30089"/>
                  <a:gd name="connsiteX2" fmla="*/ 1645 w 30110"/>
                  <a:gd name="connsiteY2" fmla="*/ 8212 h 30089"/>
                  <a:gd name="connsiteX3" fmla="*/ 21893 w 30110"/>
                  <a:gd name="connsiteY3" fmla="*/ 1644 h 30089"/>
                  <a:gd name="connsiteX4" fmla="*/ 21893 w 30110"/>
                  <a:gd name="connsiteY4" fmla="*/ 1644 h 30089"/>
                  <a:gd name="connsiteX5" fmla="*/ 28465 w 30110"/>
                  <a:gd name="connsiteY5" fmla="*/ 21877 h 3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10" h="30089">
                    <a:moveTo>
                      <a:pt x="28465" y="21877"/>
                    </a:moveTo>
                    <a:cubicBezTo>
                      <a:pt x="24691" y="29282"/>
                      <a:pt x="15628" y="32216"/>
                      <a:pt x="8218" y="28445"/>
                    </a:cubicBezTo>
                    <a:cubicBezTo>
                      <a:pt x="808" y="24674"/>
                      <a:pt x="-2128" y="15617"/>
                      <a:pt x="1645" y="8212"/>
                    </a:cubicBezTo>
                    <a:cubicBezTo>
                      <a:pt x="5419" y="807"/>
                      <a:pt x="14483" y="-2127"/>
                      <a:pt x="21893" y="1644"/>
                    </a:cubicBezTo>
                    <a:cubicBezTo>
                      <a:pt x="21893" y="1644"/>
                      <a:pt x="21893" y="1644"/>
                      <a:pt x="21893" y="1644"/>
                    </a:cubicBezTo>
                    <a:cubicBezTo>
                      <a:pt x="29302" y="5415"/>
                      <a:pt x="32238" y="14473"/>
                      <a:pt x="28465" y="21877"/>
                    </a:cubicBezTo>
                    <a:close/>
                  </a:path>
                </a:pathLst>
              </a:custGeom>
              <a:solidFill>
                <a:srgbClr val="3A3A3A">
                  <a:alpha val="54000"/>
                </a:srgbClr>
              </a:solidFill>
              <a:ln w="10585" cap="flat">
                <a:no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DAFEA354-A543-EB4C-A410-F02CDE6BB5F3}"/>
                  </a:ext>
                </a:extLst>
              </p:cNvPr>
              <p:cNvSpPr/>
              <p:nvPr/>
            </p:nvSpPr>
            <p:spPr>
              <a:xfrm>
                <a:off x="7961281" y="2424353"/>
                <a:ext cx="29437" cy="29451"/>
              </a:xfrm>
              <a:custGeom>
                <a:avLst/>
                <a:gdLst>
                  <a:gd name="connsiteX0" fmla="*/ 27828 w 29437"/>
                  <a:gd name="connsiteY0" fmla="*/ 21487 h 29451"/>
                  <a:gd name="connsiteX1" fmla="*/ 7974 w 29437"/>
                  <a:gd name="connsiteY1" fmla="*/ 27801 h 29451"/>
                  <a:gd name="connsiteX2" fmla="*/ 1645 w 29437"/>
                  <a:gd name="connsiteY2" fmla="*/ 7960 h 29451"/>
                  <a:gd name="connsiteX3" fmla="*/ 21362 w 29437"/>
                  <a:gd name="connsiteY3" fmla="*/ 1572 h 29451"/>
                  <a:gd name="connsiteX4" fmla="*/ 27828 w 29437"/>
                  <a:gd name="connsiteY4" fmla="*/ 21487 h 29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7" h="29451">
                    <a:moveTo>
                      <a:pt x="27828" y="21487"/>
                    </a:moveTo>
                    <a:cubicBezTo>
                      <a:pt x="24086" y="28712"/>
                      <a:pt x="15203" y="31540"/>
                      <a:pt x="7974" y="27801"/>
                    </a:cubicBezTo>
                    <a:cubicBezTo>
                      <a:pt x="744" y="24072"/>
                      <a:pt x="-2086" y="15184"/>
                      <a:pt x="1645" y="7960"/>
                    </a:cubicBezTo>
                    <a:cubicBezTo>
                      <a:pt x="5355" y="799"/>
                      <a:pt x="14154" y="-2051"/>
                      <a:pt x="21362" y="1572"/>
                    </a:cubicBezTo>
                    <a:cubicBezTo>
                      <a:pt x="28634" y="5301"/>
                      <a:pt x="31528" y="14199"/>
                      <a:pt x="27828" y="21487"/>
                    </a:cubicBezTo>
                    <a:close/>
                  </a:path>
                </a:pathLst>
              </a:custGeom>
              <a:solidFill>
                <a:srgbClr val="3A3A3A">
                  <a:alpha val="58000"/>
                </a:srgbClr>
              </a:solidFill>
              <a:ln w="10585" cap="flat">
                <a:no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70E572F1-E181-2F43-8439-2866ACBBFAD0}"/>
                  </a:ext>
                </a:extLst>
              </p:cNvPr>
              <p:cNvSpPr/>
              <p:nvPr/>
            </p:nvSpPr>
            <p:spPr>
              <a:xfrm>
                <a:off x="7961462" y="2424575"/>
                <a:ext cx="29050" cy="29031"/>
              </a:xfrm>
              <a:custGeom>
                <a:avLst/>
                <a:gdLst>
                  <a:gd name="connsiteX0" fmla="*/ 27436 w 29050"/>
                  <a:gd name="connsiteY0" fmla="*/ 21160 h 29031"/>
                  <a:gd name="connsiteX1" fmla="*/ 7878 w 29050"/>
                  <a:gd name="connsiteY1" fmla="*/ 27420 h 29031"/>
                  <a:gd name="connsiteX2" fmla="*/ 1613 w 29050"/>
                  <a:gd name="connsiteY2" fmla="*/ 7865 h 29031"/>
                  <a:gd name="connsiteX3" fmla="*/ 21075 w 29050"/>
                  <a:gd name="connsiteY3" fmla="*/ 1562 h 29031"/>
                  <a:gd name="connsiteX4" fmla="*/ 27489 w 29050"/>
                  <a:gd name="connsiteY4" fmla="*/ 21064 h 29031"/>
                  <a:gd name="connsiteX5" fmla="*/ 27436 w 29050"/>
                  <a:gd name="connsiteY5" fmla="*/ 21160 h 2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0" h="29031">
                    <a:moveTo>
                      <a:pt x="27436" y="21160"/>
                    </a:moveTo>
                    <a:cubicBezTo>
                      <a:pt x="23768" y="28289"/>
                      <a:pt x="15001" y="31085"/>
                      <a:pt x="7878" y="27420"/>
                    </a:cubicBezTo>
                    <a:cubicBezTo>
                      <a:pt x="743" y="23744"/>
                      <a:pt x="-2055" y="14994"/>
                      <a:pt x="1613" y="7865"/>
                    </a:cubicBezTo>
                    <a:cubicBezTo>
                      <a:pt x="5270" y="778"/>
                      <a:pt x="13952" y="-2029"/>
                      <a:pt x="21075" y="1562"/>
                    </a:cubicBezTo>
                    <a:cubicBezTo>
                      <a:pt x="28231" y="5174"/>
                      <a:pt x="31104" y="13903"/>
                      <a:pt x="27489" y="21064"/>
                    </a:cubicBezTo>
                    <a:cubicBezTo>
                      <a:pt x="27467" y="21096"/>
                      <a:pt x="27457" y="21128"/>
                      <a:pt x="27436" y="21160"/>
                    </a:cubicBezTo>
                    <a:close/>
                  </a:path>
                </a:pathLst>
              </a:custGeom>
              <a:solidFill>
                <a:srgbClr val="3A3A3A">
                  <a:alpha val="62000"/>
                </a:srgbClr>
              </a:solidFill>
              <a:ln w="10585" cap="flat">
                <a:no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5B9F7583-6606-5B45-B805-31344E30DDD9}"/>
                  </a:ext>
                </a:extLst>
              </p:cNvPr>
              <p:cNvSpPr/>
              <p:nvPr/>
            </p:nvSpPr>
            <p:spPr>
              <a:xfrm>
                <a:off x="7961638" y="2424794"/>
                <a:ext cx="28589" cy="28608"/>
              </a:xfrm>
              <a:custGeom>
                <a:avLst/>
                <a:gdLst>
                  <a:gd name="connsiteX0" fmla="*/ 27048 w 28589"/>
                  <a:gd name="connsiteY0" fmla="*/ 20835 h 28608"/>
                  <a:gd name="connsiteX1" fmla="*/ 7786 w 28589"/>
                  <a:gd name="connsiteY1" fmla="*/ 27032 h 28608"/>
                  <a:gd name="connsiteX2" fmla="*/ 1585 w 28589"/>
                  <a:gd name="connsiteY2" fmla="*/ 7784 h 28608"/>
                  <a:gd name="connsiteX3" fmla="*/ 20793 w 28589"/>
                  <a:gd name="connsiteY3" fmla="*/ 1555 h 28608"/>
                  <a:gd name="connsiteX4" fmla="*/ 27048 w 28589"/>
                  <a:gd name="connsiteY4" fmla="*/ 20835 h 2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89" h="28608">
                    <a:moveTo>
                      <a:pt x="27048" y="20835"/>
                    </a:moveTo>
                    <a:cubicBezTo>
                      <a:pt x="23443" y="27858"/>
                      <a:pt x="14814" y="30633"/>
                      <a:pt x="7786" y="27032"/>
                    </a:cubicBezTo>
                    <a:cubicBezTo>
                      <a:pt x="748" y="23430"/>
                      <a:pt x="-2030" y="14807"/>
                      <a:pt x="1585" y="7784"/>
                    </a:cubicBezTo>
                    <a:cubicBezTo>
                      <a:pt x="5179" y="771"/>
                      <a:pt x="13765" y="-2015"/>
                      <a:pt x="20793" y="1555"/>
                    </a:cubicBezTo>
                    <a:cubicBezTo>
                      <a:pt x="27811" y="5178"/>
                      <a:pt x="30599" y="13779"/>
                      <a:pt x="27048" y="20835"/>
                    </a:cubicBezTo>
                    <a:close/>
                  </a:path>
                </a:pathLst>
              </a:custGeom>
              <a:solidFill>
                <a:srgbClr val="3A3A3A">
                  <a:alpha val="65000"/>
                </a:srgbClr>
              </a:solidFill>
              <a:ln w="10585" cap="flat">
                <a:no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98373733-2CCB-A04B-94F0-44FC6C6569F6}"/>
                  </a:ext>
                </a:extLst>
              </p:cNvPr>
              <p:cNvSpPr/>
              <p:nvPr/>
            </p:nvSpPr>
            <p:spPr>
              <a:xfrm>
                <a:off x="7962775" y="2425467"/>
                <a:ext cx="27210" cy="27662"/>
              </a:xfrm>
              <a:custGeom>
                <a:avLst/>
                <a:gdLst>
                  <a:gd name="connsiteX0" fmla="*/ 25698 w 27210"/>
                  <a:gd name="connsiteY0" fmla="*/ 20056 h 27662"/>
                  <a:gd name="connsiteX1" fmla="*/ 6723 w 27210"/>
                  <a:gd name="connsiteY1" fmla="*/ 26094 h 27662"/>
                  <a:gd name="connsiteX2" fmla="*/ 2091 w 27210"/>
                  <a:gd name="connsiteY2" fmla="*/ 6719 h 27662"/>
                  <a:gd name="connsiteX3" fmla="*/ 19550 w 27210"/>
                  <a:gd name="connsiteY3" fmla="*/ 1094 h 27662"/>
                  <a:gd name="connsiteX4" fmla="*/ 25698 w 27210"/>
                  <a:gd name="connsiteY4" fmla="*/ 20056 h 27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10" h="27662">
                    <a:moveTo>
                      <a:pt x="25698" y="20056"/>
                    </a:moveTo>
                    <a:cubicBezTo>
                      <a:pt x="22115" y="26952"/>
                      <a:pt x="13635" y="29653"/>
                      <a:pt x="6723" y="26094"/>
                    </a:cubicBezTo>
                    <a:cubicBezTo>
                      <a:pt x="87" y="22026"/>
                      <a:pt x="-1991" y="13350"/>
                      <a:pt x="2091" y="6719"/>
                    </a:cubicBezTo>
                    <a:cubicBezTo>
                      <a:pt x="5727" y="797"/>
                      <a:pt x="13136" y="-1586"/>
                      <a:pt x="19550" y="1094"/>
                    </a:cubicBezTo>
                    <a:cubicBezTo>
                      <a:pt x="26440" y="4675"/>
                      <a:pt x="29186" y="13117"/>
                      <a:pt x="25698" y="20056"/>
                    </a:cubicBezTo>
                    <a:close/>
                  </a:path>
                </a:pathLst>
              </a:custGeom>
              <a:solidFill>
                <a:srgbClr val="3A3A3A">
                  <a:alpha val="69000"/>
                </a:srgbClr>
              </a:solidFill>
              <a:ln w="10585" cap="flat">
                <a:no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AA0FF2B8-E696-D444-8463-ED3F71F9F377}"/>
                  </a:ext>
                </a:extLst>
              </p:cNvPr>
              <p:cNvSpPr/>
              <p:nvPr/>
            </p:nvSpPr>
            <p:spPr>
              <a:xfrm>
                <a:off x="7962243" y="2425300"/>
                <a:ext cx="27535" cy="27547"/>
              </a:xfrm>
              <a:custGeom>
                <a:avLst/>
                <a:gdLst>
                  <a:gd name="connsiteX0" fmla="*/ 26019 w 27535"/>
                  <a:gd name="connsiteY0" fmla="*/ 20117 h 27547"/>
                  <a:gd name="connsiteX1" fmla="*/ 7436 w 27535"/>
                  <a:gd name="connsiteY1" fmla="*/ 25996 h 27547"/>
                  <a:gd name="connsiteX2" fmla="*/ 1553 w 27535"/>
                  <a:gd name="connsiteY2" fmla="*/ 7436 h 27547"/>
                  <a:gd name="connsiteX3" fmla="*/ 19977 w 27535"/>
                  <a:gd name="connsiteY3" fmla="*/ 1473 h 27547"/>
                  <a:gd name="connsiteX4" fmla="*/ 26019 w 27535"/>
                  <a:gd name="connsiteY4" fmla="*/ 20117 h 27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35" h="27547">
                    <a:moveTo>
                      <a:pt x="26019" y="20117"/>
                    </a:moveTo>
                    <a:cubicBezTo>
                      <a:pt x="22510" y="26864"/>
                      <a:pt x="14199" y="29502"/>
                      <a:pt x="7436" y="25996"/>
                    </a:cubicBezTo>
                    <a:cubicBezTo>
                      <a:pt x="684" y="22500"/>
                      <a:pt x="-1956" y="14184"/>
                      <a:pt x="1553" y="7436"/>
                    </a:cubicBezTo>
                    <a:cubicBezTo>
                      <a:pt x="5030" y="742"/>
                      <a:pt x="13235" y="-1917"/>
                      <a:pt x="19977" y="1473"/>
                    </a:cubicBezTo>
                    <a:cubicBezTo>
                      <a:pt x="26793" y="4958"/>
                      <a:pt x="29496" y="13295"/>
                      <a:pt x="26019" y="20117"/>
                    </a:cubicBezTo>
                    <a:close/>
                  </a:path>
                </a:pathLst>
              </a:custGeom>
              <a:solidFill>
                <a:srgbClr val="3A3A3A">
                  <a:alpha val="73000"/>
                </a:srgbClr>
              </a:solidFill>
              <a:ln w="10585" cap="flat">
                <a:no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7C30ED96-6CB8-F74F-AA78-3AF989675C7F}"/>
                  </a:ext>
                </a:extLst>
              </p:cNvPr>
              <p:cNvSpPr/>
              <p:nvPr/>
            </p:nvSpPr>
            <p:spPr>
              <a:xfrm>
                <a:off x="7962326" y="2425484"/>
                <a:ext cx="27204" cy="27154"/>
              </a:xfrm>
              <a:custGeom>
                <a:avLst/>
                <a:gdLst>
                  <a:gd name="connsiteX0" fmla="*/ 25724 w 27204"/>
                  <a:gd name="connsiteY0" fmla="*/ 19827 h 27154"/>
                  <a:gd name="connsiteX1" fmla="*/ 7385 w 27204"/>
                  <a:gd name="connsiteY1" fmla="*/ 25653 h 27154"/>
                  <a:gd name="connsiteX2" fmla="*/ 1502 w 27204"/>
                  <a:gd name="connsiteY2" fmla="*/ 7380 h 27154"/>
                  <a:gd name="connsiteX3" fmla="*/ 19787 w 27204"/>
                  <a:gd name="connsiteY3" fmla="*/ 1500 h 27154"/>
                  <a:gd name="connsiteX4" fmla="*/ 25724 w 27204"/>
                  <a:gd name="connsiteY4" fmla="*/ 19827 h 27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04" h="27154">
                    <a:moveTo>
                      <a:pt x="25724" y="19827"/>
                    </a:moveTo>
                    <a:cubicBezTo>
                      <a:pt x="22247" y="26469"/>
                      <a:pt x="14063" y="29064"/>
                      <a:pt x="7385" y="25653"/>
                    </a:cubicBezTo>
                    <a:cubicBezTo>
                      <a:pt x="706" y="22231"/>
                      <a:pt x="-1922" y="14053"/>
                      <a:pt x="1502" y="7380"/>
                    </a:cubicBezTo>
                    <a:cubicBezTo>
                      <a:pt x="4925" y="706"/>
                      <a:pt x="13109" y="-1921"/>
                      <a:pt x="19787" y="1500"/>
                    </a:cubicBezTo>
                    <a:cubicBezTo>
                      <a:pt x="26466" y="4943"/>
                      <a:pt x="29126" y="13121"/>
                      <a:pt x="25724" y="19827"/>
                    </a:cubicBezTo>
                    <a:close/>
                  </a:path>
                </a:pathLst>
              </a:custGeom>
              <a:solidFill>
                <a:srgbClr val="3A3A3A">
                  <a:alpha val="77000"/>
                </a:srgbClr>
              </a:solidFill>
              <a:ln w="10585" cap="flat">
                <a:no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F70F36A0-56FF-E942-A6A1-1FCB2098E81B}"/>
                  </a:ext>
                </a:extLst>
              </p:cNvPr>
              <p:cNvSpPr/>
              <p:nvPr/>
            </p:nvSpPr>
            <p:spPr>
              <a:xfrm>
                <a:off x="7963031" y="2425956"/>
                <a:ext cx="26253" cy="26436"/>
              </a:xfrm>
              <a:custGeom>
                <a:avLst/>
                <a:gdLst>
                  <a:gd name="connsiteX0" fmla="*/ 24807 w 26253"/>
                  <a:gd name="connsiteY0" fmla="*/ 19249 h 26436"/>
                  <a:gd name="connsiteX1" fmla="*/ 6786 w 26253"/>
                  <a:gd name="connsiteY1" fmla="*/ 24969 h 26436"/>
                  <a:gd name="connsiteX2" fmla="*/ 1729 w 26253"/>
                  <a:gd name="connsiteY2" fmla="*/ 6780 h 26436"/>
                  <a:gd name="connsiteX3" fmla="*/ 18977 w 26253"/>
                  <a:gd name="connsiteY3" fmla="*/ 1240 h 26436"/>
                  <a:gd name="connsiteX4" fmla="*/ 24807 w 26253"/>
                  <a:gd name="connsiteY4" fmla="*/ 19249 h 26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53" h="26436">
                    <a:moveTo>
                      <a:pt x="24807" y="19249"/>
                    </a:moveTo>
                    <a:cubicBezTo>
                      <a:pt x="21372" y="25764"/>
                      <a:pt x="13348" y="28306"/>
                      <a:pt x="6786" y="24969"/>
                    </a:cubicBezTo>
                    <a:cubicBezTo>
                      <a:pt x="362" y="21336"/>
                      <a:pt x="-1896" y="13200"/>
                      <a:pt x="1729" y="6780"/>
                    </a:cubicBezTo>
                    <a:cubicBezTo>
                      <a:pt x="5153" y="721"/>
                      <a:pt x="12659" y="-1684"/>
                      <a:pt x="18977" y="1240"/>
                    </a:cubicBezTo>
                    <a:cubicBezTo>
                      <a:pt x="25527" y="4630"/>
                      <a:pt x="28135" y="12660"/>
                      <a:pt x="24807" y="19249"/>
                    </a:cubicBezTo>
                    <a:close/>
                  </a:path>
                </a:pathLst>
              </a:custGeom>
              <a:solidFill>
                <a:srgbClr val="3A3A3A">
                  <a:alpha val="81000"/>
                </a:srgbClr>
              </a:solidFill>
              <a:ln w="10585" cap="flat">
                <a:no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413D65E0-0050-E946-A3B1-B262BC160C01}"/>
                  </a:ext>
                </a:extLst>
              </p:cNvPr>
              <p:cNvSpPr/>
              <p:nvPr/>
            </p:nvSpPr>
            <p:spPr>
              <a:xfrm>
                <a:off x="7963259" y="2425114"/>
                <a:ext cx="26299" cy="26275"/>
              </a:xfrm>
              <a:custGeom>
                <a:avLst/>
                <a:gdLst>
                  <a:gd name="connsiteX0" fmla="*/ 24366 w 26299"/>
                  <a:gd name="connsiteY0" fmla="*/ 19985 h 26275"/>
                  <a:gd name="connsiteX1" fmla="*/ 6292 w 26299"/>
                  <a:gd name="connsiteY1" fmla="*/ 24349 h 26275"/>
                  <a:gd name="connsiteX2" fmla="*/ 1045 w 26299"/>
                  <a:gd name="connsiteY2" fmla="*/ 8015 h 26275"/>
                  <a:gd name="connsiteX3" fmla="*/ 18271 w 26299"/>
                  <a:gd name="connsiteY3" fmla="*/ 1044 h 26275"/>
                  <a:gd name="connsiteX4" fmla="*/ 25256 w 26299"/>
                  <a:gd name="connsiteY4" fmla="*/ 18258 h 26275"/>
                  <a:gd name="connsiteX5" fmla="*/ 24366 w 26299"/>
                  <a:gd name="connsiteY5" fmla="*/ 19985 h 2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99" h="26275">
                    <a:moveTo>
                      <a:pt x="24366" y="19985"/>
                    </a:moveTo>
                    <a:cubicBezTo>
                      <a:pt x="20582" y="26171"/>
                      <a:pt x="12493" y="28131"/>
                      <a:pt x="6292" y="24349"/>
                    </a:cubicBezTo>
                    <a:cubicBezTo>
                      <a:pt x="737" y="20959"/>
                      <a:pt x="-1499" y="14010"/>
                      <a:pt x="1045" y="8015"/>
                    </a:cubicBezTo>
                    <a:cubicBezTo>
                      <a:pt x="3875" y="1330"/>
                      <a:pt x="11592" y="-1784"/>
                      <a:pt x="18271" y="1044"/>
                    </a:cubicBezTo>
                    <a:cubicBezTo>
                      <a:pt x="24960" y="3873"/>
                      <a:pt x="28087" y="11584"/>
                      <a:pt x="25256" y="18258"/>
                    </a:cubicBezTo>
                    <a:cubicBezTo>
                      <a:pt x="25002" y="18851"/>
                      <a:pt x="24705" y="19434"/>
                      <a:pt x="24366" y="19985"/>
                    </a:cubicBezTo>
                    <a:close/>
                  </a:path>
                </a:pathLst>
              </a:custGeom>
              <a:solidFill>
                <a:srgbClr val="3A3A3A">
                  <a:alpha val="85000"/>
                </a:srgbClr>
              </a:solidFill>
              <a:ln w="10585" cap="flat">
                <a:no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55815BCC-5044-6642-9F2C-34ED27247E76}"/>
                  </a:ext>
                </a:extLst>
              </p:cNvPr>
              <p:cNvSpPr/>
              <p:nvPr/>
            </p:nvSpPr>
            <p:spPr>
              <a:xfrm>
                <a:off x="7963036" y="2426194"/>
                <a:ext cx="25794" cy="25743"/>
              </a:xfrm>
              <a:custGeom>
                <a:avLst/>
                <a:gdLst>
                  <a:gd name="connsiteX0" fmla="*/ 24377 w 25794"/>
                  <a:gd name="connsiteY0" fmla="*/ 18799 h 25743"/>
                  <a:gd name="connsiteX1" fmla="*/ 6993 w 25794"/>
                  <a:gd name="connsiteY1" fmla="*/ 24308 h 25743"/>
                  <a:gd name="connsiteX2" fmla="*/ 1427 w 25794"/>
                  <a:gd name="connsiteY2" fmla="*/ 6988 h 25743"/>
                  <a:gd name="connsiteX3" fmla="*/ 18759 w 25794"/>
                  <a:gd name="connsiteY3" fmla="*/ 1426 h 25743"/>
                  <a:gd name="connsiteX4" fmla="*/ 24377 w 25794"/>
                  <a:gd name="connsiteY4" fmla="*/ 18799 h 25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94" h="25743">
                    <a:moveTo>
                      <a:pt x="24377" y="18799"/>
                    </a:moveTo>
                    <a:cubicBezTo>
                      <a:pt x="21081" y="25102"/>
                      <a:pt x="13321" y="27560"/>
                      <a:pt x="6993" y="24308"/>
                    </a:cubicBezTo>
                    <a:cubicBezTo>
                      <a:pt x="675" y="21056"/>
                      <a:pt x="-1827" y="13301"/>
                      <a:pt x="1427" y="6988"/>
                    </a:cubicBezTo>
                    <a:cubicBezTo>
                      <a:pt x="4671" y="674"/>
                      <a:pt x="12441" y="-1826"/>
                      <a:pt x="18759" y="1426"/>
                    </a:cubicBezTo>
                    <a:cubicBezTo>
                      <a:pt x="25109" y="4678"/>
                      <a:pt x="27621" y="12454"/>
                      <a:pt x="24377" y="18799"/>
                    </a:cubicBezTo>
                    <a:close/>
                  </a:path>
                </a:pathLst>
              </a:custGeom>
              <a:solidFill>
                <a:srgbClr val="3A3A3A">
                  <a:alpha val="88000"/>
                </a:srgbClr>
              </a:solidFill>
              <a:ln w="10585" cap="flat">
                <a:no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7B656CD3-4472-6049-99A2-1CBB8E57A5F7}"/>
                  </a:ext>
                </a:extLst>
              </p:cNvPr>
              <p:cNvSpPr/>
              <p:nvPr/>
            </p:nvSpPr>
            <p:spPr>
              <a:xfrm>
                <a:off x="7963328" y="2426486"/>
                <a:ext cx="25273" cy="25255"/>
              </a:xfrm>
              <a:custGeom>
                <a:avLst/>
                <a:gdLst>
                  <a:gd name="connsiteX0" fmla="*/ 23873 w 25273"/>
                  <a:gd name="connsiteY0" fmla="*/ 18401 h 25255"/>
                  <a:gd name="connsiteX1" fmla="*/ 6859 w 25273"/>
                  <a:gd name="connsiteY1" fmla="*/ 23857 h 25255"/>
                  <a:gd name="connsiteX2" fmla="*/ 1400 w 25273"/>
                  <a:gd name="connsiteY2" fmla="*/ 6855 h 25255"/>
                  <a:gd name="connsiteX3" fmla="*/ 18414 w 25273"/>
                  <a:gd name="connsiteY3" fmla="*/ 1399 h 25255"/>
                  <a:gd name="connsiteX4" fmla="*/ 23873 w 25273"/>
                  <a:gd name="connsiteY4" fmla="*/ 18401 h 25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73" h="25255">
                    <a:moveTo>
                      <a:pt x="23873" y="18401"/>
                    </a:moveTo>
                    <a:cubicBezTo>
                      <a:pt x="20682" y="24598"/>
                      <a:pt x="13061" y="27045"/>
                      <a:pt x="6859" y="23857"/>
                    </a:cubicBezTo>
                    <a:cubicBezTo>
                      <a:pt x="658" y="20668"/>
                      <a:pt x="-1791" y="13052"/>
                      <a:pt x="1400" y="6855"/>
                    </a:cubicBezTo>
                    <a:cubicBezTo>
                      <a:pt x="4591" y="658"/>
                      <a:pt x="12212" y="-1790"/>
                      <a:pt x="18414" y="1399"/>
                    </a:cubicBezTo>
                    <a:cubicBezTo>
                      <a:pt x="24615" y="4588"/>
                      <a:pt x="27064" y="12204"/>
                      <a:pt x="23873" y="18401"/>
                    </a:cubicBezTo>
                    <a:close/>
                  </a:path>
                </a:pathLst>
              </a:custGeom>
              <a:solidFill>
                <a:srgbClr val="3A3A3A">
                  <a:alpha val="92000"/>
                </a:srgbClr>
              </a:solidFill>
              <a:ln w="10585" cap="flat">
                <a:no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46C655FB-FFFD-1B43-9C8A-A1924C4A885C}"/>
                  </a:ext>
                </a:extLst>
              </p:cNvPr>
              <p:cNvSpPr/>
              <p:nvPr/>
            </p:nvSpPr>
            <p:spPr>
              <a:xfrm>
                <a:off x="7963562" y="2426699"/>
                <a:ext cx="24812" cy="24791"/>
              </a:xfrm>
              <a:custGeom>
                <a:avLst/>
                <a:gdLst>
                  <a:gd name="connsiteX0" fmla="*/ 23427 w 24812"/>
                  <a:gd name="connsiteY0" fmla="*/ 18082 h 24791"/>
                  <a:gd name="connsiteX1" fmla="*/ 6721 w 24812"/>
                  <a:gd name="connsiteY1" fmla="*/ 23411 h 24791"/>
                  <a:gd name="connsiteX2" fmla="*/ 1389 w 24812"/>
                  <a:gd name="connsiteY2" fmla="*/ 6716 h 24791"/>
                  <a:gd name="connsiteX3" fmla="*/ 18021 w 24812"/>
                  <a:gd name="connsiteY3" fmla="*/ 1345 h 24791"/>
                  <a:gd name="connsiteX4" fmla="*/ 23470 w 24812"/>
                  <a:gd name="connsiteY4" fmla="*/ 18008 h 24791"/>
                  <a:gd name="connsiteX5" fmla="*/ 23427 w 24812"/>
                  <a:gd name="connsiteY5" fmla="*/ 18082 h 24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12" h="24791">
                    <a:moveTo>
                      <a:pt x="23427" y="18082"/>
                    </a:moveTo>
                    <a:cubicBezTo>
                      <a:pt x="20289" y="24163"/>
                      <a:pt x="12805" y="26546"/>
                      <a:pt x="6721" y="23411"/>
                    </a:cubicBezTo>
                    <a:cubicBezTo>
                      <a:pt x="626" y="20264"/>
                      <a:pt x="-1760" y="12796"/>
                      <a:pt x="1389" y="6716"/>
                    </a:cubicBezTo>
                    <a:cubicBezTo>
                      <a:pt x="4516" y="656"/>
                      <a:pt x="11947" y="-1738"/>
                      <a:pt x="18021" y="1345"/>
                    </a:cubicBezTo>
                    <a:cubicBezTo>
                      <a:pt x="24127" y="4438"/>
                      <a:pt x="26565" y="11906"/>
                      <a:pt x="23470" y="18008"/>
                    </a:cubicBezTo>
                    <a:cubicBezTo>
                      <a:pt x="23448" y="18029"/>
                      <a:pt x="23438" y="18061"/>
                      <a:pt x="23427" y="18082"/>
                    </a:cubicBezTo>
                    <a:close/>
                  </a:path>
                </a:pathLst>
              </a:custGeom>
              <a:solidFill>
                <a:srgbClr val="3A3A3A">
                  <a:alpha val="96000"/>
                </a:srgbClr>
              </a:solidFill>
              <a:ln w="10585" cap="flat">
                <a:no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1B872D14-F855-8C4D-819B-BDBBB96C175F}"/>
                  </a:ext>
                </a:extLst>
              </p:cNvPr>
              <p:cNvSpPr/>
              <p:nvPr/>
            </p:nvSpPr>
            <p:spPr>
              <a:xfrm>
                <a:off x="7963741" y="2426923"/>
                <a:ext cx="24385" cy="24366"/>
              </a:xfrm>
              <a:custGeom>
                <a:avLst/>
                <a:gdLst>
                  <a:gd name="connsiteX0" fmla="*/ 23036 w 24385"/>
                  <a:gd name="connsiteY0" fmla="*/ 17753 h 24366"/>
                  <a:gd name="connsiteX1" fmla="*/ 6616 w 24385"/>
                  <a:gd name="connsiteY1" fmla="*/ 23017 h 24366"/>
                  <a:gd name="connsiteX2" fmla="*/ 1348 w 24385"/>
                  <a:gd name="connsiteY2" fmla="*/ 6619 h 24366"/>
                  <a:gd name="connsiteX3" fmla="*/ 17736 w 24385"/>
                  <a:gd name="connsiteY3" fmla="*/ 1333 h 24366"/>
                  <a:gd name="connsiteX4" fmla="*/ 23047 w 24385"/>
                  <a:gd name="connsiteY4" fmla="*/ 17721 h 24366"/>
                  <a:gd name="connsiteX5" fmla="*/ 23036 w 24385"/>
                  <a:gd name="connsiteY5" fmla="*/ 17753 h 2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5" h="24366">
                    <a:moveTo>
                      <a:pt x="23036" y="17753"/>
                    </a:moveTo>
                    <a:cubicBezTo>
                      <a:pt x="19962" y="23738"/>
                      <a:pt x="12606" y="26089"/>
                      <a:pt x="6616" y="23017"/>
                    </a:cubicBezTo>
                    <a:cubicBezTo>
                      <a:pt x="638" y="19945"/>
                      <a:pt x="-1726" y="12594"/>
                      <a:pt x="1348" y="6619"/>
                    </a:cubicBezTo>
                    <a:cubicBezTo>
                      <a:pt x="4422" y="644"/>
                      <a:pt x="11747" y="-1718"/>
                      <a:pt x="17736" y="1333"/>
                    </a:cubicBezTo>
                    <a:cubicBezTo>
                      <a:pt x="23736" y="4394"/>
                      <a:pt x="26111" y="11725"/>
                      <a:pt x="23047" y="17721"/>
                    </a:cubicBezTo>
                    <a:cubicBezTo>
                      <a:pt x="23047" y="17731"/>
                      <a:pt x="23047" y="17742"/>
                      <a:pt x="23036" y="17753"/>
                    </a:cubicBezTo>
                    <a:close/>
                  </a:path>
                </a:pathLst>
              </a:custGeom>
              <a:solidFill>
                <a:srgbClr val="3A3A3A"/>
              </a:solidFill>
              <a:ln w="10585" cap="flat">
                <a:noFill/>
                <a:prstDash val="solid"/>
                <a:miter/>
              </a:ln>
            </p:spPr>
            <p:txBody>
              <a:bodyPr rtlCol="0" anchor="ctr"/>
              <a:lstStyle/>
              <a:p>
                <a:endParaRPr lang="en-US"/>
              </a:p>
            </p:txBody>
          </p:sp>
        </p:grpSp>
        <p:sp>
          <p:nvSpPr>
            <p:cNvPr id="234" name="Freeform 233">
              <a:extLst>
                <a:ext uri="{FF2B5EF4-FFF2-40B4-BE49-F238E27FC236}">
                  <a16:creationId xmlns:a16="http://schemas.microsoft.com/office/drawing/2014/main" id="{5714E69B-846B-7649-BD66-AEC14AC732BC}"/>
                </a:ext>
              </a:extLst>
            </p:cNvPr>
            <p:cNvSpPr/>
            <p:nvPr/>
          </p:nvSpPr>
          <p:spPr>
            <a:xfrm>
              <a:off x="7968063" y="2030933"/>
              <a:ext cx="232415" cy="417208"/>
            </a:xfrm>
            <a:custGeom>
              <a:avLst/>
              <a:gdLst>
                <a:gd name="connsiteX0" fmla="*/ 5252 w 232415"/>
                <a:gd name="connsiteY0" fmla="*/ 416073 h 417208"/>
                <a:gd name="connsiteX1" fmla="*/ 5252 w 232415"/>
                <a:gd name="connsiteY1" fmla="*/ 416073 h 417208"/>
                <a:gd name="connsiteX2" fmla="*/ 19244 w 232415"/>
                <a:gd name="connsiteY2" fmla="*/ 411836 h 417208"/>
                <a:gd name="connsiteX3" fmla="*/ 231255 w 232415"/>
                <a:gd name="connsiteY3" fmla="*/ 15118 h 417208"/>
                <a:gd name="connsiteX4" fmla="*/ 227120 w 232415"/>
                <a:gd name="connsiteY4" fmla="*/ 1135 h 417208"/>
                <a:gd name="connsiteX5" fmla="*/ 227120 w 232415"/>
                <a:gd name="connsiteY5" fmla="*/ 1135 h 417208"/>
                <a:gd name="connsiteX6" fmla="*/ 213128 w 232415"/>
                <a:gd name="connsiteY6" fmla="*/ 5372 h 417208"/>
                <a:gd name="connsiteX7" fmla="*/ 1117 w 232415"/>
                <a:gd name="connsiteY7" fmla="*/ 402196 h 417208"/>
                <a:gd name="connsiteX8" fmla="*/ 5252 w 232415"/>
                <a:gd name="connsiteY8" fmla="*/ 416073 h 41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415" h="417208">
                  <a:moveTo>
                    <a:pt x="5252" y="416073"/>
                  </a:moveTo>
                  <a:lnTo>
                    <a:pt x="5252" y="416073"/>
                  </a:lnTo>
                  <a:cubicBezTo>
                    <a:pt x="10298" y="418616"/>
                    <a:pt x="16456" y="416751"/>
                    <a:pt x="19244" y="411836"/>
                  </a:cubicBezTo>
                  <a:lnTo>
                    <a:pt x="231255" y="15118"/>
                  </a:lnTo>
                  <a:cubicBezTo>
                    <a:pt x="233820" y="10097"/>
                    <a:pt x="231997" y="3953"/>
                    <a:pt x="227120" y="1135"/>
                  </a:cubicBezTo>
                  <a:lnTo>
                    <a:pt x="227120" y="1135"/>
                  </a:lnTo>
                  <a:cubicBezTo>
                    <a:pt x="222075" y="-1407"/>
                    <a:pt x="215916" y="457"/>
                    <a:pt x="213128" y="5372"/>
                  </a:cubicBezTo>
                  <a:lnTo>
                    <a:pt x="1117" y="402196"/>
                  </a:lnTo>
                  <a:cubicBezTo>
                    <a:pt x="-1374" y="407186"/>
                    <a:pt x="428" y="413256"/>
                    <a:pt x="5252" y="416073"/>
                  </a:cubicBezTo>
                  <a:close/>
                </a:path>
              </a:pathLst>
            </a:custGeom>
            <a:solidFill>
              <a:srgbClr val="898989"/>
            </a:solidFill>
            <a:ln w="10585" cap="flat">
              <a:no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33DFDFA3-DFF8-C045-AEB1-7039AAF81D63}"/>
                </a:ext>
              </a:extLst>
            </p:cNvPr>
            <p:cNvSpPr/>
            <p:nvPr/>
          </p:nvSpPr>
          <p:spPr>
            <a:xfrm>
              <a:off x="7671073" y="2611785"/>
              <a:ext cx="139969" cy="139899"/>
            </a:xfrm>
            <a:custGeom>
              <a:avLst/>
              <a:gdLst>
                <a:gd name="connsiteX0" fmla="*/ 4685 w 139969"/>
                <a:gd name="connsiteY0" fmla="*/ 44862 h 139899"/>
                <a:gd name="connsiteX1" fmla="*/ 44861 w 139969"/>
                <a:gd name="connsiteY1" fmla="*/ 135222 h 139899"/>
                <a:gd name="connsiteX2" fmla="*/ 135284 w 139969"/>
                <a:gd name="connsiteY2" fmla="*/ 95074 h 139899"/>
                <a:gd name="connsiteX3" fmla="*/ 95108 w 139969"/>
                <a:gd name="connsiteY3" fmla="*/ 4713 h 139899"/>
                <a:gd name="connsiteX4" fmla="*/ 4760 w 139969"/>
                <a:gd name="connsiteY4" fmla="*/ 44660 h 139899"/>
                <a:gd name="connsiteX5" fmla="*/ 4685 w 139969"/>
                <a:gd name="connsiteY5" fmla="*/ 44862 h 13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969" h="139899">
                  <a:moveTo>
                    <a:pt x="4685" y="44862"/>
                  </a:moveTo>
                  <a:cubicBezTo>
                    <a:pt x="-9191" y="80900"/>
                    <a:pt x="8798" y="121356"/>
                    <a:pt x="44861" y="135222"/>
                  </a:cubicBezTo>
                  <a:cubicBezTo>
                    <a:pt x="80924" y="149078"/>
                    <a:pt x="121408" y="131112"/>
                    <a:pt x="135284" y="95074"/>
                  </a:cubicBezTo>
                  <a:cubicBezTo>
                    <a:pt x="149160" y="59035"/>
                    <a:pt x="131171" y="18580"/>
                    <a:pt x="95108" y="4713"/>
                  </a:cubicBezTo>
                  <a:cubicBezTo>
                    <a:pt x="59119" y="-9185"/>
                    <a:pt x="18667" y="8696"/>
                    <a:pt x="4760" y="44660"/>
                  </a:cubicBezTo>
                  <a:cubicBezTo>
                    <a:pt x="4738" y="44724"/>
                    <a:pt x="4707" y="44798"/>
                    <a:pt x="4685" y="44862"/>
                  </a:cubicBezTo>
                  <a:close/>
                </a:path>
              </a:pathLst>
            </a:custGeom>
            <a:solidFill>
              <a:srgbClr val="898989"/>
            </a:solidFill>
            <a:ln w="10585" cap="flat">
              <a:no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E60A8D41-E62C-104E-A1C2-70EAC3640953}"/>
                </a:ext>
              </a:extLst>
            </p:cNvPr>
            <p:cNvSpPr/>
            <p:nvPr/>
          </p:nvSpPr>
          <p:spPr>
            <a:xfrm>
              <a:off x="7670846" y="2611604"/>
              <a:ext cx="140389" cy="140259"/>
            </a:xfrm>
            <a:custGeom>
              <a:avLst/>
              <a:gdLst>
                <a:gd name="connsiteX0" fmla="*/ 4700 w 140389"/>
                <a:gd name="connsiteY0" fmla="*/ 44937 h 140259"/>
                <a:gd name="connsiteX1" fmla="*/ 45003 w 140389"/>
                <a:gd name="connsiteY1" fmla="*/ 135562 h 140259"/>
                <a:gd name="connsiteX2" fmla="*/ 135690 w 140389"/>
                <a:gd name="connsiteY2" fmla="*/ 95298 h 140259"/>
                <a:gd name="connsiteX3" fmla="*/ 95440 w 140389"/>
                <a:gd name="connsiteY3" fmla="*/ 4683 h 140259"/>
                <a:gd name="connsiteX4" fmla="*/ 4700 w 140389"/>
                <a:gd name="connsiteY4" fmla="*/ 44937 h 140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89" h="140259">
                  <a:moveTo>
                    <a:pt x="4700" y="44937"/>
                  </a:moveTo>
                  <a:cubicBezTo>
                    <a:pt x="-9219" y="81081"/>
                    <a:pt x="8823" y="121664"/>
                    <a:pt x="45003" y="135562"/>
                  </a:cubicBezTo>
                  <a:cubicBezTo>
                    <a:pt x="81172" y="149471"/>
                    <a:pt x="121772" y="131442"/>
                    <a:pt x="135690" y="95298"/>
                  </a:cubicBezTo>
                  <a:cubicBezTo>
                    <a:pt x="149598" y="59164"/>
                    <a:pt x="131588" y="18613"/>
                    <a:pt x="95440" y="4683"/>
                  </a:cubicBezTo>
                  <a:cubicBezTo>
                    <a:pt x="59261" y="-9195"/>
                    <a:pt x="18671" y="8814"/>
                    <a:pt x="4700" y="44937"/>
                  </a:cubicBezTo>
                  <a:close/>
                </a:path>
              </a:pathLst>
            </a:custGeom>
            <a:solidFill>
              <a:srgbClr val="E5E5E5">
                <a:alpha val="60000"/>
              </a:srgbClr>
            </a:solidFill>
            <a:ln w="10585" cap="flat">
              <a:no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B2473CFF-1C20-D64A-B4F1-3D843CA01C92}"/>
                </a:ext>
              </a:extLst>
            </p:cNvPr>
            <p:cNvSpPr/>
            <p:nvPr/>
          </p:nvSpPr>
          <p:spPr>
            <a:xfrm>
              <a:off x="7815949" y="2499200"/>
              <a:ext cx="133388" cy="133295"/>
            </a:xfrm>
            <a:custGeom>
              <a:avLst/>
              <a:gdLst>
                <a:gd name="connsiteX0" fmla="*/ 4506 w 133388"/>
                <a:gd name="connsiteY0" fmla="*/ 42616 h 133295"/>
                <a:gd name="connsiteX1" fmla="*/ 42647 w 133388"/>
                <a:gd name="connsiteY1" fmla="*/ 128792 h 133295"/>
                <a:gd name="connsiteX2" fmla="*/ 128882 w 133388"/>
                <a:gd name="connsiteY2" fmla="*/ 90678 h 133295"/>
                <a:gd name="connsiteX3" fmla="*/ 90741 w 133388"/>
                <a:gd name="connsiteY3" fmla="*/ 4501 h 133295"/>
                <a:gd name="connsiteX4" fmla="*/ 90688 w 133388"/>
                <a:gd name="connsiteY4" fmla="*/ 4480 h 133295"/>
                <a:gd name="connsiteX5" fmla="*/ 4506 w 133388"/>
                <a:gd name="connsiteY5" fmla="*/ 42616 h 133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88" h="133295">
                  <a:moveTo>
                    <a:pt x="4506" y="42616"/>
                  </a:moveTo>
                  <a:cubicBezTo>
                    <a:pt x="-8776" y="76938"/>
                    <a:pt x="8301" y="115519"/>
                    <a:pt x="42647" y="128792"/>
                  </a:cubicBezTo>
                  <a:cubicBezTo>
                    <a:pt x="76992" y="142066"/>
                    <a:pt x="115600" y="125000"/>
                    <a:pt x="128882" y="90678"/>
                  </a:cubicBezTo>
                  <a:cubicBezTo>
                    <a:pt x="142165" y="56356"/>
                    <a:pt x="125087" y="17775"/>
                    <a:pt x="90741" y="4501"/>
                  </a:cubicBezTo>
                  <a:cubicBezTo>
                    <a:pt x="90731" y="4491"/>
                    <a:pt x="90710" y="4491"/>
                    <a:pt x="90688" y="4480"/>
                  </a:cubicBezTo>
                  <a:cubicBezTo>
                    <a:pt x="56353" y="-8751"/>
                    <a:pt x="17778" y="8315"/>
                    <a:pt x="4506" y="42616"/>
                  </a:cubicBezTo>
                  <a:close/>
                </a:path>
              </a:pathLst>
            </a:custGeom>
            <a:solidFill>
              <a:srgbClr val="898989"/>
            </a:solidFill>
            <a:ln w="10585" cap="flat">
              <a:no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D3D1747C-3472-9745-B044-0F6B9C447F03}"/>
                </a:ext>
              </a:extLst>
            </p:cNvPr>
            <p:cNvSpPr/>
            <p:nvPr/>
          </p:nvSpPr>
          <p:spPr>
            <a:xfrm>
              <a:off x="7815790" y="2498973"/>
              <a:ext cx="133600" cy="133511"/>
            </a:xfrm>
            <a:custGeom>
              <a:avLst/>
              <a:gdLst>
                <a:gd name="connsiteX0" fmla="*/ 4454 w 133600"/>
                <a:gd name="connsiteY0" fmla="*/ 42843 h 133511"/>
                <a:gd name="connsiteX1" fmla="*/ 42870 w 133600"/>
                <a:gd name="connsiteY1" fmla="*/ 129061 h 133511"/>
                <a:gd name="connsiteX2" fmla="*/ 129147 w 133600"/>
                <a:gd name="connsiteY2" fmla="*/ 90671 h 133511"/>
                <a:gd name="connsiteX3" fmla="*/ 90848 w 133600"/>
                <a:gd name="connsiteY3" fmla="*/ 4495 h 133511"/>
                <a:gd name="connsiteX4" fmla="*/ 4496 w 133600"/>
                <a:gd name="connsiteY4" fmla="*/ 42726 h 133511"/>
                <a:gd name="connsiteX5" fmla="*/ 4454 w 133600"/>
                <a:gd name="connsiteY5" fmla="*/ 42843 h 133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600" h="133511">
                  <a:moveTo>
                    <a:pt x="4454" y="42843"/>
                  </a:moveTo>
                  <a:cubicBezTo>
                    <a:pt x="-8765" y="77250"/>
                    <a:pt x="8439" y="115852"/>
                    <a:pt x="42870" y="129061"/>
                  </a:cubicBezTo>
                  <a:cubicBezTo>
                    <a:pt x="77311" y="142271"/>
                    <a:pt x="115939" y="125078"/>
                    <a:pt x="129147" y="90671"/>
                  </a:cubicBezTo>
                  <a:cubicBezTo>
                    <a:pt x="142345" y="56307"/>
                    <a:pt x="125215" y="17747"/>
                    <a:pt x="90848" y="4495"/>
                  </a:cubicBezTo>
                  <a:cubicBezTo>
                    <a:pt x="56439" y="-8778"/>
                    <a:pt x="17778" y="8340"/>
                    <a:pt x="4496" y="42726"/>
                  </a:cubicBezTo>
                  <a:cubicBezTo>
                    <a:pt x="4485" y="42769"/>
                    <a:pt x="4464" y="42800"/>
                    <a:pt x="4454" y="42843"/>
                  </a:cubicBezTo>
                  <a:close/>
                </a:path>
              </a:pathLst>
            </a:custGeom>
            <a:solidFill>
              <a:srgbClr val="E5E5E5">
                <a:alpha val="60000"/>
              </a:srgbClr>
            </a:solidFill>
            <a:ln w="10585" cap="flat">
              <a:no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D98DCCE7-6BA8-1C41-B5AF-BC9B5DF938A1}"/>
                </a:ext>
              </a:extLst>
            </p:cNvPr>
            <p:cNvSpPr/>
            <p:nvPr/>
          </p:nvSpPr>
          <p:spPr>
            <a:xfrm>
              <a:off x="7642938" y="4219479"/>
              <a:ext cx="164775" cy="164692"/>
            </a:xfrm>
            <a:custGeom>
              <a:avLst/>
              <a:gdLst>
                <a:gd name="connsiteX0" fmla="*/ 5576 w 164775"/>
                <a:gd name="connsiteY0" fmla="*/ 52641 h 164692"/>
                <a:gd name="connsiteX1" fmla="*/ 52643 w 164775"/>
                <a:gd name="connsiteY1" fmla="*/ 159114 h 164692"/>
                <a:gd name="connsiteX2" fmla="*/ 159199 w 164775"/>
                <a:gd name="connsiteY2" fmla="*/ 112080 h 164692"/>
                <a:gd name="connsiteX3" fmla="*/ 112122 w 164775"/>
                <a:gd name="connsiteY3" fmla="*/ 5607 h 164692"/>
                <a:gd name="connsiteX4" fmla="*/ 111581 w 164775"/>
                <a:gd name="connsiteY4" fmla="*/ 5395 h 164692"/>
                <a:gd name="connsiteX5" fmla="*/ 5576 w 164775"/>
                <a:gd name="connsiteY5" fmla="*/ 52641 h 164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75" h="164692">
                  <a:moveTo>
                    <a:pt x="5576" y="52641"/>
                  </a:moveTo>
                  <a:cubicBezTo>
                    <a:pt x="-10844" y="95035"/>
                    <a:pt x="10230" y="142705"/>
                    <a:pt x="52643" y="159114"/>
                  </a:cubicBezTo>
                  <a:cubicBezTo>
                    <a:pt x="95066" y="175534"/>
                    <a:pt x="142768" y="154474"/>
                    <a:pt x="159199" y="112080"/>
                  </a:cubicBezTo>
                  <a:cubicBezTo>
                    <a:pt x="175619" y="69686"/>
                    <a:pt x="154545" y="22016"/>
                    <a:pt x="112122" y="5607"/>
                  </a:cubicBezTo>
                  <a:cubicBezTo>
                    <a:pt x="111942" y="5533"/>
                    <a:pt x="111762" y="5459"/>
                    <a:pt x="111581" y="5395"/>
                  </a:cubicBezTo>
                  <a:cubicBezTo>
                    <a:pt x="69254" y="-10696"/>
                    <a:pt x="21869" y="10416"/>
                    <a:pt x="5576" y="52641"/>
                  </a:cubicBezTo>
                  <a:close/>
                </a:path>
              </a:pathLst>
            </a:custGeom>
            <a:solidFill>
              <a:srgbClr val="898989"/>
            </a:solidFill>
            <a:ln w="10585" cap="flat">
              <a:no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471CE4F2-8FA5-5346-BBBF-33CC08413047}"/>
                </a:ext>
              </a:extLst>
            </p:cNvPr>
            <p:cNvSpPr/>
            <p:nvPr/>
          </p:nvSpPr>
          <p:spPr>
            <a:xfrm>
              <a:off x="7642628" y="4219120"/>
              <a:ext cx="165410" cy="165301"/>
            </a:xfrm>
            <a:custGeom>
              <a:avLst/>
              <a:gdLst>
                <a:gd name="connsiteX0" fmla="*/ 5568 w 165410"/>
                <a:gd name="connsiteY0" fmla="*/ 52894 h 165301"/>
                <a:gd name="connsiteX1" fmla="*/ 52931 w 165410"/>
                <a:gd name="connsiteY1" fmla="*/ 159737 h 165301"/>
                <a:gd name="connsiteX2" fmla="*/ 159838 w 165410"/>
                <a:gd name="connsiteY2" fmla="*/ 112406 h 165301"/>
                <a:gd name="connsiteX3" fmla="*/ 112485 w 165410"/>
                <a:gd name="connsiteY3" fmla="*/ 5563 h 165301"/>
                <a:gd name="connsiteX4" fmla="*/ 112422 w 165410"/>
                <a:gd name="connsiteY4" fmla="*/ 5542 h 165301"/>
                <a:gd name="connsiteX5" fmla="*/ 5568 w 165410"/>
                <a:gd name="connsiteY5" fmla="*/ 52894 h 16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410" h="165301">
                  <a:moveTo>
                    <a:pt x="5568" y="52894"/>
                  </a:moveTo>
                  <a:cubicBezTo>
                    <a:pt x="-10873" y="95468"/>
                    <a:pt x="10328" y="143297"/>
                    <a:pt x="52931" y="159737"/>
                  </a:cubicBezTo>
                  <a:cubicBezTo>
                    <a:pt x="95535" y="176167"/>
                    <a:pt x="143396" y="154981"/>
                    <a:pt x="159838" y="112406"/>
                  </a:cubicBezTo>
                  <a:cubicBezTo>
                    <a:pt x="176290" y="69832"/>
                    <a:pt x="155078" y="21993"/>
                    <a:pt x="112485" y="5563"/>
                  </a:cubicBezTo>
                  <a:cubicBezTo>
                    <a:pt x="112464" y="5552"/>
                    <a:pt x="112443" y="5552"/>
                    <a:pt x="112422" y="5542"/>
                  </a:cubicBezTo>
                  <a:cubicBezTo>
                    <a:pt x="69829" y="-10846"/>
                    <a:pt x="21999" y="10341"/>
                    <a:pt x="5568" y="52894"/>
                  </a:cubicBezTo>
                  <a:close/>
                </a:path>
              </a:pathLst>
            </a:custGeom>
            <a:solidFill>
              <a:srgbClr val="E5E5E5">
                <a:alpha val="60000"/>
              </a:srgbClr>
            </a:solidFill>
            <a:ln w="10585" cap="flat">
              <a:no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9EAB098E-0DD5-CF4E-9F24-69A042AC7DED}"/>
                </a:ext>
              </a:extLst>
            </p:cNvPr>
            <p:cNvSpPr/>
            <p:nvPr/>
          </p:nvSpPr>
          <p:spPr>
            <a:xfrm>
              <a:off x="7598565" y="4350813"/>
              <a:ext cx="187045" cy="186911"/>
            </a:xfrm>
            <a:custGeom>
              <a:avLst/>
              <a:gdLst>
                <a:gd name="connsiteX0" fmla="*/ 6275 w 187045"/>
                <a:gd name="connsiteY0" fmla="*/ 59867 h 186911"/>
                <a:gd name="connsiteX1" fmla="*/ 59914 w 187045"/>
                <a:gd name="connsiteY1" fmla="*/ 180641 h 186911"/>
                <a:gd name="connsiteX2" fmla="*/ 180770 w 187045"/>
                <a:gd name="connsiteY2" fmla="*/ 127049 h 186911"/>
                <a:gd name="connsiteX3" fmla="*/ 127132 w 187045"/>
                <a:gd name="connsiteY3" fmla="*/ 6265 h 186911"/>
                <a:gd name="connsiteX4" fmla="*/ 127121 w 187045"/>
                <a:gd name="connsiteY4" fmla="*/ 6265 h 186911"/>
                <a:gd name="connsiteX5" fmla="*/ 6275 w 187045"/>
                <a:gd name="connsiteY5" fmla="*/ 59867 h 186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045" h="186911">
                  <a:moveTo>
                    <a:pt x="6275" y="59867"/>
                  </a:moveTo>
                  <a:cubicBezTo>
                    <a:pt x="-12286" y="108024"/>
                    <a:pt x="11724" y="162092"/>
                    <a:pt x="59914" y="180641"/>
                  </a:cubicBezTo>
                  <a:cubicBezTo>
                    <a:pt x="108093" y="199190"/>
                    <a:pt x="162209" y="175196"/>
                    <a:pt x="180770" y="127049"/>
                  </a:cubicBezTo>
                  <a:cubicBezTo>
                    <a:pt x="199332" y="78893"/>
                    <a:pt x="175322" y="24824"/>
                    <a:pt x="127132" y="6265"/>
                  </a:cubicBezTo>
                  <a:cubicBezTo>
                    <a:pt x="127132" y="6265"/>
                    <a:pt x="127121" y="6265"/>
                    <a:pt x="127121" y="6265"/>
                  </a:cubicBezTo>
                  <a:cubicBezTo>
                    <a:pt x="78942" y="-12273"/>
                    <a:pt x="24837" y="11721"/>
                    <a:pt x="6275" y="59867"/>
                  </a:cubicBezTo>
                  <a:close/>
                </a:path>
              </a:pathLst>
            </a:custGeom>
            <a:solidFill>
              <a:srgbClr val="898989"/>
            </a:solidFill>
            <a:ln w="10585" cap="flat">
              <a:no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367790E9-D6FF-014D-861D-17E8D7BE5EAF}"/>
                </a:ext>
              </a:extLst>
            </p:cNvPr>
            <p:cNvSpPr/>
            <p:nvPr/>
          </p:nvSpPr>
          <p:spPr>
            <a:xfrm rot="18065401">
              <a:off x="7598198" y="4350497"/>
              <a:ext cx="187629" cy="187500"/>
            </a:xfrm>
            <a:custGeom>
              <a:avLst/>
              <a:gdLst>
                <a:gd name="connsiteX0" fmla="*/ 187629 w 187629"/>
                <a:gd name="connsiteY0" fmla="*/ 93750 h 187500"/>
                <a:gd name="connsiteX1" fmla="*/ 93815 w 187629"/>
                <a:gd name="connsiteY1" fmla="*/ 187501 h 187500"/>
                <a:gd name="connsiteX2" fmla="*/ 0 w 187629"/>
                <a:gd name="connsiteY2" fmla="*/ 93750 h 187500"/>
                <a:gd name="connsiteX3" fmla="*/ 93815 w 187629"/>
                <a:gd name="connsiteY3" fmla="*/ 0 h 187500"/>
                <a:gd name="connsiteX4" fmla="*/ 187629 w 187629"/>
                <a:gd name="connsiteY4" fmla="*/ 93750 h 18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629" h="187500">
                  <a:moveTo>
                    <a:pt x="187629" y="93750"/>
                  </a:moveTo>
                  <a:cubicBezTo>
                    <a:pt x="187629" y="145527"/>
                    <a:pt x="145627" y="187501"/>
                    <a:pt x="93815" y="187501"/>
                  </a:cubicBezTo>
                  <a:cubicBezTo>
                    <a:pt x="42002" y="187501"/>
                    <a:pt x="0" y="145527"/>
                    <a:pt x="0" y="93750"/>
                  </a:cubicBezTo>
                  <a:cubicBezTo>
                    <a:pt x="0" y="41973"/>
                    <a:pt x="42002" y="0"/>
                    <a:pt x="93815" y="0"/>
                  </a:cubicBezTo>
                  <a:cubicBezTo>
                    <a:pt x="145627" y="0"/>
                    <a:pt x="187629" y="41973"/>
                    <a:pt x="187629" y="93750"/>
                  </a:cubicBezTo>
                  <a:close/>
                </a:path>
              </a:pathLst>
            </a:custGeom>
            <a:solidFill>
              <a:srgbClr val="E5E5E5">
                <a:alpha val="60000"/>
              </a:srgbClr>
            </a:solidFill>
            <a:ln w="10585" cap="flat">
              <a:no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E8F23AC1-E098-E04C-8BDD-CA156C3E5C83}"/>
                </a:ext>
              </a:extLst>
            </p:cNvPr>
            <p:cNvSpPr/>
            <p:nvPr/>
          </p:nvSpPr>
          <p:spPr>
            <a:xfrm>
              <a:off x="7592390" y="4485174"/>
              <a:ext cx="197011" cy="196846"/>
            </a:xfrm>
            <a:custGeom>
              <a:avLst/>
              <a:gdLst>
                <a:gd name="connsiteX0" fmla="*/ 6620 w 197011"/>
                <a:gd name="connsiteY0" fmla="*/ 63006 h 196846"/>
                <a:gd name="connsiteX1" fmla="*/ 63079 w 197011"/>
                <a:gd name="connsiteY1" fmla="*/ 190231 h 196846"/>
                <a:gd name="connsiteX2" fmla="*/ 190391 w 197011"/>
                <a:gd name="connsiteY2" fmla="*/ 133811 h 196846"/>
                <a:gd name="connsiteX3" fmla="*/ 133933 w 197011"/>
                <a:gd name="connsiteY3" fmla="*/ 6586 h 196846"/>
                <a:gd name="connsiteX4" fmla="*/ 133827 w 197011"/>
                <a:gd name="connsiteY4" fmla="*/ 6544 h 196846"/>
                <a:gd name="connsiteX5" fmla="*/ 6620 w 197011"/>
                <a:gd name="connsiteY5" fmla="*/ 63006 h 196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011" h="196846">
                  <a:moveTo>
                    <a:pt x="6620" y="63006"/>
                  </a:moveTo>
                  <a:cubicBezTo>
                    <a:pt x="-12948" y="113716"/>
                    <a:pt x="12334" y="170676"/>
                    <a:pt x="63079" y="190231"/>
                  </a:cubicBezTo>
                  <a:cubicBezTo>
                    <a:pt x="113823" y="209786"/>
                    <a:pt x="170822" y="184521"/>
                    <a:pt x="190391" y="133811"/>
                  </a:cubicBezTo>
                  <a:cubicBezTo>
                    <a:pt x="209960" y="83101"/>
                    <a:pt x="184677" y="26141"/>
                    <a:pt x="133933" y="6586"/>
                  </a:cubicBezTo>
                  <a:cubicBezTo>
                    <a:pt x="133901" y="6575"/>
                    <a:pt x="133858" y="6554"/>
                    <a:pt x="133827" y="6544"/>
                  </a:cubicBezTo>
                  <a:cubicBezTo>
                    <a:pt x="83103" y="-12874"/>
                    <a:pt x="26221" y="12381"/>
                    <a:pt x="6620" y="63006"/>
                  </a:cubicBezTo>
                  <a:close/>
                </a:path>
              </a:pathLst>
            </a:custGeom>
            <a:solidFill>
              <a:srgbClr val="898989"/>
            </a:solidFill>
            <a:ln w="10585" cap="flat">
              <a:no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624BC652-449A-2744-9943-305B1E1CA4B4}"/>
                </a:ext>
              </a:extLst>
            </p:cNvPr>
            <p:cNvSpPr/>
            <p:nvPr/>
          </p:nvSpPr>
          <p:spPr>
            <a:xfrm>
              <a:off x="7592042" y="4484861"/>
              <a:ext cx="197644" cy="197509"/>
            </a:xfrm>
            <a:custGeom>
              <a:avLst/>
              <a:gdLst>
                <a:gd name="connsiteX0" fmla="*/ 6650 w 197644"/>
                <a:gd name="connsiteY0" fmla="*/ 63214 h 197509"/>
                <a:gd name="connsiteX1" fmla="*/ 63257 w 197644"/>
                <a:gd name="connsiteY1" fmla="*/ 190862 h 197509"/>
                <a:gd name="connsiteX2" fmla="*/ 190993 w 197644"/>
                <a:gd name="connsiteY2" fmla="*/ 134294 h 197509"/>
                <a:gd name="connsiteX3" fmla="*/ 134387 w 197644"/>
                <a:gd name="connsiteY3" fmla="*/ 6646 h 197509"/>
                <a:gd name="connsiteX4" fmla="*/ 134387 w 197644"/>
                <a:gd name="connsiteY4" fmla="*/ 6646 h 197509"/>
                <a:gd name="connsiteX5" fmla="*/ 6650 w 197644"/>
                <a:gd name="connsiteY5" fmla="*/ 63214 h 197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644" h="197509">
                  <a:moveTo>
                    <a:pt x="6650" y="63214"/>
                  </a:moveTo>
                  <a:cubicBezTo>
                    <a:pt x="-12992" y="114083"/>
                    <a:pt x="12353" y="171233"/>
                    <a:pt x="63257" y="190862"/>
                  </a:cubicBezTo>
                  <a:cubicBezTo>
                    <a:pt x="114161" y="210492"/>
                    <a:pt x="171351" y="185174"/>
                    <a:pt x="190993" y="134294"/>
                  </a:cubicBezTo>
                  <a:cubicBezTo>
                    <a:pt x="210636" y="83426"/>
                    <a:pt x="185301" y="26275"/>
                    <a:pt x="134387" y="6646"/>
                  </a:cubicBezTo>
                  <a:cubicBezTo>
                    <a:pt x="134387" y="6646"/>
                    <a:pt x="134387" y="6646"/>
                    <a:pt x="134387" y="6646"/>
                  </a:cubicBezTo>
                  <a:cubicBezTo>
                    <a:pt x="83483" y="-12984"/>
                    <a:pt x="26293" y="12345"/>
                    <a:pt x="6650" y="63214"/>
                  </a:cubicBezTo>
                  <a:close/>
                </a:path>
              </a:pathLst>
            </a:custGeom>
            <a:solidFill>
              <a:srgbClr val="E5E5E5">
                <a:alpha val="60000"/>
              </a:srgbClr>
            </a:solidFill>
            <a:ln w="10585" cap="flat">
              <a:no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BFB1B44C-0772-BD41-8B0B-EED8CA96B5BF}"/>
                </a:ext>
              </a:extLst>
            </p:cNvPr>
            <p:cNvSpPr/>
            <p:nvPr/>
          </p:nvSpPr>
          <p:spPr>
            <a:xfrm rot="18421202">
              <a:off x="7548674" y="4641285"/>
              <a:ext cx="197169" cy="197034"/>
            </a:xfrm>
            <a:custGeom>
              <a:avLst/>
              <a:gdLst>
                <a:gd name="connsiteX0" fmla="*/ 197170 w 197169"/>
                <a:gd name="connsiteY0" fmla="*/ 98517 h 197034"/>
                <a:gd name="connsiteX1" fmla="*/ 98585 w 197169"/>
                <a:gd name="connsiteY1" fmla="*/ 197035 h 197034"/>
                <a:gd name="connsiteX2" fmla="*/ 0 w 197169"/>
                <a:gd name="connsiteY2" fmla="*/ 98517 h 197034"/>
                <a:gd name="connsiteX3" fmla="*/ 98585 w 197169"/>
                <a:gd name="connsiteY3" fmla="*/ 0 h 197034"/>
                <a:gd name="connsiteX4" fmla="*/ 197170 w 197169"/>
                <a:gd name="connsiteY4" fmla="*/ 98517 h 197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69" h="197034">
                  <a:moveTo>
                    <a:pt x="197170" y="98517"/>
                  </a:moveTo>
                  <a:cubicBezTo>
                    <a:pt x="197170" y="152927"/>
                    <a:pt x="153032" y="197035"/>
                    <a:pt x="98585" y="197035"/>
                  </a:cubicBezTo>
                  <a:cubicBezTo>
                    <a:pt x="44138" y="197035"/>
                    <a:pt x="0" y="152927"/>
                    <a:pt x="0" y="98517"/>
                  </a:cubicBezTo>
                  <a:cubicBezTo>
                    <a:pt x="0" y="44108"/>
                    <a:pt x="44138" y="0"/>
                    <a:pt x="98585" y="0"/>
                  </a:cubicBezTo>
                  <a:cubicBezTo>
                    <a:pt x="153032" y="0"/>
                    <a:pt x="197170" y="44108"/>
                    <a:pt x="197170" y="98517"/>
                  </a:cubicBezTo>
                  <a:close/>
                </a:path>
              </a:pathLst>
            </a:custGeom>
            <a:solidFill>
              <a:srgbClr val="898989"/>
            </a:solidFill>
            <a:ln w="10585" cap="flat">
              <a:no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89FB30BA-D0D6-8141-820D-7A5C81C598B9}"/>
                </a:ext>
              </a:extLst>
            </p:cNvPr>
            <p:cNvSpPr/>
            <p:nvPr/>
          </p:nvSpPr>
          <p:spPr>
            <a:xfrm rot="21123000">
              <a:off x="7548566" y="4640882"/>
              <a:ext cx="197593" cy="197458"/>
            </a:xfrm>
            <a:custGeom>
              <a:avLst/>
              <a:gdLst>
                <a:gd name="connsiteX0" fmla="*/ 197594 w 197593"/>
                <a:gd name="connsiteY0" fmla="*/ 98729 h 197458"/>
                <a:gd name="connsiteX1" fmla="*/ 98797 w 197593"/>
                <a:gd name="connsiteY1" fmla="*/ 197459 h 197458"/>
                <a:gd name="connsiteX2" fmla="*/ 0 w 197593"/>
                <a:gd name="connsiteY2" fmla="*/ 98729 h 197458"/>
                <a:gd name="connsiteX3" fmla="*/ 98797 w 197593"/>
                <a:gd name="connsiteY3" fmla="*/ 0 h 197458"/>
                <a:gd name="connsiteX4" fmla="*/ 197594 w 197593"/>
                <a:gd name="connsiteY4" fmla="*/ 98729 h 197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593" h="197458">
                  <a:moveTo>
                    <a:pt x="197594" y="98729"/>
                  </a:moveTo>
                  <a:cubicBezTo>
                    <a:pt x="197594" y="153256"/>
                    <a:pt x="153361" y="197459"/>
                    <a:pt x="98797" y="197459"/>
                  </a:cubicBezTo>
                  <a:cubicBezTo>
                    <a:pt x="44233" y="197459"/>
                    <a:pt x="0" y="153256"/>
                    <a:pt x="0" y="98729"/>
                  </a:cubicBezTo>
                  <a:cubicBezTo>
                    <a:pt x="0" y="44202"/>
                    <a:pt x="44233" y="0"/>
                    <a:pt x="98797" y="0"/>
                  </a:cubicBezTo>
                  <a:cubicBezTo>
                    <a:pt x="153361" y="0"/>
                    <a:pt x="197594" y="44202"/>
                    <a:pt x="197594" y="98729"/>
                  </a:cubicBezTo>
                  <a:close/>
                </a:path>
              </a:pathLst>
            </a:custGeom>
            <a:solidFill>
              <a:srgbClr val="E5E5E5">
                <a:alpha val="60000"/>
              </a:srgbClr>
            </a:solidFill>
            <a:ln w="10585" cap="flat">
              <a:noFill/>
              <a:prstDash val="solid"/>
              <a:miter/>
            </a:ln>
          </p:spPr>
          <p:txBody>
            <a:bodyPr rtlCol="0" anchor="ctr"/>
            <a:lstStyle/>
            <a:p>
              <a:endParaRPr lang="en-US"/>
            </a:p>
          </p:txBody>
        </p:sp>
        <p:grpSp>
          <p:nvGrpSpPr>
            <p:cNvPr id="247" name="Graphic 2">
              <a:extLst>
                <a:ext uri="{FF2B5EF4-FFF2-40B4-BE49-F238E27FC236}">
                  <a16:creationId xmlns:a16="http://schemas.microsoft.com/office/drawing/2014/main" id="{99F800C7-7D23-624F-A159-320126836269}"/>
                </a:ext>
              </a:extLst>
            </p:cNvPr>
            <p:cNvGrpSpPr/>
            <p:nvPr/>
          </p:nvGrpSpPr>
          <p:grpSpPr>
            <a:xfrm>
              <a:off x="7722415" y="4564233"/>
              <a:ext cx="44958" cy="44928"/>
              <a:chOff x="7722415" y="4564233"/>
              <a:chExt cx="44958" cy="44928"/>
            </a:xfrm>
            <a:solidFill>
              <a:schemeClr val="accent1"/>
            </a:solidFill>
          </p:grpSpPr>
          <p:sp>
            <p:nvSpPr>
              <p:cNvPr id="248" name="Freeform 247">
                <a:extLst>
                  <a:ext uri="{FF2B5EF4-FFF2-40B4-BE49-F238E27FC236}">
                    <a16:creationId xmlns:a16="http://schemas.microsoft.com/office/drawing/2014/main" id="{778FF9B0-E3A0-6F4F-BF78-E1BD5A687AFD}"/>
                  </a:ext>
                </a:extLst>
              </p:cNvPr>
              <p:cNvSpPr/>
              <p:nvPr/>
            </p:nvSpPr>
            <p:spPr>
              <a:xfrm>
                <a:off x="7722415" y="4564233"/>
                <a:ext cx="44958" cy="44928"/>
              </a:xfrm>
              <a:custGeom>
                <a:avLst/>
                <a:gdLst>
                  <a:gd name="connsiteX0" fmla="*/ 42494 w 44958"/>
                  <a:gd name="connsiteY0" fmla="*/ 32676 h 44928"/>
                  <a:gd name="connsiteX1" fmla="*/ 12261 w 44958"/>
                  <a:gd name="connsiteY1" fmla="*/ 42464 h 44928"/>
                  <a:gd name="connsiteX2" fmla="*/ 2466 w 44958"/>
                  <a:gd name="connsiteY2" fmla="*/ 12253 h 44928"/>
                  <a:gd name="connsiteX3" fmla="*/ 32699 w 44958"/>
                  <a:gd name="connsiteY3" fmla="*/ 2464 h 44928"/>
                  <a:gd name="connsiteX4" fmla="*/ 32741 w 44958"/>
                  <a:gd name="connsiteY4" fmla="*/ 2485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4"/>
                    </a:cubicBezTo>
                    <a:cubicBezTo>
                      <a:pt x="1205" y="36829"/>
                      <a:pt x="-3184" y="23301"/>
                      <a:pt x="2466" y="12253"/>
                    </a:cubicBezTo>
                    <a:cubicBezTo>
                      <a:pt x="8105" y="1204"/>
                      <a:pt x="21642" y="-3182"/>
                      <a:pt x="32699" y="2464"/>
                    </a:cubicBezTo>
                    <a:cubicBezTo>
                      <a:pt x="32709" y="2475"/>
                      <a:pt x="32731" y="2475"/>
                      <a:pt x="32741" y="2485"/>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328CC0F2-D34C-5845-8FBF-DFC70A0E9991}"/>
                  </a:ext>
                </a:extLst>
              </p:cNvPr>
              <p:cNvSpPr/>
              <p:nvPr/>
            </p:nvSpPr>
            <p:spPr>
              <a:xfrm>
                <a:off x="7722716" y="4564453"/>
                <a:ext cx="44358" cy="44286"/>
              </a:xfrm>
              <a:custGeom>
                <a:avLst/>
                <a:gdLst>
                  <a:gd name="connsiteX0" fmla="*/ 41874 w 44358"/>
                  <a:gd name="connsiteY0" fmla="*/ 32244 h 44286"/>
                  <a:gd name="connsiteX1" fmla="*/ 12055 w 44358"/>
                  <a:gd name="connsiteY1" fmla="*/ 41842 h 44286"/>
                  <a:gd name="connsiteX2" fmla="*/ 2440 w 44358"/>
                  <a:gd name="connsiteY2" fmla="*/ 12043 h 44286"/>
                  <a:gd name="connsiteX3" fmla="*/ 32270 w 44358"/>
                  <a:gd name="connsiteY3" fmla="*/ 2445 h 44286"/>
                  <a:gd name="connsiteX4" fmla="*/ 32334 w 44358"/>
                  <a:gd name="connsiteY4" fmla="*/ 2477 h 44286"/>
                  <a:gd name="connsiteX5" fmla="*/ 41938 w 44358"/>
                  <a:gd name="connsiteY5" fmla="*/ 32127 h 44286"/>
                  <a:gd name="connsiteX6" fmla="*/ 41874 w 44358"/>
                  <a:gd name="connsiteY6" fmla="*/ 32244 h 44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358" h="44286">
                    <a:moveTo>
                      <a:pt x="41874" y="32244"/>
                    </a:moveTo>
                    <a:cubicBezTo>
                      <a:pt x="36288" y="43124"/>
                      <a:pt x="22942" y="47424"/>
                      <a:pt x="12055" y="41842"/>
                    </a:cubicBezTo>
                    <a:cubicBezTo>
                      <a:pt x="1168" y="36270"/>
                      <a:pt x="-3136" y="22922"/>
                      <a:pt x="2440" y="12043"/>
                    </a:cubicBezTo>
                    <a:cubicBezTo>
                      <a:pt x="8027" y="1164"/>
                      <a:pt x="21373" y="-3137"/>
                      <a:pt x="32270" y="2445"/>
                    </a:cubicBezTo>
                    <a:cubicBezTo>
                      <a:pt x="32291" y="2456"/>
                      <a:pt x="32312" y="2466"/>
                      <a:pt x="32334" y="2477"/>
                    </a:cubicBezTo>
                    <a:cubicBezTo>
                      <a:pt x="43178" y="8017"/>
                      <a:pt x="47482" y="21291"/>
                      <a:pt x="41938" y="32127"/>
                    </a:cubicBezTo>
                    <a:cubicBezTo>
                      <a:pt x="41916" y="32159"/>
                      <a:pt x="41895" y="32202"/>
                      <a:pt x="41874" y="32244"/>
                    </a:cubicBezTo>
                    <a:close/>
                  </a:path>
                </a:pathLst>
              </a:custGeom>
              <a:solidFill>
                <a:srgbClr val="3A3A3A">
                  <a:alpha val="4000"/>
                </a:srgbClr>
              </a:solidFill>
              <a:ln w="10585" cap="flat">
                <a:no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1961819D-3248-7F4B-A0B9-13E8950803F6}"/>
                  </a:ext>
                </a:extLst>
              </p:cNvPr>
              <p:cNvSpPr/>
              <p:nvPr/>
            </p:nvSpPr>
            <p:spPr>
              <a:xfrm>
                <a:off x="7723142" y="4564738"/>
                <a:ext cx="43685" cy="43652"/>
              </a:xfrm>
              <a:custGeom>
                <a:avLst/>
                <a:gdLst>
                  <a:gd name="connsiteX0" fmla="*/ 41236 w 43685"/>
                  <a:gd name="connsiteY0" fmla="*/ 31853 h 43652"/>
                  <a:gd name="connsiteX1" fmla="*/ 11809 w 43685"/>
                  <a:gd name="connsiteY1" fmla="*/ 41207 h 43652"/>
                  <a:gd name="connsiteX2" fmla="*/ 2449 w 43685"/>
                  <a:gd name="connsiteY2" fmla="*/ 11800 h 43652"/>
                  <a:gd name="connsiteX3" fmla="*/ 31801 w 43685"/>
                  <a:gd name="connsiteY3" fmla="*/ 2404 h 43652"/>
                  <a:gd name="connsiteX4" fmla="*/ 41278 w 43685"/>
                  <a:gd name="connsiteY4" fmla="*/ 31779 h 43652"/>
                  <a:gd name="connsiteX5" fmla="*/ 41236 w 43685"/>
                  <a:gd name="connsiteY5" fmla="*/ 31853 h 43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85" h="43652">
                    <a:moveTo>
                      <a:pt x="41236" y="31853"/>
                    </a:moveTo>
                    <a:cubicBezTo>
                      <a:pt x="35692" y="42552"/>
                      <a:pt x="22515" y="46747"/>
                      <a:pt x="11809" y="41207"/>
                    </a:cubicBezTo>
                    <a:cubicBezTo>
                      <a:pt x="1092" y="35667"/>
                      <a:pt x="-3095" y="22499"/>
                      <a:pt x="2449" y="11800"/>
                    </a:cubicBezTo>
                    <a:cubicBezTo>
                      <a:pt x="7971" y="1122"/>
                      <a:pt x="21095" y="-3073"/>
                      <a:pt x="31801" y="2404"/>
                    </a:cubicBezTo>
                    <a:cubicBezTo>
                      <a:pt x="42529" y="7902"/>
                      <a:pt x="46780" y="21048"/>
                      <a:pt x="41278" y="31779"/>
                    </a:cubicBezTo>
                    <a:cubicBezTo>
                      <a:pt x="41257" y="31800"/>
                      <a:pt x="41247" y="31832"/>
                      <a:pt x="41236" y="31853"/>
                    </a:cubicBezTo>
                    <a:close/>
                  </a:path>
                </a:pathLst>
              </a:custGeom>
              <a:solidFill>
                <a:srgbClr val="3A3A3A">
                  <a:alpha val="8000"/>
                </a:srgbClr>
              </a:solidFill>
              <a:ln w="10585" cap="flat">
                <a:no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63879AC3-921A-AF46-A078-4D38FDA5BBF9}"/>
                  </a:ext>
                </a:extLst>
              </p:cNvPr>
              <p:cNvSpPr/>
              <p:nvPr/>
            </p:nvSpPr>
            <p:spPr>
              <a:xfrm>
                <a:off x="7724256" y="4565323"/>
                <a:ext cx="42409" cy="42380"/>
              </a:xfrm>
              <a:custGeom>
                <a:avLst/>
                <a:gdLst>
                  <a:gd name="connsiteX0" fmla="*/ 39911 w 42409"/>
                  <a:gd name="connsiteY0" fmla="*/ 31162 h 42380"/>
                  <a:gd name="connsiteX1" fmla="*/ 11226 w 42409"/>
                  <a:gd name="connsiteY1" fmla="*/ 39881 h 42380"/>
                  <a:gd name="connsiteX2" fmla="*/ 2501 w 42409"/>
                  <a:gd name="connsiteY2" fmla="*/ 11215 h 42380"/>
                  <a:gd name="connsiteX3" fmla="*/ 30476 w 42409"/>
                  <a:gd name="connsiteY3" fmla="*/ 2137 h 42380"/>
                  <a:gd name="connsiteX4" fmla="*/ 40271 w 42409"/>
                  <a:gd name="connsiteY4" fmla="*/ 30453 h 42380"/>
                  <a:gd name="connsiteX5" fmla="*/ 39911 w 42409"/>
                  <a:gd name="connsiteY5" fmla="*/ 31162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0">
                    <a:moveTo>
                      <a:pt x="39911" y="31162"/>
                    </a:moveTo>
                    <a:cubicBezTo>
                      <a:pt x="34398" y="41491"/>
                      <a:pt x="21561" y="45389"/>
                      <a:pt x="11226" y="39881"/>
                    </a:cubicBezTo>
                    <a:cubicBezTo>
                      <a:pt x="890" y="34372"/>
                      <a:pt x="-3011" y="21544"/>
                      <a:pt x="2501" y="11215"/>
                    </a:cubicBezTo>
                    <a:cubicBezTo>
                      <a:pt x="7865" y="1162"/>
                      <a:pt x="20225" y="-2842"/>
                      <a:pt x="30476" y="2137"/>
                    </a:cubicBezTo>
                    <a:cubicBezTo>
                      <a:pt x="41003" y="7253"/>
                      <a:pt x="45391" y="19933"/>
                      <a:pt x="40271" y="30453"/>
                    </a:cubicBezTo>
                    <a:cubicBezTo>
                      <a:pt x="40155" y="30696"/>
                      <a:pt x="40038" y="30929"/>
                      <a:pt x="39911" y="31162"/>
                    </a:cubicBezTo>
                    <a:close/>
                  </a:path>
                </a:pathLst>
              </a:custGeom>
              <a:solidFill>
                <a:srgbClr val="3A3A3A">
                  <a:alpha val="12000"/>
                </a:srgbClr>
              </a:solidFill>
              <a:ln w="10585" cap="flat">
                <a:no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9AA12010-8CC9-2245-8C81-791E9CF1D4DC}"/>
                  </a:ext>
                </a:extLst>
              </p:cNvPr>
              <p:cNvSpPr/>
              <p:nvPr/>
            </p:nvSpPr>
            <p:spPr>
              <a:xfrm>
                <a:off x="7723848" y="4565387"/>
                <a:ext cx="42412" cy="42382"/>
              </a:xfrm>
              <a:custGeom>
                <a:avLst/>
                <a:gdLst>
                  <a:gd name="connsiteX0" fmla="*/ 40000 w 42412"/>
                  <a:gd name="connsiteY0" fmla="*/ 30993 h 42382"/>
                  <a:gd name="connsiteX1" fmla="*/ 11400 w 42412"/>
                  <a:gd name="connsiteY1" fmla="*/ 39976 h 42382"/>
                  <a:gd name="connsiteX2" fmla="*/ 2411 w 42412"/>
                  <a:gd name="connsiteY2" fmla="*/ 11384 h 42382"/>
                  <a:gd name="connsiteX3" fmla="*/ 30778 w 42412"/>
                  <a:gd name="connsiteY3" fmla="*/ 2285 h 42382"/>
                  <a:gd name="connsiteX4" fmla="*/ 40127 w 42412"/>
                  <a:gd name="connsiteY4" fmla="*/ 30759 h 42382"/>
                  <a:gd name="connsiteX5" fmla="*/ 40000 w 42412"/>
                  <a:gd name="connsiteY5" fmla="*/ 30993 h 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2" h="42382">
                    <a:moveTo>
                      <a:pt x="40000" y="30993"/>
                    </a:moveTo>
                    <a:cubicBezTo>
                      <a:pt x="34583" y="41363"/>
                      <a:pt x="21778" y="45389"/>
                      <a:pt x="11400" y="39976"/>
                    </a:cubicBezTo>
                    <a:cubicBezTo>
                      <a:pt x="1011" y="34552"/>
                      <a:pt x="-3006" y="21755"/>
                      <a:pt x="2411" y="11384"/>
                    </a:cubicBezTo>
                    <a:cubicBezTo>
                      <a:pt x="7785" y="1109"/>
                      <a:pt x="20421" y="-2948"/>
                      <a:pt x="30778" y="2285"/>
                    </a:cubicBezTo>
                    <a:cubicBezTo>
                      <a:pt x="41230" y="7571"/>
                      <a:pt x="45406" y="20315"/>
                      <a:pt x="40127" y="30759"/>
                    </a:cubicBezTo>
                    <a:cubicBezTo>
                      <a:pt x="40085" y="30833"/>
                      <a:pt x="40043" y="30918"/>
                      <a:pt x="40000" y="30993"/>
                    </a:cubicBezTo>
                    <a:close/>
                  </a:path>
                </a:pathLst>
              </a:custGeom>
              <a:solidFill>
                <a:srgbClr val="3A3A3A">
                  <a:alpha val="15000"/>
                </a:srgbClr>
              </a:solidFill>
              <a:ln w="10585" cap="flat">
                <a:no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B218529C-4FB2-BF4B-9DF9-F31F09D4A8E7}"/>
                  </a:ext>
                </a:extLst>
              </p:cNvPr>
              <p:cNvSpPr/>
              <p:nvPr/>
            </p:nvSpPr>
            <p:spPr>
              <a:xfrm>
                <a:off x="7723488" y="4565570"/>
                <a:ext cx="42408" cy="42381"/>
              </a:xfrm>
              <a:custGeom>
                <a:avLst/>
                <a:gdLst>
                  <a:gd name="connsiteX0" fmla="*/ 40149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20 h 42381"/>
                  <a:gd name="connsiteX5" fmla="*/ 40149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9" y="30704"/>
                    </a:moveTo>
                    <a:cubicBezTo>
                      <a:pt x="34891" y="41159"/>
                      <a:pt x="22149" y="45375"/>
                      <a:pt x="11686" y="40121"/>
                    </a:cubicBezTo>
                    <a:cubicBezTo>
                      <a:pt x="1224" y="34867"/>
                      <a:pt x="-2996" y="22134"/>
                      <a:pt x="2262" y="11678"/>
                    </a:cubicBezTo>
                    <a:cubicBezTo>
                      <a:pt x="7520" y="1223"/>
                      <a:pt x="20262" y="-2994"/>
                      <a:pt x="30725" y="2261"/>
                    </a:cubicBezTo>
                    <a:cubicBezTo>
                      <a:pt x="30831" y="2314"/>
                      <a:pt x="30926" y="2367"/>
                      <a:pt x="31032" y="2420"/>
                    </a:cubicBezTo>
                    <a:cubicBezTo>
                      <a:pt x="41283" y="7780"/>
                      <a:pt x="45343" y="20365"/>
                      <a:pt x="40149"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A21B8CD6-BE46-A840-A937-810ACF58929E}"/>
                  </a:ext>
                </a:extLst>
              </p:cNvPr>
              <p:cNvSpPr/>
              <p:nvPr/>
            </p:nvSpPr>
            <p:spPr>
              <a:xfrm>
                <a:off x="7723048" y="4565607"/>
                <a:ext cx="42408" cy="42380"/>
              </a:xfrm>
              <a:custGeom>
                <a:avLst/>
                <a:gdLst>
                  <a:gd name="connsiteX0" fmla="*/ 40271 w 42408"/>
                  <a:gd name="connsiteY0" fmla="*/ 30455 h 42380"/>
                  <a:gd name="connsiteX1" fmla="*/ 11935 w 42408"/>
                  <a:gd name="connsiteY1" fmla="*/ 40243 h 42380"/>
                  <a:gd name="connsiteX2" fmla="*/ 2141 w 42408"/>
                  <a:gd name="connsiteY2" fmla="*/ 11927 h 42380"/>
                  <a:gd name="connsiteX3" fmla="*/ 30476 w 42408"/>
                  <a:gd name="connsiteY3" fmla="*/ 2139 h 42380"/>
                  <a:gd name="connsiteX4" fmla="*/ 31366 w 42408"/>
                  <a:gd name="connsiteY4" fmla="*/ 2595 h 42380"/>
                  <a:gd name="connsiteX5" fmla="*/ 40271 w 42408"/>
                  <a:gd name="connsiteY5" fmla="*/ 30455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0">
                    <a:moveTo>
                      <a:pt x="40271" y="30455"/>
                    </a:moveTo>
                    <a:cubicBezTo>
                      <a:pt x="35151" y="40974"/>
                      <a:pt x="22462" y="45359"/>
                      <a:pt x="11935" y="40243"/>
                    </a:cubicBezTo>
                    <a:cubicBezTo>
                      <a:pt x="1398" y="35126"/>
                      <a:pt x="-2980" y="22446"/>
                      <a:pt x="2141" y="11927"/>
                    </a:cubicBezTo>
                    <a:cubicBezTo>
                      <a:pt x="7261" y="1397"/>
                      <a:pt x="19949" y="-2977"/>
                      <a:pt x="30476" y="2139"/>
                    </a:cubicBezTo>
                    <a:cubicBezTo>
                      <a:pt x="30773" y="2277"/>
                      <a:pt x="31069" y="2436"/>
                      <a:pt x="31366" y="2595"/>
                    </a:cubicBezTo>
                    <a:cubicBezTo>
                      <a:pt x="41299" y="8018"/>
                      <a:pt x="45221" y="20286"/>
                      <a:pt x="40271" y="30455"/>
                    </a:cubicBezTo>
                    <a:close/>
                  </a:path>
                </a:pathLst>
              </a:custGeom>
              <a:solidFill>
                <a:srgbClr val="3A3A3A">
                  <a:alpha val="23000"/>
                </a:srgbClr>
              </a:solidFill>
              <a:ln w="10585" cap="flat">
                <a:no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85B88A2E-43AD-EC46-B31A-704D3343606D}"/>
                  </a:ext>
                </a:extLst>
              </p:cNvPr>
              <p:cNvSpPr/>
              <p:nvPr/>
            </p:nvSpPr>
            <p:spPr>
              <a:xfrm>
                <a:off x="7724393" y="4566261"/>
                <a:ext cx="40927" cy="40894"/>
              </a:xfrm>
              <a:custGeom>
                <a:avLst/>
                <a:gdLst>
                  <a:gd name="connsiteX0" fmla="*/ 38713 w 40927"/>
                  <a:gd name="connsiteY0" fmla="*/ 29695 h 40894"/>
                  <a:gd name="connsiteX1" fmla="*/ 11215 w 40927"/>
                  <a:gd name="connsiteY1" fmla="*/ 38678 h 40894"/>
                  <a:gd name="connsiteX2" fmla="*/ 2216 w 40927"/>
                  <a:gd name="connsiteY2" fmla="*/ 11199 h 40894"/>
                  <a:gd name="connsiteX3" fmla="*/ 29724 w 40927"/>
                  <a:gd name="connsiteY3" fmla="*/ 2216 h 40894"/>
                  <a:gd name="connsiteX4" fmla="*/ 29809 w 40927"/>
                  <a:gd name="connsiteY4" fmla="*/ 2258 h 40894"/>
                  <a:gd name="connsiteX5" fmla="*/ 38713 w 40927"/>
                  <a:gd name="connsiteY5" fmla="*/ 29695 h 4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7" h="40894">
                    <a:moveTo>
                      <a:pt x="38713" y="29695"/>
                    </a:moveTo>
                    <a:cubicBezTo>
                      <a:pt x="33604" y="39769"/>
                      <a:pt x="21286" y="43784"/>
                      <a:pt x="11215" y="38678"/>
                    </a:cubicBezTo>
                    <a:cubicBezTo>
                      <a:pt x="1134" y="33572"/>
                      <a:pt x="-2894" y="21274"/>
                      <a:pt x="2216" y="11199"/>
                    </a:cubicBezTo>
                    <a:cubicBezTo>
                      <a:pt x="7336" y="1125"/>
                      <a:pt x="19643" y="-2890"/>
                      <a:pt x="29724" y="2216"/>
                    </a:cubicBezTo>
                    <a:cubicBezTo>
                      <a:pt x="29745" y="2227"/>
                      <a:pt x="29777" y="2248"/>
                      <a:pt x="29809" y="2258"/>
                    </a:cubicBezTo>
                    <a:cubicBezTo>
                      <a:pt x="39826" y="7396"/>
                      <a:pt x="43801" y="19663"/>
                      <a:pt x="38713" y="29695"/>
                    </a:cubicBezTo>
                    <a:close/>
                  </a:path>
                </a:pathLst>
              </a:custGeom>
              <a:solidFill>
                <a:srgbClr val="3A3A3A">
                  <a:alpha val="27000"/>
                </a:srgbClr>
              </a:solidFill>
              <a:ln w="10585" cap="flat">
                <a:no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DBE7F5B8-2CD8-4C42-9024-7A84A8B7C073}"/>
                  </a:ext>
                </a:extLst>
              </p:cNvPr>
              <p:cNvSpPr/>
              <p:nvPr/>
            </p:nvSpPr>
            <p:spPr>
              <a:xfrm>
                <a:off x="7724737" y="4566497"/>
                <a:ext cx="40329" cy="40265"/>
              </a:xfrm>
              <a:custGeom>
                <a:avLst/>
                <a:gdLst>
                  <a:gd name="connsiteX0" fmla="*/ 38051 w 40329"/>
                  <a:gd name="connsiteY0" fmla="*/ 29353 h 40265"/>
                  <a:gd name="connsiteX1" fmla="*/ 10924 w 40329"/>
                  <a:gd name="connsiteY1" fmla="*/ 38029 h 40265"/>
                  <a:gd name="connsiteX2" fmla="*/ 2243 w 40329"/>
                  <a:gd name="connsiteY2" fmla="*/ 10910 h 40265"/>
                  <a:gd name="connsiteX3" fmla="*/ 29359 w 40329"/>
                  <a:gd name="connsiteY3" fmla="*/ 2234 h 40265"/>
                  <a:gd name="connsiteX4" fmla="*/ 38157 w 40329"/>
                  <a:gd name="connsiteY4" fmla="*/ 29152 h 40265"/>
                  <a:gd name="connsiteX5" fmla="*/ 38051 w 40329"/>
                  <a:gd name="connsiteY5" fmla="*/ 29353 h 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29" h="40265">
                    <a:moveTo>
                      <a:pt x="38051" y="29353"/>
                    </a:moveTo>
                    <a:cubicBezTo>
                      <a:pt x="32952" y="39237"/>
                      <a:pt x="20804" y="43114"/>
                      <a:pt x="10924" y="38029"/>
                    </a:cubicBezTo>
                    <a:cubicBezTo>
                      <a:pt x="1034" y="32934"/>
                      <a:pt x="-2856" y="20794"/>
                      <a:pt x="2243" y="10910"/>
                    </a:cubicBezTo>
                    <a:cubicBezTo>
                      <a:pt x="7341" y="1038"/>
                      <a:pt x="19468" y="-2850"/>
                      <a:pt x="29359" y="2234"/>
                    </a:cubicBezTo>
                    <a:cubicBezTo>
                      <a:pt x="39228" y="7235"/>
                      <a:pt x="43161" y="19290"/>
                      <a:pt x="38157" y="29152"/>
                    </a:cubicBezTo>
                    <a:cubicBezTo>
                      <a:pt x="38125" y="29215"/>
                      <a:pt x="38083" y="29290"/>
                      <a:pt x="38051" y="293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257" name="Freeform 256">
                <a:extLst>
                  <a:ext uri="{FF2B5EF4-FFF2-40B4-BE49-F238E27FC236}">
                    <a16:creationId xmlns:a16="http://schemas.microsoft.com/office/drawing/2014/main" id="{7B38F90C-536E-6F48-BB7C-D6D3703B0CC5}"/>
                  </a:ext>
                </a:extLst>
              </p:cNvPr>
              <p:cNvSpPr/>
              <p:nvPr/>
            </p:nvSpPr>
            <p:spPr>
              <a:xfrm>
                <a:off x="7725125" y="4566866"/>
                <a:ext cx="39651" cy="39627"/>
              </a:xfrm>
              <a:custGeom>
                <a:avLst/>
                <a:gdLst>
                  <a:gd name="connsiteX0" fmla="*/ 37451 w 39651"/>
                  <a:gd name="connsiteY0" fmla="*/ 28878 h 39627"/>
                  <a:gd name="connsiteX1" fmla="*/ 10759 w 39651"/>
                  <a:gd name="connsiteY1" fmla="*/ 37427 h 39627"/>
                  <a:gd name="connsiteX2" fmla="*/ 2205 w 39651"/>
                  <a:gd name="connsiteY2" fmla="*/ 10753 h 39627"/>
                  <a:gd name="connsiteX3" fmla="*/ 28865 w 39651"/>
                  <a:gd name="connsiteY3" fmla="*/ 2183 h 39627"/>
                  <a:gd name="connsiteX4" fmla="*/ 37473 w 39651"/>
                  <a:gd name="connsiteY4" fmla="*/ 28846 h 39627"/>
                  <a:gd name="connsiteX5" fmla="*/ 37451 w 39651"/>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51" h="39627">
                    <a:moveTo>
                      <a:pt x="37451" y="28878"/>
                    </a:moveTo>
                    <a:cubicBezTo>
                      <a:pt x="32437" y="38602"/>
                      <a:pt x="20491" y="42437"/>
                      <a:pt x="10759" y="37427"/>
                    </a:cubicBezTo>
                    <a:cubicBezTo>
                      <a:pt x="1017" y="32416"/>
                      <a:pt x="-2809" y="20477"/>
                      <a:pt x="2205" y="10753"/>
                    </a:cubicBezTo>
                    <a:cubicBezTo>
                      <a:pt x="7208" y="1028"/>
                      <a:pt x="19134" y="-2796"/>
                      <a:pt x="28865" y="2183"/>
                    </a:cubicBezTo>
                    <a:cubicBezTo>
                      <a:pt x="38607" y="7172"/>
                      <a:pt x="42455" y="19111"/>
                      <a:pt x="37473" y="28846"/>
                    </a:cubicBezTo>
                    <a:cubicBezTo>
                      <a:pt x="37462" y="28857"/>
                      <a:pt x="37462" y="28867"/>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258" name="Freeform 257">
                <a:extLst>
                  <a:ext uri="{FF2B5EF4-FFF2-40B4-BE49-F238E27FC236}">
                    <a16:creationId xmlns:a16="http://schemas.microsoft.com/office/drawing/2014/main" id="{D501F1F9-12C3-3942-8329-F882AEDB34CA}"/>
                  </a:ext>
                </a:extLst>
              </p:cNvPr>
              <p:cNvSpPr/>
              <p:nvPr/>
            </p:nvSpPr>
            <p:spPr>
              <a:xfrm>
                <a:off x="7725258" y="4567064"/>
                <a:ext cx="39232" cy="39203"/>
              </a:xfrm>
              <a:custGeom>
                <a:avLst/>
                <a:gdLst>
                  <a:gd name="connsiteX0" fmla="*/ 37106 w 39232"/>
                  <a:gd name="connsiteY0" fmla="*/ 28468 h 39203"/>
                  <a:gd name="connsiteX1" fmla="*/ 10742 w 39232"/>
                  <a:gd name="connsiteY1" fmla="*/ 37081 h 39203"/>
                  <a:gd name="connsiteX2" fmla="*/ 2124 w 39232"/>
                  <a:gd name="connsiteY2" fmla="*/ 10735 h 39203"/>
                  <a:gd name="connsiteX3" fmla="*/ 28488 w 39232"/>
                  <a:gd name="connsiteY3" fmla="*/ 2123 h 39203"/>
                  <a:gd name="connsiteX4" fmla="*/ 28626 w 39232"/>
                  <a:gd name="connsiteY4" fmla="*/ 2197 h 39203"/>
                  <a:gd name="connsiteX5" fmla="*/ 37106 w 39232"/>
                  <a:gd name="connsiteY5" fmla="*/ 28468 h 3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32" h="39203">
                    <a:moveTo>
                      <a:pt x="37106" y="28468"/>
                    </a:moveTo>
                    <a:cubicBezTo>
                      <a:pt x="32208" y="38119"/>
                      <a:pt x="20410" y="41975"/>
                      <a:pt x="10742" y="37081"/>
                    </a:cubicBezTo>
                    <a:cubicBezTo>
                      <a:pt x="1085" y="32186"/>
                      <a:pt x="-2773" y="20396"/>
                      <a:pt x="2124" y="10735"/>
                    </a:cubicBezTo>
                    <a:cubicBezTo>
                      <a:pt x="7022" y="1085"/>
                      <a:pt x="18831" y="-2771"/>
                      <a:pt x="28488" y="2123"/>
                    </a:cubicBezTo>
                    <a:cubicBezTo>
                      <a:pt x="28530" y="2144"/>
                      <a:pt x="28583" y="2176"/>
                      <a:pt x="28626" y="2197"/>
                    </a:cubicBezTo>
                    <a:cubicBezTo>
                      <a:pt x="38187" y="7144"/>
                      <a:pt x="41982" y="18871"/>
                      <a:pt x="37106" y="28468"/>
                    </a:cubicBezTo>
                    <a:close/>
                  </a:path>
                </a:pathLst>
              </a:custGeom>
              <a:solidFill>
                <a:srgbClr val="3A3A3A">
                  <a:alpha val="38000"/>
                </a:srgbClr>
              </a:solidFill>
              <a:ln w="10585" cap="flat">
                <a:noFill/>
                <a:prstDash val="solid"/>
                <a:miter/>
              </a:ln>
            </p:spPr>
            <p:txBody>
              <a:bodyPr rtlCol="0" anchor="ctr"/>
              <a:lstStyle/>
              <a:p>
                <a:endParaRPr lang="en-US"/>
              </a:p>
            </p:txBody>
          </p:sp>
          <p:sp>
            <p:nvSpPr>
              <p:cNvPr id="259" name="Freeform 258">
                <a:extLst>
                  <a:ext uri="{FF2B5EF4-FFF2-40B4-BE49-F238E27FC236}">
                    <a16:creationId xmlns:a16="http://schemas.microsoft.com/office/drawing/2014/main" id="{5EA6F1F7-72D6-DA44-9CA5-F43A506D34C5}"/>
                  </a:ext>
                </a:extLst>
              </p:cNvPr>
              <p:cNvSpPr/>
              <p:nvPr/>
            </p:nvSpPr>
            <p:spPr>
              <a:xfrm>
                <a:off x="7725581" y="4567349"/>
                <a:ext cx="38628" cy="38570"/>
              </a:xfrm>
              <a:custGeom>
                <a:avLst/>
                <a:gdLst>
                  <a:gd name="connsiteX0" fmla="*/ 36466 w 38628"/>
                  <a:gd name="connsiteY0" fmla="*/ 28078 h 38570"/>
                  <a:gd name="connsiteX1" fmla="*/ 10494 w 38628"/>
                  <a:gd name="connsiteY1" fmla="*/ 36446 h 38570"/>
                  <a:gd name="connsiteX2" fmla="*/ 2130 w 38628"/>
                  <a:gd name="connsiteY2" fmla="*/ 10493 h 38570"/>
                  <a:gd name="connsiteX3" fmla="*/ 28091 w 38628"/>
                  <a:gd name="connsiteY3" fmla="*/ 2124 h 38570"/>
                  <a:gd name="connsiteX4" fmla="*/ 36561 w 38628"/>
                  <a:gd name="connsiteY4" fmla="*/ 27887 h 38570"/>
                  <a:gd name="connsiteX5" fmla="*/ 36466 w 38628"/>
                  <a:gd name="connsiteY5" fmla="*/ 28078 h 3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28" h="38570">
                    <a:moveTo>
                      <a:pt x="36466" y="28078"/>
                    </a:moveTo>
                    <a:cubicBezTo>
                      <a:pt x="31611" y="37559"/>
                      <a:pt x="19982" y="41298"/>
                      <a:pt x="10494" y="36446"/>
                    </a:cubicBezTo>
                    <a:cubicBezTo>
                      <a:pt x="1017" y="31584"/>
                      <a:pt x="-2735" y="19963"/>
                      <a:pt x="2130" y="10493"/>
                    </a:cubicBezTo>
                    <a:cubicBezTo>
                      <a:pt x="6986" y="1012"/>
                      <a:pt x="18614" y="-2728"/>
                      <a:pt x="28091" y="2124"/>
                    </a:cubicBezTo>
                    <a:cubicBezTo>
                      <a:pt x="37547" y="6902"/>
                      <a:pt x="41342" y="18427"/>
                      <a:pt x="36561" y="27887"/>
                    </a:cubicBezTo>
                    <a:cubicBezTo>
                      <a:pt x="36529" y="27951"/>
                      <a:pt x="36497" y="28014"/>
                      <a:pt x="36466" y="28078"/>
                    </a:cubicBezTo>
                    <a:close/>
                  </a:path>
                </a:pathLst>
              </a:custGeom>
              <a:solidFill>
                <a:srgbClr val="3A3A3A">
                  <a:alpha val="42000"/>
                </a:srgbClr>
              </a:solidFill>
              <a:ln w="10585" cap="flat">
                <a:noFill/>
                <a:prstDash val="solid"/>
                <a:miter/>
              </a:ln>
            </p:spPr>
            <p:txBody>
              <a:bodyPr rtlCol="0" anchor="ctr"/>
              <a:lstStyle/>
              <a:p>
                <a:endParaRPr lang="en-US"/>
              </a:p>
            </p:txBody>
          </p:sp>
          <p:sp>
            <p:nvSpPr>
              <p:cNvPr id="260" name="Freeform 259">
                <a:extLst>
                  <a:ext uri="{FF2B5EF4-FFF2-40B4-BE49-F238E27FC236}">
                    <a16:creationId xmlns:a16="http://schemas.microsoft.com/office/drawing/2014/main" id="{1D5CD425-B396-BF41-BEB1-D32590411204}"/>
                  </a:ext>
                </a:extLst>
              </p:cNvPr>
              <p:cNvSpPr/>
              <p:nvPr/>
            </p:nvSpPr>
            <p:spPr>
              <a:xfrm>
                <a:off x="7725965" y="4567715"/>
                <a:ext cx="37993" cy="37930"/>
              </a:xfrm>
              <a:custGeom>
                <a:avLst/>
                <a:gdLst>
                  <a:gd name="connsiteX0" fmla="*/ 35870 w 37993"/>
                  <a:gd name="connsiteY0" fmla="*/ 27605 h 37930"/>
                  <a:gd name="connsiteX1" fmla="*/ 10333 w 37993"/>
                  <a:gd name="connsiteY1" fmla="*/ 35847 h 37930"/>
                  <a:gd name="connsiteX2" fmla="*/ 2086 w 37993"/>
                  <a:gd name="connsiteY2" fmla="*/ 10327 h 37930"/>
                  <a:gd name="connsiteX3" fmla="*/ 27601 w 37993"/>
                  <a:gd name="connsiteY3" fmla="*/ 2075 h 37930"/>
                  <a:gd name="connsiteX4" fmla="*/ 35975 w 37993"/>
                  <a:gd name="connsiteY4" fmla="*/ 27393 h 37930"/>
                  <a:gd name="connsiteX5" fmla="*/ 35870 w 37993"/>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93" h="37930">
                    <a:moveTo>
                      <a:pt x="35870" y="27605"/>
                    </a:moveTo>
                    <a:cubicBezTo>
                      <a:pt x="31099" y="36927"/>
                      <a:pt x="19661" y="40614"/>
                      <a:pt x="10333" y="35847"/>
                    </a:cubicBezTo>
                    <a:cubicBezTo>
                      <a:pt x="1004" y="31080"/>
                      <a:pt x="-2685" y="19650"/>
                      <a:pt x="2086" y="10327"/>
                    </a:cubicBezTo>
                    <a:cubicBezTo>
                      <a:pt x="6856" y="1016"/>
                      <a:pt x="18273" y="-2681"/>
                      <a:pt x="27601" y="2075"/>
                    </a:cubicBezTo>
                    <a:cubicBezTo>
                      <a:pt x="36908" y="6758"/>
                      <a:pt x="40661" y="18092"/>
                      <a:pt x="35975" y="27393"/>
                    </a:cubicBezTo>
                    <a:cubicBezTo>
                      <a:pt x="35944" y="27467"/>
                      <a:pt x="35901" y="27531"/>
                      <a:pt x="35870"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261" name="Freeform 260">
                <a:extLst>
                  <a:ext uri="{FF2B5EF4-FFF2-40B4-BE49-F238E27FC236}">
                    <a16:creationId xmlns:a16="http://schemas.microsoft.com/office/drawing/2014/main" id="{3835D429-61F6-BF40-8603-71EC75BDF924}"/>
                  </a:ext>
                </a:extLst>
              </p:cNvPr>
              <p:cNvSpPr/>
              <p:nvPr/>
            </p:nvSpPr>
            <p:spPr>
              <a:xfrm>
                <a:off x="7726096" y="4567956"/>
                <a:ext cx="37324" cy="37293"/>
              </a:xfrm>
              <a:custGeom>
                <a:avLst/>
                <a:gdLst>
                  <a:gd name="connsiteX0" fmla="*/ 35208 w 37324"/>
                  <a:gd name="connsiteY0" fmla="*/ 27258 h 37293"/>
                  <a:gd name="connsiteX1" fmla="*/ 10043 w 37324"/>
                  <a:gd name="connsiteY1" fmla="*/ 35182 h 37293"/>
                  <a:gd name="connsiteX2" fmla="*/ 2113 w 37324"/>
                  <a:gd name="connsiteY2" fmla="*/ 10034 h 37293"/>
                  <a:gd name="connsiteX3" fmla="*/ 27152 w 37324"/>
                  <a:gd name="connsiteY3" fmla="*/ 2046 h 37293"/>
                  <a:gd name="connsiteX4" fmla="*/ 35272 w 37324"/>
                  <a:gd name="connsiteY4" fmla="*/ 27131 h 37293"/>
                  <a:gd name="connsiteX5" fmla="*/ 35208 w 37324"/>
                  <a:gd name="connsiteY5" fmla="*/ 27258 h 3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4" h="37293">
                    <a:moveTo>
                      <a:pt x="35208" y="27258"/>
                    </a:moveTo>
                    <a:cubicBezTo>
                      <a:pt x="30448" y="36389"/>
                      <a:pt x="19180" y="39938"/>
                      <a:pt x="10043" y="35182"/>
                    </a:cubicBezTo>
                    <a:cubicBezTo>
                      <a:pt x="905" y="30425"/>
                      <a:pt x="-2646" y="19165"/>
                      <a:pt x="2113" y="10034"/>
                    </a:cubicBezTo>
                    <a:cubicBezTo>
                      <a:pt x="6841" y="955"/>
                      <a:pt x="18025" y="-2615"/>
                      <a:pt x="27152" y="2046"/>
                    </a:cubicBezTo>
                    <a:cubicBezTo>
                      <a:pt x="36332" y="6728"/>
                      <a:pt x="39968" y="17968"/>
                      <a:pt x="35272" y="27131"/>
                    </a:cubicBezTo>
                    <a:cubicBezTo>
                      <a:pt x="35251" y="27173"/>
                      <a:pt x="35229" y="27216"/>
                      <a:pt x="35208" y="27258"/>
                    </a:cubicBezTo>
                    <a:close/>
                  </a:path>
                </a:pathLst>
              </a:custGeom>
              <a:solidFill>
                <a:srgbClr val="3A3A3A">
                  <a:alpha val="50000"/>
                </a:srgbClr>
              </a:solidFill>
              <a:ln w="10585" cap="flat">
                <a:noFill/>
                <a:prstDash val="solid"/>
                <a:miter/>
              </a:ln>
            </p:spPr>
            <p:txBody>
              <a:bodyPr rtlCol="0" anchor="ctr"/>
              <a:lstStyle/>
              <a:p>
                <a:endParaRPr lang="en-US"/>
              </a:p>
            </p:txBody>
          </p:sp>
          <p:sp>
            <p:nvSpPr>
              <p:cNvPr id="262" name="Freeform 261">
                <a:extLst>
                  <a:ext uri="{FF2B5EF4-FFF2-40B4-BE49-F238E27FC236}">
                    <a16:creationId xmlns:a16="http://schemas.microsoft.com/office/drawing/2014/main" id="{43E956C1-88E7-C24D-A925-24986489C8C1}"/>
                  </a:ext>
                </a:extLst>
              </p:cNvPr>
              <p:cNvSpPr/>
              <p:nvPr/>
            </p:nvSpPr>
            <p:spPr>
              <a:xfrm>
                <a:off x="7726397" y="4568244"/>
                <a:ext cx="36900" cy="36864"/>
              </a:xfrm>
              <a:custGeom>
                <a:avLst/>
                <a:gdLst>
                  <a:gd name="connsiteX0" fmla="*/ 34907 w 36900"/>
                  <a:gd name="connsiteY0" fmla="*/ 26759 h 36864"/>
                  <a:gd name="connsiteX1" fmla="*/ 10123 w 36900"/>
                  <a:gd name="connsiteY1" fmla="*/ 34873 h 36864"/>
                  <a:gd name="connsiteX2" fmla="*/ 1993 w 36900"/>
                  <a:gd name="connsiteY2" fmla="*/ 10106 h 36864"/>
                  <a:gd name="connsiteX3" fmla="*/ 26787 w 36900"/>
                  <a:gd name="connsiteY3" fmla="*/ 1991 h 36864"/>
                  <a:gd name="connsiteX4" fmla="*/ 26957 w 36900"/>
                  <a:gd name="connsiteY4" fmla="*/ 2076 h 36864"/>
                  <a:gd name="connsiteX5" fmla="*/ 34907 w 36900"/>
                  <a:gd name="connsiteY5" fmla="*/ 26759 h 36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00" h="36864">
                    <a:moveTo>
                      <a:pt x="34907" y="26759"/>
                    </a:moveTo>
                    <a:cubicBezTo>
                      <a:pt x="30306" y="35837"/>
                      <a:pt x="19208" y="39471"/>
                      <a:pt x="10123" y="34873"/>
                    </a:cubicBezTo>
                    <a:cubicBezTo>
                      <a:pt x="1028" y="30275"/>
                      <a:pt x="-2608" y="19184"/>
                      <a:pt x="1993" y="10106"/>
                    </a:cubicBezTo>
                    <a:cubicBezTo>
                      <a:pt x="6593" y="1028"/>
                      <a:pt x="17692" y="-2606"/>
                      <a:pt x="26787" y="1991"/>
                    </a:cubicBezTo>
                    <a:cubicBezTo>
                      <a:pt x="26840" y="2013"/>
                      <a:pt x="26904" y="2044"/>
                      <a:pt x="26957" y="2076"/>
                    </a:cubicBezTo>
                    <a:cubicBezTo>
                      <a:pt x="35925" y="6737"/>
                      <a:pt x="39476" y="17743"/>
                      <a:pt x="34907" y="26759"/>
                    </a:cubicBezTo>
                    <a:close/>
                  </a:path>
                </a:pathLst>
              </a:custGeom>
              <a:solidFill>
                <a:srgbClr val="3A3A3A">
                  <a:alpha val="54000"/>
                </a:srgbClr>
              </a:solidFill>
              <a:ln w="10585" cap="flat">
                <a:noFill/>
                <a:prstDash val="solid"/>
                <a:miter/>
              </a:ln>
            </p:spPr>
            <p:txBody>
              <a:bodyPr rtlCol="0" anchor="ctr"/>
              <a:lstStyle/>
              <a:p>
                <a:endParaRPr lang="en-US"/>
              </a:p>
            </p:txBody>
          </p:sp>
          <p:sp>
            <p:nvSpPr>
              <p:cNvPr id="263" name="Freeform 262">
                <a:extLst>
                  <a:ext uri="{FF2B5EF4-FFF2-40B4-BE49-F238E27FC236}">
                    <a16:creationId xmlns:a16="http://schemas.microsoft.com/office/drawing/2014/main" id="{AA9EE0AB-CFB1-1842-9C34-61C51A4877F8}"/>
                  </a:ext>
                </a:extLst>
              </p:cNvPr>
              <p:cNvSpPr/>
              <p:nvPr/>
            </p:nvSpPr>
            <p:spPr>
              <a:xfrm>
                <a:off x="7727037" y="4568524"/>
                <a:ext cx="36298" cy="36236"/>
              </a:xfrm>
              <a:custGeom>
                <a:avLst/>
                <a:gdLst>
                  <a:gd name="connsiteX0" fmla="*/ 34267 w 36298"/>
                  <a:gd name="connsiteY0" fmla="*/ 26373 h 36236"/>
                  <a:gd name="connsiteX1" fmla="*/ 9875 w 36298"/>
                  <a:gd name="connsiteY1" fmla="*/ 34244 h 36236"/>
                  <a:gd name="connsiteX2" fmla="*/ 1999 w 36298"/>
                  <a:gd name="connsiteY2" fmla="*/ 9858 h 36236"/>
                  <a:gd name="connsiteX3" fmla="*/ 26391 w 36298"/>
                  <a:gd name="connsiteY3" fmla="*/ 1998 h 36236"/>
                  <a:gd name="connsiteX4" fmla="*/ 26422 w 36298"/>
                  <a:gd name="connsiteY4" fmla="*/ 2008 h 36236"/>
                  <a:gd name="connsiteX5" fmla="*/ 34352 w 36298"/>
                  <a:gd name="connsiteY5" fmla="*/ 26214 h 36236"/>
                  <a:gd name="connsiteX6" fmla="*/ 34267 w 36298"/>
                  <a:gd name="connsiteY6"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298" h="36236">
                    <a:moveTo>
                      <a:pt x="34267" y="26373"/>
                    </a:moveTo>
                    <a:cubicBezTo>
                      <a:pt x="29709" y="35282"/>
                      <a:pt x="18779" y="38799"/>
                      <a:pt x="9875" y="34244"/>
                    </a:cubicBezTo>
                    <a:cubicBezTo>
                      <a:pt x="960" y="29678"/>
                      <a:pt x="-2570" y="18767"/>
                      <a:pt x="1999" y="9858"/>
                    </a:cubicBezTo>
                    <a:cubicBezTo>
                      <a:pt x="6557" y="960"/>
                      <a:pt x="17486" y="-2568"/>
                      <a:pt x="26391" y="1998"/>
                    </a:cubicBezTo>
                    <a:cubicBezTo>
                      <a:pt x="26401" y="1998"/>
                      <a:pt x="26412" y="2008"/>
                      <a:pt x="26422" y="2008"/>
                    </a:cubicBezTo>
                    <a:cubicBezTo>
                      <a:pt x="35295" y="6500"/>
                      <a:pt x="38846" y="17337"/>
                      <a:pt x="34352" y="26214"/>
                    </a:cubicBezTo>
                    <a:cubicBezTo>
                      <a:pt x="34320" y="26267"/>
                      <a:pt x="34299" y="26320"/>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264" name="Freeform 263">
                <a:extLst>
                  <a:ext uri="{FF2B5EF4-FFF2-40B4-BE49-F238E27FC236}">
                    <a16:creationId xmlns:a16="http://schemas.microsoft.com/office/drawing/2014/main" id="{BBDEEAC9-B96E-664B-A046-9BB4466AECDD}"/>
                  </a:ext>
                </a:extLst>
              </p:cNvPr>
              <p:cNvSpPr/>
              <p:nvPr/>
            </p:nvSpPr>
            <p:spPr>
              <a:xfrm>
                <a:off x="7727633" y="4568887"/>
                <a:ext cx="35589" cy="35600"/>
              </a:xfrm>
              <a:custGeom>
                <a:avLst/>
                <a:gdLst>
                  <a:gd name="connsiteX0" fmla="*/ 33671 w 35589"/>
                  <a:gd name="connsiteY0" fmla="*/ 25904 h 35600"/>
                  <a:gd name="connsiteX1" fmla="*/ 9703 w 35589"/>
                  <a:gd name="connsiteY1" fmla="*/ 33648 h 35600"/>
                  <a:gd name="connsiteX2" fmla="*/ 1954 w 35589"/>
                  <a:gd name="connsiteY2" fmla="*/ 9707 h 35600"/>
                  <a:gd name="connsiteX3" fmla="*/ 25922 w 35589"/>
                  <a:gd name="connsiteY3" fmla="*/ 1953 h 35600"/>
                  <a:gd name="connsiteX4" fmla="*/ 25933 w 35589"/>
                  <a:gd name="connsiteY4" fmla="*/ 1963 h 35600"/>
                  <a:gd name="connsiteX5" fmla="*/ 33671 w 35589"/>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89"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36" y="6487"/>
                      <a:pt x="38081"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265" name="Freeform 264">
                <a:extLst>
                  <a:ext uri="{FF2B5EF4-FFF2-40B4-BE49-F238E27FC236}">
                    <a16:creationId xmlns:a16="http://schemas.microsoft.com/office/drawing/2014/main" id="{D9302DE3-57D0-3647-8814-961512201DFE}"/>
                  </a:ext>
                </a:extLst>
              </p:cNvPr>
              <p:cNvSpPr/>
              <p:nvPr/>
            </p:nvSpPr>
            <p:spPr>
              <a:xfrm>
                <a:off x="7727284" y="4569112"/>
                <a:ext cx="35198" cy="35178"/>
              </a:xfrm>
              <a:custGeom>
                <a:avLst/>
                <a:gdLst>
                  <a:gd name="connsiteX0" fmla="*/ 33278 w 35198"/>
                  <a:gd name="connsiteY0" fmla="*/ 25573 h 35178"/>
                  <a:gd name="connsiteX1" fmla="*/ 9607 w 35198"/>
                  <a:gd name="connsiteY1" fmla="*/ 33253 h 35178"/>
                  <a:gd name="connsiteX2" fmla="*/ 1922 w 35198"/>
                  <a:gd name="connsiteY2" fmla="*/ 9609 h 35178"/>
                  <a:gd name="connsiteX3" fmla="*/ 25593 w 35198"/>
                  <a:gd name="connsiteY3" fmla="*/ 1918 h 35178"/>
                  <a:gd name="connsiteX4" fmla="*/ 25646 w 35198"/>
                  <a:gd name="connsiteY4" fmla="*/ 1950 h 35178"/>
                  <a:gd name="connsiteX5" fmla="*/ 33278 w 35198"/>
                  <a:gd name="connsiteY5"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8" h="35178">
                    <a:moveTo>
                      <a:pt x="33278" y="25573"/>
                    </a:moveTo>
                    <a:cubicBezTo>
                      <a:pt x="28869" y="34228"/>
                      <a:pt x="18268" y="37671"/>
                      <a:pt x="9607" y="33253"/>
                    </a:cubicBezTo>
                    <a:cubicBezTo>
                      <a:pt x="947" y="28846"/>
                      <a:pt x="-2488" y="18253"/>
                      <a:pt x="1922" y="9609"/>
                    </a:cubicBezTo>
                    <a:cubicBezTo>
                      <a:pt x="6332" y="954"/>
                      <a:pt x="16932" y="-2488"/>
                      <a:pt x="25593" y="1918"/>
                    </a:cubicBezTo>
                    <a:cubicBezTo>
                      <a:pt x="25603" y="1929"/>
                      <a:pt x="25625" y="1940"/>
                      <a:pt x="25646" y="1950"/>
                    </a:cubicBezTo>
                    <a:cubicBezTo>
                      <a:pt x="34264" y="6378"/>
                      <a:pt x="37678" y="16940"/>
                      <a:pt x="33278" y="25573"/>
                    </a:cubicBezTo>
                    <a:close/>
                  </a:path>
                </a:pathLst>
              </a:custGeom>
              <a:solidFill>
                <a:srgbClr val="3A3A3A">
                  <a:alpha val="65000"/>
                </a:srgbClr>
              </a:solidFill>
              <a:ln w="10585" cap="flat">
                <a:noFill/>
                <a:prstDash val="solid"/>
                <a:miter/>
              </a:ln>
            </p:spPr>
            <p:txBody>
              <a:bodyPr rtlCol="0" anchor="ctr"/>
              <a:lstStyle/>
              <a:p>
                <a:endParaRPr lang="en-US"/>
              </a:p>
            </p:txBody>
          </p:sp>
          <p:sp>
            <p:nvSpPr>
              <p:cNvPr id="266" name="Freeform 265">
                <a:extLst>
                  <a:ext uri="{FF2B5EF4-FFF2-40B4-BE49-F238E27FC236}">
                    <a16:creationId xmlns:a16="http://schemas.microsoft.com/office/drawing/2014/main" id="{6DE46243-A614-3B48-8E12-50784E608939}"/>
                  </a:ext>
                </a:extLst>
              </p:cNvPr>
              <p:cNvSpPr/>
              <p:nvPr/>
            </p:nvSpPr>
            <p:spPr>
              <a:xfrm>
                <a:off x="7727833" y="4569390"/>
                <a:ext cx="34315" cy="34332"/>
              </a:xfrm>
              <a:custGeom>
                <a:avLst/>
                <a:gdLst>
                  <a:gd name="connsiteX0" fmla="*/ 32411 w 34315"/>
                  <a:gd name="connsiteY0" fmla="*/ 25083 h 34332"/>
                  <a:gd name="connsiteX1" fmla="*/ 9249 w 34315"/>
                  <a:gd name="connsiteY1" fmla="*/ 32392 h 34332"/>
                  <a:gd name="connsiteX2" fmla="*/ 1935 w 34315"/>
                  <a:gd name="connsiteY2" fmla="*/ 9246 h 34332"/>
                  <a:gd name="connsiteX3" fmla="*/ 24991 w 34315"/>
                  <a:gd name="connsiteY3" fmla="*/ 1884 h 34332"/>
                  <a:gd name="connsiteX4" fmla="*/ 32411 w 34315"/>
                  <a:gd name="connsiteY4" fmla="*/ 25083 h 34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15" h="34332">
                    <a:moveTo>
                      <a:pt x="32411" y="25083"/>
                    </a:moveTo>
                    <a:cubicBezTo>
                      <a:pt x="28033" y="33494"/>
                      <a:pt x="17666" y="36767"/>
                      <a:pt x="9249" y="32392"/>
                    </a:cubicBezTo>
                    <a:cubicBezTo>
                      <a:pt x="843" y="28017"/>
                      <a:pt x="-2432" y="17657"/>
                      <a:pt x="1935" y="9246"/>
                    </a:cubicBezTo>
                    <a:cubicBezTo>
                      <a:pt x="6292" y="877"/>
                      <a:pt x="16585" y="-2407"/>
                      <a:pt x="24991" y="1884"/>
                    </a:cubicBezTo>
                    <a:cubicBezTo>
                      <a:pt x="33429" y="6258"/>
                      <a:pt x="36747" y="16629"/>
                      <a:pt x="32411" y="25083"/>
                    </a:cubicBezTo>
                    <a:close/>
                  </a:path>
                </a:pathLst>
              </a:custGeom>
              <a:solidFill>
                <a:srgbClr val="3A3A3A">
                  <a:alpha val="69000"/>
                </a:srgbClr>
              </a:solidFill>
              <a:ln w="10585" cap="flat">
                <a:noFill/>
                <a:prstDash val="solid"/>
                <a:miter/>
              </a:ln>
            </p:spPr>
            <p:txBody>
              <a:bodyPr rtlCol="0" anchor="ctr"/>
              <a:lstStyle/>
              <a:p>
                <a:endParaRPr lang="en-US"/>
              </a:p>
            </p:txBody>
          </p:sp>
          <p:sp>
            <p:nvSpPr>
              <p:cNvPr id="267" name="Freeform 266">
                <a:extLst>
                  <a:ext uri="{FF2B5EF4-FFF2-40B4-BE49-F238E27FC236}">
                    <a16:creationId xmlns:a16="http://schemas.microsoft.com/office/drawing/2014/main" id="{9968D232-1DA5-8940-9EBA-63D8BC63CA38}"/>
                  </a:ext>
                </a:extLst>
              </p:cNvPr>
              <p:cNvSpPr/>
              <p:nvPr/>
            </p:nvSpPr>
            <p:spPr>
              <a:xfrm>
                <a:off x="7727947" y="4569740"/>
                <a:ext cx="33927" cy="33903"/>
              </a:xfrm>
              <a:custGeom>
                <a:avLst/>
                <a:gdLst>
                  <a:gd name="connsiteX0" fmla="*/ 32085 w 33927"/>
                  <a:gd name="connsiteY0" fmla="*/ 24627 h 33903"/>
                  <a:gd name="connsiteX1" fmla="*/ 9284 w 33927"/>
                  <a:gd name="connsiteY1" fmla="*/ 32063 h 33903"/>
                  <a:gd name="connsiteX2" fmla="*/ 1842 w 33927"/>
                  <a:gd name="connsiteY2" fmla="*/ 9277 h 33903"/>
                  <a:gd name="connsiteX3" fmla="*/ 24644 w 33927"/>
                  <a:gd name="connsiteY3" fmla="*/ 1841 h 33903"/>
                  <a:gd name="connsiteX4" fmla="*/ 24665 w 33927"/>
                  <a:gd name="connsiteY4" fmla="*/ 1851 h 33903"/>
                  <a:gd name="connsiteX5" fmla="*/ 32085 w 33927"/>
                  <a:gd name="connsiteY5" fmla="*/ 24627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27" h="33903">
                    <a:moveTo>
                      <a:pt x="32085" y="24627"/>
                    </a:moveTo>
                    <a:cubicBezTo>
                      <a:pt x="27845" y="32974"/>
                      <a:pt x="17637" y="36300"/>
                      <a:pt x="9284" y="32063"/>
                    </a:cubicBezTo>
                    <a:cubicBezTo>
                      <a:pt x="930" y="27826"/>
                      <a:pt x="-2398" y="17624"/>
                      <a:pt x="1842" y="9277"/>
                    </a:cubicBezTo>
                    <a:cubicBezTo>
                      <a:pt x="6082" y="930"/>
                      <a:pt x="16290" y="-2397"/>
                      <a:pt x="24644" y="1841"/>
                    </a:cubicBezTo>
                    <a:cubicBezTo>
                      <a:pt x="24654" y="1841"/>
                      <a:pt x="24654" y="1851"/>
                      <a:pt x="24665" y="1851"/>
                    </a:cubicBezTo>
                    <a:cubicBezTo>
                      <a:pt x="32997" y="6099"/>
                      <a:pt x="36325" y="16290"/>
                      <a:pt x="32085" y="24627"/>
                    </a:cubicBezTo>
                    <a:close/>
                  </a:path>
                </a:pathLst>
              </a:custGeom>
              <a:solidFill>
                <a:srgbClr val="3A3A3A">
                  <a:alpha val="73000"/>
                </a:srgbClr>
              </a:solidFill>
              <a:ln w="10585" cap="flat">
                <a:noFill/>
                <a:prstDash val="solid"/>
                <a:miter/>
              </a:ln>
            </p:spPr>
            <p:txBody>
              <a:bodyPr rtlCol="0" anchor="ctr"/>
              <a:lstStyle/>
              <a:p>
                <a:endParaRPr lang="en-US"/>
              </a:p>
            </p:txBody>
          </p:sp>
          <p:sp>
            <p:nvSpPr>
              <p:cNvPr id="268" name="Freeform 267">
                <a:extLst>
                  <a:ext uri="{FF2B5EF4-FFF2-40B4-BE49-F238E27FC236}">
                    <a16:creationId xmlns:a16="http://schemas.microsoft.com/office/drawing/2014/main" id="{2A6E13FB-B564-8443-9027-E77B3C57142E}"/>
                  </a:ext>
                </a:extLst>
              </p:cNvPr>
              <p:cNvSpPr/>
              <p:nvPr/>
            </p:nvSpPr>
            <p:spPr>
              <a:xfrm>
                <a:off x="7728291" y="4569978"/>
                <a:ext cx="33327" cy="33269"/>
              </a:xfrm>
              <a:custGeom>
                <a:avLst/>
                <a:gdLst>
                  <a:gd name="connsiteX0" fmla="*/ 31424 w 33327"/>
                  <a:gd name="connsiteY0" fmla="*/ 24283 h 33269"/>
                  <a:gd name="connsiteX1" fmla="*/ 8993 w 33327"/>
                  <a:gd name="connsiteY1" fmla="*/ 31401 h 33269"/>
                  <a:gd name="connsiteX2" fmla="*/ 1869 w 33327"/>
                  <a:gd name="connsiteY2" fmla="*/ 8986 h 33269"/>
                  <a:gd name="connsiteX3" fmla="*/ 24215 w 33327"/>
                  <a:gd name="connsiteY3" fmla="*/ 1825 h 33269"/>
                  <a:gd name="connsiteX4" fmla="*/ 31561 w 33327"/>
                  <a:gd name="connsiteY4" fmla="*/ 24007 h 33269"/>
                  <a:gd name="connsiteX5" fmla="*/ 31424 w 33327"/>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27" h="33269">
                    <a:moveTo>
                      <a:pt x="31424" y="24283"/>
                    </a:moveTo>
                    <a:cubicBezTo>
                      <a:pt x="27194" y="32440"/>
                      <a:pt x="17155" y="35628"/>
                      <a:pt x="8993" y="31401"/>
                    </a:cubicBezTo>
                    <a:cubicBezTo>
                      <a:pt x="830" y="27185"/>
                      <a:pt x="-2360" y="17143"/>
                      <a:pt x="1869" y="8986"/>
                    </a:cubicBezTo>
                    <a:cubicBezTo>
                      <a:pt x="6078" y="861"/>
                      <a:pt x="16063" y="-2338"/>
                      <a:pt x="24215" y="1825"/>
                    </a:cubicBezTo>
                    <a:cubicBezTo>
                      <a:pt x="32378" y="5924"/>
                      <a:pt x="35664" y="15861"/>
                      <a:pt x="31561" y="24007"/>
                    </a:cubicBezTo>
                    <a:cubicBezTo>
                      <a:pt x="31519" y="24103"/>
                      <a:pt x="31466" y="24198"/>
                      <a:pt x="31424"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269" name="Freeform 268">
                <a:extLst>
                  <a:ext uri="{FF2B5EF4-FFF2-40B4-BE49-F238E27FC236}">
                    <a16:creationId xmlns:a16="http://schemas.microsoft.com/office/drawing/2014/main" id="{0DD898E2-4072-E646-A44F-A7CD4D8E17A3}"/>
                  </a:ext>
                </a:extLst>
              </p:cNvPr>
              <p:cNvSpPr/>
              <p:nvPr/>
            </p:nvSpPr>
            <p:spPr>
              <a:xfrm>
                <a:off x="7728467" y="4570196"/>
                <a:ext cx="32872" cy="32811"/>
              </a:xfrm>
              <a:custGeom>
                <a:avLst/>
                <a:gdLst>
                  <a:gd name="connsiteX0" fmla="*/ 31035 w 32872"/>
                  <a:gd name="connsiteY0" fmla="*/ 23959 h 32811"/>
                  <a:gd name="connsiteX1" fmla="*/ 8986 w 32872"/>
                  <a:gd name="connsiteY1" fmla="*/ 31056 h 32811"/>
                  <a:gd name="connsiteX2" fmla="*/ 1788 w 32872"/>
                  <a:gd name="connsiteY2" fmla="*/ 8980 h 32811"/>
                  <a:gd name="connsiteX3" fmla="*/ 23890 w 32872"/>
                  <a:gd name="connsiteY3" fmla="*/ 1787 h 32811"/>
                  <a:gd name="connsiteX4" fmla="*/ 31078 w 32872"/>
                  <a:gd name="connsiteY4" fmla="*/ 23864 h 32811"/>
                  <a:gd name="connsiteX5" fmla="*/ 31035 w 32872"/>
                  <a:gd name="connsiteY5" fmla="*/ 23959 h 3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72" h="32811">
                    <a:moveTo>
                      <a:pt x="31035" y="23959"/>
                    </a:moveTo>
                    <a:cubicBezTo>
                      <a:pt x="26848" y="31936"/>
                      <a:pt x="17042" y="35092"/>
                      <a:pt x="8986" y="31056"/>
                    </a:cubicBezTo>
                    <a:cubicBezTo>
                      <a:pt x="898" y="26946"/>
                      <a:pt x="-2325" y="17063"/>
                      <a:pt x="1788" y="8980"/>
                    </a:cubicBezTo>
                    <a:cubicBezTo>
                      <a:pt x="5912" y="897"/>
                      <a:pt x="15802" y="-2323"/>
                      <a:pt x="23890" y="1787"/>
                    </a:cubicBezTo>
                    <a:cubicBezTo>
                      <a:pt x="31979" y="5897"/>
                      <a:pt x="35201" y="15791"/>
                      <a:pt x="31078" y="23864"/>
                    </a:cubicBezTo>
                    <a:cubicBezTo>
                      <a:pt x="31067" y="23895"/>
                      <a:pt x="31046" y="23927"/>
                      <a:pt x="31035" y="23959"/>
                    </a:cubicBezTo>
                    <a:close/>
                  </a:path>
                </a:pathLst>
              </a:custGeom>
              <a:solidFill>
                <a:srgbClr val="3A3A3A">
                  <a:alpha val="81000"/>
                </a:srgbClr>
              </a:solidFill>
              <a:ln w="10585" cap="flat">
                <a:noFill/>
                <a:prstDash val="solid"/>
                <a:miter/>
              </a:ln>
            </p:spPr>
            <p:txBody>
              <a:bodyPr rtlCol="0" anchor="ctr"/>
              <a:lstStyle/>
              <a:p>
                <a:endParaRPr lang="en-US"/>
              </a:p>
            </p:txBody>
          </p:sp>
          <p:sp>
            <p:nvSpPr>
              <p:cNvPr id="270" name="Freeform 269">
                <a:extLst>
                  <a:ext uri="{FF2B5EF4-FFF2-40B4-BE49-F238E27FC236}">
                    <a16:creationId xmlns:a16="http://schemas.microsoft.com/office/drawing/2014/main" id="{86F7A866-3132-4646-A9DE-9120E0D12BD0}"/>
                  </a:ext>
                </a:extLst>
              </p:cNvPr>
              <p:cNvSpPr/>
              <p:nvPr/>
            </p:nvSpPr>
            <p:spPr>
              <a:xfrm>
                <a:off x="7728554" y="4570836"/>
                <a:ext cx="32268" cy="32212"/>
              </a:xfrm>
              <a:custGeom>
                <a:avLst/>
                <a:gdLst>
                  <a:gd name="connsiteX0" fmla="*/ 30631 w 32268"/>
                  <a:gd name="connsiteY0" fmla="*/ 23107 h 32212"/>
                  <a:gd name="connsiteX1" fmla="*/ 9112 w 32268"/>
                  <a:gd name="connsiteY1" fmla="*/ 30608 h 32212"/>
                  <a:gd name="connsiteX2" fmla="*/ 1606 w 32268"/>
                  <a:gd name="connsiteY2" fmla="*/ 9114 h 32212"/>
                  <a:gd name="connsiteX3" fmla="*/ 23125 w 32268"/>
                  <a:gd name="connsiteY3" fmla="*/ 1603 h 32212"/>
                  <a:gd name="connsiteX4" fmla="*/ 23740 w 32268"/>
                  <a:gd name="connsiteY4" fmla="*/ 1921 h 32212"/>
                  <a:gd name="connsiteX5" fmla="*/ 30631 w 32268"/>
                  <a:gd name="connsiteY5" fmla="*/ 23107 h 3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8" h="32212">
                    <a:moveTo>
                      <a:pt x="30631" y="23107"/>
                    </a:moveTo>
                    <a:cubicBezTo>
                      <a:pt x="26761" y="31116"/>
                      <a:pt x="17125" y="34474"/>
                      <a:pt x="9112" y="30608"/>
                    </a:cubicBezTo>
                    <a:cubicBezTo>
                      <a:pt x="1098" y="26741"/>
                      <a:pt x="-2263" y="17122"/>
                      <a:pt x="1606" y="9114"/>
                    </a:cubicBezTo>
                    <a:cubicBezTo>
                      <a:pt x="5476" y="1105"/>
                      <a:pt x="15111" y="-2263"/>
                      <a:pt x="23125" y="1603"/>
                    </a:cubicBezTo>
                    <a:cubicBezTo>
                      <a:pt x="23327" y="1709"/>
                      <a:pt x="23539" y="1815"/>
                      <a:pt x="23740" y="1921"/>
                    </a:cubicBezTo>
                    <a:cubicBezTo>
                      <a:pt x="31394" y="5957"/>
                      <a:pt x="34436" y="15343"/>
                      <a:pt x="30631" y="23107"/>
                    </a:cubicBezTo>
                    <a:close/>
                  </a:path>
                </a:pathLst>
              </a:custGeom>
              <a:solidFill>
                <a:srgbClr val="3A3A3A">
                  <a:alpha val="85000"/>
                </a:srgbClr>
              </a:solidFill>
              <a:ln w="10585" cap="flat">
                <a:noFill/>
                <a:prstDash val="solid"/>
                <a:miter/>
              </a:ln>
            </p:spPr>
            <p:txBody>
              <a:bodyPr rtlCol="0" anchor="ctr"/>
              <a:lstStyle/>
              <a:p>
                <a:endParaRPr lang="en-US"/>
              </a:p>
            </p:txBody>
          </p:sp>
          <p:sp>
            <p:nvSpPr>
              <p:cNvPr id="271" name="Freeform 270">
                <a:extLst>
                  <a:ext uri="{FF2B5EF4-FFF2-40B4-BE49-F238E27FC236}">
                    <a16:creationId xmlns:a16="http://schemas.microsoft.com/office/drawing/2014/main" id="{A1BA72E9-F854-2E4B-BFA0-41ADA7F3996A}"/>
                  </a:ext>
                </a:extLst>
              </p:cNvPr>
              <p:cNvSpPr/>
              <p:nvPr/>
            </p:nvSpPr>
            <p:spPr>
              <a:xfrm>
                <a:off x="7728904" y="4571274"/>
                <a:ext cx="31599" cy="31577"/>
              </a:xfrm>
              <a:custGeom>
                <a:avLst/>
                <a:gdLst>
                  <a:gd name="connsiteX0" fmla="*/ 30068 w 31599"/>
                  <a:gd name="connsiteY0" fmla="*/ 22563 h 31577"/>
                  <a:gd name="connsiteX1" fmla="*/ 9026 w 31599"/>
                  <a:gd name="connsiteY1" fmla="*/ 30042 h 31577"/>
                  <a:gd name="connsiteX2" fmla="*/ 1531 w 31599"/>
                  <a:gd name="connsiteY2" fmla="*/ 9014 h 31577"/>
                  <a:gd name="connsiteX3" fmla="*/ 1977 w 31599"/>
                  <a:gd name="connsiteY3" fmla="*/ 8156 h 31577"/>
                  <a:gd name="connsiteX4" fmla="*/ 23443 w 31599"/>
                  <a:gd name="connsiteY4" fmla="*/ 1970 h 31577"/>
                  <a:gd name="connsiteX5" fmla="*/ 30068 w 31599"/>
                  <a:gd name="connsiteY5" fmla="*/ 22563 h 31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9" h="31577">
                    <a:moveTo>
                      <a:pt x="30068" y="22563"/>
                    </a:moveTo>
                    <a:cubicBezTo>
                      <a:pt x="26326" y="30434"/>
                      <a:pt x="16902" y="33792"/>
                      <a:pt x="9026" y="30042"/>
                    </a:cubicBezTo>
                    <a:cubicBezTo>
                      <a:pt x="1139" y="26303"/>
                      <a:pt x="-2210" y="16885"/>
                      <a:pt x="1531" y="9014"/>
                    </a:cubicBezTo>
                    <a:cubicBezTo>
                      <a:pt x="1669" y="8729"/>
                      <a:pt x="1818" y="8442"/>
                      <a:pt x="1977" y="8156"/>
                    </a:cubicBezTo>
                    <a:cubicBezTo>
                      <a:pt x="6196" y="529"/>
                      <a:pt x="15800" y="-2246"/>
                      <a:pt x="23443" y="1970"/>
                    </a:cubicBezTo>
                    <a:cubicBezTo>
                      <a:pt x="30746" y="6006"/>
                      <a:pt x="33651" y="15031"/>
                      <a:pt x="30068" y="22563"/>
                    </a:cubicBezTo>
                    <a:close/>
                  </a:path>
                </a:pathLst>
              </a:custGeom>
              <a:solidFill>
                <a:srgbClr val="3A3A3A">
                  <a:alpha val="88000"/>
                </a:srgbClr>
              </a:solidFill>
              <a:ln w="10585" cap="flat">
                <a:noFill/>
                <a:prstDash val="solid"/>
                <a:miter/>
              </a:ln>
            </p:spPr>
            <p:txBody>
              <a:bodyPr rtlCol="0" anchor="ctr"/>
              <a:lstStyle/>
              <a:p>
                <a:endParaRPr lang="en-US"/>
              </a:p>
            </p:txBody>
          </p:sp>
          <p:sp>
            <p:nvSpPr>
              <p:cNvPr id="272" name="Freeform 271">
                <a:extLst>
                  <a:ext uri="{FF2B5EF4-FFF2-40B4-BE49-F238E27FC236}">
                    <a16:creationId xmlns:a16="http://schemas.microsoft.com/office/drawing/2014/main" id="{498EF19B-E2DE-AD4B-8FBD-D452AD10AAE0}"/>
                  </a:ext>
                </a:extLst>
              </p:cNvPr>
              <p:cNvSpPr/>
              <p:nvPr/>
            </p:nvSpPr>
            <p:spPr>
              <a:xfrm>
                <a:off x="7729394" y="4570886"/>
                <a:ext cx="31212" cy="31149"/>
              </a:xfrm>
              <a:custGeom>
                <a:avLst/>
                <a:gdLst>
                  <a:gd name="connsiteX0" fmla="*/ 29366 w 31212"/>
                  <a:gd name="connsiteY0" fmla="*/ 22845 h 31149"/>
                  <a:gd name="connsiteX1" fmla="*/ 8314 w 31212"/>
                  <a:gd name="connsiteY1" fmla="*/ 29339 h 31149"/>
                  <a:gd name="connsiteX2" fmla="*/ 1805 w 31212"/>
                  <a:gd name="connsiteY2" fmla="*/ 8300 h 31149"/>
                  <a:gd name="connsiteX3" fmla="*/ 22582 w 31212"/>
                  <a:gd name="connsiteY3" fmla="*/ 1658 h 31149"/>
                  <a:gd name="connsiteX4" fmla="*/ 29610 w 31212"/>
                  <a:gd name="connsiteY4" fmla="*/ 22368 h 31149"/>
                  <a:gd name="connsiteX5" fmla="*/ 29366 w 31212"/>
                  <a:gd name="connsiteY5" fmla="*/ 22845 h 3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2" h="31149">
                    <a:moveTo>
                      <a:pt x="29366" y="22845"/>
                    </a:moveTo>
                    <a:cubicBezTo>
                      <a:pt x="25348" y="30451"/>
                      <a:pt x="15925" y="33364"/>
                      <a:pt x="8314" y="29339"/>
                    </a:cubicBezTo>
                    <a:cubicBezTo>
                      <a:pt x="702" y="25324"/>
                      <a:pt x="-2213" y="15906"/>
                      <a:pt x="1805" y="8300"/>
                    </a:cubicBezTo>
                    <a:cubicBezTo>
                      <a:pt x="5769" y="811"/>
                      <a:pt x="15002" y="-2145"/>
                      <a:pt x="22582" y="1658"/>
                    </a:cubicBezTo>
                    <a:cubicBezTo>
                      <a:pt x="30246" y="5440"/>
                      <a:pt x="33394" y="14709"/>
                      <a:pt x="29610" y="22368"/>
                    </a:cubicBezTo>
                    <a:cubicBezTo>
                      <a:pt x="29536" y="22527"/>
                      <a:pt x="29451" y="22686"/>
                      <a:pt x="29366" y="22845"/>
                    </a:cubicBezTo>
                    <a:close/>
                  </a:path>
                </a:pathLst>
              </a:custGeom>
              <a:solidFill>
                <a:srgbClr val="3A3A3A">
                  <a:alpha val="92000"/>
                </a:srgbClr>
              </a:solidFill>
              <a:ln w="10585" cap="flat">
                <a:noFill/>
                <a:prstDash val="solid"/>
                <a:miter/>
              </a:ln>
            </p:spPr>
            <p:txBody>
              <a:bodyPr rtlCol="0" anchor="ctr"/>
              <a:lstStyle/>
              <a:p>
                <a:endParaRPr lang="en-US"/>
              </a:p>
            </p:txBody>
          </p:sp>
          <p:sp>
            <p:nvSpPr>
              <p:cNvPr id="273" name="Freeform 272">
                <a:extLst>
                  <a:ext uri="{FF2B5EF4-FFF2-40B4-BE49-F238E27FC236}">
                    <a16:creationId xmlns:a16="http://schemas.microsoft.com/office/drawing/2014/main" id="{265F9F8E-FB98-624A-AC43-0AE25BB6AD93}"/>
                  </a:ext>
                </a:extLst>
              </p:cNvPr>
              <p:cNvSpPr/>
              <p:nvPr/>
            </p:nvSpPr>
            <p:spPr>
              <a:xfrm>
                <a:off x="7729853" y="4571438"/>
                <a:ext cx="30292" cy="30301"/>
              </a:xfrm>
              <a:custGeom>
                <a:avLst/>
                <a:gdLst>
                  <a:gd name="connsiteX0" fmla="*/ 28589 w 30292"/>
                  <a:gd name="connsiteY0" fmla="*/ 22188 h 30301"/>
                  <a:gd name="connsiteX1" fmla="*/ 8119 w 30292"/>
                  <a:gd name="connsiteY1" fmla="*/ 28565 h 30301"/>
                  <a:gd name="connsiteX2" fmla="*/ 1738 w 30292"/>
                  <a:gd name="connsiteY2" fmla="*/ 8109 h 30301"/>
                  <a:gd name="connsiteX3" fmla="*/ 22017 w 30292"/>
                  <a:gd name="connsiteY3" fmla="*/ 1637 h 30301"/>
                  <a:gd name="connsiteX4" fmla="*/ 28589 w 30292"/>
                  <a:gd name="connsiteY4" fmla="*/ 22188 h 30301"/>
                  <a:gd name="connsiteX5" fmla="*/ 28589 w 30292"/>
                  <a:gd name="connsiteY5" fmla="*/ 22188 h 3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92" h="30301">
                    <a:moveTo>
                      <a:pt x="28589" y="22188"/>
                    </a:moveTo>
                    <a:cubicBezTo>
                      <a:pt x="24699" y="29592"/>
                      <a:pt x="15540" y="32452"/>
                      <a:pt x="8119" y="28565"/>
                    </a:cubicBezTo>
                    <a:cubicBezTo>
                      <a:pt x="710" y="24677"/>
                      <a:pt x="-2153" y="15524"/>
                      <a:pt x="1738" y="8109"/>
                    </a:cubicBezTo>
                    <a:cubicBezTo>
                      <a:pt x="5596" y="779"/>
                      <a:pt x="14628" y="-2103"/>
                      <a:pt x="22017" y="1637"/>
                    </a:cubicBezTo>
                    <a:cubicBezTo>
                      <a:pt x="29511" y="5493"/>
                      <a:pt x="32458" y="14698"/>
                      <a:pt x="28589" y="22188"/>
                    </a:cubicBezTo>
                    <a:cubicBezTo>
                      <a:pt x="28589" y="22188"/>
                      <a:pt x="28589" y="22188"/>
                      <a:pt x="28589" y="22188"/>
                    </a:cubicBezTo>
                    <a:close/>
                  </a:path>
                </a:pathLst>
              </a:custGeom>
              <a:solidFill>
                <a:srgbClr val="3A3A3A">
                  <a:alpha val="96000"/>
                </a:srgbClr>
              </a:solidFill>
              <a:ln w="10585" cap="flat">
                <a:noFill/>
                <a:prstDash val="solid"/>
                <a:miter/>
              </a:ln>
            </p:spPr>
            <p:txBody>
              <a:bodyPr rtlCol="0" anchor="ctr"/>
              <a:lstStyle/>
              <a:p>
                <a:endParaRPr lang="en-US"/>
              </a:p>
            </p:txBody>
          </p:sp>
          <p:sp>
            <p:nvSpPr>
              <p:cNvPr id="274" name="Freeform 273">
                <a:extLst>
                  <a:ext uri="{FF2B5EF4-FFF2-40B4-BE49-F238E27FC236}">
                    <a16:creationId xmlns:a16="http://schemas.microsoft.com/office/drawing/2014/main" id="{27FBE84A-9C97-1C43-A184-DA4CC767C4BE}"/>
                  </a:ext>
                </a:extLst>
              </p:cNvPr>
              <p:cNvSpPr/>
              <p:nvPr/>
            </p:nvSpPr>
            <p:spPr>
              <a:xfrm>
                <a:off x="7729951" y="4571721"/>
                <a:ext cx="29897" cy="29877"/>
              </a:xfrm>
              <a:custGeom>
                <a:avLst/>
                <a:gdLst>
                  <a:gd name="connsiteX0" fmla="*/ 28279 w 29897"/>
                  <a:gd name="connsiteY0" fmla="*/ 21692 h 29877"/>
                  <a:gd name="connsiteX1" fmla="*/ 8191 w 29897"/>
                  <a:gd name="connsiteY1" fmla="*/ 28260 h 29877"/>
                  <a:gd name="connsiteX2" fmla="*/ 1619 w 29897"/>
                  <a:gd name="connsiteY2" fmla="*/ 8186 h 29877"/>
                  <a:gd name="connsiteX3" fmla="*/ 21707 w 29897"/>
                  <a:gd name="connsiteY3" fmla="*/ 1618 h 29877"/>
                  <a:gd name="connsiteX4" fmla="*/ 21813 w 29897"/>
                  <a:gd name="connsiteY4" fmla="*/ 1671 h 29877"/>
                  <a:gd name="connsiteX5" fmla="*/ 28279 w 29897"/>
                  <a:gd name="connsiteY5" fmla="*/ 21692 h 2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97" h="29877">
                    <a:moveTo>
                      <a:pt x="28279" y="21692"/>
                    </a:moveTo>
                    <a:cubicBezTo>
                      <a:pt x="24548" y="29055"/>
                      <a:pt x="15548" y="31989"/>
                      <a:pt x="8191" y="28260"/>
                    </a:cubicBezTo>
                    <a:cubicBezTo>
                      <a:pt x="824" y="24531"/>
                      <a:pt x="-2112" y="15548"/>
                      <a:pt x="1619" y="8186"/>
                    </a:cubicBezTo>
                    <a:cubicBezTo>
                      <a:pt x="5350" y="823"/>
                      <a:pt x="14340" y="-2111"/>
                      <a:pt x="21707" y="1618"/>
                    </a:cubicBezTo>
                    <a:cubicBezTo>
                      <a:pt x="21739" y="1639"/>
                      <a:pt x="21781" y="1650"/>
                      <a:pt x="21813" y="1671"/>
                    </a:cubicBezTo>
                    <a:cubicBezTo>
                      <a:pt x="29106" y="5442"/>
                      <a:pt x="31989" y="14372"/>
                      <a:pt x="28279" y="21692"/>
                    </a:cubicBezTo>
                    <a:close/>
                  </a:path>
                </a:pathLst>
              </a:custGeom>
              <a:solidFill>
                <a:srgbClr val="3A3A3A"/>
              </a:solidFill>
              <a:ln w="10585" cap="flat">
                <a:noFill/>
                <a:prstDash val="solid"/>
                <a:miter/>
              </a:ln>
            </p:spPr>
            <p:txBody>
              <a:bodyPr rtlCol="0" anchor="ctr"/>
              <a:lstStyle/>
              <a:p>
                <a:endParaRPr lang="en-US"/>
              </a:p>
            </p:txBody>
          </p:sp>
        </p:grpSp>
        <p:grpSp>
          <p:nvGrpSpPr>
            <p:cNvPr id="275" name="Graphic 2">
              <a:extLst>
                <a:ext uri="{FF2B5EF4-FFF2-40B4-BE49-F238E27FC236}">
                  <a16:creationId xmlns:a16="http://schemas.microsoft.com/office/drawing/2014/main" id="{99F800C7-7D23-624F-A159-320126836269}"/>
                </a:ext>
              </a:extLst>
            </p:cNvPr>
            <p:cNvGrpSpPr/>
            <p:nvPr/>
          </p:nvGrpSpPr>
          <p:grpSpPr>
            <a:xfrm>
              <a:off x="7657646" y="4722178"/>
              <a:ext cx="44958" cy="44928"/>
              <a:chOff x="7657646" y="4722178"/>
              <a:chExt cx="44958" cy="44928"/>
            </a:xfrm>
            <a:solidFill>
              <a:schemeClr val="accent1"/>
            </a:solidFill>
          </p:grpSpPr>
          <p:sp>
            <p:nvSpPr>
              <p:cNvPr id="276" name="Freeform 275">
                <a:extLst>
                  <a:ext uri="{FF2B5EF4-FFF2-40B4-BE49-F238E27FC236}">
                    <a16:creationId xmlns:a16="http://schemas.microsoft.com/office/drawing/2014/main" id="{B18B0A93-28BD-C14A-9B40-E8A3B1458762}"/>
                  </a:ext>
                </a:extLst>
              </p:cNvPr>
              <p:cNvSpPr/>
              <p:nvPr/>
            </p:nvSpPr>
            <p:spPr>
              <a:xfrm>
                <a:off x="7657646" y="4722178"/>
                <a:ext cx="44958" cy="44928"/>
              </a:xfrm>
              <a:custGeom>
                <a:avLst/>
                <a:gdLst>
                  <a:gd name="connsiteX0" fmla="*/ 42494 w 44958"/>
                  <a:gd name="connsiteY0" fmla="*/ 32676 h 44928"/>
                  <a:gd name="connsiteX1" fmla="*/ 12261 w 44958"/>
                  <a:gd name="connsiteY1" fmla="*/ 42465 h 44928"/>
                  <a:gd name="connsiteX2" fmla="*/ 2466 w 44958"/>
                  <a:gd name="connsiteY2" fmla="*/ 12252 h 44928"/>
                  <a:gd name="connsiteX3" fmla="*/ 32699 w 44958"/>
                  <a:gd name="connsiteY3" fmla="*/ 2464 h 44928"/>
                  <a:gd name="connsiteX4" fmla="*/ 32741 w 44958"/>
                  <a:gd name="connsiteY4" fmla="*/ 2486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5"/>
                    </a:cubicBezTo>
                    <a:cubicBezTo>
                      <a:pt x="1205" y="36829"/>
                      <a:pt x="-3184" y="23301"/>
                      <a:pt x="2466" y="12252"/>
                    </a:cubicBezTo>
                    <a:cubicBezTo>
                      <a:pt x="8105" y="1204"/>
                      <a:pt x="21642" y="-3182"/>
                      <a:pt x="32699" y="2464"/>
                    </a:cubicBezTo>
                    <a:cubicBezTo>
                      <a:pt x="32709" y="2475"/>
                      <a:pt x="32731" y="2475"/>
                      <a:pt x="32741" y="2486"/>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277" name="Freeform 276">
                <a:extLst>
                  <a:ext uri="{FF2B5EF4-FFF2-40B4-BE49-F238E27FC236}">
                    <a16:creationId xmlns:a16="http://schemas.microsoft.com/office/drawing/2014/main" id="{6E17B42B-F6AB-A746-B8E1-7F084867389D}"/>
                  </a:ext>
                </a:extLst>
              </p:cNvPr>
              <p:cNvSpPr/>
              <p:nvPr/>
            </p:nvSpPr>
            <p:spPr>
              <a:xfrm>
                <a:off x="7657822" y="4722403"/>
                <a:ext cx="44569" cy="44500"/>
              </a:xfrm>
              <a:custGeom>
                <a:avLst/>
                <a:gdLst>
                  <a:gd name="connsiteX0" fmla="*/ 42105 w 44569"/>
                  <a:gd name="connsiteY0" fmla="*/ 32345 h 44500"/>
                  <a:gd name="connsiteX1" fmla="*/ 12169 w 44569"/>
                  <a:gd name="connsiteY1" fmla="*/ 42070 h 44500"/>
                  <a:gd name="connsiteX2" fmla="*/ 2427 w 44569"/>
                  <a:gd name="connsiteY2" fmla="*/ 12155 h 44500"/>
                  <a:gd name="connsiteX3" fmla="*/ 32374 w 44569"/>
                  <a:gd name="connsiteY3" fmla="*/ 2430 h 44500"/>
                  <a:gd name="connsiteX4" fmla="*/ 32458 w 44569"/>
                  <a:gd name="connsiteY4" fmla="*/ 2473 h 44500"/>
                  <a:gd name="connsiteX5" fmla="*/ 42158 w 44569"/>
                  <a:gd name="connsiteY5" fmla="*/ 32250 h 44500"/>
                  <a:gd name="connsiteX6" fmla="*/ 42105 w 44569"/>
                  <a:gd name="connsiteY6" fmla="*/ 32345 h 4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69" h="44500">
                    <a:moveTo>
                      <a:pt x="42105" y="32345"/>
                    </a:moveTo>
                    <a:cubicBezTo>
                      <a:pt x="36529" y="43288"/>
                      <a:pt x="23119" y="47653"/>
                      <a:pt x="12169" y="42070"/>
                    </a:cubicBezTo>
                    <a:cubicBezTo>
                      <a:pt x="1208" y="36498"/>
                      <a:pt x="-3149" y="23108"/>
                      <a:pt x="2427" y="12155"/>
                    </a:cubicBezTo>
                    <a:cubicBezTo>
                      <a:pt x="8013" y="1212"/>
                      <a:pt x="21412" y="-3152"/>
                      <a:pt x="32374" y="2430"/>
                    </a:cubicBezTo>
                    <a:cubicBezTo>
                      <a:pt x="32395" y="2441"/>
                      <a:pt x="32426" y="2462"/>
                      <a:pt x="32458" y="2473"/>
                    </a:cubicBezTo>
                    <a:cubicBezTo>
                      <a:pt x="43366" y="8013"/>
                      <a:pt x="47702" y="21350"/>
                      <a:pt x="42158" y="32250"/>
                    </a:cubicBezTo>
                    <a:cubicBezTo>
                      <a:pt x="42136" y="32282"/>
                      <a:pt x="42126" y="32314"/>
                      <a:pt x="42105" y="32345"/>
                    </a:cubicBezTo>
                    <a:close/>
                  </a:path>
                </a:pathLst>
              </a:custGeom>
              <a:solidFill>
                <a:srgbClr val="3A3A3A">
                  <a:alpha val="4000"/>
                </a:srgbClr>
              </a:solidFill>
              <a:ln w="10585" cap="flat">
                <a:noFill/>
                <a:prstDash val="solid"/>
                <a:miter/>
              </a:ln>
            </p:spPr>
            <p:txBody>
              <a:bodyPr rtlCol="0" anchor="ctr"/>
              <a:lstStyle/>
              <a:p>
                <a:endParaRPr lang="en-US"/>
              </a:p>
            </p:txBody>
          </p:sp>
          <p:sp>
            <p:nvSpPr>
              <p:cNvPr id="278" name="Freeform 277">
                <a:extLst>
                  <a:ext uri="{FF2B5EF4-FFF2-40B4-BE49-F238E27FC236}">
                    <a16:creationId xmlns:a16="http://schemas.microsoft.com/office/drawing/2014/main" id="{EB61FEC0-B2C5-6C43-98FA-245CA793D2EE}"/>
                  </a:ext>
                </a:extLst>
              </p:cNvPr>
              <p:cNvSpPr/>
              <p:nvPr/>
            </p:nvSpPr>
            <p:spPr>
              <a:xfrm>
                <a:off x="7658330" y="4722767"/>
                <a:ext cx="43684" cy="43651"/>
              </a:xfrm>
              <a:custGeom>
                <a:avLst/>
                <a:gdLst>
                  <a:gd name="connsiteX0" fmla="*/ 41279 w 43684"/>
                  <a:gd name="connsiteY0" fmla="*/ 31770 h 43651"/>
                  <a:gd name="connsiteX1" fmla="*/ 11894 w 43684"/>
                  <a:gd name="connsiteY1" fmla="*/ 41251 h 43651"/>
                  <a:gd name="connsiteX2" fmla="*/ 2407 w 43684"/>
                  <a:gd name="connsiteY2" fmla="*/ 11876 h 43651"/>
                  <a:gd name="connsiteX3" fmla="*/ 31791 w 43684"/>
                  <a:gd name="connsiteY3" fmla="*/ 2405 h 43651"/>
                  <a:gd name="connsiteX4" fmla="*/ 31844 w 43684"/>
                  <a:gd name="connsiteY4" fmla="*/ 2427 h 43651"/>
                  <a:gd name="connsiteX5" fmla="*/ 41279 w 43684"/>
                  <a:gd name="connsiteY5" fmla="*/ 31770 h 43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84" h="43651">
                    <a:moveTo>
                      <a:pt x="41279" y="31770"/>
                    </a:moveTo>
                    <a:cubicBezTo>
                      <a:pt x="35777" y="42501"/>
                      <a:pt x="22622" y="46738"/>
                      <a:pt x="11894" y="41251"/>
                    </a:cubicBezTo>
                    <a:cubicBezTo>
                      <a:pt x="1156" y="35753"/>
                      <a:pt x="-3095" y="22607"/>
                      <a:pt x="2407" y="11876"/>
                    </a:cubicBezTo>
                    <a:cubicBezTo>
                      <a:pt x="7898" y="1155"/>
                      <a:pt x="21064" y="-3092"/>
                      <a:pt x="31791" y="2405"/>
                    </a:cubicBezTo>
                    <a:cubicBezTo>
                      <a:pt x="31813" y="2405"/>
                      <a:pt x="31823" y="2416"/>
                      <a:pt x="31844" y="2427"/>
                    </a:cubicBezTo>
                    <a:cubicBezTo>
                      <a:pt x="42540" y="7935"/>
                      <a:pt x="46770" y="21060"/>
                      <a:pt x="41279" y="31770"/>
                    </a:cubicBezTo>
                    <a:close/>
                  </a:path>
                </a:pathLst>
              </a:custGeom>
              <a:solidFill>
                <a:srgbClr val="3A3A3A">
                  <a:alpha val="8000"/>
                </a:srgbClr>
              </a:solidFill>
              <a:ln w="10585" cap="flat">
                <a:noFill/>
                <a:prstDash val="solid"/>
                <a:miter/>
              </a:ln>
            </p:spPr>
            <p:txBody>
              <a:bodyPr rtlCol="0" anchor="ctr"/>
              <a:lstStyle/>
              <a:p>
                <a:endParaRPr lang="en-US"/>
              </a:p>
            </p:txBody>
          </p:sp>
          <p:sp>
            <p:nvSpPr>
              <p:cNvPr id="279" name="Freeform 278">
                <a:extLst>
                  <a:ext uri="{FF2B5EF4-FFF2-40B4-BE49-F238E27FC236}">
                    <a16:creationId xmlns:a16="http://schemas.microsoft.com/office/drawing/2014/main" id="{B905AB9A-B396-B945-9267-77B5BBEC1E2F}"/>
                  </a:ext>
                </a:extLst>
              </p:cNvPr>
              <p:cNvSpPr/>
              <p:nvPr/>
            </p:nvSpPr>
            <p:spPr>
              <a:xfrm>
                <a:off x="7659486" y="4723269"/>
                <a:ext cx="42409" cy="42380"/>
              </a:xfrm>
              <a:custGeom>
                <a:avLst/>
                <a:gdLst>
                  <a:gd name="connsiteX0" fmla="*/ 39911 w 42409"/>
                  <a:gd name="connsiteY0" fmla="*/ 31162 h 42380"/>
                  <a:gd name="connsiteX1" fmla="*/ 11226 w 42409"/>
                  <a:gd name="connsiteY1" fmla="*/ 39880 h 42380"/>
                  <a:gd name="connsiteX2" fmla="*/ 2501 w 42409"/>
                  <a:gd name="connsiteY2" fmla="*/ 11215 h 42380"/>
                  <a:gd name="connsiteX3" fmla="*/ 30476 w 42409"/>
                  <a:gd name="connsiteY3" fmla="*/ 2137 h 42380"/>
                  <a:gd name="connsiteX4" fmla="*/ 40271 w 42409"/>
                  <a:gd name="connsiteY4" fmla="*/ 30453 h 42380"/>
                  <a:gd name="connsiteX5" fmla="*/ 39911 w 42409"/>
                  <a:gd name="connsiteY5" fmla="*/ 31162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0">
                    <a:moveTo>
                      <a:pt x="39911" y="31162"/>
                    </a:moveTo>
                    <a:cubicBezTo>
                      <a:pt x="34398" y="41491"/>
                      <a:pt x="21561" y="45389"/>
                      <a:pt x="11226" y="39880"/>
                    </a:cubicBezTo>
                    <a:cubicBezTo>
                      <a:pt x="890" y="34372"/>
                      <a:pt x="-3011" y="21544"/>
                      <a:pt x="2501" y="11215"/>
                    </a:cubicBezTo>
                    <a:cubicBezTo>
                      <a:pt x="7865" y="1162"/>
                      <a:pt x="20225" y="-2842"/>
                      <a:pt x="30476" y="2137"/>
                    </a:cubicBezTo>
                    <a:cubicBezTo>
                      <a:pt x="41003" y="7253"/>
                      <a:pt x="45391" y="19933"/>
                      <a:pt x="40271" y="30453"/>
                    </a:cubicBezTo>
                    <a:cubicBezTo>
                      <a:pt x="40155" y="30696"/>
                      <a:pt x="40038" y="30929"/>
                      <a:pt x="39911" y="31162"/>
                    </a:cubicBezTo>
                    <a:close/>
                  </a:path>
                </a:pathLst>
              </a:custGeom>
              <a:solidFill>
                <a:srgbClr val="3A3A3A">
                  <a:alpha val="12000"/>
                </a:srgbClr>
              </a:solidFill>
              <a:ln w="10585" cap="flat">
                <a:noFill/>
                <a:prstDash val="solid"/>
                <a:miter/>
              </a:ln>
            </p:spPr>
            <p:txBody>
              <a:bodyPr rtlCol="0" anchor="ctr"/>
              <a:lstStyle/>
              <a:p>
                <a:endParaRPr lang="en-US"/>
              </a:p>
            </p:txBody>
          </p:sp>
          <p:sp>
            <p:nvSpPr>
              <p:cNvPr id="280" name="Freeform 279">
                <a:extLst>
                  <a:ext uri="{FF2B5EF4-FFF2-40B4-BE49-F238E27FC236}">
                    <a16:creationId xmlns:a16="http://schemas.microsoft.com/office/drawing/2014/main" id="{7A0CFB85-7289-9C4A-B06F-CA8E9C9CA645}"/>
                  </a:ext>
                </a:extLst>
              </p:cNvPr>
              <p:cNvSpPr/>
              <p:nvPr/>
            </p:nvSpPr>
            <p:spPr>
              <a:xfrm>
                <a:off x="7659036" y="4723415"/>
                <a:ext cx="42406" cy="42380"/>
              </a:xfrm>
              <a:custGeom>
                <a:avLst/>
                <a:gdLst>
                  <a:gd name="connsiteX0" fmla="*/ 40043 w 42406"/>
                  <a:gd name="connsiteY0" fmla="*/ 30910 h 42380"/>
                  <a:gd name="connsiteX1" fmla="*/ 11475 w 42406"/>
                  <a:gd name="connsiteY1" fmla="*/ 40020 h 42380"/>
                  <a:gd name="connsiteX2" fmla="*/ 2369 w 42406"/>
                  <a:gd name="connsiteY2" fmla="*/ 11471 h 42380"/>
                  <a:gd name="connsiteX3" fmla="*/ 30820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9" y="41302"/>
                      <a:pt x="21884" y="45381"/>
                      <a:pt x="11475" y="40020"/>
                    </a:cubicBezTo>
                    <a:cubicBezTo>
                      <a:pt x="1075" y="34650"/>
                      <a:pt x="-3006" y="21864"/>
                      <a:pt x="2369" y="11471"/>
                    </a:cubicBezTo>
                    <a:cubicBezTo>
                      <a:pt x="7711" y="1122"/>
                      <a:pt x="20432" y="-2978"/>
                      <a:pt x="30820" y="2308"/>
                    </a:cubicBezTo>
                    <a:cubicBezTo>
                      <a:pt x="41251" y="7616"/>
                      <a:pt x="45407" y="20370"/>
                      <a:pt x="40096" y="30804"/>
                    </a:cubicBezTo>
                    <a:cubicBezTo>
                      <a:pt x="40085" y="30836"/>
                      <a:pt x="40064" y="30878"/>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281" name="Freeform 280">
                <a:extLst>
                  <a:ext uri="{FF2B5EF4-FFF2-40B4-BE49-F238E27FC236}">
                    <a16:creationId xmlns:a16="http://schemas.microsoft.com/office/drawing/2014/main" id="{1949B8E9-A3CE-F149-9AB4-7102B760DE0E}"/>
                  </a:ext>
                </a:extLst>
              </p:cNvPr>
              <p:cNvSpPr/>
              <p:nvPr/>
            </p:nvSpPr>
            <p:spPr>
              <a:xfrm>
                <a:off x="7658719" y="4723516"/>
                <a:ext cx="42408" cy="42381"/>
              </a:xfrm>
              <a:custGeom>
                <a:avLst/>
                <a:gdLst>
                  <a:gd name="connsiteX0" fmla="*/ 40149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19 h 42381"/>
                  <a:gd name="connsiteX5" fmla="*/ 40149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9" y="30704"/>
                    </a:moveTo>
                    <a:cubicBezTo>
                      <a:pt x="34891" y="41159"/>
                      <a:pt x="22149" y="45375"/>
                      <a:pt x="11686" y="40121"/>
                    </a:cubicBezTo>
                    <a:cubicBezTo>
                      <a:pt x="1224" y="34867"/>
                      <a:pt x="-2996" y="22134"/>
                      <a:pt x="2262" y="11678"/>
                    </a:cubicBezTo>
                    <a:cubicBezTo>
                      <a:pt x="7520" y="1223"/>
                      <a:pt x="20262" y="-2994"/>
                      <a:pt x="30725" y="2261"/>
                    </a:cubicBezTo>
                    <a:cubicBezTo>
                      <a:pt x="30831" y="2314"/>
                      <a:pt x="30926" y="2367"/>
                      <a:pt x="31032" y="2419"/>
                    </a:cubicBezTo>
                    <a:cubicBezTo>
                      <a:pt x="41283" y="7780"/>
                      <a:pt x="45343" y="20364"/>
                      <a:pt x="40149"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282" name="Freeform 281">
                <a:extLst>
                  <a:ext uri="{FF2B5EF4-FFF2-40B4-BE49-F238E27FC236}">
                    <a16:creationId xmlns:a16="http://schemas.microsoft.com/office/drawing/2014/main" id="{82FB0652-A203-E34B-BC9C-75E2ABBC68C4}"/>
                  </a:ext>
                </a:extLst>
              </p:cNvPr>
              <p:cNvSpPr/>
              <p:nvPr/>
            </p:nvSpPr>
            <p:spPr>
              <a:xfrm>
                <a:off x="7658319" y="4723573"/>
                <a:ext cx="42626" cy="42382"/>
              </a:xfrm>
              <a:custGeom>
                <a:avLst/>
                <a:gdLst>
                  <a:gd name="connsiteX0" fmla="*/ 40230 w 42626"/>
                  <a:gd name="connsiteY0" fmla="*/ 30540 h 42382"/>
                  <a:gd name="connsiteX1" fmla="*/ 11853 w 42626"/>
                  <a:gd name="connsiteY1" fmla="*/ 40201 h 42382"/>
                  <a:gd name="connsiteX2" fmla="*/ 2185 w 42626"/>
                  <a:gd name="connsiteY2" fmla="*/ 11843 h 42382"/>
                  <a:gd name="connsiteX3" fmla="*/ 30563 w 42626"/>
                  <a:gd name="connsiteY3" fmla="*/ 2182 h 42382"/>
                  <a:gd name="connsiteX4" fmla="*/ 31326 w 42626"/>
                  <a:gd name="connsiteY4" fmla="*/ 2574 h 42382"/>
                  <a:gd name="connsiteX5" fmla="*/ 40421 w 42626"/>
                  <a:gd name="connsiteY5" fmla="*/ 30180 h 42382"/>
                  <a:gd name="connsiteX6" fmla="*/ 40230 w 42626"/>
                  <a:gd name="connsiteY6" fmla="*/ 30540 h 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626" h="42382">
                    <a:moveTo>
                      <a:pt x="40230" y="30540"/>
                    </a:moveTo>
                    <a:cubicBezTo>
                      <a:pt x="35068" y="41038"/>
                      <a:pt x="22358" y="45371"/>
                      <a:pt x="11853" y="40201"/>
                    </a:cubicBezTo>
                    <a:cubicBezTo>
                      <a:pt x="1337" y="35042"/>
                      <a:pt x="-2988" y="22341"/>
                      <a:pt x="2185" y="11843"/>
                    </a:cubicBezTo>
                    <a:cubicBezTo>
                      <a:pt x="7348" y="1345"/>
                      <a:pt x="20058" y="-2988"/>
                      <a:pt x="30563" y="2182"/>
                    </a:cubicBezTo>
                    <a:cubicBezTo>
                      <a:pt x="30817" y="2309"/>
                      <a:pt x="31072" y="2436"/>
                      <a:pt x="31326" y="2574"/>
                    </a:cubicBezTo>
                    <a:cubicBezTo>
                      <a:pt x="41460" y="7690"/>
                      <a:pt x="45531" y="20053"/>
                      <a:pt x="40421" y="30180"/>
                    </a:cubicBezTo>
                    <a:cubicBezTo>
                      <a:pt x="40358" y="30296"/>
                      <a:pt x="40294" y="30423"/>
                      <a:pt x="40230" y="30540"/>
                    </a:cubicBezTo>
                    <a:close/>
                  </a:path>
                </a:pathLst>
              </a:custGeom>
              <a:solidFill>
                <a:srgbClr val="3A3A3A">
                  <a:alpha val="23000"/>
                </a:srgbClr>
              </a:solidFill>
              <a:ln w="10585" cap="flat">
                <a:noFill/>
                <a:prstDash val="solid"/>
                <a:miter/>
              </a:ln>
            </p:spPr>
            <p:txBody>
              <a:bodyPr rtlCol="0" anchor="ctr"/>
              <a:lstStyle/>
              <a:p>
                <a:endParaRPr lang="en-US"/>
              </a:p>
            </p:txBody>
          </p:sp>
          <p:sp>
            <p:nvSpPr>
              <p:cNvPr id="283" name="Freeform 282">
                <a:extLst>
                  <a:ext uri="{FF2B5EF4-FFF2-40B4-BE49-F238E27FC236}">
                    <a16:creationId xmlns:a16="http://schemas.microsoft.com/office/drawing/2014/main" id="{DFBEF08C-0DE3-D948-A37B-8FE664A54B95}"/>
                  </a:ext>
                </a:extLst>
              </p:cNvPr>
              <p:cNvSpPr/>
              <p:nvPr/>
            </p:nvSpPr>
            <p:spPr>
              <a:xfrm>
                <a:off x="7659624" y="4724207"/>
                <a:ext cx="40927" cy="40894"/>
              </a:xfrm>
              <a:custGeom>
                <a:avLst/>
                <a:gdLst>
                  <a:gd name="connsiteX0" fmla="*/ 38713 w 40927"/>
                  <a:gd name="connsiteY0" fmla="*/ 29695 h 40894"/>
                  <a:gd name="connsiteX1" fmla="*/ 11215 w 40927"/>
                  <a:gd name="connsiteY1" fmla="*/ 38678 h 40894"/>
                  <a:gd name="connsiteX2" fmla="*/ 2216 w 40927"/>
                  <a:gd name="connsiteY2" fmla="*/ 11199 h 40894"/>
                  <a:gd name="connsiteX3" fmla="*/ 29724 w 40927"/>
                  <a:gd name="connsiteY3" fmla="*/ 2216 h 40894"/>
                  <a:gd name="connsiteX4" fmla="*/ 29809 w 40927"/>
                  <a:gd name="connsiteY4" fmla="*/ 2258 h 40894"/>
                  <a:gd name="connsiteX5" fmla="*/ 38713 w 40927"/>
                  <a:gd name="connsiteY5" fmla="*/ 29695 h 4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7" h="40894">
                    <a:moveTo>
                      <a:pt x="38713" y="29695"/>
                    </a:moveTo>
                    <a:cubicBezTo>
                      <a:pt x="33604" y="39769"/>
                      <a:pt x="21286" y="43784"/>
                      <a:pt x="11215" y="38678"/>
                    </a:cubicBezTo>
                    <a:cubicBezTo>
                      <a:pt x="1134" y="33572"/>
                      <a:pt x="-2894" y="21273"/>
                      <a:pt x="2216" y="11199"/>
                    </a:cubicBezTo>
                    <a:cubicBezTo>
                      <a:pt x="7336" y="1125"/>
                      <a:pt x="19643" y="-2890"/>
                      <a:pt x="29724" y="2216"/>
                    </a:cubicBezTo>
                    <a:cubicBezTo>
                      <a:pt x="29745" y="2227"/>
                      <a:pt x="29777" y="2248"/>
                      <a:pt x="29809" y="2258"/>
                    </a:cubicBezTo>
                    <a:cubicBezTo>
                      <a:pt x="39826" y="7396"/>
                      <a:pt x="43801" y="19663"/>
                      <a:pt x="38713" y="29695"/>
                    </a:cubicBezTo>
                    <a:close/>
                  </a:path>
                </a:pathLst>
              </a:custGeom>
              <a:solidFill>
                <a:srgbClr val="3A3A3A">
                  <a:alpha val="27000"/>
                </a:srgbClr>
              </a:solidFill>
              <a:ln w="10585" cap="flat">
                <a:noFill/>
                <a:prstDash val="solid"/>
                <a:miter/>
              </a:ln>
            </p:spPr>
            <p:txBody>
              <a:bodyPr rtlCol="0" anchor="ctr"/>
              <a:lstStyle/>
              <a:p>
                <a:endParaRPr lang="en-US"/>
              </a:p>
            </p:txBody>
          </p:sp>
          <p:sp>
            <p:nvSpPr>
              <p:cNvPr id="284" name="Freeform 283">
                <a:extLst>
                  <a:ext uri="{FF2B5EF4-FFF2-40B4-BE49-F238E27FC236}">
                    <a16:creationId xmlns:a16="http://schemas.microsoft.com/office/drawing/2014/main" id="{C5F3852D-DD93-B14A-B5F1-8E3C5CE7EC35}"/>
                  </a:ext>
                </a:extLst>
              </p:cNvPr>
              <p:cNvSpPr/>
              <p:nvPr/>
            </p:nvSpPr>
            <p:spPr>
              <a:xfrm>
                <a:off x="7660007" y="4724463"/>
                <a:ext cx="39879" cy="39587"/>
              </a:xfrm>
              <a:custGeom>
                <a:avLst/>
                <a:gdLst>
                  <a:gd name="connsiteX0" fmla="*/ 37694 w 39879"/>
                  <a:gd name="connsiteY0" fmla="*/ 29332 h 39587"/>
                  <a:gd name="connsiteX1" fmla="*/ 10260 w 39879"/>
                  <a:gd name="connsiteY1" fmla="*/ 37002 h 39587"/>
                  <a:gd name="connsiteX2" fmla="*/ 1864 w 39879"/>
                  <a:gd name="connsiteY2" fmla="*/ 11006 h 39587"/>
                  <a:gd name="connsiteX3" fmla="*/ 28779 w 39879"/>
                  <a:gd name="connsiteY3" fmla="*/ 2150 h 39587"/>
                  <a:gd name="connsiteX4" fmla="*/ 28896 w 39879"/>
                  <a:gd name="connsiteY4" fmla="*/ 2213 h 39587"/>
                  <a:gd name="connsiteX5" fmla="*/ 37694 w 39879"/>
                  <a:gd name="connsiteY5" fmla="*/ 29332 h 39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79" h="39587">
                    <a:moveTo>
                      <a:pt x="37694" y="29332"/>
                    </a:moveTo>
                    <a:cubicBezTo>
                      <a:pt x="32235" y="39014"/>
                      <a:pt x="19959" y="42447"/>
                      <a:pt x="10260" y="37002"/>
                    </a:cubicBezTo>
                    <a:cubicBezTo>
                      <a:pt x="1112" y="31853"/>
                      <a:pt x="-2545" y="20529"/>
                      <a:pt x="1864" y="11006"/>
                    </a:cubicBezTo>
                    <a:cubicBezTo>
                      <a:pt x="6847" y="1133"/>
                      <a:pt x="18899" y="-2829"/>
                      <a:pt x="28779" y="2150"/>
                    </a:cubicBezTo>
                    <a:cubicBezTo>
                      <a:pt x="28821" y="2171"/>
                      <a:pt x="28853" y="2192"/>
                      <a:pt x="28896" y="2213"/>
                    </a:cubicBezTo>
                    <a:cubicBezTo>
                      <a:pt x="38786" y="7298"/>
                      <a:pt x="42719" y="19417"/>
                      <a:pt x="37694" y="29332"/>
                    </a:cubicBezTo>
                    <a:close/>
                  </a:path>
                </a:pathLst>
              </a:custGeom>
              <a:solidFill>
                <a:srgbClr val="3A3A3A">
                  <a:alpha val="31000"/>
                </a:srgbClr>
              </a:solidFill>
              <a:ln w="10585" cap="flat">
                <a:noFill/>
                <a:prstDash val="solid"/>
                <a:miter/>
              </a:ln>
            </p:spPr>
            <p:txBody>
              <a:bodyPr rtlCol="0" anchor="ctr"/>
              <a:lstStyle/>
              <a:p>
                <a:endParaRPr lang="en-US"/>
              </a:p>
            </p:txBody>
          </p:sp>
          <p:sp>
            <p:nvSpPr>
              <p:cNvPr id="285" name="Freeform 284">
                <a:extLst>
                  <a:ext uri="{FF2B5EF4-FFF2-40B4-BE49-F238E27FC236}">
                    <a16:creationId xmlns:a16="http://schemas.microsoft.com/office/drawing/2014/main" id="{7172CC27-99DE-8E4F-A0A9-13E0DE4F3F4D}"/>
                  </a:ext>
                </a:extLst>
              </p:cNvPr>
              <p:cNvSpPr/>
              <p:nvPr/>
            </p:nvSpPr>
            <p:spPr>
              <a:xfrm>
                <a:off x="7660250" y="4724812"/>
                <a:ext cx="39651" cy="39627"/>
              </a:xfrm>
              <a:custGeom>
                <a:avLst/>
                <a:gdLst>
                  <a:gd name="connsiteX0" fmla="*/ 37451 w 39651"/>
                  <a:gd name="connsiteY0" fmla="*/ 28878 h 39627"/>
                  <a:gd name="connsiteX1" fmla="*/ 10759 w 39651"/>
                  <a:gd name="connsiteY1" fmla="*/ 37426 h 39627"/>
                  <a:gd name="connsiteX2" fmla="*/ 2205 w 39651"/>
                  <a:gd name="connsiteY2" fmla="*/ 10753 h 39627"/>
                  <a:gd name="connsiteX3" fmla="*/ 28865 w 39651"/>
                  <a:gd name="connsiteY3" fmla="*/ 2183 h 39627"/>
                  <a:gd name="connsiteX4" fmla="*/ 37473 w 39651"/>
                  <a:gd name="connsiteY4" fmla="*/ 28846 h 39627"/>
                  <a:gd name="connsiteX5" fmla="*/ 37451 w 39651"/>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51" h="39627">
                    <a:moveTo>
                      <a:pt x="37451" y="28878"/>
                    </a:moveTo>
                    <a:cubicBezTo>
                      <a:pt x="32437" y="38602"/>
                      <a:pt x="20491" y="42437"/>
                      <a:pt x="10759" y="37426"/>
                    </a:cubicBezTo>
                    <a:cubicBezTo>
                      <a:pt x="1017" y="32416"/>
                      <a:pt x="-2809" y="20477"/>
                      <a:pt x="2205" y="10753"/>
                    </a:cubicBezTo>
                    <a:cubicBezTo>
                      <a:pt x="7208" y="1028"/>
                      <a:pt x="19134" y="-2796"/>
                      <a:pt x="28865" y="2183"/>
                    </a:cubicBezTo>
                    <a:cubicBezTo>
                      <a:pt x="38607" y="7172"/>
                      <a:pt x="42455" y="19111"/>
                      <a:pt x="37473" y="28846"/>
                    </a:cubicBezTo>
                    <a:cubicBezTo>
                      <a:pt x="37462" y="28857"/>
                      <a:pt x="37462" y="28867"/>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286" name="Freeform 285">
                <a:extLst>
                  <a:ext uri="{FF2B5EF4-FFF2-40B4-BE49-F238E27FC236}">
                    <a16:creationId xmlns:a16="http://schemas.microsoft.com/office/drawing/2014/main" id="{3E1DA31D-ED66-954A-B1B8-99B5EF7D3CC2}"/>
                  </a:ext>
                </a:extLst>
              </p:cNvPr>
              <p:cNvSpPr/>
              <p:nvPr/>
            </p:nvSpPr>
            <p:spPr>
              <a:xfrm>
                <a:off x="7660638" y="4725034"/>
                <a:ext cx="39192" cy="39203"/>
              </a:xfrm>
              <a:custGeom>
                <a:avLst/>
                <a:gdLst>
                  <a:gd name="connsiteX0" fmla="*/ 37063 w 39192"/>
                  <a:gd name="connsiteY0" fmla="*/ 28550 h 39203"/>
                  <a:gd name="connsiteX1" fmla="*/ 10657 w 39192"/>
                  <a:gd name="connsiteY1" fmla="*/ 37035 h 39203"/>
                  <a:gd name="connsiteX2" fmla="*/ 2166 w 39192"/>
                  <a:gd name="connsiteY2" fmla="*/ 10658 h 39203"/>
                  <a:gd name="connsiteX3" fmla="*/ 28572 w 39192"/>
                  <a:gd name="connsiteY3" fmla="*/ 2162 h 39203"/>
                  <a:gd name="connsiteX4" fmla="*/ 28582 w 39192"/>
                  <a:gd name="connsiteY4" fmla="*/ 2173 h 39203"/>
                  <a:gd name="connsiteX5" fmla="*/ 37063 w 39192"/>
                  <a:gd name="connsiteY5" fmla="*/ 28550 h 3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92" h="39203">
                    <a:moveTo>
                      <a:pt x="37063" y="28550"/>
                    </a:moveTo>
                    <a:cubicBezTo>
                      <a:pt x="32112" y="38179"/>
                      <a:pt x="20293" y="41982"/>
                      <a:pt x="10657" y="37035"/>
                    </a:cubicBezTo>
                    <a:cubicBezTo>
                      <a:pt x="1021" y="32098"/>
                      <a:pt x="-2774" y="20287"/>
                      <a:pt x="2166" y="10658"/>
                    </a:cubicBezTo>
                    <a:cubicBezTo>
                      <a:pt x="7116" y="1029"/>
                      <a:pt x="18936" y="-2774"/>
                      <a:pt x="28572" y="2162"/>
                    </a:cubicBezTo>
                    <a:cubicBezTo>
                      <a:pt x="28572" y="2173"/>
                      <a:pt x="28582" y="2173"/>
                      <a:pt x="28582" y="2173"/>
                    </a:cubicBezTo>
                    <a:cubicBezTo>
                      <a:pt x="38165" y="7162"/>
                      <a:pt x="41939" y="18921"/>
                      <a:pt x="37063" y="28550"/>
                    </a:cubicBezTo>
                    <a:close/>
                  </a:path>
                </a:pathLst>
              </a:custGeom>
              <a:solidFill>
                <a:srgbClr val="3A3A3A">
                  <a:alpha val="38000"/>
                </a:srgbClr>
              </a:solidFill>
              <a:ln w="10585" cap="flat">
                <a:noFill/>
                <a:prstDash val="solid"/>
                <a:miter/>
              </a:ln>
            </p:spPr>
            <p:txBody>
              <a:bodyPr rtlCol="0" anchor="ctr"/>
              <a:lstStyle/>
              <a:p>
                <a:endParaRPr lang="en-US"/>
              </a:p>
            </p:txBody>
          </p:sp>
          <p:sp>
            <p:nvSpPr>
              <p:cNvPr id="287" name="Freeform 286">
                <a:extLst>
                  <a:ext uri="{FF2B5EF4-FFF2-40B4-BE49-F238E27FC236}">
                    <a16:creationId xmlns:a16="http://schemas.microsoft.com/office/drawing/2014/main" id="{40336595-55AB-CE40-B891-2C3E013E793C}"/>
                  </a:ext>
                </a:extLst>
              </p:cNvPr>
              <p:cNvSpPr/>
              <p:nvPr/>
            </p:nvSpPr>
            <p:spPr>
              <a:xfrm>
                <a:off x="7661195" y="4725378"/>
                <a:ext cx="38664" cy="38572"/>
              </a:xfrm>
              <a:custGeom>
                <a:avLst/>
                <a:gdLst>
                  <a:gd name="connsiteX0" fmla="*/ 36506 w 38664"/>
                  <a:gd name="connsiteY0" fmla="*/ 27994 h 38572"/>
                  <a:gd name="connsiteX1" fmla="*/ 10577 w 38664"/>
                  <a:gd name="connsiteY1" fmla="*/ 36490 h 38572"/>
                  <a:gd name="connsiteX2" fmla="*/ 2086 w 38664"/>
                  <a:gd name="connsiteY2" fmla="*/ 10578 h 38572"/>
                  <a:gd name="connsiteX3" fmla="*/ 28005 w 38664"/>
                  <a:gd name="connsiteY3" fmla="*/ 2083 h 38572"/>
                  <a:gd name="connsiteX4" fmla="*/ 28132 w 38664"/>
                  <a:gd name="connsiteY4" fmla="*/ 2146 h 38572"/>
                  <a:gd name="connsiteX5" fmla="*/ 36633 w 38664"/>
                  <a:gd name="connsiteY5" fmla="*/ 27740 h 38572"/>
                  <a:gd name="connsiteX6" fmla="*/ 36506 w 38664"/>
                  <a:gd name="connsiteY6" fmla="*/ 27994 h 38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64" h="38572">
                    <a:moveTo>
                      <a:pt x="36506" y="27994"/>
                    </a:moveTo>
                    <a:cubicBezTo>
                      <a:pt x="31694" y="37496"/>
                      <a:pt x="20086" y="41299"/>
                      <a:pt x="10577" y="36490"/>
                    </a:cubicBezTo>
                    <a:cubicBezTo>
                      <a:pt x="1069" y="31670"/>
                      <a:pt x="-2726" y="20070"/>
                      <a:pt x="2086" y="10578"/>
                    </a:cubicBezTo>
                    <a:cubicBezTo>
                      <a:pt x="6899" y="1076"/>
                      <a:pt x="18506" y="-2727"/>
                      <a:pt x="28005" y="2083"/>
                    </a:cubicBezTo>
                    <a:cubicBezTo>
                      <a:pt x="28047" y="2104"/>
                      <a:pt x="28089" y="2125"/>
                      <a:pt x="28132" y="2146"/>
                    </a:cubicBezTo>
                    <a:cubicBezTo>
                      <a:pt x="37556" y="6871"/>
                      <a:pt x="41361" y="18322"/>
                      <a:pt x="36633" y="27740"/>
                    </a:cubicBezTo>
                    <a:cubicBezTo>
                      <a:pt x="36591" y="27824"/>
                      <a:pt x="36549" y="27909"/>
                      <a:pt x="36506" y="27994"/>
                    </a:cubicBezTo>
                    <a:close/>
                  </a:path>
                </a:pathLst>
              </a:custGeom>
              <a:solidFill>
                <a:srgbClr val="3A3A3A">
                  <a:alpha val="42000"/>
                </a:srgbClr>
              </a:solidFill>
              <a:ln w="10585" cap="flat">
                <a:noFill/>
                <a:prstDash val="solid"/>
                <a:miter/>
              </a:ln>
            </p:spPr>
            <p:txBody>
              <a:bodyPr rtlCol="0" anchor="ctr"/>
              <a:lstStyle/>
              <a:p>
                <a:endParaRPr lang="en-US"/>
              </a:p>
            </p:txBody>
          </p:sp>
          <p:sp>
            <p:nvSpPr>
              <p:cNvPr id="288" name="Freeform 287">
                <a:extLst>
                  <a:ext uri="{FF2B5EF4-FFF2-40B4-BE49-F238E27FC236}">
                    <a16:creationId xmlns:a16="http://schemas.microsoft.com/office/drawing/2014/main" id="{63B2EC27-586A-164E-98CF-775EDAFF88B4}"/>
                  </a:ext>
                </a:extLst>
              </p:cNvPr>
              <p:cNvSpPr/>
              <p:nvPr/>
            </p:nvSpPr>
            <p:spPr>
              <a:xfrm>
                <a:off x="7661196" y="4725661"/>
                <a:ext cx="37956" cy="37930"/>
              </a:xfrm>
              <a:custGeom>
                <a:avLst/>
                <a:gdLst>
                  <a:gd name="connsiteX0" fmla="*/ 35870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70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70" y="27605"/>
                    </a:moveTo>
                    <a:cubicBezTo>
                      <a:pt x="31099" y="36927"/>
                      <a:pt x="19661" y="40614"/>
                      <a:pt x="10333" y="35847"/>
                    </a:cubicBezTo>
                    <a:cubicBezTo>
                      <a:pt x="1004" y="31080"/>
                      <a:pt x="-2685" y="19650"/>
                      <a:pt x="2086" y="10327"/>
                    </a:cubicBezTo>
                    <a:cubicBezTo>
                      <a:pt x="6856" y="1016"/>
                      <a:pt x="18273" y="-2681"/>
                      <a:pt x="27601" y="2075"/>
                    </a:cubicBezTo>
                    <a:cubicBezTo>
                      <a:pt x="36940" y="6832"/>
                      <a:pt x="40640" y="18251"/>
                      <a:pt x="35880" y="27584"/>
                    </a:cubicBezTo>
                    <a:cubicBezTo>
                      <a:pt x="35880" y="27595"/>
                      <a:pt x="35870" y="27595"/>
                      <a:pt x="35870"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289" name="Freeform 288">
                <a:extLst>
                  <a:ext uri="{FF2B5EF4-FFF2-40B4-BE49-F238E27FC236}">
                    <a16:creationId xmlns:a16="http://schemas.microsoft.com/office/drawing/2014/main" id="{CF8515F3-99CD-424B-9443-947BE8AB617B}"/>
                  </a:ext>
                </a:extLst>
              </p:cNvPr>
              <p:cNvSpPr/>
              <p:nvPr/>
            </p:nvSpPr>
            <p:spPr>
              <a:xfrm>
                <a:off x="7661496" y="4725984"/>
                <a:ext cx="37322" cy="37296"/>
              </a:xfrm>
              <a:custGeom>
                <a:avLst/>
                <a:gdLst>
                  <a:gd name="connsiteX0" fmla="*/ 35251 w 37322"/>
                  <a:gd name="connsiteY0" fmla="*/ 27176 h 37296"/>
                  <a:gd name="connsiteX1" fmla="*/ 10128 w 37322"/>
                  <a:gd name="connsiteY1" fmla="*/ 35227 h 37296"/>
                  <a:gd name="connsiteX2" fmla="*/ 2071 w 37322"/>
                  <a:gd name="connsiteY2" fmla="*/ 10121 h 37296"/>
                  <a:gd name="connsiteX3" fmla="*/ 27194 w 37322"/>
                  <a:gd name="connsiteY3" fmla="*/ 2070 h 37296"/>
                  <a:gd name="connsiteX4" fmla="*/ 27194 w 37322"/>
                  <a:gd name="connsiteY4" fmla="*/ 2070 h 37296"/>
                  <a:gd name="connsiteX5" fmla="*/ 35251 w 37322"/>
                  <a:gd name="connsiteY5" fmla="*/ 27176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2" h="37296">
                    <a:moveTo>
                      <a:pt x="35251" y="27176"/>
                    </a:moveTo>
                    <a:cubicBezTo>
                      <a:pt x="30534" y="36329"/>
                      <a:pt x="19287" y="39941"/>
                      <a:pt x="10128" y="35227"/>
                    </a:cubicBezTo>
                    <a:cubicBezTo>
                      <a:pt x="969" y="30523"/>
                      <a:pt x="-2646" y="19273"/>
                      <a:pt x="2071" y="10121"/>
                    </a:cubicBezTo>
                    <a:cubicBezTo>
                      <a:pt x="6778" y="968"/>
                      <a:pt x="18025" y="-2644"/>
                      <a:pt x="27194" y="2070"/>
                    </a:cubicBezTo>
                    <a:cubicBezTo>
                      <a:pt x="27194" y="2070"/>
                      <a:pt x="27194" y="2070"/>
                      <a:pt x="27194" y="2070"/>
                    </a:cubicBezTo>
                    <a:cubicBezTo>
                      <a:pt x="36353" y="6784"/>
                      <a:pt x="39968" y="18023"/>
                      <a:pt x="35251" y="27176"/>
                    </a:cubicBezTo>
                    <a:close/>
                  </a:path>
                </a:pathLst>
              </a:custGeom>
              <a:solidFill>
                <a:srgbClr val="3A3A3A">
                  <a:alpha val="50000"/>
                </a:srgbClr>
              </a:solidFill>
              <a:ln w="10585" cap="flat">
                <a:noFill/>
                <a:prstDash val="solid"/>
                <a:miter/>
              </a:ln>
            </p:spPr>
            <p:txBody>
              <a:bodyPr rtlCol="0" anchor="ctr"/>
              <a:lstStyle/>
              <a:p>
                <a:endParaRPr lang="en-US"/>
              </a:p>
            </p:txBody>
          </p:sp>
          <p:sp>
            <p:nvSpPr>
              <p:cNvPr id="290" name="Freeform 289">
                <a:extLst>
                  <a:ext uri="{FF2B5EF4-FFF2-40B4-BE49-F238E27FC236}">
                    <a16:creationId xmlns:a16="http://schemas.microsoft.com/office/drawing/2014/main" id="{F33E30AA-1A17-9643-A3C8-9DF0C4B58AE9}"/>
                  </a:ext>
                </a:extLst>
              </p:cNvPr>
              <p:cNvSpPr/>
              <p:nvPr/>
            </p:nvSpPr>
            <p:spPr>
              <a:xfrm>
                <a:off x="7661673" y="4726207"/>
                <a:ext cx="36899" cy="36871"/>
              </a:xfrm>
              <a:custGeom>
                <a:avLst/>
                <a:gdLst>
                  <a:gd name="connsiteX0" fmla="*/ 34862 w 36899"/>
                  <a:gd name="connsiteY0" fmla="*/ 26847 h 36871"/>
                  <a:gd name="connsiteX1" fmla="*/ 10036 w 36899"/>
                  <a:gd name="connsiteY1" fmla="*/ 34834 h 36871"/>
                  <a:gd name="connsiteX2" fmla="*/ 2032 w 36899"/>
                  <a:gd name="connsiteY2" fmla="*/ 10025 h 36871"/>
                  <a:gd name="connsiteX3" fmla="*/ 26869 w 36899"/>
                  <a:gd name="connsiteY3" fmla="*/ 2038 h 36871"/>
                  <a:gd name="connsiteX4" fmla="*/ 26911 w 36899"/>
                  <a:gd name="connsiteY4" fmla="*/ 2059 h 36871"/>
                  <a:gd name="connsiteX5" fmla="*/ 34862 w 36899"/>
                  <a:gd name="connsiteY5" fmla="*/ 26847 h 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9" h="36871">
                    <a:moveTo>
                      <a:pt x="34862" y="26847"/>
                    </a:moveTo>
                    <a:cubicBezTo>
                      <a:pt x="30219" y="35904"/>
                      <a:pt x="19099" y="39485"/>
                      <a:pt x="10036" y="34834"/>
                    </a:cubicBezTo>
                    <a:cubicBezTo>
                      <a:pt x="972" y="30194"/>
                      <a:pt x="-2611" y="19082"/>
                      <a:pt x="2032" y="10025"/>
                    </a:cubicBezTo>
                    <a:cubicBezTo>
                      <a:pt x="6686" y="968"/>
                      <a:pt x="17806" y="-2613"/>
                      <a:pt x="26869" y="2038"/>
                    </a:cubicBezTo>
                    <a:cubicBezTo>
                      <a:pt x="26880" y="2038"/>
                      <a:pt x="26901" y="2048"/>
                      <a:pt x="26911" y="2059"/>
                    </a:cubicBezTo>
                    <a:cubicBezTo>
                      <a:pt x="35943" y="6720"/>
                      <a:pt x="39505" y="17811"/>
                      <a:pt x="34862" y="26847"/>
                    </a:cubicBezTo>
                    <a:close/>
                  </a:path>
                </a:pathLst>
              </a:custGeom>
              <a:solidFill>
                <a:srgbClr val="3A3A3A">
                  <a:alpha val="54000"/>
                </a:srgbClr>
              </a:solidFill>
              <a:ln w="10585" cap="flat">
                <a:noFill/>
                <a:prstDash val="solid"/>
                <a:miter/>
              </a:ln>
            </p:spPr>
            <p:txBody>
              <a:bodyPr rtlCol="0" anchor="ctr"/>
              <a:lstStyle/>
              <a:p>
                <a:endParaRPr lang="en-US"/>
              </a:p>
            </p:txBody>
          </p:sp>
          <p:sp>
            <p:nvSpPr>
              <p:cNvPr id="291" name="Freeform 290">
                <a:extLst>
                  <a:ext uri="{FF2B5EF4-FFF2-40B4-BE49-F238E27FC236}">
                    <a16:creationId xmlns:a16="http://schemas.microsoft.com/office/drawing/2014/main" id="{6D706325-4121-BC41-913E-1048A7CB06C5}"/>
                  </a:ext>
                </a:extLst>
              </p:cNvPr>
              <p:cNvSpPr/>
              <p:nvPr/>
            </p:nvSpPr>
            <p:spPr>
              <a:xfrm>
                <a:off x="7662039" y="4726512"/>
                <a:ext cx="36258" cy="36236"/>
              </a:xfrm>
              <a:custGeom>
                <a:avLst/>
                <a:gdLst>
                  <a:gd name="connsiteX0" fmla="*/ 34284 w 36258"/>
                  <a:gd name="connsiteY0" fmla="*/ 26330 h 36236"/>
                  <a:gd name="connsiteX1" fmla="*/ 9913 w 36258"/>
                  <a:gd name="connsiteY1" fmla="*/ 34264 h 36236"/>
                  <a:gd name="connsiteX2" fmla="*/ 1973 w 36258"/>
                  <a:gd name="connsiteY2" fmla="*/ 9900 h 36236"/>
                  <a:gd name="connsiteX3" fmla="*/ 26333 w 36258"/>
                  <a:gd name="connsiteY3" fmla="*/ 1965 h 36236"/>
                  <a:gd name="connsiteX4" fmla="*/ 34294 w 36258"/>
                  <a:gd name="connsiteY4" fmla="*/ 26319 h 36236"/>
                  <a:gd name="connsiteX5" fmla="*/ 34284 w 36258"/>
                  <a:gd name="connsiteY5" fmla="*/ 26330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58" h="36236">
                    <a:moveTo>
                      <a:pt x="34284" y="26330"/>
                    </a:moveTo>
                    <a:cubicBezTo>
                      <a:pt x="29747" y="35249"/>
                      <a:pt x="18828" y="38798"/>
                      <a:pt x="9913" y="34264"/>
                    </a:cubicBezTo>
                    <a:cubicBezTo>
                      <a:pt x="987" y="29730"/>
                      <a:pt x="-2564" y="18819"/>
                      <a:pt x="1973" y="9900"/>
                    </a:cubicBezTo>
                    <a:cubicBezTo>
                      <a:pt x="6510" y="991"/>
                      <a:pt x="17408" y="-2558"/>
                      <a:pt x="26333" y="1965"/>
                    </a:cubicBezTo>
                    <a:cubicBezTo>
                      <a:pt x="35259" y="6499"/>
                      <a:pt x="38821" y="17400"/>
                      <a:pt x="34294" y="26319"/>
                    </a:cubicBezTo>
                    <a:cubicBezTo>
                      <a:pt x="34284" y="26319"/>
                      <a:pt x="34284" y="26330"/>
                      <a:pt x="34284" y="26330"/>
                    </a:cubicBezTo>
                    <a:close/>
                  </a:path>
                </a:pathLst>
              </a:custGeom>
              <a:solidFill>
                <a:srgbClr val="3A3A3A">
                  <a:alpha val="58000"/>
                </a:srgbClr>
              </a:solidFill>
              <a:ln w="10585" cap="flat">
                <a:noFill/>
                <a:prstDash val="solid"/>
                <a:miter/>
              </a:ln>
            </p:spPr>
            <p:txBody>
              <a:bodyPr rtlCol="0" anchor="ctr"/>
              <a:lstStyle/>
              <a:p>
                <a:endParaRPr lang="en-US"/>
              </a:p>
            </p:txBody>
          </p:sp>
          <p:sp>
            <p:nvSpPr>
              <p:cNvPr id="292" name="Freeform 291">
                <a:extLst>
                  <a:ext uri="{FF2B5EF4-FFF2-40B4-BE49-F238E27FC236}">
                    <a16:creationId xmlns:a16="http://schemas.microsoft.com/office/drawing/2014/main" id="{93D3ABC8-A9FD-2A4E-9EEC-C1EC8CCF0BCF}"/>
                  </a:ext>
                </a:extLst>
              </p:cNvPr>
              <p:cNvSpPr/>
              <p:nvPr/>
            </p:nvSpPr>
            <p:spPr>
              <a:xfrm>
                <a:off x="7662334" y="4726832"/>
                <a:ext cx="35625" cy="35600"/>
              </a:xfrm>
              <a:custGeom>
                <a:avLst/>
                <a:gdLst>
                  <a:gd name="connsiteX0" fmla="*/ 33671 w 35625"/>
                  <a:gd name="connsiteY0" fmla="*/ 25904 h 35600"/>
                  <a:gd name="connsiteX1" fmla="*/ 9703 w 35625"/>
                  <a:gd name="connsiteY1" fmla="*/ 33648 h 35600"/>
                  <a:gd name="connsiteX2" fmla="*/ 1954 w 35625"/>
                  <a:gd name="connsiteY2" fmla="*/ 9707 h 35600"/>
                  <a:gd name="connsiteX3" fmla="*/ 25922 w 35625"/>
                  <a:gd name="connsiteY3" fmla="*/ 1953 h 35600"/>
                  <a:gd name="connsiteX4" fmla="*/ 25933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7"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78" y="6444"/>
                      <a:pt x="38144"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14BCADC5-7EA6-4C4C-8FA7-B6EC2104CF4C}"/>
                  </a:ext>
                </a:extLst>
              </p:cNvPr>
              <p:cNvSpPr/>
              <p:nvPr/>
            </p:nvSpPr>
            <p:spPr>
              <a:xfrm>
                <a:off x="7662515" y="4727057"/>
                <a:ext cx="35163" cy="35178"/>
              </a:xfrm>
              <a:custGeom>
                <a:avLst/>
                <a:gdLst>
                  <a:gd name="connsiteX0" fmla="*/ 33278 w 35163"/>
                  <a:gd name="connsiteY0" fmla="*/ 25573 h 35178"/>
                  <a:gd name="connsiteX1" fmla="*/ 9607 w 35163"/>
                  <a:gd name="connsiteY1" fmla="*/ 33253 h 35178"/>
                  <a:gd name="connsiteX2" fmla="*/ 1922 w 35163"/>
                  <a:gd name="connsiteY2" fmla="*/ 9609 h 35178"/>
                  <a:gd name="connsiteX3" fmla="*/ 25593 w 35163"/>
                  <a:gd name="connsiteY3" fmla="*/ 1918 h 35178"/>
                  <a:gd name="connsiteX4" fmla="*/ 25646 w 35163"/>
                  <a:gd name="connsiteY4" fmla="*/ 1950 h 35178"/>
                  <a:gd name="connsiteX5" fmla="*/ 33278 w 35163"/>
                  <a:gd name="connsiteY5"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63" h="35178">
                    <a:moveTo>
                      <a:pt x="33278" y="25573"/>
                    </a:moveTo>
                    <a:cubicBezTo>
                      <a:pt x="28869" y="34228"/>
                      <a:pt x="18268" y="37671"/>
                      <a:pt x="9607" y="33253"/>
                    </a:cubicBezTo>
                    <a:cubicBezTo>
                      <a:pt x="947" y="28846"/>
                      <a:pt x="-2488" y="18253"/>
                      <a:pt x="1922" y="9609"/>
                    </a:cubicBezTo>
                    <a:cubicBezTo>
                      <a:pt x="6332" y="954"/>
                      <a:pt x="16932" y="-2488"/>
                      <a:pt x="25593" y="1918"/>
                    </a:cubicBezTo>
                    <a:cubicBezTo>
                      <a:pt x="25603" y="1929"/>
                      <a:pt x="25625" y="1939"/>
                      <a:pt x="25646" y="1950"/>
                    </a:cubicBezTo>
                    <a:cubicBezTo>
                      <a:pt x="34222" y="6420"/>
                      <a:pt x="37614" y="16940"/>
                      <a:pt x="33278" y="25573"/>
                    </a:cubicBezTo>
                    <a:close/>
                  </a:path>
                </a:pathLst>
              </a:custGeom>
              <a:solidFill>
                <a:srgbClr val="3A3A3A">
                  <a:alpha val="65000"/>
                </a:srgbClr>
              </a:solidFill>
              <a:ln w="10585" cap="flat">
                <a:noFill/>
                <a:prstDash val="solid"/>
                <a:miter/>
              </a:ln>
            </p:spPr>
            <p:txBody>
              <a:bodyPr rtlCol="0" anchor="ctr"/>
              <a:lstStyle/>
              <a:p>
                <a:endParaRPr lang="en-US"/>
              </a:p>
            </p:txBody>
          </p:sp>
          <p:sp>
            <p:nvSpPr>
              <p:cNvPr id="294" name="Freeform 293">
                <a:extLst>
                  <a:ext uri="{FF2B5EF4-FFF2-40B4-BE49-F238E27FC236}">
                    <a16:creationId xmlns:a16="http://schemas.microsoft.com/office/drawing/2014/main" id="{4D440723-3C66-5947-BAF2-0EC36F19E954}"/>
                  </a:ext>
                </a:extLst>
              </p:cNvPr>
              <p:cNvSpPr/>
              <p:nvPr/>
            </p:nvSpPr>
            <p:spPr>
              <a:xfrm>
                <a:off x="7662815" y="4727381"/>
                <a:ext cx="34563" cy="34542"/>
              </a:xfrm>
              <a:custGeom>
                <a:avLst/>
                <a:gdLst>
                  <a:gd name="connsiteX0" fmla="*/ 32660 w 34563"/>
                  <a:gd name="connsiteY0" fmla="*/ 25143 h 34542"/>
                  <a:gd name="connsiteX1" fmla="*/ 9402 w 34563"/>
                  <a:gd name="connsiteY1" fmla="*/ 32643 h 34542"/>
                  <a:gd name="connsiteX2" fmla="*/ 1908 w 34563"/>
                  <a:gd name="connsiteY2" fmla="*/ 9401 h 34542"/>
                  <a:gd name="connsiteX3" fmla="*/ 25154 w 34563"/>
                  <a:gd name="connsiteY3" fmla="*/ 1901 h 34542"/>
                  <a:gd name="connsiteX4" fmla="*/ 25239 w 34563"/>
                  <a:gd name="connsiteY4" fmla="*/ 1944 h 34542"/>
                  <a:gd name="connsiteX5" fmla="*/ 32660 w 34563"/>
                  <a:gd name="connsiteY5" fmla="*/ 25143 h 3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3" h="34542">
                    <a:moveTo>
                      <a:pt x="32660" y="25143"/>
                    </a:moveTo>
                    <a:cubicBezTo>
                      <a:pt x="28313" y="33628"/>
                      <a:pt x="17893" y="36986"/>
                      <a:pt x="9402" y="32643"/>
                    </a:cubicBezTo>
                    <a:cubicBezTo>
                      <a:pt x="911" y="28289"/>
                      <a:pt x="-2449" y="17887"/>
                      <a:pt x="1908" y="9401"/>
                    </a:cubicBezTo>
                    <a:cubicBezTo>
                      <a:pt x="6254" y="906"/>
                      <a:pt x="16663" y="-2442"/>
                      <a:pt x="25154" y="1901"/>
                    </a:cubicBezTo>
                    <a:cubicBezTo>
                      <a:pt x="25186" y="1912"/>
                      <a:pt x="25208" y="1933"/>
                      <a:pt x="25239" y="1944"/>
                    </a:cubicBezTo>
                    <a:cubicBezTo>
                      <a:pt x="33677" y="6319"/>
                      <a:pt x="36995" y="16689"/>
                      <a:pt x="32660" y="25143"/>
                    </a:cubicBezTo>
                    <a:close/>
                  </a:path>
                </a:pathLst>
              </a:custGeom>
              <a:solidFill>
                <a:srgbClr val="3A3A3A">
                  <a:alpha val="69000"/>
                </a:srgbClr>
              </a:solidFill>
              <a:ln w="10585" cap="flat">
                <a:noFill/>
                <a:prstDash val="solid"/>
                <a:miter/>
              </a:ln>
            </p:spPr>
            <p:txBody>
              <a:bodyPr rtlCol="0" anchor="ctr"/>
              <a:lstStyle/>
              <a:p>
                <a:endParaRPr lang="en-US"/>
              </a:p>
            </p:txBody>
          </p:sp>
          <p:sp>
            <p:nvSpPr>
              <p:cNvPr id="295" name="Freeform 294">
                <a:extLst>
                  <a:ext uri="{FF2B5EF4-FFF2-40B4-BE49-F238E27FC236}">
                    <a16:creationId xmlns:a16="http://schemas.microsoft.com/office/drawing/2014/main" id="{6E80D30B-4A32-504C-A211-AEA159A072EF}"/>
                  </a:ext>
                </a:extLst>
              </p:cNvPr>
              <p:cNvSpPr/>
              <p:nvPr/>
            </p:nvSpPr>
            <p:spPr>
              <a:xfrm>
                <a:off x="7663178" y="4727686"/>
                <a:ext cx="33927" cy="33903"/>
              </a:xfrm>
              <a:custGeom>
                <a:avLst/>
                <a:gdLst>
                  <a:gd name="connsiteX0" fmla="*/ 32085 w 33927"/>
                  <a:gd name="connsiteY0" fmla="*/ 24627 h 33903"/>
                  <a:gd name="connsiteX1" fmla="*/ 9283 w 33927"/>
                  <a:gd name="connsiteY1" fmla="*/ 32063 h 33903"/>
                  <a:gd name="connsiteX2" fmla="*/ 1842 w 33927"/>
                  <a:gd name="connsiteY2" fmla="*/ 9277 h 33903"/>
                  <a:gd name="connsiteX3" fmla="*/ 24644 w 33927"/>
                  <a:gd name="connsiteY3" fmla="*/ 1841 h 33903"/>
                  <a:gd name="connsiteX4" fmla="*/ 24665 w 33927"/>
                  <a:gd name="connsiteY4" fmla="*/ 1851 h 33903"/>
                  <a:gd name="connsiteX5" fmla="*/ 32085 w 33927"/>
                  <a:gd name="connsiteY5" fmla="*/ 24627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27" h="33903">
                    <a:moveTo>
                      <a:pt x="32085" y="24627"/>
                    </a:moveTo>
                    <a:cubicBezTo>
                      <a:pt x="27845" y="32974"/>
                      <a:pt x="17637" y="36300"/>
                      <a:pt x="9283" y="32063"/>
                    </a:cubicBezTo>
                    <a:cubicBezTo>
                      <a:pt x="930" y="27826"/>
                      <a:pt x="-2398" y="17624"/>
                      <a:pt x="1842" y="9277"/>
                    </a:cubicBezTo>
                    <a:cubicBezTo>
                      <a:pt x="6082" y="930"/>
                      <a:pt x="16290" y="-2397"/>
                      <a:pt x="24644" y="1841"/>
                    </a:cubicBezTo>
                    <a:cubicBezTo>
                      <a:pt x="24654" y="1841"/>
                      <a:pt x="24654" y="1851"/>
                      <a:pt x="24665" y="1851"/>
                    </a:cubicBezTo>
                    <a:cubicBezTo>
                      <a:pt x="32997" y="6099"/>
                      <a:pt x="36325" y="16290"/>
                      <a:pt x="32085" y="24627"/>
                    </a:cubicBezTo>
                    <a:close/>
                  </a:path>
                </a:pathLst>
              </a:custGeom>
              <a:solidFill>
                <a:srgbClr val="3A3A3A">
                  <a:alpha val="73000"/>
                </a:srgbClr>
              </a:solidFill>
              <a:ln w="10585" cap="flat">
                <a:noFill/>
                <a:prstDash val="solid"/>
                <a:miter/>
              </a:ln>
            </p:spPr>
            <p:txBody>
              <a:bodyPr rtlCol="0" anchor="ctr"/>
              <a:lstStyle/>
              <a:p>
                <a:endParaRPr lang="en-US"/>
              </a:p>
            </p:txBody>
          </p:sp>
          <p:sp>
            <p:nvSpPr>
              <p:cNvPr id="296" name="Freeform 295">
                <a:extLst>
                  <a:ext uri="{FF2B5EF4-FFF2-40B4-BE49-F238E27FC236}">
                    <a16:creationId xmlns:a16="http://schemas.microsoft.com/office/drawing/2014/main" id="{A21A8744-1B56-124E-8B9C-975708338958}"/>
                  </a:ext>
                </a:extLst>
              </p:cNvPr>
              <p:cNvSpPr/>
              <p:nvPr/>
            </p:nvSpPr>
            <p:spPr>
              <a:xfrm>
                <a:off x="7663475" y="4728008"/>
                <a:ext cx="33331" cy="33270"/>
              </a:xfrm>
              <a:custGeom>
                <a:avLst/>
                <a:gdLst>
                  <a:gd name="connsiteX0" fmla="*/ 31470 w 33331"/>
                  <a:gd name="connsiteY0" fmla="*/ 24199 h 33270"/>
                  <a:gd name="connsiteX1" fmla="*/ 9082 w 33331"/>
                  <a:gd name="connsiteY1" fmla="*/ 31445 h 33270"/>
                  <a:gd name="connsiteX2" fmla="*/ 1820 w 33331"/>
                  <a:gd name="connsiteY2" fmla="*/ 9072 h 33270"/>
                  <a:gd name="connsiteX3" fmla="*/ 24219 w 33331"/>
                  <a:gd name="connsiteY3" fmla="*/ 1826 h 33270"/>
                  <a:gd name="connsiteX4" fmla="*/ 24262 w 33331"/>
                  <a:gd name="connsiteY4" fmla="*/ 1847 h 33270"/>
                  <a:gd name="connsiteX5" fmla="*/ 31544 w 33331"/>
                  <a:gd name="connsiteY5" fmla="*/ 24061 h 33270"/>
                  <a:gd name="connsiteX6" fmla="*/ 31470 w 33331"/>
                  <a:gd name="connsiteY6" fmla="*/ 24199 h 3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31" h="33270">
                    <a:moveTo>
                      <a:pt x="31470" y="24199"/>
                    </a:moveTo>
                    <a:cubicBezTo>
                      <a:pt x="27294" y="32377"/>
                      <a:pt x="17265" y="35629"/>
                      <a:pt x="9082" y="31445"/>
                    </a:cubicBezTo>
                    <a:cubicBezTo>
                      <a:pt x="898" y="27271"/>
                      <a:pt x="-2356" y="17250"/>
                      <a:pt x="1820" y="9072"/>
                    </a:cubicBezTo>
                    <a:cubicBezTo>
                      <a:pt x="6008" y="894"/>
                      <a:pt x="16025" y="-2358"/>
                      <a:pt x="24219" y="1826"/>
                    </a:cubicBezTo>
                    <a:cubicBezTo>
                      <a:pt x="24230" y="1837"/>
                      <a:pt x="24251" y="1837"/>
                      <a:pt x="24262" y="1847"/>
                    </a:cubicBezTo>
                    <a:cubicBezTo>
                      <a:pt x="32414" y="5968"/>
                      <a:pt x="35668" y="15915"/>
                      <a:pt x="31544" y="24061"/>
                    </a:cubicBezTo>
                    <a:cubicBezTo>
                      <a:pt x="31523" y="24104"/>
                      <a:pt x="31491" y="24157"/>
                      <a:pt x="31470" y="24199"/>
                    </a:cubicBezTo>
                    <a:close/>
                  </a:path>
                </a:pathLst>
              </a:custGeom>
              <a:solidFill>
                <a:srgbClr val="3A3A3A">
                  <a:alpha val="77000"/>
                </a:srgbClr>
              </a:solidFill>
              <a:ln w="10585" cap="flat">
                <a:noFill/>
                <a:prstDash val="solid"/>
                <a:miter/>
              </a:ln>
            </p:spPr>
            <p:txBody>
              <a:bodyPr rtlCol="0" anchor="ctr"/>
              <a:lstStyle/>
              <a:p>
                <a:endParaRPr lang="en-US"/>
              </a:p>
            </p:txBody>
          </p:sp>
          <p:sp>
            <p:nvSpPr>
              <p:cNvPr id="297" name="Freeform 296">
                <a:extLst>
                  <a:ext uri="{FF2B5EF4-FFF2-40B4-BE49-F238E27FC236}">
                    <a16:creationId xmlns:a16="http://schemas.microsoft.com/office/drawing/2014/main" id="{C667A974-540C-A942-AA60-7DF432EDFC4B}"/>
                  </a:ext>
                </a:extLst>
              </p:cNvPr>
              <p:cNvSpPr/>
              <p:nvPr/>
            </p:nvSpPr>
            <p:spPr>
              <a:xfrm>
                <a:off x="7663655" y="4728230"/>
                <a:ext cx="32903" cy="32850"/>
              </a:xfrm>
              <a:custGeom>
                <a:avLst/>
                <a:gdLst>
                  <a:gd name="connsiteX0" fmla="*/ 31078 w 32903"/>
                  <a:gd name="connsiteY0" fmla="*/ 23870 h 32850"/>
                  <a:gd name="connsiteX1" fmla="*/ 8986 w 32903"/>
                  <a:gd name="connsiteY1" fmla="*/ 31063 h 32850"/>
                  <a:gd name="connsiteX2" fmla="*/ 1788 w 32903"/>
                  <a:gd name="connsiteY2" fmla="*/ 8976 h 32850"/>
                  <a:gd name="connsiteX3" fmla="*/ 23880 w 32903"/>
                  <a:gd name="connsiteY3" fmla="*/ 1794 h 32850"/>
                  <a:gd name="connsiteX4" fmla="*/ 23975 w 32903"/>
                  <a:gd name="connsiteY4" fmla="*/ 1836 h 32850"/>
                  <a:gd name="connsiteX5" fmla="*/ 31131 w 32903"/>
                  <a:gd name="connsiteY5" fmla="*/ 23775 h 32850"/>
                  <a:gd name="connsiteX6" fmla="*/ 31078 w 32903"/>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 h="32850">
                    <a:moveTo>
                      <a:pt x="31078" y="23870"/>
                    </a:moveTo>
                    <a:cubicBezTo>
                      <a:pt x="26965" y="31953"/>
                      <a:pt x="17074" y="35173"/>
                      <a:pt x="8986" y="31063"/>
                    </a:cubicBezTo>
                    <a:cubicBezTo>
                      <a:pt x="898" y="26942"/>
                      <a:pt x="-2325" y="17059"/>
                      <a:pt x="1788" y="8976"/>
                    </a:cubicBezTo>
                    <a:cubicBezTo>
                      <a:pt x="5901" y="894"/>
                      <a:pt x="15802" y="-2327"/>
                      <a:pt x="23880" y="1794"/>
                    </a:cubicBezTo>
                    <a:cubicBezTo>
                      <a:pt x="23912" y="1805"/>
                      <a:pt x="23943" y="1826"/>
                      <a:pt x="23975" y="1836"/>
                    </a:cubicBezTo>
                    <a:cubicBezTo>
                      <a:pt x="32010" y="5915"/>
                      <a:pt x="35212" y="15745"/>
                      <a:pt x="31131" y="23775"/>
                    </a:cubicBezTo>
                    <a:cubicBezTo>
                      <a:pt x="31109" y="23807"/>
                      <a:pt x="31099" y="23838"/>
                      <a:pt x="31078" y="23870"/>
                    </a:cubicBezTo>
                    <a:close/>
                  </a:path>
                </a:pathLst>
              </a:custGeom>
              <a:solidFill>
                <a:srgbClr val="3A3A3A">
                  <a:alpha val="81000"/>
                </a:srgbClr>
              </a:solidFill>
              <a:ln w="10585"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0B0A972C-A17E-3C40-AA18-10568DE7B3D6}"/>
                  </a:ext>
                </a:extLst>
              </p:cNvPr>
              <p:cNvSpPr/>
              <p:nvPr/>
            </p:nvSpPr>
            <p:spPr>
              <a:xfrm>
                <a:off x="7664081" y="4728511"/>
                <a:ext cx="32233" cy="32210"/>
              </a:xfrm>
              <a:custGeom>
                <a:avLst/>
                <a:gdLst>
                  <a:gd name="connsiteX0" fmla="*/ 30440 w 32233"/>
                  <a:gd name="connsiteY0" fmla="*/ 23483 h 32210"/>
                  <a:gd name="connsiteX1" fmla="*/ 8730 w 32233"/>
                  <a:gd name="connsiteY1" fmla="*/ 30422 h 32210"/>
                  <a:gd name="connsiteX2" fmla="*/ 1797 w 32233"/>
                  <a:gd name="connsiteY2" fmla="*/ 8727 h 32210"/>
                  <a:gd name="connsiteX3" fmla="*/ 23019 w 32233"/>
                  <a:gd name="connsiteY3" fmla="*/ 1555 h 32210"/>
                  <a:gd name="connsiteX4" fmla="*/ 30673 w 32233"/>
                  <a:gd name="connsiteY4" fmla="*/ 23007 h 32210"/>
                  <a:gd name="connsiteX5" fmla="*/ 30440 w 32233"/>
                  <a:gd name="connsiteY5" fmla="*/ 23483 h 32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33" h="32210">
                    <a:moveTo>
                      <a:pt x="30440" y="23483"/>
                    </a:moveTo>
                    <a:cubicBezTo>
                      <a:pt x="26358" y="31386"/>
                      <a:pt x="16648" y="34490"/>
                      <a:pt x="8730" y="30422"/>
                    </a:cubicBezTo>
                    <a:cubicBezTo>
                      <a:pt x="822" y="26343"/>
                      <a:pt x="-2284" y="16630"/>
                      <a:pt x="1797" y="8727"/>
                    </a:cubicBezTo>
                    <a:cubicBezTo>
                      <a:pt x="5783" y="1004"/>
                      <a:pt x="15164" y="-2163"/>
                      <a:pt x="23019" y="1555"/>
                    </a:cubicBezTo>
                    <a:cubicBezTo>
                      <a:pt x="31065" y="5369"/>
                      <a:pt x="34489" y="14966"/>
                      <a:pt x="30673" y="23007"/>
                    </a:cubicBezTo>
                    <a:cubicBezTo>
                      <a:pt x="30599" y="23166"/>
                      <a:pt x="30524" y="23324"/>
                      <a:pt x="30440" y="23483"/>
                    </a:cubicBezTo>
                    <a:close/>
                  </a:path>
                </a:pathLst>
              </a:custGeom>
              <a:solidFill>
                <a:srgbClr val="3A3A3A">
                  <a:alpha val="85000"/>
                </a:srgbClr>
              </a:solidFill>
              <a:ln w="10585" cap="flat">
                <a:noFill/>
                <a:prstDash val="solid"/>
                <a:miter/>
              </a:ln>
            </p:spPr>
            <p:txBody>
              <a:bodyPr rtlCol="0" anchor="ctr"/>
              <a:lstStyle/>
              <a:p>
                <a:endParaRPr lang="en-US"/>
              </a:p>
            </p:txBody>
          </p:sp>
          <p:sp>
            <p:nvSpPr>
              <p:cNvPr id="299" name="Freeform 298">
                <a:extLst>
                  <a:ext uri="{FF2B5EF4-FFF2-40B4-BE49-F238E27FC236}">
                    <a16:creationId xmlns:a16="http://schemas.microsoft.com/office/drawing/2014/main" id="{C2E010EB-715D-A04F-ABE9-AD13F9FE488D}"/>
                  </a:ext>
                </a:extLst>
              </p:cNvPr>
              <p:cNvSpPr/>
              <p:nvPr/>
            </p:nvSpPr>
            <p:spPr>
              <a:xfrm>
                <a:off x="7664316" y="4728857"/>
                <a:ext cx="31632" cy="31573"/>
              </a:xfrm>
              <a:custGeom>
                <a:avLst/>
                <a:gdLst>
                  <a:gd name="connsiteX0" fmla="*/ 29887 w 31632"/>
                  <a:gd name="connsiteY0" fmla="*/ 22925 h 31573"/>
                  <a:gd name="connsiteX1" fmla="*/ 8654 w 31632"/>
                  <a:gd name="connsiteY1" fmla="*/ 29864 h 31573"/>
                  <a:gd name="connsiteX2" fmla="*/ 1710 w 31632"/>
                  <a:gd name="connsiteY2" fmla="*/ 8656 h 31573"/>
                  <a:gd name="connsiteX3" fmla="*/ 22943 w 31632"/>
                  <a:gd name="connsiteY3" fmla="*/ 1707 h 31573"/>
                  <a:gd name="connsiteX4" fmla="*/ 22996 w 31632"/>
                  <a:gd name="connsiteY4" fmla="*/ 1739 h 31573"/>
                  <a:gd name="connsiteX5" fmla="*/ 29950 w 31632"/>
                  <a:gd name="connsiteY5" fmla="*/ 22788 h 31573"/>
                  <a:gd name="connsiteX6" fmla="*/ 29887 w 31632"/>
                  <a:gd name="connsiteY6" fmla="*/ 22925 h 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2" h="31573">
                    <a:moveTo>
                      <a:pt x="29887" y="22925"/>
                    </a:moveTo>
                    <a:cubicBezTo>
                      <a:pt x="25943" y="30701"/>
                      <a:pt x="16435" y="33805"/>
                      <a:pt x="8654" y="29864"/>
                    </a:cubicBezTo>
                    <a:cubicBezTo>
                      <a:pt x="873" y="25923"/>
                      <a:pt x="-2233" y="16432"/>
                      <a:pt x="1710" y="8656"/>
                    </a:cubicBezTo>
                    <a:cubicBezTo>
                      <a:pt x="5654" y="881"/>
                      <a:pt x="15163" y="-2234"/>
                      <a:pt x="22943" y="1707"/>
                    </a:cubicBezTo>
                    <a:cubicBezTo>
                      <a:pt x="22954" y="1718"/>
                      <a:pt x="22975" y="1728"/>
                      <a:pt x="22996" y="1739"/>
                    </a:cubicBezTo>
                    <a:cubicBezTo>
                      <a:pt x="30735" y="5637"/>
                      <a:pt x="33851" y="15055"/>
                      <a:pt x="29950" y="22788"/>
                    </a:cubicBezTo>
                    <a:cubicBezTo>
                      <a:pt x="29929" y="22841"/>
                      <a:pt x="29908" y="22883"/>
                      <a:pt x="29887" y="22925"/>
                    </a:cubicBezTo>
                    <a:close/>
                  </a:path>
                </a:pathLst>
              </a:custGeom>
              <a:solidFill>
                <a:srgbClr val="3A3A3A">
                  <a:alpha val="88000"/>
                </a:srgbClr>
              </a:solidFill>
              <a:ln w="10585" cap="flat">
                <a:noFill/>
                <a:prstDash val="solid"/>
                <a:miter/>
              </a:ln>
            </p:spPr>
            <p:txBody>
              <a:bodyPr rtlCol="0" anchor="ctr"/>
              <a:lstStyle/>
              <a:p>
                <a:endParaRPr lang="en-US"/>
              </a:p>
            </p:txBody>
          </p:sp>
          <p:sp>
            <p:nvSpPr>
              <p:cNvPr id="300" name="Freeform 299">
                <a:extLst>
                  <a:ext uri="{FF2B5EF4-FFF2-40B4-BE49-F238E27FC236}">
                    <a16:creationId xmlns:a16="http://schemas.microsoft.com/office/drawing/2014/main" id="{EE59A1CC-1AEA-004F-B77B-7BC7221DB578}"/>
                  </a:ext>
                </a:extLst>
              </p:cNvPr>
              <p:cNvSpPr/>
              <p:nvPr/>
            </p:nvSpPr>
            <p:spPr>
              <a:xfrm>
                <a:off x="7664879" y="4728467"/>
                <a:ext cx="30958" cy="30935"/>
              </a:xfrm>
              <a:custGeom>
                <a:avLst/>
                <a:gdLst>
                  <a:gd name="connsiteX0" fmla="*/ 29112 w 30958"/>
                  <a:gd name="connsiteY0" fmla="*/ 22786 h 30935"/>
                  <a:gd name="connsiteX1" fmla="*/ 8155 w 30958"/>
                  <a:gd name="connsiteY1" fmla="*/ 29089 h 30935"/>
                  <a:gd name="connsiteX2" fmla="*/ 1848 w 30958"/>
                  <a:gd name="connsiteY2" fmla="*/ 8146 h 30935"/>
                  <a:gd name="connsiteX3" fmla="*/ 22328 w 30958"/>
                  <a:gd name="connsiteY3" fmla="*/ 1600 h 30935"/>
                  <a:gd name="connsiteX4" fmla="*/ 29356 w 30958"/>
                  <a:gd name="connsiteY4" fmla="*/ 22309 h 30935"/>
                  <a:gd name="connsiteX5" fmla="*/ 29112 w 30958"/>
                  <a:gd name="connsiteY5" fmla="*/ 22786 h 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8" h="30935">
                    <a:moveTo>
                      <a:pt x="29112" y="22786"/>
                    </a:moveTo>
                    <a:cubicBezTo>
                      <a:pt x="25063" y="30307"/>
                      <a:pt x="15681" y="33136"/>
                      <a:pt x="8155" y="29089"/>
                    </a:cubicBezTo>
                    <a:cubicBezTo>
                      <a:pt x="628" y="25053"/>
                      <a:pt x="-2202" y="15678"/>
                      <a:pt x="1848" y="8146"/>
                    </a:cubicBezTo>
                    <a:cubicBezTo>
                      <a:pt x="5791" y="805"/>
                      <a:pt x="14844" y="-2087"/>
                      <a:pt x="22328" y="1600"/>
                    </a:cubicBezTo>
                    <a:cubicBezTo>
                      <a:pt x="29992" y="5381"/>
                      <a:pt x="33140" y="14651"/>
                      <a:pt x="29356" y="22309"/>
                    </a:cubicBezTo>
                    <a:cubicBezTo>
                      <a:pt x="29282" y="22468"/>
                      <a:pt x="29197" y="22627"/>
                      <a:pt x="29112" y="22786"/>
                    </a:cubicBezTo>
                    <a:close/>
                  </a:path>
                </a:pathLst>
              </a:custGeom>
              <a:solidFill>
                <a:srgbClr val="3A3A3A">
                  <a:alpha val="92000"/>
                </a:srgbClr>
              </a:solidFill>
              <a:ln w="10585" cap="flat">
                <a:noFill/>
                <a:prstDash val="solid"/>
                <a:miter/>
              </a:ln>
            </p:spPr>
            <p:txBody>
              <a:bodyPr rtlCol="0" anchor="ctr"/>
              <a:lstStyle/>
              <a:p>
                <a:endParaRPr lang="en-US"/>
              </a:p>
            </p:txBody>
          </p:sp>
          <p:sp>
            <p:nvSpPr>
              <p:cNvPr id="301" name="Freeform 300">
                <a:extLst>
                  <a:ext uri="{FF2B5EF4-FFF2-40B4-BE49-F238E27FC236}">
                    <a16:creationId xmlns:a16="http://schemas.microsoft.com/office/drawing/2014/main" id="{29BFF58B-A913-384C-96CA-6D06BC7F9280}"/>
                  </a:ext>
                </a:extLst>
              </p:cNvPr>
              <p:cNvSpPr/>
              <p:nvPr/>
            </p:nvSpPr>
            <p:spPr>
              <a:xfrm>
                <a:off x="7665044" y="4729148"/>
                <a:ext cx="30287" cy="30305"/>
              </a:xfrm>
              <a:custGeom>
                <a:avLst/>
                <a:gdLst>
                  <a:gd name="connsiteX0" fmla="*/ 28629 w 30287"/>
                  <a:gd name="connsiteY0" fmla="*/ 22105 h 30305"/>
                  <a:gd name="connsiteX1" fmla="*/ 8202 w 30287"/>
                  <a:gd name="connsiteY1" fmla="*/ 28610 h 30305"/>
                  <a:gd name="connsiteX2" fmla="*/ 1693 w 30287"/>
                  <a:gd name="connsiteY2" fmla="*/ 8196 h 30305"/>
                  <a:gd name="connsiteX3" fmla="*/ 22057 w 30287"/>
                  <a:gd name="connsiteY3" fmla="*/ 1660 h 30305"/>
                  <a:gd name="connsiteX4" fmla="*/ 28629 w 30287"/>
                  <a:gd name="connsiteY4" fmla="*/ 22105 h 30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30305">
                    <a:moveTo>
                      <a:pt x="28629" y="22105"/>
                    </a:moveTo>
                    <a:cubicBezTo>
                      <a:pt x="24781" y="29542"/>
                      <a:pt x="15643" y="32455"/>
                      <a:pt x="8202" y="28610"/>
                    </a:cubicBezTo>
                    <a:cubicBezTo>
                      <a:pt x="760" y="24764"/>
                      <a:pt x="-2145" y="15633"/>
                      <a:pt x="1693" y="8196"/>
                    </a:cubicBezTo>
                    <a:cubicBezTo>
                      <a:pt x="5530" y="792"/>
                      <a:pt x="14626" y="-2132"/>
                      <a:pt x="22057" y="1660"/>
                    </a:cubicBezTo>
                    <a:cubicBezTo>
                      <a:pt x="29488" y="5516"/>
                      <a:pt x="32424" y="14647"/>
                      <a:pt x="28629" y="22105"/>
                    </a:cubicBezTo>
                    <a:close/>
                  </a:path>
                </a:pathLst>
              </a:custGeom>
              <a:solidFill>
                <a:srgbClr val="3A3A3A">
                  <a:alpha val="96000"/>
                </a:srgbClr>
              </a:solidFill>
              <a:ln w="10585" cap="flat">
                <a:noFill/>
                <a:prstDash val="solid"/>
                <a:miter/>
              </a:ln>
            </p:spPr>
            <p:txBody>
              <a:bodyPr rtlCol="0" anchor="ctr"/>
              <a:lstStyle/>
              <a:p>
                <a:endParaRPr lang="en-US"/>
              </a:p>
            </p:txBody>
          </p:sp>
          <p:sp>
            <p:nvSpPr>
              <p:cNvPr id="302" name="Freeform 301">
                <a:extLst>
                  <a:ext uri="{FF2B5EF4-FFF2-40B4-BE49-F238E27FC236}">
                    <a16:creationId xmlns:a16="http://schemas.microsoft.com/office/drawing/2014/main" id="{13FC02C6-C5BF-0E41-9E3A-BAC346240413}"/>
                  </a:ext>
                </a:extLst>
              </p:cNvPr>
              <p:cNvSpPr/>
              <p:nvPr/>
            </p:nvSpPr>
            <p:spPr>
              <a:xfrm>
                <a:off x="7665222" y="4729475"/>
                <a:ext cx="29863" cy="29880"/>
              </a:xfrm>
              <a:custGeom>
                <a:avLst/>
                <a:gdLst>
                  <a:gd name="connsiteX0" fmla="*/ 28239 w 29863"/>
                  <a:gd name="connsiteY0" fmla="*/ 21778 h 29880"/>
                  <a:gd name="connsiteX1" fmla="*/ 8108 w 29863"/>
                  <a:gd name="connsiteY1" fmla="*/ 28218 h 29880"/>
                  <a:gd name="connsiteX2" fmla="*/ 1663 w 29863"/>
                  <a:gd name="connsiteY2" fmla="*/ 8102 h 29880"/>
                  <a:gd name="connsiteX3" fmla="*/ 21773 w 29863"/>
                  <a:gd name="connsiteY3" fmla="*/ 1651 h 29880"/>
                  <a:gd name="connsiteX4" fmla="*/ 28239 w 29863"/>
                  <a:gd name="connsiteY4" fmla="*/ 21778 h 29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63" h="29880">
                    <a:moveTo>
                      <a:pt x="28239" y="21778"/>
                    </a:moveTo>
                    <a:cubicBezTo>
                      <a:pt x="24465" y="29108"/>
                      <a:pt x="15444" y="32000"/>
                      <a:pt x="8108" y="28218"/>
                    </a:cubicBezTo>
                    <a:cubicBezTo>
                      <a:pt x="773" y="24447"/>
                      <a:pt x="-2121" y="15432"/>
                      <a:pt x="1663" y="8102"/>
                    </a:cubicBezTo>
                    <a:cubicBezTo>
                      <a:pt x="5437" y="771"/>
                      <a:pt x="14437" y="-2110"/>
                      <a:pt x="21773" y="1651"/>
                    </a:cubicBezTo>
                    <a:cubicBezTo>
                      <a:pt x="29076" y="5464"/>
                      <a:pt x="31960" y="14426"/>
                      <a:pt x="28239" y="21778"/>
                    </a:cubicBezTo>
                    <a:close/>
                  </a:path>
                </a:pathLst>
              </a:custGeom>
              <a:solidFill>
                <a:srgbClr val="3A3A3A"/>
              </a:solidFill>
              <a:ln w="10585" cap="flat">
                <a:noFill/>
                <a:prstDash val="solid"/>
                <a:miter/>
              </a:ln>
            </p:spPr>
            <p:txBody>
              <a:bodyPr rtlCol="0" anchor="ctr"/>
              <a:lstStyle/>
              <a:p>
                <a:endParaRPr lang="en-US"/>
              </a:p>
            </p:txBody>
          </p:sp>
        </p:grpSp>
        <p:grpSp>
          <p:nvGrpSpPr>
            <p:cNvPr id="303" name="Graphic 2">
              <a:extLst>
                <a:ext uri="{FF2B5EF4-FFF2-40B4-BE49-F238E27FC236}">
                  <a16:creationId xmlns:a16="http://schemas.microsoft.com/office/drawing/2014/main" id="{99F800C7-7D23-624F-A159-320126836269}"/>
                </a:ext>
              </a:extLst>
            </p:cNvPr>
            <p:cNvGrpSpPr/>
            <p:nvPr/>
          </p:nvGrpSpPr>
          <p:grpSpPr>
            <a:xfrm>
              <a:off x="7739419" y="4414475"/>
              <a:ext cx="44991" cy="52333"/>
              <a:chOff x="7739419" y="4414475"/>
              <a:chExt cx="44991" cy="52333"/>
            </a:xfrm>
            <a:solidFill>
              <a:schemeClr val="accent1"/>
            </a:solidFill>
          </p:grpSpPr>
          <p:sp>
            <p:nvSpPr>
              <p:cNvPr id="304" name="Freeform 303">
                <a:extLst>
                  <a:ext uri="{FF2B5EF4-FFF2-40B4-BE49-F238E27FC236}">
                    <a16:creationId xmlns:a16="http://schemas.microsoft.com/office/drawing/2014/main" id="{9B7F2DEE-7C61-C34E-887E-A7F299EE57D2}"/>
                  </a:ext>
                </a:extLst>
              </p:cNvPr>
              <p:cNvSpPr/>
              <p:nvPr/>
            </p:nvSpPr>
            <p:spPr>
              <a:xfrm>
                <a:off x="7739419" y="4421884"/>
                <a:ext cx="44991" cy="44924"/>
              </a:xfrm>
              <a:custGeom>
                <a:avLst/>
                <a:gdLst>
                  <a:gd name="connsiteX0" fmla="*/ 42451 w 44991"/>
                  <a:gd name="connsiteY0" fmla="*/ 32758 h 44924"/>
                  <a:gd name="connsiteX1" fmla="*/ 12176 w 44991"/>
                  <a:gd name="connsiteY1" fmla="*/ 42419 h 44924"/>
                  <a:gd name="connsiteX2" fmla="*/ 2508 w 44991"/>
                  <a:gd name="connsiteY2" fmla="*/ 12164 h 44924"/>
                  <a:gd name="connsiteX3" fmla="*/ 32698 w 44991"/>
                  <a:gd name="connsiteY3" fmla="*/ 2461 h 44924"/>
                  <a:gd name="connsiteX4" fmla="*/ 42588 w 44991"/>
                  <a:gd name="connsiteY4" fmla="*/ 32482 h 44924"/>
                  <a:gd name="connsiteX5" fmla="*/ 42451 w 44991"/>
                  <a:gd name="connsiteY5" fmla="*/ 32758 h 44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91" h="44924">
                    <a:moveTo>
                      <a:pt x="42451" y="32758"/>
                    </a:moveTo>
                    <a:cubicBezTo>
                      <a:pt x="36758" y="43785"/>
                      <a:pt x="23211" y="48107"/>
                      <a:pt x="12176" y="42419"/>
                    </a:cubicBezTo>
                    <a:cubicBezTo>
                      <a:pt x="1140" y="36730"/>
                      <a:pt x="-3185" y="23192"/>
                      <a:pt x="2508" y="12164"/>
                    </a:cubicBezTo>
                    <a:cubicBezTo>
                      <a:pt x="8179" y="1179"/>
                      <a:pt x="21674" y="-3164"/>
                      <a:pt x="32698" y="2461"/>
                    </a:cubicBezTo>
                    <a:cubicBezTo>
                      <a:pt x="43723" y="8023"/>
                      <a:pt x="48154" y="21465"/>
                      <a:pt x="42588" y="32482"/>
                    </a:cubicBezTo>
                    <a:cubicBezTo>
                      <a:pt x="42546" y="32578"/>
                      <a:pt x="42493" y="32662"/>
                      <a:pt x="42451" y="32758"/>
                    </a:cubicBezTo>
                    <a:close/>
                  </a:path>
                </a:pathLst>
              </a:custGeom>
              <a:solidFill>
                <a:srgbClr val="3A3A3A">
                  <a:alpha val="0"/>
                </a:srgbClr>
              </a:solidFill>
              <a:ln w="10585" cap="flat">
                <a:noFill/>
                <a:prstDash val="solid"/>
                <a:miter/>
              </a:ln>
            </p:spPr>
            <p:txBody>
              <a:bodyPr rtlCol="0" anchor="ctr"/>
              <a:lstStyle/>
              <a:p>
                <a:endParaRPr lang="en-US"/>
              </a:p>
            </p:txBody>
          </p:sp>
          <p:sp>
            <p:nvSpPr>
              <p:cNvPr id="305" name="Freeform 304">
                <a:extLst>
                  <a:ext uri="{FF2B5EF4-FFF2-40B4-BE49-F238E27FC236}">
                    <a16:creationId xmlns:a16="http://schemas.microsoft.com/office/drawing/2014/main" id="{3E44B279-59C3-5B4A-9CAD-DCDC9BBEB15F}"/>
                  </a:ext>
                </a:extLst>
              </p:cNvPr>
              <p:cNvSpPr/>
              <p:nvPr/>
            </p:nvSpPr>
            <p:spPr>
              <a:xfrm>
                <a:off x="7739677" y="4422398"/>
                <a:ext cx="44357" cy="44286"/>
              </a:xfrm>
              <a:custGeom>
                <a:avLst/>
                <a:gdLst>
                  <a:gd name="connsiteX0" fmla="*/ 41874 w 44357"/>
                  <a:gd name="connsiteY0" fmla="*/ 32244 h 44286"/>
                  <a:gd name="connsiteX1" fmla="*/ 12055 w 44357"/>
                  <a:gd name="connsiteY1" fmla="*/ 41842 h 44286"/>
                  <a:gd name="connsiteX2" fmla="*/ 2440 w 44357"/>
                  <a:gd name="connsiteY2" fmla="*/ 12043 h 44286"/>
                  <a:gd name="connsiteX3" fmla="*/ 32270 w 44357"/>
                  <a:gd name="connsiteY3" fmla="*/ 2445 h 44286"/>
                  <a:gd name="connsiteX4" fmla="*/ 32333 w 44357"/>
                  <a:gd name="connsiteY4" fmla="*/ 2477 h 44286"/>
                  <a:gd name="connsiteX5" fmla="*/ 41938 w 44357"/>
                  <a:gd name="connsiteY5" fmla="*/ 32128 h 44286"/>
                  <a:gd name="connsiteX6" fmla="*/ 41874 w 44357"/>
                  <a:gd name="connsiteY6" fmla="*/ 32244 h 44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357" h="44286">
                    <a:moveTo>
                      <a:pt x="41874" y="32244"/>
                    </a:moveTo>
                    <a:cubicBezTo>
                      <a:pt x="36287" y="43123"/>
                      <a:pt x="22941" y="47424"/>
                      <a:pt x="12055" y="41842"/>
                    </a:cubicBezTo>
                    <a:cubicBezTo>
                      <a:pt x="1168" y="36270"/>
                      <a:pt x="-3136" y="22922"/>
                      <a:pt x="2440" y="12043"/>
                    </a:cubicBezTo>
                    <a:cubicBezTo>
                      <a:pt x="8026" y="1164"/>
                      <a:pt x="21373" y="-3137"/>
                      <a:pt x="32270" y="2445"/>
                    </a:cubicBezTo>
                    <a:cubicBezTo>
                      <a:pt x="32291" y="2456"/>
                      <a:pt x="32312" y="2466"/>
                      <a:pt x="32333" y="2477"/>
                    </a:cubicBezTo>
                    <a:cubicBezTo>
                      <a:pt x="43178" y="8017"/>
                      <a:pt x="47482" y="21291"/>
                      <a:pt x="41938" y="32128"/>
                    </a:cubicBezTo>
                    <a:cubicBezTo>
                      <a:pt x="41916" y="32159"/>
                      <a:pt x="41895" y="32202"/>
                      <a:pt x="41874" y="32244"/>
                    </a:cubicBezTo>
                    <a:close/>
                  </a:path>
                </a:pathLst>
              </a:custGeom>
              <a:solidFill>
                <a:srgbClr val="3A3A3A">
                  <a:alpha val="4000"/>
                </a:srgbClr>
              </a:solidFill>
              <a:ln w="10585" cap="flat">
                <a:noFill/>
                <a:prstDash val="solid"/>
                <a:miter/>
              </a:ln>
            </p:spPr>
            <p:txBody>
              <a:bodyPr rtlCol="0" anchor="ctr"/>
              <a:lstStyle/>
              <a:p>
                <a:endParaRPr lang="en-US"/>
              </a:p>
            </p:txBody>
          </p:sp>
          <p:sp>
            <p:nvSpPr>
              <p:cNvPr id="306" name="Freeform 305">
                <a:extLst>
                  <a:ext uri="{FF2B5EF4-FFF2-40B4-BE49-F238E27FC236}">
                    <a16:creationId xmlns:a16="http://schemas.microsoft.com/office/drawing/2014/main" id="{7B44FD42-E020-EE4B-9B5D-2E7B771CCCE2}"/>
                  </a:ext>
                </a:extLst>
              </p:cNvPr>
              <p:cNvSpPr/>
              <p:nvPr/>
            </p:nvSpPr>
            <p:spPr>
              <a:xfrm>
                <a:off x="7740082" y="4422830"/>
                <a:ext cx="43645" cy="43655"/>
              </a:xfrm>
              <a:custGeom>
                <a:avLst/>
                <a:gdLst>
                  <a:gd name="connsiteX0" fmla="*/ 41257 w 43645"/>
                  <a:gd name="connsiteY0" fmla="*/ 31812 h 43655"/>
                  <a:gd name="connsiteX1" fmla="*/ 11851 w 43645"/>
                  <a:gd name="connsiteY1" fmla="*/ 41229 h 43655"/>
                  <a:gd name="connsiteX2" fmla="*/ 2428 w 43645"/>
                  <a:gd name="connsiteY2" fmla="*/ 11844 h 43655"/>
                  <a:gd name="connsiteX3" fmla="*/ 31717 w 43645"/>
                  <a:gd name="connsiteY3" fmla="*/ 2363 h 43655"/>
                  <a:gd name="connsiteX4" fmla="*/ 41257 w 43645"/>
                  <a:gd name="connsiteY4" fmla="*/ 31812 h 43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5" h="43655">
                    <a:moveTo>
                      <a:pt x="41257" y="31812"/>
                    </a:moveTo>
                    <a:cubicBezTo>
                      <a:pt x="35735" y="42532"/>
                      <a:pt x="22569" y="46748"/>
                      <a:pt x="11851" y="41229"/>
                    </a:cubicBezTo>
                    <a:cubicBezTo>
                      <a:pt x="1124" y="35710"/>
                      <a:pt x="-3095" y="22553"/>
                      <a:pt x="2428" y="11844"/>
                    </a:cubicBezTo>
                    <a:cubicBezTo>
                      <a:pt x="7919" y="1166"/>
                      <a:pt x="21010" y="-3061"/>
                      <a:pt x="31717" y="2363"/>
                    </a:cubicBezTo>
                    <a:cubicBezTo>
                      <a:pt x="42466" y="7882"/>
                      <a:pt x="46738" y="21049"/>
                      <a:pt x="41257" y="31812"/>
                    </a:cubicBezTo>
                    <a:close/>
                  </a:path>
                </a:pathLst>
              </a:custGeom>
              <a:solidFill>
                <a:srgbClr val="3A3A3A">
                  <a:alpha val="8000"/>
                </a:srgbClr>
              </a:solidFill>
              <a:ln w="10585" cap="flat">
                <a:noFill/>
                <a:prstDash val="solid"/>
                <a:miter/>
              </a:ln>
            </p:spPr>
            <p:txBody>
              <a:bodyPr rtlCol="0" anchor="ctr"/>
              <a:lstStyle/>
              <a:p>
                <a:endParaRPr lang="en-US"/>
              </a:p>
            </p:txBody>
          </p:sp>
          <p:sp>
            <p:nvSpPr>
              <p:cNvPr id="307" name="Freeform 306">
                <a:extLst>
                  <a:ext uri="{FF2B5EF4-FFF2-40B4-BE49-F238E27FC236}">
                    <a16:creationId xmlns:a16="http://schemas.microsoft.com/office/drawing/2014/main" id="{C4EFB3A2-7A1B-5E4C-8A2E-5E453FEC1567}"/>
                  </a:ext>
                </a:extLst>
              </p:cNvPr>
              <p:cNvSpPr/>
              <p:nvPr/>
            </p:nvSpPr>
            <p:spPr>
              <a:xfrm>
                <a:off x="7741133" y="4423439"/>
                <a:ext cx="42410" cy="42376"/>
              </a:xfrm>
              <a:custGeom>
                <a:avLst/>
                <a:gdLst>
                  <a:gd name="connsiteX0" fmla="*/ 39888 w 42410"/>
                  <a:gd name="connsiteY0" fmla="*/ 31203 h 42376"/>
                  <a:gd name="connsiteX1" fmla="*/ 11182 w 42410"/>
                  <a:gd name="connsiteY1" fmla="*/ 39857 h 42376"/>
                  <a:gd name="connsiteX2" fmla="*/ 2521 w 42410"/>
                  <a:gd name="connsiteY2" fmla="*/ 11181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7" y="45387"/>
                      <a:pt x="11182" y="39857"/>
                    </a:cubicBezTo>
                    <a:cubicBezTo>
                      <a:pt x="867" y="34328"/>
                      <a:pt x="-3012" y="21489"/>
                      <a:pt x="2521" y="11181"/>
                    </a:cubicBezTo>
                    <a:cubicBezTo>
                      <a:pt x="7917" y="1118"/>
                      <a:pt x="20309" y="-2855"/>
                      <a:pt x="30559" y="2177"/>
                    </a:cubicBezTo>
                    <a:cubicBezTo>
                      <a:pt x="41064" y="7336"/>
                      <a:pt x="45400" y="20038"/>
                      <a:pt x="40227" y="30535"/>
                    </a:cubicBezTo>
                    <a:cubicBezTo>
                      <a:pt x="40121" y="30758"/>
                      <a:pt x="40004"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308" name="Freeform 307">
                <a:extLst>
                  <a:ext uri="{FF2B5EF4-FFF2-40B4-BE49-F238E27FC236}">
                    <a16:creationId xmlns:a16="http://schemas.microsoft.com/office/drawing/2014/main" id="{7E729E16-0B87-F440-9455-394731E38EBE}"/>
                  </a:ext>
                </a:extLst>
              </p:cNvPr>
              <p:cNvSpPr/>
              <p:nvPr/>
            </p:nvSpPr>
            <p:spPr>
              <a:xfrm>
                <a:off x="7740809" y="4423649"/>
                <a:ext cx="42412" cy="42382"/>
              </a:xfrm>
              <a:custGeom>
                <a:avLst/>
                <a:gdLst>
                  <a:gd name="connsiteX0" fmla="*/ 40000 w 42412"/>
                  <a:gd name="connsiteY0" fmla="*/ 30993 h 42382"/>
                  <a:gd name="connsiteX1" fmla="*/ 11400 w 42412"/>
                  <a:gd name="connsiteY1" fmla="*/ 39976 h 42382"/>
                  <a:gd name="connsiteX2" fmla="*/ 2411 w 42412"/>
                  <a:gd name="connsiteY2" fmla="*/ 11384 h 42382"/>
                  <a:gd name="connsiteX3" fmla="*/ 30778 w 42412"/>
                  <a:gd name="connsiteY3" fmla="*/ 2285 h 42382"/>
                  <a:gd name="connsiteX4" fmla="*/ 40127 w 42412"/>
                  <a:gd name="connsiteY4" fmla="*/ 30759 h 42382"/>
                  <a:gd name="connsiteX5" fmla="*/ 40000 w 42412"/>
                  <a:gd name="connsiteY5" fmla="*/ 30993 h 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2" h="42382">
                    <a:moveTo>
                      <a:pt x="40000" y="30993"/>
                    </a:moveTo>
                    <a:cubicBezTo>
                      <a:pt x="34583" y="41363"/>
                      <a:pt x="21778" y="45389"/>
                      <a:pt x="11400" y="39976"/>
                    </a:cubicBezTo>
                    <a:cubicBezTo>
                      <a:pt x="1011" y="34552"/>
                      <a:pt x="-3006" y="21755"/>
                      <a:pt x="2411" y="11384"/>
                    </a:cubicBezTo>
                    <a:cubicBezTo>
                      <a:pt x="7785" y="1109"/>
                      <a:pt x="20421" y="-2948"/>
                      <a:pt x="30778" y="2285"/>
                    </a:cubicBezTo>
                    <a:cubicBezTo>
                      <a:pt x="41230" y="7571"/>
                      <a:pt x="45406" y="20315"/>
                      <a:pt x="40127" y="30759"/>
                    </a:cubicBezTo>
                    <a:cubicBezTo>
                      <a:pt x="40085" y="30833"/>
                      <a:pt x="40042" y="30918"/>
                      <a:pt x="40000" y="30993"/>
                    </a:cubicBezTo>
                    <a:close/>
                  </a:path>
                </a:pathLst>
              </a:custGeom>
              <a:solidFill>
                <a:srgbClr val="3A3A3A">
                  <a:alpha val="15000"/>
                </a:srgbClr>
              </a:solidFill>
              <a:ln w="10585" cap="flat">
                <a:noFill/>
                <a:prstDash val="solid"/>
                <a:miter/>
              </a:ln>
            </p:spPr>
            <p:txBody>
              <a:bodyPr rtlCol="0" anchor="ctr"/>
              <a:lstStyle/>
              <a:p>
                <a:endParaRPr lang="en-US"/>
              </a:p>
            </p:txBody>
          </p:sp>
          <p:sp>
            <p:nvSpPr>
              <p:cNvPr id="309" name="Freeform 308">
                <a:extLst>
                  <a:ext uri="{FF2B5EF4-FFF2-40B4-BE49-F238E27FC236}">
                    <a16:creationId xmlns:a16="http://schemas.microsoft.com/office/drawing/2014/main" id="{2B0439F8-52E9-5D44-9637-3565AEF6ED69}"/>
                  </a:ext>
                </a:extLst>
              </p:cNvPr>
              <p:cNvSpPr/>
              <p:nvPr/>
            </p:nvSpPr>
            <p:spPr>
              <a:xfrm>
                <a:off x="7740405" y="4423386"/>
                <a:ext cx="42409" cy="42385"/>
              </a:xfrm>
              <a:custGeom>
                <a:avLst/>
                <a:gdLst>
                  <a:gd name="connsiteX0" fmla="*/ 40193 w 42409"/>
                  <a:gd name="connsiteY0" fmla="*/ 30621 h 42385"/>
                  <a:gd name="connsiteX1" fmla="*/ 11773 w 42409"/>
                  <a:gd name="connsiteY1" fmla="*/ 40165 h 42385"/>
                  <a:gd name="connsiteX2" fmla="*/ 2222 w 42409"/>
                  <a:gd name="connsiteY2" fmla="*/ 11765 h 42385"/>
                  <a:gd name="connsiteX3" fmla="*/ 30642 w 42409"/>
                  <a:gd name="connsiteY3" fmla="*/ 2220 h 42385"/>
                  <a:gd name="connsiteX4" fmla="*/ 31076 w 42409"/>
                  <a:gd name="connsiteY4" fmla="*/ 2442 h 42385"/>
                  <a:gd name="connsiteX5" fmla="*/ 40193 w 42409"/>
                  <a:gd name="connsiteY5" fmla="*/ 30621 h 4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5">
                    <a:moveTo>
                      <a:pt x="40193" y="30621"/>
                    </a:moveTo>
                    <a:cubicBezTo>
                      <a:pt x="34988" y="41097"/>
                      <a:pt x="22257" y="45377"/>
                      <a:pt x="11773" y="40165"/>
                    </a:cubicBezTo>
                    <a:cubicBezTo>
                      <a:pt x="1289" y="34964"/>
                      <a:pt x="-2994" y="22241"/>
                      <a:pt x="2222" y="11765"/>
                    </a:cubicBezTo>
                    <a:cubicBezTo>
                      <a:pt x="7426" y="1288"/>
                      <a:pt x="20157" y="-2992"/>
                      <a:pt x="30642" y="2220"/>
                    </a:cubicBezTo>
                    <a:cubicBezTo>
                      <a:pt x="30790" y="2294"/>
                      <a:pt x="30928" y="2368"/>
                      <a:pt x="31076" y="2442"/>
                    </a:cubicBezTo>
                    <a:cubicBezTo>
                      <a:pt x="41274" y="7803"/>
                      <a:pt x="45313" y="20313"/>
                      <a:pt x="40193" y="30621"/>
                    </a:cubicBezTo>
                    <a:close/>
                  </a:path>
                </a:pathLst>
              </a:custGeom>
              <a:solidFill>
                <a:srgbClr val="3A3A3A">
                  <a:alpha val="19000"/>
                </a:srgbClr>
              </a:solidFill>
              <a:ln w="10585" cap="flat">
                <a:noFill/>
                <a:prstDash val="solid"/>
                <a:miter/>
              </a:ln>
            </p:spPr>
            <p:txBody>
              <a:bodyPr rtlCol="0" anchor="ctr"/>
              <a:lstStyle/>
              <a:p>
                <a:endParaRPr lang="en-US"/>
              </a:p>
            </p:txBody>
          </p:sp>
          <p:sp>
            <p:nvSpPr>
              <p:cNvPr id="310" name="Freeform 309">
                <a:extLst>
                  <a:ext uri="{FF2B5EF4-FFF2-40B4-BE49-F238E27FC236}">
                    <a16:creationId xmlns:a16="http://schemas.microsoft.com/office/drawing/2014/main" id="{78B4239F-58DD-FA4E-93C6-D8DD2BF39771}"/>
                  </a:ext>
                </a:extLst>
              </p:cNvPr>
              <p:cNvSpPr/>
              <p:nvPr/>
            </p:nvSpPr>
            <p:spPr>
              <a:xfrm>
                <a:off x="7739986" y="4423488"/>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09"/>
                      <a:pt x="2121" y="11969"/>
                    </a:cubicBezTo>
                    <a:cubicBezTo>
                      <a:pt x="7209" y="1439"/>
                      <a:pt x="19887" y="-2978"/>
                      <a:pt x="30435" y="2117"/>
                    </a:cubicBezTo>
                    <a:cubicBezTo>
                      <a:pt x="30721" y="2255"/>
                      <a:pt x="31007" y="2403"/>
                      <a:pt x="31283" y="2552"/>
                    </a:cubicBezTo>
                    <a:cubicBezTo>
                      <a:pt x="41258" y="7933"/>
                      <a:pt x="45223"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311" name="Freeform 310">
                <a:extLst>
                  <a:ext uri="{FF2B5EF4-FFF2-40B4-BE49-F238E27FC236}">
                    <a16:creationId xmlns:a16="http://schemas.microsoft.com/office/drawing/2014/main" id="{5AF0E832-D33D-A542-BC24-AFE748DD4734}"/>
                  </a:ext>
                </a:extLst>
              </p:cNvPr>
              <p:cNvSpPr/>
              <p:nvPr/>
            </p:nvSpPr>
            <p:spPr>
              <a:xfrm>
                <a:off x="7741401" y="4424012"/>
                <a:ext cx="40923" cy="40898"/>
              </a:xfrm>
              <a:custGeom>
                <a:avLst/>
                <a:gdLst>
                  <a:gd name="connsiteX0" fmla="*/ 38666 w 40923"/>
                  <a:gd name="connsiteY0" fmla="*/ 29783 h 40898"/>
                  <a:gd name="connsiteX1" fmla="*/ 11126 w 40923"/>
                  <a:gd name="connsiteY1" fmla="*/ 38639 h 40898"/>
                  <a:gd name="connsiteX2" fmla="*/ 2264 w 40923"/>
                  <a:gd name="connsiteY2" fmla="*/ 11117 h 40898"/>
                  <a:gd name="connsiteX3" fmla="*/ 29762 w 40923"/>
                  <a:gd name="connsiteY3" fmla="*/ 2240 h 40898"/>
                  <a:gd name="connsiteX4" fmla="*/ 38687 w 40923"/>
                  <a:gd name="connsiteY4" fmla="*/ 29740 h 40898"/>
                  <a:gd name="connsiteX5" fmla="*/ 38666 w 40923"/>
                  <a:gd name="connsiteY5" fmla="*/ 29783 h 4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3" h="40898">
                    <a:moveTo>
                      <a:pt x="38666" y="29783"/>
                    </a:moveTo>
                    <a:cubicBezTo>
                      <a:pt x="33514" y="39825"/>
                      <a:pt x="21175" y="43797"/>
                      <a:pt x="11126" y="38639"/>
                    </a:cubicBezTo>
                    <a:cubicBezTo>
                      <a:pt x="1066" y="33490"/>
                      <a:pt x="-2899" y="21170"/>
                      <a:pt x="2264" y="11117"/>
                    </a:cubicBezTo>
                    <a:cubicBezTo>
                      <a:pt x="7405" y="1085"/>
                      <a:pt x="19712" y="-2887"/>
                      <a:pt x="29762" y="2240"/>
                    </a:cubicBezTo>
                    <a:cubicBezTo>
                      <a:pt x="39822" y="7378"/>
                      <a:pt x="43818" y="19687"/>
                      <a:pt x="38687" y="29740"/>
                    </a:cubicBezTo>
                    <a:cubicBezTo>
                      <a:pt x="38677" y="29761"/>
                      <a:pt x="38677" y="29772"/>
                      <a:pt x="38666" y="29783"/>
                    </a:cubicBezTo>
                    <a:close/>
                  </a:path>
                </a:pathLst>
              </a:custGeom>
              <a:solidFill>
                <a:srgbClr val="3A3A3A">
                  <a:alpha val="27000"/>
                </a:srgbClr>
              </a:solidFill>
              <a:ln w="10585"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B6CC5276-796F-734B-970F-7214A1459C77}"/>
                  </a:ext>
                </a:extLst>
              </p:cNvPr>
              <p:cNvSpPr/>
              <p:nvPr/>
            </p:nvSpPr>
            <p:spPr>
              <a:xfrm>
                <a:off x="7741698" y="4424335"/>
                <a:ext cx="40329" cy="40265"/>
              </a:xfrm>
              <a:custGeom>
                <a:avLst/>
                <a:gdLst>
                  <a:gd name="connsiteX0" fmla="*/ 38051 w 40329"/>
                  <a:gd name="connsiteY0" fmla="*/ 29353 h 40265"/>
                  <a:gd name="connsiteX1" fmla="*/ 10924 w 40329"/>
                  <a:gd name="connsiteY1" fmla="*/ 38029 h 40265"/>
                  <a:gd name="connsiteX2" fmla="*/ 2243 w 40329"/>
                  <a:gd name="connsiteY2" fmla="*/ 10910 h 40265"/>
                  <a:gd name="connsiteX3" fmla="*/ 29359 w 40329"/>
                  <a:gd name="connsiteY3" fmla="*/ 2235 h 40265"/>
                  <a:gd name="connsiteX4" fmla="*/ 38157 w 40329"/>
                  <a:gd name="connsiteY4" fmla="*/ 29152 h 40265"/>
                  <a:gd name="connsiteX5" fmla="*/ 38051 w 40329"/>
                  <a:gd name="connsiteY5" fmla="*/ 29353 h 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29" h="40265">
                    <a:moveTo>
                      <a:pt x="38051" y="29353"/>
                    </a:moveTo>
                    <a:cubicBezTo>
                      <a:pt x="32952" y="39237"/>
                      <a:pt x="20804" y="43114"/>
                      <a:pt x="10924" y="38029"/>
                    </a:cubicBezTo>
                    <a:cubicBezTo>
                      <a:pt x="1034" y="32934"/>
                      <a:pt x="-2856" y="20794"/>
                      <a:pt x="2243" y="10910"/>
                    </a:cubicBezTo>
                    <a:cubicBezTo>
                      <a:pt x="7342" y="1037"/>
                      <a:pt x="19469" y="-2850"/>
                      <a:pt x="29359" y="2235"/>
                    </a:cubicBezTo>
                    <a:cubicBezTo>
                      <a:pt x="39228" y="7234"/>
                      <a:pt x="43161" y="19290"/>
                      <a:pt x="38157" y="29152"/>
                    </a:cubicBezTo>
                    <a:cubicBezTo>
                      <a:pt x="38125" y="29216"/>
                      <a:pt x="38083" y="29290"/>
                      <a:pt x="38051" y="293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313" name="Freeform 312">
                <a:extLst>
                  <a:ext uri="{FF2B5EF4-FFF2-40B4-BE49-F238E27FC236}">
                    <a16:creationId xmlns:a16="http://schemas.microsoft.com/office/drawing/2014/main" id="{59D778E8-703B-6F42-84E2-EAEBB9ACB683}"/>
                  </a:ext>
                </a:extLst>
              </p:cNvPr>
              <p:cNvSpPr/>
              <p:nvPr/>
            </p:nvSpPr>
            <p:spPr>
              <a:xfrm>
                <a:off x="7742086" y="4424599"/>
                <a:ext cx="39615" cy="39627"/>
              </a:xfrm>
              <a:custGeom>
                <a:avLst/>
                <a:gdLst>
                  <a:gd name="connsiteX0" fmla="*/ 37451 w 39615"/>
                  <a:gd name="connsiteY0" fmla="*/ 28878 h 39627"/>
                  <a:gd name="connsiteX1" fmla="*/ 10759 w 39615"/>
                  <a:gd name="connsiteY1" fmla="*/ 37426 h 39627"/>
                  <a:gd name="connsiteX2" fmla="*/ 2205 w 39615"/>
                  <a:gd name="connsiteY2" fmla="*/ 10753 h 39627"/>
                  <a:gd name="connsiteX3" fmla="*/ 28865 w 39615"/>
                  <a:gd name="connsiteY3" fmla="*/ 2183 h 39627"/>
                  <a:gd name="connsiteX4" fmla="*/ 37451 w 39615"/>
                  <a:gd name="connsiteY4" fmla="*/ 28878 h 39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5" h="39627">
                    <a:moveTo>
                      <a:pt x="37451" y="28878"/>
                    </a:moveTo>
                    <a:cubicBezTo>
                      <a:pt x="32437" y="38603"/>
                      <a:pt x="20491" y="42437"/>
                      <a:pt x="10759" y="37426"/>
                    </a:cubicBezTo>
                    <a:cubicBezTo>
                      <a:pt x="1017" y="32416"/>
                      <a:pt x="-2809" y="20477"/>
                      <a:pt x="2205" y="10753"/>
                    </a:cubicBezTo>
                    <a:cubicBezTo>
                      <a:pt x="7208" y="1028"/>
                      <a:pt x="19134" y="-2796"/>
                      <a:pt x="28865" y="2183"/>
                    </a:cubicBezTo>
                    <a:cubicBezTo>
                      <a:pt x="38575" y="7215"/>
                      <a:pt x="42402" y="19132"/>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314" name="Freeform 313">
                <a:extLst>
                  <a:ext uri="{FF2B5EF4-FFF2-40B4-BE49-F238E27FC236}">
                    <a16:creationId xmlns:a16="http://schemas.microsoft.com/office/drawing/2014/main" id="{9E16DDF0-0EDB-EA4F-8D24-AE35E00A698E}"/>
                  </a:ext>
                </a:extLst>
              </p:cNvPr>
              <p:cNvSpPr/>
              <p:nvPr/>
            </p:nvSpPr>
            <p:spPr>
              <a:xfrm>
                <a:off x="7742361" y="4424965"/>
                <a:ext cx="39059" cy="38990"/>
              </a:xfrm>
              <a:custGeom>
                <a:avLst/>
                <a:gdLst>
                  <a:gd name="connsiteX0" fmla="*/ 36858 w 39059"/>
                  <a:gd name="connsiteY0" fmla="*/ 28405 h 38990"/>
                  <a:gd name="connsiteX1" fmla="*/ 10590 w 39059"/>
                  <a:gd name="connsiteY1" fmla="*/ 36827 h 38990"/>
                  <a:gd name="connsiteX2" fmla="*/ 2163 w 39059"/>
                  <a:gd name="connsiteY2" fmla="*/ 10587 h 38990"/>
                  <a:gd name="connsiteX3" fmla="*/ 28378 w 39059"/>
                  <a:gd name="connsiteY3" fmla="*/ 2134 h 38990"/>
                  <a:gd name="connsiteX4" fmla="*/ 36985 w 39059"/>
                  <a:gd name="connsiteY4" fmla="*/ 28162 h 38990"/>
                  <a:gd name="connsiteX5" fmla="*/ 36858 w 39059"/>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59" h="38990">
                    <a:moveTo>
                      <a:pt x="36858" y="28405"/>
                    </a:moveTo>
                    <a:cubicBezTo>
                      <a:pt x="31929" y="37982"/>
                      <a:pt x="20173" y="41753"/>
                      <a:pt x="10590" y="36827"/>
                    </a:cubicBezTo>
                    <a:cubicBezTo>
                      <a:pt x="1018" y="31912"/>
                      <a:pt x="-2767" y="20164"/>
                      <a:pt x="2163" y="10587"/>
                    </a:cubicBezTo>
                    <a:cubicBezTo>
                      <a:pt x="7081" y="1032"/>
                      <a:pt x="18806" y="-2750"/>
                      <a:pt x="28378" y="2134"/>
                    </a:cubicBezTo>
                    <a:cubicBezTo>
                      <a:pt x="37950" y="6954"/>
                      <a:pt x="41798" y="18606"/>
                      <a:pt x="36985" y="28162"/>
                    </a:cubicBezTo>
                    <a:cubicBezTo>
                      <a:pt x="36943" y="28246"/>
                      <a:pt x="36901" y="28331"/>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315" name="Freeform 314">
                <a:extLst>
                  <a:ext uri="{FF2B5EF4-FFF2-40B4-BE49-F238E27FC236}">
                    <a16:creationId xmlns:a16="http://schemas.microsoft.com/office/drawing/2014/main" id="{2ADD14B3-5219-7A41-893C-A4875D99EBFA}"/>
                  </a:ext>
                </a:extLst>
              </p:cNvPr>
              <p:cNvSpPr/>
              <p:nvPr/>
            </p:nvSpPr>
            <p:spPr>
              <a:xfrm>
                <a:off x="7741988" y="4424026"/>
                <a:ext cx="39797" cy="40893"/>
              </a:xfrm>
              <a:custGeom>
                <a:avLst/>
                <a:gdLst>
                  <a:gd name="connsiteX0" fmla="*/ 37019 w 39797"/>
                  <a:gd name="connsiteY0" fmla="*/ 29239 h 40893"/>
                  <a:gd name="connsiteX1" fmla="*/ 11662 w 39797"/>
                  <a:gd name="connsiteY1" fmla="*/ 39313 h 40893"/>
                  <a:gd name="connsiteX2" fmla="*/ 1581 w 39797"/>
                  <a:gd name="connsiteY2" fmla="*/ 13985 h 40893"/>
                  <a:gd name="connsiteX3" fmla="*/ 2779 w 39797"/>
                  <a:gd name="connsiteY3" fmla="*/ 11654 h 40893"/>
                  <a:gd name="connsiteX4" fmla="*/ 28135 w 39797"/>
                  <a:gd name="connsiteY4" fmla="*/ 1580 h 40893"/>
                  <a:gd name="connsiteX5" fmla="*/ 38217 w 39797"/>
                  <a:gd name="connsiteY5" fmla="*/ 26908 h 40893"/>
                  <a:gd name="connsiteX6" fmla="*/ 37019 w 39797"/>
                  <a:gd name="connsiteY6" fmla="*/ 29239 h 40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97" h="40893">
                    <a:moveTo>
                      <a:pt x="37019" y="29239"/>
                    </a:moveTo>
                    <a:cubicBezTo>
                      <a:pt x="32800" y="39017"/>
                      <a:pt x="21457" y="43529"/>
                      <a:pt x="11662" y="39313"/>
                    </a:cubicBezTo>
                    <a:cubicBezTo>
                      <a:pt x="1878" y="35108"/>
                      <a:pt x="-2638" y="23762"/>
                      <a:pt x="1581" y="13985"/>
                    </a:cubicBezTo>
                    <a:cubicBezTo>
                      <a:pt x="1931" y="13180"/>
                      <a:pt x="2323" y="12406"/>
                      <a:pt x="2779" y="11654"/>
                    </a:cubicBezTo>
                    <a:cubicBezTo>
                      <a:pt x="6998" y="1877"/>
                      <a:pt x="18341" y="-2636"/>
                      <a:pt x="28135" y="1580"/>
                    </a:cubicBezTo>
                    <a:cubicBezTo>
                      <a:pt x="37920" y="5786"/>
                      <a:pt x="42436" y="17131"/>
                      <a:pt x="38217" y="26908"/>
                    </a:cubicBezTo>
                    <a:cubicBezTo>
                      <a:pt x="37867" y="27714"/>
                      <a:pt x="37474" y="28487"/>
                      <a:pt x="37019" y="29239"/>
                    </a:cubicBezTo>
                    <a:close/>
                  </a:path>
                </a:pathLst>
              </a:custGeom>
              <a:solidFill>
                <a:srgbClr val="3A3A3A">
                  <a:alpha val="42000"/>
                </a:srgbClr>
              </a:solidFill>
              <a:ln w="10585" cap="flat">
                <a:noFill/>
                <a:prstDash val="solid"/>
                <a:miter/>
              </a:ln>
            </p:spPr>
            <p:txBody>
              <a:bodyPr rtlCol="0" anchor="ctr"/>
              <a:lstStyle/>
              <a:p>
                <a:endParaRPr lang="en-US"/>
              </a:p>
            </p:txBody>
          </p:sp>
          <p:sp>
            <p:nvSpPr>
              <p:cNvPr id="316" name="Freeform 315">
                <a:extLst>
                  <a:ext uri="{FF2B5EF4-FFF2-40B4-BE49-F238E27FC236}">
                    <a16:creationId xmlns:a16="http://schemas.microsoft.com/office/drawing/2014/main" id="{2DCB72EF-23A5-494D-AD27-4315C2E1F8BC}"/>
                  </a:ext>
                </a:extLst>
              </p:cNvPr>
              <p:cNvSpPr/>
              <p:nvPr/>
            </p:nvSpPr>
            <p:spPr>
              <a:xfrm>
                <a:off x="7742926" y="4425554"/>
                <a:ext cx="37956" cy="37930"/>
              </a:xfrm>
              <a:custGeom>
                <a:avLst/>
                <a:gdLst>
                  <a:gd name="connsiteX0" fmla="*/ 35869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69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69" y="27605"/>
                    </a:moveTo>
                    <a:cubicBezTo>
                      <a:pt x="31099" y="36927"/>
                      <a:pt x="19661" y="40614"/>
                      <a:pt x="10333" y="35847"/>
                    </a:cubicBezTo>
                    <a:cubicBezTo>
                      <a:pt x="1004" y="31079"/>
                      <a:pt x="-2685" y="19650"/>
                      <a:pt x="2086" y="10327"/>
                    </a:cubicBezTo>
                    <a:cubicBezTo>
                      <a:pt x="6856" y="1016"/>
                      <a:pt x="18273" y="-2681"/>
                      <a:pt x="27601" y="2075"/>
                    </a:cubicBezTo>
                    <a:cubicBezTo>
                      <a:pt x="36940" y="6831"/>
                      <a:pt x="40640" y="18251"/>
                      <a:pt x="35880" y="27584"/>
                    </a:cubicBezTo>
                    <a:cubicBezTo>
                      <a:pt x="35880" y="27595"/>
                      <a:pt x="35869" y="27595"/>
                      <a:pt x="35869"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317" name="Freeform 316">
                <a:extLst>
                  <a:ext uri="{FF2B5EF4-FFF2-40B4-BE49-F238E27FC236}">
                    <a16:creationId xmlns:a16="http://schemas.microsoft.com/office/drawing/2014/main" id="{5A8C995C-F841-E14F-814D-6AAA2596915C}"/>
                  </a:ext>
                </a:extLst>
              </p:cNvPr>
              <p:cNvSpPr/>
              <p:nvPr/>
            </p:nvSpPr>
            <p:spPr>
              <a:xfrm>
                <a:off x="7743226" y="4425771"/>
                <a:ext cx="37322" cy="37296"/>
              </a:xfrm>
              <a:custGeom>
                <a:avLst/>
                <a:gdLst>
                  <a:gd name="connsiteX0" fmla="*/ 35251 w 37322"/>
                  <a:gd name="connsiteY0" fmla="*/ 27176 h 37296"/>
                  <a:gd name="connsiteX1" fmla="*/ 10128 w 37322"/>
                  <a:gd name="connsiteY1" fmla="*/ 35227 h 37296"/>
                  <a:gd name="connsiteX2" fmla="*/ 2071 w 37322"/>
                  <a:gd name="connsiteY2" fmla="*/ 10121 h 37296"/>
                  <a:gd name="connsiteX3" fmla="*/ 27194 w 37322"/>
                  <a:gd name="connsiteY3" fmla="*/ 2070 h 37296"/>
                  <a:gd name="connsiteX4" fmla="*/ 27194 w 37322"/>
                  <a:gd name="connsiteY4" fmla="*/ 2070 h 37296"/>
                  <a:gd name="connsiteX5" fmla="*/ 35251 w 37322"/>
                  <a:gd name="connsiteY5" fmla="*/ 27176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2" h="37296">
                    <a:moveTo>
                      <a:pt x="35251" y="27176"/>
                    </a:moveTo>
                    <a:cubicBezTo>
                      <a:pt x="30534" y="36329"/>
                      <a:pt x="19286" y="39941"/>
                      <a:pt x="10128" y="35227"/>
                    </a:cubicBezTo>
                    <a:cubicBezTo>
                      <a:pt x="969" y="30523"/>
                      <a:pt x="-2646" y="19273"/>
                      <a:pt x="2071" y="10121"/>
                    </a:cubicBezTo>
                    <a:cubicBezTo>
                      <a:pt x="6778" y="968"/>
                      <a:pt x="18025" y="-2644"/>
                      <a:pt x="27194" y="2070"/>
                    </a:cubicBezTo>
                    <a:cubicBezTo>
                      <a:pt x="27194" y="2070"/>
                      <a:pt x="27194" y="2070"/>
                      <a:pt x="27194" y="2070"/>
                    </a:cubicBezTo>
                    <a:cubicBezTo>
                      <a:pt x="36353" y="6784"/>
                      <a:pt x="39968" y="18023"/>
                      <a:pt x="35251" y="27176"/>
                    </a:cubicBezTo>
                    <a:close/>
                  </a:path>
                </a:pathLst>
              </a:custGeom>
              <a:solidFill>
                <a:srgbClr val="3A3A3A">
                  <a:alpha val="50000"/>
                </a:srgbClr>
              </a:solidFill>
              <a:ln w="10585" cap="flat">
                <a:noFill/>
                <a:prstDash val="solid"/>
                <a:miter/>
              </a:ln>
            </p:spPr>
            <p:txBody>
              <a:bodyPr rtlCol="0" anchor="ctr"/>
              <a:lstStyle/>
              <a:p>
                <a:endParaRPr lang="en-US"/>
              </a:p>
            </p:txBody>
          </p:sp>
          <p:sp>
            <p:nvSpPr>
              <p:cNvPr id="318" name="Freeform 317">
                <a:extLst>
                  <a:ext uri="{FF2B5EF4-FFF2-40B4-BE49-F238E27FC236}">
                    <a16:creationId xmlns:a16="http://schemas.microsoft.com/office/drawing/2014/main" id="{DF2C761F-9D96-E040-BD2C-C21FF70752C2}"/>
                  </a:ext>
                </a:extLst>
              </p:cNvPr>
              <p:cNvSpPr/>
              <p:nvPr/>
            </p:nvSpPr>
            <p:spPr>
              <a:xfrm>
                <a:off x="7743380" y="4426036"/>
                <a:ext cx="36898" cy="36872"/>
              </a:xfrm>
              <a:custGeom>
                <a:avLst/>
                <a:gdLst>
                  <a:gd name="connsiteX0" fmla="*/ 34885 w 36898"/>
                  <a:gd name="connsiteY0" fmla="*/ 26805 h 36872"/>
                  <a:gd name="connsiteX1" fmla="*/ 10080 w 36898"/>
                  <a:gd name="connsiteY1" fmla="*/ 34856 h 36872"/>
                  <a:gd name="connsiteX2" fmla="*/ 2013 w 36898"/>
                  <a:gd name="connsiteY2" fmla="*/ 10068 h 36872"/>
                  <a:gd name="connsiteX3" fmla="*/ 26818 w 36898"/>
                  <a:gd name="connsiteY3" fmla="*/ 2017 h 36872"/>
                  <a:gd name="connsiteX4" fmla="*/ 26829 w 36898"/>
                  <a:gd name="connsiteY4" fmla="*/ 2017 h 36872"/>
                  <a:gd name="connsiteX5" fmla="*/ 34885 w 36898"/>
                  <a:gd name="connsiteY5" fmla="*/ 26805 h 3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8" h="36872">
                    <a:moveTo>
                      <a:pt x="34885" y="26805"/>
                    </a:moveTo>
                    <a:cubicBezTo>
                      <a:pt x="30264" y="35873"/>
                      <a:pt x="19154" y="39485"/>
                      <a:pt x="10080" y="34856"/>
                    </a:cubicBezTo>
                    <a:cubicBezTo>
                      <a:pt x="996" y="30237"/>
                      <a:pt x="-2609" y="19135"/>
                      <a:pt x="2013" y="10068"/>
                    </a:cubicBezTo>
                    <a:cubicBezTo>
                      <a:pt x="6635" y="1000"/>
                      <a:pt x="17744" y="-2612"/>
                      <a:pt x="26818" y="2017"/>
                    </a:cubicBezTo>
                    <a:cubicBezTo>
                      <a:pt x="26829" y="2017"/>
                      <a:pt x="26829" y="2017"/>
                      <a:pt x="26829" y="2017"/>
                    </a:cubicBezTo>
                    <a:cubicBezTo>
                      <a:pt x="35903" y="6635"/>
                      <a:pt x="39507" y="17737"/>
                      <a:pt x="34885" y="26805"/>
                    </a:cubicBezTo>
                    <a:close/>
                  </a:path>
                </a:pathLst>
              </a:custGeom>
              <a:solidFill>
                <a:srgbClr val="3A3A3A">
                  <a:alpha val="54000"/>
                </a:srgbClr>
              </a:solidFill>
              <a:ln w="10585" cap="flat">
                <a:noFill/>
                <a:prstDash val="solid"/>
                <a:miter/>
              </a:ln>
            </p:spPr>
            <p:txBody>
              <a:bodyPr rtlCol="0" anchor="ctr"/>
              <a:lstStyle/>
              <a:p>
                <a:endParaRPr lang="en-US"/>
              </a:p>
            </p:txBody>
          </p:sp>
          <p:sp>
            <p:nvSpPr>
              <p:cNvPr id="319" name="Freeform 318">
                <a:extLst>
                  <a:ext uri="{FF2B5EF4-FFF2-40B4-BE49-F238E27FC236}">
                    <a16:creationId xmlns:a16="http://schemas.microsoft.com/office/drawing/2014/main" id="{B227B537-5AC8-6A45-80BE-7756A5B7A54F}"/>
                  </a:ext>
                </a:extLst>
              </p:cNvPr>
              <p:cNvSpPr/>
              <p:nvPr/>
            </p:nvSpPr>
            <p:spPr>
              <a:xfrm>
                <a:off x="7743680" y="4426362"/>
                <a:ext cx="36263" cy="36236"/>
              </a:xfrm>
              <a:custGeom>
                <a:avLst/>
                <a:gdLst>
                  <a:gd name="connsiteX0" fmla="*/ 34267 w 36263"/>
                  <a:gd name="connsiteY0" fmla="*/ 26373 h 36236"/>
                  <a:gd name="connsiteX1" fmla="*/ 9875 w 36263"/>
                  <a:gd name="connsiteY1" fmla="*/ 34243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3"/>
                    </a:cubicBezTo>
                    <a:cubicBezTo>
                      <a:pt x="960" y="29678"/>
                      <a:pt x="-2570" y="18767"/>
                      <a:pt x="1999" y="9858"/>
                    </a:cubicBezTo>
                    <a:cubicBezTo>
                      <a:pt x="6557" y="959"/>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320" name="Freeform 319">
                <a:extLst>
                  <a:ext uri="{FF2B5EF4-FFF2-40B4-BE49-F238E27FC236}">
                    <a16:creationId xmlns:a16="http://schemas.microsoft.com/office/drawing/2014/main" id="{503D4A09-1ED7-EB41-8DF6-40823DF44B53}"/>
                  </a:ext>
                </a:extLst>
              </p:cNvPr>
              <p:cNvSpPr/>
              <p:nvPr/>
            </p:nvSpPr>
            <p:spPr>
              <a:xfrm>
                <a:off x="7744109" y="4426642"/>
                <a:ext cx="35588" cy="35603"/>
              </a:xfrm>
              <a:custGeom>
                <a:avLst/>
                <a:gdLst>
                  <a:gd name="connsiteX0" fmla="*/ 33626 w 35588"/>
                  <a:gd name="connsiteY0" fmla="*/ 25987 h 35603"/>
                  <a:gd name="connsiteX1" fmla="*/ 9626 w 35588"/>
                  <a:gd name="connsiteY1" fmla="*/ 33604 h 35603"/>
                  <a:gd name="connsiteX2" fmla="*/ 1994 w 35588"/>
                  <a:gd name="connsiteY2" fmla="*/ 9621 h 35603"/>
                  <a:gd name="connsiteX3" fmla="*/ 25887 w 35588"/>
                  <a:gd name="connsiteY3" fmla="*/ 1941 h 35603"/>
                  <a:gd name="connsiteX4" fmla="*/ 33626 w 35588"/>
                  <a:gd name="connsiteY4" fmla="*/ 25987 h 35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8" h="35603">
                    <a:moveTo>
                      <a:pt x="33626" y="25987"/>
                    </a:moveTo>
                    <a:cubicBezTo>
                      <a:pt x="29099" y="34716"/>
                      <a:pt x="18350" y="38127"/>
                      <a:pt x="9626" y="33604"/>
                    </a:cubicBezTo>
                    <a:cubicBezTo>
                      <a:pt x="891" y="29080"/>
                      <a:pt x="-2522" y="18349"/>
                      <a:pt x="1994" y="9621"/>
                    </a:cubicBezTo>
                    <a:cubicBezTo>
                      <a:pt x="6499" y="934"/>
                      <a:pt x="17163" y="-2498"/>
                      <a:pt x="25887" y="1941"/>
                    </a:cubicBezTo>
                    <a:cubicBezTo>
                      <a:pt x="34654" y="6464"/>
                      <a:pt x="38110" y="17205"/>
                      <a:pt x="33626" y="25987"/>
                    </a:cubicBezTo>
                    <a:close/>
                  </a:path>
                </a:pathLst>
              </a:custGeom>
              <a:solidFill>
                <a:srgbClr val="3A3A3A">
                  <a:alpha val="62000"/>
                </a:srgbClr>
              </a:solidFill>
              <a:ln w="10585" cap="flat">
                <a:noFill/>
                <a:prstDash val="solid"/>
                <a:miter/>
              </a:ln>
            </p:spPr>
            <p:txBody>
              <a:bodyPr rtlCol="0" anchor="ctr"/>
              <a:lstStyle/>
              <a:p>
                <a:endParaRPr lang="en-US"/>
              </a:p>
            </p:txBody>
          </p:sp>
          <p:sp>
            <p:nvSpPr>
              <p:cNvPr id="321" name="Freeform 320">
                <a:extLst>
                  <a:ext uri="{FF2B5EF4-FFF2-40B4-BE49-F238E27FC236}">
                    <a16:creationId xmlns:a16="http://schemas.microsoft.com/office/drawing/2014/main" id="{DA427599-DF71-114A-A7E9-5DEC3EAC1D53}"/>
                  </a:ext>
                </a:extLst>
              </p:cNvPr>
              <p:cNvSpPr/>
              <p:nvPr/>
            </p:nvSpPr>
            <p:spPr>
              <a:xfrm>
                <a:off x="7744365" y="4426945"/>
                <a:ext cx="35023" cy="34965"/>
              </a:xfrm>
              <a:custGeom>
                <a:avLst/>
                <a:gdLst>
                  <a:gd name="connsiteX0" fmla="*/ 33052 w 35023"/>
                  <a:gd name="connsiteY0" fmla="*/ 25472 h 34965"/>
                  <a:gd name="connsiteX1" fmla="*/ 9498 w 35023"/>
                  <a:gd name="connsiteY1" fmla="*/ 33025 h 34965"/>
                  <a:gd name="connsiteX2" fmla="*/ 1940 w 35023"/>
                  <a:gd name="connsiteY2" fmla="*/ 9497 h 34965"/>
                  <a:gd name="connsiteX3" fmla="*/ 25494 w 35023"/>
                  <a:gd name="connsiteY3" fmla="*/ 1933 h 34965"/>
                  <a:gd name="connsiteX4" fmla="*/ 25526 w 35023"/>
                  <a:gd name="connsiteY4" fmla="*/ 1955 h 34965"/>
                  <a:gd name="connsiteX5" fmla="*/ 33126 w 35023"/>
                  <a:gd name="connsiteY5" fmla="*/ 25323 h 34965"/>
                  <a:gd name="connsiteX6" fmla="*/ 33052 w 35023"/>
                  <a:gd name="connsiteY6" fmla="*/ 25472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23" h="34965">
                    <a:moveTo>
                      <a:pt x="33052" y="25472"/>
                    </a:moveTo>
                    <a:cubicBezTo>
                      <a:pt x="28632" y="34063"/>
                      <a:pt x="18095" y="37442"/>
                      <a:pt x="9498" y="33025"/>
                    </a:cubicBezTo>
                    <a:cubicBezTo>
                      <a:pt x="912" y="28618"/>
                      <a:pt x="-2481" y="18078"/>
                      <a:pt x="1940" y="9497"/>
                    </a:cubicBezTo>
                    <a:cubicBezTo>
                      <a:pt x="6350" y="906"/>
                      <a:pt x="16897" y="-2473"/>
                      <a:pt x="25494" y="1933"/>
                    </a:cubicBezTo>
                    <a:cubicBezTo>
                      <a:pt x="25505" y="1944"/>
                      <a:pt x="25515" y="1944"/>
                      <a:pt x="25526" y="1955"/>
                    </a:cubicBezTo>
                    <a:cubicBezTo>
                      <a:pt x="34081" y="6308"/>
                      <a:pt x="37483" y="16764"/>
                      <a:pt x="33126" y="25323"/>
                    </a:cubicBezTo>
                    <a:cubicBezTo>
                      <a:pt x="33105" y="25366"/>
                      <a:pt x="33084" y="25419"/>
                      <a:pt x="33052" y="25472"/>
                    </a:cubicBezTo>
                    <a:close/>
                  </a:path>
                </a:pathLst>
              </a:custGeom>
              <a:solidFill>
                <a:srgbClr val="3A3A3A">
                  <a:alpha val="65000"/>
                </a:srgbClr>
              </a:solidFill>
              <a:ln w="10585" cap="flat">
                <a:noFill/>
                <a:prstDash val="solid"/>
                <a:miter/>
              </a:ln>
            </p:spPr>
            <p:txBody>
              <a:bodyPr rtlCol="0" anchor="ctr"/>
              <a:lstStyle/>
              <a:p>
                <a:endParaRPr lang="en-US"/>
              </a:p>
            </p:txBody>
          </p:sp>
          <p:sp>
            <p:nvSpPr>
              <p:cNvPr id="322" name="Freeform 321">
                <a:extLst>
                  <a:ext uri="{FF2B5EF4-FFF2-40B4-BE49-F238E27FC236}">
                    <a16:creationId xmlns:a16="http://schemas.microsoft.com/office/drawing/2014/main" id="{AB389CBE-95EF-FA40-B515-51CA0D9F47A5}"/>
                  </a:ext>
                </a:extLst>
              </p:cNvPr>
              <p:cNvSpPr/>
              <p:nvPr/>
            </p:nvSpPr>
            <p:spPr>
              <a:xfrm>
                <a:off x="7744770" y="4427272"/>
                <a:ext cx="34314" cy="34327"/>
              </a:xfrm>
              <a:custGeom>
                <a:avLst/>
                <a:gdLst>
                  <a:gd name="connsiteX0" fmla="*/ 32435 w 34314"/>
                  <a:gd name="connsiteY0" fmla="*/ 25040 h 34327"/>
                  <a:gd name="connsiteX1" fmla="*/ 9294 w 34314"/>
                  <a:gd name="connsiteY1" fmla="*/ 32413 h 34327"/>
                  <a:gd name="connsiteX2" fmla="*/ 1916 w 34314"/>
                  <a:gd name="connsiteY2" fmla="*/ 9287 h 34327"/>
                  <a:gd name="connsiteX3" fmla="*/ 24908 w 34314"/>
                  <a:gd name="connsiteY3" fmla="*/ 1840 h 34327"/>
                  <a:gd name="connsiteX4" fmla="*/ 32435 w 34314"/>
                  <a:gd name="connsiteY4" fmla="*/ 25040 h 34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14" h="34327">
                    <a:moveTo>
                      <a:pt x="32435" y="25040"/>
                    </a:moveTo>
                    <a:cubicBezTo>
                      <a:pt x="28078" y="33461"/>
                      <a:pt x="17721" y="36756"/>
                      <a:pt x="9294" y="32413"/>
                    </a:cubicBezTo>
                    <a:cubicBezTo>
                      <a:pt x="866" y="28059"/>
                      <a:pt x="-2430" y="17709"/>
                      <a:pt x="1916" y="9287"/>
                    </a:cubicBezTo>
                    <a:cubicBezTo>
                      <a:pt x="6241" y="929"/>
                      <a:pt x="16502" y="-2397"/>
                      <a:pt x="24908" y="1840"/>
                    </a:cubicBezTo>
                    <a:cubicBezTo>
                      <a:pt x="33389" y="6173"/>
                      <a:pt x="36749" y="16554"/>
                      <a:pt x="32435" y="25040"/>
                    </a:cubicBezTo>
                    <a:close/>
                  </a:path>
                </a:pathLst>
              </a:custGeom>
              <a:solidFill>
                <a:srgbClr val="3A3A3A">
                  <a:alpha val="69000"/>
                </a:srgbClr>
              </a:solidFill>
              <a:ln w="10585" cap="flat">
                <a:noFill/>
                <a:prstDash val="solid"/>
                <a:miter/>
              </a:ln>
            </p:spPr>
            <p:txBody>
              <a:bodyPr rtlCol="0" anchor="ctr"/>
              <a:lstStyle/>
              <a:p>
                <a:endParaRPr lang="en-US"/>
              </a:p>
            </p:txBody>
          </p:sp>
          <p:sp>
            <p:nvSpPr>
              <p:cNvPr id="323" name="Freeform 322">
                <a:extLst>
                  <a:ext uri="{FF2B5EF4-FFF2-40B4-BE49-F238E27FC236}">
                    <a16:creationId xmlns:a16="http://schemas.microsoft.com/office/drawing/2014/main" id="{36A8A19D-3957-5A44-81EE-835EBF2C9013}"/>
                  </a:ext>
                </a:extLst>
              </p:cNvPr>
              <p:cNvSpPr/>
              <p:nvPr/>
            </p:nvSpPr>
            <p:spPr>
              <a:xfrm>
                <a:off x="7744912" y="4427509"/>
                <a:ext cx="33950" cy="33927"/>
              </a:xfrm>
              <a:custGeom>
                <a:avLst/>
                <a:gdLst>
                  <a:gd name="connsiteX0" fmla="*/ 32081 w 33950"/>
                  <a:gd name="connsiteY0" fmla="*/ 24697 h 33927"/>
                  <a:gd name="connsiteX1" fmla="*/ 9237 w 33950"/>
                  <a:gd name="connsiteY1" fmla="*/ 32059 h 33927"/>
                  <a:gd name="connsiteX2" fmla="*/ 1870 w 33950"/>
                  <a:gd name="connsiteY2" fmla="*/ 9231 h 33927"/>
                  <a:gd name="connsiteX3" fmla="*/ 24714 w 33950"/>
                  <a:gd name="connsiteY3" fmla="*/ 1868 h 33927"/>
                  <a:gd name="connsiteX4" fmla="*/ 32081 w 33950"/>
                  <a:gd name="connsiteY4" fmla="*/ 24697 h 33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50" h="33927">
                    <a:moveTo>
                      <a:pt x="32081" y="24697"/>
                    </a:moveTo>
                    <a:cubicBezTo>
                      <a:pt x="27809" y="33034"/>
                      <a:pt x="17579" y="36328"/>
                      <a:pt x="9237" y="32059"/>
                    </a:cubicBezTo>
                    <a:cubicBezTo>
                      <a:pt x="894" y="27790"/>
                      <a:pt x="-2402" y="17567"/>
                      <a:pt x="1870" y="9231"/>
                    </a:cubicBezTo>
                    <a:cubicBezTo>
                      <a:pt x="6142" y="894"/>
                      <a:pt x="16371" y="-2401"/>
                      <a:pt x="24714" y="1868"/>
                    </a:cubicBezTo>
                    <a:cubicBezTo>
                      <a:pt x="33056" y="6137"/>
                      <a:pt x="36353" y="16360"/>
                      <a:pt x="32081" y="24697"/>
                    </a:cubicBezTo>
                    <a:close/>
                  </a:path>
                </a:pathLst>
              </a:custGeom>
              <a:solidFill>
                <a:srgbClr val="3A3A3A">
                  <a:alpha val="73000"/>
                </a:srgbClr>
              </a:solidFill>
              <a:ln w="10585" cap="flat">
                <a:noFill/>
                <a:prstDash val="solid"/>
                <a:miter/>
              </a:ln>
            </p:spPr>
            <p:txBody>
              <a:bodyPr rtlCol="0" anchor="ctr"/>
              <a:lstStyle/>
              <a:p>
                <a:endParaRPr lang="en-US"/>
              </a:p>
            </p:txBody>
          </p:sp>
          <p:sp>
            <p:nvSpPr>
              <p:cNvPr id="324" name="Freeform 323">
                <a:extLst>
                  <a:ext uri="{FF2B5EF4-FFF2-40B4-BE49-F238E27FC236}">
                    <a16:creationId xmlns:a16="http://schemas.microsoft.com/office/drawing/2014/main" id="{83A2AB7E-9CC6-7E45-83F9-0370BEDD98EA}"/>
                  </a:ext>
                </a:extLst>
              </p:cNvPr>
              <p:cNvSpPr/>
              <p:nvPr/>
            </p:nvSpPr>
            <p:spPr>
              <a:xfrm>
                <a:off x="7745251" y="4427817"/>
                <a:ext cx="33288" cy="33269"/>
              </a:xfrm>
              <a:custGeom>
                <a:avLst/>
                <a:gdLst>
                  <a:gd name="connsiteX0" fmla="*/ 31423 w 33288"/>
                  <a:gd name="connsiteY0" fmla="*/ 24283 h 33269"/>
                  <a:gd name="connsiteX1" fmla="*/ 8993 w 33288"/>
                  <a:gd name="connsiteY1" fmla="*/ 31401 h 33269"/>
                  <a:gd name="connsiteX2" fmla="*/ 1869 w 33288"/>
                  <a:gd name="connsiteY2" fmla="*/ 8986 h 33269"/>
                  <a:gd name="connsiteX3" fmla="*/ 24215 w 33288"/>
                  <a:gd name="connsiteY3" fmla="*/ 1825 h 33269"/>
                  <a:gd name="connsiteX4" fmla="*/ 31466 w 33288"/>
                  <a:gd name="connsiteY4" fmla="*/ 24198 h 33269"/>
                  <a:gd name="connsiteX5" fmla="*/ 31423 w 33288"/>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88" h="33269">
                    <a:moveTo>
                      <a:pt x="31423" y="24283"/>
                    </a:moveTo>
                    <a:cubicBezTo>
                      <a:pt x="27194" y="32439"/>
                      <a:pt x="17155" y="35628"/>
                      <a:pt x="8993" y="31401"/>
                    </a:cubicBezTo>
                    <a:cubicBezTo>
                      <a:pt x="830" y="27185"/>
                      <a:pt x="-2360" y="17143"/>
                      <a:pt x="1869" y="8986"/>
                    </a:cubicBezTo>
                    <a:cubicBezTo>
                      <a:pt x="6078" y="861"/>
                      <a:pt x="16063" y="-2338"/>
                      <a:pt x="24215" y="1825"/>
                    </a:cubicBezTo>
                    <a:cubicBezTo>
                      <a:pt x="32399" y="5999"/>
                      <a:pt x="35643" y="16020"/>
                      <a:pt x="31466" y="24198"/>
                    </a:cubicBezTo>
                    <a:cubicBezTo>
                      <a:pt x="31455" y="24230"/>
                      <a:pt x="31434" y="24251"/>
                      <a:pt x="31423"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325" name="Freeform 324">
                <a:extLst>
                  <a:ext uri="{FF2B5EF4-FFF2-40B4-BE49-F238E27FC236}">
                    <a16:creationId xmlns:a16="http://schemas.microsoft.com/office/drawing/2014/main" id="{826A034F-7D5F-D84D-ABA5-F5C18F91A767}"/>
                  </a:ext>
                </a:extLst>
              </p:cNvPr>
              <p:cNvSpPr/>
              <p:nvPr/>
            </p:nvSpPr>
            <p:spPr>
              <a:xfrm>
                <a:off x="7745593" y="4428163"/>
                <a:ext cx="32655" cy="32635"/>
              </a:xfrm>
              <a:custGeom>
                <a:avLst/>
                <a:gdLst>
                  <a:gd name="connsiteX0" fmla="*/ 30870 w 32655"/>
                  <a:gd name="connsiteY0" fmla="*/ 23725 h 32635"/>
                  <a:gd name="connsiteX1" fmla="*/ 8917 w 32655"/>
                  <a:gd name="connsiteY1" fmla="*/ 30854 h 32635"/>
                  <a:gd name="connsiteX2" fmla="*/ 1783 w 32655"/>
                  <a:gd name="connsiteY2" fmla="*/ 8905 h 32635"/>
                  <a:gd name="connsiteX3" fmla="*/ 23736 w 32655"/>
                  <a:gd name="connsiteY3" fmla="*/ 1786 h 32635"/>
                  <a:gd name="connsiteX4" fmla="*/ 23768 w 32655"/>
                  <a:gd name="connsiteY4" fmla="*/ 1797 h 32635"/>
                  <a:gd name="connsiteX5" fmla="*/ 30870 w 32655"/>
                  <a:gd name="connsiteY5" fmla="*/ 23725 h 3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55" h="32635">
                    <a:moveTo>
                      <a:pt x="30870" y="23725"/>
                    </a:moveTo>
                    <a:cubicBezTo>
                      <a:pt x="26779" y="31754"/>
                      <a:pt x="16941" y="34943"/>
                      <a:pt x="8917" y="30854"/>
                    </a:cubicBezTo>
                    <a:cubicBezTo>
                      <a:pt x="881" y="26754"/>
                      <a:pt x="-2309" y="16935"/>
                      <a:pt x="1783" y="8905"/>
                    </a:cubicBezTo>
                    <a:cubicBezTo>
                      <a:pt x="5874" y="886"/>
                      <a:pt x="15712" y="-2313"/>
                      <a:pt x="23736" y="1786"/>
                    </a:cubicBezTo>
                    <a:cubicBezTo>
                      <a:pt x="23747" y="1786"/>
                      <a:pt x="23757" y="1797"/>
                      <a:pt x="23768" y="1797"/>
                    </a:cubicBezTo>
                    <a:cubicBezTo>
                      <a:pt x="31782" y="5896"/>
                      <a:pt x="34962" y="15706"/>
                      <a:pt x="30870" y="23725"/>
                    </a:cubicBezTo>
                    <a:close/>
                  </a:path>
                </a:pathLst>
              </a:custGeom>
              <a:solidFill>
                <a:srgbClr val="3A3A3A">
                  <a:alpha val="81000"/>
                </a:srgbClr>
              </a:solidFill>
              <a:ln w="10585" cap="flat">
                <a:noFill/>
                <a:prstDash val="solid"/>
                <a:miter/>
              </a:ln>
            </p:spPr>
            <p:txBody>
              <a:bodyPr rtlCol="0" anchor="ctr"/>
              <a:lstStyle/>
              <a:p>
                <a:endParaRPr lang="en-US"/>
              </a:p>
            </p:txBody>
          </p:sp>
          <p:sp>
            <p:nvSpPr>
              <p:cNvPr id="326" name="Freeform 325">
                <a:extLst>
                  <a:ext uri="{FF2B5EF4-FFF2-40B4-BE49-F238E27FC236}">
                    <a16:creationId xmlns:a16="http://schemas.microsoft.com/office/drawing/2014/main" id="{12A6DD42-C070-4444-8657-AA0937EE6D56}"/>
                  </a:ext>
                </a:extLst>
              </p:cNvPr>
              <p:cNvSpPr/>
              <p:nvPr/>
            </p:nvSpPr>
            <p:spPr>
              <a:xfrm>
                <a:off x="7745497" y="4428723"/>
                <a:ext cx="32265" cy="32207"/>
              </a:xfrm>
              <a:custGeom>
                <a:avLst/>
                <a:gdLst>
                  <a:gd name="connsiteX0" fmla="*/ 30648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8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8" y="23058"/>
                    </a:moveTo>
                    <a:cubicBezTo>
                      <a:pt x="26800" y="31077"/>
                      <a:pt x="17186" y="34467"/>
                      <a:pt x="9161" y="30622"/>
                    </a:cubicBezTo>
                    <a:cubicBezTo>
                      <a:pt x="1126" y="26787"/>
                      <a:pt x="-2256" y="17168"/>
                      <a:pt x="1582" y="9149"/>
                    </a:cubicBezTo>
                    <a:cubicBezTo>
                      <a:pt x="5430" y="1130"/>
                      <a:pt x="15044" y="-2260"/>
                      <a:pt x="23080" y="1586"/>
                    </a:cubicBezTo>
                    <a:cubicBezTo>
                      <a:pt x="23270" y="1670"/>
                      <a:pt x="23461" y="1776"/>
                      <a:pt x="23652" y="1872"/>
                    </a:cubicBezTo>
                    <a:cubicBezTo>
                      <a:pt x="31337" y="5876"/>
                      <a:pt x="34443" y="15272"/>
                      <a:pt x="30648"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327" name="Freeform 326">
                <a:extLst>
                  <a:ext uri="{FF2B5EF4-FFF2-40B4-BE49-F238E27FC236}">
                    <a16:creationId xmlns:a16="http://schemas.microsoft.com/office/drawing/2014/main" id="{03398527-A9B0-804B-B4F6-00A2A5E25740}"/>
                  </a:ext>
                </a:extLst>
              </p:cNvPr>
              <p:cNvSpPr/>
              <p:nvPr/>
            </p:nvSpPr>
            <p:spPr>
              <a:xfrm>
                <a:off x="7746046" y="4428750"/>
                <a:ext cx="31524" cy="31573"/>
              </a:xfrm>
              <a:custGeom>
                <a:avLst/>
                <a:gdLst>
                  <a:gd name="connsiteX0" fmla="*/ 29887 w 31524"/>
                  <a:gd name="connsiteY0" fmla="*/ 22925 h 31573"/>
                  <a:gd name="connsiteX1" fmla="*/ 8654 w 31524"/>
                  <a:gd name="connsiteY1" fmla="*/ 29864 h 31573"/>
                  <a:gd name="connsiteX2" fmla="*/ 1710 w 31524"/>
                  <a:gd name="connsiteY2" fmla="*/ 8656 h 31573"/>
                  <a:gd name="connsiteX3" fmla="*/ 22943 w 31524"/>
                  <a:gd name="connsiteY3" fmla="*/ 1707 h 31573"/>
                  <a:gd name="connsiteX4" fmla="*/ 22996 w 31524"/>
                  <a:gd name="connsiteY4" fmla="*/ 1739 h 31573"/>
                  <a:gd name="connsiteX5" fmla="*/ 29887 w 31524"/>
                  <a:gd name="connsiteY5" fmla="*/ 22925 h 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24" h="31573">
                    <a:moveTo>
                      <a:pt x="29887" y="22925"/>
                    </a:moveTo>
                    <a:cubicBezTo>
                      <a:pt x="25943" y="30701"/>
                      <a:pt x="16434" y="33805"/>
                      <a:pt x="8654" y="29864"/>
                    </a:cubicBezTo>
                    <a:cubicBezTo>
                      <a:pt x="873" y="25923"/>
                      <a:pt x="-2233" y="16432"/>
                      <a:pt x="1710" y="8656"/>
                    </a:cubicBezTo>
                    <a:cubicBezTo>
                      <a:pt x="5654" y="881"/>
                      <a:pt x="15162" y="-2234"/>
                      <a:pt x="22943" y="1707"/>
                    </a:cubicBezTo>
                    <a:cubicBezTo>
                      <a:pt x="22954" y="1717"/>
                      <a:pt x="22975" y="1728"/>
                      <a:pt x="22996" y="1739"/>
                    </a:cubicBezTo>
                    <a:cubicBezTo>
                      <a:pt x="30650" y="5775"/>
                      <a:pt x="33692" y="15160"/>
                      <a:pt x="29887" y="22925"/>
                    </a:cubicBezTo>
                    <a:close/>
                  </a:path>
                </a:pathLst>
              </a:custGeom>
              <a:solidFill>
                <a:srgbClr val="3A3A3A">
                  <a:alpha val="88000"/>
                </a:srgbClr>
              </a:solidFill>
              <a:ln w="10585" cap="flat">
                <a:noFill/>
                <a:prstDash val="solid"/>
                <a:miter/>
              </a:ln>
            </p:spPr>
            <p:txBody>
              <a:bodyPr rtlCol="0" anchor="ctr"/>
              <a:lstStyle/>
              <a:p>
                <a:endParaRPr lang="en-US"/>
              </a:p>
            </p:txBody>
          </p:sp>
          <p:sp>
            <p:nvSpPr>
              <p:cNvPr id="328" name="Freeform 327">
                <a:extLst>
                  <a:ext uri="{FF2B5EF4-FFF2-40B4-BE49-F238E27FC236}">
                    <a16:creationId xmlns:a16="http://schemas.microsoft.com/office/drawing/2014/main" id="{E8F7B62A-9153-7749-92B1-EC6FA4BBA659}"/>
                  </a:ext>
                </a:extLst>
              </p:cNvPr>
              <p:cNvSpPr/>
              <p:nvPr/>
            </p:nvSpPr>
            <p:spPr>
              <a:xfrm rot="-3607201">
                <a:off x="7746408" y="4429300"/>
                <a:ext cx="30953" cy="30932"/>
              </a:xfrm>
              <a:custGeom>
                <a:avLst/>
                <a:gdLst>
                  <a:gd name="connsiteX0" fmla="*/ 30953 w 30953"/>
                  <a:gd name="connsiteY0" fmla="*/ 15466 h 30932"/>
                  <a:gd name="connsiteX1" fmla="*/ 15477 w 30953"/>
                  <a:gd name="connsiteY1" fmla="*/ 30932 h 30932"/>
                  <a:gd name="connsiteX2" fmla="*/ 0 w 30953"/>
                  <a:gd name="connsiteY2" fmla="*/ 15466 h 30932"/>
                  <a:gd name="connsiteX3" fmla="*/ 15477 w 30953"/>
                  <a:gd name="connsiteY3" fmla="*/ 0 h 30932"/>
                  <a:gd name="connsiteX4" fmla="*/ 30953 w 30953"/>
                  <a:gd name="connsiteY4" fmla="*/ 15466 h 3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3" h="30932">
                    <a:moveTo>
                      <a:pt x="30953" y="15466"/>
                    </a:moveTo>
                    <a:cubicBezTo>
                      <a:pt x="30953" y="24008"/>
                      <a:pt x="24024" y="30932"/>
                      <a:pt x="15477" y="30932"/>
                    </a:cubicBezTo>
                    <a:cubicBezTo>
                      <a:pt x="6929" y="30932"/>
                      <a:pt x="0" y="24008"/>
                      <a:pt x="0" y="15466"/>
                    </a:cubicBezTo>
                    <a:cubicBezTo>
                      <a:pt x="0" y="6925"/>
                      <a:pt x="6929" y="0"/>
                      <a:pt x="15477" y="0"/>
                    </a:cubicBezTo>
                    <a:cubicBezTo>
                      <a:pt x="24024" y="0"/>
                      <a:pt x="30953" y="6925"/>
                      <a:pt x="30953" y="15466"/>
                    </a:cubicBezTo>
                    <a:close/>
                  </a:path>
                </a:pathLst>
              </a:custGeom>
              <a:solidFill>
                <a:srgbClr val="3A3A3A">
                  <a:alpha val="92000"/>
                </a:srgbClr>
              </a:solidFill>
              <a:ln w="10585" cap="flat">
                <a:noFill/>
                <a:prstDash val="solid"/>
                <a:miter/>
              </a:ln>
            </p:spPr>
            <p:txBody>
              <a:bodyPr rtlCol="0" anchor="ctr"/>
              <a:lstStyle/>
              <a:p>
                <a:endParaRPr lang="en-US"/>
              </a:p>
            </p:txBody>
          </p:sp>
          <p:sp>
            <p:nvSpPr>
              <p:cNvPr id="329" name="Freeform 328">
                <a:extLst>
                  <a:ext uri="{FF2B5EF4-FFF2-40B4-BE49-F238E27FC236}">
                    <a16:creationId xmlns:a16="http://schemas.microsoft.com/office/drawing/2014/main" id="{952869C1-87E0-5D4A-943C-DA914790243D}"/>
                  </a:ext>
                </a:extLst>
              </p:cNvPr>
              <p:cNvSpPr/>
              <p:nvPr/>
            </p:nvSpPr>
            <p:spPr>
              <a:xfrm rot="-3559864">
                <a:off x="7745511" y="4420082"/>
                <a:ext cx="30312" cy="30292"/>
              </a:xfrm>
              <a:custGeom>
                <a:avLst/>
                <a:gdLst>
                  <a:gd name="connsiteX0" fmla="*/ 30313 w 30312"/>
                  <a:gd name="connsiteY0" fmla="*/ 15145 h 30292"/>
                  <a:gd name="connsiteX1" fmla="*/ 15156 w 30312"/>
                  <a:gd name="connsiteY1" fmla="*/ 30291 h 30292"/>
                  <a:gd name="connsiteX2" fmla="*/ 0 w 30312"/>
                  <a:gd name="connsiteY2" fmla="*/ 15145 h 30292"/>
                  <a:gd name="connsiteX3" fmla="*/ 15156 w 30312"/>
                  <a:gd name="connsiteY3" fmla="*/ -1 h 30292"/>
                  <a:gd name="connsiteX4" fmla="*/ 30313 w 30312"/>
                  <a:gd name="connsiteY4" fmla="*/ 15145 h 3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12" h="30292">
                    <a:moveTo>
                      <a:pt x="30313" y="15145"/>
                    </a:moveTo>
                    <a:cubicBezTo>
                      <a:pt x="30313" y="23510"/>
                      <a:pt x="23527" y="30291"/>
                      <a:pt x="15156" y="30291"/>
                    </a:cubicBezTo>
                    <a:cubicBezTo>
                      <a:pt x="6786" y="30291"/>
                      <a:pt x="0" y="23510"/>
                      <a:pt x="0" y="15145"/>
                    </a:cubicBezTo>
                    <a:cubicBezTo>
                      <a:pt x="0" y="6780"/>
                      <a:pt x="6786" y="-1"/>
                      <a:pt x="15156" y="-1"/>
                    </a:cubicBezTo>
                    <a:cubicBezTo>
                      <a:pt x="23527" y="-1"/>
                      <a:pt x="30313" y="6780"/>
                      <a:pt x="30313" y="15145"/>
                    </a:cubicBezTo>
                    <a:close/>
                  </a:path>
                </a:pathLst>
              </a:custGeom>
              <a:solidFill>
                <a:srgbClr val="3A3A3A">
                  <a:alpha val="96000"/>
                </a:srgbClr>
              </a:solidFill>
              <a:ln w="10583" cap="flat">
                <a:noFill/>
                <a:prstDash val="solid"/>
                <a:miter/>
              </a:ln>
            </p:spPr>
            <p:txBody>
              <a:bodyPr rtlCol="0" anchor="ctr"/>
              <a:lstStyle/>
              <a:p>
                <a:endParaRPr lang="en-US"/>
              </a:p>
            </p:txBody>
          </p:sp>
          <p:sp>
            <p:nvSpPr>
              <p:cNvPr id="330" name="Freeform 329">
                <a:extLst>
                  <a:ext uri="{FF2B5EF4-FFF2-40B4-BE49-F238E27FC236}">
                    <a16:creationId xmlns:a16="http://schemas.microsoft.com/office/drawing/2014/main" id="{5C187F34-294B-E34F-BBC9-4939FD311EAA}"/>
                  </a:ext>
                </a:extLst>
              </p:cNvPr>
              <p:cNvSpPr/>
              <p:nvPr/>
            </p:nvSpPr>
            <p:spPr>
              <a:xfrm rot="-3507002">
                <a:off x="7746928" y="4429404"/>
                <a:ext cx="29893" cy="29873"/>
              </a:xfrm>
              <a:custGeom>
                <a:avLst/>
                <a:gdLst>
                  <a:gd name="connsiteX0" fmla="*/ 29894 w 29893"/>
                  <a:gd name="connsiteY0" fmla="*/ 14937 h 29873"/>
                  <a:gd name="connsiteX1" fmla="*/ 14947 w 29893"/>
                  <a:gd name="connsiteY1" fmla="*/ 29873 h 29873"/>
                  <a:gd name="connsiteX2" fmla="*/ 0 w 29893"/>
                  <a:gd name="connsiteY2" fmla="*/ 14937 h 29873"/>
                  <a:gd name="connsiteX3" fmla="*/ 14947 w 29893"/>
                  <a:gd name="connsiteY3" fmla="*/ 0 h 29873"/>
                  <a:gd name="connsiteX4" fmla="*/ 29894 w 29893"/>
                  <a:gd name="connsiteY4" fmla="*/ 14937 h 29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93" h="29873">
                    <a:moveTo>
                      <a:pt x="29894" y="14937"/>
                    </a:moveTo>
                    <a:cubicBezTo>
                      <a:pt x="29894" y="23186"/>
                      <a:pt x="23202" y="29873"/>
                      <a:pt x="14947" y="29873"/>
                    </a:cubicBezTo>
                    <a:cubicBezTo>
                      <a:pt x="6692" y="29873"/>
                      <a:pt x="0" y="23186"/>
                      <a:pt x="0" y="14937"/>
                    </a:cubicBezTo>
                    <a:cubicBezTo>
                      <a:pt x="0" y="6687"/>
                      <a:pt x="6692" y="0"/>
                      <a:pt x="14947" y="0"/>
                    </a:cubicBezTo>
                    <a:cubicBezTo>
                      <a:pt x="23202" y="0"/>
                      <a:pt x="29894" y="6687"/>
                      <a:pt x="29894" y="14937"/>
                    </a:cubicBezTo>
                    <a:close/>
                  </a:path>
                </a:pathLst>
              </a:custGeom>
              <a:solidFill>
                <a:srgbClr val="3A3A3A"/>
              </a:solidFill>
              <a:ln w="10585" cap="flat">
                <a:noFill/>
                <a:prstDash val="solid"/>
                <a:miter/>
              </a:ln>
            </p:spPr>
            <p:txBody>
              <a:bodyPr rtlCol="0" anchor="ctr"/>
              <a:lstStyle/>
              <a:p>
                <a:endParaRPr lang="en-US"/>
              </a:p>
            </p:txBody>
          </p:sp>
        </p:grpSp>
        <p:grpSp>
          <p:nvGrpSpPr>
            <p:cNvPr id="331" name="Graphic 2">
              <a:extLst>
                <a:ext uri="{FF2B5EF4-FFF2-40B4-BE49-F238E27FC236}">
                  <a16:creationId xmlns:a16="http://schemas.microsoft.com/office/drawing/2014/main" id="{99F800C7-7D23-624F-A159-320126836269}"/>
                </a:ext>
              </a:extLst>
            </p:cNvPr>
            <p:cNvGrpSpPr/>
            <p:nvPr/>
          </p:nvGrpSpPr>
          <p:grpSpPr>
            <a:xfrm>
              <a:off x="7765453" y="4278533"/>
              <a:ext cx="44991" cy="44928"/>
              <a:chOff x="7765453" y="4278533"/>
              <a:chExt cx="44991" cy="44928"/>
            </a:xfrm>
            <a:solidFill>
              <a:schemeClr val="accent1"/>
            </a:solidFill>
          </p:grpSpPr>
          <p:sp>
            <p:nvSpPr>
              <p:cNvPr id="332" name="Freeform 331">
                <a:extLst>
                  <a:ext uri="{FF2B5EF4-FFF2-40B4-BE49-F238E27FC236}">
                    <a16:creationId xmlns:a16="http://schemas.microsoft.com/office/drawing/2014/main" id="{2D1B5EB6-1413-834B-8B6C-8322EADD9639}"/>
                  </a:ext>
                </a:extLst>
              </p:cNvPr>
              <p:cNvSpPr/>
              <p:nvPr/>
            </p:nvSpPr>
            <p:spPr>
              <a:xfrm>
                <a:off x="7765453" y="4278533"/>
                <a:ext cx="44991" cy="44928"/>
              </a:xfrm>
              <a:custGeom>
                <a:avLst/>
                <a:gdLst>
                  <a:gd name="connsiteX0" fmla="*/ 42494 w 44991"/>
                  <a:gd name="connsiteY0" fmla="*/ 32676 h 44928"/>
                  <a:gd name="connsiteX1" fmla="*/ 12261 w 44991"/>
                  <a:gd name="connsiteY1" fmla="*/ 42464 h 44928"/>
                  <a:gd name="connsiteX2" fmla="*/ 2466 w 44991"/>
                  <a:gd name="connsiteY2" fmla="*/ 12253 h 44928"/>
                  <a:gd name="connsiteX3" fmla="*/ 32699 w 44991"/>
                  <a:gd name="connsiteY3" fmla="*/ 2464 h 44928"/>
                  <a:gd name="connsiteX4" fmla="*/ 32741 w 44991"/>
                  <a:gd name="connsiteY4" fmla="*/ 2485 h 44928"/>
                  <a:gd name="connsiteX5" fmla="*/ 42568 w 44991"/>
                  <a:gd name="connsiteY5" fmla="*/ 32528 h 44928"/>
                  <a:gd name="connsiteX6" fmla="*/ 42494 w 44991"/>
                  <a:gd name="connsiteY6"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91" h="44928">
                    <a:moveTo>
                      <a:pt x="42494" y="32676"/>
                    </a:moveTo>
                    <a:cubicBezTo>
                      <a:pt x="36854" y="43725"/>
                      <a:pt x="23317" y="48111"/>
                      <a:pt x="12261" y="42464"/>
                    </a:cubicBezTo>
                    <a:cubicBezTo>
                      <a:pt x="1205" y="36829"/>
                      <a:pt x="-3184" y="23301"/>
                      <a:pt x="2466" y="12253"/>
                    </a:cubicBezTo>
                    <a:cubicBezTo>
                      <a:pt x="8106" y="1204"/>
                      <a:pt x="21642" y="-3182"/>
                      <a:pt x="32699" y="2464"/>
                    </a:cubicBezTo>
                    <a:cubicBezTo>
                      <a:pt x="32709" y="2475"/>
                      <a:pt x="32731" y="2475"/>
                      <a:pt x="32741" y="2485"/>
                    </a:cubicBezTo>
                    <a:cubicBezTo>
                      <a:pt x="43755" y="8068"/>
                      <a:pt x="48154" y="21522"/>
                      <a:pt x="42568" y="32528"/>
                    </a:cubicBezTo>
                    <a:cubicBezTo>
                      <a:pt x="42547" y="32581"/>
                      <a:pt x="42515" y="32623"/>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333" name="Freeform 332">
                <a:extLst>
                  <a:ext uri="{FF2B5EF4-FFF2-40B4-BE49-F238E27FC236}">
                    <a16:creationId xmlns:a16="http://schemas.microsoft.com/office/drawing/2014/main" id="{BE8801F2-380B-9E47-BCCC-1FAA16E0421B}"/>
                  </a:ext>
                </a:extLst>
              </p:cNvPr>
              <p:cNvSpPr/>
              <p:nvPr/>
            </p:nvSpPr>
            <p:spPr>
              <a:xfrm>
                <a:off x="7765754" y="4278859"/>
                <a:ext cx="44358" cy="44286"/>
              </a:xfrm>
              <a:custGeom>
                <a:avLst/>
                <a:gdLst>
                  <a:gd name="connsiteX0" fmla="*/ 41874 w 44358"/>
                  <a:gd name="connsiteY0" fmla="*/ 32244 h 44286"/>
                  <a:gd name="connsiteX1" fmla="*/ 12055 w 44358"/>
                  <a:gd name="connsiteY1" fmla="*/ 41842 h 44286"/>
                  <a:gd name="connsiteX2" fmla="*/ 2440 w 44358"/>
                  <a:gd name="connsiteY2" fmla="*/ 12043 h 44286"/>
                  <a:gd name="connsiteX3" fmla="*/ 32270 w 44358"/>
                  <a:gd name="connsiteY3" fmla="*/ 2445 h 44286"/>
                  <a:gd name="connsiteX4" fmla="*/ 32334 w 44358"/>
                  <a:gd name="connsiteY4" fmla="*/ 2477 h 44286"/>
                  <a:gd name="connsiteX5" fmla="*/ 41938 w 44358"/>
                  <a:gd name="connsiteY5" fmla="*/ 32128 h 44286"/>
                  <a:gd name="connsiteX6" fmla="*/ 41874 w 44358"/>
                  <a:gd name="connsiteY6" fmla="*/ 32244 h 44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358" h="44286">
                    <a:moveTo>
                      <a:pt x="41874" y="32244"/>
                    </a:moveTo>
                    <a:cubicBezTo>
                      <a:pt x="36288" y="43123"/>
                      <a:pt x="22942" y="47424"/>
                      <a:pt x="12055" y="41842"/>
                    </a:cubicBezTo>
                    <a:cubicBezTo>
                      <a:pt x="1168" y="36270"/>
                      <a:pt x="-3136" y="22922"/>
                      <a:pt x="2440" y="12043"/>
                    </a:cubicBezTo>
                    <a:cubicBezTo>
                      <a:pt x="8027" y="1164"/>
                      <a:pt x="21373" y="-3137"/>
                      <a:pt x="32270" y="2445"/>
                    </a:cubicBezTo>
                    <a:cubicBezTo>
                      <a:pt x="32291" y="2456"/>
                      <a:pt x="32312" y="2467"/>
                      <a:pt x="32334" y="2477"/>
                    </a:cubicBezTo>
                    <a:cubicBezTo>
                      <a:pt x="43178" y="8017"/>
                      <a:pt x="47482" y="21291"/>
                      <a:pt x="41938" y="32128"/>
                    </a:cubicBezTo>
                    <a:cubicBezTo>
                      <a:pt x="41916" y="32159"/>
                      <a:pt x="41895" y="32202"/>
                      <a:pt x="41874" y="32244"/>
                    </a:cubicBezTo>
                    <a:close/>
                  </a:path>
                </a:pathLst>
              </a:custGeom>
              <a:solidFill>
                <a:srgbClr val="3A3A3A">
                  <a:alpha val="4000"/>
                </a:srgbClr>
              </a:solidFill>
              <a:ln w="10585" cap="flat">
                <a:noFill/>
                <a:prstDash val="solid"/>
                <a:miter/>
              </a:ln>
            </p:spPr>
            <p:txBody>
              <a:bodyPr rtlCol="0" anchor="ctr"/>
              <a:lstStyle/>
              <a:p>
                <a:endParaRPr lang="en-US"/>
              </a:p>
            </p:txBody>
          </p:sp>
          <p:sp>
            <p:nvSpPr>
              <p:cNvPr id="334" name="Freeform 333">
                <a:extLst>
                  <a:ext uri="{FF2B5EF4-FFF2-40B4-BE49-F238E27FC236}">
                    <a16:creationId xmlns:a16="http://schemas.microsoft.com/office/drawing/2014/main" id="{6AE639B1-0F25-AF47-9D5C-C7AF84642396}"/>
                  </a:ext>
                </a:extLst>
              </p:cNvPr>
              <p:cNvSpPr/>
              <p:nvPr/>
            </p:nvSpPr>
            <p:spPr>
              <a:xfrm>
                <a:off x="7766159" y="4279185"/>
                <a:ext cx="43645" cy="43655"/>
              </a:xfrm>
              <a:custGeom>
                <a:avLst/>
                <a:gdLst>
                  <a:gd name="connsiteX0" fmla="*/ 41257 w 43645"/>
                  <a:gd name="connsiteY0" fmla="*/ 31812 h 43655"/>
                  <a:gd name="connsiteX1" fmla="*/ 11852 w 43645"/>
                  <a:gd name="connsiteY1" fmla="*/ 41229 h 43655"/>
                  <a:gd name="connsiteX2" fmla="*/ 2428 w 43645"/>
                  <a:gd name="connsiteY2" fmla="*/ 11844 h 43655"/>
                  <a:gd name="connsiteX3" fmla="*/ 31717 w 43645"/>
                  <a:gd name="connsiteY3" fmla="*/ 2363 h 43655"/>
                  <a:gd name="connsiteX4" fmla="*/ 41257 w 43645"/>
                  <a:gd name="connsiteY4" fmla="*/ 31812 h 43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5" h="43655">
                    <a:moveTo>
                      <a:pt x="41257" y="31812"/>
                    </a:moveTo>
                    <a:cubicBezTo>
                      <a:pt x="35734" y="42532"/>
                      <a:pt x="22569" y="46748"/>
                      <a:pt x="11852" y="41229"/>
                    </a:cubicBezTo>
                    <a:cubicBezTo>
                      <a:pt x="1124" y="35710"/>
                      <a:pt x="-3095" y="22553"/>
                      <a:pt x="2428" y="11844"/>
                    </a:cubicBezTo>
                    <a:cubicBezTo>
                      <a:pt x="7919" y="1166"/>
                      <a:pt x="21010" y="-3061"/>
                      <a:pt x="31717" y="2363"/>
                    </a:cubicBezTo>
                    <a:cubicBezTo>
                      <a:pt x="42466" y="7882"/>
                      <a:pt x="46738" y="21049"/>
                      <a:pt x="41257" y="31812"/>
                    </a:cubicBezTo>
                    <a:close/>
                  </a:path>
                </a:pathLst>
              </a:custGeom>
              <a:solidFill>
                <a:srgbClr val="3A3A3A">
                  <a:alpha val="8000"/>
                </a:srgbClr>
              </a:solidFill>
              <a:ln w="10585" cap="flat">
                <a:noFill/>
                <a:prstDash val="solid"/>
                <a:miter/>
              </a:ln>
            </p:spPr>
            <p:txBody>
              <a:bodyPr rtlCol="0" anchor="ctr"/>
              <a:lstStyle/>
              <a:p>
                <a:endParaRPr lang="en-US"/>
              </a:p>
            </p:txBody>
          </p:sp>
          <p:sp>
            <p:nvSpPr>
              <p:cNvPr id="335" name="Freeform 334">
                <a:extLst>
                  <a:ext uri="{FF2B5EF4-FFF2-40B4-BE49-F238E27FC236}">
                    <a16:creationId xmlns:a16="http://schemas.microsoft.com/office/drawing/2014/main" id="{3EEF8F31-6181-0F47-AC6D-8D7F966EDDA3}"/>
                  </a:ext>
                </a:extLst>
              </p:cNvPr>
              <p:cNvSpPr/>
              <p:nvPr/>
            </p:nvSpPr>
            <p:spPr>
              <a:xfrm>
                <a:off x="7767211" y="4279688"/>
                <a:ext cx="42410" cy="42376"/>
              </a:xfrm>
              <a:custGeom>
                <a:avLst/>
                <a:gdLst>
                  <a:gd name="connsiteX0" fmla="*/ 39888 w 42410"/>
                  <a:gd name="connsiteY0" fmla="*/ 31203 h 42376"/>
                  <a:gd name="connsiteX1" fmla="*/ 11182 w 42410"/>
                  <a:gd name="connsiteY1" fmla="*/ 39858 h 42376"/>
                  <a:gd name="connsiteX2" fmla="*/ 2521 w 42410"/>
                  <a:gd name="connsiteY2" fmla="*/ 11182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7" y="45387"/>
                      <a:pt x="11182" y="39858"/>
                    </a:cubicBezTo>
                    <a:cubicBezTo>
                      <a:pt x="867" y="34328"/>
                      <a:pt x="-3012" y="21489"/>
                      <a:pt x="2521" y="11182"/>
                    </a:cubicBezTo>
                    <a:cubicBezTo>
                      <a:pt x="7917" y="1118"/>
                      <a:pt x="20309" y="-2855"/>
                      <a:pt x="30559" y="2177"/>
                    </a:cubicBezTo>
                    <a:cubicBezTo>
                      <a:pt x="41065" y="7336"/>
                      <a:pt x="45400" y="20038"/>
                      <a:pt x="40227" y="30535"/>
                    </a:cubicBezTo>
                    <a:cubicBezTo>
                      <a:pt x="40121" y="30758"/>
                      <a:pt x="40004"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336" name="Freeform 335">
                <a:extLst>
                  <a:ext uri="{FF2B5EF4-FFF2-40B4-BE49-F238E27FC236}">
                    <a16:creationId xmlns:a16="http://schemas.microsoft.com/office/drawing/2014/main" id="{5898F82E-4B2A-3F45-AAD9-E75E9D7D22FE}"/>
                  </a:ext>
                </a:extLst>
              </p:cNvPr>
              <p:cNvSpPr/>
              <p:nvPr/>
            </p:nvSpPr>
            <p:spPr>
              <a:xfrm>
                <a:off x="7766843" y="4279769"/>
                <a:ext cx="42406" cy="42380"/>
              </a:xfrm>
              <a:custGeom>
                <a:avLst/>
                <a:gdLst>
                  <a:gd name="connsiteX0" fmla="*/ 40043 w 42406"/>
                  <a:gd name="connsiteY0" fmla="*/ 30910 h 42380"/>
                  <a:gd name="connsiteX1" fmla="*/ 11475 w 42406"/>
                  <a:gd name="connsiteY1" fmla="*/ 40020 h 42380"/>
                  <a:gd name="connsiteX2" fmla="*/ 2369 w 42406"/>
                  <a:gd name="connsiteY2" fmla="*/ 11472 h 42380"/>
                  <a:gd name="connsiteX3" fmla="*/ 30820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9" y="41302"/>
                      <a:pt x="21884" y="45381"/>
                      <a:pt x="11475" y="40020"/>
                    </a:cubicBezTo>
                    <a:cubicBezTo>
                      <a:pt x="1075" y="34650"/>
                      <a:pt x="-3006" y="21864"/>
                      <a:pt x="2369" y="11472"/>
                    </a:cubicBezTo>
                    <a:cubicBezTo>
                      <a:pt x="7711" y="1122"/>
                      <a:pt x="20432" y="-2978"/>
                      <a:pt x="30820" y="2308"/>
                    </a:cubicBezTo>
                    <a:cubicBezTo>
                      <a:pt x="41251" y="7616"/>
                      <a:pt x="45407" y="20370"/>
                      <a:pt x="40096" y="30804"/>
                    </a:cubicBezTo>
                    <a:cubicBezTo>
                      <a:pt x="40085" y="30836"/>
                      <a:pt x="40064" y="30879"/>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337" name="Freeform 336">
                <a:extLst>
                  <a:ext uri="{FF2B5EF4-FFF2-40B4-BE49-F238E27FC236}">
                    <a16:creationId xmlns:a16="http://schemas.microsoft.com/office/drawing/2014/main" id="{064FEBC2-050D-B546-B3AE-90D41680A1D7}"/>
                  </a:ext>
                </a:extLst>
              </p:cNvPr>
              <p:cNvSpPr/>
              <p:nvPr/>
            </p:nvSpPr>
            <p:spPr>
              <a:xfrm>
                <a:off x="7766482" y="4279953"/>
                <a:ext cx="42409" cy="42385"/>
              </a:xfrm>
              <a:custGeom>
                <a:avLst/>
                <a:gdLst>
                  <a:gd name="connsiteX0" fmla="*/ 40193 w 42409"/>
                  <a:gd name="connsiteY0" fmla="*/ 30621 h 42385"/>
                  <a:gd name="connsiteX1" fmla="*/ 11773 w 42409"/>
                  <a:gd name="connsiteY1" fmla="*/ 40165 h 42385"/>
                  <a:gd name="connsiteX2" fmla="*/ 2222 w 42409"/>
                  <a:gd name="connsiteY2" fmla="*/ 11765 h 42385"/>
                  <a:gd name="connsiteX3" fmla="*/ 30642 w 42409"/>
                  <a:gd name="connsiteY3" fmla="*/ 2220 h 42385"/>
                  <a:gd name="connsiteX4" fmla="*/ 31076 w 42409"/>
                  <a:gd name="connsiteY4" fmla="*/ 2442 h 42385"/>
                  <a:gd name="connsiteX5" fmla="*/ 40193 w 42409"/>
                  <a:gd name="connsiteY5" fmla="*/ 30621 h 4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5">
                    <a:moveTo>
                      <a:pt x="40193" y="30621"/>
                    </a:moveTo>
                    <a:cubicBezTo>
                      <a:pt x="34977" y="41097"/>
                      <a:pt x="22257" y="45377"/>
                      <a:pt x="11773" y="40165"/>
                    </a:cubicBezTo>
                    <a:cubicBezTo>
                      <a:pt x="1289" y="34964"/>
                      <a:pt x="-2994" y="22241"/>
                      <a:pt x="2222" y="11765"/>
                    </a:cubicBezTo>
                    <a:cubicBezTo>
                      <a:pt x="7426" y="1288"/>
                      <a:pt x="20158" y="-2992"/>
                      <a:pt x="30642" y="2220"/>
                    </a:cubicBezTo>
                    <a:cubicBezTo>
                      <a:pt x="30790" y="2294"/>
                      <a:pt x="30928" y="2368"/>
                      <a:pt x="31076" y="2442"/>
                    </a:cubicBezTo>
                    <a:cubicBezTo>
                      <a:pt x="41274" y="7803"/>
                      <a:pt x="45313" y="20313"/>
                      <a:pt x="40193" y="30621"/>
                    </a:cubicBezTo>
                    <a:close/>
                  </a:path>
                </a:pathLst>
              </a:custGeom>
              <a:solidFill>
                <a:srgbClr val="3A3A3A">
                  <a:alpha val="19000"/>
                </a:srgbClr>
              </a:solidFill>
              <a:ln w="10585" cap="flat">
                <a:noFill/>
                <a:prstDash val="solid"/>
                <a:miter/>
              </a:ln>
            </p:spPr>
            <p:txBody>
              <a:bodyPr rtlCol="0" anchor="ctr"/>
              <a:lstStyle/>
              <a:p>
                <a:endParaRPr lang="en-US"/>
              </a:p>
            </p:txBody>
          </p:sp>
          <p:sp>
            <p:nvSpPr>
              <p:cNvPr id="338" name="Freeform 337">
                <a:extLst>
                  <a:ext uri="{FF2B5EF4-FFF2-40B4-BE49-F238E27FC236}">
                    <a16:creationId xmlns:a16="http://schemas.microsoft.com/office/drawing/2014/main" id="{59928377-B804-3346-B3CA-4B7B7DF6E7CD}"/>
                  </a:ext>
                </a:extLst>
              </p:cNvPr>
              <p:cNvSpPr/>
              <p:nvPr/>
            </p:nvSpPr>
            <p:spPr>
              <a:xfrm>
                <a:off x="7766063" y="4280055"/>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10"/>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339" name="Freeform 338">
                <a:extLst>
                  <a:ext uri="{FF2B5EF4-FFF2-40B4-BE49-F238E27FC236}">
                    <a16:creationId xmlns:a16="http://schemas.microsoft.com/office/drawing/2014/main" id="{6E84A159-5F76-2044-AAF8-C93C65AF19AC}"/>
                  </a:ext>
                </a:extLst>
              </p:cNvPr>
              <p:cNvSpPr/>
              <p:nvPr/>
            </p:nvSpPr>
            <p:spPr>
              <a:xfrm>
                <a:off x="7767478" y="4280579"/>
                <a:ext cx="40923" cy="40898"/>
              </a:xfrm>
              <a:custGeom>
                <a:avLst/>
                <a:gdLst>
                  <a:gd name="connsiteX0" fmla="*/ 38666 w 40923"/>
                  <a:gd name="connsiteY0" fmla="*/ 29783 h 40898"/>
                  <a:gd name="connsiteX1" fmla="*/ 11126 w 40923"/>
                  <a:gd name="connsiteY1" fmla="*/ 38639 h 40898"/>
                  <a:gd name="connsiteX2" fmla="*/ 2264 w 40923"/>
                  <a:gd name="connsiteY2" fmla="*/ 11117 h 40898"/>
                  <a:gd name="connsiteX3" fmla="*/ 29762 w 40923"/>
                  <a:gd name="connsiteY3" fmla="*/ 2240 h 40898"/>
                  <a:gd name="connsiteX4" fmla="*/ 38687 w 40923"/>
                  <a:gd name="connsiteY4" fmla="*/ 29740 h 40898"/>
                  <a:gd name="connsiteX5" fmla="*/ 38666 w 40923"/>
                  <a:gd name="connsiteY5" fmla="*/ 29783 h 4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3" h="40898">
                    <a:moveTo>
                      <a:pt x="38666" y="29783"/>
                    </a:moveTo>
                    <a:cubicBezTo>
                      <a:pt x="33504" y="39825"/>
                      <a:pt x="21175" y="43797"/>
                      <a:pt x="11126" y="38639"/>
                    </a:cubicBezTo>
                    <a:cubicBezTo>
                      <a:pt x="1066" y="33490"/>
                      <a:pt x="-2899" y="21170"/>
                      <a:pt x="2264" y="11117"/>
                    </a:cubicBezTo>
                    <a:cubicBezTo>
                      <a:pt x="7405" y="1085"/>
                      <a:pt x="19712" y="-2887"/>
                      <a:pt x="29762" y="2240"/>
                    </a:cubicBezTo>
                    <a:cubicBezTo>
                      <a:pt x="39822" y="7367"/>
                      <a:pt x="43818" y="19687"/>
                      <a:pt x="38687" y="29740"/>
                    </a:cubicBezTo>
                    <a:cubicBezTo>
                      <a:pt x="38677" y="29761"/>
                      <a:pt x="38677" y="29772"/>
                      <a:pt x="38666" y="29783"/>
                    </a:cubicBezTo>
                    <a:close/>
                  </a:path>
                </a:pathLst>
              </a:custGeom>
              <a:solidFill>
                <a:srgbClr val="3A3A3A">
                  <a:alpha val="27000"/>
                </a:srgbClr>
              </a:solidFill>
              <a:ln w="10585" cap="flat">
                <a:noFill/>
                <a:prstDash val="solid"/>
                <a:miter/>
              </a:ln>
            </p:spPr>
            <p:txBody>
              <a:bodyPr rtlCol="0" anchor="ctr"/>
              <a:lstStyle/>
              <a:p>
                <a:endParaRPr lang="en-US"/>
              </a:p>
            </p:txBody>
          </p:sp>
          <p:sp>
            <p:nvSpPr>
              <p:cNvPr id="340" name="Freeform 339">
                <a:extLst>
                  <a:ext uri="{FF2B5EF4-FFF2-40B4-BE49-F238E27FC236}">
                    <a16:creationId xmlns:a16="http://schemas.microsoft.com/office/drawing/2014/main" id="{31DC6352-2530-9F40-B92F-34AF8EE0A089}"/>
                  </a:ext>
                </a:extLst>
              </p:cNvPr>
              <p:cNvSpPr/>
              <p:nvPr/>
            </p:nvSpPr>
            <p:spPr>
              <a:xfrm>
                <a:off x="7767737" y="4280882"/>
                <a:ext cx="40324" cy="40265"/>
              </a:xfrm>
              <a:custGeom>
                <a:avLst/>
                <a:gdLst>
                  <a:gd name="connsiteX0" fmla="*/ 38090 w 40324"/>
                  <a:gd name="connsiteY0" fmla="*/ 29267 h 40265"/>
                  <a:gd name="connsiteX1" fmla="*/ 11005 w 40324"/>
                  <a:gd name="connsiteY1" fmla="*/ 38071 h 40265"/>
                  <a:gd name="connsiteX2" fmla="*/ 2196 w 40324"/>
                  <a:gd name="connsiteY2" fmla="*/ 10994 h 40265"/>
                  <a:gd name="connsiteX3" fmla="*/ 29281 w 40324"/>
                  <a:gd name="connsiteY3" fmla="*/ 2202 h 40265"/>
                  <a:gd name="connsiteX4" fmla="*/ 29397 w 40324"/>
                  <a:gd name="connsiteY4" fmla="*/ 2255 h 40265"/>
                  <a:gd name="connsiteX5" fmla="*/ 38132 w 40324"/>
                  <a:gd name="connsiteY5" fmla="*/ 29193 h 40265"/>
                  <a:gd name="connsiteX6" fmla="*/ 38090 w 40324"/>
                  <a:gd name="connsiteY6" fmla="*/ 29267 h 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24" h="40265">
                    <a:moveTo>
                      <a:pt x="38090" y="29267"/>
                    </a:moveTo>
                    <a:cubicBezTo>
                      <a:pt x="33044" y="39172"/>
                      <a:pt x="20917" y="43113"/>
                      <a:pt x="11005" y="38071"/>
                    </a:cubicBezTo>
                    <a:cubicBezTo>
                      <a:pt x="1094" y="33017"/>
                      <a:pt x="-2850" y="20899"/>
                      <a:pt x="2196" y="10994"/>
                    </a:cubicBezTo>
                    <a:cubicBezTo>
                      <a:pt x="7242" y="1089"/>
                      <a:pt x="19369" y="-2851"/>
                      <a:pt x="29281" y="2202"/>
                    </a:cubicBezTo>
                    <a:cubicBezTo>
                      <a:pt x="29323" y="2212"/>
                      <a:pt x="29355" y="2234"/>
                      <a:pt x="29397" y="2255"/>
                    </a:cubicBezTo>
                    <a:cubicBezTo>
                      <a:pt x="39256" y="7286"/>
                      <a:pt x="43157" y="19342"/>
                      <a:pt x="38132" y="29193"/>
                    </a:cubicBezTo>
                    <a:cubicBezTo>
                      <a:pt x="38111" y="29215"/>
                      <a:pt x="38100" y="29246"/>
                      <a:pt x="38090" y="29267"/>
                    </a:cubicBezTo>
                    <a:close/>
                  </a:path>
                </a:pathLst>
              </a:custGeom>
              <a:solidFill>
                <a:srgbClr val="3A3A3A">
                  <a:alpha val="31000"/>
                </a:srgbClr>
              </a:solidFill>
              <a:ln w="10585" cap="flat">
                <a:noFill/>
                <a:prstDash val="solid"/>
                <a:miter/>
              </a:ln>
            </p:spPr>
            <p:txBody>
              <a:bodyPr rtlCol="0" anchor="ctr"/>
              <a:lstStyle/>
              <a:p>
                <a:endParaRPr lang="en-US"/>
              </a:p>
            </p:txBody>
          </p:sp>
          <p:sp>
            <p:nvSpPr>
              <p:cNvPr id="341" name="Freeform 340">
                <a:extLst>
                  <a:ext uri="{FF2B5EF4-FFF2-40B4-BE49-F238E27FC236}">
                    <a16:creationId xmlns:a16="http://schemas.microsoft.com/office/drawing/2014/main" id="{840B0877-F60C-464B-ADEB-F42412F6048D}"/>
                  </a:ext>
                </a:extLst>
              </p:cNvPr>
              <p:cNvSpPr/>
              <p:nvPr/>
            </p:nvSpPr>
            <p:spPr>
              <a:xfrm>
                <a:off x="7768163" y="4281166"/>
                <a:ext cx="39690" cy="39627"/>
              </a:xfrm>
              <a:custGeom>
                <a:avLst/>
                <a:gdLst>
                  <a:gd name="connsiteX0" fmla="*/ 37451 w 39690"/>
                  <a:gd name="connsiteY0" fmla="*/ 28878 h 39627"/>
                  <a:gd name="connsiteX1" fmla="*/ 10759 w 39690"/>
                  <a:gd name="connsiteY1" fmla="*/ 37427 h 39627"/>
                  <a:gd name="connsiteX2" fmla="*/ 2205 w 39690"/>
                  <a:gd name="connsiteY2" fmla="*/ 10753 h 39627"/>
                  <a:gd name="connsiteX3" fmla="*/ 28865 w 39690"/>
                  <a:gd name="connsiteY3" fmla="*/ 2183 h 39627"/>
                  <a:gd name="connsiteX4" fmla="*/ 37568 w 39690"/>
                  <a:gd name="connsiteY4" fmla="*/ 28655 h 39627"/>
                  <a:gd name="connsiteX5" fmla="*/ 37451 w 39690"/>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0" h="39627">
                    <a:moveTo>
                      <a:pt x="37451" y="28878"/>
                    </a:moveTo>
                    <a:cubicBezTo>
                      <a:pt x="32437" y="38602"/>
                      <a:pt x="20491" y="42437"/>
                      <a:pt x="10759" y="37427"/>
                    </a:cubicBezTo>
                    <a:cubicBezTo>
                      <a:pt x="1017" y="32416"/>
                      <a:pt x="-2809" y="20477"/>
                      <a:pt x="2205" y="10753"/>
                    </a:cubicBezTo>
                    <a:cubicBezTo>
                      <a:pt x="7208" y="1028"/>
                      <a:pt x="19134" y="-2796"/>
                      <a:pt x="28865" y="2183"/>
                    </a:cubicBezTo>
                    <a:cubicBezTo>
                      <a:pt x="38586" y="7087"/>
                      <a:pt x="42476" y="18941"/>
                      <a:pt x="37568" y="28655"/>
                    </a:cubicBezTo>
                    <a:cubicBezTo>
                      <a:pt x="37526" y="28729"/>
                      <a:pt x="37494" y="28804"/>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342" name="Freeform 341">
                <a:extLst>
                  <a:ext uri="{FF2B5EF4-FFF2-40B4-BE49-F238E27FC236}">
                    <a16:creationId xmlns:a16="http://schemas.microsoft.com/office/drawing/2014/main" id="{6DC07C33-A93F-034E-8811-89123D72E5A5}"/>
                  </a:ext>
                </a:extLst>
              </p:cNvPr>
              <p:cNvSpPr/>
              <p:nvPr/>
            </p:nvSpPr>
            <p:spPr>
              <a:xfrm>
                <a:off x="7768438" y="4281532"/>
                <a:ext cx="39016" cy="38990"/>
              </a:xfrm>
              <a:custGeom>
                <a:avLst/>
                <a:gdLst>
                  <a:gd name="connsiteX0" fmla="*/ 36858 w 39016"/>
                  <a:gd name="connsiteY0" fmla="*/ 28405 h 38990"/>
                  <a:gd name="connsiteX1" fmla="*/ 10590 w 39016"/>
                  <a:gd name="connsiteY1" fmla="*/ 36827 h 38990"/>
                  <a:gd name="connsiteX2" fmla="*/ 2163 w 39016"/>
                  <a:gd name="connsiteY2" fmla="*/ 10587 h 38990"/>
                  <a:gd name="connsiteX3" fmla="*/ 28378 w 39016"/>
                  <a:gd name="connsiteY3" fmla="*/ 2134 h 38990"/>
                  <a:gd name="connsiteX4" fmla="*/ 36879 w 39016"/>
                  <a:gd name="connsiteY4" fmla="*/ 28352 h 38990"/>
                  <a:gd name="connsiteX5" fmla="*/ 36858 w 39016"/>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16" h="38990">
                    <a:moveTo>
                      <a:pt x="36858" y="28405"/>
                    </a:moveTo>
                    <a:cubicBezTo>
                      <a:pt x="31929" y="37981"/>
                      <a:pt x="20173" y="41753"/>
                      <a:pt x="10590" y="36827"/>
                    </a:cubicBezTo>
                    <a:cubicBezTo>
                      <a:pt x="1018" y="31912"/>
                      <a:pt x="-2766" y="20164"/>
                      <a:pt x="2163" y="10587"/>
                    </a:cubicBezTo>
                    <a:cubicBezTo>
                      <a:pt x="7081" y="1032"/>
                      <a:pt x="18806" y="-2750"/>
                      <a:pt x="28378" y="2134"/>
                    </a:cubicBezTo>
                    <a:cubicBezTo>
                      <a:pt x="37971" y="7028"/>
                      <a:pt x="41777" y="18765"/>
                      <a:pt x="36879" y="28352"/>
                    </a:cubicBezTo>
                    <a:cubicBezTo>
                      <a:pt x="36879" y="28374"/>
                      <a:pt x="36869" y="28384"/>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343" name="Freeform 342">
                <a:extLst>
                  <a:ext uri="{FF2B5EF4-FFF2-40B4-BE49-F238E27FC236}">
                    <a16:creationId xmlns:a16="http://schemas.microsoft.com/office/drawing/2014/main" id="{039C3E11-21BE-8047-9E51-D7DAD1272C06}"/>
                  </a:ext>
                </a:extLst>
              </p:cNvPr>
              <p:cNvSpPr/>
              <p:nvPr/>
            </p:nvSpPr>
            <p:spPr>
              <a:xfrm>
                <a:off x="7768619" y="4281754"/>
                <a:ext cx="38557" cy="38570"/>
              </a:xfrm>
              <a:custGeom>
                <a:avLst/>
                <a:gdLst>
                  <a:gd name="connsiteX0" fmla="*/ 36466 w 38557"/>
                  <a:gd name="connsiteY0" fmla="*/ 28077 h 38570"/>
                  <a:gd name="connsiteX1" fmla="*/ 10494 w 38557"/>
                  <a:gd name="connsiteY1" fmla="*/ 36446 h 38570"/>
                  <a:gd name="connsiteX2" fmla="*/ 2131 w 38557"/>
                  <a:gd name="connsiteY2" fmla="*/ 10493 h 38570"/>
                  <a:gd name="connsiteX3" fmla="*/ 28091 w 38557"/>
                  <a:gd name="connsiteY3" fmla="*/ 2124 h 38570"/>
                  <a:gd name="connsiteX4" fmla="*/ 36466 w 38557"/>
                  <a:gd name="connsiteY4" fmla="*/ 28077 h 38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57" h="38570">
                    <a:moveTo>
                      <a:pt x="36466" y="28077"/>
                    </a:moveTo>
                    <a:cubicBezTo>
                      <a:pt x="31610" y="37559"/>
                      <a:pt x="19982" y="41298"/>
                      <a:pt x="10494" y="36446"/>
                    </a:cubicBezTo>
                    <a:cubicBezTo>
                      <a:pt x="1017" y="31584"/>
                      <a:pt x="-2735" y="19963"/>
                      <a:pt x="2131" y="10493"/>
                    </a:cubicBezTo>
                    <a:cubicBezTo>
                      <a:pt x="6985" y="1012"/>
                      <a:pt x="18614" y="-2728"/>
                      <a:pt x="28091" y="2124"/>
                    </a:cubicBezTo>
                    <a:cubicBezTo>
                      <a:pt x="37526" y="7018"/>
                      <a:pt x="41267" y="18597"/>
                      <a:pt x="36466" y="28077"/>
                    </a:cubicBezTo>
                    <a:close/>
                  </a:path>
                </a:pathLst>
              </a:custGeom>
              <a:solidFill>
                <a:srgbClr val="3A3A3A">
                  <a:alpha val="42000"/>
                </a:srgbClr>
              </a:solidFill>
              <a:ln w="10585" cap="flat">
                <a:noFill/>
                <a:prstDash val="solid"/>
                <a:miter/>
              </a:ln>
            </p:spPr>
            <p:txBody>
              <a:bodyPr rtlCol="0" anchor="ctr"/>
              <a:lstStyle/>
              <a:p>
                <a:endParaRPr lang="en-US"/>
              </a:p>
            </p:txBody>
          </p:sp>
          <p:sp>
            <p:nvSpPr>
              <p:cNvPr id="344" name="Freeform 343">
                <a:extLst>
                  <a:ext uri="{FF2B5EF4-FFF2-40B4-BE49-F238E27FC236}">
                    <a16:creationId xmlns:a16="http://schemas.microsoft.com/office/drawing/2014/main" id="{2EA452E0-A365-7142-98B6-40801924A014}"/>
                  </a:ext>
                </a:extLst>
              </p:cNvPr>
              <p:cNvSpPr/>
              <p:nvPr/>
            </p:nvSpPr>
            <p:spPr>
              <a:xfrm>
                <a:off x="7768875" y="4282058"/>
                <a:ext cx="37996" cy="37929"/>
              </a:xfrm>
              <a:custGeom>
                <a:avLst/>
                <a:gdLst>
                  <a:gd name="connsiteX0" fmla="*/ 35891 w 37996"/>
                  <a:gd name="connsiteY0" fmla="*/ 27561 h 37929"/>
                  <a:gd name="connsiteX1" fmla="*/ 10376 w 37996"/>
                  <a:gd name="connsiteY1" fmla="*/ 35866 h 37929"/>
                  <a:gd name="connsiteX2" fmla="*/ 2065 w 37996"/>
                  <a:gd name="connsiteY2" fmla="*/ 10369 h 37929"/>
                  <a:gd name="connsiteX3" fmla="*/ 27580 w 37996"/>
                  <a:gd name="connsiteY3" fmla="*/ 2064 h 37929"/>
                  <a:gd name="connsiteX4" fmla="*/ 27729 w 37996"/>
                  <a:gd name="connsiteY4" fmla="*/ 2138 h 37929"/>
                  <a:gd name="connsiteX5" fmla="*/ 35912 w 37996"/>
                  <a:gd name="connsiteY5" fmla="*/ 27519 h 37929"/>
                  <a:gd name="connsiteX6" fmla="*/ 35891 w 37996"/>
                  <a:gd name="connsiteY6" fmla="*/ 27561 h 3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96" h="37929">
                    <a:moveTo>
                      <a:pt x="35891" y="27561"/>
                    </a:moveTo>
                    <a:cubicBezTo>
                      <a:pt x="31142" y="36894"/>
                      <a:pt x="19715" y="40612"/>
                      <a:pt x="10376" y="35866"/>
                    </a:cubicBezTo>
                    <a:cubicBezTo>
                      <a:pt x="1037" y="31110"/>
                      <a:pt x="-2684" y="19701"/>
                      <a:pt x="2065" y="10369"/>
                    </a:cubicBezTo>
                    <a:cubicBezTo>
                      <a:pt x="6814" y="1036"/>
                      <a:pt x="18241" y="-2682"/>
                      <a:pt x="27580" y="2064"/>
                    </a:cubicBezTo>
                    <a:cubicBezTo>
                      <a:pt x="27633" y="2085"/>
                      <a:pt x="27676" y="2116"/>
                      <a:pt x="27729" y="2138"/>
                    </a:cubicBezTo>
                    <a:cubicBezTo>
                      <a:pt x="37004" y="6883"/>
                      <a:pt x="40672" y="18250"/>
                      <a:pt x="35912" y="27519"/>
                    </a:cubicBezTo>
                    <a:cubicBezTo>
                      <a:pt x="35902" y="27530"/>
                      <a:pt x="35902" y="27551"/>
                      <a:pt x="35891" y="27561"/>
                    </a:cubicBezTo>
                    <a:close/>
                  </a:path>
                </a:pathLst>
              </a:custGeom>
              <a:solidFill>
                <a:srgbClr val="3A3A3A">
                  <a:alpha val="46000"/>
                </a:srgbClr>
              </a:solidFill>
              <a:ln w="10585" cap="flat">
                <a:noFill/>
                <a:prstDash val="solid"/>
                <a:miter/>
              </a:ln>
            </p:spPr>
            <p:txBody>
              <a:bodyPr rtlCol="0" anchor="ctr"/>
              <a:lstStyle/>
              <a:p>
                <a:endParaRPr lang="en-US"/>
              </a:p>
            </p:txBody>
          </p:sp>
          <p:sp>
            <p:nvSpPr>
              <p:cNvPr id="345" name="Freeform 344">
                <a:extLst>
                  <a:ext uri="{FF2B5EF4-FFF2-40B4-BE49-F238E27FC236}">
                    <a16:creationId xmlns:a16="http://schemas.microsoft.com/office/drawing/2014/main" id="{757BC354-E712-4045-ABDA-67CE5C8D6B42}"/>
                  </a:ext>
                </a:extLst>
              </p:cNvPr>
              <p:cNvSpPr/>
              <p:nvPr/>
            </p:nvSpPr>
            <p:spPr>
              <a:xfrm>
                <a:off x="7769303" y="4282338"/>
                <a:ext cx="37322" cy="37296"/>
              </a:xfrm>
              <a:custGeom>
                <a:avLst/>
                <a:gdLst>
                  <a:gd name="connsiteX0" fmla="*/ 35251 w 37322"/>
                  <a:gd name="connsiteY0" fmla="*/ 27176 h 37296"/>
                  <a:gd name="connsiteX1" fmla="*/ 10128 w 37322"/>
                  <a:gd name="connsiteY1" fmla="*/ 35227 h 37296"/>
                  <a:gd name="connsiteX2" fmla="*/ 2071 w 37322"/>
                  <a:gd name="connsiteY2" fmla="*/ 10121 h 37296"/>
                  <a:gd name="connsiteX3" fmla="*/ 27195 w 37322"/>
                  <a:gd name="connsiteY3" fmla="*/ 2070 h 37296"/>
                  <a:gd name="connsiteX4" fmla="*/ 27195 w 37322"/>
                  <a:gd name="connsiteY4" fmla="*/ 2070 h 37296"/>
                  <a:gd name="connsiteX5" fmla="*/ 35251 w 37322"/>
                  <a:gd name="connsiteY5" fmla="*/ 27176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2" h="37296">
                    <a:moveTo>
                      <a:pt x="35251" y="27176"/>
                    </a:moveTo>
                    <a:cubicBezTo>
                      <a:pt x="30534" y="36329"/>
                      <a:pt x="19287" y="39941"/>
                      <a:pt x="10128" y="35227"/>
                    </a:cubicBezTo>
                    <a:cubicBezTo>
                      <a:pt x="969" y="30523"/>
                      <a:pt x="-2646" y="19273"/>
                      <a:pt x="2071" y="10121"/>
                    </a:cubicBezTo>
                    <a:cubicBezTo>
                      <a:pt x="6778" y="968"/>
                      <a:pt x="18025" y="-2644"/>
                      <a:pt x="27195" y="2070"/>
                    </a:cubicBezTo>
                    <a:cubicBezTo>
                      <a:pt x="27195" y="2070"/>
                      <a:pt x="27195" y="2070"/>
                      <a:pt x="27195" y="2070"/>
                    </a:cubicBezTo>
                    <a:cubicBezTo>
                      <a:pt x="36353" y="6784"/>
                      <a:pt x="39968" y="18023"/>
                      <a:pt x="35251" y="27176"/>
                    </a:cubicBezTo>
                    <a:close/>
                  </a:path>
                </a:pathLst>
              </a:custGeom>
              <a:solidFill>
                <a:srgbClr val="3A3A3A">
                  <a:alpha val="50000"/>
                </a:srgbClr>
              </a:solidFill>
              <a:ln w="10585" cap="flat">
                <a:noFill/>
                <a:prstDash val="solid"/>
                <a:miter/>
              </a:ln>
            </p:spPr>
            <p:txBody>
              <a:bodyPr rtlCol="0" anchor="ctr"/>
              <a:lstStyle/>
              <a:p>
                <a:endParaRPr lang="en-US"/>
              </a:p>
            </p:txBody>
          </p:sp>
          <p:sp>
            <p:nvSpPr>
              <p:cNvPr id="346" name="Freeform 345">
                <a:extLst>
                  <a:ext uri="{FF2B5EF4-FFF2-40B4-BE49-F238E27FC236}">
                    <a16:creationId xmlns:a16="http://schemas.microsoft.com/office/drawing/2014/main" id="{58875A36-A434-BA4E-8E0B-37E81A4D64DC}"/>
                  </a:ext>
                </a:extLst>
              </p:cNvPr>
              <p:cNvSpPr/>
              <p:nvPr/>
            </p:nvSpPr>
            <p:spPr>
              <a:xfrm>
                <a:off x="7769457" y="4282603"/>
                <a:ext cx="36898" cy="36876"/>
              </a:xfrm>
              <a:custGeom>
                <a:avLst/>
                <a:gdLst>
                  <a:gd name="connsiteX0" fmla="*/ 34885 w 36898"/>
                  <a:gd name="connsiteY0" fmla="*/ 26805 h 36876"/>
                  <a:gd name="connsiteX1" fmla="*/ 10080 w 36898"/>
                  <a:gd name="connsiteY1" fmla="*/ 34866 h 36876"/>
                  <a:gd name="connsiteX2" fmla="*/ 2013 w 36898"/>
                  <a:gd name="connsiteY2" fmla="*/ 10067 h 36876"/>
                  <a:gd name="connsiteX3" fmla="*/ 26818 w 36898"/>
                  <a:gd name="connsiteY3" fmla="*/ 2017 h 36876"/>
                  <a:gd name="connsiteX4" fmla="*/ 26829 w 36898"/>
                  <a:gd name="connsiteY4" fmla="*/ 2017 h 36876"/>
                  <a:gd name="connsiteX5" fmla="*/ 34885 w 36898"/>
                  <a:gd name="connsiteY5" fmla="*/ 26805 h 3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8" h="36876">
                    <a:moveTo>
                      <a:pt x="34885" y="26805"/>
                    </a:moveTo>
                    <a:cubicBezTo>
                      <a:pt x="30264" y="35873"/>
                      <a:pt x="19154" y="39485"/>
                      <a:pt x="10080" y="34866"/>
                    </a:cubicBezTo>
                    <a:cubicBezTo>
                      <a:pt x="996" y="30237"/>
                      <a:pt x="-2609" y="19136"/>
                      <a:pt x="2013" y="10067"/>
                    </a:cubicBezTo>
                    <a:cubicBezTo>
                      <a:pt x="6635" y="1000"/>
                      <a:pt x="17744" y="-2613"/>
                      <a:pt x="26818" y="2017"/>
                    </a:cubicBezTo>
                    <a:cubicBezTo>
                      <a:pt x="26829" y="2017"/>
                      <a:pt x="26829" y="2017"/>
                      <a:pt x="26829" y="2017"/>
                    </a:cubicBezTo>
                    <a:cubicBezTo>
                      <a:pt x="35903" y="6635"/>
                      <a:pt x="39507" y="17737"/>
                      <a:pt x="34885" y="26805"/>
                    </a:cubicBezTo>
                    <a:close/>
                  </a:path>
                </a:pathLst>
              </a:custGeom>
              <a:solidFill>
                <a:srgbClr val="3A3A3A">
                  <a:alpha val="54000"/>
                </a:srgbClr>
              </a:solidFill>
              <a:ln w="10585" cap="flat">
                <a:noFill/>
                <a:prstDash val="solid"/>
                <a:miter/>
              </a:ln>
            </p:spPr>
            <p:txBody>
              <a:bodyPr rtlCol="0" anchor="ctr"/>
              <a:lstStyle/>
              <a:p>
                <a:endParaRPr lang="en-US"/>
              </a:p>
            </p:txBody>
          </p:sp>
          <p:sp>
            <p:nvSpPr>
              <p:cNvPr id="347" name="Freeform 346">
                <a:extLst>
                  <a:ext uri="{FF2B5EF4-FFF2-40B4-BE49-F238E27FC236}">
                    <a16:creationId xmlns:a16="http://schemas.microsoft.com/office/drawing/2014/main" id="{57F4E3CD-DEAC-3546-BB6B-6F03E846093E}"/>
                  </a:ext>
                </a:extLst>
              </p:cNvPr>
              <p:cNvSpPr/>
              <p:nvPr/>
            </p:nvSpPr>
            <p:spPr>
              <a:xfrm>
                <a:off x="7769440" y="4282929"/>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4"/>
                    </a:cubicBezTo>
                    <a:cubicBezTo>
                      <a:pt x="960" y="29678"/>
                      <a:pt x="-2570" y="18767"/>
                      <a:pt x="1999" y="9858"/>
                    </a:cubicBezTo>
                    <a:cubicBezTo>
                      <a:pt x="6557" y="960"/>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348" name="Freeform 347">
                <a:extLst>
                  <a:ext uri="{FF2B5EF4-FFF2-40B4-BE49-F238E27FC236}">
                    <a16:creationId xmlns:a16="http://schemas.microsoft.com/office/drawing/2014/main" id="{4E5DD1DF-B64F-0748-B3D5-C2F550BA9107}"/>
                  </a:ext>
                </a:extLst>
              </p:cNvPr>
              <p:cNvSpPr/>
              <p:nvPr/>
            </p:nvSpPr>
            <p:spPr>
              <a:xfrm>
                <a:off x="7770035" y="4283186"/>
                <a:ext cx="35589" cy="35600"/>
              </a:xfrm>
              <a:custGeom>
                <a:avLst/>
                <a:gdLst>
                  <a:gd name="connsiteX0" fmla="*/ 33671 w 35589"/>
                  <a:gd name="connsiteY0" fmla="*/ 25904 h 35600"/>
                  <a:gd name="connsiteX1" fmla="*/ 9703 w 35589"/>
                  <a:gd name="connsiteY1" fmla="*/ 33648 h 35600"/>
                  <a:gd name="connsiteX2" fmla="*/ 1954 w 35589"/>
                  <a:gd name="connsiteY2" fmla="*/ 9707 h 35600"/>
                  <a:gd name="connsiteX3" fmla="*/ 25922 w 35589"/>
                  <a:gd name="connsiteY3" fmla="*/ 1953 h 35600"/>
                  <a:gd name="connsiteX4" fmla="*/ 25933 w 35589"/>
                  <a:gd name="connsiteY4" fmla="*/ 1963 h 35600"/>
                  <a:gd name="connsiteX5" fmla="*/ 33671 w 35589"/>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89"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36" y="6487"/>
                      <a:pt x="38081"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349" name="Freeform 348">
                <a:extLst>
                  <a:ext uri="{FF2B5EF4-FFF2-40B4-BE49-F238E27FC236}">
                    <a16:creationId xmlns:a16="http://schemas.microsoft.com/office/drawing/2014/main" id="{9D7B7BD0-F372-5843-A36A-7D50F8683467}"/>
                  </a:ext>
                </a:extLst>
              </p:cNvPr>
              <p:cNvSpPr/>
              <p:nvPr/>
            </p:nvSpPr>
            <p:spPr>
              <a:xfrm>
                <a:off x="7770627" y="4283560"/>
                <a:ext cx="34993" cy="35000"/>
              </a:xfrm>
              <a:custGeom>
                <a:avLst/>
                <a:gdLst>
                  <a:gd name="connsiteX0" fmla="*/ 33080 w 34993"/>
                  <a:gd name="connsiteY0" fmla="*/ 25424 h 35000"/>
                  <a:gd name="connsiteX1" fmla="*/ 9737 w 34993"/>
                  <a:gd name="connsiteY1" fmla="*/ 33147 h 35000"/>
                  <a:gd name="connsiteX2" fmla="*/ 9546 w 34993"/>
                  <a:gd name="connsiteY2" fmla="*/ 33051 h 35000"/>
                  <a:gd name="connsiteX3" fmla="*/ 1914 w 34993"/>
                  <a:gd name="connsiteY3" fmla="*/ 9534 h 35000"/>
                  <a:gd name="connsiteX4" fmla="*/ 25447 w 34993"/>
                  <a:gd name="connsiteY4" fmla="*/ 1918 h 35000"/>
                  <a:gd name="connsiteX5" fmla="*/ 33080 w 34993"/>
                  <a:gd name="connsiteY5" fmla="*/ 25424 h 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93" h="35000">
                    <a:moveTo>
                      <a:pt x="33080" y="25424"/>
                    </a:moveTo>
                    <a:cubicBezTo>
                      <a:pt x="28765" y="33994"/>
                      <a:pt x="18324" y="37458"/>
                      <a:pt x="9737" y="33147"/>
                    </a:cubicBezTo>
                    <a:cubicBezTo>
                      <a:pt x="9674" y="33115"/>
                      <a:pt x="9610" y="33083"/>
                      <a:pt x="9546" y="33051"/>
                    </a:cubicBezTo>
                    <a:cubicBezTo>
                      <a:pt x="939" y="28666"/>
                      <a:pt x="-2475" y="18136"/>
                      <a:pt x="1914" y="9534"/>
                    </a:cubicBezTo>
                    <a:cubicBezTo>
                      <a:pt x="6313" y="943"/>
                      <a:pt x="16850" y="-2479"/>
                      <a:pt x="25447" y="1918"/>
                    </a:cubicBezTo>
                    <a:cubicBezTo>
                      <a:pt x="34055" y="6303"/>
                      <a:pt x="37468" y="16822"/>
                      <a:pt x="33080" y="25424"/>
                    </a:cubicBezTo>
                    <a:close/>
                  </a:path>
                </a:pathLst>
              </a:custGeom>
              <a:solidFill>
                <a:srgbClr val="3A3A3A">
                  <a:alpha val="65000"/>
                </a:srgbClr>
              </a:solidFill>
              <a:ln w="10585" cap="flat">
                <a:noFill/>
                <a:prstDash val="solid"/>
                <a:miter/>
              </a:ln>
            </p:spPr>
            <p:txBody>
              <a:bodyPr rtlCol="0" anchor="ctr"/>
              <a:lstStyle/>
              <a:p>
                <a:endParaRPr lang="en-US"/>
              </a:p>
            </p:txBody>
          </p:sp>
          <p:sp>
            <p:nvSpPr>
              <p:cNvPr id="350" name="Freeform 349">
                <a:extLst>
                  <a:ext uri="{FF2B5EF4-FFF2-40B4-BE49-F238E27FC236}">
                    <a16:creationId xmlns:a16="http://schemas.microsoft.com/office/drawing/2014/main" id="{EEA82C8E-1494-B044-A14F-3C6CFB22E095}"/>
                  </a:ext>
                </a:extLst>
              </p:cNvPr>
              <p:cNvSpPr/>
              <p:nvPr/>
            </p:nvSpPr>
            <p:spPr>
              <a:xfrm>
                <a:off x="7771021" y="4283778"/>
                <a:ext cx="34565" cy="34542"/>
              </a:xfrm>
              <a:custGeom>
                <a:avLst/>
                <a:gdLst>
                  <a:gd name="connsiteX0" fmla="*/ 32685 w 34565"/>
                  <a:gd name="connsiteY0" fmla="*/ 25101 h 34542"/>
                  <a:gd name="connsiteX1" fmla="*/ 9449 w 34565"/>
                  <a:gd name="connsiteY1" fmla="*/ 32665 h 34542"/>
                  <a:gd name="connsiteX2" fmla="*/ 1880 w 34565"/>
                  <a:gd name="connsiteY2" fmla="*/ 9444 h 34542"/>
                  <a:gd name="connsiteX3" fmla="*/ 25116 w 34565"/>
                  <a:gd name="connsiteY3" fmla="*/ 1880 h 34542"/>
                  <a:gd name="connsiteX4" fmla="*/ 25159 w 34565"/>
                  <a:gd name="connsiteY4" fmla="*/ 1901 h 34542"/>
                  <a:gd name="connsiteX5" fmla="*/ 32685 w 34565"/>
                  <a:gd name="connsiteY5" fmla="*/ 25101 h 3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5" h="34542">
                    <a:moveTo>
                      <a:pt x="32685" y="25101"/>
                    </a:moveTo>
                    <a:cubicBezTo>
                      <a:pt x="28360" y="33597"/>
                      <a:pt x="17950" y="36986"/>
                      <a:pt x="9449" y="32665"/>
                    </a:cubicBezTo>
                    <a:cubicBezTo>
                      <a:pt x="947" y="28342"/>
                      <a:pt x="-2445" y="17940"/>
                      <a:pt x="1880" y="9444"/>
                    </a:cubicBezTo>
                    <a:cubicBezTo>
                      <a:pt x="6216" y="938"/>
                      <a:pt x="16614" y="-2442"/>
                      <a:pt x="25116" y="1880"/>
                    </a:cubicBezTo>
                    <a:cubicBezTo>
                      <a:pt x="25137" y="1891"/>
                      <a:pt x="25148" y="1891"/>
                      <a:pt x="25159" y="1901"/>
                    </a:cubicBezTo>
                    <a:cubicBezTo>
                      <a:pt x="33639" y="6234"/>
                      <a:pt x="36999" y="16616"/>
                      <a:pt x="32685" y="25101"/>
                    </a:cubicBezTo>
                    <a:close/>
                  </a:path>
                </a:pathLst>
              </a:custGeom>
              <a:solidFill>
                <a:srgbClr val="3A3A3A">
                  <a:alpha val="69000"/>
                </a:srgbClr>
              </a:solidFill>
              <a:ln w="10585" cap="flat">
                <a:noFill/>
                <a:prstDash val="solid"/>
                <a:miter/>
              </a:ln>
            </p:spPr>
            <p:txBody>
              <a:bodyPr rtlCol="0" anchor="ctr"/>
              <a:lstStyle/>
              <a:p>
                <a:endParaRPr lang="en-US"/>
              </a:p>
            </p:txBody>
          </p:sp>
          <p:sp>
            <p:nvSpPr>
              <p:cNvPr id="351" name="Freeform 350">
                <a:extLst>
                  <a:ext uri="{FF2B5EF4-FFF2-40B4-BE49-F238E27FC236}">
                    <a16:creationId xmlns:a16="http://schemas.microsoft.com/office/drawing/2014/main" id="{42713E37-4B06-2846-8F71-360353606C8D}"/>
                  </a:ext>
                </a:extLst>
              </p:cNvPr>
              <p:cNvSpPr/>
              <p:nvPr/>
            </p:nvSpPr>
            <p:spPr>
              <a:xfrm>
                <a:off x="7770901" y="4284104"/>
                <a:ext cx="34000" cy="33903"/>
              </a:xfrm>
              <a:custGeom>
                <a:avLst/>
                <a:gdLst>
                  <a:gd name="connsiteX0" fmla="*/ 32063 w 34000"/>
                  <a:gd name="connsiteY0" fmla="*/ 24669 h 33903"/>
                  <a:gd name="connsiteX1" fmla="*/ 9241 w 34000"/>
                  <a:gd name="connsiteY1" fmla="*/ 32042 h 33903"/>
                  <a:gd name="connsiteX2" fmla="*/ 1863 w 34000"/>
                  <a:gd name="connsiteY2" fmla="*/ 9234 h 33903"/>
                  <a:gd name="connsiteX3" fmla="*/ 24686 w 34000"/>
                  <a:gd name="connsiteY3" fmla="*/ 1861 h 33903"/>
                  <a:gd name="connsiteX4" fmla="*/ 24749 w 34000"/>
                  <a:gd name="connsiteY4" fmla="*/ 1893 h 33903"/>
                  <a:gd name="connsiteX5" fmla="*/ 32223 w 34000"/>
                  <a:gd name="connsiteY5" fmla="*/ 24351 h 33903"/>
                  <a:gd name="connsiteX6" fmla="*/ 32063 w 34000"/>
                  <a:gd name="connsiteY6" fmla="*/ 24669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000" h="33903">
                    <a:moveTo>
                      <a:pt x="32063" y="24669"/>
                    </a:moveTo>
                    <a:cubicBezTo>
                      <a:pt x="27802" y="33006"/>
                      <a:pt x="17583" y="36300"/>
                      <a:pt x="9241" y="32042"/>
                    </a:cubicBezTo>
                    <a:cubicBezTo>
                      <a:pt x="898" y="27783"/>
                      <a:pt x="-2399" y="17571"/>
                      <a:pt x="1863" y="9234"/>
                    </a:cubicBezTo>
                    <a:cubicBezTo>
                      <a:pt x="6124" y="897"/>
                      <a:pt x="16343" y="-2397"/>
                      <a:pt x="24686" y="1861"/>
                    </a:cubicBezTo>
                    <a:cubicBezTo>
                      <a:pt x="24707" y="1872"/>
                      <a:pt x="24728" y="1883"/>
                      <a:pt x="24749" y="1893"/>
                    </a:cubicBezTo>
                    <a:cubicBezTo>
                      <a:pt x="33018" y="6035"/>
                      <a:pt x="36367" y="16088"/>
                      <a:pt x="32223" y="24351"/>
                    </a:cubicBezTo>
                    <a:cubicBezTo>
                      <a:pt x="32170" y="24457"/>
                      <a:pt x="32117" y="24563"/>
                      <a:pt x="32063" y="24669"/>
                    </a:cubicBezTo>
                    <a:close/>
                  </a:path>
                </a:pathLst>
              </a:custGeom>
              <a:solidFill>
                <a:srgbClr val="3A3A3A">
                  <a:alpha val="73000"/>
                </a:srgbClr>
              </a:solidFill>
              <a:ln w="10585" cap="flat">
                <a:noFill/>
                <a:prstDash val="solid"/>
                <a:miter/>
              </a:ln>
            </p:spPr>
            <p:txBody>
              <a:bodyPr rtlCol="0" anchor="ctr"/>
              <a:lstStyle/>
              <a:p>
                <a:endParaRPr lang="en-US"/>
              </a:p>
            </p:txBody>
          </p:sp>
          <p:sp>
            <p:nvSpPr>
              <p:cNvPr id="352" name="Freeform 351">
                <a:extLst>
                  <a:ext uri="{FF2B5EF4-FFF2-40B4-BE49-F238E27FC236}">
                    <a16:creationId xmlns:a16="http://schemas.microsoft.com/office/drawing/2014/main" id="{5CEC2678-0D79-6542-BB99-5C073EC12999}"/>
                  </a:ext>
                </a:extLst>
              </p:cNvPr>
              <p:cNvSpPr/>
              <p:nvPr/>
            </p:nvSpPr>
            <p:spPr>
              <a:xfrm>
                <a:off x="7771329" y="4284384"/>
                <a:ext cx="33288" cy="33269"/>
              </a:xfrm>
              <a:custGeom>
                <a:avLst/>
                <a:gdLst>
                  <a:gd name="connsiteX0" fmla="*/ 31424 w 33288"/>
                  <a:gd name="connsiteY0" fmla="*/ 24283 h 33269"/>
                  <a:gd name="connsiteX1" fmla="*/ 8993 w 33288"/>
                  <a:gd name="connsiteY1" fmla="*/ 31401 h 33269"/>
                  <a:gd name="connsiteX2" fmla="*/ 1869 w 33288"/>
                  <a:gd name="connsiteY2" fmla="*/ 8986 h 33269"/>
                  <a:gd name="connsiteX3" fmla="*/ 24215 w 33288"/>
                  <a:gd name="connsiteY3" fmla="*/ 1825 h 33269"/>
                  <a:gd name="connsiteX4" fmla="*/ 31466 w 33288"/>
                  <a:gd name="connsiteY4" fmla="*/ 24198 h 33269"/>
                  <a:gd name="connsiteX5" fmla="*/ 31424 w 33288"/>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88" h="33269">
                    <a:moveTo>
                      <a:pt x="31424" y="24283"/>
                    </a:moveTo>
                    <a:cubicBezTo>
                      <a:pt x="27194" y="32439"/>
                      <a:pt x="17155" y="35628"/>
                      <a:pt x="8993" y="31401"/>
                    </a:cubicBezTo>
                    <a:cubicBezTo>
                      <a:pt x="830" y="27185"/>
                      <a:pt x="-2360" y="17143"/>
                      <a:pt x="1869" y="8986"/>
                    </a:cubicBezTo>
                    <a:cubicBezTo>
                      <a:pt x="6078" y="861"/>
                      <a:pt x="16063" y="-2338"/>
                      <a:pt x="24215" y="1825"/>
                    </a:cubicBezTo>
                    <a:cubicBezTo>
                      <a:pt x="32399" y="5999"/>
                      <a:pt x="35642" y="16020"/>
                      <a:pt x="31466" y="24198"/>
                    </a:cubicBezTo>
                    <a:cubicBezTo>
                      <a:pt x="31455" y="24230"/>
                      <a:pt x="31434" y="24251"/>
                      <a:pt x="31424"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353" name="Freeform 352">
                <a:extLst>
                  <a:ext uri="{FF2B5EF4-FFF2-40B4-BE49-F238E27FC236}">
                    <a16:creationId xmlns:a16="http://schemas.microsoft.com/office/drawing/2014/main" id="{BCD8B140-3C46-414D-A234-1DBAA7752162}"/>
                  </a:ext>
                </a:extLst>
              </p:cNvPr>
              <p:cNvSpPr/>
              <p:nvPr/>
            </p:nvSpPr>
            <p:spPr>
              <a:xfrm>
                <a:off x="7772122" y="4285713"/>
                <a:ext cx="31684" cy="30546"/>
              </a:xfrm>
              <a:custGeom>
                <a:avLst/>
                <a:gdLst>
                  <a:gd name="connsiteX0" fmla="*/ 30418 w 31684"/>
                  <a:gd name="connsiteY0" fmla="*/ 22741 h 30546"/>
                  <a:gd name="connsiteX1" fmla="*/ 7807 w 31684"/>
                  <a:gd name="connsiteY1" fmla="*/ 28101 h 30546"/>
                  <a:gd name="connsiteX2" fmla="*/ 1267 w 31684"/>
                  <a:gd name="connsiteY2" fmla="*/ 7805 h 30546"/>
                  <a:gd name="connsiteX3" fmla="*/ 23878 w 31684"/>
                  <a:gd name="connsiteY3" fmla="*/ 2445 h 30546"/>
                  <a:gd name="connsiteX4" fmla="*/ 30418 w 31684"/>
                  <a:gd name="connsiteY4" fmla="*/ 22741 h 30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84" h="30546">
                    <a:moveTo>
                      <a:pt x="30418" y="22741"/>
                    </a:moveTo>
                    <a:cubicBezTo>
                      <a:pt x="25658" y="30464"/>
                      <a:pt x="15535" y="32858"/>
                      <a:pt x="7807" y="28101"/>
                    </a:cubicBezTo>
                    <a:cubicBezTo>
                      <a:pt x="927" y="23864"/>
                      <a:pt x="-1839" y="15262"/>
                      <a:pt x="1267" y="7805"/>
                    </a:cubicBezTo>
                    <a:cubicBezTo>
                      <a:pt x="6026" y="82"/>
                      <a:pt x="16150" y="-2312"/>
                      <a:pt x="23878" y="2445"/>
                    </a:cubicBezTo>
                    <a:cubicBezTo>
                      <a:pt x="30757" y="6682"/>
                      <a:pt x="33524" y="15284"/>
                      <a:pt x="30418" y="22741"/>
                    </a:cubicBezTo>
                    <a:close/>
                  </a:path>
                </a:pathLst>
              </a:custGeom>
              <a:solidFill>
                <a:srgbClr val="3A3A3A">
                  <a:alpha val="81000"/>
                </a:srgbClr>
              </a:solidFill>
              <a:ln w="10585" cap="flat">
                <a:noFill/>
                <a:prstDash val="solid"/>
                <a:miter/>
              </a:ln>
            </p:spPr>
            <p:txBody>
              <a:bodyPr rtlCol="0" anchor="ctr"/>
              <a:lstStyle/>
              <a:p>
                <a:endParaRPr lang="en-US"/>
              </a:p>
            </p:txBody>
          </p:sp>
          <p:sp>
            <p:nvSpPr>
              <p:cNvPr id="354" name="Freeform 353">
                <a:extLst>
                  <a:ext uri="{FF2B5EF4-FFF2-40B4-BE49-F238E27FC236}">
                    <a16:creationId xmlns:a16="http://schemas.microsoft.com/office/drawing/2014/main" id="{3CFDA76B-8930-0046-AD45-F8D47B71933E}"/>
                  </a:ext>
                </a:extLst>
              </p:cNvPr>
              <p:cNvSpPr/>
              <p:nvPr/>
            </p:nvSpPr>
            <p:spPr>
              <a:xfrm>
                <a:off x="7771574" y="4285290"/>
                <a:ext cx="32265" cy="32207"/>
              </a:xfrm>
              <a:custGeom>
                <a:avLst/>
                <a:gdLst>
                  <a:gd name="connsiteX0" fmla="*/ 30649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9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9" y="23058"/>
                    </a:moveTo>
                    <a:cubicBezTo>
                      <a:pt x="26800" y="31077"/>
                      <a:pt x="17186" y="34467"/>
                      <a:pt x="9161" y="30622"/>
                    </a:cubicBezTo>
                    <a:cubicBezTo>
                      <a:pt x="1126" y="26787"/>
                      <a:pt x="-2256" y="17168"/>
                      <a:pt x="1582" y="9149"/>
                    </a:cubicBezTo>
                    <a:cubicBezTo>
                      <a:pt x="5430" y="1130"/>
                      <a:pt x="15045" y="-2260"/>
                      <a:pt x="23080" y="1586"/>
                    </a:cubicBezTo>
                    <a:cubicBezTo>
                      <a:pt x="23271" y="1670"/>
                      <a:pt x="23461" y="1776"/>
                      <a:pt x="23652" y="1872"/>
                    </a:cubicBezTo>
                    <a:cubicBezTo>
                      <a:pt x="31338" y="5876"/>
                      <a:pt x="34444" y="15272"/>
                      <a:pt x="30649"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355" name="Freeform 354">
                <a:extLst>
                  <a:ext uri="{FF2B5EF4-FFF2-40B4-BE49-F238E27FC236}">
                    <a16:creationId xmlns:a16="http://schemas.microsoft.com/office/drawing/2014/main" id="{83468179-8A99-DE41-ACA7-BA72BE65EBD0}"/>
                  </a:ext>
                </a:extLst>
              </p:cNvPr>
              <p:cNvSpPr/>
              <p:nvPr/>
            </p:nvSpPr>
            <p:spPr>
              <a:xfrm>
                <a:off x="7772124" y="4285317"/>
                <a:ext cx="31595" cy="31573"/>
              </a:xfrm>
              <a:custGeom>
                <a:avLst/>
                <a:gdLst>
                  <a:gd name="connsiteX0" fmla="*/ 29887 w 31595"/>
                  <a:gd name="connsiteY0" fmla="*/ 22925 h 31573"/>
                  <a:gd name="connsiteX1" fmla="*/ 8654 w 31595"/>
                  <a:gd name="connsiteY1" fmla="*/ 29864 h 31573"/>
                  <a:gd name="connsiteX2" fmla="*/ 1711 w 31595"/>
                  <a:gd name="connsiteY2" fmla="*/ 8656 h 31573"/>
                  <a:gd name="connsiteX3" fmla="*/ 22943 w 31595"/>
                  <a:gd name="connsiteY3" fmla="*/ 1707 h 31573"/>
                  <a:gd name="connsiteX4" fmla="*/ 22996 w 31595"/>
                  <a:gd name="connsiteY4" fmla="*/ 1739 h 31573"/>
                  <a:gd name="connsiteX5" fmla="*/ 29887 w 31595"/>
                  <a:gd name="connsiteY5" fmla="*/ 22925 h 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5" h="31573">
                    <a:moveTo>
                      <a:pt x="29887" y="22925"/>
                    </a:moveTo>
                    <a:cubicBezTo>
                      <a:pt x="25943" y="30701"/>
                      <a:pt x="16435" y="33805"/>
                      <a:pt x="8654" y="29864"/>
                    </a:cubicBezTo>
                    <a:cubicBezTo>
                      <a:pt x="873" y="25923"/>
                      <a:pt x="-2233" y="16432"/>
                      <a:pt x="1711" y="8656"/>
                    </a:cubicBezTo>
                    <a:cubicBezTo>
                      <a:pt x="5654" y="881"/>
                      <a:pt x="15163" y="-2234"/>
                      <a:pt x="22943" y="1707"/>
                    </a:cubicBezTo>
                    <a:cubicBezTo>
                      <a:pt x="22954" y="1718"/>
                      <a:pt x="22975" y="1728"/>
                      <a:pt x="22996" y="1739"/>
                    </a:cubicBezTo>
                    <a:cubicBezTo>
                      <a:pt x="30735" y="5701"/>
                      <a:pt x="33819" y="15171"/>
                      <a:pt x="29887" y="22925"/>
                    </a:cubicBezTo>
                    <a:close/>
                  </a:path>
                </a:pathLst>
              </a:custGeom>
              <a:solidFill>
                <a:srgbClr val="3A3A3A">
                  <a:alpha val="88000"/>
                </a:srgbClr>
              </a:solidFill>
              <a:ln w="10585" cap="flat">
                <a:noFill/>
                <a:prstDash val="solid"/>
                <a:miter/>
              </a:ln>
            </p:spPr>
            <p:txBody>
              <a:bodyPr rtlCol="0" anchor="ctr"/>
              <a:lstStyle/>
              <a:p>
                <a:endParaRPr lang="en-US"/>
              </a:p>
            </p:txBody>
          </p:sp>
          <p:sp>
            <p:nvSpPr>
              <p:cNvPr id="356" name="Freeform 355">
                <a:extLst>
                  <a:ext uri="{FF2B5EF4-FFF2-40B4-BE49-F238E27FC236}">
                    <a16:creationId xmlns:a16="http://schemas.microsoft.com/office/drawing/2014/main" id="{C00F9ECB-8705-3E4E-9FE6-D149CCFBFA31}"/>
                  </a:ext>
                </a:extLst>
              </p:cNvPr>
              <p:cNvSpPr/>
              <p:nvPr/>
            </p:nvSpPr>
            <p:spPr>
              <a:xfrm>
                <a:off x="7772601" y="4285310"/>
                <a:ext cx="30957" cy="30934"/>
              </a:xfrm>
              <a:custGeom>
                <a:avLst/>
                <a:gdLst>
                  <a:gd name="connsiteX0" fmla="*/ 29092 w 30957"/>
                  <a:gd name="connsiteY0" fmla="*/ 22827 h 30934"/>
                  <a:gd name="connsiteX1" fmla="*/ 8113 w 30957"/>
                  <a:gd name="connsiteY1" fmla="*/ 29067 h 30934"/>
                  <a:gd name="connsiteX2" fmla="*/ 1869 w 30957"/>
                  <a:gd name="connsiteY2" fmla="*/ 8113 h 30934"/>
                  <a:gd name="connsiteX3" fmla="*/ 22413 w 30957"/>
                  <a:gd name="connsiteY3" fmla="*/ 1641 h 30934"/>
                  <a:gd name="connsiteX4" fmla="*/ 29314 w 30957"/>
                  <a:gd name="connsiteY4" fmla="*/ 22393 h 30934"/>
                  <a:gd name="connsiteX5" fmla="*/ 29092 w 30957"/>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7"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56" y="5465"/>
                      <a:pt x="33141" y="14766"/>
                      <a:pt x="29314" y="22393"/>
                    </a:cubicBezTo>
                    <a:cubicBezTo>
                      <a:pt x="29240" y="22541"/>
                      <a:pt x="29166" y="22690"/>
                      <a:pt x="29092" y="22827"/>
                    </a:cubicBezTo>
                    <a:close/>
                  </a:path>
                </a:pathLst>
              </a:custGeom>
              <a:solidFill>
                <a:srgbClr val="3A3A3A">
                  <a:alpha val="92000"/>
                </a:srgbClr>
              </a:solidFill>
              <a:ln w="10585" cap="flat">
                <a:noFill/>
                <a:prstDash val="solid"/>
                <a:miter/>
              </a:ln>
            </p:spPr>
            <p:txBody>
              <a:bodyPr rtlCol="0" anchor="ctr"/>
              <a:lstStyle/>
              <a:p>
                <a:endParaRPr lang="en-US"/>
              </a:p>
            </p:txBody>
          </p:sp>
          <p:sp>
            <p:nvSpPr>
              <p:cNvPr id="357" name="Freeform 356">
                <a:extLst>
                  <a:ext uri="{FF2B5EF4-FFF2-40B4-BE49-F238E27FC236}">
                    <a16:creationId xmlns:a16="http://schemas.microsoft.com/office/drawing/2014/main" id="{CB8B9302-B6B3-8541-8EFA-F8FE00B57DE5}"/>
                  </a:ext>
                </a:extLst>
              </p:cNvPr>
              <p:cNvSpPr/>
              <p:nvPr/>
            </p:nvSpPr>
            <p:spPr>
              <a:xfrm>
                <a:off x="7772851" y="4285820"/>
                <a:ext cx="30321" cy="30301"/>
              </a:xfrm>
              <a:custGeom>
                <a:avLst/>
                <a:gdLst>
                  <a:gd name="connsiteX0" fmla="*/ 28629 w 30321"/>
                  <a:gd name="connsiteY0" fmla="*/ 22105 h 30301"/>
                  <a:gd name="connsiteX1" fmla="*/ 8202 w 30321"/>
                  <a:gd name="connsiteY1" fmla="*/ 28610 h 30301"/>
                  <a:gd name="connsiteX2" fmla="*/ 1693 w 30321"/>
                  <a:gd name="connsiteY2" fmla="*/ 8196 h 30301"/>
                  <a:gd name="connsiteX3" fmla="*/ 22057 w 30321"/>
                  <a:gd name="connsiteY3" fmla="*/ 1660 h 30301"/>
                  <a:gd name="connsiteX4" fmla="*/ 28661 w 30321"/>
                  <a:gd name="connsiteY4" fmla="*/ 22042 h 30301"/>
                  <a:gd name="connsiteX5" fmla="*/ 28629 w 30321"/>
                  <a:gd name="connsiteY5" fmla="*/ 22105 h 3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1" h="30301">
                    <a:moveTo>
                      <a:pt x="28629" y="22105"/>
                    </a:moveTo>
                    <a:cubicBezTo>
                      <a:pt x="24781" y="29542"/>
                      <a:pt x="15643" y="32444"/>
                      <a:pt x="8202" y="28610"/>
                    </a:cubicBezTo>
                    <a:cubicBezTo>
                      <a:pt x="760" y="24764"/>
                      <a:pt x="-2145" y="15633"/>
                      <a:pt x="1693" y="8196"/>
                    </a:cubicBezTo>
                    <a:cubicBezTo>
                      <a:pt x="5530" y="792"/>
                      <a:pt x="14626" y="-2132"/>
                      <a:pt x="22057" y="1660"/>
                    </a:cubicBezTo>
                    <a:cubicBezTo>
                      <a:pt x="29509" y="5463"/>
                      <a:pt x="32466" y="14595"/>
                      <a:pt x="28661" y="22042"/>
                    </a:cubicBezTo>
                    <a:cubicBezTo>
                      <a:pt x="28650" y="22063"/>
                      <a:pt x="28639" y="22084"/>
                      <a:pt x="28629" y="22105"/>
                    </a:cubicBezTo>
                    <a:close/>
                  </a:path>
                </a:pathLst>
              </a:custGeom>
              <a:solidFill>
                <a:srgbClr val="3A3A3A">
                  <a:alpha val="96000"/>
                </a:srgbClr>
              </a:solidFill>
              <a:ln w="10585" cap="flat">
                <a:noFill/>
                <a:prstDash val="solid"/>
                <a:miter/>
              </a:ln>
            </p:spPr>
            <p:txBody>
              <a:bodyPr rtlCol="0" anchor="ctr"/>
              <a:lstStyle/>
              <a:p>
                <a:endParaRPr lang="en-US"/>
              </a:p>
            </p:txBody>
          </p:sp>
          <p:sp>
            <p:nvSpPr>
              <p:cNvPr id="358" name="Freeform 357">
                <a:extLst>
                  <a:ext uri="{FF2B5EF4-FFF2-40B4-BE49-F238E27FC236}">
                    <a16:creationId xmlns:a16="http://schemas.microsoft.com/office/drawing/2014/main" id="{E0F6E11B-19E1-4F47-AB11-A81C2B83A1F2}"/>
                  </a:ext>
                </a:extLst>
              </p:cNvPr>
              <p:cNvSpPr/>
              <p:nvPr/>
            </p:nvSpPr>
            <p:spPr>
              <a:xfrm>
                <a:off x="7773131" y="4286184"/>
                <a:ext cx="29685" cy="29668"/>
              </a:xfrm>
              <a:custGeom>
                <a:avLst/>
                <a:gdLst>
                  <a:gd name="connsiteX0" fmla="*/ 28032 w 29685"/>
                  <a:gd name="connsiteY0" fmla="*/ 21635 h 29668"/>
                  <a:gd name="connsiteX1" fmla="*/ 8039 w 29685"/>
                  <a:gd name="connsiteY1" fmla="*/ 28012 h 29668"/>
                  <a:gd name="connsiteX2" fmla="*/ 1658 w 29685"/>
                  <a:gd name="connsiteY2" fmla="*/ 8033 h 29668"/>
                  <a:gd name="connsiteX3" fmla="*/ 21565 w 29685"/>
                  <a:gd name="connsiteY3" fmla="*/ 1614 h 29668"/>
                  <a:gd name="connsiteX4" fmla="*/ 28074 w 29685"/>
                  <a:gd name="connsiteY4" fmla="*/ 21550 h 29668"/>
                  <a:gd name="connsiteX5" fmla="*/ 28032 w 29685"/>
                  <a:gd name="connsiteY5" fmla="*/ 21635 h 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85" h="29668">
                    <a:moveTo>
                      <a:pt x="28032" y="21635"/>
                    </a:moveTo>
                    <a:cubicBezTo>
                      <a:pt x="24279" y="28912"/>
                      <a:pt x="15322" y="31772"/>
                      <a:pt x="8039" y="28012"/>
                    </a:cubicBezTo>
                    <a:cubicBezTo>
                      <a:pt x="756" y="24262"/>
                      <a:pt x="-2106" y="15311"/>
                      <a:pt x="1658" y="8033"/>
                    </a:cubicBezTo>
                    <a:cubicBezTo>
                      <a:pt x="5400" y="787"/>
                      <a:pt x="14293" y="-2084"/>
                      <a:pt x="21565" y="1614"/>
                    </a:cubicBezTo>
                    <a:cubicBezTo>
                      <a:pt x="28869" y="5321"/>
                      <a:pt x="31784" y="14251"/>
                      <a:pt x="28074" y="21550"/>
                    </a:cubicBezTo>
                    <a:cubicBezTo>
                      <a:pt x="28063" y="21582"/>
                      <a:pt x="28042" y="21603"/>
                      <a:pt x="28032" y="21635"/>
                    </a:cubicBezTo>
                    <a:close/>
                  </a:path>
                </a:pathLst>
              </a:custGeom>
              <a:solidFill>
                <a:srgbClr val="3A3A3A"/>
              </a:solidFill>
              <a:ln w="10585" cap="flat">
                <a:noFill/>
                <a:prstDash val="solid"/>
                <a:miter/>
              </a:ln>
            </p:spPr>
            <p:txBody>
              <a:bodyPr rtlCol="0" anchor="ctr"/>
              <a:lstStyle/>
              <a:p>
                <a:endParaRPr lang="en-US"/>
              </a:p>
            </p:txBody>
          </p:sp>
        </p:grpSp>
        <p:grpSp>
          <p:nvGrpSpPr>
            <p:cNvPr id="359" name="Graphic 2">
              <a:extLst>
                <a:ext uri="{FF2B5EF4-FFF2-40B4-BE49-F238E27FC236}">
                  <a16:creationId xmlns:a16="http://schemas.microsoft.com/office/drawing/2014/main" id="{99F800C7-7D23-624F-A159-320126836269}"/>
                </a:ext>
              </a:extLst>
            </p:cNvPr>
            <p:cNvGrpSpPr/>
            <p:nvPr/>
          </p:nvGrpSpPr>
          <p:grpSpPr>
            <a:xfrm>
              <a:off x="7785806" y="4128002"/>
              <a:ext cx="44958" cy="44928"/>
              <a:chOff x="7785806" y="4128002"/>
              <a:chExt cx="44958" cy="44928"/>
            </a:xfrm>
            <a:solidFill>
              <a:schemeClr val="accent1"/>
            </a:solidFill>
          </p:grpSpPr>
          <p:sp>
            <p:nvSpPr>
              <p:cNvPr id="360" name="Freeform 359">
                <a:extLst>
                  <a:ext uri="{FF2B5EF4-FFF2-40B4-BE49-F238E27FC236}">
                    <a16:creationId xmlns:a16="http://schemas.microsoft.com/office/drawing/2014/main" id="{6BC49DC5-6D18-1C4A-BD8C-C4FC6EAA2DFA}"/>
                  </a:ext>
                </a:extLst>
              </p:cNvPr>
              <p:cNvSpPr/>
              <p:nvPr/>
            </p:nvSpPr>
            <p:spPr>
              <a:xfrm>
                <a:off x="7785806" y="4128002"/>
                <a:ext cx="44958" cy="44928"/>
              </a:xfrm>
              <a:custGeom>
                <a:avLst/>
                <a:gdLst>
                  <a:gd name="connsiteX0" fmla="*/ 42494 w 44958"/>
                  <a:gd name="connsiteY0" fmla="*/ 32676 h 44928"/>
                  <a:gd name="connsiteX1" fmla="*/ 12261 w 44958"/>
                  <a:gd name="connsiteY1" fmla="*/ 42465 h 44928"/>
                  <a:gd name="connsiteX2" fmla="*/ 2466 w 44958"/>
                  <a:gd name="connsiteY2" fmla="*/ 12252 h 44928"/>
                  <a:gd name="connsiteX3" fmla="*/ 32699 w 44958"/>
                  <a:gd name="connsiteY3" fmla="*/ 2464 h 44928"/>
                  <a:gd name="connsiteX4" fmla="*/ 32741 w 44958"/>
                  <a:gd name="connsiteY4" fmla="*/ 2486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5"/>
                    </a:cubicBezTo>
                    <a:cubicBezTo>
                      <a:pt x="1205" y="36829"/>
                      <a:pt x="-3184" y="23301"/>
                      <a:pt x="2466" y="12252"/>
                    </a:cubicBezTo>
                    <a:cubicBezTo>
                      <a:pt x="8106" y="1204"/>
                      <a:pt x="21642" y="-3182"/>
                      <a:pt x="32699" y="2464"/>
                    </a:cubicBezTo>
                    <a:cubicBezTo>
                      <a:pt x="32709" y="2475"/>
                      <a:pt x="32731" y="2475"/>
                      <a:pt x="32741" y="2486"/>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361" name="Freeform 360">
                <a:extLst>
                  <a:ext uri="{FF2B5EF4-FFF2-40B4-BE49-F238E27FC236}">
                    <a16:creationId xmlns:a16="http://schemas.microsoft.com/office/drawing/2014/main" id="{9DEA5B1E-E972-8148-B4E7-D1709DFA252B}"/>
                  </a:ext>
                </a:extLst>
              </p:cNvPr>
              <p:cNvSpPr/>
              <p:nvPr/>
            </p:nvSpPr>
            <p:spPr>
              <a:xfrm>
                <a:off x="7786235" y="4128285"/>
                <a:ext cx="44283" cy="44291"/>
              </a:xfrm>
              <a:custGeom>
                <a:avLst/>
                <a:gdLst>
                  <a:gd name="connsiteX0" fmla="*/ 41853 w 44283"/>
                  <a:gd name="connsiteY0" fmla="*/ 32287 h 44291"/>
                  <a:gd name="connsiteX1" fmla="*/ 12012 w 44283"/>
                  <a:gd name="connsiteY1" fmla="*/ 41832 h 44291"/>
                  <a:gd name="connsiteX2" fmla="*/ 2461 w 44283"/>
                  <a:gd name="connsiteY2" fmla="*/ 12001 h 44291"/>
                  <a:gd name="connsiteX3" fmla="*/ 32206 w 44283"/>
                  <a:gd name="connsiteY3" fmla="*/ 2414 h 44291"/>
                  <a:gd name="connsiteX4" fmla="*/ 41853 w 44283"/>
                  <a:gd name="connsiteY4" fmla="*/ 32287 h 4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3" h="44291">
                    <a:moveTo>
                      <a:pt x="41853" y="32287"/>
                    </a:moveTo>
                    <a:cubicBezTo>
                      <a:pt x="36245" y="43156"/>
                      <a:pt x="22888" y="47425"/>
                      <a:pt x="12012" y="41832"/>
                    </a:cubicBezTo>
                    <a:cubicBezTo>
                      <a:pt x="1136" y="36228"/>
                      <a:pt x="-3136" y="22870"/>
                      <a:pt x="2461" y="12001"/>
                    </a:cubicBezTo>
                    <a:cubicBezTo>
                      <a:pt x="8047" y="1175"/>
                      <a:pt x="21341" y="-3115"/>
                      <a:pt x="32206" y="2414"/>
                    </a:cubicBezTo>
                    <a:cubicBezTo>
                      <a:pt x="43103" y="8018"/>
                      <a:pt x="47418" y="21376"/>
                      <a:pt x="41853" y="32287"/>
                    </a:cubicBezTo>
                    <a:close/>
                  </a:path>
                </a:pathLst>
              </a:custGeom>
              <a:solidFill>
                <a:srgbClr val="3A3A3A">
                  <a:alpha val="4000"/>
                </a:srgbClr>
              </a:solidFill>
              <a:ln w="10585" cap="flat">
                <a:noFill/>
                <a:prstDash val="solid"/>
                <a:miter/>
              </a:ln>
            </p:spPr>
            <p:txBody>
              <a:bodyPr rtlCol="0" anchor="ctr"/>
              <a:lstStyle/>
              <a:p>
                <a:endParaRPr lang="en-US"/>
              </a:p>
            </p:txBody>
          </p:sp>
          <p:sp>
            <p:nvSpPr>
              <p:cNvPr id="362" name="Freeform 361">
                <a:extLst>
                  <a:ext uri="{FF2B5EF4-FFF2-40B4-BE49-F238E27FC236}">
                    <a16:creationId xmlns:a16="http://schemas.microsoft.com/office/drawing/2014/main" id="{F7A05BEB-F131-D14C-9127-4EF16129C122}"/>
                  </a:ext>
                </a:extLst>
              </p:cNvPr>
              <p:cNvSpPr/>
              <p:nvPr/>
            </p:nvSpPr>
            <p:spPr>
              <a:xfrm>
                <a:off x="7786491" y="4128591"/>
                <a:ext cx="43719" cy="43651"/>
              </a:xfrm>
              <a:custGeom>
                <a:avLst/>
                <a:gdLst>
                  <a:gd name="connsiteX0" fmla="*/ 41279 w 43719"/>
                  <a:gd name="connsiteY0" fmla="*/ 31770 h 43651"/>
                  <a:gd name="connsiteX1" fmla="*/ 11894 w 43719"/>
                  <a:gd name="connsiteY1" fmla="*/ 41251 h 43651"/>
                  <a:gd name="connsiteX2" fmla="*/ 2407 w 43719"/>
                  <a:gd name="connsiteY2" fmla="*/ 11876 h 43651"/>
                  <a:gd name="connsiteX3" fmla="*/ 31791 w 43719"/>
                  <a:gd name="connsiteY3" fmla="*/ 2405 h 43651"/>
                  <a:gd name="connsiteX4" fmla="*/ 31844 w 43719"/>
                  <a:gd name="connsiteY4" fmla="*/ 2427 h 43651"/>
                  <a:gd name="connsiteX5" fmla="*/ 41353 w 43719"/>
                  <a:gd name="connsiteY5" fmla="*/ 31632 h 43651"/>
                  <a:gd name="connsiteX6" fmla="*/ 41279 w 43719"/>
                  <a:gd name="connsiteY6" fmla="*/ 31770 h 43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19" h="43651">
                    <a:moveTo>
                      <a:pt x="41279" y="31770"/>
                    </a:moveTo>
                    <a:cubicBezTo>
                      <a:pt x="35777" y="42501"/>
                      <a:pt x="22622" y="46738"/>
                      <a:pt x="11894" y="41251"/>
                    </a:cubicBezTo>
                    <a:cubicBezTo>
                      <a:pt x="1156" y="35753"/>
                      <a:pt x="-3095" y="22607"/>
                      <a:pt x="2407" y="11876"/>
                    </a:cubicBezTo>
                    <a:cubicBezTo>
                      <a:pt x="7898" y="1155"/>
                      <a:pt x="21064" y="-3093"/>
                      <a:pt x="31791" y="2405"/>
                    </a:cubicBezTo>
                    <a:cubicBezTo>
                      <a:pt x="31813" y="2405"/>
                      <a:pt x="31823" y="2416"/>
                      <a:pt x="31844" y="2427"/>
                    </a:cubicBezTo>
                    <a:cubicBezTo>
                      <a:pt x="42540" y="7871"/>
                      <a:pt x="46791" y="20944"/>
                      <a:pt x="41353" y="31632"/>
                    </a:cubicBezTo>
                    <a:cubicBezTo>
                      <a:pt x="41321" y="31675"/>
                      <a:pt x="41300" y="31728"/>
                      <a:pt x="41279" y="31770"/>
                    </a:cubicBezTo>
                    <a:close/>
                  </a:path>
                </a:pathLst>
              </a:custGeom>
              <a:solidFill>
                <a:srgbClr val="3A3A3A">
                  <a:alpha val="8000"/>
                </a:srgbClr>
              </a:solidFill>
              <a:ln w="10585" cap="flat">
                <a:noFill/>
                <a:prstDash val="solid"/>
                <a:miter/>
              </a:ln>
            </p:spPr>
            <p:txBody>
              <a:bodyPr rtlCol="0" anchor="ctr"/>
              <a:lstStyle/>
              <a:p>
                <a:endParaRPr lang="en-US"/>
              </a:p>
            </p:txBody>
          </p:sp>
          <p:sp>
            <p:nvSpPr>
              <p:cNvPr id="363" name="Freeform 362">
                <a:extLst>
                  <a:ext uri="{FF2B5EF4-FFF2-40B4-BE49-F238E27FC236}">
                    <a16:creationId xmlns:a16="http://schemas.microsoft.com/office/drawing/2014/main" id="{0D76E569-1867-7140-BD88-70B57CE7665D}"/>
                  </a:ext>
                </a:extLst>
              </p:cNvPr>
              <p:cNvSpPr/>
              <p:nvPr/>
            </p:nvSpPr>
            <p:spPr>
              <a:xfrm>
                <a:off x="7787670" y="4129052"/>
                <a:ext cx="42410" cy="42376"/>
              </a:xfrm>
              <a:custGeom>
                <a:avLst/>
                <a:gdLst>
                  <a:gd name="connsiteX0" fmla="*/ 39888 w 42410"/>
                  <a:gd name="connsiteY0" fmla="*/ 31203 h 42376"/>
                  <a:gd name="connsiteX1" fmla="*/ 11182 w 42410"/>
                  <a:gd name="connsiteY1" fmla="*/ 39858 h 42376"/>
                  <a:gd name="connsiteX2" fmla="*/ 2521 w 42410"/>
                  <a:gd name="connsiteY2" fmla="*/ 11182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7" y="45387"/>
                      <a:pt x="11182" y="39858"/>
                    </a:cubicBezTo>
                    <a:cubicBezTo>
                      <a:pt x="867" y="34328"/>
                      <a:pt x="-3012" y="21489"/>
                      <a:pt x="2521" y="11182"/>
                    </a:cubicBezTo>
                    <a:cubicBezTo>
                      <a:pt x="7917" y="1118"/>
                      <a:pt x="20309" y="-2855"/>
                      <a:pt x="30559" y="2177"/>
                    </a:cubicBezTo>
                    <a:cubicBezTo>
                      <a:pt x="41064" y="7336"/>
                      <a:pt x="45400" y="20038"/>
                      <a:pt x="40227" y="30535"/>
                    </a:cubicBezTo>
                    <a:cubicBezTo>
                      <a:pt x="40121" y="30758"/>
                      <a:pt x="40004"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364" name="Freeform 363">
                <a:extLst>
                  <a:ext uri="{FF2B5EF4-FFF2-40B4-BE49-F238E27FC236}">
                    <a16:creationId xmlns:a16="http://schemas.microsoft.com/office/drawing/2014/main" id="{D4A32593-DA1A-8B43-B3B2-B7517688651D}"/>
                  </a:ext>
                </a:extLst>
              </p:cNvPr>
              <p:cNvSpPr/>
              <p:nvPr/>
            </p:nvSpPr>
            <p:spPr>
              <a:xfrm>
                <a:off x="7787196" y="4129239"/>
                <a:ext cx="42406" cy="42380"/>
              </a:xfrm>
              <a:custGeom>
                <a:avLst/>
                <a:gdLst>
                  <a:gd name="connsiteX0" fmla="*/ 40043 w 42406"/>
                  <a:gd name="connsiteY0" fmla="*/ 30910 h 42380"/>
                  <a:gd name="connsiteX1" fmla="*/ 11475 w 42406"/>
                  <a:gd name="connsiteY1" fmla="*/ 40020 h 42380"/>
                  <a:gd name="connsiteX2" fmla="*/ 2369 w 42406"/>
                  <a:gd name="connsiteY2" fmla="*/ 11471 h 42380"/>
                  <a:gd name="connsiteX3" fmla="*/ 30821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9" y="41302"/>
                      <a:pt x="21884" y="45381"/>
                      <a:pt x="11475" y="40020"/>
                    </a:cubicBezTo>
                    <a:cubicBezTo>
                      <a:pt x="1076" y="34650"/>
                      <a:pt x="-3006" y="21864"/>
                      <a:pt x="2369" y="11471"/>
                    </a:cubicBezTo>
                    <a:cubicBezTo>
                      <a:pt x="7711" y="1122"/>
                      <a:pt x="20432" y="-2978"/>
                      <a:pt x="30821" y="2308"/>
                    </a:cubicBezTo>
                    <a:cubicBezTo>
                      <a:pt x="41251" y="7616"/>
                      <a:pt x="45407" y="20370"/>
                      <a:pt x="40096" y="30804"/>
                    </a:cubicBezTo>
                    <a:cubicBezTo>
                      <a:pt x="40085" y="30836"/>
                      <a:pt x="40064" y="30878"/>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365" name="Freeform 364">
                <a:extLst>
                  <a:ext uri="{FF2B5EF4-FFF2-40B4-BE49-F238E27FC236}">
                    <a16:creationId xmlns:a16="http://schemas.microsoft.com/office/drawing/2014/main" id="{23E8935E-27B7-7945-9065-A6EB6DC57FB6}"/>
                  </a:ext>
                </a:extLst>
              </p:cNvPr>
              <p:cNvSpPr/>
              <p:nvPr/>
            </p:nvSpPr>
            <p:spPr>
              <a:xfrm>
                <a:off x="7786879" y="4129339"/>
                <a:ext cx="42408" cy="42381"/>
              </a:xfrm>
              <a:custGeom>
                <a:avLst/>
                <a:gdLst>
                  <a:gd name="connsiteX0" fmla="*/ 40148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19 h 42381"/>
                  <a:gd name="connsiteX5" fmla="*/ 40148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8" y="30704"/>
                    </a:moveTo>
                    <a:cubicBezTo>
                      <a:pt x="34891" y="41159"/>
                      <a:pt x="22149" y="45375"/>
                      <a:pt x="11686" y="40121"/>
                    </a:cubicBezTo>
                    <a:cubicBezTo>
                      <a:pt x="1223" y="34867"/>
                      <a:pt x="-2996" y="22134"/>
                      <a:pt x="2262" y="11678"/>
                    </a:cubicBezTo>
                    <a:cubicBezTo>
                      <a:pt x="7520" y="1223"/>
                      <a:pt x="20262" y="-2994"/>
                      <a:pt x="30725" y="2261"/>
                    </a:cubicBezTo>
                    <a:cubicBezTo>
                      <a:pt x="30831" y="2314"/>
                      <a:pt x="30926" y="2367"/>
                      <a:pt x="31032" y="2419"/>
                    </a:cubicBezTo>
                    <a:cubicBezTo>
                      <a:pt x="41283" y="7780"/>
                      <a:pt x="45343" y="20364"/>
                      <a:pt x="40148"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366" name="Freeform 365">
                <a:extLst>
                  <a:ext uri="{FF2B5EF4-FFF2-40B4-BE49-F238E27FC236}">
                    <a16:creationId xmlns:a16="http://schemas.microsoft.com/office/drawing/2014/main" id="{3595EA68-8335-7843-B34C-1806306FA6B5}"/>
                  </a:ext>
                </a:extLst>
              </p:cNvPr>
              <p:cNvSpPr/>
              <p:nvPr/>
            </p:nvSpPr>
            <p:spPr>
              <a:xfrm>
                <a:off x="7786522" y="4129419"/>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10"/>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367" name="Freeform 366">
                <a:extLst>
                  <a:ext uri="{FF2B5EF4-FFF2-40B4-BE49-F238E27FC236}">
                    <a16:creationId xmlns:a16="http://schemas.microsoft.com/office/drawing/2014/main" id="{538978C4-7E92-F940-9BFA-1DA92E393276}"/>
                  </a:ext>
                </a:extLst>
              </p:cNvPr>
              <p:cNvSpPr/>
              <p:nvPr/>
            </p:nvSpPr>
            <p:spPr>
              <a:xfrm>
                <a:off x="7787810" y="4129984"/>
                <a:ext cx="40925" cy="40900"/>
              </a:xfrm>
              <a:custGeom>
                <a:avLst/>
                <a:gdLst>
                  <a:gd name="connsiteX0" fmla="*/ 38688 w 40925"/>
                  <a:gd name="connsiteY0" fmla="*/ 29742 h 40900"/>
                  <a:gd name="connsiteX1" fmla="*/ 11169 w 40925"/>
                  <a:gd name="connsiteY1" fmla="*/ 38661 h 40900"/>
                  <a:gd name="connsiteX2" fmla="*/ 2243 w 40925"/>
                  <a:gd name="connsiteY2" fmla="*/ 11161 h 40900"/>
                  <a:gd name="connsiteX3" fmla="*/ 29762 w 40925"/>
                  <a:gd name="connsiteY3" fmla="*/ 2241 h 40900"/>
                  <a:gd name="connsiteX4" fmla="*/ 29889 w 40925"/>
                  <a:gd name="connsiteY4" fmla="*/ 2305 h 40900"/>
                  <a:gd name="connsiteX5" fmla="*/ 38688 w 40925"/>
                  <a:gd name="connsiteY5" fmla="*/ 29742 h 4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5" h="40900">
                    <a:moveTo>
                      <a:pt x="38688" y="29742"/>
                    </a:moveTo>
                    <a:cubicBezTo>
                      <a:pt x="33557" y="39795"/>
                      <a:pt x="21229" y="43799"/>
                      <a:pt x="11169" y="38661"/>
                    </a:cubicBezTo>
                    <a:cubicBezTo>
                      <a:pt x="1098" y="33534"/>
                      <a:pt x="-2898" y="21214"/>
                      <a:pt x="2243" y="11161"/>
                    </a:cubicBezTo>
                    <a:cubicBezTo>
                      <a:pt x="7374" y="1097"/>
                      <a:pt x="19691" y="-2896"/>
                      <a:pt x="29762" y="2241"/>
                    </a:cubicBezTo>
                    <a:cubicBezTo>
                      <a:pt x="29804" y="2263"/>
                      <a:pt x="29847" y="2284"/>
                      <a:pt x="29889" y="2305"/>
                    </a:cubicBezTo>
                    <a:cubicBezTo>
                      <a:pt x="39864" y="7485"/>
                      <a:pt x="43797" y="19731"/>
                      <a:pt x="38688" y="29742"/>
                    </a:cubicBezTo>
                    <a:close/>
                  </a:path>
                </a:pathLst>
              </a:custGeom>
              <a:solidFill>
                <a:srgbClr val="3A3A3A">
                  <a:alpha val="27000"/>
                </a:srgbClr>
              </a:solidFill>
              <a:ln w="10585" cap="flat">
                <a:noFill/>
                <a:prstDash val="solid"/>
                <a:miter/>
              </a:ln>
            </p:spPr>
            <p:txBody>
              <a:bodyPr rtlCol="0" anchor="ctr"/>
              <a:lstStyle/>
              <a:p>
                <a:endParaRPr lang="en-US"/>
              </a:p>
            </p:txBody>
          </p:sp>
          <p:sp>
            <p:nvSpPr>
              <p:cNvPr id="368" name="Freeform 367">
                <a:extLst>
                  <a:ext uri="{FF2B5EF4-FFF2-40B4-BE49-F238E27FC236}">
                    <a16:creationId xmlns:a16="http://schemas.microsoft.com/office/drawing/2014/main" id="{EFE58E68-E06C-6F4A-8527-32FE9434FC4D}"/>
                  </a:ext>
                </a:extLst>
              </p:cNvPr>
              <p:cNvSpPr/>
              <p:nvPr/>
            </p:nvSpPr>
            <p:spPr>
              <a:xfrm>
                <a:off x="7788591" y="4129616"/>
                <a:ext cx="40289" cy="40258"/>
              </a:xfrm>
              <a:custGeom>
                <a:avLst/>
                <a:gdLst>
                  <a:gd name="connsiteX0" fmla="*/ 37694 w 40289"/>
                  <a:gd name="connsiteY0" fmla="*/ 30003 h 40258"/>
                  <a:gd name="connsiteX1" fmla="*/ 10260 w 40289"/>
                  <a:gd name="connsiteY1" fmla="*/ 37673 h 40258"/>
                  <a:gd name="connsiteX2" fmla="*/ 1864 w 40289"/>
                  <a:gd name="connsiteY2" fmla="*/ 11677 h 40258"/>
                  <a:gd name="connsiteX3" fmla="*/ 28599 w 40289"/>
                  <a:gd name="connsiteY3" fmla="*/ 1867 h 40258"/>
                  <a:gd name="connsiteX4" fmla="*/ 38426 w 40289"/>
                  <a:gd name="connsiteY4" fmla="*/ 28584 h 40258"/>
                  <a:gd name="connsiteX5" fmla="*/ 37694 w 40289"/>
                  <a:gd name="connsiteY5" fmla="*/ 30003 h 40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89" h="40258">
                    <a:moveTo>
                      <a:pt x="37694" y="30003"/>
                    </a:moveTo>
                    <a:cubicBezTo>
                      <a:pt x="32235" y="39685"/>
                      <a:pt x="19959" y="43118"/>
                      <a:pt x="10260" y="37673"/>
                    </a:cubicBezTo>
                    <a:cubicBezTo>
                      <a:pt x="1112" y="32524"/>
                      <a:pt x="-2545" y="21200"/>
                      <a:pt x="1864" y="11677"/>
                    </a:cubicBezTo>
                    <a:cubicBezTo>
                      <a:pt x="6539" y="1592"/>
                      <a:pt x="18507" y="-2804"/>
                      <a:pt x="28599" y="1867"/>
                    </a:cubicBezTo>
                    <a:cubicBezTo>
                      <a:pt x="38701" y="6528"/>
                      <a:pt x="43090" y="18499"/>
                      <a:pt x="38426" y="28584"/>
                    </a:cubicBezTo>
                    <a:cubicBezTo>
                      <a:pt x="38203" y="29060"/>
                      <a:pt x="37959" y="29537"/>
                      <a:pt x="37694" y="30003"/>
                    </a:cubicBezTo>
                    <a:close/>
                  </a:path>
                </a:pathLst>
              </a:custGeom>
              <a:solidFill>
                <a:srgbClr val="3A3A3A">
                  <a:alpha val="31000"/>
                </a:srgbClr>
              </a:solidFill>
              <a:ln w="10585" cap="flat">
                <a:noFill/>
                <a:prstDash val="solid"/>
                <a:miter/>
              </a:ln>
            </p:spPr>
            <p:txBody>
              <a:bodyPr rtlCol="0" anchor="ctr"/>
              <a:lstStyle/>
              <a:p>
                <a:endParaRPr lang="en-US"/>
              </a:p>
            </p:txBody>
          </p:sp>
          <p:sp>
            <p:nvSpPr>
              <p:cNvPr id="369" name="Freeform 368">
                <a:extLst>
                  <a:ext uri="{FF2B5EF4-FFF2-40B4-BE49-F238E27FC236}">
                    <a16:creationId xmlns:a16="http://schemas.microsoft.com/office/drawing/2014/main" id="{D8469D8F-951A-3A49-8B82-88F474DAC1C7}"/>
                  </a:ext>
                </a:extLst>
              </p:cNvPr>
              <p:cNvSpPr/>
              <p:nvPr/>
            </p:nvSpPr>
            <p:spPr>
              <a:xfrm>
                <a:off x="7788516" y="4130636"/>
                <a:ext cx="39652" cy="39627"/>
              </a:xfrm>
              <a:custGeom>
                <a:avLst/>
                <a:gdLst>
                  <a:gd name="connsiteX0" fmla="*/ 37452 w 39652"/>
                  <a:gd name="connsiteY0" fmla="*/ 28878 h 39627"/>
                  <a:gd name="connsiteX1" fmla="*/ 10759 w 39652"/>
                  <a:gd name="connsiteY1" fmla="*/ 37426 h 39627"/>
                  <a:gd name="connsiteX2" fmla="*/ 2205 w 39652"/>
                  <a:gd name="connsiteY2" fmla="*/ 10753 h 39627"/>
                  <a:gd name="connsiteX3" fmla="*/ 28865 w 39652"/>
                  <a:gd name="connsiteY3" fmla="*/ 2183 h 39627"/>
                  <a:gd name="connsiteX4" fmla="*/ 37473 w 39652"/>
                  <a:gd name="connsiteY4" fmla="*/ 28846 h 39627"/>
                  <a:gd name="connsiteX5" fmla="*/ 37452 w 39652"/>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52" h="39627">
                    <a:moveTo>
                      <a:pt x="37452" y="28878"/>
                    </a:moveTo>
                    <a:cubicBezTo>
                      <a:pt x="32437" y="38603"/>
                      <a:pt x="20491" y="42437"/>
                      <a:pt x="10759" y="37426"/>
                    </a:cubicBezTo>
                    <a:cubicBezTo>
                      <a:pt x="1017" y="32416"/>
                      <a:pt x="-2809" y="20477"/>
                      <a:pt x="2205" y="10753"/>
                    </a:cubicBezTo>
                    <a:cubicBezTo>
                      <a:pt x="7208" y="1028"/>
                      <a:pt x="19134" y="-2796"/>
                      <a:pt x="28865" y="2183"/>
                    </a:cubicBezTo>
                    <a:cubicBezTo>
                      <a:pt x="38607" y="7172"/>
                      <a:pt x="42455" y="19111"/>
                      <a:pt x="37473" y="28846"/>
                    </a:cubicBezTo>
                    <a:cubicBezTo>
                      <a:pt x="37462" y="28857"/>
                      <a:pt x="37462" y="28867"/>
                      <a:pt x="37452"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370" name="Freeform 369">
                <a:extLst>
                  <a:ext uri="{FF2B5EF4-FFF2-40B4-BE49-F238E27FC236}">
                    <a16:creationId xmlns:a16="http://schemas.microsoft.com/office/drawing/2014/main" id="{B79DB8AF-71A0-5F4E-BE9F-59FBE449D6A2}"/>
                  </a:ext>
                </a:extLst>
              </p:cNvPr>
              <p:cNvSpPr/>
              <p:nvPr/>
            </p:nvSpPr>
            <p:spPr>
              <a:xfrm>
                <a:off x="7788693" y="4130858"/>
                <a:ext cx="39228" cy="39203"/>
              </a:xfrm>
              <a:custGeom>
                <a:avLst/>
                <a:gdLst>
                  <a:gd name="connsiteX0" fmla="*/ 37063 w 39228"/>
                  <a:gd name="connsiteY0" fmla="*/ 28550 h 39203"/>
                  <a:gd name="connsiteX1" fmla="*/ 10657 w 39228"/>
                  <a:gd name="connsiteY1" fmla="*/ 37035 h 39203"/>
                  <a:gd name="connsiteX2" fmla="*/ 2166 w 39228"/>
                  <a:gd name="connsiteY2" fmla="*/ 10658 h 39203"/>
                  <a:gd name="connsiteX3" fmla="*/ 28572 w 39228"/>
                  <a:gd name="connsiteY3" fmla="*/ 2162 h 39203"/>
                  <a:gd name="connsiteX4" fmla="*/ 28582 w 39228"/>
                  <a:gd name="connsiteY4" fmla="*/ 2173 h 39203"/>
                  <a:gd name="connsiteX5" fmla="*/ 37063 w 39228"/>
                  <a:gd name="connsiteY5" fmla="*/ 28550 h 3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28" h="39203">
                    <a:moveTo>
                      <a:pt x="37063" y="28550"/>
                    </a:moveTo>
                    <a:cubicBezTo>
                      <a:pt x="32112" y="38179"/>
                      <a:pt x="20293" y="41982"/>
                      <a:pt x="10657" y="37035"/>
                    </a:cubicBezTo>
                    <a:cubicBezTo>
                      <a:pt x="1021" y="32098"/>
                      <a:pt x="-2774" y="20287"/>
                      <a:pt x="2166" y="10658"/>
                    </a:cubicBezTo>
                    <a:cubicBezTo>
                      <a:pt x="7116" y="1029"/>
                      <a:pt x="18936" y="-2774"/>
                      <a:pt x="28572" y="2162"/>
                    </a:cubicBezTo>
                    <a:cubicBezTo>
                      <a:pt x="28572" y="2173"/>
                      <a:pt x="28582" y="2173"/>
                      <a:pt x="28582" y="2173"/>
                    </a:cubicBezTo>
                    <a:cubicBezTo>
                      <a:pt x="38208" y="7120"/>
                      <a:pt x="42003" y="18921"/>
                      <a:pt x="37063" y="28550"/>
                    </a:cubicBezTo>
                    <a:close/>
                  </a:path>
                </a:pathLst>
              </a:custGeom>
              <a:solidFill>
                <a:srgbClr val="3A3A3A">
                  <a:alpha val="38000"/>
                </a:srgbClr>
              </a:solidFill>
              <a:ln w="10585" cap="flat">
                <a:noFill/>
                <a:prstDash val="solid"/>
                <a:miter/>
              </a:ln>
            </p:spPr>
            <p:txBody>
              <a:bodyPr rtlCol="0" anchor="ctr"/>
              <a:lstStyle/>
              <a:p>
                <a:endParaRPr lang="en-US"/>
              </a:p>
            </p:txBody>
          </p:sp>
          <p:sp>
            <p:nvSpPr>
              <p:cNvPr id="371" name="Freeform 370">
                <a:extLst>
                  <a:ext uri="{FF2B5EF4-FFF2-40B4-BE49-F238E27FC236}">
                    <a16:creationId xmlns:a16="http://schemas.microsoft.com/office/drawing/2014/main" id="{64EAE46A-383F-B34F-B748-5E9CA1B53F35}"/>
                  </a:ext>
                </a:extLst>
              </p:cNvPr>
              <p:cNvSpPr/>
              <p:nvPr/>
            </p:nvSpPr>
            <p:spPr>
              <a:xfrm>
                <a:off x="7788948" y="4131160"/>
                <a:ext cx="38665" cy="38567"/>
              </a:xfrm>
              <a:custGeom>
                <a:avLst/>
                <a:gdLst>
                  <a:gd name="connsiteX0" fmla="*/ 36489 w 38665"/>
                  <a:gd name="connsiteY0" fmla="*/ 28036 h 38567"/>
                  <a:gd name="connsiteX1" fmla="*/ 10539 w 38665"/>
                  <a:gd name="connsiteY1" fmla="*/ 36458 h 38567"/>
                  <a:gd name="connsiteX2" fmla="*/ 2112 w 38665"/>
                  <a:gd name="connsiteY2" fmla="*/ 10525 h 38567"/>
                  <a:gd name="connsiteX3" fmla="*/ 28062 w 38665"/>
                  <a:gd name="connsiteY3" fmla="*/ 2103 h 38567"/>
                  <a:gd name="connsiteX4" fmla="*/ 28221 w 38665"/>
                  <a:gd name="connsiteY4" fmla="*/ 2189 h 38567"/>
                  <a:gd name="connsiteX5" fmla="*/ 36595 w 38665"/>
                  <a:gd name="connsiteY5" fmla="*/ 27824 h 38567"/>
                  <a:gd name="connsiteX6" fmla="*/ 36489 w 38665"/>
                  <a:gd name="connsiteY6" fmla="*/ 28036 h 3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65" h="38567">
                    <a:moveTo>
                      <a:pt x="36489" y="28036"/>
                    </a:moveTo>
                    <a:cubicBezTo>
                      <a:pt x="31655" y="37528"/>
                      <a:pt x="20037" y="41299"/>
                      <a:pt x="10539" y="36458"/>
                    </a:cubicBezTo>
                    <a:cubicBezTo>
                      <a:pt x="1041" y="31627"/>
                      <a:pt x="-2733" y="20017"/>
                      <a:pt x="2112" y="10525"/>
                    </a:cubicBezTo>
                    <a:cubicBezTo>
                      <a:pt x="6945" y="1044"/>
                      <a:pt x="18564" y="-2727"/>
                      <a:pt x="28062" y="2103"/>
                    </a:cubicBezTo>
                    <a:cubicBezTo>
                      <a:pt x="28115" y="2135"/>
                      <a:pt x="28168" y="2157"/>
                      <a:pt x="28221" y="2189"/>
                    </a:cubicBezTo>
                    <a:cubicBezTo>
                      <a:pt x="37613" y="6955"/>
                      <a:pt x="41365" y="18428"/>
                      <a:pt x="36595" y="27824"/>
                    </a:cubicBezTo>
                    <a:cubicBezTo>
                      <a:pt x="36563" y="27888"/>
                      <a:pt x="36531" y="27962"/>
                      <a:pt x="36489" y="28036"/>
                    </a:cubicBezTo>
                    <a:close/>
                  </a:path>
                </a:pathLst>
              </a:custGeom>
              <a:solidFill>
                <a:srgbClr val="3A3A3A">
                  <a:alpha val="42000"/>
                </a:srgbClr>
              </a:solidFill>
              <a:ln w="10585" cap="flat">
                <a:noFill/>
                <a:prstDash val="solid"/>
                <a:miter/>
              </a:ln>
            </p:spPr>
            <p:txBody>
              <a:bodyPr rtlCol="0" anchor="ctr"/>
              <a:lstStyle/>
              <a:p>
                <a:endParaRPr lang="en-US"/>
              </a:p>
            </p:txBody>
          </p:sp>
          <p:sp>
            <p:nvSpPr>
              <p:cNvPr id="372" name="Freeform 371">
                <a:extLst>
                  <a:ext uri="{FF2B5EF4-FFF2-40B4-BE49-F238E27FC236}">
                    <a16:creationId xmlns:a16="http://schemas.microsoft.com/office/drawing/2014/main" id="{AB8FC34D-3733-6F41-B808-979C021CF832}"/>
                  </a:ext>
                </a:extLst>
              </p:cNvPr>
              <p:cNvSpPr/>
              <p:nvPr/>
            </p:nvSpPr>
            <p:spPr>
              <a:xfrm>
                <a:off x="7789038" y="4131484"/>
                <a:ext cx="37956" cy="37930"/>
              </a:xfrm>
              <a:custGeom>
                <a:avLst/>
                <a:gdLst>
                  <a:gd name="connsiteX0" fmla="*/ 35869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69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69" y="27605"/>
                    </a:moveTo>
                    <a:cubicBezTo>
                      <a:pt x="31099" y="36927"/>
                      <a:pt x="19661" y="40614"/>
                      <a:pt x="10333" y="35847"/>
                    </a:cubicBezTo>
                    <a:cubicBezTo>
                      <a:pt x="1004" y="31080"/>
                      <a:pt x="-2685" y="19650"/>
                      <a:pt x="2086" y="10327"/>
                    </a:cubicBezTo>
                    <a:cubicBezTo>
                      <a:pt x="6856" y="1016"/>
                      <a:pt x="18273" y="-2681"/>
                      <a:pt x="27601" y="2075"/>
                    </a:cubicBezTo>
                    <a:cubicBezTo>
                      <a:pt x="36940" y="6832"/>
                      <a:pt x="40640" y="18251"/>
                      <a:pt x="35880" y="27584"/>
                    </a:cubicBezTo>
                    <a:cubicBezTo>
                      <a:pt x="35880" y="27595"/>
                      <a:pt x="35869" y="27595"/>
                      <a:pt x="35869"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373" name="Freeform 372">
                <a:extLst>
                  <a:ext uri="{FF2B5EF4-FFF2-40B4-BE49-F238E27FC236}">
                    <a16:creationId xmlns:a16="http://schemas.microsoft.com/office/drawing/2014/main" id="{C035385B-4B86-6645-ADE7-43F939BD9C82}"/>
                  </a:ext>
                </a:extLst>
              </p:cNvPr>
              <p:cNvSpPr/>
              <p:nvPr/>
            </p:nvSpPr>
            <p:spPr>
              <a:xfrm>
                <a:off x="7789678" y="4131767"/>
                <a:ext cx="37283" cy="37295"/>
              </a:xfrm>
              <a:custGeom>
                <a:avLst/>
                <a:gdLst>
                  <a:gd name="connsiteX0" fmla="*/ 35229 w 37283"/>
                  <a:gd name="connsiteY0" fmla="*/ 27217 h 37295"/>
                  <a:gd name="connsiteX1" fmla="*/ 10085 w 37283"/>
                  <a:gd name="connsiteY1" fmla="*/ 35204 h 37295"/>
                  <a:gd name="connsiteX2" fmla="*/ 2092 w 37283"/>
                  <a:gd name="connsiteY2" fmla="*/ 10077 h 37295"/>
                  <a:gd name="connsiteX3" fmla="*/ 27067 w 37283"/>
                  <a:gd name="connsiteY3" fmla="*/ 2005 h 37295"/>
                  <a:gd name="connsiteX4" fmla="*/ 35229 w 37283"/>
                  <a:gd name="connsiteY4" fmla="*/ 27217 h 3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83" h="37295">
                    <a:moveTo>
                      <a:pt x="35229" y="27217"/>
                    </a:moveTo>
                    <a:cubicBezTo>
                      <a:pt x="30491" y="36359"/>
                      <a:pt x="19233" y="39939"/>
                      <a:pt x="10085" y="35204"/>
                    </a:cubicBezTo>
                    <a:cubicBezTo>
                      <a:pt x="937" y="30480"/>
                      <a:pt x="-2646" y="19230"/>
                      <a:pt x="2092" y="10077"/>
                    </a:cubicBezTo>
                    <a:cubicBezTo>
                      <a:pt x="6788" y="999"/>
                      <a:pt x="17929" y="-2603"/>
                      <a:pt x="27067" y="2005"/>
                    </a:cubicBezTo>
                    <a:cubicBezTo>
                      <a:pt x="36279" y="6719"/>
                      <a:pt x="39936" y="18001"/>
                      <a:pt x="35229" y="27217"/>
                    </a:cubicBezTo>
                    <a:close/>
                  </a:path>
                </a:pathLst>
              </a:custGeom>
              <a:solidFill>
                <a:srgbClr val="3A3A3A">
                  <a:alpha val="50000"/>
                </a:srgbClr>
              </a:solidFill>
              <a:ln w="10585" cap="flat">
                <a:noFill/>
                <a:prstDash val="solid"/>
                <a:miter/>
              </a:ln>
            </p:spPr>
            <p:txBody>
              <a:bodyPr rtlCol="0" anchor="ctr"/>
              <a:lstStyle/>
              <a:p>
                <a:endParaRPr lang="en-US"/>
              </a:p>
            </p:txBody>
          </p:sp>
          <p:sp>
            <p:nvSpPr>
              <p:cNvPr id="374" name="Freeform 373">
                <a:extLst>
                  <a:ext uri="{FF2B5EF4-FFF2-40B4-BE49-F238E27FC236}">
                    <a16:creationId xmlns:a16="http://schemas.microsoft.com/office/drawing/2014/main" id="{AFBF3F42-D634-0C4B-8441-7AF336B24754}"/>
                  </a:ext>
                </a:extLst>
              </p:cNvPr>
              <p:cNvSpPr/>
              <p:nvPr/>
            </p:nvSpPr>
            <p:spPr>
              <a:xfrm>
                <a:off x="7790045" y="4132031"/>
                <a:ext cx="36932" cy="36871"/>
              </a:xfrm>
              <a:custGeom>
                <a:avLst/>
                <a:gdLst>
                  <a:gd name="connsiteX0" fmla="*/ 34862 w 36932"/>
                  <a:gd name="connsiteY0" fmla="*/ 26847 h 36871"/>
                  <a:gd name="connsiteX1" fmla="*/ 10036 w 36932"/>
                  <a:gd name="connsiteY1" fmla="*/ 34834 h 36871"/>
                  <a:gd name="connsiteX2" fmla="*/ 2032 w 36932"/>
                  <a:gd name="connsiteY2" fmla="*/ 10025 h 36871"/>
                  <a:gd name="connsiteX3" fmla="*/ 26869 w 36932"/>
                  <a:gd name="connsiteY3" fmla="*/ 2038 h 36871"/>
                  <a:gd name="connsiteX4" fmla="*/ 26911 w 36932"/>
                  <a:gd name="connsiteY4" fmla="*/ 2059 h 36871"/>
                  <a:gd name="connsiteX5" fmla="*/ 34936 w 36932"/>
                  <a:gd name="connsiteY5" fmla="*/ 26709 h 36871"/>
                  <a:gd name="connsiteX6" fmla="*/ 34862 w 36932"/>
                  <a:gd name="connsiteY6" fmla="*/ 26847 h 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2" h="36871">
                    <a:moveTo>
                      <a:pt x="34862" y="26847"/>
                    </a:moveTo>
                    <a:cubicBezTo>
                      <a:pt x="30219" y="35904"/>
                      <a:pt x="19099" y="39485"/>
                      <a:pt x="10036" y="34834"/>
                    </a:cubicBezTo>
                    <a:cubicBezTo>
                      <a:pt x="972" y="30194"/>
                      <a:pt x="-2611" y="19082"/>
                      <a:pt x="2032" y="10025"/>
                    </a:cubicBezTo>
                    <a:cubicBezTo>
                      <a:pt x="6686" y="968"/>
                      <a:pt x="17806" y="-2613"/>
                      <a:pt x="26869" y="2038"/>
                    </a:cubicBezTo>
                    <a:cubicBezTo>
                      <a:pt x="26880" y="2038"/>
                      <a:pt x="26901" y="2048"/>
                      <a:pt x="26911" y="2059"/>
                    </a:cubicBezTo>
                    <a:cubicBezTo>
                      <a:pt x="35933" y="6646"/>
                      <a:pt x="39526" y="17684"/>
                      <a:pt x="34936" y="26709"/>
                    </a:cubicBezTo>
                    <a:cubicBezTo>
                      <a:pt x="34915" y="26752"/>
                      <a:pt x="34883" y="26804"/>
                      <a:pt x="34862" y="26847"/>
                    </a:cubicBezTo>
                    <a:close/>
                  </a:path>
                </a:pathLst>
              </a:custGeom>
              <a:solidFill>
                <a:srgbClr val="3A3A3A">
                  <a:alpha val="54000"/>
                </a:srgbClr>
              </a:solidFill>
              <a:ln w="10585" cap="flat">
                <a:noFill/>
                <a:prstDash val="solid"/>
                <a:miter/>
              </a:ln>
            </p:spPr>
            <p:txBody>
              <a:bodyPr rtlCol="0" anchor="ctr"/>
              <a:lstStyle/>
              <a:p>
                <a:endParaRPr lang="en-US"/>
              </a:p>
            </p:txBody>
          </p:sp>
          <p:sp>
            <p:nvSpPr>
              <p:cNvPr id="375" name="Freeform 374">
                <a:extLst>
                  <a:ext uri="{FF2B5EF4-FFF2-40B4-BE49-F238E27FC236}">
                    <a16:creationId xmlns:a16="http://schemas.microsoft.com/office/drawing/2014/main" id="{53EA04DC-A27A-7945-944D-24CE9CD52B84}"/>
                  </a:ext>
                </a:extLst>
              </p:cNvPr>
              <p:cNvSpPr/>
              <p:nvPr/>
            </p:nvSpPr>
            <p:spPr>
              <a:xfrm>
                <a:off x="7790641" y="4132293"/>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4"/>
                    </a:cubicBezTo>
                    <a:cubicBezTo>
                      <a:pt x="960" y="29678"/>
                      <a:pt x="-2570" y="18767"/>
                      <a:pt x="1999" y="9858"/>
                    </a:cubicBezTo>
                    <a:cubicBezTo>
                      <a:pt x="6557" y="960"/>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376" name="Freeform 375">
                <a:extLst>
                  <a:ext uri="{FF2B5EF4-FFF2-40B4-BE49-F238E27FC236}">
                    <a16:creationId xmlns:a16="http://schemas.microsoft.com/office/drawing/2014/main" id="{C4856AA3-E98A-5B43-AE07-6B70563786E5}"/>
                  </a:ext>
                </a:extLst>
              </p:cNvPr>
              <p:cNvSpPr/>
              <p:nvPr/>
            </p:nvSpPr>
            <p:spPr>
              <a:xfrm>
                <a:off x="7790494" y="4132656"/>
                <a:ext cx="35625" cy="35600"/>
              </a:xfrm>
              <a:custGeom>
                <a:avLst/>
                <a:gdLst>
                  <a:gd name="connsiteX0" fmla="*/ 33671 w 35625"/>
                  <a:gd name="connsiteY0" fmla="*/ 25904 h 35600"/>
                  <a:gd name="connsiteX1" fmla="*/ 9703 w 35625"/>
                  <a:gd name="connsiteY1" fmla="*/ 33648 h 35600"/>
                  <a:gd name="connsiteX2" fmla="*/ 1954 w 35625"/>
                  <a:gd name="connsiteY2" fmla="*/ 9707 h 35600"/>
                  <a:gd name="connsiteX3" fmla="*/ 25922 w 35625"/>
                  <a:gd name="connsiteY3" fmla="*/ 1953 h 35600"/>
                  <a:gd name="connsiteX4" fmla="*/ 25932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7" y="34654"/>
                      <a:pt x="18470" y="38118"/>
                      <a:pt x="9703" y="33648"/>
                    </a:cubicBezTo>
                    <a:cubicBezTo>
                      <a:pt x="947" y="29177"/>
                      <a:pt x="-2519" y="18457"/>
                      <a:pt x="1954" y="9707"/>
                    </a:cubicBezTo>
                    <a:cubicBezTo>
                      <a:pt x="6438" y="946"/>
                      <a:pt x="17166" y="-2518"/>
                      <a:pt x="25922" y="1953"/>
                    </a:cubicBezTo>
                    <a:cubicBezTo>
                      <a:pt x="25922" y="1963"/>
                      <a:pt x="25932" y="1963"/>
                      <a:pt x="25932" y="1963"/>
                    </a:cubicBezTo>
                    <a:cubicBezTo>
                      <a:pt x="34678" y="6444"/>
                      <a:pt x="38144"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377" name="Freeform 376">
                <a:extLst>
                  <a:ext uri="{FF2B5EF4-FFF2-40B4-BE49-F238E27FC236}">
                    <a16:creationId xmlns:a16="http://schemas.microsoft.com/office/drawing/2014/main" id="{4A8694D8-D381-D04F-AB6F-0BDF685FFD7A}"/>
                  </a:ext>
                </a:extLst>
              </p:cNvPr>
              <p:cNvSpPr/>
              <p:nvPr/>
            </p:nvSpPr>
            <p:spPr>
              <a:xfrm>
                <a:off x="7790922" y="4132518"/>
                <a:ext cx="34915" cy="34964"/>
              </a:xfrm>
              <a:custGeom>
                <a:avLst/>
                <a:gdLst>
                  <a:gd name="connsiteX0" fmla="*/ 33031 w 34915"/>
                  <a:gd name="connsiteY0" fmla="*/ 25512 h 34964"/>
                  <a:gd name="connsiteX1" fmla="*/ 9455 w 34915"/>
                  <a:gd name="connsiteY1" fmla="*/ 33012 h 34964"/>
                  <a:gd name="connsiteX2" fmla="*/ 1961 w 34915"/>
                  <a:gd name="connsiteY2" fmla="*/ 9453 h 34964"/>
                  <a:gd name="connsiteX3" fmla="*/ 25399 w 34915"/>
                  <a:gd name="connsiteY3" fmla="*/ 1889 h 34964"/>
                  <a:gd name="connsiteX4" fmla="*/ 33031 w 34915"/>
                  <a:gd name="connsiteY4" fmla="*/ 25512 h 34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15" h="34964">
                    <a:moveTo>
                      <a:pt x="33031" y="25512"/>
                    </a:moveTo>
                    <a:cubicBezTo>
                      <a:pt x="28589" y="34082"/>
                      <a:pt x="18042" y="37440"/>
                      <a:pt x="9455" y="33012"/>
                    </a:cubicBezTo>
                    <a:cubicBezTo>
                      <a:pt x="879" y="28574"/>
                      <a:pt x="-2481" y="18023"/>
                      <a:pt x="1961" y="9453"/>
                    </a:cubicBezTo>
                    <a:cubicBezTo>
                      <a:pt x="6371" y="925"/>
                      <a:pt x="16833" y="-2444"/>
                      <a:pt x="25399" y="1889"/>
                    </a:cubicBezTo>
                    <a:cubicBezTo>
                      <a:pt x="33974" y="6359"/>
                      <a:pt x="37367" y="16879"/>
                      <a:pt x="33031" y="25512"/>
                    </a:cubicBezTo>
                    <a:close/>
                  </a:path>
                </a:pathLst>
              </a:custGeom>
              <a:solidFill>
                <a:srgbClr val="3A3A3A">
                  <a:alpha val="65000"/>
                </a:srgbClr>
              </a:solidFill>
              <a:ln w="10585" cap="flat">
                <a:noFill/>
                <a:prstDash val="solid"/>
                <a:miter/>
              </a:ln>
            </p:spPr>
            <p:txBody>
              <a:bodyPr rtlCol="0" anchor="ctr"/>
              <a:lstStyle/>
              <a:p>
                <a:endParaRPr lang="en-US"/>
              </a:p>
            </p:txBody>
          </p:sp>
          <p:sp>
            <p:nvSpPr>
              <p:cNvPr id="378" name="Freeform 377">
                <a:extLst>
                  <a:ext uri="{FF2B5EF4-FFF2-40B4-BE49-F238E27FC236}">
                    <a16:creationId xmlns:a16="http://schemas.microsoft.com/office/drawing/2014/main" id="{6526686C-B873-8648-9204-D20DF8BED6B2}"/>
                  </a:ext>
                </a:extLst>
              </p:cNvPr>
              <p:cNvSpPr/>
              <p:nvPr/>
            </p:nvSpPr>
            <p:spPr>
              <a:xfrm>
                <a:off x="7790976" y="4132887"/>
                <a:ext cx="34563" cy="34542"/>
              </a:xfrm>
              <a:custGeom>
                <a:avLst/>
                <a:gdLst>
                  <a:gd name="connsiteX0" fmla="*/ 32660 w 34563"/>
                  <a:gd name="connsiteY0" fmla="*/ 25143 h 34542"/>
                  <a:gd name="connsiteX1" fmla="*/ 9402 w 34563"/>
                  <a:gd name="connsiteY1" fmla="*/ 32643 h 34542"/>
                  <a:gd name="connsiteX2" fmla="*/ 1908 w 34563"/>
                  <a:gd name="connsiteY2" fmla="*/ 9401 h 34542"/>
                  <a:gd name="connsiteX3" fmla="*/ 25154 w 34563"/>
                  <a:gd name="connsiteY3" fmla="*/ 1901 h 34542"/>
                  <a:gd name="connsiteX4" fmla="*/ 25239 w 34563"/>
                  <a:gd name="connsiteY4" fmla="*/ 1944 h 34542"/>
                  <a:gd name="connsiteX5" fmla="*/ 32660 w 34563"/>
                  <a:gd name="connsiteY5" fmla="*/ 25143 h 3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3" h="34542">
                    <a:moveTo>
                      <a:pt x="32660" y="25143"/>
                    </a:moveTo>
                    <a:cubicBezTo>
                      <a:pt x="28313" y="33628"/>
                      <a:pt x="17893" y="36986"/>
                      <a:pt x="9402" y="32643"/>
                    </a:cubicBezTo>
                    <a:cubicBezTo>
                      <a:pt x="911" y="28289"/>
                      <a:pt x="-2449" y="17887"/>
                      <a:pt x="1908" y="9401"/>
                    </a:cubicBezTo>
                    <a:cubicBezTo>
                      <a:pt x="6254" y="906"/>
                      <a:pt x="16663" y="-2442"/>
                      <a:pt x="25154" y="1901"/>
                    </a:cubicBezTo>
                    <a:cubicBezTo>
                      <a:pt x="25186" y="1912"/>
                      <a:pt x="25208" y="1933"/>
                      <a:pt x="25239" y="1944"/>
                    </a:cubicBezTo>
                    <a:cubicBezTo>
                      <a:pt x="33677" y="6319"/>
                      <a:pt x="36995" y="16689"/>
                      <a:pt x="32660" y="25143"/>
                    </a:cubicBezTo>
                    <a:close/>
                  </a:path>
                </a:pathLst>
              </a:custGeom>
              <a:solidFill>
                <a:srgbClr val="3A3A3A">
                  <a:alpha val="69000"/>
                </a:srgbClr>
              </a:solidFill>
              <a:ln w="10585" cap="flat">
                <a:noFill/>
                <a:prstDash val="solid"/>
                <a:miter/>
              </a:ln>
            </p:spPr>
            <p:txBody>
              <a:bodyPr rtlCol="0" anchor="ctr"/>
              <a:lstStyle/>
              <a:p>
                <a:endParaRPr lang="en-US"/>
              </a:p>
            </p:txBody>
          </p:sp>
          <p:sp>
            <p:nvSpPr>
              <p:cNvPr id="379" name="Freeform 378">
                <a:extLst>
                  <a:ext uri="{FF2B5EF4-FFF2-40B4-BE49-F238E27FC236}">
                    <a16:creationId xmlns:a16="http://schemas.microsoft.com/office/drawing/2014/main" id="{570A78C9-ED24-634D-A8E8-0B8D4307F0A4}"/>
                  </a:ext>
                </a:extLst>
              </p:cNvPr>
              <p:cNvSpPr/>
              <p:nvPr/>
            </p:nvSpPr>
            <p:spPr>
              <a:xfrm>
                <a:off x="7791342" y="4133333"/>
                <a:ext cx="33950" cy="33927"/>
              </a:xfrm>
              <a:custGeom>
                <a:avLst/>
                <a:gdLst>
                  <a:gd name="connsiteX0" fmla="*/ 32081 w 33950"/>
                  <a:gd name="connsiteY0" fmla="*/ 24697 h 33927"/>
                  <a:gd name="connsiteX1" fmla="*/ 9237 w 33950"/>
                  <a:gd name="connsiteY1" fmla="*/ 32059 h 33927"/>
                  <a:gd name="connsiteX2" fmla="*/ 1870 w 33950"/>
                  <a:gd name="connsiteY2" fmla="*/ 9231 h 33927"/>
                  <a:gd name="connsiteX3" fmla="*/ 24714 w 33950"/>
                  <a:gd name="connsiteY3" fmla="*/ 1868 h 33927"/>
                  <a:gd name="connsiteX4" fmla="*/ 32081 w 33950"/>
                  <a:gd name="connsiteY4" fmla="*/ 24697 h 33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50" h="33927">
                    <a:moveTo>
                      <a:pt x="32081" y="24697"/>
                    </a:moveTo>
                    <a:cubicBezTo>
                      <a:pt x="27809" y="33034"/>
                      <a:pt x="17580" y="36328"/>
                      <a:pt x="9237" y="32059"/>
                    </a:cubicBezTo>
                    <a:cubicBezTo>
                      <a:pt x="894" y="27790"/>
                      <a:pt x="-2402" y="17568"/>
                      <a:pt x="1870" y="9231"/>
                    </a:cubicBezTo>
                    <a:cubicBezTo>
                      <a:pt x="6142" y="894"/>
                      <a:pt x="16371" y="-2401"/>
                      <a:pt x="24714" y="1868"/>
                    </a:cubicBezTo>
                    <a:cubicBezTo>
                      <a:pt x="33056" y="6137"/>
                      <a:pt x="36353" y="16360"/>
                      <a:pt x="32081" y="24697"/>
                    </a:cubicBezTo>
                    <a:close/>
                  </a:path>
                </a:pathLst>
              </a:custGeom>
              <a:solidFill>
                <a:srgbClr val="3A3A3A">
                  <a:alpha val="73000"/>
                </a:srgbClr>
              </a:solidFill>
              <a:ln w="10585" cap="flat">
                <a:noFill/>
                <a:prstDash val="solid"/>
                <a:miter/>
              </a:ln>
            </p:spPr>
            <p:txBody>
              <a:bodyPr rtlCol="0" anchor="ctr"/>
              <a:lstStyle/>
              <a:p>
                <a:endParaRPr lang="en-US"/>
              </a:p>
            </p:txBody>
          </p:sp>
          <p:sp>
            <p:nvSpPr>
              <p:cNvPr id="380" name="Freeform 379">
                <a:extLst>
                  <a:ext uri="{FF2B5EF4-FFF2-40B4-BE49-F238E27FC236}">
                    <a16:creationId xmlns:a16="http://schemas.microsoft.com/office/drawing/2014/main" id="{6478A2E3-3268-CA47-B58A-5EF635693002}"/>
                  </a:ext>
                </a:extLst>
              </p:cNvPr>
              <p:cNvSpPr/>
              <p:nvPr/>
            </p:nvSpPr>
            <p:spPr>
              <a:xfrm>
                <a:off x="7791703" y="4133800"/>
                <a:ext cx="33335" cy="33312"/>
              </a:xfrm>
              <a:custGeom>
                <a:avLst/>
                <a:gdLst>
                  <a:gd name="connsiteX0" fmla="*/ 31509 w 33335"/>
                  <a:gd name="connsiteY0" fmla="*/ 24231 h 33312"/>
                  <a:gd name="connsiteX1" fmla="*/ 9089 w 33335"/>
                  <a:gd name="connsiteY1" fmla="*/ 31487 h 33312"/>
                  <a:gd name="connsiteX2" fmla="*/ 1827 w 33335"/>
                  <a:gd name="connsiteY2" fmla="*/ 9082 h 33312"/>
                  <a:gd name="connsiteX3" fmla="*/ 24247 w 33335"/>
                  <a:gd name="connsiteY3" fmla="*/ 1826 h 33312"/>
                  <a:gd name="connsiteX4" fmla="*/ 31509 w 33335"/>
                  <a:gd name="connsiteY4" fmla="*/ 24231 h 33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5" h="33312">
                    <a:moveTo>
                      <a:pt x="31509" y="24231"/>
                    </a:moveTo>
                    <a:cubicBezTo>
                      <a:pt x="27321" y="32419"/>
                      <a:pt x="17283" y="35671"/>
                      <a:pt x="9089" y="31487"/>
                    </a:cubicBezTo>
                    <a:cubicBezTo>
                      <a:pt x="894" y="27303"/>
                      <a:pt x="-2360" y="17271"/>
                      <a:pt x="1827" y="9082"/>
                    </a:cubicBezTo>
                    <a:cubicBezTo>
                      <a:pt x="6014" y="894"/>
                      <a:pt x="16053" y="-2359"/>
                      <a:pt x="24247" y="1826"/>
                    </a:cubicBezTo>
                    <a:cubicBezTo>
                      <a:pt x="32441" y="6010"/>
                      <a:pt x="35696" y="16042"/>
                      <a:pt x="31509" y="24231"/>
                    </a:cubicBezTo>
                    <a:close/>
                  </a:path>
                </a:pathLst>
              </a:custGeom>
              <a:solidFill>
                <a:srgbClr val="3A3A3A">
                  <a:alpha val="77000"/>
                </a:srgbClr>
              </a:solidFill>
              <a:ln w="10585" cap="flat">
                <a:noFill/>
                <a:prstDash val="solid"/>
                <a:miter/>
              </a:ln>
            </p:spPr>
            <p:txBody>
              <a:bodyPr rtlCol="0" anchor="ctr"/>
              <a:lstStyle/>
              <a:p>
                <a:endParaRPr lang="en-US"/>
              </a:p>
            </p:txBody>
          </p:sp>
          <p:sp>
            <p:nvSpPr>
              <p:cNvPr id="381" name="Freeform 380">
                <a:extLst>
                  <a:ext uri="{FF2B5EF4-FFF2-40B4-BE49-F238E27FC236}">
                    <a16:creationId xmlns:a16="http://schemas.microsoft.com/office/drawing/2014/main" id="{96F24D05-2652-7F4A-8295-C2D7CC677C9C}"/>
                  </a:ext>
                </a:extLst>
              </p:cNvPr>
              <p:cNvSpPr/>
              <p:nvPr/>
            </p:nvSpPr>
            <p:spPr>
              <a:xfrm>
                <a:off x="7791816" y="4134160"/>
                <a:ext cx="32903" cy="32850"/>
              </a:xfrm>
              <a:custGeom>
                <a:avLst/>
                <a:gdLst>
                  <a:gd name="connsiteX0" fmla="*/ 31078 w 32903"/>
                  <a:gd name="connsiteY0" fmla="*/ 23870 h 32850"/>
                  <a:gd name="connsiteX1" fmla="*/ 8986 w 32903"/>
                  <a:gd name="connsiteY1" fmla="*/ 31063 h 32850"/>
                  <a:gd name="connsiteX2" fmla="*/ 1788 w 32903"/>
                  <a:gd name="connsiteY2" fmla="*/ 8976 h 32850"/>
                  <a:gd name="connsiteX3" fmla="*/ 23880 w 32903"/>
                  <a:gd name="connsiteY3" fmla="*/ 1794 h 32850"/>
                  <a:gd name="connsiteX4" fmla="*/ 23975 w 32903"/>
                  <a:gd name="connsiteY4" fmla="*/ 1836 h 32850"/>
                  <a:gd name="connsiteX5" fmla="*/ 31131 w 32903"/>
                  <a:gd name="connsiteY5" fmla="*/ 23775 h 32850"/>
                  <a:gd name="connsiteX6" fmla="*/ 31078 w 32903"/>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 h="32850">
                    <a:moveTo>
                      <a:pt x="31078" y="23870"/>
                    </a:moveTo>
                    <a:cubicBezTo>
                      <a:pt x="26965" y="31953"/>
                      <a:pt x="17074" y="35173"/>
                      <a:pt x="8986" y="31063"/>
                    </a:cubicBezTo>
                    <a:cubicBezTo>
                      <a:pt x="898" y="26942"/>
                      <a:pt x="-2325" y="17059"/>
                      <a:pt x="1788" y="8976"/>
                    </a:cubicBezTo>
                    <a:cubicBezTo>
                      <a:pt x="5901" y="893"/>
                      <a:pt x="15802" y="-2327"/>
                      <a:pt x="23880" y="1794"/>
                    </a:cubicBezTo>
                    <a:cubicBezTo>
                      <a:pt x="23912" y="1804"/>
                      <a:pt x="23943" y="1826"/>
                      <a:pt x="23975" y="1836"/>
                    </a:cubicBezTo>
                    <a:cubicBezTo>
                      <a:pt x="32010" y="5915"/>
                      <a:pt x="35212" y="15745"/>
                      <a:pt x="31131" y="23775"/>
                    </a:cubicBezTo>
                    <a:cubicBezTo>
                      <a:pt x="31109" y="23807"/>
                      <a:pt x="31099" y="23839"/>
                      <a:pt x="31078" y="23870"/>
                    </a:cubicBezTo>
                    <a:close/>
                  </a:path>
                </a:pathLst>
              </a:custGeom>
              <a:solidFill>
                <a:srgbClr val="3A3A3A">
                  <a:alpha val="81000"/>
                </a:srgbClr>
              </a:solidFill>
              <a:ln w="10585" cap="flat">
                <a:noFill/>
                <a:prstDash val="solid"/>
                <a:miter/>
              </a:ln>
            </p:spPr>
            <p:txBody>
              <a:bodyPr rtlCol="0" anchor="ctr"/>
              <a:lstStyle/>
              <a:p>
                <a:endParaRPr lang="en-US"/>
              </a:p>
            </p:txBody>
          </p:sp>
          <p:sp>
            <p:nvSpPr>
              <p:cNvPr id="382" name="Freeform 381">
                <a:extLst>
                  <a:ext uri="{FF2B5EF4-FFF2-40B4-BE49-F238E27FC236}">
                    <a16:creationId xmlns:a16="http://schemas.microsoft.com/office/drawing/2014/main" id="{E2D06356-0DA4-A443-977D-4D164D74E170}"/>
                  </a:ext>
                </a:extLst>
              </p:cNvPr>
              <p:cNvSpPr/>
              <p:nvPr/>
            </p:nvSpPr>
            <p:spPr>
              <a:xfrm>
                <a:off x="7792242" y="4134548"/>
                <a:ext cx="32233" cy="32209"/>
              </a:xfrm>
              <a:custGeom>
                <a:avLst/>
                <a:gdLst>
                  <a:gd name="connsiteX0" fmla="*/ 30439 w 32233"/>
                  <a:gd name="connsiteY0" fmla="*/ 23482 h 32209"/>
                  <a:gd name="connsiteX1" fmla="*/ 8740 w 32233"/>
                  <a:gd name="connsiteY1" fmla="*/ 30421 h 32209"/>
                  <a:gd name="connsiteX2" fmla="*/ 1797 w 32233"/>
                  <a:gd name="connsiteY2" fmla="*/ 8736 h 32209"/>
                  <a:gd name="connsiteX3" fmla="*/ 23443 w 32233"/>
                  <a:gd name="connsiteY3" fmla="*/ 1766 h 32209"/>
                  <a:gd name="connsiteX4" fmla="*/ 30471 w 32233"/>
                  <a:gd name="connsiteY4" fmla="*/ 23429 h 32209"/>
                  <a:gd name="connsiteX5" fmla="*/ 30439 w 32233"/>
                  <a:gd name="connsiteY5" fmla="*/ 23482 h 3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33" h="32209">
                    <a:moveTo>
                      <a:pt x="30439" y="23482"/>
                    </a:moveTo>
                    <a:cubicBezTo>
                      <a:pt x="26358" y="31385"/>
                      <a:pt x="16648" y="34489"/>
                      <a:pt x="8740" y="30421"/>
                    </a:cubicBezTo>
                    <a:cubicBezTo>
                      <a:pt x="821" y="26342"/>
                      <a:pt x="-2284" y="16639"/>
                      <a:pt x="1797" y="8736"/>
                    </a:cubicBezTo>
                    <a:cubicBezTo>
                      <a:pt x="5857" y="844"/>
                      <a:pt x="15535" y="-2270"/>
                      <a:pt x="23443" y="1766"/>
                    </a:cubicBezTo>
                    <a:cubicBezTo>
                      <a:pt x="31372" y="5813"/>
                      <a:pt x="34510" y="15506"/>
                      <a:pt x="30471" y="23429"/>
                    </a:cubicBezTo>
                    <a:cubicBezTo>
                      <a:pt x="30461" y="23451"/>
                      <a:pt x="30450" y="23461"/>
                      <a:pt x="30439" y="23482"/>
                    </a:cubicBezTo>
                    <a:close/>
                  </a:path>
                </a:pathLst>
              </a:custGeom>
              <a:solidFill>
                <a:srgbClr val="3A3A3A">
                  <a:alpha val="85000"/>
                </a:srgbClr>
              </a:solidFill>
              <a:ln w="10585" cap="flat">
                <a:noFill/>
                <a:prstDash val="solid"/>
                <a:miter/>
              </a:ln>
            </p:spPr>
            <p:txBody>
              <a:bodyPr rtlCol="0" anchor="ctr"/>
              <a:lstStyle/>
              <a:p>
                <a:endParaRPr lang="en-US"/>
              </a:p>
            </p:txBody>
          </p:sp>
          <p:sp>
            <p:nvSpPr>
              <p:cNvPr id="383" name="Freeform 382">
                <a:extLst>
                  <a:ext uri="{FF2B5EF4-FFF2-40B4-BE49-F238E27FC236}">
                    <a16:creationId xmlns:a16="http://schemas.microsoft.com/office/drawing/2014/main" id="{DAA989AD-65B6-FE4D-8871-B825E608B0FB}"/>
                  </a:ext>
                </a:extLst>
              </p:cNvPr>
              <p:cNvSpPr/>
              <p:nvPr/>
            </p:nvSpPr>
            <p:spPr>
              <a:xfrm>
                <a:off x="7792498" y="4135063"/>
                <a:ext cx="31599" cy="31572"/>
              </a:xfrm>
              <a:custGeom>
                <a:avLst/>
                <a:gdLst>
                  <a:gd name="connsiteX0" fmla="*/ 29865 w 31599"/>
                  <a:gd name="connsiteY0" fmla="*/ 22968 h 31572"/>
                  <a:gd name="connsiteX1" fmla="*/ 8611 w 31599"/>
                  <a:gd name="connsiteY1" fmla="*/ 29842 h 31572"/>
                  <a:gd name="connsiteX2" fmla="*/ 1731 w 31599"/>
                  <a:gd name="connsiteY2" fmla="*/ 8603 h 31572"/>
                  <a:gd name="connsiteX3" fmla="*/ 22985 w 31599"/>
                  <a:gd name="connsiteY3" fmla="*/ 1728 h 31572"/>
                  <a:gd name="connsiteX4" fmla="*/ 23081 w 31599"/>
                  <a:gd name="connsiteY4" fmla="*/ 1781 h 31572"/>
                  <a:gd name="connsiteX5" fmla="*/ 29865 w 31599"/>
                  <a:gd name="connsiteY5" fmla="*/ 22968 h 3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9" h="31572">
                    <a:moveTo>
                      <a:pt x="29865" y="22968"/>
                    </a:moveTo>
                    <a:cubicBezTo>
                      <a:pt x="25900" y="30732"/>
                      <a:pt x="16381" y="33805"/>
                      <a:pt x="8611" y="29842"/>
                    </a:cubicBezTo>
                    <a:cubicBezTo>
                      <a:pt x="841" y="25881"/>
                      <a:pt x="-2233" y="16368"/>
                      <a:pt x="1731" y="8603"/>
                    </a:cubicBezTo>
                    <a:cubicBezTo>
                      <a:pt x="5696" y="849"/>
                      <a:pt x="15215" y="-2234"/>
                      <a:pt x="22985" y="1728"/>
                    </a:cubicBezTo>
                    <a:cubicBezTo>
                      <a:pt x="23017" y="1749"/>
                      <a:pt x="23049" y="1760"/>
                      <a:pt x="23081" y="1781"/>
                    </a:cubicBezTo>
                    <a:cubicBezTo>
                      <a:pt x="30787" y="5785"/>
                      <a:pt x="33819" y="15245"/>
                      <a:pt x="29865" y="22968"/>
                    </a:cubicBezTo>
                    <a:close/>
                  </a:path>
                </a:pathLst>
              </a:custGeom>
              <a:solidFill>
                <a:srgbClr val="3A3A3A">
                  <a:alpha val="88000"/>
                </a:srgbClr>
              </a:solidFill>
              <a:ln w="10585" cap="flat">
                <a:noFill/>
                <a:prstDash val="solid"/>
                <a:miter/>
              </a:ln>
            </p:spPr>
            <p:txBody>
              <a:bodyPr rtlCol="0" anchor="ctr"/>
              <a:lstStyle/>
              <a:p>
                <a:endParaRPr lang="en-US"/>
              </a:p>
            </p:txBody>
          </p:sp>
          <p:sp>
            <p:nvSpPr>
              <p:cNvPr id="384" name="Freeform 383">
                <a:extLst>
                  <a:ext uri="{FF2B5EF4-FFF2-40B4-BE49-F238E27FC236}">
                    <a16:creationId xmlns:a16="http://schemas.microsoft.com/office/drawing/2014/main" id="{8037D2E5-C93F-5244-A4A3-9678F198A16B}"/>
                  </a:ext>
                </a:extLst>
              </p:cNvPr>
              <p:cNvSpPr/>
              <p:nvPr/>
            </p:nvSpPr>
            <p:spPr>
              <a:xfrm>
                <a:off x="7793039" y="4135244"/>
                <a:ext cx="30958" cy="30935"/>
              </a:xfrm>
              <a:custGeom>
                <a:avLst/>
                <a:gdLst>
                  <a:gd name="connsiteX0" fmla="*/ 29112 w 30958"/>
                  <a:gd name="connsiteY0" fmla="*/ 22786 h 30935"/>
                  <a:gd name="connsiteX1" fmla="*/ 8155 w 30958"/>
                  <a:gd name="connsiteY1" fmla="*/ 29089 h 30935"/>
                  <a:gd name="connsiteX2" fmla="*/ 1848 w 30958"/>
                  <a:gd name="connsiteY2" fmla="*/ 8146 h 30935"/>
                  <a:gd name="connsiteX3" fmla="*/ 22328 w 30958"/>
                  <a:gd name="connsiteY3" fmla="*/ 1600 h 30935"/>
                  <a:gd name="connsiteX4" fmla="*/ 29356 w 30958"/>
                  <a:gd name="connsiteY4" fmla="*/ 22309 h 30935"/>
                  <a:gd name="connsiteX5" fmla="*/ 29112 w 30958"/>
                  <a:gd name="connsiteY5" fmla="*/ 22786 h 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8" h="30935">
                    <a:moveTo>
                      <a:pt x="29112" y="22786"/>
                    </a:moveTo>
                    <a:cubicBezTo>
                      <a:pt x="25063" y="30307"/>
                      <a:pt x="15681" y="33136"/>
                      <a:pt x="8155" y="29089"/>
                    </a:cubicBezTo>
                    <a:cubicBezTo>
                      <a:pt x="628" y="25053"/>
                      <a:pt x="-2202" y="15678"/>
                      <a:pt x="1848" y="8146"/>
                    </a:cubicBezTo>
                    <a:cubicBezTo>
                      <a:pt x="5791" y="805"/>
                      <a:pt x="14844" y="-2087"/>
                      <a:pt x="22328" y="1600"/>
                    </a:cubicBezTo>
                    <a:cubicBezTo>
                      <a:pt x="29992" y="5381"/>
                      <a:pt x="33140" y="14651"/>
                      <a:pt x="29356" y="22309"/>
                    </a:cubicBezTo>
                    <a:cubicBezTo>
                      <a:pt x="29282" y="22468"/>
                      <a:pt x="29197" y="22627"/>
                      <a:pt x="29112" y="22786"/>
                    </a:cubicBezTo>
                    <a:close/>
                  </a:path>
                </a:pathLst>
              </a:custGeom>
              <a:solidFill>
                <a:srgbClr val="3A3A3A">
                  <a:alpha val="92000"/>
                </a:srgbClr>
              </a:solidFill>
              <a:ln w="10585" cap="flat">
                <a:noFill/>
                <a:prstDash val="solid"/>
                <a:miter/>
              </a:ln>
            </p:spPr>
            <p:txBody>
              <a:bodyPr rtlCol="0" anchor="ctr"/>
              <a:lstStyle/>
              <a:p>
                <a:endParaRPr lang="en-US"/>
              </a:p>
            </p:txBody>
          </p:sp>
          <p:sp>
            <p:nvSpPr>
              <p:cNvPr id="385" name="Freeform 384">
                <a:extLst>
                  <a:ext uri="{FF2B5EF4-FFF2-40B4-BE49-F238E27FC236}">
                    <a16:creationId xmlns:a16="http://schemas.microsoft.com/office/drawing/2014/main" id="{7EAF7437-C3D6-6645-9D75-DBE0359ADF66}"/>
                  </a:ext>
                </a:extLst>
              </p:cNvPr>
              <p:cNvSpPr/>
              <p:nvPr/>
            </p:nvSpPr>
            <p:spPr>
              <a:xfrm>
                <a:off x="7793204" y="4135289"/>
                <a:ext cx="30287" cy="30305"/>
              </a:xfrm>
              <a:custGeom>
                <a:avLst/>
                <a:gdLst>
                  <a:gd name="connsiteX0" fmla="*/ 28629 w 30287"/>
                  <a:gd name="connsiteY0" fmla="*/ 22105 h 30305"/>
                  <a:gd name="connsiteX1" fmla="*/ 8202 w 30287"/>
                  <a:gd name="connsiteY1" fmla="*/ 28609 h 30305"/>
                  <a:gd name="connsiteX2" fmla="*/ 1693 w 30287"/>
                  <a:gd name="connsiteY2" fmla="*/ 8196 h 30305"/>
                  <a:gd name="connsiteX3" fmla="*/ 22056 w 30287"/>
                  <a:gd name="connsiteY3" fmla="*/ 1660 h 30305"/>
                  <a:gd name="connsiteX4" fmla="*/ 28629 w 30287"/>
                  <a:gd name="connsiteY4" fmla="*/ 22105 h 30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30305">
                    <a:moveTo>
                      <a:pt x="28629" y="22105"/>
                    </a:moveTo>
                    <a:cubicBezTo>
                      <a:pt x="24781" y="29542"/>
                      <a:pt x="15643" y="32455"/>
                      <a:pt x="8202" y="28609"/>
                    </a:cubicBezTo>
                    <a:cubicBezTo>
                      <a:pt x="760" y="24764"/>
                      <a:pt x="-2144" y="15633"/>
                      <a:pt x="1693" y="8196"/>
                    </a:cubicBezTo>
                    <a:cubicBezTo>
                      <a:pt x="5530" y="792"/>
                      <a:pt x="14626" y="-2132"/>
                      <a:pt x="22056" y="1660"/>
                    </a:cubicBezTo>
                    <a:cubicBezTo>
                      <a:pt x="29487" y="5516"/>
                      <a:pt x="32424" y="14647"/>
                      <a:pt x="28629" y="22105"/>
                    </a:cubicBezTo>
                    <a:close/>
                  </a:path>
                </a:pathLst>
              </a:custGeom>
              <a:solidFill>
                <a:srgbClr val="3A3A3A">
                  <a:alpha val="96000"/>
                </a:srgbClr>
              </a:solidFill>
              <a:ln w="10585" cap="flat">
                <a:noFill/>
                <a:prstDash val="solid"/>
                <a:miter/>
              </a:ln>
            </p:spPr>
            <p:txBody>
              <a:bodyPr rtlCol="0" anchor="ctr"/>
              <a:lstStyle/>
              <a:p>
                <a:endParaRPr lang="en-US"/>
              </a:p>
            </p:txBody>
          </p:sp>
          <p:sp>
            <p:nvSpPr>
              <p:cNvPr id="386" name="Freeform 385">
                <a:extLst>
                  <a:ext uri="{FF2B5EF4-FFF2-40B4-BE49-F238E27FC236}">
                    <a16:creationId xmlns:a16="http://schemas.microsoft.com/office/drawing/2014/main" id="{B28A7F70-FB0E-884E-8C40-DE36FBFD92C6}"/>
                  </a:ext>
                </a:extLst>
              </p:cNvPr>
              <p:cNvSpPr/>
              <p:nvPr/>
            </p:nvSpPr>
            <p:spPr>
              <a:xfrm>
                <a:off x="7793382" y="4135511"/>
                <a:ext cx="29863" cy="29880"/>
              </a:xfrm>
              <a:custGeom>
                <a:avLst/>
                <a:gdLst>
                  <a:gd name="connsiteX0" fmla="*/ 28239 w 29863"/>
                  <a:gd name="connsiteY0" fmla="*/ 21778 h 29880"/>
                  <a:gd name="connsiteX1" fmla="*/ 8108 w 29863"/>
                  <a:gd name="connsiteY1" fmla="*/ 28218 h 29880"/>
                  <a:gd name="connsiteX2" fmla="*/ 1663 w 29863"/>
                  <a:gd name="connsiteY2" fmla="*/ 8102 h 29880"/>
                  <a:gd name="connsiteX3" fmla="*/ 21772 w 29863"/>
                  <a:gd name="connsiteY3" fmla="*/ 1651 h 29880"/>
                  <a:gd name="connsiteX4" fmla="*/ 28239 w 29863"/>
                  <a:gd name="connsiteY4" fmla="*/ 21778 h 29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63" h="29880">
                    <a:moveTo>
                      <a:pt x="28239" y="21778"/>
                    </a:moveTo>
                    <a:cubicBezTo>
                      <a:pt x="24465" y="29108"/>
                      <a:pt x="15444" y="32000"/>
                      <a:pt x="8108" y="28218"/>
                    </a:cubicBezTo>
                    <a:cubicBezTo>
                      <a:pt x="773" y="24447"/>
                      <a:pt x="-2121" y="15432"/>
                      <a:pt x="1663" y="8102"/>
                    </a:cubicBezTo>
                    <a:cubicBezTo>
                      <a:pt x="5437" y="771"/>
                      <a:pt x="14437" y="-2110"/>
                      <a:pt x="21772" y="1651"/>
                    </a:cubicBezTo>
                    <a:cubicBezTo>
                      <a:pt x="29076" y="5464"/>
                      <a:pt x="31960" y="14426"/>
                      <a:pt x="28239" y="21778"/>
                    </a:cubicBezTo>
                    <a:close/>
                  </a:path>
                </a:pathLst>
              </a:custGeom>
              <a:solidFill>
                <a:srgbClr val="3A3A3A"/>
              </a:solidFill>
              <a:ln w="10585" cap="flat">
                <a:noFill/>
                <a:prstDash val="solid"/>
                <a:miter/>
              </a:ln>
            </p:spPr>
            <p:txBody>
              <a:bodyPr rtlCol="0" anchor="ctr"/>
              <a:lstStyle/>
              <a:p>
                <a:endParaRPr lang="en-US"/>
              </a:p>
            </p:txBody>
          </p:sp>
        </p:grpSp>
        <p:grpSp>
          <p:nvGrpSpPr>
            <p:cNvPr id="387" name="Graphic 2">
              <a:extLst>
                <a:ext uri="{FF2B5EF4-FFF2-40B4-BE49-F238E27FC236}">
                  <a16:creationId xmlns:a16="http://schemas.microsoft.com/office/drawing/2014/main" id="{99F800C7-7D23-624F-A159-320126836269}"/>
                </a:ext>
              </a:extLst>
            </p:cNvPr>
            <p:cNvGrpSpPr/>
            <p:nvPr/>
          </p:nvGrpSpPr>
          <p:grpSpPr>
            <a:xfrm>
              <a:off x="7861174" y="3969909"/>
              <a:ext cx="58455" cy="62604"/>
              <a:chOff x="7861174" y="3969909"/>
              <a:chExt cx="58455" cy="62604"/>
            </a:xfrm>
            <a:solidFill>
              <a:schemeClr val="accent1"/>
            </a:solidFill>
          </p:grpSpPr>
          <p:sp>
            <p:nvSpPr>
              <p:cNvPr id="388" name="Freeform 387">
                <a:extLst>
                  <a:ext uri="{FF2B5EF4-FFF2-40B4-BE49-F238E27FC236}">
                    <a16:creationId xmlns:a16="http://schemas.microsoft.com/office/drawing/2014/main" id="{47F277D2-BBDC-2B4D-B99A-92BD00877F5B}"/>
                  </a:ext>
                </a:extLst>
              </p:cNvPr>
              <p:cNvSpPr/>
              <p:nvPr/>
            </p:nvSpPr>
            <p:spPr>
              <a:xfrm>
                <a:off x="7874638" y="3986158"/>
                <a:ext cx="44991" cy="44928"/>
              </a:xfrm>
              <a:custGeom>
                <a:avLst/>
                <a:gdLst>
                  <a:gd name="connsiteX0" fmla="*/ 42494 w 44991"/>
                  <a:gd name="connsiteY0" fmla="*/ 32676 h 44928"/>
                  <a:gd name="connsiteX1" fmla="*/ 12261 w 44991"/>
                  <a:gd name="connsiteY1" fmla="*/ 42464 h 44928"/>
                  <a:gd name="connsiteX2" fmla="*/ 2466 w 44991"/>
                  <a:gd name="connsiteY2" fmla="*/ 12253 h 44928"/>
                  <a:gd name="connsiteX3" fmla="*/ 32699 w 44991"/>
                  <a:gd name="connsiteY3" fmla="*/ 2464 h 44928"/>
                  <a:gd name="connsiteX4" fmla="*/ 32741 w 44991"/>
                  <a:gd name="connsiteY4" fmla="*/ 2486 h 44928"/>
                  <a:gd name="connsiteX5" fmla="*/ 42568 w 44991"/>
                  <a:gd name="connsiteY5" fmla="*/ 32528 h 44928"/>
                  <a:gd name="connsiteX6" fmla="*/ 42494 w 44991"/>
                  <a:gd name="connsiteY6"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91" h="44928">
                    <a:moveTo>
                      <a:pt x="42494" y="32676"/>
                    </a:moveTo>
                    <a:cubicBezTo>
                      <a:pt x="36854" y="43725"/>
                      <a:pt x="23317" y="48111"/>
                      <a:pt x="12261" y="42464"/>
                    </a:cubicBezTo>
                    <a:cubicBezTo>
                      <a:pt x="1205" y="36829"/>
                      <a:pt x="-3184" y="23301"/>
                      <a:pt x="2466" y="12253"/>
                    </a:cubicBezTo>
                    <a:cubicBezTo>
                      <a:pt x="8105" y="1204"/>
                      <a:pt x="21642" y="-3182"/>
                      <a:pt x="32699" y="2464"/>
                    </a:cubicBezTo>
                    <a:cubicBezTo>
                      <a:pt x="32709" y="2475"/>
                      <a:pt x="32731" y="2475"/>
                      <a:pt x="32741" y="2486"/>
                    </a:cubicBezTo>
                    <a:cubicBezTo>
                      <a:pt x="43755" y="8068"/>
                      <a:pt x="48154" y="21522"/>
                      <a:pt x="42568" y="32528"/>
                    </a:cubicBezTo>
                    <a:cubicBezTo>
                      <a:pt x="42547" y="32581"/>
                      <a:pt x="42515" y="32623"/>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389" name="Freeform 388">
                <a:extLst>
                  <a:ext uri="{FF2B5EF4-FFF2-40B4-BE49-F238E27FC236}">
                    <a16:creationId xmlns:a16="http://schemas.microsoft.com/office/drawing/2014/main" id="{CC1A3680-F8D5-6D44-BC6A-CB0E1EB055D1}"/>
                  </a:ext>
                </a:extLst>
              </p:cNvPr>
              <p:cNvSpPr/>
              <p:nvPr/>
            </p:nvSpPr>
            <p:spPr>
              <a:xfrm>
                <a:off x="7875022" y="3986527"/>
                <a:ext cx="44283" cy="44291"/>
              </a:xfrm>
              <a:custGeom>
                <a:avLst/>
                <a:gdLst>
                  <a:gd name="connsiteX0" fmla="*/ 41897 w 44283"/>
                  <a:gd name="connsiteY0" fmla="*/ 32202 h 44291"/>
                  <a:gd name="connsiteX1" fmla="*/ 12100 w 44283"/>
                  <a:gd name="connsiteY1" fmla="*/ 41874 h 44291"/>
                  <a:gd name="connsiteX2" fmla="*/ 2421 w 44283"/>
                  <a:gd name="connsiteY2" fmla="*/ 12085 h 44291"/>
                  <a:gd name="connsiteX3" fmla="*/ 32219 w 44283"/>
                  <a:gd name="connsiteY3" fmla="*/ 2424 h 44291"/>
                  <a:gd name="connsiteX4" fmla="*/ 32251 w 44283"/>
                  <a:gd name="connsiteY4" fmla="*/ 2435 h 44291"/>
                  <a:gd name="connsiteX5" fmla="*/ 41897 w 44283"/>
                  <a:gd name="connsiteY5" fmla="*/ 32202 h 4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3" h="44291">
                    <a:moveTo>
                      <a:pt x="41897" y="32202"/>
                    </a:moveTo>
                    <a:cubicBezTo>
                      <a:pt x="36343" y="43092"/>
                      <a:pt x="22997" y="47424"/>
                      <a:pt x="12100" y="41874"/>
                    </a:cubicBezTo>
                    <a:cubicBezTo>
                      <a:pt x="1191" y="36312"/>
                      <a:pt x="-3133" y="22986"/>
                      <a:pt x="2421" y="12085"/>
                    </a:cubicBezTo>
                    <a:cubicBezTo>
                      <a:pt x="7976" y="1196"/>
                      <a:pt x="21322" y="-3137"/>
                      <a:pt x="32219" y="2424"/>
                    </a:cubicBezTo>
                    <a:cubicBezTo>
                      <a:pt x="32230" y="2424"/>
                      <a:pt x="32240" y="2435"/>
                      <a:pt x="32251" y="2435"/>
                    </a:cubicBezTo>
                    <a:cubicBezTo>
                      <a:pt x="43085" y="8039"/>
                      <a:pt x="47389" y="21312"/>
                      <a:pt x="41897" y="32202"/>
                    </a:cubicBezTo>
                    <a:close/>
                  </a:path>
                </a:pathLst>
              </a:custGeom>
              <a:solidFill>
                <a:srgbClr val="3A3A3A">
                  <a:alpha val="4000"/>
                </a:srgbClr>
              </a:solidFill>
              <a:ln w="10585" cap="flat">
                <a:noFill/>
                <a:prstDash val="solid"/>
                <a:miter/>
              </a:ln>
            </p:spPr>
            <p:txBody>
              <a:bodyPr rtlCol="0" anchor="ctr"/>
              <a:lstStyle/>
              <a:p>
                <a:endParaRPr lang="en-US"/>
              </a:p>
            </p:txBody>
          </p:sp>
          <p:sp>
            <p:nvSpPr>
              <p:cNvPr id="390" name="Freeform 389">
                <a:extLst>
                  <a:ext uri="{FF2B5EF4-FFF2-40B4-BE49-F238E27FC236}">
                    <a16:creationId xmlns:a16="http://schemas.microsoft.com/office/drawing/2014/main" id="{C4569C8C-8E44-6F43-8A70-1C175FC66065}"/>
                  </a:ext>
                </a:extLst>
              </p:cNvPr>
              <p:cNvSpPr/>
              <p:nvPr/>
            </p:nvSpPr>
            <p:spPr>
              <a:xfrm>
                <a:off x="7875366" y="3986770"/>
                <a:ext cx="43685" cy="43652"/>
              </a:xfrm>
              <a:custGeom>
                <a:avLst/>
                <a:gdLst>
                  <a:gd name="connsiteX0" fmla="*/ 41236 w 43685"/>
                  <a:gd name="connsiteY0" fmla="*/ 31853 h 43652"/>
                  <a:gd name="connsiteX1" fmla="*/ 11809 w 43685"/>
                  <a:gd name="connsiteY1" fmla="*/ 41207 h 43652"/>
                  <a:gd name="connsiteX2" fmla="*/ 2449 w 43685"/>
                  <a:gd name="connsiteY2" fmla="*/ 11800 h 43652"/>
                  <a:gd name="connsiteX3" fmla="*/ 31801 w 43685"/>
                  <a:gd name="connsiteY3" fmla="*/ 2404 h 43652"/>
                  <a:gd name="connsiteX4" fmla="*/ 41278 w 43685"/>
                  <a:gd name="connsiteY4" fmla="*/ 31779 h 43652"/>
                  <a:gd name="connsiteX5" fmla="*/ 41236 w 43685"/>
                  <a:gd name="connsiteY5" fmla="*/ 31853 h 43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85" h="43652">
                    <a:moveTo>
                      <a:pt x="41236" y="31853"/>
                    </a:moveTo>
                    <a:cubicBezTo>
                      <a:pt x="35692" y="42552"/>
                      <a:pt x="22515" y="46747"/>
                      <a:pt x="11809" y="41207"/>
                    </a:cubicBezTo>
                    <a:cubicBezTo>
                      <a:pt x="1092" y="35667"/>
                      <a:pt x="-3095" y="22499"/>
                      <a:pt x="2449" y="11800"/>
                    </a:cubicBezTo>
                    <a:cubicBezTo>
                      <a:pt x="7971" y="1122"/>
                      <a:pt x="21095" y="-3073"/>
                      <a:pt x="31801" y="2404"/>
                    </a:cubicBezTo>
                    <a:cubicBezTo>
                      <a:pt x="42529" y="7902"/>
                      <a:pt x="46780" y="21048"/>
                      <a:pt x="41278" y="31779"/>
                    </a:cubicBezTo>
                    <a:cubicBezTo>
                      <a:pt x="41257" y="31800"/>
                      <a:pt x="41247" y="31832"/>
                      <a:pt x="41236" y="31853"/>
                    </a:cubicBezTo>
                    <a:close/>
                  </a:path>
                </a:pathLst>
              </a:custGeom>
              <a:solidFill>
                <a:srgbClr val="3A3A3A">
                  <a:alpha val="8000"/>
                </a:srgbClr>
              </a:solidFill>
              <a:ln w="10585" cap="flat">
                <a:noFill/>
                <a:prstDash val="solid"/>
                <a:miter/>
              </a:ln>
            </p:spPr>
            <p:txBody>
              <a:bodyPr rtlCol="0" anchor="ctr"/>
              <a:lstStyle/>
              <a:p>
                <a:endParaRPr lang="en-US"/>
              </a:p>
            </p:txBody>
          </p:sp>
          <p:sp>
            <p:nvSpPr>
              <p:cNvPr id="391" name="Freeform 390">
                <a:extLst>
                  <a:ext uri="{FF2B5EF4-FFF2-40B4-BE49-F238E27FC236}">
                    <a16:creationId xmlns:a16="http://schemas.microsoft.com/office/drawing/2014/main" id="{091A6C44-5A19-A04C-896F-FF02A234A71B}"/>
                  </a:ext>
                </a:extLst>
              </p:cNvPr>
              <p:cNvSpPr/>
              <p:nvPr/>
            </p:nvSpPr>
            <p:spPr>
              <a:xfrm>
                <a:off x="7876502" y="3987314"/>
                <a:ext cx="42410" cy="42376"/>
              </a:xfrm>
              <a:custGeom>
                <a:avLst/>
                <a:gdLst>
                  <a:gd name="connsiteX0" fmla="*/ 39888 w 42410"/>
                  <a:gd name="connsiteY0" fmla="*/ 31203 h 42376"/>
                  <a:gd name="connsiteX1" fmla="*/ 11182 w 42410"/>
                  <a:gd name="connsiteY1" fmla="*/ 39858 h 42376"/>
                  <a:gd name="connsiteX2" fmla="*/ 2521 w 42410"/>
                  <a:gd name="connsiteY2" fmla="*/ 11182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7" y="45387"/>
                      <a:pt x="11182" y="39858"/>
                    </a:cubicBezTo>
                    <a:cubicBezTo>
                      <a:pt x="867" y="34328"/>
                      <a:pt x="-3012" y="21489"/>
                      <a:pt x="2521" y="11182"/>
                    </a:cubicBezTo>
                    <a:cubicBezTo>
                      <a:pt x="7917" y="1118"/>
                      <a:pt x="20309" y="-2855"/>
                      <a:pt x="30559" y="2177"/>
                    </a:cubicBezTo>
                    <a:cubicBezTo>
                      <a:pt x="41065" y="7336"/>
                      <a:pt x="45400" y="20038"/>
                      <a:pt x="40227" y="30535"/>
                    </a:cubicBezTo>
                    <a:cubicBezTo>
                      <a:pt x="40121" y="30758"/>
                      <a:pt x="40005"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392" name="Freeform 391">
                <a:extLst>
                  <a:ext uri="{FF2B5EF4-FFF2-40B4-BE49-F238E27FC236}">
                    <a16:creationId xmlns:a16="http://schemas.microsoft.com/office/drawing/2014/main" id="{49F0CF99-2143-1847-B395-AD13F4579EEC}"/>
                  </a:ext>
                </a:extLst>
              </p:cNvPr>
              <p:cNvSpPr/>
              <p:nvPr/>
            </p:nvSpPr>
            <p:spPr>
              <a:xfrm>
                <a:off x="7876113" y="3987436"/>
                <a:ext cx="42409" cy="42384"/>
              </a:xfrm>
              <a:custGeom>
                <a:avLst/>
                <a:gdLst>
                  <a:gd name="connsiteX0" fmla="*/ 40064 w 42409"/>
                  <a:gd name="connsiteY0" fmla="*/ 30869 h 42384"/>
                  <a:gd name="connsiteX1" fmla="*/ 11517 w 42409"/>
                  <a:gd name="connsiteY1" fmla="*/ 40043 h 42384"/>
                  <a:gd name="connsiteX2" fmla="*/ 2348 w 42409"/>
                  <a:gd name="connsiteY2" fmla="*/ 11515 h 42384"/>
                  <a:gd name="connsiteX3" fmla="*/ 30736 w 42409"/>
                  <a:gd name="connsiteY3" fmla="*/ 2267 h 42384"/>
                  <a:gd name="connsiteX4" fmla="*/ 40139 w 42409"/>
                  <a:gd name="connsiteY4" fmla="*/ 30721 h 42384"/>
                  <a:gd name="connsiteX5" fmla="*/ 40064 w 42409"/>
                  <a:gd name="connsiteY5" fmla="*/ 30869 h 4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4">
                    <a:moveTo>
                      <a:pt x="40064" y="30869"/>
                    </a:moveTo>
                    <a:cubicBezTo>
                      <a:pt x="34711" y="41282"/>
                      <a:pt x="21937" y="45382"/>
                      <a:pt x="11517" y="40043"/>
                    </a:cubicBezTo>
                    <a:cubicBezTo>
                      <a:pt x="1107" y="34693"/>
                      <a:pt x="-3006" y="21928"/>
                      <a:pt x="2348" y="11515"/>
                    </a:cubicBezTo>
                    <a:cubicBezTo>
                      <a:pt x="7659" y="1166"/>
                      <a:pt x="20337" y="-2966"/>
                      <a:pt x="30736" y="2267"/>
                    </a:cubicBezTo>
                    <a:cubicBezTo>
                      <a:pt x="41199" y="7532"/>
                      <a:pt x="45407" y="20265"/>
                      <a:pt x="40139" y="30721"/>
                    </a:cubicBezTo>
                    <a:cubicBezTo>
                      <a:pt x="40118" y="30763"/>
                      <a:pt x="40086" y="30816"/>
                      <a:pt x="40064" y="30869"/>
                    </a:cubicBezTo>
                    <a:close/>
                  </a:path>
                </a:pathLst>
              </a:custGeom>
              <a:solidFill>
                <a:srgbClr val="3A3A3A">
                  <a:alpha val="15000"/>
                </a:srgbClr>
              </a:solidFill>
              <a:ln w="10585" cap="flat">
                <a:noFill/>
                <a:prstDash val="solid"/>
                <a:miter/>
              </a:ln>
            </p:spPr>
            <p:txBody>
              <a:bodyPr rtlCol="0" anchor="ctr"/>
              <a:lstStyle/>
              <a:p>
                <a:endParaRPr lang="en-US"/>
              </a:p>
            </p:txBody>
          </p:sp>
          <p:sp>
            <p:nvSpPr>
              <p:cNvPr id="393" name="Freeform 392">
                <a:extLst>
                  <a:ext uri="{FF2B5EF4-FFF2-40B4-BE49-F238E27FC236}">
                    <a16:creationId xmlns:a16="http://schemas.microsoft.com/office/drawing/2014/main" id="{0E861BBF-1FED-DA4E-836D-E309271D99E1}"/>
                  </a:ext>
                </a:extLst>
              </p:cNvPr>
              <p:cNvSpPr/>
              <p:nvPr/>
            </p:nvSpPr>
            <p:spPr>
              <a:xfrm>
                <a:off x="7875711" y="3987495"/>
                <a:ext cx="42408" cy="42381"/>
              </a:xfrm>
              <a:custGeom>
                <a:avLst/>
                <a:gdLst>
                  <a:gd name="connsiteX0" fmla="*/ 40149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20 h 42381"/>
                  <a:gd name="connsiteX5" fmla="*/ 40149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9" y="30704"/>
                    </a:moveTo>
                    <a:cubicBezTo>
                      <a:pt x="34891" y="41159"/>
                      <a:pt x="22149" y="45375"/>
                      <a:pt x="11686" y="40121"/>
                    </a:cubicBezTo>
                    <a:cubicBezTo>
                      <a:pt x="1224" y="34867"/>
                      <a:pt x="-2996" y="22134"/>
                      <a:pt x="2262" y="11678"/>
                    </a:cubicBezTo>
                    <a:cubicBezTo>
                      <a:pt x="7520" y="1223"/>
                      <a:pt x="20262" y="-2994"/>
                      <a:pt x="30725" y="2261"/>
                    </a:cubicBezTo>
                    <a:cubicBezTo>
                      <a:pt x="30831" y="2314"/>
                      <a:pt x="30926" y="2367"/>
                      <a:pt x="31032" y="2420"/>
                    </a:cubicBezTo>
                    <a:cubicBezTo>
                      <a:pt x="41283" y="7780"/>
                      <a:pt x="45343" y="20365"/>
                      <a:pt x="40149"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394" name="Freeform 393">
                <a:extLst>
                  <a:ext uri="{FF2B5EF4-FFF2-40B4-BE49-F238E27FC236}">
                    <a16:creationId xmlns:a16="http://schemas.microsoft.com/office/drawing/2014/main" id="{B38583B0-6180-7249-BFFA-6C1C7D44104A}"/>
                  </a:ext>
                </a:extLst>
              </p:cNvPr>
              <p:cNvSpPr/>
              <p:nvPr/>
            </p:nvSpPr>
            <p:spPr>
              <a:xfrm>
                <a:off x="7875355" y="3987681"/>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10"/>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395" name="Freeform 394">
                <a:extLst>
                  <a:ext uri="{FF2B5EF4-FFF2-40B4-BE49-F238E27FC236}">
                    <a16:creationId xmlns:a16="http://schemas.microsoft.com/office/drawing/2014/main" id="{DD317282-E371-B740-8B9D-95C853CB0FB3}"/>
                  </a:ext>
                </a:extLst>
              </p:cNvPr>
              <p:cNvSpPr/>
              <p:nvPr/>
            </p:nvSpPr>
            <p:spPr>
              <a:xfrm>
                <a:off x="7876687" y="3988163"/>
                <a:ext cx="40959" cy="40897"/>
              </a:xfrm>
              <a:custGeom>
                <a:avLst/>
                <a:gdLst>
                  <a:gd name="connsiteX0" fmla="*/ 38643 w 40959"/>
                  <a:gd name="connsiteY0" fmla="*/ 29824 h 40897"/>
                  <a:gd name="connsiteX1" fmla="*/ 11081 w 40959"/>
                  <a:gd name="connsiteY1" fmla="*/ 38616 h 40897"/>
                  <a:gd name="connsiteX2" fmla="*/ 2283 w 40959"/>
                  <a:gd name="connsiteY2" fmla="*/ 11074 h 40897"/>
                  <a:gd name="connsiteX3" fmla="*/ 29844 w 40959"/>
                  <a:gd name="connsiteY3" fmla="*/ 2281 h 40897"/>
                  <a:gd name="connsiteX4" fmla="*/ 29844 w 40959"/>
                  <a:gd name="connsiteY4" fmla="*/ 2281 h 40897"/>
                  <a:gd name="connsiteX5" fmla="*/ 38738 w 40959"/>
                  <a:gd name="connsiteY5" fmla="*/ 29633 h 40897"/>
                  <a:gd name="connsiteX6" fmla="*/ 38643 w 40959"/>
                  <a:gd name="connsiteY6" fmla="*/ 29824 h 4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59" h="40897">
                    <a:moveTo>
                      <a:pt x="38643" y="29824"/>
                    </a:moveTo>
                    <a:cubicBezTo>
                      <a:pt x="33459" y="39856"/>
                      <a:pt x="21120" y="43796"/>
                      <a:pt x="11081" y="38616"/>
                    </a:cubicBezTo>
                    <a:cubicBezTo>
                      <a:pt x="1043" y="33436"/>
                      <a:pt x="-2901" y="21106"/>
                      <a:pt x="2283" y="11074"/>
                    </a:cubicBezTo>
                    <a:cubicBezTo>
                      <a:pt x="7456" y="1042"/>
                      <a:pt x="19806" y="-2899"/>
                      <a:pt x="29844" y="2281"/>
                    </a:cubicBezTo>
                    <a:cubicBezTo>
                      <a:pt x="29844" y="2281"/>
                      <a:pt x="29844" y="2281"/>
                      <a:pt x="29844" y="2281"/>
                    </a:cubicBezTo>
                    <a:cubicBezTo>
                      <a:pt x="39862" y="7377"/>
                      <a:pt x="43837" y="19633"/>
                      <a:pt x="38738" y="29633"/>
                    </a:cubicBezTo>
                    <a:cubicBezTo>
                      <a:pt x="38706" y="29697"/>
                      <a:pt x="38675" y="29760"/>
                      <a:pt x="38643" y="29824"/>
                    </a:cubicBezTo>
                    <a:close/>
                  </a:path>
                </a:pathLst>
              </a:custGeom>
              <a:solidFill>
                <a:srgbClr val="3A3A3A">
                  <a:alpha val="27000"/>
                </a:srgbClr>
              </a:solidFill>
              <a:ln w="10585" cap="flat">
                <a:noFill/>
                <a:prstDash val="solid"/>
                <a:miter/>
              </a:ln>
            </p:spPr>
            <p:txBody>
              <a:bodyPr rtlCol="0" anchor="ctr"/>
              <a:lstStyle/>
              <a:p>
                <a:endParaRPr lang="en-US"/>
              </a:p>
            </p:txBody>
          </p:sp>
          <p:sp>
            <p:nvSpPr>
              <p:cNvPr id="396" name="Freeform 395">
                <a:extLst>
                  <a:ext uri="{FF2B5EF4-FFF2-40B4-BE49-F238E27FC236}">
                    <a16:creationId xmlns:a16="http://schemas.microsoft.com/office/drawing/2014/main" id="{8A22858C-7A5F-234C-8569-8312374C53C6}"/>
                  </a:ext>
                </a:extLst>
              </p:cNvPr>
              <p:cNvSpPr/>
              <p:nvPr/>
            </p:nvSpPr>
            <p:spPr>
              <a:xfrm>
                <a:off x="7877004" y="3988554"/>
                <a:ext cx="40291" cy="40261"/>
              </a:xfrm>
              <a:custGeom>
                <a:avLst/>
                <a:gdLst>
                  <a:gd name="connsiteX0" fmla="*/ 38113 w 40291"/>
                  <a:gd name="connsiteY0" fmla="*/ 29221 h 40261"/>
                  <a:gd name="connsiteX1" fmla="*/ 11050 w 40291"/>
                  <a:gd name="connsiteY1" fmla="*/ 38087 h 40261"/>
                  <a:gd name="connsiteX2" fmla="*/ 2178 w 40291"/>
                  <a:gd name="connsiteY2" fmla="*/ 11032 h 40261"/>
                  <a:gd name="connsiteX3" fmla="*/ 29241 w 40291"/>
                  <a:gd name="connsiteY3" fmla="*/ 2176 h 40261"/>
                  <a:gd name="connsiteX4" fmla="*/ 29315 w 40291"/>
                  <a:gd name="connsiteY4" fmla="*/ 2208 h 40261"/>
                  <a:gd name="connsiteX5" fmla="*/ 38113 w 40291"/>
                  <a:gd name="connsiteY5" fmla="*/ 29221 h 4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91" h="40261">
                    <a:moveTo>
                      <a:pt x="38113" y="29221"/>
                    </a:moveTo>
                    <a:cubicBezTo>
                      <a:pt x="33089" y="39136"/>
                      <a:pt x="20972" y="43109"/>
                      <a:pt x="11050" y="38087"/>
                    </a:cubicBezTo>
                    <a:cubicBezTo>
                      <a:pt x="1118" y="33066"/>
                      <a:pt x="-2847" y="20948"/>
                      <a:pt x="2178" y="11032"/>
                    </a:cubicBezTo>
                    <a:cubicBezTo>
                      <a:pt x="7202" y="1117"/>
                      <a:pt x="19319" y="-2845"/>
                      <a:pt x="29241" y="2176"/>
                    </a:cubicBezTo>
                    <a:cubicBezTo>
                      <a:pt x="29272" y="2187"/>
                      <a:pt x="29294" y="2198"/>
                      <a:pt x="29315" y="2208"/>
                    </a:cubicBezTo>
                    <a:cubicBezTo>
                      <a:pt x="39195" y="7251"/>
                      <a:pt x="43127" y="19327"/>
                      <a:pt x="38113" y="29221"/>
                    </a:cubicBezTo>
                    <a:close/>
                  </a:path>
                </a:pathLst>
              </a:custGeom>
              <a:solidFill>
                <a:srgbClr val="3A3A3A">
                  <a:alpha val="31000"/>
                </a:srgbClr>
              </a:solidFill>
              <a:ln w="10585" cap="flat">
                <a:noFill/>
                <a:prstDash val="solid"/>
                <a:miter/>
              </a:ln>
            </p:spPr>
            <p:txBody>
              <a:bodyPr rtlCol="0" anchor="ctr"/>
              <a:lstStyle/>
              <a:p>
                <a:endParaRPr lang="en-US"/>
              </a:p>
            </p:txBody>
          </p:sp>
          <p:sp>
            <p:nvSpPr>
              <p:cNvPr id="397" name="Freeform 396">
                <a:extLst>
                  <a:ext uri="{FF2B5EF4-FFF2-40B4-BE49-F238E27FC236}">
                    <a16:creationId xmlns:a16="http://schemas.microsoft.com/office/drawing/2014/main" id="{C7D5B7EB-3322-B44E-B49D-BACBB17DC0CC}"/>
                  </a:ext>
                </a:extLst>
              </p:cNvPr>
              <p:cNvSpPr/>
              <p:nvPr/>
            </p:nvSpPr>
            <p:spPr>
              <a:xfrm>
                <a:off x="7877348" y="3988792"/>
                <a:ext cx="39651" cy="39627"/>
              </a:xfrm>
              <a:custGeom>
                <a:avLst/>
                <a:gdLst>
                  <a:gd name="connsiteX0" fmla="*/ 37451 w 39651"/>
                  <a:gd name="connsiteY0" fmla="*/ 28878 h 39627"/>
                  <a:gd name="connsiteX1" fmla="*/ 10759 w 39651"/>
                  <a:gd name="connsiteY1" fmla="*/ 37426 h 39627"/>
                  <a:gd name="connsiteX2" fmla="*/ 2205 w 39651"/>
                  <a:gd name="connsiteY2" fmla="*/ 10753 h 39627"/>
                  <a:gd name="connsiteX3" fmla="*/ 28865 w 39651"/>
                  <a:gd name="connsiteY3" fmla="*/ 2183 h 39627"/>
                  <a:gd name="connsiteX4" fmla="*/ 37473 w 39651"/>
                  <a:gd name="connsiteY4" fmla="*/ 28846 h 39627"/>
                  <a:gd name="connsiteX5" fmla="*/ 37451 w 39651"/>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51" h="39627">
                    <a:moveTo>
                      <a:pt x="37451" y="28878"/>
                    </a:moveTo>
                    <a:cubicBezTo>
                      <a:pt x="32437" y="38602"/>
                      <a:pt x="20491" y="42437"/>
                      <a:pt x="10759" y="37426"/>
                    </a:cubicBezTo>
                    <a:cubicBezTo>
                      <a:pt x="1017" y="32416"/>
                      <a:pt x="-2809" y="20477"/>
                      <a:pt x="2205" y="10753"/>
                    </a:cubicBezTo>
                    <a:cubicBezTo>
                      <a:pt x="7208" y="1028"/>
                      <a:pt x="19134" y="-2796"/>
                      <a:pt x="28865" y="2183"/>
                    </a:cubicBezTo>
                    <a:cubicBezTo>
                      <a:pt x="38607" y="7172"/>
                      <a:pt x="42455" y="19111"/>
                      <a:pt x="37473" y="28846"/>
                    </a:cubicBezTo>
                    <a:cubicBezTo>
                      <a:pt x="37462" y="28856"/>
                      <a:pt x="37462" y="28867"/>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398" name="Freeform 397">
                <a:extLst>
                  <a:ext uri="{FF2B5EF4-FFF2-40B4-BE49-F238E27FC236}">
                    <a16:creationId xmlns:a16="http://schemas.microsoft.com/office/drawing/2014/main" id="{38680525-9B4A-D340-87CC-BA85645029EB}"/>
                  </a:ext>
                </a:extLst>
              </p:cNvPr>
              <p:cNvSpPr/>
              <p:nvPr/>
            </p:nvSpPr>
            <p:spPr>
              <a:xfrm>
                <a:off x="7877729" y="3989158"/>
                <a:ext cx="38984" cy="38990"/>
              </a:xfrm>
              <a:custGeom>
                <a:avLst/>
                <a:gdLst>
                  <a:gd name="connsiteX0" fmla="*/ 36858 w 38984"/>
                  <a:gd name="connsiteY0" fmla="*/ 28405 h 38990"/>
                  <a:gd name="connsiteX1" fmla="*/ 10590 w 38984"/>
                  <a:gd name="connsiteY1" fmla="*/ 36827 h 38990"/>
                  <a:gd name="connsiteX2" fmla="*/ 2163 w 38984"/>
                  <a:gd name="connsiteY2" fmla="*/ 10587 h 38990"/>
                  <a:gd name="connsiteX3" fmla="*/ 28378 w 38984"/>
                  <a:gd name="connsiteY3" fmla="*/ 2134 h 38990"/>
                  <a:gd name="connsiteX4" fmla="*/ 36858 w 38984"/>
                  <a:gd name="connsiteY4" fmla="*/ 28405 h 38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84" h="38990">
                    <a:moveTo>
                      <a:pt x="36858" y="28405"/>
                    </a:moveTo>
                    <a:cubicBezTo>
                      <a:pt x="31929" y="37982"/>
                      <a:pt x="20173" y="41753"/>
                      <a:pt x="10590" y="36827"/>
                    </a:cubicBezTo>
                    <a:cubicBezTo>
                      <a:pt x="1018" y="31912"/>
                      <a:pt x="-2766" y="20164"/>
                      <a:pt x="2163" y="10587"/>
                    </a:cubicBezTo>
                    <a:cubicBezTo>
                      <a:pt x="7081" y="1032"/>
                      <a:pt x="18806" y="-2750"/>
                      <a:pt x="28378" y="2134"/>
                    </a:cubicBezTo>
                    <a:cubicBezTo>
                      <a:pt x="37940" y="7081"/>
                      <a:pt x="41735" y="18808"/>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399" name="Freeform 398">
                <a:extLst>
                  <a:ext uri="{FF2B5EF4-FFF2-40B4-BE49-F238E27FC236}">
                    <a16:creationId xmlns:a16="http://schemas.microsoft.com/office/drawing/2014/main" id="{2599AE3F-263A-794B-B12B-CB0F8A8B67E0}"/>
                  </a:ext>
                </a:extLst>
              </p:cNvPr>
              <p:cNvSpPr/>
              <p:nvPr/>
            </p:nvSpPr>
            <p:spPr>
              <a:xfrm>
                <a:off x="7877826" y="3989338"/>
                <a:ext cx="38631" cy="38564"/>
              </a:xfrm>
              <a:custGeom>
                <a:avLst/>
                <a:gdLst>
                  <a:gd name="connsiteX0" fmla="*/ 36444 w 38631"/>
                  <a:gd name="connsiteY0" fmla="*/ 28120 h 38564"/>
                  <a:gd name="connsiteX1" fmla="*/ 10452 w 38631"/>
                  <a:gd name="connsiteY1" fmla="*/ 36414 h 38564"/>
                  <a:gd name="connsiteX2" fmla="*/ 2151 w 38631"/>
                  <a:gd name="connsiteY2" fmla="*/ 10450 h 38564"/>
                  <a:gd name="connsiteX3" fmla="*/ 28144 w 38631"/>
                  <a:gd name="connsiteY3" fmla="*/ 2145 h 38564"/>
                  <a:gd name="connsiteX4" fmla="*/ 28176 w 38631"/>
                  <a:gd name="connsiteY4" fmla="*/ 2166 h 38564"/>
                  <a:gd name="connsiteX5" fmla="*/ 36518 w 38631"/>
                  <a:gd name="connsiteY5" fmla="*/ 27971 h 38564"/>
                  <a:gd name="connsiteX6" fmla="*/ 36444 w 38631"/>
                  <a:gd name="connsiteY6" fmla="*/ 28120 h 3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31" h="38564">
                    <a:moveTo>
                      <a:pt x="36444" y="28120"/>
                    </a:moveTo>
                    <a:cubicBezTo>
                      <a:pt x="31557" y="37579"/>
                      <a:pt x="19928" y="41298"/>
                      <a:pt x="10452" y="36414"/>
                    </a:cubicBezTo>
                    <a:cubicBezTo>
                      <a:pt x="985" y="31541"/>
                      <a:pt x="-2736" y="19910"/>
                      <a:pt x="2151" y="10450"/>
                    </a:cubicBezTo>
                    <a:cubicBezTo>
                      <a:pt x="7038" y="980"/>
                      <a:pt x="18667" y="-2728"/>
                      <a:pt x="28144" y="2145"/>
                    </a:cubicBezTo>
                    <a:cubicBezTo>
                      <a:pt x="28154" y="2155"/>
                      <a:pt x="28165" y="2155"/>
                      <a:pt x="28176" y="2166"/>
                    </a:cubicBezTo>
                    <a:cubicBezTo>
                      <a:pt x="37610" y="6986"/>
                      <a:pt x="41352" y="18543"/>
                      <a:pt x="36518" y="27971"/>
                    </a:cubicBezTo>
                    <a:cubicBezTo>
                      <a:pt x="36497" y="28014"/>
                      <a:pt x="36465" y="28067"/>
                      <a:pt x="36444" y="28120"/>
                    </a:cubicBezTo>
                    <a:close/>
                  </a:path>
                </a:pathLst>
              </a:custGeom>
              <a:solidFill>
                <a:srgbClr val="3A3A3A">
                  <a:alpha val="42000"/>
                </a:srgbClr>
              </a:solidFill>
              <a:ln w="10585" cap="flat">
                <a:noFill/>
                <a:prstDash val="solid"/>
                <a:miter/>
              </a:ln>
            </p:spPr>
            <p:txBody>
              <a:bodyPr rtlCol="0" anchor="ctr"/>
              <a:lstStyle/>
              <a:p>
                <a:endParaRPr lang="en-US"/>
              </a:p>
            </p:txBody>
          </p:sp>
          <p:sp>
            <p:nvSpPr>
              <p:cNvPr id="400" name="Freeform 399">
                <a:extLst>
                  <a:ext uri="{FF2B5EF4-FFF2-40B4-BE49-F238E27FC236}">
                    <a16:creationId xmlns:a16="http://schemas.microsoft.com/office/drawing/2014/main" id="{1390EC83-61D7-4C4D-AF8D-7150F77E6264}"/>
                  </a:ext>
                </a:extLst>
              </p:cNvPr>
              <p:cNvSpPr/>
              <p:nvPr/>
            </p:nvSpPr>
            <p:spPr>
              <a:xfrm>
                <a:off x="7878188" y="3989641"/>
                <a:ext cx="37956" cy="37930"/>
              </a:xfrm>
              <a:custGeom>
                <a:avLst/>
                <a:gdLst>
                  <a:gd name="connsiteX0" fmla="*/ 35870 w 37956"/>
                  <a:gd name="connsiteY0" fmla="*/ 27605 h 37930"/>
                  <a:gd name="connsiteX1" fmla="*/ 10333 w 37956"/>
                  <a:gd name="connsiteY1" fmla="*/ 35847 h 37930"/>
                  <a:gd name="connsiteX2" fmla="*/ 2086 w 37956"/>
                  <a:gd name="connsiteY2" fmla="*/ 10328 h 37930"/>
                  <a:gd name="connsiteX3" fmla="*/ 27601 w 37956"/>
                  <a:gd name="connsiteY3" fmla="*/ 2075 h 37930"/>
                  <a:gd name="connsiteX4" fmla="*/ 35880 w 37956"/>
                  <a:gd name="connsiteY4" fmla="*/ 27584 h 37930"/>
                  <a:gd name="connsiteX5" fmla="*/ 35870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70" y="27605"/>
                    </a:moveTo>
                    <a:cubicBezTo>
                      <a:pt x="31099" y="36927"/>
                      <a:pt x="19661" y="40613"/>
                      <a:pt x="10333" y="35847"/>
                    </a:cubicBezTo>
                    <a:cubicBezTo>
                      <a:pt x="1004" y="31080"/>
                      <a:pt x="-2685" y="19650"/>
                      <a:pt x="2086" y="10328"/>
                    </a:cubicBezTo>
                    <a:cubicBezTo>
                      <a:pt x="6856" y="1016"/>
                      <a:pt x="18273" y="-2681"/>
                      <a:pt x="27601" y="2075"/>
                    </a:cubicBezTo>
                    <a:cubicBezTo>
                      <a:pt x="36940" y="6832"/>
                      <a:pt x="40640" y="18251"/>
                      <a:pt x="35880" y="27584"/>
                    </a:cubicBezTo>
                    <a:cubicBezTo>
                      <a:pt x="35880" y="27595"/>
                      <a:pt x="35870" y="27595"/>
                      <a:pt x="35870"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401" name="Freeform 400">
                <a:extLst>
                  <a:ext uri="{FF2B5EF4-FFF2-40B4-BE49-F238E27FC236}">
                    <a16:creationId xmlns:a16="http://schemas.microsoft.com/office/drawing/2014/main" id="{F90EDE61-FDEE-D84F-ABE9-769A628A6AF2}"/>
                  </a:ext>
                </a:extLst>
              </p:cNvPr>
              <p:cNvSpPr/>
              <p:nvPr/>
            </p:nvSpPr>
            <p:spPr>
              <a:xfrm>
                <a:off x="7878494" y="3989916"/>
                <a:ext cx="37417" cy="37391"/>
              </a:xfrm>
              <a:custGeom>
                <a:avLst/>
                <a:gdLst>
                  <a:gd name="connsiteX0" fmla="*/ 35352 w 37417"/>
                  <a:gd name="connsiteY0" fmla="*/ 27224 h 37391"/>
                  <a:gd name="connsiteX1" fmla="*/ 10175 w 37417"/>
                  <a:gd name="connsiteY1" fmla="*/ 35327 h 37391"/>
                  <a:gd name="connsiteX2" fmla="*/ 2066 w 37417"/>
                  <a:gd name="connsiteY2" fmla="*/ 10168 h 37391"/>
                  <a:gd name="connsiteX3" fmla="*/ 27242 w 37417"/>
                  <a:gd name="connsiteY3" fmla="*/ 2065 h 37391"/>
                  <a:gd name="connsiteX4" fmla="*/ 35352 w 37417"/>
                  <a:gd name="connsiteY4" fmla="*/ 27224 h 37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17" h="37391">
                    <a:moveTo>
                      <a:pt x="35352" y="27224"/>
                    </a:moveTo>
                    <a:cubicBezTo>
                      <a:pt x="30634" y="36408"/>
                      <a:pt x="19366" y="40041"/>
                      <a:pt x="10175" y="35327"/>
                    </a:cubicBezTo>
                    <a:cubicBezTo>
                      <a:pt x="985" y="30613"/>
                      <a:pt x="-2651" y="19353"/>
                      <a:pt x="2066" y="10168"/>
                    </a:cubicBezTo>
                    <a:cubicBezTo>
                      <a:pt x="6783" y="984"/>
                      <a:pt x="18051" y="-2650"/>
                      <a:pt x="27242" y="2065"/>
                    </a:cubicBezTo>
                    <a:cubicBezTo>
                      <a:pt x="36433" y="6778"/>
                      <a:pt x="40069" y="18039"/>
                      <a:pt x="35352" y="27224"/>
                    </a:cubicBezTo>
                    <a:close/>
                  </a:path>
                </a:pathLst>
              </a:custGeom>
              <a:solidFill>
                <a:srgbClr val="3A3A3A">
                  <a:alpha val="50000"/>
                </a:srgbClr>
              </a:solidFill>
              <a:ln w="10585" cap="flat">
                <a:noFill/>
                <a:prstDash val="solid"/>
                <a:miter/>
              </a:ln>
            </p:spPr>
            <p:txBody>
              <a:bodyPr rtlCol="0" anchor="ctr"/>
              <a:lstStyle/>
              <a:p>
                <a:endParaRPr lang="en-US"/>
              </a:p>
            </p:txBody>
          </p:sp>
          <p:sp>
            <p:nvSpPr>
              <p:cNvPr id="402" name="Freeform 401">
                <a:extLst>
                  <a:ext uri="{FF2B5EF4-FFF2-40B4-BE49-F238E27FC236}">
                    <a16:creationId xmlns:a16="http://schemas.microsoft.com/office/drawing/2014/main" id="{B5F46D84-2511-7B4B-87F7-FF11BE1A9F5A}"/>
                  </a:ext>
                </a:extLst>
              </p:cNvPr>
              <p:cNvSpPr/>
              <p:nvPr/>
            </p:nvSpPr>
            <p:spPr>
              <a:xfrm>
                <a:off x="7878666" y="3990187"/>
                <a:ext cx="36932" cy="36871"/>
              </a:xfrm>
              <a:custGeom>
                <a:avLst/>
                <a:gdLst>
                  <a:gd name="connsiteX0" fmla="*/ 34862 w 36932"/>
                  <a:gd name="connsiteY0" fmla="*/ 26847 h 36871"/>
                  <a:gd name="connsiteX1" fmla="*/ 10036 w 36932"/>
                  <a:gd name="connsiteY1" fmla="*/ 34834 h 36871"/>
                  <a:gd name="connsiteX2" fmla="*/ 2032 w 36932"/>
                  <a:gd name="connsiteY2" fmla="*/ 10025 h 36871"/>
                  <a:gd name="connsiteX3" fmla="*/ 26869 w 36932"/>
                  <a:gd name="connsiteY3" fmla="*/ 2038 h 36871"/>
                  <a:gd name="connsiteX4" fmla="*/ 26911 w 36932"/>
                  <a:gd name="connsiteY4" fmla="*/ 2059 h 36871"/>
                  <a:gd name="connsiteX5" fmla="*/ 34936 w 36932"/>
                  <a:gd name="connsiteY5" fmla="*/ 26709 h 36871"/>
                  <a:gd name="connsiteX6" fmla="*/ 34862 w 36932"/>
                  <a:gd name="connsiteY6" fmla="*/ 26847 h 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2" h="36871">
                    <a:moveTo>
                      <a:pt x="34862" y="26847"/>
                    </a:moveTo>
                    <a:cubicBezTo>
                      <a:pt x="30219" y="35904"/>
                      <a:pt x="19099" y="39485"/>
                      <a:pt x="10036" y="34834"/>
                    </a:cubicBezTo>
                    <a:cubicBezTo>
                      <a:pt x="972" y="30195"/>
                      <a:pt x="-2611" y="19082"/>
                      <a:pt x="2032" y="10025"/>
                    </a:cubicBezTo>
                    <a:cubicBezTo>
                      <a:pt x="6686" y="968"/>
                      <a:pt x="17806" y="-2613"/>
                      <a:pt x="26869" y="2038"/>
                    </a:cubicBezTo>
                    <a:cubicBezTo>
                      <a:pt x="26880" y="2038"/>
                      <a:pt x="26901" y="2048"/>
                      <a:pt x="26911" y="2059"/>
                    </a:cubicBezTo>
                    <a:cubicBezTo>
                      <a:pt x="35933" y="6646"/>
                      <a:pt x="39526" y="17684"/>
                      <a:pt x="34936" y="26709"/>
                    </a:cubicBezTo>
                    <a:cubicBezTo>
                      <a:pt x="34915" y="26752"/>
                      <a:pt x="34883" y="26805"/>
                      <a:pt x="34862" y="26847"/>
                    </a:cubicBezTo>
                    <a:close/>
                  </a:path>
                </a:pathLst>
              </a:custGeom>
              <a:solidFill>
                <a:srgbClr val="3A3A3A">
                  <a:alpha val="54000"/>
                </a:srgbClr>
              </a:solidFill>
              <a:ln w="10585" cap="flat">
                <a:noFill/>
                <a:prstDash val="solid"/>
                <a:miter/>
              </a:ln>
            </p:spPr>
            <p:txBody>
              <a:bodyPr rtlCol="0" anchor="ctr"/>
              <a:lstStyle/>
              <a:p>
                <a:endParaRPr lang="en-US"/>
              </a:p>
            </p:txBody>
          </p:sp>
          <p:sp>
            <p:nvSpPr>
              <p:cNvPr id="403" name="Freeform 402">
                <a:extLst>
                  <a:ext uri="{FF2B5EF4-FFF2-40B4-BE49-F238E27FC236}">
                    <a16:creationId xmlns:a16="http://schemas.microsoft.com/office/drawing/2014/main" id="{82170486-CACC-8E4E-93A6-8870C05EB0B7}"/>
                  </a:ext>
                </a:extLst>
              </p:cNvPr>
              <p:cNvSpPr/>
              <p:nvPr/>
            </p:nvSpPr>
            <p:spPr>
              <a:xfrm>
                <a:off x="7879049" y="3990555"/>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4"/>
                    </a:cubicBezTo>
                    <a:cubicBezTo>
                      <a:pt x="960" y="29678"/>
                      <a:pt x="-2570" y="18767"/>
                      <a:pt x="1999" y="9858"/>
                    </a:cubicBezTo>
                    <a:cubicBezTo>
                      <a:pt x="6557" y="960"/>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404" name="Freeform 403">
                <a:extLst>
                  <a:ext uri="{FF2B5EF4-FFF2-40B4-BE49-F238E27FC236}">
                    <a16:creationId xmlns:a16="http://schemas.microsoft.com/office/drawing/2014/main" id="{EAE10BD8-4DC5-DE45-8A00-469BCD407617}"/>
                  </a:ext>
                </a:extLst>
              </p:cNvPr>
              <p:cNvSpPr/>
              <p:nvPr/>
            </p:nvSpPr>
            <p:spPr>
              <a:xfrm>
                <a:off x="7879327" y="3990812"/>
                <a:ext cx="35664" cy="35600"/>
              </a:xfrm>
              <a:custGeom>
                <a:avLst/>
                <a:gdLst>
                  <a:gd name="connsiteX0" fmla="*/ 33671 w 35664"/>
                  <a:gd name="connsiteY0" fmla="*/ 25904 h 35600"/>
                  <a:gd name="connsiteX1" fmla="*/ 9703 w 35664"/>
                  <a:gd name="connsiteY1" fmla="*/ 33648 h 35600"/>
                  <a:gd name="connsiteX2" fmla="*/ 1954 w 35664"/>
                  <a:gd name="connsiteY2" fmla="*/ 9707 h 35600"/>
                  <a:gd name="connsiteX3" fmla="*/ 25922 w 35664"/>
                  <a:gd name="connsiteY3" fmla="*/ 1953 h 35600"/>
                  <a:gd name="connsiteX4" fmla="*/ 25933 w 35664"/>
                  <a:gd name="connsiteY4" fmla="*/ 1963 h 35600"/>
                  <a:gd name="connsiteX5" fmla="*/ 33766 w 35664"/>
                  <a:gd name="connsiteY5" fmla="*/ 25724 h 35600"/>
                  <a:gd name="connsiteX6" fmla="*/ 33671 w 35664"/>
                  <a:gd name="connsiteY6"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64"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57" y="6370"/>
                      <a:pt x="38166" y="17006"/>
                      <a:pt x="33766" y="25724"/>
                    </a:cubicBezTo>
                    <a:cubicBezTo>
                      <a:pt x="33735" y="25787"/>
                      <a:pt x="33703" y="25840"/>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405" name="Freeform 404">
                <a:extLst>
                  <a:ext uri="{FF2B5EF4-FFF2-40B4-BE49-F238E27FC236}">
                    <a16:creationId xmlns:a16="http://schemas.microsoft.com/office/drawing/2014/main" id="{9A1A8F0F-22D9-C948-AABF-44C92ECCFF89}"/>
                  </a:ext>
                </a:extLst>
              </p:cNvPr>
              <p:cNvSpPr/>
              <p:nvPr/>
            </p:nvSpPr>
            <p:spPr>
              <a:xfrm>
                <a:off x="7879712" y="3991180"/>
                <a:ext cx="34950" cy="34969"/>
              </a:xfrm>
              <a:custGeom>
                <a:avLst/>
                <a:gdLst>
                  <a:gd name="connsiteX0" fmla="*/ 33074 w 34950"/>
                  <a:gd name="connsiteY0" fmla="*/ 25430 h 34969"/>
                  <a:gd name="connsiteX1" fmla="*/ 9541 w 34950"/>
                  <a:gd name="connsiteY1" fmla="*/ 33057 h 34969"/>
                  <a:gd name="connsiteX2" fmla="*/ 1919 w 34950"/>
                  <a:gd name="connsiteY2" fmla="*/ 9540 h 34969"/>
                  <a:gd name="connsiteX3" fmla="*/ 25442 w 34950"/>
                  <a:gd name="connsiteY3" fmla="*/ 1913 h 34969"/>
                  <a:gd name="connsiteX4" fmla="*/ 33074 w 34950"/>
                  <a:gd name="connsiteY4" fmla="*/ 25430 h 34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50" h="34969">
                    <a:moveTo>
                      <a:pt x="33074" y="25430"/>
                    </a:moveTo>
                    <a:cubicBezTo>
                      <a:pt x="28685" y="34032"/>
                      <a:pt x="18148" y="37443"/>
                      <a:pt x="9541" y="33057"/>
                    </a:cubicBezTo>
                    <a:cubicBezTo>
                      <a:pt x="944" y="28661"/>
                      <a:pt x="-2480" y="18131"/>
                      <a:pt x="1919" y="9540"/>
                    </a:cubicBezTo>
                    <a:cubicBezTo>
                      <a:pt x="6308" y="938"/>
                      <a:pt x="16834" y="-2473"/>
                      <a:pt x="25442" y="1913"/>
                    </a:cubicBezTo>
                    <a:cubicBezTo>
                      <a:pt x="33996" y="6341"/>
                      <a:pt x="37399" y="16828"/>
                      <a:pt x="33074" y="25430"/>
                    </a:cubicBezTo>
                    <a:close/>
                  </a:path>
                </a:pathLst>
              </a:custGeom>
              <a:solidFill>
                <a:srgbClr val="3A3A3A">
                  <a:alpha val="65000"/>
                </a:srgbClr>
              </a:solidFill>
              <a:ln w="10585" cap="flat">
                <a:noFill/>
                <a:prstDash val="solid"/>
                <a:miter/>
              </a:ln>
            </p:spPr>
            <p:txBody>
              <a:bodyPr rtlCol="0" anchor="ctr"/>
              <a:lstStyle/>
              <a:p>
                <a:endParaRPr lang="en-US"/>
              </a:p>
            </p:txBody>
          </p:sp>
          <p:sp>
            <p:nvSpPr>
              <p:cNvPr id="406" name="Freeform 405">
                <a:extLst>
                  <a:ext uri="{FF2B5EF4-FFF2-40B4-BE49-F238E27FC236}">
                    <a16:creationId xmlns:a16="http://schemas.microsoft.com/office/drawing/2014/main" id="{37F20EEC-64CC-C643-94BD-9CE11D1709D0}"/>
                  </a:ext>
                </a:extLst>
              </p:cNvPr>
              <p:cNvSpPr/>
              <p:nvPr/>
            </p:nvSpPr>
            <p:spPr>
              <a:xfrm>
                <a:off x="7880056" y="3991422"/>
                <a:ext cx="34349" cy="34332"/>
              </a:xfrm>
              <a:custGeom>
                <a:avLst/>
                <a:gdLst>
                  <a:gd name="connsiteX0" fmla="*/ 32411 w 34349"/>
                  <a:gd name="connsiteY0" fmla="*/ 25083 h 34332"/>
                  <a:gd name="connsiteX1" fmla="*/ 9249 w 34349"/>
                  <a:gd name="connsiteY1" fmla="*/ 32392 h 34332"/>
                  <a:gd name="connsiteX2" fmla="*/ 1935 w 34349"/>
                  <a:gd name="connsiteY2" fmla="*/ 9246 h 34332"/>
                  <a:gd name="connsiteX3" fmla="*/ 24991 w 34349"/>
                  <a:gd name="connsiteY3" fmla="*/ 1884 h 34332"/>
                  <a:gd name="connsiteX4" fmla="*/ 32464 w 34349"/>
                  <a:gd name="connsiteY4" fmla="*/ 24977 h 34332"/>
                  <a:gd name="connsiteX5" fmla="*/ 32411 w 34349"/>
                  <a:gd name="connsiteY5" fmla="*/ 25083 h 3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49" h="34332">
                    <a:moveTo>
                      <a:pt x="32411" y="25083"/>
                    </a:moveTo>
                    <a:cubicBezTo>
                      <a:pt x="28033" y="33494"/>
                      <a:pt x="17666" y="36767"/>
                      <a:pt x="9249" y="32392"/>
                    </a:cubicBezTo>
                    <a:cubicBezTo>
                      <a:pt x="843" y="28017"/>
                      <a:pt x="-2432" y="17657"/>
                      <a:pt x="1935" y="9246"/>
                    </a:cubicBezTo>
                    <a:cubicBezTo>
                      <a:pt x="6292" y="877"/>
                      <a:pt x="16585" y="-2407"/>
                      <a:pt x="24991" y="1884"/>
                    </a:cubicBezTo>
                    <a:cubicBezTo>
                      <a:pt x="33440" y="6195"/>
                      <a:pt x="36779" y="16534"/>
                      <a:pt x="32464" y="24977"/>
                    </a:cubicBezTo>
                    <a:cubicBezTo>
                      <a:pt x="32454" y="25008"/>
                      <a:pt x="32433" y="25051"/>
                      <a:pt x="32411" y="25083"/>
                    </a:cubicBezTo>
                    <a:close/>
                  </a:path>
                </a:pathLst>
              </a:custGeom>
              <a:solidFill>
                <a:srgbClr val="3A3A3A">
                  <a:alpha val="69000"/>
                </a:srgbClr>
              </a:solidFill>
              <a:ln w="10585" cap="flat">
                <a:noFill/>
                <a:prstDash val="solid"/>
                <a:miter/>
              </a:ln>
            </p:spPr>
            <p:txBody>
              <a:bodyPr rtlCol="0" anchor="ctr"/>
              <a:lstStyle/>
              <a:p>
                <a:endParaRPr lang="en-US"/>
              </a:p>
            </p:txBody>
          </p:sp>
          <p:sp>
            <p:nvSpPr>
              <p:cNvPr id="407" name="Freeform 406">
                <a:extLst>
                  <a:ext uri="{FF2B5EF4-FFF2-40B4-BE49-F238E27FC236}">
                    <a16:creationId xmlns:a16="http://schemas.microsoft.com/office/drawing/2014/main" id="{8CD78852-D2FB-E64F-9209-B780312A5DD2}"/>
                  </a:ext>
                </a:extLst>
              </p:cNvPr>
              <p:cNvSpPr/>
              <p:nvPr/>
            </p:nvSpPr>
            <p:spPr>
              <a:xfrm>
                <a:off x="7880232" y="3991645"/>
                <a:ext cx="33931" cy="33905"/>
              </a:xfrm>
              <a:custGeom>
                <a:avLst/>
                <a:gdLst>
                  <a:gd name="connsiteX0" fmla="*/ 32023 w 33931"/>
                  <a:gd name="connsiteY0" fmla="*/ 24753 h 33905"/>
                  <a:gd name="connsiteX1" fmla="*/ 9158 w 33931"/>
                  <a:gd name="connsiteY1" fmla="*/ 31999 h 33905"/>
                  <a:gd name="connsiteX2" fmla="*/ 1907 w 33931"/>
                  <a:gd name="connsiteY2" fmla="*/ 9150 h 33905"/>
                  <a:gd name="connsiteX3" fmla="*/ 24709 w 33931"/>
                  <a:gd name="connsiteY3" fmla="*/ 1872 h 33905"/>
                  <a:gd name="connsiteX4" fmla="*/ 32055 w 33931"/>
                  <a:gd name="connsiteY4" fmla="*/ 24690 h 33905"/>
                  <a:gd name="connsiteX5" fmla="*/ 32023 w 33931"/>
                  <a:gd name="connsiteY5" fmla="*/ 24753 h 33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1" h="33905">
                    <a:moveTo>
                      <a:pt x="32023" y="24753"/>
                    </a:moveTo>
                    <a:cubicBezTo>
                      <a:pt x="27709" y="33058"/>
                      <a:pt x="17479" y="36311"/>
                      <a:pt x="9158" y="31999"/>
                    </a:cubicBezTo>
                    <a:cubicBezTo>
                      <a:pt x="847" y="27688"/>
                      <a:pt x="-2407" y="17465"/>
                      <a:pt x="1907" y="9150"/>
                    </a:cubicBezTo>
                    <a:cubicBezTo>
                      <a:pt x="6211" y="865"/>
                      <a:pt x="16398" y="-2387"/>
                      <a:pt x="24709" y="1872"/>
                    </a:cubicBezTo>
                    <a:cubicBezTo>
                      <a:pt x="33041" y="6141"/>
                      <a:pt x="36338" y="16364"/>
                      <a:pt x="32055" y="24690"/>
                    </a:cubicBezTo>
                    <a:cubicBezTo>
                      <a:pt x="32045" y="24711"/>
                      <a:pt x="32034" y="24732"/>
                      <a:pt x="32023" y="24753"/>
                    </a:cubicBezTo>
                    <a:close/>
                  </a:path>
                </a:pathLst>
              </a:custGeom>
              <a:solidFill>
                <a:srgbClr val="3A3A3A">
                  <a:alpha val="73000"/>
                </a:srgbClr>
              </a:solidFill>
              <a:ln w="10585" cap="flat">
                <a:noFill/>
                <a:prstDash val="solid"/>
                <a:miter/>
              </a:ln>
            </p:spPr>
            <p:txBody>
              <a:bodyPr rtlCol="0" anchor="ctr"/>
              <a:lstStyle/>
              <a:p>
                <a:endParaRPr lang="en-US"/>
              </a:p>
            </p:txBody>
          </p:sp>
          <p:sp>
            <p:nvSpPr>
              <p:cNvPr id="408" name="Freeform 407">
                <a:extLst>
                  <a:ext uri="{FF2B5EF4-FFF2-40B4-BE49-F238E27FC236}">
                    <a16:creationId xmlns:a16="http://schemas.microsoft.com/office/drawing/2014/main" id="{2CD06EB7-D2D2-CB49-9701-FB9E521E3E10}"/>
                  </a:ext>
                </a:extLst>
              </p:cNvPr>
              <p:cNvSpPr/>
              <p:nvPr/>
            </p:nvSpPr>
            <p:spPr>
              <a:xfrm>
                <a:off x="7880535" y="3991956"/>
                <a:ext cx="33335" cy="33312"/>
              </a:xfrm>
              <a:custGeom>
                <a:avLst/>
                <a:gdLst>
                  <a:gd name="connsiteX0" fmla="*/ 31509 w 33335"/>
                  <a:gd name="connsiteY0" fmla="*/ 24230 h 33312"/>
                  <a:gd name="connsiteX1" fmla="*/ 9088 w 33335"/>
                  <a:gd name="connsiteY1" fmla="*/ 31487 h 33312"/>
                  <a:gd name="connsiteX2" fmla="*/ 1827 w 33335"/>
                  <a:gd name="connsiteY2" fmla="*/ 9082 h 33312"/>
                  <a:gd name="connsiteX3" fmla="*/ 24247 w 33335"/>
                  <a:gd name="connsiteY3" fmla="*/ 1826 h 33312"/>
                  <a:gd name="connsiteX4" fmla="*/ 31509 w 33335"/>
                  <a:gd name="connsiteY4" fmla="*/ 24230 h 33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5" h="33312">
                    <a:moveTo>
                      <a:pt x="31509" y="24230"/>
                    </a:moveTo>
                    <a:cubicBezTo>
                      <a:pt x="27321" y="32419"/>
                      <a:pt x="17283" y="35671"/>
                      <a:pt x="9088" y="31487"/>
                    </a:cubicBezTo>
                    <a:cubicBezTo>
                      <a:pt x="894" y="27303"/>
                      <a:pt x="-2360" y="17271"/>
                      <a:pt x="1827" y="9082"/>
                    </a:cubicBezTo>
                    <a:cubicBezTo>
                      <a:pt x="6014" y="894"/>
                      <a:pt x="16053" y="-2358"/>
                      <a:pt x="24247" y="1826"/>
                    </a:cubicBezTo>
                    <a:cubicBezTo>
                      <a:pt x="32441" y="6010"/>
                      <a:pt x="35696" y="16042"/>
                      <a:pt x="31509" y="24230"/>
                    </a:cubicBezTo>
                    <a:close/>
                  </a:path>
                </a:pathLst>
              </a:custGeom>
              <a:solidFill>
                <a:srgbClr val="3A3A3A">
                  <a:alpha val="77000"/>
                </a:srgbClr>
              </a:solidFill>
              <a:ln w="10585" cap="flat">
                <a:noFill/>
                <a:prstDash val="solid"/>
                <a:miter/>
              </a:ln>
            </p:spPr>
            <p:txBody>
              <a:bodyPr rtlCol="0" anchor="ctr"/>
              <a:lstStyle/>
              <a:p>
                <a:endParaRPr lang="en-US"/>
              </a:p>
            </p:txBody>
          </p:sp>
          <p:sp>
            <p:nvSpPr>
              <p:cNvPr id="409" name="Freeform 408">
                <a:extLst>
                  <a:ext uri="{FF2B5EF4-FFF2-40B4-BE49-F238E27FC236}">
                    <a16:creationId xmlns:a16="http://schemas.microsoft.com/office/drawing/2014/main" id="{2CA15052-9A37-2547-B499-9F23262D4891}"/>
                  </a:ext>
                </a:extLst>
              </p:cNvPr>
              <p:cNvSpPr/>
              <p:nvPr/>
            </p:nvSpPr>
            <p:spPr>
              <a:xfrm>
                <a:off x="7880648" y="3992210"/>
                <a:ext cx="32903" cy="32850"/>
              </a:xfrm>
              <a:custGeom>
                <a:avLst/>
                <a:gdLst>
                  <a:gd name="connsiteX0" fmla="*/ 31078 w 32903"/>
                  <a:gd name="connsiteY0" fmla="*/ 23870 h 32850"/>
                  <a:gd name="connsiteX1" fmla="*/ 8986 w 32903"/>
                  <a:gd name="connsiteY1" fmla="*/ 31063 h 32850"/>
                  <a:gd name="connsiteX2" fmla="*/ 1788 w 32903"/>
                  <a:gd name="connsiteY2" fmla="*/ 8976 h 32850"/>
                  <a:gd name="connsiteX3" fmla="*/ 23880 w 32903"/>
                  <a:gd name="connsiteY3" fmla="*/ 1794 h 32850"/>
                  <a:gd name="connsiteX4" fmla="*/ 23975 w 32903"/>
                  <a:gd name="connsiteY4" fmla="*/ 1836 h 32850"/>
                  <a:gd name="connsiteX5" fmla="*/ 31131 w 32903"/>
                  <a:gd name="connsiteY5" fmla="*/ 23775 h 32850"/>
                  <a:gd name="connsiteX6" fmla="*/ 31078 w 32903"/>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 h="32850">
                    <a:moveTo>
                      <a:pt x="31078" y="23870"/>
                    </a:moveTo>
                    <a:cubicBezTo>
                      <a:pt x="26965" y="31953"/>
                      <a:pt x="17074" y="35173"/>
                      <a:pt x="8986" y="31063"/>
                    </a:cubicBezTo>
                    <a:cubicBezTo>
                      <a:pt x="898" y="26942"/>
                      <a:pt x="-2325" y="17059"/>
                      <a:pt x="1788" y="8976"/>
                    </a:cubicBezTo>
                    <a:cubicBezTo>
                      <a:pt x="5901" y="893"/>
                      <a:pt x="15802" y="-2327"/>
                      <a:pt x="23880" y="1794"/>
                    </a:cubicBezTo>
                    <a:cubicBezTo>
                      <a:pt x="23912" y="1804"/>
                      <a:pt x="23943" y="1826"/>
                      <a:pt x="23975" y="1836"/>
                    </a:cubicBezTo>
                    <a:cubicBezTo>
                      <a:pt x="32010" y="5915"/>
                      <a:pt x="35212" y="15745"/>
                      <a:pt x="31131" y="23775"/>
                    </a:cubicBezTo>
                    <a:cubicBezTo>
                      <a:pt x="31109" y="23807"/>
                      <a:pt x="31099" y="23838"/>
                      <a:pt x="31078" y="23870"/>
                    </a:cubicBezTo>
                    <a:close/>
                  </a:path>
                </a:pathLst>
              </a:custGeom>
              <a:solidFill>
                <a:srgbClr val="3A3A3A">
                  <a:alpha val="81000"/>
                </a:srgbClr>
              </a:solidFill>
              <a:ln w="10585" cap="flat">
                <a:noFill/>
                <a:prstDash val="solid"/>
                <a:miter/>
              </a:ln>
            </p:spPr>
            <p:txBody>
              <a:bodyPr rtlCol="0" anchor="ctr"/>
              <a:lstStyle/>
              <a:p>
                <a:endParaRPr lang="en-US"/>
              </a:p>
            </p:txBody>
          </p:sp>
          <p:sp>
            <p:nvSpPr>
              <p:cNvPr id="410" name="Freeform 409">
                <a:extLst>
                  <a:ext uri="{FF2B5EF4-FFF2-40B4-BE49-F238E27FC236}">
                    <a16:creationId xmlns:a16="http://schemas.microsoft.com/office/drawing/2014/main" id="{F8E68AF4-A217-EA48-BD90-3D81E655BE34}"/>
                  </a:ext>
                </a:extLst>
              </p:cNvPr>
              <p:cNvSpPr/>
              <p:nvPr/>
            </p:nvSpPr>
            <p:spPr>
              <a:xfrm rot="-3649798">
                <a:off x="7881181" y="3992883"/>
                <a:ext cx="32225" cy="32203"/>
              </a:xfrm>
              <a:custGeom>
                <a:avLst/>
                <a:gdLst>
                  <a:gd name="connsiteX0" fmla="*/ 32226 w 32225"/>
                  <a:gd name="connsiteY0" fmla="*/ 16102 h 32203"/>
                  <a:gd name="connsiteX1" fmla="*/ 16113 w 32225"/>
                  <a:gd name="connsiteY1" fmla="*/ 32203 h 32203"/>
                  <a:gd name="connsiteX2" fmla="*/ 0 w 32225"/>
                  <a:gd name="connsiteY2" fmla="*/ 16102 h 32203"/>
                  <a:gd name="connsiteX3" fmla="*/ 16113 w 32225"/>
                  <a:gd name="connsiteY3" fmla="*/ 0 h 32203"/>
                  <a:gd name="connsiteX4" fmla="*/ 32226 w 32225"/>
                  <a:gd name="connsiteY4" fmla="*/ 16102 h 32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5" h="32203">
                    <a:moveTo>
                      <a:pt x="32226" y="16102"/>
                    </a:moveTo>
                    <a:cubicBezTo>
                      <a:pt x="32226" y="24995"/>
                      <a:pt x="25012" y="32203"/>
                      <a:pt x="16113" y="32203"/>
                    </a:cubicBezTo>
                    <a:cubicBezTo>
                      <a:pt x="7214" y="32203"/>
                      <a:pt x="0" y="24994"/>
                      <a:pt x="0" y="16102"/>
                    </a:cubicBezTo>
                    <a:cubicBezTo>
                      <a:pt x="0" y="7209"/>
                      <a:pt x="7214" y="0"/>
                      <a:pt x="16113" y="0"/>
                    </a:cubicBezTo>
                    <a:cubicBezTo>
                      <a:pt x="25012" y="0"/>
                      <a:pt x="32226" y="7209"/>
                      <a:pt x="32226" y="16102"/>
                    </a:cubicBezTo>
                    <a:close/>
                  </a:path>
                </a:pathLst>
              </a:custGeom>
              <a:solidFill>
                <a:srgbClr val="3A3A3A">
                  <a:alpha val="85000"/>
                </a:srgbClr>
              </a:solidFill>
              <a:ln w="10585" cap="flat">
                <a:noFill/>
                <a:prstDash val="solid"/>
                <a:miter/>
              </a:ln>
            </p:spPr>
            <p:txBody>
              <a:bodyPr rtlCol="0" anchor="ctr"/>
              <a:lstStyle/>
              <a:p>
                <a:endParaRPr lang="en-US"/>
              </a:p>
            </p:txBody>
          </p:sp>
          <p:sp>
            <p:nvSpPr>
              <p:cNvPr id="411" name="Freeform 410">
                <a:extLst>
                  <a:ext uri="{FF2B5EF4-FFF2-40B4-BE49-F238E27FC236}">
                    <a16:creationId xmlns:a16="http://schemas.microsoft.com/office/drawing/2014/main" id="{0132A2C9-FA7B-3342-8241-8F6B093B5393}"/>
                  </a:ext>
                </a:extLst>
              </p:cNvPr>
              <p:cNvSpPr/>
              <p:nvPr/>
            </p:nvSpPr>
            <p:spPr>
              <a:xfrm rot="-3574202">
                <a:off x="7881475" y="3993142"/>
                <a:ext cx="31589" cy="31567"/>
              </a:xfrm>
              <a:custGeom>
                <a:avLst/>
                <a:gdLst>
                  <a:gd name="connsiteX0" fmla="*/ 31590 w 31589"/>
                  <a:gd name="connsiteY0" fmla="*/ 15784 h 31567"/>
                  <a:gd name="connsiteX1" fmla="*/ 15795 w 31589"/>
                  <a:gd name="connsiteY1" fmla="*/ 31568 h 31567"/>
                  <a:gd name="connsiteX2" fmla="*/ 0 w 31589"/>
                  <a:gd name="connsiteY2" fmla="*/ 15784 h 31567"/>
                  <a:gd name="connsiteX3" fmla="*/ 15795 w 31589"/>
                  <a:gd name="connsiteY3" fmla="*/ 0 h 31567"/>
                  <a:gd name="connsiteX4" fmla="*/ 31590 w 31589"/>
                  <a:gd name="connsiteY4" fmla="*/ 15784 h 3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9" h="31567">
                    <a:moveTo>
                      <a:pt x="31590" y="15784"/>
                    </a:moveTo>
                    <a:cubicBezTo>
                      <a:pt x="31590" y="24501"/>
                      <a:pt x="24518" y="31568"/>
                      <a:pt x="15795" y="31568"/>
                    </a:cubicBezTo>
                    <a:cubicBezTo>
                      <a:pt x="7071" y="31568"/>
                      <a:pt x="0" y="24501"/>
                      <a:pt x="0" y="15784"/>
                    </a:cubicBezTo>
                    <a:cubicBezTo>
                      <a:pt x="0" y="7067"/>
                      <a:pt x="7071" y="0"/>
                      <a:pt x="15795" y="0"/>
                    </a:cubicBezTo>
                    <a:cubicBezTo>
                      <a:pt x="24518" y="0"/>
                      <a:pt x="31590" y="7067"/>
                      <a:pt x="31590" y="15784"/>
                    </a:cubicBezTo>
                    <a:close/>
                  </a:path>
                </a:pathLst>
              </a:custGeom>
              <a:solidFill>
                <a:srgbClr val="3A3A3A">
                  <a:alpha val="88000"/>
                </a:srgbClr>
              </a:solidFill>
              <a:ln w="10585" cap="flat">
                <a:noFill/>
                <a:prstDash val="solid"/>
                <a:miter/>
              </a:ln>
            </p:spPr>
            <p:txBody>
              <a:bodyPr rtlCol="0" anchor="ctr"/>
              <a:lstStyle/>
              <a:p>
                <a:endParaRPr lang="en-US"/>
              </a:p>
            </p:txBody>
          </p:sp>
          <p:sp>
            <p:nvSpPr>
              <p:cNvPr id="412" name="Freeform 411">
                <a:extLst>
                  <a:ext uri="{FF2B5EF4-FFF2-40B4-BE49-F238E27FC236}">
                    <a16:creationId xmlns:a16="http://schemas.microsoft.com/office/drawing/2014/main" id="{3D7DC8B4-BD68-764C-B55A-38840B1D55A1}"/>
                  </a:ext>
                </a:extLst>
              </p:cNvPr>
              <p:cNvSpPr/>
              <p:nvPr/>
            </p:nvSpPr>
            <p:spPr>
              <a:xfrm rot="-3512591">
                <a:off x="7866955" y="3995913"/>
                <a:ext cx="30843" cy="30822"/>
              </a:xfrm>
              <a:custGeom>
                <a:avLst/>
                <a:gdLst>
                  <a:gd name="connsiteX0" fmla="*/ 30842 w 30843"/>
                  <a:gd name="connsiteY0" fmla="*/ 15411 h 30822"/>
                  <a:gd name="connsiteX1" fmla="*/ 15420 w 30843"/>
                  <a:gd name="connsiteY1" fmla="*/ 30822 h 30822"/>
                  <a:gd name="connsiteX2" fmla="*/ -2 w 30843"/>
                  <a:gd name="connsiteY2" fmla="*/ 15411 h 30822"/>
                  <a:gd name="connsiteX3" fmla="*/ 15420 w 30843"/>
                  <a:gd name="connsiteY3" fmla="*/ 0 h 30822"/>
                  <a:gd name="connsiteX4" fmla="*/ 30842 w 30843"/>
                  <a:gd name="connsiteY4" fmla="*/ 15411 h 3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43" h="30822">
                    <a:moveTo>
                      <a:pt x="30842" y="15411"/>
                    </a:moveTo>
                    <a:cubicBezTo>
                      <a:pt x="30842" y="23923"/>
                      <a:pt x="23937" y="30822"/>
                      <a:pt x="15420" y="30822"/>
                    </a:cubicBezTo>
                    <a:cubicBezTo>
                      <a:pt x="6903" y="30822"/>
                      <a:pt x="-2" y="23923"/>
                      <a:pt x="-2" y="15411"/>
                    </a:cubicBezTo>
                    <a:cubicBezTo>
                      <a:pt x="-2" y="6900"/>
                      <a:pt x="6903" y="0"/>
                      <a:pt x="15420" y="0"/>
                    </a:cubicBezTo>
                    <a:cubicBezTo>
                      <a:pt x="23937" y="0"/>
                      <a:pt x="30842" y="6900"/>
                      <a:pt x="30842" y="15411"/>
                    </a:cubicBezTo>
                    <a:close/>
                  </a:path>
                </a:pathLst>
              </a:custGeom>
              <a:solidFill>
                <a:srgbClr val="3A3A3A">
                  <a:alpha val="92000"/>
                </a:srgbClr>
              </a:solidFill>
              <a:ln w="10547" cap="flat">
                <a:noFill/>
                <a:prstDash val="solid"/>
                <a:miter/>
              </a:ln>
            </p:spPr>
            <p:txBody>
              <a:bodyPr rtlCol="0" anchor="ctr"/>
              <a:lstStyle/>
              <a:p>
                <a:endParaRPr lang="en-US"/>
              </a:p>
            </p:txBody>
          </p:sp>
          <p:sp>
            <p:nvSpPr>
              <p:cNvPr id="413" name="Freeform 412">
                <a:extLst>
                  <a:ext uri="{FF2B5EF4-FFF2-40B4-BE49-F238E27FC236}">
                    <a16:creationId xmlns:a16="http://schemas.microsoft.com/office/drawing/2014/main" id="{10226753-44E9-CA48-99AF-D6CE400ACC4F}"/>
                  </a:ext>
                </a:extLst>
              </p:cNvPr>
              <p:cNvSpPr/>
              <p:nvPr/>
            </p:nvSpPr>
            <p:spPr>
              <a:xfrm rot="-3462599">
                <a:off x="7882091" y="3993697"/>
                <a:ext cx="30317" cy="30296"/>
              </a:xfrm>
              <a:custGeom>
                <a:avLst/>
                <a:gdLst>
                  <a:gd name="connsiteX0" fmla="*/ 30317 w 30317"/>
                  <a:gd name="connsiteY0" fmla="*/ 15148 h 30296"/>
                  <a:gd name="connsiteX1" fmla="*/ 15159 w 30317"/>
                  <a:gd name="connsiteY1" fmla="*/ 30297 h 30296"/>
                  <a:gd name="connsiteX2" fmla="*/ 0 w 30317"/>
                  <a:gd name="connsiteY2" fmla="*/ 15148 h 30296"/>
                  <a:gd name="connsiteX3" fmla="*/ 15159 w 30317"/>
                  <a:gd name="connsiteY3" fmla="*/ 0 h 30296"/>
                  <a:gd name="connsiteX4" fmla="*/ 30317 w 30317"/>
                  <a:gd name="connsiteY4" fmla="*/ 15148 h 302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17" h="30296">
                    <a:moveTo>
                      <a:pt x="30317" y="15148"/>
                    </a:moveTo>
                    <a:cubicBezTo>
                      <a:pt x="30317" y="23515"/>
                      <a:pt x="23531" y="30297"/>
                      <a:pt x="15159" y="30297"/>
                    </a:cubicBezTo>
                    <a:cubicBezTo>
                      <a:pt x="6787" y="30297"/>
                      <a:pt x="0" y="23515"/>
                      <a:pt x="0" y="15148"/>
                    </a:cubicBezTo>
                    <a:cubicBezTo>
                      <a:pt x="0" y="6782"/>
                      <a:pt x="6787" y="0"/>
                      <a:pt x="15159" y="0"/>
                    </a:cubicBezTo>
                    <a:cubicBezTo>
                      <a:pt x="23531" y="0"/>
                      <a:pt x="30317" y="6782"/>
                      <a:pt x="30317" y="15148"/>
                    </a:cubicBezTo>
                    <a:close/>
                  </a:path>
                </a:pathLst>
              </a:custGeom>
              <a:solidFill>
                <a:srgbClr val="3A3A3A">
                  <a:alpha val="96000"/>
                </a:srgbClr>
              </a:solidFill>
              <a:ln w="10585" cap="flat">
                <a:noFill/>
                <a:prstDash val="solid"/>
                <a:miter/>
              </a:ln>
            </p:spPr>
            <p:txBody>
              <a:bodyPr rtlCol="0" anchor="ctr"/>
              <a:lstStyle/>
              <a:p>
                <a:endParaRPr lang="en-US"/>
              </a:p>
            </p:txBody>
          </p:sp>
          <p:sp>
            <p:nvSpPr>
              <p:cNvPr id="414" name="Freeform 413">
                <a:extLst>
                  <a:ext uri="{FF2B5EF4-FFF2-40B4-BE49-F238E27FC236}">
                    <a16:creationId xmlns:a16="http://schemas.microsoft.com/office/drawing/2014/main" id="{D8960F5D-91B6-C049-BB63-775B95021354}"/>
                  </a:ext>
                </a:extLst>
              </p:cNvPr>
              <p:cNvSpPr/>
              <p:nvPr/>
            </p:nvSpPr>
            <p:spPr>
              <a:xfrm rot="-3435886">
                <a:off x="7874314" y="3975605"/>
                <a:ext cx="29851" cy="29831"/>
              </a:xfrm>
              <a:custGeom>
                <a:avLst/>
                <a:gdLst>
                  <a:gd name="connsiteX0" fmla="*/ 29851 w 29851"/>
                  <a:gd name="connsiteY0" fmla="*/ 14914 h 29831"/>
                  <a:gd name="connsiteX1" fmla="*/ 14925 w 29851"/>
                  <a:gd name="connsiteY1" fmla="*/ 29829 h 29831"/>
                  <a:gd name="connsiteX2" fmla="*/ -1 w 29851"/>
                  <a:gd name="connsiteY2" fmla="*/ 14914 h 29831"/>
                  <a:gd name="connsiteX3" fmla="*/ 14925 w 29851"/>
                  <a:gd name="connsiteY3" fmla="*/ -2 h 29831"/>
                  <a:gd name="connsiteX4" fmla="*/ 29851 w 29851"/>
                  <a:gd name="connsiteY4" fmla="*/ 14914 h 29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51" h="29831">
                    <a:moveTo>
                      <a:pt x="29851" y="14914"/>
                    </a:moveTo>
                    <a:cubicBezTo>
                      <a:pt x="29851" y="23151"/>
                      <a:pt x="23168" y="29829"/>
                      <a:pt x="14925" y="29829"/>
                    </a:cubicBezTo>
                    <a:cubicBezTo>
                      <a:pt x="6682" y="29829"/>
                      <a:pt x="-1" y="23151"/>
                      <a:pt x="-1" y="14914"/>
                    </a:cubicBezTo>
                    <a:cubicBezTo>
                      <a:pt x="-1" y="6676"/>
                      <a:pt x="6682" y="-2"/>
                      <a:pt x="14925" y="-2"/>
                    </a:cubicBezTo>
                    <a:cubicBezTo>
                      <a:pt x="23168" y="-2"/>
                      <a:pt x="29851" y="6676"/>
                      <a:pt x="29851" y="14914"/>
                    </a:cubicBezTo>
                    <a:close/>
                  </a:path>
                </a:pathLst>
              </a:custGeom>
              <a:solidFill>
                <a:srgbClr val="3A3A3A"/>
              </a:solidFill>
              <a:ln w="10570" cap="flat">
                <a:noFill/>
                <a:prstDash val="solid"/>
                <a:miter/>
              </a:ln>
            </p:spPr>
            <p:txBody>
              <a:bodyPr rtlCol="0" anchor="ctr"/>
              <a:lstStyle/>
              <a:p>
                <a:endParaRPr lang="en-US"/>
              </a:p>
            </p:txBody>
          </p:sp>
        </p:grpSp>
        <p:grpSp>
          <p:nvGrpSpPr>
            <p:cNvPr id="415" name="Graphic 2">
              <a:extLst>
                <a:ext uri="{FF2B5EF4-FFF2-40B4-BE49-F238E27FC236}">
                  <a16:creationId xmlns:a16="http://schemas.microsoft.com/office/drawing/2014/main" id="{99F800C7-7D23-624F-A159-320126836269}"/>
                </a:ext>
              </a:extLst>
            </p:cNvPr>
            <p:cNvGrpSpPr/>
            <p:nvPr/>
          </p:nvGrpSpPr>
          <p:grpSpPr>
            <a:xfrm>
              <a:off x="8003568" y="3772814"/>
              <a:ext cx="58901" cy="45657"/>
              <a:chOff x="8003568" y="3772814"/>
              <a:chExt cx="58901" cy="45657"/>
            </a:xfrm>
            <a:solidFill>
              <a:schemeClr val="accent1"/>
            </a:solidFill>
          </p:grpSpPr>
          <p:sp>
            <p:nvSpPr>
              <p:cNvPr id="416" name="Freeform 415">
                <a:extLst>
                  <a:ext uri="{FF2B5EF4-FFF2-40B4-BE49-F238E27FC236}">
                    <a16:creationId xmlns:a16="http://schemas.microsoft.com/office/drawing/2014/main" id="{99BFC220-3A3E-544A-8E59-942C0BAB3964}"/>
                  </a:ext>
                </a:extLst>
              </p:cNvPr>
              <p:cNvSpPr/>
              <p:nvPr/>
            </p:nvSpPr>
            <p:spPr>
              <a:xfrm>
                <a:off x="8017003" y="3773022"/>
                <a:ext cx="45030" cy="44928"/>
              </a:xfrm>
              <a:custGeom>
                <a:avLst/>
                <a:gdLst>
                  <a:gd name="connsiteX0" fmla="*/ 42494 w 45030"/>
                  <a:gd name="connsiteY0" fmla="*/ 32676 h 44928"/>
                  <a:gd name="connsiteX1" fmla="*/ 12261 w 45030"/>
                  <a:gd name="connsiteY1" fmla="*/ 42464 h 44928"/>
                  <a:gd name="connsiteX2" fmla="*/ 2466 w 45030"/>
                  <a:gd name="connsiteY2" fmla="*/ 12253 h 44928"/>
                  <a:gd name="connsiteX3" fmla="*/ 32699 w 45030"/>
                  <a:gd name="connsiteY3" fmla="*/ 2464 h 44928"/>
                  <a:gd name="connsiteX4" fmla="*/ 32741 w 45030"/>
                  <a:gd name="connsiteY4" fmla="*/ 2486 h 44928"/>
                  <a:gd name="connsiteX5" fmla="*/ 42663 w 45030"/>
                  <a:gd name="connsiteY5" fmla="*/ 32337 h 44928"/>
                  <a:gd name="connsiteX6" fmla="*/ 42494 w 45030"/>
                  <a:gd name="connsiteY6"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30" h="44928">
                    <a:moveTo>
                      <a:pt x="42494" y="32676"/>
                    </a:moveTo>
                    <a:cubicBezTo>
                      <a:pt x="36854" y="43725"/>
                      <a:pt x="23317" y="48111"/>
                      <a:pt x="12261" y="42464"/>
                    </a:cubicBezTo>
                    <a:cubicBezTo>
                      <a:pt x="1204" y="36829"/>
                      <a:pt x="-3184" y="23301"/>
                      <a:pt x="2466" y="12253"/>
                    </a:cubicBezTo>
                    <a:cubicBezTo>
                      <a:pt x="8105" y="1204"/>
                      <a:pt x="21642" y="-3182"/>
                      <a:pt x="32699" y="2464"/>
                    </a:cubicBezTo>
                    <a:cubicBezTo>
                      <a:pt x="32709" y="2475"/>
                      <a:pt x="32731" y="2475"/>
                      <a:pt x="32741" y="2486"/>
                    </a:cubicBezTo>
                    <a:cubicBezTo>
                      <a:pt x="43734" y="7994"/>
                      <a:pt x="48175" y="21363"/>
                      <a:pt x="42663" y="32337"/>
                    </a:cubicBezTo>
                    <a:cubicBezTo>
                      <a:pt x="42610" y="32454"/>
                      <a:pt x="42547" y="32570"/>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417" name="Freeform 416">
                <a:extLst>
                  <a:ext uri="{FF2B5EF4-FFF2-40B4-BE49-F238E27FC236}">
                    <a16:creationId xmlns:a16="http://schemas.microsoft.com/office/drawing/2014/main" id="{30C66F65-B83C-8C48-B52F-6D6BF088D9D9}"/>
                  </a:ext>
                </a:extLst>
              </p:cNvPr>
              <p:cNvSpPr/>
              <p:nvPr/>
            </p:nvSpPr>
            <p:spPr>
              <a:xfrm>
                <a:off x="8017387" y="3773390"/>
                <a:ext cx="44321" cy="44291"/>
              </a:xfrm>
              <a:custGeom>
                <a:avLst/>
                <a:gdLst>
                  <a:gd name="connsiteX0" fmla="*/ 41897 w 44321"/>
                  <a:gd name="connsiteY0" fmla="*/ 32202 h 44291"/>
                  <a:gd name="connsiteX1" fmla="*/ 12100 w 44321"/>
                  <a:gd name="connsiteY1" fmla="*/ 41874 h 44291"/>
                  <a:gd name="connsiteX2" fmla="*/ 2421 w 44321"/>
                  <a:gd name="connsiteY2" fmla="*/ 12085 h 44291"/>
                  <a:gd name="connsiteX3" fmla="*/ 32219 w 44321"/>
                  <a:gd name="connsiteY3" fmla="*/ 2424 h 44291"/>
                  <a:gd name="connsiteX4" fmla="*/ 32251 w 44321"/>
                  <a:gd name="connsiteY4" fmla="*/ 2435 h 44291"/>
                  <a:gd name="connsiteX5" fmla="*/ 41897 w 44321"/>
                  <a:gd name="connsiteY5" fmla="*/ 32202 h 4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21" h="44291">
                    <a:moveTo>
                      <a:pt x="41897" y="32202"/>
                    </a:moveTo>
                    <a:cubicBezTo>
                      <a:pt x="36343" y="43092"/>
                      <a:pt x="22997" y="47424"/>
                      <a:pt x="12100" y="41874"/>
                    </a:cubicBezTo>
                    <a:cubicBezTo>
                      <a:pt x="1191" y="36312"/>
                      <a:pt x="-3133" y="22986"/>
                      <a:pt x="2421" y="12085"/>
                    </a:cubicBezTo>
                    <a:cubicBezTo>
                      <a:pt x="7976" y="1196"/>
                      <a:pt x="21322" y="-3137"/>
                      <a:pt x="32219" y="2424"/>
                    </a:cubicBezTo>
                    <a:cubicBezTo>
                      <a:pt x="32230" y="2424"/>
                      <a:pt x="32241" y="2435"/>
                      <a:pt x="32251" y="2435"/>
                    </a:cubicBezTo>
                    <a:cubicBezTo>
                      <a:pt x="43138" y="7997"/>
                      <a:pt x="47452" y="21323"/>
                      <a:pt x="41897" y="32202"/>
                    </a:cubicBezTo>
                    <a:close/>
                  </a:path>
                </a:pathLst>
              </a:custGeom>
              <a:solidFill>
                <a:srgbClr val="3A3A3A">
                  <a:alpha val="4000"/>
                </a:srgbClr>
              </a:solidFill>
              <a:ln w="10585" cap="flat">
                <a:noFill/>
                <a:prstDash val="solid"/>
                <a:miter/>
              </a:ln>
            </p:spPr>
            <p:txBody>
              <a:bodyPr rtlCol="0" anchor="ctr"/>
              <a:lstStyle/>
              <a:p>
                <a:endParaRPr lang="en-US"/>
              </a:p>
            </p:txBody>
          </p:sp>
          <p:sp>
            <p:nvSpPr>
              <p:cNvPr id="418" name="Freeform 417">
                <a:extLst>
                  <a:ext uri="{FF2B5EF4-FFF2-40B4-BE49-F238E27FC236}">
                    <a16:creationId xmlns:a16="http://schemas.microsoft.com/office/drawing/2014/main" id="{058AF2A2-6799-104B-A71B-45E5CC599A96}"/>
                  </a:ext>
                </a:extLst>
              </p:cNvPr>
              <p:cNvSpPr/>
              <p:nvPr/>
            </p:nvSpPr>
            <p:spPr>
              <a:xfrm>
                <a:off x="8017731" y="3773633"/>
                <a:ext cx="43719" cy="43652"/>
              </a:xfrm>
              <a:custGeom>
                <a:avLst/>
                <a:gdLst>
                  <a:gd name="connsiteX0" fmla="*/ 41236 w 43719"/>
                  <a:gd name="connsiteY0" fmla="*/ 31853 h 43652"/>
                  <a:gd name="connsiteX1" fmla="*/ 11809 w 43719"/>
                  <a:gd name="connsiteY1" fmla="*/ 41207 h 43652"/>
                  <a:gd name="connsiteX2" fmla="*/ 2449 w 43719"/>
                  <a:gd name="connsiteY2" fmla="*/ 11800 h 43652"/>
                  <a:gd name="connsiteX3" fmla="*/ 31802 w 43719"/>
                  <a:gd name="connsiteY3" fmla="*/ 2404 h 43652"/>
                  <a:gd name="connsiteX4" fmla="*/ 41374 w 43719"/>
                  <a:gd name="connsiteY4" fmla="*/ 31588 h 43652"/>
                  <a:gd name="connsiteX5" fmla="*/ 41236 w 43719"/>
                  <a:gd name="connsiteY5" fmla="*/ 31853 h 43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19" h="43652">
                    <a:moveTo>
                      <a:pt x="41236" y="31853"/>
                    </a:moveTo>
                    <a:cubicBezTo>
                      <a:pt x="35692" y="42552"/>
                      <a:pt x="22515" y="46747"/>
                      <a:pt x="11809" y="41207"/>
                    </a:cubicBezTo>
                    <a:cubicBezTo>
                      <a:pt x="1092" y="35667"/>
                      <a:pt x="-3095" y="22499"/>
                      <a:pt x="2449" y="11800"/>
                    </a:cubicBezTo>
                    <a:cubicBezTo>
                      <a:pt x="7971" y="1122"/>
                      <a:pt x="21095" y="-3073"/>
                      <a:pt x="31802" y="2404"/>
                    </a:cubicBezTo>
                    <a:cubicBezTo>
                      <a:pt x="42508" y="7817"/>
                      <a:pt x="46791" y="20889"/>
                      <a:pt x="41374" y="31588"/>
                    </a:cubicBezTo>
                    <a:cubicBezTo>
                      <a:pt x="41331" y="31673"/>
                      <a:pt x="41279" y="31768"/>
                      <a:pt x="41236" y="31853"/>
                    </a:cubicBezTo>
                    <a:close/>
                  </a:path>
                </a:pathLst>
              </a:custGeom>
              <a:solidFill>
                <a:srgbClr val="3A3A3A">
                  <a:alpha val="8000"/>
                </a:srgbClr>
              </a:solidFill>
              <a:ln w="10585" cap="flat">
                <a:noFill/>
                <a:prstDash val="solid"/>
                <a:miter/>
              </a:ln>
            </p:spPr>
            <p:txBody>
              <a:bodyPr rtlCol="0" anchor="ctr"/>
              <a:lstStyle/>
              <a:p>
                <a:endParaRPr lang="en-US"/>
              </a:p>
            </p:txBody>
          </p:sp>
          <p:sp>
            <p:nvSpPr>
              <p:cNvPr id="419" name="Freeform 418">
                <a:extLst>
                  <a:ext uri="{FF2B5EF4-FFF2-40B4-BE49-F238E27FC236}">
                    <a16:creationId xmlns:a16="http://schemas.microsoft.com/office/drawing/2014/main" id="{0BBA3DA3-CD76-904A-8A18-AEDA23EB3DB8}"/>
                  </a:ext>
                </a:extLst>
              </p:cNvPr>
              <p:cNvSpPr/>
              <p:nvPr/>
            </p:nvSpPr>
            <p:spPr>
              <a:xfrm>
                <a:off x="8018867" y="3774178"/>
                <a:ext cx="42410" cy="42376"/>
              </a:xfrm>
              <a:custGeom>
                <a:avLst/>
                <a:gdLst>
                  <a:gd name="connsiteX0" fmla="*/ 39888 w 42410"/>
                  <a:gd name="connsiteY0" fmla="*/ 31203 h 42376"/>
                  <a:gd name="connsiteX1" fmla="*/ 11182 w 42410"/>
                  <a:gd name="connsiteY1" fmla="*/ 39858 h 42376"/>
                  <a:gd name="connsiteX2" fmla="*/ 2521 w 42410"/>
                  <a:gd name="connsiteY2" fmla="*/ 11182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6" y="45387"/>
                      <a:pt x="11182" y="39858"/>
                    </a:cubicBezTo>
                    <a:cubicBezTo>
                      <a:pt x="867" y="34328"/>
                      <a:pt x="-3012" y="21489"/>
                      <a:pt x="2521" y="11182"/>
                    </a:cubicBezTo>
                    <a:cubicBezTo>
                      <a:pt x="7917" y="1118"/>
                      <a:pt x="20309" y="-2855"/>
                      <a:pt x="30559" y="2177"/>
                    </a:cubicBezTo>
                    <a:cubicBezTo>
                      <a:pt x="41064" y="7336"/>
                      <a:pt x="45400" y="20038"/>
                      <a:pt x="40227" y="30535"/>
                    </a:cubicBezTo>
                    <a:cubicBezTo>
                      <a:pt x="40121" y="30758"/>
                      <a:pt x="40005"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420" name="Freeform 419">
                <a:extLst>
                  <a:ext uri="{FF2B5EF4-FFF2-40B4-BE49-F238E27FC236}">
                    <a16:creationId xmlns:a16="http://schemas.microsoft.com/office/drawing/2014/main" id="{CD79DBC5-8FA5-8D4B-9746-9276FAFA9153}"/>
                  </a:ext>
                </a:extLst>
              </p:cNvPr>
              <p:cNvSpPr/>
              <p:nvPr/>
            </p:nvSpPr>
            <p:spPr>
              <a:xfrm>
                <a:off x="8017830" y="3774176"/>
                <a:ext cx="42627" cy="42598"/>
              </a:xfrm>
              <a:custGeom>
                <a:avLst/>
                <a:gdLst>
                  <a:gd name="connsiteX0" fmla="*/ 40289 w 42627"/>
                  <a:gd name="connsiteY0" fmla="*/ 30992 h 42598"/>
                  <a:gd name="connsiteX1" fmla="*/ 11615 w 42627"/>
                  <a:gd name="connsiteY1" fmla="*/ 40261 h 42598"/>
                  <a:gd name="connsiteX2" fmla="*/ 2339 w 42627"/>
                  <a:gd name="connsiteY2" fmla="*/ 11606 h 42598"/>
                  <a:gd name="connsiteX3" fmla="*/ 31013 w 42627"/>
                  <a:gd name="connsiteY3" fmla="*/ 2337 h 42598"/>
                  <a:gd name="connsiteX4" fmla="*/ 40289 w 42627"/>
                  <a:gd name="connsiteY4" fmla="*/ 30992 h 42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27" h="42598">
                    <a:moveTo>
                      <a:pt x="40289" y="30992"/>
                    </a:moveTo>
                    <a:cubicBezTo>
                      <a:pt x="34936" y="41469"/>
                      <a:pt x="22098" y="45611"/>
                      <a:pt x="11615" y="40261"/>
                    </a:cubicBezTo>
                    <a:cubicBezTo>
                      <a:pt x="1131" y="34912"/>
                      <a:pt x="-3014" y="22083"/>
                      <a:pt x="2339" y="11606"/>
                    </a:cubicBezTo>
                    <a:cubicBezTo>
                      <a:pt x="7692" y="1130"/>
                      <a:pt x="20529" y="-3012"/>
                      <a:pt x="31013" y="2337"/>
                    </a:cubicBezTo>
                    <a:cubicBezTo>
                      <a:pt x="41497" y="7687"/>
                      <a:pt x="45642" y="20515"/>
                      <a:pt x="40289" y="30992"/>
                    </a:cubicBezTo>
                    <a:close/>
                  </a:path>
                </a:pathLst>
              </a:custGeom>
              <a:solidFill>
                <a:srgbClr val="3A3A3A">
                  <a:alpha val="15000"/>
                </a:srgbClr>
              </a:solidFill>
              <a:ln w="10585" cap="flat">
                <a:noFill/>
                <a:prstDash val="solid"/>
                <a:miter/>
              </a:ln>
            </p:spPr>
            <p:txBody>
              <a:bodyPr rtlCol="0" anchor="ctr"/>
              <a:lstStyle/>
              <a:p>
                <a:endParaRPr lang="en-US"/>
              </a:p>
            </p:txBody>
          </p:sp>
          <p:sp>
            <p:nvSpPr>
              <p:cNvPr id="421" name="Freeform 420">
                <a:extLst>
                  <a:ext uri="{FF2B5EF4-FFF2-40B4-BE49-F238E27FC236}">
                    <a16:creationId xmlns:a16="http://schemas.microsoft.com/office/drawing/2014/main" id="{8971723E-8264-2F4F-9367-8B62FDD24935}"/>
                  </a:ext>
                </a:extLst>
              </p:cNvPr>
              <p:cNvSpPr/>
              <p:nvPr/>
            </p:nvSpPr>
            <p:spPr>
              <a:xfrm>
                <a:off x="8017926" y="3774442"/>
                <a:ext cx="42414" cy="42385"/>
              </a:xfrm>
              <a:custGeom>
                <a:avLst/>
                <a:gdLst>
                  <a:gd name="connsiteX0" fmla="*/ 40193 w 42414"/>
                  <a:gd name="connsiteY0" fmla="*/ 30621 h 42385"/>
                  <a:gd name="connsiteX1" fmla="*/ 11773 w 42414"/>
                  <a:gd name="connsiteY1" fmla="*/ 40165 h 42385"/>
                  <a:gd name="connsiteX2" fmla="*/ 2222 w 42414"/>
                  <a:gd name="connsiteY2" fmla="*/ 11765 h 42385"/>
                  <a:gd name="connsiteX3" fmla="*/ 30642 w 42414"/>
                  <a:gd name="connsiteY3" fmla="*/ 2220 h 42385"/>
                  <a:gd name="connsiteX4" fmla="*/ 31076 w 42414"/>
                  <a:gd name="connsiteY4" fmla="*/ 2442 h 42385"/>
                  <a:gd name="connsiteX5" fmla="*/ 40193 w 42414"/>
                  <a:gd name="connsiteY5" fmla="*/ 30621 h 4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4" h="42385">
                    <a:moveTo>
                      <a:pt x="40193" y="30621"/>
                    </a:moveTo>
                    <a:cubicBezTo>
                      <a:pt x="34977" y="41097"/>
                      <a:pt x="22257" y="45377"/>
                      <a:pt x="11773" y="40165"/>
                    </a:cubicBezTo>
                    <a:cubicBezTo>
                      <a:pt x="1289" y="34964"/>
                      <a:pt x="-2994" y="22241"/>
                      <a:pt x="2222" y="11765"/>
                    </a:cubicBezTo>
                    <a:cubicBezTo>
                      <a:pt x="7426" y="1288"/>
                      <a:pt x="20157" y="-2992"/>
                      <a:pt x="30642" y="2220"/>
                    </a:cubicBezTo>
                    <a:cubicBezTo>
                      <a:pt x="30790" y="2294"/>
                      <a:pt x="30928" y="2368"/>
                      <a:pt x="31076" y="2442"/>
                    </a:cubicBezTo>
                    <a:cubicBezTo>
                      <a:pt x="41274" y="7803"/>
                      <a:pt x="45323" y="20313"/>
                      <a:pt x="40193" y="30621"/>
                    </a:cubicBezTo>
                    <a:close/>
                  </a:path>
                </a:pathLst>
              </a:custGeom>
              <a:solidFill>
                <a:srgbClr val="3A3A3A">
                  <a:alpha val="19000"/>
                </a:srgbClr>
              </a:solidFill>
              <a:ln w="10585" cap="flat">
                <a:noFill/>
                <a:prstDash val="solid"/>
                <a:miter/>
              </a:ln>
            </p:spPr>
            <p:txBody>
              <a:bodyPr rtlCol="0" anchor="ctr"/>
              <a:lstStyle/>
              <a:p>
                <a:endParaRPr lang="en-US"/>
              </a:p>
            </p:txBody>
          </p:sp>
          <p:sp>
            <p:nvSpPr>
              <p:cNvPr id="422" name="Freeform 421">
                <a:extLst>
                  <a:ext uri="{FF2B5EF4-FFF2-40B4-BE49-F238E27FC236}">
                    <a16:creationId xmlns:a16="http://schemas.microsoft.com/office/drawing/2014/main" id="{DA284FF0-02AE-FA4B-8742-CCDFC1677809}"/>
                  </a:ext>
                </a:extLst>
              </p:cNvPr>
              <p:cNvSpPr/>
              <p:nvPr/>
            </p:nvSpPr>
            <p:spPr>
              <a:xfrm>
                <a:off x="8017826" y="3774545"/>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5" y="40942"/>
                      <a:pt x="22516" y="45359"/>
                      <a:pt x="11979" y="40264"/>
                    </a:cubicBezTo>
                    <a:cubicBezTo>
                      <a:pt x="1432" y="35179"/>
                      <a:pt x="-2978" y="22510"/>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423" name="Freeform 422">
                <a:extLst>
                  <a:ext uri="{FF2B5EF4-FFF2-40B4-BE49-F238E27FC236}">
                    <a16:creationId xmlns:a16="http://schemas.microsoft.com/office/drawing/2014/main" id="{80CDF46F-FFF3-454E-B7D3-580963F030DC}"/>
                  </a:ext>
                </a:extLst>
              </p:cNvPr>
              <p:cNvSpPr/>
              <p:nvPr/>
            </p:nvSpPr>
            <p:spPr>
              <a:xfrm>
                <a:off x="8019476" y="3775027"/>
                <a:ext cx="40964" cy="40897"/>
              </a:xfrm>
              <a:custGeom>
                <a:avLst/>
                <a:gdLst>
                  <a:gd name="connsiteX0" fmla="*/ 38643 w 40964"/>
                  <a:gd name="connsiteY0" fmla="*/ 29824 h 40897"/>
                  <a:gd name="connsiteX1" fmla="*/ 11081 w 40964"/>
                  <a:gd name="connsiteY1" fmla="*/ 38616 h 40897"/>
                  <a:gd name="connsiteX2" fmla="*/ 2283 w 40964"/>
                  <a:gd name="connsiteY2" fmla="*/ 11074 h 40897"/>
                  <a:gd name="connsiteX3" fmla="*/ 29844 w 40964"/>
                  <a:gd name="connsiteY3" fmla="*/ 2281 h 40897"/>
                  <a:gd name="connsiteX4" fmla="*/ 29844 w 40964"/>
                  <a:gd name="connsiteY4" fmla="*/ 2281 h 40897"/>
                  <a:gd name="connsiteX5" fmla="*/ 38738 w 40964"/>
                  <a:gd name="connsiteY5" fmla="*/ 29633 h 40897"/>
                  <a:gd name="connsiteX6" fmla="*/ 38643 w 40964"/>
                  <a:gd name="connsiteY6" fmla="*/ 29824 h 4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64" h="40897">
                    <a:moveTo>
                      <a:pt x="38643" y="29824"/>
                    </a:moveTo>
                    <a:cubicBezTo>
                      <a:pt x="33459" y="39856"/>
                      <a:pt x="21120" y="43796"/>
                      <a:pt x="11081" y="38616"/>
                    </a:cubicBezTo>
                    <a:cubicBezTo>
                      <a:pt x="1043" y="33436"/>
                      <a:pt x="-2901" y="21106"/>
                      <a:pt x="2283" y="11074"/>
                    </a:cubicBezTo>
                    <a:cubicBezTo>
                      <a:pt x="7456" y="1042"/>
                      <a:pt x="19805" y="-2899"/>
                      <a:pt x="29844" y="2281"/>
                    </a:cubicBezTo>
                    <a:cubicBezTo>
                      <a:pt x="29844" y="2281"/>
                      <a:pt x="29844" y="2281"/>
                      <a:pt x="29844" y="2281"/>
                    </a:cubicBezTo>
                    <a:cubicBezTo>
                      <a:pt x="39862" y="7376"/>
                      <a:pt x="43847" y="19633"/>
                      <a:pt x="38738" y="29633"/>
                    </a:cubicBezTo>
                    <a:cubicBezTo>
                      <a:pt x="38706" y="29697"/>
                      <a:pt x="38674" y="29760"/>
                      <a:pt x="38643" y="29824"/>
                    </a:cubicBezTo>
                    <a:close/>
                  </a:path>
                </a:pathLst>
              </a:custGeom>
              <a:solidFill>
                <a:srgbClr val="3A3A3A">
                  <a:alpha val="27000"/>
                </a:srgbClr>
              </a:solidFill>
              <a:ln w="10585" cap="flat">
                <a:noFill/>
                <a:prstDash val="solid"/>
                <a:miter/>
              </a:ln>
            </p:spPr>
            <p:txBody>
              <a:bodyPr rtlCol="0" anchor="ctr"/>
              <a:lstStyle/>
              <a:p>
                <a:endParaRPr lang="en-US"/>
              </a:p>
            </p:txBody>
          </p:sp>
          <p:sp>
            <p:nvSpPr>
              <p:cNvPr id="424" name="Freeform 423">
                <a:extLst>
                  <a:ext uri="{FF2B5EF4-FFF2-40B4-BE49-F238E27FC236}">
                    <a16:creationId xmlns:a16="http://schemas.microsoft.com/office/drawing/2014/main" id="{5B001CCC-403E-3E4E-A989-BC69DA3EE6D1}"/>
                  </a:ext>
                </a:extLst>
              </p:cNvPr>
              <p:cNvSpPr/>
              <p:nvPr/>
            </p:nvSpPr>
            <p:spPr>
              <a:xfrm>
                <a:off x="8019369" y="3775418"/>
                <a:ext cx="40291" cy="40261"/>
              </a:xfrm>
              <a:custGeom>
                <a:avLst/>
                <a:gdLst>
                  <a:gd name="connsiteX0" fmla="*/ 38113 w 40291"/>
                  <a:gd name="connsiteY0" fmla="*/ 29221 h 40261"/>
                  <a:gd name="connsiteX1" fmla="*/ 11050 w 40291"/>
                  <a:gd name="connsiteY1" fmla="*/ 38087 h 40261"/>
                  <a:gd name="connsiteX2" fmla="*/ 2177 w 40291"/>
                  <a:gd name="connsiteY2" fmla="*/ 11032 h 40261"/>
                  <a:gd name="connsiteX3" fmla="*/ 29241 w 40291"/>
                  <a:gd name="connsiteY3" fmla="*/ 2176 h 40261"/>
                  <a:gd name="connsiteX4" fmla="*/ 29315 w 40291"/>
                  <a:gd name="connsiteY4" fmla="*/ 2208 h 40261"/>
                  <a:gd name="connsiteX5" fmla="*/ 38113 w 40291"/>
                  <a:gd name="connsiteY5" fmla="*/ 29221 h 4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91" h="40261">
                    <a:moveTo>
                      <a:pt x="38113" y="29221"/>
                    </a:moveTo>
                    <a:cubicBezTo>
                      <a:pt x="33089" y="39136"/>
                      <a:pt x="20972" y="43109"/>
                      <a:pt x="11050" y="38087"/>
                    </a:cubicBezTo>
                    <a:cubicBezTo>
                      <a:pt x="1118" y="33066"/>
                      <a:pt x="-2847" y="20948"/>
                      <a:pt x="2177" y="11032"/>
                    </a:cubicBezTo>
                    <a:cubicBezTo>
                      <a:pt x="7202" y="1117"/>
                      <a:pt x="19319" y="-2845"/>
                      <a:pt x="29241" y="2176"/>
                    </a:cubicBezTo>
                    <a:cubicBezTo>
                      <a:pt x="29272" y="2187"/>
                      <a:pt x="29294" y="2197"/>
                      <a:pt x="29315" y="2208"/>
                    </a:cubicBezTo>
                    <a:cubicBezTo>
                      <a:pt x="39195" y="7251"/>
                      <a:pt x="43127" y="19327"/>
                      <a:pt x="38113" y="29221"/>
                    </a:cubicBezTo>
                    <a:close/>
                  </a:path>
                </a:pathLst>
              </a:custGeom>
              <a:solidFill>
                <a:srgbClr val="3A3A3A">
                  <a:alpha val="31000"/>
                </a:srgbClr>
              </a:solidFill>
              <a:ln w="10585" cap="flat">
                <a:noFill/>
                <a:prstDash val="solid"/>
                <a:miter/>
              </a:ln>
            </p:spPr>
            <p:txBody>
              <a:bodyPr rtlCol="0" anchor="ctr"/>
              <a:lstStyle/>
              <a:p>
                <a:endParaRPr lang="en-US"/>
              </a:p>
            </p:txBody>
          </p:sp>
          <p:sp>
            <p:nvSpPr>
              <p:cNvPr id="425" name="Freeform 424">
                <a:extLst>
                  <a:ext uri="{FF2B5EF4-FFF2-40B4-BE49-F238E27FC236}">
                    <a16:creationId xmlns:a16="http://schemas.microsoft.com/office/drawing/2014/main" id="{62A20BC6-63D8-2D4F-8D07-AF7A1D81AAAB}"/>
                  </a:ext>
                </a:extLst>
              </p:cNvPr>
              <p:cNvSpPr/>
              <p:nvPr/>
            </p:nvSpPr>
            <p:spPr>
              <a:xfrm>
                <a:off x="8019713" y="3775655"/>
                <a:ext cx="39690" cy="39627"/>
              </a:xfrm>
              <a:custGeom>
                <a:avLst/>
                <a:gdLst>
                  <a:gd name="connsiteX0" fmla="*/ 37452 w 39690"/>
                  <a:gd name="connsiteY0" fmla="*/ 28878 h 39627"/>
                  <a:gd name="connsiteX1" fmla="*/ 10759 w 39690"/>
                  <a:gd name="connsiteY1" fmla="*/ 37427 h 39627"/>
                  <a:gd name="connsiteX2" fmla="*/ 2205 w 39690"/>
                  <a:gd name="connsiteY2" fmla="*/ 10753 h 39627"/>
                  <a:gd name="connsiteX3" fmla="*/ 28865 w 39690"/>
                  <a:gd name="connsiteY3" fmla="*/ 2182 h 39627"/>
                  <a:gd name="connsiteX4" fmla="*/ 37568 w 39690"/>
                  <a:gd name="connsiteY4" fmla="*/ 28655 h 39627"/>
                  <a:gd name="connsiteX5" fmla="*/ 37452 w 39690"/>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0" h="39627">
                    <a:moveTo>
                      <a:pt x="37452" y="28878"/>
                    </a:moveTo>
                    <a:cubicBezTo>
                      <a:pt x="32438" y="38602"/>
                      <a:pt x="20491" y="42437"/>
                      <a:pt x="10759" y="37427"/>
                    </a:cubicBezTo>
                    <a:cubicBezTo>
                      <a:pt x="1017" y="32416"/>
                      <a:pt x="-2809" y="20477"/>
                      <a:pt x="2205" y="10753"/>
                    </a:cubicBezTo>
                    <a:cubicBezTo>
                      <a:pt x="7208" y="1028"/>
                      <a:pt x="19134" y="-2796"/>
                      <a:pt x="28865" y="2182"/>
                    </a:cubicBezTo>
                    <a:cubicBezTo>
                      <a:pt x="38586" y="7087"/>
                      <a:pt x="42476" y="18941"/>
                      <a:pt x="37568" y="28655"/>
                    </a:cubicBezTo>
                    <a:cubicBezTo>
                      <a:pt x="37526" y="28729"/>
                      <a:pt x="37494" y="28803"/>
                      <a:pt x="37452"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426" name="Freeform 425">
                <a:extLst>
                  <a:ext uri="{FF2B5EF4-FFF2-40B4-BE49-F238E27FC236}">
                    <a16:creationId xmlns:a16="http://schemas.microsoft.com/office/drawing/2014/main" id="{FCFA8703-024B-6340-893A-24681F9CBC0D}"/>
                  </a:ext>
                </a:extLst>
              </p:cNvPr>
              <p:cNvSpPr/>
              <p:nvPr/>
            </p:nvSpPr>
            <p:spPr>
              <a:xfrm>
                <a:off x="8020095" y="3776022"/>
                <a:ext cx="39059" cy="38990"/>
              </a:xfrm>
              <a:custGeom>
                <a:avLst/>
                <a:gdLst>
                  <a:gd name="connsiteX0" fmla="*/ 36858 w 39059"/>
                  <a:gd name="connsiteY0" fmla="*/ 28405 h 38990"/>
                  <a:gd name="connsiteX1" fmla="*/ 10590 w 39059"/>
                  <a:gd name="connsiteY1" fmla="*/ 36827 h 38990"/>
                  <a:gd name="connsiteX2" fmla="*/ 2163 w 39059"/>
                  <a:gd name="connsiteY2" fmla="*/ 10587 h 38990"/>
                  <a:gd name="connsiteX3" fmla="*/ 28378 w 39059"/>
                  <a:gd name="connsiteY3" fmla="*/ 2134 h 38990"/>
                  <a:gd name="connsiteX4" fmla="*/ 36986 w 39059"/>
                  <a:gd name="connsiteY4" fmla="*/ 28161 h 38990"/>
                  <a:gd name="connsiteX5" fmla="*/ 36858 w 39059"/>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59" h="38990">
                    <a:moveTo>
                      <a:pt x="36858" y="28405"/>
                    </a:moveTo>
                    <a:cubicBezTo>
                      <a:pt x="31929" y="37981"/>
                      <a:pt x="20173" y="41753"/>
                      <a:pt x="10590" y="36827"/>
                    </a:cubicBezTo>
                    <a:cubicBezTo>
                      <a:pt x="1018" y="31911"/>
                      <a:pt x="-2766" y="20164"/>
                      <a:pt x="2163" y="10587"/>
                    </a:cubicBezTo>
                    <a:cubicBezTo>
                      <a:pt x="7081" y="1032"/>
                      <a:pt x="18806" y="-2750"/>
                      <a:pt x="28378" y="2134"/>
                    </a:cubicBezTo>
                    <a:cubicBezTo>
                      <a:pt x="37950" y="6954"/>
                      <a:pt x="41798" y="18606"/>
                      <a:pt x="36986" y="28161"/>
                    </a:cubicBezTo>
                    <a:cubicBezTo>
                      <a:pt x="36943" y="28246"/>
                      <a:pt x="36901" y="28331"/>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427" name="Freeform 426">
                <a:extLst>
                  <a:ext uri="{FF2B5EF4-FFF2-40B4-BE49-F238E27FC236}">
                    <a16:creationId xmlns:a16="http://schemas.microsoft.com/office/drawing/2014/main" id="{FEF6EA8F-224A-2248-8DA4-A7C42293C750}"/>
                  </a:ext>
                </a:extLst>
              </p:cNvPr>
              <p:cNvSpPr/>
              <p:nvPr/>
            </p:nvSpPr>
            <p:spPr>
              <a:xfrm>
                <a:off x="8020275" y="3776243"/>
                <a:ext cx="38557" cy="38570"/>
              </a:xfrm>
              <a:custGeom>
                <a:avLst/>
                <a:gdLst>
                  <a:gd name="connsiteX0" fmla="*/ 36465 w 38557"/>
                  <a:gd name="connsiteY0" fmla="*/ 28077 h 38570"/>
                  <a:gd name="connsiteX1" fmla="*/ 10494 w 38557"/>
                  <a:gd name="connsiteY1" fmla="*/ 36446 h 38570"/>
                  <a:gd name="connsiteX2" fmla="*/ 2131 w 38557"/>
                  <a:gd name="connsiteY2" fmla="*/ 10493 h 38570"/>
                  <a:gd name="connsiteX3" fmla="*/ 28091 w 38557"/>
                  <a:gd name="connsiteY3" fmla="*/ 2124 h 38570"/>
                  <a:gd name="connsiteX4" fmla="*/ 36465 w 38557"/>
                  <a:gd name="connsiteY4" fmla="*/ 28077 h 38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57" h="38570">
                    <a:moveTo>
                      <a:pt x="36465" y="28077"/>
                    </a:moveTo>
                    <a:cubicBezTo>
                      <a:pt x="31610" y="37559"/>
                      <a:pt x="19982" y="41298"/>
                      <a:pt x="10494" y="36446"/>
                    </a:cubicBezTo>
                    <a:cubicBezTo>
                      <a:pt x="1017" y="31584"/>
                      <a:pt x="-2735" y="19963"/>
                      <a:pt x="2131" y="10493"/>
                    </a:cubicBezTo>
                    <a:cubicBezTo>
                      <a:pt x="6985" y="1012"/>
                      <a:pt x="18614" y="-2728"/>
                      <a:pt x="28091" y="2124"/>
                    </a:cubicBezTo>
                    <a:cubicBezTo>
                      <a:pt x="37526" y="7018"/>
                      <a:pt x="41268" y="18597"/>
                      <a:pt x="36465" y="28077"/>
                    </a:cubicBezTo>
                    <a:close/>
                  </a:path>
                </a:pathLst>
              </a:custGeom>
              <a:solidFill>
                <a:srgbClr val="3A3A3A">
                  <a:alpha val="42000"/>
                </a:srgbClr>
              </a:solidFill>
              <a:ln w="10585" cap="flat">
                <a:noFill/>
                <a:prstDash val="solid"/>
                <a:miter/>
              </a:ln>
            </p:spPr>
            <p:txBody>
              <a:bodyPr rtlCol="0" anchor="ctr"/>
              <a:lstStyle/>
              <a:p>
                <a:endParaRPr lang="en-US"/>
              </a:p>
            </p:txBody>
          </p:sp>
          <p:sp>
            <p:nvSpPr>
              <p:cNvPr id="428" name="Freeform 427">
                <a:extLst>
                  <a:ext uri="{FF2B5EF4-FFF2-40B4-BE49-F238E27FC236}">
                    <a16:creationId xmlns:a16="http://schemas.microsoft.com/office/drawing/2014/main" id="{6B81DCC2-9192-1949-9F8D-CC703E70AAA3}"/>
                  </a:ext>
                </a:extLst>
              </p:cNvPr>
              <p:cNvSpPr/>
              <p:nvPr/>
            </p:nvSpPr>
            <p:spPr>
              <a:xfrm>
                <a:off x="8020884" y="3776549"/>
                <a:ext cx="37625" cy="37382"/>
              </a:xfrm>
              <a:custGeom>
                <a:avLst/>
                <a:gdLst>
                  <a:gd name="connsiteX0" fmla="*/ 35539 w 37625"/>
                  <a:gd name="connsiteY0" fmla="*/ 27666 h 37382"/>
                  <a:gd name="connsiteX1" fmla="*/ 9716 w 37625"/>
                  <a:gd name="connsiteY1" fmla="*/ 34965 h 37382"/>
                  <a:gd name="connsiteX2" fmla="*/ 1829 w 37625"/>
                  <a:gd name="connsiteY2" fmla="*/ 10293 h 37382"/>
                  <a:gd name="connsiteX3" fmla="*/ 27037 w 37625"/>
                  <a:gd name="connsiteY3" fmla="*/ 2020 h 37382"/>
                  <a:gd name="connsiteX4" fmla="*/ 27271 w 37625"/>
                  <a:gd name="connsiteY4" fmla="*/ 2137 h 37382"/>
                  <a:gd name="connsiteX5" fmla="*/ 35550 w 37625"/>
                  <a:gd name="connsiteY5" fmla="*/ 27645 h 37382"/>
                  <a:gd name="connsiteX6" fmla="*/ 35539 w 37625"/>
                  <a:gd name="connsiteY6" fmla="*/ 27666 h 37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25" h="37382">
                    <a:moveTo>
                      <a:pt x="35539" y="27666"/>
                    </a:moveTo>
                    <a:cubicBezTo>
                      <a:pt x="30430" y="36808"/>
                      <a:pt x="18864" y="40082"/>
                      <a:pt x="9716" y="34965"/>
                    </a:cubicBezTo>
                    <a:cubicBezTo>
                      <a:pt x="1003" y="30103"/>
                      <a:pt x="-2443" y="19308"/>
                      <a:pt x="1829" y="10293"/>
                    </a:cubicBezTo>
                    <a:cubicBezTo>
                      <a:pt x="6504" y="1056"/>
                      <a:pt x="17794" y="-2652"/>
                      <a:pt x="27037" y="2020"/>
                    </a:cubicBezTo>
                    <a:cubicBezTo>
                      <a:pt x="27112" y="2052"/>
                      <a:pt x="27197" y="2094"/>
                      <a:pt x="27271" y="2137"/>
                    </a:cubicBezTo>
                    <a:cubicBezTo>
                      <a:pt x="36610" y="6893"/>
                      <a:pt x="40309" y="18313"/>
                      <a:pt x="35550" y="27645"/>
                    </a:cubicBezTo>
                    <a:cubicBezTo>
                      <a:pt x="35550" y="27656"/>
                      <a:pt x="35539" y="27656"/>
                      <a:pt x="35539" y="27666"/>
                    </a:cubicBezTo>
                    <a:close/>
                  </a:path>
                </a:pathLst>
              </a:custGeom>
              <a:solidFill>
                <a:srgbClr val="3A3A3A">
                  <a:alpha val="46000"/>
                </a:srgbClr>
              </a:solidFill>
              <a:ln w="10585" cap="flat">
                <a:noFill/>
                <a:prstDash val="solid"/>
                <a:miter/>
              </a:ln>
            </p:spPr>
            <p:txBody>
              <a:bodyPr rtlCol="0" anchor="ctr"/>
              <a:lstStyle/>
              <a:p>
                <a:endParaRPr lang="en-US"/>
              </a:p>
            </p:txBody>
          </p:sp>
          <p:sp>
            <p:nvSpPr>
              <p:cNvPr id="429" name="Freeform 428">
                <a:extLst>
                  <a:ext uri="{FF2B5EF4-FFF2-40B4-BE49-F238E27FC236}">
                    <a16:creationId xmlns:a16="http://schemas.microsoft.com/office/drawing/2014/main" id="{C014DF28-CF8F-0E4D-8492-C3CD11387EE5}"/>
                  </a:ext>
                </a:extLst>
              </p:cNvPr>
              <p:cNvSpPr/>
              <p:nvPr/>
            </p:nvSpPr>
            <p:spPr>
              <a:xfrm>
                <a:off x="8020936" y="3776869"/>
                <a:ext cx="37285" cy="37300"/>
              </a:xfrm>
              <a:custGeom>
                <a:avLst/>
                <a:gdLst>
                  <a:gd name="connsiteX0" fmla="*/ 35274 w 37285"/>
                  <a:gd name="connsiteY0" fmla="*/ 27135 h 37300"/>
                  <a:gd name="connsiteX1" fmla="*/ 10172 w 37285"/>
                  <a:gd name="connsiteY1" fmla="*/ 35249 h 37300"/>
                  <a:gd name="connsiteX2" fmla="*/ 2052 w 37285"/>
                  <a:gd name="connsiteY2" fmla="*/ 10164 h 37300"/>
                  <a:gd name="connsiteX3" fmla="*/ 27112 w 37285"/>
                  <a:gd name="connsiteY3" fmla="*/ 2029 h 37300"/>
                  <a:gd name="connsiteX4" fmla="*/ 35274 w 37285"/>
                  <a:gd name="connsiteY4" fmla="*/ 27135 h 37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85" h="37300">
                    <a:moveTo>
                      <a:pt x="35274" y="27135"/>
                    </a:moveTo>
                    <a:cubicBezTo>
                      <a:pt x="30589" y="36309"/>
                      <a:pt x="19342" y="39942"/>
                      <a:pt x="10172" y="35249"/>
                    </a:cubicBezTo>
                    <a:cubicBezTo>
                      <a:pt x="992" y="30567"/>
                      <a:pt x="-2644" y="19338"/>
                      <a:pt x="2052" y="10164"/>
                    </a:cubicBezTo>
                    <a:cubicBezTo>
                      <a:pt x="6727" y="1012"/>
                      <a:pt x="17942" y="-2633"/>
                      <a:pt x="27112" y="2029"/>
                    </a:cubicBezTo>
                    <a:cubicBezTo>
                      <a:pt x="36271" y="6743"/>
                      <a:pt x="39907" y="17950"/>
                      <a:pt x="35274" y="27135"/>
                    </a:cubicBezTo>
                    <a:close/>
                  </a:path>
                </a:pathLst>
              </a:custGeom>
              <a:solidFill>
                <a:srgbClr val="3A3A3A">
                  <a:alpha val="50000"/>
                </a:srgbClr>
              </a:solidFill>
              <a:ln w="10585" cap="flat">
                <a:noFill/>
                <a:prstDash val="solid"/>
                <a:miter/>
              </a:ln>
            </p:spPr>
            <p:txBody>
              <a:bodyPr rtlCol="0" anchor="ctr"/>
              <a:lstStyle/>
              <a:p>
                <a:endParaRPr lang="en-US"/>
              </a:p>
            </p:txBody>
          </p:sp>
          <p:sp>
            <p:nvSpPr>
              <p:cNvPr id="430" name="Freeform 429">
                <a:extLst>
                  <a:ext uri="{FF2B5EF4-FFF2-40B4-BE49-F238E27FC236}">
                    <a16:creationId xmlns:a16="http://schemas.microsoft.com/office/drawing/2014/main" id="{DDE210DF-AD54-6E4A-BE9F-14A7CA1468AA}"/>
                  </a:ext>
                </a:extLst>
              </p:cNvPr>
              <p:cNvSpPr/>
              <p:nvPr/>
            </p:nvSpPr>
            <p:spPr>
              <a:xfrm>
                <a:off x="8021818" y="3775985"/>
                <a:ext cx="36766" cy="36558"/>
              </a:xfrm>
              <a:custGeom>
                <a:avLst/>
                <a:gdLst>
                  <a:gd name="connsiteX0" fmla="*/ 34074 w 36766"/>
                  <a:gd name="connsiteY0" fmla="*/ 27913 h 36558"/>
                  <a:gd name="connsiteX1" fmla="*/ 8654 w 36766"/>
                  <a:gd name="connsiteY1" fmla="*/ 33739 h 36558"/>
                  <a:gd name="connsiteX2" fmla="*/ 1319 w 36766"/>
                  <a:gd name="connsiteY2" fmla="*/ 11281 h 36558"/>
                  <a:gd name="connsiteX3" fmla="*/ 25477 w 36766"/>
                  <a:gd name="connsiteY3" fmla="*/ 1451 h 36558"/>
                  <a:gd name="connsiteX4" fmla="*/ 35315 w 36766"/>
                  <a:gd name="connsiteY4" fmla="*/ 25593 h 36558"/>
                  <a:gd name="connsiteX5" fmla="*/ 34074 w 36766"/>
                  <a:gd name="connsiteY5" fmla="*/ 28019 h 3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66" h="36558">
                    <a:moveTo>
                      <a:pt x="34074" y="27913"/>
                    </a:moveTo>
                    <a:cubicBezTo>
                      <a:pt x="28668" y="36536"/>
                      <a:pt x="17283" y="39152"/>
                      <a:pt x="8654" y="33739"/>
                    </a:cubicBezTo>
                    <a:cubicBezTo>
                      <a:pt x="1096" y="29015"/>
                      <a:pt x="-1989" y="19555"/>
                      <a:pt x="1319" y="11281"/>
                    </a:cubicBezTo>
                    <a:cubicBezTo>
                      <a:pt x="5273" y="1896"/>
                      <a:pt x="16096" y="-2500"/>
                      <a:pt x="25477" y="1451"/>
                    </a:cubicBezTo>
                    <a:cubicBezTo>
                      <a:pt x="34869" y="5402"/>
                      <a:pt x="39269" y="16218"/>
                      <a:pt x="35315" y="25593"/>
                    </a:cubicBezTo>
                    <a:cubicBezTo>
                      <a:pt x="34965" y="26430"/>
                      <a:pt x="34551" y="27245"/>
                      <a:pt x="34074" y="28019"/>
                    </a:cubicBezTo>
                    <a:close/>
                  </a:path>
                </a:pathLst>
              </a:custGeom>
              <a:solidFill>
                <a:srgbClr val="3A3A3A">
                  <a:alpha val="54000"/>
                </a:srgbClr>
              </a:solidFill>
              <a:ln w="10585" cap="flat">
                <a:noFill/>
                <a:prstDash val="solid"/>
                <a:miter/>
              </a:ln>
            </p:spPr>
            <p:txBody>
              <a:bodyPr rtlCol="0" anchor="ctr"/>
              <a:lstStyle/>
              <a:p>
                <a:endParaRPr lang="en-US"/>
              </a:p>
            </p:txBody>
          </p:sp>
          <p:sp>
            <p:nvSpPr>
              <p:cNvPr id="431" name="Freeform 430">
                <a:extLst>
                  <a:ext uri="{FF2B5EF4-FFF2-40B4-BE49-F238E27FC236}">
                    <a16:creationId xmlns:a16="http://schemas.microsoft.com/office/drawing/2014/main" id="{BFF4BC92-3276-9340-9C8E-324971623589}"/>
                  </a:ext>
                </a:extLst>
              </p:cNvPr>
              <p:cNvSpPr/>
              <p:nvPr/>
            </p:nvSpPr>
            <p:spPr>
              <a:xfrm>
                <a:off x="8021414" y="3777419"/>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8" y="35282"/>
                      <a:pt x="18779" y="38799"/>
                      <a:pt x="9875" y="34244"/>
                    </a:cubicBezTo>
                    <a:cubicBezTo>
                      <a:pt x="960" y="29678"/>
                      <a:pt x="-2570" y="18767"/>
                      <a:pt x="1999" y="9858"/>
                    </a:cubicBezTo>
                    <a:cubicBezTo>
                      <a:pt x="6557" y="960"/>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432" name="Freeform 431">
                <a:extLst>
                  <a:ext uri="{FF2B5EF4-FFF2-40B4-BE49-F238E27FC236}">
                    <a16:creationId xmlns:a16="http://schemas.microsoft.com/office/drawing/2014/main" id="{59E64071-1E3D-A348-B1C5-C30CBB153E3C}"/>
                  </a:ext>
                </a:extLst>
              </p:cNvPr>
              <p:cNvSpPr/>
              <p:nvPr/>
            </p:nvSpPr>
            <p:spPr>
              <a:xfrm>
                <a:off x="8021587" y="3777666"/>
                <a:ext cx="35750" cy="35725"/>
              </a:xfrm>
              <a:custGeom>
                <a:avLst/>
                <a:gdLst>
                  <a:gd name="connsiteX0" fmla="*/ 33776 w 35750"/>
                  <a:gd name="connsiteY0" fmla="*/ 26020 h 35725"/>
                  <a:gd name="connsiteX1" fmla="*/ 9713 w 35750"/>
                  <a:gd name="connsiteY1" fmla="*/ 33753 h 35725"/>
                  <a:gd name="connsiteX2" fmla="*/ 1974 w 35750"/>
                  <a:gd name="connsiteY2" fmla="*/ 9706 h 35725"/>
                  <a:gd name="connsiteX3" fmla="*/ 26038 w 35750"/>
                  <a:gd name="connsiteY3" fmla="*/ 1973 h 35725"/>
                  <a:gd name="connsiteX4" fmla="*/ 33776 w 35750"/>
                  <a:gd name="connsiteY4" fmla="*/ 26020 h 3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50" h="35725">
                    <a:moveTo>
                      <a:pt x="33776" y="26020"/>
                    </a:moveTo>
                    <a:cubicBezTo>
                      <a:pt x="29271" y="34791"/>
                      <a:pt x="18490" y="38255"/>
                      <a:pt x="9713" y="33753"/>
                    </a:cubicBezTo>
                    <a:cubicBezTo>
                      <a:pt x="936" y="29251"/>
                      <a:pt x="-2531" y="18477"/>
                      <a:pt x="1974" y="9706"/>
                    </a:cubicBezTo>
                    <a:cubicBezTo>
                      <a:pt x="6480" y="935"/>
                      <a:pt x="17260" y="-2529"/>
                      <a:pt x="26038" y="1973"/>
                    </a:cubicBezTo>
                    <a:cubicBezTo>
                      <a:pt x="34815" y="6475"/>
                      <a:pt x="38281" y="17248"/>
                      <a:pt x="33776" y="26020"/>
                    </a:cubicBezTo>
                    <a:close/>
                  </a:path>
                </a:pathLst>
              </a:custGeom>
              <a:solidFill>
                <a:srgbClr val="3A3A3A">
                  <a:alpha val="62000"/>
                </a:srgbClr>
              </a:solidFill>
              <a:ln w="10585" cap="flat">
                <a:noFill/>
                <a:prstDash val="solid"/>
                <a:miter/>
              </a:ln>
            </p:spPr>
            <p:txBody>
              <a:bodyPr rtlCol="0" anchor="ctr"/>
              <a:lstStyle/>
              <a:p>
                <a:endParaRPr lang="en-US"/>
              </a:p>
            </p:txBody>
          </p:sp>
          <p:sp>
            <p:nvSpPr>
              <p:cNvPr id="433" name="Freeform 432">
                <a:extLst>
                  <a:ext uri="{FF2B5EF4-FFF2-40B4-BE49-F238E27FC236}">
                    <a16:creationId xmlns:a16="http://schemas.microsoft.com/office/drawing/2014/main" id="{CF666DF5-EF86-CE40-AD44-CD48D3D70D20}"/>
                  </a:ext>
                </a:extLst>
              </p:cNvPr>
              <p:cNvSpPr/>
              <p:nvPr/>
            </p:nvSpPr>
            <p:spPr>
              <a:xfrm>
                <a:off x="8022077" y="3778044"/>
                <a:ext cx="34987" cy="34969"/>
              </a:xfrm>
              <a:custGeom>
                <a:avLst/>
                <a:gdLst>
                  <a:gd name="connsiteX0" fmla="*/ 33074 w 34987"/>
                  <a:gd name="connsiteY0" fmla="*/ 25430 h 34969"/>
                  <a:gd name="connsiteX1" fmla="*/ 9541 w 34987"/>
                  <a:gd name="connsiteY1" fmla="*/ 33057 h 34969"/>
                  <a:gd name="connsiteX2" fmla="*/ 1919 w 34987"/>
                  <a:gd name="connsiteY2" fmla="*/ 9540 h 34969"/>
                  <a:gd name="connsiteX3" fmla="*/ 25441 w 34987"/>
                  <a:gd name="connsiteY3" fmla="*/ 1913 h 34969"/>
                  <a:gd name="connsiteX4" fmla="*/ 33074 w 34987"/>
                  <a:gd name="connsiteY4" fmla="*/ 25430 h 34969"/>
                  <a:gd name="connsiteX5" fmla="*/ 33074 w 34987"/>
                  <a:gd name="connsiteY5" fmla="*/ 25430 h 3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87" h="34969">
                    <a:moveTo>
                      <a:pt x="33074" y="25430"/>
                    </a:moveTo>
                    <a:cubicBezTo>
                      <a:pt x="28685" y="34032"/>
                      <a:pt x="18148" y="37443"/>
                      <a:pt x="9541" y="33057"/>
                    </a:cubicBezTo>
                    <a:cubicBezTo>
                      <a:pt x="944" y="28661"/>
                      <a:pt x="-2480" y="18131"/>
                      <a:pt x="1919" y="9540"/>
                    </a:cubicBezTo>
                    <a:cubicBezTo>
                      <a:pt x="6308" y="938"/>
                      <a:pt x="16834" y="-2473"/>
                      <a:pt x="25441" y="1913"/>
                    </a:cubicBezTo>
                    <a:cubicBezTo>
                      <a:pt x="34049" y="6298"/>
                      <a:pt x="37463" y="16828"/>
                      <a:pt x="33074" y="25430"/>
                    </a:cubicBezTo>
                    <a:cubicBezTo>
                      <a:pt x="33074" y="25430"/>
                      <a:pt x="33074" y="25430"/>
                      <a:pt x="33074" y="25430"/>
                    </a:cubicBezTo>
                    <a:close/>
                  </a:path>
                </a:pathLst>
              </a:custGeom>
              <a:solidFill>
                <a:srgbClr val="3A3A3A">
                  <a:alpha val="65000"/>
                </a:srgbClr>
              </a:solidFill>
              <a:ln w="10585" cap="flat">
                <a:noFill/>
                <a:prstDash val="solid"/>
                <a:miter/>
              </a:ln>
            </p:spPr>
            <p:txBody>
              <a:bodyPr rtlCol="0" anchor="ctr"/>
              <a:lstStyle/>
              <a:p>
                <a:endParaRPr lang="en-US"/>
              </a:p>
            </p:txBody>
          </p:sp>
          <p:sp>
            <p:nvSpPr>
              <p:cNvPr id="434" name="Freeform 433">
                <a:extLst>
                  <a:ext uri="{FF2B5EF4-FFF2-40B4-BE49-F238E27FC236}">
                    <a16:creationId xmlns:a16="http://schemas.microsoft.com/office/drawing/2014/main" id="{E306624B-9245-714F-A09E-2D10E4B23E2A}"/>
                  </a:ext>
                </a:extLst>
              </p:cNvPr>
              <p:cNvSpPr/>
              <p:nvPr/>
            </p:nvSpPr>
            <p:spPr>
              <a:xfrm>
                <a:off x="8022254" y="3778267"/>
                <a:ext cx="34565" cy="34542"/>
              </a:xfrm>
              <a:custGeom>
                <a:avLst/>
                <a:gdLst>
                  <a:gd name="connsiteX0" fmla="*/ 32685 w 34565"/>
                  <a:gd name="connsiteY0" fmla="*/ 25101 h 34542"/>
                  <a:gd name="connsiteX1" fmla="*/ 9449 w 34565"/>
                  <a:gd name="connsiteY1" fmla="*/ 32665 h 34542"/>
                  <a:gd name="connsiteX2" fmla="*/ 1880 w 34565"/>
                  <a:gd name="connsiteY2" fmla="*/ 9444 h 34542"/>
                  <a:gd name="connsiteX3" fmla="*/ 25116 w 34565"/>
                  <a:gd name="connsiteY3" fmla="*/ 1880 h 34542"/>
                  <a:gd name="connsiteX4" fmla="*/ 25159 w 34565"/>
                  <a:gd name="connsiteY4" fmla="*/ 1901 h 34542"/>
                  <a:gd name="connsiteX5" fmla="*/ 32685 w 34565"/>
                  <a:gd name="connsiteY5" fmla="*/ 25101 h 3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5" h="34542">
                    <a:moveTo>
                      <a:pt x="32685" y="25101"/>
                    </a:moveTo>
                    <a:cubicBezTo>
                      <a:pt x="28360" y="33597"/>
                      <a:pt x="17950" y="36986"/>
                      <a:pt x="9449" y="32665"/>
                    </a:cubicBezTo>
                    <a:cubicBezTo>
                      <a:pt x="947" y="28342"/>
                      <a:pt x="-2445" y="17940"/>
                      <a:pt x="1880" y="9444"/>
                    </a:cubicBezTo>
                    <a:cubicBezTo>
                      <a:pt x="6216" y="938"/>
                      <a:pt x="16614" y="-2442"/>
                      <a:pt x="25116" y="1880"/>
                    </a:cubicBezTo>
                    <a:cubicBezTo>
                      <a:pt x="25137" y="1891"/>
                      <a:pt x="25148" y="1891"/>
                      <a:pt x="25159" y="1901"/>
                    </a:cubicBezTo>
                    <a:cubicBezTo>
                      <a:pt x="33639" y="6234"/>
                      <a:pt x="36999" y="16616"/>
                      <a:pt x="32685" y="25101"/>
                    </a:cubicBezTo>
                    <a:close/>
                  </a:path>
                </a:pathLst>
              </a:custGeom>
              <a:solidFill>
                <a:srgbClr val="3A3A3A">
                  <a:alpha val="69000"/>
                </a:srgbClr>
              </a:solidFill>
              <a:ln w="10585" cap="flat">
                <a:noFill/>
                <a:prstDash val="solid"/>
                <a:miter/>
              </a:ln>
            </p:spPr>
            <p:txBody>
              <a:bodyPr rtlCol="0" anchor="ctr"/>
              <a:lstStyle/>
              <a:p>
                <a:endParaRPr lang="en-US"/>
              </a:p>
            </p:txBody>
          </p:sp>
          <p:sp>
            <p:nvSpPr>
              <p:cNvPr id="435" name="Freeform 434">
                <a:extLst>
                  <a:ext uri="{FF2B5EF4-FFF2-40B4-BE49-F238E27FC236}">
                    <a16:creationId xmlns:a16="http://schemas.microsoft.com/office/drawing/2014/main" id="{9AA56614-4FC0-9D44-ACF1-AC175332024B}"/>
                  </a:ext>
                </a:extLst>
              </p:cNvPr>
              <p:cNvSpPr/>
              <p:nvPr/>
            </p:nvSpPr>
            <p:spPr>
              <a:xfrm>
                <a:off x="8021628" y="3778072"/>
                <a:ext cx="34856" cy="34361"/>
              </a:xfrm>
              <a:custGeom>
                <a:avLst/>
                <a:gdLst>
                  <a:gd name="connsiteX0" fmla="*/ 32993 w 34856"/>
                  <a:gd name="connsiteY0" fmla="*/ 25190 h 34361"/>
                  <a:gd name="connsiteX1" fmla="*/ 10202 w 34856"/>
                  <a:gd name="connsiteY1" fmla="*/ 32500 h 34361"/>
                  <a:gd name="connsiteX2" fmla="*/ 1414 w 34856"/>
                  <a:gd name="connsiteY2" fmla="*/ 10201 h 34361"/>
                  <a:gd name="connsiteX3" fmla="*/ 23728 w 34856"/>
                  <a:gd name="connsiteY3" fmla="*/ 1408 h 34361"/>
                  <a:gd name="connsiteX4" fmla="*/ 25679 w 34856"/>
                  <a:gd name="connsiteY4" fmla="*/ 2414 h 34361"/>
                  <a:gd name="connsiteX5" fmla="*/ 32993 w 34856"/>
                  <a:gd name="connsiteY5" fmla="*/ 25190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6" h="34361">
                    <a:moveTo>
                      <a:pt x="32993" y="25190"/>
                    </a:moveTo>
                    <a:cubicBezTo>
                      <a:pt x="28710" y="33485"/>
                      <a:pt x="18512" y="36747"/>
                      <a:pt x="10202" y="32500"/>
                    </a:cubicBezTo>
                    <a:cubicBezTo>
                      <a:pt x="1615" y="28771"/>
                      <a:pt x="-2328" y="18781"/>
                      <a:pt x="1414" y="10201"/>
                    </a:cubicBezTo>
                    <a:cubicBezTo>
                      <a:pt x="5145" y="1609"/>
                      <a:pt x="15141" y="-2321"/>
                      <a:pt x="23728" y="1408"/>
                    </a:cubicBezTo>
                    <a:cubicBezTo>
                      <a:pt x="24396" y="1705"/>
                      <a:pt x="25053" y="2044"/>
                      <a:pt x="25679" y="2414"/>
                    </a:cubicBezTo>
                    <a:cubicBezTo>
                      <a:pt x="33979" y="6694"/>
                      <a:pt x="37244" y="16885"/>
                      <a:pt x="32993" y="25190"/>
                    </a:cubicBezTo>
                    <a:close/>
                  </a:path>
                </a:pathLst>
              </a:custGeom>
              <a:solidFill>
                <a:srgbClr val="3A3A3A">
                  <a:alpha val="73000"/>
                </a:srgbClr>
              </a:solidFill>
              <a:ln w="10585" cap="flat">
                <a:noFill/>
                <a:prstDash val="solid"/>
                <a:miter/>
              </a:ln>
            </p:spPr>
            <p:txBody>
              <a:bodyPr rtlCol="0" anchor="ctr"/>
              <a:lstStyle/>
              <a:p>
                <a:endParaRPr lang="en-US"/>
              </a:p>
            </p:txBody>
          </p:sp>
          <p:sp>
            <p:nvSpPr>
              <p:cNvPr id="436" name="Freeform 435">
                <a:extLst>
                  <a:ext uri="{FF2B5EF4-FFF2-40B4-BE49-F238E27FC236}">
                    <a16:creationId xmlns:a16="http://schemas.microsoft.com/office/drawing/2014/main" id="{C9D7F321-02A8-254D-8983-D2E94240D498}"/>
                  </a:ext>
                </a:extLst>
              </p:cNvPr>
              <p:cNvSpPr/>
              <p:nvPr/>
            </p:nvSpPr>
            <p:spPr>
              <a:xfrm rot="-3535799">
                <a:off x="8022982" y="3779011"/>
                <a:ext cx="33285" cy="33262"/>
              </a:xfrm>
              <a:custGeom>
                <a:avLst/>
                <a:gdLst>
                  <a:gd name="connsiteX0" fmla="*/ 33286 w 33285"/>
                  <a:gd name="connsiteY0" fmla="*/ 16631 h 33262"/>
                  <a:gd name="connsiteX1" fmla="*/ 16643 w 33285"/>
                  <a:gd name="connsiteY1" fmla="*/ 33263 h 33262"/>
                  <a:gd name="connsiteX2" fmla="*/ 0 w 33285"/>
                  <a:gd name="connsiteY2" fmla="*/ 16631 h 33262"/>
                  <a:gd name="connsiteX3" fmla="*/ 16643 w 33285"/>
                  <a:gd name="connsiteY3" fmla="*/ 0 h 33262"/>
                  <a:gd name="connsiteX4" fmla="*/ 33286 w 33285"/>
                  <a:gd name="connsiteY4" fmla="*/ 16631 h 3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85" h="33262">
                    <a:moveTo>
                      <a:pt x="33286" y="16631"/>
                    </a:moveTo>
                    <a:cubicBezTo>
                      <a:pt x="33286" y="25817"/>
                      <a:pt x="25834" y="33263"/>
                      <a:pt x="16643" y="33263"/>
                    </a:cubicBezTo>
                    <a:cubicBezTo>
                      <a:pt x="7451" y="33263"/>
                      <a:pt x="0" y="25817"/>
                      <a:pt x="0" y="16631"/>
                    </a:cubicBezTo>
                    <a:cubicBezTo>
                      <a:pt x="0" y="7446"/>
                      <a:pt x="7451" y="0"/>
                      <a:pt x="16643" y="0"/>
                    </a:cubicBezTo>
                    <a:cubicBezTo>
                      <a:pt x="25834" y="0"/>
                      <a:pt x="33286" y="7446"/>
                      <a:pt x="33286" y="16631"/>
                    </a:cubicBezTo>
                    <a:close/>
                  </a:path>
                </a:pathLst>
              </a:custGeom>
              <a:solidFill>
                <a:srgbClr val="3A3A3A">
                  <a:alpha val="77000"/>
                </a:srgbClr>
              </a:solidFill>
              <a:ln w="10585" cap="flat">
                <a:noFill/>
                <a:prstDash val="solid"/>
                <a:miter/>
              </a:ln>
            </p:spPr>
            <p:txBody>
              <a:bodyPr rtlCol="0" anchor="ctr"/>
              <a:lstStyle/>
              <a:p>
                <a:endParaRPr lang="en-US"/>
              </a:p>
            </p:txBody>
          </p:sp>
          <p:sp>
            <p:nvSpPr>
              <p:cNvPr id="437" name="Freeform 436">
                <a:extLst>
                  <a:ext uri="{FF2B5EF4-FFF2-40B4-BE49-F238E27FC236}">
                    <a16:creationId xmlns:a16="http://schemas.microsoft.com/office/drawing/2014/main" id="{727B908D-0A4A-164E-990B-44820AE347CF}"/>
                  </a:ext>
                </a:extLst>
              </p:cNvPr>
              <p:cNvSpPr/>
              <p:nvPr/>
            </p:nvSpPr>
            <p:spPr>
              <a:xfrm rot="-3528000">
                <a:off x="8023237" y="3779179"/>
                <a:ext cx="32649" cy="32627"/>
              </a:xfrm>
              <a:custGeom>
                <a:avLst/>
                <a:gdLst>
                  <a:gd name="connsiteX0" fmla="*/ 32650 w 32649"/>
                  <a:gd name="connsiteY0" fmla="*/ 16314 h 32627"/>
                  <a:gd name="connsiteX1" fmla="*/ 16325 w 32649"/>
                  <a:gd name="connsiteY1" fmla="*/ 32627 h 32627"/>
                  <a:gd name="connsiteX2" fmla="*/ 0 w 32649"/>
                  <a:gd name="connsiteY2" fmla="*/ 16314 h 32627"/>
                  <a:gd name="connsiteX3" fmla="*/ 16325 w 32649"/>
                  <a:gd name="connsiteY3" fmla="*/ 0 h 32627"/>
                  <a:gd name="connsiteX4" fmla="*/ 32650 w 32649"/>
                  <a:gd name="connsiteY4" fmla="*/ 16314 h 32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49" h="32627">
                    <a:moveTo>
                      <a:pt x="32650" y="16314"/>
                    </a:moveTo>
                    <a:cubicBezTo>
                      <a:pt x="32650" y="25323"/>
                      <a:pt x="25341" y="32627"/>
                      <a:pt x="16325" y="32627"/>
                    </a:cubicBezTo>
                    <a:cubicBezTo>
                      <a:pt x="7309" y="32627"/>
                      <a:pt x="0" y="25323"/>
                      <a:pt x="0" y="16314"/>
                    </a:cubicBezTo>
                    <a:cubicBezTo>
                      <a:pt x="0" y="7304"/>
                      <a:pt x="7309" y="0"/>
                      <a:pt x="16325" y="0"/>
                    </a:cubicBezTo>
                    <a:cubicBezTo>
                      <a:pt x="25341" y="0"/>
                      <a:pt x="32650" y="7304"/>
                      <a:pt x="32650" y="16314"/>
                    </a:cubicBezTo>
                    <a:close/>
                  </a:path>
                </a:pathLst>
              </a:custGeom>
              <a:solidFill>
                <a:srgbClr val="3A3A3A">
                  <a:alpha val="81000"/>
                </a:srgbClr>
              </a:solidFill>
              <a:ln w="10585" cap="flat">
                <a:noFill/>
                <a:prstDash val="solid"/>
                <a:miter/>
              </a:ln>
            </p:spPr>
            <p:txBody>
              <a:bodyPr rtlCol="0" anchor="ctr"/>
              <a:lstStyle/>
              <a:p>
                <a:endParaRPr lang="en-US"/>
              </a:p>
            </p:txBody>
          </p:sp>
          <p:sp>
            <p:nvSpPr>
              <p:cNvPr id="438" name="Freeform 437">
                <a:extLst>
                  <a:ext uri="{FF2B5EF4-FFF2-40B4-BE49-F238E27FC236}">
                    <a16:creationId xmlns:a16="http://schemas.microsoft.com/office/drawing/2014/main" id="{15BF759F-FD66-8441-B05C-0284BC488BD4}"/>
                  </a:ext>
                </a:extLst>
              </p:cNvPr>
              <p:cNvSpPr/>
              <p:nvPr/>
            </p:nvSpPr>
            <p:spPr>
              <a:xfrm rot="-3522001">
                <a:off x="8023476" y="3779326"/>
                <a:ext cx="32225" cy="32203"/>
              </a:xfrm>
              <a:custGeom>
                <a:avLst/>
                <a:gdLst>
                  <a:gd name="connsiteX0" fmla="*/ 32225 w 32225"/>
                  <a:gd name="connsiteY0" fmla="*/ 16102 h 32203"/>
                  <a:gd name="connsiteX1" fmla="*/ 16113 w 32225"/>
                  <a:gd name="connsiteY1" fmla="*/ 32203 h 32203"/>
                  <a:gd name="connsiteX2" fmla="*/ 0 w 32225"/>
                  <a:gd name="connsiteY2" fmla="*/ 16102 h 32203"/>
                  <a:gd name="connsiteX3" fmla="*/ 16113 w 32225"/>
                  <a:gd name="connsiteY3" fmla="*/ 0 h 32203"/>
                  <a:gd name="connsiteX4" fmla="*/ 32225 w 32225"/>
                  <a:gd name="connsiteY4" fmla="*/ 16102 h 32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5" h="32203">
                    <a:moveTo>
                      <a:pt x="32225" y="16102"/>
                    </a:moveTo>
                    <a:cubicBezTo>
                      <a:pt x="32225" y="24995"/>
                      <a:pt x="25011" y="32203"/>
                      <a:pt x="16113" y="32203"/>
                    </a:cubicBezTo>
                    <a:cubicBezTo>
                      <a:pt x="7214" y="32203"/>
                      <a:pt x="0" y="24994"/>
                      <a:pt x="0" y="16102"/>
                    </a:cubicBezTo>
                    <a:cubicBezTo>
                      <a:pt x="0" y="7209"/>
                      <a:pt x="7214" y="0"/>
                      <a:pt x="16113" y="0"/>
                    </a:cubicBezTo>
                    <a:cubicBezTo>
                      <a:pt x="25012" y="0"/>
                      <a:pt x="32225" y="7209"/>
                      <a:pt x="32225" y="16102"/>
                    </a:cubicBezTo>
                    <a:close/>
                  </a:path>
                </a:pathLst>
              </a:custGeom>
              <a:solidFill>
                <a:srgbClr val="3A3A3A">
                  <a:alpha val="85000"/>
                </a:srgbClr>
              </a:solidFill>
              <a:ln w="10585" cap="flat">
                <a:noFill/>
                <a:prstDash val="solid"/>
                <a:miter/>
              </a:ln>
            </p:spPr>
            <p:txBody>
              <a:bodyPr rtlCol="0" anchor="ctr"/>
              <a:lstStyle/>
              <a:p>
                <a:endParaRPr lang="en-US"/>
              </a:p>
            </p:txBody>
          </p:sp>
          <p:sp>
            <p:nvSpPr>
              <p:cNvPr id="439" name="Freeform 438">
                <a:extLst>
                  <a:ext uri="{FF2B5EF4-FFF2-40B4-BE49-F238E27FC236}">
                    <a16:creationId xmlns:a16="http://schemas.microsoft.com/office/drawing/2014/main" id="{8F43D401-F74C-FE41-A4CD-A882A998FC02}"/>
                  </a:ext>
                </a:extLst>
              </p:cNvPr>
              <p:cNvSpPr/>
              <p:nvPr/>
            </p:nvSpPr>
            <p:spPr>
              <a:xfrm rot="-3517200">
                <a:off x="8023745" y="3779532"/>
                <a:ext cx="31589" cy="31567"/>
              </a:xfrm>
              <a:custGeom>
                <a:avLst/>
                <a:gdLst>
                  <a:gd name="connsiteX0" fmla="*/ 31589 w 31589"/>
                  <a:gd name="connsiteY0" fmla="*/ 15784 h 31567"/>
                  <a:gd name="connsiteX1" fmla="*/ 15795 w 31589"/>
                  <a:gd name="connsiteY1" fmla="*/ 31568 h 31567"/>
                  <a:gd name="connsiteX2" fmla="*/ 0 w 31589"/>
                  <a:gd name="connsiteY2" fmla="*/ 15784 h 31567"/>
                  <a:gd name="connsiteX3" fmla="*/ 15795 w 31589"/>
                  <a:gd name="connsiteY3" fmla="*/ 0 h 31567"/>
                  <a:gd name="connsiteX4" fmla="*/ 31589 w 31589"/>
                  <a:gd name="connsiteY4" fmla="*/ 15784 h 3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9" h="31567">
                    <a:moveTo>
                      <a:pt x="31589" y="15784"/>
                    </a:moveTo>
                    <a:cubicBezTo>
                      <a:pt x="31589" y="24501"/>
                      <a:pt x="24518" y="31568"/>
                      <a:pt x="15795" y="31568"/>
                    </a:cubicBezTo>
                    <a:cubicBezTo>
                      <a:pt x="7072" y="31568"/>
                      <a:pt x="0" y="24501"/>
                      <a:pt x="0" y="15784"/>
                    </a:cubicBezTo>
                    <a:cubicBezTo>
                      <a:pt x="0" y="7067"/>
                      <a:pt x="7072" y="0"/>
                      <a:pt x="15795" y="0"/>
                    </a:cubicBezTo>
                    <a:cubicBezTo>
                      <a:pt x="24518" y="0"/>
                      <a:pt x="31589" y="7067"/>
                      <a:pt x="31589" y="15784"/>
                    </a:cubicBezTo>
                    <a:close/>
                  </a:path>
                </a:pathLst>
              </a:custGeom>
              <a:solidFill>
                <a:srgbClr val="3A3A3A">
                  <a:alpha val="88000"/>
                </a:srgbClr>
              </a:solidFill>
              <a:ln w="10585" cap="flat">
                <a:noFill/>
                <a:prstDash val="solid"/>
                <a:miter/>
              </a:ln>
            </p:spPr>
            <p:txBody>
              <a:bodyPr rtlCol="0" anchor="ctr"/>
              <a:lstStyle/>
              <a:p>
                <a:endParaRPr lang="en-US"/>
              </a:p>
            </p:txBody>
          </p:sp>
          <p:sp>
            <p:nvSpPr>
              <p:cNvPr id="440" name="Freeform 439">
                <a:extLst>
                  <a:ext uri="{FF2B5EF4-FFF2-40B4-BE49-F238E27FC236}">
                    <a16:creationId xmlns:a16="http://schemas.microsoft.com/office/drawing/2014/main" id="{DF86AA4C-5E21-554C-9A9B-781102BB0D42}"/>
                  </a:ext>
                </a:extLst>
              </p:cNvPr>
              <p:cNvSpPr/>
              <p:nvPr/>
            </p:nvSpPr>
            <p:spPr>
              <a:xfrm rot="-3513001">
                <a:off x="8024075" y="3780083"/>
                <a:ext cx="30953" cy="30932"/>
              </a:xfrm>
              <a:custGeom>
                <a:avLst/>
                <a:gdLst>
                  <a:gd name="connsiteX0" fmla="*/ 30953 w 30953"/>
                  <a:gd name="connsiteY0" fmla="*/ 15466 h 30932"/>
                  <a:gd name="connsiteX1" fmla="*/ 15477 w 30953"/>
                  <a:gd name="connsiteY1" fmla="*/ 30932 h 30932"/>
                  <a:gd name="connsiteX2" fmla="*/ 0 w 30953"/>
                  <a:gd name="connsiteY2" fmla="*/ 15466 h 30932"/>
                  <a:gd name="connsiteX3" fmla="*/ 15477 w 30953"/>
                  <a:gd name="connsiteY3" fmla="*/ 0 h 30932"/>
                  <a:gd name="connsiteX4" fmla="*/ 30953 w 30953"/>
                  <a:gd name="connsiteY4" fmla="*/ 15466 h 3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53" h="30932">
                    <a:moveTo>
                      <a:pt x="30953" y="15466"/>
                    </a:moveTo>
                    <a:cubicBezTo>
                      <a:pt x="30953" y="24008"/>
                      <a:pt x="24024" y="30932"/>
                      <a:pt x="15477" y="30932"/>
                    </a:cubicBezTo>
                    <a:cubicBezTo>
                      <a:pt x="6929" y="30932"/>
                      <a:pt x="0" y="24008"/>
                      <a:pt x="0" y="15466"/>
                    </a:cubicBezTo>
                    <a:cubicBezTo>
                      <a:pt x="0" y="6924"/>
                      <a:pt x="6929" y="0"/>
                      <a:pt x="15477" y="0"/>
                    </a:cubicBezTo>
                    <a:cubicBezTo>
                      <a:pt x="24024" y="0"/>
                      <a:pt x="30953" y="6924"/>
                      <a:pt x="30953" y="15466"/>
                    </a:cubicBezTo>
                    <a:close/>
                  </a:path>
                </a:pathLst>
              </a:custGeom>
              <a:solidFill>
                <a:srgbClr val="3A3A3A">
                  <a:alpha val="92000"/>
                </a:srgbClr>
              </a:solidFill>
              <a:ln w="10585" cap="flat">
                <a:noFill/>
                <a:prstDash val="solid"/>
                <a:miter/>
              </a:ln>
            </p:spPr>
            <p:txBody>
              <a:bodyPr rtlCol="0" anchor="ctr"/>
              <a:lstStyle/>
              <a:p>
                <a:endParaRPr lang="en-US"/>
              </a:p>
            </p:txBody>
          </p:sp>
          <p:sp>
            <p:nvSpPr>
              <p:cNvPr id="441" name="Freeform 440">
                <a:extLst>
                  <a:ext uri="{FF2B5EF4-FFF2-40B4-BE49-F238E27FC236}">
                    <a16:creationId xmlns:a16="http://schemas.microsoft.com/office/drawing/2014/main" id="{F0C0E457-FCCD-F941-8985-EFA6CE5ED142}"/>
                  </a:ext>
                </a:extLst>
              </p:cNvPr>
              <p:cNvSpPr/>
              <p:nvPr/>
            </p:nvSpPr>
            <p:spPr>
              <a:xfrm rot="-3512591">
                <a:off x="8009230" y="3779725"/>
                <a:ext cx="30209" cy="30188"/>
              </a:xfrm>
              <a:custGeom>
                <a:avLst/>
                <a:gdLst>
                  <a:gd name="connsiteX0" fmla="*/ 30208 w 30209"/>
                  <a:gd name="connsiteY0" fmla="*/ 15094 h 30188"/>
                  <a:gd name="connsiteX1" fmla="*/ 15103 w 30209"/>
                  <a:gd name="connsiteY1" fmla="*/ 30189 h 30188"/>
                  <a:gd name="connsiteX2" fmla="*/ -1 w 30209"/>
                  <a:gd name="connsiteY2" fmla="*/ 15094 h 30188"/>
                  <a:gd name="connsiteX3" fmla="*/ 15103 w 30209"/>
                  <a:gd name="connsiteY3" fmla="*/ 0 h 30188"/>
                  <a:gd name="connsiteX4" fmla="*/ 30208 w 30209"/>
                  <a:gd name="connsiteY4" fmla="*/ 15094 h 3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09" h="30188">
                    <a:moveTo>
                      <a:pt x="30208" y="15094"/>
                    </a:moveTo>
                    <a:cubicBezTo>
                      <a:pt x="30208" y="23431"/>
                      <a:pt x="23446" y="30189"/>
                      <a:pt x="15103" y="30189"/>
                    </a:cubicBezTo>
                    <a:cubicBezTo>
                      <a:pt x="6761" y="30189"/>
                      <a:pt x="-1" y="23431"/>
                      <a:pt x="-1" y="15094"/>
                    </a:cubicBezTo>
                    <a:cubicBezTo>
                      <a:pt x="-1" y="6758"/>
                      <a:pt x="6761" y="0"/>
                      <a:pt x="15103" y="0"/>
                    </a:cubicBezTo>
                    <a:cubicBezTo>
                      <a:pt x="23446" y="0"/>
                      <a:pt x="30208" y="6758"/>
                      <a:pt x="30208" y="15094"/>
                    </a:cubicBezTo>
                    <a:close/>
                  </a:path>
                </a:pathLst>
              </a:custGeom>
              <a:solidFill>
                <a:srgbClr val="3A3A3A">
                  <a:alpha val="96000"/>
                </a:srgbClr>
              </a:solidFill>
              <a:ln w="10547" cap="flat">
                <a:noFill/>
                <a:prstDash val="solid"/>
                <a:miter/>
              </a:ln>
            </p:spPr>
            <p:txBody>
              <a:bodyPr rtlCol="0" anchor="ctr"/>
              <a:lstStyle/>
              <a:p>
                <a:endParaRPr lang="en-US"/>
              </a:p>
            </p:txBody>
          </p:sp>
          <p:sp>
            <p:nvSpPr>
              <p:cNvPr id="442" name="Freeform 441">
                <a:extLst>
                  <a:ext uri="{FF2B5EF4-FFF2-40B4-BE49-F238E27FC236}">
                    <a16:creationId xmlns:a16="http://schemas.microsoft.com/office/drawing/2014/main" id="{DF455F09-8369-584F-AE97-12F8ABF43762}"/>
                  </a:ext>
                </a:extLst>
              </p:cNvPr>
              <p:cNvSpPr/>
              <p:nvPr/>
            </p:nvSpPr>
            <p:spPr>
              <a:xfrm rot="-3507002">
                <a:off x="8024600" y="3780449"/>
                <a:ext cx="29893" cy="29873"/>
              </a:xfrm>
              <a:custGeom>
                <a:avLst/>
                <a:gdLst>
                  <a:gd name="connsiteX0" fmla="*/ 29894 w 29893"/>
                  <a:gd name="connsiteY0" fmla="*/ 14936 h 29873"/>
                  <a:gd name="connsiteX1" fmla="*/ 14947 w 29893"/>
                  <a:gd name="connsiteY1" fmla="*/ 29873 h 29873"/>
                  <a:gd name="connsiteX2" fmla="*/ 0 w 29893"/>
                  <a:gd name="connsiteY2" fmla="*/ 14936 h 29873"/>
                  <a:gd name="connsiteX3" fmla="*/ 14947 w 29893"/>
                  <a:gd name="connsiteY3" fmla="*/ 0 h 29873"/>
                  <a:gd name="connsiteX4" fmla="*/ 29894 w 29893"/>
                  <a:gd name="connsiteY4" fmla="*/ 14936 h 29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93" h="29873">
                    <a:moveTo>
                      <a:pt x="29894" y="14936"/>
                    </a:moveTo>
                    <a:cubicBezTo>
                      <a:pt x="29894" y="23186"/>
                      <a:pt x="23202" y="29873"/>
                      <a:pt x="14947" y="29873"/>
                    </a:cubicBezTo>
                    <a:cubicBezTo>
                      <a:pt x="6692" y="29873"/>
                      <a:pt x="0" y="23186"/>
                      <a:pt x="0" y="14936"/>
                    </a:cubicBezTo>
                    <a:cubicBezTo>
                      <a:pt x="0" y="6687"/>
                      <a:pt x="6692" y="0"/>
                      <a:pt x="14947" y="0"/>
                    </a:cubicBezTo>
                    <a:cubicBezTo>
                      <a:pt x="23202" y="0"/>
                      <a:pt x="29894" y="6687"/>
                      <a:pt x="29894" y="14936"/>
                    </a:cubicBezTo>
                    <a:close/>
                  </a:path>
                </a:pathLst>
              </a:custGeom>
              <a:solidFill>
                <a:srgbClr val="3A3A3A"/>
              </a:solidFill>
              <a:ln w="10585" cap="flat">
                <a:noFill/>
                <a:prstDash val="solid"/>
                <a:miter/>
              </a:ln>
            </p:spPr>
            <p:txBody>
              <a:bodyPr rtlCol="0" anchor="ctr"/>
              <a:lstStyle/>
              <a:p>
                <a:endParaRPr lang="en-US"/>
              </a:p>
            </p:txBody>
          </p:sp>
        </p:grpSp>
        <p:grpSp>
          <p:nvGrpSpPr>
            <p:cNvPr id="443" name="Graphic 2">
              <a:extLst>
                <a:ext uri="{FF2B5EF4-FFF2-40B4-BE49-F238E27FC236}">
                  <a16:creationId xmlns:a16="http://schemas.microsoft.com/office/drawing/2014/main" id="{99F800C7-7D23-624F-A159-320126836269}"/>
                </a:ext>
              </a:extLst>
            </p:cNvPr>
            <p:cNvGrpSpPr/>
            <p:nvPr/>
          </p:nvGrpSpPr>
          <p:grpSpPr>
            <a:xfrm>
              <a:off x="8102549" y="3680437"/>
              <a:ext cx="44958" cy="44928"/>
              <a:chOff x="8102549" y="3680437"/>
              <a:chExt cx="44958" cy="44928"/>
            </a:xfrm>
            <a:solidFill>
              <a:schemeClr val="accent1"/>
            </a:solidFill>
          </p:grpSpPr>
          <p:sp>
            <p:nvSpPr>
              <p:cNvPr id="444" name="Freeform 443">
                <a:extLst>
                  <a:ext uri="{FF2B5EF4-FFF2-40B4-BE49-F238E27FC236}">
                    <a16:creationId xmlns:a16="http://schemas.microsoft.com/office/drawing/2014/main" id="{CC328731-E578-1440-872A-2384BADC3528}"/>
                  </a:ext>
                </a:extLst>
              </p:cNvPr>
              <p:cNvSpPr/>
              <p:nvPr/>
            </p:nvSpPr>
            <p:spPr>
              <a:xfrm>
                <a:off x="8102549" y="3680437"/>
                <a:ext cx="44958" cy="44928"/>
              </a:xfrm>
              <a:custGeom>
                <a:avLst/>
                <a:gdLst>
                  <a:gd name="connsiteX0" fmla="*/ 42494 w 44958"/>
                  <a:gd name="connsiteY0" fmla="*/ 32676 h 44928"/>
                  <a:gd name="connsiteX1" fmla="*/ 12261 w 44958"/>
                  <a:gd name="connsiteY1" fmla="*/ 42465 h 44928"/>
                  <a:gd name="connsiteX2" fmla="*/ 2466 w 44958"/>
                  <a:gd name="connsiteY2" fmla="*/ 12252 h 44928"/>
                  <a:gd name="connsiteX3" fmla="*/ 32699 w 44958"/>
                  <a:gd name="connsiteY3" fmla="*/ 2464 h 44928"/>
                  <a:gd name="connsiteX4" fmla="*/ 32741 w 44958"/>
                  <a:gd name="connsiteY4" fmla="*/ 2486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5"/>
                    </a:cubicBezTo>
                    <a:cubicBezTo>
                      <a:pt x="1205" y="36829"/>
                      <a:pt x="-3184" y="23301"/>
                      <a:pt x="2466" y="12252"/>
                    </a:cubicBezTo>
                    <a:cubicBezTo>
                      <a:pt x="8105" y="1204"/>
                      <a:pt x="21642" y="-3182"/>
                      <a:pt x="32699" y="2464"/>
                    </a:cubicBezTo>
                    <a:cubicBezTo>
                      <a:pt x="32709" y="2475"/>
                      <a:pt x="32730" y="2475"/>
                      <a:pt x="32741" y="2486"/>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445" name="Freeform 444">
                <a:extLst>
                  <a:ext uri="{FF2B5EF4-FFF2-40B4-BE49-F238E27FC236}">
                    <a16:creationId xmlns:a16="http://schemas.microsoft.com/office/drawing/2014/main" id="{3DA8B1C1-5111-1F49-88FF-C823403B33F9}"/>
                  </a:ext>
                </a:extLst>
              </p:cNvPr>
              <p:cNvSpPr/>
              <p:nvPr/>
            </p:nvSpPr>
            <p:spPr>
              <a:xfrm>
                <a:off x="8102851" y="3680869"/>
                <a:ext cx="44357" cy="44286"/>
              </a:xfrm>
              <a:custGeom>
                <a:avLst/>
                <a:gdLst>
                  <a:gd name="connsiteX0" fmla="*/ 41874 w 44357"/>
                  <a:gd name="connsiteY0" fmla="*/ 32244 h 44286"/>
                  <a:gd name="connsiteX1" fmla="*/ 12055 w 44357"/>
                  <a:gd name="connsiteY1" fmla="*/ 41842 h 44286"/>
                  <a:gd name="connsiteX2" fmla="*/ 2440 w 44357"/>
                  <a:gd name="connsiteY2" fmla="*/ 12043 h 44286"/>
                  <a:gd name="connsiteX3" fmla="*/ 32270 w 44357"/>
                  <a:gd name="connsiteY3" fmla="*/ 2445 h 44286"/>
                  <a:gd name="connsiteX4" fmla="*/ 32333 w 44357"/>
                  <a:gd name="connsiteY4" fmla="*/ 2477 h 44286"/>
                  <a:gd name="connsiteX5" fmla="*/ 41937 w 44357"/>
                  <a:gd name="connsiteY5" fmla="*/ 32128 h 44286"/>
                  <a:gd name="connsiteX6" fmla="*/ 41874 w 44357"/>
                  <a:gd name="connsiteY6" fmla="*/ 32244 h 44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357" h="44286">
                    <a:moveTo>
                      <a:pt x="41874" y="32244"/>
                    </a:moveTo>
                    <a:cubicBezTo>
                      <a:pt x="36287" y="43123"/>
                      <a:pt x="22941" y="47424"/>
                      <a:pt x="12055" y="41842"/>
                    </a:cubicBezTo>
                    <a:cubicBezTo>
                      <a:pt x="1168" y="36270"/>
                      <a:pt x="-3136" y="22922"/>
                      <a:pt x="2440" y="12043"/>
                    </a:cubicBezTo>
                    <a:cubicBezTo>
                      <a:pt x="8026" y="1164"/>
                      <a:pt x="21372" y="-3137"/>
                      <a:pt x="32270" y="2445"/>
                    </a:cubicBezTo>
                    <a:cubicBezTo>
                      <a:pt x="32291" y="2456"/>
                      <a:pt x="32312" y="2466"/>
                      <a:pt x="32333" y="2477"/>
                    </a:cubicBezTo>
                    <a:cubicBezTo>
                      <a:pt x="43178" y="8017"/>
                      <a:pt x="47482" y="21291"/>
                      <a:pt x="41937" y="32128"/>
                    </a:cubicBezTo>
                    <a:cubicBezTo>
                      <a:pt x="41916" y="32159"/>
                      <a:pt x="41895" y="32202"/>
                      <a:pt x="41874" y="32244"/>
                    </a:cubicBezTo>
                    <a:close/>
                  </a:path>
                </a:pathLst>
              </a:custGeom>
              <a:solidFill>
                <a:srgbClr val="3A3A3A">
                  <a:alpha val="4000"/>
                </a:srgbClr>
              </a:solidFill>
              <a:ln w="10585" cap="flat">
                <a:noFill/>
                <a:prstDash val="solid"/>
                <a:miter/>
              </a:ln>
            </p:spPr>
            <p:txBody>
              <a:bodyPr rtlCol="0" anchor="ctr"/>
              <a:lstStyle/>
              <a:p>
                <a:endParaRPr lang="en-US"/>
              </a:p>
            </p:txBody>
          </p:sp>
          <p:sp>
            <p:nvSpPr>
              <p:cNvPr id="446" name="Freeform 445">
                <a:extLst>
                  <a:ext uri="{FF2B5EF4-FFF2-40B4-BE49-F238E27FC236}">
                    <a16:creationId xmlns:a16="http://schemas.microsoft.com/office/drawing/2014/main" id="{183733FD-DE79-CE4E-A419-B14404764833}"/>
                  </a:ext>
                </a:extLst>
              </p:cNvPr>
              <p:cNvSpPr/>
              <p:nvPr/>
            </p:nvSpPr>
            <p:spPr>
              <a:xfrm>
                <a:off x="8103256" y="3681301"/>
                <a:ext cx="43683" cy="43655"/>
              </a:xfrm>
              <a:custGeom>
                <a:avLst/>
                <a:gdLst>
                  <a:gd name="connsiteX0" fmla="*/ 41257 w 43683"/>
                  <a:gd name="connsiteY0" fmla="*/ 31812 h 43655"/>
                  <a:gd name="connsiteX1" fmla="*/ 11852 w 43683"/>
                  <a:gd name="connsiteY1" fmla="*/ 41229 h 43655"/>
                  <a:gd name="connsiteX2" fmla="*/ 2428 w 43683"/>
                  <a:gd name="connsiteY2" fmla="*/ 11844 h 43655"/>
                  <a:gd name="connsiteX3" fmla="*/ 31717 w 43683"/>
                  <a:gd name="connsiteY3" fmla="*/ 2363 h 43655"/>
                  <a:gd name="connsiteX4" fmla="*/ 41321 w 43683"/>
                  <a:gd name="connsiteY4" fmla="*/ 31696 h 43655"/>
                  <a:gd name="connsiteX5" fmla="*/ 41257 w 43683"/>
                  <a:gd name="connsiteY5" fmla="*/ 31812 h 43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83" h="43655">
                    <a:moveTo>
                      <a:pt x="41257" y="31812"/>
                    </a:moveTo>
                    <a:cubicBezTo>
                      <a:pt x="35734" y="42532"/>
                      <a:pt x="22569" y="46748"/>
                      <a:pt x="11852" y="41229"/>
                    </a:cubicBezTo>
                    <a:cubicBezTo>
                      <a:pt x="1124" y="35710"/>
                      <a:pt x="-3095" y="22553"/>
                      <a:pt x="2428" y="11844"/>
                    </a:cubicBezTo>
                    <a:cubicBezTo>
                      <a:pt x="7919" y="1166"/>
                      <a:pt x="21010" y="-3061"/>
                      <a:pt x="31717" y="2363"/>
                    </a:cubicBezTo>
                    <a:cubicBezTo>
                      <a:pt x="42477" y="7818"/>
                      <a:pt x="46770" y="20943"/>
                      <a:pt x="41321" y="31696"/>
                    </a:cubicBezTo>
                    <a:cubicBezTo>
                      <a:pt x="41300" y="31738"/>
                      <a:pt x="41279" y="31770"/>
                      <a:pt x="41257" y="31812"/>
                    </a:cubicBezTo>
                    <a:close/>
                  </a:path>
                </a:pathLst>
              </a:custGeom>
              <a:solidFill>
                <a:srgbClr val="3A3A3A">
                  <a:alpha val="8000"/>
                </a:srgbClr>
              </a:solidFill>
              <a:ln w="10585" cap="flat">
                <a:noFill/>
                <a:prstDash val="solid"/>
                <a:miter/>
              </a:ln>
            </p:spPr>
            <p:txBody>
              <a:bodyPr rtlCol="0" anchor="ctr"/>
              <a:lstStyle/>
              <a:p>
                <a:endParaRPr lang="en-US"/>
              </a:p>
            </p:txBody>
          </p:sp>
          <p:sp>
            <p:nvSpPr>
              <p:cNvPr id="447" name="Freeform 446">
                <a:extLst>
                  <a:ext uri="{FF2B5EF4-FFF2-40B4-BE49-F238E27FC236}">
                    <a16:creationId xmlns:a16="http://schemas.microsoft.com/office/drawing/2014/main" id="{7F4A1546-4A71-A04F-A0EE-CBD2A7D2BFD9}"/>
                  </a:ext>
                </a:extLst>
              </p:cNvPr>
              <p:cNvSpPr/>
              <p:nvPr/>
            </p:nvSpPr>
            <p:spPr>
              <a:xfrm>
                <a:off x="8104307" y="3681910"/>
                <a:ext cx="42410" cy="42376"/>
              </a:xfrm>
              <a:custGeom>
                <a:avLst/>
                <a:gdLst>
                  <a:gd name="connsiteX0" fmla="*/ 39888 w 42410"/>
                  <a:gd name="connsiteY0" fmla="*/ 31203 h 42376"/>
                  <a:gd name="connsiteX1" fmla="*/ 11182 w 42410"/>
                  <a:gd name="connsiteY1" fmla="*/ 39857 h 42376"/>
                  <a:gd name="connsiteX2" fmla="*/ 2521 w 42410"/>
                  <a:gd name="connsiteY2" fmla="*/ 11181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6" y="45387"/>
                      <a:pt x="11182" y="39857"/>
                    </a:cubicBezTo>
                    <a:cubicBezTo>
                      <a:pt x="867" y="34328"/>
                      <a:pt x="-3012" y="21489"/>
                      <a:pt x="2521" y="11181"/>
                    </a:cubicBezTo>
                    <a:cubicBezTo>
                      <a:pt x="7917" y="1118"/>
                      <a:pt x="20309" y="-2855"/>
                      <a:pt x="30559" y="2177"/>
                    </a:cubicBezTo>
                    <a:cubicBezTo>
                      <a:pt x="41064" y="7336"/>
                      <a:pt x="45400" y="20038"/>
                      <a:pt x="40227" y="30535"/>
                    </a:cubicBezTo>
                    <a:cubicBezTo>
                      <a:pt x="40121" y="30758"/>
                      <a:pt x="40005"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448" name="Freeform 447">
                <a:extLst>
                  <a:ext uri="{FF2B5EF4-FFF2-40B4-BE49-F238E27FC236}">
                    <a16:creationId xmlns:a16="http://schemas.microsoft.com/office/drawing/2014/main" id="{42A0A95E-F1E6-904D-85A6-FA0736B7B2B9}"/>
                  </a:ext>
                </a:extLst>
              </p:cNvPr>
              <p:cNvSpPr/>
              <p:nvPr/>
            </p:nvSpPr>
            <p:spPr>
              <a:xfrm>
                <a:off x="8103983" y="3682121"/>
                <a:ext cx="42412" cy="42382"/>
              </a:xfrm>
              <a:custGeom>
                <a:avLst/>
                <a:gdLst>
                  <a:gd name="connsiteX0" fmla="*/ 40000 w 42412"/>
                  <a:gd name="connsiteY0" fmla="*/ 30993 h 42382"/>
                  <a:gd name="connsiteX1" fmla="*/ 11400 w 42412"/>
                  <a:gd name="connsiteY1" fmla="*/ 39976 h 42382"/>
                  <a:gd name="connsiteX2" fmla="*/ 2411 w 42412"/>
                  <a:gd name="connsiteY2" fmla="*/ 11384 h 42382"/>
                  <a:gd name="connsiteX3" fmla="*/ 30778 w 42412"/>
                  <a:gd name="connsiteY3" fmla="*/ 2285 h 42382"/>
                  <a:gd name="connsiteX4" fmla="*/ 40127 w 42412"/>
                  <a:gd name="connsiteY4" fmla="*/ 30759 h 42382"/>
                  <a:gd name="connsiteX5" fmla="*/ 40000 w 42412"/>
                  <a:gd name="connsiteY5" fmla="*/ 30993 h 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2" h="42382">
                    <a:moveTo>
                      <a:pt x="40000" y="30993"/>
                    </a:moveTo>
                    <a:cubicBezTo>
                      <a:pt x="34583" y="41363"/>
                      <a:pt x="21778" y="45389"/>
                      <a:pt x="11400" y="39976"/>
                    </a:cubicBezTo>
                    <a:cubicBezTo>
                      <a:pt x="1011" y="34552"/>
                      <a:pt x="-3006" y="21755"/>
                      <a:pt x="2411" y="11384"/>
                    </a:cubicBezTo>
                    <a:cubicBezTo>
                      <a:pt x="7785" y="1109"/>
                      <a:pt x="20421" y="-2948"/>
                      <a:pt x="30778" y="2285"/>
                    </a:cubicBezTo>
                    <a:cubicBezTo>
                      <a:pt x="41230" y="7571"/>
                      <a:pt x="45406" y="20315"/>
                      <a:pt x="40127" y="30759"/>
                    </a:cubicBezTo>
                    <a:cubicBezTo>
                      <a:pt x="40085" y="30833"/>
                      <a:pt x="40043" y="30918"/>
                      <a:pt x="40000" y="30993"/>
                    </a:cubicBezTo>
                    <a:close/>
                  </a:path>
                </a:pathLst>
              </a:custGeom>
              <a:solidFill>
                <a:srgbClr val="3A3A3A">
                  <a:alpha val="15000"/>
                </a:srgbClr>
              </a:solidFill>
              <a:ln w="10585" cap="flat">
                <a:noFill/>
                <a:prstDash val="solid"/>
                <a:miter/>
              </a:ln>
            </p:spPr>
            <p:txBody>
              <a:bodyPr rtlCol="0" anchor="ctr"/>
              <a:lstStyle/>
              <a:p>
                <a:endParaRPr lang="en-US"/>
              </a:p>
            </p:txBody>
          </p:sp>
          <p:sp>
            <p:nvSpPr>
              <p:cNvPr id="449" name="Freeform 448">
                <a:extLst>
                  <a:ext uri="{FF2B5EF4-FFF2-40B4-BE49-F238E27FC236}">
                    <a16:creationId xmlns:a16="http://schemas.microsoft.com/office/drawing/2014/main" id="{E124CA1B-7EB9-BC4E-92A5-3A9FBE6D9323}"/>
                  </a:ext>
                </a:extLst>
              </p:cNvPr>
              <p:cNvSpPr/>
              <p:nvPr/>
            </p:nvSpPr>
            <p:spPr>
              <a:xfrm>
                <a:off x="8103578" y="3682492"/>
                <a:ext cx="42414" cy="42385"/>
              </a:xfrm>
              <a:custGeom>
                <a:avLst/>
                <a:gdLst>
                  <a:gd name="connsiteX0" fmla="*/ 40192 w 42414"/>
                  <a:gd name="connsiteY0" fmla="*/ 30621 h 42385"/>
                  <a:gd name="connsiteX1" fmla="*/ 11772 w 42414"/>
                  <a:gd name="connsiteY1" fmla="*/ 40165 h 42385"/>
                  <a:gd name="connsiteX2" fmla="*/ 2221 w 42414"/>
                  <a:gd name="connsiteY2" fmla="*/ 11765 h 42385"/>
                  <a:gd name="connsiteX3" fmla="*/ 30641 w 42414"/>
                  <a:gd name="connsiteY3" fmla="*/ 2220 h 42385"/>
                  <a:gd name="connsiteX4" fmla="*/ 31076 w 42414"/>
                  <a:gd name="connsiteY4" fmla="*/ 2442 h 42385"/>
                  <a:gd name="connsiteX5" fmla="*/ 40192 w 42414"/>
                  <a:gd name="connsiteY5" fmla="*/ 30621 h 4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4" h="42385">
                    <a:moveTo>
                      <a:pt x="40192" y="30621"/>
                    </a:moveTo>
                    <a:cubicBezTo>
                      <a:pt x="34977" y="41097"/>
                      <a:pt x="22256" y="45377"/>
                      <a:pt x="11772" y="40165"/>
                    </a:cubicBezTo>
                    <a:cubicBezTo>
                      <a:pt x="1289" y="34964"/>
                      <a:pt x="-2994" y="22241"/>
                      <a:pt x="2221" y="11765"/>
                    </a:cubicBezTo>
                    <a:cubicBezTo>
                      <a:pt x="7427" y="1288"/>
                      <a:pt x="20158" y="-2992"/>
                      <a:pt x="30641" y="2220"/>
                    </a:cubicBezTo>
                    <a:cubicBezTo>
                      <a:pt x="30790" y="2294"/>
                      <a:pt x="30928" y="2368"/>
                      <a:pt x="31076" y="2442"/>
                    </a:cubicBezTo>
                    <a:cubicBezTo>
                      <a:pt x="41274" y="7803"/>
                      <a:pt x="45323" y="20313"/>
                      <a:pt x="40192" y="30621"/>
                    </a:cubicBezTo>
                    <a:close/>
                  </a:path>
                </a:pathLst>
              </a:custGeom>
              <a:solidFill>
                <a:srgbClr val="3A3A3A">
                  <a:alpha val="19000"/>
                </a:srgbClr>
              </a:solidFill>
              <a:ln w="10585" cap="flat">
                <a:noFill/>
                <a:prstDash val="solid"/>
                <a:miter/>
              </a:ln>
            </p:spPr>
            <p:txBody>
              <a:bodyPr rtlCol="0" anchor="ctr"/>
              <a:lstStyle/>
              <a:p>
                <a:endParaRPr lang="en-US"/>
              </a:p>
            </p:txBody>
          </p:sp>
          <p:sp>
            <p:nvSpPr>
              <p:cNvPr id="450" name="Freeform 449">
                <a:extLst>
                  <a:ext uri="{FF2B5EF4-FFF2-40B4-BE49-F238E27FC236}">
                    <a16:creationId xmlns:a16="http://schemas.microsoft.com/office/drawing/2014/main" id="{F8CD2CF4-81C2-0A49-AE32-24E77AD74134}"/>
                  </a:ext>
                </a:extLst>
              </p:cNvPr>
              <p:cNvSpPr/>
              <p:nvPr/>
            </p:nvSpPr>
            <p:spPr>
              <a:xfrm>
                <a:off x="8103160" y="3682701"/>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8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09"/>
                      <a:pt x="2121" y="11969"/>
                    </a:cubicBezTo>
                    <a:cubicBezTo>
                      <a:pt x="7209" y="1440"/>
                      <a:pt x="19887" y="-2978"/>
                      <a:pt x="30435" y="2118"/>
                    </a:cubicBezTo>
                    <a:cubicBezTo>
                      <a:pt x="30721" y="2255"/>
                      <a:pt x="31007" y="2403"/>
                      <a:pt x="31283" y="2552"/>
                    </a:cubicBezTo>
                    <a:cubicBezTo>
                      <a:pt x="41258" y="7933"/>
                      <a:pt x="45223"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451" name="Freeform 450">
                <a:extLst>
                  <a:ext uri="{FF2B5EF4-FFF2-40B4-BE49-F238E27FC236}">
                    <a16:creationId xmlns:a16="http://schemas.microsoft.com/office/drawing/2014/main" id="{023F2191-E605-024B-9801-4BA4709A2DE8}"/>
                  </a:ext>
                </a:extLst>
              </p:cNvPr>
              <p:cNvSpPr/>
              <p:nvPr/>
            </p:nvSpPr>
            <p:spPr>
              <a:xfrm>
                <a:off x="8104210" y="3683418"/>
                <a:ext cx="40927" cy="40894"/>
              </a:xfrm>
              <a:custGeom>
                <a:avLst/>
                <a:gdLst>
                  <a:gd name="connsiteX0" fmla="*/ 38713 w 40927"/>
                  <a:gd name="connsiteY0" fmla="*/ 29695 h 40894"/>
                  <a:gd name="connsiteX1" fmla="*/ 11215 w 40927"/>
                  <a:gd name="connsiteY1" fmla="*/ 38678 h 40894"/>
                  <a:gd name="connsiteX2" fmla="*/ 2215 w 40927"/>
                  <a:gd name="connsiteY2" fmla="*/ 11199 h 40894"/>
                  <a:gd name="connsiteX3" fmla="*/ 29724 w 40927"/>
                  <a:gd name="connsiteY3" fmla="*/ 2216 h 40894"/>
                  <a:gd name="connsiteX4" fmla="*/ 29809 w 40927"/>
                  <a:gd name="connsiteY4" fmla="*/ 2258 h 40894"/>
                  <a:gd name="connsiteX5" fmla="*/ 38713 w 40927"/>
                  <a:gd name="connsiteY5" fmla="*/ 29695 h 4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7" h="40894">
                    <a:moveTo>
                      <a:pt x="38713" y="29695"/>
                    </a:moveTo>
                    <a:cubicBezTo>
                      <a:pt x="33604" y="39769"/>
                      <a:pt x="21286" y="43784"/>
                      <a:pt x="11215" y="38678"/>
                    </a:cubicBezTo>
                    <a:cubicBezTo>
                      <a:pt x="1134" y="33572"/>
                      <a:pt x="-2894" y="21273"/>
                      <a:pt x="2215" y="11199"/>
                    </a:cubicBezTo>
                    <a:cubicBezTo>
                      <a:pt x="7336" y="1125"/>
                      <a:pt x="19643" y="-2890"/>
                      <a:pt x="29724" y="2216"/>
                    </a:cubicBezTo>
                    <a:cubicBezTo>
                      <a:pt x="29745" y="2227"/>
                      <a:pt x="29777" y="2248"/>
                      <a:pt x="29809" y="2258"/>
                    </a:cubicBezTo>
                    <a:cubicBezTo>
                      <a:pt x="39826" y="7396"/>
                      <a:pt x="43801" y="19663"/>
                      <a:pt x="38713" y="29695"/>
                    </a:cubicBezTo>
                    <a:close/>
                  </a:path>
                </a:pathLst>
              </a:custGeom>
              <a:solidFill>
                <a:srgbClr val="3A3A3A">
                  <a:alpha val="27000"/>
                </a:srgbClr>
              </a:solidFill>
              <a:ln w="10585" cap="flat">
                <a:noFill/>
                <a:prstDash val="solid"/>
                <a:miter/>
              </a:ln>
            </p:spPr>
            <p:txBody>
              <a:bodyPr rtlCol="0" anchor="ctr"/>
              <a:lstStyle/>
              <a:p>
                <a:endParaRPr lang="en-US"/>
              </a:p>
            </p:txBody>
          </p:sp>
          <p:sp>
            <p:nvSpPr>
              <p:cNvPr id="452" name="Freeform 451">
                <a:extLst>
                  <a:ext uri="{FF2B5EF4-FFF2-40B4-BE49-F238E27FC236}">
                    <a16:creationId xmlns:a16="http://schemas.microsoft.com/office/drawing/2014/main" id="{91DC6467-C1A1-6E43-8793-3A6CDEBADD89}"/>
                  </a:ext>
                </a:extLst>
              </p:cNvPr>
              <p:cNvSpPr/>
              <p:nvPr/>
            </p:nvSpPr>
            <p:spPr>
              <a:xfrm>
                <a:off x="8104872" y="3683124"/>
                <a:ext cx="40329" cy="40265"/>
              </a:xfrm>
              <a:custGeom>
                <a:avLst/>
                <a:gdLst>
                  <a:gd name="connsiteX0" fmla="*/ 38051 w 40329"/>
                  <a:gd name="connsiteY0" fmla="*/ 29353 h 40265"/>
                  <a:gd name="connsiteX1" fmla="*/ 10925 w 40329"/>
                  <a:gd name="connsiteY1" fmla="*/ 38029 h 40265"/>
                  <a:gd name="connsiteX2" fmla="*/ 2243 w 40329"/>
                  <a:gd name="connsiteY2" fmla="*/ 10910 h 40265"/>
                  <a:gd name="connsiteX3" fmla="*/ 29359 w 40329"/>
                  <a:gd name="connsiteY3" fmla="*/ 2235 h 40265"/>
                  <a:gd name="connsiteX4" fmla="*/ 38157 w 40329"/>
                  <a:gd name="connsiteY4" fmla="*/ 29152 h 40265"/>
                  <a:gd name="connsiteX5" fmla="*/ 38051 w 40329"/>
                  <a:gd name="connsiteY5" fmla="*/ 29353 h 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29" h="40265">
                    <a:moveTo>
                      <a:pt x="38051" y="29353"/>
                    </a:moveTo>
                    <a:cubicBezTo>
                      <a:pt x="32953" y="39237"/>
                      <a:pt x="20815" y="43114"/>
                      <a:pt x="10925" y="38029"/>
                    </a:cubicBezTo>
                    <a:cubicBezTo>
                      <a:pt x="1034" y="32934"/>
                      <a:pt x="-2856" y="20794"/>
                      <a:pt x="2243" y="10910"/>
                    </a:cubicBezTo>
                    <a:cubicBezTo>
                      <a:pt x="7341" y="1037"/>
                      <a:pt x="19469" y="-2850"/>
                      <a:pt x="29359" y="2235"/>
                    </a:cubicBezTo>
                    <a:cubicBezTo>
                      <a:pt x="39228" y="7234"/>
                      <a:pt x="43161" y="19290"/>
                      <a:pt x="38157" y="29152"/>
                    </a:cubicBezTo>
                    <a:cubicBezTo>
                      <a:pt x="38125" y="29216"/>
                      <a:pt x="38083" y="29290"/>
                      <a:pt x="38051" y="293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453" name="Freeform 452">
                <a:extLst>
                  <a:ext uri="{FF2B5EF4-FFF2-40B4-BE49-F238E27FC236}">
                    <a16:creationId xmlns:a16="http://schemas.microsoft.com/office/drawing/2014/main" id="{91D64634-0A3A-B44F-98B8-6687D605B9DB}"/>
                  </a:ext>
                </a:extLst>
              </p:cNvPr>
              <p:cNvSpPr/>
              <p:nvPr/>
            </p:nvSpPr>
            <p:spPr>
              <a:xfrm>
                <a:off x="8105472" y="3683388"/>
                <a:ext cx="39615" cy="39627"/>
              </a:xfrm>
              <a:custGeom>
                <a:avLst/>
                <a:gdLst>
                  <a:gd name="connsiteX0" fmla="*/ 37452 w 39615"/>
                  <a:gd name="connsiteY0" fmla="*/ 28878 h 39627"/>
                  <a:gd name="connsiteX1" fmla="*/ 10759 w 39615"/>
                  <a:gd name="connsiteY1" fmla="*/ 37426 h 39627"/>
                  <a:gd name="connsiteX2" fmla="*/ 2205 w 39615"/>
                  <a:gd name="connsiteY2" fmla="*/ 10753 h 39627"/>
                  <a:gd name="connsiteX3" fmla="*/ 28865 w 39615"/>
                  <a:gd name="connsiteY3" fmla="*/ 2183 h 39627"/>
                  <a:gd name="connsiteX4" fmla="*/ 37452 w 39615"/>
                  <a:gd name="connsiteY4" fmla="*/ 28878 h 39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5" h="39627">
                    <a:moveTo>
                      <a:pt x="37452" y="28878"/>
                    </a:moveTo>
                    <a:cubicBezTo>
                      <a:pt x="32438" y="38603"/>
                      <a:pt x="20491" y="42437"/>
                      <a:pt x="10759" y="37426"/>
                    </a:cubicBezTo>
                    <a:cubicBezTo>
                      <a:pt x="1017" y="32416"/>
                      <a:pt x="-2809" y="20477"/>
                      <a:pt x="2205" y="10753"/>
                    </a:cubicBezTo>
                    <a:cubicBezTo>
                      <a:pt x="7208" y="1028"/>
                      <a:pt x="19134" y="-2796"/>
                      <a:pt x="28865" y="2183"/>
                    </a:cubicBezTo>
                    <a:cubicBezTo>
                      <a:pt x="38575" y="7215"/>
                      <a:pt x="42402" y="19132"/>
                      <a:pt x="37452"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454" name="Freeform 453">
                <a:extLst>
                  <a:ext uri="{FF2B5EF4-FFF2-40B4-BE49-F238E27FC236}">
                    <a16:creationId xmlns:a16="http://schemas.microsoft.com/office/drawing/2014/main" id="{B1ED4CD7-3329-294D-9FAE-E1C77D888DA6}"/>
                  </a:ext>
                </a:extLst>
              </p:cNvPr>
              <p:cNvSpPr/>
              <p:nvPr/>
            </p:nvSpPr>
            <p:spPr>
              <a:xfrm>
                <a:off x="8106065" y="3683754"/>
                <a:ext cx="39059" cy="38990"/>
              </a:xfrm>
              <a:custGeom>
                <a:avLst/>
                <a:gdLst>
                  <a:gd name="connsiteX0" fmla="*/ 36858 w 39059"/>
                  <a:gd name="connsiteY0" fmla="*/ 28405 h 38990"/>
                  <a:gd name="connsiteX1" fmla="*/ 10590 w 39059"/>
                  <a:gd name="connsiteY1" fmla="*/ 36827 h 38990"/>
                  <a:gd name="connsiteX2" fmla="*/ 2163 w 39059"/>
                  <a:gd name="connsiteY2" fmla="*/ 10587 h 38990"/>
                  <a:gd name="connsiteX3" fmla="*/ 28378 w 39059"/>
                  <a:gd name="connsiteY3" fmla="*/ 2134 h 38990"/>
                  <a:gd name="connsiteX4" fmla="*/ 36985 w 39059"/>
                  <a:gd name="connsiteY4" fmla="*/ 28162 h 38990"/>
                  <a:gd name="connsiteX5" fmla="*/ 36858 w 39059"/>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59" h="38990">
                    <a:moveTo>
                      <a:pt x="36858" y="28405"/>
                    </a:moveTo>
                    <a:cubicBezTo>
                      <a:pt x="31929" y="37982"/>
                      <a:pt x="20173" y="41753"/>
                      <a:pt x="10590" y="36827"/>
                    </a:cubicBezTo>
                    <a:cubicBezTo>
                      <a:pt x="1018" y="31912"/>
                      <a:pt x="-2766" y="20164"/>
                      <a:pt x="2163" y="10587"/>
                    </a:cubicBezTo>
                    <a:cubicBezTo>
                      <a:pt x="7082" y="1032"/>
                      <a:pt x="18806" y="-2750"/>
                      <a:pt x="28378" y="2134"/>
                    </a:cubicBezTo>
                    <a:cubicBezTo>
                      <a:pt x="37950" y="6954"/>
                      <a:pt x="41798" y="18606"/>
                      <a:pt x="36985" y="28162"/>
                    </a:cubicBezTo>
                    <a:cubicBezTo>
                      <a:pt x="36943" y="28246"/>
                      <a:pt x="36901" y="28331"/>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455" name="Freeform 454">
                <a:extLst>
                  <a:ext uri="{FF2B5EF4-FFF2-40B4-BE49-F238E27FC236}">
                    <a16:creationId xmlns:a16="http://schemas.microsoft.com/office/drawing/2014/main" id="{F85DD056-876D-2942-B031-B1950C80CE19}"/>
                  </a:ext>
                </a:extLst>
              </p:cNvPr>
              <p:cNvSpPr/>
              <p:nvPr/>
            </p:nvSpPr>
            <p:spPr>
              <a:xfrm>
                <a:off x="8105715" y="3683976"/>
                <a:ext cx="38591" cy="38570"/>
              </a:xfrm>
              <a:custGeom>
                <a:avLst/>
                <a:gdLst>
                  <a:gd name="connsiteX0" fmla="*/ 36465 w 38591"/>
                  <a:gd name="connsiteY0" fmla="*/ 28077 h 38570"/>
                  <a:gd name="connsiteX1" fmla="*/ 10494 w 38591"/>
                  <a:gd name="connsiteY1" fmla="*/ 36446 h 38570"/>
                  <a:gd name="connsiteX2" fmla="*/ 2131 w 38591"/>
                  <a:gd name="connsiteY2" fmla="*/ 10493 h 38570"/>
                  <a:gd name="connsiteX3" fmla="*/ 28091 w 38591"/>
                  <a:gd name="connsiteY3" fmla="*/ 2124 h 38570"/>
                  <a:gd name="connsiteX4" fmla="*/ 36465 w 38591"/>
                  <a:gd name="connsiteY4" fmla="*/ 28077 h 38570"/>
                  <a:gd name="connsiteX5" fmla="*/ 36465 w 38591"/>
                  <a:gd name="connsiteY5" fmla="*/ 28077 h 3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591" h="38570">
                    <a:moveTo>
                      <a:pt x="36465" y="28077"/>
                    </a:moveTo>
                    <a:cubicBezTo>
                      <a:pt x="31610" y="37559"/>
                      <a:pt x="19982" y="41298"/>
                      <a:pt x="10494" y="36446"/>
                    </a:cubicBezTo>
                    <a:cubicBezTo>
                      <a:pt x="1017" y="31584"/>
                      <a:pt x="-2735" y="19963"/>
                      <a:pt x="2131" y="10493"/>
                    </a:cubicBezTo>
                    <a:cubicBezTo>
                      <a:pt x="6985" y="1012"/>
                      <a:pt x="18614" y="-2728"/>
                      <a:pt x="28091" y="2124"/>
                    </a:cubicBezTo>
                    <a:cubicBezTo>
                      <a:pt x="37579" y="6976"/>
                      <a:pt x="41321" y="18597"/>
                      <a:pt x="36465" y="28077"/>
                    </a:cubicBezTo>
                    <a:cubicBezTo>
                      <a:pt x="36465" y="28077"/>
                      <a:pt x="36465" y="28077"/>
                      <a:pt x="36465" y="28077"/>
                    </a:cubicBezTo>
                    <a:close/>
                  </a:path>
                </a:pathLst>
              </a:custGeom>
              <a:solidFill>
                <a:srgbClr val="3A3A3A">
                  <a:alpha val="42000"/>
                </a:srgbClr>
              </a:solidFill>
              <a:ln w="10585" cap="flat">
                <a:noFill/>
                <a:prstDash val="solid"/>
                <a:miter/>
              </a:ln>
            </p:spPr>
            <p:txBody>
              <a:bodyPr rtlCol="0" anchor="ctr"/>
              <a:lstStyle/>
              <a:p>
                <a:endParaRPr lang="en-US"/>
              </a:p>
            </p:txBody>
          </p:sp>
          <p:sp>
            <p:nvSpPr>
              <p:cNvPr id="456" name="Freeform 455">
                <a:extLst>
                  <a:ext uri="{FF2B5EF4-FFF2-40B4-BE49-F238E27FC236}">
                    <a16:creationId xmlns:a16="http://schemas.microsoft.com/office/drawing/2014/main" id="{AF9D0545-50BE-6542-8C38-2545838C2C5B}"/>
                  </a:ext>
                </a:extLst>
              </p:cNvPr>
              <p:cNvSpPr/>
              <p:nvPr/>
            </p:nvSpPr>
            <p:spPr>
              <a:xfrm>
                <a:off x="8106100" y="3684343"/>
                <a:ext cx="37956" cy="37930"/>
              </a:xfrm>
              <a:custGeom>
                <a:avLst/>
                <a:gdLst>
                  <a:gd name="connsiteX0" fmla="*/ 35869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69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69" y="27605"/>
                    </a:moveTo>
                    <a:cubicBezTo>
                      <a:pt x="31099" y="36927"/>
                      <a:pt x="19661" y="40614"/>
                      <a:pt x="10333" y="35847"/>
                    </a:cubicBezTo>
                    <a:cubicBezTo>
                      <a:pt x="1004" y="31079"/>
                      <a:pt x="-2685" y="19650"/>
                      <a:pt x="2086" y="10327"/>
                    </a:cubicBezTo>
                    <a:cubicBezTo>
                      <a:pt x="6856" y="1016"/>
                      <a:pt x="18273" y="-2681"/>
                      <a:pt x="27601" y="2075"/>
                    </a:cubicBezTo>
                    <a:cubicBezTo>
                      <a:pt x="36940" y="6831"/>
                      <a:pt x="40640" y="18251"/>
                      <a:pt x="35880" y="27584"/>
                    </a:cubicBezTo>
                    <a:cubicBezTo>
                      <a:pt x="35880" y="27595"/>
                      <a:pt x="35869" y="27595"/>
                      <a:pt x="35869"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457" name="Freeform 456">
                <a:extLst>
                  <a:ext uri="{FF2B5EF4-FFF2-40B4-BE49-F238E27FC236}">
                    <a16:creationId xmlns:a16="http://schemas.microsoft.com/office/drawing/2014/main" id="{2CFE881A-609B-9D43-A581-EC94E2AC2CEC}"/>
                  </a:ext>
                </a:extLst>
              </p:cNvPr>
              <p:cNvSpPr/>
              <p:nvPr/>
            </p:nvSpPr>
            <p:spPr>
              <a:xfrm>
                <a:off x="8106400" y="3684560"/>
                <a:ext cx="37322" cy="37296"/>
              </a:xfrm>
              <a:custGeom>
                <a:avLst/>
                <a:gdLst>
                  <a:gd name="connsiteX0" fmla="*/ 35251 w 37322"/>
                  <a:gd name="connsiteY0" fmla="*/ 27176 h 37296"/>
                  <a:gd name="connsiteX1" fmla="*/ 10128 w 37322"/>
                  <a:gd name="connsiteY1" fmla="*/ 35227 h 37296"/>
                  <a:gd name="connsiteX2" fmla="*/ 2071 w 37322"/>
                  <a:gd name="connsiteY2" fmla="*/ 10121 h 37296"/>
                  <a:gd name="connsiteX3" fmla="*/ 27194 w 37322"/>
                  <a:gd name="connsiteY3" fmla="*/ 2070 h 37296"/>
                  <a:gd name="connsiteX4" fmla="*/ 27194 w 37322"/>
                  <a:gd name="connsiteY4" fmla="*/ 2070 h 37296"/>
                  <a:gd name="connsiteX5" fmla="*/ 35251 w 37322"/>
                  <a:gd name="connsiteY5" fmla="*/ 27176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2" h="37296">
                    <a:moveTo>
                      <a:pt x="35251" y="27176"/>
                    </a:moveTo>
                    <a:cubicBezTo>
                      <a:pt x="30534" y="36329"/>
                      <a:pt x="19286" y="39941"/>
                      <a:pt x="10128" y="35227"/>
                    </a:cubicBezTo>
                    <a:cubicBezTo>
                      <a:pt x="969" y="30523"/>
                      <a:pt x="-2646" y="19273"/>
                      <a:pt x="2071" y="10121"/>
                    </a:cubicBezTo>
                    <a:cubicBezTo>
                      <a:pt x="6778" y="968"/>
                      <a:pt x="18025" y="-2644"/>
                      <a:pt x="27194" y="2070"/>
                    </a:cubicBezTo>
                    <a:cubicBezTo>
                      <a:pt x="27194" y="2070"/>
                      <a:pt x="27194" y="2070"/>
                      <a:pt x="27194" y="2070"/>
                    </a:cubicBezTo>
                    <a:cubicBezTo>
                      <a:pt x="36353" y="6784"/>
                      <a:pt x="39968" y="18023"/>
                      <a:pt x="35251" y="27176"/>
                    </a:cubicBezTo>
                    <a:close/>
                  </a:path>
                </a:pathLst>
              </a:custGeom>
              <a:solidFill>
                <a:srgbClr val="3A3A3A">
                  <a:alpha val="50000"/>
                </a:srgbClr>
              </a:solidFill>
              <a:ln w="10585" cap="flat">
                <a:noFill/>
                <a:prstDash val="solid"/>
                <a:miter/>
              </a:ln>
            </p:spPr>
            <p:txBody>
              <a:bodyPr rtlCol="0" anchor="ctr"/>
              <a:lstStyle/>
              <a:p>
                <a:endParaRPr lang="en-US"/>
              </a:p>
            </p:txBody>
          </p:sp>
          <p:sp>
            <p:nvSpPr>
              <p:cNvPr id="458" name="Freeform 457">
                <a:extLst>
                  <a:ext uri="{FF2B5EF4-FFF2-40B4-BE49-F238E27FC236}">
                    <a16:creationId xmlns:a16="http://schemas.microsoft.com/office/drawing/2014/main" id="{0169863B-B489-4E42-AC6C-6B1CCD5D9682}"/>
                  </a:ext>
                </a:extLst>
              </p:cNvPr>
              <p:cNvSpPr/>
              <p:nvPr/>
            </p:nvSpPr>
            <p:spPr>
              <a:xfrm>
                <a:off x="8106510" y="3684913"/>
                <a:ext cx="36898" cy="36865"/>
              </a:xfrm>
              <a:custGeom>
                <a:avLst/>
                <a:gdLst>
                  <a:gd name="connsiteX0" fmla="*/ 34929 w 36898"/>
                  <a:gd name="connsiteY0" fmla="*/ 26717 h 36865"/>
                  <a:gd name="connsiteX1" fmla="*/ 10166 w 36898"/>
                  <a:gd name="connsiteY1" fmla="*/ 34895 h 36865"/>
                  <a:gd name="connsiteX2" fmla="*/ 1972 w 36898"/>
                  <a:gd name="connsiteY2" fmla="*/ 10149 h 36865"/>
                  <a:gd name="connsiteX3" fmla="*/ 26735 w 36898"/>
                  <a:gd name="connsiteY3" fmla="*/ 1971 h 36865"/>
                  <a:gd name="connsiteX4" fmla="*/ 26873 w 36898"/>
                  <a:gd name="connsiteY4" fmla="*/ 2034 h 36865"/>
                  <a:gd name="connsiteX5" fmla="*/ 34929 w 36898"/>
                  <a:gd name="connsiteY5" fmla="*/ 26717 h 36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8" h="36865">
                    <a:moveTo>
                      <a:pt x="34929" y="26717"/>
                    </a:moveTo>
                    <a:cubicBezTo>
                      <a:pt x="30350" y="35806"/>
                      <a:pt x="19261" y="39471"/>
                      <a:pt x="10166" y="34895"/>
                    </a:cubicBezTo>
                    <a:cubicBezTo>
                      <a:pt x="1060" y="30329"/>
                      <a:pt x="-2608" y="19248"/>
                      <a:pt x="1972" y="10149"/>
                    </a:cubicBezTo>
                    <a:cubicBezTo>
                      <a:pt x="6551" y="1060"/>
                      <a:pt x="17640" y="-2605"/>
                      <a:pt x="26735" y="1971"/>
                    </a:cubicBezTo>
                    <a:cubicBezTo>
                      <a:pt x="26788" y="1992"/>
                      <a:pt x="26830" y="2013"/>
                      <a:pt x="26873" y="2034"/>
                    </a:cubicBezTo>
                    <a:cubicBezTo>
                      <a:pt x="35883" y="6653"/>
                      <a:pt x="39477" y="17670"/>
                      <a:pt x="34929" y="26717"/>
                    </a:cubicBezTo>
                    <a:close/>
                  </a:path>
                </a:pathLst>
              </a:custGeom>
              <a:solidFill>
                <a:srgbClr val="3A3A3A">
                  <a:alpha val="54000"/>
                </a:srgbClr>
              </a:solidFill>
              <a:ln w="10585" cap="flat">
                <a:noFill/>
                <a:prstDash val="solid"/>
                <a:miter/>
              </a:ln>
            </p:spPr>
            <p:txBody>
              <a:bodyPr rtlCol="0" anchor="ctr"/>
              <a:lstStyle/>
              <a:p>
                <a:endParaRPr lang="en-US"/>
              </a:p>
            </p:txBody>
          </p:sp>
          <p:sp>
            <p:nvSpPr>
              <p:cNvPr id="459" name="Freeform 458">
                <a:extLst>
                  <a:ext uri="{FF2B5EF4-FFF2-40B4-BE49-F238E27FC236}">
                    <a16:creationId xmlns:a16="http://schemas.microsoft.com/office/drawing/2014/main" id="{62E8FA8D-C5CF-A84C-92A3-8096A599C0AC}"/>
                  </a:ext>
                </a:extLst>
              </p:cNvPr>
              <p:cNvSpPr/>
              <p:nvPr/>
            </p:nvSpPr>
            <p:spPr>
              <a:xfrm>
                <a:off x="8106854" y="3685151"/>
                <a:ext cx="36263" cy="36236"/>
              </a:xfrm>
              <a:custGeom>
                <a:avLst/>
                <a:gdLst>
                  <a:gd name="connsiteX0" fmla="*/ 34267 w 36263"/>
                  <a:gd name="connsiteY0" fmla="*/ 26373 h 36236"/>
                  <a:gd name="connsiteX1" fmla="*/ 9875 w 36263"/>
                  <a:gd name="connsiteY1" fmla="*/ 34243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8" y="35282"/>
                      <a:pt x="18779" y="38799"/>
                      <a:pt x="9875" y="34243"/>
                    </a:cubicBezTo>
                    <a:cubicBezTo>
                      <a:pt x="960" y="29678"/>
                      <a:pt x="-2570" y="18767"/>
                      <a:pt x="1999" y="9858"/>
                    </a:cubicBezTo>
                    <a:cubicBezTo>
                      <a:pt x="6557" y="959"/>
                      <a:pt x="17486" y="-2568"/>
                      <a:pt x="26391" y="1998"/>
                    </a:cubicBezTo>
                    <a:cubicBezTo>
                      <a:pt x="26401" y="1998"/>
                      <a:pt x="26412" y="2008"/>
                      <a:pt x="26422"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460" name="Freeform 459">
                <a:extLst>
                  <a:ext uri="{FF2B5EF4-FFF2-40B4-BE49-F238E27FC236}">
                    <a16:creationId xmlns:a16="http://schemas.microsoft.com/office/drawing/2014/main" id="{1489CA9A-D811-AD4B-9E08-5A389A4BF5CC}"/>
                  </a:ext>
                </a:extLst>
              </p:cNvPr>
              <p:cNvSpPr/>
              <p:nvPr/>
            </p:nvSpPr>
            <p:spPr>
              <a:xfrm>
                <a:off x="8107283" y="3685431"/>
                <a:ext cx="35588" cy="35603"/>
              </a:xfrm>
              <a:custGeom>
                <a:avLst/>
                <a:gdLst>
                  <a:gd name="connsiteX0" fmla="*/ 33626 w 35588"/>
                  <a:gd name="connsiteY0" fmla="*/ 25987 h 35603"/>
                  <a:gd name="connsiteX1" fmla="*/ 9626 w 35588"/>
                  <a:gd name="connsiteY1" fmla="*/ 33604 h 35603"/>
                  <a:gd name="connsiteX2" fmla="*/ 1994 w 35588"/>
                  <a:gd name="connsiteY2" fmla="*/ 9621 h 35603"/>
                  <a:gd name="connsiteX3" fmla="*/ 25887 w 35588"/>
                  <a:gd name="connsiteY3" fmla="*/ 1941 h 35603"/>
                  <a:gd name="connsiteX4" fmla="*/ 33626 w 35588"/>
                  <a:gd name="connsiteY4" fmla="*/ 25987 h 35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8" h="35603">
                    <a:moveTo>
                      <a:pt x="33626" y="25987"/>
                    </a:moveTo>
                    <a:cubicBezTo>
                      <a:pt x="29099" y="34716"/>
                      <a:pt x="18350" y="38127"/>
                      <a:pt x="9626" y="33604"/>
                    </a:cubicBezTo>
                    <a:cubicBezTo>
                      <a:pt x="891" y="29080"/>
                      <a:pt x="-2522" y="18349"/>
                      <a:pt x="1994" y="9621"/>
                    </a:cubicBezTo>
                    <a:cubicBezTo>
                      <a:pt x="6499" y="934"/>
                      <a:pt x="17163" y="-2498"/>
                      <a:pt x="25887" y="1941"/>
                    </a:cubicBezTo>
                    <a:cubicBezTo>
                      <a:pt x="34654" y="6464"/>
                      <a:pt x="38110" y="17205"/>
                      <a:pt x="33626" y="25987"/>
                    </a:cubicBezTo>
                    <a:close/>
                  </a:path>
                </a:pathLst>
              </a:custGeom>
              <a:solidFill>
                <a:srgbClr val="3A3A3A">
                  <a:alpha val="62000"/>
                </a:srgbClr>
              </a:solidFill>
              <a:ln w="10585" cap="flat">
                <a:noFill/>
                <a:prstDash val="solid"/>
                <a:miter/>
              </a:ln>
            </p:spPr>
            <p:txBody>
              <a:bodyPr rtlCol="0" anchor="ctr"/>
              <a:lstStyle/>
              <a:p>
                <a:endParaRPr lang="en-US"/>
              </a:p>
            </p:txBody>
          </p:sp>
          <p:sp>
            <p:nvSpPr>
              <p:cNvPr id="461" name="Freeform 460">
                <a:extLst>
                  <a:ext uri="{FF2B5EF4-FFF2-40B4-BE49-F238E27FC236}">
                    <a16:creationId xmlns:a16="http://schemas.microsoft.com/office/drawing/2014/main" id="{032B8717-F6E7-1E46-998C-330EBC251602}"/>
                  </a:ext>
                </a:extLst>
              </p:cNvPr>
              <p:cNvSpPr/>
              <p:nvPr/>
            </p:nvSpPr>
            <p:spPr>
              <a:xfrm>
                <a:off x="8107539" y="3685735"/>
                <a:ext cx="35023" cy="34965"/>
              </a:xfrm>
              <a:custGeom>
                <a:avLst/>
                <a:gdLst>
                  <a:gd name="connsiteX0" fmla="*/ 33052 w 35023"/>
                  <a:gd name="connsiteY0" fmla="*/ 25472 h 34965"/>
                  <a:gd name="connsiteX1" fmla="*/ 9498 w 35023"/>
                  <a:gd name="connsiteY1" fmla="*/ 33025 h 34965"/>
                  <a:gd name="connsiteX2" fmla="*/ 1940 w 35023"/>
                  <a:gd name="connsiteY2" fmla="*/ 9497 h 34965"/>
                  <a:gd name="connsiteX3" fmla="*/ 25494 w 35023"/>
                  <a:gd name="connsiteY3" fmla="*/ 1933 h 34965"/>
                  <a:gd name="connsiteX4" fmla="*/ 25526 w 35023"/>
                  <a:gd name="connsiteY4" fmla="*/ 1955 h 34965"/>
                  <a:gd name="connsiteX5" fmla="*/ 33126 w 35023"/>
                  <a:gd name="connsiteY5" fmla="*/ 25323 h 34965"/>
                  <a:gd name="connsiteX6" fmla="*/ 33052 w 35023"/>
                  <a:gd name="connsiteY6" fmla="*/ 25472 h 34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23" h="34965">
                    <a:moveTo>
                      <a:pt x="33052" y="25472"/>
                    </a:moveTo>
                    <a:cubicBezTo>
                      <a:pt x="28632" y="34063"/>
                      <a:pt x="18095" y="37442"/>
                      <a:pt x="9498" y="33025"/>
                    </a:cubicBezTo>
                    <a:cubicBezTo>
                      <a:pt x="911" y="28618"/>
                      <a:pt x="-2481" y="18078"/>
                      <a:pt x="1940" y="9497"/>
                    </a:cubicBezTo>
                    <a:cubicBezTo>
                      <a:pt x="6349" y="906"/>
                      <a:pt x="16897" y="-2473"/>
                      <a:pt x="25494" y="1933"/>
                    </a:cubicBezTo>
                    <a:cubicBezTo>
                      <a:pt x="25505" y="1944"/>
                      <a:pt x="25515" y="1944"/>
                      <a:pt x="25526" y="1955"/>
                    </a:cubicBezTo>
                    <a:cubicBezTo>
                      <a:pt x="34081" y="6308"/>
                      <a:pt x="37483" y="16764"/>
                      <a:pt x="33126" y="25323"/>
                    </a:cubicBezTo>
                    <a:cubicBezTo>
                      <a:pt x="33105" y="25366"/>
                      <a:pt x="33074" y="25419"/>
                      <a:pt x="33052" y="25472"/>
                    </a:cubicBezTo>
                    <a:close/>
                  </a:path>
                </a:pathLst>
              </a:custGeom>
              <a:solidFill>
                <a:srgbClr val="3A3A3A">
                  <a:alpha val="65000"/>
                </a:srgbClr>
              </a:solidFill>
              <a:ln w="10585" cap="flat">
                <a:noFill/>
                <a:prstDash val="solid"/>
                <a:miter/>
              </a:ln>
            </p:spPr>
            <p:txBody>
              <a:bodyPr rtlCol="0" anchor="ctr"/>
              <a:lstStyle/>
              <a:p>
                <a:endParaRPr lang="en-US"/>
              </a:p>
            </p:txBody>
          </p:sp>
          <p:sp>
            <p:nvSpPr>
              <p:cNvPr id="462" name="Freeform 461">
                <a:extLst>
                  <a:ext uri="{FF2B5EF4-FFF2-40B4-BE49-F238E27FC236}">
                    <a16:creationId xmlns:a16="http://schemas.microsoft.com/office/drawing/2014/main" id="{8CE559C0-C7C9-1A41-A71C-2EB2B216D11C}"/>
                  </a:ext>
                </a:extLst>
              </p:cNvPr>
              <p:cNvSpPr/>
              <p:nvPr/>
            </p:nvSpPr>
            <p:spPr>
              <a:xfrm>
                <a:off x="8107694" y="3685999"/>
                <a:ext cx="34565" cy="34543"/>
              </a:xfrm>
              <a:custGeom>
                <a:avLst/>
                <a:gdLst>
                  <a:gd name="connsiteX0" fmla="*/ 32685 w 34565"/>
                  <a:gd name="connsiteY0" fmla="*/ 25101 h 34543"/>
                  <a:gd name="connsiteX1" fmla="*/ 9448 w 34565"/>
                  <a:gd name="connsiteY1" fmla="*/ 32664 h 34543"/>
                  <a:gd name="connsiteX2" fmla="*/ 1880 w 34565"/>
                  <a:gd name="connsiteY2" fmla="*/ 9444 h 34543"/>
                  <a:gd name="connsiteX3" fmla="*/ 25116 w 34565"/>
                  <a:gd name="connsiteY3" fmla="*/ 1881 h 34543"/>
                  <a:gd name="connsiteX4" fmla="*/ 25158 w 34565"/>
                  <a:gd name="connsiteY4" fmla="*/ 1902 h 34543"/>
                  <a:gd name="connsiteX5" fmla="*/ 32685 w 34565"/>
                  <a:gd name="connsiteY5" fmla="*/ 25101 h 34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5" h="34543">
                    <a:moveTo>
                      <a:pt x="32685" y="25101"/>
                    </a:moveTo>
                    <a:cubicBezTo>
                      <a:pt x="28360" y="33597"/>
                      <a:pt x="17950" y="36987"/>
                      <a:pt x="9448" y="32664"/>
                    </a:cubicBezTo>
                    <a:cubicBezTo>
                      <a:pt x="947" y="28342"/>
                      <a:pt x="-2445" y="17940"/>
                      <a:pt x="1880" y="9444"/>
                    </a:cubicBezTo>
                    <a:cubicBezTo>
                      <a:pt x="6215" y="938"/>
                      <a:pt x="16614" y="-2442"/>
                      <a:pt x="25116" y="1881"/>
                    </a:cubicBezTo>
                    <a:cubicBezTo>
                      <a:pt x="25137" y="1891"/>
                      <a:pt x="25148" y="1891"/>
                      <a:pt x="25158" y="1902"/>
                    </a:cubicBezTo>
                    <a:cubicBezTo>
                      <a:pt x="33639" y="6234"/>
                      <a:pt x="36999" y="16616"/>
                      <a:pt x="32685" y="25101"/>
                    </a:cubicBezTo>
                    <a:close/>
                  </a:path>
                </a:pathLst>
              </a:custGeom>
              <a:solidFill>
                <a:srgbClr val="3A3A3A">
                  <a:alpha val="69000"/>
                </a:srgbClr>
              </a:solidFill>
              <a:ln w="10585" cap="flat">
                <a:noFill/>
                <a:prstDash val="solid"/>
                <a:miter/>
              </a:ln>
            </p:spPr>
            <p:txBody>
              <a:bodyPr rtlCol="0" anchor="ctr"/>
              <a:lstStyle/>
              <a:p>
                <a:endParaRPr lang="en-US"/>
              </a:p>
            </p:txBody>
          </p:sp>
          <p:sp>
            <p:nvSpPr>
              <p:cNvPr id="463" name="Freeform 462">
                <a:extLst>
                  <a:ext uri="{FF2B5EF4-FFF2-40B4-BE49-F238E27FC236}">
                    <a16:creationId xmlns:a16="http://schemas.microsoft.com/office/drawing/2014/main" id="{3DEF89C3-6C44-0542-A8DF-6A70050FDA60}"/>
                  </a:ext>
                </a:extLst>
              </p:cNvPr>
              <p:cNvSpPr/>
              <p:nvPr/>
            </p:nvSpPr>
            <p:spPr>
              <a:xfrm>
                <a:off x="8107997" y="3686326"/>
                <a:ext cx="33963" cy="33903"/>
              </a:xfrm>
              <a:custGeom>
                <a:avLst/>
                <a:gdLst>
                  <a:gd name="connsiteX0" fmla="*/ 32064 w 33963"/>
                  <a:gd name="connsiteY0" fmla="*/ 24669 h 33903"/>
                  <a:gd name="connsiteX1" fmla="*/ 9240 w 33963"/>
                  <a:gd name="connsiteY1" fmla="*/ 32042 h 33903"/>
                  <a:gd name="connsiteX2" fmla="*/ 1863 w 33963"/>
                  <a:gd name="connsiteY2" fmla="*/ 9234 h 33903"/>
                  <a:gd name="connsiteX3" fmla="*/ 24685 w 33963"/>
                  <a:gd name="connsiteY3" fmla="*/ 1861 h 33903"/>
                  <a:gd name="connsiteX4" fmla="*/ 24749 w 33963"/>
                  <a:gd name="connsiteY4" fmla="*/ 1893 h 33903"/>
                  <a:gd name="connsiteX5" fmla="*/ 32127 w 33963"/>
                  <a:gd name="connsiteY5" fmla="*/ 24542 h 33903"/>
                  <a:gd name="connsiteX6" fmla="*/ 32064 w 33963"/>
                  <a:gd name="connsiteY6" fmla="*/ 24669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963" h="33903">
                    <a:moveTo>
                      <a:pt x="32064" y="24669"/>
                    </a:moveTo>
                    <a:cubicBezTo>
                      <a:pt x="27802" y="33006"/>
                      <a:pt x="17583" y="36300"/>
                      <a:pt x="9240" y="32042"/>
                    </a:cubicBezTo>
                    <a:cubicBezTo>
                      <a:pt x="898" y="27783"/>
                      <a:pt x="-2399" y="17571"/>
                      <a:pt x="1863" y="9234"/>
                    </a:cubicBezTo>
                    <a:cubicBezTo>
                      <a:pt x="6124" y="897"/>
                      <a:pt x="16343" y="-2397"/>
                      <a:pt x="24685" y="1861"/>
                    </a:cubicBezTo>
                    <a:cubicBezTo>
                      <a:pt x="24707" y="1872"/>
                      <a:pt x="24728" y="1882"/>
                      <a:pt x="24749" y="1893"/>
                    </a:cubicBezTo>
                    <a:cubicBezTo>
                      <a:pt x="33049" y="6109"/>
                      <a:pt x="36346" y="16247"/>
                      <a:pt x="32127" y="24542"/>
                    </a:cubicBezTo>
                    <a:cubicBezTo>
                      <a:pt x="32106" y="24584"/>
                      <a:pt x="32085" y="24626"/>
                      <a:pt x="32064" y="24669"/>
                    </a:cubicBezTo>
                    <a:close/>
                  </a:path>
                </a:pathLst>
              </a:custGeom>
              <a:solidFill>
                <a:srgbClr val="3A3A3A">
                  <a:alpha val="73000"/>
                </a:srgbClr>
              </a:solidFill>
              <a:ln w="10585" cap="flat">
                <a:noFill/>
                <a:prstDash val="solid"/>
                <a:miter/>
              </a:ln>
            </p:spPr>
            <p:txBody>
              <a:bodyPr rtlCol="0" anchor="ctr"/>
              <a:lstStyle/>
              <a:p>
                <a:endParaRPr lang="en-US"/>
              </a:p>
            </p:txBody>
          </p:sp>
          <p:sp>
            <p:nvSpPr>
              <p:cNvPr id="464" name="Freeform 463">
                <a:extLst>
                  <a:ext uri="{FF2B5EF4-FFF2-40B4-BE49-F238E27FC236}">
                    <a16:creationId xmlns:a16="http://schemas.microsoft.com/office/drawing/2014/main" id="{BC1D259F-3203-B643-9DF7-BBF666D1F06A}"/>
                  </a:ext>
                </a:extLst>
              </p:cNvPr>
              <p:cNvSpPr/>
              <p:nvPr/>
            </p:nvSpPr>
            <p:spPr>
              <a:xfrm>
                <a:off x="8108425" y="3686606"/>
                <a:ext cx="33288" cy="33269"/>
              </a:xfrm>
              <a:custGeom>
                <a:avLst/>
                <a:gdLst>
                  <a:gd name="connsiteX0" fmla="*/ 31423 w 33288"/>
                  <a:gd name="connsiteY0" fmla="*/ 24283 h 33269"/>
                  <a:gd name="connsiteX1" fmla="*/ 8993 w 33288"/>
                  <a:gd name="connsiteY1" fmla="*/ 31401 h 33269"/>
                  <a:gd name="connsiteX2" fmla="*/ 1869 w 33288"/>
                  <a:gd name="connsiteY2" fmla="*/ 8986 h 33269"/>
                  <a:gd name="connsiteX3" fmla="*/ 24215 w 33288"/>
                  <a:gd name="connsiteY3" fmla="*/ 1825 h 33269"/>
                  <a:gd name="connsiteX4" fmla="*/ 31466 w 33288"/>
                  <a:gd name="connsiteY4" fmla="*/ 24198 h 33269"/>
                  <a:gd name="connsiteX5" fmla="*/ 31423 w 33288"/>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88" h="33269">
                    <a:moveTo>
                      <a:pt x="31423" y="24283"/>
                    </a:moveTo>
                    <a:cubicBezTo>
                      <a:pt x="27194" y="32439"/>
                      <a:pt x="17155" y="35628"/>
                      <a:pt x="8993" y="31401"/>
                    </a:cubicBezTo>
                    <a:cubicBezTo>
                      <a:pt x="830" y="27185"/>
                      <a:pt x="-2360" y="17143"/>
                      <a:pt x="1869" y="8986"/>
                    </a:cubicBezTo>
                    <a:cubicBezTo>
                      <a:pt x="6078" y="861"/>
                      <a:pt x="16063" y="-2338"/>
                      <a:pt x="24215" y="1825"/>
                    </a:cubicBezTo>
                    <a:cubicBezTo>
                      <a:pt x="32399" y="5999"/>
                      <a:pt x="35643" y="16020"/>
                      <a:pt x="31466" y="24198"/>
                    </a:cubicBezTo>
                    <a:cubicBezTo>
                      <a:pt x="31455" y="24230"/>
                      <a:pt x="31434" y="24251"/>
                      <a:pt x="31423"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465" name="Freeform 464">
                <a:extLst>
                  <a:ext uri="{FF2B5EF4-FFF2-40B4-BE49-F238E27FC236}">
                    <a16:creationId xmlns:a16="http://schemas.microsoft.com/office/drawing/2014/main" id="{E3906C74-CBA1-764C-B267-9B5F878C668A}"/>
                  </a:ext>
                </a:extLst>
              </p:cNvPr>
              <p:cNvSpPr/>
              <p:nvPr/>
            </p:nvSpPr>
            <p:spPr>
              <a:xfrm>
                <a:off x="8108767" y="3686952"/>
                <a:ext cx="32655" cy="32635"/>
              </a:xfrm>
              <a:custGeom>
                <a:avLst/>
                <a:gdLst>
                  <a:gd name="connsiteX0" fmla="*/ 30870 w 32655"/>
                  <a:gd name="connsiteY0" fmla="*/ 23725 h 32635"/>
                  <a:gd name="connsiteX1" fmla="*/ 8917 w 32655"/>
                  <a:gd name="connsiteY1" fmla="*/ 30854 h 32635"/>
                  <a:gd name="connsiteX2" fmla="*/ 1783 w 32655"/>
                  <a:gd name="connsiteY2" fmla="*/ 8905 h 32635"/>
                  <a:gd name="connsiteX3" fmla="*/ 23736 w 32655"/>
                  <a:gd name="connsiteY3" fmla="*/ 1786 h 32635"/>
                  <a:gd name="connsiteX4" fmla="*/ 23768 w 32655"/>
                  <a:gd name="connsiteY4" fmla="*/ 1797 h 32635"/>
                  <a:gd name="connsiteX5" fmla="*/ 30870 w 32655"/>
                  <a:gd name="connsiteY5" fmla="*/ 23725 h 3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55" h="32635">
                    <a:moveTo>
                      <a:pt x="30870" y="23725"/>
                    </a:moveTo>
                    <a:cubicBezTo>
                      <a:pt x="26778" y="31755"/>
                      <a:pt x="16941" y="34943"/>
                      <a:pt x="8917" y="30854"/>
                    </a:cubicBezTo>
                    <a:cubicBezTo>
                      <a:pt x="881" y="26754"/>
                      <a:pt x="-2309" y="16935"/>
                      <a:pt x="1783" y="8905"/>
                    </a:cubicBezTo>
                    <a:cubicBezTo>
                      <a:pt x="5874" y="886"/>
                      <a:pt x="15712" y="-2313"/>
                      <a:pt x="23736" y="1786"/>
                    </a:cubicBezTo>
                    <a:cubicBezTo>
                      <a:pt x="23747" y="1786"/>
                      <a:pt x="23758" y="1797"/>
                      <a:pt x="23768" y="1797"/>
                    </a:cubicBezTo>
                    <a:cubicBezTo>
                      <a:pt x="31782" y="5896"/>
                      <a:pt x="34962" y="15706"/>
                      <a:pt x="30870" y="23725"/>
                    </a:cubicBezTo>
                    <a:close/>
                  </a:path>
                </a:pathLst>
              </a:custGeom>
              <a:solidFill>
                <a:srgbClr val="3A3A3A">
                  <a:alpha val="81000"/>
                </a:srgbClr>
              </a:solidFill>
              <a:ln w="10585" cap="flat">
                <a:noFill/>
                <a:prstDash val="solid"/>
                <a:miter/>
              </a:ln>
            </p:spPr>
            <p:txBody>
              <a:bodyPr rtlCol="0" anchor="ctr"/>
              <a:lstStyle/>
              <a:p>
                <a:endParaRPr lang="en-US"/>
              </a:p>
            </p:txBody>
          </p:sp>
          <p:sp>
            <p:nvSpPr>
              <p:cNvPr id="466" name="Freeform 465">
                <a:extLst>
                  <a:ext uri="{FF2B5EF4-FFF2-40B4-BE49-F238E27FC236}">
                    <a16:creationId xmlns:a16="http://schemas.microsoft.com/office/drawing/2014/main" id="{65C7FCC5-0DF4-5B42-9D4C-640AF802BAD7}"/>
                  </a:ext>
                </a:extLst>
              </p:cNvPr>
              <p:cNvSpPr/>
              <p:nvPr/>
            </p:nvSpPr>
            <p:spPr>
              <a:xfrm>
                <a:off x="8108670" y="3687513"/>
                <a:ext cx="32265" cy="32207"/>
              </a:xfrm>
              <a:custGeom>
                <a:avLst/>
                <a:gdLst>
                  <a:gd name="connsiteX0" fmla="*/ 30649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9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9" y="23058"/>
                    </a:moveTo>
                    <a:cubicBezTo>
                      <a:pt x="26800" y="31077"/>
                      <a:pt x="17186" y="34467"/>
                      <a:pt x="9161" y="30622"/>
                    </a:cubicBezTo>
                    <a:cubicBezTo>
                      <a:pt x="1126" y="26787"/>
                      <a:pt x="-2256" y="17168"/>
                      <a:pt x="1582" y="9149"/>
                    </a:cubicBezTo>
                    <a:cubicBezTo>
                      <a:pt x="5430" y="1130"/>
                      <a:pt x="15044" y="-2260"/>
                      <a:pt x="23080" y="1586"/>
                    </a:cubicBezTo>
                    <a:cubicBezTo>
                      <a:pt x="23270" y="1670"/>
                      <a:pt x="23461" y="1776"/>
                      <a:pt x="23652" y="1872"/>
                    </a:cubicBezTo>
                    <a:cubicBezTo>
                      <a:pt x="31338" y="5876"/>
                      <a:pt x="34444" y="15272"/>
                      <a:pt x="30649"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467" name="Freeform 466">
                <a:extLst>
                  <a:ext uri="{FF2B5EF4-FFF2-40B4-BE49-F238E27FC236}">
                    <a16:creationId xmlns:a16="http://schemas.microsoft.com/office/drawing/2014/main" id="{563A6781-3E8A-C240-BE3A-328730F8EF9E}"/>
                  </a:ext>
                </a:extLst>
              </p:cNvPr>
              <p:cNvSpPr/>
              <p:nvPr/>
            </p:nvSpPr>
            <p:spPr>
              <a:xfrm>
                <a:off x="8109220" y="3687539"/>
                <a:ext cx="31524" cy="31573"/>
              </a:xfrm>
              <a:custGeom>
                <a:avLst/>
                <a:gdLst>
                  <a:gd name="connsiteX0" fmla="*/ 29887 w 31524"/>
                  <a:gd name="connsiteY0" fmla="*/ 22925 h 31573"/>
                  <a:gd name="connsiteX1" fmla="*/ 8654 w 31524"/>
                  <a:gd name="connsiteY1" fmla="*/ 29864 h 31573"/>
                  <a:gd name="connsiteX2" fmla="*/ 1710 w 31524"/>
                  <a:gd name="connsiteY2" fmla="*/ 8656 h 31573"/>
                  <a:gd name="connsiteX3" fmla="*/ 22943 w 31524"/>
                  <a:gd name="connsiteY3" fmla="*/ 1707 h 31573"/>
                  <a:gd name="connsiteX4" fmla="*/ 22996 w 31524"/>
                  <a:gd name="connsiteY4" fmla="*/ 1739 h 31573"/>
                  <a:gd name="connsiteX5" fmla="*/ 29887 w 31524"/>
                  <a:gd name="connsiteY5" fmla="*/ 22925 h 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24" h="31573">
                    <a:moveTo>
                      <a:pt x="29887" y="22925"/>
                    </a:moveTo>
                    <a:cubicBezTo>
                      <a:pt x="25943" y="30701"/>
                      <a:pt x="16435" y="33805"/>
                      <a:pt x="8654" y="29864"/>
                    </a:cubicBezTo>
                    <a:cubicBezTo>
                      <a:pt x="873" y="25923"/>
                      <a:pt x="-2233" y="16432"/>
                      <a:pt x="1710" y="8656"/>
                    </a:cubicBezTo>
                    <a:cubicBezTo>
                      <a:pt x="5654" y="881"/>
                      <a:pt x="15163" y="-2234"/>
                      <a:pt x="22943" y="1707"/>
                    </a:cubicBezTo>
                    <a:cubicBezTo>
                      <a:pt x="22954" y="1717"/>
                      <a:pt x="22975" y="1728"/>
                      <a:pt x="22996" y="1739"/>
                    </a:cubicBezTo>
                    <a:cubicBezTo>
                      <a:pt x="30650" y="5775"/>
                      <a:pt x="33692" y="15160"/>
                      <a:pt x="29887" y="22925"/>
                    </a:cubicBezTo>
                    <a:close/>
                  </a:path>
                </a:pathLst>
              </a:custGeom>
              <a:solidFill>
                <a:srgbClr val="3A3A3A">
                  <a:alpha val="88000"/>
                </a:srgbClr>
              </a:solidFill>
              <a:ln w="10585" cap="flat">
                <a:noFill/>
                <a:prstDash val="solid"/>
                <a:miter/>
              </a:ln>
            </p:spPr>
            <p:txBody>
              <a:bodyPr rtlCol="0" anchor="ctr"/>
              <a:lstStyle/>
              <a:p>
                <a:endParaRPr lang="en-US"/>
              </a:p>
            </p:txBody>
          </p:sp>
          <p:sp>
            <p:nvSpPr>
              <p:cNvPr id="468" name="Freeform 467">
                <a:extLst>
                  <a:ext uri="{FF2B5EF4-FFF2-40B4-BE49-F238E27FC236}">
                    <a16:creationId xmlns:a16="http://schemas.microsoft.com/office/drawing/2014/main" id="{4204A3C6-C115-F149-BD50-037C8FE80852}"/>
                  </a:ext>
                </a:extLst>
              </p:cNvPr>
              <p:cNvSpPr/>
              <p:nvPr/>
            </p:nvSpPr>
            <p:spPr>
              <a:xfrm>
                <a:off x="8109697" y="3687532"/>
                <a:ext cx="30998" cy="30934"/>
              </a:xfrm>
              <a:custGeom>
                <a:avLst/>
                <a:gdLst>
                  <a:gd name="connsiteX0" fmla="*/ 29091 w 30998"/>
                  <a:gd name="connsiteY0" fmla="*/ 22827 h 30934"/>
                  <a:gd name="connsiteX1" fmla="*/ 8113 w 30998"/>
                  <a:gd name="connsiteY1" fmla="*/ 29067 h 30934"/>
                  <a:gd name="connsiteX2" fmla="*/ 1869 w 30998"/>
                  <a:gd name="connsiteY2" fmla="*/ 8113 h 30934"/>
                  <a:gd name="connsiteX3" fmla="*/ 22413 w 30998"/>
                  <a:gd name="connsiteY3" fmla="*/ 1641 h 30934"/>
                  <a:gd name="connsiteX4" fmla="*/ 29420 w 30998"/>
                  <a:gd name="connsiteY4" fmla="*/ 22202 h 30934"/>
                  <a:gd name="connsiteX5" fmla="*/ 29091 w 30998"/>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98" h="30934">
                    <a:moveTo>
                      <a:pt x="29091" y="22827"/>
                    </a:moveTo>
                    <a:cubicBezTo>
                      <a:pt x="25021" y="30338"/>
                      <a:pt x="15629" y="33135"/>
                      <a:pt x="8113" y="29067"/>
                    </a:cubicBezTo>
                    <a:cubicBezTo>
                      <a:pt x="597" y="25010"/>
                      <a:pt x="-2201" y="15624"/>
                      <a:pt x="1869" y="8113"/>
                    </a:cubicBezTo>
                    <a:cubicBezTo>
                      <a:pt x="5845" y="762"/>
                      <a:pt x="14940" y="-2099"/>
                      <a:pt x="22413" y="1641"/>
                    </a:cubicBezTo>
                    <a:cubicBezTo>
                      <a:pt x="30024" y="5391"/>
                      <a:pt x="33162" y="14596"/>
                      <a:pt x="29420" y="22202"/>
                    </a:cubicBezTo>
                    <a:cubicBezTo>
                      <a:pt x="29314" y="22414"/>
                      <a:pt x="29208" y="22626"/>
                      <a:pt x="29091" y="22827"/>
                    </a:cubicBezTo>
                    <a:close/>
                  </a:path>
                </a:pathLst>
              </a:custGeom>
              <a:solidFill>
                <a:srgbClr val="3A3A3A">
                  <a:alpha val="92000"/>
                </a:srgbClr>
              </a:solidFill>
              <a:ln w="10585" cap="flat">
                <a:noFill/>
                <a:prstDash val="solid"/>
                <a:miter/>
              </a:ln>
            </p:spPr>
            <p:txBody>
              <a:bodyPr rtlCol="0" anchor="ctr"/>
              <a:lstStyle/>
              <a:p>
                <a:endParaRPr lang="en-US"/>
              </a:p>
            </p:txBody>
          </p:sp>
          <p:sp>
            <p:nvSpPr>
              <p:cNvPr id="469" name="Freeform 468">
                <a:extLst>
                  <a:ext uri="{FF2B5EF4-FFF2-40B4-BE49-F238E27FC236}">
                    <a16:creationId xmlns:a16="http://schemas.microsoft.com/office/drawing/2014/main" id="{BEC4EC3D-75C6-5F4B-8176-93B585780D5F}"/>
                  </a:ext>
                </a:extLst>
              </p:cNvPr>
              <p:cNvSpPr/>
              <p:nvPr/>
            </p:nvSpPr>
            <p:spPr>
              <a:xfrm>
                <a:off x="8109948" y="3688042"/>
                <a:ext cx="30320" cy="30305"/>
              </a:xfrm>
              <a:custGeom>
                <a:avLst/>
                <a:gdLst>
                  <a:gd name="connsiteX0" fmla="*/ 28629 w 30320"/>
                  <a:gd name="connsiteY0" fmla="*/ 22105 h 30305"/>
                  <a:gd name="connsiteX1" fmla="*/ 8201 w 30320"/>
                  <a:gd name="connsiteY1" fmla="*/ 28610 h 30305"/>
                  <a:gd name="connsiteX2" fmla="*/ 1693 w 30320"/>
                  <a:gd name="connsiteY2" fmla="*/ 8196 h 30305"/>
                  <a:gd name="connsiteX3" fmla="*/ 22056 w 30320"/>
                  <a:gd name="connsiteY3" fmla="*/ 1660 h 30305"/>
                  <a:gd name="connsiteX4" fmla="*/ 28660 w 30320"/>
                  <a:gd name="connsiteY4" fmla="*/ 22042 h 30305"/>
                  <a:gd name="connsiteX5" fmla="*/ 28629 w 30320"/>
                  <a:gd name="connsiteY5" fmla="*/ 22105 h 3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0" h="30305">
                    <a:moveTo>
                      <a:pt x="28629" y="22105"/>
                    </a:moveTo>
                    <a:cubicBezTo>
                      <a:pt x="24781" y="29542"/>
                      <a:pt x="15643" y="32455"/>
                      <a:pt x="8201" y="28610"/>
                    </a:cubicBezTo>
                    <a:cubicBezTo>
                      <a:pt x="760" y="24764"/>
                      <a:pt x="-2144" y="15633"/>
                      <a:pt x="1693" y="8196"/>
                    </a:cubicBezTo>
                    <a:cubicBezTo>
                      <a:pt x="5530" y="792"/>
                      <a:pt x="14626" y="-2132"/>
                      <a:pt x="22056" y="1660"/>
                    </a:cubicBezTo>
                    <a:cubicBezTo>
                      <a:pt x="29509" y="5463"/>
                      <a:pt x="32466" y="14594"/>
                      <a:pt x="28660" y="22042"/>
                    </a:cubicBezTo>
                    <a:cubicBezTo>
                      <a:pt x="28650" y="22063"/>
                      <a:pt x="28639" y="22084"/>
                      <a:pt x="28629" y="22105"/>
                    </a:cubicBezTo>
                    <a:close/>
                  </a:path>
                </a:pathLst>
              </a:custGeom>
              <a:solidFill>
                <a:srgbClr val="3A3A3A">
                  <a:alpha val="96000"/>
                </a:srgbClr>
              </a:solidFill>
              <a:ln w="10585" cap="flat">
                <a:noFill/>
                <a:prstDash val="solid"/>
                <a:miter/>
              </a:ln>
            </p:spPr>
            <p:txBody>
              <a:bodyPr rtlCol="0" anchor="ctr"/>
              <a:lstStyle/>
              <a:p>
                <a:endParaRPr lang="en-US"/>
              </a:p>
            </p:txBody>
          </p:sp>
          <p:sp>
            <p:nvSpPr>
              <p:cNvPr id="470" name="Freeform 469">
                <a:extLst>
                  <a:ext uri="{FF2B5EF4-FFF2-40B4-BE49-F238E27FC236}">
                    <a16:creationId xmlns:a16="http://schemas.microsoft.com/office/drawing/2014/main" id="{4848B6C7-E92A-8144-B0D7-B00B0617A606}"/>
                  </a:ext>
                </a:extLst>
              </p:cNvPr>
              <p:cNvSpPr/>
              <p:nvPr/>
            </p:nvSpPr>
            <p:spPr>
              <a:xfrm>
                <a:off x="8110227" y="3688406"/>
                <a:ext cx="29685" cy="29668"/>
              </a:xfrm>
              <a:custGeom>
                <a:avLst/>
                <a:gdLst>
                  <a:gd name="connsiteX0" fmla="*/ 28032 w 29685"/>
                  <a:gd name="connsiteY0" fmla="*/ 21635 h 29668"/>
                  <a:gd name="connsiteX1" fmla="*/ 8039 w 29685"/>
                  <a:gd name="connsiteY1" fmla="*/ 28012 h 29668"/>
                  <a:gd name="connsiteX2" fmla="*/ 1657 w 29685"/>
                  <a:gd name="connsiteY2" fmla="*/ 8033 h 29668"/>
                  <a:gd name="connsiteX3" fmla="*/ 21565 w 29685"/>
                  <a:gd name="connsiteY3" fmla="*/ 1614 h 29668"/>
                  <a:gd name="connsiteX4" fmla="*/ 28074 w 29685"/>
                  <a:gd name="connsiteY4" fmla="*/ 21550 h 29668"/>
                  <a:gd name="connsiteX5" fmla="*/ 28032 w 29685"/>
                  <a:gd name="connsiteY5" fmla="*/ 21635 h 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85" h="29668">
                    <a:moveTo>
                      <a:pt x="28032" y="21635"/>
                    </a:moveTo>
                    <a:cubicBezTo>
                      <a:pt x="24279" y="28912"/>
                      <a:pt x="15322" y="31772"/>
                      <a:pt x="8039" y="28012"/>
                    </a:cubicBezTo>
                    <a:cubicBezTo>
                      <a:pt x="757" y="24262"/>
                      <a:pt x="-2106" y="15311"/>
                      <a:pt x="1657" y="8033"/>
                    </a:cubicBezTo>
                    <a:cubicBezTo>
                      <a:pt x="5399" y="787"/>
                      <a:pt x="14293" y="-2084"/>
                      <a:pt x="21565" y="1614"/>
                    </a:cubicBezTo>
                    <a:cubicBezTo>
                      <a:pt x="28869" y="5321"/>
                      <a:pt x="31784" y="14251"/>
                      <a:pt x="28074" y="21550"/>
                    </a:cubicBezTo>
                    <a:cubicBezTo>
                      <a:pt x="28063" y="21582"/>
                      <a:pt x="28042" y="21603"/>
                      <a:pt x="28032" y="21635"/>
                    </a:cubicBezTo>
                    <a:close/>
                  </a:path>
                </a:pathLst>
              </a:custGeom>
              <a:solidFill>
                <a:srgbClr val="3A3A3A"/>
              </a:solidFill>
              <a:ln w="10585" cap="flat">
                <a:noFill/>
                <a:prstDash val="solid"/>
                <a:miter/>
              </a:ln>
            </p:spPr>
            <p:txBody>
              <a:bodyPr rtlCol="0" anchor="ctr"/>
              <a:lstStyle/>
              <a:p>
                <a:endParaRPr lang="en-US"/>
              </a:p>
            </p:txBody>
          </p:sp>
        </p:grpSp>
        <p:grpSp>
          <p:nvGrpSpPr>
            <p:cNvPr id="471" name="Graphic 2">
              <a:extLst>
                <a:ext uri="{FF2B5EF4-FFF2-40B4-BE49-F238E27FC236}">
                  <a16:creationId xmlns:a16="http://schemas.microsoft.com/office/drawing/2014/main" id="{99F800C7-7D23-624F-A159-320126836269}"/>
                </a:ext>
              </a:extLst>
            </p:cNvPr>
            <p:cNvGrpSpPr/>
            <p:nvPr/>
          </p:nvGrpSpPr>
          <p:grpSpPr>
            <a:xfrm>
              <a:off x="8411767" y="3087849"/>
              <a:ext cx="44922" cy="44928"/>
              <a:chOff x="8411767" y="3087849"/>
              <a:chExt cx="44922" cy="44928"/>
            </a:xfrm>
            <a:solidFill>
              <a:schemeClr val="accent1"/>
            </a:solidFill>
          </p:grpSpPr>
          <p:sp>
            <p:nvSpPr>
              <p:cNvPr id="472" name="Freeform 471">
                <a:extLst>
                  <a:ext uri="{FF2B5EF4-FFF2-40B4-BE49-F238E27FC236}">
                    <a16:creationId xmlns:a16="http://schemas.microsoft.com/office/drawing/2014/main" id="{4154419F-72C8-8D49-BCE7-8BD99D7D3DB2}"/>
                  </a:ext>
                </a:extLst>
              </p:cNvPr>
              <p:cNvSpPr/>
              <p:nvPr/>
            </p:nvSpPr>
            <p:spPr>
              <a:xfrm>
                <a:off x="8411767" y="3087849"/>
                <a:ext cx="44922" cy="44928"/>
              </a:xfrm>
              <a:custGeom>
                <a:avLst/>
                <a:gdLst>
                  <a:gd name="connsiteX0" fmla="*/ 42494 w 44922"/>
                  <a:gd name="connsiteY0" fmla="*/ 32676 h 44928"/>
                  <a:gd name="connsiteX1" fmla="*/ 12261 w 44922"/>
                  <a:gd name="connsiteY1" fmla="*/ 42464 h 44928"/>
                  <a:gd name="connsiteX2" fmla="*/ 2466 w 44922"/>
                  <a:gd name="connsiteY2" fmla="*/ 12253 h 44928"/>
                  <a:gd name="connsiteX3" fmla="*/ 32699 w 44922"/>
                  <a:gd name="connsiteY3" fmla="*/ 2464 h 44928"/>
                  <a:gd name="connsiteX4" fmla="*/ 32741 w 44922"/>
                  <a:gd name="connsiteY4" fmla="*/ 2486 h 44928"/>
                  <a:gd name="connsiteX5" fmla="*/ 42494 w 44922"/>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22" h="44928">
                    <a:moveTo>
                      <a:pt x="42494" y="32676"/>
                    </a:moveTo>
                    <a:cubicBezTo>
                      <a:pt x="36854" y="43725"/>
                      <a:pt x="23317" y="48111"/>
                      <a:pt x="12261" y="42464"/>
                    </a:cubicBezTo>
                    <a:cubicBezTo>
                      <a:pt x="1205" y="36829"/>
                      <a:pt x="-3184" y="23301"/>
                      <a:pt x="2466" y="12253"/>
                    </a:cubicBezTo>
                    <a:cubicBezTo>
                      <a:pt x="8106" y="1204"/>
                      <a:pt x="21643" y="-3182"/>
                      <a:pt x="32699" y="2464"/>
                    </a:cubicBezTo>
                    <a:cubicBezTo>
                      <a:pt x="32709" y="2475"/>
                      <a:pt x="32731" y="2475"/>
                      <a:pt x="32741" y="2486"/>
                    </a:cubicBezTo>
                    <a:cubicBezTo>
                      <a:pt x="43723" y="8185"/>
                      <a:pt x="48069" y="21638"/>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473" name="Freeform 472">
                <a:extLst>
                  <a:ext uri="{FF2B5EF4-FFF2-40B4-BE49-F238E27FC236}">
                    <a16:creationId xmlns:a16="http://schemas.microsoft.com/office/drawing/2014/main" id="{3E56CACF-BAB7-264B-AD68-4512D76748AB}"/>
                  </a:ext>
                </a:extLst>
              </p:cNvPr>
              <p:cNvSpPr/>
              <p:nvPr/>
            </p:nvSpPr>
            <p:spPr>
              <a:xfrm>
                <a:off x="8412090" y="3088132"/>
                <a:ext cx="44317" cy="44291"/>
              </a:xfrm>
              <a:custGeom>
                <a:avLst/>
                <a:gdLst>
                  <a:gd name="connsiteX0" fmla="*/ 41852 w 44317"/>
                  <a:gd name="connsiteY0" fmla="*/ 32287 h 44291"/>
                  <a:gd name="connsiteX1" fmla="*/ 12012 w 44317"/>
                  <a:gd name="connsiteY1" fmla="*/ 41832 h 44291"/>
                  <a:gd name="connsiteX2" fmla="*/ 2461 w 44317"/>
                  <a:gd name="connsiteY2" fmla="*/ 12001 h 44291"/>
                  <a:gd name="connsiteX3" fmla="*/ 32206 w 44317"/>
                  <a:gd name="connsiteY3" fmla="*/ 2414 h 44291"/>
                  <a:gd name="connsiteX4" fmla="*/ 41906 w 44317"/>
                  <a:gd name="connsiteY4" fmla="*/ 32192 h 44291"/>
                  <a:gd name="connsiteX5" fmla="*/ 41852 w 44317"/>
                  <a:gd name="connsiteY5" fmla="*/ 32287 h 4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17" h="44291">
                    <a:moveTo>
                      <a:pt x="41852" y="32287"/>
                    </a:moveTo>
                    <a:cubicBezTo>
                      <a:pt x="36245" y="43156"/>
                      <a:pt x="22888" y="47425"/>
                      <a:pt x="12012" y="41832"/>
                    </a:cubicBezTo>
                    <a:cubicBezTo>
                      <a:pt x="1136" y="36228"/>
                      <a:pt x="-3136" y="22870"/>
                      <a:pt x="2461" y="12001"/>
                    </a:cubicBezTo>
                    <a:cubicBezTo>
                      <a:pt x="8047" y="1175"/>
                      <a:pt x="21340" y="-3115"/>
                      <a:pt x="32206" y="2414"/>
                    </a:cubicBezTo>
                    <a:cubicBezTo>
                      <a:pt x="43114" y="7965"/>
                      <a:pt x="47450" y="21292"/>
                      <a:pt x="41906" y="32192"/>
                    </a:cubicBezTo>
                    <a:cubicBezTo>
                      <a:pt x="41884" y="32224"/>
                      <a:pt x="41874" y="32256"/>
                      <a:pt x="41852" y="32287"/>
                    </a:cubicBezTo>
                    <a:close/>
                  </a:path>
                </a:pathLst>
              </a:custGeom>
              <a:solidFill>
                <a:srgbClr val="3A3A3A">
                  <a:alpha val="4000"/>
                </a:srgbClr>
              </a:solidFill>
              <a:ln w="10585" cap="flat">
                <a:noFill/>
                <a:prstDash val="solid"/>
                <a:miter/>
              </a:ln>
            </p:spPr>
            <p:txBody>
              <a:bodyPr rtlCol="0" anchor="ctr"/>
              <a:lstStyle/>
              <a:p>
                <a:endParaRPr lang="en-US"/>
              </a:p>
            </p:txBody>
          </p:sp>
          <p:sp>
            <p:nvSpPr>
              <p:cNvPr id="474" name="Freeform 473">
                <a:extLst>
                  <a:ext uri="{FF2B5EF4-FFF2-40B4-BE49-F238E27FC236}">
                    <a16:creationId xmlns:a16="http://schemas.microsoft.com/office/drawing/2014/main" id="{4CDC19B7-82CB-B64F-9509-6E25E447D3D5}"/>
                  </a:ext>
                </a:extLst>
              </p:cNvPr>
              <p:cNvSpPr/>
              <p:nvPr/>
            </p:nvSpPr>
            <p:spPr>
              <a:xfrm>
                <a:off x="8412182" y="3088101"/>
                <a:ext cx="43930" cy="43868"/>
              </a:xfrm>
              <a:custGeom>
                <a:avLst/>
                <a:gdLst>
                  <a:gd name="connsiteX0" fmla="*/ 41549 w 43930"/>
                  <a:gd name="connsiteY0" fmla="*/ 31789 h 43868"/>
                  <a:gd name="connsiteX1" fmla="*/ 12079 w 43930"/>
                  <a:gd name="connsiteY1" fmla="*/ 41524 h 43868"/>
                  <a:gd name="connsiteX2" fmla="*/ 2348 w 43930"/>
                  <a:gd name="connsiteY2" fmla="*/ 12075 h 43868"/>
                  <a:gd name="connsiteX3" fmla="*/ 31807 w 43930"/>
                  <a:gd name="connsiteY3" fmla="*/ 2340 h 43868"/>
                  <a:gd name="connsiteX4" fmla="*/ 32008 w 43930"/>
                  <a:gd name="connsiteY4" fmla="*/ 2445 h 43868"/>
                  <a:gd name="connsiteX5" fmla="*/ 41549 w 43930"/>
                  <a:gd name="connsiteY5" fmla="*/ 31789 h 43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30" h="43868">
                    <a:moveTo>
                      <a:pt x="41549" y="31789"/>
                    </a:moveTo>
                    <a:cubicBezTo>
                      <a:pt x="36100" y="42605"/>
                      <a:pt x="22913" y="46969"/>
                      <a:pt x="12079" y="41524"/>
                    </a:cubicBezTo>
                    <a:cubicBezTo>
                      <a:pt x="1256" y="36079"/>
                      <a:pt x="-3101" y="22891"/>
                      <a:pt x="2348" y="12075"/>
                    </a:cubicBezTo>
                    <a:cubicBezTo>
                      <a:pt x="7796" y="1259"/>
                      <a:pt x="20984" y="-3095"/>
                      <a:pt x="31807" y="2340"/>
                    </a:cubicBezTo>
                    <a:cubicBezTo>
                      <a:pt x="31881" y="2382"/>
                      <a:pt x="31945" y="2414"/>
                      <a:pt x="32008" y="2445"/>
                    </a:cubicBezTo>
                    <a:cubicBezTo>
                      <a:pt x="42747" y="7922"/>
                      <a:pt x="47019" y="21058"/>
                      <a:pt x="41549" y="31789"/>
                    </a:cubicBezTo>
                    <a:close/>
                  </a:path>
                </a:pathLst>
              </a:custGeom>
              <a:solidFill>
                <a:srgbClr val="3A3A3A">
                  <a:alpha val="8000"/>
                </a:srgbClr>
              </a:solidFill>
              <a:ln w="10585" cap="flat">
                <a:noFill/>
                <a:prstDash val="solid"/>
                <a:miter/>
              </a:ln>
            </p:spPr>
            <p:txBody>
              <a:bodyPr rtlCol="0" anchor="ctr"/>
              <a:lstStyle/>
              <a:p>
                <a:endParaRPr lang="en-US"/>
              </a:p>
            </p:txBody>
          </p:sp>
          <p:sp>
            <p:nvSpPr>
              <p:cNvPr id="475" name="Freeform 474">
                <a:extLst>
                  <a:ext uri="{FF2B5EF4-FFF2-40B4-BE49-F238E27FC236}">
                    <a16:creationId xmlns:a16="http://schemas.microsoft.com/office/drawing/2014/main" id="{EE742175-FAB1-D344-848C-7E775D6046B4}"/>
                  </a:ext>
                </a:extLst>
              </p:cNvPr>
              <p:cNvSpPr/>
              <p:nvPr/>
            </p:nvSpPr>
            <p:spPr>
              <a:xfrm>
                <a:off x="8413525" y="3088687"/>
                <a:ext cx="42410" cy="42377"/>
              </a:xfrm>
              <a:custGeom>
                <a:avLst/>
                <a:gdLst>
                  <a:gd name="connsiteX0" fmla="*/ 39888 w 42410"/>
                  <a:gd name="connsiteY0" fmla="*/ 31203 h 42377"/>
                  <a:gd name="connsiteX1" fmla="*/ 11182 w 42410"/>
                  <a:gd name="connsiteY1" fmla="*/ 39858 h 42377"/>
                  <a:gd name="connsiteX2" fmla="*/ 2521 w 42410"/>
                  <a:gd name="connsiteY2" fmla="*/ 11171 h 42377"/>
                  <a:gd name="connsiteX3" fmla="*/ 30559 w 42410"/>
                  <a:gd name="connsiteY3" fmla="*/ 2177 h 42377"/>
                  <a:gd name="connsiteX4" fmla="*/ 40227 w 42410"/>
                  <a:gd name="connsiteY4" fmla="*/ 30536 h 42377"/>
                  <a:gd name="connsiteX5" fmla="*/ 39888 w 42410"/>
                  <a:gd name="connsiteY5" fmla="*/ 31203 h 42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7">
                    <a:moveTo>
                      <a:pt x="39888" y="31203"/>
                    </a:moveTo>
                    <a:cubicBezTo>
                      <a:pt x="34354" y="41510"/>
                      <a:pt x="21506" y="45387"/>
                      <a:pt x="11182" y="39858"/>
                    </a:cubicBezTo>
                    <a:cubicBezTo>
                      <a:pt x="867" y="34328"/>
                      <a:pt x="-3012" y="21489"/>
                      <a:pt x="2521" y="11171"/>
                    </a:cubicBezTo>
                    <a:cubicBezTo>
                      <a:pt x="7916" y="1118"/>
                      <a:pt x="20309" y="-2854"/>
                      <a:pt x="30559" y="2177"/>
                    </a:cubicBezTo>
                    <a:cubicBezTo>
                      <a:pt x="41064" y="7336"/>
                      <a:pt x="45400" y="20038"/>
                      <a:pt x="40227" y="30536"/>
                    </a:cubicBezTo>
                    <a:cubicBezTo>
                      <a:pt x="40121" y="30758"/>
                      <a:pt x="40004" y="30981"/>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476" name="Freeform 475">
                <a:extLst>
                  <a:ext uri="{FF2B5EF4-FFF2-40B4-BE49-F238E27FC236}">
                    <a16:creationId xmlns:a16="http://schemas.microsoft.com/office/drawing/2014/main" id="{9F06614F-FC40-EF40-899A-1F9246D6079D}"/>
                  </a:ext>
                </a:extLst>
              </p:cNvPr>
              <p:cNvSpPr/>
              <p:nvPr/>
            </p:nvSpPr>
            <p:spPr>
              <a:xfrm>
                <a:off x="8413157" y="3088980"/>
                <a:ext cx="42406" cy="42380"/>
              </a:xfrm>
              <a:custGeom>
                <a:avLst/>
                <a:gdLst>
                  <a:gd name="connsiteX0" fmla="*/ 40043 w 42406"/>
                  <a:gd name="connsiteY0" fmla="*/ 30910 h 42380"/>
                  <a:gd name="connsiteX1" fmla="*/ 11475 w 42406"/>
                  <a:gd name="connsiteY1" fmla="*/ 40020 h 42380"/>
                  <a:gd name="connsiteX2" fmla="*/ 2369 w 42406"/>
                  <a:gd name="connsiteY2" fmla="*/ 11471 h 42380"/>
                  <a:gd name="connsiteX3" fmla="*/ 30820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8" y="41302"/>
                      <a:pt x="21884" y="45381"/>
                      <a:pt x="11475" y="40020"/>
                    </a:cubicBezTo>
                    <a:cubicBezTo>
                      <a:pt x="1075" y="34650"/>
                      <a:pt x="-3006" y="21863"/>
                      <a:pt x="2369" y="11471"/>
                    </a:cubicBezTo>
                    <a:cubicBezTo>
                      <a:pt x="7711" y="1122"/>
                      <a:pt x="20432" y="-2978"/>
                      <a:pt x="30820" y="2308"/>
                    </a:cubicBezTo>
                    <a:cubicBezTo>
                      <a:pt x="41251" y="7616"/>
                      <a:pt x="45407" y="20370"/>
                      <a:pt x="40096" y="30804"/>
                    </a:cubicBezTo>
                    <a:cubicBezTo>
                      <a:pt x="40085" y="30836"/>
                      <a:pt x="40064" y="30878"/>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477" name="Freeform 476">
                <a:extLst>
                  <a:ext uri="{FF2B5EF4-FFF2-40B4-BE49-F238E27FC236}">
                    <a16:creationId xmlns:a16="http://schemas.microsoft.com/office/drawing/2014/main" id="{337CCC1F-2F97-9544-B681-A14E5E29B6AA}"/>
                  </a:ext>
                </a:extLst>
              </p:cNvPr>
              <p:cNvSpPr/>
              <p:nvPr/>
            </p:nvSpPr>
            <p:spPr>
              <a:xfrm>
                <a:off x="8412734" y="3089186"/>
                <a:ext cx="42408" cy="42381"/>
              </a:xfrm>
              <a:custGeom>
                <a:avLst/>
                <a:gdLst>
                  <a:gd name="connsiteX0" fmla="*/ 40148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20 h 42381"/>
                  <a:gd name="connsiteX5" fmla="*/ 40148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8" y="30704"/>
                    </a:moveTo>
                    <a:cubicBezTo>
                      <a:pt x="34891" y="41159"/>
                      <a:pt x="22149" y="45375"/>
                      <a:pt x="11686" y="40121"/>
                    </a:cubicBezTo>
                    <a:cubicBezTo>
                      <a:pt x="1223" y="34867"/>
                      <a:pt x="-2995" y="22134"/>
                      <a:pt x="2262" y="11678"/>
                    </a:cubicBezTo>
                    <a:cubicBezTo>
                      <a:pt x="7520" y="1223"/>
                      <a:pt x="20262" y="-2994"/>
                      <a:pt x="30725" y="2261"/>
                    </a:cubicBezTo>
                    <a:cubicBezTo>
                      <a:pt x="30831" y="2314"/>
                      <a:pt x="30926" y="2367"/>
                      <a:pt x="31032" y="2420"/>
                    </a:cubicBezTo>
                    <a:cubicBezTo>
                      <a:pt x="41283" y="7780"/>
                      <a:pt x="45343" y="20365"/>
                      <a:pt x="40148"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478" name="Freeform 477">
                <a:extLst>
                  <a:ext uri="{FF2B5EF4-FFF2-40B4-BE49-F238E27FC236}">
                    <a16:creationId xmlns:a16="http://schemas.microsoft.com/office/drawing/2014/main" id="{F3C7C210-9E6E-5740-8BC2-AC36D60B8C1E}"/>
                  </a:ext>
                </a:extLst>
              </p:cNvPr>
              <p:cNvSpPr/>
              <p:nvPr/>
            </p:nvSpPr>
            <p:spPr>
              <a:xfrm>
                <a:off x="8412377" y="3089478"/>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5" y="40942"/>
                      <a:pt x="22516" y="45359"/>
                      <a:pt x="11979" y="40264"/>
                    </a:cubicBezTo>
                    <a:cubicBezTo>
                      <a:pt x="1432" y="35179"/>
                      <a:pt x="-2978" y="22509"/>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479" name="Freeform 478">
                <a:extLst>
                  <a:ext uri="{FF2B5EF4-FFF2-40B4-BE49-F238E27FC236}">
                    <a16:creationId xmlns:a16="http://schemas.microsoft.com/office/drawing/2014/main" id="{1325995C-4006-324D-B6E0-B93D8149AB18}"/>
                  </a:ext>
                </a:extLst>
              </p:cNvPr>
              <p:cNvSpPr/>
              <p:nvPr/>
            </p:nvSpPr>
            <p:spPr>
              <a:xfrm>
                <a:off x="8413745" y="3090195"/>
                <a:ext cx="40896" cy="40894"/>
              </a:xfrm>
              <a:custGeom>
                <a:avLst/>
                <a:gdLst>
                  <a:gd name="connsiteX0" fmla="*/ 38713 w 40896"/>
                  <a:gd name="connsiteY0" fmla="*/ 29695 h 40894"/>
                  <a:gd name="connsiteX1" fmla="*/ 11215 w 40896"/>
                  <a:gd name="connsiteY1" fmla="*/ 38678 h 40894"/>
                  <a:gd name="connsiteX2" fmla="*/ 2215 w 40896"/>
                  <a:gd name="connsiteY2" fmla="*/ 11199 h 40894"/>
                  <a:gd name="connsiteX3" fmla="*/ 29724 w 40896"/>
                  <a:gd name="connsiteY3" fmla="*/ 2216 h 40894"/>
                  <a:gd name="connsiteX4" fmla="*/ 29809 w 40896"/>
                  <a:gd name="connsiteY4" fmla="*/ 2259 h 40894"/>
                  <a:gd name="connsiteX5" fmla="*/ 38713 w 40896"/>
                  <a:gd name="connsiteY5" fmla="*/ 29695 h 4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96" h="40894">
                    <a:moveTo>
                      <a:pt x="38713" y="29695"/>
                    </a:moveTo>
                    <a:cubicBezTo>
                      <a:pt x="33604" y="39769"/>
                      <a:pt x="21286" y="43784"/>
                      <a:pt x="11215" y="38678"/>
                    </a:cubicBezTo>
                    <a:cubicBezTo>
                      <a:pt x="1134" y="33572"/>
                      <a:pt x="-2894" y="21273"/>
                      <a:pt x="2215" y="11199"/>
                    </a:cubicBezTo>
                    <a:cubicBezTo>
                      <a:pt x="7335" y="1125"/>
                      <a:pt x="19643" y="-2890"/>
                      <a:pt x="29724" y="2216"/>
                    </a:cubicBezTo>
                    <a:cubicBezTo>
                      <a:pt x="29745" y="2227"/>
                      <a:pt x="29777" y="2248"/>
                      <a:pt x="29809" y="2259"/>
                    </a:cubicBezTo>
                    <a:cubicBezTo>
                      <a:pt x="39784" y="7439"/>
                      <a:pt x="43748" y="19653"/>
                      <a:pt x="38713" y="29695"/>
                    </a:cubicBezTo>
                    <a:close/>
                  </a:path>
                </a:pathLst>
              </a:custGeom>
              <a:solidFill>
                <a:srgbClr val="3A3A3A">
                  <a:alpha val="27000"/>
                </a:srgbClr>
              </a:solidFill>
              <a:ln w="10585" cap="flat">
                <a:noFill/>
                <a:prstDash val="solid"/>
                <a:miter/>
              </a:ln>
            </p:spPr>
            <p:txBody>
              <a:bodyPr rtlCol="0" anchor="ctr"/>
              <a:lstStyle/>
              <a:p>
                <a:endParaRPr lang="en-US"/>
              </a:p>
            </p:txBody>
          </p:sp>
          <p:sp>
            <p:nvSpPr>
              <p:cNvPr id="480" name="Freeform 479">
                <a:extLst>
                  <a:ext uri="{FF2B5EF4-FFF2-40B4-BE49-F238E27FC236}">
                    <a16:creationId xmlns:a16="http://schemas.microsoft.com/office/drawing/2014/main" id="{BE9D666F-EF57-BC45-A4D8-D4F4930EAB74}"/>
                  </a:ext>
                </a:extLst>
              </p:cNvPr>
              <p:cNvSpPr/>
              <p:nvPr/>
            </p:nvSpPr>
            <p:spPr>
              <a:xfrm>
                <a:off x="8414089" y="3090537"/>
                <a:ext cx="40295" cy="40265"/>
              </a:xfrm>
              <a:custGeom>
                <a:avLst/>
                <a:gdLst>
                  <a:gd name="connsiteX0" fmla="*/ 38051 w 40295"/>
                  <a:gd name="connsiteY0" fmla="*/ 29353 h 40265"/>
                  <a:gd name="connsiteX1" fmla="*/ 10924 w 40295"/>
                  <a:gd name="connsiteY1" fmla="*/ 38029 h 40265"/>
                  <a:gd name="connsiteX2" fmla="*/ 2243 w 40295"/>
                  <a:gd name="connsiteY2" fmla="*/ 10910 h 40265"/>
                  <a:gd name="connsiteX3" fmla="*/ 29359 w 40295"/>
                  <a:gd name="connsiteY3" fmla="*/ 2234 h 40265"/>
                  <a:gd name="connsiteX4" fmla="*/ 38062 w 40295"/>
                  <a:gd name="connsiteY4" fmla="*/ 29343 h 40265"/>
                  <a:gd name="connsiteX5" fmla="*/ 38051 w 40295"/>
                  <a:gd name="connsiteY5" fmla="*/ 29353 h 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95" h="40265">
                    <a:moveTo>
                      <a:pt x="38051" y="29353"/>
                    </a:moveTo>
                    <a:cubicBezTo>
                      <a:pt x="32952" y="39237"/>
                      <a:pt x="20815" y="43114"/>
                      <a:pt x="10924" y="38029"/>
                    </a:cubicBezTo>
                    <a:cubicBezTo>
                      <a:pt x="1034" y="32934"/>
                      <a:pt x="-2856" y="20794"/>
                      <a:pt x="2243" y="10910"/>
                    </a:cubicBezTo>
                    <a:cubicBezTo>
                      <a:pt x="7342" y="1037"/>
                      <a:pt x="19468" y="-2850"/>
                      <a:pt x="29359" y="2234"/>
                    </a:cubicBezTo>
                    <a:cubicBezTo>
                      <a:pt x="39249" y="7319"/>
                      <a:pt x="43150" y="19449"/>
                      <a:pt x="38062" y="29343"/>
                    </a:cubicBezTo>
                    <a:cubicBezTo>
                      <a:pt x="38051" y="29343"/>
                      <a:pt x="38051" y="29353"/>
                      <a:pt x="38051" y="29353"/>
                    </a:cubicBezTo>
                    <a:close/>
                  </a:path>
                </a:pathLst>
              </a:custGeom>
              <a:solidFill>
                <a:srgbClr val="3A3A3A">
                  <a:alpha val="31000"/>
                </a:srgbClr>
              </a:solidFill>
              <a:ln w="10585" cap="flat">
                <a:noFill/>
                <a:prstDash val="solid"/>
                <a:miter/>
              </a:ln>
            </p:spPr>
            <p:txBody>
              <a:bodyPr rtlCol="0" anchor="ctr"/>
              <a:lstStyle/>
              <a:p>
                <a:endParaRPr lang="en-US"/>
              </a:p>
            </p:txBody>
          </p:sp>
          <p:sp>
            <p:nvSpPr>
              <p:cNvPr id="481" name="Freeform 480">
                <a:extLst>
                  <a:ext uri="{FF2B5EF4-FFF2-40B4-BE49-F238E27FC236}">
                    <a16:creationId xmlns:a16="http://schemas.microsoft.com/office/drawing/2014/main" id="{2E632397-82C0-B046-833A-52219E009A03}"/>
                  </a:ext>
                </a:extLst>
              </p:cNvPr>
              <p:cNvSpPr/>
              <p:nvPr/>
            </p:nvSpPr>
            <p:spPr>
              <a:xfrm>
                <a:off x="8414209" y="3090990"/>
                <a:ext cx="39899" cy="39845"/>
              </a:xfrm>
              <a:custGeom>
                <a:avLst/>
                <a:gdLst>
                  <a:gd name="connsiteX0" fmla="*/ 37719 w 39899"/>
                  <a:gd name="connsiteY0" fmla="*/ 28901 h 39845"/>
                  <a:gd name="connsiteX1" fmla="*/ 10942 w 39899"/>
                  <a:gd name="connsiteY1" fmla="*/ 37704 h 39845"/>
                  <a:gd name="connsiteX2" fmla="*/ 2144 w 39899"/>
                  <a:gd name="connsiteY2" fmla="*/ 10945 h 39845"/>
                  <a:gd name="connsiteX3" fmla="*/ 28910 w 39899"/>
                  <a:gd name="connsiteY3" fmla="*/ 2142 h 39845"/>
                  <a:gd name="connsiteX4" fmla="*/ 29027 w 39899"/>
                  <a:gd name="connsiteY4" fmla="*/ 2205 h 39845"/>
                  <a:gd name="connsiteX5" fmla="*/ 37761 w 39899"/>
                  <a:gd name="connsiteY5" fmla="*/ 28826 h 39845"/>
                  <a:gd name="connsiteX6" fmla="*/ 37719 w 39899"/>
                  <a:gd name="connsiteY6" fmla="*/ 28901 h 39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9" h="39845">
                    <a:moveTo>
                      <a:pt x="37719" y="28901"/>
                    </a:moveTo>
                    <a:cubicBezTo>
                      <a:pt x="32758" y="38721"/>
                      <a:pt x="20769" y="42661"/>
                      <a:pt x="10942" y="37704"/>
                    </a:cubicBezTo>
                    <a:cubicBezTo>
                      <a:pt x="1126" y="32746"/>
                      <a:pt x="-2817" y="20765"/>
                      <a:pt x="2144" y="10945"/>
                    </a:cubicBezTo>
                    <a:cubicBezTo>
                      <a:pt x="7105" y="1125"/>
                      <a:pt x="19083" y="-2816"/>
                      <a:pt x="28910" y="2142"/>
                    </a:cubicBezTo>
                    <a:cubicBezTo>
                      <a:pt x="28952" y="2163"/>
                      <a:pt x="28984" y="2184"/>
                      <a:pt x="29027" y="2205"/>
                    </a:cubicBezTo>
                    <a:cubicBezTo>
                      <a:pt x="38790" y="7153"/>
                      <a:pt x="42701" y="19070"/>
                      <a:pt x="37761" y="28826"/>
                    </a:cubicBezTo>
                    <a:cubicBezTo>
                      <a:pt x="37740" y="28848"/>
                      <a:pt x="37730" y="28879"/>
                      <a:pt x="37719" y="28901"/>
                    </a:cubicBezTo>
                    <a:close/>
                  </a:path>
                </a:pathLst>
              </a:custGeom>
              <a:solidFill>
                <a:srgbClr val="3A3A3A">
                  <a:alpha val="35000"/>
                </a:srgbClr>
              </a:solidFill>
              <a:ln w="10585" cap="flat">
                <a:noFill/>
                <a:prstDash val="solid"/>
                <a:miter/>
              </a:ln>
            </p:spPr>
            <p:txBody>
              <a:bodyPr rtlCol="0" anchor="ctr"/>
              <a:lstStyle/>
              <a:p>
                <a:endParaRPr lang="en-US"/>
              </a:p>
            </p:txBody>
          </p:sp>
          <p:sp>
            <p:nvSpPr>
              <p:cNvPr id="482" name="Freeform 481">
                <a:extLst>
                  <a:ext uri="{FF2B5EF4-FFF2-40B4-BE49-F238E27FC236}">
                    <a16:creationId xmlns:a16="http://schemas.microsoft.com/office/drawing/2014/main" id="{8F2C0939-B850-C044-8300-D8FD115F02BE}"/>
                  </a:ext>
                </a:extLst>
              </p:cNvPr>
              <p:cNvSpPr/>
              <p:nvPr/>
            </p:nvSpPr>
            <p:spPr>
              <a:xfrm>
                <a:off x="8414752" y="3090743"/>
                <a:ext cx="39059" cy="38990"/>
              </a:xfrm>
              <a:custGeom>
                <a:avLst/>
                <a:gdLst>
                  <a:gd name="connsiteX0" fmla="*/ 36858 w 39059"/>
                  <a:gd name="connsiteY0" fmla="*/ 28405 h 38990"/>
                  <a:gd name="connsiteX1" fmla="*/ 10590 w 39059"/>
                  <a:gd name="connsiteY1" fmla="*/ 36827 h 38990"/>
                  <a:gd name="connsiteX2" fmla="*/ 2163 w 39059"/>
                  <a:gd name="connsiteY2" fmla="*/ 10587 h 38990"/>
                  <a:gd name="connsiteX3" fmla="*/ 28378 w 39059"/>
                  <a:gd name="connsiteY3" fmla="*/ 2134 h 38990"/>
                  <a:gd name="connsiteX4" fmla="*/ 36985 w 39059"/>
                  <a:gd name="connsiteY4" fmla="*/ 28162 h 38990"/>
                  <a:gd name="connsiteX5" fmla="*/ 36858 w 39059"/>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59" h="38990">
                    <a:moveTo>
                      <a:pt x="36858" y="28405"/>
                    </a:moveTo>
                    <a:cubicBezTo>
                      <a:pt x="31929" y="37982"/>
                      <a:pt x="20173" y="41753"/>
                      <a:pt x="10590" y="36827"/>
                    </a:cubicBezTo>
                    <a:cubicBezTo>
                      <a:pt x="1018" y="31912"/>
                      <a:pt x="-2767" y="20164"/>
                      <a:pt x="2163" y="10587"/>
                    </a:cubicBezTo>
                    <a:cubicBezTo>
                      <a:pt x="7082" y="1032"/>
                      <a:pt x="18806" y="-2750"/>
                      <a:pt x="28378" y="2134"/>
                    </a:cubicBezTo>
                    <a:cubicBezTo>
                      <a:pt x="37950" y="6954"/>
                      <a:pt x="41798" y="18607"/>
                      <a:pt x="36985" y="28162"/>
                    </a:cubicBezTo>
                    <a:cubicBezTo>
                      <a:pt x="36943" y="28246"/>
                      <a:pt x="36901" y="28331"/>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483" name="Freeform 482">
                <a:extLst>
                  <a:ext uri="{FF2B5EF4-FFF2-40B4-BE49-F238E27FC236}">
                    <a16:creationId xmlns:a16="http://schemas.microsoft.com/office/drawing/2014/main" id="{CF531E05-9028-3A43-B0DD-71718BD5B0E8}"/>
                  </a:ext>
                </a:extLst>
              </p:cNvPr>
              <p:cNvSpPr/>
              <p:nvPr/>
            </p:nvSpPr>
            <p:spPr>
              <a:xfrm>
                <a:off x="8414887" y="3091049"/>
                <a:ext cx="38596" cy="38572"/>
              </a:xfrm>
              <a:custGeom>
                <a:avLst/>
                <a:gdLst>
                  <a:gd name="connsiteX0" fmla="*/ 36511 w 38596"/>
                  <a:gd name="connsiteY0" fmla="*/ 27994 h 38572"/>
                  <a:gd name="connsiteX1" fmla="*/ 10582 w 38596"/>
                  <a:gd name="connsiteY1" fmla="*/ 36490 h 38572"/>
                  <a:gd name="connsiteX2" fmla="*/ 2091 w 38596"/>
                  <a:gd name="connsiteY2" fmla="*/ 10578 h 38572"/>
                  <a:gd name="connsiteX3" fmla="*/ 28009 w 38596"/>
                  <a:gd name="connsiteY3" fmla="*/ 2083 h 38572"/>
                  <a:gd name="connsiteX4" fmla="*/ 28136 w 38596"/>
                  <a:gd name="connsiteY4" fmla="*/ 2146 h 38572"/>
                  <a:gd name="connsiteX5" fmla="*/ 36511 w 38596"/>
                  <a:gd name="connsiteY5" fmla="*/ 27994 h 38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596" h="38572">
                    <a:moveTo>
                      <a:pt x="36511" y="27994"/>
                    </a:moveTo>
                    <a:cubicBezTo>
                      <a:pt x="31698" y="37496"/>
                      <a:pt x="20091" y="41299"/>
                      <a:pt x="10582" y="36490"/>
                    </a:cubicBezTo>
                    <a:cubicBezTo>
                      <a:pt x="1073" y="31670"/>
                      <a:pt x="-2732" y="20070"/>
                      <a:pt x="2091" y="10578"/>
                    </a:cubicBezTo>
                    <a:cubicBezTo>
                      <a:pt x="6904" y="1076"/>
                      <a:pt x="18511" y="-2727"/>
                      <a:pt x="28009" y="2083"/>
                    </a:cubicBezTo>
                    <a:cubicBezTo>
                      <a:pt x="28052" y="2104"/>
                      <a:pt x="28094" y="2125"/>
                      <a:pt x="28136" y="2146"/>
                    </a:cubicBezTo>
                    <a:cubicBezTo>
                      <a:pt x="37560" y="6998"/>
                      <a:pt x="41302" y="18545"/>
                      <a:pt x="36511" y="27994"/>
                    </a:cubicBezTo>
                    <a:close/>
                  </a:path>
                </a:pathLst>
              </a:custGeom>
              <a:solidFill>
                <a:srgbClr val="3A3A3A">
                  <a:alpha val="42000"/>
                </a:srgbClr>
              </a:solidFill>
              <a:ln w="10585" cap="flat">
                <a:noFill/>
                <a:prstDash val="solid"/>
                <a:miter/>
              </a:ln>
            </p:spPr>
            <p:txBody>
              <a:bodyPr rtlCol="0" anchor="ctr"/>
              <a:lstStyle/>
              <a:p>
                <a:endParaRPr lang="en-US"/>
              </a:p>
            </p:txBody>
          </p:sp>
          <p:sp>
            <p:nvSpPr>
              <p:cNvPr id="484" name="Freeform 483">
                <a:extLst>
                  <a:ext uri="{FF2B5EF4-FFF2-40B4-BE49-F238E27FC236}">
                    <a16:creationId xmlns:a16="http://schemas.microsoft.com/office/drawing/2014/main" id="{DFD057D9-FE6A-2841-B87F-BEFE9E4CCC7B}"/>
                  </a:ext>
                </a:extLst>
              </p:cNvPr>
              <p:cNvSpPr/>
              <p:nvPr/>
            </p:nvSpPr>
            <p:spPr>
              <a:xfrm>
                <a:off x="8415232" y="3091287"/>
                <a:ext cx="37957" cy="37933"/>
              </a:xfrm>
              <a:custGeom>
                <a:avLst/>
                <a:gdLst>
                  <a:gd name="connsiteX0" fmla="*/ 35848 w 37957"/>
                  <a:gd name="connsiteY0" fmla="*/ 27650 h 37933"/>
                  <a:gd name="connsiteX1" fmla="*/ 10290 w 37957"/>
                  <a:gd name="connsiteY1" fmla="*/ 35828 h 37933"/>
                  <a:gd name="connsiteX2" fmla="*/ 2106 w 37957"/>
                  <a:gd name="connsiteY2" fmla="*/ 10288 h 37933"/>
                  <a:gd name="connsiteX3" fmla="*/ 27664 w 37957"/>
                  <a:gd name="connsiteY3" fmla="*/ 2110 h 37933"/>
                  <a:gd name="connsiteX4" fmla="*/ 27685 w 37957"/>
                  <a:gd name="connsiteY4" fmla="*/ 2120 h 37933"/>
                  <a:gd name="connsiteX5" fmla="*/ 35848 w 37957"/>
                  <a:gd name="connsiteY5" fmla="*/ 27650 h 3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7" h="37933">
                    <a:moveTo>
                      <a:pt x="35848" y="27650"/>
                    </a:moveTo>
                    <a:cubicBezTo>
                      <a:pt x="31046" y="36962"/>
                      <a:pt x="19608" y="40616"/>
                      <a:pt x="10290" y="35828"/>
                    </a:cubicBezTo>
                    <a:cubicBezTo>
                      <a:pt x="972" y="31029"/>
                      <a:pt x="-2685" y="19599"/>
                      <a:pt x="2106" y="10288"/>
                    </a:cubicBezTo>
                    <a:cubicBezTo>
                      <a:pt x="6909" y="976"/>
                      <a:pt x="18347" y="-2689"/>
                      <a:pt x="27664" y="2110"/>
                    </a:cubicBezTo>
                    <a:cubicBezTo>
                      <a:pt x="27675" y="2110"/>
                      <a:pt x="27675" y="2120"/>
                      <a:pt x="27685" y="2120"/>
                    </a:cubicBezTo>
                    <a:cubicBezTo>
                      <a:pt x="36993" y="6919"/>
                      <a:pt x="40639" y="18349"/>
                      <a:pt x="35848" y="27650"/>
                    </a:cubicBezTo>
                    <a:close/>
                  </a:path>
                </a:pathLst>
              </a:custGeom>
              <a:solidFill>
                <a:srgbClr val="3A3A3A">
                  <a:alpha val="46000"/>
                </a:srgbClr>
              </a:solidFill>
              <a:ln w="10585" cap="flat">
                <a:noFill/>
                <a:prstDash val="solid"/>
                <a:miter/>
              </a:ln>
            </p:spPr>
            <p:txBody>
              <a:bodyPr rtlCol="0" anchor="ctr"/>
              <a:lstStyle/>
              <a:p>
                <a:endParaRPr lang="en-US"/>
              </a:p>
            </p:txBody>
          </p:sp>
          <p:sp>
            <p:nvSpPr>
              <p:cNvPr id="485" name="Freeform 484">
                <a:extLst>
                  <a:ext uri="{FF2B5EF4-FFF2-40B4-BE49-F238E27FC236}">
                    <a16:creationId xmlns:a16="http://schemas.microsoft.com/office/drawing/2014/main" id="{253E6AF0-0A76-714F-A4F5-03CC8B0A6E81}"/>
                  </a:ext>
                </a:extLst>
              </p:cNvPr>
              <p:cNvSpPr/>
              <p:nvPr/>
            </p:nvSpPr>
            <p:spPr>
              <a:xfrm>
                <a:off x="8415639" y="3091614"/>
                <a:ext cx="37320" cy="37294"/>
              </a:xfrm>
              <a:custGeom>
                <a:avLst/>
                <a:gdLst>
                  <a:gd name="connsiteX0" fmla="*/ 35229 w 37320"/>
                  <a:gd name="connsiteY0" fmla="*/ 27217 h 37294"/>
                  <a:gd name="connsiteX1" fmla="*/ 10085 w 37320"/>
                  <a:gd name="connsiteY1" fmla="*/ 35204 h 37294"/>
                  <a:gd name="connsiteX2" fmla="*/ 2092 w 37320"/>
                  <a:gd name="connsiteY2" fmla="*/ 10077 h 37294"/>
                  <a:gd name="connsiteX3" fmla="*/ 27067 w 37320"/>
                  <a:gd name="connsiteY3" fmla="*/ 2005 h 37294"/>
                  <a:gd name="connsiteX4" fmla="*/ 35314 w 37320"/>
                  <a:gd name="connsiteY4" fmla="*/ 27047 h 37294"/>
                  <a:gd name="connsiteX5" fmla="*/ 35229 w 37320"/>
                  <a:gd name="connsiteY5" fmla="*/ 27217 h 37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0" h="37294">
                    <a:moveTo>
                      <a:pt x="35229" y="27217"/>
                    </a:moveTo>
                    <a:cubicBezTo>
                      <a:pt x="30491" y="36359"/>
                      <a:pt x="19233" y="39939"/>
                      <a:pt x="10085" y="35204"/>
                    </a:cubicBezTo>
                    <a:cubicBezTo>
                      <a:pt x="937" y="30480"/>
                      <a:pt x="-2646" y="19229"/>
                      <a:pt x="2092" y="10077"/>
                    </a:cubicBezTo>
                    <a:cubicBezTo>
                      <a:pt x="6788" y="999"/>
                      <a:pt x="17929" y="-2603"/>
                      <a:pt x="27067" y="2005"/>
                    </a:cubicBezTo>
                    <a:cubicBezTo>
                      <a:pt x="36268" y="6645"/>
                      <a:pt x="39957" y="17863"/>
                      <a:pt x="35314" y="27047"/>
                    </a:cubicBezTo>
                    <a:cubicBezTo>
                      <a:pt x="35282" y="27111"/>
                      <a:pt x="35261" y="27164"/>
                      <a:pt x="35229" y="27217"/>
                    </a:cubicBezTo>
                    <a:close/>
                  </a:path>
                </a:pathLst>
              </a:custGeom>
              <a:solidFill>
                <a:srgbClr val="3A3A3A">
                  <a:alpha val="50000"/>
                </a:srgbClr>
              </a:solidFill>
              <a:ln w="10585" cap="flat">
                <a:noFill/>
                <a:prstDash val="solid"/>
                <a:miter/>
              </a:ln>
            </p:spPr>
            <p:txBody>
              <a:bodyPr rtlCol="0" anchor="ctr"/>
              <a:lstStyle/>
              <a:p>
                <a:endParaRPr lang="en-US"/>
              </a:p>
            </p:txBody>
          </p:sp>
          <p:sp>
            <p:nvSpPr>
              <p:cNvPr id="486" name="Freeform 485">
                <a:extLst>
                  <a:ext uri="{FF2B5EF4-FFF2-40B4-BE49-F238E27FC236}">
                    <a16:creationId xmlns:a16="http://schemas.microsoft.com/office/drawing/2014/main" id="{D341D91F-3011-3345-BEFC-B948441E5B1E}"/>
                  </a:ext>
                </a:extLst>
              </p:cNvPr>
              <p:cNvSpPr/>
              <p:nvPr/>
            </p:nvSpPr>
            <p:spPr>
              <a:xfrm>
                <a:off x="8415683" y="3091918"/>
                <a:ext cx="36682" cy="36659"/>
              </a:xfrm>
              <a:custGeom>
                <a:avLst/>
                <a:gdLst>
                  <a:gd name="connsiteX0" fmla="*/ 34655 w 36682"/>
                  <a:gd name="connsiteY0" fmla="*/ 26701 h 36659"/>
                  <a:gd name="connsiteX1" fmla="*/ 9966 w 36682"/>
                  <a:gd name="connsiteY1" fmla="*/ 34635 h 36659"/>
                  <a:gd name="connsiteX2" fmla="*/ 2026 w 36682"/>
                  <a:gd name="connsiteY2" fmla="*/ 9953 h 36659"/>
                  <a:gd name="connsiteX3" fmla="*/ 26704 w 36682"/>
                  <a:gd name="connsiteY3" fmla="*/ 2018 h 36659"/>
                  <a:gd name="connsiteX4" fmla="*/ 34665 w 36682"/>
                  <a:gd name="connsiteY4" fmla="*/ 26690 h 36659"/>
                  <a:gd name="connsiteX5" fmla="*/ 34655 w 36682"/>
                  <a:gd name="connsiteY5" fmla="*/ 26701 h 3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82" h="36659">
                    <a:moveTo>
                      <a:pt x="34655" y="26701"/>
                    </a:moveTo>
                    <a:cubicBezTo>
                      <a:pt x="30033" y="35705"/>
                      <a:pt x="18977" y="39254"/>
                      <a:pt x="9966" y="34635"/>
                    </a:cubicBezTo>
                    <a:cubicBezTo>
                      <a:pt x="956" y="30006"/>
                      <a:pt x="-2596" y="18957"/>
                      <a:pt x="2026" y="9953"/>
                    </a:cubicBezTo>
                    <a:cubicBezTo>
                      <a:pt x="6648" y="959"/>
                      <a:pt x="17694" y="-2590"/>
                      <a:pt x="26704" y="2018"/>
                    </a:cubicBezTo>
                    <a:cubicBezTo>
                      <a:pt x="35715" y="6637"/>
                      <a:pt x="39277" y="17675"/>
                      <a:pt x="34665" y="26690"/>
                    </a:cubicBezTo>
                    <a:cubicBezTo>
                      <a:pt x="34655" y="26690"/>
                      <a:pt x="34655" y="26701"/>
                      <a:pt x="34655" y="26701"/>
                    </a:cubicBezTo>
                    <a:close/>
                  </a:path>
                </a:pathLst>
              </a:custGeom>
              <a:solidFill>
                <a:srgbClr val="3A3A3A">
                  <a:alpha val="54000"/>
                </a:srgbClr>
              </a:solidFill>
              <a:ln w="10585" cap="flat">
                <a:noFill/>
                <a:prstDash val="solid"/>
                <a:miter/>
              </a:ln>
            </p:spPr>
            <p:txBody>
              <a:bodyPr rtlCol="0" anchor="ctr"/>
              <a:lstStyle/>
              <a:p>
                <a:endParaRPr lang="en-US"/>
              </a:p>
            </p:txBody>
          </p:sp>
          <p:sp>
            <p:nvSpPr>
              <p:cNvPr id="487" name="Freeform 486">
                <a:extLst>
                  <a:ext uri="{FF2B5EF4-FFF2-40B4-BE49-F238E27FC236}">
                    <a16:creationId xmlns:a16="http://schemas.microsoft.com/office/drawing/2014/main" id="{1B58CBCE-CF9A-984F-B7C5-00BB1DDAF349}"/>
                  </a:ext>
                </a:extLst>
              </p:cNvPr>
              <p:cNvSpPr/>
              <p:nvPr/>
            </p:nvSpPr>
            <p:spPr>
              <a:xfrm>
                <a:off x="8416071" y="3092140"/>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0 w 36263"/>
                  <a:gd name="connsiteY3" fmla="*/ 1998 h 36236"/>
                  <a:gd name="connsiteX4" fmla="*/ 26423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4"/>
                    </a:cubicBezTo>
                    <a:cubicBezTo>
                      <a:pt x="960" y="29678"/>
                      <a:pt x="-2570" y="18767"/>
                      <a:pt x="1999" y="9858"/>
                    </a:cubicBezTo>
                    <a:cubicBezTo>
                      <a:pt x="6557" y="959"/>
                      <a:pt x="17486" y="-2568"/>
                      <a:pt x="26390" y="1998"/>
                    </a:cubicBezTo>
                    <a:cubicBezTo>
                      <a:pt x="26401" y="1998"/>
                      <a:pt x="26412" y="2008"/>
                      <a:pt x="26423"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488" name="Freeform 487">
                <a:extLst>
                  <a:ext uri="{FF2B5EF4-FFF2-40B4-BE49-F238E27FC236}">
                    <a16:creationId xmlns:a16="http://schemas.microsoft.com/office/drawing/2014/main" id="{F1BC5131-6F84-D547-BAC0-FF39B960F095}"/>
                  </a:ext>
                </a:extLst>
              </p:cNvPr>
              <p:cNvSpPr/>
              <p:nvPr/>
            </p:nvSpPr>
            <p:spPr>
              <a:xfrm>
                <a:off x="8416667" y="3092503"/>
                <a:ext cx="35589" cy="35600"/>
              </a:xfrm>
              <a:custGeom>
                <a:avLst/>
                <a:gdLst>
                  <a:gd name="connsiteX0" fmla="*/ 33671 w 35589"/>
                  <a:gd name="connsiteY0" fmla="*/ 25904 h 35600"/>
                  <a:gd name="connsiteX1" fmla="*/ 9703 w 35589"/>
                  <a:gd name="connsiteY1" fmla="*/ 33648 h 35600"/>
                  <a:gd name="connsiteX2" fmla="*/ 1954 w 35589"/>
                  <a:gd name="connsiteY2" fmla="*/ 9707 h 35600"/>
                  <a:gd name="connsiteX3" fmla="*/ 25922 w 35589"/>
                  <a:gd name="connsiteY3" fmla="*/ 1953 h 35600"/>
                  <a:gd name="connsiteX4" fmla="*/ 25932 w 35589"/>
                  <a:gd name="connsiteY4" fmla="*/ 1963 h 35600"/>
                  <a:gd name="connsiteX5" fmla="*/ 33671 w 35589"/>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89"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2" y="1963"/>
                      <a:pt x="25932" y="1963"/>
                    </a:cubicBezTo>
                    <a:cubicBezTo>
                      <a:pt x="34636" y="6486"/>
                      <a:pt x="38081"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489" name="Freeform 488">
                <a:extLst>
                  <a:ext uri="{FF2B5EF4-FFF2-40B4-BE49-F238E27FC236}">
                    <a16:creationId xmlns:a16="http://schemas.microsoft.com/office/drawing/2014/main" id="{D3BF3DA7-74D7-6C49-8ADC-D6D4DEEA0596}"/>
                  </a:ext>
                </a:extLst>
              </p:cNvPr>
              <p:cNvSpPr/>
              <p:nvPr/>
            </p:nvSpPr>
            <p:spPr>
              <a:xfrm>
                <a:off x="8417307" y="3092789"/>
                <a:ext cx="35030" cy="34964"/>
              </a:xfrm>
              <a:custGeom>
                <a:avLst/>
                <a:gdLst>
                  <a:gd name="connsiteX0" fmla="*/ 33031 w 35030"/>
                  <a:gd name="connsiteY0" fmla="*/ 25512 h 34964"/>
                  <a:gd name="connsiteX1" fmla="*/ 9455 w 35030"/>
                  <a:gd name="connsiteY1" fmla="*/ 33012 h 34964"/>
                  <a:gd name="connsiteX2" fmla="*/ 1961 w 35030"/>
                  <a:gd name="connsiteY2" fmla="*/ 9453 h 34964"/>
                  <a:gd name="connsiteX3" fmla="*/ 25399 w 35030"/>
                  <a:gd name="connsiteY3" fmla="*/ 1889 h 34964"/>
                  <a:gd name="connsiteX4" fmla="*/ 33200 w 35030"/>
                  <a:gd name="connsiteY4" fmla="*/ 25194 h 34964"/>
                  <a:gd name="connsiteX5" fmla="*/ 33031 w 35030"/>
                  <a:gd name="connsiteY5" fmla="*/ 25512 h 3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0" h="34964">
                    <a:moveTo>
                      <a:pt x="33031" y="25512"/>
                    </a:moveTo>
                    <a:cubicBezTo>
                      <a:pt x="28589" y="34082"/>
                      <a:pt x="18042" y="37440"/>
                      <a:pt x="9455" y="33012"/>
                    </a:cubicBezTo>
                    <a:cubicBezTo>
                      <a:pt x="880" y="28574"/>
                      <a:pt x="-2481" y="18023"/>
                      <a:pt x="1961" y="9453"/>
                    </a:cubicBezTo>
                    <a:cubicBezTo>
                      <a:pt x="6370" y="925"/>
                      <a:pt x="16833" y="-2444"/>
                      <a:pt x="25399" y="1889"/>
                    </a:cubicBezTo>
                    <a:cubicBezTo>
                      <a:pt x="33996" y="6169"/>
                      <a:pt x="37483" y="16603"/>
                      <a:pt x="33200" y="25194"/>
                    </a:cubicBezTo>
                    <a:cubicBezTo>
                      <a:pt x="33137" y="25300"/>
                      <a:pt x="33084" y="25406"/>
                      <a:pt x="33031" y="25512"/>
                    </a:cubicBezTo>
                    <a:close/>
                  </a:path>
                </a:pathLst>
              </a:custGeom>
              <a:solidFill>
                <a:srgbClr val="3A3A3A">
                  <a:alpha val="65000"/>
                </a:srgbClr>
              </a:solidFill>
              <a:ln w="10585" cap="flat">
                <a:noFill/>
                <a:prstDash val="solid"/>
                <a:miter/>
              </a:ln>
            </p:spPr>
            <p:txBody>
              <a:bodyPr rtlCol="0" anchor="ctr"/>
              <a:lstStyle/>
              <a:p>
                <a:endParaRPr lang="en-US"/>
              </a:p>
            </p:txBody>
          </p:sp>
          <p:sp>
            <p:nvSpPr>
              <p:cNvPr id="490" name="Freeform 489">
                <a:extLst>
                  <a:ext uri="{FF2B5EF4-FFF2-40B4-BE49-F238E27FC236}">
                    <a16:creationId xmlns:a16="http://schemas.microsoft.com/office/drawing/2014/main" id="{45608CC3-B7D8-7441-90A5-8078CA8B04AA}"/>
                  </a:ext>
                </a:extLst>
              </p:cNvPr>
              <p:cNvSpPr/>
              <p:nvPr/>
            </p:nvSpPr>
            <p:spPr>
              <a:xfrm>
                <a:off x="8416870" y="3093072"/>
                <a:ext cx="34566" cy="34542"/>
              </a:xfrm>
              <a:custGeom>
                <a:avLst/>
                <a:gdLst>
                  <a:gd name="connsiteX0" fmla="*/ 32726 w 34566"/>
                  <a:gd name="connsiteY0" fmla="*/ 25017 h 34542"/>
                  <a:gd name="connsiteX1" fmla="*/ 9532 w 34566"/>
                  <a:gd name="connsiteY1" fmla="*/ 32708 h 34542"/>
                  <a:gd name="connsiteX2" fmla="*/ 1836 w 34566"/>
                  <a:gd name="connsiteY2" fmla="*/ 9530 h 34542"/>
                  <a:gd name="connsiteX3" fmla="*/ 25030 w 34566"/>
                  <a:gd name="connsiteY3" fmla="*/ 1839 h 34542"/>
                  <a:gd name="connsiteX4" fmla="*/ 25199 w 34566"/>
                  <a:gd name="connsiteY4" fmla="*/ 1924 h 34542"/>
                  <a:gd name="connsiteX5" fmla="*/ 32726 w 34566"/>
                  <a:gd name="connsiteY5" fmla="*/ 25017 h 3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66" h="34542">
                    <a:moveTo>
                      <a:pt x="32726" y="25017"/>
                    </a:moveTo>
                    <a:cubicBezTo>
                      <a:pt x="28443" y="33545"/>
                      <a:pt x="18065" y="36977"/>
                      <a:pt x="9532" y="32708"/>
                    </a:cubicBezTo>
                    <a:cubicBezTo>
                      <a:pt x="999" y="28428"/>
                      <a:pt x="-2436" y="18047"/>
                      <a:pt x="1836" y="9530"/>
                    </a:cubicBezTo>
                    <a:cubicBezTo>
                      <a:pt x="6119" y="1002"/>
                      <a:pt x="16507" y="-2440"/>
                      <a:pt x="25030" y="1839"/>
                    </a:cubicBezTo>
                    <a:cubicBezTo>
                      <a:pt x="25093" y="1871"/>
                      <a:pt x="25146" y="1892"/>
                      <a:pt x="25199" y="1924"/>
                    </a:cubicBezTo>
                    <a:cubicBezTo>
                      <a:pt x="33616" y="6257"/>
                      <a:pt x="36977" y="16564"/>
                      <a:pt x="32726" y="25017"/>
                    </a:cubicBezTo>
                    <a:close/>
                  </a:path>
                </a:pathLst>
              </a:custGeom>
              <a:solidFill>
                <a:srgbClr val="3A3A3A">
                  <a:alpha val="69000"/>
                </a:srgbClr>
              </a:solidFill>
              <a:ln w="10585" cap="flat">
                <a:noFill/>
                <a:prstDash val="solid"/>
                <a:miter/>
              </a:ln>
            </p:spPr>
            <p:txBody>
              <a:bodyPr rtlCol="0" anchor="ctr"/>
              <a:lstStyle/>
              <a:p>
                <a:endParaRPr lang="en-US"/>
              </a:p>
            </p:txBody>
          </p:sp>
          <p:sp>
            <p:nvSpPr>
              <p:cNvPr id="491" name="Freeform 490">
                <a:extLst>
                  <a:ext uri="{FF2B5EF4-FFF2-40B4-BE49-F238E27FC236}">
                    <a16:creationId xmlns:a16="http://schemas.microsoft.com/office/drawing/2014/main" id="{C5639B1C-A299-C440-A6C1-5E24F689FBB9}"/>
                  </a:ext>
                </a:extLst>
              </p:cNvPr>
              <p:cNvSpPr/>
              <p:nvPr/>
            </p:nvSpPr>
            <p:spPr>
              <a:xfrm>
                <a:off x="8417250" y="3093340"/>
                <a:ext cx="33927" cy="33900"/>
              </a:xfrm>
              <a:custGeom>
                <a:avLst/>
                <a:gdLst>
                  <a:gd name="connsiteX0" fmla="*/ 32028 w 33927"/>
                  <a:gd name="connsiteY0" fmla="*/ 24644 h 33900"/>
                  <a:gd name="connsiteX1" fmla="*/ 9237 w 33927"/>
                  <a:gd name="connsiteY1" fmla="*/ 32059 h 33900"/>
                  <a:gd name="connsiteX2" fmla="*/ 1869 w 33927"/>
                  <a:gd name="connsiteY2" fmla="*/ 9231 h 33900"/>
                  <a:gd name="connsiteX3" fmla="*/ 24714 w 33927"/>
                  <a:gd name="connsiteY3" fmla="*/ 1868 h 33900"/>
                  <a:gd name="connsiteX4" fmla="*/ 32092 w 33927"/>
                  <a:gd name="connsiteY4" fmla="*/ 24517 h 33900"/>
                  <a:gd name="connsiteX5" fmla="*/ 32028 w 33927"/>
                  <a:gd name="connsiteY5" fmla="*/ 24644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27" h="33900">
                    <a:moveTo>
                      <a:pt x="32028" y="24644"/>
                    </a:moveTo>
                    <a:cubicBezTo>
                      <a:pt x="27777" y="32970"/>
                      <a:pt x="17579" y="36296"/>
                      <a:pt x="9237" y="32059"/>
                    </a:cubicBezTo>
                    <a:cubicBezTo>
                      <a:pt x="894" y="27790"/>
                      <a:pt x="-2402" y="17567"/>
                      <a:pt x="1869" y="9231"/>
                    </a:cubicBezTo>
                    <a:cubicBezTo>
                      <a:pt x="6142" y="894"/>
                      <a:pt x="16371" y="-2401"/>
                      <a:pt x="24714" y="1868"/>
                    </a:cubicBezTo>
                    <a:cubicBezTo>
                      <a:pt x="33014" y="6084"/>
                      <a:pt x="36310" y="16222"/>
                      <a:pt x="32092" y="24517"/>
                    </a:cubicBezTo>
                    <a:cubicBezTo>
                      <a:pt x="32070" y="24559"/>
                      <a:pt x="32049" y="24601"/>
                      <a:pt x="32028" y="24644"/>
                    </a:cubicBezTo>
                    <a:close/>
                  </a:path>
                </a:pathLst>
              </a:custGeom>
              <a:solidFill>
                <a:srgbClr val="3A3A3A">
                  <a:alpha val="73000"/>
                </a:srgbClr>
              </a:solidFill>
              <a:ln w="10585" cap="flat">
                <a:noFill/>
                <a:prstDash val="solid"/>
                <a:miter/>
              </a:ln>
            </p:spPr>
            <p:txBody>
              <a:bodyPr rtlCol="0" anchor="ctr"/>
              <a:lstStyle/>
              <a:p>
                <a:endParaRPr lang="en-US"/>
              </a:p>
            </p:txBody>
          </p:sp>
          <p:sp>
            <p:nvSpPr>
              <p:cNvPr id="492" name="Freeform 491">
                <a:extLst>
                  <a:ext uri="{FF2B5EF4-FFF2-40B4-BE49-F238E27FC236}">
                    <a16:creationId xmlns:a16="http://schemas.microsoft.com/office/drawing/2014/main" id="{FBC8136B-6606-0041-A2FF-09ECA2C33564}"/>
                  </a:ext>
                </a:extLst>
              </p:cNvPr>
              <p:cNvSpPr/>
              <p:nvPr/>
            </p:nvSpPr>
            <p:spPr>
              <a:xfrm>
                <a:off x="8417643" y="3093595"/>
                <a:ext cx="33288" cy="33269"/>
              </a:xfrm>
              <a:custGeom>
                <a:avLst/>
                <a:gdLst>
                  <a:gd name="connsiteX0" fmla="*/ 31424 w 33288"/>
                  <a:gd name="connsiteY0" fmla="*/ 24283 h 33269"/>
                  <a:gd name="connsiteX1" fmla="*/ 8993 w 33288"/>
                  <a:gd name="connsiteY1" fmla="*/ 31401 h 33269"/>
                  <a:gd name="connsiteX2" fmla="*/ 1869 w 33288"/>
                  <a:gd name="connsiteY2" fmla="*/ 8986 h 33269"/>
                  <a:gd name="connsiteX3" fmla="*/ 24215 w 33288"/>
                  <a:gd name="connsiteY3" fmla="*/ 1825 h 33269"/>
                  <a:gd name="connsiteX4" fmla="*/ 31466 w 33288"/>
                  <a:gd name="connsiteY4" fmla="*/ 24198 h 33269"/>
                  <a:gd name="connsiteX5" fmla="*/ 31424 w 33288"/>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88" h="33269">
                    <a:moveTo>
                      <a:pt x="31424" y="24283"/>
                    </a:moveTo>
                    <a:cubicBezTo>
                      <a:pt x="27194" y="32440"/>
                      <a:pt x="17155" y="35628"/>
                      <a:pt x="8993" y="31401"/>
                    </a:cubicBezTo>
                    <a:cubicBezTo>
                      <a:pt x="830" y="27185"/>
                      <a:pt x="-2360" y="17143"/>
                      <a:pt x="1869" y="8986"/>
                    </a:cubicBezTo>
                    <a:cubicBezTo>
                      <a:pt x="6078" y="861"/>
                      <a:pt x="16063" y="-2338"/>
                      <a:pt x="24215" y="1825"/>
                    </a:cubicBezTo>
                    <a:cubicBezTo>
                      <a:pt x="32399" y="5999"/>
                      <a:pt x="35643" y="16020"/>
                      <a:pt x="31466" y="24198"/>
                    </a:cubicBezTo>
                    <a:cubicBezTo>
                      <a:pt x="31455" y="24230"/>
                      <a:pt x="31434" y="24251"/>
                      <a:pt x="31424"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493" name="Freeform 492">
                <a:extLst>
                  <a:ext uri="{FF2B5EF4-FFF2-40B4-BE49-F238E27FC236}">
                    <a16:creationId xmlns:a16="http://schemas.microsoft.com/office/drawing/2014/main" id="{112BAB0F-FB6D-D14B-A4D0-B7A5AB0C854D}"/>
                  </a:ext>
                </a:extLst>
              </p:cNvPr>
              <p:cNvSpPr/>
              <p:nvPr/>
            </p:nvSpPr>
            <p:spPr>
              <a:xfrm>
                <a:off x="8417916" y="3093961"/>
                <a:ext cx="32697" cy="32635"/>
              </a:xfrm>
              <a:custGeom>
                <a:avLst/>
                <a:gdLst>
                  <a:gd name="connsiteX0" fmla="*/ 30832 w 32697"/>
                  <a:gd name="connsiteY0" fmla="*/ 23810 h 32635"/>
                  <a:gd name="connsiteX1" fmla="*/ 8836 w 32697"/>
                  <a:gd name="connsiteY1" fmla="*/ 30812 h 32635"/>
                  <a:gd name="connsiteX2" fmla="*/ 1829 w 32697"/>
                  <a:gd name="connsiteY2" fmla="*/ 8821 h 32635"/>
                  <a:gd name="connsiteX3" fmla="*/ 23730 w 32697"/>
                  <a:gd name="connsiteY3" fmla="*/ 1776 h 32635"/>
                  <a:gd name="connsiteX4" fmla="*/ 30981 w 32697"/>
                  <a:gd name="connsiteY4" fmla="*/ 23524 h 32635"/>
                  <a:gd name="connsiteX5" fmla="*/ 30832 w 32697"/>
                  <a:gd name="connsiteY5" fmla="*/ 23810 h 3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97" h="32635">
                    <a:moveTo>
                      <a:pt x="30832" y="23810"/>
                    </a:moveTo>
                    <a:cubicBezTo>
                      <a:pt x="26687" y="31819"/>
                      <a:pt x="16839" y="34944"/>
                      <a:pt x="8836" y="30812"/>
                    </a:cubicBezTo>
                    <a:cubicBezTo>
                      <a:pt x="822" y="26670"/>
                      <a:pt x="-2316" y="16829"/>
                      <a:pt x="1829" y="8821"/>
                    </a:cubicBezTo>
                    <a:cubicBezTo>
                      <a:pt x="5952" y="865"/>
                      <a:pt x="15726" y="-2292"/>
                      <a:pt x="23730" y="1776"/>
                    </a:cubicBezTo>
                    <a:cubicBezTo>
                      <a:pt x="31744" y="5780"/>
                      <a:pt x="34987" y="15516"/>
                      <a:pt x="30981" y="23524"/>
                    </a:cubicBezTo>
                    <a:cubicBezTo>
                      <a:pt x="30928" y="23619"/>
                      <a:pt x="30885" y="23715"/>
                      <a:pt x="30832" y="23810"/>
                    </a:cubicBezTo>
                    <a:close/>
                  </a:path>
                </a:pathLst>
              </a:custGeom>
              <a:solidFill>
                <a:srgbClr val="3A3A3A">
                  <a:alpha val="81000"/>
                </a:srgbClr>
              </a:solidFill>
              <a:ln w="10585" cap="flat">
                <a:noFill/>
                <a:prstDash val="solid"/>
                <a:miter/>
              </a:ln>
            </p:spPr>
            <p:txBody>
              <a:bodyPr rtlCol="0" anchor="ctr"/>
              <a:lstStyle/>
              <a:p>
                <a:endParaRPr lang="en-US"/>
              </a:p>
            </p:txBody>
          </p:sp>
          <p:sp>
            <p:nvSpPr>
              <p:cNvPr id="494" name="Freeform 493">
                <a:extLst>
                  <a:ext uri="{FF2B5EF4-FFF2-40B4-BE49-F238E27FC236}">
                    <a16:creationId xmlns:a16="http://schemas.microsoft.com/office/drawing/2014/main" id="{1AFB239B-E6BE-474C-962F-B3BE298F07CC}"/>
                  </a:ext>
                </a:extLst>
              </p:cNvPr>
              <p:cNvSpPr/>
              <p:nvPr/>
            </p:nvSpPr>
            <p:spPr>
              <a:xfrm>
                <a:off x="8417888" y="3094501"/>
                <a:ext cx="32265" cy="32207"/>
              </a:xfrm>
              <a:custGeom>
                <a:avLst/>
                <a:gdLst>
                  <a:gd name="connsiteX0" fmla="*/ 30648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8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8" y="23058"/>
                    </a:moveTo>
                    <a:cubicBezTo>
                      <a:pt x="26800" y="31077"/>
                      <a:pt x="17186" y="34467"/>
                      <a:pt x="9161" y="30622"/>
                    </a:cubicBezTo>
                    <a:cubicBezTo>
                      <a:pt x="1126" y="26787"/>
                      <a:pt x="-2256" y="17168"/>
                      <a:pt x="1582" y="9149"/>
                    </a:cubicBezTo>
                    <a:cubicBezTo>
                      <a:pt x="5430" y="1130"/>
                      <a:pt x="15044" y="-2260"/>
                      <a:pt x="23080" y="1586"/>
                    </a:cubicBezTo>
                    <a:cubicBezTo>
                      <a:pt x="23270" y="1670"/>
                      <a:pt x="23461" y="1766"/>
                      <a:pt x="23652" y="1872"/>
                    </a:cubicBezTo>
                    <a:cubicBezTo>
                      <a:pt x="31337" y="5876"/>
                      <a:pt x="34443" y="15272"/>
                      <a:pt x="30648"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495" name="Freeform 494">
                <a:extLst>
                  <a:ext uri="{FF2B5EF4-FFF2-40B4-BE49-F238E27FC236}">
                    <a16:creationId xmlns:a16="http://schemas.microsoft.com/office/drawing/2014/main" id="{B4B40B9E-5F75-374C-A24B-7974A0F7CC3D}"/>
                  </a:ext>
                </a:extLst>
              </p:cNvPr>
              <p:cNvSpPr/>
              <p:nvPr/>
            </p:nvSpPr>
            <p:spPr>
              <a:xfrm>
                <a:off x="8418469" y="3094473"/>
                <a:ext cx="31594" cy="31502"/>
              </a:xfrm>
              <a:custGeom>
                <a:avLst/>
                <a:gdLst>
                  <a:gd name="connsiteX0" fmla="*/ 29855 w 31594"/>
                  <a:gd name="connsiteY0" fmla="*/ 22981 h 31502"/>
                  <a:gd name="connsiteX1" fmla="*/ 8654 w 31594"/>
                  <a:gd name="connsiteY1" fmla="*/ 29866 h 31502"/>
                  <a:gd name="connsiteX2" fmla="*/ 1711 w 31594"/>
                  <a:gd name="connsiteY2" fmla="*/ 8648 h 31502"/>
                  <a:gd name="connsiteX3" fmla="*/ 22933 w 31594"/>
                  <a:gd name="connsiteY3" fmla="*/ 1709 h 31502"/>
                  <a:gd name="connsiteX4" fmla="*/ 29887 w 31594"/>
                  <a:gd name="connsiteY4" fmla="*/ 22928 h 31502"/>
                  <a:gd name="connsiteX5" fmla="*/ 29855 w 31594"/>
                  <a:gd name="connsiteY5" fmla="*/ 22981 h 31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4" h="31502">
                    <a:moveTo>
                      <a:pt x="29855" y="22981"/>
                    </a:moveTo>
                    <a:cubicBezTo>
                      <a:pt x="25816" y="30629"/>
                      <a:pt x="16424" y="33669"/>
                      <a:pt x="8654" y="29866"/>
                    </a:cubicBezTo>
                    <a:cubicBezTo>
                      <a:pt x="873" y="25926"/>
                      <a:pt x="-2233" y="16423"/>
                      <a:pt x="1711" y="8648"/>
                    </a:cubicBezTo>
                    <a:cubicBezTo>
                      <a:pt x="5654" y="872"/>
                      <a:pt x="15152" y="-2231"/>
                      <a:pt x="22933" y="1709"/>
                    </a:cubicBezTo>
                    <a:cubicBezTo>
                      <a:pt x="30713" y="5650"/>
                      <a:pt x="33830" y="15152"/>
                      <a:pt x="29887" y="22928"/>
                    </a:cubicBezTo>
                    <a:cubicBezTo>
                      <a:pt x="29876" y="22938"/>
                      <a:pt x="29866" y="22959"/>
                      <a:pt x="29855" y="22981"/>
                    </a:cubicBezTo>
                    <a:close/>
                  </a:path>
                </a:pathLst>
              </a:custGeom>
              <a:solidFill>
                <a:srgbClr val="3A3A3A">
                  <a:alpha val="88000"/>
                </a:srgbClr>
              </a:solidFill>
              <a:ln w="10585" cap="flat">
                <a:noFill/>
                <a:prstDash val="solid"/>
                <a:miter/>
              </a:ln>
            </p:spPr>
            <p:txBody>
              <a:bodyPr rtlCol="0" anchor="ctr"/>
              <a:lstStyle/>
              <a:p>
                <a:endParaRPr lang="en-US"/>
              </a:p>
            </p:txBody>
          </p:sp>
          <p:sp>
            <p:nvSpPr>
              <p:cNvPr id="496" name="Freeform 495">
                <a:extLst>
                  <a:ext uri="{FF2B5EF4-FFF2-40B4-BE49-F238E27FC236}">
                    <a16:creationId xmlns:a16="http://schemas.microsoft.com/office/drawing/2014/main" id="{ACF21D5D-43AD-7046-AC94-EAEA639178BC}"/>
                  </a:ext>
                </a:extLst>
              </p:cNvPr>
              <p:cNvSpPr/>
              <p:nvPr/>
            </p:nvSpPr>
            <p:spPr>
              <a:xfrm>
                <a:off x="8418915" y="3094521"/>
                <a:ext cx="30957" cy="30934"/>
              </a:xfrm>
              <a:custGeom>
                <a:avLst/>
                <a:gdLst>
                  <a:gd name="connsiteX0" fmla="*/ 29092 w 30957"/>
                  <a:gd name="connsiteY0" fmla="*/ 22827 h 30934"/>
                  <a:gd name="connsiteX1" fmla="*/ 8113 w 30957"/>
                  <a:gd name="connsiteY1" fmla="*/ 29067 h 30934"/>
                  <a:gd name="connsiteX2" fmla="*/ 1869 w 30957"/>
                  <a:gd name="connsiteY2" fmla="*/ 8113 h 30934"/>
                  <a:gd name="connsiteX3" fmla="*/ 22413 w 30957"/>
                  <a:gd name="connsiteY3" fmla="*/ 1641 h 30934"/>
                  <a:gd name="connsiteX4" fmla="*/ 29314 w 30957"/>
                  <a:gd name="connsiteY4" fmla="*/ 22393 h 30934"/>
                  <a:gd name="connsiteX5" fmla="*/ 29092 w 30957"/>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7"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56" y="5465"/>
                      <a:pt x="33141" y="14755"/>
                      <a:pt x="29314" y="22393"/>
                    </a:cubicBezTo>
                    <a:cubicBezTo>
                      <a:pt x="29240" y="22541"/>
                      <a:pt x="29166" y="22689"/>
                      <a:pt x="29092" y="22827"/>
                    </a:cubicBezTo>
                    <a:close/>
                  </a:path>
                </a:pathLst>
              </a:custGeom>
              <a:solidFill>
                <a:srgbClr val="3A3A3A">
                  <a:alpha val="92000"/>
                </a:srgbClr>
              </a:solidFill>
              <a:ln w="10585" cap="flat">
                <a:noFill/>
                <a:prstDash val="solid"/>
                <a:miter/>
              </a:ln>
            </p:spPr>
            <p:txBody>
              <a:bodyPr rtlCol="0" anchor="ctr"/>
              <a:lstStyle/>
              <a:p>
                <a:endParaRPr lang="en-US"/>
              </a:p>
            </p:txBody>
          </p:sp>
          <p:sp>
            <p:nvSpPr>
              <p:cNvPr id="497" name="Freeform 496">
                <a:extLst>
                  <a:ext uri="{FF2B5EF4-FFF2-40B4-BE49-F238E27FC236}">
                    <a16:creationId xmlns:a16="http://schemas.microsoft.com/office/drawing/2014/main" id="{49705953-41F4-664C-92D3-B7EB4B72B472}"/>
                  </a:ext>
                </a:extLst>
              </p:cNvPr>
              <p:cNvSpPr/>
              <p:nvPr/>
            </p:nvSpPr>
            <p:spPr>
              <a:xfrm>
                <a:off x="8419340" y="3095787"/>
                <a:ext cx="29771" cy="29032"/>
              </a:xfrm>
              <a:custGeom>
                <a:avLst/>
                <a:gdLst>
                  <a:gd name="connsiteX0" fmla="*/ 28454 w 29771"/>
                  <a:gd name="connsiteY0" fmla="*/ 21455 h 29032"/>
                  <a:gd name="connsiteX1" fmla="*/ 7582 w 29771"/>
                  <a:gd name="connsiteY1" fmla="*/ 26953 h 29032"/>
                  <a:gd name="connsiteX2" fmla="*/ 1317 w 29771"/>
                  <a:gd name="connsiteY2" fmla="*/ 7578 h 29032"/>
                  <a:gd name="connsiteX3" fmla="*/ 22190 w 29771"/>
                  <a:gd name="connsiteY3" fmla="*/ 2080 h 29032"/>
                  <a:gd name="connsiteX4" fmla="*/ 28454 w 29771"/>
                  <a:gd name="connsiteY4" fmla="*/ 21455 h 2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1" h="29032">
                    <a:moveTo>
                      <a:pt x="28454" y="21455"/>
                    </a:moveTo>
                    <a:cubicBezTo>
                      <a:pt x="24214" y="28732"/>
                      <a:pt x="14864" y="31201"/>
                      <a:pt x="7582" y="26953"/>
                    </a:cubicBezTo>
                    <a:cubicBezTo>
                      <a:pt x="851" y="23033"/>
                      <a:pt x="-1842" y="14686"/>
                      <a:pt x="1317" y="7578"/>
                    </a:cubicBezTo>
                    <a:cubicBezTo>
                      <a:pt x="5557" y="300"/>
                      <a:pt x="14907" y="-2168"/>
                      <a:pt x="22190" y="2080"/>
                    </a:cubicBezTo>
                    <a:cubicBezTo>
                      <a:pt x="28921" y="5999"/>
                      <a:pt x="31613" y="14347"/>
                      <a:pt x="28454" y="21455"/>
                    </a:cubicBezTo>
                    <a:close/>
                  </a:path>
                </a:pathLst>
              </a:custGeom>
              <a:solidFill>
                <a:srgbClr val="3A3A3A">
                  <a:alpha val="96000"/>
                </a:srgbClr>
              </a:solidFill>
              <a:ln w="10585" cap="flat">
                <a:noFill/>
                <a:prstDash val="solid"/>
                <a:miter/>
              </a:ln>
            </p:spPr>
            <p:txBody>
              <a:bodyPr rtlCol="0" anchor="ctr"/>
              <a:lstStyle/>
              <a:p>
                <a:endParaRPr lang="en-US"/>
              </a:p>
            </p:txBody>
          </p:sp>
          <p:sp>
            <p:nvSpPr>
              <p:cNvPr id="498" name="Freeform 497">
                <a:extLst>
                  <a:ext uri="{FF2B5EF4-FFF2-40B4-BE49-F238E27FC236}">
                    <a16:creationId xmlns:a16="http://schemas.microsoft.com/office/drawing/2014/main" id="{1EEC863C-F067-9342-B9FF-E091E0290C11}"/>
                  </a:ext>
                </a:extLst>
              </p:cNvPr>
              <p:cNvSpPr/>
              <p:nvPr/>
            </p:nvSpPr>
            <p:spPr>
              <a:xfrm>
                <a:off x="8419444" y="3095395"/>
                <a:ext cx="29685" cy="29668"/>
              </a:xfrm>
              <a:custGeom>
                <a:avLst/>
                <a:gdLst>
                  <a:gd name="connsiteX0" fmla="*/ 28032 w 29685"/>
                  <a:gd name="connsiteY0" fmla="*/ 21635 h 29668"/>
                  <a:gd name="connsiteX1" fmla="*/ 8039 w 29685"/>
                  <a:gd name="connsiteY1" fmla="*/ 28012 h 29668"/>
                  <a:gd name="connsiteX2" fmla="*/ 1658 w 29685"/>
                  <a:gd name="connsiteY2" fmla="*/ 8033 h 29668"/>
                  <a:gd name="connsiteX3" fmla="*/ 21565 w 29685"/>
                  <a:gd name="connsiteY3" fmla="*/ 1614 h 29668"/>
                  <a:gd name="connsiteX4" fmla="*/ 28074 w 29685"/>
                  <a:gd name="connsiteY4" fmla="*/ 21550 h 29668"/>
                  <a:gd name="connsiteX5" fmla="*/ 28032 w 29685"/>
                  <a:gd name="connsiteY5" fmla="*/ 21635 h 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85" h="29668">
                    <a:moveTo>
                      <a:pt x="28032" y="21635"/>
                    </a:moveTo>
                    <a:cubicBezTo>
                      <a:pt x="24279" y="28912"/>
                      <a:pt x="15322" y="31773"/>
                      <a:pt x="8039" y="28012"/>
                    </a:cubicBezTo>
                    <a:cubicBezTo>
                      <a:pt x="757" y="24262"/>
                      <a:pt x="-2106" y="15311"/>
                      <a:pt x="1658" y="8033"/>
                    </a:cubicBezTo>
                    <a:cubicBezTo>
                      <a:pt x="5400" y="787"/>
                      <a:pt x="14293" y="-2084"/>
                      <a:pt x="21565" y="1614"/>
                    </a:cubicBezTo>
                    <a:cubicBezTo>
                      <a:pt x="28869" y="5321"/>
                      <a:pt x="31784" y="14251"/>
                      <a:pt x="28074" y="21550"/>
                    </a:cubicBezTo>
                    <a:cubicBezTo>
                      <a:pt x="28063" y="21582"/>
                      <a:pt x="28042" y="21603"/>
                      <a:pt x="28032" y="21635"/>
                    </a:cubicBezTo>
                    <a:close/>
                  </a:path>
                </a:pathLst>
              </a:custGeom>
              <a:solidFill>
                <a:srgbClr val="3A3A3A"/>
              </a:solidFill>
              <a:ln w="10585" cap="flat">
                <a:noFill/>
                <a:prstDash val="solid"/>
                <a:miter/>
              </a:ln>
            </p:spPr>
            <p:txBody>
              <a:bodyPr rtlCol="0" anchor="ctr"/>
              <a:lstStyle/>
              <a:p>
                <a:endParaRPr lang="en-US"/>
              </a:p>
            </p:txBody>
          </p:sp>
        </p:grpSp>
        <p:grpSp>
          <p:nvGrpSpPr>
            <p:cNvPr id="499" name="Graphic 2">
              <a:extLst>
                <a:ext uri="{FF2B5EF4-FFF2-40B4-BE49-F238E27FC236}">
                  <a16:creationId xmlns:a16="http://schemas.microsoft.com/office/drawing/2014/main" id="{99F800C7-7D23-624F-A159-320126836269}"/>
                </a:ext>
              </a:extLst>
            </p:cNvPr>
            <p:cNvGrpSpPr/>
            <p:nvPr/>
          </p:nvGrpSpPr>
          <p:grpSpPr>
            <a:xfrm>
              <a:off x="8419187" y="2845052"/>
              <a:ext cx="44958" cy="44928"/>
              <a:chOff x="8419187" y="2845052"/>
              <a:chExt cx="44958" cy="44928"/>
            </a:xfrm>
            <a:solidFill>
              <a:schemeClr val="accent1"/>
            </a:solidFill>
          </p:grpSpPr>
          <p:sp>
            <p:nvSpPr>
              <p:cNvPr id="500" name="Freeform 499">
                <a:extLst>
                  <a:ext uri="{FF2B5EF4-FFF2-40B4-BE49-F238E27FC236}">
                    <a16:creationId xmlns:a16="http://schemas.microsoft.com/office/drawing/2014/main" id="{6949EAE1-1E39-DA45-ADA1-3C7FF7ED89CF}"/>
                  </a:ext>
                </a:extLst>
              </p:cNvPr>
              <p:cNvSpPr/>
              <p:nvPr/>
            </p:nvSpPr>
            <p:spPr>
              <a:xfrm>
                <a:off x="8419187" y="2845052"/>
                <a:ext cx="44958" cy="44928"/>
              </a:xfrm>
              <a:custGeom>
                <a:avLst/>
                <a:gdLst>
                  <a:gd name="connsiteX0" fmla="*/ 42494 w 44958"/>
                  <a:gd name="connsiteY0" fmla="*/ 32676 h 44928"/>
                  <a:gd name="connsiteX1" fmla="*/ 12261 w 44958"/>
                  <a:gd name="connsiteY1" fmla="*/ 42464 h 44928"/>
                  <a:gd name="connsiteX2" fmla="*/ 2466 w 44958"/>
                  <a:gd name="connsiteY2" fmla="*/ 12253 h 44928"/>
                  <a:gd name="connsiteX3" fmla="*/ 32699 w 44958"/>
                  <a:gd name="connsiteY3" fmla="*/ 2464 h 44928"/>
                  <a:gd name="connsiteX4" fmla="*/ 32741 w 44958"/>
                  <a:gd name="connsiteY4" fmla="*/ 2485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4"/>
                    </a:cubicBezTo>
                    <a:cubicBezTo>
                      <a:pt x="1205" y="36829"/>
                      <a:pt x="-3184" y="23301"/>
                      <a:pt x="2466" y="12253"/>
                    </a:cubicBezTo>
                    <a:cubicBezTo>
                      <a:pt x="8105" y="1204"/>
                      <a:pt x="21642" y="-3182"/>
                      <a:pt x="32699" y="2464"/>
                    </a:cubicBezTo>
                    <a:cubicBezTo>
                      <a:pt x="32709" y="2475"/>
                      <a:pt x="32730" y="2475"/>
                      <a:pt x="32741" y="2485"/>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501" name="Freeform 500">
                <a:extLst>
                  <a:ext uri="{FF2B5EF4-FFF2-40B4-BE49-F238E27FC236}">
                    <a16:creationId xmlns:a16="http://schemas.microsoft.com/office/drawing/2014/main" id="{BADE03F2-B226-6246-BCC8-19098A882A19}"/>
                  </a:ext>
                </a:extLst>
              </p:cNvPr>
              <p:cNvSpPr/>
              <p:nvPr/>
            </p:nvSpPr>
            <p:spPr>
              <a:xfrm>
                <a:off x="8419616" y="2845335"/>
                <a:ext cx="44283" cy="44291"/>
              </a:xfrm>
              <a:custGeom>
                <a:avLst/>
                <a:gdLst>
                  <a:gd name="connsiteX0" fmla="*/ 41852 w 44283"/>
                  <a:gd name="connsiteY0" fmla="*/ 32287 h 44291"/>
                  <a:gd name="connsiteX1" fmla="*/ 12012 w 44283"/>
                  <a:gd name="connsiteY1" fmla="*/ 41832 h 44291"/>
                  <a:gd name="connsiteX2" fmla="*/ 2461 w 44283"/>
                  <a:gd name="connsiteY2" fmla="*/ 12001 h 44291"/>
                  <a:gd name="connsiteX3" fmla="*/ 32206 w 44283"/>
                  <a:gd name="connsiteY3" fmla="*/ 2414 h 44291"/>
                  <a:gd name="connsiteX4" fmla="*/ 41852 w 44283"/>
                  <a:gd name="connsiteY4" fmla="*/ 32287 h 4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3" h="44291">
                    <a:moveTo>
                      <a:pt x="41852" y="32287"/>
                    </a:moveTo>
                    <a:cubicBezTo>
                      <a:pt x="36245" y="43156"/>
                      <a:pt x="22888" y="47425"/>
                      <a:pt x="12012" y="41832"/>
                    </a:cubicBezTo>
                    <a:cubicBezTo>
                      <a:pt x="1136" y="36228"/>
                      <a:pt x="-3136" y="22870"/>
                      <a:pt x="2461" y="12001"/>
                    </a:cubicBezTo>
                    <a:cubicBezTo>
                      <a:pt x="8047" y="1175"/>
                      <a:pt x="21340" y="-3115"/>
                      <a:pt x="32206" y="2414"/>
                    </a:cubicBezTo>
                    <a:cubicBezTo>
                      <a:pt x="43103" y="8018"/>
                      <a:pt x="47418" y="21376"/>
                      <a:pt x="41852" y="32287"/>
                    </a:cubicBezTo>
                    <a:close/>
                  </a:path>
                </a:pathLst>
              </a:custGeom>
              <a:solidFill>
                <a:srgbClr val="3A3A3A">
                  <a:alpha val="4000"/>
                </a:srgbClr>
              </a:solidFill>
              <a:ln w="10585" cap="flat">
                <a:noFill/>
                <a:prstDash val="solid"/>
                <a:miter/>
              </a:ln>
            </p:spPr>
            <p:txBody>
              <a:bodyPr rtlCol="0" anchor="ctr"/>
              <a:lstStyle/>
              <a:p>
                <a:endParaRPr lang="en-US"/>
              </a:p>
            </p:txBody>
          </p:sp>
          <p:sp>
            <p:nvSpPr>
              <p:cNvPr id="502" name="Freeform 501">
                <a:extLst>
                  <a:ext uri="{FF2B5EF4-FFF2-40B4-BE49-F238E27FC236}">
                    <a16:creationId xmlns:a16="http://schemas.microsoft.com/office/drawing/2014/main" id="{99B78933-AF3F-0547-8DDC-78F86134F96A}"/>
                  </a:ext>
                </a:extLst>
              </p:cNvPr>
              <p:cNvSpPr/>
              <p:nvPr/>
            </p:nvSpPr>
            <p:spPr>
              <a:xfrm>
                <a:off x="8419660" y="2845640"/>
                <a:ext cx="43719" cy="43651"/>
              </a:xfrm>
              <a:custGeom>
                <a:avLst/>
                <a:gdLst>
                  <a:gd name="connsiteX0" fmla="*/ 41279 w 43719"/>
                  <a:gd name="connsiteY0" fmla="*/ 31770 h 43651"/>
                  <a:gd name="connsiteX1" fmla="*/ 11894 w 43719"/>
                  <a:gd name="connsiteY1" fmla="*/ 41251 h 43651"/>
                  <a:gd name="connsiteX2" fmla="*/ 2407 w 43719"/>
                  <a:gd name="connsiteY2" fmla="*/ 11876 h 43651"/>
                  <a:gd name="connsiteX3" fmla="*/ 31792 w 43719"/>
                  <a:gd name="connsiteY3" fmla="*/ 2405 h 43651"/>
                  <a:gd name="connsiteX4" fmla="*/ 31844 w 43719"/>
                  <a:gd name="connsiteY4" fmla="*/ 2427 h 43651"/>
                  <a:gd name="connsiteX5" fmla="*/ 41353 w 43719"/>
                  <a:gd name="connsiteY5" fmla="*/ 31632 h 43651"/>
                  <a:gd name="connsiteX6" fmla="*/ 41279 w 43719"/>
                  <a:gd name="connsiteY6" fmla="*/ 31770 h 43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19" h="43651">
                    <a:moveTo>
                      <a:pt x="41279" y="31770"/>
                    </a:moveTo>
                    <a:cubicBezTo>
                      <a:pt x="35788" y="42501"/>
                      <a:pt x="22622" y="46738"/>
                      <a:pt x="11894" y="41251"/>
                    </a:cubicBezTo>
                    <a:cubicBezTo>
                      <a:pt x="1156" y="35753"/>
                      <a:pt x="-3095" y="22607"/>
                      <a:pt x="2407" y="11876"/>
                    </a:cubicBezTo>
                    <a:cubicBezTo>
                      <a:pt x="7898" y="1155"/>
                      <a:pt x="21053" y="-3093"/>
                      <a:pt x="31792" y="2405"/>
                    </a:cubicBezTo>
                    <a:cubicBezTo>
                      <a:pt x="31813" y="2405"/>
                      <a:pt x="31823" y="2416"/>
                      <a:pt x="31844" y="2427"/>
                    </a:cubicBezTo>
                    <a:cubicBezTo>
                      <a:pt x="42540" y="7872"/>
                      <a:pt x="46791" y="20944"/>
                      <a:pt x="41353" y="31632"/>
                    </a:cubicBezTo>
                    <a:cubicBezTo>
                      <a:pt x="41321" y="31675"/>
                      <a:pt x="41300" y="31728"/>
                      <a:pt x="41279" y="31770"/>
                    </a:cubicBezTo>
                    <a:close/>
                  </a:path>
                </a:pathLst>
              </a:custGeom>
              <a:solidFill>
                <a:srgbClr val="3A3A3A">
                  <a:alpha val="8000"/>
                </a:srgbClr>
              </a:solidFill>
              <a:ln w="10585" cap="flat">
                <a:noFill/>
                <a:prstDash val="solid"/>
                <a:miter/>
              </a:ln>
            </p:spPr>
            <p:txBody>
              <a:bodyPr rtlCol="0" anchor="ctr"/>
              <a:lstStyle/>
              <a:p>
                <a:endParaRPr lang="en-US"/>
              </a:p>
            </p:txBody>
          </p:sp>
          <p:sp>
            <p:nvSpPr>
              <p:cNvPr id="503" name="Freeform 502">
                <a:extLst>
                  <a:ext uri="{FF2B5EF4-FFF2-40B4-BE49-F238E27FC236}">
                    <a16:creationId xmlns:a16="http://schemas.microsoft.com/office/drawing/2014/main" id="{D2A5FBA7-CBC5-1247-8259-6DB9A6C64C71}"/>
                  </a:ext>
                </a:extLst>
              </p:cNvPr>
              <p:cNvSpPr/>
              <p:nvPr/>
            </p:nvSpPr>
            <p:spPr>
              <a:xfrm>
                <a:off x="8421051" y="2846101"/>
                <a:ext cx="42410" cy="42376"/>
              </a:xfrm>
              <a:custGeom>
                <a:avLst/>
                <a:gdLst>
                  <a:gd name="connsiteX0" fmla="*/ 39888 w 42410"/>
                  <a:gd name="connsiteY0" fmla="*/ 31203 h 42376"/>
                  <a:gd name="connsiteX1" fmla="*/ 11182 w 42410"/>
                  <a:gd name="connsiteY1" fmla="*/ 39858 h 42376"/>
                  <a:gd name="connsiteX2" fmla="*/ 2521 w 42410"/>
                  <a:gd name="connsiteY2" fmla="*/ 11182 h 42376"/>
                  <a:gd name="connsiteX3" fmla="*/ 30559 w 42410"/>
                  <a:gd name="connsiteY3" fmla="*/ 2177 h 42376"/>
                  <a:gd name="connsiteX4" fmla="*/ 40227 w 42410"/>
                  <a:gd name="connsiteY4" fmla="*/ 30535 h 42376"/>
                  <a:gd name="connsiteX5" fmla="*/ 39888 w 42410"/>
                  <a:gd name="connsiteY5" fmla="*/ 31203 h 4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6">
                    <a:moveTo>
                      <a:pt x="39888" y="31203"/>
                    </a:moveTo>
                    <a:cubicBezTo>
                      <a:pt x="34354" y="41510"/>
                      <a:pt x="21506" y="45387"/>
                      <a:pt x="11182" y="39858"/>
                    </a:cubicBezTo>
                    <a:cubicBezTo>
                      <a:pt x="867" y="34328"/>
                      <a:pt x="-3012" y="21489"/>
                      <a:pt x="2521" y="11182"/>
                    </a:cubicBezTo>
                    <a:cubicBezTo>
                      <a:pt x="7917" y="1118"/>
                      <a:pt x="20309" y="-2855"/>
                      <a:pt x="30559" y="2177"/>
                    </a:cubicBezTo>
                    <a:cubicBezTo>
                      <a:pt x="41064" y="7336"/>
                      <a:pt x="45400" y="20038"/>
                      <a:pt x="40227" y="30535"/>
                    </a:cubicBezTo>
                    <a:cubicBezTo>
                      <a:pt x="40121" y="30758"/>
                      <a:pt x="40004" y="30980"/>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504" name="Freeform 503">
                <a:extLst>
                  <a:ext uri="{FF2B5EF4-FFF2-40B4-BE49-F238E27FC236}">
                    <a16:creationId xmlns:a16="http://schemas.microsoft.com/office/drawing/2014/main" id="{338A7160-1BDA-E24B-8B1E-73F7181484CE}"/>
                  </a:ext>
                </a:extLst>
              </p:cNvPr>
              <p:cNvSpPr/>
              <p:nvPr/>
            </p:nvSpPr>
            <p:spPr>
              <a:xfrm>
                <a:off x="8420896" y="2846288"/>
                <a:ext cx="42406" cy="42380"/>
              </a:xfrm>
              <a:custGeom>
                <a:avLst/>
                <a:gdLst>
                  <a:gd name="connsiteX0" fmla="*/ 40043 w 42406"/>
                  <a:gd name="connsiteY0" fmla="*/ 30910 h 42380"/>
                  <a:gd name="connsiteX1" fmla="*/ 11474 w 42406"/>
                  <a:gd name="connsiteY1" fmla="*/ 40020 h 42380"/>
                  <a:gd name="connsiteX2" fmla="*/ 2369 w 42406"/>
                  <a:gd name="connsiteY2" fmla="*/ 11472 h 42380"/>
                  <a:gd name="connsiteX3" fmla="*/ 30821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9" y="41302"/>
                      <a:pt x="21884" y="45380"/>
                      <a:pt x="11474" y="40020"/>
                    </a:cubicBezTo>
                    <a:cubicBezTo>
                      <a:pt x="1075" y="34649"/>
                      <a:pt x="-3006" y="21863"/>
                      <a:pt x="2369" y="11472"/>
                    </a:cubicBezTo>
                    <a:cubicBezTo>
                      <a:pt x="7711" y="1122"/>
                      <a:pt x="20432" y="-2978"/>
                      <a:pt x="30821" y="2308"/>
                    </a:cubicBezTo>
                    <a:cubicBezTo>
                      <a:pt x="41252" y="7616"/>
                      <a:pt x="45407" y="20370"/>
                      <a:pt x="40096" y="30804"/>
                    </a:cubicBezTo>
                    <a:cubicBezTo>
                      <a:pt x="40085" y="30836"/>
                      <a:pt x="40064" y="30878"/>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505" name="Freeform 504">
                <a:extLst>
                  <a:ext uri="{FF2B5EF4-FFF2-40B4-BE49-F238E27FC236}">
                    <a16:creationId xmlns:a16="http://schemas.microsoft.com/office/drawing/2014/main" id="{2863B5CA-4E23-AE42-A143-01E702307F01}"/>
                  </a:ext>
                </a:extLst>
              </p:cNvPr>
              <p:cNvSpPr/>
              <p:nvPr/>
            </p:nvSpPr>
            <p:spPr>
              <a:xfrm>
                <a:off x="8420790" y="2846389"/>
                <a:ext cx="42408" cy="42381"/>
              </a:xfrm>
              <a:custGeom>
                <a:avLst/>
                <a:gdLst>
                  <a:gd name="connsiteX0" fmla="*/ 40149 w 42408"/>
                  <a:gd name="connsiteY0" fmla="*/ 30704 h 42381"/>
                  <a:gd name="connsiteX1" fmla="*/ 11686 w 42408"/>
                  <a:gd name="connsiteY1" fmla="*/ 40121 h 42381"/>
                  <a:gd name="connsiteX2" fmla="*/ 2262 w 42408"/>
                  <a:gd name="connsiteY2" fmla="*/ 11678 h 42381"/>
                  <a:gd name="connsiteX3" fmla="*/ 30725 w 42408"/>
                  <a:gd name="connsiteY3" fmla="*/ 2261 h 42381"/>
                  <a:gd name="connsiteX4" fmla="*/ 31032 w 42408"/>
                  <a:gd name="connsiteY4" fmla="*/ 2420 h 42381"/>
                  <a:gd name="connsiteX5" fmla="*/ 40149 w 42408"/>
                  <a:gd name="connsiteY5" fmla="*/ 30704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149" y="30704"/>
                    </a:moveTo>
                    <a:cubicBezTo>
                      <a:pt x="34891" y="41159"/>
                      <a:pt x="22149" y="45375"/>
                      <a:pt x="11686" y="40121"/>
                    </a:cubicBezTo>
                    <a:cubicBezTo>
                      <a:pt x="1224" y="34867"/>
                      <a:pt x="-2996" y="22134"/>
                      <a:pt x="2262" y="11678"/>
                    </a:cubicBezTo>
                    <a:cubicBezTo>
                      <a:pt x="7520" y="1223"/>
                      <a:pt x="20262" y="-2994"/>
                      <a:pt x="30725" y="2261"/>
                    </a:cubicBezTo>
                    <a:cubicBezTo>
                      <a:pt x="30831" y="2314"/>
                      <a:pt x="30926" y="2367"/>
                      <a:pt x="31032" y="2420"/>
                    </a:cubicBezTo>
                    <a:cubicBezTo>
                      <a:pt x="41283" y="7780"/>
                      <a:pt x="45343" y="20365"/>
                      <a:pt x="40149" y="30704"/>
                    </a:cubicBezTo>
                    <a:close/>
                  </a:path>
                </a:pathLst>
              </a:custGeom>
              <a:solidFill>
                <a:srgbClr val="3A3A3A">
                  <a:alpha val="19000"/>
                </a:srgbClr>
              </a:solidFill>
              <a:ln w="10585" cap="flat">
                <a:noFill/>
                <a:prstDash val="solid"/>
                <a:miter/>
              </a:ln>
            </p:spPr>
            <p:txBody>
              <a:bodyPr rtlCol="0" anchor="ctr"/>
              <a:lstStyle/>
              <a:p>
                <a:endParaRPr lang="en-US"/>
              </a:p>
            </p:txBody>
          </p:sp>
          <p:sp>
            <p:nvSpPr>
              <p:cNvPr id="506" name="Freeform 505">
                <a:extLst>
                  <a:ext uri="{FF2B5EF4-FFF2-40B4-BE49-F238E27FC236}">
                    <a16:creationId xmlns:a16="http://schemas.microsoft.com/office/drawing/2014/main" id="{28B1F414-0D0F-0B4A-B13D-AD9F5492F721}"/>
                  </a:ext>
                </a:extLst>
              </p:cNvPr>
              <p:cNvSpPr/>
              <p:nvPr/>
            </p:nvSpPr>
            <p:spPr>
              <a:xfrm>
                <a:off x="8419903" y="2846469"/>
                <a:ext cx="42407" cy="42381"/>
              </a:xfrm>
              <a:custGeom>
                <a:avLst/>
                <a:gdLst>
                  <a:gd name="connsiteX0" fmla="*/ 40293 w 42407"/>
                  <a:gd name="connsiteY0" fmla="*/ 30412 h 42381"/>
                  <a:gd name="connsiteX1" fmla="*/ 11979 w 42407"/>
                  <a:gd name="connsiteY1" fmla="*/ 40264 h 42381"/>
                  <a:gd name="connsiteX2" fmla="*/ 2121 w 42407"/>
                  <a:gd name="connsiteY2" fmla="*/ 11969 h 42381"/>
                  <a:gd name="connsiteX3" fmla="*/ 30435 w 42407"/>
                  <a:gd name="connsiteY3" fmla="*/ 2117 h 42381"/>
                  <a:gd name="connsiteX4" fmla="*/ 31283 w 42407"/>
                  <a:gd name="connsiteY4" fmla="*/ 2552 h 42381"/>
                  <a:gd name="connsiteX5" fmla="*/ 40293 w 42407"/>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7" h="42381">
                    <a:moveTo>
                      <a:pt x="40293" y="30412"/>
                    </a:moveTo>
                    <a:cubicBezTo>
                      <a:pt x="35194" y="40942"/>
                      <a:pt x="22516" y="45359"/>
                      <a:pt x="11979" y="40264"/>
                    </a:cubicBezTo>
                    <a:cubicBezTo>
                      <a:pt x="1432" y="35179"/>
                      <a:pt x="-2978" y="22509"/>
                      <a:pt x="2121" y="11969"/>
                    </a:cubicBezTo>
                    <a:cubicBezTo>
                      <a:pt x="7209" y="1439"/>
                      <a:pt x="19887" y="-2978"/>
                      <a:pt x="30435" y="2117"/>
                    </a:cubicBezTo>
                    <a:cubicBezTo>
                      <a:pt x="30721" y="2255"/>
                      <a:pt x="31007" y="2403"/>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507" name="Freeform 506">
                <a:extLst>
                  <a:ext uri="{FF2B5EF4-FFF2-40B4-BE49-F238E27FC236}">
                    <a16:creationId xmlns:a16="http://schemas.microsoft.com/office/drawing/2014/main" id="{EB9AEA47-5D3D-AD42-B525-AA7ED5132630}"/>
                  </a:ext>
                </a:extLst>
              </p:cNvPr>
              <p:cNvSpPr/>
              <p:nvPr/>
            </p:nvSpPr>
            <p:spPr>
              <a:xfrm>
                <a:off x="8421191" y="2847033"/>
                <a:ext cx="40925" cy="40900"/>
              </a:xfrm>
              <a:custGeom>
                <a:avLst/>
                <a:gdLst>
                  <a:gd name="connsiteX0" fmla="*/ 38688 w 40925"/>
                  <a:gd name="connsiteY0" fmla="*/ 29742 h 40900"/>
                  <a:gd name="connsiteX1" fmla="*/ 11169 w 40925"/>
                  <a:gd name="connsiteY1" fmla="*/ 38661 h 40900"/>
                  <a:gd name="connsiteX2" fmla="*/ 2243 w 40925"/>
                  <a:gd name="connsiteY2" fmla="*/ 11161 h 40900"/>
                  <a:gd name="connsiteX3" fmla="*/ 29762 w 40925"/>
                  <a:gd name="connsiteY3" fmla="*/ 2242 h 40900"/>
                  <a:gd name="connsiteX4" fmla="*/ 29889 w 40925"/>
                  <a:gd name="connsiteY4" fmla="*/ 2305 h 40900"/>
                  <a:gd name="connsiteX5" fmla="*/ 38688 w 40925"/>
                  <a:gd name="connsiteY5" fmla="*/ 29742 h 4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5" h="40900">
                    <a:moveTo>
                      <a:pt x="38688" y="29742"/>
                    </a:moveTo>
                    <a:cubicBezTo>
                      <a:pt x="33557" y="39795"/>
                      <a:pt x="21229" y="43799"/>
                      <a:pt x="11169" y="38661"/>
                    </a:cubicBezTo>
                    <a:cubicBezTo>
                      <a:pt x="1098" y="33534"/>
                      <a:pt x="-2898" y="21214"/>
                      <a:pt x="2243" y="11161"/>
                    </a:cubicBezTo>
                    <a:cubicBezTo>
                      <a:pt x="7374" y="1097"/>
                      <a:pt x="19692" y="-2896"/>
                      <a:pt x="29762" y="2242"/>
                    </a:cubicBezTo>
                    <a:cubicBezTo>
                      <a:pt x="29805" y="2263"/>
                      <a:pt x="29847" y="2284"/>
                      <a:pt x="29889" y="2305"/>
                    </a:cubicBezTo>
                    <a:cubicBezTo>
                      <a:pt x="39864" y="7485"/>
                      <a:pt x="43797" y="19731"/>
                      <a:pt x="38688" y="29742"/>
                    </a:cubicBezTo>
                    <a:close/>
                  </a:path>
                </a:pathLst>
              </a:custGeom>
              <a:solidFill>
                <a:srgbClr val="3A3A3A">
                  <a:alpha val="27000"/>
                </a:srgbClr>
              </a:solidFill>
              <a:ln w="10585" cap="flat">
                <a:noFill/>
                <a:prstDash val="solid"/>
                <a:miter/>
              </a:ln>
            </p:spPr>
            <p:txBody>
              <a:bodyPr rtlCol="0" anchor="ctr"/>
              <a:lstStyle/>
              <a:p>
                <a:endParaRPr lang="en-US"/>
              </a:p>
            </p:txBody>
          </p:sp>
          <p:sp>
            <p:nvSpPr>
              <p:cNvPr id="508" name="Freeform 507">
                <a:extLst>
                  <a:ext uri="{FF2B5EF4-FFF2-40B4-BE49-F238E27FC236}">
                    <a16:creationId xmlns:a16="http://schemas.microsoft.com/office/drawing/2014/main" id="{719AC9E6-32CC-CB4D-A026-F508FAC5A3F0}"/>
                  </a:ext>
                </a:extLst>
              </p:cNvPr>
              <p:cNvSpPr/>
              <p:nvPr/>
            </p:nvSpPr>
            <p:spPr>
              <a:xfrm>
                <a:off x="8421973" y="2846242"/>
                <a:ext cx="40289" cy="40259"/>
              </a:xfrm>
              <a:custGeom>
                <a:avLst/>
                <a:gdLst>
                  <a:gd name="connsiteX0" fmla="*/ 37694 w 40289"/>
                  <a:gd name="connsiteY0" fmla="*/ 30003 h 40259"/>
                  <a:gd name="connsiteX1" fmla="*/ 10260 w 40289"/>
                  <a:gd name="connsiteY1" fmla="*/ 37673 h 40259"/>
                  <a:gd name="connsiteX2" fmla="*/ 1864 w 40289"/>
                  <a:gd name="connsiteY2" fmla="*/ 11677 h 40259"/>
                  <a:gd name="connsiteX3" fmla="*/ 28599 w 40289"/>
                  <a:gd name="connsiteY3" fmla="*/ 1867 h 40259"/>
                  <a:gd name="connsiteX4" fmla="*/ 38426 w 40289"/>
                  <a:gd name="connsiteY4" fmla="*/ 28584 h 40259"/>
                  <a:gd name="connsiteX5" fmla="*/ 37694 w 40289"/>
                  <a:gd name="connsiteY5" fmla="*/ 30003 h 4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89" h="40259">
                    <a:moveTo>
                      <a:pt x="37694" y="30003"/>
                    </a:moveTo>
                    <a:cubicBezTo>
                      <a:pt x="32235" y="39685"/>
                      <a:pt x="19959" y="43118"/>
                      <a:pt x="10260" y="37673"/>
                    </a:cubicBezTo>
                    <a:cubicBezTo>
                      <a:pt x="1112" y="32514"/>
                      <a:pt x="-2545" y="21200"/>
                      <a:pt x="1864" y="11677"/>
                    </a:cubicBezTo>
                    <a:cubicBezTo>
                      <a:pt x="6539" y="1592"/>
                      <a:pt x="18507" y="-2804"/>
                      <a:pt x="28599" y="1867"/>
                    </a:cubicBezTo>
                    <a:cubicBezTo>
                      <a:pt x="38701" y="6528"/>
                      <a:pt x="43090" y="18499"/>
                      <a:pt x="38426" y="28584"/>
                    </a:cubicBezTo>
                    <a:cubicBezTo>
                      <a:pt x="38203" y="29060"/>
                      <a:pt x="37959" y="29537"/>
                      <a:pt x="37694" y="30003"/>
                    </a:cubicBezTo>
                    <a:close/>
                  </a:path>
                </a:pathLst>
              </a:custGeom>
              <a:solidFill>
                <a:srgbClr val="3A3A3A">
                  <a:alpha val="31000"/>
                </a:srgbClr>
              </a:solidFill>
              <a:ln w="10585" cap="flat">
                <a:noFill/>
                <a:prstDash val="solid"/>
                <a:miter/>
              </a:ln>
            </p:spPr>
            <p:txBody>
              <a:bodyPr rtlCol="0" anchor="ctr"/>
              <a:lstStyle/>
              <a:p>
                <a:endParaRPr lang="en-US"/>
              </a:p>
            </p:txBody>
          </p:sp>
          <p:sp>
            <p:nvSpPr>
              <p:cNvPr id="509" name="Freeform 508">
                <a:extLst>
                  <a:ext uri="{FF2B5EF4-FFF2-40B4-BE49-F238E27FC236}">
                    <a16:creationId xmlns:a16="http://schemas.microsoft.com/office/drawing/2014/main" id="{290128D2-19A1-434B-AC09-8A89CE103BB3}"/>
                  </a:ext>
                </a:extLst>
              </p:cNvPr>
              <p:cNvSpPr/>
              <p:nvPr/>
            </p:nvSpPr>
            <p:spPr>
              <a:xfrm>
                <a:off x="8421897" y="2847367"/>
                <a:ext cx="39656" cy="39627"/>
              </a:xfrm>
              <a:custGeom>
                <a:avLst/>
                <a:gdLst>
                  <a:gd name="connsiteX0" fmla="*/ 37452 w 39656"/>
                  <a:gd name="connsiteY0" fmla="*/ 28878 h 39627"/>
                  <a:gd name="connsiteX1" fmla="*/ 10759 w 39656"/>
                  <a:gd name="connsiteY1" fmla="*/ 37427 h 39627"/>
                  <a:gd name="connsiteX2" fmla="*/ 2205 w 39656"/>
                  <a:gd name="connsiteY2" fmla="*/ 10753 h 39627"/>
                  <a:gd name="connsiteX3" fmla="*/ 28865 w 39656"/>
                  <a:gd name="connsiteY3" fmla="*/ 2183 h 39627"/>
                  <a:gd name="connsiteX4" fmla="*/ 37473 w 39656"/>
                  <a:gd name="connsiteY4" fmla="*/ 28846 h 39627"/>
                  <a:gd name="connsiteX5" fmla="*/ 37452 w 39656"/>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56" h="39627">
                    <a:moveTo>
                      <a:pt x="37452" y="28878"/>
                    </a:moveTo>
                    <a:cubicBezTo>
                      <a:pt x="32438" y="38602"/>
                      <a:pt x="20491" y="42437"/>
                      <a:pt x="10759" y="37427"/>
                    </a:cubicBezTo>
                    <a:cubicBezTo>
                      <a:pt x="1017" y="32416"/>
                      <a:pt x="-2809" y="20477"/>
                      <a:pt x="2205" y="10753"/>
                    </a:cubicBezTo>
                    <a:cubicBezTo>
                      <a:pt x="7208" y="1028"/>
                      <a:pt x="19134" y="-2796"/>
                      <a:pt x="28865" y="2183"/>
                    </a:cubicBezTo>
                    <a:cubicBezTo>
                      <a:pt x="38607" y="7172"/>
                      <a:pt x="42465" y="19111"/>
                      <a:pt x="37473" y="28846"/>
                    </a:cubicBezTo>
                    <a:cubicBezTo>
                      <a:pt x="37462" y="28857"/>
                      <a:pt x="37462" y="28867"/>
                      <a:pt x="37452"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510" name="Freeform 509">
                <a:extLst>
                  <a:ext uri="{FF2B5EF4-FFF2-40B4-BE49-F238E27FC236}">
                    <a16:creationId xmlns:a16="http://schemas.microsoft.com/office/drawing/2014/main" id="{8E8D970A-779F-4346-B5A9-E9354FB3F119}"/>
                  </a:ext>
                </a:extLst>
              </p:cNvPr>
              <p:cNvSpPr/>
              <p:nvPr/>
            </p:nvSpPr>
            <p:spPr>
              <a:xfrm>
                <a:off x="8422031" y="2847777"/>
                <a:ext cx="39232" cy="39203"/>
              </a:xfrm>
              <a:custGeom>
                <a:avLst/>
                <a:gdLst>
                  <a:gd name="connsiteX0" fmla="*/ 37106 w 39232"/>
                  <a:gd name="connsiteY0" fmla="*/ 28468 h 39203"/>
                  <a:gd name="connsiteX1" fmla="*/ 10742 w 39232"/>
                  <a:gd name="connsiteY1" fmla="*/ 37081 h 39203"/>
                  <a:gd name="connsiteX2" fmla="*/ 2124 w 39232"/>
                  <a:gd name="connsiteY2" fmla="*/ 10735 h 39203"/>
                  <a:gd name="connsiteX3" fmla="*/ 28488 w 39232"/>
                  <a:gd name="connsiteY3" fmla="*/ 2123 h 39203"/>
                  <a:gd name="connsiteX4" fmla="*/ 28626 w 39232"/>
                  <a:gd name="connsiteY4" fmla="*/ 2197 h 39203"/>
                  <a:gd name="connsiteX5" fmla="*/ 37106 w 39232"/>
                  <a:gd name="connsiteY5" fmla="*/ 28468 h 3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32" h="39203">
                    <a:moveTo>
                      <a:pt x="37106" y="28468"/>
                    </a:moveTo>
                    <a:cubicBezTo>
                      <a:pt x="32209" y="38119"/>
                      <a:pt x="20399" y="41975"/>
                      <a:pt x="10742" y="37081"/>
                    </a:cubicBezTo>
                    <a:cubicBezTo>
                      <a:pt x="1085" y="32186"/>
                      <a:pt x="-2773" y="20396"/>
                      <a:pt x="2124" y="10735"/>
                    </a:cubicBezTo>
                    <a:cubicBezTo>
                      <a:pt x="7022" y="1085"/>
                      <a:pt x="18831" y="-2771"/>
                      <a:pt x="28488" y="2123"/>
                    </a:cubicBezTo>
                    <a:cubicBezTo>
                      <a:pt x="28530" y="2155"/>
                      <a:pt x="28583" y="2176"/>
                      <a:pt x="28626" y="2197"/>
                    </a:cubicBezTo>
                    <a:cubicBezTo>
                      <a:pt x="38187" y="7144"/>
                      <a:pt x="41982" y="18871"/>
                      <a:pt x="37106" y="28468"/>
                    </a:cubicBezTo>
                    <a:close/>
                  </a:path>
                </a:pathLst>
              </a:custGeom>
              <a:solidFill>
                <a:srgbClr val="3A3A3A">
                  <a:alpha val="38000"/>
                </a:srgbClr>
              </a:solidFill>
              <a:ln w="10585" cap="flat">
                <a:noFill/>
                <a:prstDash val="solid"/>
                <a:miter/>
              </a:ln>
            </p:spPr>
            <p:txBody>
              <a:bodyPr rtlCol="0" anchor="ctr"/>
              <a:lstStyle/>
              <a:p>
                <a:endParaRPr lang="en-US"/>
              </a:p>
            </p:txBody>
          </p:sp>
          <p:sp>
            <p:nvSpPr>
              <p:cNvPr id="511" name="Freeform 510">
                <a:extLst>
                  <a:ext uri="{FF2B5EF4-FFF2-40B4-BE49-F238E27FC236}">
                    <a16:creationId xmlns:a16="http://schemas.microsoft.com/office/drawing/2014/main" id="{728A4712-5B50-F245-9E75-25A2FFD04B60}"/>
                  </a:ext>
                </a:extLst>
              </p:cNvPr>
              <p:cNvSpPr/>
              <p:nvPr/>
            </p:nvSpPr>
            <p:spPr>
              <a:xfrm>
                <a:off x="8422329" y="2848209"/>
                <a:ext cx="38665" cy="38567"/>
              </a:xfrm>
              <a:custGeom>
                <a:avLst/>
                <a:gdLst>
                  <a:gd name="connsiteX0" fmla="*/ 36489 w 38665"/>
                  <a:gd name="connsiteY0" fmla="*/ 28036 h 38567"/>
                  <a:gd name="connsiteX1" fmla="*/ 10539 w 38665"/>
                  <a:gd name="connsiteY1" fmla="*/ 36458 h 38567"/>
                  <a:gd name="connsiteX2" fmla="*/ 2112 w 38665"/>
                  <a:gd name="connsiteY2" fmla="*/ 10525 h 38567"/>
                  <a:gd name="connsiteX3" fmla="*/ 28062 w 38665"/>
                  <a:gd name="connsiteY3" fmla="*/ 2104 h 38567"/>
                  <a:gd name="connsiteX4" fmla="*/ 28221 w 38665"/>
                  <a:gd name="connsiteY4" fmla="*/ 2188 h 38567"/>
                  <a:gd name="connsiteX5" fmla="*/ 36595 w 38665"/>
                  <a:gd name="connsiteY5" fmla="*/ 27824 h 38567"/>
                  <a:gd name="connsiteX6" fmla="*/ 36489 w 38665"/>
                  <a:gd name="connsiteY6" fmla="*/ 28036 h 3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65" h="38567">
                    <a:moveTo>
                      <a:pt x="36489" y="28036"/>
                    </a:moveTo>
                    <a:cubicBezTo>
                      <a:pt x="31655" y="37527"/>
                      <a:pt x="20037" y="41299"/>
                      <a:pt x="10539" y="36458"/>
                    </a:cubicBezTo>
                    <a:cubicBezTo>
                      <a:pt x="1041" y="31627"/>
                      <a:pt x="-2733" y="20017"/>
                      <a:pt x="2112" y="10525"/>
                    </a:cubicBezTo>
                    <a:cubicBezTo>
                      <a:pt x="6945" y="1044"/>
                      <a:pt x="18564" y="-2727"/>
                      <a:pt x="28062" y="2104"/>
                    </a:cubicBezTo>
                    <a:cubicBezTo>
                      <a:pt x="28115" y="2135"/>
                      <a:pt x="28168" y="2157"/>
                      <a:pt x="28221" y="2188"/>
                    </a:cubicBezTo>
                    <a:cubicBezTo>
                      <a:pt x="37613" y="6955"/>
                      <a:pt x="41365" y="18428"/>
                      <a:pt x="36595" y="27824"/>
                    </a:cubicBezTo>
                    <a:cubicBezTo>
                      <a:pt x="36563" y="27898"/>
                      <a:pt x="36521" y="27962"/>
                      <a:pt x="36489" y="28036"/>
                    </a:cubicBezTo>
                    <a:close/>
                  </a:path>
                </a:pathLst>
              </a:custGeom>
              <a:solidFill>
                <a:srgbClr val="3A3A3A">
                  <a:alpha val="42000"/>
                </a:srgbClr>
              </a:solidFill>
              <a:ln w="10585" cap="flat">
                <a:noFill/>
                <a:prstDash val="solid"/>
                <a:miter/>
              </a:ln>
            </p:spPr>
            <p:txBody>
              <a:bodyPr rtlCol="0" anchor="ctr"/>
              <a:lstStyle/>
              <a:p>
                <a:endParaRPr lang="en-US"/>
              </a:p>
            </p:txBody>
          </p:sp>
          <p:sp>
            <p:nvSpPr>
              <p:cNvPr id="512" name="Freeform 511">
                <a:extLst>
                  <a:ext uri="{FF2B5EF4-FFF2-40B4-BE49-F238E27FC236}">
                    <a16:creationId xmlns:a16="http://schemas.microsoft.com/office/drawing/2014/main" id="{177F5B68-B6AA-644F-929E-25F3C28169BF}"/>
                  </a:ext>
                </a:extLst>
              </p:cNvPr>
              <p:cNvSpPr/>
              <p:nvPr/>
            </p:nvSpPr>
            <p:spPr>
              <a:xfrm>
                <a:off x="8422737" y="2848640"/>
                <a:ext cx="37956" cy="37930"/>
              </a:xfrm>
              <a:custGeom>
                <a:avLst/>
                <a:gdLst>
                  <a:gd name="connsiteX0" fmla="*/ 35869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69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69" y="27605"/>
                    </a:moveTo>
                    <a:cubicBezTo>
                      <a:pt x="31099" y="36927"/>
                      <a:pt x="19661" y="40614"/>
                      <a:pt x="10333" y="35847"/>
                    </a:cubicBezTo>
                    <a:cubicBezTo>
                      <a:pt x="1004" y="31080"/>
                      <a:pt x="-2685" y="19649"/>
                      <a:pt x="2086" y="10327"/>
                    </a:cubicBezTo>
                    <a:cubicBezTo>
                      <a:pt x="6856" y="1016"/>
                      <a:pt x="18273" y="-2681"/>
                      <a:pt x="27601" y="2075"/>
                    </a:cubicBezTo>
                    <a:cubicBezTo>
                      <a:pt x="36940" y="6832"/>
                      <a:pt x="40640" y="18251"/>
                      <a:pt x="35880" y="27584"/>
                    </a:cubicBezTo>
                    <a:cubicBezTo>
                      <a:pt x="35880" y="27594"/>
                      <a:pt x="35869" y="27594"/>
                      <a:pt x="35869"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513" name="Freeform 512">
                <a:extLst>
                  <a:ext uri="{FF2B5EF4-FFF2-40B4-BE49-F238E27FC236}">
                    <a16:creationId xmlns:a16="http://schemas.microsoft.com/office/drawing/2014/main" id="{BCC50AC0-01C4-454F-B8FC-A2905F403DAE}"/>
                  </a:ext>
                </a:extLst>
              </p:cNvPr>
              <p:cNvSpPr/>
              <p:nvPr/>
            </p:nvSpPr>
            <p:spPr>
              <a:xfrm>
                <a:off x="8423165" y="2849028"/>
                <a:ext cx="37283" cy="37295"/>
              </a:xfrm>
              <a:custGeom>
                <a:avLst/>
                <a:gdLst>
                  <a:gd name="connsiteX0" fmla="*/ 35230 w 37283"/>
                  <a:gd name="connsiteY0" fmla="*/ 27217 h 37295"/>
                  <a:gd name="connsiteX1" fmla="*/ 10085 w 37283"/>
                  <a:gd name="connsiteY1" fmla="*/ 35204 h 37295"/>
                  <a:gd name="connsiteX2" fmla="*/ 2092 w 37283"/>
                  <a:gd name="connsiteY2" fmla="*/ 10077 h 37295"/>
                  <a:gd name="connsiteX3" fmla="*/ 27067 w 37283"/>
                  <a:gd name="connsiteY3" fmla="*/ 2005 h 37295"/>
                  <a:gd name="connsiteX4" fmla="*/ 35230 w 37283"/>
                  <a:gd name="connsiteY4" fmla="*/ 27217 h 37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83" h="37295">
                    <a:moveTo>
                      <a:pt x="35230" y="27217"/>
                    </a:moveTo>
                    <a:cubicBezTo>
                      <a:pt x="30491" y="36359"/>
                      <a:pt x="19233" y="39940"/>
                      <a:pt x="10085" y="35204"/>
                    </a:cubicBezTo>
                    <a:cubicBezTo>
                      <a:pt x="937" y="30480"/>
                      <a:pt x="-2646" y="19230"/>
                      <a:pt x="2092" y="10077"/>
                    </a:cubicBezTo>
                    <a:cubicBezTo>
                      <a:pt x="6788" y="999"/>
                      <a:pt x="17929" y="-2603"/>
                      <a:pt x="27067" y="2005"/>
                    </a:cubicBezTo>
                    <a:cubicBezTo>
                      <a:pt x="36279" y="6719"/>
                      <a:pt x="39936" y="18001"/>
                      <a:pt x="35230" y="27217"/>
                    </a:cubicBezTo>
                    <a:close/>
                  </a:path>
                </a:pathLst>
              </a:custGeom>
              <a:solidFill>
                <a:srgbClr val="3A3A3A">
                  <a:alpha val="50000"/>
                </a:srgbClr>
              </a:solidFill>
              <a:ln w="10585" cap="flat">
                <a:noFill/>
                <a:prstDash val="solid"/>
                <a:miter/>
              </a:ln>
            </p:spPr>
            <p:txBody>
              <a:bodyPr rtlCol="0" anchor="ctr"/>
              <a:lstStyle/>
              <a:p>
                <a:endParaRPr lang="en-US"/>
              </a:p>
            </p:txBody>
          </p:sp>
          <p:sp>
            <p:nvSpPr>
              <p:cNvPr id="514" name="Freeform 513">
                <a:extLst>
                  <a:ext uri="{FF2B5EF4-FFF2-40B4-BE49-F238E27FC236}">
                    <a16:creationId xmlns:a16="http://schemas.microsoft.com/office/drawing/2014/main" id="{FB67E005-13F1-7641-90D7-7B25751A383D}"/>
                  </a:ext>
                </a:extLst>
              </p:cNvPr>
              <p:cNvSpPr/>
              <p:nvPr/>
            </p:nvSpPr>
            <p:spPr>
              <a:xfrm>
                <a:off x="8423169" y="2849486"/>
                <a:ext cx="36900" cy="36864"/>
              </a:xfrm>
              <a:custGeom>
                <a:avLst/>
                <a:gdLst>
                  <a:gd name="connsiteX0" fmla="*/ 34907 w 36900"/>
                  <a:gd name="connsiteY0" fmla="*/ 26758 h 36864"/>
                  <a:gd name="connsiteX1" fmla="*/ 10123 w 36900"/>
                  <a:gd name="connsiteY1" fmla="*/ 34873 h 36864"/>
                  <a:gd name="connsiteX2" fmla="*/ 1992 w 36900"/>
                  <a:gd name="connsiteY2" fmla="*/ 10106 h 36864"/>
                  <a:gd name="connsiteX3" fmla="*/ 26787 w 36900"/>
                  <a:gd name="connsiteY3" fmla="*/ 1991 h 36864"/>
                  <a:gd name="connsiteX4" fmla="*/ 26957 w 36900"/>
                  <a:gd name="connsiteY4" fmla="*/ 2076 h 36864"/>
                  <a:gd name="connsiteX5" fmla="*/ 34907 w 36900"/>
                  <a:gd name="connsiteY5" fmla="*/ 26758 h 36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00" h="36864">
                    <a:moveTo>
                      <a:pt x="34907" y="26758"/>
                    </a:moveTo>
                    <a:cubicBezTo>
                      <a:pt x="30306" y="35837"/>
                      <a:pt x="19208" y="39470"/>
                      <a:pt x="10123" y="34873"/>
                    </a:cubicBezTo>
                    <a:cubicBezTo>
                      <a:pt x="1028" y="30275"/>
                      <a:pt x="-2608" y="19184"/>
                      <a:pt x="1992" y="10106"/>
                    </a:cubicBezTo>
                    <a:cubicBezTo>
                      <a:pt x="6593" y="1027"/>
                      <a:pt x="17692" y="-2606"/>
                      <a:pt x="26787" y="1991"/>
                    </a:cubicBezTo>
                    <a:cubicBezTo>
                      <a:pt x="26840" y="2013"/>
                      <a:pt x="26904" y="2044"/>
                      <a:pt x="26957" y="2076"/>
                    </a:cubicBezTo>
                    <a:cubicBezTo>
                      <a:pt x="35925" y="6737"/>
                      <a:pt x="39476" y="17744"/>
                      <a:pt x="34907" y="26758"/>
                    </a:cubicBezTo>
                    <a:close/>
                  </a:path>
                </a:pathLst>
              </a:custGeom>
              <a:solidFill>
                <a:srgbClr val="3A3A3A">
                  <a:alpha val="54000"/>
                </a:srgbClr>
              </a:solidFill>
              <a:ln w="10585" cap="flat">
                <a:noFill/>
                <a:prstDash val="solid"/>
                <a:miter/>
              </a:ln>
            </p:spPr>
            <p:txBody>
              <a:bodyPr rtlCol="0" anchor="ctr"/>
              <a:lstStyle/>
              <a:p>
                <a:endParaRPr lang="en-US"/>
              </a:p>
            </p:txBody>
          </p:sp>
          <p:sp>
            <p:nvSpPr>
              <p:cNvPr id="515" name="Freeform 514">
                <a:extLst>
                  <a:ext uri="{FF2B5EF4-FFF2-40B4-BE49-F238E27FC236}">
                    <a16:creationId xmlns:a16="http://schemas.microsoft.com/office/drawing/2014/main" id="{D1DE0FF8-310F-C741-B8AA-38D89B6C2BAD}"/>
                  </a:ext>
                </a:extLst>
              </p:cNvPr>
              <p:cNvSpPr/>
              <p:nvPr/>
            </p:nvSpPr>
            <p:spPr>
              <a:xfrm>
                <a:off x="8423598" y="2849872"/>
                <a:ext cx="36263" cy="36236"/>
              </a:xfrm>
              <a:custGeom>
                <a:avLst/>
                <a:gdLst>
                  <a:gd name="connsiteX0" fmla="*/ 34267 w 36263"/>
                  <a:gd name="connsiteY0" fmla="*/ 26373 h 36236"/>
                  <a:gd name="connsiteX1" fmla="*/ 9875 w 36263"/>
                  <a:gd name="connsiteY1" fmla="*/ 34243 h 36236"/>
                  <a:gd name="connsiteX2" fmla="*/ 1999 w 36263"/>
                  <a:gd name="connsiteY2" fmla="*/ 9858 h 36236"/>
                  <a:gd name="connsiteX3" fmla="*/ 26391 w 36263"/>
                  <a:gd name="connsiteY3" fmla="*/ 1998 h 36236"/>
                  <a:gd name="connsiteX4" fmla="*/ 26423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3"/>
                    </a:cubicBezTo>
                    <a:cubicBezTo>
                      <a:pt x="960" y="29678"/>
                      <a:pt x="-2570" y="18767"/>
                      <a:pt x="1999" y="9858"/>
                    </a:cubicBezTo>
                    <a:cubicBezTo>
                      <a:pt x="6557" y="959"/>
                      <a:pt x="17486" y="-2568"/>
                      <a:pt x="26391" y="1998"/>
                    </a:cubicBezTo>
                    <a:cubicBezTo>
                      <a:pt x="26401" y="1998"/>
                      <a:pt x="26412" y="2008"/>
                      <a:pt x="26423" y="2008"/>
                    </a:cubicBezTo>
                    <a:cubicBezTo>
                      <a:pt x="35316" y="6574"/>
                      <a:pt x="38825" y="17474"/>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516" name="Freeform 515">
                <a:extLst>
                  <a:ext uri="{FF2B5EF4-FFF2-40B4-BE49-F238E27FC236}">
                    <a16:creationId xmlns:a16="http://schemas.microsoft.com/office/drawing/2014/main" id="{76170149-0528-7340-A31F-E681D6BDA506}"/>
                  </a:ext>
                </a:extLst>
              </p:cNvPr>
              <p:cNvSpPr/>
              <p:nvPr/>
            </p:nvSpPr>
            <p:spPr>
              <a:xfrm>
                <a:off x="8423875" y="2849705"/>
                <a:ext cx="35625" cy="35600"/>
              </a:xfrm>
              <a:custGeom>
                <a:avLst/>
                <a:gdLst>
                  <a:gd name="connsiteX0" fmla="*/ 33671 w 35625"/>
                  <a:gd name="connsiteY0" fmla="*/ 25904 h 35600"/>
                  <a:gd name="connsiteX1" fmla="*/ 9703 w 35625"/>
                  <a:gd name="connsiteY1" fmla="*/ 33648 h 35600"/>
                  <a:gd name="connsiteX2" fmla="*/ 1954 w 35625"/>
                  <a:gd name="connsiteY2" fmla="*/ 9707 h 35600"/>
                  <a:gd name="connsiteX3" fmla="*/ 25922 w 35625"/>
                  <a:gd name="connsiteY3" fmla="*/ 1953 h 35600"/>
                  <a:gd name="connsiteX4" fmla="*/ 25933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8" y="34654"/>
                      <a:pt x="18470" y="38118"/>
                      <a:pt x="9703" y="33648"/>
                    </a:cubicBezTo>
                    <a:cubicBezTo>
                      <a:pt x="947" y="29177"/>
                      <a:pt x="-2519" y="18457"/>
                      <a:pt x="1954" y="9707"/>
                    </a:cubicBezTo>
                    <a:cubicBezTo>
                      <a:pt x="6438" y="946"/>
                      <a:pt x="17166" y="-2518"/>
                      <a:pt x="25922" y="1953"/>
                    </a:cubicBezTo>
                    <a:cubicBezTo>
                      <a:pt x="25922" y="1963"/>
                      <a:pt x="25933" y="1963"/>
                      <a:pt x="25933" y="1963"/>
                    </a:cubicBezTo>
                    <a:cubicBezTo>
                      <a:pt x="34678" y="6444"/>
                      <a:pt x="38144" y="17154"/>
                      <a:pt x="33671" y="25904"/>
                    </a:cubicBezTo>
                    <a:close/>
                  </a:path>
                </a:pathLst>
              </a:custGeom>
              <a:solidFill>
                <a:srgbClr val="3A3A3A">
                  <a:alpha val="62000"/>
                </a:srgbClr>
              </a:solidFill>
              <a:ln w="10585" cap="flat">
                <a:noFill/>
                <a:prstDash val="solid"/>
                <a:miter/>
              </a:ln>
            </p:spPr>
            <p:txBody>
              <a:bodyPr rtlCol="0" anchor="ctr"/>
              <a:lstStyle/>
              <a:p>
                <a:endParaRPr lang="en-US"/>
              </a:p>
            </p:txBody>
          </p:sp>
          <p:sp>
            <p:nvSpPr>
              <p:cNvPr id="517" name="Freeform 516">
                <a:extLst>
                  <a:ext uri="{FF2B5EF4-FFF2-40B4-BE49-F238E27FC236}">
                    <a16:creationId xmlns:a16="http://schemas.microsoft.com/office/drawing/2014/main" id="{0E71FE44-B805-0343-B487-D90195740FD9}"/>
                  </a:ext>
                </a:extLst>
              </p:cNvPr>
              <p:cNvSpPr/>
              <p:nvPr/>
            </p:nvSpPr>
            <p:spPr>
              <a:xfrm>
                <a:off x="8424056" y="2849930"/>
                <a:ext cx="35198" cy="35178"/>
              </a:xfrm>
              <a:custGeom>
                <a:avLst/>
                <a:gdLst>
                  <a:gd name="connsiteX0" fmla="*/ 33278 w 35198"/>
                  <a:gd name="connsiteY0" fmla="*/ 25573 h 35178"/>
                  <a:gd name="connsiteX1" fmla="*/ 9607 w 35198"/>
                  <a:gd name="connsiteY1" fmla="*/ 33253 h 35178"/>
                  <a:gd name="connsiteX2" fmla="*/ 1922 w 35198"/>
                  <a:gd name="connsiteY2" fmla="*/ 9609 h 35178"/>
                  <a:gd name="connsiteX3" fmla="*/ 25593 w 35198"/>
                  <a:gd name="connsiteY3" fmla="*/ 1918 h 35178"/>
                  <a:gd name="connsiteX4" fmla="*/ 25646 w 35198"/>
                  <a:gd name="connsiteY4" fmla="*/ 1950 h 35178"/>
                  <a:gd name="connsiteX5" fmla="*/ 33278 w 35198"/>
                  <a:gd name="connsiteY5"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8" h="35178">
                    <a:moveTo>
                      <a:pt x="33278" y="25573"/>
                    </a:moveTo>
                    <a:cubicBezTo>
                      <a:pt x="28868" y="34228"/>
                      <a:pt x="18268" y="37671"/>
                      <a:pt x="9607" y="33253"/>
                    </a:cubicBezTo>
                    <a:cubicBezTo>
                      <a:pt x="947" y="28846"/>
                      <a:pt x="-2488" y="18253"/>
                      <a:pt x="1922" y="9609"/>
                    </a:cubicBezTo>
                    <a:cubicBezTo>
                      <a:pt x="6332" y="954"/>
                      <a:pt x="16932" y="-2488"/>
                      <a:pt x="25593" y="1918"/>
                    </a:cubicBezTo>
                    <a:cubicBezTo>
                      <a:pt x="25604" y="1929"/>
                      <a:pt x="25625" y="1940"/>
                      <a:pt x="25646" y="1950"/>
                    </a:cubicBezTo>
                    <a:cubicBezTo>
                      <a:pt x="34264" y="6378"/>
                      <a:pt x="37678" y="16940"/>
                      <a:pt x="33278" y="25573"/>
                    </a:cubicBezTo>
                    <a:close/>
                  </a:path>
                </a:pathLst>
              </a:custGeom>
              <a:solidFill>
                <a:srgbClr val="3A3A3A">
                  <a:alpha val="65000"/>
                </a:srgbClr>
              </a:solidFill>
              <a:ln w="10585" cap="flat">
                <a:noFill/>
                <a:prstDash val="solid"/>
                <a:miter/>
              </a:ln>
            </p:spPr>
            <p:txBody>
              <a:bodyPr rtlCol="0" anchor="ctr"/>
              <a:lstStyle/>
              <a:p>
                <a:endParaRPr lang="en-US"/>
              </a:p>
            </p:txBody>
          </p:sp>
          <p:sp>
            <p:nvSpPr>
              <p:cNvPr id="518" name="Freeform 517">
                <a:extLst>
                  <a:ext uri="{FF2B5EF4-FFF2-40B4-BE49-F238E27FC236}">
                    <a16:creationId xmlns:a16="http://schemas.microsoft.com/office/drawing/2014/main" id="{D4F04B61-31AA-B448-9CF8-6AFA034E507A}"/>
                  </a:ext>
                </a:extLst>
              </p:cNvPr>
              <p:cNvSpPr/>
              <p:nvPr/>
            </p:nvSpPr>
            <p:spPr>
              <a:xfrm>
                <a:off x="8424560" y="2850294"/>
                <a:ext cx="34315" cy="34327"/>
              </a:xfrm>
              <a:custGeom>
                <a:avLst/>
                <a:gdLst>
                  <a:gd name="connsiteX0" fmla="*/ 32456 w 34315"/>
                  <a:gd name="connsiteY0" fmla="*/ 24998 h 34327"/>
                  <a:gd name="connsiteX1" fmla="*/ 9337 w 34315"/>
                  <a:gd name="connsiteY1" fmla="*/ 32434 h 34327"/>
                  <a:gd name="connsiteX2" fmla="*/ 1895 w 34315"/>
                  <a:gd name="connsiteY2" fmla="*/ 9330 h 34327"/>
                  <a:gd name="connsiteX3" fmla="*/ 25015 w 34315"/>
                  <a:gd name="connsiteY3" fmla="*/ 1894 h 34327"/>
                  <a:gd name="connsiteX4" fmla="*/ 25036 w 34315"/>
                  <a:gd name="connsiteY4" fmla="*/ 1904 h 34327"/>
                  <a:gd name="connsiteX5" fmla="*/ 32456 w 34315"/>
                  <a:gd name="connsiteY5" fmla="*/ 24998 h 34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15" h="34327">
                    <a:moveTo>
                      <a:pt x="32456" y="24998"/>
                    </a:moveTo>
                    <a:cubicBezTo>
                      <a:pt x="28131" y="33430"/>
                      <a:pt x="17774" y="36756"/>
                      <a:pt x="9337" y="32434"/>
                    </a:cubicBezTo>
                    <a:cubicBezTo>
                      <a:pt x="899" y="28101"/>
                      <a:pt x="-2430" y="17762"/>
                      <a:pt x="1895" y="9330"/>
                    </a:cubicBezTo>
                    <a:cubicBezTo>
                      <a:pt x="6231" y="898"/>
                      <a:pt x="16576" y="-2428"/>
                      <a:pt x="25015" y="1894"/>
                    </a:cubicBezTo>
                    <a:cubicBezTo>
                      <a:pt x="25025" y="1894"/>
                      <a:pt x="25025" y="1904"/>
                      <a:pt x="25036" y="1904"/>
                    </a:cubicBezTo>
                    <a:cubicBezTo>
                      <a:pt x="33410" y="6279"/>
                      <a:pt x="36718" y="16565"/>
                      <a:pt x="32456" y="24998"/>
                    </a:cubicBezTo>
                    <a:close/>
                  </a:path>
                </a:pathLst>
              </a:custGeom>
              <a:solidFill>
                <a:srgbClr val="3A3A3A">
                  <a:alpha val="69000"/>
                </a:srgbClr>
              </a:solidFill>
              <a:ln w="10585" cap="flat">
                <a:noFill/>
                <a:prstDash val="solid"/>
                <a:miter/>
              </a:ln>
            </p:spPr>
            <p:txBody>
              <a:bodyPr rtlCol="0" anchor="ctr"/>
              <a:lstStyle/>
              <a:p>
                <a:endParaRPr lang="en-US"/>
              </a:p>
            </p:txBody>
          </p:sp>
          <p:sp>
            <p:nvSpPr>
              <p:cNvPr id="519" name="Freeform 518">
                <a:extLst>
                  <a:ext uri="{FF2B5EF4-FFF2-40B4-BE49-F238E27FC236}">
                    <a16:creationId xmlns:a16="http://schemas.microsoft.com/office/drawing/2014/main" id="{4D014E4C-BBB3-9B41-8141-137A594B1571}"/>
                  </a:ext>
                </a:extLst>
              </p:cNvPr>
              <p:cNvSpPr/>
              <p:nvPr/>
            </p:nvSpPr>
            <p:spPr>
              <a:xfrm>
                <a:off x="8424723" y="2850489"/>
                <a:ext cx="33950" cy="33927"/>
              </a:xfrm>
              <a:custGeom>
                <a:avLst/>
                <a:gdLst>
                  <a:gd name="connsiteX0" fmla="*/ 32081 w 33950"/>
                  <a:gd name="connsiteY0" fmla="*/ 24697 h 33927"/>
                  <a:gd name="connsiteX1" fmla="*/ 9237 w 33950"/>
                  <a:gd name="connsiteY1" fmla="*/ 32059 h 33927"/>
                  <a:gd name="connsiteX2" fmla="*/ 1870 w 33950"/>
                  <a:gd name="connsiteY2" fmla="*/ 9231 h 33927"/>
                  <a:gd name="connsiteX3" fmla="*/ 24714 w 33950"/>
                  <a:gd name="connsiteY3" fmla="*/ 1868 h 33927"/>
                  <a:gd name="connsiteX4" fmla="*/ 32081 w 33950"/>
                  <a:gd name="connsiteY4" fmla="*/ 24697 h 33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50" h="33927">
                    <a:moveTo>
                      <a:pt x="32081" y="24697"/>
                    </a:moveTo>
                    <a:cubicBezTo>
                      <a:pt x="27809" y="33034"/>
                      <a:pt x="17580" y="36328"/>
                      <a:pt x="9237" y="32059"/>
                    </a:cubicBezTo>
                    <a:cubicBezTo>
                      <a:pt x="894" y="27790"/>
                      <a:pt x="-2403" y="17568"/>
                      <a:pt x="1870" y="9231"/>
                    </a:cubicBezTo>
                    <a:cubicBezTo>
                      <a:pt x="6142" y="894"/>
                      <a:pt x="16371" y="-2401"/>
                      <a:pt x="24714" y="1868"/>
                    </a:cubicBezTo>
                    <a:cubicBezTo>
                      <a:pt x="33056" y="6137"/>
                      <a:pt x="36353" y="16360"/>
                      <a:pt x="32081" y="24697"/>
                    </a:cubicBezTo>
                    <a:close/>
                  </a:path>
                </a:pathLst>
              </a:custGeom>
              <a:solidFill>
                <a:srgbClr val="3A3A3A">
                  <a:alpha val="73000"/>
                </a:srgbClr>
              </a:solidFill>
              <a:ln w="10585" cap="flat">
                <a:noFill/>
                <a:prstDash val="solid"/>
                <a:miter/>
              </a:ln>
            </p:spPr>
            <p:txBody>
              <a:bodyPr rtlCol="0" anchor="ctr"/>
              <a:lstStyle/>
              <a:p>
                <a:endParaRPr lang="en-US"/>
              </a:p>
            </p:txBody>
          </p:sp>
          <p:sp>
            <p:nvSpPr>
              <p:cNvPr id="520" name="Freeform 519">
                <a:extLst>
                  <a:ext uri="{FF2B5EF4-FFF2-40B4-BE49-F238E27FC236}">
                    <a16:creationId xmlns:a16="http://schemas.microsoft.com/office/drawing/2014/main" id="{B56EC20C-45D0-B14D-9266-AF810FE77FDD}"/>
                  </a:ext>
                </a:extLst>
              </p:cNvPr>
              <p:cNvSpPr/>
              <p:nvPr/>
            </p:nvSpPr>
            <p:spPr>
              <a:xfrm>
                <a:off x="8425063" y="2850797"/>
                <a:ext cx="33327" cy="33269"/>
              </a:xfrm>
              <a:custGeom>
                <a:avLst/>
                <a:gdLst>
                  <a:gd name="connsiteX0" fmla="*/ 31423 w 33327"/>
                  <a:gd name="connsiteY0" fmla="*/ 24283 h 33269"/>
                  <a:gd name="connsiteX1" fmla="*/ 8993 w 33327"/>
                  <a:gd name="connsiteY1" fmla="*/ 31401 h 33269"/>
                  <a:gd name="connsiteX2" fmla="*/ 1869 w 33327"/>
                  <a:gd name="connsiteY2" fmla="*/ 8986 h 33269"/>
                  <a:gd name="connsiteX3" fmla="*/ 24215 w 33327"/>
                  <a:gd name="connsiteY3" fmla="*/ 1825 h 33269"/>
                  <a:gd name="connsiteX4" fmla="*/ 31561 w 33327"/>
                  <a:gd name="connsiteY4" fmla="*/ 24007 h 33269"/>
                  <a:gd name="connsiteX5" fmla="*/ 31423 w 33327"/>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27" h="33269">
                    <a:moveTo>
                      <a:pt x="31423" y="24283"/>
                    </a:moveTo>
                    <a:cubicBezTo>
                      <a:pt x="27194" y="32440"/>
                      <a:pt x="17155" y="35628"/>
                      <a:pt x="8993" y="31401"/>
                    </a:cubicBezTo>
                    <a:cubicBezTo>
                      <a:pt x="830" y="27185"/>
                      <a:pt x="-2360" y="17143"/>
                      <a:pt x="1869" y="8986"/>
                    </a:cubicBezTo>
                    <a:cubicBezTo>
                      <a:pt x="6078" y="861"/>
                      <a:pt x="16063" y="-2338"/>
                      <a:pt x="24215" y="1825"/>
                    </a:cubicBezTo>
                    <a:cubicBezTo>
                      <a:pt x="32378" y="5924"/>
                      <a:pt x="35664" y="15861"/>
                      <a:pt x="31561" y="24007"/>
                    </a:cubicBezTo>
                    <a:cubicBezTo>
                      <a:pt x="31519" y="24103"/>
                      <a:pt x="31466" y="24198"/>
                      <a:pt x="31423" y="24283"/>
                    </a:cubicBezTo>
                    <a:close/>
                  </a:path>
                </a:pathLst>
              </a:custGeom>
              <a:solidFill>
                <a:srgbClr val="3A3A3A">
                  <a:alpha val="77000"/>
                </a:srgbClr>
              </a:solidFill>
              <a:ln w="10585" cap="flat">
                <a:noFill/>
                <a:prstDash val="solid"/>
                <a:miter/>
              </a:ln>
            </p:spPr>
            <p:txBody>
              <a:bodyPr rtlCol="0" anchor="ctr"/>
              <a:lstStyle/>
              <a:p>
                <a:endParaRPr lang="en-US"/>
              </a:p>
            </p:txBody>
          </p:sp>
          <p:sp>
            <p:nvSpPr>
              <p:cNvPr id="521" name="Freeform 520">
                <a:extLst>
                  <a:ext uri="{FF2B5EF4-FFF2-40B4-BE49-F238E27FC236}">
                    <a16:creationId xmlns:a16="http://schemas.microsoft.com/office/drawing/2014/main" id="{9743AE5C-1F85-7547-AEF2-AA5B613D3316}"/>
                  </a:ext>
                </a:extLst>
              </p:cNvPr>
              <p:cNvSpPr/>
              <p:nvPr/>
            </p:nvSpPr>
            <p:spPr>
              <a:xfrm>
                <a:off x="8425197" y="2851103"/>
                <a:ext cx="32904" cy="32850"/>
              </a:xfrm>
              <a:custGeom>
                <a:avLst/>
                <a:gdLst>
                  <a:gd name="connsiteX0" fmla="*/ 31077 w 32904"/>
                  <a:gd name="connsiteY0" fmla="*/ 23870 h 32850"/>
                  <a:gd name="connsiteX1" fmla="*/ 8986 w 32904"/>
                  <a:gd name="connsiteY1" fmla="*/ 31063 h 32850"/>
                  <a:gd name="connsiteX2" fmla="*/ 1788 w 32904"/>
                  <a:gd name="connsiteY2" fmla="*/ 8976 h 32850"/>
                  <a:gd name="connsiteX3" fmla="*/ 23880 w 32904"/>
                  <a:gd name="connsiteY3" fmla="*/ 1794 h 32850"/>
                  <a:gd name="connsiteX4" fmla="*/ 23975 w 32904"/>
                  <a:gd name="connsiteY4" fmla="*/ 1836 h 32850"/>
                  <a:gd name="connsiteX5" fmla="*/ 31131 w 32904"/>
                  <a:gd name="connsiteY5" fmla="*/ 23775 h 32850"/>
                  <a:gd name="connsiteX6" fmla="*/ 31077 w 32904"/>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4" h="32850">
                    <a:moveTo>
                      <a:pt x="31077" y="23870"/>
                    </a:moveTo>
                    <a:cubicBezTo>
                      <a:pt x="26964" y="31953"/>
                      <a:pt x="17074" y="35173"/>
                      <a:pt x="8986" y="31063"/>
                    </a:cubicBezTo>
                    <a:cubicBezTo>
                      <a:pt x="898" y="26942"/>
                      <a:pt x="-2325" y="17059"/>
                      <a:pt x="1788" y="8976"/>
                    </a:cubicBezTo>
                    <a:cubicBezTo>
                      <a:pt x="5901" y="893"/>
                      <a:pt x="15792" y="-2327"/>
                      <a:pt x="23880" y="1794"/>
                    </a:cubicBezTo>
                    <a:cubicBezTo>
                      <a:pt x="23912" y="1805"/>
                      <a:pt x="23943" y="1826"/>
                      <a:pt x="23975" y="1836"/>
                    </a:cubicBezTo>
                    <a:cubicBezTo>
                      <a:pt x="32010" y="5915"/>
                      <a:pt x="35212" y="15745"/>
                      <a:pt x="31131" y="23775"/>
                    </a:cubicBezTo>
                    <a:cubicBezTo>
                      <a:pt x="31109" y="23807"/>
                      <a:pt x="31099" y="23839"/>
                      <a:pt x="31077" y="23870"/>
                    </a:cubicBezTo>
                    <a:close/>
                  </a:path>
                </a:pathLst>
              </a:custGeom>
              <a:solidFill>
                <a:srgbClr val="3A3A3A">
                  <a:alpha val="81000"/>
                </a:srgbClr>
              </a:solidFill>
              <a:ln w="10585" cap="flat">
                <a:noFill/>
                <a:prstDash val="solid"/>
                <a:miter/>
              </a:ln>
            </p:spPr>
            <p:txBody>
              <a:bodyPr rtlCol="0" anchor="ctr"/>
              <a:lstStyle/>
              <a:p>
                <a:endParaRPr lang="en-US"/>
              </a:p>
            </p:txBody>
          </p:sp>
          <p:sp>
            <p:nvSpPr>
              <p:cNvPr id="522" name="Freeform 521">
                <a:extLst>
                  <a:ext uri="{FF2B5EF4-FFF2-40B4-BE49-F238E27FC236}">
                    <a16:creationId xmlns:a16="http://schemas.microsoft.com/office/drawing/2014/main" id="{FD0DBAC9-270F-A64F-98B3-C93F2588F8B6}"/>
                  </a:ext>
                </a:extLst>
              </p:cNvPr>
              <p:cNvSpPr/>
              <p:nvPr/>
            </p:nvSpPr>
            <p:spPr>
              <a:xfrm>
                <a:off x="8426241" y="2851687"/>
                <a:ext cx="31534" cy="31822"/>
              </a:xfrm>
              <a:custGeom>
                <a:avLst/>
                <a:gdLst>
                  <a:gd name="connsiteX0" fmla="*/ 29821 w 31534"/>
                  <a:gd name="connsiteY0" fmla="*/ 23074 h 31822"/>
                  <a:gd name="connsiteX1" fmla="*/ 8090 w 31534"/>
                  <a:gd name="connsiteY1" fmla="*/ 30066 h 31822"/>
                  <a:gd name="connsiteX2" fmla="*/ 2143 w 31534"/>
                  <a:gd name="connsiteY2" fmla="*/ 8085 h 31822"/>
                  <a:gd name="connsiteX3" fmla="*/ 22825 w 31534"/>
                  <a:gd name="connsiteY3" fmla="*/ 1464 h 31822"/>
                  <a:gd name="connsiteX4" fmla="*/ 29821 w 31534"/>
                  <a:gd name="connsiteY4" fmla="*/ 23074 h 31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34" h="31822">
                    <a:moveTo>
                      <a:pt x="29821" y="23074"/>
                    </a:moveTo>
                    <a:cubicBezTo>
                      <a:pt x="25719" y="30966"/>
                      <a:pt x="16030" y="34091"/>
                      <a:pt x="8090" y="30066"/>
                    </a:cubicBezTo>
                    <a:cubicBezTo>
                      <a:pt x="373" y="25638"/>
                      <a:pt x="-2288" y="15797"/>
                      <a:pt x="2143" y="8085"/>
                    </a:cubicBezTo>
                    <a:cubicBezTo>
                      <a:pt x="6288" y="871"/>
                      <a:pt x="15256" y="-2000"/>
                      <a:pt x="22825" y="1464"/>
                    </a:cubicBezTo>
                    <a:cubicBezTo>
                      <a:pt x="30658" y="5553"/>
                      <a:pt x="33775" y="15172"/>
                      <a:pt x="29821" y="23074"/>
                    </a:cubicBezTo>
                    <a:close/>
                  </a:path>
                </a:pathLst>
              </a:custGeom>
              <a:solidFill>
                <a:srgbClr val="3A3A3A">
                  <a:alpha val="85000"/>
                </a:srgbClr>
              </a:solidFill>
              <a:ln w="10585" cap="flat">
                <a:noFill/>
                <a:prstDash val="solid"/>
                <a:miter/>
              </a:ln>
            </p:spPr>
            <p:txBody>
              <a:bodyPr rtlCol="0" anchor="ctr"/>
              <a:lstStyle/>
              <a:p>
                <a:endParaRPr lang="en-US"/>
              </a:p>
            </p:txBody>
          </p:sp>
          <p:sp>
            <p:nvSpPr>
              <p:cNvPr id="523" name="Freeform 522">
                <a:extLst>
                  <a:ext uri="{FF2B5EF4-FFF2-40B4-BE49-F238E27FC236}">
                    <a16:creationId xmlns:a16="http://schemas.microsoft.com/office/drawing/2014/main" id="{33FEAF2C-26E0-DC44-9836-C18638C1D4A0}"/>
                  </a:ext>
                </a:extLst>
              </p:cNvPr>
              <p:cNvSpPr/>
              <p:nvPr/>
            </p:nvSpPr>
            <p:spPr>
              <a:xfrm>
                <a:off x="8425879" y="2851688"/>
                <a:ext cx="31599" cy="31572"/>
              </a:xfrm>
              <a:custGeom>
                <a:avLst/>
                <a:gdLst>
                  <a:gd name="connsiteX0" fmla="*/ 29865 w 31599"/>
                  <a:gd name="connsiteY0" fmla="*/ 22968 h 31572"/>
                  <a:gd name="connsiteX1" fmla="*/ 8611 w 31599"/>
                  <a:gd name="connsiteY1" fmla="*/ 29843 h 31572"/>
                  <a:gd name="connsiteX2" fmla="*/ 1731 w 31599"/>
                  <a:gd name="connsiteY2" fmla="*/ 8603 h 31572"/>
                  <a:gd name="connsiteX3" fmla="*/ 22985 w 31599"/>
                  <a:gd name="connsiteY3" fmla="*/ 1728 h 31572"/>
                  <a:gd name="connsiteX4" fmla="*/ 23081 w 31599"/>
                  <a:gd name="connsiteY4" fmla="*/ 1781 h 31572"/>
                  <a:gd name="connsiteX5" fmla="*/ 29865 w 31599"/>
                  <a:gd name="connsiteY5" fmla="*/ 22968 h 3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9" h="31572">
                    <a:moveTo>
                      <a:pt x="29865" y="22968"/>
                    </a:moveTo>
                    <a:cubicBezTo>
                      <a:pt x="25900" y="30732"/>
                      <a:pt x="16381" y="33805"/>
                      <a:pt x="8611" y="29843"/>
                    </a:cubicBezTo>
                    <a:cubicBezTo>
                      <a:pt x="841" y="25881"/>
                      <a:pt x="-2233" y="16368"/>
                      <a:pt x="1731" y="8603"/>
                    </a:cubicBezTo>
                    <a:cubicBezTo>
                      <a:pt x="5696" y="849"/>
                      <a:pt x="15215" y="-2234"/>
                      <a:pt x="22985" y="1728"/>
                    </a:cubicBezTo>
                    <a:cubicBezTo>
                      <a:pt x="23017" y="1749"/>
                      <a:pt x="23049" y="1760"/>
                      <a:pt x="23081" y="1781"/>
                    </a:cubicBezTo>
                    <a:cubicBezTo>
                      <a:pt x="30787" y="5785"/>
                      <a:pt x="33819" y="15245"/>
                      <a:pt x="29865" y="22968"/>
                    </a:cubicBezTo>
                    <a:close/>
                  </a:path>
                </a:pathLst>
              </a:custGeom>
              <a:solidFill>
                <a:srgbClr val="3A3A3A">
                  <a:alpha val="88000"/>
                </a:srgbClr>
              </a:solidFill>
              <a:ln w="10585" cap="flat">
                <a:noFill/>
                <a:prstDash val="solid"/>
                <a:miter/>
              </a:ln>
            </p:spPr>
            <p:txBody>
              <a:bodyPr rtlCol="0" anchor="ctr"/>
              <a:lstStyle/>
              <a:p>
                <a:endParaRPr lang="en-US"/>
              </a:p>
            </p:txBody>
          </p:sp>
          <p:sp>
            <p:nvSpPr>
              <p:cNvPr id="524" name="Freeform 523">
                <a:extLst>
                  <a:ext uri="{FF2B5EF4-FFF2-40B4-BE49-F238E27FC236}">
                    <a16:creationId xmlns:a16="http://schemas.microsoft.com/office/drawing/2014/main" id="{F367A45E-87C9-FD47-AA28-01C71104F184}"/>
                  </a:ext>
                </a:extLst>
              </p:cNvPr>
              <p:cNvSpPr/>
              <p:nvPr/>
            </p:nvSpPr>
            <p:spPr>
              <a:xfrm>
                <a:off x="8426420" y="2851764"/>
                <a:ext cx="30958" cy="30935"/>
              </a:xfrm>
              <a:custGeom>
                <a:avLst/>
                <a:gdLst>
                  <a:gd name="connsiteX0" fmla="*/ 29112 w 30958"/>
                  <a:gd name="connsiteY0" fmla="*/ 22786 h 30935"/>
                  <a:gd name="connsiteX1" fmla="*/ 8155 w 30958"/>
                  <a:gd name="connsiteY1" fmla="*/ 29089 h 30935"/>
                  <a:gd name="connsiteX2" fmla="*/ 1847 w 30958"/>
                  <a:gd name="connsiteY2" fmla="*/ 8146 h 30935"/>
                  <a:gd name="connsiteX3" fmla="*/ 22328 w 30958"/>
                  <a:gd name="connsiteY3" fmla="*/ 1600 h 30935"/>
                  <a:gd name="connsiteX4" fmla="*/ 29356 w 30958"/>
                  <a:gd name="connsiteY4" fmla="*/ 22310 h 30935"/>
                  <a:gd name="connsiteX5" fmla="*/ 29112 w 30958"/>
                  <a:gd name="connsiteY5" fmla="*/ 22786 h 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8" h="30935">
                    <a:moveTo>
                      <a:pt x="29112" y="22786"/>
                    </a:moveTo>
                    <a:cubicBezTo>
                      <a:pt x="25063" y="30308"/>
                      <a:pt x="15681" y="33136"/>
                      <a:pt x="8155" y="29089"/>
                    </a:cubicBezTo>
                    <a:cubicBezTo>
                      <a:pt x="629" y="25053"/>
                      <a:pt x="-2202" y="15678"/>
                      <a:pt x="1847" y="8146"/>
                    </a:cubicBezTo>
                    <a:cubicBezTo>
                      <a:pt x="5791" y="805"/>
                      <a:pt x="14844" y="-2087"/>
                      <a:pt x="22328" y="1600"/>
                    </a:cubicBezTo>
                    <a:cubicBezTo>
                      <a:pt x="29992" y="5382"/>
                      <a:pt x="33140" y="14651"/>
                      <a:pt x="29356" y="22310"/>
                    </a:cubicBezTo>
                    <a:cubicBezTo>
                      <a:pt x="29282" y="22468"/>
                      <a:pt x="29197" y="22627"/>
                      <a:pt x="29112" y="22786"/>
                    </a:cubicBezTo>
                    <a:close/>
                  </a:path>
                </a:pathLst>
              </a:custGeom>
              <a:solidFill>
                <a:srgbClr val="3A3A3A">
                  <a:alpha val="92000"/>
                </a:srgbClr>
              </a:solidFill>
              <a:ln w="10585" cap="flat">
                <a:noFill/>
                <a:prstDash val="solid"/>
                <a:miter/>
              </a:ln>
            </p:spPr>
            <p:txBody>
              <a:bodyPr rtlCol="0" anchor="ctr"/>
              <a:lstStyle/>
              <a:p>
                <a:endParaRPr lang="en-US"/>
              </a:p>
            </p:txBody>
          </p:sp>
          <p:sp>
            <p:nvSpPr>
              <p:cNvPr id="525" name="Freeform 524">
                <a:extLst>
                  <a:ext uri="{FF2B5EF4-FFF2-40B4-BE49-F238E27FC236}">
                    <a16:creationId xmlns:a16="http://schemas.microsoft.com/office/drawing/2014/main" id="{C77AFE42-7C7D-8349-922D-66448CD185C6}"/>
                  </a:ext>
                </a:extLst>
              </p:cNvPr>
              <p:cNvSpPr/>
              <p:nvPr/>
            </p:nvSpPr>
            <p:spPr>
              <a:xfrm>
                <a:off x="8426500" y="2852317"/>
                <a:ext cx="30397" cy="30377"/>
              </a:xfrm>
              <a:custGeom>
                <a:avLst/>
                <a:gdLst>
                  <a:gd name="connsiteX0" fmla="*/ 28714 w 30397"/>
                  <a:gd name="connsiteY0" fmla="*/ 22127 h 30377"/>
                  <a:gd name="connsiteX1" fmla="*/ 8256 w 30397"/>
                  <a:gd name="connsiteY1" fmla="*/ 28695 h 30377"/>
                  <a:gd name="connsiteX2" fmla="*/ 1683 w 30397"/>
                  <a:gd name="connsiteY2" fmla="*/ 8250 h 30377"/>
                  <a:gd name="connsiteX3" fmla="*/ 22142 w 30397"/>
                  <a:gd name="connsiteY3" fmla="*/ 1682 h 30377"/>
                  <a:gd name="connsiteX4" fmla="*/ 28714 w 30397"/>
                  <a:gd name="connsiteY4" fmla="*/ 22127 h 3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97" h="30377">
                    <a:moveTo>
                      <a:pt x="28714" y="22127"/>
                    </a:moveTo>
                    <a:cubicBezTo>
                      <a:pt x="24877" y="29585"/>
                      <a:pt x="15718" y="32530"/>
                      <a:pt x="8256" y="28695"/>
                    </a:cubicBezTo>
                    <a:cubicBezTo>
                      <a:pt x="793" y="24860"/>
                      <a:pt x="-2154" y="15708"/>
                      <a:pt x="1683" y="8250"/>
                    </a:cubicBezTo>
                    <a:cubicBezTo>
                      <a:pt x="5521" y="792"/>
                      <a:pt x="14679" y="-2153"/>
                      <a:pt x="22142" y="1682"/>
                    </a:cubicBezTo>
                    <a:cubicBezTo>
                      <a:pt x="29605" y="5517"/>
                      <a:pt x="32552" y="14670"/>
                      <a:pt x="28714" y="22127"/>
                    </a:cubicBezTo>
                    <a:close/>
                  </a:path>
                </a:pathLst>
              </a:custGeom>
              <a:solidFill>
                <a:srgbClr val="3A3A3A">
                  <a:alpha val="96000"/>
                </a:srgbClr>
              </a:solidFill>
              <a:ln w="10585" cap="flat">
                <a:noFill/>
                <a:prstDash val="solid"/>
                <a:miter/>
              </a:ln>
            </p:spPr>
            <p:txBody>
              <a:bodyPr rtlCol="0" anchor="ctr"/>
              <a:lstStyle/>
              <a:p>
                <a:endParaRPr lang="en-US"/>
              </a:p>
            </p:txBody>
          </p:sp>
          <p:sp>
            <p:nvSpPr>
              <p:cNvPr id="526" name="Freeform 525">
                <a:extLst>
                  <a:ext uri="{FF2B5EF4-FFF2-40B4-BE49-F238E27FC236}">
                    <a16:creationId xmlns:a16="http://schemas.microsoft.com/office/drawing/2014/main" id="{164C5D10-6D7B-244E-BC5A-02BF23AA7473}"/>
                  </a:ext>
                </a:extLst>
              </p:cNvPr>
              <p:cNvSpPr/>
              <p:nvPr/>
            </p:nvSpPr>
            <p:spPr>
              <a:xfrm>
                <a:off x="8426723" y="2852540"/>
                <a:ext cx="29897" cy="29877"/>
              </a:xfrm>
              <a:custGeom>
                <a:avLst/>
                <a:gdLst>
                  <a:gd name="connsiteX0" fmla="*/ 28279 w 29897"/>
                  <a:gd name="connsiteY0" fmla="*/ 21692 h 29877"/>
                  <a:gd name="connsiteX1" fmla="*/ 8191 w 29897"/>
                  <a:gd name="connsiteY1" fmla="*/ 28260 h 29877"/>
                  <a:gd name="connsiteX2" fmla="*/ 1619 w 29897"/>
                  <a:gd name="connsiteY2" fmla="*/ 8186 h 29877"/>
                  <a:gd name="connsiteX3" fmla="*/ 21707 w 29897"/>
                  <a:gd name="connsiteY3" fmla="*/ 1618 h 29877"/>
                  <a:gd name="connsiteX4" fmla="*/ 21813 w 29897"/>
                  <a:gd name="connsiteY4" fmla="*/ 1671 h 29877"/>
                  <a:gd name="connsiteX5" fmla="*/ 28279 w 29897"/>
                  <a:gd name="connsiteY5" fmla="*/ 21692 h 2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97" h="29877">
                    <a:moveTo>
                      <a:pt x="28279" y="21692"/>
                    </a:moveTo>
                    <a:cubicBezTo>
                      <a:pt x="24548" y="29054"/>
                      <a:pt x="15548" y="31989"/>
                      <a:pt x="8191" y="28260"/>
                    </a:cubicBezTo>
                    <a:cubicBezTo>
                      <a:pt x="824" y="24531"/>
                      <a:pt x="-2112" y="15548"/>
                      <a:pt x="1619" y="8186"/>
                    </a:cubicBezTo>
                    <a:cubicBezTo>
                      <a:pt x="5350" y="823"/>
                      <a:pt x="14340" y="-2111"/>
                      <a:pt x="21707" y="1618"/>
                    </a:cubicBezTo>
                    <a:cubicBezTo>
                      <a:pt x="21739" y="1639"/>
                      <a:pt x="21781" y="1650"/>
                      <a:pt x="21813" y="1671"/>
                    </a:cubicBezTo>
                    <a:cubicBezTo>
                      <a:pt x="29106" y="5442"/>
                      <a:pt x="31990" y="14372"/>
                      <a:pt x="28279" y="21692"/>
                    </a:cubicBezTo>
                    <a:close/>
                  </a:path>
                </a:pathLst>
              </a:custGeom>
              <a:solidFill>
                <a:srgbClr val="3A3A3A"/>
              </a:solidFill>
              <a:ln w="10585" cap="flat">
                <a:noFill/>
                <a:prstDash val="solid"/>
                <a:miter/>
              </a:ln>
            </p:spPr>
            <p:txBody>
              <a:bodyPr rtlCol="0" anchor="ctr"/>
              <a:lstStyle/>
              <a:p>
                <a:endParaRPr lang="en-US"/>
              </a:p>
            </p:txBody>
          </p:sp>
        </p:grpSp>
        <p:grpSp>
          <p:nvGrpSpPr>
            <p:cNvPr id="527" name="Graphic 2">
              <a:extLst>
                <a:ext uri="{FF2B5EF4-FFF2-40B4-BE49-F238E27FC236}">
                  <a16:creationId xmlns:a16="http://schemas.microsoft.com/office/drawing/2014/main" id="{99F800C7-7D23-624F-A159-320126836269}"/>
                </a:ext>
              </a:extLst>
            </p:cNvPr>
            <p:cNvGrpSpPr/>
            <p:nvPr/>
          </p:nvGrpSpPr>
          <p:grpSpPr>
            <a:xfrm>
              <a:off x="8205938" y="3530464"/>
              <a:ext cx="38768" cy="38776"/>
              <a:chOff x="8205938" y="3530464"/>
              <a:chExt cx="38768" cy="38776"/>
            </a:xfrm>
            <a:solidFill>
              <a:schemeClr val="accent1"/>
            </a:solidFill>
          </p:grpSpPr>
          <p:sp>
            <p:nvSpPr>
              <p:cNvPr id="528" name="Freeform 527">
                <a:extLst>
                  <a:ext uri="{FF2B5EF4-FFF2-40B4-BE49-F238E27FC236}">
                    <a16:creationId xmlns:a16="http://schemas.microsoft.com/office/drawing/2014/main" id="{42EA7F54-AF44-B648-8CB4-C439E179B4A3}"/>
                  </a:ext>
                </a:extLst>
              </p:cNvPr>
              <p:cNvSpPr/>
              <p:nvPr/>
            </p:nvSpPr>
            <p:spPr>
              <a:xfrm>
                <a:off x="8205938" y="3530464"/>
                <a:ext cx="38768" cy="38776"/>
              </a:xfrm>
              <a:custGeom>
                <a:avLst/>
                <a:gdLst>
                  <a:gd name="connsiteX0" fmla="*/ 36630 w 38768"/>
                  <a:gd name="connsiteY0" fmla="*/ 28306 h 38776"/>
                  <a:gd name="connsiteX1" fmla="*/ 10478 w 38768"/>
                  <a:gd name="connsiteY1" fmla="*/ 36600 h 38776"/>
                  <a:gd name="connsiteX2" fmla="*/ 2178 w 38768"/>
                  <a:gd name="connsiteY2" fmla="*/ 10477 h 38776"/>
                  <a:gd name="connsiteX3" fmla="*/ 28255 w 38768"/>
                  <a:gd name="connsiteY3" fmla="*/ 2140 h 38776"/>
                  <a:gd name="connsiteX4" fmla="*/ 36630 w 38768"/>
                  <a:gd name="connsiteY4" fmla="*/ 28306 h 3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68" h="38776">
                    <a:moveTo>
                      <a:pt x="36630" y="28306"/>
                    </a:moveTo>
                    <a:cubicBezTo>
                      <a:pt x="31701" y="37808"/>
                      <a:pt x="19998" y="41526"/>
                      <a:pt x="10478" y="36600"/>
                    </a:cubicBezTo>
                    <a:cubicBezTo>
                      <a:pt x="970" y="31685"/>
                      <a:pt x="-2751" y="19979"/>
                      <a:pt x="2178" y="10477"/>
                    </a:cubicBezTo>
                    <a:cubicBezTo>
                      <a:pt x="7086" y="996"/>
                      <a:pt x="18747" y="-2733"/>
                      <a:pt x="28255" y="2140"/>
                    </a:cubicBezTo>
                    <a:cubicBezTo>
                      <a:pt x="37764" y="7077"/>
                      <a:pt x="41506" y="18761"/>
                      <a:pt x="36630" y="28306"/>
                    </a:cubicBezTo>
                    <a:close/>
                  </a:path>
                </a:pathLst>
              </a:custGeom>
              <a:solidFill>
                <a:srgbClr val="3A3A3A">
                  <a:alpha val="0"/>
                </a:srgbClr>
              </a:solidFill>
              <a:ln w="10585" cap="flat">
                <a:noFill/>
                <a:prstDash val="solid"/>
                <a:miter/>
              </a:ln>
            </p:spPr>
            <p:txBody>
              <a:bodyPr rtlCol="0" anchor="ctr"/>
              <a:lstStyle/>
              <a:p>
                <a:endParaRPr lang="en-US"/>
              </a:p>
            </p:txBody>
          </p:sp>
          <p:sp>
            <p:nvSpPr>
              <p:cNvPr id="529" name="Freeform 528">
                <a:extLst>
                  <a:ext uri="{FF2B5EF4-FFF2-40B4-BE49-F238E27FC236}">
                    <a16:creationId xmlns:a16="http://schemas.microsoft.com/office/drawing/2014/main" id="{EFD48A0C-86C5-B048-BE93-B452EA1240CB}"/>
                  </a:ext>
                </a:extLst>
              </p:cNvPr>
              <p:cNvSpPr/>
              <p:nvPr/>
            </p:nvSpPr>
            <p:spPr>
              <a:xfrm>
                <a:off x="8206076" y="3530771"/>
                <a:ext cx="38413" cy="38356"/>
              </a:xfrm>
              <a:custGeom>
                <a:avLst/>
                <a:gdLst>
                  <a:gd name="connsiteX0" fmla="*/ 36280 w 38413"/>
                  <a:gd name="connsiteY0" fmla="*/ 27892 h 38356"/>
                  <a:gd name="connsiteX1" fmla="*/ 10468 w 38413"/>
                  <a:gd name="connsiteY1" fmla="*/ 36261 h 38356"/>
                  <a:gd name="connsiteX2" fmla="*/ 2104 w 38413"/>
                  <a:gd name="connsiteY2" fmla="*/ 10466 h 38356"/>
                  <a:gd name="connsiteX3" fmla="*/ 27906 w 38413"/>
                  <a:gd name="connsiteY3" fmla="*/ 2097 h 38356"/>
                  <a:gd name="connsiteX4" fmla="*/ 28012 w 38413"/>
                  <a:gd name="connsiteY4" fmla="*/ 2150 h 38356"/>
                  <a:gd name="connsiteX5" fmla="*/ 36323 w 38413"/>
                  <a:gd name="connsiteY5" fmla="*/ 27807 h 38356"/>
                  <a:gd name="connsiteX6" fmla="*/ 36280 w 38413"/>
                  <a:gd name="connsiteY6" fmla="*/ 27892 h 3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13" h="38356">
                    <a:moveTo>
                      <a:pt x="36280" y="27892"/>
                    </a:moveTo>
                    <a:cubicBezTo>
                      <a:pt x="31467" y="37320"/>
                      <a:pt x="19913" y="41070"/>
                      <a:pt x="10468" y="36261"/>
                    </a:cubicBezTo>
                    <a:cubicBezTo>
                      <a:pt x="1033" y="31441"/>
                      <a:pt x="-2719" y="19894"/>
                      <a:pt x="2104" y="10466"/>
                    </a:cubicBezTo>
                    <a:cubicBezTo>
                      <a:pt x="6916" y="1028"/>
                      <a:pt x="18471" y="-2712"/>
                      <a:pt x="27906" y="2097"/>
                    </a:cubicBezTo>
                    <a:cubicBezTo>
                      <a:pt x="27948" y="2119"/>
                      <a:pt x="27980" y="2129"/>
                      <a:pt x="28012" y="2150"/>
                    </a:cubicBezTo>
                    <a:cubicBezTo>
                      <a:pt x="37393" y="6939"/>
                      <a:pt x="41114" y="18422"/>
                      <a:pt x="36323" y="27807"/>
                    </a:cubicBezTo>
                    <a:cubicBezTo>
                      <a:pt x="36312" y="27839"/>
                      <a:pt x="36291" y="27860"/>
                      <a:pt x="36280" y="27892"/>
                    </a:cubicBezTo>
                    <a:close/>
                  </a:path>
                </a:pathLst>
              </a:custGeom>
              <a:solidFill>
                <a:srgbClr val="3A3A3A">
                  <a:alpha val="4000"/>
                </a:srgbClr>
              </a:solidFill>
              <a:ln w="10585" cap="flat">
                <a:noFill/>
                <a:prstDash val="solid"/>
                <a:miter/>
              </a:ln>
            </p:spPr>
            <p:txBody>
              <a:bodyPr rtlCol="0" anchor="ctr"/>
              <a:lstStyle/>
              <a:p>
                <a:endParaRPr lang="en-US"/>
              </a:p>
            </p:txBody>
          </p:sp>
          <p:sp>
            <p:nvSpPr>
              <p:cNvPr id="530" name="Freeform 529">
                <a:extLst>
                  <a:ext uri="{FF2B5EF4-FFF2-40B4-BE49-F238E27FC236}">
                    <a16:creationId xmlns:a16="http://schemas.microsoft.com/office/drawing/2014/main" id="{3A0D91E3-9FB2-414B-8A6B-58DC12F42406}"/>
                  </a:ext>
                </a:extLst>
              </p:cNvPr>
              <p:cNvSpPr/>
              <p:nvPr/>
            </p:nvSpPr>
            <p:spPr>
              <a:xfrm>
                <a:off x="8206231" y="3531038"/>
                <a:ext cx="37993" cy="37931"/>
              </a:xfrm>
              <a:custGeom>
                <a:avLst/>
                <a:gdLst>
                  <a:gd name="connsiteX0" fmla="*/ 35913 w 37993"/>
                  <a:gd name="connsiteY0" fmla="*/ 27520 h 37931"/>
                  <a:gd name="connsiteX1" fmla="*/ 10418 w 37993"/>
                  <a:gd name="connsiteY1" fmla="*/ 35888 h 37931"/>
                  <a:gd name="connsiteX2" fmla="*/ 2044 w 37993"/>
                  <a:gd name="connsiteY2" fmla="*/ 10412 h 37931"/>
                  <a:gd name="connsiteX3" fmla="*/ 27539 w 37993"/>
                  <a:gd name="connsiteY3" fmla="*/ 2043 h 37931"/>
                  <a:gd name="connsiteX4" fmla="*/ 27644 w 37993"/>
                  <a:gd name="connsiteY4" fmla="*/ 2096 h 37931"/>
                  <a:gd name="connsiteX5" fmla="*/ 35955 w 37993"/>
                  <a:gd name="connsiteY5" fmla="*/ 27435 h 37931"/>
                  <a:gd name="connsiteX6" fmla="*/ 35913 w 37993"/>
                  <a:gd name="connsiteY6" fmla="*/ 27520 h 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93" h="37931">
                    <a:moveTo>
                      <a:pt x="35913" y="27520"/>
                    </a:moveTo>
                    <a:cubicBezTo>
                      <a:pt x="31185" y="36863"/>
                      <a:pt x="19768" y="40613"/>
                      <a:pt x="10418" y="35888"/>
                    </a:cubicBezTo>
                    <a:cubicBezTo>
                      <a:pt x="1069" y="31164"/>
                      <a:pt x="-2684" y="19755"/>
                      <a:pt x="2044" y="10412"/>
                    </a:cubicBezTo>
                    <a:cubicBezTo>
                      <a:pt x="6772" y="1068"/>
                      <a:pt x="18189" y="-2682"/>
                      <a:pt x="27539" y="2043"/>
                    </a:cubicBezTo>
                    <a:cubicBezTo>
                      <a:pt x="27570" y="2064"/>
                      <a:pt x="27613" y="2075"/>
                      <a:pt x="27644" y="2096"/>
                    </a:cubicBezTo>
                    <a:cubicBezTo>
                      <a:pt x="36941" y="6799"/>
                      <a:pt x="40662" y="18145"/>
                      <a:pt x="35955" y="27435"/>
                    </a:cubicBezTo>
                    <a:cubicBezTo>
                      <a:pt x="35945" y="27467"/>
                      <a:pt x="35923" y="27488"/>
                      <a:pt x="35913" y="27520"/>
                    </a:cubicBezTo>
                    <a:close/>
                  </a:path>
                </a:pathLst>
              </a:custGeom>
              <a:solidFill>
                <a:srgbClr val="3A3A3A">
                  <a:alpha val="8000"/>
                </a:srgbClr>
              </a:solidFill>
              <a:ln w="10585" cap="flat">
                <a:noFill/>
                <a:prstDash val="solid"/>
                <a:miter/>
              </a:ln>
            </p:spPr>
            <p:txBody>
              <a:bodyPr rtlCol="0" anchor="ctr"/>
              <a:lstStyle/>
              <a:p>
                <a:endParaRPr lang="en-US"/>
              </a:p>
            </p:txBody>
          </p:sp>
          <p:sp>
            <p:nvSpPr>
              <p:cNvPr id="531" name="Freeform 530">
                <a:extLst>
                  <a:ext uri="{FF2B5EF4-FFF2-40B4-BE49-F238E27FC236}">
                    <a16:creationId xmlns:a16="http://schemas.microsoft.com/office/drawing/2014/main" id="{F0D43BF3-AE37-5C44-B0E3-4E68A3561AB4}"/>
                  </a:ext>
                </a:extLst>
              </p:cNvPr>
              <p:cNvSpPr/>
              <p:nvPr/>
            </p:nvSpPr>
            <p:spPr>
              <a:xfrm>
                <a:off x="8206657" y="3531317"/>
                <a:ext cx="37359" cy="37299"/>
              </a:xfrm>
              <a:custGeom>
                <a:avLst/>
                <a:gdLst>
                  <a:gd name="connsiteX0" fmla="*/ 35274 w 37359"/>
                  <a:gd name="connsiteY0" fmla="*/ 27135 h 37299"/>
                  <a:gd name="connsiteX1" fmla="*/ 10172 w 37359"/>
                  <a:gd name="connsiteY1" fmla="*/ 35249 h 37299"/>
                  <a:gd name="connsiteX2" fmla="*/ 2052 w 37359"/>
                  <a:gd name="connsiteY2" fmla="*/ 10164 h 37299"/>
                  <a:gd name="connsiteX3" fmla="*/ 27112 w 37359"/>
                  <a:gd name="connsiteY3" fmla="*/ 2029 h 37299"/>
                  <a:gd name="connsiteX4" fmla="*/ 35391 w 37359"/>
                  <a:gd name="connsiteY4" fmla="*/ 26901 h 37299"/>
                  <a:gd name="connsiteX5" fmla="*/ 35274 w 37359"/>
                  <a:gd name="connsiteY5" fmla="*/ 27135 h 3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59" h="37299">
                    <a:moveTo>
                      <a:pt x="35274" y="27135"/>
                    </a:moveTo>
                    <a:cubicBezTo>
                      <a:pt x="30589" y="36308"/>
                      <a:pt x="19342" y="39942"/>
                      <a:pt x="10172" y="35249"/>
                    </a:cubicBezTo>
                    <a:cubicBezTo>
                      <a:pt x="992" y="30567"/>
                      <a:pt x="-2644" y="19338"/>
                      <a:pt x="2052" y="10164"/>
                    </a:cubicBezTo>
                    <a:cubicBezTo>
                      <a:pt x="6727" y="1012"/>
                      <a:pt x="17942" y="-2632"/>
                      <a:pt x="27112" y="2029"/>
                    </a:cubicBezTo>
                    <a:cubicBezTo>
                      <a:pt x="36271" y="6616"/>
                      <a:pt x="39981" y="17749"/>
                      <a:pt x="35391" y="26901"/>
                    </a:cubicBezTo>
                    <a:cubicBezTo>
                      <a:pt x="35348" y="26986"/>
                      <a:pt x="35317" y="27061"/>
                      <a:pt x="35274" y="27135"/>
                    </a:cubicBezTo>
                    <a:close/>
                  </a:path>
                </a:pathLst>
              </a:custGeom>
              <a:solidFill>
                <a:srgbClr val="3A3A3A">
                  <a:alpha val="12000"/>
                </a:srgbClr>
              </a:solidFill>
              <a:ln w="10585" cap="flat">
                <a:noFill/>
                <a:prstDash val="solid"/>
                <a:miter/>
              </a:ln>
            </p:spPr>
            <p:txBody>
              <a:bodyPr rtlCol="0" anchor="ctr"/>
              <a:lstStyle/>
              <a:p>
                <a:endParaRPr lang="en-US"/>
              </a:p>
            </p:txBody>
          </p:sp>
          <p:sp>
            <p:nvSpPr>
              <p:cNvPr id="532" name="Freeform 531">
                <a:extLst>
                  <a:ext uri="{FF2B5EF4-FFF2-40B4-BE49-F238E27FC236}">
                    <a16:creationId xmlns:a16="http://schemas.microsoft.com/office/drawing/2014/main" id="{00DC521A-53A3-314F-8C33-3C673AD083D5}"/>
                  </a:ext>
                </a:extLst>
              </p:cNvPr>
              <p:cNvSpPr/>
              <p:nvPr/>
            </p:nvSpPr>
            <p:spPr>
              <a:xfrm>
                <a:off x="8206834" y="3531540"/>
                <a:ext cx="36899" cy="36876"/>
              </a:xfrm>
              <a:custGeom>
                <a:avLst/>
                <a:gdLst>
                  <a:gd name="connsiteX0" fmla="*/ 34886 w 36899"/>
                  <a:gd name="connsiteY0" fmla="*/ 26805 h 36876"/>
                  <a:gd name="connsiteX1" fmla="*/ 10080 w 36899"/>
                  <a:gd name="connsiteY1" fmla="*/ 34866 h 36876"/>
                  <a:gd name="connsiteX2" fmla="*/ 2013 w 36899"/>
                  <a:gd name="connsiteY2" fmla="*/ 10068 h 36876"/>
                  <a:gd name="connsiteX3" fmla="*/ 26829 w 36899"/>
                  <a:gd name="connsiteY3" fmla="*/ 2017 h 36876"/>
                  <a:gd name="connsiteX4" fmla="*/ 26829 w 36899"/>
                  <a:gd name="connsiteY4" fmla="*/ 2017 h 36876"/>
                  <a:gd name="connsiteX5" fmla="*/ 34886 w 36899"/>
                  <a:gd name="connsiteY5" fmla="*/ 26805 h 36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9" h="36876">
                    <a:moveTo>
                      <a:pt x="34886" y="26805"/>
                    </a:moveTo>
                    <a:cubicBezTo>
                      <a:pt x="30264" y="35873"/>
                      <a:pt x="19154" y="39485"/>
                      <a:pt x="10080" y="34866"/>
                    </a:cubicBezTo>
                    <a:cubicBezTo>
                      <a:pt x="995" y="30237"/>
                      <a:pt x="-2609" y="19146"/>
                      <a:pt x="2013" y="10068"/>
                    </a:cubicBezTo>
                    <a:cubicBezTo>
                      <a:pt x="6635" y="1000"/>
                      <a:pt x="17745" y="-2612"/>
                      <a:pt x="26829" y="2017"/>
                    </a:cubicBezTo>
                    <a:cubicBezTo>
                      <a:pt x="26829" y="2017"/>
                      <a:pt x="26829" y="2017"/>
                      <a:pt x="26829" y="2017"/>
                    </a:cubicBezTo>
                    <a:cubicBezTo>
                      <a:pt x="35903" y="6635"/>
                      <a:pt x="39507" y="17737"/>
                      <a:pt x="34886" y="26805"/>
                    </a:cubicBezTo>
                    <a:close/>
                  </a:path>
                </a:pathLst>
              </a:custGeom>
              <a:solidFill>
                <a:srgbClr val="3A3A3A">
                  <a:alpha val="15000"/>
                </a:srgbClr>
              </a:solidFill>
              <a:ln w="10585" cap="flat">
                <a:noFill/>
                <a:prstDash val="solid"/>
                <a:miter/>
              </a:ln>
            </p:spPr>
            <p:txBody>
              <a:bodyPr rtlCol="0" anchor="ctr"/>
              <a:lstStyle/>
              <a:p>
                <a:endParaRPr lang="en-US"/>
              </a:p>
            </p:txBody>
          </p:sp>
          <p:sp>
            <p:nvSpPr>
              <p:cNvPr id="533" name="Freeform 532">
                <a:extLst>
                  <a:ext uri="{FF2B5EF4-FFF2-40B4-BE49-F238E27FC236}">
                    <a16:creationId xmlns:a16="http://schemas.microsoft.com/office/drawing/2014/main" id="{0AE73797-A7CE-6B4F-BE1F-B1C92BA877D1}"/>
                  </a:ext>
                </a:extLst>
              </p:cNvPr>
              <p:cNvSpPr/>
              <p:nvPr/>
            </p:nvSpPr>
            <p:spPr>
              <a:xfrm>
                <a:off x="8207017" y="3531763"/>
                <a:ext cx="36470" cy="36451"/>
              </a:xfrm>
              <a:custGeom>
                <a:avLst/>
                <a:gdLst>
                  <a:gd name="connsiteX0" fmla="*/ 34491 w 36470"/>
                  <a:gd name="connsiteY0" fmla="*/ 26476 h 36451"/>
                  <a:gd name="connsiteX1" fmla="*/ 9982 w 36470"/>
                  <a:gd name="connsiteY1" fmla="*/ 34474 h 36451"/>
                  <a:gd name="connsiteX2" fmla="*/ 1979 w 36470"/>
                  <a:gd name="connsiteY2" fmla="*/ 9972 h 36451"/>
                  <a:gd name="connsiteX3" fmla="*/ 26488 w 36470"/>
                  <a:gd name="connsiteY3" fmla="*/ 1985 h 36451"/>
                  <a:gd name="connsiteX4" fmla="*/ 26540 w 36470"/>
                  <a:gd name="connsiteY4" fmla="*/ 2006 h 36451"/>
                  <a:gd name="connsiteX5" fmla="*/ 34491 w 36470"/>
                  <a:gd name="connsiteY5" fmla="*/ 26476 h 3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470" h="36451">
                    <a:moveTo>
                      <a:pt x="34491" y="26476"/>
                    </a:moveTo>
                    <a:cubicBezTo>
                      <a:pt x="29933" y="35449"/>
                      <a:pt x="18961" y="39029"/>
                      <a:pt x="9982" y="34474"/>
                    </a:cubicBezTo>
                    <a:cubicBezTo>
                      <a:pt x="1004" y="29919"/>
                      <a:pt x="-2579" y="18945"/>
                      <a:pt x="1979" y="9972"/>
                    </a:cubicBezTo>
                    <a:cubicBezTo>
                      <a:pt x="6537" y="1000"/>
                      <a:pt x="17509" y="-2581"/>
                      <a:pt x="26488" y="1985"/>
                    </a:cubicBezTo>
                    <a:cubicBezTo>
                      <a:pt x="26509" y="1985"/>
                      <a:pt x="26519" y="1995"/>
                      <a:pt x="26540" y="2006"/>
                    </a:cubicBezTo>
                    <a:cubicBezTo>
                      <a:pt x="35487" y="6582"/>
                      <a:pt x="39038" y="17525"/>
                      <a:pt x="34491" y="26476"/>
                    </a:cubicBezTo>
                    <a:close/>
                  </a:path>
                </a:pathLst>
              </a:custGeom>
              <a:solidFill>
                <a:srgbClr val="3A3A3A">
                  <a:alpha val="19000"/>
                </a:srgbClr>
              </a:solidFill>
              <a:ln w="10585" cap="flat">
                <a:noFill/>
                <a:prstDash val="solid"/>
                <a:miter/>
              </a:ln>
            </p:spPr>
            <p:txBody>
              <a:bodyPr rtlCol="0" anchor="ctr"/>
              <a:lstStyle/>
              <a:p>
                <a:endParaRPr lang="en-US"/>
              </a:p>
            </p:txBody>
          </p:sp>
          <p:sp>
            <p:nvSpPr>
              <p:cNvPr id="534" name="Freeform 533">
                <a:extLst>
                  <a:ext uri="{FF2B5EF4-FFF2-40B4-BE49-F238E27FC236}">
                    <a16:creationId xmlns:a16="http://schemas.microsoft.com/office/drawing/2014/main" id="{002687D1-3C33-774F-B520-A17E9A6625FF}"/>
                  </a:ext>
                </a:extLst>
              </p:cNvPr>
              <p:cNvSpPr/>
              <p:nvPr/>
            </p:nvSpPr>
            <p:spPr>
              <a:xfrm>
                <a:off x="8207440" y="3532047"/>
                <a:ext cx="35841" cy="35814"/>
              </a:xfrm>
              <a:custGeom>
                <a:avLst/>
                <a:gdLst>
                  <a:gd name="connsiteX0" fmla="*/ 33856 w 35841"/>
                  <a:gd name="connsiteY0" fmla="*/ 26087 h 35814"/>
                  <a:gd name="connsiteX1" fmla="*/ 9740 w 35841"/>
                  <a:gd name="connsiteY1" fmla="*/ 33831 h 35814"/>
                  <a:gd name="connsiteX2" fmla="*/ 1981 w 35841"/>
                  <a:gd name="connsiteY2" fmla="*/ 9731 h 35814"/>
                  <a:gd name="connsiteX3" fmla="*/ 26012 w 35841"/>
                  <a:gd name="connsiteY3" fmla="*/ 1934 h 35814"/>
                  <a:gd name="connsiteX4" fmla="*/ 33909 w 35841"/>
                  <a:gd name="connsiteY4" fmla="*/ 25992 h 35814"/>
                  <a:gd name="connsiteX5" fmla="*/ 33856 w 35841"/>
                  <a:gd name="connsiteY5" fmla="*/ 26087 h 3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1" h="35814">
                    <a:moveTo>
                      <a:pt x="33856" y="26087"/>
                    </a:moveTo>
                    <a:cubicBezTo>
                      <a:pt x="29340" y="34879"/>
                      <a:pt x="18538" y="38354"/>
                      <a:pt x="9740" y="33831"/>
                    </a:cubicBezTo>
                    <a:cubicBezTo>
                      <a:pt x="931" y="29318"/>
                      <a:pt x="-2536" y="18523"/>
                      <a:pt x="1981" y="9731"/>
                    </a:cubicBezTo>
                    <a:cubicBezTo>
                      <a:pt x="6486" y="970"/>
                      <a:pt x="17224" y="-2515"/>
                      <a:pt x="26012" y="1934"/>
                    </a:cubicBezTo>
                    <a:cubicBezTo>
                      <a:pt x="34842" y="6405"/>
                      <a:pt x="38372" y="17168"/>
                      <a:pt x="33909" y="25992"/>
                    </a:cubicBezTo>
                    <a:cubicBezTo>
                      <a:pt x="33888" y="26024"/>
                      <a:pt x="33878" y="26055"/>
                      <a:pt x="33856" y="26087"/>
                    </a:cubicBezTo>
                    <a:close/>
                  </a:path>
                </a:pathLst>
              </a:custGeom>
              <a:solidFill>
                <a:srgbClr val="3A3A3A">
                  <a:alpha val="23000"/>
                </a:srgbClr>
              </a:solidFill>
              <a:ln w="10585" cap="flat">
                <a:noFill/>
                <a:prstDash val="solid"/>
                <a:miter/>
              </a:ln>
            </p:spPr>
            <p:txBody>
              <a:bodyPr rtlCol="0" anchor="ctr"/>
              <a:lstStyle/>
              <a:p>
                <a:endParaRPr lang="en-US"/>
              </a:p>
            </p:txBody>
          </p:sp>
          <p:sp>
            <p:nvSpPr>
              <p:cNvPr id="535" name="Freeform 534">
                <a:extLst>
                  <a:ext uri="{FF2B5EF4-FFF2-40B4-BE49-F238E27FC236}">
                    <a16:creationId xmlns:a16="http://schemas.microsoft.com/office/drawing/2014/main" id="{B522FBBC-D9D7-5147-A6FD-906C296749A3}"/>
                  </a:ext>
                </a:extLst>
              </p:cNvPr>
              <p:cNvSpPr/>
              <p:nvPr/>
            </p:nvSpPr>
            <p:spPr>
              <a:xfrm>
                <a:off x="8207783" y="3532288"/>
                <a:ext cx="35204" cy="35173"/>
              </a:xfrm>
              <a:custGeom>
                <a:avLst/>
                <a:gdLst>
                  <a:gd name="connsiteX0" fmla="*/ 33195 w 35204"/>
                  <a:gd name="connsiteY0" fmla="*/ 25740 h 35173"/>
                  <a:gd name="connsiteX1" fmla="*/ 9450 w 35204"/>
                  <a:gd name="connsiteY1" fmla="*/ 33166 h 35173"/>
                  <a:gd name="connsiteX2" fmla="*/ 2009 w 35204"/>
                  <a:gd name="connsiteY2" fmla="*/ 9437 h 35173"/>
                  <a:gd name="connsiteX3" fmla="*/ 25563 w 35204"/>
                  <a:gd name="connsiteY3" fmla="*/ 1905 h 35173"/>
                  <a:gd name="connsiteX4" fmla="*/ 33301 w 35204"/>
                  <a:gd name="connsiteY4" fmla="*/ 25539 h 35173"/>
                  <a:gd name="connsiteX5" fmla="*/ 33195 w 35204"/>
                  <a:gd name="connsiteY5" fmla="*/ 25740 h 35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204" h="35173">
                    <a:moveTo>
                      <a:pt x="33195" y="25740"/>
                    </a:moveTo>
                    <a:cubicBezTo>
                      <a:pt x="28690" y="34342"/>
                      <a:pt x="18057" y="37668"/>
                      <a:pt x="9450" y="33166"/>
                    </a:cubicBezTo>
                    <a:cubicBezTo>
                      <a:pt x="832" y="28664"/>
                      <a:pt x="-2497" y="18039"/>
                      <a:pt x="2009" y="9437"/>
                    </a:cubicBezTo>
                    <a:cubicBezTo>
                      <a:pt x="6471" y="909"/>
                      <a:pt x="16976" y="-2449"/>
                      <a:pt x="25563" y="1905"/>
                    </a:cubicBezTo>
                    <a:cubicBezTo>
                      <a:pt x="34234" y="6301"/>
                      <a:pt x="37690" y="16884"/>
                      <a:pt x="33301" y="25539"/>
                    </a:cubicBezTo>
                    <a:cubicBezTo>
                      <a:pt x="33259" y="25613"/>
                      <a:pt x="33227" y="25676"/>
                      <a:pt x="33195" y="25740"/>
                    </a:cubicBezTo>
                    <a:close/>
                  </a:path>
                </a:pathLst>
              </a:custGeom>
              <a:solidFill>
                <a:srgbClr val="3A3A3A">
                  <a:alpha val="27000"/>
                </a:srgbClr>
              </a:solidFill>
              <a:ln w="10585" cap="flat">
                <a:noFill/>
                <a:prstDash val="solid"/>
                <a:miter/>
              </a:ln>
            </p:spPr>
            <p:txBody>
              <a:bodyPr rtlCol="0" anchor="ctr"/>
              <a:lstStyle/>
              <a:p>
                <a:endParaRPr lang="en-US"/>
              </a:p>
            </p:txBody>
          </p:sp>
          <p:sp>
            <p:nvSpPr>
              <p:cNvPr id="536" name="Freeform 535">
                <a:extLst>
                  <a:ext uri="{FF2B5EF4-FFF2-40B4-BE49-F238E27FC236}">
                    <a16:creationId xmlns:a16="http://schemas.microsoft.com/office/drawing/2014/main" id="{FB496522-66AB-4845-9158-548F0FD8FD90}"/>
                  </a:ext>
                </a:extLst>
              </p:cNvPr>
              <p:cNvSpPr/>
              <p:nvPr/>
            </p:nvSpPr>
            <p:spPr>
              <a:xfrm>
                <a:off x="8207963" y="3532511"/>
                <a:ext cx="34740" cy="34751"/>
              </a:xfrm>
              <a:custGeom>
                <a:avLst/>
                <a:gdLst>
                  <a:gd name="connsiteX0" fmla="*/ 32803 w 34740"/>
                  <a:gd name="connsiteY0" fmla="*/ 25410 h 34751"/>
                  <a:gd name="connsiteX1" fmla="*/ 9344 w 34740"/>
                  <a:gd name="connsiteY1" fmla="*/ 32783 h 34751"/>
                  <a:gd name="connsiteX2" fmla="*/ 1976 w 34740"/>
                  <a:gd name="connsiteY2" fmla="*/ 9341 h 34751"/>
                  <a:gd name="connsiteX3" fmla="*/ 25276 w 34740"/>
                  <a:gd name="connsiteY3" fmla="*/ 1893 h 34751"/>
                  <a:gd name="connsiteX4" fmla="*/ 32803 w 34740"/>
                  <a:gd name="connsiteY4" fmla="*/ 25410 h 34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40" h="34751">
                    <a:moveTo>
                      <a:pt x="32803" y="25410"/>
                    </a:moveTo>
                    <a:cubicBezTo>
                      <a:pt x="28361" y="33917"/>
                      <a:pt x="17856" y="37211"/>
                      <a:pt x="9344" y="32783"/>
                    </a:cubicBezTo>
                    <a:cubicBezTo>
                      <a:pt x="831" y="28345"/>
                      <a:pt x="-2465" y="17847"/>
                      <a:pt x="1976" y="9341"/>
                    </a:cubicBezTo>
                    <a:cubicBezTo>
                      <a:pt x="6386" y="898"/>
                      <a:pt x="16785" y="-2429"/>
                      <a:pt x="25276" y="1893"/>
                    </a:cubicBezTo>
                    <a:cubicBezTo>
                      <a:pt x="33841" y="6321"/>
                      <a:pt x="37212" y="16840"/>
                      <a:pt x="32803" y="25410"/>
                    </a:cubicBezTo>
                    <a:close/>
                  </a:path>
                </a:pathLst>
              </a:custGeom>
              <a:solidFill>
                <a:srgbClr val="3A3A3A">
                  <a:alpha val="31000"/>
                </a:srgbClr>
              </a:solidFill>
              <a:ln w="10585" cap="flat">
                <a:noFill/>
                <a:prstDash val="solid"/>
                <a:miter/>
              </a:ln>
            </p:spPr>
            <p:txBody>
              <a:bodyPr rtlCol="0" anchor="ctr"/>
              <a:lstStyle/>
              <a:p>
                <a:endParaRPr lang="en-US"/>
              </a:p>
            </p:txBody>
          </p:sp>
          <p:sp>
            <p:nvSpPr>
              <p:cNvPr id="537" name="Freeform 536">
                <a:extLst>
                  <a:ext uri="{FF2B5EF4-FFF2-40B4-BE49-F238E27FC236}">
                    <a16:creationId xmlns:a16="http://schemas.microsoft.com/office/drawing/2014/main" id="{2BBA0CD2-BDB3-DA46-987B-056E6EFADD67}"/>
                  </a:ext>
                </a:extLst>
              </p:cNvPr>
              <p:cNvSpPr/>
              <p:nvPr/>
            </p:nvSpPr>
            <p:spPr>
              <a:xfrm>
                <a:off x="8208098" y="3532712"/>
                <a:ext cx="34353" cy="34327"/>
              </a:xfrm>
              <a:custGeom>
                <a:avLst/>
                <a:gdLst>
                  <a:gd name="connsiteX0" fmla="*/ 32456 w 34353"/>
                  <a:gd name="connsiteY0" fmla="*/ 24997 h 34327"/>
                  <a:gd name="connsiteX1" fmla="*/ 9336 w 34353"/>
                  <a:gd name="connsiteY1" fmla="*/ 32434 h 34327"/>
                  <a:gd name="connsiteX2" fmla="*/ 1895 w 34353"/>
                  <a:gd name="connsiteY2" fmla="*/ 9330 h 34327"/>
                  <a:gd name="connsiteX3" fmla="*/ 25015 w 34353"/>
                  <a:gd name="connsiteY3" fmla="*/ 1894 h 34327"/>
                  <a:gd name="connsiteX4" fmla="*/ 25036 w 34353"/>
                  <a:gd name="connsiteY4" fmla="*/ 1904 h 34327"/>
                  <a:gd name="connsiteX5" fmla="*/ 32456 w 34353"/>
                  <a:gd name="connsiteY5" fmla="*/ 24997 h 34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53" h="34327">
                    <a:moveTo>
                      <a:pt x="32456" y="24997"/>
                    </a:moveTo>
                    <a:cubicBezTo>
                      <a:pt x="28131" y="33430"/>
                      <a:pt x="17775" y="36756"/>
                      <a:pt x="9336" y="32434"/>
                    </a:cubicBezTo>
                    <a:cubicBezTo>
                      <a:pt x="898" y="28101"/>
                      <a:pt x="-2430" y="17762"/>
                      <a:pt x="1895" y="9330"/>
                    </a:cubicBezTo>
                    <a:cubicBezTo>
                      <a:pt x="6230" y="898"/>
                      <a:pt x="16577" y="-2428"/>
                      <a:pt x="25015" y="1894"/>
                    </a:cubicBezTo>
                    <a:cubicBezTo>
                      <a:pt x="25025" y="1894"/>
                      <a:pt x="25025" y="1904"/>
                      <a:pt x="25036" y="1904"/>
                    </a:cubicBezTo>
                    <a:cubicBezTo>
                      <a:pt x="33463" y="6237"/>
                      <a:pt x="36781" y="16576"/>
                      <a:pt x="32456" y="24997"/>
                    </a:cubicBezTo>
                    <a:close/>
                  </a:path>
                </a:pathLst>
              </a:custGeom>
              <a:solidFill>
                <a:srgbClr val="3A3A3A">
                  <a:alpha val="35000"/>
                </a:srgbClr>
              </a:solidFill>
              <a:ln w="10585" cap="flat">
                <a:noFill/>
                <a:prstDash val="solid"/>
                <a:miter/>
              </a:ln>
            </p:spPr>
            <p:txBody>
              <a:bodyPr rtlCol="0" anchor="ctr"/>
              <a:lstStyle/>
              <a:p>
                <a:endParaRPr lang="en-US"/>
              </a:p>
            </p:txBody>
          </p:sp>
          <p:sp>
            <p:nvSpPr>
              <p:cNvPr id="538" name="Freeform 537">
                <a:extLst>
                  <a:ext uri="{FF2B5EF4-FFF2-40B4-BE49-F238E27FC236}">
                    <a16:creationId xmlns:a16="http://schemas.microsoft.com/office/drawing/2014/main" id="{2AF4E922-942B-504A-B24A-FE5D62642C44}"/>
                  </a:ext>
                </a:extLst>
              </p:cNvPr>
              <p:cNvSpPr/>
              <p:nvPr/>
            </p:nvSpPr>
            <p:spPr>
              <a:xfrm>
                <a:off x="8208526" y="3532994"/>
                <a:ext cx="33679" cy="33692"/>
              </a:xfrm>
              <a:custGeom>
                <a:avLst/>
                <a:gdLst>
                  <a:gd name="connsiteX0" fmla="*/ 31816 w 33679"/>
                  <a:gd name="connsiteY0" fmla="*/ 24610 h 33692"/>
                  <a:gd name="connsiteX1" fmla="*/ 9089 w 33679"/>
                  <a:gd name="connsiteY1" fmla="*/ 31792 h 33692"/>
                  <a:gd name="connsiteX2" fmla="*/ 1902 w 33679"/>
                  <a:gd name="connsiteY2" fmla="*/ 9081 h 33692"/>
                  <a:gd name="connsiteX3" fmla="*/ 24502 w 33679"/>
                  <a:gd name="connsiteY3" fmla="*/ 1835 h 33692"/>
                  <a:gd name="connsiteX4" fmla="*/ 31816 w 33679"/>
                  <a:gd name="connsiteY4" fmla="*/ 24610 h 33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79" h="33692">
                    <a:moveTo>
                      <a:pt x="31816" y="24610"/>
                    </a:moveTo>
                    <a:cubicBezTo>
                      <a:pt x="27523" y="32862"/>
                      <a:pt x="17347" y="36083"/>
                      <a:pt x="9089" y="31792"/>
                    </a:cubicBezTo>
                    <a:cubicBezTo>
                      <a:pt x="831" y="27502"/>
                      <a:pt x="-2392" y="17343"/>
                      <a:pt x="1902" y="9081"/>
                    </a:cubicBezTo>
                    <a:cubicBezTo>
                      <a:pt x="6163" y="881"/>
                      <a:pt x="16254" y="-2360"/>
                      <a:pt x="24502" y="1835"/>
                    </a:cubicBezTo>
                    <a:cubicBezTo>
                      <a:pt x="32802" y="6115"/>
                      <a:pt x="36067" y="16305"/>
                      <a:pt x="31816" y="24610"/>
                    </a:cubicBezTo>
                    <a:close/>
                  </a:path>
                </a:pathLst>
              </a:custGeom>
              <a:solidFill>
                <a:srgbClr val="3A3A3A">
                  <a:alpha val="38000"/>
                </a:srgbClr>
              </a:solidFill>
              <a:ln w="10585" cap="flat">
                <a:noFill/>
                <a:prstDash val="solid"/>
                <a:miter/>
              </a:ln>
            </p:spPr>
            <p:txBody>
              <a:bodyPr rtlCol="0" anchor="ctr"/>
              <a:lstStyle/>
              <a:p>
                <a:endParaRPr lang="en-US"/>
              </a:p>
            </p:txBody>
          </p:sp>
          <p:sp>
            <p:nvSpPr>
              <p:cNvPr id="539" name="Freeform 538">
                <a:extLst>
                  <a:ext uri="{FF2B5EF4-FFF2-40B4-BE49-F238E27FC236}">
                    <a16:creationId xmlns:a16="http://schemas.microsoft.com/office/drawing/2014/main" id="{21EF5CE8-E40A-2B41-B0FA-3115FD02C8E1}"/>
                  </a:ext>
                </a:extLst>
              </p:cNvPr>
              <p:cNvSpPr/>
              <p:nvPr/>
            </p:nvSpPr>
            <p:spPr>
              <a:xfrm>
                <a:off x="8208660" y="3533299"/>
                <a:ext cx="33260" cy="33271"/>
              </a:xfrm>
              <a:custGeom>
                <a:avLst/>
                <a:gdLst>
                  <a:gd name="connsiteX0" fmla="*/ 31470 w 33260"/>
                  <a:gd name="connsiteY0" fmla="*/ 24199 h 33271"/>
                  <a:gd name="connsiteX1" fmla="*/ 9082 w 33260"/>
                  <a:gd name="connsiteY1" fmla="*/ 31445 h 33271"/>
                  <a:gd name="connsiteX2" fmla="*/ 1820 w 33260"/>
                  <a:gd name="connsiteY2" fmla="*/ 9072 h 33271"/>
                  <a:gd name="connsiteX3" fmla="*/ 24219 w 33260"/>
                  <a:gd name="connsiteY3" fmla="*/ 1826 h 33271"/>
                  <a:gd name="connsiteX4" fmla="*/ 24262 w 33260"/>
                  <a:gd name="connsiteY4" fmla="*/ 1847 h 33271"/>
                  <a:gd name="connsiteX5" fmla="*/ 31470 w 33260"/>
                  <a:gd name="connsiteY5" fmla="*/ 24199 h 33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60" h="33271">
                    <a:moveTo>
                      <a:pt x="31470" y="24199"/>
                    </a:moveTo>
                    <a:cubicBezTo>
                      <a:pt x="27294" y="32377"/>
                      <a:pt x="17265" y="35629"/>
                      <a:pt x="9082" y="31445"/>
                    </a:cubicBezTo>
                    <a:cubicBezTo>
                      <a:pt x="898" y="27271"/>
                      <a:pt x="-2356" y="17250"/>
                      <a:pt x="1820" y="9072"/>
                    </a:cubicBezTo>
                    <a:cubicBezTo>
                      <a:pt x="6008" y="894"/>
                      <a:pt x="16025" y="-2358"/>
                      <a:pt x="24219" y="1826"/>
                    </a:cubicBezTo>
                    <a:cubicBezTo>
                      <a:pt x="24230" y="1837"/>
                      <a:pt x="24251" y="1837"/>
                      <a:pt x="24262" y="1847"/>
                    </a:cubicBezTo>
                    <a:cubicBezTo>
                      <a:pt x="32371" y="6085"/>
                      <a:pt x="35583" y="16032"/>
                      <a:pt x="31470" y="24199"/>
                    </a:cubicBezTo>
                    <a:close/>
                  </a:path>
                </a:pathLst>
              </a:custGeom>
              <a:solidFill>
                <a:srgbClr val="3A3A3A">
                  <a:alpha val="42000"/>
                </a:srgbClr>
              </a:solidFill>
              <a:ln w="10585" cap="flat">
                <a:noFill/>
                <a:prstDash val="solid"/>
                <a:miter/>
              </a:ln>
            </p:spPr>
            <p:txBody>
              <a:bodyPr rtlCol="0" anchor="ctr"/>
              <a:lstStyle/>
              <a:p>
                <a:endParaRPr lang="en-US"/>
              </a:p>
            </p:txBody>
          </p:sp>
          <p:sp>
            <p:nvSpPr>
              <p:cNvPr id="540" name="Freeform 539">
                <a:extLst>
                  <a:ext uri="{FF2B5EF4-FFF2-40B4-BE49-F238E27FC236}">
                    <a16:creationId xmlns:a16="http://schemas.microsoft.com/office/drawing/2014/main" id="{879637F5-6B18-9347-B4A3-5B7FCB3399A8}"/>
                  </a:ext>
                </a:extLst>
              </p:cNvPr>
              <p:cNvSpPr/>
              <p:nvPr/>
            </p:nvSpPr>
            <p:spPr>
              <a:xfrm>
                <a:off x="8208840" y="3533522"/>
                <a:ext cx="32904" cy="32850"/>
              </a:xfrm>
              <a:custGeom>
                <a:avLst/>
                <a:gdLst>
                  <a:gd name="connsiteX0" fmla="*/ 31077 w 32904"/>
                  <a:gd name="connsiteY0" fmla="*/ 23870 h 32850"/>
                  <a:gd name="connsiteX1" fmla="*/ 8986 w 32904"/>
                  <a:gd name="connsiteY1" fmla="*/ 31063 h 32850"/>
                  <a:gd name="connsiteX2" fmla="*/ 1788 w 32904"/>
                  <a:gd name="connsiteY2" fmla="*/ 8976 h 32850"/>
                  <a:gd name="connsiteX3" fmla="*/ 23880 w 32904"/>
                  <a:gd name="connsiteY3" fmla="*/ 1794 h 32850"/>
                  <a:gd name="connsiteX4" fmla="*/ 23975 w 32904"/>
                  <a:gd name="connsiteY4" fmla="*/ 1836 h 32850"/>
                  <a:gd name="connsiteX5" fmla="*/ 31131 w 32904"/>
                  <a:gd name="connsiteY5" fmla="*/ 23775 h 32850"/>
                  <a:gd name="connsiteX6" fmla="*/ 31077 w 32904"/>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4" h="32850">
                    <a:moveTo>
                      <a:pt x="31077" y="23870"/>
                    </a:moveTo>
                    <a:cubicBezTo>
                      <a:pt x="26964" y="31953"/>
                      <a:pt x="17074" y="35173"/>
                      <a:pt x="8986" y="31063"/>
                    </a:cubicBezTo>
                    <a:cubicBezTo>
                      <a:pt x="898" y="26942"/>
                      <a:pt x="-2325" y="17059"/>
                      <a:pt x="1788" y="8976"/>
                    </a:cubicBezTo>
                    <a:cubicBezTo>
                      <a:pt x="5901" y="894"/>
                      <a:pt x="15792" y="-2327"/>
                      <a:pt x="23880" y="1794"/>
                    </a:cubicBezTo>
                    <a:cubicBezTo>
                      <a:pt x="23912" y="1805"/>
                      <a:pt x="23943" y="1826"/>
                      <a:pt x="23975" y="1836"/>
                    </a:cubicBezTo>
                    <a:cubicBezTo>
                      <a:pt x="32010" y="5915"/>
                      <a:pt x="35212" y="15745"/>
                      <a:pt x="31131" y="23775"/>
                    </a:cubicBezTo>
                    <a:cubicBezTo>
                      <a:pt x="31110" y="23807"/>
                      <a:pt x="31099" y="23838"/>
                      <a:pt x="31077" y="23870"/>
                    </a:cubicBezTo>
                    <a:close/>
                  </a:path>
                </a:pathLst>
              </a:custGeom>
              <a:solidFill>
                <a:srgbClr val="3A3A3A">
                  <a:alpha val="46000"/>
                </a:srgbClr>
              </a:solidFill>
              <a:ln w="10585" cap="flat">
                <a:noFill/>
                <a:prstDash val="solid"/>
                <a:miter/>
              </a:ln>
            </p:spPr>
            <p:txBody>
              <a:bodyPr rtlCol="0" anchor="ctr"/>
              <a:lstStyle/>
              <a:p>
                <a:endParaRPr lang="en-US"/>
              </a:p>
            </p:txBody>
          </p:sp>
          <p:sp>
            <p:nvSpPr>
              <p:cNvPr id="541" name="Freeform 540">
                <a:extLst>
                  <a:ext uri="{FF2B5EF4-FFF2-40B4-BE49-F238E27FC236}">
                    <a16:creationId xmlns:a16="http://schemas.microsoft.com/office/drawing/2014/main" id="{75894DA6-1C56-0E45-AB73-98DBFDFCD9EE}"/>
                  </a:ext>
                </a:extLst>
              </p:cNvPr>
              <p:cNvSpPr/>
              <p:nvPr/>
            </p:nvSpPr>
            <p:spPr>
              <a:xfrm>
                <a:off x="8209021" y="3533743"/>
                <a:ext cx="32443" cy="32427"/>
              </a:xfrm>
              <a:custGeom>
                <a:avLst/>
                <a:gdLst>
                  <a:gd name="connsiteX0" fmla="*/ 30685 w 32443"/>
                  <a:gd name="connsiteY0" fmla="*/ 23543 h 32427"/>
                  <a:gd name="connsiteX1" fmla="*/ 8880 w 32443"/>
                  <a:gd name="connsiteY1" fmla="*/ 30673 h 32427"/>
                  <a:gd name="connsiteX2" fmla="*/ 1756 w 32443"/>
                  <a:gd name="connsiteY2" fmla="*/ 8882 h 32427"/>
                  <a:gd name="connsiteX3" fmla="*/ 23551 w 32443"/>
                  <a:gd name="connsiteY3" fmla="*/ 1753 h 32427"/>
                  <a:gd name="connsiteX4" fmla="*/ 23689 w 32443"/>
                  <a:gd name="connsiteY4" fmla="*/ 1827 h 32427"/>
                  <a:gd name="connsiteX5" fmla="*/ 30685 w 32443"/>
                  <a:gd name="connsiteY5" fmla="*/ 23543 h 32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43" h="32427">
                    <a:moveTo>
                      <a:pt x="30685" y="23543"/>
                    </a:moveTo>
                    <a:cubicBezTo>
                      <a:pt x="26636" y="31531"/>
                      <a:pt x="16873" y="34719"/>
                      <a:pt x="8880" y="30673"/>
                    </a:cubicBezTo>
                    <a:cubicBezTo>
                      <a:pt x="898" y="26626"/>
                      <a:pt x="-2293" y="16869"/>
                      <a:pt x="1756" y="8882"/>
                    </a:cubicBezTo>
                    <a:cubicBezTo>
                      <a:pt x="5806" y="906"/>
                      <a:pt x="15569" y="-2294"/>
                      <a:pt x="23551" y="1753"/>
                    </a:cubicBezTo>
                    <a:cubicBezTo>
                      <a:pt x="23604" y="1785"/>
                      <a:pt x="23646" y="1806"/>
                      <a:pt x="23689" y="1827"/>
                    </a:cubicBezTo>
                    <a:cubicBezTo>
                      <a:pt x="31586" y="5927"/>
                      <a:pt x="34713" y="15609"/>
                      <a:pt x="30685" y="23543"/>
                    </a:cubicBezTo>
                    <a:close/>
                  </a:path>
                </a:pathLst>
              </a:custGeom>
              <a:solidFill>
                <a:srgbClr val="3A3A3A">
                  <a:alpha val="50000"/>
                </a:srgbClr>
              </a:solidFill>
              <a:ln w="10585" cap="flat">
                <a:noFill/>
                <a:prstDash val="solid"/>
                <a:miter/>
              </a:ln>
            </p:spPr>
            <p:txBody>
              <a:bodyPr rtlCol="0" anchor="ctr"/>
              <a:lstStyle/>
              <a:p>
                <a:endParaRPr lang="en-US"/>
              </a:p>
            </p:txBody>
          </p:sp>
          <p:sp>
            <p:nvSpPr>
              <p:cNvPr id="542" name="Freeform 541">
                <a:extLst>
                  <a:ext uri="{FF2B5EF4-FFF2-40B4-BE49-F238E27FC236}">
                    <a16:creationId xmlns:a16="http://schemas.microsoft.com/office/drawing/2014/main" id="{8E6B6294-D57D-7B42-8D53-67B359749867}"/>
                  </a:ext>
                </a:extLst>
              </p:cNvPr>
              <p:cNvSpPr/>
              <p:nvPr/>
            </p:nvSpPr>
            <p:spPr>
              <a:xfrm>
                <a:off x="8209361" y="3534197"/>
                <a:ext cx="31806" cy="31786"/>
              </a:xfrm>
              <a:custGeom>
                <a:avLst/>
                <a:gdLst>
                  <a:gd name="connsiteX0" fmla="*/ 30133 w 31806"/>
                  <a:gd name="connsiteY0" fmla="*/ 22983 h 31786"/>
                  <a:gd name="connsiteX1" fmla="*/ 8805 w 31806"/>
                  <a:gd name="connsiteY1" fmla="*/ 30112 h 31786"/>
                  <a:gd name="connsiteX2" fmla="*/ 1671 w 31806"/>
                  <a:gd name="connsiteY2" fmla="*/ 8799 h 31786"/>
                  <a:gd name="connsiteX3" fmla="*/ 22999 w 31806"/>
                  <a:gd name="connsiteY3" fmla="*/ 1670 h 31786"/>
                  <a:gd name="connsiteX4" fmla="*/ 23243 w 31806"/>
                  <a:gd name="connsiteY4" fmla="*/ 1797 h 31786"/>
                  <a:gd name="connsiteX5" fmla="*/ 30133 w 31806"/>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3"/>
                    </a:moveTo>
                    <a:cubicBezTo>
                      <a:pt x="26211" y="30833"/>
                      <a:pt x="16670" y="34032"/>
                      <a:pt x="8805" y="30112"/>
                    </a:cubicBezTo>
                    <a:cubicBezTo>
                      <a:pt x="950" y="26193"/>
                      <a:pt x="-2241" y="16659"/>
                      <a:pt x="1671" y="8799"/>
                    </a:cubicBezTo>
                    <a:cubicBezTo>
                      <a:pt x="5593" y="949"/>
                      <a:pt x="15144" y="-2240"/>
                      <a:pt x="22999" y="1670"/>
                    </a:cubicBezTo>
                    <a:cubicBezTo>
                      <a:pt x="23084" y="1712"/>
                      <a:pt x="23158" y="1754"/>
                      <a:pt x="23243" y="1797"/>
                    </a:cubicBezTo>
                    <a:cubicBezTo>
                      <a:pt x="30939" y="5801"/>
                      <a:pt x="34002" y="15229"/>
                      <a:pt x="30133" y="22983"/>
                    </a:cubicBezTo>
                    <a:close/>
                  </a:path>
                </a:pathLst>
              </a:custGeom>
              <a:solidFill>
                <a:srgbClr val="3A3A3A">
                  <a:alpha val="54000"/>
                </a:srgbClr>
              </a:solidFill>
              <a:ln w="10585" cap="flat">
                <a:noFill/>
                <a:prstDash val="solid"/>
                <a:miter/>
              </a:ln>
            </p:spPr>
            <p:txBody>
              <a:bodyPr rtlCol="0" anchor="ctr"/>
              <a:lstStyle/>
              <a:p>
                <a:endParaRPr lang="en-US"/>
              </a:p>
            </p:txBody>
          </p:sp>
          <p:sp>
            <p:nvSpPr>
              <p:cNvPr id="543" name="Freeform 542">
                <a:extLst>
                  <a:ext uri="{FF2B5EF4-FFF2-40B4-BE49-F238E27FC236}">
                    <a16:creationId xmlns:a16="http://schemas.microsoft.com/office/drawing/2014/main" id="{08033561-4BB6-7749-AA53-8330DE6FA508}"/>
                  </a:ext>
                </a:extLst>
              </p:cNvPr>
              <p:cNvSpPr/>
              <p:nvPr/>
            </p:nvSpPr>
            <p:spPr>
              <a:xfrm>
                <a:off x="8209643" y="3534210"/>
                <a:ext cx="31384" cy="31362"/>
              </a:xfrm>
              <a:custGeom>
                <a:avLst/>
                <a:gdLst>
                  <a:gd name="connsiteX0" fmla="*/ 29639 w 31384"/>
                  <a:gd name="connsiteY0" fmla="*/ 22864 h 31362"/>
                  <a:gd name="connsiteX1" fmla="*/ 8502 w 31384"/>
                  <a:gd name="connsiteY1" fmla="*/ 29612 h 31362"/>
                  <a:gd name="connsiteX2" fmla="*/ 1749 w 31384"/>
                  <a:gd name="connsiteY2" fmla="*/ 8500 h 31362"/>
                  <a:gd name="connsiteX3" fmla="*/ 22749 w 31384"/>
                  <a:gd name="connsiteY3" fmla="*/ 1678 h 31362"/>
                  <a:gd name="connsiteX4" fmla="*/ 29703 w 31384"/>
                  <a:gd name="connsiteY4" fmla="*/ 22726 h 31362"/>
                  <a:gd name="connsiteX5" fmla="*/ 29639 w 31384"/>
                  <a:gd name="connsiteY5" fmla="*/ 2286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84" h="31362">
                    <a:moveTo>
                      <a:pt x="29639" y="22864"/>
                    </a:moveTo>
                    <a:cubicBezTo>
                      <a:pt x="25674" y="30566"/>
                      <a:pt x="16208" y="33585"/>
                      <a:pt x="8502" y="29612"/>
                    </a:cubicBezTo>
                    <a:cubicBezTo>
                      <a:pt x="805" y="25650"/>
                      <a:pt x="-2226" y="16191"/>
                      <a:pt x="1749" y="8500"/>
                    </a:cubicBezTo>
                    <a:cubicBezTo>
                      <a:pt x="5692" y="851"/>
                      <a:pt x="15063" y="-2189"/>
                      <a:pt x="22749" y="1678"/>
                    </a:cubicBezTo>
                    <a:cubicBezTo>
                      <a:pt x="30487" y="5576"/>
                      <a:pt x="33603" y="14994"/>
                      <a:pt x="29703" y="22726"/>
                    </a:cubicBezTo>
                    <a:cubicBezTo>
                      <a:pt x="29681" y="22780"/>
                      <a:pt x="29660" y="22822"/>
                      <a:pt x="29639" y="22864"/>
                    </a:cubicBezTo>
                    <a:close/>
                  </a:path>
                </a:pathLst>
              </a:custGeom>
              <a:solidFill>
                <a:srgbClr val="3A3A3A">
                  <a:alpha val="58000"/>
                </a:srgbClr>
              </a:solidFill>
              <a:ln w="10585" cap="flat">
                <a:noFill/>
                <a:prstDash val="solid"/>
                <a:miter/>
              </a:ln>
            </p:spPr>
            <p:txBody>
              <a:bodyPr rtlCol="0" anchor="ctr"/>
              <a:lstStyle/>
              <a:p>
                <a:endParaRPr lang="en-US"/>
              </a:p>
            </p:txBody>
          </p:sp>
          <p:sp>
            <p:nvSpPr>
              <p:cNvPr id="544" name="Freeform 543">
                <a:extLst>
                  <a:ext uri="{FF2B5EF4-FFF2-40B4-BE49-F238E27FC236}">
                    <a16:creationId xmlns:a16="http://schemas.microsoft.com/office/drawing/2014/main" id="{1CA41068-59A1-8E47-9CEA-5F843EF70BC4}"/>
                  </a:ext>
                </a:extLst>
              </p:cNvPr>
              <p:cNvSpPr/>
              <p:nvPr/>
            </p:nvSpPr>
            <p:spPr>
              <a:xfrm>
                <a:off x="8210122" y="3534202"/>
                <a:ext cx="30749" cy="30722"/>
              </a:xfrm>
              <a:custGeom>
                <a:avLst/>
                <a:gdLst>
                  <a:gd name="connsiteX0" fmla="*/ 28842 w 30749"/>
                  <a:gd name="connsiteY0" fmla="*/ 22767 h 30722"/>
                  <a:gd name="connsiteX1" fmla="*/ 7969 w 30749"/>
                  <a:gd name="connsiteY1" fmla="*/ 28815 h 30722"/>
                  <a:gd name="connsiteX2" fmla="*/ 1906 w 30749"/>
                  <a:gd name="connsiteY2" fmla="*/ 7957 h 30722"/>
                  <a:gd name="connsiteX3" fmla="*/ 22163 w 30749"/>
                  <a:gd name="connsiteY3" fmla="*/ 1580 h 30722"/>
                  <a:gd name="connsiteX4" fmla="*/ 29170 w 30749"/>
                  <a:gd name="connsiteY4" fmla="*/ 22141 h 30722"/>
                  <a:gd name="connsiteX5" fmla="*/ 28842 w 30749"/>
                  <a:gd name="connsiteY5" fmla="*/ 22767 h 3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49" h="30722">
                    <a:moveTo>
                      <a:pt x="28842" y="22767"/>
                    </a:moveTo>
                    <a:cubicBezTo>
                      <a:pt x="24750" y="30203"/>
                      <a:pt x="15400" y="32904"/>
                      <a:pt x="7969" y="28815"/>
                    </a:cubicBezTo>
                    <a:cubicBezTo>
                      <a:pt x="528" y="24726"/>
                      <a:pt x="-2186" y="15383"/>
                      <a:pt x="1906" y="7957"/>
                    </a:cubicBezTo>
                    <a:cubicBezTo>
                      <a:pt x="5870" y="764"/>
                      <a:pt x="14796" y="-2043"/>
                      <a:pt x="22163" y="1580"/>
                    </a:cubicBezTo>
                    <a:cubicBezTo>
                      <a:pt x="29775" y="5330"/>
                      <a:pt x="32912" y="14536"/>
                      <a:pt x="29170" y="22141"/>
                    </a:cubicBezTo>
                    <a:cubicBezTo>
                      <a:pt x="29064" y="22353"/>
                      <a:pt x="28959" y="22565"/>
                      <a:pt x="28842" y="22767"/>
                    </a:cubicBezTo>
                    <a:close/>
                  </a:path>
                </a:pathLst>
              </a:custGeom>
              <a:solidFill>
                <a:srgbClr val="3A3A3A">
                  <a:alpha val="62000"/>
                </a:srgbClr>
              </a:solidFill>
              <a:ln w="10585" cap="flat">
                <a:noFill/>
                <a:prstDash val="solid"/>
                <a:miter/>
              </a:ln>
            </p:spPr>
            <p:txBody>
              <a:bodyPr rtlCol="0" anchor="ctr"/>
              <a:lstStyle/>
              <a:p>
                <a:endParaRPr lang="en-US"/>
              </a:p>
            </p:txBody>
          </p:sp>
          <p:sp>
            <p:nvSpPr>
              <p:cNvPr id="545" name="Freeform 544">
                <a:extLst>
                  <a:ext uri="{FF2B5EF4-FFF2-40B4-BE49-F238E27FC236}">
                    <a16:creationId xmlns:a16="http://schemas.microsoft.com/office/drawing/2014/main" id="{3FBD8998-2EBD-C246-98A7-FC647F2EC83C}"/>
                  </a:ext>
                </a:extLst>
              </p:cNvPr>
              <p:cNvSpPr/>
              <p:nvPr/>
            </p:nvSpPr>
            <p:spPr>
              <a:xfrm>
                <a:off x="8209699" y="3534757"/>
                <a:ext cx="30321" cy="30305"/>
              </a:xfrm>
              <a:custGeom>
                <a:avLst/>
                <a:gdLst>
                  <a:gd name="connsiteX0" fmla="*/ 28629 w 30321"/>
                  <a:gd name="connsiteY0" fmla="*/ 22105 h 30305"/>
                  <a:gd name="connsiteX1" fmla="*/ 8202 w 30321"/>
                  <a:gd name="connsiteY1" fmla="*/ 28610 h 30305"/>
                  <a:gd name="connsiteX2" fmla="*/ 1693 w 30321"/>
                  <a:gd name="connsiteY2" fmla="*/ 8196 h 30305"/>
                  <a:gd name="connsiteX3" fmla="*/ 22057 w 30321"/>
                  <a:gd name="connsiteY3" fmla="*/ 1660 h 30305"/>
                  <a:gd name="connsiteX4" fmla="*/ 28661 w 30321"/>
                  <a:gd name="connsiteY4" fmla="*/ 22042 h 30305"/>
                  <a:gd name="connsiteX5" fmla="*/ 28629 w 30321"/>
                  <a:gd name="connsiteY5" fmla="*/ 22105 h 3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1" h="30305">
                    <a:moveTo>
                      <a:pt x="28629" y="22105"/>
                    </a:moveTo>
                    <a:cubicBezTo>
                      <a:pt x="24781" y="29542"/>
                      <a:pt x="15643" y="32455"/>
                      <a:pt x="8202" y="28610"/>
                    </a:cubicBezTo>
                    <a:cubicBezTo>
                      <a:pt x="760" y="24764"/>
                      <a:pt x="-2145" y="15633"/>
                      <a:pt x="1693" y="8196"/>
                    </a:cubicBezTo>
                    <a:cubicBezTo>
                      <a:pt x="5530" y="792"/>
                      <a:pt x="14625" y="-2132"/>
                      <a:pt x="22057" y="1660"/>
                    </a:cubicBezTo>
                    <a:cubicBezTo>
                      <a:pt x="29509" y="5463"/>
                      <a:pt x="32466" y="14594"/>
                      <a:pt x="28661" y="22042"/>
                    </a:cubicBezTo>
                    <a:cubicBezTo>
                      <a:pt x="28650" y="22063"/>
                      <a:pt x="28639" y="22084"/>
                      <a:pt x="28629" y="22105"/>
                    </a:cubicBezTo>
                    <a:close/>
                  </a:path>
                </a:pathLst>
              </a:custGeom>
              <a:solidFill>
                <a:srgbClr val="3A3A3A">
                  <a:alpha val="65000"/>
                </a:srgbClr>
              </a:solidFill>
              <a:ln w="10585" cap="flat">
                <a:noFill/>
                <a:prstDash val="solid"/>
                <a:miter/>
              </a:ln>
            </p:spPr>
            <p:txBody>
              <a:bodyPr rtlCol="0" anchor="ctr"/>
              <a:lstStyle/>
              <a:p>
                <a:endParaRPr lang="en-US"/>
              </a:p>
            </p:txBody>
          </p:sp>
          <p:sp>
            <p:nvSpPr>
              <p:cNvPr id="546" name="Freeform 545">
                <a:extLst>
                  <a:ext uri="{FF2B5EF4-FFF2-40B4-BE49-F238E27FC236}">
                    <a16:creationId xmlns:a16="http://schemas.microsoft.com/office/drawing/2014/main" id="{6B5B381D-4A80-AB46-97B9-F6C16632F173}"/>
                  </a:ext>
                </a:extLst>
              </p:cNvPr>
              <p:cNvSpPr/>
              <p:nvPr/>
            </p:nvSpPr>
            <p:spPr>
              <a:xfrm>
                <a:off x="8210089" y="3534979"/>
                <a:ext cx="29898" cy="29880"/>
              </a:xfrm>
              <a:custGeom>
                <a:avLst/>
                <a:gdLst>
                  <a:gd name="connsiteX0" fmla="*/ 28239 w 29898"/>
                  <a:gd name="connsiteY0" fmla="*/ 21778 h 29880"/>
                  <a:gd name="connsiteX1" fmla="*/ 8109 w 29898"/>
                  <a:gd name="connsiteY1" fmla="*/ 28218 h 29880"/>
                  <a:gd name="connsiteX2" fmla="*/ 1663 w 29898"/>
                  <a:gd name="connsiteY2" fmla="*/ 8102 h 29880"/>
                  <a:gd name="connsiteX3" fmla="*/ 21773 w 29898"/>
                  <a:gd name="connsiteY3" fmla="*/ 1651 h 29880"/>
                  <a:gd name="connsiteX4" fmla="*/ 28249 w 29898"/>
                  <a:gd name="connsiteY4" fmla="*/ 21757 h 29880"/>
                  <a:gd name="connsiteX5" fmla="*/ 28239 w 29898"/>
                  <a:gd name="connsiteY5" fmla="*/ 21778 h 29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98" h="29880">
                    <a:moveTo>
                      <a:pt x="28239" y="21778"/>
                    </a:moveTo>
                    <a:cubicBezTo>
                      <a:pt x="24465" y="29108"/>
                      <a:pt x="15444" y="32000"/>
                      <a:pt x="8109" y="28218"/>
                    </a:cubicBezTo>
                    <a:cubicBezTo>
                      <a:pt x="773" y="24447"/>
                      <a:pt x="-2121" y="15432"/>
                      <a:pt x="1663" y="8102"/>
                    </a:cubicBezTo>
                    <a:cubicBezTo>
                      <a:pt x="5437" y="771"/>
                      <a:pt x="14437" y="-2110"/>
                      <a:pt x="21773" y="1651"/>
                    </a:cubicBezTo>
                    <a:cubicBezTo>
                      <a:pt x="29119" y="5411"/>
                      <a:pt x="32012" y="14416"/>
                      <a:pt x="28249" y="21757"/>
                    </a:cubicBezTo>
                    <a:cubicBezTo>
                      <a:pt x="28249" y="21767"/>
                      <a:pt x="28239" y="21767"/>
                      <a:pt x="28239" y="21778"/>
                    </a:cubicBezTo>
                    <a:close/>
                  </a:path>
                </a:pathLst>
              </a:custGeom>
              <a:solidFill>
                <a:srgbClr val="3A3A3A">
                  <a:alpha val="69000"/>
                </a:srgbClr>
              </a:solidFill>
              <a:ln w="10585" cap="flat">
                <a:noFill/>
                <a:prstDash val="solid"/>
                <a:miter/>
              </a:ln>
            </p:spPr>
            <p:txBody>
              <a:bodyPr rtlCol="0" anchor="ctr"/>
              <a:lstStyle/>
              <a:p>
                <a:endParaRPr lang="en-US"/>
              </a:p>
            </p:txBody>
          </p:sp>
          <p:sp>
            <p:nvSpPr>
              <p:cNvPr id="547" name="Freeform 546">
                <a:extLst>
                  <a:ext uri="{FF2B5EF4-FFF2-40B4-BE49-F238E27FC236}">
                    <a16:creationId xmlns:a16="http://schemas.microsoft.com/office/drawing/2014/main" id="{4E955166-E7EB-AF4B-87C5-5427ECFEB94C}"/>
                  </a:ext>
                </a:extLst>
              </p:cNvPr>
              <p:cNvSpPr/>
              <p:nvPr/>
            </p:nvSpPr>
            <p:spPr>
              <a:xfrm>
                <a:off x="8210728" y="3535263"/>
                <a:ext cx="29263" cy="29243"/>
              </a:xfrm>
              <a:custGeom>
                <a:avLst/>
                <a:gdLst>
                  <a:gd name="connsiteX0" fmla="*/ 27600 w 29263"/>
                  <a:gd name="connsiteY0" fmla="*/ 21388 h 29243"/>
                  <a:gd name="connsiteX1" fmla="*/ 7862 w 29263"/>
                  <a:gd name="connsiteY1" fmla="*/ 27585 h 29243"/>
                  <a:gd name="connsiteX2" fmla="*/ 1661 w 29263"/>
                  <a:gd name="connsiteY2" fmla="*/ 7849 h 29243"/>
                  <a:gd name="connsiteX3" fmla="*/ 21240 w 29263"/>
                  <a:gd name="connsiteY3" fmla="*/ 1578 h 29243"/>
                  <a:gd name="connsiteX4" fmla="*/ 27685 w 29263"/>
                  <a:gd name="connsiteY4" fmla="*/ 21229 h 29243"/>
                  <a:gd name="connsiteX5" fmla="*/ 27600 w 29263"/>
                  <a:gd name="connsiteY5" fmla="*/ 21388 h 2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263" h="29243">
                    <a:moveTo>
                      <a:pt x="27600" y="21388"/>
                    </a:moveTo>
                    <a:cubicBezTo>
                      <a:pt x="23858" y="28549"/>
                      <a:pt x="15028" y="31313"/>
                      <a:pt x="7862" y="27585"/>
                    </a:cubicBezTo>
                    <a:cubicBezTo>
                      <a:pt x="696" y="23845"/>
                      <a:pt x="-2071" y="15010"/>
                      <a:pt x="1661" y="7849"/>
                    </a:cubicBezTo>
                    <a:cubicBezTo>
                      <a:pt x="5371" y="762"/>
                      <a:pt x="14095" y="-2034"/>
                      <a:pt x="21240" y="1578"/>
                    </a:cubicBezTo>
                    <a:cubicBezTo>
                      <a:pt x="28448" y="5222"/>
                      <a:pt x="31331" y="14025"/>
                      <a:pt x="27685" y="21229"/>
                    </a:cubicBezTo>
                    <a:cubicBezTo>
                      <a:pt x="27653" y="21282"/>
                      <a:pt x="27632" y="21335"/>
                      <a:pt x="27600" y="21388"/>
                    </a:cubicBezTo>
                    <a:close/>
                  </a:path>
                </a:pathLst>
              </a:custGeom>
              <a:solidFill>
                <a:srgbClr val="3A3A3A">
                  <a:alpha val="73000"/>
                </a:srgbClr>
              </a:solidFill>
              <a:ln w="10585" cap="flat">
                <a:noFill/>
                <a:prstDash val="solid"/>
                <a:miter/>
              </a:ln>
            </p:spPr>
            <p:txBody>
              <a:bodyPr rtlCol="0" anchor="ctr"/>
              <a:lstStyle/>
              <a:p>
                <a:endParaRPr lang="en-US"/>
              </a:p>
            </p:txBody>
          </p:sp>
          <p:sp>
            <p:nvSpPr>
              <p:cNvPr id="548" name="Freeform 547">
                <a:extLst>
                  <a:ext uri="{FF2B5EF4-FFF2-40B4-BE49-F238E27FC236}">
                    <a16:creationId xmlns:a16="http://schemas.microsoft.com/office/drawing/2014/main" id="{E8F0F33B-B00A-984A-8C8A-6771AE265538}"/>
                  </a:ext>
                </a:extLst>
              </p:cNvPr>
              <p:cNvSpPr/>
              <p:nvPr/>
            </p:nvSpPr>
            <p:spPr>
              <a:xfrm>
                <a:off x="8210924" y="3535881"/>
                <a:ext cx="28837" cy="28821"/>
              </a:xfrm>
              <a:custGeom>
                <a:avLst/>
                <a:gdLst>
                  <a:gd name="connsiteX0" fmla="*/ 27404 w 28837"/>
                  <a:gd name="connsiteY0" fmla="*/ 20663 h 28821"/>
                  <a:gd name="connsiteX1" fmla="*/ 8153 w 28837"/>
                  <a:gd name="connsiteY1" fmla="*/ 27390 h 28821"/>
                  <a:gd name="connsiteX2" fmla="*/ 1433 w 28837"/>
                  <a:gd name="connsiteY2" fmla="*/ 8153 h 28821"/>
                  <a:gd name="connsiteX3" fmla="*/ 1751 w 28837"/>
                  <a:gd name="connsiteY3" fmla="*/ 7528 h 28821"/>
                  <a:gd name="connsiteX4" fmla="*/ 21298 w 28837"/>
                  <a:gd name="connsiteY4" fmla="*/ 1754 h 28821"/>
                  <a:gd name="connsiteX5" fmla="*/ 27404 w 28837"/>
                  <a:gd name="connsiteY5" fmla="*/ 20663 h 2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837" h="28821">
                    <a:moveTo>
                      <a:pt x="27404" y="20663"/>
                    </a:moveTo>
                    <a:cubicBezTo>
                      <a:pt x="23948" y="27835"/>
                      <a:pt x="15330" y="30843"/>
                      <a:pt x="8153" y="27390"/>
                    </a:cubicBezTo>
                    <a:cubicBezTo>
                      <a:pt x="988" y="23937"/>
                      <a:pt x="-2023" y="15324"/>
                      <a:pt x="1433" y="8153"/>
                    </a:cubicBezTo>
                    <a:cubicBezTo>
                      <a:pt x="1528" y="7941"/>
                      <a:pt x="1634" y="7729"/>
                      <a:pt x="1751" y="7528"/>
                    </a:cubicBezTo>
                    <a:cubicBezTo>
                      <a:pt x="5556" y="536"/>
                      <a:pt x="14302" y="-2049"/>
                      <a:pt x="21298" y="1754"/>
                    </a:cubicBezTo>
                    <a:cubicBezTo>
                      <a:pt x="28061" y="5420"/>
                      <a:pt x="30743" y="13746"/>
                      <a:pt x="27404" y="20663"/>
                    </a:cubicBezTo>
                    <a:close/>
                  </a:path>
                </a:pathLst>
              </a:custGeom>
              <a:solidFill>
                <a:srgbClr val="3A3A3A">
                  <a:alpha val="77000"/>
                </a:srgbClr>
              </a:solidFill>
              <a:ln w="10585" cap="flat">
                <a:noFill/>
                <a:prstDash val="solid"/>
                <a:miter/>
              </a:ln>
            </p:spPr>
            <p:txBody>
              <a:bodyPr rtlCol="0" anchor="ctr"/>
              <a:lstStyle/>
              <a:p>
                <a:endParaRPr lang="en-US"/>
              </a:p>
            </p:txBody>
          </p:sp>
          <p:sp>
            <p:nvSpPr>
              <p:cNvPr id="549" name="Freeform 548">
                <a:extLst>
                  <a:ext uri="{FF2B5EF4-FFF2-40B4-BE49-F238E27FC236}">
                    <a16:creationId xmlns:a16="http://schemas.microsoft.com/office/drawing/2014/main" id="{784043EE-5DFC-E843-8346-A5B089EBF382}"/>
                  </a:ext>
                </a:extLst>
              </p:cNvPr>
              <p:cNvSpPr/>
              <p:nvPr/>
            </p:nvSpPr>
            <p:spPr>
              <a:xfrm>
                <a:off x="8211493" y="3535739"/>
                <a:ext cx="28417" cy="28357"/>
              </a:xfrm>
              <a:custGeom>
                <a:avLst/>
                <a:gdLst>
                  <a:gd name="connsiteX0" fmla="*/ 26834 w 28417"/>
                  <a:gd name="connsiteY0" fmla="*/ 20700 h 28357"/>
                  <a:gd name="connsiteX1" fmla="*/ 7753 w 28417"/>
                  <a:gd name="connsiteY1" fmla="*/ 26844 h 28357"/>
                  <a:gd name="connsiteX2" fmla="*/ 1552 w 28417"/>
                  <a:gd name="connsiteY2" fmla="*/ 7744 h 28357"/>
                  <a:gd name="connsiteX3" fmla="*/ 20665 w 28417"/>
                  <a:gd name="connsiteY3" fmla="*/ 1558 h 28357"/>
                  <a:gd name="connsiteX4" fmla="*/ 26866 w 28417"/>
                  <a:gd name="connsiteY4" fmla="*/ 20647 h 28357"/>
                  <a:gd name="connsiteX5" fmla="*/ 26834 w 28417"/>
                  <a:gd name="connsiteY5" fmla="*/ 20700 h 28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17" h="28357">
                    <a:moveTo>
                      <a:pt x="26834" y="20700"/>
                    </a:moveTo>
                    <a:cubicBezTo>
                      <a:pt x="23209" y="27596"/>
                      <a:pt x="14728" y="30329"/>
                      <a:pt x="7753" y="26844"/>
                    </a:cubicBezTo>
                    <a:cubicBezTo>
                      <a:pt x="767" y="23285"/>
                      <a:pt x="-2010" y="14736"/>
                      <a:pt x="1552" y="7744"/>
                    </a:cubicBezTo>
                    <a:cubicBezTo>
                      <a:pt x="5114" y="763"/>
                      <a:pt x="13668" y="-2012"/>
                      <a:pt x="20665" y="1558"/>
                    </a:cubicBezTo>
                    <a:cubicBezTo>
                      <a:pt x="27650" y="5117"/>
                      <a:pt x="30428" y="13666"/>
                      <a:pt x="26866" y="20647"/>
                    </a:cubicBezTo>
                    <a:cubicBezTo>
                      <a:pt x="26856" y="20668"/>
                      <a:pt x="26845" y="20679"/>
                      <a:pt x="26834" y="20700"/>
                    </a:cubicBezTo>
                    <a:close/>
                  </a:path>
                </a:pathLst>
              </a:custGeom>
              <a:solidFill>
                <a:srgbClr val="3A3A3A">
                  <a:alpha val="81000"/>
                </a:srgbClr>
              </a:solidFill>
              <a:ln w="10585" cap="flat">
                <a:noFill/>
                <a:prstDash val="solid"/>
                <a:miter/>
              </a:ln>
            </p:spPr>
            <p:txBody>
              <a:bodyPr rtlCol="0" anchor="ctr"/>
              <a:lstStyle/>
              <a:p>
                <a:endParaRPr lang="en-US"/>
              </a:p>
            </p:txBody>
          </p:sp>
          <p:sp>
            <p:nvSpPr>
              <p:cNvPr id="550" name="Freeform 549">
                <a:extLst>
                  <a:ext uri="{FF2B5EF4-FFF2-40B4-BE49-F238E27FC236}">
                    <a16:creationId xmlns:a16="http://schemas.microsoft.com/office/drawing/2014/main" id="{C0C86930-025F-BD4C-92D0-872BB669E97F}"/>
                  </a:ext>
                </a:extLst>
              </p:cNvPr>
              <p:cNvSpPr/>
              <p:nvPr/>
            </p:nvSpPr>
            <p:spPr>
              <a:xfrm>
                <a:off x="8211428" y="3536051"/>
                <a:ext cx="27780" cy="27758"/>
              </a:xfrm>
              <a:custGeom>
                <a:avLst/>
                <a:gdLst>
                  <a:gd name="connsiteX0" fmla="*/ 26264 w 27780"/>
                  <a:gd name="connsiteY0" fmla="*/ 20176 h 27758"/>
                  <a:gd name="connsiteX1" fmla="*/ 7586 w 27780"/>
                  <a:gd name="connsiteY1" fmla="*/ 26246 h 27758"/>
                  <a:gd name="connsiteX2" fmla="*/ 1512 w 27780"/>
                  <a:gd name="connsiteY2" fmla="*/ 7591 h 27758"/>
                  <a:gd name="connsiteX3" fmla="*/ 20190 w 27780"/>
                  <a:gd name="connsiteY3" fmla="*/ 1511 h 27758"/>
                  <a:gd name="connsiteX4" fmla="*/ 20222 w 27780"/>
                  <a:gd name="connsiteY4" fmla="*/ 1532 h 27758"/>
                  <a:gd name="connsiteX5" fmla="*/ 26264 w 27780"/>
                  <a:gd name="connsiteY5" fmla="*/ 20176 h 2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80" h="27758">
                    <a:moveTo>
                      <a:pt x="26264" y="20176"/>
                    </a:moveTo>
                    <a:cubicBezTo>
                      <a:pt x="22787" y="27009"/>
                      <a:pt x="14423" y="29721"/>
                      <a:pt x="7586" y="26246"/>
                    </a:cubicBezTo>
                    <a:cubicBezTo>
                      <a:pt x="759" y="22771"/>
                      <a:pt x="-1965" y="14413"/>
                      <a:pt x="1512" y="7591"/>
                    </a:cubicBezTo>
                    <a:cubicBezTo>
                      <a:pt x="4989" y="758"/>
                      <a:pt x="13353" y="-1964"/>
                      <a:pt x="20190" y="1511"/>
                    </a:cubicBezTo>
                    <a:cubicBezTo>
                      <a:pt x="20201" y="1521"/>
                      <a:pt x="20211" y="1521"/>
                      <a:pt x="20222" y="1532"/>
                    </a:cubicBezTo>
                    <a:cubicBezTo>
                      <a:pt x="27038" y="5017"/>
                      <a:pt x="29741" y="13364"/>
                      <a:pt x="26264" y="20176"/>
                    </a:cubicBezTo>
                    <a:close/>
                  </a:path>
                </a:pathLst>
              </a:custGeom>
              <a:solidFill>
                <a:srgbClr val="3A3A3A">
                  <a:alpha val="85000"/>
                </a:srgbClr>
              </a:solidFill>
              <a:ln w="10585" cap="flat">
                <a:noFill/>
                <a:prstDash val="solid"/>
                <a:miter/>
              </a:ln>
            </p:spPr>
            <p:txBody>
              <a:bodyPr rtlCol="0" anchor="ctr"/>
              <a:lstStyle/>
              <a:p>
                <a:endParaRPr lang="en-US"/>
              </a:p>
            </p:txBody>
          </p:sp>
          <p:sp>
            <p:nvSpPr>
              <p:cNvPr id="551" name="Freeform 550">
                <a:extLst>
                  <a:ext uri="{FF2B5EF4-FFF2-40B4-BE49-F238E27FC236}">
                    <a16:creationId xmlns:a16="http://schemas.microsoft.com/office/drawing/2014/main" id="{DFD1B1C4-81F9-B841-8133-4488B7E998E9}"/>
                  </a:ext>
                </a:extLst>
              </p:cNvPr>
              <p:cNvSpPr/>
              <p:nvPr/>
            </p:nvSpPr>
            <p:spPr>
              <a:xfrm>
                <a:off x="8211608" y="3536274"/>
                <a:ext cx="27387" cy="27337"/>
              </a:xfrm>
              <a:custGeom>
                <a:avLst/>
                <a:gdLst>
                  <a:gd name="connsiteX0" fmla="*/ 25872 w 27387"/>
                  <a:gd name="connsiteY0" fmla="*/ 19847 h 27337"/>
                  <a:gd name="connsiteX1" fmla="*/ 7490 w 27387"/>
                  <a:gd name="connsiteY1" fmla="*/ 25854 h 27337"/>
                  <a:gd name="connsiteX2" fmla="*/ 1480 w 27387"/>
                  <a:gd name="connsiteY2" fmla="*/ 7496 h 27337"/>
                  <a:gd name="connsiteX3" fmla="*/ 19861 w 27387"/>
                  <a:gd name="connsiteY3" fmla="*/ 1479 h 27337"/>
                  <a:gd name="connsiteX4" fmla="*/ 19935 w 27387"/>
                  <a:gd name="connsiteY4" fmla="*/ 1521 h 27337"/>
                  <a:gd name="connsiteX5" fmla="*/ 25925 w 27387"/>
                  <a:gd name="connsiteY5" fmla="*/ 19741 h 27337"/>
                  <a:gd name="connsiteX6" fmla="*/ 25872 w 27387"/>
                  <a:gd name="connsiteY6" fmla="*/ 19847 h 2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87" h="27337">
                    <a:moveTo>
                      <a:pt x="25872" y="19847"/>
                    </a:moveTo>
                    <a:cubicBezTo>
                      <a:pt x="22458" y="26574"/>
                      <a:pt x="14232" y="29275"/>
                      <a:pt x="7490" y="25854"/>
                    </a:cubicBezTo>
                    <a:cubicBezTo>
                      <a:pt x="759" y="22442"/>
                      <a:pt x="-1934" y="14222"/>
                      <a:pt x="1480" y="7496"/>
                    </a:cubicBezTo>
                    <a:cubicBezTo>
                      <a:pt x="4893" y="758"/>
                      <a:pt x="13119" y="-1933"/>
                      <a:pt x="19861" y="1479"/>
                    </a:cubicBezTo>
                    <a:cubicBezTo>
                      <a:pt x="19883" y="1489"/>
                      <a:pt x="19914" y="1510"/>
                      <a:pt x="19935" y="1521"/>
                    </a:cubicBezTo>
                    <a:cubicBezTo>
                      <a:pt x="26624" y="4900"/>
                      <a:pt x="29306" y="13057"/>
                      <a:pt x="25925" y="19741"/>
                    </a:cubicBezTo>
                    <a:cubicBezTo>
                      <a:pt x="25914" y="19773"/>
                      <a:pt x="25893" y="19815"/>
                      <a:pt x="25872" y="19847"/>
                    </a:cubicBezTo>
                    <a:close/>
                  </a:path>
                </a:pathLst>
              </a:custGeom>
              <a:solidFill>
                <a:srgbClr val="3A3A3A">
                  <a:alpha val="88000"/>
                </a:srgbClr>
              </a:solidFill>
              <a:ln w="10585" cap="flat">
                <a:noFill/>
                <a:prstDash val="solid"/>
                <a:miter/>
              </a:ln>
            </p:spPr>
            <p:txBody>
              <a:bodyPr rtlCol="0" anchor="ctr"/>
              <a:lstStyle/>
              <a:p>
                <a:endParaRPr lang="en-US"/>
              </a:p>
            </p:txBody>
          </p:sp>
          <p:sp>
            <p:nvSpPr>
              <p:cNvPr id="552" name="Freeform 551">
                <a:extLst>
                  <a:ext uri="{FF2B5EF4-FFF2-40B4-BE49-F238E27FC236}">
                    <a16:creationId xmlns:a16="http://schemas.microsoft.com/office/drawing/2014/main" id="{DD4436AD-16E4-EF47-BBFC-CD33C4CD0831}"/>
                  </a:ext>
                </a:extLst>
              </p:cNvPr>
              <p:cNvSpPr/>
              <p:nvPr/>
            </p:nvSpPr>
            <p:spPr>
              <a:xfrm>
                <a:off x="8211780" y="3536498"/>
                <a:ext cx="26934" cy="26914"/>
              </a:xfrm>
              <a:custGeom>
                <a:avLst/>
                <a:gdLst>
                  <a:gd name="connsiteX0" fmla="*/ 25487 w 26934"/>
                  <a:gd name="connsiteY0" fmla="*/ 19517 h 26914"/>
                  <a:gd name="connsiteX1" fmla="*/ 7403 w 26934"/>
                  <a:gd name="connsiteY1" fmla="*/ 25470 h 26914"/>
                  <a:gd name="connsiteX2" fmla="*/ 1445 w 26934"/>
                  <a:gd name="connsiteY2" fmla="*/ 7398 h 26914"/>
                  <a:gd name="connsiteX3" fmla="*/ 19530 w 26934"/>
                  <a:gd name="connsiteY3" fmla="*/ 1444 h 26914"/>
                  <a:gd name="connsiteX4" fmla="*/ 19657 w 26934"/>
                  <a:gd name="connsiteY4" fmla="*/ 1508 h 26914"/>
                  <a:gd name="connsiteX5" fmla="*/ 25487 w 26934"/>
                  <a:gd name="connsiteY5" fmla="*/ 19517 h 26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34" h="26914">
                    <a:moveTo>
                      <a:pt x="25487" y="19517"/>
                    </a:moveTo>
                    <a:cubicBezTo>
                      <a:pt x="22138" y="26148"/>
                      <a:pt x="14039" y="28818"/>
                      <a:pt x="7403" y="25470"/>
                    </a:cubicBezTo>
                    <a:cubicBezTo>
                      <a:pt x="767" y="22122"/>
                      <a:pt x="-1904" y="14029"/>
                      <a:pt x="1445" y="7398"/>
                    </a:cubicBezTo>
                    <a:cubicBezTo>
                      <a:pt x="4795" y="766"/>
                      <a:pt x="12894" y="-1903"/>
                      <a:pt x="19530" y="1444"/>
                    </a:cubicBezTo>
                    <a:cubicBezTo>
                      <a:pt x="19572" y="1466"/>
                      <a:pt x="19615" y="1487"/>
                      <a:pt x="19657" y="1508"/>
                    </a:cubicBezTo>
                    <a:cubicBezTo>
                      <a:pt x="26208" y="4898"/>
                      <a:pt x="28816" y="12928"/>
                      <a:pt x="25487" y="19517"/>
                    </a:cubicBezTo>
                    <a:close/>
                  </a:path>
                </a:pathLst>
              </a:custGeom>
              <a:solidFill>
                <a:srgbClr val="3A3A3A">
                  <a:alpha val="92000"/>
                </a:srgbClr>
              </a:solidFill>
              <a:ln w="10585" cap="flat">
                <a:noFill/>
                <a:prstDash val="solid"/>
                <a:miter/>
              </a:ln>
            </p:spPr>
            <p:txBody>
              <a:bodyPr rtlCol="0" anchor="ctr"/>
              <a:lstStyle/>
              <a:p>
                <a:endParaRPr lang="en-US"/>
              </a:p>
            </p:txBody>
          </p:sp>
          <p:sp>
            <p:nvSpPr>
              <p:cNvPr id="553" name="Freeform 552">
                <a:extLst>
                  <a:ext uri="{FF2B5EF4-FFF2-40B4-BE49-F238E27FC236}">
                    <a16:creationId xmlns:a16="http://schemas.microsoft.com/office/drawing/2014/main" id="{1D340EB2-E14F-BE4C-83BD-1036A21BBA7E}"/>
                  </a:ext>
                </a:extLst>
              </p:cNvPr>
              <p:cNvSpPr/>
              <p:nvPr/>
            </p:nvSpPr>
            <p:spPr>
              <a:xfrm>
                <a:off x="8212177" y="3536842"/>
                <a:ext cx="26294" cy="26208"/>
              </a:xfrm>
              <a:custGeom>
                <a:avLst/>
                <a:gdLst>
                  <a:gd name="connsiteX0" fmla="*/ 24879 w 26294"/>
                  <a:gd name="connsiteY0" fmla="*/ 19067 h 26208"/>
                  <a:gd name="connsiteX1" fmla="*/ 7070 w 26294"/>
                  <a:gd name="connsiteY1" fmla="*/ 24787 h 26208"/>
                  <a:gd name="connsiteX2" fmla="*/ 1494 w 26294"/>
                  <a:gd name="connsiteY2" fmla="*/ 7065 h 26208"/>
                  <a:gd name="connsiteX3" fmla="*/ 19228 w 26294"/>
                  <a:gd name="connsiteY3" fmla="*/ 1493 h 26208"/>
                  <a:gd name="connsiteX4" fmla="*/ 24879 w 26294"/>
                  <a:gd name="connsiteY4" fmla="*/ 19067 h 26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94" h="26208">
                    <a:moveTo>
                      <a:pt x="24879" y="19067"/>
                    </a:moveTo>
                    <a:cubicBezTo>
                      <a:pt x="21497" y="25508"/>
                      <a:pt x="13578" y="28050"/>
                      <a:pt x="7070" y="24787"/>
                    </a:cubicBezTo>
                    <a:cubicBezTo>
                      <a:pt x="635" y="21429"/>
                      <a:pt x="-1867" y="13495"/>
                      <a:pt x="1494" y="7065"/>
                    </a:cubicBezTo>
                    <a:cubicBezTo>
                      <a:pt x="4854" y="635"/>
                      <a:pt x="12794" y="-1866"/>
                      <a:pt x="19228" y="1493"/>
                    </a:cubicBezTo>
                    <a:cubicBezTo>
                      <a:pt x="25610" y="4819"/>
                      <a:pt x="28122" y="12647"/>
                      <a:pt x="24879" y="19067"/>
                    </a:cubicBezTo>
                    <a:close/>
                  </a:path>
                </a:pathLst>
              </a:custGeom>
              <a:solidFill>
                <a:srgbClr val="3A3A3A">
                  <a:alpha val="96000"/>
                </a:srgbClr>
              </a:solidFill>
              <a:ln w="10585" cap="flat">
                <a:noFill/>
                <a:prstDash val="solid"/>
                <a:miter/>
              </a:ln>
            </p:spPr>
            <p:txBody>
              <a:bodyPr rtlCol="0" anchor="ctr"/>
              <a:lstStyle/>
              <a:p>
                <a:endParaRPr lang="en-US"/>
              </a:p>
            </p:txBody>
          </p:sp>
          <p:sp>
            <p:nvSpPr>
              <p:cNvPr id="554" name="Freeform 553">
                <a:extLst>
                  <a:ext uri="{FF2B5EF4-FFF2-40B4-BE49-F238E27FC236}">
                    <a16:creationId xmlns:a16="http://schemas.microsoft.com/office/drawing/2014/main" id="{F8817EFB-E440-D042-A4E3-3AE8A791AC92}"/>
                  </a:ext>
                </a:extLst>
              </p:cNvPr>
              <p:cNvSpPr/>
              <p:nvPr/>
            </p:nvSpPr>
            <p:spPr>
              <a:xfrm>
                <a:off x="8212554" y="3537020"/>
                <a:ext cx="25655" cy="25640"/>
              </a:xfrm>
              <a:custGeom>
                <a:avLst/>
                <a:gdLst>
                  <a:gd name="connsiteX0" fmla="*/ 24183 w 25655"/>
                  <a:gd name="connsiteY0" fmla="*/ 18783 h 25640"/>
                  <a:gd name="connsiteX1" fmla="*/ 6862 w 25655"/>
                  <a:gd name="connsiteY1" fmla="*/ 24164 h 25640"/>
                  <a:gd name="connsiteX2" fmla="*/ 1477 w 25655"/>
                  <a:gd name="connsiteY2" fmla="*/ 6855 h 25640"/>
                  <a:gd name="connsiteX3" fmla="*/ 18671 w 25655"/>
                  <a:gd name="connsiteY3" fmla="*/ 1410 h 25640"/>
                  <a:gd name="connsiteX4" fmla="*/ 24247 w 25655"/>
                  <a:gd name="connsiteY4" fmla="*/ 18656 h 25640"/>
                  <a:gd name="connsiteX5" fmla="*/ 24183 w 25655"/>
                  <a:gd name="connsiteY5" fmla="*/ 18783 h 25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55" h="25640">
                    <a:moveTo>
                      <a:pt x="24183" y="18783"/>
                    </a:moveTo>
                    <a:cubicBezTo>
                      <a:pt x="20887" y="25054"/>
                      <a:pt x="13138" y="27459"/>
                      <a:pt x="6862" y="24164"/>
                    </a:cubicBezTo>
                    <a:cubicBezTo>
                      <a:pt x="586" y="20880"/>
                      <a:pt x="-1820" y="13126"/>
                      <a:pt x="1477" y="6855"/>
                    </a:cubicBezTo>
                    <a:cubicBezTo>
                      <a:pt x="4742" y="637"/>
                      <a:pt x="12417" y="-1789"/>
                      <a:pt x="18671" y="1410"/>
                    </a:cubicBezTo>
                    <a:cubicBezTo>
                      <a:pt x="24978" y="4630"/>
                      <a:pt x="27469" y="12353"/>
                      <a:pt x="24247" y="18656"/>
                    </a:cubicBezTo>
                    <a:cubicBezTo>
                      <a:pt x="24226" y="18698"/>
                      <a:pt x="24204" y="18740"/>
                      <a:pt x="24183" y="18783"/>
                    </a:cubicBezTo>
                    <a:close/>
                  </a:path>
                </a:pathLst>
              </a:custGeom>
              <a:solidFill>
                <a:srgbClr val="3A3A3A"/>
              </a:solidFill>
              <a:ln w="10585" cap="flat">
                <a:noFill/>
                <a:prstDash val="solid"/>
                <a:miter/>
              </a:ln>
            </p:spPr>
            <p:txBody>
              <a:bodyPr rtlCol="0" anchor="ctr"/>
              <a:lstStyle/>
              <a:p>
                <a:endParaRPr lang="en-US"/>
              </a:p>
            </p:txBody>
          </p:sp>
        </p:grpSp>
        <p:grpSp>
          <p:nvGrpSpPr>
            <p:cNvPr id="555" name="Graphic 2">
              <a:extLst>
                <a:ext uri="{FF2B5EF4-FFF2-40B4-BE49-F238E27FC236}">
                  <a16:creationId xmlns:a16="http://schemas.microsoft.com/office/drawing/2014/main" id="{99F800C7-7D23-624F-A159-320126836269}"/>
                </a:ext>
              </a:extLst>
            </p:cNvPr>
            <p:cNvGrpSpPr/>
            <p:nvPr/>
          </p:nvGrpSpPr>
          <p:grpSpPr>
            <a:xfrm>
              <a:off x="8331497" y="3313179"/>
              <a:ext cx="39018" cy="38993"/>
              <a:chOff x="8331497" y="3313179"/>
              <a:chExt cx="39018" cy="38993"/>
            </a:xfrm>
            <a:solidFill>
              <a:schemeClr val="accent1"/>
            </a:solidFill>
          </p:grpSpPr>
          <p:sp>
            <p:nvSpPr>
              <p:cNvPr id="556" name="Freeform 555">
                <a:extLst>
                  <a:ext uri="{FF2B5EF4-FFF2-40B4-BE49-F238E27FC236}">
                    <a16:creationId xmlns:a16="http://schemas.microsoft.com/office/drawing/2014/main" id="{C53C0C89-D70A-5A47-9392-A6C22404DE11}"/>
                  </a:ext>
                </a:extLst>
              </p:cNvPr>
              <p:cNvSpPr/>
              <p:nvPr/>
            </p:nvSpPr>
            <p:spPr>
              <a:xfrm>
                <a:off x="8331497" y="3313179"/>
                <a:ext cx="39018" cy="38993"/>
              </a:xfrm>
              <a:custGeom>
                <a:avLst/>
                <a:gdLst>
                  <a:gd name="connsiteX0" fmla="*/ 36899 w 39018"/>
                  <a:gd name="connsiteY0" fmla="*/ 28323 h 38993"/>
                  <a:gd name="connsiteX1" fmla="*/ 10673 w 39018"/>
                  <a:gd name="connsiteY1" fmla="*/ 36871 h 38993"/>
                  <a:gd name="connsiteX2" fmla="*/ 2119 w 39018"/>
                  <a:gd name="connsiteY2" fmla="*/ 10674 h 38993"/>
                  <a:gd name="connsiteX3" fmla="*/ 28344 w 39018"/>
                  <a:gd name="connsiteY3" fmla="*/ 2115 h 38993"/>
                  <a:gd name="connsiteX4" fmla="*/ 28418 w 39018"/>
                  <a:gd name="connsiteY4" fmla="*/ 2157 h 38993"/>
                  <a:gd name="connsiteX5" fmla="*/ 36899 w 39018"/>
                  <a:gd name="connsiteY5" fmla="*/ 28323 h 38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18" h="38993">
                    <a:moveTo>
                      <a:pt x="36899" y="28323"/>
                    </a:moveTo>
                    <a:cubicBezTo>
                      <a:pt x="32022" y="37920"/>
                      <a:pt x="20277" y="41755"/>
                      <a:pt x="10673" y="36871"/>
                    </a:cubicBezTo>
                    <a:cubicBezTo>
                      <a:pt x="1069" y="31998"/>
                      <a:pt x="-2758" y="20272"/>
                      <a:pt x="2119" y="10674"/>
                    </a:cubicBezTo>
                    <a:cubicBezTo>
                      <a:pt x="6995" y="1077"/>
                      <a:pt x="18740" y="-2758"/>
                      <a:pt x="28344" y="2115"/>
                    </a:cubicBezTo>
                    <a:cubicBezTo>
                      <a:pt x="28365" y="2125"/>
                      <a:pt x="28397" y="2147"/>
                      <a:pt x="28418" y="2157"/>
                    </a:cubicBezTo>
                    <a:cubicBezTo>
                      <a:pt x="37969" y="7062"/>
                      <a:pt x="41764" y="18757"/>
                      <a:pt x="36899" y="28323"/>
                    </a:cubicBezTo>
                    <a:close/>
                  </a:path>
                </a:pathLst>
              </a:custGeom>
              <a:solidFill>
                <a:srgbClr val="3A3A3A">
                  <a:alpha val="0"/>
                </a:srgbClr>
              </a:solidFill>
              <a:ln w="10585" cap="flat">
                <a:noFill/>
                <a:prstDash val="solid"/>
                <a:miter/>
              </a:ln>
            </p:spPr>
            <p:txBody>
              <a:bodyPr rtlCol="0" anchor="ctr"/>
              <a:lstStyle/>
              <a:p>
                <a:endParaRPr lang="en-US"/>
              </a:p>
            </p:txBody>
          </p:sp>
          <p:sp>
            <p:nvSpPr>
              <p:cNvPr id="557" name="Freeform 556">
                <a:extLst>
                  <a:ext uri="{FF2B5EF4-FFF2-40B4-BE49-F238E27FC236}">
                    <a16:creationId xmlns:a16="http://schemas.microsoft.com/office/drawing/2014/main" id="{41FD4507-1B3E-984D-8A08-81BF67B17EB8}"/>
                  </a:ext>
                </a:extLst>
              </p:cNvPr>
              <p:cNvSpPr/>
              <p:nvPr/>
            </p:nvSpPr>
            <p:spPr>
              <a:xfrm>
                <a:off x="8331922" y="3313461"/>
                <a:ext cx="38381" cy="38356"/>
              </a:xfrm>
              <a:custGeom>
                <a:avLst/>
                <a:gdLst>
                  <a:gd name="connsiteX0" fmla="*/ 36262 w 38381"/>
                  <a:gd name="connsiteY0" fmla="*/ 27935 h 38356"/>
                  <a:gd name="connsiteX1" fmla="*/ 10429 w 38381"/>
                  <a:gd name="connsiteY1" fmla="*/ 36240 h 38356"/>
                  <a:gd name="connsiteX2" fmla="*/ 2118 w 38381"/>
                  <a:gd name="connsiteY2" fmla="*/ 10424 h 38356"/>
                  <a:gd name="connsiteX3" fmla="*/ 27888 w 38381"/>
                  <a:gd name="connsiteY3" fmla="*/ 2087 h 38356"/>
                  <a:gd name="connsiteX4" fmla="*/ 36294 w 38381"/>
                  <a:gd name="connsiteY4" fmla="*/ 27871 h 38356"/>
                  <a:gd name="connsiteX5" fmla="*/ 36262 w 38381"/>
                  <a:gd name="connsiteY5" fmla="*/ 27935 h 3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81" h="38356">
                    <a:moveTo>
                      <a:pt x="36262" y="27935"/>
                    </a:moveTo>
                    <a:cubicBezTo>
                      <a:pt x="31428" y="37352"/>
                      <a:pt x="19863" y="41070"/>
                      <a:pt x="10429" y="36240"/>
                    </a:cubicBezTo>
                    <a:cubicBezTo>
                      <a:pt x="1005" y="31399"/>
                      <a:pt x="-2716" y="19841"/>
                      <a:pt x="2118" y="10424"/>
                    </a:cubicBezTo>
                    <a:cubicBezTo>
                      <a:pt x="6952" y="1028"/>
                      <a:pt x="18464" y="-2701"/>
                      <a:pt x="27888" y="2087"/>
                    </a:cubicBezTo>
                    <a:cubicBezTo>
                      <a:pt x="37333" y="6886"/>
                      <a:pt x="41096" y="18433"/>
                      <a:pt x="36294" y="27871"/>
                    </a:cubicBezTo>
                    <a:cubicBezTo>
                      <a:pt x="36284" y="27892"/>
                      <a:pt x="36273" y="27914"/>
                      <a:pt x="36262" y="27935"/>
                    </a:cubicBezTo>
                    <a:close/>
                  </a:path>
                </a:pathLst>
              </a:custGeom>
              <a:solidFill>
                <a:srgbClr val="3A3A3A">
                  <a:alpha val="4000"/>
                </a:srgbClr>
              </a:solidFill>
              <a:ln w="10585" cap="flat">
                <a:noFill/>
                <a:prstDash val="solid"/>
                <a:miter/>
              </a:ln>
            </p:spPr>
            <p:txBody>
              <a:bodyPr rtlCol="0" anchor="ctr"/>
              <a:lstStyle/>
              <a:p>
                <a:endParaRPr lang="en-US"/>
              </a:p>
            </p:txBody>
          </p:sp>
          <p:sp>
            <p:nvSpPr>
              <p:cNvPr id="558" name="Freeform 557">
                <a:extLst>
                  <a:ext uri="{FF2B5EF4-FFF2-40B4-BE49-F238E27FC236}">
                    <a16:creationId xmlns:a16="http://schemas.microsoft.com/office/drawing/2014/main" id="{C6FF202A-5B0E-724D-82CF-AB031E617E7B}"/>
                  </a:ext>
                </a:extLst>
              </p:cNvPr>
              <p:cNvSpPr/>
              <p:nvPr/>
            </p:nvSpPr>
            <p:spPr>
              <a:xfrm>
                <a:off x="8332265" y="3313702"/>
                <a:ext cx="37744" cy="37719"/>
              </a:xfrm>
              <a:custGeom>
                <a:avLst/>
                <a:gdLst>
                  <a:gd name="connsiteX0" fmla="*/ 35601 w 37744"/>
                  <a:gd name="connsiteY0" fmla="*/ 27588 h 37719"/>
                  <a:gd name="connsiteX1" fmla="*/ 10138 w 37744"/>
                  <a:gd name="connsiteY1" fmla="*/ 35575 h 37719"/>
                  <a:gd name="connsiteX2" fmla="*/ 2146 w 37744"/>
                  <a:gd name="connsiteY2" fmla="*/ 10130 h 37719"/>
                  <a:gd name="connsiteX3" fmla="*/ 27439 w 37744"/>
                  <a:gd name="connsiteY3" fmla="*/ 2058 h 37719"/>
                  <a:gd name="connsiteX4" fmla="*/ 35686 w 37744"/>
                  <a:gd name="connsiteY4" fmla="*/ 27418 h 37719"/>
                  <a:gd name="connsiteX5" fmla="*/ 35601 w 37744"/>
                  <a:gd name="connsiteY5" fmla="*/ 27588 h 3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44" h="37719">
                    <a:moveTo>
                      <a:pt x="35601" y="27588"/>
                    </a:moveTo>
                    <a:cubicBezTo>
                      <a:pt x="30778" y="36814"/>
                      <a:pt x="19382" y="40395"/>
                      <a:pt x="10138" y="35575"/>
                    </a:cubicBezTo>
                    <a:cubicBezTo>
                      <a:pt x="905" y="30755"/>
                      <a:pt x="-2677" y="19367"/>
                      <a:pt x="2146" y="10130"/>
                    </a:cubicBezTo>
                    <a:cubicBezTo>
                      <a:pt x="6937" y="967"/>
                      <a:pt x="18216" y="-2635"/>
                      <a:pt x="27439" y="2058"/>
                    </a:cubicBezTo>
                    <a:cubicBezTo>
                      <a:pt x="36725" y="6783"/>
                      <a:pt x="40414" y="18138"/>
                      <a:pt x="35686" y="27418"/>
                    </a:cubicBezTo>
                    <a:cubicBezTo>
                      <a:pt x="35665" y="27471"/>
                      <a:pt x="35633" y="27535"/>
                      <a:pt x="35601" y="27588"/>
                    </a:cubicBezTo>
                    <a:close/>
                  </a:path>
                </a:pathLst>
              </a:custGeom>
              <a:solidFill>
                <a:srgbClr val="3A3A3A">
                  <a:alpha val="8000"/>
                </a:srgbClr>
              </a:solidFill>
              <a:ln w="10585" cap="flat">
                <a:noFill/>
                <a:prstDash val="solid"/>
                <a:miter/>
              </a:ln>
            </p:spPr>
            <p:txBody>
              <a:bodyPr rtlCol="0" anchor="ctr"/>
              <a:lstStyle/>
              <a:p>
                <a:endParaRPr lang="en-US"/>
              </a:p>
            </p:txBody>
          </p:sp>
          <p:sp>
            <p:nvSpPr>
              <p:cNvPr id="559" name="Freeform 558">
                <a:extLst>
                  <a:ext uri="{FF2B5EF4-FFF2-40B4-BE49-F238E27FC236}">
                    <a16:creationId xmlns:a16="http://schemas.microsoft.com/office/drawing/2014/main" id="{8A47AC00-878E-564E-B574-55E142ABC1AC}"/>
                  </a:ext>
                </a:extLst>
              </p:cNvPr>
              <p:cNvSpPr/>
              <p:nvPr/>
            </p:nvSpPr>
            <p:spPr>
              <a:xfrm>
                <a:off x="8332403" y="3314008"/>
                <a:ext cx="37322" cy="37296"/>
              </a:xfrm>
              <a:custGeom>
                <a:avLst/>
                <a:gdLst>
                  <a:gd name="connsiteX0" fmla="*/ 35251 w 37322"/>
                  <a:gd name="connsiteY0" fmla="*/ 27176 h 37296"/>
                  <a:gd name="connsiteX1" fmla="*/ 10127 w 37322"/>
                  <a:gd name="connsiteY1" fmla="*/ 35227 h 37296"/>
                  <a:gd name="connsiteX2" fmla="*/ 2071 w 37322"/>
                  <a:gd name="connsiteY2" fmla="*/ 10121 h 37296"/>
                  <a:gd name="connsiteX3" fmla="*/ 27194 w 37322"/>
                  <a:gd name="connsiteY3" fmla="*/ 2070 h 37296"/>
                  <a:gd name="connsiteX4" fmla="*/ 27194 w 37322"/>
                  <a:gd name="connsiteY4" fmla="*/ 2070 h 37296"/>
                  <a:gd name="connsiteX5" fmla="*/ 35251 w 37322"/>
                  <a:gd name="connsiteY5" fmla="*/ 27176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22" h="37296">
                    <a:moveTo>
                      <a:pt x="35251" y="27176"/>
                    </a:moveTo>
                    <a:cubicBezTo>
                      <a:pt x="30534" y="36328"/>
                      <a:pt x="19286" y="39941"/>
                      <a:pt x="10127" y="35227"/>
                    </a:cubicBezTo>
                    <a:cubicBezTo>
                      <a:pt x="969" y="30523"/>
                      <a:pt x="-2646" y="19273"/>
                      <a:pt x="2071" y="10121"/>
                    </a:cubicBezTo>
                    <a:cubicBezTo>
                      <a:pt x="6778" y="968"/>
                      <a:pt x="18025" y="-2644"/>
                      <a:pt x="27194" y="2070"/>
                    </a:cubicBezTo>
                    <a:cubicBezTo>
                      <a:pt x="27194" y="2070"/>
                      <a:pt x="27194" y="2070"/>
                      <a:pt x="27194" y="2070"/>
                    </a:cubicBezTo>
                    <a:cubicBezTo>
                      <a:pt x="36353" y="6784"/>
                      <a:pt x="39968" y="18023"/>
                      <a:pt x="35251" y="27176"/>
                    </a:cubicBezTo>
                    <a:close/>
                  </a:path>
                </a:pathLst>
              </a:custGeom>
              <a:solidFill>
                <a:srgbClr val="3A3A3A">
                  <a:alpha val="12000"/>
                </a:srgbClr>
              </a:solidFill>
              <a:ln w="10585" cap="flat">
                <a:noFill/>
                <a:prstDash val="solid"/>
                <a:miter/>
              </a:ln>
            </p:spPr>
            <p:txBody>
              <a:bodyPr rtlCol="0" anchor="ctr"/>
              <a:lstStyle/>
              <a:p>
                <a:endParaRPr lang="en-US"/>
              </a:p>
            </p:txBody>
          </p:sp>
          <p:sp>
            <p:nvSpPr>
              <p:cNvPr id="560" name="Freeform 559">
                <a:extLst>
                  <a:ext uri="{FF2B5EF4-FFF2-40B4-BE49-F238E27FC236}">
                    <a16:creationId xmlns:a16="http://schemas.microsoft.com/office/drawing/2014/main" id="{162394B0-A964-CD40-914F-AEB26A154D4C}"/>
                  </a:ext>
                </a:extLst>
              </p:cNvPr>
              <p:cNvSpPr/>
              <p:nvPr/>
            </p:nvSpPr>
            <p:spPr>
              <a:xfrm>
                <a:off x="8332580" y="3314230"/>
                <a:ext cx="36899" cy="36871"/>
              </a:xfrm>
              <a:custGeom>
                <a:avLst/>
                <a:gdLst>
                  <a:gd name="connsiteX0" fmla="*/ 34862 w 36899"/>
                  <a:gd name="connsiteY0" fmla="*/ 26847 h 36871"/>
                  <a:gd name="connsiteX1" fmla="*/ 10036 w 36899"/>
                  <a:gd name="connsiteY1" fmla="*/ 34834 h 36871"/>
                  <a:gd name="connsiteX2" fmla="*/ 2032 w 36899"/>
                  <a:gd name="connsiteY2" fmla="*/ 10025 h 36871"/>
                  <a:gd name="connsiteX3" fmla="*/ 26869 w 36899"/>
                  <a:gd name="connsiteY3" fmla="*/ 2038 h 36871"/>
                  <a:gd name="connsiteX4" fmla="*/ 26911 w 36899"/>
                  <a:gd name="connsiteY4" fmla="*/ 2059 h 36871"/>
                  <a:gd name="connsiteX5" fmla="*/ 34862 w 36899"/>
                  <a:gd name="connsiteY5" fmla="*/ 26847 h 36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9" h="36871">
                    <a:moveTo>
                      <a:pt x="34862" y="26847"/>
                    </a:moveTo>
                    <a:cubicBezTo>
                      <a:pt x="30219" y="35904"/>
                      <a:pt x="19099" y="39485"/>
                      <a:pt x="10036" y="34834"/>
                    </a:cubicBezTo>
                    <a:cubicBezTo>
                      <a:pt x="972" y="30194"/>
                      <a:pt x="-2611" y="19082"/>
                      <a:pt x="2032" y="10025"/>
                    </a:cubicBezTo>
                    <a:cubicBezTo>
                      <a:pt x="6686" y="968"/>
                      <a:pt x="17806" y="-2613"/>
                      <a:pt x="26869" y="2038"/>
                    </a:cubicBezTo>
                    <a:cubicBezTo>
                      <a:pt x="26880" y="2038"/>
                      <a:pt x="26901" y="2048"/>
                      <a:pt x="26911" y="2059"/>
                    </a:cubicBezTo>
                    <a:cubicBezTo>
                      <a:pt x="35943" y="6720"/>
                      <a:pt x="39505" y="17811"/>
                      <a:pt x="34862" y="26847"/>
                    </a:cubicBezTo>
                    <a:close/>
                  </a:path>
                </a:pathLst>
              </a:custGeom>
              <a:solidFill>
                <a:srgbClr val="3A3A3A">
                  <a:alpha val="15000"/>
                </a:srgbClr>
              </a:solidFill>
              <a:ln w="10585" cap="flat">
                <a:noFill/>
                <a:prstDash val="solid"/>
                <a:miter/>
              </a:ln>
            </p:spPr>
            <p:txBody>
              <a:bodyPr rtlCol="0" anchor="ctr"/>
              <a:lstStyle/>
              <a:p>
                <a:endParaRPr lang="en-US"/>
              </a:p>
            </p:txBody>
          </p:sp>
          <p:sp>
            <p:nvSpPr>
              <p:cNvPr id="561" name="Freeform 560">
                <a:extLst>
                  <a:ext uri="{FF2B5EF4-FFF2-40B4-BE49-F238E27FC236}">
                    <a16:creationId xmlns:a16="http://schemas.microsoft.com/office/drawing/2014/main" id="{68005BF0-E8B7-1E46-B400-A82F975C56AF}"/>
                  </a:ext>
                </a:extLst>
              </p:cNvPr>
              <p:cNvSpPr/>
              <p:nvPr/>
            </p:nvSpPr>
            <p:spPr>
              <a:xfrm>
                <a:off x="8332761" y="3314453"/>
                <a:ext cx="36472" cy="36450"/>
              </a:xfrm>
              <a:custGeom>
                <a:avLst/>
                <a:gdLst>
                  <a:gd name="connsiteX0" fmla="*/ 34469 w 36472"/>
                  <a:gd name="connsiteY0" fmla="*/ 26518 h 36450"/>
                  <a:gd name="connsiteX1" fmla="*/ 9940 w 36472"/>
                  <a:gd name="connsiteY1" fmla="*/ 34453 h 36450"/>
                  <a:gd name="connsiteX2" fmla="*/ 2000 w 36472"/>
                  <a:gd name="connsiteY2" fmla="*/ 9929 h 36450"/>
                  <a:gd name="connsiteX3" fmla="*/ 26530 w 36472"/>
                  <a:gd name="connsiteY3" fmla="*/ 2005 h 36450"/>
                  <a:gd name="connsiteX4" fmla="*/ 26625 w 36472"/>
                  <a:gd name="connsiteY4" fmla="*/ 2048 h 36450"/>
                  <a:gd name="connsiteX5" fmla="*/ 34469 w 36472"/>
                  <a:gd name="connsiteY5" fmla="*/ 26518 h 3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472" h="36450">
                    <a:moveTo>
                      <a:pt x="34469" y="26518"/>
                    </a:moveTo>
                    <a:cubicBezTo>
                      <a:pt x="29890" y="35480"/>
                      <a:pt x="18897" y="39029"/>
                      <a:pt x="9940" y="34453"/>
                    </a:cubicBezTo>
                    <a:cubicBezTo>
                      <a:pt x="972" y="29866"/>
                      <a:pt x="-2580" y="18891"/>
                      <a:pt x="2000" y="9929"/>
                    </a:cubicBezTo>
                    <a:cubicBezTo>
                      <a:pt x="6579" y="967"/>
                      <a:pt x="17572" y="-2582"/>
                      <a:pt x="26530" y="2005"/>
                    </a:cubicBezTo>
                    <a:cubicBezTo>
                      <a:pt x="26561" y="2016"/>
                      <a:pt x="26593" y="2037"/>
                      <a:pt x="26625" y="2048"/>
                    </a:cubicBezTo>
                    <a:cubicBezTo>
                      <a:pt x="35529" y="6656"/>
                      <a:pt x="39038" y="17599"/>
                      <a:pt x="34469" y="26518"/>
                    </a:cubicBezTo>
                    <a:close/>
                  </a:path>
                </a:pathLst>
              </a:custGeom>
              <a:solidFill>
                <a:srgbClr val="3A3A3A">
                  <a:alpha val="19000"/>
                </a:srgbClr>
              </a:solidFill>
              <a:ln w="10585" cap="flat">
                <a:noFill/>
                <a:prstDash val="solid"/>
                <a:miter/>
              </a:ln>
            </p:spPr>
            <p:txBody>
              <a:bodyPr rtlCol="0" anchor="ctr"/>
              <a:lstStyle/>
              <a:p>
                <a:endParaRPr lang="en-US"/>
              </a:p>
            </p:txBody>
          </p:sp>
          <p:sp>
            <p:nvSpPr>
              <p:cNvPr id="562" name="Freeform 561">
                <a:extLst>
                  <a:ext uri="{FF2B5EF4-FFF2-40B4-BE49-F238E27FC236}">
                    <a16:creationId xmlns:a16="http://schemas.microsoft.com/office/drawing/2014/main" id="{696D5A58-3354-DC47-B3EA-0FC0DFC9513C}"/>
                  </a:ext>
                </a:extLst>
              </p:cNvPr>
              <p:cNvSpPr/>
              <p:nvPr/>
            </p:nvSpPr>
            <p:spPr>
              <a:xfrm>
                <a:off x="8333189" y="3314735"/>
                <a:ext cx="35839" cy="35815"/>
              </a:xfrm>
              <a:custGeom>
                <a:avLst/>
                <a:gdLst>
                  <a:gd name="connsiteX0" fmla="*/ 33829 w 35839"/>
                  <a:gd name="connsiteY0" fmla="*/ 26130 h 35815"/>
                  <a:gd name="connsiteX1" fmla="*/ 9692 w 35839"/>
                  <a:gd name="connsiteY1" fmla="*/ 33810 h 35815"/>
                  <a:gd name="connsiteX2" fmla="*/ 2006 w 35839"/>
                  <a:gd name="connsiteY2" fmla="*/ 9689 h 35815"/>
                  <a:gd name="connsiteX3" fmla="*/ 26091 w 35839"/>
                  <a:gd name="connsiteY3" fmla="*/ 1978 h 35815"/>
                  <a:gd name="connsiteX4" fmla="*/ 33861 w 35839"/>
                  <a:gd name="connsiteY4" fmla="*/ 26077 h 35815"/>
                  <a:gd name="connsiteX5" fmla="*/ 33829 w 35839"/>
                  <a:gd name="connsiteY5" fmla="*/ 26130 h 3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39" h="35815">
                    <a:moveTo>
                      <a:pt x="33829" y="26130"/>
                    </a:moveTo>
                    <a:cubicBezTo>
                      <a:pt x="29281" y="34912"/>
                      <a:pt x="18479" y="38355"/>
                      <a:pt x="9692" y="33810"/>
                    </a:cubicBezTo>
                    <a:cubicBezTo>
                      <a:pt x="904" y="29266"/>
                      <a:pt x="-2541" y="18471"/>
                      <a:pt x="2006" y="9689"/>
                    </a:cubicBezTo>
                    <a:cubicBezTo>
                      <a:pt x="6533" y="918"/>
                      <a:pt x="17303" y="-2525"/>
                      <a:pt x="26091" y="1978"/>
                    </a:cubicBezTo>
                    <a:cubicBezTo>
                      <a:pt x="34900" y="6490"/>
                      <a:pt x="38377" y="17274"/>
                      <a:pt x="33861" y="26077"/>
                    </a:cubicBezTo>
                    <a:cubicBezTo>
                      <a:pt x="33850" y="26098"/>
                      <a:pt x="33840" y="26109"/>
                      <a:pt x="33829" y="26130"/>
                    </a:cubicBezTo>
                    <a:close/>
                  </a:path>
                </a:pathLst>
              </a:custGeom>
              <a:solidFill>
                <a:srgbClr val="3A3A3A">
                  <a:alpha val="23000"/>
                </a:srgbClr>
              </a:solidFill>
              <a:ln w="10585" cap="flat">
                <a:noFill/>
                <a:prstDash val="solid"/>
                <a:miter/>
              </a:ln>
            </p:spPr>
            <p:txBody>
              <a:bodyPr rtlCol="0" anchor="ctr"/>
              <a:lstStyle/>
              <a:p>
                <a:endParaRPr lang="en-US"/>
              </a:p>
            </p:txBody>
          </p:sp>
          <p:sp>
            <p:nvSpPr>
              <p:cNvPr id="563" name="Freeform 562">
                <a:extLst>
                  <a:ext uri="{FF2B5EF4-FFF2-40B4-BE49-F238E27FC236}">
                    <a16:creationId xmlns:a16="http://schemas.microsoft.com/office/drawing/2014/main" id="{84B673B4-4F93-C349-A0AC-FB2354E263F7}"/>
                  </a:ext>
                </a:extLst>
              </p:cNvPr>
              <p:cNvSpPr/>
              <p:nvPr/>
            </p:nvSpPr>
            <p:spPr>
              <a:xfrm>
                <a:off x="8333321" y="3314935"/>
                <a:ext cx="35376" cy="35388"/>
              </a:xfrm>
              <a:custGeom>
                <a:avLst/>
                <a:gdLst>
                  <a:gd name="connsiteX0" fmla="*/ 33485 w 35376"/>
                  <a:gd name="connsiteY0" fmla="*/ 25719 h 35388"/>
                  <a:gd name="connsiteX1" fmla="*/ 9677 w 35376"/>
                  <a:gd name="connsiteY1" fmla="*/ 33463 h 35388"/>
                  <a:gd name="connsiteX2" fmla="*/ 1928 w 35376"/>
                  <a:gd name="connsiteY2" fmla="*/ 9670 h 35388"/>
                  <a:gd name="connsiteX3" fmla="*/ 25736 w 35376"/>
                  <a:gd name="connsiteY3" fmla="*/ 1926 h 35388"/>
                  <a:gd name="connsiteX4" fmla="*/ 25853 w 35376"/>
                  <a:gd name="connsiteY4" fmla="*/ 1990 h 35388"/>
                  <a:gd name="connsiteX5" fmla="*/ 33485 w 35376"/>
                  <a:gd name="connsiteY5" fmla="*/ 25719 h 35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376" h="35388">
                    <a:moveTo>
                      <a:pt x="33485" y="25719"/>
                    </a:moveTo>
                    <a:cubicBezTo>
                      <a:pt x="29054" y="34427"/>
                      <a:pt x="18390" y="37891"/>
                      <a:pt x="9677" y="33463"/>
                    </a:cubicBezTo>
                    <a:cubicBezTo>
                      <a:pt x="963" y="29035"/>
                      <a:pt x="-2503" y="18378"/>
                      <a:pt x="1928" y="9670"/>
                    </a:cubicBezTo>
                    <a:cubicBezTo>
                      <a:pt x="6359" y="962"/>
                      <a:pt x="17023" y="-2502"/>
                      <a:pt x="25736" y="1926"/>
                    </a:cubicBezTo>
                    <a:cubicBezTo>
                      <a:pt x="25779" y="1948"/>
                      <a:pt x="25811" y="1969"/>
                      <a:pt x="25853" y="1990"/>
                    </a:cubicBezTo>
                    <a:cubicBezTo>
                      <a:pt x="34439" y="6503"/>
                      <a:pt x="37832" y="17054"/>
                      <a:pt x="33485" y="25719"/>
                    </a:cubicBezTo>
                    <a:close/>
                  </a:path>
                </a:pathLst>
              </a:custGeom>
              <a:solidFill>
                <a:srgbClr val="3A3A3A">
                  <a:alpha val="27000"/>
                </a:srgbClr>
              </a:solidFill>
              <a:ln w="10585" cap="flat">
                <a:noFill/>
                <a:prstDash val="solid"/>
                <a:miter/>
              </a:ln>
            </p:spPr>
            <p:txBody>
              <a:bodyPr rtlCol="0" anchor="ctr"/>
              <a:lstStyle/>
              <a:p>
                <a:endParaRPr lang="en-US"/>
              </a:p>
            </p:txBody>
          </p:sp>
          <p:sp>
            <p:nvSpPr>
              <p:cNvPr id="564" name="Freeform 563">
                <a:extLst>
                  <a:ext uri="{FF2B5EF4-FFF2-40B4-BE49-F238E27FC236}">
                    <a16:creationId xmlns:a16="http://schemas.microsoft.com/office/drawing/2014/main" id="{18EBE6D8-DE26-6A44-9283-DAB856900ADC}"/>
                  </a:ext>
                </a:extLst>
              </p:cNvPr>
              <p:cNvSpPr/>
              <p:nvPr/>
            </p:nvSpPr>
            <p:spPr>
              <a:xfrm>
                <a:off x="8333480" y="3315202"/>
                <a:ext cx="34988" cy="34963"/>
              </a:xfrm>
              <a:custGeom>
                <a:avLst/>
                <a:gdLst>
                  <a:gd name="connsiteX0" fmla="*/ 33115 w 34988"/>
                  <a:gd name="connsiteY0" fmla="*/ 25346 h 34963"/>
                  <a:gd name="connsiteX1" fmla="*/ 9624 w 34988"/>
                  <a:gd name="connsiteY1" fmla="*/ 33090 h 34963"/>
                  <a:gd name="connsiteX2" fmla="*/ 1875 w 34988"/>
                  <a:gd name="connsiteY2" fmla="*/ 9626 h 34963"/>
                  <a:gd name="connsiteX3" fmla="*/ 25365 w 34988"/>
                  <a:gd name="connsiteY3" fmla="*/ 1871 h 34963"/>
                  <a:gd name="connsiteX4" fmla="*/ 25482 w 34988"/>
                  <a:gd name="connsiteY4" fmla="*/ 1935 h 34963"/>
                  <a:gd name="connsiteX5" fmla="*/ 33115 w 34988"/>
                  <a:gd name="connsiteY5" fmla="*/ 25346 h 3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88" h="34963">
                    <a:moveTo>
                      <a:pt x="33115" y="25346"/>
                    </a:moveTo>
                    <a:cubicBezTo>
                      <a:pt x="28768" y="33969"/>
                      <a:pt x="18253" y="37433"/>
                      <a:pt x="9624" y="33090"/>
                    </a:cubicBezTo>
                    <a:cubicBezTo>
                      <a:pt x="995" y="28757"/>
                      <a:pt x="-2471" y="18249"/>
                      <a:pt x="1875" y="9626"/>
                    </a:cubicBezTo>
                    <a:cubicBezTo>
                      <a:pt x="6221" y="1003"/>
                      <a:pt x="16737" y="-2472"/>
                      <a:pt x="25365" y="1871"/>
                    </a:cubicBezTo>
                    <a:cubicBezTo>
                      <a:pt x="25397" y="1893"/>
                      <a:pt x="25440" y="1914"/>
                      <a:pt x="25482" y="1935"/>
                    </a:cubicBezTo>
                    <a:cubicBezTo>
                      <a:pt x="34026" y="6321"/>
                      <a:pt x="37439" y="16776"/>
                      <a:pt x="33115" y="25346"/>
                    </a:cubicBezTo>
                    <a:close/>
                  </a:path>
                </a:pathLst>
              </a:custGeom>
              <a:solidFill>
                <a:srgbClr val="3A3A3A">
                  <a:alpha val="31000"/>
                </a:srgbClr>
              </a:solidFill>
              <a:ln w="10585" cap="flat">
                <a:noFill/>
                <a:prstDash val="solid"/>
                <a:miter/>
              </a:ln>
            </p:spPr>
            <p:txBody>
              <a:bodyPr rtlCol="0" anchor="ctr"/>
              <a:lstStyle/>
              <a:p>
                <a:endParaRPr lang="en-US"/>
              </a:p>
            </p:txBody>
          </p:sp>
          <p:sp>
            <p:nvSpPr>
              <p:cNvPr id="565" name="Freeform 564">
                <a:extLst>
                  <a:ext uri="{FF2B5EF4-FFF2-40B4-BE49-F238E27FC236}">
                    <a16:creationId xmlns:a16="http://schemas.microsoft.com/office/drawing/2014/main" id="{A0969A46-9041-5D49-8ECB-9DEFDC5D520C}"/>
                  </a:ext>
                </a:extLst>
              </p:cNvPr>
              <p:cNvSpPr/>
              <p:nvPr/>
            </p:nvSpPr>
            <p:spPr>
              <a:xfrm>
                <a:off x="8333904" y="3315485"/>
                <a:ext cx="34318" cy="34330"/>
              </a:xfrm>
              <a:custGeom>
                <a:avLst/>
                <a:gdLst>
                  <a:gd name="connsiteX0" fmla="*/ 32478 w 34318"/>
                  <a:gd name="connsiteY0" fmla="*/ 24957 h 34330"/>
                  <a:gd name="connsiteX1" fmla="*/ 9379 w 34318"/>
                  <a:gd name="connsiteY1" fmla="*/ 32457 h 34330"/>
                  <a:gd name="connsiteX2" fmla="*/ 1874 w 34318"/>
                  <a:gd name="connsiteY2" fmla="*/ 9375 h 34330"/>
                  <a:gd name="connsiteX3" fmla="*/ 24951 w 34318"/>
                  <a:gd name="connsiteY3" fmla="*/ 1864 h 34330"/>
                  <a:gd name="connsiteX4" fmla="*/ 32478 w 34318"/>
                  <a:gd name="connsiteY4" fmla="*/ 24957 h 3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18" h="34330">
                    <a:moveTo>
                      <a:pt x="32478" y="24957"/>
                    </a:moveTo>
                    <a:cubicBezTo>
                      <a:pt x="28174" y="33400"/>
                      <a:pt x="17828" y="36758"/>
                      <a:pt x="9379" y="32457"/>
                    </a:cubicBezTo>
                    <a:cubicBezTo>
                      <a:pt x="931" y="28156"/>
                      <a:pt x="-2430" y="17817"/>
                      <a:pt x="1874" y="9375"/>
                    </a:cubicBezTo>
                    <a:cubicBezTo>
                      <a:pt x="6178" y="942"/>
                      <a:pt x="16503" y="-2426"/>
                      <a:pt x="24951" y="1864"/>
                    </a:cubicBezTo>
                    <a:cubicBezTo>
                      <a:pt x="33368" y="6197"/>
                      <a:pt x="36729" y="16504"/>
                      <a:pt x="32478" y="24957"/>
                    </a:cubicBezTo>
                    <a:close/>
                  </a:path>
                </a:pathLst>
              </a:custGeom>
              <a:solidFill>
                <a:srgbClr val="3A3A3A">
                  <a:alpha val="35000"/>
                </a:srgbClr>
              </a:solidFill>
              <a:ln w="10585" cap="flat">
                <a:noFill/>
                <a:prstDash val="solid"/>
                <a:miter/>
              </a:ln>
            </p:spPr>
            <p:txBody>
              <a:bodyPr rtlCol="0" anchor="ctr"/>
              <a:lstStyle/>
              <a:p>
                <a:endParaRPr lang="en-US"/>
              </a:p>
            </p:txBody>
          </p:sp>
          <p:sp>
            <p:nvSpPr>
              <p:cNvPr id="566" name="Freeform 565">
                <a:extLst>
                  <a:ext uri="{FF2B5EF4-FFF2-40B4-BE49-F238E27FC236}">
                    <a16:creationId xmlns:a16="http://schemas.microsoft.com/office/drawing/2014/main" id="{A5E0696C-9FB3-634A-941D-9F73990FC35A}"/>
                  </a:ext>
                </a:extLst>
              </p:cNvPr>
              <p:cNvSpPr/>
              <p:nvPr/>
            </p:nvSpPr>
            <p:spPr>
              <a:xfrm>
                <a:off x="8334085" y="3315709"/>
                <a:ext cx="33927" cy="33903"/>
              </a:xfrm>
              <a:custGeom>
                <a:avLst/>
                <a:gdLst>
                  <a:gd name="connsiteX0" fmla="*/ 32085 w 33927"/>
                  <a:gd name="connsiteY0" fmla="*/ 24627 h 33903"/>
                  <a:gd name="connsiteX1" fmla="*/ 9283 w 33927"/>
                  <a:gd name="connsiteY1" fmla="*/ 32063 h 33903"/>
                  <a:gd name="connsiteX2" fmla="*/ 1842 w 33927"/>
                  <a:gd name="connsiteY2" fmla="*/ 9277 h 33903"/>
                  <a:gd name="connsiteX3" fmla="*/ 24644 w 33927"/>
                  <a:gd name="connsiteY3" fmla="*/ 1841 h 33903"/>
                  <a:gd name="connsiteX4" fmla="*/ 24665 w 33927"/>
                  <a:gd name="connsiteY4" fmla="*/ 1851 h 33903"/>
                  <a:gd name="connsiteX5" fmla="*/ 32085 w 33927"/>
                  <a:gd name="connsiteY5" fmla="*/ 24627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27" h="33903">
                    <a:moveTo>
                      <a:pt x="32085" y="24627"/>
                    </a:moveTo>
                    <a:cubicBezTo>
                      <a:pt x="27845" y="32974"/>
                      <a:pt x="17637" y="36301"/>
                      <a:pt x="9283" y="32063"/>
                    </a:cubicBezTo>
                    <a:cubicBezTo>
                      <a:pt x="930" y="27826"/>
                      <a:pt x="-2398" y="17625"/>
                      <a:pt x="1842" y="9277"/>
                    </a:cubicBezTo>
                    <a:cubicBezTo>
                      <a:pt x="6082" y="930"/>
                      <a:pt x="16290" y="-2397"/>
                      <a:pt x="24644" y="1841"/>
                    </a:cubicBezTo>
                    <a:cubicBezTo>
                      <a:pt x="24654" y="1841"/>
                      <a:pt x="24654" y="1851"/>
                      <a:pt x="24665" y="1851"/>
                    </a:cubicBezTo>
                    <a:cubicBezTo>
                      <a:pt x="32997" y="6099"/>
                      <a:pt x="36325" y="16290"/>
                      <a:pt x="32085" y="24627"/>
                    </a:cubicBezTo>
                    <a:close/>
                  </a:path>
                </a:pathLst>
              </a:custGeom>
              <a:solidFill>
                <a:srgbClr val="3A3A3A">
                  <a:alpha val="38000"/>
                </a:srgbClr>
              </a:solidFill>
              <a:ln w="10585" cap="flat">
                <a:noFill/>
                <a:prstDash val="solid"/>
                <a:miter/>
              </a:ln>
            </p:spPr>
            <p:txBody>
              <a:bodyPr rtlCol="0" anchor="ctr"/>
              <a:lstStyle/>
              <a:p>
                <a:endParaRPr lang="en-US"/>
              </a:p>
            </p:txBody>
          </p:sp>
          <p:sp>
            <p:nvSpPr>
              <p:cNvPr id="567" name="Freeform 566">
                <a:extLst>
                  <a:ext uri="{FF2B5EF4-FFF2-40B4-BE49-F238E27FC236}">
                    <a16:creationId xmlns:a16="http://schemas.microsoft.com/office/drawing/2014/main" id="{44317C31-40BF-2F48-B53E-FA0A72ED1DA9}"/>
                  </a:ext>
                </a:extLst>
              </p:cNvPr>
              <p:cNvSpPr/>
              <p:nvPr/>
            </p:nvSpPr>
            <p:spPr>
              <a:xfrm>
                <a:off x="8334110" y="3315947"/>
                <a:ext cx="33327" cy="33269"/>
              </a:xfrm>
              <a:custGeom>
                <a:avLst/>
                <a:gdLst>
                  <a:gd name="connsiteX0" fmla="*/ 31424 w 33327"/>
                  <a:gd name="connsiteY0" fmla="*/ 24283 h 33269"/>
                  <a:gd name="connsiteX1" fmla="*/ 8993 w 33327"/>
                  <a:gd name="connsiteY1" fmla="*/ 31401 h 33269"/>
                  <a:gd name="connsiteX2" fmla="*/ 1869 w 33327"/>
                  <a:gd name="connsiteY2" fmla="*/ 8986 h 33269"/>
                  <a:gd name="connsiteX3" fmla="*/ 24215 w 33327"/>
                  <a:gd name="connsiteY3" fmla="*/ 1825 h 33269"/>
                  <a:gd name="connsiteX4" fmla="*/ 31561 w 33327"/>
                  <a:gd name="connsiteY4" fmla="*/ 24007 h 33269"/>
                  <a:gd name="connsiteX5" fmla="*/ 31424 w 33327"/>
                  <a:gd name="connsiteY5" fmla="*/ 24283 h 3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27" h="33269">
                    <a:moveTo>
                      <a:pt x="31424" y="24283"/>
                    </a:moveTo>
                    <a:cubicBezTo>
                      <a:pt x="27194" y="32440"/>
                      <a:pt x="17155" y="35628"/>
                      <a:pt x="8993" y="31401"/>
                    </a:cubicBezTo>
                    <a:cubicBezTo>
                      <a:pt x="831" y="27185"/>
                      <a:pt x="-2360" y="17143"/>
                      <a:pt x="1869" y="8986"/>
                    </a:cubicBezTo>
                    <a:cubicBezTo>
                      <a:pt x="6078" y="861"/>
                      <a:pt x="16063" y="-2338"/>
                      <a:pt x="24215" y="1825"/>
                    </a:cubicBezTo>
                    <a:cubicBezTo>
                      <a:pt x="32378" y="5925"/>
                      <a:pt x="35664" y="15861"/>
                      <a:pt x="31561" y="24007"/>
                    </a:cubicBezTo>
                    <a:cubicBezTo>
                      <a:pt x="31519" y="24103"/>
                      <a:pt x="31466" y="24198"/>
                      <a:pt x="31424" y="24283"/>
                    </a:cubicBezTo>
                    <a:close/>
                  </a:path>
                </a:pathLst>
              </a:custGeom>
              <a:solidFill>
                <a:srgbClr val="3A3A3A">
                  <a:alpha val="42000"/>
                </a:srgbClr>
              </a:solidFill>
              <a:ln w="10585" cap="flat">
                <a:noFill/>
                <a:prstDash val="solid"/>
                <a:miter/>
              </a:ln>
            </p:spPr>
            <p:txBody>
              <a:bodyPr rtlCol="0" anchor="ctr"/>
              <a:lstStyle/>
              <a:p>
                <a:endParaRPr lang="en-US"/>
              </a:p>
            </p:txBody>
          </p:sp>
          <p:sp>
            <p:nvSpPr>
              <p:cNvPr id="568" name="Freeform 567">
                <a:extLst>
                  <a:ext uri="{FF2B5EF4-FFF2-40B4-BE49-F238E27FC236}">
                    <a16:creationId xmlns:a16="http://schemas.microsoft.com/office/drawing/2014/main" id="{9A1F6053-78AA-4042-8DD9-9D6654202D10}"/>
                  </a:ext>
                </a:extLst>
              </p:cNvPr>
              <p:cNvSpPr/>
              <p:nvPr/>
            </p:nvSpPr>
            <p:spPr>
              <a:xfrm>
                <a:off x="8334456" y="3316254"/>
                <a:ext cx="32904" cy="32850"/>
              </a:xfrm>
              <a:custGeom>
                <a:avLst/>
                <a:gdLst>
                  <a:gd name="connsiteX0" fmla="*/ 31078 w 32904"/>
                  <a:gd name="connsiteY0" fmla="*/ 23870 h 32850"/>
                  <a:gd name="connsiteX1" fmla="*/ 8986 w 32904"/>
                  <a:gd name="connsiteY1" fmla="*/ 31063 h 32850"/>
                  <a:gd name="connsiteX2" fmla="*/ 1788 w 32904"/>
                  <a:gd name="connsiteY2" fmla="*/ 8976 h 32850"/>
                  <a:gd name="connsiteX3" fmla="*/ 23880 w 32904"/>
                  <a:gd name="connsiteY3" fmla="*/ 1794 h 32850"/>
                  <a:gd name="connsiteX4" fmla="*/ 23975 w 32904"/>
                  <a:gd name="connsiteY4" fmla="*/ 1836 h 32850"/>
                  <a:gd name="connsiteX5" fmla="*/ 31131 w 32904"/>
                  <a:gd name="connsiteY5" fmla="*/ 23775 h 32850"/>
                  <a:gd name="connsiteX6" fmla="*/ 31078 w 32904"/>
                  <a:gd name="connsiteY6"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4" h="32850">
                    <a:moveTo>
                      <a:pt x="31078" y="23870"/>
                    </a:moveTo>
                    <a:cubicBezTo>
                      <a:pt x="26965" y="31953"/>
                      <a:pt x="17074" y="35173"/>
                      <a:pt x="8986" y="31063"/>
                    </a:cubicBezTo>
                    <a:cubicBezTo>
                      <a:pt x="898" y="26942"/>
                      <a:pt x="-2325" y="17059"/>
                      <a:pt x="1788" y="8976"/>
                    </a:cubicBezTo>
                    <a:cubicBezTo>
                      <a:pt x="5901" y="894"/>
                      <a:pt x="15802" y="-2327"/>
                      <a:pt x="23880" y="1794"/>
                    </a:cubicBezTo>
                    <a:cubicBezTo>
                      <a:pt x="23912" y="1805"/>
                      <a:pt x="23943" y="1826"/>
                      <a:pt x="23975" y="1836"/>
                    </a:cubicBezTo>
                    <a:cubicBezTo>
                      <a:pt x="32010" y="5915"/>
                      <a:pt x="35212" y="15745"/>
                      <a:pt x="31131" y="23775"/>
                    </a:cubicBezTo>
                    <a:cubicBezTo>
                      <a:pt x="31109" y="23807"/>
                      <a:pt x="31099" y="23839"/>
                      <a:pt x="31078" y="23870"/>
                    </a:cubicBezTo>
                    <a:close/>
                  </a:path>
                </a:pathLst>
              </a:custGeom>
              <a:solidFill>
                <a:srgbClr val="3A3A3A">
                  <a:alpha val="46000"/>
                </a:srgbClr>
              </a:solidFill>
              <a:ln w="10585" cap="flat">
                <a:noFill/>
                <a:prstDash val="solid"/>
                <a:miter/>
              </a:ln>
            </p:spPr>
            <p:txBody>
              <a:bodyPr rtlCol="0" anchor="ctr"/>
              <a:lstStyle/>
              <a:p>
                <a:endParaRPr lang="en-US"/>
              </a:p>
            </p:txBody>
          </p:sp>
          <p:sp>
            <p:nvSpPr>
              <p:cNvPr id="569" name="Freeform 568">
                <a:extLst>
                  <a:ext uri="{FF2B5EF4-FFF2-40B4-BE49-F238E27FC236}">
                    <a16:creationId xmlns:a16="http://schemas.microsoft.com/office/drawing/2014/main" id="{3AFD4148-75CF-6A41-A8BB-4CB78DF257CE}"/>
                  </a:ext>
                </a:extLst>
              </p:cNvPr>
              <p:cNvSpPr/>
              <p:nvPr/>
            </p:nvSpPr>
            <p:spPr>
              <a:xfrm>
                <a:off x="8335095" y="3316536"/>
                <a:ext cx="32270" cy="32209"/>
              </a:xfrm>
              <a:custGeom>
                <a:avLst/>
                <a:gdLst>
                  <a:gd name="connsiteX0" fmla="*/ 30439 w 32270"/>
                  <a:gd name="connsiteY0" fmla="*/ 23482 h 32209"/>
                  <a:gd name="connsiteX1" fmla="*/ 8740 w 32270"/>
                  <a:gd name="connsiteY1" fmla="*/ 30421 h 32209"/>
                  <a:gd name="connsiteX2" fmla="*/ 1797 w 32270"/>
                  <a:gd name="connsiteY2" fmla="*/ 8736 h 32209"/>
                  <a:gd name="connsiteX3" fmla="*/ 23443 w 32270"/>
                  <a:gd name="connsiteY3" fmla="*/ 1766 h 32209"/>
                  <a:gd name="connsiteX4" fmla="*/ 30566 w 32270"/>
                  <a:gd name="connsiteY4" fmla="*/ 23239 h 32209"/>
                  <a:gd name="connsiteX5" fmla="*/ 30439 w 32270"/>
                  <a:gd name="connsiteY5" fmla="*/ 23482 h 3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70" h="32209">
                    <a:moveTo>
                      <a:pt x="30439" y="23482"/>
                    </a:moveTo>
                    <a:cubicBezTo>
                      <a:pt x="26358" y="31385"/>
                      <a:pt x="16648" y="34489"/>
                      <a:pt x="8740" y="30421"/>
                    </a:cubicBezTo>
                    <a:cubicBezTo>
                      <a:pt x="821" y="26342"/>
                      <a:pt x="-2285" y="16639"/>
                      <a:pt x="1797" y="8736"/>
                    </a:cubicBezTo>
                    <a:cubicBezTo>
                      <a:pt x="5857" y="845"/>
                      <a:pt x="15535" y="-2270"/>
                      <a:pt x="23443" y="1766"/>
                    </a:cubicBezTo>
                    <a:cubicBezTo>
                      <a:pt x="31340" y="5728"/>
                      <a:pt x="34531" y="15347"/>
                      <a:pt x="30566" y="23239"/>
                    </a:cubicBezTo>
                    <a:cubicBezTo>
                      <a:pt x="30524" y="23323"/>
                      <a:pt x="30482" y="23398"/>
                      <a:pt x="30439" y="23482"/>
                    </a:cubicBezTo>
                    <a:close/>
                  </a:path>
                </a:pathLst>
              </a:custGeom>
              <a:solidFill>
                <a:srgbClr val="3A3A3A">
                  <a:alpha val="50000"/>
                </a:srgbClr>
              </a:solidFill>
              <a:ln w="10585" cap="flat">
                <a:noFill/>
                <a:prstDash val="solid"/>
                <a:miter/>
              </a:ln>
            </p:spPr>
            <p:txBody>
              <a:bodyPr rtlCol="0" anchor="ctr"/>
              <a:lstStyle/>
              <a:p>
                <a:endParaRPr lang="en-US"/>
              </a:p>
            </p:txBody>
          </p:sp>
          <p:sp>
            <p:nvSpPr>
              <p:cNvPr id="570" name="Freeform 569">
                <a:extLst>
                  <a:ext uri="{FF2B5EF4-FFF2-40B4-BE49-F238E27FC236}">
                    <a16:creationId xmlns:a16="http://schemas.microsoft.com/office/drawing/2014/main" id="{4063DC3D-7F29-0D47-8507-C4613F9376CE}"/>
                  </a:ext>
                </a:extLst>
              </p:cNvPr>
              <p:cNvSpPr/>
              <p:nvPr/>
            </p:nvSpPr>
            <p:spPr>
              <a:xfrm>
                <a:off x="8335401" y="3316929"/>
                <a:ext cx="31806" cy="31786"/>
              </a:xfrm>
              <a:custGeom>
                <a:avLst/>
                <a:gdLst>
                  <a:gd name="connsiteX0" fmla="*/ 30133 w 31806"/>
                  <a:gd name="connsiteY0" fmla="*/ 22983 h 31786"/>
                  <a:gd name="connsiteX1" fmla="*/ 8805 w 31806"/>
                  <a:gd name="connsiteY1" fmla="*/ 30112 h 31786"/>
                  <a:gd name="connsiteX2" fmla="*/ 1671 w 31806"/>
                  <a:gd name="connsiteY2" fmla="*/ 8799 h 31786"/>
                  <a:gd name="connsiteX3" fmla="*/ 22999 w 31806"/>
                  <a:gd name="connsiteY3" fmla="*/ 1669 h 31786"/>
                  <a:gd name="connsiteX4" fmla="*/ 23243 w 31806"/>
                  <a:gd name="connsiteY4" fmla="*/ 1797 h 31786"/>
                  <a:gd name="connsiteX5" fmla="*/ 30133 w 31806"/>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3"/>
                    </a:moveTo>
                    <a:cubicBezTo>
                      <a:pt x="26211" y="30833"/>
                      <a:pt x="16670" y="34032"/>
                      <a:pt x="8805" y="30112"/>
                    </a:cubicBezTo>
                    <a:cubicBezTo>
                      <a:pt x="950" y="26193"/>
                      <a:pt x="-2241" y="16659"/>
                      <a:pt x="1671" y="8799"/>
                    </a:cubicBezTo>
                    <a:cubicBezTo>
                      <a:pt x="5593" y="949"/>
                      <a:pt x="15144" y="-2239"/>
                      <a:pt x="22999" y="1669"/>
                    </a:cubicBezTo>
                    <a:cubicBezTo>
                      <a:pt x="23083" y="1712"/>
                      <a:pt x="23158" y="1754"/>
                      <a:pt x="23243" y="1797"/>
                    </a:cubicBezTo>
                    <a:cubicBezTo>
                      <a:pt x="30938" y="5801"/>
                      <a:pt x="34002" y="15229"/>
                      <a:pt x="30133" y="22983"/>
                    </a:cubicBezTo>
                    <a:close/>
                  </a:path>
                </a:pathLst>
              </a:custGeom>
              <a:solidFill>
                <a:srgbClr val="3A3A3A">
                  <a:alpha val="54000"/>
                </a:srgbClr>
              </a:solidFill>
              <a:ln w="10585" cap="flat">
                <a:noFill/>
                <a:prstDash val="solid"/>
                <a:miter/>
              </a:ln>
            </p:spPr>
            <p:txBody>
              <a:bodyPr rtlCol="0" anchor="ctr"/>
              <a:lstStyle/>
              <a:p>
                <a:endParaRPr lang="en-US"/>
              </a:p>
            </p:txBody>
          </p:sp>
          <p:sp>
            <p:nvSpPr>
              <p:cNvPr id="571" name="Freeform 570">
                <a:extLst>
                  <a:ext uri="{FF2B5EF4-FFF2-40B4-BE49-F238E27FC236}">
                    <a16:creationId xmlns:a16="http://schemas.microsoft.com/office/drawing/2014/main" id="{AD66CFBC-3318-124E-B701-168E4E58ABD1}"/>
                  </a:ext>
                </a:extLst>
              </p:cNvPr>
              <p:cNvSpPr/>
              <p:nvPr/>
            </p:nvSpPr>
            <p:spPr>
              <a:xfrm>
                <a:off x="8335916" y="3316901"/>
                <a:ext cx="31383" cy="31358"/>
              </a:xfrm>
              <a:custGeom>
                <a:avLst/>
                <a:gdLst>
                  <a:gd name="connsiteX0" fmla="*/ 29618 w 31383"/>
                  <a:gd name="connsiteY0" fmla="*/ 22905 h 31358"/>
                  <a:gd name="connsiteX1" fmla="*/ 8459 w 31383"/>
                  <a:gd name="connsiteY1" fmla="*/ 29590 h 31358"/>
                  <a:gd name="connsiteX2" fmla="*/ 1770 w 31383"/>
                  <a:gd name="connsiteY2" fmla="*/ 8456 h 31358"/>
                  <a:gd name="connsiteX3" fmla="*/ 22833 w 31383"/>
                  <a:gd name="connsiteY3" fmla="*/ 1719 h 31358"/>
                  <a:gd name="connsiteX4" fmla="*/ 29660 w 31383"/>
                  <a:gd name="connsiteY4" fmla="*/ 22810 h 31358"/>
                  <a:gd name="connsiteX5" fmla="*/ 29618 w 31383"/>
                  <a:gd name="connsiteY5" fmla="*/ 22905 h 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83" h="31358">
                    <a:moveTo>
                      <a:pt x="29618" y="22905"/>
                    </a:moveTo>
                    <a:cubicBezTo>
                      <a:pt x="25621" y="30586"/>
                      <a:pt x="16155" y="33584"/>
                      <a:pt x="8459" y="29590"/>
                    </a:cubicBezTo>
                    <a:cubicBezTo>
                      <a:pt x="774" y="25607"/>
                      <a:pt x="-2226" y="16136"/>
                      <a:pt x="1770" y="8456"/>
                    </a:cubicBezTo>
                    <a:cubicBezTo>
                      <a:pt x="5745" y="808"/>
                      <a:pt x="15159" y="-2201"/>
                      <a:pt x="22833" y="1719"/>
                    </a:cubicBezTo>
                    <a:cubicBezTo>
                      <a:pt x="30551" y="5660"/>
                      <a:pt x="33604" y="15098"/>
                      <a:pt x="29660" y="22810"/>
                    </a:cubicBezTo>
                    <a:cubicBezTo>
                      <a:pt x="29649" y="22842"/>
                      <a:pt x="29639" y="22874"/>
                      <a:pt x="29618" y="22905"/>
                    </a:cubicBezTo>
                    <a:close/>
                  </a:path>
                </a:pathLst>
              </a:custGeom>
              <a:solidFill>
                <a:srgbClr val="3A3A3A">
                  <a:alpha val="58000"/>
                </a:srgbClr>
              </a:solidFill>
              <a:ln w="10585" cap="flat">
                <a:noFill/>
                <a:prstDash val="solid"/>
                <a:miter/>
              </a:ln>
            </p:spPr>
            <p:txBody>
              <a:bodyPr rtlCol="0" anchor="ctr"/>
              <a:lstStyle/>
              <a:p>
                <a:endParaRPr lang="en-US"/>
              </a:p>
            </p:txBody>
          </p:sp>
          <p:sp>
            <p:nvSpPr>
              <p:cNvPr id="572" name="Freeform 571">
                <a:extLst>
                  <a:ext uri="{FF2B5EF4-FFF2-40B4-BE49-F238E27FC236}">
                    <a16:creationId xmlns:a16="http://schemas.microsoft.com/office/drawing/2014/main" id="{F5F70FCB-879B-C249-8B11-B0212A59C653}"/>
                  </a:ext>
                </a:extLst>
              </p:cNvPr>
              <p:cNvSpPr/>
              <p:nvPr/>
            </p:nvSpPr>
            <p:spPr>
              <a:xfrm>
                <a:off x="8335700" y="3316873"/>
                <a:ext cx="30957" cy="30934"/>
              </a:xfrm>
              <a:custGeom>
                <a:avLst/>
                <a:gdLst>
                  <a:gd name="connsiteX0" fmla="*/ 29092 w 30957"/>
                  <a:gd name="connsiteY0" fmla="*/ 22827 h 30934"/>
                  <a:gd name="connsiteX1" fmla="*/ 8113 w 30957"/>
                  <a:gd name="connsiteY1" fmla="*/ 29067 h 30934"/>
                  <a:gd name="connsiteX2" fmla="*/ 1869 w 30957"/>
                  <a:gd name="connsiteY2" fmla="*/ 8113 h 30934"/>
                  <a:gd name="connsiteX3" fmla="*/ 22413 w 30957"/>
                  <a:gd name="connsiteY3" fmla="*/ 1641 h 30934"/>
                  <a:gd name="connsiteX4" fmla="*/ 29314 w 30957"/>
                  <a:gd name="connsiteY4" fmla="*/ 22393 h 30934"/>
                  <a:gd name="connsiteX5" fmla="*/ 29092 w 30957"/>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7"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56" y="5465"/>
                      <a:pt x="33141" y="14755"/>
                      <a:pt x="29314" y="22393"/>
                    </a:cubicBezTo>
                    <a:cubicBezTo>
                      <a:pt x="29240" y="22541"/>
                      <a:pt x="29166" y="22689"/>
                      <a:pt x="29092" y="22827"/>
                    </a:cubicBezTo>
                    <a:close/>
                  </a:path>
                </a:pathLst>
              </a:custGeom>
              <a:solidFill>
                <a:srgbClr val="3A3A3A">
                  <a:alpha val="62000"/>
                </a:srgbClr>
              </a:solidFill>
              <a:ln w="10585" cap="flat">
                <a:noFill/>
                <a:prstDash val="solid"/>
                <a:miter/>
              </a:ln>
            </p:spPr>
            <p:txBody>
              <a:bodyPr rtlCol="0" anchor="ctr"/>
              <a:lstStyle/>
              <a:p>
                <a:endParaRPr lang="en-US"/>
              </a:p>
            </p:txBody>
          </p:sp>
          <p:sp>
            <p:nvSpPr>
              <p:cNvPr id="573" name="Freeform 572">
                <a:extLst>
                  <a:ext uri="{FF2B5EF4-FFF2-40B4-BE49-F238E27FC236}">
                    <a16:creationId xmlns:a16="http://schemas.microsoft.com/office/drawing/2014/main" id="{24728C60-1451-6442-BD23-72A01EB1EFBD}"/>
                  </a:ext>
                </a:extLst>
              </p:cNvPr>
              <p:cNvSpPr/>
              <p:nvPr/>
            </p:nvSpPr>
            <p:spPr>
              <a:xfrm>
                <a:off x="8335951" y="3317489"/>
                <a:ext cx="30287" cy="30305"/>
              </a:xfrm>
              <a:custGeom>
                <a:avLst/>
                <a:gdLst>
                  <a:gd name="connsiteX0" fmla="*/ 28629 w 30287"/>
                  <a:gd name="connsiteY0" fmla="*/ 22105 h 30305"/>
                  <a:gd name="connsiteX1" fmla="*/ 8202 w 30287"/>
                  <a:gd name="connsiteY1" fmla="*/ 28610 h 30305"/>
                  <a:gd name="connsiteX2" fmla="*/ 1693 w 30287"/>
                  <a:gd name="connsiteY2" fmla="*/ 8196 h 30305"/>
                  <a:gd name="connsiteX3" fmla="*/ 22057 w 30287"/>
                  <a:gd name="connsiteY3" fmla="*/ 1660 h 30305"/>
                  <a:gd name="connsiteX4" fmla="*/ 28629 w 30287"/>
                  <a:gd name="connsiteY4" fmla="*/ 22105 h 30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87" h="30305">
                    <a:moveTo>
                      <a:pt x="28629" y="22105"/>
                    </a:moveTo>
                    <a:cubicBezTo>
                      <a:pt x="24781" y="29542"/>
                      <a:pt x="15643" y="32455"/>
                      <a:pt x="8202" y="28610"/>
                    </a:cubicBezTo>
                    <a:cubicBezTo>
                      <a:pt x="760" y="24764"/>
                      <a:pt x="-2145" y="15633"/>
                      <a:pt x="1693" y="8196"/>
                    </a:cubicBezTo>
                    <a:cubicBezTo>
                      <a:pt x="5530" y="792"/>
                      <a:pt x="14625" y="-2132"/>
                      <a:pt x="22057" y="1660"/>
                    </a:cubicBezTo>
                    <a:cubicBezTo>
                      <a:pt x="29487" y="5516"/>
                      <a:pt x="32424" y="14648"/>
                      <a:pt x="28629" y="22105"/>
                    </a:cubicBezTo>
                    <a:close/>
                  </a:path>
                </a:pathLst>
              </a:custGeom>
              <a:solidFill>
                <a:srgbClr val="3A3A3A">
                  <a:alpha val="65000"/>
                </a:srgbClr>
              </a:solidFill>
              <a:ln w="10585" cap="flat">
                <a:noFill/>
                <a:prstDash val="solid"/>
                <a:miter/>
              </a:ln>
            </p:spPr>
            <p:txBody>
              <a:bodyPr rtlCol="0" anchor="ctr"/>
              <a:lstStyle/>
              <a:p>
                <a:endParaRPr lang="en-US"/>
              </a:p>
            </p:txBody>
          </p:sp>
          <p:sp>
            <p:nvSpPr>
              <p:cNvPr id="574" name="Freeform 573">
                <a:extLst>
                  <a:ext uri="{FF2B5EF4-FFF2-40B4-BE49-F238E27FC236}">
                    <a16:creationId xmlns:a16="http://schemas.microsoft.com/office/drawing/2014/main" id="{E5E50606-0465-C14C-ADEB-1725F9F02401}"/>
                  </a:ext>
                </a:extLst>
              </p:cNvPr>
              <p:cNvSpPr/>
              <p:nvPr/>
            </p:nvSpPr>
            <p:spPr>
              <a:xfrm>
                <a:off x="8336129" y="3317711"/>
                <a:ext cx="29863" cy="29880"/>
              </a:xfrm>
              <a:custGeom>
                <a:avLst/>
                <a:gdLst>
                  <a:gd name="connsiteX0" fmla="*/ 28239 w 29863"/>
                  <a:gd name="connsiteY0" fmla="*/ 21778 h 29880"/>
                  <a:gd name="connsiteX1" fmla="*/ 8108 w 29863"/>
                  <a:gd name="connsiteY1" fmla="*/ 28218 h 29880"/>
                  <a:gd name="connsiteX2" fmla="*/ 1663 w 29863"/>
                  <a:gd name="connsiteY2" fmla="*/ 8102 h 29880"/>
                  <a:gd name="connsiteX3" fmla="*/ 21772 w 29863"/>
                  <a:gd name="connsiteY3" fmla="*/ 1651 h 29880"/>
                  <a:gd name="connsiteX4" fmla="*/ 28239 w 29863"/>
                  <a:gd name="connsiteY4" fmla="*/ 21778 h 29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63" h="29880">
                    <a:moveTo>
                      <a:pt x="28239" y="21778"/>
                    </a:moveTo>
                    <a:cubicBezTo>
                      <a:pt x="24465" y="29108"/>
                      <a:pt x="15444" y="32000"/>
                      <a:pt x="8108" y="28218"/>
                    </a:cubicBezTo>
                    <a:cubicBezTo>
                      <a:pt x="773" y="24447"/>
                      <a:pt x="-2121" y="15432"/>
                      <a:pt x="1663" y="8102"/>
                    </a:cubicBezTo>
                    <a:cubicBezTo>
                      <a:pt x="5437" y="771"/>
                      <a:pt x="14437" y="-2110"/>
                      <a:pt x="21772" y="1651"/>
                    </a:cubicBezTo>
                    <a:cubicBezTo>
                      <a:pt x="29076" y="5464"/>
                      <a:pt x="31960" y="14426"/>
                      <a:pt x="28239" y="21778"/>
                    </a:cubicBezTo>
                    <a:close/>
                  </a:path>
                </a:pathLst>
              </a:custGeom>
              <a:solidFill>
                <a:srgbClr val="3A3A3A">
                  <a:alpha val="69000"/>
                </a:srgbClr>
              </a:solidFill>
              <a:ln w="10585" cap="flat">
                <a:noFill/>
                <a:prstDash val="solid"/>
                <a:miter/>
              </a:ln>
            </p:spPr>
            <p:txBody>
              <a:bodyPr rtlCol="0" anchor="ctr"/>
              <a:lstStyle/>
              <a:p>
                <a:endParaRPr lang="en-US"/>
              </a:p>
            </p:txBody>
          </p:sp>
          <p:sp>
            <p:nvSpPr>
              <p:cNvPr id="575" name="Freeform 574">
                <a:extLst>
                  <a:ext uri="{FF2B5EF4-FFF2-40B4-BE49-F238E27FC236}">
                    <a16:creationId xmlns:a16="http://schemas.microsoft.com/office/drawing/2014/main" id="{80C33082-C8D8-6D44-A2E8-360A96E1B6C1}"/>
                  </a:ext>
                </a:extLst>
              </p:cNvPr>
              <p:cNvSpPr/>
              <p:nvPr/>
            </p:nvSpPr>
            <p:spPr>
              <a:xfrm>
                <a:off x="8336306" y="3317933"/>
                <a:ext cx="29440" cy="29456"/>
              </a:xfrm>
              <a:custGeom>
                <a:avLst/>
                <a:gdLst>
                  <a:gd name="connsiteX0" fmla="*/ 27850 w 29440"/>
                  <a:gd name="connsiteY0" fmla="*/ 21450 h 29456"/>
                  <a:gd name="connsiteX1" fmla="*/ 8016 w 29440"/>
                  <a:gd name="connsiteY1" fmla="*/ 27827 h 29456"/>
                  <a:gd name="connsiteX2" fmla="*/ 1624 w 29440"/>
                  <a:gd name="connsiteY2" fmla="*/ 8007 h 29456"/>
                  <a:gd name="connsiteX3" fmla="*/ 21468 w 29440"/>
                  <a:gd name="connsiteY3" fmla="*/ 1630 h 29456"/>
                  <a:gd name="connsiteX4" fmla="*/ 21489 w 29440"/>
                  <a:gd name="connsiteY4" fmla="*/ 1640 h 29456"/>
                  <a:gd name="connsiteX5" fmla="*/ 27850 w 29440"/>
                  <a:gd name="connsiteY5" fmla="*/ 21450 h 29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40" h="29456">
                    <a:moveTo>
                      <a:pt x="27850" y="21450"/>
                    </a:moveTo>
                    <a:cubicBezTo>
                      <a:pt x="24139" y="28685"/>
                      <a:pt x="15256" y="31545"/>
                      <a:pt x="8016" y="27827"/>
                    </a:cubicBezTo>
                    <a:cubicBezTo>
                      <a:pt x="776" y="24119"/>
                      <a:pt x="-2086" y="15242"/>
                      <a:pt x="1624" y="8007"/>
                    </a:cubicBezTo>
                    <a:cubicBezTo>
                      <a:pt x="5345" y="772"/>
                      <a:pt x="14228" y="-2088"/>
                      <a:pt x="21468" y="1630"/>
                    </a:cubicBezTo>
                    <a:cubicBezTo>
                      <a:pt x="21468" y="1630"/>
                      <a:pt x="21479" y="1640"/>
                      <a:pt x="21489" y="1640"/>
                    </a:cubicBezTo>
                    <a:cubicBezTo>
                      <a:pt x="28666" y="5401"/>
                      <a:pt x="31496" y="14215"/>
                      <a:pt x="27850" y="21450"/>
                    </a:cubicBezTo>
                    <a:close/>
                  </a:path>
                </a:pathLst>
              </a:custGeom>
              <a:solidFill>
                <a:srgbClr val="3A3A3A">
                  <a:alpha val="73000"/>
                </a:srgbClr>
              </a:solidFill>
              <a:ln w="10585" cap="flat">
                <a:noFill/>
                <a:prstDash val="solid"/>
                <a:miter/>
              </a:ln>
            </p:spPr>
            <p:txBody>
              <a:bodyPr rtlCol="0" anchor="ctr"/>
              <a:lstStyle/>
              <a:p>
                <a:endParaRPr lang="en-US"/>
              </a:p>
            </p:txBody>
          </p:sp>
          <p:sp>
            <p:nvSpPr>
              <p:cNvPr id="576" name="Freeform 575">
                <a:extLst>
                  <a:ext uri="{FF2B5EF4-FFF2-40B4-BE49-F238E27FC236}">
                    <a16:creationId xmlns:a16="http://schemas.microsoft.com/office/drawing/2014/main" id="{F9FC267D-DD75-2C42-BF63-8A0F13D41490}"/>
                  </a:ext>
                </a:extLst>
              </p:cNvPr>
              <p:cNvSpPr/>
              <p:nvPr/>
            </p:nvSpPr>
            <p:spPr>
              <a:xfrm>
                <a:off x="8336604" y="3318152"/>
                <a:ext cx="28921" cy="28901"/>
              </a:xfrm>
              <a:custGeom>
                <a:avLst/>
                <a:gdLst>
                  <a:gd name="connsiteX0" fmla="*/ 27340 w 28921"/>
                  <a:gd name="connsiteY0" fmla="*/ 21019 h 28901"/>
                  <a:gd name="connsiteX1" fmla="*/ 7888 w 28921"/>
                  <a:gd name="connsiteY1" fmla="*/ 27322 h 28901"/>
                  <a:gd name="connsiteX2" fmla="*/ 1581 w 28921"/>
                  <a:gd name="connsiteY2" fmla="*/ 7883 h 28901"/>
                  <a:gd name="connsiteX3" fmla="*/ 21033 w 28921"/>
                  <a:gd name="connsiteY3" fmla="*/ 1580 h 28901"/>
                  <a:gd name="connsiteX4" fmla="*/ 27340 w 28921"/>
                  <a:gd name="connsiteY4" fmla="*/ 21019 h 28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21" h="28901">
                    <a:moveTo>
                      <a:pt x="27340" y="21019"/>
                    </a:moveTo>
                    <a:cubicBezTo>
                      <a:pt x="23715" y="28127"/>
                      <a:pt x="15001" y="30944"/>
                      <a:pt x="7888" y="27322"/>
                    </a:cubicBezTo>
                    <a:cubicBezTo>
                      <a:pt x="775" y="23699"/>
                      <a:pt x="-2044" y="14991"/>
                      <a:pt x="1581" y="7883"/>
                    </a:cubicBezTo>
                    <a:cubicBezTo>
                      <a:pt x="5206" y="775"/>
                      <a:pt x="13920" y="-2043"/>
                      <a:pt x="21033" y="1580"/>
                    </a:cubicBezTo>
                    <a:cubicBezTo>
                      <a:pt x="28146" y="5203"/>
                      <a:pt x="30966" y="13911"/>
                      <a:pt x="27340" y="21019"/>
                    </a:cubicBezTo>
                    <a:close/>
                  </a:path>
                </a:pathLst>
              </a:custGeom>
              <a:solidFill>
                <a:srgbClr val="3A3A3A">
                  <a:alpha val="77000"/>
                </a:srgbClr>
              </a:solidFill>
              <a:ln w="10585" cap="flat">
                <a:noFill/>
                <a:prstDash val="solid"/>
                <a:miter/>
              </a:ln>
            </p:spPr>
            <p:txBody>
              <a:bodyPr rtlCol="0" anchor="ctr"/>
              <a:lstStyle/>
              <a:p>
                <a:endParaRPr lang="en-US"/>
              </a:p>
            </p:txBody>
          </p:sp>
          <p:sp>
            <p:nvSpPr>
              <p:cNvPr id="577" name="Freeform 576">
                <a:extLst>
                  <a:ext uri="{FF2B5EF4-FFF2-40B4-BE49-F238E27FC236}">
                    <a16:creationId xmlns:a16="http://schemas.microsoft.com/office/drawing/2014/main" id="{9417BBF9-3E48-994E-8519-453C64BD4605}"/>
                  </a:ext>
                </a:extLst>
              </p:cNvPr>
              <p:cNvSpPr/>
              <p:nvPr/>
            </p:nvSpPr>
            <p:spPr>
              <a:xfrm>
                <a:off x="8336934" y="3318482"/>
                <a:ext cx="28261" cy="28242"/>
              </a:xfrm>
              <a:custGeom>
                <a:avLst/>
                <a:gdLst>
                  <a:gd name="connsiteX0" fmla="*/ 26692 w 28261"/>
                  <a:gd name="connsiteY0" fmla="*/ 20583 h 28242"/>
                  <a:gd name="connsiteX1" fmla="*/ 7664 w 28261"/>
                  <a:gd name="connsiteY1" fmla="*/ 26674 h 28242"/>
                  <a:gd name="connsiteX2" fmla="*/ 1569 w 28261"/>
                  <a:gd name="connsiteY2" fmla="*/ 7659 h 28242"/>
                  <a:gd name="connsiteX3" fmla="*/ 20597 w 28261"/>
                  <a:gd name="connsiteY3" fmla="*/ 1568 h 28242"/>
                  <a:gd name="connsiteX4" fmla="*/ 26692 w 28261"/>
                  <a:gd name="connsiteY4" fmla="*/ 20583 h 28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61" h="28242">
                    <a:moveTo>
                      <a:pt x="26692" y="20583"/>
                    </a:moveTo>
                    <a:cubicBezTo>
                      <a:pt x="23120" y="27511"/>
                      <a:pt x="14597" y="30244"/>
                      <a:pt x="7664" y="26674"/>
                    </a:cubicBezTo>
                    <a:cubicBezTo>
                      <a:pt x="732" y="23104"/>
                      <a:pt x="-2003" y="14587"/>
                      <a:pt x="1569" y="7659"/>
                    </a:cubicBezTo>
                    <a:cubicBezTo>
                      <a:pt x="5141" y="731"/>
                      <a:pt x="13664" y="-2002"/>
                      <a:pt x="20597" y="1568"/>
                    </a:cubicBezTo>
                    <a:cubicBezTo>
                      <a:pt x="27530" y="5138"/>
                      <a:pt x="30265" y="13655"/>
                      <a:pt x="26692" y="20583"/>
                    </a:cubicBezTo>
                    <a:close/>
                  </a:path>
                </a:pathLst>
              </a:custGeom>
              <a:solidFill>
                <a:srgbClr val="3A3A3A">
                  <a:alpha val="81000"/>
                </a:srgbClr>
              </a:solidFill>
              <a:ln w="10585" cap="flat">
                <a:noFill/>
                <a:prstDash val="solid"/>
                <a:miter/>
              </a:ln>
            </p:spPr>
            <p:txBody>
              <a:bodyPr rtlCol="0" anchor="ctr"/>
              <a:lstStyle/>
              <a:p>
                <a:endParaRPr lang="en-US"/>
              </a:p>
            </p:txBody>
          </p:sp>
          <p:sp>
            <p:nvSpPr>
              <p:cNvPr id="578" name="Freeform 577">
                <a:extLst>
                  <a:ext uri="{FF2B5EF4-FFF2-40B4-BE49-F238E27FC236}">
                    <a16:creationId xmlns:a16="http://schemas.microsoft.com/office/drawing/2014/main" id="{B2D5AEBB-E7C6-104D-91BE-7CFBDC93AD5C}"/>
                  </a:ext>
                </a:extLst>
              </p:cNvPr>
              <p:cNvSpPr/>
              <p:nvPr/>
            </p:nvSpPr>
            <p:spPr>
              <a:xfrm>
                <a:off x="8337150" y="3318783"/>
                <a:ext cx="27812" cy="27758"/>
              </a:xfrm>
              <a:custGeom>
                <a:avLst/>
                <a:gdLst>
                  <a:gd name="connsiteX0" fmla="*/ 26264 w 27812"/>
                  <a:gd name="connsiteY0" fmla="*/ 20176 h 27758"/>
                  <a:gd name="connsiteX1" fmla="*/ 7586 w 27812"/>
                  <a:gd name="connsiteY1" fmla="*/ 26246 h 27758"/>
                  <a:gd name="connsiteX2" fmla="*/ 1512 w 27812"/>
                  <a:gd name="connsiteY2" fmla="*/ 7591 h 27758"/>
                  <a:gd name="connsiteX3" fmla="*/ 20190 w 27812"/>
                  <a:gd name="connsiteY3" fmla="*/ 1511 h 27758"/>
                  <a:gd name="connsiteX4" fmla="*/ 20222 w 27812"/>
                  <a:gd name="connsiteY4" fmla="*/ 1532 h 27758"/>
                  <a:gd name="connsiteX5" fmla="*/ 26339 w 27812"/>
                  <a:gd name="connsiteY5" fmla="*/ 20017 h 27758"/>
                  <a:gd name="connsiteX6" fmla="*/ 26264 w 27812"/>
                  <a:gd name="connsiteY6" fmla="*/ 20176 h 27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12" h="27758">
                    <a:moveTo>
                      <a:pt x="26264" y="20176"/>
                    </a:moveTo>
                    <a:cubicBezTo>
                      <a:pt x="22787" y="27009"/>
                      <a:pt x="14424" y="29721"/>
                      <a:pt x="7586" y="26246"/>
                    </a:cubicBezTo>
                    <a:cubicBezTo>
                      <a:pt x="760" y="22771"/>
                      <a:pt x="-1965" y="14413"/>
                      <a:pt x="1512" y="7591"/>
                    </a:cubicBezTo>
                    <a:cubicBezTo>
                      <a:pt x="4989" y="759"/>
                      <a:pt x="13353" y="-1964"/>
                      <a:pt x="20190" y="1511"/>
                    </a:cubicBezTo>
                    <a:cubicBezTo>
                      <a:pt x="20201" y="1521"/>
                      <a:pt x="20211" y="1521"/>
                      <a:pt x="20222" y="1532"/>
                    </a:cubicBezTo>
                    <a:cubicBezTo>
                      <a:pt x="27017" y="4953"/>
                      <a:pt x="29762" y="13227"/>
                      <a:pt x="26339" y="20017"/>
                    </a:cubicBezTo>
                    <a:cubicBezTo>
                      <a:pt x="26317" y="20070"/>
                      <a:pt x="26285" y="20123"/>
                      <a:pt x="26264" y="20176"/>
                    </a:cubicBezTo>
                    <a:close/>
                  </a:path>
                </a:pathLst>
              </a:custGeom>
              <a:solidFill>
                <a:srgbClr val="3A3A3A">
                  <a:alpha val="85000"/>
                </a:srgbClr>
              </a:solidFill>
              <a:ln w="10585" cap="flat">
                <a:noFill/>
                <a:prstDash val="solid"/>
                <a:miter/>
              </a:ln>
            </p:spPr>
            <p:txBody>
              <a:bodyPr rtlCol="0" anchor="ctr"/>
              <a:lstStyle/>
              <a:p>
                <a:endParaRPr lang="en-US"/>
              </a:p>
            </p:txBody>
          </p:sp>
          <p:sp>
            <p:nvSpPr>
              <p:cNvPr id="579" name="Freeform 578">
                <a:extLst>
                  <a:ext uri="{FF2B5EF4-FFF2-40B4-BE49-F238E27FC236}">
                    <a16:creationId xmlns:a16="http://schemas.microsoft.com/office/drawing/2014/main" id="{56F78D5B-76F7-534C-B127-F74001B02B4C}"/>
                  </a:ext>
                </a:extLst>
              </p:cNvPr>
              <p:cNvSpPr/>
              <p:nvPr/>
            </p:nvSpPr>
            <p:spPr>
              <a:xfrm>
                <a:off x="8337330" y="3319006"/>
                <a:ext cx="27426" cy="27337"/>
              </a:xfrm>
              <a:custGeom>
                <a:avLst/>
                <a:gdLst>
                  <a:gd name="connsiteX0" fmla="*/ 25872 w 27426"/>
                  <a:gd name="connsiteY0" fmla="*/ 19847 h 27337"/>
                  <a:gd name="connsiteX1" fmla="*/ 7490 w 27426"/>
                  <a:gd name="connsiteY1" fmla="*/ 25854 h 27337"/>
                  <a:gd name="connsiteX2" fmla="*/ 1480 w 27426"/>
                  <a:gd name="connsiteY2" fmla="*/ 7495 h 27337"/>
                  <a:gd name="connsiteX3" fmla="*/ 19850 w 27426"/>
                  <a:gd name="connsiteY3" fmla="*/ 1479 h 27337"/>
                  <a:gd name="connsiteX4" fmla="*/ 19935 w 27426"/>
                  <a:gd name="connsiteY4" fmla="*/ 1521 h 27337"/>
                  <a:gd name="connsiteX5" fmla="*/ 26020 w 27426"/>
                  <a:gd name="connsiteY5" fmla="*/ 19551 h 27337"/>
                  <a:gd name="connsiteX6" fmla="*/ 25872 w 27426"/>
                  <a:gd name="connsiteY6" fmla="*/ 19847 h 27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26" h="27337">
                    <a:moveTo>
                      <a:pt x="25872" y="19847"/>
                    </a:moveTo>
                    <a:cubicBezTo>
                      <a:pt x="22458" y="26574"/>
                      <a:pt x="14232" y="29275"/>
                      <a:pt x="7490" y="25854"/>
                    </a:cubicBezTo>
                    <a:cubicBezTo>
                      <a:pt x="759" y="22443"/>
                      <a:pt x="-1934" y="14222"/>
                      <a:pt x="1480" y="7495"/>
                    </a:cubicBezTo>
                    <a:cubicBezTo>
                      <a:pt x="4893" y="758"/>
                      <a:pt x="13119" y="-1933"/>
                      <a:pt x="19850" y="1479"/>
                    </a:cubicBezTo>
                    <a:cubicBezTo>
                      <a:pt x="19882" y="1489"/>
                      <a:pt x="19904" y="1510"/>
                      <a:pt x="19935" y="1521"/>
                    </a:cubicBezTo>
                    <a:cubicBezTo>
                      <a:pt x="26603" y="4815"/>
                      <a:pt x="29327" y="12887"/>
                      <a:pt x="26020" y="19551"/>
                    </a:cubicBezTo>
                    <a:cubicBezTo>
                      <a:pt x="25978" y="19646"/>
                      <a:pt x="25925" y="19752"/>
                      <a:pt x="25872" y="19847"/>
                    </a:cubicBezTo>
                    <a:close/>
                  </a:path>
                </a:pathLst>
              </a:custGeom>
              <a:solidFill>
                <a:srgbClr val="3A3A3A">
                  <a:alpha val="88000"/>
                </a:srgbClr>
              </a:solidFill>
              <a:ln w="10585" cap="flat">
                <a:noFill/>
                <a:prstDash val="solid"/>
                <a:miter/>
              </a:ln>
            </p:spPr>
            <p:txBody>
              <a:bodyPr rtlCol="0" anchor="ctr"/>
              <a:lstStyle/>
              <a:p>
                <a:endParaRPr lang="en-US"/>
              </a:p>
            </p:txBody>
          </p:sp>
          <p:sp>
            <p:nvSpPr>
              <p:cNvPr id="580" name="Freeform 579">
                <a:extLst>
                  <a:ext uri="{FF2B5EF4-FFF2-40B4-BE49-F238E27FC236}">
                    <a16:creationId xmlns:a16="http://schemas.microsoft.com/office/drawing/2014/main" id="{5EBE97FA-35F3-5042-BF75-A576CBB0CE5A}"/>
                  </a:ext>
                </a:extLst>
              </p:cNvPr>
              <p:cNvSpPr/>
              <p:nvPr/>
            </p:nvSpPr>
            <p:spPr>
              <a:xfrm>
                <a:off x="8337753" y="3319290"/>
                <a:ext cx="26719" cy="26700"/>
              </a:xfrm>
              <a:custGeom>
                <a:avLst/>
                <a:gdLst>
                  <a:gd name="connsiteX0" fmla="*/ 25237 w 26719"/>
                  <a:gd name="connsiteY0" fmla="*/ 19457 h 26700"/>
                  <a:gd name="connsiteX1" fmla="*/ 7248 w 26719"/>
                  <a:gd name="connsiteY1" fmla="*/ 25220 h 26700"/>
                  <a:gd name="connsiteX2" fmla="*/ 1481 w 26719"/>
                  <a:gd name="connsiteY2" fmla="*/ 7243 h 26700"/>
                  <a:gd name="connsiteX3" fmla="*/ 19407 w 26719"/>
                  <a:gd name="connsiteY3" fmla="*/ 1449 h 26700"/>
                  <a:gd name="connsiteX4" fmla="*/ 25269 w 26719"/>
                  <a:gd name="connsiteY4" fmla="*/ 19394 h 26700"/>
                  <a:gd name="connsiteX5" fmla="*/ 25237 w 26719"/>
                  <a:gd name="connsiteY5" fmla="*/ 19457 h 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9" h="26700">
                    <a:moveTo>
                      <a:pt x="25237" y="19457"/>
                    </a:moveTo>
                    <a:cubicBezTo>
                      <a:pt x="21866" y="26015"/>
                      <a:pt x="13810" y="28589"/>
                      <a:pt x="7248" y="25220"/>
                    </a:cubicBezTo>
                    <a:cubicBezTo>
                      <a:pt x="686" y="21841"/>
                      <a:pt x="-1890" y="13801"/>
                      <a:pt x="1481" y="7243"/>
                    </a:cubicBezTo>
                    <a:cubicBezTo>
                      <a:pt x="4842" y="718"/>
                      <a:pt x="12856" y="-1877"/>
                      <a:pt x="19407" y="1449"/>
                    </a:cubicBezTo>
                    <a:cubicBezTo>
                      <a:pt x="25990" y="4786"/>
                      <a:pt x="28608" y="12816"/>
                      <a:pt x="25269" y="19394"/>
                    </a:cubicBezTo>
                    <a:cubicBezTo>
                      <a:pt x="25258" y="19415"/>
                      <a:pt x="25247" y="19436"/>
                      <a:pt x="25237" y="19457"/>
                    </a:cubicBezTo>
                    <a:close/>
                  </a:path>
                </a:pathLst>
              </a:custGeom>
              <a:solidFill>
                <a:srgbClr val="3A3A3A">
                  <a:alpha val="92000"/>
                </a:srgbClr>
              </a:solidFill>
              <a:ln w="10585" cap="flat">
                <a:noFill/>
                <a:prstDash val="solid"/>
                <a:miter/>
              </a:ln>
            </p:spPr>
            <p:txBody>
              <a:bodyPr rtlCol="0" anchor="ctr"/>
              <a:lstStyle/>
              <a:p>
                <a:endParaRPr lang="en-US"/>
              </a:p>
            </p:txBody>
          </p:sp>
          <p:sp>
            <p:nvSpPr>
              <p:cNvPr id="581" name="Freeform 580">
                <a:extLst>
                  <a:ext uri="{FF2B5EF4-FFF2-40B4-BE49-F238E27FC236}">
                    <a16:creationId xmlns:a16="http://schemas.microsoft.com/office/drawing/2014/main" id="{B34BC71B-B360-6C46-967B-0978EA83537E}"/>
                  </a:ext>
                </a:extLst>
              </p:cNvPr>
              <p:cNvSpPr/>
              <p:nvPr/>
            </p:nvSpPr>
            <p:spPr>
              <a:xfrm>
                <a:off x="8337934" y="3319511"/>
                <a:ext cx="26292" cy="26274"/>
              </a:xfrm>
              <a:custGeom>
                <a:avLst/>
                <a:gdLst>
                  <a:gd name="connsiteX0" fmla="*/ 24844 w 26292"/>
                  <a:gd name="connsiteY0" fmla="*/ 19130 h 26274"/>
                  <a:gd name="connsiteX1" fmla="*/ 7152 w 26292"/>
                  <a:gd name="connsiteY1" fmla="*/ 24829 h 26274"/>
                  <a:gd name="connsiteX2" fmla="*/ 1449 w 26292"/>
                  <a:gd name="connsiteY2" fmla="*/ 7149 h 26274"/>
                  <a:gd name="connsiteX3" fmla="*/ 19120 w 26292"/>
                  <a:gd name="connsiteY3" fmla="*/ 1439 h 26274"/>
                  <a:gd name="connsiteX4" fmla="*/ 24855 w 26292"/>
                  <a:gd name="connsiteY4" fmla="*/ 19109 h 26274"/>
                  <a:gd name="connsiteX5" fmla="*/ 24844 w 26292"/>
                  <a:gd name="connsiteY5" fmla="*/ 19130 h 26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92" h="26274">
                    <a:moveTo>
                      <a:pt x="24844" y="19130"/>
                    </a:moveTo>
                    <a:cubicBezTo>
                      <a:pt x="21537" y="25581"/>
                      <a:pt x="13608" y="28134"/>
                      <a:pt x="7152" y="24829"/>
                    </a:cubicBezTo>
                    <a:cubicBezTo>
                      <a:pt x="686" y="21524"/>
                      <a:pt x="-1858" y="13611"/>
                      <a:pt x="1449" y="7149"/>
                    </a:cubicBezTo>
                    <a:cubicBezTo>
                      <a:pt x="4756" y="698"/>
                      <a:pt x="12664" y="-1855"/>
                      <a:pt x="19120" y="1439"/>
                    </a:cubicBezTo>
                    <a:cubicBezTo>
                      <a:pt x="25586" y="4734"/>
                      <a:pt x="28152" y="12647"/>
                      <a:pt x="24855" y="19109"/>
                    </a:cubicBezTo>
                    <a:cubicBezTo>
                      <a:pt x="24855" y="19119"/>
                      <a:pt x="24844" y="19119"/>
                      <a:pt x="24844" y="19130"/>
                    </a:cubicBezTo>
                    <a:close/>
                  </a:path>
                </a:pathLst>
              </a:custGeom>
              <a:solidFill>
                <a:srgbClr val="3A3A3A">
                  <a:alpha val="96000"/>
                </a:srgbClr>
              </a:solidFill>
              <a:ln w="10585" cap="flat">
                <a:noFill/>
                <a:prstDash val="solid"/>
                <a:miter/>
              </a:ln>
            </p:spPr>
            <p:txBody>
              <a:bodyPr rtlCol="0" anchor="ctr"/>
              <a:lstStyle/>
              <a:p>
                <a:endParaRPr lang="en-US"/>
              </a:p>
            </p:txBody>
          </p:sp>
          <p:sp>
            <p:nvSpPr>
              <p:cNvPr id="582" name="Freeform 581">
                <a:extLst>
                  <a:ext uri="{FF2B5EF4-FFF2-40B4-BE49-F238E27FC236}">
                    <a16:creationId xmlns:a16="http://schemas.microsoft.com/office/drawing/2014/main" id="{D21054EF-48A8-8241-92A3-7530D3737E78}"/>
                  </a:ext>
                </a:extLst>
              </p:cNvPr>
              <p:cNvSpPr/>
              <p:nvPr/>
            </p:nvSpPr>
            <p:spPr>
              <a:xfrm>
                <a:off x="8338111" y="3319738"/>
                <a:ext cx="25871" cy="25851"/>
              </a:xfrm>
              <a:custGeom>
                <a:avLst/>
                <a:gdLst>
                  <a:gd name="connsiteX0" fmla="*/ 24454 w 25871"/>
                  <a:gd name="connsiteY0" fmla="*/ 18797 h 25851"/>
                  <a:gd name="connsiteX1" fmla="*/ 7059 w 25871"/>
                  <a:gd name="connsiteY1" fmla="*/ 24433 h 25851"/>
                  <a:gd name="connsiteX2" fmla="*/ 1419 w 25871"/>
                  <a:gd name="connsiteY2" fmla="*/ 7050 h 25851"/>
                  <a:gd name="connsiteX3" fmla="*/ 18815 w 25871"/>
                  <a:gd name="connsiteY3" fmla="*/ 1414 h 25851"/>
                  <a:gd name="connsiteX4" fmla="*/ 18836 w 25871"/>
                  <a:gd name="connsiteY4" fmla="*/ 1424 h 25851"/>
                  <a:gd name="connsiteX5" fmla="*/ 24454 w 25871"/>
                  <a:gd name="connsiteY5" fmla="*/ 18797 h 2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 h="25851">
                    <a:moveTo>
                      <a:pt x="24454" y="18797"/>
                    </a:moveTo>
                    <a:cubicBezTo>
                      <a:pt x="21211" y="25153"/>
                      <a:pt x="13419" y="27685"/>
                      <a:pt x="7059" y="24433"/>
                    </a:cubicBezTo>
                    <a:cubicBezTo>
                      <a:pt x="699" y="21191"/>
                      <a:pt x="-1835" y="13405"/>
                      <a:pt x="1419" y="7050"/>
                    </a:cubicBezTo>
                    <a:cubicBezTo>
                      <a:pt x="4663" y="693"/>
                      <a:pt x="12455" y="-1828"/>
                      <a:pt x="18815" y="1414"/>
                    </a:cubicBezTo>
                    <a:cubicBezTo>
                      <a:pt x="18815" y="1414"/>
                      <a:pt x="18825" y="1424"/>
                      <a:pt x="18836" y="1424"/>
                    </a:cubicBezTo>
                    <a:cubicBezTo>
                      <a:pt x="25186" y="4677"/>
                      <a:pt x="27698" y="12452"/>
                      <a:pt x="24454" y="18797"/>
                    </a:cubicBezTo>
                    <a:close/>
                  </a:path>
                </a:pathLst>
              </a:custGeom>
              <a:solidFill>
                <a:srgbClr val="3A3A3A"/>
              </a:solidFill>
              <a:ln w="10585" cap="flat">
                <a:noFill/>
                <a:prstDash val="solid"/>
                <a:miter/>
              </a:ln>
            </p:spPr>
            <p:txBody>
              <a:bodyPr rtlCol="0" anchor="ctr"/>
              <a:lstStyle/>
              <a:p>
                <a:endParaRPr lang="en-US"/>
              </a:p>
            </p:txBody>
          </p:sp>
        </p:grpSp>
        <p:sp>
          <p:nvSpPr>
            <p:cNvPr id="583" name="Freeform 582">
              <a:extLst>
                <a:ext uri="{FF2B5EF4-FFF2-40B4-BE49-F238E27FC236}">
                  <a16:creationId xmlns:a16="http://schemas.microsoft.com/office/drawing/2014/main" id="{1C29F440-32EA-7D4A-A177-CB3DBC199E6C}"/>
                </a:ext>
              </a:extLst>
            </p:cNvPr>
            <p:cNvSpPr/>
            <p:nvPr/>
          </p:nvSpPr>
          <p:spPr>
            <a:xfrm rot="16329000">
              <a:off x="8162490" y="4031685"/>
              <a:ext cx="33073" cy="859537"/>
            </a:xfrm>
            <a:custGeom>
              <a:avLst/>
              <a:gdLst>
                <a:gd name="connsiteX0" fmla="*/ 19717 w 33073"/>
                <a:gd name="connsiteY0" fmla="*/ 0 h 859537"/>
                <a:gd name="connsiteX1" fmla="*/ 33074 w 33073"/>
                <a:gd name="connsiteY1" fmla="*/ 0 h 859537"/>
                <a:gd name="connsiteX2" fmla="*/ 33074 w 33073"/>
                <a:gd name="connsiteY2" fmla="*/ 859538 h 859537"/>
                <a:gd name="connsiteX3" fmla="*/ 19717 w 33073"/>
                <a:gd name="connsiteY3" fmla="*/ 859538 h 859537"/>
                <a:gd name="connsiteX4" fmla="*/ 13356 w 33073"/>
                <a:gd name="connsiteY4" fmla="*/ 859538 h 859537"/>
                <a:gd name="connsiteX5" fmla="*/ 13356 w 33073"/>
                <a:gd name="connsiteY5" fmla="*/ 0 h 859537"/>
                <a:gd name="connsiteX6" fmla="*/ 0 w 33073"/>
                <a:gd name="connsiteY6" fmla="*/ 0 h 859537"/>
                <a:gd name="connsiteX7" fmla="*/ 13356 w 33073"/>
                <a:gd name="connsiteY7" fmla="*/ 0 h 85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859537">
                  <a:moveTo>
                    <a:pt x="19717" y="0"/>
                  </a:moveTo>
                  <a:cubicBezTo>
                    <a:pt x="27094" y="0"/>
                    <a:pt x="33074" y="0"/>
                    <a:pt x="33074" y="0"/>
                  </a:cubicBezTo>
                  <a:lnTo>
                    <a:pt x="33074" y="859538"/>
                  </a:lnTo>
                  <a:cubicBezTo>
                    <a:pt x="33074" y="859538"/>
                    <a:pt x="27094" y="859538"/>
                    <a:pt x="19717" y="859538"/>
                  </a:cubicBezTo>
                  <a:lnTo>
                    <a:pt x="13356" y="859538"/>
                  </a:lnTo>
                  <a:lnTo>
                    <a:pt x="13356" y="0"/>
                  </a:lnTo>
                  <a:cubicBezTo>
                    <a:pt x="5980" y="0"/>
                    <a:pt x="0" y="0"/>
                    <a:pt x="0" y="0"/>
                  </a:cubicBezTo>
                  <a:cubicBezTo>
                    <a:pt x="0" y="0"/>
                    <a:pt x="5980" y="0"/>
                    <a:pt x="13356" y="0"/>
                  </a:cubicBezTo>
                  <a:close/>
                </a:path>
              </a:pathLst>
            </a:custGeom>
            <a:solidFill>
              <a:srgbClr val="898989"/>
            </a:solidFill>
            <a:ln w="10585" cap="flat">
              <a:noFill/>
              <a:prstDash val="solid"/>
              <a:miter/>
            </a:ln>
          </p:spPr>
          <p:txBody>
            <a:bodyPr rtlCol="0" anchor="ctr"/>
            <a:lstStyle/>
            <a:p>
              <a:endParaRPr lang="en-US"/>
            </a:p>
          </p:txBody>
        </p:sp>
        <p:sp>
          <p:nvSpPr>
            <p:cNvPr id="584" name="Freeform 583">
              <a:extLst>
                <a:ext uri="{FF2B5EF4-FFF2-40B4-BE49-F238E27FC236}">
                  <a16:creationId xmlns:a16="http://schemas.microsoft.com/office/drawing/2014/main" id="{1F4D91B4-AB58-4F42-876D-5C5902EB14EC}"/>
                </a:ext>
              </a:extLst>
            </p:cNvPr>
            <p:cNvSpPr/>
            <p:nvPr/>
          </p:nvSpPr>
          <p:spPr>
            <a:xfrm rot="16840801">
              <a:off x="8139411" y="4232796"/>
              <a:ext cx="33073" cy="859538"/>
            </a:xfrm>
            <a:custGeom>
              <a:avLst/>
              <a:gdLst>
                <a:gd name="connsiteX0" fmla="*/ 19717 w 33073"/>
                <a:gd name="connsiteY0" fmla="*/ 0 h 859538"/>
                <a:gd name="connsiteX1" fmla="*/ 33074 w 33073"/>
                <a:gd name="connsiteY1" fmla="*/ 0 h 859538"/>
                <a:gd name="connsiteX2" fmla="*/ 33074 w 33073"/>
                <a:gd name="connsiteY2" fmla="*/ 859538 h 859538"/>
                <a:gd name="connsiteX3" fmla="*/ 19717 w 33073"/>
                <a:gd name="connsiteY3" fmla="*/ 859538 h 859538"/>
                <a:gd name="connsiteX4" fmla="*/ 13357 w 33073"/>
                <a:gd name="connsiteY4" fmla="*/ 859538 h 859538"/>
                <a:gd name="connsiteX5" fmla="*/ 13357 w 33073"/>
                <a:gd name="connsiteY5" fmla="*/ 0 h 859538"/>
                <a:gd name="connsiteX6" fmla="*/ 0 w 33073"/>
                <a:gd name="connsiteY6" fmla="*/ 0 h 859538"/>
                <a:gd name="connsiteX7" fmla="*/ 13357 w 33073"/>
                <a:gd name="connsiteY7" fmla="*/ 0 h 859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859538">
                  <a:moveTo>
                    <a:pt x="19717" y="0"/>
                  </a:moveTo>
                  <a:cubicBezTo>
                    <a:pt x="27094" y="0"/>
                    <a:pt x="33074" y="0"/>
                    <a:pt x="33074" y="0"/>
                  </a:cubicBezTo>
                  <a:lnTo>
                    <a:pt x="33074" y="859538"/>
                  </a:lnTo>
                  <a:cubicBezTo>
                    <a:pt x="33074" y="859538"/>
                    <a:pt x="27094" y="859538"/>
                    <a:pt x="19717" y="859538"/>
                  </a:cubicBezTo>
                  <a:lnTo>
                    <a:pt x="13357" y="859538"/>
                  </a:lnTo>
                  <a:lnTo>
                    <a:pt x="13357" y="0"/>
                  </a:lnTo>
                  <a:cubicBezTo>
                    <a:pt x="5980" y="0"/>
                    <a:pt x="0" y="0"/>
                    <a:pt x="0" y="0"/>
                  </a:cubicBezTo>
                  <a:cubicBezTo>
                    <a:pt x="0" y="0"/>
                    <a:pt x="5980" y="0"/>
                    <a:pt x="13357" y="0"/>
                  </a:cubicBezTo>
                  <a:close/>
                </a:path>
              </a:pathLst>
            </a:custGeom>
            <a:solidFill>
              <a:srgbClr val="898989"/>
            </a:solidFill>
            <a:ln w="10585" cap="flat">
              <a:noFill/>
              <a:prstDash val="solid"/>
              <a:miter/>
            </a:ln>
          </p:spPr>
          <p:txBody>
            <a:bodyPr rtlCol="0" anchor="ctr"/>
            <a:lstStyle/>
            <a:p>
              <a:endParaRPr lang="en-US"/>
            </a:p>
          </p:txBody>
        </p:sp>
        <p:sp>
          <p:nvSpPr>
            <p:cNvPr id="585" name="Freeform 584">
              <a:extLst>
                <a:ext uri="{FF2B5EF4-FFF2-40B4-BE49-F238E27FC236}">
                  <a16:creationId xmlns:a16="http://schemas.microsoft.com/office/drawing/2014/main" id="{28EE7CDC-4AA2-3D4F-9F22-C961331CB9EA}"/>
                </a:ext>
              </a:extLst>
            </p:cNvPr>
            <p:cNvSpPr/>
            <p:nvPr/>
          </p:nvSpPr>
          <p:spPr>
            <a:xfrm rot="17317200">
              <a:off x="8066151" y="4448543"/>
              <a:ext cx="33073" cy="859537"/>
            </a:xfrm>
            <a:custGeom>
              <a:avLst/>
              <a:gdLst>
                <a:gd name="connsiteX0" fmla="*/ 19717 w 33073"/>
                <a:gd name="connsiteY0" fmla="*/ 0 h 859537"/>
                <a:gd name="connsiteX1" fmla="*/ 33074 w 33073"/>
                <a:gd name="connsiteY1" fmla="*/ 0 h 859537"/>
                <a:gd name="connsiteX2" fmla="*/ 33074 w 33073"/>
                <a:gd name="connsiteY2" fmla="*/ 859538 h 859537"/>
                <a:gd name="connsiteX3" fmla="*/ 19717 w 33073"/>
                <a:gd name="connsiteY3" fmla="*/ 859538 h 859537"/>
                <a:gd name="connsiteX4" fmla="*/ 13356 w 33073"/>
                <a:gd name="connsiteY4" fmla="*/ 859538 h 859537"/>
                <a:gd name="connsiteX5" fmla="*/ 13356 w 33073"/>
                <a:gd name="connsiteY5" fmla="*/ 0 h 859537"/>
                <a:gd name="connsiteX6" fmla="*/ 0 w 33073"/>
                <a:gd name="connsiteY6" fmla="*/ 0 h 859537"/>
                <a:gd name="connsiteX7" fmla="*/ 13356 w 33073"/>
                <a:gd name="connsiteY7" fmla="*/ 0 h 85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859537">
                  <a:moveTo>
                    <a:pt x="19717" y="0"/>
                  </a:moveTo>
                  <a:cubicBezTo>
                    <a:pt x="27094" y="0"/>
                    <a:pt x="33074" y="0"/>
                    <a:pt x="33074" y="0"/>
                  </a:cubicBezTo>
                  <a:lnTo>
                    <a:pt x="33074" y="859538"/>
                  </a:lnTo>
                  <a:cubicBezTo>
                    <a:pt x="33074" y="859538"/>
                    <a:pt x="27094" y="859538"/>
                    <a:pt x="19717" y="859538"/>
                  </a:cubicBezTo>
                  <a:lnTo>
                    <a:pt x="13356" y="859538"/>
                  </a:lnTo>
                  <a:lnTo>
                    <a:pt x="13356" y="0"/>
                  </a:lnTo>
                  <a:cubicBezTo>
                    <a:pt x="5980" y="0"/>
                    <a:pt x="0" y="0"/>
                    <a:pt x="0" y="0"/>
                  </a:cubicBezTo>
                  <a:cubicBezTo>
                    <a:pt x="0" y="0"/>
                    <a:pt x="5980" y="0"/>
                    <a:pt x="13356" y="0"/>
                  </a:cubicBezTo>
                  <a:close/>
                </a:path>
              </a:pathLst>
            </a:custGeom>
            <a:solidFill>
              <a:srgbClr val="898989"/>
            </a:solidFill>
            <a:ln w="10585" cap="flat">
              <a:noFill/>
              <a:prstDash val="solid"/>
              <a:miter/>
            </a:ln>
          </p:spPr>
          <p:txBody>
            <a:bodyPr rtlCol="0" anchor="ctr"/>
            <a:lstStyle/>
            <a:p>
              <a:endParaRPr lang="en-US"/>
            </a:p>
          </p:txBody>
        </p:sp>
        <p:sp>
          <p:nvSpPr>
            <p:cNvPr id="586" name="Freeform 585">
              <a:extLst>
                <a:ext uri="{FF2B5EF4-FFF2-40B4-BE49-F238E27FC236}">
                  <a16:creationId xmlns:a16="http://schemas.microsoft.com/office/drawing/2014/main" id="{4A36A724-DBBB-9245-85B2-46FDD079252A}"/>
                </a:ext>
              </a:extLst>
            </p:cNvPr>
            <p:cNvSpPr/>
            <p:nvPr/>
          </p:nvSpPr>
          <p:spPr>
            <a:xfrm rot="15742201">
              <a:off x="8185306" y="3817133"/>
              <a:ext cx="33073" cy="859537"/>
            </a:xfrm>
            <a:custGeom>
              <a:avLst/>
              <a:gdLst>
                <a:gd name="connsiteX0" fmla="*/ 19717 w 33073"/>
                <a:gd name="connsiteY0" fmla="*/ 0 h 859537"/>
                <a:gd name="connsiteX1" fmla="*/ 33074 w 33073"/>
                <a:gd name="connsiteY1" fmla="*/ 0 h 859537"/>
                <a:gd name="connsiteX2" fmla="*/ 33074 w 33073"/>
                <a:gd name="connsiteY2" fmla="*/ 859538 h 859537"/>
                <a:gd name="connsiteX3" fmla="*/ 19717 w 33073"/>
                <a:gd name="connsiteY3" fmla="*/ 859538 h 859537"/>
                <a:gd name="connsiteX4" fmla="*/ 13357 w 33073"/>
                <a:gd name="connsiteY4" fmla="*/ 859538 h 859537"/>
                <a:gd name="connsiteX5" fmla="*/ 13357 w 33073"/>
                <a:gd name="connsiteY5" fmla="*/ 0 h 859537"/>
                <a:gd name="connsiteX6" fmla="*/ 0 w 33073"/>
                <a:gd name="connsiteY6" fmla="*/ 0 h 859537"/>
                <a:gd name="connsiteX7" fmla="*/ 13357 w 33073"/>
                <a:gd name="connsiteY7" fmla="*/ 0 h 85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859537">
                  <a:moveTo>
                    <a:pt x="19717" y="0"/>
                  </a:moveTo>
                  <a:cubicBezTo>
                    <a:pt x="27094" y="0"/>
                    <a:pt x="33074" y="0"/>
                    <a:pt x="33074" y="0"/>
                  </a:cubicBezTo>
                  <a:lnTo>
                    <a:pt x="33074" y="859538"/>
                  </a:lnTo>
                  <a:cubicBezTo>
                    <a:pt x="33074" y="859538"/>
                    <a:pt x="27094" y="859538"/>
                    <a:pt x="19717" y="859538"/>
                  </a:cubicBezTo>
                  <a:lnTo>
                    <a:pt x="13357" y="859538"/>
                  </a:lnTo>
                  <a:lnTo>
                    <a:pt x="13357" y="0"/>
                  </a:lnTo>
                  <a:cubicBezTo>
                    <a:pt x="5980" y="0"/>
                    <a:pt x="0" y="0"/>
                    <a:pt x="0" y="0"/>
                  </a:cubicBezTo>
                  <a:cubicBezTo>
                    <a:pt x="0" y="0"/>
                    <a:pt x="5980" y="0"/>
                    <a:pt x="13357" y="0"/>
                  </a:cubicBezTo>
                  <a:close/>
                </a:path>
              </a:pathLst>
            </a:custGeom>
            <a:solidFill>
              <a:srgbClr val="898989"/>
            </a:solidFill>
            <a:ln w="10585" cap="flat">
              <a:noFill/>
              <a:prstDash val="solid"/>
              <a:miter/>
            </a:ln>
          </p:spPr>
          <p:txBody>
            <a:bodyPr rtlCol="0" anchor="ctr"/>
            <a:lstStyle/>
            <a:p>
              <a:endParaRPr lang="en-US"/>
            </a:p>
          </p:txBody>
        </p:sp>
        <p:sp>
          <p:nvSpPr>
            <p:cNvPr id="587" name="Freeform 586">
              <a:extLst>
                <a:ext uri="{FF2B5EF4-FFF2-40B4-BE49-F238E27FC236}">
                  <a16:creationId xmlns:a16="http://schemas.microsoft.com/office/drawing/2014/main" id="{1F392FDC-19F1-A949-834A-92614E0602A0}"/>
                </a:ext>
              </a:extLst>
            </p:cNvPr>
            <p:cNvSpPr/>
            <p:nvPr/>
          </p:nvSpPr>
          <p:spPr>
            <a:xfrm>
              <a:off x="7584884" y="2690865"/>
              <a:ext cx="154175" cy="154097"/>
            </a:xfrm>
            <a:custGeom>
              <a:avLst/>
              <a:gdLst>
                <a:gd name="connsiteX0" fmla="*/ 5221 w 154175"/>
                <a:gd name="connsiteY0" fmla="*/ 49256 h 154097"/>
                <a:gd name="connsiteX1" fmla="*/ 49256 w 154175"/>
                <a:gd name="connsiteY1" fmla="*/ 148886 h 154097"/>
                <a:gd name="connsiteX2" fmla="*/ 148954 w 154175"/>
                <a:gd name="connsiteY2" fmla="*/ 104871 h 154097"/>
                <a:gd name="connsiteX3" fmla="*/ 104919 w 154175"/>
                <a:gd name="connsiteY3" fmla="*/ 5252 h 154097"/>
                <a:gd name="connsiteX4" fmla="*/ 104760 w 154175"/>
                <a:gd name="connsiteY4" fmla="*/ 5188 h 154097"/>
                <a:gd name="connsiteX5" fmla="*/ 5243 w 154175"/>
                <a:gd name="connsiteY5" fmla="*/ 49214 h 154097"/>
                <a:gd name="connsiteX6" fmla="*/ 5221 w 154175"/>
                <a:gd name="connsiteY6" fmla="*/ 49256 h 154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175" h="154097">
                  <a:moveTo>
                    <a:pt x="5221" y="49256"/>
                  </a:moveTo>
                  <a:cubicBezTo>
                    <a:pt x="-10149" y="88917"/>
                    <a:pt x="9568" y="133525"/>
                    <a:pt x="49256" y="148886"/>
                  </a:cubicBezTo>
                  <a:cubicBezTo>
                    <a:pt x="88955" y="164235"/>
                    <a:pt x="133583" y="144532"/>
                    <a:pt x="148954" y="104871"/>
                  </a:cubicBezTo>
                  <a:cubicBezTo>
                    <a:pt x="164325" y="65210"/>
                    <a:pt x="144608" y="20601"/>
                    <a:pt x="104919" y="5252"/>
                  </a:cubicBezTo>
                  <a:cubicBezTo>
                    <a:pt x="104866" y="5230"/>
                    <a:pt x="104813" y="5209"/>
                    <a:pt x="104760" y="5188"/>
                  </a:cubicBezTo>
                  <a:cubicBezTo>
                    <a:pt x="65114" y="-10119"/>
                    <a:pt x="20550" y="9595"/>
                    <a:pt x="5243" y="49214"/>
                  </a:cubicBezTo>
                  <a:cubicBezTo>
                    <a:pt x="5232" y="49224"/>
                    <a:pt x="5232" y="49245"/>
                    <a:pt x="5221" y="49256"/>
                  </a:cubicBezTo>
                  <a:close/>
                </a:path>
              </a:pathLst>
            </a:custGeom>
            <a:solidFill>
              <a:srgbClr val="898989"/>
            </a:solidFill>
            <a:ln w="10585" cap="flat">
              <a:noFill/>
              <a:prstDash val="solid"/>
              <a:miter/>
            </a:ln>
          </p:spPr>
          <p:txBody>
            <a:bodyPr rtlCol="0" anchor="ctr"/>
            <a:lstStyle/>
            <a:p>
              <a:endParaRPr lang="en-US"/>
            </a:p>
          </p:txBody>
        </p:sp>
        <p:sp>
          <p:nvSpPr>
            <p:cNvPr id="588" name="Freeform 587">
              <a:extLst>
                <a:ext uri="{FF2B5EF4-FFF2-40B4-BE49-F238E27FC236}">
                  <a16:creationId xmlns:a16="http://schemas.microsoft.com/office/drawing/2014/main" id="{5261FE7D-B0AB-FF44-823B-6853965E4138}"/>
                </a:ext>
              </a:extLst>
            </p:cNvPr>
            <p:cNvSpPr/>
            <p:nvPr/>
          </p:nvSpPr>
          <p:spPr>
            <a:xfrm rot="17203800">
              <a:off x="7584778" y="2690815"/>
              <a:ext cx="154343" cy="154237"/>
            </a:xfrm>
            <a:custGeom>
              <a:avLst/>
              <a:gdLst>
                <a:gd name="connsiteX0" fmla="*/ 154344 w 154343"/>
                <a:gd name="connsiteY0" fmla="*/ 77119 h 154237"/>
                <a:gd name="connsiteX1" fmla="*/ 77172 w 154343"/>
                <a:gd name="connsiteY1" fmla="*/ 154238 h 154237"/>
                <a:gd name="connsiteX2" fmla="*/ 0 w 154343"/>
                <a:gd name="connsiteY2" fmla="*/ 77119 h 154237"/>
                <a:gd name="connsiteX3" fmla="*/ 77172 w 154343"/>
                <a:gd name="connsiteY3" fmla="*/ 0 h 154237"/>
                <a:gd name="connsiteX4" fmla="*/ 154344 w 154343"/>
                <a:gd name="connsiteY4" fmla="*/ 77119 h 15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43" h="154237">
                  <a:moveTo>
                    <a:pt x="154344" y="77119"/>
                  </a:moveTo>
                  <a:cubicBezTo>
                    <a:pt x="154344" y="119711"/>
                    <a:pt x="119793" y="154238"/>
                    <a:pt x="77172" y="154238"/>
                  </a:cubicBezTo>
                  <a:cubicBezTo>
                    <a:pt x="34551" y="154238"/>
                    <a:pt x="0" y="119711"/>
                    <a:pt x="0" y="77119"/>
                  </a:cubicBezTo>
                  <a:cubicBezTo>
                    <a:pt x="0" y="34527"/>
                    <a:pt x="34551" y="0"/>
                    <a:pt x="77172" y="0"/>
                  </a:cubicBezTo>
                  <a:cubicBezTo>
                    <a:pt x="119793" y="0"/>
                    <a:pt x="154344" y="34527"/>
                    <a:pt x="154344" y="77119"/>
                  </a:cubicBezTo>
                  <a:close/>
                </a:path>
              </a:pathLst>
            </a:custGeom>
            <a:solidFill>
              <a:srgbClr val="E5E5E5">
                <a:alpha val="60000"/>
              </a:srgbClr>
            </a:solidFill>
            <a:ln w="10585" cap="flat">
              <a:noFill/>
              <a:prstDash val="solid"/>
              <a:miter/>
            </a:ln>
          </p:spPr>
          <p:txBody>
            <a:bodyPr rtlCol="0" anchor="ctr"/>
            <a:lstStyle/>
            <a:p>
              <a:endParaRPr lang="en-US"/>
            </a:p>
          </p:txBody>
        </p:sp>
        <p:sp>
          <p:nvSpPr>
            <p:cNvPr id="589" name="Freeform 588">
              <a:extLst>
                <a:ext uri="{FF2B5EF4-FFF2-40B4-BE49-F238E27FC236}">
                  <a16:creationId xmlns:a16="http://schemas.microsoft.com/office/drawing/2014/main" id="{9470D100-2F8A-2A48-9F61-9ECCBF846842}"/>
                </a:ext>
              </a:extLst>
            </p:cNvPr>
            <p:cNvSpPr/>
            <p:nvPr/>
          </p:nvSpPr>
          <p:spPr>
            <a:xfrm rot="15193799">
              <a:off x="8190433" y="3600710"/>
              <a:ext cx="33073" cy="859538"/>
            </a:xfrm>
            <a:custGeom>
              <a:avLst/>
              <a:gdLst>
                <a:gd name="connsiteX0" fmla="*/ 19717 w 33073"/>
                <a:gd name="connsiteY0" fmla="*/ 0 h 859538"/>
                <a:gd name="connsiteX1" fmla="*/ 33074 w 33073"/>
                <a:gd name="connsiteY1" fmla="*/ 0 h 859538"/>
                <a:gd name="connsiteX2" fmla="*/ 33074 w 33073"/>
                <a:gd name="connsiteY2" fmla="*/ 859538 h 859538"/>
                <a:gd name="connsiteX3" fmla="*/ 19717 w 33073"/>
                <a:gd name="connsiteY3" fmla="*/ 859538 h 859538"/>
                <a:gd name="connsiteX4" fmla="*/ 13357 w 33073"/>
                <a:gd name="connsiteY4" fmla="*/ 859538 h 859538"/>
                <a:gd name="connsiteX5" fmla="*/ 13357 w 33073"/>
                <a:gd name="connsiteY5" fmla="*/ 0 h 859538"/>
                <a:gd name="connsiteX6" fmla="*/ 0 w 33073"/>
                <a:gd name="connsiteY6" fmla="*/ 0 h 859538"/>
                <a:gd name="connsiteX7" fmla="*/ 13357 w 33073"/>
                <a:gd name="connsiteY7" fmla="*/ 0 h 859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859538">
                  <a:moveTo>
                    <a:pt x="19717" y="0"/>
                  </a:moveTo>
                  <a:cubicBezTo>
                    <a:pt x="27094" y="0"/>
                    <a:pt x="33074" y="0"/>
                    <a:pt x="33074" y="0"/>
                  </a:cubicBezTo>
                  <a:lnTo>
                    <a:pt x="33074" y="859538"/>
                  </a:lnTo>
                  <a:cubicBezTo>
                    <a:pt x="33074" y="859538"/>
                    <a:pt x="27094" y="859538"/>
                    <a:pt x="19717" y="859538"/>
                  </a:cubicBezTo>
                  <a:lnTo>
                    <a:pt x="13357" y="859538"/>
                  </a:lnTo>
                  <a:lnTo>
                    <a:pt x="13357" y="0"/>
                  </a:lnTo>
                  <a:cubicBezTo>
                    <a:pt x="5980" y="0"/>
                    <a:pt x="0" y="0"/>
                    <a:pt x="0" y="0"/>
                  </a:cubicBezTo>
                  <a:cubicBezTo>
                    <a:pt x="0" y="0"/>
                    <a:pt x="5980" y="0"/>
                    <a:pt x="13357" y="0"/>
                  </a:cubicBezTo>
                  <a:close/>
                </a:path>
              </a:pathLst>
            </a:custGeom>
            <a:solidFill>
              <a:srgbClr val="898989"/>
            </a:solidFill>
            <a:ln w="10585" cap="flat">
              <a:noFill/>
              <a:prstDash val="solid"/>
              <a:miter/>
            </a:ln>
          </p:spPr>
          <p:txBody>
            <a:bodyPr rtlCol="0" anchor="ctr"/>
            <a:lstStyle/>
            <a:p>
              <a:endParaRPr lang="en-US"/>
            </a:p>
          </p:txBody>
        </p:sp>
        <p:sp>
          <p:nvSpPr>
            <p:cNvPr id="590" name="Freeform 589">
              <a:extLst>
                <a:ext uri="{FF2B5EF4-FFF2-40B4-BE49-F238E27FC236}">
                  <a16:creationId xmlns:a16="http://schemas.microsoft.com/office/drawing/2014/main" id="{8B55BA2B-273E-9B45-A059-ADFF529932B2}"/>
                </a:ext>
              </a:extLst>
            </p:cNvPr>
            <p:cNvSpPr/>
            <p:nvPr/>
          </p:nvSpPr>
          <p:spPr>
            <a:xfrm rot="14207085">
              <a:off x="8150977" y="3484415"/>
              <a:ext cx="33207" cy="666350"/>
            </a:xfrm>
            <a:custGeom>
              <a:avLst/>
              <a:gdLst>
                <a:gd name="connsiteX0" fmla="*/ 19797 w 33207"/>
                <a:gd name="connsiteY0" fmla="*/ -1 h 666350"/>
                <a:gd name="connsiteX1" fmla="*/ 33208 w 33207"/>
                <a:gd name="connsiteY1" fmla="*/ -1 h 666350"/>
                <a:gd name="connsiteX2" fmla="*/ 33208 w 33207"/>
                <a:gd name="connsiteY2" fmla="*/ 666349 h 666350"/>
                <a:gd name="connsiteX3" fmla="*/ 19797 w 33207"/>
                <a:gd name="connsiteY3" fmla="*/ 666349 h 666350"/>
                <a:gd name="connsiteX4" fmla="*/ 13411 w 33207"/>
                <a:gd name="connsiteY4" fmla="*/ 666349 h 666350"/>
                <a:gd name="connsiteX5" fmla="*/ 13411 w 33207"/>
                <a:gd name="connsiteY5" fmla="*/ -1 h 666350"/>
                <a:gd name="connsiteX6" fmla="*/ 0 w 33207"/>
                <a:gd name="connsiteY6" fmla="*/ -1 h 666350"/>
                <a:gd name="connsiteX7" fmla="*/ 13411 w 33207"/>
                <a:gd name="connsiteY7" fmla="*/ -1 h 66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07" h="666350">
                  <a:moveTo>
                    <a:pt x="19797" y="-1"/>
                  </a:moveTo>
                  <a:cubicBezTo>
                    <a:pt x="27204" y="-1"/>
                    <a:pt x="33208" y="-1"/>
                    <a:pt x="33208" y="-1"/>
                  </a:cubicBezTo>
                  <a:lnTo>
                    <a:pt x="33208" y="666349"/>
                  </a:lnTo>
                  <a:cubicBezTo>
                    <a:pt x="33208" y="666349"/>
                    <a:pt x="27204" y="666349"/>
                    <a:pt x="19797" y="666349"/>
                  </a:cubicBezTo>
                  <a:lnTo>
                    <a:pt x="13411" y="666349"/>
                  </a:lnTo>
                  <a:lnTo>
                    <a:pt x="13411" y="-1"/>
                  </a:lnTo>
                  <a:cubicBezTo>
                    <a:pt x="6004" y="-1"/>
                    <a:pt x="0" y="-1"/>
                    <a:pt x="0" y="-1"/>
                  </a:cubicBezTo>
                  <a:cubicBezTo>
                    <a:pt x="0" y="-1"/>
                    <a:pt x="6004" y="-1"/>
                    <a:pt x="13411" y="-1"/>
                  </a:cubicBezTo>
                  <a:close/>
                </a:path>
              </a:pathLst>
            </a:custGeom>
            <a:solidFill>
              <a:srgbClr val="898989"/>
            </a:solidFill>
            <a:ln w="10628" cap="flat">
              <a:noFill/>
              <a:prstDash val="solid"/>
              <a:miter/>
            </a:ln>
          </p:spPr>
          <p:txBody>
            <a:bodyPr rtlCol="0" anchor="ctr"/>
            <a:lstStyle/>
            <a:p>
              <a:endParaRPr lang="en-US"/>
            </a:p>
          </p:txBody>
        </p:sp>
        <p:sp>
          <p:nvSpPr>
            <p:cNvPr id="591" name="Freeform 590">
              <a:extLst>
                <a:ext uri="{FF2B5EF4-FFF2-40B4-BE49-F238E27FC236}">
                  <a16:creationId xmlns:a16="http://schemas.microsoft.com/office/drawing/2014/main" id="{9A82251B-D008-3246-B74A-2ABBA91D5AE6}"/>
                </a:ext>
              </a:extLst>
            </p:cNvPr>
            <p:cNvSpPr/>
            <p:nvPr/>
          </p:nvSpPr>
          <p:spPr>
            <a:xfrm rot="17007598">
              <a:off x="8107062" y="2706718"/>
              <a:ext cx="33073" cy="661125"/>
            </a:xfrm>
            <a:custGeom>
              <a:avLst/>
              <a:gdLst>
                <a:gd name="connsiteX0" fmla="*/ 19717 w 33073"/>
                <a:gd name="connsiteY0" fmla="*/ 0 h 661125"/>
                <a:gd name="connsiteX1" fmla="*/ 33074 w 33073"/>
                <a:gd name="connsiteY1" fmla="*/ 0 h 661125"/>
                <a:gd name="connsiteX2" fmla="*/ 33074 w 33073"/>
                <a:gd name="connsiteY2" fmla="*/ 661126 h 661125"/>
                <a:gd name="connsiteX3" fmla="*/ 19717 w 33073"/>
                <a:gd name="connsiteY3" fmla="*/ 661126 h 661125"/>
                <a:gd name="connsiteX4" fmla="*/ 13357 w 33073"/>
                <a:gd name="connsiteY4" fmla="*/ 661126 h 661125"/>
                <a:gd name="connsiteX5" fmla="*/ 13357 w 33073"/>
                <a:gd name="connsiteY5" fmla="*/ 0 h 661125"/>
                <a:gd name="connsiteX6" fmla="*/ 0 w 33073"/>
                <a:gd name="connsiteY6" fmla="*/ 0 h 661125"/>
                <a:gd name="connsiteX7" fmla="*/ 13357 w 33073"/>
                <a:gd name="connsiteY7" fmla="*/ 0 h 66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73" h="661125">
                  <a:moveTo>
                    <a:pt x="19717" y="0"/>
                  </a:moveTo>
                  <a:cubicBezTo>
                    <a:pt x="27094" y="0"/>
                    <a:pt x="33074" y="0"/>
                    <a:pt x="33074" y="0"/>
                  </a:cubicBezTo>
                  <a:lnTo>
                    <a:pt x="33074" y="661126"/>
                  </a:lnTo>
                  <a:cubicBezTo>
                    <a:pt x="33074" y="661126"/>
                    <a:pt x="27094" y="661126"/>
                    <a:pt x="19717" y="661126"/>
                  </a:cubicBezTo>
                  <a:lnTo>
                    <a:pt x="13357" y="661126"/>
                  </a:lnTo>
                  <a:lnTo>
                    <a:pt x="13357" y="0"/>
                  </a:lnTo>
                  <a:cubicBezTo>
                    <a:pt x="5980" y="0"/>
                    <a:pt x="0" y="0"/>
                    <a:pt x="0" y="0"/>
                  </a:cubicBezTo>
                  <a:cubicBezTo>
                    <a:pt x="0" y="0"/>
                    <a:pt x="5980" y="0"/>
                    <a:pt x="13357" y="0"/>
                  </a:cubicBezTo>
                  <a:close/>
                </a:path>
              </a:pathLst>
            </a:custGeom>
            <a:solidFill>
              <a:srgbClr val="898989"/>
            </a:solidFill>
            <a:ln w="10585" cap="flat">
              <a:noFill/>
              <a:prstDash val="solid"/>
              <a:miter/>
            </a:ln>
          </p:spPr>
          <p:txBody>
            <a:bodyPr rtlCol="0" anchor="ctr"/>
            <a:lstStyle/>
            <a:p>
              <a:endParaRPr lang="en-US"/>
            </a:p>
          </p:txBody>
        </p:sp>
        <p:sp>
          <p:nvSpPr>
            <p:cNvPr id="592" name="Freeform 591">
              <a:extLst>
                <a:ext uri="{FF2B5EF4-FFF2-40B4-BE49-F238E27FC236}">
                  <a16:creationId xmlns:a16="http://schemas.microsoft.com/office/drawing/2014/main" id="{6DBFCB6C-9B58-0642-90E9-5C2470CB024B}"/>
                </a:ext>
              </a:extLst>
            </p:cNvPr>
            <p:cNvSpPr/>
            <p:nvPr/>
          </p:nvSpPr>
          <p:spPr>
            <a:xfrm>
              <a:off x="7700982" y="2833866"/>
              <a:ext cx="755722" cy="50223"/>
            </a:xfrm>
            <a:custGeom>
              <a:avLst/>
              <a:gdLst>
                <a:gd name="connsiteX0" fmla="*/ 6 w 755722"/>
                <a:gd name="connsiteY0" fmla="*/ 16213 h 50223"/>
                <a:gd name="connsiteX1" fmla="*/ 6 w 755722"/>
                <a:gd name="connsiteY1" fmla="*/ 16213 h 50223"/>
                <a:gd name="connsiteX2" fmla="*/ 16002 w 755722"/>
                <a:gd name="connsiteY2" fmla="*/ 33056 h 50223"/>
                <a:gd name="connsiteX3" fmla="*/ 16118 w 755722"/>
                <a:gd name="connsiteY3" fmla="*/ 33056 h 50223"/>
                <a:gd name="connsiteX4" fmla="*/ 738756 w 755722"/>
                <a:gd name="connsiteY4" fmla="*/ 50218 h 50223"/>
                <a:gd name="connsiteX5" fmla="*/ 755717 w 755722"/>
                <a:gd name="connsiteY5" fmla="*/ 34126 h 50223"/>
                <a:gd name="connsiteX6" fmla="*/ 755717 w 755722"/>
                <a:gd name="connsiteY6" fmla="*/ 34116 h 50223"/>
                <a:gd name="connsiteX7" fmla="*/ 755717 w 755722"/>
                <a:gd name="connsiteY7" fmla="*/ 34116 h 50223"/>
                <a:gd name="connsiteX8" fmla="*/ 739615 w 755722"/>
                <a:gd name="connsiteY8" fmla="*/ 17167 h 50223"/>
                <a:gd name="connsiteX9" fmla="*/ 739498 w 755722"/>
                <a:gd name="connsiteY9" fmla="*/ 17167 h 50223"/>
                <a:gd name="connsiteX10" fmla="*/ 16966 w 755722"/>
                <a:gd name="connsiteY10" fmla="*/ 6 h 50223"/>
                <a:gd name="connsiteX11" fmla="*/ 6 w 755722"/>
                <a:gd name="connsiteY11" fmla="*/ 16097 h 50223"/>
                <a:gd name="connsiteX12" fmla="*/ 6 w 755722"/>
                <a:gd name="connsiteY12" fmla="*/ 16213 h 5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5722" h="50223">
                  <a:moveTo>
                    <a:pt x="6" y="16213"/>
                  </a:moveTo>
                  <a:lnTo>
                    <a:pt x="6" y="16213"/>
                  </a:lnTo>
                  <a:cubicBezTo>
                    <a:pt x="-228" y="25281"/>
                    <a:pt x="6928" y="32824"/>
                    <a:pt x="16002" y="33056"/>
                  </a:cubicBezTo>
                  <a:cubicBezTo>
                    <a:pt x="16044" y="33056"/>
                    <a:pt x="16076" y="33056"/>
                    <a:pt x="16118" y="33056"/>
                  </a:cubicBezTo>
                  <a:lnTo>
                    <a:pt x="738756" y="50218"/>
                  </a:lnTo>
                  <a:cubicBezTo>
                    <a:pt x="747883" y="50451"/>
                    <a:pt x="755484" y="43247"/>
                    <a:pt x="755717" y="34126"/>
                  </a:cubicBezTo>
                  <a:cubicBezTo>
                    <a:pt x="755717" y="34126"/>
                    <a:pt x="755717" y="34116"/>
                    <a:pt x="755717" y="34116"/>
                  </a:cubicBezTo>
                  <a:lnTo>
                    <a:pt x="755717" y="34116"/>
                  </a:lnTo>
                  <a:cubicBezTo>
                    <a:pt x="755950" y="24995"/>
                    <a:pt x="748742" y="17400"/>
                    <a:pt x="739615" y="17167"/>
                  </a:cubicBezTo>
                  <a:cubicBezTo>
                    <a:pt x="739572" y="17167"/>
                    <a:pt x="739540" y="17167"/>
                    <a:pt x="739498" y="17167"/>
                  </a:cubicBezTo>
                  <a:lnTo>
                    <a:pt x="16966" y="6"/>
                  </a:lnTo>
                  <a:cubicBezTo>
                    <a:pt x="7839" y="-228"/>
                    <a:pt x="239" y="6976"/>
                    <a:pt x="6" y="16097"/>
                  </a:cubicBezTo>
                  <a:cubicBezTo>
                    <a:pt x="6" y="16139"/>
                    <a:pt x="6" y="16171"/>
                    <a:pt x="6" y="16213"/>
                  </a:cubicBezTo>
                  <a:close/>
                </a:path>
              </a:pathLst>
            </a:custGeom>
            <a:solidFill>
              <a:srgbClr val="898989"/>
            </a:solidFill>
            <a:ln w="10585" cap="flat">
              <a:noFill/>
              <a:prstDash val="solid"/>
              <a:miter/>
            </a:ln>
          </p:spPr>
          <p:txBody>
            <a:bodyPr rtlCol="0" anchor="ctr"/>
            <a:lstStyle/>
            <a:p>
              <a:endParaRPr lang="en-US"/>
            </a:p>
          </p:txBody>
        </p:sp>
        <p:grpSp>
          <p:nvGrpSpPr>
            <p:cNvPr id="593" name="Graphic 2">
              <a:extLst>
                <a:ext uri="{FF2B5EF4-FFF2-40B4-BE49-F238E27FC236}">
                  <a16:creationId xmlns:a16="http://schemas.microsoft.com/office/drawing/2014/main" id="{99F800C7-7D23-624F-A159-320126836269}"/>
                </a:ext>
              </a:extLst>
            </p:cNvPr>
            <p:cNvGrpSpPr/>
            <p:nvPr/>
          </p:nvGrpSpPr>
          <p:grpSpPr>
            <a:xfrm>
              <a:off x="7702804" y="2733716"/>
              <a:ext cx="44958" cy="44928"/>
              <a:chOff x="7702804" y="2733716"/>
              <a:chExt cx="44958" cy="44928"/>
            </a:xfrm>
            <a:solidFill>
              <a:schemeClr val="accent1"/>
            </a:solidFill>
          </p:grpSpPr>
          <p:sp>
            <p:nvSpPr>
              <p:cNvPr id="594" name="Freeform 593">
                <a:extLst>
                  <a:ext uri="{FF2B5EF4-FFF2-40B4-BE49-F238E27FC236}">
                    <a16:creationId xmlns:a16="http://schemas.microsoft.com/office/drawing/2014/main" id="{1927E942-6903-1740-B98A-7BAA479A2612}"/>
                  </a:ext>
                </a:extLst>
              </p:cNvPr>
              <p:cNvSpPr/>
              <p:nvPr/>
            </p:nvSpPr>
            <p:spPr>
              <a:xfrm>
                <a:off x="7702804" y="2733716"/>
                <a:ext cx="44958" cy="44928"/>
              </a:xfrm>
              <a:custGeom>
                <a:avLst/>
                <a:gdLst>
                  <a:gd name="connsiteX0" fmla="*/ 42494 w 44958"/>
                  <a:gd name="connsiteY0" fmla="*/ 32676 h 44928"/>
                  <a:gd name="connsiteX1" fmla="*/ 12261 w 44958"/>
                  <a:gd name="connsiteY1" fmla="*/ 42465 h 44928"/>
                  <a:gd name="connsiteX2" fmla="*/ 2466 w 44958"/>
                  <a:gd name="connsiteY2" fmla="*/ 12253 h 44928"/>
                  <a:gd name="connsiteX3" fmla="*/ 32699 w 44958"/>
                  <a:gd name="connsiteY3" fmla="*/ 2464 h 44928"/>
                  <a:gd name="connsiteX4" fmla="*/ 32741 w 44958"/>
                  <a:gd name="connsiteY4" fmla="*/ 2486 h 44928"/>
                  <a:gd name="connsiteX5" fmla="*/ 42494 w 44958"/>
                  <a:gd name="connsiteY5"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958" h="44928">
                    <a:moveTo>
                      <a:pt x="42494" y="32676"/>
                    </a:moveTo>
                    <a:cubicBezTo>
                      <a:pt x="36854" y="43725"/>
                      <a:pt x="23317" y="48111"/>
                      <a:pt x="12261" y="42465"/>
                    </a:cubicBezTo>
                    <a:cubicBezTo>
                      <a:pt x="1205" y="36829"/>
                      <a:pt x="-3184" y="23301"/>
                      <a:pt x="2466" y="12253"/>
                    </a:cubicBezTo>
                    <a:cubicBezTo>
                      <a:pt x="8106" y="1204"/>
                      <a:pt x="21642" y="-3182"/>
                      <a:pt x="32699" y="2464"/>
                    </a:cubicBezTo>
                    <a:cubicBezTo>
                      <a:pt x="32709" y="2475"/>
                      <a:pt x="32731" y="2475"/>
                      <a:pt x="32741" y="2486"/>
                    </a:cubicBezTo>
                    <a:cubicBezTo>
                      <a:pt x="43766" y="8142"/>
                      <a:pt x="48133" y="21649"/>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595" name="Freeform 594">
                <a:extLst>
                  <a:ext uri="{FF2B5EF4-FFF2-40B4-BE49-F238E27FC236}">
                    <a16:creationId xmlns:a16="http://schemas.microsoft.com/office/drawing/2014/main" id="{E96207F4-109D-624B-BE6D-2F0F453609B4}"/>
                  </a:ext>
                </a:extLst>
              </p:cNvPr>
              <p:cNvSpPr/>
              <p:nvPr/>
            </p:nvSpPr>
            <p:spPr>
              <a:xfrm>
                <a:off x="7703188" y="2733979"/>
                <a:ext cx="44321" cy="44291"/>
              </a:xfrm>
              <a:custGeom>
                <a:avLst/>
                <a:gdLst>
                  <a:gd name="connsiteX0" fmla="*/ 41898 w 44321"/>
                  <a:gd name="connsiteY0" fmla="*/ 32202 h 44291"/>
                  <a:gd name="connsiteX1" fmla="*/ 12099 w 44321"/>
                  <a:gd name="connsiteY1" fmla="*/ 41874 h 44291"/>
                  <a:gd name="connsiteX2" fmla="*/ 2421 w 44321"/>
                  <a:gd name="connsiteY2" fmla="*/ 12086 h 44291"/>
                  <a:gd name="connsiteX3" fmla="*/ 32219 w 44321"/>
                  <a:gd name="connsiteY3" fmla="*/ 2424 h 44291"/>
                  <a:gd name="connsiteX4" fmla="*/ 32251 w 44321"/>
                  <a:gd name="connsiteY4" fmla="*/ 2435 h 44291"/>
                  <a:gd name="connsiteX5" fmla="*/ 41898 w 44321"/>
                  <a:gd name="connsiteY5" fmla="*/ 32202 h 4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21" h="44291">
                    <a:moveTo>
                      <a:pt x="41898" y="32202"/>
                    </a:moveTo>
                    <a:cubicBezTo>
                      <a:pt x="36343" y="43092"/>
                      <a:pt x="22997" y="47425"/>
                      <a:pt x="12099" y="41874"/>
                    </a:cubicBezTo>
                    <a:cubicBezTo>
                      <a:pt x="1192" y="36312"/>
                      <a:pt x="-3133" y="22986"/>
                      <a:pt x="2421" y="12086"/>
                    </a:cubicBezTo>
                    <a:cubicBezTo>
                      <a:pt x="7976" y="1196"/>
                      <a:pt x="21322" y="-3137"/>
                      <a:pt x="32219" y="2424"/>
                    </a:cubicBezTo>
                    <a:cubicBezTo>
                      <a:pt x="32230" y="2424"/>
                      <a:pt x="32241" y="2435"/>
                      <a:pt x="32251" y="2435"/>
                    </a:cubicBezTo>
                    <a:cubicBezTo>
                      <a:pt x="43138" y="7997"/>
                      <a:pt x="47452" y="21323"/>
                      <a:pt x="41898" y="32202"/>
                    </a:cubicBezTo>
                    <a:close/>
                  </a:path>
                </a:pathLst>
              </a:custGeom>
              <a:solidFill>
                <a:srgbClr val="3A3A3A">
                  <a:alpha val="4000"/>
                </a:srgbClr>
              </a:solidFill>
              <a:ln w="10585" cap="flat">
                <a:noFill/>
                <a:prstDash val="solid"/>
                <a:miter/>
              </a:ln>
            </p:spPr>
            <p:txBody>
              <a:bodyPr rtlCol="0" anchor="ctr"/>
              <a:lstStyle/>
              <a:p>
                <a:endParaRPr lang="en-US"/>
              </a:p>
            </p:txBody>
          </p:sp>
          <p:sp>
            <p:nvSpPr>
              <p:cNvPr id="596" name="Freeform 595">
                <a:extLst>
                  <a:ext uri="{FF2B5EF4-FFF2-40B4-BE49-F238E27FC236}">
                    <a16:creationId xmlns:a16="http://schemas.microsoft.com/office/drawing/2014/main" id="{DCAFA4F4-2C4E-5E4C-A1DA-28E7C2A6C62E}"/>
                  </a:ext>
                </a:extLst>
              </p:cNvPr>
              <p:cNvSpPr/>
              <p:nvPr/>
            </p:nvSpPr>
            <p:spPr>
              <a:xfrm>
                <a:off x="7703531" y="2734222"/>
                <a:ext cx="43719" cy="43652"/>
              </a:xfrm>
              <a:custGeom>
                <a:avLst/>
                <a:gdLst>
                  <a:gd name="connsiteX0" fmla="*/ 41236 w 43719"/>
                  <a:gd name="connsiteY0" fmla="*/ 31853 h 43652"/>
                  <a:gd name="connsiteX1" fmla="*/ 11809 w 43719"/>
                  <a:gd name="connsiteY1" fmla="*/ 41207 h 43652"/>
                  <a:gd name="connsiteX2" fmla="*/ 2449 w 43719"/>
                  <a:gd name="connsiteY2" fmla="*/ 11800 h 43652"/>
                  <a:gd name="connsiteX3" fmla="*/ 31802 w 43719"/>
                  <a:gd name="connsiteY3" fmla="*/ 2404 h 43652"/>
                  <a:gd name="connsiteX4" fmla="*/ 41374 w 43719"/>
                  <a:gd name="connsiteY4" fmla="*/ 31588 h 43652"/>
                  <a:gd name="connsiteX5" fmla="*/ 41236 w 43719"/>
                  <a:gd name="connsiteY5" fmla="*/ 31853 h 43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19" h="43652">
                    <a:moveTo>
                      <a:pt x="41236" y="31853"/>
                    </a:moveTo>
                    <a:cubicBezTo>
                      <a:pt x="35692" y="42552"/>
                      <a:pt x="22515" y="46747"/>
                      <a:pt x="11809" y="41207"/>
                    </a:cubicBezTo>
                    <a:cubicBezTo>
                      <a:pt x="1092" y="35667"/>
                      <a:pt x="-3095" y="22499"/>
                      <a:pt x="2449" y="11800"/>
                    </a:cubicBezTo>
                    <a:cubicBezTo>
                      <a:pt x="7972" y="1122"/>
                      <a:pt x="21095" y="-3073"/>
                      <a:pt x="31802" y="2404"/>
                    </a:cubicBezTo>
                    <a:cubicBezTo>
                      <a:pt x="42508" y="7817"/>
                      <a:pt x="46791" y="20889"/>
                      <a:pt x="41374" y="31588"/>
                    </a:cubicBezTo>
                    <a:cubicBezTo>
                      <a:pt x="41331" y="31673"/>
                      <a:pt x="41278" y="31768"/>
                      <a:pt x="41236" y="31853"/>
                    </a:cubicBezTo>
                    <a:close/>
                  </a:path>
                </a:pathLst>
              </a:custGeom>
              <a:solidFill>
                <a:srgbClr val="3A3A3A">
                  <a:alpha val="8000"/>
                </a:srgbClr>
              </a:solidFill>
              <a:ln w="10585" cap="flat">
                <a:noFill/>
                <a:prstDash val="solid"/>
                <a:miter/>
              </a:ln>
            </p:spPr>
            <p:txBody>
              <a:bodyPr rtlCol="0" anchor="ctr"/>
              <a:lstStyle/>
              <a:p>
                <a:endParaRPr lang="en-US"/>
              </a:p>
            </p:txBody>
          </p:sp>
          <p:sp>
            <p:nvSpPr>
              <p:cNvPr id="597" name="Freeform 596">
                <a:extLst>
                  <a:ext uri="{FF2B5EF4-FFF2-40B4-BE49-F238E27FC236}">
                    <a16:creationId xmlns:a16="http://schemas.microsoft.com/office/drawing/2014/main" id="{6EBE4594-8645-3F4F-860C-574BC1D6AFC3}"/>
                  </a:ext>
                </a:extLst>
              </p:cNvPr>
              <p:cNvSpPr/>
              <p:nvPr/>
            </p:nvSpPr>
            <p:spPr>
              <a:xfrm>
                <a:off x="7704668" y="2734766"/>
                <a:ext cx="42410" cy="42377"/>
              </a:xfrm>
              <a:custGeom>
                <a:avLst/>
                <a:gdLst>
                  <a:gd name="connsiteX0" fmla="*/ 39888 w 42410"/>
                  <a:gd name="connsiteY0" fmla="*/ 31203 h 42377"/>
                  <a:gd name="connsiteX1" fmla="*/ 11182 w 42410"/>
                  <a:gd name="connsiteY1" fmla="*/ 39858 h 42377"/>
                  <a:gd name="connsiteX2" fmla="*/ 2521 w 42410"/>
                  <a:gd name="connsiteY2" fmla="*/ 11171 h 42377"/>
                  <a:gd name="connsiteX3" fmla="*/ 30559 w 42410"/>
                  <a:gd name="connsiteY3" fmla="*/ 2178 h 42377"/>
                  <a:gd name="connsiteX4" fmla="*/ 40227 w 42410"/>
                  <a:gd name="connsiteY4" fmla="*/ 30536 h 42377"/>
                  <a:gd name="connsiteX5" fmla="*/ 39888 w 42410"/>
                  <a:gd name="connsiteY5" fmla="*/ 31203 h 42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77">
                    <a:moveTo>
                      <a:pt x="39888" y="31203"/>
                    </a:moveTo>
                    <a:cubicBezTo>
                      <a:pt x="34354" y="41510"/>
                      <a:pt x="21507" y="45387"/>
                      <a:pt x="11182" y="39858"/>
                    </a:cubicBezTo>
                    <a:cubicBezTo>
                      <a:pt x="867" y="34328"/>
                      <a:pt x="-3012" y="21489"/>
                      <a:pt x="2521" y="11171"/>
                    </a:cubicBezTo>
                    <a:cubicBezTo>
                      <a:pt x="7917" y="1118"/>
                      <a:pt x="20309" y="-2854"/>
                      <a:pt x="30559" y="2178"/>
                    </a:cubicBezTo>
                    <a:cubicBezTo>
                      <a:pt x="41065" y="7336"/>
                      <a:pt x="45400" y="20038"/>
                      <a:pt x="40227" y="30536"/>
                    </a:cubicBezTo>
                    <a:cubicBezTo>
                      <a:pt x="40121" y="30758"/>
                      <a:pt x="40004" y="30981"/>
                      <a:pt x="39888" y="31203"/>
                    </a:cubicBezTo>
                    <a:close/>
                  </a:path>
                </a:pathLst>
              </a:custGeom>
              <a:solidFill>
                <a:srgbClr val="3A3A3A">
                  <a:alpha val="12000"/>
                </a:srgbClr>
              </a:solidFill>
              <a:ln w="10585" cap="flat">
                <a:noFill/>
                <a:prstDash val="solid"/>
                <a:miter/>
              </a:ln>
            </p:spPr>
            <p:txBody>
              <a:bodyPr rtlCol="0" anchor="ctr"/>
              <a:lstStyle/>
              <a:p>
                <a:endParaRPr lang="en-US"/>
              </a:p>
            </p:txBody>
          </p:sp>
          <p:sp>
            <p:nvSpPr>
              <p:cNvPr id="598" name="Freeform 597">
                <a:extLst>
                  <a:ext uri="{FF2B5EF4-FFF2-40B4-BE49-F238E27FC236}">
                    <a16:creationId xmlns:a16="http://schemas.microsoft.com/office/drawing/2014/main" id="{CDF2FFB1-F634-0B43-9CEF-F9FDA380C595}"/>
                  </a:ext>
                </a:extLst>
              </p:cNvPr>
              <p:cNvSpPr/>
              <p:nvPr/>
            </p:nvSpPr>
            <p:spPr>
              <a:xfrm>
                <a:off x="7704322" y="2734912"/>
                <a:ext cx="42410" cy="42383"/>
              </a:xfrm>
              <a:custGeom>
                <a:avLst/>
                <a:gdLst>
                  <a:gd name="connsiteX0" fmla="*/ 40022 w 42410"/>
                  <a:gd name="connsiteY0" fmla="*/ 30951 h 42383"/>
                  <a:gd name="connsiteX1" fmla="*/ 11432 w 42410"/>
                  <a:gd name="connsiteY1" fmla="*/ 39998 h 42383"/>
                  <a:gd name="connsiteX2" fmla="*/ 2390 w 42410"/>
                  <a:gd name="connsiteY2" fmla="*/ 11428 h 42383"/>
                  <a:gd name="connsiteX3" fmla="*/ 30693 w 42410"/>
                  <a:gd name="connsiteY3" fmla="*/ 2244 h 42383"/>
                  <a:gd name="connsiteX4" fmla="*/ 40159 w 42410"/>
                  <a:gd name="connsiteY4" fmla="*/ 30676 h 42383"/>
                  <a:gd name="connsiteX5" fmla="*/ 40022 w 42410"/>
                  <a:gd name="connsiteY5" fmla="*/ 30951 h 4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0" h="42383">
                    <a:moveTo>
                      <a:pt x="40022" y="30951"/>
                    </a:moveTo>
                    <a:cubicBezTo>
                      <a:pt x="34626" y="41333"/>
                      <a:pt x="21831" y="45390"/>
                      <a:pt x="11432" y="39998"/>
                    </a:cubicBezTo>
                    <a:cubicBezTo>
                      <a:pt x="1044" y="34606"/>
                      <a:pt x="-3006" y="21809"/>
                      <a:pt x="2390" y="11428"/>
                    </a:cubicBezTo>
                    <a:cubicBezTo>
                      <a:pt x="7722" y="1153"/>
                      <a:pt x="20336" y="-2936"/>
                      <a:pt x="30693" y="2244"/>
                    </a:cubicBezTo>
                    <a:cubicBezTo>
                      <a:pt x="41166" y="7477"/>
                      <a:pt x="45407" y="20210"/>
                      <a:pt x="40159" y="30676"/>
                    </a:cubicBezTo>
                    <a:cubicBezTo>
                      <a:pt x="40117" y="30761"/>
                      <a:pt x="40075" y="30856"/>
                      <a:pt x="40022" y="30951"/>
                    </a:cubicBezTo>
                    <a:close/>
                  </a:path>
                </a:pathLst>
              </a:custGeom>
              <a:solidFill>
                <a:srgbClr val="3A3A3A">
                  <a:alpha val="15000"/>
                </a:srgbClr>
              </a:solidFill>
              <a:ln w="10585" cap="flat">
                <a:noFill/>
                <a:prstDash val="solid"/>
                <a:miter/>
              </a:ln>
            </p:spPr>
            <p:txBody>
              <a:bodyPr rtlCol="0" anchor="ctr"/>
              <a:lstStyle/>
              <a:p>
                <a:endParaRPr lang="en-US"/>
              </a:p>
            </p:txBody>
          </p:sp>
          <p:sp>
            <p:nvSpPr>
              <p:cNvPr id="599" name="Freeform 598">
                <a:extLst>
                  <a:ext uri="{FF2B5EF4-FFF2-40B4-BE49-F238E27FC236}">
                    <a16:creationId xmlns:a16="http://schemas.microsoft.com/office/drawing/2014/main" id="{57CE5204-81B6-F941-814A-6B694075DEBC}"/>
                  </a:ext>
                </a:extLst>
              </p:cNvPr>
              <p:cNvSpPr/>
              <p:nvPr/>
            </p:nvSpPr>
            <p:spPr>
              <a:xfrm>
                <a:off x="7703833" y="2735031"/>
                <a:ext cx="42409" cy="42385"/>
              </a:xfrm>
              <a:custGeom>
                <a:avLst/>
                <a:gdLst>
                  <a:gd name="connsiteX0" fmla="*/ 40193 w 42409"/>
                  <a:gd name="connsiteY0" fmla="*/ 30621 h 42385"/>
                  <a:gd name="connsiteX1" fmla="*/ 11773 w 42409"/>
                  <a:gd name="connsiteY1" fmla="*/ 40165 h 42385"/>
                  <a:gd name="connsiteX2" fmla="*/ 2221 w 42409"/>
                  <a:gd name="connsiteY2" fmla="*/ 11765 h 42385"/>
                  <a:gd name="connsiteX3" fmla="*/ 30641 w 42409"/>
                  <a:gd name="connsiteY3" fmla="*/ 2220 h 42385"/>
                  <a:gd name="connsiteX4" fmla="*/ 31076 w 42409"/>
                  <a:gd name="connsiteY4" fmla="*/ 2442 h 42385"/>
                  <a:gd name="connsiteX5" fmla="*/ 40193 w 42409"/>
                  <a:gd name="connsiteY5" fmla="*/ 30621 h 4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5">
                    <a:moveTo>
                      <a:pt x="40193" y="30621"/>
                    </a:moveTo>
                    <a:cubicBezTo>
                      <a:pt x="34977" y="41097"/>
                      <a:pt x="22256" y="45377"/>
                      <a:pt x="11773" y="40165"/>
                    </a:cubicBezTo>
                    <a:cubicBezTo>
                      <a:pt x="1289" y="34964"/>
                      <a:pt x="-2994" y="22241"/>
                      <a:pt x="2221" y="11765"/>
                    </a:cubicBezTo>
                    <a:cubicBezTo>
                      <a:pt x="7426" y="1288"/>
                      <a:pt x="20158" y="-2992"/>
                      <a:pt x="30641" y="2220"/>
                    </a:cubicBezTo>
                    <a:cubicBezTo>
                      <a:pt x="30790" y="2294"/>
                      <a:pt x="30928" y="2368"/>
                      <a:pt x="31076" y="2442"/>
                    </a:cubicBezTo>
                    <a:cubicBezTo>
                      <a:pt x="41274" y="7803"/>
                      <a:pt x="45313" y="20313"/>
                      <a:pt x="40193" y="30621"/>
                    </a:cubicBezTo>
                    <a:close/>
                  </a:path>
                </a:pathLst>
              </a:custGeom>
              <a:solidFill>
                <a:srgbClr val="3A3A3A">
                  <a:alpha val="19000"/>
                </a:srgbClr>
              </a:solidFill>
              <a:ln w="10585" cap="flat">
                <a:noFill/>
                <a:prstDash val="solid"/>
                <a:miter/>
              </a:ln>
            </p:spPr>
            <p:txBody>
              <a:bodyPr rtlCol="0" anchor="ctr"/>
              <a:lstStyle/>
              <a:p>
                <a:endParaRPr lang="en-US"/>
              </a:p>
            </p:txBody>
          </p:sp>
          <p:sp>
            <p:nvSpPr>
              <p:cNvPr id="600" name="Freeform 599">
                <a:extLst>
                  <a:ext uri="{FF2B5EF4-FFF2-40B4-BE49-F238E27FC236}">
                    <a16:creationId xmlns:a16="http://schemas.microsoft.com/office/drawing/2014/main" id="{03AF36F9-83A1-9C40-B8B0-548AEFE1AB0D}"/>
                  </a:ext>
                </a:extLst>
              </p:cNvPr>
              <p:cNvSpPr/>
              <p:nvPr/>
            </p:nvSpPr>
            <p:spPr>
              <a:xfrm>
                <a:off x="7703520" y="2735133"/>
                <a:ext cx="42408" cy="42381"/>
              </a:xfrm>
              <a:custGeom>
                <a:avLst/>
                <a:gdLst>
                  <a:gd name="connsiteX0" fmla="*/ 40293 w 42408"/>
                  <a:gd name="connsiteY0" fmla="*/ 30412 h 42381"/>
                  <a:gd name="connsiteX1" fmla="*/ 11979 w 42408"/>
                  <a:gd name="connsiteY1" fmla="*/ 40264 h 42381"/>
                  <a:gd name="connsiteX2" fmla="*/ 2121 w 42408"/>
                  <a:gd name="connsiteY2" fmla="*/ 11969 h 42381"/>
                  <a:gd name="connsiteX3" fmla="*/ 30435 w 42408"/>
                  <a:gd name="connsiteY3" fmla="*/ 2117 h 42381"/>
                  <a:gd name="connsiteX4" fmla="*/ 31283 w 42408"/>
                  <a:gd name="connsiteY4" fmla="*/ 2552 h 42381"/>
                  <a:gd name="connsiteX5" fmla="*/ 40293 w 42408"/>
                  <a:gd name="connsiteY5" fmla="*/ 30412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8" h="42381">
                    <a:moveTo>
                      <a:pt x="40293" y="30412"/>
                    </a:moveTo>
                    <a:cubicBezTo>
                      <a:pt x="35194" y="40942"/>
                      <a:pt x="22516" y="45359"/>
                      <a:pt x="11979" y="40264"/>
                    </a:cubicBezTo>
                    <a:cubicBezTo>
                      <a:pt x="1432" y="35179"/>
                      <a:pt x="-2978" y="22510"/>
                      <a:pt x="2121" y="11969"/>
                    </a:cubicBezTo>
                    <a:cubicBezTo>
                      <a:pt x="7209" y="1440"/>
                      <a:pt x="19887" y="-2978"/>
                      <a:pt x="30435" y="2117"/>
                    </a:cubicBezTo>
                    <a:cubicBezTo>
                      <a:pt x="30721" y="2255"/>
                      <a:pt x="31007" y="2404"/>
                      <a:pt x="31283" y="2552"/>
                    </a:cubicBezTo>
                    <a:cubicBezTo>
                      <a:pt x="41258" y="7933"/>
                      <a:pt x="45222" y="20211"/>
                      <a:pt x="40293" y="30412"/>
                    </a:cubicBezTo>
                    <a:close/>
                  </a:path>
                </a:pathLst>
              </a:custGeom>
              <a:solidFill>
                <a:srgbClr val="3A3A3A">
                  <a:alpha val="23000"/>
                </a:srgbClr>
              </a:solidFill>
              <a:ln w="10585" cap="flat">
                <a:noFill/>
                <a:prstDash val="solid"/>
                <a:miter/>
              </a:ln>
            </p:spPr>
            <p:txBody>
              <a:bodyPr rtlCol="0" anchor="ctr"/>
              <a:lstStyle/>
              <a:p>
                <a:endParaRPr lang="en-US"/>
              </a:p>
            </p:txBody>
          </p:sp>
          <p:sp>
            <p:nvSpPr>
              <p:cNvPr id="601" name="Freeform 600">
                <a:extLst>
                  <a:ext uri="{FF2B5EF4-FFF2-40B4-BE49-F238E27FC236}">
                    <a16:creationId xmlns:a16="http://schemas.microsoft.com/office/drawing/2014/main" id="{634ACF85-9AF4-284C-97F3-B0DF815360F8}"/>
                  </a:ext>
                </a:extLst>
              </p:cNvPr>
              <p:cNvSpPr/>
              <p:nvPr/>
            </p:nvSpPr>
            <p:spPr>
              <a:xfrm>
                <a:off x="7704808" y="2735698"/>
                <a:ext cx="40966" cy="40900"/>
              </a:xfrm>
              <a:custGeom>
                <a:avLst/>
                <a:gdLst>
                  <a:gd name="connsiteX0" fmla="*/ 38688 w 40966"/>
                  <a:gd name="connsiteY0" fmla="*/ 29742 h 40900"/>
                  <a:gd name="connsiteX1" fmla="*/ 11169 w 40966"/>
                  <a:gd name="connsiteY1" fmla="*/ 38661 h 40900"/>
                  <a:gd name="connsiteX2" fmla="*/ 2243 w 40966"/>
                  <a:gd name="connsiteY2" fmla="*/ 11161 h 40900"/>
                  <a:gd name="connsiteX3" fmla="*/ 29762 w 40966"/>
                  <a:gd name="connsiteY3" fmla="*/ 2242 h 40900"/>
                  <a:gd name="connsiteX4" fmla="*/ 29889 w 40966"/>
                  <a:gd name="connsiteY4" fmla="*/ 2305 h 40900"/>
                  <a:gd name="connsiteX5" fmla="*/ 38719 w 40966"/>
                  <a:gd name="connsiteY5" fmla="*/ 29678 h 40900"/>
                  <a:gd name="connsiteX6" fmla="*/ 38688 w 40966"/>
                  <a:gd name="connsiteY6" fmla="*/ 29742 h 4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66" h="40900">
                    <a:moveTo>
                      <a:pt x="38688" y="29742"/>
                    </a:moveTo>
                    <a:cubicBezTo>
                      <a:pt x="33557" y="39795"/>
                      <a:pt x="21229" y="43799"/>
                      <a:pt x="11169" y="38661"/>
                    </a:cubicBezTo>
                    <a:cubicBezTo>
                      <a:pt x="1098" y="33534"/>
                      <a:pt x="-2898" y="21214"/>
                      <a:pt x="2243" y="11161"/>
                    </a:cubicBezTo>
                    <a:cubicBezTo>
                      <a:pt x="7374" y="1097"/>
                      <a:pt x="19691" y="-2896"/>
                      <a:pt x="29762" y="2242"/>
                    </a:cubicBezTo>
                    <a:cubicBezTo>
                      <a:pt x="29804" y="2263"/>
                      <a:pt x="29847" y="2284"/>
                      <a:pt x="29889" y="2305"/>
                    </a:cubicBezTo>
                    <a:cubicBezTo>
                      <a:pt x="39896" y="7432"/>
                      <a:pt x="43850" y="19689"/>
                      <a:pt x="38719" y="29678"/>
                    </a:cubicBezTo>
                    <a:cubicBezTo>
                      <a:pt x="38709" y="29699"/>
                      <a:pt x="38698" y="29720"/>
                      <a:pt x="38688" y="29742"/>
                    </a:cubicBezTo>
                    <a:close/>
                  </a:path>
                </a:pathLst>
              </a:custGeom>
              <a:solidFill>
                <a:srgbClr val="3A3A3A">
                  <a:alpha val="27000"/>
                </a:srgbClr>
              </a:solidFill>
              <a:ln w="10585" cap="flat">
                <a:noFill/>
                <a:prstDash val="solid"/>
                <a:miter/>
              </a:ln>
            </p:spPr>
            <p:txBody>
              <a:bodyPr rtlCol="0" anchor="ctr"/>
              <a:lstStyle/>
              <a:p>
                <a:endParaRPr lang="en-US"/>
              </a:p>
            </p:txBody>
          </p:sp>
          <p:sp>
            <p:nvSpPr>
              <p:cNvPr id="602" name="Freeform 601">
                <a:extLst>
                  <a:ext uri="{FF2B5EF4-FFF2-40B4-BE49-F238E27FC236}">
                    <a16:creationId xmlns:a16="http://schemas.microsoft.com/office/drawing/2014/main" id="{E84840B6-67AD-254E-8406-7726D73421A8}"/>
                  </a:ext>
                </a:extLst>
              </p:cNvPr>
              <p:cNvSpPr/>
              <p:nvPr/>
            </p:nvSpPr>
            <p:spPr>
              <a:xfrm>
                <a:off x="7705215" y="2736028"/>
                <a:ext cx="40286" cy="40260"/>
              </a:xfrm>
              <a:custGeom>
                <a:avLst/>
                <a:gdLst>
                  <a:gd name="connsiteX0" fmla="*/ 38068 w 40286"/>
                  <a:gd name="connsiteY0" fmla="*/ 29305 h 40260"/>
                  <a:gd name="connsiteX1" fmla="*/ 10962 w 40286"/>
                  <a:gd name="connsiteY1" fmla="*/ 38045 h 40260"/>
                  <a:gd name="connsiteX2" fmla="*/ 2217 w 40286"/>
                  <a:gd name="connsiteY2" fmla="*/ 10947 h 40260"/>
                  <a:gd name="connsiteX3" fmla="*/ 29270 w 40286"/>
                  <a:gd name="connsiteY3" fmla="*/ 2187 h 40260"/>
                  <a:gd name="connsiteX4" fmla="*/ 38100 w 40286"/>
                  <a:gd name="connsiteY4" fmla="*/ 29252 h 40260"/>
                  <a:gd name="connsiteX5" fmla="*/ 38068 w 40286"/>
                  <a:gd name="connsiteY5" fmla="*/ 29305 h 4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86" h="40260">
                    <a:moveTo>
                      <a:pt x="38068" y="29305"/>
                    </a:moveTo>
                    <a:cubicBezTo>
                      <a:pt x="33001" y="39199"/>
                      <a:pt x="20863" y="43108"/>
                      <a:pt x="10962" y="38045"/>
                    </a:cubicBezTo>
                    <a:cubicBezTo>
                      <a:pt x="1062" y="32971"/>
                      <a:pt x="-2850" y="20841"/>
                      <a:pt x="2217" y="10947"/>
                    </a:cubicBezTo>
                    <a:cubicBezTo>
                      <a:pt x="7274" y="1085"/>
                      <a:pt x="19379" y="-2835"/>
                      <a:pt x="29270" y="2187"/>
                    </a:cubicBezTo>
                    <a:cubicBezTo>
                      <a:pt x="39181" y="7229"/>
                      <a:pt x="43135" y="19337"/>
                      <a:pt x="38100" y="29252"/>
                    </a:cubicBezTo>
                    <a:cubicBezTo>
                      <a:pt x="38089" y="29263"/>
                      <a:pt x="38079" y="29284"/>
                      <a:pt x="38068" y="29305"/>
                    </a:cubicBezTo>
                    <a:close/>
                  </a:path>
                </a:pathLst>
              </a:custGeom>
              <a:solidFill>
                <a:srgbClr val="3A3A3A">
                  <a:alpha val="31000"/>
                </a:srgbClr>
              </a:solidFill>
              <a:ln w="10585" cap="flat">
                <a:noFill/>
                <a:prstDash val="solid"/>
                <a:miter/>
              </a:ln>
            </p:spPr>
            <p:txBody>
              <a:bodyPr rtlCol="0" anchor="ctr"/>
              <a:lstStyle/>
              <a:p>
                <a:endParaRPr lang="en-US"/>
              </a:p>
            </p:txBody>
          </p:sp>
          <p:sp>
            <p:nvSpPr>
              <p:cNvPr id="603" name="Freeform 602">
                <a:extLst>
                  <a:ext uri="{FF2B5EF4-FFF2-40B4-BE49-F238E27FC236}">
                    <a16:creationId xmlns:a16="http://schemas.microsoft.com/office/drawing/2014/main" id="{EAF04034-2D5A-534E-994C-C078495E9BDC}"/>
                  </a:ext>
                </a:extLst>
              </p:cNvPr>
              <p:cNvSpPr/>
              <p:nvPr/>
            </p:nvSpPr>
            <p:spPr>
              <a:xfrm>
                <a:off x="7705514" y="2736244"/>
                <a:ext cx="39615" cy="39627"/>
              </a:xfrm>
              <a:custGeom>
                <a:avLst/>
                <a:gdLst>
                  <a:gd name="connsiteX0" fmla="*/ 37451 w 39615"/>
                  <a:gd name="connsiteY0" fmla="*/ 28878 h 39627"/>
                  <a:gd name="connsiteX1" fmla="*/ 10759 w 39615"/>
                  <a:gd name="connsiteY1" fmla="*/ 37426 h 39627"/>
                  <a:gd name="connsiteX2" fmla="*/ 2205 w 39615"/>
                  <a:gd name="connsiteY2" fmla="*/ 10753 h 39627"/>
                  <a:gd name="connsiteX3" fmla="*/ 28865 w 39615"/>
                  <a:gd name="connsiteY3" fmla="*/ 2183 h 39627"/>
                  <a:gd name="connsiteX4" fmla="*/ 37451 w 39615"/>
                  <a:gd name="connsiteY4" fmla="*/ 28878 h 39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5" h="39627">
                    <a:moveTo>
                      <a:pt x="37451" y="28878"/>
                    </a:moveTo>
                    <a:cubicBezTo>
                      <a:pt x="32437" y="38602"/>
                      <a:pt x="20491" y="42437"/>
                      <a:pt x="10759" y="37426"/>
                    </a:cubicBezTo>
                    <a:cubicBezTo>
                      <a:pt x="1017" y="32416"/>
                      <a:pt x="-2809" y="20477"/>
                      <a:pt x="2205" y="10753"/>
                    </a:cubicBezTo>
                    <a:cubicBezTo>
                      <a:pt x="7208" y="1028"/>
                      <a:pt x="19134" y="-2796"/>
                      <a:pt x="28865" y="2183"/>
                    </a:cubicBezTo>
                    <a:cubicBezTo>
                      <a:pt x="38575" y="7214"/>
                      <a:pt x="42402" y="19132"/>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604" name="Freeform 603">
                <a:extLst>
                  <a:ext uri="{FF2B5EF4-FFF2-40B4-BE49-F238E27FC236}">
                    <a16:creationId xmlns:a16="http://schemas.microsoft.com/office/drawing/2014/main" id="{55EE8AD7-EF58-6042-99DF-98A3F7F2573B}"/>
                  </a:ext>
                </a:extLst>
              </p:cNvPr>
              <p:cNvSpPr/>
              <p:nvPr/>
            </p:nvSpPr>
            <p:spPr>
              <a:xfrm>
                <a:off x="7705895" y="2736610"/>
                <a:ext cx="39016" cy="38990"/>
              </a:xfrm>
              <a:custGeom>
                <a:avLst/>
                <a:gdLst>
                  <a:gd name="connsiteX0" fmla="*/ 36858 w 39016"/>
                  <a:gd name="connsiteY0" fmla="*/ 28405 h 38990"/>
                  <a:gd name="connsiteX1" fmla="*/ 10590 w 39016"/>
                  <a:gd name="connsiteY1" fmla="*/ 36827 h 38990"/>
                  <a:gd name="connsiteX2" fmla="*/ 2163 w 39016"/>
                  <a:gd name="connsiteY2" fmla="*/ 10587 h 38990"/>
                  <a:gd name="connsiteX3" fmla="*/ 28378 w 39016"/>
                  <a:gd name="connsiteY3" fmla="*/ 2134 h 38990"/>
                  <a:gd name="connsiteX4" fmla="*/ 36879 w 39016"/>
                  <a:gd name="connsiteY4" fmla="*/ 28352 h 38990"/>
                  <a:gd name="connsiteX5" fmla="*/ 36858 w 39016"/>
                  <a:gd name="connsiteY5" fmla="*/ 28405 h 38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016" h="38990">
                    <a:moveTo>
                      <a:pt x="36858" y="28405"/>
                    </a:moveTo>
                    <a:cubicBezTo>
                      <a:pt x="31929" y="37982"/>
                      <a:pt x="20173" y="41753"/>
                      <a:pt x="10590" y="36827"/>
                    </a:cubicBezTo>
                    <a:cubicBezTo>
                      <a:pt x="1018" y="31911"/>
                      <a:pt x="-2767" y="20164"/>
                      <a:pt x="2163" y="10587"/>
                    </a:cubicBezTo>
                    <a:cubicBezTo>
                      <a:pt x="7081" y="1032"/>
                      <a:pt x="18806" y="-2750"/>
                      <a:pt x="28378" y="2134"/>
                    </a:cubicBezTo>
                    <a:cubicBezTo>
                      <a:pt x="37971" y="7028"/>
                      <a:pt x="41777" y="18765"/>
                      <a:pt x="36879" y="28352"/>
                    </a:cubicBezTo>
                    <a:cubicBezTo>
                      <a:pt x="36879" y="28373"/>
                      <a:pt x="36869" y="28384"/>
                      <a:pt x="36858" y="28405"/>
                    </a:cubicBezTo>
                    <a:close/>
                  </a:path>
                </a:pathLst>
              </a:custGeom>
              <a:solidFill>
                <a:srgbClr val="3A3A3A">
                  <a:alpha val="38000"/>
                </a:srgbClr>
              </a:solidFill>
              <a:ln w="10585" cap="flat">
                <a:noFill/>
                <a:prstDash val="solid"/>
                <a:miter/>
              </a:ln>
            </p:spPr>
            <p:txBody>
              <a:bodyPr rtlCol="0" anchor="ctr"/>
              <a:lstStyle/>
              <a:p>
                <a:endParaRPr lang="en-US"/>
              </a:p>
            </p:txBody>
          </p:sp>
          <p:sp>
            <p:nvSpPr>
              <p:cNvPr id="605" name="Freeform 604">
                <a:extLst>
                  <a:ext uri="{FF2B5EF4-FFF2-40B4-BE49-F238E27FC236}">
                    <a16:creationId xmlns:a16="http://schemas.microsoft.com/office/drawing/2014/main" id="{9D228C11-00D0-1048-8F93-1AD60B074866}"/>
                  </a:ext>
                </a:extLst>
              </p:cNvPr>
              <p:cNvSpPr/>
              <p:nvPr/>
            </p:nvSpPr>
            <p:spPr>
              <a:xfrm>
                <a:off x="7706076" y="2736832"/>
                <a:ext cx="38591" cy="38570"/>
              </a:xfrm>
              <a:custGeom>
                <a:avLst/>
                <a:gdLst>
                  <a:gd name="connsiteX0" fmla="*/ 36466 w 38591"/>
                  <a:gd name="connsiteY0" fmla="*/ 28078 h 38570"/>
                  <a:gd name="connsiteX1" fmla="*/ 10494 w 38591"/>
                  <a:gd name="connsiteY1" fmla="*/ 36446 h 38570"/>
                  <a:gd name="connsiteX2" fmla="*/ 2130 w 38591"/>
                  <a:gd name="connsiteY2" fmla="*/ 10493 h 38570"/>
                  <a:gd name="connsiteX3" fmla="*/ 28091 w 38591"/>
                  <a:gd name="connsiteY3" fmla="*/ 2124 h 38570"/>
                  <a:gd name="connsiteX4" fmla="*/ 36466 w 38591"/>
                  <a:gd name="connsiteY4" fmla="*/ 28078 h 38570"/>
                  <a:gd name="connsiteX5" fmla="*/ 36466 w 38591"/>
                  <a:gd name="connsiteY5" fmla="*/ 28078 h 3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591" h="38570">
                    <a:moveTo>
                      <a:pt x="36466" y="28078"/>
                    </a:moveTo>
                    <a:cubicBezTo>
                      <a:pt x="31611" y="37559"/>
                      <a:pt x="19982" y="41298"/>
                      <a:pt x="10494" y="36446"/>
                    </a:cubicBezTo>
                    <a:cubicBezTo>
                      <a:pt x="1017" y="31584"/>
                      <a:pt x="-2735" y="19963"/>
                      <a:pt x="2130" y="10493"/>
                    </a:cubicBezTo>
                    <a:cubicBezTo>
                      <a:pt x="6986" y="1012"/>
                      <a:pt x="18614" y="-2728"/>
                      <a:pt x="28091" y="2124"/>
                    </a:cubicBezTo>
                    <a:cubicBezTo>
                      <a:pt x="37579" y="6976"/>
                      <a:pt x="41321" y="18597"/>
                      <a:pt x="36466" y="28078"/>
                    </a:cubicBezTo>
                    <a:cubicBezTo>
                      <a:pt x="36466" y="28078"/>
                      <a:pt x="36466" y="28078"/>
                      <a:pt x="36466" y="28078"/>
                    </a:cubicBezTo>
                    <a:close/>
                  </a:path>
                </a:pathLst>
              </a:custGeom>
              <a:solidFill>
                <a:srgbClr val="3A3A3A">
                  <a:alpha val="42000"/>
                </a:srgbClr>
              </a:solidFill>
              <a:ln w="10585" cap="flat">
                <a:noFill/>
                <a:prstDash val="solid"/>
                <a:miter/>
              </a:ln>
            </p:spPr>
            <p:txBody>
              <a:bodyPr rtlCol="0" anchor="ctr"/>
              <a:lstStyle/>
              <a:p>
                <a:endParaRPr lang="en-US"/>
              </a:p>
            </p:txBody>
          </p:sp>
          <p:sp>
            <p:nvSpPr>
              <p:cNvPr id="606" name="Freeform 605">
                <a:extLst>
                  <a:ext uri="{FF2B5EF4-FFF2-40B4-BE49-F238E27FC236}">
                    <a16:creationId xmlns:a16="http://schemas.microsoft.com/office/drawing/2014/main" id="{4713465C-DBD2-0D42-B8FE-4B9E92108BB4}"/>
                  </a:ext>
                </a:extLst>
              </p:cNvPr>
              <p:cNvSpPr/>
              <p:nvPr/>
            </p:nvSpPr>
            <p:spPr>
              <a:xfrm>
                <a:off x="7706354" y="2737199"/>
                <a:ext cx="37956" cy="37930"/>
              </a:xfrm>
              <a:custGeom>
                <a:avLst/>
                <a:gdLst>
                  <a:gd name="connsiteX0" fmla="*/ 35869 w 37956"/>
                  <a:gd name="connsiteY0" fmla="*/ 27605 h 37930"/>
                  <a:gd name="connsiteX1" fmla="*/ 10333 w 37956"/>
                  <a:gd name="connsiteY1" fmla="*/ 35847 h 37930"/>
                  <a:gd name="connsiteX2" fmla="*/ 2086 w 37956"/>
                  <a:gd name="connsiteY2" fmla="*/ 10327 h 37930"/>
                  <a:gd name="connsiteX3" fmla="*/ 27601 w 37956"/>
                  <a:gd name="connsiteY3" fmla="*/ 2075 h 37930"/>
                  <a:gd name="connsiteX4" fmla="*/ 35880 w 37956"/>
                  <a:gd name="connsiteY4" fmla="*/ 27584 h 37930"/>
                  <a:gd name="connsiteX5" fmla="*/ 35869 w 37956"/>
                  <a:gd name="connsiteY5" fmla="*/ 27605 h 3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6" h="37930">
                    <a:moveTo>
                      <a:pt x="35869" y="27605"/>
                    </a:moveTo>
                    <a:cubicBezTo>
                      <a:pt x="31099" y="36927"/>
                      <a:pt x="19661" y="40614"/>
                      <a:pt x="10333" y="35847"/>
                    </a:cubicBezTo>
                    <a:cubicBezTo>
                      <a:pt x="1004" y="31080"/>
                      <a:pt x="-2685" y="19650"/>
                      <a:pt x="2086" y="10327"/>
                    </a:cubicBezTo>
                    <a:cubicBezTo>
                      <a:pt x="6856" y="1016"/>
                      <a:pt x="18273" y="-2681"/>
                      <a:pt x="27601" y="2075"/>
                    </a:cubicBezTo>
                    <a:cubicBezTo>
                      <a:pt x="36940" y="6832"/>
                      <a:pt x="40640" y="18251"/>
                      <a:pt x="35880" y="27584"/>
                    </a:cubicBezTo>
                    <a:cubicBezTo>
                      <a:pt x="35880" y="27595"/>
                      <a:pt x="35869" y="27595"/>
                      <a:pt x="35869" y="27605"/>
                    </a:cubicBezTo>
                    <a:close/>
                  </a:path>
                </a:pathLst>
              </a:custGeom>
              <a:solidFill>
                <a:srgbClr val="3A3A3A">
                  <a:alpha val="46000"/>
                </a:srgbClr>
              </a:solidFill>
              <a:ln w="10585" cap="flat">
                <a:noFill/>
                <a:prstDash val="solid"/>
                <a:miter/>
              </a:ln>
            </p:spPr>
            <p:txBody>
              <a:bodyPr rtlCol="0" anchor="ctr"/>
              <a:lstStyle/>
              <a:p>
                <a:endParaRPr lang="en-US"/>
              </a:p>
            </p:txBody>
          </p:sp>
          <p:sp>
            <p:nvSpPr>
              <p:cNvPr id="607" name="Freeform 606">
                <a:extLst>
                  <a:ext uri="{FF2B5EF4-FFF2-40B4-BE49-F238E27FC236}">
                    <a16:creationId xmlns:a16="http://schemas.microsoft.com/office/drawing/2014/main" id="{8C57E359-9471-D249-97F9-A69ED0C2A9DA}"/>
                  </a:ext>
                </a:extLst>
              </p:cNvPr>
              <p:cNvSpPr/>
              <p:nvPr/>
            </p:nvSpPr>
            <p:spPr>
              <a:xfrm>
                <a:off x="7706737" y="2737457"/>
                <a:ext cx="37283" cy="37300"/>
              </a:xfrm>
              <a:custGeom>
                <a:avLst/>
                <a:gdLst>
                  <a:gd name="connsiteX0" fmla="*/ 35274 w 37283"/>
                  <a:gd name="connsiteY0" fmla="*/ 27135 h 37300"/>
                  <a:gd name="connsiteX1" fmla="*/ 10172 w 37283"/>
                  <a:gd name="connsiteY1" fmla="*/ 35249 h 37300"/>
                  <a:gd name="connsiteX2" fmla="*/ 2052 w 37283"/>
                  <a:gd name="connsiteY2" fmla="*/ 10164 h 37300"/>
                  <a:gd name="connsiteX3" fmla="*/ 27112 w 37283"/>
                  <a:gd name="connsiteY3" fmla="*/ 2029 h 37300"/>
                  <a:gd name="connsiteX4" fmla="*/ 35274 w 37283"/>
                  <a:gd name="connsiteY4" fmla="*/ 27135 h 37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83" h="37300">
                    <a:moveTo>
                      <a:pt x="35274" y="27135"/>
                    </a:moveTo>
                    <a:cubicBezTo>
                      <a:pt x="30589" y="36308"/>
                      <a:pt x="19342" y="39942"/>
                      <a:pt x="10172" y="35249"/>
                    </a:cubicBezTo>
                    <a:cubicBezTo>
                      <a:pt x="992" y="30567"/>
                      <a:pt x="-2644" y="19338"/>
                      <a:pt x="2052" y="10164"/>
                    </a:cubicBezTo>
                    <a:cubicBezTo>
                      <a:pt x="6727" y="1012"/>
                      <a:pt x="17942" y="-2633"/>
                      <a:pt x="27112" y="2029"/>
                    </a:cubicBezTo>
                    <a:cubicBezTo>
                      <a:pt x="36260" y="6743"/>
                      <a:pt x="39907" y="17950"/>
                      <a:pt x="35274" y="27135"/>
                    </a:cubicBezTo>
                    <a:close/>
                  </a:path>
                </a:pathLst>
              </a:custGeom>
              <a:solidFill>
                <a:srgbClr val="3A3A3A">
                  <a:alpha val="50000"/>
                </a:srgbClr>
              </a:solidFill>
              <a:ln w="10585" cap="flat">
                <a:noFill/>
                <a:prstDash val="solid"/>
                <a:miter/>
              </a:ln>
            </p:spPr>
            <p:txBody>
              <a:bodyPr rtlCol="0" anchor="ctr"/>
              <a:lstStyle/>
              <a:p>
                <a:endParaRPr lang="en-US"/>
              </a:p>
            </p:txBody>
          </p:sp>
          <p:sp>
            <p:nvSpPr>
              <p:cNvPr id="608" name="Freeform 607">
                <a:extLst>
                  <a:ext uri="{FF2B5EF4-FFF2-40B4-BE49-F238E27FC236}">
                    <a16:creationId xmlns:a16="http://schemas.microsoft.com/office/drawing/2014/main" id="{A710D37D-447E-7643-8F3E-71F8226E4319}"/>
                  </a:ext>
                </a:extLst>
              </p:cNvPr>
              <p:cNvSpPr/>
              <p:nvPr/>
            </p:nvSpPr>
            <p:spPr>
              <a:xfrm>
                <a:off x="7706786" y="2737727"/>
                <a:ext cx="36934" cy="36864"/>
              </a:xfrm>
              <a:custGeom>
                <a:avLst/>
                <a:gdLst>
                  <a:gd name="connsiteX0" fmla="*/ 34907 w 36934"/>
                  <a:gd name="connsiteY0" fmla="*/ 26758 h 36864"/>
                  <a:gd name="connsiteX1" fmla="*/ 10123 w 36934"/>
                  <a:gd name="connsiteY1" fmla="*/ 34873 h 36864"/>
                  <a:gd name="connsiteX2" fmla="*/ 1993 w 36934"/>
                  <a:gd name="connsiteY2" fmla="*/ 10106 h 36864"/>
                  <a:gd name="connsiteX3" fmla="*/ 26787 w 36934"/>
                  <a:gd name="connsiteY3" fmla="*/ 1991 h 36864"/>
                  <a:gd name="connsiteX4" fmla="*/ 26957 w 36934"/>
                  <a:gd name="connsiteY4" fmla="*/ 2076 h 36864"/>
                  <a:gd name="connsiteX5" fmla="*/ 34918 w 36934"/>
                  <a:gd name="connsiteY5" fmla="*/ 26748 h 36864"/>
                  <a:gd name="connsiteX6" fmla="*/ 34907 w 36934"/>
                  <a:gd name="connsiteY6" fmla="*/ 26758 h 36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34" h="36864">
                    <a:moveTo>
                      <a:pt x="34907" y="26758"/>
                    </a:moveTo>
                    <a:cubicBezTo>
                      <a:pt x="30307" y="35837"/>
                      <a:pt x="19208" y="39470"/>
                      <a:pt x="10123" y="34873"/>
                    </a:cubicBezTo>
                    <a:cubicBezTo>
                      <a:pt x="1028" y="30275"/>
                      <a:pt x="-2608" y="19184"/>
                      <a:pt x="1993" y="10106"/>
                    </a:cubicBezTo>
                    <a:cubicBezTo>
                      <a:pt x="6593" y="1027"/>
                      <a:pt x="17692" y="-2606"/>
                      <a:pt x="26787" y="1991"/>
                    </a:cubicBezTo>
                    <a:cubicBezTo>
                      <a:pt x="26840" y="2013"/>
                      <a:pt x="26904" y="2044"/>
                      <a:pt x="26957" y="2076"/>
                    </a:cubicBezTo>
                    <a:cubicBezTo>
                      <a:pt x="35967" y="6695"/>
                      <a:pt x="39529" y="17733"/>
                      <a:pt x="34918" y="26748"/>
                    </a:cubicBezTo>
                    <a:cubicBezTo>
                      <a:pt x="34907" y="26748"/>
                      <a:pt x="34907" y="26758"/>
                      <a:pt x="34907" y="26758"/>
                    </a:cubicBezTo>
                    <a:close/>
                  </a:path>
                </a:pathLst>
              </a:custGeom>
              <a:solidFill>
                <a:srgbClr val="3A3A3A">
                  <a:alpha val="54000"/>
                </a:srgbClr>
              </a:solidFill>
              <a:ln w="10585" cap="flat">
                <a:noFill/>
                <a:prstDash val="solid"/>
                <a:miter/>
              </a:ln>
            </p:spPr>
            <p:txBody>
              <a:bodyPr rtlCol="0" anchor="ctr"/>
              <a:lstStyle/>
              <a:p>
                <a:endParaRPr lang="en-US"/>
              </a:p>
            </p:txBody>
          </p:sp>
          <p:sp>
            <p:nvSpPr>
              <p:cNvPr id="609" name="Freeform 608">
                <a:extLst>
                  <a:ext uri="{FF2B5EF4-FFF2-40B4-BE49-F238E27FC236}">
                    <a16:creationId xmlns:a16="http://schemas.microsoft.com/office/drawing/2014/main" id="{D22244B0-AA18-2A45-96A4-812E9DBDDFB9}"/>
                  </a:ext>
                </a:extLst>
              </p:cNvPr>
              <p:cNvSpPr/>
              <p:nvPr/>
            </p:nvSpPr>
            <p:spPr>
              <a:xfrm>
                <a:off x="7707215" y="2738007"/>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0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8" y="35282"/>
                      <a:pt x="18779" y="38799"/>
                      <a:pt x="9875" y="34244"/>
                    </a:cubicBezTo>
                    <a:cubicBezTo>
                      <a:pt x="960" y="29678"/>
                      <a:pt x="-2570" y="18767"/>
                      <a:pt x="1999" y="9858"/>
                    </a:cubicBezTo>
                    <a:cubicBezTo>
                      <a:pt x="6557" y="960"/>
                      <a:pt x="17486" y="-2568"/>
                      <a:pt x="26390" y="1998"/>
                    </a:cubicBezTo>
                    <a:cubicBezTo>
                      <a:pt x="26401" y="1998"/>
                      <a:pt x="26412" y="2008"/>
                      <a:pt x="26422" y="2008"/>
                    </a:cubicBezTo>
                    <a:cubicBezTo>
                      <a:pt x="35316" y="6574"/>
                      <a:pt x="38825" y="17475"/>
                      <a:pt x="34267" y="26373"/>
                    </a:cubicBezTo>
                    <a:close/>
                  </a:path>
                </a:pathLst>
              </a:custGeom>
              <a:solidFill>
                <a:srgbClr val="3A3A3A">
                  <a:alpha val="58000"/>
                </a:srgbClr>
              </a:solidFill>
              <a:ln w="10585" cap="flat">
                <a:noFill/>
                <a:prstDash val="solid"/>
                <a:miter/>
              </a:ln>
            </p:spPr>
            <p:txBody>
              <a:bodyPr rtlCol="0" anchor="ctr"/>
              <a:lstStyle/>
              <a:p>
                <a:endParaRPr lang="en-US"/>
              </a:p>
            </p:txBody>
          </p:sp>
          <p:sp>
            <p:nvSpPr>
              <p:cNvPr id="610" name="Freeform 609">
                <a:extLst>
                  <a:ext uri="{FF2B5EF4-FFF2-40B4-BE49-F238E27FC236}">
                    <a16:creationId xmlns:a16="http://schemas.microsoft.com/office/drawing/2014/main" id="{D59BE84B-A908-5B44-B163-DDF5A4774B93}"/>
                  </a:ext>
                </a:extLst>
              </p:cNvPr>
              <p:cNvSpPr/>
              <p:nvPr/>
            </p:nvSpPr>
            <p:spPr>
              <a:xfrm>
                <a:off x="7707538" y="2738287"/>
                <a:ext cx="35625" cy="35603"/>
              </a:xfrm>
              <a:custGeom>
                <a:avLst/>
                <a:gdLst>
                  <a:gd name="connsiteX0" fmla="*/ 33626 w 35625"/>
                  <a:gd name="connsiteY0" fmla="*/ 25987 h 35603"/>
                  <a:gd name="connsiteX1" fmla="*/ 9626 w 35625"/>
                  <a:gd name="connsiteY1" fmla="*/ 33604 h 35603"/>
                  <a:gd name="connsiteX2" fmla="*/ 1994 w 35625"/>
                  <a:gd name="connsiteY2" fmla="*/ 9621 h 35603"/>
                  <a:gd name="connsiteX3" fmla="*/ 25887 w 35625"/>
                  <a:gd name="connsiteY3" fmla="*/ 1941 h 35603"/>
                  <a:gd name="connsiteX4" fmla="*/ 33689 w 35625"/>
                  <a:gd name="connsiteY4" fmla="*/ 25871 h 35603"/>
                  <a:gd name="connsiteX5" fmla="*/ 33626 w 35625"/>
                  <a:gd name="connsiteY5" fmla="*/ 25987 h 35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3">
                    <a:moveTo>
                      <a:pt x="33626" y="25987"/>
                    </a:moveTo>
                    <a:cubicBezTo>
                      <a:pt x="29099" y="34716"/>
                      <a:pt x="18350" y="38127"/>
                      <a:pt x="9626" y="33604"/>
                    </a:cubicBezTo>
                    <a:cubicBezTo>
                      <a:pt x="891" y="29080"/>
                      <a:pt x="-2522" y="18349"/>
                      <a:pt x="1994" y="9621"/>
                    </a:cubicBezTo>
                    <a:cubicBezTo>
                      <a:pt x="6499" y="934"/>
                      <a:pt x="17163" y="-2498"/>
                      <a:pt x="25887" y="1941"/>
                    </a:cubicBezTo>
                    <a:cubicBezTo>
                      <a:pt x="34654" y="6400"/>
                      <a:pt x="38142" y="17110"/>
                      <a:pt x="33689" y="25871"/>
                    </a:cubicBezTo>
                    <a:cubicBezTo>
                      <a:pt x="33668" y="25913"/>
                      <a:pt x="33647" y="25945"/>
                      <a:pt x="33626" y="25987"/>
                    </a:cubicBezTo>
                    <a:close/>
                  </a:path>
                </a:pathLst>
              </a:custGeom>
              <a:solidFill>
                <a:srgbClr val="3A3A3A">
                  <a:alpha val="62000"/>
                </a:srgbClr>
              </a:solidFill>
              <a:ln w="10585" cap="flat">
                <a:noFill/>
                <a:prstDash val="solid"/>
                <a:miter/>
              </a:ln>
            </p:spPr>
            <p:txBody>
              <a:bodyPr rtlCol="0" anchor="ctr"/>
              <a:lstStyle/>
              <a:p>
                <a:endParaRPr lang="en-US"/>
              </a:p>
            </p:txBody>
          </p:sp>
          <p:sp>
            <p:nvSpPr>
              <p:cNvPr id="611" name="Freeform 610">
                <a:extLst>
                  <a:ext uri="{FF2B5EF4-FFF2-40B4-BE49-F238E27FC236}">
                    <a16:creationId xmlns:a16="http://schemas.microsoft.com/office/drawing/2014/main" id="{4790B547-BBED-6248-A0C5-EFD858F8DD7D}"/>
                  </a:ext>
                </a:extLst>
              </p:cNvPr>
              <p:cNvSpPr/>
              <p:nvPr/>
            </p:nvSpPr>
            <p:spPr>
              <a:xfrm>
                <a:off x="7707877" y="2738633"/>
                <a:ext cx="34987" cy="34969"/>
              </a:xfrm>
              <a:custGeom>
                <a:avLst/>
                <a:gdLst>
                  <a:gd name="connsiteX0" fmla="*/ 33074 w 34987"/>
                  <a:gd name="connsiteY0" fmla="*/ 25430 h 34969"/>
                  <a:gd name="connsiteX1" fmla="*/ 9541 w 34987"/>
                  <a:gd name="connsiteY1" fmla="*/ 33057 h 34969"/>
                  <a:gd name="connsiteX2" fmla="*/ 1919 w 34987"/>
                  <a:gd name="connsiteY2" fmla="*/ 9540 h 34969"/>
                  <a:gd name="connsiteX3" fmla="*/ 25441 w 34987"/>
                  <a:gd name="connsiteY3" fmla="*/ 1913 h 34969"/>
                  <a:gd name="connsiteX4" fmla="*/ 33074 w 34987"/>
                  <a:gd name="connsiteY4" fmla="*/ 25430 h 34969"/>
                  <a:gd name="connsiteX5" fmla="*/ 33074 w 34987"/>
                  <a:gd name="connsiteY5" fmla="*/ 25430 h 3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87" h="34969">
                    <a:moveTo>
                      <a:pt x="33074" y="25430"/>
                    </a:moveTo>
                    <a:cubicBezTo>
                      <a:pt x="28685" y="34031"/>
                      <a:pt x="18148" y="37443"/>
                      <a:pt x="9541" y="33057"/>
                    </a:cubicBezTo>
                    <a:cubicBezTo>
                      <a:pt x="944" y="28661"/>
                      <a:pt x="-2480" y="18131"/>
                      <a:pt x="1919" y="9540"/>
                    </a:cubicBezTo>
                    <a:cubicBezTo>
                      <a:pt x="6307" y="938"/>
                      <a:pt x="16834" y="-2473"/>
                      <a:pt x="25441" y="1913"/>
                    </a:cubicBezTo>
                    <a:cubicBezTo>
                      <a:pt x="34049" y="6298"/>
                      <a:pt x="37463" y="16828"/>
                      <a:pt x="33074" y="25430"/>
                    </a:cubicBezTo>
                    <a:cubicBezTo>
                      <a:pt x="33074" y="25430"/>
                      <a:pt x="33074" y="25430"/>
                      <a:pt x="33074" y="25430"/>
                    </a:cubicBezTo>
                    <a:close/>
                  </a:path>
                </a:pathLst>
              </a:custGeom>
              <a:solidFill>
                <a:srgbClr val="3A3A3A">
                  <a:alpha val="65000"/>
                </a:srgbClr>
              </a:solidFill>
              <a:ln w="10585" cap="flat">
                <a:noFill/>
                <a:prstDash val="solid"/>
                <a:miter/>
              </a:ln>
            </p:spPr>
            <p:txBody>
              <a:bodyPr rtlCol="0" anchor="ctr"/>
              <a:lstStyle/>
              <a:p>
                <a:endParaRPr lang="en-US"/>
              </a:p>
            </p:txBody>
          </p:sp>
          <p:sp>
            <p:nvSpPr>
              <p:cNvPr id="612" name="Freeform 611">
                <a:extLst>
                  <a:ext uri="{FF2B5EF4-FFF2-40B4-BE49-F238E27FC236}">
                    <a16:creationId xmlns:a16="http://schemas.microsoft.com/office/drawing/2014/main" id="{206DCBA5-0E3F-4D4F-9814-7541F706B35B}"/>
                  </a:ext>
                </a:extLst>
              </p:cNvPr>
              <p:cNvSpPr/>
              <p:nvPr/>
            </p:nvSpPr>
            <p:spPr>
              <a:xfrm>
                <a:off x="7708225" y="2738874"/>
                <a:ext cx="34387" cy="34332"/>
              </a:xfrm>
              <a:custGeom>
                <a:avLst/>
                <a:gdLst>
                  <a:gd name="connsiteX0" fmla="*/ 32408 w 34387"/>
                  <a:gd name="connsiteY0" fmla="*/ 25083 h 34332"/>
                  <a:gd name="connsiteX1" fmla="*/ 9246 w 34387"/>
                  <a:gd name="connsiteY1" fmla="*/ 32392 h 34332"/>
                  <a:gd name="connsiteX2" fmla="*/ 1942 w 34387"/>
                  <a:gd name="connsiteY2" fmla="*/ 9246 h 34332"/>
                  <a:gd name="connsiteX3" fmla="*/ 24987 w 34387"/>
                  <a:gd name="connsiteY3" fmla="*/ 1884 h 34332"/>
                  <a:gd name="connsiteX4" fmla="*/ 32567 w 34387"/>
                  <a:gd name="connsiteY4" fmla="*/ 24786 h 34332"/>
                  <a:gd name="connsiteX5" fmla="*/ 32408 w 34387"/>
                  <a:gd name="connsiteY5" fmla="*/ 25083 h 3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87" h="34332">
                    <a:moveTo>
                      <a:pt x="32408" y="25083"/>
                    </a:moveTo>
                    <a:cubicBezTo>
                      <a:pt x="28030" y="33494"/>
                      <a:pt x="17662" y="36767"/>
                      <a:pt x="9246" y="32392"/>
                    </a:cubicBezTo>
                    <a:cubicBezTo>
                      <a:pt x="839" y="28017"/>
                      <a:pt x="-2436" y="17657"/>
                      <a:pt x="1942" y="9246"/>
                    </a:cubicBezTo>
                    <a:cubicBezTo>
                      <a:pt x="6288" y="877"/>
                      <a:pt x="16581" y="-2407"/>
                      <a:pt x="24987" y="1884"/>
                    </a:cubicBezTo>
                    <a:cubicBezTo>
                      <a:pt x="33404" y="6121"/>
                      <a:pt x="36796" y="16375"/>
                      <a:pt x="32567" y="24786"/>
                    </a:cubicBezTo>
                    <a:cubicBezTo>
                      <a:pt x="32514" y="24881"/>
                      <a:pt x="32461" y="24988"/>
                      <a:pt x="32408" y="25083"/>
                    </a:cubicBezTo>
                    <a:close/>
                  </a:path>
                </a:pathLst>
              </a:custGeom>
              <a:solidFill>
                <a:srgbClr val="3A3A3A">
                  <a:alpha val="69000"/>
                </a:srgbClr>
              </a:solidFill>
              <a:ln w="10585" cap="flat">
                <a:noFill/>
                <a:prstDash val="solid"/>
                <a:miter/>
              </a:ln>
            </p:spPr>
            <p:txBody>
              <a:bodyPr rtlCol="0" anchor="ctr"/>
              <a:lstStyle/>
              <a:p>
                <a:endParaRPr lang="en-US"/>
              </a:p>
            </p:txBody>
          </p:sp>
          <p:sp>
            <p:nvSpPr>
              <p:cNvPr id="613" name="Freeform 612">
                <a:extLst>
                  <a:ext uri="{FF2B5EF4-FFF2-40B4-BE49-F238E27FC236}">
                    <a16:creationId xmlns:a16="http://schemas.microsoft.com/office/drawing/2014/main" id="{2B1D318B-380D-E242-98EC-B8F53B39F56F}"/>
                  </a:ext>
                </a:extLst>
              </p:cNvPr>
              <p:cNvSpPr/>
              <p:nvPr/>
            </p:nvSpPr>
            <p:spPr>
              <a:xfrm>
                <a:off x="7708040" y="2739182"/>
                <a:ext cx="33963" cy="33902"/>
              </a:xfrm>
              <a:custGeom>
                <a:avLst/>
                <a:gdLst>
                  <a:gd name="connsiteX0" fmla="*/ 32064 w 33963"/>
                  <a:gd name="connsiteY0" fmla="*/ 24669 h 33902"/>
                  <a:gd name="connsiteX1" fmla="*/ 9241 w 33963"/>
                  <a:gd name="connsiteY1" fmla="*/ 32042 h 33902"/>
                  <a:gd name="connsiteX2" fmla="*/ 1863 w 33963"/>
                  <a:gd name="connsiteY2" fmla="*/ 9234 h 33902"/>
                  <a:gd name="connsiteX3" fmla="*/ 24686 w 33963"/>
                  <a:gd name="connsiteY3" fmla="*/ 1861 h 33902"/>
                  <a:gd name="connsiteX4" fmla="*/ 24749 w 33963"/>
                  <a:gd name="connsiteY4" fmla="*/ 1893 h 33902"/>
                  <a:gd name="connsiteX5" fmla="*/ 32127 w 33963"/>
                  <a:gd name="connsiteY5" fmla="*/ 24542 h 33902"/>
                  <a:gd name="connsiteX6" fmla="*/ 32064 w 33963"/>
                  <a:gd name="connsiteY6" fmla="*/ 24669 h 3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963" h="33902">
                    <a:moveTo>
                      <a:pt x="32064" y="24669"/>
                    </a:moveTo>
                    <a:cubicBezTo>
                      <a:pt x="27802" y="33006"/>
                      <a:pt x="17583" y="36300"/>
                      <a:pt x="9241" y="32042"/>
                    </a:cubicBezTo>
                    <a:cubicBezTo>
                      <a:pt x="898" y="27783"/>
                      <a:pt x="-2399" y="17571"/>
                      <a:pt x="1863" y="9234"/>
                    </a:cubicBezTo>
                    <a:cubicBezTo>
                      <a:pt x="6124" y="897"/>
                      <a:pt x="16343" y="-2397"/>
                      <a:pt x="24686" y="1861"/>
                    </a:cubicBezTo>
                    <a:cubicBezTo>
                      <a:pt x="24707" y="1872"/>
                      <a:pt x="24728" y="1883"/>
                      <a:pt x="24749" y="1893"/>
                    </a:cubicBezTo>
                    <a:cubicBezTo>
                      <a:pt x="33049" y="6109"/>
                      <a:pt x="36346" y="16247"/>
                      <a:pt x="32127" y="24542"/>
                    </a:cubicBezTo>
                    <a:cubicBezTo>
                      <a:pt x="32106" y="24584"/>
                      <a:pt x="32085" y="24626"/>
                      <a:pt x="32064" y="24669"/>
                    </a:cubicBezTo>
                    <a:close/>
                  </a:path>
                </a:pathLst>
              </a:custGeom>
              <a:solidFill>
                <a:srgbClr val="3A3A3A">
                  <a:alpha val="73000"/>
                </a:srgbClr>
              </a:solidFill>
              <a:ln w="10585" cap="flat">
                <a:noFill/>
                <a:prstDash val="solid"/>
                <a:miter/>
              </a:ln>
            </p:spPr>
            <p:txBody>
              <a:bodyPr rtlCol="0" anchor="ctr"/>
              <a:lstStyle/>
              <a:p>
                <a:endParaRPr lang="en-US"/>
              </a:p>
            </p:txBody>
          </p:sp>
          <p:sp>
            <p:nvSpPr>
              <p:cNvPr id="614" name="Freeform 613">
                <a:extLst>
                  <a:ext uri="{FF2B5EF4-FFF2-40B4-BE49-F238E27FC236}">
                    <a16:creationId xmlns:a16="http://schemas.microsoft.com/office/drawing/2014/main" id="{74596998-B54B-B94C-A661-1221C7E2C0C0}"/>
                  </a:ext>
                </a:extLst>
              </p:cNvPr>
              <p:cNvSpPr/>
              <p:nvPr/>
            </p:nvSpPr>
            <p:spPr>
              <a:xfrm>
                <a:off x="7708655" y="2739505"/>
                <a:ext cx="33221" cy="33268"/>
              </a:xfrm>
              <a:custGeom>
                <a:avLst/>
                <a:gdLst>
                  <a:gd name="connsiteX0" fmla="*/ 31449 w 33221"/>
                  <a:gd name="connsiteY0" fmla="*/ 24240 h 33268"/>
                  <a:gd name="connsiteX1" fmla="*/ 9039 w 33221"/>
                  <a:gd name="connsiteY1" fmla="*/ 31422 h 33268"/>
                  <a:gd name="connsiteX2" fmla="*/ 1841 w 33221"/>
                  <a:gd name="connsiteY2" fmla="*/ 9028 h 33268"/>
                  <a:gd name="connsiteX3" fmla="*/ 24134 w 33221"/>
                  <a:gd name="connsiteY3" fmla="*/ 1782 h 33268"/>
                  <a:gd name="connsiteX4" fmla="*/ 31449 w 33221"/>
                  <a:gd name="connsiteY4" fmla="*/ 24240 h 33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1" h="33268">
                    <a:moveTo>
                      <a:pt x="31449" y="24240"/>
                    </a:moveTo>
                    <a:cubicBezTo>
                      <a:pt x="27251" y="32407"/>
                      <a:pt x="17212" y="35627"/>
                      <a:pt x="9039" y="31422"/>
                    </a:cubicBezTo>
                    <a:cubicBezTo>
                      <a:pt x="866" y="27227"/>
                      <a:pt x="-2356" y="17195"/>
                      <a:pt x="1841" y="9028"/>
                    </a:cubicBezTo>
                    <a:cubicBezTo>
                      <a:pt x="6029" y="913"/>
                      <a:pt x="15972" y="-2328"/>
                      <a:pt x="24134" y="1782"/>
                    </a:cubicBezTo>
                    <a:cubicBezTo>
                      <a:pt x="32297" y="6019"/>
                      <a:pt x="35551" y="16009"/>
                      <a:pt x="31449" y="24240"/>
                    </a:cubicBezTo>
                    <a:close/>
                  </a:path>
                </a:pathLst>
              </a:custGeom>
              <a:solidFill>
                <a:srgbClr val="3A3A3A">
                  <a:alpha val="77000"/>
                </a:srgbClr>
              </a:solidFill>
              <a:ln w="10585" cap="flat">
                <a:noFill/>
                <a:prstDash val="solid"/>
                <a:miter/>
              </a:ln>
            </p:spPr>
            <p:txBody>
              <a:bodyPr rtlCol="0" anchor="ctr"/>
              <a:lstStyle/>
              <a:p>
                <a:endParaRPr lang="en-US"/>
              </a:p>
            </p:txBody>
          </p:sp>
          <p:sp>
            <p:nvSpPr>
              <p:cNvPr id="615" name="Freeform 614">
                <a:extLst>
                  <a:ext uri="{FF2B5EF4-FFF2-40B4-BE49-F238E27FC236}">
                    <a16:creationId xmlns:a16="http://schemas.microsoft.com/office/drawing/2014/main" id="{9028B601-A80F-984E-8F90-4B37B2C20B61}"/>
                  </a:ext>
                </a:extLst>
              </p:cNvPr>
              <p:cNvSpPr/>
              <p:nvPr/>
            </p:nvSpPr>
            <p:spPr>
              <a:xfrm>
                <a:off x="7709233" y="2739808"/>
                <a:ext cx="32655" cy="32635"/>
              </a:xfrm>
              <a:custGeom>
                <a:avLst/>
                <a:gdLst>
                  <a:gd name="connsiteX0" fmla="*/ 30870 w 32655"/>
                  <a:gd name="connsiteY0" fmla="*/ 23725 h 32635"/>
                  <a:gd name="connsiteX1" fmla="*/ 8917 w 32655"/>
                  <a:gd name="connsiteY1" fmla="*/ 30854 h 32635"/>
                  <a:gd name="connsiteX2" fmla="*/ 1783 w 32655"/>
                  <a:gd name="connsiteY2" fmla="*/ 8905 h 32635"/>
                  <a:gd name="connsiteX3" fmla="*/ 23736 w 32655"/>
                  <a:gd name="connsiteY3" fmla="*/ 1786 h 32635"/>
                  <a:gd name="connsiteX4" fmla="*/ 23768 w 32655"/>
                  <a:gd name="connsiteY4" fmla="*/ 1797 h 32635"/>
                  <a:gd name="connsiteX5" fmla="*/ 30870 w 32655"/>
                  <a:gd name="connsiteY5" fmla="*/ 23725 h 3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55" h="32635">
                    <a:moveTo>
                      <a:pt x="30870" y="23725"/>
                    </a:moveTo>
                    <a:cubicBezTo>
                      <a:pt x="26779" y="31755"/>
                      <a:pt x="16941" y="34943"/>
                      <a:pt x="8917" y="30854"/>
                    </a:cubicBezTo>
                    <a:cubicBezTo>
                      <a:pt x="882" y="26755"/>
                      <a:pt x="-2309" y="16935"/>
                      <a:pt x="1783" y="8905"/>
                    </a:cubicBezTo>
                    <a:cubicBezTo>
                      <a:pt x="5874" y="886"/>
                      <a:pt x="15712" y="-2313"/>
                      <a:pt x="23736" y="1786"/>
                    </a:cubicBezTo>
                    <a:cubicBezTo>
                      <a:pt x="23747" y="1786"/>
                      <a:pt x="23757" y="1797"/>
                      <a:pt x="23768" y="1797"/>
                    </a:cubicBezTo>
                    <a:cubicBezTo>
                      <a:pt x="31782" y="5897"/>
                      <a:pt x="34962" y="15706"/>
                      <a:pt x="30870" y="23725"/>
                    </a:cubicBezTo>
                    <a:close/>
                  </a:path>
                </a:pathLst>
              </a:custGeom>
              <a:solidFill>
                <a:srgbClr val="3A3A3A">
                  <a:alpha val="81000"/>
                </a:srgbClr>
              </a:solidFill>
              <a:ln w="10585" cap="flat">
                <a:noFill/>
                <a:prstDash val="solid"/>
                <a:miter/>
              </a:ln>
            </p:spPr>
            <p:txBody>
              <a:bodyPr rtlCol="0" anchor="ctr"/>
              <a:lstStyle/>
              <a:p>
                <a:endParaRPr lang="en-US"/>
              </a:p>
            </p:txBody>
          </p:sp>
          <p:sp>
            <p:nvSpPr>
              <p:cNvPr id="616" name="Freeform 615">
                <a:extLst>
                  <a:ext uri="{FF2B5EF4-FFF2-40B4-BE49-F238E27FC236}">
                    <a16:creationId xmlns:a16="http://schemas.microsoft.com/office/drawing/2014/main" id="{B7A78AE9-CE9F-034E-9468-AE97DD607C00}"/>
                  </a:ext>
                </a:extLst>
              </p:cNvPr>
              <p:cNvSpPr/>
              <p:nvPr/>
            </p:nvSpPr>
            <p:spPr>
              <a:xfrm>
                <a:off x="7709455" y="2740369"/>
                <a:ext cx="32265" cy="32207"/>
              </a:xfrm>
              <a:custGeom>
                <a:avLst/>
                <a:gdLst>
                  <a:gd name="connsiteX0" fmla="*/ 30648 w 32265"/>
                  <a:gd name="connsiteY0" fmla="*/ 23058 h 32207"/>
                  <a:gd name="connsiteX1" fmla="*/ 9161 w 32265"/>
                  <a:gd name="connsiteY1" fmla="*/ 30622 h 32207"/>
                  <a:gd name="connsiteX2" fmla="*/ 1582 w 32265"/>
                  <a:gd name="connsiteY2" fmla="*/ 9149 h 32207"/>
                  <a:gd name="connsiteX3" fmla="*/ 23080 w 32265"/>
                  <a:gd name="connsiteY3" fmla="*/ 1586 h 32207"/>
                  <a:gd name="connsiteX4" fmla="*/ 23652 w 32265"/>
                  <a:gd name="connsiteY4" fmla="*/ 1872 h 32207"/>
                  <a:gd name="connsiteX5" fmla="*/ 30648 w 32265"/>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265" h="32207">
                    <a:moveTo>
                      <a:pt x="30648" y="23058"/>
                    </a:moveTo>
                    <a:cubicBezTo>
                      <a:pt x="26800" y="31077"/>
                      <a:pt x="17186" y="34467"/>
                      <a:pt x="9161" y="30622"/>
                    </a:cubicBezTo>
                    <a:cubicBezTo>
                      <a:pt x="1126" y="26787"/>
                      <a:pt x="-2256" y="17168"/>
                      <a:pt x="1582" y="9149"/>
                    </a:cubicBezTo>
                    <a:cubicBezTo>
                      <a:pt x="5430" y="1130"/>
                      <a:pt x="15045" y="-2260"/>
                      <a:pt x="23080" y="1586"/>
                    </a:cubicBezTo>
                    <a:cubicBezTo>
                      <a:pt x="23271" y="1670"/>
                      <a:pt x="23461" y="1766"/>
                      <a:pt x="23652" y="1872"/>
                    </a:cubicBezTo>
                    <a:cubicBezTo>
                      <a:pt x="31338" y="5876"/>
                      <a:pt x="34444" y="15272"/>
                      <a:pt x="30648"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617" name="Freeform 616">
                <a:extLst>
                  <a:ext uri="{FF2B5EF4-FFF2-40B4-BE49-F238E27FC236}">
                    <a16:creationId xmlns:a16="http://schemas.microsoft.com/office/drawing/2014/main" id="{3952E9A1-BD92-E24F-9AA4-BB5F3459ACDB}"/>
                  </a:ext>
                </a:extLst>
              </p:cNvPr>
              <p:cNvSpPr/>
              <p:nvPr/>
            </p:nvSpPr>
            <p:spPr>
              <a:xfrm>
                <a:off x="7709496" y="2740353"/>
                <a:ext cx="31599" cy="31572"/>
              </a:xfrm>
              <a:custGeom>
                <a:avLst/>
                <a:gdLst>
                  <a:gd name="connsiteX0" fmla="*/ 29865 w 31599"/>
                  <a:gd name="connsiteY0" fmla="*/ 22968 h 31572"/>
                  <a:gd name="connsiteX1" fmla="*/ 8611 w 31599"/>
                  <a:gd name="connsiteY1" fmla="*/ 29843 h 31572"/>
                  <a:gd name="connsiteX2" fmla="*/ 1731 w 31599"/>
                  <a:gd name="connsiteY2" fmla="*/ 8603 h 31572"/>
                  <a:gd name="connsiteX3" fmla="*/ 22985 w 31599"/>
                  <a:gd name="connsiteY3" fmla="*/ 1728 h 31572"/>
                  <a:gd name="connsiteX4" fmla="*/ 23081 w 31599"/>
                  <a:gd name="connsiteY4" fmla="*/ 1781 h 31572"/>
                  <a:gd name="connsiteX5" fmla="*/ 29865 w 31599"/>
                  <a:gd name="connsiteY5" fmla="*/ 22968 h 3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9" h="31572">
                    <a:moveTo>
                      <a:pt x="29865" y="22968"/>
                    </a:moveTo>
                    <a:cubicBezTo>
                      <a:pt x="25900" y="30732"/>
                      <a:pt x="16381" y="33805"/>
                      <a:pt x="8611" y="29843"/>
                    </a:cubicBezTo>
                    <a:cubicBezTo>
                      <a:pt x="841" y="25881"/>
                      <a:pt x="-2233" y="16368"/>
                      <a:pt x="1731" y="8603"/>
                    </a:cubicBezTo>
                    <a:cubicBezTo>
                      <a:pt x="5696" y="849"/>
                      <a:pt x="15215" y="-2234"/>
                      <a:pt x="22985" y="1728"/>
                    </a:cubicBezTo>
                    <a:cubicBezTo>
                      <a:pt x="23017" y="1749"/>
                      <a:pt x="23049" y="1760"/>
                      <a:pt x="23081" y="1781"/>
                    </a:cubicBezTo>
                    <a:cubicBezTo>
                      <a:pt x="30787" y="5785"/>
                      <a:pt x="33819" y="15245"/>
                      <a:pt x="29865" y="22968"/>
                    </a:cubicBezTo>
                    <a:close/>
                  </a:path>
                </a:pathLst>
              </a:custGeom>
              <a:solidFill>
                <a:srgbClr val="3A3A3A">
                  <a:alpha val="88000"/>
                </a:srgbClr>
              </a:solidFill>
              <a:ln w="10585" cap="flat">
                <a:noFill/>
                <a:prstDash val="solid"/>
                <a:miter/>
              </a:ln>
            </p:spPr>
            <p:txBody>
              <a:bodyPr rtlCol="0" anchor="ctr"/>
              <a:lstStyle/>
              <a:p>
                <a:endParaRPr lang="en-US"/>
              </a:p>
            </p:txBody>
          </p:sp>
          <p:sp>
            <p:nvSpPr>
              <p:cNvPr id="618" name="Freeform 617">
                <a:extLst>
                  <a:ext uri="{FF2B5EF4-FFF2-40B4-BE49-F238E27FC236}">
                    <a16:creationId xmlns:a16="http://schemas.microsoft.com/office/drawing/2014/main" id="{3ACDB3E4-1C5E-5C40-A433-79869B2ADF13}"/>
                  </a:ext>
                </a:extLst>
              </p:cNvPr>
              <p:cNvSpPr/>
              <p:nvPr/>
            </p:nvSpPr>
            <p:spPr>
              <a:xfrm>
                <a:off x="7710037" y="2740429"/>
                <a:ext cx="30958" cy="30935"/>
              </a:xfrm>
              <a:custGeom>
                <a:avLst/>
                <a:gdLst>
                  <a:gd name="connsiteX0" fmla="*/ 29112 w 30958"/>
                  <a:gd name="connsiteY0" fmla="*/ 22786 h 30935"/>
                  <a:gd name="connsiteX1" fmla="*/ 8155 w 30958"/>
                  <a:gd name="connsiteY1" fmla="*/ 29089 h 30935"/>
                  <a:gd name="connsiteX2" fmla="*/ 1848 w 30958"/>
                  <a:gd name="connsiteY2" fmla="*/ 8146 h 30935"/>
                  <a:gd name="connsiteX3" fmla="*/ 22328 w 30958"/>
                  <a:gd name="connsiteY3" fmla="*/ 1600 h 30935"/>
                  <a:gd name="connsiteX4" fmla="*/ 29356 w 30958"/>
                  <a:gd name="connsiteY4" fmla="*/ 22310 h 30935"/>
                  <a:gd name="connsiteX5" fmla="*/ 29112 w 30958"/>
                  <a:gd name="connsiteY5" fmla="*/ 22786 h 3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8" h="30935">
                    <a:moveTo>
                      <a:pt x="29112" y="22786"/>
                    </a:moveTo>
                    <a:cubicBezTo>
                      <a:pt x="25063" y="30307"/>
                      <a:pt x="15681" y="33136"/>
                      <a:pt x="8155" y="29089"/>
                    </a:cubicBezTo>
                    <a:cubicBezTo>
                      <a:pt x="629" y="25053"/>
                      <a:pt x="-2202" y="15678"/>
                      <a:pt x="1848" y="8146"/>
                    </a:cubicBezTo>
                    <a:cubicBezTo>
                      <a:pt x="5791" y="805"/>
                      <a:pt x="14844" y="-2087"/>
                      <a:pt x="22328" y="1600"/>
                    </a:cubicBezTo>
                    <a:cubicBezTo>
                      <a:pt x="29992" y="5381"/>
                      <a:pt x="33140" y="14651"/>
                      <a:pt x="29356" y="22310"/>
                    </a:cubicBezTo>
                    <a:cubicBezTo>
                      <a:pt x="29282" y="22469"/>
                      <a:pt x="29197" y="22627"/>
                      <a:pt x="29112" y="22786"/>
                    </a:cubicBezTo>
                    <a:close/>
                  </a:path>
                </a:pathLst>
              </a:custGeom>
              <a:solidFill>
                <a:srgbClr val="3A3A3A">
                  <a:alpha val="92000"/>
                </a:srgbClr>
              </a:solidFill>
              <a:ln w="10585" cap="flat">
                <a:noFill/>
                <a:prstDash val="solid"/>
                <a:miter/>
              </a:ln>
            </p:spPr>
            <p:txBody>
              <a:bodyPr rtlCol="0" anchor="ctr"/>
              <a:lstStyle/>
              <a:p>
                <a:endParaRPr lang="en-US"/>
              </a:p>
            </p:txBody>
          </p:sp>
          <p:sp>
            <p:nvSpPr>
              <p:cNvPr id="619" name="Freeform 618">
                <a:extLst>
                  <a:ext uri="{FF2B5EF4-FFF2-40B4-BE49-F238E27FC236}">
                    <a16:creationId xmlns:a16="http://schemas.microsoft.com/office/drawing/2014/main" id="{EAF9A858-80C5-FC42-9660-B99553EF4E28}"/>
                  </a:ext>
                </a:extLst>
              </p:cNvPr>
              <p:cNvSpPr/>
              <p:nvPr/>
            </p:nvSpPr>
            <p:spPr>
              <a:xfrm>
                <a:off x="7710202" y="2740898"/>
                <a:ext cx="30321" cy="30301"/>
              </a:xfrm>
              <a:custGeom>
                <a:avLst/>
                <a:gdLst>
                  <a:gd name="connsiteX0" fmla="*/ 28629 w 30321"/>
                  <a:gd name="connsiteY0" fmla="*/ 22105 h 30301"/>
                  <a:gd name="connsiteX1" fmla="*/ 8202 w 30321"/>
                  <a:gd name="connsiteY1" fmla="*/ 28609 h 30301"/>
                  <a:gd name="connsiteX2" fmla="*/ 1693 w 30321"/>
                  <a:gd name="connsiteY2" fmla="*/ 8196 h 30301"/>
                  <a:gd name="connsiteX3" fmla="*/ 22056 w 30321"/>
                  <a:gd name="connsiteY3" fmla="*/ 1660 h 30301"/>
                  <a:gd name="connsiteX4" fmla="*/ 28660 w 30321"/>
                  <a:gd name="connsiteY4" fmla="*/ 22042 h 30301"/>
                  <a:gd name="connsiteX5" fmla="*/ 28629 w 30321"/>
                  <a:gd name="connsiteY5" fmla="*/ 22105 h 3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1" h="30301">
                    <a:moveTo>
                      <a:pt x="28629" y="22105"/>
                    </a:moveTo>
                    <a:cubicBezTo>
                      <a:pt x="24781" y="29542"/>
                      <a:pt x="15643" y="32444"/>
                      <a:pt x="8202" y="28609"/>
                    </a:cubicBezTo>
                    <a:cubicBezTo>
                      <a:pt x="760" y="24764"/>
                      <a:pt x="-2145" y="15633"/>
                      <a:pt x="1693" y="8196"/>
                    </a:cubicBezTo>
                    <a:cubicBezTo>
                      <a:pt x="5530" y="792"/>
                      <a:pt x="14626" y="-2132"/>
                      <a:pt x="22056" y="1660"/>
                    </a:cubicBezTo>
                    <a:cubicBezTo>
                      <a:pt x="29509" y="5463"/>
                      <a:pt x="32466" y="14595"/>
                      <a:pt x="28660" y="22042"/>
                    </a:cubicBezTo>
                    <a:cubicBezTo>
                      <a:pt x="28650" y="22063"/>
                      <a:pt x="28639" y="22084"/>
                      <a:pt x="28629" y="22105"/>
                    </a:cubicBezTo>
                    <a:close/>
                  </a:path>
                </a:pathLst>
              </a:custGeom>
              <a:solidFill>
                <a:srgbClr val="3A3A3A">
                  <a:alpha val="96000"/>
                </a:srgbClr>
              </a:solidFill>
              <a:ln w="10585" cap="flat">
                <a:noFill/>
                <a:prstDash val="solid"/>
                <a:miter/>
              </a:ln>
            </p:spPr>
            <p:txBody>
              <a:bodyPr rtlCol="0" anchor="ctr"/>
              <a:lstStyle/>
              <a:p>
                <a:endParaRPr lang="en-US"/>
              </a:p>
            </p:txBody>
          </p:sp>
          <p:sp>
            <p:nvSpPr>
              <p:cNvPr id="620" name="Freeform 619">
                <a:extLst>
                  <a:ext uri="{FF2B5EF4-FFF2-40B4-BE49-F238E27FC236}">
                    <a16:creationId xmlns:a16="http://schemas.microsoft.com/office/drawing/2014/main" id="{3D04CF59-4B3D-7F4D-BBD4-399BC872936D}"/>
                  </a:ext>
                </a:extLst>
              </p:cNvPr>
              <p:cNvSpPr/>
              <p:nvPr/>
            </p:nvSpPr>
            <p:spPr>
              <a:xfrm>
                <a:off x="7710587" y="2741262"/>
                <a:ext cx="29685" cy="29668"/>
              </a:xfrm>
              <a:custGeom>
                <a:avLst/>
                <a:gdLst>
                  <a:gd name="connsiteX0" fmla="*/ 28032 w 29685"/>
                  <a:gd name="connsiteY0" fmla="*/ 21635 h 29668"/>
                  <a:gd name="connsiteX1" fmla="*/ 8039 w 29685"/>
                  <a:gd name="connsiteY1" fmla="*/ 28012 h 29668"/>
                  <a:gd name="connsiteX2" fmla="*/ 1658 w 29685"/>
                  <a:gd name="connsiteY2" fmla="*/ 8033 h 29668"/>
                  <a:gd name="connsiteX3" fmla="*/ 21565 w 29685"/>
                  <a:gd name="connsiteY3" fmla="*/ 1614 h 29668"/>
                  <a:gd name="connsiteX4" fmla="*/ 28074 w 29685"/>
                  <a:gd name="connsiteY4" fmla="*/ 21550 h 29668"/>
                  <a:gd name="connsiteX5" fmla="*/ 28032 w 29685"/>
                  <a:gd name="connsiteY5" fmla="*/ 21635 h 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85" h="29668">
                    <a:moveTo>
                      <a:pt x="28032" y="21635"/>
                    </a:moveTo>
                    <a:cubicBezTo>
                      <a:pt x="24279" y="28912"/>
                      <a:pt x="15322" y="31773"/>
                      <a:pt x="8039" y="28012"/>
                    </a:cubicBezTo>
                    <a:cubicBezTo>
                      <a:pt x="757" y="24262"/>
                      <a:pt x="-2106" y="15311"/>
                      <a:pt x="1658" y="8033"/>
                    </a:cubicBezTo>
                    <a:cubicBezTo>
                      <a:pt x="5400" y="787"/>
                      <a:pt x="14293" y="-2084"/>
                      <a:pt x="21565" y="1614"/>
                    </a:cubicBezTo>
                    <a:cubicBezTo>
                      <a:pt x="28869" y="5321"/>
                      <a:pt x="31784" y="14251"/>
                      <a:pt x="28074" y="21550"/>
                    </a:cubicBezTo>
                    <a:cubicBezTo>
                      <a:pt x="28064" y="21582"/>
                      <a:pt x="28042" y="21603"/>
                      <a:pt x="28032" y="21635"/>
                    </a:cubicBezTo>
                    <a:close/>
                  </a:path>
                </a:pathLst>
              </a:custGeom>
              <a:solidFill>
                <a:srgbClr val="3A3A3A"/>
              </a:solidFill>
              <a:ln w="10585" cap="flat">
                <a:noFill/>
                <a:prstDash val="solid"/>
                <a:miter/>
              </a:ln>
            </p:spPr>
            <p:txBody>
              <a:bodyPr rtlCol="0" anchor="ctr"/>
              <a:lstStyle/>
              <a:p>
                <a:endParaRPr lang="en-US"/>
              </a:p>
            </p:txBody>
          </p:sp>
        </p:grpSp>
        <p:grpSp>
          <p:nvGrpSpPr>
            <p:cNvPr id="621" name="Graphic 2">
              <a:extLst>
                <a:ext uri="{FF2B5EF4-FFF2-40B4-BE49-F238E27FC236}">
                  <a16:creationId xmlns:a16="http://schemas.microsoft.com/office/drawing/2014/main" id="{99F800C7-7D23-624F-A159-320126836269}"/>
                </a:ext>
              </a:extLst>
            </p:cNvPr>
            <p:cNvGrpSpPr/>
            <p:nvPr/>
          </p:nvGrpSpPr>
          <p:grpSpPr>
            <a:xfrm>
              <a:off x="7740357" y="2647487"/>
              <a:ext cx="45321" cy="46062"/>
              <a:chOff x="7740357" y="2647487"/>
              <a:chExt cx="45321" cy="46062"/>
            </a:xfrm>
            <a:solidFill>
              <a:schemeClr val="accent1"/>
            </a:solidFill>
          </p:grpSpPr>
          <p:sp>
            <p:nvSpPr>
              <p:cNvPr id="622" name="Freeform 621">
                <a:extLst>
                  <a:ext uri="{FF2B5EF4-FFF2-40B4-BE49-F238E27FC236}">
                    <a16:creationId xmlns:a16="http://schemas.microsoft.com/office/drawing/2014/main" id="{CE0D1C1F-C6D6-F94E-98C7-C16377794BAD}"/>
                  </a:ext>
                </a:extLst>
              </p:cNvPr>
              <p:cNvSpPr/>
              <p:nvPr/>
            </p:nvSpPr>
            <p:spPr>
              <a:xfrm>
                <a:off x="7740648" y="2647487"/>
                <a:ext cx="45030" cy="44928"/>
              </a:xfrm>
              <a:custGeom>
                <a:avLst/>
                <a:gdLst>
                  <a:gd name="connsiteX0" fmla="*/ 42494 w 45030"/>
                  <a:gd name="connsiteY0" fmla="*/ 32676 h 44928"/>
                  <a:gd name="connsiteX1" fmla="*/ 12261 w 45030"/>
                  <a:gd name="connsiteY1" fmla="*/ 42465 h 44928"/>
                  <a:gd name="connsiteX2" fmla="*/ 2466 w 45030"/>
                  <a:gd name="connsiteY2" fmla="*/ 12253 h 44928"/>
                  <a:gd name="connsiteX3" fmla="*/ 32699 w 45030"/>
                  <a:gd name="connsiteY3" fmla="*/ 2464 h 44928"/>
                  <a:gd name="connsiteX4" fmla="*/ 32741 w 45030"/>
                  <a:gd name="connsiteY4" fmla="*/ 2486 h 44928"/>
                  <a:gd name="connsiteX5" fmla="*/ 42663 w 45030"/>
                  <a:gd name="connsiteY5" fmla="*/ 32337 h 44928"/>
                  <a:gd name="connsiteX6" fmla="*/ 42494 w 45030"/>
                  <a:gd name="connsiteY6" fmla="*/ 32676 h 44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30" h="44928">
                    <a:moveTo>
                      <a:pt x="42494" y="32676"/>
                    </a:moveTo>
                    <a:cubicBezTo>
                      <a:pt x="36854" y="43725"/>
                      <a:pt x="23317" y="48111"/>
                      <a:pt x="12261" y="42465"/>
                    </a:cubicBezTo>
                    <a:cubicBezTo>
                      <a:pt x="1205" y="36829"/>
                      <a:pt x="-3184" y="23301"/>
                      <a:pt x="2466" y="12253"/>
                    </a:cubicBezTo>
                    <a:cubicBezTo>
                      <a:pt x="8105" y="1204"/>
                      <a:pt x="21642" y="-3182"/>
                      <a:pt x="32699" y="2464"/>
                    </a:cubicBezTo>
                    <a:cubicBezTo>
                      <a:pt x="32709" y="2475"/>
                      <a:pt x="32731" y="2475"/>
                      <a:pt x="32741" y="2486"/>
                    </a:cubicBezTo>
                    <a:cubicBezTo>
                      <a:pt x="43734" y="7994"/>
                      <a:pt x="48175" y="21363"/>
                      <a:pt x="42663" y="32337"/>
                    </a:cubicBezTo>
                    <a:cubicBezTo>
                      <a:pt x="42610" y="32454"/>
                      <a:pt x="42547" y="32570"/>
                      <a:pt x="42494" y="32676"/>
                    </a:cubicBezTo>
                    <a:close/>
                  </a:path>
                </a:pathLst>
              </a:custGeom>
              <a:solidFill>
                <a:srgbClr val="3A3A3A">
                  <a:alpha val="0"/>
                </a:srgbClr>
              </a:solidFill>
              <a:ln w="10585" cap="flat">
                <a:noFill/>
                <a:prstDash val="solid"/>
                <a:miter/>
              </a:ln>
            </p:spPr>
            <p:txBody>
              <a:bodyPr rtlCol="0" anchor="ctr"/>
              <a:lstStyle/>
              <a:p>
                <a:endParaRPr lang="en-US"/>
              </a:p>
            </p:txBody>
          </p:sp>
          <p:sp>
            <p:nvSpPr>
              <p:cNvPr id="623" name="Freeform 622">
                <a:extLst>
                  <a:ext uri="{FF2B5EF4-FFF2-40B4-BE49-F238E27FC236}">
                    <a16:creationId xmlns:a16="http://schemas.microsoft.com/office/drawing/2014/main" id="{8178A039-E25E-B044-9C14-AC065048EF45}"/>
                  </a:ext>
                </a:extLst>
              </p:cNvPr>
              <p:cNvSpPr/>
              <p:nvPr/>
            </p:nvSpPr>
            <p:spPr>
              <a:xfrm>
                <a:off x="7740357" y="2647798"/>
                <a:ext cx="44572" cy="44497"/>
              </a:xfrm>
              <a:custGeom>
                <a:avLst/>
                <a:gdLst>
                  <a:gd name="connsiteX0" fmla="*/ 42148 w 44572"/>
                  <a:gd name="connsiteY0" fmla="*/ 32259 h 44497"/>
                  <a:gd name="connsiteX1" fmla="*/ 12255 w 44572"/>
                  <a:gd name="connsiteY1" fmla="*/ 42111 h 44497"/>
                  <a:gd name="connsiteX2" fmla="*/ 2386 w 44572"/>
                  <a:gd name="connsiteY2" fmla="*/ 12238 h 44497"/>
                  <a:gd name="connsiteX3" fmla="*/ 32290 w 44572"/>
                  <a:gd name="connsiteY3" fmla="*/ 2386 h 44497"/>
                  <a:gd name="connsiteX4" fmla="*/ 32502 w 44572"/>
                  <a:gd name="connsiteY4" fmla="*/ 2492 h 44497"/>
                  <a:gd name="connsiteX5" fmla="*/ 42148 w 44572"/>
                  <a:gd name="connsiteY5" fmla="*/ 32259 h 4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72" h="44497">
                    <a:moveTo>
                      <a:pt x="42148" y="32259"/>
                    </a:moveTo>
                    <a:cubicBezTo>
                      <a:pt x="36615" y="43234"/>
                      <a:pt x="23226" y="47641"/>
                      <a:pt x="12255" y="42111"/>
                    </a:cubicBezTo>
                    <a:cubicBezTo>
                      <a:pt x="1273" y="36581"/>
                      <a:pt x="-3148" y="23213"/>
                      <a:pt x="2386" y="12238"/>
                    </a:cubicBezTo>
                    <a:cubicBezTo>
                      <a:pt x="7919" y="1263"/>
                      <a:pt x="21308" y="-3143"/>
                      <a:pt x="32290" y="2386"/>
                    </a:cubicBezTo>
                    <a:cubicBezTo>
                      <a:pt x="32353" y="2418"/>
                      <a:pt x="32427" y="2460"/>
                      <a:pt x="32502" y="2492"/>
                    </a:cubicBezTo>
                    <a:cubicBezTo>
                      <a:pt x="43389" y="8054"/>
                      <a:pt x="47703" y="21380"/>
                      <a:pt x="42148" y="32259"/>
                    </a:cubicBezTo>
                    <a:close/>
                  </a:path>
                </a:pathLst>
              </a:custGeom>
              <a:solidFill>
                <a:srgbClr val="3A3A3A">
                  <a:alpha val="4000"/>
                </a:srgbClr>
              </a:solidFill>
              <a:ln w="10585" cap="flat">
                <a:noFill/>
                <a:prstDash val="solid"/>
                <a:miter/>
              </a:ln>
            </p:spPr>
            <p:txBody>
              <a:bodyPr rtlCol="0" anchor="ctr"/>
              <a:lstStyle/>
              <a:p>
                <a:endParaRPr lang="en-US"/>
              </a:p>
            </p:txBody>
          </p:sp>
          <p:sp>
            <p:nvSpPr>
              <p:cNvPr id="624" name="Freeform 623">
                <a:extLst>
                  <a:ext uri="{FF2B5EF4-FFF2-40B4-BE49-F238E27FC236}">
                    <a16:creationId xmlns:a16="http://schemas.microsoft.com/office/drawing/2014/main" id="{B617DC8D-94EC-7345-BE31-B03056685541}"/>
                  </a:ext>
                </a:extLst>
              </p:cNvPr>
              <p:cNvSpPr/>
              <p:nvPr/>
            </p:nvSpPr>
            <p:spPr>
              <a:xfrm>
                <a:off x="7741269" y="2648099"/>
                <a:ext cx="43645" cy="43652"/>
              </a:xfrm>
              <a:custGeom>
                <a:avLst/>
                <a:gdLst>
                  <a:gd name="connsiteX0" fmla="*/ 41236 w 43645"/>
                  <a:gd name="connsiteY0" fmla="*/ 31853 h 43652"/>
                  <a:gd name="connsiteX1" fmla="*/ 11809 w 43645"/>
                  <a:gd name="connsiteY1" fmla="*/ 41207 h 43652"/>
                  <a:gd name="connsiteX2" fmla="*/ 2449 w 43645"/>
                  <a:gd name="connsiteY2" fmla="*/ 11800 h 43652"/>
                  <a:gd name="connsiteX3" fmla="*/ 31802 w 43645"/>
                  <a:gd name="connsiteY3" fmla="*/ 2404 h 43652"/>
                  <a:gd name="connsiteX4" fmla="*/ 41236 w 43645"/>
                  <a:gd name="connsiteY4" fmla="*/ 31853 h 43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5" h="43652">
                    <a:moveTo>
                      <a:pt x="41236" y="31853"/>
                    </a:moveTo>
                    <a:cubicBezTo>
                      <a:pt x="35692" y="42552"/>
                      <a:pt x="22515" y="46747"/>
                      <a:pt x="11809" y="41207"/>
                    </a:cubicBezTo>
                    <a:cubicBezTo>
                      <a:pt x="1092" y="35667"/>
                      <a:pt x="-3095" y="22499"/>
                      <a:pt x="2449" y="11800"/>
                    </a:cubicBezTo>
                    <a:cubicBezTo>
                      <a:pt x="7972" y="1122"/>
                      <a:pt x="21095" y="-3073"/>
                      <a:pt x="31802" y="2404"/>
                    </a:cubicBezTo>
                    <a:cubicBezTo>
                      <a:pt x="42519" y="7955"/>
                      <a:pt x="46727" y="21112"/>
                      <a:pt x="41236" y="31853"/>
                    </a:cubicBezTo>
                    <a:close/>
                  </a:path>
                </a:pathLst>
              </a:custGeom>
              <a:solidFill>
                <a:srgbClr val="3A3A3A">
                  <a:alpha val="8000"/>
                </a:srgbClr>
              </a:solidFill>
              <a:ln w="10585" cap="flat">
                <a:noFill/>
                <a:prstDash val="solid"/>
                <a:miter/>
              </a:ln>
            </p:spPr>
            <p:txBody>
              <a:bodyPr rtlCol="0" anchor="ctr"/>
              <a:lstStyle/>
              <a:p>
                <a:endParaRPr lang="en-US"/>
              </a:p>
            </p:txBody>
          </p:sp>
          <p:sp>
            <p:nvSpPr>
              <p:cNvPr id="625" name="Freeform 624">
                <a:extLst>
                  <a:ext uri="{FF2B5EF4-FFF2-40B4-BE49-F238E27FC236}">
                    <a16:creationId xmlns:a16="http://schemas.microsoft.com/office/drawing/2014/main" id="{2D03C3F6-4904-2846-91F2-07BB19063E84}"/>
                  </a:ext>
                </a:extLst>
              </p:cNvPr>
              <p:cNvSpPr/>
              <p:nvPr/>
            </p:nvSpPr>
            <p:spPr>
              <a:xfrm>
                <a:off x="7742595" y="2648684"/>
                <a:ext cx="42409" cy="42380"/>
              </a:xfrm>
              <a:custGeom>
                <a:avLst/>
                <a:gdLst>
                  <a:gd name="connsiteX0" fmla="*/ 39911 w 42409"/>
                  <a:gd name="connsiteY0" fmla="*/ 31162 h 42380"/>
                  <a:gd name="connsiteX1" fmla="*/ 11226 w 42409"/>
                  <a:gd name="connsiteY1" fmla="*/ 39881 h 42380"/>
                  <a:gd name="connsiteX2" fmla="*/ 2501 w 42409"/>
                  <a:gd name="connsiteY2" fmla="*/ 11215 h 42380"/>
                  <a:gd name="connsiteX3" fmla="*/ 30476 w 42409"/>
                  <a:gd name="connsiteY3" fmla="*/ 2137 h 42380"/>
                  <a:gd name="connsiteX4" fmla="*/ 40271 w 42409"/>
                  <a:gd name="connsiteY4" fmla="*/ 30453 h 42380"/>
                  <a:gd name="connsiteX5" fmla="*/ 39911 w 42409"/>
                  <a:gd name="connsiteY5" fmla="*/ 31162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9" h="42380">
                    <a:moveTo>
                      <a:pt x="39911" y="31162"/>
                    </a:moveTo>
                    <a:cubicBezTo>
                      <a:pt x="34398" y="41491"/>
                      <a:pt x="21561" y="45389"/>
                      <a:pt x="11226" y="39881"/>
                    </a:cubicBezTo>
                    <a:cubicBezTo>
                      <a:pt x="890" y="34372"/>
                      <a:pt x="-3011" y="21544"/>
                      <a:pt x="2501" y="11215"/>
                    </a:cubicBezTo>
                    <a:cubicBezTo>
                      <a:pt x="7865" y="1162"/>
                      <a:pt x="20226" y="-2842"/>
                      <a:pt x="30476" y="2137"/>
                    </a:cubicBezTo>
                    <a:cubicBezTo>
                      <a:pt x="41003" y="7253"/>
                      <a:pt x="45391" y="19933"/>
                      <a:pt x="40271" y="30453"/>
                    </a:cubicBezTo>
                    <a:cubicBezTo>
                      <a:pt x="40154" y="30696"/>
                      <a:pt x="40038" y="30929"/>
                      <a:pt x="39911" y="31162"/>
                    </a:cubicBezTo>
                    <a:close/>
                  </a:path>
                </a:pathLst>
              </a:custGeom>
              <a:solidFill>
                <a:srgbClr val="3A3A3A">
                  <a:alpha val="12000"/>
                </a:srgbClr>
              </a:solidFill>
              <a:ln w="10585" cap="flat">
                <a:noFill/>
                <a:prstDash val="solid"/>
                <a:miter/>
              </a:ln>
            </p:spPr>
            <p:txBody>
              <a:bodyPr rtlCol="0" anchor="ctr"/>
              <a:lstStyle/>
              <a:p>
                <a:endParaRPr lang="en-US"/>
              </a:p>
            </p:txBody>
          </p:sp>
          <p:sp>
            <p:nvSpPr>
              <p:cNvPr id="626" name="Freeform 625">
                <a:extLst>
                  <a:ext uri="{FF2B5EF4-FFF2-40B4-BE49-F238E27FC236}">
                    <a16:creationId xmlns:a16="http://schemas.microsoft.com/office/drawing/2014/main" id="{E47AD940-5CAE-0646-BB72-54BC0DC0042A}"/>
                  </a:ext>
                </a:extLst>
              </p:cNvPr>
              <p:cNvSpPr/>
              <p:nvPr/>
            </p:nvSpPr>
            <p:spPr>
              <a:xfrm>
                <a:off x="7742462" y="2648724"/>
                <a:ext cx="42406" cy="42380"/>
              </a:xfrm>
              <a:custGeom>
                <a:avLst/>
                <a:gdLst>
                  <a:gd name="connsiteX0" fmla="*/ 40043 w 42406"/>
                  <a:gd name="connsiteY0" fmla="*/ 30910 h 42380"/>
                  <a:gd name="connsiteX1" fmla="*/ 11475 w 42406"/>
                  <a:gd name="connsiteY1" fmla="*/ 40020 h 42380"/>
                  <a:gd name="connsiteX2" fmla="*/ 2369 w 42406"/>
                  <a:gd name="connsiteY2" fmla="*/ 11471 h 42380"/>
                  <a:gd name="connsiteX3" fmla="*/ 30821 w 42406"/>
                  <a:gd name="connsiteY3" fmla="*/ 2308 h 42380"/>
                  <a:gd name="connsiteX4" fmla="*/ 40096 w 42406"/>
                  <a:gd name="connsiteY4" fmla="*/ 30804 h 42380"/>
                  <a:gd name="connsiteX5" fmla="*/ 40043 w 42406"/>
                  <a:gd name="connsiteY5" fmla="*/ 30910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06" h="42380">
                    <a:moveTo>
                      <a:pt x="40043" y="30910"/>
                    </a:moveTo>
                    <a:cubicBezTo>
                      <a:pt x="34669" y="41302"/>
                      <a:pt x="21884" y="45381"/>
                      <a:pt x="11475" y="40020"/>
                    </a:cubicBezTo>
                    <a:cubicBezTo>
                      <a:pt x="1076" y="34650"/>
                      <a:pt x="-3006" y="21863"/>
                      <a:pt x="2369" y="11471"/>
                    </a:cubicBezTo>
                    <a:cubicBezTo>
                      <a:pt x="7711" y="1122"/>
                      <a:pt x="20432" y="-2978"/>
                      <a:pt x="30821" y="2308"/>
                    </a:cubicBezTo>
                    <a:cubicBezTo>
                      <a:pt x="41251" y="7616"/>
                      <a:pt x="45407" y="20370"/>
                      <a:pt x="40096" y="30804"/>
                    </a:cubicBezTo>
                    <a:cubicBezTo>
                      <a:pt x="40085" y="30836"/>
                      <a:pt x="40064" y="30878"/>
                      <a:pt x="40043" y="30910"/>
                    </a:cubicBezTo>
                    <a:close/>
                  </a:path>
                </a:pathLst>
              </a:custGeom>
              <a:solidFill>
                <a:srgbClr val="3A3A3A">
                  <a:alpha val="15000"/>
                </a:srgbClr>
              </a:solidFill>
              <a:ln w="10585" cap="flat">
                <a:noFill/>
                <a:prstDash val="solid"/>
                <a:miter/>
              </a:ln>
            </p:spPr>
            <p:txBody>
              <a:bodyPr rtlCol="0" anchor="ctr"/>
              <a:lstStyle/>
              <a:p>
                <a:endParaRPr lang="en-US"/>
              </a:p>
            </p:txBody>
          </p:sp>
          <p:sp>
            <p:nvSpPr>
              <p:cNvPr id="627" name="Freeform 626">
                <a:extLst>
                  <a:ext uri="{FF2B5EF4-FFF2-40B4-BE49-F238E27FC236}">
                    <a16:creationId xmlns:a16="http://schemas.microsoft.com/office/drawing/2014/main" id="{0DFFECCD-54A3-8B44-BB57-102CD1EC4B82}"/>
                  </a:ext>
                </a:extLst>
              </p:cNvPr>
              <p:cNvSpPr/>
              <p:nvPr/>
            </p:nvSpPr>
            <p:spPr>
              <a:xfrm>
                <a:off x="7740712" y="2651168"/>
                <a:ext cx="42412" cy="42381"/>
              </a:xfrm>
              <a:custGeom>
                <a:avLst/>
                <a:gdLst>
                  <a:gd name="connsiteX0" fmla="*/ 41158 w 42412"/>
                  <a:gd name="connsiteY0" fmla="*/ 28360 h 42381"/>
                  <a:gd name="connsiteX1" fmla="*/ 14031 w 42412"/>
                  <a:gd name="connsiteY1" fmla="*/ 41125 h 42381"/>
                  <a:gd name="connsiteX2" fmla="*/ 1257 w 42412"/>
                  <a:gd name="connsiteY2" fmla="*/ 14017 h 42381"/>
                  <a:gd name="connsiteX3" fmla="*/ 3738 w 42412"/>
                  <a:gd name="connsiteY3" fmla="*/ 9186 h 42381"/>
                  <a:gd name="connsiteX4" fmla="*/ 33218 w 42412"/>
                  <a:gd name="connsiteY4" fmla="*/ 3730 h 42381"/>
                  <a:gd name="connsiteX5" fmla="*/ 41158 w 42412"/>
                  <a:gd name="connsiteY5" fmla="*/ 2836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12" h="42381">
                    <a:moveTo>
                      <a:pt x="41158" y="28360"/>
                    </a:moveTo>
                    <a:cubicBezTo>
                      <a:pt x="37193" y="39366"/>
                      <a:pt x="25056" y="45087"/>
                      <a:pt x="14031" y="41125"/>
                    </a:cubicBezTo>
                    <a:cubicBezTo>
                      <a:pt x="3017" y="37163"/>
                      <a:pt x="-2707" y="25033"/>
                      <a:pt x="1257" y="14017"/>
                    </a:cubicBezTo>
                    <a:cubicBezTo>
                      <a:pt x="1872" y="12311"/>
                      <a:pt x="2710" y="10680"/>
                      <a:pt x="3738" y="9186"/>
                    </a:cubicBezTo>
                    <a:cubicBezTo>
                      <a:pt x="10374" y="-454"/>
                      <a:pt x="23571" y="-2901"/>
                      <a:pt x="33218" y="3730"/>
                    </a:cubicBezTo>
                    <a:cubicBezTo>
                      <a:pt x="41158" y="9186"/>
                      <a:pt x="44423" y="19303"/>
                      <a:pt x="41158" y="28360"/>
                    </a:cubicBezTo>
                    <a:close/>
                  </a:path>
                </a:pathLst>
              </a:custGeom>
              <a:solidFill>
                <a:srgbClr val="3A3A3A">
                  <a:alpha val="19000"/>
                </a:srgbClr>
              </a:solidFill>
              <a:ln w="10585" cap="flat">
                <a:noFill/>
                <a:prstDash val="solid"/>
                <a:miter/>
              </a:ln>
            </p:spPr>
            <p:txBody>
              <a:bodyPr rtlCol="0" anchor="ctr"/>
              <a:lstStyle/>
              <a:p>
                <a:endParaRPr lang="en-US"/>
              </a:p>
            </p:txBody>
          </p:sp>
          <p:sp>
            <p:nvSpPr>
              <p:cNvPr id="628" name="Freeform 627">
                <a:extLst>
                  <a:ext uri="{FF2B5EF4-FFF2-40B4-BE49-F238E27FC236}">
                    <a16:creationId xmlns:a16="http://schemas.microsoft.com/office/drawing/2014/main" id="{871FDCFF-20DC-394E-ACB0-33AA530CF328}"/>
                  </a:ext>
                </a:extLst>
              </p:cNvPr>
              <p:cNvSpPr/>
              <p:nvPr/>
            </p:nvSpPr>
            <p:spPr>
              <a:xfrm>
                <a:off x="7742516" y="2649269"/>
                <a:ext cx="41173" cy="41324"/>
              </a:xfrm>
              <a:custGeom>
                <a:avLst/>
                <a:gdLst>
                  <a:gd name="connsiteX0" fmla="*/ 39035 w 41173"/>
                  <a:gd name="connsiteY0" fmla="*/ 30153 h 41324"/>
                  <a:gd name="connsiteX1" fmla="*/ 11177 w 41173"/>
                  <a:gd name="connsiteY1" fmla="*/ 39009 h 41324"/>
                  <a:gd name="connsiteX2" fmla="*/ 2315 w 41173"/>
                  <a:gd name="connsiteY2" fmla="*/ 11170 h 41324"/>
                  <a:gd name="connsiteX3" fmla="*/ 30131 w 41173"/>
                  <a:gd name="connsiteY3" fmla="*/ 2293 h 41324"/>
                  <a:gd name="connsiteX4" fmla="*/ 39035 w 41173"/>
                  <a:gd name="connsiteY4" fmla="*/ 30153 h 41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3" h="41324">
                    <a:moveTo>
                      <a:pt x="39035" y="30153"/>
                    </a:moveTo>
                    <a:cubicBezTo>
                      <a:pt x="33788" y="40291"/>
                      <a:pt x="21322" y="44253"/>
                      <a:pt x="11177" y="39009"/>
                    </a:cubicBezTo>
                    <a:cubicBezTo>
                      <a:pt x="1043" y="33766"/>
                      <a:pt x="-2932" y="21308"/>
                      <a:pt x="2315" y="11170"/>
                    </a:cubicBezTo>
                    <a:cubicBezTo>
                      <a:pt x="7552" y="1054"/>
                      <a:pt x="19997" y="-2919"/>
                      <a:pt x="30131" y="2293"/>
                    </a:cubicBezTo>
                    <a:cubicBezTo>
                      <a:pt x="40064" y="7717"/>
                      <a:pt x="43986" y="19984"/>
                      <a:pt x="39035" y="30153"/>
                    </a:cubicBezTo>
                    <a:close/>
                  </a:path>
                </a:pathLst>
              </a:custGeom>
              <a:solidFill>
                <a:srgbClr val="3A3A3A">
                  <a:alpha val="23000"/>
                </a:srgbClr>
              </a:solidFill>
              <a:ln w="10585" cap="flat">
                <a:noFill/>
                <a:prstDash val="solid"/>
                <a:miter/>
              </a:ln>
            </p:spPr>
            <p:txBody>
              <a:bodyPr rtlCol="0" anchor="ctr"/>
              <a:lstStyle/>
              <a:p>
                <a:endParaRPr lang="en-US"/>
              </a:p>
            </p:txBody>
          </p:sp>
          <p:sp>
            <p:nvSpPr>
              <p:cNvPr id="629" name="Freeform 628">
                <a:extLst>
                  <a:ext uri="{FF2B5EF4-FFF2-40B4-BE49-F238E27FC236}">
                    <a16:creationId xmlns:a16="http://schemas.microsoft.com/office/drawing/2014/main" id="{9DB26826-62C9-FF4A-A221-03A6412121B5}"/>
                  </a:ext>
                </a:extLst>
              </p:cNvPr>
              <p:cNvSpPr/>
              <p:nvPr/>
            </p:nvSpPr>
            <p:spPr>
              <a:xfrm>
                <a:off x="7742673" y="2649534"/>
                <a:ext cx="40923" cy="40898"/>
              </a:xfrm>
              <a:custGeom>
                <a:avLst/>
                <a:gdLst>
                  <a:gd name="connsiteX0" fmla="*/ 38666 w 40923"/>
                  <a:gd name="connsiteY0" fmla="*/ 29782 h 40898"/>
                  <a:gd name="connsiteX1" fmla="*/ 11126 w 40923"/>
                  <a:gd name="connsiteY1" fmla="*/ 38638 h 40898"/>
                  <a:gd name="connsiteX2" fmla="*/ 2264 w 40923"/>
                  <a:gd name="connsiteY2" fmla="*/ 11117 h 40898"/>
                  <a:gd name="connsiteX3" fmla="*/ 29762 w 40923"/>
                  <a:gd name="connsiteY3" fmla="*/ 2240 h 40898"/>
                  <a:gd name="connsiteX4" fmla="*/ 38687 w 40923"/>
                  <a:gd name="connsiteY4" fmla="*/ 29740 h 40898"/>
                  <a:gd name="connsiteX5" fmla="*/ 38666 w 40923"/>
                  <a:gd name="connsiteY5" fmla="*/ 29782 h 4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23" h="40898">
                    <a:moveTo>
                      <a:pt x="38666" y="29782"/>
                    </a:moveTo>
                    <a:cubicBezTo>
                      <a:pt x="33514" y="39825"/>
                      <a:pt x="21175" y="43797"/>
                      <a:pt x="11126" y="38638"/>
                    </a:cubicBezTo>
                    <a:cubicBezTo>
                      <a:pt x="1066" y="33490"/>
                      <a:pt x="-2899" y="21170"/>
                      <a:pt x="2264" y="11117"/>
                    </a:cubicBezTo>
                    <a:cubicBezTo>
                      <a:pt x="7405" y="1085"/>
                      <a:pt x="19712" y="-2887"/>
                      <a:pt x="29762" y="2240"/>
                    </a:cubicBezTo>
                    <a:cubicBezTo>
                      <a:pt x="39822" y="7367"/>
                      <a:pt x="43818" y="19687"/>
                      <a:pt x="38687" y="29740"/>
                    </a:cubicBezTo>
                    <a:cubicBezTo>
                      <a:pt x="38677" y="29761"/>
                      <a:pt x="38677" y="29772"/>
                      <a:pt x="38666" y="29782"/>
                    </a:cubicBezTo>
                    <a:close/>
                  </a:path>
                </a:pathLst>
              </a:custGeom>
              <a:solidFill>
                <a:srgbClr val="3A3A3A">
                  <a:alpha val="27000"/>
                </a:srgbClr>
              </a:solidFill>
              <a:ln w="10585" cap="flat">
                <a:noFill/>
                <a:prstDash val="solid"/>
                <a:miter/>
              </a:ln>
            </p:spPr>
            <p:txBody>
              <a:bodyPr rtlCol="0" anchor="ctr"/>
              <a:lstStyle/>
              <a:p>
                <a:endParaRPr lang="en-US"/>
              </a:p>
            </p:txBody>
          </p:sp>
          <p:sp>
            <p:nvSpPr>
              <p:cNvPr id="630" name="Freeform 629">
                <a:extLst>
                  <a:ext uri="{FF2B5EF4-FFF2-40B4-BE49-F238E27FC236}">
                    <a16:creationId xmlns:a16="http://schemas.microsoft.com/office/drawing/2014/main" id="{03F490C2-8762-5D47-9C2F-2420AE877417}"/>
                  </a:ext>
                </a:extLst>
              </p:cNvPr>
              <p:cNvSpPr/>
              <p:nvPr/>
            </p:nvSpPr>
            <p:spPr>
              <a:xfrm>
                <a:off x="7743014" y="2649883"/>
                <a:ext cx="40291" cy="40261"/>
              </a:xfrm>
              <a:custGeom>
                <a:avLst/>
                <a:gdLst>
                  <a:gd name="connsiteX0" fmla="*/ 38113 w 40291"/>
                  <a:gd name="connsiteY0" fmla="*/ 29221 h 40261"/>
                  <a:gd name="connsiteX1" fmla="*/ 11050 w 40291"/>
                  <a:gd name="connsiteY1" fmla="*/ 38087 h 40261"/>
                  <a:gd name="connsiteX2" fmla="*/ 2178 w 40291"/>
                  <a:gd name="connsiteY2" fmla="*/ 11032 h 40261"/>
                  <a:gd name="connsiteX3" fmla="*/ 29241 w 40291"/>
                  <a:gd name="connsiteY3" fmla="*/ 2176 h 40261"/>
                  <a:gd name="connsiteX4" fmla="*/ 29315 w 40291"/>
                  <a:gd name="connsiteY4" fmla="*/ 2208 h 40261"/>
                  <a:gd name="connsiteX5" fmla="*/ 38113 w 40291"/>
                  <a:gd name="connsiteY5" fmla="*/ 29221 h 4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291" h="40261">
                    <a:moveTo>
                      <a:pt x="38113" y="29221"/>
                    </a:moveTo>
                    <a:cubicBezTo>
                      <a:pt x="33089" y="39136"/>
                      <a:pt x="20972" y="43109"/>
                      <a:pt x="11050" y="38087"/>
                    </a:cubicBezTo>
                    <a:cubicBezTo>
                      <a:pt x="1118" y="33066"/>
                      <a:pt x="-2847" y="20947"/>
                      <a:pt x="2178" y="11032"/>
                    </a:cubicBezTo>
                    <a:cubicBezTo>
                      <a:pt x="7202" y="1117"/>
                      <a:pt x="19319" y="-2845"/>
                      <a:pt x="29241" y="2176"/>
                    </a:cubicBezTo>
                    <a:cubicBezTo>
                      <a:pt x="29272" y="2187"/>
                      <a:pt x="29294" y="2197"/>
                      <a:pt x="29315" y="2208"/>
                    </a:cubicBezTo>
                    <a:cubicBezTo>
                      <a:pt x="39195" y="7250"/>
                      <a:pt x="43127" y="19327"/>
                      <a:pt x="38113" y="29221"/>
                    </a:cubicBezTo>
                    <a:close/>
                  </a:path>
                </a:pathLst>
              </a:custGeom>
              <a:solidFill>
                <a:srgbClr val="3A3A3A">
                  <a:alpha val="31000"/>
                </a:srgbClr>
              </a:solidFill>
              <a:ln w="10585" cap="flat">
                <a:noFill/>
                <a:prstDash val="solid"/>
                <a:miter/>
              </a:ln>
            </p:spPr>
            <p:txBody>
              <a:bodyPr rtlCol="0" anchor="ctr"/>
              <a:lstStyle/>
              <a:p>
                <a:endParaRPr lang="en-US"/>
              </a:p>
            </p:txBody>
          </p:sp>
          <p:sp>
            <p:nvSpPr>
              <p:cNvPr id="631" name="Freeform 630">
                <a:extLst>
                  <a:ext uri="{FF2B5EF4-FFF2-40B4-BE49-F238E27FC236}">
                    <a16:creationId xmlns:a16="http://schemas.microsoft.com/office/drawing/2014/main" id="{6FF8A41B-0A97-C34E-8B62-65E7C78ED8D0}"/>
                  </a:ext>
                </a:extLst>
              </p:cNvPr>
              <p:cNvSpPr/>
              <p:nvPr/>
            </p:nvSpPr>
            <p:spPr>
              <a:xfrm>
                <a:off x="7743358" y="2650121"/>
                <a:ext cx="39690" cy="39627"/>
              </a:xfrm>
              <a:custGeom>
                <a:avLst/>
                <a:gdLst>
                  <a:gd name="connsiteX0" fmla="*/ 37451 w 39690"/>
                  <a:gd name="connsiteY0" fmla="*/ 28878 h 39627"/>
                  <a:gd name="connsiteX1" fmla="*/ 10759 w 39690"/>
                  <a:gd name="connsiteY1" fmla="*/ 37426 h 39627"/>
                  <a:gd name="connsiteX2" fmla="*/ 2205 w 39690"/>
                  <a:gd name="connsiteY2" fmla="*/ 10753 h 39627"/>
                  <a:gd name="connsiteX3" fmla="*/ 28865 w 39690"/>
                  <a:gd name="connsiteY3" fmla="*/ 2183 h 39627"/>
                  <a:gd name="connsiteX4" fmla="*/ 37568 w 39690"/>
                  <a:gd name="connsiteY4" fmla="*/ 28655 h 39627"/>
                  <a:gd name="connsiteX5" fmla="*/ 37451 w 39690"/>
                  <a:gd name="connsiteY5" fmla="*/ 28878 h 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0" h="39627">
                    <a:moveTo>
                      <a:pt x="37451" y="28878"/>
                    </a:moveTo>
                    <a:cubicBezTo>
                      <a:pt x="32437" y="38602"/>
                      <a:pt x="20491" y="42437"/>
                      <a:pt x="10759" y="37426"/>
                    </a:cubicBezTo>
                    <a:cubicBezTo>
                      <a:pt x="1017" y="32416"/>
                      <a:pt x="-2809" y="20477"/>
                      <a:pt x="2205" y="10753"/>
                    </a:cubicBezTo>
                    <a:cubicBezTo>
                      <a:pt x="7208" y="1028"/>
                      <a:pt x="19134" y="-2796"/>
                      <a:pt x="28865" y="2183"/>
                    </a:cubicBezTo>
                    <a:cubicBezTo>
                      <a:pt x="38586" y="7087"/>
                      <a:pt x="42476" y="18941"/>
                      <a:pt x="37568" y="28655"/>
                    </a:cubicBezTo>
                    <a:cubicBezTo>
                      <a:pt x="37526" y="28729"/>
                      <a:pt x="37494" y="28804"/>
                      <a:pt x="37451" y="28878"/>
                    </a:cubicBezTo>
                    <a:close/>
                  </a:path>
                </a:pathLst>
              </a:custGeom>
              <a:solidFill>
                <a:srgbClr val="3A3A3A">
                  <a:alpha val="35000"/>
                </a:srgbClr>
              </a:solidFill>
              <a:ln w="10585" cap="flat">
                <a:noFill/>
                <a:prstDash val="solid"/>
                <a:miter/>
              </a:ln>
            </p:spPr>
            <p:txBody>
              <a:bodyPr rtlCol="0" anchor="ctr"/>
              <a:lstStyle/>
              <a:p>
                <a:endParaRPr lang="en-US"/>
              </a:p>
            </p:txBody>
          </p:sp>
          <p:sp>
            <p:nvSpPr>
              <p:cNvPr id="632" name="Freeform 631">
                <a:extLst>
                  <a:ext uri="{FF2B5EF4-FFF2-40B4-BE49-F238E27FC236}">
                    <a16:creationId xmlns:a16="http://schemas.microsoft.com/office/drawing/2014/main" id="{2E492291-E475-874F-A6CF-A8277A4E1132}"/>
                  </a:ext>
                </a:extLst>
              </p:cNvPr>
              <p:cNvSpPr/>
              <p:nvPr/>
            </p:nvSpPr>
            <p:spPr>
              <a:xfrm>
                <a:off x="7743491" y="2650424"/>
                <a:ext cx="39232" cy="39203"/>
              </a:xfrm>
              <a:custGeom>
                <a:avLst/>
                <a:gdLst>
                  <a:gd name="connsiteX0" fmla="*/ 37106 w 39232"/>
                  <a:gd name="connsiteY0" fmla="*/ 28468 h 39203"/>
                  <a:gd name="connsiteX1" fmla="*/ 10742 w 39232"/>
                  <a:gd name="connsiteY1" fmla="*/ 37080 h 39203"/>
                  <a:gd name="connsiteX2" fmla="*/ 2124 w 39232"/>
                  <a:gd name="connsiteY2" fmla="*/ 10735 h 39203"/>
                  <a:gd name="connsiteX3" fmla="*/ 28488 w 39232"/>
                  <a:gd name="connsiteY3" fmla="*/ 2123 h 39203"/>
                  <a:gd name="connsiteX4" fmla="*/ 28626 w 39232"/>
                  <a:gd name="connsiteY4" fmla="*/ 2197 h 39203"/>
                  <a:gd name="connsiteX5" fmla="*/ 37106 w 39232"/>
                  <a:gd name="connsiteY5" fmla="*/ 28468 h 3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32" h="39203">
                    <a:moveTo>
                      <a:pt x="37106" y="28468"/>
                    </a:moveTo>
                    <a:cubicBezTo>
                      <a:pt x="32208" y="38119"/>
                      <a:pt x="20410" y="41975"/>
                      <a:pt x="10742" y="37080"/>
                    </a:cubicBezTo>
                    <a:cubicBezTo>
                      <a:pt x="1085" y="32186"/>
                      <a:pt x="-2773" y="20396"/>
                      <a:pt x="2124" y="10735"/>
                    </a:cubicBezTo>
                    <a:cubicBezTo>
                      <a:pt x="7022" y="1085"/>
                      <a:pt x="18831" y="-2771"/>
                      <a:pt x="28488" y="2123"/>
                    </a:cubicBezTo>
                    <a:cubicBezTo>
                      <a:pt x="28530" y="2144"/>
                      <a:pt x="28583" y="2176"/>
                      <a:pt x="28626" y="2197"/>
                    </a:cubicBezTo>
                    <a:cubicBezTo>
                      <a:pt x="38187" y="7144"/>
                      <a:pt x="41982" y="18871"/>
                      <a:pt x="37106" y="28468"/>
                    </a:cubicBezTo>
                    <a:close/>
                  </a:path>
                </a:pathLst>
              </a:custGeom>
              <a:solidFill>
                <a:srgbClr val="3A3A3A">
                  <a:alpha val="38000"/>
                </a:srgbClr>
              </a:solidFill>
              <a:ln w="10585" cap="flat">
                <a:noFill/>
                <a:prstDash val="solid"/>
                <a:miter/>
              </a:ln>
            </p:spPr>
            <p:txBody>
              <a:bodyPr rtlCol="0" anchor="ctr"/>
              <a:lstStyle/>
              <a:p>
                <a:endParaRPr lang="en-US"/>
              </a:p>
            </p:txBody>
          </p:sp>
          <p:sp>
            <p:nvSpPr>
              <p:cNvPr id="633" name="Freeform 632">
                <a:extLst>
                  <a:ext uri="{FF2B5EF4-FFF2-40B4-BE49-F238E27FC236}">
                    <a16:creationId xmlns:a16="http://schemas.microsoft.com/office/drawing/2014/main" id="{C40B8D25-ACC2-AA4E-B1F0-3097EA497CEB}"/>
                  </a:ext>
                </a:extLst>
              </p:cNvPr>
              <p:cNvSpPr/>
              <p:nvPr/>
            </p:nvSpPr>
            <p:spPr>
              <a:xfrm>
                <a:off x="7743814" y="2650709"/>
                <a:ext cx="38591" cy="38570"/>
              </a:xfrm>
              <a:custGeom>
                <a:avLst/>
                <a:gdLst>
                  <a:gd name="connsiteX0" fmla="*/ 36466 w 38591"/>
                  <a:gd name="connsiteY0" fmla="*/ 28078 h 38570"/>
                  <a:gd name="connsiteX1" fmla="*/ 10494 w 38591"/>
                  <a:gd name="connsiteY1" fmla="*/ 36446 h 38570"/>
                  <a:gd name="connsiteX2" fmla="*/ 2130 w 38591"/>
                  <a:gd name="connsiteY2" fmla="*/ 10493 h 38570"/>
                  <a:gd name="connsiteX3" fmla="*/ 28091 w 38591"/>
                  <a:gd name="connsiteY3" fmla="*/ 2124 h 38570"/>
                  <a:gd name="connsiteX4" fmla="*/ 36466 w 38591"/>
                  <a:gd name="connsiteY4" fmla="*/ 28078 h 38570"/>
                  <a:gd name="connsiteX5" fmla="*/ 36466 w 38591"/>
                  <a:gd name="connsiteY5" fmla="*/ 28078 h 3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591" h="38570">
                    <a:moveTo>
                      <a:pt x="36466" y="28078"/>
                    </a:moveTo>
                    <a:cubicBezTo>
                      <a:pt x="31611" y="37559"/>
                      <a:pt x="19982" y="41298"/>
                      <a:pt x="10494" y="36446"/>
                    </a:cubicBezTo>
                    <a:cubicBezTo>
                      <a:pt x="1017" y="31584"/>
                      <a:pt x="-2735" y="19963"/>
                      <a:pt x="2130" y="10493"/>
                    </a:cubicBezTo>
                    <a:cubicBezTo>
                      <a:pt x="6986" y="1012"/>
                      <a:pt x="18614" y="-2728"/>
                      <a:pt x="28091" y="2124"/>
                    </a:cubicBezTo>
                    <a:cubicBezTo>
                      <a:pt x="37579" y="6976"/>
                      <a:pt x="41321" y="18597"/>
                      <a:pt x="36466" y="28078"/>
                    </a:cubicBezTo>
                    <a:cubicBezTo>
                      <a:pt x="36466" y="28078"/>
                      <a:pt x="36466" y="28078"/>
                      <a:pt x="36466" y="28078"/>
                    </a:cubicBezTo>
                    <a:close/>
                  </a:path>
                </a:pathLst>
              </a:custGeom>
              <a:solidFill>
                <a:srgbClr val="3A3A3A">
                  <a:alpha val="42000"/>
                </a:srgbClr>
              </a:solidFill>
              <a:ln w="10585" cap="flat">
                <a:noFill/>
                <a:prstDash val="solid"/>
                <a:miter/>
              </a:ln>
            </p:spPr>
            <p:txBody>
              <a:bodyPr rtlCol="0" anchor="ctr"/>
              <a:lstStyle/>
              <a:p>
                <a:endParaRPr lang="en-US"/>
              </a:p>
            </p:txBody>
          </p:sp>
          <p:sp>
            <p:nvSpPr>
              <p:cNvPr id="634" name="Freeform 633">
                <a:extLst>
                  <a:ext uri="{FF2B5EF4-FFF2-40B4-BE49-F238E27FC236}">
                    <a16:creationId xmlns:a16="http://schemas.microsoft.com/office/drawing/2014/main" id="{9E66CBB8-A01D-4F4F-8D3A-F2254139338C}"/>
                  </a:ext>
                </a:extLst>
              </p:cNvPr>
              <p:cNvSpPr/>
              <p:nvPr/>
            </p:nvSpPr>
            <p:spPr>
              <a:xfrm>
                <a:off x="7744154" y="2651055"/>
                <a:ext cx="37958" cy="37931"/>
              </a:xfrm>
              <a:custGeom>
                <a:avLst/>
                <a:gdLst>
                  <a:gd name="connsiteX0" fmla="*/ 35913 w 37958"/>
                  <a:gd name="connsiteY0" fmla="*/ 27520 h 37931"/>
                  <a:gd name="connsiteX1" fmla="*/ 10419 w 37958"/>
                  <a:gd name="connsiteY1" fmla="*/ 35888 h 37931"/>
                  <a:gd name="connsiteX2" fmla="*/ 2044 w 37958"/>
                  <a:gd name="connsiteY2" fmla="*/ 10412 h 37931"/>
                  <a:gd name="connsiteX3" fmla="*/ 27538 w 37958"/>
                  <a:gd name="connsiteY3" fmla="*/ 2043 h 37931"/>
                  <a:gd name="connsiteX4" fmla="*/ 27645 w 37958"/>
                  <a:gd name="connsiteY4" fmla="*/ 2096 h 37931"/>
                  <a:gd name="connsiteX5" fmla="*/ 35913 w 37958"/>
                  <a:gd name="connsiteY5" fmla="*/ 27520 h 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958" h="37931">
                    <a:moveTo>
                      <a:pt x="35913" y="27520"/>
                    </a:moveTo>
                    <a:cubicBezTo>
                      <a:pt x="31185" y="36863"/>
                      <a:pt x="19768" y="40613"/>
                      <a:pt x="10419" y="35888"/>
                    </a:cubicBezTo>
                    <a:cubicBezTo>
                      <a:pt x="1069" y="31164"/>
                      <a:pt x="-2684" y="19755"/>
                      <a:pt x="2044" y="10412"/>
                    </a:cubicBezTo>
                    <a:cubicBezTo>
                      <a:pt x="6772" y="1068"/>
                      <a:pt x="18189" y="-2682"/>
                      <a:pt x="27538" y="2043"/>
                    </a:cubicBezTo>
                    <a:cubicBezTo>
                      <a:pt x="27570" y="2064"/>
                      <a:pt x="27613" y="2075"/>
                      <a:pt x="27645" y="2096"/>
                    </a:cubicBezTo>
                    <a:cubicBezTo>
                      <a:pt x="36930" y="6852"/>
                      <a:pt x="40620" y="18219"/>
                      <a:pt x="35913" y="27520"/>
                    </a:cubicBezTo>
                    <a:close/>
                  </a:path>
                </a:pathLst>
              </a:custGeom>
              <a:solidFill>
                <a:srgbClr val="3A3A3A">
                  <a:alpha val="46000"/>
                </a:srgbClr>
              </a:solidFill>
              <a:ln w="10585" cap="flat">
                <a:noFill/>
                <a:prstDash val="solid"/>
                <a:miter/>
              </a:ln>
            </p:spPr>
            <p:txBody>
              <a:bodyPr rtlCol="0" anchor="ctr"/>
              <a:lstStyle/>
              <a:p>
                <a:endParaRPr lang="en-US"/>
              </a:p>
            </p:txBody>
          </p:sp>
          <p:sp>
            <p:nvSpPr>
              <p:cNvPr id="635" name="Freeform 634">
                <a:extLst>
                  <a:ext uri="{FF2B5EF4-FFF2-40B4-BE49-F238E27FC236}">
                    <a16:creationId xmlns:a16="http://schemas.microsoft.com/office/drawing/2014/main" id="{C3A1DDC6-C5B1-974C-8737-40C53B5D44BA}"/>
                  </a:ext>
                </a:extLst>
              </p:cNvPr>
              <p:cNvSpPr/>
              <p:nvPr/>
            </p:nvSpPr>
            <p:spPr>
              <a:xfrm>
                <a:off x="7744374" y="2651540"/>
                <a:ext cx="37319" cy="37296"/>
              </a:xfrm>
              <a:custGeom>
                <a:avLst/>
                <a:gdLst>
                  <a:gd name="connsiteX0" fmla="*/ 35375 w 37319"/>
                  <a:gd name="connsiteY0" fmla="*/ 26929 h 37296"/>
                  <a:gd name="connsiteX1" fmla="*/ 10368 w 37319"/>
                  <a:gd name="connsiteY1" fmla="*/ 35350 h 37296"/>
                  <a:gd name="connsiteX2" fmla="*/ 1941 w 37319"/>
                  <a:gd name="connsiteY2" fmla="*/ 10371 h 37296"/>
                  <a:gd name="connsiteX3" fmla="*/ 26947 w 37319"/>
                  <a:gd name="connsiteY3" fmla="*/ 1939 h 37296"/>
                  <a:gd name="connsiteX4" fmla="*/ 27530 w 37319"/>
                  <a:gd name="connsiteY4" fmla="*/ 2246 h 37296"/>
                  <a:gd name="connsiteX5" fmla="*/ 35375 w 37319"/>
                  <a:gd name="connsiteY5" fmla="*/ 26929 h 3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319" h="37296">
                    <a:moveTo>
                      <a:pt x="35375" y="26929"/>
                    </a:moveTo>
                    <a:cubicBezTo>
                      <a:pt x="30795" y="36155"/>
                      <a:pt x="19601" y="39927"/>
                      <a:pt x="10368" y="35350"/>
                    </a:cubicBezTo>
                    <a:cubicBezTo>
                      <a:pt x="1146" y="30774"/>
                      <a:pt x="-2628" y="19587"/>
                      <a:pt x="1941" y="10371"/>
                    </a:cubicBezTo>
                    <a:cubicBezTo>
                      <a:pt x="6520" y="1145"/>
                      <a:pt x="17714" y="-2627"/>
                      <a:pt x="26947" y="1939"/>
                    </a:cubicBezTo>
                    <a:cubicBezTo>
                      <a:pt x="27138" y="2045"/>
                      <a:pt x="27339" y="2141"/>
                      <a:pt x="27530" y="2246"/>
                    </a:cubicBezTo>
                    <a:cubicBezTo>
                      <a:pt x="36371" y="7024"/>
                      <a:pt x="39838" y="17935"/>
                      <a:pt x="35375" y="26929"/>
                    </a:cubicBezTo>
                    <a:close/>
                  </a:path>
                </a:pathLst>
              </a:custGeom>
              <a:solidFill>
                <a:srgbClr val="3A3A3A">
                  <a:alpha val="50000"/>
                </a:srgbClr>
              </a:solidFill>
              <a:ln w="10585" cap="flat">
                <a:noFill/>
                <a:prstDash val="solid"/>
                <a:miter/>
              </a:ln>
            </p:spPr>
            <p:txBody>
              <a:bodyPr rtlCol="0" anchor="ctr"/>
              <a:lstStyle/>
              <a:p>
                <a:endParaRPr lang="en-US"/>
              </a:p>
            </p:txBody>
          </p:sp>
          <p:sp>
            <p:nvSpPr>
              <p:cNvPr id="636" name="Freeform 635">
                <a:extLst>
                  <a:ext uri="{FF2B5EF4-FFF2-40B4-BE49-F238E27FC236}">
                    <a16:creationId xmlns:a16="http://schemas.microsoft.com/office/drawing/2014/main" id="{FC91EDD7-7E04-C64B-831A-57D48346041B}"/>
                  </a:ext>
                </a:extLst>
              </p:cNvPr>
              <p:cNvSpPr/>
              <p:nvPr/>
            </p:nvSpPr>
            <p:spPr>
              <a:xfrm>
                <a:off x="7744655" y="2651552"/>
                <a:ext cx="36899" cy="36870"/>
              </a:xfrm>
              <a:custGeom>
                <a:avLst/>
                <a:gdLst>
                  <a:gd name="connsiteX0" fmla="*/ 34882 w 36899"/>
                  <a:gd name="connsiteY0" fmla="*/ 26811 h 36870"/>
                  <a:gd name="connsiteX1" fmla="*/ 10066 w 36899"/>
                  <a:gd name="connsiteY1" fmla="*/ 34851 h 36870"/>
                  <a:gd name="connsiteX2" fmla="*/ 2020 w 36899"/>
                  <a:gd name="connsiteY2" fmla="*/ 10063 h 36870"/>
                  <a:gd name="connsiteX3" fmla="*/ 26836 w 36899"/>
                  <a:gd name="connsiteY3" fmla="*/ 2012 h 36870"/>
                  <a:gd name="connsiteX4" fmla="*/ 27250 w 36899"/>
                  <a:gd name="connsiteY4" fmla="*/ 2235 h 36870"/>
                  <a:gd name="connsiteX5" fmla="*/ 34882 w 36899"/>
                  <a:gd name="connsiteY5" fmla="*/ 26811 h 3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99" h="36870">
                    <a:moveTo>
                      <a:pt x="34882" y="26811"/>
                    </a:moveTo>
                    <a:cubicBezTo>
                      <a:pt x="30250" y="35879"/>
                      <a:pt x="19140" y="39481"/>
                      <a:pt x="10066" y="34851"/>
                    </a:cubicBezTo>
                    <a:cubicBezTo>
                      <a:pt x="992" y="30233"/>
                      <a:pt x="-2612" y="19131"/>
                      <a:pt x="2020" y="10063"/>
                    </a:cubicBezTo>
                    <a:cubicBezTo>
                      <a:pt x="6653" y="995"/>
                      <a:pt x="17762" y="-2607"/>
                      <a:pt x="26836" y="2012"/>
                    </a:cubicBezTo>
                    <a:cubicBezTo>
                      <a:pt x="26974" y="2086"/>
                      <a:pt x="27112" y="2160"/>
                      <a:pt x="27250" y="2235"/>
                    </a:cubicBezTo>
                    <a:cubicBezTo>
                      <a:pt x="36037" y="7001"/>
                      <a:pt x="39430" y="17902"/>
                      <a:pt x="34882" y="26811"/>
                    </a:cubicBezTo>
                    <a:close/>
                  </a:path>
                </a:pathLst>
              </a:custGeom>
              <a:solidFill>
                <a:srgbClr val="3A3A3A">
                  <a:alpha val="54000"/>
                </a:srgbClr>
              </a:solidFill>
              <a:ln w="10585" cap="flat">
                <a:noFill/>
                <a:prstDash val="solid"/>
                <a:miter/>
              </a:ln>
            </p:spPr>
            <p:txBody>
              <a:bodyPr rtlCol="0" anchor="ctr"/>
              <a:lstStyle/>
              <a:p>
                <a:endParaRPr lang="en-US"/>
              </a:p>
            </p:txBody>
          </p:sp>
          <p:sp>
            <p:nvSpPr>
              <p:cNvPr id="637" name="Freeform 636">
                <a:extLst>
                  <a:ext uri="{FF2B5EF4-FFF2-40B4-BE49-F238E27FC236}">
                    <a16:creationId xmlns:a16="http://schemas.microsoft.com/office/drawing/2014/main" id="{2FFC4363-1370-6E47-A197-8730194B7361}"/>
                  </a:ext>
                </a:extLst>
              </p:cNvPr>
              <p:cNvSpPr/>
              <p:nvPr/>
            </p:nvSpPr>
            <p:spPr>
              <a:xfrm>
                <a:off x="7745191" y="2651625"/>
                <a:ext cx="36266" cy="36240"/>
              </a:xfrm>
              <a:custGeom>
                <a:avLst/>
                <a:gdLst>
                  <a:gd name="connsiteX0" fmla="*/ 34134 w 36266"/>
                  <a:gd name="connsiteY0" fmla="*/ 26632 h 36240"/>
                  <a:gd name="connsiteX1" fmla="*/ 9615 w 36266"/>
                  <a:gd name="connsiteY1" fmla="*/ 34111 h 36240"/>
                  <a:gd name="connsiteX2" fmla="*/ 2131 w 36266"/>
                  <a:gd name="connsiteY2" fmla="*/ 9609 h 36240"/>
                  <a:gd name="connsiteX3" fmla="*/ 26650 w 36266"/>
                  <a:gd name="connsiteY3" fmla="*/ 2130 h 36240"/>
                  <a:gd name="connsiteX4" fmla="*/ 26714 w 36266"/>
                  <a:gd name="connsiteY4" fmla="*/ 2161 h 36240"/>
                  <a:gd name="connsiteX5" fmla="*/ 34134 w 36266"/>
                  <a:gd name="connsiteY5" fmla="*/ 26632 h 3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6" h="36240">
                    <a:moveTo>
                      <a:pt x="34134" y="26632"/>
                    </a:moveTo>
                    <a:cubicBezTo>
                      <a:pt x="29427" y="35467"/>
                      <a:pt x="18456" y="38814"/>
                      <a:pt x="9615" y="34111"/>
                    </a:cubicBezTo>
                    <a:cubicBezTo>
                      <a:pt x="774" y="29407"/>
                      <a:pt x="-2576" y="18433"/>
                      <a:pt x="2131" y="9609"/>
                    </a:cubicBezTo>
                    <a:cubicBezTo>
                      <a:pt x="6838" y="774"/>
                      <a:pt x="17820" y="-2574"/>
                      <a:pt x="26650" y="2130"/>
                    </a:cubicBezTo>
                    <a:cubicBezTo>
                      <a:pt x="26671" y="2140"/>
                      <a:pt x="26693" y="2151"/>
                      <a:pt x="26714" y="2161"/>
                    </a:cubicBezTo>
                    <a:cubicBezTo>
                      <a:pt x="35512" y="6886"/>
                      <a:pt x="38830" y="17829"/>
                      <a:pt x="34134" y="26632"/>
                    </a:cubicBezTo>
                    <a:close/>
                  </a:path>
                </a:pathLst>
              </a:custGeom>
              <a:solidFill>
                <a:srgbClr val="3A3A3A">
                  <a:alpha val="58000"/>
                </a:srgbClr>
              </a:solidFill>
              <a:ln w="10585" cap="flat">
                <a:noFill/>
                <a:prstDash val="solid"/>
                <a:miter/>
              </a:ln>
            </p:spPr>
            <p:txBody>
              <a:bodyPr rtlCol="0" anchor="ctr"/>
              <a:lstStyle/>
              <a:p>
                <a:endParaRPr lang="en-US"/>
              </a:p>
            </p:txBody>
          </p:sp>
          <p:sp>
            <p:nvSpPr>
              <p:cNvPr id="638" name="Freeform 637">
                <a:extLst>
                  <a:ext uri="{FF2B5EF4-FFF2-40B4-BE49-F238E27FC236}">
                    <a16:creationId xmlns:a16="http://schemas.microsoft.com/office/drawing/2014/main" id="{7D7535E5-7FAB-E84A-8C81-79A2E9ADBD9C}"/>
                  </a:ext>
                </a:extLst>
              </p:cNvPr>
              <p:cNvSpPr/>
              <p:nvPr/>
            </p:nvSpPr>
            <p:spPr>
              <a:xfrm>
                <a:off x="7745252" y="2652099"/>
                <a:ext cx="35704" cy="35680"/>
              </a:xfrm>
              <a:custGeom>
                <a:avLst/>
                <a:gdLst>
                  <a:gd name="connsiteX0" fmla="*/ 33755 w 35704"/>
                  <a:gd name="connsiteY0" fmla="*/ 25946 h 35680"/>
                  <a:gd name="connsiteX1" fmla="*/ 9745 w 35704"/>
                  <a:gd name="connsiteY1" fmla="*/ 33732 h 35680"/>
                  <a:gd name="connsiteX2" fmla="*/ 1954 w 35704"/>
                  <a:gd name="connsiteY2" fmla="*/ 9738 h 35680"/>
                  <a:gd name="connsiteX3" fmla="*/ 25964 w 35704"/>
                  <a:gd name="connsiteY3" fmla="*/ 1952 h 35680"/>
                  <a:gd name="connsiteX4" fmla="*/ 33755 w 35704"/>
                  <a:gd name="connsiteY4" fmla="*/ 25946 h 35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4" h="35680">
                    <a:moveTo>
                      <a:pt x="33755" y="25946"/>
                    </a:moveTo>
                    <a:cubicBezTo>
                      <a:pt x="29271" y="34717"/>
                      <a:pt x="18522" y="38203"/>
                      <a:pt x="9745" y="33732"/>
                    </a:cubicBezTo>
                    <a:cubicBezTo>
                      <a:pt x="968" y="29251"/>
                      <a:pt x="-2530" y="18510"/>
                      <a:pt x="1954" y="9738"/>
                    </a:cubicBezTo>
                    <a:cubicBezTo>
                      <a:pt x="6427" y="967"/>
                      <a:pt x="17187" y="-2528"/>
                      <a:pt x="25964" y="1952"/>
                    </a:cubicBezTo>
                    <a:cubicBezTo>
                      <a:pt x="34741" y="6423"/>
                      <a:pt x="38229" y="17175"/>
                      <a:pt x="33755" y="25946"/>
                    </a:cubicBezTo>
                    <a:close/>
                  </a:path>
                </a:pathLst>
              </a:custGeom>
              <a:solidFill>
                <a:srgbClr val="3A3A3A">
                  <a:alpha val="62000"/>
                </a:srgbClr>
              </a:solidFill>
              <a:ln w="10585" cap="flat">
                <a:noFill/>
                <a:prstDash val="solid"/>
                <a:miter/>
              </a:ln>
            </p:spPr>
            <p:txBody>
              <a:bodyPr rtlCol="0" anchor="ctr"/>
              <a:lstStyle/>
              <a:p>
                <a:endParaRPr lang="en-US"/>
              </a:p>
            </p:txBody>
          </p:sp>
          <p:sp>
            <p:nvSpPr>
              <p:cNvPr id="639" name="Freeform 638">
                <a:extLst>
                  <a:ext uri="{FF2B5EF4-FFF2-40B4-BE49-F238E27FC236}">
                    <a16:creationId xmlns:a16="http://schemas.microsoft.com/office/drawing/2014/main" id="{2910321E-B404-A142-BB20-BE3712CC0884}"/>
                  </a:ext>
                </a:extLst>
              </p:cNvPr>
              <p:cNvSpPr/>
              <p:nvPr/>
            </p:nvSpPr>
            <p:spPr>
              <a:xfrm>
                <a:off x="7745473" y="2652447"/>
                <a:ext cx="35197" cy="35178"/>
              </a:xfrm>
              <a:custGeom>
                <a:avLst/>
                <a:gdLst>
                  <a:gd name="connsiteX0" fmla="*/ 33322 w 35197"/>
                  <a:gd name="connsiteY0" fmla="*/ 25492 h 35178"/>
                  <a:gd name="connsiteX1" fmla="*/ 9693 w 35197"/>
                  <a:gd name="connsiteY1" fmla="*/ 33299 h 35178"/>
                  <a:gd name="connsiteX2" fmla="*/ 1881 w 35197"/>
                  <a:gd name="connsiteY2" fmla="*/ 9687 h 35178"/>
                  <a:gd name="connsiteX3" fmla="*/ 25509 w 35197"/>
                  <a:gd name="connsiteY3" fmla="*/ 1879 h 35178"/>
                  <a:gd name="connsiteX4" fmla="*/ 25689 w 35197"/>
                  <a:gd name="connsiteY4" fmla="*/ 1975 h 35178"/>
                  <a:gd name="connsiteX5" fmla="*/ 33322 w 35197"/>
                  <a:gd name="connsiteY5" fmla="*/ 25492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7" h="35178">
                    <a:moveTo>
                      <a:pt x="33322" y="25492"/>
                    </a:moveTo>
                    <a:cubicBezTo>
                      <a:pt x="28954" y="34168"/>
                      <a:pt x="18375" y="37663"/>
                      <a:pt x="9693" y="33299"/>
                    </a:cubicBezTo>
                    <a:cubicBezTo>
                      <a:pt x="1011" y="28935"/>
                      <a:pt x="-2487" y="18373"/>
                      <a:pt x="1881" y="9687"/>
                    </a:cubicBezTo>
                    <a:cubicBezTo>
                      <a:pt x="6248" y="1011"/>
                      <a:pt x="16827" y="-2485"/>
                      <a:pt x="25509" y="1879"/>
                    </a:cubicBezTo>
                    <a:cubicBezTo>
                      <a:pt x="25573" y="1911"/>
                      <a:pt x="25626" y="1943"/>
                      <a:pt x="25689" y="1975"/>
                    </a:cubicBezTo>
                    <a:cubicBezTo>
                      <a:pt x="34244" y="6403"/>
                      <a:pt x="37647" y="16890"/>
                      <a:pt x="33322" y="25492"/>
                    </a:cubicBezTo>
                    <a:close/>
                  </a:path>
                </a:pathLst>
              </a:custGeom>
              <a:solidFill>
                <a:srgbClr val="3A3A3A">
                  <a:alpha val="65000"/>
                </a:srgbClr>
              </a:solidFill>
              <a:ln w="10585" cap="flat">
                <a:noFill/>
                <a:prstDash val="solid"/>
                <a:miter/>
              </a:ln>
            </p:spPr>
            <p:txBody>
              <a:bodyPr rtlCol="0" anchor="ctr"/>
              <a:lstStyle/>
              <a:p>
                <a:endParaRPr lang="en-US"/>
              </a:p>
            </p:txBody>
          </p:sp>
          <p:sp>
            <p:nvSpPr>
              <p:cNvPr id="640" name="Freeform 639">
                <a:extLst>
                  <a:ext uri="{FF2B5EF4-FFF2-40B4-BE49-F238E27FC236}">
                    <a16:creationId xmlns:a16="http://schemas.microsoft.com/office/drawing/2014/main" id="{F38D2257-B2D1-5D41-896C-02D9AB972E89}"/>
                  </a:ext>
                </a:extLst>
              </p:cNvPr>
              <p:cNvSpPr/>
              <p:nvPr/>
            </p:nvSpPr>
            <p:spPr>
              <a:xfrm>
                <a:off x="7746066" y="2652750"/>
                <a:ext cx="34279" cy="34332"/>
              </a:xfrm>
              <a:custGeom>
                <a:avLst/>
                <a:gdLst>
                  <a:gd name="connsiteX0" fmla="*/ 32411 w 34279"/>
                  <a:gd name="connsiteY0" fmla="*/ 25083 h 34332"/>
                  <a:gd name="connsiteX1" fmla="*/ 9249 w 34279"/>
                  <a:gd name="connsiteY1" fmla="*/ 32392 h 34332"/>
                  <a:gd name="connsiteX2" fmla="*/ 1935 w 34279"/>
                  <a:gd name="connsiteY2" fmla="*/ 9246 h 34332"/>
                  <a:gd name="connsiteX3" fmla="*/ 24991 w 34279"/>
                  <a:gd name="connsiteY3" fmla="*/ 1884 h 34332"/>
                  <a:gd name="connsiteX4" fmla="*/ 32411 w 34279"/>
                  <a:gd name="connsiteY4" fmla="*/ 25083 h 34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9" h="34332">
                    <a:moveTo>
                      <a:pt x="32411" y="25083"/>
                    </a:moveTo>
                    <a:cubicBezTo>
                      <a:pt x="28033" y="33494"/>
                      <a:pt x="17666" y="36767"/>
                      <a:pt x="9249" y="32392"/>
                    </a:cubicBezTo>
                    <a:cubicBezTo>
                      <a:pt x="843" y="28017"/>
                      <a:pt x="-2433" y="17657"/>
                      <a:pt x="1935" y="9246"/>
                    </a:cubicBezTo>
                    <a:cubicBezTo>
                      <a:pt x="6292" y="877"/>
                      <a:pt x="16585" y="-2407"/>
                      <a:pt x="24991" y="1884"/>
                    </a:cubicBezTo>
                    <a:cubicBezTo>
                      <a:pt x="33387" y="6301"/>
                      <a:pt x="36683" y="16619"/>
                      <a:pt x="32411" y="25083"/>
                    </a:cubicBezTo>
                    <a:close/>
                  </a:path>
                </a:pathLst>
              </a:custGeom>
              <a:solidFill>
                <a:srgbClr val="3A3A3A">
                  <a:alpha val="69000"/>
                </a:srgbClr>
              </a:solidFill>
              <a:ln w="10585" cap="flat">
                <a:noFill/>
                <a:prstDash val="solid"/>
                <a:miter/>
              </a:ln>
            </p:spPr>
            <p:txBody>
              <a:bodyPr rtlCol="0" anchor="ctr"/>
              <a:lstStyle/>
              <a:p>
                <a:endParaRPr lang="en-US"/>
              </a:p>
            </p:txBody>
          </p:sp>
          <p:sp>
            <p:nvSpPr>
              <p:cNvPr id="641" name="Freeform 640">
                <a:extLst>
                  <a:ext uri="{FF2B5EF4-FFF2-40B4-BE49-F238E27FC236}">
                    <a16:creationId xmlns:a16="http://schemas.microsoft.com/office/drawing/2014/main" id="{F499C167-93AD-E943-AF98-DCA4D1948D49}"/>
                  </a:ext>
                </a:extLst>
              </p:cNvPr>
              <p:cNvSpPr/>
              <p:nvPr/>
            </p:nvSpPr>
            <p:spPr>
              <a:xfrm>
                <a:off x="7746180" y="2653100"/>
                <a:ext cx="33927" cy="33903"/>
              </a:xfrm>
              <a:custGeom>
                <a:avLst/>
                <a:gdLst>
                  <a:gd name="connsiteX0" fmla="*/ 32085 w 33927"/>
                  <a:gd name="connsiteY0" fmla="*/ 24627 h 33903"/>
                  <a:gd name="connsiteX1" fmla="*/ 9284 w 33927"/>
                  <a:gd name="connsiteY1" fmla="*/ 32063 h 33903"/>
                  <a:gd name="connsiteX2" fmla="*/ 1842 w 33927"/>
                  <a:gd name="connsiteY2" fmla="*/ 9277 h 33903"/>
                  <a:gd name="connsiteX3" fmla="*/ 24644 w 33927"/>
                  <a:gd name="connsiteY3" fmla="*/ 1841 h 33903"/>
                  <a:gd name="connsiteX4" fmla="*/ 24665 w 33927"/>
                  <a:gd name="connsiteY4" fmla="*/ 1851 h 33903"/>
                  <a:gd name="connsiteX5" fmla="*/ 32085 w 33927"/>
                  <a:gd name="connsiteY5" fmla="*/ 24627 h 3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27" h="33903">
                    <a:moveTo>
                      <a:pt x="32085" y="24627"/>
                    </a:moveTo>
                    <a:cubicBezTo>
                      <a:pt x="27845" y="32974"/>
                      <a:pt x="17637" y="36301"/>
                      <a:pt x="9284" y="32063"/>
                    </a:cubicBezTo>
                    <a:cubicBezTo>
                      <a:pt x="930" y="27826"/>
                      <a:pt x="-2398" y="17625"/>
                      <a:pt x="1842" y="9277"/>
                    </a:cubicBezTo>
                    <a:cubicBezTo>
                      <a:pt x="6082" y="930"/>
                      <a:pt x="16290" y="-2397"/>
                      <a:pt x="24644" y="1841"/>
                    </a:cubicBezTo>
                    <a:cubicBezTo>
                      <a:pt x="24654" y="1841"/>
                      <a:pt x="24654" y="1851"/>
                      <a:pt x="24665" y="1851"/>
                    </a:cubicBezTo>
                    <a:cubicBezTo>
                      <a:pt x="32997" y="6099"/>
                      <a:pt x="36325" y="16290"/>
                      <a:pt x="32085" y="24627"/>
                    </a:cubicBezTo>
                    <a:close/>
                  </a:path>
                </a:pathLst>
              </a:custGeom>
              <a:solidFill>
                <a:srgbClr val="3A3A3A">
                  <a:alpha val="73000"/>
                </a:srgbClr>
              </a:solidFill>
              <a:ln w="10585" cap="flat">
                <a:noFill/>
                <a:prstDash val="solid"/>
                <a:miter/>
              </a:ln>
            </p:spPr>
            <p:txBody>
              <a:bodyPr rtlCol="0" anchor="ctr"/>
              <a:lstStyle/>
              <a:p>
                <a:endParaRPr lang="en-US"/>
              </a:p>
            </p:txBody>
          </p:sp>
          <p:sp>
            <p:nvSpPr>
              <p:cNvPr id="642" name="Freeform 641">
                <a:extLst>
                  <a:ext uri="{FF2B5EF4-FFF2-40B4-BE49-F238E27FC236}">
                    <a16:creationId xmlns:a16="http://schemas.microsoft.com/office/drawing/2014/main" id="{694ADF55-78F7-DE44-A94B-0CDC849F39C7}"/>
                  </a:ext>
                </a:extLst>
              </p:cNvPr>
              <p:cNvSpPr/>
              <p:nvPr/>
            </p:nvSpPr>
            <p:spPr>
              <a:xfrm>
                <a:off x="7746477" y="2653316"/>
                <a:ext cx="33291" cy="33271"/>
              </a:xfrm>
              <a:custGeom>
                <a:avLst/>
                <a:gdLst>
                  <a:gd name="connsiteX0" fmla="*/ 31470 w 33291"/>
                  <a:gd name="connsiteY0" fmla="*/ 24199 h 33271"/>
                  <a:gd name="connsiteX1" fmla="*/ 9082 w 33291"/>
                  <a:gd name="connsiteY1" fmla="*/ 31445 h 33271"/>
                  <a:gd name="connsiteX2" fmla="*/ 1820 w 33291"/>
                  <a:gd name="connsiteY2" fmla="*/ 9072 h 33271"/>
                  <a:gd name="connsiteX3" fmla="*/ 24219 w 33291"/>
                  <a:gd name="connsiteY3" fmla="*/ 1826 h 33271"/>
                  <a:gd name="connsiteX4" fmla="*/ 24262 w 33291"/>
                  <a:gd name="connsiteY4" fmla="*/ 1847 h 33271"/>
                  <a:gd name="connsiteX5" fmla="*/ 31470 w 33291"/>
                  <a:gd name="connsiteY5" fmla="*/ 24199 h 33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91" h="33271">
                    <a:moveTo>
                      <a:pt x="31470" y="24199"/>
                    </a:moveTo>
                    <a:cubicBezTo>
                      <a:pt x="27294" y="32377"/>
                      <a:pt x="17265" y="35629"/>
                      <a:pt x="9082" y="31445"/>
                    </a:cubicBezTo>
                    <a:cubicBezTo>
                      <a:pt x="898" y="27271"/>
                      <a:pt x="-2356" y="17250"/>
                      <a:pt x="1820" y="9072"/>
                    </a:cubicBezTo>
                    <a:cubicBezTo>
                      <a:pt x="6008" y="894"/>
                      <a:pt x="16025" y="-2358"/>
                      <a:pt x="24219" y="1826"/>
                    </a:cubicBezTo>
                    <a:cubicBezTo>
                      <a:pt x="24230" y="1837"/>
                      <a:pt x="24251" y="1837"/>
                      <a:pt x="24262" y="1847"/>
                    </a:cubicBezTo>
                    <a:cubicBezTo>
                      <a:pt x="32414" y="6042"/>
                      <a:pt x="35636" y="16032"/>
                      <a:pt x="31470" y="24199"/>
                    </a:cubicBezTo>
                    <a:close/>
                  </a:path>
                </a:pathLst>
              </a:custGeom>
              <a:solidFill>
                <a:srgbClr val="3A3A3A">
                  <a:alpha val="77000"/>
                </a:srgbClr>
              </a:solidFill>
              <a:ln w="10585" cap="flat">
                <a:noFill/>
                <a:prstDash val="solid"/>
                <a:miter/>
              </a:ln>
            </p:spPr>
            <p:txBody>
              <a:bodyPr rtlCol="0" anchor="ctr"/>
              <a:lstStyle/>
              <a:p>
                <a:endParaRPr lang="en-US"/>
              </a:p>
            </p:txBody>
          </p:sp>
          <p:sp>
            <p:nvSpPr>
              <p:cNvPr id="643" name="Freeform 642">
                <a:extLst>
                  <a:ext uri="{FF2B5EF4-FFF2-40B4-BE49-F238E27FC236}">
                    <a16:creationId xmlns:a16="http://schemas.microsoft.com/office/drawing/2014/main" id="{A5BAD7E8-DD5D-F14E-931D-DD9A062E5525}"/>
                  </a:ext>
                </a:extLst>
              </p:cNvPr>
              <p:cNvSpPr/>
              <p:nvPr/>
            </p:nvSpPr>
            <p:spPr>
              <a:xfrm>
                <a:off x="7746135" y="2653620"/>
                <a:ext cx="33426" cy="33895"/>
              </a:xfrm>
              <a:custGeom>
                <a:avLst/>
                <a:gdLst>
                  <a:gd name="connsiteX0" fmla="*/ 31600 w 33426"/>
                  <a:gd name="connsiteY0" fmla="*/ 23789 h 33895"/>
                  <a:gd name="connsiteX1" fmla="*/ 10113 w 33426"/>
                  <a:gd name="connsiteY1" fmla="*/ 32624 h 33895"/>
                  <a:gd name="connsiteX2" fmla="*/ 1272 w 33426"/>
                  <a:gd name="connsiteY2" fmla="*/ 11151 h 33895"/>
                  <a:gd name="connsiteX3" fmla="*/ 2449 w 33426"/>
                  <a:gd name="connsiteY3" fmla="*/ 8853 h 33895"/>
                  <a:gd name="connsiteX4" fmla="*/ 24498 w 33426"/>
                  <a:gd name="connsiteY4" fmla="*/ 1755 h 33895"/>
                  <a:gd name="connsiteX5" fmla="*/ 31653 w 33426"/>
                  <a:gd name="connsiteY5" fmla="*/ 23694 h 33895"/>
                  <a:gd name="connsiteX6" fmla="*/ 31600 w 33426"/>
                  <a:gd name="connsiteY6" fmla="*/ 23789 h 3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26" h="33895">
                    <a:moveTo>
                      <a:pt x="31600" y="23789"/>
                    </a:moveTo>
                    <a:cubicBezTo>
                      <a:pt x="28113" y="32158"/>
                      <a:pt x="18488" y="36120"/>
                      <a:pt x="10113" y="32624"/>
                    </a:cubicBezTo>
                    <a:cubicBezTo>
                      <a:pt x="1739" y="29139"/>
                      <a:pt x="-2226" y="19520"/>
                      <a:pt x="1272" y="11151"/>
                    </a:cubicBezTo>
                    <a:cubicBezTo>
                      <a:pt x="1601" y="10357"/>
                      <a:pt x="1993" y="9583"/>
                      <a:pt x="2449" y="8853"/>
                    </a:cubicBezTo>
                    <a:cubicBezTo>
                      <a:pt x="6636" y="876"/>
                      <a:pt x="16442" y="-2281"/>
                      <a:pt x="24498" y="1755"/>
                    </a:cubicBezTo>
                    <a:cubicBezTo>
                      <a:pt x="32533" y="5833"/>
                      <a:pt x="35735" y="15664"/>
                      <a:pt x="31653" y="23694"/>
                    </a:cubicBezTo>
                    <a:cubicBezTo>
                      <a:pt x="31632" y="23725"/>
                      <a:pt x="31622" y="23757"/>
                      <a:pt x="31600" y="23789"/>
                    </a:cubicBezTo>
                    <a:close/>
                  </a:path>
                </a:pathLst>
              </a:custGeom>
              <a:solidFill>
                <a:srgbClr val="3A3A3A">
                  <a:alpha val="81000"/>
                </a:srgbClr>
              </a:solidFill>
              <a:ln w="10585" cap="flat">
                <a:noFill/>
                <a:prstDash val="solid"/>
                <a:miter/>
              </a:ln>
            </p:spPr>
            <p:txBody>
              <a:bodyPr rtlCol="0" anchor="ctr"/>
              <a:lstStyle/>
              <a:p>
                <a:endParaRPr lang="en-US"/>
              </a:p>
            </p:txBody>
          </p:sp>
          <p:sp>
            <p:nvSpPr>
              <p:cNvPr id="644" name="Freeform 643">
                <a:extLst>
                  <a:ext uri="{FF2B5EF4-FFF2-40B4-BE49-F238E27FC236}">
                    <a16:creationId xmlns:a16="http://schemas.microsoft.com/office/drawing/2014/main" id="{49D3F81D-5D23-B64E-8A80-D737B5202E57}"/>
                  </a:ext>
                </a:extLst>
              </p:cNvPr>
              <p:cNvSpPr/>
              <p:nvPr/>
            </p:nvSpPr>
            <p:spPr>
              <a:xfrm>
                <a:off x="7746875" y="2654245"/>
                <a:ext cx="32199" cy="32207"/>
              </a:xfrm>
              <a:custGeom>
                <a:avLst/>
                <a:gdLst>
                  <a:gd name="connsiteX0" fmla="*/ 30648 w 32199"/>
                  <a:gd name="connsiteY0" fmla="*/ 23058 h 32207"/>
                  <a:gd name="connsiteX1" fmla="*/ 9161 w 32199"/>
                  <a:gd name="connsiteY1" fmla="*/ 30622 h 32207"/>
                  <a:gd name="connsiteX2" fmla="*/ 1582 w 32199"/>
                  <a:gd name="connsiteY2" fmla="*/ 9149 h 32207"/>
                  <a:gd name="connsiteX3" fmla="*/ 23080 w 32199"/>
                  <a:gd name="connsiteY3" fmla="*/ 1586 h 32207"/>
                  <a:gd name="connsiteX4" fmla="*/ 23652 w 32199"/>
                  <a:gd name="connsiteY4" fmla="*/ 1872 h 32207"/>
                  <a:gd name="connsiteX5" fmla="*/ 30648 w 32199"/>
                  <a:gd name="connsiteY5" fmla="*/ 23058 h 32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99" h="32207">
                    <a:moveTo>
                      <a:pt x="30648" y="23058"/>
                    </a:moveTo>
                    <a:cubicBezTo>
                      <a:pt x="26801" y="31077"/>
                      <a:pt x="17186" y="34467"/>
                      <a:pt x="9161" y="30622"/>
                    </a:cubicBezTo>
                    <a:cubicBezTo>
                      <a:pt x="1126" y="26787"/>
                      <a:pt x="-2256" y="17168"/>
                      <a:pt x="1582" y="9149"/>
                    </a:cubicBezTo>
                    <a:cubicBezTo>
                      <a:pt x="5430" y="1130"/>
                      <a:pt x="15045" y="-2260"/>
                      <a:pt x="23080" y="1586"/>
                    </a:cubicBezTo>
                    <a:cubicBezTo>
                      <a:pt x="23271" y="1670"/>
                      <a:pt x="23461" y="1766"/>
                      <a:pt x="23652" y="1872"/>
                    </a:cubicBezTo>
                    <a:cubicBezTo>
                      <a:pt x="31253" y="5950"/>
                      <a:pt x="34327" y="15261"/>
                      <a:pt x="30648" y="23058"/>
                    </a:cubicBezTo>
                    <a:close/>
                  </a:path>
                </a:pathLst>
              </a:custGeom>
              <a:solidFill>
                <a:srgbClr val="3A3A3A">
                  <a:alpha val="85000"/>
                </a:srgbClr>
              </a:solidFill>
              <a:ln w="10585" cap="flat">
                <a:noFill/>
                <a:prstDash val="solid"/>
                <a:miter/>
              </a:ln>
            </p:spPr>
            <p:txBody>
              <a:bodyPr rtlCol="0" anchor="ctr"/>
              <a:lstStyle/>
              <a:p>
                <a:endParaRPr lang="en-US"/>
              </a:p>
            </p:txBody>
          </p:sp>
          <p:sp>
            <p:nvSpPr>
              <p:cNvPr id="645" name="Freeform 644">
                <a:extLst>
                  <a:ext uri="{FF2B5EF4-FFF2-40B4-BE49-F238E27FC236}">
                    <a16:creationId xmlns:a16="http://schemas.microsoft.com/office/drawing/2014/main" id="{763A49EC-B50C-AB43-AC6D-4CF9CD668771}"/>
                  </a:ext>
                </a:extLst>
              </p:cNvPr>
              <p:cNvSpPr/>
              <p:nvPr/>
            </p:nvSpPr>
            <p:spPr>
              <a:xfrm>
                <a:off x="7747582" y="2653781"/>
                <a:ext cx="31599" cy="31572"/>
              </a:xfrm>
              <a:custGeom>
                <a:avLst/>
                <a:gdLst>
                  <a:gd name="connsiteX0" fmla="*/ 29623 w 31599"/>
                  <a:gd name="connsiteY0" fmla="*/ 23416 h 31572"/>
                  <a:gd name="connsiteX1" fmla="*/ 8157 w 31599"/>
                  <a:gd name="connsiteY1" fmla="*/ 29603 h 31572"/>
                  <a:gd name="connsiteX2" fmla="*/ 1531 w 31599"/>
                  <a:gd name="connsiteY2" fmla="*/ 9010 h 31572"/>
                  <a:gd name="connsiteX3" fmla="*/ 22573 w 31599"/>
                  <a:gd name="connsiteY3" fmla="*/ 1531 h 31572"/>
                  <a:gd name="connsiteX4" fmla="*/ 30068 w 31599"/>
                  <a:gd name="connsiteY4" fmla="*/ 22558 h 31572"/>
                  <a:gd name="connsiteX5" fmla="*/ 29623 w 31599"/>
                  <a:gd name="connsiteY5" fmla="*/ 23416 h 3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599" h="31572">
                    <a:moveTo>
                      <a:pt x="29623" y="23416"/>
                    </a:moveTo>
                    <a:cubicBezTo>
                      <a:pt x="25404" y="31043"/>
                      <a:pt x="15800" y="33819"/>
                      <a:pt x="8157" y="29603"/>
                    </a:cubicBezTo>
                    <a:cubicBezTo>
                      <a:pt x="853" y="25567"/>
                      <a:pt x="-2052" y="16541"/>
                      <a:pt x="1531" y="9010"/>
                    </a:cubicBezTo>
                    <a:cubicBezTo>
                      <a:pt x="5273" y="1139"/>
                      <a:pt x="14697" y="-2209"/>
                      <a:pt x="22573" y="1531"/>
                    </a:cubicBezTo>
                    <a:cubicBezTo>
                      <a:pt x="30460" y="5270"/>
                      <a:pt x="33810" y="14688"/>
                      <a:pt x="30068" y="22558"/>
                    </a:cubicBezTo>
                    <a:cubicBezTo>
                      <a:pt x="29930" y="22844"/>
                      <a:pt x="29782" y="23130"/>
                      <a:pt x="29623" y="23416"/>
                    </a:cubicBezTo>
                    <a:close/>
                  </a:path>
                </a:pathLst>
              </a:custGeom>
              <a:solidFill>
                <a:srgbClr val="3A3A3A">
                  <a:alpha val="88000"/>
                </a:srgbClr>
              </a:solidFill>
              <a:ln w="10585" cap="flat">
                <a:noFill/>
                <a:prstDash val="solid"/>
                <a:miter/>
              </a:ln>
            </p:spPr>
            <p:txBody>
              <a:bodyPr rtlCol="0" anchor="ctr"/>
              <a:lstStyle/>
              <a:p>
                <a:endParaRPr lang="en-US"/>
              </a:p>
            </p:txBody>
          </p:sp>
          <p:sp>
            <p:nvSpPr>
              <p:cNvPr id="646" name="Freeform 645">
                <a:extLst>
                  <a:ext uri="{FF2B5EF4-FFF2-40B4-BE49-F238E27FC236}">
                    <a16:creationId xmlns:a16="http://schemas.microsoft.com/office/drawing/2014/main" id="{2372FF89-0223-D14E-A3B6-02495C037C87}"/>
                  </a:ext>
                </a:extLst>
              </p:cNvPr>
              <p:cNvSpPr/>
              <p:nvPr/>
            </p:nvSpPr>
            <p:spPr>
              <a:xfrm>
                <a:off x="7747627" y="2654247"/>
                <a:ext cx="31172" cy="31149"/>
              </a:xfrm>
              <a:custGeom>
                <a:avLst/>
                <a:gdLst>
                  <a:gd name="connsiteX0" fmla="*/ 29366 w 31172"/>
                  <a:gd name="connsiteY0" fmla="*/ 22845 h 31149"/>
                  <a:gd name="connsiteX1" fmla="*/ 8314 w 31172"/>
                  <a:gd name="connsiteY1" fmla="*/ 29339 h 31149"/>
                  <a:gd name="connsiteX2" fmla="*/ 1805 w 31172"/>
                  <a:gd name="connsiteY2" fmla="*/ 8300 h 31149"/>
                  <a:gd name="connsiteX3" fmla="*/ 22582 w 31172"/>
                  <a:gd name="connsiteY3" fmla="*/ 1658 h 31149"/>
                  <a:gd name="connsiteX4" fmla="*/ 29515 w 31172"/>
                  <a:gd name="connsiteY4" fmla="*/ 22559 h 31149"/>
                  <a:gd name="connsiteX5" fmla="*/ 29366 w 31172"/>
                  <a:gd name="connsiteY5" fmla="*/ 22845 h 3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72" h="31149">
                    <a:moveTo>
                      <a:pt x="29366" y="22845"/>
                    </a:moveTo>
                    <a:cubicBezTo>
                      <a:pt x="25348" y="30451"/>
                      <a:pt x="15925" y="33364"/>
                      <a:pt x="8314" y="29339"/>
                    </a:cubicBezTo>
                    <a:cubicBezTo>
                      <a:pt x="702" y="25324"/>
                      <a:pt x="-2213" y="15906"/>
                      <a:pt x="1805" y="8300"/>
                    </a:cubicBezTo>
                    <a:cubicBezTo>
                      <a:pt x="5769" y="811"/>
                      <a:pt x="15002" y="-2145"/>
                      <a:pt x="22582" y="1658"/>
                    </a:cubicBezTo>
                    <a:cubicBezTo>
                      <a:pt x="30267" y="5514"/>
                      <a:pt x="33373" y="14879"/>
                      <a:pt x="29515" y="22559"/>
                    </a:cubicBezTo>
                    <a:cubicBezTo>
                      <a:pt x="29462" y="22654"/>
                      <a:pt x="29419" y="22749"/>
                      <a:pt x="29366" y="22845"/>
                    </a:cubicBezTo>
                    <a:close/>
                  </a:path>
                </a:pathLst>
              </a:custGeom>
              <a:solidFill>
                <a:srgbClr val="3A3A3A">
                  <a:alpha val="92000"/>
                </a:srgbClr>
              </a:solidFill>
              <a:ln w="10585" cap="flat">
                <a:noFill/>
                <a:prstDash val="solid"/>
                <a:miter/>
              </a:ln>
            </p:spPr>
            <p:txBody>
              <a:bodyPr rtlCol="0" anchor="ctr"/>
              <a:lstStyle/>
              <a:p>
                <a:endParaRPr lang="en-US"/>
              </a:p>
            </p:txBody>
          </p:sp>
          <p:sp>
            <p:nvSpPr>
              <p:cNvPr id="647" name="Freeform 646">
                <a:extLst>
                  <a:ext uri="{FF2B5EF4-FFF2-40B4-BE49-F238E27FC236}">
                    <a16:creationId xmlns:a16="http://schemas.microsoft.com/office/drawing/2014/main" id="{BC687639-850B-0648-AF4D-7A473A3E6C3A}"/>
                  </a:ext>
                </a:extLst>
              </p:cNvPr>
              <p:cNvSpPr/>
              <p:nvPr/>
            </p:nvSpPr>
            <p:spPr>
              <a:xfrm>
                <a:off x="7748014" y="2654838"/>
                <a:ext cx="30321" cy="30339"/>
              </a:xfrm>
              <a:custGeom>
                <a:avLst/>
                <a:gdLst>
                  <a:gd name="connsiteX0" fmla="*/ 28661 w 30321"/>
                  <a:gd name="connsiteY0" fmla="*/ 22041 h 30339"/>
                  <a:gd name="connsiteX1" fmla="*/ 8456 w 30321"/>
                  <a:gd name="connsiteY1" fmla="*/ 28736 h 30339"/>
                  <a:gd name="connsiteX2" fmla="*/ 8202 w 30321"/>
                  <a:gd name="connsiteY2" fmla="*/ 28609 h 30339"/>
                  <a:gd name="connsiteX3" fmla="*/ 1693 w 30321"/>
                  <a:gd name="connsiteY3" fmla="*/ 8196 h 30339"/>
                  <a:gd name="connsiteX4" fmla="*/ 22120 w 30321"/>
                  <a:gd name="connsiteY4" fmla="*/ 1692 h 30339"/>
                  <a:gd name="connsiteX5" fmla="*/ 28661 w 30321"/>
                  <a:gd name="connsiteY5" fmla="*/ 22041 h 3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1" h="30339">
                    <a:moveTo>
                      <a:pt x="28661" y="22041"/>
                    </a:moveTo>
                    <a:cubicBezTo>
                      <a:pt x="24929" y="29467"/>
                      <a:pt x="15887" y="32465"/>
                      <a:pt x="8456" y="28736"/>
                    </a:cubicBezTo>
                    <a:cubicBezTo>
                      <a:pt x="8371" y="28694"/>
                      <a:pt x="8286" y="28652"/>
                      <a:pt x="8202" y="28609"/>
                    </a:cubicBezTo>
                    <a:cubicBezTo>
                      <a:pt x="760" y="24764"/>
                      <a:pt x="-2144" y="15632"/>
                      <a:pt x="1693" y="8196"/>
                    </a:cubicBezTo>
                    <a:cubicBezTo>
                      <a:pt x="5541" y="760"/>
                      <a:pt x="14678" y="-2143"/>
                      <a:pt x="22120" y="1692"/>
                    </a:cubicBezTo>
                    <a:cubicBezTo>
                      <a:pt x="29530" y="5526"/>
                      <a:pt x="32456" y="14616"/>
                      <a:pt x="28661" y="22041"/>
                    </a:cubicBezTo>
                    <a:close/>
                  </a:path>
                </a:pathLst>
              </a:custGeom>
              <a:solidFill>
                <a:srgbClr val="3A3A3A">
                  <a:alpha val="96000"/>
                </a:srgbClr>
              </a:solidFill>
              <a:ln w="10585" cap="flat">
                <a:noFill/>
                <a:prstDash val="solid"/>
                <a:miter/>
              </a:ln>
            </p:spPr>
            <p:txBody>
              <a:bodyPr rtlCol="0" anchor="ctr"/>
              <a:lstStyle/>
              <a:p>
                <a:endParaRPr lang="en-US"/>
              </a:p>
            </p:txBody>
          </p:sp>
          <p:sp>
            <p:nvSpPr>
              <p:cNvPr id="648" name="Freeform 647">
                <a:extLst>
                  <a:ext uri="{FF2B5EF4-FFF2-40B4-BE49-F238E27FC236}">
                    <a16:creationId xmlns:a16="http://schemas.microsoft.com/office/drawing/2014/main" id="{C8B99C71-9C14-D845-A8A5-4E6248796122}"/>
                  </a:ext>
                </a:extLst>
              </p:cNvPr>
              <p:cNvSpPr/>
              <p:nvPr/>
            </p:nvSpPr>
            <p:spPr>
              <a:xfrm>
                <a:off x="7748184" y="2655082"/>
                <a:ext cx="29897" cy="29877"/>
              </a:xfrm>
              <a:custGeom>
                <a:avLst/>
                <a:gdLst>
                  <a:gd name="connsiteX0" fmla="*/ 28279 w 29897"/>
                  <a:gd name="connsiteY0" fmla="*/ 21692 h 29877"/>
                  <a:gd name="connsiteX1" fmla="*/ 8191 w 29897"/>
                  <a:gd name="connsiteY1" fmla="*/ 28260 h 29877"/>
                  <a:gd name="connsiteX2" fmla="*/ 1619 w 29897"/>
                  <a:gd name="connsiteY2" fmla="*/ 8186 h 29877"/>
                  <a:gd name="connsiteX3" fmla="*/ 21707 w 29897"/>
                  <a:gd name="connsiteY3" fmla="*/ 1618 h 29877"/>
                  <a:gd name="connsiteX4" fmla="*/ 21813 w 29897"/>
                  <a:gd name="connsiteY4" fmla="*/ 1671 h 29877"/>
                  <a:gd name="connsiteX5" fmla="*/ 28279 w 29897"/>
                  <a:gd name="connsiteY5" fmla="*/ 21692 h 2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97" h="29877">
                    <a:moveTo>
                      <a:pt x="28279" y="21692"/>
                    </a:moveTo>
                    <a:cubicBezTo>
                      <a:pt x="24548" y="29054"/>
                      <a:pt x="15548" y="31989"/>
                      <a:pt x="8191" y="28260"/>
                    </a:cubicBezTo>
                    <a:cubicBezTo>
                      <a:pt x="824" y="24531"/>
                      <a:pt x="-2112" y="15548"/>
                      <a:pt x="1619" y="8186"/>
                    </a:cubicBezTo>
                    <a:cubicBezTo>
                      <a:pt x="5350" y="823"/>
                      <a:pt x="14340" y="-2111"/>
                      <a:pt x="21707" y="1618"/>
                    </a:cubicBezTo>
                    <a:cubicBezTo>
                      <a:pt x="21739" y="1639"/>
                      <a:pt x="21781" y="1650"/>
                      <a:pt x="21813" y="1671"/>
                    </a:cubicBezTo>
                    <a:cubicBezTo>
                      <a:pt x="29106" y="5442"/>
                      <a:pt x="31989" y="14372"/>
                      <a:pt x="28279" y="21692"/>
                    </a:cubicBezTo>
                    <a:close/>
                  </a:path>
                </a:pathLst>
              </a:custGeom>
              <a:solidFill>
                <a:srgbClr val="3A3A3A"/>
              </a:solidFill>
              <a:ln w="10585" cap="flat">
                <a:noFill/>
                <a:prstDash val="solid"/>
                <a:miter/>
              </a:ln>
            </p:spPr>
            <p:txBody>
              <a:bodyPr rtlCol="0" anchor="ctr"/>
              <a:lstStyle/>
              <a:p>
                <a:endParaRPr lang="en-US"/>
              </a:p>
            </p:txBody>
          </p:sp>
        </p:grpSp>
        <p:grpSp>
          <p:nvGrpSpPr>
            <p:cNvPr id="649" name="Graphic 2">
              <a:extLst>
                <a:ext uri="{FF2B5EF4-FFF2-40B4-BE49-F238E27FC236}">
                  <a16:creationId xmlns:a16="http://schemas.microsoft.com/office/drawing/2014/main" id="{99F800C7-7D23-624F-A159-320126836269}"/>
                </a:ext>
              </a:extLst>
            </p:cNvPr>
            <p:cNvGrpSpPr/>
            <p:nvPr/>
          </p:nvGrpSpPr>
          <p:grpSpPr>
            <a:xfrm>
              <a:off x="7883219" y="2533123"/>
              <a:ext cx="36682" cy="36659"/>
              <a:chOff x="7883219" y="2533123"/>
              <a:chExt cx="36682" cy="36659"/>
            </a:xfrm>
            <a:solidFill>
              <a:schemeClr val="accent1"/>
            </a:solidFill>
          </p:grpSpPr>
          <p:sp>
            <p:nvSpPr>
              <p:cNvPr id="650" name="Freeform 649">
                <a:extLst>
                  <a:ext uri="{FF2B5EF4-FFF2-40B4-BE49-F238E27FC236}">
                    <a16:creationId xmlns:a16="http://schemas.microsoft.com/office/drawing/2014/main" id="{DDC9F096-387F-5F48-98C0-F534200FCD28}"/>
                  </a:ext>
                </a:extLst>
              </p:cNvPr>
              <p:cNvSpPr/>
              <p:nvPr/>
            </p:nvSpPr>
            <p:spPr>
              <a:xfrm>
                <a:off x="7883219" y="2533123"/>
                <a:ext cx="36682" cy="36659"/>
              </a:xfrm>
              <a:custGeom>
                <a:avLst/>
                <a:gdLst>
                  <a:gd name="connsiteX0" fmla="*/ 34655 w 36682"/>
                  <a:gd name="connsiteY0" fmla="*/ 26701 h 36659"/>
                  <a:gd name="connsiteX1" fmla="*/ 9966 w 36682"/>
                  <a:gd name="connsiteY1" fmla="*/ 34635 h 36659"/>
                  <a:gd name="connsiteX2" fmla="*/ 2026 w 36682"/>
                  <a:gd name="connsiteY2" fmla="*/ 9953 h 36659"/>
                  <a:gd name="connsiteX3" fmla="*/ 26704 w 36682"/>
                  <a:gd name="connsiteY3" fmla="*/ 2018 h 36659"/>
                  <a:gd name="connsiteX4" fmla="*/ 34665 w 36682"/>
                  <a:gd name="connsiteY4" fmla="*/ 26690 h 36659"/>
                  <a:gd name="connsiteX5" fmla="*/ 34655 w 36682"/>
                  <a:gd name="connsiteY5" fmla="*/ 26701 h 3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82" h="36659">
                    <a:moveTo>
                      <a:pt x="34655" y="26701"/>
                    </a:moveTo>
                    <a:cubicBezTo>
                      <a:pt x="30033" y="35705"/>
                      <a:pt x="18977" y="39254"/>
                      <a:pt x="9966" y="34635"/>
                    </a:cubicBezTo>
                    <a:cubicBezTo>
                      <a:pt x="956" y="30006"/>
                      <a:pt x="-2596" y="18957"/>
                      <a:pt x="2026" y="9953"/>
                    </a:cubicBezTo>
                    <a:cubicBezTo>
                      <a:pt x="6648" y="959"/>
                      <a:pt x="17694" y="-2590"/>
                      <a:pt x="26704" y="2018"/>
                    </a:cubicBezTo>
                    <a:cubicBezTo>
                      <a:pt x="35715" y="6637"/>
                      <a:pt x="39277" y="17675"/>
                      <a:pt x="34665" y="26690"/>
                    </a:cubicBezTo>
                    <a:cubicBezTo>
                      <a:pt x="34655" y="26690"/>
                      <a:pt x="34655" y="26701"/>
                      <a:pt x="34655" y="26701"/>
                    </a:cubicBezTo>
                    <a:close/>
                  </a:path>
                </a:pathLst>
              </a:custGeom>
              <a:solidFill>
                <a:srgbClr val="3A3A3A">
                  <a:alpha val="0"/>
                </a:srgbClr>
              </a:solidFill>
              <a:ln w="10585" cap="flat">
                <a:noFill/>
                <a:prstDash val="solid"/>
                <a:miter/>
              </a:ln>
            </p:spPr>
            <p:txBody>
              <a:bodyPr rtlCol="0" anchor="ctr"/>
              <a:lstStyle/>
              <a:p>
                <a:endParaRPr lang="en-US"/>
              </a:p>
            </p:txBody>
          </p:sp>
          <p:sp>
            <p:nvSpPr>
              <p:cNvPr id="651" name="Freeform 650">
                <a:extLst>
                  <a:ext uri="{FF2B5EF4-FFF2-40B4-BE49-F238E27FC236}">
                    <a16:creationId xmlns:a16="http://schemas.microsoft.com/office/drawing/2014/main" id="{ED6B0D5D-DBB1-B140-BB9E-343A4872000E}"/>
                  </a:ext>
                </a:extLst>
              </p:cNvPr>
              <p:cNvSpPr/>
              <p:nvPr/>
            </p:nvSpPr>
            <p:spPr>
              <a:xfrm>
                <a:off x="7883395" y="2533345"/>
                <a:ext cx="36263" cy="36236"/>
              </a:xfrm>
              <a:custGeom>
                <a:avLst/>
                <a:gdLst>
                  <a:gd name="connsiteX0" fmla="*/ 34267 w 36263"/>
                  <a:gd name="connsiteY0" fmla="*/ 26373 h 36236"/>
                  <a:gd name="connsiteX1" fmla="*/ 9875 w 36263"/>
                  <a:gd name="connsiteY1" fmla="*/ 34244 h 36236"/>
                  <a:gd name="connsiteX2" fmla="*/ 1999 w 36263"/>
                  <a:gd name="connsiteY2" fmla="*/ 9858 h 36236"/>
                  <a:gd name="connsiteX3" fmla="*/ 26391 w 36263"/>
                  <a:gd name="connsiteY3" fmla="*/ 1998 h 36236"/>
                  <a:gd name="connsiteX4" fmla="*/ 26422 w 36263"/>
                  <a:gd name="connsiteY4" fmla="*/ 2008 h 36236"/>
                  <a:gd name="connsiteX5" fmla="*/ 34267 w 36263"/>
                  <a:gd name="connsiteY5" fmla="*/ 26373 h 3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 h="36236">
                    <a:moveTo>
                      <a:pt x="34267" y="26373"/>
                    </a:moveTo>
                    <a:cubicBezTo>
                      <a:pt x="29709" y="35282"/>
                      <a:pt x="18779" y="38799"/>
                      <a:pt x="9875" y="34244"/>
                    </a:cubicBezTo>
                    <a:cubicBezTo>
                      <a:pt x="960" y="29678"/>
                      <a:pt x="-2570" y="18767"/>
                      <a:pt x="1999" y="9858"/>
                    </a:cubicBezTo>
                    <a:cubicBezTo>
                      <a:pt x="6557" y="959"/>
                      <a:pt x="17486" y="-2568"/>
                      <a:pt x="26391" y="1998"/>
                    </a:cubicBezTo>
                    <a:cubicBezTo>
                      <a:pt x="26401" y="1998"/>
                      <a:pt x="26412" y="2008"/>
                      <a:pt x="26422" y="2008"/>
                    </a:cubicBezTo>
                    <a:cubicBezTo>
                      <a:pt x="35316" y="6574"/>
                      <a:pt x="38825" y="17474"/>
                      <a:pt x="34267" y="26373"/>
                    </a:cubicBezTo>
                    <a:close/>
                  </a:path>
                </a:pathLst>
              </a:custGeom>
              <a:solidFill>
                <a:srgbClr val="3A3A3A">
                  <a:alpha val="4000"/>
                </a:srgbClr>
              </a:solidFill>
              <a:ln w="10585" cap="flat">
                <a:noFill/>
                <a:prstDash val="solid"/>
                <a:miter/>
              </a:ln>
            </p:spPr>
            <p:txBody>
              <a:bodyPr rtlCol="0" anchor="ctr"/>
              <a:lstStyle/>
              <a:p>
                <a:endParaRPr lang="en-US"/>
              </a:p>
            </p:txBody>
          </p:sp>
          <p:sp>
            <p:nvSpPr>
              <p:cNvPr id="652" name="Freeform 651">
                <a:extLst>
                  <a:ext uri="{FF2B5EF4-FFF2-40B4-BE49-F238E27FC236}">
                    <a16:creationId xmlns:a16="http://schemas.microsoft.com/office/drawing/2014/main" id="{02FD1EEC-23D8-0347-B500-71A4B6350CC5}"/>
                  </a:ext>
                </a:extLst>
              </p:cNvPr>
              <p:cNvSpPr/>
              <p:nvPr/>
            </p:nvSpPr>
            <p:spPr>
              <a:xfrm>
                <a:off x="7883779" y="2533602"/>
                <a:ext cx="35625" cy="35600"/>
              </a:xfrm>
              <a:custGeom>
                <a:avLst/>
                <a:gdLst>
                  <a:gd name="connsiteX0" fmla="*/ 33671 w 35625"/>
                  <a:gd name="connsiteY0" fmla="*/ 25904 h 35600"/>
                  <a:gd name="connsiteX1" fmla="*/ 9703 w 35625"/>
                  <a:gd name="connsiteY1" fmla="*/ 33647 h 35600"/>
                  <a:gd name="connsiteX2" fmla="*/ 1954 w 35625"/>
                  <a:gd name="connsiteY2" fmla="*/ 9707 h 35600"/>
                  <a:gd name="connsiteX3" fmla="*/ 25922 w 35625"/>
                  <a:gd name="connsiteY3" fmla="*/ 1953 h 35600"/>
                  <a:gd name="connsiteX4" fmla="*/ 25933 w 35625"/>
                  <a:gd name="connsiteY4" fmla="*/ 1963 h 35600"/>
                  <a:gd name="connsiteX5" fmla="*/ 33671 w 35625"/>
                  <a:gd name="connsiteY5" fmla="*/ 25904 h 3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625" h="35600">
                    <a:moveTo>
                      <a:pt x="33671" y="25904"/>
                    </a:moveTo>
                    <a:cubicBezTo>
                      <a:pt x="29197" y="34654"/>
                      <a:pt x="18470" y="38118"/>
                      <a:pt x="9703" y="33647"/>
                    </a:cubicBezTo>
                    <a:cubicBezTo>
                      <a:pt x="947" y="29177"/>
                      <a:pt x="-2519" y="18457"/>
                      <a:pt x="1954" y="9707"/>
                    </a:cubicBezTo>
                    <a:cubicBezTo>
                      <a:pt x="6438" y="946"/>
                      <a:pt x="17166" y="-2518"/>
                      <a:pt x="25922" y="1953"/>
                    </a:cubicBezTo>
                    <a:cubicBezTo>
                      <a:pt x="25922" y="1963"/>
                      <a:pt x="25933" y="1963"/>
                      <a:pt x="25933" y="1963"/>
                    </a:cubicBezTo>
                    <a:cubicBezTo>
                      <a:pt x="34678" y="6444"/>
                      <a:pt x="38144" y="17154"/>
                      <a:pt x="33671" y="25904"/>
                    </a:cubicBezTo>
                    <a:close/>
                  </a:path>
                </a:pathLst>
              </a:custGeom>
              <a:solidFill>
                <a:srgbClr val="3A3A3A">
                  <a:alpha val="8000"/>
                </a:srgbClr>
              </a:solidFill>
              <a:ln w="10585" cap="flat">
                <a:noFill/>
                <a:prstDash val="solid"/>
                <a:miter/>
              </a:ln>
            </p:spPr>
            <p:txBody>
              <a:bodyPr rtlCol="0" anchor="ctr"/>
              <a:lstStyle/>
              <a:p>
                <a:endParaRPr lang="en-US"/>
              </a:p>
            </p:txBody>
          </p:sp>
          <p:sp>
            <p:nvSpPr>
              <p:cNvPr id="653" name="Freeform 652">
                <a:extLst>
                  <a:ext uri="{FF2B5EF4-FFF2-40B4-BE49-F238E27FC236}">
                    <a16:creationId xmlns:a16="http://schemas.microsoft.com/office/drawing/2014/main" id="{6F9003B3-10BF-9345-9285-33767DDD0286}"/>
                  </a:ext>
                </a:extLst>
              </p:cNvPr>
              <p:cNvSpPr/>
              <p:nvPr/>
            </p:nvSpPr>
            <p:spPr>
              <a:xfrm>
                <a:off x="7883960" y="2533827"/>
                <a:ext cx="35198" cy="35178"/>
              </a:xfrm>
              <a:custGeom>
                <a:avLst/>
                <a:gdLst>
                  <a:gd name="connsiteX0" fmla="*/ 33278 w 35198"/>
                  <a:gd name="connsiteY0" fmla="*/ 25573 h 35178"/>
                  <a:gd name="connsiteX1" fmla="*/ 9607 w 35198"/>
                  <a:gd name="connsiteY1" fmla="*/ 33253 h 35178"/>
                  <a:gd name="connsiteX2" fmla="*/ 1922 w 35198"/>
                  <a:gd name="connsiteY2" fmla="*/ 9609 h 35178"/>
                  <a:gd name="connsiteX3" fmla="*/ 25593 w 35198"/>
                  <a:gd name="connsiteY3" fmla="*/ 1918 h 35178"/>
                  <a:gd name="connsiteX4" fmla="*/ 25646 w 35198"/>
                  <a:gd name="connsiteY4" fmla="*/ 1950 h 35178"/>
                  <a:gd name="connsiteX5" fmla="*/ 33278 w 35198"/>
                  <a:gd name="connsiteY5" fmla="*/ 25573 h 3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98" h="35178">
                    <a:moveTo>
                      <a:pt x="33278" y="25573"/>
                    </a:moveTo>
                    <a:cubicBezTo>
                      <a:pt x="28869" y="34228"/>
                      <a:pt x="18268" y="37671"/>
                      <a:pt x="9607" y="33253"/>
                    </a:cubicBezTo>
                    <a:cubicBezTo>
                      <a:pt x="947" y="28847"/>
                      <a:pt x="-2488" y="18253"/>
                      <a:pt x="1922" y="9609"/>
                    </a:cubicBezTo>
                    <a:cubicBezTo>
                      <a:pt x="6332" y="955"/>
                      <a:pt x="16932" y="-2488"/>
                      <a:pt x="25593" y="1918"/>
                    </a:cubicBezTo>
                    <a:cubicBezTo>
                      <a:pt x="25603" y="1929"/>
                      <a:pt x="25625" y="1940"/>
                      <a:pt x="25646" y="1950"/>
                    </a:cubicBezTo>
                    <a:cubicBezTo>
                      <a:pt x="34264" y="6378"/>
                      <a:pt x="37678" y="16940"/>
                      <a:pt x="33278" y="25573"/>
                    </a:cubicBezTo>
                    <a:close/>
                  </a:path>
                </a:pathLst>
              </a:custGeom>
              <a:solidFill>
                <a:srgbClr val="3A3A3A">
                  <a:alpha val="12000"/>
                </a:srgbClr>
              </a:solidFill>
              <a:ln w="10585" cap="flat">
                <a:noFill/>
                <a:prstDash val="solid"/>
                <a:miter/>
              </a:ln>
            </p:spPr>
            <p:txBody>
              <a:bodyPr rtlCol="0" anchor="ctr"/>
              <a:lstStyle/>
              <a:p>
                <a:endParaRPr lang="en-US"/>
              </a:p>
            </p:txBody>
          </p:sp>
          <p:sp>
            <p:nvSpPr>
              <p:cNvPr id="654" name="Freeform 653">
                <a:extLst>
                  <a:ext uri="{FF2B5EF4-FFF2-40B4-BE49-F238E27FC236}">
                    <a16:creationId xmlns:a16="http://schemas.microsoft.com/office/drawing/2014/main" id="{33A65FF2-E3FD-B54B-ADC2-CEBBB863A4FE}"/>
                  </a:ext>
                </a:extLst>
              </p:cNvPr>
              <p:cNvSpPr/>
              <p:nvPr/>
            </p:nvSpPr>
            <p:spPr>
              <a:xfrm>
                <a:off x="7884138" y="2534050"/>
                <a:ext cx="34775" cy="34757"/>
              </a:xfrm>
              <a:custGeom>
                <a:avLst/>
                <a:gdLst>
                  <a:gd name="connsiteX0" fmla="*/ 32888 w 34775"/>
                  <a:gd name="connsiteY0" fmla="*/ 25244 h 34757"/>
                  <a:gd name="connsiteX1" fmla="*/ 9514 w 34775"/>
                  <a:gd name="connsiteY1" fmla="*/ 32872 h 34757"/>
                  <a:gd name="connsiteX2" fmla="*/ 1893 w 34775"/>
                  <a:gd name="connsiteY2" fmla="*/ 9513 h 34757"/>
                  <a:gd name="connsiteX3" fmla="*/ 25256 w 34775"/>
                  <a:gd name="connsiteY3" fmla="*/ 1886 h 34757"/>
                  <a:gd name="connsiteX4" fmla="*/ 25362 w 34775"/>
                  <a:gd name="connsiteY4" fmla="*/ 1939 h 34757"/>
                  <a:gd name="connsiteX5" fmla="*/ 32888 w 34775"/>
                  <a:gd name="connsiteY5" fmla="*/ 25244 h 34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75" h="34757">
                    <a:moveTo>
                      <a:pt x="32888" y="25244"/>
                    </a:moveTo>
                    <a:cubicBezTo>
                      <a:pt x="28542" y="33804"/>
                      <a:pt x="18079" y="37215"/>
                      <a:pt x="9514" y="32872"/>
                    </a:cubicBezTo>
                    <a:cubicBezTo>
                      <a:pt x="960" y="28518"/>
                      <a:pt x="-2464" y="18062"/>
                      <a:pt x="1893" y="9513"/>
                    </a:cubicBezTo>
                    <a:cubicBezTo>
                      <a:pt x="6239" y="954"/>
                      <a:pt x="16701" y="-2457"/>
                      <a:pt x="25256" y="1886"/>
                    </a:cubicBezTo>
                    <a:cubicBezTo>
                      <a:pt x="25298" y="1907"/>
                      <a:pt x="25330" y="1918"/>
                      <a:pt x="25362" y="1939"/>
                    </a:cubicBezTo>
                    <a:cubicBezTo>
                      <a:pt x="33853" y="6325"/>
                      <a:pt x="37213" y="16727"/>
                      <a:pt x="32888" y="25244"/>
                    </a:cubicBezTo>
                    <a:close/>
                  </a:path>
                </a:pathLst>
              </a:custGeom>
              <a:solidFill>
                <a:srgbClr val="3A3A3A">
                  <a:alpha val="15000"/>
                </a:srgbClr>
              </a:solidFill>
              <a:ln w="10585" cap="flat">
                <a:noFill/>
                <a:prstDash val="solid"/>
                <a:miter/>
              </a:ln>
            </p:spPr>
            <p:txBody>
              <a:bodyPr rtlCol="0" anchor="ctr"/>
              <a:lstStyle/>
              <a:p>
                <a:endParaRPr lang="en-US"/>
              </a:p>
            </p:txBody>
          </p:sp>
          <p:sp>
            <p:nvSpPr>
              <p:cNvPr id="655" name="Freeform 654">
                <a:extLst>
                  <a:ext uri="{FF2B5EF4-FFF2-40B4-BE49-F238E27FC236}">
                    <a16:creationId xmlns:a16="http://schemas.microsoft.com/office/drawing/2014/main" id="{96E2F75D-CD5F-2F4B-BABC-4A8ABD4E82A0}"/>
                  </a:ext>
                </a:extLst>
              </p:cNvPr>
              <p:cNvSpPr/>
              <p:nvPr/>
            </p:nvSpPr>
            <p:spPr>
              <a:xfrm>
                <a:off x="7884314" y="2534273"/>
                <a:ext cx="34321" cy="34331"/>
              </a:xfrm>
              <a:custGeom>
                <a:avLst/>
                <a:gdLst>
                  <a:gd name="connsiteX0" fmla="*/ 32499 w 34321"/>
                  <a:gd name="connsiteY0" fmla="*/ 24916 h 34331"/>
                  <a:gd name="connsiteX1" fmla="*/ 9422 w 34321"/>
                  <a:gd name="connsiteY1" fmla="*/ 32479 h 34331"/>
                  <a:gd name="connsiteX2" fmla="*/ 1853 w 34321"/>
                  <a:gd name="connsiteY2" fmla="*/ 9418 h 34331"/>
                  <a:gd name="connsiteX3" fmla="*/ 24931 w 34321"/>
                  <a:gd name="connsiteY3" fmla="*/ 1854 h 34331"/>
                  <a:gd name="connsiteX4" fmla="*/ 25079 w 34321"/>
                  <a:gd name="connsiteY4" fmla="*/ 1928 h 34331"/>
                  <a:gd name="connsiteX5" fmla="*/ 32499 w 34321"/>
                  <a:gd name="connsiteY5" fmla="*/ 24916 h 3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321" h="34331">
                    <a:moveTo>
                      <a:pt x="32499" y="24916"/>
                    </a:moveTo>
                    <a:cubicBezTo>
                      <a:pt x="28217" y="33369"/>
                      <a:pt x="17881" y="36759"/>
                      <a:pt x="9422" y="32479"/>
                    </a:cubicBezTo>
                    <a:cubicBezTo>
                      <a:pt x="963" y="28200"/>
                      <a:pt x="-2429" y="17871"/>
                      <a:pt x="1853" y="9418"/>
                    </a:cubicBezTo>
                    <a:cubicBezTo>
                      <a:pt x="6136" y="954"/>
                      <a:pt x="16472" y="-2426"/>
                      <a:pt x="24931" y="1854"/>
                    </a:cubicBezTo>
                    <a:cubicBezTo>
                      <a:pt x="24984" y="1875"/>
                      <a:pt x="25026" y="1907"/>
                      <a:pt x="25079" y="1928"/>
                    </a:cubicBezTo>
                    <a:cubicBezTo>
                      <a:pt x="33401" y="6303"/>
                      <a:pt x="36697" y="16515"/>
                      <a:pt x="32499" y="24916"/>
                    </a:cubicBezTo>
                    <a:close/>
                  </a:path>
                </a:pathLst>
              </a:custGeom>
              <a:solidFill>
                <a:srgbClr val="3A3A3A">
                  <a:alpha val="19000"/>
                </a:srgbClr>
              </a:solidFill>
              <a:ln w="10585" cap="flat">
                <a:noFill/>
                <a:prstDash val="solid"/>
                <a:miter/>
              </a:ln>
            </p:spPr>
            <p:txBody>
              <a:bodyPr rtlCol="0" anchor="ctr"/>
              <a:lstStyle/>
              <a:p>
                <a:endParaRPr lang="en-US"/>
              </a:p>
            </p:txBody>
          </p:sp>
          <p:sp>
            <p:nvSpPr>
              <p:cNvPr id="656" name="Freeform 655">
                <a:extLst>
                  <a:ext uri="{FF2B5EF4-FFF2-40B4-BE49-F238E27FC236}">
                    <a16:creationId xmlns:a16="http://schemas.microsoft.com/office/drawing/2014/main" id="{FE38E846-5E1E-CD43-9803-658686065AC7}"/>
                  </a:ext>
                </a:extLst>
              </p:cNvPr>
              <p:cNvSpPr/>
              <p:nvPr/>
            </p:nvSpPr>
            <p:spPr>
              <a:xfrm>
                <a:off x="7884741" y="2534559"/>
                <a:ext cx="33680" cy="33692"/>
              </a:xfrm>
              <a:custGeom>
                <a:avLst/>
                <a:gdLst>
                  <a:gd name="connsiteX0" fmla="*/ 31861 w 33680"/>
                  <a:gd name="connsiteY0" fmla="*/ 24523 h 33692"/>
                  <a:gd name="connsiteX1" fmla="*/ 9176 w 33680"/>
                  <a:gd name="connsiteY1" fmla="*/ 31833 h 33692"/>
                  <a:gd name="connsiteX2" fmla="*/ 1862 w 33680"/>
                  <a:gd name="connsiteY2" fmla="*/ 9163 h 33692"/>
                  <a:gd name="connsiteX3" fmla="*/ 24547 w 33680"/>
                  <a:gd name="connsiteY3" fmla="*/ 1854 h 33692"/>
                  <a:gd name="connsiteX4" fmla="*/ 24547 w 33680"/>
                  <a:gd name="connsiteY4" fmla="*/ 1854 h 33692"/>
                  <a:gd name="connsiteX5" fmla="*/ 31861 w 33680"/>
                  <a:gd name="connsiteY5" fmla="*/ 24523 h 3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80" h="33692">
                    <a:moveTo>
                      <a:pt x="31861" y="24523"/>
                    </a:moveTo>
                    <a:cubicBezTo>
                      <a:pt x="27621" y="32807"/>
                      <a:pt x="17455" y="36081"/>
                      <a:pt x="9176" y="31833"/>
                    </a:cubicBezTo>
                    <a:cubicBezTo>
                      <a:pt x="886" y="27595"/>
                      <a:pt x="-2389" y="17447"/>
                      <a:pt x="1862" y="9163"/>
                    </a:cubicBezTo>
                    <a:cubicBezTo>
                      <a:pt x="6102" y="890"/>
                      <a:pt x="16257" y="-2384"/>
                      <a:pt x="24547" y="1854"/>
                    </a:cubicBezTo>
                    <a:cubicBezTo>
                      <a:pt x="24547" y="1854"/>
                      <a:pt x="24547" y="1854"/>
                      <a:pt x="24547" y="1854"/>
                    </a:cubicBezTo>
                    <a:cubicBezTo>
                      <a:pt x="32783" y="6133"/>
                      <a:pt x="36038" y="16239"/>
                      <a:pt x="31861" y="24523"/>
                    </a:cubicBezTo>
                    <a:close/>
                  </a:path>
                </a:pathLst>
              </a:custGeom>
              <a:solidFill>
                <a:srgbClr val="3A3A3A">
                  <a:alpha val="23000"/>
                </a:srgbClr>
              </a:solidFill>
              <a:ln w="10585" cap="flat">
                <a:noFill/>
                <a:prstDash val="solid"/>
                <a:miter/>
              </a:ln>
            </p:spPr>
            <p:txBody>
              <a:bodyPr rtlCol="0" anchor="ctr"/>
              <a:lstStyle/>
              <a:p>
                <a:endParaRPr lang="en-US"/>
              </a:p>
            </p:txBody>
          </p:sp>
          <p:sp>
            <p:nvSpPr>
              <p:cNvPr id="657" name="Freeform 656">
                <a:extLst>
                  <a:ext uri="{FF2B5EF4-FFF2-40B4-BE49-F238E27FC236}">
                    <a16:creationId xmlns:a16="http://schemas.microsoft.com/office/drawing/2014/main" id="{DA1D5DBB-56A8-F548-8587-E757D966A426}"/>
                  </a:ext>
                </a:extLst>
              </p:cNvPr>
              <p:cNvSpPr/>
              <p:nvPr/>
            </p:nvSpPr>
            <p:spPr>
              <a:xfrm>
                <a:off x="7884920" y="2534778"/>
                <a:ext cx="33291" cy="33271"/>
              </a:xfrm>
              <a:custGeom>
                <a:avLst/>
                <a:gdLst>
                  <a:gd name="connsiteX0" fmla="*/ 31470 w 33291"/>
                  <a:gd name="connsiteY0" fmla="*/ 24199 h 33271"/>
                  <a:gd name="connsiteX1" fmla="*/ 9082 w 33291"/>
                  <a:gd name="connsiteY1" fmla="*/ 31445 h 33271"/>
                  <a:gd name="connsiteX2" fmla="*/ 1820 w 33291"/>
                  <a:gd name="connsiteY2" fmla="*/ 9072 h 33271"/>
                  <a:gd name="connsiteX3" fmla="*/ 24219 w 33291"/>
                  <a:gd name="connsiteY3" fmla="*/ 1826 h 33271"/>
                  <a:gd name="connsiteX4" fmla="*/ 24262 w 33291"/>
                  <a:gd name="connsiteY4" fmla="*/ 1847 h 33271"/>
                  <a:gd name="connsiteX5" fmla="*/ 31470 w 33291"/>
                  <a:gd name="connsiteY5" fmla="*/ 24199 h 33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91" h="33271">
                    <a:moveTo>
                      <a:pt x="31470" y="24199"/>
                    </a:moveTo>
                    <a:cubicBezTo>
                      <a:pt x="27294" y="32377"/>
                      <a:pt x="17265" y="35629"/>
                      <a:pt x="9082" y="31445"/>
                    </a:cubicBezTo>
                    <a:cubicBezTo>
                      <a:pt x="898" y="27271"/>
                      <a:pt x="-2356" y="17250"/>
                      <a:pt x="1820" y="9072"/>
                    </a:cubicBezTo>
                    <a:cubicBezTo>
                      <a:pt x="6008" y="894"/>
                      <a:pt x="16025" y="-2358"/>
                      <a:pt x="24219" y="1826"/>
                    </a:cubicBezTo>
                    <a:cubicBezTo>
                      <a:pt x="24230" y="1837"/>
                      <a:pt x="24251" y="1837"/>
                      <a:pt x="24262" y="1847"/>
                    </a:cubicBezTo>
                    <a:cubicBezTo>
                      <a:pt x="32414" y="6042"/>
                      <a:pt x="35636" y="16032"/>
                      <a:pt x="31470" y="24199"/>
                    </a:cubicBezTo>
                    <a:close/>
                  </a:path>
                </a:pathLst>
              </a:custGeom>
              <a:solidFill>
                <a:srgbClr val="3A3A3A">
                  <a:alpha val="27000"/>
                </a:srgbClr>
              </a:solidFill>
              <a:ln w="10585" cap="flat">
                <a:noFill/>
                <a:prstDash val="solid"/>
                <a:miter/>
              </a:ln>
            </p:spPr>
            <p:txBody>
              <a:bodyPr rtlCol="0" anchor="ctr"/>
              <a:lstStyle/>
              <a:p>
                <a:endParaRPr lang="en-US"/>
              </a:p>
            </p:txBody>
          </p:sp>
          <p:sp>
            <p:nvSpPr>
              <p:cNvPr id="658" name="Freeform 657">
                <a:extLst>
                  <a:ext uri="{FF2B5EF4-FFF2-40B4-BE49-F238E27FC236}">
                    <a16:creationId xmlns:a16="http://schemas.microsoft.com/office/drawing/2014/main" id="{68684372-8253-9E47-800B-3D46C496BA9A}"/>
                  </a:ext>
                </a:extLst>
              </p:cNvPr>
              <p:cNvSpPr/>
              <p:nvPr/>
            </p:nvSpPr>
            <p:spPr>
              <a:xfrm>
                <a:off x="7885100" y="2534577"/>
                <a:ext cx="32869" cy="32850"/>
              </a:xfrm>
              <a:custGeom>
                <a:avLst/>
                <a:gdLst>
                  <a:gd name="connsiteX0" fmla="*/ 31078 w 32869"/>
                  <a:gd name="connsiteY0" fmla="*/ 23870 h 32850"/>
                  <a:gd name="connsiteX1" fmla="*/ 8986 w 32869"/>
                  <a:gd name="connsiteY1" fmla="*/ 31063 h 32850"/>
                  <a:gd name="connsiteX2" fmla="*/ 1788 w 32869"/>
                  <a:gd name="connsiteY2" fmla="*/ 8976 h 32850"/>
                  <a:gd name="connsiteX3" fmla="*/ 23880 w 32869"/>
                  <a:gd name="connsiteY3" fmla="*/ 1794 h 32850"/>
                  <a:gd name="connsiteX4" fmla="*/ 23975 w 32869"/>
                  <a:gd name="connsiteY4" fmla="*/ 1836 h 32850"/>
                  <a:gd name="connsiteX5" fmla="*/ 31078 w 32869"/>
                  <a:gd name="connsiteY5" fmla="*/ 23870 h 3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9" h="32850">
                    <a:moveTo>
                      <a:pt x="31078" y="23870"/>
                    </a:moveTo>
                    <a:cubicBezTo>
                      <a:pt x="26965" y="31953"/>
                      <a:pt x="17074" y="35173"/>
                      <a:pt x="8986" y="31063"/>
                    </a:cubicBezTo>
                    <a:cubicBezTo>
                      <a:pt x="898" y="26942"/>
                      <a:pt x="-2325" y="17059"/>
                      <a:pt x="1788" y="8976"/>
                    </a:cubicBezTo>
                    <a:cubicBezTo>
                      <a:pt x="5901" y="893"/>
                      <a:pt x="15802" y="-2327"/>
                      <a:pt x="23880" y="1794"/>
                    </a:cubicBezTo>
                    <a:cubicBezTo>
                      <a:pt x="23912" y="1805"/>
                      <a:pt x="23943" y="1826"/>
                      <a:pt x="23975" y="1836"/>
                    </a:cubicBezTo>
                    <a:cubicBezTo>
                      <a:pt x="32000" y="5978"/>
                      <a:pt x="35180" y="15820"/>
                      <a:pt x="31078" y="23870"/>
                    </a:cubicBezTo>
                    <a:close/>
                  </a:path>
                </a:pathLst>
              </a:custGeom>
              <a:solidFill>
                <a:srgbClr val="3A3A3A">
                  <a:alpha val="31000"/>
                </a:srgbClr>
              </a:solidFill>
              <a:ln w="10585" cap="flat">
                <a:noFill/>
                <a:prstDash val="solid"/>
                <a:miter/>
              </a:ln>
            </p:spPr>
            <p:txBody>
              <a:bodyPr rtlCol="0" anchor="ctr"/>
              <a:lstStyle/>
              <a:p>
                <a:endParaRPr lang="en-US"/>
              </a:p>
            </p:txBody>
          </p:sp>
          <p:sp>
            <p:nvSpPr>
              <p:cNvPr id="659" name="Freeform 658">
                <a:extLst>
                  <a:ext uri="{FF2B5EF4-FFF2-40B4-BE49-F238E27FC236}">
                    <a16:creationId xmlns:a16="http://schemas.microsoft.com/office/drawing/2014/main" id="{A705DF1E-73B3-EB42-9EC2-5734114AD07E}"/>
                  </a:ext>
                </a:extLst>
              </p:cNvPr>
              <p:cNvSpPr/>
              <p:nvPr/>
            </p:nvSpPr>
            <p:spPr>
              <a:xfrm>
                <a:off x="7885281" y="2534904"/>
                <a:ext cx="32443" cy="32427"/>
              </a:xfrm>
              <a:custGeom>
                <a:avLst/>
                <a:gdLst>
                  <a:gd name="connsiteX0" fmla="*/ 30685 w 32443"/>
                  <a:gd name="connsiteY0" fmla="*/ 23543 h 32427"/>
                  <a:gd name="connsiteX1" fmla="*/ 8880 w 32443"/>
                  <a:gd name="connsiteY1" fmla="*/ 30673 h 32427"/>
                  <a:gd name="connsiteX2" fmla="*/ 1756 w 32443"/>
                  <a:gd name="connsiteY2" fmla="*/ 8882 h 32427"/>
                  <a:gd name="connsiteX3" fmla="*/ 23551 w 32443"/>
                  <a:gd name="connsiteY3" fmla="*/ 1753 h 32427"/>
                  <a:gd name="connsiteX4" fmla="*/ 23689 w 32443"/>
                  <a:gd name="connsiteY4" fmla="*/ 1827 h 32427"/>
                  <a:gd name="connsiteX5" fmla="*/ 30685 w 32443"/>
                  <a:gd name="connsiteY5" fmla="*/ 23543 h 32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43" h="32427">
                    <a:moveTo>
                      <a:pt x="30685" y="23543"/>
                    </a:moveTo>
                    <a:cubicBezTo>
                      <a:pt x="26636" y="31531"/>
                      <a:pt x="16873" y="34719"/>
                      <a:pt x="8880" y="30673"/>
                    </a:cubicBezTo>
                    <a:cubicBezTo>
                      <a:pt x="898" y="26626"/>
                      <a:pt x="-2293" y="16869"/>
                      <a:pt x="1756" y="8882"/>
                    </a:cubicBezTo>
                    <a:cubicBezTo>
                      <a:pt x="5806" y="906"/>
                      <a:pt x="15569" y="-2294"/>
                      <a:pt x="23551" y="1753"/>
                    </a:cubicBezTo>
                    <a:cubicBezTo>
                      <a:pt x="23604" y="1785"/>
                      <a:pt x="23646" y="1806"/>
                      <a:pt x="23689" y="1827"/>
                    </a:cubicBezTo>
                    <a:cubicBezTo>
                      <a:pt x="31586" y="5927"/>
                      <a:pt x="34713" y="15609"/>
                      <a:pt x="30685" y="23543"/>
                    </a:cubicBezTo>
                    <a:close/>
                  </a:path>
                </a:pathLst>
              </a:custGeom>
              <a:solidFill>
                <a:srgbClr val="3A3A3A">
                  <a:alpha val="35000"/>
                </a:srgbClr>
              </a:solidFill>
              <a:ln w="10585" cap="flat">
                <a:noFill/>
                <a:prstDash val="solid"/>
                <a:miter/>
              </a:ln>
            </p:spPr>
            <p:txBody>
              <a:bodyPr rtlCol="0" anchor="ctr"/>
              <a:lstStyle/>
              <a:p>
                <a:endParaRPr lang="en-US"/>
              </a:p>
            </p:txBody>
          </p:sp>
          <p:sp>
            <p:nvSpPr>
              <p:cNvPr id="660" name="Freeform 659">
                <a:extLst>
                  <a:ext uri="{FF2B5EF4-FFF2-40B4-BE49-F238E27FC236}">
                    <a16:creationId xmlns:a16="http://schemas.microsoft.com/office/drawing/2014/main" id="{FE1707BF-52FB-104B-9EEA-B3D5057E110A}"/>
                  </a:ext>
                </a:extLst>
              </p:cNvPr>
              <p:cNvSpPr/>
              <p:nvPr/>
            </p:nvSpPr>
            <p:spPr>
              <a:xfrm>
                <a:off x="7885621" y="2535464"/>
                <a:ext cx="31806" cy="31786"/>
              </a:xfrm>
              <a:custGeom>
                <a:avLst/>
                <a:gdLst>
                  <a:gd name="connsiteX0" fmla="*/ 30133 w 31806"/>
                  <a:gd name="connsiteY0" fmla="*/ 22983 h 31786"/>
                  <a:gd name="connsiteX1" fmla="*/ 8805 w 31806"/>
                  <a:gd name="connsiteY1" fmla="*/ 30112 h 31786"/>
                  <a:gd name="connsiteX2" fmla="*/ 1671 w 31806"/>
                  <a:gd name="connsiteY2" fmla="*/ 8799 h 31786"/>
                  <a:gd name="connsiteX3" fmla="*/ 22999 w 31806"/>
                  <a:gd name="connsiteY3" fmla="*/ 1670 h 31786"/>
                  <a:gd name="connsiteX4" fmla="*/ 23243 w 31806"/>
                  <a:gd name="connsiteY4" fmla="*/ 1797 h 31786"/>
                  <a:gd name="connsiteX5" fmla="*/ 30133 w 31806"/>
                  <a:gd name="connsiteY5" fmla="*/ 22983 h 3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06" h="31786">
                    <a:moveTo>
                      <a:pt x="30133" y="22983"/>
                    </a:moveTo>
                    <a:cubicBezTo>
                      <a:pt x="26211" y="30833"/>
                      <a:pt x="16670" y="34032"/>
                      <a:pt x="8805" y="30112"/>
                    </a:cubicBezTo>
                    <a:cubicBezTo>
                      <a:pt x="950" y="26193"/>
                      <a:pt x="-2241" y="16659"/>
                      <a:pt x="1671" y="8799"/>
                    </a:cubicBezTo>
                    <a:cubicBezTo>
                      <a:pt x="5593" y="949"/>
                      <a:pt x="15144" y="-2239"/>
                      <a:pt x="22999" y="1670"/>
                    </a:cubicBezTo>
                    <a:cubicBezTo>
                      <a:pt x="23084" y="1712"/>
                      <a:pt x="23158" y="1754"/>
                      <a:pt x="23243" y="1797"/>
                    </a:cubicBezTo>
                    <a:cubicBezTo>
                      <a:pt x="30939" y="5801"/>
                      <a:pt x="34002" y="15229"/>
                      <a:pt x="30133" y="22983"/>
                    </a:cubicBezTo>
                    <a:close/>
                  </a:path>
                </a:pathLst>
              </a:custGeom>
              <a:solidFill>
                <a:srgbClr val="3A3A3A">
                  <a:alpha val="38000"/>
                </a:srgbClr>
              </a:solidFill>
              <a:ln w="10585" cap="flat">
                <a:noFill/>
                <a:prstDash val="solid"/>
                <a:miter/>
              </a:ln>
            </p:spPr>
            <p:txBody>
              <a:bodyPr rtlCol="0" anchor="ctr"/>
              <a:lstStyle/>
              <a:p>
                <a:endParaRPr lang="en-US"/>
              </a:p>
            </p:txBody>
          </p:sp>
          <p:sp>
            <p:nvSpPr>
              <p:cNvPr id="661" name="Freeform 660">
                <a:extLst>
                  <a:ext uri="{FF2B5EF4-FFF2-40B4-BE49-F238E27FC236}">
                    <a16:creationId xmlns:a16="http://schemas.microsoft.com/office/drawing/2014/main" id="{850389C8-4A91-1F4B-A63E-47DFEEA9EF38}"/>
                  </a:ext>
                </a:extLst>
              </p:cNvPr>
              <p:cNvSpPr/>
              <p:nvPr/>
            </p:nvSpPr>
            <p:spPr>
              <a:xfrm>
                <a:off x="7885924" y="2535542"/>
                <a:ext cx="31383" cy="31358"/>
              </a:xfrm>
              <a:custGeom>
                <a:avLst/>
                <a:gdLst>
                  <a:gd name="connsiteX0" fmla="*/ 29618 w 31383"/>
                  <a:gd name="connsiteY0" fmla="*/ 22905 h 31358"/>
                  <a:gd name="connsiteX1" fmla="*/ 8459 w 31383"/>
                  <a:gd name="connsiteY1" fmla="*/ 29590 h 31358"/>
                  <a:gd name="connsiteX2" fmla="*/ 1770 w 31383"/>
                  <a:gd name="connsiteY2" fmla="*/ 8456 h 31358"/>
                  <a:gd name="connsiteX3" fmla="*/ 22833 w 31383"/>
                  <a:gd name="connsiteY3" fmla="*/ 1719 h 31358"/>
                  <a:gd name="connsiteX4" fmla="*/ 29660 w 31383"/>
                  <a:gd name="connsiteY4" fmla="*/ 22810 h 31358"/>
                  <a:gd name="connsiteX5" fmla="*/ 29618 w 31383"/>
                  <a:gd name="connsiteY5" fmla="*/ 22905 h 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83" h="31358">
                    <a:moveTo>
                      <a:pt x="29618" y="22905"/>
                    </a:moveTo>
                    <a:cubicBezTo>
                      <a:pt x="25621" y="30586"/>
                      <a:pt x="16155" y="33583"/>
                      <a:pt x="8459" y="29590"/>
                    </a:cubicBezTo>
                    <a:cubicBezTo>
                      <a:pt x="774" y="25607"/>
                      <a:pt x="-2226" y="16136"/>
                      <a:pt x="1770" y="8456"/>
                    </a:cubicBezTo>
                    <a:cubicBezTo>
                      <a:pt x="5745" y="808"/>
                      <a:pt x="15159" y="-2201"/>
                      <a:pt x="22833" y="1719"/>
                    </a:cubicBezTo>
                    <a:cubicBezTo>
                      <a:pt x="30551" y="5660"/>
                      <a:pt x="33603" y="15098"/>
                      <a:pt x="29660" y="22810"/>
                    </a:cubicBezTo>
                    <a:cubicBezTo>
                      <a:pt x="29649" y="22842"/>
                      <a:pt x="29628" y="22874"/>
                      <a:pt x="29618" y="22905"/>
                    </a:cubicBezTo>
                    <a:close/>
                  </a:path>
                </a:pathLst>
              </a:custGeom>
              <a:solidFill>
                <a:srgbClr val="3A3A3A">
                  <a:alpha val="42000"/>
                </a:srgbClr>
              </a:solidFill>
              <a:ln w="10585" cap="flat">
                <a:noFill/>
                <a:prstDash val="solid"/>
                <a:miter/>
              </a:ln>
            </p:spPr>
            <p:txBody>
              <a:bodyPr rtlCol="0" anchor="ctr"/>
              <a:lstStyle/>
              <a:p>
                <a:endParaRPr lang="en-US"/>
              </a:p>
            </p:txBody>
          </p:sp>
          <p:sp>
            <p:nvSpPr>
              <p:cNvPr id="662" name="Freeform 661">
                <a:extLst>
                  <a:ext uri="{FF2B5EF4-FFF2-40B4-BE49-F238E27FC236}">
                    <a16:creationId xmlns:a16="http://schemas.microsoft.com/office/drawing/2014/main" id="{382C3176-74D0-2747-AAB3-28E9B9346C62}"/>
                  </a:ext>
                </a:extLst>
              </p:cNvPr>
              <p:cNvSpPr/>
              <p:nvPr/>
            </p:nvSpPr>
            <p:spPr>
              <a:xfrm>
                <a:off x="7886238" y="2535620"/>
                <a:ext cx="30957" cy="30934"/>
              </a:xfrm>
              <a:custGeom>
                <a:avLst/>
                <a:gdLst>
                  <a:gd name="connsiteX0" fmla="*/ 29092 w 30957"/>
                  <a:gd name="connsiteY0" fmla="*/ 22827 h 30934"/>
                  <a:gd name="connsiteX1" fmla="*/ 8113 w 30957"/>
                  <a:gd name="connsiteY1" fmla="*/ 29067 h 30934"/>
                  <a:gd name="connsiteX2" fmla="*/ 1869 w 30957"/>
                  <a:gd name="connsiteY2" fmla="*/ 8113 h 30934"/>
                  <a:gd name="connsiteX3" fmla="*/ 22413 w 30957"/>
                  <a:gd name="connsiteY3" fmla="*/ 1641 h 30934"/>
                  <a:gd name="connsiteX4" fmla="*/ 29314 w 30957"/>
                  <a:gd name="connsiteY4" fmla="*/ 22393 h 30934"/>
                  <a:gd name="connsiteX5" fmla="*/ 29092 w 30957"/>
                  <a:gd name="connsiteY5" fmla="*/ 22827 h 3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957" h="30934">
                    <a:moveTo>
                      <a:pt x="29092" y="22827"/>
                    </a:moveTo>
                    <a:cubicBezTo>
                      <a:pt x="25021" y="30338"/>
                      <a:pt x="15629" y="33134"/>
                      <a:pt x="8113" y="29067"/>
                    </a:cubicBezTo>
                    <a:cubicBezTo>
                      <a:pt x="597" y="25009"/>
                      <a:pt x="-2201" y="15624"/>
                      <a:pt x="1869" y="8113"/>
                    </a:cubicBezTo>
                    <a:cubicBezTo>
                      <a:pt x="5845" y="761"/>
                      <a:pt x="14940" y="-2099"/>
                      <a:pt x="22413" y="1641"/>
                    </a:cubicBezTo>
                    <a:cubicBezTo>
                      <a:pt x="30056" y="5465"/>
                      <a:pt x="33141" y="14755"/>
                      <a:pt x="29314" y="22393"/>
                    </a:cubicBezTo>
                    <a:cubicBezTo>
                      <a:pt x="29240" y="22541"/>
                      <a:pt x="29166" y="22689"/>
                      <a:pt x="29092" y="22827"/>
                    </a:cubicBezTo>
                    <a:close/>
                  </a:path>
                </a:pathLst>
              </a:custGeom>
              <a:solidFill>
                <a:srgbClr val="3A3A3A">
                  <a:alpha val="46000"/>
                </a:srgbClr>
              </a:solidFill>
              <a:ln w="10585" cap="flat">
                <a:noFill/>
                <a:prstDash val="solid"/>
                <a:miter/>
              </a:ln>
            </p:spPr>
            <p:txBody>
              <a:bodyPr rtlCol="0" anchor="ctr"/>
              <a:lstStyle/>
              <a:p>
                <a:endParaRPr lang="en-US"/>
              </a:p>
            </p:txBody>
          </p:sp>
          <p:sp>
            <p:nvSpPr>
              <p:cNvPr id="663" name="Freeform 662">
                <a:extLst>
                  <a:ext uri="{FF2B5EF4-FFF2-40B4-BE49-F238E27FC236}">
                    <a16:creationId xmlns:a16="http://schemas.microsoft.com/office/drawing/2014/main" id="{9F5C8D50-CC5D-B442-9CC8-0A65AE6274B2}"/>
                  </a:ext>
                </a:extLst>
              </p:cNvPr>
              <p:cNvSpPr/>
              <p:nvPr/>
            </p:nvSpPr>
            <p:spPr>
              <a:xfrm>
                <a:off x="7886239" y="2536283"/>
                <a:ext cx="30571" cy="30515"/>
              </a:xfrm>
              <a:custGeom>
                <a:avLst/>
                <a:gdLst>
                  <a:gd name="connsiteX0" fmla="*/ 28879 w 30571"/>
                  <a:gd name="connsiteY0" fmla="*/ 22164 h 30515"/>
                  <a:gd name="connsiteX1" fmla="*/ 8356 w 30571"/>
                  <a:gd name="connsiteY1" fmla="*/ 28859 h 30515"/>
                  <a:gd name="connsiteX2" fmla="*/ 1657 w 30571"/>
                  <a:gd name="connsiteY2" fmla="*/ 8351 h 30515"/>
                  <a:gd name="connsiteX3" fmla="*/ 22180 w 30571"/>
                  <a:gd name="connsiteY3" fmla="*/ 1656 h 30515"/>
                  <a:gd name="connsiteX4" fmla="*/ 22307 w 30571"/>
                  <a:gd name="connsiteY4" fmla="*/ 1719 h 30515"/>
                  <a:gd name="connsiteX5" fmla="*/ 28911 w 30571"/>
                  <a:gd name="connsiteY5" fmla="*/ 22101 h 30515"/>
                  <a:gd name="connsiteX6" fmla="*/ 28879 w 30571"/>
                  <a:gd name="connsiteY6" fmla="*/ 22164 h 30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571" h="30515">
                    <a:moveTo>
                      <a:pt x="28879" y="22164"/>
                    </a:moveTo>
                    <a:cubicBezTo>
                      <a:pt x="25063" y="29675"/>
                      <a:pt x="15872" y="32673"/>
                      <a:pt x="8356" y="28859"/>
                    </a:cubicBezTo>
                    <a:cubicBezTo>
                      <a:pt x="841" y="25046"/>
                      <a:pt x="-2159" y="15861"/>
                      <a:pt x="1657" y="8351"/>
                    </a:cubicBezTo>
                    <a:cubicBezTo>
                      <a:pt x="5473" y="840"/>
                      <a:pt x="14664" y="-2158"/>
                      <a:pt x="22180" y="1656"/>
                    </a:cubicBezTo>
                    <a:cubicBezTo>
                      <a:pt x="22222" y="1677"/>
                      <a:pt x="22264" y="1698"/>
                      <a:pt x="22307" y="1719"/>
                    </a:cubicBezTo>
                    <a:cubicBezTo>
                      <a:pt x="29759" y="5522"/>
                      <a:pt x="32716" y="14654"/>
                      <a:pt x="28911" y="22101"/>
                    </a:cubicBezTo>
                    <a:cubicBezTo>
                      <a:pt x="28900" y="22122"/>
                      <a:pt x="28890" y="22143"/>
                      <a:pt x="28879" y="22164"/>
                    </a:cubicBezTo>
                    <a:close/>
                  </a:path>
                </a:pathLst>
              </a:custGeom>
              <a:solidFill>
                <a:srgbClr val="3A3A3A">
                  <a:alpha val="50000"/>
                </a:srgbClr>
              </a:solidFill>
              <a:ln w="10585" cap="flat">
                <a:noFill/>
                <a:prstDash val="solid"/>
                <a:miter/>
              </a:ln>
            </p:spPr>
            <p:txBody>
              <a:bodyPr rtlCol="0" anchor="ctr"/>
              <a:lstStyle/>
              <a:p>
                <a:endParaRPr lang="en-US"/>
              </a:p>
            </p:txBody>
          </p:sp>
          <p:sp>
            <p:nvSpPr>
              <p:cNvPr id="664" name="Freeform 663">
                <a:extLst>
                  <a:ext uri="{FF2B5EF4-FFF2-40B4-BE49-F238E27FC236}">
                    <a16:creationId xmlns:a16="http://schemas.microsoft.com/office/drawing/2014/main" id="{BA892742-3828-1A4C-A8F7-4664C14A0F4D}"/>
                  </a:ext>
                </a:extLst>
              </p:cNvPr>
              <p:cNvSpPr/>
              <p:nvPr/>
            </p:nvSpPr>
            <p:spPr>
              <a:xfrm>
                <a:off x="7886419" y="2536611"/>
                <a:ext cx="30111" cy="30090"/>
              </a:xfrm>
              <a:custGeom>
                <a:avLst/>
                <a:gdLst>
                  <a:gd name="connsiteX0" fmla="*/ 28486 w 30111"/>
                  <a:gd name="connsiteY0" fmla="*/ 21836 h 30090"/>
                  <a:gd name="connsiteX1" fmla="*/ 8261 w 30111"/>
                  <a:gd name="connsiteY1" fmla="*/ 28467 h 30090"/>
                  <a:gd name="connsiteX2" fmla="*/ 1625 w 30111"/>
                  <a:gd name="connsiteY2" fmla="*/ 8255 h 30090"/>
                  <a:gd name="connsiteX3" fmla="*/ 21850 w 30111"/>
                  <a:gd name="connsiteY3" fmla="*/ 1624 h 30090"/>
                  <a:gd name="connsiteX4" fmla="*/ 22020 w 30111"/>
                  <a:gd name="connsiteY4" fmla="*/ 1708 h 30090"/>
                  <a:gd name="connsiteX5" fmla="*/ 28486 w 30111"/>
                  <a:gd name="connsiteY5" fmla="*/ 21836 h 30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11" h="30090">
                    <a:moveTo>
                      <a:pt x="28486" y="21836"/>
                    </a:moveTo>
                    <a:cubicBezTo>
                      <a:pt x="24734" y="29251"/>
                      <a:pt x="15681" y="32217"/>
                      <a:pt x="8261" y="28467"/>
                    </a:cubicBezTo>
                    <a:cubicBezTo>
                      <a:pt x="840" y="24717"/>
                      <a:pt x="-2128" y="15660"/>
                      <a:pt x="1625" y="8255"/>
                    </a:cubicBezTo>
                    <a:cubicBezTo>
                      <a:pt x="5377" y="840"/>
                      <a:pt x="14430" y="-2126"/>
                      <a:pt x="21850" y="1624"/>
                    </a:cubicBezTo>
                    <a:cubicBezTo>
                      <a:pt x="21904" y="1655"/>
                      <a:pt x="21967" y="1677"/>
                      <a:pt x="22020" y="1708"/>
                    </a:cubicBezTo>
                    <a:cubicBezTo>
                      <a:pt x="29324" y="5522"/>
                      <a:pt x="32207" y="14484"/>
                      <a:pt x="28486" y="21836"/>
                    </a:cubicBezTo>
                    <a:close/>
                  </a:path>
                </a:pathLst>
              </a:custGeom>
              <a:solidFill>
                <a:srgbClr val="3A3A3A">
                  <a:alpha val="54000"/>
                </a:srgbClr>
              </a:solidFill>
              <a:ln w="10585" cap="flat">
                <a:noFill/>
                <a:prstDash val="solid"/>
                <a:miter/>
              </a:ln>
            </p:spPr>
            <p:txBody>
              <a:bodyPr rtlCol="0" anchor="ctr"/>
              <a:lstStyle/>
              <a:p>
                <a:endParaRPr lang="en-US"/>
              </a:p>
            </p:txBody>
          </p:sp>
          <p:sp>
            <p:nvSpPr>
              <p:cNvPr id="665" name="Freeform 664">
                <a:extLst>
                  <a:ext uri="{FF2B5EF4-FFF2-40B4-BE49-F238E27FC236}">
                    <a16:creationId xmlns:a16="http://schemas.microsoft.com/office/drawing/2014/main" id="{1C174CC9-5E3F-F24E-B9FC-C723C0DB9C51}"/>
                  </a:ext>
                </a:extLst>
              </p:cNvPr>
              <p:cNvSpPr/>
              <p:nvPr/>
            </p:nvSpPr>
            <p:spPr>
              <a:xfrm>
                <a:off x="7886844" y="2536997"/>
                <a:ext cx="29476" cy="29456"/>
              </a:xfrm>
              <a:custGeom>
                <a:avLst/>
                <a:gdLst>
                  <a:gd name="connsiteX0" fmla="*/ 27850 w 29476"/>
                  <a:gd name="connsiteY0" fmla="*/ 21450 h 29456"/>
                  <a:gd name="connsiteX1" fmla="*/ 8016 w 29476"/>
                  <a:gd name="connsiteY1" fmla="*/ 27827 h 29456"/>
                  <a:gd name="connsiteX2" fmla="*/ 1624 w 29476"/>
                  <a:gd name="connsiteY2" fmla="*/ 8007 h 29456"/>
                  <a:gd name="connsiteX3" fmla="*/ 21468 w 29476"/>
                  <a:gd name="connsiteY3" fmla="*/ 1630 h 29456"/>
                  <a:gd name="connsiteX4" fmla="*/ 21489 w 29476"/>
                  <a:gd name="connsiteY4" fmla="*/ 1640 h 29456"/>
                  <a:gd name="connsiteX5" fmla="*/ 27850 w 29476"/>
                  <a:gd name="connsiteY5" fmla="*/ 21450 h 29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76" h="29456">
                    <a:moveTo>
                      <a:pt x="27850" y="21450"/>
                    </a:moveTo>
                    <a:cubicBezTo>
                      <a:pt x="24140" y="28685"/>
                      <a:pt x="15256" y="31545"/>
                      <a:pt x="8016" y="27827"/>
                    </a:cubicBezTo>
                    <a:cubicBezTo>
                      <a:pt x="776" y="24119"/>
                      <a:pt x="-2086" y="15242"/>
                      <a:pt x="1624" y="8007"/>
                    </a:cubicBezTo>
                    <a:cubicBezTo>
                      <a:pt x="5345" y="772"/>
                      <a:pt x="14228" y="-2088"/>
                      <a:pt x="21468" y="1630"/>
                    </a:cubicBezTo>
                    <a:cubicBezTo>
                      <a:pt x="21468" y="1630"/>
                      <a:pt x="21479" y="1640"/>
                      <a:pt x="21489" y="1640"/>
                    </a:cubicBezTo>
                    <a:cubicBezTo>
                      <a:pt x="28708" y="5359"/>
                      <a:pt x="31560" y="14225"/>
                      <a:pt x="27850" y="21450"/>
                    </a:cubicBezTo>
                    <a:close/>
                  </a:path>
                </a:pathLst>
              </a:custGeom>
              <a:solidFill>
                <a:srgbClr val="3A3A3A">
                  <a:alpha val="58000"/>
                </a:srgbClr>
              </a:solidFill>
              <a:ln w="10585" cap="flat">
                <a:noFill/>
                <a:prstDash val="solid"/>
                <a:miter/>
              </a:ln>
            </p:spPr>
            <p:txBody>
              <a:bodyPr rtlCol="0" anchor="ctr"/>
              <a:lstStyle/>
              <a:p>
                <a:endParaRPr lang="en-US"/>
              </a:p>
            </p:txBody>
          </p:sp>
          <p:sp>
            <p:nvSpPr>
              <p:cNvPr id="666" name="Freeform 665">
                <a:extLst>
                  <a:ext uri="{FF2B5EF4-FFF2-40B4-BE49-F238E27FC236}">
                    <a16:creationId xmlns:a16="http://schemas.microsoft.com/office/drawing/2014/main" id="{6CD11276-42B1-A84C-BB70-5EF1D0383580}"/>
                  </a:ext>
                </a:extLst>
              </p:cNvPr>
              <p:cNvSpPr/>
              <p:nvPr/>
            </p:nvSpPr>
            <p:spPr>
              <a:xfrm>
                <a:off x="7887025" y="2537326"/>
                <a:ext cx="29050" cy="29035"/>
              </a:xfrm>
              <a:custGeom>
                <a:avLst/>
                <a:gdLst>
                  <a:gd name="connsiteX0" fmla="*/ 27457 w 29050"/>
                  <a:gd name="connsiteY0" fmla="*/ 21121 h 29035"/>
                  <a:gd name="connsiteX1" fmla="*/ 7920 w 29050"/>
                  <a:gd name="connsiteY1" fmla="*/ 27445 h 29035"/>
                  <a:gd name="connsiteX2" fmla="*/ 1592 w 29050"/>
                  <a:gd name="connsiteY2" fmla="*/ 7911 h 29035"/>
                  <a:gd name="connsiteX3" fmla="*/ 21129 w 29050"/>
                  <a:gd name="connsiteY3" fmla="*/ 1598 h 29035"/>
                  <a:gd name="connsiteX4" fmla="*/ 21203 w 29050"/>
                  <a:gd name="connsiteY4" fmla="*/ 1629 h 29035"/>
                  <a:gd name="connsiteX5" fmla="*/ 27457 w 29050"/>
                  <a:gd name="connsiteY5" fmla="*/ 21121 h 2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0" h="29035">
                    <a:moveTo>
                      <a:pt x="27457" y="21121"/>
                    </a:moveTo>
                    <a:cubicBezTo>
                      <a:pt x="23811" y="28261"/>
                      <a:pt x="15054" y="31089"/>
                      <a:pt x="7920" y="27445"/>
                    </a:cubicBezTo>
                    <a:cubicBezTo>
                      <a:pt x="776" y="23791"/>
                      <a:pt x="-2055" y="15051"/>
                      <a:pt x="1592" y="7911"/>
                    </a:cubicBezTo>
                    <a:cubicBezTo>
                      <a:pt x="5238" y="771"/>
                      <a:pt x="13994" y="-2057"/>
                      <a:pt x="21129" y="1598"/>
                    </a:cubicBezTo>
                    <a:cubicBezTo>
                      <a:pt x="21160" y="1608"/>
                      <a:pt x="21182" y="1619"/>
                      <a:pt x="21203" y="1629"/>
                    </a:cubicBezTo>
                    <a:cubicBezTo>
                      <a:pt x="28295" y="5305"/>
                      <a:pt x="31093" y="14013"/>
                      <a:pt x="27457" y="21121"/>
                    </a:cubicBezTo>
                    <a:close/>
                  </a:path>
                </a:pathLst>
              </a:custGeom>
              <a:solidFill>
                <a:srgbClr val="3A3A3A">
                  <a:alpha val="62000"/>
                </a:srgbClr>
              </a:solidFill>
              <a:ln w="10585" cap="flat">
                <a:noFill/>
                <a:prstDash val="solid"/>
                <a:miter/>
              </a:ln>
            </p:spPr>
            <p:txBody>
              <a:bodyPr rtlCol="0" anchor="ctr"/>
              <a:lstStyle/>
              <a:p>
                <a:endParaRPr lang="en-US"/>
              </a:p>
            </p:txBody>
          </p:sp>
          <p:sp>
            <p:nvSpPr>
              <p:cNvPr id="667" name="Freeform 666">
                <a:extLst>
                  <a:ext uri="{FF2B5EF4-FFF2-40B4-BE49-F238E27FC236}">
                    <a16:creationId xmlns:a16="http://schemas.microsoft.com/office/drawing/2014/main" id="{9503E07F-596A-AD4F-AAF9-C213DC787B1B}"/>
                  </a:ext>
                </a:extLst>
              </p:cNvPr>
              <p:cNvSpPr/>
              <p:nvPr/>
            </p:nvSpPr>
            <p:spPr>
              <a:xfrm>
                <a:off x="7887205" y="2537653"/>
                <a:ext cx="28623" cy="28611"/>
              </a:xfrm>
              <a:custGeom>
                <a:avLst/>
                <a:gdLst>
                  <a:gd name="connsiteX0" fmla="*/ 27065 w 28623"/>
                  <a:gd name="connsiteY0" fmla="*/ 20794 h 28611"/>
                  <a:gd name="connsiteX1" fmla="*/ 7814 w 28623"/>
                  <a:gd name="connsiteY1" fmla="*/ 27055 h 28611"/>
                  <a:gd name="connsiteX2" fmla="*/ 1560 w 28623"/>
                  <a:gd name="connsiteY2" fmla="*/ 7817 h 28611"/>
                  <a:gd name="connsiteX3" fmla="*/ 20800 w 28623"/>
                  <a:gd name="connsiteY3" fmla="*/ 1557 h 28611"/>
                  <a:gd name="connsiteX4" fmla="*/ 20916 w 28623"/>
                  <a:gd name="connsiteY4" fmla="*/ 1620 h 28611"/>
                  <a:gd name="connsiteX5" fmla="*/ 27065 w 28623"/>
                  <a:gd name="connsiteY5" fmla="*/ 20794 h 2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23" h="28611">
                    <a:moveTo>
                      <a:pt x="27065" y="20794"/>
                    </a:moveTo>
                    <a:cubicBezTo>
                      <a:pt x="23482" y="27828"/>
                      <a:pt x="14864" y="30635"/>
                      <a:pt x="7814" y="27055"/>
                    </a:cubicBezTo>
                    <a:cubicBezTo>
                      <a:pt x="775" y="23463"/>
                      <a:pt x="-2023" y="14862"/>
                      <a:pt x="1560" y="7817"/>
                    </a:cubicBezTo>
                    <a:cubicBezTo>
                      <a:pt x="5143" y="783"/>
                      <a:pt x="13761" y="-2024"/>
                      <a:pt x="20800" y="1557"/>
                    </a:cubicBezTo>
                    <a:cubicBezTo>
                      <a:pt x="20842" y="1578"/>
                      <a:pt x="20874" y="1599"/>
                      <a:pt x="20916" y="1620"/>
                    </a:cubicBezTo>
                    <a:cubicBezTo>
                      <a:pt x="27881" y="5243"/>
                      <a:pt x="30627" y="13802"/>
                      <a:pt x="27065" y="20794"/>
                    </a:cubicBezTo>
                    <a:close/>
                  </a:path>
                </a:pathLst>
              </a:custGeom>
              <a:solidFill>
                <a:srgbClr val="3A3A3A">
                  <a:alpha val="65000"/>
                </a:srgbClr>
              </a:solidFill>
              <a:ln w="10585" cap="flat">
                <a:noFill/>
                <a:prstDash val="solid"/>
                <a:miter/>
              </a:ln>
            </p:spPr>
            <p:txBody>
              <a:bodyPr rtlCol="0" anchor="ctr"/>
              <a:lstStyle/>
              <a:p>
                <a:endParaRPr lang="en-US"/>
              </a:p>
            </p:txBody>
          </p:sp>
          <p:sp>
            <p:nvSpPr>
              <p:cNvPr id="668" name="Freeform 667">
                <a:extLst>
                  <a:ext uri="{FF2B5EF4-FFF2-40B4-BE49-F238E27FC236}">
                    <a16:creationId xmlns:a16="http://schemas.microsoft.com/office/drawing/2014/main" id="{D1327B18-CD68-014F-A8F7-F1BE9C1F2DB1}"/>
                  </a:ext>
                </a:extLst>
              </p:cNvPr>
              <p:cNvSpPr/>
              <p:nvPr/>
            </p:nvSpPr>
            <p:spPr>
              <a:xfrm>
                <a:off x="7887528" y="2538275"/>
                <a:ext cx="27624" cy="27185"/>
              </a:xfrm>
              <a:custGeom>
                <a:avLst/>
                <a:gdLst>
                  <a:gd name="connsiteX0" fmla="*/ 26530 w 27624"/>
                  <a:gd name="connsiteY0" fmla="*/ 19536 h 27185"/>
                  <a:gd name="connsiteX1" fmla="*/ 7661 w 27624"/>
                  <a:gd name="connsiteY1" fmla="*/ 25680 h 27185"/>
                  <a:gd name="connsiteX2" fmla="*/ 1513 w 27624"/>
                  <a:gd name="connsiteY2" fmla="*/ 6718 h 27185"/>
                  <a:gd name="connsiteX3" fmla="*/ 20901 w 27624"/>
                  <a:gd name="connsiteY3" fmla="*/ 2089 h 27185"/>
                  <a:gd name="connsiteX4" fmla="*/ 26530 w 27624"/>
                  <a:gd name="connsiteY4" fmla="*/ 19536 h 27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24" h="27185">
                    <a:moveTo>
                      <a:pt x="26530" y="19536"/>
                    </a:moveTo>
                    <a:cubicBezTo>
                      <a:pt x="22990" y="26411"/>
                      <a:pt x="14573" y="29155"/>
                      <a:pt x="7661" y="25680"/>
                    </a:cubicBezTo>
                    <a:cubicBezTo>
                      <a:pt x="771" y="22100"/>
                      <a:pt x="-1975" y="13657"/>
                      <a:pt x="1513" y="6718"/>
                    </a:cubicBezTo>
                    <a:cubicBezTo>
                      <a:pt x="5584" y="87"/>
                      <a:pt x="14265" y="-1989"/>
                      <a:pt x="20901" y="2089"/>
                    </a:cubicBezTo>
                    <a:cubicBezTo>
                      <a:pt x="26827" y="5723"/>
                      <a:pt x="29212" y="13127"/>
                      <a:pt x="26530" y="19536"/>
                    </a:cubicBezTo>
                    <a:close/>
                  </a:path>
                </a:pathLst>
              </a:custGeom>
              <a:solidFill>
                <a:srgbClr val="3A3A3A">
                  <a:alpha val="69000"/>
                </a:srgbClr>
              </a:solidFill>
              <a:ln w="10585" cap="flat">
                <a:noFill/>
                <a:prstDash val="solid"/>
                <a:miter/>
              </a:ln>
            </p:spPr>
            <p:txBody>
              <a:bodyPr rtlCol="0" anchor="ctr"/>
              <a:lstStyle/>
              <a:p>
                <a:endParaRPr lang="en-US"/>
              </a:p>
            </p:txBody>
          </p:sp>
          <p:sp>
            <p:nvSpPr>
              <p:cNvPr id="669" name="Freeform 668">
                <a:extLst>
                  <a:ext uri="{FF2B5EF4-FFF2-40B4-BE49-F238E27FC236}">
                    <a16:creationId xmlns:a16="http://schemas.microsoft.com/office/drawing/2014/main" id="{59135041-5674-024C-BED0-A2EB8056FA47}"/>
                  </a:ext>
                </a:extLst>
              </p:cNvPr>
              <p:cNvSpPr/>
              <p:nvPr/>
            </p:nvSpPr>
            <p:spPr>
              <a:xfrm>
                <a:off x="7887810" y="2537631"/>
                <a:ext cx="27564" cy="27548"/>
              </a:xfrm>
              <a:custGeom>
                <a:avLst/>
                <a:gdLst>
                  <a:gd name="connsiteX0" fmla="*/ 26035 w 27564"/>
                  <a:gd name="connsiteY0" fmla="*/ 20075 h 27548"/>
                  <a:gd name="connsiteX1" fmla="*/ 7474 w 27564"/>
                  <a:gd name="connsiteY1" fmla="*/ 26017 h 27548"/>
                  <a:gd name="connsiteX2" fmla="*/ 1527 w 27564"/>
                  <a:gd name="connsiteY2" fmla="*/ 7479 h 27548"/>
                  <a:gd name="connsiteX3" fmla="*/ 20089 w 27564"/>
                  <a:gd name="connsiteY3" fmla="*/ 1526 h 27548"/>
                  <a:gd name="connsiteX4" fmla="*/ 20099 w 27564"/>
                  <a:gd name="connsiteY4" fmla="*/ 1536 h 27548"/>
                  <a:gd name="connsiteX5" fmla="*/ 26035 w 27564"/>
                  <a:gd name="connsiteY5" fmla="*/ 20075 h 2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564" h="27548">
                    <a:moveTo>
                      <a:pt x="26035" y="20075"/>
                    </a:moveTo>
                    <a:cubicBezTo>
                      <a:pt x="22558" y="26833"/>
                      <a:pt x="14248" y="29503"/>
                      <a:pt x="7474" y="26017"/>
                    </a:cubicBezTo>
                    <a:cubicBezTo>
                      <a:pt x="711" y="22543"/>
                      <a:pt x="-1950" y="14238"/>
                      <a:pt x="1527" y="7479"/>
                    </a:cubicBezTo>
                    <a:cubicBezTo>
                      <a:pt x="5004" y="710"/>
                      <a:pt x="13315" y="-1949"/>
                      <a:pt x="20089" y="1526"/>
                    </a:cubicBezTo>
                    <a:cubicBezTo>
                      <a:pt x="20089" y="1536"/>
                      <a:pt x="20099" y="1536"/>
                      <a:pt x="20099" y="1536"/>
                    </a:cubicBezTo>
                    <a:cubicBezTo>
                      <a:pt x="26862" y="5022"/>
                      <a:pt x="29512" y="13316"/>
                      <a:pt x="26035" y="20075"/>
                    </a:cubicBezTo>
                    <a:close/>
                  </a:path>
                </a:pathLst>
              </a:custGeom>
              <a:solidFill>
                <a:srgbClr val="3A3A3A">
                  <a:alpha val="73000"/>
                </a:srgbClr>
              </a:solidFill>
              <a:ln w="10585" cap="flat">
                <a:noFill/>
                <a:prstDash val="solid"/>
                <a:miter/>
              </a:ln>
            </p:spPr>
            <p:txBody>
              <a:bodyPr rtlCol="0" anchor="ctr"/>
              <a:lstStyle/>
              <a:p>
                <a:endParaRPr lang="en-US"/>
              </a:p>
            </p:txBody>
          </p:sp>
          <p:sp>
            <p:nvSpPr>
              <p:cNvPr id="670" name="Freeform 669">
                <a:extLst>
                  <a:ext uri="{FF2B5EF4-FFF2-40B4-BE49-F238E27FC236}">
                    <a16:creationId xmlns:a16="http://schemas.microsoft.com/office/drawing/2014/main" id="{AA728B60-C142-C743-8C1D-04A0347AE587}"/>
                  </a:ext>
                </a:extLst>
              </p:cNvPr>
              <p:cNvSpPr/>
              <p:nvPr/>
            </p:nvSpPr>
            <p:spPr>
              <a:xfrm>
                <a:off x="7887986" y="2537856"/>
                <a:ext cx="27141" cy="27125"/>
              </a:xfrm>
              <a:custGeom>
                <a:avLst/>
                <a:gdLst>
                  <a:gd name="connsiteX0" fmla="*/ 25647 w 27141"/>
                  <a:gd name="connsiteY0" fmla="*/ 19744 h 27125"/>
                  <a:gd name="connsiteX1" fmla="*/ 7383 w 27141"/>
                  <a:gd name="connsiteY1" fmla="*/ 25634 h 27125"/>
                  <a:gd name="connsiteX2" fmla="*/ 1499 w 27141"/>
                  <a:gd name="connsiteY2" fmla="*/ 7381 h 27125"/>
                  <a:gd name="connsiteX3" fmla="*/ 19754 w 27141"/>
                  <a:gd name="connsiteY3" fmla="*/ 1492 h 27125"/>
                  <a:gd name="connsiteX4" fmla="*/ 19817 w 27141"/>
                  <a:gd name="connsiteY4" fmla="*/ 1523 h 27125"/>
                  <a:gd name="connsiteX5" fmla="*/ 25647 w 27141"/>
                  <a:gd name="connsiteY5" fmla="*/ 19744 h 27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41" h="27125">
                    <a:moveTo>
                      <a:pt x="25647" y="19744"/>
                    </a:moveTo>
                    <a:cubicBezTo>
                      <a:pt x="22234" y="26407"/>
                      <a:pt x="14051" y="29045"/>
                      <a:pt x="7383" y="25634"/>
                    </a:cubicBezTo>
                    <a:cubicBezTo>
                      <a:pt x="715" y="22212"/>
                      <a:pt x="-1924" y="14045"/>
                      <a:pt x="1499" y="7381"/>
                    </a:cubicBezTo>
                    <a:cubicBezTo>
                      <a:pt x="4913" y="718"/>
                      <a:pt x="13086" y="-1919"/>
                      <a:pt x="19754" y="1492"/>
                    </a:cubicBezTo>
                    <a:cubicBezTo>
                      <a:pt x="19775" y="1502"/>
                      <a:pt x="19796" y="1513"/>
                      <a:pt x="19817" y="1523"/>
                    </a:cubicBezTo>
                    <a:cubicBezTo>
                      <a:pt x="26443" y="4956"/>
                      <a:pt x="29050" y="13102"/>
                      <a:pt x="25647" y="19744"/>
                    </a:cubicBezTo>
                    <a:close/>
                  </a:path>
                </a:pathLst>
              </a:custGeom>
              <a:solidFill>
                <a:srgbClr val="3A3A3A">
                  <a:alpha val="77000"/>
                </a:srgbClr>
              </a:solidFill>
              <a:ln w="10585" cap="flat">
                <a:noFill/>
                <a:prstDash val="solid"/>
                <a:miter/>
              </a:ln>
            </p:spPr>
            <p:txBody>
              <a:bodyPr rtlCol="0" anchor="ctr"/>
              <a:lstStyle/>
              <a:p>
                <a:endParaRPr lang="en-US"/>
              </a:p>
            </p:txBody>
          </p:sp>
          <p:sp>
            <p:nvSpPr>
              <p:cNvPr id="671" name="Freeform 670">
                <a:extLst>
                  <a:ext uri="{FF2B5EF4-FFF2-40B4-BE49-F238E27FC236}">
                    <a16:creationId xmlns:a16="http://schemas.microsoft.com/office/drawing/2014/main" id="{7DD7FD6D-0883-BC4F-A928-2A2EF6F551E6}"/>
                  </a:ext>
                </a:extLst>
              </p:cNvPr>
              <p:cNvSpPr/>
              <p:nvPr/>
            </p:nvSpPr>
            <p:spPr>
              <a:xfrm>
                <a:off x="7888163" y="2538079"/>
                <a:ext cx="26718" cy="26700"/>
              </a:xfrm>
              <a:custGeom>
                <a:avLst/>
                <a:gdLst>
                  <a:gd name="connsiteX0" fmla="*/ 25259 w 26718"/>
                  <a:gd name="connsiteY0" fmla="*/ 19415 h 26700"/>
                  <a:gd name="connsiteX1" fmla="*/ 7291 w 26718"/>
                  <a:gd name="connsiteY1" fmla="*/ 25241 h 26700"/>
                  <a:gd name="connsiteX2" fmla="*/ 1460 w 26718"/>
                  <a:gd name="connsiteY2" fmla="*/ 7286 h 26700"/>
                  <a:gd name="connsiteX3" fmla="*/ 19428 w 26718"/>
                  <a:gd name="connsiteY3" fmla="*/ 1459 h 26700"/>
                  <a:gd name="connsiteX4" fmla="*/ 19534 w 26718"/>
                  <a:gd name="connsiteY4" fmla="*/ 1512 h 26700"/>
                  <a:gd name="connsiteX5" fmla="*/ 25259 w 26718"/>
                  <a:gd name="connsiteY5" fmla="*/ 19415 h 2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18" h="26700">
                    <a:moveTo>
                      <a:pt x="25259" y="19415"/>
                    </a:moveTo>
                    <a:cubicBezTo>
                      <a:pt x="21909" y="25983"/>
                      <a:pt x="13863" y="28589"/>
                      <a:pt x="7291" y="25241"/>
                    </a:cubicBezTo>
                    <a:cubicBezTo>
                      <a:pt x="718" y="21883"/>
                      <a:pt x="-1889" y="13853"/>
                      <a:pt x="1460" y="7286"/>
                    </a:cubicBezTo>
                    <a:cubicBezTo>
                      <a:pt x="4821" y="718"/>
                      <a:pt x="12856" y="-1888"/>
                      <a:pt x="19428" y="1459"/>
                    </a:cubicBezTo>
                    <a:cubicBezTo>
                      <a:pt x="19471" y="1480"/>
                      <a:pt x="19503" y="1491"/>
                      <a:pt x="19534" y="1512"/>
                    </a:cubicBezTo>
                    <a:cubicBezTo>
                      <a:pt x="26032" y="4902"/>
                      <a:pt x="28587" y="12890"/>
                      <a:pt x="25259" y="19415"/>
                    </a:cubicBezTo>
                    <a:close/>
                  </a:path>
                </a:pathLst>
              </a:custGeom>
              <a:solidFill>
                <a:srgbClr val="3A3A3A">
                  <a:alpha val="81000"/>
                </a:srgbClr>
              </a:solidFill>
              <a:ln w="10585" cap="flat">
                <a:noFill/>
                <a:prstDash val="solid"/>
                <a:miter/>
              </a:ln>
            </p:spPr>
            <p:txBody>
              <a:bodyPr rtlCol="0" anchor="ctr"/>
              <a:lstStyle/>
              <a:p>
                <a:endParaRPr lang="en-US"/>
              </a:p>
            </p:txBody>
          </p:sp>
          <p:sp>
            <p:nvSpPr>
              <p:cNvPr id="672" name="Freeform 671">
                <a:extLst>
                  <a:ext uri="{FF2B5EF4-FFF2-40B4-BE49-F238E27FC236}">
                    <a16:creationId xmlns:a16="http://schemas.microsoft.com/office/drawing/2014/main" id="{C052E96F-8DCF-DA41-99DF-48674863776D}"/>
                  </a:ext>
                </a:extLst>
              </p:cNvPr>
              <p:cNvSpPr/>
              <p:nvPr/>
            </p:nvSpPr>
            <p:spPr>
              <a:xfrm>
                <a:off x="7887955" y="2539127"/>
                <a:ext cx="26299" cy="26275"/>
              </a:xfrm>
              <a:custGeom>
                <a:avLst/>
                <a:gdLst>
                  <a:gd name="connsiteX0" fmla="*/ 25255 w 26299"/>
                  <a:gd name="connsiteY0" fmla="*/ 18261 h 26275"/>
                  <a:gd name="connsiteX1" fmla="*/ 8029 w 26299"/>
                  <a:gd name="connsiteY1" fmla="*/ 25231 h 26275"/>
                  <a:gd name="connsiteX2" fmla="*/ 1043 w 26299"/>
                  <a:gd name="connsiteY2" fmla="*/ 8017 h 26275"/>
                  <a:gd name="connsiteX3" fmla="*/ 1934 w 26299"/>
                  <a:gd name="connsiteY3" fmla="*/ 6291 h 26275"/>
                  <a:gd name="connsiteX4" fmla="*/ 20008 w 26299"/>
                  <a:gd name="connsiteY4" fmla="*/ 1926 h 26275"/>
                  <a:gd name="connsiteX5" fmla="*/ 25255 w 26299"/>
                  <a:gd name="connsiteY5" fmla="*/ 18261 h 2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99" h="26275">
                    <a:moveTo>
                      <a:pt x="25255" y="18261"/>
                    </a:moveTo>
                    <a:cubicBezTo>
                      <a:pt x="22424" y="24945"/>
                      <a:pt x="14707" y="28060"/>
                      <a:pt x="8029" y="25231"/>
                    </a:cubicBezTo>
                    <a:cubicBezTo>
                      <a:pt x="1340" y="22403"/>
                      <a:pt x="-1787" y="14691"/>
                      <a:pt x="1043" y="8017"/>
                    </a:cubicBezTo>
                    <a:cubicBezTo>
                      <a:pt x="1298" y="7424"/>
                      <a:pt x="1594" y="6841"/>
                      <a:pt x="1934" y="6291"/>
                    </a:cubicBezTo>
                    <a:cubicBezTo>
                      <a:pt x="5718" y="104"/>
                      <a:pt x="13806" y="-1856"/>
                      <a:pt x="20008" y="1926"/>
                    </a:cubicBezTo>
                    <a:cubicBezTo>
                      <a:pt x="25562" y="5316"/>
                      <a:pt x="27799" y="12265"/>
                      <a:pt x="25255" y="18261"/>
                    </a:cubicBezTo>
                    <a:close/>
                  </a:path>
                </a:pathLst>
              </a:custGeom>
              <a:solidFill>
                <a:srgbClr val="3A3A3A">
                  <a:alpha val="85000"/>
                </a:srgbClr>
              </a:solidFill>
              <a:ln w="10585" cap="flat">
                <a:noFill/>
                <a:prstDash val="solid"/>
                <a:miter/>
              </a:ln>
            </p:spPr>
            <p:txBody>
              <a:bodyPr rtlCol="0" anchor="ctr"/>
              <a:lstStyle/>
              <a:p>
                <a:endParaRPr lang="en-US"/>
              </a:p>
            </p:txBody>
          </p:sp>
          <p:sp>
            <p:nvSpPr>
              <p:cNvPr id="673" name="Freeform 672">
                <a:extLst>
                  <a:ext uri="{FF2B5EF4-FFF2-40B4-BE49-F238E27FC236}">
                    <a16:creationId xmlns:a16="http://schemas.microsoft.com/office/drawing/2014/main" id="{375E163F-15DA-014A-A53D-F9A0BB65F19C}"/>
                  </a:ext>
                </a:extLst>
              </p:cNvPr>
              <p:cNvSpPr/>
              <p:nvPr/>
            </p:nvSpPr>
            <p:spPr>
              <a:xfrm>
                <a:off x="7888772" y="2538581"/>
                <a:ext cx="25655" cy="25642"/>
              </a:xfrm>
              <a:custGeom>
                <a:avLst/>
                <a:gdLst>
                  <a:gd name="connsiteX0" fmla="*/ 24226 w 25655"/>
                  <a:gd name="connsiteY0" fmla="*/ 18701 h 25642"/>
                  <a:gd name="connsiteX1" fmla="*/ 6947 w 25655"/>
                  <a:gd name="connsiteY1" fmla="*/ 24209 h 25642"/>
                  <a:gd name="connsiteX2" fmla="*/ 1435 w 25655"/>
                  <a:gd name="connsiteY2" fmla="*/ 6942 h 25642"/>
                  <a:gd name="connsiteX3" fmla="*/ 18713 w 25655"/>
                  <a:gd name="connsiteY3" fmla="*/ 1434 h 25642"/>
                  <a:gd name="connsiteX4" fmla="*/ 18713 w 25655"/>
                  <a:gd name="connsiteY4" fmla="*/ 1434 h 25642"/>
                  <a:gd name="connsiteX5" fmla="*/ 24226 w 25655"/>
                  <a:gd name="connsiteY5" fmla="*/ 18701 h 2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55" h="25642">
                    <a:moveTo>
                      <a:pt x="24226" y="18701"/>
                    </a:moveTo>
                    <a:cubicBezTo>
                      <a:pt x="20982" y="24993"/>
                      <a:pt x="13244" y="27461"/>
                      <a:pt x="6947" y="24209"/>
                    </a:cubicBezTo>
                    <a:cubicBezTo>
                      <a:pt x="650" y="20968"/>
                      <a:pt x="-1820" y="13234"/>
                      <a:pt x="1435" y="6942"/>
                    </a:cubicBezTo>
                    <a:cubicBezTo>
                      <a:pt x="4678" y="650"/>
                      <a:pt x="12417" y="-1818"/>
                      <a:pt x="18713" y="1434"/>
                    </a:cubicBezTo>
                    <a:cubicBezTo>
                      <a:pt x="18713" y="1434"/>
                      <a:pt x="18713" y="1434"/>
                      <a:pt x="18713" y="1434"/>
                    </a:cubicBezTo>
                    <a:cubicBezTo>
                      <a:pt x="25010" y="4686"/>
                      <a:pt x="27469" y="12408"/>
                      <a:pt x="24226" y="18701"/>
                    </a:cubicBezTo>
                    <a:close/>
                  </a:path>
                </a:pathLst>
              </a:custGeom>
              <a:solidFill>
                <a:srgbClr val="3A3A3A">
                  <a:alpha val="88000"/>
                </a:srgbClr>
              </a:solidFill>
              <a:ln w="10585" cap="flat">
                <a:noFill/>
                <a:prstDash val="solid"/>
                <a:miter/>
              </a:ln>
            </p:spPr>
            <p:txBody>
              <a:bodyPr rtlCol="0" anchor="ctr"/>
              <a:lstStyle/>
              <a:p>
                <a:endParaRPr lang="en-US"/>
              </a:p>
            </p:txBody>
          </p:sp>
          <p:sp>
            <p:nvSpPr>
              <p:cNvPr id="674" name="Freeform 673">
                <a:extLst>
                  <a:ext uri="{FF2B5EF4-FFF2-40B4-BE49-F238E27FC236}">
                    <a16:creationId xmlns:a16="http://schemas.microsoft.com/office/drawing/2014/main" id="{D83F3F1F-3C74-D748-8F07-1E19BD445CCD}"/>
                  </a:ext>
                </a:extLst>
              </p:cNvPr>
              <p:cNvSpPr/>
              <p:nvPr/>
            </p:nvSpPr>
            <p:spPr>
              <a:xfrm>
                <a:off x="7888927" y="2538853"/>
                <a:ext cx="25233" cy="25215"/>
              </a:xfrm>
              <a:custGeom>
                <a:avLst/>
                <a:gdLst>
                  <a:gd name="connsiteX0" fmla="*/ 23858 w 25233"/>
                  <a:gd name="connsiteY0" fmla="*/ 18323 h 25215"/>
                  <a:gd name="connsiteX1" fmla="*/ 6897 w 25233"/>
                  <a:gd name="connsiteY1" fmla="*/ 23842 h 25215"/>
                  <a:gd name="connsiteX2" fmla="*/ 1375 w 25233"/>
                  <a:gd name="connsiteY2" fmla="*/ 6882 h 25215"/>
                  <a:gd name="connsiteX3" fmla="*/ 18335 w 25233"/>
                  <a:gd name="connsiteY3" fmla="*/ 1374 h 25215"/>
                  <a:gd name="connsiteX4" fmla="*/ 18346 w 25233"/>
                  <a:gd name="connsiteY4" fmla="*/ 1374 h 25215"/>
                  <a:gd name="connsiteX5" fmla="*/ 23858 w 25233"/>
                  <a:gd name="connsiteY5" fmla="*/ 18323 h 2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33" h="25215">
                    <a:moveTo>
                      <a:pt x="23858" y="18323"/>
                    </a:moveTo>
                    <a:cubicBezTo>
                      <a:pt x="20699" y="24531"/>
                      <a:pt x="13099" y="26999"/>
                      <a:pt x="6897" y="23842"/>
                    </a:cubicBezTo>
                    <a:cubicBezTo>
                      <a:pt x="686" y="20685"/>
                      <a:pt x="-1784" y="13090"/>
                      <a:pt x="1375" y="6882"/>
                    </a:cubicBezTo>
                    <a:cubicBezTo>
                      <a:pt x="4533" y="685"/>
                      <a:pt x="12134" y="-1783"/>
                      <a:pt x="18335" y="1374"/>
                    </a:cubicBezTo>
                    <a:cubicBezTo>
                      <a:pt x="18346" y="1374"/>
                      <a:pt x="18346" y="1374"/>
                      <a:pt x="18346" y="1374"/>
                    </a:cubicBezTo>
                    <a:cubicBezTo>
                      <a:pt x="24547" y="4531"/>
                      <a:pt x="27017" y="12126"/>
                      <a:pt x="23858" y="18323"/>
                    </a:cubicBezTo>
                    <a:close/>
                  </a:path>
                </a:pathLst>
              </a:custGeom>
              <a:solidFill>
                <a:srgbClr val="3A3A3A">
                  <a:alpha val="92000"/>
                </a:srgbClr>
              </a:solidFill>
              <a:ln w="10585" cap="flat">
                <a:noFill/>
                <a:prstDash val="solid"/>
                <a:miter/>
              </a:ln>
            </p:spPr>
            <p:txBody>
              <a:bodyPr rtlCol="0" anchor="ctr"/>
              <a:lstStyle/>
              <a:p>
                <a:endParaRPr lang="en-US"/>
              </a:p>
            </p:txBody>
          </p:sp>
          <p:sp>
            <p:nvSpPr>
              <p:cNvPr id="675" name="Freeform 674">
                <a:extLst>
                  <a:ext uri="{FF2B5EF4-FFF2-40B4-BE49-F238E27FC236}">
                    <a16:creationId xmlns:a16="http://schemas.microsoft.com/office/drawing/2014/main" id="{D5B760E6-3496-9A42-B002-5BE27B5AE105}"/>
                  </a:ext>
                </a:extLst>
              </p:cNvPr>
              <p:cNvSpPr/>
              <p:nvPr/>
            </p:nvSpPr>
            <p:spPr>
              <a:xfrm>
                <a:off x="7889108" y="2539071"/>
                <a:ext cx="24806" cy="24794"/>
              </a:xfrm>
              <a:custGeom>
                <a:avLst/>
                <a:gdLst>
                  <a:gd name="connsiteX0" fmla="*/ 23466 w 24806"/>
                  <a:gd name="connsiteY0" fmla="*/ 17999 h 24794"/>
                  <a:gd name="connsiteX1" fmla="*/ 6802 w 24806"/>
                  <a:gd name="connsiteY1" fmla="*/ 23454 h 24794"/>
                  <a:gd name="connsiteX2" fmla="*/ 1342 w 24806"/>
                  <a:gd name="connsiteY2" fmla="*/ 6791 h 24794"/>
                  <a:gd name="connsiteX3" fmla="*/ 18006 w 24806"/>
                  <a:gd name="connsiteY3" fmla="*/ 1346 h 24794"/>
                  <a:gd name="connsiteX4" fmla="*/ 18059 w 24806"/>
                  <a:gd name="connsiteY4" fmla="*/ 1368 h 24794"/>
                  <a:gd name="connsiteX5" fmla="*/ 23466 w 24806"/>
                  <a:gd name="connsiteY5" fmla="*/ 17999 h 2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06" h="24794">
                    <a:moveTo>
                      <a:pt x="23466" y="17999"/>
                    </a:moveTo>
                    <a:cubicBezTo>
                      <a:pt x="20370" y="24101"/>
                      <a:pt x="12908" y="26548"/>
                      <a:pt x="6802" y="23454"/>
                    </a:cubicBezTo>
                    <a:cubicBezTo>
                      <a:pt x="685" y="20361"/>
                      <a:pt x="-1753" y="12904"/>
                      <a:pt x="1342" y="6791"/>
                    </a:cubicBezTo>
                    <a:cubicBezTo>
                      <a:pt x="4438" y="689"/>
                      <a:pt x="11900" y="-1757"/>
                      <a:pt x="18006" y="1346"/>
                    </a:cubicBezTo>
                    <a:cubicBezTo>
                      <a:pt x="18028" y="1346"/>
                      <a:pt x="18038" y="1357"/>
                      <a:pt x="18059" y="1368"/>
                    </a:cubicBezTo>
                    <a:cubicBezTo>
                      <a:pt x="24133" y="4482"/>
                      <a:pt x="26550" y="11918"/>
                      <a:pt x="23466" y="17999"/>
                    </a:cubicBezTo>
                    <a:close/>
                  </a:path>
                </a:pathLst>
              </a:custGeom>
              <a:solidFill>
                <a:srgbClr val="3A3A3A">
                  <a:alpha val="96000"/>
                </a:srgbClr>
              </a:solidFill>
              <a:ln w="10585" cap="flat">
                <a:noFill/>
                <a:prstDash val="solid"/>
                <a:miter/>
              </a:ln>
            </p:spPr>
            <p:txBody>
              <a:bodyPr rtlCol="0" anchor="ctr"/>
              <a:lstStyle/>
              <a:p>
                <a:endParaRPr lang="en-US"/>
              </a:p>
            </p:txBody>
          </p:sp>
          <p:sp>
            <p:nvSpPr>
              <p:cNvPr id="676" name="Freeform 675">
                <a:extLst>
                  <a:ext uri="{FF2B5EF4-FFF2-40B4-BE49-F238E27FC236}">
                    <a16:creationId xmlns:a16="http://schemas.microsoft.com/office/drawing/2014/main" id="{E0B25BC4-7D96-D449-A795-354D64EE4635}"/>
                  </a:ext>
                </a:extLst>
              </p:cNvPr>
              <p:cNvSpPr/>
              <p:nvPr/>
            </p:nvSpPr>
            <p:spPr>
              <a:xfrm>
                <a:off x="7889280" y="2539290"/>
                <a:ext cx="24388" cy="24373"/>
              </a:xfrm>
              <a:custGeom>
                <a:avLst/>
                <a:gdLst>
                  <a:gd name="connsiteX0" fmla="*/ 23082 w 24388"/>
                  <a:gd name="connsiteY0" fmla="*/ 17674 h 24373"/>
                  <a:gd name="connsiteX1" fmla="*/ 6704 w 24388"/>
                  <a:gd name="connsiteY1" fmla="*/ 23066 h 24373"/>
                  <a:gd name="connsiteX2" fmla="*/ 1308 w 24388"/>
                  <a:gd name="connsiteY2" fmla="*/ 6699 h 24373"/>
                  <a:gd name="connsiteX3" fmla="*/ 17686 w 24388"/>
                  <a:gd name="connsiteY3" fmla="*/ 1307 h 24373"/>
                  <a:gd name="connsiteX4" fmla="*/ 17781 w 24388"/>
                  <a:gd name="connsiteY4" fmla="*/ 1360 h 24373"/>
                  <a:gd name="connsiteX5" fmla="*/ 23082 w 24388"/>
                  <a:gd name="connsiteY5" fmla="*/ 17674 h 24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8" h="24373">
                    <a:moveTo>
                      <a:pt x="23082" y="17674"/>
                    </a:moveTo>
                    <a:cubicBezTo>
                      <a:pt x="20050" y="23680"/>
                      <a:pt x="12714" y="26096"/>
                      <a:pt x="6704" y="23066"/>
                    </a:cubicBezTo>
                    <a:cubicBezTo>
                      <a:pt x="693" y="20036"/>
                      <a:pt x="-1723" y="12716"/>
                      <a:pt x="1308" y="6699"/>
                    </a:cubicBezTo>
                    <a:cubicBezTo>
                      <a:pt x="4340" y="693"/>
                      <a:pt x="11676" y="-1722"/>
                      <a:pt x="17686" y="1307"/>
                    </a:cubicBezTo>
                    <a:cubicBezTo>
                      <a:pt x="17718" y="1329"/>
                      <a:pt x="17750" y="1339"/>
                      <a:pt x="17781" y="1360"/>
                    </a:cubicBezTo>
                    <a:cubicBezTo>
                      <a:pt x="23728" y="4422"/>
                      <a:pt x="26092" y="11699"/>
                      <a:pt x="23082" y="17674"/>
                    </a:cubicBezTo>
                    <a:close/>
                  </a:path>
                </a:pathLst>
              </a:custGeom>
              <a:solidFill>
                <a:srgbClr val="3A3A3A"/>
              </a:solidFill>
              <a:ln w="10585" cap="flat">
                <a:noFill/>
                <a:prstDash val="solid"/>
                <a:miter/>
              </a:ln>
            </p:spPr>
            <p:txBody>
              <a:bodyPr rtlCol="0" anchor="ctr"/>
              <a:lstStyle/>
              <a:p>
                <a:endParaRPr lang="en-US"/>
              </a:p>
            </p:txBody>
          </p:sp>
        </p:grpSp>
        <p:sp>
          <p:nvSpPr>
            <p:cNvPr id="677" name="Freeform 676">
              <a:extLst>
                <a:ext uri="{FF2B5EF4-FFF2-40B4-BE49-F238E27FC236}">
                  <a16:creationId xmlns:a16="http://schemas.microsoft.com/office/drawing/2014/main" id="{F843952D-58F8-814A-B85B-367730F53C34}"/>
                </a:ext>
              </a:extLst>
            </p:cNvPr>
            <p:cNvSpPr/>
            <p:nvPr/>
          </p:nvSpPr>
          <p:spPr>
            <a:xfrm>
              <a:off x="7711855" y="2611043"/>
              <a:ext cx="744045" cy="161544"/>
            </a:xfrm>
            <a:custGeom>
              <a:avLst/>
              <a:gdLst>
                <a:gd name="connsiteX0" fmla="*/ 262 w 744045"/>
                <a:gd name="connsiteY0" fmla="*/ 147934 h 161544"/>
                <a:gd name="connsiteX1" fmla="*/ 262 w 744045"/>
                <a:gd name="connsiteY1" fmla="*/ 147934 h 161544"/>
                <a:gd name="connsiteX2" fmla="*/ 19449 w 744045"/>
                <a:gd name="connsiteY2" fmla="*/ 161282 h 161544"/>
                <a:gd name="connsiteX3" fmla="*/ 730426 w 744045"/>
                <a:gd name="connsiteY3" fmla="*/ 32786 h 161544"/>
                <a:gd name="connsiteX4" fmla="*/ 743783 w 744045"/>
                <a:gd name="connsiteY4" fmla="*/ 13506 h 161544"/>
                <a:gd name="connsiteX5" fmla="*/ 743783 w 744045"/>
                <a:gd name="connsiteY5" fmla="*/ 13506 h 161544"/>
                <a:gd name="connsiteX6" fmla="*/ 724596 w 744045"/>
                <a:gd name="connsiteY6" fmla="*/ 264 h 161544"/>
                <a:gd name="connsiteX7" fmla="*/ 13619 w 744045"/>
                <a:gd name="connsiteY7" fmla="*/ 128761 h 161544"/>
                <a:gd name="connsiteX8" fmla="*/ 262 w 744045"/>
                <a:gd name="connsiteY8" fmla="*/ 147934 h 161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4045" h="161544">
                  <a:moveTo>
                    <a:pt x="262" y="147934"/>
                  </a:moveTo>
                  <a:lnTo>
                    <a:pt x="262" y="147934"/>
                  </a:lnTo>
                  <a:cubicBezTo>
                    <a:pt x="1874" y="156918"/>
                    <a:pt x="10460" y="162892"/>
                    <a:pt x="19449" y="161282"/>
                  </a:cubicBezTo>
                  <a:lnTo>
                    <a:pt x="730426" y="32786"/>
                  </a:lnTo>
                  <a:cubicBezTo>
                    <a:pt x="739426" y="31122"/>
                    <a:pt x="745394" y="22510"/>
                    <a:pt x="743783" y="13506"/>
                  </a:cubicBezTo>
                  <a:lnTo>
                    <a:pt x="743783" y="13506"/>
                  </a:lnTo>
                  <a:cubicBezTo>
                    <a:pt x="742119" y="4565"/>
                    <a:pt x="733543" y="-1346"/>
                    <a:pt x="724596" y="264"/>
                  </a:cubicBezTo>
                  <a:lnTo>
                    <a:pt x="13619" y="128761"/>
                  </a:lnTo>
                  <a:cubicBezTo>
                    <a:pt x="4630" y="130371"/>
                    <a:pt x="-1349" y="138951"/>
                    <a:pt x="262" y="147934"/>
                  </a:cubicBezTo>
                  <a:close/>
                </a:path>
              </a:pathLst>
            </a:custGeom>
            <a:solidFill>
              <a:srgbClr val="898989"/>
            </a:solidFill>
            <a:ln w="10585" cap="flat">
              <a:noFill/>
              <a:prstDash val="solid"/>
              <a:miter/>
            </a:ln>
          </p:spPr>
          <p:txBody>
            <a:bodyPr rtlCol="0" anchor="ctr"/>
            <a:lstStyle/>
            <a:p>
              <a:endParaRPr lang="en-US"/>
            </a:p>
          </p:txBody>
        </p:sp>
        <p:sp>
          <p:nvSpPr>
            <p:cNvPr id="678" name="Freeform 677">
              <a:extLst>
                <a:ext uri="{FF2B5EF4-FFF2-40B4-BE49-F238E27FC236}">
                  <a16:creationId xmlns:a16="http://schemas.microsoft.com/office/drawing/2014/main" id="{DDE69494-FC44-AA41-8B4F-50B03F1F1C97}"/>
                </a:ext>
              </a:extLst>
            </p:cNvPr>
            <p:cNvSpPr/>
            <p:nvPr/>
          </p:nvSpPr>
          <p:spPr>
            <a:xfrm>
              <a:off x="7750562" y="2372501"/>
              <a:ext cx="651684" cy="311652"/>
            </a:xfrm>
            <a:custGeom>
              <a:avLst/>
              <a:gdLst>
                <a:gd name="connsiteX0" fmla="*/ 1413 w 651684"/>
                <a:gd name="connsiteY0" fmla="*/ 302472 h 311652"/>
                <a:gd name="connsiteX1" fmla="*/ 1413 w 651684"/>
                <a:gd name="connsiteY1" fmla="*/ 302472 h 311652"/>
                <a:gd name="connsiteX2" fmla="*/ 21841 w 651684"/>
                <a:gd name="connsiteY2" fmla="*/ 310311 h 311652"/>
                <a:gd name="connsiteX3" fmla="*/ 22085 w 651684"/>
                <a:gd name="connsiteY3" fmla="*/ 310205 h 311652"/>
                <a:gd name="connsiteX4" fmla="*/ 642533 w 651684"/>
                <a:gd name="connsiteY4" fmla="*/ 29801 h 311652"/>
                <a:gd name="connsiteX5" fmla="*/ 650293 w 651684"/>
                <a:gd name="connsiteY5" fmla="*/ 9187 h 311652"/>
                <a:gd name="connsiteX6" fmla="*/ 650271 w 651684"/>
                <a:gd name="connsiteY6" fmla="*/ 9144 h 311652"/>
                <a:gd name="connsiteX7" fmla="*/ 650271 w 651684"/>
                <a:gd name="connsiteY7" fmla="*/ 9144 h 311652"/>
                <a:gd name="connsiteX8" fmla="*/ 629812 w 651684"/>
                <a:gd name="connsiteY8" fmla="*/ 1358 h 311652"/>
                <a:gd name="connsiteX9" fmla="*/ 629707 w 651684"/>
                <a:gd name="connsiteY9" fmla="*/ 1411 h 311652"/>
                <a:gd name="connsiteX10" fmla="*/ 9152 w 651684"/>
                <a:gd name="connsiteY10" fmla="*/ 281815 h 311652"/>
                <a:gd name="connsiteX11" fmla="*/ 1392 w 651684"/>
                <a:gd name="connsiteY11" fmla="*/ 302429 h 311652"/>
                <a:gd name="connsiteX12" fmla="*/ 1413 w 651684"/>
                <a:gd name="connsiteY12" fmla="*/ 302472 h 31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1684" h="311652">
                  <a:moveTo>
                    <a:pt x="1413" y="302472"/>
                  </a:moveTo>
                  <a:lnTo>
                    <a:pt x="1413" y="302472"/>
                  </a:lnTo>
                  <a:cubicBezTo>
                    <a:pt x="4890" y="310279"/>
                    <a:pt x="14039" y="313785"/>
                    <a:pt x="21841" y="310311"/>
                  </a:cubicBezTo>
                  <a:cubicBezTo>
                    <a:pt x="21925" y="310279"/>
                    <a:pt x="22010" y="310237"/>
                    <a:pt x="22085" y="310205"/>
                  </a:cubicBezTo>
                  <a:lnTo>
                    <a:pt x="642533" y="29801"/>
                  </a:lnTo>
                  <a:cubicBezTo>
                    <a:pt x="650367" y="26252"/>
                    <a:pt x="653844" y="17026"/>
                    <a:pt x="650293" y="9187"/>
                  </a:cubicBezTo>
                  <a:cubicBezTo>
                    <a:pt x="650282" y="9176"/>
                    <a:pt x="650282" y="9155"/>
                    <a:pt x="650271" y="9144"/>
                  </a:cubicBezTo>
                  <a:lnTo>
                    <a:pt x="650271" y="9144"/>
                  </a:lnTo>
                  <a:cubicBezTo>
                    <a:pt x="646773" y="1348"/>
                    <a:pt x="637614" y="-2138"/>
                    <a:pt x="629812" y="1358"/>
                  </a:cubicBezTo>
                  <a:cubicBezTo>
                    <a:pt x="629781" y="1379"/>
                    <a:pt x="629738" y="1390"/>
                    <a:pt x="629707" y="1411"/>
                  </a:cubicBezTo>
                  <a:lnTo>
                    <a:pt x="9152" y="281815"/>
                  </a:lnTo>
                  <a:cubicBezTo>
                    <a:pt x="1318" y="285364"/>
                    <a:pt x="-2159" y="294590"/>
                    <a:pt x="1392" y="302429"/>
                  </a:cubicBezTo>
                  <a:cubicBezTo>
                    <a:pt x="1403" y="302440"/>
                    <a:pt x="1403" y="302461"/>
                    <a:pt x="1413" y="302472"/>
                  </a:cubicBezTo>
                  <a:close/>
                </a:path>
              </a:pathLst>
            </a:custGeom>
            <a:solidFill>
              <a:srgbClr val="898989"/>
            </a:solidFill>
            <a:ln w="10585" cap="flat">
              <a:noFill/>
              <a:prstDash val="solid"/>
              <a:miter/>
            </a:ln>
          </p:spPr>
          <p:txBody>
            <a:bodyPr rtlCol="0" anchor="ctr"/>
            <a:lstStyle/>
            <a:p>
              <a:endParaRPr lang="en-US"/>
            </a:p>
          </p:txBody>
        </p:sp>
        <p:sp>
          <p:nvSpPr>
            <p:cNvPr id="679" name="Freeform 678">
              <a:extLst>
                <a:ext uri="{FF2B5EF4-FFF2-40B4-BE49-F238E27FC236}">
                  <a16:creationId xmlns:a16="http://schemas.microsoft.com/office/drawing/2014/main" id="{F97F533D-9FFB-A749-867C-4E072B0D01D9}"/>
                </a:ext>
              </a:extLst>
            </p:cNvPr>
            <p:cNvSpPr/>
            <p:nvPr/>
          </p:nvSpPr>
          <p:spPr>
            <a:xfrm>
              <a:off x="7889814" y="2138975"/>
              <a:ext cx="385065" cy="424423"/>
            </a:xfrm>
            <a:custGeom>
              <a:avLst/>
              <a:gdLst>
                <a:gd name="connsiteX0" fmla="*/ 4103 w 385065"/>
                <a:gd name="connsiteY0" fmla="*/ 421273 h 424423"/>
                <a:gd name="connsiteX1" fmla="*/ 4103 w 385065"/>
                <a:gd name="connsiteY1" fmla="*/ 421273 h 424423"/>
                <a:gd name="connsiteX2" fmla="*/ 21488 w 385065"/>
                <a:gd name="connsiteY2" fmla="*/ 420425 h 424423"/>
                <a:gd name="connsiteX3" fmla="*/ 381905 w 385065"/>
                <a:gd name="connsiteY3" fmla="*/ 20636 h 424423"/>
                <a:gd name="connsiteX4" fmla="*/ 381057 w 385065"/>
                <a:gd name="connsiteY4" fmla="*/ 3157 h 424423"/>
                <a:gd name="connsiteX5" fmla="*/ 381057 w 385065"/>
                <a:gd name="connsiteY5" fmla="*/ 3157 h 424423"/>
                <a:gd name="connsiteX6" fmla="*/ 363567 w 385065"/>
                <a:gd name="connsiteY6" fmla="*/ 4110 h 424423"/>
                <a:gd name="connsiteX7" fmla="*/ 3149 w 385065"/>
                <a:gd name="connsiteY7" fmla="*/ 403900 h 424423"/>
                <a:gd name="connsiteX8" fmla="*/ 4082 w 385065"/>
                <a:gd name="connsiteY8" fmla="*/ 421252 h 424423"/>
                <a:gd name="connsiteX9" fmla="*/ 4103 w 385065"/>
                <a:gd name="connsiteY9" fmla="*/ 421273 h 42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065" h="424423">
                  <a:moveTo>
                    <a:pt x="4103" y="421273"/>
                  </a:moveTo>
                  <a:lnTo>
                    <a:pt x="4103" y="421273"/>
                  </a:lnTo>
                  <a:cubicBezTo>
                    <a:pt x="9159" y="425786"/>
                    <a:pt x="16898" y="425404"/>
                    <a:pt x="21488" y="420425"/>
                  </a:cubicBezTo>
                  <a:lnTo>
                    <a:pt x="381905" y="20636"/>
                  </a:lnTo>
                  <a:cubicBezTo>
                    <a:pt x="386432" y="15551"/>
                    <a:pt x="386050" y="7786"/>
                    <a:pt x="381057" y="3157"/>
                  </a:cubicBezTo>
                  <a:lnTo>
                    <a:pt x="381057" y="3157"/>
                  </a:lnTo>
                  <a:cubicBezTo>
                    <a:pt x="375958" y="-1398"/>
                    <a:pt x="368136" y="-975"/>
                    <a:pt x="363567" y="4110"/>
                  </a:cubicBezTo>
                  <a:lnTo>
                    <a:pt x="3149" y="403900"/>
                  </a:lnTo>
                  <a:cubicBezTo>
                    <a:pt x="-1388" y="408953"/>
                    <a:pt x="-975" y="416718"/>
                    <a:pt x="4082" y="421252"/>
                  </a:cubicBezTo>
                  <a:cubicBezTo>
                    <a:pt x="4092" y="421262"/>
                    <a:pt x="4092" y="421262"/>
                    <a:pt x="4103" y="421273"/>
                  </a:cubicBezTo>
                  <a:close/>
                </a:path>
              </a:pathLst>
            </a:custGeom>
            <a:solidFill>
              <a:srgbClr val="898989"/>
            </a:solidFill>
            <a:ln w="10585" cap="flat">
              <a:noFill/>
              <a:prstDash val="solid"/>
              <a:miter/>
            </a:ln>
          </p:spPr>
          <p:txBody>
            <a:bodyPr rtlCol="0" anchor="ctr"/>
            <a:lstStyle/>
            <a:p>
              <a:endParaRPr lang="en-US"/>
            </a:p>
          </p:txBody>
        </p:sp>
        <p:sp>
          <p:nvSpPr>
            <p:cNvPr id="680" name="Freeform 679">
              <a:extLst>
                <a:ext uri="{FF2B5EF4-FFF2-40B4-BE49-F238E27FC236}">
                  <a16:creationId xmlns:a16="http://schemas.microsoft.com/office/drawing/2014/main" id="{54FCFABD-E7F2-6A45-830D-AA252D745C3B}"/>
                </a:ext>
              </a:extLst>
            </p:cNvPr>
            <p:cNvSpPr/>
            <p:nvPr/>
          </p:nvSpPr>
          <p:spPr>
            <a:xfrm>
              <a:off x="8055483" y="3234131"/>
              <a:ext cx="178971" cy="325731"/>
            </a:xfrm>
            <a:custGeom>
              <a:avLst/>
              <a:gdLst>
                <a:gd name="connsiteX0" fmla="*/ 173516 w 178971"/>
                <a:gd name="connsiteY0" fmla="*/ 324956 h 325731"/>
                <a:gd name="connsiteX1" fmla="*/ 173516 w 178971"/>
                <a:gd name="connsiteY1" fmla="*/ 324956 h 325731"/>
                <a:gd name="connsiteX2" fmla="*/ 177014 w 178971"/>
                <a:gd name="connsiteY2" fmla="*/ 308007 h 325731"/>
                <a:gd name="connsiteX3" fmla="*/ 21398 w 178971"/>
                <a:gd name="connsiteY3" fmla="*/ 7794 h 325731"/>
                <a:gd name="connsiteX4" fmla="*/ 5497 w 178971"/>
                <a:gd name="connsiteY4" fmla="*/ 802 h 325731"/>
                <a:gd name="connsiteX5" fmla="*/ 5497 w 178971"/>
                <a:gd name="connsiteY5" fmla="*/ 802 h 325731"/>
                <a:gd name="connsiteX6" fmla="*/ 1999 w 178971"/>
                <a:gd name="connsiteY6" fmla="*/ 17751 h 325731"/>
                <a:gd name="connsiteX7" fmla="*/ 157615 w 178971"/>
                <a:gd name="connsiteY7" fmla="*/ 317964 h 325731"/>
                <a:gd name="connsiteX8" fmla="*/ 173516 w 178971"/>
                <a:gd name="connsiteY8" fmla="*/ 324956 h 32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971" h="325731">
                  <a:moveTo>
                    <a:pt x="173516" y="324956"/>
                  </a:moveTo>
                  <a:lnTo>
                    <a:pt x="173516" y="324956"/>
                  </a:lnTo>
                  <a:cubicBezTo>
                    <a:pt x="179092" y="321185"/>
                    <a:pt x="180639" y="313674"/>
                    <a:pt x="177014" y="308007"/>
                  </a:cubicBezTo>
                  <a:lnTo>
                    <a:pt x="21398" y="7794"/>
                  </a:lnTo>
                  <a:cubicBezTo>
                    <a:pt x="18886" y="1522"/>
                    <a:pt x="11815" y="-1581"/>
                    <a:pt x="5497" y="802"/>
                  </a:cubicBezTo>
                  <a:lnTo>
                    <a:pt x="5497" y="802"/>
                  </a:lnTo>
                  <a:cubicBezTo>
                    <a:pt x="-131" y="4531"/>
                    <a:pt x="-1689" y="12105"/>
                    <a:pt x="1999" y="17751"/>
                  </a:cubicBezTo>
                  <a:lnTo>
                    <a:pt x="157615" y="317964"/>
                  </a:lnTo>
                  <a:cubicBezTo>
                    <a:pt x="160170" y="324193"/>
                    <a:pt x="167198" y="327286"/>
                    <a:pt x="173516" y="324956"/>
                  </a:cubicBezTo>
                  <a:close/>
                </a:path>
              </a:pathLst>
            </a:custGeom>
            <a:solidFill>
              <a:srgbClr val="898989"/>
            </a:solidFill>
            <a:ln w="10585" cap="flat">
              <a:noFill/>
              <a:prstDash val="solid"/>
              <a:miter/>
            </a:ln>
          </p:spPr>
          <p:txBody>
            <a:bodyPr rtlCol="0" anchor="ctr"/>
            <a:lstStyle/>
            <a:p>
              <a:endParaRPr lang="en-US"/>
            </a:p>
          </p:txBody>
        </p:sp>
        <p:sp>
          <p:nvSpPr>
            <p:cNvPr id="681" name="Freeform 680">
              <a:extLst>
                <a:ext uri="{FF2B5EF4-FFF2-40B4-BE49-F238E27FC236}">
                  <a16:creationId xmlns:a16="http://schemas.microsoft.com/office/drawing/2014/main" id="{3CCA96F8-F12F-8942-8BB5-43FCB0C7CCFA}"/>
                </a:ext>
              </a:extLst>
            </p:cNvPr>
            <p:cNvSpPr/>
            <p:nvPr/>
          </p:nvSpPr>
          <p:spPr>
            <a:xfrm>
              <a:off x="8114290" y="3351669"/>
              <a:ext cx="59703" cy="363037"/>
            </a:xfrm>
            <a:custGeom>
              <a:avLst/>
              <a:gdLst>
                <a:gd name="connsiteX0" fmla="*/ 10188 w 59703"/>
                <a:gd name="connsiteY0" fmla="*/ 363033 h 363037"/>
                <a:gd name="connsiteX1" fmla="*/ 10188 w 59703"/>
                <a:gd name="connsiteY1" fmla="*/ 363033 h 363037"/>
                <a:gd name="connsiteX2" fmla="*/ 23121 w 59703"/>
                <a:gd name="connsiteY2" fmla="*/ 350851 h 363037"/>
                <a:gd name="connsiteX3" fmla="*/ 59480 w 59703"/>
                <a:gd name="connsiteY3" fmla="*/ 14726 h 363037"/>
                <a:gd name="connsiteX4" fmla="*/ 49516 w 59703"/>
                <a:gd name="connsiteY4" fmla="*/ 2 h 363037"/>
                <a:gd name="connsiteX5" fmla="*/ 49516 w 59703"/>
                <a:gd name="connsiteY5" fmla="*/ 2 h 363037"/>
                <a:gd name="connsiteX6" fmla="*/ 36583 w 59703"/>
                <a:gd name="connsiteY6" fmla="*/ 12184 h 363037"/>
                <a:gd name="connsiteX7" fmla="*/ 223 w 59703"/>
                <a:gd name="connsiteY7" fmla="*/ 348309 h 363037"/>
                <a:gd name="connsiteX8" fmla="*/ 10188 w 59703"/>
                <a:gd name="connsiteY8" fmla="*/ 363033 h 36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03" h="363037">
                  <a:moveTo>
                    <a:pt x="10188" y="363033"/>
                  </a:moveTo>
                  <a:lnTo>
                    <a:pt x="10188" y="363033"/>
                  </a:lnTo>
                  <a:cubicBezTo>
                    <a:pt x="17121" y="363213"/>
                    <a:pt x="22887" y="357768"/>
                    <a:pt x="23121" y="350851"/>
                  </a:cubicBezTo>
                  <a:lnTo>
                    <a:pt x="59480" y="14726"/>
                  </a:lnTo>
                  <a:cubicBezTo>
                    <a:pt x="60774" y="7915"/>
                    <a:pt x="56321" y="1337"/>
                    <a:pt x="49516" y="2"/>
                  </a:cubicBezTo>
                  <a:lnTo>
                    <a:pt x="49516" y="2"/>
                  </a:lnTo>
                  <a:cubicBezTo>
                    <a:pt x="42615" y="-115"/>
                    <a:pt x="36869" y="5288"/>
                    <a:pt x="36583" y="12184"/>
                  </a:cubicBezTo>
                  <a:lnTo>
                    <a:pt x="223" y="348309"/>
                  </a:lnTo>
                  <a:cubicBezTo>
                    <a:pt x="-1070" y="355120"/>
                    <a:pt x="3382" y="361698"/>
                    <a:pt x="10188" y="363033"/>
                  </a:cubicBezTo>
                  <a:close/>
                </a:path>
              </a:pathLst>
            </a:custGeom>
            <a:solidFill>
              <a:srgbClr val="898989"/>
            </a:solidFill>
            <a:ln w="10585" cap="flat">
              <a:noFill/>
              <a:prstDash val="solid"/>
              <a:miter/>
            </a:ln>
          </p:spPr>
          <p:txBody>
            <a:bodyPr rtlCol="0" anchor="ctr"/>
            <a:lstStyle/>
            <a:p>
              <a:endParaRPr lang="en-US"/>
            </a:p>
          </p:txBody>
        </p:sp>
        <p:sp>
          <p:nvSpPr>
            <p:cNvPr id="682" name="Freeform 681">
              <a:extLst>
                <a:ext uri="{FF2B5EF4-FFF2-40B4-BE49-F238E27FC236}">
                  <a16:creationId xmlns:a16="http://schemas.microsoft.com/office/drawing/2014/main" id="{3673B57A-2FC1-714A-ACD0-10D209812B6F}"/>
                </a:ext>
              </a:extLst>
            </p:cNvPr>
            <p:cNvSpPr/>
            <p:nvPr/>
          </p:nvSpPr>
          <p:spPr>
            <a:xfrm>
              <a:off x="8003286" y="3142531"/>
              <a:ext cx="358329" cy="202327"/>
            </a:xfrm>
            <a:custGeom>
              <a:avLst/>
              <a:gdLst>
                <a:gd name="connsiteX0" fmla="*/ 356630 w 358329"/>
                <a:gd name="connsiteY0" fmla="*/ 194415 h 202327"/>
                <a:gd name="connsiteX1" fmla="*/ 356630 w 358329"/>
                <a:gd name="connsiteY1" fmla="*/ 194415 h 202327"/>
                <a:gd name="connsiteX2" fmla="*/ 350376 w 358329"/>
                <a:gd name="connsiteY2" fmla="*/ 174394 h 202327"/>
                <a:gd name="connsiteX3" fmla="*/ 350376 w 358329"/>
                <a:gd name="connsiteY3" fmla="*/ 174394 h 202327"/>
                <a:gd name="connsiteX4" fmla="*/ 21760 w 358329"/>
                <a:gd name="connsiteY4" fmla="*/ 1723 h 202327"/>
                <a:gd name="connsiteX5" fmla="*/ 1724 w 358329"/>
                <a:gd name="connsiteY5" fmla="*/ 7868 h 202327"/>
                <a:gd name="connsiteX6" fmla="*/ 1724 w 358329"/>
                <a:gd name="connsiteY6" fmla="*/ 7868 h 202327"/>
                <a:gd name="connsiteX7" fmla="*/ 7873 w 358329"/>
                <a:gd name="connsiteY7" fmla="*/ 27889 h 202327"/>
                <a:gd name="connsiteX8" fmla="*/ 336489 w 358329"/>
                <a:gd name="connsiteY8" fmla="*/ 200559 h 202327"/>
                <a:gd name="connsiteX9" fmla="*/ 356588 w 358329"/>
                <a:gd name="connsiteY9" fmla="*/ 194500 h 202327"/>
                <a:gd name="connsiteX10" fmla="*/ 356630 w 358329"/>
                <a:gd name="connsiteY10" fmla="*/ 194415 h 20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329" h="202327">
                  <a:moveTo>
                    <a:pt x="356630" y="194415"/>
                  </a:moveTo>
                  <a:lnTo>
                    <a:pt x="356630" y="194415"/>
                  </a:lnTo>
                  <a:cubicBezTo>
                    <a:pt x="360436" y="187158"/>
                    <a:pt x="357637" y="178197"/>
                    <a:pt x="350376" y="174394"/>
                  </a:cubicBezTo>
                  <a:cubicBezTo>
                    <a:pt x="350376" y="174394"/>
                    <a:pt x="350376" y="174394"/>
                    <a:pt x="350376" y="174394"/>
                  </a:cubicBezTo>
                  <a:lnTo>
                    <a:pt x="21760" y="1723"/>
                  </a:lnTo>
                  <a:cubicBezTo>
                    <a:pt x="14530" y="-2101"/>
                    <a:pt x="5573" y="653"/>
                    <a:pt x="1724" y="7868"/>
                  </a:cubicBezTo>
                  <a:lnTo>
                    <a:pt x="1724" y="7868"/>
                  </a:lnTo>
                  <a:cubicBezTo>
                    <a:pt x="-2102" y="15092"/>
                    <a:pt x="654" y="24043"/>
                    <a:pt x="7873" y="27889"/>
                  </a:cubicBezTo>
                  <a:lnTo>
                    <a:pt x="336489" y="200559"/>
                  </a:lnTo>
                  <a:cubicBezTo>
                    <a:pt x="343708" y="204436"/>
                    <a:pt x="352708" y="201724"/>
                    <a:pt x="356588" y="194500"/>
                  </a:cubicBezTo>
                  <a:cubicBezTo>
                    <a:pt x="356598" y="194478"/>
                    <a:pt x="356619" y="194447"/>
                    <a:pt x="356630" y="194415"/>
                  </a:cubicBezTo>
                  <a:close/>
                </a:path>
              </a:pathLst>
            </a:custGeom>
            <a:solidFill>
              <a:srgbClr val="898989"/>
            </a:solidFill>
            <a:ln w="10585" cap="flat">
              <a:noFill/>
              <a:prstDash val="solid"/>
              <a:miter/>
            </a:ln>
          </p:spPr>
          <p:txBody>
            <a:bodyPr rtlCol="0" anchor="ctr"/>
            <a:lstStyle/>
            <a:p>
              <a:endParaRPr lang="en-US"/>
            </a:p>
          </p:txBody>
        </p:sp>
        <p:sp>
          <p:nvSpPr>
            <p:cNvPr id="683" name="Freeform 682">
              <a:extLst>
                <a:ext uri="{FF2B5EF4-FFF2-40B4-BE49-F238E27FC236}">
                  <a16:creationId xmlns:a16="http://schemas.microsoft.com/office/drawing/2014/main" id="{B0DD44AF-A3D2-BC4F-AB9F-B14D329AF6C7}"/>
                </a:ext>
              </a:extLst>
            </p:cNvPr>
            <p:cNvSpPr/>
            <p:nvPr/>
          </p:nvSpPr>
          <p:spPr>
            <a:xfrm>
              <a:off x="8027760" y="3428783"/>
              <a:ext cx="252162" cy="379518"/>
            </a:xfrm>
            <a:custGeom>
              <a:avLst/>
              <a:gdLst>
                <a:gd name="connsiteX0" fmla="*/ 5554 w 252162"/>
                <a:gd name="connsiteY0" fmla="*/ 377975 h 379518"/>
                <a:gd name="connsiteX1" fmla="*/ 5554 w 252162"/>
                <a:gd name="connsiteY1" fmla="*/ 377975 h 379518"/>
                <a:gd name="connsiteX2" fmla="*/ 25694 w 252162"/>
                <a:gd name="connsiteY2" fmla="*/ 371301 h 379518"/>
                <a:gd name="connsiteX3" fmla="*/ 248835 w 252162"/>
                <a:gd name="connsiteY3" fmla="*/ 22677 h 379518"/>
                <a:gd name="connsiteX4" fmla="*/ 246609 w 252162"/>
                <a:gd name="connsiteY4" fmla="*/ 1490 h 379518"/>
                <a:gd name="connsiteX5" fmla="*/ 246609 w 252162"/>
                <a:gd name="connsiteY5" fmla="*/ 1490 h 379518"/>
                <a:gd name="connsiteX6" fmla="*/ 226468 w 252162"/>
                <a:gd name="connsiteY6" fmla="*/ 8270 h 379518"/>
                <a:gd name="connsiteX7" fmla="*/ 3327 w 252162"/>
                <a:gd name="connsiteY7" fmla="*/ 356788 h 379518"/>
                <a:gd name="connsiteX8" fmla="*/ 5554 w 252162"/>
                <a:gd name="connsiteY8" fmla="*/ 377975 h 379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62" h="379518">
                  <a:moveTo>
                    <a:pt x="5554" y="377975"/>
                  </a:moveTo>
                  <a:lnTo>
                    <a:pt x="5554" y="377975"/>
                  </a:lnTo>
                  <a:cubicBezTo>
                    <a:pt x="12963" y="381598"/>
                    <a:pt x="21921" y="378632"/>
                    <a:pt x="25694" y="371301"/>
                  </a:cubicBezTo>
                  <a:lnTo>
                    <a:pt x="248835" y="22677"/>
                  </a:lnTo>
                  <a:cubicBezTo>
                    <a:pt x="254030" y="16194"/>
                    <a:pt x="253033" y="6755"/>
                    <a:pt x="246609" y="1490"/>
                  </a:cubicBezTo>
                  <a:lnTo>
                    <a:pt x="246609" y="1490"/>
                  </a:lnTo>
                  <a:cubicBezTo>
                    <a:pt x="239168" y="-2059"/>
                    <a:pt x="230242" y="939"/>
                    <a:pt x="226468" y="8270"/>
                  </a:cubicBezTo>
                  <a:lnTo>
                    <a:pt x="3327" y="356788"/>
                  </a:lnTo>
                  <a:cubicBezTo>
                    <a:pt x="-1867" y="363271"/>
                    <a:pt x="-871" y="372710"/>
                    <a:pt x="5554" y="377975"/>
                  </a:cubicBezTo>
                  <a:close/>
                </a:path>
              </a:pathLst>
            </a:custGeom>
            <a:solidFill>
              <a:srgbClr val="898989"/>
            </a:solidFill>
            <a:ln w="10585" cap="flat">
              <a:noFill/>
              <a:prstDash val="solid"/>
              <a:miter/>
            </a:ln>
          </p:spPr>
          <p:txBody>
            <a:bodyPr rtlCol="0" anchor="ctr"/>
            <a:lstStyle/>
            <a:p>
              <a:endParaRPr lang="en-US"/>
            </a:p>
          </p:txBody>
        </p:sp>
        <p:sp>
          <p:nvSpPr>
            <p:cNvPr id="684" name="Freeform 683">
              <a:extLst>
                <a:ext uri="{FF2B5EF4-FFF2-40B4-BE49-F238E27FC236}">
                  <a16:creationId xmlns:a16="http://schemas.microsoft.com/office/drawing/2014/main" id="{2BE3D347-7BCA-F940-BB2D-82B6116AB463}"/>
                </a:ext>
              </a:extLst>
            </p:cNvPr>
            <p:cNvSpPr/>
            <p:nvPr/>
          </p:nvSpPr>
          <p:spPr>
            <a:xfrm rot="18444598">
              <a:off x="8553592" y="4374760"/>
              <a:ext cx="198865" cy="198729"/>
            </a:xfrm>
            <a:custGeom>
              <a:avLst/>
              <a:gdLst>
                <a:gd name="connsiteX0" fmla="*/ 198866 w 198865"/>
                <a:gd name="connsiteY0" fmla="*/ 99365 h 198729"/>
                <a:gd name="connsiteX1" fmla="*/ 99433 w 198865"/>
                <a:gd name="connsiteY1" fmla="*/ 198730 h 198729"/>
                <a:gd name="connsiteX2" fmla="*/ 0 w 198865"/>
                <a:gd name="connsiteY2" fmla="*/ 99365 h 198729"/>
                <a:gd name="connsiteX3" fmla="*/ 99433 w 198865"/>
                <a:gd name="connsiteY3" fmla="*/ 0 h 198729"/>
                <a:gd name="connsiteX4" fmla="*/ 198866 w 198865"/>
                <a:gd name="connsiteY4" fmla="*/ 99365 h 198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65" h="198729">
                  <a:moveTo>
                    <a:pt x="198866" y="99365"/>
                  </a:moveTo>
                  <a:cubicBezTo>
                    <a:pt x="198866" y="154242"/>
                    <a:pt x="154348" y="198730"/>
                    <a:pt x="99433" y="198730"/>
                  </a:cubicBezTo>
                  <a:cubicBezTo>
                    <a:pt x="44518" y="198730"/>
                    <a:pt x="0" y="154243"/>
                    <a:pt x="0" y="99365"/>
                  </a:cubicBezTo>
                  <a:cubicBezTo>
                    <a:pt x="0" y="44487"/>
                    <a:pt x="44517" y="0"/>
                    <a:pt x="99433" y="0"/>
                  </a:cubicBezTo>
                  <a:cubicBezTo>
                    <a:pt x="154348" y="0"/>
                    <a:pt x="198866" y="44487"/>
                    <a:pt x="198866" y="99365"/>
                  </a:cubicBezTo>
                  <a:close/>
                </a:path>
              </a:pathLst>
            </a:custGeom>
            <a:solidFill>
              <a:srgbClr val="898989"/>
            </a:solidFill>
            <a:ln w="10585" cap="flat">
              <a:noFill/>
              <a:prstDash val="solid"/>
              <a:miter/>
            </a:ln>
          </p:spPr>
          <p:txBody>
            <a:bodyPr rtlCol="0" anchor="ctr"/>
            <a:lstStyle/>
            <a:p>
              <a:endParaRPr lang="en-US"/>
            </a:p>
          </p:txBody>
        </p:sp>
        <p:sp>
          <p:nvSpPr>
            <p:cNvPr id="685" name="Freeform 684">
              <a:extLst>
                <a:ext uri="{FF2B5EF4-FFF2-40B4-BE49-F238E27FC236}">
                  <a16:creationId xmlns:a16="http://schemas.microsoft.com/office/drawing/2014/main" id="{C01084B8-AA93-B047-9100-4437922B3BF0}"/>
                </a:ext>
              </a:extLst>
            </p:cNvPr>
            <p:cNvSpPr/>
            <p:nvPr/>
          </p:nvSpPr>
          <p:spPr>
            <a:xfrm rot="20178600">
              <a:off x="8553343" y="4374198"/>
              <a:ext cx="199501" cy="199365"/>
            </a:xfrm>
            <a:custGeom>
              <a:avLst/>
              <a:gdLst>
                <a:gd name="connsiteX0" fmla="*/ 199502 w 199501"/>
                <a:gd name="connsiteY0" fmla="*/ 99683 h 199365"/>
                <a:gd name="connsiteX1" fmla="*/ 99751 w 199501"/>
                <a:gd name="connsiteY1" fmla="*/ 199365 h 199365"/>
                <a:gd name="connsiteX2" fmla="*/ 0 w 199501"/>
                <a:gd name="connsiteY2" fmla="*/ 99683 h 199365"/>
                <a:gd name="connsiteX3" fmla="*/ 99751 w 199501"/>
                <a:gd name="connsiteY3" fmla="*/ 0 h 199365"/>
                <a:gd name="connsiteX4" fmla="*/ 199502 w 199501"/>
                <a:gd name="connsiteY4" fmla="*/ 99683 h 199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01" h="199365">
                  <a:moveTo>
                    <a:pt x="199502" y="99683"/>
                  </a:moveTo>
                  <a:cubicBezTo>
                    <a:pt x="199502" y="154736"/>
                    <a:pt x="154842" y="199365"/>
                    <a:pt x="99751" y="199365"/>
                  </a:cubicBezTo>
                  <a:cubicBezTo>
                    <a:pt x="44660" y="199365"/>
                    <a:pt x="0" y="154736"/>
                    <a:pt x="0" y="99683"/>
                  </a:cubicBezTo>
                  <a:cubicBezTo>
                    <a:pt x="0" y="44630"/>
                    <a:pt x="44660" y="0"/>
                    <a:pt x="99751" y="0"/>
                  </a:cubicBezTo>
                  <a:cubicBezTo>
                    <a:pt x="154842" y="0"/>
                    <a:pt x="199502" y="44630"/>
                    <a:pt x="199502" y="99683"/>
                  </a:cubicBezTo>
                  <a:close/>
                </a:path>
              </a:pathLst>
            </a:custGeom>
            <a:solidFill>
              <a:srgbClr val="E5E5E5">
                <a:alpha val="60000"/>
              </a:srgbClr>
            </a:solidFill>
            <a:ln w="10585" cap="flat">
              <a:noFill/>
              <a:prstDash val="solid"/>
              <a:miter/>
            </a:ln>
          </p:spPr>
          <p:txBody>
            <a:bodyPr rtlCol="0" anchor="ctr"/>
            <a:lstStyle/>
            <a:p>
              <a:endParaRPr lang="en-US"/>
            </a:p>
          </p:txBody>
        </p:sp>
        <p:sp>
          <p:nvSpPr>
            <p:cNvPr id="686" name="Freeform 685">
              <a:extLst>
                <a:ext uri="{FF2B5EF4-FFF2-40B4-BE49-F238E27FC236}">
                  <a16:creationId xmlns:a16="http://schemas.microsoft.com/office/drawing/2014/main" id="{473D4FF7-DA12-274B-9F2F-41A610F722BB}"/>
                </a:ext>
              </a:extLst>
            </p:cNvPr>
            <p:cNvSpPr/>
            <p:nvPr/>
          </p:nvSpPr>
          <p:spPr>
            <a:xfrm rot="16945801">
              <a:off x="8504094" y="4654300"/>
              <a:ext cx="198865" cy="198729"/>
            </a:xfrm>
            <a:custGeom>
              <a:avLst/>
              <a:gdLst>
                <a:gd name="connsiteX0" fmla="*/ 198866 w 198865"/>
                <a:gd name="connsiteY0" fmla="*/ 99365 h 198729"/>
                <a:gd name="connsiteX1" fmla="*/ 99433 w 198865"/>
                <a:gd name="connsiteY1" fmla="*/ 198730 h 198729"/>
                <a:gd name="connsiteX2" fmla="*/ 0 w 198865"/>
                <a:gd name="connsiteY2" fmla="*/ 99365 h 198729"/>
                <a:gd name="connsiteX3" fmla="*/ 99433 w 198865"/>
                <a:gd name="connsiteY3" fmla="*/ 0 h 198729"/>
                <a:gd name="connsiteX4" fmla="*/ 198866 w 198865"/>
                <a:gd name="connsiteY4" fmla="*/ 99365 h 198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65" h="198729">
                  <a:moveTo>
                    <a:pt x="198866" y="99365"/>
                  </a:moveTo>
                  <a:cubicBezTo>
                    <a:pt x="198866" y="154242"/>
                    <a:pt x="154348" y="198730"/>
                    <a:pt x="99433" y="198730"/>
                  </a:cubicBezTo>
                  <a:cubicBezTo>
                    <a:pt x="44518" y="198730"/>
                    <a:pt x="0" y="154243"/>
                    <a:pt x="0" y="99365"/>
                  </a:cubicBezTo>
                  <a:cubicBezTo>
                    <a:pt x="0" y="44487"/>
                    <a:pt x="44517" y="0"/>
                    <a:pt x="99433" y="0"/>
                  </a:cubicBezTo>
                  <a:cubicBezTo>
                    <a:pt x="154348" y="0"/>
                    <a:pt x="198866" y="44487"/>
                    <a:pt x="198866" y="99365"/>
                  </a:cubicBezTo>
                  <a:close/>
                </a:path>
              </a:pathLst>
            </a:custGeom>
            <a:solidFill>
              <a:srgbClr val="898989"/>
            </a:solidFill>
            <a:ln w="10585" cap="flat">
              <a:noFill/>
              <a:prstDash val="solid"/>
              <a:miter/>
            </a:ln>
          </p:spPr>
          <p:txBody>
            <a:bodyPr rtlCol="0" anchor="ctr"/>
            <a:lstStyle/>
            <a:p>
              <a:endParaRPr lang="en-US"/>
            </a:p>
          </p:txBody>
        </p:sp>
        <p:sp>
          <p:nvSpPr>
            <p:cNvPr id="687" name="Freeform 686">
              <a:extLst>
                <a:ext uri="{FF2B5EF4-FFF2-40B4-BE49-F238E27FC236}">
                  <a16:creationId xmlns:a16="http://schemas.microsoft.com/office/drawing/2014/main" id="{105883C9-1A2C-EA42-9F36-1E9425298FF2}"/>
                </a:ext>
              </a:extLst>
            </p:cNvPr>
            <p:cNvSpPr/>
            <p:nvPr/>
          </p:nvSpPr>
          <p:spPr>
            <a:xfrm rot="19595402">
              <a:off x="8503884" y="4654185"/>
              <a:ext cx="199501" cy="199365"/>
            </a:xfrm>
            <a:custGeom>
              <a:avLst/>
              <a:gdLst>
                <a:gd name="connsiteX0" fmla="*/ 199502 w 199501"/>
                <a:gd name="connsiteY0" fmla="*/ 99683 h 199365"/>
                <a:gd name="connsiteX1" fmla="*/ 99751 w 199501"/>
                <a:gd name="connsiteY1" fmla="*/ 199365 h 199365"/>
                <a:gd name="connsiteX2" fmla="*/ 0 w 199501"/>
                <a:gd name="connsiteY2" fmla="*/ 99683 h 199365"/>
                <a:gd name="connsiteX3" fmla="*/ 99751 w 199501"/>
                <a:gd name="connsiteY3" fmla="*/ 0 h 199365"/>
                <a:gd name="connsiteX4" fmla="*/ 199502 w 199501"/>
                <a:gd name="connsiteY4" fmla="*/ 99683 h 199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01" h="199365">
                  <a:moveTo>
                    <a:pt x="199502" y="99683"/>
                  </a:moveTo>
                  <a:cubicBezTo>
                    <a:pt x="199502" y="154736"/>
                    <a:pt x="154842" y="199365"/>
                    <a:pt x="99751" y="199365"/>
                  </a:cubicBezTo>
                  <a:cubicBezTo>
                    <a:pt x="44660" y="199365"/>
                    <a:pt x="0" y="154736"/>
                    <a:pt x="0" y="99683"/>
                  </a:cubicBezTo>
                  <a:cubicBezTo>
                    <a:pt x="0" y="44630"/>
                    <a:pt x="44660" y="0"/>
                    <a:pt x="99751" y="0"/>
                  </a:cubicBezTo>
                  <a:cubicBezTo>
                    <a:pt x="154842" y="0"/>
                    <a:pt x="199502" y="44630"/>
                    <a:pt x="199502" y="99683"/>
                  </a:cubicBezTo>
                  <a:close/>
                </a:path>
              </a:pathLst>
            </a:custGeom>
            <a:solidFill>
              <a:srgbClr val="E5E5E5">
                <a:alpha val="60000"/>
              </a:srgbClr>
            </a:solidFill>
            <a:ln w="10585" cap="flat">
              <a:noFill/>
              <a:prstDash val="solid"/>
              <a:miter/>
            </a:ln>
          </p:spPr>
          <p:txBody>
            <a:bodyPr rtlCol="0" anchor="ctr"/>
            <a:lstStyle/>
            <a:p>
              <a:endParaRPr lang="en-US"/>
            </a:p>
          </p:txBody>
        </p:sp>
        <p:sp>
          <p:nvSpPr>
            <p:cNvPr id="688" name="Freeform 687">
              <a:extLst>
                <a:ext uri="{FF2B5EF4-FFF2-40B4-BE49-F238E27FC236}">
                  <a16:creationId xmlns:a16="http://schemas.microsoft.com/office/drawing/2014/main" id="{53B409C5-F89F-0D42-978E-7647F15E7571}"/>
                </a:ext>
              </a:extLst>
            </p:cNvPr>
            <p:cNvSpPr/>
            <p:nvPr/>
          </p:nvSpPr>
          <p:spPr>
            <a:xfrm rot="20176801">
              <a:off x="8361721" y="4912781"/>
              <a:ext cx="198865" cy="198729"/>
            </a:xfrm>
            <a:custGeom>
              <a:avLst/>
              <a:gdLst>
                <a:gd name="connsiteX0" fmla="*/ 198866 w 198865"/>
                <a:gd name="connsiteY0" fmla="*/ 99365 h 198729"/>
                <a:gd name="connsiteX1" fmla="*/ 99433 w 198865"/>
                <a:gd name="connsiteY1" fmla="*/ 198730 h 198729"/>
                <a:gd name="connsiteX2" fmla="*/ 0 w 198865"/>
                <a:gd name="connsiteY2" fmla="*/ 99365 h 198729"/>
                <a:gd name="connsiteX3" fmla="*/ 99433 w 198865"/>
                <a:gd name="connsiteY3" fmla="*/ 0 h 198729"/>
                <a:gd name="connsiteX4" fmla="*/ 198866 w 198865"/>
                <a:gd name="connsiteY4" fmla="*/ 99365 h 198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65" h="198729">
                  <a:moveTo>
                    <a:pt x="198866" y="99365"/>
                  </a:moveTo>
                  <a:cubicBezTo>
                    <a:pt x="198866" y="154242"/>
                    <a:pt x="154348" y="198730"/>
                    <a:pt x="99433" y="198730"/>
                  </a:cubicBezTo>
                  <a:cubicBezTo>
                    <a:pt x="44518" y="198730"/>
                    <a:pt x="0" y="154243"/>
                    <a:pt x="0" y="99365"/>
                  </a:cubicBezTo>
                  <a:cubicBezTo>
                    <a:pt x="0" y="44487"/>
                    <a:pt x="44517" y="0"/>
                    <a:pt x="99433" y="0"/>
                  </a:cubicBezTo>
                  <a:cubicBezTo>
                    <a:pt x="154348" y="0"/>
                    <a:pt x="198866" y="44487"/>
                    <a:pt x="198866" y="99365"/>
                  </a:cubicBezTo>
                  <a:close/>
                </a:path>
              </a:pathLst>
            </a:custGeom>
            <a:solidFill>
              <a:srgbClr val="898989"/>
            </a:solidFill>
            <a:ln w="10585" cap="flat">
              <a:noFill/>
              <a:prstDash val="solid"/>
              <a:miter/>
            </a:ln>
          </p:spPr>
          <p:txBody>
            <a:bodyPr rtlCol="0" anchor="ctr"/>
            <a:lstStyle/>
            <a:p>
              <a:endParaRPr lang="en-US"/>
            </a:p>
          </p:txBody>
        </p:sp>
        <p:sp>
          <p:nvSpPr>
            <p:cNvPr id="689" name="Freeform 688">
              <a:extLst>
                <a:ext uri="{FF2B5EF4-FFF2-40B4-BE49-F238E27FC236}">
                  <a16:creationId xmlns:a16="http://schemas.microsoft.com/office/drawing/2014/main" id="{AE1DD09F-1305-2D44-A2FE-955CFA7BB18B}"/>
                </a:ext>
              </a:extLst>
            </p:cNvPr>
            <p:cNvSpPr/>
            <p:nvPr/>
          </p:nvSpPr>
          <p:spPr>
            <a:xfrm rot="18724801">
              <a:off x="8361418" y="4912629"/>
              <a:ext cx="199501" cy="199365"/>
            </a:xfrm>
            <a:custGeom>
              <a:avLst/>
              <a:gdLst>
                <a:gd name="connsiteX0" fmla="*/ 199502 w 199501"/>
                <a:gd name="connsiteY0" fmla="*/ 99683 h 199365"/>
                <a:gd name="connsiteX1" fmla="*/ 99751 w 199501"/>
                <a:gd name="connsiteY1" fmla="*/ 199366 h 199365"/>
                <a:gd name="connsiteX2" fmla="*/ 0 w 199501"/>
                <a:gd name="connsiteY2" fmla="*/ 99683 h 199365"/>
                <a:gd name="connsiteX3" fmla="*/ 99751 w 199501"/>
                <a:gd name="connsiteY3" fmla="*/ 0 h 199365"/>
                <a:gd name="connsiteX4" fmla="*/ 199502 w 199501"/>
                <a:gd name="connsiteY4" fmla="*/ 99683 h 199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01" h="199365">
                  <a:moveTo>
                    <a:pt x="199502" y="99683"/>
                  </a:moveTo>
                  <a:cubicBezTo>
                    <a:pt x="199502" y="154736"/>
                    <a:pt x="154842" y="199366"/>
                    <a:pt x="99751" y="199366"/>
                  </a:cubicBezTo>
                  <a:cubicBezTo>
                    <a:pt x="44660" y="199366"/>
                    <a:pt x="0" y="154736"/>
                    <a:pt x="0" y="99683"/>
                  </a:cubicBezTo>
                  <a:cubicBezTo>
                    <a:pt x="0" y="44630"/>
                    <a:pt x="44660" y="0"/>
                    <a:pt x="99751" y="0"/>
                  </a:cubicBezTo>
                  <a:cubicBezTo>
                    <a:pt x="154842" y="0"/>
                    <a:pt x="199502" y="44630"/>
                    <a:pt x="199502" y="99683"/>
                  </a:cubicBezTo>
                  <a:close/>
                </a:path>
              </a:pathLst>
            </a:custGeom>
            <a:solidFill>
              <a:srgbClr val="E5E5E5">
                <a:alpha val="60000"/>
              </a:srgbClr>
            </a:solidFill>
            <a:ln w="10585" cap="flat">
              <a:noFill/>
              <a:prstDash val="solid"/>
              <a:miter/>
            </a:ln>
          </p:spPr>
          <p:txBody>
            <a:bodyPr rtlCol="0" anchor="ctr"/>
            <a:lstStyle/>
            <a:p>
              <a:endParaRPr lang="en-US"/>
            </a:p>
          </p:txBody>
        </p:sp>
        <p:sp>
          <p:nvSpPr>
            <p:cNvPr id="690" name="Freeform 689">
              <a:extLst>
                <a:ext uri="{FF2B5EF4-FFF2-40B4-BE49-F238E27FC236}">
                  <a16:creationId xmlns:a16="http://schemas.microsoft.com/office/drawing/2014/main" id="{AE50539F-9BE8-F849-9489-A228738CF69A}"/>
                </a:ext>
              </a:extLst>
            </p:cNvPr>
            <p:cNvSpPr/>
            <p:nvPr/>
          </p:nvSpPr>
          <p:spPr>
            <a:xfrm rot="18033000">
              <a:off x="8557537" y="4078472"/>
              <a:ext cx="198865" cy="198729"/>
            </a:xfrm>
            <a:custGeom>
              <a:avLst/>
              <a:gdLst>
                <a:gd name="connsiteX0" fmla="*/ 198866 w 198865"/>
                <a:gd name="connsiteY0" fmla="*/ 99365 h 198729"/>
                <a:gd name="connsiteX1" fmla="*/ 99433 w 198865"/>
                <a:gd name="connsiteY1" fmla="*/ 198730 h 198729"/>
                <a:gd name="connsiteX2" fmla="*/ 0 w 198865"/>
                <a:gd name="connsiteY2" fmla="*/ 99365 h 198729"/>
                <a:gd name="connsiteX3" fmla="*/ 99433 w 198865"/>
                <a:gd name="connsiteY3" fmla="*/ 0 h 198729"/>
                <a:gd name="connsiteX4" fmla="*/ 198866 w 198865"/>
                <a:gd name="connsiteY4" fmla="*/ 99365 h 198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65" h="198729">
                  <a:moveTo>
                    <a:pt x="198866" y="99365"/>
                  </a:moveTo>
                  <a:cubicBezTo>
                    <a:pt x="198866" y="154242"/>
                    <a:pt x="154348" y="198730"/>
                    <a:pt x="99433" y="198730"/>
                  </a:cubicBezTo>
                  <a:cubicBezTo>
                    <a:pt x="44518" y="198730"/>
                    <a:pt x="0" y="154243"/>
                    <a:pt x="0" y="99365"/>
                  </a:cubicBezTo>
                  <a:cubicBezTo>
                    <a:pt x="0" y="44487"/>
                    <a:pt x="44517" y="0"/>
                    <a:pt x="99433" y="0"/>
                  </a:cubicBezTo>
                  <a:cubicBezTo>
                    <a:pt x="154348" y="0"/>
                    <a:pt x="198866" y="44487"/>
                    <a:pt x="198866" y="99365"/>
                  </a:cubicBezTo>
                  <a:close/>
                </a:path>
              </a:pathLst>
            </a:custGeom>
            <a:solidFill>
              <a:srgbClr val="898989"/>
            </a:solidFill>
            <a:ln w="10585" cap="flat">
              <a:noFill/>
              <a:prstDash val="solid"/>
              <a:miter/>
            </a:ln>
          </p:spPr>
          <p:txBody>
            <a:bodyPr rtlCol="0" anchor="ctr"/>
            <a:lstStyle/>
            <a:p>
              <a:endParaRPr lang="en-US"/>
            </a:p>
          </p:txBody>
        </p:sp>
        <p:sp>
          <p:nvSpPr>
            <p:cNvPr id="691" name="Freeform 690">
              <a:extLst>
                <a:ext uri="{FF2B5EF4-FFF2-40B4-BE49-F238E27FC236}">
                  <a16:creationId xmlns:a16="http://schemas.microsoft.com/office/drawing/2014/main" id="{AD51867A-B6F2-AD48-A929-69EDDEE66CC3}"/>
                </a:ext>
              </a:extLst>
            </p:cNvPr>
            <p:cNvSpPr/>
            <p:nvPr/>
          </p:nvSpPr>
          <p:spPr>
            <a:xfrm rot="20178600">
              <a:off x="8557286" y="4077649"/>
              <a:ext cx="199501" cy="199365"/>
            </a:xfrm>
            <a:custGeom>
              <a:avLst/>
              <a:gdLst>
                <a:gd name="connsiteX0" fmla="*/ 199502 w 199501"/>
                <a:gd name="connsiteY0" fmla="*/ 99682 h 199365"/>
                <a:gd name="connsiteX1" fmla="*/ 99751 w 199501"/>
                <a:gd name="connsiteY1" fmla="*/ 199365 h 199365"/>
                <a:gd name="connsiteX2" fmla="*/ 0 w 199501"/>
                <a:gd name="connsiteY2" fmla="*/ 99682 h 199365"/>
                <a:gd name="connsiteX3" fmla="*/ 99751 w 199501"/>
                <a:gd name="connsiteY3" fmla="*/ 0 h 199365"/>
                <a:gd name="connsiteX4" fmla="*/ 199502 w 199501"/>
                <a:gd name="connsiteY4" fmla="*/ 99682 h 199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01" h="199365">
                  <a:moveTo>
                    <a:pt x="199502" y="99682"/>
                  </a:moveTo>
                  <a:cubicBezTo>
                    <a:pt x="199502" y="154736"/>
                    <a:pt x="154842" y="199365"/>
                    <a:pt x="99751" y="199365"/>
                  </a:cubicBezTo>
                  <a:cubicBezTo>
                    <a:pt x="44660" y="199365"/>
                    <a:pt x="0" y="154736"/>
                    <a:pt x="0" y="99682"/>
                  </a:cubicBezTo>
                  <a:cubicBezTo>
                    <a:pt x="0" y="44629"/>
                    <a:pt x="44660" y="0"/>
                    <a:pt x="99751" y="0"/>
                  </a:cubicBezTo>
                  <a:cubicBezTo>
                    <a:pt x="154842" y="0"/>
                    <a:pt x="199502" y="44629"/>
                    <a:pt x="199502" y="99682"/>
                  </a:cubicBezTo>
                  <a:close/>
                </a:path>
              </a:pathLst>
            </a:custGeom>
            <a:solidFill>
              <a:srgbClr val="E5E5E5">
                <a:alpha val="60000"/>
              </a:srgbClr>
            </a:solidFill>
            <a:ln w="10585" cap="flat">
              <a:noFill/>
              <a:prstDash val="solid"/>
              <a:miter/>
            </a:ln>
          </p:spPr>
          <p:txBody>
            <a:bodyPr rtlCol="0" anchor="ctr"/>
            <a:lstStyle/>
            <a:p>
              <a:endParaRPr lang="en-US"/>
            </a:p>
          </p:txBody>
        </p:sp>
        <p:sp>
          <p:nvSpPr>
            <p:cNvPr id="692" name="Freeform 691">
              <a:extLst>
                <a:ext uri="{FF2B5EF4-FFF2-40B4-BE49-F238E27FC236}">
                  <a16:creationId xmlns:a16="http://schemas.microsoft.com/office/drawing/2014/main" id="{E59686F0-AFF5-BE4C-93EE-94B16BDB2F47}"/>
                </a:ext>
              </a:extLst>
            </p:cNvPr>
            <p:cNvSpPr/>
            <p:nvPr/>
          </p:nvSpPr>
          <p:spPr>
            <a:xfrm rot="16278600">
              <a:off x="8490357" y="3819248"/>
              <a:ext cx="183813" cy="183687"/>
            </a:xfrm>
            <a:custGeom>
              <a:avLst/>
              <a:gdLst>
                <a:gd name="connsiteX0" fmla="*/ 183813 w 183813"/>
                <a:gd name="connsiteY0" fmla="*/ 91844 h 183687"/>
                <a:gd name="connsiteX1" fmla="*/ 91906 w 183813"/>
                <a:gd name="connsiteY1" fmla="*/ 183688 h 183687"/>
                <a:gd name="connsiteX2" fmla="*/ 0 w 183813"/>
                <a:gd name="connsiteY2" fmla="*/ 91844 h 183687"/>
                <a:gd name="connsiteX3" fmla="*/ 91906 w 183813"/>
                <a:gd name="connsiteY3" fmla="*/ 0 h 183687"/>
                <a:gd name="connsiteX4" fmla="*/ 183813 w 183813"/>
                <a:gd name="connsiteY4" fmla="*/ 91844 h 183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13" h="183687">
                  <a:moveTo>
                    <a:pt x="183813" y="91844"/>
                  </a:moveTo>
                  <a:cubicBezTo>
                    <a:pt x="183813" y="142567"/>
                    <a:pt x="142665" y="183688"/>
                    <a:pt x="91906" y="183688"/>
                  </a:cubicBezTo>
                  <a:cubicBezTo>
                    <a:pt x="41148" y="183688"/>
                    <a:pt x="0" y="142568"/>
                    <a:pt x="0" y="91844"/>
                  </a:cubicBezTo>
                  <a:cubicBezTo>
                    <a:pt x="0" y="41120"/>
                    <a:pt x="41148" y="0"/>
                    <a:pt x="91906" y="0"/>
                  </a:cubicBezTo>
                  <a:cubicBezTo>
                    <a:pt x="142665" y="0"/>
                    <a:pt x="183813" y="41120"/>
                    <a:pt x="183813" y="91844"/>
                  </a:cubicBezTo>
                  <a:close/>
                </a:path>
              </a:pathLst>
            </a:custGeom>
            <a:solidFill>
              <a:srgbClr val="898989"/>
            </a:solidFill>
            <a:ln w="10585" cap="flat">
              <a:noFill/>
              <a:prstDash val="solid"/>
              <a:miter/>
            </a:ln>
          </p:spPr>
          <p:txBody>
            <a:bodyPr rtlCol="0" anchor="ctr"/>
            <a:lstStyle/>
            <a:p>
              <a:endParaRPr lang="en-US"/>
            </a:p>
          </p:txBody>
        </p:sp>
        <p:sp>
          <p:nvSpPr>
            <p:cNvPr id="693" name="Freeform 692">
              <a:extLst>
                <a:ext uri="{FF2B5EF4-FFF2-40B4-BE49-F238E27FC236}">
                  <a16:creationId xmlns:a16="http://schemas.microsoft.com/office/drawing/2014/main" id="{226370A5-F48F-DB44-8E4B-5033840F75C8}"/>
                </a:ext>
              </a:extLst>
            </p:cNvPr>
            <p:cNvSpPr/>
            <p:nvPr/>
          </p:nvSpPr>
          <p:spPr>
            <a:xfrm>
              <a:off x="8489891" y="3818589"/>
              <a:ext cx="184283" cy="184190"/>
            </a:xfrm>
            <a:custGeom>
              <a:avLst/>
              <a:gdLst>
                <a:gd name="connsiteX0" fmla="*/ 6135 w 184283"/>
                <a:gd name="connsiteY0" fmla="*/ 59144 h 184190"/>
                <a:gd name="connsiteX1" fmla="*/ 59159 w 184283"/>
                <a:gd name="connsiteY1" fmla="*/ 178064 h 184190"/>
                <a:gd name="connsiteX2" fmla="*/ 178150 w 184283"/>
                <a:gd name="connsiteY2" fmla="*/ 125076 h 184190"/>
                <a:gd name="connsiteX3" fmla="*/ 125179 w 184283"/>
                <a:gd name="connsiteY3" fmla="*/ 6177 h 184190"/>
                <a:gd name="connsiteX4" fmla="*/ 6230 w 184283"/>
                <a:gd name="connsiteY4" fmla="*/ 58900 h 184190"/>
                <a:gd name="connsiteX5" fmla="*/ 6135 w 184283"/>
                <a:gd name="connsiteY5" fmla="*/ 59144 h 184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4283" h="184190">
                  <a:moveTo>
                    <a:pt x="6135" y="59144"/>
                  </a:moveTo>
                  <a:cubicBezTo>
                    <a:pt x="-12087" y="106612"/>
                    <a:pt x="11658" y="159854"/>
                    <a:pt x="59159" y="178064"/>
                  </a:cubicBezTo>
                  <a:cubicBezTo>
                    <a:pt x="106660" y="196263"/>
                    <a:pt x="159938" y="172545"/>
                    <a:pt x="178150" y="125076"/>
                  </a:cubicBezTo>
                  <a:cubicBezTo>
                    <a:pt x="196361" y="77629"/>
                    <a:pt x="172648" y="24398"/>
                    <a:pt x="125179" y="6177"/>
                  </a:cubicBezTo>
                  <a:cubicBezTo>
                    <a:pt x="77763" y="-12085"/>
                    <a:pt x="24506" y="11516"/>
                    <a:pt x="6230" y="58900"/>
                  </a:cubicBezTo>
                  <a:cubicBezTo>
                    <a:pt x="6199" y="58985"/>
                    <a:pt x="6167" y="59059"/>
                    <a:pt x="6135" y="59144"/>
                  </a:cubicBezTo>
                  <a:close/>
                </a:path>
              </a:pathLst>
            </a:custGeom>
            <a:solidFill>
              <a:srgbClr val="E5E5E5">
                <a:alpha val="60000"/>
              </a:srgbClr>
            </a:solidFill>
            <a:ln w="10585" cap="flat">
              <a:noFill/>
              <a:prstDash val="solid"/>
              <a:miter/>
            </a:ln>
          </p:spPr>
          <p:txBody>
            <a:bodyPr rtlCol="0" anchor="ctr"/>
            <a:lstStyle/>
            <a:p>
              <a:endParaRPr lang="en-US"/>
            </a:p>
          </p:txBody>
        </p:sp>
        <p:sp>
          <p:nvSpPr>
            <p:cNvPr id="694" name="Freeform 693">
              <a:extLst>
                <a:ext uri="{FF2B5EF4-FFF2-40B4-BE49-F238E27FC236}">
                  <a16:creationId xmlns:a16="http://schemas.microsoft.com/office/drawing/2014/main" id="{AAA6CD21-AF69-D94F-A42B-8061F9540775}"/>
                </a:ext>
              </a:extLst>
            </p:cNvPr>
            <p:cNvSpPr/>
            <p:nvPr/>
          </p:nvSpPr>
          <p:spPr>
            <a:xfrm>
              <a:off x="7872561" y="3042480"/>
              <a:ext cx="159688" cy="159577"/>
            </a:xfrm>
            <a:custGeom>
              <a:avLst/>
              <a:gdLst>
                <a:gd name="connsiteX0" fmla="*/ 5349 w 159688"/>
                <a:gd name="connsiteY0" fmla="*/ 51139 h 159577"/>
                <a:gd name="connsiteX1" fmla="*/ 51175 w 159688"/>
                <a:gd name="connsiteY1" fmla="*/ 154232 h 159577"/>
                <a:gd name="connsiteX2" fmla="*/ 154339 w 159688"/>
                <a:gd name="connsiteY2" fmla="*/ 108438 h 159577"/>
                <a:gd name="connsiteX3" fmla="*/ 108598 w 159688"/>
                <a:gd name="connsiteY3" fmla="*/ 5376 h 159577"/>
                <a:gd name="connsiteX4" fmla="*/ 5381 w 159688"/>
                <a:gd name="connsiteY4" fmla="*/ 51054 h 159577"/>
                <a:gd name="connsiteX5" fmla="*/ 5349 w 159688"/>
                <a:gd name="connsiteY5" fmla="*/ 51139 h 159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88" h="159577">
                  <a:moveTo>
                    <a:pt x="5349" y="51139"/>
                  </a:moveTo>
                  <a:cubicBezTo>
                    <a:pt x="-10488" y="92251"/>
                    <a:pt x="10034" y="138406"/>
                    <a:pt x="51175" y="154232"/>
                  </a:cubicBezTo>
                  <a:cubicBezTo>
                    <a:pt x="92316" y="170059"/>
                    <a:pt x="138502" y="149550"/>
                    <a:pt x="154339" y="108438"/>
                  </a:cubicBezTo>
                  <a:cubicBezTo>
                    <a:pt x="170166" y="67357"/>
                    <a:pt x="149686" y="21234"/>
                    <a:pt x="108598" y="5376"/>
                  </a:cubicBezTo>
                  <a:cubicBezTo>
                    <a:pt x="67468" y="-10493"/>
                    <a:pt x="21260" y="9963"/>
                    <a:pt x="5381" y="51054"/>
                  </a:cubicBezTo>
                  <a:cubicBezTo>
                    <a:pt x="5370" y="51086"/>
                    <a:pt x="5360" y="51107"/>
                    <a:pt x="5349" y="51139"/>
                  </a:cubicBezTo>
                  <a:close/>
                </a:path>
              </a:pathLst>
            </a:custGeom>
            <a:solidFill>
              <a:srgbClr val="898989"/>
            </a:solidFill>
            <a:ln w="10585" cap="flat">
              <a:noFill/>
              <a:prstDash val="solid"/>
              <a:miter/>
            </a:ln>
          </p:spPr>
          <p:txBody>
            <a:bodyPr rtlCol="0" anchor="ctr"/>
            <a:lstStyle/>
            <a:p>
              <a:endParaRPr lang="en-US"/>
            </a:p>
          </p:txBody>
        </p:sp>
        <p:sp>
          <p:nvSpPr>
            <p:cNvPr id="695" name="Freeform 694">
              <a:extLst>
                <a:ext uri="{FF2B5EF4-FFF2-40B4-BE49-F238E27FC236}">
                  <a16:creationId xmlns:a16="http://schemas.microsoft.com/office/drawing/2014/main" id="{F94D00C6-8139-B747-81BB-1EBB7E049DB3}"/>
                </a:ext>
              </a:extLst>
            </p:cNvPr>
            <p:cNvSpPr/>
            <p:nvPr/>
          </p:nvSpPr>
          <p:spPr>
            <a:xfrm>
              <a:off x="7871826" y="3042284"/>
              <a:ext cx="160112" cy="160004"/>
            </a:xfrm>
            <a:custGeom>
              <a:avLst/>
              <a:gdLst>
                <a:gd name="connsiteX0" fmla="*/ 5342 w 160112"/>
                <a:gd name="connsiteY0" fmla="*/ 51335 h 160004"/>
                <a:gd name="connsiteX1" fmla="*/ 51369 w 160112"/>
                <a:gd name="connsiteY1" fmla="*/ 154672 h 160004"/>
                <a:gd name="connsiteX2" fmla="*/ 154778 w 160112"/>
                <a:gd name="connsiteY2" fmla="*/ 108665 h 160004"/>
                <a:gd name="connsiteX3" fmla="*/ 108803 w 160112"/>
                <a:gd name="connsiteY3" fmla="*/ 5360 h 160004"/>
                <a:gd name="connsiteX4" fmla="*/ 5363 w 160112"/>
                <a:gd name="connsiteY4" fmla="*/ 51282 h 160004"/>
                <a:gd name="connsiteX5" fmla="*/ 5342 w 160112"/>
                <a:gd name="connsiteY5" fmla="*/ 51335 h 1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112" h="160004">
                  <a:moveTo>
                    <a:pt x="5342" y="51335"/>
                  </a:moveTo>
                  <a:cubicBezTo>
                    <a:pt x="-10506" y="92574"/>
                    <a:pt x="10102" y="138835"/>
                    <a:pt x="51369" y="154672"/>
                  </a:cubicBezTo>
                  <a:cubicBezTo>
                    <a:pt x="92637" y="170498"/>
                    <a:pt x="138930" y="149905"/>
                    <a:pt x="154778" y="108665"/>
                  </a:cubicBezTo>
                  <a:cubicBezTo>
                    <a:pt x="170604" y="67458"/>
                    <a:pt x="150029" y="21218"/>
                    <a:pt x="108803" y="5360"/>
                  </a:cubicBezTo>
                  <a:cubicBezTo>
                    <a:pt x="67546" y="-10509"/>
                    <a:pt x="21243" y="10053"/>
                    <a:pt x="5363" y="51282"/>
                  </a:cubicBezTo>
                  <a:cubicBezTo>
                    <a:pt x="5353" y="51292"/>
                    <a:pt x="5353" y="51313"/>
                    <a:pt x="5342" y="51335"/>
                  </a:cubicBezTo>
                  <a:close/>
                </a:path>
              </a:pathLst>
            </a:custGeom>
            <a:solidFill>
              <a:srgbClr val="E5E5E5">
                <a:alpha val="60000"/>
              </a:srgbClr>
            </a:solidFill>
            <a:ln w="10585" cap="flat">
              <a:noFill/>
              <a:prstDash val="solid"/>
              <a:miter/>
            </a:ln>
          </p:spPr>
          <p:txBody>
            <a:bodyPr rtlCol="0" anchor="ctr"/>
            <a:lstStyle/>
            <a:p>
              <a:endParaRPr lang="en-US"/>
            </a:p>
          </p:txBody>
        </p:sp>
        <p:sp>
          <p:nvSpPr>
            <p:cNvPr id="696" name="Freeform 695">
              <a:extLst>
                <a:ext uri="{FF2B5EF4-FFF2-40B4-BE49-F238E27FC236}">
                  <a16:creationId xmlns:a16="http://schemas.microsoft.com/office/drawing/2014/main" id="{2E62DC46-12A0-594C-81BE-D4509FD7AEC4}"/>
                </a:ext>
              </a:extLst>
            </p:cNvPr>
            <p:cNvSpPr/>
            <p:nvPr/>
          </p:nvSpPr>
          <p:spPr>
            <a:xfrm>
              <a:off x="8350014" y="3567919"/>
              <a:ext cx="172201" cy="172081"/>
            </a:xfrm>
            <a:custGeom>
              <a:avLst/>
              <a:gdLst>
                <a:gd name="connsiteX0" fmla="*/ 5767 w 172201"/>
                <a:gd name="connsiteY0" fmla="*/ 55151 h 172081"/>
                <a:gd name="connsiteX1" fmla="*/ 55187 w 172201"/>
                <a:gd name="connsiteY1" fmla="*/ 166317 h 172081"/>
                <a:gd name="connsiteX2" fmla="*/ 166439 w 172201"/>
                <a:gd name="connsiteY2" fmla="*/ 116931 h 172081"/>
                <a:gd name="connsiteX3" fmla="*/ 117073 w 172201"/>
                <a:gd name="connsiteY3" fmla="*/ 5786 h 172081"/>
                <a:gd name="connsiteX4" fmla="*/ 5789 w 172201"/>
                <a:gd name="connsiteY4" fmla="*/ 55087 h 172081"/>
                <a:gd name="connsiteX5" fmla="*/ 5767 w 172201"/>
                <a:gd name="connsiteY5" fmla="*/ 55151 h 17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201" h="172081">
                  <a:moveTo>
                    <a:pt x="5767" y="55151"/>
                  </a:moveTo>
                  <a:cubicBezTo>
                    <a:pt x="-11310" y="99484"/>
                    <a:pt x="10824" y="149262"/>
                    <a:pt x="55187" y="166317"/>
                  </a:cubicBezTo>
                  <a:cubicBezTo>
                    <a:pt x="99550" y="183383"/>
                    <a:pt x="149362" y="161274"/>
                    <a:pt x="166439" y="116931"/>
                  </a:cubicBezTo>
                  <a:cubicBezTo>
                    <a:pt x="183496" y="72619"/>
                    <a:pt x="161404" y="22873"/>
                    <a:pt x="117073" y="5786"/>
                  </a:cubicBezTo>
                  <a:cubicBezTo>
                    <a:pt x="72720" y="-11311"/>
                    <a:pt x="22898" y="10765"/>
                    <a:pt x="5789" y="55087"/>
                  </a:cubicBezTo>
                  <a:cubicBezTo>
                    <a:pt x="5778" y="55109"/>
                    <a:pt x="5778" y="55130"/>
                    <a:pt x="5767" y="55151"/>
                  </a:cubicBezTo>
                  <a:close/>
                </a:path>
              </a:pathLst>
            </a:custGeom>
            <a:solidFill>
              <a:srgbClr val="898989"/>
            </a:solidFill>
            <a:ln w="10585" cap="flat">
              <a:noFill/>
              <a:prstDash val="solid"/>
              <a:miter/>
            </a:ln>
          </p:spPr>
          <p:txBody>
            <a:bodyPr rtlCol="0" anchor="ctr"/>
            <a:lstStyle/>
            <a:p>
              <a:endParaRPr lang="en-US"/>
            </a:p>
          </p:txBody>
        </p:sp>
        <p:sp>
          <p:nvSpPr>
            <p:cNvPr id="697" name="Freeform 696">
              <a:extLst>
                <a:ext uri="{FF2B5EF4-FFF2-40B4-BE49-F238E27FC236}">
                  <a16:creationId xmlns:a16="http://schemas.microsoft.com/office/drawing/2014/main" id="{9805119D-59E3-5249-B454-964954FD0A9D}"/>
                </a:ext>
              </a:extLst>
            </p:cNvPr>
            <p:cNvSpPr/>
            <p:nvPr/>
          </p:nvSpPr>
          <p:spPr>
            <a:xfrm rot="20156400">
              <a:off x="8349874" y="3567413"/>
              <a:ext cx="172576" cy="172458"/>
            </a:xfrm>
            <a:custGeom>
              <a:avLst/>
              <a:gdLst>
                <a:gd name="connsiteX0" fmla="*/ 172576 w 172576"/>
                <a:gd name="connsiteY0" fmla="*/ 86229 h 172458"/>
                <a:gd name="connsiteX1" fmla="*/ 86288 w 172576"/>
                <a:gd name="connsiteY1" fmla="*/ 172459 h 172458"/>
                <a:gd name="connsiteX2" fmla="*/ 0 w 172576"/>
                <a:gd name="connsiteY2" fmla="*/ 86229 h 172458"/>
                <a:gd name="connsiteX3" fmla="*/ 86288 w 172576"/>
                <a:gd name="connsiteY3" fmla="*/ 0 h 172458"/>
                <a:gd name="connsiteX4" fmla="*/ 172576 w 172576"/>
                <a:gd name="connsiteY4" fmla="*/ 86229 h 172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576" h="172458">
                  <a:moveTo>
                    <a:pt x="172576" y="86229"/>
                  </a:moveTo>
                  <a:cubicBezTo>
                    <a:pt x="172576" y="133852"/>
                    <a:pt x="133944" y="172459"/>
                    <a:pt x="86288" y="172459"/>
                  </a:cubicBezTo>
                  <a:cubicBezTo>
                    <a:pt x="38632" y="172459"/>
                    <a:pt x="0" y="133852"/>
                    <a:pt x="0" y="86229"/>
                  </a:cubicBezTo>
                  <a:cubicBezTo>
                    <a:pt x="0" y="38606"/>
                    <a:pt x="38632" y="0"/>
                    <a:pt x="86288" y="0"/>
                  </a:cubicBezTo>
                  <a:cubicBezTo>
                    <a:pt x="133944" y="0"/>
                    <a:pt x="172576" y="38606"/>
                    <a:pt x="172576" y="86229"/>
                  </a:cubicBezTo>
                  <a:close/>
                </a:path>
              </a:pathLst>
            </a:custGeom>
            <a:solidFill>
              <a:srgbClr val="E5E5E5">
                <a:alpha val="60000"/>
              </a:srgbClr>
            </a:solidFill>
            <a:ln w="10585" cap="flat">
              <a:noFill/>
              <a:prstDash val="solid"/>
              <a:miter/>
            </a:ln>
          </p:spPr>
          <p:txBody>
            <a:bodyPr rtlCol="0" anchor="ctr"/>
            <a:lstStyle/>
            <a:p>
              <a:endParaRPr lang="en-US"/>
            </a:p>
          </p:txBody>
        </p:sp>
        <p:sp>
          <p:nvSpPr>
            <p:cNvPr id="698" name="Freeform 697">
              <a:extLst>
                <a:ext uri="{FF2B5EF4-FFF2-40B4-BE49-F238E27FC236}">
                  <a16:creationId xmlns:a16="http://schemas.microsoft.com/office/drawing/2014/main" id="{9D3C7EBB-5584-7943-9E64-36114952F087}"/>
                </a:ext>
              </a:extLst>
            </p:cNvPr>
            <p:cNvSpPr/>
            <p:nvPr/>
          </p:nvSpPr>
          <p:spPr>
            <a:xfrm>
              <a:off x="8004524" y="3180117"/>
              <a:ext cx="152898" cy="152795"/>
            </a:xfrm>
            <a:custGeom>
              <a:avLst/>
              <a:gdLst>
                <a:gd name="connsiteX0" fmla="*/ 5150 w 152898"/>
                <a:gd name="connsiteY0" fmla="*/ 48884 h 152795"/>
                <a:gd name="connsiteX1" fmla="*/ 48919 w 152898"/>
                <a:gd name="connsiteY1" fmla="*/ 147645 h 152795"/>
                <a:gd name="connsiteX2" fmla="*/ 147748 w 152898"/>
                <a:gd name="connsiteY2" fmla="*/ 103905 h 152795"/>
                <a:gd name="connsiteX3" fmla="*/ 103979 w 152898"/>
                <a:gd name="connsiteY3" fmla="*/ 5144 h 152795"/>
                <a:gd name="connsiteX4" fmla="*/ 103947 w 152898"/>
                <a:gd name="connsiteY4" fmla="*/ 5134 h 152795"/>
                <a:gd name="connsiteX5" fmla="*/ 5150 w 152898"/>
                <a:gd name="connsiteY5" fmla="*/ 48884 h 15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898" h="152795">
                  <a:moveTo>
                    <a:pt x="5150" y="48884"/>
                  </a:moveTo>
                  <a:cubicBezTo>
                    <a:pt x="-10051" y="88238"/>
                    <a:pt x="9539" y="132454"/>
                    <a:pt x="48919" y="147645"/>
                  </a:cubicBezTo>
                  <a:cubicBezTo>
                    <a:pt x="88290" y="162846"/>
                    <a:pt x="132547" y="143259"/>
                    <a:pt x="147748" y="103905"/>
                  </a:cubicBezTo>
                  <a:cubicBezTo>
                    <a:pt x="162949" y="64562"/>
                    <a:pt x="143359" y="20346"/>
                    <a:pt x="103979" y="5144"/>
                  </a:cubicBezTo>
                  <a:cubicBezTo>
                    <a:pt x="103968" y="5144"/>
                    <a:pt x="103958" y="5134"/>
                    <a:pt x="103947" y="5134"/>
                  </a:cubicBezTo>
                  <a:cubicBezTo>
                    <a:pt x="64577" y="-10036"/>
                    <a:pt x="20351" y="9551"/>
                    <a:pt x="5150" y="48884"/>
                  </a:cubicBezTo>
                  <a:close/>
                </a:path>
              </a:pathLst>
            </a:custGeom>
            <a:solidFill>
              <a:srgbClr val="898989"/>
            </a:solidFill>
            <a:ln w="10585" cap="flat">
              <a:noFill/>
              <a:prstDash val="solid"/>
              <a:miter/>
            </a:ln>
          </p:spPr>
          <p:txBody>
            <a:bodyPr rtlCol="0" anchor="ctr"/>
            <a:lstStyle/>
            <a:p>
              <a:endParaRPr lang="en-US"/>
            </a:p>
          </p:txBody>
        </p:sp>
        <p:sp>
          <p:nvSpPr>
            <p:cNvPr id="699" name="Freeform 698">
              <a:extLst>
                <a:ext uri="{FF2B5EF4-FFF2-40B4-BE49-F238E27FC236}">
                  <a16:creationId xmlns:a16="http://schemas.microsoft.com/office/drawing/2014/main" id="{5B2DB33D-39D3-CE40-9496-4B73A7D02B7D}"/>
                </a:ext>
              </a:extLst>
            </p:cNvPr>
            <p:cNvSpPr/>
            <p:nvPr/>
          </p:nvSpPr>
          <p:spPr>
            <a:xfrm>
              <a:off x="8004329" y="3179910"/>
              <a:ext cx="153109" cy="152972"/>
            </a:xfrm>
            <a:custGeom>
              <a:avLst/>
              <a:gdLst>
                <a:gd name="connsiteX0" fmla="*/ 5134 w 153109"/>
                <a:gd name="connsiteY0" fmla="*/ 48985 h 152972"/>
                <a:gd name="connsiteX1" fmla="*/ 49052 w 153109"/>
                <a:gd name="connsiteY1" fmla="*/ 147841 h 152972"/>
                <a:gd name="connsiteX2" fmla="*/ 147976 w 153109"/>
                <a:gd name="connsiteY2" fmla="*/ 103953 h 152972"/>
                <a:gd name="connsiteX3" fmla="*/ 104142 w 153109"/>
                <a:gd name="connsiteY3" fmla="*/ 5129 h 152972"/>
                <a:gd name="connsiteX4" fmla="*/ 5134 w 153109"/>
                <a:gd name="connsiteY4" fmla="*/ 48985 h 152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09" h="152972">
                  <a:moveTo>
                    <a:pt x="5134" y="48985"/>
                  </a:moveTo>
                  <a:cubicBezTo>
                    <a:pt x="-10057" y="88402"/>
                    <a:pt x="9607" y="132661"/>
                    <a:pt x="49052" y="147841"/>
                  </a:cubicBezTo>
                  <a:cubicBezTo>
                    <a:pt x="88496" y="163021"/>
                    <a:pt x="132785" y="143381"/>
                    <a:pt x="147976" y="103953"/>
                  </a:cubicBezTo>
                  <a:cubicBezTo>
                    <a:pt x="163155" y="64567"/>
                    <a:pt x="143534" y="20341"/>
                    <a:pt x="104142" y="5129"/>
                  </a:cubicBezTo>
                  <a:cubicBezTo>
                    <a:pt x="64687" y="-10041"/>
                    <a:pt x="20377" y="9578"/>
                    <a:pt x="5134" y="48985"/>
                  </a:cubicBezTo>
                  <a:close/>
                </a:path>
              </a:pathLst>
            </a:custGeom>
            <a:solidFill>
              <a:srgbClr val="E5E5E5">
                <a:alpha val="60000"/>
              </a:srgbClr>
            </a:solidFill>
            <a:ln w="10585" cap="flat">
              <a:noFill/>
              <a:prstDash val="solid"/>
              <a:miter/>
            </a:ln>
          </p:spPr>
          <p:txBody>
            <a:bodyPr rtlCol="0" anchor="ctr"/>
            <a:lstStyle/>
            <a:p>
              <a:endParaRPr lang="en-US"/>
            </a:p>
          </p:txBody>
        </p:sp>
        <p:sp>
          <p:nvSpPr>
            <p:cNvPr id="700" name="Freeform 699">
              <a:extLst>
                <a:ext uri="{FF2B5EF4-FFF2-40B4-BE49-F238E27FC236}">
                  <a16:creationId xmlns:a16="http://schemas.microsoft.com/office/drawing/2014/main" id="{F4CEAC67-7F81-1A4D-BD77-E44DFC0C9832}"/>
                </a:ext>
              </a:extLst>
            </p:cNvPr>
            <p:cNvSpPr/>
            <p:nvPr/>
          </p:nvSpPr>
          <p:spPr>
            <a:xfrm rot="17983200">
              <a:off x="8091963" y="3256988"/>
              <a:ext cx="152859" cy="152754"/>
            </a:xfrm>
            <a:custGeom>
              <a:avLst/>
              <a:gdLst>
                <a:gd name="connsiteX0" fmla="*/ 152859 w 152859"/>
                <a:gd name="connsiteY0" fmla="*/ 76378 h 152754"/>
                <a:gd name="connsiteX1" fmla="*/ 76430 w 152859"/>
                <a:gd name="connsiteY1" fmla="*/ 152755 h 152754"/>
                <a:gd name="connsiteX2" fmla="*/ 0 w 152859"/>
                <a:gd name="connsiteY2" fmla="*/ 76378 h 152754"/>
                <a:gd name="connsiteX3" fmla="*/ 76430 w 152859"/>
                <a:gd name="connsiteY3" fmla="*/ 0 h 152754"/>
                <a:gd name="connsiteX4" fmla="*/ 152859 w 152859"/>
                <a:gd name="connsiteY4" fmla="*/ 76378 h 152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59" h="152754">
                  <a:moveTo>
                    <a:pt x="152859" y="76378"/>
                  </a:moveTo>
                  <a:cubicBezTo>
                    <a:pt x="152859" y="118560"/>
                    <a:pt x="118641" y="152755"/>
                    <a:pt x="76430" y="152755"/>
                  </a:cubicBezTo>
                  <a:cubicBezTo>
                    <a:pt x="34219" y="152755"/>
                    <a:pt x="0" y="118560"/>
                    <a:pt x="0" y="76378"/>
                  </a:cubicBezTo>
                  <a:cubicBezTo>
                    <a:pt x="0" y="34195"/>
                    <a:pt x="34219" y="0"/>
                    <a:pt x="76430" y="0"/>
                  </a:cubicBezTo>
                  <a:cubicBezTo>
                    <a:pt x="118641" y="0"/>
                    <a:pt x="152859" y="34195"/>
                    <a:pt x="152859" y="76378"/>
                  </a:cubicBezTo>
                  <a:close/>
                </a:path>
              </a:pathLst>
            </a:custGeom>
            <a:solidFill>
              <a:srgbClr val="898989"/>
            </a:solidFill>
            <a:ln w="10585" cap="flat">
              <a:noFill/>
              <a:prstDash val="solid"/>
              <a:miter/>
            </a:ln>
          </p:spPr>
          <p:txBody>
            <a:bodyPr rtlCol="0" anchor="ctr"/>
            <a:lstStyle/>
            <a:p>
              <a:endParaRPr lang="en-US"/>
            </a:p>
          </p:txBody>
        </p:sp>
        <p:sp>
          <p:nvSpPr>
            <p:cNvPr id="701" name="Freeform 700">
              <a:extLst>
                <a:ext uri="{FF2B5EF4-FFF2-40B4-BE49-F238E27FC236}">
                  <a16:creationId xmlns:a16="http://schemas.microsoft.com/office/drawing/2014/main" id="{8AC5D60A-7363-A742-A5D3-6B1A22F6316A}"/>
                </a:ext>
              </a:extLst>
            </p:cNvPr>
            <p:cNvSpPr/>
            <p:nvPr/>
          </p:nvSpPr>
          <p:spPr>
            <a:xfrm>
              <a:off x="8091679" y="3256794"/>
              <a:ext cx="153328" cy="153221"/>
            </a:xfrm>
            <a:custGeom>
              <a:avLst/>
              <a:gdLst>
                <a:gd name="connsiteX0" fmla="*/ 5132 w 153328"/>
                <a:gd name="connsiteY0" fmla="*/ 49114 h 153221"/>
                <a:gd name="connsiteX1" fmla="*/ 49145 w 153328"/>
                <a:gd name="connsiteY1" fmla="*/ 148098 h 153221"/>
                <a:gd name="connsiteX2" fmla="*/ 148196 w 153328"/>
                <a:gd name="connsiteY2" fmla="*/ 104104 h 153221"/>
                <a:gd name="connsiteX3" fmla="*/ 104246 w 153328"/>
                <a:gd name="connsiteY3" fmla="*/ 5152 h 153221"/>
                <a:gd name="connsiteX4" fmla="*/ 5153 w 153328"/>
                <a:gd name="connsiteY4" fmla="*/ 49051 h 153221"/>
                <a:gd name="connsiteX5" fmla="*/ 5132 w 153328"/>
                <a:gd name="connsiteY5" fmla="*/ 49114 h 15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328" h="153221">
                  <a:moveTo>
                    <a:pt x="5132" y="49114"/>
                  </a:moveTo>
                  <a:cubicBezTo>
                    <a:pt x="-10070" y="88595"/>
                    <a:pt x="9647" y="132907"/>
                    <a:pt x="49145" y="148098"/>
                  </a:cubicBezTo>
                  <a:cubicBezTo>
                    <a:pt x="88653" y="163278"/>
                    <a:pt x="133006" y="143585"/>
                    <a:pt x="148196" y="104104"/>
                  </a:cubicBezTo>
                  <a:cubicBezTo>
                    <a:pt x="163387" y="64655"/>
                    <a:pt x="143712" y="20364"/>
                    <a:pt x="104246" y="5152"/>
                  </a:cubicBezTo>
                  <a:cubicBezTo>
                    <a:pt x="64759" y="-10070"/>
                    <a:pt x="20396" y="9580"/>
                    <a:pt x="5153" y="49051"/>
                  </a:cubicBezTo>
                  <a:cubicBezTo>
                    <a:pt x="5153" y="49072"/>
                    <a:pt x="5142" y="49093"/>
                    <a:pt x="5132" y="49114"/>
                  </a:cubicBezTo>
                  <a:close/>
                </a:path>
              </a:pathLst>
            </a:custGeom>
            <a:solidFill>
              <a:srgbClr val="E5E5E5">
                <a:alpha val="60000"/>
              </a:srgbClr>
            </a:solidFill>
            <a:ln w="10585" cap="flat">
              <a:noFill/>
              <a:prstDash val="solid"/>
              <a:miter/>
            </a:ln>
          </p:spPr>
          <p:txBody>
            <a:bodyPr rtlCol="0" anchor="ctr"/>
            <a:lstStyle/>
            <a:p>
              <a:endParaRPr lang="en-US"/>
            </a:p>
          </p:txBody>
        </p:sp>
        <p:sp>
          <p:nvSpPr>
            <p:cNvPr id="702" name="Freeform 701">
              <a:extLst>
                <a:ext uri="{FF2B5EF4-FFF2-40B4-BE49-F238E27FC236}">
                  <a16:creationId xmlns:a16="http://schemas.microsoft.com/office/drawing/2014/main" id="{B05BE753-7C95-F04B-BB71-29C0D750BAE7}"/>
                </a:ext>
              </a:extLst>
            </p:cNvPr>
            <p:cNvSpPr/>
            <p:nvPr/>
          </p:nvSpPr>
          <p:spPr>
            <a:xfrm>
              <a:off x="7578601" y="2773669"/>
              <a:ext cx="165410" cy="165300"/>
            </a:xfrm>
            <a:custGeom>
              <a:avLst/>
              <a:gdLst>
                <a:gd name="connsiteX0" fmla="*/ 5568 w 165410"/>
                <a:gd name="connsiteY0" fmla="*/ 52894 h 165300"/>
                <a:gd name="connsiteX1" fmla="*/ 52931 w 165410"/>
                <a:gd name="connsiteY1" fmla="*/ 159737 h 165300"/>
                <a:gd name="connsiteX2" fmla="*/ 159838 w 165410"/>
                <a:gd name="connsiteY2" fmla="*/ 112407 h 165300"/>
                <a:gd name="connsiteX3" fmla="*/ 112485 w 165410"/>
                <a:gd name="connsiteY3" fmla="*/ 5563 h 165300"/>
                <a:gd name="connsiteX4" fmla="*/ 112422 w 165410"/>
                <a:gd name="connsiteY4" fmla="*/ 5542 h 165300"/>
                <a:gd name="connsiteX5" fmla="*/ 5568 w 165410"/>
                <a:gd name="connsiteY5" fmla="*/ 52894 h 16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410" h="165300">
                  <a:moveTo>
                    <a:pt x="5568" y="52894"/>
                  </a:moveTo>
                  <a:cubicBezTo>
                    <a:pt x="-10873" y="95468"/>
                    <a:pt x="10328" y="143297"/>
                    <a:pt x="52931" y="159737"/>
                  </a:cubicBezTo>
                  <a:cubicBezTo>
                    <a:pt x="95535" y="176168"/>
                    <a:pt x="143396" y="154970"/>
                    <a:pt x="159838" y="112407"/>
                  </a:cubicBezTo>
                  <a:cubicBezTo>
                    <a:pt x="176290" y="69832"/>
                    <a:pt x="155078" y="21993"/>
                    <a:pt x="112485" y="5563"/>
                  </a:cubicBezTo>
                  <a:cubicBezTo>
                    <a:pt x="112464" y="5552"/>
                    <a:pt x="112443" y="5552"/>
                    <a:pt x="112422" y="5542"/>
                  </a:cubicBezTo>
                  <a:cubicBezTo>
                    <a:pt x="69829" y="-10846"/>
                    <a:pt x="21999" y="10341"/>
                    <a:pt x="5568" y="52894"/>
                  </a:cubicBezTo>
                  <a:close/>
                </a:path>
              </a:pathLst>
            </a:custGeom>
            <a:solidFill>
              <a:srgbClr val="898989"/>
            </a:solidFill>
            <a:ln w="10585" cap="flat">
              <a:noFill/>
              <a:prstDash val="solid"/>
              <a:miter/>
            </a:ln>
          </p:spPr>
          <p:txBody>
            <a:bodyPr rtlCol="0" anchor="ctr"/>
            <a:lstStyle/>
            <a:p>
              <a:endParaRPr lang="en-US"/>
            </a:p>
          </p:txBody>
        </p:sp>
        <p:sp>
          <p:nvSpPr>
            <p:cNvPr id="703" name="Freeform 702">
              <a:extLst>
                <a:ext uri="{FF2B5EF4-FFF2-40B4-BE49-F238E27FC236}">
                  <a16:creationId xmlns:a16="http://schemas.microsoft.com/office/drawing/2014/main" id="{6C6314AF-ADAA-8445-A14A-7D75378A182A}"/>
                </a:ext>
              </a:extLst>
            </p:cNvPr>
            <p:cNvSpPr/>
            <p:nvPr/>
          </p:nvSpPr>
          <p:spPr>
            <a:xfrm>
              <a:off x="7578445" y="2773490"/>
              <a:ext cx="165580" cy="165466"/>
            </a:xfrm>
            <a:custGeom>
              <a:avLst/>
              <a:gdLst>
                <a:gd name="connsiteX0" fmla="*/ 165580 w 165580"/>
                <a:gd name="connsiteY0" fmla="*/ 82733 h 165466"/>
                <a:gd name="connsiteX1" fmla="*/ 82790 w 165580"/>
                <a:gd name="connsiteY1" fmla="*/ 165467 h 165466"/>
                <a:gd name="connsiteX2" fmla="*/ 0 w 165580"/>
                <a:gd name="connsiteY2" fmla="*/ 82733 h 165466"/>
                <a:gd name="connsiteX3" fmla="*/ 82790 w 165580"/>
                <a:gd name="connsiteY3" fmla="*/ 0 h 165466"/>
                <a:gd name="connsiteX4" fmla="*/ 165580 w 165580"/>
                <a:gd name="connsiteY4" fmla="*/ 82733 h 165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580" h="165466">
                  <a:moveTo>
                    <a:pt x="165580" y="82733"/>
                  </a:moveTo>
                  <a:cubicBezTo>
                    <a:pt x="165580" y="128426"/>
                    <a:pt x="128514" y="165467"/>
                    <a:pt x="82790" y="165467"/>
                  </a:cubicBezTo>
                  <a:cubicBezTo>
                    <a:pt x="37066" y="165467"/>
                    <a:pt x="0" y="128426"/>
                    <a:pt x="0" y="82733"/>
                  </a:cubicBezTo>
                  <a:cubicBezTo>
                    <a:pt x="0" y="37041"/>
                    <a:pt x="37066" y="0"/>
                    <a:pt x="82790" y="0"/>
                  </a:cubicBezTo>
                  <a:cubicBezTo>
                    <a:pt x="128514" y="0"/>
                    <a:pt x="165580" y="37041"/>
                    <a:pt x="165580" y="82733"/>
                  </a:cubicBezTo>
                  <a:close/>
                </a:path>
              </a:pathLst>
            </a:custGeom>
            <a:solidFill>
              <a:srgbClr val="E5E5E5">
                <a:alpha val="60000"/>
              </a:srgbClr>
            </a:solidFill>
            <a:ln w="10585" cap="flat">
              <a:noFill/>
              <a:prstDash val="solid"/>
              <a:miter/>
            </a:ln>
          </p:spPr>
          <p:txBody>
            <a:bodyPr rtlCol="0" anchor="ctr"/>
            <a:lstStyle/>
            <a:p>
              <a:endParaRPr lang="en-US"/>
            </a:p>
          </p:txBody>
        </p:sp>
        <p:sp>
          <p:nvSpPr>
            <p:cNvPr id="704" name="Freeform 703">
              <a:extLst>
                <a:ext uri="{FF2B5EF4-FFF2-40B4-BE49-F238E27FC236}">
                  <a16:creationId xmlns:a16="http://schemas.microsoft.com/office/drawing/2014/main" id="{735F2432-5E19-EF4C-A6B4-CFD50158597D}"/>
                </a:ext>
              </a:extLst>
            </p:cNvPr>
            <p:cNvSpPr/>
            <p:nvPr/>
          </p:nvSpPr>
          <p:spPr>
            <a:xfrm>
              <a:off x="7701888" y="2883525"/>
              <a:ext cx="172194" cy="172084"/>
            </a:xfrm>
            <a:custGeom>
              <a:avLst/>
              <a:gdLst>
                <a:gd name="connsiteX0" fmla="*/ 5777 w 172194"/>
                <a:gd name="connsiteY0" fmla="*/ 55114 h 172084"/>
                <a:gd name="connsiteX1" fmla="*/ 55155 w 172194"/>
                <a:gd name="connsiteY1" fmla="*/ 166311 h 172084"/>
                <a:gd name="connsiteX2" fmla="*/ 166418 w 172194"/>
                <a:gd name="connsiteY2" fmla="*/ 116968 h 172084"/>
                <a:gd name="connsiteX3" fmla="*/ 117051 w 172194"/>
                <a:gd name="connsiteY3" fmla="*/ 5771 h 172084"/>
                <a:gd name="connsiteX4" fmla="*/ 116977 w 172194"/>
                <a:gd name="connsiteY4" fmla="*/ 5749 h 172084"/>
                <a:gd name="connsiteX5" fmla="*/ 5777 w 172194"/>
                <a:gd name="connsiteY5" fmla="*/ 55114 h 17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194" h="172084">
                  <a:moveTo>
                    <a:pt x="5777" y="55114"/>
                  </a:moveTo>
                  <a:cubicBezTo>
                    <a:pt x="-11311" y="99447"/>
                    <a:pt x="10791" y="149225"/>
                    <a:pt x="55155" y="166311"/>
                  </a:cubicBezTo>
                  <a:cubicBezTo>
                    <a:pt x="99507" y="183388"/>
                    <a:pt x="149329" y="161301"/>
                    <a:pt x="166418" y="116968"/>
                  </a:cubicBezTo>
                  <a:cubicBezTo>
                    <a:pt x="183506" y="72635"/>
                    <a:pt x="161404" y="22858"/>
                    <a:pt x="117051" y="5771"/>
                  </a:cubicBezTo>
                  <a:cubicBezTo>
                    <a:pt x="117019" y="5771"/>
                    <a:pt x="116998" y="5760"/>
                    <a:pt x="116977" y="5749"/>
                  </a:cubicBezTo>
                  <a:cubicBezTo>
                    <a:pt x="72635" y="-11285"/>
                    <a:pt x="22855" y="10813"/>
                    <a:pt x="5777" y="55114"/>
                  </a:cubicBezTo>
                  <a:close/>
                </a:path>
              </a:pathLst>
            </a:custGeom>
            <a:solidFill>
              <a:srgbClr val="898989"/>
            </a:solidFill>
            <a:ln w="10585" cap="flat">
              <a:noFill/>
              <a:prstDash val="solid"/>
              <a:miter/>
            </a:ln>
          </p:spPr>
          <p:txBody>
            <a:bodyPr rtlCol="0" anchor="ctr"/>
            <a:lstStyle/>
            <a:p>
              <a:endParaRPr lang="en-US"/>
            </a:p>
          </p:txBody>
        </p:sp>
        <p:sp>
          <p:nvSpPr>
            <p:cNvPr id="705" name="Freeform 704">
              <a:extLst>
                <a:ext uri="{FF2B5EF4-FFF2-40B4-BE49-F238E27FC236}">
                  <a16:creationId xmlns:a16="http://schemas.microsoft.com/office/drawing/2014/main" id="{4744DA98-EB13-3643-9641-7FA22D4B1318}"/>
                </a:ext>
              </a:extLst>
            </p:cNvPr>
            <p:cNvSpPr/>
            <p:nvPr/>
          </p:nvSpPr>
          <p:spPr>
            <a:xfrm rot="20076000">
              <a:off x="7701688" y="2883307"/>
              <a:ext cx="172576" cy="172458"/>
            </a:xfrm>
            <a:custGeom>
              <a:avLst/>
              <a:gdLst>
                <a:gd name="connsiteX0" fmla="*/ 172576 w 172576"/>
                <a:gd name="connsiteY0" fmla="*/ 86229 h 172458"/>
                <a:gd name="connsiteX1" fmla="*/ 86288 w 172576"/>
                <a:gd name="connsiteY1" fmla="*/ 172458 h 172458"/>
                <a:gd name="connsiteX2" fmla="*/ 0 w 172576"/>
                <a:gd name="connsiteY2" fmla="*/ 86229 h 172458"/>
                <a:gd name="connsiteX3" fmla="*/ 86288 w 172576"/>
                <a:gd name="connsiteY3" fmla="*/ 0 h 172458"/>
                <a:gd name="connsiteX4" fmla="*/ 172576 w 172576"/>
                <a:gd name="connsiteY4" fmla="*/ 86229 h 172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576" h="172458">
                  <a:moveTo>
                    <a:pt x="172576" y="86229"/>
                  </a:moveTo>
                  <a:cubicBezTo>
                    <a:pt x="172576" y="133852"/>
                    <a:pt x="133944" y="172458"/>
                    <a:pt x="86288" y="172458"/>
                  </a:cubicBezTo>
                  <a:cubicBezTo>
                    <a:pt x="38632" y="172458"/>
                    <a:pt x="0" y="133852"/>
                    <a:pt x="0" y="86229"/>
                  </a:cubicBezTo>
                  <a:cubicBezTo>
                    <a:pt x="0" y="38606"/>
                    <a:pt x="38633" y="0"/>
                    <a:pt x="86288" y="0"/>
                  </a:cubicBezTo>
                  <a:cubicBezTo>
                    <a:pt x="133944" y="0"/>
                    <a:pt x="172576" y="38606"/>
                    <a:pt x="172576" y="86229"/>
                  </a:cubicBezTo>
                  <a:close/>
                </a:path>
              </a:pathLst>
            </a:custGeom>
            <a:solidFill>
              <a:srgbClr val="E5E5E5">
                <a:alpha val="60000"/>
              </a:srgbClr>
            </a:solidFill>
            <a:ln w="10585" cap="flat">
              <a:noFill/>
              <a:prstDash val="solid"/>
              <a:miter/>
            </a:ln>
          </p:spPr>
          <p:txBody>
            <a:bodyPr rtlCol="0" anchor="ctr"/>
            <a:lstStyle/>
            <a:p>
              <a:endParaRPr lang="en-US"/>
            </a:p>
          </p:txBody>
        </p:sp>
        <p:sp>
          <p:nvSpPr>
            <p:cNvPr id="706" name="Freeform 705">
              <a:extLst>
                <a:ext uri="{FF2B5EF4-FFF2-40B4-BE49-F238E27FC236}">
                  <a16:creationId xmlns:a16="http://schemas.microsoft.com/office/drawing/2014/main" id="{49C591D6-6753-1043-AF40-025E7E6CBD0C}"/>
                </a:ext>
              </a:extLst>
            </p:cNvPr>
            <p:cNvSpPr/>
            <p:nvPr/>
          </p:nvSpPr>
          <p:spPr>
            <a:xfrm>
              <a:off x="8184116" y="3358384"/>
              <a:ext cx="172201" cy="172081"/>
            </a:xfrm>
            <a:custGeom>
              <a:avLst/>
              <a:gdLst>
                <a:gd name="connsiteX0" fmla="*/ 5767 w 172201"/>
                <a:gd name="connsiteY0" fmla="*/ 55151 h 172081"/>
                <a:gd name="connsiteX1" fmla="*/ 55187 w 172201"/>
                <a:gd name="connsiteY1" fmla="*/ 166317 h 172081"/>
                <a:gd name="connsiteX2" fmla="*/ 166439 w 172201"/>
                <a:gd name="connsiteY2" fmla="*/ 116931 h 172081"/>
                <a:gd name="connsiteX3" fmla="*/ 117073 w 172201"/>
                <a:gd name="connsiteY3" fmla="*/ 5786 h 172081"/>
                <a:gd name="connsiteX4" fmla="*/ 5789 w 172201"/>
                <a:gd name="connsiteY4" fmla="*/ 55088 h 172081"/>
                <a:gd name="connsiteX5" fmla="*/ 5767 w 172201"/>
                <a:gd name="connsiteY5" fmla="*/ 55151 h 17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201" h="172081">
                  <a:moveTo>
                    <a:pt x="5767" y="55151"/>
                  </a:moveTo>
                  <a:cubicBezTo>
                    <a:pt x="-11310" y="99484"/>
                    <a:pt x="10824" y="149262"/>
                    <a:pt x="55187" y="166317"/>
                  </a:cubicBezTo>
                  <a:cubicBezTo>
                    <a:pt x="99550" y="183383"/>
                    <a:pt x="149362" y="161274"/>
                    <a:pt x="166439" y="116931"/>
                  </a:cubicBezTo>
                  <a:cubicBezTo>
                    <a:pt x="183496" y="72619"/>
                    <a:pt x="161404" y="22873"/>
                    <a:pt x="117073" y="5786"/>
                  </a:cubicBezTo>
                  <a:cubicBezTo>
                    <a:pt x="72720" y="-11311"/>
                    <a:pt x="22898" y="10765"/>
                    <a:pt x="5789" y="55088"/>
                  </a:cubicBezTo>
                  <a:cubicBezTo>
                    <a:pt x="5778" y="55109"/>
                    <a:pt x="5778" y="55130"/>
                    <a:pt x="5767" y="55151"/>
                  </a:cubicBezTo>
                  <a:close/>
                </a:path>
              </a:pathLst>
            </a:custGeom>
            <a:solidFill>
              <a:srgbClr val="898989"/>
            </a:solidFill>
            <a:ln w="10585" cap="flat">
              <a:noFill/>
              <a:prstDash val="solid"/>
              <a:miter/>
            </a:ln>
          </p:spPr>
          <p:txBody>
            <a:bodyPr rtlCol="0" anchor="ctr"/>
            <a:lstStyle/>
            <a:p>
              <a:endParaRPr lang="en-US"/>
            </a:p>
          </p:txBody>
        </p:sp>
        <p:sp>
          <p:nvSpPr>
            <p:cNvPr id="707" name="Freeform 706">
              <a:extLst>
                <a:ext uri="{FF2B5EF4-FFF2-40B4-BE49-F238E27FC236}">
                  <a16:creationId xmlns:a16="http://schemas.microsoft.com/office/drawing/2014/main" id="{79C44F91-A4EE-E742-84A5-21014E58C0D3}"/>
                </a:ext>
              </a:extLst>
            </p:cNvPr>
            <p:cNvSpPr/>
            <p:nvPr/>
          </p:nvSpPr>
          <p:spPr>
            <a:xfrm rot="21515400">
              <a:off x="8184079" y="3357916"/>
              <a:ext cx="172576" cy="172458"/>
            </a:xfrm>
            <a:custGeom>
              <a:avLst/>
              <a:gdLst>
                <a:gd name="connsiteX0" fmla="*/ 172576 w 172576"/>
                <a:gd name="connsiteY0" fmla="*/ 86229 h 172458"/>
                <a:gd name="connsiteX1" fmla="*/ 86288 w 172576"/>
                <a:gd name="connsiteY1" fmla="*/ 172459 h 172458"/>
                <a:gd name="connsiteX2" fmla="*/ 0 w 172576"/>
                <a:gd name="connsiteY2" fmla="*/ 86229 h 172458"/>
                <a:gd name="connsiteX3" fmla="*/ 86288 w 172576"/>
                <a:gd name="connsiteY3" fmla="*/ 0 h 172458"/>
                <a:gd name="connsiteX4" fmla="*/ 172576 w 172576"/>
                <a:gd name="connsiteY4" fmla="*/ 86229 h 172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576" h="172458">
                  <a:moveTo>
                    <a:pt x="172576" y="86229"/>
                  </a:moveTo>
                  <a:cubicBezTo>
                    <a:pt x="172576" y="133852"/>
                    <a:pt x="133944" y="172459"/>
                    <a:pt x="86288" y="172459"/>
                  </a:cubicBezTo>
                  <a:cubicBezTo>
                    <a:pt x="38632" y="172459"/>
                    <a:pt x="0" y="133852"/>
                    <a:pt x="0" y="86229"/>
                  </a:cubicBezTo>
                  <a:cubicBezTo>
                    <a:pt x="0" y="38606"/>
                    <a:pt x="38632" y="0"/>
                    <a:pt x="86288" y="0"/>
                  </a:cubicBezTo>
                  <a:cubicBezTo>
                    <a:pt x="133944" y="0"/>
                    <a:pt x="172576" y="38606"/>
                    <a:pt x="172576" y="86229"/>
                  </a:cubicBezTo>
                  <a:close/>
                </a:path>
              </a:pathLst>
            </a:custGeom>
            <a:solidFill>
              <a:srgbClr val="E5E5E5">
                <a:alpha val="60000"/>
              </a:srgbClr>
            </a:solidFill>
            <a:ln w="10585" cap="flat">
              <a:noFill/>
              <a:prstDash val="solid"/>
              <a:miter/>
            </a:ln>
          </p:spPr>
          <p:txBody>
            <a:bodyPr rtlCol="0" anchor="ctr"/>
            <a:lstStyle/>
            <a:p>
              <a:endParaRPr lang="en-US"/>
            </a:p>
          </p:txBody>
        </p:sp>
        <p:sp>
          <p:nvSpPr>
            <p:cNvPr id="708" name="Freeform 707">
              <a:extLst>
                <a:ext uri="{FF2B5EF4-FFF2-40B4-BE49-F238E27FC236}">
                  <a16:creationId xmlns:a16="http://schemas.microsoft.com/office/drawing/2014/main" id="{83437C52-0D96-8548-89ED-2B803E666151}"/>
                </a:ext>
              </a:extLst>
            </p:cNvPr>
            <p:cNvSpPr/>
            <p:nvPr/>
          </p:nvSpPr>
          <p:spPr>
            <a:xfrm>
              <a:off x="8399217" y="2539801"/>
              <a:ext cx="160745" cy="160668"/>
            </a:xfrm>
            <a:custGeom>
              <a:avLst/>
              <a:gdLst>
                <a:gd name="connsiteX0" fmla="*/ 5432 w 160745"/>
                <a:gd name="connsiteY0" fmla="*/ 51379 h 160668"/>
                <a:gd name="connsiteX1" fmla="*/ 51375 w 160745"/>
                <a:gd name="connsiteY1" fmla="*/ 155236 h 160668"/>
                <a:gd name="connsiteX2" fmla="*/ 155313 w 160745"/>
                <a:gd name="connsiteY2" fmla="*/ 109325 h 160668"/>
                <a:gd name="connsiteX3" fmla="*/ 109360 w 160745"/>
                <a:gd name="connsiteY3" fmla="*/ 5468 h 160668"/>
                <a:gd name="connsiteX4" fmla="*/ 109212 w 160745"/>
                <a:gd name="connsiteY4" fmla="*/ 5405 h 160668"/>
                <a:gd name="connsiteX5" fmla="*/ 5453 w 160745"/>
                <a:gd name="connsiteY5" fmla="*/ 51337 h 160668"/>
                <a:gd name="connsiteX6" fmla="*/ 5432 w 160745"/>
                <a:gd name="connsiteY6" fmla="*/ 51379 h 16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45" h="160668">
                  <a:moveTo>
                    <a:pt x="5432" y="51379"/>
                  </a:moveTo>
                  <a:cubicBezTo>
                    <a:pt x="-10574" y="92736"/>
                    <a:pt x="9991" y="139240"/>
                    <a:pt x="51375" y="155236"/>
                  </a:cubicBezTo>
                  <a:cubicBezTo>
                    <a:pt x="92770" y="171242"/>
                    <a:pt x="139296" y="150681"/>
                    <a:pt x="155313" y="109325"/>
                  </a:cubicBezTo>
                  <a:cubicBezTo>
                    <a:pt x="171320" y="67969"/>
                    <a:pt x="150755" y="21464"/>
                    <a:pt x="109360" y="5468"/>
                  </a:cubicBezTo>
                  <a:cubicBezTo>
                    <a:pt x="109317" y="5447"/>
                    <a:pt x="109264" y="5426"/>
                    <a:pt x="109212" y="5405"/>
                  </a:cubicBezTo>
                  <a:cubicBezTo>
                    <a:pt x="67869" y="-10549"/>
                    <a:pt x="21407" y="10013"/>
                    <a:pt x="5453" y="51337"/>
                  </a:cubicBezTo>
                  <a:cubicBezTo>
                    <a:pt x="5443" y="51348"/>
                    <a:pt x="5443" y="51369"/>
                    <a:pt x="5432" y="51379"/>
                  </a:cubicBezTo>
                  <a:close/>
                </a:path>
              </a:pathLst>
            </a:custGeom>
            <a:solidFill>
              <a:srgbClr val="898989"/>
            </a:solidFill>
            <a:ln w="10585" cap="flat">
              <a:noFill/>
              <a:prstDash val="solid"/>
              <a:miter/>
            </a:ln>
          </p:spPr>
          <p:txBody>
            <a:bodyPr rtlCol="0" anchor="ctr"/>
            <a:lstStyle/>
            <a:p>
              <a:endParaRPr lang="en-US"/>
            </a:p>
          </p:txBody>
        </p:sp>
        <p:sp>
          <p:nvSpPr>
            <p:cNvPr id="709" name="Freeform 708">
              <a:extLst>
                <a:ext uri="{FF2B5EF4-FFF2-40B4-BE49-F238E27FC236}">
                  <a16:creationId xmlns:a16="http://schemas.microsoft.com/office/drawing/2014/main" id="{52833C9A-9ACC-4D48-9773-BD14A9FCBEC9}"/>
                </a:ext>
              </a:extLst>
            </p:cNvPr>
            <p:cNvSpPr/>
            <p:nvPr/>
          </p:nvSpPr>
          <p:spPr>
            <a:xfrm>
              <a:off x="8399037" y="2539560"/>
              <a:ext cx="160959" cy="160848"/>
            </a:xfrm>
            <a:custGeom>
              <a:avLst/>
              <a:gdLst>
                <a:gd name="connsiteX0" fmla="*/ 5402 w 160959"/>
                <a:gd name="connsiteY0" fmla="*/ 51515 h 160848"/>
                <a:gd name="connsiteX1" fmla="*/ 51546 w 160959"/>
                <a:gd name="connsiteY1" fmla="*/ 155445 h 160848"/>
                <a:gd name="connsiteX2" fmla="*/ 155558 w 160959"/>
                <a:gd name="connsiteY2" fmla="*/ 109333 h 160848"/>
                <a:gd name="connsiteX3" fmla="*/ 109498 w 160959"/>
                <a:gd name="connsiteY3" fmla="*/ 5434 h 160848"/>
                <a:gd name="connsiteX4" fmla="*/ 5433 w 160959"/>
                <a:gd name="connsiteY4" fmla="*/ 51419 h 160848"/>
                <a:gd name="connsiteX5" fmla="*/ 5402 w 160959"/>
                <a:gd name="connsiteY5" fmla="*/ 51515 h 160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959" h="160848">
                  <a:moveTo>
                    <a:pt x="5402" y="51515"/>
                  </a:moveTo>
                  <a:cubicBezTo>
                    <a:pt x="-10574" y="92955"/>
                    <a:pt x="10087" y="139481"/>
                    <a:pt x="51546" y="155445"/>
                  </a:cubicBezTo>
                  <a:cubicBezTo>
                    <a:pt x="93015" y="171420"/>
                    <a:pt x="139583" y="150773"/>
                    <a:pt x="155558" y="109333"/>
                  </a:cubicBezTo>
                  <a:cubicBezTo>
                    <a:pt x="171522" y="67934"/>
                    <a:pt x="150904" y="21440"/>
                    <a:pt x="109498" y="5434"/>
                  </a:cubicBezTo>
                  <a:cubicBezTo>
                    <a:pt x="68050" y="-10583"/>
                    <a:pt x="21461" y="10010"/>
                    <a:pt x="5433" y="51419"/>
                  </a:cubicBezTo>
                  <a:cubicBezTo>
                    <a:pt x="5423" y="51451"/>
                    <a:pt x="5412" y="51483"/>
                    <a:pt x="5402" y="51515"/>
                  </a:cubicBezTo>
                  <a:close/>
                </a:path>
              </a:pathLst>
            </a:custGeom>
            <a:solidFill>
              <a:srgbClr val="E5E5E5">
                <a:alpha val="60000"/>
              </a:srgbClr>
            </a:solidFill>
            <a:ln w="10585" cap="flat">
              <a:noFill/>
              <a:prstDash val="solid"/>
              <a:miter/>
            </a:ln>
          </p:spPr>
          <p:txBody>
            <a:bodyPr rtlCol="0" anchor="ctr"/>
            <a:lstStyle/>
            <a:p>
              <a:endParaRPr lang="en-US"/>
            </a:p>
          </p:txBody>
        </p:sp>
        <p:sp>
          <p:nvSpPr>
            <p:cNvPr id="710" name="Freeform 709">
              <a:extLst>
                <a:ext uri="{FF2B5EF4-FFF2-40B4-BE49-F238E27FC236}">
                  <a16:creationId xmlns:a16="http://schemas.microsoft.com/office/drawing/2014/main" id="{EB2EAA47-C84C-5541-808F-CC8BE53A4BBA}"/>
                </a:ext>
              </a:extLst>
            </p:cNvPr>
            <p:cNvSpPr/>
            <p:nvPr/>
          </p:nvSpPr>
          <p:spPr>
            <a:xfrm rot="16858799">
              <a:off x="8327608" y="2291084"/>
              <a:ext cx="165368" cy="165254"/>
            </a:xfrm>
            <a:custGeom>
              <a:avLst/>
              <a:gdLst>
                <a:gd name="connsiteX0" fmla="*/ 165368 w 165368"/>
                <a:gd name="connsiteY0" fmla="*/ 82627 h 165254"/>
                <a:gd name="connsiteX1" fmla="*/ 82684 w 165368"/>
                <a:gd name="connsiteY1" fmla="*/ 165255 h 165254"/>
                <a:gd name="connsiteX2" fmla="*/ 0 w 165368"/>
                <a:gd name="connsiteY2" fmla="*/ 82627 h 165254"/>
                <a:gd name="connsiteX3" fmla="*/ 82684 w 165368"/>
                <a:gd name="connsiteY3" fmla="*/ 0 h 165254"/>
                <a:gd name="connsiteX4" fmla="*/ 165368 w 165368"/>
                <a:gd name="connsiteY4" fmla="*/ 82627 h 165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68" h="165254">
                  <a:moveTo>
                    <a:pt x="165368" y="82627"/>
                  </a:moveTo>
                  <a:cubicBezTo>
                    <a:pt x="165368" y="128261"/>
                    <a:pt x="128349" y="165255"/>
                    <a:pt x="82684" y="165255"/>
                  </a:cubicBezTo>
                  <a:cubicBezTo>
                    <a:pt x="37019" y="165255"/>
                    <a:pt x="0" y="128261"/>
                    <a:pt x="0" y="82627"/>
                  </a:cubicBezTo>
                  <a:cubicBezTo>
                    <a:pt x="0" y="36994"/>
                    <a:pt x="37019" y="0"/>
                    <a:pt x="82684" y="0"/>
                  </a:cubicBezTo>
                  <a:cubicBezTo>
                    <a:pt x="128350" y="0"/>
                    <a:pt x="165368" y="36993"/>
                    <a:pt x="165368" y="82627"/>
                  </a:cubicBezTo>
                  <a:close/>
                </a:path>
              </a:pathLst>
            </a:custGeom>
            <a:solidFill>
              <a:srgbClr val="898989"/>
            </a:solidFill>
            <a:ln w="10585" cap="flat">
              <a:noFill/>
              <a:prstDash val="solid"/>
              <a:miter/>
            </a:ln>
          </p:spPr>
          <p:txBody>
            <a:bodyPr rtlCol="0" anchor="ctr"/>
            <a:lstStyle/>
            <a:p>
              <a:endParaRPr lang="en-US"/>
            </a:p>
          </p:txBody>
        </p:sp>
        <p:sp>
          <p:nvSpPr>
            <p:cNvPr id="711" name="Freeform 710">
              <a:extLst>
                <a:ext uri="{FF2B5EF4-FFF2-40B4-BE49-F238E27FC236}">
                  <a16:creationId xmlns:a16="http://schemas.microsoft.com/office/drawing/2014/main" id="{AE385FBE-F55C-064C-A9F5-927B4C64E6A3}"/>
                </a:ext>
              </a:extLst>
            </p:cNvPr>
            <p:cNvSpPr/>
            <p:nvPr/>
          </p:nvSpPr>
          <p:spPr>
            <a:xfrm rot="16602600">
              <a:off x="8326981" y="2290618"/>
              <a:ext cx="165792" cy="165678"/>
            </a:xfrm>
            <a:custGeom>
              <a:avLst/>
              <a:gdLst>
                <a:gd name="connsiteX0" fmla="*/ 165792 w 165792"/>
                <a:gd name="connsiteY0" fmla="*/ 82839 h 165678"/>
                <a:gd name="connsiteX1" fmla="*/ 82896 w 165792"/>
                <a:gd name="connsiteY1" fmla="*/ 165679 h 165678"/>
                <a:gd name="connsiteX2" fmla="*/ 0 w 165792"/>
                <a:gd name="connsiteY2" fmla="*/ 82839 h 165678"/>
                <a:gd name="connsiteX3" fmla="*/ 82896 w 165792"/>
                <a:gd name="connsiteY3" fmla="*/ 0 h 165678"/>
                <a:gd name="connsiteX4" fmla="*/ 165792 w 165792"/>
                <a:gd name="connsiteY4" fmla="*/ 82839 h 165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92" h="165678">
                  <a:moveTo>
                    <a:pt x="165792" y="82839"/>
                  </a:moveTo>
                  <a:cubicBezTo>
                    <a:pt x="165792" y="128590"/>
                    <a:pt x="128678" y="165679"/>
                    <a:pt x="82896" y="165679"/>
                  </a:cubicBezTo>
                  <a:cubicBezTo>
                    <a:pt x="37114" y="165679"/>
                    <a:pt x="0" y="128590"/>
                    <a:pt x="0" y="82839"/>
                  </a:cubicBezTo>
                  <a:cubicBezTo>
                    <a:pt x="0" y="37088"/>
                    <a:pt x="37114" y="0"/>
                    <a:pt x="82896" y="0"/>
                  </a:cubicBezTo>
                  <a:cubicBezTo>
                    <a:pt x="128678" y="0"/>
                    <a:pt x="165792" y="37088"/>
                    <a:pt x="165792" y="82839"/>
                  </a:cubicBezTo>
                  <a:close/>
                </a:path>
              </a:pathLst>
            </a:custGeom>
            <a:solidFill>
              <a:srgbClr val="E5E5E5">
                <a:alpha val="60000"/>
              </a:srgbClr>
            </a:solidFill>
            <a:ln w="10585" cap="flat">
              <a:noFill/>
              <a:prstDash val="solid"/>
              <a:miter/>
            </a:ln>
          </p:spPr>
          <p:txBody>
            <a:bodyPr rtlCol="0" anchor="ctr"/>
            <a:lstStyle/>
            <a:p>
              <a:endParaRPr lang="en-US"/>
            </a:p>
          </p:txBody>
        </p:sp>
        <p:sp>
          <p:nvSpPr>
            <p:cNvPr id="712" name="Freeform 711">
              <a:extLst>
                <a:ext uri="{FF2B5EF4-FFF2-40B4-BE49-F238E27FC236}">
                  <a16:creationId xmlns:a16="http://schemas.microsoft.com/office/drawing/2014/main" id="{B1AE922D-98FA-0048-862C-605ECBDD79C8}"/>
                </a:ext>
              </a:extLst>
            </p:cNvPr>
            <p:cNvSpPr/>
            <p:nvPr/>
          </p:nvSpPr>
          <p:spPr>
            <a:xfrm rot="17704199">
              <a:off x="7908233" y="1784728"/>
              <a:ext cx="135898" cy="135805"/>
            </a:xfrm>
            <a:custGeom>
              <a:avLst/>
              <a:gdLst>
                <a:gd name="connsiteX0" fmla="*/ 135899 w 135898"/>
                <a:gd name="connsiteY0" fmla="*/ 67903 h 135805"/>
                <a:gd name="connsiteX1" fmla="*/ 67949 w 135898"/>
                <a:gd name="connsiteY1" fmla="*/ 135806 h 135805"/>
                <a:gd name="connsiteX2" fmla="*/ 0 w 135898"/>
                <a:gd name="connsiteY2" fmla="*/ 67903 h 135805"/>
                <a:gd name="connsiteX3" fmla="*/ 67949 w 135898"/>
                <a:gd name="connsiteY3" fmla="*/ 0 h 135805"/>
                <a:gd name="connsiteX4" fmla="*/ 135899 w 135898"/>
                <a:gd name="connsiteY4" fmla="*/ 67903 h 135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98" h="135805">
                  <a:moveTo>
                    <a:pt x="135899" y="67903"/>
                  </a:moveTo>
                  <a:cubicBezTo>
                    <a:pt x="135899" y="105405"/>
                    <a:pt x="105477" y="135806"/>
                    <a:pt x="67949" y="135806"/>
                  </a:cubicBezTo>
                  <a:cubicBezTo>
                    <a:pt x="30422" y="135806"/>
                    <a:pt x="0" y="105405"/>
                    <a:pt x="0" y="67903"/>
                  </a:cubicBezTo>
                  <a:cubicBezTo>
                    <a:pt x="0" y="30401"/>
                    <a:pt x="30422" y="0"/>
                    <a:pt x="67949" y="0"/>
                  </a:cubicBezTo>
                  <a:cubicBezTo>
                    <a:pt x="105477" y="0"/>
                    <a:pt x="135899" y="30401"/>
                    <a:pt x="135899" y="67903"/>
                  </a:cubicBezTo>
                  <a:close/>
                </a:path>
              </a:pathLst>
            </a:custGeom>
            <a:solidFill>
              <a:srgbClr val="898989"/>
            </a:solidFill>
            <a:ln w="10585" cap="flat">
              <a:noFill/>
              <a:prstDash val="solid"/>
              <a:miter/>
            </a:ln>
          </p:spPr>
          <p:txBody>
            <a:bodyPr rtlCol="0" anchor="ctr"/>
            <a:lstStyle/>
            <a:p>
              <a:endParaRPr lang="en-US"/>
            </a:p>
          </p:txBody>
        </p:sp>
        <p:sp>
          <p:nvSpPr>
            <p:cNvPr id="713" name="Freeform 712">
              <a:extLst>
                <a:ext uri="{FF2B5EF4-FFF2-40B4-BE49-F238E27FC236}">
                  <a16:creationId xmlns:a16="http://schemas.microsoft.com/office/drawing/2014/main" id="{E36D0D2C-13D4-5645-836D-791FFD47F11C}"/>
                </a:ext>
              </a:extLst>
            </p:cNvPr>
            <p:cNvSpPr/>
            <p:nvPr/>
          </p:nvSpPr>
          <p:spPr>
            <a:xfrm>
              <a:off x="7908159" y="1784642"/>
              <a:ext cx="136353" cy="136264"/>
            </a:xfrm>
            <a:custGeom>
              <a:avLst/>
              <a:gdLst>
                <a:gd name="connsiteX0" fmla="*/ 5581 w 136353"/>
                <a:gd name="connsiteY0" fmla="*/ 41175 h 136264"/>
                <a:gd name="connsiteX1" fmla="*/ 41198 w 136353"/>
                <a:gd name="connsiteY1" fmla="*/ 130688 h 136264"/>
                <a:gd name="connsiteX2" fmla="*/ 130773 w 136353"/>
                <a:gd name="connsiteY2" fmla="*/ 95095 h 136264"/>
                <a:gd name="connsiteX3" fmla="*/ 95155 w 136353"/>
                <a:gd name="connsiteY3" fmla="*/ 5581 h 136264"/>
                <a:gd name="connsiteX4" fmla="*/ 5581 w 136353"/>
                <a:gd name="connsiteY4" fmla="*/ 41175 h 136264"/>
                <a:gd name="connsiteX5" fmla="*/ 5581 w 136353"/>
                <a:gd name="connsiteY5" fmla="*/ 41175 h 13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353" h="136264">
                  <a:moveTo>
                    <a:pt x="5581" y="41175"/>
                  </a:moveTo>
                  <a:cubicBezTo>
                    <a:pt x="-9313" y="75719"/>
                    <a:pt x="6630" y="115794"/>
                    <a:pt x="41198" y="130688"/>
                  </a:cubicBezTo>
                  <a:cubicBezTo>
                    <a:pt x="75767" y="145571"/>
                    <a:pt x="115868" y="129639"/>
                    <a:pt x="130773" y="95095"/>
                  </a:cubicBezTo>
                  <a:cubicBezTo>
                    <a:pt x="145667" y="60550"/>
                    <a:pt x="129723" y="20476"/>
                    <a:pt x="95155" y="5581"/>
                  </a:cubicBezTo>
                  <a:cubicBezTo>
                    <a:pt x="60587" y="-9313"/>
                    <a:pt x="20485" y="6630"/>
                    <a:pt x="5581" y="41175"/>
                  </a:cubicBezTo>
                  <a:cubicBezTo>
                    <a:pt x="5581" y="41175"/>
                    <a:pt x="5581" y="41175"/>
                    <a:pt x="5581" y="41175"/>
                  </a:cubicBezTo>
                  <a:close/>
                </a:path>
              </a:pathLst>
            </a:custGeom>
            <a:solidFill>
              <a:srgbClr val="E5E5E5">
                <a:alpha val="60000"/>
              </a:srgbClr>
            </a:solidFill>
            <a:ln w="10585" cap="flat">
              <a:noFill/>
              <a:prstDash val="solid"/>
              <a:miter/>
            </a:ln>
          </p:spPr>
          <p:txBody>
            <a:bodyPr rtlCol="0" anchor="ctr"/>
            <a:lstStyle/>
            <a:p>
              <a:endParaRPr lang="en-US"/>
            </a:p>
          </p:txBody>
        </p:sp>
        <p:sp>
          <p:nvSpPr>
            <p:cNvPr id="714" name="Freeform 713">
              <a:extLst>
                <a:ext uri="{FF2B5EF4-FFF2-40B4-BE49-F238E27FC236}">
                  <a16:creationId xmlns:a16="http://schemas.microsoft.com/office/drawing/2014/main" id="{03235507-72FD-0C47-B38A-010308F08893}"/>
                </a:ext>
              </a:extLst>
            </p:cNvPr>
            <p:cNvSpPr/>
            <p:nvPr/>
          </p:nvSpPr>
          <p:spPr>
            <a:xfrm rot="20817601">
              <a:off x="7790537" y="1697880"/>
              <a:ext cx="143955" cy="143856"/>
            </a:xfrm>
            <a:custGeom>
              <a:avLst/>
              <a:gdLst>
                <a:gd name="connsiteX0" fmla="*/ 143955 w 143955"/>
                <a:gd name="connsiteY0" fmla="*/ 71928 h 143856"/>
                <a:gd name="connsiteX1" fmla="*/ 71978 w 143955"/>
                <a:gd name="connsiteY1" fmla="*/ 143857 h 143856"/>
                <a:gd name="connsiteX2" fmla="*/ 0 w 143955"/>
                <a:gd name="connsiteY2" fmla="*/ 71928 h 143856"/>
                <a:gd name="connsiteX3" fmla="*/ 71978 w 143955"/>
                <a:gd name="connsiteY3" fmla="*/ 0 h 143856"/>
                <a:gd name="connsiteX4" fmla="*/ 143955 w 143955"/>
                <a:gd name="connsiteY4" fmla="*/ 71928 h 143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955" h="143856">
                  <a:moveTo>
                    <a:pt x="143955" y="71928"/>
                  </a:moveTo>
                  <a:cubicBezTo>
                    <a:pt x="143955" y="111653"/>
                    <a:pt x="111730" y="143857"/>
                    <a:pt x="71978" y="143857"/>
                  </a:cubicBezTo>
                  <a:cubicBezTo>
                    <a:pt x="32225" y="143857"/>
                    <a:pt x="0" y="111653"/>
                    <a:pt x="0" y="71928"/>
                  </a:cubicBezTo>
                  <a:cubicBezTo>
                    <a:pt x="0" y="32203"/>
                    <a:pt x="32226" y="0"/>
                    <a:pt x="71978" y="0"/>
                  </a:cubicBezTo>
                  <a:cubicBezTo>
                    <a:pt x="111730" y="0"/>
                    <a:pt x="143955" y="32203"/>
                    <a:pt x="143955" y="71928"/>
                  </a:cubicBezTo>
                  <a:close/>
                </a:path>
              </a:pathLst>
            </a:custGeom>
            <a:solidFill>
              <a:srgbClr val="898989"/>
            </a:solidFill>
            <a:ln w="10585" cap="flat">
              <a:noFill/>
              <a:prstDash val="solid"/>
              <a:miter/>
            </a:ln>
          </p:spPr>
          <p:txBody>
            <a:bodyPr rtlCol="0" anchor="ctr"/>
            <a:lstStyle/>
            <a:p>
              <a:endParaRPr lang="en-US"/>
            </a:p>
          </p:txBody>
        </p:sp>
        <p:sp>
          <p:nvSpPr>
            <p:cNvPr id="715" name="Freeform 714">
              <a:extLst>
                <a:ext uri="{FF2B5EF4-FFF2-40B4-BE49-F238E27FC236}">
                  <a16:creationId xmlns:a16="http://schemas.microsoft.com/office/drawing/2014/main" id="{C913626B-4EBB-3B42-B3AD-D4F17CF54507}"/>
                </a:ext>
              </a:extLst>
            </p:cNvPr>
            <p:cNvSpPr/>
            <p:nvPr/>
          </p:nvSpPr>
          <p:spPr>
            <a:xfrm>
              <a:off x="7790319" y="1697238"/>
              <a:ext cx="144415" cy="144318"/>
            </a:xfrm>
            <a:custGeom>
              <a:avLst/>
              <a:gdLst>
                <a:gd name="connsiteX0" fmla="*/ 5860 w 144415"/>
                <a:gd name="connsiteY0" fmla="*/ 43727 h 144318"/>
                <a:gd name="connsiteX1" fmla="*/ 43757 w 144415"/>
                <a:gd name="connsiteY1" fmla="*/ 138462 h 144318"/>
                <a:gd name="connsiteX2" fmla="*/ 138558 w 144415"/>
                <a:gd name="connsiteY2" fmla="*/ 100591 h 144318"/>
                <a:gd name="connsiteX3" fmla="*/ 101265 w 144415"/>
                <a:gd name="connsiteY3" fmla="*/ 6121 h 144318"/>
                <a:gd name="connsiteX4" fmla="*/ 6126 w 144415"/>
                <a:gd name="connsiteY4" fmla="*/ 43120 h 144318"/>
                <a:gd name="connsiteX5" fmla="*/ 5860 w 144415"/>
                <a:gd name="connsiteY5" fmla="*/ 43727 h 14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15" h="144318">
                  <a:moveTo>
                    <a:pt x="5860" y="43727"/>
                  </a:moveTo>
                  <a:cubicBezTo>
                    <a:pt x="-9849" y="80348"/>
                    <a:pt x="7111" y="122752"/>
                    <a:pt x="43757" y="138462"/>
                  </a:cubicBezTo>
                  <a:cubicBezTo>
                    <a:pt x="80403" y="154161"/>
                    <a:pt x="122837" y="137212"/>
                    <a:pt x="138558" y="100591"/>
                  </a:cubicBezTo>
                  <a:cubicBezTo>
                    <a:pt x="154162" y="64210"/>
                    <a:pt x="137530" y="22054"/>
                    <a:pt x="101265" y="6121"/>
                  </a:cubicBezTo>
                  <a:cubicBezTo>
                    <a:pt x="64768" y="-9917"/>
                    <a:pt x="22175" y="6648"/>
                    <a:pt x="6126" y="43120"/>
                  </a:cubicBezTo>
                  <a:cubicBezTo>
                    <a:pt x="6030" y="43322"/>
                    <a:pt x="5945" y="43524"/>
                    <a:pt x="5860" y="43727"/>
                  </a:cubicBezTo>
                  <a:close/>
                </a:path>
              </a:pathLst>
            </a:custGeom>
            <a:solidFill>
              <a:srgbClr val="E5E5E5">
                <a:alpha val="60000"/>
              </a:srgbClr>
            </a:solidFill>
            <a:ln w="10585" cap="flat">
              <a:noFill/>
              <a:prstDash val="solid"/>
              <a:miter/>
            </a:ln>
          </p:spPr>
          <p:txBody>
            <a:bodyPr rtlCol="0" anchor="ctr"/>
            <a:lstStyle/>
            <a:p>
              <a:endParaRPr lang="en-US"/>
            </a:p>
          </p:txBody>
        </p:sp>
        <p:sp>
          <p:nvSpPr>
            <p:cNvPr id="716" name="Freeform 715">
              <a:extLst>
                <a:ext uri="{FF2B5EF4-FFF2-40B4-BE49-F238E27FC236}">
                  <a16:creationId xmlns:a16="http://schemas.microsoft.com/office/drawing/2014/main" id="{95F0C2CC-374A-8B4D-B566-F7C605E0569B}"/>
                </a:ext>
              </a:extLst>
            </p:cNvPr>
            <p:cNvSpPr/>
            <p:nvPr/>
          </p:nvSpPr>
          <p:spPr>
            <a:xfrm>
              <a:off x="7663716" y="1603909"/>
              <a:ext cx="143992" cy="143926"/>
            </a:xfrm>
            <a:custGeom>
              <a:avLst/>
              <a:gdLst>
                <a:gd name="connsiteX0" fmla="*/ 5894 w 143992"/>
                <a:gd name="connsiteY0" fmla="*/ 43517 h 143926"/>
                <a:gd name="connsiteX1" fmla="*/ 43515 w 143992"/>
                <a:gd name="connsiteY1" fmla="*/ 138038 h 143926"/>
                <a:gd name="connsiteX2" fmla="*/ 138104 w 143992"/>
                <a:gd name="connsiteY2" fmla="*/ 100443 h 143926"/>
                <a:gd name="connsiteX3" fmla="*/ 100482 w 143992"/>
                <a:gd name="connsiteY3" fmla="*/ 5923 h 143926"/>
                <a:gd name="connsiteX4" fmla="*/ 100451 w 143992"/>
                <a:gd name="connsiteY4" fmla="*/ 5911 h 143926"/>
                <a:gd name="connsiteX5" fmla="*/ 5968 w 143992"/>
                <a:gd name="connsiteY5" fmla="*/ 43351 h 143926"/>
                <a:gd name="connsiteX6" fmla="*/ 5894 w 143992"/>
                <a:gd name="connsiteY6" fmla="*/ 43517 h 14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992" h="143926">
                  <a:moveTo>
                    <a:pt x="5894" y="43517"/>
                  </a:moveTo>
                  <a:cubicBezTo>
                    <a:pt x="-9837" y="79999"/>
                    <a:pt x="7007" y="122317"/>
                    <a:pt x="43515" y="138038"/>
                  </a:cubicBezTo>
                  <a:cubicBezTo>
                    <a:pt x="80023" y="153757"/>
                    <a:pt x="122372" y="136925"/>
                    <a:pt x="138104" y="100443"/>
                  </a:cubicBezTo>
                  <a:cubicBezTo>
                    <a:pt x="153824" y="63961"/>
                    <a:pt x="136990" y="21643"/>
                    <a:pt x="100482" y="5923"/>
                  </a:cubicBezTo>
                  <a:cubicBezTo>
                    <a:pt x="100472" y="5919"/>
                    <a:pt x="100461" y="5915"/>
                    <a:pt x="100451" y="5911"/>
                  </a:cubicBezTo>
                  <a:cubicBezTo>
                    <a:pt x="64016" y="-9824"/>
                    <a:pt x="21710" y="6938"/>
                    <a:pt x="5968" y="43351"/>
                  </a:cubicBezTo>
                  <a:cubicBezTo>
                    <a:pt x="5947" y="43406"/>
                    <a:pt x="5915" y="43462"/>
                    <a:pt x="5894" y="43517"/>
                  </a:cubicBezTo>
                  <a:close/>
                </a:path>
              </a:pathLst>
            </a:custGeom>
            <a:solidFill>
              <a:srgbClr val="898989"/>
            </a:solidFill>
            <a:ln w="10585" cap="flat">
              <a:noFill/>
              <a:prstDash val="solid"/>
              <a:miter/>
            </a:ln>
          </p:spPr>
          <p:txBody>
            <a:bodyPr rtlCol="0" anchor="ctr"/>
            <a:lstStyle/>
            <a:p>
              <a:endParaRPr lang="en-US"/>
            </a:p>
          </p:txBody>
        </p:sp>
        <p:sp>
          <p:nvSpPr>
            <p:cNvPr id="717" name="Freeform 716">
              <a:extLst>
                <a:ext uri="{FF2B5EF4-FFF2-40B4-BE49-F238E27FC236}">
                  <a16:creationId xmlns:a16="http://schemas.microsoft.com/office/drawing/2014/main" id="{65F68CCE-212F-E44B-806B-DAD8130E13F7}"/>
                </a:ext>
              </a:extLst>
            </p:cNvPr>
            <p:cNvSpPr/>
            <p:nvPr/>
          </p:nvSpPr>
          <p:spPr>
            <a:xfrm>
              <a:off x="7663438" y="1603932"/>
              <a:ext cx="144415" cy="144316"/>
            </a:xfrm>
            <a:custGeom>
              <a:avLst/>
              <a:gdLst>
                <a:gd name="connsiteX0" fmla="*/ 5960 w 144415"/>
                <a:gd name="connsiteY0" fmla="*/ 43494 h 144316"/>
                <a:gd name="connsiteX1" fmla="*/ 43518 w 144415"/>
                <a:gd name="connsiteY1" fmla="*/ 138359 h 144316"/>
                <a:gd name="connsiteX2" fmla="*/ 138456 w 144415"/>
                <a:gd name="connsiteY2" fmla="*/ 100822 h 144316"/>
                <a:gd name="connsiteX3" fmla="*/ 100888 w 144415"/>
                <a:gd name="connsiteY3" fmla="*/ 5958 h 144316"/>
                <a:gd name="connsiteX4" fmla="*/ 100729 w 144415"/>
                <a:gd name="connsiteY4" fmla="*/ 5888 h 144316"/>
                <a:gd name="connsiteX5" fmla="*/ 5960 w 144415"/>
                <a:gd name="connsiteY5" fmla="*/ 43494 h 144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15" h="144316">
                  <a:moveTo>
                    <a:pt x="5960" y="43494"/>
                  </a:moveTo>
                  <a:cubicBezTo>
                    <a:pt x="-9877" y="80055"/>
                    <a:pt x="6935" y="122528"/>
                    <a:pt x="43518" y="138359"/>
                  </a:cubicBezTo>
                  <a:cubicBezTo>
                    <a:pt x="80111" y="154190"/>
                    <a:pt x="122608" y="137384"/>
                    <a:pt x="138456" y="100822"/>
                  </a:cubicBezTo>
                  <a:cubicBezTo>
                    <a:pt x="154293" y="64261"/>
                    <a:pt x="137481" y="21788"/>
                    <a:pt x="100888" y="5958"/>
                  </a:cubicBezTo>
                  <a:cubicBezTo>
                    <a:pt x="100835" y="5934"/>
                    <a:pt x="100782" y="5911"/>
                    <a:pt x="100729" y="5888"/>
                  </a:cubicBezTo>
                  <a:cubicBezTo>
                    <a:pt x="64167" y="-9826"/>
                    <a:pt x="21776" y="6995"/>
                    <a:pt x="5960" y="43494"/>
                  </a:cubicBezTo>
                  <a:close/>
                </a:path>
              </a:pathLst>
            </a:custGeom>
            <a:solidFill>
              <a:srgbClr val="E5E5E5">
                <a:alpha val="60000"/>
              </a:srgbClr>
            </a:solidFill>
            <a:ln w="10585" cap="flat">
              <a:noFill/>
              <a:prstDash val="solid"/>
              <a:miter/>
            </a:ln>
          </p:spPr>
          <p:txBody>
            <a:bodyPr rtlCol="0" anchor="ctr"/>
            <a:lstStyle/>
            <a:p>
              <a:endParaRPr lang="en-US"/>
            </a:p>
          </p:txBody>
        </p:sp>
        <p:sp>
          <p:nvSpPr>
            <p:cNvPr id="718" name="Freeform 717">
              <a:extLst>
                <a:ext uri="{FF2B5EF4-FFF2-40B4-BE49-F238E27FC236}">
                  <a16:creationId xmlns:a16="http://schemas.microsoft.com/office/drawing/2014/main" id="{0F1B3CF2-5A21-7245-BAE3-74AB1AEFA2B0}"/>
                </a:ext>
              </a:extLst>
            </p:cNvPr>
            <p:cNvSpPr/>
            <p:nvPr/>
          </p:nvSpPr>
          <p:spPr>
            <a:xfrm>
              <a:off x="8038552" y="1901747"/>
              <a:ext cx="134023" cy="133904"/>
            </a:xfrm>
            <a:custGeom>
              <a:avLst/>
              <a:gdLst>
                <a:gd name="connsiteX0" fmla="*/ 4514 w 134023"/>
                <a:gd name="connsiteY0" fmla="*/ 42821 h 133904"/>
                <a:gd name="connsiteX1" fmla="*/ 42878 w 134023"/>
                <a:gd name="connsiteY1" fmla="*/ 129389 h 133904"/>
                <a:gd name="connsiteX2" fmla="*/ 129505 w 134023"/>
                <a:gd name="connsiteY2" fmla="*/ 91052 h 133904"/>
                <a:gd name="connsiteX3" fmla="*/ 91142 w 134023"/>
                <a:gd name="connsiteY3" fmla="*/ 4484 h 133904"/>
                <a:gd name="connsiteX4" fmla="*/ 91121 w 134023"/>
                <a:gd name="connsiteY4" fmla="*/ 4473 h 133904"/>
                <a:gd name="connsiteX5" fmla="*/ 4514 w 134023"/>
                <a:gd name="connsiteY5" fmla="*/ 42821 h 13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023" h="133904">
                  <a:moveTo>
                    <a:pt x="4514" y="42821"/>
                  </a:moveTo>
                  <a:cubicBezTo>
                    <a:pt x="-8811" y="77312"/>
                    <a:pt x="8362" y="116073"/>
                    <a:pt x="42878" y="129389"/>
                  </a:cubicBezTo>
                  <a:cubicBezTo>
                    <a:pt x="77393" y="142715"/>
                    <a:pt x="116180" y="125543"/>
                    <a:pt x="129505" y="91052"/>
                  </a:cubicBezTo>
                  <a:cubicBezTo>
                    <a:pt x="142841" y="56560"/>
                    <a:pt x="125657" y="17799"/>
                    <a:pt x="91142" y="4484"/>
                  </a:cubicBezTo>
                  <a:cubicBezTo>
                    <a:pt x="91142" y="4484"/>
                    <a:pt x="91131" y="4473"/>
                    <a:pt x="91121" y="4473"/>
                  </a:cubicBezTo>
                  <a:cubicBezTo>
                    <a:pt x="56605" y="-8769"/>
                    <a:pt x="17882" y="8382"/>
                    <a:pt x="4514" y="42821"/>
                  </a:cubicBezTo>
                  <a:close/>
                </a:path>
              </a:pathLst>
            </a:custGeom>
            <a:solidFill>
              <a:srgbClr val="898989"/>
            </a:solidFill>
            <a:ln w="10585" cap="flat">
              <a:noFill/>
              <a:prstDash val="solid"/>
              <a:miter/>
            </a:ln>
          </p:spPr>
          <p:txBody>
            <a:bodyPr rtlCol="0" anchor="ctr"/>
            <a:lstStyle/>
            <a:p>
              <a:endParaRPr lang="en-US"/>
            </a:p>
          </p:txBody>
        </p:sp>
        <p:sp>
          <p:nvSpPr>
            <p:cNvPr id="719" name="Freeform 718">
              <a:extLst>
                <a:ext uri="{FF2B5EF4-FFF2-40B4-BE49-F238E27FC236}">
                  <a16:creationId xmlns:a16="http://schemas.microsoft.com/office/drawing/2014/main" id="{D3AFEEC6-0C4D-FD46-A298-E2FCA8CC9989}"/>
                </a:ext>
              </a:extLst>
            </p:cNvPr>
            <p:cNvSpPr/>
            <p:nvPr/>
          </p:nvSpPr>
          <p:spPr>
            <a:xfrm>
              <a:off x="8038392" y="1901491"/>
              <a:ext cx="134237" cy="134145"/>
            </a:xfrm>
            <a:custGeom>
              <a:avLst/>
              <a:gdLst>
                <a:gd name="connsiteX0" fmla="*/ 4462 w 134237"/>
                <a:gd name="connsiteY0" fmla="*/ 43076 h 134145"/>
                <a:gd name="connsiteX1" fmla="*/ 43101 w 134237"/>
                <a:gd name="connsiteY1" fmla="*/ 129686 h 134145"/>
                <a:gd name="connsiteX2" fmla="*/ 129771 w 134237"/>
                <a:gd name="connsiteY2" fmla="*/ 91074 h 134145"/>
                <a:gd name="connsiteX3" fmla="*/ 91280 w 134237"/>
                <a:gd name="connsiteY3" fmla="*/ 4516 h 134145"/>
                <a:gd name="connsiteX4" fmla="*/ 4515 w 134237"/>
                <a:gd name="connsiteY4" fmla="*/ 42928 h 134145"/>
                <a:gd name="connsiteX5" fmla="*/ 4462 w 134237"/>
                <a:gd name="connsiteY5" fmla="*/ 43076 h 134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237" h="134145">
                  <a:moveTo>
                    <a:pt x="4462" y="43076"/>
                  </a:moveTo>
                  <a:cubicBezTo>
                    <a:pt x="-8800" y="77652"/>
                    <a:pt x="8501" y="116434"/>
                    <a:pt x="43101" y="129686"/>
                  </a:cubicBezTo>
                  <a:cubicBezTo>
                    <a:pt x="77711" y="142938"/>
                    <a:pt x="116509" y="125650"/>
                    <a:pt x="129771" y="91074"/>
                  </a:cubicBezTo>
                  <a:cubicBezTo>
                    <a:pt x="143021" y="56550"/>
                    <a:pt x="125796" y="17832"/>
                    <a:pt x="91280" y="4516"/>
                  </a:cubicBezTo>
                  <a:cubicBezTo>
                    <a:pt x="56712" y="-8821"/>
                    <a:pt x="17861" y="8383"/>
                    <a:pt x="4515" y="42928"/>
                  </a:cubicBezTo>
                  <a:cubicBezTo>
                    <a:pt x="4504" y="42980"/>
                    <a:pt x="4483" y="43023"/>
                    <a:pt x="4462" y="43076"/>
                  </a:cubicBezTo>
                  <a:close/>
                </a:path>
              </a:pathLst>
            </a:custGeom>
            <a:solidFill>
              <a:srgbClr val="E5E5E5">
                <a:alpha val="60000"/>
              </a:srgbClr>
            </a:solidFill>
            <a:ln w="10585" cap="flat">
              <a:noFill/>
              <a:prstDash val="solid"/>
              <a:miter/>
            </a:ln>
          </p:spPr>
          <p:txBody>
            <a:bodyPr rtlCol="0" anchor="ctr"/>
            <a:lstStyle/>
            <a:p>
              <a:endParaRPr lang="en-US"/>
            </a:p>
          </p:txBody>
        </p:sp>
        <p:sp>
          <p:nvSpPr>
            <p:cNvPr id="720" name="Freeform 719">
              <a:extLst>
                <a:ext uri="{FF2B5EF4-FFF2-40B4-BE49-F238E27FC236}">
                  <a16:creationId xmlns:a16="http://schemas.microsoft.com/office/drawing/2014/main" id="{0D7DE886-AF31-1F4B-BA15-A7DACA12592E}"/>
                </a:ext>
              </a:extLst>
            </p:cNvPr>
            <p:cNvSpPr/>
            <p:nvPr/>
          </p:nvSpPr>
          <p:spPr>
            <a:xfrm>
              <a:off x="8114722" y="1973370"/>
              <a:ext cx="150777" cy="150703"/>
            </a:xfrm>
            <a:custGeom>
              <a:avLst/>
              <a:gdLst>
                <a:gd name="connsiteX0" fmla="*/ 5092 w 150777"/>
                <a:gd name="connsiteY0" fmla="*/ 48210 h 150703"/>
                <a:gd name="connsiteX1" fmla="*/ 48214 w 150777"/>
                <a:gd name="connsiteY1" fmla="*/ 145616 h 150703"/>
                <a:gd name="connsiteX2" fmla="*/ 145686 w 150777"/>
                <a:gd name="connsiteY2" fmla="*/ 102533 h 150703"/>
                <a:gd name="connsiteX3" fmla="*/ 102563 w 150777"/>
                <a:gd name="connsiteY3" fmla="*/ 5117 h 150703"/>
                <a:gd name="connsiteX4" fmla="*/ 102510 w 150777"/>
                <a:gd name="connsiteY4" fmla="*/ 5096 h 150703"/>
                <a:gd name="connsiteX5" fmla="*/ 5145 w 150777"/>
                <a:gd name="connsiteY5" fmla="*/ 48073 h 150703"/>
                <a:gd name="connsiteX6" fmla="*/ 5092 w 150777"/>
                <a:gd name="connsiteY6" fmla="*/ 48210 h 150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777" h="150703">
                  <a:moveTo>
                    <a:pt x="5092" y="48210"/>
                  </a:moveTo>
                  <a:cubicBezTo>
                    <a:pt x="-9919" y="87014"/>
                    <a:pt x="9385" y="130626"/>
                    <a:pt x="48214" y="145616"/>
                  </a:cubicBezTo>
                  <a:cubicBezTo>
                    <a:pt x="87033" y="160616"/>
                    <a:pt x="130676" y="141325"/>
                    <a:pt x="145686" y="102533"/>
                  </a:cubicBezTo>
                  <a:cubicBezTo>
                    <a:pt x="160696" y="63730"/>
                    <a:pt x="141393" y="20117"/>
                    <a:pt x="102563" y="5117"/>
                  </a:cubicBezTo>
                  <a:cubicBezTo>
                    <a:pt x="102553" y="5106"/>
                    <a:pt x="102531" y="5106"/>
                    <a:pt x="102510" y="5096"/>
                  </a:cubicBezTo>
                  <a:cubicBezTo>
                    <a:pt x="63744" y="-9904"/>
                    <a:pt x="20155" y="9333"/>
                    <a:pt x="5145" y="48073"/>
                  </a:cubicBezTo>
                  <a:cubicBezTo>
                    <a:pt x="5123" y="48115"/>
                    <a:pt x="5113" y="48168"/>
                    <a:pt x="5092" y="48210"/>
                  </a:cubicBezTo>
                  <a:close/>
                </a:path>
              </a:pathLst>
            </a:custGeom>
            <a:solidFill>
              <a:srgbClr val="898989"/>
            </a:solidFill>
            <a:ln w="10585" cap="flat">
              <a:noFill/>
              <a:prstDash val="solid"/>
              <a:miter/>
            </a:ln>
          </p:spPr>
          <p:txBody>
            <a:bodyPr rtlCol="0" anchor="ctr"/>
            <a:lstStyle/>
            <a:p>
              <a:endParaRPr lang="en-US"/>
            </a:p>
          </p:txBody>
        </p:sp>
        <p:sp>
          <p:nvSpPr>
            <p:cNvPr id="721" name="Freeform 720">
              <a:extLst>
                <a:ext uri="{FF2B5EF4-FFF2-40B4-BE49-F238E27FC236}">
                  <a16:creationId xmlns:a16="http://schemas.microsoft.com/office/drawing/2014/main" id="{925D9D42-0A24-B041-9B21-39FCCA8FCE19}"/>
                </a:ext>
              </a:extLst>
            </p:cNvPr>
            <p:cNvSpPr/>
            <p:nvPr/>
          </p:nvSpPr>
          <p:spPr>
            <a:xfrm>
              <a:off x="8114519" y="1973175"/>
              <a:ext cx="151206" cy="151133"/>
            </a:xfrm>
            <a:custGeom>
              <a:avLst/>
              <a:gdLst>
                <a:gd name="connsiteX0" fmla="*/ 5083 w 151206"/>
                <a:gd name="connsiteY0" fmla="*/ 48405 h 151133"/>
                <a:gd name="connsiteX1" fmla="*/ 48407 w 151206"/>
                <a:gd name="connsiteY1" fmla="*/ 146054 h 151133"/>
                <a:gd name="connsiteX2" fmla="*/ 146123 w 151206"/>
                <a:gd name="connsiteY2" fmla="*/ 102759 h 151133"/>
                <a:gd name="connsiteX3" fmla="*/ 102799 w 151206"/>
                <a:gd name="connsiteY3" fmla="*/ 5111 h 151133"/>
                <a:gd name="connsiteX4" fmla="*/ 102714 w 151206"/>
                <a:gd name="connsiteY4" fmla="*/ 5079 h 151133"/>
                <a:gd name="connsiteX5" fmla="*/ 5125 w 151206"/>
                <a:gd name="connsiteY5" fmla="*/ 48289 h 151133"/>
                <a:gd name="connsiteX6" fmla="*/ 5083 w 151206"/>
                <a:gd name="connsiteY6" fmla="*/ 48405 h 151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206" h="151133">
                  <a:moveTo>
                    <a:pt x="5083" y="48405"/>
                  </a:moveTo>
                  <a:cubicBezTo>
                    <a:pt x="-9938" y="87325"/>
                    <a:pt x="9461" y="131043"/>
                    <a:pt x="48407" y="146054"/>
                  </a:cubicBezTo>
                  <a:cubicBezTo>
                    <a:pt x="87354" y="161065"/>
                    <a:pt x="131102" y="141679"/>
                    <a:pt x="146123" y="102759"/>
                  </a:cubicBezTo>
                  <a:cubicBezTo>
                    <a:pt x="161144" y="63840"/>
                    <a:pt x="141745" y="20121"/>
                    <a:pt x="102799" y="5111"/>
                  </a:cubicBezTo>
                  <a:cubicBezTo>
                    <a:pt x="102767" y="5100"/>
                    <a:pt x="102746" y="5089"/>
                    <a:pt x="102714" y="5079"/>
                  </a:cubicBezTo>
                  <a:cubicBezTo>
                    <a:pt x="63821" y="-9921"/>
                    <a:pt x="20136" y="9433"/>
                    <a:pt x="5125" y="48289"/>
                  </a:cubicBezTo>
                  <a:cubicBezTo>
                    <a:pt x="5115" y="48331"/>
                    <a:pt x="5094" y="48363"/>
                    <a:pt x="5083" y="48405"/>
                  </a:cubicBezTo>
                  <a:close/>
                </a:path>
              </a:pathLst>
            </a:custGeom>
            <a:solidFill>
              <a:srgbClr val="E5E5E5">
                <a:alpha val="60000"/>
              </a:srgbClr>
            </a:solidFill>
            <a:ln w="10585" cap="flat">
              <a:noFill/>
              <a:prstDash val="solid"/>
              <a:miter/>
            </a:ln>
          </p:spPr>
          <p:txBody>
            <a:bodyPr rtlCol="0" anchor="ctr"/>
            <a:lstStyle/>
            <a:p>
              <a:endParaRPr lang="en-US"/>
            </a:p>
          </p:txBody>
        </p:sp>
        <p:sp>
          <p:nvSpPr>
            <p:cNvPr id="722" name="Freeform 721">
              <a:extLst>
                <a:ext uri="{FF2B5EF4-FFF2-40B4-BE49-F238E27FC236}">
                  <a16:creationId xmlns:a16="http://schemas.microsoft.com/office/drawing/2014/main" id="{AF43F6D8-11C3-784C-9189-5B5D671AF8DA}"/>
                </a:ext>
              </a:extLst>
            </p:cNvPr>
            <p:cNvSpPr/>
            <p:nvPr/>
          </p:nvSpPr>
          <p:spPr>
            <a:xfrm>
              <a:off x="8190518" y="2068218"/>
              <a:ext cx="160325" cy="160214"/>
            </a:xfrm>
            <a:custGeom>
              <a:avLst/>
              <a:gdLst>
                <a:gd name="connsiteX0" fmla="*/ 5408 w 160325"/>
                <a:gd name="connsiteY0" fmla="*/ 51244 h 160214"/>
                <a:gd name="connsiteX1" fmla="*/ 51276 w 160325"/>
                <a:gd name="connsiteY1" fmla="*/ 154815 h 160214"/>
                <a:gd name="connsiteX2" fmla="*/ 154918 w 160325"/>
                <a:gd name="connsiteY2" fmla="*/ 108967 h 160214"/>
                <a:gd name="connsiteX3" fmla="*/ 109038 w 160325"/>
                <a:gd name="connsiteY3" fmla="*/ 5407 h 160214"/>
                <a:gd name="connsiteX4" fmla="*/ 108975 w 160325"/>
                <a:gd name="connsiteY4" fmla="*/ 5375 h 160214"/>
                <a:gd name="connsiteX5" fmla="*/ 5408 w 160325"/>
                <a:gd name="connsiteY5" fmla="*/ 51244 h 16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325" h="160214">
                  <a:moveTo>
                    <a:pt x="5408" y="51244"/>
                  </a:moveTo>
                  <a:cubicBezTo>
                    <a:pt x="-10546" y="92505"/>
                    <a:pt x="9998" y="138872"/>
                    <a:pt x="51276" y="154815"/>
                  </a:cubicBezTo>
                  <a:cubicBezTo>
                    <a:pt x="92565" y="170747"/>
                    <a:pt x="138964" y="150228"/>
                    <a:pt x="154918" y="108967"/>
                  </a:cubicBezTo>
                  <a:cubicBezTo>
                    <a:pt x="170871" y="67706"/>
                    <a:pt x="150327" y="21340"/>
                    <a:pt x="109038" y="5407"/>
                  </a:cubicBezTo>
                  <a:cubicBezTo>
                    <a:pt x="109017" y="5397"/>
                    <a:pt x="108996" y="5386"/>
                    <a:pt x="108975" y="5375"/>
                  </a:cubicBezTo>
                  <a:cubicBezTo>
                    <a:pt x="67696" y="-10514"/>
                    <a:pt x="21351" y="10015"/>
                    <a:pt x="5408" y="51244"/>
                  </a:cubicBezTo>
                  <a:close/>
                </a:path>
              </a:pathLst>
            </a:custGeom>
            <a:solidFill>
              <a:srgbClr val="898989"/>
            </a:solidFill>
            <a:ln w="10585" cap="flat">
              <a:noFill/>
              <a:prstDash val="solid"/>
              <a:miter/>
            </a:ln>
          </p:spPr>
          <p:txBody>
            <a:bodyPr rtlCol="0" anchor="ctr"/>
            <a:lstStyle/>
            <a:p>
              <a:endParaRPr lang="en-US"/>
            </a:p>
          </p:txBody>
        </p:sp>
        <p:sp>
          <p:nvSpPr>
            <p:cNvPr id="723" name="Freeform 722">
              <a:extLst>
                <a:ext uri="{FF2B5EF4-FFF2-40B4-BE49-F238E27FC236}">
                  <a16:creationId xmlns:a16="http://schemas.microsoft.com/office/drawing/2014/main" id="{BEC6DE85-7835-EA44-9731-8473DECBD872}"/>
                </a:ext>
              </a:extLst>
            </p:cNvPr>
            <p:cNvSpPr/>
            <p:nvPr/>
          </p:nvSpPr>
          <p:spPr>
            <a:xfrm>
              <a:off x="8190307" y="2067979"/>
              <a:ext cx="160703" cy="160593"/>
            </a:xfrm>
            <a:custGeom>
              <a:avLst/>
              <a:gdLst>
                <a:gd name="connsiteX0" fmla="*/ 160704 w 160703"/>
                <a:gd name="connsiteY0" fmla="*/ 80297 h 160593"/>
                <a:gd name="connsiteX1" fmla="*/ 80352 w 160703"/>
                <a:gd name="connsiteY1" fmla="*/ 160594 h 160593"/>
                <a:gd name="connsiteX2" fmla="*/ 0 w 160703"/>
                <a:gd name="connsiteY2" fmla="*/ 80297 h 160593"/>
                <a:gd name="connsiteX3" fmla="*/ 80352 w 160703"/>
                <a:gd name="connsiteY3" fmla="*/ 0 h 160593"/>
                <a:gd name="connsiteX4" fmla="*/ 160704 w 160703"/>
                <a:gd name="connsiteY4" fmla="*/ 80297 h 160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703" h="160593">
                  <a:moveTo>
                    <a:pt x="160704" y="80297"/>
                  </a:moveTo>
                  <a:cubicBezTo>
                    <a:pt x="160704" y="124644"/>
                    <a:pt x="124729" y="160594"/>
                    <a:pt x="80352" y="160594"/>
                  </a:cubicBezTo>
                  <a:cubicBezTo>
                    <a:pt x="35975" y="160594"/>
                    <a:pt x="0" y="124644"/>
                    <a:pt x="0" y="80297"/>
                  </a:cubicBezTo>
                  <a:cubicBezTo>
                    <a:pt x="0" y="35950"/>
                    <a:pt x="35975" y="0"/>
                    <a:pt x="80352" y="0"/>
                  </a:cubicBezTo>
                  <a:cubicBezTo>
                    <a:pt x="124729" y="0"/>
                    <a:pt x="160704" y="35950"/>
                    <a:pt x="160704" y="80297"/>
                  </a:cubicBezTo>
                  <a:close/>
                </a:path>
              </a:pathLst>
            </a:custGeom>
            <a:solidFill>
              <a:srgbClr val="E5E5E5">
                <a:alpha val="60000"/>
              </a:srgbClr>
            </a:solidFill>
            <a:ln w="10585" cap="flat">
              <a:noFill/>
              <a:prstDash val="solid"/>
              <a:miter/>
            </a:ln>
          </p:spPr>
          <p:txBody>
            <a:bodyPr rtlCol="0" anchor="ctr"/>
            <a:lstStyle/>
            <a:p>
              <a:endParaRPr lang="en-US"/>
            </a:p>
          </p:txBody>
        </p:sp>
        <p:sp>
          <p:nvSpPr>
            <p:cNvPr id="724" name="Freeform 723">
              <a:extLst>
                <a:ext uri="{FF2B5EF4-FFF2-40B4-BE49-F238E27FC236}">
                  <a16:creationId xmlns:a16="http://schemas.microsoft.com/office/drawing/2014/main" id="{36CA6842-63AC-944F-B68B-7072C78F0804}"/>
                </a:ext>
              </a:extLst>
            </p:cNvPr>
            <p:cNvSpPr/>
            <p:nvPr/>
          </p:nvSpPr>
          <p:spPr>
            <a:xfrm>
              <a:off x="8097794" y="1334328"/>
              <a:ext cx="127234" cy="127152"/>
            </a:xfrm>
            <a:custGeom>
              <a:avLst/>
              <a:gdLst>
                <a:gd name="connsiteX0" fmla="*/ 5165 w 127234"/>
                <a:gd name="connsiteY0" fmla="*/ 38520 h 127152"/>
                <a:gd name="connsiteX1" fmla="*/ 38546 w 127234"/>
                <a:gd name="connsiteY1" fmla="*/ 121989 h 127152"/>
                <a:gd name="connsiteX2" fmla="*/ 122067 w 127234"/>
                <a:gd name="connsiteY2" fmla="*/ 88632 h 127152"/>
                <a:gd name="connsiteX3" fmla="*/ 88909 w 127234"/>
                <a:gd name="connsiteY3" fmla="*/ 5257 h 127152"/>
                <a:gd name="connsiteX4" fmla="*/ 5260 w 127234"/>
                <a:gd name="connsiteY4" fmla="*/ 38302 h 127152"/>
                <a:gd name="connsiteX5" fmla="*/ 5165 w 127234"/>
                <a:gd name="connsiteY5" fmla="*/ 38520 h 127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34" h="127152">
                  <a:moveTo>
                    <a:pt x="5165" y="38520"/>
                  </a:moveTo>
                  <a:cubicBezTo>
                    <a:pt x="-8680" y="70781"/>
                    <a:pt x="6267" y="108151"/>
                    <a:pt x="38546" y="121989"/>
                  </a:cubicBezTo>
                  <a:cubicBezTo>
                    <a:pt x="70824" y="135827"/>
                    <a:pt x="108223" y="120893"/>
                    <a:pt x="122067" y="88632"/>
                  </a:cubicBezTo>
                  <a:cubicBezTo>
                    <a:pt x="135880" y="56457"/>
                    <a:pt x="121049" y="19179"/>
                    <a:pt x="88909" y="5257"/>
                  </a:cubicBezTo>
                  <a:cubicBezTo>
                    <a:pt x="56683" y="-8701"/>
                    <a:pt x="19232" y="6093"/>
                    <a:pt x="5260" y="38302"/>
                  </a:cubicBezTo>
                  <a:cubicBezTo>
                    <a:pt x="5228" y="38374"/>
                    <a:pt x="5196" y="38447"/>
                    <a:pt x="5165" y="38520"/>
                  </a:cubicBezTo>
                  <a:close/>
                </a:path>
              </a:pathLst>
            </a:custGeom>
            <a:solidFill>
              <a:srgbClr val="898989"/>
            </a:solidFill>
            <a:ln w="10585" cap="flat">
              <a:noFill/>
              <a:prstDash val="solid"/>
              <a:miter/>
            </a:ln>
          </p:spPr>
          <p:txBody>
            <a:bodyPr rtlCol="0" anchor="ctr"/>
            <a:lstStyle/>
            <a:p>
              <a:endParaRPr lang="en-US"/>
            </a:p>
          </p:txBody>
        </p:sp>
        <p:sp>
          <p:nvSpPr>
            <p:cNvPr id="725" name="Freeform 724">
              <a:extLst>
                <a:ext uri="{FF2B5EF4-FFF2-40B4-BE49-F238E27FC236}">
                  <a16:creationId xmlns:a16="http://schemas.microsoft.com/office/drawing/2014/main" id="{3F49D1E8-DF4A-324C-8F94-E48F0F8CA3B6}"/>
                </a:ext>
              </a:extLst>
            </p:cNvPr>
            <p:cNvSpPr/>
            <p:nvPr/>
          </p:nvSpPr>
          <p:spPr>
            <a:xfrm rot="16732200">
              <a:off x="8097682" y="1334261"/>
              <a:ext cx="127630" cy="127542"/>
            </a:xfrm>
            <a:custGeom>
              <a:avLst/>
              <a:gdLst>
                <a:gd name="connsiteX0" fmla="*/ 127630 w 127630"/>
                <a:gd name="connsiteY0" fmla="*/ 63771 h 127542"/>
                <a:gd name="connsiteX1" fmla="*/ 63815 w 127630"/>
                <a:gd name="connsiteY1" fmla="*/ 127543 h 127542"/>
                <a:gd name="connsiteX2" fmla="*/ 0 w 127630"/>
                <a:gd name="connsiteY2" fmla="*/ 63771 h 127542"/>
                <a:gd name="connsiteX3" fmla="*/ 63815 w 127630"/>
                <a:gd name="connsiteY3" fmla="*/ 0 h 127542"/>
                <a:gd name="connsiteX4" fmla="*/ 127630 w 127630"/>
                <a:gd name="connsiteY4" fmla="*/ 63771 h 1275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30" h="127542">
                  <a:moveTo>
                    <a:pt x="127630" y="63771"/>
                  </a:moveTo>
                  <a:cubicBezTo>
                    <a:pt x="127630" y="98991"/>
                    <a:pt x="99059" y="127543"/>
                    <a:pt x="63815" y="127543"/>
                  </a:cubicBezTo>
                  <a:cubicBezTo>
                    <a:pt x="28571" y="127543"/>
                    <a:pt x="0" y="98991"/>
                    <a:pt x="0" y="63771"/>
                  </a:cubicBezTo>
                  <a:cubicBezTo>
                    <a:pt x="0" y="28551"/>
                    <a:pt x="28571" y="0"/>
                    <a:pt x="63815" y="0"/>
                  </a:cubicBezTo>
                  <a:cubicBezTo>
                    <a:pt x="99059" y="0"/>
                    <a:pt x="127630" y="28551"/>
                    <a:pt x="127630" y="63771"/>
                  </a:cubicBezTo>
                  <a:close/>
                </a:path>
              </a:pathLst>
            </a:custGeom>
            <a:solidFill>
              <a:srgbClr val="E5E5E5">
                <a:alpha val="60000"/>
              </a:srgbClr>
            </a:solidFill>
            <a:ln w="10585" cap="flat">
              <a:noFill/>
              <a:prstDash val="solid"/>
              <a:miter/>
            </a:ln>
          </p:spPr>
          <p:txBody>
            <a:bodyPr rtlCol="0" anchor="ctr"/>
            <a:lstStyle/>
            <a:p>
              <a:endParaRPr lang="en-US"/>
            </a:p>
          </p:txBody>
        </p:sp>
        <p:sp>
          <p:nvSpPr>
            <p:cNvPr id="726" name="Freeform 725">
              <a:extLst>
                <a:ext uri="{FF2B5EF4-FFF2-40B4-BE49-F238E27FC236}">
                  <a16:creationId xmlns:a16="http://schemas.microsoft.com/office/drawing/2014/main" id="{D1CE3701-0413-9D40-8787-59B54CFCD9A6}"/>
                </a:ext>
              </a:extLst>
            </p:cNvPr>
            <p:cNvSpPr/>
            <p:nvPr/>
          </p:nvSpPr>
          <p:spPr>
            <a:xfrm>
              <a:off x="8144437" y="1444710"/>
              <a:ext cx="127234" cy="127152"/>
            </a:xfrm>
            <a:custGeom>
              <a:avLst/>
              <a:gdLst>
                <a:gd name="connsiteX0" fmla="*/ 5165 w 127234"/>
                <a:gd name="connsiteY0" fmla="*/ 38520 h 127152"/>
                <a:gd name="connsiteX1" fmla="*/ 38546 w 127234"/>
                <a:gd name="connsiteY1" fmla="*/ 121989 h 127152"/>
                <a:gd name="connsiteX2" fmla="*/ 122067 w 127234"/>
                <a:gd name="connsiteY2" fmla="*/ 88632 h 127152"/>
                <a:gd name="connsiteX3" fmla="*/ 88909 w 127234"/>
                <a:gd name="connsiteY3" fmla="*/ 5257 h 127152"/>
                <a:gd name="connsiteX4" fmla="*/ 5260 w 127234"/>
                <a:gd name="connsiteY4" fmla="*/ 38302 h 127152"/>
                <a:gd name="connsiteX5" fmla="*/ 5165 w 127234"/>
                <a:gd name="connsiteY5" fmla="*/ 38520 h 127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34" h="127152">
                  <a:moveTo>
                    <a:pt x="5165" y="38520"/>
                  </a:moveTo>
                  <a:cubicBezTo>
                    <a:pt x="-8680" y="70781"/>
                    <a:pt x="6267" y="108151"/>
                    <a:pt x="38546" y="121989"/>
                  </a:cubicBezTo>
                  <a:cubicBezTo>
                    <a:pt x="70824" y="135827"/>
                    <a:pt x="108223" y="120891"/>
                    <a:pt x="122067" y="88632"/>
                  </a:cubicBezTo>
                  <a:cubicBezTo>
                    <a:pt x="135880" y="56457"/>
                    <a:pt x="121050" y="19179"/>
                    <a:pt x="88909" y="5257"/>
                  </a:cubicBezTo>
                  <a:cubicBezTo>
                    <a:pt x="56683" y="-8701"/>
                    <a:pt x="19232" y="6093"/>
                    <a:pt x="5260" y="38302"/>
                  </a:cubicBezTo>
                  <a:cubicBezTo>
                    <a:pt x="5228" y="38374"/>
                    <a:pt x="5196" y="38447"/>
                    <a:pt x="5165" y="38520"/>
                  </a:cubicBezTo>
                  <a:close/>
                </a:path>
              </a:pathLst>
            </a:custGeom>
            <a:solidFill>
              <a:srgbClr val="898989"/>
            </a:solidFill>
            <a:ln w="10585" cap="flat">
              <a:noFill/>
              <a:prstDash val="solid"/>
              <a:miter/>
            </a:ln>
          </p:spPr>
          <p:txBody>
            <a:bodyPr rtlCol="0" anchor="ctr"/>
            <a:lstStyle/>
            <a:p>
              <a:endParaRPr lang="en-US"/>
            </a:p>
          </p:txBody>
        </p:sp>
        <p:sp>
          <p:nvSpPr>
            <p:cNvPr id="727" name="Freeform 726">
              <a:extLst>
                <a:ext uri="{FF2B5EF4-FFF2-40B4-BE49-F238E27FC236}">
                  <a16:creationId xmlns:a16="http://schemas.microsoft.com/office/drawing/2014/main" id="{4E1400D9-6A44-DD45-A17C-5E60200080BC}"/>
                </a:ext>
              </a:extLst>
            </p:cNvPr>
            <p:cNvSpPr/>
            <p:nvPr/>
          </p:nvSpPr>
          <p:spPr>
            <a:xfrm>
              <a:off x="8144382" y="1444582"/>
              <a:ext cx="127242" cy="127151"/>
            </a:xfrm>
            <a:custGeom>
              <a:avLst/>
              <a:gdLst>
                <a:gd name="connsiteX0" fmla="*/ 5114 w 127242"/>
                <a:gd name="connsiteY0" fmla="*/ 38648 h 127151"/>
                <a:gd name="connsiteX1" fmla="*/ 38675 w 127242"/>
                <a:gd name="connsiteY1" fmla="*/ 122043 h 127151"/>
                <a:gd name="connsiteX2" fmla="*/ 122133 w 127242"/>
                <a:gd name="connsiteY2" fmla="*/ 88503 h 127151"/>
                <a:gd name="connsiteX3" fmla="*/ 88964 w 127242"/>
                <a:gd name="connsiteY3" fmla="*/ 5279 h 127151"/>
                <a:gd name="connsiteX4" fmla="*/ 5283 w 127242"/>
                <a:gd name="connsiteY4" fmla="*/ 38250 h 127151"/>
                <a:gd name="connsiteX5" fmla="*/ 5114 w 127242"/>
                <a:gd name="connsiteY5" fmla="*/ 38648 h 12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42" h="127151">
                  <a:moveTo>
                    <a:pt x="5114" y="38648"/>
                  </a:moveTo>
                  <a:cubicBezTo>
                    <a:pt x="-8667" y="70939"/>
                    <a:pt x="6365" y="108276"/>
                    <a:pt x="38675" y="122043"/>
                  </a:cubicBezTo>
                  <a:cubicBezTo>
                    <a:pt x="70985" y="135811"/>
                    <a:pt x="108352" y="120794"/>
                    <a:pt x="122133" y="88503"/>
                  </a:cubicBezTo>
                  <a:cubicBezTo>
                    <a:pt x="135839" y="56368"/>
                    <a:pt x="121030" y="19199"/>
                    <a:pt x="88964" y="5279"/>
                  </a:cubicBezTo>
                  <a:cubicBezTo>
                    <a:pt x="56749" y="-8707"/>
                    <a:pt x="19287" y="6054"/>
                    <a:pt x="5283" y="38250"/>
                  </a:cubicBezTo>
                  <a:cubicBezTo>
                    <a:pt x="5230" y="38382"/>
                    <a:pt x="5167" y="38516"/>
                    <a:pt x="5114" y="38648"/>
                  </a:cubicBezTo>
                  <a:close/>
                </a:path>
              </a:pathLst>
            </a:custGeom>
            <a:solidFill>
              <a:srgbClr val="E5E5E5">
                <a:alpha val="60000"/>
              </a:srgbClr>
            </a:solidFill>
            <a:ln w="10585" cap="flat">
              <a:noFill/>
              <a:prstDash val="solid"/>
              <a:miter/>
            </a:ln>
          </p:spPr>
          <p:txBody>
            <a:bodyPr rtlCol="0" anchor="ctr"/>
            <a:lstStyle/>
            <a:p>
              <a:endParaRPr lang="en-US"/>
            </a:p>
          </p:txBody>
        </p:sp>
        <p:sp>
          <p:nvSpPr>
            <p:cNvPr id="728" name="Freeform 727">
              <a:extLst>
                <a:ext uri="{FF2B5EF4-FFF2-40B4-BE49-F238E27FC236}">
                  <a16:creationId xmlns:a16="http://schemas.microsoft.com/office/drawing/2014/main" id="{BB53ED44-0ACE-8546-9D5C-7E1938D164EA}"/>
                </a:ext>
              </a:extLst>
            </p:cNvPr>
            <p:cNvSpPr/>
            <p:nvPr/>
          </p:nvSpPr>
          <p:spPr>
            <a:xfrm>
              <a:off x="7429190" y="985876"/>
              <a:ext cx="1406053" cy="4854153"/>
            </a:xfrm>
            <a:custGeom>
              <a:avLst/>
              <a:gdLst>
                <a:gd name="connsiteX0" fmla="*/ 1406053 w 1406053"/>
                <a:gd name="connsiteY0" fmla="*/ 1907 h 4854153"/>
                <a:gd name="connsiteX1" fmla="*/ 1405523 w 1406053"/>
                <a:gd name="connsiteY1" fmla="*/ 4187413 h 4854153"/>
                <a:gd name="connsiteX2" fmla="*/ 699423 w 1406053"/>
                <a:gd name="connsiteY2" fmla="*/ 4854153 h 4854153"/>
                <a:gd name="connsiteX3" fmla="*/ 697515 w 1406053"/>
                <a:gd name="connsiteY3" fmla="*/ 4854153 h 4854153"/>
                <a:gd name="connsiteX4" fmla="*/ 0 w 1406053"/>
                <a:gd name="connsiteY4" fmla="*/ 4186777 h 4854153"/>
                <a:gd name="connsiteX5" fmla="*/ 530 w 1406053"/>
                <a:gd name="connsiteY5" fmla="*/ 0 h 485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6053" h="4854153">
                  <a:moveTo>
                    <a:pt x="1406053" y="1907"/>
                  </a:moveTo>
                  <a:lnTo>
                    <a:pt x="1405523" y="4187413"/>
                  </a:lnTo>
                  <a:cubicBezTo>
                    <a:pt x="1405523" y="4552351"/>
                    <a:pt x="1087508" y="4854789"/>
                    <a:pt x="699423" y="4854153"/>
                  </a:cubicBezTo>
                  <a:lnTo>
                    <a:pt x="697515" y="4854153"/>
                  </a:lnTo>
                  <a:cubicBezTo>
                    <a:pt x="309747" y="4854153"/>
                    <a:pt x="-212" y="4551715"/>
                    <a:pt x="0" y="4186777"/>
                  </a:cubicBezTo>
                  <a:lnTo>
                    <a:pt x="530" y="0"/>
                  </a:lnTo>
                  <a:close/>
                </a:path>
              </a:pathLst>
            </a:custGeom>
            <a:solidFill>
              <a:schemeClr val="bg1">
                <a:lumMod val="95000"/>
                <a:alpha val="60000"/>
              </a:schemeClr>
            </a:solidFill>
            <a:ln w="10585" cap="flat">
              <a:noFill/>
              <a:prstDash val="solid"/>
              <a:miter/>
            </a:ln>
          </p:spPr>
          <p:txBody>
            <a:bodyPr rtlCol="0" anchor="ctr"/>
            <a:lstStyle/>
            <a:p>
              <a:endParaRPr lang="en-US"/>
            </a:p>
          </p:txBody>
        </p:sp>
        <p:sp>
          <p:nvSpPr>
            <p:cNvPr id="729" name="Freeform 728">
              <a:extLst>
                <a:ext uri="{FF2B5EF4-FFF2-40B4-BE49-F238E27FC236}">
                  <a16:creationId xmlns:a16="http://schemas.microsoft.com/office/drawing/2014/main" id="{7DA00AE5-4BED-294C-9ADE-08A9E2678E83}"/>
                </a:ext>
              </a:extLst>
            </p:cNvPr>
            <p:cNvSpPr/>
            <p:nvPr/>
          </p:nvSpPr>
          <p:spPr>
            <a:xfrm>
              <a:off x="8354035" y="987677"/>
              <a:ext cx="482161" cy="4711143"/>
            </a:xfrm>
            <a:custGeom>
              <a:avLst/>
              <a:gdLst>
                <a:gd name="connsiteX0" fmla="*/ 155984 w 482161"/>
                <a:gd name="connsiteY0" fmla="*/ 47246 h 4711143"/>
                <a:gd name="connsiteX1" fmla="*/ 155984 w 482161"/>
                <a:gd name="connsiteY1" fmla="*/ 4184341 h 4711143"/>
                <a:gd name="connsiteX2" fmla="*/ 81780 w 482161"/>
                <a:gd name="connsiteY2" fmla="*/ 4711144 h 4711143"/>
                <a:gd name="connsiteX3" fmla="*/ 81780 w 482161"/>
                <a:gd name="connsiteY3" fmla="*/ 4711144 h 4711143"/>
                <a:gd name="connsiteX4" fmla="*/ 482162 w 482161"/>
                <a:gd name="connsiteY4" fmla="*/ 4184341 h 4711143"/>
                <a:gd name="connsiteX5" fmla="*/ 479724 w 482161"/>
                <a:gd name="connsiteY5" fmla="*/ 0 h 4711143"/>
                <a:gd name="connsiteX6" fmla="*/ 155878 w 482161"/>
                <a:gd name="connsiteY6" fmla="*/ 0 h 471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161" h="4711143">
                  <a:moveTo>
                    <a:pt x="155984" y="47246"/>
                  </a:moveTo>
                  <a:lnTo>
                    <a:pt x="155984" y="4184341"/>
                  </a:lnTo>
                  <a:cubicBezTo>
                    <a:pt x="155984" y="4474067"/>
                    <a:pt x="-138499" y="4711144"/>
                    <a:pt x="81780" y="4711144"/>
                  </a:cubicBezTo>
                  <a:lnTo>
                    <a:pt x="81780" y="4711144"/>
                  </a:lnTo>
                  <a:cubicBezTo>
                    <a:pt x="301953" y="4711144"/>
                    <a:pt x="482162" y="4451397"/>
                    <a:pt x="482162" y="4184341"/>
                  </a:cubicBezTo>
                  <a:lnTo>
                    <a:pt x="479724" y="0"/>
                  </a:lnTo>
                  <a:lnTo>
                    <a:pt x="155878" y="0"/>
                  </a:lnTo>
                  <a:close/>
                </a:path>
              </a:pathLst>
            </a:custGeom>
            <a:solidFill>
              <a:schemeClr val="bg2">
                <a:lumMod val="90000"/>
                <a:alpha val="50000"/>
              </a:schemeClr>
            </a:solidFill>
            <a:ln w="10585" cap="flat">
              <a:noFill/>
              <a:prstDash val="solid"/>
              <a:miter/>
            </a:ln>
          </p:spPr>
          <p:txBody>
            <a:bodyPr rtlCol="0" anchor="ctr"/>
            <a:lstStyle/>
            <a:p>
              <a:endParaRPr lang="en-US"/>
            </a:p>
          </p:txBody>
        </p:sp>
        <p:sp>
          <p:nvSpPr>
            <p:cNvPr id="730" name="Freeform 729">
              <a:extLst>
                <a:ext uri="{FF2B5EF4-FFF2-40B4-BE49-F238E27FC236}">
                  <a16:creationId xmlns:a16="http://schemas.microsoft.com/office/drawing/2014/main" id="{4BAA1554-E080-DD43-81AC-5E30C8654C3C}"/>
                </a:ext>
              </a:extLst>
            </p:cNvPr>
            <p:cNvSpPr/>
            <p:nvPr/>
          </p:nvSpPr>
          <p:spPr>
            <a:xfrm>
              <a:off x="7429402" y="986194"/>
              <a:ext cx="269465" cy="4696736"/>
            </a:xfrm>
            <a:custGeom>
              <a:avLst/>
              <a:gdLst>
                <a:gd name="connsiteX0" fmla="*/ 0 w 269465"/>
                <a:gd name="connsiteY0" fmla="*/ 0 h 4696736"/>
                <a:gd name="connsiteX1" fmla="*/ 0 w 269465"/>
                <a:gd name="connsiteY1" fmla="*/ 4233811 h 4696736"/>
                <a:gd name="connsiteX2" fmla="*/ 263529 w 269465"/>
                <a:gd name="connsiteY2" fmla="*/ 4696737 h 4696736"/>
                <a:gd name="connsiteX3" fmla="*/ 269465 w 269465"/>
                <a:gd name="connsiteY3" fmla="*/ 4689428 h 4696736"/>
                <a:gd name="connsiteX4" fmla="*/ 111411 w 269465"/>
                <a:gd name="connsiteY4" fmla="*/ 4295358 h 4696736"/>
                <a:gd name="connsiteX5" fmla="*/ 111411 w 269465"/>
                <a:gd name="connsiteY5" fmla="*/ 318 h 4696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465" h="4696736">
                  <a:moveTo>
                    <a:pt x="0" y="0"/>
                  </a:moveTo>
                  <a:lnTo>
                    <a:pt x="0" y="4233811"/>
                  </a:lnTo>
                  <a:cubicBezTo>
                    <a:pt x="38268" y="4546736"/>
                    <a:pt x="232151" y="4696737"/>
                    <a:pt x="263529" y="4696737"/>
                  </a:cubicBezTo>
                  <a:lnTo>
                    <a:pt x="269465" y="4689428"/>
                  </a:lnTo>
                  <a:cubicBezTo>
                    <a:pt x="260773" y="4655741"/>
                    <a:pt x="111411" y="4481164"/>
                    <a:pt x="111411" y="4295358"/>
                  </a:cubicBezTo>
                  <a:lnTo>
                    <a:pt x="111411" y="318"/>
                  </a:lnTo>
                  <a:close/>
                </a:path>
              </a:pathLst>
            </a:custGeom>
            <a:solidFill>
              <a:schemeClr val="bg2">
                <a:lumMod val="90000"/>
                <a:alpha val="50000"/>
              </a:schemeClr>
            </a:solidFill>
            <a:ln w="10585" cap="flat">
              <a:noFill/>
              <a:prstDash val="solid"/>
              <a:miter/>
            </a:ln>
          </p:spPr>
          <p:txBody>
            <a:bodyPr rtlCol="0" anchor="ctr"/>
            <a:lstStyle/>
            <a:p>
              <a:endParaRPr lang="en-US"/>
            </a:p>
          </p:txBody>
        </p:sp>
        <p:sp>
          <p:nvSpPr>
            <p:cNvPr id="732" name="Freeform 731">
              <a:extLst>
                <a:ext uri="{FF2B5EF4-FFF2-40B4-BE49-F238E27FC236}">
                  <a16:creationId xmlns:a16="http://schemas.microsoft.com/office/drawing/2014/main" id="{61A80E66-EC7F-2548-A092-80B353EFCF6F}"/>
                </a:ext>
              </a:extLst>
            </p:cNvPr>
            <p:cNvSpPr/>
            <p:nvPr/>
          </p:nvSpPr>
          <p:spPr>
            <a:xfrm>
              <a:off x="7310040" y="715219"/>
              <a:ext cx="1641809" cy="275424"/>
            </a:xfrm>
            <a:custGeom>
              <a:avLst/>
              <a:gdLst>
                <a:gd name="connsiteX0" fmla="*/ 136747 w 1641809"/>
                <a:gd name="connsiteY0" fmla="*/ 0 h 275424"/>
                <a:gd name="connsiteX1" fmla="*/ 1505062 w 1641809"/>
                <a:gd name="connsiteY1" fmla="*/ 0 h 275424"/>
                <a:gd name="connsiteX2" fmla="*/ 1641809 w 1641809"/>
                <a:gd name="connsiteY2" fmla="*/ 136653 h 275424"/>
                <a:gd name="connsiteX3" fmla="*/ 1641809 w 1641809"/>
                <a:gd name="connsiteY3" fmla="*/ 138560 h 275424"/>
                <a:gd name="connsiteX4" fmla="*/ 1505274 w 1641809"/>
                <a:gd name="connsiteY4" fmla="*/ 275425 h 275424"/>
                <a:gd name="connsiteX5" fmla="*/ 1505062 w 1641809"/>
                <a:gd name="connsiteY5" fmla="*/ 275425 h 275424"/>
                <a:gd name="connsiteX6" fmla="*/ 136747 w 1641809"/>
                <a:gd name="connsiteY6" fmla="*/ 275425 h 275424"/>
                <a:gd name="connsiteX7" fmla="*/ 0 w 1641809"/>
                <a:gd name="connsiteY7" fmla="*/ 138772 h 275424"/>
                <a:gd name="connsiteX8" fmla="*/ 0 w 1641809"/>
                <a:gd name="connsiteY8" fmla="*/ 136865 h 275424"/>
                <a:gd name="connsiteX9" fmla="*/ 136747 w 1641809"/>
                <a:gd name="connsiteY9" fmla="*/ 0 h 27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1809" h="275424">
                  <a:moveTo>
                    <a:pt x="136747" y="0"/>
                  </a:moveTo>
                  <a:lnTo>
                    <a:pt x="1505062" y="0"/>
                  </a:lnTo>
                  <a:cubicBezTo>
                    <a:pt x="1580580" y="0"/>
                    <a:pt x="1641809" y="61182"/>
                    <a:pt x="1641809" y="136653"/>
                  </a:cubicBezTo>
                  <a:lnTo>
                    <a:pt x="1641809" y="138560"/>
                  </a:lnTo>
                  <a:cubicBezTo>
                    <a:pt x="1641926" y="214032"/>
                    <a:pt x="1580792" y="275307"/>
                    <a:pt x="1505274" y="275425"/>
                  </a:cubicBezTo>
                  <a:cubicBezTo>
                    <a:pt x="1505200" y="275425"/>
                    <a:pt x="1505136" y="275425"/>
                    <a:pt x="1505062" y="275425"/>
                  </a:cubicBezTo>
                  <a:lnTo>
                    <a:pt x="136747" y="275425"/>
                  </a:lnTo>
                  <a:cubicBezTo>
                    <a:pt x="61229" y="275425"/>
                    <a:pt x="0" y="214244"/>
                    <a:pt x="0" y="138772"/>
                  </a:cubicBezTo>
                  <a:lnTo>
                    <a:pt x="0" y="136865"/>
                  </a:lnTo>
                  <a:cubicBezTo>
                    <a:pt x="-64" y="61335"/>
                    <a:pt x="61165" y="59"/>
                    <a:pt x="136747" y="0"/>
                  </a:cubicBezTo>
                  <a:close/>
                </a:path>
              </a:pathLst>
            </a:custGeom>
            <a:solidFill>
              <a:srgbClr val="AAAAAA">
                <a:alpha val="60000"/>
              </a:srgbClr>
            </a:solidFill>
            <a:ln w="10585" cap="flat">
              <a:noFill/>
              <a:prstDash val="solid"/>
              <a:miter/>
            </a:ln>
          </p:spPr>
          <p:txBody>
            <a:bodyPr rtlCol="0" anchor="ctr"/>
            <a:lstStyle/>
            <a:p>
              <a:endParaRPr lang="en-US"/>
            </a:p>
          </p:txBody>
        </p:sp>
      </p:grpSp>
      <p:sp>
        <p:nvSpPr>
          <p:cNvPr id="733" name="Freeform 732">
            <a:extLst>
              <a:ext uri="{FF2B5EF4-FFF2-40B4-BE49-F238E27FC236}">
                <a16:creationId xmlns:a16="http://schemas.microsoft.com/office/drawing/2014/main" id="{4ED78168-6BD4-4844-9216-CF8983D1C130}"/>
              </a:ext>
            </a:extLst>
          </p:cNvPr>
          <p:cNvSpPr/>
          <p:nvPr/>
        </p:nvSpPr>
        <p:spPr>
          <a:xfrm>
            <a:off x="6376365" y="2210140"/>
            <a:ext cx="430511" cy="635809"/>
          </a:xfrm>
          <a:custGeom>
            <a:avLst/>
            <a:gdLst>
              <a:gd name="connsiteX0" fmla="*/ 425169 w 430511"/>
              <a:gd name="connsiteY0" fmla="*/ 583372 h 635809"/>
              <a:gd name="connsiteX1" fmla="*/ 301566 w 430511"/>
              <a:gd name="connsiteY1" fmla="*/ 387714 h 635809"/>
              <a:gd name="connsiteX2" fmla="*/ 296266 w 430511"/>
              <a:gd name="connsiteY2" fmla="*/ 369388 h 635809"/>
              <a:gd name="connsiteX3" fmla="*/ 296266 w 430511"/>
              <a:gd name="connsiteY3" fmla="*/ 264621 h 635809"/>
              <a:gd name="connsiteX4" fmla="*/ 295736 w 430511"/>
              <a:gd name="connsiteY4" fmla="*/ 264621 h 635809"/>
              <a:gd name="connsiteX5" fmla="*/ 295736 w 430511"/>
              <a:gd name="connsiteY5" fmla="*/ 99789 h 635809"/>
              <a:gd name="connsiteX6" fmla="*/ 336039 w 430511"/>
              <a:gd name="connsiteY6" fmla="*/ 41124 h 635809"/>
              <a:gd name="connsiteX7" fmla="*/ 286408 w 430511"/>
              <a:gd name="connsiteY7" fmla="*/ 1 h 635809"/>
              <a:gd name="connsiteX8" fmla="*/ 146587 w 430511"/>
              <a:gd name="connsiteY8" fmla="*/ 1 h 635809"/>
              <a:gd name="connsiteX9" fmla="*/ 95969 w 430511"/>
              <a:gd name="connsiteY9" fmla="*/ 50043 h 635809"/>
              <a:gd name="connsiteX10" fmla="*/ 134184 w 430511"/>
              <a:gd name="connsiteY10" fmla="*/ 99154 h 635809"/>
              <a:gd name="connsiteX11" fmla="*/ 134184 w 430511"/>
              <a:gd name="connsiteY11" fmla="*/ 369494 h 635809"/>
              <a:gd name="connsiteX12" fmla="*/ 128884 w 430511"/>
              <a:gd name="connsiteY12" fmla="*/ 387820 h 635809"/>
              <a:gd name="connsiteX13" fmla="*/ 5282 w 430511"/>
              <a:gd name="connsiteY13" fmla="*/ 583478 h 635809"/>
              <a:gd name="connsiteX14" fmla="*/ 15903 w 430511"/>
              <a:gd name="connsiteY14" fmla="*/ 630533 h 635809"/>
              <a:gd name="connsiteX15" fmla="*/ 34115 w 430511"/>
              <a:gd name="connsiteY15" fmla="*/ 635809 h 635809"/>
              <a:gd name="connsiteX16" fmla="*/ 396229 w 430511"/>
              <a:gd name="connsiteY16" fmla="*/ 635809 h 635809"/>
              <a:gd name="connsiteX17" fmla="*/ 430511 w 430511"/>
              <a:gd name="connsiteY17" fmla="*/ 601847 h 635809"/>
              <a:gd name="connsiteX18" fmla="*/ 425169 w 430511"/>
              <a:gd name="connsiteY18" fmla="*/ 583372 h 635809"/>
              <a:gd name="connsiteX19" fmla="*/ 183689 w 430511"/>
              <a:gd name="connsiteY19" fmla="*/ 448943 h 635809"/>
              <a:gd name="connsiteX20" fmla="*/ 154113 w 430511"/>
              <a:gd name="connsiteY20" fmla="*/ 419600 h 635809"/>
              <a:gd name="connsiteX21" fmla="*/ 183477 w 430511"/>
              <a:gd name="connsiteY21" fmla="*/ 390045 h 635809"/>
              <a:gd name="connsiteX22" fmla="*/ 213052 w 430511"/>
              <a:gd name="connsiteY22" fmla="*/ 419388 h 635809"/>
              <a:gd name="connsiteX23" fmla="*/ 213052 w 430511"/>
              <a:gd name="connsiteY23" fmla="*/ 419600 h 635809"/>
              <a:gd name="connsiteX24" fmla="*/ 183689 w 430511"/>
              <a:gd name="connsiteY24" fmla="*/ 448943 h 635809"/>
              <a:gd name="connsiteX25" fmla="*/ 171286 w 430511"/>
              <a:gd name="connsiteY25" fmla="*/ 320659 h 635809"/>
              <a:gd name="connsiteX26" fmla="*/ 200755 w 430511"/>
              <a:gd name="connsiteY26" fmla="*/ 291422 h 635809"/>
              <a:gd name="connsiteX27" fmla="*/ 230013 w 430511"/>
              <a:gd name="connsiteY27" fmla="*/ 320871 h 635809"/>
              <a:gd name="connsiteX28" fmla="*/ 200649 w 430511"/>
              <a:gd name="connsiteY28" fmla="*/ 350108 h 635809"/>
              <a:gd name="connsiteX29" fmla="*/ 171286 w 430511"/>
              <a:gd name="connsiteY29" fmla="*/ 320765 h 635809"/>
              <a:gd name="connsiteX30" fmla="*/ 171286 w 430511"/>
              <a:gd name="connsiteY30" fmla="*/ 320659 h 635809"/>
              <a:gd name="connsiteX31" fmla="*/ 248670 w 430511"/>
              <a:gd name="connsiteY31" fmla="*/ 410808 h 635809"/>
              <a:gd name="connsiteX32" fmla="*/ 219200 w 430511"/>
              <a:gd name="connsiteY32" fmla="*/ 381358 h 635809"/>
              <a:gd name="connsiteX33" fmla="*/ 248670 w 430511"/>
              <a:gd name="connsiteY33" fmla="*/ 351909 h 635809"/>
              <a:gd name="connsiteX34" fmla="*/ 278139 w 430511"/>
              <a:gd name="connsiteY34" fmla="*/ 381358 h 635809"/>
              <a:gd name="connsiteX35" fmla="*/ 278139 w 430511"/>
              <a:gd name="connsiteY35" fmla="*/ 381464 h 635809"/>
              <a:gd name="connsiteX36" fmla="*/ 248670 w 430511"/>
              <a:gd name="connsiteY36" fmla="*/ 410808 h 635809"/>
              <a:gd name="connsiteX37" fmla="*/ 286408 w 430511"/>
              <a:gd name="connsiteY37" fmla="*/ 77332 h 635809"/>
              <a:gd name="connsiteX38" fmla="*/ 277503 w 430511"/>
              <a:gd name="connsiteY38" fmla="*/ 77332 h 635809"/>
              <a:gd name="connsiteX39" fmla="*/ 266903 w 430511"/>
              <a:gd name="connsiteY39" fmla="*/ 87925 h 635809"/>
              <a:gd name="connsiteX40" fmla="*/ 266903 w 430511"/>
              <a:gd name="connsiteY40" fmla="*/ 264621 h 635809"/>
              <a:gd name="connsiteX41" fmla="*/ 162806 w 430511"/>
              <a:gd name="connsiteY41" fmla="*/ 264621 h 635809"/>
              <a:gd name="connsiteX42" fmla="*/ 162806 w 430511"/>
              <a:gd name="connsiteY42" fmla="*/ 87819 h 635809"/>
              <a:gd name="connsiteX43" fmla="*/ 152205 w 430511"/>
              <a:gd name="connsiteY43" fmla="*/ 77226 h 635809"/>
              <a:gd name="connsiteX44" fmla="*/ 146375 w 430511"/>
              <a:gd name="connsiteY44" fmla="*/ 77226 h 635809"/>
              <a:gd name="connsiteX45" fmla="*/ 146375 w 430511"/>
              <a:gd name="connsiteY45" fmla="*/ 77226 h 635809"/>
              <a:gd name="connsiteX46" fmla="*/ 119630 w 430511"/>
              <a:gd name="connsiteY46" fmla="*/ 50563 h 635809"/>
              <a:gd name="connsiteX47" fmla="*/ 119767 w 430511"/>
              <a:gd name="connsiteY47" fmla="*/ 47776 h 635809"/>
              <a:gd name="connsiteX48" fmla="*/ 147541 w 430511"/>
              <a:gd name="connsiteY48" fmla="*/ 23730 h 635809"/>
              <a:gd name="connsiteX49" fmla="*/ 285348 w 430511"/>
              <a:gd name="connsiteY49" fmla="*/ 23730 h 635809"/>
              <a:gd name="connsiteX50" fmla="*/ 313227 w 430511"/>
              <a:gd name="connsiteY50" fmla="*/ 47776 h 635809"/>
              <a:gd name="connsiteX51" fmla="*/ 289185 w 430511"/>
              <a:gd name="connsiteY51" fmla="*/ 77099 h 635809"/>
              <a:gd name="connsiteX52" fmla="*/ 286620 w 430511"/>
              <a:gd name="connsiteY52" fmla="*/ 77226 h 635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30511" h="635809">
                <a:moveTo>
                  <a:pt x="425169" y="583372"/>
                </a:moveTo>
                <a:lnTo>
                  <a:pt x="301566" y="387714"/>
                </a:lnTo>
                <a:cubicBezTo>
                  <a:pt x="298089" y="382238"/>
                  <a:pt x="296255" y="375871"/>
                  <a:pt x="296266" y="369388"/>
                </a:cubicBezTo>
                <a:lnTo>
                  <a:pt x="296266" y="264621"/>
                </a:lnTo>
                <a:lnTo>
                  <a:pt x="295736" y="264621"/>
                </a:lnTo>
                <a:lnTo>
                  <a:pt x="295736" y="99789"/>
                </a:lnTo>
                <a:cubicBezTo>
                  <a:pt x="323075" y="94715"/>
                  <a:pt x="341117" y="68444"/>
                  <a:pt x="336039" y="41124"/>
                </a:cubicBezTo>
                <a:cubicBezTo>
                  <a:pt x="331598" y="17236"/>
                  <a:pt x="310715" y="-63"/>
                  <a:pt x="286408" y="1"/>
                </a:cubicBezTo>
                <a:lnTo>
                  <a:pt x="146587" y="1"/>
                </a:lnTo>
                <a:cubicBezTo>
                  <a:pt x="118782" y="-147"/>
                  <a:pt x="96118" y="22257"/>
                  <a:pt x="95969" y="50043"/>
                </a:cubicBezTo>
                <a:cubicBezTo>
                  <a:pt x="95842" y="73264"/>
                  <a:pt x="111637" y="93560"/>
                  <a:pt x="134184" y="99154"/>
                </a:cubicBezTo>
                <a:lnTo>
                  <a:pt x="134184" y="369494"/>
                </a:lnTo>
                <a:cubicBezTo>
                  <a:pt x="134195" y="375977"/>
                  <a:pt x="132361" y="382344"/>
                  <a:pt x="128884" y="387820"/>
                </a:cubicBezTo>
                <a:lnTo>
                  <a:pt x="5282" y="583478"/>
                </a:lnTo>
                <a:cubicBezTo>
                  <a:pt x="-4789" y="599400"/>
                  <a:pt x="-29" y="620470"/>
                  <a:pt x="15903" y="630533"/>
                </a:cubicBezTo>
                <a:cubicBezTo>
                  <a:pt x="21352" y="633976"/>
                  <a:pt x="27670" y="635809"/>
                  <a:pt x="34115" y="635809"/>
                </a:cubicBezTo>
                <a:lnTo>
                  <a:pt x="396229" y="635809"/>
                </a:lnTo>
                <a:cubicBezTo>
                  <a:pt x="415077" y="635893"/>
                  <a:pt x="430426" y="620692"/>
                  <a:pt x="430511" y="601847"/>
                </a:cubicBezTo>
                <a:cubicBezTo>
                  <a:pt x="430543" y="595311"/>
                  <a:pt x="428688" y="588891"/>
                  <a:pt x="425169" y="583372"/>
                </a:cubicBezTo>
                <a:close/>
                <a:moveTo>
                  <a:pt x="183689" y="448943"/>
                </a:moveTo>
                <a:cubicBezTo>
                  <a:pt x="167417" y="449007"/>
                  <a:pt x="154177" y="435861"/>
                  <a:pt x="154113" y="419600"/>
                </a:cubicBezTo>
                <a:cubicBezTo>
                  <a:pt x="154060" y="403340"/>
                  <a:pt x="167205" y="390108"/>
                  <a:pt x="183477" y="390045"/>
                </a:cubicBezTo>
                <a:cubicBezTo>
                  <a:pt x="199748" y="389992"/>
                  <a:pt x="212988" y="403128"/>
                  <a:pt x="213052" y="419388"/>
                </a:cubicBezTo>
                <a:cubicBezTo>
                  <a:pt x="213052" y="419462"/>
                  <a:pt x="213052" y="419526"/>
                  <a:pt x="213052" y="419600"/>
                </a:cubicBezTo>
                <a:cubicBezTo>
                  <a:pt x="213052" y="435808"/>
                  <a:pt x="199907" y="448943"/>
                  <a:pt x="183689" y="448943"/>
                </a:cubicBezTo>
                <a:close/>
                <a:moveTo>
                  <a:pt x="171286" y="320659"/>
                </a:moveTo>
                <a:cubicBezTo>
                  <a:pt x="171350" y="304451"/>
                  <a:pt x="184537" y="291358"/>
                  <a:pt x="200755" y="291422"/>
                </a:cubicBezTo>
                <a:cubicBezTo>
                  <a:pt x="216974" y="291485"/>
                  <a:pt x="230066" y="304663"/>
                  <a:pt x="230013" y="320871"/>
                </a:cubicBezTo>
                <a:cubicBezTo>
                  <a:pt x="229949" y="337036"/>
                  <a:pt x="216826" y="350108"/>
                  <a:pt x="200649" y="350108"/>
                </a:cubicBezTo>
                <a:cubicBezTo>
                  <a:pt x="184431" y="350108"/>
                  <a:pt x="171286" y="336973"/>
                  <a:pt x="171286" y="320765"/>
                </a:cubicBezTo>
                <a:cubicBezTo>
                  <a:pt x="171286" y="320733"/>
                  <a:pt x="171286" y="320691"/>
                  <a:pt x="171286" y="320659"/>
                </a:cubicBezTo>
                <a:close/>
                <a:moveTo>
                  <a:pt x="248670" y="410808"/>
                </a:moveTo>
                <a:cubicBezTo>
                  <a:pt x="232398" y="410808"/>
                  <a:pt x="219200" y="397619"/>
                  <a:pt x="219200" y="381358"/>
                </a:cubicBezTo>
                <a:cubicBezTo>
                  <a:pt x="219200" y="365098"/>
                  <a:pt x="232398" y="351909"/>
                  <a:pt x="248670" y="351909"/>
                </a:cubicBezTo>
                <a:cubicBezTo>
                  <a:pt x="264942" y="351909"/>
                  <a:pt x="278139" y="365098"/>
                  <a:pt x="278139" y="381358"/>
                </a:cubicBezTo>
                <a:cubicBezTo>
                  <a:pt x="278139" y="381390"/>
                  <a:pt x="278139" y="381433"/>
                  <a:pt x="278139" y="381464"/>
                </a:cubicBezTo>
                <a:cubicBezTo>
                  <a:pt x="278076" y="397683"/>
                  <a:pt x="264899" y="410808"/>
                  <a:pt x="248670" y="410808"/>
                </a:cubicBezTo>
                <a:close/>
                <a:moveTo>
                  <a:pt x="286408" y="77332"/>
                </a:moveTo>
                <a:lnTo>
                  <a:pt x="277503" y="77332"/>
                </a:lnTo>
                <a:cubicBezTo>
                  <a:pt x="271652" y="77332"/>
                  <a:pt x="266903" y="82077"/>
                  <a:pt x="266903" y="87925"/>
                </a:cubicBezTo>
                <a:lnTo>
                  <a:pt x="266903" y="264621"/>
                </a:lnTo>
                <a:lnTo>
                  <a:pt x="162806" y="264621"/>
                </a:lnTo>
                <a:lnTo>
                  <a:pt x="162806" y="87819"/>
                </a:lnTo>
                <a:cubicBezTo>
                  <a:pt x="162806" y="81972"/>
                  <a:pt x="158057" y="77226"/>
                  <a:pt x="152205" y="77226"/>
                </a:cubicBezTo>
                <a:lnTo>
                  <a:pt x="146375" y="77226"/>
                </a:lnTo>
                <a:lnTo>
                  <a:pt x="146375" y="77226"/>
                </a:lnTo>
                <a:cubicBezTo>
                  <a:pt x="131619" y="77247"/>
                  <a:pt x="119640" y="65308"/>
                  <a:pt x="119630" y="50563"/>
                </a:cubicBezTo>
                <a:cubicBezTo>
                  <a:pt x="119619" y="49630"/>
                  <a:pt x="119672" y="48709"/>
                  <a:pt x="119767" y="47776"/>
                </a:cubicBezTo>
                <a:cubicBezTo>
                  <a:pt x="121548" y="33867"/>
                  <a:pt x="133506" y="23507"/>
                  <a:pt x="147541" y="23730"/>
                </a:cubicBezTo>
                <a:lnTo>
                  <a:pt x="285348" y="23730"/>
                </a:lnTo>
                <a:cubicBezTo>
                  <a:pt x="299404" y="23507"/>
                  <a:pt x="311393" y="33846"/>
                  <a:pt x="313227" y="47776"/>
                </a:cubicBezTo>
                <a:cubicBezTo>
                  <a:pt x="314690" y="62501"/>
                  <a:pt x="303930" y="75637"/>
                  <a:pt x="289185" y="77099"/>
                </a:cubicBezTo>
                <a:cubicBezTo>
                  <a:pt x="288337" y="77183"/>
                  <a:pt x="287478" y="77226"/>
                  <a:pt x="286620" y="77226"/>
                </a:cubicBezTo>
                <a:close/>
              </a:path>
            </a:pathLst>
          </a:custGeom>
          <a:solidFill>
            <a:srgbClr val="F5FAF4"/>
          </a:solidFill>
          <a:ln w="10585" cap="flat">
            <a:noFill/>
            <a:prstDash val="solid"/>
            <a:miter/>
          </a:ln>
        </p:spPr>
        <p:txBody>
          <a:bodyPr rtlCol="0" anchor="ctr"/>
          <a:lstStyle/>
          <a:p>
            <a:endParaRPr lang="en-US"/>
          </a:p>
        </p:txBody>
      </p:sp>
      <p:sp>
        <p:nvSpPr>
          <p:cNvPr id="734" name="Freeform 733">
            <a:extLst>
              <a:ext uri="{FF2B5EF4-FFF2-40B4-BE49-F238E27FC236}">
                <a16:creationId xmlns:a16="http://schemas.microsoft.com/office/drawing/2014/main" id="{91CB35D2-C6B3-864A-8D87-252AE3C0A257}"/>
              </a:ext>
            </a:extLst>
          </p:cNvPr>
          <p:cNvSpPr/>
          <p:nvPr/>
        </p:nvSpPr>
        <p:spPr>
          <a:xfrm>
            <a:off x="6564611" y="2518510"/>
            <a:ext cx="24805" cy="24788"/>
          </a:xfrm>
          <a:custGeom>
            <a:avLst/>
            <a:gdLst>
              <a:gd name="connsiteX0" fmla="*/ 24806 w 24805"/>
              <a:gd name="connsiteY0" fmla="*/ 12289 h 24788"/>
              <a:gd name="connsiteX1" fmla="*/ 12297 w 24805"/>
              <a:gd name="connsiteY1" fmla="*/ 0 h 24788"/>
              <a:gd name="connsiteX2" fmla="*/ 0 w 24805"/>
              <a:gd name="connsiteY2" fmla="*/ 12501 h 24788"/>
              <a:gd name="connsiteX3" fmla="*/ 12403 w 24805"/>
              <a:gd name="connsiteY3" fmla="*/ 24789 h 24788"/>
              <a:gd name="connsiteX4" fmla="*/ 24806 w 24805"/>
              <a:gd name="connsiteY4" fmla="*/ 12394 h 24788"/>
              <a:gd name="connsiteX5" fmla="*/ 24806 w 24805"/>
              <a:gd name="connsiteY5" fmla="*/ 12289 h 24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05" h="24788">
                <a:moveTo>
                  <a:pt x="24806" y="12289"/>
                </a:moveTo>
                <a:cubicBezTo>
                  <a:pt x="24742" y="5445"/>
                  <a:pt x="19145" y="-52"/>
                  <a:pt x="12297" y="0"/>
                </a:cubicBezTo>
                <a:cubicBezTo>
                  <a:pt x="5449" y="64"/>
                  <a:pt x="-53" y="5657"/>
                  <a:pt x="0" y="12501"/>
                </a:cubicBezTo>
                <a:cubicBezTo>
                  <a:pt x="64" y="19301"/>
                  <a:pt x="5597" y="24789"/>
                  <a:pt x="12403" y="24789"/>
                </a:cubicBezTo>
                <a:cubicBezTo>
                  <a:pt x="19251" y="24789"/>
                  <a:pt x="24806" y="19238"/>
                  <a:pt x="24806" y="12394"/>
                </a:cubicBezTo>
                <a:cubicBezTo>
                  <a:pt x="24806" y="12363"/>
                  <a:pt x="24806" y="12320"/>
                  <a:pt x="24806" y="12289"/>
                </a:cubicBezTo>
                <a:close/>
              </a:path>
            </a:pathLst>
          </a:custGeom>
          <a:solidFill>
            <a:srgbClr val="F5FAF4"/>
          </a:solidFill>
          <a:ln w="10585" cap="flat">
            <a:noFill/>
            <a:prstDash val="solid"/>
            <a:miter/>
          </a:ln>
        </p:spPr>
        <p:txBody>
          <a:bodyPr rtlCol="0" anchor="ctr"/>
          <a:lstStyle/>
          <a:p>
            <a:endParaRPr lang="en-US"/>
          </a:p>
        </p:txBody>
      </p:sp>
      <p:sp>
        <p:nvSpPr>
          <p:cNvPr id="735" name="Freeform 734">
            <a:extLst>
              <a:ext uri="{FF2B5EF4-FFF2-40B4-BE49-F238E27FC236}">
                <a16:creationId xmlns:a16="http://schemas.microsoft.com/office/drawing/2014/main" id="{55FA8D02-6FD3-1C4A-BE7B-C00C537EDA9B}"/>
              </a:ext>
            </a:extLst>
          </p:cNvPr>
          <p:cNvSpPr/>
          <p:nvPr/>
        </p:nvSpPr>
        <p:spPr>
          <a:xfrm>
            <a:off x="6547438" y="2617239"/>
            <a:ext cx="25018" cy="25001"/>
          </a:xfrm>
          <a:custGeom>
            <a:avLst/>
            <a:gdLst>
              <a:gd name="connsiteX0" fmla="*/ 12615 w 25018"/>
              <a:gd name="connsiteY0" fmla="*/ 1 h 25001"/>
              <a:gd name="connsiteX1" fmla="*/ 0 w 25018"/>
              <a:gd name="connsiteY1" fmla="*/ 12395 h 25001"/>
              <a:gd name="connsiteX2" fmla="*/ 12403 w 25018"/>
              <a:gd name="connsiteY2" fmla="*/ 25001 h 25001"/>
              <a:gd name="connsiteX3" fmla="*/ 25018 w 25018"/>
              <a:gd name="connsiteY3" fmla="*/ 12607 h 25001"/>
              <a:gd name="connsiteX4" fmla="*/ 25018 w 25018"/>
              <a:gd name="connsiteY4" fmla="*/ 12501 h 25001"/>
              <a:gd name="connsiteX5" fmla="*/ 12721 w 25018"/>
              <a:gd name="connsiteY5" fmla="*/ 1 h 25001"/>
              <a:gd name="connsiteX6" fmla="*/ 12615 w 25018"/>
              <a:gd name="connsiteY6" fmla="*/ 1 h 25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18" h="25001">
                <a:moveTo>
                  <a:pt x="12615" y="1"/>
                </a:moveTo>
                <a:cubicBezTo>
                  <a:pt x="5703" y="-63"/>
                  <a:pt x="64" y="5488"/>
                  <a:pt x="0" y="12395"/>
                </a:cubicBezTo>
                <a:cubicBezTo>
                  <a:pt x="-53" y="19301"/>
                  <a:pt x="5492" y="24937"/>
                  <a:pt x="12403" y="25001"/>
                </a:cubicBezTo>
                <a:cubicBezTo>
                  <a:pt x="19315" y="25054"/>
                  <a:pt x="24954" y="19513"/>
                  <a:pt x="25018" y="12607"/>
                </a:cubicBezTo>
                <a:cubicBezTo>
                  <a:pt x="25018" y="12575"/>
                  <a:pt x="25018" y="12532"/>
                  <a:pt x="25018" y="12501"/>
                </a:cubicBezTo>
                <a:cubicBezTo>
                  <a:pt x="25081" y="5657"/>
                  <a:pt x="19569" y="64"/>
                  <a:pt x="12721" y="1"/>
                </a:cubicBezTo>
                <a:cubicBezTo>
                  <a:pt x="12689" y="1"/>
                  <a:pt x="12647" y="1"/>
                  <a:pt x="12615" y="1"/>
                </a:cubicBezTo>
                <a:close/>
              </a:path>
            </a:pathLst>
          </a:custGeom>
          <a:solidFill>
            <a:srgbClr val="F5FAF4"/>
          </a:solidFill>
          <a:ln w="10585" cap="flat">
            <a:noFill/>
            <a:prstDash val="solid"/>
            <a:miter/>
          </a:ln>
        </p:spPr>
        <p:txBody>
          <a:bodyPr rtlCol="0" anchor="ctr"/>
          <a:lstStyle/>
          <a:p>
            <a:endParaRPr lang="en-US"/>
          </a:p>
        </p:txBody>
      </p:sp>
      <p:sp>
        <p:nvSpPr>
          <p:cNvPr id="736" name="Freeform 735">
            <a:extLst>
              <a:ext uri="{FF2B5EF4-FFF2-40B4-BE49-F238E27FC236}">
                <a16:creationId xmlns:a16="http://schemas.microsoft.com/office/drawing/2014/main" id="{80082EE6-5E96-1B49-B49C-332C74C00937}"/>
              </a:ext>
            </a:extLst>
          </p:cNvPr>
          <p:cNvSpPr/>
          <p:nvPr/>
        </p:nvSpPr>
        <p:spPr>
          <a:xfrm>
            <a:off x="6612526" y="2579633"/>
            <a:ext cx="25017" cy="25000"/>
          </a:xfrm>
          <a:custGeom>
            <a:avLst/>
            <a:gdLst>
              <a:gd name="connsiteX0" fmla="*/ 12509 w 25017"/>
              <a:gd name="connsiteY0" fmla="*/ 0 h 25000"/>
              <a:gd name="connsiteX1" fmla="*/ 0 w 25017"/>
              <a:gd name="connsiteY1" fmla="*/ 12500 h 25000"/>
              <a:gd name="connsiteX2" fmla="*/ 12509 w 25017"/>
              <a:gd name="connsiteY2" fmla="*/ 25000 h 25000"/>
              <a:gd name="connsiteX3" fmla="*/ 25017 w 25017"/>
              <a:gd name="connsiteY3" fmla="*/ 12500 h 25000"/>
              <a:gd name="connsiteX4" fmla="*/ 12509 w 25017"/>
              <a:gd name="connsiteY4" fmla="*/ 0 h 2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17" h="25000">
                <a:moveTo>
                  <a:pt x="12509" y="0"/>
                </a:moveTo>
                <a:cubicBezTo>
                  <a:pt x="5597" y="0"/>
                  <a:pt x="0" y="5593"/>
                  <a:pt x="0" y="12500"/>
                </a:cubicBezTo>
                <a:cubicBezTo>
                  <a:pt x="0" y="19407"/>
                  <a:pt x="5597" y="25000"/>
                  <a:pt x="12509" y="25000"/>
                </a:cubicBezTo>
                <a:cubicBezTo>
                  <a:pt x="19420" y="25000"/>
                  <a:pt x="25017" y="19407"/>
                  <a:pt x="25017" y="12500"/>
                </a:cubicBezTo>
                <a:cubicBezTo>
                  <a:pt x="25017" y="5593"/>
                  <a:pt x="19420" y="0"/>
                  <a:pt x="12509" y="0"/>
                </a:cubicBezTo>
                <a:close/>
              </a:path>
            </a:pathLst>
          </a:custGeom>
          <a:solidFill>
            <a:srgbClr val="F5FAF4"/>
          </a:solidFill>
          <a:ln w="10585" cap="flat">
            <a:noFill/>
            <a:prstDash val="solid"/>
            <a:miter/>
          </a:ln>
        </p:spPr>
        <p:txBody>
          <a:bodyPr rtlCol="0" anchor="ctr"/>
          <a:lstStyle/>
          <a:p>
            <a:endParaRPr lang="en-US"/>
          </a:p>
        </p:txBody>
      </p:sp>
      <p:sp>
        <p:nvSpPr>
          <p:cNvPr id="737" name="Freeform 736">
            <a:extLst>
              <a:ext uri="{FF2B5EF4-FFF2-40B4-BE49-F238E27FC236}">
                <a16:creationId xmlns:a16="http://schemas.microsoft.com/office/drawing/2014/main" id="{BF918D48-73BA-0249-91A9-7EB7728C8D68}"/>
              </a:ext>
            </a:extLst>
          </p:cNvPr>
          <p:cNvSpPr/>
          <p:nvPr/>
        </p:nvSpPr>
        <p:spPr>
          <a:xfrm>
            <a:off x="9649151" y="3862922"/>
            <a:ext cx="283828" cy="136209"/>
          </a:xfrm>
          <a:custGeom>
            <a:avLst/>
            <a:gdLst>
              <a:gd name="connsiteX0" fmla="*/ 277734 w 283828"/>
              <a:gd name="connsiteY0" fmla="*/ 22543 h 136209"/>
              <a:gd name="connsiteX1" fmla="*/ 164414 w 283828"/>
              <a:gd name="connsiteY1" fmla="*/ 22543 h 136209"/>
              <a:gd name="connsiteX2" fmla="*/ 61801 w 283828"/>
              <a:gd name="connsiteY2" fmla="*/ 7077 h 136209"/>
              <a:gd name="connsiteX3" fmla="*/ 0 w 283828"/>
              <a:gd name="connsiteY3" fmla="*/ 41611 h 136209"/>
              <a:gd name="connsiteX4" fmla="*/ 0 w 283828"/>
              <a:gd name="connsiteY4" fmla="*/ 136209 h 136209"/>
              <a:gd name="connsiteX5" fmla="*/ 99751 w 283828"/>
              <a:gd name="connsiteY5" fmla="*/ 125616 h 136209"/>
              <a:gd name="connsiteX6" fmla="*/ 33710 w 283828"/>
              <a:gd name="connsiteY6" fmla="*/ 55912 h 136209"/>
              <a:gd name="connsiteX7" fmla="*/ 111730 w 283828"/>
              <a:gd name="connsiteY7" fmla="*/ 123179 h 136209"/>
              <a:gd name="connsiteX8" fmla="*/ 192294 w 283828"/>
              <a:gd name="connsiteY8" fmla="*/ 97756 h 136209"/>
              <a:gd name="connsiteX9" fmla="*/ 54487 w 283828"/>
              <a:gd name="connsiteY9" fmla="*/ 40128 h 136209"/>
              <a:gd name="connsiteX10" fmla="*/ 201092 w 283828"/>
              <a:gd name="connsiteY10" fmla="*/ 93094 h 136209"/>
              <a:gd name="connsiteX11" fmla="*/ 238088 w 283828"/>
              <a:gd name="connsiteY11" fmla="*/ 71908 h 136209"/>
              <a:gd name="connsiteX12" fmla="*/ 80458 w 283828"/>
              <a:gd name="connsiteY12" fmla="*/ 26145 h 136209"/>
              <a:gd name="connsiteX13" fmla="*/ 255049 w 283828"/>
              <a:gd name="connsiteY13" fmla="*/ 58878 h 136209"/>
              <a:gd name="connsiteX14" fmla="*/ 282504 w 283828"/>
              <a:gd name="connsiteY14" fmla="*/ 29641 h 136209"/>
              <a:gd name="connsiteX15" fmla="*/ 282599 w 283828"/>
              <a:gd name="connsiteY15" fmla="*/ 23497 h 136209"/>
              <a:gd name="connsiteX16" fmla="*/ 277734 w 283828"/>
              <a:gd name="connsiteY16" fmla="*/ 22543 h 13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3828" h="136209">
                <a:moveTo>
                  <a:pt x="277734" y="22543"/>
                </a:moveTo>
                <a:cubicBezTo>
                  <a:pt x="251338" y="34302"/>
                  <a:pt x="206180" y="29323"/>
                  <a:pt x="164414" y="22543"/>
                </a:cubicBezTo>
                <a:cubicBezTo>
                  <a:pt x="113108" y="14493"/>
                  <a:pt x="81624" y="-12732"/>
                  <a:pt x="61801" y="7077"/>
                </a:cubicBezTo>
                <a:cubicBezTo>
                  <a:pt x="41978" y="26887"/>
                  <a:pt x="27137" y="31760"/>
                  <a:pt x="0" y="41611"/>
                </a:cubicBezTo>
                <a:lnTo>
                  <a:pt x="0" y="136209"/>
                </a:lnTo>
                <a:cubicBezTo>
                  <a:pt x="33466" y="135160"/>
                  <a:pt x="66805" y="131612"/>
                  <a:pt x="99751" y="125616"/>
                </a:cubicBezTo>
                <a:cubicBezTo>
                  <a:pt x="82143" y="98582"/>
                  <a:pt x="59766" y="74959"/>
                  <a:pt x="33710" y="55912"/>
                </a:cubicBezTo>
                <a:cubicBezTo>
                  <a:pt x="64504" y="72109"/>
                  <a:pt x="91186" y="95107"/>
                  <a:pt x="111730" y="123179"/>
                </a:cubicBezTo>
                <a:cubicBezTo>
                  <a:pt x="139397" y="117523"/>
                  <a:pt x="166396" y="109006"/>
                  <a:pt x="192294" y="97756"/>
                </a:cubicBezTo>
                <a:cubicBezTo>
                  <a:pt x="147369" y="76209"/>
                  <a:pt x="101373" y="56982"/>
                  <a:pt x="54487" y="40128"/>
                </a:cubicBezTo>
                <a:cubicBezTo>
                  <a:pt x="90847" y="46484"/>
                  <a:pt x="151800" y="71908"/>
                  <a:pt x="201092" y="93094"/>
                </a:cubicBezTo>
                <a:cubicBezTo>
                  <a:pt x="213961" y="87014"/>
                  <a:pt x="226332" y="79927"/>
                  <a:pt x="238088" y="71908"/>
                </a:cubicBezTo>
                <a:cubicBezTo>
                  <a:pt x="183951" y="62809"/>
                  <a:pt x="131044" y="47448"/>
                  <a:pt x="80458" y="26145"/>
                </a:cubicBezTo>
                <a:cubicBezTo>
                  <a:pt x="136450" y="46601"/>
                  <a:pt x="195442" y="57660"/>
                  <a:pt x="255049" y="58878"/>
                </a:cubicBezTo>
                <a:cubicBezTo>
                  <a:pt x="265352" y="50277"/>
                  <a:pt x="274575" y="40467"/>
                  <a:pt x="282504" y="29641"/>
                </a:cubicBezTo>
                <a:cubicBezTo>
                  <a:pt x="284232" y="27978"/>
                  <a:pt x="284274" y="25224"/>
                  <a:pt x="282599" y="23497"/>
                </a:cubicBezTo>
                <a:cubicBezTo>
                  <a:pt x="281338" y="22194"/>
                  <a:pt x="279398" y="21812"/>
                  <a:pt x="277734" y="22543"/>
                </a:cubicBezTo>
                <a:close/>
              </a:path>
            </a:pathLst>
          </a:custGeom>
          <a:solidFill>
            <a:srgbClr val="F5FAF4"/>
          </a:solidFill>
          <a:ln w="10585" cap="flat">
            <a:noFill/>
            <a:prstDash val="solid"/>
            <a:miter/>
          </a:ln>
        </p:spPr>
        <p:txBody>
          <a:bodyPr rtlCol="0" anchor="ctr"/>
          <a:lstStyle/>
          <a:p>
            <a:endParaRPr lang="en-US"/>
          </a:p>
        </p:txBody>
      </p:sp>
      <p:sp>
        <p:nvSpPr>
          <p:cNvPr id="738" name="Freeform 737">
            <a:extLst>
              <a:ext uri="{FF2B5EF4-FFF2-40B4-BE49-F238E27FC236}">
                <a16:creationId xmlns:a16="http://schemas.microsoft.com/office/drawing/2014/main" id="{72327CD5-F947-884A-AA4B-F114A29E53C7}"/>
              </a:ext>
            </a:extLst>
          </p:cNvPr>
          <p:cNvSpPr/>
          <p:nvPr/>
        </p:nvSpPr>
        <p:spPr>
          <a:xfrm>
            <a:off x="9336923" y="3863285"/>
            <a:ext cx="284030" cy="135210"/>
          </a:xfrm>
          <a:custGeom>
            <a:avLst/>
            <a:gdLst>
              <a:gd name="connsiteX0" fmla="*/ 172195 w 284030"/>
              <a:gd name="connsiteY0" fmla="*/ 122181 h 135210"/>
              <a:gd name="connsiteX1" fmla="*/ 250321 w 284030"/>
              <a:gd name="connsiteY1" fmla="*/ 54914 h 135210"/>
              <a:gd name="connsiteX2" fmla="*/ 184280 w 284030"/>
              <a:gd name="connsiteY2" fmla="*/ 124617 h 135210"/>
              <a:gd name="connsiteX3" fmla="*/ 284031 w 284030"/>
              <a:gd name="connsiteY3" fmla="*/ 135211 h 135210"/>
              <a:gd name="connsiteX4" fmla="*/ 284031 w 284030"/>
              <a:gd name="connsiteY4" fmla="*/ 41566 h 135210"/>
              <a:gd name="connsiteX5" fmla="*/ 222124 w 284030"/>
              <a:gd name="connsiteY5" fmla="*/ 7032 h 135210"/>
              <a:gd name="connsiteX6" fmla="*/ 119511 w 284030"/>
              <a:gd name="connsiteY6" fmla="*/ 22498 h 135210"/>
              <a:gd name="connsiteX7" fmla="*/ 6191 w 284030"/>
              <a:gd name="connsiteY7" fmla="*/ 22498 h 135210"/>
              <a:gd name="connsiteX8" fmla="*/ 414 w 284030"/>
              <a:gd name="connsiteY8" fmla="*/ 24585 h 135210"/>
              <a:gd name="connsiteX9" fmla="*/ 891 w 284030"/>
              <a:gd name="connsiteY9" fmla="*/ 29066 h 135210"/>
              <a:gd name="connsiteX10" fmla="*/ 28346 w 284030"/>
              <a:gd name="connsiteY10" fmla="*/ 58303 h 135210"/>
              <a:gd name="connsiteX11" fmla="*/ 203043 w 284030"/>
              <a:gd name="connsiteY11" fmla="*/ 25570 h 135210"/>
              <a:gd name="connsiteX12" fmla="*/ 45307 w 284030"/>
              <a:gd name="connsiteY12" fmla="*/ 71333 h 135210"/>
              <a:gd name="connsiteX13" fmla="*/ 82409 w 284030"/>
              <a:gd name="connsiteY13" fmla="*/ 92520 h 135210"/>
              <a:gd name="connsiteX14" fmla="*/ 229014 w 284030"/>
              <a:gd name="connsiteY14" fmla="*/ 39553 h 135210"/>
              <a:gd name="connsiteX15" fmla="*/ 91207 w 284030"/>
              <a:gd name="connsiteY15" fmla="*/ 97181 h 135210"/>
              <a:gd name="connsiteX16" fmla="*/ 172195 w 284030"/>
              <a:gd name="connsiteY16" fmla="*/ 122181 h 13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4030" h="135210">
                <a:moveTo>
                  <a:pt x="172195" y="122181"/>
                </a:moveTo>
                <a:cubicBezTo>
                  <a:pt x="192803" y="94140"/>
                  <a:pt x="219516" y="71132"/>
                  <a:pt x="250321" y="54914"/>
                </a:cubicBezTo>
                <a:cubicBezTo>
                  <a:pt x="224244" y="73939"/>
                  <a:pt x="201866" y="97552"/>
                  <a:pt x="184280" y="124617"/>
                </a:cubicBezTo>
                <a:cubicBezTo>
                  <a:pt x="217216" y="130624"/>
                  <a:pt x="250565" y="134162"/>
                  <a:pt x="284031" y="135211"/>
                </a:cubicBezTo>
                <a:lnTo>
                  <a:pt x="284031" y="41566"/>
                </a:lnTo>
                <a:cubicBezTo>
                  <a:pt x="256787" y="31715"/>
                  <a:pt x="241629" y="26736"/>
                  <a:pt x="222124" y="7032"/>
                </a:cubicBezTo>
                <a:cubicBezTo>
                  <a:pt x="202619" y="-12671"/>
                  <a:pt x="170817" y="14447"/>
                  <a:pt x="119511" y="22498"/>
                </a:cubicBezTo>
                <a:cubicBezTo>
                  <a:pt x="77745" y="28960"/>
                  <a:pt x="32586" y="33939"/>
                  <a:pt x="6191" y="22498"/>
                </a:cubicBezTo>
                <a:cubicBezTo>
                  <a:pt x="4018" y="21481"/>
                  <a:pt x="1431" y="22413"/>
                  <a:pt x="414" y="24585"/>
                </a:cubicBezTo>
                <a:cubicBezTo>
                  <a:pt x="-275" y="26047"/>
                  <a:pt x="-95" y="27774"/>
                  <a:pt x="891" y="29066"/>
                </a:cubicBezTo>
                <a:cubicBezTo>
                  <a:pt x="8852" y="39861"/>
                  <a:pt x="18074" y="49681"/>
                  <a:pt x="28346" y="58303"/>
                </a:cubicBezTo>
                <a:cubicBezTo>
                  <a:pt x="87985" y="57075"/>
                  <a:pt x="147008" y="46015"/>
                  <a:pt x="203043" y="25570"/>
                </a:cubicBezTo>
                <a:cubicBezTo>
                  <a:pt x="152415" y="46884"/>
                  <a:pt x="99486" y="62244"/>
                  <a:pt x="45307" y="71333"/>
                </a:cubicBezTo>
                <a:cubicBezTo>
                  <a:pt x="57105" y="79352"/>
                  <a:pt x="69508" y="86439"/>
                  <a:pt x="82409" y="92520"/>
                </a:cubicBezTo>
                <a:cubicBezTo>
                  <a:pt x="131595" y="70592"/>
                  <a:pt x="192548" y="45592"/>
                  <a:pt x="229014" y="39553"/>
                </a:cubicBezTo>
                <a:cubicBezTo>
                  <a:pt x="182128" y="56418"/>
                  <a:pt x="136132" y="75655"/>
                  <a:pt x="91207" y="97181"/>
                </a:cubicBezTo>
                <a:cubicBezTo>
                  <a:pt x="117263" y="108293"/>
                  <a:pt x="144401" y="116672"/>
                  <a:pt x="172195" y="122181"/>
                </a:cubicBezTo>
                <a:close/>
              </a:path>
            </a:pathLst>
          </a:custGeom>
          <a:solidFill>
            <a:srgbClr val="F5FAF4"/>
          </a:solidFill>
          <a:ln w="10585" cap="flat">
            <a:noFill/>
            <a:prstDash val="solid"/>
            <a:miter/>
          </a:ln>
        </p:spPr>
        <p:txBody>
          <a:bodyPr rtlCol="0" anchor="ctr"/>
          <a:lstStyle/>
          <a:p>
            <a:endParaRPr lang="en-US"/>
          </a:p>
        </p:txBody>
      </p:sp>
      <p:sp>
        <p:nvSpPr>
          <p:cNvPr id="739" name="Freeform 738">
            <a:extLst>
              <a:ext uri="{FF2B5EF4-FFF2-40B4-BE49-F238E27FC236}">
                <a16:creationId xmlns:a16="http://schemas.microsoft.com/office/drawing/2014/main" id="{7D65B808-E476-5444-8545-0E31CFD98851}"/>
              </a:ext>
            </a:extLst>
          </p:cNvPr>
          <p:cNvSpPr/>
          <p:nvPr/>
        </p:nvSpPr>
        <p:spPr>
          <a:xfrm>
            <a:off x="9494479" y="3816178"/>
            <a:ext cx="280624" cy="679035"/>
          </a:xfrm>
          <a:custGeom>
            <a:avLst/>
            <a:gdLst>
              <a:gd name="connsiteX0" fmla="*/ 257921 w 280624"/>
              <a:gd name="connsiteY0" fmla="*/ 225326 h 679035"/>
              <a:gd name="connsiteX1" fmla="*/ 242869 w 280624"/>
              <a:gd name="connsiteY1" fmla="*/ 216746 h 679035"/>
              <a:gd name="connsiteX2" fmla="*/ 182128 w 280624"/>
              <a:gd name="connsiteY2" fmla="*/ 210602 h 679035"/>
              <a:gd name="connsiteX3" fmla="*/ 162835 w 280624"/>
              <a:gd name="connsiteY3" fmla="*/ 228928 h 679035"/>
              <a:gd name="connsiteX4" fmla="*/ 185202 w 280624"/>
              <a:gd name="connsiteY4" fmla="*/ 250115 h 679035"/>
              <a:gd name="connsiteX5" fmla="*/ 186050 w 280624"/>
              <a:gd name="connsiteY5" fmla="*/ 250115 h 679035"/>
              <a:gd name="connsiteX6" fmla="*/ 193364 w 280624"/>
              <a:gd name="connsiteY6" fmla="*/ 249267 h 679035"/>
              <a:gd name="connsiteX7" fmla="*/ 230890 w 280624"/>
              <a:gd name="connsiteY7" fmla="*/ 247149 h 679035"/>
              <a:gd name="connsiteX8" fmla="*/ 251349 w 280624"/>
              <a:gd name="connsiteY8" fmla="*/ 273526 h 679035"/>
              <a:gd name="connsiteX9" fmla="*/ 248275 w 280624"/>
              <a:gd name="connsiteY9" fmla="*/ 293441 h 679035"/>
              <a:gd name="connsiteX10" fmla="*/ 237144 w 280624"/>
              <a:gd name="connsiteY10" fmla="*/ 311026 h 679035"/>
              <a:gd name="connsiteX11" fmla="*/ 197180 w 280624"/>
              <a:gd name="connsiteY11" fmla="*/ 335285 h 679035"/>
              <a:gd name="connsiteX12" fmla="*/ 147676 w 280624"/>
              <a:gd name="connsiteY12" fmla="*/ 348844 h 679035"/>
              <a:gd name="connsiteX13" fmla="*/ 146298 w 280624"/>
              <a:gd name="connsiteY13" fmla="*/ 348844 h 679035"/>
              <a:gd name="connsiteX14" fmla="*/ 147358 w 280624"/>
              <a:gd name="connsiteY14" fmla="*/ 62826 h 679035"/>
              <a:gd name="connsiteX15" fmla="*/ 171580 w 280624"/>
              <a:gd name="connsiteY15" fmla="*/ 24955 h 679035"/>
              <a:gd name="connsiteX16" fmla="*/ 133683 w 280624"/>
              <a:gd name="connsiteY16" fmla="*/ 749 h 679035"/>
              <a:gd name="connsiteX17" fmla="*/ 109461 w 280624"/>
              <a:gd name="connsiteY17" fmla="*/ 38620 h 679035"/>
              <a:gd name="connsiteX18" fmla="*/ 133683 w 280624"/>
              <a:gd name="connsiteY18" fmla="*/ 62826 h 679035"/>
              <a:gd name="connsiteX19" fmla="*/ 134849 w 280624"/>
              <a:gd name="connsiteY19" fmla="*/ 348844 h 679035"/>
              <a:gd name="connsiteX20" fmla="*/ 133471 w 280624"/>
              <a:gd name="connsiteY20" fmla="*/ 348844 h 679035"/>
              <a:gd name="connsiteX21" fmla="*/ 83861 w 280624"/>
              <a:gd name="connsiteY21" fmla="*/ 335285 h 679035"/>
              <a:gd name="connsiteX22" fmla="*/ 43897 w 280624"/>
              <a:gd name="connsiteY22" fmla="*/ 311026 h 679035"/>
              <a:gd name="connsiteX23" fmla="*/ 32766 w 280624"/>
              <a:gd name="connsiteY23" fmla="*/ 293441 h 679035"/>
              <a:gd name="connsiteX24" fmla="*/ 29692 w 280624"/>
              <a:gd name="connsiteY24" fmla="*/ 273526 h 679035"/>
              <a:gd name="connsiteX25" fmla="*/ 50151 w 280624"/>
              <a:gd name="connsiteY25" fmla="*/ 247149 h 679035"/>
              <a:gd name="connsiteX26" fmla="*/ 87783 w 280624"/>
              <a:gd name="connsiteY26" fmla="*/ 249267 h 679035"/>
              <a:gd name="connsiteX27" fmla="*/ 95097 w 280624"/>
              <a:gd name="connsiteY27" fmla="*/ 250115 h 679035"/>
              <a:gd name="connsiteX28" fmla="*/ 95840 w 280624"/>
              <a:gd name="connsiteY28" fmla="*/ 250115 h 679035"/>
              <a:gd name="connsiteX29" fmla="*/ 118206 w 280624"/>
              <a:gd name="connsiteY29" fmla="*/ 228928 h 679035"/>
              <a:gd name="connsiteX30" fmla="*/ 98913 w 280624"/>
              <a:gd name="connsiteY30" fmla="*/ 210602 h 679035"/>
              <a:gd name="connsiteX31" fmla="*/ 38278 w 280624"/>
              <a:gd name="connsiteY31" fmla="*/ 216746 h 679035"/>
              <a:gd name="connsiteX32" fmla="*/ 23226 w 280624"/>
              <a:gd name="connsiteY32" fmla="*/ 225326 h 679035"/>
              <a:gd name="connsiteX33" fmla="*/ 10611 w 280624"/>
              <a:gd name="connsiteY33" fmla="*/ 238250 h 679035"/>
              <a:gd name="connsiteX34" fmla="*/ 11 w 280624"/>
              <a:gd name="connsiteY34" fmla="*/ 271513 h 679035"/>
              <a:gd name="connsiteX35" fmla="*/ 6159 w 280624"/>
              <a:gd name="connsiteY35" fmla="*/ 303293 h 679035"/>
              <a:gd name="connsiteX36" fmla="*/ 24392 w 280624"/>
              <a:gd name="connsiteY36" fmla="*/ 329670 h 679035"/>
              <a:gd name="connsiteX37" fmla="*/ 75592 w 280624"/>
              <a:gd name="connsiteY37" fmla="*/ 358590 h 679035"/>
              <a:gd name="connsiteX38" fmla="*/ 86193 w 280624"/>
              <a:gd name="connsiteY38" fmla="*/ 361874 h 679035"/>
              <a:gd name="connsiteX39" fmla="*/ 66900 w 280624"/>
              <a:gd name="connsiteY39" fmla="*/ 371090 h 679035"/>
              <a:gd name="connsiteX40" fmla="*/ 59904 w 280624"/>
              <a:gd name="connsiteY40" fmla="*/ 378293 h 679035"/>
              <a:gd name="connsiteX41" fmla="*/ 55981 w 280624"/>
              <a:gd name="connsiteY41" fmla="*/ 388887 h 679035"/>
              <a:gd name="connsiteX42" fmla="*/ 62766 w 280624"/>
              <a:gd name="connsiteY42" fmla="*/ 408378 h 679035"/>
              <a:gd name="connsiteX43" fmla="*/ 89055 w 280624"/>
              <a:gd name="connsiteY43" fmla="*/ 424586 h 679035"/>
              <a:gd name="connsiteX44" fmla="*/ 112694 w 280624"/>
              <a:gd name="connsiteY44" fmla="*/ 432107 h 679035"/>
              <a:gd name="connsiteX45" fmla="*/ 109620 w 280624"/>
              <a:gd name="connsiteY45" fmla="*/ 433272 h 679035"/>
              <a:gd name="connsiteX46" fmla="*/ 84497 w 280624"/>
              <a:gd name="connsiteY46" fmla="*/ 448421 h 679035"/>
              <a:gd name="connsiteX47" fmla="*/ 76971 w 280624"/>
              <a:gd name="connsiteY47" fmla="*/ 464628 h 679035"/>
              <a:gd name="connsiteX48" fmla="*/ 82165 w 280624"/>
              <a:gd name="connsiteY48" fmla="*/ 481260 h 679035"/>
              <a:gd name="connsiteX49" fmla="*/ 106334 w 280624"/>
              <a:gd name="connsiteY49" fmla="*/ 498209 h 679035"/>
              <a:gd name="connsiteX50" fmla="*/ 125733 w 280624"/>
              <a:gd name="connsiteY50" fmla="*/ 505624 h 679035"/>
              <a:gd name="connsiteX51" fmla="*/ 120645 w 280624"/>
              <a:gd name="connsiteY51" fmla="*/ 507743 h 679035"/>
              <a:gd name="connsiteX52" fmla="*/ 97005 w 280624"/>
              <a:gd name="connsiteY52" fmla="*/ 523315 h 679035"/>
              <a:gd name="connsiteX53" fmla="*/ 90221 w 280624"/>
              <a:gd name="connsiteY53" fmla="*/ 537404 h 679035"/>
              <a:gd name="connsiteX54" fmla="*/ 93083 w 280624"/>
              <a:gd name="connsiteY54" fmla="*/ 552553 h 679035"/>
              <a:gd name="connsiteX55" fmla="*/ 114284 w 280624"/>
              <a:gd name="connsiteY55" fmla="*/ 571197 h 679035"/>
              <a:gd name="connsiteX56" fmla="*/ 134107 w 280624"/>
              <a:gd name="connsiteY56" fmla="*/ 580201 h 679035"/>
              <a:gd name="connsiteX57" fmla="*/ 116192 w 280624"/>
              <a:gd name="connsiteY57" fmla="*/ 590794 h 679035"/>
              <a:gd name="connsiteX58" fmla="*/ 106334 w 280624"/>
              <a:gd name="connsiteY58" fmla="*/ 600540 h 679035"/>
              <a:gd name="connsiteX59" fmla="*/ 101776 w 280624"/>
              <a:gd name="connsiteY59" fmla="*/ 613887 h 679035"/>
              <a:gd name="connsiteX60" fmla="*/ 105486 w 280624"/>
              <a:gd name="connsiteY60" fmla="*/ 627341 h 679035"/>
              <a:gd name="connsiteX61" fmla="*/ 115451 w 280624"/>
              <a:gd name="connsiteY61" fmla="*/ 636769 h 679035"/>
              <a:gd name="connsiteX62" fmla="*/ 135909 w 280624"/>
              <a:gd name="connsiteY62" fmla="*/ 647362 h 679035"/>
              <a:gd name="connsiteX63" fmla="*/ 135909 w 280624"/>
              <a:gd name="connsiteY63" fmla="*/ 649904 h 679035"/>
              <a:gd name="connsiteX64" fmla="*/ 116192 w 280624"/>
              <a:gd name="connsiteY64" fmla="*/ 657955 h 679035"/>
              <a:gd name="connsiteX65" fmla="*/ 135909 w 280624"/>
              <a:gd name="connsiteY65" fmla="*/ 650752 h 679035"/>
              <a:gd name="connsiteX66" fmla="*/ 135909 w 280624"/>
              <a:gd name="connsiteY66" fmla="*/ 670561 h 679035"/>
              <a:gd name="connsiteX67" fmla="*/ 140362 w 280624"/>
              <a:gd name="connsiteY67" fmla="*/ 679036 h 679035"/>
              <a:gd name="connsiteX68" fmla="*/ 144708 w 280624"/>
              <a:gd name="connsiteY68" fmla="*/ 670561 h 679035"/>
              <a:gd name="connsiteX69" fmla="*/ 144708 w 280624"/>
              <a:gd name="connsiteY69" fmla="*/ 650752 h 679035"/>
              <a:gd name="connsiteX70" fmla="*/ 164425 w 280624"/>
              <a:gd name="connsiteY70" fmla="*/ 657955 h 679035"/>
              <a:gd name="connsiteX71" fmla="*/ 144708 w 280624"/>
              <a:gd name="connsiteY71" fmla="*/ 649904 h 679035"/>
              <a:gd name="connsiteX72" fmla="*/ 144708 w 280624"/>
              <a:gd name="connsiteY72" fmla="*/ 647362 h 679035"/>
              <a:gd name="connsiteX73" fmla="*/ 165167 w 280624"/>
              <a:gd name="connsiteY73" fmla="*/ 636769 h 679035"/>
              <a:gd name="connsiteX74" fmla="*/ 175131 w 280624"/>
              <a:gd name="connsiteY74" fmla="*/ 627341 h 679035"/>
              <a:gd name="connsiteX75" fmla="*/ 178948 w 280624"/>
              <a:gd name="connsiteY75" fmla="*/ 613887 h 679035"/>
              <a:gd name="connsiteX76" fmla="*/ 174283 w 280624"/>
              <a:gd name="connsiteY76" fmla="*/ 600540 h 679035"/>
              <a:gd name="connsiteX77" fmla="*/ 164425 w 280624"/>
              <a:gd name="connsiteY77" fmla="*/ 590794 h 679035"/>
              <a:gd name="connsiteX78" fmla="*/ 146616 w 280624"/>
              <a:gd name="connsiteY78" fmla="*/ 580201 h 679035"/>
              <a:gd name="connsiteX79" fmla="*/ 166333 w 280624"/>
              <a:gd name="connsiteY79" fmla="*/ 571197 h 679035"/>
              <a:gd name="connsiteX80" fmla="*/ 187534 w 280624"/>
              <a:gd name="connsiteY80" fmla="*/ 552553 h 679035"/>
              <a:gd name="connsiteX81" fmla="*/ 190396 w 280624"/>
              <a:gd name="connsiteY81" fmla="*/ 537404 h 679035"/>
              <a:gd name="connsiteX82" fmla="*/ 183612 w 280624"/>
              <a:gd name="connsiteY82" fmla="*/ 523315 h 679035"/>
              <a:gd name="connsiteX83" fmla="*/ 160079 w 280624"/>
              <a:gd name="connsiteY83" fmla="*/ 507743 h 679035"/>
              <a:gd name="connsiteX84" fmla="*/ 154990 w 280624"/>
              <a:gd name="connsiteY84" fmla="*/ 505624 h 679035"/>
              <a:gd name="connsiteX85" fmla="*/ 174283 w 280624"/>
              <a:gd name="connsiteY85" fmla="*/ 498209 h 679035"/>
              <a:gd name="connsiteX86" fmla="*/ 198452 w 280624"/>
              <a:gd name="connsiteY86" fmla="*/ 481260 h 679035"/>
              <a:gd name="connsiteX87" fmla="*/ 203753 w 280624"/>
              <a:gd name="connsiteY87" fmla="*/ 464628 h 679035"/>
              <a:gd name="connsiteX88" fmla="*/ 196120 w 280624"/>
              <a:gd name="connsiteY88" fmla="*/ 448421 h 679035"/>
              <a:gd name="connsiteX89" fmla="*/ 170997 w 280624"/>
              <a:gd name="connsiteY89" fmla="*/ 433272 h 679035"/>
              <a:gd name="connsiteX90" fmla="*/ 167923 w 280624"/>
              <a:gd name="connsiteY90" fmla="*/ 432107 h 679035"/>
              <a:gd name="connsiteX91" fmla="*/ 191562 w 280624"/>
              <a:gd name="connsiteY91" fmla="*/ 424586 h 679035"/>
              <a:gd name="connsiteX92" fmla="*/ 217957 w 280624"/>
              <a:gd name="connsiteY92" fmla="*/ 408378 h 679035"/>
              <a:gd name="connsiteX93" fmla="*/ 224636 w 280624"/>
              <a:gd name="connsiteY93" fmla="*/ 388887 h 679035"/>
              <a:gd name="connsiteX94" fmla="*/ 220714 w 280624"/>
              <a:gd name="connsiteY94" fmla="*/ 378293 h 679035"/>
              <a:gd name="connsiteX95" fmla="*/ 213717 w 280624"/>
              <a:gd name="connsiteY95" fmla="*/ 371090 h 679035"/>
              <a:gd name="connsiteX96" fmla="*/ 194424 w 280624"/>
              <a:gd name="connsiteY96" fmla="*/ 361874 h 679035"/>
              <a:gd name="connsiteX97" fmla="*/ 205025 w 280624"/>
              <a:gd name="connsiteY97" fmla="*/ 358590 h 679035"/>
              <a:gd name="connsiteX98" fmla="*/ 256331 w 280624"/>
              <a:gd name="connsiteY98" fmla="*/ 329670 h 679035"/>
              <a:gd name="connsiteX99" fmla="*/ 274458 w 280624"/>
              <a:gd name="connsiteY99" fmla="*/ 303293 h 679035"/>
              <a:gd name="connsiteX100" fmla="*/ 280607 w 280624"/>
              <a:gd name="connsiteY100" fmla="*/ 271513 h 679035"/>
              <a:gd name="connsiteX101" fmla="*/ 270006 w 280624"/>
              <a:gd name="connsiteY101" fmla="*/ 238250 h 679035"/>
              <a:gd name="connsiteX102" fmla="*/ 257921 w 280624"/>
              <a:gd name="connsiteY102" fmla="*/ 225326 h 679035"/>
              <a:gd name="connsiteX103" fmla="*/ 183718 w 280624"/>
              <a:gd name="connsiteY103" fmla="*/ 232636 h 679035"/>
              <a:gd name="connsiteX104" fmla="*/ 177358 w 280624"/>
              <a:gd name="connsiteY104" fmla="*/ 226492 h 679035"/>
              <a:gd name="connsiteX105" fmla="*/ 177358 w 280624"/>
              <a:gd name="connsiteY105" fmla="*/ 226386 h 679035"/>
              <a:gd name="connsiteX106" fmla="*/ 183718 w 280624"/>
              <a:gd name="connsiteY106" fmla="*/ 220030 h 679035"/>
              <a:gd name="connsiteX107" fmla="*/ 190078 w 280624"/>
              <a:gd name="connsiteY107" fmla="*/ 226386 h 679035"/>
              <a:gd name="connsiteX108" fmla="*/ 184057 w 280624"/>
              <a:gd name="connsiteY108" fmla="*/ 232858 h 679035"/>
              <a:gd name="connsiteX109" fmla="*/ 183400 w 280624"/>
              <a:gd name="connsiteY109" fmla="*/ 232848 h 679035"/>
              <a:gd name="connsiteX110" fmla="*/ 97959 w 280624"/>
              <a:gd name="connsiteY110" fmla="*/ 220030 h 679035"/>
              <a:gd name="connsiteX111" fmla="*/ 104320 w 280624"/>
              <a:gd name="connsiteY111" fmla="*/ 226386 h 679035"/>
              <a:gd name="connsiteX112" fmla="*/ 97959 w 280624"/>
              <a:gd name="connsiteY112" fmla="*/ 232742 h 679035"/>
              <a:gd name="connsiteX113" fmla="*/ 91599 w 280624"/>
              <a:gd name="connsiteY113" fmla="*/ 226386 h 679035"/>
              <a:gd name="connsiteX114" fmla="*/ 97641 w 280624"/>
              <a:gd name="connsiteY114" fmla="*/ 220242 h 679035"/>
              <a:gd name="connsiteX115" fmla="*/ 77818 w 280624"/>
              <a:gd name="connsiteY115" fmla="*/ 396620 h 679035"/>
              <a:gd name="connsiteX116" fmla="*/ 76122 w 280624"/>
              <a:gd name="connsiteY116" fmla="*/ 391641 h 679035"/>
              <a:gd name="connsiteX117" fmla="*/ 79303 w 280624"/>
              <a:gd name="connsiteY117" fmla="*/ 388039 h 679035"/>
              <a:gd name="connsiteX118" fmla="*/ 100504 w 280624"/>
              <a:gd name="connsiteY118" fmla="*/ 380518 h 679035"/>
              <a:gd name="connsiteX119" fmla="*/ 135273 w 280624"/>
              <a:gd name="connsiteY119" fmla="*/ 374374 h 679035"/>
              <a:gd name="connsiteX120" fmla="*/ 135273 w 280624"/>
              <a:gd name="connsiteY120" fmla="*/ 421726 h 679035"/>
              <a:gd name="connsiteX121" fmla="*/ 120327 w 280624"/>
              <a:gd name="connsiteY121" fmla="*/ 417065 h 679035"/>
              <a:gd name="connsiteX122" fmla="*/ 96051 w 280624"/>
              <a:gd name="connsiteY122" fmla="*/ 408378 h 679035"/>
              <a:gd name="connsiteX123" fmla="*/ 77500 w 280624"/>
              <a:gd name="connsiteY123" fmla="*/ 396831 h 679035"/>
              <a:gd name="connsiteX124" fmla="*/ 93083 w 280624"/>
              <a:gd name="connsiteY124" fmla="*/ 474480 h 679035"/>
              <a:gd name="connsiteX125" fmla="*/ 90751 w 280624"/>
              <a:gd name="connsiteY125" fmla="*/ 466112 h 679035"/>
              <a:gd name="connsiteX126" fmla="*/ 94673 w 280624"/>
              <a:gd name="connsiteY126" fmla="*/ 459014 h 679035"/>
              <a:gd name="connsiteX127" fmla="*/ 115874 w 280624"/>
              <a:gd name="connsiteY127" fmla="*/ 448421 h 679035"/>
              <a:gd name="connsiteX128" fmla="*/ 135909 w 280624"/>
              <a:gd name="connsiteY128" fmla="*/ 442171 h 679035"/>
              <a:gd name="connsiteX129" fmla="*/ 135909 w 280624"/>
              <a:gd name="connsiteY129" fmla="*/ 498739 h 679035"/>
              <a:gd name="connsiteX130" fmla="*/ 111952 w 280624"/>
              <a:gd name="connsiteY130" fmla="*/ 488145 h 679035"/>
              <a:gd name="connsiteX131" fmla="*/ 92765 w 280624"/>
              <a:gd name="connsiteY131" fmla="*/ 474692 h 679035"/>
              <a:gd name="connsiteX132" fmla="*/ 100186 w 280624"/>
              <a:gd name="connsiteY132" fmla="*/ 549904 h 679035"/>
              <a:gd name="connsiteX133" fmla="*/ 98595 w 280624"/>
              <a:gd name="connsiteY133" fmla="*/ 539311 h 679035"/>
              <a:gd name="connsiteX134" fmla="*/ 103684 w 280624"/>
              <a:gd name="connsiteY134" fmla="*/ 530095 h 679035"/>
              <a:gd name="connsiteX135" fmla="*/ 124885 w 280624"/>
              <a:gd name="connsiteY135" fmla="*/ 517489 h 679035"/>
              <a:gd name="connsiteX136" fmla="*/ 135485 w 280624"/>
              <a:gd name="connsiteY136" fmla="*/ 513357 h 679035"/>
              <a:gd name="connsiteX137" fmla="*/ 135485 w 280624"/>
              <a:gd name="connsiteY137" fmla="*/ 575646 h 679035"/>
              <a:gd name="connsiteX138" fmla="*/ 117359 w 280624"/>
              <a:gd name="connsiteY138" fmla="*/ 566430 h 679035"/>
              <a:gd name="connsiteX139" fmla="*/ 99868 w 280624"/>
              <a:gd name="connsiteY139" fmla="*/ 550116 h 679035"/>
              <a:gd name="connsiteX140" fmla="*/ 117146 w 280624"/>
              <a:gd name="connsiteY140" fmla="*/ 635604 h 679035"/>
              <a:gd name="connsiteX141" fmla="*/ 108136 w 280624"/>
              <a:gd name="connsiteY141" fmla="*/ 626493 h 679035"/>
              <a:gd name="connsiteX142" fmla="*/ 105380 w 280624"/>
              <a:gd name="connsiteY142" fmla="*/ 614629 h 679035"/>
              <a:gd name="connsiteX143" fmla="*/ 119160 w 280624"/>
              <a:gd name="connsiteY143" fmla="*/ 594820 h 679035"/>
              <a:gd name="connsiteX144" fmla="*/ 136121 w 280624"/>
              <a:gd name="connsiteY144" fmla="*/ 585815 h 679035"/>
              <a:gd name="connsiteX145" fmla="*/ 136121 w 280624"/>
              <a:gd name="connsiteY145" fmla="*/ 646091 h 679035"/>
              <a:gd name="connsiteX146" fmla="*/ 116828 w 280624"/>
              <a:gd name="connsiteY146" fmla="*/ 635816 h 679035"/>
              <a:gd name="connsiteX147" fmla="*/ 176297 w 280624"/>
              <a:gd name="connsiteY147" fmla="*/ 614417 h 679035"/>
              <a:gd name="connsiteX148" fmla="*/ 173541 w 280624"/>
              <a:gd name="connsiteY148" fmla="*/ 626282 h 679035"/>
              <a:gd name="connsiteX149" fmla="*/ 164637 w 280624"/>
              <a:gd name="connsiteY149" fmla="*/ 635392 h 679035"/>
              <a:gd name="connsiteX150" fmla="*/ 145344 w 280624"/>
              <a:gd name="connsiteY150" fmla="*/ 645985 h 679035"/>
              <a:gd name="connsiteX151" fmla="*/ 145344 w 280624"/>
              <a:gd name="connsiteY151" fmla="*/ 585709 h 679035"/>
              <a:gd name="connsiteX152" fmla="*/ 162305 w 280624"/>
              <a:gd name="connsiteY152" fmla="*/ 594714 h 679035"/>
              <a:gd name="connsiteX153" fmla="*/ 175979 w 280624"/>
              <a:gd name="connsiteY153" fmla="*/ 614841 h 679035"/>
              <a:gd name="connsiteX154" fmla="*/ 178099 w 280624"/>
              <a:gd name="connsiteY154" fmla="*/ 529671 h 679035"/>
              <a:gd name="connsiteX155" fmla="*/ 183188 w 280624"/>
              <a:gd name="connsiteY155" fmla="*/ 538887 h 679035"/>
              <a:gd name="connsiteX156" fmla="*/ 181492 w 280624"/>
              <a:gd name="connsiteY156" fmla="*/ 549480 h 679035"/>
              <a:gd name="connsiteX157" fmla="*/ 163789 w 280624"/>
              <a:gd name="connsiteY157" fmla="*/ 565900 h 679035"/>
              <a:gd name="connsiteX158" fmla="*/ 145662 w 280624"/>
              <a:gd name="connsiteY158" fmla="*/ 575116 h 679035"/>
              <a:gd name="connsiteX159" fmla="*/ 145662 w 280624"/>
              <a:gd name="connsiteY159" fmla="*/ 512828 h 679035"/>
              <a:gd name="connsiteX160" fmla="*/ 156262 w 280624"/>
              <a:gd name="connsiteY160" fmla="*/ 516959 h 679035"/>
              <a:gd name="connsiteX161" fmla="*/ 177781 w 280624"/>
              <a:gd name="connsiteY161" fmla="*/ 530201 h 679035"/>
              <a:gd name="connsiteX162" fmla="*/ 187004 w 280624"/>
              <a:gd name="connsiteY162" fmla="*/ 458696 h 679035"/>
              <a:gd name="connsiteX163" fmla="*/ 191032 w 280624"/>
              <a:gd name="connsiteY163" fmla="*/ 465794 h 679035"/>
              <a:gd name="connsiteX164" fmla="*/ 188700 w 280624"/>
              <a:gd name="connsiteY164" fmla="*/ 474162 h 679035"/>
              <a:gd name="connsiteX165" fmla="*/ 170043 w 280624"/>
              <a:gd name="connsiteY165" fmla="*/ 487934 h 679035"/>
              <a:gd name="connsiteX166" fmla="*/ 145980 w 280624"/>
              <a:gd name="connsiteY166" fmla="*/ 498527 h 679035"/>
              <a:gd name="connsiteX167" fmla="*/ 145980 w 280624"/>
              <a:gd name="connsiteY167" fmla="*/ 441959 h 679035"/>
              <a:gd name="connsiteX168" fmla="*/ 166015 w 280624"/>
              <a:gd name="connsiteY168" fmla="*/ 448209 h 679035"/>
              <a:gd name="connsiteX169" fmla="*/ 186686 w 280624"/>
              <a:gd name="connsiteY169" fmla="*/ 459226 h 679035"/>
              <a:gd name="connsiteX170" fmla="*/ 205555 w 280624"/>
              <a:gd name="connsiteY170" fmla="*/ 391323 h 679035"/>
              <a:gd name="connsiteX171" fmla="*/ 203859 w 280624"/>
              <a:gd name="connsiteY171" fmla="*/ 396302 h 679035"/>
              <a:gd name="connsiteX172" fmla="*/ 185520 w 280624"/>
              <a:gd name="connsiteY172" fmla="*/ 408590 h 679035"/>
              <a:gd name="connsiteX173" fmla="*/ 161245 w 280624"/>
              <a:gd name="connsiteY173" fmla="*/ 417276 h 679035"/>
              <a:gd name="connsiteX174" fmla="*/ 146404 w 280624"/>
              <a:gd name="connsiteY174" fmla="*/ 421937 h 679035"/>
              <a:gd name="connsiteX175" fmla="*/ 146404 w 280624"/>
              <a:gd name="connsiteY175" fmla="*/ 374586 h 679035"/>
              <a:gd name="connsiteX176" fmla="*/ 181067 w 280624"/>
              <a:gd name="connsiteY176" fmla="*/ 380730 h 679035"/>
              <a:gd name="connsiteX177" fmla="*/ 202269 w 280624"/>
              <a:gd name="connsiteY177" fmla="*/ 388251 h 679035"/>
              <a:gd name="connsiteX178" fmla="*/ 205237 w 280624"/>
              <a:gd name="connsiteY178" fmla="*/ 391853 h 67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280624" h="679035">
                <a:moveTo>
                  <a:pt x="257921" y="225326"/>
                </a:moveTo>
                <a:cubicBezTo>
                  <a:pt x="253268" y="221862"/>
                  <a:pt x="248211" y="218981"/>
                  <a:pt x="242869" y="216746"/>
                </a:cubicBezTo>
                <a:cubicBezTo>
                  <a:pt x="223417" y="209797"/>
                  <a:pt x="202576" y="207689"/>
                  <a:pt x="182128" y="210602"/>
                </a:cubicBezTo>
                <a:cubicBezTo>
                  <a:pt x="172693" y="211449"/>
                  <a:pt x="161987" y="219500"/>
                  <a:pt x="162835" y="228928"/>
                </a:cubicBezTo>
                <a:cubicBezTo>
                  <a:pt x="164806" y="240146"/>
                  <a:pt x="173891" y="248748"/>
                  <a:pt x="185202" y="250115"/>
                </a:cubicBezTo>
                <a:lnTo>
                  <a:pt x="186050" y="250115"/>
                </a:lnTo>
                <a:lnTo>
                  <a:pt x="193364" y="249267"/>
                </a:lnTo>
                <a:cubicBezTo>
                  <a:pt x="209159" y="246937"/>
                  <a:pt x="218487" y="242700"/>
                  <a:pt x="230890" y="247149"/>
                </a:cubicBezTo>
                <a:cubicBezTo>
                  <a:pt x="242625" y="250697"/>
                  <a:pt x="250840" y="261280"/>
                  <a:pt x="251349" y="273526"/>
                </a:cubicBezTo>
                <a:cubicBezTo>
                  <a:pt x="251773" y="280306"/>
                  <a:pt x="250724" y="287096"/>
                  <a:pt x="248275" y="293441"/>
                </a:cubicBezTo>
                <a:cubicBezTo>
                  <a:pt x="245826" y="300009"/>
                  <a:pt x="242042" y="306005"/>
                  <a:pt x="237144" y="311026"/>
                </a:cubicBezTo>
                <a:cubicBezTo>
                  <a:pt x="225812" y="322001"/>
                  <a:pt x="212148" y="330295"/>
                  <a:pt x="197180" y="335285"/>
                </a:cubicBezTo>
                <a:cubicBezTo>
                  <a:pt x="181036" y="341026"/>
                  <a:pt x="164488" y="345549"/>
                  <a:pt x="147676" y="348844"/>
                </a:cubicBezTo>
                <a:lnTo>
                  <a:pt x="146298" y="348844"/>
                </a:lnTo>
                <a:lnTo>
                  <a:pt x="147358" y="62826"/>
                </a:lnTo>
                <a:cubicBezTo>
                  <a:pt x="164510" y="59054"/>
                  <a:pt x="175354" y="42095"/>
                  <a:pt x="171580" y="24955"/>
                </a:cubicBezTo>
                <a:cubicBezTo>
                  <a:pt x="167806" y="7815"/>
                  <a:pt x="150835" y="-3022"/>
                  <a:pt x="133683" y="749"/>
                </a:cubicBezTo>
                <a:cubicBezTo>
                  <a:pt x="116532" y="4531"/>
                  <a:pt x="105687" y="21480"/>
                  <a:pt x="109461" y="38620"/>
                </a:cubicBezTo>
                <a:cubicBezTo>
                  <a:pt x="112132" y="50718"/>
                  <a:pt x="121577" y="60167"/>
                  <a:pt x="133683" y="62826"/>
                </a:cubicBezTo>
                <a:lnTo>
                  <a:pt x="134849" y="348844"/>
                </a:lnTo>
                <a:lnTo>
                  <a:pt x="133471" y="348844"/>
                </a:lnTo>
                <a:cubicBezTo>
                  <a:pt x="116627" y="345549"/>
                  <a:pt x="100037" y="341026"/>
                  <a:pt x="83861" y="335285"/>
                </a:cubicBezTo>
                <a:cubicBezTo>
                  <a:pt x="68903" y="330274"/>
                  <a:pt x="55250" y="321979"/>
                  <a:pt x="43897" y="311026"/>
                </a:cubicBezTo>
                <a:cubicBezTo>
                  <a:pt x="39042" y="305973"/>
                  <a:pt x="35258" y="299988"/>
                  <a:pt x="32766" y="293441"/>
                </a:cubicBezTo>
                <a:cubicBezTo>
                  <a:pt x="30423" y="287075"/>
                  <a:pt x="29374" y="280306"/>
                  <a:pt x="29692" y="273526"/>
                </a:cubicBezTo>
                <a:cubicBezTo>
                  <a:pt x="30233" y="261290"/>
                  <a:pt x="38427" y="250729"/>
                  <a:pt x="50151" y="247149"/>
                </a:cubicBezTo>
                <a:cubicBezTo>
                  <a:pt x="62554" y="242700"/>
                  <a:pt x="71352" y="247149"/>
                  <a:pt x="87783" y="249267"/>
                </a:cubicBezTo>
                <a:lnTo>
                  <a:pt x="95097" y="250115"/>
                </a:lnTo>
                <a:lnTo>
                  <a:pt x="95840" y="250115"/>
                </a:lnTo>
                <a:cubicBezTo>
                  <a:pt x="107171" y="248780"/>
                  <a:pt x="116267" y="240157"/>
                  <a:pt x="118206" y="228928"/>
                </a:cubicBezTo>
                <a:cubicBezTo>
                  <a:pt x="119055" y="219500"/>
                  <a:pt x="108348" y="211449"/>
                  <a:pt x="98913" y="210602"/>
                </a:cubicBezTo>
                <a:cubicBezTo>
                  <a:pt x="78508" y="207668"/>
                  <a:pt x="57688" y="209776"/>
                  <a:pt x="38278" y="216746"/>
                </a:cubicBezTo>
                <a:cubicBezTo>
                  <a:pt x="32925" y="218981"/>
                  <a:pt x="27879" y="221862"/>
                  <a:pt x="23226" y="225326"/>
                </a:cubicBezTo>
                <a:cubicBezTo>
                  <a:pt x="18371" y="228949"/>
                  <a:pt x="14120" y="233314"/>
                  <a:pt x="10611" y="238250"/>
                </a:cubicBezTo>
                <a:cubicBezTo>
                  <a:pt x="3912" y="248070"/>
                  <a:pt x="223" y="259628"/>
                  <a:pt x="11" y="271513"/>
                </a:cubicBezTo>
                <a:cubicBezTo>
                  <a:pt x="-169" y="282414"/>
                  <a:pt x="1929" y="293240"/>
                  <a:pt x="6159" y="303293"/>
                </a:cubicBezTo>
                <a:cubicBezTo>
                  <a:pt x="10378" y="313229"/>
                  <a:pt x="16579" y="322202"/>
                  <a:pt x="24392" y="329670"/>
                </a:cubicBezTo>
                <a:cubicBezTo>
                  <a:pt x="39042" y="343071"/>
                  <a:pt x="56554" y="352954"/>
                  <a:pt x="75592" y="358590"/>
                </a:cubicBezTo>
                <a:lnTo>
                  <a:pt x="86193" y="361874"/>
                </a:lnTo>
                <a:cubicBezTo>
                  <a:pt x="79324" y="363929"/>
                  <a:pt x="72815" y="367043"/>
                  <a:pt x="66900" y="371090"/>
                </a:cubicBezTo>
                <a:cubicBezTo>
                  <a:pt x="64186" y="373081"/>
                  <a:pt x="61822" y="375518"/>
                  <a:pt x="59904" y="378293"/>
                </a:cubicBezTo>
                <a:cubicBezTo>
                  <a:pt x="57752" y="381450"/>
                  <a:pt x="56406" y="385083"/>
                  <a:pt x="55981" y="388887"/>
                </a:cubicBezTo>
                <a:cubicBezTo>
                  <a:pt x="55462" y="396037"/>
                  <a:pt x="57921" y="403092"/>
                  <a:pt x="62766" y="408378"/>
                </a:cubicBezTo>
                <a:cubicBezTo>
                  <a:pt x="70154" y="415740"/>
                  <a:pt x="79154" y="421291"/>
                  <a:pt x="89055" y="424586"/>
                </a:cubicBezTo>
                <a:cubicBezTo>
                  <a:pt x="97005" y="427552"/>
                  <a:pt x="104956" y="429882"/>
                  <a:pt x="112694" y="432107"/>
                </a:cubicBezTo>
                <a:lnTo>
                  <a:pt x="109620" y="433272"/>
                </a:lnTo>
                <a:cubicBezTo>
                  <a:pt x="100324" y="436620"/>
                  <a:pt x="91790" y="441768"/>
                  <a:pt x="84497" y="448421"/>
                </a:cubicBezTo>
                <a:cubicBezTo>
                  <a:pt x="80055" y="452700"/>
                  <a:pt x="77373" y="458474"/>
                  <a:pt x="76971" y="464628"/>
                </a:cubicBezTo>
                <a:cubicBezTo>
                  <a:pt x="76769" y="470603"/>
                  <a:pt x="78603" y="476461"/>
                  <a:pt x="82165" y="481260"/>
                </a:cubicBezTo>
                <a:cubicBezTo>
                  <a:pt x="88716" y="488802"/>
                  <a:pt x="97016" y="494618"/>
                  <a:pt x="106334" y="498209"/>
                </a:cubicBezTo>
                <a:cubicBezTo>
                  <a:pt x="112800" y="501069"/>
                  <a:pt x="119267" y="503400"/>
                  <a:pt x="125733" y="505624"/>
                </a:cubicBezTo>
                <a:lnTo>
                  <a:pt x="120645" y="507743"/>
                </a:lnTo>
                <a:cubicBezTo>
                  <a:pt x="111825" y="511345"/>
                  <a:pt x="103800" y="516641"/>
                  <a:pt x="97005" y="523315"/>
                </a:cubicBezTo>
                <a:cubicBezTo>
                  <a:pt x="93348" y="527203"/>
                  <a:pt x="90984" y="532118"/>
                  <a:pt x="90221" y="537404"/>
                </a:cubicBezTo>
                <a:cubicBezTo>
                  <a:pt x="89723" y="542627"/>
                  <a:pt x="90709" y="547881"/>
                  <a:pt x="93083" y="552553"/>
                </a:cubicBezTo>
                <a:cubicBezTo>
                  <a:pt x="98172" y="560709"/>
                  <a:pt x="105549" y="567182"/>
                  <a:pt x="114284" y="571197"/>
                </a:cubicBezTo>
                <a:cubicBezTo>
                  <a:pt x="120857" y="574586"/>
                  <a:pt x="127429" y="577447"/>
                  <a:pt x="134107" y="580201"/>
                </a:cubicBezTo>
                <a:cubicBezTo>
                  <a:pt x="127874" y="583273"/>
                  <a:pt x="121885" y="586822"/>
                  <a:pt x="116192" y="590794"/>
                </a:cubicBezTo>
                <a:cubicBezTo>
                  <a:pt x="112397" y="593485"/>
                  <a:pt x="109069" y="596779"/>
                  <a:pt x="106334" y="600540"/>
                </a:cubicBezTo>
                <a:cubicBezTo>
                  <a:pt x="103535" y="604438"/>
                  <a:pt x="101945" y="609089"/>
                  <a:pt x="101776" y="613887"/>
                </a:cubicBezTo>
                <a:cubicBezTo>
                  <a:pt x="101458" y="618665"/>
                  <a:pt x="102761" y="623400"/>
                  <a:pt x="105486" y="627341"/>
                </a:cubicBezTo>
                <a:cubicBezTo>
                  <a:pt x="108157" y="631112"/>
                  <a:pt x="111539" y="634311"/>
                  <a:pt x="115451" y="636769"/>
                </a:cubicBezTo>
                <a:cubicBezTo>
                  <a:pt x="121906" y="640953"/>
                  <a:pt x="128765" y="644502"/>
                  <a:pt x="135909" y="647362"/>
                </a:cubicBezTo>
                <a:lnTo>
                  <a:pt x="135909" y="649904"/>
                </a:lnTo>
                <a:cubicBezTo>
                  <a:pt x="129337" y="652553"/>
                  <a:pt x="122659" y="655095"/>
                  <a:pt x="116192" y="657955"/>
                </a:cubicBezTo>
                <a:cubicBezTo>
                  <a:pt x="122765" y="655413"/>
                  <a:pt x="129337" y="653189"/>
                  <a:pt x="135909" y="650752"/>
                </a:cubicBezTo>
                <a:lnTo>
                  <a:pt x="135909" y="670561"/>
                </a:lnTo>
                <a:cubicBezTo>
                  <a:pt x="135909" y="675223"/>
                  <a:pt x="137924" y="679036"/>
                  <a:pt x="140362" y="679036"/>
                </a:cubicBezTo>
                <a:cubicBezTo>
                  <a:pt x="142800" y="679036"/>
                  <a:pt x="144708" y="675223"/>
                  <a:pt x="144708" y="670561"/>
                </a:cubicBezTo>
                <a:lnTo>
                  <a:pt x="144708" y="650752"/>
                </a:lnTo>
                <a:cubicBezTo>
                  <a:pt x="151280" y="653189"/>
                  <a:pt x="157958" y="655413"/>
                  <a:pt x="164425" y="657955"/>
                </a:cubicBezTo>
                <a:cubicBezTo>
                  <a:pt x="157958" y="655095"/>
                  <a:pt x="151280" y="652553"/>
                  <a:pt x="144708" y="649904"/>
                </a:cubicBezTo>
                <a:lnTo>
                  <a:pt x="144708" y="647362"/>
                </a:lnTo>
                <a:cubicBezTo>
                  <a:pt x="151863" y="644523"/>
                  <a:pt x="158722" y="640974"/>
                  <a:pt x="165167" y="636769"/>
                </a:cubicBezTo>
                <a:cubicBezTo>
                  <a:pt x="169100" y="634343"/>
                  <a:pt x="172492" y="631133"/>
                  <a:pt x="175131" y="627341"/>
                </a:cubicBezTo>
                <a:cubicBezTo>
                  <a:pt x="177887" y="623421"/>
                  <a:pt x="179234" y="618676"/>
                  <a:pt x="178948" y="613887"/>
                </a:cubicBezTo>
                <a:cubicBezTo>
                  <a:pt x="178693" y="609089"/>
                  <a:pt x="177071" y="604460"/>
                  <a:pt x="174283" y="600540"/>
                </a:cubicBezTo>
                <a:cubicBezTo>
                  <a:pt x="171548" y="596779"/>
                  <a:pt x="168220" y="593485"/>
                  <a:pt x="164425" y="590794"/>
                </a:cubicBezTo>
                <a:cubicBezTo>
                  <a:pt x="158764" y="586822"/>
                  <a:pt x="152807" y="583273"/>
                  <a:pt x="146616" y="580201"/>
                </a:cubicBezTo>
                <a:cubicBezTo>
                  <a:pt x="153188" y="577447"/>
                  <a:pt x="159866" y="574586"/>
                  <a:pt x="166333" y="571197"/>
                </a:cubicBezTo>
                <a:cubicBezTo>
                  <a:pt x="175089" y="567213"/>
                  <a:pt x="182467" y="560730"/>
                  <a:pt x="187534" y="552553"/>
                </a:cubicBezTo>
                <a:cubicBezTo>
                  <a:pt x="189962" y="547892"/>
                  <a:pt x="190958" y="542627"/>
                  <a:pt x="190396" y="537404"/>
                </a:cubicBezTo>
                <a:cubicBezTo>
                  <a:pt x="189633" y="532118"/>
                  <a:pt x="187269" y="527203"/>
                  <a:pt x="183612" y="523315"/>
                </a:cubicBezTo>
                <a:cubicBezTo>
                  <a:pt x="176838" y="516663"/>
                  <a:pt x="168845" y="511376"/>
                  <a:pt x="160079" y="507743"/>
                </a:cubicBezTo>
                <a:lnTo>
                  <a:pt x="154990" y="505624"/>
                </a:lnTo>
                <a:cubicBezTo>
                  <a:pt x="161351" y="503400"/>
                  <a:pt x="167817" y="501069"/>
                  <a:pt x="174283" y="498209"/>
                </a:cubicBezTo>
                <a:cubicBezTo>
                  <a:pt x="183633" y="494671"/>
                  <a:pt x="191944" y="488845"/>
                  <a:pt x="198452" y="481260"/>
                </a:cubicBezTo>
                <a:cubicBezTo>
                  <a:pt x="202046" y="476472"/>
                  <a:pt x="203922" y="470614"/>
                  <a:pt x="203753" y="464628"/>
                </a:cubicBezTo>
                <a:cubicBezTo>
                  <a:pt x="203308" y="458463"/>
                  <a:pt x="200594" y="452690"/>
                  <a:pt x="196120" y="448421"/>
                </a:cubicBezTo>
                <a:cubicBezTo>
                  <a:pt x="188827" y="441768"/>
                  <a:pt x="180294" y="436620"/>
                  <a:pt x="170997" y="433272"/>
                </a:cubicBezTo>
                <a:lnTo>
                  <a:pt x="167923" y="432107"/>
                </a:lnTo>
                <a:cubicBezTo>
                  <a:pt x="175767" y="429882"/>
                  <a:pt x="183612" y="427552"/>
                  <a:pt x="191562" y="424586"/>
                </a:cubicBezTo>
                <a:cubicBezTo>
                  <a:pt x="201484" y="421270"/>
                  <a:pt x="210516" y="415730"/>
                  <a:pt x="217957" y="408378"/>
                </a:cubicBezTo>
                <a:cubicBezTo>
                  <a:pt x="222738" y="403050"/>
                  <a:pt x="225145" y="396016"/>
                  <a:pt x="224636" y="388887"/>
                </a:cubicBezTo>
                <a:cubicBezTo>
                  <a:pt x="224212" y="385083"/>
                  <a:pt x="222866" y="381450"/>
                  <a:pt x="220714" y="378293"/>
                </a:cubicBezTo>
                <a:cubicBezTo>
                  <a:pt x="218827" y="375497"/>
                  <a:pt x="216463" y="373060"/>
                  <a:pt x="213717" y="371090"/>
                </a:cubicBezTo>
                <a:cubicBezTo>
                  <a:pt x="207802" y="367043"/>
                  <a:pt x="201293" y="363929"/>
                  <a:pt x="194424" y="361874"/>
                </a:cubicBezTo>
                <a:lnTo>
                  <a:pt x="205025" y="358590"/>
                </a:lnTo>
                <a:cubicBezTo>
                  <a:pt x="224106" y="352975"/>
                  <a:pt x="241660" y="343092"/>
                  <a:pt x="256331" y="329670"/>
                </a:cubicBezTo>
                <a:cubicBezTo>
                  <a:pt x="264070" y="322170"/>
                  <a:pt x="270239" y="313208"/>
                  <a:pt x="274458" y="303293"/>
                </a:cubicBezTo>
                <a:cubicBezTo>
                  <a:pt x="278741" y="293250"/>
                  <a:pt x="280840" y="282424"/>
                  <a:pt x="280607" y="271513"/>
                </a:cubicBezTo>
                <a:cubicBezTo>
                  <a:pt x="280447" y="259617"/>
                  <a:pt x="276758" y="248049"/>
                  <a:pt x="270006" y="238250"/>
                </a:cubicBezTo>
                <a:cubicBezTo>
                  <a:pt x="266624" y="233377"/>
                  <a:pt x="262554" y="229023"/>
                  <a:pt x="257921" y="225326"/>
                </a:cubicBezTo>
                <a:close/>
                <a:moveTo>
                  <a:pt x="183718" y="232636"/>
                </a:moveTo>
                <a:cubicBezTo>
                  <a:pt x="180262" y="232700"/>
                  <a:pt x="177421" y="229945"/>
                  <a:pt x="177358" y="226492"/>
                </a:cubicBezTo>
                <a:cubicBezTo>
                  <a:pt x="177358" y="226460"/>
                  <a:pt x="177358" y="226418"/>
                  <a:pt x="177358" y="226386"/>
                </a:cubicBezTo>
                <a:cubicBezTo>
                  <a:pt x="177358" y="222880"/>
                  <a:pt x="180209" y="220030"/>
                  <a:pt x="183718" y="220030"/>
                </a:cubicBezTo>
                <a:cubicBezTo>
                  <a:pt x="187227" y="220030"/>
                  <a:pt x="190078" y="222880"/>
                  <a:pt x="190078" y="226386"/>
                </a:cubicBezTo>
                <a:cubicBezTo>
                  <a:pt x="190205" y="229839"/>
                  <a:pt x="187502" y="232731"/>
                  <a:pt x="184057" y="232858"/>
                </a:cubicBezTo>
                <a:cubicBezTo>
                  <a:pt x="183834" y="232869"/>
                  <a:pt x="183622" y="232858"/>
                  <a:pt x="183400" y="232848"/>
                </a:cubicBezTo>
                <a:close/>
                <a:moveTo>
                  <a:pt x="97959" y="220030"/>
                </a:moveTo>
                <a:cubicBezTo>
                  <a:pt x="101468" y="220030"/>
                  <a:pt x="104320" y="222880"/>
                  <a:pt x="104320" y="226386"/>
                </a:cubicBezTo>
                <a:cubicBezTo>
                  <a:pt x="104320" y="229892"/>
                  <a:pt x="101468" y="232742"/>
                  <a:pt x="97959" y="232742"/>
                </a:cubicBezTo>
                <a:cubicBezTo>
                  <a:pt x="94451" y="232742"/>
                  <a:pt x="91599" y="229892"/>
                  <a:pt x="91599" y="226386"/>
                </a:cubicBezTo>
                <a:cubicBezTo>
                  <a:pt x="91705" y="223081"/>
                  <a:pt x="94334" y="220401"/>
                  <a:pt x="97641" y="220242"/>
                </a:cubicBezTo>
                <a:close/>
                <a:moveTo>
                  <a:pt x="77818" y="396620"/>
                </a:moveTo>
                <a:cubicBezTo>
                  <a:pt x="76610" y="395253"/>
                  <a:pt x="75995" y="393463"/>
                  <a:pt x="76122" y="391641"/>
                </a:cubicBezTo>
                <a:cubicBezTo>
                  <a:pt x="76122" y="390687"/>
                  <a:pt x="76864" y="389734"/>
                  <a:pt x="79303" y="388039"/>
                </a:cubicBezTo>
                <a:cubicBezTo>
                  <a:pt x="85907" y="384385"/>
                  <a:pt x="93073" y="381842"/>
                  <a:pt x="100504" y="380518"/>
                </a:cubicBezTo>
                <a:cubicBezTo>
                  <a:pt x="111740" y="378082"/>
                  <a:pt x="123401" y="376174"/>
                  <a:pt x="135273" y="374374"/>
                </a:cubicBezTo>
                <a:lnTo>
                  <a:pt x="135273" y="421726"/>
                </a:lnTo>
                <a:lnTo>
                  <a:pt x="120327" y="417065"/>
                </a:lnTo>
                <a:cubicBezTo>
                  <a:pt x="111952" y="414416"/>
                  <a:pt x="103790" y="411662"/>
                  <a:pt x="96051" y="408378"/>
                </a:cubicBezTo>
                <a:cubicBezTo>
                  <a:pt x="89119" y="405889"/>
                  <a:pt x="82790" y="401959"/>
                  <a:pt x="77500" y="396831"/>
                </a:cubicBezTo>
                <a:close/>
                <a:moveTo>
                  <a:pt x="93083" y="474480"/>
                </a:moveTo>
                <a:cubicBezTo>
                  <a:pt x="91271" y="472086"/>
                  <a:pt x="90444" y="469099"/>
                  <a:pt x="90751" y="466112"/>
                </a:cubicBezTo>
                <a:cubicBezTo>
                  <a:pt x="91154" y="463347"/>
                  <a:pt x="92553" y="460825"/>
                  <a:pt x="94673" y="459014"/>
                </a:cubicBezTo>
                <a:cubicBezTo>
                  <a:pt x="101023" y="454204"/>
                  <a:pt x="108210" y="450613"/>
                  <a:pt x="115874" y="448421"/>
                </a:cubicBezTo>
                <a:cubicBezTo>
                  <a:pt x="122341" y="446090"/>
                  <a:pt x="129125" y="444077"/>
                  <a:pt x="135909" y="442171"/>
                </a:cubicBezTo>
                <a:lnTo>
                  <a:pt x="135909" y="498739"/>
                </a:lnTo>
                <a:cubicBezTo>
                  <a:pt x="127747" y="495561"/>
                  <a:pt x="119585" y="492383"/>
                  <a:pt x="111952" y="488145"/>
                </a:cubicBezTo>
                <a:cubicBezTo>
                  <a:pt x="104553" y="485285"/>
                  <a:pt x="97970" y="480667"/>
                  <a:pt x="92765" y="474692"/>
                </a:cubicBezTo>
                <a:close/>
                <a:moveTo>
                  <a:pt x="100186" y="549904"/>
                </a:moveTo>
                <a:cubicBezTo>
                  <a:pt x="98638" y="546599"/>
                  <a:pt x="98087" y="542923"/>
                  <a:pt x="98595" y="539311"/>
                </a:cubicBezTo>
                <a:cubicBezTo>
                  <a:pt x="99231" y="535762"/>
                  <a:pt x="101023" y="532521"/>
                  <a:pt x="103684" y="530095"/>
                </a:cubicBezTo>
                <a:cubicBezTo>
                  <a:pt x="109875" y="524565"/>
                  <a:pt x="117072" y="520285"/>
                  <a:pt x="124885" y="517489"/>
                </a:cubicBezTo>
                <a:cubicBezTo>
                  <a:pt x="128489" y="516006"/>
                  <a:pt x="132199" y="514629"/>
                  <a:pt x="135485" y="513357"/>
                </a:cubicBezTo>
                <a:lnTo>
                  <a:pt x="135485" y="575646"/>
                </a:lnTo>
                <a:cubicBezTo>
                  <a:pt x="129337" y="572680"/>
                  <a:pt x="123189" y="569819"/>
                  <a:pt x="117359" y="566430"/>
                </a:cubicBezTo>
                <a:cubicBezTo>
                  <a:pt x="110065" y="562817"/>
                  <a:pt x="103981" y="557139"/>
                  <a:pt x="99868" y="550116"/>
                </a:cubicBezTo>
                <a:close/>
                <a:moveTo>
                  <a:pt x="117146" y="635604"/>
                </a:moveTo>
                <a:cubicBezTo>
                  <a:pt x="113606" y="633146"/>
                  <a:pt x="110553" y="630053"/>
                  <a:pt x="108136" y="626493"/>
                </a:cubicBezTo>
                <a:cubicBezTo>
                  <a:pt x="105931" y="622955"/>
                  <a:pt x="104956" y="618782"/>
                  <a:pt x="105380" y="614629"/>
                </a:cubicBezTo>
                <a:cubicBezTo>
                  <a:pt x="106631" y="606239"/>
                  <a:pt x="111730" y="598919"/>
                  <a:pt x="119160" y="594820"/>
                </a:cubicBezTo>
                <a:cubicBezTo>
                  <a:pt x="124578" y="591398"/>
                  <a:pt x="130249" y="588390"/>
                  <a:pt x="136121" y="585815"/>
                </a:cubicBezTo>
                <a:lnTo>
                  <a:pt x="136121" y="646091"/>
                </a:lnTo>
                <a:cubicBezTo>
                  <a:pt x="129401" y="643241"/>
                  <a:pt x="122945" y="639799"/>
                  <a:pt x="116828" y="635816"/>
                </a:cubicBezTo>
                <a:close/>
                <a:moveTo>
                  <a:pt x="176297" y="614417"/>
                </a:moveTo>
                <a:cubicBezTo>
                  <a:pt x="176764" y="618570"/>
                  <a:pt x="175799" y="622765"/>
                  <a:pt x="173541" y="626282"/>
                </a:cubicBezTo>
                <a:cubicBezTo>
                  <a:pt x="171167" y="629841"/>
                  <a:pt x="168145" y="632934"/>
                  <a:pt x="164637" y="635392"/>
                </a:cubicBezTo>
                <a:cubicBezTo>
                  <a:pt x="158531" y="639481"/>
                  <a:pt x="152075" y="643030"/>
                  <a:pt x="145344" y="645985"/>
                </a:cubicBezTo>
                <a:lnTo>
                  <a:pt x="145344" y="585709"/>
                </a:lnTo>
                <a:cubicBezTo>
                  <a:pt x="151206" y="588305"/>
                  <a:pt x="156867" y="591313"/>
                  <a:pt x="162305" y="594714"/>
                </a:cubicBezTo>
                <a:cubicBezTo>
                  <a:pt x="169757" y="598930"/>
                  <a:pt x="174813" y="606366"/>
                  <a:pt x="175979" y="614841"/>
                </a:cubicBezTo>
                <a:close/>
                <a:moveTo>
                  <a:pt x="178099" y="529671"/>
                </a:moveTo>
                <a:cubicBezTo>
                  <a:pt x="180686" y="532160"/>
                  <a:pt x="182456" y="535370"/>
                  <a:pt x="183188" y="538887"/>
                </a:cubicBezTo>
                <a:cubicBezTo>
                  <a:pt x="183665" y="542510"/>
                  <a:pt x="183082" y="546186"/>
                  <a:pt x="181492" y="549480"/>
                </a:cubicBezTo>
                <a:cubicBezTo>
                  <a:pt x="177368" y="556599"/>
                  <a:pt x="171198" y="562320"/>
                  <a:pt x="163789" y="565900"/>
                </a:cubicBezTo>
                <a:cubicBezTo>
                  <a:pt x="158065" y="569290"/>
                  <a:pt x="151916" y="572150"/>
                  <a:pt x="145662" y="575116"/>
                </a:cubicBezTo>
                <a:lnTo>
                  <a:pt x="145662" y="512828"/>
                </a:lnTo>
                <a:cubicBezTo>
                  <a:pt x="149372" y="514099"/>
                  <a:pt x="153082" y="515476"/>
                  <a:pt x="156262" y="516959"/>
                </a:cubicBezTo>
                <a:cubicBezTo>
                  <a:pt x="164234" y="519915"/>
                  <a:pt x="171548" y="524417"/>
                  <a:pt x="177781" y="530201"/>
                </a:cubicBezTo>
                <a:close/>
                <a:moveTo>
                  <a:pt x="187004" y="458696"/>
                </a:moveTo>
                <a:cubicBezTo>
                  <a:pt x="189156" y="460507"/>
                  <a:pt x="190576" y="463018"/>
                  <a:pt x="191032" y="465794"/>
                </a:cubicBezTo>
                <a:cubicBezTo>
                  <a:pt x="191244" y="468770"/>
                  <a:pt x="190417" y="471726"/>
                  <a:pt x="188700" y="474162"/>
                </a:cubicBezTo>
                <a:cubicBezTo>
                  <a:pt x="183654" y="480158"/>
                  <a:pt x="177262" y="484883"/>
                  <a:pt x="170043" y="487934"/>
                </a:cubicBezTo>
                <a:cubicBezTo>
                  <a:pt x="162411" y="491641"/>
                  <a:pt x="154248" y="494819"/>
                  <a:pt x="145980" y="498527"/>
                </a:cubicBezTo>
                <a:lnTo>
                  <a:pt x="145980" y="441959"/>
                </a:lnTo>
                <a:cubicBezTo>
                  <a:pt x="152870" y="443866"/>
                  <a:pt x="159548" y="445878"/>
                  <a:pt x="166015" y="448209"/>
                </a:cubicBezTo>
                <a:cubicBezTo>
                  <a:pt x="173531" y="450571"/>
                  <a:pt x="180538" y="454310"/>
                  <a:pt x="186686" y="459226"/>
                </a:cubicBezTo>
                <a:close/>
                <a:moveTo>
                  <a:pt x="205555" y="391323"/>
                </a:moveTo>
                <a:cubicBezTo>
                  <a:pt x="205778" y="393155"/>
                  <a:pt x="205152" y="394988"/>
                  <a:pt x="203859" y="396302"/>
                </a:cubicBezTo>
                <a:cubicBezTo>
                  <a:pt x="198739" y="401715"/>
                  <a:pt x="192474" y="405910"/>
                  <a:pt x="185520" y="408590"/>
                </a:cubicBezTo>
                <a:cubicBezTo>
                  <a:pt x="177887" y="411874"/>
                  <a:pt x="169619" y="414628"/>
                  <a:pt x="161245" y="417276"/>
                </a:cubicBezTo>
                <a:lnTo>
                  <a:pt x="146404" y="421937"/>
                </a:lnTo>
                <a:lnTo>
                  <a:pt x="146404" y="374586"/>
                </a:lnTo>
                <a:cubicBezTo>
                  <a:pt x="158171" y="376387"/>
                  <a:pt x="169831" y="378293"/>
                  <a:pt x="181067" y="380730"/>
                </a:cubicBezTo>
                <a:cubicBezTo>
                  <a:pt x="188499" y="382064"/>
                  <a:pt x="195654" y="384607"/>
                  <a:pt x="202269" y="388251"/>
                </a:cubicBezTo>
                <a:cubicBezTo>
                  <a:pt x="204601" y="389946"/>
                  <a:pt x="205025" y="390899"/>
                  <a:pt x="205237" y="391853"/>
                </a:cubicBezTo>
                <a:close/>
              </a:path>
            </a:pathLst>
          </a:custGeom>
          <a:solidFill>
            <a:srgbClr val="F5FAF4"/>
          </a:solidFill>
          <a:ln w="10585" cap="flat">
            <a:noFill/>
            <a:prstDash val="solid"/>
            <a:miter/>
          </a:ln>
        </p:spPr>
        <p:txBody>
          <a:bodyPr rtlCol="0" anchor="ctr"/>
          <a:lstStyle/>
          <a:p>
            <a:endParaRPr lang="en-US"/>
          </a:p>
        </p:txBody>
      </p:sp>
      <p:sp>
        <p:nvSpPr>
          <p:cNvPr id="740" name="Freeform 739">
            <a:extLst>
              <a:ext uri="{FF2B5EF4-FFF2-40B4-BE49-F238E27FC236}">
                <a16:creationId xmlns:a16="http://schemas.microsoft.com/office/drawing/2014/main" id="{965699B9-871E-BA43-8017-DEBD972EC48C}"/>
              </a:ext>
            </a:extLst>
          </p:cNvPr>
          <p:cNvSpPr/>
          <p:nvPr/>
        </p:nvSpPr>
        <p:spPr>
          <a:xfrm>
            <a:off x="6574152" y="4599664"/>
            <a:ext cx="106005" cy="339408"/>
          </a:xfrm>
          <a:custGeom>
            <a:avLst/>
            <a:gdLst>
              <a:gd name="connsiteX0" fmla="*/ 83744 w 106005"/>
              <a:gd name="connsiteY0" fmla="*/ 306993 h 339408"/>
              <a:gd name="connsiteX1" fmla="*/ 63497 w 106005"/>
              <a:gd name="connsiteY1" fmla="*/ 295658 h 339408"/>
              <a:gd name="connsiteX2" fmla="*/ 59363 w 106005"/>
              <a:gd name="connsiteY2" fmla="*/ 293539 h 339408"/>
              <a:gd name="connsiteX3" fmla="*/ 59363 w 106005"/>
              <a:gd name="connsiteY3" fmla="*/ 12500 h 339408"/>
              <a:gd name="connsiteX4" fmla="*/ 46854 w 106005"/>
              <a:gd name="connsiteY4" fmla="*/ 0 h 339408"/>
              <a:gd name="connsiteX5" fmla="*/ 46854 w 106005"/>
              <a:gd name="connsiteY5" fmla="*/ 293539 h 339408"/>
              <a:gd name="connsiteX6" fmla="*/ 42720 w 106005"/>
              <a:gd name="connsiteY6" fmla="*/ 295658 h 339408"/>
              <a:gd name="connsiteX7" fmla="*/ 22261 w 106005"/>
              <a:gd name="connsiteY7" fmla="*/ 306993 h 339408"/>
              <a:gd name="connsiteX8" fmla="*/ 0 w 106005"/>
              <a:gd name="connsiteY8" fmla="*/ 339408 h 339408"/>
              <a:gd name="connsiteX9" fmla="*/ 106005 w 106005"/>
              <a:gd name="connsiteY9" fmla="*/ 339408 h 339408"/>
              <a:gd name="connsiteX10" fmla="*/ 83744 w 106005"/>
              <a:gd name="connsiteY10" fmla="*/ 306993 h 339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005" h="339408">
                <a:moveTo>
                  <a:pt x="83744" y="306993"/>
                </a:moveTo>
                <a:cubicBezTo>
                  <a:pt x="76589" y="303995"/>
                  <a:pt x="69794" y="300192"/>
                  <a:pt x="63497" y="295658"/>
                </a:cubicBezTo>
                <a:cubicBezTo>
                  <a:pt x="62236" y="294747"/>
                  <a:pt x="60836" y="294027"/>
                  <a:pt x="59363" y="293539"/>
                </a:cubicBezTo>
                <a:lnTo>
                  <a:pt x="59363" y="12500"/>
                </a:lnTo>
                <a:lnTo>
                  <a:pt x="46854" y="0"/>
                </a:lnTo>
                <a:lnTo>
                  <a:pt x="46854" y="293539"/>
                </a:lnTo>
                <a:cubicBezTo>
                  <a:pt x="45381" y="294027"/>
                  <a:pt x="43982" y="294747"/>
                  <a:pt x="42720" y="295658"/>
                </a:cubicBezTo>
                <a:cubicBezTo>
                  <a:pt x="36349" y="300202"/>
                  <a:pt x="29491" y="304006"/>
                  <a:pt x="22261" y="306993"/>
                </a:cubicBezTo>
                <a:cubicBezTo>
                  <a:pt x="9880" y="313391"/>
                  <a:pt x="1526" y="325563"/>
                  <a:pt x="0" y="339408"/>
                </a:cubicBezTo>
                <a:lnTo>
                  <a:pt x="106005" y="339408"/>
                </a:lnTo>
                <a:cubicBezTo>
                  <a:pt x="104479" y="325563"/>
                  <a:pt x="96126" y="313391"/>
                  <a:pt x="83744" y="306993"/>
                </a:cubicBezTo>
                <a:close/>
              </a:path>
            </a:pathLst>
          </a:custGeom>
          <a:solidFill>
            <a:srgbClr val="F5FAF4"/>
          </a:solidFill>
          <a:ln w="10585" cap="flat">
            <a:noFill/>
            <a:prstDash val="solid"/>
            <a:miter/>
          </a:ln>
        </p:spPr>
        <p:txBody>
          <a:bodyPr rtlCol="0" anchor="ctr"/>
          <a:lstStyle/>
          <a:p>
            <a:endParaRPr lang="en-US"/>
          </a:p>
        </p:txBody>
      </p:sp>
      <p:sp>
        <p:nvSpPr>
          <p:cNvPr id="741" name="Freeform 740">
            <a:extLst>
              <a:ext uri="{FF2B5EF4-FFF2-40B4-BE49-F238E27FC236}">
                <a16:creationId xmlns:a16="http://schemas.microsoft.com/office/drawing/2014/main" id="{F7F4E13C-59BE-3648-B06A-3B3CBFF4D83F}"/>
              </a:ext>
            </a:extLst>
          </p:cNvPr>
          <p:cNvSpPr/>
          <p:nvPr/>
        </p:nvSpPr>
        <p:spPr>
          <a:xfrm>
            <a:off x="6548075" y="4950724"/>
            <a:ext cx="157841" cy="25106"/>
          </a:xfrm>
          <a:custGeom>
            <a:avLst/>
            <a:gdLst>
              <a:gd name="connsiteX0" fmla="*/ 129962 w 157841"/>
              <a:gd name="connsiteY0" fmla="*/ 0 h 25106"/>
              <a:gd name="connsiteX1" fmla="*/ 27879 w 157841"/>
              <a:gd name="connsiteY1" fmla="*/ 0 h 25106"/>
              <a:gd name="connsiteX2" fmla="*/ 0 w 157841"/>
              <a:gd name="connsiteY2" fmla="*/ 25106 h 25106"/>
              <a:gd name="connsiteX3" fmla="*/ 157842 w 157841"/>
              <a:gd name="connsiteY3" fmla="*/ 25106 h 25106"/>
              <a:gd name="connsiteX4" fmla="*/ 129962 w 157841"/>
              <a:gd name="connsiteY4" fmla="*/ 0 h 25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1" h="25106">
                <a:moveTo>
                  <a:pt x="129962" y="0"/>
                </a:moveTo>
                <a:lnTo>
                  <a:pt x="27879" y="0"/>
                </a:lnTo>
                <a:cubicBezTo>
                  <a:pt x="17067" y="6504"/>
                  <a:pt x="7601" y="15032"/>
                  <a:pt x="0" y="25106"/>
                </a:cubicBezTo>
                <a:lnTo>
                  <a:pt x="157842" y="25106"/>
                </a:lnTo>
                <a:cubicBezTo>
                  <a:pt x="150241" y="15032"/>
                  <a:pt x="140775" y="6515"/>
                  <a:pt x="129962" y="0"/>
                </a:cubicBezTo>
                <a:close/>
              </a:path>
            </a:pathLst>
          </a:custGeom>
          <a:solidFill>
            <a:srgbClr val="F5FAF4"/>
          </a:solidFill>
          <a:ln w="10585" cap="flat">
            <a:noFill/>
            <a:prstDash val="solid"/>
            <a:miter/>
          </a:ln>
        </p:spPr>
        <p:txBody>
          <a:bodyPr rtlCol="0" anchor="ctr"/>
          <a:lstStyle/>
          <a:p>
            <a:endParaRPr lang="en-US"/>
          </a:p>
        </p:txBody>
      </p:sp>
      <p:sp>
        <p:nvSpPr>
          <p:cNvPr id="742" name="Freeform 741">
            <a:extLst>
              <a:ext uri="{FF2B5EF4-FFF2-40B4-BE49-F238E27FC236}">
                <a16:creationId xmlns:a16="http://schemas.microsoft.com/office/drawing/2014/main" id="{29941DFA-1A31-1D4B-830C-FE86BA61653A}"/>
              </a:ext>
            </a:extLst>
          </p:cNvPr>
          <p:cNvSpPr/>
          <p:nvPr/>
        </p:nvSpPr>
        <p:spPr>
          <a:xfrm>
            <a:off x="6522315" y="4988331"/>
            <a:ext cx="214766" cy="560701"/>
          </a:xfrm>
          <a:custGeom>
            <a:avLst/>
            <a:gdLst>
              <a:gd name="connsiteX0" fmla="*/ 0 w 214766"/>
              <a:gd name="connsiteY0" fmla="*/ 9534 h 560701"/>
              <a:gd name="connsiteX1" fmla="*/ 0 w 214766"/>
              <a:gd name="connsiteY1" fmla="*/ 503710 h 560701"/>
              <a:gd name="connsiteX2" fmla="*/ 57031 w 214766"/>
              <a:gd name="connsiteY2" fmla="*/ 560702 h 560701"/>
              <a:gd name="connsiteX3" fmla="*/ 157736 w 214766"/>
              <a:gd name="connsiteY3" fmla="*/ 560702 h 560701"/>
              <a:gd name="connsiteX4" fmla="*/ 214767 w 214766"/>
              <a:gd name="connsiteY4" fmla="*/ 503710 h 560701"/>
              <a:gd name="connsiteX5" fmla="*/ 214767 w 214766"/>
              <a:gd name="connsiteY5" fmla="*/ 9534 h 560701"/>
              <a:gd name="connsiteX6" fmla="*/ 205226 w 214766"/>
              <a:gd name="connsiteY6" fmla="*/ 0 h 560701"/>
              <a:gd name="connsiteX7" fmla="*/ 9328 w 214766"/>
              <a:gd name="connsiteY7" fmla="*/ 0 h 560701"/>
              <a:gd name="connsiteX8" fmla="*/ 0 w 214766"/>
              <a:gd name="connsiteY8" fmla="*/ 9534 h 560701"/>
              <a:gd name="connsiteX9" fmla="*/ 35088 w 214766"/>
              <a:gd name="connsiteY9" fmla="*/ 206463 h 560701"/>
              <a:gd name="connsiteX10" fmla="*/ 44310 w 214766"/>
              <a:gd name="connsiteY10" fmla="*/ 201696 h 560701"/>
              <a:gd name="connsiteX11" fmla="*/ 101553 w 214766"/>
              <a:gd name="connsiteY11" fmla="*/ 201696 h 560701"/>
              <a:gd name="connsiteX12" fmla="*/ 113214 w 214766"/>
              <a:gd name="connsiteY12" fmla="*/ 213348 h 560701"/>
              <a:gd name="connsiteX13" fmla="*/ 101553 w 214766"/>
              <a:gd name="connsiteY13" fmla="*/ 225001 h 560701"/>
              <a:gd name="connsiteX14" fmla="*/ 44310 w 214766"/>
              <a:gd name="connsiteY14" fmla="*/ 225001 h 560701"/>
              <a:gd name="connsiteX15" fmla="*/ 35088 w 214766"/>
              <a:gd name="connsiteY15" fmla="*/ 220234 h 560701"/>
              <a:gd name="connsiteX16" fmla="*/ 101553 w 214766"/>
              <a:gd name="connsiteY16" fmla="*/ 133687 h 560701"/>
              <a:gd name="connsiteX17" fmla="*/ 44310 w 214766"/>
              <a:gd name="connsiteY17" fmla="*/ 133687 h 560701"/>
              <a:gd name="connsiteX18" fmla="*/ 35088 w 214766"/>
              <a:gd name="connsiteY18" fmla="*/ 128814 h 560701"/>
              <a:gd name="connsiteX19" fmla="*/ 35088 w 214766"/>
              <a:gd name="connsiteY19" fmla="*/ 115043 h 560701"/>
              <a:gd name="connsiteX20" fmla="*/ 44310 w 214766"/>
              <a:gd name="connsiteY20" fmla="*/ 110276 h 560701"/>
              <a:gd name="connsiteX21" fmla="*/ 101553 w 214766"/>
              <a:gd name="connsiteY21" fmla="*/ 110276 h 560701"/>
              <a:gd name="connsiteX22" fmla="*/ 112153 w 214766"/>
              <a:gd name="connsiteY22" fmla="*/ 123094 h 560701"/>
              <a:gd name="connsiteX23" fmla="*/ 101553 w 214766"/>
              <a:gd name="connsiteY23" fmla="*/ 133687 h 560701"/>
              <a:gd name="connsiteX24" fmla="*/ 157736 w 214766"/>
              <a:gd name="connsiteY24" fmla="*/ 525638 h 560701"/>
              <a:gd name="connsiteX25" fmla="*/ 57031 w 214766"/>
              <a:gd name="connsiteY25" fmla="*/ 525638 h 560701"/>
              <a:gd name="connsiteX26" fmla="*/ 35088 w 214766"/>
              <a:gd name="connsiteY26" fmla="*/ 503710 h 560701"/>
              <a:gd name="connsiteX27" fmla="*/ 35088 w 214766"/>
              <a:gd name="connsiteY27" fmla="*/ 409112 h 560701"/>
              <a:gd name="connsiteX28" fmla="*/ 78126 w 214766"/>
              <a:gd name="connsiteY28" fmla="*/ 409112 h 560701"/>
              <a:gd name="connsiteX29" fmla="*/ 89786 w 214766"/>
              <a:gd name="connsiteY29" fmla="*/ 397459 h 560701"/>
              <a:gd name="connsiteX30" fmla="*/ 78126 w 214766"/>
              <a:gd name="connsiteY30" fmla="*/ 385807 h 560701"/>
              <a:gd name="connsiteX31" fmla="*/ 35088 w 214766"/>
              <a:gd name="connsiteY31" fmla="*/ 385807 h 560701"/>
              <a:gd name="connsiteX32" fmla="*/ 35088 w 214766"/>
              <a:gd name="connsiteY32" fmla="*/ 316950 h 560701"/>
              <a:gd name="connsiteX33" fmla="*/ 78126 w 214766"/>
              <a:gd name="connsiteY33" fmla="*/ 316950 h 560701"/>
              <a:gd name="connsiteX34" fmla="*/ 89786 w 214766"/>
              <a:gd name="connsiteY34" fmla="*/ 305298 h 560701"/>
              <a:gd name="connsiteX35" fmla="*/ 78126 w 214766"/>
              <a:gd name="connsiteY35" fmla="*/ 293645 h 560701"/>
              <a:gd name="connsiteX36" fmla="*/ 35088 w 214766"/>
              <a:gd name="connsiteY36" fmla="*/ 293645 h 560701"/>
              <a:gd name="connsiteX37" fmla="*/ 35088 w 214766"/>
              <a:gd name="connsiteY37" fmla="*/ 265361 h 560701"/>
              <a:gd name="connsiteX38" fmla="*/ 179467 w 214766"/>
              <a:gd name="connsiteY38" fmla="*/ 265361 h 560701"/>
              <a:gd name="connsiteX39" fmla="*/ 179467 w 214766"/>
              <a:gd name="connsiteY39" fmla="*/ 503710 h 560701"/>
              <a:gd name="connsiteX40" fmla="*/ 157736 w 214766"/>
              <a:gd name="connsiteY40" fmla="*/ 525638 h 560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14766" h="560701">
                <a:moveTo>
                  <a:pt x="0" y="9534"/>
                </a:moveTo>
                <a:lnTo>
                  <a:pt x="0" y="503710"/>
                </a:lnTo>
                <a:cubicBezTo>
                  <a:pt x="0" y="535182"/>
                  <a:pt x="25537" y="560702"/>
                  <a:pt x="57031" y="560702"/>
                </a:cubicBezTo>
                <a:lnTo>
                  <a:pt x="157736" y="560702"/>
                </a:lnTo>
                <a:cubicBezTo>
                  <a:pt x="189230" y="560702"/>
                  <a:pt x="214767" y="535182"/>
                  <a:pt x="214767" y="503710"/>
                </a:cubicBezTo>
                <a:lnTo>
                  <a:pt x="214767" y="9534"/>
                </a:lnTo>
                <a:cubicBezTo>
                  <a:pt x="214767" y="4269"/>
                  <a:pt x="210495" y="0"/>
                  <a:pt x="205226" y="0"/>
                </a:cubicBezTo>
                <a:lnTo>
                  <a:pt x="9328" y="0"/>
                </a:lnTo>
                <a:cubicBezTo>
                  <a:pt x="4145" y="116"/>
                  <a:pt x="0" y="4354"/>
                  <a:pt x="0" y="9534"/>
                </a:cubicBezTo>
                <a:close/>
                <a:moveTo>
                  <a:pt x="35088" y="206463"/>
                </a:moveTo>
                <a:cubicBezTo>
                  <a:pt x="37218" y="203497"/>
                  <a:pt x="40653" y="201717"/>
                  <a:pt x="44310" y="201696"/>
                </a:cubicBezTo>
                <a:lnTo>
                  <a:pt x="101553" y="201696"/>
                </a:lnTo>
                <a:cubicBezTo>
                  <a:pt x="107998" y="201696"/>
                  <a:pt x="113214" y="206918"/>
                  <a:pt x="113214" y="213348"/>
                </a:cubicBezTo>
                <a:cubicBezTo>
                  <a:pt x="113214" y="219789"/>
                  <a:pt x="107998" y="225001"/>
                  <a:pt x="101553" y="225001"/>
                </a:cubicBezTo>
                <a:lnTo>
                  <a:pt x="44310" y="225001"/>
                </a:lnTo>
                <a:cubicBezTo>
                  <a:pt x="40653" y="224980"/>
                  <a:pt x="37218" y="223200"/>
                  <a:pt x="35088" y="220234"/>
                </a:cubicBezTo>
                <a:close/>
                <a:moveTo>
                  <a:pt x="101553" y="133687"/>
                </a:moveTo>
                <a:lnTo>
                  <a:pt x="44310" y="133687"/>
                </a:lnTo>
                <a:cubicBezTo>
                  <a:pt x="40632" y="133623"/>
                  <a:pt x="37208" y="131812"/>
                  <a:pt x="35088" y="128814"/>
                </a:cubicBezTo>
                <a:lnTo>
                  <a:pt x="35088" y="115043"/>
                </a:lnTo>
                <a:cubicBezTo>
                  <a:pt x="37218" y="112077"/>
                  <a:pt x="40653" y="110297"/>
                  <a:pt x="44310" y="110276"/>
                </a:cubicBezTo>
                <a:lnTo>
                  <a:pt x="101553" y="110276"/>
                </a:lnTo>
                <a:cubicBezTo>
                  <a:pt x="108019" y="110890"/>
                  <a:pt x="112768" y="116632"/>
                  <a:pt x="112153" y="123094"/>
                </a:cubicBezTo>
                <a:cubicBezTo>
                  <a:pt x="111613" y="128708"/>
                  <a:pt x="107171" y="133157"/>
                  <a:pt x="101553" y="133687"/>
                </a:cubicBezTo>
                <a:close/>
                <a:moveTo>
                  <a:pt x="157736" y="525638"/>
                </a:moveTo>
                <a:lnTo>
                  <a:pt x="57031" y="525638"/>
                </a:lnTo>
                <a:cubicBezTo>
                  <a:pt x="44914" y="525638"/>
                  <a:pt x="35088" y="515818"/>
                  <a:pt x="35088" y="503710"/>
                </a:cubicBezTo>
                <a:lnTo>
                  <a:pt x="35088" y="409112"/>
                </a:lnTo>
                <a:lnTo>
                  <a:pt x="78126" y="409112"/>
                </a:lnTo>
                <a:cubicBezTo>
                  <a:pt x="84571" y="409112"/>
                  <a:pt x="89786" y="403900"/>
                  <a:pt x="89786" y="397459"/>
                </a:cubicBezTo>
                <a:cubicBezTo>
                  <a:pt x="89786" y="391019"/>
                  <a:pt x="84571" y="385807"/>
                  <a:pt x="78126" y="385807"/>
                </a:cubicBezTo>
                <a:lnTo>
                  <a:pt x="35088" y="385807"/>
                </a:lnTo>
                <a:lnTo>
                  <a:pt x="35088" y="316950"/>
                </a:lnTo>
                <a:lnTo>
                  <a:pt x="78126" y="316950"/>
                </a:lnTo>
                <a:cubicBezTo>
                  <a:pt x="84571" y="316950"/>
                  <a:pt x="89786" y="311728"/>
                  <a:pt x="89786" y="305298"/>
                </a:cubicBezTo>
                <a:cubicBezTo>
                  <a:pt x="89786" y="298857"/>
                  <a:pt x="84571" y="293645"/>
                  <a:pt x="78126" y="293645"/>
                </a:cubicBezTo>
                <a:lnTo>
                  <a:pt x="35088" y="293645"/>
                </a:lnTo>
                <a:lnTo>
                  <a:pt x="35088" y="265361"/>
                </a:lnTo>
                <a:lnTo>
                  <a:pt x="179467" y="265361"/>
                </a:lnTo>
                <a:lnTo>
                  <a:pt x="179467" y="503710"/>
                </a:lnTo>
                <a:cubicBezTo>
                  <a:pt x="179467" y="515733"/>
                  <a:pt x="169767" y="525522"/>
                  <a:pt x="157736" y="525638"/>
                </a:cubicBezTo>
                <a:close/>
              </a:path>
            </a:pathLst>
          </a:custGeom>
          <a:solidFill>
            <a:srgbClr val="F5FAF4"/>
          </a:solidFill>
          <a:ln w="10585" cap="flat">
            <a:noFill/>
            <a:prstDash val="solid"/>
            <a:miter/>
          </a:ln>
        </p:spPr>
        <p:txBody>
          <a:bodyPr rtlCol="0" anchor="ctr"/>
          <a:lstStyle/>
          <a:p>
            <a:endParaRPr lang="en-US"/>
          </a:p>
        </p:txBody>
      </p:sp>
      <p:sp>
        <p:nvSpPr>
          <p:cNvPr id="743" name="Freeform 742">
            <a:extLst>
              <a:ext uri="{FF2B5EF4-FFF2-40B4-BE49-F238E27FC236}">
                <a16:creationId xmlns:a16="http://schemas.microsoft.com/office/drawing/2014/main" id="{421C2BFB-1F6E-3C4D-9481-6B84B56076AA}"/>
              </a:ext>
            </a:extLst>
          </p:cNvPr>
          <p:cNvSpPr/>
          <p:nvPr/>
        </p:nvSpPr>
        <p:spPr>
          <a:xfrm>
            <a:off x="9285474" y="1273907"/>
            <a:ext cx="442651" cy="550425"/>
          </a:xfrm>
          <a:custGeom>
            <a:avLst/>
            <a:gdLst>
              <a:gd name="connsiteX0" fmla="*/ 101314 w 442651"/>
              <a:gd name="connsiteY0" fmla="*/ 434854 h 550425"/>
              <a:gd name="connsiteX1" fmla="*/ 185 w 442651"/>
              <a:gd name="connsiteY1" fmla="*/ 0 h 550425"/>
              <a:gd name="connsiteX2" fmla="*/ 4108 w 442651"/>
              <a:gd name="connsiteY2" fmla="*/ 742 h 550425"/>
              <a:gd name="connsiteX3" fmla="*/ 442651 w 442651"/>
              <a:gd name="connsiteY3" fmla="*/ 544706 h 550425"/>
              <a:gd name="connsiteX4" fmla="*/ 441273 w 442651"/>
              <a:gd name="connsiteY4" fmla="*/ 544706 h 550425"/>
              <a:gd name="connsiteX5" fmla="*/ 101314 w 442651"/>
              <a:gd name="connsiteY5" fmla="*/ 434854 h 55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51" h="550425">
                <a:moveTo>
                  <a:pt x="101314" y="434854"/>
                </a:moveTo>
                <a:cubicBezTo>
                  <a:pt x="2623" y="313773"/>
                  <a:pt x="-1193" y="76166"/>
                  <a:pt x="185" y="0"/>
                </a:cubicBezTo>
                <a:lnTo>
                  <a:pt x="4108" y="742"/>
                </a:lnTo>
                <a:cubicBezTo>
                  <a:pt x="257884" y="120339"/>
                  <a:pt x="403323" y="425214"/>
                  <a:pt x="442651" y="544706"/>
                </a:cubicBezTo>
                <a:cubicBezTo>
                  <a:pt x="442195" y="544801"/>
                  <a:pt x="441729" y="544801"/>
                  <a:pt x="441273" y="544706"/>
                </a:cubicBezTo>
                <a:cubicBezTo>
                  <a:pt x="336964" y="555087"/>
                  <a:pt x="208379" y="565998"/>
                  <a:pt x="101314" y="434854"/>
                </a:cubicBezTo>
                <a:close/>
              </a:path>
            </a:pathLst>
          </a:custGeom>
          <a:solidFill>
            <a:srgbClr val="F5FAF4"/>
          </a:solidFill>
          <a:ln w="10585" cap="flat">
            <a:noFill/>
            <a:prstDash val="solid"/>
            <a:miter/>
          </a:ln>
        </p:spPr>
        <p:txBody>
          <a:bodyPr rtlCol="0" anchor="ctr"/>
          <a:lstStyle/>
          <a:p>
            <a:endParaRPr lang="en-US"/>
          </a:p>
        </p:txBody>
      </p:sp>
      <p:sp>
        <p:nvSpPr>
          <p:cNvPr id="744" name="Freeform 743">
            <a:extLst>
              <a:ext uri="{FF2B5EF4-FFF2-40B4-BE49-F238E27FC236}">
                <a16:creationId xmlns:a16="http://schemas.microsoft.com/office/drawing/2014/main" id="{53ABE686-4B4A-024A-BFEA-0D4812108633}"/>
              </a:ext>
            </a:extLst>
          </p:cNvPr>
          <p:cNvSpPr/>
          <p:nvPr/>
        </p:nvSpPr>
        <p:spPr>
          <a:xfrm>
            <a:off x="9285659" y="1273696"/>
            <a:ext cx="496679" cy="520976"/>
          </a:xfrm>
          <a:custGeom>
            <a:avLst/>
            <a:gdLst>
              <a:gd name="connsiteX0" fmla="*/ 470345 w 496679"/>
              <a:gd name="connsiteY0" fmla="*/ 520977 h 520976"/>
              <a:gd name="connsiteX1" fmla="*/ 3922 w 496679"/>
              <a:gd name="connsiteY1" fmla="*/ 530 h 520976"/>
              <a:gd name="connsiteX2" fmla="*/ 0 w 496679"/>
              <a:gd name="connsiteY2" fmla="*/ 0 h 520976"/>
              <a:gd name="connsiteX3" fmla="*/ 415011 w 496679"/>
              <a:gd name="connsiteY3" fmla="*/ 165467 h 520976"/>
              <a:gd name="connsiteX4" fmla="*/ 472889 w 496679"/>
              <a:gd name="connsiteY4" fmla="*/ 517799 h 520976"/>
              <a:gd name="connsiteX5" fmla="*/ 470345 w 496679"/>
              <a:gd name="connsiteY5" fmla="*/ 520977 h 520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679" h="520976">
                <a:moveTo>
                  <a:pt x="470345" y="520977"/>
                </a:moveTo>
                <a:cubicBezTo>
                  <a:pt x="424869" y="403603"/>
                  <a:pt x="263741" y="106886"/>
                  <a:pt x="3922" y="530"/>
                </a:cubicBezTo>
                <a:lnTo>
                  <a:pt x="0" y="0"/>
                </a:lnTo>
                <a:cubicBezTo>
                  <a:pt x="75582" y="10593"/>
                  <a:pt x="310171" y="49682"/>
                  <a:pt x="415011" y="165467"/>
                </a:cubicBezTo>
                <a:cubicBezTo>
                  <a:pt x="528648" y="290891"/>
                  <a:pt x="498437" y="416315"/>
                  <a:pt x="472889" y="517799"/>
                </a:cubicBezTo>
                <a:cubicBezTo>
                  <a:pt x="472518" y="519165"/>
                  <a:pt x="471596" y="520320"/>
                  <a:pt x="470345" y="520977"/>
                </a:cubicBezTo>
                <a:close/>
              </a:path>
            </a:pathLst>
          </a:custGeom>
          <a:solidFill>
            <a:srgbClr val="F5FAF4"/>
          </a:solidFill>
          <a:ln w="10585" cap="flat">
            <a:noFill/>
            <a:prstDash val="solid"/>
            <a:miter/>
          </a:ln>
        </p:spPr>
        <p:txBody>
          <a:bodyPr rtlCol="0" anchor="ctr"/>
          <a:lstStyle/>
          <a:p>
            <a:endParaRPr lang="en-US"/>
          </a:p>
        </p:txBody>
      </p:sp>
      <p:sp>
        <p:nvSpPr>
          <p:cNvPr id="745" name="Freeform 744">
            <a:extLst>
              <a:ext uri="{FF2B5EF4-FFF2-40B4-BE49-F238E27FC236}">
                <a16:creationId xmlns:a16="http://schemas.microsoft.com/office/drawing/2014/main" id="{F1F2B99C-5AF6-9E47-AEA4-F79F582A9886}"/>
              </a:ext>
            </a:extLst>
          </p:cNvPr>
          <p:cNvSpPr/>
          <p:nvPr/>
        </p:nvSpPr>
        <p:spPr>
          <a:xfrm>
            <a:off x="9762259" y="1350073"/>
            <a:ext cx="281105" cy="354132"/>
          </a:xfrm>
          <a:custGeom>
            <a:avLst/>
            <a:gdLst>
              <a:gd name="connsiteX0" fmla="*/ 279324 w 281105"/>
              <a:gd name="connsiteY0" fmla="*/ 0 h 354132"/>
              <a:gd name="connsiteX1" fmla="*/ 9858 w 281105"/>
              <a:gd name="connsiteY1" fmla="*/ 129873 h 354132"/>
              <a:gd name="connsiteX2" fmla="*/ 0 w 281105"/>
              <a:gd name="connsiteY2" fmla="*/ 148094 h 354132"/>
              <a:gd name="connsiteX3" fmla="*/ 36996 w 281105"/>
              <a:gd name="connsiteY3" fmla="*/ 312713 h 354132"/>
              <a:gd name="connsiteX4" fmla="*/ 206604 w 281105"/>
              <a:gd name="connsiteY4" fmla="*/ 89301 h 354132"/>
              <a:gd name="connsiteX5" fmla="*/ 41236 w 281105"/>
              <a:gd name="connsiteY5" fmla="*/ 354133 h 354132"/>
              <a:gd name="connsiteX6" fmla="*/ 220173 w 281105"/>
              <a:gd name="connsiteY6" fmla="*/ 257734 h 354132"/>
              <a:gd name="connsiteX7" fmla="*/ 279324 w 281105"/>
              <a:gd name="connsiteY7" fmla="*/ 0 h 35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1105" h="354132">
                <a:moveTo>
                  <a:pt x="279324" y="0"/>
                </a:moveTo>
                <a:cubicBezTo>
                  <a:pt x="234059" y="15042"/>
                  <a:pt x="60741" y="46293"/>
                  <a:pt x="9858" y="129873"/>
                </a:cubicBezTo>
                <a:cubicBezTo>
                  <a:pt x="6265" y="135778"/>
                  <a:pt x="2978" y="141859"/>
                  <a:pt x="0" y="148094"/>
                </a:cubicBezTo>
                <a:cubicBezTo>
                  <a:pt x="27074" y="198587"/>
                  <a:pt x="39868" y="255500"/>
                  <a:pt x="36996" y="312713"/>
                </a:cubicBezTo>
                <a:cubicBezTo>
                  <a:pt x="87507" y="233859"/>
                  <a:pt x="144220" y="159152"/>
                  <a:pt x="206604" y="89301"/>
                </a:cubicBezTo>
                <a:lnTo>
                  <a:pt x="41236" y="354133"/>
                </a:lnTo>
                <a:cubicBezTo>
                  <a:pt x="101977" y="350425"/>
                  <a:pt x="171198" y="338137"/>
                  <a:pt x="220173" y="257734"/>
                </a:cubicBezTo>
                <a:cubicBezTo>
                  <a:pt x="271161" y="174259"/>
                  <a:pt x="286850" y="47140"/>
                  <a:pt x="279324" y="0"/>
                </a:cubicBezTo>
                <a:close/>
              </a:path>
            </a:pathLst>
          </a:custGeom>
          <a:solidFill>
            <a:srgbClr val="F5FAF4"/>
          </a:solidFill>
          <a:ln w="10585" cap="flat">
            <a:noFill/>
            <a:prstDash val="solid"/>
            <a:miter/>
          </a:ln>
        </p:spPr>
        <p:txBody>
          <a:bodyPr rtlCol="0" anchor="ctr"/>
          <a:lstStyle/>
          <a:p>
            <a:endParaRPr lang="en-US"/>
          </a:p>
        </p:txBody>
      </p:sp>
      <p:sp>
        <p:nvSpPr>
          <p:cNvPr id="748" name="CuadroTexto 4">
            <a:extLst>
              <a:ext uri="{FF2B5EF4-FFF2-40B4-BE49-F238E27FC236}">
                <a16:creationId xmlns:a16="http://schemas.microsoft.com/office/drawing/2014/main" id="{02574A38-3E08-6843-9DC2-2119FF3BA7A6}"/>
              </a:ext>
            </a:extLst>
          </p:cNvPr>
          <p:cNvSpPr txBox="1"/>
          <p:nvPr/>
        </p:nvSpPr>
        <p:spPr>
          <a:xfrm>
            <a:off x="5232533" y="3389555"/>
            <a:ext cx="1312132" cy="900246"/>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
        <p:nvSpPr>
          <p:cNvPr id="749" name="CuadroTexto 4">
            <a:extLst>
              <a:ext uri="{FF2B5EF4-FFF2-40B4-BE49-F238E27FC236}">
                <a16:creationId xmlns:a16="http://schemas.microsoft.com/office/drawing/2014/main" id="{0A078285-B27A-7940-9327-BB63E0E20E70}"/>
              </a:ext>
            </a:extLst>
          </p:cNvPr>
          <p:cNvSpPr txBox="1"/>
          <p:nvPr/>
        </p:nvSpPr>
        <p:spPr>
          <a:xfrm>
            <a:off x="9699216" y="2379222"/>
            <a:ext cx="1312132" cy="900246"/>
          </a:xfrm>
          <a:prstGeom prst="rect">
            <a:avLst/>
          </a:prstGeom>
          <a:noFill/>
        </p:spPr>
        <p:txBody>
          <a:bodyPr wrap="square" rtlCol="0">
            <a:spAutoFit/>
          </a:bodyPr>
          <a:lstStyle/>
          <a:p>
            <a:pPr algn="ctr"/>
            <a:r>
              <a:rPr lang="en-US" sz="1050" dirty="0">
                <a:latin typeface="Century Gothic" panose="020B0502020202020204" pitchFamily="34" charset="0"/>
                <a:ea typeface="Lato Light" charset="0"/>
                <a:cs typeface="Lato Light" charset="0"/>
              </a:rPr>
              <a:t>Marketers must link the price to the real and perceived value of the product.</a:t>
            </a:r>
          </a:p>
        </p:txBody>
      </p:sp>
    </p:spTree>
    <p:extLst>
      <p:ext uri="{BB962C8B-B14F-4D97-AF65-F5344CB8AC3E}">
        <p14:creationId xmlns:p14="http://schemas.microsoft.com/office/powerpoint/2010/main" val="28758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42" presetClass="entr" presetSubtype="0" fill="hold" nodeType="withEffect">
                                  <p:stCondLst>
                                    <p:cond delay="250"/>
                                  </p:stCondLst>
                                  <p:childTnLst>
                                    <p:set>
                                      <p:cBhvr>
                                        <p:cTn id="10" dur="1" fill="hold">
                                          <p:stCondLst>
                                            <p:cond delay="0"/>
                                          </p:stCondLst>
                                        </p:cTn>
                                        <p:tgtEl>
                                          <p:spTgt spid="747"/>
                                        </p:tgtEl>
                                        <p:attrNameLst>
                                          <p:attrName>style.visibility</p:attrName>
                                        </p:attrNameLst>
                                      </p:cBhvr>
                                      <p:to>
                                        <p:strVal val="visible"/>
                                      </p:to>
                                    </p:set>
                                    <p:animEffect transition="in" filter="fade">
                                      <p:cBhvr>
                                        <p:cTn id="11" dur="1000"/>
                                        <p:tgtEl>
                                          <p:spTgt spid="747"/>
                                        </p:tgtEl>
                                      </p:cBhvr>
                                    </p:animEffect>
                                    <p:anim calcmode="lin" valueType="num">
                                      <p:cBhvr>
                                        <p:cTn id="12" dur="1000" fill="hold"/>
                                        <p:tgtEl>
                                          <p:spTgt spid="747"/>
                                        </p:tgtEl>
                                        <p:attrNameLst>
                                          <p:attrName>ppt_x</p:attrName>
                                        </p:attrNameLst>
                                      </p:cBhvr>
                                      <p:tavLst>
                                        <p:tav tm="0">
                                          <p:val>
                                            <p:strVal val="#ppt_x"/>
                                          </p:val>
                                        </p:tav>
                                        <p:tav tm="100000">
                                          <p:val>
                                            <p:strVal val="#ppt_x"/>
                                          </p:val>
                                        </p:tav>
                                      </p:tavLst>
                                    </p:anim>
                                    <p:anim calcmode="lin" valueType="num">
                                      <p:cBhvr>
                                        <p:cTn id="13" dur="1000" fill="hold"/>
                                        <p:tgtEl>
                                          <p:spTgt spid="747"/>
                                        </p:tgtEl>
                                        <p:attrNameLst>
                                          <p:attrName>ppt_y</p:attrName>
                                        </p:attrNameLst>
                                      </p:cBhvr>
                                      <p:tavLst>
                                        <p:tav tm="0">
                                          <p:val>
                                            <p:strVal val="#ppt_y+.1"/>
                                          </p:val>
                                        </p:tav>
                                        <p:tav tm="100000">
                                          <p:val>
                                            <p:strVal val="#ppt_y"/>
                                          </p:val>
                                        </p:tav>
                                      </p:tavLst>
                                    </p:anim>
                                  </p:childTnLst>
                                </p:cTn>
                              </p:par>
                              <p:par>
                                <p:cTn id="14" presetID="32" presetClass="emph" presetSubtype="0" fill="hold" nodeType="withEffect">
                                  <p:stCondLst>
                                    <p:cond delay="250"/>
                                  </p:stCondLst>
                                  <p:childTnLst>
                                    <p:animRot by="120000">
                                      <p:cBhvr>
                                        <p:cTn id="15" dur="100" fill="hold">
                                          <p:stCondLst>
                                            <p:cond delay="0"/>
                                          </p:stCondLst>
                                        </p:cTn>
                                        <p:tgtEl>
                                          <p:spTgt spid="747"/>
                                        </p:tgtEl>
                                        <p:attrNameLst>
                                          <p:attrName>r</p:attrName>
                                        </p:attrNameLst>
                                      </p:cBhvr>
                                    </p:animRot>
                                    <p:animRot by="-240000">
                                      <p:cBhvr>
                                        <p:cTn id="16" dur="200" fill="hold">
                                          <p:stCondLst>
                                            <p:cond delay="200"/>
                                          </p:stCondLst>
                                        </p:cTn>
                                        <p:tgtEl>
                                          <p:spTgt spid="747"/>
                                        </p:tgtEl>
                                        <p:attrNameLst>
                                          <p:attrName>r</p:attrName>
                                        </p:attrNameLst>
                                      </p:cBhvr>
                                    </p:animRot>
                                    <p:animRot by="240000">
                                      <p:cBhvr>
                                        <p:cTn id="17" dur="200" fill="hold">
                                          <p:stCondLst>
                                            <p:cond delay="400"/>
                                          </p:stCondLst>
                                        </p:cTn>
                                        <p:tgtEl>
                                          <p:spTgt spid="747"/>
                                        </p:tgtEl>
                                        <p:attrNameLst>
                                          <p:attrName>r</p:attrName>
                                        </p:attrNameLst>
                                      </p:cBhvr>
                                    </p:animRot>
                                    <p:animRot by="-240000">
                                      <p:cBhvr>
                                        <p:cTn id="18" dur="200" fill="hold">
                                          <p:stCondLst>
                                            <p:cond delay="600"/>
                                          </p:stCondLst>
                                        </p:cTn>
                                        <p:tgtEl>
                                          <p:spTgt spid="747"/>
                                        </p:tgtEl>
                                        <p:attrNameLst>
                                          <p:attrName>r</p:attrName>
                                        </p:attrNameLst>
                                      </p:cBhvr>
                                    </p:animRot>
                                    <p:animRot by="120000">
                                      <p:cBhvr>
                                        <p:cTn id="19" dur="200" fill="hold">
                                          <p:stCondLst>
                                            <p:cond delay="800"/>
                                          </p:stCondLst>
                                        </p:cTn>
                                        <p:tgtEl>
                                          <p:spTgt spid="747"/>
                                        </p:tgtEl>
                                        <p:attrNameLst>
                                          <p:attrName>r</p:attrName>
                                        </p:attrNameLst>
                                      </p:cBhvr>
                                    </p:animRot>
                                  </p:childTnLst>
                                </p:cTn>
                              </p:par>
                              <p:par>
                                <p:cTn id="20" presetID="2" presetClass="entr" presetSubtype="8" fill="hold" grpId="0" nodeType="withEffect">
                                  <p:stCondLst>
                                    <p:cond delay="125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fill="hold"/>
                                        <p:tgtEl>
                                          <p:spTgt spid="18"/>
                                        </p:tgtEl>
                                        <p:attrNameLst>
                                          <p:attrName>ppt_x</p:attrName>
                                        </p:attrNameLst>
                                      </p:cBhvr>
                                      <p:tavLst>
                                        <p:tav tm="0">
                                          <p:val>
                                            <p:strVal val="0-#ppt_w/2"/>
                                          </p:val>
                                        </p:tav>
                                        <p:tav tm="100000">
                                          <p:val>
                                            <p:strVal val="#ppt_x"/>
                                          </p:val>
                                        </p:tav>
                                      </p:tavLst>
                                    </p:anim>
                                    <p:anim calcmode="lin" valueType="num">
                                      <p:cBhvr additive="base">
                                        <p:cTn id="23" dur="500" fill="hold"/>
                                        <p:tgtEl>
                                          <p:spTgt spid="18"/>
                                        </p:tgtEl>
                                        <p:attrNameLst>
                                          <p:attrName>ppt_y</p:attrName>
                                        </p:attrNameLst>
                                      </p:cBhvr>
                                      <p:tavLst>
                                        <p:tav tm="0">
                                          <p:val>
                                            <p:strVal val="#ppt_y"/>
                                          </p:val>
                                        </p:tav>
                                        <p:tav tm="100000">
                                          <p:val>
                                            <p:strVal val="#ppt_y"/>
                                          </p:val>
                                        </p:tav>
                                      </p:tavLst>
                                    </p:anim>
                                  </p:childTnLst>
                                </p:cTn>
                              </p:par>
                              <p:par>
                                <p:cTn id="24" presetID="10" presetClass="entr" presetSubtype="0" fill="hold" grpId="0" nodeType="withEffect">
                                  <p:stCondLst>
                                    <p:cond delay="125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1250"/>
                                  </p:stCondLst>
                                  <p:childTnLst>
                                    <p:set>
                                      <p:cBhvr>
                                        <p:cTn id="28" dur="1" fill="hold">
                                          <p:stCondLst>
                                            <p:cond delay="0"/>
                                          </p:stCondLst>
                                        </p:cTn>
                                        <p:tgtEl>
                                          <p:spTgt spid="733"/>
                                        </p:tgtEl>
                                        <p:attrNameLst>
                                          <p:attrName>style.visibility</p:attrName>
                                        </p:attrNameLst>
                                      </p:cBhvr>
                                      <p:to>
                                        <p:strVal val="visible"/>
                                      </p:to>
                                    </p:set>
                                    <p:animEffect transition="in" filter="fade">
                                      <p:cBhvr>
                                        <p:cTn id="29" dur="500"/>
                                        <p:tgtEl>
                                          <p:spTgt spid="733"/>
                                        </p:tgtEl>
                                      </p:cBhvr>
                                    </p:animEffect>
                                  </p:childTnLst>
                                </p:cTn>
                              </p:par>
                              <p:par>
                                <p:cTn id="30" presetID="10" presetClass="entr" presetSubtype="0" fill="hold" grpId="0" nodeType="withEffect">
                                  <p:stCondLst>
                                    <p:cond delay="1250"/>
                                  </p:stCondLst>
                                  <p:childTnLst>
                                    <p:set>
                                      <p:cBhvr>
                                        <p:cTn id="31" dur="1" fill="hold">
                                          <p:stCondLst>
                                            <p:cond delay="0"/>
                                          </p:stCondLst>
                                        </p:cTn>
                                        <p:tgtEl>
                                          <p:spTgt spid="734"/>
                                        </p:tgtEl>
                                        <p:attrNameLst>
                                          <p:attrName>style.visibility</p:attrName>
                                        </p:attrNameLst>
                                      </p:cBhvr>
                                      <p:to>
                                        <p:strVal val="visible"/>
                                      </p:to>
                                    </p:set>
                                    <p:animEffect transition="in" filter="fade">
                                      <p:cBhvr>
                                        <p:cTn id="32" dur="500"/>
                                        <p:tgtEl>
                                          <p:spTgt spid="734"/>
                                        </p:tgtEl>
                                      </p:cBhvr>
                                    </p:animEffect>
                                  </p:childTnLst>
                                </p:cTn>
                              </p:par>
                              <p:par>
                                <p:cTn id="33" presetID="10" presetClass="entr" presetSubtype="0" fill="hold" grpId="0" nodeType="withEffect">
                                  <p:stCondLst>
                                    <p:cond delay="1250"/>
                                  </p:stCondLst>
                                  <p:childTnLst>
                                    <p:set>
                                      <p:cBhvr>
                                        <p:cTn id="34" dur="1" fill="hold">
                                          <p:stCondLst>
                                            <p:cond delay="0"/>
                                          </p:stCondLst>
                                        </p:cTn>
                                        <p:tgtEl>
                                          <p:spTgt spid="735"/>
                                        </p:tgtEl>
                                        <p:attrNameLst>
                                          <p:attrName>style.visibility</p:attrName>
                                        </p:attrNameLst>
                                      </p:cBhvr>
                                      <p:to>
                                        <p:strVal val="visible"/>
                                      </p:to>
                                    </p:set>
                                    <p:animEffect transition="in" filter="fade">
                                      <p:cBhvr>
                                        <p:cTn id="35" dur="500"/>
                                        <p:tgtEl>
                                          <p:spTgt spid="735"/>
                                        </p:tgtEl>
                                      </p:cBhvr>
                                    </p:animEffect>
                                  </p:childTnLst>
                                </p:cTn>
                              </p:par>
                              <p:par>
                                <p:cTn id="36" presetID="10" presetClass="entr" presetSubtype="0" fill="hold" grpId="0" nodeType="withEffect">
                                  <p:stCondLst>
                                    <p:cond delay="1250"/>
                                  </p:stCondLst>
                                  <p:childTnLst>
                                    <p:set>
                                      <p:cBhvr>
                                        <p:cTn id="37" dur="1" fill="hold">
                                          <p:stCondLst>
                                            <p:cond delay="0"/>
                                          </p:stCondLst>
                                        </p:cTn>
                                        <p:tgtEl>
                                          <p:spTgt spid="736"/>
                                        </p:tgtEl>
                                        <p:attrNameLst>
                                          <p:attrName>style.visibility</p:attrName>
                                        </p:attrNameLst>
                                      </p:cBhvr>
                                      <p:to>
                                        <p:strVal val="visible"/>
                                      </p:to>
                                    </p:set>
                                    <p:animEffect transition="in" filter="fade">
                                      <p:cBhvr>
                                        <p:cTn id="38" dur="500"/>
                                        <p:tgtEl>
                                          <p:spTgt spid="73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40"/>
                                        </p:tgtEl>
                                        <p:attrNameLst>
                                          <p:attrName>style.visibility</p:attrName>
                                        </p:attrNameLst>
                                      </p:cBhvr>
                                      <p:to>
                                        <p:strVal val="visible"/>
                                      </p:to>
                                    </p:set>
                                    <p:animEffect transition="in" filter="fade">
                                      <p:cBhvr>
                                        <p:cTn id="41" dur="500"/>
                                        <p:tgtEl>
                                          <p:spTgt spid="740"/>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741"/>
                                        </p:tgtEl>
                                        <p:attrNameLst>
                                          <p:attrName>style.visibility</p:attrName>
                                        </p:attrNameLst>
                                      </p:cBhvr>
                                      <p:to>
                                        <p:strVal val="visible"/>
                                      </p:to>
                                    </p:set>
                                    <p:animEffect transition="in" filter="fade">
                                      <p:cBhvr>
                                        <p:cTn id="44" dur="500"/>
                                        <p:tgtEl>
                                          <p:spTgt spid="741"/>
                                        </p:tgtEl>
                                      </p:cBhvr>
                                    </p:animEffect>
                                  </p:childTnLst>
                                </p:cTn>
                              </p:par>
                              <p:par>
                                <p:cTn id="45" presetID="10" presetClass="entr" presetSubtype="0" fill="hold" grpId="0" nodeType="withEffect">
                                  <p:stCondLst>
                                    <p:cond delay="1250"/>
                                  </p:stCondLst>
                                  <p:childTnLst>
                                    <p:set>
                                      <p:cBhvr>
                                        <p:cTn id="46" dur="1" fill="hold">
                                          <p:stCondLst>
                                            <p:cond delay="0"/>
                                          </p:stCondLst>
                                        </p:cTn>
                                        <p:tgtEl>
                                          <p:spTgt spid="742"/>
                                        </p:tgtEl>
                                        <p:attrNameLst>
                                          <p:attrName>style.visibility</p:attrName>
                                        </p:attrNameLst>
                                      </p:cBhvr>
                                      <p:to>
                                        <p:strVal val="visible"/>
                                      </p:to>
                                    </p:set>
                                    <p:animEffect transition="in" filter="fade">
                                      <p:cBhvr>
                                        <p:cTn id="47" dur="500"/>
                                        <p:tgtEl>
                                          <p:spTgt spid="742"/>
                                        </p:tgtEl>
                                      </p:cBhvr>
                                    </p:animEffect>
                                  </p:childTnLst>
                                </p:cTn>
                              </p:par>
                              <p:par>
                                <p:cTn id="48" presetID="10" presetClass="entr" presetSubtype="0" fill="hold" grpId="0" nodeType="withEffect">
                                  <p:stCondLst>
                                    <p:cond delay="1250"/>
                                  </p:stCondLst>
                                  <p:childTnLst>
                                    <p:set>
                                      <p:cBhvr>
                                        <p:cTn id="49" dur="1" fill="hold">
                                          <p:stCondLst>
                                            <p:cond delay="0"/>
                                          </p:stCondLst>
                                        </p:cTn>
                                        <p:tgtEl>
                                          <p:spTgt spid="748"/>
                                        </p:tgtEl>
                                        <p:attrNameLst>
                                          <p:attrName>style.visibility</p:attrName>
                                        </p:attrNameLst>
                                      </p:cBhvr>
                                      <p:to>
                                        <p:strVal val="visible"/>
                                      </p:to>
                                    </p:set>
                                    <p:animEffect transition="in" filter="fade">
                                      <p:cBhvr>
                                        <p:cTn id="50" dur="500"/>
                                        <p:tgtEl>
                                          <p:spTgt spid="748"/>
                                        </p:tgtEl>
                                      </p:cBhvr>
                                    </p:animEffect>
                                  </p:childTnLst>
                                </p:cTn>
                              </p:par>
                              <p:par>
                                <p:cTn id="51" presetID="10" presetClass="entr" presetSubtype="0" fill="hold" grpId="0" nodeType="withEffect">
                                  <p:stCondLst>
                                    <p:cond delay="125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par>
                                <p:cTn id="54" presetID="10" presetClass="entr" presetSubtype="0" fill="hold" grpId="0" nodeType="withEffect">
                                  <p:stCondLst>
                                    <p:cond delay="125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par>
                                <p:cTn id="57" presetID="10" presetClass="entr" presetSubtype="0" fill="hold" grpId="0" nodeType="withEffect">
                                  <p:stCondLst>
                                    <p:cond delay="125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500"/>
                                        <p:tgtEl>
                                          <p:spTgt spid="20"/>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737"/>
                                        </p:tgtEl>
                                        <p:attrNameLst>
                                          <p:attrName>style.visibility</p:attrName>
                                        </p:attrNameLst>
                                      </p:cBhvr>
                                      <p:to>
                                        <p:strVal val="visible"/>
                                      </p:to>
                                    </p:set>
                                    <p:animEffect transition="in" filter="fade">
                                      <p:cBhvr>
                                        <p:cTn id="62" dur="500"/>
                                        <p:tgtEl>
                                          <p:spTgt spid="737"/>
                                        </p:tgtEl>
                                      </p:cBhvr>
                                    </p:animEffect>
                                  </p:childTnLst>
                                </p:cTn>
                              </p:par>
                              <p:par>
                                <p:cTn id="63" presetID="10" presetClass="entr" presetSubtype="0" fill="hold" grpId="0" nodeType="withEffect">
                                  <p:stCondLst>
                                    <p:cond delay="1250"/>
                                  </p:stCondLst>
                                  <p:childTnLst>
                                    <p:set>
                                      <p:cBhvr>
                                        <p:cTn id="64" dur="1" fill="hold">
                                          <p:stCondLst>
                                            <p:cond delay="0"/>
                                          </p:stCondLst>
                                        </p:cTn>
                                        <p:tgtEl>
                                          <p:spTgt spid="738"/>
                                        </p:tgtEl>
                                        <p:attrNameLst>
                                          <p:attrName>style.visibility</p:attrName>
                                        </p:attrNameLst>
                                      </p:cBhvr>
                                      <p:to>
                                        <p:strVal val="visible"/>
                                      </p:to>
                                    </p:set>
                                    <p:animEffect transition="in" filter="fade">
                                      <p:cBhvr>
                                        <p:cTn id="65" dur="500"/>
                                        <p:tgtEl>
                                          <p:spTgt spid="738"/>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739"/>
                                        </p:tgtEl>
                                        <p:attrNameLst>
                                          <p:attrName>style.visibility</p:attrName>
                                        </p:attrNameLst>
                                      </p:cBhvr>
                                      <p:to>
                                        <p:strVal val="visible"/>
                                      </p:to>
                                    </p:set>
                                    <p:animEffect transition="in" filter="fade">
                                      <p:cBhvr>
                                        <p:cTn id="68" dur="500"/>
                                        <p:tgtEl>
                                          <p:spTgt spid="739"/>
                                        </p:tgtEl>
                                      </p:cBhvr>
                                    </p:animEffect>
                                  </p:childTnLst>
                                </p:cTn>
                              </p:par>
                              <p:par>
                                <p:cTn id="69" presetID="10" presetClass="entr" presetSubtype="0" fill="hold" grpId="0" nodeType="withEffect">
                                  <p:stCondLst>
                                    <p:cond delay="1250"/>
                                  </p:stCondLst>
                                  <p:childTnLst>
                                    <p:set>
                                      <p:cBhvr>
                                        <p:cTn id="70" dur="1" fill="hold">
                                          <p:stCondLst>
                                            <p:cond delay="0"/>
                                          </p:stCondLst>
                                        </p:cTn>
                                        <p:tgtEl>
                                          <p:spTgt spid="743"/>
                                        </p:tgtEl>
                                        <p:attrNameLst>
                                          <p:attrName>style.visibility</p:attrName>
                                        </p:attrNameLst>
                                      </p:cBhvr>
                                      <p:to>
                                        <p:strVal val="visible"/>
                                      </p:to>
                                    </p:set>
                                    <p:animEffect transition="in" filter="fade">
                                      <p:cBhvr>
                                        <p:cTn id="71" dur="500"/>
                                        <p:tgtEl>
                                          <p:spTgt spid="743"/>
                                        </p:tgtEl>
                                      </p:cBhvr>
                                    </p:animEffect>
                                  </p:childTnLst>
                                </p:cTn>
                              </p:par>
                              <p:par>
                                <p:cTn id="72" presetID="10" presetClass="entr" presetSubtype="0" fill="hold" grpId="0" nodeType="withEffect">
                                  <p:stCondLst>
                                    <p:cond delay="1250"/>
                                  </p:stCondLst>
                                  <p:childTnLst>
                                    <p:set>
                                      <p:cBhvr>
                                        <p:cTn id="73" dur="1" fill="hold">
                                          <p:stCondLst>
                                            <p:cond delay="0"/>
                                          </p:stCondLst>
                                        </p:cTn>
                                        <p:tgtEl>
                                          <p:spTgt spid="744"/>
                                        </p:tgtEl>
                                        <p:attrNameLst>
                                          <p:attrName>style.visibility</p:attrName>
                                        </p:attrNameLst>
                                      </p:cBhvr>
                                      <p:to>
                                        <p:strVal val="visible"/>
                                      </p:to>
                                    </p:set>
                                    <p:animEffect transition="in" filter="fade">
                                      <p:cBhvr>
                                        <p:cTn id="74" dur="500"/>
                                        <p:tgtEl>
                                          <p:spTgt spid="744"/>
                                        </p:tgtEl>
                                      </p:cBhvr>
                                    </p:animEffect>
                                  </p:childTnLst>
                                </p:cTn>
                              </p:par>
                              <p:par>
                                <p:cTn id="75" presetID="10" presetClass="entr" presetSubtype="0" fill="hold" grpId="0" nodeType="withEffect">
                                  <p:stCondLst>
                                    <p:cond delay="1250"/>
                                  </p:stCondLst>
                                  <p:childTnLst>
                                    <p:set>
                                      <p:cBhvr>
                                        <p:cTn id="76" dur="1" fill="hold">
                                          <p:stCondLst>
                                            <p:cond delay="0"/>
                                          </p:stCondLst>
                                        </p:cTn>
                                        <p:tgtEl>
                                          <p:spTgt spid="745"/>
                                        </p:tgtEl>
                                        <p:attrNameLst>
                                          <p:attrName>style.visibility</p:attrName>
                                        </p:attrNameLst>
                                      </p:cBhvr>
                                      <p:to>
                                        <p:strVal val="visible"/>
                                      </p:to>
                                    </p:set>
                                    <p:animEffect transition="in" filter="fade">
                                      <p:cBhvr>
                                        <p:cTn id="77" dur="500"/>
                                        <p:tgtEl>
                                          <p:spTgt spid="745"/>
                                        </p:tgtEl>
                                      </p:cBhvr>
                                    </p:animEffect>
                                  </p:childTnLst>
                                </p:cTn>
                              </p:par>
                              <p:par>
                                <p:cTn id="78" presetID="10" presetClass="entr" presetSubtype="0" fill="hold" grpId="0" nodeType="withEffect">
                                  <p:stCondLst>
                                    <p:cond delay="1250"/>
                                  </p:stCondLst>
                                  <p:childTnLst>
                                    <p:set>
                                      <p:cBhvr>
                                        <p:cTn id="79" dur="1" fill="hold">
                                          <p:stCondLst>
                                            <p:cond delay="0"/>
                                          </p:stCondLst>
                                        </p:cTn>
                                        <p:tgtEl>
                                          <p:spTgt spid="749"/>
                                        </p:tgtEl>
                                        <p:attrNameLst>
                                          <p:attrName>style.visibility</p:attrName>
                                        </p:attrNameLst>
                                      </p:cBhvr>
                                      <p:to>
                                        <p:strVal val="visible"/>
                                      </p:to>
                                    </p:set>
                                    <p:animEffect transition="in" filter="fade">
                                      <p:cBhvr>
                                        <p:cTn id="80" dur="500"/>
                                        <p:tgtEl>
                                          <p:spTgt spid="749"/>
                                        </p:tgtEl>
                                      </p:cBhvr>
                                    </p:animEffect>
                                  </p:childTnLst>
                                </p:cTn>
                              </p:par>
                              <p:par>
                                <p:cTn id="81" presetID="10" presetClass="entr" presetSubtype="0" fill="hold" grpId="0" nodeType="withEffect">
                                  <p:stCondLst>
                                    <p:cond delay="125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500"/>
                                        <p:tgtEl>
                                          <p:spTgt spid="12"/>
                                        </p:tgtEl>
                                      </p:cBhvr>
                                    </p:animEffect>
                                  </p:childTnLst>
                                </p:cTn>
                              </p:par>
                              <p:par>
                                <p:cTn id="84" presetID="10" presetClass="entr" presetSubtype="0" fill="hold" grpId="0" nodeType="withEffect">
                                  <p:stCondLst>
                                    <p:cond delay="1250"/>
                                  </p:stCondLst>
                                  <p:childTnLst>
                                    <p:set>
                                      <p:cBhvr>
                                        <p:cTn id="85" dur="1" fill="hold">
                                          <p:stCondLst>
                                            <p:cond delay="0"/>
                                          </p:stCondLst>
                                        </p:cTn>
                                        <p:tgtEl>
                                          <p:spTgt spid="8"/>
                                        </p:tgtEl>
                                        <p:attrNameLst>
                                          <p:attrName>style.visibility</p:attrName>
                                        </p:attrNameLst>
                                      </p:cBhvr>
                                      <p:to>
                                        <p:strVal val="visible"/>
                                      </p:to>
                                    </p:set>
                                    <p:animEffect transition="in" filter="fade">
                                      <p:cBhvr>
                                        <p:cTn id="8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8" grpId="0" animBg="1"/>
      <p:bldP spid="10" grpId="0" animBg="1"/>
      <p:bldP spid="12" grpId="0" animBg="1"/>
      <p:bldP spid="14" grpId="0" animBg="1"/>
      <p:bldP spid="19" grpId="0" animBg="1"/>
      <p:bldP spid="20" grpId="0" animBg="1"/>
      <p:bldP spid="733" grpId="0" animBg="1"/>
      <p:bldP spid="734" grpId="0" animBg="1"/>
      <p:bldP spid="735" grpId="0" animBg="1"/>
      <p:bldP spid="736" grpId="0" animBg="1"/>
      <p:bldP spid="737" grpId="0" animBg="1"/>
      <p:bldP spid="738" grpId="0" animBg="1"/>
      <p:bldP spid="739" grpId="0" animBg="1"/>
      <p:bldP spid="740" grpId="0" animBg="1"/>
      <p:bldP spid="741" grpId="0" animBg="1"/>
      <p:bldP spid="742" grpId="0" animBg="1"/>
      <p:bldP spid="743" grpId="0" animBg="1"/>
      <p:bldP spid="744" grpId="0" animBg="1"/>
      <p:bldP spid="745" grpId="0" animBg="1"/>
      <p:bldP spid="748" grpId="0"/>
      <p:bldP spid="74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DCBE3392-78CC-5D40-9451-E7998A8134A9}"/>
              </a:ext>
            </a:extLst>
          </p:cNvPr>
          <p:cNvSpPr/>
          <p:nvPr/>
        </p:nvSpPr>
        <p:spPr>
          <a:xfrm>
            <a:off x="5026330" y="4563611"/>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523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523"/>
                </a:lnTo>
                <a:lnTo>
                  <a:pt x="4702027" y="0"/>
                </a:lnTo>
                <a:lnTo>
                  <a:pt x="0" y="0"/>
                </a:lnTo>
                <a:lnTo>
                  <a:pt x="0" y="812380"/>
                </a:lnTo>
                <a:close/>
              </a:path>
            </a:pathLst>
          </a:custGeom>
          <a:solidFill>
            <a:schemeClr val="accent5"/>
          </a:solidFill>
          <a:ln w="14299"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1FDFC388-85C8-F848-945C-D56E7305F2EA}"/>
              </a:ext>
            </a:extLst>
          </p:cNvPr>
          <p:cNvSpPr/>
          <p:nvPr/>
        </p:nvSpPr>
        <p:spPr>
          <a:xfrm>
            <a:off x="5386956" y="3751231"/>
            <a:ext cx="5039880" cy="812380"/>
          </a:xfrm>
          <a:custGeom>
            <a:avLst/>
            <a:gdLst>
              <a:gd name="connsiteX0" fmla="*/ 0 w 5039880"/>
              <a:gd name="connsiteY0" fmla="*/ 812380 h 812380"/>
              <a:gd name="connsiteX1" fmla="*/ 4702027 w 5039880"/>
              <a:gd name="connsiteY1" fmla="*/ 812380 h 812380"/>
              <a:gd name="connsiteX2" fmla="*/ 5039881 w 5039880"/>
              <a:gd name="connsiteY2" fmla="*/ 415379 h 812380"/>
              <a:gd name="connsiteX3" fmla="*/ 4702027 w 5039880"/>
              <a:gd name="connsiteY3" fmla="*/ 0 h 812380"/>
              <a:gd name="connsiteX4" fmla="*/ 0 w 5039880"/>
              <a:gd name="connsiteY4" fmla="*/ 0 h 812380"/>
              <a:gd name="connsiteX5" fmla="*/ 0 w 5039880"/>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880" h="812380">
                <a:moveTo>
                  <a:pt x="0" y="812380"/>
                </a:moveTo>
                <a:lnTo>
                  <a:pt x="4702027" y="812380"/>
                </a:lnTo>
                <a:lnTo>
                  <a:pt x="5039881" y="415379"/>
                </a:lnTo>
                <a:lnTo>
                  <a:pt x="4702027" y="0"/>
                </a:lnTo>
                <a:lnTo>
                  <a:pt x="0" y="0"/>
                </a:lnTo>
                <a:lnTo>
                  <a:pt x="0" y="812380"/>
                </a:lnTo>
                <a:close/>
              </a:path>
            </a:pathLst>
          </a:custGeom>
          <a:solidFill>
            <a:schemeClr val="accent4"/>
          </a:solidFill>
          <a:ln w="14299"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F849E9A3-FF72-D642-AF20-955546E8C5A7}"/>
              </a:ext>
            </a:extLst>
          </p:cNvPr>
          <p:cNvSpPr/>
          <p:nvPr/>
        </p:nvSpPr>
        <p:spPr>
          <a:xfrm>
            <a:off x="5383518" y="2942728"/>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523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523"/>
                </a:lnTo>
                <a:lnTo>
                  <a:pt x="4702027" y="0"/>
                </a:lnTo>
                <a:lnTo>
                  <a:pt x="0" y="0"/>
                </a:lnTo>
                <a:lnTo>
                  <a:pt x="0" y="812380"/>
                </a:lnTo>
                <a:close/>
              </a:path>
            </a:pathLst>
          </a:custGeom>
          <a:solidFill>
            <a:schemeClr val="accent3"/>
          </a:solidFill>
          <a:ln w="14299"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9868449E-9A79-E646-9967-301641678006}"/>
              </a:ext>
            </a:extLst>
          </p:cNvPr>
          <p:cNvSpPr/>
          <p:nvPr/>
        </p:nvSpPr>
        <p:spPr>
          <a:xfrm>
            <a:off x="5026330" y="2131784"/>
            <a:ext cx="5039737" cy="812380"/>
          </a:xfrm>
          <a:custGeom>
            <a:avLst/>
            <a:gdLst>
              <a:gd name="connsiteX0" fmla="*/ 0 w 5039737"/>
              <a:gd name="connsiteY0" fmla="*/ 812380 h 812380"/>
              <a:gd name="connsiteX1" fmla="*/ 4702027 w 5039737"/>
              <a:gd name="connsiteY1" fmla="*/ 812380 h 812380"/>
              <a:gd name="connsiteX2" fmla="*/ 5039738 w 5039737"/>
              <a:gd name="connsiteY2" fmla="*/ 415379 h 812380"/>
              <a:gd name="connsiteX3" fmla="*/ 4702027 w 5039737"/>
              <a:gd name="connsiteY3" fmla="*/ 0 h 812380"/>
              <a:gd name="connsiteX4" fmla="*/ 0 w 5039737"/>
              <a:gd name="connsiteY4" fmla="*/ 0 h 812380"/>
              <a:gd name="connsiteX5" fmla="*/ 0 w 5039737"/>
              <a:gd name="connsiteY5" fmla="*/ 812380 h 81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9737" h="812380">
                <a:moveTo>
                  <a:pt x="0" y="812380"/>
                </a:moveTo>
                <a:lnTo>
                  <a:pt x="4702027" y="812380"/>
                </a:lnTo>
                <a:lnTo>
                  <a:pt x="5039738" y="415379"/>
                </a:lnTo>
                <a:lnTo>
                  <a:pt x="4702027" y="0"/>
                </a:lnTo>
                <a:lnTo>
                  <a:pt x="0" y="0"/>
                </a:lnTo>
                <a:lnTo>
                  <a:pt x="0" y="812380"/>
                </a:lnTo>
                <a:close/>
              </a:path>
            </a:pathLst>
          </a:custGeom>
          <a:solidFill>
            <a:schemeClr val="accent2"/>
          </a:solidFill>
          <a:ln w="14299" cap="flat">
            <a:noFill/>
            <a:prstDash val="solid"/>
            <a:miter/>
          </a:ln>
        </p:spPr>
        <p:txBody>
          <a:bodyPr rtlCol="0" anchor="ctr"/>
          <a:lstStyle/>
          <a:p>
            <a:endParaRPr lang="en-US"/>
          </a:p>
        </p:txBody>
      </p:sp>
      <p:sp>
        <p:nvSpPr>
          <p:cNvPr id="20" name="CuadroTexto 4">
            <a:extLst>
              <a:ext uri="{FF2B5EF4-FFF2-40B4-BE49-F238E27FC236}">
                <a16:creationId xmlns:a16="http://schemas.microsoft.com/office/drawing/2014/main" id="{23895A16-5C5F-6F41-B44B-28E1DCDAC0D5}"/>
              </a:ext>
            </a:extLst>
          </p:cNvPr>
          <p:cNvSpPr txBox="1"/>
          <p:nvPr/>
        </p:nvSpPr>
        <p:spPr>
          <a:xfrm>
            <a:off x="6758426" y="2256952"/>
            <a:ext cx="2858952" cy="577081"/>
          </a:xfrm>
          <a:prstGeom prst="rect">
            <a:avLst/>
          </a:prstGeom>
          <a:noFill/>
        </p:spPr>
        <p:txBody>
          <a:bodyPr wrap="square" rtlCol="0">
            <a:spAutoFit/>
          </a:bodyPr>
          <a:lstStyle/>
          <a:p>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1" name="Rectangle 20">
            <a:extLst>
              <a:ext uri="{FF2B5EF4-FFF2-40B4-BE49-F238E27FC236}">
                <a16:creationId xmlns:a16="http://schemas.microsoft.com/office/drawing/2014/main" id="{30F5C2D3-FE29-FD47-8934-89193EC242BA}"/>
              </a:ext>
            </a:extLst>
          </p:cNvPr>
          <p:cNvSpPr/>
          <p:nvPr/>
        </p:nvSpPr>
        <p:spPr>
          <a:xfrm>
            <a:off x="6091954" y="2321224"/>
            <a:ext cx="457176" cy="400110"/>
          </a:xfrm>
          <a:prstGeom prst="rect">
            <a:avLst/>
          </a:prstGeom>
        </p:spPr>
        <p:txBody>
          <a:bodyPr wrap="non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01</a:t>
            </a:r>
          </a:p>
        </p:txBody>
      </p:sp>
      <p:sp>
        <p:nvSpPr>
          <p:cNvPr id="22" name="CuadroTexto 4">
            <a:extLst>
              <a:ext uri="{FF2B5EF4-FFF2-40B4-BE49-F238E27FC236}">
                <a16:creationId xmlns:a16="http://schemas.microsoft.com/office/drawing/2014/main" id="{B40190FA-B3A2-1A40-ADE0-AEB327981EB4}"/>
              </a:ext>
            </a:extLst>
          </p:cNvPr>
          <p:cNvSpPr txBox="1"/>
          <p:nvPr/>
        </p:nvSpPr>
        <p:spPr>
          <a:xfrm>
            <a:off x="6743233" y="3052859"/>
            <a:ext cx="2858952" cy="577081"/>
          </a:xfrm>
          <a:prstGeom prst="rect">
            <a:avLst/>
          </a:prstGeom>
          <a:noFill/>
        </p:spPr>
        <p:txBody>
          <a:bodyPr wrap="square" rtlCol="0">
            <a:spAutoFit/>
          </a:bodyPr>
          <a:lstStyle/>
          <a:p>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3" name="Rectangle 22">
            <a:extLst>
              <a:ext uri="{FF2B5EF4-FFF2-40B4-BE49-F238E27FC236}">
                <a16:creationId xmlns:a16="http://schemas.microsoft.com/office/drawing/2014/main" id="{3A0022A1-6CA9-8F4F-958C-FE0D45315976}"/>
              </a:ext>
            </a:extLst>
          </p:cNvPr>
          <p:cNvSpPr/>
          <p:nvPr/>
        </p:nvSpPr>
        <p:spPr>
          <a:xfrm>
            <a:off x="6076761" y="3117131"/>
            <a:ext cx="457176" cy="400110"/>
          </a:xfrm>
          <a:prstGeom prst="rect">
            <a:avLst/>
          </a:prstGeom>
        </p:spPr>
        <p:txBody>
          <a:bodyPr wrap="non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02</a:t>
            </a:r>
          </a:p>
        </p:txBody>
      </p:sp>
      <p:sp>
        <p:nvSpPr>
          <p:cNvPr id="24" name="CuadroTexto 4">
            <a:extLst>
              <a:ext uri="{FF2B5EF4-FFF2-40B4-BE49-F238E27FC236}">
                <a16:creationId xmlns:a16="http://schemas.microsoft.com/office/drawing/2014/main" id="{D8212219-3569-6C43-92CA-F260B3CEC442}"/>
              </a:ext>
            </a:extLst>
          </p:cNvPr>
          <p:cNvSpPr txBox="1"/>
          <p:nvPr/>
        </p:nvSpPr>
        <p:spPr>
          <a:xfrm>
            <a:off x="6739652" y="3877096"/>
            <a:ext cx="2858952" cy="577081"/>
          </a:xfrm>
          <a:prstGeom prst="rect">
            <a:avLst/>
          </a:prstGeom>
          <a:noFill/>
        </p:spPr>
        <p:txBody>
          <a:bodyPr wrap="square" rtlCol="0">
            <a:spAutoFit/>
          </a:bodyPr>
          <a:lstStyle/>
          <a:p>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5" name="Rectangle 24">
            <a:extLst>
              <a:ext uri="{FF2B5EF4-FFF2-40B4-BE49-F238E27FC236}">
                <a16:creationId xmlns:a16="http://schemas.microsoft.com/office/drawing/2014/main" id="{B9C7397D-0545-3D4E-AB2B-3D7F4C319A57}"/>
              </a:ext>
            </a:extLst>
          </p:cNvPr>
          <p:cNvSpPr/>
          <p:nvPr/>
        </p:nvSpPr>
        <p:spPr>
          <a:xfrm>
            <a:off x="6073180" y="3941368"/>
            <a:ext cx="457176" cy="400110"/>
          </a:xfrm>
          <a:prstGeom prst="rect">
            <a:avLst/>
          </a:prstGeom>
        </p:spPr>
        <p:txBody>
          <a:bodyPr wrap="non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03</a:t>
            </a:r>
          </a:p>
        </p:txBody>
      </p:sp>
      <p:sp>
        <p:nvSpPr>
          <p:cNvPr id="26" name="CuadroTexto 4">
            <a:extLst>
              <a:ext uri="{FF2B5EF4-FFF2-40B4-BE49-F238E27FC236}">
                <a16:creationId xmlns:a16="http://schemas.microsoft.com/office/drawing/2014/main" id="{F25E526E-FB99-B14E-BF6B-9C9E6270E79D}"/>
              </a:ext>
            </a:extLst>
          </p:cNvPr>
          <p:cNvSpPr txBox="1"/>
          <p:nvPr/>
        </p:nvSpPr>
        <p:spPr>
          <a:xfrm>
            <a:off x="6737520" y="4688448"/>
            <a:ext cx="2858952" cy="577081"/>
          </a:xfrm>
          <a:prstGeom prst="rect">
            <a:avLst/>
          </a:prstGeom>
          <a:noFill/>
        </p:spPr>
        <p:txBody>
          <a:bodyPr wrap="square" rtlCol="0">
            <a:spAutoFit/>
          </a:bodyPr>
          <a:lstStyle/>
          <a:p>
            <a:r>
              <a:rPr lang="en-US" sz="105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7" name="Rectangle 26">
            <a:extLst>
              <a:ext uri="{FF2B5EF4-FFF2-40B4-BE49-F238E27FC236}">
                <a16:creationId xmlns:a16="http://schemas.microsoft.com/office/drawing/2014/main" id="{479E58F1-5B3A-2643-83F5-2A261AA1D2DF}"/>
              </a:ext>
            </a:extLst>
          </p:cNvPr>
          <p:cNvSpPr/>
          <p:nvPr/>
        </p:nvSpPr>
        <p:spPr>
          <a:xfrm>
            <a:off x="6071048" y="4752720"/>
            <a:ext cx="457176" cy="400110"/>
          </a:xfrm>
          <a:prstGeom prst="rect">
            <a:avLst/>
          </a:prstGeom>
        </p:spPr>
        <p:txBody>
          <a:bodyPr wrap="non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04</a:t>
            </a:r>
          </a:p>
        </p:txBody>
      </p:sp>
      <p:grpSp>
        <p:nvGrpSpPr>
          <p:cNvPr id="28" name="Graphic 2">
            <a:extLst>
              <a:ext uri="{FF2B5EF4-FFF2-40B4-BE49-F238E27FC236}">
                <a16:creationId xmlns:a16="http://schemas.microsoft.com/office/drawing/2014/main" id="{A1ED80D7-E354-2049-8704-DC41B92AF00B}"/>
              </a:ext>
            </a:extLst>
          </p:cNvPr>
          <p:cNvGrpSpPr/>
          <p:nvPr/>
        </p:nvGrpSpPr>
        <p:grpSpPr>
          <a:xfrm>
            <a:off x="1155134" y="1520637"/>
            <a:ext cx="4580333" cy="4580334"/>
            <a:chOff x="1153958" y="1468386"/>
            <a:chExt cx="4580333" cy="4580334"/>
          </a:xfrm>
          <a:solidFill>
            <a:schemeClr val="accent1"/>
          </a:solidFill>
          <a:effectLst>
            <a:outerShdw blurRad="228600" dist="38100" dir="2700000" algn="tl" rotWithShape="0">
              <a:prstClr val="black">
                <a:alpha val="40000"/>
              </a:prstClr>
            </a:outerShdw>
          </a:effectLst>
        </p:grpSpPr>
        <p:sp>
          <p:nvSpPr>
            <p:cNvPr id="29" name="Freeform 28">
              <a:extLst>
                <a:ext uri="{FF2B5EF4-FFF2-40B4-BE49-F238E27FC236}">
                  <a16:creationId xmlns:a16="http://schemas.microsoft.com/office/drawing/2014/main" id="{FAB811FC-8A2C-8244-9218-4701455E1E4F}"/>
                </a:ext>
              </a:extLst>
            </p:cNvPr>
            <p:cNvSpPr/>
            <p:nvPr/>
          </p:nvSpPr>
          <p:spPr>
            <a:xfrm>
              <a:off x="1153958" y="1468386"/>
              <a:ext cx="4580333" cy="4580334"/>
            </a:xfrm>
            <a:custGeom>
              <a:avLst/>
              <a:gdLst>
                <a:gd name="connsiteX0" fmla="*/ 1844169 w 4580333"/>
                <a:gd name="connsiteY0" fmla="*/ 4536042 h 4580334"/>
                <a:gd name="connsiteX1" fmla="*/ 44295 w 4580333"/>
                <a:gd name="connsiteY1" fmla="*/ 1844168 h 4580334"/>
                <a:gd name="connsiteX2" fmla="*/ 2736162 w 4580333"/>
                <a:gd name="connsiteY2" fmla="*/ 44295 h 4580334"/>
                <a:gd name="connsiteX3" fmla="*/ 4536033 w 4580333"/>
                <a:gd name="connsiteY3" fmla="*/ 2736171 h 4580334"/>
                <a:gd name="connsiteX4" fmla="*/ 4535795 w 4580333"/>
                <a:gd name="connsiteY4" fmla="*/ 2737411 h 4580334"/>
                <a:gd name="connsiteX5" fmla="*/ 1844169 w 4580333"/>
                <a:gd name="connsiteY5" fmla="*/ 4536042 h 458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0333" h="4580334">
                  <a:moveTo>
                    <a:pt x="1844169" y="4536042"/>
                  </a:moveTo>
                  <a:cubicBezTo>
                    <a:pt x="603808" y="4289729"/>
                    <a:pt x="-202024" y="3084520"/>
                    <a:pt x="44295" y="1844168"/>
                  </a:cubicBezTo>
                  <a:cubicBezTo>
                    <a:pt x="290614" y="603807"/>
                    <a:pt x="1495806" y="-202024"/>
                    <a:pt x="2736162" y="44295"/>
                  </a:cubicBezTo>
                  <a:cubicBezTo>
                    <a:pt x="3976528" y="290613"/>
                    <a:pt x="4782370" y="1495805"/>
                    <a:pt x="4536033" y="2736171"/>
                  </a:cubicBezTo>
                  <a:cubicBezTo>
                    <a:pt x="4535962" y="2736576"/>
                    <a:pt x="4535866" y="2737006"/>
                    <a:pt x="4535795" y="2737411"/>
                  </a:cubicBezTo>
                  <a:cubicBezTo>
                    <a:pt x="4288886" y="3977157"/>
                    <a:pt x="3084034" y="4782260"/>
                    <a:pt x="1844169" y="4536042"/>
                  </a:cubicBezTo>
                  <a:close/>
                </a:path>
              </a:pathLst>
            </a:custGeom>
            <a:solidFill>
              <a:srgbClr val="CCCCCC"/>
            </a:solidFill>
            <a:ln w="23813"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F73E34BB-C445-8343-A09A-0DF436E7A68F}"/>
                </a:ext>
              </a:extLst>
            </p:cNvPr>
            <p:cNvSpPr/>
            <p:nvPr/>
          </p:nvSpPr>
          <p:spPr>
            <a:xfrm>
              <a:off x="1371280" y="1685704"/>
              <a:ext cx="4147126" cy="4147195"/>
            </a:xfrm>
            <a:custGeom>
              <a:avLst/>
              <a:gdLst>
                <a:gd name="connsiteX0" fmla="*/ 1668110 w 4147126"/>
                <a:gd name="connsiteY0" fmla="*/ 4106685 h 4147195"/>
                <a:gd name="connsiteX1" fmla="*/ 40432 w 4147126"/>
                <a:gd name="connsiteY1" fmla="*/ 1668110 h 4147195"/>
                <a:gd name="connsiteX2" fmla="*/ 2479009 w 4147126"/>
                <a:gd name="connsiteY2" fmla="*/ 40432 h 4147195"/>
                <a:gd name="connsiteX3" fmla="*/ 4106697 w 4147126"/>
                <a:gd name="connsiteY3" fmla="*/ 2478997 h 4147195"/>
                <a:gd name="connsiteX4" fmla="*/ 4106673 w 4147126"/>
                <a:gd name="connsiteY4" fmla="*/ 2479068 h 4147195"/>
                <a:gd name="connsiteX5" fmla="*/ 1668983 w 4147126"/>
                <a:gd name="connsiteY5" fmla="*/ 4106852 h 4147195"/>
                <a:gd name="connsiteX6" fmla="*/ 1668110 w 4147126"/>
                <a:gd name="connsiteY6" fmla="*/ 4106685 h 4147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47126" h="4147195">
                  <a:moveTo>
                    <a:pt x="1668110" y="4106685"/>
                  </a:moveTo>
                  <a:cubicBezTo>
                    <a:pt x="545246" y="3882768"/>
                    <a:pt x="-183491" y="2790973"/>
                    <a:pt x="40432" y="1668110"/>
                  </a:cubicBezTo>
                  <a:cubicBezTo>
                    <a:pt x="264355" y="545246"/>
                    <a:pt x="1356142" y="-183491"/>
                    <a:pt x="2479009" y="40432"/>
                  </a:cubicBezTo>
                  <a:cubicBezTo>
                    <a:pt x="3601883" y="264356"/>
                    <a:pt x="4330613" y="1356142"/>
                    <a:pt x="4106697" y="2478997"/>
                  </a:cubicBezTo>
                  <a:cubicBezTo>
                    <a:pt x="4106673" y="2479021"/>
                    <a:pt x="4106673" y="2479044"/>
                    <a:pt x="4106673" y="2479068"/>
                  </a:cubicBezTo>
                  <a:cubicBezTo>
                    <a:pt x="3883019" y="3601728"/>
                    <a:pt x="2791628" y="4330506"/>
                    <a:pt x="1668983" y="4106852"/>
                  </a:cubicBezTo>
                  <a:cubicBezTo>
                    <a:pt x="1668692" y="4106804"/>
                    <a:pt x="1668401" y="4106733"/>
                    <a:pt x="1668110" y="4106685"/>
                  </a:cubicBezTo>
                  <a:close/>
                </a:path>
              </a:pathLst>
            </a:custGeom>
            <a:solidFill>
              <a:srgbClr val="E5E5E5"/>
            </a:solidFill>
            <a:ln w="23813"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369D41E7-7343-4B46-BB10-A7E83E566A8F}"/>
                </a:ext>
              </a:extLst>
            </p:cNvPr>
            <p:cNvSpPr/>
            <p:nvPr/>
          </p:nvSpPr>
          <p:spPr>
            <a:xfrm>
              <a:off x="1832989" y="2134307"/>
              <a:ext cx="3223749" cy="3249746"/>
            </a:xfrm>
            <a:custGeom>
              <a:avLst/>
              <a:gdLst>
                <a:gd name="connsiteX0" fmla="*/ 3223749 w 3223749"/>
                <a:gd name="connsiteY0" fmla="*/ 3249747 h 3249746"/>
                <a:gd name="connsiteX1" fmla="*/ 3159589 w 3223749"/>
                <a:gd name="connsiteY1" fmla="*/ 3005748 h 3249746"/>
                <a:gd name="connsiteX2" fmla="*/ 243284 w 3223749"/>
                <a:gd name="connsiteY2" fmla="*/ 66307 h 3249746"/>
                <a:gd name="connsiteX3" fmla="*/ 0 w 3223749"/>
                <a:gd name="connsiteY3" fmla="*/ 0 h 3249746"/>
                <a:gd name="connsiteX4" fmla="*/ 0 w 3223749"/>
                <a:gd name="connsiteY4" fmla="*/ 0 h 3249746"/>
                <a:gd name="connsiteX5" fmla="*/ 3223749 w 3223749"/>
                <a:gd name="connsiteY5" fmla="*/ 3249747 h 3249746"/>
                <a:gd name="connsiteX6" fmla="*/ 3223749 w 3223749"/>
                <a:gd name="connsiteY6" fmla="*/ 3249747 h 324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23749" h="3249746">
                  <a:moveTo>
                    <a:pt x="3223749" y="3249747"/>
                  </a:moveTo>
                  <a:lnTo>
                    <a:pt x="3159589" y="3005748"/>
                  </a:lnTo>
                  <a:lnTo>
                    <a:pt x="243284" y="66307"/>
                  </a:lnTo>
                  <a:lnTo>
                    <a:pt x="0" y="0"/>
                  </a:lnTo>
                  <a:lnTo>
                    <a:pt x="0" y="0"/>
                  </a:lnTo>
                  <a:lnTo>
                    <a:pt x="3223749" y="3249747"/>
                  </a:lnTo>
                  <a:lnTo>
                    <a:pt x="3223749" y="3249747"/>
                  </a:lnTo>
                  <a:close/>
                </a:path>
              </a:pathLst>
            </a:custGeom>
            <a:solidFill>
              <a:srgbClr val="CCCCCC"/>
            </a:solidFill>
            <a:ln w="23813"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D79936D8-4451-F741-97FA-02258E320520}"/>
                </a:ext>
              </a:extLst>
            </p:cNvPr>
            <p:cNvSpPr/>
            <p:nvPr/>
          </p:nvSpPr>
          <p:spPr>
            <a:xfrm>
              <a:off x="1832989" y="2134307"/>
              <a:ext cx="3223749" cy="3249746"/>
            </a:xfrm>
            <a:custGeom>
              <a:avLst/>
              <a:gdLst>
                <a:gd name="connsiteX0" fmla="*/ 2980227 w 3223749"/>
                <a:gd name="connsiteY0" fmla="*/ 3183440 h 3249746"/>
                <a:gd name="connsiteX1" fmla="*/ 3223749 w 3223749"/>
                <a:gd name="connsiteY1" fmla="*/ 3249747 h 3249746"/>
                <a:gd name="connsiteX2" fmla="*/ 0 w 3223749"/>
                <a:gd name="connsiteY2" fmla="*/ 0 h 3249746"/>
                <a:gd name="connsiteX3" fmla="*/ 63922 w 3223749"/>
                <a:gd name="connsiteY3" fmla="*/ 243761 h 3249746"/>
                <a:gd name="connsiteX4" fmla="*/ 2980227 w 3223749"/>
                <a:gd name="connsiteY4" fmla="*/ 3183440 h 3249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3749" h="3249746">
                  <a:moveTo>
                    <a:pt x="2980227" y="3183440"/>
                  </a:moveTo>
                  <a:lnTo>
                    <a:pt x="3223749" y="3249747"/>
                  </a:lnTo>
                  <a:lnTo>
                    <a:pt x="0" y="0"/>
                  </a:lnTo>
                  <a:lnTo>
                    <a:pt x="63922" y="243761"/>
                  </a:lnTo>
                  <a:lnTo>
                    <a:pt x="2980227" y="3183440"/>
                  </a:lnTo>
                  <a:close/>
                </a:path>
              </a:pathLst>
            </a:custGeom>
            <a:solidFill>
              <a:srgbClr val="F2F2F2"/>
            </a:solidFill>
            <a:ln w="23813" cap="flat">
              <a:noFill/>
              <a:prstDash val="solid"/>
              <a:miter/>
            </a:ln>
          </p:spPr>
          <p:txBody>
            <a:bodyPr rtlCol="0" anchor="ctr"/>
            <a:lstStyle/>
            <a:p>
              <a:endParaRPr lang="en-US"/>
            </a:p>
          </p:txBody>
        </p:sp>
      </p:grpSp>
      <p:sp>
        <p:nvSpPr>
          <p:cNvPr id="33" name="CuadroTexto 238">
            <a:extLst>
              <a:ext uri="{FF2B5EF4-FFF2-40B4-BE49-F238E27FC236}">
                <a16:creationId xmlns:a16="http://schemas.microsoft.com/office/drawing/2014/main" id="{D170D443-0C54-4B00-B699-B5AFD3A46B26}"/>
              </a:ext>
            </a:extLst>
          </p:cNvPr>
          <p:cNvSpPr txBox="1"/>
          <p:nvPr/>
        </p:nvSpPr>
        <p:spPr>
          <a:xfrm>
            <a:off x="622719" y="343215"/>
            <a:ext cx="623760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experiment Infographic</a:t>
            </a:r>
          </a:p>
        </p:txBody>
      </p:sp>
    </p:spTree>
    <p:extLst>
      <p:ext uri="{BB962C8B-B14F-4D97-AF65-F5344CB8AC3E}">
        <p14:creationId xmlns:p14="http://schemas.microsoft.com/office/powerpoint/2010/main" val="4344603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14:bounceEnd="8000">
                                          <p:cBhvr additive="base">
                                            <p:cTn id="7" dur="500" fill="hold"/>
                                            <p:tgtEl>
                                              <p:spTgt spid="3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33"/>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750"/>
                                            <p:tgtEl>
                                              <p:spTgt spid="28"/>
                                            </p:tgtEl>
                                          </p:cBhvr>
                                        </p:animEffect>
                                      </p:childTnLst>
                                    </p:cTn>
                                  </p:par>
                                  <p:par>
                                    <p:cTn id="12" presetID="32" presetClass="emph" presetSubtype="0" fill="hold" nodeType="withEffect">
                                      <p:stCondLst>
                                        <p:cond delay="250"/>
                                      </p:stCondLst>
                                      <p:childTnLst>
                                        <p:animRot by="120000">
                                          <p:cBhvr>
                                            <p:cTn id="13" dur="100" fill="hold">
                                              <p:stCondLst>
                                                <p:cond delay="0"/>
                                              </p:stCondLst>
                                            </p:cTn>
                                            <p:tgtEl>
                                              <p:spTgt spid="28"/>
                                            </p:tgtEl>
                                            <p:attrNameLst>
                                              <p:attrName>r</p:attrName>
                                            </p:attrNameLst>
                                          </p:cBhvr>
                                        </p:animRot>
                                        <p:animRot by="-240000">
                                          <p:cBhvr>
                                            <p:cTn id="14" dur="200" fill="hold">
                                              <p:stCondLst>
                                                <p:cond delay="200"/>
                                              </p:stCondLst>
                                            </p:cTn>
                                            <p:tgtEl>
                                              <p:spTgt spid="28"/>
                                            </p:tgtEl>
                                            <p:attrNameLst>
                                              <p:attrName>r</p:attrName>
                                            </p:attrNameLst>
                                          </p:cBhvr>
                                        </p:animRot>
                                        <p:animRot by="240000">
                                          <p:cBhvr>
                                            <p:cTn id="15" dur="200" fill="hold">
                                              <p:stCondLst>
                                                <p:cond delay="400"/>
                                              </p:stCondLst>
                                            </p:cTn>
                                            <p:tgtEl>
                                              <p:spTgt spid="28"/>
                                            </p:tgtEl>
                                            <p:attrNameLst>
                                              <p:attrName>r</p:attrName>
                                            </p:attrNameLst>
                                          </p:cBhvr>
                                        </p:animRot>
                                        <p:animRot by="-240000">
                                          <p:cBhvr>
                                            <p:cTn id="16" dur="200" fill="hold">
                                              <p:stCondLst>
                                                <p:cond delay="600"/>
                                              </p:stCondLst>
                                            </p:cTn>
                                            <p:tgtEl>
                                              <p:spTgt spid="28"/>
                                            </p:tgtEl>
                                            <p:attrNameLst>
                                              <p:attrName>r</p:attrName>
                                            </p:attrNameLst>
                                          </p:cBhvr>
                                        </p:animRot>
                                        <p:animRot by="120000">
                                          <p:cBhvr>
                                            <p:cTn id="17" dur="200" fill="hold">
                                              <p:stCondLst>
                                                <p:cond delay="800"/>
                                              </p:stCondLst>
                                            </p:cTn>
                                            <p:tgtEl>
                                              <p:spTgt spid="28"/>
                                            </p:tgtEl>
                                            <p:attrNameLst>
                                              <p:attrName>r</p:attrName>
                                            </p:attrNameLst>
                                          </p:cBhvr>
                                        </p:animRot>
                                      </p:childTnLst>
                                    </p:cTn>
                                  </p:par>
                                  <p:par>
                                    <p:cTn id="18" presetID="2" presetClass="entr" presetSubtype="8" fill="hold" grpId="0" nodeType="withEffect">
                                      <p:stCondLst>
                                        <p:cond delay="100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0-#ppt_w/2"/>
                                              </p:val>
                                            </p:tav>
                                            <p:tav tm="100000">
                                              <p:val>
                                                <p:strVal val="#ppt_x"/>
                                              </p:val>
                                            </p:tav>
                                          </p:tavLst>
                                        </p:anim>
                                        <p:anim calcmode="lin" valueType="num">
                                          <p:cBhvr additive="base">
                                            <p:cTn id="21" dur="5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100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0-#ppt_w/2"/>
                                              </p:val>
                                            </p:tav>
                                            <p:tav tm="100000">
                                              <p:val>
                                                <p:strVal val="#ppt_x"/>
                                              </p:val>
                                            </p:tav>
                                          </p:tavLst>
                                        </p:anim>
                                        <p:anim calcmode="lin" valueType="num">
                                          <p:cBhvr additive="base">
                                            <p:cTn id="25" dur="500" fill="hold"/>
                                            <p:tgtEl>
                                              <p:spTgt spid="17"/>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100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100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0-#ppt_w/2"/>
                                              </p:val>
                                            </p:tav>
                                            <p:tav tm="100000">
                                              <p:val>
                                                <p:strVal val="#ppt_x"/>
                                              </p:val>
                                            </p:tav>
                                          </p:tavLst>
                                        </p:anim>
                                        <p:anim calcmode="lin" valueType="num">
                                          <p:cBhvr additive="base">
                                            <p:cTn id="33" dur="500" fill="hold"/>
                                            <p:tgtEl>
                                              <p:spTgt spid="15"/>
                                            </p:tgtEl>
                                            <p:attrNameLst>
                                              <p:attrName>ppt_y</p:attrName>
                                            </p:attrNameLst>
                                          </p:cBhvr>
                                          <p:tavLst>
                                            <p:tav tm="0">
                                              <p:val>
                                                <p:strVal val="#ppt_y"/>
                                              </p:val>
                                            </p:tav>
                                            <p:tav tm="100000">
                                              <p:val>
                                                <p:strVal val="#ppt_y"/>
                                              </p:val>
                                            </p:tav>
                                          </p:tavLst>
                                        </p:anim>
                                      </p:childTnLst>
                                    </p:cTn>
                                  </p:par>
                                  <p:par>
                                    <p:cTn id="34" presetID="10" presetClass="entr" presetSubtype="0" fill="hold" grpId="0" nodeType="withEffect">
                                      <p:stCondLst>
                                        <p:cond delay="150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250"/>
                                            <p:tgtEl>
                                              <p:spTgt spid="21"/>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250"/>
                                            <p:tgtEl>
                                              <p:spTgt spid="20"/>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250"/>
                                            <p:tgtEl>
                                              <p:spTgt spid="23"/>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250"/>
                                            <p:tgtEl>
                                              <p:spTgt spid="2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250"/>
                                            <p:tgtEl>
                                              <p:spTgt spid="25"/>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250"/>
                                            <p:tgtEl>
                                              <p:spTgt spid="24"/>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250"/>
                                            <p:tgtEl>
                                              <p:spTgt spid="27"/>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0" grpId="0"/>
          <p:bldP spid="21" grpId="0"/>
          <p:bldP spid="22" grpId="0"/>
          <p:bldP spid="23" grpId="0"/>
          <p:bldP spid="24" grpId="0"/>
          <p:bldP spid="25" grpId="0"/>
          <p:bldP spid="26" grpId="0"/>
          <p:bldP spid="27" grpId="0"/>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750"/>
                                            <p:tgtEl>
                                              <p:spTgt spid="28"/>
                                            </p:tgtEl>
                                          </p:cBhvr>
                                        </p:animEffect>
                                      </p:childTnLst>
                                    </p:cTn>
                                  </p:par>
                                  <p:par>
                                    <p:cTn id="12" presetID="32" presetClass="emph" presetSubtype="0" fill="hold" nodeType="withEffect">
                                      <p:stCondLst>
                                        <p:cond delay="250"/>
                                      </p:stCondLst>
                                      <p:childTnLst>
                                        <p:animRot by="120000">
                                          <p:cBhvr>
                                            <p:cTn id="13" dur="100" fill="hold">
                                              <p:stCondLst>
                                                <p:cond delay="0"/>
                                              </p:stCondLst>
                                            </p:cTn>
                                            <p:tgtEl>
                                              <p:spTgt spid="28"/>
                                            </p:tgtEl>
                                            <p:attrNameLst>
                                              <p:attrName>r</p:attrName>
                                            </p:attrNameLst>
                                          </p:cBhvr>
                                        </p:animRot>
                                        <p:animRot by="-240000">
                                          <p:cBhvr>
                                            <p:cTn id="14" dur="200" fill="hold">
                                              <p:stCondLst>
                                                <p:cond delay="200"/>
                                              </p:stCondLst>
                                            </p:cTn>
                                            <p:tgtEl>
                                              <p:spTgt spid="28"/>
                                            </p:tgtEl>
                                            <p:attrNameLst>
                                              <p:attrName>r</p:attrName>
                                            </p:attrNameLst>
                                          </p:cBhvr>
                                        </p:animRot>
                                        <p:animRot by="240000">
                                          <p:cBhvr>
                                            <p:cTn id="15" dur="200" fill="hold">
                                              <p:stCondLst>
                                                <p:cond delay="400"/>
                                              </p:stCondLst>
                                            </p:cTn>
                                            <p:tgtEl>
                                              <p:spTgt spid="28"/>
                                            </p:tgtEl>
                                            <p:attrNameLst>
                                              <p:attrName>r</p:attrName>
                                            </p:attrNameLst>
                                          </p:cBhvr>
                                        </p:animRot>
                                        <p:animRot by="-240000">
                                          <p:cBhvr>
                                            <p:cTn id="16" dur="200" fill="hold">
                                              <p:stCondLst>
                                                <p:cond delay="600"/>
                                              </p:stCondLst>
                                            </p:cTn>
                                            <p:tgtEl>
                                              <p:spTgt spid="28"/>
                                            </p:tgtEl>
                                            <p:attrNameLst>
                                              <p:attrName>r</p:attrName>
                                            </p:attrNameLst>
                                          </p:cBhvr>
                                        </p:animRot>
                                        <p:animRot by="120000">
                                          <p:cBhvr>
                                            <p:cTn id="17" dur="200" fill="hold">
                                              <p:stCondLst>
                                                <p:cond delay="800"/>
                                              </p:stCondLst>
                                            </p:cTn>
                                            <p:tgtEl>
                                              <p:spTgt spid="28"/>
                                            </p:tgtEl>
                                            <p:attrNameLst>
                                              <p:attrName>r</p:attrName>
                                            </p:attrNameLst>
                                          </p:cBhvr>
                                        </p:animRot>
                                      </p:childTnLst>
                                    </p:cTn>
                                  </p:par>
                                  <p:par>
                                    <p:cTn id="18" presetID="2" presetClass="entr" presetSubtype="8" fill="hold" grpId="0" nodeType="withEffect">
                                      <p:stCondLst>
                                        <p:cond delay="100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0-#ppt_w/2"/>
                                              </p:val>
                                            </p:tav>
                                            <p:tav tm="100000">
                                              <p:val>
                                                <p:strVal val="#ppt_x"/>
                                              </p:val>
                                            </p:tav>
                                          </p:tavLst>
                                        </p:anim>
                                        <p:anim calcmode="lin" valueType="num">
                                          <p:cBhvr additive="base">
                                            <p:cTn id="21" dur="5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100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0-#ppt_w/2"/>
                                              </p:val>
                                            </p:tav>
                                            <p:tav tm="100000">
                                              <p:val>
                                                <p:strVal val="#ppt_x"/>
                                              </p:val>
                                            </p:tav>
                                          </p:tavLst>
                                        </p:anim>
                                        <p:anim calcmode="lin" valueType="num">
                                          <p:cBhvr additive="base">
                                            <p:cTn id="25" dur="500" fill="hold"/>
                                            <p:tgtEl>
                                              <p:spTgt spid="17"/>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100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100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0-#ppt_w/2"/>
                                              </p:val>
                                            </p:tav>
                                            <p:tav tm="100000">
                                              <p:val>
                                                <p:strVal val="#ppt_x"/>
                                              </p:val>
                                            </p:tav>
                                          </p:tavLst>
                                        </p:anim>
                                        <p:anim calcmode="lin" valueType="num">
                                          <p:cBhvr additive="base">
                                            <p:cTn id="33" dur="500" fill="hold"/>
                                            <p:tgtEl>
                                              <p:spTgt spid="15"/>
                                            </p:tgtEl>
                                            <p:attrNameLst>
                                              <p:attrName>ppt_y</p:attrName>
                                            </p:attrNameLst>
                                          </p:cBhvr>
                                          <p:tavLst>
                                            <p:tav tm="0">
                                              <p:val>
                                                <p:strVal val="#ppt_y"/>
                                              </p:val>
                                            </p:tav>
                                            <p:tav tm="100000">
                                              <p:val>
                                                <p:strVal val="#ppt_y"/>
                                              </p:val>
                                            </p:tav>
                                          </p:tavLst>
                                        </p:anim>
                                      </p:childTnLst>
                                    </p:cTn>
                                  </p:par>
                                  <p:par>
                                    <p:cTn id="34" presetID="10" presetClass="entr" presetSubtype="0" fill="hold" grpId="0" nodeType="withEffect">
                                      <p:stCondLst>
                                        <p:cond delay="150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250"/>
                                            <p:tgtEl>
                                              <p:spTgt spid="21"/>
                                            </p:tgtEl>
                                          </p:cBhvr>
                                        </p:animEffect>
                                      </p:childTnLst>
                                    </p:cTn>
                                  </p:par>
                                  <p:par>
                                    <p:cTn id="37" presetID="10" presetClass="entr" presetSubtype="0" fill="hold" grpId="0" nodeType="withEffect">
                                      <p:stCondLst>
                                        <p:cond delay="1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250"/>
                                            <p:tgtEl>
                                              <p:spTgt spid="20"/>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250"/>
                                            <p:tgtEl>
                                              <p:spTgt spid="23"/>
                                            </p:tgtEl>
                                          </p:cBhvr>
                                        </p:animEffect>
                                      </p:childTnLst>
                                    </p:cTn>
                                  </p:par>
                                  <p:par>
                                    <p:cTn id="43" presetID="10" presetClass="entr" presetSubtype="0" fill="hold" grpId="0" nodeType="withEffect">
                                      <p:stCondLst>
                                        <p:cond delay="150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250"/>
                                            <p:tgtEl>
                                              <p:spTgt spid="2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250"/>
                                            <p:tgtEl>
                                              <p:spTgt spid="25"/>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250"/>
                                            <p:tgtEl>
                                              <p:spTgt spid="24"/>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250"/>
                                            <p:tgtEl>
                                              <p:spTgt spid="27"/>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0" grpId="0"/>
          <p:bldP spid="21" grpId="0"/>
          <p:bldP spid="22" grpId="0"/>
          <p:bldP spid="23" grpId="0"/>
          <p:bldP spid="24" grpId="0"/>
          <p:bldP spid="25" grpId="0"/>
          <p:bldP spid="26" grpId="0"/>
          <p:bldP spid="27" grpId="0"/>
          <p:bldP spid="33"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Down Arrow 72">
            <a:extLst>
              <a:ext uri="{FF2B5EF4-FFF2-40B4-BE49-F238E27FC236}">
                <a16:creationId xmlns:a16="http://schemas.microsoft.com/office/drawing/2014/main" id="{4E3B0494-C6C9-2E40-82D3-A9D1777B832C}"/>
              </a:ext>
            </a:extLst>
          </p:cNvPr>
          <p:cNvSpPr/>
          <p:nvPr/>
        </p:nvSpPr>
        <p:spPr>
          <a:xfrm>
            <a:off x="7588738" y="-9293"/>
            <a:ext cx="1380777" cy="6417669"/>
          </a:xfrm>
          <a:prstGeom prst="downArrow">
            <a:avLst>
              <a:gd name="adj1" fmla="val 50000"/>
              <a:gd name="adj2" fmla="val 5662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238">
            <a:extLst>
              <a:ext uri="{FF2B5EF4-FFF2-40B4-BE49-F238E27FC236}">
                <a16:creationId xmlns:a16="http://schemas.microsoft.com/office/drawing/2014/main" id="{7203A63C-BBE9-0247-9868-E1F6C9626BFB}"/>
              </a:ext>
            </a:extLst>
          </p:cNvPr>
          <p:cNvSpPr txBox="1"/>
          <p:nvPr/>
        </p:nvSpPr>
        <p:spPr>
          <a:xfrm>
            <a:off x="1155134" y="331897"/>
            <a:ext cx="3861003"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pill INFOGRAPHIC</a:t>
            </a:r>
          </a:p>
        </p:txBody>
      </p:sp>
      <p:sp>
        <p:nvSpPr>
          <p:cNvPr id="7" name="Freeform 6">
            <a:extLst>
              <a:ext uri="{FF2B5EF4-FFF2-40B4-BE49-F238E27FC236}">
                <a16:creationId xmlns:a16="http://schemas.microsoft.com/office/drawing/2014/main" id="{66F04EAF-CA28-9A40-A624-4EB84D00DEA2}"/>
              </a:ext>
            </a:extLst>
          </p:cNvPr>
          <p:cNvSpPr/>
          <p:nvPr/>
        </p:nvSpPr>
        <p:spPr>
          <a:xfrm>
            <a:off x="8358927" y="449624"/>
            <a:ext cx="2389060" cy="2417292"/>
          </a:xfrm>
          <a:custGeom>
            <a:avLst/>
            <a:gdLst>
              <a:gd name="connsiteX0" fmla="*/ 1186514 w 2389060"/>
              <a:gd name="connsiteY0" fmla="*/ 2417293 h 2417292"/>
              <a:gd name="connsiteX1" fmla="*/ 2173529 w 2389060"/>
              <a:gd name="connsiteY1" fmla="*/ 1356756 h 2417292"/>
              <a:gd name="connsiteX2" fmla="*/ 2129633 w 2389060"/>
              <a:gd name="connsiteY2" fmla="*/ 215129 h 2417292"/>
              <a:gd name="connsiteX3" fmla="*/ 985868 w 2389060"/>
              <a:gd name="connsiteY3" fmla="*/ 258944 h 2417292"/>
              <a:gd name="connsiteX4" fmla="*/ 0 w 2389060"/>
              <a:gd name="connsiteY4" fmla="*/ 1318173 h 2417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060" h="2417292">
                <a:moveTo>
                  <a:pt x="1186514" y="2417293"/>
                </a:moveTo>
                <a:lnTo>
                  <a:pt x="2173529" y="1356756"/>
                </a:lnTo>
                <a:cubicBezTo>
                  <a:pt x="2477250" y="1029405"/>
                  <a:pt x="2457594" y="518282"/>
                  <a:pt x="2129633" y="215129"/>
                </a:cubicBezTo>
                <a:cubicBezTo>
                  <a:pt x="1801670" y="-88023"/>
                  <a:pt x="1289589" y="-68407"/>
                  <a:pt x="985868" y="258944"/>
                </a:cubicBezTo>
                <a:lnTo>
                  <a:pt x="0" y="1318173"/>
                </a:lnTo>
                <a:close/>
              </a:path>
            </a:pathLst>
          </a:custGeom>
          <a:solidFill>
            <a:schemeClr val="accent1">
              <a:lumMod val="40000"/>
              <a:lumOff val="60000"/>
            </a:schemeClr>
          </a:solidFill>
          <a:ln w="16378" cap="flat">
            <a:noFill/>
            <a:prstDash val="solid"/>
            <a:miter/>
          </a:ln>
          <a:effectLst>
            <a:outerShdw blurRad="139700" dist="38100" dir="2700000" algn="tl" rotWithShape="0">
              <a:prstClr val="black">
                <a:alpha val="40000"/>
              </a:prstClr>
            </a:outerShdw>
          </a:effectLst>
        </p:spPr>
        <p:txBody>
          <a:bodyPr rtlCol="0" anchor="ctr"/>
          <a:lstStyle/>
          <a:p>
            <a:endParaRPr lang="en-US"/>
          </a:p>
        </p:txBody>
      </p:sp>
      <p:sp>
        <p:nvSpPr>
          <p:cNvPr id="8" name="Freeform 7">
            <a:extLst>
              <a:ext uri="{FF2B5EF4-FFF2-40B4-BE49-F238E27FC236}">
                <a16:creationId xmlns:a16="http://schemas.microsoft.com/office/drawing/2014/main" id="{E1A706ED-359D-8040-BF20-215D14948A9A}"/>
              </a:ext>
            </a:extLst>
          </p:cNvPr>
          <p:cNvSpPr/>
          <p:nvPr/>
        </p:nvSpPr>
        <p:spPr>
          <a:xfrm>
            <a:off x="5778867" y="433946"/>
            <a:ext cx="2408569" cy="2442779"/>
          </a:xfrm>
          <a:custGeom>
            <a:avLst/>
            <a:gdLst>
              <a:gd name="connsiteX0" fmla="*/ 2408570 w 2408569"/>
              <a:gd name="connsiteY0" fmla="*/ 1346767 h 2442779"/>
              <a:gd name="connsiteX1" fmla="*/ 1411400 w 2408569"/>
              <a:gd name="connsiteY1" fmla="*/ 267756 h 2442779"/>
              <a:gd name="connsiteX2" fmla="*/ 268256 w 2408569"/>
              <a:gd name="connsiteY2" fmla="*/ 207153 h 2442779"/>
              <a:gd name="connsiteX3" fmla="*/ 207542 w 2408569"/>
              <a:gd name="connsiteY3" fmla="*/ 1348160 h 2442779"/>
              <a:gd name="connsiteX4" fmla="*/ 222757 w 2408569"/>
              <a:gd name="connsiteY4" fmla="*/ 1364587 h 2442779"/>
              <a:gd name="connsiteX5" fmla="*/ 1218780 w 2408569"/>
              <a:gd name="connsiteY5" fmla="*/ 2442780 h 2442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8569" h="2442779">
                <a:moveTo>
                  <a:pt x="2408570" y="1346767"/>
                </a:moveTo>
                <a:lnTo>
                  <a:pt x="1411400" y="267756"/>
                </a:lnTo>
                <a:cubicBezTo>
                  <a:pt x="1112496" y="-64059"/>
                  <a:pt x="600693" y="-91192"/>
                  <a:pt x="268256" y="207153"/>
                </a:cubicBezTo>
                <a:cubicBezTo>
                  <a:pt x="-64179" y="505498"/>
                  <a:pt x="-91363" y="1016344"/>
                  <a:pt x="207542" y="1348160"/>
                </a:cubicBezTo>
                <a:cubicBezTo>
                  <a:pt x="212536" y="1353705"/>
                  <a:pt x="217609" y="1359182"/>
                  <a:pt x="222757" y="1364587"/>
                </a:cubicBezTo>
                <a:lnTo>
                  <a:pt x="1218780" y="2442780"/>
                </a:lnTo>
                <a:close/>
              </a:path>
            </a:pathLst>
          </a:custGeom>
          <a:solidFill>
            <a:schemeClr val="accent1"/>
          </a:solidFill>
          <a:ln w="16378" cap="flat">
            <a:noFill/>
            <a:prstDash val="solid"/>
            <a:miter/>
          </a:ln>
          <a:effectLst>
            <a:outerShdw blurRad="139700" dist="38100" dir="2700000" algn="tl" rotWithShape="0">
              <a:prstClr val="black">
                <a:alpha val="40000"/>
              </a:prstClr>
            </a:outerShdw>
          </a:effectLst>
        </p:spPr>
        <p:txBody>
          <a:bodyPr rtlCol="0" anchor="ctr"/>
          <a:lstStyle/>
          <a:p>
            <a:endParaRPr lang="en-US"/>
          </a:p>
        </p:txBody>
      </p:sp>
      <p:grpSp>
        <p:nvGrpSpPr>
          <p:cNvPr id="57" name="Group 56">
            <a:extLst>
              <a:ext uri="{FF2B5EF4-FFF2-40B4-BE49-F238E27FC236}">
                <a16:creationId xmlns:a16="http://schemas.microsoft.com/office/drawing/2014/main" id="{066799BC-61A3-484F-B67B-B1C3404EEF42}"/>
              </a:ext>
            </a:extLst>
          </p:cNvPr>
          <p:cNvGrpSpPr/>
          <p:nvPr/>
        </p:nvGrpSpPr>
        <p:grpSpPr>
          <a:xfrm>
            <a:off x="7372445" y="2821311"/>
            <a:ext cx="814335" cy="677120"/>
            <a:chOff x="7790457" y="2872604"/>
            <a:chExt cx="814335" cy="677120"/>
          </a:xfrm>
        </p:grpSpPr>
        <p:sp>
          <p:nvSpPr>
            <p:cNvPr id="9" name="Freeform 8">
              <a:extLst>
                <a:ext uri="{FF2B5EF4-FFF2-40B4-BE49-F238E27FC236}">
                  <a16:creationId xmlns:a16="http://schemas.microsoft.com/office/drawing/2014/main" id="{1CF252D3-8A2F-0A4B-920D-130AAD66BEAC}"/>
                </a:ext>
              </a:extLst>
            </p:cNvPr>
            <p:cNvSpPr/>
            <p:nvPr/>
          </p:nvSpPr>
          <p:spPr>
            <a:xfrm>
              <a:off x="7791890" y="3005512"/>
              <a:ext cx="812902" cy="544212"/>
            </a:xfrm>
            <a:custGeom>
              <a:avLst/>
              <a:gdLst>
                <a:gd name="connsiteX0" fmla="*/ 474835 w 812902"/>
                <a:gd name="connsiteY0" fmla="*/ 526263 h 544212"/>
                <a:gd name="connsiteX1" fmla="*/ 35707 w 812902"/>
                <a:gd name="connsiteY1" fmla="*/ 382395 h 544212"/>
                <a:gd name="connsiteX2" fmla="*/ 0 w 812902"/>
                <a:gd name="connsiteY2" fmla="*/ 245230 h 544212"/>
                <a:gd name="connsiteX3" fmla="*/ 749352 w 812902"/>
                <a:gd name="connsiteY3" fmla="*/ 0 h 544212"/>
                <a:gd name="connsiteX4" fmla="*/ 812903 w 812902"/>
                <a:gd name="connsiteY4" fmla="*/ 184740 h 544212"/>
                <a:gd name="connsiteX5" fmla="*/ 780963 w 812902"/>
                <a:gd name="connsiteY5" fmla="*/ 309153 h 544212"/>
                <a:gd name="connsiteX6" fmla="*/ 474835 w 812902"/>
                <a:gd name="connsiteY6" fmla="*/ 526263 h 544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902" h="544212">
                  <a:moveTo>
                    <a:pt x="474835" y="526263"/>
                  </a:moveTo>
                  <a:cubicBezTo>
                    <a:pt x="210965" y="591658"/>
                    <a:pt x="69448" y="463321"/>
                    <a:pt x="35707" y="382395"/>
                  </a:cubicBezTo>
                  <a:cubicBezTo>
                    <a:pt x="16481" y="338891"/>
                    <a:pt x="4422" y="292575"/>
                    <a:pt x="0" y="245230"/>
                  </a:cubicBezTo>
                  <a:lnTo>
                    <a:pt x="749352" y="0"/>
                  </a:lnTo>
                  <a:cubicBezTo>
                    <a:pt x="749352" y="0"/>
                    <a:pt x="790955" y="51171"/>
                    <a:pt x="812903" y="184740"/>
                  </a:cubicBezTo>
                  <a:cubicBezTo>
                    <a:pt x="812788" y="228211"/>
                    <a:pt x="801798" y="270979"/>
                    <a:pt x="780963" y="309153"/>
                  </a:cubicBezTo>
                  <a:cubicBezTo>
                    <a:pt x="729860" y="406918"/>
                    <a:pt x="613404" y="492258"/>
                    <a:pt x="474835" y="526263"/>
                  </a:cubicBezTo>
                  <a:close/>
                </a:path>
              </a:pathLst>
            </a:custGeom>
            <a:solidFill>
              <a:srgbClr val="CCCCCC"/>
            </a:solidFill>
            <a:ln w="16378" cap="flat">
              <a:noFill/>
              <a:prstDash val="solid"/>
              <a:miter/>
            </a:ln>
          </p:spPr>
          <p:txBody>
            <a:bodyPr rtlCol="0" anchor="ctr"/>
            <a:lstStyle/>
            <a:p>
              <a:endParaRPr lang="en-US" dirty="0"/>
            </a:p>
          </p:txBody>
        </p:sp>
        <p:sp>
          <p:nvSpPr>
            <p:cNvPr id="10" name="Freeform 9">
              <a:extLst>
                <a:ext uri="{FF2B5EF4-FFF2-40B4-BE49-F238E27FC236}">
                  <a16:creationId xmlns:a16="http://schemas.microsoft.com/office/drawing/2014/main" id="{7C903860-392A-A947-B344-735616021B47}"/>
                </a:ext>
              </a:extLst>
            </p:cNvPr>
            <p:cNvSpPr/>
            <p:nvPr/>
          </p:nvSpPr>
          <p:spPr>
            <a:xfrm>
              <a:off x="7790457" y="2882725"/>
              <a:ext cx="781573" cy="609005"/>
            </a:xfrm>
            <a:custGeom>
              <a:avLst/>
              <a:gdLst>
                <a:gd name="connsiteX0" fmla="*/ 322630 w 781573"/>
                <a:gd name="connsiteY0" fmla="*/ 13414 h 609005"/>
                <a:gd name="connsiteX1" fmla="*/ 775517 w 781573"/>
                <a:gd name="connsiteY1" fmla="*/ 214665 h 609005"/>
                <a:gd name="connsiteX2" fmla="*/ 458906 w 781573"/>
                <a:gd name="connsiteY2" fmla="*/ 595426 h 609005"/>
                <a:gd name="connsiteX3" fmla="*/ 6019 w 781573"/>
                <a:gd name="connsiteY3" fmla="*/ 394010 h 609005"/>
                <a:gd name="connsiteX4" fmla="*/ 322630 w 781573"/>
                <a:gd name="connsiteY4" fmla="*/ 13414 h 609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73" h="609005">
                  <a:moveTo>
                    <a:pt x="322630" y="13414"/>
                  </a:moveTo>
                  <a:cubicBezTo>
                    <a:pt x="535561" y="-35632"/>
                    <a:pt x="737845" y="53958"/>
                    <a:pt x="775517" y="214665"/>
                  </a:cubicBezTo>
                  <a:cubicBezTo>
                    <a:pt x="813189" y="375373"/>
                    <a:pt x="671181" y="545889"/>
                    <a:pt x="458906" y="595426"/>
                  </a:cubicBezTo>
                  <a:cubicBezTo>
                    <a:pt x="246631" y="644962"/>
                    <a:pt x="43528" y="554717"/>
                    <a:pt x="6019" y="394010"/>
                  </a:cubicBezTo>
                  <a:cubicBezTo>
                    <a:pt x="-31489" y="233303"/>
                    <a:pt x="110191" y="62459"/>
                    <a:pt x="322630" y="13414"/>
                  </a:cubicBezTo>
                  <a:close/>
                </a:path>
              </a:pathLst>
            </a:custGeom>
            <a:solidFill>
              <a:srgbClr val="CCCCCC"/>
            </a:solidFill>
            <a:ln w="16378"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2EB0C608-3D82-C24A-AC1F-6ADC975AA522}"/>
                </a:ext>
              </a:extLst>
            </p:cNvPr>
            <p:cNvSpPr/>
            <p:nvPr/>
          </p:nvSpPr>
          <p:spPr>
            <a:xfrm>
              <a:off x="7802700" y="2872604"/>
              <a:ext cx="781779" cy="609151"/>
            </a:xfrm>
            <a:custGeom>
              <a:avLst/>
              <a:gdLst>
                <a:gd name="connsiteX0" fmla="*/ 322836 w 781779"/>
                <a:gd name="connsiteY0" fmla="*/ 13399 h 609151"/>
                <a:gd name="connsiteX1" fmla="*/ 775723 w 781779"/>
                <a:gd name="connsiteY1" fmla="*/ 214814 h 609151"/>
                <a:gd name="connsiteX2" fmla="*/ 458948 w 781779"/>
                <a:gd name="connsiteY2" fmla="*/ 595738 h 609151"/>
                <a:gd name="connsiteX3" fmla="*/ 6061 w 781779"/>
                <a:gd name="connsiteY3" fmla="*/ 394486 h 609151"/>
                <a:gd name="connsiteX4" fmla="*/ 322836 w 781779"/>
                <a:gd name="connsiteY4" fmla="*/ 13399 h 609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79" h="609151">
                  <a:moveTo>
                    <a:pt x="322836" y="13399"/>
                  </a:moveTo>
                  <a:cubicBezTo>
                    <a:pt x="535767" y="-35647"/>
                    <a:pt x="738051" y="54107"/>
                    <a:pt x="775723" y="214814"/>
                  </a:cubicBezTo>
                  <a:cubicBezTo>
                    <a:pt x="813395" y="375521"/>
                    <a:pt x="671387" y="546692"/>
                    <a:pt x="458948" y="595738"/>
                  </a:cubicBezTo>
                  <a:cubicBezTo>
                    <a:pt x="246509" y="644784"/>
                    <a:pt x="43734" y="555193"/>
                    <a:pt x="6061" y="394486"/>
                  </a:cubicBezTo>
                  <a:cubicBezTo>
                    <a:pt x="-31611" y="233779"/>
                    <a:pt x="110233" y="62935"/>
                    <a:pt x="322836" y="13399"/>
                  </a:cubicBezTo>
                  <a:close/>
                </a:path>
              </a:pathLst>
            </a:custGeom>
            <a:solidFill>
              <a:srgbClr val="CCCCCC"/>
            </a:solidFill>
            <a:ln w="16378"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67537295-FA5C-EB40-8B5C-0DEE42A48CDF}"/>
                </a:ext>
              </a:extLst>
            </p:cNvPr>
            <p:cNvSpPr/>
            <p:nvPr/>
          </p:nvSpPr>
          <p:spPr>
            <a:xfrm>
              <a:off x="7809744" y="3087418"/>
              <a:ext cx="772118" cy="195529"/>
            </a:xfrm>
            <a:custGeom>
              <a:avLst/>
              <a:gdLst>
                <a:gd name="connsiteX0" fmla="*/ 772119 w 772118"/>
                <a:gd name="connsiteY0" fmla="*/ 16349 h 195529"/>
                <a:gd name="connsiteX1" fmla="*/ 770481 w 772118"/>
                <a:gd name="connsiteY1" fmla="*/ 8174 h 195529"/>
                <a:gd name="connsiteX2" fmla="*/ 768188 w 772118"/>
                <a:gd name="connsiteY2" fmla="*/ 0 h 195529"/>
                <a:gd name="connsiteX3" fmla="*/ 0 w 772118"/>
                <a:gd name="connsiteY3" fmla="*/ 179181 h 195529"/>
                <a:gd name="connsiteX4" fmla="*/ 1638 w 772118"/>
                <a:gd name="connsiteY4" fmla="*/ 187519 h 195529"/>
                <a:gd name="connsiteX5" fmla="*/ 3767 w 772118"/>
                <a:gd name="connsiteY5" fmla="*/ 195530 h 195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118" h="195529">
                  <a:moveTo>
                    <a:pt x="772119" y="16349"/>
                  </a:moveTo>
                  <a:cubicBezTo>
                    <a:pt x="772119" y="13569"/>
                    <a:pt x="771136" y="10790"/>
                    <a:pt x="770481" y="8174"/>
                  </a:cubicBezTo>
                  <a:cubicBezTo>
                    <a:pt x="769875" y="5412"/>
                    <a:pt x="769105" y="2681"/>
                    <a:pt x="768188" y="0"/>
                  </a:cubicBezTo>
                  <a:lnTo>
                    <a:pt x="0" y="179181"/>
                  </a:lnTo>
                  <a:cubicBezTo>
                    <a:pt x="0" y="181961"/>
                    <a:pt x="983" y="184740"/>
                    <a:pt x="1638" y="187519"/>
                  </a:cubicBezTo>
                  <a:cubicBezTo>
                    <a:pt x="2293" y="190298"/>
                    <a:pt x="2948" y="192751"/>
                    <a:pt x="3767" y="195530"/>
                  </a:cubicBezTo>
                  <a:close/>
                </a:path>
              </a:pathLst>
            </a:custGeom>
            <a:solidFill>
              <a:srgbClr val="FFFFFF"/>
            </a:solidFill>
            <a:ln w="16378"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EF24BBDB-F988-1541-9538-02A126AF98EC}"/>
                </a:ext>
              </a:extLst>
            </p:cNvPr>
            <p:cNvSpPr/>
            <p:nvPr/>
          </p:nvSpPr>
          <p:spPr>
            <a:xfrm>
              <a:off x="7806795" y="3079244"/>
              <a:ext cx="772773" cy="196183"/>
            </a:xfrm>
            <a:custGeom>
              <a:avLst/>
              <a:gdLst>
                <a:gd name="connsiteX0" fmla="*/ 772774 w 772773"/>
                <a:gd name="connsiteY0" fmla="*/ 16349 h 196183"/>
                <a:gd name="connsiteX1" fmla="*/ 771300 w 772773"/>
                <a:gd name="connsiteY1" fmla="*/ 8174 h 196183"/>
                <a:gd name="connsiteX2" fmla="*/ 768843 w 772773"/>
                <a:gd name="connsiteY2" fmla="*/ 0 h 196183"/>
                <a:gd name="connsiteX3" fmla="*/ 0 w 772773"/>
                <a:gd name="connsiteY3" fmla="*/ 179835 h 196183"/>
                <a:gd name="connsiteX4" fmla="*/ 1638 w 772773"/>
                <a:gd name="connsiteY4" fmla="*/ 188009 h 196183"/>
                <a:gd name="connsiteX5" fmla="*/ 3931 w 772773"/>
                <a:gd name="connsiteY5" fmla="*/ 196184 h 196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773" h="196183">
                  <a:moveTo>
                    <a:pt x="772774" y="16349"/>
                  </a:moveTo>
                  <a:lnTo>
                    <a:pt x="771300" y="8174"/>
                  </a:lnTo>
                  <a:cubicBezTo>
                    <a:pt x="770661" y="5395"/>
                    <a:pt x="769826" y="2665"/>
                    <a:pt x="768843" y="0"/>
                  </a:cubicBezTo>
                  <a:lnTo>
                    <a:pt x="0" y="179835"/>
                  </a:lnTo>
                  <a:cubicBezTo>
                    <a:pt x="0" y="182451"/>
                    <a:pt x="983" y="185230"/>
                    <a:pt x="1638" y="188009"/>
                  </a:cubicBezTo>
                  <a:cubicBezTo>
                    <a:pt x="2293" y="190789"/>
                    <a:pt x="3112" y="193241"/>
                    <a:pt x="3931" y="196184"/>
                  </a:cubicBezTo>
                  <a:close/>
                </a:path>
              </a:pathLst>
            </a:custGeom>
            <a:solidFill>
              <a:srgbClr val="BFBFBF"/>
            </a:solidFill>
            <a:ln w="16378"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49F0A11-DF6F-AC4F-9AA1-0DDD876FB8E2}"/>
                </a:ext>
              </a:extLst>
            </p:cNvPr>
            <p:cNvSpPr/>
            <p:nvPr/>
          </p:nvSpPr>
          <p:spPr>
            <a:xfrm>
              <a:off x="7849952" y="2908852"/>
              <a:ext cx="687602" cy="536314"/>
            </a:xfrm>
            <a:custGeom>
              <a:avLst/>
              <a:gdLst>
                <a:gd name="connsiteX0" fmla="*/ 283774 w 687602"/>
                <a:gd name="connsiteY0" fmla="*/ 11974 h 536314"/>
                <a:gd name="connsiteX1" fmla="*/ 682281 w 687602"/>
                <a:gd name="connsiteY1" fmla="*/ 189193 h 536314"/>
                <a:gd name="connsiteX2" fmla="*/ 403834 w 687602"/>
                <a:gd name="connsiteY2" fmla="*/ 524341 h 536314"/>
                <a:gd name="connsiteX3" fmla="*/ 5326 w 687602"/>
                <a:gd name="connsiteY3" fmla="*/ 347121 h 536314"/>
                <a:gd name="connsiteX4" fmla="*/ 283774 w 687602"/>
                <a:gd name="connsiteY4" fmla="*/ 11974 h 536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602" h="536314">
                  <a:moveTo>
                    <a:pt x="283774" y="11974"/>
                  </a:moveTo>
                  <a:cubicBezTo>
                    <a:pt x="470661" y="-31677"/>
                    <a:pt x="649195" y="47777"/>
                    <a:pt x="682281" y="189193"/>
                  </a:cubicBezTo>
                  <a:cubicBezTo>
                    <a:pt x="715367" y="330609"/>
                    <a:pt x="590721" y="480690"/>
                    <a:pt x="403834" y="524341"/>
                  </a:cubicBezTo>
                  <a:cubicBezTo>
                    <a:pt x="216946" y="567992"/>
                    <a:pt x="38412" y="488537"/>
                    <a:pt x="5326" y="347121"/>
                  </a:cubicBezTo>
                  <a:cubicBezTo>
                    <a:pt x="-27760" y="205705"/>
                    <a:pt x="96722" y="55788"/>
                    <a:pt x="283774" y="11974"/>
                  </a:cubicBezTo>
                  <a:close/>
                </a:path>
              </a:pathLst>
            </a:custGeom>
            <a:solidFill>
              <a:srgbClr val="FFFFFF"/>
            </a:solidFill>
            <a:ln w="16378"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CCF97828-504C-D14F-93DF-ED75750CC289}"/>
                </a:ext>
              </a:extLst>
            </p:cNvPr>
            <p:cNvSpPr/>
            <p:nvPr/>
          </p:nvSpPr>
          <p:spPr>
            <a:xfrm>
              <a:off x="7855114" y="3098208"/>
              <a:ext cx="680558" cy="173949"/>
            </a:xfrm>
            <a:custGeom>
              <a:avLst/>
              <a:gdLst>
                <a:gd name="connsiteX0" fmla="*/ 680559 w 680558"/>
                <a:gd name="connsiteY0" fmla="*/ 16349 h 173949"/>
                <a:gd name="connsiteX1" fmla="*/ 679084 w 680558"/>
                <a:gd name="connsiteY1" fmla="*/ 8174 h 173949"/>
                <a:gd name="connsiteX2" fmla="*/ 676955 w 680558"/>
                <a:gd name="connsiteY2" fmla="*/ 0 h 173949"/>
                <a:gd name="connsiteX3" fmla="*/ 0 w 680558"/>
                <a:gd name="connsiteY3" fmla="*/ 157601 h 173949"/>
                <a:gd name="connsiteX4" fmla="*/ 1802 w 680558"/>
                <a:gd name="connsiteY4" fmla="*/ 165775 h 173949"/>
                <a:gd name="connsiteX5" fmla="*/ 3931 w 680558"/>
                <a:gd name="connsiteY5" fmla="*/ 173950 h 173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0558" h="173949">
                  <a:moveTo>
                    <a:pt x="680559" y="16349"/>
                  </a:moveTo>
                  <a:cubicBezTo>
                    <a:pt x="680559" y="13569"/>
                    <a:pt x="680559" y="10790"/>
                    <a:pt x="679084" y="8174"/>
                  </a:cubicBezTo>
                  <a:cubicBezTo>
                    <a:pt x="677610" y="5558"/>
                    <a:pt x="677610" y="2616"/>
                    <a:pt x="676955" y="0"/>
                  </a:cubicBezTo>
                  <a:lnTo>
                    <a:pt x="0" y="157601"/>
                  </a:lnTo>
                  <a:cubicBezTo>
                    <a:pt x="0" y="160217"/>
                    <a:pt x="1147" y="162996"/>
                    <a:pt x="1802" y="165775"/>
                  </a:cubicBezTo>
                  <a:cubicBezTo>
                    <a:pt x="2457" y="168555"/>
                    <a:pt x="3276" y="171170"/>
                    <a:pt x="3931" y="173950"/>
                  </a:cubicBezTo>
                  <a:close/>
                </a:path>
              </a:pathLst>
            </a:custGeom>
            <a:solidFill>
              <a:srgbClr val="FFFFFF"/>
            </a:solidFill>
            <a:ln w="16378"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88DB1A0F-EC03-CA4F-9B2D-EC4128BB35BB}"/>
                </a:ext>
              </a:extLst>
            </p:cNvPr>
            <p:cNvSpPr/>
            <p:nvPr/>
          </p:nvSpPr>
          <p:spPr>
            <a:xfrm>
              <a:off x="7853313" y="3090034"/>
              <a:ext cx="680722" cy="173949"/>
            </a:xfrm>
            <a:custGeom>
              <a:avLst/>
              <a:gdLst>
                <a:gd name="connsiteX0" fmla="*/ 680722 w 680722"/>
                <a:gd name="connsiteY0" fmla="*/ 16349 h 173949"/>
                <a:gd name="connsiteX1" fmla="*/ 678921 w 680722"/>
                <a:gd name="connsiteY1" fmla="*/ 8011 h 173949"/>
                <a:gd name="connsiteX2" fmla="*/ 676791 w 680722"/>
                <a:gd name="connsiteY2" fmla="*/ 0 h 173949"/>
                <a:gd name="connsiteX3" fmla="*/ 0 w 680722"/>
                <a:gd name="connsiteY3" fmla="*/ 157764 h 173949"/>
                <a:gd name="connsiteX4" fmla="*/ 1638 w 680722"/>
                <a:gd name="connsiteY4" fmla="*/ 165939 h 173949"/>
                <a:gd name="connsiteX5" fmla="*/ 3931 w 680722"/>
                <a:gd name="connsiteY5" fmla="*/ 173950 h 173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0722" h="173949">
                  <a:moveTo>
                    <a:pt x="680722" y="16349"/>
                  </a:moveTo>
                  <a:cubicBezTo>
                    <a:pt x="680722" y="13569"/>
                    <a:pt x="679576" y="10790"/>
                    <a:pt x="678921" y="8011"/>
                  </a:cubicBezTo>
                  <a:cubicBezTo>
                    <a:pt x="678266" y="5231"/>
                    <a:pt x="677447" y="2779"/>
                    <a:pt x="676791" y="0"/>
                  </a:cubicBezTo>
                  <a:lnTo>
                    <a:pt x="0" y="157764"/>
                  </a:lnTo>
                  <a:cubicBezTo>
                    <a:pt x="0" y="160380"/>
                    <a:pt x="983" y="163159"/>
                    <a:pt x="1638" y="165939"/>
                  </a:cubicBezTo>
                  <a:cubicBezTo>
                    <a:pt x="2227" y="168653"/>
                    <a:pt x="2997" y="171334"/>
                    <a:pt x="3931" y="173950"/>
                  </a:cubicBezTo>
                  <a:close/>
                </a:path>
              </a:pathLst>
            </a:custGeom>
            <a:solidFill>
              <a:srgbClr val="B3B3B3"/>
            </a:solidFill>
            <a:ln w="16378" cap="flat">
              <a:noFill/>
              <a:prstDash val="solid"/>
              <a:miter/>
            </a:ln>
          </p:spPr>
          <p:txBody>
            <a:bodyPr rtlCol="0" anchor="ctr"/>
            <a:lstStyle/>
            <a:p>
              <a:endParaRPr lang="en-US"/>
            </a:p>
          </p:txBody>
        </p:sp>
      </p:grpSp>
      <p:grpSp>
        <p:nvGrpSpPr>
          <p:cNvPr id="59" name="Group 58">
            <a:extLst>
              <a:ext uri="{FF2B5EF4-FFF2-40B4-BE49-F238E27FC236}">
                <a16:creationId xmlns:a16="http://schemas.microsoft.com/office/drawing/2014/main" id="{4EF97549-BD24-E544-B2DD-CFBAF1111C30}"/>
              </a:ext>
            </a:extLst>
          </p:cNvPr>
          <p:cNvGrpSpPr/>
          <p:nvPr/>
        </p:nvGrpSpPr>
        <p:grpSpPr>
          <a:xfrm rot="448516">
            <a:off x="8360326" y="4800590"/>
            <a:ext cx="627892" cy="521970"/>
            <a:chOff x="8778338" y="4851883"/>
            <a:chExt cx="627892" cy="521970"/>
          </a:xfrm>
        </p:grpSpPr>
        <p:sp>
          <p:nvSpPr>
            <p:cNvPr id="17" name="Freeform 16">
              <a:extLst>
                <a:ext uri="{FF2B5EF4-FFF2-40B4-BE49-F238E27FC236}">
                  <a16:creationId xmlns:a16="http://schemas.microsoft.com/office/drawing/2014/main" id="{A307AA25-F435-FE47-8BC1-43FC50541DE0}"/>
                </a:ext>
              </a:extLst>
            </p:cNvPr>
            <p:cNvSpPr/>
            <p:nvPr/>
          </p:nvSpPr>
          <p:spPr>
            <a:xfrm>
              <a:off x="8779396" y="4953944"/>
              <a:ext cx="626834" cy="419909"/>
            </a:xfrm>
            <a:custGeom>
              <a:avLst/>
              <a:gdLst>
                <a:gd name="connsiteX0" fmla="*/ 366240 w 626834"/>
                <a:gd name="connsiteY0" fmla="*/ 406264 h 419909"/>
                <a:gd name="connsiteX1" fmla="*/ 27681 w 626834"/>
                <a:gd name="connsiteY1" fmla="*/ 295257 h 419909"/>
                <a:gd name="connsiteX2" fmla="*/ 0 w 626834"/>
                <a:gd name="connsiteY2" fmla="*/ 189644 h 419909"/>
                <a:gd name="connsiteX3" fmla="*/ 577697 w 626834"/>
                <a:gd name="connsiteY3" fmla="*/ 0 h 419909"/>
                <a:gd name="connsiteX4" fmla="*/ 626835 w 626834"/>
                <a:gd name="connsiteY4" fmla="*/ 142397 h 419909"/>
                <a:gd name="connsiteX5" fmla="*/ 602102 w 626834"/>
                <a:gd name="connsiteY5" fmla="*/ 238364 h 419909"/>
                <a:gd name="connsiteX6" fmla="*/ 366240 w 626834"/>
                <a:gd name="connsiteY6" fmla="*/ 406264 h 41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834" h="419909">
                  <a:moveTo>
                    <a:pt x="366240" y="406264"/>
                  </a:moveTo>
                  <a:cubicBezTo>
                    <a:pt x="162646" y="456291"/>
                    <a:pt x="53560" y="357218"/>
                    <a:pt x="27681" y="295257"/>
                  </a:cubicBezTo>
                  <a:cubicBezTo>
                    <a:pt x="12776" y="261791"/>
                    <a:pt x="3423" y="226118"/>
                    <a:pt x="0" y="189644"/>
                  </a:cubicBezTo>
                  <a:lnTo>
                    <a:pt x="577697" y="0"/>
                  </a:lnTo>
                  <a:cubicBezTo>
                    <a:pt x="577697" y="0"/>
                    <a:pt x="610455" y="39400"/>
                    <a:pt x="626835" y="142397"/>
                  </a:cubicBezTo>
                  <a:cubicBezTo>
                    <a:pt x="626654" y="175928"/>
                    <a:pt x="618154" y="208903"/>
                    <a:pt x="602102" y="238364"/>
                  </a:cubicBezTo>
                  <a:cubicBezTo>
                    <a:pt x="562628" y="314221"/>
                    <a:pt x="473033" y="379942"/>
                    <a:pt x="366240" y="406264"/>
                  </a:cubicBezTo>
                  <a:close/>
                </a:path>
              </a:pathLst>
            </a:custGeom>
            <a:solidFill>
              <a:srgbClr val="CCCCCC"/>
            </a:solidFill>
            <a:ln w="16378"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051B8E88-E3BA-5D40-90CE-7780897CBF74}"/>
                </a:ext>
              </a:extLst>
            </p:cNvPr>
            <p:cNvSpPr/>
            <p:nvPr/>
          </p:nvSpPr>
          <p:spPr>
            <a:xfrm>
              <a:off x="8778338" y="4859894"/>
              <a:ext cx="602617" cy="469548"/>
            </a:xfrm>
            <a:custGeom>
              <a:avLst/>
              <a:gdLst>
                <a:gd name="connsiteX0" fmla="*/ 248713 w 602617"/>
                <a:gd name="connsiteY0" fmla="*/ 10508 h 469548"/>
                <a:gd name="connsiteX1" fmla="*/ 597918 w 602617"/>
                <a:gd name="connsiteY1" fmla="*/ 165656 h 469548"/>
                <a:gd name="connsiteX2" fmla="*/ 353867 w 602617"/>
                <a:gd name="connsiteY2" fmla="*/ 459115 h 469548"/>
                <a:gd name="connsiteX3" fmla="*/ 4661 w 602617"/>
                <a:gd name="connsiteY3" fmla="*/ 303966 h 469548"/>
                <a:gd name="connsiteX4" fmla="*/ 248713 w 602617"/>
                <a:gd name="connsiteY4" fmla="*/ 10508 h 469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617" h="469548">
                  <a:moveTo>
                    <a:pt x="248713" y="10508"/>
                  </a:moveTo>
                  <a:cubicBezTo>
                    <a:pt x="412505" y="-27748"/>
                    <a:pt x="568763" y="41734"/>
                    <a:pt x="597918" y="165656"/>
                  </a:cubicBezTo>
                  <a:cubicBezTo>
                    <a:pt x="627074" y="289579"/>
                    <a:pt x="517496" y="421022"/>
                    <a:pt x="353867" y="459115"/>
                  </a:cubicBezTo>
                  <a:cubicBezTo>
                    <a:pt x="190239" y="497207"/>
                    <a:pt x="33653" y="427725"/>
                    <a:pt x="4661" y="303966"/>
                  </a:cubicBezTo>
                  <a:cubicBezTo>
                    <a:pt x="-24330" y="180207"/>
                    <a:pt x="84920" y="48600"/>
                    <a:pt x="248713" y="10508"/>
                  </a:cubicBezTo>
                  <a:close/>
                </a:path>
              </a:pathLst>
            </a:custGeom>
            <a:solidFill>
              <a:srgbClr val="CCCCCC"/>
            </a:solidFill>
            <a:ln w="16378"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EC788BD2-E960-CC4C-B955-72952CBFA367}"/>
                </a:ext>
              </a:extLst>
            </p:cNvPr>
            <p:cNvSpPr/>
            <p:nvPr/>
          </p:nvSpPr>
          <p:spPr>
            <a:xfrm>
              <a:off x="8787839" y="4851883"/>
              <a:ext cx="602574" cy="469562"/>
            </a:xfrm>
            <a:custGeom>
              <a:avLst/>
              <a:gdLst>
                <a:gd name="connsiteX0" fmla="*/ 248876 w 602574"/>
                <a:gd name="connsiteY0" fmla="*/ 10508 h 469562"/>
                <a:gd name="connsiteX1" fmla="*/ 597918 w 602574"/>
                <a:gd name="connsiteY1" fmla="*/ 165657 h 469562"/>
                <a:gd name="connsiteX2" fmla="*/ 353703 w 602574"/>
                <a:gd name="connsiteY2" fmla="*/ 459115 h 469562"/>
                <a:gd name="connsiteX3" fmla="*/ 4661 w 602574"/>
                <a:gd name="connsiteY3" fmla="*/ 303966 h 469562"/>
                <a:gd name="connsiteX4" fmla="*/ 248876 w 602574"/>
                <a:gd name="connsiteY4" fmla="*/ 10508 h 469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574" h="469562">
                  <a:moveTo>
                    <a:pt x="248876" y="10508"/>
                  </a:moveTo>
                  <a:cubicBezTo>
                    <a:pt x="412669" y="-27748"/>
                    <a:pt x="568927" y="41734"/>
                    <a:pt x="597918" y="165657"/>
                  </a:cubicBezTo>
                  <a:cubicBezTo>
                    <a:pt x="626910" y="289579"/>
                    <a:pt x="517496" y="421023"/>
                    <a:pt x="353703" y="459115"/>
                  </a:cubicBezTo>
                  <a:cubicBezTo>
                    <a:pt x="189911" y="497207"/>
                    <a:pt x="33653" y="427889"/>
                    <a:pt x="4661" y="303966"/>
                  </a:cubicBezTo>
                  <a:cubicBezTo>
                    <a:pt x="-24330" y="180044"/>
                    <a:pt x="84919" y="48600"/>
                    <a:pt x="248876" y="10508"/>
                  </a:cubicBezTo>
                  <a:close/>
                </a:path>
              </a:pathLst>
            </a:custGeom>
            <a:solidFill>
              <a:srgbClr val="CCCCCC"/>
            </a:solidFill>
            <a:ln w="16378"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622F5326-A50B-F14B-9D4E-CB4D1AD82D38}"/>
                </a:ext>
              </a:extLst>
            </p:cNvPr>
            <p:cNvSpPr/>
            <p:nvPr/>
          </p:nvSpPr>
          <p:spPr>
            <a:xfrm>
              <a:off x="8792500" y="5017540"/>
              <a:ext cx="596041" cy="150897"/>
            </a:xfrm>
            <a:custGeom>
              <a:avLst/>
              <a:gdLst>
                <a:gd name="connsiteX0" fmla="*/ 596042 w 596041"/>
                <a:gd name="connsiteY0" fmla="*/ 12588 h 150897"/>
                <a:gd name="connsiteX1" fmla="*/ 594731 w 596041"/>
                <a:gd name="connsiteY1" fmla="*/ 6376 h 150897"/>
                <a:gd name="connsiteX2" fmla="*/ 592929 w 596041"/>
                <a:gd name="connsiteY2" fmla="*/ 0 h 150897"/>
                <a:gd name="connsiteX3" fmla="*/ 0 w 596041"/>
                <a:gd name="connsiteY3" fmla="*/ 138146 h 150897"/>
                <a:gd name="connsiteX4" fmla="*/ 1310 w 596041"/>
                <a:gd name="connsiteY4" fmla="*/ 144522 h 150897"/>
                <a:gd name="connsiteX5" fmla="*/ 2948 w 596041"/>
                <a:gd name="connsiteY5" fmla="*/ 150898 h 15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6041" h="150897">
                  <a:moveTo>
                    <a:pt x="596042" y="12588"/>
                  </a:moveTo>
                  <a:cubicBezTo>
                    <a:pt x="596042" y="10627"/>
                    <a:pt x="596042" y="8501"/>
                    <a:pt x="594731" y="6376"/>
                  </a:cubicBezTo>
                  <a:cubicBezTo>
                    <a:pt x="593421" y="4250"/>
                    <a:pt x="593585" y="2125"/>
                    <a:pt x="592929" y="0"/>
                  </a:cubicBezTo>
                  <a:lnTo>
                    <a:pt x="0" y="138146"/>
                  </a:lnTo>
                  <a:cubicBezTo>
                    <a:pt x="278" y="140304"/>
                    <a:pt x="721" y="142429"/>
                    <a:pt x="1310" y="144522"/>
                  </a:cubicBezTo>
                  <a:cubicBezTo>
                    <a:pt x="1720" y="146680"/>
                    <a:pt x="2277" y="148805"/>
                    <a:pt x="2948" y="150898"/>
                  </a:cubicBezTo>
                  <a:close/>
                </a:path>
              </a:pathLst>
            </a:custGeom>
            <a:solidFill>
              <a:srgbClr val="FFFFFF"/>
            </a:solidFill>
            <a:ln w="16378"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62E805DA-636D-CB4E-9B20-9FFF3CD5E006}"/>
                </a:ext>
              </a:extLst>
            </p:cNvPr>
            <p:cNvSpPr/>
            <p:nvPr/>
          </p:nvSpPr>
          <p:spPr>
            <a:xfrm>
              <a:off x="8791189" y="5011327"/>
              <a:ext cx="595713" cy="150734"/>
            </a:xfrm>
            <a:custGeom>
              <a:avLst/>
              <a:gdLst>
                <a:gd name="connsiteX0" fmla="*/ 595714 w 595713"/>
                <a:gd name="connsiteY0" fmla="*/ 12588 h 150734"/>
                <a:gd name="connsiteX1" fmla="*/ 594567 w 595713"/>
                <a:gd name="connsiteY1" fmla="*/ 6213 h 150734"/>
                <a:gd name="connsiteX2" fmla="*/ 592766 w 595713"/>
                <a:gd name="connsiteY2" fmla="*/ 0 h 150734"/>
                <a:gd name="connsiteX3" fmla="*/ 0 w 595713"/>
                <a:gd name="connsiteY3" fmla="*/ 138146 h 150734"/>
                <a:gd name="connsiteX4" fmla="*/ 1310 w 595713"/>
                <a:gd name="connsiteY4" fmla="*/ 144522 h 150734"/>
                <a:gd name="connsiteX5" fmla="*/ 3112 w 595713"/>
                <a:gd name="connsiteY5" fmla="*/ 150735 h 150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713" h="150734">
                  <a:moveTo>
                    <a:pt x="595714" y="12588"/>
                  </a:moveTo>
                  <a:cubicBezTo>
                    <a:pt x="595714" y="10463"/>
                    <a:pt x="595714" y="8338"/>
                    <a:pt x="594567" y="6213"/>
                  </a:cubicBezTo>
                  <a:cubicBezTo>
                    <a:pt x="594142" y="4104"/>
                    <a:pt x="593536" y="2011"/>
                    <a:pt x="592766" y="0"/>
                  </a:cubicBezTo>
                  <a:lnTo>
                    <a:pt x="0" y="138146"/>
                  </a:lnTo>
                  <a:cubicBezTo>
                    <a:pt x="0" y="140271"/>
                    <a:pt x="819" y="142397"/>
                    <a:pt x="1310" y="144522"/>
                  </a:cubicBezTo>
                  <a:lnTo>
                    <a:pt x="3112" y="150735"/>
                  </a:lnTo>
                  <a:close/>
                </a:path>
              </a:pathLst>
            </a:custGeom>
            <a:solidFill>
              <a:srgbClr val="BFBFBF"/>
            </a:solidFill>
            <a:ln w="16378"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F7746E98-2825-8D4A-B82E-6DCD0650D76C}"/>
                </a:ext>
              </a:extLst>
            </p:cNvPr>
            <p:cNvSpPr/>
            <p:nvPr/>
          </p:nvSpPr>
          <p:spPr>
            <a:xfrm>
              <a:off x="8823935" y="4879951"/>
              <a:ext cx="530391" cy="413473"/>
            </a:xfrm>
            <a:custGeom>
              <a:avLst/>
              <a:gdLst>
                <a:gd name="connsiteX0" fmla="*/ 219168 w 530391"/>
                <a:gd name="connsiteY0" fmla="*/ 9252 h 413473"/>
                <a:gd name="connsiteX1" fmla="*/ 526279 w 530391"/>
                <a:gd name="connsiteY1" fmla="*/ 145926 h 413473"/>
                <a:gd name="connsiteX2" fmla="*/ 311383 w 530391"/>
                <a:gd name="connsiteY2" fmla="*/ 404235 h 413473"/>
                <a:gd name="connsiteX3" fmla="*/ 4108 w 530391"/>
                <a:gd name="connsiteY3" fmla="*/ 267560 h 413473"/>
                <a:gd name="connsiteX4" fmla="*/ 219168 w 530391"/>
                <a:gd name="connsiteY4" fmla="*/ 9252 h 413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91" h="413473">
                  <a:moveTo>
                    <a:pt x="219168" y="9252"/>
                  </a:moveTo>
                  <a:cubicBezTo>
                    <a:pt x="363141" y="-24426"/>
                    <a:pt x="500727" y="36718"/>
                    <a:pt x="526279" y="145926"/>
                  </a:cubicBezTo>
                  <a:cubicBezTo>
                    <a:pt x="551830" y="255136"/>
                    <a:pt x="455684" y="370557"/>
                    <a:pt x="311383" y="404235"/>
                  </a:cubicBezTo>
                  <a:cubicBezTo>
                    <a:pt x="167081" y="437914"/>
                    <a:pt x="29659" y="376606"/>
                    <a:pt x="4108" y="267560"/>
                  </a:cubicBezTo>
                  <a:cubicBezTo>
                    <a:pt x="-21444" y="158515"/>
                    <a:pt x="74866" y="43421"/>
                    <a:pt x="219168" y="9252"/>
                  </a:cubicBezTo>
                  <a:close/>
                </a:path>
              </a:pathLst>
            </a:custGeom>
            <a:solidFill>
              <a:srgbClr val="FFFFFF"/>
            </a:solidFill>
            <a:ln w="16378"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30E216AC-C2F2-7246-B6BE-B79BD52CF51C}"/>
                </a:ext>
              </a:extLst>
            </p:cNvPr>
            <p:cNvSpPr/>
            <p:nvPr/>
          </p:nvSpPr>
          <p:spPr>
            <a:xfrm>
              <a:off x="8828206" y="5025224"/>
              <a:ext cx="524628" cy="134222"/>
            </a:xfrm>
            <a:custGeom>
              <a:avLst/>
              <a:gdLst>
                <a:gd name="connsiteX0" fmla="*/ 524628 w 524628"/>
                <a:gd name="connsiteY0" fmla="*/ 12588 h 134222"/>
                <a:gd name="connsiteX1" fmla="*/ 523482 w 524628"/>
                <a:gd name="connsiteY1" fmla="*/ 6212 h 134222"/>
                <a:gd name="connsiteX2" fmla="*/ 521843 w 524628"/>
                <a:gd name="connsiteY2" fmla="*/ 0 h 134222"/>
                <a:gd name="connsiteX3" fmla="*/ 0 w 524628"/>
                <a:gd name="connsiteY3" fmla="*/ 121634 h 134222"/>
                <a:gd name="connsiteX4" fmla="*/ 1310 w 524628"/>
                <a:gd name="connsiteY4" fmla="*/ 127846 h 134222"/>
                <a:gd name="connsiteX5" fmla="*/ 2948 w 524628"/>
                <a:gd name="connsiteY5" fmla="*/ 134222 h 13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28" h="134222">
                  <a:moveTo>
                    <a:pt x="524628" y="12588"/>
                  </a:moveTo>
                  <a:cubicBezTo>
                    <a:pt x="524628" y="10463"/>
                    <a:pt x="524628" y="8337"/>
                    <a:pt x="523482" y="6212"/>
                  </a:cubicBezTo>
                  <a:cubicBezTo>
                    <a:pt x="522335" y="4087"/>
                    <a:pt x="522335" y="2125"/>
                    <a:pt x="521843" y="0"/>
                  </a:cubicBezTo>
                  <a:lnTo>
                    <a:pt x="0" y="121634"/>
                  </a:lnTo>
                  <a:cubicBezTo>
                    <a:pt x="0" y="123759"/>
                    <a:pt x="0" y="125884"/>
                    <a:pt x="1310" y="127846"/>
                  </a:cubicBezTo>
                  <a:cubicBezTo>
                    <a:pt x="2621" y="129808"/>
                    <a:pt x="2457" y="132097"/>
                    <a:pt x="2948" y="134222"/>
                  </a:cubicBezTo>
                  <a:close/>
                </a:path>
              </a:pathLst>
            </a:custGeom>
            <a:solidFill>
              <a:srgbClr val="FFFFFF"/>
            </a:solidFill>
            <a:ln w="16378"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5D065641-07DE-444F-87B9-84393E79C66D}"/>
                </a:ext>
              </a:extLst>
            </p:cNvPr>
            <p:cNvSpPr/>
            <p:nvPr/>
          </p:nvSpPr>
          <p:spPr>
            <a:xfrm>
              <a:off x="8826896" y="5019665"/>
              <a:ext cx="524627" cy="134058"/>
            </a:xfrm>
            <a:custGeom>
              <a:avLst/>
              <a:gdLst>
                <a:gd name="connsiteX0" fmla="*/ 524628 w 524627"/>
                <a:gd name="connsiteY0" fmla="*/ 12588 h 134058"/>
                <a:gd name="connsiteX1" fmla="*/ 523318 w 524627"/>
                <a:gd name="connsiteY1" fmla="*/ 6212 h 134058"/>
                <a:gd name="connsiteX2" fmla="*/ 521680 w 524627"/>
                <a:gd name="connsiteY2" fmla="*/ 0 h 134058"/>
                <a:gd name="connsiteX3" fmla="*/ 0 w 524627"/>
                <a:gd name="connsiteY3" fmla="*/ 121470 h 134058"/>
                <a:gd name="connsiteX4" fmla="*/ 1146 w 524627"/>
                <a:gd name="connsiteY4" fmla="*/ 127846 h 134058"/>
                <a:gd name="connsiteX5" fmla="*/ 2948 w 524627"/>
                <a:gd name="connsiteY5" fmla="*/ 134059 h 13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627" h="134058">
                  <a:moveTo>
                    <a:pt x="524628" y="12588"/>
                  </a:moveTo>
                  <a:cubicBezTo>
                    <a:pt x="524628" y="10299"/>
                    <a:pt x="524628" y="8174"/>
                    <a:pt x="523318" y="6212"/>
                  </a:cubicBezTo>
                  <a:cubicBezTo>
                    <a:pt x="522007" y="4250"/>
                    <a:pt x="522171" y="1962"/>
                    <a:pt x="521680" y="0"/>
                  </a:cubicBezTo>
                  <a:lnTo>
                    <a:pt x="0" y="121470"/>
                  </a:lnTo>
                  <a:cubicBezTo>
                    <a:pt x="0" y="123596"/>
                    <a:pt x="0" y="125721"/>
                    <a:pt x="1146" y="127846"/>
                  </a:cubicBezTo>
                  <a:cubicBezTo>
                    <a:pt x="2293" y="129971"/>
                    <a:pt x="2293" y="132097"/>
                    <a:pt x="2948" y="134059"/>
                  </a:cubicBezTo>
                  <a:close/>
                </a:path>
              </a:pathLst>
            </a:custGeom>
            <a:solidFill>
              <a:srgbClr val="B3B3B3"/>
            </a:solidFill>
            <a:ln w="16378" cap="flat">
              <a:noFill/>
              <a:prstDash val="solid"/>
              <a:miter/>
            </a:ln>
          </p:spPr>
          <p:txBody>
            <a:bodyPr rtlCol="0" anchor="ctr"/>
            <a:lstStyle/>
            <a:p>
              <a:endParaRPr lang="en-US"/>
            </a:p>
          </p:txBody>
        </p:sp>
      </p:grpSp>
      <p:grpSp>
        <p:nvGrpSpPr>
          <p:cNvPr id="60" name="Group 59">
            <a:extLst>
              <a:ext uri="{FF2B5EF4-FFF2-40B4-BE49-F238E27FC236}">
                <a16:creationId xmlns:a16="http://schemas.microsoft.com/office/drawing/2014/main" id="{A284E1DC-8D1F-BD44-9267-521650ED2CC9}"/>
              </a:ext>
            </a:extLst>
          </p:cNvPr>
          <p:cNvGrpSpPr/>
          <p:nvPr/>
        </p:nvGrpSpPr>
        <p:grpSpPr>
          <a:xfrm>
            <a:off x="8957215" y="3917862"/>
            <a:ext cx="357209" cy="292775"/>
            <a:chOff x="9375227" y="3969155"/>
            <a:chExt cx="357209" cy="292775"/>
          </a:xfrm>
        </p:grpSpPr>
        <p:sp>
          <p:nvSpPr>
            <p:cNvPr id="25" name="Freeform 24">
              <a:extLst>
                <a:ext uri="{FF2B5EF4-FFF2-40B4-BE49-F238E27FC236}">
                  <a16:creationId xmlns:a16="http://schemas.microsoft.com/office/drawing/2014/main" id="{569E52A2-B1FF-AB45-A946-483FD9E4955B}"/>
                </a:ext>
              </a:extLst>
            </p:cNvPr>
            <p:cNvSpPr/>
            <p:nvPr/>
          </p:nvSpPr>
          <p:spPr>
            <a:xfrm>
              <a:off x="9375227" y="4058201"/>
              <a:ext cx="356616" cy="203729"/>
            </a:xfrm>
            <a:custGeom>
              <a:avLst/>
              <a:gdLst>
                <a:gd name="connsiteX0" fmla="*/ 148771 w 356616"/>
                <a:gd name="connsiteY0" fmla="*/ 199290 h 203729"/>
                <a:gd name="connsiteX1" fmla="*/ 47 w 356616"/>
                <a:gd name="connsiteY1" fmla="*/ 61307 h 203729"/>
                <a:gd name="connsiteX2" fmla="*/ 11021 w 356616"/>
                <a:gd name="connsiteY2" fmla="*/ 0 h 203729"/>
                <a:gd name="connsiteX3" fmla="*/ 354986 w 356616"/>
                <a:gd name="connsiteY3" fmla="*/ 39400 h 203729"/>
                <a:gd name="connsiteX4" fmla="*/ 346305 w 356616"/>
                <a:gd name="connsiteY4" fmla="*/ 124740 h 203729"/>
                <a:gd name="connsiteX5" fmla="*/ 310598 w 356616"/>
                <a:gd name="connsiteY5" fmla="*/ 168555 h 203729"/>
                <a:gd name="connsiteX6" fmla="*/ 148771 w 356616"/>
                <a:gd name="connsiteY6" fmla="*/ 199290 h 203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616" h="203729">
                  <a:moveTo>
                    <a:pt x="148771" y="199290"/>
                  </a:moveTo>
                  <a:cubicBezTo>
                    <a:pt x="31495" y="176892"/>
                    <a:pt x="-1427" y="99727"/>
                    <a:pt x="47" y="61307"/>
                  </a:cubicBezTo>
                  <a:cubicBezTo>
                    <a:pt x="342" y="40414"/>
                    <a:pt x="4060" y="19700"/>
                    <a:pt x="11021" y="0"/>
                  </a:cubicBezTo>
                  <a:lnTo>
                    <a:pt x="354986" y="39400"/>
                  </a:lnTo>
                  <a:cubicBezTo>
                    <a:pt x="354986" y="39400"/>
                    <a:pt x="362193" y="67356"/>
                    <a:pt x="346305" y="124740"/>
                  </a:cubicBezTo>
                  <a:cubicBezTo>
                    <a:pt x="338213" y="142070"/>
                    <a:pt x="325945" y="157111"/>
                    <a:pt x="310598" y="168555"/>
                  </a:cubicBezTo>
                  <a:cubicBezTo>
                    <a:pt x="272598" y="198473"/>
                    <a:pt x="210357" y="211225"/>
                    <a:pt x="148771" y="199290"/>
                  </a:cubicBezTo>
                  <a:close/>
                </a:path>
              </a:pathLst>
            </a:custGeom>
            <a:solidFill>
              <a:srgbClr val="CCCCCC"/>
            </a:solidFill>
            <a:ln w="16378"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A7D7A24-A70A-7A4A-A55E-20D8BD6A0DD1}"/>
                </a:ext>
              </a:extLst>
            </p:cNvPr>
            <p:cNvSpPr/>
            <p:nvPr/>
          </p:nvSpPr>
          <p:spPr>
            <a:xfrm>
              <a:off x="9381081" y="3970687"/>
              <a:ext cx="344475" cy="266476"/>
            </a:xfrm>
            <a:custGeom>
              <a:avLst/>
              <a:gdLst>
                <a:gd name="connsiteX0" fmla="*/ 198607 w 344475"/>
                <a:gd name="connsiteY0" fmla="*/ 4463 h 266476"/>
                <a:gd name="connsiteX1" fmla="*/ 342417 w 344475"/>
                <a:gd name="connsiteY1" fmla="*/ 167949 h 266476"/>
                <a:gd name="connsiteX2" fmla="*/ 145865 w 344475"/>
                <a:gd name="connsiteY2" fmla="*/ 261790 h 266476"/>
                <a:gd name="connsiteX3" fmla="*/ 2055 w 344475"/>
                <a:gd name="connsiteY3" fmla="*/ 98304 h 266476"/>
                <a:gd name="connsiteX4" fmla="*/ 198607 w 344475"/>
                <a:gd name="connsiteY4" fmla="*/ 4463 h 26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75" h="266476">
                  <a:moveTo>
                    <a:pt x="198607" y="4463"/>
                  </a:moveTo>
                  <a:cubicBezTo>
                    <a:pt x="292624" y="23754"/>
                    <a:pt x="356994" y="96832"/>
                    <a:pt x="342417" y="167949"/>
                  </a:cubicBezTo>
                  <a:cubicBezTo>
                    <a:pt x="327839" y="239066"/>
                    <a:pt x="239719" y="281082"/>
                    <a:pt x="145865" y="261790"/>
                  </a:cubicBezTo>
                  <a:cubicBezTo>
                    <a:pt x="52012" y="242499"/>
                    <a:pt x="-12522" y="169420"/>
                    <a:pt x="2055" y="98304"/>
                  </a:cubicBezTo>
                  <a:cubicBezTo>
                    <a:pt x="16633" y="27187"/>
                    <a:pt x="104753" y="-14175"/>
                    <a:pt x="198607" y="4463"/>
                  </a:cubicBezTo>
                  <a:close/>
                </a:path>
              </a:pathLst>
            </a:custGeom>
            <a:solidFill>
              <a:srgbClr val="CCCCCC"/>
            </a:solidFill>
            <a:ln w="16378"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FA9A332-0969-974A-8175-5E2CDBDBD232}"/>
                </a:ext>
              </a:extLst>
            </p:cNvPr>
            <p:cNvSpPr/>
            <p:nvPr/>
          </p:nvSpPr>
          <p:spPr>
            <a:xfrm>
              <a:off x="9388120" y="3969155"/>
              <a:ext cx="344316" cy="266644"/>
            </a:xfrm>
            <a:custGeom>
              <a:avLst/>
              <a:gdLst>
                <a:gd name="connsiteX0" fmla="*/ 198447 w 344316"/>
                <a:gd name="connsiteY0" fmla="*/ 4687 h 266644"/>
                <a:gd name="connsiteX1" fmla="*/ 342257 w 344316"/>
                <a:gd name="connsiteY1" fmla="*/ 168173 h 266644"/>
                <a:gd name="connsiteX2" fmla="*/ 145706 w 344316"/>
                <a:gd name="connsiteY2" fmla="*/ 262014 h 266644"/>
                <a:gd name="connsiteX3" fmla="*/ 2059 w 344316"/>
                <a:gd name="connsiteY3" fmla="*/ 98528 h 266644"/>
                <a:gd name="connsiteX4" fmla="*/ 198447 w 344316"/>
                <a:gd name="connsiteY4" fmla="*/ 4687 h 26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16" h="266644">
                  <a:moveTo>
                    <a:pt x="198447" y="4687"/>
                  </a:moveTo>
                  <a:cubicBezTo>
                    <a:pt x="292464" y="23815"/>
                    <a:pt x="356834" y="97057"/>
                    <a:pt x="342257" y="168173"/>
                  </a:cubicBezTo>
                  <a:cubicBezTo>
                    <a:pt x="327679" y="239290"/>
                    <a:pt x="239559" y="281142"/>
                    <a:pt x="145706" y="262014"/>
                  </a:cubicBezTo>
                  <a:cubicBezTo>
                    <a:pt x="51852" y="242887"/>
                    <a:pt x="-12518" y="169644"/>
                    <a:pt x="2059" y="98528"/>
                  </a:cubicBezTo>
                  <a:cubicBezTo>
                    <a:pt x="16637" y="27411"/>
                    <a:pt x="104430" y="-14605"/>
                    <a:pt x="198447" y="4687"/>
                  </a:cubicBezTo>
                  <a:close/>
                </a:path>
              </a:pathLst>
            </a:custGeom>
            <a:solidFill>
              <a:srgbClr val="CCCCCC"/>
            </a:solidFill>
            <a:ln w="16378"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5410A72E-83A4-0645-84DB-71BBF7CBE876}"/>
                </a:ext>
              </a:extLst>
            </p:cNvPr>
            <p:cNvSpPr/>
            <p:nvPr/>
          </p:nvSpPr>
          <p:spPr>
            <a:xfrm>
              <a:off x="9388644" y="4067683"/>
              <a:ext cx="341277" cy="76838"/>
            </a:xfrm>
            <a:custGeom>
              <a:avLst/>
              <a:gdLst>
                <a:gd name="connsiteX0" fmla="*/ 340095 w 341277"/>
                <a:gd name="connsiteY0" fmla="*/ 76839 h 76838"/>
                <a:gd name="connsiteX1" fmla="*/ 340914 w 341277"/>
                <a:gd name="connsiteY1" fmla="*/ 73242 h 76838"/>
                <a:gd name="connsiteX2" fmla="*/ 340914 w 341277"/>
                <a:gd name="connsiteY2" fmla="*/ 69645 h 76838"/>
                <a:gd name="connsiteX3" fmla="*/ 880 w 341277"/>
                <a:gd name="connsiteY3" fmla="*/ 0 h 76838"/>
                <a:gd name="connsiteX4" fmla="*/ 61 w 341277"/>
                <a:gd name="connsiteY4" fmla="*/ 3597 h 76838"/>
                <a:gd name="connsiteX5" fmla="*/ 61 w 341277"/>
                <a:gd name="connsiteY5" fmla="*/ 7193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77" h="76838">
                  <a:moveTo>
                    <a:pt x="340095" y="76839"/>
                  </a:moveTo>
                  <a:cubicBezTo>
                    <a:pt x="340095" y="75531"/>
                    <a:pt x="340095" y="74386"/>
                    <a:pt x="340914" y="73242"/>
                  </a:cubicBezTo>
                  <a:cubicBezTo>
                    <a:pt x="341733" y="72098"/>
                    <a:pt x="340914" y="70790"/>
                    <a:pt x="340914" y="69645"/>
                  </a:cubicBezTo>
                  <a:lnTo>
                    <a:pt x="880" y="0"/>
                  </a:lnTo>
                  <a:cubicBezTo>
                    <a:pt x="536" y="1177"/>
                    <a:pt x="258" y="2387"/>
                    <a:pt x="61" y="3597"/>
                  </a:cubicBezTo>
                  <a:cubicBezTo>
                    <a:pt x="-20" y="4790"/>
                    <a:pt x="-20" y="6000"/>
                    <a:pt x="61" y="7193"/>
                  </a:cubicBezTo>
                  <a:close/>
                </a:path>
              </a:pathLst>
            </a:custGeom>
            <a:solidFill>
              <a:srgbClr val="FFFFFF"/>
            </a:solidFill>
            <a:ln w="16378"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C18D3B7A-ACCC-D648-BD49-1C0038F59DE5}"/>
                </a:ext>
              </a:extLst>
            </p:cNvPr>
            <p:cNvSpPr/>
            <p:nvPr/>
          </p:nvSpPr>
          <p:spPr>
            <a:xfrm>
              <a:off x="9389524" y="4064087"/>
              <a:ext cx="340852" cy="76838"/>
            </a:xfrm>
            <a:custGeom>
              <a:avLst/>
              <a:gdLst>
                <a:gd name="connsiteX0" fmla="*/ 339870 w 340852"/>
                <a:gd name="connsiteY0" fmla="*/ 76839 h 76838"/>
                <a:gd name="connsiteX1" fmla="*/ 340853 w 340852"/>
                <a:gd name="connsiteY1" fmla="*/ 73242 h 76838"/>
                <a:gd name="connsiteX2" fmla="*/ 340853 w 340852"/>
                <a:gd name="connsiteY2" fmla="*/ 69482 h 76838"/>
                <a:gd name="connsiteX3" fmla="*/ 819 w 340852"/>
                <a:gd name="connsiteY3" fmla="*/ 0 h 76838"/>
                <a:gd name="connsiteX4" fmla="*/ 0 w 340852"/>
                <a:gd name="connsiteY4" fmla="*/ 3597 h 76838"/>
                <a:gd name="connsiteX5" fmla="*/ 0 w 340852"/>
                <a:gd name="connsiteY5" fmla="*/ 7193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852" h="76838">
                  <a:moveTo>
                    <a:pt x="339870" y="76839"/>
                  </a:moveTo>
                  <a:lnTo>
                    <a:pt x="340853" y="73242"/>
                  </a:lnTo>
                  <a:lnTo>
                    <a:pt x="340853" y="69482"/>
                  </a:lnTo>
                  <a:lnTo>
                    <a:pt x="819" y="0"/>
                  </a:lnTo>
                  <a:cubicBezTo>
                    <a:pt x="606" y="1210"/>
                    <a:pt x="328" y="2420"/>
                    <a:pt x="0" y="3597"/>
                  </a:cubicBezTo>
                  <a:cubicBezTo>
                    <a:pt x="82" y="4790"/>
                    <a:pt x="82" y="6000"/>
                    <a:pt x="0" y="7193"/>
                  </a:cubicBezTo>
                  <a:close/>
                </a:path>
              </a:pathLst>
            </a:custGeom>
            <a:solidFill>
              <a:srgbClr val="BFBFBF"/>
            </a:solidFill>
            <a:ln w="16378"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BFE6F32C-92AD-A642-A837-673CAA9A2F56}"/>
                </a:ext>
              </a:extLst>
            </p:cNvPr>
            <p:cNvSpPr/>
            <p:nvPr/>
          </p:nvSpPr>
          <p:spPr>
            <a:xfrm>
              <a:off x="9408649" y="3985151"/>
              <a:ext cx="303094" cy="234687"/>
            </a:xfrm>
            <a:custGeom>
              <a:avLst/>
              <a:gdLst>
                <a:gd name="connsiteX0" fmla="*/ 174806 w 303094"/>
                <a:gd name="connsiteY0" fmla="*/ 4059 h 234687"/>
                <a:gd name="connsiteX1" fmla="*/ 301254 w 303094"/>
                <a:gd name="connsiteY1" fmla="*/ 147927 h 234687"/>
                <a:gd name="connsiteX2" fmla="*/ 128288 w 303094"/>
                <a:gd name="connsiteY2" fmla="*/ 230651 h 234687"/>
                <a:gd name="connsiteX3" fmla="*/ 1841 w 303094"/>
                <a:gd name="connsiteY3" fmla="*/ 86619 h 234687"/>
                <a:gd name="connsiteX4" fmla="*/ 174806 w 303094"/>
                <a:gd name="connsiteY4" fmla="*/ 4059 h 234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094" h="234687">
                  <a:moveTo>
                    <a:pt x="174806" y="4059"/>
                  </a:moveTo>
                  <a:cubicBezTo>
                    <a:pt x="257521" y="20407"/>
                    <a:pt x="314193" y="85802"/>
                    <a:pt x="301254" y="147927"/>
                  </a:cubicBezTo>
                  <a:cubicBezTo>
                    <a:pt x="288314" y="210052"/>
                    <a:pt x="211004" y="247490"/>
                    <a:pt x="128288" y="230651"/>
                  </a:cubicBezTo>
                  <a:cubicBezTo>
                    <a:pt x="45573" y="213812"/>
                    <a:pt x="-11099" y="148908"/>
                    <a:pt x="1841" y="86619"/>
                  </a:cubicBezTo>
                  <a:cubicBezTo>
                    <a:pt x="14780" y="24331"/>
                    <a:pt x="92090" y="-12780"/>
                    <a:pt x="174806" y="4059"/>
                  </a:cubicBezTo>
                  <a:close/>
                </a:path>
              </a:pathLst>
            </a:custGeom>
            <a:solidFill>
              <a:srgbClr val="FFFFFF"/>
            </a:solidFill>
            <a:ln w="16378"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E407A0E9-B182-0745-9036-6C0770CEA0C0}"/>
                </a:ext>
              </a:extLst>
            </p:cNvPr>
            <p:cNvSpPr/>
            <p:nvPr/>
          </p:nvSpPr>
          <p:spPr>
            <a:xfrm>
              <a:off x="9409834" y="4071934"/>
              <a:ext cx="299412" cy="68337"/>
            </a:xfrm>
            <a:custGeom>
              <a:avLst/>
              <a:gdLst>
                <a:gd name="connsiteX0" fmla="*/ 298430 w 299412"/>
                <a:gd name="connsiteY0" fmla="*/ 68337 h 68337"/>
                <a:gd name="connsiteX1" fmla="*/ 299413 w 299412"/>
                <a:gd name="connsiteY1" fmla="*/ 64741 h 68337"/>
                <a:gd name="connsiteX2" fmla="*/ 299413 w 299412"/>
                <a:gd name="connsiteY2" fmla="*/ 61144 h 68337"/>
                <a:gd name="connsiteX3" fmla="*/ 0 w 299412"/>
                <a:gd name="connsiteY3" fmla="*/ 0 h 68337"/>
                <a:gd name="connsiteX4" fmla="*/ 0 w 299412"/>
                <a:gd name="connsiteY4" fmla="*/ 3433 h 68337"/>
                <a:gd name="connsiteX5" fmla="*/ 0 w 299412"/>
                <a:gd name="connsiteY5" fmla="*/ 7193 h 6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412" h="68337">
                  <a:moveTo>
                    <a:pt x="298430" y="68337"/>
                  </a:moveTo>
                  <a:lnTo>
                    <a:pt x="299413" y="64741"/>
                  </a:lnTo>
                  <a:cubicBezTo>
                    <a:pt x="299331" y="63547"/>
                    <a:pt x="299331" y="62337"/>
                    <a:pt x="299413" y="61144"/>
                  </a:cubicBezTo>
                  <a:lnTo>
                    <a:pt x="0" y="0"/>
                  </a:lnTo>
                  <a:cubicBezTo>
                    <a:pt x="82" y="1145"/>
                    <a:pt x="82" y="2289"/>
                    <a:pt x="0" y="3433"/>
                  </a:cubicBezTo>
                  <a:cubicBezTo>
                    <a:pt x="82" y="4692"/>
                    <a:pt x="82" y="5935"/>
                    <a:pt x="0" y="7193"/>
                  </a:cubicBezTo>
                  <a:close/>
                </a:path>
              </a:pathLst>
            </a:custGeom>
            <a:solidFill>
              <a:srgbClr val="FFFFFF"/>
            </a:solidFill>
            <a:ln w="16378"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0E1044E6-D505-364D-87D2-6B3011D17790}"/>
                </a:ext>
              </a:extLst>
            </p:cNvPr>
            <p:cNvSpPr/>
            <p:nvPr/>
          </p:nvSpPr>
          <p:spPr>
            <a:xfrm>
              <a:off x="9409609" y="4068337"/>
              <a:ext cx="300191" cy="68500"/>
            </a:xfrm>
            <a:custGeom>
              <a:avLst/>
              <a:gdLst>
                <a:gd name="connsiteX0" fmla="*/ 300130 w 300191"/>
                <a:gd name="connsiteY0" fmla="*/ 68501 h 68500"/>
                <a:gd name="connsiteX1" fmla="*/ 300130 w 300191"/>
                <a:gd name="connsiteY1" fmla="*/ 64741 h 68500"/>
                <a:gd name="connsiteX2" fmla="*/ 300130 w 300191"/>
                <a:gd name="connsiteY2" fmla="*/ 61144 h 68500"/>
                <a:gd name="connsiteX3" fmla="*/ 880 w 300191"/>
                <a:gd name="connsiteY3" fmla="*/ 0 h 68500"/>
                <a:gd name="connsiteX4" fmla="*/ 61 w 300191"/>
                <a:gd name="connsiteY4" fmla="*/ 3433 h 68500"/>
                <a:gd name="connsiteX5" fmla="*/ 61 w 300191"/>
                <a:gd name="connsiteY5" fmla="*/ 7193 h 6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191" h="68500">
                  <a:moveTo>
                    <a:pt x="300130" y="68501"/>
                  </a:moveTo>
                  <a:cubicBezTo>
                    <a:pt x="300130" y="67193"/>
                    <a:pt x="300130" y="65885"/>
                    <a:pt x="300130" y="64741"/>
                  </a:cubicBezTo>
                  <a:cubicBezTo>
                    <a:pt x="300212" y="63547"/>
                    <a:pt x="300212" y="62337"/>
                    <a:pt x="300130" y="61144"/>
                  </a:cubicBezTo>
                  <a:lnTo>
                    <a:pt x="880" y="0"/>
                  </a:lnTo>
                  <a:cubicBezTo>
                    <a:pt x="536" y="1128"/>
                    <a:pt x="258" y="2273"/>
                    <a:pt x="61" y="3433"/>
                  </a:cubicBezTo>
                  <a:cubicBezTo>
                    <a:pt x="-20" y="4692"/>
                    <a:pt x="-20" y="5935"/>
                    <a:pt x="61" y="7193"/>
                  </a:cubicBezTo>
                  <a:close/>
                </a:path>
              </a:pathLst>
            </a:custGeom>
            <a:solidFill>
              <a:srgbClr val="B3B3B3"/>
            </a:solidFill>
            <a:ln w="16378" cap="flat">
              <a:noFill/>
              <a:prstDash val="solid"/>
              <a:miter/>
            </a:ln>
          </p:spPr>
          <p:txBody>
            <a:bodyPr rtlCol="0" anchor="ctr"/>
            <a:lstStyle/>
            <a:p>
              <a:endParaRPr lang="en-US"/>
            </a:p>
          </p:txBody>
        </p:sp>
      </p:grpSp>
      <p:grpSp>
        <p:nvGrpSpPr>
          <p:cNvPr id="58" name="Group 57">
            <a:extLst>
              <a:ext uri="{FF2B5EF4-FFF2-40B4-BE49-F238E27FC236}">
                <a16:creationId xmlns:a16="http://schemas.microsoft.com/office/drawing/2014/main" id="{ED5F2CB5-4DF8-FC4E-AC15-4F3FE92016A1}"/>
              </a:ext>
            </a:extLst>
          </p:cNvPr>
          <p:cNvGrpSpPr/>
          <p:nvPr/>
        </p:nvGrpSpPr>
        <p:grpSpPr>
          <a:xfrm>
            <a:off x="8471242" y="2749915"/>
            <a:ext cx="357044" cy="292788"/>
            <a:chOff x="8889254" y="2801208"/>
            <a:chExt cx="357044" cy="292788"/>
          </a:xfrm>
        </p:grpSpPr>
        <p:sp>
          <p:nvSpPr>
            <p:cNvPr id="33" name="Freeform 32">
              <a:extLst>
                <a:ext uri="{FF2B5EF4-FFF2-40B4-BE49-F238E27FC236}">
                  <a16:creationId xmlns:a16="http://schemas.microsoft.com/office/drawing/2014/main" id="{3830D2CC-5D62-D842-9740-925BA41A8421}"/>
                </a:ext>
              </a:extLst>
            </p:cNvPr>
            <p:cNvSpPr/>
            <p:nvPr/>
          </p:nvSpPr>
          <p:spPr>
            <a:xfrm>
              <a:off x="8889254" y="2890254"/>
              <a:ext cx="356616" cy="203742"/>
            </a:xfrm>
            <a:custGeom>
              <a:avLst/>
              <a:gdLst>
                <a:gd name="connsiteX0" fmla="*/ 148934 w 356616"/>
                <a:gd name="connsiteY0" fmla="*/ 199290 h 203742"/>
                <a:gd name="connsiteX1" fmla="*/ 47 w 356616"/>
                <a:gd name="connsiteY1" fmla="*/ 61307 h 203742"/>
                <a:gd name="connsiteX2" fmla="*/ 11021 w 356616"/>
                <a:gd name="connsiteY2" fmla="*/ 0 h 203742"/>
                <a:gd name="connsiteX3" fmla="*/ 354986 w 356616"/>
                <a:gd name="connsiteY3" fmla="*/ 39400 h 203742"/>
                <a:gd name="connsiteX4" fmla="*/ 346305 w 356616"/>
                <a:gd name="connsiteY4" fmla="*/ 124740 h 203742"/>
                <a:gd name="connsiteX5" fmla="*/ 311089 w 356616"/>
                <a:gd name="connsiteY5" fmla="*/ 169372 h 203742"/>
                <a:gd name="connsiteX6" fmla="*/ 148934 w 356616"/>
                <a:gd name="connsiteY6" fmla="*/ 199290 h 20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616" h="203742">
                  <a:moveTo>
                    <a:pt x="148934" y="199290"/>
                  </a:moveTo>
                  <a:cubicBezTo>
                    <a:pt x="31495" y="176893"/>
                    <a:pt x="-1427" y="99890"/>
                    <a:pt x="47" y="61307"/>
                  </a:cubicBezTo>
                  <a:cubicBezTo>
                    <a:pt x="374" y="40414"/>
                    <a:pt x="4076" y="19716"/>
                    <a:pt x="11021" y="0"/>
                  </a:cubicBezTo>
                  <a:lnTo>
                    <a:pt x="354986" y="39400"/>
                  </a:lnTo>
                  <a:cubicBezTo>
                    <a:pt x="354986" y="39400"/>
                    <a:pt x="362193" y="67356"/>
                    <a:pt x="346305" y="124740"/>
                  </a:cubicBezTo>
                  <a:cubicBezTo>
                    <a:pt x="338574" y="142380"/>
                    <a:pt x="326453" y="157732"/>
                    <a:pt x="311089" y="169372"/>
                  </a:cubicBezTo>
                  <a:cubicBezTo>
                    <a:pt x="272434" y="198473"/>
                    <a:pt x="210357" y="211225"/>
                    <a:pt x="148934" y="199290"/>
                  </a:cubicBezTo>
                  <a:close/>
                </a:path>
              </a:pathLst>
            </a:custGeom>
            <a:solidFill>
              <a:srgbClr val="CCCCCC"/>
            </a:solidFill>
            <a:ln w="16378"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C5FFB9B5-4754-E64C-9CD2-D853D7F17F2C}"/>
                </a:ext>
              </a:extLst>
            </p:cNvPr>
            <p:cNvSpPr/>
            <p:nvPr/>
          </p:nvSpPr>
          <p:spPr>
            <a:xfrm>
              <a:off x="8895104" y="2803085"/>
              <a:ext cx="344316" cy="266717"/>
            </a:xfrm>
            <a:custGeom>
              <a:avLst/>
              <a:gdLst>
                <a:gd name="connsiteX0" fmla="*/ 198447 w 344316"/>
                <a:gd name="connsiteY0" fmla="*/ 4608 h 266717"/>
                <a:gd name="connsiteX1" fmla="*/ 342257 w 344316"/>
                <a:gd name="connsiteY1" fmla="*/ 168094 h 266717"/>
                <a:gd name="connsiteX2" fmla="*/ 145706 w 344316"/>
                <a:gd name="connsiteY2" fmla="*/ 262099 h 266717"/>
                <a:gd name="connsiteX3" fmla="*/ 2059 w 344316"/>
                <a:gd name="connsiteY3" fmla="*/ 98613 h 266717"/>
                <a:gd name="connsiteX4" fmla="*/ 198447 w 344316"/>
                <a:gd name="connsiteY4" fmla="*/ 4608 h 266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16" h="266717">
                  <a:moveTo>
                    <a:pt x="198447" y="4608"/>
                  </a:moveTo>
                  <a:cubicBezTo>
                    <a:pt x="292464" y="23899"/>
                    <a:pt x="356835" y="96978"/>
                    <a:pt x="342257" y="168094"/>
                  </a:cubicBezTo>
                  <a:cubicBezTo>
                    <a:pt x="327679" y="239211"/>
                    <a:pt x="239559" y="281227"/>
                    <a:pt x="145706" y="262099"/>
                  </a:cubicBezTo>
                  <a:cubicBezTo>
                    <a:pt x="51852" y="242971"/>
                    <a:pt x="-12518" y="169566"/>
                    <a:pt x="2059" y="98613"/>
                  </a:cubicBezTo>
                  <a:cubicBezTo>
                    <a:pt x="16637" y="27659"/>
                    <a:pt x="104594" y="-14520"/>
                    <a:pt x="198447" y="4608"/>
                  </a:cubicBezTo>
                  <a:close/>
                </a:path>
              </a:pathLst>
            </a:custGeom>
            <a:solidFill>
              <a:srgbClr val="CCCCCC"/>
            </a:solidFill>
            <a:ln w="16378" cap="flat">
              <a:no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725263D1-A256-6143-992F-3E79DC6C610D}"/>
                </a:ext>
              </a:extLst>
            </p:cNvPr>
            <p:cNvSpPr/>
            <p:nvPr/>
          </p:nvSpPr>
          <p:spPr>
            <a:xfrm>
              <a:off x="8901823" y="2801208"/>
              <a:ext cx="344475" cy="266644"/>
            </a:xfrm>
            <a:custGeom>
              <a:avLst/>
              <a:gdLst>
                <a:gd name="connsiteX0" fmla="*/ 198770 w 344475"/>
                <a:gd name="connsiteY0" fmla="*/ 4687 h 266644"/>
                <a:gd name="connsiteX1" fmla="*/ 342417 w 344475"/>
                <a:gd name="connsiteY1" fmla="*/ 168173 h 266644"/>
                <a:gd name="connsiteX2" fmla="*/ 145865 w 344475"/>
                <a:gd name="connsiteY2" fmla="*/ 262014 h 266644"/>
                <a:gd name="connsiteX3" fmla="*/ 2055 w 344475"/>
                <a:gd name="connsiteY3" fmla="*/ 98528 h 266644"/>
                <a:gd name="connsiteX4" fmla="*/ 198770 w 344475"/>
                <a:gd name="connsiteY4" fmla="*/ 4687 h 26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75" h="266644">
                  <a:moveTo>
                    <a:pt x="198770" y="4687"/>
                  </a:moveTo>
                  <a:cubicBezTo>
                    <a:pt x="292623" y="23815"/>
                    <a:pt x="356994" y="97057"/>
                    <a:pt x="342417" y="168173"/>
                  </a:cubicBezTo>
                  <a:cubicBezTo>
                    <a:pt x="327839" y="239290"/>
                    <a:pt x="239718" y="281142"/>
                    <a:pt x="145865" y="262014"/>
                  </a:cubicBezTo>
                  <a:cubicBezTo>
                    <a:pt x="52012" y="242887"/>
                    <a:pt x="-12522" y="169645"/>
                    <a:pt x="2055" y="98528"/>
                  </a:cubicBezTo>
                  <a:cubicBezTo>
                    <a:pt x="16633" y="27411"/>
                    <a:pt x="104753" y="-14605"/>
                    <a:pt x="198770" y="4687"/>
                  </a:cubicBezTo>
                  <a:close/>
                </a:path>
              </a:pathLst>
            </a:custGeom>
            <a:solidFill>
              <a:srgbClr val="CCCCCC"/>
            </a:solidFill>
            <a:ln w="16378"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39D12479-DCF2-BB44-9B92-B7BAB1FB31BF}"/>
                </a:ext>
              </a:extLst>
            </p:cNvPr>
            <p:cNvSpPr/>
            <p:nvPr/>
          </p:nvSpPr>
          <p:spPr>
            <a:xfrm>
              <a:off x="8902568" y="2899736"/>
              <a:ext cx="340913" cy="76838"/>
            </a:xfrm>
            <a:custGeom>
              <a:avLst/>
              <a:gdLst>
                <a:gd name="connsiteX0" fmla="*/ 340034 w 340913"/>
                <a:gd name="connsiteY0" fmla="*/ 76839 h 76838"/>
                <a:gd name="connsiteX1" fmla="*/ 340853 w 340913"/>
                <a:gd name="connsiteY1" fmla="*/ 73242 h 76838"/>
                <a:gd name="connsiteX2" fmla="*/ 340853 w 340913"/>
                <a:gd name="connsiteY2" fmla="*/ 69645 h 76838"/>
                <a:gd name="connsiteX3" fmla="*/ 983 w 340913"/>
                <a:gd name="connsiteY3" fmla="*/ 0 h 76838"/>
                <a:gd name="connsiteX4" fmla="*/ 0 w 340913"/>
                <a:gd name="connsiteY4" fmla="*/ 3597 h 76838"/>
                <a:gd name="connsiteX5" fmla="*/ 0 w 340913"/>
                <a:gd name="connsiteY5" fmla="*/ 7357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913" h="76838">
                  <a:moveTo>
                    <a:pt x="340034" y="76839"/>
                  </a:moveTo>
                  <a:cubicBezTo>
                    <a:pt x="340378" y="75662"/>
                    <a:pt x="340656" y="74452"/>
                    <a:pt x="340853" y="73242"/>
                  </a:cubicBezTo>
                  <a:cubicBezTo>
                    <a:pt x="340935" y="72048"/>
                    <a:pt x="340935" y="70839"/>
                    <a:pt x="340853" y="69645"/>
                  </a:cubicBezTo>
                  <a:lnTo>
                    <a:pt x="983" y="0"/>
                  </a:lnTo>
                  <a:lnTo>
                    <a:pt x="0" y="3597"/>
                  </a:lnTo>
                  <a:cubicBezTo>
                    <a:pt x="0" y="4905"/>
                    <a:pt x="0" y="6049"/>
                    <a:pt x="0" y="7357"/>
                  </a:cubicBezTo>
                  <a:close/>
                </a:path>
              </a:pathLst>
            </a:custGeom>
            <a:solidFill>
              <a:srgbClr val="FFFFFF"/>
            </a:solidFill>
            <a:ln w="16378" cap="flat">
              <a:no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4E436076-938B-D04D-A22C-3BE45D5CF0CE}"/>
                </a:ext>
              </a:extLst>
            </p:cNvPr>
            <p:cNvSpPr/>
            <p:nvPr/>
          </p:nvSpPr>
          <p:spPr>
            <a:xfrm>
              <a:off x="8903879" y="2896139"/>
              <a:ext cx="340422" cy="76838"/>
            </a:xfrm>
            <a:custGeom>
              <a:avLst/>
              <a:gdLst>
                <a:gd name="connsiteX0" fmla="*/ 339378 w 340422"/>
                <a:gd name="connsiteY0" fmla="*/ 76839 h 76838"/>
                <a:gd name="connsiteX1" fmla="*/ 340361 w 340422"/>
                <a:gd name="connsiteY1" fmla="*/ 73242 h 76838"/>
                <a:gd name="connsiteX2" fmla="*/ 340361 w 340422"/>
                <a:gd name="connsiteY2" fmla="*/ 69482 h 76838"/>
                <a:gd name="connsiteX3" fmla="*/ 983 w 340422"/>
                <a:gd name="connsiteY3" fmla="*/ 0 h 76838"/>
                <a:gd name="connsiteX4" fmla="*/ 0 w 340422"/>
                <a:gd name="connsiteY4" fmla="*/ 3597 h 76838"/>
                <a:gd name="connsiteX5" fmla="*/ 0 w 340422"/>
                <a:gd name="connsiteY5" fmla="*/ 7193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422" h="76838">
                  <a:moveTo>
                    <a:pt x="339378" y="76839"/>
                  </a:moveTo>
                  <a:lnTo>
                    <a:pt x="340361" y="73242"/>
                  </a:lnTo>
                  <a:cubicBezTo>
                    <a:pt x="340443" y="71983"/>
                    <a:pt x="340443" y="70741"/>
                    <a:pt x="340361" y="69482"/>
                  </a:cubicBezTo>
                  <a:lnTo>
                    <a:pt x="983" y="0"/>
                  </a:lnTo>
                  <a:lnTo>
                    <a:pt x="0" y="3597"/>
                  </a:lnTo>
                  <a:lnTo>
                    <a:pt x="0" y="7193"/>
                  </a:lnTo>
                  <a:close/>
                </a:path>
              </a:pathLst>
            </a:custGeom>
            <a:solidFill>
              <a:srgbClr val="BFBFBF"/>
            </a:solidFill>
            <a:ln w="16378"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4F5C723-BD2C-2842-8A6F-01E2C85FFF04}"/>
                </a:ext>
              </a:extLst>
            </p:cNvPr>
            <p:cNvSpPr/>
            <p:nvPr/>
          </p:nvSpPr>
          <p:spPr>
            <a:xfrm>
              <a:off x="8922551" y="2817226"/>
              <a:ext cx="303035" cy="234664"/>
            </a:xfrm>
            <a:custGeom>
              <a:avLst/>
              <a:gdLst>
                <a:gd name="connsiteX0" fmla="*/ 174767 w 303035"/>
                <a:gd name="connsiteY0" fmla="*/ 4036 h 234664"/>
                <a:gd name="connsiteX1" fmla="*/ 301215 w 303035"/>
                <a:gd name="connsiteY1" fmla="*/ 147904 h 234664"/>
                <a:gd name="connsiteX2" fmla="*/ 128250 w 303035"/>
                <a:gd name="connsiteY2" fmla="*/ 230629 h 234664"/>
                <a:gd name="connsiteX3" fmla="*/ 1802 w 303035"/>
                <a:gd name="connsiteY3" fmla="*/ 86760 h 234664"/>
                <a:gd name="connsiteX4" fmla="*/ 174767 w 303035"/>
                <a:gd name="connsiteY4" fmla="*/ 4036 h 234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035" h="234664">
                  <a:moveTo>
                    <a:pt x="174767" y="4036"/>
                  </a:moveTo>
                  <a:cubicBezTo>
                    <a:pt x="256664" y="20385"/>
                    <a:pt x="314155" y="85780"/>
                    <a:pt x="301215" y="147904"/>
                  </a:cubicBezTo>
                  <a:cubicBezTo>
                    <a:pt x="288275" y="210029"/>
                    <a:pt x="210965" y="247468"/>
                    <a:pt x="128250" y="230629"/>
                  </a:cubicBezTo>
                  <a:cubicBezTo>
                    <a:pt x="45535" y="213789"/>
                    <a:pt x="-10974" y="148885"/>
                    <a:pt x="1802" y="86760"/>
                  </a:cubicBezTo>
                  <a:cubicBezTo>
                    <a:pt x="14578" y="24635"/>
                    <a:pt x="92052" y="-12803"/>
                    <a:pt x="174767" y="4036"/>
                  </a:cubicBezTo>
                  <a:close/>
                </a:path>
              </a:pathLst>
            </a:custGeom>
            <a:solidFill>
              <a:srgbClr val="FFFFFF"/>
            </a:solidFill>
            <a:ln w="16378"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644985EB-6BD1-4542-9915-C128A46B4D49}"/>
                </a:ext>
              </a:extLst>
            </p:cNvPr>
            <p:cNvSpPr/>
            <p:nvPr/>
          </p:nvSpPr>
          <p:spPr>
            <a:xfrm>
              <a:off x="8923624" y="2903986"/>
              <a:ext cx="299486" cy="68337"/>
            </a:xfrm>
            <a:custGeom>
              <a:avLst/>
              <a:gdLst>
                <a:gd name="connsiteX0" fmla="*/ 298504 w 299486"/>
                <a:gd name="connsiteY0" fmla="*/ 68337 h 68337"/>
                <a:gd name="connsiteX1" fmla="*/ 299487 w 299486"/>
                <a:gd name="connsiteY1" fmla="*/ 64904 h 68337"/>
                <a:gd name="connsiteX2" fmla="*/ 299487 w 299486"/>
                <a:gd name="connsiteY2" fmla="*/ 61144 h 68337"/>
                <a:gd name="connsiteX3" fmla="*/ 74 w 299486"/>
                <a:gd name="connsiteY3" fmla="*/ 0 h 68337"/>
                <a:gd name="connsiteX4" fmla="*/ 74 w 299486"/>
                <a:gd name="connsiteY4" fmla="*/ 3597 h 68337"/>
                <a:gd name="connsiteX5" fmla="*/ 74 w 299486"/>
                <a:gd name="connsiteY5" fmla="*/ 7193 h 6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486" h="68337">
                  <a:moveTo>
                    <a:pt x="298504" y="68337"/>
                  </a:moveTo>
                  <a:lnTo>
                    <a:pt x="299487" y="64904"/>
                  </a:lnTo>
                  <a:cubicBezTo>
                    <a:pt x="299388" y="63645"/>
                    <a:pt x="299388" y="62403"/>
                    <a:pt x="299487" y="61144"/>
                  </a:cubicBezTo>
                  <a:lnTo>
                    <a:pt x="74" y="0"/>
                  </a:lnTo>
                  <a:cubicBezTo>
                    <a:pt x="74" y="1145"/>
                    <a:pt x="74" y="2289"/>
                    <a:pt x="74" y="3597"/>
                  </a:cubicBezTo>
                  <a:cubicBezTo>
                    <a:pt x="-25" y="4790"/>
                    <a:pt x="-25" y="6000"/>
                    <a:pt x="74" y="7193"/>
                  </a:cubicBezTo>
                  <a:close/>
                </a:path>
              </a:pathLst>
            </a:custGeom>
            <a:solidFill>
              <a:srgbClr val="FFFFFF"/>
            </a:solidFill>
            <a:ln w="16378"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865DD161-405A-E34F-A105-EFFF1BB525BD}"/>
                </a:ext>
              </a:extLst>
            </p:cNvPr>
            <p:cNvSpPr/>
            <p:nvPr/>
          </p:nvSpPr>
          <p:spPr>
            <a:xfrm>
              <a:off x="8924443" y="2900390"/>
              <a:ext cx="299396" cy="68500"/>
            </a:xfrm>
            <a:custGeom>
              <a:avLst/>
              <a:gdLst>
                <a:gd name="connsiteX0" fmla="*/ 298504 w 299396"/>
                <a:gd name="connsiteY0" fmla="*/ 68501 h 68500"/>
                <a:gd name="connsiteX1" fmla="*/ 299323 w 299396"/>
                <a:gd name="connsiteY1" fmla="*/ 64741 h 68500"/>
                <a:gd name="connsiteX2" fmla="*/ 299323 w 299396"/>
                <a:gd name="connsiteY2" fmla="*/ 61144 h 68500"/>
                <a:gd name="connsiteX3" fmla="*/ 74 w 299396"/>
                <a:gd name="connsiteY3" fmla="*/ 0 h 68500"/>
                <a:gd name="connsiteX4" fmla="*/ 74 w 299396"/>
                <a:gd name="connsiteY4" fmla="*/ 3597 h 68500"/>
                <a:gd name="connsiteX5" fmla="*/ 74 w 299396"/>
                <a:gd name="connsiteY5" fmla="*/ 7193 h 6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396" h="68500">
                  <a:moveTo>
                    <a:pt x="298504" y="68501"/>
                  </a:moveTo>
                  <a:cubicBezTo>
                    <a:pt x="298848" y="67258"/>
                    <a:pt x="299126" y="66016"/>
                    <a:pt x="299323" y="64741"/>
                  </a:cubicBezTo>
                  <a:cubicBezTo>
                    <a:pt x="299421" y="63547"/>
                    <a:pt x="299421" y="62337"/>
                    <a:pt x="299323" y="61144"/>
                  </a:cubicBezTo>
                  <a:lnTo>
                    <a:pt x="74" y="0"/>
                  </a:lnTo>
                  <a:cubicBezTo>
                    <a:pt x="139" y="1193"/>
                    <a:pt x="139" y="2403"/>
                    <a:pt x="74" y="3597"/>
                  </a:cubicBezTo>
                  <a:cubicBezTo>
                    <a:pt x="-25" y="4790"/>
                    <a:pt x="-25" y="6000"/>
                    <a:pt x="74" y="7193"/>
                  </a:cubicBezTo>
                  <a:close/>
                </a:path>
              </a:pathLst>
            </a:custGeom>
            <a:solidFill>
              <a:srgbClr val="B3B3B3"/>
            </a:solidFill>
            <a:ln w="16378" cap="flat">
              <a:noFill/>
              <a:prstDash val="solid"/>
              <a:miter/>
            </a:ln>
          </p:spPr>
          <p:txBody>
            <a:bodyPr rtlCol="0" anchor="ctr"/>
            <a:lstStyle/>
            <a:p>
              <a:endParaRPr lang="en-US"/>
            </a:p>
          </p:txBody>
        </p:sp>
      </p:grpSp>
      <p:sp>
        <p:nvSpPr>
          <p:cNvPr id="49" name="Freeform 48">
            <a:extLst>
              <a:ext uri="{FF2B5EF4-FFF2-40B4-BE49-F238E27FC236}">
                <a16:creationId xmlns:a16="http://schemas.microsoft.com/office/drawing/2014/main" id="{E4DE3ADA-3140-0D49-BA92-FCDEE2685AE8}"/>
              </a:ext>
            </a:extLst>
          </p:cNvPr>
          <p:cNvSpPr/>
          <p:nvPr/>
        </p:nvSpPr>
        <p:spPr>
          <a:xfrm>
            <a:off x="8925159" y="3179176"/>
            <a:ext cx="152654" cy="152369"/>
          </a:xfrm>
          <a:custGeom>
            <a:avLst/>
            <a:gdLst>
              <a:gd name="connsiteX0" fmla="*/ 152655 w 152654"/>
              <a:gd name="connsiteY0" fmla="*/ 76185 h 152369"/>
              <a:gd name="connsiteX1" fmla="*/ 76327 w 152654"/>
              <a:gd name="connsiteY1" fmla="*/ 152370 h 152369"/>
              <a:gd name="connsiteX2" fmla="*/ 0 w 152654"/>
              <a:gd name="connsiteY2" fmla="*/ 76185 h 152369"/>
              <a:gd name="connsiteX3" fmla="*/ 76327 w 152654"/>
              <a:gd name="connsiteY3" fmla="*/ 0 h 152369"/>
              <a:gd name="connsiteX4" fmla="*/ 76491 w 152654"/>
              <a:gd name="connsiteY4" fmla="*/ 0 h 152369"/>
              <a:gd name="connsiteX5" fmla="*/ 152655 w 152654"/>
              <a:gd name="connsiteY5" fmla="*/ 76021 h 152369"/>
              <a:gd name="connsiteX6" fmla="*/ 152655 w 152654"/>
              <a:gd name="connsiteY6" fmla="*/ 76185 h 15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654" h="152369">
                <a:moveTo>
                  <a:pt x="152655" y="76185"/>
                </a:moveTo>
                <a:cubicBezTo>
                  <a:pt x="152655" y="118266"/>
                  <a:pt x="118488" y="152370"/>
                  <a:pt x="76327" y="152370"/>
                </a:cubicBezTo>
                <a:cubicBezTo>
                  <a:pt x="34167" y="152370"/>
                  <a:pt x="0" y="118266"/>
                  <a:pt x="0" y="76185"/>
                </a:cubicBezTo>
                <a:cubicBezTo>
                  <a:pt x="0" y="34103"/>
                  <a:pt x="34167" y="0"/>
                  <a:pt x="76327" y="0"/>
                </a:cubicBezTo>
                <a:cubicBezTo>
                  <a:pt x="76377" y="0"/>
                  <a:pt x="76442" y="0"/>
                  <a:pt x="76491" y="0"/>
                </a:cubicBezTo>
                <a:cubicBezTo>
                  <a:pt x="118553" y="0"/>
                  <a:pt x="152655" y="34038"/>
                  <a:pt x="152655" y="76021"/>
                </a:cubicBezTo>
                <a:cubicBezTo>
                  <a:pt x="152655" y="76070"/>
                  <a:pt x="152655" y="76136"/>
                  <a:pt x="152655" y="76185"/>
                </a:cubicBezTo>
                <a:close/>
              </a:path>
            </a:pathLst>
          </a:custGeom>
          <a:solidFill>
            <a:srgbClr val="FFFFFF"/>
          </a:solidFill>
          <a:ln w="16378" cap="flat">
            <a:noFill/>
            <a:prstDash val="solid"/>
            <a:miter/>
          </a:ln>
        </p:spPr>
        <p:txBody>
          <a:bodyPr rtlCol="0" anchor="ctr"/>
          <a:lstStyle/>
          <a:p>
            <a:endParaRPr lang="en-US"/>
          </a:p>
        </p:txBody>
      </p:sp>
      <p:sp>
        <p:nvSpPr>
          <p:cNvPr id="61" name="Oval 60">
            <a:extLst>
              <a:ext uri="{FF2B5EF4-FFF2-40B4-BE49-F238E27FC236}">
                <a16:creationId xmlns:a16="http://schemas.microsoft.com/office/drawing/2014/main" id="{72ADE73E-1435-9C4C-94ED-78E7E9E033F2}"/>
              </a:ext>
            </a:extLst>
          </p:cNvPr>
          <p:cNvSpPr/>
          <p:nvPr/>
        </p:nvSpPr>
        <p:spPr>
          <a:xfrm>
            <a:off x="8721947" y="3293315"/>
            <a:ext cx="406424" cy="406424"/>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62" name="Oval 61">
            <a:extLst>
              <a:ext uri="{FF2B5EF4-FFF2-40B4-BE49-F238E27FC236}">
                <a16:creationId xmlns:a16="http://schemas.microsoft.com/office/drawing/2014/main" id="{42FFE2EC-A20D-144C-9C82-6A6BC36A2BFF}"/>
              </a:ext>
            </a:extLst>
          </p:cNvPr>
          <p:cNvSpPr/>
          <p:nvPr/>
        </p:nvSpPr>
        <p:spPr>
          <a:xfrm>
            <a:off x="7747594" y="4307051"/>
            <a:ext cx="406424" cy="406424"/>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63" name="Oval 62">
            <a:extLst>
              <a:ext uri="{FF2B5EF4-FFF2-40B4-BE49-F238E27FC236}">
                <a16:creationId xmlns:a16="http://schemas.microsoft.com/office/drawing/2014/main" id="{7D18AFC0-A45F-2D44-ACDF-6A79CB487C60}"/>
              </a:ext>
            </a:extLst>
          </p:cNvPr>
          <p:cNvSpPr/>
          <p:nvPr/>
        </p:nvSpPr>
        <p:spPr>
          <a:xfrm>
            <a:off x="9307544" y="5103954"/>
            <a:ext cx="406424" cy="406424"/>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grpSp>
        <p:nvGrpSpPr>
          <p:cNvPr id="64" name="Group 63">
            <a:extLst>
              <a:ext uri="{FF2B5EF4-FFF2-40B4-BE49-F238E27FC236}">
                <a16:creationId xmlns:a16="http://schemas.microsoft.com/office/drawing/2014/main" id="{C5EAA450-F2D4-9249-9872-985A6C7FE9C9}"/>
              </a:ext>
            </a:extLst>
          </p:cNvPr>
          <p:cNvGrpSpPr/>
          <p:nvPr/>
        </p:nvGrpSpPr>
        <p:grpSpPr>
          <a:xfrm rot="20549046">
            <a:off x="7420215" y="5127823"/>
            <a:ext cx="357209" cy="292775"/>
            <a:chOff x="9375227" y="3969155"/>
            <a:chExt cx="357209" cy="292775"/>
          </a:xfrm>
        </p:grpSpPr>
        <p:sp>
          <p:nvSpPr>
            <p:cNvPr id="65" name="Freeform 64">
              <a:extLst>
                <a:ext uri="{FF2B5EF4-FFF2-40B4-BE49-F238E27FC236}">
                  <a16:creationId xmlns:a16="http://schemas.microsoft.com/office/drawing/2014/main" id="{97589F50-D784-1E4A-A4F4-50E770725F3F}"/>
                </a:ext>
              </a:extLst>
            </p:cNvPr>
            <p:cNvSpPr/>
            <p:nvPr/>
          </p:nvSpPr>
          <p:spPr>
            <a:xfrm>
              <a:off x="9375227" y="4058201"/>
              <a:ext cx="356616" cy="203729"/>
            </a:xfrm>
            <a:custGeom>
              <a:avLst/>
              <a:gdLst>
                <a:gd name="connsiteX0" fmla="*/ 148771 w 356616"/>
                <a:gd name="connsiteY0" fmla="*/ 199290 h 203729"/>
                <a:gd name="connsiteX1" fmla="*/ 47 w 356616"/>
                <a:gd name="connsiteY1" fmla="*/ 61307 h 203729"/>
                <a:gd name="connsiteX2" fmla="*/ 11021 w 356616"/>
                <a:gd name="connsiteY2" fmla="*/ 0 h 203729"/>
                <a:gd name="connsiteX3" fmla="*/ 354986 w 356616"/>
                <a:gd name="connsiteY3" fmla="*/ 39400 h 203729"/>
                <a:gd name="connsiteX4" fmla="*/ 346305 w 356616"/>
                <a:gd name="connsiteY4" fmla="*/ 124740 h 203729"/>
                <a:gd name="connsiteX5" fmla="*/ 310598 w 356616"/>
                <a:gd name="connsiteY5" fmla="*/ 168555 h 203729"/>
                <a:gd name="connsiteX6" fmla="*/ 148771 w 356616"/>
                <a:gd name="connsiteY6" fmla="*/ 199290 h 203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616" h="203729">
                  <a:moveTo>
                    <a:pt x="148771" y="199290"/>
                  </a:moveTo>
                  <a:cubicBezTo>
                    <a:pt x="31495" y="176892"/>
                    <a:pt x="-1427" y="99727"/>
                    <a:pt x="47" y="61307"/>
                  </a:cubicBezTo>
                  <a:cubicBezTo>
                    <a:pt x="342" y="40414"/>
                    <a:pt x="4060" y="19700"/>
                    <a:pt x="11021" y="0"/>
                  </a:cubicBezTo>
                  <a:lnTo>
                    <a:pt x="354986" y="39400"/>
                  </a:lnTo>
                  <a:cubicBezTo>
                    <a:pt x="354986" y="39400"/>
                    <a:pt x="362193" y="67356"/>
                    <a:pt x="346305" y="124740"/>
                  </a:cubicBezTo>
                  <a:cubicBezTo>
                    <a:pt x="338213" y="142070"/>
                    <a:pt x="325945" y="157111"/>
                    <a:pt x="310598" y="168555"/>
                  </a:cubicBezTo>
                  <a:cubicBezTo>
                    <a:pt x="272598" y="198473"/>
                    <a:pt x="210357" y="211225"/>
                    <a:pt x="148771" y="199290"/>
                  </a:cubicBezTo>
                  <a:close/>
                </a:path>
              </a:pathLst>
            </a:custGeom>
            <a:solidFill>
              <a:srgbClr val="CCCCCC"/>
            </a:solidFill>
            <a:ln w="16378"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AD16A047-D883-E049-BEA2-A354D9DC02DA}"/>
                </a:ext>
              </a:extLst>
            </p:cNvPr>
            <p:cNvSpPr/>
            <p:nvPr/>
          </p:nvSpPr>
          <p:spPr>
            <a:xfrm>
              <a:off x="9381081" y="3970687"/>
              <a:ext cx="344475" cy="266476"/>
            </a:xfrm>
            <a:custGeom>
              <a:avLst/>
              <a:gdLst>
                <a:gd name="connsiteX0" fmla="*/ 198607 w 344475"/>
                <a:gd name="connsiteY0" fmla="*/ 4463 h 266476"/>
                <a:gd name="connsiteX1" fmla="*/ 342417 w 344475"/>
                <a:gd name="connsiteY1" fmla="*/ 167949 h 266476"/>
                <a:gd name="connsiteX2" fmla="*/ 145865 w 344475"/>
                <a:gd name="connsiteY2" fmla="*/ 261790 h 266476"/>
                <a:gd name="connsiteX3" fmla="*/ 2055 w 344475"/>
                <a:gd name="connsiteY3" fmla="*/ 98304 h 266476"/>
                <a:gd name="connsiteX4" fmla="*/ 198607 w 344475"/>
                <a:gd name="connsiteY4" fmla="*/ 4463 h 266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75" h="266476">
                  <a:moveTo>
                    <a:pt x="198607" y="4463"/>
                  </a:moveTo>
                  <a:cubicBezTo>
                    <a:pt x="292624" y="23754"/>
                    <a:pt x="356994" y="96832"/>
                    <a:pt x="342417" y="167949"/>
                  </a:cubicBezTo>
                  <a:cubicBezTo>
                    <a:pt x="327839" y="239066"/>
                    <a:pt x="239719" y="281082"/>
                    <a:pt x="145865" y="261790"/>
                  </a:cubicBezTo>
                  <a:cubicBezTo>
                    <a:pt x="52012" y="242499"/>
                    <a:pt x="-12522" y="169420"/>
                    <a:pt x="2055" y="98304"/>
                  </a:cubicBezTo>
                  <a:cubicBezTo>
                    <a:pt x="16633" y="27187"/>
                    <a:pt x="104753" y="-14175"/>
                    <a:pt x="198607" y="4463"/>
                  </a:cubicBezTo>
                  <a:close/>
                </a:path>
              </a:pathLst>
            </a:custGeom>
            <a:solidFill>
              <a:srgbClr val="CCCCCC"/>
            </a:solidFill>
            <a:ln w="16378"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8C920D52-23A4-814D-B7B0-121BCB39E49C}"/>
                </a:ext>
              </a:extLst>
            </p:cNvPr>
            <p:cNvSpPr/>
            <p:nvPr/>
          </p:nvSpPr>
          <p:spPr>
            <a:xfrm>
              <a:off x="9388120" y="3969155"/>
              <a:ext cx="344316" cy="266644"/>
            </a:xfrm>
            <a:custGeom>
              <a:avLst/>
              <a:gdLst>
                <a:gd name="connsiteX0" fmla="*/ 198447 w 344316"/>
                <a:gd name="connsiteY0" fmla="*/ 4687 h 266644"/>
                <a:gd name="connsiteX1" fmla="*/ 342257 w 344316"/>
                <a:gd name="connsiteY1" fmla="*/ 168173 h 266644"/>
                <a:gd name="connsiteX2" fmla="*/ 145706 w 344316"/>
                <a:gd name="connsiteY2" fmla="*/ 262014 h 266644"/>
                <a:gd name="connsiteX3" fmla="*/ 2059 w 344316"/>
                <a:gd name="connsiteY3" fmla="*/ 98528 h 266644"/>
                <a:gd name="connsiteX4" fmla="*/ 198447 w 344316"/>
                <a:gd name="connsiteY4" fmla="*/ 4687 h 26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16" h="266644">
                  <a:moveTo>
                    <a:pt x="198447" y="4687"/>
                  </a:moveTo>
                  <a:cubicBezTo>
                    <a:pt x="292464" y="23815"/>
                    <a:pt x="356834" y="97057"/>
                    <a:pt x="342257" y="168173"/>
                  </a:cubicBezTo>
                  <a:cubicBezTo>
                    <a:pt x="327679" y="239290"/>
                    <a:pt x="239559" y="281142"/>
                    <a:pt x="145706" y="262014"/>
                  </a:cubicBezTo>
                  <a:cubicBezTo>
                    <a:pt x="51852" y="242887"/>
                    <a:pt x="-12518" y="169644"/>
                    <a:pt x="2059" y="98528"/>
                  </a:cubicBezTo>
                  <a:cubicBezTo>
                    <a:pt x="16637" y="27411"/>
                    <a:pt x="104430" y="-14605"/>
                    <a:pt x="198447" y="4687"/>
                  </a:cubicBezTo>
                  <a:close/>
                </a:path>
              </a:pathLst>
            </a:custGeom>
            <a:solidFill>
              <a:srgbClr val="CCCCCC"/>
            </a:solidFill>
            <a:ln w="16378"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8934649F-B77E-9E41-AF89-87FF3EB18613}"/>
                </a:ext>
              </a:extLst>
            </p:cNvPr>
            <p:cNvSpPr/>
            <p:nvPr/>
          </p:nvSpPr>
          <p:spPr>
            <a:xfrm>
              <a:off x="9388644" y="4067683"/>
              <a:ext cx="341277" cy="76838"/>
            </a:xfrm>
            <a:custGeom>
              <a:avLst/>
              <a:gdLst>
                <a:gd name="connsiteX0" fmla="*/ 340095 w 341277"/>
                <a:gd name="connsiteY0" fmla="*/ 76839 h 76838"/>
                <a:gd name="connsiteX1" fmla="*/ 340914 w 341277"/>
                <a:gd name="connsiteY1" fmla="*/ 73242 h 76838"/>
                <a:gd name="connsiteX2" fmla="*/ 340914 w 341277"/>
                <a:gd name="connsiteY2" fmla="*/ 69645 h 76838"/>
                <a:gd name="connsiteX3" fmla="*/ 880 w 341277"/>
                <a:gd name="connsiteY3" fmla="*/ 0 h 76838"/>
                <a:gd name="connsiteX4" fmla="*/ 61 w 341277"/>
                <a:gd name="connsiteY4" fmla="*/ 3597 h 76838"/>
                <a:gd name="connsiteX5" fmla="*/ 61 w 341277"/>
                <a:gd name="connsiteY5" fmla="*/ 7193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277" h="76838">
                  <a:moveTo>
                    <a:pt x="340095" y="76839"/>
                  </a:moveTo>
                  <a:cubicBezTo>
                    <a:pt x="340095" y="75531"/>
                    <a:pt x="340095" y="74386"/>
                    <a:pt x="340914" y="73242"/>
                  </a:cubicBezTo>
                  <a:cubicBezTo>
                    <a:pt x="341733" y="72098"/>
                    <a:pt x="340914" y="70790"/>
                    <a:pt x="340914" y="69645"/>
                  </a:cubicBezTo>
                  <a:lnTo>
                    <a:pt x="880" y="0"/>
                  </a:lnTo>
                  <a:cubicBezTo>
                    <a:pt x="536" y="1177"/>
                    <a:pt x="258" y="2387"/>
                    <a:pt x="61" y="3597"/>
                  </a:cubicBezTo>
                  <a:cubicBezTo>
                    <a:pt x="-20" y="4790"/>
                    <a:pt x="-20" y="6000"/>
                    <a:pt x="61" y="7193"/>
                  </a:cubicBezTo>
                  <a:close/>
                </a:path>
              </a:pathLst>
            </a:custGeom>
            <a:solidFill>
              <a:srgbClr val="FFFFFF"/>
            </a:solidFill>
            <a:ln w="16378"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10BA4478-9EAA-BF4C-965F-4D4B0ACB22C9}"/>
                </a:ext>
              </a:extLst>
            </p:cNvPr>
            <p:cNvSpPr/>
            <p:nvPr/>
          </p:nvSpPr>
          <p:spPr>
            <a:xfrm>
              <a:off x="9389524" y="4064087"/>
              <a:ext cx="340852" cy="76838"/>
            </a:xfrm>
            <a:custGeom>
              <a:avLst/>
              <a:gdLst>
                <a:gd name="connsiteX0" fmla="*/ 339870 w 340852"/>
                <a:gd name="connsiteY0" fmla="*/ 76839 h 76838"/>
                <a:gd name="connsiteX1" fmla="*/ 340853 w 340852"/>
                <a:gd name="connsiteY1" fmla="*/ 73242 h 76838"/>
                <a:gd name="connsiteX2" fmla="*/ 340853 w 340852"/>
                <a:gd name="connsiteY2" fmla="*/ 69482 h 76838"/>
                <a:gd name="connsiteX3" fmla="*/ 819 w 340852"/>
                <a:gd name="connsiteY3" fmla="*/ 0 h 76838"/>
                <a:gd name="connsiteX4" fmla="*/ 0 w 340852"/>
                <a:gd name="connsiteY4" fmla="*/ 3597 h 76838"/>
                <a:gd name="connsiteX5" fmla="*/ 0 w 340852"/>
                <a:gd name="connsiteY5" fmla="*/ 7193 h 7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0852" h="76838">
                  <a:moveTo>
                    <a:pt x="339870" y="76839"/>
                  </a:moveTo>
                  <a:lnTo>
                    <a:pt x="340853" y="73242"/>
                  </a:lnTo>
                  <a:lnTo>
                    <a:pt x="340853" y="69482"/>
                  </a:lnTo>
                  <a:lnTo>
                    <a:pt x="819" y="0"/>
                  </a:lnTo>
                  <a:cubicBezTo>
                    <a:pt x="606" y="1210"/>
                    <a:pt x="328" y="2420"/>
                    <a:pt x="0" y="3597"/>
                  </a:cubicBezTo>
                  <a:cubicBezTo>
                    <a:pt x="82" y="4790"/>
                    <a:pt x="82" y="6000"/>
                    <a:pt x="0" y="7193"/>
                  </a:cubicBezTo>
                  <a:close/>
                </a:path>
              </a:pathLst>
            </a:custGeom>
            <a:solidFill>
              <a:srgbClr val="BFBFBF"/>
            </a:solidFill>
            <a:ln w="16378"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6A8AA11F-F3B0-7749-B6C3-59D6C6407E09}"/>
                </a:ext>
              </a:extLst>
            </p:cNvPr>
            <p:cNvSpPr/>
            <p:nvPr/>
          </p:nvSpPr>
          <p:spPr>
            <a:xfrm>
              <a:off x="9408649" y="3985151"/>
              <a:ext cx="303094" cy="234687"/>
            </a:xfrm>
            <a:custGeom>
              <a:avLst/>
              <a:gdLst>
                <a:gd name="connsiteX0" fmla="*/ 174806 w 303094"/>
                <a:gd name="connsiteY0" fmla="*/ 4059 h 234687"/>
                <a:gd name="connsiteX1" fmla="*/ 301254 w 303094"/>
                <a:gd name="connsiteY1" fmla="*/ 147927 h 234687"/>
                <a:gd name="connsiteX2" fmla="*/ 128288 w 303094"/>
                <a:gd name="connsiteY2" fmla="*/ 230651 h 234687"/>
                <a:gd name="connsiteX3" fmla="*/ 1841 w 303094"/>
                <a:gd name="connsiteY3" fmla="*/ 86619 h 234687"/>
                <a:gd name="connsiteX4" fmla="*/ 174806 w 303094"/>
                <a:gd name="connsiteY4" fmla="*/ 4059 h 234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094" h="234687">
                  <a:moveTo>
                    <a:pt x="174806" y="4059"/>
                  </a:moveTo>
                  <a:cubicBezTo>
                    <a:pt x="257521" y="20407"/>
                    <a:pt x="314193" y="85802"/>
                    <a:pt x="301254" y="147927"/>
                  </a:cubicBezTo>
                  <a:cubicBezTo>
                    <a:pt x="288314" y="210052"/>
                    <a:pt x="211004" y="247490"/>
                    <a:pt x="128288" y="230651"/>
                  </a:cubicBezTo>
                  <a:cubicBezTo>
                    <a:pt x="45573" y="213812"/>
                    <a:pt x="-11099" y="148908"/>
                    <a:pt x="1841" y="86619"/>
                  </a:cubicBezTo>
                  <a:cubicBezTo>
                    <a:pt x="14780" y="24331"/>
                    <a:pt x="92090" y="-12780"/>
                    <a:pt x="174806" y="4059"/>
                  </a:cubicBezTo>
                  <a:close/>
                </a:path>
              </a:pathLst>
            </a:custGeom>
            <a:solidFill>
              <a:srgbClr val="FFFFFF"/>
            </a:solidFill>
            <a:ln w="16378"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70D378A4-6170-C44C-B340-6BDE0FB426F4}"/>
                </a:ext>
              </a:extLst>
            </p:cNvPr>
            <p:cNvSpPr/>
            <p:nvPr/>
          </p:nvSpPr>
          <p:spPr>
            <a:xfrm>
              <a:off x="9409834" y="4071934"/>
              <a:ext cx="299412" cy="68337"/>
            </a:xfrm>
            <a:custGeom>
              <a:avLst/>
              <a:gdLst>
                <a:gd name="connsiteX0" fmla="*/ 298430 w 299412"/>
                <a:gd name="connsiteY0" fmla="*/ 68337 h 68337"/>
                <a:gd name="connsiteX1" fmla="*/ 299413 w 299412"/>
                <a:gd name="connsiteY1" fmla="*/ 64741 h 68337"/>
                <a:gd name="connsiteX2" fmla="*/ 299413 w 299412"/>
                <a:gd name="connsiteY2" fmla="*/ 61144 h 68337"/>
                <a:gd name="connsiteX3" fmla="*/ 0 w 299412"/>
                <a:gd name="connsiteY3" fmla="*/ 0 h 68337"/>
                <a:gd name="connsiteX4" fmla="*/ 0 w 299412"/>
                <a:gd name="connsiteY4" fmla="*/ 3433 h 68337"/>
                <a:gd name="connsiteX5" fmla="*/ 0 w 299412"/>
                <a:gd name="connsiteY5" fmla="*/ 7193 h 6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412" h="68337">
                  <a:moveTo>
                    <a:pt x="298430" y="68337"/>
                  </a:moveTo>
                  <a:lnTo>
                    <a:pt x="299413" y="64741"/>
                  </a:lnTo>
                  <a:cubicBezTo>
                    <a:pt x="299331" y="63547"/>
                    <a:pt x="299331" y="62337"/>
                    <a:pt x="299413" y="61144"/>
                  </a:cubicBezTo>
                  <a:lnTo>
                    <a:pt x="0" y="0"/>
                  </a:lnTo>
                  <a:cubicBezTo>
                    <a:pt x="82" y="1145"/>
                    <a:pt x="82" y="2289"/>
                    <a:pt x="0" y="3433"/>
                  </a:cubicBezTo>
                  <a:cubicBezTo>
                    <a:pt x="82" y="4692"/>
                    <a:pt x="82" y="5935"/>
                    <a:pt x="0" y="7193"/>
                  </a:cubicBezTo>
                  <a:close/>
                </a:path>
              </a:pathLst>
            </a:custGeom>
            <a:solidFill>
              <a:srgbClr val="FFFFFF"/>
            </a:solidFill>
            <a:ln w="16378"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AF29D245-5349-4B44-BBEE-E54EF412C02F}"/>
                </a:ext>
              </a:extLst>
            </p:cNvPr>
            <p:cNvSpPr/>
            <p:nvPr/>
          </p:nvSpPr>
          <p:spPr>
            <a:xfrm>
              <a:off x="9409609" y="4068337"/>
              <a:ext cx="300191" cy="68500"/>
            </a:xfrm>
            <a:custGeom>
              <a:avLst/>
              <a:gdLst>
                <a:gd name="connsiteX0" fmla="*/ 300130 w 300191"/>
                <a:gd name="connsiteY0" fmla="*/ 68501 h 68500"/>
                <a:gd name="connsiteX1" fmla="*/ 300130 w 300191"/>
                <a:gd name="connsiteY1" fmla="*/ 64741 h 68500"/>
                <a:gd name="connsiteX2" fmla="*/ 300130 w 300191"/>
                <a:gd name="connsiteY2" fmla="*/ 61144 h 68500"/>
                <a:gd name="connsiteX3" fmla="*/ 880 w 300191"/>
                <a:gd name="connsiteY3" fmla="*/ 0 h 68500"/>
                <a:gd name="connsiteX4" fmla="*/ 61 w 300191"/>
                <a:gd name="connsiteY4" fmla="*/ 3433 h 68500"/>
                <a:gd name="connsiteX5" fmla="*/ 61 w 300191"/>
                <a:gd name="connsiteY5" fmla="*/ 7193 h 6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191" h="68500">
                  <a:moveTo>
                    <a:pt x="300130" y="68501"/>
                  </a:moveTo>
                  <a:cubicBezTo>
                    <a:pt x="300130" y="67193"/>
                    <a:pt x="300130" y="65885"/>
                    <a:pt x="300130" y="64741"/>
                  </a:cubicBezTo>
                  <a:cubicBezTo>
                    <a:pt x="300212" y="63547"/>
                    <a:pt x="300212" y="62337"/>
                    <a:pt x="300130" y="61144"/>
                  </a:cubicBezTo>
                  <a:lnTo>
                    <a:pt x="880" y="0"/>
                  </a:lnTo>
                  <a:cubicBezTo>
                    <a:pt x="536" y="1128"/>
                    <a:pt x="258" y="2273"/>
                    <a:pt x="61" y="3433"/>
                  </a:cubicBezTo>
                  <a:cubicBezTo>
                    <a:pt x="-20" y="4692"/>
                    <a:pt x="-20" y="5935"/>
                    <a:pt x="61" y="7193"/>
                  </a:cubicBezTo>
                  <a:close/>
                </a:path>
              </a:pathLst>
            </a:custGeom>
            <a:solidFill>
              <a:srgbClr val="B3B3B3"/>
            </a:solidFill>
            <a:ln w="16378" cap="flat">
              <a:noFill/>
              <a:prstDash val="solid"/>
              <a:miter/>
            </a:ln>
          </p:spPr>
          <p:txBody>
            <a:bodyPr rtlCol="0" anchor="ctr"/>
            <a:lstStyle/>
            <a:p>
              <a:endParaRPr lang="en-US"/>
            </a:p>
          </p:txBody>
        </p:sp>
      </p:grpSp>
      <p:sp>
        <p:nvSpPr>
          <p:cNvPr id="74" name="CuadroTexto 4">
            <a:extLst>
              <a:ext uri="{FF2B5EF4-FFF2-40B4-BE49-F238E27FC236}">
                <a16:creationId xmlns:a16="http://schemas.microsoft.com/office/drawing/2014/main" id="{D28467AA-7979-8D4F-A019-1C961FCDE6DC}"/>
              </a:ext>
            </a:extLst>
          </p:cNvPr>
          <p:cNvSpPr txBox="1"/>
          <p:nvPr/>
        </p:nvSpPr>
        <p:spPr>
          <a:xfrm>
            <a:off x="1811038" y="2591848"/>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5" name="CuadroTexto 238">
            <a:extLst>
              <a:ext uri="{FF2B5EF4-FFF2-40B4-BE49-F238E27FC236}">
                <a16:creationId xmlns:a16="http://schemas.microsoft.com/office/drawing/2014/main" id="{F299042B-5198-104D-B856-1E9E26D6FDBF}"/>
              </a:ext>
            </a:extLst>
          </p:cNvPr>
          <p:cNvSpPr txBox="1"/>
          <p:nvPr/>
        </p:nvSpPr>
        <p:spPr>
          <a:xfrm>
            <a:off x="1811038" y="2353676"/>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76" name="Oval 75">
            <a:extLst>
              <a:ext uri="{FF2B5EF4-FFF2-40B4-BE49-F238E27FC236}">
                <a16:creationId xmlns:a16="http://schemas.microsoft.com/office/drawing/2014/main" id="{89FEC5D3-FB39-6046-848E-A8031A099641}"/>
              </a:ext>
            </a:extLst>
          </p:cNvPr>
          <p:cNvSpPr/>
          <p:nvPr/>
        </p:nvSpPr>
        <p:spPr>
          <a:xfrm>
            <a:off x="1196103" y="2312274"/>
            <a:ext cx="504780" cy="504780"/>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cxnSp>
        <p:nvCxnSpPr>
          <p:cNvPr id="77" name="Straight Connector 76">
            <a:extLst>
              <a:ext uri="{FF2B5EF4-FFF2-40B4-BE49-F238E27FC236}">
                <a16:creationId xmlns:a16="http://schemas.microsoft.com/office/drawing/2014/main" id="{794BF515-795B-7D4E-A9CC-DCEFCBD521B0}"/>
              </a:ext>
            </a:extLst>
          </p:cNvPr>
          <p:cNvCxnSpPr>
            <a:stCxn id="76" idx="4"/>
            <a:endCxn id="83" idx="0"/>
          </p:cNvCxnSpPr>
          <p:nvPr/>
        </p:nvCxnSpPr>
        <p:spPr>
          <a:xfrm flipH="1">
            <a:off x="1433380" y="2817054"/>
            <a:ext cx="15113" cy="189895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CuadroTexto 4">
            <a:extLst>
              <a:ext uri="{FF2B5EF4-FFF2-40B4-BE49-F238E27FC236}">
                <a16:creationId xmlns:a16="http://schemas.microsoft.com/office/drawing/2014/main" id="{DEF5E54B-1245-D14E-910B-6C3AF68B50F9}"/>
              </a:ext>
            </a:extLst>
          </p:cNvPr>
          <p:cNvSpPr txBox="1"/>
          <p:nvPr/>
        </p:nvSpPr>
        <p:spPr>
          <a:xfrm>
            <a:off x="1800658" y="3767214"/>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79" name="CuadroTexto 238">
            <a:extLst>
              <a:ext uri="{FF2B5EF4-FFF2-40B4-BE49-F238E27FC236}">
                <a16:creationId xmlns:a16="http://schemas.microsoft.com/office/drawing/2014/main" id="{BD8F62B0-DB6A-C340-BB81-CA0BE04A9376}"/>
              </a:ext>
            </a:extLst>
          </p:cNvPr>
          <p:cNvSpPr txBox="1"/>
          <p:nvPr/>
        </p:nvSpPr>
        <p:spPr>
          <a:xfrm>
            <a:off x="1800658" y="3529042"/>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0" name="Oval 79">
            <a:extLst>
              <a:ext uri="{FF2B5EF4-FFF2-40B4-BE49-F238E27FC236}">
                <a16:creationId xmlns:a16="http://schemas.microsoft.com/office/drawing/2014/main" id="{45BB7EEE-DCB6-124F-9C18-1B320BF4D6D2}"/>
              </a:ext>
            </a:extLst>
          </p:cNvPr>
          <p:cNvSpPr/>
          <p:nvPr/>
        </p:nvSpPr>
        <p:spPr>
          <a:xfrm>
            <a:off x="1185723" y="3487640"/>
            <a:ext cx="504780" cy="504780"/>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81" name="CuadroTexto 4">
            <a:extLst>
              <a:ext uri="{FF2B5EF4-FFF2-40B4-BE49-F238E27FC236}">
                <a16:creationId xmlns:a16="http://schemas.microsoft.com/office/drawing/2014/main" id="{57713E01-6E2E-CE43-8758-9D02A8F168F1}"/>
              </a:ext>
            </a:extLst>
          </p:cNvPr>
          <p:cNvSpPr txBox="1"/>
          <p:nvPr/>
        </p:nvSpPr>
        <p:spPr>
          <a:xfrm>
            <a:off x="1795925" y="4995583"/>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82" name="CuadroTexto 238">
            <a:extLst>
              <a:ext uri="{FF2B5EF4-FFF2-40B4-BE49-F238E27FC236}">
                <a16:creationId xmlns:a16="http://schemas.microsoft.com/office/drawing/2014/main" id="{BA14D7A6-FC83-BC44-BA74-AF35E302E805}"/>
              </a:ext>
            </a:extLst>
          </p:cNvPr>
          <p:cNvSpPr txBox="1"/>
          <p:nvPr/>
        </p:nvSpPr>
        <p:spPr>
          <a:xfrm>
            <a:off x="1795925" y="4757411"/>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83" name="Oval 82">
            <a:extLst>
              <a:ext uri="{FF2B5EF4-FFF2-40B4-BE49-F238E27FC236}">
                <a16:creationId xmlns:a16="http://schemas.microsoft.com/office/drawing/2014/main" id="{A6F675BE-509A-D342-B32F-6327355A68BD}"/>
              </a:ext>
            </a:extLst>
          </p:cNvPr>
          <p:cNvSpPr/>
          <p:nvPr/>
        </p:nvSpPr>
        <p:spPr>
          <a:xfrm>
            <a:off x="1180990" y="4716009"/>
            <a:ext cx="504780" cy="504780"/>
          </a:xfrm>
          <a:prstGeom prst="ellipse">
            <a:avLst/>
          </a:prstGeom>
          <a:solidFill>
            <a:schemeClr val="accent1">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Tree>
    <p:extLst>
      <p:ext uri="{BB962C8B-B14F-4D97-AF65-F5344CB8AC3E}">
        <p14:creationId xmlns:p14="http://schemas.microsoft.com/office/powerpoint/2010/main" val="3764011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42" presetClass="path" presetSubtype="0" accel="50000" decel="50000" fill="hold" grpId="0" nodeType="withEffect">
                                  <p:stCondLst>
                                    <p:cond delay="0"/>
                                  </p:stCondLst>
                                  <p:childTnLst>
                                    <p:animMotion origin="layout" path="M 3.54167E-6 4.81481E-6 L 0.00026 -0.93797 " pathEditMode="relative" rAng="0" ptsTypes="AA">
                                      <p:cBhvr>
                                        <p:cTn id="10" dur="2000" spd="-100000" fill="hold"/>
                                        <p:tgtEl>
                                          <p:spTgt spid="73"/>
                                        </p:tgtEl>
                                        <p:attrNameLst>
                                          <p:attrName>ppt_x</p:attrName>
                                          <p:attrName>ppt_y</p:attrName>
                                        </p:attrNameLst>
                                      </p:cBhvr>
                                      <p:rCtr x="13" y="-46898"/>
                                    </p:animMotion>
                                  </p:childTnLst>
                                </p:cTn>
                              </p:par>
                              <p:par>
                                <p:cTn id="11" presetID="10" presetClass="entr" presetSubtype="0" fill="hold" grpId="0" nodeType="withEffect">
                                  <p:stCondLst>
                                    <p:cond delay="1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2" presetClass="entr" presetSubtype="1" fill="hold" grpId="0" nodeType="withEffect">
                                  <p:stCondLst>
                                    <p:cond delay="1750"/>
                                  </p:stCondLst>
                                  <p:childTnLst>
                                    <p:set>
                                      <p:cBhvr>
                                        <p:cTn id="18" dur="1" fill="hold">
                                          <p:stCondLst>
                                            <p:cond delay="0"/>
                                          </p:stCondLst>
                                        </p:cTn>
                                        <p:tgtEl>
                                          <p:spTgt spid="61"/>
                                        </p:tgtEl>
                                        <p:attrNameLst>
                                          <p:attrName>style.visibility</p:attrName>
                                        </p:attrNameLst>
                                      </p:cBhvr>
                                      <p:to>
                                        <p:strVal val="visible"/>
                                      </p:to>
                                    </p:set>
                                    <p:anim calcmode="lin" valueType="num">
                                      <p:cBhvr additive="base">
                                        <p:cTn id="19" dur="500" fill="hold"/>
                                        <p:tgtEl>
                                          <p:spTgt spid="61"/>
                                        </p:tgtEl>
                                        <p:attrNameLst>
                                          <p:attrName>ppt_x</p:attrName>
                                        </p:attrNameLst>
                                      </p:cBhvr>
                                      <p:tavLst>
                                        <p:tav tm="0">
                                          <p:val>
                                            <p:strVal val="#ppt_x"/>
                                          </p:val>
                                        </p:tav>
                                        <p:tav tm="100000">
                                          <p:val>
                                            <p:strVal val="#ppt_x"/>
                                          </p:val>
                                        </p:tav>
                                      </p:tavLst>
                                    </p:anim>
                                    <p:anim calcmode="lin" valueType="num">
                                      <p:cBhvr additive="base">
                                        <p:cTn id="20" dur="500" fill="hold"/>
                                        <p:tgtEl>
                                          <p:spTgt spid="61"/>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1750"/>
                                  </p:stCondLst>
                                  <p:childTnLst>
                                    <p:set>
                                      <p:cBhvr>
                                        <p:cTn id="22" dur="1" fill="hold">
                                          <p:stCondLst>
                                            <p:cond delay="0"/>
                                          </p:stCondLst>
                                        </p:cTn>
                                        <p:tgtEl>
                                          <p:spTgt spid="57"/>
                                        </p:tgtEl>
                                        <p:attrNameLst>
                                          <p:attrName>style.visibility</p:attrName>
                                        </p:attrNameLst>
                                      </p:cBhvr>
                                      <p:to>
                                        <p:strVal val="visible"/>
                                      </p:to>
                                    </p:set>
                                    <p:anim calcmode="lin" valueType="num">
                                      <p:cBhvr additive="base">
                                        <p:cTn id="23" dur="500" fill="hold"/>
                                        <p:tgtEl>
                                          <p:spTgt spid="57"/>
                                        </p:tgtEl>
                                        <p:attrNameLst>
                                          <p:attrName>ppt_x</p:attrName>
                                        </p:attrNameLst>
                                      </p:cBhvr>
                                      <p:tavLst>
                                        <p:tav tm="0">
                                          <p:val>
                                            <p:strVal val="#ppt_x"/>
                                          </p:val>
                                        </p:tav>
                                        <p:tav tm="100000">
                                          <p:val>
                                            <p:strVal val="#ppt_x"/>
                                          </p:val>
                                        </p:tav>
                                      </p:tavLst>
                                    </p:anim>
                                    <p:anim calcmode="lin" valueType="num">
                                      <p:cBhvr additive="base">
                                        <p:cTn id="24" dur="500" fill="hold"/>
                                        <p:tgtEl>
                                          <p:spTgt spid="57"/>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1750"/>
                                  </p:stCondLst>
                                  <p:childTnLst>
                                    <p:set>
                                      <p:cBhvr>
                                        <p:cTn id="26" dur="1" fill="hold">
                                          <p:stCondLst>
                                            <p:cond delay="0"/>
                                          </p:stCondLst>
                                        </p:cTn>
                                        <p:tgtEl>
                                          <p:spTgt spid="58"/>
                                        </p:tgtEl>
                                        <p:attrNameLst>
                                          <p:attrName>style.visibility</p:attrName>
                                        </p:attrNameLst>
                                      </p:cBhvr>
                                      <p:to>
                                        <p:strVal val="visible"/>
                                      </p:to>
                                    </p:set>
                                    <p:anim calcmode="lin" valueType="num">
                                      <p:cBhvr additive="base">
                                        <p:cTn id="27" dur="500" fill="hold"/>
                                        <p:tgtEl>
                                          <p:spTgt spid="58"/>
                                        </p:tgtEl>
                                        <p:attrNameLst>
                                          <p:attrName>ppt_x</p:attrName>
                                        </p:attrNameLst>
                                      </p:cBhvr>
                                      <p:tavLst>
                                        <p:tav tm="0">
                                          <p:val>
                                            <p:strVal val="#ppt_x"/>
                                          </p:val>
                                        </p:tav>
                                        <p:tav tm="100000">
                                          <p:val>
                                            <p:strVal val="#ppt_x"/>
                                          </p:val>
                                        </p:tav>
                                      </p:tavLst>
                                    </p:anim>
                                    <p:anim calcmode="lin" valueType="num">
                                      <p:cBhvr additive="base">
                                        <p:cTn id="28" dur="500" fill="hold"/>
                                        <p:tgtEl>
                                          <p:spTgt spid="5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1750"/>
                                  </p:stCondLst>
                                  <p:childTnLst>
                                    <p:set>
                                      <p:cBhvr>
                                        <p:cTn id="30" dur="1" fill="hold">
                                          <p:stCondLst>
                                            <p:cond delay="0"/>
                                          </p:stCondLst>
                                        </p:cTn>
                                        <p:tgtEl>
                                          <p:spTgt spid="62"/>
                                        </p:tgtEl>
                                        <p:attrNameLst>
                                          <p:attrName>style.visibility</p:attrName>
                                        </p:attrNameLst>
                                      </p:cBhvr>
                                      <p:to>
                                        <p:strVal val="visible"/>
                                      </p:to>
                                    </p:set>
                                    <p:anim calcmode="lin" valueType="num">
                                      <p:cBhvr additive="base">
                                        <p:cTn id="31" dur="500" fill="hold"/>
                                        <p:tgtEl>
                                          <p:spTgt spid="62"/>
                                        </p:tgtEl>
                                        <p:attrNameLst>
                                          <p:attrName>ppt_x</p:attrName>
                                        </p:attrNameLst>
                                      </p:cBhvr>
                                      <p:tavLst>
                                        <p:tav tm="0">
                                          <p:val>
                                            <p:strVal val="#ppt_x"/>
                                          </p:val>
                                        </p:tav>
                                        <p:tav tm="100000">
                                          <p:val>
                                            <p:strVal val="#ppt_x"/>
                                          </p:val>
                                        </p:tav>
                                      </p:tavLst>
                                    </p:anim>
                                    <p:anim calcmode="lin" valueType="num">
                                      <p:cBhvr additive="base">
                                        <p:cTn id="32" dur="500" fill="hold"/>
                                        <p:tgtEl>
                                          <p:spTgt spid="62"/>
                                        </p:tgtEl>
                                        <p:attrNameLst>
                                          <p:attrName>ppt_y</p:attrName>
                                        </p:attrNameLst>
                                      </p:cBhvr>
                                      <p:tavLst>
                                        <p:tav tm="0">
                                          <p:val>
                                            <p:strVal val="0-#ppt_h/2"/>
                                          </p:val>
                                        </p:tav>
                                        <p:tav tm="100000">
                                          <p:val>
                                            <p:strVal val="#ppt_y"/>
                                          </p:val>
                                        </p:tav>
                                      </p:tavLst>
                                    </p:anim>
                                  </p:childTnLst>
                                </p:cTn>
                              </p:par>
                              <p:par>
                                <p:cTn id="33" presetID="2" presetClass="entr" presetSubtype="1" fill="hold" nodeType="withEffect">
                                  <p:stCondLst>
                                    <p:cond delay="1750"/>
                                  </p:stCondLst>
                                  <p:childTnLst>
                                    <p:set>
                                      <p:cBhvr>
                                        <p:cTn id="34" dur="1" fill="hold">
                                          <p:stCondLst>
                                            <p:cond delay="0"/>
                                          </p:stCondLst>
                                        </p:cTn>
                                        <p:tgtEl>
                                          <p:spTgt spid="64"/>
                                        </p:tgtEl>
                                        <p:attrNameLst>
                                          <p:attrName>style.visibility</p:attrName>
                                        </p:attrNameLst>
                                      </p:cBhvr>
                                      <p:to>
                                        <p:strVal val="visible"/>
                                      </p:to>
                                    </p:set>
                                    <p:anim calcmode="lin" valueType="num">
                                      <p:cBhvr additive="base">
                                        <p:cTn id="35" dur="500" fill="hold"/>
                                        <p:tgtEl>
                                          <p:spTgt spid="64"/>
                                        </p:tgtEl>
                                        <p:attrNameLst>
                                          <p:attrName>ppt_x</p:attrName>
                                        </p:attrNameLst>
                                      </p:cBhvr>
                                      <p:tavLst>
                                        <p:tav tm="0">
                                          <p:val>
                                            <p:strVal val="#ppt_x"/>
                                          </p:val>
                                        </p:tav>
                                        <p:tav tm="100000">
                                          <p:val>
                                            <p:strVal val="#ppt_x"/>
                                          </p:val>
                                        </p:tav>
                                      </p:tavLst>
                                    </p:anim>
                                    <p:anim calcmode="lin" valueType="num">
                                      <p:cBhvr additive="base">
                                        <p:cTn id="36" dur="500" fill="hold"/>
                                        <p:tgtEl>
                                          <p:spTgt spid="64"/>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stCondLst>
                                    <p:cond delay="1750"/>
                                  </p:stCondLst>
                                  <p:childTnLst>
                                    <p:set>
                                      <p:cBhvr>
                                        <p:cTn id="38" dur="1" fill="hold">
                                          <p:stCondLst>
                                            <p:cond delay="0"/>
                                          </p:stCondLst>
                                        </p:cTn>
                                        <p:tgtEl>
                                          <p:spTgt spid="59"/>
                                        </p:tgtEl>
                                        <p:attrNameLst>
                                          <p:attrName>style.visibility</p:attrName>
                                        </p:attrNameLst>
                                      </p:cBhvr>
                                      <p:to>
                                        <p:strVal val="visible"/>
                                      </p:to>
                                    </p:set>
                                    <p:anim calcmode="lin" valueType="num">
                                      <p:cBhvr additive="base">
                                        <p:cTn id="39" dur="500" fill="hold"/>
                                        <p:tgtEl>
                                          <p:spTgt spid="59"/>
                                        </p:tgtEl>
                                        <p:attrNameLst>
                                          <p:attrName>ppt_x</p:attrName>
                                        </p:attrNameLst>
                                      </p:cBhvr>
                                      <p:tavLst>
                                        <p:tav tm="0">
                                          <p:val>
                                            <p:strVal val="#ppt_x"/>
                                          </p:val>
                                        </p:tav>
                                        <p:tav tm="100000">
                                          <p:val>
                                            <p:strVal val="#ppt_x"/>
                                          </p:val>
                                        </p:tav>
                                      </p:tavLst>
                                    </p:anim>
                                    <p:anim calcmode="lin" valueType="num">
                                      <p:cBhvr additive="base">
                                        <p:cTn id="40" dur="500" fill="hold"/>
                                        <p:tgtEl>
                                          <p:spTgt spid="59"/>
                                        </p:tgtEl>
                                        <p:attrNameLst>
                                          <p:attrName>ppt_y</p:attrName>
                                        </p:attrNameLst>
                                      </p:cBhvr>
                                      <p:tavLst>
                                        <p:tav tm="0">
                                          <p:val>
                                            <p:strVal val="0-#ppt_h/2"/>
                                          </p:val>
                                        </p:tav>
                                        <p:tav tm="100000">
                                          <p:val>
                                            <p:strVal val="#ppt_y"/>
                                          </p:val>
                                        </p:tav>
                                      </p:tavLst>
                                    </p:anim>
                                  </p:childTnLst>
                                </p:cTn>
                              </p:par>
                              <p:par>
                                <p:cTn id="41" presetID="2" presetClass="entr" presetSubtype="1" fill="hold" nodeType="withEffect">
                                  <p:stCondLst>
                                    <p:cond delay="1750"/>
                                  </p:stCondLst>
                                  <p:childTnLst>
                                    <p:set>
                                      <p:cBhvr>
                                        <p:cTn id="42" dur="1" fill="hold">
                                          <p:stCondLst>
                                            <p:cond delay="0"/>
                                          </p:stCondLst>
                                        </p:cTn>
                                        <p:tgtEl>
                                          <p:spTgt spid="60"/>
                                        </p:tgtEl>
                                        <p:attrNameLst>
                                          <p:attrName>style.visibility</p:attrName>
                                        </p:attrNameLst>
                                      </p:cBhvr>
                                      <p:to>
                                        <p:strVal val="visible"/>
                                      </p:to>
                                    </p:set>
                                    <p:anim calcmode="lin" valueType="num">
                                      <p:cBhvr additive="base">
                                        <p:cTn id="43" dur="500" fill="hold"/>
                                        <p:tgtEl>
                                          <p:spTgt spid="60"/>
                                        </p:tgtEl>
                                        <p:attrNameLst>
                                          <p:attrName>ppt_x</p:attrName>
                                        </p:attrNameLst>
                                      </p:cBhvr>
                                      <p:tavLst>
                                        <p:tav tm="0">
                                          <p:val>
                                            <p:strVal val="#ppt_x"/>
                                          </p:val>
                                        </p:tav>
                                        <p:tav tm="100000">
                                          <p:val>
                                            <p:strVal val="#ppt_x"/>
                                          </p:val>
                                        </p:tav>
                                      </p:tavLst>
                                    </p:anim>
                                    <p:anim calcmode="lin" valueType="num">
                                      <p:cBhvr additive="base">
                                        <p:cTn id="44" dur="500" fill="hold"/>
                                        <p:tgtEl>
                                          <p:spTgt spid="60"/>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stCondLst>
                                    <p:cond delay="1750"/>
                                  </p:stCondLst>
                                  <p:childTnLst>
                                    <p:set>
                                      <p:cBhvr>
                                        <p:cTn id="46" dur="1" fill="hold">
                                          <p:stCondLst>
                                            <p:cond delay="0"/>
                                          </p:stCondLst>
                                        </p:cTn>
                                        <p:tgtEl>
                                          <p:spTgt spid="63"/>
                                        </p:tgtEl>
                                        <p:attrNameLst>
                                          <p:attrName>style.visibility</p:attrName>
                                        </p:attrNameLst>
                                      </p:cBhvr>
                                      <p:to>
                                        <p:strVal val="visible"/>
                                      </p:to>
                                    </p:set>
                                    <p:anim calcmode="lin" valueType="num">
                                      <p:cBhvr additive="base">
                                        <p:cTn id="47" dur="500" fill="hold"/>
                                        <p:tgtEl>
                                          <p:spTgt spid="63"/>
                                        </p:tgtEl>
                                        <p:attrNameLst>
                                          <p:attrName>ppt_x</p:attrName>
                                        </p:attrNameLst>
                                      </p:cBhvr>
                                      <p:tavLst>
                                        <p:tav tm="0">
                                          <p:val>
                                            <p:strVal val="#ppt_x"/>
                                          </p:val>
                                        </p:tav>
                                        <p:tav tm="100000">
                                          <p:val>
                                            <p:strVal val="#ppt_x"/>
                                          </p:val>
                                        </p:tav>
                                      </p:tavLst>
                                    </p:anim>
                                    <p:anim calcmode="lin" valueType="num">
                                      <p:cBhvr additive="base">
                                        <p:cTn id="48" dur="500" fill="hold"/>
                                        <p:tgtEl>
                                          <p:spTgt spid="63"/>
                                        </p:tgtEl>
                                        <p:attrNameLst>
                                          <p:attrName>ppt_y</p:attrName>
                                        </p:attrNameLst>
                                      </p:cBhvr>
                                      <p:tavLst>
                                        <p:tav tm="0">
                                          <p:val>
                                            <p:strVal val="0-#ppt_h/2"/>
                                          </p:val>
                                        </p:tav>
                                        <p:tav tm="100000">
                                          <p:val>
                                            <p:strVal val="#ppt_y"/>
                                          </p:val>
                                        </p:tav>
                                      </p:tavLst>
                                    </p:anim>
                                  </p:childTnLst>
                                </p:cTn>
                              </p:par>
                              <p:par>
                                <p:cTn id="49" presetID="10" presetClass="entr" presetSubtype="0" fill="hold" grpId="0" nodeType="withEffect">
                                  <p:stCondLst>
                                    <p:cond delay="1750"/>
                                  </p:stCondLst>
                                  <p:childTnLst>
                                    <p:set>
                                      <p:cBhvr>
                                        <p:cTn id="50" dur="1" fill="hold">
                                          <p:stCondLst>
                                            <p:cond delay="0"/>
                                          </p:stCondLst>
                                        </p:cTn>
                                        <p:tgtEl>
                                          <p:spTgt spid="74"/>
                                        </p:tgtEl>
                                        <p:attrNameLst>
                                          <p:attrName>style.visibility</p:attrName>
                                        </p:attrNameLst>
                                      </p:cBhvr>
                                      <p:to>
                                        <p:strVal val="visible"/>
                                      </p:to>
                                    </p:set>
                                    <p:animEffect transition="in" filter="fade">
                                      <p:cBhvr>
                                        <p:cTn id="51" dur="500"/>
                                        <p:tgtEl>
                                          <p:spTgt spid="74"/>
                                        </p:tgtEl>
                                      </p:cBhvr>
                                    </p:animEffect>
                                  </p:childTnLst>
                                </p:cTn>
                              </p:par>
                              <p:par>
                                <p:cTn id="52" presetID="10" presetClass="entr" presetSubtype="0" fill="hold" grpId="0" nodeType="withEffect">
                                  <p:stCondLst>
                                    <p:cond delay="1750"/>
                                  </p:stCondLst>
                                  <p:childTnLst>
                                    <p:set>
                                      <p:cBhvr>
                                        <p:cTn id="53" dur="1" fill="hold">
                                          <p:stCondLst>
                                            <p:cond delay="0"/>
                                          </p:stCondLst>
                                        </p:cTn>
                                        <p:tgtEl>
                                          <p:spTgt spid="75"/>
                                        </p:tgtEl>
                                        <p:attrNameLst>
                                          <p:attrName>style.visibility</p:attrName>
                                        </p:attrNameLst>
                                      </p:cBhvr>
                                      <p:to>
                                        <p:strVal val="visible"/>
                                      </p:to>
                                    </p:set>
                                    <p:animEffect transition="in" filter="fade">
                                      <p:cBhvr>
                                        <p:cTn id="54" dur="500"/>
                                        <p:tgtEl>
                                          <p:spTgt spid="75"/>
                                        </p:tgtEl>
                                      </p:cBhvr>
                                    </p:animEffect>
                                  </p:childTnLst>
                                </p:cTn>
                              </p:par>
                              <p:par>
                                <p:cTn id="55" presetID="10" presetClass="entr" presetSubtype="0" fill="hold" grpId="0" nodeType="withEffect">
                                  <p:stCondLst>
                                    <p:cond delay="1750"/>
                                  </p:stCondLst>
                                  <p:childTnLst>
                                    <p:set>
                                      <p:cBhvr>
                                        <p:cTn id="56" dur="1" fill="hold">
                                          <p:stCondLst>
                                            <p:cond delay="0"/>
                                          </p:stCondLst>
                                        </p:cTn>
                                        <p:tgtEl>
                                          <p:spTgt spid="76"/>
                                        </p:tgtEl>
                                        <p:attrNameLst>
                                          <p:attrName>style.visibility</p:attrName>
                                        </p:attrNameLst>
                                      </p:cBhvr>
                                      <p:to>
                                        <p:strVal val="visible"/>
                                      </p:to>
                                    </p:set>
                                    <p:animEffect transition="in" filter="fade">
                                      <p:cBhvr>
                                        <p:cTn id="57" dur="500"/>
                                        <p:tgtEl>
                                          <p:spTgt spid="76"/>
                                        </p:tgtEl>
                                      </p:cBhvr>
                                    </p:animEffect>
                                  </p:childTnLst>
                                </p:cTn>
                              </p:par>
                              <p:par>
                                <p:cTn id="58" presetID="10" presetClass="entr" presetSubtype="0" fill="hold" nodeType="withEffect">
                                  <p:stCondLst>
                                    <p:cond delay="1750"/>
                                  </p:stCondLst>
                                  <p:childTnLst>
                                    <p:set>
                                      <p:cBhvr>
                                        <p:cTn id="59" dur="1" fill="hold">
                                          <p:stCondLst>
                                            <p:cond delay="0"/>
                                          </p:stCondLst>
                                        </p:cTn>
                                        <p:tgtEl>
                                          <p:spTgt spid="77"/>
                                        </p:tgtEl>
                                        <p:attrNameLst>
                                          <p:attrName>style.visibility</p:attrName>
                                        </p:attrNameLst>
                                      </p:cBhvr>
                                      <p:to>
                                        <p:strVal val="visible"/>
                                      </p:to>
                                    </p:set>
                                    <p:animEffect transition="in" filter="fade">
                                      <p:cBhvr>
                                        <p:cTn id="60" dur="500"/>
                                        <p:tgtEl>
                                          <p:spTgt spid="77"/>
                                        </p:tgtEl>
                                      </p:cBhvr>
                                    </p:animEffect>
                                  </p:childTnLst>
                                </p:cTn>
                              </p:par>
                              <p:par>
                                <p:cTn id="61" presetID="10" presetClass="entr" presetSubtype="0" fill="hold" grpId="0" nodeType="withEffect">
                                  <p:stCondLst>
                                    <p:cond delay="1750"/>
                                  </p:stCondLst>
                                  <p:childTnLst>
                                    <p:set>
                                      <p:cBhvr>
                                        <p:cTn id="62" dur="1" fill="hold">
                                          <p:stCondLst>
                                            <p:cond delay="0"/>
                                          </p:stCondLst>
                                        </p:cTn>
                                        <p:tgtEl>
                                          <p:spTgt spid="78"/>
                                        </p:tgtEl>
                                        <p:attrNameLst>
                                          <p:attrName>style.visibility</p:attrName>
                                        </p:attrNameLst>
                                      </p:cBhvr>
                                      <p:to>
                                        <p:strVal val="visible"/>
                                      </p:to>
                                    </p:set>
                                    <p:animEffect transition="in" filter="fade">
                                      <p:cBhvr>
                                        <p:cTn id="63" dur="500"/>
                                        <p:tgtEl>
                                          <p:spTgt spid="78"/>
                                        </p:tgtEl>
                                      </p:cBhvr>
                                    </p:animEffect>
                                  </p:childTnLst>
                                </p:cTn>
                              </p:par>
                              <p:par>
                                <p:cTn id="64" presetID="10" presetClass="entr" presetSubtype="0" fill="hold" grpId="0" nodeType="withEffect">
                                  <p:stCondLst>
                                    <p:cond delay="1750"/>
                                  </p:stCondLst>
                                  <p:childTnLst>
                                    <p:set>
                                      <p:cBhvr>
                                        <p:cTn id="65" dur="1" fill="hold">
                                          <p:stCondLst>
                                            <p:cond delay="0"/>
                                          </p:stCondLst>
                                        </p:cTn>
                                        <p:tgtEl>
                                          <p:spTgt spid="79"/>
                                        </p:tgtEl>
                                        <p:attrNameLst>
                                          <p:attrName>style.visibility</p:attrName>
                                        </p:attrNameLst>
                                      </p:cBhvr>
                                      <p:to>
                                        <p:strVal val="visible"/>
                                      </p:to>
                                    </p:set>
                                    <p:animEffect transition="in" filter="fade">
                                      <p:cBhvr>
                                        <p:cTn id="66" dur="500"/>
                                        <p:tgtEl>
                                          <p:spTgt spid="79"/>
                                        </p:tgtEl>
                                      </p:cBhvr>
                                    </p:animEffect>
                                  </p:childTnLst>
                                </p:cTn>
                              </p:par>
                              <p:par>
                                <p:cTn id="67" presetID="10" presetClass="entr" presetSubtype="0" fill="hold" grpId="0" nodeType="withEffect">
                                  <p:stCondLst>
                                    <p:cond delay="1750"/>
                                  </p:stCondLst>
                                  <p:childTnLst>
                                    <p:set>
                                      <p:cBhvr>
                                        <p:cTn id="68" dur="1" fill="hold">
                                          <p:stCondLst>
                                            <p:cond delay="0"/>
                                          </p:stCondLst>
                                        </p:cTn>
                                        <p:tgtEl>
                                          <p:spTgt spid="80"/>
                                        </p:tgtEl>
                                        <p:attrNameLst>
                                          <p:attrName>style.visibility</p:attrName>
                                        </p:attrNameLst>
                                      </p:cBhvr>
                                      <p:to>
                                        <p:strVal val="visible"/>
                                      </p:to>
                                    </p:set>
                                    <p:animEffect transition="in" filter="fade">
                                      <p:cBhvr>
                                        <p:cTn id="69" dur="500"/>
                                        <p:tgtEl>
                                          <p:spTgt spid="80"/>
                                        </p:tgtEl>
                                      </p:cBhvr>
                                    </p:animEffect>
                                  </p:childTnLst>
                                </p:cTn>
                              </p:par>
                              <p:par>
                                <p:cTn id="70" presetID="10" presetClass="entr" presetSubtype="0" fill="hold" grpId="0" nodeType="withEffect">
                                  <p:stCondLst>
                                    <p:cond delay="1750"/>
                                  </p:stCondLst>
                                  <p:childTnLst>
                                    <p:set>
                                      <p:cBhvr>
                                        <p:cTn id="71" dur="1" fill="hold">
                                          <p:stCondLst>
                                            <p:cond delay="0"/>
                                          </p:stCondLst>
                                        </p:cTn>
                                        <p:tgtEl>
                                          <p:spTgt spid="81"/>
                                        </p:tgtEl>
                                        <p:attrNameLst>
                                          <p:attrName>style.visibility</p:attrName>
                                        </p:attrNameLst>
                                      </p:cBhvr>
                                      <p:to>
                                        <p:strVal val="visible"/>
                                      </p:to>
                                    </p:set>
                                    <p:animEffect transition="in" filter="fade">
                                      <p:cBhvr>
                                        <p:cTn id="72" dur="500"/>
                                        <p:tgtEl>
                                          <p:spTgt spid="81"/>
                                        </p:tgtEl>
                                      </p:cBhvr>
                                    </p:animEffect>
                                  </p:childTnLst>
                                </p:cTn>
                              </p:par>
                              <p:par>
                                <p:cTn id="73" presetID="10" presetClass="entr" presetSubtype="0" fill="hold" grpId="0" nodeType="withEffect">
                                  <p:stCondLst>
                                    <p:cond delay="1750"/>
                                  </p:stCondLst>
                                  <p:childTnLst>
                                    <p:set>
                                      <p:cBhvr>
                                        <p:cTn id="74" dur="1" fill="hold">
                                          <p:stCondLst>
                                            <p:cond delay="0"/>
                                          </p:stCondLst>
                                        </p:cTn>
                                        <p:tgtEl>
                                          <p:spTgt spid="82"/>
                                        </p:tgtEl>
                                        <p:attrNameLst>
                                          <p:attrName>style.visibility</p:attrName>
                                        </p:attrNameLst>
                                      </p:cBhvr>
                                      <p:to>
                                        <p:strVal val="visible"/>
                                      </p:to>
                                    </p:set>
                                    <p:animEffect transition="in" filter="fade">
                                      <p:cBhvr>
                                        <p:cTn id="75" dur="500"/>
                                        <p:tgtEl>
                                          <p:spTgt spid="82"/>
                                        </p:tgtEl>
                                      </p:cBhvr>
                                    </p:animEffect>
                                  </p:childTnLst>
                                </p:cTn>
                              </p:par>
                              <p:par>
                                <p:cTn id="76" presetID="10" presetClass="entr" presetSubtype="0" fill="hold" grpId="0" nodeType="withEffect">
                                  <p:stCondLst>
                                    <p:cond delay="1750"/>
                                  </p:stCondLst>
                                  <p:childTnLst>
                                    <p:set>
                                      <p:cBhvr>
                                        <p:cTn id="77" dur="1" fill="hold">
                                          <p:stCondLst>
                                            <p:cond delay="0"/>
                                          </p:stCondLst>
                                        </p:cTn>
                                        <p:tgtEl>
                                          <p:spTgt spid="83"/>
                                        </p:tgtEl>
                                        <p:attrNameLst>
                                          <p:attrName>style.visibility</p:attrName>
                                        </p:attrNameLst>
                                      </p:cBhvr>
                                      <p:to>
                                        <p:strVal val="visible"/>
                                      </p:to>
                                    </p:set>
                                    <p:animEffect transition="in" filter="fade">
                                      <p:cBhvr>
                                        <p:cTn id="78"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6" grpId="0"/>
      <p:bldP spid="7" grpId="0" animBg="1"/>
      <p:bldP spid="8" grpId="0" animBg="1"/>
      <p:bldP spid="61" grpId="0" animBg="1"/>
      <p:bldP spid="62" grpId="0" animBg="1"/>
      <p:bldP spid="63" grpId="0" animBg="1"/>
      <p:bldP spid="74" grpId="0"/>
      <p:bldP spid="75" grpId="0"/>
      <p:bldP spid="76" grpId="0" animBg="1"/>
      <p:bldP spid="78" grpId="0"/>
      <p:bldP spid="79" grpId="0"/>
      <p:bldP spid="80" grpId="0" animBg="1"/>
      <p:bldP spid="81" grpId="0"/>
      <p:bldP spid="82" grpId="0"/>
      <p:bldP spid="8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20DCA0AB-07A8-FC4B-A114-C962D2B53CFC}"/>
              </a:ext>
            </a:extLst>
          </p:cNvPr>
          <p:cNvSpPr/>
          <p:nvPr/>
        </p:nvSpPr>
        <p:spPr>
          <a:xfrm>
            <a:off x="0" y="6100354"/>
            <a:ext cx="12192000" cy="75764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FDFB0D1D-5084-C740-A841-E1EFC021BA08}"/>
              </a:ext>
            </a:extLst>
          </p:cNvPr>
          <p:cNvSpPr/>
          <p:nvPr/>
        </p:nvSpPr>
        <p:spPr>
          <a:xfrm flipH="1" flipV="1">
            <a:off x="3134211" y="3501076"/>
            <a:ext cx="2101862" cy="45719"/>
          </a:xfrm>
          <a:custGeom>
            <a:avLst/>
            <a:gdLst>
              <a:gd name="connsiteX0" fmla="*/ 0 w 1424066"/>
              <a:gd name="connsiteY0" fmla="*/ 0 h 929390"/>
              <a:gd name="connsiteX1" fmla="*/ 689548 w 1424066"/>
              <a:gd name="connsiteY1" fmla="*/ 0 h 929390"/>
              <a:gd name="connsiteX2" fmla="*/ 1424066 w 1424066"/>
              <a:gd name="connsiteY2" fmla="*/ 734518 h 929390"/>
              <a:gd name="connsiteX3" fmla="*/ 1424066 w 1424066"/>
              <a:gd name="connsiteY3" fmla="*/ 929390 h 929390"/>
              <a:gd name="connsiteX0" fmla="*/ 0 w 1424066"/>
              <a:gd name="connsiteY0" fmla="*/ 0 h 734518"/>
              <a:gd name="connsiteX1" fmla="*/ 689548 w 1424066"/>
              <a:gd name="connsiteY1" fmla="*/ 0 h 734518"/>
              <a:gd name="connsiteX2" fmla="*/ 1424066 w 1424066"/>
              <a:gd name="connsiteY2" fmla="*/ 734518 h 734518"/>
              <a:gd name="connsiteX3" fmla="*/ 1424066 w 1424066"/>
              <a:gd name="connsiteY3" fmla="*/ 722562 h 734518"/>
              <a:gd name="connsiteX0" fmla="*/ 0 w 1424066"/>
              <a:gd name="connsiteY0" fmla="*/ 0 h 734518"/>
              <a:gd name="connsiteX1" fmla="*/ 689548 w 1424066"/>
              <a:gd name="connsiteY1" fmla="*/ 0 h 734518"/>
              <a:gd name="connsiteX2" fmla="*/ 1424066 w 1424066"/>
              <a:gd name="connsiteY2" fmla="*/ 734518 h 734518"/>
              <a:gd name="connsiteX0" fmla="*/ 0 w 689548"/>
              <a:gd name="connsiteY0" fmla="*/ 0 h 0"/>
              <a:gd name="connsiteX1" fmla="*/ 689548 w 689548"/>
              <a:gd name="connsiteY1" fmla="*/ 0 h 0"/>
              <a:gd name="connsiteX0" fmla="*/ 0 w 21366"/>
              <a:gd name="connsiteY0" fmla="*/ 0 h 0"/>
              <a:gd name="connsiteX1" fmla="*/ 21366 w 21366"/>
              <a:gd name="connsiteY1" fmla="*/ -52252 h 0"/>
              <a:gd name="connsiteX0" fmla="*/ 0 w 8690"/>
              <a:gd name="connsiteY0" fmla="*/ 0 h 0"/>
              <a:gd name="connsiteX1" fmla="*/ 8690 w 8690"/>
              <a:gd name="connsiteY1" fmla="*/ -119470 h 0"/>
              <a:gd name="connsiteX0" fmla="*/ 0 w 12728"/>
              <a:gd name="connsiteY0" fmla="*/ 0 h 0"/>
              <a:gd name="connsiteX1" fmla="*/ 12728 w 12728"/>
              <a:gd name="connsiteY1" fmla="*/ 124064 h 0"/>
              <a:gd name="connsiteX0" fmla="*/ 0 w 9521"/>
              <a:gd name="connsiteY0" fmla="*/ 0 h 0"/>
              <a:gd name="connsiteX1" fmla="*/ 9521 w 9521"/>
              <a:gd name="connsiteY1" fmla="*/ 4595 h 0"/>
            </a:gdLst>
            <a:ahLst/>
            <a:cxnLst>
              <a:cxn ang="0">
                <a:pos x="connsiteX0" y="connsiteY0"/>
              </a:cxn>
              <a:cxn ang="0">
                <a:pos x="connsiteX1" y="connsiteY1"/>
              </a:cxn>
            </a:cxnLst>
            <a:rect l="l" t="t" r="r" b="b"/>
            <a:pathLst>
              <a:path w="9521">
                <a:moveTo>
                  <a:pt x="0" y="0"/>
                </a:moveTo>
                <a:lnTo>
                  <a:pt x="9521" y="4595"/>
                </a:lnTo>
              </a:path>
            </a:pathLst>
          </a:custGeom>
          <a:noFill/>
          <a:ln w="19050" cap="rnd">
            <a:solidFill>
              <a:schemeClr val="tx1"/>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12065D7C-7927-8F42-A601-F31E821DEA4C}"/>
              </a:ext>
            </a:extLst>
          </p:cNvPr>
          <p:cNvCxnSpPr>
            <a:cxnSpLocks/>
          </p:cNvCxnSpPr>
          <p:nvPr/>
        </p:nvCxnSpPr>
        <p:spPr>
          <a:xfrm>
            <a:off x="3368085" y="4339223"/>
            <a:ext cx="2795451"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ADF28DA-A1F3-5A49-9EB8-6CCDBA154C6E}"/>
              </a:ext>
            </a:extLst>
          </p:cNvPr>
          <p:cNvCxnSpPr>
            <a:cxnSpLocks/>
          </p:cNvCxnSpPr>
          <p:nvPr/>
        </p:nvCxnSpPr>
        <p:spPr>
          <a:xfrm>
            <a:off x="3732358" y="5176216"/>
            <a:ext cx="3673321"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3F50D04-2BCB-B741-B670-04F6E459CC4E}"/>
              </a:ext>
            </a:extLst>
          </p:cNvPr>
          <p:cNvCxnSpPr>
            <a:cxnSpLocks/>
          </p:cNvCxnSpPr>
          <p:nvPr/>
        </p:nvCxnSpPr>
        <p:spPr>
          <a:xfrm>
            <a:off x="2597567" y="2678393"/>
            <a:ext cx="1893924"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sp>
        <p:nvSpPr>
          <p:cNvPr id="25" name="CuadroTexto 4">
            <a:extLst>
              <a:ext uri="{FF2B5EF4-FFF2-40B4-BE49-F238E27FC236}">
                <a16:creationId xmlns:a16="http://schemas.microsoft.com/office/drawing/2014/main" id="{9B3CF0D8-42A2-884E-9C09-102D32E1CA67}"/>
              </a:ext>
            </a:extLst>
          </p:cNvPr>
          <p:cNvSpPr txBox="1"/>
          <p:nvPr/>
        </p:nvSpPr>
        <p:spPr>
          <a:xfrm>
            <a:off x="7339731" y="5120213"/>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39" name="Group 38">
            <a:extLst>
              <a:ext uri="{FF2B5EF4-FFF2-40B4-BE49-F238E27FC236}">
                <a16:creationId xmlns:a16="http://schemas.microsoft.com/office/drawing/2014/main" id="{83231180-DE29-0441-AC50-83749311B093}"/>
              </a:ext>
            </a:extLst>
          </p:cNvPr>
          <p:cNvGrpSpPr/>
          <p:nvPr/>
        </p:nvGrpSpPr>
        <p:grpSpPr>
          <a:xfrm>
            <a:off x="6588956" y="4824900"/>
            <a:ext cx="808361" cy="744583"/>
            <a:chOff x="7424080" y="4942465"/>
            <a:chExt cx="808361" cy="744583"/>
          </a:xfrm>
        </p:grpSpPr>
        <p:sp>
          <p:nvSpPr>
            <p:cNvPr id="40" name="Oval 39">
              <a:extLst>
                <a:ext uri="{FF2B5EF4-FFF2-40B4-BE49-F238E27FC236}">
                  <a16:creationId xmlns:a16="http://schemas.microsoft.com/office/drawing/2014/main" id="{133D8509-54A8-EC4B-9BA2-D31CC55F93F6}"/>
                </a:ext>
              </a:extLst>
            </p:cNvPr>
            <p:cNvSpPr/>
            <p:nvPr/>
          </p:nvSpPr>
          <p:spPr>
            <a:xfrm>
              <a:off x="7447812" y="4942465"/>
              <a:ext cx="744583" cy="74458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adroTexto 238">
              <a:extLst>
                <a:ext uri="{FF2B5EF4-FFF2-40B4-BE49-F238E27FC236}">
                  <a16:creationId xmlns:a16="http://schemas.microsoft.com/office/drawing/2014/main" id="{E5CD4406-3163-E448-AF8A-7228FAE904A8}"/>
                </a:ext>
              </a:extLst>
            </p:cNvPr>
            <p:cNvSpPr txBox="1"/>
            <p:nvPr/>
          </p:nvSpPr>
          <p:spPr>
            <a:xfrm>
              <a:off x="7424080" y="4991590"/>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E</a:t>
              </a:r>
            </a:p>
          </p:txBody>
        </p:sp>
      </p:grpSp>
      <p:cxnSp>
        <p:nvCxnSpPr>
          <p:cNvPr id="45" name="Straight Connector 44">
            <a:extLst>
              <a:ext uri="{FF2B5EF4-FFF2-40B4-BE49-F238E27FC236}">
                <a16:creationId xmlns:a16="http://schemas.microsoft.com/office/drawing/2014/main" id="{5C662ED4-48D0-2941-982B-538BB7CA2B9E}"/>
              </a:ext>
            </a:extLst>
          </p:cNvPr>
          <p:cNvCxnSpPr>
            <a:cxnSpLocks/>
          </p:cNvCxnSpPr>
          <p:nvPr/>
        </p:nvCxnSpPr>
        <p:spPr>
          <a:xfrm>
            <a:off x="2244679" y="1785765"/>
            <a:ext cx="1723655" cy="0"/>
          </a:xfrm>
          <a:prstGeom prst="line">
            <a:avLst/>
          </a:prstGeom>
          <a:ln w="19050" cap="rnd">
            <a:solidFill>
              <a:schemeClr val="tx1"/>
            </a:solidFill>
            <a:prstDash val="sysDot"/>
            <a:round/>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A6BB1398-1F17-CD45-BE54-109B5D100813}"/>
              </a:ext>
            </a:extLst>
          </p:cNvPr>
          <p:cNvGrpSpPr/>
          <p:nvPr/>
        </p:nvGrpSpPr>
        <p:grpSpPr>
          <a:xfrm>
            <a:off x="301922" y="1395012"/>
            <a:ext cx="3887607" cy="5462988"/>
            <a:chOff x="5842902" y="311126"/>
            <a:chExt cx="4658929" cy="6546874"/>
          </a:xfrm>
        </p:grpSpPr>
        <p:sp>
          <p:nvSpPr>
            <p:cNvPr id="8" name="Freeform 7">
              <a:extLst>
                <a:ext uri="{FF2B5EF4-FFF2-40B4-BE49-F238E27FC236}">
                  <a16:creationId xmlns:a16="http://schemas.microsoft.com/office/drawing/2014/main" id="{8C8E3C38-3E42-F24F-8AA2-FF8012546637}"/>
                </a:ext>
              </a:extLst>
            </p:cNvPr>
            <p:cNvSpPr/>
            <p:nvPr/>
          </p:nvSpPr>
          <p:spPr>
            <a:xfrm flipH="1">
              <a:off x="5842902" y="311126"/>
              <a:ext cx="4658929" cy="6546874"/>
            </a:xfrm>
            <a:custGeom>
              <a:avLst/>
              <a:gdLst>
                <a:gd name="connsiteX0" fmla="*/ 2297265 w 4658929"/>
                <a:gd name="connsiteY0" fmla="*/ 4 h 6546874"/>
                <a:gd name="connsiteX1" fmla="*/ 1817787 w 4658929"/>
                <a:gd name="connsiteY1" fmla="*/ 230816 h 6546874"/>
                <a:gd name="connsiteX2" fmla="*/ 1934960 w 4658929"/>
                <a:gd name="connsiteY2" fmla="*/ 1153990 h 6546874"/>
                <a:gd name="connsiteX3" fmla="*/ 1701536 w 4658929"/>
                <a:gd name="connsiteY3" fmla="*/ 1693430 h 6546874"/>
                <a:gd name="connsiteX4" fmla="*/ 895775 w 4658929"/>
                <a:gd name="connsiteY4" fmla="*/ 2160556 h 6546874"/>
                <a:gd name="connsiteX5" fmla="*/ 751384 w 4658929"/>
                <a:gd name="connsiteY5" fmla="*/ 3578396 h 6546874"/>
                <a:gd name="connsiteX6" fmla="*/ 539179 w 4658929"/>
                <a:gd name="connsiteY6" fmla="*/ 4423407 h 6546874"/>
                <a:gd name="connsiteX7" fmla="*/ 487205 w 4658929"/>
                <a:gd name="connsiteY7" fmla="*/ 4772829 h 6546874"/>
                <a:gd name="connsiteX8" fmla="*/ 437229 w 4658929"/>
                <a:gd name="connsiteY8" fmla="*/ 5082553 h 6546874"/>
                <a:gd name="connsiteX9" fmla="*/ 270541 w 4658929"/>
                <a:gd name="connsiteY9" fmla="*/ 5269188 h 6546874"/>
                <a:gd name="connsiteX10" fmla="*/ 133685 w 4658929"/>
                <a:gd name="connsiteY10" fmla="*/ 5479518 h 6546874"/>
                <a:gd name="connsiteX11" fmla="*/ 365 w 4658929"/>
                <a:gd name="connsiteY11" fmla="*/ 5698002 h 6546874"/>
                <a:gd name="connsiteX12" fmla="*/ 99701 w 4658929"/>
                <a:gd name="connsiteY12" fmla="*/ 5690001 h 6546874"/>
                <a:gd name="connsiteX13" fmla="*/ 210724 w 4658929"/>
                <a:gd name="connsiteY13" fmla="*/ 5614609 h 6546874"/>
                <a:gd name="connsiteX14" fmla="*/ 226101 w 4658929"/>
                <a:gd name="connsiteY14" fmla="*/ 5940181 h 6546874"/>
                <a:gd name="connsiteX15" fmla="*/ 329282 w 4658929"/>
                <a:gd name="connsiteY15" fmla="*/ 6174360 h 6546874"/>
                <a:gd name="connsiteX16" fmla="*/ 388791 w 4658929"/>
                <a:gd name="connsiteY16" fmla="*/ 6277601 h 6546874"/>
                <a:gd name="connsiteX17" fmla="*/ 444303 w 4658929"/>
                <a:gd name="connsiteY17" fmla="*/ 6226211 h 6546874"/>
                <a:gd name="connsiteX18" fmla="*/ 582697 w 4658929"/>
                <a:gd name="connsiteY18" fmla="*/ 6114815 h 6546874"/>
                <a:gd name="connsiteX19" fmla="*/ 681879 w 4658929"/>
                <a:gd name="connsiteY19" fmla="*/ 6071118 h 6546874"/>
                <a:gd name="connsiteX20" fmla="*/ 725550 w 4658929"/>
                <a:gd name="connsiteY20" fmla="*/ 5713850 h 6546874"/>
                <a:gd name="connsiteX21" fmla="*/ 762609 w 4658929"/>
                <a:gd name="connsiteY21" fmla="*/ 5277497 h 6546874"/>
                <a:gd name="connsiteX22" fmla="*/ 1060617 w 4658929"/>
                <a:gd name="connsiteY22" fmla="*/ 4648816 h 6546874"/>
                <a:gd name="connsiteX23" fmla="*/ 1062155 w 4658929"/>
                <a:gd name="connsiteY23" fmla="*/ 4645584 h 6546874"/>
                <a:gd name="connsiteX24" fmla="*/ 1111362 w 4658929"/>
                <a:gd name="connsiteY24" fmla="*/ 4538651 h 6546874"/>
                <a:gd name="connsiteX25" fmla="*/ 1234379 w 4658929"/>
                <a:gd name="connsiteY25" fmla="*/ 4162919 h 6546874"/>
                <a:gd name="connsiteX26" fmla="*/ 1312187 w 4658929"/>
                <a:gd name="connsiteY26" fmla="*/ 3389915 h 6546874"/>
                <a:gd name="connsiteX27" fmla="*/ 1473339 w 4658929"/>
                <a:gd name="connsiteY27" fmla="*/ 4073986 h 6546874"/>
                <a:gd name="connsiteX28" fmla="*/ 1425824 w 4658929"/>
                <a:gd name="connsiteY28" fmla="*/ 4546036 h 6546874"/>
                <a:gd name="connsiteX29" fmla="*/ 1483218 w 4658929"/>
                <a:gd name="connsiteY29" fmla="*/ 6540967 h 6546874"/>
                <a:gd name="connsiteX30" fmla="*/ 1484792 w 4658929"/>
                <a:gd name="connsiteY30" fmla="*/ 6546874 h 6546874"/>
                <a:gd name="connsiteX31" fmla="*/ 2265851 w 4658929"/>
                <a:gd name="connsiteY31" fmla="*/ 6546874 h 6546874"/>
                <a:gd name="connsiteX32" fmla="*/ 2265153 w 4658929"/>
                <a:gd name="connsiteY32" fmla="*/ 6521218 h 6546874"/>
                <a:gd name="connsiteX33" fmla="*/ 2270951 w 4658929"/>
                <a:gd name="connsiteY33" fmla="*/ 6312220 h 6546874"/>
                <a:gd name="connsiteX34" fmla="*/ 2315852 w 4658929"/>
                <a:gd name="connsiteY34" fmla="*/ 5880175 h 6546874"/>
                <a:gd name="connsiteX35" fmla="*/ 2347375 w 4658929"/>
                <a:gd name="connsiteY35" fmla="*/ 5741699 h 6546874"/>
                <a:gd name="connsiteX36" fmla="*/ 2378129 w 4658929"/>
                <a:gd name="connsiteY36" fmla="*/ 5880175 h 6546874"/>
                <a:gd name="connsiteX37" fmla="*/ 2421800 w 4658929"/>
                <a:gd name="connsiteY37" fmla="*/ 6312220 h 6546874"/>
                <a:gd name="connsiteX38" fmla="*/ 2427497 w 4658929"/>
                <a:gd name="connsiteY38" fmla="*/ 6521283 h 6546874"/>
                <a:gd name="connsiteX39" fmla="*/ 2426819 w 4658929"/>
                <a:gd name="connsiteY39" fmla="*/ 6546874 h 6546874"/>
                <a:gd name="connsiteX40" fmla="*/ 3190403 w 4658929"/>
                <a:gd name="connsiteY40" fmla="*/ 6546874 h 6546874"/>
                <a:gd name="connsiteX41" fmla="*/ 3210175 w 4658929"/>
                <a:gd name="connsiteY41" fmla="*/ 6463395 h 6546874"/>
                <a:gd name="connsiteX42" fmla="*/ 3270463 w 4658929"/>
                <a:gd name="connsiteY42" fmla="*/ 4651739 h 6546874"/>
                <a:gd name="connsiteX43" fmla="*/ 3280151 w 4658929"/>
                <a:gd name="connsiteY43" fmla="*/ 4651739 h 6546874"/>
                <a:gd name="connsiteX44" fmla="*/ 3174510 w 4658929"/>
                <a:gd name="connsiteY44" fmla="*/ 4084603 h 6546874"/>
                <a:gd name="connsiteX45" fmla="*/ 3280151 w 4658929"/>
                <a:gd name="connsiteY45" fmla="*/ 3233899 h 6546874"/>
                <a:gd name="connsiteX46" fmla="*/ 3418545 w 4658929"/>
                <a:gd name="connsiteY46" fmla="*/ 3767647 h 6546874"/>
                <a:gd name="connsiteX47" fmla="*/ 3547713 w 4658929"/>
                <a:gd name="connsiteY47" fmla="*/ 4538958 h 6546874"/>
                <a:gd name="connsiteX48" fmla="*/ 3896773 w 4658929"/>
                <a:gd name="connsiteY48" fmla="*/ 5277497 h 6546874"/>
                <a:gd name="connsiteX49" fmla="*/ 3932602 w 4658929"/>
                <a:gd name="connsiteY49" fmla="*/ 5714312 h 6546874"/>
                <a:gd name="connsiteX50" fmla="*/ 3976119 w 4658929"/>
                <a:gd name="connsiteY50" fmla="*/ 6071579 h 6546874"/>
                <a:gd name="connsiteX51" fmla="*/ 4075456 w 4658929"/>
                <a:gd name="connsiteY51" fmla="*/ 6115277 h 6546874"/>
                <a:gd name="connsiteX52" fmla="*/ 4213850 w 4658929"/>
                <a:gd name="connsiteY52" fmla="*/ 6226673 h 6546874"/>
                <a:gd name="connsiteX53" fmla="*/ 4269515 w 4658929"/>
                <a:gd name="connsiteY53" fmla="*/ 6278063 h 6546874"/>
                <a:gd name="connsiteX54" fmla="*/ 4329024 w 4658929"/>
                <a:gd name="connsiteY54" fmla="*/ 6174821 h 6546874"/>
                <a:gd name="connsiteX55" fmla="*/ 4432205 w 4658929"/>
                <a:gd name="connsiteY55" fmla="*/ 5940643 h 6546874"/>
                <a:gd name="connsiteX56" fmla="*/ 4447582 w 4658929"/>
                <a:gd name="connsiteY56" fmla="*/ 5615070 h 6546874"/>
                <a:gd name="connsiteX57" fmla="*/ 4558605 w 4658929"/>
                <a:gd name="connsiteY57" fmla="*/ 5690463 h 6546874"/>
                <a:gd name="connsiteX58" fmla="*/ 4658556 w 4658929"/>
                <a:gd name="connsiteY58" fmla="*/ 5698002 h 6546874"/>
                <a:gd name="connsiteX59" fmla="*/ 4525698 w 4658929"/>
                <a:gd name="connsiteY59" fmla="*/ 5479518 h 6546874"/>
                <a:gd name="connsiteX60" fmla="*/ 4388842 w 4658929"/>
                <a:gd name="connsiteY60" fmla="*/ 5269188 h 6546874"/>
                <a:gd name="connsiteX61" fmla="*/ 4222153 w 4658929"/>
                <a:gd name="connsiteY61" fmla="*/ 5082553 h 6546874"/>
                <a:gd name="connsiteX62" fmla="*/ 4172177 w 4658929"/>
                <a:gd name="connsiteY62" fmla="*/ 4772829 h 6546874"/>
                <a:gd name="connsiteX63" fmla="*/ 4139732 w 4658929"/>
                <a:gd name="connsiteY63" fmla="*/ 4612966 h 6546874"/>
                <a:gd name="connsiteX64" fmla="*/ 4120664 w 4658929"/>
                <a:gd name="connsiteY64" fmla="*/ 4429870 h 6546874"/>
                <a:gd name="connsiteX65" fmla="*/ 4120664 w 4658929"/>
                <a:gd name="connsiteY65" fmla="*/ 4423407 h 6546874"/>
                <a:gd name="connsiteX66" fmla="*/ 3941828 w 4658929"/>
                <a:gd name="connsiteY66" fmla="*/ 3684100 h 6546874"/>
                <a:gd name="connsiteX67" fmla="*/ 3903078 w 4658929"/>
                <a:gd name="connsiteY67" fmla="*/ 3100193 h 6546874"/>
                <a:gd name="connsiteX68" fmla="*/ 3686261 w 4658929"/>
                <a:gd name="connsiteY68" fmla="*/ 2038543 h 6546874"/>
                <a:gd name="connsiteX69" fmla="*/ 3095472 w 4658929"/>
                <a:gd name="connsiteY69" fmla="*/ 1787902 h 6546874"/>
                <a:gd name="connsiteX70" fmla="*/ 2783931 w 4658929"/>
                <a:gd name="connsiteY70" fmla="*/ 1664812 h 6546874"/>
                <a:gd name="connsiteX71" fmla="*/ 2769323 w 4658929"/>
                <a:gd name="connsiteY71" fmla="*/ 1393245 h 6546874"/>
                <a:gd name="connsiteX72" fmla="*/ 2884190 w 4658929"/>
                <a:gd name="connsiteY72" fmla="*/ 1327854 h 6546874"/>
                <a:gd name="connsiteX73" fmla="*/ 2880038 w 4658929"/>
                <a:gd name="connsiteY73" fmla="*/ 1203072 h 6546874"/>
                <a:gd name="connsiteX74" fmla="*/ 2927092 w 4658929"/>
                <a:gd name="connsiteY74" fmla="*/ 1106908 h 6546874"/>
                <a:gd name="connsiteX75" fmla="*/ 2903873 w 4658929"/>
                <a:gd name="connsiteY75" fmla="*/ 1061672 h 6546874"/>
                <a:gd name="connsiteX76" fmla="*/ 2938625 w 4658929"/>
                <a:gd name="connsiteY76" fmla="*/ 1016591 h 6546874"/>
                <a:gd name="connsiteX77" fmla="*/ 2924324 w 4658929"/>
                <a:gd name="connsiteY77" fmla="*/ 938582 h 6546874"/>
                <a:gd name="connsiteX78" fmla="*/ 2977529 w 4658929"/>
                <a:gd name="connsiteY78" fmla="*/ 834264 h 6546874"/>
                <a:gd name="connsiteX79" fmla="*/ 2885266 w 4658929"/>
                <a:gd name="connsiteY79" fmla="*/ 580853 h 6546874"/>
                <a:gd name="connsiteX80" fmla="*/ 2752869 w 4658929"/>
                <a:gd name="connsiteY80" fmla="*/ 193736 h 6546874"/>
                <a:gd name="connsiteX81" fmla="*/ 2297265 w 4658929"/>
                <a:gd name="connsiteY81" fmla="*/ 4 h 654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4658929" h="6546874">
                  <a:moveTo>
                    <a:pt x="2297265" y="4"/>
                  </a:moveTo>
                  <a:cubicBezTo>
                    <a:pt x="2115450" y="600"/>
                    <a:pt x="1929656" y="71954"/>
                    <a:pt x="1817787" y="230816"/>
                  </a:cubicBezTo>
                  <a:cubicBezTo>
                    <a:pt x="1613886" y="519923"/>
                    <a:pt x="1629417" y="782105"/>
                    <a:pt x="1934960" y="1153990"/>
                  </a:cubicBezTo>
                  <a:cubicBezTo>
                    <a:pt x="1934960" y="1153990"/>
                    <a:pt x="2057208" y="1470946"/>
                    <a:pt x="1701536" y="1693430"/>
                  </a:cubicBezTo>
                  <a:cubicBezTo>
                    <a:pt x="1345863" y="1915915"/>
                    <a:pt x="1029094" y="1865756"/>
                    <a:pt x="895775" y="2160556"/>
                  </a:cubicBezTo>
                  <a:cubicBezTo>
                    <a:pt x="762455" y="2455356"/>
                    <a:pt x="790134" y="3428381"/>
                    <a:pt x="751384" y="3578396"/>
                  </a:cubicBezTo>
                  <a:cubicBezTo>
                    <a:pt x="714171" y="3721642"/>
                    <a:pt x="540871" y="4218309"/>
                    <a:pt x="539179" y="4423407"/>
                  </a:cubicBezTo>
                  <a:cubicBezTo>
                    <a:pt x="539179" y="4423407"/>
                    <a:pt x="521496" y="4677434"/>
                    <a:pt x="487205" y="4772829"/>
                  </a:cubicBezTo>
                  <a:cubicBezTo>
                    <a:pt x="452914" y="4868223"/>
                    <a:pt x="437229" y="5082553"/>
                    <a:pt x="437229" y="5082553"/>
                  </a:cubicBezTo>
                  <a:cubicBezTo>
                    <a:pt x="388110" y="5150237"/>
                    <a:pt x="332263" y="5212767"/>
                    <a:pt x="270541" y="5269188"/>
                  </a:cubicBezTo>
                  <a:cubicBezTo>
                    <a:pt x="183199" y="5344580"/>
                    <a:pt x="191195" y="5392278"/>
                    <a:pt x="133685" y="5479518"/>
                  </a:cubicBezTo>
                  <a:cubicBezTo>
                    <a:pt x="76174" y="5566757"/>
                    <a:pt x="365" y="5698002"/>
                    <a:pt x="365" y="5698002"/>
                  </a:cubicBezTo>
                  <a:cubicBezTo>
                    <a:pt x="365" y="5698002"/>
                    <a:pt x="-11475" y="5765394"/>
                    <a:pt x="99701" y="5690001"/>
                  </a:cubicBezTo>
                  <a:lnTo>
                    <a:pt x="210724" y="5614609"/>
                  </a:lnTo>
                  <a:cubicBezTo>
                    <a:pt x="210724" y="5614609"/>
                    <a:pt x="226101" y="5809090"/>
                    <a:pt x="226101" y="5940181"/>
                  </a:cubicBezTo>
                  <a:cubicBezTo>
                    <a:pt x="226101" y="6071272"/>
                    <a:pt x="249936" y="6273600"/>
                    <a:pt x="329282" y="6174360"/>
                  </a:cubicBezTo>
                  <a:cubicBezTo>
                    <a:pt x="329282" y="6174360"/>
                    <a:pt x="337278" y="6285448"/>
                    <a:pt x="388791" y="6277601"/>
                  </a:cubicBezTo>
                  <a:cubicBezTo>
                    <a:pt x="416877" y="6275216"/>
                    <a:pt x="439752" y="6254045"/>
                    <a:pt x="444303" y="6226211"/>
                  </a:cubicBezTo>
                  <a:cubicBezTo>
                    <a:pt x="444303" y="6226211"/>
                    <a:pt x="515806" y="6341146"/>
                    <a:pt x="582697" y="6114815"/>
                  </a:cubicBezTo>
                  <a:cubicBezTo>
                    <a:pt x="582697" y="6114815"/>
                    <a:pt x="658045" y="6178206"/>
                    <a:pt x="681879" y="6071118"/>
                  </a:cubicBezTo>
                  <a:cubicBezTo>
                    <a:pt x="705714" y="5964030"/>
                    <a:pt x="705560" y="5757393"/>
                    <a:pt x="725550" y="5713850"/>
                  </a:cubicBezTo>
                  <a:cubicBezTo>
                    <a:pt x="745540" y="5670307"/>
                    <a:pt x="841955" y="5388278"/>
                    <a:pt x="762609" y="5277497"/>
                  </a:cubicBezTo>
                  <a:cubicBezTo>
                    <a:pt x="698333" y="5187641"/>
                    <a:pt x="948057" y="4845452"/>
                    <a:pt x="1060617" y="4648816"/>
                  </a:cubicBezTo>
                  <a:lnTo>
                    <a:pt x="1062155" y="4645584"/>
                  </a:lnTo>
                  <a:cubicBezTo>
                    <a:pt x="1083123" y="4612227"/>
                    <a:pt x="1099665" y="4576285"/>
                    <a:pt x="1111362" y="4538651"/>
                  </a:cubicBezTo>
                  <a:cubicBezTo>
                    <a:pt x="1158877" y="4430947"/>
                    <a:pt x="1224076" y="4267083"/>
                    <a:pt x="1234379" y="4162919"/>
                  </a:cubicBezTo>
                  <a:cubicBezTo>
                    <a:pt x="1250986" y="3996132"/>
                    <a:pt x="1312187" y="3389915"/>
                    <a:pt x="1312187" y="3389915"/>
                  </a:cubicBezTo>
                  <a:cubicBezTo>
                    <a:pt x="1312187" y="3389915"/>
                    <a:pt x="1478875" y="3957205"/>
                    <a:pt x="1473339" y="4073986"/>
                  </a:cubicBezTo>
                  <a:cubicBezTo>
                    <a:pt x="1469187" y="4161226"/>
                    <a:pt x="1437049" y="4400328"/>
                    <a:pt x="1425824" y="4546036"/>
                  </a:cubicBezTo>
                  <a:cubicBezTo>
                    <a:pt x="1237666" y="5319116"/>
                    <a:pt x="1391404" y="6177925"/>
                    <a:pt x="1483218" y="6540967"/>
                  </a:cubicBezTo>
                  <a:lnTo>
                    <a:pt x="1484792" y="6546874"/>
                  </a:lnTo>
                  <a:lnTo>
                    <a:pt x="2265851" y="6546874"/>
                  </a:lnTo>
                  <a:lnTo>
                    <a:pt x="2265153" y="6521218"/>
                  </a:lnTo>
                  <a:cubicBezTo>
                    <a:pt x="2263234" y="6427338"/>
                    <a:pt x="2263724" y="6351917"/>
                    <a:pt x="2270951" y="6312220"/>
                  </a:cubicBezTo>
                  <a:cubicBezTo>
                    <a:pt x="2299859" y="6153434"/>
                    <a:pt x="2318158" y="6013573"/>
                    <a:pt x="2315852" y="5880175"/>
                  </a:cubicBezTo>
                  <a:cubicBezTo>
                    <a:pt x="2314314" y="5790935"/>
                    <a:pt x="2333997" y="5755700"/>
                    <a:pt x="2347375" y="5741699"/>
                  </a:cubicBezTo>
                  <a:cubicBezTo>
                    <a:pt x="2360292" y="5755239"/>
                    <a:pt x="2379667" y="5790473"/>
                    <a:pt x="2378129" y="5880175"/>
                  </a:cubicBezTo>
                  <a:cubicBezTo>
                    <a:pt x="2375822" y="6013573"/>
                    <a:pt x="2393506" y="6153280"/>
                    <a:pt x="2421800" y="6312220"/>
                  </a:cubicBezTo>
                  <a:cubicBezTo>
                    <a:pt x="2428874" y="6351955"/>
                    <a:pt x="2429364" y="6427395"/>
                    <a:pt x="2427497" y="6521283"/>
                  </a:cubicBezTo>
                  <a:lnTo>
                    <a:pt x="2426819" y="6546874"/>
                  </a:lnTo>
                  <a:lnTo>
                    <a:pt x="3190403" y="6546874"/>
                  </a:lnTo>
                  <a:lnTo>
                    <a:pt x="3210175" y="6463395"/>
                  </a:lnTo>
                  <a:cubicBezTo>
                    <a:pt x="3295317" y="6085139"/>
                    <a:pt x="3407704" y="5345158"/>
                    <a:pt x="3270463" y="4651739"/>
                  </a:cubicBezTo>
                  <a:lnTo>
                    <a:pt x="3280151" y="4651739"/>
                  </a:lnTo>
                  <a:cubicBezTo>
                    <a:pt x="3280151" y="4651739"/>
                    <a:pt x="3168974" y="4257082"/>
                    <a:pt x="3174510" y="4084603"/>
                  </a:cubicBezTo>
                  <a:cubicBezTo>
                    <a:pt x="3180046" y="3912123"/>
                    <a:pt x="3280151" y="3233899"/>
                    <a:pt x="3280151" y="3233899"/>
                  </a:cubicBezTo>
                  <a:cubicBezTo>
                    <a:pt x="3280151" y="3233899"/>
                    <a:pt x="3424696" y="3534084"/>
                    <a:pt x="3418545" y="3767647"/>
                  </a:cubicBezTo>
                  <a:cubicBezTo>
                    <a:pt x="3412394" y="4001209"/>
                    <a:pt x="3547713" y="4538958"/>
                    <a:pt x="3547713" y="4538958"/>
                  </a:cubicBezTo>
                  <a:cubicBezTo>
                    <a:pt x="3575545" y="4669433"/>
                    <a:pt x="3976119" y="5166716"/>
                    <a:pt x="3896773" y="5277497"/>
                  </a:cubicBezTo>
                  <a:cubicBezTo>
                    <a:pt x="3817427" y="5388278"/>
                    <a:pt x="3912150" y="5670614"/>
                    <a:pt x="3932602" y="5714312"/>
                  </a:cubicBezTo>
                  <a:cubicBezTo>
                    <a:pt x="3953053" y="5758008"/>
                    <a:pt x="3952439" y="5964338"/>
                    <a:pt x="3976119" y="6071579"/>
                  </a:cubicBezTo>
                  <a:cubicBezTo>
                    <a:pt x="3999800" y="6178821"/>
                    <a:pt x="4075456" y="6115277"/>
                    <a:pt x="4075456" y="6115277"/>
                  </a:cubicBezTo>
                  <a:cubicBezTo>
                    <a:pt x="4142807" y="6341608"/>
                    <a:pt x="4213850" y="6226673"/>
                    <a:pt x="4213850" y="6226673"/>
                  </a:cubicBezTo>
                  <a:cubicBezTo>
                    <a:pt x="4218417" y="6254553"/>
                    <a:pt x="4241375" y="6275755"/>
                    <a:pt x="4269515" y="6278063"/>
                  </a:cubicBezTo>
                  <a:cubicBezTo>
                    <a:pt x="4321028" y="6285910"/>
                    <a:pt x="4329024" y="6174821"/>
                    <a:pt x="4329024" y="6174821"/>
                  </a:cubicBezTo>
                  <a:cubicBezTo>
                    <a:pt x="4408370" y="6274062"/>
                    <a:pt x="4432205" y="6071579"/>
                    <a:pt x="4432205" y="5940643"/>
                  </a:cubicBezTo>
                  <a:cubicBezTo>
                    <a:pt x="4432205" y="5809706"/>
                    <a:pt x="4447582" y="5615070"/>
                    <a:pt x="4447582" y="5615070"/>
                  </a:cubicBezTo>
                  <a:lnTo>
                    <a:pt x="4558605" y="5690463"/>
                  </a:lnTo>
                  <a:cubicBezTo>
                    <a:pt x="4670550" y="5765394"/>
                    <a:pt x="4658556" y="5698002"/>
                    <a:pt x="4658556" y="5698002"/>
                  </a:cubicBezTo>
                  <a:cubicBezTo>
                    <a:pt x="4658556" y="5698002"/>
                    <a:pt x="4583208" y="5566911"/>
                    <a:pt x="4525698" y="5479518"/>
                  </a:cubicBezTo>
                  <a:cubicBezTo>
                    <a:pt x="4468187" y="5392124"/>
                    <a:pt x="4476183" y="5344580"/>
                    <a:pt x="4388842" y="5269188"/>
                  </a:cubicBezTo>
                  <a:cubicBezTo>
                    <a:pt x="4327118" y="5212767"/>
                    <a:pt x="4271268" y="5150237"/>
                    <a:pt x="4222153" y="5082553"/>
                  </a:cubicBezTo>
                  <a:cubicBezTo>
                    <a:pt x="4222153" y="5082553"/>
                    <a:pt x="4206776" y="4868223"/>
                    <a:pt x="4172177" y="4772829"/>
                  </a:cubicBezTo>
                  <a:cubicBezTo>
                    <a:pt x="4156493" y="4720654"/>
                    <a:pt x="4145637" y="4667141"/>
                    <a:pt x="4139732" y="4612966"/>
                  </a:cubicBezTo>
                  <a:cubicBezTo>
                    <a:pt x="4139732" y="4612966"/>
                    <a:pt x="4136349" y="4544497"/>
                    <a:pt x="4120664" y="4429870"/>
                  </a:cubicBezTo>
                  <a:cubicBezTo>
                    <a:pt x="4120664" y="4425716"/>
                    <a:pt x="4120664" y="4423407"/>
                    <a:pt x="4120664" y="4423407"/>
                  </a:cubicBezTo>
                  <a:cubicBezTo>
                    <a:pt x="4085574" y="4171673"/>
                    <a:pt x="4025664" y="3924032"/>
                    <a:pt x="3941828" y="3684100"/>
                  </a:cubicBezTo>
                  <a:cubicBezTo>
                    <a:pt x="3941828" y="3684100"/>
                    <a:pt x="3930757" y="3284058"/>
                    <a:pt x="3903078" y="3100193"/>
                  </a:cubicBezTo>
                  <a:cubicBezTo>
                    <a:pt x="3875399" y="2916327"/>
                    <a:pt x="3886317" y="2171634"/>
                    <a:pt x="3686261" y="2038543"/>
                  </a:cubicBezTo>
                  <a:cubicBezTo>
                    <a:pt x="3511576" y="1921916"/>
                    <a:pt x="3290146" y="1862063"/>
                    <a:pt x="3095472" y="1787902"/>
                  </a:cubicBezTo>
                  <a:cubicBezTo>
                    <a:pt x="2991984" y="1748359"/>
                    <a:pt x="2876194" y="1729742"/>
                    <a:pt x="2783931" y="1664812"/>
                  </a:cubicBezTo>
                  <a:cubicBezTo>
                    <a:pt x="2701356" y="1606806"/>
                    <a:pt x="2618935" y="1435096"/>
                    <a:pt x="2769323" y="1393245"/>
                  </a:cubicBezTo>
                  <a:cubicBezTo>
                    <a:pt x="2769323" y="1393245"/>
                    <a:pt x="2861586" y="1370781"/>
                    <a:pt x="2884190" y="1327854"/>
                  </a:cubicBezTo>
                  <a:cubicBezTo>
                    <a:pt x="2906794" y="1284926"/>
                    <a:pt x="2871888" y="1243999"/>
                    <a:pt x="2880038" y="1203072"/>
                  </a:cubicBezTo>
                  <a:cubicBezTo>
                    <a:pt x="2888188" y="1162144"/>
                    <a:pt x="2927092" y="1131526"/>
                    <a:pt x="2927092" y="1106908"/>
                  </a:cubicBezTo>
                  <a:cubicBezTo>
                    <a:pt x="2925232" y="1089467"/>
                    <a:pt x="2916959" y="1073343"/>
                    <a:pt x="2903873" y="1061672"/>
                  </a:cubicBezTo>
                  <a:cubicBezTo>
                    <a:pt x="2903873" y="1061672"/>
                    <a:pt x="2938625" y="1039054"/>
                    <a:pt x="2938625" y="1016591"/>
                  </a:cubicBezTo>
                  <a:cubicBezTo>
                    <a:pt x="2938625" y="994127"/>
                    <a:pt x="2891264" y="951507"/>
                    <a:pt x="2924324" y="938582"/>
                  </a:cubicBezTo>
                  <a:cubicBezTo>
                    <a:pt x="2957385" y="925658"/>
                    <a:pt x="3030580" y="895655"/>
                    <a:pt x="2977529" y="834264"/>
                  </a:cubicBezTo>
                  <a:cubicBezTo>
                    <a:pt x="2924478" y="772873"/>
                    <a:pt x="2880961" y="669016"/>
                    <a:pt x="2885266" y="580853"/>
                  </a:cubicBezTo>
                  <a:cubicBezTo>
                    <a:pt x="2885266" y="580853"/>
                    <a:pt x="2911254" y="398834"/>
                    <a:pt x="2752869" y="193736"/>
                  </a:cubicBezTo>
                  <a:cubicBezTo>
                    <a:pt x="2656916" y="69569"/>
                    <a:pt x="2479080" y="-592"/>
                    <a:pt x="2297265" y="4"/>
                  </a:cubicBezTo>
                  <a:close/>
                </a:path>
              </a:pathLst>
            </a:custGeom>
            <a:solidFill>
              <a:schemeClr val="bg1">
                <a:lumMod val="75000"/>
              </a:schemeClr>
            </a:solidFill>
            <a:ln w="15372" cap="flat">
              <a:noFill/>
              <a:prstDash val="solid"/>
              <a:miter/>
            </a:ln>
            <a:effectLst>
              <a:outerShdw blurRad="50800" dist="38100" dir="2700000" algn="tl" rotWithShape="0">
                <a:prstClr val="black">
                  <a:alpha val="29000"/>
                </a:prstClr>
              </a:outerShdw>
            </a:effectLst>
          </p:spPr>
          <p:txBody>
            <a:bodyPr rtlCol="0" anchor="ctr"/>
            <a:lstStyle/>
            <a:p>
              <a:endParaRPr lang="en-US"/>
            </a:p>
          </p:txBody>
        </p:sp>
        <p:sp>
          <p:nvSpPr>
            <p:cNvPr id="10" name="Freeform 9">
              <a:extLst>
                <a:ext uri="{FF2B5EF4-FFF2-40B4-BE49-F238E27FC236}">
                  <a16:creationId xmlns:a16="http://schemas.microsoft.com/office/drawing/2014/main" id="{EBB98E50-23EF-C344-B81D-84CFDE9446E5}"/>
                </a:ext>
              </a:extLst>
            </p:cNvPr>
            <p:cNvSpPr/>
            <p:nvPr/>
          </p:nvSpPr>
          <p:spPr>
            <a:xfrm>
              <a:off x="7278995" y="2318660"/>
              <a:ext cx="1835521" cy="1573186"/>
            </a:xfrm>
            <a:custGeom>
              <a:avLst/>
              <a:gdLst>
                <a:gd name="connsiteX0" fmla="*/ 1993228 w 1995196"/>
                <a:gd name="connsiteY0" fmla="*/ 454518 h 1710040"/>
                <a:gd name="connsiteX1" fmla="*/ 1906699 w 1995196"/>
                <a:gd name="connsiteY1" fmla="*/ 778710 h 1710040"/>
                <a:gd name="connsiteX2" fmla="*/ 1852202 w 1995196"/>
                <a:gd name="connsiteY2" fmla="*/ 845234 h 1710040"/>
                <a:gd name="connsiteX3" fmla="*/ 1850422 w 1995196"/>
                <a:gd name="connsiteY3" fmla="*/ 847007 h 1710040"/>
                <a:gd name="connsiteX4" fmla="*/ 1850422 w 1995196"/>
                <a:gd name="connsiteY4" fmla="*/ 847007 h 1710040"/>
                <a:gd name="connsiteX5" fmla="*/ 1848643 w 1995196"/>
                <a:gd name="connsiteY5" fmla="*/ 848781 h 1710040"/>
                <a:gd name="connsiteX6" fmla="*/ 997149 w 1995196"/>
                <a:gd name="connsiteY6" fmla="*/ 1710041 h 1710040"/>
                <a:gd name="connsiteX7" fmla="*/ 165230 w 1995196"/>
                <a:gd name="connsiteY7" fmla="*/ 867852 h 1710040"/>
                <a:gd name="connsiteX8" fmla="*/ 142986 w 1995196"/>
                <a:gd name="connsiteY8" fmla="*/ 845677 h 1710040"/>
                <a:gd name="connsiteX9" fmla="*/ 103392 w 1995196"/>
                <a:gd name="connsiteY9" fmla="*/ 799776 h 1710040"/>
                <a:gd name="connsiteX10" fmla="*/ 1960 w 1995196"/>
                <a:gd name="connsiteY10" fmla="*/ 455405 h 1710040"/>
                <a:gd name="connsiteX11" fmla="*/ 466634 w 1995196"/>
                <a:gd name="connsiteY11" fmla="*/ 605 h 1710040"/>
                <a:gd name="connsiteX12" fmla="*/ 498887 w 1995196"/>
                <a:gd name="connsiteY12" fmla="*/ 605 h 1710040"/>
                <a:gd name="connsiteX13" fmla="*/ 997149 w 1995196"/>
                <a:gd name="connsiteY13" fmla="*/ 497537 h 1710040"/>
                <a:gd name="connsiteX14" fmla="*/ 1495923 w 1995196"/>
                <a:gd name="connsiteY14" fmla="*/ 0 h 1710040"/>
                <a:gd name="connsiteX15" fmla="*/ 1993228 w 1995196"/>
                <a:gd name="connsiteY15" fmla="*/ 455405 h 171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95196" h="1710040">
                  <a:moveTo>
                    <a:pt x="1993228" y="454518"/>
                  </a:moveTo>
                  <a:cubicBezTo>
                    <a:pt x="2003571" y="569367"/>
                    <a:pt x="1972919" y="684158"/>
                    <a:pt x="1906699" y="778710"/>
                  </a:cubicBezTo>
                  <a:cubicBezTo>
                    <a:pt x="1890862" y="802681"/>
                    <a:pt x="1872600" y="824966"/>
                    <a:pt x="1852202" y="845234"/>
                  </a:cubicBezTo>
                  <a:lnTo>
                    <a:pt x="1850422" y="847007"/>
                  </a:lnTo>
                  <a:lnTo>
                    <a:pt x="1850422" y="847007"/>
                  </a:lnTo>
                  <a:lnTo>
                    <a:pt x="1848643" y="848781"/>
                  </a:lnTo>
                  <a:lnTo>
                    <a:pt x="997149" y="1710041"/>
                  </a:lnTo>
                  <a:lnTo>
                    <a:pt x="165230" y="867852"/>
                  </a:lnTo>
                  <a:lnTo>
                    <a:pt x="142986" y="845677"/>
                  </a:lnTo>
                  <a:cubicBezTo>
                    <a:pt x="128734" y="831308"/>
                    <a:pt x="115504" y="815985"/>
                    <a:pt x="103392" y="799776"/>
                  </a:cubicBezTo>
                  <a:cubicBezTo>
                    <a:pt x="27114" y="701897"/>
                    <a:pt x="-9128" y="578851"/>
                    <a:pt x="1960" y="455405"/>
                  </a:cubicBezTo>
                  <a:cubicBezTo>
                    <a:pt x="23305" y="210388"/>
                    <a:pt x="220499" y="17383"/>
                    <a:pt x="466634" y="605"/>
                  </a:cubicBezTo>
                  <a:cubicBezTo>
                    <a:pt x="477533" y="605"/>
                    <a:pt x="488878" y="605"/>
                    <a:pt x="498887" y="605"/>
                  </a:cubicBezTo>
                  <a:cubicBezTo>
                    <a:pt x="774055" y="849"/>
                    <a:pt x="997016" y="223227"/>
                    <a:pt x="997149" y="497537"/>
                  </a:cubicBezTo>
                  <a:cubicBezTo>
                    <a:pt x="997060" y="222845"/>
                    <a:pt x="1220366" y="89"/>
                    <a:pt x="1495923" y="0"/>
                  </a:cubicBezTo>
                  <a:cubicBezTo>
                    <a:pt x="1755219" y="-84"/>
                    <a:pt x="1971340" y="197843"/>
                    <a:pt x="1993228" y="455405"/>
                  </a:cubicBezTo>
                  <a:close/>
                </a:path>
              </a:pathLst>
            </a:custGeom>
            <a:solidFill>
              <a:schemeClr val="accent2"/>
            </a:solidFill>
            <a:ln w="22240"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62A5798A-BCA6-A64D-B455-C85B4AB8EF23}"/>
                </a:ext>
              </a:extLst>
            </p:cNvPr>
            <p:cNvSpPr/>
            <p:nvPr/>
          </p:nvSpPr>
          <p:spPr>
            <a:xfrm>
              <a:off x="7374113" y="2869669"/>
              <a:ext cx="1658989" cy="419155"/>
            </a:xfrm>
            <a:custGeom>
              <a:avLst/>
              <a:gdLst>
                <a:gd name="connsiteX0" fmla="*/ 1803307 w 1803307"/>
                <a:gd name="connsiteY0" fmla="*/ 179768 h 455618"/>
                <a:gd name="connsiteX1" fmla="*/ 1748810 w 1803307"/>
                <a:gd name="connsiteY1" fmla="*/ 246291 h 455618"/>
                <a:gd name="connsiteX2" fmla="*/ 1747030 w 1803307"/>
                <a:gd name="connsiteY2" fmla="*/ 248065 h 455618"/>
                <a:gd name="connsiteX3" fmla="*/ 1747030 w 1803307"/>
                <a:gd name="connsiteY3" fmla="*/ 248065 h 455618"/>
                <a:gd name="connsiteX4" fmla="*/ 1164687 w 1803307"/>
                <a:gd name="connsiteY4" fmla="*/ 248065 h 455618"/>
                <a:gd name="connsiteX5" fmla="*/ 1008980 w 1803307"/>
                <a:gd name="connsiteY5" fmla="*/ 442758 h 455618"/>
                <a:gd name="connsiteX6" fmla="*/ 982287 w 1803307"/>
                <a:gd name="connsiteY6" fmla="*/ 455619 h 455618"/>
                <a:gd name="connsiteX7" fmla="*/ 954705 w 1803307"/>
                <a:gd name="connsiteY7" fmla="*/ 442758 h 455618"/>
                <a:gd name="connsiteX8" fmla="*/ 669984 w 1803307"/>
                <a:gd name="connsiteY8" fmla="*/ 87965 h 455618"/>
                <a:gd name="connsiteX9" fmla="*/ 536521 w 1803307"/>
                <a:gd name="connsiteY9" fmla="*/ 254274 h 455618"/>
                <a:gd name="connsiteX10" fmla="*/ 509829 w 1803307"/>
                <a:gd name="connsiteY10" fmla="*/ 267135 h 455618"/>
                <a:gd name="connsiteX11" fmla="*/ 61838 w 1803307"/>
                <a:gd name="connsiteY11" fmla="*/ 267135 h 455618"/>
                <a:gd name="connsiteX12" fmla="*/ 39594 w 1803307"/>
                <a:gd name="connsiteY12" fmla="*/ 244961 h 455618"/>
                <a:gd name="connsiteX13" fmla="*/ 0 w 1803307"/>
                <a:gd name="connsiteY13" fmla="*/ 199060 h 455618"/>
                <a:gd name="connsiteX14" fmla="*/ 492033 w 1803307"/>
                <a:gd name="connsiteY14" fmla="*/ 199060 h 455618"/>
                <a:gd name="connsiteX15" fmla="*/ 642402 w 1803307"/>
                <a:gd name="connsiteY15" fmla="*/ 11685 h 455618"/>
                <a:gd name="connsiteX16" fmla="*/ 693632 w 1803307"/>
                <a:gd name="connsiteY16" fmla="*/ 9534 h 455618"/>
                <a:gd name="connsiteX17" fmla="*/ 695787 w 1803307"/>
                <a:gd name="connsiteY17" fmla="*/ 11685 h 455618"/>
                <a:gd name="connsiteX18" fmla="*/ 981398 w 1803307"/>
                <a:gd name="connsiteY18" fmla="*/ 365369 h 455618"/>
                <a:gd name="connsiteX19" fmla="*/ 1121534 w 1803307"/>
                <a:gd name="connsiteY19" fmla="*/ 191742 h 455618"/>
                <a:gd name="connsiteX20" fmla="*/ 1148226 w 1803307"/>
                <a:gd name="connsiteY20" fmla="*/ 178881 h 455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03307" h="455618">
                  <a:moveTo>
                    <a:pt x="1803307" y="179768"/>
                  </a:moveTo>
                  <a:cubicBezTo>
                    <a:pt x="1787470" y="203738"/>
                    <a:pt x="1769208" y="226024"/>
                    <a:pt x="1748810" y="246291"/>
                  </a:cubicBezTo>
                  <a:lnTo>
                    <a:pt x="1747030" y="248065"/>
                  </a:lnTo>
                  <a:lnTo>
                    <a:pt x="1747030" y="248065"/>
                  </a:lnTo>
                  <a:lnTo>
                    <a:pt x="1164687" y="248065"/>
                  </a:lnTo>
                  <a:lnTo>
                    <a:pt x="1008980" y="442758"/>
                  </a:lnTo>
                  <a:cubicBezTo>
                    <a:pt x="1002240" y="450541"/>
                    <a:pt x="992586" y="455176"/>
                    <a:pt x="982287" y="455619"/>
                  </a:cubicBezTo>
                  <a:cubicBezTo>
                    <a:pt x="971722" y="455242"/>
                    <a:pt x="961757" y="450608"/>
                    <a:pt x="954705" y="442758"/>
                  </a:cubicBezTo>
                  <a:lnTo>
                    <a:pt x="669984" y="87965"/>
                  </a:lnTo>
                  <a:lnTo>
                    <a:pt x="536521" y="254274"/>
                  </a:lnTo>
                  <a:cubicBezTo>
                    <a:pt x="530062" y="262412"/>
                    <a:pt x="520230" y="267135"/>
                    <a:pt x="509829" y="267135"/>
                  </a:cubicBezTo>
                  <a:lnTo>
                    <a:pt x="61838" y="267135"/>
                  </a:lnTo>
                  <a:lnTo>
                    <a:pt x="39594" y="244961"/>
                  </a:lnTo>
                  <a:cubicBezTo>
                    <a:pt x="25342" y="230592"/>
                    <a:pt x="12112" y="215269"/>
                    <a:pt x="0" y="199060"/>
                  </a:cubicBezTo>
                  <a:lnTo>
                    <a:pt x="492033" y="199060"/>
                  </a:lnTo>
                  <a:lnTo>
                    <a:pt x="642402" y="11685"/>
                  </a:lnTo>
                  <a:cubicBezTo>
                    <a:pt x="655953" y="-3017"/>
                    <a:pt x="678891" y="-3970"/>
                    <a:pt x="693632" y="9534"/>
                  </a:cubicBezTo>
                  <a:cubicBezTo>
                    <a:pt x="694381" y="10221"/>
                    <a:pt x="695100" y="10931"/>
                    <a:pt x="695787" y="11685"/>
                  </a:cubicBezTo>
                  <a:lnTo>
                    <a:pt x="981398" y="365369"/>
                  </a:lnTo>
                  <a:lnTo>
                    <a:pt x="1121534" y="191742"/>
                  </a:lnTo>
                  <a:cubicBezTo>
                    <a:pt x="1127851" y="183449"/>
                    <a:pt x="1137772" y="178659"/>
                    <a:pt x="1148226" y="178881"/>
                  </a:cubicBezTo>
                  <a:close/>
                </a:path>
              </a:pathLst>
            </a:custGeom>
            <a:solidFill>
              <a:srgbClr val="FFFFFF"/>
            </a:solidFill>
            <a:ln w="22240" cap="flat">
              <a:noFill/>
              <a:prstDash val="solid"/>
              <a:miter/>
            </a:ln>
          </p:spPr>
          <p:txBody>
            <a:bodyPr rtlCol="0" anchor="ctr"/>
            <a:lstStyle/>
            <a:p>
              <a:endParaRPr lang="en-US"/>
            </a:p>
          </p:txBody>
        </p:sp>
      </p:grpSp>
      <p:sp>
        <p:nvSpPr>
          <p:cNvPr id="17" name="CuadroTexto 4">
            <a:extLst>
              <a:ext uri="{FF2B5EF4-FFF2-40B4-BE49-F238E27FC236}">
                <a16:creationId xmlns:a16="http://schemas.microsoft.com/office/drawing/2014/main" id="{057A1A85-4E20-F24C-B7D5-D43F8030B44D}"/>
              </a:ext>
            </a:extLst>
          </p:cNvPr>
          <p:cNvSpPr txBox="1"/>
          <p:nvPr/>
        </p:nvSpPr>
        <p:spPr>
          <a:xfrm>
            <a:off x="4093099" y="1564771"/>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8" name="CuadroTexto 238">
            <a:extLst>
              <a:ext uri="{FF2B5EF4-FFF2-40B4-BE49-F238E27FC236}">
                <a16:creationId xmlns:a16="http://schemas.microsoft.com/office/drawing/2014/main" id="{98F1B035-F1F4-EE45-9294-0894DFC0ABE9}"/>
              </a:ext>
            </a:extLst>
          </p:cNvPr>
          <p:cNvSpPr txBox="1"/>
          <p:nvPr/>
        </p:nvSpPr>
        <p:spPr>
          <a:xfrm>
            <a:off x="3937044" y="1277447"/>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9" name="CuadroTexto 4">
            <a:extLst>
              <a:ext uri="{FF2B5EF4-FFF2-40B4-BE49-F238E27FC236}">
                <a16:creationId xmlns:a16="http://schemas.microsoft.com/office/drawing/2014/main" id="{E7C6EB2A-4C0B-2A41-9C22-71D82BC20A93}"/>
              </a:ext>
            </a:extLst>
          </p:cNvPr>
          <p:cNvSpPr txBox="1"/>
          <p:nvPr/>
        </p:nvSpPr>
        <p:spPr>
          <a:xfrm>
            <a:off x="4970171" y="2467587"/>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0" name="CuadroTexto 238">
            <a:extLst>
              <a:ext uri="{FF2B5EF4-FFF2-40B4-BE49-F238E27FC236}">
                <a16:creationId xmlns:a16="http://schemas.microsoft.com/office/drawing/2014/main" id="{FA6F194A-C965-5F49-BBDE-F8644A22A8B6}"/>
              </a:ext>
            </a:extLst>
          </p:cNvPr>
          <p:cNvSpPr txBox="1"/>
          <p:nvPr/>
        </p:nvSpPr>
        <p:spPr>
          <a:xfrm>
            <a:off x="4814116" y="2180263"/>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21" name="CuadroTexto 4">
            <a:extLst>
              <a:ext uri="{FF2B5EF4-FFF2-40B4-BE49-F238E27FC236}">
                <a16:creationId xmlns:a16="http://schemas.microsoft.com/office/drawing/2014/main" id="{6166F538-A8D4-0047-A622-84972620554F}"/>
              </a:ext>
            </a:extLst>
          </p:cNvPr>
          <p:cNvSpPr txBox="1"/>
          <p:nvPr/>
        </p:nvSpPr>
        <p:spPr>
          <a:xfrm>
            <a:off x="5787548" y="3295644"/>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2" name="CuadroTexto 238">
            <a:extLst>
              <a:ext uri="{FF2B5EF4-FFF2-40B4-BE49-F238E27FC236}">
                <a16:creationId xmlns:a16="http://schemas.microsoft.com/office/drawing/2014/main" id="{2FEFF736-F08C-5947-9A7C-6D37E417C260}"/>
              </a:ext>
            </a:extLst>
          </p:cNvPr>
          <p:cNvSpPr txBox="1"/>
          <p:nvPr/>
        </p:nvSpPr>
        <p:spPr>
          <a:xfrm>
            <a:off x="5631493" y="3008320"/>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23" name="CuadroTexto 4">
            <a:extLst>
              <a:ext uri="{FF2B5EF4-FFF2-40B4-BE49-F238E27FC236}">
                <a16:creationId xmlns:a16="http://schemas.microsoft.com/office/drawing/2014/main" id="{F0895CFB-9A38-5D46-A86E-6888CA9C765E}"/>
              </a:ext>
            </a:extLst>
          </p:cNvPr>
          <p:cNvSpPr txBox="1"/>
          <p:nvPr/>
        </p:nvSpPr>
        <p:spPr>
          <a:xfrm>
            <a:off x="6564304" y="4138267"/>
            <a:ext cx="4208821" cy="430887"/>
          </a:xfrm>
          <a:prstGeom prst="rect">
            <a:avLst/>
          </a:prstGeom>
          <a:noFill/>
        </p:spPr>
        <p:txBody>
          <a:bodyPr wrap="square" rtlCol="0">
            <a:spAutoFit/>
          </a:bodyPr>
          <a:lstStyle/>
          <a:p>
            <a:r>
              <a:rPr lang="en-US" sz="11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4" name="CuadroTexto 238">
            <a:extLst>
              <a:ext uri="{FF2B5EF4-FFF2-40B4-BE49-F238E27FC236}">
                <a16:creationId xmlns:a16="http://schemas.microsoft.com/office/drawing/2014/main" id="{6716E59F-6A1C-654C-8AC4-2A955041396E}"/>
              </a:ext>
            </a:extLst>
          </p:cNvPr>
          <p:cNvSpPr txBox="1"/>
          <p:nvPr/>
        </p:nvSpPr>
        <p:spPr>
          <a:xfrm>
            <a:off x="6408249" y="3850943"/>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26" name="CuadroTexto 238">
            <a:extLst>
              <a:ext uri="{FF2B5EF4-FFF2-40B4-BE49-F238E27FC236}">
                <a16:creationId xmlns:a16="http://schemas.microsoft.com/office/drawing/2014/main" id="{C9D97CC6-5882-BD4A-9DFC-D71A1B6E6DC2}"/>
              </a:ext>
            </a:extLst>
          </p:cNvPr>
          <p:cNvSpPr txBox="1"/>
          <p:nvPr/>
        </p:nvSpPr>
        <p:spPr>
          <a:xfrm>
            <a:off x="7183676" y="4832889"/>
            <a:ext cx="1664132" cy="307777"/>
          </a:xfrm>
          <a:prstGeom prst="rect">
            <a:avLst/>
          </a:prstGeom>
          <a:noFill/>
        </p:spPr>
        <p:txBody>
          <a:bodyPr wrap="square" rtlCol="0">
            <a:spAutoFit/>
          </a:bodyPr>
          <a:lstStyle/>
          <a:p>
            <a:pPr algn="r"/>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grpSp>
        <p:nvGrpSpPr>
          <p:cNvPr id="27" name="Group 26">
            <a:extLst>
              <a:ext uri="{FF2B5EF4-FFF2-40B4-BE49-F238E27FC236}">
                <a16:creationId xmlns:a16="http://schemas.microsoft.com/office/drawing/2014/main" id="{1B586A66-6AEA-0F43-9098-AD2D2D4C1E1B}"/>
              </a:ext>
            </a:extLst>
          </p:cNvPr>
          <p:cNvGrpSpPr/>
          <p:nvPr/>
        </p:nvGrpSpPr>
        <p:grpSpPr>
          <a:xfrm>
            <a:off x="3210852" y="1401887"/>
            <a:ext cx="808361" cy="744583"/>
            <a:chOff x="4045976" y="1519452"/>
            <a:chExt cx="808361" cy="744583"/>
          </a:xfrm>
        </p:grpSpPr>
        <p:sp>
          <p:nvSpPr>
            <p:cNvPr id="28" name="Oval 27">
              <a:extLst>
                <a:ext uri="{FF2B5EF4-FFF2-40B4-BE49-F238E27FC236}">
                  <a16:creationId xmlns:a16="http://schemas.microsoft.com/office/drawing/2014/main" id="{CAD31BB2-393F-834F-AE3C-692C143432E2}"/>
                </a:ext>
              </a:extLst>
            </p:cNvPr>
            <p:cNvSpPr/>
            <p:nvPr/>
          </p:nvSpPr>
          <p:spPr>
            <a:xfrm>
              <a:off x="4083041" y="1519452"/>
              <a:ext cx="744583" cy="74458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adroTexto 238">
              <a:extLst>
                <a:ext uri="{FF2B5EF4-FFF2-40B4-BE49-F238E27FC236}">
                  <a16:creationId xmlns:a16="http://schemas.microsoft.com/office/drawing/2014/main" id="{B68D43A7-A227-E047-AC58-08515E72FE2A}"/>
                </a:ext>
              </a:extLst>
            </p:cNvPr>
            <p:cNvSpPr txBox="1"/>
            <p:nvPr/>
          </p:nvSpPr>
          <p:spPr>
            <a:xfrm>
              <a:off x="4045976" y="1529388"/>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A</a:t>
              </a:r>
            </a:p>
          </p:txBody>
        </p:sp>
      </p:grpSp>
      <p:grpSp>
        <p:nvGrpSpPr>
          <p:cNvPr id="30" name="Group 29">
            <a:extLst>
              <a:ext uri="{FF2B5EF4-FFF2-40B4-BE49-F238E27FC236}">
                <a16:creationId xmlns:a16="http://schemas.microsoft.com/office/drawing/2014/main" id="{94BFA01F-BC0E-074A-8552-CF0951A83929}"/>
              </a:ext>
            </a:extLst>
          </p:cNvPr>
          <p:cNvGrpSpPr/>
          <p:nvPr/>
        </p:nvGrpSpPr>
        <p:grpSpPr>
          <a:xfrm>
            <a:off x="4093099" y="2299398"/>
            <a:ext cx="808361" cy="744583"/>
            <a:chOff x="4928223" y="2416963"/>
            <a:chExt cx="808361" cy="744583"/>
          </a:xfrm>
        </p:grpSpPr>
        <p:sp>
          <p:nvSpPr>
            <p:cNvPr id="31" name="Oval 30">
              <a:extLst>
                <a:ext uri="{FF2B5EF4-FFF2-40B4-BE49-F238E27FC236}">
                  <a16:creationId xmlns:a16="http://schemas.microsoft.com/office/drawing/2014/main" id="{AE2A17C8-EE77-6F44-ACD4-F8B45F652E31}"/>
                </a:ext>
              </a:extLst>
            </p:cNvPr>
            <p:cNvSpPr/>
            <p:nvPr/>
          </p:nvSpPr>
          <p:spPr>
            <a:xfrm>
              <a:off x="4960113" y="2416963"/>
              <a:ext cx="744583" cy="74458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uadroTexto 238">
              <a:extLst>
                <a:ext uri="{FF2B5EF4-FFF2-40B4-BE49-F238E27FC236}">
                  <a16:creationId xmlns:a16="http://schemas.microsoft.com/office/drawing/2014/main" id="{5AC0A56B-2234-A242-9D67-583B770A820D}"/>
                </a:ext>
              </a:extLst>
            </p:cNvPr>
            <p:cNvSpPr txBox="1"/>
            <p:nvPr/>
          </p:nvSpPr>
          <p:spPr>
            <a:xfrm>
              <a:off x="4928223" y="2455850"/>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B</a:t>
              </a:r>
            </a:p>
          </p:txBody>
        </p:sp>
      </p:grpSp>
      <p:grpSp>
        <p:nvGrpSpPr>
          <p:cNvPr id="33" name="Group 32">
            <a:extLst>
              <a:ext uri="{FF2B5EF4-FFF2-40B4-BE49-F238E27FC236}">
                <a16:creationId xmlns:a16="http://schemas.microsoft.com/office/drawing/2014/main" id="{C285BEC5-55C9-DB47-90E2-F1E6112FBF9F}"/>
              </a:ext>
            </a:extLst>
          </p:cNvPr>
          <p:cNvGrpSpPr/>
          <p:nvPr/>
        </p:nvGrpSpPr>
        <p:grpSpPr>
          <a:xfrm>
            <a:off x="4876871" y="3179569"/>
            <a:ext cx="808361" cy="744583"/>
            <a:chOff x="5711995" y="3297134"/>
            <a:chExt cx="808361" cy="744583"/>
          </a:xfrm>
        </p:grpSpPr>
        <p:sp>
          <p:nvSpPr>
            <p:cNvPr id="34" name="Oval 33">
              <a:extLst>
                <a:ext uri="{FF2B5EF4-FFF2-40B4-BE49-F238E27FC236}">
                  <a16:creationId xmlns:a16="http://schemas.microsoft.com/office/drawing/2014/main" id="{5EB4E0A1-7505-624F-8EDB-B5A6A8463E93}"/>
                </a:ext>
              </a:extLst>
            </p:cNvPr>
            <p:cNvSpPr/>
            <p:nvPr/>
          </p:nvSpPr>
          <p:spPr>
            <a:xfrm>
              <a:off x="5743885" y="3297134"/>
              <a:ext cx="744583" cy="74458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uadroTexto 238">
              <a:extLst>
                <a:ext uri="{FF2B5EF4-FFF2-40B4-BE49-F238E27FC236}">
                  <a16:creationId xmlns:a16="http://schemas.microsoft.com/office/drawing/2014/main" id="{3DC2CA20-A234-4241-A091-E0376F470E5D}"/>
                </a:ext>
              </a:extLst>
            </p:cNvPr>
            <p:cNvSpPr txBox="1"/>
            <p:nvPr/>
          </p:nvSpPr>
          <p:spPr>
            <a:xfrm>
              <a:off x="5711995" y="3315491"/>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C</a:t>
              </a:r>
            </a:p>
          </p:txBody>
        </p:sp>
      </p:grpSp>
      <p:grpSp>
        <p:nvGrpSpPr>
          <p:cNvPr id="36" name="Group 35">
            <a:extLst>
              <a:ext uri="{FF2B5EF4-FFF2-40B4-BE49-F238E27FC236}">
                <a16:creationId xmlns:a16="http://schemas.microsoft.com/office/drawing/2014/main" id="{9E433C63-5388-E941-9479-A43C2D224B13}"/>
              </a:ext>
            </a:extLst>
          </p:cNvPr>
          <p:cNvGrpSpPr/>
          <p:nvPr/>
        </p:nvGrpSpPr>
        <p:grpSpPr>
          <a:xfrm>
            <a:off x="5682301" y="4026892"/>
            <a:ext cx="808361" cy="744583"/>
            <a:chOff x="6517425" y="4144457"/>
            <a:chExt cx="808361" cy="744583"/>
          </a:xfrm>
        </p:grpSpPr>
        <p:sp>
          <p:nvSpPr>
            <p:cNvPr id="37" name="Oval 36">
              <a:extLst>
                <a:ext uri="{FF2B5EF4-FFF2-40B4-BE49-F238E27FC236}">
                  <a16:creationId xmlns:a16="http://schemas.microsoft.com/office/drawing/2014/main" id="{D6C3BC06-10EF-3547-A7E0-E70424C79357}"/>
                </a:ext>
              </a:extLst>
            </p:cNvPr>
            <p:cNvSpPr/>
            <p:nvPr/>
          </p:nvSpPr>
          <p:spPr>
            <a:xfrm>
              <a:off x="6548309" y="4144457"/>
              <a:ext cx="744583" cy="74458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uadroTexto 238">
              <a:extLst>
                <a:ext uri="{FF2B5EF4-FFF2-40B4-BE49-F238E27FC236}">
                  <a16:creationId xmlns:a16="http://schemas.microsoft.com/office/drawing/2014/main" id="{D197A7F8-FFF1-8F48-A32C-54805F2B3BC6}"/>
                </a:ext>
              </a:extLst>
            </p:cNvPr>
            <p:cNvSpPr txBox="1"/>
            <p:nvPr/>
          </p:nvSpPr>
          <p:spPr>
            <a:xfrm>
              <a:off x="6517425" y="4174114"/>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D</a:t>
              </a:r>
            </a:p>
          </p:txBody>
        </p:sp>
      </p:grpSp>
      <p:sp>
        <p:nvSpPr>
          <p:cNvPr id="43" name="CuadroTexto 238">
            <a:extLst>
              <a:ext uri="{FF2B5EF4-FFF2-40B4-BE49-F238E27FC236}">
                <a16:creationId xmlns:a16="http://schemas.microsoft.com/office/drawing/2014/main" id="{43A900E6-1515-41D6-BFA8-91929D661D6A}"/>
              </a:ext>
            </a:extLst>
          </p:cNvPr>
          <p:cNvSpPr txBox="1"/>
          <p:nvPr/>
        </p:nvSpPr>
        <p:spPr>
          <a:xfrm>
            <a:off x="622719" y="343215"/>
            <a:ext cx="5229317"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human Infographic</a:t>
            </a:r>
          </a:p>
        </p:txBody>
      </p:sp>
    </p:spTree>
    <p:extLst>
      <p:ext uri="{BB962C8B-B14F-4D97-AF65-F5344CB8AC3E}">
        <p14:creationId xmlns:p14="http://schemas.microsoft.com/office/powerpoint/2010/main" val="39073259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14:bounceEnd="8000">
                                          <p:cBhvr additive="base">
                                            <p:cTn id="7" dur="500" fill="hold"/>
                                            <p:tgtEl>
                                              <p:spTgt spid="4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ppt_x"/>
                                              </p:val>
                                            </p:tav>
                                            <p:tav tm="100000">
                                              <p:val>
                                                <p:strVal val="#ppt_x"/>
                                              </p:val>
                                            </p:tav>
                                          </p:tavLst>
                                        </p:anim>
                                        <p:anim calcmode="lin" valueType="num">
                                          <p:cBhvr additive="base">
                                            <p:cTn id="12" dur="50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1+#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1+#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1+#ppt_w/2"/>
                                              </p:val>
                                            </p:tav>
                                            <p:tav tm="100000">
                                              <p:val>
                                                <p:strVal val="#ppt_x"/>
                                              </p:val>
                                            </p:tav>
                                          </p:tavLst>
                                        </p:anim>
                                        <p:anim calcmode="lin" valueType="num">
                                          <p:cBhvr additive="base">
                                            <p:cTn id="24" dur="500" fill="hold"/>
                                            <p:tgtEl>
                                              <p:spTgt spid="27"/>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50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1+#ppt_w/2"/>
                                              </p:val>
                                            </p:tav>
                                            <p:tav tm="100000">
                                              <p:val>
                                                <p:strVal val="#ppt_x"/>
                                              </p:val>
                                            </p:tav>
                                          </p:tavLst>
                                        </p:anim>
                                        <p:anim calcmode="lin" valueType="num">
                                          <p:cBhvr additive="base">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50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1+#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50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1+#ppt_w/2"/>
                                              </p:val>
                                            </p:tav>
                                            <p:tav tm="100000">
                                              <p:val>
                                                <p:strVal val="#ppt_x"/>
                                              </p:val>
                                            </p:tav>
                                          </p:tavLst>
                                        </p:anim>
                                        <p:anim calcmode="lin" valueType="num">
                                          <p:cBhvr additive="base">
                                            <p:cTn id="36" dur="500" fill="hold"/>
                                            <p:tgtEl>
                                              <p:spTgt spid="33"/>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50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50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1+#ppt_w/2"/>
                                              </p:val>
                                            </p:tav>
                                            <p:tav tm="100000">
                                              <p:val>
                                                <p:strVal val="#ppt_x"/>
                                              </p:val>
                                            </p:tav>
                                          </p:tavLst>
                                        </p:anim>
                                        <p:anim calcmode="lin" valueType="num">
                                          <p:cBhvr additive="base">
                                            <p:cTn id="44" dur="500" fill="hold"/>
                                            <p:tgtEl>
                                              <p:spTgt spid="36"/>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50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1+#ppt_w/2"/>
                                              </p:val>
                                            </p:tav>
                                            <p:tav tm="100000">
                                              <p:val>
                                                <p:strVal val="#ppt_x"/>
                                              </p:val>
                                            </p:tav>
                                          </p:tavLst>
                                        </p:anim>
                                        <p:anim calcmode="lin" valueType="num">
                                          <p:cBhvr additive="base">
                                            <p:cTn id="48" dur="500" fill="hold"/>
                                            <p:tgtEl>
                                              <p:spTgt spid="15"/>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50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1+#ppt_w/2"/>
                                              </p:val>
                                            </p:tav>
                                            <p:tav tm="100000">
                                              <p:val>
                                                <p:strVal val="#ppt_x"/>
                                              </p:val>
                                            </p:tav>
                                          </p:tavLst>
                                        </p:anim>
                                        <p:anim calcmode="lin" valueType="num">
                                          <p:cBhvr additive="base">
                                            <p:cTn id="52" dur="500" fill="hold"/>
                                            <p:tgtEl>
                                              <p:spTgt spid="39"/>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100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par>
                                    <p:cTn id="65" presetID="10" presetClass="entr" presetSubtype="0" fill="hold" grpId="0" nodeType="withEffect">
                                      <p:stCondLst>
                                        <p:cond delay="1000"/>
                                      </p:stCondLst>
                                      <p:childTnLst>
                                        <p:set>
                                          <p:cBhvr>
                                            <p:cTn id="66" dur="1" fill="hold">
                                              <p:stCondLst>
                                                <p:cond delay="0"/>
                                              </p:stCondLst>
                                            </p:cTn>
                                            <p:tgtEl>
                                              <p:spTgt spid="21"/>
                                            </p:tgtEl>
                                            <p:attrNameLst>
                                              <p:attrName>style.visibility</p:attrName>
                                            </p:attrNameLst>
                                          </p:cBhvr>
                                          <p:to>
                                            <p:strVal val="visible"/>
                                          </p:to>
                                        </p:set>
                                        <p:animEffect transition="in" filter="fade">
                                          <p:cBhvr>
                                            <p:cTn id="67" dur="500"/>
                                            <p:tgtEl>
                                              <p:spTgt spid="21"/>
                                            </p:tgtEl>
                                          </p:cBhvr>
                                        </p:animEffect>
                                      </p:childTnLst>
                                    </p:cTn>
                                  </p:par>
                                  <p:par>
                                    <p:cTn id="68" presetID="10" presetClass="entr" presetSubtype="0" fill="hold" grpId="0" nodeType="withEffect">
                                      <p:stCondLst>
                                        <p:cond delay="1000"/>
                                      </p:stCondLst>
                                      <p:childTnLst>
                                        <p:set>
                                          <p:cBhvr>
                                            <p:cTn id="69" dur="1" fill="hold">
                                              <p:stCondLst>
                                                <p:cond delay="0"/>
                                              </p:stCondLst>
                                            </p:cTn>
                                            <p:tgtEl>
                                              <p:spTgt spid="22"/>
                                            </p:tgtEl>
                                            <p:attrNameLst>
                                              <p:attrName>style.visibility</p:attrName>
                                            </p:attrNameLst>
                                          </p:cBhvr>
                                          <p:to>
                                            <p:strVal val="visible"/>
                                          </p:to>
                                        </p:set>
                                        <p:animEffect transition="in" filter="fade">
                                          <p:cBhvr>
                                            <p:cTn id="70" dur="500"/>
                                            <p:tgtEl>
                                              <p:spTgt spid="22"/>
                                            </p:tgtEl>
                                          </p:cBhvr>
                                        </p:animEffect>
                                      </p:childTnLst>
                                    </p:cTn>
                                  </p:par>
                                  <p:par>
                                    <p:cTn id="71" presetID="10" presetClass="entr" presetSubtype="0" fill="hold" grpId="0" nodeType="withEffect">
                                      <p:stCondLst>
                                        <p:cond delay="1000"/>
                                      </p:stCondLst>
                                      <p:childTnLst>
                                        <p:set>
                                          <p:cBhvr>
                                            <p:cTn id="72" dur="1" fill="hold">
                                              <p:stCondLst>
                                                <p:cond delay="0"/>
                                              </p:stCondLst>
                                            </p:cTn>
                                            <p:tgtEl>
                                              <p:spTgt spid="24"/>
                                            </p:tgtEl>
                                            <p:attrNameLst>
                                              <p:attrName>style.visibility</p:attrName>
                                            </p:attrNameLst>
                                          </p:cBhvr>
                                          <p:to>
                                            <p:strVal val="visible"/>
                                          </p:to>
                                        </p:set>
                                        <p:animEffect transition="in" filter="fade">
                                          <p:cBhvr>
                                            <p:cTn id="73" dur="500"/>
                                            <p:tgtEl>
                                              <p:spTgt spid="24"/>
                                            </p:tgtEl>
                                          </p:cBhvr>
                                        </p:animEffect>
                                      </p:childTnLst>
                                    </p:cTn>
                                  </p:par>
                                  <p:par>
                                    <p:cTn id="74" presetID="10" presetClass="entr" presetSubtype="0" fill="hold" grpId="0" nodeType="withEffect">
                                      <p:stCondLst>
                                        <p:cond delay="1000"/>
                                      </p:stCondLst>
                                      <p:childTnLst>
                                        <p:set>
                                          <p:cBhvr>
                                            <p:cTn id="75" dur="1" fill="hold">
                                              <p:stCondLst>
                                                <p:cond delay="0"/>
                                              </p:stCondLst>
                                            </p:cTn>
                                            <p:tgtEl>
                                              <p:spTgt spid="23"/>
                                            </p:tgtEl>
                                            <p:attrNameLst>
                                              <p:attrName>style.visibility</p:attrName>
                                            </p:attrNameLst>
                                          </p:cBhvr>
                                          <p:to>
                                            <p:strVal val="visible"/>
                                          </p:to>
                                        </p:set>
                                        <p:animEffect transition="in" filter="fade">
                                          <p:cBhvr>
                                            <p:cTn id="76" dur="500"/>
                                            <p:tgtEl>
                                              <p:spTgt spid="23"/>
                                            </p:tgtEl>
                                          </p:cBhvr>
                                        </p:animEffect>
                                      </p:childTnLst>
                                    </p:cTn>
                                  </p:par>
                                  <p:par>
                                    <p:cTn id="77" presetID="10" presetClass="entr" presetSubtype="0" fill="hold" grpId="0" nodeType="withEffect">
                                      <p:stCondLst>
                                        <p:cond delay="1000"/>
                                      </p:stCondLst>
                                      <p:childTnLst>
                                        <p:set>
                                          <p:cBhvr>
                                            <p:cTn id="78" dur="1" fill="hold">
                                              <p:stCondLst>
                                                <p:cond delay="0"/>
                                              </p:stCondLst>
                                            </p:cTn>
                                            <p:tgtEl>
                                              <p:spTgt spid="26"/>
                                            </p:tgtEl>
                                            <p:attrNameLst>
                                              <p:attrName>style.visibility</p:attrName>
                                            </p:attrNameLst>
                                          </p:cBhvr>
                                          <p:to>
                                            <p:strVal val="visible"/>
                                          </p:to>
                                        </p:set>
                                        <p:animEffect transition="in" filter="fade">
                                          <p:cBhvr>
                                            <p:cTn id="79" dur="500"/>
                                            <p:tgtEl>
                                              <p:spTgt spid="26"/>
                                            </p:tgtEl>
                                          </p:cBhvr>
                                        </p:animEffect>
                                      </p:childTnLst>
                                    </p:cTn>
                                  </p:par>
                                  <p:par>
                                    <p:cTn id="80" presetID="10" presetClass="entr" presetSubtype="0" fill="hold" grpId="0" nodeType="withEffect">
                                      <p:stCondLst>
                                        <p:cond delay="1000"/>
                                      </p:stCondLst>
                                      <p:childTnLst>
                                        <p:set>
                                          <p:cBhvr>
                                            <p:cTn id="81" dur="1" fill="hold">
                                              <p:stCondLst>
                                                <p:cond delay="0"/>
                                              </p:stCondLst>
                                            </p:cTn>
                                            <p:tgtEl>
                                              <p:spTgt spid="25"/>
                                            </p:tgtEl>
                                            <p:attrNameLst>
                                              <p:attrName>style.visibility</p:attrName>
                                            </p:attrNameLst>
                                          </p:cBhvr>
                                          <p:to>
                                            <p:strVal val="visible"/>
                                          </p:to>
                                        </p:set>
                                        <p:animEffect transition="in" filter="fade">
                                          <p:cBhvr>
                                            <p:cTn id="8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5" grpId="0"/>
          <p:bldP spid="17" grpId="0"/>
          <p:bldP spid="18" grpId="0"/>
          <p:bldP spid="19" grpId="0"/>
          <p:bldP spid="20" grpId="0"/>
          <p:bldP spid="21" grpId="0"/>
          <p:bldP spid="22" grpId="0"/>
          <p:bldP spid="23" grpId="0"/>
          <p:bldP spid="24" grpId="0"/>
          <p:bldP spid="26" grpId="0"/>
          <p:bldP spid="4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fill="hold"/>
                                            <p:tgtEl>
                                              <p:spTgt spid="42"/>
                                            </p:tgtEl>
                                            <p:attrNameLst>
                                              <p:attrName>ppt_x</p:attrName>
                                            </p:attrNameLst>
                                          </p:cBhvr>
                                          <p:tavLst>
                                            <p:tav tm="0">
                                              <p:val>
                                                <p:strVal val="#ppt_x"/>
                                              </p:val>
                                            </p:tav>
                                            <p:tav tm="100000">
                                              <p:val>
                                                <p:strVal val="#ppt_x"/>
                                              </p:val>
                                            </p:tav>
                                          </p:tavLst>
                                        </p:anim>
                                        <p:anim calcmode="lin" valueType="num">
                                          <p:cBhvr additive="base">
                                            <p:cTn id="12" dur="50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1+#ppt_w/2"/>
                                              </p:val>
                                            </p:tav>
                                            <p:tav tm="100000">
                                              <p:val>
                                                <p:strVal val="#ppt_x"/>
                                              </p:val>
                                            </p:tav>
                                          </p:tavLst>
                                        </p:anim>
                                        <p:anim calcmode="lin" valueType="num">
                                          <p:cBhvr additive="base">
                                            <p:cTn id="16" dur="500" fill="hold"/>
                                            <p:tgtEl>
                                              <p:spTgt spid="4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1+#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50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1+#ppt_w/2"/>
                                              </p:val>
                                            </p:tav>
                                            <p:tav tm="100000">
                                              <p:val>
                                                <p:strVal val="#ppt_x"/>
                                              </p:val>
                                            </p:tav>
                                          </p:tavLst>
                                        </p:anim>
                                        <p:anim calcmode="lin" valueType="num">
                                          <p:cBhvr additive="base">
                                            <p:cTn id="24" dur="500" fill="hold"/>
                                            <p:tgtEl>
                                              <p:spTgt spid="27"/>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50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1+#ppt_w/2"/>
                                              </p:val>
                                            </p:tav>
                                            <p:tav tm="100000">
                                              <p:val>
                                                <p:strVal val="#ppt_x"/>
                                              </p:val>
                                            </p:tav>
                                          </p:tavLst>
                                        </p:anim>
                                        <p:anim calcmode="lin" valueType="num">
                                          <p:cBhvr additive="base">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50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1+#ppt_w/2"/>
                                              </p:val>
                                            </p:tav>
                                            <p:tav tm="100000">
                                              <p:val>
                                                <p:strVal val="#ppt_x"/>
                                              </p:val>
                                            </p:tav>
                                          </p:tavLst>
                                        </p:anim>
                                        <p:anim calcmode="lin" valueType="num">
                                          <p:cBhvr additive="base">
                                            <p:cTn id="32" dur="500" fill="hold"/>
                                            <p:tgtEl>
                                              <p:spTgt spid="13"/>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50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1+#ppt_w/2"/>
                                              </p:val>
                                            </p:tav>
                                            <p:tav tm="100000">
                                              <p:val>
                                                <p:strVal val="#ppt_x"/>
                                              </p:val>
                                            </p:tav>
                                          </p:tavLst>
                                        </p:anim>
                                        <p:anim calcmode="lin" valueType="num">
                                          <p:cBhvr additive="base">
                                            <p:cTn id="36" dur="500" fill="hold"/>
                                            <p:tgtEl>
                                              <p:spTgt spid="33"/>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50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50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1+#ppt_w/2"/>
                                              </p:val>
                                            </p:tav>
                                            <p:tav tm="100000">
                                              <p:val>
                                                <p:strVal val="#ppt_x"/>
                                              </p:val>
                                            </p:tav>
                                          </p:tavLst>
                                        </p:anim>
                                        <p:anim calcmode="lin" valueType="num">
                                          <p:cBhvr additive="base">
                                            <p:cTn id="44" dur="500" fill="hold"/>
                                            <p:tgtEl>
                                              <p:spTgt spid="36"/>
                                            </p:tgtEl>
                                            <p:attrNameLst>
                                              <p:attrName>ppt_y</p:attrName>
                                            </p:attrNameLst>
                                          </p:cBhvr>
                                          <p:tavLst>
                                            <p:tav tm="0">
                                              <p:val>
                                                <p:strVal val="#ppt_y"/>
                                              </p:val>
                                            </p:tav>
                                            <p:tav tm="100000">
                                              <p:val>
                                                <p:strVal val="#ppt_y"/>
                                              </p:val>
                                            </p:tav>
                                          </p:tavLst>
                                        </p:anim>
                                      </p:childTnLst>
                                    </p:cTn>
                                  </p:par>
                                  <p:par>
                                    <p:cTn id="45" presetID="2" presetClass="entr" presetSubtype="2" fill="hold" nodeType="withEffect">
                                      <p:stCondLst>
                                        <p:cond delay="50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1+#ppt_w/2"/>
                                              </p:val>
                                            </p:tav>
                                            <p:tav tm="100000">
                                              <p:val>
                                                <p:strVal val="#ppt_x"/>
                                              </p:val>
                                            </p:tav>
                                          </p:tavLst>
                                        </p:anim>
                                        <p:anim calcmode="lin" valueType="num">
                                          <p:cBhvr additive="base">
                                            <p:cTn id="48" dur="500" fill="hold"/>
                                            <p:tgtEl>
                                              <p:spTgt spid="15"/>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50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1+#ppt_w/2"/>
                                              </p:val>
                                            </p:tav>
                                            <p:tav tm="100000">
                                              <p:val>
                                                <p:strVal val="#ppt_x"/>
                                              </p:val>
                                            </p:tav>
                                          </p:tavLst>
                                        </p:anim>
                                        <p:anim calcmode="lin" valueType="num">
                                          <p:cBhvr additive="base">
                                            <p:cTn id="52" dur="500" fill="hold"/>
                                            <p:tgtEl>
                                              <p:spTgt spid="39"/>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100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par>
                                    <p:cTn id="65" presetID="10" presetClass="entr" presetSubtype="0" fill="hold" grpId="0" nodeType="withEffect">
                                      <p:stCondLst>
                                        <p:cond delay="1000"/>
                                      </p:stCondLst>
                                      <p:childTnLst>
                                        <p:set>
                                          <p:cBhvr>
                                            <p:cTn id="66" dur="1" fill="hold">
                                              <p:stCondLst>
                                                <p:cond delay="0"/>
                                              </p:stCondLst>
                                            </p:cTn>
                                            <p:tgtEl>
                                              <p:spTgt spid="21"/>
                                            </p:tgtEl>
                                            <p:attrNameLst>
                                              <p:attrName>style.visibility</p:attrName>
                                            </p:attrNameLst>
                                          </p:cBhvr>
                                          <p:to>
                                            <p:strVal val="visible"/>
                                          </p:to>
                                        </p:set>
                                        <p:animEffect transition="in" filter="fade">
                                          <p:cBhvr>
                                            <p:cTn id="67" dur="500"/>
                                            <p:tgtEl>
                                              <p:spTgt spid="21"/>
                                            </p:tgtEl>
                                          </p:cBhvr>
                                        </p:animEffect>
                                      </p:childTnLst>
                                    </p:cTn>
                                  </p:par>
                                  <p:par>
                                    <p:cTn id="68" presetID="10" presetClass="entr" presetSubtype="0" fill="hold" grpId="0" nodeType="withEffect">
                                      <p:stCondLst>
                                        <p:cond delay="1000"/>
                                      </p:stCondLst>
                                      <p:childTnLst>
                                        <p:set>
                                          <p:cBhvr>
                                            <p:cTn id="69" dur="1" fill="hold">
                                              <p:stCondLst>
                                                <p:cond delay="0"/>
                                              </p:stCondLst>
                                            </p:cTn>
                                            <p:tgtEl>
                                              <p:spTgt spid="22"/>
                                            </p:tgtEl>
                                            <p:attrNameLst>
                                              <p:attrName>style.visibility</p:attrName>
                                            </p:attrNameLst>
                                          </p:cBhvr>
                                          <p:to>
                                            <p:strVal val="visible"/>
                                          </p:to>
                                        </p:set>
                                        <p:animEffect transition="in" filter="fade">
                                          <p:cBhvr>
                                            <p:cTn id="70" dur="500"/>
                                            <p:tgtEl>
                                              <p:spTgt spid="22"/>
                                            </p:tgtEl>
                                          </p:cBhvr>
                                        </p:animEffect>
                                      </p:childTnLst>
                                    </p:cTn>
                                  </p:par>
                                  <p:par>
                                    <p:cTn id="71" presetID="10" presetClass="entr" presetSubtype="0" fill="hold" grpId="0" nodeType="withEffect">
                                      <p:stCondLst>
                                        <p:cond delay="1000"/>
                                      </p:stCondLst>
                                      <p:childTnLst>
                                        <p:set>
                                          <p:cBhvr>
                                            <p:cTn id="72" dur="1" fill="hold">
                                              <p:stCondLst>
                                                <p:cond delay="0"/>
                                              </p:stCondLst>
                                            </p:cTn>
                                            <p:tgtEl>
                                              <p:spTgt spid="24"/>
                                            </p:tgtEl>
                                            <p:attrNameLst>
                                              <p:attrName>style.visibility</p:attrName>
                                            </p:attrNameLst>
                                          </p:cBhvr>
                                          <p:to>
                                            <p:strVal val="visible"/>
                                          </p:to>
                                        </p:set>
                                        <p:animEffect transition="in" filter="fade">
                                          <p:cBhvr>
                                            <p:cTn id="73" dur="500"/>
                                            <p:tgtEl>
                                              <p:spTgt spid="24"/>
                                            </p:tgtEl>
                                          </p:cBhvr>
                                        </p:animEffect>
                                      </p:childTnLst>
                                    </p:cTn>
                                  </p:par>
                                  <p:par>
                                    <p:cTn id="74" presetID="10" presetClass="entr" presetSubtype="0" fill="hold" grpId="0" nodeType="withEffect">
                                      <p:stCondLst>
                                        <p:cond delay="1000"/>
                                      </p:stCondLst>
                                      <p:childTnLst>
                                        <p:set>
                                          <p:cBhvr>
                                            <p:cTn id="75" dur="1" fill="hold">
                                              <p:stCondLst>
                                                <p:cond delay="0"/>
                                              </p:stCondLst>
                                            </p:cTn>
                                            <p:tgtEl>
                                              <p:spTgt spid="23"/>
                                            </p:tgtEl>
                                            <p:attrNameLst>
                                              <p:attrName>style.visibility</p:attrName>
                                            </p:attrNameLst>
                                          </p:cBhvr>
                                          <p:to>
                                            <p:strVal val="visible"/>
                                          </p:to>
                                        </p:set>
                                        <p:animEffect transition="in" filter="fade">
                                          <p:cBhvr>
                                            <p:cTn id="76" dur="500"/>
                                            <p:tgtEl>
                                              <p:spTgt spid="23"/>
                                            </p:tgtEl>
                                          </p:cBhvr>
                                        </p:animEffect>
                                      </p:childTnLst>
                                    </p:cTn>
                                  </p:par>
                                  <p:par>
                                    <p:cTn id="77" presetID="10" presetClass="entr" presetSubtype="0" fill="hold" grpId="0" nodeType="withEffect">
                                      <p:stCondLst>
                                        <p:cond delay="1000"/>
                                      </p:stCondLst>
                                      <p:childTnLst>
                                        <p:set>
                                          <p:cBhvr>
                                            <p:cTn id="78" dur="1" fill="hold">
                                              <p:stCondLst>
                                                <p:cond delay="0"/>
                                              </p:stCondLst>
                                            </p:cTn>
                                            <p:tgtEl>
                                              <p:spTgt spid="26"/>
                                            </p:tgtEl>
                                            <p:attrNameLst>
                                              <p:attrName>style.visibility</p:attrName>
                                            </p:attrNameLst>
                                          </p:cBhvr>
                                          <p:to>
                                            <p:strVal val="visible"/>
                                          </p:to>
                                        </p:set>
                                        <p:animEffect transition="in" filter="fade">
                                          <p:cBhvr>
                                            <p:cTn id="79" dur="500"/>
                                            <p:tgtEl>
                                              <p:spTgt spid="26"/>
                                            </p:tgtEl>
                                          </p:cBhvr>
                                        </p:animEffect>
                                      </p:childTnLst>
                                    </p:cTn>
                                  </p:par>
                                  <p:par>
                                    <p:cTn id="80" presetID="10" presetClass="entr" presetSubtype="0" fill="hold" grpId="0" nodeType="withEffect">
                                      <p:stCondLst>
                                        <p:cond delay="1000"/>
                                      </p:stCondLst>
                                      <p:childTnLst>
                                        <p:set>
                                          <p:cBhvr>
                                            <p:cTn id="81" dur="1" fill="hold">
                                              <p:stCondLst>
                                                <p:cond delay="0"/>
                                              </p:stCondLst>
                                            </p:cTn>
                                            <p:tgtEl>
                                              <p:spTgt spid="25"/>
                                            </p:tgtEl>
                                            <p:attrNameLst>
                                              <p:attrName>style.visibility</p:attrName>
                                            </p:attrNameLst>
                                          </p:cBhvr>
                                          <p:to>
                                            <p:strVal val="visible"/>
                                          </p:to>
                                        </p:set>
                                        <p:animEffect transition="in" filter="fade">
                                          <p:cBhvr>
                                            <p:cTn id="8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5" grpId="0"/>
          <p:bldP spid="17" grpId="0"/>
          <p:bldP spid="18" grpId="0"/>
          <p:bldP spid="19" grpId="0"/>
          <p:bldP spid="20" grpId="0"/>
          <p:bldP spid="21" grpId="0"/>
          <p:bldP spid="22" grpId="0"/>
          <p:bldP spid="23" grpId="0"/>
          <p:bldP spid="24" grpId="0"/>
          <p:bldP spid="26" grpId="0"/>
          <p:bldP spid="43"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Oval 153">
            <a:extLst>
              <a:ext uri="{FF2B5EF4-FFF2-40B4-BE49-F238E27FC236}">
                <a16:creationId xmlns:a16="http://schemas.microsoft.com/office/drawing/2014/main" id="{F1D8EFFD-C1CB-984D-9381-3AD81C42BE8C}"/>
              </a:ext>
            </a:extLst>
          </p:cNvPr>
          <p:cNvSpPr/>
          <p:nvPr/>
        </p:nvSpPr>
        <p:spPr>
          <a:xfrm>
            <a:off x="3167323" y="3587524"/>
            <a:ext cx="2619339" cy="1026000"/>
          </a:xfrm>
          <a:prstGeom prst="ellipse">
            <a:avLst/>
          </a:pr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5A317C97-FAB5-D747-8220-ED0CBB7AE333}"/>
              </a:ext>
            </a:extLst>
          </p:cNvPr>
          <p:cNvSpPr/>
          <p:nvPr/>
        </p:nvSpPr>
        <p:spPr>
          <a:xfrm>
            <a:off x="6049047" y="3490766"/>
            <a:ext cx="2619339" cy="1026000"/>
          </a:xfrm>
          <a:prstGeom prst="ellipse">
            <a:avLst/>
          </a:pr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78C270FD-45C7-C245-A5F8-5698E3A7021E}"/>
              </a:ext>
            </a:extLst>
          </p:cNvPr>
          <p:cNvSpPr/>
          <p:nvPr/>
        </p:nvSpPr>
        <p:spPr>
          <a:xfrm>
            <a:off x="8946723" y="3422651"/>
            <a:ext cx="2619339" cy="1026000"/>
          </a:xfrm>
          <a:prstGeom prst="ellipse">
            <a:avLst/>
          </a:pr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A1943493-6F6B-0140-90C8-C37E7B3E8F33}"/>
              </a:ext>
            </a:extLst>
          </p:cNvPr>
          <p:cNvSpPr/>
          <p:nvPr/>
        </p:nvSpPr>
        <p:spPr>
          <a:xfrm>
            <a:off x="316656" y="3632145"/>
            <a:ext cx="2619339" cy="1026000"/>
          </a:xfrm>
          <a:prstGeom prst="ellipse">
            <a:avLst/>
          </a:pr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CAC5053-09E6-AA44-918B-0E30845DA963}"/>
              </a:ext>
            </a:extLst>
          </p:cNvPr>
          <p:cNvSpPr/>
          <p:nvPr/>
        </p:nvSpPr>
        <p:spPr>
          <a:xfrm>
            <a:off x="577603" y="3394674"/>
            <a:ext cx="2117059" cy="1244232"/>
          </a:xfrm>
          <a:custGeom>
            <a:avLst/>
            <a:gdLst>
              <a:gd name="connsiteX0" fmla="*/ 1033884 w 2256325"/>
              <a:gd name="connsiteY0" fmla="*/ 1326081 h 1326081"/>
              <a:gd name="connsiteX1" fmla="*/ 19992 w 2256325"/>
              <a:gd name="connsiteY1" fmla="*/ 861285 h 1326081"/>
              <a:gd name="connsiteX2" fmla="*/ 0 w 2256325"/>
              <a:gd name="connsiteY2" fmla="*/ 646416 h 1326081"/>
              <a:gd name="connsiteX3" fmla="*/ 1242433 w 2256325"/>
              <a:gd name="connsiteY3" fmla="*/ 0 h 1326081"/>
              <a:gd name="connsiteX4" fmla="*/ 2256326 w 2256325"/>
              <a:gd name="connsiteY4" fmla="*/ 464796 h 1326081"/>
              <a:gd name="connsiteX5" fmla="*/ 1033884 w 2256325"/>
              <a:gd name="connsiteY5" fmla="*/ 1326081 h 132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325" h="1326081">
                <a:moveTo>
                  <a:pt x="1033884" y="1326081"/>
                </a:moveTo>
                <a:lnTo>
                  <a:pt x="19992" y="861285"/>
                </a:lnTo>
                <a:lnTo>
                  <a:pt x="0" y="646416"/>
                </a:lnTo>
                <a:lnTo>
                  <a:pt x="1242433" y="0"/>
                </a:lnTo>
                <a:lnTo>
                  <a:pt x="2256326" y="464796"/>
                </a:lnTo>
                <a:lnTo>
                  <a:pt x="1033884" y="1326081"/>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8EC0B163-42AC-C642-A58A-BF35C8AE6366}"/>
              </a:ext>
            </a:extLst>
          </p:cNvPr>
          <p:cNvSpPr/>
          <p:nvPr/>
        </p:nvSpPr>
        <p:spPr>
          <a:xfrm>
            <a:off x="620660" y="3329948"/>
            <a:ext cx="2068033" cy="1244019"/>
          </a:xfrm>
          <a:custGeom>
            <a:avLst/>
            <a:gdLst>
              <a:gd name="connsiteX0" fmla="*/ 1190182 w 2204074"/>
              <a:gd name="connsiteY0" fmla="*/ 0 h 1325854"/>
              <a:gd name="connsiteX1" fmla="*/ 0 w 2204074"/>
              <a:gd name="connsiteY1" fmla="*/ 688938 h 1325854"/>
              <a:gd name="connsiteX2" fmla="*/ 17947 w 2204074"/>
              <a:gd name="connsiteY2" fmla="*/ 884356 h 1325854"/>
              <a:gd name="connsiteX3" fmla="*/ 981633 w 2204074"/>
              <a:gd name="connsiteY3" fmla="*/ 1325855 h 1325854"/>
              <a:gd name="connsiteX4" fmla="*/ 2204075 w 2204074"/>
              <a:gd name="connsiteY4" fmla="*/ 464796 h 1325854"/>
              <a:gd name="connsiteX5" fmla="*/ 1190182 w 2204074"/>
              <a:gd name="connsiteY5"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4074" h="1325854">
                <a:moveTo>
                  <a:pt x="1190182" y="0"/>
                </a:moveTo>
                <a:lnTo>
                  <a:pt x="0" y="688938"/>
                </a:lnTo>
                <a:lnTo>
                  <a:pt x="17947" y="884356"/>
                </a:lnTo>
                <a:lnTo>
                  <a:pt x="981633" y="1325855"/>
                </a:lnTo>
                <a:lnTo>
                  <a:pt x="2204075" y="464796"/>
                </a:lnTo>
                <a:lnTo>
                  <a:pt x="1190182" y="0"/>
                </a:lnTo>
                <a:close/>
              </a:path>
            </a:pathLst>
          </a:custGeom>
          <a:solidFill>
            <a:srgbClr val="FFFFFF"/>
          </a:solidFill>
          <a:ln w="22706"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8F8CE9F9-AC73-874F-8E49-124DDC8F6491}"/>
              </a:ext>
            </a:extLst>
          </p:cNvPr>
          <p:cNvSpPr/>
          <p:nvPr/>
        </p:nvSpPr>
        <p:spPr>
          <a:xfrm>
            <a:off x="628121" y="3240180"/>
            <a:ext cx="2052259" cy="1244019"/>
          </a:xfrm>
          <a:custGeom>
            <a:avLst/>
            <a:gdLst>
              <a:gd name="connsiteX0" fmla="*/ 1173371 w 2187263"/>
              <a:gd name="connsiteY0" fmla="*/ 0 h 1325854"/>
              <a:gd name="connsiteX1" fmla="*/ 975954 w 2187263"/>
              <a:gd name="connsiteY1" fmla="*/ 114220 h 1325854"/>
              <a:gd name="connsiteX2" fmla="*/ 1037292 w 2187263"/>
              <a:gd name="connsiteY2" fmla="*/ 775112 h 1325854"/>
              <a:gd name="connsiteX3" fmla="*/ 0 w 2187263"/>
              <a:gd name="connsiteY3" fmla="*/ 870559 h 1325854"/>
              <a:gd name="connsiteX4" fmla="*/ 1136 w 2187263"/>
              <a:gd name="connsiteY4" fmla="*/ 884356 h 1325854"/>
              <a:gd name="connsiteX5" fmla="*/ 964822 w 2187263"/>
              <a:gd name="connsiteY5" fmla="*/ 1325855 h 1325854"/>
              <a:gd name="connsiteX6" fmla="*/ 2187264 w 2187263"/>
              <a:gd name="connsiteY6" fmla="*/ 464796 h 1325854"/>
              <a:gd name="connsiteX7" fmla="*/ 1173371 w 2187263"/>
              <a:gd name="connsiteY7"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7263" h="1325854">
                <a:moveTo>
                  <a:pt x="1173371" y="0"/>
                </a:moveTo>
                <a:lnTo>
                  <a:pt x="975954" y="114220"/>
                </a:lnTo>
                <a:lnTo>
                  <a:pt x="1037292" y="775112"/>
                </a:lnTo>
                <a:lnTo>
                  <a:pt x="0" y="870559"/>
                </a:lnTo>
                <a:lnTo>
                  <a:pt x="1136" y="884356"/>
                </a:lnTo>
                <a:lnTo>
                  <a:pt x="964822" y="1325855"/>
                </a:lnTo>
                <a:lnTo>
                  <a:pt x="2187264" y="464796"/>
                </a:lnTo>
                <a:lnTo>
                  <a:pt x="1173371" y="0"/>
                </a:lnTo>
                <a:close/>
              </a:path>
            </a:pathLst>
          </a:custGeom>
          <a:solidFill>
            <a:srgbClr val="FFFFFF"/>
          </a:solidFill>
          <a:ln w="22706"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4014C358-E458-6448-A5A4-BE502C2B3DD4}"/>
              </a:ext>
            </a:extLst>
          </p:cNvPr>
          <p:cNvSpPr/>
          <p:nvPr/>
        </p:nvSpPr>
        <p:spPr>
          <a:xfrm>
            <a:off x="577603" y="3193280"/>
            <a:ext cx="2098514" cy="1244019"/>
          </a:xfrm>
          <a:custGeom>
            <a:avLst/>
            <a:gdLst>
              <a:gd name="connsiteX0" fmla="*/ 1013893 w 2236561"/>
              <a:gd name="connsiteY0" fmla="*/ 1325855 h 1325854"/>
              <a:gd name="connsiteX1" fmla="*/ 0 w 2236561"/>
              <a:gd name="connsiteY1" fmla="*/ 861059 h 1325854"/>
              <a:gd name="connsiteX2" fmla="*/ 1222442 w 2236561"/>
              <a:gd name="connsiteY2" fmla="*/ 0 h 1325854"/>
              <a:gd name="connsiteX3" fmla="*/ 2236561 w 2236561"/>
              <a:gd name="connsiteY3" fmla="*/ 464569 h 1325854"/>
              <a:gd name="connsiteX4" fmla="*/ 1013893 w 2236561"/>
              <a:gd name="connsiteY4" fmla="*/ 1325855 h 132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6561" h="1325854">
                <a:moveTo>
                  <a:pt x="1013893" y="1325855"/>
                </a:moveTo>
                <a:lnTo>
                  <a:pt x="0" y="861059"/>
                </a:lnTo>
                <a:lnTo>
                  <a:pt x="1222442" y="0"/>
                </a:lnTo>
                <a:lnTo>
                  <a:pt x="2236561" y="464569"/>
                </a:lnTo>
                <a:lnTo>
                  <a:pt x="1013893" y="132585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3A951624-4BC0-2E43-AF36-8120826A30F7}"/>
              </a:ext>
            </a:extLst>
          </p:cNvPr>
          <p:cNvSpPr/>
          <p:nvPr/>
        </p:nvSpPr>
        <p:spPr>
          <a:xfrm>
            <a:off x="603607" y="3183094"/>
            <a:ext cx="2011333" cy="1181839"/>
          </a:xfrm>
          <a:custGeom>
            <a:avLst/>
            <a:gdLst>
              <a:gd name="connsiteX0" fmla="*/ 982315 w 2143645"/>
              <a:gd name="connsiteY0" fmla="*/ 1259585 h 1259584"/>
              <a:gd name="connsiteX1" fmla="*/ 18856 w 2143645"/>
              <a:gd name="connsiteY1" fmla="*/ 818085 h 1259584"/>
              <a:gd name="connsiteX2" fmla="*/ 0 w 2143645"/>
              <a:gd name="connsiteY2" fmla="*/ 614073 h 1259584"/>
              <a:gd name="connsiteX3" fmla="*/ 1180414 w 2143645"/>
              <a:gd name="connsiteY3" fmla="*/ 0 h 1259584"/>
              <a:gd name="connsiteX4" fmla="*/ 2143646 w 2143645"/>
              <a:gd name="connsiteY4" fmla="*/ 441499 h 1259584"/>
              <a:gd name="connsiteX5" fmla="*/ 982315 w 2143645"/>
              <a:gd name="connsiteY5" fmla="*/ 1259585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645" h="1259584">
                <a:moveTo>
                  <a:pt x="982315" y="1259585"/>
                </a:moveTo>
                <a:lnTo>
                  <a:pt x="18856" y="818085"/>
                </a:lnTo>
                <a:lnTo>
                  <a:pt x="0" y="614073"/>
                </a:lnTo>
                <a:lnTo>
                  <a:pt x="1180414" y="0"/>
                </a:lnTo>
                <a:lnTo>
                  <a:pt x="2143646" y="441499"/>
                </a:lnTo>
                <a:lnTo>
                  <a:pt x="982315" y="1259585"/>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FFA568E-1E1C-6040-9BF2-9D2F0F2F78B3}"/>
              </a:ext>
            </a:extLst>
          </p:cNvPr>
          <p:cNvSpPr/>
          <p:nvPr/>
        </p:nvSpPr>
        <p:spPr>
          <a:xfrm>
            <a:off x="644320" y="3121550"/>
            <a:ext cx="1964865" cy="1181839"/>
          </a:xfrm>
          <a:custGeom>
            <a:avLst/>
            <a:gdLst>
              <a:gd name="connsiteX0" fmla="*/ 1130889 w 2094120"/>
              <a:gd name="connsiteY0" fmla="*/ 0 h 1259584"/>
              <a:gd name="connsiteX1" fmla="*/ 0 w 2094120"/>
              <a:gd name="connsiteY1" fmla="*/ 654333 h 1259584"/>
              <a:gd name="connsiteX2" fmla="*/ 17265 w 2094120"/>
              <a:gd name="connsiteY2" fmla="*/ 840025 h 1259584"/>
              <a:gd name="connsiteX3" fmla="*/ 932790 w 2094120"/>
              <a:gd name="connsiteY3" fmla="*/ 1259585 h 1259584"/>
              <a:gd name="connsiteX4" fmla="*/ 2094121 w 2094120"/>
              <a:gd name="connsiteY4" fmla="*/ 441499 h 1259584"/>
              <a:gd name="connsiteX5" fmla="*/ 1130889 w 2094120"/>
              <a:gd name="connsiteY5"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4120" h="1259584">
                <a:moveTo>
                  <a:pt x="1130889" y="0"/>
                </a:moveTo>
                <a:lnTo>
                  <a:pt x="0" y="654333"/>
                </a:lnTo>
                <a:lnTo>
                  <a:pt x="17265" y="840025"/>
                </a:lnTo>
                <a:lnTo>
                  <a:pt x="932790" y="1259585"/>
                </a:lnTo>
                <a:lnTo>
                  <a:pt x="2094121" y="441499"/>
                </a:lnTo>
                <a:lnTo>
                  <a:pt x="1130889" y="0"/>
                </a:lnTo>
                <a:close/>
              </a:path>
            </a:pathLst>
          </a:custGeom>
          <a:solidFill>
            <a:srgbClr val="FFFFFF"/>
          </a:solidFill>
          <a:ln w="22706"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630BE470-A539-2A45-99E9-126CD5F8ACFA}"/>
              </a:ext>
            </a:extLst>
          </p:cNvPr>
          <p:cNvSpPr/>
          <p:nvPr/>
        </p:nvSpPr>
        <p:spPr>
          <a:xfrm>
            <a:off x="651354" y="3036239"/>
            <a:ext cx="1949945" cy="1181839"/>
          </a:xfrm>
          <a:custGeom>
            <a:avLst/>
            <a:gdLst>
              <a:gd name="connsiteX0" fmla="*/ 1114987 w 2078218"/>
              <a:gd name="connsiteY0" fmla="*/ 0 h 1259584"/>
              <a:gd name="connsiteX1" fmla="*/ 927338 w 2078218"/>
              <a:gd name="connsiteY1" fmla="*/ 108565 h 1259584"/>
              <a:gd name="connsiteX2" fmla="*/ 985723 w 2078218"/>
              <a:gd name="connsiteY2" fmla="*/ 736435 h 1259584"/>
              <a:gd name="connsiteX3" fmla="*/ 0 w 2078218"/>
              <a:gd name="connsiteY3" fmla="*/ 827133 h 1259584"/>
              <a:gd name="connsiteX4" fmla="*/ 1363 w 2078218"/>
              <a:gd name="connsiteY4" fmla="*/ 840025 h 1259584"/>
              <a:gd name="connsiteX5" fmla="*/ 916888 w 2078218"/>
              <a:gd name="connsiteY5" fmla="*/ 1259585 h 1259584"/>
              <a:gd name="connsiteX6" fmla="*/ 2078219 w 2078218"/>
              <a:gd name="connsiteY6" fmla="*/ 441499 h 1259584"/>
              <a:gd name="connsiteX7" fmla="*/ 1114987 w 2078218"/>
              <a:gd name="connsiteY7"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8218" h="1259584">
                <a:moveTo>
                  <a:pt x="1114987" y="0"/>
                </a:moveTo>
                <a:lnTo>
                  <a:pt x="927338" y="108565"/>
                </a:lnTo>
                <a:lnTo>
                  <a:pt x="985723" y="736435"/>
                </a:lnTo>
                <a:lnTo>
                  <a:pt x="0" y="827133"/>
                </a:lnTo>
                <a:lnTo>
                  <a:pt x="1363" y="840025"/>
                </a:lnTo>
                <a:lnTo>
                  <a:pt x="916888" y="1259585"/>
                </a:lnTo>
                <a:lnTo>
                  <a:pt x="2078219" y="441499"/>
                </a:lnTo>
                <a:lnTo>
                  <a:pt x="1114987" y="0"/>
                </a:lnTo>
                <a:close/>
              </a:path>
            </a:pathLst>
          </a:custGeom>
          <a:solidFill>
            <a:srgbClr val="FFFFFF"/>
          </a:solidFill>
          <a:ln w="22706"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19C45393-48F2-E646-B1A2-2844F17E8405}"/>
              </a:ext>
            </a:extLst>
          </p:cNvPr>
          <p:cNvSpPr/>
          <p:nvPr/>
        </p:nvSpPr>
        <p:spPr>
          <a:xfrm>
            <a:off x="603607" y="2991673"/>
            <a:ext cx="1993641" cy="1181839"/>
          </a:xfrm>
          <a:custGeom>
            <a:avLst/>
            <a:gdLst>
              <a:gd name="connsiteX0" fmla="*/ 963232 w 2124789"/>
              <a:gd name="connsiteY0" fmla="*/ 1259585 h 1259584"/>
              <a:gd name="connsiteX1" fmla="*/ 0 w 2124789"/>
              <a:gd name="connsiteY1" fmla="*/ 818085 h 1259584"/>
              <a:gd name="connsiteX2" fmla="*/ 1161331 w 2124789"/>
              <a:gd name="connsiteY2" fmla="*/ 0 h 1259584"/>
              <a:gd name="connsiteX3" fmla="*/ 2124790 w 2124789"/>
              <a:gd name="connsiteY3" fmla="*/ 441499 h 1259584"/>
              <a:gd name="connsiteX4" fmla="*/ 963232 w 2124789"/>
              <a:gd name="connsiteY4" fmla="*/ 1259585 h 125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4789" h="1259584">
                <a:moveTo>
                  <a:pt x="963232" y="1259585"/>
                </a:moveTo>
                <a:lnTo>
                  <a:pt x="0" y="818085"/>
                </a:lnTo>
                <a:lnTo>
                  <a:pt x="1161331" y="0"/>
                </a:lnTo>
                <a:lnTo>
                  <a:pt x="2124790" y="441499"/>
                </a:lnTo>
                <a:lnTo>
                  <a:pt x="963232" y="125958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D8E9CCC6-F226-134F-B7E5-8C0E1D01108C}"/>
              </a:ext>
            </a:extLst>
          </p:cNvPr>
          <p:cNvSpPr/>
          <p:nvPr/>
        </p:nvSpPr>
        <p:spPr>
          <a:xfrm>
            <a:off x="628334" y="2994008"/>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2751AC36-B625-2945-94CF-282885CAEDE8}"/>
              </a:ext>
            </a:extLst>
          </p:cNvPr>
          <p:cNvSpPr/>
          <p:nvPr/>
        </p:nvSpPr>
        <p:spPr>
          <a:xfrm>
            <a:off x="667341" y="2935012"/>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F5A513C6-29A6-FD40-8BD0-798A601E8CDD}"/>
              </a:ext>
            </a:extLst>
          </p:cNvPr>
          <p:cNvSpPr/>
          <p:nvPr/>
        </p:nvSpPr>
        <p:spPr>
          <a:xfrm>
            <a:off x="674162" y="2853519"/>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87666F07-9C92-E44D-AA46-662B0A491AAF}"/>
              </a:ext>
            </a:extLst>
          </p:cNvPr>
          <p:cNvSpPr/>
          <p:nvPr/>
        </p:nvSpPr>
        <p:spPr>
          <a:xfrm>
            <a:off x="628334" y="2810864"/>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2DF0A1D6-C569-C54A-9B83-35EDE1D06621}"/>
              </a:ext>
            </a:extLst>
          </p:cNvPr>
          <p:cNvSpPr/>
          <p:nvPr/>
        </p:nvSpPr>
        <p:spPr>
          <a:xfrm>
            <a:off x="612985" y="2768632"/>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E134402C-6677-274B-B3AE-723275878DAC}"/>
              </a:ext>
            </a:extLst>
          </p:cNvPr>
          <p:cNvSpPr/>
          <p:nvPr/>
        </p:nvSpPr>
        <p:spPr>
          <a:xfrm>
            <a:off x="651992" y="2709636"/>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A4981CF9-C6F0-D64F-AD1B-76DBFCEB183E}"/>
              </a:ext>
            </a:extLst>
          </p:cNvPr>
          <p:cNvSpPr/>
          <p:nvPr/>
        </p:nvSpPr>
        <p:spPr>
          <a:xfrm>
            <a:off x="658814" y="2628144"/>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9401FFB7-F41E-414F-ACF3-D5C6E9AC6786}"/>
              </a:ext>
            </a:extLst>
          </p:cNvPr>
          <p:cNvSpPr/>
          <p:nvPr/>
        </p:nvSpPr>
        <p:spPr>
          <a:xfrm>
            <a:off x="612985" y="2585489"/>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ECC06139-A9B6-E54B-8665-742B1C80690C}"/>
              </a:ext>
            </a:extLst>
          </p:cNvPr>
          <p:cNvSpPr/>
          <p:nvPr/>
        </p:nvSpPr>
        <p:spPr>
          <a:xfrm>
            <a:off x="598567" y="2557477"/>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C420FD82-9B9C-5741-B323-C51630B6C8BD}"/>
              </a:ext>
            </a:extLst>
          </p:cNvPr>
          <p:cNvSpPr/>
          <p:nvPr/>
        </p:nvSpPr>
        <p:spPr>
          <a:xfrm>
            <a:off x="637574" y="2498481"/>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EDEA1544-DB55-8147-B044-5F8B7110F511}"/>
              </a:ext>
            </a:extLst>
          </p:cNvPr>
          <p:cNvSpPr/>
          <p:nvPr/>
        </p:nvSpPr>
        <p:spPr>
          <a:xfrm>
            <a:off x="644395" y="2416989"/>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A8E5CE13-2B22-C64B-BB75-A0CCE6BB5B9D}"/>
              </a:ext>
            </a:extLst>
          </p:cNvPr>
          <p:cNvSpPr/>
          <p:nvPr/>
        </p:nvSpPr>
        <p:spPr>
          <a:xfrm>
            <a:off x="598567" y="2374334"/>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BDCE5816-6445-4F4D-B936-59D7687AB09B}"/>
              </a:ext>
            </a:extLst>
          </p:cNvPr>
          <p:cNvSpPr/>
          <p:nvPr/>
        </p:nvSpPr>
        <p:spPr>
          <a:xfrm>
            <a:off x="594798" y="2335071"/>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211396F0-1CD4-6E43-B17D-70126F44B8CF}"/>
              </a:ext>
            </a:extLst>
          </p:cNvPr>
          <p:cNvSpPr/>
          <p:nvPr/>
        </p:nvSpPr>
        <p:spPr>
          <a:xfrm>
            <a:off x="633805" y="2276074"/>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8972BC46-87A0-2346-8E7F-C02091FA6CE5}"/>
              </a:ext>
            </a:extLst>
          </p:cNvPr>
          <p:cNvSpPr/>
          <p:nvPr/>
        </p:nvSpPr>
        <p:spPr>
          <a:xfrm>
            <a:off x="640626" y="2194582"/>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274AC5D9-DB0A-EC49-A78D-FB5887CE1498}"/>
              </a:ext>
            </a:extLst>
          </p:cNvPr>
          <p:cNvSpPr/>
          <p:nvPr/>
        </p:nvSpPr>
        <p:spPr>
          <a:xfrm>
            <a:off x="594798" y="2151927"/>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0F44C5C3-E0A1-464B-90A1-B8063797103B}"/>
              </a:ext>
            </a:extLst>
          </p:cNvPr>
          <p:cNvSpPr/>
          <p:nvPr/>
        </p:nvSpPr>
        <p:spPr>
          <a:xfrm>
            <a:off x="3460674" y="3329735"/>
            <a:ext cx="2117059" cy="1244232"/>
          </a:xfrm>
          <a:custGeom>
            <a:avLst/>
            <a:gdLst>
              <a:gd name="connsiteX0" fmla="*/ 1033884 w 2256325"/>
              <a:gd name="connsiteY0" fmla="*/ 1326081 h 1326081"/>
              <a:gd name="connsiteX1" fmla="*/ 19992 w 2256325"/>
              <a:gd name="connsiteY1" fmla="*/ 861285 h 1326081"/>
              <a:gd name="connsiteX2" fmla="*/ 0 w 2256325"/>
              <a:gd name="connsiteY2" fmla="*/ 646416 h 1326081"/>
              <a:gd name="connsiteX3" fmla="*/ 1242433 w 2256325"/>
              <a:gd name="connsiteY3" fmla="*/ 0 h 1326081"/>
              <a:gd name="connsiteX4" fmla="*/ 2256326 w 2256325"/>
              <a:gd name="connsiteY4" fmla="*/ 464796 h 1326081"/>
              <a:gd name="connsiteX5" fmla="*/ 1033884 w 2256325"/>
              <a:gd name="connsiteY5" fmla="*/ 1326081 h 132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325" h="1326081">
                <a:moveTo>
                  <a:pt x="1033884" y="1326081"/>
                </a:moveTo>
                <a:lnTo>
                  <a:pt x="19992" y="861285"/>
                </a:lnTo>
                <a:lnTo>
                  <a:pt x="0" y="646416"/>
                </a:lnTo>
                <a:lnTo>
                  <a:pt x="1242433" y="0"/>
                </a:lnTo>
                <a:lnTo>
                  <a:pt x="2256326" y="464796"/>
                </a:lnTo>
                <a:lnTo>
                  <a:pt x="1033884" y="1326081"/>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6F454A61-CA62-5B44-A87E-2A02F45D25EA}"/>
              </a:ext>
            </a:extLst>
          </p:cNvPr>
          <p:cNvSpPr/>
          <p:nvPr/>
        </p:nvSpPr>
        <p:spPr>
          <a:xfrm>
            <a:off x="3503731" y="3265009"/>
            <a:ext cx="2068033" cy="1244019"/>
          </a:xfrm>
          <a:custGeom>
            <a:avLst/>
            <a:gdLst>
              <a:gd name="connsiteX0" fmla="*/ 1190182 w 2204074"/>
              <a:gd name="connsiteY0" fmla="*/ 0 h 1325854"/>
              <a:gd name="connsiteX1" fmla="*/ 0 w 2204074"/>
              <a:gd name="connsiteY1" fmla="*/ 688938 h 1325854"/>
              <a:gd name="connsiteX2" fmla="*/ 17947 w 2204074"/>
              <a:gd name="connsiteY2" fmla="*/ 884356 h 1325854"/>
              <a:gd name="connsiteX3" fmla="*/ 981633 w 2204074"/>
              <a:gd name="connsiteY3" fmla="*/ 1325855 h 1325854"/>
              <a:gd name="connsiteX4" fmla="*/ 2204075 w 2204074"/>
              <a:gd name="connsiteY4" fmla="*/ 464796 h 1325854"/>
              <a:gd name="connsiteX5" fmla="*/ 1190182 w 2204074"/>
              <a:gd name="connsiteY5"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4074" h="1325854">
                <a:moveTo>
                  <a:pt x="1190182" y="0"/>
                </a:moveTo>
                <a:lnTo>
                  <a:pt x="0" y="688938"/>
                </a:lnTo>
                <a:lnTo>
                  <a:pt x="17947" y="884356"/>
                </a:lnTo>
                <a:lnTo>
                  <a:pt x="981633" y="1325855"/>
                </a:lnTo>
                <a:lnTo>
                  <a:pt x="2204075" y="464796"/>
                </a:lnTo>
                <a:lnTo>
                  <a:pt x="1190182" y="0"/>
                </a:lnTo>
                <a:close/>
              </a:path>
            </a:pathLst>
          </a:custGeom>
          <a:solidFill>
            <a:srgbClr val="FFFFFF"/>
          </a:solidFill>
          <a:ln w="22706" cap="flat">
            <a:no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0DD3E2F6-97D8-8844-8E31-92BCB8E78E50}"/>
              </a:ext>
            </a:extLst>
          </p:cNvPr>
          <p:cNvSpPr/>
          <p:nvPr/>
        </p:nvSpPr>
        <p:spPr>
          <a:xfrm>
            <a:off x="3511192" y="3175241"/>
            <a:ext cx="2052259" cy="1244019"/>
          </a:xfrm>
          <a:custGeom>
            <a:avLst/>
            <a:gdLst>
              <a:gd name="connsiteX0" fmla="*/ 1173371 w 2187263"/>
              <a:gd name="connsiteY0" fmla="*/ 0 h 1325854"/>
              <a:gd name="connsiteX1" fmla="*/ 975954 w 2187263"/>
              <a:gd name="connsiteY1" fmla="*/ 114220 h 1325854"/>
              <a:gd name="connsiteX2" fmla="*/ 1037292 w 2187263"/>
              <a:gd name="connsiteY2" fmla="*/ 775112 h 1325854"/>
              <a:gd name="connsiteX3" fmla="*/ 0 w 2187263"/>
              <a:gd name="connsiteY3" fmla="*/ 870559 h 1325854"/>
              <a:gd name="connsiteX4" fmla="*/ 1136 w 2187263"/>
              <a:gd name="connsiteY4" fmla="*/ 884356 h 1325854"/>
              <a:gd name="connsiteX5" fmla="*/ 964822 w 2187263"/>
              <a:gd name="connsiteY5" fmla="*/ 1325855 h 1325854"/>
              <a:gd name="connsiteX6" fmla="*/ 2187264 w 2187263"/>
              <a:gd name="connsiteY6" fmla="*/ 464796 h 1325854"/>
              <a:gd name="connsiteX7" fmla="*/ 1173371 w 2187263"/>
              <a:gd name="connsiteY7"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7263" h="1325854">
                <a:moveTo>
                  <a:pt x="1173371" y="0"/>
                </a:moveTo>
                <a:lnTo>
                  <a:pt x="975954" y="114220"/>
                </a:lnTo>
                <a:lnTo>
                  <a:pt x="1037292" y="775112"/>
                </a:lnTo>
                <a:lnTo>
                  <a:pt x="0" y="870559"/>
                </a:lnTo>
                <a:lnTo>
                  <a:pt x="1136" y="884356"/>
                </a:lnTo>
                <a:lnTo>
                  <a:pt x="964822" y="1325855"/>
                </a:lnTo>
                <a:lnTo>
                  <a:pt x="2187264" y="464796"/>
                </a:lnTo>
                <a:lnTo>
                  <a:pt x="1173371" y="0"/>
                </a:lnTo>
                <a:close/>
              </a:path>
            </a:pathLst>
          </a:custGeom>
          <a:solidFill>
            <a:srgbClr val="FFFFFF"/>
          </a:solidFill>
          <a:ln w="22706" cap="flat">
            <a:no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73D8AA60-5BE9-534D-9D56-3476999F7D20}"/>
              </a:ext>
            </a:extLst>
          </p:cNvPr>
          <p:cNvSpPr/>
          <p:nvPr/>
        </p:nvSpPr>
        <p:spPr>
          <a:xfrm>
            <a:off x="3460674" y="3128341"/>
            <a:ext cx="2098514" cy="1244019"/>
          </a:xfrm>
          <a:custGeom>
            <a:avLst/>
            <a:gdLst>
              <a:gd name="connsiteX0" fmla="*/ 1013893 w 2236561"/>
              <a:gd name="connsiteY0" fmla="*/ 1325855 h 1325854"/>
              <a:gd name="connsiteX1" fmla="*/ 0 w 2236561"/>
              <a:gd name="connsiteY1" fmla="*/ 861059 h 1325854"/>
              <a:gd name="connsiteX2" fmla="*/ 1222442 w 2236561"/>
              <a:gd name="connsiteY2" fmla="*/ 0 h 1325854"/>
              <a:gd name="connsiteX3" fmla="*/ 2236561 w 2236561"/>
              <a:gd name="connsiteY3" fmla="*/ 464569 h 1325854"/>
              <a:gd name="connsiteX4" fmla="*/ 1013893 w 2236561"/>
              <a:gd name="connsiteY4" fmla="*/ 1325855 h 132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6561" h="1325854">
                <a:moveTo>
                  <a:pt x="1013893" y="1325855"/>
                </a:moveTo>
                <a:lnTo>
                  <a:pt x="0" y="861059"/>
                </a:lnTo>
                <a:lnTo>
                  <a:pt x="1222442" y="0"/>
                </a:lnTo>
                <a:lnTo>
                  <a:pt x="2236561" y="464569"/>
                </a:lnTo>
                <a:lnTo>
                  <a:pt x="1013893" y="132585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4EC4947B-E7EC-164C-B363-851CC71FCD47}"/>
              </a:ext>
            </a:extLst>
          </p:cNvPr>
          <p:cNvSpPr/>
          <p:nvPr/>
        </p:nvSpPr>
        <p:spPr>
          <a:xfrm>
            <a:off x="3486679" y="3118155"/>
            <a:ext cx="2011333" cy="1181839"/>
          </a:xfrm>
          <a:custGeom>
            <a:avLst/>
            <a:gdLst>
              <a:gd name="connsiteX0" fmla="*/ 982315 w 2143645"/>
              <a:gd name="connsiteY0" fmla="*/ 1259585 h 1259584"/>
              <a:gd name="connsiteX1" fmla="*/ 18856 w 2143645"/>
              <a:gd name="connsiteY1" fmla="*/ 818085 h 1259584"/>
              <a:gd name="connsiteX2" fmla="*/ 0 w 2143645"/>
              <a:gd name="connsiteY2" fmla="*/ 614073 h 1259584"/>
              <a:gd name="connsiteX3" fmla="*/ 1180414 w 2143645"/>
              <a:gd name="connsiteY3" fmla="*/ 0 h 1259584"/>
              <a:gd name="connsiteX4" fmla="*/ 2143646 w 2143645"/>
              <a:gd name="connsiteY4" fmla="*/ 441499 h 1259584"/>
              <a:gd name="connsiteX5" fmla="*/ 982315 w 2143645"/>
              <a:gd name="connsiteY5" fmla="*/ 1259585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645" h="1259584">
                <a:moveTo>
                  <a:pt x="982315" y="1259585"/>
                </a:moveTo>
                <a:lnTo>
                  <a:pt x="18856" y="818085"/>
                </a:lnTo>
                <a:lnTo>
                  <a:pt x="0" y="614073"/>
                </a:lnTo>
                <a:lnTo>
                  <a:pt x="1180414" y="0"/>
                </a:lnTo>
                <a:lnTo>
                  <a:pt x="2143646" y="441499"/>
                </a:lnTo>
                <a:lnTo>
                  <a:pt x="982315" y="1259585"/>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89B7D625-2079-D347-9C6B-806548959B79}"/>
              </a:ext>
            </a:extLst>
          </p:cNvPr>
          <p:cNvSpPr/>
          <p:nvPr/>
        </p:nvSpPr>
        <p:spPr>
          <a:xfrm>
            <a:off x="3527391" y="3056611"/>
            <a:ext cx="1964865" cy="1181839"/>
          </a:xfrm>
          <a:custGeom>
            <a:avLst/>
            <a:gdLst>
              <a:gd name="connsiteX0" fmla="*/ 1130889 w 2094120"/>
              <a:gd name="connsiteY0" fmla="*/ 0 h 1259584"/>
              <a:gd name="connsiteX1" fmla="*/ 0 w 2094120"/>
              <a:gd name="connsiteY1" fmla="*/ 654333 h 1259584"/>
              <a:gd name="connsiteX2" fmla="*/ 17265 w 2094120"/>
              <a:gd name="connsiteY2" fmla="*/ 840025 h 1259584"/>
              <a:gd name="connsiteX3" fmla="*/ 932790 w 2094120"/>
              <a:gd name="connsiteY3" fmla="*/ 1259585 h 1259584"/>
              <a:gd name="connsiteX4" fmla="*/ 2094121 w 2094120"/>
              <a:gd name="connsiteY4" fmla="*/ 441499 h 1259584"/>
              <a:gd name="connsiteX5" fmla="*/ 1130889 w 2094120"/>
              <a:gd name="connsiteY5"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4120" h="1259584">
                <a:moveTo>
                  <a:pt x="1130889" y="0"/>
                </a:moveTo>
                <a:lnTo>
                  <a:pt x="0" y="654333"/>
                </a:lnTo>
                <a:lnTo>
                  <a:pt x="17265" y="840025"/>
                </a:lnTo>
                <a:lnTo>
                  <a:pt x="932790" y="1259585"/>
                </a:lnTo>
                <a:lnTo>
                  <a:pt x="2094121" y="441499"/>
                </a:lnTo>
                <a:lnTo>
                  <a:pt x="1130889" y="0"/>
                </a:lnTo>
                <a:close/>
              </a:path>
            </a:pathLst>
          </a:custGeom>
          <a:solidFill>
            <a:srgbClr val="FFFFFF"/>
          </a:solidFill>
          <a:ln w="22706" cap="flat">
            <a:no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46D83E24-D109-B34B-A856-2DF68FEE10FB}"/>
              </a:ext>
            </a:extLst>
          </p:cNvPr>
          <p:cNvSpPr/>
          <p:nvPr/>
        </p:nvSpPr>
        <p:spPr>
          <a:xfrm>
            <a:off x="3534426" y="2971299"/>
            <a:ext cx="1949945" cy="1181839"/>
          </a:xfrm>
          <a:custGeom>
            <a:avLst/>
            <a:gdLst>
              <a:gd name="connsiteX0" fmla="*/ 1114987 w 2078218"/>
              <a:gd name="connsiteY0" fmla="*/ 0 h 1259584"/>
              <a:gd name="connsiteX1" fmla="*/ 927338 w 2078218"/>
              <a:gd name="connsiteY1" fmla="*/ 108565 h 1259584"/>
              <a:gd name="connsiteX2" fmla="*/ 985723 w 2078218"/>
              <a:gd name="connsiteY2" fmla="*/ 736435 h 1259584"/>
              <a:gd name="connsiteX3" fmla="*/ 0 w 2078218"/>
              <a:gd name="connsiteY3" fmla="*/ 827133 h 1259584"/>
              <a:gd name="connsiteX4" fmla="*/ 1363 w 2078218"/>
              <a:gd name="connsiteY4" fmla="*/ 840025 h 1259584"/>
              <a:gd name="connsiteX5" fmla="*/ 916888 w 2078218"/>
              <a:gd name="connsiteY5" fmla="*/ 1259585 h 1259584"/>
              <a:gd name="connsiteX6" fmla="*/ 2078219 w 2078218"/>
              <a:gd name="connsiteY6" fmla="*/ 441499 h 1259584"/>
              <a:gd name="connsiteX7" fmla="*/ 1114987 w 2078218"/>
              <a:gd name="connsiteY7"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8218" h="1259584">
                <a:moveTo>
                  <a:pt x="1114987" y="0"/>
                </a:moveTo>
                <a:lnTo>
                  <a:pt x="927338" y="108565"/>
                </a:lnTo>
                <a:lnTo>
                  <a:pt x="985723" y="736435"/>
                </a:lnTo>
                <a:lnTo>
                  <a:pt x="0" y="827133"/>
                </a:lnTo>
                <a:lnTo>
                  <a:pt x="1363" y="840025"/>
                </a:lnTo>
                <a:lnTo>
                  <a:pt x="916888" y="1259585"/>
                </a:lnTo>
                <a:lnTo>
                  <a:pt x="2078219" y="441499"/>
                </a:lnTo>
                <a:lnTo>
                  <a:pt x="1114987" y="0"/>
                </a:lnTo>
                <a:close/>
              </a:path>
            </a:pathLst>
          </a:custGeom>
          <a:solidFill>
            <a:srgbClr val="FFFFFF"/>
          </a:solidFill>
          <a:ln w="22706" cap="flat">
            <a:no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AEF01B15-78A6-514C-8BB2-8158A4929283}"/>
              </a:ext>
            </a:extLst>
          </p:cNvPr>
          <p:cNvSpPr/>
          <p:nvPr/>
        </p:nvSpPr>
        <p:spPr>
          <a:xfrm>
            <a:off x="3486679" y="2926734"/>
            <a:ext cx="1993641" cy="1181839"/>
          </a:xfrm>
          <a:custGeom>
            <a:avLst/>
            <a:gdLst>
              <a:gd name="connsiteX0" fmla="*/ 963232 w 2124789"/>
              <a:gd name="connsiteY0" fmla="*/ 1259585 h 1259584"/>
              <a:gd name="connsiteX1" fmla="*/ 0 w 2124789"/>
              <a:gd name="connsiteY1" fmla="*/ 818085 h 1259584"/>
              <a:gd name="connsiteX2" fmla="*/ 1161331 w 2124789"/>
              <a:gd name="connsiteY2" fmla="*/ 0 h 1259584"/>
              <a:gd name="connsiteX3" fmla="*/ 2124790 w 2124789"/>
              <a:gd name="connsiteY3" fmla="*/ 441499 h 1259584"/>
              <a:gd name="connsiteX4" fmla="*/ 963232 w 2124789"/>
              <a:gd name="connsiteY4" fmla="*/ 1259585 h 125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4789" h="1259584">
                <a:moveTo>
                  <a:pt x="963232" y="1259585"/>
                </a:moveTo>
                <a:lnTo>
                  <a:pt x="0" y="818085"/>
                </a:lnTo>
                <a:lnTo>
                  <a:pt x="1161331" y="0"/>
                </a:lnTo>
                <a:lnTo>
                  <a:pt x="2124790" y="441499"/>
                </a:lnTo>
                <a:lnTo>
                  <a:pt x="963232" y="125958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57C685F1-3D31-DE47-B14E-6939557CFE91}"/>
              </a:ext>
            </a:extLst>
          </p:cNvPr>
          <p:cNvSpPr/>
          <p:nvPr/>
        </p:nvSpPr>
        <p:spPr>
          <a:xfrm>
            <a:off x="3511405" y="2929068"/>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dirty="0"/>
          </a:p>
        </p:txBody>
      </p:sp>
      <p:sp>
        <p:nvSpPr>
          <p:cNvPr id="81" name="Freeform 80">
            <a:extLst>
              <a:ext uri="{FF2B5EF4-FFF2-40B4-BE49-F238E27FC236}">
                <a16:creationId xmlns:a16="http://schemas.microsoft.com/office/drawing/2014/main" id="{04A229A3-0409-C540-A3AC-9F20C46C573B}"/>
              </a:ext>
            </a:extLst>
          </p:cNvPr>
          <p:cNvSpPr/>
          <p:nvPr/>
        </p:nvSpPr>
        <p:spPr>
          <a:xfrm>
            <a:off x="3550412" y="2870072"/>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2FEF483B-566A-4A4B-9DEF-C519CA02B750}"/>
              </a:ext>
            </a:extLst>
          </p:cNvPr>
          <p:cNvSpPr/>
          <p:nvPr/>
        </p:nvSpPr>
        <p:spPr>
          <a:xfrm>
            <a:off x="3557233" y="2788580"/>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4B2B64EE-CB55-A84E-A09B-CFA8DAF2B327}"/>
              </a:ext>
            </a:extLst>
          </p:cNvPr>
          <p:cNvSpPr/>
          <p:nvPr/>
        </p:nvSpPr>
        <p:spPr>
          <a:xfrm>
            <a:off x="3511405" y="2745925"/>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6A3BF1E9-2FEA-E74D-A848-BA8D52B1514C}"/>
              </a:ext>
            </a:extLst>
          </p:cNvPr>
          <p:cNvSpPr/>
          <p:nvPr/>
        </p:nvSpPr>
        <p:spPr>
          <a:xfrm>
            <a:off x="3496057" y="2703693"/>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F6038B93-F3E7-8C4F-A77C-29E0DBA0C0A5}"/>
              </a:ext>
            </a:extLst>
          </p:cNvPr>
          <p:cNvSpPr/>
          <p:nvPr/>
        </p:nvSpPr>
        <p:spPr>
          <a:xfrm>
            <a:off x="3535064" y="2644697"/>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0ABB317C-F2E5-EB40-A456-73B2A32797BD}"/>
              </a:ext>
            </a:extLst>
          </p:cNvPr>
          <p:cNvSpPr/>
          <p:nvPr/>
        </p:nvSpPr>
        <p:spPr>
          <a:xfrm>
            <a:off x="3541885" y="2563205"/>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F3FE1464-257E-C44C-9026-3726AF14F90F}"/>
              </a:ext>
            </a:extLst>
          </p:cNvPr>
          <p:cNvSpPr/>
          <p:nvPr/>
        </p:nvSpPr>
        <p:spPr>
          <a:xfrm>
            <a:off x="3496057" y="2520550"/>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F404F4D6-14A8-6C48-B2F1-0835E8DC0635}"/>
              </a:ext>
            </a:extLst>
          </p:cNvPr>
          <p:cNvSpPr/>
          <p:nvPr/>
        </p:nvSpPr>
        <p:spPr>
          <a:xfrm>
            <a:off x="6324724" y="3258006"/>
            <a:ext cx="2117059" cy="1244232"/>
          </a:xfrm>
          <a:custGeom>
            <a:avLst/>
            <a:gdLst>
              <a:gd name="connsiteX0" fmla="*/ 1033884 w 2256325"/>
              <a:gd name="connsiteY0" fmla="*/ 1326081 h 1326081"/>
              <a:gd name="connsiteX1" fmla="*/ 19992 w 2256325"/>
              <a:gd name="connsiteY1" fmla="*/ 861285 h 1326081"/>
              <a:gd name="connsiteX2" fmla="*/ 0 w 2256325"/>
              <a:gd name="connsiteY2" fmla="*/ 646416 h 1326081"/>
              <a:gd name="connsiteX3" fmla="*/ 1242433 w 2256325"/>
              <a:gd name="connsiteY3" fmla="*/ 0 h 1326081"/>
              <a:gd name="connsiteX4" fmla="*/ 2256326 w 2256325"/>
              <a:gd name="connsiteY4" fmla="*/ 464796 h 1326081"/>
              <a:gd name="connsiteX5" fmla="*/ 1033884 w 2256325"/>
              <a:gd name="connsiteY5" fmla="*/ 1326081 h 132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325" h="1326081">
                <a:moveTo>
                  <a:pt x="1033884" y="1326081"/>
                </a:moveTo>
                <a:lnTo>
                  <a:pt x="19992" y="861285"/>
                </a:lnTo>
                <a:lnTo>
                  <a:pt x="0" y="646416"/>
                </a:lnTo>
                <a:lnTo>
                  <a:pt x="1242433" y="0"/>
                </a:lnTo>
                <a:lnTo>
                  <a:pt x="2256326" y="464796"/>
                </a:lnTo>
                <a:lnTo>
                  <a:pt x="1033884" y="1326081"/>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198A9DA0-CE85-9644-9FB4-84F5F591CC2F}"/>
              </a:ext>
            </a:extLst>
          </p:cNvPr>
          <p:cNvSpPr/>
          <p:nvPr/>
        </p:nvSpPr>
        <p:spPr>
          <a:xfrm>
            <a:off x="6367781" y="3193280"/>
            <a:ext cx="2068033" cy="1244019"/>
          </a:xfrm>
          <a:custGeom>
            <a:avLst/>
            <a:gdLst>
              <a:gd name="connsiteX0" fmla="*/ 1190182 w 2204074"/>
              <a:gd name="connsiteY0" fmla="*/ 0 h 1325854"/>
              <a:gd name="connsiteX1" fmla="*/ 0 w 2204074"/>
              <a:gd name="connsiteY1" fmla="*/ 688938 h 1325854"/>
              <a:gd name="connsiteX2" fmla="*/ 17947 w 2204074"/>
              <a:gd name="connsiteY2" fmla="*/ 884356 h 1325854"/>
              <a:gd name="connsiteX3" fmla="*/ 981633 w 2204074"/>
              <a:gd name="connsiteY3" fmla="*/ 1325855 h 1325854"/>
              <a:gd name="connsiteX4" fmla="*/ 2204075 w 2204074"/>
              <a:gd name="connsiteY4" fmla="*/ 464796 h 1325854"/>
              <a:gd name="connsiteX5" fmla="*/ 1190182 w 2204074"/>
              <a:gd name="connsiteY5"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4074" h="1325854">
                <a:moveTo>
                  <a:pt x="1190182" y="0"/>
                </a:moveTo>
                <a:lnTo>
                  <a:pt x="0" y="688938"/>
                </a:lnTo>
                <a:lnTo>
                  <a:pt x="17947" y="884356"/>
                </a:lnTo>
                <a:lnTo>
                  <a:pt x="981633" y="1325855"/>
                </a:lnTo>
                <a:lnTo>
                  <a:pt x="2204075" y="464796"/>
                </a:lnTo>
                <a:lnTo>
                  <a:pt x="1190182" y="0"/>
                </a:lnTo>
                <a:close/>
              </a:path>
            </a:pathLst>
          </a:custGeom>
          <a:solidFill>
            <a:srgbClr val="FFFFFF"/>
          </a:solidFill>
          <a:ln w="22706" cap="flat">
            <a:no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C93FE8EF-213D-C949-B6D7-AFBEAD8DB5FA}"/>
              </a:ext>
            </a:extLst>
          </p:cNvPr>
          <p:cNvSpPr/>
          <p:nvPr/>
        </p:nvSpPr>
        <p:spPr>
          <a:xfrm>
            <a:off x="6375242" y="3103511"/>
            <a:ext cx="2052259" cy="1244019"/>
          </a:xfrm>
          <a:custGeom>
            <a:avLst/>
            <a:gdLst>
              <a:gd name="connsiteX0" fmla="*/ 1173371 w 2187263"/>
              <a:gd name="connsiteY0" fmla="*/ 0 h 1325854"/>
              <a:gd name="connsiteX1" fmla="*/ 975954 w 2187263"/>
              <a:gd name="connsiteY1" fmla="*/ 114220 h 1325854"/>
              <a:gd name="connsiteX2" fmla="*/ 1037292 w 2187263"/>
              <a:gd name="connsiteY2" fmla="*/ 775112 h 1325854"/>
              <a:gd name="connsiteX3" fmla="*/ 0 w 2187263"/>
              <a:gd name="connsiteY3" fmla="*/ 870559 h 1325854"/>
              <a:gd name="connsiteX4" fmla="*/ 1136 w 2187263"/>
              <a:gd name="connsiteY4" fmla="*/ 884356 h 1325854"/>
              <a:gd name="connsiteX5" fmla="*/ 964822 w 2187263"/>
              <a:gd name="connsiteY5" fmla="*/ 1325855 h 1325854"/>
              <a:gd name="connsiteX6" fmla="*/ 2187264 w 2187263"/>
              <a:gd name="connsiteY6" fmla="*/ 464796 h 1325854"/>
              <a:gd name="connsiteX7" fmla="*/ 1173371 w 2187263"/>
              <a:gd name="connsiteY7"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7263" h="1325854">
                <a:moveTo>
                  <a:pt x="1173371" y="0"/>
                </a:moveTo>
                <a:lnTo>
                  <a:pt x="975954" y="114220"/>
                </a:lnTo>
                <a:lnTo>
                  <a:pt x="1037292" y="775112"/>
                </a:lnTo>
                <a:lnTo>
                  <a:pt x="0" y="870559"/>
                </a:lnTo>
                <a:lnTo>
                  <a:pt x="1136" y="884356"/>
                </a:lnTo>
                <a:lnTo>
                  <a:pt x="964822" y="1325855"/>
                </a:lnTo>
                <a:lnTo>
                  <a:pt x="2187264" y="464796"/>
                </a:lnTo>
                <a:lnTo>
                  <a:pt x="1173371" y="0"/>
                </a:lnTo>
                <a:close/>
              </a:path>
            </a:pathLst>
          </a:custGeom>
          <a:solidFill>
            <a:srgbClr val="FFFFFF"/>
          </a:solidFill>
          <a:ln w="22706" cap="flat">
            <a:no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5DD09BBA-3326-F747-A8B9-19B9F0DF6F3E}"/>
              </a:ext>
            </a:extLst>
          </p:cNvPr>
          <p:cNvSpPr/>
          <p:nvPr/>
        </p:nvSpPr>
        <p:spPr>
          <a:xfrm>
            <a:off x="6324724" y="3056611"/>
            <a:ext cx="2098514" cy="1244019"/>
          </a:xfrm>
          <a:custGeom>
            <a:avLst/>
            <a:gdLst>
              <a:gd name="connsiteX0" fmla="*/ 1013893 w 2236561"/>
              <a:gd name="connsiteY0" fmla="*/ 1325855 h 1325854"/>
              <a:gd name="connsiteX1" fmla="*/ 0 w 2236561"/>
              <a:gd name="connsiteY1" fmla="*/ 861059 h 1325854"/>
              <a:gd name="connsiteX2" fmla="*/ 1222442 w 2236561"/>
              <a:gd name="connsiteY2" fmla="*/ 0 h 1325854"/>
              <a:gd name="connsiteX3" fmla="*/ 2236561 w 2236561"/>
              <a:gd name="connsiteY3" fmla="*/ 464569 h 1325854"/>
              <a:gd name="connsiteX4" fmla="*/ 1013893 w 2236561"/>
              <a:gd name="connsiteY4" fmla="*/ 1325855 h 132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6561" h="1325854">
                <a:moveTo>
                  <a:pt x="1013893" y="1325855"/>
                </a:moveTo>
                <a:lnTo>
                  <a:pt x="0" y="861059"/>
                </a:lnTo>
                <a:lnTo>
                  <a:pt x="1222442" y="0"/>
                </a:lnTo>
                <a:lnTo>
                  <a:pt x="2236561" y="464569"/>
                </a:lnTo>
                <a:lnTo>
                  <a:pt x="1013893" y="132585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B61AAE33-1BAA-844F-80CE-E96A370C017A}"/>
              </a:ext>
            </a:extLst>
          </p:cNvPr>
          <p:cNvSpPr/>
          <p:nvPr/>
        </p:nvSpPr>
        <p:spPr>
          <a:xfrm>
            <a:off x="6350728" y="3046425"/>
            <a:ext cx="2011333" cy="1181839"/>
          </a:xfrm>
          <a:custGeom>
            <a:avLst/>
            <a:gdLst>
              <a:gd name="connsiteX0" fmla="*/ 982315 w 2143645"/>
              <a:gd name="connsiteY0" fmla="*/ 1259585 h 1259584"/>
              <a:gd name="connsiteX1" fmla="*/ 18856 w 2143645"/>
              <a:gd name="connsiteY1" fmla="*/ 818085 h 1259584"/>
              <a:gd name="connsiteX2" fmla="*/ 0 w 2143645"/>
              <a:gd name="connsiteY2" fmla="*/ 614073 h 1259584"/>
              <a:gd name="connsiteX3" fmla="*/ 1180414 w 2143645"/>
              <a:gd name="connsiteY3" fmla="*/ 0 h 1259584"/>
              <a:gd name="connsiteX4" fmla="*/ 2143646 w 2143645"/>
              <a:gd name="connsiteY4" fmla="*/ 441499 h 1259584"/>
              <a:gd name="connsiteX5" fmla="*/ 982315 w 2143645"/>
              <a:gd name="connsiteY5" fmla="*/ 1259585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645" h="1259584">
                <a:moveTo>
                  <a:pt x="982315" y="1259585"/>
                </a:moveTo>
                <a:lnTo>
                  <a:pt x="18856" y="818085"/>
                </a:lnTo>
                <a:lnTo>
                  <a:pt x="0" y="614073"/>
                </a:lnTo>
                <a:lnTo>
                  <a:pt x="1180414" y="0"/>
                </a:lnTo>
                <a:lnTo>
                  <a:pt x="2143646" y="441499"/>
                </a:lnTo>
                <a:lnTo>
                  <a:pt x="982315" y="1259585"/>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D85067CC-A901-5B4A-B793-152AFDABD8C9}"/>
              </a:ext>
            </a:extLst>
          </p:cNvPr>
          <p:cNvSpPr/>
          <p:nvPr/>
        </p:nvSpPr>
        <p:spPr>
          <a:xfrm>
            <a:off x="6391441" y="2984882"/>
            <a:ext cx="1964865" cy="1181839"/>
          </a:xfrm>
          <a:custGeom>
            <a:avLst/>
            <a:gdLst>
              <a:gd name="connsiteX0" fmla="*/ 1130889 w 2094120"/>
              <a:gd name="connsiteY0" fmla="*/ 0 h 1259584"/>
              <a:gd name="connsiteX1" fmla="*/ 0 w 2094120"/>
              <a:gd name="connsiteY1" fmla="*/ 654333 h 1259584"/>
              <a:gd name="connsiteX2" fmla="*/ 17265 w 2094120"/>
              <a:gd name="connsiteY2" fmla="*/ 840025 h 1259584"/>
              <a:gd name="connsiteX3" fmla="*/ 932790 w 2094120"/>
              <a:gd name="connsiteY3" fmla="*/ 1259585 h 1259584"/>
              <a:gd name="connsiteX4" fmla="*/ 2094121 w 2094120"/>
              <a:gd name="connsiteY4" fmla="*/ 441499 h 1259584"/>
              <a:gd name="connsiteX5" fmla="*/ 1130889 w 2094120"/>
              <a:gd name="connsiteY5"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4120" h="1259584">
                <a:moveTo>
                  <a:pt x="1130889" y="0"/>
                </a:moveTo>
                <a:lnTo>
                  <a:pt x="0" y="654333"/>
                </a:lnTo>
                <a:lnTo>
                  <a:pt x="17265" y="840025"/>
                </a:lnTo>
                <a:lnTo>
                  <a:pt x="932790" y="1259585"/>
                </a:lnTo>
                <a:lnTo>
                  <a:pt x="2094121" y="441499"/>
                </a:lnTo>
                <a:lnTo>
                  <a:pt x="1130889" y="0"/>
                </a:lnTo>
                <a:close/>
              </a:path>
            </a:pathLst>
          </a:custGeom>
          <a:solidFill>
            <a:srgbClr val="FFFFFF"/>
          </a:solidFill>
          <a:ln w="22706" cap="flat">
            <a:no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7A4D2961-F3E4-DE4E-9BD3-377289943D41}"/>
              </a:ext>
            </a:extLst>
          </p:cNvPr>
          <p:cNvSpPr/>
          <p:nvPr/>
        </p:nvSpPr>
        <p:spPr>
          <a:xfrm>
            <a:off x="6398475" y="2899570"/>
            <a:ext cx="1949945" cy="1181839"/>
          </a:xfrm>
          <a:custGeom>
            <a:avLst/>
            <a:gdLst>
              <a:gd name="connsiteX0" fmla="*/ 1114987 w 2078218"/>
              <a:gd name="connsiteY0" fmla="*/ 0 h 1259584"/>
              <a:gd name="connsiteX1" fmla="*/ 927338 w 2078218"/>
              <a:gd name="connsiteY1" fmla="*/ 108565 h 1259584"/>
              <a:gd name="connsiteX2" fmla="*/ 985723 w 2078218"/>
              <a:gd name="connsiteY2" fmla="*/ 736435 h 1259584"/>
              <a:gd name="connsiteX3" fmla="*/ 0 w 2078218"/>
              <a:gd name="connsiteY3" fmla="*/ 827133 h 1259584"/>
              <a:gd name="connsiteX4" fmla="*/ 1363 w 2078218"/>
              <a:gd name="connsiteY4" fmla="*/ 840025 h 1259584"/>
              <a:gd name="connsiteX5" fmla="*/ 916888 w 2078218"/>
              <a:gd name="connsiteY5" fmla="*/ 1259585 h 1259584"/>
              <a:gd name="connsiteX6" fmla="*/ 2078219 w 2078218"/>
              <a:gd name="connsiteY6" fmla="*/ 441499 h 1259584"/>
              <a:gd name="connsiteX7" fmla="*/ 1114987 w 2078218"/>
              <a:gd name="connsiteY7"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8218" h="1259584">
                <a:moveTo>
                  <a:pt x="1114987" y="0"/>
                </a:moveTo>
                <a:lnTo>
                  <a:pt x="927338" y="108565"/>
                </a:lnTo>
                <a:lnTo>
                  <a:pt x="985723" y="736435"/>
                </a:lnTo>
                <a:lnTo>
                  <a:pt x="0" y="827133"/>
                </a:lnTo>
                <a:lnTo>
                  <a:pt x="1363" y="840025"/>
                </a:lnTo>
                <a:lnTo>
                  <a:pt x="916888" y="1259585"/>
                </a:lnTo>
                <a:lnTo>
                  <a:pt x="2078219" y="441499"/>
                </a:lnTo>
                <a:lnTo>
                  <a:pt x="1114987" y="0"/>
                </a:lnTo>
                <a:close/>
              </a:path>
            </a:pathLst>
          </a:custGeom>
          <a:solidFill>
            <a:srgbClr val="FFFFFF"/>
          </a:solidFill>
          <a:ln w="22706" cap="flat">
            <a:no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C570ABCF-ED5E-C740-89C9-EF4AB45F9415}"/>
              </a:ext>
            </a:extLst>
          </p:cNvPr>
          <p:cNvSpPr/>
          <p:nvPr/>
        </p:nvSpPr>
        <p:spPr>
          <a:xfrm>
            <a:off x="6350728" y="2855004"/>
            <a:ext cx="1993641" cy="1181839"/>
          </a:xfrm>
          <a:custGeom>
            <a:avLst/>
            <a:gdLst>
              <a:gd name="connsiteX0" fmla="*/ 963232 w 2124789"/>
              <a:gd name="connsiteY0" fmla="*/ 1259585 h 1259584"/>
              <a:gd name="connsiteX1" fmla="*/ 0 w 2124789"/>
              <a:gd name="connsiteY1" fmla="*/ 818085 h 1259584"/>
              <a:gd name="connsiteX2" fmla="*/ 1161331 w 2124789"/>
              <a:gd name="connsiteY2" fmla="*/ 0 h 1259584"/>
              <a:gd name="connsiteX3" fmla="*/ 2124790 w 2124789"/>
              <a:gd name="connsiteY3" fmla="*/ 441499 h 1259584"/>
              <a:gd name="connsiteX4" fmla="*/ 963232 w 2124789"/>
              <a:gd name="connsiteY4" fmla="*/ 1259585 h 125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4789" h="1259584">
                <a:moveTo>
                  <a:pt x="963232" y="1259585"/>
                </a:moveTo>
                <a:lnTo>
                  <a:pt x="0" y="818085"/>
                </a:lnTo>
                <a:lnTo>
                  <a:pt x="1161331" y="0"/>
                </a:lnTo>
                <a:lnTo>
                  <a:pt x="2124790" y="441499"/>
                </a:lnTo>
                <a:lnTo>
                  <a:pt x="963232" y="125958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DD560507-7669-6A41-AE5D-CEE36BD8DB41}"/>
              </a:ext>
            </a:extLst>
          </p:cNvPr>
          <p:cNvSpPr/>
          <p:nvPr/>
        </p:nvSpPr>
        <p:spPr>
          <a:xfrm>
            <a:off x="6375455" y="2857339"/>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7BB1EC9E-B006-0F47-AD0C-2DB02A310D8C}"/>
              </a:ext>
            </a:extLst>
          </p:cNvPr>
          <p:cNvSpPr/>
          <p:nvPr/>
        </p:nvSpPr>
        <p:spPr>
          <a:xfrm>
            <a:off x="6414462" y="2798343"/>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CF35B440-A30B-6D47-B064-D9266623B9ED}"/>
              </a:ext>
            </a:extLst>
          </p:cNvPr>
          <p:cNvSpPr/>
          <p:nvPr/>
        </p:nvSpPr>
        <p:spPr>
          <a:xfrm>
            <a:off x="6421283" y="2716851"/>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11CDB553-91D1-EE40-8D67-B7CA9338330B}"/>
              </a:ext>
            </a:extLst>
          </p:cNvPr>
          <p:cNvSpPr/>
          <p:nvPr/>
        </p:nvSpPr>
        <p:spPr>
          <a:xfrm>
            <a:off x="6375455" y="2674196"/>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4C292AB6-92EA-8F48-9287-C998F68C3A10}"/>
              </a:ext>
            </a:extLst>
          </p:cNvPr>
          <p:cNvSpPr/>
          <p:nvPr/>
        </p:nvSpPr>
        <p:spPr>
          <a:xfrm>
            <a:off x="6360106" y="2631964"/>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DC1712AF-AF49-5146-8816-F910E4386CAC}"/>
              </a:ext>
            </a:extLst>
          </p:cNvPr>
          <p:cNvSpPr/>
          <p:nvPr/>
        </p:nvSpPr>
        <p:spPr>
          <a:xfrm>
            <a:off x="6399113" y="2572968"/>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118861B8-EADB-B04D-A8EB-F92D7027E5F7}"/>
              </a:ext>
            </a:extLst>
          </p:cNvPr>
          <p:cNvSpPr/>
          <p:nvPr/>
        </p:nvSpPr>
        <p:spPr>
          <a:xfrm>
            <a:off x="6405935" y="2491476"/>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7A666F8F-3CD6-8C49-A294-C0C004174A38}"/>
              </a:ext>
            </a:extLst>
          </p:cNvPr>
          <p:cNvSpPr/>
          <p:nvPr/>
        </p:nvSpPr>
        <p:spPr>
          <a:xfrm>
            <a:off x="6360106" y="2448820"/>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grpSp>
        <p:nvGrpSpPr>
          <p:cNvPr id="32" name="Group 31">
            <a:extLst>
              <a:ext uri="{FF2B5EF4-FFF2-40B4-BE49-F238E27FC236}">
                <a16:creationId xmlns:a16="http://schemas.microsoft.com/office/drawing/2014/main" id="{5DA010D6-DB92-6540-9B8C-83AB67545418}"/>
              </a:ext>
            </a:extLst>
          </p:cNvPr>
          <p:cNvGrpSpPr/>
          <p:nvPr/>
        </p:nvGrpSpPr>
        <p:grpSpPr>
          <a:xfrm>
            <a:off x="6347356" y="2257400"/>
            <a:ext cx="1922661" cy="1312777"/>
            <a:chOff x="8011595" y="3189214"/>
            <a:chExt cx="2049139" cy="1399136"/>
          </a:xfrm>
        </p:grpSpPr>
        <p:sp>
          <p:nvSpPr>
            <p:cNvPr id="112" name="Freeform 111">
              <a:extLst>
                <a:ext uri="{FF2B5EF4-FFF2-40B4-BE49-F238E27FC236}">
                  <a16:creationId xmlns:a16="http://schemas.microsoft.com/office/drawing/2014/main" id="{97F368A3-3DB3-4546-BF60-84B95826C204}"/>
                </a:ext>
              </a:extLst>
            </p:cNvPr>
            <p:cNvSpPr/>
            <p:nvPr/>
          </p:nvSpPr>
          <p:spPr>
            <a:xfrm>
              <a:off x="8011595" y="3384405"/>
              <a:ext cx="2049139" cy="1203945"/>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07C725F8-A543-5D41-B016-0540B9EBA8A1}"/>
                </a:ext>
              </a:extLst>
            </p:cNvPr>
            <p:cNvSpPr/>
            <p:nvPr/>
          </p:nvSpPr>
          <p:spPr>
            <a:xfrm>
              <a:off x="8053168" y="3321528"/>
              <a:ext cx="2001659" cy="1204171"/>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D67FDB24-5BFF-834E-B973-6C5847E2AB53}"/>
                </a:ext>
              </a:extLst>
            </p:cNvPr>
            <p:cNvSpPr/>
            <p:nvPr/>
          </p:nvSpPr>
          <p:spPr>
            <a:xfrm>
              <a:off x="8060438" y="3234675"/>
              <a:ext cx="1986438" cy="1204171"/>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8491B57C-C972-FB48-8784-C0A253D1D158}"/>
                </a:ext>
              </a:extLst>
            </p:cNvPr>
            <p:cNvSpPr/>
            <p:nvPr/>
          </p:nvSpPr>
          <p:spPr>
            <a:xfrm>
              <a:off x="8011595" y="3189214"/>
              <a:ext cx="2030965" cy="1204171"/>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rgbClr val="E85C41"/>
            </a:solidFill>
            <a:ln w="22706" cap="flat">
              <a:noFill/>
              <a:prstDash val="solid"/>
              <a:miter/>
            </a:ln>
          </p:spPr>
          <p:txBody>
            <a:bodyPr rtlCol="0" anchor="ctr"/>
            <a:lstStyle/>
            <a:p>
              <a:endParaRPr lang="en-US"/>
            </a:p>
          </p:txBody>
        </p:sp>
      </p:grpSp>
      <p:grpSp>
        <p:nvGrpSpPr>
          <p:cNvPr id="116" name="Group 115">
            <a:extLst>
              <a:ext uri="{FF2B5EF4-FFF2-40B4-BE49-F238E27FC236}">
                <a16:creationId xmlns:a16="http://schemas.microsoft.com/office/drawing/2014/main" id="{6647D31D-765E-FF40-9A8D-6E8C272FE412}"/>
              </a:ext>
            </a:extLst>
          </p:cNvPr>
          <p:cNvGrpSpPr/>
          <p:nvPr/>
        </p:nvGrpSpPr>
        <p:grpSpPr>
          <a:xfrm>
            <a:off x="6332008" y="2065979"/>
            <a:ext cx="1922661" cy="1312777"/>
            <a:chOff x="8011595" y="3189214"/>
            <a:chExt cx="2049139" cy="1399136"/>
          </a:xfrm>
        </p:grpSpPr>
        <p:sp>
          <p:nvSpPr>
            <p:cNvPr id="117" name="Freeform 116">
              <a:extLst>
                <a:ext uri="{FF2B5EF4-FFF2-40B4-BE49-F238E27FC236}">
                  <a16:creationId xmlns:a16="http://schemas.microsoft.com/office/drawing/2014/main" id="{7CE38332-A86F-B24A-B8FC-E972101B727B}"/>
                </a:ext>
              </a:extLst>
            </p:cNvPr>
            <p:cNvSpPr/>
            <p:nvPr/>
          </p:nvSpPr>
          <p:spPr>
            <a:xfrm>
              <a:off x="8011595" y="3384405"/>
              <a:ext cx="2049139" cy="1203945"/>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048D03E6-F552-B54F-937B-BF3DC9FF21FA}"/>
                </a:ext>
              </a:extLst>
            </p:cNvPr>
            <p:cNvSpPr/>
            <p:nvPr/>
          </p:nvSpPr>
          <p:spPr>
            <a:xfrm>
              <a:off x="8053168" y="3321528"/>
              <a:ext cx="2001659" cy="1204171"/>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B0180727-BEC9-9C4C-8E65-0EDCEC810D4E}"/>
                </a:ext>
              </a:extLst>
            </p:cNvPr>
            <p:cNvSpPr/>
            <p:nvPr/>
          </p:nvSpPr>
          <p:spPr>
            <a:xfrm>
              <a:off x="8060438" y="3234675"/>
              <a:ext cx="1986438" cy="1204171"/>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6CC8A97E-2DDF-234E-9F76-34310A690382}"/>
                </a:ext>
              </a:extLst>
            </p:cNvPr>
            <p:cNvSpPr/>
            <p:nvPr/>
          </p:nvSpPr>
          <p:spPr>
            <a:xfrm>
              <a:off x="8011595" y="3189214"/>
              <a:ext cx="2030965" cy="1204171"/>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a:p>
          </p:txBody>
        </p:sp>
      </p:grpSp>
      <p:sp>
        <p:nvSpPr>
          <p:cNvPr id="121" name="Freeform 120">
            <a:extLst>
              <a:ext uri="{FF2B5EF4-FFF2-40B4-BE49-F238E27FC236}">
                <a16:creationId xmlns:a16="http://schemas.microsoft.com/office/drawing/2014/main" id="{81E57881-0CA0-354B-A85D-F5F879A6E47D}"/>
              </a:ext>
            </a:extLst>
          </p:cNvPr>
          <p:cNvSpPr/>
          <p:nvPr/>
        </p:nvSpPr>
        <p:spPr>
          <a:xfrm>
            <a:off x="9146619" y="3120701"/>
            <a:ext cx="2117059" cy="1244232"/>
          </a:xfrm>
          <a:custGeom>
            <a:avLst/>
            <a:gdLst>
              <a:gd name="connsiteX0" fmla="*/ 1033884 w 2256325"/>
              <a:gd name="connsiteY0" fmla="*/ 1326081 h 1326081"/>
              <a:gd name="connsiteX1" fmla="*/ 19992 w 2256325"/>
              <a:gd name="connsiteY1" fmla="*/ 861285 h 1326081"/>
              <a:gd name="connsiteX2" fmla="*/ 0 w 2256325"/>
              <a:gd name="connsiteY2" fmla="*/ 646416 h 1326081"/>
              <a:gd name="connsiteX3" fmla="*/ 1242433 w 2256325"/>
              <a:gd name="connsiteY3" fmla="*/ 0 h 1326081"/>
              <a:gd name="connsiteX4" fmla="*/ 2256326 w 2256325"/>
              <a:gd name="connsiteY4" fmla="*/ 464796 h 1326081"/>
              <a:gd name="connsiteX5" fmla="*/ 1033884 w 2256325"/>
              <a:gd name="connsiteY5" fmla="*/ 1326081 h 132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325" h="1326081">
                <a:moveTo>
                  <a:pt x="1033884" y="1326081"/>
                </a:moveTo>
                <a:lnTo>
                  <a:pt x="19992" y="861285"/>
                </a:lnTo>
                <a:lnTo>
                  <a:pt x="0" y="646416"/>
                </a:lnTo>
                <a:lnTo>
                  <a:pt x="1242433" y="0"/>
                </a:lnTo>
                <a:lnTo>
                  <a:pt x="2256326" y="464796"/>
                </a:lnTo>
                <a:lnTo>
                  <a:pt x="1033884" y="1326081"/>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8260C671-862B-1841-88D2-0BE11ACE16C2}"/>
              </a:ext>
            </a:extLst>
          </p:cNvPr>
          <p:cNvSpPr/>
          <p:nvPr/>
        </p:nvSpPr>
        <p:spPr>
          <a:xfrm>
            <a:off x="9189676" y="3055975"/>
            <a:ext cx="2068033" cy="1244019"/>
          </a:xfrm>
          <a:custGeom>
            <a:avLst/>
            <a:gdLst>
              <a:gd name="connsiteX0" fmla="*/ 1190182 w 2204074"/>
              <a:gd name="connsiteY0" fmla="*/ 0 h 1325854"/>
              <a:gd name="connsiteX1" fmla="*/ 0 w 2204074"/>
              <a:gd name="connsiteY1" fmla="*/ 688938 h 1325854"/>
              <a:gd name="connsiteX2" fmla="*/ 17947 w 2204074"/>
              <a:gd name="connsiteY2" fmla="*/ 884356 h 1325854"/>
              <a:gd name="connsiteX3" fmla="*/ 981633 w 2204074"/>
              <a:gd name="connsiteY3" fmla="*/ 1325855 h 1325854"/>
              <a:gd name="connsiteX4" fmla="*/ 2204075 w 2204074"/>
              <a:gd name="connsiteY4" fmla="*/ 464796 h 1325854"/>
              <a:gd name="connsiteX5" fmla="*/ 1190182 w 2204074"/>
              <a:gd name="connsiteY5"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4074" h="1325854">
                <a:moveTo>
                  <a:pt x="1190182" y="0"/>
                </a:moveTo>
                <a:lnTo>
                  <a:pt x="0" y="688938"/>
                </a:lnTo>
                <a:lnTo>
                  <a:pt x="17947" y="884356"/>
                </a:lnTo>
                <a:lnTo>
                  <a:pt x="981633" y="1325855"/>
                </a:lnTo>
                <a:lnTo>
                  <a:pt x="2204075" y="464796"/>
                </a:lnTo>
                <a:lnTo>
                  <a:pt x="1190182" y="0"/>
                </a:lnTo>
                <a:close/>
              </a:path>
            </a:pathLst>
          </a:custGeom>
          <a:solidFill>
            <a:srgbClr val="FFFFFF"/>
          </a:solidFill>
          <a:ln w="22706"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F7FA2C78-E591-A846-A36C-EBDAEF71E549}"/>
              </a:ext>
            </a:extLst>
          </p:cNvPr>
          <p:cNvSpPr/>
          <p:nvPr/>
        </p:nvSpPr>
        <p:spPr>
          <a:xfrm>
            <a:off x="9197137" y="2966206"/>
            <a:ext cx="2052259" cy="1244019"/>
          </a:xfrm>
          <a:custGeom>
            <a:avLst/>
            <a:gdLst>
              <a:gd name="connsiteX0" fmla="*/ 1173371 w 2187263"/>
              <a:gd name="connsiteY0" fmla="*/ 0 h 1325854"/>
              <a:gd name="connsiteX1" fmla="*/ 975954 w 2187263"/>
              <a:gd name="connsiteY1" fmla="*/ 114220 h 1325854"/>
              <a:gd name="connsiteX2" fmla="*/ 1037292 w 2187263"/>
              <a:gd name="connsiteY2" fmla="*/ 775112 h 1325854"/>
              <a:gd name="connsiteX3" fmla="*/ 0 w 2187263"/>
              <a:gd name="connsiteY3" fmla="*/ 870559 h 1325854"/>
              <a:gd name="connsiteX4" fmla="*/ 1136 w 2187263"/>
              <a:gd name="connsiteY4" fmla="*/ 884356 h 1325854"/>
              <a:gd name="connsiteX5" fmla="*/ 964822 w 2187263"/>
              <a:gd name="connsiteY5" fmla="*/ 1325855 h 1325854"/>
              <a:gd name="connsiteX6" fmla="*/ 2187264 w 2187263"/>
              <a:gd name="connsiteY6" fmla="*/ 464796 h 1325854"/>
              <a:gd name="connsiteX7" fmla="*/ 1173371 w 2187263"/>
              <a:gd name="connsiteY7" fmla="*/ 0 h 132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7263" h="1325854">
                <a:moveTo>
                  <a:pt x="1173371" y="0"/>
                </a:moveTo>
                <a:lnTo>
                  <a:pt x="975954" y="114220"/>
                </a:lnTo>
                <a:lnTo>
                  <a:pt x="1037292" y="775112"/>
                </a:lnTo>
                <a:lnTo>
                  <a:pt x="0" y="870559"/>
                </a:lnTo>
                <a:lnTo>
                  <a:pt x="1136" y="884356"/>
                </a:lnTo>
                <a:lnTo>
                  <a:pt x="964822" y="1325855"/>
                </a:lnTo>
                <a:lnTo>
                  <a:pt x="2187264" y="464796"/>
                </a:lnTo>
                <a:lnTo>
                  <a:pt x="1173371" y="0"/>
                </a:lnTo>
                <a:close/>
              </a:path>
            </a:pathLst>
          </a:custGeom>
          <a:solidFill>
            <a:srgbClr val="FFFFFF"/>
          </a:solidFill>
          <a:ln w="22706"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E03DC17C-5328-154C-9066-DE3811F35C19}"/>
              </a:ext>
            </a:extLst>
          </p:cNvPr>
          <p:cNvSpPr/>
          <p:nvPr/>
        </p:nvSpPr>
        <p:spPr>
          <a:xfrm>
            <a:off x="9146619" y="2919307"/>
            <a:ext cx="2098514" cy="1244019"/>
          </a:xfrm>
          <a:custGeom>
            <a:avLst/>
            <a:gdLst>
              <a:gd name="connsiteX0" fmla="*/ 1013893 w 2236561"/>
              <a:gd name="connsiteY0" fmla="*/ 1325855 h 1325854"/>
              <a:gd name="connsiteX1" fmla="*/ 0 w 2236561"/>
              <a:gd name="connsiteY1" fmla="*/ 861059 h 1325854"/>
              <a:gd name="connsiteX2" fmla="*/ 1222442 w 2236561"/>
              <a:gd name="connsiteY2" fmla="*/ 0 h 1325854"/>
              <a:gd name="connsiteX3" fmla="*/ 2236561 w 2236561"/>
              <a:gd name="connsiteY3" fmla="*/ 464569 h 1325854"/>
              <a:gd name="connsiteX4" fmla="*/ 1013893 w 2236561"/>
              <a:gd name="connsiteY4" fmla="*/ 1325855 h 132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6561" h="1325854">
                <a:moveTo>
                  <a:pt x="1013893" y="1325855"/>
                </a:moveTo>
                <a:lnTo>
                  <a:pt x="0" y="861059"/>
                </a:lnTo>
                <a:lnTo>
                  <a:pt x="1222442" y="0"/>
                </a:lnTo>
                <a:lnTo>
                  <a:pt x="2236561" y="464569"/>
                </a:lnTo>
                <a:lnTo>
                  <a:pt x="1013893" y="132585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234B76EF-A4CA-B346-B505-C51DFD735D13}"/>
              </a:ext>
            </a:extLst>
          </p:cNvPr>
          <p:cNvSpPr/>
          <p:nvPr/>
        </p:nvSpPr>
        <p:spPr>
          <a:xfrm>
            <a:off x="9172624" y="2909121"/>
            <a:ext cx="2011333" cy="1181839"/>
          </a:xfrm>
          <a:custGeom>
            <a:avLst/>
            <a:gdLst>
              <a:gd name="connsiteX0" fmla="*/ 982315 w 2143645"/>
              <a:gd name="connsiteY0" fmla="*/ 1259585 h 1259584"/>
              <a:gd name="connsiteX1" fmla="*/ 18856 w 2143645"/>
              <a:gd name="connsiteY1" fmla="*/ 818085 h 1259584"/>
              <a:gd name="connsiteX2" fmla="*/ 0 w 2143645"/>
              <a:gd name="connsiteY2" fmla="*/ 614073 h 1259584"/>
              <a:gd name="connsiteX3" fmla="*/ 1180414 w 2143645"/>
              <a:gd name="connsiteY3" fmla="*/ 0 h 1259584"/>
              <a:gd name="connsiteX4" fmla="*/ 2143646 w 2143645"/>
              <a:gd name="connsiteY4" fmla="*/ 441499 h 1259584"/>
              <a:gd name="connsiteX5" fmla="*/ 982315 w 2143645"/>
              <a:gd name="connsiteY5" fmla="*/ 1259585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645" h="1259584">
                <a:moveTo>
                  <a:pt x="982315" y="1259585"/>
                </a:moveTo>
                <a:lnTo>
                  <a:pt x="18856" y="818085"/>
                </a:lnTo>
                <a:lnTo>
                  <a:pt x="0" y="614073"/>
                </a:lnTo>
                <a:lnTo>
                  <a:pt x="1180414" y="0"/>
                </a:lnTo>
                <a:lnTo>
                  <a:pt x="2143646" y="441499"/>
                </a:lnTo>
                <a:lnTo>
                  <a:pt x="982315" y="1259585"/>
                </a:lnTo>
                <a:close/>
              </a:path>
            </a:pathLst>
          </a:custGeom>
          <a:solidFill>
            <a:schemeClr val="tx1">
              <a:lumMod val="65000"/>
              <a:lumOff val="35000"/>
            </a:schemeClr>
          </a:solidFill>
          <a:ln w="22706"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B5B19B11-24F9-3C49-A805-82B2756E4BF9}"/>
              </a:ext>
            </a:extLst>
          </p:cNvPr>
          <p:cNvSpPr/>
          <p:nvPr/>
        </p:nvSpPr>
        <p:spPr>
          <a:xfrm>
            <a:off x="9213337" y="2847577"/>
            <a:ext cx="1964865" cy="1181839"/>
          </a:xfrm>
          <a:custGeom>
            <a:avLst/>
            <a:gdLst>
              <a:gd name="connsiteX0" fmla="*/ 1130889 w 2094120"/>
              <a:gd name="connsiteY0" fmla="*/ 0 h 1259584"/>
              <a:gd name="connsiteX1" fmla="*/ 0 w 2094120"/>
              <a:gd name="connsiteY1" fmla="*/ 654333 h 1259584"/>
              <a:gd name="connsiteX2" fmla="*/ 17265 w 2094120"/>
              <a:gd name="connsiteY2" fmla="*/ 840025 h 1259584"/>
              <a:gd name="connsiteX3" fmla="*/ 932790 w 2094120"/>
              <a:gd name="connsiteY3" fmla="*/ 1259585 h 1259584"/>
              <a:gd name="connsiteX4" fmla="*/ 2094121 w 2094120"/>
              <a:gd name="connsiteY4" fmla="*/ 441499 h 1259584"/>
              <a:gd name="connsiteX5" fmla="*/ 1130889 w 2094120"/>
              <a:gd name="connsiteY5"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4120" h="1259584">
                <a:moveTo>
                  <a:pt x="1130889" y="0"/>
                </a:moveTo>
                <a:lnTo>
                  <a:pt x="0" y="654333"/>
                </a:lnTo>
                <a:lnTo>
                  <a:pt x="17265" y="840025"/>
                </a:lnTo>
                <a:lnTo>
                  <a:pt x="932790" y="1259585"/>
                </a:lnTo>
                <a:lnTo>
                  <a:pt x="2094121" y="441499"/>
                </a:lnTo>
                <a:lnTo>
                  <a:pt x="1130889" y="0"/>
                </a:lnTo>
                <a:close/>
              </a:path>
            </a:pathLst>
          </a:custGeom>
          <a:solidFill>
            <a:srgbClr val="FFFFFF"/>
          </a:solidFill>
          <a:ln w="22706"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32041DD0-332B-AC49-BF79-6DF9590EAEAF}"/>
              </a:ext>
            </a:extLst>
          </p:cNvPr>
          <p:cNvSpPr/>
          <p:nvPr/>
        </p:nvSpPr>
        <p:spPr>
          <a:xfrm>
            <a:off x="9220371" y="2762265"/>
            <a:ext cx="1949945" cy="1181839"/>
          </a:xfrm>
          <a:custGeom>
            <a:avLst/>
            <a:gdLst>
              <a:gd name="connsiteX0" fmla="*/ 1114987 w 2078218"/>
              <a:gd name="connsiteY0" fmla="*/ 0 h 1259584"/>
              <a:gd name="connsiteX1" fmla="*/ 927338 w 2078218"/>
              <a:gd name="connsiteY1" fmla="*/ 108565 h 1259584"/>
              <a:gd name="connsiteX2" fmla="*/ 985723 w 2078218"/>
              <a:gd name="connsiteY2" fmla="*/ 736435 h 1259584"/>
              <a:gd name="connsiteX3" fmla="*/ 0 w 2078218"/>
              <a:gd name="connsiteY3" fmla="*/ 827133 h 1259584"/>
              <a:gd name="connsiteX4" fmla="*/ 1363 w 2078218"/>
              <a:gd name="connsiteY4" fmla="*/ 840025 h 1259584"/>
              <a:gd name="connsiteX5" fmla="*/ 916888 w 2078218"/>
              <a:gd name="connsiteY5" fmla="*/ 1259585 h 1259584"/>
              <a:gd name="connsiteX6" fmla="*/ 2078219 w 2078218"/>
              <a:gd name="connsiteY6" fmla="*/ 441499 h 1259584"/>
              <a:gd name="connsiteX7" fmla="*/ 1114987 w 2078218"/>
              <a:gd name="connsiteY7" fmla="*/ 0 h 12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8218" h="1259584">
                <a:moveTo>
                  <a:pt x="1114987" y="0"/>
                </a:moveTo>
                <a:lnTo>
                  <a:pt x="927338" y="108565"/>
                </a:lnTo>
                <a:lnTo>
                  <a:pt x="985723" y="736435"/>
                </a:lnTo>
                <a:lnTo>
                  <a:pt x="0" y="827133"/>
                </a:lnTo>
                <a:lnTo>
                  <a:pt x="1363" y="840025"/>
                </a:lnTo>
                <a:lnTo>
                  <a:pt x="916888" y="1259585"/>
                </a:lnTo>
                <a:lnTo>
                  <a:pt x="2078219" y="441499"/>
                </a:lnTo>
                <a:lnTo>
                  <a:pt x="1114987" y="0"/>
                </a:lnTo>
                <a:close/>
              </a:path>
            </a:pathLst>
          </a:custGeom>
          <a:solidFill>
            <a:srgbClr val="FFFFFF"/>
          </a:solidFill>
          <a:ln w="22706"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A40860C0-5088-6F4A-BAB5-B0451E3577A5}"/>
              </a:ext>
            </a:extLst>
          </p:cNvPr>
          <p:cNvSpPr/>
          <p:nvPr/>
        </p:nvSpPr>
        <p:spPr>
          <a:xfrm>
            <a:off x="9172624" y="2717700"/>
            <a:ext cx="1993641" cy="1181839"/>
          </a:xfrm>
          <a:custGeom>
            <a:avLst/>
            <a:gdLst>
              <a:gd name="connsiteX0" fmla="*/ 963232 w 2124789"/>
              <a:gd name="connsiteY0" fmla="*/ 1259585 h 1259584"/>
              <a:gd name="connsiteX1" fmla="*/ 0 w 2124789"/>
              <a:gd name="connsiteY1" fmla="*/ 818085 h 1259584"/>
              <a:gd name="connsiteX2" fmla="*/ 1161331 w 2124789"/>
              <a:gd name="connsiteY2" fmla="*/ 0 h 1259584"/>
              <a:gd name="connsiteX3" fmla="*/ 2124790 w 2124789"/>
              <a:gd name="connsiteY3" fmla="*/ 441499 h 1259584"/>
              <a:gd name="connsiteX4" fmla="*/ 963232 w 2124789"/>
              <a:gd name="connsiteY4" fmla="*/ 1259585 h 125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4789" h="1259584">
                <a:moveTo>
                  <a:pt x="963232" y="1259585"/>
                </a:moveTo>
                <a:lnTo>
                  <a:pt x="0" y="818085"/>
                </a:lnTo>
                <a:lnTo>
                  <a:pt x="1161331" y="0"/>
                </a:lnTo>
                <a:lnTo>
                  <a:pt x="2124790" y="441499"/>
                </a:lnTo>
                <a:lnTo>
                  <a:pt x="963232" y="1259585"/>
                </a:lnTo>
                <a:close/>
              </a:path>
            </a:pathLst>
          </a:custGeom>
          <a:solidFill>
            <a:schemeClr val="tx1">
              <a:lumMod val="50000"/>
              <a:lumOff val="50000"/>
            </a:schemeClr>
          </a:solidFill>
          <a:ln w="22706"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F0DDFFC3-1229-3640-BF96-166D29C2DC66}"/>
              </a:ext>
            </a:extLst>
          </p:cNvPr>
          <p:cNvSpPr/>
          <p:nvPr/>
        </p:nvSpPr>
        <p:spPr>
          <a:xfrm>
            <a:off x="9197350" y="2720034"/>
            <a:ext cx="1922661" cy="1129634"/>
          </a:xfrm>
          <a:custGeom>
            <a:avLst/>
            <a:gdLst>
              <a:gd name="connsiteX0" fmla="*/ 938924 w 2049139"/>
              <a:gd name="connsiteY0" fmla="*/ 1203945 h 1203945"/>
              <a:gd name="connsiteX1" fmla="*/ 17947 w 2049139"/>
              <a:gd name="connsiteY1" fmla="*/ 781897 h 1203945"/>
              <a:gd name="connsiteX2" fmla="*/ 0 w 2049139"/>
              <a:gd name="connsiteY2" fmla="*/ 586932 h 1203945"/>
              <a:gd name="connsiteX3" fmla="*/ 1128390 w 2049139"/>
              <a:gd name="connsiteY3" fmla="*/ 0 h 1203945"/>
              <a:gd name="connsiteX4" fmla="*/ 2049140 w 2049139"/>
              <a:gd name="connsiteY4" fmla="*/ 422048 h 1203945"/>
              <a:gd name="connsiteX5" fmla="*/ 938924 w 2049139"/>
              <a:gd name="connsiteY5" fmla="*/ 1203945 h 120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139" h="1203945">
                <a:moveTo>
                  <a:pt x="938924" y="1203945"/>
                </a:moveTo>
                <a:lnTo>
                  <a:pt x="17947" y="781897"/>
                </a:lnTo>
                <a:lnTo>
                  <a:pt x="0" y="586932"/>
                </a:lnTo>
                <a:lnTo>
                  <a:pt x="1128390" y="0"/>
                </a:lnTo>
                <a:lnTo>
                  <a:pt x="2049140" y="422048"/>
                </a:lnTo>
                <a:lnTo>
                  <a:pt x="938924" y="1203945"/>
                </a:lnTo>
                <a:close/>
              </a:path>
            </a:pathLst>
          </a:custGeom>
          <a:solidFill>
            <a:schemeClr val="accent3"/>
          </a:solidFill>
          <a:ln w="22706" cap="flat">
            <a:no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23007586-F25A-4545-8B90-8628CB8675C9}"/>
              </a:ext>
            </a:extLst>
          </p:cNvPr>
          <p:cNvSpPr/>
          <p:nvPr/>
        </p:nvSpPr>
        <p:spPr>
          <a:xfrm>
            <a:off x="9236357" y="2661038"/>
            <a:ext cx="1878111" cy="1129846"/>
          </a:xfrm>
          <a:custGeom>
            <a:avLst/>
            <a:gdLst>
              <a:gd name="connsiteX0" fmla="*/ 1080910 w 2001659"/>
              <a:gd name="connsiteY0" fmla="*/ 0 h 1204171"/>
              <a:gd name="connsiteX1" fmla="*/ 0 w 2001659"/>
              <a:gd name="connsiteY1" fmla="*/ 625608 h 1204171"/>
              <a:gd name="connsiteX2" fmla="*/ 16357 w 2001659"/>
              <a:gd name="connsiteY2" fmla="*/ 803158 h 1204171"/>
              <a:gd name="connsiteX3" fmla="*/ 891444 w 2001659"/>
              <a:gd name="connsiteY3" fmla="*/ 1204171 h 1204171"/>
              <a:gd name="connsiteX4" fmla="*/ 2001660 w 2001659"/>
              <a:gd name="connsiteY4" fmla="*/ 422048 h 1204171"/>
              <a:gd name="connsiteX5" fmla="*/ 1080910 w 2001659"/>
              <a:gd name="connsiteY5"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1659" h="1204171">
                <a:moveTo>
                  <a:pt x="1080910" y="0"/>
                </a:moveTo>
                <a:lnTo>
                  <a:pt x="0" y="625608"/>
                </a:lnTo>
                <a:lnTo>
                  <a:pt x="16357" y="803158"/>
                </a:lnTo>
                <a:lnTo>
                  <a:pt x="891444" y="1204171"/>
                </a:lnTo>
                <a:lnTo>
                  <a:pt x="2001660" y="422048"/>
                </a:lnTo>
                <a:lnTo>
                  <a:pt x="1080910" y="0"/>
                </a:lnTo>
                <a:close/>
              </a:path>
            </a:pathLst>
          </a:custGeom>
          <a:solidFill>
            <a:srgbClr val="FFFFFF"/>
          </a:solidFill>
          <a:ln w="22706"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ABF9FCD6-40B0-9B47-AF8F-9704C391917A}"/>
              </a:ext>
            </a:extLst>
          </p:cNvPr>
          <p:cNvSpPr/>
          <p:nvPr/>
        </p:nvSpPr>
        <p:spPr>
          <a:xfrm>
            <a:off x="9243178" y="2579546"/>
            <a:ext cx="1863830" cy="1129846"/>
          </a:xfrm>
          <a:custGeom>
            <a:avLst/>
            <a:gdLst>
              <a:gd name="connsiteX0" fmla="*/ 1065462 w 1986438"/>
              <a:gd name="connsiteY0" fmla="*/ 0 h 1204171"/>
              <a:gd name="connsiteX1" fmla="*/ 886446 w 1986438"/>
              <a:gd name="connsiteY1" fmla="*/ 103816 h 1204171"/>
              <a:gd name="connsiteX2" fmla="*/ 942105 w 1986438"/>
              <a:gd name="connsiteY2" fmla="*/ 703866 h 1204171"/>
              <a:gd name="connsiteX3" fmla="*/ 0 w 1986438"/>
              <a:gd name="connsiteY3" fmla="*/ 790718 h 1204171"/>
              <a:gd name="connsiteX4" fmla="*/ 1136 w 1986438"/>
              <a:gd name="connsiteY4" fmla="*/ 802932 h 1204171"/>
              <a:gd name="connsiteX5" fmla="*/ 876223 w 1986438"/>
              <a:gd name="connsiteY5" fmla="*/ 1204171 h 1204171"/>
              <a:gd name="connsiteX6" fmla="*/ 1986439 w 1986438"/>
              <a:gd name="connsiteY6" fmla="*/ 422048 h 1204171"/>
              <a:gd name="connsiteX7" fmla="*/ 1065462 w 1986438"/>
              <a:gd name="connsiteY7" fmla="*/ 0 h 120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6438" h="1204171">
                <a:moveTo>
                  <a:pt x="1065462" y="0"/>
                </a:moveTo>
                <a:lnTo>
                  <a:pt x="886446" y="103816"/>
                </a:lnTo>
                <a:lnTo>
                  <a:pt x="942105" y="703866"/>
                </a:lnTo>
                <a:lnTo>
                  <a:pt x="0" y="790718"/>
                </a:lnTo>
                <a:lnTo>
                  <a:pt x="1136" y="802932"/>
                </a:lnTo>
                <a:lnTo>
                  <a:pt x="876223" y="1204171"/>
                </a:lnTo>
                <a:lnTo>
                  <a:pt x="1986439" y="422048"/>
                </a:lnTo>
                <a:lnTo>
                  <a:pt x="1065462" y="0"/>
                </a:lnTo>
                <a:close/>
              </a:path>
            </a:pathLst>
          </a:custGeom>
          <a:solidFill>
            <a:srgbClr val="FFFFFF"/>
          </a:solidFill>
          <a:ln w="22706"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115819C6-B996-C040-BE65-B1B6FDE4067C}"/>
              </a:ext>
            </a:extLst>
          </p:cNvPr>
          <p:cNvSpPr/>
          <p:nvPr/>
        </p:nvSpPr>
        <p:spPr>
          <a:xfrm>
            <a:off x="9197350" y="2536891"/>
            <a:ext cx="1905608" cy="1129846"/>
          </a:xfrm>
          <a:custGeom>
            <a:avLst/>
            <a:gdLst>
              <a:gd name="connsiteX0" fmla="*/ 920750 w 2030965"/>
              <a:gd name="connsiteY0" fmla="*/ 1204171 h 1204171"/>
              <a:gd name="connsiteX1" fmla="*/ 0 w 2030965"/>
              <a:gd name="connsiteY1" fmla="*/ 782123 h 1204171"/>
              <a:gd name="connsiteX2" fmla="*/ 1110216 w 2030965"/>
              <a:gd name="connsiteY2" fmla="*/ 0 h 1204171"/>
              <a:gd name="connsiteX3" fmla="*/ 2030966 w 2030965"/>
              <a:gd name="connsiteY3" fmla="*/ 422048 h 1204171"/>
              <a:gd name="connsiteX4" fmla="*/ 920750 w 2030965"/>
              <a:gd name="connsiteY4" fmla="*/ 1204171 h 120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965" h="1204171">
                <a:moveTo>
                  <a:pt x="920750" y="1204171"/>
                </a:moveTo>
                <a:lnTo>
                  <a:pt x="0" y="782123"/>
                </a:lnTo>
                <a:lnTo>
                  <a:pt x="1110216" y="0"/>
                </a:lnTo>
                <a:lnTo>
                  <a:pt x="2030966" y="422048"/>
                </a:lnTo>
                <a:lnTo>
                  <a:pt x="920750" y="1204171"/>
                </a:lnTo>
                <a:close/>
              </a:path>
            </a:pathLst>
          </a:custGeom>
          <a:solidFill>
            <a:schemeClr val="accent2"/>
          </a:solidFill>
          <a:ln w="22706" cap="flat">
            <a:noFill/>
            <a:prstDash val="solid"/>
            <a:miter/>
          </a:ln>
        </p:spPr>
        <p:txBody>
          <a:bodyPr rtlCol="0" anchor="ctr"/>
          <a:lstStyle/>
          <a:p>
            <a:endParaRPr lang="en-US" dirty="0"/>
          </a:p>
        </p:txBody>
      </p:sp>
      <p:sp>
        <p:nvSpPr>
          <p:cNvPr id="148" name="CuadroTexto 238">
            <a:extLst>
              <a:ext uri="{FF2B5EF4-FFF2-40B4-BE49-F238E27FC236}">
                <a16:creationId xmlns:a16="http://schemas.microsoft.com/office/drawing/2014/main" id="{45774E6C-E58A-AC43-952E-E10B77D52E11}"/>
              </a:ext>
            </a:extLst>
          </p:cNvPr>
          <p:cNvSpPr txBox="1"/>
          <p:nvPr/>
        </p:nvSpPr>
        <p:spPr>
          <a:xfrm>
            <a:off x="271468" y="4825956"/>
            <a:ext cx="2619339"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49" name="CuadroTexto 238">
            <a:extLst>
              <a:ext uri="{FF2B5EF4-FFF2-40B4-BE49-F238E27FC236}">
                <a16:creationId xmlns:a16="http://schemas.microsoft.com/office/drawing/2014/main" id="{432280CC-87CF-ED4E-930F-93D338D5A636}"/>
              </a:ext>
            </a:extLst>
          </p:cNvPr>
          <p:cNvSpPr txBox="1"/>
          <p:nvPr/>
        </p:nvSpPr>
        <p:spPr>
          <a:xfrm>
            <a:off x="3237632" y="4826664"/>
            <a:ext cx="2619339"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50" name="CuadroTexto 238">
            <a:extLst>
              <a:ext uri="{FF2B5EF4-FFF2-40B4-BE49-F238E27FC236}">
                <a16:creationId xmlns:a16="http://schemas.microsoft.com/office/drawing/2014/main" id="{186B6FD2-8065-1F48-AEBB-EB549E3D401B}"/>
              </a:ext>
            </a:extLst>
          </p:cNvPr>
          <p:cNvSpPr txBox="1"/>
          <p:nvPr/>
        </p:nvSpPr>
        <p:spPr>
          <a:xfrm>
            <a:off x="6073583" y="4830224"/>
            <a:ext cx="2619339"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51" name="CuadroTexto 238">
            <a:extLst>
              <a:ext uri="{FF2B5EF4-FFF2-40B4-BE49-F238E27FC236}">
                <a16:creationId xmlns:a16="http://schemas.microsoft.com/office/drawing/2014/main" id="{C51F9804-1439-C240-9FBA-4CD6C52A9836}"/>
              </a:ext>
            </a:extLst>
          </p:cNvPr>
          <p:cNvSpPr txBox="1"/>
          <p:nvPr/>
        </p:nvSpPr>
        <p:spPr>
          <a:xfrm>
            <a:off x="8941306" y="4831406"/>
            <a:ext cx="2619339"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57" name="CuadroTexto 4">
            <a:extLst>
              <a:ext uri="{FF2B5EF4-FFF2-40B4-BE49-F238E27FC236}">
                <a16:creationId xmlns:a16="http://schemas.microsoft.com/office/drawing/2014/main" id="{81B24DD6-390D-D54A-B483-3F146817E306}"/>
              </a:ext>
            </a:extLst>
          </p:cNvPr>
          <p:cNvSpPr txBox="1"/>
          <p:nvPr/>
        </p:nvSpPr>
        <p:spPr>
          <a:xfrm>
            <a:off x="299604" y="5256245"/>
            <a:ext cx="2619338"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58" name="CuadroTexto 4">
            <a:extLst>
              <a:ext uri="{FF2B5EF4-FFF2-40B4-BE49-F238E27FC236}">
                <a16:creationId xmlns:a16="http://schemas.microsoft.com/office/drawing/2014/main" id="{48EE48D1-F6C1-CF49-8127-96D40ADA0884}"/>
              </a:ext>
            </a:extLst>
          </p:cNvPr>
          <p:cNvSpPr txBox="1"/>
          <p:nvPr/>
        </p:nvSpPr>
        <p:spPr>
          <a:xfrm>
            <a:off x="3154540" y="5249603"/>
            <a:ext cx="2619338"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59" name="CuadroTexto 4">
            <a:extLst>
              <a:ext uri="{FF2B5EF4-FFF2-40B4-BE49-F238E27FC236}">
                <a16:creationId xmlns:a16="http://schemas.microsoft.com/office/drawing/2014/main" id="{AD063286-C6A6-9443-88FE-855FCFFFC6C5}"/>
              </a:ext>
            </a:extLst>
          </p:cNvPr>
          <p:cNvSpPr txBox="1"/>
          <p:nvPr/>
        </p:nvSpPr>
        <p:spPr>
          <a:xfrm>
            <a:off x="6018590" y="5253657"/>
            <a:ext cx="2619338"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160" name="CuadroTexto 4">
            <a:extLst>
              <a:ext uri="{FF2B5EF4-FFF2-40B4-BE49-F238E27FC236}">
                <a16:creationId xmlns:a16="http://schemas.microsoft.com/office/drawing/2014/main" id="{B0BC55B4-1E40-5A45-B3CA-739D156E4F0F}"/>
              </a:ext>
            </a:extLst>
          </p:cNvPr>
          <p:cNvSpPr txBox="1"/>
          <p:nvPr/>
        </p:nvSpPr>
        <p:spPr>
          <a:xfrm>
            <a:off x="9093524" y="5256245"/>
            <a:ext cx="2619338" cy="830997"/>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grpSp>
        <p:nvGrpSpPr>
          <p:cNvPr id="166" name="Group 165">
            <a:extLst>
              <a:ext uri="{FF2B5EF4-FFF2-40B4-BE49-F238E27FC236}">
                <a16:creationId xmlns:a16="http://schemas.microsoft.com/office/drawing/2014/main" id="{E389B19B-3201-7742-989B-878FFB69F299}"/>
              </a:ext>
            </a:extLst>
          </p:cNvPr>
          <p:cNvGrpSpPr/>
          <p:nvPr/>
        </p:nvGrpSpPr>
        <p:grpSpPr>
          <a:xfrm>
            <a:off x="1069387" y="1432750"/>
            <a:ext cx="1099752" cy="1291316"/>
            <a:chOff x="1069387" y="1432750"/>
            <a:chExt cx="1099752" cy="1291316"/>
          </a:xfrm>
          <a:effectLst>
            <a:outerShdw blurRad="177800" sx="102000" sy="102000" algn="ctr" rotWithShape="0">
              <a:prstClr val="black">
                <a:alpha val="31000"/>
              </a:prstClr>
            </a:outerShdw>
          </a:effectLst>
        </p:grpSpPr>
        <p:sp>
          <p:nvSpPr>
            <p:cNvPr id="164" name="Oval 163">
              <a:extLst>
                <a:ext uri="{FF2B5EF4-FFF2-40B4-BE49-F238E27FC236}">
                  <a16:creationId xmlns:a16="http://schemas.microsoft.com/office/drawing/2014/main" id="{B522E6BD-9B08-7445-A914-AB7B77A9F537}"/>
                </a:ext>
              </a:extLst>
            </p:cNvPr>
            <p:cNvSpPr/>
            <p:nvPr/>
          </p:nvSpPr>
          <p:spPr>
            <a:xfrm>
              <a:off x="1232621" y="1588166"/>
              <a:ext cx="808360" cy="8083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03778F84-DC1C-8A43-91D7-7A260D7355B1}"/>
                </a:ext>
              </a:extLst>
            </p:cNvPr>
            <p:cNvSpPr/>
            <p:nvPr/>
          </p:nvSpPr>
          <p:spPr>
            <a:xfrm rot="10800000">
              <a:off x="1069387" y="1432750"/>
              <a:ext cx="1099752" cy="1291316"/>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7" name="CuadroTexto 238">
            <a:extLst>
              <a:ext uri="{FF2B5EF4-FFF2-40B4-BE49-F238E27FC236}">
                <a16:creationId xmlns:a16="http://schemas.microsoft.com/office/drawing/2014/main" id="{D4A2218D-0938-6B41-9667-87B21F5E425A}"/>
              </a:ext>
            </a:extLst>
          </p:cNvPr>
          <p:cNvSpPr txBox="1"/>
          <p:nvPr/>
        </p:nvSpPr>
        <p:spPr>
          <a:xfrm>
            <a:off x="1225160" y="1777231"/>
            <a:ext cx="808361"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40%</a:t>
            </a:r>
          </a:p>
        </p:txBody>
      </p:sp>
      <p:grpSp>
        <p:nvGrpSpPr>
          <p:cNvPr id="168" name="Group 167">
            <a:extLst>
              <a:ext uri="{FF2B5EF4-FFF2-40B4-BE49-F238E27FC236}">
                <a16:creationId xmlns:a16="http://schemas.microsoft.com/office/drawing/2014/main" id="{498FBA87-A50A-4349-9E45-853F0B8167A8}"/>
              </a:ext>
            </a:extLst>
          </p:cNvPr>
          <p:cNvGrpSpPr/>
          <p:nvPr/>
        </p:nvGrpSpPr>
        <p:grpSpPr>
          <a:xfrm>
            <a:off x="3841398" y="1932278"/>
            <a:ext cx="1099752" cy="1291316"/>
            <a:chOff x="1069387" y="1432750"/>
            <a:chExt cx="1099752" cy="1291316"/>
          </a:xfrm>
          <a:effectLst>
            <a:outerShdw blurRad="177800" sx="102000" sy="102000" algn="ctr" rotWithShape="0">
              <a:prstClr val="black">
                <a:alpha val="31000"/>
              </a:prstClr>
            </a:outerShdw>
          </a:effectLst>
        </p:grpSpPr>
        <p:sp>
          <p:nvSpPr>
            <p:cNvPr id="169" name="Oval 168">
              <a:extLst>
                <a:ext uri="{FF2B5EF4-FFF2-40B4-BE49-F238E27FC236}">
                  <a16:creationId xmlns:a16="http://schemas.microsoft.com/office/drawing/2014/main" id="{9CCBBF39-AB51-5240-A75E-A2BC3D211407}"/>
                </a:ext>
              </a:extLst>
            </p:cNvPr>
            <p:cNvSpPr/>
            <p:nvPr/>
          </p:nvSpPr>
          <p:spPr>
            <a:xfrm>
              <a:off x="1232621" y="1588166"/>
              <a:ext cx="808360" cy="8083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Freeform 169">
              <a:extLst>
                <a:ext uri="{FF2B5EF4-FFF2-40B4-BE49-F238E27FC236}">
                  <a16:creationId xmlns:a16="http://schemas.microsoft.com/office/drawing/2014/main" id="{BA465791-853A-A041-9EC7-6F4546D18AEC}"/>
                </a:ext>
              </a:extLst>
            </p:cNvPr>
            <p:cNvSpPr/>
            <p:nvPr/>
          </p:nvSpPr>
          <p:spPr>
            <a:xfrm rot="10800000">
              <a:off x="1069387" y="1432750"/>
              <a:ext cx="1099752" cy="1291316"/>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CuadroTexto 238">
            <a:extLst>
              <a:ext uri="{FF2B5EF4-FFF2-40B4-BE49-F238E27FC236}">
                <a16:creationId xmlns:a16="http://schemas.microsoft.com/office/drawing/2014/main" id="{FAFE558B-46FC-EE49-A5A2-979411C3661D}"/>
              </a:ext>
            </a:extLst>
          </p:cNvPr>
          <p:cNvSpPr txBox="1"/>
          <p:nvPr/>
        </p:nvSpPr>
        <p:spPr>
          <a:xfrm>
            <a:off x="3997171" y="2276759"/>
            <a:ext cx="808361"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15%</a:t>
            </a:r>
          </a:p>
        </p:txBody>
      </p:sp>
      <p:grpSp>
        <p:nvGrpSpPr>
          <p:cNvPr id="172" name="Group 171">
            <a:extLst>
              <a:ext uri="{FF2B5EF4-FFF2-40B4-BE49-F238E27FC236}">
                <a16:creationId xmlns:a16="http://schemas.microsoft.com/office/drawing/2014/main" id="{B02DEA83-6A4A-9B49-A7F3-587327F86B2C}"/>
              </a:ext>
            </a:extLst>
          </p:cNvPr>
          <p:cNvGrpSpPr/>
          <p:nvPr/>
        </p:nvGrpSpPr>
        <p:grpSpPr>
          <a:xfrm>
            <a:off x="6663275" y="1553501"/>
            <a:ext cx="1099752" cy="1291316"/>
            <a:chOff x="1069387" y="1432750"/>
            <a:chExt cx="1099752" cy="1291316"/>
          </a:xfrm>
          <a:effectLst>
            <a:outerShdw blurRad="177800" sx="102000" sy="102000" algn="ctr" rotWithShape="0">
              <a:prstClr val="black">
                <a:alpha val="31000"/>
              </a:prstClr>
            </a:outerShdw>
          </a:effectLst>
        </p:grpSpPr>
        <p:sp>
          <p:nvSpPr>
            <p:cNvPr id="173" name="Oval 172">
              <a:extLst>
                <a:ext uri="{FF2B5EF4-FFF2-40B4-BE49-F238E27FC236}">
                  <a16:creationId xmlns:a16="http://schemas.microsoft.com/office/drawing/2014/main" id="{07D8DAD1-E893-204F-989A-5D17E8C6F65C}"/>
                </a:ext>
              </a:extLst>
            </p:cNvPr>
            <p:cNvSpPr/>
            <p:nvPr/>
          </p:nvSpPr>
          <p:spPr>
            <a:xfrm>
              <a:off x="1232621" y="1588166"/>
              <a:ext cx="808360" cy="8083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Freeform 173">
              <a:extLst>
                <a:ext uri="{FF2B5EF4-FFF2-40B4-BE49-F238E27FC236}">
                  <a16:creationId xmlns:a16="http://schemas.microsoft.com/office/drawing/2014/main" id="{36C3E6A4-E7D5-5F40-9EDB-3CBB26858FC9}"/>
                </a:ext>
              </a:extLst>
            </p:cNvPr>
            <p:cNvSpPr/>
            <p:nvPr/>
          </p:nvSpPr>
          <p:spPr>
            <a:xfrm rot="10800000">
              <a:off x="1069387" y="1432750"/>
              <a:ext cx="1099752" cy="1291316"/>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5" name="CuadroTexto 238">
            <a:extLst>
              <a:ext uri="{FF2B5EF4-FFF2-40B4-BE49-F238E27FC236}">
                <a16:creationId xmlns:a16="http://schemas.microsoft.com/office/drawing/2014/main" id="{4F9E7265-0B42-2C4D-B6F7-4845B0FD16CA}"/>
              </a:ext>
            </a:extLst>
          </p:cNvPr>
          <p:cNvSpPr txBox="1"/>
          <p:nvPr/>
        </p:nvSpPr>
        <p:spPr>
          <a:xfrm>
            <a:off x="6819048" y="1897982"/>
            <a:ext cx="808361"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40%</a:t>
            </a:r>
          </a:p>
        </p:txBody>
      </p:sp>
      <p:grpSp>
        <p:nvGrpSpPr>
          <p:cNvPr id="176" name="Group 175">
            <a:extLst>
              <a:ext uri="{FF2B5EF4-FFF2-40B4-BE49-F238E27FC236}">
                <a16:creationId xmlns:a16="http://schemas.microsoft.com/office/drawing/2014/main" id="{0C878F5D-F551-FD41-918F-FEFD6ADA6A89}"/>
              </a:ext>
            </a:extLst>
          </p:cNvPr>
          <p:cNvGrpSpPr/>
          <p:nvPr/>
        </p:nvGrpSpPr>
        <p:grpSpPr>
          <a:xfrm>
            <a:off x="9496925" y="1977777"/>
            <a:ext cx="1099752" cy="1291316"/>
            <a:chOff x="1069387" y="1432750"/>
            <a:chExt cx="1099752" cy="1291316"/>
          </a:xfrm>
          <a:effectLst>
            <a:outerShdw blurRad="177800" sx="102000" sy="102000" algn="ctr" rotWithShape="0">
              <a:prstClr val="black">
                <a:alpha val="31000"/>
              </a:prstClr>
            </a:outerShdw>
          </a:effectLst>
        </p:grpSpPr>
        <p:sp>
          <p:nvSpPr>
            <p:cNvPr id="177" name="Oval 176">
              <a:extLst>
                <a:ext uri="{FF2B5EF4-FFF2-40B4-BE49-F238E27FC236}">
                  <a16:creationId xmlns:a16="http://schemas.microsoft.com/office/drawing/2014/main" id="{603333E5-A18B-F743-9EBE-27BAFA994119}"/>
                </a:ext>
              </a:extLst>
            </p:cNvPr>
            <p:cNvSpPr/>
            <p:nvPr/>
          </p:nvSpPr>
          <p:spPr>
            <a:xfrm>
              <a:off x="1232621" y="1588166"/>
              <a:ext cx="808360" cy="8083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Freeform 177">
              <a:extLst>
                <a:ext uri="{FF2B5EF4-FFF2-40B4-BE49-F238E27FC236}">
                  <a16:creationId xmlns:a16="http://schemas.microsoft.com/office/drawing/2014/main" id="{0016B9E0-7C20-134E-9231-C2905B9CE9EE}"/>
                </a:ext>
              </a:extLst>
            </p:cNvPr>
            <p:cNvSpPr/>
            <p:nvPr/>
          </p:nvSpPr>
          <p:spPr>
            <a:xfrm rot="10800000">
              <a:off x="1069387" y="1432750"/>
              <a:ext cx="1099752" cy="1291316"/>
            </a:xfrm>
            <a:custGeom>
              <a:avLst/>
              <a:gdLst>
                <a:gd name="connsiteX0" fmla="*/ 549876 w 1099752"/>
                <a:gd name="connsiteY0" fmla="*/ 1115433 h 1291316"/>
                <a:gd name="connsiteX1" fmla="*/ 923869 w 1099752"/>
                <a:gd name="connsiteY1" fmla="*/ 741440 h 1291316"/>
                <a:gd name="connsiteX2" fmla="*/ 549876 w 1099752"/>
                <a:gd name="connsiteY2" fmla="*/ 367447 h 1291316"/>
                <a:gd name="connsiteX3" fmla="*/ 175883 w 1099752"/>
                <a:gd name="connsiteY3" fmla="*/ 741440 h 1291316"/>
                <a:gd name="connsiteX4" fmla="*/ 549876 w 1099752"/>
                <a:gd name="connsiteY4" fmla="*/ 1115433 h 1291316"/>
                <a:gd name="connsiteX5" fmla="*/ 549876 w 1099752"/>
                <a:gd name="connsiteY5" fmla="*/ 1291316 h 1291316"/>
                <a:gd name="connsiteX6" fmla="*/ 0 w 1099752"/>
                <a:gd name="connsiteY6" fmla="*/ 741440 h 1291316"/>
                <a:gd name="connsiteX7" fmla="*/ 335839 w 1099752"/>
                <a:gd name="connsiteY7" fmla="*/ 234776 h 1291316"/>
                <a:gd name="connsiteX8" fmla="*/ 430803 w 1099752"/>
                <a:gd name="connsiteY8" fmla="*/ 205298 h 1291316"/>
                <a:gd name="connsiteX9" fmla="*/ 549876 w 1099752"/>
                <a:gd name="connsiteY9" fmla="*/ 0 h 1291316"/>
                <a:gd name="connsiteX10" fmla="*/ 668949 w 1099752"/>
                <a:gd name="connsiteY10" fmla="*/ 205298 h 1291316"/>
                <a:gd name="connsiteX11" fmla="*/ 763913 w 1099752"/>
                <a:gd name="connsiteY11" fmla="*/ 234776 h 1291316"/>
                <a:gd name="connsiteX12" fmla="*/ 1099752 w 1099752"/>
                <a:gd name="connsiteY12" fmla="*/ 741440 h 1291316"/>
                <a:gd name="connsiteX13" fmla="*/ 549876 w 1099752"/>
                <a:gd name="connsiteY13" fmla="*/ 1291316 h 129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9752" h="1291316">
                  <a:moveTo>
                    <a:pt x="549876" y="1115433"/>
                  </a:moveTo>
                  <a:cubicBezTo>
                    <a:pt x="756427" y="1115433"/>
                    <a:pt x="923869" y="947991"/>
                    <a:pt x="923869" y="741440"/>
                  </a:cubicBezTo>
                  <a:cubicBezTo>
                    <a:pt x="923869" y="534889"/>
                    <a:pt x="756427" y="367447"/>
                    <a:pt x="549876" y="367447"/>
                  </a:cubicBezTo>
                  <a:cubicBezTo>
                    <a:pt x="343325" y="367447"/>
                    <a:pt x="175883" y="534889"/>
                    <a:pt x="175883" y="741440"/>
                  </a:cubicBezTo>
                  <a:cubicBezTo>
                    <a:pt x="175883" y="947991"/>
                    <a:pt x="343325" y="1115433"/>
                    <a:pt x="549876" y="1115433"/>
                  </a:cubicBezTo>
                  <a:close/>
                  <a:moveTo>
                    <a:pt x="549876" y="1291316"/>
                  </a:moveTo>
                  <a:cubicBezTo>
                    <a:pt x="246188" y="1291316"/>
                    <a:pt x="0" y="1045128"/>
                    <a:pt x="0" y="741440"/>
                  </a:cubicBezTo>
                  <a:cubicBezTo>
                    <a:pt x="0" y="513674"/>
                    <a:pt x="138481" y="318252"/>
                    <a:pt x="335839" y="234776"/>
                  </a:cubicBezTo>
                  <a:lnTo>
                    <a:pt x="430803" y="205298"/>
                  </a:lnTo>
                  <a:lnTo>
                    <a:pt x="549876" y="0"/>
                  </a:lnTo>
                  <a:lnTo>
                    <a:pt x="668949" y="205298"/>
                  </a:lnTo>
                  <a:lnTo>
                    <a:pt x="763913" y="234776"/>
                  </a:lnTo>
                  <a:cubicBezTo>
                    <a:pt x="961271" y="318252"/>
                    <a:pt x="1099752" y="513674"/>
                    <a:pt x="1099752" y="741440"/>
                  </a:cubicBezTo>
                  <a:cubicBezTo>
                    <a:pt x="1099752" y="1045128"/>
                    <a:pt x="853564" y="1291316"/>
                    <a:pt x="549876" y="129131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9" name="CuadroTexto 238">
            <a:extLst>
              <a:ext uri="{FF2B5EF4-FFF2-40B4-BE49-F238E27FC236}">
                <a16:creationId xmlns:a16="http://schemas.microsoft.com/office/drawing/2014/main" id="{C9ECCC78-BFB1-CF4F-820F-80227D2791C7}"/>
              </a:ext>
            </a:extLst>
          </p:cNvPr>
          <p:cNvSpPr txBox="1"/>
          <p:nvPr/>
        </p:nvSpPr>
        <p:spPr>
          <a:xfrm>
            <a:off x="9652698" y="2322258"/>
            <a:ext cx="808361"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10%</a:t>
            </a:r>
          </a:p>
        </p:txBody>
      </p:sp>
      <p:sp>
        <p:nvSpPr>
          <p:cNvPr id="133" name="CuadroTexto 238">
            <a:extLst>
              <a:ext uri="{FF2B5EF4-FFF2-40B4-BE49-F238E27FC236}">
                <a16:creationId xmlns:a16="http://schemas.microsoft.com/office/drawing/2014/main" id="{A02CB445-DBAF-4A76-AE03-00BD802B0263}"/>
              </a:ext>
            </a:extLst>
          </p:cNvPr>
          <p:cNvSpPr txBox="1"/>
          <p:nvPr/>
        </p:nvSpPr>
        <p:spPr>
          <a:xfrm>
            <a:off x="622719" y="343215"/>
            <a:ext cx="4702634"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Books &amp; Statistics</a:t>
            </a:r>
          </a:p>
        </p:txBody>
      </p:sp>
    </p:spTree>
    <p:extLst>
      <p:ext uri="{BB962C8B-B14F-4D97-AF65-F5344CB8AC3E}">
        <p14:creationId xmlns:p14="http://schemas.microsoft.com/office/powerpoint/2010/main" val="68826597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33"/>
                                            </p:tgtEl>
                                            <p:attrNameLst>
                                              <p:attrName>style.visibility</p:attrName>
                                            </p:attrNameLst>
                                          </p:cBhvr>
                                          <p:to>
                                            <p:strVal val="visible"/>
                                          </p:to>
                                        </p:set>
                                        <p:anim calcmode="lin" valueType="num" p14:bounceEnd="8000">
                                          <p:cBhvr additive="base">
                                            <p:cTn id="7" dur="500" fill="hold"/>
                                            <p:tgtEl>
                                              <p:spTgt spid="133"/>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33"/>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14:presetBounceEnd="4000">
                                      <p:stCondLst>
                                        <p:cond delay="700"/>
                                      </p:stCondLst>
                                      <p:childTnLst>
                                        <p:set>
                                          <p:cBhvr>
                                            <p:cTn id="10" dur="1" fill="hold">
                                              <p:stCondLst>
                                                <p:cond delay="0"/>
                                              </p:stCondLst>
                                            </p:cTn>
                                            <p:tgtEl>
                                              <p:spTgt spid="154"/>
                                            </p:tgtEl>
                                            <p:attrNameLst>
                                              <p:attrName>style.visibility</p:attrName>
                                            </p:attrNameLst>
                                          </p:cBhvr>
                                          <p:to>
                                            <p:strVal val="visible"/>
                                          </p:to>
                                        </p:set>
                                        <p:anim calcmode="lin" valueType="num" p14:bounceEnd="4000">
                                          <p:cBhvr additive="base">
                                            <p:cTn id="11" dur="1000" fill="hold"/>
                                            <p:tgtEl>
                                              <p:spTgt spid="154"/>
                                            </p:tgtEl>
                                            <p:attrNameLst>
                                              <p:attrName>ppt_x</p:attrName>
                                            </p:attrNameLst>
                                          </p:cBhvr>
                                          <p:tavLst>
                                            <p:tav tm="0">
                                              <p:val>
                                                <p:strVal val="#ppt_x"/>
                                              </p:val>
                                            </p:tav>
                                            <p:tav tm="100000">
                                              <p:val>
                                                <p:strVal val="#ppt_x"/>
                                              </p:val>
                                            </p:tav>
                                          </p:tavLst>
                                        </p:anim>
                                        <p:anim calcmode="lin" valueType="num" p14:bounceEnd="4000">
                                          <p:cBhvr additive="base">
                                            <p:cTn id="12" dur="1000" fill="hold"/>
                                            <p:tgtEl>
                                              <p:spTgt spid="15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4000">
                                      <p:stCondLst>
                                        <p:cond delay="700"/>
                                      </p:stCondLst>
                                      <p:childTnLst>
                                        <p:set>
                                          <p:cBhvr>
                                            <p:cTn id="14" dur="1" fill="hold">
                                              <p:stCondLst>
                                                <p:cond delay="0"/>
                                              </p:stCondLst>
                                            </p:cTn>
                                            <p:tgtEl>
                                              <p:spTgt spid="155"/>
                                            </p:tgtEl>
                                            <p:attrNameLst>
                                              <p:attrName>style.visibility</p:attrName>
                                            </p:attrNameLst>
                                          </p:cBhvr>
                                          <p:to>
                                            <p:strVal val="visible"/>
                                          </p:to>
                                        </p:set>
                                        <p:anim calcmode="lin" valueType="num" p14:bounceEnd="4000">
                                          <p:cBhvr additive="base">
                                            <p:cTn id="15" dur="1000" fill="hold"/>
                                            <p:tgtEl>
                                              <p:spTgt spid="155"/>
                                            </p:tgtEl>
                                            <p:attrNameLst>
                                              <p:attrName>ppt_x</p:attrName>
                                            </p:attrNameLst>
                                          </p:cBhvr>
                                          <p:tavLst>
                                            <p:tav tm="0">
                                              <p:val>
                                                <p:strVal val="#ppt_x"/>
                                              </p:val>
                                            </p:tav>
                                            <p:tav tm="100000">
                                              <p:val>
                                                <p:strVal val="#ppt_x"/>
                                              </p:val>
                                            </p:tav>
                                          </p:tavLst>
                                        </p:anim>
                                        <p:anim calcmode="lin" valueType="num" p14:bounceEnd="4000">
                                          <p:cBhvr additive="base">
                                            <p:cTn id="16" dur="1000" fill="hold"/>
                                            <p:tgtEl>
                                              <p:spTgt spid="15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4000">
                                      <p:stCondLst>
                                        <p:cond delay="700"/>
                                      </p:stCondLst>
                                      <p:childTnLst>
                                        <p:set>
                                          <p:cBhvr>
                                            <p:cTn id="18" dur="1" fill="hold">
                                              <p:stCondLst>
                                                <p:cond delay="0"/>
                                              </p:stCondLst>
                                            </p:cTn>
                                            <p:tgtEl>
                                              <p:spTgt spid="156"/>
                                            </p:tgtEl>
                                            <p:attrNameLst>
                                              <p:attrName>style.visibility</p:attrName>
                                            </p:attrNameLst>
                                          </p:cBhvr>
                                          <p:to>
                                            <p:strVal val="visible"/>
                                          </p:to>
                                        </p:set>
                                        <p:anim calcmode="lin" valueType="num" p14:bounceEnd="4000">
                                          <p:cBhvr additive="base">
                                            <p:cTn id="19" dur="1000" fill="hold"/>
                                            <p:tgtEl>
                                              <p:spTgt spid="156"/>
                                            </p:tgtEl>
                                            <p:attrNameLst>
                                              <p:attrName>ppt_x</p:attrName>
                                            </p:attrNameLst>
                                          </p:cBhvr>
                                          <p:tavLst>
                                            <p:tav tm="0">
                                              <p:val>
                                                <p:strVal val="#ppt_x"/>
                                              </p:val>
                                            </p:tav>
                                            <p:tav tm="100000">
                                              <p:val>
                                                <p:strVal val="#ppt_x"/>
                                              </p:val>
                                            </p:tav>
                                          </p:tavLst>
                                        </p:anim>
                                        <p:anim calcmode="lin" valueType="num" p14:bounceEnd="4000">
                                          <p:cBhvr additive="base">
                                            <p:cTn id="20" dur="1000" fill="hold"/>
                                            <p:tgtEl>
                                              <p:spTgt spid="15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4000">
                                      <p:stCondLst>
                                        <p:cond delay="700"/>
                                      </p:stCondLst>
                                      <p:childTnLst>
                                        <p:set>
                                          <p:cBhvr>
                                            <p:cTn id="22" dur="1" fill="hold">
                                              <p:stCondLst>
                                                <p:cond delay="0"/>
                                              </p:stCondLst>
                                            </p:cTn>
                                            <p:tgtEl>
                                              <p:spTgt spid="152"/>
                                            </p:tgtEl>
                                            <p:attrNameLst>
                                              <p:attrName>style.visibility</p:attrName>
                                            </p:attrNameLst>
                                          </p:cBhvr>
                                          <p:to>
                                            <p:strVal val="visible"/>
                                          </p:to>
                                        </p:set>
                                        <p:anim calcmode="lin" valueType="num" p14:bounceEnd="4000">
                                          <p:cBhvr additive="base">
                                            <p:cTn id="23" dur="1000" fill="hold"/>
                                            <p:tgtEl>
                                              <p:spTgt spid="152"/>
                                            </p:tgtEl>
                                            <p:attrNameLst>
                                              <p:attrName>ppt_x</p:attrName>
                                            </p:attrNameLst>
                                          </p:cBhvr>
                                          <p:tavLst>
                                            <p:tav tm="0">
                                              <p:val>
                                                <p:strVal val="#ppt_x"/>
                                              </p:val>
                                            </p:tav>
                                            <p:tav tm="100000">
                                              <p:val>
                                                <p:strVal val="#ppt_x"/>
                                              </p:val>
                                            </p:tav>
                                          </p:tavLst>
                                        </p:anim>
                                        <p:anim calcmode="lin" valueType="num" p14:bounceEnd="4000">
                                          <p:cBhvr additive="base">
                                            <p:cTn id="24" dur="1000" fill="hold"/>
                                            <p:tgtEl>
                                              <p:spTgt spid="1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4000">
                                      <p:stCondLst>
                                        <p:cond delay="700"/>
                                      </p:stCondLst>
                                      <p:childTnLst>
                                        <p:set>
                                          <p:cBhvr>
                                            <p:cTn id="26" dur="1" fill="hold">
                                              <p:stCondLst>
                                                <p:cond delay="0"/>
                                              </p:stCondLst>
                                            </p:cTn>
                                            <p:tgtEl>
                                              <p:spTgt spid="7"/>
                                            </p:tgtEl>
                                            <p:attrNameLst>
                                              <p:attrName>style.visibility</p:attrName>
                                            </p:attrNameLst>
                                          </p:cBhvr>
                                          <p:to>
                                            <p:strVal val="visible"/>
                                          </p:to>
                                        </p:set>
                                        <p:anim calcmode="lin" valueType="num" p14:bounceEnd="4000">
                                          <p:cBhvr additive="base">
                                            <p:cTn id="27" dur="1000" fill="hold"/>
                                            <p:tgtEl>
                                              <p:spTgt spid="7"/>
                                            </p:tgtEl>
                                            <p:attrNameLst>
                                              <p:attrName>ppt_x</p:attrName>
                                            </p:attrNameLst>
                                          </p:cBhvr>
                                          <p:tavLst>
                                            <p:tav tm="0">
                                              <p:val>
                                                <p:strVal val="#ppt_x"/>
                                              </p:val>
                                            </p:tav>
                                            <p:tav tm="100000">
                                              <p:val>
                                                <p:strVal val="#ppt_x"/>
                                              </p:val>
                                            </p:tav>
                                          </p:tavLst>
                                        </p:anim>
                                        <p:anim calcmode="lin" valueType="num" p14:bounceEnd="4000">
                                          <p:cBhvr additive="base">
                                            <p:cTn id="28" dur="10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14:presetBounceEnd="4000">
                                      <p:stCondLst>
                                        <p:cond delay="700"/>
                                      </p:stCondLst>
                                      <p:childTnLst>
                                        <p:set>
                                          <p:cBhvr>
                                            <p:cTn id="30" dur="1" fill="hold">
                                              <p:stCondLst>
                                                <p:cond delay="0"/>
                                              </p:stCondLst>
                                            </p:cTn>
                                            <p:tgtEl>
                                              <p:spTgt spid="8"/>
                                            </p:tgtEl>
                                            <p:attrNameLst>
                                              <p:attrName>style.visibility</p:attrName>
                                            </p:attrNameLst>
                                          </p:cBhvr>
                                          <p:to>
                                            <p:strVal val="visible"/>
                                          </p:to>
                                        </p:set>
                                        <p:anim calcmode="lin" valueType="num" p14:bounceEnd="4000">
                                          <p:cBhvr additive="base">
                                            <p:cTn id="31" dur="1000" fill="hold"/>
                                            <p:tgtEl>
                                              <p:spTgt spid="8"/>
                                            </p:tgtEl>
                                            <p:attrNameLst>
                                              <p:attrName>ppt_x</p:attrName>
                                            </p:attrNameLst>
                                          </p:cBhvr>
                                          <p:tavLst>
                                            <p:tav tm="0">
                                              <p:val>
                                                <p:strVal val="#ppt_x"/>
                                              </p:val>
                                            </p:tav>
                                            <p:tav tm="100000">
                                              <p:val>
                                                <p:strVal val="#ppt_x"/>
                                              </p:val>
                                            </p:tav>
                                          </p:tavLst>
                                        </p:anim>
                                        <p:anim calcmode="lin" valueType="num" p14:bounceEnd="4000">
                                          <p:cBhvr additive="base">
                                            <p:cTn id="32" dur="1000" fill="hold"/>
                                            <p:tgtEl>
                                              <p:spTgt spid="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4000">
                                      <p:stCondLst>
                                        <p:cond delay="700"/>
                                      </p:stCondLst>
                                      <p:childTnLst>
                                        <p:set>
                                          <p:cBhvr>
                                            <p:cTn id="34" dur="1" fill="hold">
                                              <p:stCondLst>
                                                <p:cond delay="0"/>
                                              </p:stCondLst>
                                            </p:cTn>
                                            <p:tgtEl>
                                              <p:spTgt spid="9"/>
                                            </p:tgtEl>
                                            <p:attrNameLst>
                                              <p:attrName>style.visibility</p:attrName>
                                            </p:attrNameLst>
                                          </p:cBhvr>
                                          <p:to>
                                            <p:strVal val="visible"/>
                                          </p:to>
                                        </p:set>
                                        <p:anim calcmode="lin" valueType="num" p14:bounceEnd="4000">
                                          <p:cBhvr additive="base">
                                            <p:cTn id="35" dur="1000" fill="hold"/>
                                            <p:tgtEl>
                                              <p:spTgt spid="9"/>
                                            </p:tgtEl>
                                            <p:attrNameLst>
                                              <p:attrName>ppt_x</p:attrName>
                                            </p:attrNameLst>
                                          </p:cBhvr>
                                          <p:tavLst>
                                            <p:tav tm="0">
                                              <p:val>
                                                <p:strVal val="#ppt_x"/>
                                              </p:val>
                                            </p:tav>
                                            <p:tav tm="100000">
                                              <p:val>
                                                <p:strVal val="#ppt_x"/>
                                              </p:val>
                                            </p:tav>
                                          </p:tavLst>
                                        </p:anim>
                                        <p:anim calcmode="lin" valueType="num" p14:bounceEnd="4000">
                                          <p:cBhvr additive="base">
                                            <p:cTn id="36" dur="10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14:presetBounceEnd="4000">
                                      <p:stCondLst>
                                        <p:cond delay="700"/>
                                      </p:stCondLst>
                                      <p:childTnLst>
                                        <p:set>
                                          <p:cBhvr>
                                            <p:cTn id="38" dur="1" fill="hold">
                                              <p:stCondLst>
                                                <p:cond delay="0"/>
                                              </p:stCondLst>
                                            </p:cTn>
                                            <p:tgtEl>
                                              <p:spTgt spid="10"/>
                                            </p:tgtEl>
                                            <p:attrNameLst>
                                              <p:attrName>style.visibility</p:attrName>
                                            </p:attrNameLst>
                                          </p:cBhvr>
                                          <p:to>
                                            <p:strVal val="visible"/>
                                          </p:to>
                                        </p:set>
                                        <p:anim calcmode="lin" valueType="num" p14:bounceEnd="4000">
                                          <p:cBhvr additive="base">
                                            <p:cTn id="39" dur="1000" fill="hold"/>
                                            <p:tgtEl>
                                              <p:spTgt spid="10"/>
                                            </p:tgtEl>
                                            <p:attrNameLst>
                                              <p:attrName>ppt_x</p:attrName>
                                            </p:attrNameLst>
                                          </p:cBhvr>
                                          <p:tavLst>
                                            <p:tav tm="0">
                                              <p:val>
                                                <p:strVal val="#ppt_x"/>
                                              </p:val>
                                            </p:tav>
                                            <p:tav tm="100000">
                                              <p:val>
                                                <p:strVal val="#ppt_x"/>
                                              </p:val>
                                            </p:tav>
                                          </p:tavLst>
                                        </p:anim>
                                        <p:anim calcmode="lin" valueType="num" p14:bounceEnd="4000">
                                          <p:cBhvr additive="base">
                                            <p:cTn id="40" dur="1000" fill="hold"/>
                                            <p:tgtEl>
                                              <p:spTgt spid="1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14:presetBounceEnd="4000">
                                      <p:stCondLst>
                                        <p:cond delay="700"/>
                                      </p:stCondLst>
                                      <p:childTnLst>
                                        <p:set>
                                          <p:cBhvr>
                                            <p:cTn id="42" dur="1" fill="hold">
                                              <p:stCondLst>
                                                <p:cond delay="0"/>
                                              </p:stCondLst>
                                            </p:cTn>
                                            <p:tgtEl>
                                              <p:spTgt spid="11"/>
                                            </p:tgtEl>
                                            <p:attrNameLst>
                                              <p:attrName>style.visibility</p:attrName>
                                            </p:attrNameLst>
                                          </p:cBhvr>
                                          <p:to>
                                            <p:strVal val="visible"/>
                                          </p:to>
                                        </p:set>
                                        <p:anim calcmode="lin" valueType="num" p14:bounceEnd="4000">
                                          <p:cBhvr additive="base">
                                            <p:cTn id="43" dur="1000" fill="hold"/>
                                            <p:tgtEl>
                                              <p:spTgt spid="11"/>
                                            </p:tgtEl>
                                            <p:attrNameLst>
                                              <p:attrName>ppt_x</p:attrName>
                                            </p:attrNameLst>
                                          </p:cBhvr>
                                          <p:tavLst>
                                            <p:tav tm="0">
                                              <p:val>
                                                <p:strVal val="#ppt_x"/>
                                              </p:val>
                                            </p:tav>
                                            <p:tav tm="100000">
                                              <p:val>
                                                <p:strVal val="#ppt_x"/>
                                              </p:val>
                                            </p:tav>
                                          </p:tavLst>
                                        </p:anim>
                                        <p:anim calcmode="lin" valueType="num" p14:bounceEnd="4000">
                                          <p:cBhvr additive="base">
                                            <p:cTn id="44" dur="1000" fill="hold"/>
                                            <p:tgtEl>
                                              <p:spTgt spid="1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14:presetBounceEnd="4000">
                                      <p:stCondLst>
                                        <p:cond delay="700"/>
                                      </p:stCondLst>
                                      <p:childTnLst>
                                        <p:set>
                                          <p:cBhvr>
                                            <p:cTn id="46" dur="1" fill="hold">
                                              <p:stCondLst>
                                                <p:cond delay="0"/>
                                              </p:stCondLst>
                                            </p:cTn>
                                            <p:tgtEl>
                                              <p:spTgt spid="12"/>
                                            </p:tgtEl>
                                            <p:attrNameLst>
                                              <p:attrName>style.visibility</p:attrName>
                                            </p:attrNameLst>
                                          </p:cBhvr>
                                          <p:to>
                                            <p:strVal val="visible"/>
                                          </p:to>
                                        </p:set>
                                        <p:anim calcmode="lin" valueType="num" p14:bounceEnd="4000">
                                          <p:cBhvr additive="base">
                                            <p:cTn id="47" dur="1000" fill="hold"/>
                                            <p:tgtEl>
                                              <p:spTgt spid="12"/>
                                            </p:tgtEl>
                                            <p:attrNameLst>
                                              <p:attrName>ppt_x</p:attrName>
                                            </p:attrNameLst>
                                          </p:cBhvr>
                                          <p:tavLst>
                                            <p:tav tm="0">
                                              <p:val>
                                                <p:strVal val="#ppt_x"/>
                                              </p:val>
                                            </p:tav>
                                            <p:tav tm="100000">
                                              <p:val>
                                                <p:strVal val="#ppt_x"/>
                                              </p:val>
                                            </p:tav>
                                          </p:tavLst>
                                        </p:anim>
                                        <p:anim calcmode="lin" valueType="num" p14:bounceEnd="4000">
                                          <p:cBhvr additive="base">
                                            <p:cTn id="48" dur="1000" fill="hold"/>
                                            <p:tgtEl>
                                              <p:spTgt spid="1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14:presetBounceEnd="4000">
                                      <p:stCondLst>
                                        <p:cond delay="700"/>
                                      </p:stCondLst>
                                      <p:childTnLst>
                                        <p:set>
                                          <p:cBhvr>
                                            <p:cTn id="50" dur="1" fill="hold">
                                              <p:stCondLst>
                                                <p:cond delay="0"/>
                                              </p:stCondLst>
                                            </p:cTn>
                                            <p:tgtEl>
                                              <p:spTgt spid="13"/>
                                            </p:tgtEl>
                                            <p:attrNameLst>
                                              <p:attrName>style.visibility</p:attrName>
                                            </p:attrNameLst>
                                          </p:cBhvr>
                                          <p:to>
                                            <p:strVal val="visible"/>
                                          </p:to>
                                        </p:set>
                                        <p:anim calcmode="lin" valueType="num" p14:bounceEnd="4000">
                                          <p:cBhvr additive="base">
                                            <p:cTn id="51" dur="1000" fill="hold"/>
                                            <p:tgtEl>
                                              <p:spTgt spid="13"/>
                                            </p:tgtEl>
                                            <p:attrNameLst>
                                              <p:attrName>ppt_x</p:attrName>
                                            </p:attrNameLst>
                                          </p:cBhvr>
                                          <p:tavLst>
                                            <p:tav tm="0">
                                              <p:val>
                                                <p:strVal val="#ppt_x"/>
                                              </p:val>
                                            </p:tav>
                                            <p:tav tm="100000">
                                              <p:val>
                                                <p:strVal val="#ppt_x"/>
                                              </p:val>
                                            </p:tav>
                                          </p:tavLst>
                                        </p:anim>
                                        <p:anim calcmode="lin" valueType="num" p14:bounceEnd="4000">
                                          <p:cBhvr additive="base">
                                            <p:cTn id="52" dur="10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4000">
                                      <p:stCondLst>
                                        <p:cond delay="700"/>
                                      </p:stCondLst>
                                      <p:childTnLst>
                                        <p:set>
                                          <p:cBhvr>
                                            <p:cTn id="54" dur="1" fill="hold">
                                              <p:stCondLst>
                                                <p:cond delay="0"/>
                                              </p:stCondLst>
                                            </p:cTn>
                                            <p:tgtEl>
                                              <p:spTgt spid="14"/>
                                            </p:tgtEl>
                                            <p:attrNameLst>
                                              <p:attrName>style.visibility</p:attrName>
                                            </p:attrNameLst>
                                          </p:cBhvr>
                                          <p:to>
                                            <p:strVal val="visible"/>
                                          </p:to>
                                        </p:set>
                                        <p:anim calcmode="lin" valueType="num" p14:bounceEnd="4000">
                                          <p:cBhvr additive="base">
                                            <p:cTn id="55" dur="1000" fill="hold"/>
                                            <p:tgtEl>
                                              <p:spTgt spid="14"/>
                                            </p:tgtEl>
                                            <p:attrNameLst>
                                              <p:attrName>ppt_x</p:attrName>
                                            </p:attrNameLst>
                                          </p:cBhvr>
                                          <p:tavLst>
                                            <p:tav tm="0">
                                              <p:val>
                                                <p:strVal val="#ppt_x"/>
                                              </p:val>
                                            </p:tav>
                                            <p:tav tm="100000">
                                              <p:val>
                                                <p:strVal val="#ppt_x"/>
                                              </p:val>
                                            </p:tav>
                                          </p:tavLst>
                                        </p:anim>
                                        <p:anim calcmode="lin" valueType="num" p14:bounceEnd="4000">
                                          <p:cBhvr additive="base">
                                            <p:cTn id="56" dur="1000" fill="hold"/>
                                            <p:tgtEl>
                                              <p:spTgt spid="1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4000">
                                      <p:stCondLst>
                                        <p:cond delay="700"/>
                                      </p:stCondLst>
                                      <p:childTnLst>
                                        <p:set>
                                          <p:cBhvr>
                                            <p:cTn id="58" dur="1" fill="hold">
                                              <p:stCondLst>
                                                <p:cond delay="0"/>
                                              </p:stCondLst>
                                            </p:cTn>
                                            <p:tgtEl>
                                              <p:spTgt spid="21"/>
                                            </p:tgtEl>
                                            <p:attrNameLst>
                                              <p:attrName>style.visibility</p:attrName>
                                            </p:attrNameLst>
                                          </p:cBhvr>
                                          <p:to>
                                            <p:strVal val="visible"/>
                                          </p:to>
                                        </p:set>
                                        <p:anim calcmode="lin" valueType="num" p14:bounceEnd="4000">
                                          <p:cBhvr additive="base">
                                            <p:cTn id="59" dur="1000" fill="hold"/>
                                            <p:tgtEl>
                                              <p:spTgt spid="21"/>
                                            </p:tgtEl>
                                            <p:attrNameLst>
                                              <p:attrName>ppt_x</p:attrName>
                                            </p:attrNameLst>
                                          </p:cBhvr>
                                          <p:tavLst>
                                            <p:tav tm="0">
                                              <p:val>
                                                <p:strVal val="#ppt_x"/>
                                              </p:val>
                                            </p:tav>
                                            <p:tav tm="100000">
                                              <p:val>
                                                <p:strVal val="#ppt_x"/>
                                              </p:val>
                                            </p:tav>
                                          </p:tavLst>
                                        </p:anim>
                                        <p:anim calcmode="lin" valueType="num" p14:bounceEnd="4000">
                                          <p:cBhvr additive="base">
                                            <p:cTn id="60" dur="1000" fill="hold"/>
                                            <p:tgtEl>
                                              <p:spTgt spid="21"/>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4000">
                                      <p:stCondLst>
                                        <p:cond delay="700"/>
                                      </p:stCondLst>
                                      <p:childTnLst>
                                        <p:set>
                                          <p:cBhvr>
                                            <p:cTn id="62" dur="1" fill="hold">
                                              <p:stCondLst>
                                                <p:cond delay="0"/>
                                              </p:stCondLst>
                                            </p:cTn>
                                            <p:tgtEl>
                                              <p:spTgt spid="22"/>
                                            </p:tgtEl>
                                            <p:attrNameLst>
                                              <p:attrName>style.visibility</p:attrName>
                                            </p:attrNameLst>
                                          </p:cBhvr>
                                          <p:to>
                                            <p:strVal val="visible"/>
                                          </p:to>
                                        </p:set>
                                        <p:anim calcmode="lin" valueType="num" p14:bounceEnd="4000">
                                          <p:cBhvr additive="base">
                                            <p:cTn id="63" dur="1000" fill="hold"/>
                                            <p:tgtEl>
                                              <p:spTgt spid="22"/>
                                            </p:tgtEl>
                                            <p:attrNameLst>
                                              <p:attrName>ppt_x</p:attrName>
                                            </p:attrNameLst>
                                          </p:cBhvr>
                                          <p:tavLst>
                                            <p:tav tm="0">
                                              <p:val>
                                                <p:strVal val="#ppt_x"/>
                                              </p:val>
                                            </p:tav>
                                            <p:tav tm="100000">
                                              <p:val>
                                                <p:strVal val="#ppt_x"/>
                                              </p:val>
                                            </p:tav>
                                          </p:tavLst>
                                        </p:anim>
                                        <p:anim calcmode="lin" valueType="num" p14:bounceEnd="4000">
                                          <p:cBhvr additive="base">
                                            <p:cTn id="64" dur="10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14:presetBounceEnd="4000">
                                      <p:stCondLst>
                                        <p:cond delay="700"/>
                                      </p:stCondLst>
                                      <p:childTnLst>
                                        <p:set>
                                          <p:cBhvr>
                                            <p:cTn id="66" dur="1" fill="hold">
                                              <p:stCondLst>
                                                <p:cond delay="0"/>
                                              </p:stCondLst>
                                            </p:cTn>
                                            <p:tgtEl>
                                              <p:spTgt spid="29"/>
                                            </p:tgtEl>
                                            <p:attrNameLst>
                                              <p:attrName>style.visibility</p:attrName>
                                            </p:attrNameLst>
                                          </p:cBhvr>
                                          <p:to>
                                            <p:strVal val="visible"/>
                                          </p:to>
                                        </p:set>
                                        <p:anim calcmode="lin" valueType="num" p14:bounceEnd="4000">
                                          <p:cBhvr additive="base">
                                            <p:cTn id="67" dur="1000" fill="hold"/>
                                            <p:tgtEl>
                                              <p:spTgt spid="29"/>
                                            </p:tgtEl>
                                            <p:attrNameLst>
                                              <p:attrName>ppt_x</p:attrName>
                                            </p:attrNameLst>
                                          </p:cBhvr>
                                          <p:tavLst>
                                            <p:tav tm="0">
                                              <p:val>
                                                <p:strVal val="#ppt_x"/>
                                              </p:val>
                                            </p:tav>
                                            <p:tav tm="100000">
                                              <p:val>
                                                <p:strVal val="#ppt_x"/>
                                              </p:val>
                                            </p:tav>
                                          </p:tavLst>
                                        </p:anim>
                                        <p:anim calcmode="lin" valueType="num" p14:bounceEnd="4000">
                                          <p:cBhvr additive="base">
                                            <p:cTn id="68" dur="1000" fill="hold"/>
                                            <p:tgtEl>
                                              <p:spTgt spid="29"/>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14:presetBounceEnd="4000">
                                      <p:stCondLst>
                                        <p:cond delay="700"/>
                                      </p:stCondLst>
                                      <p:childTnLst>
                                        <p:set>
                                          <p:cBhvr>
                                            <p:cTn id="70" dur="1" fill="hold">
                                              <p:stCondLst>
                                                <p:cond delay="0"/>
                                              </p:stCondLst>
                                            </p:cTn>
                                            <p:tgtEl>
                                              <p:spTgt spid="31"/>
                                            </p:tgtEl>
                                            <p:attrNameLst>
                                              <p:attrName>style.visibility</p:attrName>
                                            </p:attrNameLst>
                                          </p:cBhvr>
                                          <p:to>
                                            <p:strVal val="visible"/>
                                          </p:to>
                                        </p:set>
                                        <p:anim calcmode="lin" valueType="num" p14:bounceEnd="4000">
                                          <p:cBhvr additive="base">
                                            <p:cTn id="71" dur="1000" fill="hold"/>
                                            <p:tgtEl>
                                              <p:spTgt spid="31"/>
                                            </p:tgtEl>
                                            <p:attrNameLst>
                                              <p:attrName>ppt_x</p:attrName>
                                            </p:attrNameLst>
                                          </p:cBhvr>
                                          <p:tavLst>
                                            <p:tav tm="0">
                                              <p:val>
                                                <p:strVal val="#ppt_x"/>
                                              </p:val>
                                            </p:tav>
                                            <p:tav tm="100000">
                                              <p:val>
                                                <p:strVal val="#ppt_x"/>
                                              </p:val>
                                            </p:tav>
                                          </p:tavLst>
                                        </p:anim>
                                        <p:anim calcmode="lin" valueType="num" p14:bounceEnd="4000">
                                          <p:cBhvr additive="base">
                                            <p:cTn id="72" dur="1000" fill="hold"/>
                                            <p:tgtEl>
                                              <p:spTgt spid="31"/>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14:presetBounceEnd="4000">
                                      <p:stCondLst>
                                        <p:cond delay="700"/>
                                      </p:stCondLst>
                                      <p:childTnLst>
                                        <p:set>
                                          <p:cBhvr>
                                            <p:cTn id="74" dur="1" fill="hold">
                                              <p:stCondLst>
                                                <p:cond delay="0"/>
                                              </p:stCondLst>
                                            </p:cTn>
                                            <p:tgtEl>
                                              <p:spTgt spid="60"/>
                                            </p:tgtEl>
                                            <p:attrNameLst>
                                              <p:attrName>style.visibility</p:attrName>
                                            </p:attrNameLst>
                                          </p:cBhvr>
                                          <p:to>
                                            <p:strVal val="visible"/>
                                          </p:to>
                                        </p:set>
                                        <p:anim calcmode="lin" valueType="num" p14:bounceEnd="4000">
                                          <p:cBhvr additive="base">
                                            <p:cTn id="75" dur="1000" fill="hold"/>
                                            <p:tgtEl>
                                              <p:spTgt spid="60"/>
                                            </p:tgtEl>
                                            <p:attrNameLst>
                                              <p:attrName>ppt_x</p:attrName>
                                            </p:attrNameLst>
                                          </p:cBhvr>
                                          <p:tavLst>
                                            <p:tav tm="0">
                                              <p:val>
                                                <p:strVal val="#ppt_x"/>
                                              </p:val>
                                            </p:tav>
                                            <p:tav tm="100000">
                                              <p:val>
                                                <p:strVal val="#ppt_x"/>
                                              </p:val>
                                            </p:tav>
                                          </p:tavLst>
                                        </p:anim>
                                        <p:anim calcmode="lin" valueType="num" p14:bounceEnd="4000">
                                          <p:cBhvr additive="base">
                                            <p:cTn id="76" dur="1000" fill="hold"/>
                                            <p:tgtEl>
                                              <p:spTgt spid="6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14:presetBounceEnd="4000">
                                      <p:stCondLst>
                                        <p:cond delay="700"/>
                                      </p:stCondLst>
                                      <p:childTnLst>
                                        <p:set>
                                          <p:cBhvr>
                                            <p:cTn id="78" dur="1" fill="hold">
                                              <p:stCondLst>
                                                <p:cond delay="0"/>
                                              </p:stCondLst>
                                            </p:cTn>
                                            <p:tgtEl>
                                              <p:spTgt spid="61"/>
                                            </p:tgtEl>
                                            <p:attrNameLst>
                                              <p:attrName>style.visibility</p:attrName>
                                            </p:attrNameLst>
                                          </p:cBhvr>
                                          <p:to>
                                            <p:strVal val="visible"/>
                                          </p:to>
                                        </p:set>
                                        <p:anim calcmode="lin" valueType="num" p14:bounceEnd="4000">
                                          <p:cBhvr additive="base">
                                            <p:cTn id="79" dur="1000" fill="hold"/>
                                            <p:tgtEl>
                                              <p:spTgt spid="61"/>
                                            </p:tgtEl>
                                            <p:attrNameLst>
                                              <p:attrName>ppt_x</p:attrName>
                                            </p:attrNameLst>
                                          </p:cBhvr>
                                          <p:tavLst>
                                            <p:tav tm="0">
                                              <p:val>
                                                <p:strVal val="#ppt_x"/>
                                              </p:val>
                                            </p:tav>
                                            <p:tav tm="100000">
                                              <p:val>
                                                <p:strVal val="#ppt_x"/>
                                              </p:val>
                                            </p:tav>
                                          </p:tavLst>
                                        </p:anim>
                                        <p:anim calcmode="lin" valueType="num" p14:bounceEnd="4000">
                                          <p:cBhvr additive="base">
                                            <p:cTn id="80" dur="1000" fill="hold"/>
                                            <p:tgtEl>
                                              <p:spTgt spid="61"/>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14:presetBounceEnd="4000">
                                      <p:stCondLst>
                                        <p:cond delay="700"/>
                                      </p:stCondLst>
                                      <p:childTnLst>
                                        <p:set>
                                          <p:cBhvr>
                                            <p:cTn id="82" dur="1" fill="hold">
                                              <p:stCondLst>
                                                <p:cond delay="0"/>
                                              </p:stCondLst>
                                            </p:cTn>
                                            <p:tgtEl>
                                              <p:spTgt spid="62"/>
                                            </p:tgtEl>
                                            <p:attrNameLst>
                                              <p:attrName>style.visibility</p:attrName>
                                            </p:attrNameLst>
                                          </p:cBhvr>
                                          <p:to>
                                            <p:strVal val="visible"/>
                                          </p:to>
                                        </p:set>
                                        <p:anim calcmode="lin" valueType="num" p14:bounceEnd="4000">
                                          <p:cBhvr additive="base">
                                            <p:cTn id="83" dur="1000" fill="hold"/>
                                            <p:tgtEl>
                                              <p:spTgt spid="62"/>
                                            </p:tgtEl>
                                            <p:attrNameLst>
                                              <p:attrName>ppt_x</p:attrName>
                                            </p:attrNameLst>
                                          </p:cBhvr>
                                          <p:tavLst>
                                            <p:tav tm="0">
                                              <p:val>
                                                <p:strVal val="#ppt_x"/>
                                              </p:val>
                                            </p:tav>
                                            <p:tav tm="100000">
                                              <p:val>
                                                <p:strVal val="#ppt_x"/>
                                              </p:val>
                                            </p:tav>
                                          </p:tavLst>
                                        </p:anim>
                                        <p:anim calcmode="lin" valueType="num" p14:bounceEnd="4000">
                                          <p:cBhvr additive="base">
                                            <p:cTn id="84" dur="1000" fill="hold"/>
                                            <p:tgtEl>
                                              <p:spTgt spid="6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14:presetBounceEnd="4000">
                                      <p:stCondLst>
                                        <p:cond delay="700"/>
                                      </p:stCondLst>
                                      <p:childTnLst>
                                        <p:set>
                                          <p:cBhvr>
                                            <p:cTn id="86" dur="1" fill="hold">
                                              <p:stCondLst>
                                                <p:cond delay="0"/>
                                              </p:stCondLst>
                                            </p:cTn>
                                            <p:tgtEl>
                                              <p:spTgt spid="63"/>
                                            </p:tgtEl>
                                            <p:attrNameLst>
                                              <p:attrName>style.visibility</p:attrName>
                                            </p:attrNameLst>
                                          </p:cBhvr>
                                          <p:to>
                                            <p:strVal val="visible"/>
                                          </p:to>
                                        </p:set>
                                        <p:anim calcmode="lin" valueType="num" p14:bounceEnd="4000">
                                          <p:cBhvr additive="base">
                                            <p:cTn id="87" dur="1000" fill="hold"/>
                                            <p:tgtEl>
                                              <p:spTgt spid="63"/>
                                            </p:tgtEl>
                                            <p:attrNameLst>
                                              <p:attrName>ppt_x</p:attrName>
                                            </p:attrNameLst>
                                          </p:cBhvr>
                                          <p:tavLst>
                                            <p:tav tm="0">
                                              <p:val>
                                                <p:strVal val="#ppt_x"/>
                                              </p:val>
                                            </p:tav>
                                            <p:tav tm="100000">
                                              <p:val>
                                                <p:strVal val="#ppt_x"/>
                                              </p:val>
                                            </p:tav>
                                          </p:tavLst>
                                        </p:anim>
                                        <p:anim calcmode="lin" valueType="num" p14:bounceEnd="4000">
                                          <p:cBhvr additive="base">
                                            <p:cTn id="88" dur="1000" fill="hold"/>
                                            <p:tgtEl>
                                              <p:spTgt spid="63"/>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14:presetBounceEnd="4000">
                                      <p:stCondLst>
                                        <p:cond delay="700"/>
                                      </p:stCondLst>
                                      <p:childTnLst>
                                        <p:set>
                                          <p:cBhvr>
                                            <p:cTn id="90" dur="1" fill="hold">
                                              <p:stCondLst>
                                                <p:cond delay="0"/>
                                              </p:stCondLst>
                                            </p:cTn>
                                            <p:tgtEl>
                                              <p:spTgt spid="64"/>
                                            </p:tgtEl>
                                            <p:attrNameLst>
                                              <p:attrName>style.visibility</p:attrName>
                                            </p:attrNameLst>
                                          </p:cBhvr>
                                          <p:to>
                                            <p:strVal val="visible"/>
                                          </p:to>
                                        </p:set>
                                        <p:anim calcmode="lin" valueType="num" p14:bounceEnd="4000">
                                          <p:cBhvr additive="base">
                                            <p:cTn id="91" dur="1000" fill="hold"/>
                                            <p:tgtEl>
                                              <p:spTgt spid="64"/>
                                            </p:tgtEl>
                                            <p:attrNameLst>
                                              <p:attrName>ppt_x</p:attrName>
                                            </p:attrNameLst>
                                          </p:cBhvr>
                                          <p:tavLst>
                                            <p:tav tm="0">
                                              <p:val>
                                                <p:strVal val="#ppt_x"/>
                                              </p:val>
                                            </p:tav>
                                            <p:tav tm="100000">
                                              <p:val>
                                                <p:strVal val="#ppt_x"/>
                                              </p:val>
                                            </p:tav>
                                          </p:tavLst>
                                        </p:anim>
                                        <p:anim calcmode="lin" valueType="num" p14:bounceEnd="4000">
                                          <p:cBhvr additive="base">
                                            <p:cTn id="92" dur="1000" fill="hold"/>
                                            <p:tgtEl>
                                              <p:spTgt spid="64"/>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14:presetBounceEnd="4000">
                                      <p:stCondLst>
                                        <p:cond delay="700"/>
                                      </p:stCondLst>
                                      <p:childTnLst>
                                        <p:set>
                                          <p:cBhvr>
                                            <p:cTn id="94" dur="1" fill="hold">
                                              <p:stCondLst>
                                                <p:cond delay="0"/>
                                              </p:stCondLst>
                                            </p:cTn>
                                            <p:tgtEl>
                                              <p:spTgt spid="65"/>
                                            </p:tgtEl>
                                            <p:attrNameLst>
                                              <p:attrName>style.visibility</p:attrName>
                                            </p:attrNameLst>
                                          </p:cBhvr>
                                          <p:to>
                                            <p:strVal val="visible"/>
                                          </p:to>
                                        </p:set>
                                        <p:anim calcmode="lin" valueType="num" p14:bounceEnd="4000">
                                          <p:cBhvr additive="base">
                                            <p:cTn id="95" dur="1000" fill="hold"/>
                                            <p:tgtEl>
                                              <p:spTgt spid="65"/>
                                            </p:tgtEl>
                                            <p:attrNameLst>
                                              <p:attrName>ppt_x</p:attrName>
                                            </p:attrNameLst>
                                          </p:cBhvr>
                                          <p:tavLst>
                                            <p:tav tm="0">
                                              <p:val>
                                                <p:strVal val="#ppt_x"/>
                                              </p:val>
                                            </p:tav>
                                            <p:tav tm="100000">
                                              <p:val>
                                                <p:strVal val="#ppt_x"/>
                                              </p:val>
                                            </p:tav>
                                          </p:tavLst>
                                        </p:anim>
                                        <p:anim calcmode="lin" valueType="num" p14:bounceEnd="4000">
                                          <p:cBhvr additive="base">
                                            <p:cTn id="96" dur="1000" fill="hold"/>
                                            <p:tgtEl>
                                              <p:spTgt spid="65"/>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14:presetBounceEnd="4000">
                                      <p:stCondLst>
                                        <p:cond delay="700"/>
                                      </p:stCondLst>
                                      <p:childTnLst>
                                        <p:set>
                                          <p:cBhvr>
                                            <p:cTn id="98" dur="1" fill="hold">
                                              <p:stCondLst>
                                                <p:cond delay="0"/>
                                              </p:stCondLst>
                                            </p:cTn>
                                            <p:tgtEl>
                                              <p:spTgt spid="66"/>
                                            </p:tgtEl>
                                            <p:attrNameLst>
                                              <p:attrName>style.visibility</p:attrName>
                                            </p:attrNameLst>
                                          </p:cBhvr>
                                          <p:to>
                                            <p:strVal val="visible"/>
                                          </p:to>
                                        </p:set>
                                        <p:anim calcmode="lin" valueType="num" p14:bounceEnd="4000">
                                          <p:cBhvr additive="base">
                                            <p:cTn id="99" dur="1000" fill="hold"/>
                                            <p:tgtEl>
                                              <p:spTgt spid="66"/>
                                            </p:tgtEl>
                                            <p:attrNameLst>
                                              <p:attrName>ppt_x</p:attrName>
                                            </p:attrNameLst>
                                          </p:cBhvr>
                                          <p:tavLst>
                                            <p:tav tm="0">
                                              <p:val>
                                                <p:strVal val="#ppt_x"/>
                                              </p:val>
                                            </p:tav>
                                            <p:tav tm="100000">
                                              <p:val>
                                                <p:strVal val="#ppt_x"/>
                                              </p:val>
                                            </p:tav>
                                          </p:tavLst>
                                        </p:anim>
                                        <p:anim calcmode="lin" valueType="num" p14:bounceEnd="4000">
                                          <p:cBhvr additive="base">
                                            <p:cTn id="100" dur="1000" fill="hold"/>
                                            <p:tgtEl>
                                              <p:spTgt spid="66"/>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14:presetBounceEnd="4000">
                                      <p:stCondLst>
                                        <p:cond delay="700"/>
                                      </p:stCondLst>
                                      <p:childTnLst>
                                        <p:set>
                                          <p:cBhvr>
                                            <p:cTn id="102" dur="1" fill="hold">
                                              <p:stCondLst>
                                                <p:cond delay="0"/>
                                              </p:stCondLst>
                                            </p:cTn>
                                            <p:tgtEl>
                                              <p:spTgt spid="67"/>
                                            </p:tgtEl>
                                            <p:attrNameLst>
                                              <p:attrName>style.visibility</p:attrName>
                                            </p:attrNameLst>
                                          </p:cBhvr>
                                          <p:to>
                                            <p:strVal val="visible"/>
                                          </p:to>
                                        </p:set>
                                        <p:anim calcmode="lin" valueType="num" p14:bounceEnd="4000">
                                          <p:cBhvr additive="base">
                                            <p:cTn id="103" dur="1000" fill="hold"/>
                                            <p:tgtEl>
                                              <p:spTgt spid="67"/>
                                            </p:tgtEl>
                                            <p:attrNameLst>
                                              <p:attrName>ppt_x</p:attrName>
                                            </p:attrNameLst>
                                          </p:cBhvr>
                                          <p:tavLst>
                                            <p:tav tm="0">
                                              <p:val>
                                                <p:strVal val="#ppt_x"/>
                                              </p:val>
                                            </p:tav>
                                            <p:tav tm="100000">
                                              <p:val>
                                                <p:strVal val="#ppt_x"/>
                                              </p:val>
                                            </p:tav>
                                          </p:tavLst>
                                        </p:anim>
                                        <p:anim calcmode="lin" valueType="num" p14:bounceEnd="4000">
                                          <p:cBhvr additive="base">
                                            <p:cTn id="104" dur="1000" fill="hold"/>
                                            <p:tgtEl>
                                              <p:spTgt spid="67"/>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14:presetBounceEnd="4000">
                                      <p:stCondLst>
                                        <p:cond delay="700"/>
                                      </p:stCondLst>
                                      <p:childTnLst>
                                        <p:set>
                                          <p:cBhvr>
                                            <p:cTn id="106" dur="1" fill="hold">
                                              <p:stCondLst>
                                                <p:cond delay="0"/>
                                              </p:stCondLst>
                                            </p:cTn>
                                            <p:tgtEl>
                                              <p:spTgt spid="68"/>
                                            </p:tgtEl>
                                            <p:attrNameLst>
                                              <p:attrName>style.visibility</p:attrName>
                                            </p:attrNameLst>
                                          </p:cBhvr>
                                          <p:to>
                                            <p:strVal val="visible"/>
                                          </p:to>
                                        </p:set>
                                        <p:anim calcmode="lin" valueType="num" p14:bounceEnd="4000">
                                          <p:cBhvr additive="base">
                                            <p:cTn id="107" dur="1000" fill="hold"/>
                                            <p:tgtEl>
                                              <p:spTgt spid="68"/>
                                            </p:tgtEl>
                                            <p:attrNameLst>
                                              <p:attrName>ppt_x</p:attrName>
                                            </p:attrNameLst>
                                          </p:cBhvr>
                                          <p:tavLst>
                                            <p:tav tm="0">
                                              <p:val>
                                                <p:strVal val="#ppt_x"/>
                                              </p:val>
                                            </p:tav>
                                            <p:tav tm="100000">
                                              <p:val>
                                                <p:strVal val="#ppt_x"/>
                                              </p:val>
                                            </p:tav>
                                          </p:tavLst>
                                        </p:anim>
                                        <p:anim calcmode="lin" valueType="num" p14:bounceEnd="4000">
                                          <p:cBhvr additive="base">
                                            <p:cTn id="108" dur="1000" fill="hold"/>
                                            <p:tgtEl>
                                              <p:spTgt spid="68"/>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14:presetBounceEnd="4000">
                                      <p:stCondLst>
                                        <p:cond delay="700"/>
                                      </p:stCondLst>
                                      <p:childTnLst>
                                        <p:set>
                                          <p:cBhvr>
                                            <p:cTn id="110" dur="1" fill="hold">
                                              <p:stCondLst>
                                                <p:cond delay="0"/>
                                              </p:stCondLst>
                                            </p:cTn>
                                            <p:tgtEl>
                                              <p:spTgt spid="69"/>
                                            </p:tgtEl>
                                            <p:attrNameLst>
                                              <p:attrName>style.visibility</p:attrName>
                                            </p:attrNameLst>
                                          </p:cBhvr>
                                          <p:to>
                                            <p:strVal val="visible"/>
                                          </p:to>
                                        </p:set>
                                        <p:anim calcmode="lin" valueType="num" p14:bounceEnd="4000">
                                          <p:cBhvr additive="base">
                                            <p:cTn id="111" dur="1000" fill="hold"/>
                                            <p:tgtEl>
                                              <p:spTgt spid="69"/>
                                            </p:tgtEl>
                                            <p:attrNameLst>
                                              <p:attrName>ppt_x</p:attrName>
                                            </p:attrNameLst>
                                          </p:cBhvr>
                                          <p:tavLst>
                                            <p:tav tm="0">
                                              <p:val>
                                                <p:strVal val="#ppt_x"/>
                                              </p:val>
                                            </p:tav>
                                            <p:tav tm="100000">
                                              <p:val>
                                                <p:strVal val="#ppt_x"/>
                                              </p:val>
                                            </p:tav>
                                          </p:tavLst>
                                        </p:anim>
                                        <p:anim calcmode="lin" valueType="num" p14:bounceEnd="4000">
                                          <p:cBhvr additive="base">
                                            <p:cTn id="112" dur="1000" fill="hold"/>
                                            <p:tgtEl>
                                              <p:spTgt spid="69"/>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14:presetBounceEnd="4000">
                                      <p:stCondLst>
                                        <p:cond delay="700"/>
                                      </p:stCondLst>
                                      <p:childTnLst>
                                        <p:set>
                                          <p:cBhvr>
                                            <p:cTn id="114" dur="1" fill="hold">
                                              <p:stCondLst>
                                                <p:cond delay="0"/>
                                              </p:stCondLst>
                                            </p:cTn>
                                            <p:tgtEl>
                                              <p:spTgt spid="70"/>
                                            </p:tgtEl>
                                            <p:attrNameLst>
                                              <p:attrName>style.visibility</p:attrName>
                                            </p:attrNameLst>
                                          </p:cBhvr>
                                          <p:to>
                                            <p:strVal val="visible"/>
                                          </p:to>
                                        </p:set>
                                        <p:anim calcmode="lin" valueType="num" p14:bounceEnd="4000">
                                          <p:cBhvr additive="base">
                                            <p:cTn id="115" dur="1000" fill="hold"/>
                                            <p:tgtEl>
                                              <p:spTgt spid="70"/>
                                            </p:tgtEl>
                                            <p:attrNameLst>
                                              <p:attrName>ppt_x</p:attrName>
                                            </p:attrNameLst>
                                          </p:cBhvr>
                                          <p:tavLst>
                                            <p:tav tm="0">
                                              <p:val>
                                                <p:strVal val="#ppt_x"/>
                                              </p:val>
                                            </p:tav>
                                            <p:tav tm="100000">
                                              <p:val>
                                                <p:strVal val="#ppt_x"/>
                                              </p:val>
                                            </p:tav>
                                          </p:tavLst>
                                        </p:anim>
                                        <p:anim calcmode="lin" valueType="num" p14:bounceEnd="4000">
                                          <p:cBhvr additive="base">
                                            <p:cTn id="116" dur="1000" fill="hold"/>
                                            <p:tgtEl>
                                              <p:spTgt spid="70"/>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14:presetBounceEnd="4000">
                                      <p:stCondLst>
                                        <p:cond delay="700"/>
                                      </p:stCondLst>
                                      <p:childTnLst>
                                        <p:set>
                                          <p:cBhvr>
                                            <p:cTn id="118" dur="1" fill="hold">
                                              <p:stCondLst>
                                                <p:cond delay="0"/>
                                              </p:stCondLst>
                                            </p:cTn>
                                            <p:tgtEl>
                                              <p:spTgt spid="71"/>
                                            </p:tgtEl>
                                            <p:attrNameLst>
                                              <p:attrName>style.visibility</p:attrName>
                                            </p:attrNameLst>
                                          </p:cBhvr>
                                          <p:to>
                                            <p:strVal val="visible"/>
                                          </p:to>
                                        </p:set>
                                        <p:anim calcmode="lin" valueType="num" p14:bounceEnd="4000">
                                          <p:cBhvr additive="base">
                                            <p:cTn id="119" dur="1000" fill="hold"/>
                                            <p:tgtEl>
                                              <p:spTgt spid="71"/>
                                            </p:tgtEl>
                                            <p:attrNameLst>
                                              <p:attrName>ppt_x</p:attrName>
                                            </p:attrNameLst>
                                          </p:cBhvr>
                                          <p:tavLst>
                                            <p:tav tm="0">
                                              <p:val>
                                                <p:strVal val="#ppt_x"/>
                                              </p:val>
                                            </p:tav>
                                            <p:tav tm="100000">
                                              <p:val>
                                                <p:strVal val="#ppt_x"/>
                                              </p:val>
                                            </p:tav>
                                          </p:tavLst>
                                        </p:anim>
                                        <p:anim calcmode="lin" valueType="num" p14:bounceEnd="4000">
                                          <p:cBhvr additive="base">
                                            <p:cTn id="120" dur="1000" fill="hold"/>
                                            <p:tgtEl>
                                              <p:spTgt spid="71"/>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14:presetBounceEnd="4000">
                                      <p:stCondLst>
                                        <p:cond delay="700"/>
                                      </p:stCondLst>
                                      <p:childTnLst>
                                        <p:set>
                                          <p:cBhvr>
                                            <p:cTn id="122" dur="1" fill="hold">
                                              <p:stCondLst>
                                                <p:cond delay="0"/>
                                              </p:stCondLst>
                                            </p:cTn>
                                            <p:tgtEl>
                                              <p:spTgt spid="72"/>
                                            </p:tgtEl>
                                            <p:attrNameLst>
                                              <p:attrName>style.visibility</p:attrName>
                                            </p:attrNameLst>
                                          </p:cBhvr>
                                          <p:to>
                                            <p:strVal val="visible"/>
                                          </p:to>
                                        </p:set>
                                        <p:anim calcmode="lin" valueType="num" p14:bounceEnd="4000">
                                          <p:cBhvr additive="base">
                                            <p:cTn id="123" dur="1000" fill="hold"/>
                                            <p:tgtEl>
                                              <p:spTgt spid="72"/>
                                            </p:tgtEl>
                                            <p:attrNameLst>
                                              <p:attrName>ppt_x</p:attrName>
                                            </p:attrNameLst>
                                          </p:cBhvr>
                                          <p:tavLst>
                                            <p:tav tm="0">
                                              <p:val>
                                                <p:strVal val="#ppt_x"/>
                                              </p:val>
                                            </p:tav>
                                            <p:tav tm="100000">
                                              <p:val>
                                                <p:strVal val="#ppt_x"/>
                                              </p:val>
                                            </p:tav>
                                          </p:tavLst>
                                        </p:anim>
                                        <p:anim calcmode="lin" valueType="num" p14:bounceEnd="4000">
                                          <p:cBhvr additive="base">
                                            <p:cTn id="124" dur="1000" fill="hold"/>
                                            <p:tgtEl>
                                              <p:spTgt spid="72"/>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14:presetBounceEnd="4000">
                                      <p:stCondLst>
                                        <p:cond delay="700"/>
                                      </p:stCondLst>
                                      <p:childTnLst>
                                        <p:set>
                                          <p:cBhvr>
                                            <p:cTn id="126" dur="1" fill="hold">
                                              <p:stCondLst>
                                                <p:cond delay="0"/>
                                              </p:stCondLst>
                                            </p:cTn>
                                            <p:tgtEl>
                                              <p:spTgt spid="73"/>
                                            </p:tgtEl>
                                            <p:attrNameLst>
                                              <p:attrName>style.visibility</p:attrName>
                                            </p:attrNameLst>
                                          </p:cBhvr>
                                          <p:to>
                                            <p:strVal val="visible"/>
                                          </p:to>
                                        </p:set>
                                        <p:anim calcmode="lin" valueType="num" p14:bounceEnd="4000">
                                          <p:cBhvr additive="base">
                                            <p:cTn id="127" dur="1000" fill="hold"/>
                                            <p:tgtEl>
                                              <p:spTgt spid="73"/>
                                            </p:tgtEl>
                                            <p:attrNameLst>
                                              <p:attrName>ppt_x</p:attrName>
                                            </p:attrNameLst>
                                          </p:cBhvr>
                                          <p:tavLst>
                                            <p:tav tm="0">
                                              <p:val>
                                                <p:strVal val="#ppt_x"/>
                                              </p:val>
                                            </p:tav>
                                            <p:tav tm="100000">
                                              <p:val>
                                                <p:strVal val="#ppt_x"/>
                                              </p:val>
                                            </p:tav>
                                          </p:tavLst>
                                        </p:anim>
                                        <p:anim calcmode="lin" valueType="num" p14:bounceEnd="4000">
                                          <p:cBhvr additive="base">
                                            <p:cTn id="128" dur="1000" fill="hold"/>
                                            <p:tgtEl>
                                              <p:spTgt spid="73"/>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14:presetBounceEnd="4000">
                                      <p:stCondLst>
                                        <p:cond delay="700"/>
                                      </p:stCondLst>
                                      <p:childTnLst>
                                        <p:set>
                                          <p:cBhvr>
                                            <p:cTn id="130" dur="1" fill="hold">
                                              <p:stCondLst>
                                                <p:cond delay="0"/>
                                              </p:stCondLst>
                                            </p:cTn>
                                            <p:tgtEl>
                                              <p:spTgt spid="74"/>
                                            </p:tgtEl>
                                            <p:attrNameLst>
                                              <p:attrName>style.visibility</p:attrName>
                                            </p:attrNameLst>
                                          </p:cBhvr>
                                          <p:to>
                                            <p:strVal val="visible"/>
                                          </p:to>
                                        </p:set>
                                        <p:anim calcmode="lin" valueType="num" p14:bounceEnd="4000">
                                          <p:cBhvr additive="base">
                                            <p:cTn id="131" dur="1000" fill="hold"/>
                                            <p:tgtEl>
                                              <p:spTgt spid="74"/>
                                            </p:tgtEl>
                                            <p:attrNameLst>
                                              <p:attrName>ppt_x</p:attrName>
                                            </p:attrNameLst>
                                          </p:cBhvr>
                                          <p:tavLst>
                                            <p:tav tm="0">
                                              <p:val>
                                                <p:strVal val="#ppt_x"/>
                                              </p:val>
                                            </p:tav>
                                            <p:tav tm="100000">
                                              <p:val>
                                                <p:strVal val="#ppt_x"/>
                                              </p:val>
                                            </p:tav>
                                          </p:tavLst>
                                        </p:anim>
                                        <p:anim calcmode="lin" valueType="num" p14:bounceEnd="4000">
                                          <p:cBhvr additive="base">
                                            <p:cTn id="132" dur="1000" fill="hold"/>
                                            <p:tgtEl>
                                              <p:spTgt spid="74"/>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14:presetBounceEnd="4000">
                                      <p:stCondLst>
                                        <p:cond delay="700"/>
                                      </p:stCondLst>
                                      <p:childTnLst>
                                        <p:set>
                                          <p:cBhvr>
                                            <p:cTn id="134" dur="1" fill="hold">
                                              <p:stCondLst>
                                                <p:cond delay="0"/>
                                              </p:stCondLst>
                                            </p:cTn>
                                            <p:tgtEl>
                                              <p:spTgt spid="75"/>
                                            </p:tgtEl>
                                            <p:attrNameLst>
                                              <p:attrName>style.visibility</p:attrName>
                                            </p:attrNameLst>
                                          </p:cBhvr>
                                          <p:to>
                                            <p:strVal val="visible"/>
                                          </p:to>
                                        </p:set>
                                        <p:anim calcmode="lin" valueType="num" p14:bounceEnd="4000">
                                          <p:cBhvr additive="base">
                                            <p:cTn id="135" dur="1000" fill="hold"/>
                                            <p:tgtEl>
                                              <p:spTgt spid="75"/>
                                            </p:tgtEl>
                                            <p:attrNameLst>
                                              <p:attrName>ppt_x</p:attrName>
                                            </p:attrNameLst>
                                          </p:cBhvr>
                                          <p:tavLst>
                                            <p:tav tm="0">
                                              <p:val>
                                                <p:strVal val="#ppt_x"/>
                                              </p:val>
                                            </p:tav>
                                            <p:tav tm="100000">
                                              <p:val>
                                                <p:strVal val="#ppt_x"/>
                                              </p:val>
                                            </p:tav>
                                          </p:tavLst>
                                        </p:anim>
                                        <p:anim calcmode="lin" valueType="num" p14:bounceEnd="4000">
                                          <p:cBhvr additive="base">
                                            <p:cTn id="136" dur="1000" fill="hold"/>
                                            <p:tgtEl>
                                              <p:spTgt spid="75"/>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14:presetBounceEnd="4000">
                                      <p:stCondLst>
                                        <p:cond delay="700"/>
                                      </p:stCondLst>
                                      <p:childTnLst>
                                        <p:set>
                                          <p:cBhvr>
                                            <p:cTn id="138" dur="1" fill="hold">
                                              <p:stCondLst>
                                                <p:cond delay="0"/>
                                              </p:stCondLst>
                                            </p:cTn>
                                            <p:tgtEl>
                                              <p:spTgt spid="76"/>
                                            </p:tgtEl>
                                            <p:attrNameLst>
                                              <p:attrName>style.visibility</p:attrName>
                                            </p:attrNameLst>
                                          </p:cBhvr>
                                          <p:to>
                                            <p:strVal val="visible"/>
                                          </p:to>
                                        </p:set>
                                        <p:anim calcmode="lin" valueType="num" p14:bounceEnd="4000">
                                          <p:cBhvr additive="base">
                                            <p:cTn id="139" dur="1000" fill="hold"/>
                                            <p:tgtEl>
                                              <p:spTgt spid="76"/>
                                            </p:tgtEl>
                                            <p:attrNameLst>
                                              <p:attrName>ppt_x</p:attrName>
                                            </p:attrNameLst>
                                          </p:cBhvr>
                                          <p:tavLst>
                                            <p:tav tm="0">
                                              <p:val>
                                                <p:strVal val="#ppt_x"/>
                                              </p:val>
                                            </p:tav>
                                            <p:tav tm="100000">
                                              <p:val>
                                                <p:strVal val="#ppt_x"/>
                                              </p:val>
                                            </p:tav>
                                          </p:tavLst>
                                        </p:anim>
                                        <p:anim calcmode="lin" valueType="num" p14:bounceEnd="4000">
                                          <p:cBhvr additive="base">
                                            <p:cTn id="140" dur="1000" fill="hold"/>
                                            <p:tgtEl>
                                              <p:spTgt spid="76"/>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14:presetBounceEnd="4000">
                                      <p:stCondLst>
                                        <p:cond delay="700"/>
                                      </p:stCondLst>
                                      <p:childTnLst>
                                        <p:set>
                                          <p:cBhvr>
                                            <p:cTn id="142" dur="1" fill="hold">
                                              <p:stCondLst>
                                                <p:cond delay="0"/>
                                              </p:stCondLst>
                                            </p:cTn>
                                            <p:tgtEl>
                                              <p:spTgt spid="77"/>
                                            </p:tgtEl>
                                            <p:attrNameLst>
                                              <p:attrName>style.visibility</p:attrName>
                                            </p:attrNameLst>
                                          </p:cBhvr>
                                          <p:to>
                                            <p:strVal val="visible"/>
                                          </p:to>
                                        </p:set>
                                        <p:anim calcmode="lin" valueType="num" p14:bounceEnd="4000">
                                          <p:cBhvr additive="base">
                                            <p:cTn id="143" dur="1000" fill="hold"/>
                                            <p:tgtEl>
                                              <p:spTgt spid="77"/>
                                            </p:tgtEl>
                                            <p:attrNameLst>
                                              <p:attrName>ppt_x</p:attrName>
                                            </p:attrNameLst>
                                          </p:cBhvr>
                                          <p:tavLst>
                                            <p:tav tm="0">
                                              <p:val>
                                                <p:strVal val="#ppt_x"/>
                                              </p:val>
                                            </p:tav>
                                            <p:tav tm="100000">
                                              <p:val>
                                                <p:strVal val="#ppt_x"/>
                                              </p:val>
                                            </p:tav>
                                          </p:tavLst>
                                        </p:anim>
                                        <p:anim calcmode="lin" valueType="num" p14:bounceEnd="4000">
                                          <p:cBhvr additive="base">
                                            <p:cTn id="144" dur="1000" fill="hold"/>
                                            <p:tgtEl>
                                              <p:spTgt spid="77"/>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14:presetBounceEnd="4000">
                                      <p:stCondLst>
                                        <p:cond delay="700"/>
                                      </p:stCondLst>
                                      <p:childTnLst>
                                        <p:set>
                                          <p:cBhvr>
                                            <p:cTn id="146" dur="1" fill="hold">
                                              <p:stCondLst>
                                                <p:cond delay="0"/>
                                              </p:stCondLst>
                                            </p:cTn>
                                            <p:tgtEl>
                                              <p:spTgt spid="78"/>
                                            </p:tgtEl>
                                            <p:attrNameLst>
                                              <p:attrName>style.visibility</p:attrName>
                                            </p:attrNameLst>
                                          </p:cBhvr>
                                          <p:to>
                                            <p:strVal val="visible"/>
                                          </p:to>
                                        </p:set>
                                        <p:anim calcmode="lin" valueType="num" p14:bounceEnd="4000">
                                          <p:cBhvr additive="base">
                                            <p:cTn id="147" dur="1000" fill="hold"/>
                                            <p:tgtEl>
                                              <p:spTgt spid="78"/>
                                            </p:tgtEl>
                                            <p:attrNameLst>
                                              <p:attrName>ppt_x</p:attrName>
                                            </p:attrNameLst>
                                          </p:cBhvr>
                                          <p:tavLst>
                                            <p:tav tm="0">
                                              <p:val>
                                                <p:strVal val="#ppt_x"/>
                                              </p:val>
                                            </p:tav>
                                            <p:tav tm="100000">
                                              <p:val>
                                                <p:strVal val="#ppt_x"/>
                                              </p:val>
                                            </p:tav>
                                          </p:tavLst>
                                        </p:anim>
                                        <p:anim calcmode="lin" valueType="num" p14:bounceEnd="4000">
                                          <p:cBhvr additive="base">
                                            <p:cTn id="148" dur="1000" fill="hold"/>
                                            <p:tgtEl>
                                              <p:spTgt spid="78"/>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14:presetBounceEnd="4000">
                                      <p:stCondLst>
                                        <p:cond delay="700"/>
                                      </p:stCondLst>
                                      <p:childTnLst>
                                        <p:set>
                                          <p:cBhvr>
                                            <p:cTn id="150" dur="1" fill="hold">
                                              <p:stCondLst>
                                                <p:cond delay="0"/>
                                              </p:stCondLst>
                                            </p:cTn>
                                            <p:tgtEl>
                                              <p:spTgt spid="79"/>
                                            </p:tgtEl>
                                            <p:attrNameLst>
                                              <p:attrName>style.visibility</p:attrName>
                                            </p:attrNameLst>
                                          </p:cBhvr>
                                          <p:to>
                                            <p:strVal val="visible"/>
                                          </p:to>
                                        </p:set>
                                        <p:anim calcmode="lin" valueType="num" p14:bounceEnd="4000">
                                          <p:cBhvr additive="base">
                                            <p:cTn id="151" dur="1000" fill="hold"/>
                                            <p:tgtEl>
                                              <p:spTgt spid="79"/>
                                            </p:tgtEl>
                                            <p:attrNameLst>
                                              <p:attrName>ppt_x</p:attrName>
                                            </p:attrNameLst>
                                          </p:cBhvr>
                                          <p:tavLst>
                                            <p:tav tm="0">
                                              <p:val>
                                                <p:strVal val="#ppt_x"/>
                                              </p:val>
                                            </p:tav>
                                            <p:tav tm="100000">
                                              <p:val>
                                                <p:strVal val="#ppt_x"/>
                                              </p:val>
                                            </p:tav>
                                          </p:tavLst>
                                        </p:anim>
                                        <p:anim calcmode="lin" valueType="num" p14:bounceEnd="4000">
                                          <p:cBhvr additive="base">
                                            <p:cTn id="152" dur="1000" fill="hold"/>
                                            <p:tgtEl>
                                              <p:spTgt spid="79"/>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14:presetBounceEnd="4000">
                                      <p:stCondLst>
                                        <p:cond delay="700"/>
                                      </p:stCondLst>
                                      <p:childTnLst>
                                        <p:set>
                                          <p:cBhvr>
                                            <p:cTn id="154" dur="1" fill="hold">
                                              <p:stCondLst>
                                                <p:cond delay="0"/>
                                              </p:stCondLst>
                                            </p:cTn>
                                            <p:tgtEl>
                                              <p:spTgt spid="80"/>
                                            </p:tgtEl>
                                            <p:attrNameLst>
                                              <p:attrName>style.visibility</p:attrName>
                                            </p:attrNameLst>
                                          </p:cBhvr>
                                          <p:to>
                                            <p:strVal val="visible"/>
                                          </p:to>
                                        </p:set>
                                        <p:anim calcmode="lin" valueType="num" p14:bounceEnd="4000">
                                          <p:cBhvr additive="base">
                                            <p:cTn id="155" dur="1000" fill="hold"/>
                                            <p:tgtEl>
                                              <p:spTgt spid="80"/>
                                            </p:tgtEl>
                                            <p:attrNameLst>
                                              <p:attrName>ppt_x</p:attrName>
                                            </p:attrNameLst>
                                          </p:cBhvr>
                                          <p:tavLst>
                                            <p:tav tm="0">
                                              <p:val>
                                                <p:strVal val="#ppt_x"/>
                                              </p:val>
                                            </p:tav>
                                            <p:tav tm="100000">
                                              <p:val>
                                                <p:strVal val="#ppt_x"/>
                                              </p:val>
                                            </p:tav>
                                          </p:tavLst>
                                        </p:anim>
                                        <p:anim calcmode="lin" valueType="num" p14:bounceEnd="4000">
                                          <p:cBhvr additive="base">
                                            <p:cTn id="156" dur="1000" fill="hold"/>
                                            <p:tgtEl>
                                              <p:spTgt spid="80"/>
                                            </p:tgtEl>
                                            <p:attrNameLst>
                                              <p:attrName>ppt_y</p:attrName>
                                            </p:attrNameLst>
                                          </p:cBhvr>
                                          <p:tavLst>
                                            <p:tav tm="0">
                                              <p:val>
                                                <p:strVal val="1+#ppt_h/2"/>
                                              </p:val>
                                            </p:tav>
                                            <p:tav tm="100000">
                                              <p:val>
                                                <p:strVal val="#ppt_y"/>
                                              </p:val>
                                            </p:tav>
                                          </p:tavLst>
                                        </p:anim>
                                      </p:childTnLst>
                                    </p:cTn>
                                  </p:par>
                                  <p:par>
                                    <p:cTn id="157" presetID="2" presetClass="entr" presetSubtype="4" fill="hold" grpId="0" nodeType="withEffect" p14:presetBounceEnd="4000">
                                      <p:stCondLst>
                                        <p:cond delay="700"/>
                                      </p:stCondLst>
                                      <p:childTnLst>
                                        <p:set>
                                          <p:cBhvr>
                                            <p:cTn id="158" dur="1" fill="hold">
                                              <p:stCondLst>
                                                <p:cond delay="0"/>
                                              </p:stCondLst>
                                            </p:cTn>
                                            <p:tgtEl>
                                              <p:spTgt spid="81"/>
                                            </p:tgtEl>
                                            <p:attrNameLst>
                                              <p:attrName>style.visibility</p:attrName>
                                            </p:attrNameLst>
                                          </p:cBhvr>
                                          <p:to>
                                            <p:strVal val="visible"/>
                                          </p:to>
                                        </p:set>
                                        <p:anim calcmode="lin" valueType="num" p14:bounceEnd="4000">
                                          <p:cBhvr additive="base">
                                            <p:cTn id="159" dur="1000" fill="hold"/>
                                            <p:tgtEl>
                                              <p:spTgt spid="81"/>
                                            </p:tgtEl>
                                            <p:attrNameLst>
                                              <p:attrName>ppt_x</p:attrName>
                                            </p:attrNameLst>
                                          </p:cBhvr>
                                          <p:tavLst>
                                            <p:tav tm="0">
                                              <p:val>
                                                <p:strVal val="#ppt_x"/>
                                              </p:val>
                                            </p:tav>
                                            <p:tav tm="100000">
                                              <p:val>
                                                <p:strVal val="#ppt_x"/>
                                              </p:val>
                                            </p:tav>
                                          </p:tavLst>
                                        </p:anim>
                                        <p:anim calcmode="lin" valueType="num" p14:bounceEnd="4000">
                                          <p:cBhvr additive="base">
                                            <p:cTn id="160" dur="1000" fill="hold"/>
                                            <p:tgtEl>
                                              <p:spTgt spid="81"/>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14:presetBounceEnd="4000">
                                      <p:stCondLst>
                                        <p:cond delay="700"/>
                                      </p:stCondLst>
                                      <p:childTnLst>
                                        <p:set>
                                          <p:cBhvr>
                                            <p:cTn id="162" dur="1" fill="hold">
                                              <p:stCondLst>
                                                <p:cond delay="0"/>
                                              </p:stCondLst>
                                            </p:cTn>
                                            <p:tgtEl>
                                              <p:spTgt spid="82"/>
                                            </p:tgtEl>
                                            <p:attrNameLst>
                                              <p:attrName>style.visibility</p:attrName>
                                            </p:attrNameLst>
                                          </p:cBhvr>
                                          <p:to>
                                            <p:strVal val="visible"/>
                                          </p:to>
                                        </p:set>
                                        <p:anim calcmode="lin" valueType="num" p14:bounceEnd="4000">
                                          <p:cBhvr additive="base">
                                            <p:cTn id="163" dur="1000" fill="hold"/>
                                            <p:tgtEl>
                                              <p:spTgt spid="82"/>
                                            </p:tgtEl>
                                            <p:attrNameLst>
                                              <p:attrName>ppt_x</p:attrName>
                                            </p:attrNameLst>
                                          </p:cBhvr>
                                          <p:tavLst>
                                            <p:tav tm="0">
                                              <p:val>
                                                <p:strVal val="#ppt_x"/>
                                              </p:val>
                                            </p:tav>
                                            <p:tav tm="100000">
                                              <p:val>
                                                <p:strVal val="#ppt_x"/>
                                              </p:val>
                                            </p:tav>
                                          </p:tavLst>
                                        </p:anim>
                                        <p:anim calcmode="lin" valueType="num" p14:bounceEnd="4000">
                                          <p:cBhvr additive="base">
                                            <p:cTn id="164" dur="1000" fill="hold"/>
                                            <p:tgtEl>
                                              <p:spTgt spid="82"/>
                                            </p:tgtEl>
                                            <p:attrNameLst>
                                              <p:attrName>ppt_y</p:attrName>
                                            </p:attrNameLst>
                                          </p:cBhvr>
                                          <p:tavLst>
                                            <p:tav tm="0">
                                              <p:val>
                                                <p:strVal val="1+#ppt_h/2"/>
                                              </p:val>
                                            </p:tav>
                                            <p:tav tm="100000">
                                              <p:val>
                                                <p:strVal val="#ppt_y"/>
                                              </p:val>
                                            </p:tav>
                                          </p:tavLst>
                                        </p:anim>
                                      </p:childTnLst>
                                    </p:cTn>
                                  </p:par>
                                  <p:par>
                                    <p:cTn id="165" presetID="2" presetClass="entr" presetSubtype="4" fill="hold" grpId="0" nodeType="withEffect" p14:presetBounceEnd="4000">
                                      <p:stCondLst>
                                        <p:cond delay="700"/>
                                      </p:stCondLst>
                                      <p:childTnLst>
                                        <p:set>
                                          <p:cBhvr>
                                            <p:cTn id="166" dur="1" fill="hold">
                                              <p:stCondLst>
                                                <p:cond delay="0"/>
                                              </p:stCondLst>
                                            </p:cTn>
                                            <p:tgtEl>
                                              <p:spTgt spid="83"/>
                                            </p:tgtEl>
                                            <p:attrNameLst>
                                              <p:attrName>style.visibility</p:attrName>
                                            </p:attrNameLst>
                                          </p:cBhvr>
                                          <p:to>
                                            <p:strVal val="visible"/>
                                          </p:to>
                                        </p:set>
                                        <p:anim calcmode="lin" valueType="num" p14:bounceEnd="4000">
                                          <p:cBhvr additive="base">
                                            <p:cTn id="167" dur="1000" fill="hold"/>
                                            <p:tgtEl>
                                              <p:spTgt spid="83"/>
                                            </p:tgtEl>
                                            <p:attrNameLst>
                                              <p:attrName>ppt_x</p:attrName>
                                            </p:attrNameLst>
                                          </p:cBhvr>
                                          <p:tavLst>
                                            <p:tav tm="0">
                                              <p:val>
                                                <p:strVal val="#ppt_x"/>
                                              </p:val>
                                            </p:tav>
                                            <p:tav tm="100000">
                                              <p:val>
                                                <p:strVal val="#ppt_x"/>
                                              </p:val>
                                            </p:tav>
                                          </p:tavLst>
                                        </p:anim>
                                        <p:anim calcmode="lin" valueType="num" p14:bounceEnd="4000">
                                          <p:cBhvr additive="base">
                                            <p:cTn id="168" dur="1000" fill="hold"/>
                                            <p:tgtEl>
                                              <p:spTgt spid="83"/>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14:presetBounceEnd="4000">
                                      <p:stCondLst>
                                        <p:cond delay="700"/>
                                      </p:stCondLst>
                                      <p:childTnLst>
                                        <p:set>
                                          <p:cBhvr>
                                            <p:cTn id="170" dur="1" fill="hold">
                                              <p:stCondLst>
                                                <p:cond delay="0"/>
                                              </p:stCondLst>
                                            </p:cTn>
                                            <p:tgtEl>
                                              <p:spTgt spid="84"/>
                                            </p:tgtEl>
                                            <p:attrNameLst>
                                              <p:attrName>style.visibility</p:attrName>
                                            </p:attrNameLst>
                                          </p:cBhvr>
                                          <p:to>
                                            <p:strVal val="visible"/>
                                          </p:to>
                                        </p:set>
                                        <p:anim calcmode="lin" valueType="num" p14:bounceEnd="4000">
                                          <p:cBhvr additive="base">
                                            <p:cTn id="171" dur="1000" fill="hold"/>
                                            <p:tgtEl>
                                              <p:spTgt spid="84"/>
                                            </p:tgtEl>
                                            <p:attrNameLst>
                                              <p:attrName>ppt_x</p:attrName>
                                            </p:attrNameLst>
                                          </p:cBhvr>
                                          <p:tavLst>
                                            <p:tav tm="0">
                                              <p:val>
                                                <p:strVal val="#ppt_x"/>
                                              </p:val>
                                            </p:tav>
                                            <p:tav tm="100000">
                                              <p:val>
                                                <p:strVal val="#ppt_x"/>
                                              </p:val>
                                            </p:tav>
                                          </p:tavLst>
                                        </p:anim>
                                        <p:anim calcmode="lin" valueType="num" p14:bounceEnd="4000">
                                          <p:cBhvr additive="base">
                                            <p:cTn id="172" dur="1000" fill="hold"/>
                                            <p:tgtEl>
                                              <p:spTgt spid="84"/>
                                            </p:tgtEl>
                                            <p:attrNameLst>
                                              <p:attrName>ppt_y</p:attrName>
                                            </p:attrNameLst>
                                          </p:cBhvr>
                                          <p:tavLst>
                                            <p:tav tm="0">
                                              <p:val>
                                                <p:strVal val="1+#ppt_h/2"/>
                                              </p:val>
                                            </p:tav>
                                            <p:tav tm="100000">
                                              <p:val>
                                                <p:strVal val="#ppt_y"/>
                                              </p:val>
                                            </p:tav>
                                          </p:tavLst>
                                        </p:anim>
                                      </p:childTnLst>
                                    </p:cTn>
                                  </p:par>
                                  <p:par>
                                    <p:cTn id="173" presetID="2" presetClass="entr" presetSubtype="4" fill="hold" grpId="0" nodeType="withEffect" p14:presetBounceEnd="4000">
                                      <p:stCondLst>
                                        <p:cond delay="700"/>
                                      </p:stCondLst>
                                      <p:childTnLst>
                                        <p:set>
                                          <p:cBhvr>
                                            <p:cTn id="174" dur="1" fill="hold">
                                              <p:stCondLst>
                                                <p:cond delay="0"/>
                                              </p:stCondLst>
                                            </p:cTn>
                                            <p:tgtEl>
                                              <p:spTgt spid="85"/>
                                            </p:tgtEl>
                                            <p:attrNameLst>
                                              <p:attrName>style.visibility</p:attrName>
                                            </p:attrNameLst>
                                          </p:cBhvr>
                                          <p:to>
                                            <p:strVal val="visible"/>
                                          </p:to>
                                        </p:set>
                                        <p:anim calcmode="lin" valueType="num" p14:bounceEnd="4000">
                                          <p:cBhvr additive="base">
                                            <p:cTn id="175" dur="1000" fill="hold"/>
                                            <p:tgtEl>
                                              <p:spTgt spid="85"/>
                                            </p:tgtEl>
                                            <p:attrNameLst>
                                              <p:attrName>ppt_x</p:attrName>
                                            </p:attrNameLst>
                                          </p:cBhvr>
                                          <p:tavLst>
                                            <p:tav tm="0">
                                              <p:val>
                                                <p:strVal val="#ppt_x"/>
                                              </p:val>
                                            </p:tav>
                                            <p:tav tm="100000">
                                              <p:val>
                                                <p:strVal val="#ppt_x"/>
                                              </p:val>
                                            </p:tav>
                                          </p:tavLst>
                                        </p:anim>
                                        <p:anim calcmode="lin" valueType="num" p14:bounceEnd="4000">
                                          <p:cBhvr additive="base">
                                            <p:cTn id="176" dur="1000" fill="hold"/>
                                            <p:tgtEl>
                                              <p:spTgt spid="85"/>
                                            </p:tgtEl>
                                            <p:attrNameLst>
                                              <p:attrName>ppt_y</p:attrName>
                                            </p:attrNameLst>
                                          </p:cBhvr>
                                          <p:tavLst>
                                            <p:tav tm="0">
                                              <p:val>
                                                <p:strVal val="1+#ppt_h/2"/>
                                              </p:val>
                                            </p:tav>
                                            <p:tav tm="100000">
                                              <p:val>
                                                <p:strVal val="#ppt_y"/>
                                              </p:val>
                                            </p:tav>
                                          </p:tavLst>
                                        </p:anim>
                                      </p:childTnLst>
                                    </p:cTn>
                                  </p:par>
                                  <p:par>
                                    <p:cTn id="177" presetID="2" presetClass="entr" presetSubtype="4" fill="hold" grpId="0" nodeType="withEffect" p14:presetBounceEnd="4000">
                                      <p:stCondLst>
                                        <p:cond delay="700"/>
                                      </p:stCondLst>
                                      <p:childTnLst>
                                        <p:set>
                                          <p:cBhvr>
                                            <p:cTn id="178" dur="1" fill="hold">
                                              <p:stCondLst>
                                                <p:cond delay="0"/>
                                              </p:stCondLst>
                                            </p:cTn>
                                            <p:tgtEl>
                                              <p:spTgt spid="86"/>
                                            </p:tgtEl>
                                            <p:attrNameLst>
                                              <p:attrName>style.visibility</p:attrName>
                                            </p:attrNameLst>
                                          </p:cBhvr>
                                          <p:to>
                                            <p:strVal val="visible"/>
                                          </p:to>
                                        </p:set>
                                        <p:anim calcmode="lin" valueType="num" p14:bounceEnd="4000">
                                          <p:cBhvr additive="base">
                                            <p:cTn id="179" dur="1000" fill="hold"/>
                                            <p:tgtEl>
                                              <p:spTgt spid="86"/>
                                            </p:tgtEl>
                                            <p:attrNameLst>
                                              <p:attrName>ppt_x</p:attrName>
                                            </p:attrNameLst>
                                          </p:cBhvr>
                                          <p:tavLst>
                                            <p:tav tm="0">
                                              <p:val>
                                                <p:strVal val="#ppt_x"/>
                                              </p:val>
                                            </p:tav>
                                            <p:tav tm="100000">
                                              <p:val>
                                                <p:strVal val="#ppt_x"/>
                                              </p:val>
                                            </p:tav>
                                          </p:tavLst>
                                        </p:anim>
                                        <p:anim calcmode="lin" valueType="num" p14:bounceEnd="4000">
                                          <p:cBhvr additive="base">
                                            <p:cTn id="180" dur="1000" fill="hold"/>
                                            <p:tgtEl>
                                              <p:spTgt spid="86"/>
                                            </p:tgtEl>
                                            <p:attrNameLst>
                                              <p:attrName>ppt_y</p:attrName>
                                            </p:attrNameLst>
                                          </p:cBhvr>
                                          <p:tavLst>
                                            <p:tav tm="0">
                                              <p:val>
                                                <p:strVal val="1+#ppt_h/2"/>
                                              </p:val>
                                            </p:tav>
                                            <p:tav tm="100000">
                                              <p:val>
                                                <p:strVal val="#ppt_y"/>
                                              </p:val>
                                            </p:tav>
                                          </p:tavLst>
                                        </p:anim>
                                      </p:childTnLst>
                                    </p:cTn>
                                  </p:par>
                                  <p:par>
                                    <p:cTn id="181" presetID="2" presetClass="entr" presetSubtype="4" fill="hold" grpId="0" nodeType="withEffect" p14:presetBounceEnd="4000">
                                      <p:stCondLst>
                                        <p:cond delay="700"/>
                                      </p:stCondLst>
                                      <p:childTnLst>
                                        <p:set>
                                          <p:cBhvr>
                                            <p:cTn id="182" dur="1" fill="hold">
                                              <p:stCondLst>
                                                <p:cond delay="0"/>
                                              </p:stCondLst>
                                            </p:cTn>
                                            <p:tgtEl>
                                              <p:spTgt spid="87"/>
                                            </p:tgtEl>
                                            <p:attrNameLst>
                                              <p:attrName>style.visibility</p:attrName>
                                            </p:attrNameLst>
                                          </p:cBhvr>
                                          <p:to>
                                            <p:strVal val="visible"/>
                                          </p:to>
                                        </p:set>
                                        <p:anim calcmode="lin" valueType="num" p14:bounceEnd="4000">
                                          <p:cBhvr additive="base">
                                            <p:cTn id="183" dur="1000" fill="hold"/>
                                            <p:tgtEl>
                                              <p:spTgt spid="87"/>
                                            </p:tgtEl>
                                            <p:attrNameLst>
                                              <p:attrName>ppt_x</p:attrName>
                                            </p:attrNameLst>
                                          </p:cBhvr>
                                          <p:tavLst>
                                            <p:tav tm="0">
                                              <p:val>
                                                <p:strVal val="#ppt_x"/>
                                              </p:val>
                                            </p:tav>
                                            <p:tav tm="100000">
                                              <p:val>
                                                <p:strVal val="#ppt_x"/>
                                              </p:val>
                                            </p:tav>
                                          </p:tavLst>
                                        </p:anim>
                                        <p:anim calcmode="lin" valueType="num" p14:bounceEnd="4000">
                                          <p:cBhvr additive="base">
                                            <p:cTn id="184" dur="1000" fill="hold"/>
                                            <p:tgtEl>
                                              <p:spTgt spid="87"/>
                                            </p:tgtEl>
                                            <p:attrNameLst>
                                              <p:attrName>ppt_y</p:attrName>
                                            </p:attrNameLst>
                                          </p:cBhvr>
                                          <p:tavLst>
                                            <p:tav tm="0">
                                              <p:val>
                                                <p:strVal val="1+#ppt_h/2"/>
                                              </p:val>
                                            </p:tav>
                                            <p:tav tm="100000">
                                              <p:val>
                                                <p:strVal val="#ppt_y"/>
                                              </p:val>
                                            </p:tav>
                                          </p:tavLst>
                                        </p:anim>
                                      </p:childTnLst>
                                    </p:cTn>
                                  </p:par>
                                  <p:par>
                                    <p:cTn id="185" presetID="2" presetClass="entr" presetSubtype="4" fill="hold" grpId="0" nodeType="withEffect" p14:presetBounceEnd="4000">
                                      <p:stCondLst>
                                        <p:cond delay="700"/>
                                      </p:stCondLst>
                                      <p:childTnLst>
                                        <p:set>
                                          <p:cBhvr>
                                            <p:cTn id="186" dur="1" fill="hold">
                                              <p:stCondLst>
                                                <p:cond delay="0"/>
                                              </p:stCondLst>
                                            </p:cTn>
                                            <p:tgtEl>
                                              <p:spTgt spid="96"/>
                                            </p:tgtEl>
                                            <p:attrNameLst>
                                              <p:attrName>style.visibility</p:attrName>
                                            </p:attrNameLst>
                                          </p:cBhvr>
                                          <p:to>
                                            <p:strVal val="visible"/>
                                          </p:to>
                                        </p:set>
                                        <p:anim calcmode="lin" valueType="num" p14:bounceEnd="4000">
                                          <p:cBhvr additive="base">
                                            <p:cTn id="187" dur="1000" fill="hold"/>
                                            <p:tgtEl>
                                              <p:spTgt spid="96"/>
                                            </p:tgtEl>
                                            <p:attrNameLst>
                                              <p:attrName>ppt_x</p:attrName>
                                            </p:attrNameLst>
                                          </p:cBhvr>
                                          <p:tavLst>
                                            <p:tav tm="0">
                                              <p:val>
                                                <p:strVal val="#ppt_x"/>
                                              </p:val>
                                            </p:tav>
                                            <p:tav tm="100000">
                                              <p:val>
                                                <p:strVal val="#ppt_x"/>
                                              </p:val>
                                            </p:tav>
                                          </p:tavLst>
                                        </p:anim>
                                        <p:anim calcmode="lin" valueType="num" p14:bounceEnd="4000">
                                          <p:cBhvr additive="base">
                                            <p:cTn id="188" dur="1000" fill="hold"/>
                                            <p:tgtEl>
                                              <p:spTgt spid="96"/>
                                            </p:tgtEl>
                                            <p:attrNameLst>
                                              <p:attrName>ppt_y</p:attrName>
                                            </p:attrNameLst>
                                          </p:cBhvr>
                                          <p:tavLst>
                                            <p:tav tm="0">
                                              <p:val>
                                                <p:strVal val="1+#ppt_h/2"/>
                                              </p:val>
                                            </p:tav>
                                            <p:tav tm="100000">
                                              <p:val>
                                                <p:strVal val="#ppt_y"/>
                                              </p:val>
                                            </p:tav>
                                          </p:tavLst>
                                        </p:anim>
                                      </p:childTnLst>
                                    </p:cTn>
                                  </p:par>
                                  <p:par>
                                    <p:cTn id="189" presetID="2" presetClass="entr" presetSubtype="4" fill="hold" grpId="0" nodeType="withEffect" p14:presetBounceEnd="4000">
                                      <p:stCondLst>
                                        <p:cond delay="700"/>
                                      </p:stCondLst>
                                      <p:childTnLst>
                                        <p:set>
                                          <p:cBhvr>
                                            <p:cTn id="190" dur="1" fill="hold">
                                              <p:stCondLst>
                                                <p:cond delay="0"/>
                                              </p:stCondLst>
                                            </p:cTn>
                                            <p:tgtEl>
                                              <p:spTgt spid="97"/>
                                            </p:tgtEl>
                                            <p:attrNameLst>
                                              <p:attrName>style.visibility</p:attrName>
                                            </p:attrNameLst>
                                          </p:cBhvr>
                                          <p:to>
                                            <p:strVal val="visible"/>
                                          </p:to>
                                        </p:set>
                                        <p:anim calcmode="lin" valueType="num" p14:bounceEnd="4000">
                                          <p:cBhvr additive="base">
                                            <p:cTn id="191" dur="1000" fill="hold"/>
                                            <p:tgtEl>
                                              <p:spTgt spid="97"/>
                                            </p:tgtEl>
                                            <p:attrNameLst>
                                              <p:attrName>ppt_x</p:attrName>
                                            </p:attrNameLst>
                                          </p:cBhvr>
                                          <p:tavLst>
                                            <p:tav tm="0">
                                              <p:val>
                                                <p:strVal val="#ppt_x"/>
                                              </p:val>
                                            </p:tav>
                                            <p:tav tm="100000">
                                              <p:val>
                                                <p:strVal val="#ppt_x"/>
                                              </p:val>
                                            </p:tav>
                                          </p:tavLst>
                                        </p:anim>
                                        <p:anim calcmode="lin" valueType="num" p14:bounceEnd="4000">
                                          <p:cBhvr additive="base">
                                            <p:cTn id="192" dur="1000" fill="hold"/>
                                            <p:tgtEl>
                                              <p:spTgt spid="97"/>
                                            </p:tgtEl>
                                            <p:attrNameLst>
                                              <p:attrName>ppt_y</p:attrName>
                                            </p:attrNameLst>
                                          </p:cBhvr>
                                          <p:tavLst>
                                            <p:tav tm="0">
                                              <p:val>
                                                <p:strVal val="1+#ppt_h/2"/>
                                              </p:val>
                                            </p:tav>
                                            <p:tav tm="100000">
                                              <p:val>
                                                <p:strVal val="#ppt_y"/>
                                              </p:val>
                                            </p:tav>
                                          </p:tavLst>
                                        </p:anim>
                                      </p:childTnLst>
                                    </p:cTn>
                                  </p:par>
                                  <p:par>
                                    <p:cTn id="193" presetID="2" presetClass="entr" presetSubtype="4" fill="hold" grpId="0" nodeType="withEffect" p14:presetBounceEnd="4000">
                                      <p:stCondLst>
                                        <p:cond delay="700"/>
                                      </p:stCondLst>
                                      <p:childTnLst>
                                        <p:set>
                                          <p:cBhvr>
                                            <p:cTn id="194" dur="1" fill="hold">
                                              <p:stCondLst>
                                                <p:cond delay="0"/>
                                              </p:stCondLst>
                                            </p:cTn>
                                            <p:tgtEl>
                                              <p:spTgt spid="98"/>
                                            </p:tgtEl>
                                            <p:attrNameLst>
                                              <p:attrName>style.visibility</p:attrName>
                                            </p:attrNameLst>
                                          </p:cBhvr>
                                          <p:to>
                                            <p:strVal val="visible"/>
                                          </p:to>
                                        </p:set>
                                        <p:anim calcmode="lin" valueType="num" p14:bounceEnd="4000">
                                          <p:cBhvr additive="base">
                                            <p:cTn id="195" dur="1000" fill="hold"/>
                                            <p:tgtEl>
                                              <p:spTgt spid="98"/>
                                            </p:tgtEl>
                                            <p:attrNameLst>
                                              <p:attrName>ppt_x</p:attrName>
                                            </p:attrNameLst>
                                          </p:cBhvr>
                                          <p:tavLst>
                                            <p:tav tm="0">
                                              <p:val>
                                                <p:strVal val="#ppt_x"/>
                                              </p:val>
                                            </p:tav>
                                            <p:tav tm="100000">
                                              <p:val>
                                                <p:strVal val="#ppt_x"/>
                                              </p:val>
                                            </p:tav>
                                          </p:tavLst>
                                        </p:anim>
                                        <p:anim calcmode="lin" valueType="num" p14:bounceEnd="4000">
                                          <p:cBhvr additive="base">
                                            <p:cTn id="196" dur="1000" fill="hold"/>
                                            <p:tgtEl>
                                              <p:spTgt spid="98"/>
                                            </p:tgtEl>
                                            <p:attrNameLst>
                                              <p:attrName>ppt_y</p:attrName>
                                            </p:attrNameLst>
                                          </p:cBhvr>
                                          <p:tavLst>
                                            <p:tav tm="0">
                                              <p:val>
                                                <p:strVal val="1+#ppt_h/2"/>
                                              </p:val>
                                            </p:tav>
                                            <p:tav tm="100000">
                                              <p:val>
                                                <p:strVal val="#ppt_y"/>
                                              </p:val>
                                            </p:tav>
                                          </p:tavLst>
                                        </p:anim>
                                      </p:childTnLst>
                                    </p:cTn>
                                  </p:par>
                                  <p:par>
                                    <p:cTn id="197" presetID="2" presetClass="entr" presetSubtype="4" fill="hold" grpId="0" nodeType="withEffect" p14:presetBounceEnd="4000">
                                      <p:stCondLst>
                                        <p:cond delay="700"/>
                                      </p:stCondLst>
                                      <p:childTnLst>
                                        <p:set>
                                          <p:cBhvr>
                                            <p:cTn id="198" dur="1" fill="hold">
                                              <p:stCondLst>
                                                <p:cond delay="0"/>
                                              </p:stCondLst>
                                            </p:cTn>
                                            <p:tgtEl>
                                              <p:spTgt spid="99"/>
                                            </p:tgtEl>
                                            <p:attrNameLst>
                                              <p:attrName>style.visibility</p:attrName>
                                            </p:attrNameLst>
                                          </p:cBhvr>
                                          <p:to>
                                            <p:strVal val="visible"/>
                                          </p:to>
                                        </p:set>
                                        <p:anim calcmode="lin" valueType="num" p14:bounceEnd="4000">
                                          <p:cBhvr additive="base">
                                            <p:cTn id="199" dur="1000" fill="hold"/>
                                            <p:tgtEl>
                                              <p:spTgt spid="99"/>
                                            </p:tgtEl>
                                            <p:attrNameLst>
                                              <p:attrName>ppt_x</p:attrName>
                                            </p:attrNameLst>
                                          </p:cBhvr>
                                          <p:tavLst>
                                            <p:tav tm="0">
                                              <p:val>
                                                <p:strVal val="#ppt_x"/>
                                              </p:val>
                                            </p:tav>
                                            <p:tav tm="100000">
                                              <p:val>
                                                <p:strVal val="#ppt_x"/>
                                              </p:val>
                                            </p:tav>
                                          </p:tavLst>
                                        </p:anim>
                                        <p:anim calcmode="lin" valueType="num" p14:bounceEnd="4000">
                                          <p:cBhvr additive="base">
                                            <p:cTn id="200" dur="1000" fill="hold"/>
                                            <p:tgtEl>
                                              <p:spTgt spid="99"/>
                                            </p:tgtEl>
                                            <p:attrNameLst>
                                              <p:attrName>ppt_y</p:attrName>
                                            </p:attrNameLst>
                                          </p:cBhvr>
                                          <p:tavLst>
                                            <p:tav tm="0">
                                              <p:val>
                                                <p:strVal val="1+#ppt_h/2"/>
                                              </p:val>
                                            </p:tav>
                                            <p:tav tm="100000">
                                              <p:val>
                                                <p:strVal val="#ppt_y"/>
                                              </p:val>
                                            </p:tav>
                                          </p:tavLst>
                                        </p:anim>
                                      </p:childTnLst>
                                    </p:cTn>
                                  </p:par>
                                  <p:par>
                                    <p:cTn id="201" presetID="2" presetClass="entr" presetSubtype="4" fill="hold" grpId="0" nodeType="withEffect" p14:presetBounceEnd="4000">
                                      <p:stCondLst>
                                        <p:cond delay="700"/>
                                      </p:stCondLst>
                                      <p:childTnLst>
                                        <p:set>
                                          <p:cBhvr>
                                            <p:cTn id="202" dur="1" fill="hold">
                                              <p:stCondLst>
                                                <p:cond delay="0"/>
                                              </p:stCondLst>
                                            </p:cTn>
                                            <p:tgtEl>
                                              <p:spTgt spid="100"/>
                                            </p:tgtEl>
                                            <p:attrNameLst>
                                              <p:attrName>style.visibility</p:attrName>
                                            </p:attrNameLst>
                                          </p:cBhvr>
                                          <p:to>
                                            <p:strVal val="visible"/>
                                          </p:to>
                                        </p:set>
                                        <p:anim calcmode="lin" valueType="num" p14:bounceEnd="4000">
                                          <p:cBhvr additive="base">
                                            <p:cTn id="203" dur="1000" fill="hold"/>
                                            <p:tgtEl>
                                              <p:spTgt spid="100"/>
                                            </p:tgtEl>
                                            <p:attrNameLst>
                                              <p:attrName>ppt_x</p:attrName>
                                            </p:attrNameLst>
                                          </p:cBhvr>
                                          <p:tavLst>
                                            <p:tav tm="0">
                                              <p:val>
                                                <p:strVal val="#ppt_x"/>
                                              </p:val>
                                            </p:tav>
                                            <p:tav tm="100000">
                                              <p:val>
                                                <p:strVal val="#ppt_x"/>
                                              </p:val>
                                            </p:tav>
                                          </p:tavLst>
                                        </p:anim>
                                        <p:anim calcmode="lin" valueType="num" p14:bounceEnd="4000">
                                          <p:cBhvr additive="base">
                                            <p:cTn id="204" dur="1000" fill="hold"/>
                                            <p:tgtEl>
                                              <p:spTgt spid="100"/>
                                            </p:tgtEl>
                                            <p:attrNameLst>
                                              <p:attrName>ppt_y</p:attrName>
                                            </p:attrNameLst>
                                          </p:cBhvr>
                                          <p:tavLst>
                                            <p:tav tm="0">
                                              <p:val>
                                                <p:strVal val="1+#ppt_h/2"/>
                                              </p:val>
                                            </p:tav>
                                            <p:tav tm="100000">
                                              <p:val>
                                                <p:strVal val="#ppt_y"/>
                                              </p:val>
                                            </p:tav>
                                          </p:tavLst>
                                        </p:anim>
                                      </p:childTnLst>
                                    </p:cTn>
                                  </p:par>
                                  <p:par>
                                    <p:cTn id="205" presetID="2" presetClass="entr" presetSubtype="4" fill="hold" grpId="0" nodeType="withEffect" p14:presetBounceEnd="4000">
                                      <p:stCondLst>
                                        <p:cond delay="700"/>
                                      </p:stCondLst>
                                      <p:childTnLst>
                                        <p:set>
                                          <p:cBhvr>
                                            <p:cTn id="206" dur="1" fill="hold">
                                              <p:stCondLst>
                                                <p:cond delay="0"/>
                                              </p:stCondLst>
                                            </p:cTn>
                                            <p:tgtEl>
                                              <p:spTgt spid="101"/>
                                            </p:tgtEl>
                                            <p:attrNameLst>
                                              <p:attrName>style.visibility</p:attrName>
                                            </p:attrNameLst>
                                          </p:cBhvr>
                                          <p:to>
                                            <p:strVal val="visible"/>
                                          </p:to>
                                        </p:set>
                                        <p:anim calcmode="lin" valueType="num" p14:bounceEnd="4000">
                                          <p:cBhvr additive="base">
                                            <p:cTn id="207" dur="1000" fill="hold"/>
                                            <p:tgtEl>
                                              <p:spTgt spid="101"/>
                                            </p:tgtEl>
                                            <p:attrNameLst>
                                              <p:attrName>ppt_x</p:attrName>
                                            </p:attrNameLst>
                                          </p:cBhvr>
                                          <p:tavLst>
                                            <p:tav tm="0">
                                              <p:val>
                                                <p:strVal val="#ppt_x"/>
                                              </p:val>
                                            </p:tav>
                                            <p:tav tm="100000">
                                              <p:val>
                                                <p:strVal val="#ppt_x"/>
                                              </p:val>
                                            </p:tav>
                                          </p:tavLst>
                                        </p:anim>
                                        <p:anim calcmode="lin" valueType="num" p14:bounceEnd="4000">
                                          <p:cBhvr additive="base">
                                            <p:cTn id="208" dur="1000" fill="hold"/>
                                            <p:tgtEl>
                                              <p:spTgt spid="101"/>
                                            </p:tgtEl>
                                            <p:attrNameLst>
                                              <p:attrName>ppt_y</p:attrName>
                                            </p:attrNameLst>
                                          </p:cBhvr>
                                          <p:tavLst>
                                            <p:tav tm="0">
                                              <p:val>
                                                <p:strVal val="1+#ppt_h/2"/>
                                              </p:val>
                                            </p:tav>
                                            <p:tav tm="100000">
                                              <p:val>
                                                <p:strVal val="#ppt_y"/>
                                              </p:val>
                                            </p:tav>
                                          </p:tavLst>
                                        </p:anim>
                                      </p:childTnLst>
                                    </p:cTn>
                                  </p:par>
                                  <p:par>
                                    <p:cTn id="209" presetID="2" presetClass="entr" presetSubtype="4" fill="hold" grpId="0" nodeType="withEffect" p14:presetBounceEnd="4000">
                                      <p:stCondLst>
                                        <p:cond delay="700"/>
                                      </p:stCondLst>
                                      <p:childTnLst>
                                        <p:set>
                                          <p:cBhvr>
                                            <p:cTn id="210" dur="1" fill="hold">
                                              <p:stCondLst>
                                                <p:cond delay="0"/>
                                              </p:stCondLst>
                                            </p:cTn>
                                            <p:tgtEl>
                                              <p:spTgt spid="102"/>
                                            </p:tgtEl>
                                            <p:attrNameLst>
                                              <p:attrName>style.visibility</p:attrName>
                                            </p:attrNameLst>
                                          </p:cBhvr>
                                          <p:to>
                                            <p:strVal val="visible"/>
                                          </p:to>
                                        </p:set>
                                        <p:anim calcmode="lin" valueType="num" p14:bounceEnd="4000">
                                          <p:cBhvr additive="base">
                                            <p:cTn id="211" dur="1000" fill="hold"/>
                                            <p:tgtEl>
                                              <p:spTgt spid="102"/>
                                            </p:tgtEl>
                                            <p:attrNameLst>
                                              <p:attrName>ppt_x</p:attrName>
                                            </p:attrNameLst>
                                          </p:cBhvr>
                                          <p:tavLst>
                                            <p:tav tm="0">
                                              <p:val>
                                                <p:strVal val="#ppt_x"/>
                                              </p:val>
                                            </p:tav>
                                            <p:tav tm="100000">
                                              <p:val>
                                                <p:strVal val="#ppt_x"/>
                                              </p:val>
                                            </p:tav>
                                          </p:tavLst>
                                        </p:anim>
                                        <p:anim calcmode="lin" valueType="num" p14:bounceEnd="4000">
                                          <p:cBhvr additive="base">
                                            <p:cTn id="212" dur="1000" fill="hold"/>
                                            <p:tgtEl>
                                              <p:spTgt spid="102"/>
                                            </p:tgtEl>
                                            <p:attrNameLst>
                                              <p:attrName>ppt_y</p:attrName>
                                            </p:attrNameLst>
                                          </p:cBhvr>
                                          <p:tavLst>
                                            <p:tav tm="0">
                                              <p:val>
                                                <p:strVal val="1+#ppt_h/2"/>
                                              </p:val>
                                            </p:tav>
                                            <p:tav tm="100000">
                                              <p:val>
                                                <p:strVal val="#ppt_y"/>
                                              </p:val>
                                            </p:tav>
                                          </p:tavLst>
                                        </p:anim>
                                      </p:childTnLst>
                                    </p:cTn>
                                  </p:par>
                                  <p:par>
                                    <p:cTn id="213" presetID="2" presetClass="entr" presetSubtype="4" fill="hold" grpId="0" nodeType="withEffect" p14:presetBounceEnd="4000">
                                      <p:stCondLst>
                                        <p:cond delay="700"/>
                                      </p:stCondLst>
                                      <p:childTnLst>
                                        <p:set>
                                          <p:cBhvr>
                                            <p:cTn id="214" dur="1" fill="hold">
                                              <p:stCondLst>
                                                <p:cond delay="0"/>
                                              </p:stCondLst>
                                            </p:cTn>
                                            <p:tgtEl>
                                              <p:spTgt spid="103"/>
                                            </p:tgtEl>
                                            <p:attrNameLst>
                                              <p:attrName>style.visibility</p:attrName>
                                            </p:attrNameLst>
                                          </p:cBhvr>
                                          <p:to>
                                            <p:strVal val="visible"/>
                                          </p:to>
                                        </p:set>
                                        <p:anim calcmode="lin" valueType="num" p14:bounceEnd="4000">
                                          <p:cBhvr additive="base">
                                            <p:cTn id="215" dur="1000" fill="hold"/>
                                            <p:tgtEl>
                                              <p:spTgt spid="103"/>
                                            </p:tgtEl>
                                            <p:attrNameLst>
                                              <p:attrName>ppt_x</p:attrName>
                                            </p:attrNameLst>
                                          </p:cBhvr>
                                          <p:tavLst>
                                            <p:tav tm="0">
                                              <p:val>
                                                <p:strVal val="#ppt_x"/>
                                              </p:val>
                                            </p:tav>
                                            <p:tav tm="100000">
                                              <p:val>
                                                <p:strVal val="#ppt_x"/>
                                              </p:val>
                                            </p:tav>
                                          </p:tavLst>
                                        </p:anim>
                                        <p:anim calcmode="lin" valueType="num" p14:bounceEnd="4000">
                                          <p:cBhvr additive="base">
                                            <p:cTn id="216" dur="1000" fill="hold"/>
                                            <p:tgtEl>
                                              <p:spTgt spid="103"/>
                                            </p:tgtEl>
                                            <p:attrNameLst>
                                              <p:attrName>ppt_y</p:attrName>
                                            </p:attrNameLst>
                                          </p:cBhvr>
                                          <p:tavLst>
                                            <p:tav tm="0">
                                              <p:val>
                                                <p:strVal val="1+#ppt_h/2"/>
                                              </p:val>
                                            </p:tav>
                                            <p:tav tm="100000">
                                              <p:val>
                                                <p:strVal val="#ppt_y"/>
                                              </p:val>
                                            </p:tav>
                                          </p:tavLst>
                                        </p:anim>
                                      </p:childTnLst>
                                    </p:cTn>
                                  </p:par>
                                  <p:par>
                                    <p:cTn id="217" presetID="2" presetClass="entr" presetSubtype="4" fill="hold" grpId="0" nodeType="withEffect" p14:presetBounceEnd="4000">
                                      <p:stCondLst>
                                        <p:cond delay="700"/>
                                      </p:stCondLst>
                                      <p:childTnLst>
                                        <p:set>
                                          <p:cBhvr>
                                            <p:cTn id="218" dur="1" fill="hold">
                                              <p:stCondLst>
                                                <p:cond delay="0"/>
                                              </p:stCondLst>
                                            </p:cTn>
                                            <p:tgtEl>
                                              <p:spTgt spid="104"/>
                                            </p:tgtEl>
                                            <p:attrNameLst>
                                              <p:attrName>style.visibility</p:attrName>
                                            </p:attrNameLst>
                                          </p:cBhvr>
                                          <p:to>
                                            <p:strVal val="visible"/>
                                          </p:to>
                                        </p:set>
                                        <p:anim calcmode="lin" valueType="num" p14:bounceEnd="4000">
                                          <p:cBhvr additive="base">
                                            <p:cTn id="219" dur="1000" fill="hold"/>
                                            <p:tgtEl>
                                              <p:spTgt spid="104"/>
                                            </p:tgtEl>
                                            <p:attrNameLst>
                                              <p:attrName>ppt_x</p:attrName>
                                            </p:attrNameLst>
                                          </p:cBhvr>
                                          <p:tavLst>
                                            <p:tav tm="0">
                                              <p:val>
                                                <p:strVal val="#ppt_x"/>
                                              </p:val>
                                            </p:tav>
                                            <p:tav tm="100000">
                                              <p:val>
                                                <p:strVal val="#ppt_x"/>
                                              </p:val>
                                            </p:tav>
                                          </p:tavLst>
                                        </p:anim>
                                        <p:anim calcmode="lin" valueType="num" p14:bounceEnd="4000">
                                          <p:cBhvr additive="base">
                                            <p:cTn id="220" dur="1000" fill="hold"/>
                                            <p:tgtEl>
                                              <p:spTgt spid="104"/>
                                            </p:tgtEl>
                                            <p:attrNameLst>
                                              <p:attrName>ppt_y</p:attrName>
                                            </p:attrNameLst>
                                          </p:cBhvr>
                                          <p:tavLst>
                                            <p:tav tm="0">
                                              <p:val>
                                                <p:strVal val="1+#ppt_h/2"/>
                                              </p:val>
                                            </p:tav>
                                            <p:tav tm="100000">
                                              <p:val>
                                                <p:strVal val="#ppt_y"/>
                                              </p:val>
                                            </p:tav>
                                          </p:tavLst>
                                        </p:anim>
                                      </p:childTnLst>
                                    </p:cTn>
                                  </p:par>
                                  <p:par>
                                    <p:cTn id="221" presetID="2" presetClass="entr" presetSubtype="4" fill="hold" grpId="0" nodeType="withEffect" p14:presetBounceEnd="4000">
                                      <p:stCondLst>
                                        <p:cond delay="700"/>
                                      </p:stCondLst>
                                      <p:childTnLst>
                                        <p:set>
                                          <p:cBhvr>
                                            <p:cTn id="222" dur="1" fill="hold">
                                              <p:stCondLst>
                                                <p:cond delay="0"/>
                                              </p:stCondLst>
                                            </p:cTn>
                                            <p:tgtEl>
                                              <p:spTgt spid="105"/>
                                            </p:tgtEl>
                                            <p:attrNameLst>
                                              <p:attrName>style.visibility</p:attrName>
                                            </p:attrNameLst>
                                          </p:cBhvr>
                                          <p:to>
                                            <p:strVal val="visible"/>
                                          </p:to>
                                        </p:set>
                                        <p:anim calcmode="lin" valueType="num" p14:bounceEnd="4000">
                                          <p:cBhvr additive="base">
                                            <p:cTn id="223" dur="1000" fill="hold"/>
                                            <p:tgtEl>
                                              <p:spTgt spid="105"/>
                                            </p:tgtEl>
                                            <p:attrNameLst>
                                              <p:attrName>ppt_x</p:attrName>
                                            </p:attrNameLst>
                                          </p:cBhvr>
                                          <p:tavLst>
                                            <p:tav tm="0">
                                              <p:val>
                                                <p:strVal val="#ppt_x"/>
                                              </p:val>
                                            </p:tav>
                                            <p:tav tm="100000">
                                              <p:val>
                                                <p:strVal val="#ppt_x"/>
                                              </p:val>
                                            </p:tav>
                                          </p:tavLst>
                                        </p:anim>
                                        <p:anim calcmode="lin" valueType="num" p14:bounceEnd="4000">
                                          <p:cBhvr additive="base">
                                            <p:cTn id="224" dur="1000" fill="hold"/>
                                            <p:tgtEl>
                                              <p:spTgt spid="105"/>
                                            </p:tgtEl>
                                            <p:attrNameLst>
                                              <p:attrName>ppt_y</p:attrName>
                                            </p:attrNameLst>
                                          </p:cBhvr>
                                          <p:tavLst>
                                            <p:tav tm="0">
                                              <p:val>
                                                <p:strVal val="1+#ppt_h/2"/>
                                              </p:val>
                                            </p:tav>
                                            <p:tav tm="100000">
                                              <p:val>
                                                <p:strVal val="#ppt_y"/>
                                              </p:val>
                                            </p:tav>
                                          </p:tavLst>
                                        </p:anim>
                                      </p:childTnLst>
                                    </p:cTn>
                                  </p:par>
                                  <p:par>
                                    <p:cTn id="225" presetID="2" presetClass="entr" presetSubtype="4" fill="hold" grpId="0" nodeType="withEffect" p14:presetBounceEnd="4000">
                                      <p:stCondLst>
                                        <p:cond delay="700"/>
                                      </p:stCondLst>
                                      <p:childTnLst>
                                        <p:set>
                                          <p:cBhvr>
                                            <p:cTn id="226" dur="1" fill="hold">
                                              <p:stCondLst>
                                                <p:cond delay="0"/>
                                              </p:stCondLst>
                                            </p:cTn>
                                            <p:tgtEl>
                                              <p:spTgt spid="106"/>
                                            </p:tgtEl>
                                            <p:attrNameLst>
                                              <p:attrName>style.visibility</p:attrName>
                                            </p:attrNameLst>
                                          </p:cBhvr>
                                          <p:to>
                                            <p:strVal val="visible"/>
                                          </p:to>
                                        </p:set>
                                        <p:anim calcmode="lin" valueType="num" p14:bounceEnd="4000">
                                          <p:cBhvr additive="base">
                                            <p:cTn id="227" dur="1000" fill="hold"/>
                                            <p:tgtEl>
                                              <p:spTgt spid="106"/>
                                            </p:tgtEl>
                                            <p:attrNameLst>
                                              <p:attrName>ppt_x</p:attrName>
                                            </p:attrNameLst>
                                          </p:cBhvr>
                                          <p:tavLst>
                                            <p:tav tm="0">
                                              <p:val>
                                                <p:strVal val="#ppt_x"/>
                                              </p:val>
                                            </p:tav>
                                            <p:tav tm="100000">
                                              <p:val>
                                                <p:strVal val="#ppt_x"/>
                                              </p:val>
                                            </p:tav>
                                          </p:tavLst>
                                        </p:anim>
                                        <p:anim calcmode="lin" valueType="num" p14:bounceEnd="4000">
                                          <p:cBhvr additive="base">
                                            <p:cTn id="228" dur="1000" fill="hold"/>
                                            <p:tgtEl>
                                              <p:spTgt spid="106"/>
                                            </p:tgtEl>
                                            <p:attrNameLst>
                                              <p:attrName>ppt_y</p:attrName>
                                            </p:attrNameLst>
                                          </p:cBhvr>
                                          <p:tavLst>
                                            <p:tav tm="0">
                                              <p:val>
                                                <p:strVal val="1+#ppt_h/2"/>
                                              </p:val>
                                            </p:tav>
                                            <p:tav tm="100000">
                                              <p:val>
                                                <p:strVal val="#ppt_y"/>
                                              </p:val>
                                            </p:tav>
                                          </p:tavLst>
                                        </p:anim>
                                      </p:childTnLst>
                                    </p:cTn>
                                  </p:par>
                                  <p:par>
                                    <p:cTn id="229" presetID="2" presetClass="entr" presetSubtype="4" fill="hold" grpId="0" nodeType="withEffect" p14:presetBounceEnd="4000">
                                      <p:stCondLst>
                                        <p:cond delay="700"/>
                                      </p:stCondLst>
                                      <p:childTnLst>
                                        <p:set>
                                          <p:cBhvr>
                                            <p:cTn id="230" dur="1" fill="hold">
                                              <p:stCondLst>
                                                <p:cond delay="0"/>
                                              </p:stCondLst>
                                            </p:cTn>
                                            <p:tgtEl>
                                              <p:spTgt spid="107"/>
                                            </p:tgtEl>
                                            <p:attrNameLst>
                                              <p:attrName>style.visibility</p:attrName>
                                            </p:attrNameLst>
                                          </p:cBhvr>
                                          <p:to>
                                            <p:strVal val="visible"/>
                                          </p:to>
                                        </p:set>
                                        <p:anim calcmode="lin" valueType="num" p14:bounceEnd="4000">
                                          <p:cBhvr additive="base">
                                            <p:cTn id="231" dur="1000" fill="hold"/>
                                            <p:tgtEl>
                                              <p:spTgt spid="107"/>
                                            </p:tgtEl>
                                            <p:attrNameLst>
                                              <p:attrName>ppt_x</p:attrName>
                                            </p:attrNameLst>
                                          </p:cBhvr>
                                          <p:tavLst>
                                            <p:tav tm="0">
                                              <p:val>
                                                <p:strVal val="#ppt_x"/>
                                              </p:val>
                                            </p:tav>
                                            <p:tav tm="100000">
                                              <p:val>
                                                <p:strVal val="#ppt_x"/>
                                              </p:val>
                                            </p:tav>
                                          </p:tavLst>
                                        </p:anim>
                                        <p:anim calcmode="lin" valueType="num" p14:bounceEnd="4000">
                                          <p:cBhvr additive="base">
                                            <p:cTn id="232" dur="1000" fill="hold"/>
                                            <p:tgtEl>
                                              <p:spTgt spid="107"/>
                                            </p:tgtEl>
                                            <p:attrNameLst>
                                              <p:attrName>ppt_y</p:attrName>
                                            </p:attrNameLst>
                                          </p:cBhvr>
                                          <p:tavLst>
                                            <p:tav tm="0">
                                              <p:val>
                                                <p:strVal val="1+#ppt_h/2"/>
                                              </p:val>
                                            </p:tav>
                                            <p:tav tm="100000">
                                              <p:val>
                                                <p:strVal val="#ppt_y"/>
                                              </p:val>
                                            </p:tav>
                                          </p:tavLst>
                                        </p:anim>
                                      </p:childTnLst>
                                    </p:cTn>
                                  </p:par>
                                  <p:par>
                                    <p:cTn id="233" presetID="2" presetClass="entr" presetSubtype="4" fill="hold" grpId="0" nodeType="withEffect" p14:presetBounceEnd="4000">
                                      <p:stCondLst>
                                        <p:cond delay="700"/>
                                      </p:stCondLst>
                                      <p:childTnLst>
                                        <p:set>
                                          <p:cBhvr>
                                            <p:cTn id="234" dur="1" fill="hold">
                                              <p:stCondLst>
                                                <p:cond delay="0"/>
                                              </p:stCondLst>
                                            </p:cTn>
                                            <p:tgtEl>
                                              <p:spTgt spid="108"/>
                                            </p:tgtEl>
                                            <p:attrNameLst>
                                              <p:attrName>style.visibility</p:attrName>
                                            </p:attrNameLst>
                                          </p:cBhvr>
                                          <p:to>
                                            <p:strVal val="visible"/>
                                          </p:to>
                                        </p:set>
                                        <p:anim calcmode="lin" valueType="num" p14:bounceEnd="4000">
                                          <p:cBhvr additive="base">
                                            <p:cTn id="235" dur="1000" fill="hold"/>
                                            <p:tgtEl>
                                              <p:spTgt spid="108"/>
                                            </p:tgtEl>
                                            <p:attrNameLst>
                                              <p:attrName>ppt_x</p:attrName>
                                            </p:attrNameLst>
                                          </p:cBhvr>
                                          <p:tavLst>
                                            <p:tav tm="0">
                                              <p:val>
                                                <p:strVal val="#ppt_x"/>
                                              </p:val>
                                            </p:tav>
                                            <p:tav tm="100000">
                                              <p:val>
                                                <p:strVal val="#ppt_x"/>
                                              </p:val>
                                            </p:tav>
                                          </p:tavLst>
                                        </p:anim>
                                        <p:anim calcmode="lin" valueType="num" p14:bounceEnd="4000">
                                          <p:cBhvr additive="base">
                                            <p:cTn id="236" dur="1000" fill="hold"/>
                                            <p:tgtEl>
                                              <p:spTgt spid="108"/>
                                            </p:tgtEl>
                                            <p:attrNameLst>
                                              <p:attrName>ppt_y</p:attrName>
                                            </p:attrNameLst>
                                          </p:cBhvr>
                                          <p:tavLst>
                                            <p:tav tm="0">
                                              <p:val>
                                                <p:strVal val="1+#ppt_h/2"/>
                                              </p:val>
                                            </p:tav>
                                            <p:tav tm="100000">
                                              <p:val>
                                                <p:strVal val="#ppt_y"/>
                                              </p:val>
                                            </p:tav>
                                          </p:tavLst>
                                        </p:anim>
                                      </p:childTnLst>
                                    </p:cTn>
                                  </p:par>
                                  <p:par>
                                    <p:cTn id="237" presetID="2" presetClass="entr" presetSubtype="4" fill="hold" grpId="0" nodeType="withEffect" p14:presetBounceEnd="4000">
                                      <p:stCondLst>
                                        <p:cond delay="700"/>
                                      </p:stCondLst>
                                      <p:childTnLst>
                                        <p:set>
                                          <p:cBhvr>
                                            <p:cTn id="238" dur="1" fill="hold">
                                              <p:stCondLst>
                                                <p:cond delay="0"/>
                                              </p:stCondLst>
                                            </p:cTn>
                                            <p:tgtEl>
                                              <p:spTgt spid="109"/>
                                            </p:tgtEl>
                                            <p:attrNameLst>
                                              <p:attrName>style.visibility</p:attrName>
                                            </p:attrNameLst>
                                          </p:cBhvr>
                                          <p:to>
                                            <p:strVal val="visible"/>
                                          </p:to>
                                        </p:set>
                                        <p:anim calcmode="lin" valueType="num" p14:bounceEnd="4000">
                                          <p:cBhvr additive="base">
                                            <p:cTn id="239" dur="1000" fill="hold"/>
                                            <p:tgtEl>
                                              <p:spTgt spid="109"/>
                                            </p:tgtEl>
                                            <p:attrNameLst>
                                              <p:attrName>ppt_x</p:attrName>
                                            </p:attrNameLst>
                                          </p:cBhvr>
                                          <p:tavLst>
                                            <p:tav tm="0">
                                              <p:val>
                                                <p:strVal val="#ppt_x"/>
                                              </p:val>
                                            </p:tav>
                                            <p:tav tm="100000">
                                              <p:val>
                                                <p:strVal val="#ppt_x"/>
                                              </p:val>
                                            </p:tav>
                                          </p:tavLst>
                                        </p:anim>
                                        <p:anim calcmode="lin" valueType="num" p14:bounceEnd="4000">
                                          <p:cBhvr additive="base">
                                            <p:cTn id="240" dur="1000" fill="hold"/>
                                            <p:tgtEl>
                                              <p:spTgt spid="109"/>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14:presetBounceEnd="4000">
                                      <p:stCondLst>
                                        <p:cond delay="700"/>
                                      </p:stCondLst>
                                      <p:childTnLst>
                                        <p:set>
                                          <p:cBhvr>
                                            <p:cTn id="242" dur="1" fill="hold">
                                              <p:stCondLst>
                                                <p:cond delay="0"/>
                                              </p:stCondLst>
                                            </p:cTn>
                                            <p:tgtEl>
                                              <p:spTgt spid="110"/>
                                            </p:tgtEl>
                                            <p:attrNameLst>
                                              <p:attrName>style.visibility</p:attrName>
                                            </p:attrNameLst>
                                          </p:cBhvr>
                                          <p:to>
                                            <p:strVal val="visible"/>
                                          </p:to>
                                        </p:set>
                                        <p:anim calcmode="lin" valueType="num" p14:bounceEnd="4000">
                                          <p:cBhvr additive="base">
                                            <p:cTn id="243" dur="1000" fill="hold"/>
                                            <p:tgtEl>
                                              <p:spTgt spid="110"/>
                                            </p:tgtEl>
                                            <p:attrNameLst>
                                              <p:attrName>ppt_x</p:attrName>
                                            </p:attrNameLst>
                                          </p:cBhvr>
                                          <p:tavLst>
                                            <p:tav tm="0">
                                              <p:val>
                                                <p:strVal val="#ppt_x"/>
                                              </p:val>
                                            </p:tav>
                                            <p:tav tm="100000">
                                              <p:val>
                                                <p:strVal val="#ppt_x"/>
                                              </p:val>
                                            </p:tav>
                                          </p:tavLst>
                                        </p:anim>
                                        <p:anim calcmode="lin" valueType="num" p14:bounceEnd="4000">
                                          <p:cBhvr additive="base">
                                            <p:cTn id="244" dur="1000" fill="hold"/>
                                            <p:tgtEl>
                                              <p:spTgt spid="110"/>
                                            </p:tgtEl>
                                            <p:attrNameLst>
                                              <p:attrName>ppt_y</p:attrName>
                                            </p:attrNameLst>
                                          </p:cBhvr>
                                          <p:tavLst>
                                            <p:tav tm="0">
                                              <p:val>
                                                <p:strVal val="1+#ppt_h/2"/>
                                              </p:val>
                                            </p:tav>
                                            <p:tav tm="100000">
                                              <p:val>
                                                <p:strVal val="#ppt_y"/>
                                              </p:val>
                                            </p:tav>
                                          </p:tavLst>
                                        </p:anim>
                                      </p:childTnLst>
                                    </p:cTn>
                                  </p:par>
                                  <p:par>
                                    <p:cTn id="245" presetID="2" presetClass="entr" presetSubtype="4" fill="hold" grpId="0" nodeType="withEffect" p14:presetBounceEnd="4000">
                                      <p:stCondLst>
                                        <p:cond delay="700"/>
                                      </p:stCondLst>
                                      <p:childTnLst>
                                        <p:set>
                                          <p:cBhvr>
                                            <p:cTn id="246" dur="1" fill="hold">
                                              <p:stCondLst>
                                                <p:cond delay="0"/>
                                              </p:stCondLst>
                                            </p:cTn>
                                            <p:tgtEl>
                                              <p:spTgt spid="111"/>
                                            </p:tgtEl>
                                            <p:attrNameLst>
                                              <p:attrName>style.visibility</p:attrName>
                                            </p:attrNameLst>
                                          </p:cBhvr>
                                          <p:to>
                                            <p:strVal val="visible"/>
                                          </p:to>
                                        </p:set>
                                        <p:anim calcmode="lin" valueType="num" p14:bounceEnd="4000">
                                          <p:cBhvr additive="base">
                                            <p:cTn id="247" dur="1000" fill="hold"/>
                                            <p:tgtEl>
                                              <p:spTgt spid="111"/>
                                            </p:tgtEl>
                                            <p:attrNameLst>
                                              <p:attrName>ppt_x</p:attrName>
                                            </p:attrNameLst>
                                          </p:cBhvr>
                                          <p:tavLst>
                                            <p:tav tm="0">
                                              <p:val>
                                                <p:strVal val="#ppt_x"/>
                                              </p:val>
                                            </p:tav>
                                            <p:tav tm="100000">
                                              <p:val>
                                                <p:strVal val="#ppt_x"/>
                                              </p:val>
                                            </p:tav>
                                          </p:tavLst>
                                        </p:anim>
                                        <p:anim calcmode="lin" valueType="num" p14:bounceEnd="4000">
                                          <p:cBhvr additive="base">
                                            <p:cTn id="248" dur="1000" fill="hold"/>
                                            <p:tgtEl>
                                              <p:spTgt spid="111"/>
                                            </p:tgtEl>
                                            <p:attrNameLst>
                                              <p:attrName>ppt_y</p:attrName>
                                            </p:attrNameLst>
                                          </p:cBhvr>
                                          <p:tavLst>
                                            <p:tav tm="0">
                                              <p:val>
                                                <p:strVal val="1+#ppt_h/2"/>
                                              </p:val>
                                            </p:tav>
                                            <p:tav tm="100000">
                                              <p:val>
                                                <p:strVal val="#ppt_y"/>
                                              </p:val>
                                            </p:tav>
                                          </p:tavLst>
                                        </p:anim>
                                      </p:childTnLst>
                                    </p:cTn>
                                  </p:par>
                                  <p:par>
                                    <p:cTn id="249" presetID="2" presetClass="entr" presetSubtype="4" fill="hold" nodeType="withEffect" p14:presetBounceEnd="4000">
                                      <p:stCondLst>
                                        <p:cond delay="700"/>
                                      </p:stCondLst>
                                      <p:childTnLst>
                                        <p:set>
                                          <p:cBhvr>
                                            <p:cTn id="250" dur="1" fill="hold">
                                              <p:stCondLst>
                                                <p:cond delay="0"/>
                                              </p:stCondLst>
                                            </p:cTn>
                                            <p:tgtEl>
                                              <p:spTgt spid="32"/>
                                            </p:tgtEl>
                                            <p:attrNameLst>
                                              <p:attrName>style.visibility</p:attrName>
                                            </p:attrNameLst>
                                          </p:cBhvr>
                                          <p:to>
                                            <p:strVal val="visible"/>
                                          </p:to>
                                        </p:set>
                                        <p:anim calcmode="lin" valueType="num" p14:bounceEnd="4000">
                                          <p:cBhvr additive="base">
                                            <p:cTn id="251" dur="1000" fill="hold"/>
                                            <p:tgtEl>
                                              <p:spTgt spid="32"/>
                                            </p:tgtEl>
                                            <p:attrNameLst>
                                              <p:attrName>ppt_x</p:attrName>
                                            </p:attrNameLst>
                                          </p:cBhvr>
                                          <p:tavLst>
                                            <p:tav tm="0">
                                              <p:val>
                                                <p:strVal val="#ppt_x"/>
                                              </p:val>
                                            </p:tav>
                                            <p:tav tm="100000">
                                              <p:val>
                                                <p:strVal val="#ppt_x"/>
                                              </p:val>
                                            </p:tav>
                                          </p:tavLst>
                                        </p:anim>
                                        <p:anim calcmode="lin" valueType="num" p14:bounceEnd="4000">
                                          <p:cBhvr additive="base">
                                            <p:cTn id="252" dur="1000" fill="hold"/>
                                            <p:tgtEl>
                                              <p:spTgt spid="32"/>
                                            </p:tgtEl>
                                            <p:attrNameLst>
                                              <p:attrName>ppt_y</p:attrName>
                                            </p:attrNameLst>
                                          </p:cBhvr>
                                          <p:tavLst>
                                            <p:tav tm="0">
                                              <p:val>
                                                <p:strVal val="1+#ppt_h/2"/>
                                              </p:val>
                                            </p:tav>
                                            <p:tav tm="100000">
                                              <p:val>
                                                <p:strVal val="#ppt_y"/>
                                              </p:val>
                                            </p:tav>
                                          </p:tavLst>
                                        </p:anim>
                                      </p:childTnLst>
                                    </p:cTn>
                                  </p:par>
                                  <p:par>
                                    <p:cTn id="253" presetID="2" presetClass="entr" presetSubtype="4" fill="hold" nodeType="withEffect" p14:presetBounceEnd="4000">
                                      <p:stCondLst>
                                        <p:cond delay="700"/>
                                      </p:stCondLst>
                                      <p:childTnLst>
                                        <p:set>
                                          <p:cBhvr>
                                            <p:cTn id="254" dur="1" fill="hold">
                                              <p:stCondLst>
                                                <p:cond delay="0"/>
                                              </p:stCondLst>
                                            </p:cTn>
                                            <p:tgtEl>
                                              <p:spTgt spid="116"/>
                                            </p:tgtEl>
                                            <p:attrNameLst>
                                              <p:attrName>style.visibility</p:attrName>
                                            </p:attrNameLst>
                                          </p:cBhvr>
                                          <p:to>
                                            <p:strVal val="visible"/>
                                          </p:to>
                                        </p:set>
                                        <p:anim calcmode="lin" valueType="num" p14:bounceEnd="4000">
                                          <p:cBhvr additive="base">
                                            <p:cTn id="255" dur="1000" fill="hold"/>
                                            <p:tgtEl>
                                              <p:spTgt spid="116"/>
                                            </p:tgtEl>
                                            <p:attrNameLst>
                                              <p:attrName>ppt_x</p:attrName>
                                            </p:attrNameLst>
                                          </p:cBhvr>
                                          <p:tavLst>
                                            <p:tav tm="0">
                                              <p:val>
                                                <p:strVal val="#ppt_x"/>
                                              </p:val>
                                            </p:tav>
                                            <p:tav tm="100000">
                                              <p:val>
                                                <p:strVal val="#ppt_x"/>
                                              </p:val>
                                            </p:tav>
                                          </p:tavLst>
                                        </p:anim>
                                        <p:anim calcmode="lin" valueType="num" p14:bounceEnd="4000">
                                          <p:cBhvr additive="base">
                                            <p:cTn id="256" dur="1000" fill="hold"/>
                                            <p:tgtEl>
                                              <p:spTgt spid="116"/>
                                            </p:tgtEl>
                                            <p:attrNameLst>
                                              <p:attrName>ppt_y</p:attrName>
                                            </p:attrNameLst>
                                          </p:cBhvr>
                                          <p:tavLst>
                                            <p:tav tm="0">
                                              <p:val>
                                                <p:strVal val="1+#ppt_h/2"/>
                                              </p:val>
                                            </p:tav>
                                            <p:tav tm="100000">
                                              <p:val>
                                                <p:strVal val="#ppt_y"/>
                                              </p:val>
                                            </p:tav>
                                          </p:tavLst>
                                        </p:anim>
                                      </p:childTnLst>
                                    </p:cTn>
                                  </p:par>
                                  <p:par>
                                    <p:cTn id="257" presetID="2" presetClass="entr" presetSubtype="4" fill="hold" grpId="0" nodeType="withEffect" p14:presetBounceEnd="4000">
                                      <p:stCondLst>
                                        <p:cond delay="700"/>
                                      </p:stCondLst>
                                      <p:childTnLst>
                                        <p:set>
                                          <p:cBhvr>
                                            <p:cTn id="258" dur="1" fill="hold">
                                              <p:stCondLst>
                                                <p:cond delay="0"/>
                                              </p:stCondLst>
                                            </p:cTn>
                                            <p:tgtEl>
                                              <p:spTgt spid="121"/>
                                            </p:tgtEl>
                                            <p:attrNameLst>
                                              <p:attrName>style.visibility</p:attrName>
                                            </p:attrNameLst>
                                          </p:cBhvr>
                                          <p:to>
                                            <p:strVal val="visible"/>
                                          </p:to>
                                        </p:set>
                                        <p:anim calcmode="lin" valueType="num" p14:bounceEnd="4000">
                                          <p:cBhvr additive="base">
                                            <p:cTn id="259" dur="1000" fill="hold"/>
                                            <p:tgtEl>
                                              <p:spTgt spid="121"/>
                                            </p:tgtEl>
                                            <p:attrNameLst>
                                              <p:attrName>ppt_x</p:attrName>
                                            </p:attrNameLst>
                                          </p:cBhvr>
                                          <p:tavLst>
                                            <p:tav tm="0">
                                              <p:val>
                                                <p:strVal val="#ppt_x"/>
                                              </p:val>
                                            </p:tav>
                                            <p:tav tm="100000">
                                              <p:val>
                                                <p:strVal val="#ppt_x"/>
                                              </p:val>
                                            </p:tav>
                                          </p:tavLst>
                                        </p:anim>
                                        <p:anim calcmode="lin" valueType="num" p14:bounceEnd="4000">
                                          <p:cBhvr additive="base">
                                            <p:cTn id="260" dur="1000" fill="hold"/>
                                            <p:tgtEl>
                                              <p:spTgt spid="121"/>
                                            </p:tgtEl>
                                            <p:attrNameLst>
                                              <p:attrName>ppt_y</p:attrName>
                                            </p:attrNameLst>
                                          </p:cBhvr>
                                          <p:tavLst>
                                            <p:tav tm="0">
                                              <p:val>
                                                <p:strVal val="1+#ppt_h/2"/>
                                              </p:val>
                                            </p:tav>
                                            <p:tav tm="100000">
                                              <p:val>
                                                <p:strVal val="#ppt_y"/>
                                              </p:val>
                                            </p:tav>
                                          </p:tavLst>
                                        </p:anim>
                                      </p:childTnLst>
                                    </p:cTn>
                                  </p:par>
                                  <p:par>
                                    <p:cTn id="261" presetID="2" presetClass="entr" presetSubtype="4" fill="hold" grpId="0" nodeType="withEffect" p14:presetBounceEnd="4000">
                                      <p:stCondLst>
                                        <p:cond delay="700"/>
                                      </p:stCondLst>
                                      <p:childTnLst>
                                        <p:set>
                                          <p:cBhvr>
                                            <p:cTn id="262" dur="1" fill="hold">
                                              <p:stCondLst>
                                                <p:cond delay="0"/>
                                              </p:stCondLst>
                                            </p:cTn>
                                            <p:tgtEl>
                                              <p:spTgt spid="122"/>
                                            </p:tgtEl>
                                            <p:attrNameLst>
                                              <p:attrName>style.visibility</p:attrName>
                                            </p:attrNameLst>
                                          </p:cBhvr>
                                          <p:to>
                                            <p:strVal val="visible"/>
                                          </p:to>
                                        </p:set>
                                        <p:anim calcmode="lin" valueType="num" p14:bounceEnd="4000">
                                          <p:cBhvr additive="base">
                                            <p:cTn id="263" dur="1000" fill="hold"/>
                                            <p:tgtEl>
                                              <p:spTgt spid="122"/>
                                            </p:tgtEl>
                                            <p:attrNameLst>
                                              <p:attrName>ppt_x</p:attrName>
                                            </p:attrNameLst>
                                          </p:cBhvr>
                                          <p:tavLst>
                                            <p:tav tm="0">
                                              <p:val>
                                                <p:strVal val="#ppt_x"/>
                                              </p:val>
                                            </p:tav>
                                            <p:tav tm="100000">
                                              <p:val>
                                                <p:strVal val="#ppt_x"/>
                                              </p:val>
                                            </p:tav>
                                          </p:tavLst>
                                        </p:anim>
                                        <p:anim calcmode="lin" valueType="num" p14:bounceEnd="4000">
                                          <p:cBhvr additive="base">
                                            <p:cTn id="264" dur="1000" fill="hold"/>
                                            <p:tgtEl>
                                              <p:spTgt spid="122"/>
                                            </p:tgtEl>
                                            <p:attrNameLst>
                                              <p:attrName>ppt_y</p:attrName>
                                            </p:attrNameLst>
                                          </p:cBhvr>
                                          <p:tavLst>
                                            <p:tav tm="0">
                                              <p:val>
                                                <p:strVal val="1+#ppt_h/2"/>
                                              </p:val>
                                            </p:tav>
                                            <p:tav tm="100000">
                                              <p:val>
                                                <p:strVal val="#ppt_y"/>
                                              </p:val>
                                            </p:tav>
                                          </p:tavLst>
                                        </p:anim>
                                      </p:childTnLst>
                                    </p:cTn>
                                  </p:par>
                                  <p:par>
                                    <p:cTn id="265" presetID="2" presetClass="entr" presetSubtype="4" fill="hold" grpId="0" nodeType="withEffect" p14:presetBounceEnd="4000">
                                      <p:stCondLst>
                                        <p:cond delay="700"/>
                                      </p:stCondLst>
                                      <p:childTnLst>
                                        <p:set>
                                          <p:cBhvr>
                                            <p:cTn id="266" dur="1" fill="hold">
                                              <p:stCondLst>
                                                <p:cond delay="0"/>
                                              </p:stCondLst>
                                            </p:cTn>
                                            <p:tgtEl>
                                              <p:spTgt spid="123"/>
                                            </p:tgtEl>
                                            <p:attrNameLst>
                                              <p:attrName>style.visibility</p:attrName>
                                            </p:attrNameLst>
                                          </p:cBhvr>
                                          <p:to>
                                            <p:strVal val="visible"/>
                                          </p:to>
                                        </p:set>
                                        <p:anim calcmode="lin" valueType="num" p14:bounceEnd="4000">
                                          <p:cBhvr additive="base">
                                            <p:cTn id="267" dur="1000" fill="hold"/>
                                            <p:tgtEl>
                                              <p:spTgt spid="123"/>
                                            </p:tgtEl>
                                            <p:attrNameLst>
                                              <p:attrName>ppt_x</p:attrName>
                                            </p:attrNameLst>
                                          </p:cBhvr>
                                          <p:tavLst>
                                            <p:tav tm="0">
                                              <p:val>
                                                <p:strVal val="#ppt_x"/>
                                              </p:val>
                                            </p:tav>
                                            <p:tav tm="100000">
                                              <p:val>
                                                <p:strVal val="#ppt_x"/>
                                              </p:val>
                                            </p:tav>
                                          </p:tavLst>
                                        </p:anim>
                                        <p:anim calcmode="lin" valueType="num" p14:bounceEnd="4000">
                                          <p:cBhvr additive="base">
                                            <p:cTn id="268" dur="1000" fill="hold"/>
                                            <p:tgtEl>
                                              <p:spTgt spid="123"/>
                                            </p:tgtEl>
                                            <p:attrNameLst>
                                              <p:attrName>ppt_y</p:attrName>
                                            </p:attrNameLst>
                                          </p:cBhvr>
                                          <p:tavLst>
                                            <p:tav tm="0">
                                              <p:val>
                                                <p:strVal val="1+#ppt_h/2"/>
                                              </p:val>
                                            </p:tav>
                                            <p:tav tm="100000">
                                              <p:val>
                                                <p:strVal val="#ppt_y"/>
                                              </p:val>
                                            </p:tav>
                                          </p:tavLst>
                                        </p:anim>
                                      </p:childTnLst>
                                    </p:cTn>
                                  </p:par>
                                  <p:par>
                                    <p:cTn id="269" presetID="2" presetClass="entr" presetSubtype="4" fill="hold" grpId="0" nodeType="withEffect" p14:presetBounceEnd="4000">
                                      <p:stCondLst>
                                        <p:cond delay="700"/>
                                      </p:stCondLst>
                                      <p:childTnLst>
                                        <p:set>
                                          <p:cBhvr>
                                            <p:cTn id="270" dur="1" fill="hold">
                                              <p:stCondLst>
                                                <p:cond delay="0"/>
                                              </p:stCondLst>
                                            </p:cTn>
                                            <p:tgtEl>
                                              <p:spTgt spid="124"/>
                                            </p:tgtEl>
                                            <p:attrNameLst>
                                              <p:attrName>style.visibility</p:attrName>
                                            </p:attrNameLst>
                                          </p:cBhvr>
                                          <p:to>
                                            <p:strVal val="visible"/>
                                          </p:to>
                                        </p:set>
                                        <p:anim calcmode="lin" valueType="num" p14:bounceEnd="4000">
                                          <p:cBhvr additive="base">
                                            <p:cTn id="271" dur="1000" fill="hold"/>
                                            <p:tgtEl>
                                              <p:spTgt spid="124"/>
                                            </p:tgtEl>
                                            <p:attrNameLst>
                                              <p:attrName>ppt_x</p:attrName>
                                            </p:attrNameLst>
                                          </p:cBhvr>
                                          <p:tavLst>
                                            <p:tav tm="0">
                                              <p:val>
                                                <p:strVal val="#ppt_x"/>
                                              </p:val>
                                            </p:tav>
                                            <p:tav tm="100000">
                                              <p:val>
                                                <p:strVal val="#ppt_x"/>
                                              </p:val>
                                            </p:tav>
                                          </p:tavLst>
                                        </p:anim>
                                        <p:anim calcmode="lin" valueType="num" p14:bounceEnd="4000">
                                          <p:cBhvr additive="base">
                                            <p:cTn id="272" dur="1000" fill="hold"/>
                                            <p:tgtEl>
                                              <p:spTgt spid="124"/>
                                            </p:tgtEl>
                                            <p:attrNameLst>
                                              <p:attrName>ppt_y</p:attrName>
                                            </p:attrNameLst>
                                          </p:cBhvr>
                                          <p:tavLst>
                                            <p:tav tm="0">
                                              <p:val>
                                                <p:strVal val="1+#ppt_h/2"/>
                                              </p:val>
                                            </p:tav>
                                            <p:tav tm="100000">
                                              <p:val>
                                                <p:strVal val="#ppt_y"/>
                                              </p:val>
                                            </p:tav>
                                          </p:tavLst>
                                        </p:anim>
                                      </p:childTnLst>
                                    </p:cTn>
                                  </p:par>
                                  <p:par>
                                    <p:cTn id="273" presetID="2" presetClass="entr" presetSubtype="4" fill="hold" grpId="0" nodeType="withEffect" p14:presetBounceEnd="4000">
                                      <p:stCondLst>
                                        <p:cond delay="700"/>
                                      </p:stCondLst>
                                      <p:childTnLst>
                                        <p:set>
                                          <p:cBhvr>
                                            <p:cTn id="274" dur="1" fill="hold">
                                              <p:stCondLst>
                                                <p:cond delay="0"/>
                                              </p:stCondLst>
                                            </p:cTn>
                                            <p:tgtEl>
                                              <p:spTgt spid="125"/>
                                            </p:tgtEl>
                                            <p:attrNameLst>
                                              <p:attrName>style.visibility</p:attrName>
                                            </p:attrNameLst>
                                          </p:cBhvr>
                                          <p:to>
                                            <p:strVal val="visible"/>
                                          </p:to>
                                        </p:set>
                                        <p:anim calcmode="lin" valueType="num" p14:bounceEnd="4000">
                                          <p:cBhvr additive="base">
                                            <p:cTn id="275" dur="1000" fill="hold"/>
                                            <p:tgtEl>
                                              <p:spTgt spid="125"/>
                                            </p:tgtEl>
                                            <p:attrNameLst>
                                              <p:attrName>ppt_x</p:attrName>
                                            </p:attrNameLst>
                                          </p:cBhvr>
                                          <p:tavLst>
                                            <p:tav tm="0">
                                              <p:val>
                                                <p:strVal val="#ppt_x"/>
                                              </p:val>
                                            </p:tav>
                                            <p:tav tm="100000">
                                              <p:val>
                                                <p:strVal val="#ppt_x"/>
                                              </p:val>
                                            </p:tav>
                                          </p:tavLst>
                                        </p:anim>
                                        <p:anim calcmode="lin" valueType="num" p14:bounceEnd="4000">
                                          <p:cBhvr additive="base">
                                            <p:cTn id="276" dur="1000" fill="hold"/>
                                            <p:tgtEl>
                                              <p:spTgt spid="125"/>
                                            </p:tgtEl>
                                            <p:attrNameLst>
                                              <p:attrName>ppt_y</p:attrName>
                                            </p:attrNameLst>
                                          </p:cBhvr>
                                          <p:tavLst>
                                            <p:tav tm="0">
                                              <p:val>
                                                <p:strVal val="1+#ppt_h/2"/>
                                              </p:val>
                                            </p:tav>
                                            <p:tav tm="100000">
                                              <p:val>
                                                <p:strVal val="#ppt_y"/>
                                              </p:val>
                                            </p:tav>
                                          </p:tavLst>
                                        </p:anim>
                                      </p:childTnLst>
                                    </p:cTn>
                                  </p:par>
                                  <p:par>
                                    <p:cTn id="277" presetID="2" presetClass="entr" presetSubtype="4" fill="hold" grpId="0" nodeType="withEffect" p14:presetBounceEnd="4000">
                                      <p:stCondLst>
                                        <p:cond delay="700"/>
                                      </p:stCondLst>
                                      <p:childTnLst>
                                        <p:set>
                                          <p:cBhvr>
                                            <p:cTn id="278" dur="1" fill="hold">
                                              <p:stCondLst>
                                                <p:cond delay="0"/>
                                              </p:stCondLst>
                                            </p:cTn>
                                            <p:tgtEl>
                                              <p:spTgt spid="126"/>
                                            </p:tgtEl>
                                            <p:attrNameLst>
                                              <p:attrName>style.visibility</p:attrName>
                                            </p:attrNameLst>
                                          </p:cBhvr>
                                          <p:to>
                                            <p:strVal val="visible"/>
                                          </p:to>
                                        </p:set>
                                        <p:anim calcmode="lin" valueType="num" p14:bounceEnd="4000">
                                          <p:cBhvr additive="base">
                                            <p:cTn id="279" dur="1000" fill="hold"/>
                                            <p:tgtEl>
                                              <p:spTgt spid="126"/>
                                            </p:tgtEl>
                                            <p:attrNameLst>
                                              <p:attrName>ppt_x</p:attrName>
                                            </p:attrNameLst>
                                          </p:cBhvr>
                                          <p:tavLst>
                                            <p:tav tm="0">
                                              <p:val>
                                                <p:strVal val="#ppt_x"/>
                                              </p:val>
                                            </p:tav>
                                            <p:tav tm="100000">
                                              <p:val>
                                                <p:strVal val="#ppt_x"/>
                                              </p:val>
                                            </p:tav>
                                          </p:tavLst>
                                        </p:anim>
                                        <p:anim calcmode="lin" valueType="num" p14:bounceEnd="4000">
                                          <p:cBhvr additive="base">
                                            <p:cTn id="280" dur="1000" fill="hold"/>
                                            <p:tgtEl>
                                              <p:spTgt spid="126"/>
                                            </p:tgtEl>
                                            <p:attrNameLst>
                                              <p:attrName>ppt_y</p:attrName>
                                            </p:attrNameLst>
                                          </p:cBhvr>
                                          <p:tavLst>
                                            <p:tav tm="0">
                                              <p:val>
                                                <p:strVal val="1+#ppt_h/2"/>
                                              </p:val>
                                            </p:tav>
                                            <p:tav tm="100000">
                                              <p:val>
                                                <p:strVal val="#ppt_y"/>
                                              </p:val>
                                            </p:tav>
                                          </p:tavLst>
                                        </p:anim>
                                      </p:childTnLst>
                                    </p:cTn>
                                  </p:par>
                                  <p:par>
                                    <p:cTn id="281" presetID="2" presetClass="entr" presetSubtype="4" fill="hold" grpId="0" nodeType="withEffect" p14:presetBounceEnd="4000">
                                      <p:stCondLst>
                                        <p:cond delay="700"/>
                                      </p:stCondLst>
                                      <p:childTnLst>
                                        <p:set>
                                          <p:cBhvr>
                                            <p:cTn id="282" dur="1" fill="hold">
                                              <p:stCondLst>
                                                <p:cond delay="0"/>
                                              </p:stCondLst>
                                            </p:cTn>
                                            <p:tgtEl>
                                              <p:spTgt spid="127"/>
                                            </p:tgtEl>
                                            <p:attrNameLst>
                                              <p:attrName>style.visibility</p:attrName>
                                            </p:attrNameLst>
                                          </p:cBhvr>
                                          <p:to>
                                            <p:strVal val="visible"/>
                                          </p:to>
                                        </p:set>
                                        <p:anim calcmode="lin" valueType="num" p14:bounceEnd="4000">
                                          <p:cBhvr additive="base">
                                            <p:cTn id="283" dur="1000" fill="hold"/>
                                            <p:tgtEl>
                                              <p:spTgt spid="127"/>
                                            </p:tgtEl>
                                            <p:attrNameLst>
                                              <p:attrName>ppt_x</p:attrName>
                                            </p:attrNameLst>
                                          </p:cBhvr>
                                          <p:tavLst>
                                            <p:tav tm="0">
                                              <p:val>
                                                <p:strVal val="#ppt_x"/>
                                              </p:val>
                                            </p:tav>
                                            <p:tav tm="100000">
                                              <p:val>
                                                <p:strVal val="#ppt_x"/>
                                              </p:val>
                                            </p:tav>
                                          </p:tavLst>
                                        </p:anim>
                                        <p:anim calcmode="lin" valueType="num" p14:bounceEnd="4000">
                                          <p:cBhvr additive="base">
                                            <p:cTn id="284" dur="1000" fill="hold"/>
                                            <p:tgtEl>
                                              <p:spTgt spid="127"/>
                                            </p:tgtEl>
                                            <p:attrNameLst>
                                              <p:attrName>ppt_y</p:attrName>
                                            </p:attrNameLst>
                                          </p:cBhvr>
                                          <p:tavLst>
                                            <p:tav tm="0">
                                              <p:val>
                                                <p:strVal val="1+#ppt_h/2"/>
                                              </p:val>
                                            </p:tav>
                                            <p:tav tm="100000">
                                              <p:val>
                                                <p:strVal val="#ppt_y"/>
                                              </p:val>
                                            </p:tav>
                                          </p:tavLst>
                                        </p:anim>
                                      </p:childTnLst>
                                    </p:cTn>
                                  </p:par>
                                  <p:par>
                                    <p:cTn id="285" presetID="2" presetClass="entr" presetSubtype="4" fill="hold" grpId="0" nodeType="withEffect" p14:presetBounceEnd="4000">
                                      <p:stCondLst>
                                        <p:cond delay="700"/>
                                      </p:stCondLst>
                                      <p:childTnLst>
                                        <p:set>
                                          <p:cBhvr>
                                            <p:cTn id="286" dur="1" fill="hold">
                                              <p:stCondLst>
                                                <p:cond delay="0"/>
                                              </p:stCondLst>
                                            </p:cTn>
                                            <p:tgtEl>
                                              <p:spTgt spid="128"/>
                                            </p:tgtEl>
                                            <p:attrNameLst>
                                              <p:attrName>style.visibility</p:attrName>
                                            </p:attrNameLst>
                                          </p:cBhvr>
                                          <p:to>
                                            <p:strVal val="visible"/>
                                          </p:to>
                                        </p:set>
                                        <p:anim calcmode="lin" valueType="num" p14:bounceEnd="4000">
                                          <p:cBhvr additive="base">
                                            <p:cTn id="287" dur="1000" fill="hold"/>
                                            <p:tgtEl>
                                              <p:spTgt spid="128"/>
                                            </p:tgtEl>
                                            <p:attrNameLst>
                                              <p:attrName>ppt_x</p:attrName>
                                            </p:attrNameLst>
                                          </p:cBhvr>
                                          <p:tavLst>
                                            <p:tav tm="0">
                                              <p:val>
                                                <p:strVal val="#ppt_x"/>
                                              </p:val>
                                            </p:tav>
                                            <p:tav tm="100000">
                                              <p:val>
                                                <p:strVal val="#ppt_x"/>
                                              </p:val>
                                            </p:tav>
                                          </p:tavLst>
                                        </p:anim>
                                        <p:anim calcmode="lin" valueType="num" p14:bounceEnd="4000">
                                          <p:cBhvr additive="base">
                                            <p:cTn id="288" dur="1000" fill="hold"/>
                                            <p:tgtEl>
                                              <p:spTgt spid="128"/>
                                            </p:tgtEl>
                                            <p:attrNameLst>
                                              <p:attrName>ppt_y</p:attrName>
                                            </p:attrNameLst>
                                          </p:cBhvr>
                                          <p:tavLst>
                                            <p:tav tm="0">
                                              <p:val>
                                                <p:strVal val="1+#ppt_h/2"/>
                                              </p:val>
                                            </p:tav>
                                            <p:tav tm="100000">
                                              <p:val>
                                                <p:strVal val="#ppt_y"/>
                                              </p:val>
                                            </p:tav>
                                          </p:tavLst>
                                        </p:anim>
                                      </p:childTnLst>
                                    </p:cTn>
                                  </p:par>
                                  <p:par>
                                    <p:cTn id="289" presetID="2" presetClass="entr" presetSubtype="4" fill="hold" grpId="0" nodeType="withEffect" p14:presetBounceEnd="4000">
                                      <p:stCondLst>
                                        <p:cond delay="700"/>
                                      </p:stCondLst>
                                      <p:childTnLst>
                                        <p:set>
                                          <p:cBhvr>
                                            <p:cTn id="290" dur="1" fill="hold">
                                              <p:stCondLst>
                                                <p:cond delay="0"/>
                                              </p:stCondLst>
                                            </p:cTn>
                                            <p:tgtEl>
                                              <p:spTgt spid="129"/>
                                            </p:tgtEl>
                                            <p:attrNameLst>
                                              <p:attrName>style.visibility</p:attrName>
                                            </p:attrNameLst>
                                          </p:cBhvr>
                                          <p:to>
                                            <p:strVal val="visible"/>
                                          </p:to>
                                        </p:set>
                                        <p:anim calcmode="lin" valueType="num" p14:bounceEnd="4000">
                                          <p:cBhvr additive="base">
                                            <p:cTn id="291" dur="1000" fill="hold"/>
                                            <p:tgtEl>
                                              <p:spTgt spid="129"/>
                                            </p:tgtEl>
                                            <p:attrNameLst>
                                              <p:attrName>ppt_x</p:attrName>
                                            </p:attrNameLst>
                                          </p:cBhvr>
                                          <p:tavLst>
                                            <p:tav tm="0">
                                              <p:val>
                                                <p:strVal val="#ppt_x"/>
                                              </p:val>
                                            </p:tav>
                                            <p:tav tm="100000">
                                              <p:val>
                                                <p:strVal val="#ppt_x"/>
                                              </p:val>
                                            </p:tav>
                                          </p:tavLst>
                                        </p:anim>
                                        <p:anim calcmode="lin" valueType="num" p14:bounceEnd="4000">
                                          <p:cBhvr additive="base">
                                            <p:cTn id="292" dur="1000" fill="hold"/>
                                            <p:tgtEl>
                                              <p:spTgt spid="129"/>
                                            </p:tgtEl>
                                            <p:attrNameLst>
                                              <p:attrName>ppt_y</p:attrName>
                                            </p:attrNameLst>
                                          </p:cBhvr>
                                          <p:tavLst>
                                            <p:tav tm="0">
                                              <p:val>
                                                <p:strVal val="1+#ppt_h/2"/>
                                              </p:val>
                                            </p:tav>
                                            <p:tav tm="100000">
                                              <p:val>
                                                <p:strVal val="#ppt_y"/>
                                              </p:val>
                                            </p:tav>
                                          </p:tavLst>
                                        </p:anim>
                                      </p:childTnLst>
                                    </p:cTn>
                                  </p:par>
                                  <p:par>
                                    <p:cTn id="293" presetID="2" presetClass="entr" presetSubtype="4" fill="hold" grpId="0" nodeType="withEffect" p14:presetBounceEnd="4000">
                                      <p:stCondLst>
                                        <p:cond delay="700"/>
                                      </p:stCondLst>
                                      <p:childTnLst>
                                        <p:set>
                                          <p:cBhvr>
                                            <p:cTn id="294" dur="1" fill="hold">
                                              <p:stCondLst>
                                                <p:cond delay="0"/>
                                              </p:stCondLst>
                                            </p:cTn>
                                            <p:tgtEl>
                                              <p:spTgt spid="130"/>
                                            </p:tgtEl>
                                            <p:attrNameLst>
                                              <p:attrName>style.visibility</p:attrName>
                                            </p:attrNameLst>
                                          </p:cBhvr>
                                          <p:to>
                                            <p:strVal val="visible"/>
                                          </p:to>
                                        </p:set>
                                        <p:anim calcmode="lin" valueType="num" p14:bounceEnd="4000">
                                          <p:cBhvr additive="base">
                                            <p:cTn id="295" dur="1000" fill="hold"/>
                                            <p:tgtEl>
                                              <p:spTgt spid="130"/>
                                            </p:tgtEl>
                                            <p:attrNameLst>
                                              <p:attrName>ppt_x</p:attrName>
                                            </p:attrNameLst>
                                          </p:cBhvr>
                                          <p:tavLst>
                                            <p:tav tm="0">
                                              <p:val>
                                                <p:strVal val="#ppt_x"/>
                                              </p:val>
                                            </p:tav>
                                            <p:tav tm="100000">
                                              <p:val>
                                                <p:strVal val="#ppt_x"/>
                                              </p:val>
                                            </p:tav>
                                          </p:tavLst>
                                        </p:anim>
                                        <p:anim calcmode="lin" valueType="num" p14:bounceEnd="4000">
                                          <p:cBhvr additive="base">
                                            <p:cTn id="296" dur="1000" fill="hold"/>
                                            <p:tgtEl>
                                              <p:spTgt spid="130"/>
                                            </p:tgtEl>
                                            <p:attrNameLst>
                                              <p:attrName>ppt_y</p:attrName>
                                            </p:attrNameLst>
                                          </p:cBhvr>
                                          <p:tavLst>
                                            <p:tav tm="0">
                                              <p:val>
                                                <p:strVal val="1+#ppt_h/2"/>
                                              </p:val>
                                            </p:tav>
                                            <p:tav tm="100000">
                                              <p:val>
                                                <p:strVal val="#ppt_y"/>
                                              </p:val>
                                            </p:tav>
                                          </p:tavLst>
                                        </p:anim>
                                      </p:childTnLst>
                                    </p:cTn>
                                  </p:par>
                                  <p:par>
                                    <p:cTn id="297" presetID="2" presetClass="entr" presetSubtype="4" fill="hold" grpId="0" nodeType="withEffect" p14:presetBounceEnd="4000">
                                      <p:stCondLst>
                                        <p:cond delay="700"/>
                                      </p:stCondLst>
                                      <p:childTnLst>
                                        <p:set>
                                          <p:cBhvr>
                                            <p:cTn id="298" dur="1" fill="hold">
                                              <p:stCondLst>
                                                <p:cond delay="0"/>
                                              </p:stCondLst>
                                            </p:cTn>
                                            <p:tgtEl>
                                              <p:spTgt spid="131"/>
                                            </p:tgtEl>
                                            <p:attrNameLst>
                                              <p:attrName>style.visibility</p:attrName>
                                            </p:attrNameLst>
                                          </p:cBhvr>
                                          <p:to>
                                            <p:strVal val="visible"/>
                                          </p:to>
                                        </p:set>
                                        <p:anim calcmode="lin" valueType="num" p14:bounceEnd="4000">
                                          <p:cBhvr additive="base">
                                            <p:cTn id="299" dur="1000" fill="hold"/>
                                            <p:tgtEl>
                                              <p:spTgt spid="131"/>
                                            </p:tgtEl>
                                            <p:attrNameLst>
                                              <p:attrName>ppt_x</p:attrName>
                                            </p:attrNameLst>
                                          </p:cBhvr>
                                          <p:tavLst>
                                            <p:tav tm="0">
                                              <p:val>
                                                <p:strVal val="#ppt_x"/>
                                              </p:val>
                                            </p:tav>
                                            <p:tav tm="100000">
                                              <p:val>
                                                <p:strVal val="#ppt_x"/>
                                              </p:val>
                                            </p:tav>
                                          </p:tavLst>
                                        </p:anim>
                                        <p:anim calcmode="lin" valueType="num" p14:bounceEnd="4000">
                                          <p:cBhvr additive="base">
                                            <p:cTn id="300" dur="1000" fill="hold"/>
                                            <p:tgtEl>
                                              <p:spTgt spid="131"/>
                                            </p:tgtEl>
                                            <p:attrNameLst>
                                              <p:attrName>ppt_y</p:attrName>
                                            </p:attrNameLst>
                                          </p:cBhvr>
                                          <p:tavLst>
                                            <p:tav tm="0">
                                              <p:val>
                                                <p:strVal val="1+#ppt_h/2"/>
                                              </p:val>
                                            </p:tav>
                                            <p:tav tm="100000">
                                              <p:val>
                                                <p:strVal val="#ppt_y"/>
                                              </p:val>
                                            </p:tav>
                                          </p:tavLst>
                                        </p:anim>
                                      </p:childTnLst>
                                    </p:cTn>
                                  </p:par>
                                  <p:par>
                                    <p:cTn id="301" presetID="2" presetClass="entr" presetSubtype="4" fill="hold" grpId="0" nodeType="withEffect" p14:presetBounceEnd="4000">
                                      <p:stCondLst>
                                        <p:cond delay="700"/>
                                      </p:stCondLst>
                                      <p:childTnLst>
                                        <p:set>
                                          <p:cBhvr>
                                            <p:cTn id="302" dur="1" fill="hold">
                                              <p:stCondLst>
                                                <p:cond delay="0"/>
                                              </p:stCondLst>
                                            </p:cTn>
                                            <p:tgtEl>
                                              <p:spTgt spid="132"/>
                                            </p:tgtEl>
                                            <p:attrNameLst>
                                              <p:attrName>style.visibility</p:attrName>
                                            </p:attrNameLst>
                                          </p:cBhvr>
                                          <p:to>
                                            <p:strVal val="visible"/>
                                          </p:to>
                                        </p:set>
                                        <p:anim calcmode="lin" valueType="num" p14:bounceEnd="4000">
                                          <p:cBhvr additive="base">
                                            <p:cTn id="303" dur="1000" fill="hold"/>
                                            <p:tgtEl>
                                              <p:spTgt spid="132"/>
                                            </p:tgtEl>
                                            <p:attrNameLst>
                                              <p:attrName>ppt_x</p:attrName>
                                            </p:attrNameLst>
                                          </p:cBhvr>
                                          <p:tavLst>
                                            <p:tav tm="0">
                                              <p:val>
                                                <p:strVal val="#ppt_x"/>
                                              </p:val>
                                            </p:tav>
                                            <p:tav tm="100000">
                                              <p:val>
                                                <p:strVal val="#ppt_x"/>
                                              </p:val>
                                            </p:tav>
                                          </p:tavLst>
                                        </p:anim>
                                        <p:anim calcmode="lin" valueType="num" p14:bounceEnd="4000">
                                          <p:cBhvr additive="base">
                                            <p:cTn id="304" dur="1000" fill="hold"/>
                                            <p:tgtEl>
                                              <p:spTgt spid="132"/>
                                            </p:tgtEl>
                                            <p:attrNameLst>
                                              <p:attrName>ppt_y</p:attrName>
                                            </p:attrNameLst>
                                          </p:cBhvr>
                                          <p:tavLst>
                                            <p:tav tm="0">
                                              <p:val>
                                                <p:strVal val="1+#ppt_h/2"/>
                                              </p:val>
                                            </p:tav>
                                            <p:tav tm="100000">
                                              <p:val>
                                                <p:strVal val="#ppt_y"/>
                                              </p:val>
                                            </p:tav>
                                          </p:tavLst>
                                        </p:anim>
                                      </p:childTnLst>
                                    </p:cTn>
                                  </p:par>
                                  <p:par>
                                    <p:cTn id="305" presetID="10" presetClass="entr" presetSubtype="0" fill="hold" nodeType="withEffect">
                                      <p:stCondLst>
                                        <p:cond delay="1700"/>
                                      </p:stCondLst>
                                      <p:childTnLst>
                                        <p:set>
                                          <p:cBhvr>
                                            <p:cTn id="306" dur="1" fill="hold">
                                              <p:stCondLst>
                                                <p:cond delay="0"/>
                                              </p:stCondLst>
                                            </p:cTn>
                                            <p:tgtEl>
                                              <p:spTgt spid="166"/>
                                            </p:tgtEl>
                                            <p:attrNameLst>
                                              <p:attrName>style.visibility</p:attrName>
                                            </p:attrNameLst>
                                          </p:cBhvr>
                                          <p:to>
                                            <p:strVal val="visible"/>
                                          </p:to>
                                        </p:set>
                                        <p:animEffect transition="in" filter="fade">
                                          <p:cBhvr>
                                            <p:cTn id="307" dur="500"/>
                                            <p:tgtEl>
                                              <p:spTgt spid="166"/>
                                            </p:tgtEl>
                                          </p:cBhvr>
                                        </p:animEffect>
                                      </p:childTnLst>
                                    </p:cTn>
                                  </p:par>
                                  <p:par>
                                    <p:cTn id="308" presetID="10" presetClass="entr" presetSubtype="0" fill="hold" grpId="0" nodeType="withEffect">
                                      <p:stCondLst>
                                        <p:cond delay="1700"/>
                                      </p:stCondLst>
                                      <p:childTnLst>
                                        <p:set>
                                          <p:cBhvr>
                                            <p:cTn id="309" dur="1" fill="hold">
                                              <p:stCondLst>
                                                <p:cond delay="0"/>
                                              </p:stCondLst>
                                            </p:cTn>
                                            <p:tgtEl>
                                              <p:spTgt spid="167"/>
                                            </p:tgtEl>
                                            <p:attrNameLst>
                                              <p:attrName>style.visibility</p:attrName>
                                            </p:attrNameLst>
                                          </p:cBhvr>
                                          <p:to>
                                            <p:strVal val="visible"/>
                                          </p:to>
                                        </p:set>
                                        <p:animEffect transition="in" filter="fade">
                                          <p:cBhvr>
                                            <p:cTn id="310" dur="500"/>
                                            <p:tgtEl>
                                              <p:spTgt spid="167"/>
                                            </p:tgtEl>
                                          </p:cBhvr>
                                        </p:animEffect>
                                      </p:childTnLst>
                                    </p:cTn>
                                  </p:par>
                                  <p:par>
                                    <p:cTn id="311" presetID="10" presetClass="entr" presetSubtype="0" fill="hold" grpId="0" nodeType="withEffect">
                                      <p:stCondLst>
                                        <p:cond delay="1700"/>
                                      </p:stCondLst>
                                      <p:childTnLst>
                                        <p:set>
                                          <p:cBhvr>
                                            <p:cTn id="312" dur="1" fill="hold">
                                              <p:stCondLst>
                                                <p:cond delay="0"/>
                                              </p:stCondLst>
                                            </p:cTn>
                                            <p:tgtEl>
                                              <p:spTgt spid="171"/>
                                            </p:tgtEl>
                                            <p:attrNameLst>
                                              <p:attrName>style.visibility</p:attrName>
                                            </p:attrNameLst>
                                          </p:cBhvr>
                                          <p:to>
                                            <p:strVal val="visible"/>
                                          </p:to>
                                        </p:set>
                                        <p:animEffect transition="in" filter="fade">
                                          <p:cBhvr>
                                            <p:cTn id="313" dur="500"/>
                                            <p:tgtEl>
                                              <p:spTgt spid="171"/>
                                            </p:tgtEl>
                                          </p:cBhvr>
                                        </p:animEffect>
                                      </p:childTnLst>
                                    </p:cTn>
                                  </p:par>
                                  <p:par>
                                    <p:cTn id="314" presetID="10" presetClass="entr" presetSubtype="0" fill="hold" nodeType="withEffect">
                                      <p:stCondLst>
                                        <p:cond delay="1700"/>
                                      </p:stCondLst>
                                      <p:childTnLst>
                                        <p:set>
                                          <p:cBhvr>
                                            <p:cTn id="315" dur="1" fill="hold">
                                              <p:stCondLst>
                                                <p:cond delay="0"/>
                                              </p:stCondLst>
                                            </p:cTn>
                                            <p:tgtEl>
                                              <p:spTgt spid="168"/>
                                            </p:tgtEl>
                                            <p:attrNameLst>
                                              <p:attrName>style.visibility</p:attrName>
                                            </p:attrNameLst>
                                          </p:cBhvr>
                                          <p:to>
                                            <p:strVal val="visible"/>
                                          </p:to>
                                        </p:set>
                                        <p:animEffect transition="in" filter="fade">
                                          <p:cBhvr>
                                            <p:cTn id="316" dur="500"/>
                                            <p:tgtEl>
                                              <p:spTgt spid="168"/>
                                            </p:tgtEl>
                                          </p:cBhvr>
                                        </p:animEffect>
                                      </p:childTnLst>
                                    </p:cTn>
                                  </p:par>
                                  <p:par>
                                    <p:cTn id="317" presetID="10" presetClass="entr" presetSubtype="0" fill="hold" grpId="0" nodeType="withEffect">
                                      <p:stCondLst>
                                        <p:cond delay="1700"/>
                                      </p:stCondLst>
                                      <p:childTnLst>
                                        <p:set>
                                          <p:cBhvr>
                                            <p:cTn id="318" dur="1" fill="hold">
                                              <p:stCondLst>
                                                <p:cond delay="0"/>
                                              </p:stCondLst>
                                            </p:cTn>
                                            <p:tgtEl>
                                              <p:spTgt spid="175"/>
                                            </p:tgtEl>
                                            <p:attrNameLst>
                                              <p:attrName>style.visibility</p:attrName>
                                            </p:attrNameLst>
                                          </p:cBhvr>
                                          <p:to>
                                            <p:strVal val="visible"/>
                                          </p:to>
                                        </p:set>
                                        <p:animEffect transition="in" filter="fade">
                                          <p:cBhvr>
                                            <p:cTn id="319" dur="500"/>
                                            <p:tgtEl>
                                              <p:spTgt spid="175"/>
                                            </p:tgtEl>
                                          </p:cBhvr>
                                        </p:animEffect>
                                      </p:childTnLst>
                                    </p:cTn>
                                  </p:par>
                                  <p:par>
                                    <p:cTn id="320" presetID="10" presetClass="entr" presetSubtype="0" fill="hold" nodeType="withEffect">
                                      <p:stCondLst>
                                        <p:cond delay="1700"/>
                                      </p:stCondLst>
                                      <p:childTnLst>
                                        <p:set>
                                          <p:cBhvr>
                                            <p:cTn id="321" dur="1" fill="hold">
                                              <p:stCondLst>
                                                <p:cond delay="0"/>
                                              </p:stCondLst>
                                            </p:cTn>
                                            <p:tgtEl>
                                              <p:spTgt spid="172"/>
                                            </p:tgtEl>
                                            <p:attrNameLst>
                                              <p:attrName>style.visibility</p:attrName>
                                            </p:attrNameLst>
                                          </p:cBhvr>
                                          <p:to>
                                            <p:strVal val="visible"/>
                                          </p:to>
                                        </p:set>
                                        <p:animEffect transition="in" filter="fade">
                                          <p:cBhvr>
                                            <p:cTn id="322" dur="500"/>
                                            <p:tgtEl>
                                              <p:spTgt spid="172"/>
                                            </p:tgtEl>
                                          </p:cBhvr>
                                        </p:animEffect>
                                      </p:childTnLst>
                                    </p:cTn>
                                  </p:par>
                                  <p:par>
                                    <p:cTn id="323" presetID="10" presetClass="entr" presetSubtype="0" fill="hold" grpId="0" nodeType="withEffect">
                                      <p:stCondLst>
                                        <p:cond delay="1700"/>
                                      </p:stCondLst>
                                      <p:childTnLst>
                                        <p:set>
                                          <p:cBhvr>
                                            <p:cTn id="324" dur="1" fill="hold">
                                              <p:stCondLst>
                                                <p:cond delay="0"/>
                                              </p:stCondLst>
                                            </p:cTn>
                                            <p:tgtEl>
                                              <p:spTgt spid="179"/>
                                            </p:tgtEl>
                                            <p:attrNameLst>
                                              <p:attrName>style.visibility</p:attrName>
                                            </p:attrNameLst>
                                          </p:cBhvr>
                                          <p:to>
                                            <p:strVal val="visible"/>
                                          </p:to>
                                        </p:set>
                                        <p:animEffect transition="in" filter="fade">
                                          <p:cBhvr>
                                            <p:cTn id="325" dur="500"/>
                                            <p:tgtEl>
                                              <p:spTgt spid="179"/>
                                            </p:tgtEl>
                                          </p:cBhvr>
                                        </p:animEffect>
                                      </p:childTnLst>
                                    </p:cTn>
                                  </p:par>
                                  <p:par>
                                    <p:cTn id="326" presetID="10" presetClass="entr" presetSubtype="0" fill="hold" nodeType="withEffect">
                                      <p:stCondLst>
                                        <p:cond delay="1700"/>
                                      </p:stCondLst>
                                      <p:childTnLst>
                                        <p:set>
                                          <p:cBhvr>
                                            <p:cTn id="327" dur="1" fill="hold">
                                              <p:stCondLst>
                                                <p:cond delay="0"/>
                                              </p:stCondLst>
                                            </p:cTn>
                                            <p:tgtEl>
                                              <p:spTgt spid="176"/>
                                            </p:tgtEl>
                                            <p:attrNameLst>
                                              <p:attrName>style.visibility</p:attrName>
                                            </p:attrNameLst>
                                          </p:cBhvr>
                                          <p:to>
                                            <p:strVal val="visible"/>
                                          </p:to>
                                        </p:set>
                                        <p:animEffect transition="in" filter="fade">
                                          <p:cBhvr>
                                            <p:cTn id="328" dur="500"/>
                                            <p:tgtEl>
                                              <p:spTgt spid="176"/>
                                            </p:tgtEl>
                                          </p:cBhvr>
                                        </p:animEffect>
                                      </p:childTnLst>
                                    </p:cTn>
                                  </p:par>
                                  <p:par>
                                    <p:cTn id="329" presetID="2" presetClass="entr" presetSubtype="4" fill="hold" grpId="0" nodeType="withEffect" p14:presetBounceEnd="8000">
                                      <p:stCondLst>
                                        <p:cond delay="2200"/>
                                      </p:stCondLst>
                                      <p:childTnLst>
                                        <p:set>
                                          <p:cBhvr>
                                            <p:cTn id="330" dur="1" fill="hold">
                                              <p:stCondLst>
                                                <p:cond delay="0"/>
                                              </p:stCondLst>
                                            </p:cTn>
                                            <p:tgtEl>
                                              <p:spTgt spid="148"/>
                                            </p:tgtEl>
                                            <p:attrNameLst>
                                              <p:attrName>style.visibility</p:attrName>
                                            </p:attrNameLst>
                                          </p:cBhvr>
                                          <p:to>
                                            <p:strVal val="visible"/>
                                          </p:to>
                                        </p:set>
                                        <p:anim calcmode="lin" valueType="num" p14:bounceEnd="8000">
                                          <p:cBhvr additive="base">
                                            <p:cTn id="331" dur="500" fill="hold"/>
                                            <p:tgtEl>
                                              <p:spTgt spid="148"/>
                                            </p:tgtEl>
                                            <p:attrNameLst>
                                              <p:attrName>ppt_x</p:attrName>
                                            </p:attrNameLst>
                                          </p:cBhvr>
                                          <p:tavLst>
                                            <p:tav tm="0">
                                              <p:val>
                                                <p:strVal val="#ppt_x"/>
                                              </p:val>
                                            </p:tav>
                                            <p:tav tm="100000">
                                              <p:val>
                                                <p:strVal val="#ppt_x"/>
                                              </p:val>
                                            </p:tav>
                                          </p:tavLst>
                                        </p:anim>
                                        <p:anim calcmode="lin" valueType="num" p14:bounceEnd="8000">
                                          <p:cBhvr additive="base">
                                            <p:cTn id="332" dur="500" fill="hold"/>
                                            <p:tgtEl>
                                              <p:spTgt spid="148"/>
                                            </p:tgtEl>
                                            <p:attrNameLst>
                                              <p:attrName>ppt_y</p:attrName>
                                            </p:attrNameLst>
                                          </p:cBhvr>
                                          <p:tavLst>
                                            <p:tav tm="0">
                                              <p:val>
                                                <p:strVal val="1+#ppt_h/2"/>
                                              </p:val>
                                            </p:tav>
                                            <p:tav tm="100000">
                                              <p:val>
                                                <p:strVal val="#ppt_y"/>
                                              </p:val>
                                            </p:tav>
                                          </p:tavLst>
                                        </p:anim>
                                      </p:childTnLst>
                                    </p:cTn>
                                  </p:par>
                                  <p:par>
                                    <p:cTn id="333" presetID="2" presetClass="entr" presetSubtype="4" fill="hold" grpId="0" nodeType="withEffect" p14:presetBounceEnd="8000">
                                      <p:stCondLst>
                                        <p:cond delay="2200"/>
                                      </p:stCondLst>
                                      <p:childTnLst>
                                        <p:set>
                                          <p:cBhvr>
                                            <p:cTn id="334" dur="1" fill="hold">
                                              <p:stCondLst>
                                                <p:cond delay="0"/>
                                              </p:stCondLst>
                                            </p:cTn>
                                            <p:tgtEl>
                                              <p:spTgt spid="149"/>
                                            </p:tgtEl>
                                            <p:attrNameLst>
                                              <p:attrName>style.visibility</p:attrName>
                                            </p:attrNameLst>
                                          </p:cBhvr>
                                          <p:to>
                                            <p:strVal val="visible"/>
                                          </p:to>
                                        </p:set>
                                        <p:anim calcmode="lin" valueType="num" p14:bounceEnd="8000">
                                          <p:cBhvr additive="base">
                                            <p:cTn id="335" dur="500" fill="hold"/>
                                            <p:tgtEl>
                                              <p:spTgt spid="149"/>
                                            </p:tgtEl>
                                            <p:attrNameLst>
                                              <p:attrName>ppt_x</p:attrName>
                                            </p:attrNameLst>
                                          </p:cBhvr>
                                          <p:tavLst>
                                            <p:tav tm="0">
                                              <p:val>
                                                <p:strVal val="#ppt_x"/>
                                              </p:val>
                                            </p:tav>
                                            <p:tav tm="100000">
                                              <p:val>
                                                <p:strVal val="#ppt_x"/>
                                              </p:val>
                                            </p:tav>
                                          </p:tavLst>
                                        </p:anim>
                                        <p:anim calcmode="lin" valueType="num" p14:bounceEnd="8000">
                                          <p:cBhvr additive="base">
                                            <p:cTn id="336" dur="500" fill="hold"/>
                                            <p:tgtEl>
                                              <p:spTgt spid="149"/>
                                            </p:tgtEl>
                                            <p:attrNameLst>
                                              <p:attrName>ppt_y</p:attrName>
                                            </p:attrNameLst>
                                          </p:cBhvr>
                                          <p:tavLst>
                                            <p:tav tm="0">
                                              <p:val>
                                                <p:strVal val="1+#ppt_h/2"/>
                                              </p:val>
                                            </p:tav>
                                            <p:tav tm="100000">
                                              <p:val>
                                                <p:strVal val="#ppt_y"/>
                                              </p:val>
                                            </p:tav>
                                          </p:tavLst>
                                        </p:anim>
                                      </p:childTnLst>
                                    </p:cTn>
                                  </p:par>
                                  <p:par>
                                    <p:cTn id="337" presetID="2" presetClass="entr" presetSubtype="4" fill="hold" grpId="0" nodeType="withEffect" p14:presetBounceEnd="8000">
                                      <p:stCondLst>
                                        <p:cond delay="2200"/>
                                      </p:stCondLst>
                                      <p:childTnLst>
                                        <p:set>
                                          <p:cBhvr>
                                            <p:cTn id="338" dur="1" fill="hold">
                                              <p:stCondLst>
                                                <p:cond delay="0"/>
                                              </p:stCondLst>
                                            </p:cTn>
                                            <p:tgtEl>
                                              <p:spTgt spid="150"/>
                                            </p:tgtEl>
                                            <p:attrNameLst>
                                              <p:attrName>style.visibility</p:attrName>
                                            </p:attrNameLst>
                                          </p:cBhvr>
                                          <p:to>
                                            <p:strVal val="visible"/>
                                          </p:to>
                                        </p:set>
                                        <p:anim calcmode="lin" valueType="num" p14:bounceEnd="8000">
                                          <p:cBhvr additive="base">
                                            <p:cTn id="339" dur="500" fill="hold"/>
                                            <p:tgtEl>
                                              <p:spTgt spid="150"/>
                                            </p:tgtEl>
                                            <p:attrNameLst>
                                              <p:attrName>ppt_x</p:attrName>
                                            </p:attrNameLst>
                                          </p:cBhvr>
                                          <p:tavLst>
                                            <p:tav tm="0">
                                              <p:val>
                                                <p:strVal val="#ppt_x"/>
                                              </p:val>
                                            </p:tav>
                                            <p:tav tm="100000">
                                              <p:val>
                                                <p:strVal val="#ppt_x"/>
                                              </p:val>
                                            </p:tav>
                                          </p:tavLst>
                                        </p:anim>
                                        <p:anim calcmode="lin" valueType="num" p14:bounceEnd="8000">
                                          <p:cBhvr additive="base">
                                            <p:cTn id="340" dur="500" fill="hold"/>
                                            <p:tgtEl>
                                              <p:spTgt spid="150"/>
                                            </p:tgtEl>
                                            <p:attrNameLst>
                                              <p:attrName>ppt_y</p:attrName>
                                            </p:attrNameLst>
                                          </p:cBhvr>
                                          <p:tavLst>
                                            <p:tav tm="0">
                                              <p:val>
                                                <p:strVal val="1+#ppt_h/2"/>
                                              </p:val>
                                            </p:tav>
                                            <p:tav tm="100000">
                                              <p:val>
                                                <p:strVal val="#ppt_y"/>
                                              </p:val>
                                            </p:tav>
                                          </p:tavLst>
                                        </p:anim>
                                      </p:childTnLst>
                                    </p:cTn>
                                  </p:par>
                                  <p:par>
                                    <p:cTn id="341" presetID="2" presetClass="entr" presetSubtype="4" fill="hold" grpId="0" nodeType="withEffect" p14:presetBounceEnd="8000">
                                      <p:stCondLst>
                                        <p:cond delay="2200"/>
                                      </p:stCondLst>
                                      <p:childTnLst>
                                        <p:set>
                                          <p:cBhvr>
                                            <p:cTn id="342" dur="1" fill="hold">
                                              <p:stCondLst>
                                                <p:cond delay="0"/>
                                              </p:stCondLst>
                                            </p:cTn>
                                            <p:tgtEl>
                                              <p:spTgt spid="151"/>
                                            </p:tgtEl>
                                            <p:attrNameLst>
                                              <p:attrName>style.visibility</p:attrName>
                                            </p:attrNameLst>
                                          </p:cBhvr>
                                          <p:to>
                                            <p:strVal val="visible"/>
                                          </p:to>
                                        </p:set>
                                        <p:anim calcmode="lin" valueType="num" p14:bounceEnd="8000">
                                          <p:cBhvr additive="base">
                                            <p:cTn id="343" dur="500" fill="hold"/>
                                            <p:tgtEl>
                                              <p:spTgt spid="151"/>
                                            </p:tgtEl>
                                            <p:attrNameLst>
                                              <p:attrName>ppt_x</p:attrName>
                                            </p:attrNameLst>
                                          </p:cBhvr>
                                          <p:tavLst>
                                            <p:tav tm="0">
                                              <p:val>
                                                <p:strVal val="#ppt_x"/>
                                              </p:val>
                                            </p:tav>
                                            <p:tav tm="100000">
                                              <p:val>
                                                <p:strVal val="#ppt_x"/>
                                              </p:val>
                                            </p:tav>
                                          </p:tavLst>
                                        </p:anim>
                                        <p:anim calcmode="lin" valueType="num" p14:bounceEnd="8000">
                                          <p:cBhvr additive="base">
                                            <p:cTn id="344" dur="500" fill="hold"/>
                                            <p:tgtEl>
                                              <p:spTgt spid="151"/>
                                            </p:tgtEl>
                                            <p:attrNameLst>
                                              <p:attrName>ppt_y</p:attrName>
                                            </p:attrNameLst>
                                          </p:cBhvr>
                                          <p:tavLst>
                                            <p:tav tm="0">
                                              <p:val>
                                                <p:strVal val="1+#ppt_h/2"/>
                                              </p:val>
                                            </p:tav>
                                            <p:tav tm="100000">
                                              <p:val>
                                                <p:strVal val="#ppt_y"/>
                                              </p:val>
                                            </p:tav>
                                          </p:tavLst>
                                        </p:anim>
                                      </p:childTnLst>
                                    </p:cTn>
                                  </p:par>
                                  <p:par>
                                    <p:cTn id="345" presetID="2" presetClass="entr" presetSubtype="4" fill="hold" grpId="0" nodeType="withEffect" p14:presetBounceEnd="8000">
                                      <p:stCondLst>
                                        <p:cond delay="2200"/>
                                      </p:stCondLst>
                                      <p:childTnLst>
                                        <p:set>
                                          <p:cBhvr>
                                            <p:cTn id="346" dur="1" fill="hold">
                                              <p:stCondLst>
                                                <p:cond delay="0"/>
                                              </p:stCondLst>
                                            </p:cTn>
                                            <p:tgtEl>
                                              <p:spTgt spid="157"/>
                                            </p:tgtEl>
                                            <p:attrNameLst>
                                              <p:attrName>style.visibility</p:attrName>
                                            </p:attrNameLst>
                                          </p:cBhvr>
                                          <p:to>
                                            <p:strVal val="visible"/>
                                          </p:to>
                                        </p:set>
                                        <p:anim calcmode="lin" valueType="num" p14:bounceEnd="8000">
                                          <p:cBhvr additive="base">
                                            <p:cTn id="347" dur="500" fill="hold"/>
                                            <p:tgtEl>
                                              <p:spTgt spid="157"/>
                                            </p:tgtEl>
                                            <p:attrNameLst>
                                              <p:attrName>ppt_x</p:attrName>
                                            </p:attrNameLst>
                                          </p:cBhvr>
                                          <p:tavLst>
                                            <p:tav tm="0">
                                              <p:val>
                                                <p:strVal val="#ppt_x"/>
                                              </p:val>
                                            </p:tav>
                                            <p:tav tm="100000">
                                              <p:val>
                                                <p:strVal val="#ppt_x"/>
                                              </p:val>
                                            </p:tav>
                                          </p:tavLst>
                                        </p:anim>
                                        <p:anim calcmode="lin" valueType="num" p14:bounceEnd="8000">
                                          <p:cBhvr additive="base">
                                            <p:cTn id="348" dur="500" fill="hold"/>
                                            <p:tgtEl>
                                              <p:spTgt spid="157"/>
                                            </p:tgtEl>
                                            <p:attrNameLst>
                                              <p:attrName>ppt_y</p:attrName>
                                            </p:attrNameLst>
                                          </p:cBhvr>
                                          <p:tavLst>
                                            <p:tav tm="0">
                                              <p:val>
                                                <p:strVal val="1+#ppt_h/2"/>
                                              </p:val>
                                            </p:tav>
                                            <p:tav tm="100000">
                                              <p:val>
                                                <p:strVal val="#ppt_y"/>
                                              </p:val>
                                            </p:tav>
                                          </p:tavLst>
                                        </p:anim>
                                      </p:childTnLst>
                                    </p:cTn>
                                  </p:par>
                                  <p:par>
                                    <p:cTn id="349" presetID="2" presetClass="entr" presetSubtype="4" fill="hold" grpId="0" nodeType="withEffect" p14:presetBounceEnd="8000">
                                      <p:stCondLst>
                                        <p:cond delay="2200"/>
                                      </p:stCondLst>
                                      <p:childTnLst>
                                        <p:set>
                                          <p:cBhvr>
                                            <p:cTn id="350" dur="1" fill="hold">
                                              <p:stCondLst>
                                                <p:cond delay="0"/>
                                              </p:stCondLst>
                                            </p:cTn>
                                            <p:tgtEl>
                                              <p:spTgt spid="158"/>
                                            </p:tgtEl>
                                            <p:attrNameLst>
                                              <p:attrName>style.visibility</p:attrName>
                                            </p:attrNameLst>
                                          </p:cBhvr>
                                          <p:to>
                                            <p:strVal val="visible"/>
                                          </p:to>
                                        </p:set>
                                        <p:anim calcmode="lin" valueType="num" p14:bounceEnd="8000">
                                          <p:cBhvr additive="base">
                                            <p:cTn id="351" dur="500" fill="hold"/>
                                            <p:tgtEl>
                                              <p:spTgt spid="158"/>
                                            </p:tgtEl>
                                            <p:attrNameLst>
                                              <p:attrName>ppt_x</p:attrName>
                                            </p:attrNameLst>
                                          </p:cBhvr>
                                          <p:tavLst>
                                            <p:tav tm="0">
                                              <p:val>
                                                <p:strVal val="#ppt_x"/>
                                              </p:val>
                                            </p:tav>
                                            <p:tav tm="100000">
                                              <p:val>
                                                <p:strVal val="#ppt_x"/>
                                              </p:val>
                                            </p:tav>
                                          </p:tavLst>
                                        </p:anim>
                                        <p:anim calcmode="lin" valueType="num" p14:bounceEnd="8000">
                                          <p:cBhvr additive="base">
                                            <p:cTn id="352" dur="500" fill="hold"/>
                                            <p:tgtEl>
                                              <p:spTgt spid="158"/>
                                            </p:tgtEl>
                                            <p:attrNameLst>
                                              <p:attrName>ppt_y</p:attrName>
                                            </p:attrNameLst>
                                          </p:cBhvr>
                                          <p:tavLst>
                                            <p:tav tm="0">
                                              <p:val>
                                                <p:strVal val="1+#ppt_h/2"/>
                                              </p:val>
                                            </p:tav>
                                            <p:tav tm="100000">
                                              <p:val>
                                                <p:strVal val="#ppt_y"/>
                                              </p:val>
                                            </p:tav>
                                          </p:tavLst>
                                        </p:anim>
                                      </p:childTnLst>
                                    </p:cTn>
                                  </p:par>
                                  <p:par>
                                    <p:cTn id="353" presetID="2" presetClass="entr" presetSubtype="4" fill="hold" grpId="0" nodeType="withEffect" p14:presetBounceEnd="8000">
                                      <p:stCondLst>
                                        <p:cond delay="2200"/>
                                      </p:stCondLst>
                                      <p:childTnLst>
                                        <p:set>
                                          <p:cBhvr>
                                            <p:cTn id="354" dur="1" fill="hold">
                                              <p:stCondLst>
                                                <p:cond delay="0"/>
                                              </p:stCondLst>
                                            </p:cTn>
                                            <p:tgtEl>
                                              <p:spTgt spid="159"/>
                                            </p:tgtEl>
                                            <p:attrNameLst>
                                              <p:attrName>style.visibility</p:attrName>
                                            </p:attrNameLst>
                                          </p:cBhvr>
                                          <p:to>
                                            <p:strVal val="visible"/>
                                          </p:to>
                                        </p:set>
                                        <p:anim calcmode="lin" valueType="num" p14:bounceEnd="8000">
                                          <p:cBhvr additive="base">
                                            <p:cTn id="355" dur="500" fill="hold"/>
                                            <p:tgtEl>
                                              <p:spTgt spid="159"/>
                                            </p:tgtEl>
                                            <p:attrNameLst>
                                              <p:attrName>ppt_x</p:attrName>
                                            </p:attrNameLst>
                                          </p:cBhvr>
                                          <p:tavLst>
                                            <p:tav tm="0">
                                              <p:val>
                                                <p:strVal val="#ppt_x"/>
                                              </p:val>
                                            </p:tav>
                                            <p:tav tm="100000">
                                              <p:val>
                                                <p:strVal val="#ppt_x"/>
                                              </p:val>
                                            </p:tav>
                                          </p:tavLst>
                                        </p:anim>
                                        <p:anim calcmode="lin" valueType="num" p14:bounceEnd="8000">
                                          <p:cBhvr additive="base">
                                            <p:cTn id="356" dur="500" fill="hold"/>
                                            <p:tgtEl>
                                              <p:spTgt spid="159"/>
                                            </p:tgtEl>
                                            <p:attrNameLst>
                                              <p:attrName>ppt_y</p:attrName>
                                            </p:attrNameLst>
                                          </p:cBhvr>
                                          <p:tavLst>
                                            <p:tav tm="0">
                                              <p:val>
                                                <p:strVal val="1+#ppt_h/2"/>
                                              </p:val>
                                            </p:tav>
                                            <p:tav tm="100000">
                                              <p:val>
                                                <p:strVal val="#ppt_y"/>
                                              </p:val>
                                            </p:tav>
                                          </p:tavLst>
                                        </p:anim>
                                      </p:childTnLst>
                                    </p:cTn>
                                  </p:par>
                                  <p:par>
                                    <p:cTn id="357" presetID="2" presetClass="entr" presetSubtype="4" fill="hold" grpId="0" nodeType="withEffect" p14:presetBounceEnd="8000">
                                      <p:stCondLst>
                                        <p:cond delay="2200"/>
                                      </p:stCondLst>
                                      <p:childTnLst>
                                        <p:set>
                                          <p:cBhvr>
                                            <p:cTn id="358" dur="1" fill="hold">
                                              <p:stCondLst>
                                                <p:cond delay="0"/>
                                              </p:stCondLst>
                                            </p:cTn>
                                            <p:tgtEl>
                                              <p:spTgt spid="160"/>
                                            </p:tgtEl>
                                            <p:attrNameLst>
                                              <p:attrName>style.visibility</p:attrName>
                                            </p:attrNameLst>
                                          </p:cBhvr>
                                          <p:to>
                                            <p:strVal val="visible"/>
                                          </p:to>
                                        </p:set>
                                        <p:anim calcmode="lin" valueType="num" p14:bounceEnd="8000">
                                          <p:cBhvr additive="base">
                                            <p:cTn id="359" dur="500" fill="hold"/>
                                            <p:tgtEl>
                                              <p:spTgt spid="160"/>
                                            </p:tgtEl>
                                            <p:attrNameLst>
                                              <p:attrName>ppt_x</p:attrName>
                                            </p:attrNameLst>
                                          </p:cBhvr>
                                          <p:tavLst>
                                            <p:tav tm="0">
                                              <p:val>
                                                <p:strVal val="#ppt_x"/>
                                              </p:val>
                                            </p:tav>
                                            <p:tav tm="100000">
                                              <p:val>
                                                <p:strVal val="#ppt_x"/>
                                              </p:val>
                                            </p:tav>
                                          </p:tavLst>
                                        </p:anim>
                                        <p:anim calcmode="lin" valueType="num" p14:bounceEnd="8000">
                                          <p:cBhvr additive="base">
                                            <p:cTn id="360" dur="500" fill="hold"/>
                                            <p:tgtEl>
                                              <p:spTgt spid="1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animBg="1"/>
          <p:bldP spid="155" grpId="0" animBg="1"/>
          <p:bldP spid="156" grpId="0" animBg="1"/>
          <p:bldP spid="152" grpId="0" animBg="1"/>
          <p:bldP spid="7" grpId="0" animBg="1"/>
          <p:bldP spid="8" grpId="0" animBg="1"/>
          <p:bldP spid="9" grpId="0" animBg="1"/>
          <p:bldP spid="10" grpId="0" animBg="1"/>
          <p:bldP spid="11" grpId="0" animBg="1"/>
          <p:bldP spid="12" grpId="0" animBg="1"/>
          <p:bldP spid="13" grpId="0" animBg="1"/>
          <p:bldP spid="14" grpId="0" animBg="1"/>
          <p:bldP spid="21" grpId="0" animBg="1"/>
          <p:bldP spid="22" grpId="0" animBg="1"/>
          <p:bldP spid="29" grpId="0" animBg="1"/>
          <p:bldP spid="31"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48" grpId="0"/>
          <p:bldP spid="149" grpId="0"/>
          <p:bldP spid="150" grpId="0"/>
          <p:bldP spid="151" grpId="0"/>
          <p:bldP spid="157" grpId="0"/>
          <p:bldP spid="158" grpId="0"/>
          <p:bldP spid="159" grpId="0"/>
          <p:bldP spid="160" grpId="0"/>
          <p:bldP spid="167" grpId="0"/>
          <p:bldP spid="171" grpId="0"/>
          <p:bldP spid="175" grpId="0"/>
          <p:bldP spid="179" grpId="0"/>
          <p:bldP spid="1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3"/>
                                            </p:tgtEl>
                                            <p:attrNameLst>
                                              <p:attrName>style.visibility</p:attrName>
                                            </p:attrNameLst>
                                          </p:cBhvr>
                                          <p:to>
                                            <p:strVal val="visible"/>
                                          </p:to>
                                        </p:set>
                                        <p:anim calcmode="lin" valueType="num">
                                          <p:cBhvr additive="base">
                                            <p:cTn id="7" dur="500" fill="hold"/>
                                            <p:tgtEl>
                                              <p:spTgt spid="133"/>
                                            </p:tgtEl>
                                            <p:attrNameLst>
                                              <p:attrName>ppt_x</p:attrName>
                                            </p:attrNameLst>
                                          </p:cBhvr>
                                          <p:tavLst>
                                            <p:tav tm="0">
                                              <p:val>
                                                <p:strVal val="0-#ppt_w/2"/>
                                              </p:val>
                                            </p:tav>
                                            <p:tav tm="100000">
                                              <p:val>
                                                <p:strVal val="#ppt_x"/>
                                              </p:val>
                                            </p:tav>
                                          </p:tavLst>
                                        </p:anim>
                                        <p:anim calcmode="lin" valueType="num">
                                          <p:cBhvr additive="base">
                                            <p:cTn id="8" dur="500" fill="hold"/>
                                            <p:tgtEl>
                                              <p:spTgt spid="133"/>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stCondLst>
                                        <p:cond delay="700"/>
                                      </p:stCondLst>
                                      <p:childTnLst>
                                        <p:set>
                                          <p:cBhvr>
                                            <p:cTn id="10" dur="1" fill="hold">
                                              <p:stCondLst>
                                                <p:cond delay="0"/>
                                              </p:stCondLst>
                                            </p:cTn>
                                            <p:tgtEl>
                                              <p:spTgt spid="154"/>
                                            </p:tgtEl>
                                            <p:attrNameLst>
                                              <p:attrName>style.visibility</p:attrName>
                                            </p:attrNameLst>
                                          </p:cBhvr>
                                          <p:to>
                                            <p:strVal val="visible"/>
                                          </p:to>
                                        </p:set>
                                        <p:anim calcmode="lin" valueType="num">
                                          <p:cBhvr additive="base">
                                            <p:cTn id="11" dur="1000" fill="hold"/>
                                            <p:tgtEl>
                                              <p:spTgt spid="154"/>
                                            </p:tgtEl>
                                            <p:attrNameLst>
                                              <p:attrName>ppt_x</p:attrName>
                                            </p:attrNameLst>
                                          </p:cBhvr>
                                          <p:tavLst>
                                            <p:tav tm="0">
                                              <p:val>
                                                <p:strVal val="#ppt_x"/>
                                              </p:val>
                                            </p:tav>
                                            <p:tav tm="100000">
                                              <p:val>
                                                <p:strVal val="#ppt_x"/>
                                              </p:val>
                                            </p:tav>
                                          </p:tavLst>
                                        </p:anim>
                                        <p:anim calcmode="lin" valueType="num">
                                          <p:cBhvr additive="base">
                                            <p:cTn id="12" dur="1000" fill="hold"/>
                                            <p:tgtEl>
                                              <p:spTgt spid="15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700"/>
                                      </p:stCondLst>
                                      <p:childTnLst>
                                        <p:set>
                                          <p:cBhvr>
                                            <p:cTn id="14" dur="1" fill="hold">
                                              <p:stCondLst>
                                                <p:cond delay="0"/>
                                              </p:stCondLst>
                                            </p:cTn>
                                            <p:tgtEl>
                                              <p:spTgt spid="155"/>
                                            </p:tgtEl>
                                            <p:attrNameLst>
                                              <p:attrName>style.visibility</p:attrName>
                                            </p:attrNameLst>
                                          </p:cBhvr>
                                          <p:to>
                                            <p:strVal val="visible"/>
                                          </p:to>
                                        </p:set>
                                        <p:anim calcmode="lin" valueType="num">
                                          <p:cBhvr additive="base">
                                            <p:cTn id="15" dur="1000" fill="hold"/>
                                            <p:tgtEl>
                                              <p:spTgt spid="155"/>
                                            </p:tgtEl>
                                            <p:attrNameLst>
                                              <p:attrName>ppt_x</p:attrName>
                                            </p:attrNameLst>
                                          </p:cBhvr>
                                          <p:tavLst>
                                            <p:tav tm="0">
                                              <p:val>
                                                <p:strVal val="#ppt_x"/>
                                              </p:val>
                                            </p:tav>
                                            <p:tav tm="100000">
                                              <p:val>
                                                <p:strVal val="#ppt_x"/>
                                              </p:val>
                                            </p:tav>
                                          </p:tavLst>
                                        </p:anim>
                                        <p:anim calcmode="lin" valueType="num">
                                          <p:cBhvr additive="base">
                                            <p:cTn id="16" dur="1000" fill="hold"/>
                                            <p:tgtEl>
                                              <p:spTgt spid="15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700"/>
                                      </p:stCondLst>
                                      <p:childTnLst>
                                        <p:set>
                                          <p:cBhvr>
                                            <p:cTn id="18" dur="1" fill="hold">
                                              <p:stCondLst>
                                                <p:cond delay="0"/>
                                              </p:stCondLst>
                                            </p:cTn>
                                            <p:tgtEl>
                                              <p:spTgt spid="156"/>
                                            </p:tgtEl>
                                            <p:attrNameLst>
                                              <p:attrName>style.visibility</p:attrName>
                                            </p:attrNameLst>
                                          </p:cBhvr>
                                          <p:to>
                                            <p:strVal val="visible"/>
                                          </p:to>
                                        </p:set>
                                        <p:anim calcmode="lin" valueType="num">
                                          <p:cBhvr additive="base">
                                            <p:cTn id="19" dur="1000" fill="hold"/>
                                            <p:tgtEl>
                                              <p:spTgt spid="156"/>
                                            </p:tgtEl>
                                            <p:attrNameLst>
                                              <p:attrName>ppt_x</p:attrName>
                                            </p:attrNameLst>
                                          </p:cBhvr>
                                          <p:tavLst>
                                            <p:tav tm="0">
                                              <p:val>
                                                <p:strVal val="#ppt_x"/>
                                              </p:val>
                                            </p:tav>
                                            <p:tav tm="100000">
                                              <p:val>
                                                <p:strVal val="#ppt_x"/>
                                              </p:val>
                                            </p:tav>
                                          </p:tavLst>
                                        </p:anim>
                                        <p:anim calcmode="lin" valueType="num">
                                          <p:cBhvr additive="base">
                                            <p:cTn id="20" dur="1000" fill="hold"/>
                                            <p:tgtEl>
                                              <p:spTgt spid="15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700"/>
                                      </p:stCondLst>
                                      <p:childTnLst>
                                        <p:set>
                                          <p:cBhvr>
                                            <p:cTn id="22" dur="1" fill="hold">
                                              <p:stCondLst>
                                                <p:cond delay="0"/>
                                              </p:stCondLst>
                                            </p:cTn>
                                            <p:tgtEl>
                                              <p:spTgt spid="152"/>
                                            </p:tgtEl>
                                            <p:attrNameLst>
                                              <p:attrName>style.visibility</p:attrName>
                                            </p:attrNameLst>
                                          </p:cBhvr>
                                          <p:to>
                                            <p:strVal val="visible"/>
                                          </p:to>
                                        </p:set>
                                        <p:anim calcmode="lin" valueType="num">
                                          <p:cBhvr additive="base">
                                            <p:cTn id="23" dur="1000" fill="hold"/>
                                            <p:tgtEl>
                                              <p:spTgt spid="152"/>
                                            </p:tgtEl>
                                            <p:attrNameLst>
                                              <p:attrName>ppt_x</p:attrName>
                                            </p:attrNameLst>
                                          </p:cBhvr>
                                          <p:tavLst>
                                            <p:tav tm="0">
                                              <p:val>
                                                <p:strVal val="#ppt_x"/>
                                              </p:val>
                                            </p:tav>
                                            <p:tav tm="100000">
                                              <p:val>
                                                <p:strVal val="#ppt_x"/>
                                              </p:val>
                                            </p:tav>
                                          </p:tavLst>
                                        </p:anim>
                                        <p:anim calcmode="lin" valueType="num">
                                          <p:cBhvr additive="base">
                                            <p:cTn id="24" dur="1000" fill="hold"/>
                                            <p:tgtEl>
                                              <p:spTgt spid="1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7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ppt_x"/>
                                              </p:val>
                                            </p:tav>
                                            <p:tav tm="100000">
                                              <p:val>
                                                <p:strVal val="#ppt_x"/>
                                              </p:val>
                                            </p:tav>
                                          </p:tavLst>
                                        </p:anim>
                                        <p:anim calcmode="lin" valueType="num">
                                          <p:cBhvr additive="base">
                                            <p:cTn id="28" dur="10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70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1000" fill="hold"/>
                                            <p:tgtEl>
                                              <p:spTgt spid="8"/>
                                            </p:tgtEl>
                                            <p:attrNameLst>
                                              <p:attrName>ppt_x</p:attrName>
                                            </p:attrNameLst>
                                          </p:cBhvr>
                                          <p:tavLst>
                                            <p:tav tm="0">
                                              <p:val>
                                                <p:strVal val="#ppt_x"/>
                                              </p:val>
                                            </p:tav>
                                            <p:tav tm="100000">
                                              <p:val>
                                                <p:strVal val="#ppt_x"/>
                                              </p:val>
                                            </p:tav>
                                          </p:tavLst>
                                        </p:anim>
                                        <p:anim calcmode="lin" valueType="num">
                                          <p:cBhvr additive="base">
                                            <p:cTn id="32" dur="1000" fill="hold"/>
                                            <p:tgtEl>
                                              <p:spTgt spid="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70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1000" fill="hold"/>
                                            <p:tgtEl>
                                              <p:spTgt spid="9"/>
                                            </p:tgtEl>
                                            <p:attrNameLst>
                                              <p:attrName>ppt_x</p:attrName>
                                            </p:attrNameLst>
                                          </p:cBhvr>
                                          <p:tavLst>
                                            <p:tav tm="0">
                                              <p:val>
                                                <p:strVal val="#ppt_x"/>
                                              </p:val>
                                            </p:tav>
                                            <p:tav tm="100000">
                                              <p:val>
                                                <p:strVal val="#ppt_x"/>
                                              </p:val>
                                            </p:tav>
                                          </p:tavLst>
                                        </p:anim>
                                        <p:anim calcmode="lin" valueType="num">
                                          <p:cBhvr additive="base">
                                            <p:cTn id="36" dur="10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70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1000" fill="hold"/>
                                            <p:tgtEl>
                                              <p:spTgt spid="10"/>
                                            </p:tgtEl>
                                            <p:attrNameLst>
                                              <p:attrName>ppt_x</p:attrName>
                                            </p:attrNameLst>
                                          </p:cBhvr>
                                          <p:tavLst>
                                            <p:tav tm="0">
                                              <p:val>
                                                <p:strVal val="#ppt_x"/>
                                              </p:val>
                                            </p:tav>
                                            <p:tav tm="100000">
                                              <p:val>
                                                <p:strVal val="#ppt_x"/>
                                              </p:val>
                                            </p:tav>
                                          </p:tavLst>
                                        </p:anim>
                                        <p:anim calcmode="lin" valueType="num">
                                          <p:cBhvr additive="base">
                                            <p:cTn id="40" dur="1000" fill="hold"/>
                                            <p:tgtEl>
                                              <p:spTgt spid="1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70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1000" fill="hold"/>
                                            <p:tgtEl>
                                              <p:spTgt spid="11"/>
                                            </p:tgtEl>
                                            <p:attrNameLst>
                                              <p:attrName>ppt_x</p:attrName>
                                            </p:attrNameLst>
                                          </p:cBhvr>
                                          <p:tavLst>
                                            <p:tav tm="0">
                                              <p:val>
                                                <p:strVal val="#ppt_x"/>
                                              </p:val>
                                            </p:tav>
                                            <p:tav tm="100000">
                                              <p:val>
                                                <p:strVal val="#ppt_x"/>
                                              </p:val>
                                            </p:tav>
                                          </p:tavLst>
                                        </p:anim>
                                        <p:anim calcmode="lin" valueType="num">
                                          <p:cBhvr additive="base">
                                            <p:cTn id="44" dur="1000" fill="hold"/>
                                            <p:tgtEl>
                                              <p:spTgt spid="1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70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1000" fill="hold"/>
                                            <p:tgtEl>
                                              <p:spTgt spid="12"/>
                                            </p:tgtEl>
                                            <p:attrNameLst>
                                              <p:attrName>ppt_x</p:attrName>
                                            </p:attrNameLst>
                                          </p:cBhvr>
                                          <p:tavLst>
                                            <p:tav tm="0">
                                              <p:val>
                                                <p:strVal val="#ppt_x"/>
                                              </p:val>
                                            </p:tav>
                                            <p:tav tm="100000">
                                              <p:val>
                                                <p:strVal val="#ppt_x"/>
                                              </p:val>
                                            </p:tav>
                                          </p:tavLst>
                                        </p:anim>
                                        <p:anim calcmode="lin" valueType="num">
                                          <p:cBhvr additive="base">
                                            <p:cTn id="48" dur="1000" fill="hold"/>
                                            <p:tgtEl>
                                              <p:spTgt spid="1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70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1000" fill="hold"/>
                                            <p:tgtEl>
                                              <p:spTgt spid="13"/>
                                            </p:tgtEl>
                                            <p:attrNameLst>
                                              <p:attrName>ppt_x</p:attrName>
                                            </p:attrNameLst>
                                          </p:cBhvr>
                                          <p:tavLst>
                                            <p:tav tm="0">
                                              <p:val>
                                                <p:strVal val="#ppt_x"/>
                                              </p:val>
                                            </p:tav>
                                            <p:tav tm="100000">
                                              <p:val>
                                                <p:strVal val="#ppt_x"/>
                                              </p:val>
                                            </p:tav>
                                          </p:tavLst>
                                        </p:anim>
                                        <p:anim calcmode="lin" valueType="num">
                                          <p:cBhvr additive="base">
                                            <p:cTn id="52" dur="10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700"/>
                                      </p:stCondLst>
                                      <p:childTnLst>
                                        <p:set>
                                          <p:cBhvr>
                                            <p:cTn id="54" dur="1" fill="hold">
                                              <p:stCondLst>
                                                <p:cond delay="0"/>
                                              </p:stCondLst>
                                            </p:cTn>
                                            <p:tgtEl>
                                              <p:spTgt spid="14"/>
                                            </p:tgtEl>
                                            <p:attrNameLst>
                                              <p:attrName>style.visibility</p:attrName>
                                            </p:attrNameLst>
                                          </p:cBhvr>
                                          <p:to>
                                            <p:strVal val="visible"/>
                                          </p:to>
                                        </p:set>
                                        <p:anim calcmode="lin" valueType="num">
                                          <p:cBhvr additive="base">
                                            <p:cTn id="55" dur="1000" fill="hold"/>
                                            <p:tgtEl>
                                              <p:spTgt spid="14"/>
                                            </p:tgtEl>
                                            <p:attrNameLst>
                                              <p:attrName>ppt_x</p:attrName>
                                            </p:attrNameLst>
                                          </p:cBhvr>
                                          <p:tavLst>
                                            <p:tav tm="0">
                                              <p:val>
                                                <p:strVal val="#ppt_x"/>
                                              </p:val>
                                            </p:tav>
                                            <p:tav tm="100000">
                                              <p:val>
                                                <p:strVal val="#ppt_x"/>
                                              </p:val>
                                            </p:tav>
                                          </p:tavLst>
                                        </p:anim>
                                        <p:anim calcmode="lin" valueType="num">
                                          <p:cBhvr additive="base">
                                            <p:cTn id="56" dur="1000" fill="hold"/>
                                            <p:tgtEl>
                                              <p:spTgt spid="1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70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1000" fill="hold"/>
                                            <p:tgtEl>
                                              <p:spTgt spid="21"/>
                                            </p:tgtEl>
                                            <p:attrNameLst>
                                              <p:attrName>ppt_x</p:attrName>
                                            </p:attrNameLst>
                                          </p:cBhvr>
                                          <p:tavLst>
                                            <p:tav tm="0">
                                              <p:val>
                                                <p:strVal val="#ppt_x"/>
                                              </p:val>
                                            </p:tav>
                                            <p:tav tm="100000">
                                              <p:val>
                                                <p:strVal val="#ppt_x"/>
                                              </p:val>
                                            </p:tav>
                                          </p:tavLst>
                                        </p:anim>
                                        <p:anim calcmode="lin" valueType="num">
                                          <p:cBhvr additive="base">
                                            <p:cTn id="60" dur="1000" fill="hold"/>
                                            <p:tgtEl>
                                              <p:spTgt spid="21"/>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70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1000" fill="hold"/>
                                            <p:tgtEl>
                                              <p:spTgt spid="22"/>
                                            </p:tgtEl>
                                            <p:attrNameLst>
                                              <p:attrName>ppt_x</p:attrName>
                                            </p:attrNameLst>
                                          </p:cBhvr>
                                          <p:tavLst>
                                            <p:tav tm="0">
                                              <p:val>
                                                <p:strVal val="#ppt_x"/>
                                              </p:val>
                                            </p:tav>
                                            <p:tav tm="100000">
                                              <p:val>
                                                <p:strVal val="#ppt_x"/>
                                              </p:val>
                                            </p:tav>
                                          </p:tavLst>
                                        </p:anim>
                                        <p:anim calcmode="lin" valueType="num">
                                          <p:cBhvr additive="base">
                                            <p:cTn id="64" dur="10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70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1000" fill="hold"/>
                                            <p:tgtEl>
                                              <p:spTgt spid="29"/>
                                            </p:tgtEl>
                                            <p:attrNameLst>
                                              <p:attrName>ppt_x</p:attrName>
                                            </p:attrNameLst>
                                          </p:cBhvr>
                                          <p:tavLst>
                                            <p:tav tm="0">
                                              <p:val>
                                                <p:strVal val="#ppt_x"/>
                                              </p:val>
                                            </p:tav>
                                            <p:tav tm="100000">
                                              <p:val>
                                                <p:strVal val="#ppt_x"/>
                                              </p:val>
                                            </p:tav>
                                          </p:tavLst>
                                        </p:anim>
                                        <p:anim calcmode="lin" valueType="num">
                                          <p:cBhvr additive="base">
                                            <p:cTn id="68" dur="1000" fill="hold"/>
                                            <p:tgtEl>
                                              <p:spTgt spid="29"/>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700"/>
                                      </p:stCondLst>
                                      <p:childTnLst>
                                        <p:set>
                                          <p:cBhvr>
                                            <p:cTn id="70" dur="1" fill="hold">
                                              <p:stCondLst>
                                                <p:cond delay="0"/>
                                              </p:stCondLst>
                                            </p:cTn>
                                            <p:tgtEl>
                                              <p:spTgt spid="31"/>
                                            </p:tgtEl>
                                            <p:attrNameLst>
                                              <p:attrName>style.visibility</p:attrName>
                                            </p:attrNameLst>
                                          </p:cBhvr>
                                          <p:to>
                                            <p:strVal val="visible"/>
                                          </p:to>
                                        </p:set>
                                        <p:anim calcmode="lin" valueType="num">
                                          <p:cBhvr additive="base">
                                            <p:cTn id="71" dur="1000" fill="hold"/>
                                            <p:tgtEl>
                                              <p:spTgt spid="31"/>
                                            </p:tgtEl>
                                            <p:attrNameLst>
                                              <p:attrName>ppt_x</p:attrName>
                                            </p:attrNameLst>
                                          </p:cBhvr>
                                          <p:tavLst>
                                            <p:tav tm="0">
                                              <p:val>
                                                <p:strVal val="#ppt_x"/>
                                              </p:val>
                                            </p:tav>
                                            <p:tav tm="100000">
                                              <p:val>
                                                <p:strVal val="#ppt_x"/>
                                              </p:val>
                                            </p:tav>
                                          </p:tavLst>
                                        </p:anim>
                                        <p:anim calcmode="lin" valueType="num">
                                          <p:cBhvr additive="base">
                                            <p:cTn id="72" dur="1000" fill="hold"/>
                                            <p:tgtEl>
                                              <p:spTgt spid="31"/>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700"/>
                                      </p:stCondLst>
                                      <p:childTnLst>
                                        <p:set>
                                          <p:cBhvr>
                                            <p:cTn id="74" dur="1" fill="hold">
                                              <p:stCondLst>
                                                <p:cond delay="0"/>
                                              </p:stCondLst>
                                            </p:cTn>
                                            <p:tgtEl>
                                              <p:spTgt spid="60"/>
                                            </p:tgtEl>
                                            <p:attrNameLst>
                                              <p:attrName>style.visibility</p:attrName>
                                            </p:attrNameLst>
                                          </p:cBhvr>
                                          <p:to>
                                            <p:strVal val="visible"/>
                                          </p:to>
                                        </p:set>
                                        <p:anim calcmode="lin" valueType="num">
                                          <p:cBhvr additive="base">
                                            <p:cTn id="75" dur="1000" fill="hold"/>
                                            <p:tgtEl>
                                              <p:spTgt spid="60"/>
                                            </p:tgtEl>
                                            <p:attrNameLst>
                                              <p:attrName>ppt_x</p:attrName>
                                            </p:attrNameLst>
                                          </p:cBhvr>
                                          <p:tavLst>
                                            <p:tav tm="0">
                                              <p:val>
                                                <p:strVal val="#ppt_x"/>
                                              </p:val>
                                            </p:tav>
                                            <p:tav tm="100000">
                                              <p:val>
                                                <p:strVal val="#ppt_x"/>
                                              </p:val>
                                            </p:tav>
                                          </p:tavLst>
                                        </p:anim>
                                        <p:anim calcmode="lin" valueType="num">
                                          <p:cBhvr additive="base">
                                            <p:cTn id="76" dur="1000" fill="hold"/>
                                            <p:tgtEl>
                                              <p:spTgt spid="6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700"/>
                                      </p:stCondLst>
                                      <p:childTnLst>
                                        <p:set>
                                          <p:cBhvr>
                                            <p:cTn id="78" dur="1" fill="hold">
                                              <p:stCondLst>
                                                <p:cond delay="0"/>
                                              </p:stCondLst>
                                            </p:cTn>
                                            <p:tgtEl>
                                              <p:spTgt spid="61"/>
                                            </p:tgtEl>
                                            <p:attrNameLst>
                                              <p:attrName>style.visibility</p:attrName>
                                            </p:attrNameLst>
                                          </p:cBhvr>
                                          <p:to>
                                            <p:strVal val="visible"/>
                                          </p:to>
                                        </p:set>
                                        <p:anim calcmode="lin" valueType="num">
                                          <p:cBhvr additive="base">
                                            <p:cTn id="79" dur="1000" fill="hold"/>
                                            <p:tgtEl>
                                              <p:spTgt spid="61"/>
                                            </p:tgtEl>
                                            <p:attrNameLst>
                                              <p:attrName>ppt_x</p:attrName>
                                            </p:attrNameLst>
                                          </p:cBhvr>
                                          <p:tavLst>
                                            <p:tav tm="0">
                                              <p:val>
                                                <p:strVal val="#ppt_x"/>
                                              </p:val>
                                            </p:tav>
                                            <p:tav tm="100000">
                                              <p:val>
                                                <p:strVal val="#ppt_x"/>
                                              </p:val>
                                            </p:tav>
                                          </p:tavLst>
                                        </p:anim>
                                        <p:anim calcmode="lin" valueType="num">
                                          <p:cBhvr additive="base">
                                            <p:cTn id="80" dur="1000" fill="hold"/>
                                            <p:tgtEl>
                                              <p:spTgt spid="61"/>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700"/>
                                      </p:stCondLst>
                                      <p:childTnLst>
                                        <p:set>
                                          <p:cBhvr>
                                            <p:cTn id="82" dur="1" fill="hold">
                                              <p:stCondLst>
                                                <p:cond delay="0"/>
                                              </p:stCondLst>
                                            </p:cTn>
                                            <p:tgtEl>
                                              <p:spTgt spid="62"/>
                                            </p:tgtEl>
                                            <p:attrNameLst>
                                              <p:attrName>style.visibility</p:attrName>
                                            </p:attrNameLst>
                                          </p:cBhvr>
                                          <p:to>
                                            <p:strVal val="visible"/>
                                          </p:to>
                                        </p:set>
                                        <p:anim calcmode="lin" valueType="num">
                                          <p:cBhvr additive="base">
                                            <p:cTn id="83" dur="1000" fill="hold"/>
                                            <p:tgtEl>
                                              <p:spTgt spid="62"/>
                                            </p:tgtEl>
                                            <p:attrNameLst>
                                              <p:attrName>ppt_x</p:attrName>
                                            </p:attrNameLst>
                                          </p:cBhvr>
                                          <p:tavLst>
                                            <p:tav tm="0">
                                              <p:val>
                                                <p:strVal val="#ppt_x"/>
                                              </p:val>
                                            </p:tav>
                                            <p:tav tm="100000">
                                              <p:val>
                                                <p:strVal val="#ppt_x"/>
                                              </p:val>
                                            </p:tav>
                                          </p:tavLst>
                                        </p:anim>
                                        <p:anim calcmode="lin" valueType="num">
                                          <p:cBhvr additive="base">
                                            <p:cTn id="84" dur="1000" fill="hold"/>
                                            <p:tgtEl>
                                              <p:spTgt spid="6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700"/>
                                      </p:stCondLst>
                                      <p:childTnLst>
                                        <p:set>
                                          <p:cBhvr>
                                            <p:cTn id="86" dur="1" fill="hold">
                                              <p:stCondLst>
                                                <p:cond delay="0"/>
                                              </p:stCondLst>
                                            </p:cTn>
                                            <p:tgtEl>
                                              <p:spTgt spid="63"/>
                                            </p:tgtEl>
                                            <p:attrNameLst>
                                              <p:attrName>style.visibility</p:attrName>
                                            </p:attrNameLst>
                                          </p:cBhvr>
                                          <p:to>
                                            <p:strVal val="visible"/>
                                          </p:to>
                                        </p:set>
                                        <p:anim calcmode="lin" valueType="num">
                                          <p:cBhvr additive="base">
                                            <p:cTn id="87" dur="1000" fill="hold"/>
                                            <p:tgtEl>
                                              <p:spTgt spid="63"/>
                                            </p:tgtEl>
                                            <p:attrNameLst>
                                              <p:attrName>ppt_x</p:attrName>
                                            </p:attrNameLst>
                                          </p:cBhvr>
                                          <p:tavLst>
                                            <p:tav tm="0">
                                              <p:val>
                                                <p:strVal val="#ppt_x"/>
                                              </p:val>
                                            </p:tav>
                                            <p:tav tm="100000">
                                              <p:val>
                                                <p:strVal val="#ppt_x"/>
                                              </p:val>
                                            </p:tav>
                                          </p:tavLst>
                                        </p:anim>
                                        <p:anim calcmode="lin" valueType="num">
                                          <p:cBhvr additive="base">
                                            <p:cTn id="88" dur="1000" fill="hold"/>
                                            <p:tgtEl>
                                              <p:spTgt spid="63"/>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700"/>
                                      </p:stCondLst>
                                      <p:childTnLst>
                                        <p:set>
                                          <p:cBhvr>
                                            <p:cTn id="90" dur="1" fill="hold">
                                              <p:stCondLst>
                                                <p:cond delay="0"/>
                                              </p:stCondLst>
                                            </p:cTn>
                                            <p:tgtEl>
                                              <p:spTgt spid="64"/>
                                            </p:tgtEl>
                                            <p:attrNameLst>
                                              <p:attrName>style.visibility</p:attrName>
                                            </p:attrNameLst>
                                          </p:cBhvr>
                                          <p:to>
                                            <p:strVal val="visible"/>
                                          </p:to>
                                        </p:set>
                                        <p:anim calcmode="lin" valueType="num">
                                          <p:cBhvr additive="base">
                                            <p:cTn id="91" dur="1000" fill="hold"/>
                                            <p:tgtEl>
                                              <p:spTgt spid="64"/>
                                            </p:tgtEl>
                                            <p:attrNameLst>
                                              <p:attrName>ppt_x</p:attrName>
                                            </p:attrNameLst>
                                          </p:cBhvr>
                                          <p:tavLst>
                                            <p:tav tm="0">
                                              <p:val>
                                                <p:strVal val="#ppt_x"/>
                                              </p:val>
                                            </p:tav>
                                            <p:tav tm="100000">
                                              <p:val>
                                                <p:strVal val="#ppt_x"/>
                                              </p:val>
                                            </p:tav>
                                          </p:tavLst>
                                        </p:anim>
                                        <p:anim calcmode="lin" valueType="num">
                                          <p:cBhvr additive="base">
                                            <p:cTn id="92" dur="1000" fill="hold"/>
                                            <p:tgtEl>
                                              <p:spTgt spid="64"/>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700"/>
                                      </p:stCondLst>
                                      <p:childTnLst>
                                        <p:set>
                                          <p:cBhvr>
                                            <p:cTn id="94" dur="1" fill="hold">
                                              <p:stCondLst>
                                                <p:cond delay="0"/>
                                              </p:stCondLst>
                                            </p:cTn>
                                            <p:tgtEl>
                                              <p:spTgt spid="65"/>
                                            </p:tgtEl>
                                            <p:attrNameLst>
                                              <p:attrName>style.visibility</p:attrName>
                                            </p:attrNameLst>
                                          </p:cBhvr>
                                          <p:to>
                                            <p:strVal val="visible"/>
                                          </p:to>
                                        </p:set>
                                        <p:anim calcmode="lin" valueType="num">
                                          <p:cBhvr additive="base">
                                            <p:cTn id="95" dur="1000" fill="hold"/>
                                            <p:tgtEl>
                                              <p:spTgt spid="65"/>
                                            </p:tgtEl>
                                            <p:attrNameLst>
                                              <p:attrName>ppt_x</p:attrName>
                                            </p:attrNameLst>
                                          </p:cBhvr>
                                          <p:tavLst>
                                            <p:tav tm="0">
                                              <p:val>
                                                <p:strVal val="#ppt_x"/>
                                              </p:val>
                                            </p:tav>
                                            <p:tav tm="100000">
                                              <p:val>
                                                <p:strVal val="#ppt_x"/>
                                              </p:val>
                                            </p:tav>
                                          </p:tavLst>
                                        </p:anim>
                                        <p:anim calcmode="lin" valueType="num">
                                          <p:cBhvr additive="base">
                                            <p:cTn id="96" dur="1000" fill="hold"/>
                                            <p:tgtEl>
                                              <p:spTgt spid="65"/>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700"/>
                                      </p:stCondLst>
                                      <p:childTnLst>
                                        <p:set>
                                          <p:cBhvr>
                                            <p:cTn id="98" dur="1" fill="hold">
                                              <p:stCondLst>
                                                <p:cond delay="0"/>
                                              </p:stCondLst>
                                            </p:cTn>
                                            <p:tgtEl>
                                              <p:spTgt spid="66"/>
                                            </p:tgtEl>
                                            <p:attrNameLst>
                                              <p:attrName>style.visibility</p:attrName>
                                            </p:attrNameLst>
                                          </p:cBhvr>
                                          <p:to>
                                            <p:strVal val="visible"/>
                                          </p:to>
                                        </p:set>
                                        <p:anim calcmode="lin" valueType="num">
                                          <p:cBhvr additive="base">
                                            <p:cTn id="99" dur="1000" fill="hold"/>
                                            <p:tgtEl>
                                              <p:spTgt spid="66"/>
                                            </p:tgtEl>
                                            <p:attrNameLst>
                                              <p:attrName>ppt_x</p:attrName>
                                            </p:attrNameLst>
                                          </p:cBhvr>
                                          <p:tavLst>
                                            <p:tav tm="0">
                                              <p:val>
                                                <p:strVal val="#ppt_x"/>
                                              </p:val>
                                            </p:tav>
                                            <p:tav tm="100000">
                                              <p:val>
                                                <p:strVal val="#ppt_x"/>
                                              </p:val>
                                            </p:tav>
                                          </p:tavLst>
                                        </p:anim>
                                        <p:anim calcmode="lin" valueType="num">
                                          <p:cBhvr additive="base">
                                            <p:cTn id="100" dur="1000" fill="hold"/>
                                            <p:tgtEl>
                                              <p:spTgt spid="66"/>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700"/>
                                      </p:stCondLst>
                                      <p:childTnLst>
                                        <p:set>
                                          <p:cBhvr>
                                            <p:cTn id="102" dur="1" fill="hold">
                                              <p:stCondLst>
                                                <p:cond delay="0"/>
                                              </p:stCondLst>
                                            </p:cTn>
                                            <p:tgtEl>
                                              <p:spTgt spid="67"/>
                                            </p:tgtEl>
                                            <p:attrNameLst>
                                              <p:attrName>style.visibility</p:attrName>
                                            </p:attrNameLst>
                                          </p:cBhvr>
                                          <p:to>
                                            <p:strVal val="visible"/>
                                          </p:to>
                                        </p:set>
                                        <p:anim calcmode="lin" valueType="num">
                                          <p:cBhvr additive="base">
                                            <p:cTn id="103" dur="1000" fill="hold"/>
                                            <p:tgtEl>
                                              <p:spTgt spid="67"/>
                                            </p:tgtEl>
                                            <p:attrNameLst>
                                              <p:attrName>ppt_x</p:attrName>
                                            </p:attrNameLst>
                                          </p:cBhvr>
                                          <p:tavLst>
                                            <p:tav tm="0">
                                              <p:val>
                                                <p:strVal val="#ppt_x"/>
                                              </p:val>
                                            </p:tav>
                                            <p:tav tm="100000">
                                              <p:val>
                                                <p:strVal val="#ppt_x"/>
                                              </p:val>
                                            </p:tav>
                                          </p:tavLst>
                                        </p:anim>
                                        <p:anim calcmode="lin" valueType="num">
                                          <p:cBhvr additive="base">
                                            <p:cTn id="104" dur="1000" fill="hold"/>
                                            <p:tgtEl>
                                              <p:spTgt spid="67"/>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700"/>
                                      </p:stCondLst>
                                      <p:childTnLst>
                                        <p:set>
                                          <p:cBhvr>
                                            <p:cTn id="106" dur="1" fill="hold">
                                              <p:stCondLst>
                                                <p:cond delay="0"/>
                                              </p:stCondLst>
                                            </p:cTn>
                                            <p:tgtEl>
                                              <p:spTgt spid="68"/>
                                            </p:tgtEl>
                                            <p:attrNameLst>
                                              <p:attrName>style.visibility</p:attrName>
                                            </p:attrNameLst>
                                          </p:cBhvr>
                                          <p:to>
                                            <p:strVal val="visible"/>
                                          </p:to>
                                        </p:set>
                                        <p:anim calcmode="lin" valueType="num">
                                          <p:cBhvr additive="base">
                                            <p:cTn id="107" dur="1000" fill="hold"/>
                                            <p:tgtEl>
                                              <p:spTgt spid="68"/>
                                            </p:tgtEl>
                                            <p:attrNameLst>
                                              <p:attrName>ppt_x</p:attrName>
                                            </p:attrNameLst>
                                          </p:cBhvr>
                                          <p:tavLst>
                                            <p:tav tm="0">
                                              <p:val>
                                                <p:strVal val="#ppt_x"/>
                                              </p:val>
                                            </p:tav>
                                            <p:tav tm="100000">
                                              <p:val>
                                                <p:strVal val="#ppt_x"/>
                                              </p:val>
                                            </p:tav>
                                          </p:tavLst>
                                        </p:anim>
                                        <p:anim calcmode="lin" valueType="num">
                                          <p:cBhvr additive="base">
                                            <p:cTn id="108" dur="1000" fill="hold"/>
                                            <p:tgtEl>
                                              <p:spTgt spid="68"/>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700"/>
                                      </p:stCondLst>
                                      <p:childTnLst>
                                        <p:set>
                                          <p:cBhvr>
                                            <p:cTn id="110" dur="1" fill="hold">
                                              <p:stCondLst>
                                                <p:cond delay="0"/>
                                              </p:stCondLst>
                                            </p:cTn>
                                            <p:tgtEl>
                                              <p:spTgt spid="69"/>
                                            </p:tgtEl>
                                            <p:attrNameLst>
                                              <p:attrName>style.visibility</p:attrName>
                                            </p:attrNameLst>
                                          </p:cBhvr>
                                          <p:to>
                                            <p:strVal val="visible"/>
                                          </p:to>
                                        </p:set>
                                        <p:anim calcmode="lin" valueType="num">
                                          <p:cBhvr additive="base">
                                            <p:cTn id="111" dur="1000" fill="hold"/>
                                            <p:tgtEl>
                                              <p:spTgt spid="69"/>
                                            </p:tgtEl>
                                            <p:attrNameLst>
                                              <p:attrName>ppt_x</p:attrName>
                                            </p:attrNameLst>
                                          </p:cBhvr>
                                          <p:tavLst>
                                            <p:tav tm="0">
                                              <p:val>
                                                <p:strVal val="#ppt_x"/>
                                              </p:val>
                                            </p:tav>
                                            <p:tav tm="100000">
                                              <p:val>
                                                <p:strVal val="#ppt_x"/>
                                              </p:val>
                                            </p:tav>
                                          </p:tavLst>
                                        </p:anim>
                                        <p:anim calcmode="lin" valueType="num">
                                          <p:cBhvr additive="base">
                                            <p:cTn id="112" dur="1000" fill="hold"/>
                                            <p:tgtEl>
                                              <p:spTgt spid="69"/>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700"/>
                                      </p:stCondLst>
                                      <p:childTnLst>
                                        <p:set>
                                          <p:cBhvr>
                                            <p:cTn id="114" dur="1" fill="hold">
                                              <p:stCondLst>
                                                <p:cond delay="0"/>
                                              </p:stCondLst>
                                            </p:cTn>
                                            <p:tgtEl>
                                              <p:spTgt spid="70"/>
                                            </p:tgtEl>
                                            <p:attrNameLst>
                                              <p:attrName>style.visibility</p:attrName>
                                            </p:attrNameLst>
                                          </p:cBhvr>
                                          <p:to>
                                            <p:strVal val="visible"/>
                                          </p:to>
                                        </p:set>
                                        <p:anim calcmode="lin" valueType="num">
                                          <p:cBhvr additive="base">
                                            <p:cTn id="115" dur="1000" fill="hold"/>
                                            <p:tgtEl>
                                              <p:spTgt spid="70"/>
                                            </p:tgtEl>
                                            <p:attrNameLst>
                                              <p:attrName>ppt_x</p:attrName>
                                            </p:attrNameLst>
                                          </p:cBhvr>
                                          <p:tavLst>
                                            <p:tav tm="0">
                                              <p:val>
                                                <p:strVal val="#ppt_x"/>
                                              </p:val>
                                            </p:tav>
                                            <p:tav tm="100000">
                                              <p:val>
                                                <p:strVal val="#ppt_x"/>
                                              </p:val>
                                            </p:tav>
                                          </p:tavLst>
                                        </p:anim>
                                        <p:anim calcmode="lin" valueType="num">
                                          <p:cBhvr additive="base">
                                            <p:cTn id="116" dur="1000" fill="hold"/>
                                            <p:tgtEl>
                                              <p:spTgt spid="70"/>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700"/>
                                      </p:stCondLst>
                                      <p:childTnLst>
                                        <p:set>
                                          <p:cBhvr>
                                            <p:cTn id="118" dur="1" fill="hold">
                                              <p:stCondLst>
                                                <p:cond delay="0"/>
                                              </p:stCondLst>
                                            </p:cTn>
                                            <p:tgtEl>
                                              <p:spTgt spid="71"/>
                                            </p:tgtEl>
                                            <p:attrNameLst>
                                              <p:attrName>style.visibility</p:attrName>
                                            </p:attrNameLst>
                                          </p:cBhvr>
                                          <p:to>
                                            <p:strVal val="visible"/>
                                          </p:to>
                                        </p:set>
                                        <p:anim calcmode="lin" valueType="num">
                                          <p:cBhvr additive="base">
                                            <p:cTn id="119" dur="1000" fill="hold"/>
                                            <p:tgtEl>
                                              <p:spTgt spid="71"/>
                                            </p:tgtEl>
                                            <p:attrNameLst>
                                              <p:attrName>ppt_x</p:attrName>
                                            </p:attrNameLst>
                                          </p:cBhvr>
                                          <p:tavLst>
                                            <p:tav tm="0">
                                              <p:val>
                                                <p:strVal val="#ppt_x"/>
                                              </p:val>
                                            </p:tav>
                                            <p:tav tm="100000">
                                              <p:val>
                                                <p:strVal val="#ppt_x"/>
                                              </p:val>
                                            </p:tav>
                                          </p:tavLst>
                                        </p:anim>
                                        <p:anim calcmode="lin" valueType="num">
                                          <p:cBhvr additive="base">
                                            <p:cTn id="120" dur="1000" fill="hold"/>
                                            <p:tgtEl>
                                              <p:spTgt spid="71"/>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700"/>
                                      </p:stCondLst>
                                      <p:childTnLst>
                                        <p:set>
                                          <p:cBhvr>
                                            <p:cTn id="122" dur="1" fill="hold">
                                              <p:stCondLst>
                                                <p:cond delay="0"/>
                                              </p:stCondLst>
                                            </p:cTn>
                                            <p:tgtEl>
                                              <p:spTgt spid="72"/>
                                            </p:tgtEl>
                                            <p:attrNameLst>
                                              <p:attrName>style.visibility</p:attrName>
                                            </p:attrNameLst>
                                          </p:cBhvr>
                                          <p:to>
                                            <p:strVal val="visible"/>
                                          </p:to>
                                        </p:set>
                                        <p:anim calcmode="lin" valueType="num">
                                          <p:cBhvr additive="base">
                                            <p:cTn id="123" dur="1000" fill="hold"/>
                                            <p:tgtEl>
                                              <p:spTgt spid="72"/>
                                            </p:tgtEl>
                                            <p:attrNameLst>
                                              <p:attrName>ppt_x</p:attrName>
                                            </p:attrNameLst>
                                          </p:cBhvr>
                                          <p:tavLst>
                                            <p:tav tm="0">
                                              <p:val>
                                                <p:strVal val="#ppt_x"/>
                                              </p:val>
                                            </p:tav>
                                            <p:tav tm="100000">
                                              <p:val>
                                                <p:strVal val="#ppt_x"/>
                                              </p:val>
                                            </p:tav>
                                          </p:tavLst>
                                        </p:anim>
                                        <p:anim calcmode="lin" valueType="num">
                                          <p:cBhvr additive="base">
                                            <p:cTn id="124" dur="1000" fill="hold"/>
                                            <p:tgtEl>
                                              <p:spTgt spid="72"/>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700"/>
                                      </p:stCondLst>
                                      <p:childTnLst>
                                        <p:set>
                                          <p:cBhvr>
                                            <p:cTn id="126" dur="1" fill="hold">
                                              <p:stCondLst>
                                                <p:cond delay="0"/>
                                              </p:stCondLst>
                                            </p:cTn>
                                            <p:tgtEl>
                                              <p:spTgt spid="73"/>
                                            </p:tgtEl>
                                            <p:attrNameLst>
                                              <p:attrName>style.visibility</p:attrName>
                                            </p:attrNameLst>
                                          </p:cBhvr>
                                          <p:to>
                                            <p:strVal val="visible"/>
                                          </p:to>
                                        </p:set>
                                        <p:anim calcmode="lin" valueType="num">
                                          <p:cBhvr additive="base">
                                            <p:cTn id="127" dur="1000" fill="hold"/>
                                            <p:tgtEl>
                                              <p:spTgt spid="73"/>
                                            </p:tgtEl>
                                            <p:attrNameLst>
                                              <p:attrName>ppt_x</p:attrName>
                                            </p:attrNameLst>
                                          </p:cBhvr>
                                          <p:tavLst>
                                            <p:tav tm="0">
                                              <p:val>
                                                <p:strVal val="#ppt_x"/>
                                              </p:val>
                                            </p:tav>
                                            <p:tav tm="100000">
                                              <p:val>
                                                <p:strVal val="#ppt_x"/>
                                              </p:val>
                                            </p:tav>
                                          </p:tavLst>
                                        </p:anim>
                                        <p:anim calcmode="lin" valueType="num">
                                          <p:cBhvr additive="base">
                                            <p:cTn id="128" dur="1000" fill="hold"/>
                                            <p:tgtEl>
                                              <p:spTgt spid="73"/>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700"/>
                                      </p:stCondLst>
                                      <p:childTnLst>
                                        <p:set>
                                          <p:cBhvr>
                                            <p:cTn id="130" dur="1" fill="hold">
                                              <p:stCondLst>
                                                <p:cond delay="0"/>
                                              </p:stCondLst>
                                            </p:cTn>
                                            <p:tgtEl>
                                              <p:spTgt spid="74"/>
                                            </p:tgtEl>
                                            <p:attrNameLst>
                                              <p:attrName>style.visibility</p:attrName>
                                            </p:attrNameLst>
                                          </p:cBhvr>
                                          <p:to>
                                            <p:strVal val="visible"/>
                                          </p:to>
                                        </p:set>
                                        <p:anim calcmode="lin" valueType="num">
                                          <p:cBhvr additive="base">
                                            <p:cTn id="131" dur="1000" fill="hold"/>
                                            <p:tgtEl>
                                              <p:spTgt spid="74"/>
                                            </p:tgtEl>
                                            <p:attrNameLst>
                                              <p:attrName>ppt_x</p:attrName>
                                            </p:attrNameLst>
                                          </p:cBhvr>
                                          <p:tavLst>
                                            <p:tav tm="0">
                                              <p:val>
                                                <p:strVal val="#ppt_x"/>
                                              </p:val>
                                            </p:tav>
                                            <p:tav tm="100000">
                                              <p:val>
                                                <p:strVal val="#ppt_x"/>
                                              </p:val>
                                            </p:tav>
                                          </p:tavLst>
                                        </p:anim>
                                        <p:anim calcmode="lin" valueType="num">
                                          <p:cBhvr additive="base">
                                            <p:cTn id="132" dur="1000" fill="hold"/>
                                            <p:tgtEl>
                                              <p:spTgt spid="74"/>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700"/>
                                      </p:stCondLst>
                                      <p:childTnLst>
                                        <p:set>
                                          <p:cBhvr>
                                            <p:cTn id="134" dur="1" fill="hold">
                                              <p:stCondLst>
                                                <p:cond delay="0"/>
                                              </p:stCondLst>
                                            </p:cTn>
                                            <p:tgtEl>
                                              <p:spTgt spid="75"/>
                                            </p:tgtEl>
                                            <p:attrNameLst>
                                              <p:attrName>style.visibility</p:attrName>
                                            </p:attrNameLst>
                                          </p:cBhvr>
                                          <p:to>
                                            <p:strVal val="visible"/>
                                          </p:to>
                                        </p:set>
                                        <p:anim calcmode="lin" valueType="num">
                                          <p:cBhvr additive="base">
                                            <p:cTn id="135" dur="1000" fill="hold"/>
                                            <p:tgtEl>
                                              <p:spTgt spid="75"/>
                                            </p:tgtEl>
                                            <p:attrNameLst>
                                              <p:attrName>ppt_x</p:attrName>
                                            </p:attrNameLst>
                                          </p:cBhvr>
                                          <p:tavLst>
                                            <p:tav tm="0">
                                              <p:val>
                                                <p:strVal val="#ppt_x"/>
                                              </p:val>
                                            </p:tav>
                                            <p:tav tm="100000">
                                              <p:val>
                                                <p:strVal val="#ppt_x"/>
                                              </p:val>
                                            </p:tav>
                                          </p:tavLst>
                                        </p:anim>
                                        <p:anim calcmode="lin" valueType="num">
                                          <p:cBhvr additive="base">
                                            <p:cTn id="136" dur="1000" fill="hold"/>
                                            <p:tgtEl>
                                              <p:spTgt spid="75"/>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700"/>
                                      </p:stCondLst>
                                      <p:childTnLst>
                                        <p:set>
                                          <p:cBhvr>
                                            <p:cTn id="138" dur="1" fill="hold">
                                              <p:stCondLst>
                                                <p:cond delay="0"/>
                                              </p:stCondLst>
                                            </p:cTn>
                                            <p:tgtEl>
                                              <p:spTgt spid="76"/>
                                            </p:tgtEl>
                                            <p:attrNameLst>
                                              <p:attrName>style.visibility</p:attrName>
                                            </p:attrNameLst>
                                          </p:cBhvr>
                                          <p:to>
                                            <p:strVal val="visible"/>
                                          </p:to>
                                        </p:set>
                                        <p:anim calcmode="lin" valueType="num">
                                          <p:cBhvr additive="base">
                                            <p:cTn id="139" dur="1000" fill="hold"/>
                                            <p:tgtEl>
                                              <p:spTgt spid="76"/>
                                            </p:tgtEl>
                                            <p:attrNameLst>
                                              <p:attrName>ppt_x</p:attrName>
                                            </p:attrNameLst>
                                          </p:cBhvr>
                                          <p:tavLst>
                                            <p:tav tm="0">
                                              <p:val>
                                                <p:strVal val="#ppt_x"/>
                                              </p:val>
                                            </p:tav>
                                            <p:tav tm="100000">
                                              <p:val>
                                                <p:strVal val="#ppt_x"/>
                                              </p:val>
                                            </p:tav>
                                          </p:tavLst>
                                        </p:anim>
                                        <p:anim calcmode="lin" valueType="num">
                                          <p:cBhvr additive="base">
                                            <p:cTn id="140" dur="1000" fill="hold"/>
                                            <p:tgtEl>
                                              <p:spTgt spid="76"/>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700"/>
                                      </p:stCondLst>
                                      <p:childTnLst>
                                        <p:set>
                                          <p:cBhvr>
                                            <p:cTn id="142" dur="1" fill="hold">
                                              <p:stCondLst>
                                                <p:cond delay="0"/>
                                              </p:stCondLst>
                                            </p:cTn>
                                            <p:tgtEl>
                                              <p:spTgt spid="77"/>
                                            </p:tgtEl>
                                            <p:attrNameLst>
                                              <p:attrName>style.visibility</p:attrName>
                                            </p:attrNameLst>
                                          </p:cBhvr>
                                          <p:to>
                                            <p:strVal val="visible"/>
                                          </p:to>
                                        </p:set>
                                        <p:anim calcmode="lin" valueType="num">
                                          <p:cBhvr additive="base">
                                            <p:cTn id="143" dur="1000" fill="hold"/>
                                            <p:tgtEl>
                                              <p:spTgt spid="77"/>
                                            </p:tgtEl>
                                            <p:attrNameLst>
                                              <p:attrName>ppt_x</p:attrName>
                                            </p:attrNameLst>
                                          </p:cBhvr>
                                          <p:tavLst>
                                            <p:tav tm="0">
                                              <p:val>
                                                <p:strVal val="#ppt_x"/>
                                              </p:val>
                                            </p:tav>
                                            <p:tav tm="100000">
                                              <p:val>
                                                <p:strVal val="#ppt_x"/>
                                              </p:val>
                                            </p:tav>
                                          </p:tavLst>
                                        </p:anim>
                                        <p:anim calcmode="lin" valueType="num">
                                          <p:cBhvr additive="base">
                                            <p:cTn id="144" dur="1000" fill="hold"/>
                                            <p:tgtEl>
                                              <p:spTgt spid="77"/>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700"/>
                                      </p:stCondLst>
                                      <p:childTnLst>
                                        <p:set>
                                          <p:cBhvr>
                                            <p:cTn id="146" dur="1" fill="hold">
                                              <p:stCondLst>
                                                <p:cond delay="0"/>
                                              </p:stCondLst>
                                            </p:cTn>
                                            <p:tgtEl>
                                              <p:spTgt spid="78"/>
                                            </p:tgtEl>
                                            <p:attrNameLst>
                                              <p:attrName>style.visibility</p:attrName>
                                            </p:attrNameLst>
                                          </p:cBhvr>
                                          <p:to>
                                            <p:strVal val="visible"/>
                                          </p:to>
                                        </p:set>
                                        <p:anim calcmode="lin" valueType="num">
                                          <p:cBhvr additive="base">
                                            <p:cTn id="147" dur="1000" fill="hold"/>
                                            <p:tgtEl>
                                              <p:spTgt spid="78"/>
                                            </p:tgtEl>
                                            <p:attrNameLst>
                                              <p:attrName>ppt_x</p:attrName>
                                            </p:attrNameLst>
                                          </p:cBhvr>
                                          <p:tavLst>
                                            <p:tav tm="0">
                                              <p:val>
                                                <p:strVal val="#ppt_x"/>
                                              </p:val>
                                            </p:tav>
                                            <p:tav tm="100000">
                                              <p:val>
                                                <p:strVal val="#ppt_x"/>
                                              </p:val>
                                            </p:tav>
                                          </p:tavLst>
                                        </p:anim>
                                        <p:anim calcmode="lin" valueType="num">
                                          <p:cBhvr additive="base">
                                            <p:cTn id="148" dur="1000" fill="hold"/>
                                            <p:tgtEl>
                                              <p:spTgt spid="78"/>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700"/>
                                      </p:stCondLst>
                                      <p:childTnLst>
                                        <p:set>
                                          <p:cBhvr>
                                            <p:cTn id="150" dur="1" fill="hold">
                                              <p:stCondLst>
                                                <p:cond delay="0"/>
                                              </p:stCondLst>
                                            </p:cTn>
                                            <p:tgtEl>
                                              <p:spTgt spid="79"/>
                                            </p:tgtEl>
                                            <p:attrNameLst>
                                              <p:attrName>style.visibility</p:attrName>
                                            </p:attrNameLst>
                                          </p:cBhvr>
                                          <p:to>
                                            <p:strVal val="visible"/>
                                          </p:to>
                                        </p:set>
                                        <p:anim calcmode="lin" valueType="num">
                                          <p:cBhvr additive="base">
                                            <p:cTn id="151" dur="1000" fill="hold"/>
                                            <p:tgtEl>
                                              <p:spTgt spid="79"/>
                                            </p:tgtEl>
                                            <p:attrNameLst>
                                              <p:attrName>ppt_x</p:attrName>
                                            </p:attrNameLst>
                                          </p:cBhvr>
                                          <p:tavLst>
                                            <p:tav tm="0">
                                              <p:val>
                                                <p:strVal val="#ppt_x"/>
                                              </p:val>
                                            </p:tav>
                                            <p:tav tm="100000">
                                              <p:val>
                                                <p:strVal val="#ppt_x"/>
                                              </p:val>
                                            </p:tav>
                                          </p:tavLst>
                                        </p:anim>
                                        <p:anim calcmode="lin" valueType="num">
                                          <p:cBhvr additive="base">
                                            <p:cTn id="152" dur="1000" fill="hold"/>
                                            <p:tgtEl>
                                              <p:spTgt spid="79"/>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stCondLst>
                                        <p:cond delay="700"/>
                                      </p:stCondLst>
                                      <p:childTnLst>
                                        <p:set>
                                          <p:cBhvr>
                                            <p:cTn id="154" dur="1" fill="hold">
                                              <p:stCondLst>
                                                <p:cond delay="0"/>
                                              </p:stCondLst>
                                            </p:cTn>
                                            <p:tgtEl>
                                              <p:spTgt spid="80"/>
                                            </p:tgtEl>
                                            <p:attrNameLst>
                                              <p:attrName>style.visibility</p:attrName>
                                            </p:attrNameLst>
                                          </p:cBhvr>
                                          <p:to>
                                            <p:strVal val="visible"/>
                                          </p:to>
                                        </p:set>
                                        <p:anim calcmode="lin" valueType="num">
                                          <p:cBhvr additive="base">
                                            <p:cTn id="155" dur="1000" fill="hold"/>
                                            <p:tgtEl>
                                              <p:spTgt spid="80"/>
                                            </p:tgtEl>
                                            <p:attrNameLst>
                                              <p:attrName>ppt_x</p:attrName>
                                            </p:attrNameLst>
                                          </p:cBhvr>
                                          <p:tavLst>
                                            <p:tav tm="0">
                                              <p:val>
                                                <p:strVal val="#ppt_x"/>
                                              </p:val>
                                            </p:tav>
                                            <p:tav tm="100000">
                                              <p:val>
                                                <p:strVal val="#ppt_x"/>
                                              </p:val>
                                            </p:tav>
                                          </p:tavLst>
                                        </p:anim>
                                        <p:anim calcmode="lin" valueType="num">
                                          <p:cBhvr additive="base">
                                            <p:cTn id="156" dur="1000" fill="hold"/>
                                            <p:tgtEl>
                                              <p:spTgt spid="80"/>
                                            </p:tgtEl>
                                            <p:attrNameLst>
                                              <p:attrName>ppt_y</p:attrName>
                                            </p:attrNameLst>
                                          </p:cBhvr>
                                          <p:tavLst>
                                            <p:tav tm="0">
                                              <p:val>
                                                <p:strVal val="1+#ppt_h/2"/>
                                              </p:val>
                                            </p:tav>
                                            <p:tav tm="100000">
                                              <p:val>
                                                <p:strVal val="#ppt_y"/>
                                              </p:val>
                                            </p:tav>
                                          </p:tavLst>
                                        </p:anim>
                                      </p:childTnLst>
                                    </p:cTn>
                                  </p:par>
                                  <p:par>
                                    <p:cTn id="157" presetID="2" presetClass="entr" presetSubtype="4" fill="hold" grpId="0" nodeType="withEffect">
                                      <p:stCondLst>
                                        <p:cond delay="700"/>
                                      </p:stCondLst>
                                      <p:childTnLst>
                                        <p:set>
                                          <p:cBhvr>
                                            <p:cTn id="158" dur="1" fill="hold">
                                              <p:stCondLst>
                                                <p:cond delay="0"/>
                                              </p:stCondLst>
                                            </p:cTn>
                                            <p:tgtEl>
                                              <p:spTgt spid="81"/>
                                            </p:tgtEl>
                                            <p:attrNameLst>
                                              <p:attrName>style.visibility</p:attrName>
                                            </p:attrNameLst>
                                          </p:cBhvr>
                                          <p:to>
                                            <p:strVal val="visible"/>
                                          </p:to>
                                        </p:set>
                                        <p:anim calcmode="lin" valueType="num">
                                          <p:cBhvr additive="base">
                                            <p:cTn id="159" dur="1000" fill="hold"/>
                                            <p:tgtEl>
                                              <p:spTgt spid="81"/>
                                            </p:tgtEl>
                                            <p:attrNameLst>
                                              <p:attrName>ppt_x</p:attrName>
                                            </p:attrNameLst>
                                          </p:cBhvr>
                                          <p:tavLst>
                                            <p:tav tm="0">
                                              <p:val>
                                                <p:strVal val="#ppt_x"/>
                                              </p:val>
                                            </p:tav>
                                            <p:tav tm="100000">
                                              <p:val>
                                                <p:strVal val="#ppt_x"/>
                                              </p:val>
                                            </p:tav>
                                          </p:tavLst>
                                        </p:anim>
                                        <p:anim calcmode="lin" valueType="num">
                                          <p:cBhvr additive="base">
                                            <p:cTn id="160" dur="1000" fill="hold"/>
                                            <p:tgtEl>
                                              <p:spTgt spid="81"/>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700"/>
                                      </p:stCondLst>
                                      <p:childTnLst>
                                        <p:set>
                                          <p:cBhvr>
                                            <p:cTn id="162" dur="1" fill="hold">
                                              <p:stCondLst>
                                                <p:cond delay="0"/>
                                              </p:stCondLst>
                                            </p:cTn>
                                            <p:tgtEl>
                                              <p:spTgt spid="82"/>
                                            </p:tgtEl>
                                            <p:attrNameLst>
                                              <p:attrName>style.visibility</p:attrName>
                                            </p:attrNameLst>
                                          </p:cBhvr>
                                          <p:to>
                                            <p:strVal val="visible"/>
                                          </p:to>
                                        </p:set>
                                        <p:anim calcmode="lin" valueType="num">
                                          <p:cBhvr additive="base">
                                            <p:cTn id="163" dur="1000" fill="hold"/>
                                            <p:tgtEl>
                                              <p:spTgt spid="82"/>
                                            </p:tgtEl>
                                            <p:attrNameLst>
                                              <p:attrName>ppt_x</p:attrName>
                                            </p:attrNameLst>
                                          </p:cBhvr>
                                          <p:tavLst>
                                            <p:tav tm="0">
                                              <p:val>
                                                <p:strVal val="#ppt_x"/>
                                              </p:val>
                                            </p:tav>
                                            <p:tav tm="100000">
                                              <p:val>
                                                <p:strVal val="#ppt_x"/>
                                              </p:val>
                                            </p:tav>
                                          </p:tavLst>
                                        </p:anim>
                                        <p:anim calcmode="lin" valueType="num">
                                          <p:cBhvr additive="base">
                                            <p:cTn id="164" dur="1000" fill="hold"/>
                                            <p:tgtEl>
                                              <p:spTgt spid="82"/>
                                            </p:tgtEl>
                                            <p:attrNameLst>
                                              <p:attrName>ppt_y</p:attrName>
                                            </p:attrNameLst>
                                          </p:cBhvr>
                                          <p:tavLst>
                                            <p:tav tm="0">
                                              <p:val>
                                                <p:strVal val="1+#ppt_h/2"/>
                                              </p:val>
                                            </p:tav>
                                            <p:tav tm="100000">
                                              <p:val>
                                                <p:strVal val="#ppt_y"/>
                                              </p:val>
                                            </p:tav>
                                          </p:tavLst>
                                        </p:anim>
                                      </p:childTnLst>
                                    </p:cTn>
                                  </p:par>
                                  <p:par>
                                    <p:cTn id="165" presetID="2" presetClass="entr" presetSubtype="4" fill="hold" grpId="0" nodeType="withEffect">
                                      <p:stCondLst>
                                        <p:cond delay="700"/>
                                      </p:stCondLst>
                                      <p:childTnLst>
                                        <p:set>
                                          <p:cBhvr>
                                            <p:cTn id="166" dur="1" fill="hold">
                                              <p:stCondLst>
                                                <p:cond delay="0"/>
                                              </p:stCondLst>
                                            </p:cTn>
                                            <p:tgtEl>
                                              <p:spTgt spid="83"/>
                                            </p:tgtEl>
                                            <p:attrNameLst>
                                              <p:attrName>style.visibility</p:attrName>
                                            </p:attrNameLst>
                                          </p:cBhvr>
                                          <p:to>
                                            <p:strVal val="visible"/>
                                          </p:to>
                                        </p:set>
                                        <p:anim calcmode="lin" valueType="num">
                                          <p:cBhvr additive="base">
                                            <p:cTn id="167" dur="1000" fill="hold"/>
                                            <p:tgtEl>
                                              <p:spTgt spid="83"/>
                                            </p:tgtEl>
                                            <p:attrNameLst>
                                              <p:attrName>ppt_x</p:attrName>
                                            </p:attrNameLst>
                                          </p:cBhvr>
                                          <p:tavLst>
                                            <p:tav tm="0">
                                              <p:val>
                                                <p:strVal val="#ppt_x"/>
                                              </p:val>
                                            </p:tav>
                                            <p:tav tm="100000">
                                              <p:val>
                                                <p:strVal val="#ppt_x"/>
                                              </p:val>
                                            </p:tav>
                                          </p:tavLst>
                                        </p:anim>
                                        <p:anim calcmode="lin" valueType="num">
                                          <p:cBhvr additive="base">
                                            <p:cTn id="168" dur="1000" fill="hold"/>
                                            <p:tgtEl>
                                              <p:spTgt spid="83"/>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700"/>
                                      </p:stCondLst>
                                      <p:childTnLst>
                                        <p:set>
                                          <p:cBhvr>
                                            <p:cTn id="170" dur="1" fill="hold">
                                              <p:stCondLst>
                                                <p:cond delay="0"/>
                                              </p:stCondLst>
                                            </p:cTn>
                                            <p:tgtEl>
                                              <p:spTgt spid="84"/>
                                            </p:tgtEl>
                                            <p:attrNameLst>
                                              <p:attrName>style.visibility</p:attrName>
                                            </p:attrNameLst>
                                          </p:cBhvr>
                                          <p:to>
                                            <p:strVal val="visible"/>
                                          </p:to>
                                        </p:set>
                                        <p:anim calcmode="lin" valueType="num">
                                          <p:cBhvr additive="base">
                                            <p:cTn id="171" dur="1000" fill="hold"/>
                                            <p:tgtEl>
                                              <p:spTgt spid="84"/>
                                            </p:tgtEl>
                                            <p:attrNameLst>
                                              <p:attrName>ppt_x</p:attrName>
                                            </p:attrNameLst>
                                          </p:cBhvr>
                                          <p:tavLst>
                                            <p:tav tm="0">
                                              <p:val>
                                                <p:strVal val="#ppt_x"/>
                                              </p:val>
                                            </p:tav>
                                            <p:tav tm="100000">
                                              <p:val>
                                                <p:strVal val="#ppt_x"/>
                                              </p:val>
                                            </p:tav>
                                          </p:tavLst>
                                        </p:anim>
                                        <p:anim calcmode="lin" valueType="num">
                                          <p:cBhvr additive="base">
                                            <p:cTn id="172" dur="1000" fill="hold"/>
                                            <p:tgtEl>
                                              <p:spTgt spid="84"/>
                                            </p:tgtEl>
                                            <p:attrNameLst>
                                              <p:attrName>ppt_y</p:attrName>
                                            </p:attrNameLst>
                                          </p:cBhvr>
                                          <p:tavLst>
                                            <p:tav tm="0">
                                              <p:val>
                                                <p:strVal val="1+#ppt_h/2"/>
                                              </p:val>
                                            </p:tav>
                                            <p:tav tm="100000">
                                              <p:val>
                                                <p:strVal val="#ppt_y"/>
                                              </p:val>
                                            </p:tav>
                                          </p:tavLst>
                                        </p:anim>
                                      </p:childTnLst>
                                    </p:cTn>
                                  </p:par>
                                  <p:par>
                                    <p:cTn id="173" presetID="2" presetClass="entr" presetSubtype="4" fill="hold" grpId="0" nodeType="withEffect">
                                      <p:stCondLst>
                                        <p:cond delay="700"/>
                                      </p:stCondLst>
                                      <p:childTnLst>
                                        <p:set>
                                          <p:cBhvr>
                                            <p:cTn id="174" dur="1" fill="hold">
                                              <p:stCondLst>
                                                <p:cond delay="0"/>
                                              </p:stCondLst>
                                            </p:cTn>
                                            <p:tgtEl>
                                              <p:spTgt spid="85"/>
                                            </p:tgtEl>
                                            <p:attrNameLst>
                                              <p:attrName>style.visibility</p:attrName>
                                            </p:attrNameLst>
                                          </p:cBhvr>
                                          <p:to>
                                            <p:strVal val="visible"/>
                                          </p:to>
                                        </p:set>
                                        <p:anim calcmode="lin" valueType="num">
                                          <p:cBhvr additive="base">
                                            <p:cTn id="175" dur="1000" fill="hold"/>
                                            <p:tgtEl>
                                              <p:spTgt spid="85"/>
                                            </p:tgtEl>
                                            <p:attrNameLst>
                                              <p:attrName>ppt_x</p:attrName>
                                            </p:attrNameLst>
                                          </p:cBhvr>
                                          <p:tavLst>
                                            <p:tav tm="0">
                                              <p:val>
                                                <p:strVal val="#ppt_x"/>
                                              </p:val>
                                            </p:tav>
                                            <p:tav tm="100000">
                                              <p:val>
                                                <p:strVal val="#ppt_x"/>
                                              </p:val>
                                            </p:tav>
                                          </p:tavLst>
                                        </p:anim>
                                        <p:anim calcmode="lin" valueType="num">
                                          <p:cBhvr additive="base">
                                            <p:cTn id="176" dur="1000" fill="hold"/>
                                            <p:tgtEl>
                                              <p:spTgt spid="85"/>
                                            </p:tgtEl>
                                            <p:attrNameLst>
                                              <p:attrName>ppt_y</p:attrName>
                                            </p:attrNameLst>
                                          </p:cBhvr>
                                          <p:tavLst>
                                            <p:tav tm="0">
                                              <p:val>
                                                <p:strVal val="1+#ppt_h/2"/>
                                              </p:val>
                                            </p:tav>
                                            <p:tav tm="100000">
                                              <p:val>
                                                <p:strVal val="#ppt_y"/>
                                              </p:val>
                                            </p:tav>
                                          </p:tavLst>
                                        </p:anim>
                                      </p:childTnLst>
                                    </p:cTn>
                                  </p:par>
                                  <p:par>
                                    <p:cTn id="177" presetID="2" presetClass="entr" presetSubtype="4" fill="hold" grpId="0" nodeType="withEffect">
                                      <p:stCondLst>
                                        <p:cond delay="700"/>
                                      </p:stCondLst>
                                      <p:childTnLst>
                                        <p:set>
                                          <p:cBhvr>
                                            <p:cTn id="178" dur="1" fill="hold">
                                              <p:stCondLst>
                                                <p:cond delay="0"/>
                                              </p:stCondLst>
                                            </p:cTn>
                                            <p:tgtEl>
                                              <p:spTgt spid="86"/>
                                            </p:tgtEl>
                                            <p:attrNameLst>
                                              <p:attrName>style.visibility</p:attrName>
                                            </p:attrNameLst>
                                          </p:cBhvr>
                                          <p:to>
                                            <p:strVal val="visible"/>
                                          </p:to>
                                        </p:set>
                                        <p:anim calcmode="lin" valueType="num">
                                          <p:cBhvr additive="base">
                                            <p:cTn id="179" dur="1000" fill="hold"/>
                                            <p:tgtEl>
                                              <p:spTgt spid="86"/>
                                            </p:tgtEl>
                                            <p:attrNameLst>
                                              <p:attrName>ppt_x</p:attrName>
                                            </p:attrNameLst>
                                          </p:cBhvr>
                                          <p:tavLst>
                                            <p:tav tm="0">
                                              <p:val>
                                                <p:strVal val="#ppt_x"/>
                                              </p:val>
                                            </p:tav>
                                            <p:tav tm="100000">
                                              <p:val>
                                                <p:strVal val="#ppt_x"/>
                                              </p:val>
                                            </p:tav>
                                          </p:tavLst>
                                        </p:anim>
                                        <p:anim calcmode="lin" valueType="num">
                                          <p:cBhvr additive="base">
                                            <p:cTn id="180" dur="1000" fill="hold"/>
                                            <p:tgtEl>
                                              <p:spTgt spid="86"/>
                                            </p:tgtEl>
                                            <p:attrNameLst>
                                              <p:attrName>ppt_y</p:attrName>
                                            </p:attrNameLst>
                                          </p:cBhvr>
                                          <p:tavLst>
                                            <p:tav tm="0">
                                              <p:val>
                                                <p:strVal val="1+#ppt_h/2"/>
                                              </p:val>
                                            </p:tav>
                                            <p:tav tm="100000">
                                              <p:val>
                                                <p:strVal val="#ppt_y"/>
                                              </p:val>
                                            </p:tav>
                                          </p:tavLst>
                                        </p:anim>
                                      </p:childTnLst>
                                    </p:cTn>
                                  </p:par>
                                  <p:par>
                                    <p:cTn id="181" presetID="2" presetClass="entr" presetSubtype="4" fill="hold" grpId="0" nodeType="withEffect">
                                      <p:stCondLst>
                                        <p:cond delay="700"/>
                                      </p:stCondLst>
                                      <p:childTnLst>
                                        <p:set>
                                          <p:cBhvr>
                                            <p:cTn id="182" dur="1" fill="hold">
                                              <p:stCondLst>
                                                <p:cond delay="0"/>
                                              </p:stCondLst>
                                            </p:cTn>
                                            <p:tgtEl>
                                              <p:spTgt spid="87"/>
                                            </p:tgtEl>
                                            <p:attrNameLst>
                                              <p:attrName>style.visibility</p:attrName>
                                            </p:attrNameLst>
                                          </p:cBhvr>
                                          <p:to>
                                            <p:strVal val="visible"/>
                                          </p:to>
                                        </p:set>
                                        <p:anim calcmode="lin" valueType="num">
                                          <p:cBhvr additive="base">
                                            <p:cTn id="183" dur="1000" fill="hold"/>
                                            <p:tgtEl>
                                              <p:spTgt spid="87"/>
                                            </p:tgtEl>
                                            <p:attrNameLst>
                                              <p:attrName>ppt_x</p:attrName>
                                            </p:attrNameLst>
                                          </p:cBhvr>
                                          <p:tavLst>
                                            <p:tav tm="0">
                                              <p:val>
                                                <p:strVal val="#ppt_x"/>
                                              </p:val>
                                            </p:tav>
                                            <p:tav tm="100000">
                                              <p:val>
                                                <p:strVal val="#ppt_x"/>
                                              </p:val>
                                            </p:tav>
                                          </p:tavLst>
                                        </p:anim>
                                        <p:anim calcmode="lin" valueType="num">
                                          <p:cBhvr additive="base">
                                            <p:cTn id="184" dur="1000" fill="hold"/>
                                            <p:tgtEl>
                                              <p:spTgt spid="87"/>
                                            </p:tgtEl>
                                            <p:attrNameLst>
                                              <p:attrName>ppt_y</p:attrName>
                                            </p:attrNameLst>
                                          </p:cBhvr>
                                          <p:tavLst>
                                            <p:tav tm="0">
                                              <p:val>
                                                <p:strVal val="1+#ppt_h/2"/>
                                              </p:val>
                                            </p:tav>
                                            <p:tav tm="100000">
                                              <p:val>
                                                <p:strVal val="#ppt_y"/>
                                              </p:val>
                                            </p:tav>
                                          </p:tavLst>
                                        </p:anim>
                                      </p:childTnLst>
                                    </p:cTn>
                                  </p:par>
                                  <p:par>
                                    <p:cTn id="185" presetID="2" presetClass="entr" presetSubtype="4" fill="hold" grpId="0" nodeType="withEffect">
                                      <p:stCondLst>
                                        <p:cond delay="700"/>
                                      </p:stCondLst>
                                      <p:childTnLst>
                                        <p:set>
                                          <p:cBhvr>
                                            <p:cTn id="186" dur="1" fill="hold">
                                              <p:stCondLst>
                                                <p:cond delay="0"/>
                                              </p:stCondLst>
                                            </p:cTn>
                                            <p:tgtEl>
                                              <p:spTgt spid="96"/>
                                            </p:tgtEl>
                                            <p:attrNameLst>
                                              <p:attrName>style.visibility</p:attrName>
                                            </p:attrNameLst>
                                          </p:cBhvr>
                                          <p:to>
                                            <p:strVal val="visible"/>
                                          </p:to>
                                        </p:set>
                                        <p:anim calcmode="lin" valueType="num">
                                          <p:cBhvr additive="base">
                                            <p:cTn id="187" dur="1000" fill="hold"/>
                                            <p:tgtEl>
                                              <p:spTgt spid="96"/>
                                            </p:tgtEl>
                                            <p:attrNameLst>
                                              <p:attrName>ppt_x</p:attrName>
                                            </p:attrNameLst>
                                          </p:cBhvr>
                                          <p:tavLst>
                                            <p:tav tm="0">
                                              <p:val>
                                                <p:strVal val="#ppt_x"/>
                                              </p:val>
                                            </p:tav>
                                            <p:tav tm="100000">
                                              <p:val>
                                                <p:strVal val="#ppt_x"/>
                                              </p:val>
                                            </p:tav>
                                          </p:tavLst>
                                        </p:anim>
                                        <p:anim calcmode="lin" valueType="num">
                                          <p:cBhvr additive="base">
                                            <p:cTn id="188" dur="1000" fill="hold"/>
                                            <p:tgtEl>
                                              <p:spTgt spid="96"/>
                                            </p:tgtEl>
                                            <p:attrNameLst>
                                              <p:attrName>ppt_y</p:attrName>
                                            </p:attrNameLst>
                                          </p:cBhvr>
                                          <p:tavLst>
                                            <p:tav tm="0">
                                              <p:val>
                                                <p:strVal val="1+#ppt_h/2"/>
                                              </p:val>
                                            </p:tav>
                                            <p:tav tm="100000">
                                              <p:val>
                                                <p:strVal val="#ppt_y"/>
                                              </p:val>
                                            </p:tav>
                                          </p:tavLst>
                                        </p:anim>
                                      </p:childTnLst>
                                    </p:cTn>
                                  </p:par>
                                  <p:par>
                                    <p:cTn id="189" presetID="2" presetClass="entr" presetSubtype="4" fill="hold" grpId="0" nodeType="withEffect">
                                      <p:stCondLst>
                                        <p:cond delay="700"/>
                                      </p:stCondLst>
                                      <p:childTnLst>
                                        <p:set>
                                          <p:cBhvr>
                                            <p:cTn id="190" dur="1" fill="hold">
                                              <p:stCondLst>
                                                <p:cond delay="0"/>
                                              </p:stCondLst>
                                            </p:cTn>
                                            <p:tgtEl>
                                              <p:spTgt spid="97"/>
                                            </p:tgtEl>
                                            <p:attrNameLst>
                                              <p:attrName>style.visibility</p:attrName>
                                            </p:attrNameLst>
                                          </p:cBhvr>
                                          <p:to>
                                            <p:strVal val="visible"/>
                                          </p:to>
                                        </p:set>
                                        <p:anim calcmode="lin" valueType="num">
                                          <p:cBhvr additive="base">
                                            <p:cTn id="191" dur="1000" fill="hold"/>
                                            <p:tgtEl>
                                              <p:spTgt spid="97"/>
                                            </p:tgtEl>
                                            <p:attrNameLst>
                                              <p:attrName>ppt_x</p:attrName>
                                            </p:attrNameLst>
                                          </p:cBhvr>
                                          <p:tavLst>
                                            <p:tav tm="0">
                                              <p:val>
                                                <p:strVal val="#ppt_x"/>
                                              </p:val>
                                            </p:tav>
                                            <p:tav tm="100000">
                                              <p:val>
                                                <p:strVal val="#ppt_x"/>
                                              </p:val>
                                            </p:tav>
                                          </p:tavLst>
                                        </p:anim>
                                        <p:anim calcmode="lin" valueType="num">
                                          <p:cBhvr additive="base">
                                            <p:cTn id="192" dur="1000" fill="hold"/>
                                            <p:tgtEl>
                                              <p:spTgt spid="97"/>
                                            </p:tgtEl>
                                            <p:attrNameLst>
                                              <p:attrName>ppt_y</p:attrName>
                                            </p:attrNameLst>
                                          </p:cBhvr>
                                          <p:tavLst>
                                            <p:tav tm="0">
                                              <p:val>
                                                <p:strVal val="1+#ppt_h/2"/>
                                              </p:val>
                                            </p:tav>
                                            <p:tav tm="100000">
                                              <p:val>
                                                <p:strVal val="#ppt_y"/>
                                              </p:val>
                                            </p:tav>
                                          </p:tavLst>
                                        </p:anim>
                                      </p:childTnLst>
                                    </p:cTn>
                                  </p:par>
                                  <p:par>
                                    <p:cTn id="193" presetID="2" presetClass="entr" presetSubtype="4" fill="hold" grpId="0" nodeType="withEffect">
                                      <p:stCondLst>
                                        <p:cond delay="700"/>
                                      </p:stCondLst>
                                      <p:childTnLst>
                                        <p:set>
                                          <p:cBhvr>
                                            <p:cTn id="194" dur="1" fill="hold">
                                              <p:stCondLst>
                                                <p:cond delay="0"/>
                                              </p:stCondLst>
                                            </p:cTn>
                                            <p:tgtEl>
                                              <p:spTgt spid="98"/>
                                            </p:tgtEl>
                                            <p:attrNameLst>
                                              <p:attrName>style.visibility</p:attrName>
                                            </p:attrNameLst>
                                          </p:cBhvr>
                                          <p:to>
                                            <p:strVal val="visible"/>
                                          </p:to>
                                        </p:set>
                                        <p:anim calcmode="lin" valueType="num">
                                          <p:cBhvr additive="base">
                                            <p:cTn id="195" dur="1000" fill="hold"/>
                                            <p:tgtEl>
                                              <p:spTgt spid="98"/>
                                            </p:tgtEl>
                                            <p:attrNameLst>
                                              <p:attrName>ppt_x</p:attrName>
                                            </p:attrNameLst>
                                          </p:cBhvr>
                                          <p:tavLst>
                                            <p:tav tm="0">
                                              <p:val>
                                                <p:strVal val="#ppt_x"/>
                                              </p:val>
                                            </p:tav>
                                            <p:tav tm="100000">
                                              <p:val>
                                                <p:strVal val="#ppt_x"/>
                                              </p:val>
                                            </p:tav>
                                          </p:tavLst>
                                        </p:anim>
                                        <p:anim calcmode="lin" valueType="num">
                                          <p:cBhvr additive="base">
                                            <p:cTn id="196" dur="1000" fill="hold"/>
                                            <p:tgtEl>
                                              <p:spTgt spid="98"/>
                                            </p:tgtEl>
                                            <p:attrNameLst>
                                              <p:attrName>ppt_y</p:attrName>
                                            </p:attrNameLst>
                                          </p:cBhvr>
                                          <p:tavLst>
                                            <p:tav tm="0">
                                              <p:val>
                                                <p:strVal val="1+#ppt_h/2"/>
                                              </p:val>
                                            </p:tav>
                                            <p:tav tm="100000">
                                              <p:val>
                                                <p:strVal val="#ppt_y"/>
                                              </p:val>
                                            </p:tav>
                                          </p:tavLst>
                                        </p:anim>
                                      </p:childTnLst>
                                    </p:cTn>
                                  </p:par>
                                  <p:par>
                                    <p:cTn id="197" presetID="2" presetClass="entr" presetSubtype="4" fill="hold" grpId="0" nodeType="withEffect">
                                      <p:stCondLst>
                                        <p:cond delay="700"/>
                                      </p:stCondLst>
                                      <p:childTnLst>
                                        <p:set>
                                          <p:cBhvr>
                                            <p:cTn id="198" dur="1" fill="hold">
                                              <p:stCondLst>
                                                <p:cond delay="0"/>
                                              </p:stCondLst>
                                            </p:cTn>
                                            <p:tgtEl>
                                              <p:spTgt spid="99"/>
                                            </p:tgtEl>
                                            <p:attrNameLst>
                                              <p:attrName>style.visibility</p:attrName>
                                            </p:attrNameLst>
                                          </p:cBhvr>
                                          <p:to>
                                            <p:strVal val="visible"/>
                                          </p:to>
                                        </p:set>
                                        <p:anim calcmode="lin" valueType="num">
                                          <p:cBhvr additive="base">
                                            <p:cTn id="199" dur="1000" fill="hold"/>
                                            <p:tgtEl>
                                              <p:spTgt spid="99"/>
                                            </p:tgtEl>
                                            <p:attrNameLst>
                                              <p:attrName>ppt_x</p:attrName>
                                            </p:attrNameLst>
                                          </p:cBhvr>
                                          <p:tavLst>
                                            <p:tav tm="0">
                                              <p:val>
                                                <p:strVal val="#ppt_x"/>
                                              </p:val>
                                            </p:tav>
                                            <p:tav tm="100000">
                                              <p:val>
                                                <p:strVal val="#ppt_x"/>
                                              </p:val>
                                            </p:tav>
                                          </p:tavLst>
                                        </p:anim>
                                        <p:anim calcmode="lin" valueType="num">
                                          <p:cBhvr additive="base">
                                            <p:cTn id="200" dur="1000" fill="hold"/>
                                            <p:tgtEl>
                                              <p:spTgt spid="99"/>
                                            </p:tgtEl>
                                            <p:attrNameLst>
                                              <p:attrName>ppt_y</p:attrName>
                                            </p:attrNameLst>
                                          </p:cBhvr>
                                          <p:tavLst>
                                            <p:tav tm="0">
                                              <p:val>
                                                <p:strVal val="1+#ppt_h/2"/>
                                              </p:val>
                                            </p:tav>
                                            <p:tav tm="100000">
                                              <p:val>
                                                <p:strVal val="#ppt_y"/>
                                              </p:val>
                                            </p:tav>
                                          </p:tavLst>
                                        </p:anim>
                                      </p:childTnLst>
                                    </p:cTn>
                                  </p:par>
                                  <p:par>
                                    <p:cTn id="201" presetID="2" presetClass="entr" presetSubtype="4" fill="hold" grpId="0" nodeType="withEffect">
                                      <p:stCondLst>
                                        <p:cond delay="700"/>
                                      </p:stCondLst>
                                      <p:childTnLst>
                                        <p:set>
                                          <p:cBhvr>
                                            <p:cTn id="202" dur="1" fill="hold">
                                              <p:stCondLst>
                                                <p:cond delay="0"/>
                                              </p:stCondLst>
                                            </p:cTn>
                                            <p:tgtEl>
                                              <p:spTgt spid="100"/>
                                            </p:tgtEl>
                                            <p:attrNameLst>
                                              <p:attrName>style.visibility</p:attrName>
                                            </p:attrNameLst>
                                          </p:cBhvr>
                                          <p:to>
                                            <p:strVal val="visible"/>
                                          </p:to>
                                        </p:set>
                                        <p:anim calcmode="lin" valueType="num">
                                          <p:cBhvr additive="base">
                                            <p:cTn id="203" dur="1000" fill="hold"/>
                                            <p:tgtEl>
                                              <p:spTgt spid="100"/>
                                            </p:tgtEl>
                                            <p:attrNameLst>
                                              <p:attrName>ppt_x</p:attrName>
                                            </p:attrNameLst>
                                          </p:cBhvr>
                                          <p:tavLst>
                                            <p:tav tm="0">
                                              <p:val>
                                                <p:strVal val="#ppt_x"/>
                                              </p:val>
                                            </p:tav>
                                            <p:tav tm="100000">
                                              <p:val>
                                                <p:strVal val="#ppt_x"/>
                                              </p:val>
                                            </p:tav>
                                          </p:tavLst>
                                        </p:anim>
                                        <p:anim calcmode="lin" valueType="num">
                                          <p:cBhvr additive="base">
                                            <p:cTn id="204" dur="1000" fill="hold"/>
                                            <p:tgtEl>
                                              <p:spTgt spid="100"/>
                                            </p:tgtEl>
                                            <p:attrNameLst>
                                              <p:attrName>ppt_y</p:attrName>
                                            </p:attrNameLst>
                                          </p:cBhvr>
                                          <p:tavLst>
                                            <p:tav tm="0">
                                              <p:val>
                                                <p:strVal val="1+#ppt_h/2"/>
                                              </p:val>
                                            </p:tav>
                                            <p:tav tm="100000">
                                              <p:val>
                                                <p:strVal val="#ppt_y"/>
                                              </p:val>
                                            </p:tav>
                                          </p:tavLst>
                                        </p:anim>
                                      </p:childTnLst>
                                    </p:cTn>
                                  </p:par>
                                  <p:par>
                                    <p:cTn id="205" presetID="2" presetClass="entr" presetSubtype="4" fill="hold" grpId="0" nodeType="withEffect">
                                      <p:stCondLst>
                                        <p:cond delay="700"/>
                                      </p:stCondLst>
                                      <p:childTnLst>
                                        <p:set>
                                          <p:cBhvr>
                                            <p:cTn id="206" dur="1" fill="hold">
                                              <p:stCondLst>
                                                <p:cond delay="0"/>
                                              </p:stCondLst>
                                            </p:cTn>
                                            <p:tgtEl>
                                              <p:spTgt spid="101"/>
                                            </p:tgtEl>
                                            <p:attrNameLst>
                                              <p:attrName>style.visibility</p:attrName>
                                            </p:attrNameLst>
                                          </p:cBhvr>
                                          <p:to>
                                            <p:strVal val="visible"/>
                                          </p:to>
                                        </p:set>
                                        <p:anim calcmode="lin" valueType="num">
                                          <p:cBhvr additive="base">
                                            <p:cTn id="207" dur="1000" fill="hold"/>
                                            <p:tgtEl>
                                              <p:spTgt spid="101"/>
                                            </p:tgtEl>
                                            <p:attrNameLst>
                                              <p:attrName>ppt_x</p:attrName>
                                            </p:attrNameLst>
                                          </p:cBhvr>
                                          <p:tavLst>
                                            <p:tav tm="0">
                                              <p:val>
                                                <p:strVal val="#ppt_x"/>
                                              </p:val>
                                            </p:tav>
                                            <p:tav tm="100000">
                                              <p:val>
                                                <p:strVal val="#ppt_x"/>
                                              </p:val>
                                            </p:tav>
                                          </p:tavLst>
                                        </p:anim>
                                        <p:anim calcmode="lin" valueType="num">
                                          <p:cBhvr additive="base">
                                            <p:cTn id="208" dur="1000" fill="hold"/>
                                            <p:tgtEl>
                                              <p:spTgt spid="101"/>
                                            </p:tgtEl>
                                            <p:attrNameLst>
                                              <p:attrName>ppt_y</p:attrName>
                                            </p:attrNameLst>
                                          </p:cBhvr>
                                          <p:tavLst>
                                            <p:tav tm="0">
                                              <p:val>
                                                <p:strVal val="1+#ppt_h/2"/>
                                              </p:val>
                                            </p:tav>
                                            <p:tav tm="100000">
                                              <p:val>
                                                <p:strVal val="#ppt_y"/>
                                              </p:val>
                                            </p:tav>
                                          </p:tavLst>
                                        </p:anim>
                                      </p:childTnLst>
                                    </p:cTn>
                                  </p:par>
                                  <p:par>
                                    <p:cTn id="209" presetID="2" presetClass="entr" presetSubtype="4" fill="hold" grpId="0" nodeType="withEffect">
                                      <p:stCondLst>
                                        <p:cond delay="700"/>
                                      </p:stCondLst>
                                      <p:childTnLst>
                                        <p:set>
                                          <p:cBhvr>
                                            <p:cTn id="210" dur="1" fill="hold">
                                              <p:stCondLst>
                                                <p:cond delay="0"/>
                                              </p:stCondLst>
                                            </p:cTn>
                                            <p:tgtEl>
                                              <p:spTgt spid="102"/>
                                            </p:tgtEl>
                                            <p:attrNameLst>
                                              <p:attrName>style.visibility</p:attrName>
                                            </p:attrNameLst>
                                          </p:cBhvr>
                                          <p:to>
                                            <p:strVal val="visible"/>
                                          </p:to>
                                        </p:set>
                                        <p:anim calcmode="lin" valueType="num">
                                          <p:cBhvr additive="base">
                                            <p:cTn id="211" dur="1000" fill="hold"/>
                                            <p:tgtEl>
                                              <p:spTgt spid="102"/>
                                            </p:tgtEl>
                                            <p:attrNameLst>
                                              <p:attrName>ppt_x</p:attrName>
                                            </p:attrNameLst>
                                          </p:cBhvr>
                                          <p:tavLst>
                                            <p:tav tm="0">
                                              <p:val>
                                                <p:strVal val="#ppt_x"/>
                                              </p:val>
                                            </p:tav>
                                            <p:tav tm="100000">
                                              <p:val>
                                                <p:strVal val="#ppt_x"/>
                                              </p:val>
                                            </p:tav>
                                          </p:tavLst>
                                        </p:anim>
                                        <p:anim calcmode="lin" valueType="num">
                                          <p:cBhvr additive="base">
                                            <p:cTn id="212" dur="1000" fill="hold"/>
                                            <p:tgtEl>
                                              <p:spTgt spid="102"/>
                                            </p:tgtEl>
                                            <p:attrNameLst>
                                              <p:attrName>ppt_y</p:attrName>
                                            </p:attrNameLst>
                                          </p:cBhvr>
                                          <p:tavLst>
                                            <p:tav tm="0">
                                              <p:val>
                                                <p:strVal val="1+#ppt_h/2"/>
                                              </p:val>
                                            </p:tav>
                                            <p:tav tm="100000">
                                              <p:val>
                                                <p:strVal val="#ppt_y"/>
                                              </p:val>
                                            </p:tav>
                                          </p:tavLst>
                                        </p:anim>
                                      </p:childTnLst>
                                    </p:cTn>
                                  </p:par>
                                  <p:par>
                                    <p:cTn id="213" presetID="2" presetClass="entr" presetSubtype="4" fill="hold" grpId="0" nodeType="withEffect">
                                      <p:stCondLst>
                                        <p:cond delay="700"/>
                                      </p:stCondLst>
                                      <p:childTnLst>
                                        <p:set>
                                          <p:cBhvr>
                                            <p:cTn id="214" dur="1" fill="hold">
                                              <p:stCondLst>
                                                <p:cond delay="0"/>
                                              </p:stCondLst>
                                            </p:cTn>
                                            <p:tgtEl>
                                              <p:spTgt spid="103"/>
                                            </p:tgtEl>
                                            <p:attrNameLst>
                                              <p:attrName>style.visibility</p:attrName>
                                            </p:attrNameLst>
                                          </p:cBhvr>
                                          <p:to>
                                            <p:strVal val="visible"/>
                                          </p:to>
                                        </p:set>
                                        <p:anim calcmode="lin" valueType="num">
                                          <p:cBhvr additive="base">
                                            <p:cTn id="215" dur="1000" fill="hold"/>
                                            <p:tgtEl>
                                              <p:spTgt spid="103"/>
                                            </p:tgtEl>
                                            <p:attrNameLst>
                                              <p:attrName>ppt_x</p:attrName>
                                            </p:attrNameLst>
                                          </p:cBhvr>
                                          <p:tavLst>
                                            <p:tav tm="0">
                                              <p:val>
                                                <p:strVal val="#ppt_x"/>
                                              </p:val>
                                            </p:tav>
                                            <p:tav tm="100000">
                                              <p:val>
                                                <p:strVal val="#ppt_x"/>
                                              </p:val>
                                            </p:tav>
                                          </p:tavLst>
                                        </p:anim>
                                        <p:anim calcmode="lin" valueType="num">
                                          <p:cBhvr additive="base">
                                            <p:cTn id="216" dur="1000" fill="hold"/>
                                            <p:tgtEl>
                                              <p:spTgt spid="103"/>
                                            </p:tgtEl>
                                            <p:attrNameLst>
                                              <p:attrName>ppt_y</p:attrName>
                                            </p:attrNameLst>
                                          </p:cBhvr>
                                          <p:tavLst>
                                            <p:tav tm="0">
                                              <p:val>
                                                <p:strVal val="1+#ppt_h/2"/>
                                              </p:val>
                                            </p:tav>
                                            <p:tav tm="100000">
                                              <p:val>
                                                <p:strVal val="#ppt_y"/>
                                              </p:val>
                                            </p:tav>
                                          </p:tavLst>
                                        </p:anim>
                                      </p:childTnLst>
                                    </p:cTn>
                                  </p:par>
                                  <p:par>
                                    <p:cTn id="217" presetID="2" presetClass="entr" presetSubtype="4" fill="hold" grpId="0" nodeType="withEffect">
                                      <p:stCondLst>
                                        <p:cond delay="700"/>
                                      </p:stCondLst>
                                      <p:childTnLst>
                                        <p:set>
                                          <p:cBhvr>
                                            <p:cTn id="218" dur="1" fill="hold">
                                              <p:stCondLst>
                                                <p:cond delay="0"/>
                                              </p:stCondLst>
                                            </p:cTn>
                                            <p:tgtEl>
                                              <p:spTgt spid="104"/>
                                            </p:tgtEl>
                                            <p:attrNameLst>
                                              <p:attrName>style.visibility</p:attrName>
                                            </p:attrNameLst>
                                          </p:cBhvr>
                                          <p:to>
                                            <p:strVal val="visible"/>
                                          </p:to>
                                        </p:set>
                                        <p:anim calcmode="lin" valueType="num">
                                          <p:cBhvr additive="base">
                                            <p:cTn id="219" dur="1000" fill="hold"/>
                                            <p:tgtEl>
                                              <p:spTgt spid="104"/>
                                            </p:tgtEl>
                                            <p:attrNameLst>
                                              <p:attrName>ppt_x</p:attrName>
                                            </p:attrNameLst>
                                          </p:cBhvr>
                                          <p:tavLst>
                                            <p:tav tm="0">
                                              <p:val>
                                                <p:strVal val="#ppt_x"/>
                                              </p:val>
                                            </p:tav>
                                            <p:tav tm="100000">
                                              <p:val>
                                                <p:strVal val="#ppt_x"/>
                                              </p:val>
                                            </p:tav>
                                          </p:tavLst>
                                        </p:anim>
                                        <p:anim calcmode="lin" valueType="num">
                                          <p:cBhvr additive="base">
                                            <p:cTn id="220" dur="1000" fill="hold"/>
                                            <p:tgtEl>
                                              <p:spTgt spid="104"/>
                                            </p:tgtEl>
                                            <p:attrNameLst>
                                              <p:attrName>ppt_y</p:attrName>
                                            </p:attrNameLst>
                                          </p:cBhvr>
                                          <p:tavLst>
                                            <p:tav tm="0">
                                              <p:val>
                                                <p:strVal val="1+#ppt_h/2"/>
                                              </p:val>
                                            </p:tav>
                                            <p:tav tm="100000">
                                              <p:val>
                                                <p:strVal val="#ppt_y"/>
                                              </p:val>
                                            </p:tav>
                                          </p:tavLst>
                                        </p:anim>
                                      </p:childTnLst>
                                    </p:cTn>
                                  </p:par>
                                  <p:par>
                                    <p:cTn id="221" presetID="2" presetClass="entr" presetSubtype="4" fill="hold" grpId="0" nodeType="withEffect">
                                      <p:stCondLst>
                                        <p:cond delay="700"/>
                                      </p:stCondLst>
                                      <p:childTnLst>
                                        <p:set>
                                          <p:cBhvr>
                                            <p:cTn id="222" dur="1" fill="hold">
                                              <p:stCondLst>
                                                <p:cond delay="0"/>
                                              </p:stCondLst>
                                            </p:cTn>
                                            <p:tgtEl>
                                              <p:spTgt spid="105"/>
                                            </p:tgtEl>
                                            <p:attrNameLst>
                                              <p:attrName>style.visibility</p:attrName>
                                            </p:attrNameLst>
                                          </p:cBhvr>
                                          <p:to>
                                            <p:strVal val="visible"/>
                                          </p:to>
                                        </p:set>
                                        <p:anim calcmode="lin" valueType="num">
                                          <p:cBhvr additive="base">
                                            <p:cTn id="223" dur="1000" fill="hold"/>
                                            <p:tgtEl>
                                              <p:spTgt spid="105"/>
                                            </p:tgtEl>
                                            <p:attrNameLst>
                                              <p:attrName>ppt_x</p:attrName>
                                            </p:attrNameLst>
                                          </p:cBhvr>
                                          <p:tavLst>
                                            <p:tav tm="0">
                                              <p:val>
                                                <p:strVal val="#ppt_x"/>
                                              </p:val>
                                            </p:tav>
                                            <p:tav tm="100000">
                                              <p:val>
                                                <p:strVal val="#ppt_x"/>
                                              </p:val>
                                            </p:tav>
                                          </p:tavLst>
                                        </p:anim>
                                        <p:anim calcmode="lin" valueType="num">
                                          <p:cBhvr additive="base">
                                            <p:cTn id="224" dur="1000" fill="hold"/>
                                            <p:tgtEl>
                                              <p:spTgt spid="105"/>
                                            </p:tgtEl>
                                            <p:attrNameLst>
                                              <p:attrName>ppt_y</p:attrName>
                                            </p:attrNameLst>
                                          </p:cBhvr>
                                          <p:tavLst>
                                            <p:tav tm="0">
                                              <p:val>
                                                <p:strVal val="1+#ppt_h/2"/>
                                              </p:val>
                                            </p:tav>
                                            <p:tav tm="100000">
                                              <p:val>
                                                <p:strVal val="#ppt_y"/>
                                              </p:val>
                                            </p:tav>
                                          </p:tavLst>
                                        </p:anim>
                                      </p:childTnLst>
                                    </p:cTn>
                                  </p:par>
                                  <p:par>
                                    <p:cTn id="225" presetID="2" presetClass="entr" presetSubtype="4" fill="hold" grpId="0" nodeType="withEffect">
                                      <p:stCondLst>
                                        <p:cond delay="700"/>
                                      </p:stCondLst>
                                      <p:childTnLst>
                                        <p:set>
                                          <p:cBhvr>
                                            <p:cTn id="226" dur="1" fill="hold">
                                              <p:stCondLst>
                                                <p:cond delay="0"/>
                                              </p:stCondLst>
                                            </p:cTn>
                                            <p:tgtEl>
                                              <p:spTgt spid="106"/>
                                            </p:tgtEl>
                                            <p:attrNameLst>
                                              <p:attrName>style.visibility</p:attrName>
                                            </p:attrNameLst>
                                          </p:cBhvr>
                                          <p:to>
                                            <p:strVal val="visible"/>
                                          </p:to>
                                        </p:set>
                                        <p:anim calcmode="lin" valueType="num">
                                          <p:cBhvr additive="base">
                                            <p:cTn id="227" dur="1000" fill="hold"/>
                                            <p:tgtEl>
                                              <p:spTgt spid="106"/>
                                            </p:tgtEl>
                                            <p:attrNameLst>
                                              <p:attrName>ppt_x</p:attrName>
                                            </p:attrNameLst>
                                          </p:cBhvr>
                                          <p:tavLst>
                                            <p:tav tm="0">
                                              <p:val>
                                                <p:strVal val="#ppt_x"/>
                                              </p:val>
                                            </p:tav>
                                            <p:tav tm="100000">
                                              <p:val>
                                                <p:strVal val="#ppt_x"/>
                                              </p:val>
                                            </p:tav>
                                          </p:tavLst>
                                        </p:anim>
                                        <p:anim calcmode="lin" valueType="num">
                                          <p:cBhvr additive="base">
                                            <p:cTn id="228" dur="1000" fill="hold"/>
                                            <p:tgtEl>
                                              <p:spTgt spid="106"/>
                                            </p:tgtEl>
                                            <p:attrNameLst>
                                              <p:attrName>ppt_y</p:attrName>
                                            </p:attrNameLst>
                                          </p:cBhvr>
                                          <p:tavLst>
                                            <p:tav tm="0">
                                              <p:val>
                                                <p:strVal val="1+#ppt_h/2"/>
                                              </p:val>
                                            </p:tav>
                                            <p:tav tm="100000">
                                              <p:val>
                                                <p:strVal val="#ppt_y"/>
                                              </p:val>
                                            </p:tav>
                                          </p:tavLst>
                                        </p:anim>
                                      </p:childTnLst>
                                    </p:cTn>
                                  </p:par>
                                  <p:par>
                                    <p:cTn id="229" presetID="2" presetClass="entr" presetSubtype="4" fill="hold" grpId="0" nodeType="withEffect">
                                      <p:stCondLst>
                                        <p:cond delay="700"/>
                                      </p:stCondLst>
                                      <p:childTnLst>
                                        <p:set>
                                          <p:cBhvr>
                                            <p:cTn id="230" dur="1" fill="hold">
                                              <p:stCondLst>
                                                <p:cond delay="0"/>
                                              </p:stCondLst>
                                            </p:cTn>
                                            <p:tgtEl>
                                              <p:spTgt spid="107"/>
                                            </p:tgtEl>
                                            <p:attrNameLst>
                                              <p:attrName>style.visibility</p:attrName>
                                            </p:attrNameLst>
                                          </p:cBhvr>
                                          <p:to>
                                            <p:strVal val="visible"/>
                                          </p:to>
                                        </p:set>
                                        <p:anim calcmode="lin" valueType="num">
                                          <p:cBhvr additive="base">
                                            <p:cTn id="231" dur="1000" fill="hold"/>
                                            <p:tgtEl>
                                              <p:spTgt spid="107"/>
                                            </p:tgtEl>
                                            <p:attrNameLst>
                                              <p:attrName>ppt_x</p:attrName>
                                            </p:attrNameLst>
                                          </p:cBhvr>
                                          <p:tavLst>
                                            <p:tav tm="0">
                                              <p:val>
                                                <p:strVal val="#ppt_x"/>
                                              </p:val>
                                            </p:tav>
                                            <p:tav tm="100000">
                                              <p:val>
                                                <p:strVal val="#ppt_x"/>
                                              </p:val>
                                            </p:tav>
                                          </p:tavLst>
                                        </p:anim>
                                        <p:anim calcmode="lin" valueType="num">
                                          <p:cBhvr additive="base">
                                            <p:cTn id="232" dur="1000" fill="hold"/>
                                            <p:tgtEl>
                                              <p:spTgt spid="107"/>
                                            </p:tgtEl>
                                            <p:attrNameLst>
                                              <p:attrName>ppt_y</p:attrName>
                                            </p:attrNameLst>
                                          </p:cBhvr>
                                          <p:tavLst>
                                            <p:tav tm="0">
                                              <p:val>
                                                <p:strVal val="1+#ppt_h/2"/>
                                              </p:val>
                                            </p:tav>
                                            <p:tav tm="100000">
                                              <p:val>
                                                <p:strVal val="#ppt_y"/>
                                              </p:val>
                                            </p:tav>
                                          </p:tavLst>
                                        </p:anim>
                                      </p:childTnLst>
                                    </p:cTn>
                                  </p:par>
                                  <p:par>
                                    <p:cTn id="233" presetID="2" presetClass="entr" presetSubtype="4" fill="hold" grpId="0" nodeType="withEffect">
                                      <p:stCondLst>
                                        <p:cond delay="700"/>
                                      </p:stCondLst>
                                      <p:childTnLst>
                                        <p:set>
                                          <p:cBhvr>
                                            <p:cTn id="234" dur="1" fill="hold">
                                              <p:stCondLst>
                                                <p:cond delay="0"/>
                                              </p:stCondLst>
                                            </p:cTn>
                                            <p:tgtEl>
                                              <p:spTgt spid="108"/>
                                            </p:tgtEl>
                                            <p:attrNameLst>
                                              <p:attrName>style.visibility</p:attrName>
                                            </p:attrNameLst>
                                          </p:cBhvr>
                                          <p:to>
                                            <p:strVal val="visible"/>
                                          </p:to>
                                        </p:set>
                                        <p:anim calcmode="lin" valueType="num">
                                          <p:cBhvr additive="base">
                                            <p:cTn id="235" dur="1000" fill="hold"/>
                                            <p:tgtEl>
                                              <p:spTgt spid="108"/>
                                            </p:tgtEl>
                                            <p:attrNameLst>
                                              <p:attrName>ppt_x</p:attrName>
                                            </p:attrNameLst>
                                          </p:cBhvr>
                                          <p:tavLst>
                                            <p:tav tm="0">
                                              <p:val>
                                                <p:strVal val="#ppt_x"/>
                                              </p:val>
                                            </p:tav>
                                            <p:tav tm="100000">
                                              <p:val>
                                                <p:strVal val="#ppt_x"/>
                                              </p:val>
                                            </p:tav>
                                          </p:tavLst>
                                        </p:anim>
                                        <p:anim calcmode="lin" valueType="num">
                                          <p:cBhvr additive="base">
                                            <p:cTn id="236" dur="1000" fill="hold"/>
                                            <p:tgtEl>
                                              <p:spTgt spid="108"/>
                                            </p:tgtEl>
                                            <p:attrNameLst>
                                              <p:attrName>ppt_y</p:attrName>
                                            </p:attrNameLst>
                                          </p:cBhvr>
                                          <p:tavLst>
                                            <p:tav tm="0">
                                              <p:val>
                                                <p:strVal val="1+#ppt_h/2"/>
                                              </p:val>
                                            </p:tav>
                                            <p:tav tm="100000">
                                              <p:val>
                                                <p:strVal val="#ppt_y"/>
                                              </p:val>
                                            </p:tav>
                                          </p:tavLst>
                                        </p:anim>
                                      </p:childTnLst>
                                    </p:cTn>
                                  </p:par>
                                  <p:par>
                                    <p:cTn id="237" presetID="2" presetClass="entr" presetSubtype="4" fill="hold" grpId="0" nodeType="withEffect">
                                      <p:stCondLst>
                                        <p:cond delay="700"/>
                                      </p:stCondLst>
                                      <p:childTnLst>
                                        <p:set>
                                          <p:cBhvr>
                                            <p:cTn id="238" dur="1" fill="hold">
                                              <p:stCondLst>
                                                <p:cond delay="0"/>
                                              </p:stCondLst>
                                            </p:cTn>
                                            <p:tgtEl>
                                              <p:spTgt spid="109"/>
                                            </p:tgtEl>
                                            <p:attrNameLst>
                                              <p:attrName>style.visibility</p:attrName>
                                            </p:attrNameLst>
                                          </p:cBhvr>
                                          <p:to>
                                            <p:strVal val="visible"/>
                                          </p:to>
                                        </p:set>
                                        <p:anim calcmode="lin" valueType="num">
                                          <p:cBhvr additive="base">
                                            <p:cTn id="239" dur="1000" fill="hold"/>
                                            <p:tgtEl>
                                              <p:spTgt spid="109"/>
                                            </p:tgtEl>
                                            <p:attrNameLst>
                                              <p:attrName>ppt_x</p:attrName>
                                            </p:attrNameLst>
                                          </p:cBhvr>
                                          <p:tavLst>
                                            <p:tav tm="0">
                                              <p:val>
                                                <p:strVal val="#ppt_x"/>
                                              </p:val>
                                            </p:tav>
                                            <p:tav tm="100000">
                                              <p:val>
                                                <p:strVal val="#ppt_x"/>
                                              </p:val>
                                            </p:tav>
                                          </p:tavLst>
                                        </p:anim>
                                        <p:anim calcmode="lin" valueType="num">
                                          <p:cBhvr additive="base">
                                            <p:cTn id="240" dur="1000" fill="hold"/>
                                            <p:tgtEl>
                                              <p:spTgt spid="109"/>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stCondLst>
                                        <p:cond delay="700"/>
                                      </p:stCondLst>
                                      <p:childTnLst>
                                        <p:set>
                                          <p:cBhvr>
                                            <p:cTn id="242" dur="1" fill="hold">
                                              <p:stCondLst>
                                                <p:cond delay="0"/>
                                              </p:stCondLst>
                                            </p:cTn>
                                            <p:tgtEl>
                                              <p:spTgt spid="110"/>
                                            </p:tgtEl>
                                            <p:attrNameLst>
                                              <p:attrName>style.visibility</p:attrName>
                                            </p:attrNameLst>
                                          </p:cBhvr>
                                          <p:to>
                                            <p:strVal val="visible"/>
                                          </p:to>
                                        </p:set>
                                        <p:anim calcmode="lin" valueType="num">
                                          <p:cBhvr additive="base">
                                            <p:cTn id="243" dur="1000" fill="hold"/>
                                            <p:tgtEl>
                                              <p:spTgt spid="110"/>
                                            </p:tgtEl>
                                            <p:attrNameLst>
                                              <p:attrName>ppt_x</p:attrName>
                                            </p:attrNameLst>
                                          </p:cBhvr>
                                          <p:tavLst>
                                            <p:tav tm="0">
                                              <p:val>
                                                <p:strVal val="#ppt_x"/>
                                              </p:val>
                                            </p:tav>
                                            <p:tav tm="100000">
                                              <p:val>
                                                <p:strVal val="#ppt_x"/>
                                              </p:val>
                                            </p:tav>
                                          </p:tavLst>
                                        </p:anim>
                                        <p:anim calcmode="lin" valueType="num">
                                          <p:cBhvr additive="base">
                                            <p:cTn id="244" dur="1000" fill="hold"/>
                                            <p:tgtEl>
                                              <p:spTgt spid="110"/>
                                            </p:tgtEl>
                                            <p:attrNameLst>
                                              <p:attrName>ppt_y</p:attrName>
                                            </p:attrNameLst>
                                          </p:cBhvr>
                                          <p:tavLst>
                                            <p:tav tm="0">
                                              <p:val>
                                                <p:strVal val="1+#ppt_h/2"/>
                                              </p:val>
                                            </p:tav>
                                            <p:tav tm="100000">
                                              <p:val>
                                                <p:strVal val="#ppt_y"/>
                                              </p:val>
                                            </p:tav>
                                          </p:tavLst>
                                        </p:anim>
                                      </p:childTnLst>
                                    </p:cTn>
                                  </p:par>
                                  <p:par>
                                    <p:cTn id="245" presetID="2" presetClass="entr" presetSubtype="4" fill="hold" grpId="0" nodeType="withEffect">
                                      <p:stCondLst>
                                        <p:cond delay="700"/>
                                      </p:stCondLst>
                                      <p:childTnLst>
                                        <p:set>
                                          <p:cBhvr>
                                            <p:cTn id="246" dur="1" fill="hold">
                                              <p:stCondLst>
                                                <p:cond delay="0"/>
                                              </p:stCondLst>
                                            </p:cTn>
                                            <p:tgtEl>
                                              <p:spTgt spid="111"/>
                                            </p:tgtEl>
                                            <p:attrNameLst>
                                              <p:attrName>style.visibility</p:attrName>
                                            </p:attrNameLst>
                                          </p:cBhvr>
                                          <p:to>
                                            <p:strVal val="visible"/>
                                          </p:to>
                                        </p:set>
                                        <p:anim calcmode="lin" valueType="num">
                                          <p:cBhvr additive="base">
                                            <p:cTn id="247" dur="1000" fill="hold"/>
                                            <p:tgtEl>
                                              <p:spTgt spid="111"/>
                                            </p:tgtEl>
                                            <p:attrNameLst>
                                              <p:attrName>ppt_x</p:attrName>
                                            </p:attrNameLst>
                                          </p:cBhvr>
                                          <p:tavLst>
                                            <p:tav tm="0">
                                              <p:val>
                                                <p:strVal val="#ppt_x"/>
                                              </p:val>
                                            </p:tav>
                                            <p:tav tm="100000">
                                              <p:val>
                                                <p:strVal val="#ppt_x"/>
                                              </p:val>
                                            </p:tav>
                                          </p:tavLst>
                                        </p:anim>
                                        <p:anim calcmode="lin" valueType="num">
                                          <p:cBhvr additive="base">
                                            <p:cTn id="248" dur="1000" fill="hold"/>
                                            <p:tgtEl>
                                              <p:spTgt spid="111"/>
                                            </p:tgtEl>
                                            <p:attrNameLst>
                                              <p:attrName>ppt_y</p:attrName>
                                            </p:attrNameLst>
                                          </p:cBhvr>
                                          <p:tavLst>
                                            <p:tav tm="0">
                                              <p:val>
                                                <p:strVal val="1+#ppt_h/2"/>
                                              </p:val>
                                            </p:tav>
                                            <p:tav tm="100000">
                                              <p:val>
                                                <p:strVal val="#ppt_y"/>
                                              </p:val>
                                            </p:tav>
                                          </p:tavLst>
                                        </p:anim>
                                      </p:childTnLst>
                                    </p:cTn>
                                  </p:par>
                                  <p:par>
                                    <p:cTn id="249" presetID="2" presetClass="entr" presetSubtype="4" fill="hold" nodeType="withEffect">
                                      <p:stCondLst>
                                        <p:cond delay="700"/>
                                      </p:stCondLst>
                                      <p:childTnLst>
                                        <p:set>
                                          <p:cBhvr>
                                            <p:cTn id="250" dur="1" fill="hold">
                                              <p:stCondLst>
                                                <p:cond delay="0"/>
                                              </p:stCondLst>
                                            </p:cTn>
                                            <p:tgtEl>
                                              <p:spTgt spid="32"/>
                                            </p:tgtEl>
                                            <p:attrNameLst>
                                              <p:attrName>style.visibility</p:attrName>
                                            </p:attrNameLst>
                                          </p:cBhvr>
                                          <p:to>
                                            <p:strVal val="visible"/>
                                          </p:to>
                                        </p:set>
                                        <p:anim calcmode="lin" valueType="num">
                                          <p:cBhvr additive="base">
                                            <p:cTn id="251" dur="1000" fill="hold"/>
                                            <p:tgtEl>
                                              <p:spTgt spid="32"/>
                                            </p:tgtEl>
                                            <p:attrNameLst>
                                              <p:attrName>ppt_x</p:attrName>
                                            </p:attrNameLst>
                                          </p:cBhvr>
                                          <p:tavLst>
                                            <p:tav tm="0">
                                              <p:val>
                                                <p:strVal val="#ppt_x"/>
                                              </p:val>
                                            </p:tav>
                                            <p:tav tm="100000">
                                              <p:val>
                                                <p:strVal val="#ppt_x"/>
                                              </p:val>
                                            </p:tav>
                                          </p:tavLst>
                                        </p:anim>
                                        <p:anim calcmode="lin" valueType="num">
                                          <p:cBhvr additive="base">
                                            <p:cTn id="252" dur="1000" fill="hold"/>
                                            <p:tgtEl>
                                              <p:spTgt spid="32"/>
                                            </p:tgtEl>
                                            <p:attrNameLst>
                                              <p:attrName>ppt_y</p:attrName>
                                            </p:attrNameLst>
                                          </p:cBhvr>
                                          <p:tavLst>
                                            <p:tav tm="0">
                                              <p:val>
                                                <p:strVal val="1+#ppt_h/2"/>
                                              </p:val>
                                            </p:tav>
                                            <p:tav tm="100000">
                                              <p:val>
                                                <p:strVal val="#ppt_y"/>
                                              </p:val>
                                            </p:tav>
                                          </p:tavLst>
                                        </p:anim>
                                      </p:childTnLst>
                                    </p:cTn>
                                  </p:par>
                                  <p:par>
                                    <p:cTn id="253" presetID="2" presetClass="entr" presetSubtype="4" fill="hold" nodeType="withEffect">
                                      <p:stCondLst>
                                        <p:cond delay="700"/>
                                      </p:stCondLst>
                                      <p:childTnLst>
                                        <p:set>
                                          <p:cBhvr>
                                            <p:cTn id="254" dur="1" fill="hold">
                                              <p:stCondLst>
                                                <p:cond delay="0"/>
                                              </p:stCondLst>
                                            </p:cTn>
                                            <p:tgtEl>
                                              <p:spTgt spid="116"/>
                                            </p:tgtEl>
                                            <p:attrNameLst>
                                              <p:attrName>style.visibility</p:attrName>
                                            </p:attrNameLst>
                                          </p:cBhvr>
                                          <p:to>
                                            <p:strVal val="visible"/>
                                          </p:to>
                                        </p:set>
                                        <p:anim calcmode="lin" valueType="num">
                                          <p:cBhvr additive="base">
                                            <p:cTn id="255" dur="1000" fill="hold"/>
                                            <p:tgtEl>
                                              <p:spTgt spid="116"/>
                                            </p:tgtEl>
                                            <p:attrNameLst>
                                              <p:attrName>ppt_x</p:attrName>
                                            </p:attrNameLst>
                                          </p:cBhvr>
                                          <p:tavLst>
                                            <p:tav tm="0">
                                              <p:val>
                                                <p:strVal val="#ppt_x"/>
                                              </p:val>
                                            </p:tav>
                                            <p:tav tm="100000">
                                              <p:val>
                                                <p:strVal val="#ppt_x"/>
                                              </p:val>
                                            </p:tav>
                                          </p:tavLst>
                                        </p:anim>
                                        <p:anim calcmode="lin" valueType="num">
                                          <p:cBhvr additive="base">
                                            <p:cTn id="256" dur="1000" fill="hold"/>
                                            <p:tgtEl>
                                              <p:spTgt spid="116"/>
                                            </p:tgtEl>
                                            <p:attrNameLst>
                                              <p:attrName>ppt_y</p:attrName>
                                            </p:attrNameLst>
                                          </p:cBhvr>
                                          <p:tavLst>
                                            <p:tav tm="0">
                                              <p:val>
                                                <p:strVal val="1+#ppt_h/2"/>
                                              </p:val>
                                            </p:tav>
                                            <p:tav tm="100000">
                                              <p:val>
                                                <p:strVal val="#ppt_y"/>
                                              </p:val>
                                            </p:tav>
                                          </p:tavLst>
                                        </p:anim>
                                      </p:childTnLst>
                                    </p:cTn>
                                  </p:par>
                                  <p:par>
                                    <p:cTn id="257" presetID="2" presetClass="entr" presetSubtype="4" fill="hold" grpId="0" nodeType="withEffect">
                                      <p:stCondLst>
                                        <p:cond delay="700"/>
                                      </p:stCondLst>
                                      <p:childTnLst>
                                        <p:set>
                                          <p:cBhvr>
                                            <p:cTn id="258" dur="1" fill="hold">
                                              <p:stCondLst>
                                                <p:cond delay="0"/>
                                              </p:stCondLst>
                                            </p:cTn>
                                            <p:tgtEl>
                                              <p:spTgt spid="121"/>
                                            </p:tgtEl>
                                            <p:attrNameLst>
                                              <p:attrName>style.visibility</p:attrName>
                                            </p:attrNameLst>
                                          </p:cBhvr>
                                          <p:to>
                                            <p:strVal val="visible"/>
                                          </p:to>
                                        </p:set>
                                        <p:anim calcmode="lin" valueType="num">
                                          <p:cBhvr additive="base">
                                            <p:cTn id="259" dur="1000" fill="hold"/>
                                            <p:tgtEl>
                                              <p:spTgt spid="121"/>
                                            </p:tgtEl>
                                            <p:attrNameLst>
                                              <p:attrName>ppt_x</p:attrName>
                                            </p:attrNameLst>
                                          </p:cBhvr>
                                          <p:tavLst>
                                            <p:tav tm="0">
                                              <p:val>
                                                <p:strVal val="#ppt_x"/>
                                              </p:val>
                                            </p:tav>
                                            <p:tav tm="100000">
                                              <p:val>
                                                <p:strVal val="#ppt_x"/>
                                              </p:val>
                                            </p:tav>
                                          </p:tavLst>
                                        </p:anim>
                                        <p:anim calcmode="lin" valueType="num">
                                          <p:cBhvr additive="base">
                                            <p:cTn id="260" dur="1000" fill="hold"/>
                                            <p:tgtEl>
                                              <p:spTgt spid="121"/>
                                            </p:tgtEl>
                                            <p:attrNameLst>
                                              <p:attrName>ppt_y</p:attrName>
                                            </p:attrNameLst>
                                          </p:cBhvr>
                                          <p:tavLst>
                                            <p:tav tm="0">
                                              <p:val>
                                                <p:strVal val="1+#ppt_h/2"/>
                                              </p:val>
                                            </p:tav>
                                            <p:tav tm="100000">
                                              <p:val>
                                                <p:strVal val="#ppt_y"/>
                                              </p:val>
                                            </p:tav>
                                          </p:tavLst>
                                        </p:anim>
                                      </p:childTnLst>
                                    </p:cTn>
                                  </p:par>
                                  <p:par>
                                    <p:cTn id="261" presetID="2" presetClass="entr" presetSubtype="4" fill="hold" grpId="0" nodeType="withEffect">
                                      <p:stCondLst>
                                        <p:cond delay="700"/>
                                      </p:stCondLst>
                                      <p:childTnLst>
                                        <p:set>
                                          <p:cBhvr>
                                            <p:cTn id="262" dur="1" fill="hold">
                                              <p:stCondLst>
                                                <p:cond delay="0"/>
                                              </p:stCondLst>
                                            </p:cTn>
                                            <p:tgtEl>
                                              <p:spTgt spid="122"/>
                                            </p:tgtEl>
                                            <p:attrNameLst>
                                              <p:attrName>style.visibility</p:attrName>
                                            </p:attrNameLst>
                                          </p:cBhvr>
                                          <p:to>
                                            <p:strVal val="visible"/>
                                          </p:to>
                                        </p:set>
                                        <p:anim calcmode="lin" valueType="num">
                                          <p:cBhvr additive="base">
                                            <p:cTn id="263" dur="1000" fill="hold"/>
                                            <p:tgtEl>
                                              <p:spTgt spid="122"/>
                                            </p:tgtEl>
                                            <p:attrNameLst>
                                              <p:attrName>ppt_x</p:attrName>
                                            </p:attrNameLst>
                                          </p:cBhvr>
                                          <p:tavLst>
                                            <p:tav tm="0">
                                              <p:val>
                                                <p:strVal val="#ppt_x"/>
                                              </p:val>
                                            </p:tav>
                                            <p:tav tm="100000">
                                              <p:val>
                                                <p:strVal val="#ppt_x"/>
                                              </p:val>
                                            </p:tav>
                                          </p:tavLst>
                                        </p:anim>
                                        <p:anim calcmode="lin" valueType="num">
                                          <p:cBhvr additive="base">
                                            <p:cTn id="264" dur="1000" fill="hold"/>
                                            <p:tgtEl>
                                              <p:spTgt spid="122"/>
                                            </p:tgtEl>
                                            <p:attrNameLst>
                                              <p:attrName>ppt_y</p:attrName>
                                            </p:attrNameLst>
                                          </p:cBhvr>
                                          <p:tavLst>
                                            <p:tav tm="0">
                                              <p:val>
                                                <p:strVal val="1+#ppt_h/2"/>
                                              </p:val>
                                            </p:tav>
                                            <p:tav tm="100000">
                                              <p:val>
                                                <p:strVal val="#ppt_y"/>
                                              </p:val>
                                            </p:tav>
                                          </p:tavLst>
                                        </p:anim>
                                      </p:childTnLst>
                                    </p:cTn>
                                  </p:par>
                                  <p:par>
                                    <p:cTn id="265" presetID="2" presetClass="entr" presetSubtype="4" fill="hold" grpId="0" nodeType="withEffect">
                                      <p:stCondLst>
                                        <p:cond delay="700"/>
                                      </p:stCondLst>
                                      <p:childTnLst>
                                        <p:set>
                                          <p:cBhvr>
                                            <p:cTn id="266" dur="1" fill="hold">
                                              <p:stCondLst>
                                                <p:cond delay="0"/>
                                              </p:stCondLst>
                                            </p:cTn>
                                            <p:tgtEl>
                                              <p:spTgt spid="123"/>
                                            </p:tgtEl>
                                            <p:attrNameLst>
                                              <p:attrName>style.visibility</p:attrName>
                                            </p:attrNameLst>
                                          </p:cBhvr>
                                          <p:to>
                                            <p:strVal val="visible"/>
                                          </p:to>
                                        </p:set>
                                        <p:anim calcmode="lin" valueType="num">
                                          <p:cBhvr additive="base">
                                            <p:cTn id="267" dur="1000" fill="hold"/>
                                            <p:tgtEl>
                                              <p:spTgt spid="123"/>
                                            </p:tgtEl>
                                            <p:attrNameLst>
                                              <p:attrName>ppt_x</p:attrName>
                                            </p:attrNameLst>
                                          </p:cBhvr>
                                          <p:tavLst>
                                            <p:tav tm="0">
                                              <p:val>
                                                <p:strVal val="#ppt_x"/>
                                              </p:val>
                                            </p:tav>
                                            <p:tav tm="100000">
                                              <p:val>
                                                <p:strVal val="#ppt_x"/>
                                              </p:val>
                                            </p:tav>
                                          </p:tavLst>
                                        </p:anim>
                                        <p:anim calcmode="lin" valueType="num">
                                          <p:cBhvr additive="base">
                                            <p:cTn id="268" dur="1000" fill="hold"/>
                                            <p:tgtEl>
                                              <p:spTgt spid="123"/>
                                            </p:tgtEl>
                                            <p:attrNameLst>
                                              <p:attrName>ppt_y</p:attrName>
                                            </p:attrNameLst>
                                          </p:cBhvr>
                                          <p:tavLst>
                                            <p:tav tm="0">
                                              <p:val>
                                                <p:strVal val="1+#ppt_h/2"/>
                                              </p:val>
                                            </p:tav>
                                            <p:tav tm="100000">
                                              <p:val>
                                                <p:strVal val="#ppt_y"/>
                                              </p:val>
                                            </p:tav>
                                          </p:tavLst>
                                        </p:anim>
                                      </p:childTnLst>
                                    </p:cTn>
                                  </p:par>
                                  <p:par>
                                    <p:cTn id="269" presetID="2" presetClass="entr" presetSubtype="4" fill="hold" grpId="0" nodeType="withEffect">
                                      <p:stCondLst>
                                        <p:cond delay="700"/>
                                      </p:stCondLst>
                                      <p:childTnLst>
                                        <p:set>
                                          <p:cBhvr>
                                            <p:cTn id="270" dur="1" fill="hold">
                                              <p:stCondLst>
                                                <p:cond delay="0"/>
                                              </p:stCondLst>
                                            </p:cTn>
                                            <p:tgtEl>
                                              <p:spTgt spid="124"/>
                                            </p:tgtEl>
                                            <p:attrNameLst>
                                              <p:attrName>style.visibility</p:attrName>
                                            </p:attrNameLst>
                                          </p:cBhvr>
                                          <p:to>
                                            <p:strVal val="visible"/>
                                          </p:to>
                                        </p:set>
                                        <p:anim calcmode="lin" valueType="num">
                                          <p:cBhvr additive="base">
                                            <p:cTn id="271" dur="1000" fill="hold"/>
                                            <p:tgtEl>
                                              <p:spTgt spid="124"/>
                                            </p:tgtEl>
                                            <p:attrNameLst>
                                              <p:attrName>ppt_x</p:attrName>
                                            </p:attrNameLst>
                                          </p:cBhvr>
                                          <p:tavLst>
                                            <p:tav tm="0">
                                              <p:val>
                                                <p:strVal val="#ppt_x"/>
                                              </p:val>
                                            </p:tav>
                                            <p:tav tm="100000">
                                              <p:val>
                                                <p:strVal val="#ppt_x"/>
                                              </p:val>
                                            </p:tav>
                                          </p:tavLst>
                                        </p:anim>
                                        <p:anim calcmode="lin" valueType="num">
                                          <p:cBhvr additive="base">
                                            <p:cTn id="272" dur="1000" fill="hold"/>
                                            <p:tgtEl>
                                              <p:spTgt spid="124"/>
                                            </p:tgtEl>
                                            <p:attrNameLst>
                                              <p:attrName>ppt_y</p:attrName>
                                            </p:attrNameLst>
                                          </p:cBhvr>
                                          <p:tavLst>
                                            <p:tav tm="0">
                                              <p:val>
                                                <p:strVal val="1+#ppt_h/2"/>
                                              </p:val>
                                            </p:tav>
                                            <p:tav tm="100000">
                                              <p:val>
                                                <p:strVal val="#ppt_y"/>
                                              </p:val>
                                            </p:tav>
                                          </p:tavLst>
                                        </p:anim>
                                      </p:childTnLst>
                                    </p:cTn>
                                  </p:par>
                                  <p:par>
                                    <p:cTn id="273" presetID="2" presetClass="entr" presetSubtype="4" fill="hold" grpId="0" nodeType="withEffect">
                                      <p:stCondLst>
                                        <p:cond delay="700"/>
                                      </p:stCondLst>
                                      <p:childTnLst>
                                        <p:set>
                                          <p:cBhvr>
                                            <p:cTn id="274" dur="1" fill="hold">
                                              <p:stCondLst>
                                                <p:cond delay="0"/>
                                              </p:stCondLst>
                                            </p:cTn>
                                            <p:tgtEl>
                                              <p:spTgt spid="125"/>
                                            </p:tgtEl>
                                            <p:attrNameLst>
                                              <p:attrName>style.visibility</p:attrName>
                                            </p:attrNameLst>
                                          </p:cBhvr>
                                          <p:to>
                                            <p:strVal val="visible"/>
                                          </p:to>
                                        </p:set>
                                        <p:anim calcmode="lin" valueType="num">
                                          <p:cBhvr additive="base">
                                            <p:cTn id="275" dur="1000" fill="hold"/>
                                            <p:tgtEl>
                                              <p:spTgt spid="125"/>
                                            </p:tgtEl>
                                            <p:attrNameLst>
                                              <p:attrName>ppt_x</p:attrName>
                                            </p:attrNameLst>
                                          </p:cBhvr>
                                          <p:tavLst>
                                            <p:tav tm="0">
                                              <p:val>
                                                <p:strVal val="#ppt_x"/>
                                              </p:val>
                                            </p:tav>
                                            <p:tav tm="100000">
                                              <p:val>
                                                <p:strVal val="#ppt_x"/>
                                              </p:val>
                                            </p:tav>
                                          </p:tavLst>
                                        </p:anim>
                                        <p:anim calcmode="lin" valueType="num">
                                          <p:cBhvr additive="base">
                                            <p:cTn id="276" dur="1000" fill="hold"/>
                                            <p:tgtEl>
                                              <p:spTgt spid="125"/>
                                            </p:tgtEl>
                                            <p:attrNameLst>
                                              <p:attrName>ppt_y</p:attrName>
                                            </p:attrNameLst>
                                          </p:cBhvr>
                                          <p:tavLst>
                                            <p:tav tm="0">
                                              <p:val>
                                                <p:strVal val="1+#ppt_h/2"/>
                                              </p:val>
                                            </p:tav>
                                            <p:tav tm="100000">
                                              <p:val>
                                                <p:strVal val="#ppt_y"/>
                                              </p:val>
                                            </p:tav>
                                          </p:tavLst>
                                        </p:anim>
                                      </p:childTnLst>
                                    </p:cTn>
                                  </p:par>
                                  <p:par>
                                    <p:cTn id="277" presetID="2" presetClass="entr" presetSubtype="4" fill="hold" grpId="0" nodeType="withEffect">
                                      <p:stCondLst>
                                        <p:cond delay="700"/>
                                      </p:stCondLst>
                                      <p:childTnLst>
                                        <p:set>
                                          <p:cBhvr>
                                            <p:cTn id="278" dur="1" fill="hold">
                                              <p:stCondLst>
                                                <p:cond delay="0"/>
                                              </p:stCondLst>
                                            </p:cTn>
                                            <p:tgtEl>
                                              <p:spTgt spid="126"/>
                                            </p:tgtEl>
                                            <p:attrNameLst>
                                              <p:attrName>style.visibility</p:attrName>
                                            </p:attrNameLst>
                                          </p:cBhvr>
                                          <p:to>
                                            <p:strVal val="visible"/>
                                          </p:to>
                                        </p:set>
                                        <p:anim calcmode="lin" valueType="num">
                                          <p:cBhvr additive="base">
                                            <p:cTn id="279" dur="1000" fill="hold"/>
                                            <p:tgtEl>
                                              <p:spTgt spid="126"/>
                                            </p:tgtEl>
                                            <p:attrNameLst>
                                              <p:attrName>ppt_x</p:attrName>
                                            </p:attrNameLst>
                                          </p:cBhvr>
                                          <p:tavLst>
                                            <p:tav tm="0">
                                              <p:val>
                                                <p:strVal val="#ppt_x"/>
                                              </p:val>
                                            </p:tav>
                                            <p:tav tm="100000">
                                              <p:val>
                                                <p:strVal val="#ppt_x"/>
                                              </p:val>
                                            </p:tav>
                                          </p:tavLst>
                                        </p:anim>
                                        <p:anim calcmode="lin" valueType="num">
                                          <p:cBhvr additive="base">
                                            <p:cTn id="280" dur="1000" fill="hold"/>
                                            <p:tgtEl>
                                              <p:spTgt spid="126"/>
                                            </p:tgtEl>
                                            <p:attrNameLst>
                                              <p:attrName>ppt_y</p:attrName>
                                            </p:attrNameLst>
                                          </p:cBhvr>
                                          <p:tavLst>
                                            <p:tav tm="0">
                                              <p:val>
                                                <p:strVal val="1+#ppt_h/2"/>
                                              </p:val>
                                            </p:tav>
                                            <p:tav tm="100000">
                                              <p:val>
                                                <p:strVal val="#ppt_y"/>
                                              </p:val>
                                            </p:tav>
                                          </p:tavLst>
                                        </p:anim>
                                      </p:childTnLst>
                                    </p:cTn>
                                  </p:par>
                                  <p:par>
                                    <p:cTn id="281" presetID="2" presetClass="entr" presetSubtype="4" fill="hold" grpId="0" nodeType="withEffect">
                                      <p:stCondLst>
                                        <p:cond delay="700"/>
                                      </p:stCondLst>
                                      <p:childTnLst>
                                        <p:set>
                                          <p:cBhvr>
                                            <p:cTn id="282" dur="1" fill="hold">
                                              <p:stCondLst>
                                                <p:cond delay="0"/>
                                              </p:stCondLst>
                                            </p:cTn>
                                            <p:tgtEl>
                                              <p:spTgt spid="127"/>
                                            </p:tgtEl>
                                            <p:attrNameLst>
                                              <p:attrName>style.visibility</p:attrName>
                                            </p:attrNameLst>
                                          </p:cBhvr>
                                          <p:to>
                                            <p:strVal val="visible"/>
                                          </p:to>
                                        </p:set>
                                        <p:anim calcmode="lin" valueType="num">
                                          <p:cBhvr additive="base">
                                            <p:cTn id="283" dur="1000" fill="hold"/>
                                            <p:tgtEl>
                                              <p:spTgt spid="127"/>
                                            </p:tgtEl>
                                            <p:attrNameLst>
                                              <p:attrName>ppt_x</p:attrName>
                                            </p:attrNameLst>
                                          </p:cBhvr>
                                          <p:tavLst>
                                            <p:tav tm="0">
                                              <p:val>
                                                <p:strVal val="#ppt_x"/>
                                              </p:val>
                                            </p:tav>
                                            <p:tav tm="100000">
                                              <p:val>
                                                <p:strVal val="#ppt_x"/>
                                              </p:val>
                                            </p:tav>
                                          </p:tavLst>
                                        </p:anim>
                                        <p:anim calcmode="lin" valueType="num">
                                          <p:cBhvr additive="base">
                                            <p:cTn id="284" dur="1000" fill="hold"/>
                                            <p:tgtEl>
                                              <p:spTgt spid="127"/>
                                            </p:tgtEl>
                                            <p:attrNameLst>
                                              <p:attrName>ppt_y</p:attrName>
                                            </p:attrNameLst>
                                          </p:cBhvr>
                                          <p:tavLst>
                                            <p:tav tm="0">
                                              <p:val>
                                                <p:strVal val="1+#ppt_h/2"/>
                                              </p:val>
                                            </p:tav>
                                            <p:tav tm="100000">
                                              <p:val>
                                                <p:strVal val="#ppt_y"/>
                                              </p:val>
                                            </p:tav>
                                          </p:tavLst>
                                        </p:anim>
                                      </p:childTnLst>
                                    </p:cTn>
                                  </p:par>
                                  <p:par>
                                    <p:cTn id="285" presetID="2" presetClass="entr" presetSubtype="4" fill="hold" grpId="0" nodeType="withEffect">
                                      <p:stCondLst>
                                        <p:cond delay="700"/>
                                      </p:stCondLst>
                                      <p:childTnLst>
                                        <p:set>
                                          <p:cBhvr>
                                            <p:cTn id="286" dur="1" fill="hold">
                                              <p:stCondLst>
                                                <p:cond delay="0"/>
                                              </p:stCondLst>
                                            </p:cTn>
                                            <p:tgtEl>
                                              <p:spTgt spid="128"/>
                                            </p:tgtEl>
                                            <p:attrNameLst>
                                              <p:attrName>style.visibility</p:attrName>
                                            </p:attrNameLst>
                                          </p:cBhvr>
                                          <p:to>
                                            <p:strVal val="visible"/>
                                          </p:to>
                                        </p:set>
                                        <p:anim calcmode="lin" valueType="num">
                                          <p:cBhvr additive="base">
                                            <p:cTn id="287" dur="1000" fill="hold"/>
                                            <p:tgtEl>
                                              <p:spTgt spid="128"/>
                                            </p:tgtEl>
                                            <p:attrNameLst>
                                              <p:attrName>ppt_x</p:attrName>
                                            </p:attrNameLst>
                                          </p:cBhvr>
                                          <p:tavLst>
                                            <p:tav tm="0">
                                              <p:val>
                                                <p:strVal val="#ppt_x"/>
                                              </p:val>
                                            </p:tav>
                                            <p:tav tm="100000">
                                              <p:val>
                                                <p:strVal val="#ppt_x"/>
                                              </p:val>
                                            </p:tav>
                                          </p:tavLst>
                                        </p:anim>
                                        <p:anim calcmode="lin" valueType="num">
                                          <p:cBhvr additive="base">
                                            <p:cTn id="288" dur="1000" fill="hold"/>
                                            <p:tgtEl>
                                              <p:spTgt spid="128"/>
                                            </p:tgtEl>
                                            <p:attrNameLst>
                                              <p:attrName>ppt_y</p:attrName>
                                            </p:attrNameLst>
                                          </p:cBhvr>
                                          <p:tavLst>
                                            <p:tav tm="0">
                                              <p:val>
                                                <p:strVal val="1+#ppt_h/2"/>
                                              </p:val>
                                            </p:tav>
                                            <p:tav tm="100000">
                                              <p:val>
                                                <p:strVal val="#ppt_y"/>
                                              </p:val>
                                            </p:tav>
                                          </p:tavLst>
                                        </p:anim>
                                      </p:childTnLst>
                                    </p:cTn>
                                  </p:par>
                                  <p:par>
                                    <p:cTn id="289" presetID="2" presetClass="entr" presetSubtype="4" fill="hold" grpId="0" nodeType="withEffect">
                                      <p:stCondLst>
                                        <p:cond delay="700"/>
                                      </p:stCondLst>
                                      <p:childTnLst>
                                        <p:set>
                                          <p:cBhvr>
                                            <p:cTn id="290" dur="1" fill="hold">
                                              <p:stCondLst>
                                                <p:cond delay="0"/>
                                              </p:stCondLst>
                                            </p:cTn>
                                            <p:tgtEl>
                                              <p:spTgt spid="129"/>
                                            </p:tgtEl>
                                            <p:attrNameLst>
                                              <p:attrName>style.visibility</p:attrName>
                                            </p:attrNameLst>
                                          </p:cBhvr>
                                          <p:to>
                                            <p:strVal val="visible"/>
                                          </p:to>
                                        </p:set>
                                        <p:anim calcmode="lin" valueType="num">
                                          <p:cBhvr additive="base">
                                            <p:cTn id="291" dur="1000" fill="hold"/>
                                            <p:tgtEl>
                                              <p:spTgt spid="129"/>
                                            </p:tgtEl>
                                            <p:attrNameLst>
                                              <p:attrName>ppt_x</p:attrName>
                                            </p:attrNameLst>
                                          </p:cBhvr>
                                          <p:tavLst>
                                            <p:tav tm="0">
                                              <p:val>
                                                <p:strVal val="#ppt_x"/>
                                              </p:val>
                                            </p:tav>
                                            <p:tav tm="100000">
                                              <p:val>
                                                <p:strVal val="#ppt_x"/>
                                              </p:val>
                                            </p:tav>
                                          </p:tavLst>
                                        </p:anim>
                                        <p:anim calcmode="lin" valueType="num">
                                          <p:cBhvr additive="base">
                                            <p:cTn id="292" dur="1000" fill="hold"/>
                                            <p:tgtEl>
                                              <p:spTgt spid="129"/>
                                            </p:tgtEl>
                                            <p:attrNameLst>
                                              <p:attrName>ppt_y</p:attrName>
                                            </p:attrNameLst>
                                          </p:cBhvr>
                                          <p:tavLst>
                                            <p:tav tm="0">
                                              <p:val>
                                                <p:strVal val="1+#ppt_h/2"/>
                                              </p:val>
                                            </p:tav>
                                            <p:tav tm="100000">
                                              <p:val>
                                                <p:strVal val="#ppt_y"/>
                                              </p:val>
                                            </p:tav>
                                          </p:tavLst>
                                        </p:anim>
                                      </p:childTnLst>
                                    </p:cTn>
                                  </p:par>
                                  <p:par>
                                    <p:cTn id="293" presetID="2" presetClass="entr" presetSubtype="4" fill="hold" grpId="0" nodeType="withEffect">
                                      <p:stCondLst>
                                        <p:cond delay="700"/>
                                      </p:stCondLst>
                                      <p:childTnLst>
                                        <p:set>
                                          <p:cBhvr>
                                            <p:cTn id="294" dur="1" fill="hold">
                                              <p:stCondLst>
                                                <p:cond delay="0"/>
                                              </p:stCondLst>
                                            </p:cTn>
                                            <p:tgtEl>
                                              <p:spTgt spid="130"/>
                                            </p:tgtEl>
                                            <p:attrNameLst>
                                              <p:attrName>style.visibility</p:attrName>
                                            </p:attrNameLst>
                                          </p:cBhvr>
                                          <p:to>
                                            <p:strVal val="visible"/>
                                          </p:to>
                                        </p:set>
                                        <p:anim calcmode="lin" valueType="num">
                                          <p:cBhvr additive="base">
                                            <p:cTn id="295" dur="1000" fill="hold"/>
                                            <p:tgtEl>
                                              <p:spTgt spid="130"/>
                                            </p:tgtEl>
                                            <p:attrNameLst>
                                              <p:attrName>ppt_x</p:attrName>
                                            </p:attrNameLst>
                                          </p:cBhvr>
                                          <p:tavLst>
                                            <p:tav tm="0">
                                              <p:val>
                                                <p:strVal val="#ppt_x"/>
                                              </p:val>
                                            </p:tav>
                                            <p:tav tm="100000">
                                              <p:val>
                                                <p:strVal val="#ppt_x"/>
                                              </p:val>
                                            </p:tav>
                                          </p:tavLst>
                                        </p:anim>
                                        <p:anim calcmode="lin" valueType="num">
                                          <p:cBhvr additive="base">
                                            <p:cTn id="296" dur="1000" fill="hold"/>
                                            <p:tgtEl>
                                              <p:spTgt spid="130"/>
                                            </p:tgtEl>
                                            <p:attrNameLst>
                                              <p:attrName>ppt_y</p:attrName>
                                            </p:attrNameLst>
                                          </p:cBhvr>
                                          <p:tavLst>
                                            <p:tav tm="0">
                                              <p:val>
                                                <p:strVal val="1+#ppt_h/2"/>
                                              </p:val>
                                            </p:tav>
                                            <p:tav tm="100000">
                                              <p:val>
                                                <p:strVal val="#ppt_y"/>
                                              </p:val>
                                            </p:tav>
                                          </p:tavLst>
                                        </p:anim>
                                      </p:childTnLst>
                                    </p:cTn>
                                  </p:par>
                                  <p:par>
                                    <p:cTn id="297" presetID="2" presetClass="entr" presetSubtype="4" fill="hold" grpId="0" nodeType="withEffect">
                                      <p:stCondLst>
                                        <p:cond delay="700"/>
                                      </p:stCondLst>
                                      <p:childTnLst>
                                        <p:set>
                                          <p:cBhvr>
                                            <p:cTn id="298" dur="1" fill="hold">
                                              <p:stCondLst>
                                                <p:cond delay="0"/>
                                              </p:stCondLst>
                                            </p:cTn>
                                            <p:tgtEl>
                                              <p:spTgt spid="131"/>
                                            </p:tgtEl>
                                            <p:attrNameLst>
                                              <p:attrName>style.visibility</p:attrName>
                                            </p:attrNameLst>
                                          </p:cBhvr>
                                          <p:to>
                                            <p:strVal val="visible"/>
                                          </p:to>
                                        </p:set>
                                        <p:anim calcmode="lin" valueType="num">
                                          <p:cBhvr additive="base">
                                            <p:cTn id="299" dur="1000" fill="hold"/>
                                            <p:tgtEl>
                                              <p:spTgt spid="131"/>
                                            </p:tgtEl>
                                            <p:attrNameLst>
                                              <p:attrName>ppt_x</p:attrName>
                                            </p:attrNameLst>
                                          </p:cBhvr>
                                          <p:tavLst>
                                            <p:tav tm="0">
                                              <p:val>
                                                <p:strVal val="#ppt_x"/>
                                              </p:val>
                                            </p:tav>
                                            <p:tav tm="100000">
                                              <p:val>
                                                <p:strVal val="#ppt_x"/>
                                              </p:val>
                                            </p:tav>
                                          </p:tavLst>
                                        </p:anim>
                                        <p:anim calcmode="lin" valueType="num">
                                          <p:cBhvr additive="base">
                                            <p:cTn id="300" dur="1000" fill="hold"/>
                                            <p:tgtEl>
                                              <p:spTgt spid="131"/>
                                            </p:tgtEl>
                                            <p:attrNameLst>
                                              <p:attrName>ppt_y</p:attrName>
                                            </p:attrNameLst>
                                          </p:cBhvr>
                                          <p:tavLst>
                                            <p:tav tm="0">
                                              <p:val>
                                                <p:strVal val="1+#ppt_h/2"/>
                                              </p:val>
                                            </p:tav>
                                            <p:tav tm="100000">
                                              <p:val>
                                                <p:strVal val="#ppt_y"/>
                                              </p:val>
                                            </p:tav>
                                          </p:tavLst>
                                        </p:anim>
                                      </p:childTnLst>
                                    </p:cTn>
                                  </p:par>
                                  <p:par>
                                    <p:cTn id="301" presetID="2" presetClass="entr" presetSubtype="4" fill="hold" grpId="0" nodeType="withEffect">
                                      <p:stCondLst>
                                        <p:cond delay="700"/>
                                      </p:stCondLst>
                                      <p:childTnLst>
                                        <p:set>
                                          <p:cBhvr>
                                            <p:cTn id="302" dur="1" fill="hold">
                                              <p:stCondLst>
                                                <p:cond delay="0"/>
                                              </p:stCondLst>
                                            </p:cTn>
                                            <p:tgtEl>
                                              <p:spTgt spid="132"/>
                                            </p:tgtEl>
                                            <p:attrNameLst>
                                              <p:attrName>style.visibility</p:attrName>
                                            </p:attrNameLst>
                                          </p:cBhvr>
                                          <p:to>
                                            <p:strVal val="visible"/>
                                          </p:to>
                                        </p:set>
                                        <p:anim calcmode="lin" valueType="num">
                                          <p:cBhvr additive="base">
                                            <p:cTn id="303" dur="1000" fill="hold"/>
                                            <p:tgtEl>
                                              <p:spTgt spid="132"/>
                                            </p:tgtEl>
                                            <p:attrNameLst>
                                              <p:attrName>ppt_x</p:attrName>
                                            </p:attrNameLst>
                                          </p:cBhvr>
                                          <p:tavLst>
                                            <p:tav tm="0">
                                              <p:val>
                                                <p:strVal val="#ppt_x"/>
                                              </p:val>
                                            </p:tav>
                                            <p:tav tm="100000">
                                              <p:val>
                                                <p:strVal val="#ppt_x"/>
                                              </p:val>
                                            </p:tav>
                                          </p:tavLst>
                                        </p:anim>
                                        <p:anim calcmode="lin" valueType="num">
                                          <p:cBhvr additive="base">
                                            <p:cTn id="304" dur="1000" fill="hold"/>
                                            <p:tgtEl>
                                              <p:spTgt spid="132"/>
                                            </p:tgtEl>
                                            <p:attrNameLst>
                                              <p:attrName>ppt_y</p:attrName>
                                            </p:attrNameLst>
                                          </p:cBhvr>
                                          <p:tavLst>
                                            <p:tav tm="0">
                                              <p:val>
                                                <p:strVal val="1+#ppt_h/2"/>
                                              </p:val>
                                            </p:tav>
                                            <p:tav tm="100000">
                                              <p:val>
                                                <p:strVal val="#ppt_y"/>
                                              </p:val>
                                            </p:tav>
                                          </p:tavLst>
                                        </p:anim>
                                      </p:childTnLst>
                                    </p:cTn>
                                  </p:par>
                                  <p:par>
                                    <p:cTn id="305" presetID="10" presetClass="entr" presetSubtype="0" fill="hold" nodeType="withEffect">
                                      <p:stCondLst>
                                        <p:cond delay="1700"/>
                                      </p:stCondLst>
                                      <p:childTnLst>
                                        <p:set>
                                          <p:cBhvr>
                                            <p:cTn id="306" dur="1" fill="hold">
                                              <p:stCondLst>
                                                <p:cond delay="0"/>
                                              </p:stCondLst>
                                            </p:cTn>
                                            <p:tgtEl>
                                              <p:spTgt spid="166"/>
                                            </p:tgtEl>
                                            <p:attrNameLst>
                                              <p:attrName>style.visibility</p:attrName>
                                            </p:attrNameLst>
                                          </p:cBhvr>
                                          <p:to>
                                            <p:strVal val="visible"/>
                                          </p:to>
                                        </p:set>
                                        <p:animEffect transition="in" filter="fade">
                                          <p:cBhvr>
                                            <p:cTn id="307" dur="500"/>
                                            <p:tgtEl>
                                              <p:spTgt spid="166"/>
                                            </p:tgtEl>
                                          </p:cBhvr>
                                        </p:animEffect>
                                      </p:childTnLst>
                                    </p:cTn>
                                  </p:par>
                                  <p:par>
                                    <p:cTn id="308" presetID="10" presetClass="entr" presetSubtype="0" fill="hold" grpId="0" nodeType="withEffect">
                                      <p:stCondLst>
                                        <p:cond delay="1700"/>
                                      </p:stCondLst>
                                      <p:childTnLst>
                                        <p:set>
                                          <p:cBhvr>
                                            <p:cTn id="309" dur="1" fill="hold">
                                              <p:stCondLst>
                                                <p:cond delay="0"/>
                                              </p:stCondLst>
                                            </p:cTn>
                                            <p:tgtEl>
                                              <p:spTgt spid="167"/>
                                            </p:tgtEl>
                                            <p:attrNameLst>
                                              <p:attrName>style.visibility</p:attrName>
                                            </p:attrNameLst>
                                          </p:cBhvr>
                                          <p:to>
                                            <p:strVal val="visible"/>
                                          </p:to>
                                        </p:set>
                                        <p:animEffect transition="in" filter="fade">
                                          <p:cBhvr>
                                            <p:cTn id="310" dur="500"/>
                                            <p:tgtEl>
                                              <p:spTgt spid="167"/>
                                            </p:tgtEl>
                                          </p:cBhvr>
                                        </p:animEffect>
                                      </p:childTnLst>
                                    </p:cTn>
                                  </p:par>
                                  <p:par>
                                    <p:cTn id="311" presetID="10" presetClass="entr" presetSubtype="0" fill="hold" grpId="0" nodeType="withEffect">
                                      <p:stCondLst>
                                        <p:cond delay="1700"/>
                                      </p:stCondLst>
                                      <p:childTnLst>
                                        <p:set>
                                          <p:cBhvr>
                                            <p:cTn id="312" dur="1" fill="hold">
                                              <p:stCondLst>
                                                <p:cond delay="0"/>
                                              </p:stCondLst>
                                            </p:cTn>
                                            <p:tgtEl>
                                              <p:spTgt spid="171"/>
                                            </p:tgtEl>
                                            <p:attrNameLst>
                                              <p:attrName>style.visibility</p:attrName>
                                            </p:attrNameLst>
                                          </p:cBhvr>
                                          <p:to>
                                            <p:strVal val="visible"/>
                                          </p:to>
                                        </p:set>
                                        <p:animEffect transition="in" filter="fade">
                                          <p:cBhvr>
                                            <p:cTn id="313" dur="500"/>
                                            <p:tgtEl>
                                              <p:spTgt spid="171"/>
                                            </p:tgtEl>
                                          </p:cBhvr>
                                        </p:animEffect>
                                      </p:childTnLst>
                                    </p:cTn>
                                  </p:par>
                                  <p:par>
                                    <p:cTn id="314" presetID="10" presetClass="entr" presetSubtype="0" fill="hold" nodeType="withEffect">
                                      <p:stCondLst>
                                        <p:cond delay="1700"/>
                                      </p:stCondLst>
                                      <p:childTnLst>
                                        <p:set>
                                          <p:cBhvr>
                                            <p:cTn id="315" dur="1" fill="hold">
                                              <p:stCondLst>
                                                <p:cond delay="0"/>
                                              </p:stCondLst>
                                            </p:cTn>
                                            <p:tgtEl>
                                              <p:spTgt spid="168"/>
                                            </p:tgtEl>
                                            <p:attrNameLst>
                                              <p:attrName>style.visibility</p:attrName>
                                            </p:attrNameLst>
                                          </p:cBhvr>
                                          <p:to>
                                            <p:strVal val="visible"/>
                                          </p:to>
                                        </p:set>
                                        <p:animEffect transition="in" filter="fade">
                                          <p:cBhvr>
                                            <p:cTn id="316" dur="500"/>
                                            <p:tgtEl>
                                              <p:spTgt spid="168"/>
                                            </p:tgtEl>
                                          </p:cBhvr>
                                        </p:animEffect>
                                      </p:childTnLst>
                                    </p:cTn>
                                  </p:par>
                                  <p:par>
                                    <p:cTn id="317" presetID="10" presetClass="entr" presetSubtype="0" fill="hold" grpId="0" nodeType="withEffect">
                                      <p:stCondLst>
                                        <p:cond delay="1700"/>
                                      </p:stCondLst>
                                      <p:childTnLst>
                                        <p:set>
                                          <p:cBhvr>
                                            <p:cTn id="318" dur="1" fill="hold">
                                              <p:stCondLst>
                                                <p:cond delay="0"/>
                                              </p:stCondLst>
                                            </p:cTn>
                                            <p:tgtEl>
                                              <p:spTgt spid="175"/>
                                            </p:tgtEl>
                                            <p:attrNameLst>
                                              <p:attrName>style.visibility</p:attrName>
                                            </p:attrNameLst>
                                          </p:cBhvr>
                                          <p:to>
                                            <p:strVal val="visible"/>
                                          </p:to>
                                        </p:set>
                                        <p:animEffect transition="in" filter="fade">
                                          <p:cBhvr>
                                            <p:cTn id="319" dur="500"/>
                                            <p:tgtEl>
                                              <p:spTgt spid="175"/>
                                            </p:tgtEl>
                                          </p:cBhvr>
                                        </p:animEffect>
                                      </p:childTnLst>
                                    </p:cTn>
                                  </p:par>
                                  <p:par>
                                    <p:cTn id="320" presetID="10" presetClass="entr" presetSubtype="0" fill="hold" nodeType="withEffect">
                                      <p:stCondLst>
                                        <p:cond delay="1700"/>
                                      </p:stCondLst>
                                      <p:childTnLst>
                                        <p:set>
                                          <p:cBhvr>
                                            <p:cTn id="321" dur="1" fill="hold">
                                              <p:stCondLst>
                                                <p:cond delay="0"/>
                                              </p:stCondLst>
                                            </p:cTn>
                                            <p:tgtEl>
                                              <p:spTgt spid="172"/>
                                            </p:tgtEl>
                                            <p:attrNameLst>
                                              <p:attrName>style.visibility</p:attrName>
                                            </p:attrNameLst>
                                          </p:cBhvr>
                                          <p:to>
                                            <p:strVal val="visible"/>
                                          </p:to>
                                        </p:set>
                                        <p:animEffect transition="in" filter="fade">
                                          <p:cBhvr>
                                            <p:cTn id="322" dur="500"/>
                                            <p:tgtEl>
                                              <p:spTgt spid="172"/>
                                            </p:tgtEl>
                                          </p:cBhvr>
                                        </p:animEffect>
                                      </p:childTnLst>
                                    </p:cTn>
                                  </p:par>
                                  <p:par>
                                    <p:cTn id="323" presetID="10" presetClass="entr" presetSubtype="0" fill="hold" grpId="0" nodeType="withEffect">
                                      <p:stCondLst>
                                        <p:cond delay="1700"/>
                                      </p:stCondLst>
                                      <p:childTnLst>
                                        <p:set>
                                          <p:cBhvr>
                                            <p:cTn id="324" dur="1" fill="hold">
                                              <p:stCondLst>
                                                <p:cond delay="0"/>
                                              </p:stCondLst>
                                            </p:cTn>
                                            <p:tgtEl>
                                              <p:spTgt spid="179"/>
                                            </p:tgtEl>
                                            <p:attrNameLst>
                                              <p:attrName>style.visibility</p:attrName>
                                            </p:attrNameLst>
                                          </p:cBhvr>
                                          <p:to>
                                            <p:strVal val="visible"/>
                                          </p:to>
                                        </p:set>
                                        <p:animEffect transition="in" filter="fade">
                                          <p:cBhvr>
                                            <p:cTn id="325" dur="500"/>
                                            <p:tgtEl>
                                              <p:spTgt spid="179"/>
                                            </p:tgtEl>
                                          </p:cBhvr>
                                        </p:animEffect>
                                      </p:childTnLst>
                                    </p:cTn>
                                  </p:par>
                                  <p:par>
                                    <p:cTn id="326" presetID="10" presetClass="entr" presetSubtype="0" fill="hold" nodeType="withEffect">
                                      <p:stCondLst>
                                        <p:cond delay="1700"/>
                                      </p:stCondLst>
                                      <p:childTnLst>
                                        <p:set>
                                          <p:cBhvr>
                                            <p:cTn id="327" dur="1" fill="hold">
                                              <p:stCondLst>
                                                <p:cond delay="0"/>
                                              </p:stCondLst>
                                            </p:cTn>
                                            <p:tgtEl>
                                              <p:spTgt spid="176"/>
                                            </p:tgtEl>
                                            <p:attrNameLst>
                                              <p:attrName>style.visibility</p:attrName>
                                            </p:attrNameLst>
                                          </p:cBhvr>
                                          <p:to>
                                            <p:strVal val="visible"/>
                                          </p:to>
                                        </p:set>
                                        <p:animEffect transition="in" filter="fade">
                                          <p:cBhvr>
                                            <p:cTn id="328" dur="500"/>
                                            <p:tgtEl>
                                              <p:spTgt spid="176"/>
                                            </p:tgtEl>
                                          </p:cBhvr>
                                        </p:animEffect>
                                      </p:childTnLst>
                                    </p:cTn>
                                  </p:par>
                                  <p:par>
                                    <p:cTn id="329" presetID="2" presetClass="entr" presetSubtype="4" fill="hold" grpId="0" nodeType="withEffect">
                                      <p:stCondLst>
                                        <p:cond delay="2200"/>
                                      </p:stCondLst>
                                      <p:childTnLst>
                                        <p:set>
                                          <p:cBhvr>
                                            <p:cTn id="330" dur="1" fill="hold">
                                              <p:stCondLst>
                                                <p:cond delay="0"/>
                                              </p:stCondLst>
                                            </p:cTn>
                                            <p:tgtEl>
                                              <p:spTgt spid="148"/>
                                            </p:tgtEl>
                                            <p:attrNameLst>
                                              <p:attrName>style.visibility</p:attrName>
                                            </p:attrNameLst>
                                          </p:cBhvr>
                                          <p:to>
                                            <p:strVal val="visible"/>
                                          </p:to>
                                        </p:set>
                                        <p:anim calcmode="lin" valueType="num">
                                          <p:cBhvr additive="base">
                                            <p:cTn id="331" dur="500" fill="hold"/>
                                            <p:tgtEl>
                                              <p:spTgt spid="148"/>
                                            </p:tgtEl>
                                            <p:attrNameLst>
                                              <p:attrName>ppt_x</p:attrName>
                                            </p:attrNameLst>
                                          </p:cBhvr>
                                          <p:tavLst>
                                            <p:tav tm="0">
                                              <p:val>
                                                <p:strVal val="#ppt_x"/>
                                              </p:val>
                                            </p:tav>
                                            <p:tav tm="100000">
                                              <p:val>
                                                <p:strVal val="#ppt_x"/>
                                              </p:val>
                                            </p:tav>
                                          </p:tavLst>
                                        </p:anim>
                                        <p:anim calcmode="lin" valueType="num">
                                          <p:cBhvr additive="base">
                                            <p:cTn id="332" dur="500" fill="hold"/>
                                            <p:tgtEl>
                                              <p:spTgt spid="148"/>
                                            </p:tgtEl>
                                            <p:attrNameLst>
                                              <p:attrName>ppt_y</p:attrName>
                                            </p:attrNameLst>
                                          </p:cBhvr>
                                          <p:tavLst>
                                            <p:tav tm="0">
                                              <p:val>
                                                <p:strVal val="1+#ppt_h/2"/>
                                              </p:val>
                                            </p:tav>
                                            <p:tav tm="100000">
                                              <p:val>
                                                <p:strVal val="#ppt_y"/>
                                              </p:val>
                                            </p:tav>
                                          </p:tavLst>
                                        </p:anim>
                                      </p:childTnLst>
                                    </p:cTn>
                                  </p:par>
                                  <p:par>
                                    <p:cTn id="333" presetID="2" presetClass="entr" presetSubtype="4" fill="hold" grpId="0" nodeType="withEffect">
                                      <p:stCondLst>
                                        <p:cond delay="2200"/>
                                      </p:stCondLst>
                                      <p:childTnLst>
                                        <p:set>
                                          <p:cBhvr>
                                            <p:cTn id="334" dur="1" fill="hold">
                                              <p:stCondLst>
                                                <p:cond delay="0"/>
                                              </p:stCondLst>
                                            </p:cTn>
                                            <p:tgtEl>
                                              <p:spTgt spid="149"/>
                                            </p:tgtEl>
                                            <p:attrNameLst>
                                              <p:attrName>style.visibility</p:attrName>
                                            </p:attrNameLst>
                                          </p:cBhvr>
                                          <p:to>
                                            <p:strVal val="visible"/>
                                          </p:to>
                                        </p:set>
                                        <p:anim calcmode="lin" valueType="num">
                                          <p:cBhvr additive="base">
                                            <p:cTn id="335" dur="500" fill="hold"/>
                                            <p:tgtEl>
                                              <p:spTgt spid="149"/>
                                            </p:tgtEl>
                                            <p:attrNameLst>
                                              <p:attrName>ppt_x</p:attrName>
                                            </p:attrNameLst>
                                          </p:cBhvr>
                                          <p:tavLst>
                                            <p:tav tm="0">
                                              <p:val>
                                                <p:strVal val="#ppt_x"/>
                                              </p:val>
                                            </p:tav>
                                            <p:tav tm="100000">
                                              <p:val>
                                                <p:strVal val="#ppt_x"/>
                                              </p:val>
                                            </p:tav>
                                          </p:tavLst>
                                        </p:anim>
                                        <p:anim calcmode="lin" valueType="num">
                                          <p:cBhvr additive="base">
                                            <p:cTn id="336" dur="500" fill="hold"/>
                                            <p:tgtEl>
                                              <p:spTgt spid="149"/>
                                            </p:tgtEl>
                                            <p:attrNameLst>
                                              <p:attrName>ppt_y</p:attrName>
                                            </p:attrNameLst>
                                          </p:cBhvr>
                                          <p:tavLst>
                                            <p:tav tm="0">
                                              <p:val>
                                                <p:strVal val="1+#ppt_h/2"/>
                                              </p:val>
                                            </p:tav>
                                            <p:tav tm="100000">
                                              <p:val>
                                                <p:strVal val="#ppt_y"/>
                                              </p:val>
                                            </p:tav>
                                          </p:tavLst>
                                        </p:anim>
                                      </p:childTnLst>
                                    </p:cTn>
                                  </p:par>
                                  <p:par>
                                    <p:cTn id="337" presetID="2" presetClass="entr" presetSubtype="4" fill="hold" grpId="0" nodeType="withEffect">
                                      <p:stCondLst>
                                        <p:cond delay="2200"/>
                                      </p:stCondLst>
                                      <p:childTnLst>
                                        <p:set>
                                          <p:cBhvr>
                                            <p:cTn id="338" dur="1" fill="hold">
                                              <p:stCondLst>
                                                <p:cond delay="0"/>
                                              </p:stCondLst>
                                            </p:cTn>
                                            <p:tgtEl>
                                              <p:spTgt spid="150"/>
                                            </p:tgtEl>
                                            <p:attrNameLst>
                                              <p:attrName>style.visibility</p:attrName>
                                            </p:attrNameLst>
                                          </p:cBhvr>
                                          <p:to>
                                            <p:strVal val="visible"/>
                                          </p:to>
                                        </p:set>
                                        <p:anim calcmode="lin" valueType="num">
                                          <p:cBhvr additive="base">
                                            <p:cTn id="339" dur="500" fill="hold"/>
                                            <p:tgtEl>
                                              <p:spTgt spid="150"/>
                                            </p:tgtEl>
                                            <p:attrNameLst>
                                              <p:attrName>ppt_x</p:attrName>
                                            </p:attrNameLst>
                                          </p:cBhvr>
                                          <p:tavLst>
                                            <p:tav tm="0">
                                              <p:val>
                                                <p:strVal val="#ppt_x"/>
                                              </p:val>
                                            </p:tav>
                                            <p:tav tm="100000">
                                              <p:val>
                                                <p:strVal val="#ppt_x"/>
                                              </p:val>
                                            </p:tav>
                                          </p:tavLst>
                                        </p:anim>
                                        <p:anim calcmode="lin" valueType="num">
                                          <p:cBhvr additive="base">
                                            <p:cTn id="340" dur="500" fill="hold"/>
                                            <p:tgtEl>
                                              <p:spTgt spid="150"/>
                                            </p:tgtEl>
                                            <p:attrNameLst>
                                              <p:attrName>ppt_y</p:attrName>
                                            </p:attrNameLst>
                                          </p:cBhvr>
                                          <p:tavLst>
                                            <p:tav tm="0">
                                              <p:val>
                                                <p:strVal val="1+#ppt_h/2"/>
                                              </p:val>
                                            </p:tav>
                                            <p:tav tm="100000">
                                              <p:val>
                                                <p:strVal val="#ppt_y"/>
                                              </p:val>
                                            </p:tav>
                                          </p:tavLst>
                                        </p:anim>
                                      </p:childTnLst>
                                    </p:cTn>
                                  </p:par>
                                  <p:par>
                                    <p:cTn id="341" presetID="2" presetClass="entr" presetSubtype="4" fill="hold" grpId="0" nodeType="withEffect">
                                      <p:stCondLst>
                                        <p:cond delay="2200"/>
                                      </p:stCondLst>
                                      <p:childTnLst>
                                        <p:set>
                                          <p:cBhvr>
                                            <p:cTn id="342" dur="1" fill="hold">
                                              <p:stCondLst>
                                                <p:cond delay="0"/>
                                              </p:stCondLst>
                                            </p:cTn>
                                            <p:tgtEl>
                                              <p:spTgt spid="151"/>
                                            </p:tgtEl>
                                            <p:attrNameLst>
                                              <p:attrName>style.visibility</p:attrName>
                                            </p:attrNameLst>
                                          </p:cBhvr>
                                          <p:to>
                                            <p:strVal val="visible"/>
                                          </p:to>
                                        </p:set>
                                        <p:anim calcmode="lin" valueType="num">
                                          <p:cBhvr additive="base">
                                            <p:cTn id="343" dur="500" fill="hold"/>
                                            <p:tgtEl>
                                              <p:spTgt spid="151"/>
                                            </p:tgtEl>
                                            <p:attrNameLst>
                                              <p:attrName>ppt_x</p:attrName>
                                            </p:attrNameLst>
                                          </p:cBhvr>
                                          <p:tavLst>
                                            <p:tav tm="0">
                                              <p:val>
                                                <p:strVal val="#ppt_x"/>
                                              </p:val>
                                            </p:tav>
                                            <p:tav tm="100000">
                                              <p:val>
                                                <p:strVal val="#ppt_x"/>
                                              </p:val>
                                            </p:tav>
                                          </p:tavLst>
                                        </p:anim>
                                        <p:anim calcmode="lin" valueType="num">
                                          <p:cBhvr additive="base">
                                            <p:cTn id="344" dur="500" fill="hold"/>
                                            <p:tgtEl>
                                              <p:spTgt spid="151"/>
                                            </p:tgtEl>
                                            <p:attrNameLst>
                                              <p:attrName>ppt_y</p:attrName>
                                            </p:attrNameLst>
                                          </p:cBhvr>
                                          <p:tavLst>
                                            <p:tav tm="0">
                                              <p:val>
                                                <p:strVal val="1+#ppt_h/2"/>
                                              </p:val>
                                            </p:tav>
                                            <p:tav tm="100000">
                                              <p:val>
                                                <p:strVal val="#ppt_y"/>
                                              </p:val>
                                            </p:tav>
                                          </p:tavLst>
                                        </p:anim>
                                      </p:childTnLst>
                                    </p:cTn>
                                  </p:par>
                                  <p:par>
                                    <p:cTn id="345" presetID="2" presetClass="entr" presetSubtype="4" fill="hold" grpId="0" nodeType="withEffect">
                                      <p:stCondLst>
                                        <p:cond delay="2200"/>
                                      </p:stCondLst>
                                      <p:childTnLst>
                                        <p:set>
                                          <p:cBhvr>
                                            <p:cTn id="346" dur="1" fill="hold">
                                              <p:stCondLst>
                                                <p:cond delay="0"/>
                                              </p:stCondLst>
                                            </p:cTn>
                                            <p:tgtEl>
                                              <p:spTgt spid="157"/>
                                            </p:tgtEl>
                                            <p:attrNameLst>
                                              <p:attrName>style.visibility</p:attrName>
                                            </p:attrNameLst>
                                          </p:cBhvr>
                                          <p:to>
                                            <p:strVal val="visible"/>
                                          </p:to>
                                        </p:set>
                                        <p:anim calcmode="lin" valueType="num">
                                          <p:cBhvr additive="base">
                                            <p:cTn id="347" dur="500" fill="hold"/>
                                            <p:tgtEl>
                                              <p:spTgt spid="157"/>
                                            </p:tgtEl>
                                            <p:attrNameLst>
                                              <p:attrName>ppt_x</p:attrName>
                                            </p:attrNameLst>
                                          </p:cBhvr>
                                          <p:tavLst>
                                            <p:tav tm="0">
                                              <p:val>
                                                <p:strVal val="#ppt_x"/>
                                              </p:val>
                                            </p:tav>
                                            <p:tav tm="100000">
                                              <p:val>
                                                <p:strVal val="#ppt_x"/>
                                              </p:val>
                                            </p:tav>
                                          </p:tavLst>
                                        </p:anim>
                                        <p:anim calcmode="lin" valueType="num">
                                          <p:cBhvr additive="base">
                                            <p:cTn id="348" dur="500" fill="hold"/>
                                            <p:tgtEl>
                                              <p:spTgt spid="157"/>
                                            </p:tgtEl>
                                            <p:attrNameLst>
                                              <p:attrName>ppt_y</p:attrName>
                                            </p:attrNameLst>
                                          </p:cBhvr>
                                          <p:tavLst>
                                            <p:tav tm="0">
                                              <p:val>
                                                <p:strVal val="1+#ppt_h/2"/>
                                              </p:val>
                                            </p:tav>
                                            <p:tav tm="100000">
                                              <p:val>
                                                <p:strVal val="#ppt_y"/>
                                              </p:val>
                                            </p:tav>
                                          </p:tavLst>
                                        </p:anim>
                                      </p:childTnLst>
                                    </p:cTn>
                                  </p:par>
                                  <p:par>
                                    <p:cTn id="349" presetID="2" presetClass="entr" presetSubtype="4" fill="hold" grpId="0" nodeType="withEffect">
                                      <p:stCondLst>
                                        <p:cond delay="2200"/>
                                      </p:stCondLst>
                                      <p:childTnLst>
                                        <p:set>
                                          <p:cBhvr>
                                            <p:cTn id="350" dur="1" fill="hold">
                                              <p:stCondLst>
                                                <p:cond delay="0"/>
                                              </p:stCondLst>
                                            </p:cTn>
                                            <p:tgtEl>
                                              <p:spTgt spid="158"/>
                                            </p:tgtEl>
                                            <p:attrNameLst>
                                              <p:attrName>style.visibility</p:attrName>
                                            </p:attrNameLst>
                                          </p:cBhvr>
                                          <p:to>
                                            <p:strVal val="visible"/>
                                          </p:to>
                                        </p:set>
                                        <p:anim calcmode="lin" valueType="num">
                                          <p:cBhvr additive="base">
                                            <p:cTn id="351" dur="500" fill="hold"/>
                                            <p:tgtEl>
                                              <p:spTgt spid="158"/>
                                            </p:tgtEl>
                                            <p:attrNameLst>
                                              <p:attrName>ppt_x</p:attrName>
                                            </p:attrNameLst>
                                          </p:cBhvr>
                                          <p:tavLst>
                                            <p:tav tm="0">
                                              <p:val>
                                                <p:strVal val="#ppt_x"/>
                                              </p:val>
                                            </p:tav>
                                            <p:tav tm="100000">
                                              <p:val>
                                                <p:strVal val="#ppt_x"/>
                                              </p:val>
                                            </p:tav>
                                          </p:tavLst>
                                        </p:anim>
                                        <p:anim calcmode="lin" valueType="num">
                                          <p:cBhvr additive="base">
                                            <p:cTn id="352" dur="500" fill="hold"/>
                                            <p:tgtEl>
                                              <p:spTgt spid="158"/>
                                            </p:tgtEl>
                                            <p:attrNameLst>
                                              <p:attrName>ppt_y</p:attrName>
                                            </p:attrNameLst>
                                          </p:cBhvr>
                                          <p:tavLst>
                                            <p:tav tm="0">
                                              <p:val>
                                                <p:strVal val="1+#ppt_h/2"/>
                                              </p:val>
                                            </p:tav>
                                            <p:tav tm="100000">
                                              <p:val>
                                                <p:strVal val="#ppt_y"/>
                                              </p:val>
                                            </p:tav>
                                          </p:tavLst>
                                        </p:anim>
                                      </p:childTnLst>
                                    </p:cTn>
                                  </p:par>
                                  <p:par>
                                    <p:cTn id="353" presetID="2" presetClass="entr" presetSubtype="4" fill="hold" grpId="0" nodeType="withEffect">
                                      <p:stCondLst>
                                        <p:cond delay="2200"/>
                                      </p:stCondLst>
                                      <p:childTnLst>
                                        <p:set>
                                          <p:cBhvr>
                                            <p:cTn id="354" dur="1" fill="hold">
                                              <p:stCondLst>
                                                <p:cond delay="0"/>
                                              </p:stCondLst>
                                            </p:cTn>
                                            <p:tgtEl>
                                              <p:spTgt spid="159"/>
                                            </p:tgtEl>
                                            <p:attrNameLst>
                                              <p:attrName>style.visibility</p:attrName>
                                            </p:attrNameLst>
                                          </p:cBhvr>
                                          <p:to>
                                            <p:strVal val="visible"/>
                                          </p:to>
                                        </p:set>
                                        <p:anim calcmode="lin" valueType="num">
                                          <p:cBhvr additive="base">
                                            <p:cTn id="355" dur="500" fill="hold"/>
                                            <p:tgtEl>
                                              <p:spTgt spid="159"/>
                                            </p:tgtEl>
                                            <p:attrNameLst>
                                              <p:attrName>ppt_x</p:attrName>
                                            </p:attrNameLst>
                                          </p:cBhvr>
                                          <p:tavLst>
                                            <p:tav tm="0">
                                              <p:val>
                                                <p:strVal val="#ppt_x"/>
                                              </p:val>
                                            </p:tav>
                                            <p:tav tm="100000">
                                              <p:val>
                                                <p:strVal val="#ppt_x"/>
                                              </p:val>
                                            </p:tav>
                                          </p:tavLst>
                                        </p:anim>
                                        <p:anim calcmode="lin" valueType="num">
                                          <p:cBhvr additive="base">
                                            <p:cTn id="356" dur="500" fill="hold"/>
                                            <p:tgtEl>
                                              <p:spTgt spid="159"/>
                                            </p:tgtEl>
                                            <p:attrNameLst>
                                              <p:attrName>ppt_y</p:attrName>
                                            </p:attrNameLst>
                                          </p:cBhvr>
                                          <p:tavLst>
                                            <p:tav tm="0">
                                              <p:val>
                                                <p:strVal val="1+#ppt_h/2"/>
                                              </p:val>
                                            </p:tav>
                                            <p:tav tm="100000">
                                              <p:val>
                                                <p:strVal val="#ppt_y"/>
                                              </p:val>
                                            </p:tav>
                                          </p:tavLst>
                                        </p:anim>
                                      </p:childTnLst>
                                    </p:cTn>
                                  </p:par>
                                  <p:par>
                                    <p:cTn id="357" presetID="2" presetClass="entr" presetSubtype="4" fill="hold" grpId="0" nodeType="withEffect">
                                      <p:stCondLst>
                                        <p:cond delay="2200"/>
                                      </p:stCondLst>
                                      <p:childTnLst>
                                        <p:set>
                                          <p:cBhvr>
                                            <p:cTn id="358" dur="1" fill="hold">
                                              <p:stCondLst>
                                                <p:cond delay="0"/>
                                              </p:stCondLst>
                                            </p:cTn>
                                            <p:tgtEl>
                                              <p:spTgt spid="160"/>
                                            </p:tgtEl>
                                            <p:attrNameLst>
                                              <p:attrName>style.visibility</p:attrName>
                                            </p:attrNameLst>
                                          </p:cBhvr>
                                          <p:to>
                                            <p:strVal val="visible"/>
                                          </p:to>
                                        </p:set>
                                        <p:anim calcmode="lin" valueType="num">
                                          <p:cBhvr additive="base">
                                            <p:cTn id="359" dur="500" fill="hold"/>
                                            <p:tgtEl>
                                              <p:spTgt spid="160"/>
                                            </p:tgtEl>
                                            <p:attrNameLst>
                                              <p:attrName>ppt_x</p:attrName>
                                            </p:attrNameLst>
                                          </p:cBhvr>
                                          <p:tavLst>
                                            <p:tav tm="0">
                                              <p:val>
                                                <p:strVal val="#ppt_x"/>
                                              </p:val>
                                            </p:tav>
                                            <p:tav tm="100000">
                                              <p:val>
                                                <p:strVal val="#ppt_x"/>
                                              </p:val>
                                            </p:tav>
                                          </p:tavLst>
                                        </p:anim>
                                        <p:anim calcmode="lin" valueType="num">
                                          <p:cBhvr additive="base">
                                            <p:cTn id="360" dur="500" fill="hold"/>
                                            <p:tgtEl>
                                              <p:spTgt spid="1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animBg="1"/>
          <p:bldP spid="155" grpId="0" animBg="1"/>
          <p:bldP spid="156" grpId="0" animBg="1"/>
          <p:bldP spid="152" grpId="0" animBg="1"/>
          <p:bldP spid="7" grpId="0" animBg="1"/>
          <p:bldP spid="8" grpId="0" animBg="1"/>
          <p:bldP spid="9" grpId="0" animBg="1"/>
          <p:bldP spid="10" grpId="0" animBg="1"/>
          <p:bldP spid="11" grpId="0" animBg="1"/>
          <p:bldP spid="12" grpId="0" animBg="1"/>
          <p:bldP spid="13" grpId="0" animBg="1"/>
          <p:bldP spid="14" grpId="0" animBg="1"/>
          <p:bldP spid="21" grpId="0" animBg="1"/>
          <p:bldP spid="22" grpId="0" animBg="1"/>
          <p:bldP spid="29" grpId="0" animBg="1"/>
          <p:bldP spid="31"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48" grpId="0"/>
          <p:bldP spid="149" grpId="0"/>
          <p:bldP spid="150" grpId="0"/>
          <p:bldP spid="151" grpId="0"/>
          <p:bldP spid="157" grpId="0"/>
          <p:bldP spid="158" grpId="0"/>
          <p:bldP spid="159" grpId="0"/>
          <p:bldP spid="160" grpId="0"/>
          <p:bldP spid="167" grpId="0"/>
          <p:bldP spid="171" grpId="0"/>
          <p:bldP spid="175" grpId="0"/>
          <p:bldP spid="179" grpId="0"/>
          <p:bldP spid="133" grpId="0"/>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E74802D-F66B-4E43-BED4-D4C919DAE605}"/>
              </a:ext>
            </a:extLst>
          </p:cNvPr>
          <p:cNvGrpSpPr/>
          <p:nvPr/>
        </p:nvGrpSpPr>
        <p:grpSpPr>
          <a:xfrm>
            <a:off x="1018833" y="2098057"/>
            <a:ext cx="5700294" cy="3320721"/>
            <a:chOff x="1018833" y="2098057"/>
            <a:chExt cx="5700294" cy="3320721"/>
          </a:xfrm>
        </p:grpSpPr>
        <p:sp>
          <p:nvSpPr>
            <p:cNvPr id="7" name="Freeform 6">
              <a:extLst>
                <a:ext uri="{FF2B5EF4-FFF2-40B4-BE49-F238E27FC236}">
                  <a16:creationId xmlns:a16="http://schemas.microsoft.com/office/drawing/2014/main" id="{A75BF188-248F-1D45-BD7C-C43FBF4940C1}"/>
                </a:ext>
              </a:extLst>
            </p:cNvPr>
            <p:cNvSpPr/>
            <p:nvPr/>
          </p:nvSpPr>
          <p:spPr>
            <a:xfrm>
              <a:off x="1038297" y="4442537"/>
              <a:ext cx="5628333" cy="480929"/>
            </a:xfrm>
            <a:custGeom>
              <a:avLst/>
              <a:gdLst>
                <a:gd name="connsiteX0" fmla="*/ 0 w 5628333"/>
                <a:gd name="connsiteY0" fmla="*/ 0 h 480929"/>
                <a:gd name="connsiteX1" fmla="*/ 5628334 w 5628333"/>
                <a:gd name="connsiteY1" fmla="*/ 0 h 480929"/>
                <a:gd name="connsiteX2" fmla="*/ 5628334 w 5628333"/>
                <a:gd name="connsiteY2" fmla="*/ 480929 h 480929"/>
                <a:gd name="connsiteX3" fmla="*/ 0 w 5628333"/>
                <a:gd name="connsiteY3" fmla="*/ 480929 h 480929"/>
              </a:gdLst>
              <a:ahLst/>
              <a:cxnLst>
                <a:cxn ang="0">
                  <a:pos x="connsiteX0" y="connsiteY0"/>
                </a:cxn>
                <a:cxn ang="0">
                  <a:pos x="connsiteX1" y="connsiteY1"/>
                </a:cxn>
                <a:cxn ang="0">
                  <a:pos x="connsiteX2" y="connsiteY2"/>
                </a:cxn>
                <a:cxn ang="0">
                  <a:pos x="connsiteX3" y="connsiteY3"/>
                </a:cxn>
              </a:cxnLst>
              <a:rect l="l" t="t" r="r" b="b"/>
              <a:pathLst>
                <a:path w="5628333" h="480929">
                  <a:moveTo>
                    <a:pt x="0" y="0"/>
                  </a:moveTo>
                  <a:lnTo>
                    <a:pt x="5628334" y="0"/>
                  </a:lnTo>
                  <a:lnTo>
                    <a:pt x="5628334" y="480929"/>
                  </a:lnTo>
                  <a:lnTo>
                    <a:pt x="0" y="480929"/>
                  </a:lnTo>
                  <a:close/>
                </a:path>
              </a:pathLst>
            </a:custGeom>
            <a:solidFill>
              <a:schemeClr val="bg1">
                <a:lumMod val="75000"/>
              </a:schemeClr>
            </a:solidFill>
            <a:ln w="58918" cap="flat">
              <a:no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F3E75E08-6DA0-0141-B784-31BB785CB58B}"/>
                </a:ext>
              </a:extLst>
            </p:cNvPr>
            <p:cNvSpPr/>
            <p:nvPr/>
          </p:nvSpPr>
          <p:spPr>
            <a:xfrm>
              <a:off x="2909100" y="2453528"/>
              <a:ext cx="752674" cy="2943573"/>
            </a:xfrm>
            <a:custGeom>
              <a:avLst/>
              <a:gdLst>
                <a:gd name="connsiteX0" fmla="*/ 5505 w 752674"/>
                <a:gd name="connsiteY0" fmla="*/ 0 h 2943573"/>
                <a:gd name="connsiteX1" fmla="*/ 5505 w 752674"/>
                <a:gd name="connsiteY1" fmla="*/ 2689701 h 2943573"/>
                <a:gd name="connsiteX2" fmla="*/ 359414 w 752674"/>
                <a:gd name="connsiteY2" fmla="*/ 2943437 h 2943573"/>
                <a:gd name="connsiteX3" fmla="*/ 732199 w 752674"/>
                <a:gd name="connsiteY3" fmla="*/ 2672715 h 2943573"/>
                <a:gd name="connsiteX4" fmla="*/ 744585 w 752674"/>
                <a:gd name="connsiteY4" fmla="*/ 1062 h 2943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674" h="2943573">
                  <a:moveTo>
                    <a:pt x="5505" y="0"/>
                  </a:moveTo>
                  <a:cubicBezTo>
                    <a:pt x="5505" y="0"/>
                    <a:pt x="-6882" y="2601053"/>
                    <a:pt x="5505" y="2689701"/>
                  </a:cubicBezTo>
                  <a:cubicBezTo>
                    <a:pt x="38838" y="2840684"/>
                    <a:pt x="188435" y="2947943"/>
                    <a:pt x="359414" y="2943437"/>
                  </a:cubicBezTo>
                  <a:cubicBezTo>
                    <a:pt x="516314" y="2943437"/>
                    <a:pt x="695038" y="2904155"/>
                    <a:pt x="732199" y="2672715"/>
                  </a:cubicBezTo>
                  <a:cubicBezTo>
                    <a:pt x="769359" y="2441274"/>
                    <a:pt x="744585" y="1062"/>
                    <a:pt x="744585" y="1062"/>
                  </a:cubicBezTo>
                  <a:close/>
                </a:path>
              </a:pathLst>
            </a:custGeom>
            <a:solidFill>
              <a:srgbClr val="FFFFFF"/>
            </a:solidFill>
            <a:ln w="58918" cap="flat">
              <a:no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807204E-61C7-8B49-BA1F-A44F8E9245FF}"/>
                </a:ext>
              </a:extLst>
            </p:cNvPr>
            <p:cNvSpPr/>
            <p:nvPr/>
          </p:nvSpPr>
          <p:spPr>
            <a:xfrm>
              <a:off x="2976536" y="2303304"/>
              <a:ext cx="614639" cy="315311"/>
            </a:xfrm>
            <a:custGeom>
              <a:avLst/>
              <a:gdLst>
                <a:gd name="connsiteX0" fmla="*/ 3 w 614639"/>
                <a:gd name="connsiteY0" fmla="*/ 266475 h 315311"/>
                <a:gd name="connsiteX1" fmla="*/ 52500 w 614639"/>
                <a:gd name="connsiteY1" fmla="*/ 315311 h 315311"/>
                <a:gd name="connsiteX2" fmla="*/ 561539 w 614639"/>
                <a:gd name="connsiteY2" fmla="*/ 315311 h 315311"/>
                <a:gd name="connsiteX3" fmla="*/ 614632 w 614639"/>
                <a:gd name="connsiteY3" fmla="*/ 267540 h 315311"/>
                <a:gd name="connsiteX4" fmla="*/ 614626 w 614639"/>
                <a:gd name="connsiteY4" fmla="*/ 267006 h 315311"/>
                <a:gd name="connsiteX5" fmla="*/ 614626 w 614639"/>
                <a:gd name="connsiteY5" fmla="*/ 49367 h 315311"/>
                <a:gd name="connsiteX6" fmla="*/ 562153 w 614639"/>
                <a:gd name="connsiteY6" fmla="*/ 1 h 315311"/>
                <a:gd name="connsiteX7" fmla="*/ 562129 w 614639"/>
                <a:gd name="connsiteY7" fmla="*/ 0 h 315311"/>
                <a:gd name="connsiteX8" fmla="*/ 53680 w 614639"/>
                <a:gd name="connsiteY8" fmla="*/ 0 h 315311"/>
                <a:gd name="connsiteX9" fmla="*/ 593 w 614639"/>
                <a:gd name="connsiteY9" fmla="*/ 48830 h 315311"/>
                <a:gd name="connsiteX10" fmla="*/ 593 w 614639"/>
                <a:gd name="connsiteY10" fmla="*/ 48836 h 31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4639" h="315311">
                  <a:moveTo>
                    <a:pt x="3" y="266475"/>
                  </a:moveTo>
                  <a:cubicBezTo>
                    <a:pt x="-327" y="292950"/>
                    <a:pt x="23084" y="314731"/>
                    <a:pt x="52500" y="315311"/>
                  </a:cubicBezTo>
                  <a:lnTo>
                    <a:pt x="561539" y="315311"/>
                  </a:lnTo>
                  <a:cubicBezTo>
                    <a:pt x="590861" y="315313"/>
                    <a:pt x="614626" y="293925"/>
                    <a:pt x="614632" y="267540"/>
                  </a:cubicBezTo>
                  <a:cubicBezTo>
                    <a:pt x="614632" y="267362"/>
                    <a:pt x="614626" y="267184"/>
                    <a:pt x="614626" y="267006"/>
                  </a:cubicBezTo>
                  <a:lnTo>
                    <a:pt x="614626" y="49367"/>
                  </a:lnTo>
                  <a:cubicBezTo>
                    <a:pt x="615286" y="22695"/>
                    <a:pt x="591793" y="593"/>
                    <a:pt x="562153" y="1"/>
                  </a:cubicBezTo>
                  <a:cubicBezTo>
                    <a:pt x="562147" y="1"/>
                    <a:pt x="562135" y="0"/>
                    <a:pt x="562129" y="0"/>
                  </a:cubicBezTo>
                  <a:lnTo>
                    <a:pt x="53680" y="0"/>
                  </a:lnTo>
                  <a:cubicBezTo>
                    <a:pt x="24040" y="291"/>
                    <a:pt x="269" y="22154"/>
                    <a:pt x="593" y="48830"/>
                  </a:cubicBezTo>
                  <a:cubicBezTo>
                    <a:pt x="593" y="48832"/>
                    <a:pt x="593" y="48834"/>
                    <a:pt x="593" y="4883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6E7EF5E8-00D5-B049-8F7B-29C13D72128C}"/>
                </a:ext>
              </a:extLst>
            </p:cNvPr>
            <p:cNvSpPr/>
            <p:nvPr/>
          </p:nvSpPr>
          <p:spPr>
            <a:xfrm>
              <a:off x="2886883" y="2416278"/>
              <a:ext cx="788629" cy="3002473"/>
            </a:xfrm>
            <a:custGeom>
              <a:avLst/>
              <a:gdLst>
                <a:gd name="connsiteX0" fmla="*/ 0 w 788629"/>
                <a:gd name="connsiteY0" fmla="*/ 2672807 h 3002473"/>
                <a:gd name="connsiteX1" fmla="*/ 3539 w 788629"/>
                <a:gd name="connsiteY1" fmla="*/ 21325 h 3002473"/>
                <a:gd name="connsiteX2" fmla="*/ 11207 w 788629"/>
                <a:gd name="connsiteY2" fmla="*/ 5931 h 3002473"/>
                <a:gd name="connsiteX3" fmla="*/ 11207 w 788629"/>
                <a:gd name="connsiteY3" fmla="*/ 5931 h 3002473"/>
                <a:gd name="connsiteX4" fmla="*/ 29492 w 788629"/>
                <a:gd name="connsiteY4" fmla="*/ 92 h 3002473"/>
                <a:gd name="connsiteX5" fmla="*/ 29492 w 788629"/>
                <a:gd name="connsiteY5" fmla="*/ 92 h 3002473"/>
                <a:gd name="connsiteX6" fmla="*/ 124458 w 788629"/>
                <a:gd name="connsiteY6" fmla="*/ 11240 h 3002473"/>
                <a:gd name="connsiteX7" fmla="*/ 124458 w 788629"/>
                <a:gd name="connsiteY7" fmla="*/ 11240 h 3002473"/>
                <a:gd name="connsiteX8" fmla="*/ 395198 w 788629"/>
                <a:gd name="connsiteY8" fmla="*/ 19202 h 3002473"/>
                <a:gd name="connsiteX9" fmla="*/ 395198 w 788629"/>
                <a:gd name="connsiteY9" fmla="*/ 19202 h 3002473"/>
                <a:gd name="connsiteX10" fmla="*/ 702510 w 788629"/>
                <a:gd name="connsiteY10" fmla="*/ 10709 h 3002473"/>
                <a:gd name="connsiteX11" fmla="*/ 702510 w 788629"/>
                <a:gd name="connsiteY11" fmla="*/ 10709 h 3002473"/>
                <a:gd name="connsiteX12" fmla="*/ 761494 w 788629"/>
                <a:gd name="connsiteY12" fmla="*/ 3277 h 3002473"/>
                <a:gd name="connsiteX13" fmla="*/ 761494 w 788629"/>
                <a:gd name="connsiteY13" fmla="*/ 3277 h 3002473"/>
                <a:gd name="connsiteX14" fmla="*/ 780370 w 788629"/>
                <a:gd name="connsiteY14" fmla="*/ 6993 h 3002473"/>
                <a:gd name="connsiteX15" fmla="*/ 780370 w 788629"/>
                <a:gd name="connsiteY15" fmla="*/ 6993 h 3002473"/>
                <a:gd name="connsiteX16" fmla="*/ 788627 w 788629"/>
                <a:gd name="connsiteY16" fmla="*/ 22387 h 3002473"/>
                <a:gd name="connsiteX17" fmla="*/ 788627 w 788629"/>
                <a:gd name="connsiteY17" fmla="*/ 22387 h 3002473"/>
                <a:gd name="connsiteX18" fmla="*/ 786268 w 788629"/>
                <a:gd name="connsiteY18" fmla="*/ 2675461 h 3002473"/>
                <a:gd name="connsiteX19" fmla="*/ 694842 w 788629"/>
                <a:gd name="connsiteY19" fmla="*/ 2887792 h 3002473"/>
                <a:gd name="connsiteX20" fmla="*/ 694842 w 788629"/>
                <a:gd name="connsiteY20" fmla="*/ 2887792 h 3002473"/>
                <a:gd name="connsiteX21" fmla="*/ 402867 w 788629"/>
                <a:gd name="connsiteY21" fmla="*/ 3002451 h 3002473"/>
                <a:gd name="connsiteX22" fmla="*/ 379272 w 788629"/>
                <a:gd name="connsiteY22" fmla="*/ 3002451 h 3002473"/>
                <a:gd name="connsiteX23" fmla="*/ 119149 w 788629"/>
                <a:gd name="connsiteY23" fmla="*/ 2913272 h 3002473"/>
                <a:gd name="connsiteX24" fmla="*/ 119149 w 788629"/>
                <a:gd name="connsiteY24" fmla="*/ 2913272 h 3002473"/>
                <a:gd name="connsiteX25" fmla="*/ 1180 w 788629"/>
                <a:gd name="connsiteY25" fmla="*/ 2674930 h 3002473"/>
                <a:gd name="connsiteX26" fmla="*/ 43649 w 788629"/>
                <a:gd name="connsiteY26" fmla="*/ 2672807 h 3002473"/>
                <a:gd name="connsiteX27" fmla="*/ 148642 w 788629"/>
                <a:gd name="connsiteY27" fmla="*/ 2881953 h 3002473"/>
                <a:gd name="connsiteX28" fmla="*/ 148642 w 788629"/>
                <a:gd name="connsiteY28" fmla="*/ 2881953 h 3002473"/>
                <a:gd name="connsiteX29" fmla="*/ 379272 w 788629"/>
                <a:gd name="connsiteY29" fmla="*/ 2961046 h 3002473"/>
                <a:gd name="connsiteX30" fmla="*/ 399917 w 788629"/>
                <a:gd name="connsiteY30" fmla="*/ 2961046 h 3002473"/>
                <a:gd name="connsiteX31" fmla="*/ 659451 w 788629"/>
                <a:gd name="connsiteY31" fmla="*/ 2859127 h 3002473"/>
                <a:gd name="connsiteX32" fmla="*/ 659451 w 788629"/>
                <a:gd name="connsiteY32" fmla="*/ 2859127 h 3002473"/>
                <a:gd name="connsiteX33" fmla="*/ 739670 w 788629"/>
                <a:gd name="connsiteY33" fmla="*/ 2675461 h 3002473"/>
                <a:gd name="connsiteX34" fmla="*/ 739670 w 788629"/>
                <a:gd name="connsiteY34" fmla="*/ 2675461 h 3002473"/>
                <a:gd name="connsiteX35" fmla="*/ 739670 w 788629"/>
                <a:gd name="connsiteY35" fmla="*/ 47867 h 3002473"/>
                <a:gd name="connsiteX36" fmla="*/ 706049 w 788629"/>
                <a:gd name="connsiteY36" fmla="*/ 53175 h 3002473"/>
                <a:gd name="connsiteX37" fmla="*/ 706049 w 788629"/>
                <a:gd name="connsiteY37" fmla="*/ 53175 h 3002473"/>
                <a:gd name="connsiteX38" fmla="*/ 395198 w 788629"/>
                <a:gd name="connsiteY38" fmla="*/ 61668 h 3002473"/>
                <a:gd name="connsiteX39" fmla="*/ 395198 w 788629"/>
                <a:gd name="connsiteY39" fmla="*/ 61668 h 3002473"/>
                <a:gd name="connsiteX40" fmla="*/ 120329 w 788629"/>
                <a:gd name="connsiteY40" fmla="*/ 53706 h 3002473"/>
                <a:gd name="connsiteX41" fmla="*/ 120329 w 788629"/>
                <a:gd name="connsiteY41" fmla="*/ 53706 h 3002473"/>
                <a:gd name="connsiteX42" fmla="*/ 47188 w 788629"/>
                <a:gd name="connsiteY42" fmla="*/ 45743 h 3002473"/>
                <a:gd name="connsiteX43" fmla="*/ 47188 w 788629"/>
                <a:gd name="connsiteY43" fmla="*/ 45743 h 3002473"/>
                <a:gd name="connsiteX44" fmla="*/ 43649 w 788629"/>
                <a:gd name="connsiteY44" fmla="*/ 2674400 h 300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88629" h="3002473">
                  <a:moveTo>
                    <a:pt x="0" y="2672807"/>
                  </a:moveTo>
                  <a:lnTo>
                    <a:pt x="3539" y="21325"/>
                  </a:lnTo>
                  <a:cubicBezTo>
                    <a:pt x="3474" y="15432"/>
                    <a:pt x="6276" y="9808"/>
                    <a:pt x="11207" y="5931"/>
                  </a:cubicBezTo>
                  <a:lnTo>
                    <a:pt x="11207" y="5931"/>
                  </a:lnTo>
                  <a:cubicBezTo>
                    <a:pt x="16050" y="1654"/>
                    <a:pt x="22739" y="-483"/>
                    <a:pt x="29492" y="92"/>
                  </a:cubicBezTo>
                  <a:lnTo>
                    <a:pt x="29492" y="92"/>
                  </a:lnTo>
                  <a:cubicBezTo>
                    <a:pt x="29492" y="92"/>
                    <a:pt x="66063" y="6462"/>
                    <a:pt x="124458" y="11240"/>
                  </a:cubicBezTo>
                  <a:lnTo>
                    <a:pt x="124458" y="11240"/>
                  </a:lnTo>
                  <a:cubicBezTo>
                    <a:pt x="192291" y="17079"/>
                    <a:pt x="290795" y="18671"/>
                    <a:pt x="395198" y="19202"/>
                  </a:cubicBezTo>
                  <a:lnTo>
                    <a:pt x="395198" y="19202"/>
                  </a:lnTo>
                  <a:cubicBezTo>
                    <a:pt x="519067" y="19202"/>
                    <a:pt x="635857" y="15486"/>
                    <a:pt x="702510" y="10709"/>
                  </a:cubicBezTo>
                  <a:lnTo>
                    <a:pt x="702510" y="10709"/>
                  </a:lnTo>
                  <a:cubicBezTo>
                    <a:pt x="722352" y="9579"/>
                    <a:pt x="742071" y="7094"/>
                    <a:pt x="761494" y="3277"/>
                  </a:cubicBezTo>
                  <a:lnTo>
                    <a:pt x="761494" y="3277"/>
                  </a:lnTo>
                  <a:cubicBezTo>
                    <a:pt x="768083" y="1805"/>
                    <a:pt x="775061" y="3179"/>
                    <a:pt x="780370" y="6993"/>
                  </a:cubicBezTo>
                  <a:lnTo>
                    <a:pt x="780370" y="6993"/>
                  </a:lnTo>
                  <a:cubicBezTo>
                    <a:pt x="785660" y="10668"/>
                    <a:pt x="788722" y="16372"/>
                    <a:pt x="788627" y="22387"/>
                  </a:cubicBezTo>
                  <a:lnTo>
                    <a:pt x="788627" y="22387"/>
                  </a:lnTo>
                  <a:lnTo>
                    <a:pt x="786268" y="2675461"/>
                  </a:lnTo>
                  <a:cubicBezTo>
                    <a:pt x="786244" y="2754018"/>
                    <a:pt x="753643" y="2829736"/>
                    <a:pt x="694842" y="2887792"/>
                  </a:cubicBezTo>
                  <a:lnTo>
                    <a:pt x="694842" y="2887792"/>
                  </a:lnTo>
                  <a:cubicBezTo>
                    <a:pt x="620232" y="2961853"/>
                    <a:pt x="513941" y="3003592"/>
                    <a:pt x="402867" y="3002451"/>
                  </a:cubicBezTo>
                  <a:lnTo>
                    <a:pt x="379272" y="3002451"/>
                  </a:lnTo>
                  <a:cubicBezTo>
                    <a:pt x="283363" y="3002344"/>
                    <a:pt x="190828" y="2970617"/>
                    <a:pt x="119149" y="2913272"/>
                  </a:cubicBezTo>
                  <a:lnTo>
                    <a:pt x="119149" y="2913272"/>
                  </a:lnTo>
                  <a:cubicBezTo>
                    <a:pt x="43808" y="2852630"/>
                    <a:pt x="879" y="2765893"/>
                    <a:pt x="1180" y="2674930"/>
                  </a:cubicBezTo>
                  <a:close/>
                  <a:moveTo>
                    <a:pt x="43649" y="2672807"/>
                  </a:moveTo>
                  <a:cubicBezTo>
                    <a:pt x="43489" y="2752888"/>
                    <a:pt x="81765" y="2829125"/>
                    <a:pt x="148642" y="2881953"/>
                  </a:cubicBezTo>
                  <a:lnTo>
                    <a:pt x="148642" y="2881953"/>
                  </a:lnTo>
                  <a:cubicBezTo>
                    <a:pt x="212168" y="2932833"/>
                    <a:pt x="294228" y="2960972"/>
                    <a:pt x="379272" y="2961046"/>
                  </a:cubicBezTo>
                  <a:lnTo>
                    <a:pt x="399917" y="2961046"/>
                  </a:lnTo>
                  <a:cubicBezTo>
                    <a:pt x="498599" y="2961848"/>
                    <a:pt x="592992" y="2924780"/>
                    <a:pt x="659451" y="2859127"/>
                  </a:cubicBezTo>
                  <a:lnTo>
                    <a:pt x="659451" y="2859127"/>
                  </a:lnTo>
                  <a:cubicBezTo>
                    <a:pt x="710331" y="2808842"/>
                    <a:pt x="738880" y="2743471"/>
                    <a:pt x="739670" y="2675461"/>
                  </a:cubicBezTo>
                  <a:lnTo>
                    <a:pt x="739670" y="2675461"/>
                  </a:lnTo>
                  <a:lnTo>
                    <a:pt x="739670" y="47867"/>
                  </a:lnTo>
                  <a:lnTo>
                    <a:pt x="706049" y="53175"/>
                  </a:lnTo>
                  <a:lnTo>
                    <a:pt x="706049" y="53175"/>
                  </a:lnTo>
                  <a:cubicBezTo>
                    <a:pt x="637626" y="58483"/>
                    <a:pt x="520246" y="62199"/>
                    <a:pt x="395198" y="61668"/>
                  </a:cubicBezTo>
                  <a:lnTo>
                    <a:pt x="395198" y="61668"/>
                  </a:lnTo>
                  <a:cubicBezTo>
                    <a:pt x="290205" y="61668"/>
                    <a:pt x="191111" y="61668"/>
                    <a:pt x="120329" y="53706"/>
                  </a:cubicBezTo>
                  <a:lnTo>
                    <a:pt x="120329" y="53706"/>
                  </a:lnTo>
                  <a:cubicBezTo>
                    <a:pt x="89657" y="51052"/>
                    <a:pt x="64883" y="48398"/>
                    <a:pt x="47188" y="45743"/>
                  </a:cubicBezTo>
                  <a:lnTo>
                    <a:pt x="47188" y="45743"/>
                  </a:lnTo>
                  <a:lnTo>
                    <a:pt x="43649" y="2674400"/>
                  </a:lnTo>
                  <a:close/>
                </a:path>
              </a:pathLst>
            </a:custGeom>
            <a:solidFill>
              <a:schemeClr val="bg1">
                <a:lumMod val="75000"/>
              </a:schemeClr>
            </a:solidFill>
            <a:ln w="58918"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E39BF18E-1FF3-2B4C-98C5-3E5A1629F02C}"/>
                </a:ext>
              </a:extLst>
            </p:cNvPr>
            <p:cNvSpPr/>
            <p:nvPr/>
          </p:nvSpPr>
          <p:spPr>
            <a:xfrm>
              <a:off x="2989389" y="3033191"/>
              <a:ext cx="581749" cy="2270948"/>
            </a:xfrm>
            <a:custGeom>
              <a:avLst/>
              <a:gdLst>
                <a:gd name="connsiteX0" fmla="*/ 127 w 581749"/>
                <a:gd name="connsiteY0" fmla="*/ 1062 h 2270948"/>
                <a:gd name="connsiteX1" fmla="*/ 127 w 581749"/>
                <a:gd name="connsiteY1" fmla="*/ 2015020 h 2270948"/>
                <a:gd name="connsiteX2" fmla="*/ 267753 w 581749"/>
                <a:gd name="connsiteY2" fmla="*/ 2270804 h 2270948"/>
                <a:gd name="connsiteX3" fmla="*/ 280895 w 581749"/>
                <a:gd name="connsiteY3" fmla="*/ 2270879 h 2270948"/>
                <a:gd name="connsiteX4" fmla="*/ 297411 w 581749"/>
                <a:gd name="connsiteY4" fmla="*/ 2270879 h 2270948"/>
                <a:gd name="connsiteX5" fmla="*/ 581671 w 581749"/>
                <a:gd name="connsiteY5" fmla="*/ 2026794 h 2270948"/>
                <a:gd name="connsiteX6" fmla="*/ 581718 w 581749"/>
                <a:gd name="connsiteY6" fmla="*/ 2017143 h 2270948"/>
                <a:gd name="connsiteX7" fmla="*/ 581718 w 581749"/>
                <a:gd name="connsiteY7" fmla="*/ 0 h 2270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1749" h="2270948">
                  <a:moveTo>
                    <a:pt x="127" y="1062"/>
                  </a:moveTo>
                  <a:lnTo>
                    <a:pt x="127" y="2015020"/>
                  </a:lnTo>
                  <a:cubicBezTo>
                    <a:pt x="-4456" y="2152159"/>
                    <a:pt x="115360" y="2266680"/>
                    <a:pt x="267753" y="2270804"/>
                  </a:cubicBezTo>
                  <a:cubicBezTo>
                    <a:pt x="272130" y="2270921"/>
                    <a:pt x="276512" y="2270948"/>
                    <a:pt x="280895" y="2270879"/>
                  </a:cubicBezTo>
                  <a:lnTo>
                    <a:pt x="297411" y="2270879"/>
                  </a:lnTo>
                  <a:cubicBezTo>
                    <a:pt x="450801" y="2274122"/>
                    <a:pt x="578072" y="2164841"/>
                    <a:pt x="581671" y="2026794"/>
                  </a:cubicBezTo>
                  <a:cubicBezTo>
                    <a:pt x="581759" y="2023577"/>
                    <a:pt x="581771" y="2020360"/>
                    <a:pt x="581718" y="2017143"/>
                  </a:cubicBezTo>
                  <a:lnTo>
                    <a:pt x="581718" y="0"/>
                  </a:lnTo>
                  <a:close/>
                </a:path>
              </a:pathLst>
            </a:custGeom>
            <a:solidFill>
              <a:schemeClr val="accent3"/>
            </a:solidFill>
            <a:ln w="58918"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1B369964-1FFB-AC4F-AA38-06A432151087}"/>
                </a:ext>
              </a:extLst>
            </p:cNvPr>
            <p:cNvSpPr/>
            <p:nvPr/>
          </p:nvSpPr>
          <p:spPr>
            <a:xfrm>
              <a:off x="2857960" y="2098057"/>
              <a:ext cx="855889" cy="324009"/>
            </a:xfrm>
            <a:custGeom>
              <a:avLst/>
              <a:gdLst>
                <a:gd name="connsiteX0" fmla="*/ 38950 w 855889"/>
                <a:gd name="connsiteY0" fmla="*/ 6186 h 324009"/>
                <a:gd name="connsiteX1" fmla="*/ 20 w 855889"/>
                <a:gd name="connsiteY1" fmla="*/ 59269 h 324009"/>
                <a:gd name="connsiteX2" fmla="*/ 20 w 855889"/>
                <a:gd name="connsiteY2" fmla="*/ 237627 h 324009"/>
                <a:gd name="connsiteX3" fmla="*/ 59005 w 855889"/>
                <a:gd name="connsiteY3" fmla="*/ 298672 h 324009"/>
                <a:gd name="connsiteX4" fmla="*/ 427070 w 855889"/>
                <a:gd name="connsiteY4" fmla="*/ 323090 h 324009"/>
                <a:gd name="connsiteX5" fmla="*/ 793366 w 855889"/>
                <a:gd name="connsiteY5" fmla="*/ 302388 h 324009"/>
                <a:gd name="connsiteX6" fmla="*/ 855890 w 855889"/>
                <a:gd name="connsiteY6" fmla="*/ 241343 h 324009"/>
                <a:gd name="connsiteX7" fmla="*/ 855890 w 855889"/>
                <a:gd name="connsiteY7" fmla="*/ 62985 h 324009"/>
                <a:gd name="connsiteX8" fmla="*/ 802804 w 855889"/>
                <a:gd name="connsiteY8" fmla="*/ 5125 h 324009"/>
                <a:gd name="connsiteX9" fmla="*/ 38950 w 855889"/>
                <a:gd name="connsiteY9" fmla="*/ 6186 h 324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5889" h="324009">
                  <a:moveTo>
                    <a:pt x="38950" y="6186"/>
                  </a:moveTo>
                  <a:cubicBezTo>
                    <a:pt x="15852" y="15822"/>
                    <a:pt x="787" y="36370"/>
                    <a:pt x="20" y="59269"/>
                  </a:cubicBezTo>
                  <a:lnTo>
                    <a:pt x="20" y="237627"/>
                  </a:lnTo>
                  <a:cubicBezTo>
                    <a:pt x="-818" y="268641"/>
                    <a:pt x="24758" y="295113"/>
                    <a:pt x="59005" y="298672"/>
                  </a:cubicBezTo>
                  <a:cubicBezTo>
                    <a:pt x="180496" y="317743"/>
                    <a:pt x="303786" y="325922"/>
                    <a:pt x="427070" y="323090"/>
                  </a:cubicBezTo>
                  <a:cubicBezTo>
                    <a:pt x="549623" y="326680"/>
                    <a:pt x="672276" y="319748"/>
                    <a:pt x="793366" y="302388"/>
                  </a:cubicBezTo>
                  <a:cubicBezTo>
                    <a:pt x="828350" y="299176"/>
                    <a:pt x="855176" y="272984"/>
                    <a:pt x="855890" y="241343"/>
                  </a:cubicBezTo>
                  <a:lnTo>
                    <a:pt x="855890" y="62985"/>
                  </a:lnTo>
                  <a:cubicBezTo>
                    <a:pt x="855011" y="35032"/>
                    <a:pt x="833134" y="11193"/>
                    <a:pt x="802804" y="5125"/>
                  </a:cubicBezTo>
                  <a:cubicBezTo>
                    <a:pt x="802804" y="5125"/>
                    <a:pt x="48388" y="-7084"/>
                    <a:pt x="38950" y="618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BDA0C8D6-E7E4-5743-9EC6-04CABF6E6B43}"/>
                </a:ext>
              </a:extLst>
            </p:cNvPr>
            <p:cNvSpPr/>
            <p:nvPr/>
          </p:nvSpPr>
          <p:spPr>
            <a:xfrm>
              <a:off x="4055503" y="2453528"/>
              <a:ext cx="752581" cy="2940782"/>
            </a:xfrm>
            <a:custGeom>
              <a:avLst/>
              <a:gdLst>
                <a:gd name="connsiteX0" fmla="*/ 5767 w 752581"/>
                <a:gd name="connsiteY0" fmla="*/ 0 h 2940782"/>
                <a:gd name="connsiteX1" fmla="*/ 5767 w 752581"/>
                <a:gd name="connsiteY1" fmla="*/ 2689701 h 2940782"/>
                <a:gd name="connsiteX2" fmla="*/ 359677 w 752581"/>
                <a:gd name="connsiteY2" fmla="*/ 2940782 h 2940782"/>
                <a:gd name="connsiteX3" fmla="*/ 731871 w 752581"/>
                <a:gd name="connsiteY3" fmla="*/ 2672715 h 2940782"/>
                <a:gd name="connsiteX4" fmla="*/ 744848 w 752581"/>
                <a:gd name="connsiteY4" fmla="*/ 1062 h 2940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581" h="2940782">
                  <a:moveTo>
                    <a:pt x="5767" y="0"/>
                  </a:moveTo>
                  <a:cubicBezTo>
                    <a:pt x="5767" y="0"/>
                    <a:pt x="-7209" y="2601053"/>
                    <a:pt x="5767" y="2689701"/>
                  </a:cubicBezTo>
                  <a:cubicBezTo>
                    <a:pt x="46361" y="2836204"/>
                    <a:pt x="191906" y="2939461"/>
                    <a:pt x="359677" y="2940782"/>
                  </a:cubicBezTo>
                  <a:cubicBezTo>
                    <a:pt x="515986" y="2940782"/>
                    <a:pt x="694710" y="2904155"/>
                    <a:pt x="731871" y="2672715"/>
                  </a:cubicBezTo>
                  <a:cubicBezTo>
                    <a:pt x="769031" y="2441274"/>
                    <a:pt x="744848" y="1062"/>
                    <a:pt x="744848" y="1062"/>
                  </a:cubicBezTo>
                  <a:close/>
                </a:path>
              </a:pathLst>
            </a:custGeom>
            <a:solidFill>
              <a:srgbClr val="FFFFFF"/>
            </a:solidFill>
            <a:ln w="58918"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56F40AB2-3C3E-CD40-9F67-EAC0DCA27E18}"/>
                </a:ext>
              </a:extLst>
            </p:cNvPr>
            <p:cNvSpPr/>
            <p:nvPr/>
          </p:nvSpPr>
          <p:spPr>
            <a:xfrm>
              <a:off x="4128510" y="2303304"/>
              <a:ext cx="614049" cy="315311"/>
            </a:xfrm>
            <a:custGeom>
              <a:avLst/>
              <a:gdLst>
                <a:gd name="connsiteX0" fmla="*/ 3 w 614049"/>
                <a:gd name="connsiteY0" fmla="*/ 266475 h 315311"/>
                <a:gd name="connsiteX1" fmla="*/ 52500 w 614049"/>
                <a:gd name="connsiteY1" fmla="*/ 315311 h 315311"/>
                <a:gd name="connsiteX2" fmla="*/ 561539 w 614049"/>
                <a:gd name="connsiteY2" fmla="*/ 315311 h 315311"/>
                <a:gd name="connsiteX3" fmla="*/ 614047 w 614049"/>
                <a:gd name="connsiteY3" fmla="*/ 268080 h 315311"/>
                <a:gd name="connsiteX4" fmla="*/ 614036 w 614049"/>
                <a:gd name="connsiteY4" fmla="*/ 267006 h 315311"/>
                <a:gd name="connsiteX5" fmla="*/ 614036 w 614049"/>
                <a:gd name="connsiteY5" fmla="*/ 49367 h 315311"/>
                <a:gd name="connsiteX6" fmla="*/ 561563 w 614049"/>
                <a:gd name="connsiteY6" fmla="*/ 1 h 315311"/>
                <a:gd name="connsiteX7" fmla="*/ 561539 w 614049"/>
                <a:gd name="connsiteY7" fmla="*/ 0 h 315311"/>
                <a:gd name="connsiteX8" fmla="*/ 53090 w 614049"/>
                <a:gd name="connsiteY8" fmla="*/ 0 h 315311"/>
                <a:gd name="connsiteX9" fmla="*/ 3 w 614049"/>
                <a:gd name="connsiteY9" fmla="*/ 48830 h 315311"/>
                <a:gd name="connsiteX10" fmla="*/ 3 w 614049"/>
                <a:gd name="connsiteY10" fmla="*/ 48836 h 31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4049" h="315311">
                  <a:moveTo>
                    <a:pt x="3" y="266475"/>
                  </a:moveTo>
                  <a:cubicBezTo>
                    <a:pt x="-327" y="292950"/>
                    <a:pt x="23084" y="314731"/>
                    <a:pt x="52500" y="315311"/>
                  </a:cubicBezTo>
                  <a:lnTo>
                    <a:pt x="561539" y="315311"/>
                  </a:lnTo>
                  <a:cubicBezTo>
                    <a:pt x="590530" y="315318"/>
                    <a:pt x="614042" y="294172"/>
                    <a:pt x="614047" y="268080"/>
                  </a:cubicBezTo>
                  <a:cubicBezTo>
                    <a:pt x="614047" y="267722"/>
                    <a:pt x="614047" y="267364"/>
                    <a:pt x="614036" y="267006"/>
                  </a:cubicBezTo>
                  <a:lnTo>
                    <a:pt x="614036" y="49367"/>
                  </a:lnTo>
                  <a:cubicBezTo>
                    <a:pt x="614696" y="22695"/>
                    <a:pt x="591203" y="593"/>
                    <a:pt x="561563" y="1"/>
                  </a:cubicBezTo>
                  <a:cubicBezTo>
                    <a:pt x="561557" y="1"/>
                    <a:pt x="561545" y="0"/>
                    <a:pt x="561539" y="0"/>
                  </a:cubicBezTo>
                  <a:lnTo>
                    <a:pt x="53090" y="0"/>
                  </a:lnTo>
                  <a:cubicBezTo>
                    <a:pt x="23450" y="291"/>
                    <a:pt x="-321" y="22154"/>
                    <a:pt x="3" y="48830"/>
                  </a:cubicBezTo>
                  <a:cubicBezTo>
                    <a:pt x="3" y="48832"/>
                    <a:pt x="3" y="48834"/>
                    <a:pt x="3" y="4883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93BBDDD3-0065-BA45-9FE7-8C9C0C1D8CEE}"/>
                </a:ext>
              </a:extLst>
            </p:cNvPr>
            <p:cNvSpPr/>
            <p:nvPr/>
          </p:nvSpPr>
          <p:spPr>
            <a:xfrm>
              <a:off x="4037085" y="2416278"/>
              <a:ext cx="790994" cy="3002500"/>
            </a:xfrm>
            <a:custGeom>
              <a:avLst/>
              <a:gdLst>
                <a:gd name="connsiteX0" fmla="*/ 1771 w 790994"/>
                <a:gd name="connsiteY0" fmla="*/ 2672807 h 3002500"/>
                <a:gd name="connsiteX1" fmla="*/ 5310 w 790994"/>
                <a:gd name="connsiteY1" fmla="*/ 21325 h 3002500"/>
                <a:gd name="connsiteX2" fmla="*/ 12978 w 790994"/>
                <a:gd name="connsiteY2" fmla="*/ 5931 h 3002500"/>
                <a:gd name="connsiteX3" fmla="*/ 12978 w 790994"/>
                <a:gd name="connsiteY3" fmla="*/ 5931 h 3002500"/>
                <a:gd name="connsiteX4" fmla="*/ 31264 w 790994"/>
                <a:gd name="connsiteY4" fmla="*/ 92 h 3002500"/>
                <a:gd name="connsiteX5" fmla="*/ 31264 w 790994"/>
                <a:gd name="connsiteY5" fmla="*/ 92 h 3002500"/>
                <a:gd name="connsiteX6" fmla="*/ 126229 w 790994"/>
                <a:gd name="connsiteY6" fmla="*/ 11240 h 3002500"/>
                <a:gd name="connsiteX7" fmla="*/ 126229 w 790994"/>
                <a:gd name="connsiteY7" fmla="*/ 11240 h 3002500"/>
                <a:gd name="connsiteX8" fmla="*/ 396970 w 790994"/>
                <a:gd name="connsiteY8" fmla="*/ 19202 h 3002500"/>
                <a:gd name="connsiteX9" fmla="*/ 396970 w 790994"/>
                <a:gd name="connsiteY9" fmla="*/ 19202 h 3002500"/>
                <a:gd name="connsiteX10" fmla="*/ 704281 w 790994"/>
                <a:gd name="connsiteY10" fmla="*/ 10709 h 3002500"/>
                <a:gd name="connsiteX11" fmla="*/ 704281 w 790994"/>
                <a:gd name="connsiteY11" fmla="*/ 10709 h 3002500"/>
                <a:gd name="connsiteX12" fmla="*/ 763266 w 790994"/>
                <a:gd name="connsiteY12" fmla="*/ 3277 h 3002500"/>
                <a:gd name="connsiteX13" fmla="*/ 763266 w 790994"/>
                <a:gd name="connsiteY13" fmla="*/ 3277 h 3002500"/>
                <a:gd name="connsiteX14" fmla="*/ 782141 w 790994"/>
                <a:gd name="connsiteY14" fmla="*/ 6993 h 3002500"/>
                <a:gd name="connsiteX15" fmla="*/ 782141 w 790994"/>
                <a:gd name="connsiteY15" fmla="*/ 6993 h 3002500"/>
                <a:gd name="connsiteX16" fmla="*/ 790989 w 790994"/>
                <a:gd name="connsiteY16" fmla="*/ 22387 h 3002500"/>
                <a:gd name="connsiteX17" fmla="*/ 790989 w 790994"/>
                <a:gd name="connsiteY17" fmla="*/ 22387 h 3002500"/>
                <a:gd name="connsiteX18" fmla="*/ 785090 w 790994"/>
                <a:gd name="connsiteY18" fmla="*/ 2675461 h 3002500"/>
                <a:gd name="connsiteX19" fmla="*/ 693664 w 790994"/>
                <a:gd name="connsiteY19" fmla="*/ 2887792 h 3002500"/>
                <a:gd name="connsiteX20" fmla="*/ 693664 w 790994"/>
                <a:gd name="connsiteY20" fmla="*/ 2887792 h 3002500"/>
                <a:gd name="connsiteX21" fmla="*/ 398739 w 790994"/>
                <a:gd name="connsiteY21" fmla="*/ 3002451 h 3002500"/>
                <a:gd name="connsiteX22" fmla="*/ 378095 w 790994"/>
                <a:gd name="connsiteY22" fmla="*/ 3002451 h 3002500"/>
                <a:gd name="connsiteX23" fmla="*/ 117971 w 790994"/>
                <a:gd name="connsiteY23" fmla="*/ 2913272 h 3002500"/>
                <a:gd name="connsiteX24" fmla="*/ 117971 w 790994"/>
                <a:gd name="connsiteY24" fmla="*/ 2913272 h 3002500"/>
                <a:gd name="connsiteX25" fmla="*/ 2 w 790994"/>
                <a:gd name="connsiteY25" fmla="*/ 2674930 h 3002500"/>
                <a:gd name="connsiteX26" fmla="*/ 45420 w 790994"/>
                <a:gd name="connsiteY26" fmla="*/ 2672807 h 3002500"/>
                <a:gd name="connsiteX27" fmla="*/ 150413 w 790994"/>
                <a:gd name="connsiteY27" fmla="*/ 2881953 h 3002500"/>
                <a:gd name="connsiteX28" fmla="*/ 150413 w 790994"/>
                <a:gd name="connsiteY28" fmla="*/ 2881953 h 3002500"/>
                <a:gd name="connsiteX29" fmla="*/ 381044 w 790994"/>
                <a:gd name="connsiteY29" fmla="*/ 2961046 h 3002500"/>
                <a:gd name="connsiteX30" fmla="*/ 402868 w 790994"/>
                <a:gd name="connsiteY30" fmla="*/ 2961046 h 3002500"/>
                <a:gd name="connsiteX31" fmla="*/ 662402 w 790994"/>
                <a:gd name="connsiteY31" fmla="*/ 2859127 h 3002500"/>
                <a:gd name="connsiteX32" fmla="*/ 662402 w 790994"/>
                <a:gd name="connsiteY32" fmla="*/ 2859127 h 3002500"/>
                <a:gd name="connsiteX33" fmla="*/ 742621 w 790994"/>
                <a:gd name="connsiteY33" fmla="*/ 2675461 h 3002500"/>
                <a:gd name="connsiteX34" fmla="*/ 742621 w 790994"/>
                <a:gd name="connsiteY34" fmla="*/ 2675461 h 3002500"/>
                <a:gd name="connsiteX35" fmla="*/ 742621 w 790994"/>
                <a:gd name="connsiteY35" fmla="*/ 47867 h 3002500"/>
                <a:gd name="connsiteX36" fmla="*/ 707820 w 790994"/>
                <a:gd name="connsiteY36" fmla="*/ 53175 h 3002500"/>
                <a:gd name="connsiteX37" fmla="*/ 707820 w 790994"/>
                <a:gd name="connsiteY37" fmla="*/ 53175 h 3002500"/>
                <a:gd name="connsiteX38" fmla="*/ 396380 w 790994"/>
                <a:gd name="connsiteY38" fmla="*/ 61668 h 3002500"/>
                <a:gd name="connsiteX39" fmla="*/ 396380 w 790994"/>
                <a:gd name="connsiteY39" fmla="*/ 61668 h 3002500"/>
                <a:gd name="connsiteX40" fmla="*/ 122100 w 790994"/>
                <a:gd name="connsiteY40" fmla="*/ 53706 h 3002500"/>
                <a:gd name="connsiteX41" fmla="*/ 122100 w 790994"/>
                <a:gd name="connsiteY41" fmla="*/ 53706 h 3002500"/>
                <a:gd name="connsiteX42" fmla="*/ 48959 w 790994"/>
                <a:gd name="connsiteY42" fmla="*/ 45743 h 3002500"/>
                <a:gd name="connsiteX43" fmla="*/ 48959 w 790994"/>
                <a:gd name="connsiteY43" fmla="*/ 45743 h 3002500"/>
                <a:gd name="connsiteX44" fmla="*/ 45420 w 790994"/>
                <a:gd name="connsiteY44" fmla="*/ 2674400 h 30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90994" h="3002500">
                  <a:moveTo>
                    <a:pt x="1771" y="2672807"/>
                  </a:moveTo>
                  <a:lnTo>
                    <a:pt x="5310" y="21325"/>
                  </a:lnTo>
                  <a:cubicBezTo>
                    <a:pt x="5245" y="15432"/>
                    <a:pt x="8047" y="9808"/>
                    <a:pt x="12978" y="5931"/>
                  </a:cubicBezTo>
                  <a:lnTo>
                    <a:pt x="12978" y="5931"/>
                  </a:lnTo>
                  <a:cubicBezTo>
                    <a:pt x="17821" y="1654"/>
                    <a:pt x="24510" y="-483"/>
                    <a:pt x="31264" y="92"/>
                  </a:cubicBezTo>
                  <a:lnTo>
                    <a:pt x="31264" y="92"/>
                  </a:lnTo>
                  <a:cubicBezTo>
                    <a:pt x="31264" y="92"/>
                    <a:pt x="67834" y="6462"/>
                    <a:pt x="126229" y="11240"/>
                  </a:cubicBezTo>
                  <a:lnTo>
                    <a:pt x="126229" y="11240"/>
                  </a:lnTo>
                  <a:cubicBezTo>
                    <a:pt x="194062" y="17079"/>
                    <a:pt x="292567" y="18671"/>
                    <a:pt x="396970" y="19202"/>
                  </a:cubicBezTo>
                  <a:lnTo>
                    <a:pt x="396970" y="19202"/>
                  </a:lnTo>
                  <a:cubicBezTo>
                    <a:pt x="520838" y="19202"/>
                    <a:pt x="637628" y="15486"/>
                    <a:pt x="704281" y="10709"/>
                  </a:cubicBezTo>
                  <a:lnTo>
                    <a:pt x="704281" y="10709"/>
                  </a:lnTo>
                  <a:cubicBezTo>
                    <a:pt x="724141" y="9715"/>
                    <a:pt x="743871" y="7229"/>
                    <a:pt x="763266" y="3277"/>
                  </a:cubicBezTo>
                  <a:lnTo>
                    <a:pt x="763266" y="3277"/>
                  </a:lnTo>
                  <a:cubicBezTo>
                    <a:pt x="769854" y="1719"/>
                    <a:pt x="776873" y="3101"/>
                    <a:pt x="782141" y="6993"/>
                  </a:cubicBezTo>
                  <a:lnTo>
                    <a:pt x="782141" y="6993"/>
                  </a:lnTo>
                  <a:cubicBezTo>
                    <a:pt x="787815" y="10431"/>
                    <a:pt x="791148" y="16234"/>
                    <a:pt x="790989" y="22387"/>
                  </a:cubicBezTo>
                  <a:lnTo>
                    <a:pt x="790989" y="22387"/>
                  </a:lnTo>
                  <a:lnTo>
                    <a:pt x="785090" y="2675461"/>
                  </a:lnTo>
                  <a:cubicBezTo>
                    <a:pt x="785066" y="2754018"/>
                    <a:pt x="752465" y="2829736"/>
                    <a:pt x="693664" y="2887792"/>
                  </a:cubicBezTo>
                  <a:lnTo>
                    <a:pt x="693664" y="2887792"/>
                  </a:lnTo>
                  <a:cubicBezTo>
                    <a:pt x="618234" y="2962379"/>
                    <a:pt x="510787" y="3004149"/>
                    <a:pt x="398739" y="3002451"/>
                  </a:cubicBezTo>
                  <a:lnTo>
                    <a:pt x="378095" y="3002451"/>
                  </a:lnTo>
                  <a:cubicBezTo>
                    <a:pt x="282191" y="3002344"/>
                    <a:pt x="189650" y="2970617"/>
                    <a:pt x="117971" y="2913272"/>
                  </a:cubicBezTo>
                  <a:lnTo>
                    <a:pt x="117971" y="2913272"/>
                  </a:lnTo>
                  <a:cubicBezTo>
                    <a:pt x="42630" y="2852630"/>
                    <a:pt x="-299" y="2765893"/>
                    <a:pt x="2" y="2674930"/>
                  </a:cubicBezTo>
                  <a:close/>
                  <a:moveTo>
                    <a:pt x="45420" y="2672807"/>
                  </a:moveTo>
                  <a:cubicBezTo>
                    <a:pt x="45261" y="2752888"/>
                    <a:pt x="83536" y="2829125"/>
                    <a:pt x="150413" y="2881953"/>
                  </a:cubicBezTo>
                  <a:lnTo>
                    <a:pt x="150413" y="2881953"/>
                  </a:lnTo>
                  <a:cubicBezTo>
                    <a:pt x="213940" y="2932833"/>
                    <a:pt x="296000" y="2960972"/>
                    <a:pt x="381044" y="2961046"/>
                  </a:cubicBezTo>
                  <a:lnTo>
                    <a:pt x="402868" y="2961046"/>
                  </a:lnTo>
                  <a:cubicBezTo>
                    <a:pt x="501538" y="2961784"/>
                    <a:pt x="595896" y="2924727"/>
                    <a:pt x="662402" y="2859127"/>
                  </a:cubicBezTo>
                  <a:lnTo>
                    <a:pt x="662402" y="2859127"/>
                  </a:lnTo>
                  <a:cubicBezTo>
                    <a:pt x="713282" y="2808842"/>
                    <a:pt x="741836" y="2743471"/>
                    <a:pt x="742621" y="2675461"/>
                  </a:cubicBezTo>
                  <a:lnTo>
                    <a:pt x="742621" y="2675461"/>
                  </a:lnTo>
                  <a:lnTo>
                    <a:pt x="742621" y="47867"/>
                  </a:lnTo>
                  <a:lnTo>
                    <a:pt x="707820" y="53175"/>
                  </a:lnTo>
                  <a:lnTo>
                    <a:pt x="707820" y="53175"/>
                  </a:lnTo>
                  <a:cubicBezTo>
                    <a:pt x="638808" y="58483"/>
                    <a:pt x="521428" y="62199"/>
                    <a:pt x="396380" y="61668"/>
                  </a:cubicBezTo>
                  <a:lnTo>
                    <a:pt x="396380" y="61668"/>
                  </a:lnTo>
                  <a:cubicBezTo>
                    <a:pt x="291977" y="61668"/>
                    <a:pt x="192882" y="61668"/>
                    <a:pt x="122100" y="53706"/>
                  </a:cubicBezTo>
                  <a:lnTo>
                    <a:pt x="122100" y="53706"/>
                  </a:lnTo>
                  <a:cubicBezTo>
                    <a:pt x="91428" y="51052"/>
                    <a:pt x="63116" y="48398"/>
                    <a:pt x="48959" y="45743"/>
                  </a:cubicBezTo>
                  <a:lnTo>
                    <a:pt x="48959" y="45743"/>
                  </a:lnTo>
                  <a:lnTo>
                    <a:pt x="45420" y="2674400"/>
                  </a:lnTo>
                  <a:close/>
                </a:path>
              </a:pathLst>
            </a:custGeom>
            <a:solidFill>
              <a:schemeClr val="bg1">
                <a:lumMod val="75000"/>
              </a:schemeClr>
            </a:solidFill>
            <a:ln w="58918"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F94B3677-318C-4A4A-89CA-E4FFC6C08A00}"/>
                </a:ext>
              </a:extLst>
            </p:cNvPr>
            <p:cNvSpPr/>
            <p:nvPr/>
          </p:nvSpPr>
          <p:spPr>
            <a:xfrm>
              <a:off x="4141363" y="3572511"/>
              <a:ext cx="583519" cy="1731641"/>
            </a:xfrm>
            <a:custGeom>
              <a:avLst/>
              <a:gdLst>
                <a:gd name="connsiteX0" fmla="*/ 127 w 583519"/>
                <a:gd name="connsiteY0" fmla="*/ 0 h 1731641"/>
                <a:gd name="connsiteX1" fmla="*/ 127 w 583519"/>
                <a:gd name="connsiteY1" fmla="*/ 1475700 h 1731641"/>
                <a:gd name="connsiteX2" fmla="*/ 267753 w 583519"/>
                <a:gd name="connsiteY2" fmla="*/ 1731484 h 1731641"/>
                <a:gd name="connsiteX3" fmla="*/ 280895 w 583519"/>
                <a:gd name="connsiteY3" fmla="*/ 1731558 h 1731641"/>
                <a:gd name="connsiteX4" fmla="*/ 298591 w 583519"/>
                <a:gd name="connsiteY4" fmla="*/ 1731558 h 1731641"/>
                <a:gd name="connsiteX5" fmla="*/ 583428 w 583519"/>
                <a:gd name="connsiteY5" fmla="*/ 1488020 h 1731641"/>
                <a:gd name="connsiteX6" fmla="*/ 583488 w 583519"/>
                <a:gd name="connsiteY6" fmla="*/ 1477823 h 1731641"/>
                <a:gd name="connsiteX7" fmla="*/ 583488 w 583519"/>
                <a:gd name="connsiteY7" fmla="*/ 0 h 173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3519" h="1731641">
                  <a:moveTo>
                    <a:pt x="127" y="0"/>
                  </a:moveTo>
                  <a:lnTo>
                    <a:pt x="127" y="1475700"/>
                  </a:lnTo>
                  <a:cubicBezTo>
                    <a:pt x="-4456" y="1612839"/>
                    <a:pt x="115360" y="1727359"/>
                    <a:pt x="267753" y="1731484"/>
                  </a:cubicBezTo>
                  <a:cubicBezTo>
                    <a:pt x="272130" y="1731601"/>
                    <a:pt x="276513" y="1731627"/>
                    <a:pt x="280895" y="1731558"/>
                  </a:cubicBezTo>
                  <a:lnTo>
                    <a:pt x="298591" y="1731558"/>
                  </a:lnTo>
                  <a:cubicBezTo>
                    <a:pt x="451975" y="1735093"/>
                    <a:pt x="579500" y="1626056"/>
                    <a:pt x="583428" y="1488020"/>
                  </a:cubicBezTo>
                  <a:cubicBezTo>
                    <a:pt x="583523" y="1484623"/>
                    <a:pt x="583547" y="1481220"/>
                    <a:pt x="583488" y="1477823"/>
                  </a:cubicBezTo>
                  <a:lnTo>
                    <a:pt x="583488" y="0"/>
                  </a:lnTo>
                  <a:close/>
                </a:path>
              </a:pathLst>
            </a:custGeom>
            <a:solidFill>
              <a:schemeClr val="accent4"/>
            </a:solidFill>
            <a:ln w="58918" cap="flat">
              <a:noFill/>
              <a:prstDash val="solid"/>
              <a:miter/>
            </a:ln>
          </p:spPr>
          <p:txBody>
            <a:bodyPr rtlCol="0" anchor="ctr"/>
            <a:lstStyle/>
            <a:p>
              <a:endParaRPr lang="en-US" dirty="0"/>
            </a:p>
          </p:txBody>
        </p:sp>
        <p:sp>
          <p:nvSpPr>
            <p:cNvPr id="17" name="Freeform 16">
              <a:extLst>
                <a:ext uri="{FF2B5EF4-FFF2-40B4-BE49-F238E27FC236}">
                  <a16:creationId xmlns:a16="http://schemas.microsoft.com/office/drawing/2014/main" id="{E9C71F35-EDEA-C44A-A8EB-9D0BE7BBBDBA}"/>
                </a:ext>
              </a:extLst>
            </p:cNvPr>
            <p:cNvSpPr/>
            <p:nvPr/>
          </p:nvSpPr>
          <p:spPr>
            <a:xfrm>
              <a:off x="4009919" y="2098057"/>
              <a:ext cx="855315" cy="324009"/>
            </a:xfrm>
            <a:custGeom>
              <a:avLst/>
              <a:gdLst>
                <a:gd name="connsiteX0" fmla="*/ 38965 w 855315"/>
                <a:gd name="connsiteY0" fmla="*/ 6186 h 324009"/>
                <a:gd name="connsiteX1" fmla="*/ 35 w 855315"/>
                <a:gd name="connsiteY1" fmla="*/ 59269 h 324009"/>
                <a:gd name="connsiteX2" fmla="*/ 35 w 855315"/>
                <a:gd name="connsiteY2" fmla="*/ 237627 h 324009"/>
                <a:gd name="connsiteX3" fmla="*/ 59020 w 855315"/>
                <a:gd name="connsiteY3" fmla="*/ 298672 h 324009"/>
                <a:gd name="connsiteX4" fmla="*/ 427086 w 855315"/>
                <a:gd name="connsiteY4" fmla="*/ 323090 h 324009"/>
                <a:gd name="connsiteX5" fmla="*/ 793382 w 855315"/>
                <a:gd name="connsiteY5" fmla="*/ 302388 h 324009"/>
                <a:gd name="connsiteX6" fmla="*/ 855316 w 855315"/>
                <a:gd name="connsiteY6" fmla="*/ 241343 h 324009"/>
                <a:gd name="connsiteX7" fmla="*/ 855316 w 855315"/>
                <a:gd name="connsiteY7" fmla="*/ 62985 h 324009"/>
                <a:gd name="connsiteX8" fmla="*/ 802819 w 855315"/>
                <a:gd name="connsiteY8" fmla="*/ 5125 h 324009"/>
                <a:gd name="connsiteX9" fmla="*/ 38965 w 855315"/>
                <a:gd name="connsiteY9" fmla="*/ 6186 h 324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5315" h="324009">
                  <a:moveTo>
                    <a:pt x="38965" y="6186"/>
                  </a:moveTo>
                  <a:cubicBezTo>
                    <a:pt x="15867" y="15822"/>
                    <a:pt x="802" y="36370"/>
                    <a:pt x="35" y="59269"/>
                  </a:cubicBezTo>
                  <a:lnTo>
                    <a:pt x="35" y="237627"/>
                  </a:lnTo>
                  <a:cubicBezTo>
                    <a:pt x="-1085" y="268733"/>
                    <a:pt x="24632" y="295354"/>
                    <a:pt x="59020" y="298672"/>
                  </a:cubicBezTo>
                  <a:cubicBezTo>
                    <a:pt x="180511" y="317743"/>
                    <a:pt x="303801" y="325922"/>
                    <a:pt x="427086" y="323090"/>
                  </a:cubicBezTo>
                  <a:cubicBezTo>
                    <a:pt x="549638" y="326680"/>
                    <a:pt x="672292" y="319748"/>
                    <a:pt x="793382" y="302388"/>
                  </a:cubicBezTo>
                  <a:cubicBezTo>
                    <a:pt x="828389" y="299387"/>
                    <a:pt x="855174" y="272991"/>
                    <a:pt x="855316" y="241343"/>
                  </a:cubicBezTo>
                  <a:lnTo>
                    <a:pt x="855316" y="62985"/>
                  </a:lnTo>
                  <a:cubicBezTo>
                    <a:pt x="854708" y="35120"/>
                    <a:pt x="833037" y="11231"/>
                    <a:pt x="802819" y="5125"/>
                  </a:cubicBezTo>
                  <a:cubicBezTo>
                    <a:pt x="802819" y="5125"/>
                    <a:pt x="50173" y="-7084"/>
                    <a:pt x="38965" y="618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D00649BF-3E49-F246-9415-52AEF3D65824}"/>
                </a:ext>
              </a:extLst>
            </p:cNvPr>
            <p:cNvSpPr/>
            <p:nvPr/>
          </p:nvSpPr>
          <p:spPr>
            <a:xfrm>
              <a:off x="5260236" y="2453528"/>
              <a:ext cx="752922" cy="2943589"/>
            </a:xfrm>
            <a:custGeom>
              <a:avLst/>
              <a:gdLst>
                <a:gd name="connsiteX0" fmla="*/ 5505 w 752922"/>
                <a:gd name="connsiteY0" fmla="*/ 0 h 2943589"/>
                <a:gd name="connsiteX1" fmla="*/ 5505 w 752922"/>
                <a:gd name="connsiteY1" fmla="*/ 2689701 h 2943589"/>
                <a:gd name="connsiteX2" fmla="*/ 349977 w 752922"/>
                <a:gd name="connsiteY2" fmla="*/ 2943437 h 2943589"/>
                <a:gd name="connsiteX3" fmla="*/ 732199 w 752922"/>
                <a:gd name="connsiteY3" fmla="*/ 2672715 h 2943589"/>
                <a:gd name="connsiteX4" fmla="*/ 744585 w 752922"/>
                <a:gd name="connsiteY4" fmla="*/ 1062 h 2943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22" h="2943589">
                  <a:moveTo>
                    <a:pt x="5505" y="0"/>
                  </a:moveTo>
                  <a:cubicBezTo>
                    <a:pt x="5505" y="0"/>
                    <a:pt x="-6882" y="2601053"/>
                    <a:pt x="5505" y="2689701"/>
                  </a:cubicBezTo>
                  <a:cubicBezTo>
                    <a:pt x="33724" y="2839872"/>
                    <a:pt x="180826" y="2948225"/>
                    <a:pt x="349977" y="2943437"/>
                  </a:cubicBezTo>
                  <a:cubicBezTo>
                    <a:pt x="506876" y="2937598"/>
                    <a:pt x="694448" y="2904155"/>
                    <a:pt x="732199" y="2672715"/>
                  </a:cubicBezTo>
                  <a:cubicBezTo>
                    <a:pt x="769949" y="2441274"/>
                    <a:pt x="744585" y="1062"/>
                    <a:pt x="744585" y="1062"/>
                  </a:cubicBezTo>
                  <a:close/>
                </a:path>
              </a:pathLst>
            </a:custGeom>
            <a:solidFill>
              <a:srgbClr val="FFFFFF"/>
            </a:solidFill>
            <a:ln w="58918"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43FC37B9-6007-4A40-A1A8-B2363C4FFB57}"/>
                </a:ext>
              </a:extLst>
            </p:cNvPr>
            <p:cNvSpPr/>
            <p:nvPr/>
          </p:nvSpPr>
          <p:spPr>
            <a:xfrm>
              <a:off x="5324723" y="2303304"/>
              <a:ext cx="614049" cy="315314"/>
            </a:xfrm>
            <a:custGeom>
              <a:avLst/>
              <a:gdLst>
                <a:gd name="connsiteX0" fmla="*/ 3 w 614049"/>
                <a:gd name="connsiteY0" fmla="*/ 266475 h 315314"/>
                <a:gd name="connsiteX1" fmla="*/ 52500 w 614049"/>
                <a:gd name="connsiteY1" fmla="*/ 315311 h 315314"/>
                <a:gd name="connsiteX2" fmla="*/ 560949 w 614049"/>
                <a:gd name="connsiteY2" fmla="*/ 315311 h 315314"/>
                <a:gd name="connsiteX3" fmla="*/ 614048 w 614049"/>
                <a:gd name="connsiteY3" fmla="*/ 268614 h 315314"/>
                <a:gd name="connsiteX4" fmla="*/ 614036 w 614049"/>
                <a:gd name="connsiteY4" fmla="*/ 267006 h 315314"/>
                <a:gd name="connsiteX5" fmla="*/ 614036 w 614049"/>
                <a:gd name="connsiteY5" fmla="*/ 49367 h 315314"/>
                <a:gd name="connsiteX6" fmla="*/ 561563 w 614049"/>
                <a:gd name="connsiteY6" fmla="*/ 1 h 315314"/>
                <a:gd name="connsiteX7" fmla="*/ 561539 w 614049"/>
                <a:gd name="connsiteY7" fmla="*/ 0 h 315314"/>
                <a:gd name="connsiteX8" fmla="*/ 53090 w 614049"/>
                <a:gd name="connsiteY8" fmla="*/ 0 h 315314"/>
                <a:gd name="connsiteX9" fmla="*/ 3 w 614049"/>
                <a:gd name="connsiteY9" fmla="*/ 48830 h 315314"/>
                <a:gd name="connsiteX10" fmla="*/ 3 w 614049"/>
                <a:gd name="connsiteY10" fmla="*/ 48836 h 31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4049" h="315314">
                  <a:moveTo>
                    <a:pt x="3" y="266475"/>
                  </a:moveTo>
                  <a:cubicBezTo>
                    <a:pt x="-327" y="292950"/>
                    <a:pt x="23084" y="314731"/>
                    <a:pt x="52500" y="315311"/>
                  </a:cubicBezTo>
                  <a:lnTo>
                    <a:pt x="560949" y="315311"/>
                  </a:lnTo>
                  <a:cubicBezTo>
                    <a:pt x="589941" y="315611"/>
                    <a:pt x="613711" y="294704"/>
                    <a:pt x="614048" y="268614"/>
                  </a:cubicBezTo>
                  <a:cubicBezTo>
                    <a:pt x="614053" y="268078"/>
                    <a:pt x="614048" y="267542"/>
                    <a:pt x="614036" y="267006"/>
                  </a:cubicBezTo>
                  <a:lnTo>
                    <a:pt x="614036" y="49367"/>
                  </a:lnTo>
                  <a:cubicBezTo>
                    <a:pt x="614697" y="22695"/>
                    <a:pt x="591203" y="593"/>
                    <a:pt x="561563" y="1"/>
                  </a:cubicBezTo>
                  <a:cubicBezTo>
                    <a:pt x="561557" y="1"/>
                    <a:pt x="561551" y="0"/>
                    <a:pt x="561539" y="0"/>
                  </a:cubicBezTo>
                  <a:lnTo>
                    <a:pt x="53090" y="0"/>
                  </a:lnTo>
                  <a:cubicBezTo>
                    <a:pt x="23450" y="291"/>
                    <a:pt x="-321" y="22154"/>
                    <a:pt x="3" y="48830"/>
                  </a:cubicBezTo>
                  <a:cubicBezTo>
                    <a:pt x="3" y="48832"/>
                    <a:pt x="3" y="48834"/>
                    <a:pt x="3" y="4883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FE9215E9-D165-AF47-88D9-B42D8D3C104B}"/>
                </a:ext>
              </a:extLst>
            </p:cNvPr>
            <p:cNvSpPr/>
            <p:nvPr/>
          </p:nvSpPr>
          <p:spPr>
            <a:xfrm>
              <a:off x="5233888" y="2416166"/>
              <a:ext cx="791583" cy="3002608"/>
            </a:xfrm>
            <a:custGeom>
              <a:avLst/>
              <a:gdLst>
                <a:gd name="connsiteX0" fmla="*/ 1182 w 791583"/>
                <a:gd name="connsiteY0" fmla="*/ 2672919 h 3002608"/>
                <a:gd name="connsiteX1" fmla="*/ 4720 w 791583"/>
                <a:gd name="connsiteY1" fmla="*/ 21437 h 3002608"/>
                <a:gd name="connsiteX2" fmla="*/ 12388 w 791583"/>
                <a:gd name="connsiteY2" fmla="*/ 6043 h 3002608"/>
                <a:gd name="connsiteX3" fmla="*/ 12388 w 791583"/>
                <a:gd name="connsiteY3" fmla="*/ 6043 h 3002608"/>
                <a:gd name="connsiteX4" fmla="*/ 31853 w 791583"/>
                <a:gd name="connsiteY4" fmla="*/ 204 h 3002608"/>
                <a:gd name="connsiteX5" fmla="*/ 31853 w 791583"/>
                <a:gd name="connsiteY5" fmla="*/ 204 h 3002608"/>
                <a:gd name="connsiteX6" fmla="*/ 126819 w 791583"/>
                <a:gd name="connsiteY6" fmla="*/ 11352 h 3002608"/>
                <a:gd name="connsiteX7" fmla="*/ 126819 w 791583"/>
                <a:gd name="connsiteY7" fmla="*/ 11352 h 3002608"/>
                <a:gd name="connsiteX8" fmla="*/ 397559 w 791583"/>
                <a:gd name="connsiteY8" fmla="*/ 19314 h 3002608"/>
                <a:gd name="connsiteX9" fmla="*/ 397559 w 791583"/>
                <a:gd name="connsiteY9" fmla="*/ 19314 h 3002608"/>
                <a:gd name="connsiteX10" fmla="*/ 704871 w 791583"/>
                <a:gd name="connsiteY10" fmla="*/ 10821 h 3002608"/>
                <a:gd name="connsiteX11" fmla="*/ 704871 w 791583"/>
                <a:gd name="connsiteY11" fmla="*/ 10821 h 3002608"/>
                <a:gd name="connsiteX12" fmla="*/ 763856 w 791583"/>
                <a:gd name="connsiteY12" fmla="*/ 3389 h 3002608"/>
                <a:gd name="connsiteX13" fmla="*/ 763856 w 791583"/>
                <a:gd name="connsiteY13" fmla="*/ 3389 h 3002608"/>
                <a:gd name="connsiteX14" fmla="*/ 782731 w 791583"/>
                <a:gd name="connsiteY14" fmla="*/ 7105 h 3002608"/>
                <a:gd name="connsiteX15" fmla="*/ 782731 w 791583"/>
                <a:gd name="connsiteY15" fmla="*/ 7105 h 3002608"/>
                <a:gd name="connsiteX16" fmla="*/ 791578 w 791583"/>
                <a:gd name="connsiteY16" fmla="*/ 22499 h 3002608"/>
                <a:gd name="connsiteX17" fmla="*/ 791578 w 791583"/>
                <a:gd name="connsiteY17" fmla="*/ 22499 h 3002608"/>
                <a:gd name="connsiteX18" fmla="*/ 784500 w 791583"/>
                <a:gd name="connsiteY18" fmla="*/ 2675573 h 3002608"/>
                <a:gd name="connsiteX19" fmla="*/ 693074 w 791583"/>
                <a:gd name="connsiteY19" fmla="*/ 2887904 h 3002608"/>
                <a:gd name="connsiteX20" fmla="*/ 693074 w 791583"/>
                <a:gd name="connsiteY20" fmla="*/ 2887904 h 3002608"/>
                <a:gd name="connsiteX21" fmla="*/ 398149 w 791583"/>
                <a:gd name="connsiteY21" fmla="*/ 3002563 h 3002608"/>
                <a:gd name="connsiteX22" fmla="*/ 378095 w 791583"/>
                <a:gd name="connsiteY22" fmla="*/ 3002563 h 3002608"/>
                <a:gd name="connsiteX23" fmla="*/ 117971 w 791583"/>
                <a:gd name="connsiteY23" fmla="*/ 2913384 h 3002608"/>
                <a:gd name="connsiteX24" fmla="*/ 117971 w 791583"/>
                <a:gd name="connsiteY24" fmla="*/ 2913384 h 3002608"/>
                <a:gd name="connsiteX25" fmla="*/ 2 w 791583"/>
                <a:gd name="connsiteY25" fmla="*/ 2675042 h 3002608"/>
                <a:gd name="connsiteX26" fmla="*/ 44830 w 791583"/>
                <a:gd name="connsiteY26" fmla="*/ 2672919 h 3002608"/>
                <a:gd name="connsiteX27" fmla="*/ 149823 w 791583"/>
                <a:gd name="connsiteY27" fmla="*/ 2882065 h 3002608"/>
                <a:gd name="connsiteX28" fmla="*/ 149823 w 791583"/>
                <a:gd name="connsiteY28" fmla="*/ 2882065 h 3002608"/>
                <a:gd name="connsiteX29" fmla="*/ 380454 w 791583"/>
                <a:gd name="connsiteY29" fmla="*/ 2961158 h 3002608"/>
                <a:gd name="connsiteX30" fmla="*/ 401099 w 791583"/>
                <a:gd name="connsiteY30" fmla="*/ 2961158 h 3002608"/>
                <a:gd name="connsiteX31" fmla="*/ 660632 w 791583"/>
                <a:gd name="connsiteY31" fmla="*/ 2859239 h 3002608"/>
                <a:gd name="connsiteX32" fmla="*/ 660632 w 791583"/>
                <a:gd name="connsiteY32" fmla="*/ 2859239 h 3002608"/>
                <a:gd name="connsiteX33" fmla="*/ 739672 w 791583"/>
                <a:gd name="connsiteY33" fmla="*/ 2675573 h 3002608"/>
                <a:gd name="connsiteX34" fmla="*/ 739672 w 791583"/>
                <a:gd name="connsiteY34" fmla="*/ 2675573 h 3002608"/>
                <a:gd name="connsiteX35" fmla="*/ 739672 w 791583"/>
                <a:gd name="connsiteY35" fmla="*/ 47979 h 3002608"/>
                <a:gd name="connsiteX36" fmla="*/ 707230 w 791583"/>
                <a:gd name="connsiteY36" fmla="*/ 53287 h 3002608"/>
                <a:gd name="connsiteX37" fmla="*/ 707230 w 791583"/>
                <a:gd name="connsiteY37" fmla="*/ 53287 h 3002608"/>
                <a:gd name="connsiteX38" fmla="*/ 395790 w 791583"/>
                <a:gd name="connsiteY38" fmla="*/ 61780 h 3002608"/>
                <a:gd name="connsiteX39" fmla="*/ 395790 w 791583"/>
                <a:gd name="connsiteY39" fmla="*/ 61780 h 3002608"/>
                <a:gd name="connsiteX40" fmla="*/ 121510 w 791583"/>
                <a:gd name="connsiteY40" fmla="*/ 53818 h 3002608"/>
                <a:gd name="connsiteX41" fmla="*/ 121510 w 791583"/>
                <a:gd name="connsiteY41" fmla="*/ 53818 h 3002608"/>
                <a:gd name="connsiteX42" fmla="*/ 48369 w 791583"/>
                <a:gd name="connsiteY42" fmla="*/ 45855 h 3002608"/>
                <a:gd name="connsiteX43" fmla="*/ 48369 w 791583"/>
                <a:gd name="connsiteY43" fmla="*/ 45855 h 3002608"/>
                <a:gd name="connsiteX44" fmla="*/ 44830 w 791583"/>
                <a:gd name="connsiteY44" fmla="*/ 2674512 h 300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91583" h="3002608">
                  <a:moveTo>
                    <a:pt x="1182" y="2672919"/>
                  </a:moveTo>
                  <a:lnTo>
                    <a:pt x="4720" y="21437"/>
                  </a:lnTo>
                  <a:cubicBezTo>
                    <a:pt x="4656" y="15544"/>
                    <a:pt x="7457" y="9920"/>
                    <a:pt x="12388" y="6043"/>
                  </a:cubicBezTo>
                  <a:lnTo>
                    <a:pt x="12388" y="6043"/>
                  </a:lnTo>
                  <a:cubicBezTo>
                    <a:pt x="17496" y="1456"/>
                    <a:pt x="24704" y="-706"/>
                    <a:pt x="31853" y="204"/>
                  </a:cubicBezTo>
                  <a:lnTo>
                    <a:pt x="31853" y="204"/>
                  </a:lnTo>
                  <a:cubicBezTo>
                    <a:pt x="31853" y="204"/>
                    <a:pt x="68424" y="6574"/>
                    <a:pt x="126819" y="11352"/>
                  </a:cubicBezTo>
                  <a:lnTo>
                    <a:pt x="126819" y="11352"/>
                  </a:lnTo>
                  <a:cubicBezTo>
                    <a:pt x="194652" y="17191"/>
                    <a:pt x="293156" y="18783"/>
                    <a:pt x="397559" y="19314"/>
                  </a:cubicBezTo>
                  <a:lnTo>
                    <a:pt x="397559" y="19314"/>
                  </a:lnTo>
                  <a:cubicBezTo>
                    <a:pt x="521428" y="19314"/>
                    <a:pt x="638218" y="15598"/>
                    <a:pt x="704871" y="10821"/>
                  </a:cubicBezTo>
                  <a:lnTo>
                    <a:pt x="704871" y="10821"/>
                  </a:lnTo>
                  <a:cubicBezTo>
                    <a:pt x="724731" y="9827"/>
                    <a:pt x="744461" y="7341"/>
                    <a:pt x="763856" y="3389"/>
                  </a:cubicBezTo>
                  <a:lnTo>
                    <a:pt x="763856" y="3389"/>
                  </a:lnTo>
                  <a:cubicBezTo>
                    <a:pt x="770444" y="1831"/>
                    <a:pt x="777463" y="3213"/>
                    <a:pt x="782731" y="7105"/>
                  </a:cubicBezTo>
                  <a:lnTo>
                    <a:pt x="782731" y="7105"/>
                  </a:lnTo>
                  <a:cubicBezTo>
                    <a:pt x="788405" y="10543"/>
                    <a:pt x="791737" y="16346"/>
                    <a:pt x="791578" y="22499"/>
                  </a:cubicBezTo>
                  <a:lnTo>
                    <a:pt x="791578" y="22499"/>
                  </a:lnTo>
                  <a:lnTo>
                    <a:pt x="784500" y="2675573"/>
                  </a:lnTo>
                  <a:cubicBezTo>
                    <a:pt x="784476" y="2754130"/>
                    <a:pt x="751876" y="2829848"/>
                    <a:pt x="693074" y="2887904"/>
                  </a:cubicBezTo>
                  <a:lnTo>
                    <a:pt x="693074" y="2887904"/>
                  </a:lnTo>
                  <a:cubicBezTo>
                    <a:pt x="617596" y="2962432"/>
                    <a:pt x="510185" y="3004192"/>
                    <a:pt x="398149" y="3002563"/>
                  </a:cubicBezTo>
                  <a:lnTo>
                    <a:pt x="378095" y="3002563"/>
                  </a:lnTo>
                  <a:cubicBezTo>
                    <a:pt x="282185" y="3002456"/>
                    <a:pt x="189650" y="2970729"/>
                    <a:pt x="117971" y="2913384"/>
                  </a:cubicBezTo>
                  <a:lnTo>
                    <a:pt x="117971" y="2913384"/>
                  </a:lnTo>
                  <a:cubicBezTo>
                    <a:pt x="42630" y="2852742"/>
                    <a:pt x="-299" y="2766005"/>
                    <a:pt x="2" y="2675042"/>
                  </a:cubicBezTo>
                  <a:close/>
                  <a:moveTo>
                    <a:pt x="44830" y="2672919"/>
                  </a:moveTo>
                  <a:cubicBezTo>
                    <a:pt x="44671" y="2753000"/>
                    <a:pt x="82946" y="2829237"/>
                    <a:pt x="149823" y="2882065"/>
                  </a:cubicBezTo>
                  <a:lnTo>
                    <a:pt x="149823" y="2882065"/>
                  </a:lnTo>
                  <a:cubicBezTo>
                    <a:pt x="213350" y="2932945"/>
                    <a:pt x="295410" y="2961084"/>
                    <a:pt x="380454" y="2961158"/>
                  </a:cubicBezTo>
                  <a:lnTo>
                    <a:pt x="401099" y="2961158"/>
                  </a:lnTo>
                  <a:cubicBezTo>
                    <a:pt x="499768" y="2961896"/>
                    <a:pt x="594127" y="2924839"/>
                    <a:pt x="660632" y="2859239"/>
                  </a:cubicBezTo>
                  <a:lnTo>
                    <a:pt x="660632" y="2859239"/>
                  </a:lnTo>
                  <a:cubicBezTo>
                    <a:pt x="711081" y="2808795"/>
                    <a:pt x="739206" y="2743439"/>
                    <a:pt x="739672" y="2675573"/>
                  </a:cubicBezTo>
                  <a:lnTo>
                    <a:pt x="739672" y="2675573"/>
                  </a:lnTo>
                  <a:lnTo>
                    <a:pt x="739672" y="47979"/>
                  </a:lnTo>
                  <a:lnTo>
                    <a:pt x="707230" y="53287"/>
                  </a:lnTo>
                  <a:lnTo>
                    <a:pt x="707230" y="53287"/>
                  </a:lnTo>
                  <a:cubicBezTo>
                    <a:pt x="638218" y="58595"/>
                    <a:pt x="520838" y="62311"/>
                    <a:pt x="395790" y="61780"/>
                  </a:cubicBezTo>
                  <a:lnTo>
                    <a:pt x="395790" y="61780"/>
                  </a:lnTo>
                  <a:cubicBezTo>
                    <a:pt x="291387" y="61780"/>
                    <a:pt x="192292" y="61780"/>
                    <a:pt x="121510" y="53818"/>
                  </a:cubicBezTo>
                  <a:lnTo>
                    <a:pt x="121510" y="53818"/>
                  </a:lnTo>
                  <a:cubicBezTo>
                    <a:pt x="90838" y="51164"/>
                    <a:pt x="62525" y="48510"/>
                    <a:pt x="48369" y="45855"/>
                  </a:cubicBezTo>
                  <a:lnTo>
                    <a:pt x="48369" y="45855"/>
                  </a:lnTo>
                  <a:lnTo>
                    <a:pt x="44830" y="2674512"/>
                  </a:lnTo>
                  <a:close/>
                </a:path>
              </a:pathLst>
            </a:custGeom>
            <a:solidFill>
              <a:schemeClr val="bg1">
                <a:lumMod val="75000"/>
              </a:schemeClr>
            </a:solidFill>
            <a:ln w="58918"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7B19F552-5852-0E4C-947E-EACE0362271A}"/>
                </a:ext>
              </a:extLst>
            </p:cNvPr>
            <p:cNvSpPr/>
            <p:nvPr/>
          </p:nvSpPr>
          <p:spPr>
            <a:xfrm>
              <a:off x="5337575" y="2815021"/>
              <a:ext cx="582930" cy="2489132"/>
            </a:xfrm>
            <a:custGeom>
              <a:avLst/>
              <a:gdLst>
                <a:gd name="connsiteX0" fmla="*/ 128 w 582930"/>
                <a:gd name="connsiteY0" fmla="*/ 0 h 2489132"/>
                <a:gd name="connsiteX1" fmla="*/ 128 w 582930"/>
                <a:gd name="connsiteY1" fmla="*/ 2233190 h 2489132"/>
                <a:gd name="connsiteX2" fmla="*/ 267730 w 582930"/>
                <a:gd name="connsiteY2" fmla="*/ 2488995 h 2489132"/>
                <a:gd name="connsiteX3" fmla="*/ 282075 w 582930"/>
                <a:gd name="connsiteY3" fmla="*/ 2489049 h 2489132"/>
                <a:gd name="connsiteX4" fmla="*/ 298001 w 582930"/>
                <a:gd name="connsiteY4" fmla="*/ 2489049 h 2489132"/>
                <a:gd name="connsiteX5" fmla="*/ 582839 w 582930"/>
                <a:gd name="connsiteY5" fmla="*/ 2245510 h 2489132"/>
                <a:gd name="connsiteX6" fmla="*/ 582898 w 582930"/>
                <a:gd name="connsiteY6" fmla="*/ 2235313 h 2489132"/>
                <a:gd name="connsiteX7" fmla="*/ 582898 w 582930"/>
                <a:gd name="connsiteY7" fmla="*/ 0 h 2489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930" h="2489132">
                  <a:moveTo>
                    <a:pt x="128" y="0"/>
                  </a:moveTo>
                  <a:lnTo>
                    <a:pt x="128" y="2233190"/>
                  </a:lnTo>
                  <a:cubicBezTo>
                    <a:pt x="-4467" y="2370329"/>
                    <a:pt x="115337" y="2484860"/>
                    <a:pt x="267730" y="2488995"/>
                  </a:cubicBezTo>
                  <a:cubicBezTo>
                    <a:pt x="272508" y="2489123"/>
                    <a:pt x="277292" y="2489144"/>
                    <a:pt x="282075" y="2489049"/>
                  </a:cubicBezTo>
                  <a:lnTo>
                    <a:pt x="298001" y="2489049"/>
                  </a:lnTo>
                  <a:cubicBezTo>
                    <a:pt x="451385" y="2492584"/>
                    <a:pt x="578911" y="2383547"/>
                    <a:pt x="582839" y="2245510"/>
                  </a:cubicBezTo>
                  <a:cubicBezTo>
                    <a:pt x="582934" y="2242113"/>
                    <a:pt x="582957" y="2238710"/>
                    <a:pt x="582898" y="2235313"/>
                  </a:cubicBezTo>
                  <a:lnTo>
                    <a:pt x="582898" y="0"/>
                  </a:lnTo>
                  <a:close/>
                </a:path>
              </a:pathLst>
            </a:custGeom>
            <a:solidFill>
              <a:schemeClr val="accent5"/>
            </a:solidFill>
            <a:ln w="58918"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1DDA28F-F9D4-184E-90CB-1BA0708A1183}"/>
                </a:ext>
              </a:extLst>
            </p:cNvPr>
            <p:cNvSpPr/>
            <p:nvPr/>
          </p:nvSpPr>
          <p:spPr>
            <a:xfrm>
              <a:off x="5206131" y="2098057"/>
              <a:ext cx="855315" cy="324009"/>
            </a:xfrm>
            <a:custGeom>
              <a:avLst/>
              <a:gdLst>
                <a:gd name="connsiteX0" fmla="*/ 38965 w 855315"/>
                <a:gd name="connsiteY0" fmla="*/ 6186 h 324009"/>
                <a:gd name="connsiteX1" fmla="*/ 35 w 855315"/>
                <a:gd name="connsiteY1" fmla="*/ 59269 h 324009"/>
                <a:gd name="connsiteX2" fmla="*/ 35 w 855315"/>
                <a:gd name="connsiteY2" fmla="*/ 237627 h 324009"/>
                <a:gd name="connsiteX3" fmla="*/ 59020 w 855315"/>
                <a:gd name="connsiteY3" fmla="*/ 298672 h 324009"/>
                <a:gd name="connsiteX4" fmla="*/ 427086 w 855315"/>
                <a:gd name="connsiteY4" fmla="*/ 323090 h 324009"/>
                <a:gd name="connsiteX5" fmla="*/ 793382 w 855315"/>
                <a:gd name="connsiteY5" fmla="*/ 302388 h 324009"/>
                <a:gd name="connsiteX6" fmla="*/ 855316 w 855315"/>
                <a:gd name="connsiteY6" fmla="*/ 241343 h 324009"/>
                <a:gd name="connsiteX7" fmla="*/ 855316 w 855315"/>
                <a:gd name="connsiteY7" fmla="*/ 62985 h 324009"/>
                <a:gd name="connsiteX8" fmla="*/ 802819 w 855315"/>
                <a:gd name="connsiteY8" fmla="*/ 5125 h 324009"/>
                <a:gd name="connsiteX9" fmla="*/ 38965 w 855315"/>
                <a:gd name="connsiteY9" fmla="*/ 6186 h 324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5315" h="324009">
                  <a:moveTo>
                    <a:pt x="38965" y="6186"/>
                  </a:moveTo>
                  <a:cubicBezTo>
                    <a:pt x="15867" y="15822"/>
                    <a:pt x="802" y="36370"/>
                    <a:pt x="35" y="59269"/>
                  </a:cubicBezTo>
                  <a:lnTo>
                    <a:pt x="35" y="237627"/>
                  </a:lnTo>
                  <a:cubicBezTo>
                    <a:pt x="-1085" y="268733"/>
                    <a:pt x="24632" y="295354"/>
                    <a:pt x="59020" y="298672"/>
                  </a:cubicBezTo>
                  <a:cubicBezTo>
                    <a:pt x="180511" y="317743"/>
                    <a:pt x="303801" y="325922"/>
                    <a:pt x="427086" y="323090"/>
                  </a:cubicBezTo>
                  <a:cubicBezTo>
                    <a:pt x="549639" y="326680"/>
                    <a:pt x="672292" y="319748"/>
                    <a:pt x="793382" y="302388"/>
                  </a:cubicBezTo>
                  <a:cubicBezTo>
                    <a:pt x="828389" y="299387"/>
                    <a:pt x="855168" y="272991"/>
                    <a:pt x="855316" y="241343"/>
                  </a:cubicBezTo>
                  <a:lnTo>
                    <a:pt x="855316" y="62985"/>
                  </a:lnTo>
                  <a:cubicBezTo>
                    <a:pt x="854708" y="35120"/>
                    <a:pt x="833037" y="11231"/>
                    <a:pt x="802819" y="5125"/>
                  </a:cubicBezTo>
                  <a:cubicBezTo>
                    <a:pt x="802819" y="5125"/>
                    <a:pt x="50172" y="-7084"/>
                    <a:pt x="38965" y="618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E7B88A51-FD8C-CF42-8D23-3C9B4D87A8AE}"/>
                </a:ext>
              </a:extLst>
            </p:cNvPr>
            <p:cNvSpPr/>
            <p:nvPr/>
          </p:nvSpPr>
          <p:spPr>
            <a:xfrm>
              <a:off x="1731763" y="2453528"/>
              <a:ext cx="752922" cy="2943439"/>
            </a:xfrm>
            <a:custGeom>
              <a:avLst/>
              <a:gdLst>
                <a:gd name="connsiteX0" fmla="*/ 5505 w 752922"/>
                <a:gd name="connsiteY0" fmla="*/ 0 h 2943439"/>
                <a:gd name="connsiteX1" fmla="*/ 5505 w 752922"/>
                <a:gd name="connsiteY1" fmla="*/ 2689701 h 2943439"/>
                <a:gd name="connsiteX2" fmla="*/ 356465 w 752922"/>
                <a:gd name="connsiteY2" fmla="*/ 2943437 h 2943439"/>
                <a:gd name="connsiteX3" fmla="*/ 732199 w 752922"/>
                <a:gd name="connsiteY3" fmla="*/ 2672715 h 2943439"/>
                <a:gd name="connsiteX4" fmla="*/ 744585 w 752922"/>
                <a:gd name="connsiteY4" fmla="*/ 1062 h 2943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22" h="2943439">
                  <a:moveTo>
                    <a:pt x="5505" y="0"/>
                  </a:moveTo>
                  <a:cubicBezTo>
                    <a:pt x="5505" y="0"/>
                    <a:pt x="-6882" y="2601053"/>
                    <a:pt x="5505" y="2689701"/>
                  </a:cubicBezTo>
                  <a:cubicBezTo>
                    <a:pt x="41179" y="2838280"/>
                    <a:pt x="187556" y="2944106"/>
                    <a:pt x="356465" y="2943437"/>
                  </a:cubicBezTo>
                  <a:cubicBezTo>
                    <a:pt x="512775" y="2937067"/>
                    <a:pt x="694448" y="2904155"/>
                    <a:pt x="732199" y="2672715"/>
                  </a:cubicBezTo>
                  <a:cubicBezTo>
                    <a:pt x="769949" y="2441274"/>
                    <a:pt x="744585" y="1062"/>
                    <a:pt x="744585" y="1062"/>
                  </a:cubicBezTo>
                  <a:close/>
                </a:path>
              </a:pathLst>
            </a:custGeom>
            <a:solidFill>
              <a:srgbClr val="FFFFFF"/>
            </a:solidFill>
            <a:ln w="58918"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BEC63BED-4B9A-9D4E-8758-67A3400FEE61}"/>
                </a:ext>
              </a:extLst>
            </p:cNvPr>
            <p:cNvSpPr/>
            <p:nvPr/>
          </p:nvSpPr>
          <p:spPr>
            <a:xfrm>
              <a:off x="1802151" y="2303304"/>
              <a:ext cx="614636" cy="315314"/>
            </a:xfrm>
            <a:custGeom>
              <a:avLst/>
              <a:gdLst>
                <a:gd name="connsiteX0" fmla="*/ 590 w 614636"/>
                <a:gd name="connsiteY0" fmla="*/ 266475 h 315314"/>
                <a:gd name="connsiteX1" fmla="*/ 52479 w 614636"/>
                <a:gd name="connsiteY1" fmla="*/ 315302 h 315314"/>
                <a:gd name="connsiteX2" fmla="*/ 53086 w 614636"/>
                <a:gd name="connsiteY2" fmla="*/ 315311 h 315314"/>
                <a:gd name="connsiteX3" fmla="*/ 561536 w 614636"/>
                <a:gd name="connsiteY3" fmla="*/ 315311 h 315314"/>
                <a:gd name="connsiteX4" fmla="*/ 614634 w 614636"/>
                <a:gd name="connsiteY4" fmla="*/ 268614 h 315314"/>
                <a:gd name="connsiteX5" fmla="*/ 614622 w 614636"/>
                <a:gd name="connsiteY5" fmla="*/ 267006 h 315314"/>
                <a:gd name="connsiteX6" fmla="*/ 614622 w 614636"/>
                <a:gd name="connsiteY6" fmla="*/ 49367 h 315314"/>
                <a:gd name="connsiteX7" fmla="*/ 562149 w 614636"/>
                <a:gd name="connsiteY7" fmla="*/ 1 h 315314"/>
                <a:gd name="connsiteX8" fmla="*/ 562126 w 614636"/>
                <a:gd name="connsiteY8" fmla="*/ 0 h 315314"/>
                <a:gd name="connsiteX9" fmla="*/ 53086 w 614636"/>
                <a:gd name="connsiteY9" fmla="*/ 0 h 315314"/>
                <a:gd name="connsiteX10" fmla="*/ 0 w 614636"/>
                <a:gd name="connsiteY10" fmla="*/ 48836 h 31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4636" h="315314">
                  <a:moveTo>
                    <a:pt x="590" y="266475"/>
                  </a:moveTo>
                  <a:cubicBezTo>
                    <a:pt x="-65" y="292854"/>
                    <a:pt x="23169" y="314714"/>
                    <a:pt x="52479" y="315302"/>
                  </a:cubicBezTo>
                  <a:cubicBezTo>
                    <a:pt x="52679" y="315307"/>
                    <a:pt x="52886" y="315309"/>
                    <a:pt x="53086" y="315311"/>
                  </a:cubicBezTo>
                  <a:lnTo>
                    <a:pt x="561536" y="315311"/>
                  </a:lnTo>
                  <a:cubicBezTo>
                    <a:pt x="590527" y="315611"/>
                    <a:pt x="614298" y="294704"/>
                    <a:pt x="614634" y="268614"/>
                  </a:cubicBezTo>
                  <a:cubicBezTo>
                    <a:pt x="614640" y="268078"/>
                    <a:pt x="614634" y="267542"/>
                    <a:pt x="614622" y="267006"/>
                  </a:cubicBezTo>
                  <a:lnTo>
                    <a:pt x="614622" y="49367"/>
                  </a:lnTo>
                  <a:cubicBezTo>
                    <a:pt x="615283" y="22695"/>
                    <a:pt x="591789" y="593"/>
                    <a:pt x="562149" y="1"/>
                  </a:cubicBezTo>
                  <a:cubicBezTo>
                    <a:pt x="562143" y="1"/>
                    <a:pt x="562132" y="0"/>
                    <a:pt x="562126" y="0"/>
                  </a:cubicBezTo>
                  <a:lnTo>
                    <a:pt x="53086" y="0"/>
                  </a:lnTo>
                  <a:cubicBezTo>
                    <a:pt x="23576" y="578"/>
                    <a:pt x="-6" y="22274"/>
                    <a:pt x="0" y="4883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13CDE347-2BAD-F841-AD01-323AD085785B}"/>
                </a:ext>
              </a:extLst>
            </p:cNvPr>
            <p:cNvSpPr/>
            <p:nvPr/>
          </p:nvSpPr>
          <p:spPr>
            <a:xfrm>
              <a:off x="1711895" y="2416369"/>
              <a:ext cx="790406" cy="3002404"/>
            </a:xfrm>
            <a:custGeom>
              <a:avLst/>
              <a:gdLst>
                <a:gd name="connsiteX0" fmla="*/ 1190 w 790406"/>
                <a:gd name="connsiteY0" fmla="*/ 2672715 h 3002404"/>
                <a:gd name="connsiteX1" fmla="*/ 4139 w 790406"/>
                <a:gd name="connsiteY1" fmla="*/ 21234 h 3002404"/>
                <a:gd name="connsiteX2" fmla="*/ 14756 w 790406"/>
                <a:gd name="connsiteY2" fmla="*/ 5840 h 3002404"/>
                <a:gd name="connsiteX3" fmla="*/ 14756 w 790406"/>
                <a:gd name="connsiteY3" fmla="*/ 5840 h 3002404"/>
                <a:gd name="connsiteX4" fmla="*/ 30682 w 790406"/>
                <a:gd name="connsiteY4" fmla="*/ 0 h 3002404"/>
                <a:gd name="connsiteX5" fmla="*/ 30682 w 790406"/>
                <a:gd name="connsiteY5" fmla="*/ 0 h 3002404"/>
                <a:gd name="connsiteX6" fmla="*/ 125648 w 790406"/>
                <a:gd name="connsiteY6" fmla="*/ 11148 h 3002404"/>
                <a:gd name="connsiteX7" fmla="*/ 125648 w 790406"/>
                <a:gd name="connsiteY7" fmla="*/ 11148 h 3002404"/>
                <a:gd name="connsiteX8" fmla="*/ 395798 w 790406"/>
                <a:gd name="connsiteY8" fmla="*/ 19110 h 3002404"/>
                <a:gd name="connsiteX9" fmla="*/ 395798 w 790406"/>
                <a:gd name="connsiteY9" fmla="*/ 19110 h 3002404"/>
                <a:gd name="connsiteX10" fmla="*/ 703699 w 790406"/>
                <a:gd name="connsiteY10" fmla="*/ 10617 h 3002404"/>
                <a:gd name="connsiteX11" fmla="*/ 703699 w 790406"/>
                <a:gd name="connsiteY11" fmla="*/ 10617 h 3002404"/>
                <a:gd name="connsiteX12" fmla="*/ 762684 w 790406"/>
                <a:gd name="connsiteY12" fmla="*/ 3185 h 3002404"/>
                <a:gd name="connsiteX13" fmla="*/ 762684 w 790406"/>
                <a:gd name="connsiteY13" fmla="*/ 3185 h 3002404"/>
                <a:gd name="connsiteX14" fmla="*/ 781559 w 790406"/>
                <a:gd name="connsiteY14" fmla="*/ 6901 h 3002404"/>
                <a:gd name="connsiteX15" fmla="*/ 781559 w 790406"/>
                <a:gd name="connsiteY15" fmla="*/ 6901 h 3002404"/>
                <a:gd name="connsiteX16" fmla="*/ 790407 w 790406"/>
                <a:gd name="connsiteY16" fmla="*/ 22295 h 3002404"/>
                <a:gd name="connsiteX17" fmla="*/ 790407 w 790406"/>
                <a:gd name="connsiteY17" fmla="*/ 22295 h 3002404"/>
                <a:gd name="connsiteX18" fmla="*/ 784508 w 790406"/>
                <a:gd name="connsiteY18" fmla="*/ 2675369 h 3002404"/>
                <a:gd name="connsiteX19" fmla="*/ 693082 w 790406"/>
                <a:gd name="connsiteY19" fmla="*/ 2887700 h 3002404"/>
                <a:gd name="connsiteX20" fmla="*/ 693082 w 790406"/>
                <a:gd name="connsiteY20" fmla="*/ 2887700 h 3002404"/>
                <a:gd name="connsiteX21" fmla="*/ 398158 w 790406"/>
                <a:gd name="connsiteY21" fmla="*/ 3002359 h 3002404"/>
                <a:gd name="connsiteX22" fmla="*/ 377513 w 790406"/>
                <a:gd name="connsiteY22" fmla="*/ 3002359 h 3002404"/>
                <a:gd name="connsiteX23" fmla="*/ 117980 w 790406"/>
                <a:gd name="connsiteY23" fmla="*/ 2913180 h 3002404"/>
                <a:gd name="connsiteX24" fmla="*/ 117980 w 790406"/>
                <a:gd name="connsiteY24" fmla="*/ 2913180 h 3002404"/>
                <a:gd name="connsiteX25" fmla="*/ 10 w 790406"/>
                <a:gd name="connsiteY25" fmla="*/ 2674839 h 3002404"/>
                <a:gd name="connsiteX26" fmla="*/ 44838 w 790406"/>
                <a:gd name="connsiteY26" fmla="*/ 2672715 h 3002404"/>
                <a:gd name="connsiteX27" fmla="*/ 149242 w 790406"/>
                <a:gd name="connsiteY27" fmla="*/ 2881861 h 3002404"/>
                <a:gd name="connsiteX28" fmla="*/ 149242 w 790406"/>
                <a:gd name="connsiteY28" fmla="*/ 2881861 h 3002404"/>
                <a:gd name="connsiteX29" fmla="*/ 380462 w 790406"/>
                <a:gd name="connsiteY29" fmla="*/ 2960954 h 3002404"/>
                <a:gd name="connsiteX30" fmla="*/ 400517 w 790406"/>
                <a:gd name="connsiteY30" fmla="*/ 2960954 h 3002404"/>
                <a:gd name="connsiteX31" fmla="*/ 660050 w 790406"/>
                <a:gd name="connsiteY31" fmla="*/ 2859036 h 3002404"/>
                <a:gd name="connsiteX32" fmla="*/ 660050 w 790406"/>
                <a:gd name="connsiteY32" fmla="*/ 2859036 h 3002404"/>
                <a:gd name="connsiteX33" fmla="*/ 740270 w 790406"/>
                <a:gd name="connsiteY33" fmla="*/ 2675369 h 3002404"/>
                <a:gd name="connsiteX34" fmla="*/ 740270 w 790406"/>
                <a:gd name="connsiteY34" fmla="*/ 2675369 h 3002404"/>
                <a:gd name="connsiteX35" fmla="*/ 743809 w 790406"/>
                <a:gd name="connsiteY35" fmla="*/ 47775 h 3002404"/>
                <a:gd name="connsiteX36" fmla="*/ 707238 w 790406"/>
                <a:gd name="connsiteY36" fmla="*/ 53083 h 3002404"/>
                <a:gd name="connsiteX37" fmla="*/ 707238 w 790406"/>
                <a:gd name="connsiteY37" fmla="*/ 53083 h 3002404"/>
                <a:gd name="connsiteX38" fmla="*/ 395798 w 790406"/>
                <a:gd name="connsiteY38" fmla="*/ 61576 h 3002404"/>
                <a:gd name="connsiteX39" fmla="*/ 395798 w 790406"/>
                <a:gd name="connsiteY39" fmla="*/ 61576 h 3002404"/>
                <a:gd name="connsiteX40" fmla="*/ 121519 w 790406"/>
                <a:gd name="connsiteY40" fmla="*/ 53614 h 3002404"/>
                <a:gd name="connsiteX41" fmla="*/ 121519 w 790406"/>
                <a:gd name="connsiteY41" fmla="*/ 53614 h 3002404"/>
                <a:gd name="connsiteX42" fmla="*/ 48377 w 790406"/>
                <a:gd name="connsiteY42" fmla="*/ 45652 h 3002404"/>
                <a:gd name="connsiteX43" fmla="*/ 48377 w 790406"/>
                <a:gd name="connsiteY43" fmla="*/ 45652 h 3002404"/>
                <a:gd name="connsiteX44" fmla="*/ 44838 w 790406"/>
                <a:gd name="connsiteY44" fmla="*/ 2674308 h 300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90406" h="3002404">
                  <a:moveTo>
                    <a:pt x="1190" y="2672715"/>
                  </a:moveTo>
                  <a:lnTo>
                    <a:pt x="4139" y="21234"/>
                  </a:lnTo>
                  <a:cubicBezTo>
                    <a:pt x="4864" y="14907"/>
                    <a:pt x="8775" y="9231"/>
                    <a:pt x="14756" y="5840"/>
                  </a:cubicBezTo>
                  <a:lnTo>
                    <a:pt x="14756" y="5840"/>
                  </a:lnTo>
                  <a:cubicBezTo>
                    <a:pt x="18991" y="2065"/>
                    <a:pt x="24725" y="-36"/>
                    <a:pt x="30682" y="0"/>
                  </a:cubicBezTo>
                  <a:lnTo>
                    <a:pt x="30682" y="0"/>
                  </a:lnTo>
                  <a:cubicBezTo>
                    <a:pt x="30682" y="0"/>
                    <a:pt x="67253" y="6370"/>
                    <a:pt x="125648" y="11148"/>
                  </a:cubicBezTo>
                  <a:lnTo>
                    <a:pt x="125648" y="11148"/>
                  </a:lnTo>
                  <a:cubicBezTo>
                    <a:pt x="192890" y="16987"/>
                    <a:pt x="291985" y="18579"/>
                    <a:pt x="395798" y="19110"/>
                  </a:cubicBezTo>
                  <a:lnTo>
                    <a:pt x="395798" y="19110"/>
                  </a:lnTo>
                  <a:cubicBezTo>
                    <a:pt x="519666" y="19110"/>
                    <a:pt x="637046" y="15394"/>
                    <a:pt x="703699" y="10617"/>
                  </a:cubicBezTo>
                  <a:lnTo>
                    <a:pt x="703699" y="10617"/>
                  </a:lnTo>
                  <a:cubicBezTo>
                    <a:pt x="723559" y="9623"/>
                    <a:pt x="743290" y="7137"/>
                    <a:pt x="762684" y="3185"/>
                  </a:cubicBezTo>
                  <a:lnTo>
                    <a:pt x="762684" y="3185"/>
                  </a:lnTo>
                  <a:cubicBezTo>
                    <a:pt x="769273" y="1713"/>
                    <a:pt x="776251" y="3087"/>
                    <a:pt x="781559" y="6901"/>
                  </a:cubicBezTo>
                  <a:lnTo>
                    <a:pt x="781559" y="6901"/>
                  </a:lnTo>
                  <a:cubicBezTo>
                    <a:pt x="787074" y="10465"/>
                    <a:pt x="790360" y="16186"/>
                    <a:pt x="790407" y="22295"/>
                  </a:cubicBezTo>
                  <a:lnTo>
                    <a:pt x="790407" y="22295"/>
                  </a:lnTo>
                  <a:lnTo>
                    <a:pt x="784508" y="2675369"/>
                  </a:lnTo>
                  <a:cubicBezTo>
                    <a:pt x="784149" y="2753868"/>
                    <a:pt x="751589" y="2829479"/>
                    <a:pt x="693082" y="2887700"/>
                  </a:cubicBezTo>
                  <a:lnTo>
                    <a:pt x="693082" y="2887700"/>
                  </a:lnTo>
                  <a:cubicBezTo>
                    <a:pt x="617605" y="2962228"/>
                    <a:pt x="510194" y="3003988"/>
                    <a:pt x="398158" y="3002359"/>
                  </a:cubicBezTo>
                  <a:lnTo>
                    <a:pt x="377513" y="3002359"/>
                  </a:lnTo>
                  <a:cubicBezTo>
                    <a:pt x="281810" y="3002120"/>
                    <a:pt x="189505" y="2970403"/>
                    <a:pt x="117980" y="2913180"/>
                  </a:cubicBezTo>
                  <a:lnTo>
                    <a:pt x="117980" y="2913180"/>
                  </a:lnTo>
                  <a:cubicBezTo>
                    <a:pt x="42261" y="2852788"/>
                    <a:pt x="-751" y="2765886"/>
                    <a:pt x="10" y="2674839"/>
                  </a:cubicBezTo>
                  <a:close/>
                  <a:moveTo>
                    <a:pt x="44838" y="2672715"/>
                  </a:moveTo>
                  <a:cubicBezTo>
                    <a:pt x="44762" y="2752669"/>
                    <a:pt x="82772" y="2828816"/>
                    <a:pt x="149242" y="2881861"/>
                  </a:cubicBezTo>
                  <a:lnTo>
                    <a:pt x="149242" y="2881861"/>
                  </a:lnTo>
                  <a:cubicBezTo>
                    <a:pt x="213069" y="2932645"/>
                    <a:pt x="295264" y="2960763"/>
                    <a:pt x="380462" y="2960954"/>
                  </a:cubicBezTo>
                  <a:lnTo>
                    <a:pt x="400517" y="2960954"/>
                  </a:lnTo>
                  <a:cubicBezTo>
                    <a:pt x="499234" y="2961894"/>
                    <a:pt x="593681" y="2924805"/>
                    <a:pt x="660050" y="2859036"/>
                  </a:cubicBezTo>
                  <a:lnTo>
                    <a:pt x="660050" y="2859036"/>
                  </a:lnTo>
                  <a:cubicBezTo>
                    <a:pt x="711119" y="2808856"/>
                    <a:pt x="739703" y="2743416"/>
                    <a:pt x="740270" y="2675369"/>
                  </a:cubicBezTo>
                  <a:lnTo>
                    <a:pt x="740270" y="2675369"/>
                  </a:lnTo>
                  <a:lnTo>
                    <a:pt x="743809" y="47775"/>
                  </a:lnTo>
                  <a:lnTo>
                    <a:pt x="707238" y="53083"/>
                  </a:lnTo>
                  <a:lnTo>
                    <a:pt x="707238" y="53083"/>
                  </a:lnTo>
                  <a:cubicBezTo>
                    <a:pt x="638226" y="58391"/>
                    <a:pt x="520846" y="62107"/>
                    <a:pt x="395798" y="61576"/>
                  </a:cubicBezTo>
                  <a:lnTo>
                    <a:pt x="395798" y="61576"/>
                  </a:lnTo>
                  <a:cubicBezTo>
                    <a:pt x="290805" y="61576"/>
                    <a:pt x="192301" y="61576"/>
                    <a:pt x="121519" y="53614"/>
                  </a:cubicBezTo>
                  <a:lnTo>
                    <a:pt x="121519" y="53614"/>
                  </a:lnTo>
                  <a:cubicBezTo>
                    <a:pt x="90847" y="50960"/>
                    <a:pt x="62534" y="48306"/>
                    <a:pt x="48377" y="45652"/>
                  </a:cubicBezTo>
                  <a:lnTo>
                    <a:pt x="48377" y="45652"/>
                  </a:lnTo>
                  <a:lnTo>
                    <a:pt x="44838" y="2674308"/>
                  </a:lnTo>
                  <a:close/>
                </a:path>
              </a:pathLst>
            </a:custGeom>
            <a:solidFill>
              <a:schemeClr val="bg1">
                <a:lumMod val="75000"/>
              </a:schemeClr>
            </a:solidFill>
            <a:ln w="58918"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58170006-519A-E04D-BB36-CDF382501393}"/>
                </a:ext>
              </a:extLst>
            </p:cNvPr>
            <p:cNvSpPr/>
            <p:nvPr/>
          </p:nvSpPr>
          <p:spPr>
            <a:xfrm>
              <a:off x="1815591" y="3849603"/>
              <a:ext cx="581170" cy="1454550"/>
            </a:xfrm>
            <a:custGeom>
              <a:avLst/>
              <a:gdLst>
                <a:gd name="connsiteX0" fmla="*/ 127 w 581170"/>
                <a:gd name="connsiteY0" fmla="*/ 0 h 1454550"/>
                <a:gd name="connsiteX1" fmla="*/ 127 w 581170"/>
                <a:gd name="connsiteY1" fmla="*/ 1198608 h 1454550"/>
                <a:gd name="connsiteX2" fmla="*/ 267753 w 581170"/>
                <a:gd name="connsiteY2" fmla="*/ 1454392 h 1454550"/>
                <a:gd name="connsiteX3" fmla="*/ 280895 w 581170"/>
                <a:gd name="connsiteY3" fmla="*/ 1454467 h 1454550"/>
                <a:gd name="connsiteX4" fmla="*/ 296821 w 581170"/>
                <a:gd name="connsiteY4" fmla="*/ 1454467 h 1454550"/>
                <a:gd name="connsiteX5" fmla="*/ 581081 w 581170"/>
                <a:gd name="connsiteY5" fmla="*/ 1211470 h 1454550"/>
                <a:gd name="connsiteX6" fmla="*/ 581128 w 581170"/>
                <a:gd name="connsiteY6" fmla="*/ 1200731 h 1454550"/>
                <a:gd name="connsiteX7" fmla="*/ 581128 w 581170"/>
                <a:gd name="connsiteY7" fmla="*/ 0 h 14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1170" h="1454550">
                  <a:moveTo>
                    <a:pt x="127" y="0"/>
                  </a:moveTo>
                  <a:lnTo>
                    <a:pt x="127" y="1198608"/>
                  </a:lnTo>
                  <a:cubicBezTo>
                    <a:pt x="-4456" y="1335747"/>
                    <a:pt x="115360" y="1450268"/>
                    <a:pt x="267753" y="1454392"/>
                  </a:cubicBezTo>
                  <a:cubicBezTo>
                    <a:pt x="272130" y="1454509"/>
                    <a:pt x="276512" y="1454535"/>
                    <a:pt x="280895" y="1454467"/>
                  </a:cubicBezTo>
                  <a:lnTo>
                    <a:pt x="296821" y="1454467"/>
                  </a:lnTo>
                  <a:cubicBezTo>
                    <a:pt x="449881" y="1458007"/>
                    <a:pt x="577146" y="1349209"/>
                    <a:pt x="581081" y="1211470"/>
                  </a:cubicBezTo>
                  <a:cubicBezTo>
                    <a:pt x="581181" y="1207892"/>
                    <a:pt x="581199" y="1204309"/>
                    <a:pt x="581128" y="1200731"/>
                  </a:cubicBezTo>
                  <a:lnTo>
                    <a:pt x="581128" y="0"/>
                  </a:lnTo>
                  <a:close/>
                </a:path>
              </a:pathLst>
            </a:custGeom>
            <a:solidFill>
              <a:schemeClr val="accent2"/>
            </a:solidFill>
            <a:ln w="58918"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CD34C96-E790-244D-8EBF-DC2AD53B2504}"/>
                </a:ext>
              </a:extLst>
            </p:cNvPr>
            <p:cNvSpPr/>
            <p:nvPr/>
          </p:nvSpPr>
          <p:spPr>
            <a:xfrm>
              <a:off x="1683583" y="2098057"/>
              <a:ext cx="855289" cy="324022"/>
            </a:xfrm>
            <a:custGeom>
              <a:avLst/>
              <a:gdLst>
                <a:gd name="connsiteX0" fmla="*/ 39529 w 855289"/>
                <a:gd name="connsiteY0" fmla="*/ 6186 h 324022"/>
                <a:gd name="connsiteX1" fmla="*/ 9 w 855289"/>
                <a:gd name="connsiteY1" fmla="*/ 59269 h 324022"/>
                <a:gd name="connsiteX2" fmla="*/ 9 w 855289"/>
                <a:gd name="connsiteY2" fmla="*/ 237627 h 324022"/>
                <a:gd name="connsiteX3" fmla="*/ 58994 w 855289"/>
                <a:gd name="connsiteY3" fmla="*/ 298672 h 324022"/>
                <a:gd name="connsiteX4" fmla="*/ 427059 w 855289"/>
                <a:gd name="connsiteY4" fmla="*/ 323090 h 324022"/>
                <a:gd name="connsiteX5" fmla="*/ 792765 w 855289"/>
                <a:gd name="connsiteY5" fmla="*/ 302388 h 324022"/>
                <a:gd name="connsiteX6" fmla="*/ 855289 w 855289"/>
                <a:gd name="connsiteY6" fmla="*/ 241343 h 324022"/>
                <a:gd name="connsiteX7" fmla="*/ 855289 w 855289"/>
                <a:gd name="connsiteY7" fmla="*/ 62985 h 324022"/>
                <a:gd name="connsiteX8" fmla="*/ 802793 w 855289"/>
                <a:gd name="connsiteY8" fmla="*/ 5125 h 324022"/>
                <a:gd name="connsiteX9" fmla="*/ 39529 w 855289"/>
                <a:gd name="connsiteY9" fmla="*/ 6186 h 32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5289" h="324022">
                  <a:moveTo>
                    <a:pt x="39529" y="6186"/>
                  </a:moveTo>
                  <a:cubicBezTo>
                    <a:pt x="16478" y="15958"/>
                    <a:pt x="1283" y="36366"/>
                    <a:pt x="9" y="59269"/>
                  </a:cubicBezTo>
                  <a:lnTo>
                    <a:pt x="9" y="237627"/>
                  </a:lnTo>
                  <a:cubicBezTo>
                    <a:pt x="-551" y="268550"/>
                    <a:pt x="24889" y="294878"/>
                    <a:pt x="58994" y="298672"/>
                  </a:cubicBezTo>
                  <a:cubicBezTo>
                    <a:pt x="180485" y="317743"/>
                    <a:pt x="303775" y="325922"/>
                    <a:pt x="427059" y="323090"/>
                  </a:cubicBezTo>
                  <a:cubicBezTo>
                    <a:pt x="549418" y="326711"/>
                    <a:pt x="671876" y="319778"/>
                    <a:pt x="792765" y="302388"/>
                  </a:cubicBezTo>
                  <a:cubicBezTo>
                    <a:pt x="827879" y="299406"/>
                    <a:pt x="854841" y="273079"/>
                    <a:pt x="855289" y="241343"/>
                  </a:cubicBezTo>
                  <a:lnTo>
                    <a:pt x="855289" y="62985"/>
                  </a:lnTo>
                  <a:cubicBezTo>
                    <a:pt x="854682" y="35120"/>
                    <a:pt x="833011" y="11231"/>
                    <a:pt x="802793" y="5125"/>
                  </a:cubicBezTo>
                  <a:cubicBezTo>
                    <a:pt x="802793" y="5125"/>
                    <a:pt x="50146" y="-7084"/>
                    <a:pt x="39529" y="6186"/>
                  </a:cubicBezTo>
                  <a:close/>
                </a:path>
              </a:pathLst>
            </a:custGeom>
            <a:solidFill>
              <a:schemeClr val="bg1">
                <a:lumMod val="75000"/>
              </a:schemeClr>
            </a:solidFill>
            <a:ln w="58918"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6D87C5B5-8DBD-744A-8085-C503C4C7CFA1}"/>
                </a:ext>
              </a:extLst>
            </p:cNvPr>
            <p:cNvSpPr/>
            <p:nvPr/>
          </p:nvSpPr>
          <p:spPr>
            <a:xfrm>
              <a:off x="1018833" y="2834662"/>
              <a:ext cx="707818" cy="2551155"/>
            </a:xfrm>
            <a:custGeom>
              <a:avLst/>
              <a:gdLst>
                <a:gd name="connsiteX0" fmla="*/ 0 w 707818"/>
                <a:gd name="connsiteY0" fmla="*/ 2551155 h 2551155"/>
                <a:gd name="connsiteX1" fmla="*/ 0 w 707818"/>
                <a:gd name="connsiteY1" fmla="*/ 565331 h 2551155"/>
                <a:gd name="connsiteX2" fmla="*/ 628189 w 707818"/>
                <a:gd name="connsiteY2" fmla="*/ 0 h 2551155"/>
                <a:gd name="connsiteX3" fmla="*/ 707818 w 707818"/>
                <a:gd name="connsiteY3" fmla="*/ 0 h 2551155"/>
                <a:gd name="connsiteX4" fmla="*/ 707818 w 707818"/>
                <a:gd name="connsiteY4" fmla="*/ 79624 h 2551155"/>
                <a:gd name="connsiteX5" fmla="*/ 628189 w 707818"/>
                <a:gd name="connsiteY5" fmla="*/ 79624 h 2551155"/>
                <a:gd name="connsiteX6" fmla="*/ 88477 w 707818"/>
                <a:gd name="connsiteY6" fmla="*/ 565331 h 2551155"/>
                <a:gd name="connsiteX7" fmla="*/ 88477 w 707818"/>
                <a:gd name="connsiteY7" fmla="*/ 565331 h 2551155"/>
                <a:gd name="connsiteX8" fmla="*/ 88477 w 707818"/>
                <a:gd name="connsiteY8" fmla="*/ 2551155 h 255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7818" h="2551155">
                  <a:moveTo>
                    <a:pt x="0" y="2551155"/>
                  </a:moveTo>
                  <a:lnTo>
                    <a:pt x="0" y="565331"/>
                  </a:lnTo>
                  <a:cubicBezTo>
                    <a:pt x="0" y="253109"/>
                    <a:pt x="281250" y="0"/>
                    <a:pt x="628189" y="0"/>
                  </a:cubicBezTo>
                  <a:lnTo>
                    <a:pt x="707818" y="0"/>
                  </a:lnTo>
                  <a:lnTo>
                    <a:pt x="707818" y="79624"/>
                  </a:lnTo>
                  <a:lnTo>
                    <a:pt x="628189" y="79624"/>
                  </a:lnTo>
                  <a:cubicBezTo>
                    <a:pt x="330384" y="80208"/>
                    <a:pt x="89126" y="297327"/>
                    <a:pt x="88477" y="565331"/>
                  </a:cubicBezTo>
                  <a:lnTo>
                    <a:pt x="88477" y="565331"/>
                  </a:lnTo>
                  <a:lnTo>
                    <a:pt x="88477" y="2551155"/>
                  </a:lnTo>
                  <a:close/>
                </a:path>
              </a:pathLst>
            </a:custGeom>
            <a:solidFill>
              <a:schemeClr val="bg1">
                <a:lumMod val="75000"/>
              </a:schemeClr>
            </a:solidFill>
            <a:ln w="58918" cap="flat">
              <a:no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7E7291B0-F69A-4B41-82DA-42FDFE072C15}"/>
                </a:ext>
              </a:extLst>
            </p:cNvPr>
            <p:cNvSpPr/>
            <p:nvPr/>
          </p:nvSpPr>
          <p:spPr>
            <a:xfrm>
              <a:off x="6014259" y="2834662"/>
              <a:ext cx="704868" cy="2551155"/>
            </a:xfrm>
            <a:custGeom>
              <a:avLst/>
              <a:gdLst>
                <a:gd name="connsiteX0" fmla="*/ 616391 w 704868"/>
                <a:gd name="connsiteY0" fmla="*/ 2551155 h 2551155"/>
                <a:gd name="connsiteX1" fmla="*/ 616391 w 704868"/>
                <a:gd name="connsiteY1" fmla="*/ 565331 h 2551155"/>
                <a:gd name="connsiteX2" fmla="*/ 77270 w 704868"/>
                <a:gd name="connsiteY2" fmla="*/ 79624 h 2551155"/>
                <a:gd name="connsiteX3" fmla="*/ 0 w 704868"/>
                <a:gd name="connsiteY3" fmla="*/ 79624 h 2551155"/>
                <a:gd name="connsiteX4" fmla="*/ 0 w 704868"/>
                <a:gd name="connsiteY4" fmla="*/ 0 h 2551155"/>
                <a:gd name="connsiteX5" fmla="*/ 77270 w 704868"/>
                <a:gd name="connsiteY5" fmla="*/ 0 h 2551155"/>
                <a:gd name="connsiteX6" fmla="*/ 704869 w 704868"/>
                <a:gd name="connsiteY6" fmla="*/ 564800 h 2551155"/>
                <a:gd name="connsiteX7" fmla="*/ 704869 w 704868"/>
                <a:gd name="connsiteY7" fmla="*/ 565331 h 2551155"/>
                <a:gd name="connsiteX8" fmla="*/ 704869 w 704868"/>
                <a:gd name="connsiteY8" fmla="*/ 565331 h 2551155"/>
                <a:gd name="connsiteX9" fmla="*/ 704869 w 704868"/>
                <a:gd name="connsiteY9" fmla="*/ 2551155 h 2551155"/>
                <a:gd name="connsiteX10" fmla="*/ 616391 w 704868"/>
                <a:gd name="connsiteY10" fmla="*/ 2551155 h 255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4868" h="2551155">
                  <a:moveTo>
                    <a:pt x="616391" y="2551155"/>
                  </a:moveTo>
                  <a:lnTo>
                    <a:pt x="616391" y="565331"/>
                  </a:lnTo>
                  <a:cubicBezTo>
                    <a:pt x="615743" y="297529"/>
                    <a:pt x="374843" y="80500"/>
                    <a:pt x="77270" y="79624"/>
                  </a:cubicBezTo>
                  <a:lnTo>
                    <a:pt x="0" y="79624"/>
                  </a:lnTo>
                  <a:lnTo>
                    <a:pt x="0" y="0"/>
                  </a:lnTo>
                  <a:lnTo>
                    <a:pt x="77270" y="0"/>
                  </a:lnTo>
                  <a:cubicBezTo>
                    <a:pt x="423882" y="0"/>
                    <a:pt x="704869" y="252870"/>
                    <a:pt x="704869" y="564800"/>
                  </a:cubicBezTo>
                  <a:cubicBezTo>
                    <a:pt x="704869" y="564975"/>
                    <a:pt x="704869" y="565156"/>
                    <a:pt x="704869" y="565331"/>
                  </a:cubicBezTo>
                  <a:lnTo>
                    <a:pt x="704869" y="565331"/>
                  </a:lnTo>
                  <a:lnTo>
                    <a:pt x="704869" y="2551155"/>
                  </a:lnTo>
                  <a:lnTo>
                    <a:pt x="616391" y="2551155"/>
                  </a:lnTo>
                  <a:close/>
                </a:path>
              </a:pathLst>
            </a:custGeom>
            <a:solidFill>
              <a:schemeClr val="bg1">
                <a:lumMod val="75000"/>
              </a:schemeClr>
            </a:solidFill>
            <a:ln w="58918"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6CEACDE6-B76A-8B4D-95B0-0300A3167FE3}"/>
                </a:ext>
              </a:extLst>
            </p:cNvPr>
            <p:cNvSpPr/>
            <p:nvPr/>
          </p:nvSpPr>
          <p:spPr>
            <a:xfrm>
              <a:off x="2469860" y="2834662"/>
              <a:ext cx="426460" cy="79624"/>
            </a:xfrm>
            <a:custGeom>
              <a:avLst/>
              <a:gdLst>
                <a:gd name="connsiteX0" fmla="*/ 0 w 426460"/>
                <a:gd name="connsiteY0" fmla="*/ 79624 h 79624"/>
                <a:gd name="connsiteX1" fmla="*/ 0 w 426460"/>
                <a:gd name="connsiteY1" fmla="*/ 0 h 79624"/>
                <a:gd name="connsiteX2" fmla="*/ 426460 w 426460"/>
                <a:gd name="connsiteY2" fmla="*/ 0 h 79624"/>
                <a:gd name="connsiteX3" fmla="*/ 426460 w 426460"/>
                <a:gd name="connsiteY3" fmla="*/ 79624 h 79624"/>
                <a:gd name="connsiteX4" fmla="*/ 0 w 426460"/>
                <a:gd name="connsiteY4" fmla="*/ 79624 h 79624"/>
                <a:gd name="connsiteX5" fmla="*/ 0 w 426460"/>
                <a:gd name="connsiteY5" fmla="*/ 79624 h 7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460" h="79624">
                  <a:moveTo>
                    <a:pt x="0" y="79624"/>
                  </a:moveTo>
                  <a:lnTo>
                    <a:pt x="0" y="0"/>
                  </a:lnTo>
                  <a:lnTo>
                    <a:pt x="426460" y="0"/>
                  </a:lnTo>
                  <a:lnTo>
                    <a:pt x="426460" y="79624"/>
                  </a:lnTo>
                  <a:lnTo>
                    <a:pt x="0" y="79624"/>
                  </a:lnTo>
                  <a:lnTo>
                    <a:pt x="0" y="79624"/>
                  </a:lnTo>
                  <a:close/>
                </a:path>
              </a:pathLst>
            </a:custGeom>
            <a:solidFill>
              <a:schemeClr val="bg1">
                <a:lumMod val="75000"/>
              </a:schemeClr>
            </a:solidFill>
            <a:ln w="58918"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FAB9ED8E-7E05-7D44-8C42-DB41D4A2FC6E}"/>
                </a:ext>
              </a:extLst>
            </p:cNvPr>
            <p:cNvSpPr/>
            <p:nvPr/>
          </p:nvSpPr>
          <p:spPr>
            <a:xfrm>
              <a:off x="3649557" y="2834662"/>
              <a:ext cx="426460" cy="79624"/>
            </a:xfrm>
            <a:custGeom>
              <a:avLst/>
              <a:gdLst>
                <a:gd name="connsiteX0" fmla="*/ 0 w 426460"/>
                <a:gd name="connsiteY0" fmla="*/ 79624 h 79624"/>
                <a:gd name="connsiteX1" fmla="*/ 0 w 426460"/>
                <a:gd name="connsiteY1" fmla="*/ 0 h 79624"/>
                <a:gd name="connsiteX2" fmla="*/ 426461 w 426460"/>
                <a:gd name="connsiteY2" fmla="*/ 0 h 79624"/>
                <a:gd name="connsiteX3" fmla="*/ 426461 w 426460"/>
                <a:gd name="connsiteY3" fmla="*/ 79624 h 79624"/>
                <a:gd name="connsiteX4" fmla="*/ 0 w 426460"/>
                <a:gd name="connsiteY4" fmla="*/ 79624 h 79624"/>
                <a:gd name="connsiteX5" fmla="*/ 0 w 426460"/>
                <a:gd name="connsiteY5" fmla="*/ 79624 h 7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460" h="79624">
                  <a:moveTo>
                    <a:pt x="0" y="79624"/>
                  </a:moveTo>
                  <a:lnTo>
                    <a:pt x="0" y="0"/>
                  </a:lnTo>
                  <a:lnTo>
                    <a:pt x="426461" y="0"/>
                  </a:lnTo>
                  <a:lnTo>
                    <a:pt x="426461" y="79624"/>
                  </a:lnTo>
                  <a:lnTo>
                    <a:pt x="0" y="79624"/>
                  </a:lnTo>
                  <a:lnTo>
                    <a:pt x="0" y="79624"/>
                  </a:lnTo>
                  <a:close/>
                </a:path>
              </a:pathLst>
            </a:custGeom>
            <a:solidFill>
              <a:schemeClr val="bg1">
                <a:lumMod val="75000"/>
              </a:schemeClr>
            </a:solidFill>
            <a:ln w="58918" cap="flat">
              <a:no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5DB00F6E-08CB-2C4F-A150-59A1E7A702B9}"/>
                </a:ext>
              </a:extLst>
            </p:cNvPr>
            <p:cNvSpPr/>
            <p:nvPr/>
          </p:nvSpPr>
          <p:spPr>
            <a:xfrm>
              <a:off x="4812148" y="2834662"/>
              <a:ext cx="426460" cy="79624"/>
            </a:xfrm>
            <a:custGeom>
              <a:avLst/>
              <a:gdLst>
                <a:gd name="connsiteX0" fmla="*/ 0 w 426460"/>
                <a:gd name="connsiteY0" fmla="*/ 79624 h 79624"/>
                <a:gd name="connsiteX1" fmla="*/ 0 w 426460"/>
                <a:gd name="connsiteY1" fmla="*/ 0 h 79624"/>
                <a:gd name="connsiteX2" fmla="*/ 426461 w 426460"/>
                <a:gd name="connsiteY2" fmla="*/ 0 h 79624"/>
                <a:gd name="connsiteX3" fmla="*/ 426461 w 426460"/>
                <a:gd name="connsiteY3" fmla="*/ 79624 h 79624"/>
                <a:gd name="connsiteX4" fmla="*/ 0 w 426460"/>
                <a:gd name="connsiteY4" fmla="*/ 79624 h 79624"/>
                <a:gd name="connsiteX5" fmla="*/ 0 w 426460"/>
                <a:gd name="connsiteY5" fmla="*/ 79624 h 7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460" h="79624">
                  <a:moveTo>
                    <a:pt x="0" y="79624"/>
                  </a:moveTo>
                  <a:lnTo>
                    <a:pt x="0" y="0"/>
                  </a:lnTo>
                  <a:lnTo>
                    <a:pt x="426461" y="0"/>
                  </a:lnTo>
                  <a:lnTo>
                    <a:pt x="426461" y="79624"/>
                  </a:lnTo>
                  <a:lnTo>
                    <a:pt x="0" y="79624"/>
                  </a:lnTo>
                  <a:lnTo>
                    <a:pt x="0" y="79624"/>
                  </a:lnTo>
                  <a:close/>
                </a:path>
              </a:pathLst>
            </a:custGeom>
            <a:solidFill>
              <a:schemeClr val="bg1">
                <a:lumMod val="75000"/>
              </a:schemeClr>
            </a:solidFill>
            <a:ln w="58918" cap="flat">
              <a:noFill/>
              <a:prstDash val="solid"/>
              <a:miter/>
            </a:ln>
          </p:spPr>
          <p:txBody>
            <a:bodyPr rtlCol="0" anchor="ctr"/>
            <a:lstStyle/>
            <a:p>
              <a:endParaRPr lang="en-US"/>
            </a:p>
          </p:txBody>
        </p:sp>
      </p:grpSp>
      <p:sp>
        <p:nvSpPr>
          <p:cNvPr id="34" name="CuadroTexto 4">
            <a:extLst>
              <a:ext uri="{FF2B5EF4-FFF2-40B4-BE49-F238E27FC236}">
                <a16:creationId xmlns:a16="http://schemas.microsoft.com/office/drawing/2014/main" id="{C4DE9BC5-CC1B-C84C-9E7F-677A4316B426}"/>
              </a:ext>
            </a:extLst>
          </p:cNvPr>
          <p:cNvSpPr txBox="1"/>
          <p:nvPr/>
        </p:nvSpPr>
        <p:spPr>
          <a:xfrm>
            <a:off x="8064297" y="1829689"/>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35" name="CuadroTexto 238">
            <a:extLst>
              <a:ext uri="{FF2B5EF4-FFF2-40B4-BE49-F238E27FC236}">
                <a16:creationId xmlns:a16="http://schemas.microsoft.com/office/drawing/2014/main" id="{B2E7E78E-E8DA-134B-A2BC-E2610ED9BC8F}"/>
              </a:ext>
            </a:extLst>
          </p:cNvPr>
          <p:cNvSpPr txBox="1"/>
          <p:nvPr/>
        </p:nvSpPr>
        <p:spPr>
          <a:xfrm>
            <a:off x="8064297" y="1591517"/>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36" name="Oval 35">
            <a:extLst>
              <a:ext uri="{FF2B5EF4-FFF2-40B4-BE49-F238E27FC236}">
                <a16:creationId xmlns:a16="http://schemas.microsoft.com/office/drawing/2014/main" id="{AD24DE3A-B7D2-1245-B0F3-4FDDA1020A6D}"/>
              </a:ext>
            </a:extLst>
          </p:cNvPr>
          <p:cNvSpPr/>
          <p:nvPr/>
        </p:nvSpPr>
        <p:spPr>
          <a:xfrm>
            <a:off x="7449362" y="1550115"/>
            <a:ext cx="504780" cy="504780"/>
          </a:xfrm>
          <a:prstGeom prst="ellips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A</a:t>
            </a:r>
          </a:p>
        </p:txBody>
      </p:sp>
      <p:sp>
        <p:nvSpPr>
          <p:cNvPr id="37" name="CuadroTexto 4">
            <a:extLst>
              <a:ext uri="{FF2B5EF4-FFF2-40B4-BE49-F238E27FC236}">
                <a16:creationId xmlns:a16="http://schemas.microsoft.com/office/drawing/2014/main" id="{D0855A34-A78D-EF49-A7A8-70D4C74AD0BE}"/>
              </a:ext>
            </a:extLst>
          </p:cNvPr>
          <p:cNvSpPr txBox="1"/>
          <p:nvPr/>
        </p:nvSpPr>
        <p:spPr>
          <a:xfrm>
            <a:off x="8053917" y="2843313"/>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38" name="CuadroTexto 238">
            <a:extLst>
              <a:ext uri="{FF2B5EF4-FFF2-40B4-BE49-F238E27FC236}">
                <a16:creationId xmlns:a16="http://schemas.microsoft.com/office/drawing/2014/main" id="{64C93D61-4C87-1E45-9B06-5E3CDC2FB8BE}"/>
              </a:ext>
            </a:extLst>
          </p:cNvPr>
          <p:cNvSpPr txBox="1"/>
          <p:nvPr/>
        </p:nvSpPr>
        <p:spPr>
          <a:xfrm>
            <a:off x="8053917" y="2605141"/>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39" name="Oval 38">
            <a:extLst>
              <a:ext uri="{FF2B5EF4-FFF2-40B4-BE49-F238E27FC236}">
                <a16:creationId xmlns:a16="http://schemas.microsoft.com/office/drawing/2014/main" id="{1AE15129-735E-E649-AA7F-B145CA2D1637}"/>
              </a:ext>
            </a:extLst>
          </p:cNvPr>
          <p:cNvSpPr/>
          <p:nvPr/>
        </p:nvSpPr>
        <p:spPr>
          <a:xfrm>
            <a:off x="7438982" y="2563739"/>
            <a:ext cx="504780" cy="504780"/>
          </a:xfrm>
          <a:prstGeom prst="ellipse">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B</a:t>
            </a:r>
          </a:p>
        </p:txBody>
      </p:sp>
      <p:sp>
        <p:nvSpPr>
          <p:cNvPr id="40" name="CuadroTexto 4">
            <a:extLst>
              <a:ext uri="{FF2B5EF4-FFF2-40B4-BE49-F238E27FC236}">
                <a16:creationId xmlns:a16="http://schemas.microsoft.com/office/drawing/2014/main" id="{DED164DD-6BC2-1343-B9D1-C498113199F5}"/>
              </a:ext>
            </a:extLst>
          </p:cNvPr>
          <p:cNvSpPr txBox="1"/>
          <p:nvPr/>
        </p:nvSpPr>
        <p:spPr>
          <a:xfrm>
            <a:off x="8049184" y="3883936"/>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41" name="CuadroTexto 238">
            <a:extLst>
              <a:ext uri="{FF2B5EF4-FFF2-40B4-BE49-F238E27FC236}">
                <a16:creationId xmlns:a16="http://schemas.microsoft.com/office/drawing/2014/main" id="{6363F012-44A3-8443-AA9C-BFC5C9711715}"/>
              </a:ext>
            </a:extLst>
          </p:cNvPr>
          <p:cNvSpPr txBox="1"/>
          <p:nvPr/>
        </p:nvSpPr>
        <p:spPr>
          <a:xfrm>
            <a:off x="8049184" y="3645764"/>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42" name="Oval 41">
            <a:extLst>
              <a:ext uri="{FF2B5EF4-FFF2-40B4-BE49-F238E27FC236}">
                <a16:creationId xmlns:a16="http://schemas.microsoft.com/office/drawing/2014/main" id="{8A299FDD-6C7B-DC41-AE2B-055D0B582DA5}"/>
              </a:ext>
            </a:extLst>
          </p:cNvPr>
          <p:cNvSpPr/>
          <p:nvPr/>
        </p:nvSpPr>
        <p:spPr>
          <a:xfrm>
            <a:off x="7434249" y="3604362"/>
            <a:ext cx="504780" cy="504780"/>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C</a:t>
            </a:r>
          </a:p>
        </p:txBody>
      </p:sp>
      <p:sp>
        <p:nvSpPr>
          <p:cNvPr id="43" name="CuadroTexto 4">
            <a:extLst>
              <a:ext uri="{FF2B5EF4-FFF2-40B4-BE49-F238E27FC236}">
                <a16:creationId xmlns:a16="http://schemas.microsoft.com/office/drawing/2014/main" id="{5A69E9BF-2A27-1A43-A5FE-8DBB0C310FC2}"/>
              </a:ext>
            </a:extLst>
          </p:cNvPr>
          <p:cNvSpPr txBox="1"/>
          <p:nvPr/>
        </p:nvSpPr>
        <p:spPr>
          <a:xfrm>
            <a:off x="8050799" y="4980973"/>
            <a:ext cx="3089406" cy="646331"/>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44" name="CuadroTexto 238">
            <a:extLst>
              <a:ext uri="{FF2B5EF4-FFF2-40B4-BE49-F238E27FC236}">
                <a16:creationId xmlns:a16="http://schemas.microsoft.com/office/drawing/2014/main" id="{CDBD28CF-B81E-ED40-A196-AC9C0A71FA1B}"/>
              </a:ext>
            </a:extLst>
          </p:cNvPr>
          <p:cNvSpPr txBox="1"/>
          <p:nvPr/>
        </p:nvSpPr>
        <p:spPr>
          <a:xfrm>
            <a:off x="8050799" y="4742801"/>
            <a:ext cx="1664132" cy="307777"/>
          </a:xfrm>
          <a:prstGeom prst="rect">
            <a:avLst/>
          </a:prstGeom>
          <a:noFill/>
        </p:spPr>
        <p:txBody>
          <a:bodyPr wrap="square" rtlCol="0">
            <a:spAutoFit/>
          </a:bodyPr>
          <a:lstStyle/>
          <a:p>
            <a:r>
              <a:rPr lang="en-US" sz="14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45" name="Oval 44">
            <a:extLst>
              <a:ext uri="{FF2B5EF4-FFF2-40B4-BE49-F238E27FC236}">
                <a16:creationId xmlns:a16="http://schemas.microsoft.com/office/drawing/2014/main" id="{1617F42B-8054-1A4A-9BF0-855FDA775D5B}"/>
              </a:ext>
            </a:extLst>
          </p:cNvPr>
          <p:cNvSpPr/>
          <p:nvPr/>
        </p:nvSpPr>
        <p:spPr>
          <a:xfrm>
            <a:off x="7435864" y="4701399"/>
            <a:ext cx="504780" cy="504780"/>
          </a:xfrm>
          <a:prstGeom prst="ellipse">
            <a:avLst/>
          </a:prstGeom>
          <a:solidFill>
            <a:schemeClr val="accent5"/>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cap="all" dirty="0">
                <a:solidFill>
                  <a:schemeClr val="tx1"/>
                </a:solidFill>
                <a:latin typeface="Tw Cen MT" panose="020B0602020104020603" pitchFamily="34" charset="77"/>
                <a:ea typeface="Open Sans" panose="020B0606030504020204" pitchFamily="34" charset="0"/>
                <a:cs typeface="Open Sans" panose="020B0606030504020204" pitchFamily="34" charset="0"/>
              </a:rPr>
              <a:t>D</a:t>
            </a:r>
          </a:p>
        </p:txBody>
      </p:sp>
      <p:sp>
        <p:nvSpPr>
          <p:cNvPr id="46" name="Rectangle 45">
            <a:extLst>
              <a:ext uri="{FF2B5EF4-FFF2-40B4-BE49-F238E27FC236}">
                <a16:creationId xmlns:a16="http://schemas.microsoft.com/office/drawing/2014/main" id="{E6BB8828-7DA0-ED4E-ABC7-DD0544362BE4}"/>
              </a:ext>
            </a:extLst>
          </p:cNvPr>
          <p:cNvSpPr/>
          <p:nvPr/>
        </p:nvSpPr>
        <p:spPr>
          <a:xfrm>
            <a:off x="1766221" y="3827909"/>
            <a:ext cx="732478" cy="400110"/>
          </a:xfrm>
          <a:prstGeom prst="rect">
            <a:avLst/>
          </a:prstGeom>
        </p:spPr>
        <p:txBody>
          <a:bodyPr wrap="squar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50%</a:t>
            </a:r>
          </a:p>
        </p:txBody>
      </p:sp>
      <p:sp>
        <p:nvSpPr>
          <p:cNvPr id="47" name="Rectangle 46">
            <a:extLst>
              <a:ext uri="{FF2B5EF4-FFF2-40B4-BE49-F238E27FC236}">
                <a16:creationId xmlns:a16="http://schemas.microsoft.com/office/drawing/2014/main" id="{F7ACF47E-30DD-C743-B3D4-41A9B4DCDB0F}"/>
              </a:ext>
            </a:extLst>
          </p:cNvPr>
          <p:cNvSpPr/>
          <p:nvPr/>
        </p:nvSpPr>
        <p:spPr>
          <a:xfrm>
            <a:off x="2952664" y="3068519"/>
            <a:ext cx="732478" cy="400110"/>
          </a:xfrm>
          <a:prstGeom prst="rect">
            <a:avLst/>
          </a:prstGeom>
        </p:spPr>
        <p:txBody>
          <a:bodyPr wrap="squar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75%</a:t>
            </a:r>
          </a:p>
        </p:txBody>
      </p:sp>
      <p:sp>
        <p:nvSpPr>
          <p:cNvPr id="48" name="Rectangle 47">
            <a:extLst>
              <a:ext uri="{FF2B5EF4-FFF2-40B4-BE49-F238E27FC236}">
                <a16:creationId xmlns:a16="http://schemas.microsoft.com/office/drawing/2014/main" id="{C00FC531-876B-A047-BD55-3D77D5E2EDA0}"/>
              </a:ext>
            </a:extLst>
          </p:cNvPr>
          <p:cNvSpPr/>
          <p:nvPr/>
        </p:nvSpPr>
        <p:spPr>
          <a:xfrm>
            <a:off x="4085604" y="3608813"/>
            <a:ext cx="732478" cy="400110"/>
          </a:xfrm>
          <a:prstGeom prst="rect">
            <a:avLst/>
          </a:prstGeom>
        </p:spPr>
        <p:txBody>
          <a:bodyPr wrap="squar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60%</a:t>
            </a:r>
          </a:p>
        </p:txBody>
      </p:sp>
      <p:sp>
        <p:nvSpPr>
          <p:cNvPr id="49" name="Rectangle 48">
            <a:extLst>
              <a:ext uri="{FF2B5EF4-FFF2-40B4-BE49-F238E27FC236}">
                <a16:creationId xmlns:a16="http://schemas.microsoft.com/office/drawing/2014/main" id="{A5323F51-1919-A94F-B593-63A6038B96CC}"/>
              </a:ext>
            </a:extLst>
          </p:cNvPr>
          <p:cNvSpPr/>
          <p:nvPr/>
        </p:nvSpPr>
        <p:spPr>
          <a:xfrm>
            <a:off x="5270458" y="2833136"/>
            <a:ext cx="732478" cy="400110"/>
          </a:xfrm>
          <a:prstGeom prst="rect">
            <a:avLst/>
          </a:prstGeom>
        </p:spPr>
        <p:txBody>
          <a:bodyPr wrap="square">
            <a:spAutoFit/>
          </a:bodyPr>
          <a:lstStyle/>
          <a:p>
            <a:pPr algn="ctr"/>
            <a:r>
              <a:rPr lang="en-US" sz="2000" b="1" cap="all" dirty="0">
                <a:latin typeface="Tw Cen MT" panose="020B0602020104020603" pitchFamily="34" charset="77"/>
                <a:ea typeface="Open Sans" panose="020B0606030504020204" pitchFamily="34" charset="0"/>
                <a:cs typeface="Open Sans" panose="020B0606030504020204" pitchFamily="34" charset="0"/>
              </a:rPr>
              <a:t>80%</a:t>
            </a:r>
          </a:p>
        </p:txBody>
      </p:sp>
      <p:sp>
        <p:nvSpPr>
          <p:cNvPr id="50" name="CuadroTexto 238">
            <a:extLst>
              <a:ext uri="{FF2B5EF4-FFF2-40B4-BE49-F238E27FC236}">
                <a16:creationId xmlns:a16="http://schemas.microsoft.com/office/drawing/2014/main" id="{95635AF8-DD03-429F-A543-8E57FF0A6154}"/>
              </a:ext>
            </a:extLst>
          </p:cNvPr>
          <p:cNvSpPr txBox="1"/>
          <p:nvPr/>
        </p:nvSpPr>
        <p:spPr>
          <a:xfrm>
            <a:off x="622719" y="343215"/>
            <a:ext cx="567174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Test tube Infographic</a:t>
            </a:r>
          </a:p>
        </p:txBody>
      </p:sp>
    </p:spTree>
    <p:extLst>
      <p:ext uri="{BB962C8B-B14F-4D97-AF65-F5344CB8AC3E}">
        <p14:creationId xmlns:p14="http://schemas.microsoft.com/office/powerpoint/2010/main" val="24064006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14:bounceEnd="8000">
                                          <p:cBhvr additive="base">
                                            <p:cTn id="7" dur="500" fill="hold"/>
                                            <p:tgtEl>
                                              <p:spTgt spid="50"/>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50"/>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500"/>
                                            <p:tgtEl>
                                              <p:spTgt spid="48"/>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500"/>
                                            <p:tgtEl>
                                              <p:spTgt spid="49"/>
                                            </p:tgtEl>
                                          </p:cBhvr>
                                        </p:animEffect>
                                      </p:childTnLst>
                                    </p:cTn>
                                  </p:par>
                                  <p:par>
                                    <p:cTn id="24" presetID="2" presetClass="entr" presetSubtype="2" fill="hold" grpId="0" nodeType="withEffect">
                                      <p:stCondLst>
                                        <p:cond delay="75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500" fill="hold"/>
                                            <p:tgtEl>
                                              <p:spTgt spid="34"/>
                                            </p:tgtEl>
                                            <p:attrNameLst>
                                              <p:attrName>ppt_x</p:attrName>
                                            </p:attrNameLst>
                                          </p:cBhvr>
                                          <p:tavLst>
                                            <p:tav tm="0">
                                              <p:val>
                                                <p:strVal val="1+#ppt_w/2"/>
                                              </p:val>
                                            </p:tav>
                                            <p:tav tm="100000">
                                              <p:val>
                                                <p:strVal val="#ppt_x"/>
                                              </p:val>
                                            </p:tav>
                                          </p:tavLst>
                                        </p:anim>
                                        <p:anim calcmode="lin" valueType="num">
                                          <p:cBhvr additive="base">
                                            <p:cTn id="27" dur="500" fill="hold"/>
                                            <p:tgtEl>
                                              <p:spTgt spid="34"/>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750"/>
                                      </p:stCondLst>
                                      <p:childTnLst>
                                        <p:set>
                                          <p:cBhvr>
                                            <p:cTn id="29" dur="1" fill="hold">
                                              <p:stCondLst>
                                                <p:cond delay="0"/>
                                              </p:stCondLst>
                                            </p:cTn>
                                            <p:tgtEl>
                                              <p:spTgt spid="35"/>
                                            </p:tgtEl>
                                            <p:attrNameLst>
                                              <p:attrName>style.visibility</p:attrName>
                                            </p:attrNameLst>
                                          </p:cBhvr>
                                          <p:to>
                                            <p:strVal val="visible"/>
                                          </p:to>
                                        </p:set>
                                        <p:anim calcmode="lin" valueType="num">
                                          <p:cBhvr additive="base">
                                            <p:cTn id="30" dur="500" fill="hold"/>
                                            <p:tgtEl>
                                              <p:spTgt spid="35"/>
                                            </p:tgtEl>
                                            <p:attrNameLst>
                                              <p:attrName>ppt_x</p:attrName>
                                            </p:attrNameLst>
                                          </p:cBhvr>
                                          <p:tavLst>
                                            <p:tav tm="0">
                                              <p:val>
                                                <p:strVal val="1+#ppt_w/2"/>
                                              </p:val>
                                            </p:tav>
                                            <p:tav tm="100000">
                                              <p:val>
                                                <p:strVal val="#ppt_x"/>
                                              </p:val>
                                            </p:tav>
                                          </p:tavLst>
                                        </p:anim>
                                        <p:anim calcmode="lin" valueType="num">
                                          <p:cBhvr additive="base">
                                            <p:cTn id="31" dur="500" fill="hold"/>
                                            <p:tgtEl>
                                              <p:spTgt spid="35"/>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stCondLst>
                                        <p:cond delay="750"/>
                                      </p:stCondLst>
                                      <p:childTnLst>
                                        <p:set>
                                          <p:cBhvr>
                                            <p:cTn id="33" dur="1" fill="hold">
                                              <p:stCondLst>
                                                <p:cond delay="0"/>
                                              </p:stCondLst>
                                            </p:cTn>
                                            <p:tgtEl>
                                              <p:spTgt spid="36"/>
                                            </p:tgtEl>
                                            <p:attrNameLst>
                                              <p:attrName>style.visibility</p:attrName>
                                            </p:attrNameLst>
                                          </p:cBhvr>
                                          <p:to>
                                            <p:strVal val="visible"/>
                                          </p:to>
                                        </p:set>
                                        <p:anim calcmode="lin" valueType="num">
                                          <p:cBhvr additive="base">
                                            <p:cTn id="34" dur="500" fill="hold"/>
                                            <p:tgtEl>
                                              <p:spTgt spid="36"/>
                                            </p:tgtEl>
                                            <p:attrNameLst>
                                              <p:attrName>ppt_x</p:attrName>
                                            </p:attrNameLst>
                                          </p:cBhvr>
                                          <p:tavLst>
                                            <p:tav tm="0">
                                              <p:val>
                                                <p:strVal val="1+#ppt_w/2"/>
                                              </p:val>
                                            </p:tav>
                                            <p:tav tm="100000">
                                              <p:val>
                                                <p:strVal val="#ppt_x"/>
                                              </p:val>
                                            </p:tav>
                                          </p:tavLst>
                                        </p:anim>
                                        <p:anim calcmode="lin" valueType="num">
                                          <p:cBhvr additive="base">
                                            <p:cTn id="35" dur="500" fill="hold"/>
                                            <p:tgtEl>
                                              <p:spTgt spid="36"/>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750"/>
                                      </p:stCondLst>
                                      <p:childTnLst>
                                        <p:set>
                                          <p:cBhvr>
                                            <p:cTn id="37" dur="1" fill="hold">
                                              <p:stCondLst>
                                                <p:cond delay="0"/>
                                              </p:stCondLst>
                                            </p:cTn>
                                            <p:tgtEl>
                                              <p:spTgt spid="37"/>
                                            </p:tgtEl>
                                            <p:attrNameLst>
                                              <p:attrName>style.visibility</p:attrName>
                                            </p:attrNameLst>
                                          </p:cBhvr>
                                          <p:to>
                                            <p:strVal val="visible"/>
                                          </p:to>
                                        </p:set>
                                        <p:anim calcmode="lin" valueType="num">
                                          <p:cBhvr additive="base">
                                            <p:cTn id="38" dur="500" fill="hold"/>
                                            <p:tgtEl>
                                              <p:spTgt spid="37"/>
                                            </p:tgtEl>
                                            <p:attrNameLst>
                                              <p:attrName>ppt_x</p:attrName>
                                            </p:attrNameLst>
                                          </p:cBhvr>
                                          <p:tavLst>
                                            <p:tav tm="0">
                                              <p:val>
                                                <p:strVal val="1+#ppt_w/2"/>
                                              </p:val>
                                            </p:tav>
                                            <p:tav tm="100000">
                                              <p:val>
                                                <p:strVal val="#ppt_x"/>
                                              </p:val>
                                            </p:tav>
                                          </p:tavLst>
                                        </p:anim>
                                        <p:anim calcmode="lin" valueType="num">
                                          <p:cBhvr additive="base">
                                            <p:cTn id="39" dur="500" fill="hold"/>
                                            <p:tgtEl>
                                              <p:spTgt spid="3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750"/>
                                      </p:stCondLst>
                                      <p:childTnLst>
                                        <p:set>
                                          <p:cBhvr>
                                            <p:cTn id="41" dur="1" fill="hold">
                                              <p:stCondLst>
                                                <p:cond delay="0"/>
                                              </p:stCondLst>
                                            </p:cTn>
                                            <p:tgtEl>
                                              <p:spTgt spid="38"/>
                                            </p:tgtEl>
                                            <p:attrNameLst>
                                              <p:attrName>style.visibility</p:attrName>
                                            </p:attrNameLst>
                                          </p:cBhvr>
                                          <p:to>
                                            <p:strVal val="visible"/>
                                          </p:to>
                                        </p:set>
                                        <p:anim calcmode="lin" valueType="num">
                                          <p:cBhvr additive="base">
                                            <p:cTn id="42" dur="500" fill="hold"/>
                                            <p:tgtEl>
                                              <p:spTgt spid="38"/>
                                            </p:tgtEl>
                                            <p:attrNameLst>
                                              <p:attrName>ppt_x</p:attrName>
                                            </p:attrNameLst>
                                          </p:cBhvr>
                                          <p:tavLst>
                                            <p:tav tm="0">
                                              <p:val>
                                                <p:strVal val="1+#ppt_w/2"/>
                                              </p:val>
                                            </p:tav>
                                            <p:tav tm="100000">
                                              <p:val>
                                                <p:strVal val="#ppt_x"/>
                                              </p:val>
                                            </p:tav>
                                          </p:tavLst>
                                        </p:anim>
                                        <p:anim calcmode="lin" valueType="num">
                                          <p:cBhvr additive="base">
                                            <p:cTn id="43" dur="500" fill="hold"/>
                                            <p:tgtEl>
                                              <p:spTgt spid="38"/>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750"/>
                                      </p:stCondLst>
                                      <p:childTnLst>
                                        <p:set>
                                          <p:cBhvr>
                                            <p:cTn id="45" dur="1" fill="hold">
                                              <p:stCondLst>
                                                <p:cond delay="0"/>
                                              </p:stCondLst>
                                            </p:cTn>
                                            <p:tgtEl>
                                              <p:spTgt spid="39"/>
                                            </p:tgtEl>
                                            <p:attrNameLst>
                                              <p:attrName>style.visibility</p:attrName>
                                            </p:attrNameLst>
                                          </p:cBhvr>
                                          <p:to>
                                            <p:strVal val="visible"/>
                                          </p:to>
                                        </p:set>
                                        <p:anim calcmode="lin" valueType="num">
                                          <p:cBhvr additive="base">
                                            <p:cTn id="46" dur="500" fill="hold"/>
                                            <p:tgtEl>
                                              <p:spTgt spid="39"/>
                                            </p:tgtEl>
                                            <p:attrNameLst>
                                              <p:attrName>ppt_x</p:attrName>
                                            </p:attrNameLst>
                                          </p:cBhvr>
                                          <p:tavLst>
                                            <p:tav tm="0">
                                              <p:val>
                                                <p:strVal val="1+#ppt_w/2"/>
                                              </p:val>
                                            </p:tav>
                                            <p:tav tm="100000">
                                              <p:val>
                                                <p:strVal val="#ppt_x"/>
                                              </p:val>
                                            </p:tav>
                                          </p:tavLst>
                                        </p:anim>
                                        <p:anim calcmode="lin" valueType="num">
                                          <p:cBhvr additive="base">
                                            <p:cTn id="47" dur="500" fill="hold"/>
                                            <p:tgtEl>
                                              <p:spTgt spid="39"/>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750"/>
                                      </p:stCondLst>
                                      <p:childTnLst>
                                        <p:set>
                                          <p:cBhvr>
                                            <p:cTn id="49" dur="1" fill="hold">
                                              <p:stCondLst>
                                                <p:cond delay="0"/>
                                              </p:stCondLst>
                                            </p:cTn>
                                            <p:tgtEl>
                                              <p:spTgt spid="40"/>
                                            </p:tgtEl>
                                            <p:attrNameLst>
                                              <p:attrName>style.visibility</p:attrName>
                                            </p:attrNameLst>
                                          </p:cBhvr>
                                          <p:to>
                                            <p:strVal val="visible"/>
                                          </p:to>
                                        </p:set>
                                        <p:anim calcmode="lin" valueType="num">
                                          <p:cBhvr additive="base">
                                            <p:cTn id="50" dur="500" fill="hold"/>
                                            <p:tgtEl>
                                              <p:spTgt spid="40"/>
                                            </p:tgtEl>
                                            <p:attrNameLst>
                                              <p:attrName>ppt_x</p:attrName>
                                            </p:attrNameLst>
                                          </p:cBhvr>
                                          <p:tavLst>
                                            <p:tav tm="0">
                                              <p:val>
                                                <p:strVal val="1+#ppt_w/2"/>
                                              </p:val>
                                            </p:tav>
                                            <p:tav tm="100000">
                                              <p:val>
                                                <p:strVal val="#ppt_x"/>
                                              </p:val>
                                            </p:tav>
                                          </p:tavLst>
                                        </p:anim>
                                        <p:anim calcmode="lin" valueType="num">
                                          <p:cBhvr additive="base">
                                            <p:cTn id="51" dur="500" fill="hold"/>
                                            <p:tgtEl>
                                              <p:spTgt spid="40"/>
                                            </p:tgtEl>
                                            <p:attrNameLst>
                                              <p:attrName>ppt_y</p:attrName>
                                            </p:attrNameLst>
                                          </p:cBhvr>
                                          <p:tavLst>
                                            <p:tav tm="0">
                                              <p:val>
                                                <p:strVal val="#ppt_y"/>
                                              </p:val>
                                            </p:tav>
                                            <p:tav tm="100000">
                                              <p:val>
                                                <p:strVal val="#ppt_y"/>
                                              </p:val>
                                            </p:tav>
                                          </p:tavLst>
                                        </p:anim>
                                      </p:childTnLst>
                                    </p:cTn>
                                  </p:par>
                                  <p:par>
                                    <p:cTn id="52" presetID="2" presetClass="entr" presetSubtype="2" fill="hold" grpId="0" nodeType="withEffect">
                                      <p:stCondLst>
                                        <p:cond delay="750"/>
                                      </p:stCondLst>
                                      <p:childTnLst>
                                        <p:set>
                                          <p:cBhvr>
                                            <p:cTn id="53" dur="1" fill="hold">
                                              <p:stCondLst>
                                                <p:cond delay="0"/>
                                              </p:stCondLst>
                                            </p:cTn>
                                            <p:tgtEl>
                                              <p:spTgt spid="41"/>
                                            </p:tgtEl>
                                            <p:attrNameLst>
                                              <p:attrName>style.visibility</p:attrName>
                                            </p:attrNameLst>
                                          </p:cBhvr>
                                          <p:to>
                                            <p:strVal val="visible"/>
                                          </p:to>
                                        </p:set>
                                        <p:anim calcmode="lin" valueType="num">
                                          <p:cBhvr additive="base">
                                            <p:cTn id="54" dur="500" fill="hold"/>
                                            <p:tgtEl>
                                              <p:spTgt spid="41"/>
                                            </p:tgtEl>
                                            <p:attrNameLst>
                                              <p:attrName>ppt_x</p:attrName>
                                            </p:attrNameLst>
                                          </p:cBhvr>
                                          <p:tavLst>
                                            <p:tav tm="0">
                                              <p:val>
                                                <p:strVal val="1+#ppt_w/2"/>
                                              </p:val>
                                            </p:tav>
                                            <p:tav tm="100000">
                                              <p:val>
                                                <p:strVal val="#ppt_x"/>
                                              </p:val>
                                            </p:tav>
                                          </p:tavLst>
                                        </p:anim>
                                        <p:anim calcmode="lin" valueType="num">
                                          <p:cBhvr additive="base">
                                            <p:cTn id="55" dur="500" fill="hold"/>
                                            <p:tgtEl>
                                              <p:spTgt spid="41"/>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750"/>
                                      </p:stCondLst>
                                      <p:childTnLst>
                                        <p:set>
                                          <p:cBhvr>
                                            <p:cTn id="57" dur="1" fill="hold">
                                              <p:stCondLst>
                                                <p:cond delay="0"/>
                                              </p:stCondLst>
                                            </p:cTn>
                                            <p:tgtEl>
                                              <p:spTgt spid="42"/>
                                            </p:tgtEl>
                                            <p:attrNameLst>
                                              <p:attrName>style.visibility</p:attrName>
                                            </p:attrNameLst>
                                          </p:cBhvr>
                                          <p:to>
                                            <p:strVal val="visible"/>
                                          </p:to>
                                        </p:set>
                                        <p:anim calcmode="lin" valueType="num">
                                          <p:cBhvr additive="base">
                                            <p:cTn id="58" dur="500" fill="hold"/>
                                            <p:tgtEl>
                                              <p:spTgt spid="42"/>
                                            </p:tgtEl>
                                            <p:attrNameLst>
                                              <p:attrName>ppt_x</p:attrName>
                                            </p:attrNameLst>
                                          </p:cBhvr>
                                          <p:tavLst>
                                            <p:tav tm="0">
                                              <p:val>
                                                <p:strVal val="1+#ppt_w/2"/>
                                              </p:val>
                                            </p:tav>
                                            <p:tav tm="100000">
                                              <p:val>
                                                <p:strVal val="#ppt_x"/>
                                              </p:val>
                                            </p:tav>
                                          </p:tavLst>
                                        </p:anim>
                                        <p:anim calcmode="lin" valueType="num">
                                          <p:cBhvr additive="base">
                                            <p:cTn id="59" dur="500" fill="hold"/>
                                            <p:tgtEl>
                                              <p:spTgt spid="42"/>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75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1+#ppt_w/2"/>
                                              </p:val>
                                            </p:tav>
                                            <p:tav tm="100000">
                                              <p:val>
                                                <p:strVal val="#ppt_x"/>
                                              </p:val>
                                            </p:tav>
                                          </p:tavLst>
                                        </p:anim>
                                        <p:anim calcmode="lin" valueType="num">
                                          <p:cBhvr additive="base">
                                            <p:cTn id="63" dur="500" fill="hold"/>
                                            <p:tgtEl>
                                              <p:spTgt spid="43"/>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750"/>
                                      </p:stCondLst>
                                      <p:childTnLst>
                                        <p:set>
                                          <p:cBhvr>
                                            <p:cTn id="65" dur="1" fill="hold">
                                              <p:stCondLst>
                                                <p:cond delay="0"/>
                                              </p:stCondLst>
                                            </p:cTn>
                                            <p:tgtEl>
                                              <p:spTgt spid="44"/>
                                            </p:tgtEl>
                                            <p:attrNameLst>
                                              <p:attrName>style.visibility</p:attrName>
                                            </p:attrNameLst>
                                          </p:cBhvr>
                                          <p:to>
                                            <p:strVal val="visible"/>
                                          </p:to>
                                        </p:set>
                                        <p:anim calcmode="lin" valueType="num">
                                          <p:cBhvr additive="base">
                                            <p:cTn id="66" dur="500" fill="hold"/>
                                            <p:tgtEl>
                                              <p:spTgt spid="44"/>
                                            </p:tgtEl>
                                            <p:attrNameLst>
                                              <p:attrName>ppt_x</p:attrName>
                                            </p:attrNameLst>
                                          </p:cBhvr>
                                          <p:tavLst>
                                            <p:tav tm="0">
                                              <p:val>
                                                <p:strVal val="1+#ppt_w/2"/>
                                              </p:val>
                                            </p:tav>
                                            <p:tav tm="100000">
                                              <p:val>
                                                <p:strVal val="#ppt_x"/>
                                              </p:val>
                                            </p:tav>
                                          </p:tavLst>
                                        </p:anim>
                                        <p:anim calcmode="lin" valueType="num">
                                          <p:cBhvr additive="base">
                                            <p:cTn id="67" dur="500" fill="hold"/>
                                            <p:tgtEl>
                                              <p:spTgt spid="44"/>
                                            </p:tgtEl>
                                            <p:attrNameLst>
                                              <p:attrName>ppt_y</p:attrName>
                                            </p:attrNameLst>
                                          </p:cBhvr>
                                          <p:tavLst>
                                            <p:tav tm="0">
                                              <p:val>
                                                <p:strVal val="#ppt_y"/>
                                              </p:val>
                                            </p:tav>
                                            <p:tav tm="100000">
                                              <p:val>
                                                <p:strVal val="#ppt_y"/>
                                              </p:val>
                                            </p:tav>
                                          </p:tavLst>
                                        </p:anim>
                                      </p:childTnLst>
                                    </p:cTn>
                                  </p:par>
                                  <p:par>
                                    <p:cTn id="68" presetID="2" presetClass="entr" presetSubtype="2" fill="hold" grpId="0" nodeType="withEffect">
                                      <p:stCondLst>
                                        <p:cond delay="750"/>
                                      </p:stCondLst>
                                      <p:childTnLst>
                                        <p:set>
                                          <p:cBhvr>
                                            <p:cTn id="69" dur="1" fill="hold">
                                              <p:stCondLst>
                                                <p:cond delay="0"/>
                                              </p:stCondLst>
                                            </p:cTn>
                                            <p:tgtEl>
                                              <p:spTgt spid="45"/>
                                            </p:tgtEl>
                                            <p:attrNameLst>
                                              <p:attrName>style.visibility</p:attrName>
                                            </p:attrNameLst>
                                          </p:cBhvr>
                                          <p:to>
                                            <p:strVal val="visible"/>
                                          </p:to>
                                        </p:set>
                                        <p:anim calcmode="lin" valueType="num">
                                          <p:cBhvr additive="base">
                                            <p:cTn id="70" dur="500" fill="hold"/>
                                            <p:tgtEl>
                                              <p:spTgt spid="45"/>
                                            </p:tgtEl>
                                            <p:attrNameLst>
                                              <p:attrName>ppt_x</p:attrName>
                                            </p:attrNameLst>
                                          </p:cBhvr>
                                          <p:tavLst>
                                            <p:tav tm="0">
                                              <p:val>
                                                <p:strVal val="1+#ppt_w/2"/>
                                              </p:val>
                                            </p:tav>
                                            <p:tav tm="100000">
                                              <p:val>
                                                <p:strVal val="#ppt_x"/>
                                              </p:val>
                                            </p:tav>
                                          </p:tavLst>
                                        </p:anim>
                                        <p:anim calcmode="lin" valueType="num">
                                          <p:cBhvr additive="base">
                                            <p:cTn id="71"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37" grpId="0"/>
          <p:bldP spid="38" grpId="0"/>
          <p:bldP spid="39" grpId="0" animBg="1"/>
          <p:bldP spid="40" grpId="0"/>
          <p:bldP spid="41" grpId="0"/>
          <p:bldP spid="42" grpId="0" animBg="1"/>
          <p:bldP spid="43" grpId="0"/>
          <p:bldP spid="44" grpId="0"/>
          <p:bldP spid="45" grpId="0" animBg="1"/>
          <p:bldP spid="46" grpId="0"/>
          <p:bldP spid="47" grpId="0"/>
          <p:bldP spid="48" grpId="0"/>
          <p:bldP spid="49" grpId="0"/>
          <p:bldP spid="5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0-#ppt_w/2"/>
                                              </p:val>
                                            </p:tav>
                                            <p:tav tm="100000">
                                              <p:val>
                                                <p:strVal val="#ppt_x"/>
                                              </p:val>
                                            </p:tav>
                                          </p:tavLst>
                                        </p:anim>
                                        <p:anim calcmode="lin" valueType="num">
                                          <p:cBhvr additive="base">
                                            <p:cTn id="8" dur="500" fill="hold"/>
                                            <p:tgtEl>
                                              <p:spTgt spid="50"/>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par>
                                    <p:cTn id="18" presetID="10" presetClass="entr" presetSubtype="0" fill="hold" grpId="0" nodeType="withEffect">
                                      <p:stCondLst>
                                        <p:cond delay="25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500"/>
                                            <p:tgtEl>
                                              <p:spTgt spid="48"/>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500"/>
                                            <p:tgtEl>
                                              <p:spTgt spid="49"/>
                                            </p:tgtEl>
                                          </p:cBhvr>
                                        </p:animEffect>
                                      </p:childTnLst>
                                    </p:cTn>
                                  </p:par>
                                  <p:par>
                                    <p:cTn id="24" presetID="2" presetClass="entr" presetSubtype="2" fill="hold" grpId="0" nodeType="withEffect">
                                      <p:stCondLst>
                                        <p:cond delay="75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500" fill="hold"/>
                                            <p:tgtEl>
                                              <p:spTgt spid="34"/>
                                            </p:tgtEl>
                                            <p:attrNameLst>
                                              <p:attrName>ppt_x</p:attrName>
                                            </p:attrNameLst>
                                          </p:cBhvr>
                                          <p:tavLst>
                                            <p:tav tm="0">
                                              <p:val>
                                                <p:strVal val="1+#ppt_w/2"/>
                                              </p:val>
                                            </p:tav>
                                            <p:tav tm="100000">
                                              <p:val>
                                                <p:strVal val="#ppt_x"/>
                                              </p:val>
                                            </p:tav>
                                          </p:tavLst>
                                        </p:anim>
                                        <p:anim calcmode="lin" valueType="num">
                                          <p:cBhvr additive="base">
                                            <p:cTn id="27" dur="500" fill="hold"/>
                                            <p:tgtEl>
                                              <p:spTgt spid="34"/>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750"/>
                                      </p:stCondLst>
                                      <p:childTnLst>
                                        <p:set>
                                          <p:cBhvr>
                                            <p:cTn id="29" dur="1" fill="hold">
                                              <p:stCondLst>
                                                <p:cond delay="0"/>
                                              </p:stCondLst>
                                            </p:cTn>
                                            <p:tgtEl>
                                              <p:spTgt spid="35"/>
                                            </p:tgtEl>
                                            <p:attrNameLst>
                                              <p:attrName>style.visibility</p:attrName>
                                            </p:attrNameLst>
                                          </p:cBhvr>
                                          <p:to>
                                            <p:strVal val="visible"/>
                                          </p:to>
                                        </p:set>
                                        <p:anim calcmode="lin" valueType="num">
                                          <p:cBhvr additive="base">
                                            <p:cTn id="30" dur="500" fill="hold"/>
                                            <p:tgtEl>
                                              <p:spTgt spid="35"/>
                                            </p:tgtEl>
                                            <p:attrNameLst>
                                              <p:attrName>ppt_x</p:attrName>
                                            </p:attrNameLst>
                                          </p:cBhvr>
                                          <p:tavLst>
                                            <p:tav tm="0">
                                              <p:val>
                                                <p:strVal val="1+#ppt_w/2"/>
                                              </p:val>
                                            </p:tav>
                                            <p:tav tm="100000">
                                              <p:val>
                                                <p:strVal val="#ppt_x"/>
                                              </p:val>
                                            </p:tav>
                                          </p:tavLst>
                                        </p:anim>
                                        <p:anim calcmode="lin" valueType="num">
                                          <p:cBhvr additive="base">
                                            <p:cTn id="31" dur="500" fill="hold"/>
                                            <p:tgtEl>
                                              <p:spTgt spid="35"/>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stCondLst>
                                        <p:cond delay="750"/>
                                      </p:stCondLst>
                                      <p:childTnLst>
                                        <p:set>
                                          <p:cBhvr>
                                            <p:cTn id="33" dur="1" fill="hold">
                                              <p:stCondLst>
                                                <p:cond delay="0"/>
                                              </p:stCondLst>
                                            </p:cTn>
                                            <p:tgtEl>
                                              <p:spTgt spid="36"/>
                                            </p:tgtEl>
                                            <p:attrNameLst>
                                              <p:attrName>style.visibility</p:attrName>
                                            </p:attrNameLst>
                                          </p:cBhvr>
                                          <p:to>
                                            <p:strVal val="visible"/>
                                          </p:to>
                                        </p:set>
                                        <p:anim calcmode="lin" valueType="num">
                                          <p:cBhvr additive="base">
                                            <p:cTn id="34" dur="500" fill="hold"/>
                                            <p:tgtEl>
                                              <p:spTgt spid="36"/>
                                            </p:tgtEl>
                                            <p:attrNameLst>
                                              <p:attrName>ppt_x</p:attrName>
                                            </p:attrNameLst>
                                          </p:cBhvr>
                                          <p:tavLst>
                                            <p:tav tm="0">
                                              <p:val>
                                                <p:strVal val="1+#ppt_w/2"/>
                                              </p:val>
                                            </p:tav>
                                            <p:tav tm="100000">
                                              <p:val>
                                                <p:strVal val="#ppt_x"/>
                                              </p:val>
                                            </p:tav>
                                          </p:tavLst>
                                        </p:anim>
                                        <p:anim calcmode="lin" valueType="num">
                                          <p:cBhvr additive="base">
                                            <p:cTn id="35" dur="500" fill="hold"/>
                                            <p:tgtEl>
                                              <p:spTgt spid="36"/>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750"/>
                                      </p:stCondLst>
                                      <p:childTnLst>
                                        <p:set>
                                          <p:cBhvr>
                                            <p:cTn id="37" dur="1" fill="hold">
                                              <p:stCondLst>
                                                <p:cond delay="0"/>
                                              </p:stCondLst>
                                            </p:cTn>
                                            <p:tgtEl>
                                              <p:spTgt spid="37"/>
                                            </p:tgtEl>
                                            <p:attrNameLst>
                                              <p:attrName>style.visibility</p:attrName>
                                            </p:attrNameLst>
                                          </p:cBhvr>
                                          <p:to>
                                            <p:strVal val="visible"/>
                                          </p:to>
                                        </p:set>
                                        <p:anim calcmode="lin" valueType="num">
                                          <p:cBhvr additive="base">
                                            <p:cTn id="38" dur="500" fill="hold"/>
                                            <p:tgtEl>
                                              <p:spTgt spid="37"/>
                                            </p:tgtEl>
                                            <p:attrNameLst>
                                              <p:attrName>ppt_x</p:attrName>
                                            </p:attrNameLst>
                                          </p:cBhvr>
                                          <p:tavLst>
                                            <p:tav tm="0">
                                              <p:val>
                                                <p:strVal val="1+#ppt_w/2"/>
                                              </p:val>
                                            </p:tav>
                                            <p:tav tm="100000">
                                              <p:val>
                                                <p:strVal val="#ppt_x"/>
                                              </p:val>
                                            </p:tav>
                                          </p:tavLst>
                                        </p:anim>
                                        <p:anim calcmode="lin" valueType="num">
                                          <p:cBhvr additive="base">
                                            <p:cTn id="39" dur="500" fill="hold"/>
                                            <p:tgtEl>
                                              <p:spTgt spid="3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750"/>
                                      </p:stCondLst>
                                      <p:childTnLst>
                                        <p:set>
                                          <p:cBhvr>
                                            <p:cTn id="41" dur="1" fill="hold">
                                              <p:stCondLst>
                                                <p:cond delay="0"/>
                                              </p:stCondLst>
                                            </p:cTn>
                                            <p:tgtEl>
                                              <p:spTgt spid="38"/>
                                            </p:tgtEl>
                                            <p:attrNameLst>
                                              <p:attrName>style.visibility</p:attrName>
                                            </p:attrNameLst>
                                          </p:cBhvr>
                                          <p:to>
                                            <p:strVal val="visible"/>
                                          </p:to>
                                        </p:set>
                                        <p:anim calcmode="lin" valueType="num">
                                          <p:cBhvr additive="base">
                                            <p:cTn id="42" dur="500" fill="hold"/>
                                            <p:tgtEl>
                                              <p:spTgt spid="38"/>
                                            </p:tgtEl>
                                            <p:attrNameLst>
                                              <p:attrName>ppt_x</p:attrName>
                                            </p:attrNameLst>
                                          </p:cBhvr>
                                          <p:tavLst>
                                            <p:tav tm="0">
                                              <p:val>
                                                <p:strVal val="1+#ppt_w/2"/>
                                              </p:val>
                                            </p:tav>
                                            <p:tav tm="100000">
                                              <p:val>
                                                <p:strVal val="#ppt_x"/>
                                              </p:val>
                                            </p:tav>
                                          </p:tavLst>
                                        </p:anim>
                                        <p:anim calcmode="lin" valueType="num">
                                          <p:cBhvr additive="base">
                                            <p:cTn id="43" dur="500" fill="hold"/>
                                            <p:tgtEl>
                                              <p:spTgt spid="38"/>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750"/>
                                      </p:stCondLst>
                                      <p:childTnLst>
                                        <p:set>
                                          <p:cBhvr>
                                            <p:cTn id="45" dur="1" fill="hold">
                                              <p:stCondLst>
                                                <p:cond delay="0"/>
                                              </p:stCondLst>
                                            </p:cTn>
                                            <p:tgtEl>
                                              <p:spTgt spid="39"/>
                                            </p:tgtEl>
                                            <p:attrNameLst>
                                              <p:attrName>style.visibility</p:attrName>
                                            </p:attrNameLst>
                                          </p:cBhvr>
                                          <p:to>
                                            <p:strVal val="visible"/>
                                          </p:to>
                                        </p:set>
                                        <p:anim calcmode="lin" valueType="num">
                                          <p:cBhvr additive="base">
                                            <p:cTn id="46" dur="500" fill="hold"/>
                                            <p:tgtEl>
                                              <p:spTgt spid="39"/>
                                            </p:tgtEl>
                                            <p:attrNameLst>
                                              <p:attrName>ppt_x</p:attrName>
                                            </p:attrNameLst>
                                          </p:cBhvr>
                                          <p:tavLst>
                                            <p:tav tm="0">
                                              <p:val>
                                                <p:strVal val="1+#ppt_w/2"/>
                                              </p:val>
                                            </p:tav>
                                            <p:tav tm="100000">
                                              <p:val>
                                                <p:strVal val="#ppt_x"/>
                                              </p:val>
                                            </p:tav>
                                          </p:tavLst>
                                        </p:anim>
                                        <p:anim calcmode="lin" valueType="num">
                                          <p:cBhvr additive="base">
                                            <p:cTn id="47" dur="500" fill="hold"/>
                                            <p:tgtEl>
                                              <p:spTgt spid="39"/>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750"/>
                                      </p:stCondLst>
                                      <p:childTnLst>
                                        <p:set>
                                          <p:cBhvr>
                                            <p:cTn id="49" dur="1" fill="hold">
                                              <p:stCondLst>
                                                <p:cond delay="0"/>
                                              </p:stCondLst>
                                            </p:cTn>
                                            <p:tgtEl>
                                              <p:spTgt spid="40"/>
                                            </p:tgtEl>
                                            <p:attrNameLst>
                                              <p:attrName>style.visibility</p:attrName>
                                            </p:attrNameLst>
                                          </p:cBhvr>
                                          <p:to>
                                            <p:strVal val="visible"/>
                                          </p:to>
                                        </p:set>
                                        <p:anim calcmode="lin" valueType="num">
                                          <p:cBhvr additive="base">
                                            <p:cTn id="50" dur="500" fill="hold"/>
                                            <p:tgtEl>
                                              <p:spTgt spid="40"/>
                                            </p:tgtEl>
                                            <p:attrNameLst>
                                              <p:attrName>ppt_x</p:attrName>
                                            </p:attrNameLst>
                                          </p:cBhvr>
                                          <p:tavLst>
                                            <p:tav tm="0">
                                              <p:val>
                                                <p:strVal val="1+#ppt_w/2"/>
                                              </p:val>
                                            </p:tav>
                                            <p:tav tm="100000">
                                              <p:val>
                                                <p:strVal val="#ppt_x"/>
                                              </p:val>
                                            </p:tav>
                                          </p:tavLst>
                                        </p:anim>
                                        <p:anim calcmode="lin" valueType="num">
                                          <p:cBhvr additive="base">
                                            <p:cTn id="51" dur="500" fill="hold"/>
                                            <p:tgtEl>
                                              <p:spTgt spid="40"/>
                                            </p:tgtEl>
                                            <p:attrNameLst>
                                              <p:attrName>ppt_y</p:attrName>
                                            </p:attrNameLst>
                                          </p:cBhvr>
                                          <p:tavLst>
                                            <p:tav tm="0">
                                              <p:val>
                                                <p:strVal val="#ppt_y"/>
                                              </p:val>
                                            </p:tav>
                                            <p:tav tm="100000">
                                              <p:val>
                                                <p:strVal val="#ppt_y"/>
                                              </p:val>
                                            </p:tav>
                                          </p:tavLst>
                                        </p:anim>
                                      </p:childTnLst>
                                    </p:cTn>
                                  </p:par>
                                  <p:par>
                                    <p:cTn id="52" presetID="2" presetClass="entr" presetSubtype="2" fill="hold" grpId="0" nodeType="withEffect">
                                      <p:stCondLst>
                                        <p:cond delay="750"/>
                                      </p:stCondLst>
                                      <p:childTnLst>
                                        <p:set>
                                          <p:cBhvr>
                                            <p:cTn id="53" dur="1" fill="hold">
                                              <p:stCondLst>
                                                <p:cond delay="0"/>
                                              </p:stCondLst>
                                            </p:cTn>
                                            <p:tgtEl>
                                              <p:spTgt spid="41"/>
                                            </p:tgtEl>
                                            <p:attrNameLst>
                                              <p:attrName>style.visibility</p:attrName>
                                            </p:attrNameLst>
                                          </p:cBhvr>
                                          <p:to>
                                            <p:strVal val="visible"/>
                                          </p:to>
                                        </p:set>
                                        <p:anim calcmode="lin" valueType="num">
                                          <p:cBhvr additive="base">
                                            <p:cTn id="54" dur="500" fill="hold"/>
                                            <p:tgtEl>
                                              <p:spTgt spid="41"/>
                                            </p:tgtEl>
                                            <p:attrNameLst>
                                              <p:attrName>ppt_x</p:attrName>
                                            </p:attrNameLst>
                                          </p:cBhvr>
                                          <p:tavLst>
                                            <p:tav tm="0">
                                              <p:val>
                                                <p:strVal val="1+#ppt_w/2"/>
                                              </p:val>
                                            </p:tav>
                                            <p:tav tm="100000">
                                              <p:val>
                                                <p:strVal val="#ppt_x"/>
                                              </p:val>
                                            </p:tav>
                                          </p:tavLst>
                                        </p:anim>
                                        <p:anim calcmode="lin" valueType="num">
                                          <p:cBhvr additive="base">
                                            <p:cTn id="55" dur="500" fill="hold"/>
                                            <p:tgtEl>
                                              <p:spTgt spid="41"/>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750"/>
                                      </p:stCondLst>
                                      <p:childTnLst>
                                        <p:set>
                                          <p:cBhvr>
                                            <p:cTn id="57" dur="1" fill="hold">
                                              <p:stCondLst>
                                                <p:cond delay="0"/>
                                              </p:stCondLst>
                                            </p:cTn>
                                            <p:tgtEl>
                                              <p:spTgt spid="42"/>
                                            </p:tgtEl>
                                            <p:attrNameLst>
                                              <p:attrName>style.visibility</p:attrName>
                                            </p:attrNameLst>
                                          </p:cBhvr>
                                          <p:to>
                                            <p:strVal val="visible"/>
                                          </p:to>
                                        </p:set>
                                        <p:anim calcmode="lin" valueType="num">
                                          <p:cBhvr additive="base">
                                            <p:cTn id="58" dur="500" fill="hold"/>
                                            <p:tgtEl>
                                              <p:spTgt spid="42"/>
                                            </p:tgtEl>
                                            <p:attrNameLst>
                                              <p:attrName>ppt_x</p:attrName>
                                            </p:attrNameLst>
                                          </p:cBhvr>
                                          <p:tavLst>
                                            <p:tav tm="0">
                                              <p:val>
                                                <p:strVal val="1+#ppt_w/2"/>
                                              </p:val>
                                            </p:tav>
                                            <p:tav tm="100000">
                                              <p:val>
                                                <p:strVal val="#ppt_x"/>
                                              </p:val>
                                            </p:tav>
                                          </p:tavLst>
                                        </p:anim>
                                        <p:anim calcmode="lin" valueType="num">
                                          <p:cBhvr additive="base">
                                            <p:cTn id="59" dur="500" fill="hold"/>
                                            <p:tgtEl>
                                              <p:spTgt spid="42"/>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75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1+#ppt_w/2"/>
                                              </p:val>
                                            </p:tav>
                                            <p:tav tm="100000">
                                              <p:val>
                                                <p:strVal val="#ppt_x"/>
                                              </p:val>
                                            </p:tav>
                                          </p:tavLst>
                                        </p:anim>
                                        <p:anim calcmode="lin" valueType="num">
                                          <p:cBhvr additive="base">
                                            <p:cTn id="63" dur="500" fill="hold"/>
                                            <p:tgtEl>
                                              <p:spTgt spid="43"/>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750"/>
                                      </p:stCondLst>
                                      <p:childTnLst>
                                        <p:set>
                                          <p:cBhvr>
                                            <p:cTn id="65" dur="1" fill="hold">
                                              <p:stCondLst>
                                                <p:cond delay="0"/>
                                              </p:stCondLst>
                                            </p:cTn>
                                            <p:tgtEl>
                                              <p:spTgt spid="44"/>
                                            </p:tgtEl>
                                            <p:attrNameLst>
                                              <p:attrName>style.visibility</p:attrName>
                                            </p:attrNameLst>
                                          </p:cBhvr>
                                          <p:to>
                                            <p:strVal val="visible"/>
                                          </p:to>
                                        </p:set>
                                        <p:anim calcmode="lin" valueType="num">
                                          <p:cBhvr additive="base">
                                            <p:cTn id="66" dur="500" fill="hold"/>
                                            <p:tgtEl>
                                              <p:spTgt spid="44"/>
                                            </p:tgtEl>
                                            <p:attrNameLst>
                                              <p:attrName>ppt_x</p:attrName>
                                            </p:attrNameLst>
                                          </p:cBhvr>
                                          <p:tavLst>
                                            <p:tav tm="0">
                                              <p:val>
                                                <p:strVal val="1+#ppt_w/2"/>
                                              </p:val>
                                            </p:tav>
                                            <p:tav tm="100000">
                                              <p:val>
                                                <p:strVal val="#ppt_x"/>
                                              </p:val>
                                            </p:tav>
                                          </p:tavLst>
                                        </p:anim>
                                        <p:anim calcmode="lin" valueType="num">
                                          <p:cBhvr additive="base">
                                            <p:cTn id="67" dur="500" fill="hold"/>
                                            <p:tgtEl>
                                              <p:spTgt spid="44"/>
                                            </p:tgtEl>
                                            <p:attrNameLst>
                                              <p:attrName>ppt_y</p:attrName>
                                            </p:attrNameLst>
                                          </p:cBhvr>
                                          <p:tavLst>
                                            <p:tav tm="0">
                                              <p:val>
                                                <p:strVal val="#ppt_y"/>
                                              </p:val>
                                            </p:tav>
                                            <p:tav tm="100000">
                                              <p:val>
                                                <p:strVal val="#ppt_y"/>
                                              </p:val>
                                            </p:tav>
                                          </p:tavLst>
                                        </p:anim>
                                      </p:childTnLst>
                                    </p:cTn>
                                  </p:par>
                                  <p:par>
                                    <p:cTn id="68" presetID="2" presetClass="entr" presetSubtype="2" fill="hold" grpId="0" nodeType="withEffect">
                                      <p:stCondLst>
                                        <p:cond delay="750"/>
                                      </p:stCondLst>
                                      <p:childTnLst>
                                        <p:set>
                                          <p:cBhvr>
                                            <p:cTn id="69" dur="1" fill="hold">
                                              <p:stCondLst>
                                                <p:cond delay="0"/>
                                              </p:stCondLst>
                                            </p:cTn>
                                            <p:tgtEl>
                                              <p:spTgt spid="45"/>
                                            </p:tgtEl>
                                            <p:attrNameLst>
                                              <p:attrName>style.visibility</p:attrName>
                                            </p:attrNameLst>
                                          </p:cBhvr>
                                          <p:to>
                                            <p:strVal val="visible"/>
                                          </p:to>
                                        </p:set>
                                        <p:anim calcmode="lin" valueType="num">
                                          <p:cBhvr additive="base">
                                            <p:cTn id="70" dur="500" fill="hold"/>
                                            <p:tgtEl>
                                              <p:spTgt spid="45"/>
                                            </p:tgtEl>
                                            <p:attrNameLst>
                                              <p:attrName>ppt_x</p:attrName>
                                            </p:attrNameLst>
                                          </p:cBhvr>
                                          <p:tavLst>
                                            <p:tav tm="0">
                                              <p:val>
                                                <p:strVal val="1+#ppt_w/2"/>
                                              </p:val>
                                            </p:tav>
                                            <p:tav tm="100000">
                                              <p:val>
                                                <p:strVal val="#ppt_x"/>
                                              </p:val>
                                            </p:tav>
                                          </p:tavLst>
                                        </p:anim>
                                        <p:anim calcmode="lin" valueType="num">
                                          <p:cBhvr additive="base">
                                            <p:cTn id="71"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37" grpId="0"/>
          <p:bldP spid="38" grpId="0"/>
          <p:bldP spid="39" grpId="0" animBg="1"/>
          <p:bldP spid="40" grpId="0"/>
          <p:bldP spid="41" grpId="0"/>
          <p:bldP spid="42" grpId="0" animBg="1"/>
          <p:bldP spid="43" grpId="0"/>
          <p:bldP spid="44" grpId="0"/>
          <p:bldP spid="45" grpId="0" animBg="1"/>
          <p:bldP spid="46" grpId="0"/>
          <p:bldP spid="47" grpId="0"/>
          <p:bldP spid="48" grpId="0"/>
          <p:bldP spid="49" grpId="0"/>
          <p:bldP spid="50" grpId="0"/>
        </p:bldLst>
      </p:timing>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81" name="Group"/>
          <p:cNvGrpSpPr/>
          <p:nvPr/>
        </p:nvGrpSpPr>
        <p:grpSpPr>
          <a:xfrm>
            <a:off x="795740" y="1382269"/>
            <a:ext cx="10600520" cy="4093462"/>
            <a:chOff x="0" y="0"/>
            <a:chExt cx="23227053" cy="8969283"/>
          </a:xfrm>
          <a:solidFill>
            <a:schemeClr val="tx1"/>
          </a:solidFill>
        </p:grpSpPr>
        <p:grpSp>
          <p:nvGrpSpPr>
            <p:cNvPr id="199" name="Group"/>
            <p:cNvGrpSpPr/>
            <p:nvPr/>
          </p:nvGrpSpPr>
          <p:grpSpPr>
            <a:xfrm>
              <a:off x="11920970" y="0"/>
              <a:ext cx="11306084" cy="8969284"/>
              <a:chOff x="0" y="0"/>
              <a:chExt cx="11306082" cy="8969283"/>
            </a:xfrm>
            <a:grpFill/>
          </p:grpSpPr>
          <p:sp>
            <p:nvSpPr>
              <p:cNvPr id="119" name="Shape"/>
              <p:cNvSpPr/>
              <p:nvPr/>
            </p:nvSpPr>
            <p:spPr>
              <a:xfrm>
                <a:off x="10680699" y="8462432"/>
                <a:ext cx="544946" cy="30365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912" y="0"/>
                      <a:pt x="20224" y="0"/>
                      <a:pt x="20224" y="0"/>
                    </a:cubicBezTo>
                    <a:cubicBezTo>
                      <a:pt x="10777" y="18014"/>
                      <a:pt x="10777" y="18014"/>
                      <a:pt x="10777" y="18014"/>
                    </a:cubicBezTo>
                    <a:cubicBezTo>
                      <a:pt x="1330" y="0"/>
                      <a:pt x="1330" y="0"/>
                      <a:pt x="1330" y="0"/>
                    </a:cubicBezTo>
                    <a:cubicBezTo>
                      <a:pt x="1330" y="0"/>
                      <a:pt x="642" y="0"/>
                      <a:pt x="0" y="0"/>
                    </a:cubicBezTo>
                    <a:cubicBezTo>
                      <a:pt x="0" y="1141"/>
                      <a:pt x="0" y="1141"/>
                      <a:pt x="0" y="2364"/>
                    </a:cubicBezTo>
                    <a:cubicBezTo>
                      <a:pt x="10089" y="21600"/>
                      <a:pt x="10089" y="21600"/>
                      <a:pt x="10089" y="21600"/>
                    </a:cubicBezTo>
                    <a:lnTo>
                      <a:pt x="11465" y="21600"/>
                    </a:lnTo>
                    <a:cubicBezTo>
                      <a:pt x="21600" y="2364"/>
                      <a:pt x="21600" y="2364"/>
                      <a:pt x="21600" y="2364"/>
                    </a:cubicBezTo>
                    <a:cubicBezTo>
                      <a:pt x="21600" y="1141"/>
                      <a:pt x="21600" y="1141"/>
                      <a:pt x="21600" y="0"/>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0" name="Shape"/>
              <p:cNvSpPr/>
              <p:nvPr/>
            </p:nvSpPr>
            <p:spPr>
              <a:xfrm>
                <a:off x="9478540" y="8462432"/>
                <a:ext cx="540604" cy="303654"/>
              </a:xfrm>
              <a:custGeom>
                <a:avLst/>
                <a:gdLst/>
                <a:ahLst/>
                <a:cxnLst>
                  <a:cxn ang="0">
                    <a:pos x="wd2" y="hd2"/>
                  </a:cxn>
                  <a:cxn ang="5400000">
                    <a:pos x="wd2" y="hd2"/>
                  </a:cxn>
                  <a:cxn ang="10800000">
                    <a:pos x="wd2" y="hd2"/>
                  </a:cxn>
                  <a:cxn ang="16200000">
                    <a:pos x="wd2" y="hd2"/>
                  </a:cxn>
                </a:cxnLst>
                <a:rect l="0" t="0" r="r" b="b"/>
                <a:pathLst>
                  <a:path w="21428" h="21600" extrusionOk="0">
                    <a:moveTo>
                      <a:pt x="21428" y="19155"/>
                    </a:moveTo>
                    <a:cubicBezTo>
                      <a:pt x="11339" y="0"/>
                      <a:pt x="11339" y="0"/>
                      <a:pt x="11339" y="0"/>
                    </a:cubicBezTo>
                    <a:cubicBezTo>
                      <a:pt x="11339" y="0"/>
                      <a:pt x="11339" y="0"/>
                      <a:pt x="10651" y="0"/>
                    </a:cubicBezTo>
                    <a:cubicBezTo>
                      <a:pt x="10651" y="0"/>
                      <a:pt x="10651" y="0"/>
                      <a:pt x="9963" y="0"/>
                    </a:cubicBezTo>
                    <a:cubicBezTo>
                      <a:pt x="516" y="19155"/>
                      <a:pt x="516" y="19155"/>
                      <a:pt x="516" y="19155"/>
                    </a:cubicBezTo>
                    <a:cubicBezTo>
                      <a:pt x="-172" y="20377"/>
                      <a:pt x="-172" y="20377"/>
                      <a:pt x="516" y="21600"/>
                    </a:cubicBezTo>
                    <a:cubicBezTo>
                      <a:pt x="516" y="21600"/>
                      <a:pt x="1204" y="21600"/>
                      <a:pt x="1846" y="21600"/>
                    </a:cubicBezTo>
                    <a:cubicBezTo>
                      <a:pt x="10651" y="3586"/>
                      <a:pt x="10651" y="3586"/>
                      <a:pt x="10651" y="3586"/>
                    </a:cubicBezTo>
                    <a:cubicBezTo>
                      <a:pt x="20098" y="21600"/>
                      <a:pt x="20098" y="21600"/>
                      <a:pt x="20098" y="21600"/>
                    </a:cubicBezTo>
                    <a:cubicBezTo>
                      <a:pt x="20786" y="21600"/>
                      <a:pt x="20786" y="21600"/>
                      <a:pt x="21428" y="21600"/>
                    </a:cubicBezTo>
                    <a:cubicBezTo>
                      <a:pt x="21428" y="20377"/>
                      <a:pt x="21428" y="20377"/>
                      <a:pt x="21428" y="19155"/>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1" name="Shape"/>
              <p:cNvSpPr/>
              <p:nvPr/>
            </p:nvSpPr>
            <p:spPr>
              <a:xfrm>
                <a:off x="8437033" y="8339665"/>
                <a:ext cx="324808" cy="544941"/>
              </a:xfrm>
              <a:custGeom>
                <a:avLst/>
                <a:gdLst/>
                <a:ahLst/>
                <a:cxnLst>
                  <a:cxn ang="0">
                    <a:pos x="wd2" y="hd2"/>
                  </a:cxn>
                  <a:cxn ang="5400000">
                    <a:pos x="wd2" y="hd2"/>
                  </a:cxn>
                  <a:cxn ang="10800000">
                    <a:pos x="wd2" y="hd2"/>
                  </a:cxn>
                  <a:cxn ang="16200000">
                    <a:pos x="wd2" y="hd2"/>
                  </a:cxn>
                </a:cxnLst>
                <a:rect l="0" t="0" r="r" b="b"/>
                <a:pathLst>
                  <a:path w="21600" h="21600" extrusionOk="0">
                    <a:moveTo>
                      <a:pt x="20520" y="10135"/>
                    </a:moveTo>
                    <a:cubicBezTo>
                      <a:pt x="2314" y="0"/>
                      <a:pt x="2314" y="0"/>
                      <a:pt x="2314" y="0"/>
                    </a:cubicBezTo>
                    <a:cubicBezTo>
                      <a:pt x="2314" y="0"/>
                      <a:pt x="1157" y="0"/>
                      <a:pt x="0" y="0"/>
                    </a:cubicBezTo>
                    <a:cubicBezTo>
                      <a:pt x="0" y="642"/>
                      <a:pt x="0" y="1330"/>
                      <a:pt x="0" y="1330"/>
                    </a:cubicBezTo>
                    <a:cubicBezTo>
                      <a:pt x="17049" y="10777"/>
                      <a:pt x="17049" y="10777"/>
                      <a:pt x="17049" y="10777"/>
                    </a:cubicBezTo>
                    <a:cubicBezTo>
                      <a:pt x="0" y="20270"/>
                      <a:pt x="0" y="20270"/>
                      <a:pt x="0" y="20270"/>
                    </a:cubicBezTo>
                    <a:cubicBezTo>
                      <a:pt x="0" y="20270"/>
                      <a:pt x="0" y="20912"/>
                      <a:pt x="0" y="21600"/>
                    </a:cubicBezTo>
                    <a:cubicBezTo>
                      <a:pt x="1157" y="21600"/>
                      <a:pt x="2314" y="21600"/>
                      <a:pt x="2314" y="21600"/>
                    </a:cubicBezTo>
                    <a:cubicBezTo>
                      <a:pt x="20520" y="11465"/>
                      <a:pt x="20520" y="11465"/>
                      <a:pt x="20520" y="11465"/>
                    </a:cubicBezTo>
                    <a:cubicBezTo>
                      <a:pt x="21600" y="11465"/>
                      <a:pt x="21600" y="10777"/>
                      <a:pt x="21600" y="10777"/>
                    </a:cubicBezTo>
                    <a:cubicBezTo>
                      <a:pt x="21600" y="10777"/>
                      <a:pt x="21600" y="10135"/>
                      <a:pt x="20520" y="10135"/>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2" name="Shape"/>
              <p:cNvSpPr/>
              <p:nvPr/>
            </p:nvSpPr>
            <p:spPr>
              <a:xfrm>
                <a:off x="7268630" y="8339665"/>
                <a:ext cx="303651" cy="544941"/>
              </a:xfrm>
              <a:custGeom>
                <a:avLst/>
                <a:gdLst/>
                <a:ahLst/>
                <a:cxnLst>
                  <a:cxn ang="0">
                    <a:pos x="wd2" y="hd2"/>
                  </a:cxn>
                  <a:cxn ang="5400000">
                    <a:pos x="wd2" y="hd2"/>
                  </a:cxn>
                  <a:cxn ang="10800000">
                    <a:pos x="wd2" y="hd2"/>
                  </a:cxn>
                  <a:cxn ang="16200000">
                    <a:pos x="wd2" y="hd2"/>
                  </a:cxn>
                </a:cxnLst>
                <a:rect l="0" t="0" r="r" b="b"/>
                <a:pathLst>
                  <a:path w="21600" h="21600" extrusionOk="0">
                    <a:moveTo>
                      <a:pt x="3600" y="10777"/>
                    </a:moveTo>
                    <a:cubicBezTo>
                      <a:pt x="21600" y="1330"/>
                      <a:pt x="21600" y="1330"/>
                      <a:pt x="21600" y="1330"/>
                    </a:cubicBezTo>
                    <a:cubicBezTo>
                      <a:pt x="21600" y="1330"/>
                      <a:pt x="21600" y="642"/>
                      <a:pt x="21600" y="0"/>
                    </a:cubicBezTo>
                    <a:cubicBezTo>
                      <a:pt x="20455" y="0"/>
                      <a:pt x="20455" y="0"/>
                      <a:pt x="19227" y="0"/>
                    </a:cubicBezTo>
                    <a:cubicBezTo>
                      <a:pt x="0" y="10135"/>
                      <a:pt x="0" y="10135"/>
                      <a:pt x="0" y="10135"/>
                    </a:cubicBezTo>
                    <a:lnTo>
                      <a:pt x="0" y="11465"/>
                    </a:lnTo>
                    <a:cubicBezTo>
                      <a:pt x="19227" y="21600"/>
                      <a:pt x="19227" y="21600"/>
                      <a:pt x="19227" y="21600"/>
                    </a:cubicBezTo>
                    <a:cubicBezTo>
                      <a:pt x="20455" y="21600"/>
                      <a:pt x="20455" y="21600"/>
                      <a:pt x="21600" y="21600"/>
                    </a:cubicBezTo>
                    <a:cubicBezTo>
                      <a:pt x="21600" y="20912"/>
                      <a:pt x="21600" y="20270"/>
                      <a:pt x="21600" y="20270"/>
                    </a:cubicBezTo>
                    <a:lnTo>
                      <a:pt x="3600" y="10777"/>
                    </a:ln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3" name="Shape"/>
              <p:cNvSpPr/>
              <p:nvPr/>
            </p:nvSpPr>
            <p:spPr>
              <a:xfrm>
                <a:off x="5875866" y="8259231"/>
                <a:ext cx="731211" cy="710053"/>
              </a:xfrm>
              <a:custGeom>
                <a:avLst/>
                <a:gdLst/>
                <a:ahLst/>
                <a:cxnLst>
                  <a:cxn ang="0">
                    <a:pos x="wd2" y="hd2"/>
                  </a:cxn>
                  <a:cxn ang="5400000">
                    <a:pos x="wd2" y="hd2"/>
                  </a:cxn>
                  <a:cxn ang="10800000">
                    <a:pos x="wd2" y="hd2"/>
                  </a:cxn>
                  <a:cxn ang="16200000">
                    <a:pos x="wd2" y="hd2"/>
                  </a:cxn>
                </a:cxnLst>
                <a:rect l="0" t="0" r="r" b="b"/>
                <a:pathLst>
                  <a:path w="21600" h="21600" extrusionOk="0">
                    <a:moveTo>
                      <a:pt x="9043" y="12338"/>
                    </a:moveTo>
                    <a:cubicBezTo>
                      <a:pt x="3037" y="12338"/>
                      <a:pt x="3037" y="12338"/>
                      <a:pt x="3037" y="12338"/>
                    </a:cubicBezTo>
                    <a:cubicBezTo>
                      <a:pt x="2525" y="12338"/>
                      <a:pt x="2013" y="12338"/>
                      <a:pt x="2013" y="12862"/>
                    </a:cubicBezTo>
                    <a:cubicBezTo>
                      <a:pt x="2013" y="13386"/>
                      <a:pt x="2525" y="13386"/>
                      <a:pt x="3037" y="13386"/>
                    </a:cubicBezTo>
                    <a:cubicBezTo>
                      <a:pt x="7541" y="13386"/>
                      <a:pt x="7541" y="13386"/>
                      <a:pt x="7541" y="13386"/>
                    </a:cubicBezTo>
                    <a:cubicBezTo>
                      <a:pt x="0" y="20586"/>
                      <a:pt x="0" y="20586"/>
                      <a:pt x="0" y="20586"/>
                    </a:cubicBezTo>
                    <a:cubicBezTo>
                      <a:pt x="1024" y="21600"/>
                      <a:pt x="1024" y="21600"/>
                      <a:pt x="1024" y="21600"/>
                    </a:cubicBezTo>
                    <a:cubicBezTo>
                      <a:pt x="8053" y="14400"/>
                      <a:pt x="8053" y="14400"/>
                      <a:pt x="8053" y="14400"/>
                    </a:cubicBezTo>
                    <a:cubicBezTo>
                      <a:pt x="8053" y="19049"/>
                      <a:pt x="8053" y="19049"/>
                      <a:pt x="8053" y="19049"/>
                    </a:cubicBezTo>
                    <a:cubicBezTo>
                      <a:pt x="8053" y="19538"/>
                      <a:pt x="8565" y="19538"/>
                      <a:pt x="9043" y="19538"/>
                    </a:cubicBezTo>
                    <a:cubicBezTo>
                      <a:pt x="9043" y="19538"/>
                      <a:pt x="9555" y="19538"/>
                      <a:pt x="9555" y="19049"/>
                    </a:cubicBezTo>
                    <a:cubicBezTo>
                      <a:pt x="9555" y="12862"/>
                      <a:pt x="9555" y="12862"/>
                      <a:pt x="9555" y="12862"/>
                    </a:cubicBezTo>
                    <a:lnTo>
                      <a:pt x="9555" y="12338"/>
                    </a:lnTo>
                    <a:cubicBezTo>
                      <a:pt x="9043" y="12338"/>
                      <a:pt x="9043" y="12338"/>
                      <a:pt x="9043" y="12338"/>
                    </a:cubicBezTo>
                    <a:close/>
                    <a:moveTo>
                      <a:pt x="19109" y="8249"/>
                    </a:moveTo>
                    <a:cubicBezTo>
                      <a:pt x="14605" y="8249"/>
                      <a:pt x="14605" y="8249"/>
                      <a:pt x="14605" y="8249"/>
                    </a:cubicBezTo>
                    <a:cubicBezTo>
                      <a:pt x="21600" y="1014"/>
                      <a:pt x="21600" y="1014"/>
                      <a:pt x="21600" y="1014"/>
                    </a:cubicBezTo>
                    <a:cubicBezTo>
                      <a:pt x="20610" y="0"/>
                      <a:pt x="20610" y="0"/>
                      <a:pt x="20610" y="0"/>
                    </a:cubicBezTo>
                    <a:cubicBezTo>
                      <a:pt x="13581" y="7200"/>
                      <a:pt x="13581" y="7200"/>
                      <a:pt x="13581" y="7200"/>
                    </a:cubicBezTo>
                    <a:cubicBezTo>
                      <a:pt x="13581" y="2586"/>
                      <a:pt x="13581" y="2586"/>
                      <a:pt x="13581" y="2586"/>
                    </a:cubicBezTo>
                    <a:cubicBezTo>
                      <a:pt x="13581" y="2062"/>
                      <a:pt x="13069" y="2062"/>
                      <a:pt x="13069" y="2062"/>
                    </a:cubicBezTo>
                    <a:cubicBezTo>
                      <a:pt x="12591" y="2062"/>
                      <a:pt x="12080" y="2062"/>
                      <a:pt x="12080" y="2586"/>
                    </a:cubicBezTo>
                    <a:cubicBezTo>
                      <a:pt x="12080" y="8738"/>
                      <a:pt x="12080" y="8738"/>
                      <a:pt x="12080" y="8738"/>
                    </a:cubicBezTo>
                    <a:cubicBezTo>
                      <a:pt x="12080" y="8738"/>
                      <a:pt x="12080" y="9262"/>
                      <a:pt x="12591" y="9262"/>
                    </a:cubicBezTo>
                    <a:cubicBezTo>
                      <a:pt x="12591" y="9262"/>
                      <a:pt x="12591" y="9262"/>
                      <a:pt x="13069" y="9262"/>
                    </a:cubicBezTo>
                    <a:cubicBezTo>
                      <a:pt x="19109" y="9262"/>
                      <a:pt x="19109" y="9262"/>
                      <a:pt x="19109" y="9262"/>
                    </a:cubicBezTo>
                    <a:cubicBezTo>
                      <a:pt x="19109" y="9262"/>
                      <a:pt x="19621" y="9262"/>
                      <a:pt x="19621" y="8738"/>
                    </a:cubicBezTo>
                    <a:cubicBezTo>
                      <a:pt x="19621" y="8249"/>
                      <a:pt x="19109" y="8249"/>
                      <a:pt x="19109" y="824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4" name="Shape"/>
              <p:cNvSpPr/>
              <p:nvPr/>
            </p:nvSpPr>
            <p:spPr>
              <a:xfrm>
                <a:off x="4703232" y="8259231"/>
                <a:ext cx="731213" cy="710053"/>
              </a:xfrm>
              <a:custGeom>
                <a:avLst/>
                <a:gdLst/>
                <a:ahLst/>
                <a:cxnLst>
                  <a:cxn ang="0">
                    <a:pos x="wd2" y="hd2"/>
                  </a:cxn>
                  <a:cxn ang="5400000">
                    <a:pos x="wd2" y="hd2"/>
                  </a:cxn>
                  <a:cxn ang="10800000">
                    <a:pos x="wd2" y="hd2"/>
                  </a:cxn>
                  <a:cxn ang="16200000">
                    <a:pos x="wd2" y="hd2"/>
                  </a:cxn>
                </a:cxnLst>
                <a:rect l="0" t="0" r="r" b="b"/>
                <a:pathLst>
                  <a:path w="21600" h="21600" extrusionOk="0">
                    <a:moveTo>
                      <a:pt x="8531" y="11849"/>
                    </a:moveTo>
                    <a:cubicBezTo>
                      <a:pt x="1501" y="19538"/>
                      <a:pt x="1501" y="19538"/>
                      <a:pt x="1501" y="19538"/>
                    </a:cubicBezTo>
                    <a:cubicBezTo>
                      <a:pt x="1501" y="14924"/>
                      <a:pt x="1501" y="14924"/>
                      <a:pt x="1501" y="14924"/>
                    </a:cubicBezTo>
                    <a:cubicBezTo>
                      <a:pt x="1501" y="14400"/>
                      <a:pt x="990" y="14400"/>
                      <a:pt x="478" y="14400"/>
                    </a:cubicBezTo>
                    <a:cubicBezTo>
                      <a:pt x="478" y="14400"/>
                      <a:pt x="0" y="14400"/>
                      <a:pt x="0" y="14924"/>
                    </a:cubicBezTo>
                    <a:cubicBezTo>
                      <a:pt x="0" y="21111"/>
                      <a:pt x="0" y="21111"/>
                      <a:pt x="0" y="21111"/>
                    </a:cubicBezTo>
                    <a:lnTo>
                      <a:pt x="0" y="21600"/>
                    </a:lnTo>
                    <a:cubicBezTo>
                      <a:pt x="478" y="21600"/>
                      <a:pt x="478" y="21600"/>
                      <a:pt x="478" y="21600"/>
                    </a:cubicBezTo>
                    <a:cubicBezTo>
                      <a:pt x="6518" y="21600"/>
                      <a:pt x="6518" y="21600"/>
                      <a:pt x="6518" y="21600"/>
                    </a:cubicBezTo>
                    <a:cubicBezTo>
                      <a:pt x="7029" y="21600"/>
                      <a:pt x="7541" y="21600"/>
                      <a:pt x="7541" y="21111"/>
                    </a:cubicBezTo>
                    <a:cubicBezTo>
                      <a:pt x="7541" y="20586"/>
                      <a:pt x="7029" y="20586"/>
                      <a:pt x="6518" y="20586"/>
                    </a:cubicBezTo>
                    <a:cubicBezTo>
                      <a:pt x="1979" y="20586"/>
                      <a:pt x="1979" y="20586"/>
                      <a:pt x="1979" y="20586"/>
                    </a:cubicBezTo>
                    <a:cubicBezTo>
                      <a:pt x="9520" y="12862"/>
                      <a:pt x="9520" y="12862"/>
                      <a:pt x="9520" y="12862"/>
                    </a:cubicBezTo>
                    <a:lnTo>
                      <a:pt x="8531" y="11849"/>
                    </a:lnTo>
                    <a:close/>
                    <a:moveTo>
                      <a:pt x="21088" y="0"/>
                    </a:moveTo>
                    <a:cubicBezTo>
                      <a:pt x="21088" y="0"/>
                      <a:pt x="21088" y="0"/>
                      <a:pt x="20576" y="0"/>
                    </a:cubicBezTo>
                    <a:cubicBezTo>
                      <a:pt x="14536" y="0"/>
                      <a:pt x="14536" y="0"/>
                      <a:pt x="14536" y="0"/>
                    </a:cubicBezTo>
                    <a:cubicBezTo>
                      <a:pt x="14536" y="0"/>
                      <a:pt x="14059" y="0"/>
                      <a:pt x="14059" y="524"/>
                    </a:cubicBezTo>
                    <a:cubicBezTo>
                      <a:pt x="14059" y="1014"/>
                      <a:pt x="14536" y="1014"/>
                      <a:pt x="14536" y="1014"/>
                    </a:cubicBezTo>
                    <a:cubicBezTo>
                      <a:pt x="19075" y="1014"/>
                      <a:pt x="19075" y="1014"/>
                      <a:pt x="19075" y="1014"/>
                    </a:cubicBezTo>
                    <a:cubicBezTo>
                      <a:pt x="12045" y="8738"/>
                      <a:pt x="12045" y="8738"/>
                      <a:pt x="12045" y="8738"/>
                    </a:cubicBezTo>
                    <a:cubicBezTo>
                      <a:pt x="13069" y="9786"/>
                      <a:pt x="13069" y="9786"/>
                      <a:pt x="13069" y="9786"/>
                    </a:cubicBezTo>
                    <a:cubicBezTo>
                      <a:pt x="20064" y="2062"/>
                      <a:pt x="20064" y="2062"/>
                      <a:pt x="20064" y="2062"/>
                    </a:cubicBezTo>
                    <a:cubicBezTo>
                      <a:pt x="20064" y="6676"/>
                      <a:pt x="20064" y="6676"/>
                      <a:pt x="20064" y="6676"/>
                    </a:cubicBezTo>
                    <a:cubicBezTo>
                      <a:pt x="20064" y="7200"/>
                      <a:pt x="20576" y="7200"/>
                      <a:pt x="20576" y="7200"/>
                    </a:cubicBezTo>
                    <a:cubicBezTo>
                      <a:pt x="21088" y="7200"/>
                      <a:pt x="21600" y="7200"/>
                      <a:pt x="21600" y="6676"/>
                    </a:cubicBezTo>
                    <a:cubicBezTo>
                      <a:pt x="21600" y="524"/>
                      <a:pt x="21600" y="524"/>
                      <a:pt x="21600" y="524"/>
                    </a:cubicBezTo>
                    <a:cubicBezTo>
                      <a:pt x="21600" y="524"/>
                      <a:pt x="21600" y="0"/>
                      <a:pt x="21088"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5" name="Shape"/>
              <p:cNvSpPr/>
              <p:nvPr/>
            </p:nvSpPr>
            <p:spPr>
              <a:xfrm>
                <a:off x="3534832" y="8462432"/>
                <a:ext cx="710053" cy="303654"/>
              </a:xfrm>
              <a:custGeom>
                <a:avLst/>
                <a:gdLst/>
                <a:ahLst/>
                <a:cxnLst>
                  <a:cxn ang="0">
                    <a:pos x="wd2" y="hd2"/>
                  </a:cxn>
                  <a:cxn ang="5400000">
                    <a:pos x="wd2" y="hd2"/>
                  </a:cxn>
                  <a:cxn ang="10800000">
                    <a:pos x="wd2" y="hd2"/>
                  </a:cxn>
                  <a:cxn ang="16200000">
                    <a:pos x="wd2" y="hd2"/>
                  </a:cxn>
                </a:cxnLst>
                <a:rect l="0" t="0" r="r" b="b"/>
                <a:pathLst>
                  <a:path w="21600" h="21600" extrusionOk="0">
                    <a:moveTo>
                      <a:pt x="21600" y="9618"/>
                    </a:moveTo>
                    <a:cubicBezTo>
                      <a:pt x="17476" y="0"/>
                      <a:pt x="17476" y="0"/>
                      <a:pt x="17476" y="0"/>
                    </a:cubicBezTo>
                    <a:cubicBezTo>
                      <a:pt x="17476" y="0"/>
                      <a:pt x="16986" y="0"/>
                      <a:pt x="16462" y="0"/>
                    </a:cubicBezTo>
                    <a:cubicBezTo>
                      <a:pt x="16462" y="1141"/>
                      <a:pt x="16462" y="1141"/>
                      <a:pt x="16462" y="2364"/>
                    </a:cubicBezTo>
                    <a:cubicBezTo>
                      <a:pt x="19538" y="9618"/>
                      <a:pt x="19538" y="9618"/>
                      <a:pt x="19538" y="9618"/>
                    </a:cubicBezTo>
                    <a:cubicBezTo>
                      <a:pt x="2062" y="9618"/>
                      <a:pt x="2062" y="9618"/>
                      <a:pt x="2062" y="9618"/>
                    </a:cubicBezTo>
                    <a:cubicBezTo>
                      <a:pt x="5138" y="2364"/>
                      <a:pt x="5138" y="2364"/>
                      <a:pt x="5138" y="2364"/>
                    </a:cubicBezTo>
                    <a:cubicBezTo>
                      <a:pt x="5138" y="1141"/>
                      <a:pt x="5138" y="1141"/>
                      <a:pt x="5138" y="0"/>
                    </a:cubicBezTo>
                    <a:cubicBezTo>
                      <a:pt x="4614" y="0"/>
                      <a:pt x="4124" y="0"/>
                      <a:pt x="4124" y="0"/>
                    </a:cubicBezTo>
                    <a:cubicBezTo>
                      <a:pt x="0" y="9618"/>
                      <a:pt x="0" y="9618"/>
                      <a:pt x="0" y="9618"/>
                    </a:cubicBezTo>
                    <a:lnTo>
                      <a:pt x="0" y="11982"/>
                    </a:lnTo>
                    <a:cubicBezTo>
                      <a:pt x="4124" y="21600"/>
                      <a:pt x="4124" y="21600"/>
                      <a:pt x="4124" y="21600"/>
                    </a:cubicBezTo>
                    <a:cubicBezTo>
                      <a:pt x="4124" y="21600"/>
                      <a:pt x="4614" y="21600"/>
                      <a:pt x="5138" y="21600"/>
                    </a:cubicBezTo>
                    <a:cubicBezTo>
                      <a:pt x="5138" y="20377"/>
                      <a:pt x="5138" y="20377"/>
                      <a:pt x="5138" y="19155"/>
                    </a:cubicBezTo>
                    <a:cubicBezTo>
                      <a:pt x="2062" y="11982"/>
                      <a:pt x="2062" y="11982"/>
                      <a:pt x="2062" y="11982"/>
                    </a:cubicBezTo>
                    <a:cubicBezTo>
                      <a:pt x="19538" y="11982"/>
                      <a:pt x="19538" y="11982"/>
                      <a:pt x="19538" y="11982"/>
                    </a:cubicBezTo>
                    <a:cubicBezTo>
                      <a:pt x="16462" y="19155"/>
                      <a:pt x="16462" y="19155"/>
                      <a:pt x="16462" y="19155"/>
                    </a:cubicBezTo>
                    <a:cubicBezTo>
                      <a:pt x="16462" y="20377"/>
                      <a:pt x="16462" y="20377"/>
                      <a:pt x="16462" y="21600"/>
                    </a:cubicBezTo>
                    <a:cubicBezTo>
                      <a:pt x="16986" y="21600"/>
                      <a:pt x="17476" y="21600"/>
                      <a:pt x="17476" y="21600"/>
                    </a:cubicBezTo>
                    <a:cubicBezTo>
                      <a:pt x="21600" y="11982"/>
                      <a:pt x="21600" y="11982"/>
                      <a:pt x="21600" y="11982"/>
                    </a:cubicBezTo>
                    <a:lnTo>
                      <a:pt x="21600" y="9618"/>
                    </a:ln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6" name="Shape"/>
              <p:cNvSpPr/>
              <p:nvPr/>
            </p:nvSpPr>
            <p:spPr>
              <a:xfrm>
                <a:off x="2518831" y="8259231"/>
                <a:ext cx="303651" cy="710053"/>
              </a:xfrm>
              <a:custGeom>
                <a:avLst/>
                <a:gdLst/>
                <a:ahLst/>
                <a:cxnLst>
                  <a:cxn ang="0">
                    <a:pos x="wd2" y="hd2"/>
                  </a:cxn>
                  <a:cxn ang="5400000">
                    <a:pos x="wd2" y="hd2"/>
                  </a:cxn>
                  <a:cxn ang="10800000">
                    <a:pos x="wd2" y="hd2"/>
                  </a:cxn>
                  <a:cxn ang="16200000">
                    <a:pos x="wd2" y="hd2"/>
                  </a:cxn>
                </a:cxnLst>
                <a:rect l="0" t="0" r="r" b="b"/>
                <a:pathLst>
                  <a:path w="21600" h="21600" extrusionOk="0">
                    <a:moveTo>
                      <a:pt x="19227" y="16462"/>
                    </a:moveTo>
                    <a:cubicBezTo>
                      <a:pt x="12027" y="19538"/>
                      <a:pt x="12027" y="19538"/>
                      <a:pt x="12027" y="19538"/>
                    </a:cubicBezTo>
                    <a:cubicBezTo>
                      <a:pt x="12027" y="2062"/>
                      <a:pt x="12027" y="2062"/>
                      <a:pt x="12027" y="2062"/>
                    </a:cubicBezTo>
                    <a:cubicBezTo>
                      <a:pt x="19227" y="5138"/>
                      <a:pt x="19227" y="5138"/>
                      <a:pt x="19227" y="5138"/>
                    </a:cubicBezTo>
                    <a:cubicBezTo>
                      <a:pt x="20455" y="5138"/>
                      <a:pt x="20455" y="5138"/>
                      <a:pt x="21600" y="5138"/>
                    </a:cubicBezTo>
                    <a:cubicBezTo>
                      <a:pt x="21600" y="4649"/>
                      <a:pt x="21600" y="4124"/>
                      <a:pt x="21600" y="4124"/>
                    </a:cubicBezTo>
                    <a:cubicBezTo>
                      <a:pt x="12027" y="0"/>
                      <a:pt x="12027" y="0"/>
                      <a:pt x="12027" y="0"/>
                    </a:cubicBezTo>
                    <a:lnTo>
                      <a:pt x="9573" y="0"/>
                    </a:lnTo>
                    <a:cubicBezTo>
                      <a:pt x="0" y="4124"/>
                      <a:pt x="0" y="4124"/>
                      <a:pt x="0" y="4124"/>
                    </a:cubicBezTo>
                    <a:cubicBezTo>
                      <a:pt x="0" y="4124"/>
                      <a:pt x="0" y="4649"/>
                      <a:pt x="0" y="5138"/>
                    </a:cubicBezTo>
                    <a:cubicBezTo>
                      <a:pt x="1145" y="5138"/>
                      <a:pt x="1145" y="5138"/>
                      <a:pt x="2373" y="5138"/>
                    </a:cubicBezTo>
                    <a:cubicBezTo>
                      <a:pt x="9573" y="2062"/>
                      <a:pt x="9573" y="2062"/>
                      <a:pt x="9573" y="2062"/>
                    </a:cubicBezTo>
                    <a:cubicBezTo>
                      <a:pt x="9573" y="19538"/>
                      <a:pt x="9573" y="19538"/>
                      <a:pt x="9573" y="19538"/>
                    </a:cubicBezTo>
                    <a:cubicBezTo>
                      <a:pt x="2373" y="16462"/>
                      <a:pt x="2373" y="16462"/>
                      <a:pt x="2373" y="16462"/>
                    </a:cubicBezTo>
                    <a:cubicBezTo>
                      <a:pt x="1145" y="16462"/>
                      <a:pt x="1145" y="16462"/>
                      <a:pt x="0" y="16462"/>
                    </a:cubicBezTo>
                    <a:cubicBezTo>
                      <a:pt x="0" y="16986"/>
                      <a:pt x="0" y="17476"/>
                      <a:pt x="0" y="17476"/>
                    </a:cubicBezTo>
                    <a:cubicBezTo>
                      <a:pt x="9573" y="21600"/>
                      <a:pt x="9573" y="21600"/>
                      <a:pt x="9573" y="21600"/>
                    </a:cubicBezTo>
                    <a:lnTo>
                      <a:pt x="12027" y="21600"/>
                    </a:lnTo>
                    <a:cubicBezTo>
                      <a:pt x="21600" y="17476"/>
                      <a:pt x="21600" y="17476"/>
                      <a:pt x="21600" y="17476"/>
                    </a:cubicBezTo>
                    <a:cubicBezTo>
                      <a:pt x="21600" y="17476"/>
                      <a:pt x="21600" y="16986"/>
                      <a:pt x="21600" y="16462"/>
                    </a:cubicBezTo>
                    <a:cubicBezTo>
                      <a:pt x="20455" y="16462"/>
                      <a:pt x="20455" y="16462"/>
                      <a:pt x="19227" y="16462"/>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7" name="Shape"/>
              <p:cNvSpPr/>
              <p:nvPr/>
            </p:nvSpPr>
            <p:spPr>
              <a:xfrm>
                <a:off x="1189566" y="8293195"/>
                <a:ext cx="608454" cy="642216"/>
              </a:xfrm>
              <a:custGeom>
                <a:avLst/>
                <a:gdLst/>
                <a:ahLst/>
                <a:cxnLst>
                  <a:cxn ang="0">
                    <a:pos x="wd2" y="hd2"/>
                  </a:cxn>
                  <a:cxn ang="5400000">
                    <a:pos x="wd2" y="hd2"/>
                  </a:cxn>
                  <a:cxn ang="10800000">
                    <a:pos x="wd2" y="hd2"/>
                  </a:cxn>
                  <a:cxn ang="16200000">
                    <a:pos x="wd2" y="hd2"/>
                  </a:cxn>
                </a:cxnLst>
                <a:rect l="0" t="0" r="r" b="b"/>
                <a:pathLst>
                  <a:path w="21600" h="21455" extrusionOk="0">
                    <a:moveTo>
                      <a:pt x="21600" y="8379"/>
                    </a:moveTo>
                    <a:cubicBezTo>
                      <a:pt x="13816" y="434"/>
                      <a:pt x="13816" y="434"/>
                      <a:pt x="13816" y="434"/>
                    </a:cubicBezTo>
                    <a:cubicBezTo>
                      <a:pt x="13205" y="-145"/>
                      <a:pt x="12634" y="-145"/>
                      <a:pt x="12634" y="434"/>
                    </a:cubicBezTo>
                    <a:cubicBezTo>
                      <a:pt x="12023" y="434"/>
                      <a:pt x="12023" y="434"/>
                      <a:pt x="12023" y="1012"/>
                    </a:cubicBezTo>
                    <a:cubicBezTo>
                      <a:pt x="12023" y="5564"/>
                      <a:pt x="12023" y="5564"/>
                      <a:pt x="12023" y="5564"/>
                    </a:cubicBezTo>
                    <a:cubicBezTo>
                      <a:pt x="5420" y="5564"/>
                      <a:pt x="0" y="10655"/>
                      <a:pt x="0" y="16904"/>
                    </a:cubicBezTo>
                    <a:cubicBezTo>
                      <a:pt x="0" y="18639"/>
                      <a:pt x="611" y="19758"/>
                      <a:pt x="1223" y="21455"/>
                    </a:cubicBezTo>
                    <a:cubicBezTo>
                      <a:pt x="2405" y="16364"/>
                      <a:pt x="7214" y="12931"/>
                      <a:pt x="12023" y="12931"/>
                    </a:cubicBezTo>
                    <a:lnTo>
                      <a:pt x="12023" y="17482"/>
                    </a:lnTo>
                    <a:cubicBezTo>
                      <a:pt x="12023" y="17482"/>
                      <a:pt x="12023" y="18022"/>
                      <a:pt x="12634" y="18022"/>
                    </a:cubicBezTo>
                    <a:cubicBezTo>
                      <a:pt x="12634" y="18022"/>
                      <a:pt x="12634" y="18022"/>
                      <a:pt x="13205" y="18022"/>
                    </a:cubicBezTo>
                    <a:cubicBezTo>
                      <a:pt x="13205" y="18022"/>
                      <a:pt x="13205" y="18022"/>
                      <a:pt x="13816" y="18022"/>
                    </a:cubicBezTo>
                    <a:cubicBezTo>
                      <a:pt x="21600" y="9536"/>
                      <a:pt x="21600" y="9536"/>
                      <a:pt x="21600" y="9536"/>
                    </a:cubicBezTo>
                    <a:cubicBezTo>
                      <a:pt x="21600" y="9536"/>
                      <a:pt x="21600" y="9536"/>
                      <a:pt x="21600" y="8958"/>
                    </a:cubicBezTo>
                    <a:cubicBezTo>
                      <a:pt x="21600" y="8958"/>
                      <a:pt x="21600" y="8958"/>
                      <a:pt x="21600" y="8379"/>
                    </a:cubicBezTo>
                    <a:close/>
                    <a:moveTo>
                      <a:pt x="13816" y="15785"/>
                    </a:moveTo>
                    <a:cubicBezTo>
                      <a:pt x="13816" y="11234"/>
                      <a:pt x="13816" y="11234"/>
                      <a:pt x="13816" y="11234"/>
                    </a:cubicBezTo>
                    <a:cubicBezTo>
                      <a:pt x="13816" y="11234"/>
                      <a:pt x="12023" y="11234"/>
                      <a:pt x="11411" y="11234"/>
                    </a:cubicBezTo>
                    <a:cubicBezTo>
                      <a:pt x="7825" y="11234"/>
                      <a:pt x="3627" y="14088"/>
                      <a:pt x="1793" y="15785"/>
                    </a:cubicBezTo>
                    <a:cubicBezTo>
                      <a:pt x="1793" y="12931"/>
                      <a:pt x="6032" y="7261"/>
                      <a:pt x="11411" y="6682"/>
                    </a:cubicBezTo>
                    <a:cubicBezTo>
                      <a:pt x="12023" y="6682"/>
                      <a:pt x="13816" y="6682"/>
                      <a:pt x="13816" y="6682"/>
                    </a:cubicBezTo>
                    <a:cubicBezTo>
                      <a:pt x="13816" y="2709"/>
                      <a:pt x="13816" y="2709"/>
                      <a:pt x="13816" y="2709"/>
                    </a:cubicBezTo>
                    <a:cubicBezTo>
                      <a:pt x="19807" y="8958"/>
                      <a:pt x="19807" y="8958"/>
                      <a:pt x="19807" y="8958"/>
                    </a:cubicBezTo>
                    <a:lnTo>
                      <a:pt x="13816" y="15785"/>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8" name="Shape"/>
              <p:cNvSpPr/>
              <p:nvPr/>
            </p:nvSpPr>
            <p:spPr>
              <a:xfrm>
                <a:off x="0" y="8293195"/>
                <a:ext cx="608453" cy="642216"/>
              </a:xfrm>
              <a:custGeom>
                <a:avLst/>
                <a:gdLst/>
                <a:ahLst/>
                <a:cxnLst>
                  <a:cxn ang="0">
                    <a:pos x="wd2" y="hd2"/>
                  </a:cxn>
                  <a:cxn ang="5400000">
                    <a:pos x="wd2" y="hd2"/>
                  </a:cxn>
                  <a:cxn ang="10800000">
                    <a:pos x="wd2" y="hd2"/>
                  </a:cxn>
                  <a:cxn ang="16200000">
                    <a:pos x="wd2" y="hd2"/>
                  </a:cxn>
                </a:cxnLst>
                <a:rect l="0" t="0" r="r" b="b"/>
                <a:pathLst>
                  <a:path w="21600" h="21455" extrusionOk="0">
                    <a:moveTo>
                      <a:pt x="9577" y="5564"/>
                    </a:moveTo>
                    <a:cubicBezTo>
                      <a:pt x="9577" y="1012"/>
                      <a:pt x="9577" y="1012"/>
                      <a:pt x="9577" y="1012"/>
                    </a:cubicBezTo>
                    <a:cubicBezTo>
                      <a:pt x="9577" y="434"/>
                      <a:pt x="9577" y="434"/>
                      <a:pt x="9007" y="434"/>
                    </a:cubicBezTo>
                    <a:cubicBezTo>
                      <a:pt x="9007" y="-145"/>
                      <a:pt x="8395" y="-145"/>
                      <a:pt x="7784" y="434"/>
                    </a:cubicBezTo>
                    <a:cubicBezTo>
                      <a:pt x="0" y="8379"/>
                      <a:pt x="0" y="8379"/>
                      <a:pt x="0" y="8379"/>
                    </a:cubicBezTo>
                    <a:cubicBezTo>
                      <a:pt x="0" y="8958"/>
                      <a:pt x="0" y="8958"/>
                      <a:pt x="0" y="8958"/>
                    </a:cubicBezTo>
                    <a:cubicBezTo>
                      <a:pt x="0" y="9536"/>
                      <a:pt x="0" y="9536"/>
                      <a:pt x="0" y="9536"/>
                    </a:cubicBezTo>
                    <a:cubicBezTo>
                      <a:pt x="7784" y="18022"/>
                      <a:pt x="7784" y="18022"/>
                      <a:pt x="7784" y="18022"/>
                    </a:cubicBezTo>
                    <a:cubicBezTo>
                      <a:pt x="8395" y="18022"/>
                      <a:pt x="8395" y="18022"/>
                      <a:pt x="8395" y="18022"/>
                    </a:cubicBezTo>
                    <a:cubicBezTo>
                      <a:pt x="9007" y="18022"/>
                      <a:pt x="9007" y="18022"/>
                      <a:pt x="9007" y="18022"/>
                    </a:cubicBezTo>
                    <a:cubicBezTo>
                      <a:pt x="9577" y="18022"/>
                      <a:pt x="9577" y="17482"/>
                      <a:pt x="9577" y="17482"/>
                    </a:cubicBezTo>
                    <a:lnTo>
                      <a:pt x="9577" y="12931"/>
                    </a:lnTo>
                    <a:cubicBezTo>
                      <a:pt x="14386" y="12931"/>
                      <a:pt x="19195" y="16364"/>
                      <a:pt x="20377" y="21455"/>
                    </a:cubicBezTo>
                    <a:cubicBezTo>
                      <a:pt x="20989" y="19758"/>
                      <a:pt x="21600" y="18639"/>
                      <a:pt x="21600" y="16904"/>
                    </a:cubicBezTo>
                    <a:cubicBezTo>
                      <a:pt x="21600" y="10655"/>
                      <a:pt x="16180" y="5564"/>
                      <a:pt x="9577" y="5564"/>
                    </a:cubicBezTo>
                    <a:close/>
                    <a:moveTo>
                      <a:pt x="10189" y="11234"/>
                    </a:moveTo>
                    <a:cubicBezTo>
                      <a:pt x="9577" y="11234"/>
                      <a:pt x="7784" y="11234"/>
                      <a:pt x="7784" y="11234"/>
                    </a:cubicBezTo>
                    <a:cubicBezTo>
                      <a:pt x="7784" y="15785"/>
                      <a:pt x="7784" y="15785"/>
                      <a:pt x="7784" y="15785"/>
                    </a:cubicBezTo>
                    <a:cubicBezTo>
                      <a:pt x="1793" y="8958"/>
                      <a:pt x="1793" y="8958"/>
                      <a:pt x="1793" y="8958"/>
                    </a:cubicBezTo>
                    <a:cubicBezTo>
                      <a:pt x="7784" y="2709"/>
                      <a:pt x="7784" y="2709"/>
                      <a:pt x="7784" y="2709"/>
                    </a:cubicBezTo>
                    <a:cubicBezTo>
                      <a:pt x="7784" y="6682"/>
                      <a:pt x="7784" y="6682"/>
                      <a:pt x="7784" y="6682"/>
                    </a:cubicBezTo>
                    <a:cubicBezTo>
                      <a:pt x="7784" y="6682"/>
                      <a:pt x="9577" y="6682"/>
                      <a:pt x="10189" y="6682"/>
                    </a:cubicBezTo>
                    <a:cubicBezTo>
                      <a:pt x="15568" y="7261"/>
                      <a:pt x="19807" y="12931"/>
                      <a:pt x="19807" y="15785"/>
                    </a:cubicBezTo>
                    <a:cubicBezTo>
                      <a:pt x="17973" y="14088"/>
                      <a:pt x="13816" y="11234"/>
                      <a:pt x="10189" y="1123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29" name="Shape"/>
              <p:cNvSpPr/>
              <p:nvPr/>
            </p:nvSpPr>
            <p:spPr>
              <a:xfrm>
                <a:off x="10596030" y="7183965"/>
                <a:ext cx="710053" cy="494142"/>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6676" y="0"/>
                      <a:pt x="6676" y="0"/>
                      <a:pt x="6676" y="0"/>
                    </a:cubicBezTo>
                    <a:lnTo>
                      <a:pt x="6186" y="0"/>
                    </a:lnTo>
                    <a:cubicBezTo>
                      <a:pt x="0" y="10445"/>
                      <a:pt x="0" y="10445"/>
                      <a:pt x="0" y="10445"/>
                    </a:cubicBezTo>
                    <a:cubicBezTo>
                      <a:pt x="0" y="10445"/>
                      <a:pt x="0" y="10445"/>
                      <a:pt x="0" y="11206"/>
                    </a:cubicBezTo>
                    <a:cubicBezTo>
                      <a:pt x="0" y="11206"/>
                      <a:pt x="0" y="11206"/>
                      <a:pt x="0" y="11915"/>
                    </a:cubicBezTo>
                    <a:cubicBezTo>
                      <a:pt x="6186" y="21600"/>
                      <a:pt x="6186" y="21600"/>
                      <a:pt x="6186" y="21600"/>
                    </a:cubicBezTo>
                    <a:lnTo>
                      <a:pt x="6676" y="21600"/>
                    </a:lnTo>
                    <a:cubicBezTo>
                      <a:pt x="19049" y="21600"/>
                      <a:pt x="19049" y="21600"/>
                      <a:pt x="19049" y="21600"/>
                    </a:cubicBezTo>
                    <a:cubicBezTo>
                      <a:pt x="20586" y="21600"/>
                      <a:pt x="21600" y="20130"/>
                      <a:pt x="21600" y="17899"/>
                    </a:cubicBezTo>
                    <a:cubicBezTo>
                      <a:pt x="21600" y="3701"/>
                      <a:pt x="21600" y="3701"/>
                      <a:pt x="21600" y="3701"/>
                    </a:cubicBezTo>
                    <a:cubicBezTo>
                      <a:pt x="21600" y="1470"/>
                      <a:pt x="20586" y="0"/>
                      <a:pt x="19049" y="0"/>
                    </a:cubicBezTo>
                    <a:close/>
                    <a:moveTo>
                      <a:pt x="20586" y="17899"/>
                    </a:moveTo>
                    <a:cubicBezTo>
                      <a:pt x="20586" y="18659"/>
                      <a:pt x="19538" y="20130"/>
                      <a:pt x="19049" y="20130"/>
                    </a:cubicBezTo>
                    <a:cubicBezTo>
                      <a:pt x="7200" y="20130"/>
                      <a:pt x="7200" y="20130"/>
                      <a:pt x="7200" y="20130"/>
                    </a:cubicBezTo>
                    <a:cubicBezTo>
                      <a:pt x="1538" y="11206"/>
                      <a:pt x="1538" y="11206"/>
                      <a:pt x="1538" y="11206"/>
                    </a:cubicBezTo>
                    <a:cubicBezTo>
                      <a:pt x="7200" y="2231"/>
                      <a:pt x="7200" y="2231"/>
                      <a:pt x="7200" y="2231"/>
                    </a:cubicBezTo>
                    <a:cubicBezTo>
                      <a:pt x="19049" y="2231"/>
                      <a:pt x="19049" y="2231"/>
                      <a:pt x="19049" y="2231"/>
                    </a:cubicBezTo>
                    <a:cubicBezTo>
                      <a:pt x="19538" y="2231"/>
                      <a:pt x="20586" y="2941"/>
                      <a:pt x="20586" y="3701"/>
                    </a:cubicBezTo>
                    <a:lnTo>
                      <a:pt x="20586" y="1789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0" name="Shape"/>
              <p:cNvSpPr/>
              <p:nvPr/>
            </p:nvSpPr>
            <p:spPr>
              <a:xfrm>
                <a:off x="9410700" y="7183965"/>
                <a:ext cx="731213" cy="494142"/>
              </a:xfrm>
              <a:custGeom>
                <a:avLst/>
                <a:gdLst/>
                <a:ahLst/>
                <a:cxnLst>
                  <a:cxn ang="0">
                    <a:pos x="wd2" y="hd2"/>
                  </a:cxn>
                  <a:cxn ang="5400000">
                    <a:pos x="wd2" y="hd2"/>
                  </a:cxn>
                  <a:cxn ang="10800000">
                    <a:pos x="wd2" y="hd2"/>
                  </a:cxn>
                  <a:cxn ang="16200000">
                    <a:pos x="wd2" y="hd2"/>
                  </a:cxn>
                </a:cxnLst>
                <a:rect l="0" t="0" r="r" b="b"/>
                <a:pathLst>
                  <a:path w="21600" h="21600" extrusionOk="0">
                    <a:moveTo>
                      <a:pt x="19109" y="0"/>
                    </a:moveTo>
                    <a:cubicBezTo>
                      <a:pt x="7064" y="0"/>
                      <a:pt x="7064" y="0"/>
                      <a:pt x="7064" y="0"/>
                    </a:cubicBezTo>
                    <a:cubicBezTo>
                      <a:pt x="6552" y="0"/>
                      <a:pt x="6552" y="0"/>
                      <a:pt x="6552" y="0"/>
                    </a:cubicBezTo>
                    <a:cubicBezTo>
                      <a:pt x="512" y="10445"/>
                      <a:pt x="512" y="10445"/>
                      <a:pt x="512" y="10445"/>
                    </a:cubicBezTo>
                    <a:cubicBezTo>
                      <a:pt x="0" y="10445"/>
                      <a:pt x="0" y="10445"/>
                      <a:pt x="0" y="11206"/>
                    </a:cubicBezTo>
                    <a:cubicBezTo>
                      <a:pt x="0" y="11206"/>
                      <a:pt x="0" y="11206"/>
                      <a:pt x="512" y="11915"/>
                    </a:cubicBezTo>
                    <a:cubicBezTo>
                      <a:pt x="6552" y="21600"/>
                      <a:pt x="6552" y="21600"/>
                      <a:pt x="6552" y="21600"/>
                    </a:cubicBezTo>
                    <a:cubicBezTo>
                      <a:pt x="6552" y="21600"/>
                      <a:pt x="6552" y="21600"/>
                      <a:pt x="7064" y="21600"/>
                    </a:cubicBezTo>
                    <a:cubicBezTo>
                      <a:pt x="19109" y="21600"/>
                      <a:pt x="19109" y="21600"/>
                      <a:pt x="19109" y="21600"/>
                    </a:cubicBezTo>
                    <a:cubicBezTo>
                      <a:pt x="20610" y="21600"/>
                      <a:pt x="21600" y="20130"/>
                      <a:pt x="21600" y="17899"/>
                    </a:cubicBezTo>
                    <a:cubicBezTo>
                      <a:pt x="21600" y="3701"/>
                      <a:pt x="21600" y="3701"/>
                      <a:pt x="21600" y="3701"/>
                    </a:cubicBezTo>
                    <a:cubicBezTo>
                      <a:pt x="21600" y="1470"/>
                      <a:pt x="20610" y="0"/>
                      <a:pt x="19109" y="0"/>
                    </a:cubicBezTo>
                    <a:close/>
                    <a:moveTo>
                      <a:pt x="20099" y="17899"/>
                    </a:moveTo>
                    <a:cubicBezTo>
                      <a:pt x="20099" y="18659"/>
                      <a:pt x="19621" y="20130"/>
                      <a:pt x="19109" y="20130"/>
                    </a:cubicBezTo>
                    <a:cubicBezTo>
                      <a:pt x="7064" y="20130"/>
                      <a:pt x="7064" y="20130"/>
                      <a:pt x="7064" y="20130"/>
                    </a:cubicBezTo>
                    <a:cubicBezTo>
                      <a:pt x="1536" y="11206"/>
                      <a:pt x="1536" y="11206"/>
                      <a:pt x="1536" y="11206"/>
                    </a:cubicBezTo>
                    <a:cubicBezTo>
                      <a:pt x="7064" y="2231"/>
                      <a:pt x="7064" y="2231"/>
                      <a:pt x="7064" y="2231"/>
                    </a:cubicBezTo>
                    <a:cubicBezTo>
                      <a:pt x="19109" y="2231"/>
                      <a:pt x="19109" y="2231"/>
                      <a:pt x="19109" y="2231"/>
                    </a:cubicBezTo>
                    <a:cubicBezTo>
                      <a:pt x="19621" y="2231"/>
                      <a:pt x="20099" y="2941"/>
                      <a:pt x="20099" y="3701"/>
                    </a:cubicBezTo>
                    <a:lnTo>
                      <a:pt x="20099" y="17899"/>
                    </a:lnTo>
                    <a:close/>
                    <a:moveTo>
                      <a:pt x="15594" y="7454"/>
                    </a:moveTo>
                    <a:cubicBezTo>
                      <a:pt x="15082" y="6693"/>
                      <a:pt x="14605" y="6693"/>
                      <a:pt x="14605" y="7454"/>
                    </a:cubicBezTo>
                    <a:cubicBezTo>
                      <a:pt x="13069" y="9685"/>
                      <a:pt x="13069" y="9685"/>
                      <a:pt x="13069" y="9685"/>
                    </a:cubicBezTo>
                    <a:cubicBezTo>
                      <a:pt x="11568" y="7454"/>
                      <a:pt x="11568" y="7454"/>
                      <a:pt x="11568" y="7454"/>
                    </a:cubicBezTo>
                    <a:cubicBezTo>
                      <a:pt x="11056" y="6693"/>
                      <a:pt x="10578" y="6693"/>
                      <a:pt x="10578" y="7454"/>
                    </a:cubicBezTo>
                    <a:cubicBezTo>
                      <a:pt x="10066" y="7454"/>
                      <a:pt x="10066" y="8214"/>
                      <a:pt x="10578" y="8924"/>
                    </a:cubicBezTo>
                    <a:cubicBezTo>
                      <a:pt x="12080" y="11206"/>
                      <a:pt x="12080" y="11206"/>
                      <a:pt x="12080" y="11206"/>
                    </a:cubicBezTo>
                    <a:cubicBezTo>
                      <a:pt x="10578" y="13437"/>
                      <a:pt x="10578" y="13437"/>
                      <a:pt x="10578" y="13437"/>
                    </a:cubicBezTo>
                    <a:cubicBezTo>
                      <a:pt x="10066" y="13437"/>
                      <a:pt x="10066" y="14146"/>
                      <a:pt x="10578" y="14907"/>
                    </a:cubicBezTo>
                    <a:cubicBezTo>
                      <a:pt x="10578" y="14907"/>
                      <a:pt x="11056" y="14907"/>
                      <a:pt x="11568" y="14907"/>
                    </a:cubicBezTo>
                    <a:cubicBezTo>
                      <a:pt x="13069" y="12676"/>
                      <a:pt x="13069" y="12676"/>
                      <a:pt x="13069" y="12676"/>
                    </a:cubicBezTo>
                    <a:cubicBezTo>
                      <a:pt x="14605" y="14907"/>
                      <a:pt x="14605" y="14907"/>
                      <a:pt x="14605" y="14907"/>
                    </a:cubicBezTo>
                    <a:cubicBezTo>
                      <a:pt x="14605" y="14907"/>
                      <a:pt x="15082" y="14907"/>
                      <a:pt x="15594" y="14907"/>
                    </a:cubicBezTo>
                    <a:cubicBezTo>
                      <a:pt x="15594" y="14146"/>
                      <a:pt x="15594" y="13437"/>
                      <a:pt x="15594" y="13437"/>
                    </a:cubicBezTo>
                    <a:cubicBezTo>
                      <a:pt x="14059" y="11206"/>
                      <a:pt x="14059" y="11206"/>
                      <a:pt x="14059" y="11206"/>
                    </a:cubicBezTo>
                    <a:cubicBezTo>
                      <a:pt x="15594" y="8924"/>
                      <a:pt x="15594" y="8924"/>
                      <a:pt x="15594" y="8924"/>
                    </a:cubicBezTo>
                    <a:cubicBezTo>
                      <a:pt x="15594" y="8214"/>
                      <a:pt x="15594" y="7454"/>
                      <a:pt x="15594" y="745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1" name="Shape"/>
              <p:cNvSpPr/>
              <p:nvPr/>
            </p:nvSpPr>
            <p:spPr>
              <a:xfrm>
                <a:off x="8233833" y="7065431"/>
                <a:ext cx="731213" cy="544947"/>
              </a:xfrm>
              <a:custGeom>
                <a:avLst/>
                <a:gdLst/>
                <a:ahLst/>
                <a:cxnLst>
                  <a:cxn ang="0">
                    <a:pos x="wd2" y="hd2"/>
                  </a:cxn>
                  <a:cxn ang="5400000">
                    <a:pos x="wd2" y="hd2"/>
                  </a:cxn>
                  <a:cxn ang="10800000">
                    <a:pos x="wd2" y="hd2"/>
                  </a:cxn>
                  <a:cxn ang="16200000">
                    <a:pos x="wd2" y="hd2"/>
                  </a:cxn>
                </a:cxnLst>
                <a:rect l="0" t="0" r="r" b="b"/>
                <a:pathLst>
                  <a:path w="21600" h="21600" extrusionOk="0">
                    <a:moveTo>
                      <a:pt x="11056" y="6086"/>
                    </a:moveTo>
                    <a:cubicBezTo>
                      <a:pt x="11056" y="5400"/>
                      <a:pt x="11056" y="5400"/>
                      <a:pt x="10544" y="5400"/>
                    </a:cubicBezTo>
                    <a:cubicBezTo>
                      <a:pt x="10544" y="5400"/>
                      <a:pt x="10544" y="5400"/>
                      <a:pt x="10032" y="6086"/>
                    </a:cubicBezTo>
                    <a:cubicBezTo>
                      <a:pt x="6006" y="11486"/>
                      <a:pt x="6006" y="11486"/>
                      <a:pt x="6006" y="11486"/>
                    </a:cubicBezTo>
                    <a:lnTo>
                      <a:pt x="6006" y="12173"/>
                    </a:lnTo>
                    <a:cubicBezTo>
                      <a:pt x="6518" y="12814"/>
                      <a:pt x="7029" y="12814"/>
                      <a:pt x="7029" y="12173"/>
                    </a:cubicBezTo>
                    <a:cubicBezTo>
                      <a:pt x="10032" y="8786"/>
                      <a:pt x="10032" y="8786"/>
                      <a:pt x="10032" y="8786"/>
                    </a:cubicBezTo>
                    <a:cubicBezTo>
                      <a:pt x="10032" y="17527"/>
                      <a:pt x="10032" y="17527"/>
                      <a:pt x="10032" y="17527"/>
                    </a:cubicBezTo>
                    <a:lnTo>
                      <a:pt x="10544" y="18214"/>
                    </a:lnTo>
                    <a:cubicBezTo>
                      <a:pt x="11056" y="18214"/>
                      <a:pt x="11534" y="17527"/>
                      <a:pt x="11534" y="17527"/>
                    </a:cubicBezTo>
                    <a:cubicBezTo>
                      <a:pt x="11534" y="8786"/>
                      <a:pt x="11534" y="8786"/>
                      <a:pt x="11534" y="8786"/>
                    </a:cubicBezTo>
                    <a:cubicBezTo>
                      <a:pt x="14059" y="12173"/>
                      <a:pt x="14059" y="12173"/>
                      <a:pt x="14059" y="12173"/>
                    </a:cubicBezTo>
                    <a:cubicBezTo>
                      <a:pt x="14536" y="12814"/>
                      <a:pt x="15082" y="12814"/>
                      <a:pt x="15082" y="12173"/>
                    </a:cubicBezTo>
                    <a:cubicBezTo>
                      <a:pt x="15560" y="12173"/>
                      <a:pt x="15560" y="11486"/>
                      <a:pt x="15082" y="11486"/>
                    </a:cubicBezTo>
                    <a:lnTo>
                      <a:pt x="11056" y="6086"/>
                    </a:lnTo>
                    <a:close/>
                    <a:moveTo>
                      <a:pt x="15560" y="4759"/>
                    </a:moveTo>
                    <a:cubicBezTo>
                      <a:pt x="14536" y="2059"/>
                      <a:pt x="12557" y="0"/>
                      <a:pt x="10032" y="0"/>
                    </a:cubicBezTo>
                    <a:cubicBezTo>
                      <a:pt x="7029" y="0"/>
                      <a:pt x="3992" y="3386"/>
                      <a:pt x="3992" y="7414"/>
                    </a:cubicBezTo>
                    <a:cubicBezTo>
                      <a:pt x="1501" y="8786"/>
                      <a:pt x="0" y="11486"/>
                      <a:pt x="0" y="14873"/>
                    </a:cubicBezTo>
                    <a:cubicBezTo>
                      <a:pt x="0" y="18214"/>
                      <a:pt x="2491" y="21600"/>
                      <a:pt x="5528" y="21600"/>
                    </a:cubicBezTo>
                    <a:cubicBezTo>
                      <a:pt x="16550" y="21600"/>
                      <a:pt x="16550" y="21600"/>
                      <a:pt x="16550" y="21600"/>
                    </a:cubicBezTo>
                    <a:cubicBezTo>
                      <a:pt x="19075" y="20227"/>
                      <a:pt x="21600" y="16886"/>
                      <a:pt x="21600" y="13500"/>
                    </a:cubicBezTo>
                    <a:cubicBezTo>
                      <a:pt x="21600" y="8786"/>
                      <a:pt x="18563" y="4759"/>
                      <a:pt x="15560" y="4759"/>
                    </a:cubicBezTo>
                    <a:close/>
                    <a:moveTo>
                      <a:pt x="16550" y="20227"/>
                    </a:moveTo>
                    <a:cubicBezTo>
                      <a:pt x="5528" y="20227"/>
                      <a:pt x="5528" y="20227"/>
                      <a:pt x="5528" y="20227"/>
                    </a:cubicBezTo>
                    <a:cubicBezTo>
                      <a:pt x="5528" y="20227"/>
                      <a:pt x="1501" y="19586"/>
                      <a:pt x="1501" y="14873"/>
                    </a:cubicBezTo>
                    <a:cubicBezTo>
                      <a:pt x="1501" y="12173"/>
                      <a:pt x="3003" y="9473"/>
                      <a:pt x="5528" y="9473"/>
                    </a:cubicBezTo>
                    <a:cubicBezTo>
                      <a:pt x="5528" y="5400"/>
                      <a:pt x="7029" y="2059"/>
                      <a:pt x="10032" y="2059"/>
                    </a:cubicBezTo>
                    <a:cubicBezTo>
                      <a:pt x="12557" y="2059"/>
                      <a:pt x="14059" y="4073"/>
                      <a:pt x="14536" y="6773"/>
                    </a:cubicBezTo>
                    <a:cubicBezTo>
                      <a:pt x="17573" y="6086"/>
                      <a:pt x="20064" y="10114"/>
                      <a:pt x="20064" y="12814"/>
                    </a:cubicBezTo>
                    <a:cubicBezTo>
                      <a:pt x="20064" y="15514"/>
                      <a:pt x="18563" y="18900"/>
                      <a:pt x="16550" y="2022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2" name="Shape"/>
              <p:cNvSpPr/>
              <p:nvPr/>
            </p:nvSpPr>
            <p:spPr>
              <a:xfrm>
                <a:off x="7065429" y="7065431"/>
                <a:ext cx="710053" cy="544947"/>
              </a:xfrm>
              <a:custGeom>
                <a:avLst/>
                <a:gdLst/>
                <a:ahLst/>
                <a:cxnLst>
                  <a:cxn ang="0">
                    <a:pos x="wd2" y="hd2"/>
                  </a:cxn>
                  <a:cxn ang="5400000">
                    <a:pos x="wd2" y="hd2"/>
                  </a:cxn>
                  <a:cxn ang="10800000">
                    <a:pos x="wd2" y="hd2"/>
                  </a:cxn>
                  <a:cxn ang="16200000">
                    <a:pos x="wd2" y="hd2"/>
                  </a:cxn>
                </a:cxnLst>
                <a:rect l="0" t="0" r="r" b="b"/>
                <a:pathLst>
                  <a:path w="21600" h="21600" extrusionOk="0">
                    <a:moveTo>
                      <a:pt x="14400" y="11486"/>
                    </a:moveTo>
                    <a:cubicBezTo>
                      <a:pt x="11324" y="15514"/>
                      <a:pt x="11324" y="15514"/>
                      <a:pt x="11324" y="15514"/>
                    </a:cubicBezTo>
                    <a:cubicBezTo>
                      <a:pt x="11324" y="6773"/>
                      <a:pt x="11324" y="6773"/>
                      <a:pt x="11324" y="6773"/>
                    </a:cubicBezTo>
                    <a:cubicBezTo>
                      <a:pt x="11324" y="6086"/>
                      <a:pt x="11324" y="5400"/>
                      <a:pt x="10800" y="5400"/>
                    </a:cubicBezTo>
                    <a:cubicBezTo>
                      <a:pt x="10276" y="5400"/>
                      <a:pt x="10276" y="6086"/>
                      <a:pt x="10276" y="6773"/>
                    </a:cubicBezTo>
                    <a:cubicBezTo>
                      <a:pt x="10276" y="15514"/>
                      <a:pt x="10276" y="15514"/>
                      <a:pt x="10276" y="15514"/>
                    </a:cubicBezTo>
                    <a:cubicBezTo>
                      <a:pt x="7200" y="11486"/>
                      <a:pt x="7200" y="11486"/>
                      <a:pt x="7200" y="11486"/>
                    </a:cubicBezTo>
                    <a:cubicBezTo>
                      <a:pt x="6676" y="10800"/>
                      <a:pt x="6676" y="10800"/>
                      <a:pt x="6186" y="11486"/>
                    </a:cubicBezTo>
                    <a:cubicBezTo>
                      <a:pt x="6186" y="11486"/>
                      <a:pt x="6186" y="12173"/>
                      <a:pt x="6186" y="12814"/>
                    </a:cubicBezTo>
                    <a:cubicBezTo>
                      <a:pt x="10276" y="18214"/>
                      <a:pt x="10276" y="18214"/>
                      <a:pt x="10276" y="18214"/>
                    </a:cubicBezTo>
                    <a:lnTo>
                      <a:pt x="11324" y="18214"/>
                    </a:lnTo>
                    <a:cubicBezTo>
                      <a:pt x="15414" y="12814"/>
                      <a:pt x="15414" y="12814"/>
                      <a:pt x="15414" y="12814"/>
                    </a:cubicBezTo>
                    <a:cubicBezTo>
                      <a:pt x="15414" y="12173"/>
                      <a:pt x="15414" y="11486"/>
                      <a:pt x="15414" y="11486"/>
                    </a:cubicBezTo>
                    <a:cubicBezTo>
                      <a:pt x="14924" y="10800"/>
                      <a:pt x="14924" y="10800"/>
                      <a:pt x="14400" y="11486"/>
                    </a:cubicBezTo>
                    <a:close/>
                    <a:moveTo>
                      <a:pt x="15414" y="4759"/>
                    </a:moveTo>
                    <a:cubicBezTo>
                      <a:pt x="14400" y="2059"/>
                      <a:pt x="12338" y="0"/>
                      <a:pt x="10276" y="0"/>
                    </a:cubicBezTo>
                    <a:cubicBezTo>
                      <a:pt x="6676" y="0"/>
                      <a:pt x="4124" y="3386"/>
                      <a:pt x="4124" y="7414"/>
                    </a:cubicBezTo>
                    <a:cubicBezTo>
                      <a:pt x="1538" y="8786"/>
                      <a:pt x="0" y="11486"/>
                      <a:pt x="0" y="14873"/>
                    </a:cubicBezTo>
                    <a:cubicBezTo>
                      <a:pt x="0" y="18214"/>
                      <a:pt x="2062" y="21600"/>
                      <a:pt x="5138" y="21600"/>
                    </a:cubicBezTo>
                    <a:cubicBezTo>
                      <a:pt x="16986" y="21600"/>
                      <a:pt x="16986" y="21600"/>
                      <a:pt x="16986" y="21600"/>
                    </a:cubicBezTo>
                    <a:cubicBezTo>
                      <a:pt x="19538" y="20227"/>
                      <a:pt x="21600" y="16886"/>
                      <a:pt x="21600" y="13500"/>
                    </a:cubicBezTo>
                    <a:cubicBezTo>
                      <a:pt x="21600" y="8786"/>
                      <a:pt x="19049" y="4759"/>
                      <a:pt x="15414" y="4759"/>
                    </a:cubicBezTo>
                    <a:close/>
                    <a:moveTo>
                      <a:pt x="16986" y="20227"/>
                    </a:moveTo>
                    <a:cubicBezTo>
                      <a:pt x="5138" y="20227"/>
                      <a:pt x="5138" y="20227"/>
                      <a:pt x="5138" y="20227"/>
                    </a:cubicBezTo>
                    <a:cubicBezTo>
                      <a:pt x="5138" y="20227"/>
                      <a:pt x="1014" y="19586"/>
                      <a:pt x="1014" y="14873"/>
                    </a:cubicBezTo>
                    <a:cubicBezTo>
                      <a:pt x="1014" y="12173"/>
                      <a:pt x="3076" y="9473"/>
                      <a:pt x="5138" y="9473"/>
                    </a:cubicBezTo>
                    <a:cubicBezTo>
                      <a:pt x="5138" y="5400"/>
                      <a:pt x="7200" y="2059"/>
                      <a:pt x="10276" y="2059"/>
                    </a:cubicBezTo>
                    <a:cubicBezTo>
                      <a:pt x="12338" y="2059"/>
                      <a:pt x="13911" y="4073"/>
                      <a:pt x="14400" y="6773"/>
                    </a:cubicBezTo>
                    <a:cubicBezTo>
                      <a:pt x="18000" y="6086"/>
                      <a:pt x="20062" y="10114"/>
                      <a:pt x="20586" y="12814"/>
                    </a:cubicBezTo>
                    <a:cubicBezTo>
                      <a:pt x="20586" y="15514"/>
                      <a:pt x="19049" y="18900"/>
                      <a:pt x="16986" y="2022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3" name="Shape"/>
              <p:cNvSpPr/>
              <p:nvPr/>
            </p:nvSpPr>
            <p:spPr>
              <a:xfrm>
                <a:off x="5875866" y="7065431"/>
                <a:ext cx="731211" cy="735440"/>
              </a:xfrm>
              <a:custGeom>
                <a:avLst/>
                <a:gdLst/>
                <a:ahLst/>
                <a:cxnLst>
                  <a:cxn ang="0">
                    <a:pos x="wd2" y="hd2"/>
                  </a:cxn>
                  <a:cxn ang="5400000">
                    <a:pos x="wd2" y="hd2"/>
                  </a:cxn>
                  <a:cxn ang="10800000">
                    <a:pos x="wd2" y="hd2"/>
                  </a:cxn>
                  <a:cxn ang="16200000">
                    <a:pos x="wd2" y="hd2"/>
                  </a:cxn>
                </a:cxnLst>
                <a:rect l="0" t="0" r="r" b="b"/>
                <a:pathLst>
                  <a:path w="21600" h="21600" extrusionOk="0">
                    <a:moveTo>
                      <a:pt x="12591" y="8551"/>
                    </a:moveTo>
                    <a:cubicBezTo>
                      <a:pt x="6040" y="8551"/>
                      <a:pt x="6040" y="8551"/>
                      <a:pt x="6040" y="8551"/>
                    </a:cubicBezTo>
                    <a:cubicBezTo>
                      <a:pt x="5528" y="8551"/>
                      <a:pt x="5528" y="8551"/>
                      <a:pt x="5528" y="9062"/>
                    </a:cubicBezTo>
                    <a:cubicBezTo>
                      <a:pt x="5528" y="9539"/>
                      <a:pt x="5528" y="9539"/>
                      <a:pt x="6040" y="9539"/>
                    </a:cubicBezTo>
                    <a:cubicBezTo>
                      <a:pt x="12591" y="9539"/>
                      <a:pt x="12591" y="9539"/>
                      <a:pt x="12591" y="9539"/>
                    </a:cubicBezTo>
                    <a:cubicBezTo>
                      <a:pt x="13069" y="9539"/>
                      <a:pt x="13581" y="9539"/>
                      <a:pt x="13581" y="9062"/>
                    </a:cubicBezTo>
                    <a:cubicBezTo>
                      <a:pt x="13581" y="8551"/>
                      <a:pt x="13069" y="8551"/>
                      <a:pt x="12591" y="8551"/>
                    </a:cubicBezTo>
                    <a:close/>
                    <a:moveTo>
                      <a:pt x="21600" y="20578"/>
                    </a:moveTo>
                    <a:cubicBezTo>
                      <a:pt x="16072" y="15059"/>
                      <a:pt x="16072" y="15059"/>
                      <a:pt x="16072" y="15059"/>
                    </a:cubicBezTo>
                    <a:cubicBezTo>
                      <a:pt x="17096" y="13560"/>
                      <a:pt x="18085" y="11550"/>
                      <a:pt x="18085" y="9062"/>
                    </a:cubicBezTo>
                    <a:cubicBezTo>
                      <a:pt x="18085" y="4020"/>
                      <a:pt x="14059" y="0"/>
                      <a:pt x="9043" y="0"/>
                    </a:cubicBezTo>
                    <a:cubicBezTo>
                      <a:pt x="4027" y="0"/>
                      <a:pt x="0" y="4020"/>
                      <a:pt x="0" y="9062"/>
                    </a:cubicBezTo>
                    <a:cubicBezTo>
                      <a:pt x="0" y="14071"/>
                      <a:pt x="4027" y="18057"/>
                      <a:pt x="9043" y="18057"/>
                    </a:cubicBezTo>
                    <a:cubicBezTo>
                      <a:pt x="11568" y="18057"/>
                      <a:pt x="13069" y="17069"/>
                      <a:pt x="15082" y="16081"/>
                    </a:cubicBezTo>
                    <a:cubicBezTo>
                      <a:pt x="20610" y="21600"/>
                      <a:pt x="20610" y="21600"/>
                      <a:pt x="20610" y="21600"/>
                    </a:cubicBezTo>
                    <a:cubicBezTo>
                      <a:pt x="20610" y="21600"/>
                      <a:pt x="21122" y="21600"/>
                      <a:pt x="21600" y="21600"/>
                    </a:cubicBezTo>
                    <a:cubicBezTo>
                      <a:pt x="21600" y="21089"/>
                      <a:pt x="21600" y="20578"/>
                      <a:pt x="21600" y="20578"/>
                    </a:cubicBezTo>
                    <a:close/>
                    <a:moveTo>
                      <a:pt x="9043" y="16592"/>
                    </a:moveTo>
                    <a:cubicBezTo>
                      <a:pt x="5050" y="16592"/>
                      <a:pt x="1536" y="13049"/>
                      <a:pt x="1536" y="9062"/>
                    </a:cubicBezTo>
                    <a:cubicBezTo>
                      <a:pt x="1536" y="5042"/>
                      <a:pt x="5050" y="1533"/>
                      <a:pt x="9043" y="1533"/>
                    </a:cubicBezTo>
                    <a:cubicBezTo>
                      <a:pt x="13581" y="1533"/>
                      <a:pt x="16584" y="5042"/>
                      <a:pt x="16584" y="9062"/>
                    </a:cubicBezTo>
                    <a:cubicBezTo>
                      <a:pt x="16584" y="13049"/>
                      <a:pt x="13581" y="16592"/>
                      <a:pt x="9043" y="1659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4" name="Shape"/>
              <p:cNvSpPr/>
              <p:nvPr/>
            </p:nvSpPr>
            <p:spPr>
              <a:xfrm>
                <a:off x="4703232" y="7065431"/>
                <a:ext cx="726882" cy="735440"/>
              </a:xfrm>
              <a:custGeom>
                <a:avLst/>
                <a:gdLst/>
                <a:ahLst/>
                <a:cxnLst>
                  <a:cxn ang="0">
                    <a:pos x="wd2" y="hd2"/>
                  </a:cxn>
                  <a:cxn ang="5400000">
                    <a:pos x="wd2" y="hd2"/>
                  </a:cxn>
                  <a:cxn ang="10800000">
                    <a:pos x="wd2" y="hd2"/>
                  </a:cxn>
                  <a:cxn ang="16200000">
                    <a:pos x="wd2" y="hd2"/>
                  </a:cxn>
                </a:cxnLst>
                <a:rect l="0" t="0" r="r" b="b"/>
                <a:pathLst>
                  <a:path w="21472" h="21600" extrusionOk="0">
                    <a:moveTo>
                      <a:pt x="12557" y="8551"/>
                    </a:moveTo>
                    <a:cubicBezTo>
                      <a:pt x="9520" y="8551"/>
                      <a:pt x="9520" y="8551"/>
                      <a:pt x="9520" y="8551"/>
                    </a:cubicBezTo>
                    <a:cubicBezTo>
                      <a:pt x="9520" y="6030"/>
                      <a:pt x="9520" y="6030"/>
                      <a:pt x="9520" y="6030"/>
                    </a:cubicBezTo>
                    <a:cubicBezTo>
                      <a:pt x="9520" y="5519"/>
                      <a:pt x="9520" y="5042"/>
                      <a:pt x="9043" y="5042"/>
                    </a:cubicBezTo>
                    <a:cubicBezTo>
                      <a:pt x="8531" y="5042"/>
                      <a:pt x="8531" y="5519"/>
                      <a:pt x="8531" y="6030"/>
                    </a:cubicBezTo>
                    <a:cubicBezTo>
                      <a:pt x="8531" y="8551"/>
                      <a:pt x="8531" y="8551"/>
                      <a:pt x="8531" y="8551"/>
                    </a:cubicBezTo>
                    <a:cubicBezTo>
                      <a:pt x="5528" y="8551"/>
                      <a:pt x="5528" y="8551"/>
                      <a:pt x="5528" y="8551"/>
                    </a:cubicBezTo>
                    <a:cubicBezTo>
                      <a:pt x="5528" y="8551"/>
                      <a:pt x="5016" y="8551"/>
                      <a:pt x="5016" y="9062"/>
                    </a:cubicBezTo>
                    <a:cubicBezTo>
                      <a:pt x="5016" y="9539"/>
                      <a:pt x="5528" y="10050"/>
                      <a:pt x="5528" y="10050"/>
                    </a:cubicBezTo>
                    <a:cubicBezTo>
                      <a:pt x="8531" y="10050"/>
                      <a:pt x="8531" y="10050"/>
                      <a:pt x="8531" y="10050"/>
                    </a:cubicBezTo>
                    <a:cubicBezTo>
                      <a:pt x="8531" y="12572"/>
                      <a:pt x="8531" y="12572"/>
                      <a:pt x="8531" y="12572"/>
                    </a:cubicBezTo>
                    <a:cubicBezTo>
                      <a:pt x="8531" y="13049"/>
                      <a:pt x="8531" y="13049"/>
                      <a:pt x="9043" y="13049"/>
                    </a:cubicBezTo>
                    <a:cubicBezTo>
                      <a:pt x="9520" y="13049"/>
                      <a:pt x="9520" y="13049"/>
                      <a:pt x="9520" y="12572"/>
                    </a:cubicBezTo>
                    <a:cubicBezTo>
                      <a:pt x="9520" y="10050"/>
                      <a:pt x="9520" y="10050"/>
                      <a:pt x="9520" y="10050"/>
                    </a:cubicBezTo>
                    <a:cubicBezTo>
                      <a:pt x="12557" y="10050"/>
                      <a:pt x="12557" y="10050"/>
                      <a:pt x="12557" y="10050"/>
                    </a:cubicBezTo>
                    <a:cubicBezTo>
                      <a:pt x="12557" y="10050"/>
                      <a:pt x="13069" y="9539"/>
                      <a:pt x="13069" y="9062"/>
                    </a:cubicBezTo>
                    <a:cubicBezTo>
                      <a:pt x="13069" y="8551"/>
                      <a:pt x="12557" y="8551"/>
                      <a:pt x="12557" y="8551"/>
                    </a:cubicBezTo>
                    <a:close/>
                    <a:moveTo>
                      <a:pt x="21088" y="20578"/>
                    </a:moveTo>
                    <a:cubicBezTo>
                      <a:pt x="15560" y="15059"/>
                      <a:pt x="15560" y="15059"/>
                      <a:pt x="15560" y="15059"/>
                    </a:cubicBezTo>
                    <a:cubicBezTo>
                      <a:pt x="17062" y="13560"/>
                      <a:pt x="18085" y="11550"/>
                      <a:pt x="18085" y="9062"/>
                    </a:cubicBezTo>
                    <a:cubicBezTo>
                      <a:pt x="18085" y="4020"/>
                      <a:pt x="14059" y="0"/>
                      <a:pt x="9043" y="0"/>
                    </a:cubicBezTo>
                    <a:cubicBezTo>
                      <a:pt x="3992" y="0"/>
                      <a:pt x="0" y="4020"/>
                      <a:pt x="0" y="9062"/>
                    </a:cubicBezTo>
                    <a:cubicBezTo>
                      <a:pt x="0" y="14071"/>
                      <a:pt x="3992" y="18057"/>
                      <a:pt x="9043" y="18057"/>
                    </a:cubicBezTo>
                    <a:cubicBezTo>
                      <a:pt x="11056" y="18057"/>
                      <a:pt x="13069" y="17069"/>
                      <a:pt x="14536" y="16081"/>
                    </a:cubicBezTo>
                    <a:cubicBezTo>
                      <a:pt x="20064" y="21600"/>
                      <a:pt x="20064" y="21600"/>
                      <a:pt x="20064" y="21600"/>
                    </a:cubicBezTo>
                    <a:cubicBezTo>
                      <a:pt x="20576" y="21600"/>
                      <a:pt x="21088" y="21600"/>
                      <a:pt x="21088" y="21600"/>
                    </a:cubicBezTo>
                    <a:cubicBezTo>
                      <a:pt x="21600" y="21089"/>
                      <a:pt x="21600" y="20578"/>
                      <a:pt x="21088" y="20578"/>
                    </a:cubicBezTo>
                    <a:close/>
                    <a:moveTo>
                      <a:pt x="9043" y="16592"/>
                    </a:moveTo>
                    <a:cubicBezTo>
                      <a:pt x="5016" y="16592"/>
                      <a:pt x="1501" y="13049"/>
                      <a:pt x="1501" y="9062"/>
                    </a:cubicBezTo>
                    <a:cubicBezTo>
                      <a:pt x="1501" y="5042"/>
                      <a:pt x="5016" y="1533"/>
                      <a:pt x="9043" y="1533"/>
                    </a:cubicBezTo>
                    <a:cubicBezTo>
                      <a:pt x="13069" y="1533"/>
                      <a:pt x="16550" y="5042"/>
                      <a:pt x="16550" y="9062"/>
                    </a:cubicBezTo>
                    <a:cubicBezTo>
                      <a:pt x="16550" y="13049"/>
                      <a:pt x="13069" y="16592"/>
                      <a:pt x="9043" y="1659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5" name="Shape"/>
              <p:cNvSpPr/>
              <p:nvPr/>
            </p:nvSpPr>
            <p:spPr>
              <a:xfrm>
                <a:off x="3534832" y="7065431"/>
                <a:ext cx="710053" cy="735440"/>
              </a:xfrm>
              <a:custGeom>
                <a:avLst/>
                <a:gdLst/>
                <a:ahLst/>
                <a:cxnLst>
                  <a:cxn ang="0">
                    <a:pos x="wd2" y="hd2"/>
                  </a:cxn>
                  <a:cxn ang="5400000">
                    <a:pos x="wd2" y="hd2"/>
                  </a:cxn>
                  <a:cxn ang="10800000">
                    <a:pos x="wd2" y="hd2"/>
                  </a:cxn>
                  <a:cxn ang="16200000">
                    <a:pos x="wd2" y="hd2"/>
                  </a:cxn>
                </a:cxnLst>
                <a:rect l="0" t="0" r="r" b="b"/>
                <a:pathLst>
                  <a:path w="21600" h="21600" extrusionOk="0">
                    <a:moveTo>
                      <a:pt x="21600" y="20578"/>
                    </a:moveTo>
                    <a:cubicBezTo>
                      <a:pt x="15938" y="15059"/>
                      <a:pt x="15938" y="15059"/>
                      <a:pt x="15938" y="15059"/>
                    </a:cubicBezTo>
                    <a:cubicBezTo>
                      <a:pt x="17476" y="13560"/>
                      <a:pt x="18524" y="11550"/>
                      <a:pt x="18524" y="9062"/>
                    </a:cubicBezTo>
                    <a:cubicBezTo>
                      <a:pt x="18524" y="4020"/>
                      <a:pt x="14400" y="0"/>
                      <a:pt x="9262" y="0"/>
                    </a:cubicBezTo>
                    <a:cubicBezTo>
                      <a:pt x="4124" y="0"/>
                      <a:pt x="0" y="4020"/>
                      <a:pt x="0" y="9062"/>
                    </a:cubicBezTo>
                    <a:cubicBezTo>
                      <a:pt x="0" y="14071"/>
                      <a:pt x="4124" y="18057"/>
                      <a:pt x="9262" y="18057"/>
                    </a:cubicBezTo>
                    <a:cubicBezTo>
                      <a:pt x="11324" y="18057"/>
                      <a:pt x="13351" y="17069"/>
                      <a:pt x="14924" y="16081"/>
                    </a:cubicBezTo>
                    <a:cubicBezTo>
                      <a:pt x="20586" y="21600"/>
                      <a:pt x="20586" y="21600"/>
                      <a:pt x="20586" y="21600"/>
                    </a:cubicBezTo>
                    <a:cubicBezTo>
                      <a:pt x="21076" y="21600"/>
                      <a:pt x="21076" y="21600"/>
                      <a:pt x="21600" y="21600"/>
                    </a:cubicBezTo>
                    <a:cubicBezTo>
                      <a:pt x="21600" y="21089"/>
                      <a:pt x="21600" y="20578"/>
                      <a:pt x="21600" y="20578"/>
                    </a:cubicBezTo>
                    <a:close/>
                    <a:moveTo>
                      <a:pt x="9262" y="16592"/>
                    </a:moveTo>
                    <a:cubicBezTo>
                      <a:pt x="4614" y="16592"/>
                      <a:pt x="1014" y="13049"/>
                      <a:pt x="1014" y="9062"/>
                    </a:cubicBezTo>
                    <a:cubicBezTo>
                      <a:pt x="1014" y="5042"/>
                      <a:pt x="4614" y="1533"/>
                      <a:pt x="9262" y="1533"/>
                    </a:cubicBezTo>
                    <a:cubicBezTo>
                      <a:pt x="13351" y="1533"/>
                      <a:pt x="16986" y="5042"/>
                      <a:pt x="16986" y="9062"/>
                    </a:cubicBezTo>
                    <a:cubicBezTo>
                      <a:pt x="16986" y="13049"/>
                      <a:pt x="13351" y="16592"/>
                      <a:pt x="9262" y="1659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6" name="Shape"/>
              <p:cNvSpPr/>
              <p:nvPr/>
            </p:nvSpPr>
            <p:spPr>
              <a:xfrm>
                <a:off x="2345266" y="7065431"/>
                <a:ext cx="731210" cy="735440"/>
              </a:xfrm>
              <a:custGeom>
                <a:avLst/>
                <a:gdLst/>
                <a:ahLst/>
                <a:cxnLst>
                  <a:cxn ang="0">
                    <a:pos x="wd2" y="hd2"/>
                  </a:cxn>
                  <a:cxn ang="5400000">
                    <a:pos x="wd2" y="hd2"/>
                  </a:cxn>
                  <a:cxn ang="10800000">
                    <a:pos x="wd2" y="hd2"/>
                  </a:cxn>
                  <a:cxn ang="16200000">
                    <a:pos x="wd2" y="hd2"/>
                  </a:cxn>
                </a:cxnLst>
                <a:rect l="0" t="0" r="r" b="b"/>
                <a:pathLst>
                  <a:path w="21600" h="21600" extrusionOk="0">
                    <a:moveTo>
                      <a:pt x="1024" y="8040"/>
                    </a:moveTo>
                    <a:cubicBezTo>
                      <a:pt x="7541" y="8040"/>
                      <a:pt x="7541" y="8040"/>
                      <a:pt x="7541" y="8040"/>
                    </a:cubicBezTo>
                    <a:cubicBezTo>
                      <a:pt x="8053" y="8040"/>
                      <a:pt x="8053" y="8040"/>
                      <a:pt x="8053" y="7529"/>
                    </a:cubicBezTo>
                    <a:cubicBezTo>
                      <a:pt x="8053" y="7052"/>
                      <a:pt x="8053" y="7052"/>
                      <a:pt x="7541" y="7052"/>
                    </a:cubicBezTo>
                    <a:cubicBezTo>
                      <a:pt x="2525" y="7052"/>
                      <a:pt x="2525" y="7052"/>
                      <a:pt x="2525" y="7052"/>
                    </a:cubicBezTo>
                    <a:cubicBezTo>
                      <a:pt x="4027" y="3543"/>
                      <a:pt x="7064" y="1533"/>
                      <a:pt x="11056" y="1533"/>
                    </a:cubicBezTo>
                    <a:cubicBezTo>
                      <a:pt x="15594" y="1533"/>
                      <a:pt x="19587" y="5042"/>
                      <a:pt x="20099" y="9539"/>
                    </a:cubicBezTo>
                    <a:cubicBezTo>
                      <a:pt x="21600" y="9539"/>
                      <a:pt x="21600" y="9539"/>
                      <a:pt x="21600" y="9539"/>
                    </a:cubicBezTo>
                    <a:cubicBezTo>
                      <a:pt x="21122" y="4020"/>
                      <a:pt x="16584" y="0"/>
                      <a:pt x="11056" y="0"/>
                    </a:cubicBezTo>
                    <a:cubicBezTo>
                      <a:pt x="7064" y="0"/>
                      <a:pt x="3515" y="2521"/>
                      <a:pt x="1501" y="5519"/>
                    </a:cubicBezTo>
                    <a:cubicBezTo>
                      <a:pt x="1501" y="1022"/>
                      <a:pt x="1501" y="1022"/>
                      <a:pt x="1501" y="1022"/>
                    </a:cubicBezTo>
                    <a:cubicBezTo>
                      <a:pt x="1501" y="511"/>
                      <a:pt x="1024" y="0"/>
                      <a:pt x="1024" y="0"/>
                    </a:cubicBezTo>
                    <a:cubicBezTo>
                      <a:pt x="512" y="0"/>
                      <a:pt x="0" y="511"/>
                      <a:pt x="0" y="1022"/>
                    </a:cubicBezTo>
                    <a:cubicBezTo>
                      <a:pt x="0" y="7529"/>
                      <a:pt x="0" y="7529"/>
                      <a:pt x="0" y="7529"/>
                    </a:cubicBezTo>
                    <a:cubicBezTo>
                      <a:pt x="0" y="8040"/>
                      <a:pt x="1024" y="8040"/>
                      <a:pt x="1024" y="8040"/>
                    </a:cubicBezTo>
                    <a:close/>
                    <a:moveTo>
                      <a:pt x="21122" y="13560"/>
                    </a:moveTo>
                    <a:cubicBezTo>
                      <a:pt x="14059" y="13560"/>
                      <a:pt x="14059" y="13560"/>
                      <a:pt x="14059" y="13560"/>
                    </a:cubicBezTo>
                    <a:lnTo>
                      <a:pt x="13581" y="14071"/>
                    </a:lnTo>
                    <a:cubicBezTo>
                      <a:pt x="13581" y="14582"/>
                      <a:pt x="14059" y="15059"/>
                      <a:pt x="14059" y="15059"/>
                    </a:cubicBezTo>
                    <a:cubicBezTo>
                      <a:pt x="19587" y="15059"/>
                      <a:pt x="19587" y="15059"/>
                      <a:pt x="19587" y="15059"/>
                    </a:cubicBezTo>
                    <a:cubicBezTo>
                      <a:pt x="18085" y="18057"/>
                      <a:pt x="14571" y="20067"/>
                      <a:pt x="11056" y="20067"/>
                    </a:cubicBezTo>
                    <a:cubicBezTo>
                      <a:pt x="6040" y="20067"/>
                      <a:pt x="2525" y="16592"/>
                      <a:pt x="1501" y="12061"/>
                    </a:cubicBezTo>
                    <a:cubicBezTo>
                      <a:pt x="512" y="12061"/>
                      <a:pt x="512" y="12061"/>
                      <a:pt x="512" y="12061"/>
                    </a:cubicBezTo>
                    <a:cubicBezTo>
                      <a:pt x="1024" y="17580"/>
                      <a:pt x="5528" y="21600"/>
                      <a:pt x="11056" y="21600"/>
                    </a:cubicBezTo>
                    <a:cubicBezTo>
                      <a:pt x="15082" y="21600"/>
                      <a:pt x="18597" y="19590"/>
                      <a:pt x="20099" y="16081"/>
                    </a:cubicBezTo>
                    <a:cubicBezTo>
                      <a:pt x="20099" y="21089"/>
                      <a:pt x="20099" y="21089"/>
                      <a:pt x="20099" y="21089"/>
                    </a:cubicBezTo>
                    <a:cubicBezTo>
                      <a:pt x="20099" y="21089"/>
                      <a:pt x="20610" y="21600"/>
                      <a:pt x="21122" y="21600"/>
                    </a:cubicBezTo>
                    <a:lnTo>
                      <a:pt x="21600" y="21089"/>
                    </a:lnTo>
                    <a:cubicBezTo>
                      <a:pt x="21600" y="14071"/>
                      <a:pt x="21600" y="14071"/>
                      <a:pt x="21600" y="14071"/>
                    </a:cubicBezTo>
                    <a:cubicBezTo>
                      <a:pt x="21600" y="13560"/>
                      <a:pt x="21122" y="13560"/>
                      <a:pt x="21122" y="1356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7" name="Shape"/>
              <p:cNvSpPr/>
              <p:nvPr/>
            </p:nvSpPr>
            <p:spPr>
              <a:xfrm>
                <a:off x="1176866" y="7065431"/>
                <a:ext cx="731211" cy="735440"/>
              </a:xfrm>
              <a:custGeom>
                <a:avLst/>
                <a:gdLst/>
                <a:ahLst/>
                <a:cxnLst>
                  <a:cxn ang="0">
                    <a:pos x="wd2" y="hd2"/>
                  </a:cxn>
                  <a:cxn ang="5400000">
                    <a:pos x="wd2" y="hd2"/>
                  </a:cxn>
                  <a:cxn ang="10800000">
                    <a:pos x="wd2" y="hd2"/>
                  </a:cxn>
                  <a:cxn ang="16200000">
                    <a:pos x="wd2" y="hd2"/>
                  </a:cxn>
                </a:cxnLst>
                <a:rect l="0" t="0" r="r" b="b"/>
                <a:pathLst>
                  <a:path w="21600" h="21600" extrusionOk="0">
                    <a:moveTo>
                      <a:pt x="16072" y="1533"/>
                    </a:moveTo>
                    <a:cubicBezTo>
                      <a:pt x="20576" y="1533"/>
                      <a:pt x="20576" y="1533"/>
                      <a:pt x="20576" y="1533"/>
                    </a:cubicBezTo>
                    <a:cubicBezTo>
                      <a:pt x="21088" y="1533"/>
                      <a:pt x="21600" y="1022"/>
                      <a:pt x="21600" y="1022"/>
                    </a:cubicBezTo>
                    <a:cubicBezTo>
                      <a:pt x="21600" y="511"/>
                      <a:pt x="21088" y="0"/>
                      <a:pt x="20576" y="0"/>
                    </a:cubicBezTo>
                    <a:cubicBezTo>
                      <a:pt x="14059" y="0"/>
                      <a:pt x="14059" y="0"/>
                      <a:pt x="14059" y="0"/>
                    </a:cubicBezTo>
                    <a:cubicBezTo>
                      <a:pt x="14059" y="0"/>
                      <a:pt x="13547" y="0"/>
                      <a:pt x="13547" y="1022"/>
                    </a:cubicBezTo>
                    <a:cubicBezTo>
                      <a:pt x="13547" y="7529"/>
                      <a:pt x="13547" y="7529"/>
                      <a:pt x="13547" y="7529"/>
                    </a:cubicBezTo>
                    <a:cubicBezTo>
                      <a:pt x="13547" y="8040"/>
                      <a:pt x="13547" y="8040"/>
                      <a:pt x="14059" y="8040"/>
                    </a:cubicBezTo>
                    <a:cubicBezTo>
                      <a:pt x="14536" y="8040"/>
                      <a:pt x="14536" y="8040"/>
                      <a:pt x="14536" y="7529"/>
                    </a:cubicBezTo>
                    <a:cubicBezTo>
                      <a:pt x="14536" y="2521"/>
                      <a:pt x="14536" y="2521"/>
                      <a:pt x="14536" y="2521"/>
                    </a:cubicBezTo>
                    <a:cubicBezTo>
                      <a:pt x="18085" y="4020"/>
                      <a:pt x="20064" y="7052"/>
                      <a:pt x="20064" y="11073"/>
                    </a:cubicBezTo>
                    <a:cubicBezTo>
                      <a:pt x="20064" y="16081"/>
                      <a:pt x="16072" y="20067"/>
                      <a:pt x="10544" y="20067"/>
                    </a:cubicBezTo>
                    <a:cubicBezTo>
                      <a:pt x="5528" y="20067"/>
                      <a:pt x="1501" y="16081"/>
                      <a:pt x="1501" y="11073"/>
                    </a:cubicBezTo>
                    <a:cubicBezTo>
                      <a:pt x="1501" y="6030"/>
                      <a:pt x="5016" y="2521"/>
                      <a:pt x="9520" y="1533"/>
                    </a:cubicBezTo>
                    <a:cubicBezTo>
                      <a:pt x="9520" y="511"/>
                      <a:pt x="9520" y="511"/>
                      <a:pt x="9520" y="511"/>
                    </a:cubicBezTo>
                    <a:cubicBezTo>
                      <a:pt x="3992" y="1022"/>
                      <a:pt x="0" y="5519"/>
                      <a:pt x="0" y="11073"/>
                    </a:cubicBezTo>
                    <a:cubicBezTo>
                      <a:pt x="0" y="16592"/>
                      <a:pt x="5016" y="21600"/>
                      <a:pt x="10544" y="21600"/>
                    </a:cubicBezTo>
                    <a:cubicBezTo>
                      <a:pt x="16550" y="21600"/>
                      <a:pt x="21600" y="16592"/>
                      <a:pt x="21600" y="11073"/>
                    </a:cubicBezTo>
                    <a:cubicBezTo>
                      <a:pt x="21600" y="7052"/>
                      <a:pt x="19075" y="3543"/>
                      <a:pt x="16072" y="1533"/>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8" name="Shape"/>
              <p:cNvSpPr/>
              <p:nvPr/>
            </p:nvSpPr>
            <p:spPr>
              <a:xfrm>
                <a:off x="0" y="7065431"/>
                <a:ext cx="710052" cy="73544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614" y="0"/>
                      <a:pt x="0" y="5042"/>
                      <a:pt x="0" y="11073"/>
                    </a:cubicBezTo>
                    <a:cubicBezTo>
                      <a:pt x="0" y="16592"/>
                      <a:pt x="4614" y="21600"/>
                      <a:pt x="10800" y="21600"/>
                    </a:cubicBezTo>
                    <a:cubicBezTo>
                      <a:pt x="16986" y="21600"/>
                      <a:pt x="21600" y="16592"/>
                      <a:pt x="21600" y="11073"/>
                    </a:cubicBezTo>
                    <a:cubicBezTo>
                      <a:pt x="21600" y="5042"/>
                      <a:pt x="16986" y="0"/>
                      <a:pt x="10800" y="0"/>
                    </a:cubicBezTo>
                    <a:close/>
                    <a:moveTo>
                      <a:pt x="10800" y="20067"/>
                    </a:moveTo>
                    <a:cubicBezTo>
                      <a:pt x="5662" y="20067"/>
                      <a:pt x="1014" y="16081"/>
                      <a:pt x="1014" y="11073"/>
                    </a:cubicBezTo>
                    <a:cubicBezTo>
                      <a:pt x="1014" y="5519"/>
                      <a:pt x="5662" y="1533"/>
                      <a:pt x="10800" y="1533"/>
                    </a:cubicBezTo>
                    <a:cubicBezTo>
                      <a:pt x="15938" y="1533"/>
                      <a:pt x="20586" y="5519"/>
                      <a:pt x="20586" y="11073"/>
                    </a:cubicBezTo>
                    <a:cubicBezTo>
                      <a:pt x="20586" y="16081"/>
                      <a:pt x="15938" y="20067"/>
                      <a:pt x="10800" y="20067"/>
                    </a:cubicBezTo>
                    <a:close/>
                    <a:moveTo>
                      <a:pt x="14924" y="6030"/>
                    </a:moveTo>
                    <a:cubicBezTo>
                      <a:pt x="14400" y="6030"/>
                      <a:pt x="14400" y="6030"/>
                      <a:pt x="13876" y="6541"/>
                    </a:cubicBezTo>
                    <a:cubicBezTo>
                      <a:pt x="9786" y="14071"/>
                      <a:pt x="9786" y="14071"/>
                      <a:pt x="9786" y="14071"/>
                    </a:cubicBezTo>
                    <a:cubicBezTo>
                      <a:pt x="7200" y="11550"/>
                      <a:pt x="7200" y="11550"/>
                      <a:pt x="7200" y="11550"/>
                    </a:cubicBezTo>
                    <a:cubicBezTo>
                      <a:pt x="6676" y="11550"/>
                      <a:pt x="6676" y="11550"/>
                      <a:pt x="6186" y="11550"/>
                    </a:cubicBezTo>
                    <a:cubicBezTo>
                      <a:pt x="5662" y="12061"/>
                      <a:pt x="5662" y="12572"/>
                      <a:pt x="6186" y="12572"/>
                    </a:cubicBezTo>
                    <a:cubicBezTo>
                      <a:pt x="9262" y="15570"/>
                      <a:pt x="9262" y="15570"/>
                      <a:pt x="9262" y="15570"/>
                    </a:cubicBezTo>
                    <a:cubicBezTo>
                      <a:pt x="9786" y="15570"/>
                      <a:pt x="9786" y="15570"/>
                      <a:pt x="10276" y="15570"/>
                    </a:cubicBezTo>
                    <a:lnTo>
                      <a:pt x="15414" y="7052"/>
                    </a:lnTo>
                    <a:cubicBezTo>
                      <a:pt x="15414" y="7052"/>
                      <a:pt x="15414" y="6541"/>
                      <a:pt x="14924" y="603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39" name="Shape"/>
              <p:cNvSpPr/>
              <p:nvPr/>
            </p:nvSpPr>
            <p:spPr>
              <a:xfrm>
                <a:off x="10596030" y="5897032"/>
                <a:ext cx="710053" cy="731215"/>
              </a:xfrm>
              <a:custGeom>
                <a:avLst/>
                <a:gdLst/>
                <a:ahLst/>
                <a:cxnLst>
                  <a:cxn ang="0">
                    <a:pos x="wd2" y="hd2"/>
                  </a:cxn>
                  <a:cxn ang="5400000">
                    <a:pos x="wd2" y="hd2"/>
                  </a:cxn>
                  <a:cxn ang="10800000">
                    <a:pos x="wd2" y="hd2"/>
                  </a:cxn>
                  <a:cxn ang="16200000">
                    <a:pos x="wd2" y="hd2"/>
                  </a:cxn>
                </a:cxnLst>
                <a:rect l="0" t="0" r="r" b="b"/>
                <a:pathLst>
                  <a:path w="21600" h="21600" extrusionOk="0">
                    <a:moveTo>
                      <a:pt x="14924" y="7029"/>
                    </a:moveTo>
                    <a:cubicBezTo>
                      <a:pt x="14400" y="6518"/>
                      <a:pt x="13911" y="6518"/>
                      <a:pt x="13911" y="7029"/>
                    </a:cubicBezTo>
                    <a:cubicBezTo>
                      <a:pt x="10800" y="9555"/>
                      <a:pt x="10800" y="9555"/>
                      <a:pt x="10800" y="9555"/>
                    </a:cubicBezTo>
                    <a:cubicBezTo>
                      <a:pt x="7724" y="7029"/>
                      <a:pt x="7724" y="7029"/>
                      <a:pt x="7724" y="7029"/>
                    </a:cubicBezTo>
                    <a:cubicBezTo>
                      <a:pt x="7724" y="6518"/>
                      <a:pt x="7200" y="6518"/>
                      <a:pt x="6676" y="7029"/>
                    </a:cubicBezTo>
                    <a:cubicBezTo>
                      <a:pt x="6676" y="7029"/>
                      <a:pt x="6676" y="7541"/>
                      <a:pt x="6676" y="8019"/>
                    </a:cubicBezTo>
                    <a:cubicBezTo>
                      <a:pt x="9786" y="10544"/>
                      <a:pt x="9786" y="10544"/>
                      <a:pt x="9786" y="10544"/>
                    </a:cubicBezTo>
                    <a:cubicBezTo>
                      <a:pt x="6676" y="13547"/>
                      <a:pt x="6676" y="13547"/>
                      <a:pt x="6676" y="13547"/>
                    </a:cubicBezTo>
                    <a:cubicBezTo>
                      <a:pt x="6676" y="14059"/>
                      <a:pt x="6676" y="14059"/>
                      <a:pt x="6676" y="14571"/>
                    </a:cubicBezTo>
                    <a:cubicBezTo>
                      <a:pt x="7200" y="14571"/>
                      <a:pt x="7724" y="14571"/>
                      <a:pt x="7724" y="14571"/>
                    </a:cubicBezTo>
                    <a:cubicBezTo>
                      <a:pt x="10800" y="11534"/>
                      <a:pt x="10800" y="11534"/>
                      <a:pt x="10800" y="11534"/>
                    </a:cubicBezTo>
                    <a:cubicBezTo>
                      <a:pt x="13911" y="14571"/>
                      <a:pt x="13911" y="14571"/>
                      <a:pt x="13911" y="14571"/>
                    </a:cubicBezTo>
                    <a:cubicBezTo>
                      <a:pt x="13911" y="14571"/>
                      <a:pt x="14400" y="14571"/>
                      <a:pt x="14924" y="14571"/>
                    </a:cubicBezTo>
                    <a:cubicBezTo>
                      <a:pt x="14924" y="14059"/>
                      <a:pt x="14924" y="14059"/>
                      <a:pt x="14924" y="13547"/>
                    </a:cubicBezTo>
                    <a:cubicBezTo>
                      <a:pt x="11849" y="10544"/>
                      <a:pt x="11849" y="10544"/>
                      <a:pt x="11849" y="10544"/>
                    </a:cubicBezTo>
                    <a:cubicBezTo>
                      <a:pt x="14924" y="8019"/>
                      <a:pt x="14924" y="8019"/>
                      <a:pt x="14924" y="8019"/>
                    </a:cubicBezTo>
                    <a:cubicBezTo>
                      <a:pt x="14924" y="7541"/>
                      <a:pt x="14924" y="7029"/>
                      <a:pt x="14924" y="7029"/>
                    </a:cubicBezTo>
                    <a:close/>
                    <a:moveTo>
                      <a:pt x="10800" y="0"/>
                    </a:moveTo>
                    <a:cubicBezTo>
                      <a:pt x="4614" y="0"/>
                      <a:pt x="0" y="5016"/>
                      <a:pt x="0" y="10544"/>
                    </a:cubicBezTo>
                    <a:cubicBezTo>
                      <a:pt x="0" y="16550"/>
                      <a:pt x="4614" y="21600"/>
                      <a:pt x="10800" y="21600"/>
                    </a:cubicBezTo>
                    <a:cubicBezTo>
                      <a:pt x="16986" y="21600"/>
                      <a:pt x="21600" y="16550"/>
                      <a:pt x="21600" y="10544"/>
                    </a:cubicBezTo>
                    <a:cubicBezTo>
                      <a:pt x="21600" y="5016"/>
                      <a:pt x="16986" y="0"/>
                      <a:pt x="10800" y="0"/>
                    </a:cubicBezTo>
                    <a:close/>
                    <a:moveTo>
                      <a:pt x="10800" y="20099"/>
                    </a:moveTo>
                    <a:cubicBezTo>
                      <a:pt x="5662" y="20099"/>
                      <a:pt x="1014" y="16072"/>
                      <a:pt x="1014" y="10544"/>
                    </a:cubicBezTo>
                    <a:cubicBezTo>
                      <a:pt x="1014" y="5528"/>
                      <a:pt x="5662" y="1501"/>
                      <a:pt x="10800" y="1501"/>
                    </a:cubicBezTo>
                    <a:cubicBezTo>
                      <a:pt x="15973" y="1501"/>
                      <a:pt x="20586" y="5528"/>
                      <a:pt x="20586" y="10544"/>
                    </a:cubicBezTo>
                    <a:cubicBezTo>
                      <a:pt x="20586" y="16072"/>
                      <a:pt x="15973" y="20099"/>
                      <a:pt x="10800"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0" name="Shape"/>
              <p:cNvSpPr/>
              <p:nvPr/>
            </p:nvSpPr>
            <p:spPr>
              <a:xfrm>
                <a:off x="9410700" y="5897032"/>
                <a:ext cx="731213" cy="731215"/>
              </a:xfrm>
              <a:custGeom>
                <a:avLst/>
                <a:gdLst/>
                <a:ahLst/>
                <a:cxnLst>
                  <a:cxn ang="0">
                    <a:pos x="wd2" y="hd2"/>
                  </a:cxn>
                  <a:cxn ang="5400000">
                    <a:pos x="wd2" y="hd2"/>
                  </a:cxn>
                  <a:cxn ang="10800000">
                    <a:pos x="wd2" y="hd2"/>
                  </a:cxn>
                  <a:cxn ang="16200000">
                    <a:pos x="wd2" y="hd2"/>
                  </a:cxn>
                </a:cxnLst>
                <a:rect l="0" t="0" r="r" b="b"/>
                <a:pathLst>
                  <a:path w="21600" h="21600" extrusionOk="0">
                    <a:moveTo>
                      <a:pt x="15082" y="10032"/>
                    </a:moveTo>
                    <a:cubicBezTo>
                      <a:pt x="7064" y="10032"/>
                      <a:pt x="7064" y="10032"/>
                      <a:pt x="7064" y="10032"/>
                    </a:cubicBezTo>
                    <a:cubicBezTo>
                      <a:pt x="6552" y="10032"/>
                      <a:pt x="6040" y="10544"/>
                      <a:pt x="6040" y="10544"/>
                    </a:cubicBezTo>
                    <a:cubicBezTo>
                      <a:pt x="6040" y="11056"/>
                      <a:pt x="6552" y="11534"/>
                      <a:pt x="7064" y="11534"/>
                    </a:cubicBezTo>
                    <a:cubicBezTo>
                      <a:pt x="15082" y="11534"/>
                      <a:pt x="15082" y="11534"/>
                      <a:pt x="15082" y="11534"/>
                    </a:cubicBezTo>
                    <a:cubicBezTo>
                      <a:pt x="15082" y="11534"/>
                      <a:pt x="15594" y="11056"/>
                      <a:pt x="15594" y="10544"/>
                    </a:cubicBezTo>
                    <a:lnTo>
                      <a:pt x="15082" y="10032"/>
                    </a:lnTo>
                    <a:close/>
                    <a:moveTo>
                      <a:pt x="11056" y="0"/>
                    </a:moveTo>
                    <a:cubicBezTo>
                      <a:pt x="5050" y="0"/>
                      <a:pt x="0" y="5016"/>
                      <a:pt x="0" y="10544"/>
                    </a:cubicBezTo>
                    <a:cubicBezTo>
                      <a:pt x="0" y="16550"/>
                      <a:pt x="5050" y="21600"/>
                      <a:pt x="11056" y="21600"/>
                    </a:cubicBezTo>
                    <a:cubicBezTo>
                      <a:pt x="16584" y="21600"/>
                      <a:pt x="21600" y="16550"/>
                      <a:pt x="21600" y="10544"/>
                    </a:cubicBezTo>
                    <a:cubicBezTo>
                      <a:pt x="21600" y="5016"/>
                      <a:pt x="16584" y="0"/>
                      <a:pt x="11056" y="0"/>
                    </a:cubicBezTo>
                    <a:close/>
                    <a:moveTo>
                      <a:pt x="11056" y="20099"/>
                    </a:moveTo>
                    <a:cubicBezTo>
                      <a:pt x="5528" y="20099"/>
                      <a:pt x="1536" y="16072"/>
                      <a:pt x="1536" y="10544"/>
                    </a:cubicBezTo>
                    <a:cubicBezTo>
                      <a:pt x="1536" y="5528"/>
                      <a:pt x="5528" y="1501"/>
                      <a:pt x="11056" y="1501"/>
                    </a:cubicBezTo>
                    <a:cubicBezTo>
                      <a:pt x="16072" y="1501"/>
                      <a:pt x="20099" y="5528"/>
                      <a:pt x="20099" y="10544"/>
                    </a:cubicBezTo>
                    <a:cubicBezTo>
                      <a:pt x="20099" y="16072"/>
                      <a:pt x="16072" y="20099"/>
                      <a:pt x="11056"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1" name="Shape"/>
              <p:cNvSpPr/>
              <p:nvPr/>
            </p:nvSpPr>
            <p:spPr>
              <a:xfrm>
                <a:off x="8233833" y="5897032"/>
                <a:ext cx="731213" cy="731215"/>
              </a:xfrm>
              <a:custGeom>
                <a:avLst/>
                <a:gdLst/>
                <a:ahLst/>
                <a:cxnLst>
                  <a:cxn ang="0">
                    <a:pos x="wd2" y="hd2"/>
                  </a:cxn>
                  <a:cxn ang="5400000">
                    <a:pos x="wd2" y="hd2"/>
                  </a:cxn>
                  <a:cxn ang="10800000">
                    <a:pos x="wd2" y="hd2"/>
                  </a:cxn>
                  <a:cxn ang="16200000">
                    <a:pos x="wd2" y="hd2"/>
                  </a:cxn>
                </a:cxnLst>
                <a:rect l="0" t="0" r="r" b="b"/>
                <a:pathLst>
                  <a:path w="21600" h="21600" extrusionOk="0">
                    <a:moveTo>
                      <a:pt x="14536" y="10032"/>
                    </a:moveTo>
                    <a:cubicBezTo>
                      <a:pt x="11534" y="10032"/>
                      <a:pt x="11534" y="10032"/>
                      <a:pt x="11534" y="10032"/>
                    </a:cubicBezTo>
                    <a:cubicBezTo>
                      <a:pt x="11534" y="6518"/>
                      <a:pt x="11534" y="6518"/>
                      <a:pt x="11534" y="6518"/>
                    </a:cubicBezTo>
                    <a:cubicBezTo>
                      <a:pt x="11534" y="6518"/>
                      <a:pt x="11056" y="6006"/>
                      <a:pt x="10544" y="6006"/>
                    </a:cubicBezTo>
                    <a:lnTo>
                      <a:pt x="10032" y="6518"/>
                    </a:lnTo>
                    <a:cubicBezTo>
                      <a:pt x="10032" y="10032"/>
                      <a:pt x="10032" y="10032"/>
                      <a:pt x="10032" y="10032"/>
                    </a:cubicBezTo>
                    <a:cubicBezTo>
                      <a:pt x="6518" y="10032"/>
                      <a:pt x="6518" y="10032"/>
                      <a:pt x="6518" y="10032"/>
                    </a:cubicBezTo>
                    <a:lnTo>
                      <a:pt x="6006" y="10544"/>
                    </a:lnTo>
                    <a:cubicBezTo>
                      <a:pt x="6006" y="11056"/>
                      <a:pt x="6518" y="11534"/>
                      <a:pt x="6518" y="11534"/>
                    </a:cubicBezTo>
                    <a:cubicBezTo>
                      <a:pt x="10032" y="11534"/>
                      <a:pt x="10032" y="11534"/>
                      <a:pt x="10032" y="11534"/>
                    </a:cubicBezTo>
                    <a:cubicBezTo>
                      <a:pt x="10032" y="14571"/>
                      <a:pt x="10032" y="14571"/>
                      <a:pt x="10032" y="14571"/>
                    </a:cubicBezTo>
                    <a:cubicBezTo>
                      <a:pt x="10032" y="15082"/>
                      <a:pt x="10544" y="15560"/>
                      <a:pt x="10544" y="15560"/>
                    </a:cubicBezTo>
                    <a:cubicBezTo>
                      <a:pt x="11056" y="15560"/>
                      <a:pt x="11534" y="15082"/>
                      <a:pt x="11534" y="14571"/>
                    </a:cubicBezTo>
                    <a:cubicBezTo>
                      <a:pt x="11534" y="11534"/>
                      <a:pt x="11534" y="11534"/>
                      <a:pt x="11534" y="11534"/>
                    </a:cubicBezTo>
                    <a:cubicBezTo>
                      <a:pt x="14536" y="11534"/>
                      <a:pt x="14536" y="11534"/>
                      <a:pt x="14536" y="11534"/>
                    </a:cubicBezTo>
                    <a:cubicBezTo>
                      <a:pt x="15082" y="11534"/>
                      <a:pt x="15560" y="11056"/>
                      <a:pt x="15560" y="10544"/>
                    </a:cubicBezTo>
                    <a:cubicBezTo>
                      <a:pt x="15560" y="10544"/>
                      <a:pt x="15082" y="10032"/>
                      <a:pt x="14536" y="10032"/>
                    </a:cubicBezTo>
                    <a:close/>
                    <a:moveTo>
                      <a:pt x="10544" y="0"/>
                    </a:moveTo>
                    <a:cubicBezTo>
                      <a:pt x="5016" y="0"/>
                      <a:pt x="0" y="5016"/>
                      <a:pt x="0" y="10544"/>
                    </a:cubicBezTo>
                    <a:cubicBezTo>
                      <a:pt x="0" y="16550"/>
                      <a:pt x="5016" y="21600"/>
                      <a:pt x="10544" y="21600"/>
                    </a:cubicBezTo>
                    <a:cubicBezTo>
                      <a:pt x="16550" y="21600"/>
                      <a:pt x="21600" y="16550"/>
                      <a:pt x="21600" y="10544"/>
                    </a:cubicBezTo>
                    <a:cubicBezTo>
                      <a:pt x="21600" y="5016"/>
                      <a:pt x="16550" y="0"/>
                      <a:pt x="10544" y="0"/>
                    </a:cubicBezTo>
                    <a:close/>
                    <a:moveTo>
                      <a:pt x="10544" y="20099"/>
                    </a:moveTo>
                    <a:cubicBezTo>
                      <a:pt x="5528" y="20099"/>
                      <a:pt x="1501" y="16072"/>
                      <a:pt x="1501" y="10544"/>
                    </a:cubicBezTo>
                    <a:cubicBezTo>
                      <a:pt x="1501" y="5528"/>
                      <a:pt x="5528" y="1501"/>
                      <a:pt x="10544" y="1501"/>
                    </a:cubicBezTo>
                    <a:cubicBezTo>
                      <a:pt x="16072" y="1501"/>
                      <a:pt x="20064" y="5528"/>
                      <a:pt x="20064" y="10544"/>
                    </a:cubicBezTo>
                    <a:cubicBezTo>
                      <a:pt x="20064" y="16072"/>
                      <a:pt x="16072" y="20099"/>
                      <a:pt x="10544"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2" name="Shape"/>
              <p:cNvSpPr/>
              <p:nvPr/>
            </p:nvSpPr>
            <p:spPr>
              <a:xfrm>
                <a:off x="7065429" y="5897032"/>
                <a:ext cx="710053" cy="731215"/>
              </a:xfrm>
              <a:custGeom>
                <a:avLst/>
                <a:gdLst/>
                <a:ahLst/>
                <a:cxnLst>
                  <a:cxn ang="0">
                    <a:pos x="wd2" y="hd2"/>
                  </a:cxn>
                  <a:cxn ang="5400000">
                    <a:pos x="wd2" y="hd2"/>
                  </a:cxn>
                  <a:cxn ang="10800000">
                    <a:pos x="wd2" y="hd2"/>
                  </a:cxn>
                  <a:cxn ang="16200000">
                    <a:pos x="wd2" y="hd2"/>
                  </a:cxn>
                </a:cxnLst>
                <a:rect l="0" t="0" r="r" b="b"/>
                <a:pathLst>
                  <a:path w="21600" h="21600" extrusionOk="0">
                    <a:moveTo>
                      <a:pt x="14400" y="10544"/>
                    </a:moveTo>
                    <a:cubicBezTo>
                      <a:pt x="11324" y="13069"/>
                      <a:pt x="11324" y="13069"/>
                      <a:pt x="11324" y="13069"/>
                    </a:cubicBezTo>
                    <a:cubicBezTo>
                      <a:pt x="11324" y="6006"/>
                      <a:pt x="11324" y="6006"/>
                      <a:pt x="11324" y="6006"/>
                    </a:cubicBezTo>
                    <a:cubicBezTo>
                      <a:pt x="11324" y="5528"/>
                      <a:pt x="11324" y="5528"/>
                      <a:pt x="10800" y="5528"/>
                    </a:cubicBezTo>
                    <a:cubicBezTo>
                      <a:pt x="10276" y="5528"/>
                      <a:pt x="10276" y="5528"/>
                      <a:pt x="10276" y="6006"/>
                    </a:cubicBezTo>
                    <a:cubicBezTo>
                      <a:pt x="10276" y="13069"/>
                      <a:pt x="10276" y="13069"/>
                      <a:pt x="10276" y="13069"/>
                    </a:cubicBezTo>
                    <a:cubicBezTo>
                      <a:pt x="7200" y="10544"/>
                      <a:pt x="7200" y="10544"/>
                      <a:pt x="7200" y="10544"/>
                    </a:cubicBezTo>
                    <a:cubicBezTo>
                      <a:pt x="7200" y="10032"/>
                      <a:pt x="6676" y="10032"/>
                      <a:pt x="6186" y="10544"/>
                    </a:cubicBezTo>
                    <a:cubicBezTo>
                      <a:pt x="6186" y="10544"/>
                      <a:pt x="6186" y="11056"/>
                      <a:pt x="6186" y="11534"/>
                    </a:cubicBezTo>
                    <a:cubicBezTo>
                      <a:pt x="10276" y="15082"/>
                      <a:pt x="10276" y="15082"/>
                      <a:pt x="10276" y="15082"/>
                    </a:cubicBezTo>
                    <a:lnTo>
                      <a:pt x="11324" y="15082"/>
                    </a:lnTo>
                    <a:cubicBezTo>
                      <a:pt x="15414" y="11534"/>
                      <a:pt x="15414" y="11534"/>
                      <a:pt x="15414" y="11534"/>
                    </a:cubicBezTo>
                    <a:cubicBezTo>
                      <a:pt x="15414" y="11056"/>
                      <a:pt x="15414" y="10544"/>
                      <a:pt x="15414" y="10544"/>
                    </a:cubicBezTo>
                    <a:cubicBezTo>
                      <a:pt x="14924" y="10032"/>
                      <a:pt x="14400" y="10032"/>
                      <a:pt x="14400" y="10544"/>
                    </a:cubicBezTo>
                    <a:close/>
                    <a:moveTo>
                      <a:pt x="10800" y="0"/>
                    </a:moveTo>
                    <a:cubicBezTo>
                      <a:pt x="4614" y="0"/>
                      <a:pt x="0" y="5016"/>
                      <a:pt x="0" y="10544"/>
                    </a:cubicBezTo>
                    <a:cubicBezTo>
                      <a:pt x="0" y="16550"/>
                      <a:pt x="4614" y="21600"/>
                      <a:pt x="10800" y="21600"/>
                    </a:cubicBezTo>
                    <a:cubicBezTo>
                      <a:pt x="16986" y="21600"/>
                      <a:pt x="21600" y="16550"/>
                      <a:pt x="21600" y="10544"/>
                    </a:cubicBezTo>
                    <a:cubicBezTo>
                      <a:pt x="21600" y="5016"/>
                      <a:pt x="16986" y="0"/>
                      <a:pt x="10800" y="0"/>
                    </a:cubicBezTo>
                    <a:close/>
                    <a:moveTo>
                      <a:pt x="10800" y="20099"/>
                    </a:moveTo>
                    <a:cubicBezTo>
                      <a:pt x="5662" y="20099"/>
                      <a:pt x="1014" y="16072"/>
                      <a:pt x="1014" y="10544"/>
                    </a:cubicBezTo>
                    <a:cubicBezTo>
                      <a:pt x="1014" y="5528"/>
                      <a:pt x="5662" y="1501"/>
                      <a:pt x="10800" y="1501"/>
                    </a:cubicBezTo>
                    <a:cubicBezTo>
                      <a:pt x="15938" y="1501"/>
                      <a:pt x="20586" y="5528"/>
                      <a:pt x="20586" y="10544"/>
                    </a:cubicBezTo>
                    <a:cubicBezTo>
                      <a:pt x="20586" y="16072"/>
                      <a:pt x="15938" y="20099"/>
                      <a:pt x="10800"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3" name="Shape"/>
              <p:cNvSpPr/>
              <p:nvPr/>
            </p:nvSpPr>
            <p:spPr>
              <a:xfrm>
                <a:off x="5875866" y="5897032"/>
                <a:ext cx="731211" cy="731215"/>
              </a:xfrm>
              <a:custGeom>
                <a:avLst/>
                <a:gdLst/>
                <a:ahLst/>
                <a:cxnLst>
                  <a:cxn ang="0">
                    <a:pos x="wd2" y="hd2"/>
                  </a:cxn>
                  <a:cxn ang="5400000">
                    <a:pos x="wd2" y="hd2"/>
                  </a:cxn>
                  <a:cxn ang="10800000">
                    <a:pos x="wd2" y="hd2"/>
                  </a:cxn>
                  <a:cxn ang="16200000">
                    <a:pos x="wd2" y="hd2"/>
                  </a:cxn>
                </a:cxnLst>
                <a:rect l="0" t="0" r="r" b="b"/>
                <a:pathLst>
                  <a:path w="21600" h="21600" extrusionOk="0">
                    <a:moveTo>
                      <a:pt x="11568" y="6518"/>
                    </a:moveTo>
                    <a:cubicBezTo>
                      <a:pt x="11568" y="6006"/>
                      <a:pt x="11056" y="6006"/>
                      <a:pt x="11056" y="6006"/>
                    </a:cubicBezTo>
                    <a:cubicBezTo>
                      <a:pt x="10578" y="6006"/>
                      <a:pt x="10578" y="6006"/>
                      <a:pt x="10066" y="6518"/>
                    </a:cubicBezTo>
                    <a:cubicBezTo>
                      <a:pt x="6552" y="10032"/>
                      <a:pt x="6552" y="10032"/>
                      <a:pt x="6552" y="10032"/>
                    </a:cubicBezTo>
                    <a:cubicBezTo>
                      <a:pt x="6040" y="10544"/>
                      <a:pt x="6040" y="11056"/>
                      <a:pt x="6552" y="11056"/>
                    </a:cubicBezTo>
                    <a:cubicBezTo>
                      <a:pt x="6552" y="11534"/>
                      <a:pt x="7064" y="11534"/>
                      <a:pt x="7541" y="11056"/>
                    </a:cubicBezTo>
                    <a:cubicBezTo>
                      <a:pt x="10066" y="8531"/>
                      <a:pt x="10066" y="8531"/>
                      <a:pt x="10066" y="8531"/>
                    </a:cubicBezTo>
                    <a:cubicBezTo>
                      <a:pt x="10066" y="15560"/>
                      <a:pt x="10066" y="15560"/>
                      <a:pt x="10066" y="15560"/>
                    </a:cubicBezTo>
                    <a:cubicBezTo>
                      <a:pt x="10066" y="15560"/>
                      <a:pt x="10578" y="16072"/>
                      <a:pt x="11056" y="16072"/>
                    </a:cubicBezTo>
                    <a:lnTo>
                      <a:pt x="11568" y="15560"/>
                    </a:lnTo>
                    <a:cubicBezTo>
                      <a:pt x="11568" y="8531"/>
                      <a:pt x="11568" y="8531"/>
                      <a:pt x="11568" y="8531"/>
                    </a:cubicBezTo>
                    <a:cubicBezTo>
                      <a:pt x="14059" y="11056"/>
                      <a:pt x="14059" y="11056"/>
                      <a:pt x="14059" y="11056"/>
                    </a:cubicBezTo>
                    <a:cubicBezTo>
                      <a:pt x="14605" y="11534"/>
                      <a:pt x="15082" y="11534"/>
                      <a:pt x="15082" y="11056"/>
                    </a:cubicBezTo>
                    <a:cubicBezTo>
                      <a:pt x="15594" y="11056"/>
                      <a:pt x="15594" y="10544"/>
                      <a:pt x="15082" y="10032"/>
                    </a:cubicBezTo>
                    <a:lnTo>
                      <a:pt x="11568" y="6518"/>
                    </a:lnTo>
                    <a:close/>
                    <a:moveTo>
                      <a:pt x="11056" y="0"/>
                    </a:moveTo>
                    <a:cubicBezTo>
                      <a:pt x="5050" y="0"/>
                      <a:pt x="0" y="5016"/>
                      <a:pt x="0" y="10544"/>
                    </a:cubicBezTo>
                    <a:cubicBezTo>
                      <a:pt x="0" y="16550"/>
                      <a:pt x="5050" y="21600"/>
                      <a:pt x="11056" y="21600"/>
                    </a:cubicBezTo>
                    <a:cubicBezTo>
                      <a:pt x="16584" y="21600"/>
                      <a:pt x="21600" y="16550"/>
                      <a:pt x="21600" y="10544"/>
                    </a:cubicBezTo>
                    <a:cubicBezTo>
                      <a:pt x="21600" y="5016"/>
                      <a:pt x="16584" y="0"/>
                      <a:pt x="11056" y="0"/>
                    </a:cubicBezTo>
                    <a:close/>
                    <a:moveTo>
                      <a:pt x="11056" y="20099"/>
                    </a:moveTo>
                    <a:cubicBezTo>
                      <a:pt x="5528" y="20099"/>
                      <a:pt x="1536" y="16072"/>
                      <a:pt x="1536" y="10544"/>
                    </a:cubicBezTo>
                    <a:cubicBezTo>
                      <a:pt x="1536" y="5528"/>
                      <a:pt x="5528" y="1501"/>
                      <a:pt x="11056" y="1501"/>
                    </a:cubicBezTo>
                    <a:cubicBezTo>
                      <a:pt x="16072" y="1501"/>
                      <a:pt x="20099" y="5528"/>
                      <a:pt x="20099" y="10544"/>
                    </a:cubicBezTo>
                    <a:cubicBezTo>
                      <a:pt x="20099" y="16072"/>
                      <a:pt x="16072" y="20099"/>
                      <a:pt x="11056"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4" name="Shape"/>
              <p:cNvSpPr/>
              <p:nvPr/>
            </p:nvSpPr>
            <p:spPr>
              <a:xfrm>
                <a:off x="4703232" y="5897032"/>
                <a:ext cx="731213" cy="731215"/>
              </a:xfrm>
              <a:custGeom>
                <a:avLst/>
                <a:gdLst/>
                <a:ahLst/>
                <a:cxnLst>
                  <a:cxn ang="0">
                    <a:pos x="wd2" y="hd2"/>
                  </a:cxn>
                  <a:cxn ang="5400000">
                    <a:pos x="wd2" y="hd2"/>
                  </a:cxn>
                  <a:cxn ang="10800000">
                    <a:pos x="wd2" y="hd2"/>
                  </a:cxn>
                  <a:cxn ang="16200000">
                    <a:pos x="wd2" y="hd2"/>
                  </a:cxn>
                </a:cxnLst>
                <a:rect l="0" t="0" r="r" b="b"/>
                <a:pathLst>
                  <a:path w="21600" h="21600" extrusionOk="0">
                    <a:moveTo>
                      <a:pt x="15048" y="10032"/>
                    </a:moveTo>
                    <a:cubicBezTo>
                      <a:pt x="11534" y="6518"/>
                      <a:pt x="11534" y="6518"/>
                      <a:pt x="11534" y="6518"/>
                    </a:cubicBezTo>
                    <a:cubicBezTo>
                      <a:pt x="11056" y="6006"/>
                      <a:pt x="10544" y="6006"/>
                      <a:pt x="10544" y="6518"/>
                    </a:cubicBezTo>
                    <a:cubicBezTo>
                      <a:pt x="10032" y="6518"/>
                      <a:pt x="10032" y="7029"/>
                      <a:pt x="10544" y="7541"/>
                    </a:cubicBezTo>
                    <a:cubicBezTo>
                      <a:pt x="13069" y="10032"/>
                      <a:pt x="13069" y="10032"/>
                      <a:pt x="13069" y="10032"/>
                    </a:cubicBezTo>
                    <a:cubicBezTo>
                      <a:pt x="6006" y="10032"/>
                      <a:pt x="6006" y="10032"/>
                      <a:pt x="6006" y="10032"/>
                    </a:cubicBezTo>
                    <a:cubicBezTo>
                      <a:pt x="5528" y="10032"/>
                      <a:pt x="5528" y="10544"/>
                      <a:pt x="5528" y="10544"/>
                    </a:cubicBezTo>
                    <a:cubicBezTo>
                      <a:pt x="5528" y="11056"/>
                      <a:pt x="5528" y="11534"/>
                      <a:pt x="6006" y="11534"/>
                    </a:cubicBezTo>
                    <a:cubicBezTo>
                      <a:pt x="13069" y="11534"/>
                      <a:pt x="13069" y="11534"/>
                      <a:pt x="13069" y="11534"/>
                    </a:cubicBezTo>
                    <a:cubicBezTo>
                      <a:pt x="10544" y="14059"/>
                      <a:pt x="10544" y="14059"/>
                      <a:pt x="10544" y="14059"/>
                    </a:cubicBezTo>
                    <a:cubicBezTo>
                      <a:pt x="10032" y="14571"/>
                      <a:pt x="10032" y="15082"/>
                      <a:pt x="10544" y="15082"/>
                    </a:cubicBezTo>
                    <a:cubicBezTo>
                      <a:pt x="10544" y="15560"/>
                      <a:pt x="11056" y="15560"/>
                      <a:pt x="11534" y="15082"/>
                    </a:cubicBezTo>
                    <a:cubicBezTo>
                      <a:pt x="15048" y="11534"/>
                      <a:pt x="15048" y="11534"/>
                      <a:pt x="15048" y="11534"/>
                    </a:cubicBezTo>
                    <a:cubicBezTo>
                      <a:pt x="15048" y="11056"/>
                      <a:pt x="15048" y="11056"/>
                      <a:pt x="15048" y="10544"/>
                    </a:cubicBezTo>
                    <a:lnTo>
                      <a:pt x="15048" y="10032"/>
                    </a:lnTo>
                    <a:close/>
                    <a:moveTo>
                      <a:pt x="10544" y="0"/>
                    </a:moveTo>
                    <a:cubicBezTo>
                      <a:pt x="5016" y="0"/>
                      <a:pt x="0" y="5016"/>
                      <a:pt x="0" y="10544"/>
                    </a:cubicBezTo>
                    <a:cubicBezTo>
                      <a:pt x="0" y="16550"/>
                      <a:pt x="5016" y="21600"/>
                      <a:pt x="10544" y="21600"/>
                    </a:cubicBezTo>
                    <a:cubicBezTo>
                      <a:pt x="16550" y="21600"/>
                      <a:pt x="21600" y="16550"/>
                      <a:pt x="21600" y="10544"/>
                    </a:cubicBezTo>
                    <a:cubicBezTo>
                      <a:pt x="21600" y="5016"/>
                      <a:pt x="16550" y="0"/>
                      <a:pt x="10544" y="0"/>
                    </a:cubicBezTo>
                    <a:close/>
                    <a:moveTo>
                      <a:pt x="10544" y="20099"/>
                    </a:moveTo>
                    <a:cubicBezTo>
                      <a:pt x="5528" y="20099"/>
                      <a:pt x="1501" y="16072"/>
                      <a:pt x="1501" y="10544"/>
                    </a:cubicBezTo>
                    <a:cubicBezTo>
                      <a:pt x="1501" y="5528"/>
                      <a:pt x="5528" y="1501"/>
                      <a:pt x="10544" y="1501"/>
                    </a:cubicBezTo>
                    <a:cubicBezTo>
                      <a:pt x="16072" y="1501"/>
                      <a:pt x="20064" y="5528"/>
                      <a:pt x="20064" y="10544"/>
                    </a:cubicBezTo>
                    <a:cubicBezTo>
                      <a:pt x="20064" y="16072"/>
                      <a:pt x="16072" y="20099"/>
                      <a:pt x="10544"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5" name="Shape"/>
              <p:cNvSpPr/>
              <p:nvPr/>
            </p:nvSpPr>
            <p:spPr>
              <a:xfrm>
                <a:off x="3534832" y="5897032"/>
                <a:ext cx="710053" cy="73121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614" y="0"/>
                      <a:pt x="0" y="5016"/>
                      <a:pt x="0" y="10544"/>
                    </a:cubicBezTo>
                    <a:cubicBezTo>
                      <a:pt x="0" y="16550"/>
                      <a:pt x="4614" y="21600"/>
                      <a:pt x="10800" y="21600"/>
                    </a:cubicBezTo>
                    <a:cubicBezTo>
                      <a:pt x="16986" y="21600"/>
                      <a:pt x="21600" y="16550"/>
                      <a:pt x="21600" y="10544"/>
                    </a:cubicBezTo>
                    <a:cubicBezTo>
                      <a:pt x="21600" y="5016"/>
                      <a:pt x="16986" y="0"/>
                      <a:pt x="10800" y="0"/>
                    </a:cubicBezTo>
                    <a:close/>
                    <a:moveTo>
                      <a:pt x="10800" y="20099"/>
                    </a:moveTo>
                    <a:cubicBezTo>
                      <a:pt x="5662" y="20099"/>
                      <a:pt x="1014" y="16072"/>
                      <a:pt x="1014" y="10544"/>
                    </a:cubicBezTo>
                    <a:cubicBezTo>
                      <a:pt x="1014" y="5528"/>
                      <a:pt x="5662" y="1501"/>
                      <a:pt x="10800" y="1501"/>
                    </a:cubicBezTo>
                    <a:cubicBezTo>
                      <a:pt x="15938" y="1501"/>
                      <a:pt x="20586" y="5528"/>
                      <a:pt x="20586" y="10544"/>
                    </a:cubicBezTo>
                    <a:cubicBezTo>
                      <a:pt x="20586" y="16072"/>
                      <a:pt x="15938" y="20099"/>
                      <a:pt x="10800" y="20099"/>
                    </a:cubicBezTo>
                    <a:close/>
                    <a:moveTo>
                      <a:pt x="15414" y="10032"/>
                    </a:moveTo>
                    <a:cubicBezTo>
                      <a:pt x="8214" y="10032"/>
                      <a:pt x="8214" y="10032"/>
                      <a:pt x="8214" y="10032"/>
                    </a:cubicBezTo>
                    <a:cubicBezTo>
                      <a:pt x="11324" y="7541"/>
                      <a:pt x="11324" y="7541"/>
                      <a:pt x="11324" y="7541"/>
                    </a:cubicBezTo>
                    <a:cubicBezTo>
                      <a:pt x="11324" y="7029"/>
                      <a:pt x="11324" y="6518"/>
                      <a:pt x="11324" y="6518"/>
                    </a:cubicBezTo>
                    <a:cubicBezTo>
                      <a:pt x="10800" y="6006"/>
                      <a:pt x="10276" y="6006"/>
                      <a:pt x="10276" y="6518"/>
                    </a:cubicBezTo>
                    <a:cubicBezTo>
                      <a:pt x="6186" y="10032"/>
                      <a:pt x="6186" y="10032"/>
                      <a:pt x="6186" y="10032"/>
                    </a:cubicBezTo>
                    <a:lnTo>
                      <a:pt x="6186" y="10544"/>
                    </a:lnTo>
                    <a:cubicBezTo>
                      <a:pt x="6186" y="11056"/>
                      <a:pt x="6186" y="11056"/>
                      <a:pt x="6186" y="11534"/>
                    </a:cubicBezTo>
                    <a:cubicBezTo>
                      <a:pt x="10276" y="15082"/>
                      <a:pt x="10276" y="15082"/>
                      <a:pt x="10276" y="15082"/>
                    </a:cubicBezTo>
                    <a:cubicBezTo>
                      <a:pt x="10276" y="15560"/>
                      <a:pt x="10800" y="15560"/>
                      <a:pt x="11324" y="15082"/>
                    </a:cubicBezTo>
                    <a:cubicBezTo>
                      <a:pt x="11324" y="15082"/>
                      <a:pt x="11324" y="14571"/>
                      <a:pt x="11324" y="14059"/>
                    </a:cubicBezTo>
                    <a:cubicBezTo>
                      <a:pt x="8214" y="11534"/>
                      <a:pt x="8214" y="11534"/>
                      <a:pt x="8214" y="11534"/>
                    </a:cubicBezTo>
                    <a:cubicBezTo>
                      <a:pt x="15414" y="11534"/>
                      <a:pt x="15414" y="11534"/>
                      <a:pt x="15414" y="11534"/>
                    </a:cubicBezTo>
                    <a:cubicBezTo>
                      <a:pt x="15938" y="11534"/>
                      <a:pt x="16462" y="11056"/>
                      <a:pt x="16462" y="10544"/>
                    </a:cubicBezTo>
                    <a:cubicBezTo>
                      <a:pt x="16462" y="10544"/>
                      <a:pt x="15938" y="10032"/>
                      <a:pt x="15414" y="1003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6" name="Shape"/>
              <p:cNvSpPr/>
              <p:nvPr/>
            </p:nvSpPr>
            <p:spPr>
              <a:xfrm>
                <a:off x="2345266" y="5897032"/>
                <a:ext cx="731210" cy="731215"/>
              </a:xfrm>
              <a:custGeom>
                <a:avLst/>
                <a:gdLst/>
                <a:ahLst/>
                <a:cxnLst>
                  <a:cxn ang="0">
                    <a:pos x="wd2" y="hd2"/>
                  </a:cxn>
                  <a:cxn ang="5400000">
                    <a:pos x="wd2" y="hd2"/>
                  </a:cxn>
                  <a:cxn ang="10800000">
                    <a:pos x="wd2" y="hd2"/>
                  </a:cxn>
                  <a:cxn ang="16200000">
                    <a:pos x="wd2" y="hd2"/>
                  </a:cxn>
                </a:cxnLst>
                <a:rect l="0" t="0" r="r" b="b"/>
                <a:pathLst>
                  <a:path w="21600" h="21600" extrusionOk="0">
                    <a:moveTo>
                      <a:pt x="11056" y="0"/>
                    </a:moveTo>
                    <a:cubicBezTo>
                      <a:pt x="5050" y="0"/>
                      <a:pt x="0" y="5016"/>
                      <a:pt x="0" y="10544"/>
                    </a:cubicBezTo>
                    <a:cubicBezTo>
                      <a:pt x="0" y="16550"/>
                      <a:pt x="5050" y="21600"/>
                      <a:pt x="11056" y="21600"/>
                    </a:cubicBezTo>
                    <a:cubicBezTo>
                      <a:pt x="16584" y="21600"/>
                      <a:pt x="21600" y="16550"/>
                      <a:pt x="21600" y="10544"/>
                    </a:cubicBezTo>
                    <a:cubicBezTo>
                      <a:pt x="21600" y="5016"/>
                      <a:pt x="16584" y="0"/>
                      <a:pt x="11056" y="0"/>
                    </a:cubicBezTo>
                    <a:close/>
                    <a:moveTo>
                      <a:pt x="11056" y="20099"/>
                    </a:moveTo>
                    <a:cubicBezTo>
                      <a:pt x="5528" y="20099"/>
                      <a:pt x="1501" y="16072"/>
                      <a:pt x="1501" y="10544"/>
                    </a:cubicBezTo>
                    <a:cubicBezTo>
                      <a:pt x="1501" y="5528"/>
                      <a:pt x="5528" y="1501"/>
                      <a:pt x="11056" y="1501"/>
                    </a:cubicBezTo>
                    <a:cubicBezTo>
                      <a:pt x="16072" y="1501"/>
                      <a:pt x="20099" y="5528"/>
                      <a:pt x="20099" y="10544"/>
                    </a:cubicBezTo>
                    <a:cubicBezTo>
                      <a:pt x="20099" y="16072"/>
                      <a:pt x="16072" y="20099"/>
                      <a:pt x="11056" y="20099"/>
                    </a:cubicBezTo>
                    <a:close/>
                    <a:moveTo>
                      <a:pt x="15594" y="7541"/>
                    </a:moveTo>
                    <a:cubicBezTo>
                      <a:pt x="11056" y="12557"/>
                      <a:pt x="11056" y="12557"/>
                      <a:pt x="11056" y="12557"/>
                    </a:cubicBezTo>
                    <a:cubicBezTo>
                      <a:pt x="6040" y="7541"/>
                      <a:pt x="6040" y="7541"/>
                      <a:pt x="6040" y="7541"/>
                    </a:cubicBezTo>
                    <a:cubicBezTo>
                      <a:pt x="6040" y="7541"/>
                      <a:pt x="5528" y="7541"/>
                      <a:pt x="5050" y="7541"/>
                    </a:cubicBezTo>
                    <a:cubicBezTo>
                      <a:pt x="5050" y="8019"/>
                      <a:pt x="5050" y="8531"/>
                      <a:pt x="5050" y="8531"/>
                    </a:cubicBezTo>
                    <a:cubicBezTo>
                      <a:pt x="10066" y="13547"/>
                      <a:pt x="10066" y="13547"/>
                      <a:pt x="10066" y="13547"/>
                    </a:cubicBezTo>
                    <a:cubicBezTo>
                      <a:pt x="10578" y="14059"/>
                      <a:pt x="10578" y="14059"/>
                      <a:pt x="11056" y="14059"/>
                    </a:cubicBezTo>
                    <a:cubicBezTo>
                      <a:pt x="11056" y="14059"/>
                      <a:pt x="11568" y="14059"/>
                      <a:pt x="11568" y="13547"/>
                    </a:cubicBezTo>
                    <a:cubicBezTo>
                      <a:pt x="16584" y="8531"/>
                      <a:pt x="16584" y="8531"/>
                      <a:pt x="16584" y="8531"/>
                    </a:cubicBezTo>
                    <a:cubicBezTo>
                      <a:pt x="17096" y="8531"/>
                      <a:pt x="17096" y="8019"/>
                      <a:pt x="16584" y="7541"/>
                    </a:cubicBezTo>
                    <a:cubicBezTo>
                      <a:pt x="16584" y="7541"/>
                      <a:pt x="16072" y="7541"/>
                      <a:pt x="15594" y="754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7" name="Shape"/>
              <p:cNvSpPr/>
              <p:nvPr/>
            </p:nvSpPr>
            <p:spPr>
              <a:xfrm>
                <a:off x="1176866" y="5897032"/>
                <a:ext cx="731211" cy="731215"/>
              </a:xfrm>
              <a:custGeom>
                <a:avLst/>
                <a:gdLst/>
                <a:ahLst/>
                <a:cxnLst>
                  <a:cxn ang="0">
                    <a:pos x="wd2" y="hd2"/>
                  </a:cxn>
                  <a:cxn ang="5400000">
                    <a:pos x="wd2" y="hd2"/>
                  </a:cxn>
                  <a:cxn ang="10800000">
                    <a:pos x="wd2" y="hd2"/>
                  </a:cxn>
                  <a:cxn ang="16200000">
                    <a:pos x="wd2" y="hd2"/>
                  </a:cxn>
                </a:cxnLst>
                <a:rect l="0" t="0" r="r" b="b"/>
                <a:pathLst>
                  <a:path w="21600" h="21600" extrusionOk="0">
                    <a:moveTo>
                      <a:pt x="11534" y="7541"/>
                    </a:moveTo>
                    <a:cubicBezTo>
                      <a:pt x="11056" y="7541"/>
                      <a:pt x="11056" y="7541"/>
                      <a:pt x="10544" y="7541"/>
                    </a:cubicBezTo>
                    <a:lnTo>
                      <a:pt x="10032" y="7541"/>
                    </a:lnTo>
                    <a:cubicBezTo>
                      <a:pt x="5016" y="12557"/>
                      <a:pt x="5016" y="12557"/>
                      <a:pt x="5016" y="12557"/>
                    </a:cubicBezTo>
                    <a:cubicBezTo>
                      <a:pt x="4504" y="13069"/>
                      <a:pt x="4504" y="13547"/>
                      <a:pt x="5016" y="13547"/>
                    </a:cubicBezTo>
                    <a:cubicBezTo>
                      <a:pt x="5016" y="14059"/>
                      <a:pt x="5528" y="14059"/>
                      <a:pt x="6006" y="13547"/>
                    </a:cubicBezTo>
                    <a:cubicBezTo>
                      <a:pt x="10544" y="9043"/>
                      <a:pt x="10544" y="9043"/>
                      <a:pt x="10544" y="9043"/>
                    </a:cubicBezTo>
                    <a:cubicBezTo>
                      <a:pt x="15560" y="13547"/>
                      <a:pt x="15560" y="13547"/>
                      <a:pt x="15560" y="13547"/>
                    </a:cubicBezTo>
                    <a:cubicBezTo>
                      <a:pt x="15560" y="14059"/>
                      <a:pt x="16072" y="14059"/>
                      <a:pt x="16550" y="13547"/>
                    </a:cubicBezTo>
                    <a:cubicBezTo>
                      <a:pt x="16550" y="13547"/>
                      <a:pt x="16550" y="13069"/>
                      <a:pt x="16550" y="12557"/>
                    </a:cubicBezTo>
                    <a:lnTo>
                      <a:pt x="11534" y="7541"/>
                    </a:lnTo>
                    <a:close/>
                    <a:moveTo>
                      <a:pt x="10544" y="0"/>
                    </a:moveTo>
                    <a:cubicBezTo>
                      <a:pt x="5016" y="0"/>
                      <a:pt x="0" y="5016"/>
                      <a:pt x="0" y="10544"/>
                    </a:cubicBezTo>
                    <a:cubicBezTo>
                      <a:pt x="0" y="16550"/>
                      <a:pt x="5016" y="21600"/>
                      <a:pt x="10544" y="21600"/>
                    </a:cubicBezTo>
                    <a:cubicBezTo>
                      <a:pt x="16550" y="21600"/>
                      <a:pt x="21600" y="16550"/>
                      <a:pt x="21600" y="10544"/>
                    </a:cubicBezTo>
                    <a:cubicBezTo>
                      <a:pt x="21600" y="5016"/>
                      <a:pt x="16550" y="0"/>
                      <a:pt x="10544" y="0"/>
                    </a:cubicBezTo>
                    <a:close/>
                    <a:moveTo>
                      <a:pt x="10544" y="20099"/>
                    </a:moveTo>
                    <a:cubicBezTo>
                      <a:pt x="5528" y="20099"/>
                      <a:pt x="1501" y="16072"/>
                      <a:pt x="1501" y="10544"/>
                    </a:cubicBezTo>
                    <a:cubicBezTo>
                      <a:pt x="1501" y="5528"/>
                      <a:pt x="5528" y="1501"/>
                      <a:pt x="10544" y="1501"/>
                    </a:cubicBezTo>
                    <a:cubicBezTo>
                      <a:pt x="16072" y="1501"/>
                      <a:pt x="20064" y="5528"/>
                      <a:pt x="20064" y="10544"/>
                    </a:cubicBezTo>
                    <a:cubicBezTo>
                      <a:pt x="20064" y="16072"/>
                      <a:pt x="16072" y="20099"/>
                      <a:pt x="10544"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8" name="Shape"/>
              <p:cNvSpPr/>
              <p:nvPr/>
            </p:nvSpPr>
            <p:spPr>
              <a:xfrm>
                <a:off x="0" y="5897032"/>
                <a:ext cx="710052" cy="731215"/>
              </a:xfrm>
              <a:custGeom>
                <a:avLst/>
                <a:gdLst/>
                <a:ahLst/>
                <a:cxnLst>
                  <a:cxn ang="0">
                    <a:pos x="wd2" y="hd2"/>
                  </a:cxn>
                  <a:cxn ang="5400000">
                    <a:pos x="wd2" y="hd2"/>
                  </a:cxn>
                  <a:cxn ang="10800000">
                    <a:pos x="wd2" y="hd2"/>
                  </a:cxn>
                  <a:cxn ang="16200000">
                    <a:pos x="wd2" y="hd2"/>
                  </a:cxn>
                </a:cxnLst>
                <a:rect l="0" t="0" r="r" b="b"/>
                <a:pathLst>
                  <a:path w="21600" h="21600" extrusionOk="0">
                    <a:moveTo>
                      <a:pt x="13876" y="10032"/>
                    </a:moveTo>
                    <a:cubicBezTo>
                      <a:pt x="8738" y="5016"/>
                      <a:pt x="8738" y="5016"/>
                      <a:pt x="8738" y="5016"/>
                    </a:cubicBezTo>
                    <a:cubicBezTo>
                      <a:pt x="8214" y="4504"/>
                      <a:pt x="7724" y="4504"/>
                      <a:pt x="7724" y="5016"/>
                    </a:cubicBezTo>
                    <a:cubicBezTo>
                      <a:pt x="7200" y="5016"/>
                      <a:pt x="7200" y="5528"/>
                      <a:pt x="7724" y="6006"/>
                    </a:cubicBezTo>
                    <a:cubicBezTo>
                      <a:pt x="12338" y="10544"/>
                      <a:pt x="12338" y="10544"/>
                      <a:pt x="12338" y="10544"/>
                    </a:cubicBezTo>
                    <a:cubicBezTo>
                      <a:pt x="7724" y="15560"/>
                      <a:pt x="7724" y="15560"/>
                      <a:pt x="7724" y="15560"/>
                    </a:cubicBezTo>
                    <a:cubicBezTo>
                      <a:pt x="7200" y="15560"/>
                      <a:pt x="7200" y="16072"/>
                      <a:pt x="7724" y="16550"/>
                    </a:cubicBezTo>
                    <a:cubicBezTo>
                      <a:pt x="7724" y="16550"/>
                      <a:pt x="8214" y="16550"/>
                      <a:pt x="8738" y="16550"/>
                    </a:cubicBezTo>
                    <a:cubicBezTo>
                      <a:pt x="13876" y="11534"/>
                      <a:pt x="13876" y="11534"/>
                      <a:pt x="13876" y="11534"/>
                    </a:cubicBezTo>
                    <a:cubicBezTo>
                      <a:pt x="13876" y="11056"/>
                      <a:pt x="13876" y="11056"/>
                      <a:pt x="13876" y="10544"/>
                    </a:cubicBezTo>
                    <a:lnTo>
                      <a:pt x="13876" y="10032"/>
                    </a:lnTo>
                    <a:close/>
                    <a:moveTo>
                      <a:pt x="10800" y="0"/>
                    </a:moveTo>
                    <a:cubicBezTo>
                      <a:pt x="4614" y="0"/>
                      <a:pt x="0" y="5016"/>
                      <a:pt x="0" y="10544"/>
                    </a:cubicBezTo>
                    <a:cubicBezTo>
                      <a:pt x="0" y="16550"/>
                      <a:pt x="4614" y="21600"/>
                      <a:pt x="10800" y="21600"/>
                    </a:cubicBezTo>
                    <a:cubicBezTo>
                      <a:pt x="16986" y="21600"/>
                      <a:pt x="21600" y="16550"/>
                      <a:pt x="21600" y="10544"/>
                    </a:cubicBezTo>
                    <a:cubicBezTo>
                      <a:pt x="21600" y="5016"/>
                      <a:pt x="16986" y="0"/>
                      <a:pt x="10800" y="0"/>
                    </a:cubicBezTo>
                    <a:close/>
                    <a:moveTo>
                      <a:pt x="10800" y="20099"/>
                    </a:moveTo>
                    <a:cubicBezTo>
                      <a:pt x="5662" y="20099"/>
                      <a:pt x="1014" y="16072"/>
                      <a:pt x="1014" y="10544"/>
                    </a:cubicBezTo>
                    <a:cubicBezTo>
                      <a:pt x="1014" y="5528"/>
                      <a:pt x="5662" y="1501"/>
                      <a:pt x="10800" y="1501"/>
                    </a:cubicBezTo>
                    <a:cubicBezTo>
                      <a:pt x="15938" y="1501"/>
                      <a:pt x="20586" y="5528"/>
                      <a:pt x="20586" y="10544"/>
                    </a:cubicBezTo>
                    <a:cubicBezTo>
                      <a:pt x="20586" y="16072"/>
                      <a:pt x="15938" y="20099"/>
                      <a:pt x="10800"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49" name="Shape"/>
              <p:cNvSpPr/>
              <p:nvPr/>
            </p:nvSpPr>
            <p:spPr>
              <a:xfrm>
                <a:off x="10596030" y="4720164"/>
                <a:ext cx="710053" cy="714279"/>
              </a:xfrm>
              <a:custGeom>
                <a:avLst/>
                <a:gdLst/>
                <a:ahLst/>
                <a:cxnLst>
                  <a:cxn ang="0">
                    <a:pos x="wd2" y="hd2"/>
                  </a:cxn>
                  <a:cxn ang="5400000">
                    <a:pos x="wd2" y="hd2"/>
                  </a:cxn>
                  <a:cxn ang="10800000">
                    <a:pos x="wd2" y="hd2"/>
                  </a:cxn>
                  <a:cxn ang="16200000">
                    <a:pos x="wd2" y="hd2"/>
                  </a:cxn>
                </a:cxnLst>
                <a:rect l="0" t="0" r="r" b="b"/>
                <a:pathLst>
                  <a:path w="21600" h="21600" extrusionOk="0">
                    <a:moveTo>
                      <a:pt x="13911" y="5138"/>
                    </a:moveTo>
                    <a:cubicBezTo>
                      <a:pt x="13911" y="4614"/>
                      <a:pt x="13386" y="4614"/>
                      <a:pt x="12862" y="5138"/>
                    </a:cubicBezTo>
                    <a:cubicBezTo>
                      <a:pt x="7724" y="10276"/>
                      <a:pt x="7724" y="10276"/>
                      <a:pt x="7724" y="10276"/>
                    </a:cubicBezTo>
                    <a:lnTo>
                      <a:pt x="7724" y="11324"/>
                    </a:lnTo>
                    <a:cubicBezTo>
                      <a:pt x="12862" y="16462"/>
                      <a:pt x="12862" y="16462"/>
                      <a:pt x="12862" y="16462"/>
                    </a:cubicBezTo>
                    <a:cubicBezTo>
                      <a:pt x="13386" y="16986"/>
                      <a:pt x="13911" y="16986"/>
                      <a:pt x="13911" y="16462"/>
                    </a:cubicBezTo>
                    <a:cubicBezTo>
                      <a:pt x="14400" y="16462"/>
                      <a:pt x="14400" y="15973"/>
                      <a:pt x="13911" y="15414"/>
                    </a:cubicBezTo>
                    <a:cubicBezTo>
                      <a:pt x="9262" y="10800"/>
                      <a:pt x="9262" y="10800"/>
                      <a:pt x="9262" y="10800"/>
                    </a:cubicBezTo>
                    <a:cubicBezTo>
                      <a:pt x="13911" y="6186"/>
                      <a:pt x="13911" y="6186"/>
                      <a:pt x="13911" y="6186"/>
                    </a:cubicBezTo>
                    <a:cubicBezTo>
                      <a:pt x="14400" y="5662"/>
                      <a:pt x="14400" y="5138"/>
                      <a:pt x="13911" y="5138"/>
                    </a:cubicBezTo>
                    <a:close/>
                    <a:moveTo>
                      <a:pt x="10800" y="0"/>
                    </a:moveTo>
                    <a:cubicBezTo>
                      <a:pt x="4614" y="0"/>
                      <a:pt x="0" y="4614"/>
                      <a:pt x="0" y="10800"/>
                    </a:cubicBezTo>
                    <a:cubicBezTo>
                      <a:pt x="0" y="16986"/>
                      <a:pt x="4614" y="21600"/>
                      <a:pt x="10800" y="21600"/>
                    </a:cubicBezTo>
                    <a:cubicBezTo>
                      <a:pt x="16986" y="21600"/>
                      <a:pt x="21600" y="16986"/>
                      <a:pt x="21600" y="10800"/>
                    </a:cubicBezTo>
                    <a:cubicBezTo>
                      <a:pt x="21600" y="4614"/>
                      <a:pt x="16986" y="0"/>
                      <a:pt x="10800" y="0"/>
                    </a:cubicBezTo>
                    <a:close/>
                    <a:moveTo>
                      <a:pt x="10800" y="20586"/>
                    </a:moveTo>
                    <a:cubicBezTo>
                      <a:pt x="5662" y="20586"/>
                      <a:pt x="1014" y="15973"/>
                      <a:pt x="1014" y="10800"/>
                    </a:cubicBezTo>
                    <a:cubicBezTo>
                      <a:pt x="1014" y="5662"/>
                      <a:pt x="5662" y="1014"/>
                      <a:pt x="10800" y="1014"/>
                    </a:cubicBezTo>
                    <a:cubicBezTo>
                      <a:pt x="15973" y="1014"/>
                      <a:pt x="20586" y="5662"/>
                      <a:pt x="20586" y="10800"/>
                    </a:cubicBezTo>
                    <a:cubicBezTo>
                      <a:pt x="20586" y="15973"/>
                      <a:pt x="15973" y="20586"/>
                      <a:pt x="10800" y="2058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0" name="Shape"/>
              <p:cNvSpPr/>
              <p:nvPr/>
            </p:nvSpPr>
            <p:spPr>
              <a:xfrm>
                <a:off x="9419309" y="4766875"/>
                <a:ext cx="722682" cy="587214"/>
              </a:xfrm>
              <a:custGeom>
                <a:avLst/>
                <a:gdLst/>
                <a:ahLst/>
                <a:cxnLst>
                  <a:cxn ang="0">
                    <a:pos x="wd2" y="hd2"/>
                  </a:cxn>
                  <a:cxn ang="5400000">
                    <a:pos x="wd2" y="hd2"/>
                  </a:cxn>
                  <a:cxn ang="10800000">
                    <a:pos x="wd2" y="hd2"/>
                  </a:cxn>
                  <a:cxn ang="16200000">
                    <a:pos x="wd2" y="hd2"/>
                  </a:cxn>
                </a:cxnLst>
                <a:rect l="0" t="0" r="r" b="b"/>
                <a:pathLst>
                  <a:path w="20983" h="20846" extrusionOk="0">
                    <a:moveTo>
                      <a:pt x="19883" y="917"/>
                    </a:moveTo>
                    <a:cubicBezTo>
                      <a:pt x="18917" y="-306"/>
                      <a:pt x="17417" y="-306"/>
                      <a:pt x="16450" y="917"/>
                    </a:cubicBezTo>
                    <a:cubicBezTo>
                      <a:pt x="6650" y="12899"/>
                      <a:pt x="6650" y="12899"/>
                      <a:pt x="6650" y="12899"/>
                    </a:cubicBezTo>
                    <a:cubicBezTo>
                      <a:pt x="4683" y="9923"/>
                      <a:pt x="4683" y="9923"/>
                      <a:pt x="4683" y="9923"/>
                    </a:cubicBezTo>
                    <a:cubicBezTo>
                      <a:pt x="3183" y="8130"/>
                      <a:pt x="1717" y="8130"/>
                      <a:pt x="750" y="9923"/>
                    </a:cubicBezTo>
                    <a:cubicBezTo>
                      <a:pt x="-250" y="11105"/>
                      <a:pt x="-250" y="12899"/>
                      <a:pt x="750" y="14732"/>
                    </a:cubicBezTo>
                    <a:cubicBezTo>
                      <a:pt x="5150" y="19501"/>
                      <a:pt x="5150" y="19501"/>
                      <a:pt x="5150" y="19501"/>
                    </a:cubicBezTo>
                    <a:cubicBezTo>
                      <a:pt x="6150" y="21294"/>
                      <a:pt x="7617" y="21294"/>
                      <a:pt x="8617" y="19501"/>
                    </a:cubicBezTo>
                    <a:cubicBezTo>
                      <a:pt x="19883" y="5726"/>
                      <a:pt x="19883" y="5726"/>
                      <a:pt x="19883" y="5726"/>
                    </a:cubicBezTo>
                    <a:cubicBezTo>
                      <a:pt x="21350" y="4503"/>
                      <a:pt x="21350" y="2099"/>
                      <a:pt x="19883" y="917"/>
                    </a:cubicBezTo>
                    <a:close/>
                    <a:moveTo>
                      <a:pt x="18917" y="4503"/>
                    </a:moveTo>
                    <a:cubicBezTo>
                      <a:pt x="18917" y="4503"/>
                      <a:pt x="8117" y="18319"/>
                      <a:pt x="7617" y="18319"/>
                    </a:cubicBezTo>
                    <a:cubicBezTo>
                      <a:pt x="7117" y="18889"/>
                      <a:pt x="6650" y="18889"/>
                      <a:pt x="6150" y="18319"/>
                    </a:cubicBezTo>
                    <a:lnTo>
                      <a:pt x="1717" y="12899"/>
                    </a:lnTo>
                    <a:cubicBezTo>
                      <a:pt x="1250" y="12328"/>
                      <a:pt x="1250" y="11717"/>
                      <a:pt x="1717" y="11105"/>
                    </a:cubicBezTo>
                    <a:cubicBezTo>
                      <a:pt x="2217" y="10494"/>
                      <a:pt x="3183" y="10494"/>
                      <a:pt x="3683" y="11105"/>
                    </a:cubicBezTo>
                    <a:cubicBezTo>
                      <a:pt x="6650" y="14732"/>
                      <a:pt x="6650" y="14732"/>
                      <a:pt x="6650" y="14732"/>
                    </a:cubicBezTo>
                    <a:cubicBezTo>
                      <a:pt x="17417" y="2099"/>
                      <a:pt x="17417" y="2099"/>
                      <a:pt x="17417" y="2099"/>
                    </a:cubicBezTo>
                    <a:cubicBezTo>
                      <a:pt x="17917" y="1528"/>
                      <a:pt x="18417" y="1528"/>
                      <a:pt x="18917" y="2099"/>
                    </a:cubicBezTo>
                    <a:cubicBezTo>
                      <a:pt x="19883" y="2710"/>
                      <a:pt x="19883" y="3892"/>
                      <a:pt x="18917" y="450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1" name="Shape"/>
              <p:cNvSpPr/>
              <p:nvPr/>
            </p:nvSpPr>
            <p:spPr>
              <a:xfrm>
                <a:off x="8297355" y="4804857"/>
                <a:ext cx="574634" cy="574633"/>
              </a:xfrm>
              <a:custGeom>
                <a:avLst/>
                <a:gdLst/>
                <a:ahLst/>
                <a:cxnLst>
                  <a:cxn ang="0">
                    <a:pos x="wd2" y="hd2"/>
                  </a:cxn>
                  <a:cxn ang="5400000">
                    <a:pos x="wd2" y="hd2"/>
                  </a:cxn>
                  <a:cxn ang="10800000">
                    <a:pos x="wd2" y="hd2"/>
                  </a:cxn>
                  <a:cxn ang="16200000">
                    <a:pos x="wd2" y="hd2"/>
                  </a:cxn>
                </a:cxnLst>
                <a:rect l="0" t="0" r="r" b="b"/>
                <a:pathLst>
                  <a:path w="20835" h="20835" extrusionOk="0">
                    <a:moveTo>
                      <a:pt x="14974" y="10654"/>
                    </a:moveTo>
                    <a:cubicBezTo>
                      <a:pt x="19923" y="5704"/>
                      <a:pt x="19923" y="5704"/>
                      <a:pt x="19923" y="5704"/>
                    </a:cubicBezTo>
                    <a:cubicBezTo>
                      <a:pt x="21139" y="4488"/>
                      <a:pt x="21139" y="2601"/>
                      <a:pt x="19923" y="1384"/>
                    </a:cubicBezTo>
                    <a:cubicBezTo>
                      <a:pt x="18664" y="-461"/>
                      <a:pt x="16232" y="-461"/>
                      <a:pt x="14974" y="1384"/>
                    </a:cubicBezTo>
                    <a:cubicBezTo>
                      <a:pt x="10654" y="5704"/>
                      <a:pt x="10654" y="5704"/>
                      <a:pt x="10654" y="5704"/>
                    </a:cubicBezTo>
                    <a:cubicBezTo>
                      <a:pt x="5704" y="1384"/>
                      <a:pt x="5704" y="1384"/>
                      <a:pt x="5704" y="1384"/>
                    </a:cubicBezTo>
                    <a:cubicBezTo>
                      <a:pt x="4488" y="-461"/>
                      <a:pt x="2601" y="-461"/>
                      <a:pt x="1384" y="1384"/>
                    </a:cubicBezTo>
                    <a:cubicBezTo>
                      <a:pt x="-461" y="2601"/>
                      <a:pt x="-461" y="4488"/>
                      <a:pt x="1384" y="5704"/>
                    </a:cubicBezTo>
                    <a:cubicBezTo>
                      <a:pt x="5704" y="10654"/>
                      <a:pt x="5704" y="10654"/>
                      <a:pt x="5704" y="10654"/>
                    </a:cubicBezTo>
                    <a:cubicBezTo>
                      <a:pt x="1384" y="14974"/>
                      <a:pt x="1384" y="14974"/>
                      <a:pt x="1384" y="14974"/>
                    </a:cubicBezTo>
                    <a:cubicBezTo>
                      <a:pt x="-461" y="16232"/>
                      <a:pt x="-461" y="18664"/>
                      <a:pt x="1384" y="19923"/>
                    </a:cubicBezTo>
                    <a:cubicBezTo>
                      <a:pt x="2601" y="21139"/>
                      <a:pt x="4488" y="21139"/>
                      <a:pt x="5704" y="19923"/>
                    </a:cubicBezTo>
                    <a:cubicBezTo>
                      <a:pt x="10654" y="14974"/>
                      <a:pt x="10654" y="14974"/>
                      <a:pt x="10654" y="14974"/>
                    </a:cubicBezTo>
                    <a:cubicBezTo>
                      <a:pt x="14974" y="19923"/>
                      <a:pt x="14974" y="19923"/>
                      <a:pt x="14974" y="19923"/>
                    </a:cubicBezTo>
                    <a:cubicBezTo>
                      <a:pt x="16232" y="21139"/>
                      <a:pt x="18664" y="21139"/>
                      <a:pt x="19923" y="19923"/>
                    </a:cubicBezTo>
                    <a:cubicBezTo>
                      <a:pt x="21139" y="18664"/>
                      <a:pt x="21139" y="16232"/>
                      <a:pt x="19923" y="14974"/>
                    </a:cubicBezTo>
                    <a:lnTo>
                      <a:pt x="14974" y="10654"/>
                    </a:lnTo>
                    <a:close/>
                    <a:moveTo>
                      <a:pt x="18664" y="18664"/>
                    </a:moveTo>
                    <a:cubicBezTo>
                      <a:pt x="18035" y="19294"/>
                      <a:pt x="16819" y="19294"/>
                      <a:pt x="16232" y="18664"/>
                    </a:cubicBezTo>
                    <a:cubicBezTo>
                      <a:pt x="10654" y="12499"/>
                      <a:pt x="10654" y="12499"/>
                      <a:pt x="10654" y="12499"/>
                    </a:cubicBezTo>
                    <a:cubicBezTo>
                      <a:pt x="4488" y="18664"/>
                      <a:pt x="4488" y="18664"/>
                      <a:pt x="4488" y="18664"/>
                    </a:cubicBezTo>
                    <a:cubicBezTo>
                      <a:pt x="3859" y="19294"/>
                      <a:pt x="2601" y="19294"/>
                      <a:pt x="2014" y="18664"/>
                    </a:cubicBezTo>
                    <a:cubicBezTo>
                      <a:pt x="1384" y="18035"/>
                      <a:pt x="1384" y="16819"/>
                      <a:pt x="2014" y="16232"/>
                    </a:cubicBezTo>
                    <a:cubicBezTo>
                      <a:pt x="8179" y="10654"/>
                      <a:pt x="8179" y="10654"/>
                      <a:pt x="8179" y="10654"/>
                    </a:cubicBezTo>
                    <a:cubicBezTo>
                      <a:pt x="2014" y="4488"/>
                      <a:pt x="2014" y="4488"/>
                      <a:pt x="2014" y="4488"/>
                    </a:cubicBezTo>
                    <a:cubicBezTo>
                      <a:pt x="1384" y="3859"/>
                      <a:pt x="1384" y="2601"/>
                      <a:pt x="2014" y="2014"/>
                    </a:cubicBezTo>
                    <a:cubicBezTo>
                      <a:pt x="2601" y="1384"/>
                      <a:pt x="3859" y="1384"/>
                      <a:pt x="4488" y="2014"/>
                    </a:cubicBezTo>
                    <a:cubicBezTo>
                      <a:pt x="10654" y="8179"/>
                      <a:pt x="10654" y="8179"/>
                      <a:pt x="10654" y="8179"/>
                    </a:cubicBezTo>
                    <a:cubicBezTo>
                      <a:pt x="16232" y="2014"/>
                      <a:pt x="16232" y="2014"/>
                      <a:pt x="16232" y="2014"/>
                    </a:cubicBezTo>
                    <a:cubicBezTo>
                      <a:pt x="16819" y="1384"/>
                      <a:pt x="18035" y="1384"/>
                      <a:pt x="18664" y="2014"/>
                    </a:cubicBezTo>
                    <a:cubicBezTo>
                      <a:pt x="19294" y="2601"/>
                      <a:pt x="19294" y="3859"/>
                      <a:pt x="18664" y="4488"/>
                    </a:cubicBezTo>
                    <a:cubicBezTo>
                      <a:pt x="12499" y="10654"/>
                      <a:pt x="12499" y="10654"/>
                      <a:pt x="12499" y="10654"/>
                    </a:cubicBezTo>
                    <a:cubicBezTo>
                      <a:pt x="18664" y="16232"/>
                      <a:pt x="18664" y="16232"/>
                      <a:pt x="18664" y="16232"/>
                    </a:cubicBezTo>
                    <a:cubicBezTo>
                      <a:pt x="19294" y="16819"/>
                      <a:pt x="19294" y="18035"/>
                      <a:pt x="18664" y="1866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2" name="Shape"/>
              <p:cNvSpPr/>
              <p:nvPr/>
            </p:nvSpPr>
            <p:spPr>
              <a:xfrm>
                <a:off x="7065429" y="4995333"/>
                <a:ext cx="710053" cy="172394"/>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2551" y="0"/>
                      <a:pt x="2551" y="0"/>
                      <a:pt x="2551" y="0"/>
                    </a:cubicBezTo>
                    <a:cubicBezTo>
                      <a:pt x="1014" y="0"/>
                      <a:pt x="0" y="4261"/>
                      <a:pt x="0" y="10727"/>
                    </a:cubicBezTo>
                    <a:cubicBezTo>
                      <a:pt x="0" y="17192"/>
                      <a:pt x="1014" y="21600"/>
                      <a:pt x="2551" y="21600"/>
                    </a:cubicBezTo>
                    <a:cubicBezTo>
                      <a:pt x="19049" y="21600"/>
                      <a:pt x="19049" y="21600"/>
                      <a:pt x="19049" y="21600"/>
                    </a:cubicBezTo>
                    <a:cubicBezTo>
                      <a:pt x="20586" y="21600"/>
                      <a:pt x="21600" y="17192"/>
                      <a:pt x="21600" y="10727"/>
                    </a:cubicBezTo>
                    <a:cubicBezTo>
                      <a:pt x="21600" y="4261"/>
                      <a:pt x="20586" y="0"/>
                      <a:pt x="19049" y="0"/>
                    </a:cubicBezTo>
                    <a:close/>
                    <a:moveTo>
                      <a:pt x="19049" y="17192"/>
                    </a:moveTo>
                    <a:cubicBezTo>
                      <a:pt x="2551" y="17192"/>
                      <a:pt x="2551" y="17192"/>
                      <a:pt x="2551" y="17192"/>
                    </a:cubicBezTo>
                    <a:cubicBezTo>
                      <a:pt x="2062" y="17192"/>
                      <a:pt x="1014" y="12931"/>
                      <a:pt x="1014" y="10727"/>
                    </a:cubicBezTo>
                    <a:cubicBezTo>
                      <a:pt x="1014" y="8522"/>
                      <a:pt x="2062" y="4261"/>
                      <a:pt x="2551" y="4261"/>
                    </a:cubicBezTo>
                    <a:cubicBezTo>
                      <a:pt x="19049" y="4261"/>
                      <a:pt x="19049" y="4261"/>
                      <a:pt x="19049" y="4261"/>
                    </a:cubicBezTo>
                    <a:cubicBezTo>
                      <a:pt x="19538" y="4261"/>
                      <a:pt x="20586" y="8522"/>
                      <a:pt x="20586" y="10727"/>
                    </a:cubicBezTo>
                    <a:cubicBezTo>
                      <a:pt x="20586" y="12931"/>
                      <a:pt x="19538" y="17192"/>
                      <a:pt x="19049" y="1719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3" name="Shape"/>
              <p:cNvSpPr/>
              <p:nvPr/>
            </p:nvSpPr>
            <p:spPr>
              <a:xfrm>
                <a:off x="5875866" y="4720164"/>
                <a:ext cx="731211" cy="714279"/>
              </a:xfrm>
              <a:custGeom>
                <a:avLst/>
                <a:gdLst/>
                <a:ahLst/>
                <a:cxnLst>
                  <a:cxn ang="0">
                    <a:pos x="wd2" y="hd2"/>
                  </a:cxn>
                  <a:cxn ang="5400000">
                    <a:pos x="wd2" y="hd2"/>
                  </a:cxn>
                  <a:cxn ang="10800000">
                    <a:pos x="wd2" y="hd2"/>
                  </a:cxn>
                  <a:cxn ang="16200000">
                    <a:pos x="wd2" y="hd2"/>
                  </a:cxn>
                </a:cxnLst>
                <a:rect l="0" t="0" r="r" b="b"/>
                <a:pathLst>
                  <a:path w="21600" h="21600" extrusionOk="0">
                    <a:moveTo>
                      <a:pt x="19109" y="8249"/>
                    </a:moveTo>
                    <a:cubicBezTo>
                      <a:pt x="13581" y="8249"/>
                      <a:pt x="13581" y="8249"/>
                      <a:pt x="13581" y="8249"/>
                    </a:cubicBezTo>
                    <a:cubicBezTo>
                      <a:pt x="13581" y="2586"/>
                      <a:pt x="13581" y="2586"/>
                      <a:pt x="13581" y="2586"/>
                    </a:cubicBezTo>
                    <a:cubicBezTo>
                      <a:pt x="13581" y="1014"/>
                      <a:pt x="12591" y="0"/>
                      <a:pt x="11056" y="0"/>
                    </a:cubicBezTo>
                    <a:cubicBezTo>
                      <a:pt x="9555" y="0"/>
                      <a:pt x="8053" y="1014"/>
                      <a:pt x="8053" y="2586"/>
                    </a:cubicBezTo>
                    <a:cubicBezTo>
                      <a:pt x="8053" y="8249"/>
                      <a:pt x="8053" y="8249"/>
                      <a:pt x="8053" y="8249"/>
                    </a:cubicBezTo>
                    <a:cubicBezTo>
                      <a:pt x="3037" y="8249"/>
                      <a:pt x="3037" y="8249"/>
                      <a:pt x="3037" y="8249"/>
                    </a:cubicBezTo>
                    <a:cubicBezTo>
                      <a:pt x="1536" y="8249"/>
                      <a:pt x="0" y="9262"/>
                      <a:pt x="0" y="10800"/>
                    </a:cubicBezTo>
                    <a:cubicBezTo>
                      <a:pt x="0" y="12338"/>
                      <a:pt x="1536" y="13386"/>
                      <a:pt x="3037" y="13386"/>
                    </a:cubicBezTo>
                    <a:cubicBezTo>
                      <a:pt x="8053" y="13386"/>
                      <a:pt x="8053" y="13386"/>
                      <a:pt x="8053" y="13386"/>
                    </a:cubicBezTo>
                    <a:cubicBezTo>
                      <a:pt x="8053" y="19049"/>
                      <a:pt x="8053" y="19049"/>
                      <a:pt x="8053" y="19049"/>
                    </a:cubicBezTo>
                    <a:cubicBezTo>
                      <a:pt x="8053" y="20586"/>
                      <a:pt x="9555" y="21600"/>
                      <a:pt x="11056" y="21600"/>
                    </a:cubicBezTo>
                    <a:cubicBezTo>
                      <a:pt x="12591" y="21600"/>
                      <a:pt x="13581" y="20586"/>
                      <a:pt x="13581" y="19049"/>
                    </a:cubicBezTo>
                    <a:cubicBezTo>
                      <a:pt x="13581" y="13386"/>
                      <a:pt x="13581" y="13386"/>
                      <a:pt x="13581" y="13386"/>
                    </a:cubicBezTo>
                    <a:cubicBezTo>
                      <a:pt x="19109" y="13386"/>
                      <a:pt x="19109" y="13386"/>
                      <a:pt x="19109" y="13386"/>
                    </a:cubicBezTo>
                    <a:cubicBezTo>
                      <a:pt x="20610" y="13386"/>
                      <a:pt x="21600" y="12338"/>
                      <a:pt x="21600" y="10800"/>
                    </a:cubicBezTo>
                    <a:cubicBezTo>
                      <a:pt x="21600" y="9262"/>
                      <a:pt x="20610" y="8249"/>
                      <a:pt x="19109" y="8249"/>
                    </a:cubicBezTo>
                    <a:close/>
                    <a:moveTo>
                      <a:pt x="19109" y="12338"/>
                    </a:moveTo>
                    <a:cubicBezTo>
                      <a:pt x="12080" y="12338"/>
                      <a:pt x="12080" y="12338"/>
                      <a:pt x="12080" y="12338"/>
                    </a:cubicBezTo>
                    <a:cubicBezTo>
                      <a:pt x="12080" y="19049"/>
                      <a:pt x="12080" y="19049"/>
                      <a:pt x="12080" y="19049"/>
                    </a:cubicBezTo>
                    <a:cubicBezTo>
                      <a:pt x="12080" y="19538"/>
                      <a:pt x="11568" y="20586"/>
                      <a:pt x="11056" y="20586"/>
                    </a:cubicBezTo>
                    <a:cubicBezTo>
                      <a:pt x="10066" y="20586"/>
                      <a:pt x="9555" y="19538"/>
                      <a:pt x="9555" y="19049"/>
                    </a:cubicBezTo>
                    <a:cubicBezTo>
                      <a:pt x="9555" y="12338"/>
                      <a:pt x="9555" y="12338"/>
                      <a:pt x="9555" y="12338"/>
                    </a:cubicBezTo>
                    <a:cubicBezTo>
                      <a:pt x="3037" y="12338"/>
                      <a:pt x="3037" y="12338"/>
                      <a:pt x="3037" y="12338"/>
                    </a:cubicBezTo>
                    <a:cubicBezTo>
                      <a:pt x="2013" y="12338"/>
                      <a:pt x="1536" y="11324"/>
                      <a:pt x="1536" y="10800"/>
                    </a:cubicBezTo>
                    <a:cubicBezTo>
                      <a:pt x="1536" y="10276"/>
                      <a:pt x="2013" y="9262"/>
                      <a:pt x="3037" y="9262"/>
                    </a:cubicBezTo>
                    <a:cubicBezTo>
                      <a:pt x="9555" y="9262"/>
                      <a:pt x="9555" y="9262"/>
                      <a:pt x="9555" y="9262"/>
                    </a:cubicBezTo>
                    <a:cubicBezTo>
                      <a:pt x="9555" y="2586"/>
                      <a:pt x="9555" y="2586"/>
                      <a:pt x="9555" y="2586"/>
                    </a:cubicBezTo>
                    <a:cubicBezTo>
                      <a:pt x="9555" y="2062"/>
                      <a:pt x="10066" y="1014"/>
                      <a:pt x="11056" y="1014"/>
                    </a:cubicBezTo>
                    <a:cubicBezTo>
                      <a:pt x="11568" y="1014"/>
                      <a:pt x="12080" y="2062"/>
                      <a:pt x="12080" y="2586"/>
                    </a:cubicBezTo>
                    <a:cubicBezTo>
                      <a:pt x="12080" y="9262"/>
                      <a:pt x="12080" y="9262"/>
                      <a:pt x="12080" y="9262"/>
                    </a:cubicBezTo>
                    <a:cubicBezTo>
                      <a:pt x="19109" y="9262"/>
                      <a:pt x="19109" y="9262"/>
                      <a:pt x="19109" y="9262"/>
                    </a:cubicBezTo>
                    <a:cubicBezTo>
                      <a:pt x="19621" y="9262"/>
                      <a:pt x="20099" y="10276"/>
                      <a:pt x="20099" y="10800"/>
                    </a:cubicBezTo>
                    <a:cubicBezTo>
                      <a:pt x="20099" y="11324"/>
                      <a:pt x="19621" y="12338"/>
                      <a:pt x="19109" y="12338"/>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4" name="Shape"/>
              <p:cNvSpPr/>
              <p:nvPr/>
            </p:nvSpPr>
            <p:spPr>
              <a:xfrm>
                <a:off x="4703232" y="4758264"/>
                <a:ext cx="731213" cy="642321"/>
              </a:xfrm>
              <a:custGeom>
                <a:avLst/>
                <a:gdLst/>
                <a:ahLst/>
                <a:cxnLst>
                  <a:cxn ang="0">
                    <a:pos x="wd2" y="hd2"/>
                  </a:cxn>
                  <a:cxn ang="5400000">
                    <a:pos x="wd2" y="hd2"/>
                  </a:cxn>
                  <a:cxn ang="10800000">
                    <a:pos x="wd2" y="hd2"/>
                  </a:cxn>
                  <a:cxn ang="16200000">
                    <a:pos x="wd2" y="hd2"/>
                  </a:cxn>
                </a:cxnLst>
                <a:rect l="0" t="0" r="r" b="b"/>
                <a:pathLst>
                  <a:path w="21600" h="21600" extrusionOk="0">
                    <a:moveTo>
                      <a:pt x="2491" y="6249"/>
                    </a:moveTo>
                    <a:cubicBezTo>
                      <a:pt x="18563" y="6249"/>
                      <a:pt x="18563" y="6249"/>
                      <a:pt x="18563" y="6249"/>
                    </a:cubicBezTo>
                    <a:cubicBezTo>
                      <a:pt x="20064" y="6249"/>
                      <a:pt x="21600" y="5130"/>
                      <a:pt x="21600" y="3433"/>
                    </a:cubicBezTo>
                    <a:cubicBezTo>
                      <a:pt x="21600" y="1736"/>
                      <a:pt x="20064" y="0"/>
                      <a:pt x="18563" y="0"/>
                    </a:cubicBezTo>
                    <a:cubicBezTo>
                      <a:pt x="2491" y="0"/>
                      <a:pt x="2491" y="0"/>
                      <a:pt x="2491" y="0"/>
                    </a:cubicBezTo>
                    <a:cubicBezTo>
                      <a:pt x="990" y="0"/>
                      <a:pt x="0" y="1736"/>
                      <a:pt x="0" y="3433"/>
                    </a:cubicBezTo>
                    <a:cubicBezTo>
                      <a:pt x="0" y="5130"/>
                      <a:pt x="990" y="6249"/>
                      <a:pt x="2491" y="6249"/>
                    </a:cubicBezTo>
                    <a:close/>
                    <a:moveTo>
                      <a:pt x="2491" y="1736"/>
                    </a:moveTo>
                    <a:cubicBezTo>
                      <a:pt x="18563" y="1736"/>
                      <a:pt x="18563" y="1736"/>
                      <a:pt x="18563" y="1736"/>
                    </a:cubicBezTo>
                    <a:cubicBezTo>
                      <a:pt x="19587" y="1736"/>
                      <a:pt x="20064" y="2276"/>
                      <a:pt x="20064" y="3433"/>
                    </a:cubicBezTo>
                    <a:cubicBezTo>
                      <a:pt x="20064" y="3973"/>
                      <a:pt x="19587" y="4551"/>
                      <a:pt x="18563" y="4551"/>
                    </a:cubicBezTo>
                    <a:cubicBezTo>
                      <a:pt x="2491" y="4551"/>
                      <a:pt x="2491" y="4551"/>
                      <a:pt x="2491" y="4551"/>
                    </a:cubicBezTo>
                    <a:cubicBezTo>
                      <a:pt x="1979" y="4551"/>
                      <a:pt x="1501" y="3973"/>
                      <a:pt x="1501" y="3433"/>
                    </a:cubicBezTo>
                    <a:cubicBezTo>
                      <a:pt x="1501" y="2276"/>
                      <a:pt x="1979" y="1736"/>
                      <a:pt x="2491" y="1736"/>
                    </a:cubicBezTo>
                    <a:close/>
                    <a:moveTo>
                      <a:pt x="18563" y="7984"/>
                    </a:moveTo>
                    <a:cubicBezTo>
                      <a:pt x="2491" y="7984"/>
                      <a:pt x="2491" y="7984"/>
                      <a:pt x="2491" y="7984"/>
                    </a:cubicBezTo>
                    <a:cubicBezTo>
                      <a:pt x="990" y="7984"/>
                      <a:pt x="0" y="9103"/>
                      <a:pt x="0" y="10800"/>
                    </a:cubicBezTo>
                    <a:cubicBezTo>
                      <a:pt x="0" y="12497"/>
                      <a:pt x="990" y="13654"/>
                      <a:pt x="2491" y="13654"/>
                    </a:cubicBezTo>
                    <a:cubicBezTo>
                      <a:pt x="18563" y="13654"/>
                      <a:pt x="18563" y="13654"/>
                      <a:pt x="18563" y="13654"/>
                    </a:cubicBezTo>
                    <a:cubicBezTo>
                      <a:pt x="20064" y="13654"/>
                      <a:pt x="21600" y="12497"/>
                      <a:pt x="21600" y="10800"/>
                    </a:cubicBezTo>
                    <a:cubicBezTo>
                      <a:pt x="21600" y="9103"/>
                      <a:pt x="20064" y="7984"/>
                      <a:pt x="18563" y="7984"/>
                    </a:cubicBezTo>
                    <a:close/>
                    <a:moveTo>
                      <a:pt x="18563" y="12497"/>
                    </a:moveTo>
                    <a:cubicBezTo>
                      <a:pt x="2491" y="12497"/>
                      <a:pt x="2491" y="12497"/>
                      <a:pt x="2491" y="12497"/>
                    </a:cubicBezTo>
                    <a:cubicBezTo>
                      <a:pt x="1979" y="12497"/>
                      <a:pt x="1501" y="11379"/>
                      <a:pt x="1501" y="10800"/>
                    </a:cubicBezTo>
                    <a:cubicBezTo>
                      <a:pt x="1501" y="10221"/>
                      <a:pt x="1979" y="9103"/>
                      <a:pt x="2491" y="9103"/>
                    </a:cubicBezTo>
                    <a:cubicBezTo>
                      <a:pt x="18563" y="9103"/>
                      <a:pt x="18563" y="9103"/>
                      <a:pt x="18563" y="9103"/>
                    </a:cubicBezTo>
                    <a:cubicBezTo>
                      <a:pt x="19587" y="9103"/>
                      <a:pt x="20064" y="10221"/>
                      <a:pt x="20064" y="10800"/>
                    </a:cubicBezTo>
                    <a:cubicBezTo>
                      <a:pt x="20064" y="11379"/>
                      <a:pt x="19587" y="12497"/>
                      <a:pt x="18563" y="12497"/>
                    </a:cubicBezTo>
                    <a:close/>
                    <a:moveTo>
                      <a:pt x="18563" y="15351"/>
                    </a:moveTo>
                    <a:cubicBezTo>
                      <a:pt x="2491" y="15351"/>
                      <a:pt x="2491" y="15351"/>
                      <a:pt x="2491" y="15351"/>
                    </a:cubicBezTo>
                    <a:cubicBezTo>
                      <a:pt x="990" y="15351"/>
                      <a:pt x="0" y="16509"/>
                      <a:pt x="0" y="18167"/>
                    </a:cubicBezTo>
                    <a:cubicBezTo>
                      <a:pt x="0" y="19903"/>
                      <a:pt x="990" y="21600"/>
                      <a:pt x="2491" y="21600"/>
                    </a:cubicBezTo>
                    <a:cubicBezTo>
                      <a:pt x="18563" y="21600"/>
                      <a:pt x="18563" y="21600"/>
                      <a:pt x="18563" y="21600"/>
                    </a:cubicBezTo>
                    <a:cubicBezTo>
                      <a:pt x="20064" y="21600"/>
                      <a:pt x="21600" y="19903"/>
                      <a:pt x="21600" y="18167"/>
                    </a:cubicBezTo>
                    <a:cubicBezTo>
                      <a:pt x="21600" y="16509"/>
                      <a:pt x="20064" y="15351"/>
                      <a:pt x="18563" y="15351"/>
                    </a:cubicBezTo>
                    <a:close/>
                    <a:moveTo>
                      <a:pt x="18563" y="19903"/>
                    </a:moveTo>
                    <a:cubicBezTo>
                      <a:pt x="2491" y="19903"/>
                      <a:pt x="2491" y="19903"/>
                      <a:pt x="2491" y="19903"/>
                    </a:cubicBezTo>
                    <a:cubicBezTo>
                      <a:pt x="1979" y="19903"/>
                      <a:pt x="1501" y="19324"/>
                      <a:pt x="1501" y="18167"/>
                    </a:cubicBezTo>
                    <a:cubicBezTo>
                      <a:pt x="1501" y="17627"/>
                      <a:pt x="1979" y="17049"/>
                      <a:pt x="2491" y="17049"/>
                    </a:cubicBezTo>
                    <a:cubicBezTo>
                      <a:pt x="18563" y="17049"/>
                      <a:pt x="18563" y="17049"/>
                      <a:pt x="18563" y="17049"/>
                    </a:cubicBezTo>
                    <a:cubicBezTo>
                      <a:pt x="19587" y="17049"/>
                      <a:pt x="20064" y="17627"/>
                      <a:pt x="20064" y="18167"/>
                    </a:cubicBezTo>
                    <a:cubicBezTo>
                      <a:pt x="20064" y="19324"/>
                      <a:pt x="19587" y="19903"/>
                      <a:pt x="18563" y="1990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5" name="Shape"/>
              <p:cNvSpPr/>
              <p:nvPr/>
            </p:nvSpPr>
            <p:spPr>
              <a:xfrm>
                <a:off x="3534832" y="4720164"/>
                <a:ext cx="710053" cy="714279"/>
              </a:xfrm>
              <a:custGeom>
                <a:avLst/>
                <a:gdLst/>
                <a:ahLst/>
                <a:cxnLst>
                  <a:cxn ang="0">
                    <a:pos x="wd2" y="hd2"/>
                  </a:cxn>
                  <a:cxn ang="5400000">
                    <a:pos x="wd2" y="hd2"/>
                  </a:cxn>
                  <a:cxn ang="10800000">
                    <a:pos x="wd2" y="hd2"/>
                  </a:cxn>
                  <a:cxn ang="16200000">
                    <a:pos x="wd2" y="hd2"/>
                  </a:cxn>
                </a:cxnLst>
                <a:rect l="0" t="0" r="r" b="b"/>
                <a:pathLst>
                  <a:path w="21600" h="21600" extrusionOk="0">
                    <a:moveTo>
                      <a:pt x="14924" y="6186"/>
                    </a:moveTo>
                    <a:cubicBezTo>
                      <a:pt x="14400" y="5662"/>
                      <a:pt x="14400" y="6186"/>
                      <a:pt x="13911" y="6186"/>
                    </a:cubicBezTo>
                    <a:cubicBezTo>
                      <a:pt x="9786" y="13911"/>
                      <a:pt x="9786" y="13911"/>
                      <a:pt x="9786" y="13911"/>
                    </a:cubicBezTo>
                    <a:cubicBezTo>
                      <a:pt x="7200" y="11849"/>
                      <a:pt x="7200" y="11849"/>
                      <a:pt x="7200" y="11849"/>
                    </a:cubicBezTo>
                    <a:cubicBezTo>
                      <a:pt x="6676" y="11324"/>
                      <a:pt x="6676" y="11324"/>
                      <a:pt x="6186" y="11849"/>
                    </a:cubicBezTo>
                    <a:cubicBezTo>
                      <a:pt x="5662" y="11849"/>
                      <a:pt x="5662" y="12338"/>
                      <a:pt x="6186" y="12338"/>
                    </a:cubicBezTo>
                    <a:cubicBezTo>
                      <a:pt x="9262" y="15414"/>
                      <a:pt x="9262" y="15414"/>
                      <a:pt x="9262" y="15414"/>
                    </a:cubicBezTo>
                    <a:cubicBezTo>
                      <a:pt x="9786" y="15973"/>
                      <a:pt x="9786" y="15973"/>
                      <a:pt x="10276" y="15414"/>
                    </a:cubicBezTo>
                    <a:lnTo>
                      <a:pt x="15414" y="7200"/>
                    </a:lnTo>
                    <a:cubicBezTo>
                      <a:pt x="15414" y="6676"/>
                      <a:pt x="15414" y="6186"/>
                      <a:pt x="14924" y="6186"/>
                    </a:cubicBezTo>
                    <a:close/>
                    <a:moveTo>
                      <a:pt x="19049" y="0"/>
                    </a:moveTo>
                    <a:cubicBezTo>
                      <a:pt x="2551" y="0"/>
                      <a:pt x="2551" y="0"/>
                      <a:pt x="2551" y="0"/>
                    </a:cubicBezTo>
                    <a:cubicBezTo>
                      <a:pt x="1014" y="0"/>
                      <a:pt x="0" y="1014"/>
                      <a:pt x="0" y="2586"/>
                    </a:cubicBezTo>
                    <a:cubicBezTo>
                      <a:pt x="0" y="19049"/>
                      <a:pt x="0" y="19049"/>
                      <a:pt x="0" y="19049"/>
                    </a:cubicBezTo>
                    <a:cubicBezTo>
                      <a:pt x="0" y="20586"/>
                      <a:pt x="1014" y="21600"/>
                      <a:pt x="2551" y="21600"/>
                    </a:cubicBezTo>
                    <a:cubicBezTo>
                      <a:pt x="19049" y="21600"/>
                      <a:pt x="19049" y="21600"/>
                      <a:pt x="19049" y="21600"/>
                    </a:cubicBezTo>
                    <a:cubicBezTo>
                      <a:pt x="20586" y="21600"/>
                      <a:pt x="21600" y="20586"/>
                      <a:pt x="21600" y="19049"/>
                    </a:cubicBezTo>
                    <a:cubicBezTo>
                      <a:pt x="21600" y="2586"/>
                      <a:pt x="21600" y="2586"/>
                      <a:pt x="21600" y="2586"/>
                    </a:cubicBezTo>
                    <a:cubicBezTo>
                      <a:pt x="21600" y="1014"/>
                      <a:pt x="20586" y="0"/>
                      <a:pt x="19049" y="0"/>
                    </a:cubicBezTo>
                    <a:close/>
                    <a:moveTo>
                      <a:pt x="20586" y="19049"/>
                    </a:moveTo>
                    <a:cubicBezTo>
                      <a:pt x="20586" y="19538"/>
                      <a:pt x="19538" y="20586"/>
                      <a:pt x="19049" y="20586"/>
                    </a:cubicBezTo>
                    <a:cubicBezTo>
                      <a:pt x="2551" y="20586"/>
                      <a:pt x="2551" y="20586"/>
                      <a:pt x="2551" y="20586"/>
                    </a:cubicBezTo>
                    <a:cubicBezTo>
                      <a:pt x="2062" y="20586"/>
                      <a:pt x="1014" y="19538"/>
                      <a:pt x="1014" y="19049"/>
                    </a:cubicBezTo>
                    <a:cubicBezTo>
                      <a:pt x="1014" y="2586"/>
                      <a:pt x="1014" y="2586"/>
                      <a:pt x="1014" y="2586"/>
                    </a:cubicBezTo>
                    <a:cubicBezTo>
                      <a:pt x="1014" y="2062"/>
                      <a:pt x="2062" y="1014"/>
                      <a:pt x="2551" y="1014"/>
                    </a:cubicBezTo>
                    <a:cubicBezTo>
                      <a:pt x="19049" y="1014"/>
                      <a:pt x="19049" y="1014"/>
                      <a:pt x="19049" y="1014"/>
                    </a:cubicBezTo>
                    <a:cubicBezTo>
                      <a:pt x="19538" y="1014"/>
                      <a:pt x="20586" y="2062"/>
                      <a:pt x="20586" y="2586"/>
                    </a:cubicBezTo>
                    <a:lnTo>
                      <a:pt x="20586" y="1904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6" name="Shape"/>
              <p:cNvSpPr/>
              <p:nvPr/>
            </p:nvSpPr>
            <p:spPr>
              <a:xfrm>
                <a:off x="2345266" y="4720164"/>
                <a:ext cx="731210" cy="714279"/>
              </a:xfrm>
              <a:custGeom>
                <a:avLst/>
                <a:gdLst/>
                <a:ahLst/>
                <a:cxnLst>
                  <a:cxn ang="0">
                    <a:pos x="wd2" y="hd2"/>
                  </a:cxn>
                  <a:cxn ang="5400000">
                    <a:pos x="wd2" y="hd2"/>
                  </a:cxn>
                  <a:cxn ang="10800000">
                    <a:pos x="wd2" y="hd2"/>
                  </a:cxn>
                  <a:cxn ang="16200000">
                    <a:pos x="wd2" y="hd2"/>
                  </a:cxn>
                </a:cxnLst>
                <a:rect l="0" t="0" r="r" b="b"/>
                <a:pathLst>
                  <a:path w="21600" h="21600" extrusionOk="0">
                    <a:moveTo>
                      <a:pt x="19109" y="0"/>
                    </a:moveTo>
                    <a:cubicBezTo>
                      <a:pt x="3037" y="0"/>
                      <a:pt x="3037" y="0"/>
                      <a:pt x="3037" y="0"/>
                    </a:cubicBezTo>
                    <a:cubicBezTo>
                      <a:pt x="1501" y="0"/>
                      <a:pt x="0" y="1014"/>
                      <a:pt x="0" y="2586"/>
                    </a:cubicBezTo>
                    <a:cubicBezTo>
                      <a:pt x="0" y="19049"/>
                      <a:pt x="0" y="19049"/>
                      <a:pt x="0" y="19049"/>
                    </a:cubicBezTo>
                    <a:cubicBezTo>
                      <a:pt x="0" y="20586"/>
                      <a:pt x="1501" y="21600"/>
                      <a:pt x="3037" y="21600"/>
                    </a:cubicBezTo>
                    <a:cubicBezTo>
                      <a:pt x="19109" y="21600"/>
                      <a:pt x="19109" y="21600"/>
                      <a:pt x="19109" y="21600"/>
                    </a:cubicBezTo>
                    <a:cubicBezTo>
                      <a:pt x="20610" y="21600"/>
                      <a:pt x="21600" y="20586"/>
                      <a:pt x="21600" y="19049"/>
                    </a:cubicBezTo>
                    <a:cubicBezTo>
                      <a:pt x="21600" y="2586"/>
                      <a:pt x="21600" y="2586"/>
                      <a:pt x="21600" y="2586"/>
                    </a:cubicBezTo>
                    <a:cubicBezTo>
                      <a:pt x="21600" y="1014"/>
                      <a:pt x="20610" y="0"/>
                      <a:pt x="19109" y="0"/>
                    </a:cubicBezTo>
                    <a:close/>
                    <a:moveTo>
                      <a:pt x="20099" y="19049"/>
                    </a:moveTo>
                    <a:cubicBezTo>
                      <a:pt x="20099" y="19538"/>
                      <a:pt x="19587" y="20586"/>
                      <a:pt x="19109" y="20586"/>
                    </a:cubicBezTo>
                    <a:cubicBezTo>
                      <a:pt x="3037" y="20586"/>
                      <a:pt x="3037" y="20586"/>
                      <a:pt x="3037" y="20586"/>
                    </a:cubicBezTo>
                    <a:cubicBezTo>
                      <a:pt x="2013" y="20586"/>
                      <a:pt x="1501" y="19538"/>
                      <a:pt x="1501" y="19049"/>
                    </a:cubicBezTo>
                    <a:cubicBezTo>
                      <a:pt x="1501" y="2586"/>
                      <a:pt x="1501" y="2586"/>
                      <a:pt x="1501" y="2586"/>
                    </a:cubicBezTo>
                    <a:cubicBezTo>
                      <a:pt x="1501" y="2062"/>
                      <a:pt x="2013" y="1014"/>
                      <a:pt x="3037" y="1014"/>
                    </a:cubicBezTo>
                    <a:cubicBezTo>
                      <a:pt x="19109" y="1014"/>
                      <a:pt x="19109" y="1014"/>
                      <a:pt x="19109" y="1014"/>
                    </a:cubicBezTo>
                    <a:cubicBezTo>
                      <a:pt x="19587" y="1014"/>
                      <a:pt x="20099" y="2062"/>
                      <a:pt x="20099" y="2586"/>
                    </a:cubicBezTo>
                    <a:lnTo>
                      <a:pt x="20099" y="19049"/>
                    </a:lnTo>
                    <a:close/>
                    <a:moveTo>
                      <a:pt x="14059" y="7200"/>
                    </a:moveTo>
                    <a:cubicBezTo>
                      <a:pt x="14059" y="7200"/>
                      <a:pt x="13581" y="7200"/>
                      <a:pt x="13069" y="7200"/>
                    </a:cubicBezTo>
                    <a:cubicBezTo>
                      <a:pt x="11056" y="9786"/>
                      <a:pt x="11056" y="9786"/>
                      <a:pt x="11056" y="9786"/>
                    </a:cubicBezTo>
                    <a:cubicBezTo>
                      <a:pt x="8565" y="7200"/>
                      <a:pt x="8565" y="7200"/>
                      <a:pt x="8565" y="7200"/>
                    </a:cubicBezTo>
                    <a:cubicBezTo>
                      <a:pt x="8053" y="7200"/>
                      <a:pt x="8053" y="7200"/>
                      <a:pt x="7541" y="7200"/>
                    </a:cubicBezTo>
                    <a:cubicBezTo>
                      <a:pt x="7541" y="7724"/>
                      <a:pt x="7541" y="8249"/>
                      <a:pt x="7541" y="8249"/>
                    </a:cubicBezTo>
                    <a:cubicBezTo>
                      <a:pt x="10066" y="10800"/>
                      <a:pt x="10066" y="10800"/>
                      <a:pt x="10066" y="10800"/>
                    </a:cubicBezTo>
                    <a:cubicBezTo>
                      <a:pt x="7541" y="13386"/>
                      <a:pt x="7541" y="13386"/>
                      <a:pt x="7541" y="13386"/>
                    </a:cubicBezTo>
                    <a:cubicBezTo>
                      <a:pt x="7541" y="13386"/>
                      <a:pt x="7541" y="13911"/>
                      <a:pt x="7541" y="14400"/>
                    </a:cubicBezTo>
                    <a:cubicBezTo>
                      <a:pt x="8053" y="14400"/>
                      <a:pt x="8053" y="14400"/>
                      <a:pt x="8565" y="14400"/>
                    </a:cubicBezTo>
                    <a:cubicBezTo>
                      <a:pt x="11056" y="11849"/>
                      <a:pt x="11056" y="11849"/>
                      <a:pt x="11056" y="11849"/>
                    </a:cubicBezTo>
                    <a:cubicBezTo>
                      <a:pt x="13069" y="14400"/>
                      <a:pt x="13069" y="14400"/>
                      <a:pt x="13069" y="14400"/>
                    </a:cubicBezTo>
                    <a:cubicBezTo>
                      <a:pt x="13581" y="14400"/>
                      <a:pt x="14059" y="14400"/>
                      <a:pt x="14059" y="14400"/>
                    </a:cubicBezTo>
                    <a:cubicBezTo>
                      <a:pt x="14571" y="13911"/>
                      <a:pt x="14571" y="13386"/>
                      <a:pt x="14059" y="13386"/>
                    </a:cubicBezTo>
                    <a:cubicBezTo>
                      <a:pt x="12080" y="10800"/>
                      <a:pt x="12080" y="10800"/>
                      <a:pt x="12080" y="10800"/>
                    </a:cubicBezTo>
                    <a:cubicBezTo>
                      <a:pt x="14059" y="8249"/>
                      <a:pt x="14059" y="8249"/>
                      <a:pt x="14059" y="8249"/>
                    </a:cubicBezTo>
                    <a:cubicBezTo>
                      <a:pt x="14571" y="8249"/>
                      <a:pt x="14571" y="7724"/>
                      <a:pt x="14059" y="720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7" name="Shape"/>
              <p:cNvSpPr/>
              <p:nvPr/>
            </p:nvSpPr>
            <p:spPr>
              <a:xfrm>
                <a:off x="1176866" y="4720164"/>
                <a:ext cx="731211" cy="714279"/>
              </a:xfrm>
              <a:custGeom>
                <a:avLst/>
                <a:gdLst/>
                <a:ahLst/>
                <a:cxnLst>
                  <a:cxn ang="0">
                    <a:pos x="wd2" y="hd2"/>
                  </a:cxn>
                  <a:cxn ang="5400000">
                    <a:pos x="wd2" y="hd2"/>
                  </a:cxn>
                  <a:cxn ang="10800000">
                    <a:pos x="wd2" y="hd2"/>
                  </a:cxn>
                  <a:cxn ang="16200000">
                    <a:pos x="wd2" y="hd2"/>
                  </a:cxn>
                </a:cxnLst>
                <a:rect l="0" t="0" r="r" b="b"/>
                <a:pathLst>
                  <a:path w="21600" h="21600" extrusionOk="0">
                    <a:moveTo>
                      <a:pt x="18563" y="0"/>
                    </a:moveTo>
                    <a:cubicBezTo>
                      <a:pt x="2491" y="0"/>
                      <a:pt x="2491" y="0"/>
                      <a:pt x="2491" y="0"/>
                    </a:cubicBezTo>
                    <a:cubicBezTo>
                      <a:pt x="990" y="0"/>
                      <a:pt x="0" y="1014"/>
                      <a:pt x="0" y="2586"/>
                    </a:cubicBezTo>
                    <a:cubicBezTo>
                      <a:pt x="0" y="19049"/>
                      <a:pt x="0" y="19049"/>
                      <a:pt x="0" y="19049"/>
                    </a:cubicBezTo>
                    <a:cubicBezTo>
                      <a:pt x="0" y="20586"/>
                      <a:pt x="990" y="21600"/>
                      <a:pt x="2491" y="21600"/>
                    </a:cubicBezTo>
                    <a:cubicBezTo>
                      <a:pt x="18563" y="21600"/>
                      <a:pt x="18563" y="21600"/>
                      <a:pt x="18563" y="21600"/>
                    </a:cubicBezTo>
                    <a:cubicBezTo>
                      <a:pt x="20064" y="21600"/>
                      <a:pt x="21600" y="20586"/>
                      <a:pt x="21600" y="19049"/>
                    </a:cubicBezTo>
                    <a:cubicBezTo>
                      <a:pt x="21600" y="2586"/>
                      <a:pt x="21600" y="2586"/>
                      <a:pt x="21600" y="2586"/>
                    </a:cubicBezTo>
                    <a:cubicBezTo>
                      <a:pt x="21600" y="1014"/>
                      <a:pt x="20064" y="0"/>
                      <a:pt x="18563" y="0"/>
                    </a:cubicBezTo>
                    <a:close/>
                    <a:moveTo>
                      <a:pt x="20064" y="19049"/>
                    </a:moveTo>
                    <a:cubicBezTo>
                      <a:pt x="20064" y="19538"/>
                      <a:pt x="19587" y="20586"/>
                      <a:pt x="18563" y="20586"/>
                    </a:cubicBezTo>
                    <a:cubicBezTo>
                      <a:pt x="2491" y="20586"/>
                      <a:pt x="2491" y="20586"/>
                      <a:pt x="2491" y="20586"/>
                    </a:cubicBezTo>
                    <a:cubicBezTo>
                      <a:pt x="1979" y="20586"/>
                      <a:pt x="1501" y="19538"/>
                      <a:pt x="1501" y="19049"/>
                    </a:cubicBezTo>
                    <a:cubicBezTo>
                      <a:pt x="1501" y="2586"/>
                      <a:pt x="1501" y="2586"/>
                      <a:pt x="1501" y="2586"/>
                    </a:cubicBezTo>
                    <a:cubicBezTo>
                      <a:pt x="1501" y="2062"/>
                      <a:pt x="1979" y="1014"/>
                      <a:pt x="2491" y="1014"/>
                    </a:cubicBezTo>
                    <a:cubicBezTo>
                      <a:pt x="18563" y="1014"/>
                      <a:pt x="18563" y="1014"/>
                      <a:pt x="18563" y="1014"/>
                    </a:cubicBezTo>
                    <a:cubicBezTo>
                      <a:pt x="19587" y="1014"/>
                      <a:pt x="20064" y="2062"/>
                      <a:pt x="20064" y="2586"/>
                    </a:cubicBezTo>
                    <a:lnTo>
                      <a:pt x="20064" y="19049"/>
                    </a:lnTo>
                    <a:close/>
                    <a:moveTo>
                      <a:pt x="14536" y="10276"/>
                    </a:moveTo>
                    <a:cubicBezTo>
                      <a:pt x="6518" y="10276"/>
                      <a:pt x="6518" y="10276"/>
                      <a:pt x="6518" y="10276"/>
                    </a:cubicBezTo>
                    <a:cubicBezTo>
                      <a:pt x="6518" y="10276"/>
                      <a:pt x="6006" y="10276"/>
                      <a:pt x="6006" y="10800"/>
                    </a:cubicBezTo>
                    <a:cubicBezTo>
                      <a:pt x="6006" y="11324"/>
                      <a:pt x="6518" y="11324"/>
                      <a:pt x="6518" y="11324"/>
                    </a:cubicBezTo>
                    <a:cubicBezTo>
                      <a:pt x="14536" y="11324"/>
                      <a:pt x="14536" y="11324"/>
                      <a:pt x="14536" y="11324"/>
                    </a:cubicBezTo>
                    <a:cubicBezTo>
                      <a:pt x="15048" y="11324"/>
                      <a:pt x="15560" y="11324"/>
                      <a:pt x="15560" y="10800"/>
                    </a:cubicBezTo>
                    <a:cubicBezTo>
                      <a:pt x="15560" y="10276"/>
                      <a:pt x="15048" y="10276"/>
                      <a:pt x="14536" y="1027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8" name="Shape"/>
              <p:cNvSpPr/>
              <p:nvPr/>
            </p:nvSpPr>
            <p:spPr>
              <a:xfrm>
                <a:off x="0" y="4720164"/>
                <a:ext cx="710052" cy="714279"/>
              </a:xfrm>
              <a:custGeom>
                <a:avLst/>
                <a:gdLst/>
                <a:ahLst/>
                <a:cxnLst>
                  <a:cxn ang="0">
                    <a:pos x="wd2" y="hd2"/>
                  </a:cxn>
                  <a:cxn ang="5400000">
                    <a:pos x="wd2" y="hd2"/>
                  </a:cxn>
                  <a:cxn ang="10800000">
                    <a:pos x="wd2" y="hd2"/>
                  </a:cxn>
                  <a:cxn ang="16200000">
                    <a:pos x="wd2" y="hd2"/>
                  </a:cxn>
                </a:cxnLst>
                <a:rect l="0" t="0" r="r" b="b"/>
                <a:pathLst>
                  <a:path w="21600" h="21600" extrusionOk="0">
                    <a:moveTo>
                      <a:pt x="14924" y="10276"/>
                    </a:moveTo>
                    <a:cubicBezTo>
                      <a:pt x="11324" y="10276"/>
                      <a:pt x="11324" y="10276"/>
                      <a:pt x="11324" y="10276"/>
                    </a:cubicBezTo>
                    <a:cubicBezTo>
                      <a:pt x="11324" y="6676"/>
                      <a:pt x="11324" y="6676"/>
                      <a:pt x="11324" y="6676"/>
                    </a:cubicBezTo>
                    <a:cubicBezTo>
                      <a:pt x="11324" y="6186"/>
                      <a:pt x="11324" y="6186"/>
                      <a:pt x="10800" y="6186"/>
                    </a:cubicBezTo>
                    <a:cubicBezTo>
                      <a:pt x="10276" y="6186"/>
                      <a:pt x="10276" y="6186"/>
                      <a:pt x="10276" y="6676"/>
                    </a:cubicBezTo>
                    <a:cubicBezTo>
                      <a:pt x="10276" y="10276"/>
                      <a:pt x="10276" y="10276"/>
                      <a:pt x="10276" y="10276"/>
                    </a:cubicBezTo>
                    <a:cubicBezTo>
                      <a:pt x="6676" y="10276"/>
                      <a:pt x="6676" y="10276"/>
                      <a:pt x="6676" y="10276"/>
                    </a:cubicBezTo>
                    <a:cubicBezTo>
                      <a:pt x="6186" y="10276"/>
                      <a:pt x="6186" y="10276"/>
                      <a:pt x="6186" y="10800"/>
                    </a:cubicBezTo>
                    <a:cubicBezTo>
                      <a:pt x="6186" y="11324"/>
                      <a:pt x="6186" y="11324"/>
                      <a:pt x="6676" y="11324"/>
                    </a:cubicBezTo>
                    <a:cubicBezTo>
                      <a:pt x="10276" y="11324"/>
                      <a:pt x="10276" y="11324"/>
                      <a:pt x="10276" y="11324"/>
                    </a:cubicBezTo>
                    <a:cubicBezTo>
                      <a:pt x="10276" y="14924"/>
                      <a:pt x="10276" y="14924"/>
                      <a:pt x="10276" y="14924"/>
                    </a:cubicBezTo>
                    <a:cubicBezTo>
                      <a:pt x="10276" y="15414"/>
                      <a:pt x="10276" y="15414"/>
                      <a:pt x="10800" y="15414"/>
                    </a:cubicBezTo>
                    <a:cubicBezTo>
                      <a:pt x="11324" y="15414"/>
                      <a:pt x="11324" y="15414"/>
                      <a:pt x="11324" y="14924"/>
                    </a:cubicBezTo>
                    <a:cubicBezTo>
                      <a:pt x="11324" y="11324"/>
                      <a:pt x="11324" y="11324"/>
                      <a:pt x="11324" y="11324"/>
                    </a:cubicBezTo>
                    <a:cubicBezTo>
                      <a:pt x="14924" y="11324"/>
                      <a:pt x="14924" y="11324"/>
                      <a:pt x="14924" y="11324"/>
                    </a:cubicBezTo>
                    <a:cubicBezTo>
                      <a:pt x="15414" y="11324"/>
                      <a:pt x="15414" y="11324"/>
                      <a:pt x="15414" y="10800"/>
                    </a:cubicBezTo>
                    <a:cubicBezTo>
                      <a:pt x="15414" y="10276"/>
                      <a:pt x="15414" y="10276"/>
                      <a:pt x="14924" y="10276"/>
                    </a:cubicBezTo>
                    <a:close/>
                    <a:moveTo>
                      <a:pt x="19014" y="0"/>
                    </a:moveTo>
                    <a:cubicBezTo>
                      <a:pt x="2551" y="0"/>
                      <a:pt x="2551" y="0"/>
                      <a:pt x="2551" y="0"/>
                    </a:cubicBezTo>
                    <a:cubicBezTo>
                      <a:pt x="1014" y="0"/>
                      <a:pt x="0" y="1014"/>
                      <a:pt x="0" y="2586"/>
                    </a:cubicBezTo>
                    <a:cubicBezTo>
                      <a:pt x="0" y="19049"/>
                      <a:pt x="0" y="19049"/>
                      <a:pt x="0" y="19049"/>
                    </a:cubicBezTo>
                    <a:cubicBezTo>
                      <a:pt x="0" y="20586"/>
                      <a:pt x="1014" y="21600"/>
                      <a:pt x="2551" y="21600"/>
                    </a:cubicBezTo>
                    <a:cubicBezTo>
                      <a:pt x="19014" y="21600"/>
                      <a:pt x="19014" y="21600"/>
                      <a:pt x="19014" y="21600"/>
                    </a:cubicBezTo>
                    <a:cubicBezTo>
                      <a:pt x="20586" y="21600"/>
                      <a:pt x="21600" y="20586"/>
                      <a:pt x="21600" y="19049"/>
                    </a:cubicBezTo>
                    <a:cubicBezTo>
                      <a:pt x="21600" y="2586"/>
                      <a:pt x="21600" y="2586"/>
                      <a:pt x="21600" y="2586"/>
                    </a:cubicBezTo>
                    <a:cubicBezTo>
                      <a:pt x="21600" y="1014"/>
                      <a:pt x="20586" y="0"/>
                      <a:pt x="19014" y="0"/>
                    </a:cubicBezTo>
                    <a:close/>
                    <a:moveTo>
                      <a:pt x="20586" y="19049"/>
                    </a:moveTo>
                    <a:cubicBezTo>
                      <a:pt x="20586" y="19538"/>
                      <a:pt x="19538" y="20586"/>
                      <a:pt x="19014" y="20586"/>
                    </a:cubicBezTo>
                    <a:cubicBezTo>
                      <a:pt x="2551" y="20586"/>
                      <a:pt x="2551" y="20586"/>
                      <a:pt x="2551" y="20586"/>
                    </a:cubicBezTo>
                    <a:cubicBezTo>
                      <a:pt x="2062" y="20586"/>
                      <a:pt x="1014" y="19538"/>
                      <a:pt x="1014" y="19049"/>
                    </a:cubicBezTo>
                    <a:cubicBezTo>
                      <a:pt x="1014" y="2586"/>
                      <a:pt x="1014" y="2586"/>
                      <a:pt x="1014" y="2586"/>
                    </a:cubicBezTo>
                    <a:cubicBezTo>
                      <a:pt x="1014" y="2062"/>
                      <a:pt x="2062" y="1014"/>
                      <a:pt x="2551" y="1014"/>
                    </a:cubicBezTo>
                    <a:cubicBezTo>
                      <a:pt x="19014" y="1014"/>
                      <a:pt x="19014" y="1014"/>
                      <a:pt x="19014" y="1014"/>
                    </a:cubicBezTo>
                    <a:cubicBezTo>
                      <a:pt x="19538" y="1014"/>
                      <a:pt x="20586" y="2062"/>
                      <a:pt x="20586" y="2586"/>
                    </a:cubicBezTo>
                    <a:lnTo>
                      <a:pt x="20586" y="1904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59" name="Shape"/>
              <p:cNvSpPr/>
              <p:nvPr/>
            </p:nvSpPr>
            <p:spPr>
              <a:xfrm>
                <a:off x="10596030" y="3530600"/>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14400" y="11056"/>
                    </a:moveTo>
                    <a:cubicBezTo>
                      <a:pt x="11324" y="14059"/>
                      <a:pt x="11324" y="14059"/>
                      <a:pt x="11324" y="14059"/>
                    </a:cubicBezTo>
                    <a:cubicBezTo>
                      <a:pt x="11324" y="7064"/>
                      <a:pt x="11324" y="7064"/>
                      <a:pt x="11324" y="7064"/>
                    </a:cubicBezTo>
                    <a:cubicBezTo>
                      <a:pt x="11324" y="6552"/>
                      <a:pt x="11324" y="6040"/>
                      <a:pt x="10800" y="6040"/>
                    </a:cubicBezTo>
                    <a:cubicBezTo>
                      <a:pt x="10276" y="6040"/>
                      <a:pt x="10276" y="6552"/>
                      <a:pt x="10276" y="7064"/>
                    </a:cubicBezTo>
                    <a:cubicBezTo>
                      <a:pt x="10276" y="14059"/>
                      <a:pt x="10276" y="14059"/>
                      <a:pt x="10276" y="14059"/>
                    </a:cubicBezTo>
                    <a:cubicBezTo>
                      <a:pt x="7200" y="11056"/>
                      <a:pt x="7200" y="11056"/>
                      <a:pt x="7200" y="11056"/>
                    </a:cubicBezTo>
                    <a:cubicBezTo>
                      <a:pt x="7200" y="11056"/>
                      <a:pt x="6676" y="11056"/>
                      <a:pt x="6186" y="11056"/>
                    </a:cubicBezTo>
                    <a:cubicBezTo>
                      <a:pt x="6186" y="11568"/>
                      <a:pt x="6186" y="12080"/>
                      <a:pt x="6186" y="12080"/>
                    </a:cubicBezTo>
                    <a:cubicBezTo>
                      <a:pt x="10276" y="16072"/>
                      <a:pt x="10276" y="16072"/>
                      <a:pt x="10276" y="16072"/>
                    </a:cubicBezTo>
                    <a:lnTo>
                      <a:pt x="11324" y="16072"/>
                    </a:lnTo>
                    <a:cubicBezTo>
                      <a:pt x="15414" y="12080"/>
                      <a:pt x="15414" y="12080"/>
                      <a:pt x="15414" y="12080"/>
                    </a:cubicBezTo>
                    <a:cubicBezTo>
                      <a:pt x="15414" y="12080"/>
                      <a:pt x="15414" y="11568"/>
                      <a:pt x="15414" y="11056"/>
                    </a:cubicBezTo>
                    <a:cubicBezTo>
                      <a:pt x="14924" y="11056"/>
                      <a:pt x="14400" y="11056"/>
                      <a:pt x="14400" y="11056"/>
                    </a:cubicBezTo>
                    <a:close/>
                    <a:moveTo>
                      <a:pt x="19049" y="0"/>
                    </a:moveTo>
                    <a:cubicBezTo>
                      <a:pt x="2586" y="0"/>
                      <a:pt x="2586" y="0"/>
                      <a:pt x="2586" y="0"/>
                    </a:cubicBezTo>
                    <a:cubicBezTo>
                      <a:pt x="1014" y="0"/>
                      <a:pt x="0" y="1536"/>
                      <a:pt x="0" y="3037"/>
                    </a:cubicBezTo>
                    <a:cubicBezTo>
                      <a:pt x="0" y="19109"/>
                      <a:pt x="0" y="19109"/>
                      <a:pt x="0" y="19109"/>
                    </a:cubicBezTo>
                    <a:cubicBezTo>
                      <a:pt x="0" y="20610"/>
                      <a:pt x="1014" y="21600"/>
                      <a:pt x="2586" y="21600"/>
                    </a:cubicBezTo>
                    <a:cubicBezTo>
                      <a:pt x="19049" y="21600"/>
                      <a:pt x="19049" y="21600"/>
                      <a:pt x="19049" y="21600"/>
                    </a:cubicBezTo>
                    <a:cubicBezTo>
                      <a:pt x="20586" y="21600"/>
                      <a:pt x="21600" y="20610"/>
                      <a:pt x="21600" y="19109"/>
                    </a:cubicBezTo>
                    <a:cubicBezTo>
                      <a:pt x="21600" y="3037"/>
                      <a:pt x="21600" y="3037"/>
                      <a:pt x="21600" y="3037"/>
                    </a:cubicBezTo>
                    <a:cubicBezTo>
                      <a:pt x="21600" y="1536"/>
                      <a:pt x="20586" y="0"/>
                      <a:pt x="19049" y="0"/>
                    </a:cubicBezTo>
                    <a:close/>
                    <a:moveTo>
                      <a:pt x="20586" y="19109"/>
                    </a:moveTo>
                    <a:cubicBezTo>
                      <a:pt x="20586" y="19621"/>
                      <a:pt x="19538" y="20099"/>
                      <a:pt x="19049" y="20099"/>
                    </a:cubicBezTo>
                    <a:cubicBezTo>
                      <a:pt x="2586" y="20099"/>
                      <a:pt x="2586" y="20099"/>
                      <a:pt x="2586" y="20099"/>
                    </a:cubicBezTo>
                    <a:cubicBezTo>
                      <a:pt x="2062" y="20099"/>
                      <a:pt x="1014" y="19621"/>
                      <a:pt x="1014" y="19109"/>
                    </a:cubicBezTo>
                    <a:cubicBezTo>
                      <a:pt x="1014" y="3037"/>
                      <a:pt x="1014" y="3037"/>
                      <a:pt x="1014" y="3037"/>
                    </a:cubicBezTo>
                    <a:cubicBezTo>
                      <a:pt x="1014" y="2013"/>
                      <a:pt x="2062" y="1536"/>
                      <a:pt x="2586" y="1536"/>
                    </a:cubicBezTo>
                    <a:cubicBezTo>
                      <a:pt x="19049" y="1536"/>
                      <a:pt x="19049" y="1536"/>
                      <a:pt x="19049" y="1536"/>
                    </a:cubicBezTo>
                    <a:cubicBezTo>
                      <a:pt x="19538" y="1536"/>
                      <a:pt x="20586" y="2013"/>
                      <a:pt x="20586" y="3037"/>
                    </a:cubicBezTo>
                    <a:lnTo>
                      <a:pt x="20586"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0" name="Shape"/>
              <p:cNvSpPr/>
              <p:nvPr/>
            </p:nvSpPr>
            <p:spPr>
              <a:xfrm>
                <a:off x="9410700" y="3530600"/>
                <a:ext cx="731213" cy="731212"/>
              </a:xfrm>
              <a:custGeom>
                <a:avLst/>
                <a:gdLst/>
                <a:ahLst/>
                <a:cxnLst>
                  <a:cxn ang="0">
                    <a:pos x="wd2" y="hd2"/>
                  </a:cxn>
                  <a:cxn ang="5400000">
                    <a:pos x="wd2" y="hd2"/>
                  </a:cxn>
                  <a:cxn ang="10800000">
                    <a:pos x="wd2" y="hd2"/>
                  </a:cxn>
                  <a:cxn ang="16200000">
                    <a:pos x="wd2" y="hd2"/>
                  </a:cxn>
                </a:cxnLst>
                <a:rect l="0" t="0" r="r" b="b"/>
                <a:pathLst>
                  <a:path w="21600" h="21600" extrusionOk="0">
                    <a:moveTo>
                      <a:pt x="11568" y="6040"/>
                    </a:moveTo>
                    <a:cubicBezTo>
                      <a:pt x="11568" y="5528"/>
                      <a:pt x="11056" y="5528"/>
                      <a:pt x="11056" y="5528"/>
                    </a:cubicBezTo>
                    <a:cubicBezTo>
                      <a:pt x="10578" y="5528"/>
                      <a:pt x="10578" y="5528"/>
                      <a:pt x="10066" y="6040"/>
                    </a:cubicBezTo>
                    <a:cubicBezTo>
                      <a:pt x="6552" y="9555"/>
                      <a:pt x="6552" y="9555"/>
                      <a:pt x="6552" y="9555"/>
                    </a:cubicBezTo>
                    <a:cubicBezTo>
                      <a:pt x="6040" y="10066"/>
                      <a:pt x="6040" y="10578"/>
                      <a:pt x="6552" y="10578"/>
                    </a:cubicBezTo>
                    <a:cubicBezTo>
                      <a:pt x="6552" y="11056"/>
                      <a:pt x="7064" y="11056"/>
                      <a:pt x="7541" y="10578"/>
                    </a:cubicBezTo>
                    <a:cubicBezTo>
                      <a:pt x="10066" y="8053"/>
                      <a:pt x="10066" y="8053"/>
                      <a:pt x="10066" y="8053"/>
                    </a:cubicBezTo>
                    <a:cubicBezTo>
                      <a:pt x="10066" y="15082"/>
                      <a:pt x="10066" y="15082"/>
                      <a:pt x="10066" y="15082"/>
                    </a:cubicBezTo>
                    <a:cubicBezTo>
                      <a:pt x="10066" y="15082"/>
                      <a:pt x="10578" y="15594"/>
                      <a:pt x="11056" y="15594"/>
                    </a:cubicBezTo>
                    <a:lnTo>
                      <a:pt x="11568" y="15082"/>
                    </a:lnTo>
                    <a:cubicBezTo>
                      <a:pt x="11568" y="8053"/>
                      <a:pt x="11568" y="8053"/>
                      <a:pt x="11568" y="8053"/>
                    </a:cubicBezTo>
                    <a:cubicBezTo>
                      <a:pt x="14059" y="10578"/>
                      <a:pt x="14059" y="10578"/>
                      <a:pt x="14059" y="10578"/>
                    </a:cubicBezTo>
                    <a:cubicBezTo>
                      <a:pt x="14605" y="11056"/>
                      <a:pt x="15082" y="11056"/>
                      <a:pt x="15082" y="10578"/>
                    </a:cubicBezTo>
                    <a:cubicBezTo>
                      <a:pt x="15594" y="10578"/>
                      <a:pt x="15594" y="10066"/>
                      <a:pt x="15082" y="9555"/>
                    </a:cubicBezTo>
                    <a:lnTo>
                      <a:pt x="11568" y="6040"/>
                    </a:lnTo>
                    <a:close/>
                    <a:moveTo>
                      <a:pt x="19109" y="0"/>
                    </a:moveTo>
                    <a:cubicBezTo>
                      <a:pt x="3037" y="0"/>
                      <a:pt x="3037" y="0"/>
                      <a:pt x="3037" y="0"/>
                    </a:cubicBezTo>
                    <a:cubicBezTo>
                      <a:pt x="1536" y="0"/>
                      <a:pt x="0" y="1536"/>
                      <a:pt x="0" y="3037"/>
                    </a:cubicBezTo>
                    <a:cubicBezTo>
                      <a:pt x="0" y="19109"/>
                      <a:pt x="0" y="19109"/>
                      <a:pt x="0" y="19109"/>
                    </a:cubicBezTo>
                    <a:cubicBezTo>
                      <a:pt x="0" y="20610"/>
                      <a:pt x="1536" y="21600"/>
                      <a:pt x="3037" y="21600"/>
                    </a:cubicBezTo>
                    <a:cubicBezTo>
                      <a:pt x="19109" y="21600"/>
                      <a:pt x="19109" y="21600"/>
                      <a:pt x="19109" y="21600"/>
                    </a:cubicBezTo>
                    <a:cubicBezTo>
                      <a:pt x="20610" y="21600"/>
                      <a:pt x="21600" y="20610"/>
                      <a:pt x="21600" y="19109"/>
                    </a:cubicBezTo>
                    <a:cubicBezTo>
                      <a:pt x="21600" y="3037"/>
                      <a:pt x="21600" y="3037"/>
                      <a:pt x="21600" y="3037"/>
                    </a:cubicBezTo>
                    <a:cubicBezTo>
                      <a:pt x="21600" y="1536"/>
                      <a:pt x="20610" y="0"/>
                      <a:pt x="19109" y="0"/>
                    </a:cubicBezTo>
                    <a:close/>
                    <a:moveTo>
                      <a:pt x="20099" y="19109"/>
                    </a:moveTo>
                    <a:cubicBezTo>
                      <a:pt x="20099" y="19621"/>
                      <a:pt x="19621" y="20099"/>
                      <a:pt x="19109" y="20099"/>
                    </a:cubicBezTo>
                    <a:cubicBezTo>
                      <a:pt x="3037" y="20099"/>
                      <a:pt x="3037" y="20099"/>
                      <a:pt x="3037" y="20099"/>
                    </a:cubicBezTo>
                    <a:cubicBezTo>
                      <a:pt x="2013" y="20099"/>
                      <a:pt x="1536" y="19621"/>
                      <a:pt x="1536" y="19109"/>
                    </a:cubicBezTo>
                    <a:cubicBezTo>
                      <a:pt x="1536" y="3037"/>
                      <a:pt x="1536" y="3037"/>
                      <a:pt x="1536" y="3037"/>
                    </a:cubicBezTo>
                    <a:cubicBezTo>
                      <a:pt x="1536" y="2013"/>
                      <a:pt x="2013" y="1536"/>
                      <a:pt x="3037" y="1536"/>
                    </a:cubicBezTo>
                    <a:cubicBezTo>
                      <a:pt x="19109" y="1536"/>
                      <a:pt x="19109" y="1536"/>
                      <a:pt x="19109" y="1536"/>
                    </a:cubicBezTo>
                    <a:cubicBezTo>
                      <a:pt x="19621" y="1536"/>
                      <a:pt x="20099" y="2013"/>
                      <a:pt x="20099" y="3037"/>
                    </a:cubicBezTo>
                    <a:lnTo>
                      <a:pt x="20099"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1" name="Shape"/>
              <p:cNvSpPr/>
              <p:nvPr/>
            </p:nvSpPr>
            <p:spPr>
              <a:xfrm>
                <a:off x="8233833" y="3530600"/>
                <a:ext cx="731213" cy="731212"/>
              </a:xfrm>
              <a:custGeom>
                <a:avLst/>
                <a:gdLst/>
                <a:ahLst/>
                <a:cxnLst>
                  <a:cxn ang="0">
                    <a:pos x="wd2" y="hd2"/>
                  </a:cxn>
                  <a:cxn ang="5400000">
                    <a:pos x="wd2" y="hd2"/>
                  </a:cxn>
                  <a:cxn ang="10800000">
                    <a:pos x="wd2" y="hd2"/>
                  </a:cxn>
                  <a:cxn ang="16200000">
                    <a:pos x="wd2" y="hd2"/>
                  </a:cxn>
                </a:cxnLst>
                <a:rect l="0" t="0" r="r" b="b"/>
                <a:pathLst>
                  <a:path w="21600" h="21600" extrusionOk="0">
                    <a:moveTo>
                      <a:pt x="15560" y="10066"/>
                    </a:moveTo>
                    <a:cubicBezTo>
                      <a:pt x="12045" y="6552"/>
                      <a:pt x="12045" y="6552"/>
                      <a:pt x="12045" y="6552"/>
                    </a:cubicBezTo>
                    <a:cubicBezTo>
                      <a:pt x="11534" y="6040"/>
                      <a:pt x="11056" y="6040"/>
                      <a:pt x="11056" y="6552"/>
                    </a:cubicBezTo>
                    <a:cubicBezTo>
                      <a:pt x="10544" y="6552"/>
                      <a:pt x="10544" y="7064"/>
                      <a:pt x="11056" y="7541"/>
                    </a:cubicBezTo>
                    <a:cubicBezTo>
                      <a:pt x="13547" y="10066"/>
                      <a:pt x="13547" y="10066"/>
                      <a:pt x="13547" y="10066"/>
                    </a:cubicBezTo>
                    <a:cubicBezTo>
                      <a:pt x="6518" y="10066"/>
                      <a:pt x="6518" y="10066"/>
                      <a:pt x="6518" y="10066"/>
                    </a:cubicBezTo>
                    <a:cubicBezTo>
                      <a:pt x="6518" y="10066"/>
                      <a:pt x="6006" y="10578"/>
                      <a:pt x="6006" y="11056"/>
                    </a:cubicBezTo>
                    <a:lnTo>
                      <a:pt x="6518" y="11568"/>
                    </a:lnTo>
                    <a:cubicBezTo>
                      <a:pt x="13547" y="11568"/>
                      <a:pt x="13547" y="11568"/>
                      <a:pt x="13547" y="11568"/>
                    </a:cubicBezTo>
                    <a:cubicBezTo>
                      <a:pt x="11056" y="14059"/>
                      <a:pt x="11056" y="14059"/>
                      <a:pt x="11056" y="14059"/>
                    </a:cubicBezTo>
                    <a:cubicBezTo>
                      <a:pt x="10544" y="14605"/>
                      <a:pt x="10544" y="15082"/>
                      <a:pt x="11056" y="15082"/>
                    </a:cubicBezTo>
                    <a:cubicBezTo>
                      <a:pt x="11056" y="15594"/>
                      <a:pt x="11534" y="15594"/>
                      <a:pt x="12045" y="15082"/>
                    </a:cubicBezTo>
                    <a:cubicBezTo>
                      <a:pt x="15560" y="11568"/>
                      <a:pt x="15560" y="11568"/>
                      <a:pt x="15560" y="11568"/>
                    </a:cubicBezTo>
                    <a:cubicBezTo>
                      <a:pt x="16072" y="11568"/>
                      <a:pt x="16072" y="11056"/>
                      <a:pt x="16072" y="11056"/>
                    </a:cubicBezTo>
                    <a:cubicBezTo>
                      <a:pt x="16072" y="10578"/>
                      <a:pt x="16072" y="10578"/>
                      <a:pt x="15560" y="10066"/>
                    </a:cubicBezTo>
                    <a:close/>
                    <a:moveTo>
                      <a:pt x="18563" y="0"/>
                    </a:moveTo>
                    <a:cubicBezTo>
                      <a:pt x="2491" y="0"/>
                      <a:pt x="2491" y="0"/>
                      <a:pt x="2491" y="0"/>
                    </a:cubicBezTo>
                    <a:cubicBezTo>
                      <a:pt x="990" y="0"/>
                      <a:pt x="0" y="1536"/>
                      <a:pt x="0" y="3037"/>
                    </a:cubicBezTo>
                    <a:cubicBezTo>
                      <a:pt x="0" y="19109"/>
                      <a:pt x="0" y="19109"/>
                      <a:pt x="0" y="19109"/>
                    </a:cubicBezTo>
                    <a:cubicBezTo>
                      <a:pt x="0" y="20610"/>
                      <a:pt x="990" y="21600"/>
                      <a:pt x="2491" y="21600"/>
                    </a:cubicBezTo>
                    <a:cubicBezTo>
                      <a:pt x="18563" y="21600"/>
                      <a:pt x="18563" y="21600"/>
                      <a:pt x="18563" y="21600"/>
                    </a:cubicBezTo>
                    <a:cubicBezTo>
                      <a:pt x="20064" y="21600"/>
                      <a:pt x="21600" y="20610"/>
                      <a:pt x="21600" y="19109"/>
                    </a:cubicBezTo>
                    <a:cubicBezTo>
                      <a:pt x="21600" y="3037"/>
                      <a:pt x="21600" y="3037"/>
                      <a:pt x="21600" y="3037"/>
                    </a:cubicBezTo>
                    <a:cubicBezTo>
                      <a:pt x="21600" y="1536"/>
                      <a:pt x="20064" y="0"/>
                      <a:pt x="18563" y="0"/>
                    </a:cubicBezTo>
                    <a:close/>
                    <a:moveTo>
                      <a:pt x="20064" y="19109"/>
                    </a:moveTo>
                    <a:cubicBezTo>
                      <a:pt x="20064" y="19621"/>
                      <a:pt x="19587" y="20099"/>
                      <a:pt x="18563" y="20099"/>
                    </a:cubicBezTo>
                    <a:cubicBezTo>
                      <a:pt x="2491" y="20099"/>
                      <a:pt x="2491" y="20099"/>
                      <a:pt x="2491" y="20099"/>
                    </a:cubicBezTo>
                    <a:cubicBezTo>
                      <a:pt x="2013" y="20099"/>
                      <a:pt x="1501" y="19621"/>
                      <a:pt x="1501" y="19109"/>
                    </a:cubicBezTo>
                    <a:cubicBezTo>
                      <a:pt x="1501" y="3037"/>
                      <a:pt x="1501" y="3037"/>
                      <a:pt x="1501" y="3037"/>
                    </a:cubicBezTo>
                    <a:cubicBezTo>
                      <a:pt x="1501" y="2013"/>
                      <a:pt x="2013" y="1536"/>
                      <a:pt x="2491" y="1536"/>
                    </a:cubicBezTo>
                    <a:cubicBezTo>
                      <a:pt x="18563" y="1536"/>
                      <a:pt x="18563" y="1536"/>
                      <a:pt x="18563" y="1536"/>
                    </a:cubicBezTo>
                    <a:cubicBezTo>
                      <a:pt x="19587" y="1536"/>
                      <a:pt x="20064" y="2013"/>
                      <a:pt x="20064" y="3037"/>
                    </a:cubicBezTo>
                    <a:lnTo>
                      <a:pt x="20064"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2" name="Shape"/>
              <p:cNvSpPr/>
              <p:nvPr/>
            </p:nvSpPr>
            <p:spPr>
              <a:xfrm>
                <a:off x="7065429" y="3530600"/>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2551" y="0"/>
                      <a:pt x="2551" y="0"/>
                      <a:pt x="2551" y="0"/>
                    </a:cubicBezTo>
                    <a:cubicBezTo>
                      <a:pt x="1014" y="0"/>
                      <a:pt x="0" y="1536"/>
                      <a:pt x="0" y="3037"/>
                    </a:cubicBezTo>
                    <a:cubicBezTo>
                      <a:pt x="0" y="19109"/>
                      <a:pt x="0" y="19109"/>
                      <a:pt x="0" y="19109"/>
                    </a:cubicBezTo>
                    <a:cubicBezTo>
                      <a:pt x="0" y="20610"/>
                      <a:pt x="1014" y="21600"/>
                      <a:pt x="2551" y="21600"/>
                    </a:cubicBezTo>
                    <a:cubicBezTo>
                      <a:pt x="19049" y="21600"/>
                      <a:pt x="19049" y="21600"/>
                      <a:pt x="19049" y="21600"/>
                    </a:cubicBezTo>
                    <a:cubicBezTo>
                      <a:pt x="20586" y="21600"/>
                      <a:pt x="21600" y="20610"/>
                      <a:pt x="21600" y="19109"/>
                    </a:cubicBezTo>
                    <a:cubicBezTo>
                      <a:pt x="21600" y="3037"/>
                      <a:pt x="21600" y="3037"/>
                      <a:pt x="21600" y="3037"/>
                    </a:cubicBezTo>
                    <a:cubicBezTo>
                      <a:pt x="21600" y="1536"/>
                      <a:pt x="20586" y="0"/>
                      <a:pt x="19049" y="0"/>
                    </a:cubicBezTo>
                    <a:close/>
                    <a:moveTo>
                      <a:pt x="20586" y="19109"/>
                    </a:moveTo>
                    <a:cubicBezTo>
                      <a:pt x="20586" y="19621"/>
                      <a:pt x="19538" y="20099"/>
                      <a:pt x="19049" y="20099"/>
                    </a:cubicBezTo>
                    <a:cubicBezTo>
                      <a:pt x="2551" y="20099"/>
                      <a:pt x="2551" y="20099"/>
                      <a:pt x="2551" y="20099"/>
                    </a:cubicBezTo>
                    <a:cubicBezTo>
                      <a:pt x="2062" y="20099"/>
                      <a:pt x="1014" y="19621"/>
                      <a:pt x="1014" y="19109"/>
                    </a:cubicBezTo>
                    <a:cubicBezTo>
                      <a:pt x="1014" y="3037"/>
                      <a:pt x="1014" y="3037"/>
                      <a:pt x="1014" y="3037"/>
                    </a:cubicBezTo>
                    <a:cubicBezTo>
                      <a:pt x="1014" y="2013"/>
                      <a:pt x="2062" y="1536"/>
                      <a:pt x="2551" y="1536"/>
                    </a:cubicBezTo>
                    <a:cubicBezTo>
                      <a:pt x="19049" y="1536"/>
                      <a:pt x="19049" y="1536"/>
                      <a:pt x="19049" y="1536"/>
                    </a:cubicBezTo>
                    <a:cubicBezTo>
                      <a:pt x="19538" y="1536"/>
                      <a:pt x="20586" y="2013"/>
                      <a:pt x="20586" y="3037"/>
                    </a:cubicBezTo>
                    <a:lnTo>
                      <a:pt x="20586" y="19109"/>
                    </a:lnTo>
                    <a:close/>
                    <a:moveTo>
                      <a:pt x="14924" y="10066"/>
                    </a:moveTo>
                    <a:cubicBezTo>
                      <a:pt x="7724" y="10066"/>
                      <a:pt x="7724" y="10066"/>
                      <a:pt x="7724" y="10066"/>
                    </a:cubicBezTo>
                    <a:cubicBezTo>
                      <a:pt x="10276" y="7541"/>
                      <a:pt x="10276" y="7541"/>
                      <a:pt x="10276" y="7541"/>
                    </a:cubicBezTo>
                    <a:cubicBezTo>
                      <a:pt x="10800" y="7064"/>
                      <a:pt x="10800" y="6552"/>
                      <a:pt x="10276" y="6552"/>
                    </a:cubicBezTo>
                    <a:cubicBezTo>
                      <a:pt x="10276" y="6040"/>
                      <a:pt x="9786" y="6040"/>
                      <a:pt x="9262" y="6552"/>
                    </a:cubicBezTo>
                    <a:cubicBezTo>
                      <a:pt x="5662" y="10066"/>
                      <a:pt x="5662" y="10066"/>
                      <a:pt x="5662" y="10066"/>
                    </a:cubicBezTo>
                    <a:cubicBezTo>
                      <a:pt x="5662" y="10578"/>
                      <a:pt x="5662" y="10578"/>
                      <a:pt x="5662" y="11056"/>
                    </a:cubicBezTo>
                    <a:lnTo>
                      <a:pt x="5662" y="11568"/>
                    </a:lnTo>
                    <a:cubicBezTo>
                      <a:pt x="9262" y="15082"/>
                      <a:pt x="9262" y="15082"/>
                      <a:pt x="9262" y="15082"/>
                    </a:cubicBezTo>
                    <a:cubicBezTo>
                      <a:pt x="9786" y="15594"/>
                      <a:pt x="10276" y="15594"/>
                      <a:pt x="10276" y="15082"/>
                    </a:cubicBezTo>
                    <a:cubicBezTo>
                      <a:pt x="10800" y="15082"/>
                      <a:pt x="10800" y="14605"/>
                      <a:pt x="10276" y="14059"/>
                    </a:cubicBezTo>
                    <a:cubicBezTo>
                      <a:pt x="7724" y="11568"/>
                      <a:pt x="7724" y="11568"/>
                      <a:pt x="7724" y="11568"/>
                    </a:cubicBezTo>
                    <a:cubicBezTo>
                      <a:pt x="14924" y="11568"/>
                      <a:pt x="14924" y="11568"/>
                      <a:pt x="14924" y="11568"/>
                    </a:cubicBezTo>
                    <a:cubicBezTo>
                      <a:pt x="15414" y="11568"/>
                      <a:pt x="15414" y="11056"/>
                      <a:pt x="15414" y="11056"/>
                    </a:cubicBezTo>
                    <a:cubicBezTo>
                      <a:pt x="15414" y="10578"/>
                      <a:pt x="15414" y="10066"/>
                      <a:pt x="14924" y="1006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3" name="Shape"/>
              <p:cNvSpPr/>
              <p:nvPr/>
            </p:nvSpPr>
            <p:spPr>
              <a:xfrm>
                <a:off x="5875866" y="3530600"/>
                <a:ext cx="731211" cy="731212"/>
              </a:xfrm>
              <a:custGeom>
                <a:avLst/>
                <a:gdLst/>
                <a:ahLst/>
                <a:cxnLst>
                  <a:cxn ang="0">
                    <a:pos x="wd2" y="hd2"/>
                  </a:cxn>
                  <a:cxn ang="5400000">
                    <a:pos x="wd2" y="hd2"/>
                  </a:cxn>
                  <a:cxn ang="10800000">
                    <a:pos x="wd2" y="hd2"/>
                  </a:cxn>
                  <a:cxn ang="16200000">
                    <a:pos x="wd2" y="hd2"/>
                  </a:cxn>
                </a:cxnLst>
                <a:rect l="0" t="0" r="r" b="b"/>
                <a:pathLst>
                  <a:path w="21600" h="21600" extrusionOk="0">
                    <a:moveTo>
                      <a:pt x="16584" y="7064"/>
                    </a:moveTo>
                    <a:cubicBezTo>
                      <a:pt x="11056" y="12591"/>
                      <a:pt x="11056" y="12591"/>
                      <a:pt x="11056" y="12591"/>
                    </a:cubicBezTo>
                    <a:cubicBezTo>
                      <a:pt x="5528" y="7064"/>
                      <a:pt x="5528" y="7064"/>
                      <a:pt x="5528" y="7064"/>
                    </a:cubicBezTo>
                    <a:cubicBezTo>
                      <a:pt x="5050" y="7064"/>
                      <a:pt x="4538" y="7064"/>
                      <a:pt x="4538" y="7064"/>
                    </a:cubicBezTo>
                    <a:cubicBezTo>
                      <a:pt x="4027" y="7541"/>
                      <a:pt x="4027" y="7541"/>
                      <a:pt x="4538" y="8053"/>
                    </a:cubicBezTo>
                    <a:cubicBezTo>
                      <a:pt x="10578" y="14059"/>
                      <a:pt x="10578" y="14059"/>
                      <a:pt x="10578" y="14059"/>
                    </a:cubicBezTo>
                    <a:cubicBezTo>
                      <a:pt x="10578" y="14059"/>
                      <a:pt x="10578" y="14059"/>
                      <a:pt x="11056" y="14059"/>
                    </a:cubicBezTo>
                    <a:cubicBezTo>
                      <a:pt x="11056" y="14059"/>
                      <a:pt x="11056" y="14059"/>
                      <a:pt x="11568" y="14059"/>
                    </a:cubicBezTo>
                    <a:cubicBezTo>
                      <a:pt x="17608" y="8053"/>
                      <a:pt x="17608" y="8053"/>
                      <a:pt x="17608" y="8053"/>
                    </a:cubicBezTo>
                    <a:cubicBezTo>
                      <a:pt x="17608" y="7541"/>
                      <a:pt x="17608" y="7541"/>
                      <a:pt x="17608" y="7064"/>
                    </a:cubicBezTo>
                    <a:cubicBezTo>
                      <a:pt x="17096" y="7064"/>
                      <a:pt x="16584" y="7064"/>
                      <a:pt x="16584" y="7064"/>
                    </a:cubicBezTo>
                    <a:close/>
                    <a:moveTo>
                      <a:pt x="19109" y="0"/>
                    </a:moveTo>
                    <a:cubicBezTo>
                      <a:pt x="3037" y="0"/>
                      <a:pt x="3037" y="0"/>
                      <a:pt x="3037" y="0"/>
                    </a:cubicBezTo>
                    <a:cubicBezTo>
                      <a:pt x="1536" y="0"/>
                      <a:pt x="0" y="1536"/>
                      <a:pt x="0" y="3037"/>
                    </a:cubicBezTo>
                    <a:cubicBezTo>
                      <a:pt x="0" y="19109"/>
                      <a:pt x="0" y="19109"/>
                      <a:pt x="0" y="19109"/>
                    </a:cubicBezTo>
                    <a:cubicBezTo>
                      <a:pt x="0" y="20610"/>
                      <a:pt x="1536" y="21600"/>
                      <a:pt x="3037" y="21600"/>
                    </a:cubicBezTo>
                    <a:cubicBezTo>
                      <a:pt x="19109" y="21600"/>
                      <a:pt x="19109" y="21600"/>
                      <a:pt x="19109" y="21600"/>
                    </a:cubicBezTo>
                    <a:cubicBezTo>
                      <a:pt x="20610" y="21600"/>
                      <a:pt x="21600" y="20610"/>
                      <a:pt x="21600" y="19109"/>
                    </a:cubicBezTo>
                    <a:cubicBezTo>
                      <a:pt x="21600" y="3037"/>
                      <a:pt x="21600" y="3037"/>
                      <a:pt x="21600" y="3037"/>
                    </a:cubicBezTo>
                    <a:cubicBezTo>
                      <a:pt x="21600" y="1536"/>
                      <a:pt x="20610" y="0"/>
                      <a:pt x="19109" y="0"/>
                    </a:cubicBezTo>
                    <a:close/>
                    <a:moveTo>
                      <a:pt x="20099" y="19109"/>
                    </a:moveTo>
                    <a:cubicBezTo>
                      <a:pt x="20099" y="19621"/>
                      <a:pt x="19621" y="20099"/>
                      <a:pt x="19109" y="20099"/>
                    </a:cubicBezTo>
                    <a:cubicBezTo>
                      <a:pt x="3037" y="20099"/>
                      <a:pt x="3037" y="20099"/>
                      <a:pt x="3037" y="20099"/>
                    </a:cubicBezTo>
                    <a:cubicBezTo>
                      <a:pt x="2013" y="20099"/>
                      <a:pt x="1536" y="19621"/>
                      <a:pt x="1536" y="19109"/>
                    </a:cubicBezTo>
                    <a:cubicBezTo>
                      <a:pt x="1536" y="3037"/>
                      <a:pt x="1536" y="3037"/>
                      <a:pt x="1536" y="3037"/>
                    </a:cubicBezTo>
                    <a:cubicBezTo>
                      <a:pt x="1536" y="2013"/>
                      <a:pt x="2013" y="1536"/>
                      <a:pt x="3037" y="1536"/>
                    </a:cubicBezTo>
                    <a:cubicBezTo>
                      <a:pt x="19109" y="1536"/>
                      <a:pt x="19109" y="1536"/>
                      <a:pt x="19109" y="1536"/>
                    </a:cubicBezTo>
                    <a:cubicBezTo>
                      <a:pt x="19621" y="1536"/>
                      <a:pt x="20099" y="2013"/>
                      <a:pt x="20099" y="3037"/>
                    </a:cubicBezTo>
                    <a:lnTo>
                      <a:pt x="20099"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4" name="Shape"/>
              <p:cNvSpPr/>
              <p:nvPr/>
            </p:nvSpPr>
            <p:spPr>
              <a:xfrm>
                <a:off x="4703232" y="3530600"/>
                <a:ext cx="731213" cy="731212"/>
              </a:xfrm>
              <a:custGeom>
                <a:avLst/>
                <a:gdLst/>
                <a:ahLst/>
                <a:cxnLst>
                  <a:cxn ang="0">
                    <a:pos x="wd2" y="hd2"/>
                  </a:cxn>
                  <a:cxn ang="5400000">
                    <a:pos x="wd2" y="hd2"/>
                  </a:cxn>
                  <a:cxn ang="10800000">
                    <a:pos x="wd2" y="hd2"/>
                  </a:cxn>
                  <a:cxn ang="16200000">
                    <a:pos x="wd2" y="hd2"/>
                  </a:cxn>
                </a:cxnLst>
                <a:rect l="0" t="0" r="r" b="b"/>
                <a:pathLst>
                  <a:path w="21600" h="21600" extrusionOk="0">
                    <a:moveTo>
                      <a:pt x="11056" y="7541"/>
                    </a:moveTo>
                    <a:cubicBezTo>
                      <a:pt x="11056" y="7541"/>
                      <a:pt x="11056" y="7541"/>
                      <a:pt x="10544" y="7541"/>
                    </a:cubicBezTo>
                    <a:cubicBezTo>
                      <a:pt x="10544" y="7541"/>
                      <a:pt x="10544" y="7541"/>
                      <a:pt x="10032" y="7541"/>
                    </a:cubicBezTo>
                    <a:cubicBezTo>
                      <a:pt x="3992" y="13581"/>
                      <a:pt x="3992" y="13581"/>
                      <a:pt x="3992" y="13581"/>
                    </a:cubicBezTo>
                    <a:cubicBezTo>
                      <a:pt x="3992" y="14059"/>
                      <a:pt x="3992" y="14605"/>
                      <a:pt x="3992" y="14605"/>
                    </a:cubicBezTo>
                    <a:cubicBezTo>
                      <a:pt x="4504" y="15082"/>
                      <a:pt x="5016" y="15082"/>
                      <a:pt x="5016" y="14605"/>
                    </a:cubicBezTo>
                    <a:cubicBezTo>
                      <a:pt x="10544" y="9077"/>
                      <a:pt x="10544" y="9077"/>
                      <a:pt x="10544" y="9077"/>
                    </a:cubicBezTo>
                    <a:cubicBezTo>
                      <a:pt x="16072" y="14605"/>
                      <a:pt x="16072" y="14605"/>
                      <a:pt x="16072" y="14605"/>
                    </a:cubicBezTo>
                    <a:cubicBezTo>
                      <a:pt x="16550" y="15082"/>
                      <a:pt x="17062" y="15082"/>
                      <a:pt x="17062" y="14605"/>
                    </a:cubicBezTo>
                    <a:cubicBezTo>
                      <a:pt x="17573" y="14605"/>
                      <a:pt x="17573" y="14059"/>
                      <a:pt x="17062" y="13581"/>
                    </a:cubicBezTo>
                    <a:lnTo>
                      <a:pt x="11056" y="7541"/>
                    </a:lnTo>
                    <a:close/>
                    <a:moveTo>
                      <a:pt x="18563" y="0"/>
                    </a:moveTo>
                    <a:cubicBezTo>
                      <a:pt x="2491" y="0"/>
                      <a:pt x="2491" y="0"/>
                      <a:pt x="2491" y="0"/>
                    </a:cubicBezTo>
                    <a:cubicBezTo>
                      <a:pt x="990" y="0"/>
                      <a:pt x="0" y="1536"/>
                      <a:pt x="0" y="3037"/>
                    </a:cubicBezTo>
                    <a:cubicBezTo>
                      <a:pt x="0" y="19109"/>
                      <a:pt x="0" y="19109"/>
                      <a:pt x="0" y="19109"/>
                    </a:cubicBezTo>
                    <a:cubicBezTo>
                      <a:pt x="0" y="20610"/>
                      <a:pt x="990" y="21600"/>
                      <a:pt x="2491" y="21600"/>
                    </a:cubicBezTo>
                    <a:cubicBezTo>
                      <a:pt x="18563" y="21600"/>
                      <a:pt x="18563" y="21600"/>
                      <a:pt x="18563" y="21600"/>
                    </a:cubicBezTo>
                    <a:cubicBezTo>
                      <a:pt x="20064" y="21600"/>
                      <a:pt x="21600" y="20610"/>
                      <a:pt x="21600" y="19109"/>
                    </a:cubicBezTo>
                    <a:cubicBezTo>
                      <a:pt x="21600" y="3037"/>
                      <a:pt x="21600" y="3037"/>
                      <a:pt x="21600" y="3037"/>
                    </a:cubicBezTo>
                    <a:cubicBezTo>
                      <a:pt x="21600" y="1536"/>
                      <a:pt x="20064" y="0"/>
                      <a:pt x="18563" y="0"/>
                    </a:cubicBezTo>
                    <a:close/>
                    <a:moveTo>
                      <a:pt x="20064" y="19109"/>
                    </a:moveTo>
                    <a:cubicBezTo>
                      <a:pt x="20064" y="19621"/>
                      <a:pt x="19587" y="20099"/>
                      <a:pt x="18563" y="20099"/>
                    </a:cubicBezTo>
                    <a:cubicBezTo>
                      <a:pt x="2491" y="20099"/>
                      <a:pt x="2491" y="20099"/>
                      <a:pt x="2491" y="20099"/>
                    </a:cubicBezTo>
                    <a:cubicBezTo>
                      <a:pt x="1979" y="20099"/>
                      <a:pt x="1501" y="19621"/>
                      <a:pt x="1501" y="19109"/>
                    </a:cubicBezTo>
                    <a:cubicBezTo>
                      <a:pt x="1501" y="3037"/>
                      <a:pt x="1501" y="3037"/>
                      <a:pt x="1501" y="3037"/>
                    </a:cubicBezTo>
                    <a:cubicBezTo>
                      <a:pt x="1501" y="2013"/>
                      <a:pt x="1979" y="1536"/>
                      <a:pt x="2491" y="1536"/>
                    </a:cubicBezTo>
                    <a:cubicBezTo>
                      <a:pt x="18563" y="1536"/>
                      <a:pt x="18563" y="1536"/>
                      <a:pt x="18563" y="1536"/>
                    </a:cubicBezTo>
                    <a:cubicBezTo>
                      <a:pt x="19587" y="1536"/>
                      <a:pt x="20064" y="2013"/>
                      <a:pt x="20064" y="3037"/>
                    </a:cubicBezTo>
                    <a:lnTo>
                      <a:pt x="20064"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5" name="Shape"/>
              <p:cNvSpPr/>
              <p:nvPr/>
            </p:nvSpPr>
            <p:spPr>
              <a:xfrm>
                <a:off x="3534832" y="3530600"/>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7724" y="4538"/>
                    </a:moveTo>
                    <a:cubicBezTo>
                      <a:pt x="7724" y="4027"/>
                      <a:pt x="7200" y="4027"/>
                      <a:pt x="6676" y="4538"/>
                    </a:cubicBezTo>
                    <a:cubicBezTo>
                      <a:pt x="6676" y="4538"/>
                      <a:pt x="6676" y="5050"/>
                      <a:pt x="6676" y="5528"/>
                    </a:cubicBezTo>
                    <a:cubicBezTo>
                      <a:pt x="12338" y="11056"/>
                      <a:pt x="12338" y="11056"/>
                      <a:pt x="12338" y="11056"/>
                    </a:cubicBezTo>
                    <a:cubicBezTo>
                      <a:pt x="6676" y="16584"/>
                      <a:pt x="6676" y="16584"/>
                      <a:pt x="6676" y="16584"/>
                    </a:cubicBezTo>
                    <a:cubicBezTo>
                      <a:pt x="6676" y="16584"/>
                      <a:pt x="6676" y="17096"/>
                      <a:pt x="6676" y="17608"/>
                    </a:cubicBezTo>
                    <a:cubicBezTo>
                      <a:pt x="7200" y="17608"/>
                      <a:pt x="7724" y="17608"/>
                      <a:pt x="7724" y="17608"/>
                    </a:cubicBezTo>
                    <a:cubicBezTo>
                      <a:pt x="13911" y="11568"/>
                      <a:pt x="13911" y="11568"/>
                      <a:pt x="13911" y="11568"/>
                    </a:cubicBezTo>
                    <a:cubicBezTo>
                      <a:pt x="14400" y="11056"/>
                      <a:pt x="14400" y="11056"/>
                      <a:pt x="14400" y="11056"/>
                    </a:cubicBezTo>
                    <a:cubicBezTo>
                      <a:pt x="14400" y="10578"/>
                      <a:pt x="14400" y="10578"/>
                      <a:pt x="13911" y="10578"/>
                    </a:cubicBezTo>
                    <a:lnTo>
                      <a:pt x="7724" y="4538"/>
                    </a:lnTo>
                    <a:close/>
                    <a:moveTo>
                      <a:pt x="19049" y="0"/>
                    </a:moveTo>
                    <a:cubicBezTo>
                      <a:pt x="2551" y="0"/>
                      <a:pt x="2551" y="0"/>
                      <a:pt x="2551" y="0"/>
                    </a:cubicBezTo>
                    <a:cubicBezTo>
                      <a:pt x="1014" y="0"/>
                      <a:pt x="0" y="1536"/>
                      <a:pt x="0" y="3037"/>
                    </a:cubicBezTo>
                    <a:cubicBezTo>
                      <a:pt x="0" y="19109"/>
                      <a:pt x="0" y="19109"/>
                      <a:pt x="0" y="19109"/>
                    </a:cubicBezTo>
                    <a:cubicBezTo>
                      <a:pt x="0" y="20610"/>
                      <a:pt x="1014" y="21600"/>
                      <a:pt x="2551" y="21600"/>
                    </a:cubicBezTo>
                    <a:cubicBezTo>
                      <a:pt x="19049" y="21600"/>
                      <a:pt x="19049" y="21600"/>
                      <a:pt x="19049" y="21600"/>
                    </a:cubicBezTo>
                    <a:cubicBezTo>
                      <a:pt x="20586" y="21600"/>
                      <a:pt x="21600" y="20610"/>
                      <a:pt x="21600" y="19109"/>
                    </a:cubicBezTo>
                    <a:cubicBezTo>
                      <a:pt x="21600" y="3037"/>
                      <a:pt x="21600" y="3037"/>
                      <a:pt x="21600" y="3037"/>
                    </a:cubicBezTo>
                    <a:cubicBezTo>
                      <a:pt x="21600" y="1536"/>
                      <a:pt x="20586" y="0"/>
                      <a:pt x="19049" y="0"/>
                    </a:cubicBezTo>
                    <a:close/>
                    <a:moveTo>
                      <a:pt x="20586" y="19109"/>
                    </a:moveTo>
                    <a:cubicBezTo>
                      <a:pt x="20586" y="19621"/>
                      <a:pt x="19538" y="20099"/>
                      <a:pt x="19049" y="20099"/>
                    </a:cubicBezTo>
                    <a:cubicBezTo>
                      <a:pt x="2551" y="20099"/>
                      <a:pt x="2551" y="20099"/>
                      <a:pt x="2551" y="20099"/>
                    </a:cubicBezTo>
                    <a:cubicBezTo>
                      <a:pt x="2062" y="20099"/>
                      <a:pt x="1014" y="19621"/>
                      <a:pt x="1014" y="19109"/>
                    </a:cubicBezTo>
                    <a:cubicBezTo>
                      <a:pt x="1014" y="3037"/>
                      <a:pt x="1014" y="3037"/>
                      <a:pt x="1014" y="3037"/>
                    </a:cubicBezTo>
                    <a:cubicBezTo>
                      <a:pt x="1014" y="2013"/>
                      <a:pt x="2062" y="1536"/>
                      <a:pt x="2551" y="1536"/>
                    </a:cubicBezTo>
                    <a:cubicBezTo>
                      <a:pt x="19049" y="1536"/>
                      <a:pt x="19049" y="1536"/>
                      <a:pt x="19049" y="1536"/>
                    </a:cubicBezTo>
                    <a:cubicBezTo>
                      <a:pt x="19538" y="1536"/>
                      <a:pt x="20586" y="2013"/>
                      <a:pt x="20586" y="3037"/>
                    </a:cubicBezTo>
                    <a:lnTo>
                      <a:pt x="20586"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6" name="Shape"/>
              <p:cNvSpPr/>
              <p:nvPr/>
            </p:nvSpPr>
            <p:spPr>
              <a:xfrm>
                <a:off x="2345266" y="3530600"/>
                <a:ext cx="731210" cy="731212"/>
              </a:xfrm>
              <a:custGeom>
                <a:avLst/>
                <a:gdLst/>
                <a:ahLst/>
                <a:cxnLst>
                  <a:cxn ang="0">
                    <a:pos x="wd2" y="hd2"/>
                  </a:cxn>
                  <a:cxn ang="5400000">
                    <a:pos x="wd2" y="hd2"/>
                  </a:cxn>
                  <a:cxn ang="10800000">
                    <a:pos x="wd2" y="hd2"/>
                  </a:cxn>
                  <a:cxn ang="16200000">
                    <a:pos x="wd2" y="hd2"/>
                  </a:cxn>
                </a:cxnLst>
                <a:rect l="0" t="0" r="r" b="b"/>
                <a:pathLst>
                  <a:path w="21600" h="21600" extrusionOk="0">
                    <a:moveTo>
                      <a:pt x="14571" y="4538"/>
                    </a:moveTo>
                    <a:cubicBezTo>
                      <a:pt x="14571" y="4027"/>
                      <a:pt x="14059" y="4027"/>
                      <a:pt x="13581" y="4538"/>
                    </a:cubicBezTo>
                    <a:cubicBezTo>
                      <a:pt x="7541" y="10578"/>
                      <a:pt x="7541" y="10578"/>
                      <a:pt x="7541" y="10578"/>
                    </a:cubicBezTo>
                    <a:cubicBezTo>
                      <a:pt x="7541" y="10578"/>
                      <a:pt x="7541" y="10578"/>
                      <a:pt x="7541" y="11056"/>
                    </a:cubicBezTo>
                    <a:cubicBezTo>
                      <a:pt x="7541" y="11056"/>
                      <a:pt x="7541" y="11056"/>
                      <a:pt x="7541" y="11568"/>
                    </a:cubicBezTo>
                    <a:cubicBezTo>
                      <a:pt x="13581" y="17608"/>
                      <a:pt x="13581" y="17608"/>
                      <a:pt x="13581" y="17608"/>
                    </a:cubicBezTo>
                    <a:cubicBezTo>
                      <a:pt x="14059" y="17608"/>
                      <a:pt x="14571" y="17608"/>
                      <a:pt x="14571" y="17608"/>
                    </a:cubicBezTo>
                    <a:cubicBezTo>
                      <a:pt x="15082" y="17096"/>
                      <a:pt x="15082" y="16584"/>
                      <a:pt x="14571" y="16584"/>
                    </a:cubicBezTo>
                    <a:cubicBezTo>
                      <a:pt x="9043" y="11056"/>
                      <a:pt x="9043" y="11056"/>
                      <a:pt x="9043" y="11056"/>
                    </a:cubicBezTo>
                    <a:cubicBezTo>
                      <a:pt x="14571" y="5528"/>
                      <a:pt x="14571" y="5528"/>
                      <a:pt x="14571" y="5528"/>
                    </a:cubicBezTo>
                    <a:cubicBezTo>
                      <a:pt x="15082" y="5050"/>
                      <a:pt x="15082" y="4538"/>
                      <a:pt x="14571" y="4538"/>
                    </a:cubicBezTo>
                    <a:close/>
                    <a:moveTo>
                      <a:pt x="19109" y="0"/>
                    </a:moveTo>
                    <a:cubicBezTo>
                      <a:pt x="3037" y="0"/>
                      <a:pt x="3037" y="0"/>
                      <a:pt x="3037" y="0"/>
                    </a:cubicBezTo>
                    <a:cubicBezTo>
                      <a:pt x="1501" y="0"/>
                      <a:pt x="0" y="1536"/>
                      <a:pt x="0" y="3037"/>
                    </a:cubicBezTo>
                    <a:cubicBezTo>
                      <a:pt x="0" y="19109"/>
                      <a:pt x="0" y="19109"/>
                      <a:pt x="0" y="19109"/>
                    </a:cubicBezTo>
                    <a:cubicBezTo>
                      <a:pt x="0" y="20610"/>
                      <a:pt x="1501" y="21600"/>
                      <a:pt x="3037" y="21600"/>
                    </a:cubicBezTo>
                    <a:cubicBezTo>
                      <a:pt x="19109" y="21600"/>
                      <a:pt x="19109" y="21600"/>
                      <a:pt x="19109" y="21600"/>
                    </a:cubicBezTo>
                    <a:cubicBezTo>
                      <a:pt x="20610" y="21600"/>
                      <a:pt x="21600" y="20610"/>
                      <a:pt x="21600" y="19109"/>
                    </a:cubicBezTo>
                    <a:cubicBezTo>
                      <a:pt x="21600" y="3037"/>
                      <a:pt x="21600" y="3037"/>
                      <a:pt x="21600" y="3037"/>
                    </a:cubicBezTo>
                    <a:cubicBezTo>
                      <a:pt x="21600" y="1536"/>
                      <a:pt x="20610" y="0"/>
                      <a:pt x="19109" y="0"/>
                    </a:cubicBezTo>
                    <a:close/>
                    <a:moveTo>
                      <a:pt x="20099" y="19109"/>
                    </a:moveTo>
                    <a:cubicBezTo>
                      <a:pt x="20099" y="19621"/>
                      <a:pt x="19587" y="20099"/>
                      <a:pt x="19109" y="20099"/>
                    </a:cubicBezTo>
                    <a:cubicBezTo>
                      <a:pt x="3037" y="20099"/>
                      <a:pt x="3037" y="20099"/>
                      <a:pt x="3037" y="20099"/>
                    </a:cubicBezTo>
                    <a:cubicBezTo>
                      <a:pt x="2013" y="20099"/>
                      <a:pt x="1501" y="19621"/>
                      <a:pt x="1501" y="19109"/>
                    </a:cubicBezTo>
                    <a:cubicBezTo>
                      <a:pt x="1501" y="3037"/>
                      <a:pt x="1501" y="3037"/>
                      <a:pt x="1501" y="3037"/>
                    </a:cubicBezTo>
                    <a:cubicBezTo>
                      <a:pt x="1501" y="2013"/>
                      <a:pt x="2013" y="1536"/>
                      <a:pt x="3037" y="1536"/>
                    </a:cubicBezTo>
                    <a:cubicBezTo>
                      <a:pt x="19109" y="1536"/>
                      <a:pt x="19109" y="1536"/>
                      <a:pt x="19109" y="1536"/>
                    </a:cubicBezTo>
                    <a:cubicBezTo>
                      <a:pt x="19587" y="1536"/>
                      <a:pt x="20099" y="2013"/>
                      <a:pt x="20099" y="3037"/>
                    </a:cubicBezTo>
                    <a:lnTo>
                      <a:pt x="20099"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7" name="Shape"/>
              <p:cNvSpPr/>
              <p:nvPr/>
            </p:nvSpPr>
            <p:spPr>
              <a:xfrm>
                <a:off x="1176866" y="3530600"/>
                <a:ext cx="731211" cy="731212"/>
              </a:xfrm>
              <a:custGeom>
                <a:avLst/>
                <a:gdLst/>
                <a:ahLst/>
                <a:cxnLst>
                  <a:cxn ang="0">
                    <a:pos x="wd2" y="hd2"/>
                  </a:cxn>
                  <a:cxn ang="5400000">
                    <a:pos x="wd2" y="hd2"/>
                  </a:cxn>
                  <a:cxn ang="10800000">
                    <a:pos x="wd2" y="hd2"/>
                  </a:cxn>
                  <a:cxn ang="16200000">
                    <a:pos x="wd2" y="hd2"/>
                  </a:cxn>
                </a:cxnLst>
                <a:rect l="0" t="0" r="r" b="b"/>
                <a:pathLst>
                  <a:path w="21600" h="21600" extrusionOk="0">
                    <a:moveTo>
                      <a:pt x="8019" y="5528"/>
                    </a:moveTo>
                    <a:cubicBezTo>
                      <a:pt x="8531" y="5528"/>
                      <a:pt x="8531" y="5050"/>
                      <a:pt x="8531" y="5050"/>
                    </a:cubicBezTo>
                    <a:cubicBezTo>
                      <a:pt x="8531" y="4538"/>
                      <a:pt x="8531" y="4027"/>
                      <a:pt x="8019" y="4027"/>
                    </a:cubicBezTo>
                    <a:cubicBezTo>
                      <a:pt x="4504" y="4027"/>
                      <a:pt x="4504" y="4027"/>
                      <a:pt x="4504" y="4027"/>
                    </a:cubicBezTo>
                    <a:cubicBezTo>
                      <a:pt x="4504" y="4027"/>
                      <a:pt x="4504" y="4027"/>
                      <a:pt x="3992" y="4538"/>
                    </a:cubicBezTo>
                    <a:cubicBezTo>
                      <a:pt x="3992" y="4538"/>
                      <a:pt x="3992" y="4538"/>
                      <a:pt x="3992" y="5050"/>
                    </a:cubicBezTo>
                    <a:cubicBezTo>
                      <a:pt x="3992" y="8053"/>
                      <a:pt x="3992" y="8053"/>
                      <a:pt x="3992" y="8053"/>
                    </a:cubicBezTo>
                    <a:cubicBezTo>
                      <a:pt x="3992" y="8565"/>
                      <a:pt x="4504" y="9077"/>
                      <a:pt x="4504" y="9077"/>
                    </a:cubicBezTo>
                    <a:cubicBezTo>
                      <a:pt x="5016" y="9077"/>
                      <a:pt x="5528" y="8565"/>
                      <a:pt x="5528" y="8053"/>
                    </a:cubicBezTo>
                    <a:cubicBezTo>
                      <a:pt x="5528" y="6552"/>
                      <a:pt x="5528" y="6552"/>
                      <a:pt x="5528" y="6552"/>
                    </a:cubicBezTo>
                    <a:cubicBezTo>
                      <a:pt x="8531" y="9555"/>
                      <a:pt x="8531" y="9555"/>
                      <a:pt x="8531" y="9555"/>
                    </a:cubicBezTo>
                    <a:cubicBezTo>
                      <a:pt x="9520" y="8565"/>
                      <a:pt x="9520" y="8565"/>
                      <a:pt x="9520" y="8565"/>
                    </a:cubicBezTo>
                    <a:cubicBezTo>
                      <a:pt x="6006" y="5528"/>
                      <a:pt x="6006" y="5528"/>
                      <a:pt x="6006" y="5528"/>
                    </a:cubicBezTo>
                    <a:lnTo>
                      <a:pt x="8019" y="5528"/>
                    </a:lnTo>
                    <a:close/>
                    <a:moveTo>
                      <a:pt x="16550" y="13069"/>
                    </a:moveTo>
                    <a:cubicBezTo>
                      <a:pt x="16550" y="13069"/>
                      <a:pt x="16072" y="13069"/>
                      <a:pt x="16072" y="13581"/>
                    </a:cubicBezTo>
                    <a:cubicBezTo>
                      <a:pt x="16072" y="15082"/>
                      <a:pt x="16072" y="15082"/>
                      <a:pt x="16072" y="15082"/>
                    </a:cubicBezTo>
                    <a:cubicBezTo>
                      <a:pt x="13069" y="12080"/>
                      <a:pt x="13069" y="12080"/>
                      <a:pt x="13069" y="12080"/>
                    </a:cubicBezTo>
                    <a:cubicBezTo>
                      <a:pt x="12045" y="13069"/>
                      <a:pt x="12045" y="13069"/>
                      <a:pt x="12045" y="13069"/>
                    </a:cubicBezTo>
                    <a:cubicBezTo>
                      <a:pt x="15048" y="16072"/>
                      <a:pt x="15048" y="16072"/>
                      <a:pt x="15048" y="16072"/>
                    </a:cubicBezTo>
                    <a:cubicBezTo>
                      <a:pt x="13547" y="16072"/>
                      <a:pt x="13547" y="16072"/>
                      <a:pt x="13547" y="16072"/>
                    </a:cubicBezTo>
                    <a:cubicBezTo>
                      <a:pt x="13069" y="16072"/>
                      <a:pt x="12523" y="16584"/>
                      <a:pt x="12523" y="17096"/>
                    </a:cubicBezTo>
                    <a:cubicBezTo>
                      <a:pt x="12523" y="17096"/>
                      <a:pt x="13069" y="17608"/>
                      <a:pt x="13547" y="17608"/>
                    </a:cubicBezTo>
                    <a:cubicBezTo>
                      <a:pt x="16550" y="17608"/>
                      <a:pt x="16550" y="17608"/>
                      <a:pt x="16550" y="17608"/>
                    </a:cubicBezTo>
                    <a:cubicBezTo>
                      <a:pt x="17062" y="17608"/>
                      <a:pt x="17062" y="17608"/>
                      <a:pt x="17062" y="17608"/>
                    </a:cubicBezTo>
                    <a:cubicBezTo>
                      <a:pt x="17573" y="17096"/>
                      <a:pt x="17573" y="17096"/>
                      <a:pt x="17573" y="17096"/>
                    </a:cubicBezTo>
                    <a:cubicBezTo>
                      <a:pt x="17573" y="13581"/>
                      <a:pt x="17573" y="13581"/>
                      <a:pt x="17573" y="13581"/>
                    </a:cubicBezTo>
                    <a:cubicBezTo>
                      <a:pt x="17573" y="13069"/>
                      <a:pt x="17062" y="13069"/>
                      <a:pt x="16550" y="13069"/>
                    </a:cubicBezTo>
                    <a:close/>
                    <a:moveTo>
                      <a:pt x="8531" y="12080"/>
                    </a:moveTo>
                    <a:cubicBezTo>
                      <a:pt x="5528" y="15082"/>
                      <a:pt x="5528" y="15082"/>
                      <a:pt x="5528" y="15082"/>
                    </a:cubicBezTo>
                    <a:cubicBezTo>
                      <a:pt x="5528" y="13581"/>
                      <a:pt x="5528" y="13581"/>
                      <a:pt x="5528" y="13581"/>
                    </a:cubicBezTo>
                    <a:cubicBezTo>
                      <a:pt x="5528" y="13069"/>
                      <a:pt x="5016" y="13069"/>
                      <a:pt x="4504" y="13069"/>
                    </a:cubicBezTo>
                    <a:cubicBezTo>
                      <a:pt x="4504" y="13069"/>
                      <a:pt x="3992" y="13069"/>
                      <a:pt x="3992" y="13581"/>
                    </a:cubicBezTo>
                    <a:cubicBezTo>
                      <a:pt x="3992" y="17096"/>
                      <a:pt x="3992" y="17096"/>
                      <a:pt x="3992" y="17096"/>
                    </a:cubicBezTo>
                    <a:cubicBezTo>
                      <a:pt x="3992" y="17096"/>
                      <a:pt x="3992" y="17096"/>
                      <a:pt x="3992" y="17608"/>
                    </a:cubicBezTo>
                    <a:cubicBezTo>
                      <a:pt x="4504" y="17608"/>
                      <a:pt x="4504" y="17608"/>
                      <a:pt x="4504" y="17608"/>
                    </a:cubicBezTo>
                    <a:cubicBezTo>
                      <a:pt x="8019" y="17608"/>
                      <a:pt x="8019" y="17608"/>
                      <a:pt x="8019" y="17608"/>
                    </a:cubicBezTo>
                    <a:cubicBezTo>
                      <a:pt x="8531" y="17608"/>
                      <a:pt x="8531" y="17096"/>
                      <a:pt x="8531" y="17096"/>
                    </a:cubicBezTo>
                    <a:cubicBezTo>
                      <a:pt x="8531" y="16584"/>
                      <a:pt x="8531" y="16072"/>
                      <a:pt x="8019" y="16072"/>
                    </a:cubicBezTo>
                    <a:cubicBezTo>
                      <a:pt x="6006" y="16072"/>
                      <a:pt x="6006" y="16072"/>
                      <a:pt x="6006" y="16072"/>
                    </a:cubicBezTo>
                    <a:cubicBezTo>
                      <a:pt x="9520" y="13069"/>
                      <a:pt x="9520" y="13069"/>
                      <a:pt x="9520" y="13069"/>
                    </a:cubicBezTo>
                    <a:lnTo>
                      <a:pt x="8531" y="12080"/>
                    </a:lnTo>
                    <a:close/>
                    <a:moveTo>
                      <a:pt x="18563" y="0"/>
                    </a:moveTo>
                    <a:cubicBezTo>
                      <a:pt x="2491" y="0"/>
                      <a:pt x="2491" y="0"/>
                      <a:pt x="2491" y="0"/>
                    </a:cubicBezTo>
                    <a:cubicBezTo>
                      <a:pt x="990" y="0"/>
                      <a:pt x="0" y="1536"/>
                      <a:pt x="0" y="3037"/>
                    </a:cubicBezTo>
                    <a:cubicBezTo>
                      <a:pt x="0" y="19109"/>
                      <a:pt x="0" y="19109"/>
                      <a:pt x="0" y="19109"/>
                    </a:cubicBezTo>
                    <a:cubicBezTo>
                      <a:pt x="0" y="20610"/>
                      <a:pt x="990" y="21600"/>
                      <a:pt x="2491" y="21600"/>
                    </a:cubicBezTo>
                    <a:cubicBezTo>
                      <a:pt x="18563" y="21600"/>
                      <a:pt x="18563" y="21600"/>
                      <a:pt x="18563" y="21600"/>
                    </a:cubicBezTo>
                    <a:cubicBezTo>
                      <a:pt x="20064" y="21600"/>
                      <a:pt x="21600" y="20610"/>
                      <a:pt x="21600" y="19109"/>
                    </a:cubicBezTo>
                    <a:cubicBezTo>
                      <a:pt x="21600" y="3037"/>
                      <a:pt x="21600" y="3037"/>
                      <a:pt x="21600" y="3037"/>
                    </a:cubicBezTo>
                    <a:cubicBezTo>
                      <a:pt x="21600" y="1536"/>
                      <a:pt x="20064" y="0"/>
                      <a:pt x="18563" y="0"/>
                    </a:cubicBezTo>
                    <a:close/>
                    <a:moveTo>
                      <a:pt x="20064" y="19109"/>
                    </a:moveTo>
                    <a:cubicBezTo>
                      <a:pt x="20064" y="19621"/>
                      <a:pt x="19587" y="20099"/>
                      <a:pt x="18563" y="20099"/>
                    </a:cubicBezTo>
                    <a:cubicBezTo>
                      <a:pt x="2491" y="20099"/>
                      <a:pt x="2491" y="20099"/>
                      <a:pt x="2491" y="20099"/>
                    </a:cubicBezTo>
                    <a:cubicBezTo>
                      <a:pt x="1979" y="20099"/>
                      <a:pt x="1501" y="19621"/>
                      <a:pt x="1501" y="19109"/>
                    </a:cubicBezTo>
                    <a:cubicBezTo>
                      <a:pt x="1501" y="3037"/>
                      <a:pt x="1501" y="3037"/>
                      <a:pt x="1501" y="3037"/>
                    </a:cubicBezTo>
                    <a:cubicBezTo>
                      <a:pt x="1501" y="2013"/>
                      <a:pt x="1979" y="1536"/>
                      <a:pt x="2491" y="1536"/>
                    </a:cubicBezTo>
                    <a:cubicBezTo>
                      <a:pt x="18563" y="1536"/>
                      <a:pt x="18563" y="1536"/>
                      <a:pt x="18563" y="1536"/>
                    </a:cubicBezTo>
                    <a:cubicBezTo>
                      <a:pt x="19587" y="1536"/>
                      <a:pt x="20064" y="2013"/>
                      <a:pt x="20064" y="3037"/>
                    </a:cubicBezTo>
                    <a:lnTo>
                      <a:pt x="20064" y="19109"/>
                    </a:lnTo>
                    <a:close/>
                    <a:moveTo>
                      <a:pt x="16550" y="4027"/>
                    </a:moveTo>
                    <a:cubicBezTo>
                      <a:pt x="13547" y="4027"/>
                      <a:pt x="13547" y="4027"/>
                      <a:pt x="13547" y="4027"/>
                    </a:cubicBezTo>
                    <a:cubicBezTo>
                      <a:pt x="13069" y="4027"/>
                      <a:pt x="12523" y="4538"/>
                      <a:pt x="12523" y="5050"/>
                    </a:cubicBezTo>
                    <a:cubicBezTo>
                      <a:pt x="12523" y="5050"/>
                      <a:pt x="13069" y="5528"/>
                      <a:pt x="13547" y="5528"/>
                    </a:cubicBezTo>
                    <a:cubicBezTo>
                      <a:pt x="15048" y="5528"/>
                      <a:pt x="15048" y="5528"/>
                      <a:pt x="15048" y="5528"/>
                    </a:cubicBezTo>
                    <a:cubicBezTo>
                      <a:pt x="12045" y="8565"/>
                      <a:pt x="12045" y="8565"/>
                      <a:pt x="12045" y="8565"/>
                    </a:cubicBezTo>
                    <a:cubicBezTo>
                      <a:pt x="13069" y="9555"/>
                      <a:pt x="13069" y="9555"/>
                      <a:pt x="13069" y="9555"/>
                    </a:cubicBezTo>
                    <a:cubicBezTo>
                      <a:pt x="16072" y="6552"/>
                      <a:pt x="16072" y="6552"/>
                      <a:pt x="16072" y="6552"/>
                    </a:cubicBezTo>
                    <a:cubicBezTo>
                      <a:pt x="16072" y="8053"/>
                      <a:pt x="16072" y="8053"/>
                      <a:pt x="16072" y="8053"/>
                    </a:cubicBezTo>
                    <a:cubicBezTo>
                      <a:pt x="16072" y="8565"/>
                      <a:pt x="16550" y="9077"/>
                      <a:pt x="16550" y="9077"/>
                    </a:cubicBezTo>
                    <a:cubicBezTo>
                      <a:pt x="17062" y="9077"/>
                      <a:pt x="17573" y="8565"/>
                      <a:pt x="17573" y="8053"/>
                    </a:cubicBezTo>
                    <a:cubicBezTo>
                      <a:pt x="17573" y="5050"/>
                      <a:pt x="17573" y="5050"/>
                      <a:pt x="17573" y="5050"/>
                    </a:cubicBezTo>
                    <a:cubicBezTo>
                      <a:pt x="17573" y="4538"/>
                      <a:pt x="17573" y="4538"/>
                      <a:pt x="17062" y="4538"/>
                    </a:cubicBezTo>
                    <a:cubicBezTo>
                      <a:pt x="17062" y="4027"/>
                      <a:pt x="17062" y="4027"/>
                      <a:pt x="16550" y="402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8" name="Shape"/>
              <p:cNvSpPr/>
              <p:nvPr/>
            </p:nvSpPr>
            <p:spPr>
              <a:xfrm>
                <a:off x="0" y="3530600"/>
                <a:ext cx="710052" cy="731212"/>
              </a:xfrm>
              <a:custGeom>
                <a:avLst/>
                <a:gdLst/>
                <a:ahLst/>
                <a:cxnLst>
                  <a:cxn ang="0">
                    <a:pos x="wd2" y="hd2"/>
                  </a:cxn>
                  <a:cxn ang="5400000">
                    <a:pos x="wd2" y="hd2"/>
                  </a:cxn>
                  <a:cxn ang="10800000">
                    <a:pos x="wd2" y="hd2"/>
                  </a:cxn>
                  <a:cxn ang="16200000">
                    <a:pos x="wd2" y="hd2"/>
                  </a:cxn>
                </a:cxnLst>
                <a:rect l="0" t="0" r="r" b="b"/>
                <a:pathLst>
                  <a:path w="21600" h="21600" extrusionOk="0">
                    <a:moveTo>
                      <a:pt x="9262" y="11568"/>
                    </a:moveTo>
                    <a:cubicBezTo>
                      <a:pt x="3076" y="11568"/>
                      <a:pt x="3076" y="11568"/>
                      <a:pt x="3076" y="11568"/>
                    </a:cubicBezTo>
                    <a:lnTo>
                      <a:pt x="2551" y="12080"/>
                    </a:lnTo>
                    <a:cubicBezTo>
                      <a:pt x="2551" y="12591"/>
                      <a:pt x="3076" y="13069"/>
                      <a:pt x="3076" y="13069"/>
                    </a:cubicBezTo>
                    <a:cubicBezTo>
                      <a:pt x="7724" y="13069"/>
                      <a:pt x="7724" y="13069"/>
                      <a:pt x="7724" y="13069"/>
                    </a:cubicBezTo>
                    <a:cubicBezTo>
                      <a:pt x="3076" y="17608"/>
                      <a:pt x="3076" y="17608"/>
                      <a:pt x="3076" y="17608"/>
                    </a:cubicBezTo>
                    <a:cubicBezTo>
                      <a:pt x="4124" y="18597"/>
                      <a:pt x="4124" y="18597"/>
                      <a:pt x="4124" y="18597"/>
                    </a:cubicBezTo>
                    <a:cubicBezTo>
                      <a:pt x="8738" y="14059"/>
                      <a:pt x="8738" y="14059"/>
                      <a:pt x="8738" y="14059"/>
                    </a:cubicBezTo>
                    <a:cubicBezTo>
                      <a:pt x="8738" y="18085"/>
                      <a:pt x="8738" y="18085"/>
                      <a:pt x="8738" y="18085"/>
                    </a:cubicBezTo>
                    <a:cubicBezTo>
                      <a:pt x="8738" y="18597"/>
                      <a:pt x="9262" y="19109"/>
                      <a:pt x="9262" y="19109"/>
                    </a:cubicBezTo>
                    <a:cubicBezTo>
                      <a:pt x="9786" y="19109"/>
                      <a:pt x="10276" y="18597"/>
                      <a:pt x="10276" y="18085"/>
                    </a:cubicBezTo>
                    <a:cubicBezTo>
                      <a:pt x="10276" y="12080"/>
                      <a:pt x="10276" y="12080"/>
                      <a:pt x="10276" y="12080"/>
                    </a:cubicBezTo>
                    <a:cubicBezTo>
                      <a:pt x="10276" y="12080"/>
                      <a:pt x="10276" y="12080"/>
                      <a:pt x="9786" y="11568"/>
                    </a:cubicBezTo>
                    <a:cubicBezTo>
                      <a:pt x="9786" y="11568"/>
                      <a:pt x="9786" y="11568"/>
                      <a:pt x="9262" y="11568"/>
                    </a:cubicBezTo>
                    <a:close/>
                    <a:moveTo>
                      <a:pt x="18524" y="9077"/>
                    </a:moveTo>
                    <a:cubicBezTo>
                      <a:pt x="13876" y="9077"/>
                      <a:pt x="13876" y="9077"/>
                      <a:pt x="13876" y="9077"/>
                    </a:cubicBezTo>
                    <a:cubicBezTo>
                      <a:pt x="18524" y="4538"/>
                      <a:pt x="18524" y="4538"/>
                      <a:pt x="18524" y="4538"/>
                    </a:cubicBezTo>
                    <a:cubicBezTo>
                      <a:pt x="17476" y="3515"/>
                      <a:pt x="17476" y="3515"/>
                      <a:pt x="17476" y="3515"/>
                    </a:cubicBezTo>
                    <a:cubicBezTo>
                      <a:pt x="12862" y="8053"/>
                      <a:pt x="12862" y="8053"/>
                      <a:pt x="12862" y="8053"/>
                    </a:cubicBezTo>
                    <a:cubicBezTo>
                      <a:pt x="12862" y="3515"/>
                      <a:pt x="12862" y="3515"/>
                      <a:pt x="12862" y="3515"/>
                    </a:cubicBezTo>
                    <a:cubicBezTo>
                      <a:pt x="12862" y="3037"/>
                      <a:pt x="12338" y="3037"/>
                      <a:pt x="12338" y="3037"/>
                    </a:cubicBezTo>
                    <a:cubicBezTo>
                      <a:pt x="11849" y="3037"/>
                      <a:pt x="11324" y="3037"/>
                      <a:pt x="11324" y="3515"/>
                    </a:cubicBezTo>
                    <a:cubicBezTo>
                      <a:pt x="11324" y="9555"/>
                      <a:pt x="11324" y="9555"/>
                      <a:pt x="11324" y="9555"/>
                    </a:cubicBezTo>
                    <a:cubicBezTo>
                      <a:pt x="11324" y="9555"/>
                      <a:pt x="11324" y="10066"/>
                      <a:pt x="11849" y="10066"/>
                    </a:cubicBezTo>
                    <a:cubicBezTo>
                      <a:pt x="11849" y="10066"/>
                      <a:pt x="11849" y="10066"/>
                      <a:pt x="12338" y="10066"/>
                    </a:cubicBezTo>
                    <a:cubicBezTo>
                      <a:pt x="18524" y="10066"/>
                      <a:pt x="18524" y="10066"/>
                      <a:pt x="18524" y="10066"/>
                    </a:cubicBezTo>
                    <a:cubicBezTo>
                      <a:pt x="18524" y="10066"/>
                      <a:pt x="19014" y="10066"/>
                      <a:pt x="19014" y="9555"/>
                    </a:cubicBezTo>
                    <a:cubicBezTo>
                      <a:pt x="19014" y="9077"/>
                      <a:pt x="18524" y="9077"/>
                      <a:pt x="18524" y="9077"/>
                    </a:cubicBezTo>
                    <a:close/>
                    <a:moveTo>
                      <a:pt x="19014" y="0"/>
                    </a:moveTo>
                    <a:cubicBezTo>
                      <a:pt x="2551" y="0"/>
                      <a:pt x="2551" y="0"/>
                      <a:pt x="2551" y="0"/>
                    </a:cubicBezTo>
                    <a:cubicBezTo>
                      <a:pt x="1014" y="0"/>
                      <a:pt x="0" y="1536"/>
                      <a:pt x="0" y="3037"/>
                    </a:cubicBezTo>
                    <a:cubicBezTo>
                      <a:pt x="0" y="19109"/>
                      <a:pt x="0" y="19109"/>
                      <a:pt x="0" y="19109"/>
                    </a:cubicBezTo>
                    <a:cubicBezTo>
                      <a:pt x="0" y="20610"/>
                      <a:pt x="1014" y="21600"/>
                      <a:pt x="2551" y="21600"/>
                    </a:cubicBezTo>
                    <a:cubicBezTo>
                      <a:pt x="19014" y="21600"/>
                      <a:pt x="19014" y="21600"/>
                      <a:pt x="19014" y="21600"/>
                    </a:cubicBezTo>
                    <a:cubicBezTo>
                      <a:pt x="20586" y="21600"/>
                      <a:pt x="21600" y="20610"/>
                      <a:pt x="21600" y="19109"/>
                    </a:cubicBezTo>
                    <a:cubicBezTo>
                      <a:pt x="21600" y="3037"/>
                      <a:pt x="21600" y="3037"/>
                      <a:pt x="21600" y="3037"/>
                    </a:cubicBezTo>
                    <a:cubicBezTo>
                      <a:pt x="21600" y="1536"/>
                      <a:pt x="20586" y="0"/>
                      <a:pt x="19014" y="0"/>
                    </a:cubicBezTo>
                    <a:close/>
                    <a:moveTo>
                      <a:pt x="20586" y="19109"/>
                    </a:moveTo>
                    <a:cubicBezTo>
                      <a:pt x="20586" y="19621"/>
                      <a:pt x="19538" y="20099"/>
                      <a:pt x="19014" y="20099"/>
                    </a:cubicBezTo>
                    <a:cubicBezTo>
                      <a:pt x="2551" y="20099"/>
                      <a:pt x="2551" y="20099"/>
                      <a:pt x="2551" y="20099"/>
                    </a:cubicBezTo>
                    <a:cubicBezTo>
                      <a:pt x="2062" y="20099"/>
                      <a:pt x="1014" y="19621"/>
                      <a:pt x="1014" y="19109"/>
                    </a:cubicBezTo>
                    <a:cubicBezTo>
                      <a:pt x="1014" y="3037"/>
                      <a:pt x="1014" y="3037"/>
                      <a:pt x="1014" y="3037"/>
                    </a:cubicBezTo>
                    <a:cubicBezTo>
                      <a:pt x="1014" y="2013"/>
                      <a:pt x="2062" y="1536"/>
                      <a:pt x="2551" y="1536"/>
                    </a:cubicBezTo>
                    <a:cubicBezTo>
                      <a:pt x="19014" y="1536"/>
                      <a:pt x="19014" y="1536"/>
                      <a:pt x="19014" y="1536"/>
                    </a:cubicBezTo>
                    <a:cubicBezTo>
                      <a:pt x="19538" y="1536"/>
                      <a:pt x="20586" y="2013"/>
                      <a:pt x="20586" y="3037"/>
                    </a:cubicBezTo>
                    <a:lnTo>
                      <a:pt x="20586"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69" name="Shape"/>
              <p:cNvSpPr/>
              <p:nvPr/>
            </p:nvSpPr>
            <p:spPr>
              <a:xfrm>
                <a:off x="10596030" y="2362198"/>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9262" y="17573"/>
                    </a:moveTo>
                    <a:cubicBezTo>
                      <a:pt x="4614" y="17573"/>
                      <a:pt x="4614" y="17573"/>
                      <a:pt x="4614" y="17573"/>
                    </a:cubicBezTo>
                    <a:cubicBezTo>
                      <a:pt x="9786" y="13069"/>
                      <a:pt x="9786" y="13069"/>
                      <a:pt x="9786" y="13069"/>
                    </a:cubicBezTo>
                    <a:cubicBezTo>
                      <a:pt x="8738" y="12045"/>
                      <a:pt x="8738" y="12045"/>
                      <a:pt x="8738" y="12045"/>
                    </a:cubicBezTo>
                    <a:cubicBezTo>
                      <a:pt x="4124" y="16550"/>
                      <a:pt x="4124" y="16550"/>
                      <a:pt x="4124" y="16550"/>
                    </a:cubicBezTo>
                    <a:cubicBezTo>
                      <a:pt x="4124" y="12045"/>
                      <a:pt x="4124" y="12045"/>
                      <a:pt x="4124" y="12045"/>
                    </a:cubicBezTo>
                    <a:cubicBezTo>
                      <a:pt x="4124" y="11534"/>
                      <a:pt x="3600" y="11534"/>
                      <a:pt x="3076" y="11534"/>
                    </a:cubicBezTo>
                    <a:cubicBezTo>
                      <a:pt x="3076" y="11534"/>
                      <a:pt x="2586" y="11534"/>
                      <a:pt x="2586" y="12045"/>
                    </a:cubicBezTo>
                    <a:cubicBezTo>
                      <a:pt x="2586" y="18085"/>
                      <a:pt x="2586" y="18085"/>
                      <a:pt x="2586" y="18085"/>
                    </a:cubicBezTo>
                    <a:lnTo>
                      <a:pt x="2586" y="18563"/>
                    </a:lnTo>
                    <a:cubicBezTo>
                      <a:pt x="3076" y="18563"/>
                      <a:pt x="3076" y="18563"/>
                      <a:pt x="3076" y="18563"/>
                    </a:cubicBezTo>
                    <a:cubicBezTo>
                      <a:pt x="9262" y="18563"/>
                      <a:pt x="9262" y="18563"/>
                      <a:pt x="9262" y="18563"/>
                    </a:cubicBezTo>
                    <a:cubicBezTo>
                      <a:pt x="9786" y="18563"/>
                      <a:pt x="10276" y="18563"/>
                      <a:pt x="10276" y="18085"/>
                    </a:cubicBezTo>
                    <a:cubicBezTo>
                      <a:pt x="10276" y="17573"/>
                      <a:pt x="9786" y="17573"/>
                      <a:pt x="9262" y="17573"/>
                    </a:cubicBezTo>
                    <a:close/>
                    <a:moveTo>
                      <a:pt x="18524" y="2491"/>
                    </a:moveTo>
                    <a:cubicBezTo>
                      <a:pt x="12338" y="2491"/>
                      <a:pt x="12338" y="2491"/>
                      <a:pt x="12338" y="2491"/>
                    </a:cubicBezTo>
                    <a:cubicBezTo>
                      <a:pt x="11849" y="2491"/>
                      <a:pt x="11324" y="3003"/>
                      <a:pt x="11324" y="3515"/>
                    </a:cubicBezTo>
                    <a:cubicBezTo>
                      <a:pt x="11324" y="3515"/>
                      <a:pt x="11849" y="3992"/>
                      <a:pt x="12338" y="3992"/>
                    </a:cubicBezTo>
                    <a:cubicBezTo>
                      <a:pt x="16986" y="3992"/>
                      <a:pt x="16986" y="3992"/>
                      <a:pt x="16986" y="3992"/>
                    </a:cubicBezTo>
                    <a:cubicBezTo>
                      <a:pt x="11849" y="8531"/>
                      <a:pt x="11849" y="8531"/>
                      <a:pt x="11849" y="8531"/>
                    </a:cubicBezTo>
                    <a:cubicBezTo>
                      <a:pt x="12862" y="9520"/>
                      <a:pt x="12862" y="9520"/>
                      <a:pt x="12862" y="9520"/>
                    </a:cubicBezTo>
                    <a:cubicBezTo>
                      <a:pt x="17476" y="5016"/>
                      <a:pt x="17476" y="5016"/>
                      <a:pt x="17476" y="5016"/>
                    </a:cubicBezTo>
                    <a:cubicBezTo>
                      <a:pt x="17476" y="9520"/>
                      <a:pt x="17476" y="9520"/>
                      <a:pt x="17476" y="9520"/>
                    </a:cubicBezTo>
                    <a:cubicBezTo>
                      <a:pt x="17476" y="9520"/>
                      <a:pt x="18000" y="10032"/>
                      <a:pt x="18524" y="10032"/>
                    </a:cubicBezTo>
                    <a:lnTo>
                      <a:pt x="19049" y="9520"/>
                    </a:lnTo>
                    <a:cubicBezTo>
                      <a:pt x="19049" y="3515"/>
                      <a:pt x="19049" y="3515"/>
                      <a:pt x="19049" y="3515"/>
                    </a:cubicBezTo>
                    <a:cubicBezTo>
                      <a:pt x="19049" y="3003"/>
                      <a:pt x="19049" y="3003"/>
                      <a:pt x="19049" y="3003"/>
                    </a:cubicBezTo>
                    <a:cubicBezTo>
                      <a:pt x="18524" y="2491"/>
                      <a:pt x="18524" y="2491"/>
                      <a:pt x="18524" y="2491"/>
                    </a:cubicBezTo>
                    <a:close/>
                    <a:moveTo>
                      <a:pt x="19049" y="0"/>
                    </a:moveTo>
                    <a:cubicBezTo>
                      <a:pt x="2586" y="0"/>
                      <a:pt x="2586" y="0"/>
                      <a:pt x="2586" y="0"/>
                    </a:cubicBezTo>
                    <a:cubicBezTo>
                      <a:pt x="1014" y="0"/>
                      <a:pt x="0" y="990"/>
                      <a:pt x="0" y="2491"/>
                    </a:cubicBezTo>
                    <a:cubicBezTo>
                      <a:pt x="0" y="18563"/>
                      <a:pt x="0" y="18563"/>
                      <a:pt x="0" y="18563"/>
                    </a:cubicBezTo>
                    <a:cubicBezTo>
                      <a:pt x="0" y="20064"/>
                      <a:pt x="1014" y="21600"/>
                      <a:pt x="2586" y="21600"/>
                    </a:cubicBezTo>
                    <a:cubicBezTo>
                      <a:pt x="19049" y="21600"/>
                      <a:pt x="19049" y="21600"/>
                      <a:pt x="19049" y="21600"/>
                    </a:cubicBezTo>
                    <a:cubicBezTo>
                      <a:pt x="20586" y="21600"/>
                      <a:pt x="21600" y="20064"/>
                      <a:pt x="21600" y="18563"/>
                    </a:cubicBezTo>
                    <a:cubicBezTo>
                      <a:pt x="21600" y="2491"/>
                      <a:pt x="21600" y="2491"/>
                      <a:pt x="21600" y="2491"/>
                    </a:cubicBezTo>
                    <a:cubicBezTo>
                      <a:pt x="21600" y="990"/>
                      <a:pt x="20586" y="0"/>
                      <a:pt x="19049" y="0"/>
                    </a:cubicBezTo>
                    <a:close/>
                    <a:moveTo>
                      <a:pt x="20586" y="18563"/>
                    </a:moveTo>
                    <a:cubicBezTo>
                      <a:pt x="20586" y="19587"/>
                      <a:pt x="19538" y="20064"/>
                      <a:pt x="19049" y="20064"/>
                    </a:cubicBezTo>
                    <a:cubicBezTo>
                      <a:pt x="2586" y="20064"/>
                      <a:pt x="2586" y="20064"/>
                      <a:pt x="2586" y="20064"/>
                    </a:cubicBezTo>
                    <a:cubicBezTo>
                      <a:pt x="2062" y="20064"/>
                      <a:pt x="1014" y="19587"/>
                      <a:pt x="1014" y="18563"/>
                    </a:cubicBezTo>
                    <a:cubicBezTo>
                      <a:pt x="1014" y="2491"/>
                      <a:pt x="1014" y="2491"/>
                      <a:pt x="1014" y="2491"/>
                    </a:cubicBezTo>
                    <a:cubicBezTo>
                      <a:pt x="1014" y="1979"/>
                      <a:pt x="2062" y="1501"/>
                      <a:pt x="2586" y="1501"/>
                    </a:cubicBezTo>
                    <a:cubicBezTo>
                      <a:pt x="19049" y="1501"/>
                      <a:pt x="19049" y="1501"/>
                      <a:pt x="19049" y="1501"/>
                    </a:cubicBezTo>
                    <a:cubicBezTo>
                      <a:pt x="19538" y="1501"/>
                      <a:pt x="20586" y="1979"/>
                      <a:pt x="20586" y="2491"/>
                    </a:cubicBezTo>
                    <a:lnTo>
                      <a:pt x="20586" y="1856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0" name="Shape"/>
              <p:cNvSpPr/>
              <p:nvPr/>
            </p:nvSpPr>
            <p:spPr>
              <a:xfrm>
                <a:off x="9474200" y="2362198"/>
                <a:ext cx="646546" cy="731212"/>
              </a:xfrm>
              <a:custGeom>
                <a:avLst/>
                <a:gdLst/>
                <a:ahLst/>
                <a:cxnLst>
                  <a:cxn ang="0">
                    <a:pos x="wd2" y="hd2"/>
                  </a:cxn>
                  <a:cxn ang="5400000">
                    <a:pos x="wd2" y="hd2"/>
                  </a:cxn>
                  <a:cxn ang="10800000">
                    <a:pos x="wd2" y="hd2"/>
                  </a:cxn>
                  <a:cxn ang="16200000">
                    <a:pos x="wd2" y="hd2"/>
                  </a:cxn>
                </a:cxnLst>
                <a:rect l="0" t="0" r="r" b="b"/>
                <a:pathLst>
                  <a:path w="21600" h="21600" extrusionOk="0">
                    <a:moveTo>
                      <a:pt x="5130" y="12557"/>
                    </a:moveTo>
                    <a:cubicBezTo>
                      <a:pt x="10221" y="17062"/>
                      <a:pt x="10221" y="17062"/>
                      <a:pt x="10221" y="17062"/>
                    </a:cubicBezTo>
                    <a:lnTo>
                      <a:pt x="10800" y="17573"/>
                    </a:lnTo>
                    <a:lnTo>
                      <a:pt x="11379" y="17062"/>
                    </a:lnTo>
                    <a:cubicBezTo>
                      <a:pt x="16470" y="12557"/>
                      <a:pt x="16470" y="12557"/>
                      <a:pt x="16470" y="12557"/>
                    </a:cubicBezTo>
                    <a:cubicBezTo>
                      <a:pt x="17049" y="12045"/>
                      <a:pt x="17049" y="12045"/>
                      <a:pt x="16470" y="11534"/>
                    </a:cubicBezTo>
                    <a:cubicBezTo>
                      <a:pt x="16470" y="11534"/>
                      <a:pt x="15891" y="11534"/>
                      <a:pt x="15351" y="11534"/>
                    </a:cubicBezTo>
                    <a:cubicBezTo>
                      <a:pt x="11379" y="15048"/>
                      <a:pt x="11379" y="15048"/>
                      <a:pt x="11379" y="15048"/>
                    </a:cubicBezTo>
                    <a:cubicBezTo>
                      <a:pt x="11379" y="478"/>
                      <a:pt x="11379" y="478"/>
                      <a:pt x="11379" y="478"/>
                    </a:cubicBezTo>
                    <a:cubicBezTo>
                      <a:pt x="11379" y="478"/>
                      <a:pt x="11379" y="0"/>
                      <a:pt x="10800" y="0"/>
                    </a:cubicBezTo>
                    <a:cubicBezTo>
                      <a:pt x="10221" y="0"/>
                      <a:pt x="10221" y="478"/>
                      <a:pt x="10221" y="478"/>
                    </a:cubicBezTo>
                    <a:cubicBezTo>
                      <a:pt x="10221" y="15048"/>
                      <a:pt x="10221" y="15048"/>
                      <a:pt x="10221" y="15048"/>
                    </a:cubicBezTo>
                    <a:cubicBezTo>
                      <a:pt x="6249" y="11534"/>
                      <a:pt x="6249" y="11534"/>
                      <a:pt x="6249" y="11534"/>
                    </a:cubicBezTo>
                    <a:cubicBezTo>
                      <a:pt x="5709" y="11534"/>
                      <a:pt x="5130" y="11534"/>
                      <a:pt x="5130" y="11534"/>
                    </a:cubicBezTo>
                    <a:cubicBezTo>
                      <a:pt x="4551" y="12045"/>
                      <a:pt x="4551" y="12045"/>
                      <a:pt x="5130" y="12557"/>
                    </a:cubicBezTo>
                    <a:close/>
                    <a:moveTo>
                      <a:pt x="18167" y="2491"/>
                    </a:moveTo>
                    <a:cubicBezTo>
                      <a:pt x="15891" y="2491"/>
                      <a:pt x="15891" y="2491"/>
                      <a:pt x="15891" y="2491"/>
                    </a:cubicBezTo>
                    <a:cubicBezTo>
                      <a:pt x="15891" y="3992"/>
                      <a:pt x="15891" y="3992"/>
                      <a:pt x="15891" y="3992"/>
                    </a:cubicBezTo>
                    <a:cubicBezTo>
                      <a:pt x="18167" y="3992"/>
                      <a:pt x="18167" y="3992"/>
                      <a:pt x="18167" y="3992"/>
                    </a:cubicBezTo>
                    <a:cubicBezTo>
                      <a:pt x="19324" y="3992"/>
                      <a:pt x="19903" y="4504"/>
                      <a:pt x="19903" y="5528"/>
                    </a:cubicBezTo>
                    <a:cubicBezTo>
                      <a:pt x="19903" y="18563"/>
                      <a:pt x="19903" y="18563"/>
                      <a:pt x="19903" y="18563"/>
                    </a:cubicBezTo>
                    <a:cubicBezTo>
                      <a:pt x="19903" y="19587"/>
                      <a:pt x="19324" y="20064"/>
                      <a:pt x="18167" y="20064"/>
                    </a:cubicBezTo>
                    <a:cubicBezTo>
                      <a:pt x="3433" y="20064"/>
                      <a:pt x="3433" y="20064"/>
                      <a:pt x="3433" y="20064"/>
                    </a:cubicBezTo>
                    <a:cubicBezTo>
                      <a:pt x="2276" y="20064"/>
                      <a:pt x="1697" y="19587"/>
                      <a:pt x="1697" y="18563"/>
                    </a:cubicBezTo>
                    <a:cubicBezTo>
                      <a:pt x="1697" y="5528"/>
                      <a:pt x="1697" y="5528"/>
                      <a:pt x="1697" y="5528"/>
                    </a:cubicBezTo>
                    <a:cubicBezTo>
                      <a:pt x="1697" y="4504"/>
                      <a:pt x="2276" y="3992"/>
                      <a:pt x="3433" y="3992"/>
                    </a:cubicBezTo>
                    <a:cubicBezTo>
                      <a:pt x="5709" y="3992"/>
                      <a:pt x="5709" y="3992"/>
                      <a:pt x="5709" y="3992"/>
                    </a:cubicBezTo>
                    <a:cubicBezTo>
                      <a:pt x="5709" y="2491"/>
                      <a:pt x="5709" y="2491"/>
                      <a:pt x="5709" y="2491"/>
                    </a:cubicBezTo>
                    <a:cubicBezTo>
                      <a:pt x="3433" y="2491"/>
                      <a:pt x="3433" y="2491"/>
                      <a:pt x="3433" y="2491"/>
                    </a:cubicBezTo>
                    <a:cubicBezTo>
                      <a:pt x="1697" y="2491"/>
                      <a:pt x="0" y="3992"/>
                      <a:pt x="0" y="5528"/>
                    </a:cubicBezTo>
                    <a:cubicBezTo>
                      <a:pt x="0" y="18563"/>
                      <a:pt x="0" y="18563"/>
                      <a:pt x="0" y="18563"/>
                    </a:cubicBezTo>
                    <a:cubicBezTo>
                      <a:pt x="0" y="20064"/>
                      <a:pt x="1697" y="21600"/>
                      <a:pt x="3433" y="21600"/>
                    </a:cubicBezTo>
                    <a:cubicBezTo>
                      <a:pt x="18167" y="21600"/>
                      <a:pt x="18167" y="21600"/>
                      <a:pt x="18167" y="21600"/>
                    </a:cubicBezTo>
                    <a:cubicBezTo>
                      <a:pt x="19903" y="21600"/>
                      <a:pt x="21600" y="20064"/>
                      <a:pt x="21600" y="18563"/>
                    </a:cubicBezTo>
                    <a:cubicBezTo>
                      <a:pt x="21600" y="5528"/>
                      <a:pt x="21600" y="5528"/>
                      <a:pt x="21600" y="5528"/>
                    </a:cubicBezTo>
                    <a:cubicBezTo>
                      <a:pt x="21600" y="3992"/>
                      <a:pt x="19903" y="2491"/>
                      <a:pt x="18167" y="249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1" name="Shape"/>
              <p:cNvSpPr/>
              <p:nvPr/>
            </p:nvSpPr>
            <p:spPr>
              <a:xfrm>
                <a:off x="8284631" y="2362198"/>
                <a:ext cx="629611" cy="731212"/>
              </a:xfrm>
              <a:custGeom>
                <a:avLst/>
                <a:gdLst/>
                <a:ahLst/>
                <a:cxnLst>
                  <a:cxn ang="0">
                    <a:pos x="wd2" y="hd2"/>
                  </a:cxn>
                  <a:cxn ang="5400000">
                    <a:pos x="wd2" y="hd2"/>
                  </a:cxn>
                  <a:cxn ang="10800000">
                    <a:pos x="wd2" y="hd2"/>
                  </a:cxn>
                  <a:cxn ang="16200000">
                    <a:pos x="wd2" y="hd2"/>
                  </a:cxn>
                </a:cxnLst>
                <a:rect l="0" t="0" r="r" b="b"/>
                <a:pathLst>
                  <a:path w="21600" h="21600" extrusionOk="0">
                    <a:moveTo>
                      <a:pt x="16954" y="9043"/>
                    </a:moveTo>
                    <a:cubicBezTo>
                      <a:pt x="11118" y="3992"/>
                      <a:pt x="11118" y="3992"/>
                      <a:pt x="11118" y="3992"/>
                    </a:cubicBezTo>
                    <a:cubicBezTo>
                      <a:pt x="11118" y="3992"/>
                      <a:pt x="11118" y="3992"/>
                      <a:pt x="10522" y="3992"/>
                    </a:cubicBezTo>
                    <a:cubicBezTo>
                      <a:pt x="10522" y="3992"/>
                      <a:pt x="10522" y="3992"/>
                      <a:pt x="9926" y="3992"/>
                    </a:cubicBezTo>
                    <a:cubicBezTo>
                      <a:pt x="4685" y="9043"/>
                      <a:pt x="4685" y="9043"/>
                      <a:pt x="4685" y="9043"/>
                    </a:cubicBezTo>
                    <a:cubicBezTo>
                      <a:pt x="4685" y="9043"/>
                      <a:pt x="4685" y="9520"/>
                      <a:pt x="4685" y="10032"/>
                    </a:cubicBezTo>
                    <a:cubicBezTo>
                      <a:pt x="5241" y="10032"/>
                      <a:pt x="5241" y="10032"/>
                      <a:pt x="5837" y="10032"/>
                    </a:cubicBezTo>
                    <a:cubicBezTo>
                      <a:pt x="9926" y="6518"/>
                      <a:pt x="9926" y="6518"/>
                      <a:pt x="9926" y="6518"/>
                    </a:cubicBezTo>
                    <a:cubicBezTo>
                      <a:pt x="9926" y="20576"/>
                      <a:pt x="9926" y="20576"/>
                      <a:pt x="9926" y="20576"/>
                    </a:cubicBezTo>
                    <a:cubicBezTo>
                      <a:pt x="9926" y="21088"/>
                      <a:pt x="10522" y="21600"/>
                      <a:pt x="10522" y="21600"/>
                    </a:cubicBezTo>
                    <a:cubicBezTo>
                      <a:pt x="11118" y="21600"/>
                      <a:pt x="11674" y="21088"/>
                      <a:pt x="11674" y="20576"/>
                    </a:cubicBezTo>
                    <a:cubicBezTo>
                      <a:pt x="11674" y="6518"/>
                      <a:pt x="11674" y="6518"/>
                      <a:pt x="11674" y="6518"/>
                    </a:cubicBezTo>
                    <a:cubicBezTo>
                      <a:pt x="15803" y="10032"/>
                      <a:pt x="15803" y="10032"/>
                      <a:pt x="15803" y="10032"/>
                    </a:cubicBezTo>
                    <a:cubicBezTo>
                      <a:pt x="15803" y="10032"/>
                      <a:pt x="16359" y="10032"/>
                      <a:pt x="16954" y="10032"/>
                    </a:cubicBezTo>
                    <a:cubicBezTo>
                      <a:pt x="16954" y="9520"/>
                      <a:pt x="16954" y="9043"/>
                      <a:pt x="16954" y="9043"/>
                    </a:cubicBezTo>
                    <a:close/>
                    <a:moveTo>
                      <a:pt x="18701" y="0"/>
                    </a:moveTo>
                    <a:cubicBezTo>
                      <a:pt x="2899" y="0"/>
                      <a:pt x="2899" y="0"/>
                      <a:pt x="2899" y="0"/>
                    </a:cubicBezTo>
                    <a:cubicBezTo>
                      <a:pt x="1151" y="0"/>
                      <a:pt x="0" y="990"/>
                      <a:pt x="0" y="2491"/>
                    </a:cubicBezTo>
                    <a:cubicBezTo>
                      <a:pt x="0" y="16072"/>
                      <a:pt x="0" y="16072"/>
                      <a:pt x="0" y="16072"/>
                    </a:cubicBezTo>
                    <a:cubicBezTo>
                      <a:pt x="0" y="17573"/>
                      <a:pt x="1151" y="18563"/>
                      <a:pt x="2899" y="18563"/>
                    </a:cubicBezTo>
                    <a:cubicBezTo>
                      <a:pt x="5241" y="18563"/>
                      <a:pt x="5241" y="18563"/>
                      <a:pt x="5241" y="18563"/>
                    </a:cubicBezTo>
                    <a:cubicBezTo>
                      <a:pt x="5241" y="17573"/>
                      <a:pt x="5241" y="17573"/>
                      <a:pt x="5241" y="17573"/>
                    </a:cubicBezTo>
                    <a:cubicBezTo>
                      <a:pt x="2899" y="17573"/>
                      <a:pt x="2899" y="17573"/>
                      <a:pt x="2899" y="17573"/>
                    </a:cubicBezTo>
                    <a:cubicBezTo>
                      <a:pt x="2343" y="17573"/>
                      <a:pt x="1151" y="16550"/>
                      <a:pt x="1151" y="16072"/>
                    </a:cubicBezTo>
                    <a:cubicBezTo>
                      <a:pt x="1151" y="2491"/>
                      <a:pt x="1151" y="2491"/>
                      <a:pt x="1151" y="2491"/>
                    </a:cubicBezTo>
                    <a:cubicBezTo>
                      <a:pt x="1151" y="1979"/>
                      <a:pt x="2343" y="1501"/>
                      <a:pt x="2899" y="1501"/>
                    </a:cubicBezTo>
                    <a:cubicBezTo>
                      <a:pt x="18701" y="1501"/>
                      <a:pt x="18701" y="1501"/>
                      <a:pt x="18701" y="1501"/>
                    </a:cubicBezTo>
                    <a:cubicBezTo>
                      <a:pt x="19297" y="1501"/>
                      <a:pt x="19853" y="1979"/>
                      <a:pt x="19853" y="2491"/>
                    </a:cubicBezTo>
                    <a:cubicBezTo>
                      <a:pt x="19853" y="16072"/>
                      <a:pt x="19853" y="16072"/>
                      <a:pt x="19853" y="16072"/>
                    </a:cubicBezTo>
                    <a:cubicBezTo>
                      <a:pt x="19853" y="16550"/>
                      <a:pt x="19297" y="17573"/>
                      <a:pt x="18701" y="17573"/>
                    </a:cubicBezTo>
                    <a:cubicBezTo>
                      <a:pt x="16359" y="17573"/>
                      <a:pt x="16359" y="17573"/>
                      <a:pt x="16359" y="17573"/>
                    </a:cubicBezTo>
                    <a:cubicBezTo>
                      <a:pt x="16359" y="18563"/>
                      <a:pt x="16359" y="18563"/>
                      <a:pt x="16359" y="18563"/>
                    </a:cubicBezTo>
                    <a:cubicBezTo>
                      <a:pt x="18701" y="18563"/>
                      <a:pt x="18701" y="18563"/>
                      <a:pt x="18701" y="18563"/>
                    </a:cubicBezTo>
                    <a:cubicBezTo>
                      <a:pt x="20449" y="18563"/>
                      <a:pt x="21600" y="17573"/>
                      <a:pt x="21600" y="16072"/>
                    </a:cubicBezTo>
                    <a:cubicBezTo>
                      <a:pt x="21600" y="2491"/>
                      <a:pt x="21600" y="2491"/>
                      <a:pt x="21600" y="2491"/>
                    </a:cubicBezTo>
                    <a:cubicBezTo>
                      <a:pt x="21600" y="990"/>
                      <a:pt x="20449" y="0"/>
                      <a:pt x="18701"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2" name="Shape"/>
              <p:cNvSpPr/>
              <p:nvPr/>
            </p:nvSpPr>
            <p:spPr>
              <a:xfrm>
                <a:off x="7065429" y="2413001"/>
                <a:ext cx="710053" cy="629608"/>
              </a:xfrm>
              <a:custGeom>
                <a:avLst/>
                <a:gdLst/>
                <a:ahLst/>
                <a:cxnLst>
                  <a:cxn ang="0">
                    <a:pos x="wd2" y="hd2"/>
                  </a:cxn>
                  <a:cxn ang="5400000">
                    <a:pos x="wd2" y="hd2"/>
                  </a:cxn>
                  <a:cxn ang="10800000">
                    <a:pos x="wd2" y="hd2"/>
                  </a:cxn>
                  <a:cxn ang="16200000">
                    <a:pos x="wd2" y="hd2"/>
                  </a:cxn>
                </a:cxnLst>
                <a:rect l="0" t="0" r="r" b="b"/>
                <a:pathLst>
                  <a:path w="21600" h="21600" extrusionOk="0">
                    <a:moveTo>
                      <a:pt x="21076" y="9926"/>
                    </a:moveTo>
                    <a:cubicBezTo>
                      <a:pt x="6186" y="9926"/>
                      <a:pt x="6186" y="9926"/>
                      <a:pt x="6186" y="9926"/>
                    </a:cubicBezTo>
                    <a:cubicBezTo>
                      <a:pt x="9786" y="5837"/>
                      <a:pt x="9786" y="5837"/>
                      <a:pt x="9786" y="5837"/>
                    </a:cubicBezTo>
                    <a:cubicBezTo>
                      <a:pt x="10276" y="5241"/>
                      <a:pt x="10276" y="5241"/>
                      <a:pt x="9786" y="4685"/>
                    </a:cubicBezTo>
                    <a:cubicBezTo>
                      <a:pt x="9786" y="4685"/>
                      <a:pt x="9262" y="4685"/>
                      <a:pt x="8738" y="4685"/>
                    </a:cubicBezTo>
                    <a:cubicBezTo>
                      <a:pt x="4124" y="9926"/>
                      <a:pt x="4124" y="9926"/>
                      <a:pt x="4124" y="9926"/>
                    </a:cubicBezTo>
                    <a:cubicBezTo>
                      <a:pt x="4124" y="10522"/>
                      <a:pt x="4124" y="10522"/>
                      <a:pt x="4124" y="10522"/>
                    </a:cubicBezTo>
                    <a:cubicBezTo>
                      <a:pt x="4124" y="11118"/>
                      <a:pt x="4124" y="11118"/>
                      <a:pt x="4124" y="11118"/>
                    </a:cubicBezTo>
                    <a:cubicBezTo>
                      <a:pt x="8738" y="16954"/>
                      <a:pt x="8738" y="16954"/>
                      <a:pt x="8738" y="16954"/>
                    </a:cubicBezTo>
                    <a:cubicBezTo>
                      <a:pt x="9262" y="16954"/>
                      <a:pt x="9786" y="16954"/>
                      <a:pt x="9786" y="16954"/>
                    </a:cubicBezTo>
                    <a:cubicBezTo>
                      <a:pt x="10276" y="16359"/>
                      <a:pt x="10276" y="15763"/>
                      <a:pt x="9786" y="15763"/>
                    </a:cubicBezTo>
                    <a:cubicBezTo>
                      <a:pt x="6186" y="11674"/>
                      <a:pt x="6186" y="11674"/>
                      <a:pt x="6186" y="11674"/>
                    </a:cubicBezTo>
                    <a:cubicBezTo>
                      <a:pt x="21076" y="11674"/>
                      <a:pt x="21076" y="11674"/>
                      <a:pt x="21076" y="11674"/>
                    </a:cubicBezTo>
                    <a:cubicBezTo>
                      <a:pt x="21600" y="11674"/>
                      <a:pt x="21600" y="11118"/>
                      <a:pt x="21600" y="10522"/>
                    </a:cubicBezTo>
                    <a:cubicBezTo>
                      <a:pt x="21600" y="10522"/>
                      <a:pt x="21600" y="9926"/>
                      <a:pt x="21076" y="9926"/>
                    </a:cubicBezTo>
                    <a:close/>
                    <a:moveTo>
                      <a:pt x="17476" y="18701"/>
                    </a:moveTo>
                    <a:cubicBezTo>
                      <a:pt x="17476" y="19297"/>
                      <a:pt x="16986" y="19853"/>
                      <a:pt x="16462" y="19853"/>
                    </a:cubicBezTo>
                    <a:cubicBezTo>
                      <a:pt x="2551" y="19853"/>
                      <a:pt x="2551" y="19853"/>
                      <a:pt x="2551" y="19853"/>
                    </a:cubicBezTo>
                    <a:cubicBezTo>
                      <a:pt x="2062" y="19853"/>
                      <a:pt x="1014" y="19297"/>
                      <a:pt x="1014" y="18701"/>
                    </a:cubicBezTo>
                    <a:cubicBezTo>
                      <a:pt x="1014" y="2899"/>
                      <a:pt x="1014" y="2899"/>
                      <a:pt x="1014" y="2899"/>
                    </a:cubicBezTo>
                    <a:cubicBezTo>
                      <a:pt x="1014" y="2343"/>
                      <a:pt x="2062" y="1151"/>
                      <a:pt x="2551" y="1151"/>
                    </a:cubicBezTo>
                    <a:cubicBezTo>
                      <a:pt x="16462" y="1151"/>
                      <a:pt x="16462" y="1151"/>
                      <a:pt x="16462" y="1151"/>
                    </a:cubicBezTo>
                    <a:cubicBezTo>
                      <a:pt x="16986" y="1151"/>
                      <a:pt x="17476" y="2343"/>
                      <a:pt x="17476" y="2899"/>
                    </a:cubicBezTo>
                    <a:cubicBezTo>
                      <a:pt x="17476" y="5241"/>
                      <a:pt x="17476" y="5241"/>
                      <a:pt x="17476" y="5241"/>
                    </a:cubicBezTo>
                    <a:cubicBezTo>
                      <a:pt x="19049" y="5241"/>
                      <a:pt x="19049" y="5241"/>
                      <a:pt x="19049" y="5241"/>
                    </a:cubicBezTo>
                    <a:cubicBezTo>
                      <a:pt x="19049" y="2899"/>
                      <a:pt x="19049" y="2899"/>
                      <a:pt x="19049" y="2899"/>
                    </a:cubicBezTo>
                    <a:cubicBezTo>
                      <a:pt x="19049" y="1151"/>
                      <a:pt x="18000" y="0"/>
                      <a:pt x="16462" y="0"/>
                    </a:cubicBezTo>
                    <a:cubicBezTo>
                      <a:pt x="2551" y="0"/>
                      <a:pt x="2551" y="0"/>
                      <a:pt x="2551" y="0"/>
                    </a:cubicBezTo>
                    <a:cubicBezTo>
                      <a:pt x="1014" y="0"/>
                      <a:pt x="0" y="1151"/>
                      <a:pt x="0" y="2899"/>
                    </a:cubicBezTo>
                    <a:cubicBezTo>
                      <a:pt x="0" y="18701"/>
                      <a:pt x="0" y="18701"/>
                      <a:pt x="0" y="18701"/>
                    </a:cubicBezTo>
                    <a:cubicBezTo>
                      <a:pt x="0" y="20449"/>
                      <a:pt x="1014" y="21600"/>
                      <a:pt x="2551" y="21600"/>
                    </a:cubicBezTo>
                    <a:cubicBezTo>
                      <a:pt x="16462" y="21600"/>
                      <a:pt x="16462" y="21600"/>
                      <a:pt x="16462" y="21600"/>
                    </a:cubicBezTo>
                    <a:cubicBezTo>
                      <a:pt x="18000" y="21600"/>
                      <a:pt x="19049" y="20449"/>
                      <a:pt x="19049" y="18701"/>
                    </a:cubicBezTo>
                    <a:cubicBezTo>
                      <a:pt x="19049" y="16359"/>
                      <a:pt x="19049" y="16359"/>
                      <a:pt x="19049" y="16359"/>
                    </a:cubicBezTo>
                    <a:cubicBezTo>
                      <a:pt x="17476" y="16359"/>
                      <a:pt x="17476" y="16359"/>
                      <a:pt x="17476" y="16359"/>
                    </a:cubicBezTo>
                    <a:lnTo>
                      <a:pt x="17476" y="18701"/>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3" name="Shape"/>
              <p:cNvSpPr/>
              <p:nvPr/>
            </p:nvSpPr>
            <p:spPr>
              <a:xfrm>
                <a:off x="5875866" y="2413001"/>
                <a:ext cx="731211" cy="629608"/>
              </a:xfrm>
              <a:custGeom>
                <a:avLst/>
                <a:gdLst/>
                <a:ahLst/>
                <a:cxnLst>
                  <a:cxn ang="0">
                    <a:pos x="wd2" y="hd2"/>
                  </a:cxn>
                  <a:cxn ang="5400000">
                    <a:pos x="wd2" y="hd2"/>
                  </a:cxn>
                  <a:cxn ang="10800000">
                    <a:pos x="wd2" y="hd2"/>
                  </a:cxn>
                  <a:cxn ang="16200000">
                    <a:pos x="wd2" y="hd2"/>
                  </a:cxn>
                </a:cxnLst>
                <a:rect l="0" t="0" r="r" b="b"/>
                <a:pathLst>
                  <a:path w="21600" h="21600" extrusionOk="0">
                    <a:moveTo>
                      <a:pt x="11568" y="15763"/>
                    </a:moveTo>
                    <a:cubicBezTo>
                      <a:pt x="11568" y="15763"/>
                      <a:pt x="11568" y="16359"/>
                      <a:pt x="11568" y="16954"/>
                    </a:cubicBezTo>
                    <a:cubicBezTo>
                      <a:pt x="12080" y="16954"/>
                      <a:pt x="12591" y="16954"/>
                      <a:pt x="12591" y="16954"/>
                    </a:cubicBezTo>
                    <a:cubicBezTo>
                      <a:pt x="17608" y="11118"/>
                      <a:pt x="17608" y="11118"/>
                      <a:pt x="17608" y="11118"/>
                    </a:cubicBezTo>
                    <a:cubicBezTo>
                      <a:pt x="17608" y="11118"/>
                      <a:pt x="17608" y="11118"/>
                      <a:pt x="17608" y="10522"/>
                    </a:cubicBezTo>
                    <a:cubicBezTo>
                      <a:pt x="17608" y="10522"/>
                      <a:pt x="17608" y="10522"/>
                      <a:pt x="17608" y="9926"/>
                    </a:cubicBezTo>
                    <a:cubicBezTo>
                      <a:pt x="12591" y="4685"/>
                      <a:pt x="12591" y="4685"/>
                      <a:pt x="12591" y="4685"/>
                    </a:cubicBezTo>
                    <a:cubicBezTo>
                      <a:pt x="12591" y="4685"/>
                      <a:pt x="12080" y="4685"/>
                      <a:pt x="11568" y="4685"/>
                    </a:cubicBezTo>
                    <a:cubicBezTo>
                      <a:pt x="11568" y="5241"/>
                      <a:pt x="11568" y="5241"/>
                      <a:pt x="11568" y="5837"/>
                    </a:cubicBezTo>
                    <a:cubicBezTo>
                      <a:pt x="15082" y="9926"/>
                      <a:pt x="15082" y="9926"/>
                      <a:pt x="15082" y="9926"/>
                    </a:cubicBezTo>
                    <a:cubicBezTo>
                      <a:pt x="1024" y="9926"/>
                      <a:pt x="1024" y="9926"/>
                      <a:pt x="1024" y="9926"/>
                    </a:cubicBezTo>
                    <a:cubicBezTo>
                      <a:pt x="512" y="9926"/>
                      <a:pt x="0" y="10522"/>
                      <a:pt x="0" y="10522"/>
                    </a:cubicBezTo>
                    <a:cubicBezTo>
                      <a:pt x="0" y="11118"/>
                      <a:pt x="512" y="11674"/>
                      <a:pt x="1024" y="11674"/>
                    </a:cubicBezTo>
                    <a:cubicBezTo>
                      <a:pt x="15082" y="11674"/>
                      <a:pt x="15082" y="11674"/>
                      <a:pt x="15082" y="11674"/>
                    </a:cubicBezTo>
                    <a:lnTo>
                      <a:pt x="11568" y="15763"/>
                    </a:lnTo>
                    <a:close/>
                    <a:moveTo>
                      <a:pt x="19109" y="0"/>
                    </a:moveTo>
                    <a:cubicBezTo>
                      <a:pt x="5528" y="0"/>
                      <a:pt x="5528" y="0"/>
                      <a:pt x="5528" y="0"/>
                    </a:cubicBezTo>
                    <a:cubicBezTo>
                      <a:pt x="4027" y="0"/>
                      <a:pt x="3037" y="1151"/>
                      <a:pt x="3037" y="2899"/>
                    </a:cubicBezTo>
                    <a:cubicBezTo>
                      <a:pt x="3037" y="5837"/>
                      <a:pt x="3037" y="5837"/>
                      <a:pt x="3037" y="5837"/>
                    </a:cubicBezTo>
                    <a:cubicBezTo>
                      <a:pt x="4027" y="5837"/>
                      <a:pt x="4027" y="5837"/>
                      <a:pt x="4027" y="5837"/>
                    </a:cubicBezTo>
                    <a:cubicBezTo>
                      <a:pt x="4027" y="2899"/>
                      <a:pt x="4027" y="2899"/>
                      <a:pt x="4027" y="2899"/>
                    </a:cubicBezTo>
                    <a:cubicBezTo>
                      <a:pt x="4027" y="2343"/>
                      <a:pt x="5050" y="1151"/>
                      <a:pt x="5528" y="1151"/>
                    </a:cubicBezTo>
                    <a:cubicBezTo>
                      <a:pt x="19109" y="1151"/>
                      <a:pt x="19109" y="1151"/>
                      <a:pt x="19109" y="1151"/>
                    </a:cubicBezTo>
                    <a:cubicBezTo>
                      <a:pt x="19621" y="1151"/>
                      <a:pt x="20099" y="2343"/>
                      <a:pt x="20099" y="2899"/>
                    </a:cubicBezTo>
                    <a:cubicBezTo>
                      <a:pt x="20099" y="18701"/>
                      <a:pt x="20099" y="18701"/>
                      <a:pt x="20099" y="18701"/>
                    </a:cubicBezTo>
                    <a:cubicBezTo>
                      <a:pt x="20099" y="19297"/>
                      <a:pt x="19621" y="19853"/>
                      <a:pt x="19109" y="19853"/>
                    </a:cubicBezTo>
                    <a:cubicBezTo>
                      <a:pt x="5528" y="19853"/>
                      <a:pt x="5528" y="19853"/>
                      <a:pt x="5528" y="19853"/>
                    </a:cubicBezTo>
                    <a:cubicBezTo>
                      <a:pt x="5050" y="19853"/>
                      <a:pt x="4027" y="19297"/>
                      <a:pt x="4027" y="18701"/>
                    </a:cubicBezTo>
                    <a:cubicBezTo>
                      <a:pt x="4027" y="15168"/>
                      <a:pt x="4027" y="15168"/>
                      <a:pt x="4027" y="15168"/>
                    </a:cubicBezTo>
                    <a:cubicBezTo>
                      <a:pt x="3037" y="15168"/>
                      <a:pt x="3037" y="15168"/>
                      <a:pt x="3037" y="15168"/>
                    </a:cubicBezTo>
                    <a:cubicBezTo>
                      <a:pt x="3037" y="18701"/>
                      <a:pt x="3037" y="18701"/>
                      <a:pt x="3037" y="18701"/>
                    </a:cubicBezTo>
                    <a:cubicBezTo>
                      <a:pt x="3037" y="20449"/>
                      <a:pt x="4027" y="21600"/>
                      <a:pt x="5528" y="21600"/>
                    </a:cubicBezTo>
                    <a:cubicBezTo>
                      <a:pt x="19109" y="21600"/>
                      <a:pt x="19109" y="21600"/>
                      <a:pt x="19109" y="21600"/>
                    </a:cubicBezTo>
                    <a:cubicBezTo>
                      <a:pt x="20610" y="21600"/>
                      <a:pt x="21600" y="20449"/>
                      <a:pt x="21600" y="18701"/>
                    </a:cubicBezTo>
                    <a:cubicBezTo>
                      <a:pt x="21600" y="2899"/>
                      <a:pt x="21600" y="2899"/>
                      <a:pt x="21600" y="2899"/>
                    </a:cubicBezTo>
                    <a:cubicBezTo>
                      <a:pt x="21600" y="1151"/>
                      <a:pt x="20610" y="0"/>
                      <a:pt x="19109"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4" name="Shape"/>
              <p:cNvSpPr/>
              <p:nvPr/>
            </p:nvSpPr>
            <p:spPr>
              <a:xfrm>
                <a:off x="4754030" y="2413001"/>
                <a:ext cx="629611" cy="629608"/>
              </a:xfrm>
              <a:custGeom>
                <a:avLst/>
                <a:gdLst/>
                <a:ahLst/>
                <a:cxnLst>
                  <a:cxn ang="0">
                    <a:pos x="wd2" y="hd2"/>
                  </a:cxn>
                  <a:cxn ang="5400000">
                    <a:pos x="wd2" y="hd2"/>
                  </a:cxn>
                  <a:cxn ang="10800000">
                    <a:pos x="wd2" y="hd2"/>
                  </a:cxn>
                  <a:cxn ang="16200000">
                    <a:pos x="wd2" y="hd2"/>
                  </a:cxn>
                </a:cxnLst>
                <a:rect l="0" t="0" r="r" b="b"/>
                <a:pathLst>
                  <a:path w="21600" h="21600" extrusionOk="0">
                    <a:moveTo>
                      <a:pt x="21044" y="0"/>
                    </a:moveTo>
                    <a:cubicBezTo>
                      <a:pt x="15168" y="0"/>
                      <a:pt x="15168" y="0"/>
                      <a:pt x="15168" y="0"/>
                    </a:cubicBezTo>
                    <a:cubicBezTo>
                      <a:pt x="15168" y="0"/>
                      <a:pt x="14612" y="0"/>
                      <a:pt x="14612" y="556"/>
                    </a:cubicBezTo>
                    <a:cubicBezTo>
                      <a:pt x="14612" y="1151"/>
                      <a:pt x="15168" y="1151"/>
                      <a:pt x="15168" y="1151"/>
                    </a:cubicBezTo>
                    <a:cubicBezTo>
                      <a:pt x="18701" y="1151"/>
                      <a:pt x="18701" y="1151"/>
                      <a:pt x="18701" y="1151"/>
                    </a:cubicBezTo>
                    <a:cubicBezTo>
                      <a:pt x="7028" y="12269"/>
                      <a:pt x="7028" y="12269"/>
                      <a:pt x="7028" y="12269"/>
                    </a:cubicBezTo>
                    <a:cubicBezTo>
                      <a:pt x="7028" y="12865"/>
                      <a:pt x="7028" y="13460"/>
                      <a:pt x="7028" y="13460"/>
                    </a:cubicBezTo>
                    <a:cubicBezTo>
                      <a:pt x="7584" y="14016"/>
                      <a:pt x="7584" y="14016"/>
                      <a:pt x="8179" y="13460"/>
                    </a:cubicBezTo>
                    <a:cubicBezTo>
                      <a:pt x="19853" y="2343"/>
                      <a:pt x="19853" y="2343"/>
                      <a:pt x="19853" y="2343"/>
                    </a:cubicBezTo>
                    <a:cubicBezTo>
                      <a:pt x="19853" y="5837"/>
                      <a:pt x="19853" y="5837"/>
                      <a:pt x="19853" y="5837"/>
                    </a:cubicBezTo>
                    <a:cubicBezTo>
                      <a:pt x="19853" y="6432"/>
                      <a:pt x="20449" y="7028"/>
                      <a:pt x="21044" y="7028"/>
                    </a:cubicBezTo>
                    <a:cubicBezTo>
                      <a:pt x="21044" y="7028"/>
                      <a:pt x="21600" y="6432"/>
                      <a:pt x="21600" y="5837"/>
                    </a:cubicBezTo>
                    <a:cubicBezTo>
                      <a:pt x="21600" y="556"/>
                      <a:pt x="21600" y="556"/>
                      <a:pt x="21600" y="556"/>
                    </a:cubicBezTo>
                    <a:cubicBezTo>
                      <a:pt x="21600" y="0"/>
                      <a:pt x="21044" y="0"/>
                      <a:pt x="21044" y="0"/>
                    </a:cubicBezTo>
                    <a:close/>
                    <a:moveTo>
                      <a:pt x="19853" y="18701"/>
                    </a:moveTo>
                    <a:cubicBezTo>
                      <a:pt x="19853" y="19297"/>
                      <a:pt x="19297" y="19853"/>
                      <a:pt x="18701" y="19853"/>
                    </a:cubicBezTo>
                    <a:cubicBezTo>
                      <a:pt x="2899" y="19853"/>
                      <a:pt x="2899" y="19853"/>
                      <a:pt x="2899" y="19853"/>
                    </a:cubicBezTo>
                    <a:cubicBezTo>
                      <a:pt x="1747" y="19853"/>
                      <a:pt x="1151" y="19297"/>
                      <a:pt x="1151" y="18701"/>
                    </a:cubicBezTo>
                    <a:cubicBezTo>
                      <a:pt x="1151" y="2899"/>
                      <a:pt x="1151" y="2899"/>
                      <a:pt x="1151" y="2899"/>
                    </a:cubicBezTo>
                    <a:cubicBezTo>
                      <a:pt x="1151" y="2343"/>
                      <a:pt x="2343" y="1151"/>
                      <a:pt x="2899" y="1151"/>
                    </a:cubicBezTo>
                    <a:cubicBezTo>
                      <a:pt x="11674" y="1151"/>
                      <a:pt x="11674" y="1151"/>
                      <a:pt x="11674" y="1151"/>
                    </a:cubicBezTo>
                    <a:cubicBezTo>
                      <a:pt x="11674" y="0"/>
                      <a:pt x="11674" y="0"/>
                      <a:pt x="11674" y="0"/>
                    </a:cubicBezTo>
                    <a:cubicBezTo>
                      <a:pt x="2899" y="0"/>
                      <a:pt x="2899" y="0"/>
                      <a:pt x="2899" y="0"/>
                    </a:cubicBezTo>
                    <a:cubicBezTo>
                      <a:pt x="1151" y="0"/>
                      <a:pt x="0" y="1747"/>
                      <a:pt x="0" y="3494"/>
                    </a:cubicBezTo>
                    <a:cubicBezTo>
                      <a:pt x="0" y="18701"/>
                      <a:pt x="0" y="18701"/>
                      <a:pt x="0" y="18701"/>
                    </a:cubicBezTo>
                    <a:cubicBezTo>
                      <a:pt x="0" y="20449"/>
                      <a:pt x="1151" y="21600"/>
                      <a:pt x="2899" y="21600"/>
                    </a:cubicBezTo>
                    <a:cubicBezTo>
                      <a:pt x="18106" y="21600"/>
                      <a:pt x="18106" y="21600"/>
                      <a:pt x="18106" y="21600"/>
                    </a:cubicBezTo>
                    <a:cubicBezTo>
                      <a:pt x="19853" y="21600"/>
                      <a:pt x="21600" y="20449"/>
                      <a:pt x="21600" y="18701"/>
                    </a:cubicBezTo>
                    <a:cubicBezTo>
                      <a:pt x="21600" y="9926"/>
                      <a:pt x="21600" y="9926"/>
                      <a:pt x="21600" y="9926"/>
                    </a:cubicBezTo>
                    <a:cubicBezTo>
                      <a:pt x="19853" y="9926"/>
                      <a:pt x="19853" y="9926"/>
                      <a:pt x="19853" y="9926"/>
                    </a:cubicBezTo>
                    <a:lnTo>
                      <a:pt x="19853" y="18701"/>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5" name="Shape"/>
              <p:cNvSpPr/>
              <p:nvPr/>
            </p:nvSpPr>
            <p:spPr>
              <a:xfrm>
                <a:off x="3564467" y="2413001"/>
                <a:ext cx="646546" cy="629608"/>
              </a:xfrm>
              <a:custGeom>
                <a:avLst/>
                <a:gdLst/>
                <a:ahLst/>
                <a:cxnLst>
                  <a:cxn ang="0">
                    <a:pos x="wd2" y="hd2"/>
                  </a:cxn>
                  <a:cxn ang="5400000">
                    <a:pos x="wd2" y="hd2"/>
                  </a:cxn>
                  <a:cxn ang="10800000">
                    <a:pos x="wd2" y="hd2"/>
                  </a:cxn>
                  <a:cxn ang="16200000">
                    <a:pos x="wd2" y="hd2"/>
                  </a:cxn>
                </a:cxnLst>
                <a:rect l="0" t="0" r="r" b="b"/>
                <a:pathLst>
                  <a:path w="21600" h="21600" extrusionOk="0">
                    <a:moveTo>
                      <a:pt x="19903" y="9926"/>
                    </a:moveTo>
                    <a:cubicBezTo>
                      <a:pt x="19903" y="18701"/>
                      <a:pt x="19903" y="18701"/>
                      <a:pt x="19903" y="18701"/>
                    </a:cubicBezTo>
                    <a:cubicBezTo>
                      <a:pt x="19903" y="19297"/>
                      <a:pt x="19324" y="19853"/>
                      <a:pt x="18167" y="19853"/>
                    </a:cubicBezTo>
                    <a:cubicBezTo>
                      <a:pt x="3433" y="19853"/>
                      <a:pt x="3433" y="19853"/>
                      <a:pt x="3433" y="19853"/>
                    </a:cubicBezTo>
                    <a:cubicBezTo>
                      <a:pt x="2276" y="19853"/>
                      <a:pt x="1697" y="19297"/>
                      <a:pt x="1697" y="18701"/>
                    </a:cubicBezTo>
                    <a:cubicBezTo>
                      <a:pt x="1697" y="2899"/>
                      <a:pt x="1697" y="2899"/>
                      <a:pt x="1697" y="2899"/>
                    </a:cubicBezTo>
                    <a:cubicBezTo>
                      <a:pt x="1697" y="2343"/>
                      <a:pt x="2276" y="1151"/>
                      <a:pt x="3433" y="1151"/>
                    </a:cubicBezTo>
                    <a:cubicBezTo>
                      <a:pt x="11379" y="1151"/>
                      <a:pt x="11379" y="1151"/>
                      <a:pt x="11379" y="1151"/>
                    </a:cubicBezTo>
                    <a:cubicBezTo>
                      <a:pt x="11379" y="0"/>
                      <a:pt x="11379" y="0"/>
                      <a:pt x="11379" y="0"/>
                    </a:cubicBezTo>
                    <a:cubicBezTo>
                      <a:pt x="3433" y="0"/>
                      <a:pt x="3433" y="0"/>
                      <a:pt x="3433" y="0"/>
                    </a:cubicBezTo>
                    <a:cubicBezTo>
                      <a:pt x="1697" y="0"/>
                      <a:pt x="0" y="1747"/>
                      <a:pt x="0" y="3494"/>
                    </a:cubicBezTo>
                    <a:cubicBezTo>
                      <a:pt x="0" y="18701"/>
                      <a:pt x="0" y="18701"/>
                      <a:pt x="0" y="18701"/>
                    </a:cubicBezTo>
                    <a:cubicBezTo>
                      <a:pt x="0" y="20449"/>
                      <a:pt x="1697" y="21600"/>
                      <a:pt x="3433" y="21600"/>
                    </a:cubicBezTo>
                    <a:cubicBezTo>
                      <a:pt x="18167" y="21600"/>
                      <a:pt x="18167" y="21600"/>
                      <a:pt x="18167" y="21600"/>
                    </a:cubicBezTo>
                    <a:cubicBezTo>
                      <a:pt x="19903" y="21600"/>
                      <a:pt x="21600" y="20449"/>
                      <a:pt x="21600" y="18701"/>
                    </a:cubicBezTo>
                    <a:cubicBezTo>
                      <a:pt x="21600" y="9926"/>
                      <a:pt x="21600" y="9926"/>
                      <a:pt x="21600" y="9926"/>
                    </a:cubicBezTo>
                    <a:lnTo>
                      <a:pt x="19903" y="9926"/>
                    </a:lnTo>
                    <a:close/>
                    <a:moveTo>
                      <a:pt x="8524" y="8179"/>
                    </a:moveTo>
                    <a:lnTo>
                      <a:pt x="7946" y="7584"/>
                    </a:lnTo>
                    <a:cubicBezTo>
                      <a:pt x="7406" y="7584"/>
                      <a:pt x="6827" y="8179"/>
                      <a:pt x="6827" y="8179"/>
                    </a:cubicBezTo>
                    <a:cubicBezTo>
                      <a:pt x="6827" y="14016"/>
                      <a:pt x="6827" y="14016"/>
                      <a:pt x="6827" y="14016"/>
                    </a:cubicBezTo>
                    <a:cubicBezTo>
                      <a:pt x="6827" y="14016"/>
                      <a:pt x="7406" y="14612"/>
                      <a:pt x="7946" y="14612"/>
                    </a:cubicBezTo>
                    <a:cubicBezTo>
                      <a:pt x="13076" y="14612"/>
                      <a:pt x="13076" y="14612"/>
                      <a:pt x="13076" y="14612"/>
                    </a:cubicBezTo>
                    <a:cubicBezTo>
                      <a:pt x="13616" y="14612"/>
                      <a:pt x="13616" y="14016"/>
                      <a:pt x="13616" y="14016"/>
                    </a:cubicBezTo>
                    <a:cubicBezTo>
                      <a:pt x="13616" y="13460"/>
                      <a:pt x="13616" y="12865"/>
                      <a:pt x="13076" y="12865"/>
                    </a:cubicBezTo>
                    <a:cubicBezTo>
                      <a:pt x="9681" y="12865"/>
                      <a:pt x="9681" y="12865"/>
                      <a:pt x="9681" y="12865"/>
                    </a:cubicBezTo>
                    <a:cubicBezTo>
                      <a:pt x="21021" y="1747"/>
                      <a:pt x="21021" y="1747"/>
                      <a:pt x="21021" y="1747"/>
                    </a:cubicBezTo>
                    <a:cubicBezTo>
                      <a:pt x="21021" y="1151"/>
                      <a:pt x="21021" y="556"/>
                      <a:pt x="21021" y="556"/>
                    </a:cubicBezTo>
                    <a:cubicBezTo>
                      <a:pt x="20443" y="0"/>
                      <a:pt x="19903" y="0"/>
                      <a:pt x="19903" y="556"/>
                    </a:cubicBezTo>
                    <a:cubicBezTo>
                      <a:pt x="8524" y="12269"/>
                      <a:pt x="8524" y="12269"/>
                      <a:pt x="8524" y="12269"/>
                    </a:cubicBezTo>
                    <a:lnTo>
                      <a:pt x="8524" y="817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6" name="Shape"/>
              <p:cNvSpPr/>
              <p:nvPr/>
            </p:nvSpPr>
            <p:spPr>
              <a:xfrm>
                <a:off x="2345266" y="2362198"/>
                <a:ext cx="731210" cy="731212"/>
              </a:xfrm>
              <a:custGeom>
                <a:avLst/>
                <a:gdLst/>
                <a:ahLst/>
                <a:cxnLst>
                  <a:cxn ang="0">
                    <a:pos x="wd2" y="hd2"/>
                  </a:cxn>
                  <a:cxn ang="5400000">
                    <a:pos x="wd2" y="hd2"/>
                  </a:cxn>
                  <a:cxn ang="10800000">
                    <a:pos x="wd2" y="hd2"/>
                  </a:cxn>
                  <a:cxn ang="16200000">
                    <a:pos x="wd2" y="hd2"/>
                  </a:cxn>
                </a:cxnLst>
                <a:rect l="0" t="0" r="r" b="b"/>
                <a:pathLst>
                  <a:path w="21600" h="21600" extrusionOk="0">
                    <a:moveTo>
                      <a:pt x="15082" y="18563"/>
                    </a:moveTo>
                    <a:cubicBezTo>
                      <a:pt x="15082" y="19587"/>
                      <a:pt x="14059" y="20064"/>
                      <a:pt x="13581" y="20064"/>
                    </a:cubicBezTo>
                    <a:cubicBezTo>
                      <a:pt x="3037" y="20064"/>
                      <a:pt x="3037" y="20064"/>
                      <a:pt x="3037" y="20064"/>
                    </a:cubicBezTo>
                    <a:cubicBezTo>
                      <a:pt x="2013" y="20064"/>
                      <a:pt x="1501" y="19587"/>
                      <a:pt x="1501" y="18563"/>
                    </a:cubicBezTo>
                    <a:cubicBezTo>
                      <a:pt x="1501" y="8019"/>
                      <a:pt x="1501" y="8019"/>
                      <a:pt x="1501" y="8019"/>
                    </a:cubicBezTo>
                    <a:cubicBezTo>
                      <a:pt x="1501" y="7541"/>
                      <a:pt x="2013" y="6518"/>
                      <a:pt x="3037" y="6518"/>
                    </a:cubicBezTo>
                    <a:cubicBezTo>
                      <a:pt x="4027" y="6518"/>
                      <a:pt x="4027" y="6518"/>
                      <a:pt x="4027" y="6518"/>
                    </a:cubicBezTo>
                    <a:cubicBezTo>
                      <a:pt x="4027" y="5528"/>
                      <a:pt x="4027" y="5528"/>
                      <a:pt x="4027" y="5528"/>
                    </a:cubicBezTo>
                    <a:cubicBezTo>
                      <a:pt x="3037" y="5528"/>
                      <a:pt x="3037" y="5528"/>
                      <a:pt x="3037" y="5528"/>
                    </a:cubicBezTo>
                    <a:cubicBezTo>
                      <a:pt x="1501" y="5528"/>
                      <a:pt x="0" y="6518"/>
                      <a:pt x="0" y="8019"/>
                    </a:cubicBezTo>
                    <a:cubicBezTo>
                      <a:pt x="0" y="18563"/>
                      <a:pt x="0" y="18563"/>
                      <a:pt x="0" y="18563"/>
                    </a:cubicBezTo>
                    <a:cubicBezTo>
                      <a:pt x="0" y="20064"/>
                      <a:pt x="1501" y="21600"/>
                      <a:pt x="3037" y="21600"/>
                    </a:cubicBezTo>
                    <a:cubicBezTo>
                      <a:pt x="13581" y="21600"/>
                      <a:pt x="13581" y="21600"/>
                      <a:pt x="13581" y="21600"/>
                    </a:cubicBezTo>
                    <a:cubicBezTo>
                      <a:pt x="15082" y="21600"/>
                      <a:pt x="16072" y="20064"/>
                      <a:pt x="16072" y="18563"/>
                    </a:cubicBezTo>
                    <a:cubicBezTo>
                      <a:pt x="16072" y="17573"/>
                      <a:pt x="16072" y="17573"/>
                      <a:pt x="16072" y="17573"/>
                    </a:cubicBezTo>
                    <a:cubicBezTo>
                      <a:pt x="15082" y="17573"/>
                      <a:pt x="15082" y="17573"/>
                      <a:pt x="15082" y="17573"/>
                    </a:cubicBezTo>
                    <a:lnTo>
                      <a:pt x="15082" y="18563"/>
                    </a:lnTo>
                    <a:close/>
                    <a:moveTo>
                      <a:pt x="19109" y="0"/>
                    </a:moveTo>
                    <a:cubicBezTo>
                      <a:pt x="8053" y="0"/>
                      <a:pt x="8053" y="0"/>
                      <a:pt x="8053" y="0"/>
                    </a:cubicBezTo>
                    <a:cubicBezTo>
                      <a:pt x="6552" y="0"/>
                      <a:pt x="5528" y="990"/>
                      <a:pt x="5528" y="2491"/>
                    </a:cubicBezTo>
                    <a:cubicBezTo>
                      <a:pt x="5528" y="13547"/>
                      <a:pt x="5528" y="13547"/>
                      <a:pt x="5528" y="13547"/>
                    </a:cubicBezTo>
                    <a:cubicBezTo>
                      <a:pt x="5528" y="15048"/>
                      <a:pt x="6552" y="16072"/>
                      <a:pt x="8053" y="16072"/>
                    </a:cubicBezTo>
                    <a:cubicBezTo>
                      <a:pt x="19109" y="16072"/>
                      <a:pt x="19109" y="16072"/>
                      <a:pt x="19109" y="16072"/>
                    </a:cubicBezTo>
                    <a:cubicBezTo>
                      <a:pt x="20610" y="16072"/>
                      <a:pt x="21600" y="15048"/>
                      <a:pt x="21600" y="13547"/>
                    </a:cubicBezTo>
                    <a:cubicBezTo>
                      <a:pt x="21600" y="2491"/>
                      <a:pt x="21600" y="2491"/>
                      <a:pt x="21600" y="2491"/>
                    </a:cubicBezTo>
                    <a:cubicBezTo>
                      <a:pt x="21600" y="990"/>
                      <a:pt x="20610" y="0"/>
                      <a:pt x="19109" y="0"/>
                    </a:cubicBezTo>
                    <a:close/>
                    <a:moveTo>
                      <a:pt x="20099" y="13547"/>
                    </a:moveTo>
                    <a:cubicBezTo>
                      <a:pt x="20099" y="14059"/>
                      <a:pt x="19587" y="14536"/>
                      <a:pt x="19109" y="14536"/>
                    </a:cubicBezTo>
                    <a:cubicBezTo>
                      <a:pt x="8053" y="14536"/>
                      <a:pt x="8053" y="14536"/>
                      <a:pt x="8053" y="14536"/>
                    </a:cubicBezTo>
                    <a:cubicBezTo>
                      <a:pt x="7541" y="14536"/>
                      <a:pt x="7064" y="14059"/>
                      <a:pt x="7064" y="13547"/>
                    </a:cubicBezTo>
                    <a:cubicBezTo>
                      <a:pt x="7064" y="2491"/>
                      <a:pt x="7064" y="2491"/>
                      <a:pt x="7064" y="2491"/>
                    </a:cubicBezTo>
                    <a:cubicBezTo>
                      <a:pt x="7064" y="1979"/>
                      <a:pt x="7541" y="1501"/>
                      <a:pt x="8053" y="1501"/>
                    </a:cubicBezTo>
                    <a:cubicBezTo>
                      <a:pt x="19109" y="1501"/>
                      <a:pt x="19109" y="1501"/>
                      <a:pt x="19109" y="1501"/>
                    </a:cubicBezTo>
                    <a:cubicBezTo>
                      <a:pt x="19587" y="1501"/>
                      <a:pt x="20099" y="1979"/>
                      <a:pt x="20099" y="2491"/>
                    </a:cubicBezTo>
                    <a:lnTo>
                      <a:pt x="20099" y="13547"/>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7" name="Shape"/>
              <p:cNvSpPr/>
              <p:nvPr/>
            </p:nvSpPr>
            <p:spPr>
              <a:xfrm>
                <a:off x="1176866" y="2413001"/>
                <a:ext cx="731211" cy="629608"/>
              </a:xfrm>
              <a:custGeom>
                <a:avLst/>
                <a:gdLst/>
                <a:ahLst/>
                <a:cxnLst>
                  <a:cxn ang="0">
                    <a:pos x="wd2" y="hd2"/>
                  </a:cxn>
                  <a:cxn ang="5400000">
                    <a:pos x="wd2" y="hd2"/>
                  </a:cxn>
                  <a:cxn ang="10800000">
                    <a:pos x="wd2" y="hd2"/>
                  </a:cxn>
                  <a:cxn ang="16200000">
                    <a:pos x="wd2" y="hd2"/>
                  </a:cxn>
                </a:cxnLst>
                <a:rect l="0" t="0" r="r" b="b"/>
                <a:pathLst>
                  <a:path w="21600" h="21600" extrusionOk="0">
                    <a:moveTo>
                      <a:pt x="2491" y="7584"/>
                    </a:moveTo>
                    <a:cubicBezTo>
                      <a:pt x="990" y="7584"/>
                      <a:pt x="0" y="8775"/>
                      <a:pt x="0" y="10522"/>
                    </a:cubicBezTo>
                    <a:cubicBezTo>
                      <a:pt x="0" y="12269"/>
                      <a:pt x="990" y="14016"/>
                      <a:pt x="2491" y="14016"/>
                    </a:cubicBezTo>
                    <a:cubicBezTo>
                      <a:pt x="3992" y="14016"/>
                      <a:pt x="5528" y="12269"/>
                      <a:pt x="5528" y="10522"/>
                    </a:cubicBezTo>
                    <a:cubicBezTo>
                      <a:pt x="5528" y="8775"/>
                      <a:pt x="3992" y="7584"/>
                      <a:pt x="2491" y="7584"/>
                    </a:cubicBezTo>
                    <a:close/>
                    <a:moveTo>
                      <a:pt x="2491" y="12269"/>
                    </a:moveTo>
                    <a:cubicBezTo>
                      <a:pt x="1979" y="12269"/>
                      <a:pt x="1501" y="11674"/>
                      <a:pt x="1501" y="10522"/>
                    </a:cubicBezTo>
                    <a:cubicBezTo>
                      <a:pt x="1501" y="9926"/>
                      <a:pt x="1979" y="9331"/>
                      <a:pt x="2491" y="9331"/>
                    </a:cubicBezTo>
                    <a:cubicBezTo>
                      <a:pt x="3515" y="9331"/>
                      <a:pt x="3992" y="9926"/>
                      <a:pt x="3992" y="10522"/>
                    </a:cubicBezTo>
                    <a:cubicBezTo>
                      <a:pt x="3992" y="11674"/>
                      <a:pt x="3515" y="12269"/>
                      <a:pt x="2491" y="12269"/>
                    </a:cubicBezTo>
                    <a:close/>
                    <a:moveTo>
                      <a:pt x="18563" y="5837"/>
                    </a:moveTo>
                    <a:cubicBezTo>
                      <a:pt x="20064" y="5837"/>
                      <a:pt x="21600" y="4685"/>
                      <a:pt x="21600" y="2899"/>
                    </a:cubicBezTo>
                    <a:cubicBezTo>
                      <a:pt x="21600" y="1151"/>
                      <a:pt x="20064" y="0"/>
                      <a:pt x="18563" y="0"/>
                    </a:cubicBezTo>
                    <a:cubicBezTo>
                      <a:pt x="17062" y="0"/>
                      <a:pt x="16072" y="1151"/>
                      <a:pt x="16072" y="2899"/>
                    </a:cubicBezTo>
                    <a:cubicBezTo>
                      <a:pt x="16072" y="4685"/>
                      <a:pt x="17062" y="5837"/>
                      <a:pt x="18563" y="5837"/>
                    </a:cubicBezTo>
                    <a:close/>
                    <a:moveTo>
                      <a:pt x="18563" y="1151"/>
                    </a:moveTo>
                    <a:cubicBezTo>
                      <a:pt x="19587" y="1151"/>
                      <a:pt x="20064" y="2343"/>
                      <a:pt x="20064" y="2899"/>
                    </a:cubicBezTo>
                    <a:cubicBezTo>
                      <a:pt x="20064" y="3494"/>
                      <a:pt x="19587" y="4685"/>
                      <a:pt x="18563" y="4685"/>
                    </a:cubicBezTo>
                    <a:cubicBezTo>
                      <a:pt x="18085" y="4685"/>
                      <a:pt x="17573" y="3494"/>
                      <a:pt x="17573" y="2899"/>
                    </a:cubicBezTo>
                    <a:cubicBezTo>
                      <a:pt x="17573" y="2343"/>
                      <a:pt x="18085" y="1151"/>
                      <a:pt x="18563" y="1151"/>
                    </a:cubicBezTo>
                    <a:close/>
                    <a:moveTo>
                      <a:pt x="2491" y="15168"/>
                    </a:moveTo>
                    <a:cubicBezTo>
                      <a:pt x="990" y="15168"/>
                      <a:pt x="0" y="16954"/>
                      <a:pt x="0" y="18701"/>
                    </a:cubicBezTo>
                    <a:cubicBezTo>
                      <a:pt x="0" y="20449"/>
                      <a:pt x="990" y="21600"/>
                      <a:pt x="2491" y="21600"/>
                    </a:cubicBezTo>
                    <a:cubicBezTo>
                      <a:pt x="3992" y="21600"/>
                      <a:pt x="5528" y="20449"/>
                      <a:pt x="5528" y="18701"/>
                    </a:cubicBezTo>
                    <a:cubicBezTo>
                      <a:pt x="5528" y="16954"/>
                      <a:pt x="3992" y="15168"/>
                      <a:pt x="2491" y="15168"/>
                    </a:cubicBezTo>
                    <a:close/>
                    <a:moveTo>
                      <a:pt x="2491" y="19853"/>
                    </a:moveTo>
                    <a:cubicBezTo>
                      <a:pt x="1979" y="19853"/>
                      <a:pt x="1501" y="19297"/>
                      <a:pt x="1501" y="18701"/>
                    </a:cubicBezTo>
                    <a:cubicBezTo>
                      <a:pt x="1501" y="17510"/>
                      <a:pt x="1979" y="16954"/>
                      <a:pt x="2491" y="16954"/>
                    </a:cubicBezTo>
                    <a:cubicBezTo>
                      <a:pt x="3515" y="16954"/>
                      <a:pt x="3992" y="17510"/>
                      <a:pt x="3992" y="18701"/>
                    </a:cubicBezTo>
                    <a:cubicBezTo>
                      <a:pt x="3992" y="19297"/>
                      <a:pt x="3515" y="19853"/>
                      <a:pt x="2491" y="19853"/>
                    </a:cubicBezTo>
                    <a:close/>
                    <a:moveTo>
                      <a:pt x="18563" y="15168"/>
                    </a:moveTo>
                    <a:cubicBezTo>
                      <a:pt x="17062" y="15168"/>
                      <a:pt x="16072" y="16954"/>
                      <a:pt x="16072" y="18701"/>
                    </a:cubicBezTo>
                    <a:cubicBezTo>
                      <a:pt x="16072" y="20449"/>
                      <a:pt x="17062" y="21600"/>
                      <a:pt x="18563" y="21600"/>
                    </a:cubicBezTo>
                    <a:cubicBezTo>
                      <a:pt x="20064" y="21600"/>
                      <a:pt x="21600" y="20449"/>
                      <a:pt x="21600" y="18701"/>
                    </a:cubicBezTo>
                    <a:cubicBezTo>
                      <a:pt x="21600" y="16954"/>
                      <a:pt x="20064" y="15168"/>
                      <a:pt x="18563" y="15168"/>
                    </a:cubicBezTo>
                    <a:close/>
                    <a:moveTo>
                      <a:pt x="18563" y="19853"/>
                    </a:moveTo>
                    <a:cubicBezTo>
                      <a:pt x="18085" y="19853"/>
                      <a:pt x="17573" y="19297"/>
                      <a:pt x="17573" y="18701"/>
                    </a:cubicBezTo>
                    <a:cubicBezTo>
                      <a:pt x="17573" y="17510"/>
                      <a:pt x="18085" y="16954"/>
                      <a:pt x="18563" y="16954"/>
                    </a:cubicBezTo>
                    <a:cubicBezTo>
                      <a:pt x="19587" y="16954"/>
                      <a:pt x="20064" y="17510"/>
                      <a:pt x="20064" y="18701"/>
                    </a:cubicBezTo>
                    <a:cubicBezTo>
                      <a:pt x="20064" y="19297"/>
                      <a:pt x="19587" y="19853"/>
                      <a:pt x="18563" y="19853"/>
                    </a:cubicBezTo>
                    <a:close/>
                    <a:moveTo>
                      <a:pt x="2491" y="0"/>
                    </a:moveTo>
                    <a:cubicBezTo>
                      <a:pt x="990" y="0"/>
                      <a:pt x="0" y="1151"/>
                      <a:pt x="0" y="2899"/>
                    </a:cubicBezTo>
                    <a:cubicBezTo>
                      <a:pt x="0" y="4685"/>
                      <a:pt x="990" y="5837"/>
                      <a:pt x="2491" y="5837"/>
                    </a:cubicBezTo>
                    <a:cubicBezTo>
                      <a:pt x="3992" y="5837"/>
                      <a:pt x="5528" y="4685"/>
                      <a:pt x="5528" y="2899"/>
                    </a:cubicBezTo>
                    <a:cubicBezTo>
                      <a:pt x="5528" y="1151"/>
                      <a:pt x="3992" y="0"/>
                      <a:pt x="2491" y="0"/>
                    </a:cubicBezTo>
                    <a:close/>
                    <a:moveTo>
                      <a:pt x="2491" y="4685"/>
                    </a:moveTo>
                    <a:cubicBezTo>
                      <a:pt x="1979" y="4685"/>
                      <a:pt x="1501" y="3494"/>
                      <a:pt x="1501" y="2899"/>
                    </a:cubicBezTo>
                    <a:cubicBezTo>
                      <a:pt x="1501" y="2343"/>
                      <a:pt x="1979" y="1151"/>
                      <a:pt x="2491" y="1151"/>
                    </a:cubicBezTo>
                    <a:cubicBezTo>
                      <a:pt x="3515" y="1151"/>
                      <a:pt x="3992" y="2343"/>
                      <a:pt x="3992" y="2899"/>
                    </a:cubicBezTo>
                    <a:cubicBezTo>
                      <a:pt x="3992" y="3494"/>
                      <a:pt x="3515" y="4685"/>
                      <a:pt x="2491" y="4685"/>
                    </a:cubicBezTo>
                    <a:close/>
                    <a:moveTo>
                      <a:pt x="18563" y="7584"/>
                    </a:moveTo>
                    <a:cubicBezTo>
                      <a:pt x="17062" y="7584"/>
                      <a:pt x="16072" y="8775"/>
                      <a:pt x="16072" y="10522"/>
                    </a:cubicBezTo>
                    <a:cubicBezTo>
                      <a:pt x="16072" y="12269"/>
                      <a:pt x="17062" y="14016"/>
                      <a:pt x="18563" y="14016"/>
                    </a:cubicBezTo>
                    <a:cubicBezTo>
                      <a:pt x="20064" y="14016"/>
                      <a:pt x="21600" y="12269"/>
                      <a:pt x="21600" y="10522"/>
                    </a:cubicBezTo>
                    <a:cubicBezTo>
                      <a:pt x="21600" y="8775"/>
                      <a:pt x="20064" y="7584"/>
                      <a:pt x="18563" y="7584"/>
                    </a:cubicBezTo>
                    <a:close/>
                    <a:moveTo>
                      <a:pt x="18563" y="12269"/>
                    </a:moveTo>
                    <a:cubicBezTo>
                      <a:pt x="18085" y="12269"/>
                      <a:pt x="17573" y="11674"/>
                      <a:pt x="17573" y="10522"/>
                    </a:cubicBezTo>
                    <a:cubicBezTo>
                      <a:pt x="17573" y="9926"/>
                      <a:pt x="18085" y="9331"/>
                      <a:pt x="18563" y="9331"/>
                    </a:cubicBezTo>
                    <a:cubicBezTo>
                      <a:pt x="19587" y="9331"/>
                      <a:pt x="20064" y="9926"/>
                      <a:pt x="20064" y="10522"/>
                    </a:cubicBezTo>
                    <a:cubicBezTo>
                      <a:pt x="20064" y="11674"/>
                      <a:pt x="19587" y="12269"/>
                      <a:pt x="18563" y="12269"/>
                    </a:cubicBezTo>
                    <a:close/>
                    <a:moveTo>
                      <a:pt x="10544" y="0"/>
                    </a:moveTo>
                    <a:cubicBezTo>
                      <a:pt x="9043" y="0"/>
                      <a:pt x="8019" y="1151"/>
                      <a:pt x="8019" y="2899"/>
                    </a:cubicBezTo>
                    <a:cubicBezTo>
                      <a:pt x="8019" y="4685"/>
                      <a:pt x="9043" y="5837"/>
                      <a:pt x="10544" y="5837"/>
                    </a:cubicBezTo>
                    <a:cubicBezTo>
                      <a:pt x="12045" y="5837"/>
                      <a:pt x="13547" y="4685"/>
                      <a:pt x="13547" y="2899"/>
                    </a:cubicBezTo>
                    <a:cubicBezTo>
                      <a:pt x="13547" y="1151"/>
                      <a:pt x="12045" y="0"/>
                      <a:pt x="10544" y="0"/>
                    </a:cubicBezTo>
                    <a:close/>
                    <a:moveTo>
                      <a:pt x="10544" y="4685"/>
                    </a:moveTo>
                    <a:cubicBezTo>
                      <a:pt x="10032" y="4685"/>
                      <a:pt x="9520" y="3494"/>
                      <a:pt x="9520" y="2899"/>
                    </a:cubicBezTo>
                    <a:cubicBezTo>
                      <a:pt x="9520" y="2343"/>
                      <a:pt x="10032" y="1151"/>
                      <a:pt x="10544" y="1151"/>
                    </a:cubicBezTo>
                    <a:cubicBezTo>
                      <a:pt x="11534" y="1151"/>
                      <a:pt x="12045" y="2343"/>
                      <a:pt x="12045" y="2899"/>
                    </a:cubicBezTo>
                    <a:cubicBezTo>
                      <a:pt x="12045" y="3494"/>
                      <a:pt x="11534" y="4685"/>
                      <a:pt x="10544" y="4685"/>
                    </a:cubicBezTo>
                    <a:close/>
                    <a:moveTo>
                      <a:pt x="10544" y="15168"/>
                    </a:moveTo>
                    <a:cubicBezTo>
                      <a:pt x="9043" y="15168"/>
                      <a:pt x="8019" y="16954"/>
                      <a:pt x="8019" y="18701"/>
                    </a:cubicBezTo>
                    <a:cubicBezTo>
                      <a:pt x="8019" y="20449"/>
                      <a:pt x="9043" y="21600"/>
                      <a:pt x="10544" y="21600"/>
                    </a:cubicBezTo>
                    <a:cubicBezTo>
                      <a:pt x="12045" y="21600"/>
                      <a:pt x="13547" y="20449"/>
                      <a:pt x="13547" y="18701"/>
                    </a:cubicBezTo>
                    <a:cubicBezTo>
                      <a:pt x="13547" y="16954"/>
                      <a:pt x="12045" y="15168"/>
                      <a:pt x="10544" y="15168"/>
                    </a:cubicBezTo>
                    <a:close/>
                    <a:moveTo>
                      <a:pt x="10544" y="19853"/>
                    </a:moveTo>
                    <a:cubicBezTo>
                      <a:pt x="10032" y="19853"/>
                      <a:pt x="9520" y="19297"/>
                      <a:pt x="9520" y="18701"/>
                    </a:cubicBezTo>
                    <a:cubicBezTo>
                      <a:pt x="9520" y="17510"/>
                      <a:pt x="10032" y="16954"/>
                      <a:pt x="10544" y="16954"/>
                    </a:cubicBezTo>
                    <a:cubicBezTo>
                      <a:pt x="11534" y="16954"/>
                      <a:pt x="12045" y="17510"/>
                      <a:pt x="12045" y="18701"/>
                    </a:cubicBezTo>
                    <a:cubicBezTo>
                      <a:pt x="12045" y="19297"/>
                      <a:pt x="11534" y="19853"/>
                      <a:pt x="10544" y="19853"/>
                    </a:cubicBezTo>
                    <a:close/>
                    <a:moveTo>
                      <a:pt x="10544" y="7584"/>
                    </a:moveTo>
                    <a:cubicBezTo>
                      <a:pt x="9043" y="7584"/>
                      <a:pt x="8019" y="8775"/>
                      <a:pt x="8019" y="10522"/>
                    </a:cubicBezTo>
                    <a:cubicBezTo>
                      <a:pt x="8019" y="12269"/>
                      <a:pt x="9043" y="14016"/>
                      <a:pt x="10544" y="14016"/>
                    </a:cubicBezTo>
                    <a:cubicBezTo>
                      <a:pt x="12045" y="14016"/>
                      <a:pt x="13547" y="12269"/>
                      <a:pt x="13547" y="10522"/>
                    </a:cubicBezTo>
                    <a:cubicBezTo>
                      <a:pt x="13547" y="8775"/>
                      <a:pt x="12045" y="7584"/>
                      <a:pt x="10544" y="7584"/>
                    </a:cubicBezTo>
                    <a:close/>
                    <a:moveTo>
                      <a:pt x="10544" y="12269"/>
                    </a:moveTo>
                    <a:cubicBezTo>
                      <a:pt x="10032" y="12269"/>
                      <a:pt x="9520" y="11674"/>
                      <a:pt x="9520" y="10522"/>
                    </a:cubicBezTo>
                    <a:cubicBezTo>
                      <a:pt x="9520" y="9926"/>
                      <a:pt x="10032" y="9331"/>
                      <a:pt x="10544" y="9331"/>
                    </a:cubicBezTo>
                    <a:cubicBezTo>
                      <a:pt x="11534" y="9331"/>
                      <a:pt x="12045" y="9926"/>
                      <a:pt x="12045" y="10522"/>
                    </a:cubicBezTo>
                    <a:cubicBezTo>
                      <a:pt x="12045" y="11674"/>
                      <a:pt x="11534" y="12269"/>
                      <a:pt x="10544" y="1226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8" name="Shape"/>
              <p:cNvSpPr/>
              <p:nvPr/>
            </p:nvSpPr>
            <p:spPr>
              <a:xfrm>
                <a:off x="33866" y="2413001"/>
                <a:ext cx="646546" cy="629608"/>
              </a:xfrm>
              <a:custGeom>
                <a:avLst/>
                <a:gdLst/>
                <a:ahLst/>
                <a:cxnLst>
                  <a:cxn ang="0">
                    <a:pos x="wd2" y="hd2"/>
                  </a:cxn>
                  <a:cxn ang="5400000">
                    <a:pos x="wd2" y="hd2"/>
                  </a:cxn>
                  <a:cxn ang="10800000">
                    <a:pos x="wd2" y="hd2"/>
                  </a:cxn>
                  <a:cxn ang="16200000">
                    <a:pos x="wd2" y="hd2"/>
                  </a:cxn>
                </a:cxnLst>
                <a:rect l="0" t="0" r="r" b="b"/>
                <a:pathLst>
                  <a:path w="21600" h="21600" extrusionOk="0">
                    <a:moveTo>
                      <a:pt x="6249" y="12269"/>
                    </a:moveTo>
                    <a:cubicBezTo>
                      <a:pt x="3433" y="12269"/>
                      <a:pt x="3433" y="12269"/>
                      <a:pt x="3433" y="12269"/>
                    </a:cubicBezTo>
                    <a:cubicBezTo>
                      <a:pt x="1697" y="12269"/>
                      <a:pt x="0" y="13460"/>
                      <a:pt x="0" y="15168"/>
                    </a:cubicBezTo>
                    <a:cubicBezTo>
                      <a:pt x="0" y="18701"/>
                      <a:pt x="0" y="18701"/>
                      <a:pt x="0" y="18701"/>
                    </a:cubicBezTo>
                    <a:cubicBezTo>
                      <a:pt x="0" y="20449"/>
                      <a:pt x="1697" y="21600"/>
                      <a:pt x="3433" y="21600"/>
                    </a:cubicBezTo>
                    <a:cubicBezTo>
                      <a:pt x="6249" y="21600"/>
                      <a:pt x="6249" y="21600"/>
                      <a:pt x="6249" y="21600"/>
                    </a:cubicBezTo>
                    <a:cubicBezTo>
                      <a:pt x="7946" y="21600"/>
                      <a:pt x="9103" y="20449"/>
                      <a:pt x="9103" y="18701"/>
                    </a:cubicBezTo>
                    <a:cubicBezTo>
                      <a:pt x="9103" y="15168"/>
                      <a:pt x="9103" y="15168"/>
                      <a:pt x="9103" y="15168"/>
                    </a:cubicBezTo>
                    <a:cubicBezTo>
                      <a:pt x="9103" y="13460"/>
                      <a:pt x="7946" y="12269"/>
                      <a:pt x="6249" y="12269"/>
                    </a:cubicBezTo>
                    <a:close/>
                    <a:moveTo>
                      <a:pt x="7946" y="18701"/>
                    </a:moveTo>
                    <a:cubicBezTo>
                      <a:pt x="7946" y="19297"/>
                      <a:pt x="6827" y="19853"/>
                      <a:pt x="6249" y="19853"/>
                    </a:cubicBezTo>
                    <a:cubicBezTo>
                      <a:pt x="3433" y="19853"/>
                      <a:pt x="3433" y="19853"/>
                      <a:pt x="3433" y="19853"/>
                    </a:cubicBezTo>
                    <a:cubicBezTo>
                      <a:pt x="2276" y="19853"/>
                      <a:pt x="1697" y="19297"/>
                      <a:pt x="1697" y="18701"/>
                    </a:cubicBezTo>
                    <a:cubicBezTo>
                      <a:pt x="1697" y="15168"/>
                      <a:pt x="1697" y="15168"/>
                      <a:pt x="1697" y="15168"/>
                    </a:cubicBezTo>
                    <a:cubicBezTo>
                      <a:pt x="1697" y="14612"/>
                      <a:pt x="2276" y="14016"/>
                      <a:pt x="3433" y="14016"/>
                    </a:cubicBezTo>
                    <a:cubicBezTo>
                      <a:pt x="6249" y="14016"/>
                      <a:pt x="6249" y="14016"/>
                      <a:pt x="6249" y="14016"/>
                    </a:cubicBezTo>
                    <a:cubicBezTo>
                      <a:pt x="6827" y="14016"/>
                      <a:pt x="7946" y="14612"/>
                      <a:pt x="7946" y="15168"/>
                    </a:cubicBezTo>
                    <a:lnTo>
                      <a:pt x="7946" y="18701"/>
                    </a:lnTo>
                    <a:close/>
                    <a:moveTo>
                      <a:pt x="6249" y="0"/>
                    </a:moveTo>
                    <a:cubicBezTo>
                      <a:pt x="3433" y="0"/>
                      <a:pt x="3433" y="0"/>
                      <a:pt x="3433" y="0"/>
                    </a:cubicBezTo>
                    <a:cubicBezTo>
                      <a:pt x="1697" y="0"/>
                      <a:pt x="0" y="1151"/>
                      <a:pt x="0" y="2899"/>
                    </a:cubicBezTo>
                    <a:cubicBezTo>
                      <a:pt x="0" y="5837"/>
                      <a:pt x="0" y="5837"/>
                      <a:pt x="0" y="5837"/>
                    </a:cubicBezTo>
                    <a:cubicBezTo>
                      <a:pt x="0" y="7584"/>
                      <a:pt x="1697" y="9331"/>
                      <a:pt x="3433" y="9331"/>
                    </a:cubicBezTo>
                    <a:cubicBezTo>
                      <a:pt x="6249" y="9331"/>
                      <a:pt x="6249" y="9331"/>
                      <a:pt x="6249" y="9331"/>
                    </a:cubicBezTo>
                    <a:cubicBezTo>
                      <a:pt x="7946" y="9331"/>
                      <a:pt x="9103" y="7584"/>
                      <a:pt x="9103" y="5837"/>
                    </a:cubicBezTo>
                    <a:cubicBezTo>
                      <a:pt x="9103" y="2899"/>
                      <a:pt x="9103" y="2899"/>
                      <a:pt x="9103" y="2899"/>
                    </a:cubicBezTo>
                    <a:cubicBezTo>
                      <a:pt x="9103" y="1151"/>
                      <a:pt x="7946" y="0"/>
                      <a:pt x="6249" y="0"/>
                    </a:cubicBezTo>
                    <a:close/>
                    <a:moveTo>
                      <a:pt x="7946" y="5837"/>
                    </a:moveTo>
                    <a:cubicBezTo>
                      <a:pt x="7946" y="7028"/>
                      <a:pt x="6827" y="7584"/>
                      <a:pt x="6249" y="7584"/>
                    </a:cubicBezTo>
                    <a:cubicBezTo>
                      <a:pt x="3433" y="7584"/>
                      <a:pt x="3433" y="7584"/>
                      <a:pt x="3433" y="7584"/>
                    </a:cubicBezTo>
                    <a:cubicBezTo>
                      <a:pt x="2276" y="7584"/>
                      <a:pt x="1697" y="7028"/>
                      <a:pt x="1697" y="5837"/>
                    </a:cubicBezTo>
                    <a:cubicBezTo>
                      <a:pt x="1697" y="2899"/>
                      <a:pt x="1697" y="2899"/>
                      <a:pt x="1697" y="2899"/>
                    </a:cubicBezTo>
                    <a:cubicBezTo>
                      <a:pt x="1697" y="2343"/>
                      <a:pt x="2276" y="1151"/>
                      <a:pt x="3433" y="1151"/>
                    </a:cubicBezTo>
                    <a:cubicBezTo>
                      <a:pt x="6249" y="1151"/>
                      <a:pt x="6249" y="1151"/>
                      <a:pt x="6249" y="1151"/>
                    </a:cubicBezTo>
                    <a:cubicBezTo>
                      <a:pt x="6827" y="1151"/>
                      <a:pt x="7946" y="2343"/>
                      <a:pt x="7946" y="2899"/>
                    </a:cubicBezTo>
                    <a:lnTo>
                      <a:pt x="7946" y="5837"/>
                    </a:lnTo>
                    <a:close/>
                    <a:moveTo>
                      <a:pt x="18167" y="12269"/>
                    </a:moveTo>
                    <a:cubicBezTo>
                      <a:pt x="15351" y="12269"/>
                      <a:pt x="15351" y="12269"/>
                      <a:pt x="15351" y="12269"/>
                    </a:cubicBezTo>
                    <a:cubicBezTo>
                      <a:pt x="13616" y="12269"/>
                      <a:pt x="12497" y="13460"/>
                      <a:pt x="12497" y="15168"/>
                    </a:cubicBezTo>
                    <a:cubicBezTo>
                      <a:pt x="12497" y="18701"/>
                      <a:pt x="12497" y="18701"/>
                      <a:pt x="12497" y="18701"/>
                    </a:cubicBezTo>
                    <a:cubicBezTo>
                      <a:pt x="12497" y="20449"/>
                      <a:pt x="13616" y="21600"/>
                      <a:pt x="15351" y="21600"/>
                    </a:cubicBezTo>
                    <a:cubicBezTo>
                      <a:pt x="18167" y="21600"/>
                      <a:pt x="18167" y="21600"/>
                      <a:pt x="18167" y="21600"/>
                    </a:cubicBezTo>
                    <a:cubicBezTo>
                      <a:pt x="19864" y="21600"/>
                      <a:pt x="21600" y="20449"/>
                      <a:pt x="21600" y="18701"/>
                    </a:cubicBezTo>
                    <a:cubicBezTo>
                      <a:pt x="21600" y="15168"/>
                      <a:pt x="21600" y="15168"/>
                      <a:pt x="21600" y="15168"/>
                    </a:cubicBezTo>
                    <a:cubicBezTo>
                      <a:pt x="21600" y="13460"/>
                      <a:pt x="19864" y="12269"/>
                      <a:pt x="18167" y="12269"/>
                    </a:cubicBezTo>
                    <a:close/>
                    <a:moveTo>
                      <a:pt x="19864" y="18701"/>
                    </a:moveTo>
                    <a:cubicBezTo>
                      <a:pt x="19864" y="19297"/>
                      <a:pt x="19324" y="19853"/>
                      <a:pt x="18167" y="19853"/>
                    </a:cubicBezTo>
                    <a:cubicBezTo>
                      <a:pt x="15351" y="19853"/>
                      <a:pt x="15351" y="19853"/>
                      <a:pt x="15351" y="19853"/>
                    </a:cubicBezTo>
                    <a:cubicBezTo>
                      <a:pt x="14773" y="19853"/>
                      <a:pt x="13616" y="19297"/>
                      <a:pt x="13616" y="18701"/>
                    </a:cubicBezTo>
                    <a:cubicBezTo>
                      <a:pt x="13616" y="15168"/>
                      <a:pt x="13616" y="15168"/>
                      <a:pt x="13616" y="15168"/>
                    </a:cubicBezTo>
                    <a:cubicBezTo>
                      <a:pt x="13616" y="14612"/>
                      <a:pt x="14773" y="14016"/>
                      <a:pt x="15351" y="14016"/>
                    </a:cubicBezTo>
                    <a:cubicBezTo>
                      <a:pt x="18167" y="14016"/>
                      <a:pt x="18167" y="14016"/>
                      <a:pt x="18167" y="14016"/>
                    </a:cubicBezTo>
                    <a:cubicBezTo>
                      <a:pt x="19324" y="14016"/>
                      <a:pt x="19864" y="14612"/>
                      <a:pt x="19864" y="15168"/>
                    </a:cubicBezTo>
                    <a:lnTo>
                      <a:pt x="19864" y="18701"/>
                    </a:lnTo>
                    <a:close/>
                    <a:moveTo>
                      <a:pt x="18167" y="0"/>
                    </a:moveTo>
                    <a:cubicBezTo>
                      <a:pt x="15351" y="0"/>
                      <a:pt x="15351" y="0"/>
                      <a:pt x="15351" y="0"/>
                    </a:cubicBezTo>
                    <a:cubicBezTo>
                      <a:pt x="13616" y="0"/>
                      <a:pt x="12497" y="1151"/>
                      <a:pt x="12497" y="2899"/>
                    </a:cubicBezTo>
                    <a:cubicBezTo>
                      <a:pt x="12497" y="5837"/>
                      <a:pt x="12497" y="5837"/>
                      <a:pt x="12497" y="5837"/>
                    </a:cubicBezTo>
                    <a:cubicBezTo>
                      <a:pt x="12497" y="7584"/>
                      <a:pt x="13616" y="9331"/>
                      <a:pt x="15351" y="9331"/>
                    </a:cubicBezTo>
                    <a:cubicBezTo>
                      <a:pt x="18167" y="9331"/>
                      <a:pt x="18167" y="9331"/>
                      <a:pt x="18167" y="9331"/>
                    </a:cubicBezTo>
                    <a:cubicBezTo>
                      <a:pt x="19864" y="9331"/>
                      <a:pt x="21600" y="7584"/>
                      <a:pt x="21600" y="5837"/>
                    </a:cubicBezTo>
                    <a:cubicBezTo>
                      <a:pt x="21600" y="2899"/>
                      <a:pt x="21600" y="2899"/>
                      <a:pt x="21600" y="2899"/>
                    </a:cubicBezTo>
                    <a:cubicBezTo>
                      <a:pt x="21600" y="1151"/>
                      <a:pt x="19864" y="0"/>
                      <a:pt x="18167" y="0"/>
                    </a:cubicBezTo>
                    <a:close/>
                    <a:moveTo>
                      <a:pt x="19864" y="5837"/>
                    </a:moveTo>
                    <a:cubicBezTo>
                      <a:pt x="19864" y="7028"/>
                      <a:pt x="19324" y="7584"/>
                      <a:pt x="18167" y="7584"/>
                    </a:cubicBezTo>
                    <a:cubicBezTo>
                      <a:pt x="15351" y="7584"/>
                      <a:pt x="15351" y="7584"/>
                      <a:pt x="15351" y="7584"/>
                    </a:cubicBezTo>
                    <a:cubicBezTo>
                      <a:pt x="14773" y="7584"/>
                      <a:pt x="13616" y="7028"/>
                      <a:pt x="13616" y="5837"/>
                    </a:cubicBezTo>
                    <a:cubicBezTo>
                      <a:pt x="13616" y="2899"/>
                      <a:pt x="13616" y="2899"/>
                      <a:pt x="13616" y="2899"/>
                    </a:cubicBezTo>
                    <a:cubicBezTo>
                      <a:pt x="13616" y="2343"/>
                      <a:pt x="14773" y="1151"/>
                      <a:pt x="15351" y="1151"/>
                    </a:cubicBezTo>
                    <a:cubicBezTo>
                      <a:pt x="18167" y="1151"/>
                      <a:pt x="18167" y="1151"/>
                      <a:pt x="18167" y="1151"/>
                    </a:cubicBezTo>
                    <a:cubicBezTo>
                      <a:pt x="19324" y="1151"/>
                      <a:pt x="19864" y="2343"/>
                      <a:pt x="19864" y="2899"/>
                    </a:cubicBezTo>
                    <a:lnTo>
                      <a:pt x="19864" y="5837"/>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79" name="Shape"/>
              <p:cNvSpPr/>
              <p:nvPr/>
            </p:nvSpPr>
            <p:spPr>
              <a:xfrm>
                <a:off x="10617197" y="1189563"/>
                <a:ext cx="680410" cy="7142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0" y="11849"/>
                      <a:pt x="0" y="11849"/>
                      <a:pt x="0" y="11849"/>
                    </a:cubicBezTo>
                    <a:cubicBezTo>
                      <a:pt x="1065" y="12862"/>
                      <a:pt x="1065" y="12862"/>
                      <a:pt x="1065" y="12862"/>
                    </a:cubicBezTo>
                    <a:cubicBezTo>
                      <a:pt x="3784" y="10276"/>
                      <a:pt x="3784" y="10276"/>
                      <a:pt x="3784" y="10276"/>
                    </a:cubicBezTo>
                    <a:cubicBezTo>
                      <a:pt x="3784" y="19049"/>
                      <a:pt x="3784" y="19049"/>
                      <a:pt x="3784" y="19049"/>
                    </a:cubicBezTo>
                    <a:cubicBezTo>
                      <a:pt x="3784" y="20586"/>
                      <a:pt x="4849" y="21600"/>
                      <a:pt x="6465" y="21600"/>
                    </a:cubicBezTo>
                    <a:cubicBezTo>
                      <a:pt x="15135" y="21600"/>
                      <a:pt x="15135" y="21600"/>
                      <a:pt x="15135" y="21600"/>
                    </a:cubicBezTo>
                    <a:cubicBezTo>
                      <a:pt x="16751" y="21600"/>
                      <a:pt x="17816" y="20586"/>
                      <a:pt x="17816" y="19049"/>
                    </a:cubicBezTo>
                    <a:cubicBezTo>
                      <a:pt x="17816" y="10276"/>
                      <a:pt x="17816" y="10276"/>
                      <a:pt x="17816" y="10276"/>
                    </a:cubicBezTo>
                    <a:cubicBezTo>
                      <a:pt x="20535" y="12862"/>
                      <a:pt x="20535" y="12862"/>
                      <a:pt x="20535" y="12862"/>
                    </a:cubicBezTo>
                    <a:cubicBezTo>
                      <a:pt x="21600" y="11849"/>
                      <a:pt x="21600" y="11849"/>
                      <a:pt x="21600" y="11849"/>
                    </a:cubicBezTo>
                    <a:lnTo>
                      <a:pt x="10800" y="0"/>
                    </a:lnTo>
                    <a:close/>
                    <a:moveTo>
                      <a:pt x="16751" y="19049"/>
                    </a:moveTo>
                    <a:cubicBezTo>
                      <a:pt x="16751" y="19538"/>
                      <a:pt x="15649" y="20586"/>
                      <a:pt x="15135" y="20586"/>
                    </a:cubicBezTo>
                    <a:cubicBezTo>
                      <a:pt x="6465" y="20586"/>
                      <a:pt x="6465" y="20586"/>
                      <a:pt x="6465" y="20586"/>
                    </a:cubicBezTo>
                    <a:cubicBezTo>
                      <a:pt x="5951" y="20586"/>
                      <a:pt x="4849" y="19538"/>
                      <a:pt x="4849" y="19049"/>
                    </a:cubicBezTo>
                    <a:cubicBezTo>
                      <a:pt x="4849" y="8214"/>
                      <a:pt x="4849" y="8214"/>
                      <a:pt x="4849" y="8214"/>
                    </a:cubicBezTo>
                    <a:cubicBezTo>
                      <a:pt x="10800" y="2062"/>
                      <a:pt x="10800" y="2062"/>
                      <a:pt x="10800" y="2062"/>
                    </a:cubicBezTo>
                    <a:cubicBezTo>
                      <a:pt x="16751" y="8214"/>
                      <a:pt x="16751" y="8214"/>
                      <a:pt x="16751" y="8214"/>
                    </a:cubicBezTo>
                    <a:lnTo>
                      <a:pt x="16751" y="1904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0" name="Shape"/>
              <p:cNvSpPr/>
              <p:nvPr/>
            </p:nvSpPr>
            <p:spPr>
              <a:xfrm>
                <a:off x="9410700" y="1189563"/>
                <a:ext cx="731213" cy="714280"/>
              </a:xfrm>
              <a:custGeom>
                <a:avLst/>
                <a:gdLst/>
                <a:ahLst/>
                <a:cxnLst>
                  <a:cxn ang="0">
                    <a:pos x="wd2" y="hd2"/>
                  </a:cxn>
                  <a:cxn ang="5400000">
                    <a:pos x="wd2" y="hd2"/>
                  </a:cxn>
                  <a:cxn ang="10800000">
                    <a:pos x="wd2" y="hd2"/>
                  </a:cxn>
                  <a:cxn ang="16200000">
                    <a:pos x="wd2" y="hd2"/>
                  </a:cxn>
                </a:cxnLst>
                <a:rect l="0" t="0" r="r" b="b"/>
                <a:pathLst>
                  <a:path w="21600" h="21600" extrusionOk="0">
                    <a:moveTo>
                      <a:pt x="0" y="2551"/>
                    </a:moveTo>
                    <a:cubicBezTo>
                      <a:pt x="0" y="8214"/>
                      <a:pt x="0" y="8214"/>
                      <a:pt x="0" y="8214"/>
                    </a:cubicBezTo>
                    <a:cubicBezTo>
                      <a:pt x="1536" y="8214"/>
                      <a:pt x="1536" y="8214"/>
                      <a:pt x="1536" y="8214"/>
                    </a:cubicBezTo>
                    <a:cubicBezTo>
                      <a:pt x="1536" y="2551"/>
                      <a:pt x="1536" y="2551"/>
                      <a:pt x="1536" y="2551"/>
                    </a:cubicBezTo>
                    <a:cubicBezTo>
                      <a:pt x="1536" y="2062"/>
                      <a:pt x="2013" y="1014"/>
                      <a:pt x="3037" y="1014"/>
                    </a:cubicBezTo>
                    <a:cubicBezTo>
                      <a:pt x="8053" y="1014"/>
                      <a:pt x="8053" y="1014"/>
                      <a:pt x="8053" y="1014"/>
                    </a:cubicBezTo>
                    <a:cubicBezTo>
                      <a:pt x="8053" y="0"/>
                      <a:pt x="8053" y="0"/>
                      <a:pt x="8053" y="0"/>
                    </a:cubicBezTo>
                    <a:cubicBezTo>
                      <a:pt x="3037" y="0"/>
                      <a:pt x="3037" y="0"/>
                      <a:pt x="3037" y="0"/>
                    </a:cubicBezTo>
                    <a:cubicBezTo>
                      <a:pt x="1536" y="0"/>
                      <a:pt x="0" y="1014"/>
                      <a:pt x="0" y="2551"/>
                    </a:cubicBezTo>
                    <a:close/>
                    <a:moveTo>
                      <a:pt x="1536" y="19049"/>
                    </a:moveTo>
                    <a:cubicBezTo>
                      <a:pt x="1536" y="13351"/>
                      <a:pt x="1536" y="13351"/>
                      <a:pt x="1536" y="13351"/>
                    </a:cubicBezTo>
                    <a:cubicBezTo>
                      <a:pt x="0" y="13351"/>
                      <a:pt x="0" y="13351"/>
                      <a:pt x="0" y="13351"/>
                    </a:cubicBezTo>
                    <a:cubicBezTo>
                      <a:pt x="0" y="19049"/>
                      <a:pt x="0" y="19049"/>
                      <a:pt x="0" y="19049"/>
                    </a:cubicBezTo>
                    <a:cubicBezTo>
                      <a:pt x="0" y="20586"/>
                      <a:pt x="1536" y="21600"/>
                      <a:pt x="3037" y="21600"/>
                    </a:cubicBezTo>
                    <a:cubicBezTo>
                      <a:pt x="8053" y="21600"/>
                      <a:pt x="8053" y="21600"/>
                      <a:pt x="8053" y="21600"/>
                    </a:cubicBezTo>
                    <a:cubicBezTo>
                      <a:pt x="8053" y="20586"/>
                      <a:pt x="8053" y="20586"/>
                      <a:pt x="8053" y="20586"/>
                    </a:cubicBezTo>
                    <a:cubicBezTo>
                      <a:pt x="3037" y="20586"/>
                      <a:pt x="3037" y="20586"/>
                      <a:pt x="3037" y="20586"/>
                    </a:cubicBezTo>
                    <a:cubicBezTo>
                      <a:pt x="2013" y="20586"/>
                      <a:pt x="1536" y="19538"/>
                      <a:pt x="1536" y="19049"/>
                    </a:cubicBezTo>
                    <a:close/>
                    <a:moveTo>
                      <a:pt x="20099" y="19049"/>
                    </a:moveTo>
                    <a:cubicBezTo>
                      <a:pt x="20099" y="19538"/>
                      <a:pt x="19621" y="20586"/>
                      <a:pt x="19109" y="20586"/>
                    </a:cubicBezTo>
                    <a:cubicBezTo>
                      <a:pt x="13581" y="20586"/>
                      <a:pt x="13581" y="20586"/>
                      <a:pt x="13581" y="20586"/>
                    </a:cubicBezTo>
                    <a:cubicBezTo>
                      <a:pt x="13581" y="21600"/>
                      <a:pt x="13581" y="21600"/>
                      <a:pt x="13581" y="21600"/>
                    </a:cubicBezTo>
                    <a:cubicBezTo>
                      <a:pt x="19109" y="21600"/>
                      <a:pt x="19109" y="21600"/>
                      <a:pt x="19109" y="21600"/>
                    </a:cubicBezTo>
                    <a:cubicBezTo>
                      <a:pt x="20610" y="21600"/>
                      <a:pt x="21600" y="20586"/>
                      <a:pt x="21600" y="19049"/>
                    </a:cubicBezTo>
                    <a:cubicBezTo>
                      <a:pt x="21600" y="13351"/>
                      <a:pt x="21600" y="13351"/>
                      <a:pt x="21600" y="13351"/>
                    </a:cubicBezTo>
                    <a:cubicBezTo>
                      <a:pt x="20099" y="13351"/>
                      <a:pt x="20099" y="13351"/>
                      <a:pt x="20099" y="13351"/>
                    </a:cubicBezTo>
                    <a:lnTo>
                      <a:pt x="20099" y="19049"/>
                    </a:lnTo>
                    <a:close/>
                    <a:moveTo>
                      <a:pt x="19109" y="0"/>
                    </a:moveTo>
                    <a:cubicBezTo>
                      <a:pt x="13581" y="0"/>
                      <a:pt x="13581" y="0"/>
                      <a:pt x="13581" y="0"/>
                    </a:cubicBezTo>
                    <a:cubicBezTo>
                      <a:pt x="13581" y="1014"/>
                      <a:pt x="13581" y="1014"/>
                      <a:pt x="13581" y="1014"/>
                    </a:cubicBezTo>
                    <a:cubicBezTo>
                      <a:pt x="19109" y="1014"/>
                      <a:pt x="19109" y="1014"/>
                      <a:pt x="19109" y="1014"/>
                    </a:cubicBezTo>
                    <a:cubicBezTo>
                      <a:pt x="19621" y="1014"/>
                      <a:pt x="20099" y="2062"/>
                      <a:pt x="20099" y="2551"/>
                    </a:cubicBezTo>
                    <a:cubicBezTo>
                      <a:pt x="20099" y="8214"/>
                      <a:pt x="20099" y="8214"/>
                      <a:pt x="20099" y="8214"/>
                    </a:cubicBezTo>
                    <a:cubicBezTo>
                      <a:pt x="21600" y="8214"/>
                      <a:pt x="21600" y="8214"/>
                      <a:pt x="21600" y="8214"/>
                    </a:cubicBezTo>
                    <a:cubicBezTo>
                      <a:pt x="21600" y="2551"/>
                      <a:pt x="21600" y="2551"/>
                      <a:pt x="21600" y="2551"/>
                    </a:cubicBezTo>
                    <a:cubicBezTo>
                      <a:pt x="21600" y="1014"/>
                      <a:pt x="20610" y="0"/>
                      <a:pt x="19109"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1" name="Shape"/>
              <p:cNvSpPr/>
              <p:nvPr/>
            </p:nvSpPr>
            <p:spPr>
              <a:xfrm>
                <a:off x="8255000" y="1206499"/>
                <a:ext cx="680411" cy="680410"/>
              </a:xfrm>
              <a:custGeom>
                <a:avLst/>
                <a:gdLst/>
                <a:ahLst/>
                <a:cxnLst>
                  <a:cxn ang="0">
                    <a:pos x="wd2" y="hd2"/>
                  </a:cxn>
                  <a:cxn ang="5400000">
                    <a:pos x="wd2" y="hd2"/>
                  </a:cxn>
                  <a:cxn ang="10800000">
                    <a:pos x="wd2" y="hd2"/>
                  </a:cxn>
                  <a:cxn ang="16200000">
                    <a:pos x="wd2" y="hd2"/>
                  </a:cxn>
                </a:cxnLst>
                <a:rect l="0" t="0" r="r" b="b"/>
                <a:pathLst>
                  <a:path w="21600" h="21600" extrusionOk="0">
                    <a:moveTo>
                      <a:pt x="10818" y="0"/>
                    </a:moveTo>
                    <a:cubicBezTo>
                      <a:pt x="4877" y="0"/>
                      <a:pt x="0" y="4849"/>
                      <a:pt x="0" y="10800"/>
                    </a:cubicBezTo>
                    <a:cubicBezTo>
                      <a:pt x="0" y="16751"/>
                      <a:pt x="4877" y="21600"/>
                      <a:pt x="10818" y="21600"/>
                    </a:cubicBezTo>
                    <a:cubicBezTo>
                      <a:pt x="16759" y="21600"/>
                      <a:pt x="21600" y="16751"/>
                      <a:pt x="21600" y="10800"/>
                    </a:cubicBezTo>
                    <a:cubicBezTo>
                      <a:pt x="21600" y="4849"/>
                      <a:pt x="16759" y="0"/>
                      <a:pt x="10818" y="0"/>
                    </a:cubicBezTo>
                    <a:close/>
                    <a:moveTo>
                      <a:pt x="11882" y="19984"/>
                    </a:moveTo>
                    <a:cubicBezTo>
                      <a:pt x="11882" y="16751"/>
                      <a:pt x="11882" y="16751"/>
                      <a:pt x="11882" y="16751"/>
                    </a:cubicBezTo>
                    <a:cubicBezTo>
                      <a:pt x="11882" y="16200"/>
                      <a:pt x="11368" y="15649"/>
                      <a:pt x="10818" y="15649"/>
                    </a:cubicBezTo>
                    <a:cubicBezTo>
                      <a:pt x="10818" y="15649"/>
                      <a:pt x="10268" y="16200"/>
                      <a:pt x="10268" y="16751"/>
                    </a:cubicBezTo>
                    <a:cubicBezTo>
                      <a:pt x="10268" y="19984"/>
                      <a:pt x="10268" y="19984"/>
                      <a:pt x="10268" y="19984"/>
                    </a:cubicBezTo>
                    <a:cubicBezTo>
                      <a:pt x="5428" y="19984"/>
                      <a:pt x="2164" y="16200"/>
                      <a:pt x="1650" y="11351"/>
                    </a:cubicBezTo>
                    <a:cubicBezTo>
                      <a:pt x="5428" y="11351"/>
                      <a:pt x="5428" y="11351"/>
                      <a:pt x="5428" y="11351"/>
                    </a:cubicBezTo>
                    <a:cubicBezTo>
                      <a:pt x="5428" y="11351"/>
                      <a:pt x="5941" y="11351"/>
                      <a:pt x="5941" y="10800"/>
                    </a:cubicBezTo>
                    <a:cubicBezTo>
                      <a:pt x="5941" y="10249"/>
                      <a:pt x="5428" y="10249"/>
                      <a:pt x="5428" y="10249"/>
                    </a:cubicBezTo>
                    <a:cubicBezTo>
                      <a:pt x="1650" y="10249"/>
                      <a:pt x="1650" y="10249"/>
                      <a:pt x="1650" y="10249"/>
                    </a:cubicBezTo>
                    <a:cubicBezTo>
                      <a:pt x="2164" y="5400"/>
                      <a:pt x="5428" y="1616"/>
                      <a:pt x="10268" y="1616"/>
                    </a:cubicBezTo>
                    <a:cubicBezTo>
                      <a:pt x="10268" y="4849"/>
                      <a:pt x="10268" y="4849"/>
                      <a:pt x="10268" y="4849"/>
                    </a:cubicBezTo>
                    <a:cubicBezTo>
                      <a:pt x="10268" y="5400"/>
                      <a:pt x="10818" y="5951"/>
                      <a:pt x="10818" y="5951"/>
                    </a:cubicBezTo>
                    <a:cubicBezTo>
                      <a:pt x="11368" y="5951"/>
                      <a:pt x="11882" y="5400"/>
                      <a:pt x="11882" y="4849"/>
                    </a:cubicBezTo>
                    <a:cubicBezTo>
                      <a:pt x="11882" y="1616"/>
                      <a:pt x="11882" y="1616"/>
                      <a:pt x="11882" y="1616"/>
                    </a:cubicBezTo>
                    <a:cubicBezTo>
                      <a:pt x="16209" y="1616"/>
                      <a:pt x="19986" y="5400"/>
                      <a:pt x="20537" y="10249"/>
                    </a:cubicBezTo>
                    <a:cubicBezTo>
                      <a:pt x="16759" y="10249"/>
                      <a:pt x="16759" y="10249"/>
                      <a:pt x="16759" y="10249"/>
                    </a:cubicBezTo>
                    <a:cubicBezTo>
                      <a:pt x="16209" y="10249"/>
                      <a:pt x="16209" y="10249"/>
                      <a:pt x="16209" y="10800"/>
                    </a:cubicBezTo>
                    <a:cubicBezTo>
                      <a:pt x="16209" y="11351"/>
                      <a:pt x="16209" y="11351"/>
                      <a:pt x="16759" y="11351"/>
                    </a:cubicBezTo>
                    <a:cubicBezTo>
                      <a:pt x="20537" y="11351"/>
                      <a:pt x="20537" y="11351"/>
                      <a:pt x="20537" y="11351"/>
                    </a:cubicBezTo>
                    <a:cubicBezTo>
                      <a:pt x="19986" y="16200"/>
                      <a:pt x="16209" y="19984"/>
                      <a:pt x="11882" y="1998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2" name="Shape"/>
              <p:cNvSpPr/>
              <p:nvPr/>
            </p:nvSpPr>
            <p:spPr>
              <a:xfrm>
                <a:off x="7082365" y="1201253"/>
                <a:ext cx="676669" cy="681421"/>
              </a:xfrm>
              <a:custGeom>
                <a:avLst/>
                <a:gdLst/>
                <a:ahLst/>
                <a:cxnLst>
                  <a:cxn ang="0">
                    <a:pos x="wd2" y="hd2"/>
                  </a:cxn>
                  <a:cxn ang="5400000">
                    <a:pos x="wd2" y="hd2"/>
                  </a:cxn>
                  <a:cxn ang="10800000">
                    <a:pos x="wd2" y="hd2"/>
                  </a:cxn>
                  <a:cxn ang="16200000">
                    <a:pos x="wd2" y="hd2"/>
                  </a:cxn>
                </a:cxnLst>
                <a:rect l="0" t="0" r="r" b="b"/>
                <a:pathLst>
                  <a:path w="20584" h="20606" extrusionOk="0">
                    <a:moveTo>
                      <a:pt x="16951" y="1068"/>
                    </a:moveTo>
                    <a:cubicBezTo>
                      <a:pt x="13876" y="-994"/>
                      <a:pt x="9751" y="55"/>
                      <a:pt x="7724" y="3130"/>
                    </a:cubicBezTo>
                    <a:cubicBezTo>
                      <a:pt x="5138" y="7744"/>
                      <a:pt x="5138" y="7744"/>
                      <a:pt x="5138" y="7744"/>
                    </a:cubicBezTo>
                    <a:cubicBezTo>
                      <a:pt x="0" y="11379"/>
                      <a:pt x="0" y="11379"/>
                      <a:pt x="0" y="11379"/>
                    </a:cubicBezTo>
                    <a:cubicBezTo>
                      <a:pt x="5138" y="14455"/>
                      <a:pt x="5138" y="14455"/>
                      <a:pt x="5138" y="14455"/>
                    </a:cubicBezTo>
                    <a:cubicBezTo>
                      <a:pt x="4614" y="15992"/>
                      <a:pt x="5138" y="18055"/>
                      <a:pt x="6676" y="19068"/>
                    </a:cubicBezTo>
                    <a:cubicBezTo>
                      <a:pt x="8214" y="19592"/>
                      <a:pt x="10276" y="19068"/>
                      <a:pt x="11324" y="17530"/>
                    </a:cubicBezTo>
                    <a:cubicBezTo>
                      <a:pt x="16462" y="20606"/>
                      <a:pt x="16462" y="20606"/>
                      <a:pt x="16462" y="20606"/>
                    </a:cubicBezTo>
                    <a:cubicBezTo>
                      <a:pt x="16951" y="14455"/>
                      <a:pt x="16951" y="14455"/>
                      <a:pt x="16951" y="14455"/>
                    </a:cubicBezTo>
                    <a:cubicBezTo>
                      <a:pt x="19538" y="9806"/>
                      <a:pt x="19538" y="9806"/>
                      <a:pt x="19538" y="9806"/>
                    </a:cubicBezTo>
                    <a:cubicBezTo>
                      <a:pt x="21600" y="6730"/>
                      <a:pt x="20551" y="2606"/>
                      <a:pt x="16951" y="1068"/>
                    </a:cubicBezTo>
                    <a:close/>
                    <a:moveTo>
                      <a:pt x="7200" y="17530"/>
                    </a:moveTo>
                    <a:cubicBezTo>
                      <a:pt x="6151" y="17006"/>
                      <a:pt x="6151" y="15992"/>
                      <a:pt x="6676" y="14944"/>
                    </a:cubicBezTo>
                    <a:cubicBezTo>
                      <a:pt x="10276" y="17006"/>
                      <a:pt x="10276" y="17006"/>
                      <a:pt x="10276" y="17006"/>
                    </a:cubicBezTo>
                    <a:cubicBezTo>
                      <a:pt x="9262" y="18055"/>
                      <a:pt x="8214" y="18055"/>
                      <a:pt x="7200" y="17530"/>
                    </a:cubicBezTo>
                    <a:close/>
                    <a:moveTo>
                      <a:pt x="18524" y="9317"/>
                    </a:moveTo>
                    <a:cubicBezTo>
                      <a:pt x="15938" y="13930"/>
                      <a:pt x="15938" y="13930"/>
                      <a:pt x="15938" y="13930"/>
                    </a:cubicBezTo>
                    <a:cubicBezTo>
                      <a:pt x="15414" y="18579"/>
                      <a:pt x="15414" y="18579"/>
                      <a:pt x="15414" y="18579"/>
                    </a:cubicBezTo>
                    <a:cubicBezTo>
                      <a:pt x="2551" y="11379"/>
                      <a:pt x="2551" y="11379"/>
                      <a:pt x="2551" y="11379"/>
                    </a:cubicBezTo>
                    <a:cubicBezTo>
                      <a:pt x="6151" y="8792"/>
                      <a:pt x="6151" y="8792"/>
                      <a:pt x="6151" y="8792"/>
                    </a:cubicBezTo>
                    <a:cubicBezTo>
                      <a:pt x="9262" y="4144"/>
                      <a:pt x="9262" y="4144"/>
                      <a:pt x="9262" y="4144"/>
                    </a:cubicBezTo>
                    <a:cubicBezTo>
                      <a:pt x="10276" y="1592"/>
                      <a:pt x="13876" y="544"/>
                      <a:pt x="16462" y="2082"/>
                    </a:cubicBezTo>
                    <a:cubicBezTo>
                      <a:pt x="19014" y="3655"/>
                      <a:pt x="20062" y="6730"/>
                      <a:pt x="18524" y="931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3" name="Shape"/>
              <p:cNvSpPr/>
              <p:nvPr/>
            </p:nvSpPr>
            <p:spPr>
              <a:xfrm>
                <a:off x="5926665" y="1206499"/>
                <a:ext cx="629608" cy="680410"/>
              </a:xfrm>
              <a:custGeom>
                <a:avLst/>
                <a:gdLst/>
                <a:ahLst/>
                <a:cxnLst>
                  <a:cxn ang="0">
                    <a:pos x="wd2" y="hd2"/>
                  </a:cxn>
                  <a:cxn ang="5400000">
                    <a:pos x="wd2" y="hd2"/>
                  </a:cxn>
                  <a:cxn ang="10800000">
                    <a:pos x="wd2" y="hd2"/>
                  </a:cxn>
                  <a:cxn ang="16200000">
                    <a:pos x="wd2" y="hd2"/>
                  </a:cxn>
                </a:cxnLst>
                <a:rect l="0" t="0" r="r" b="b"/>
                <a:pathLst>
                  <a:path w="21600" h="21600" extrusionOk="0">
                    <a:moveTo>
                      <a:pt x="18701" y="12967"/>
                    </a:moveTo>
                    <a:cubicBezTo>
                      <a:pt x="18701" y="7016"/>
                      <a:pt x="18701" y="7016"/>
                      <a:pt x="18701" y="7016"/>
                    </a:cubicBezTo>
                    <a:cubicBezTo>
                      <a:pt x="18701" y="3233"/>
                      <a:pt x="15207" y="0"/>
                      <a:pt x="11078" y="0"/>
                    </a:cubicBezTo>
                    <a:cubicBezTo>
                      <a:pt x="6432" y="0"/>
                      <a:pt x="2899" y="3233"/>
                      <a:pt x="2899" y="7016"/>
                    </a:cubicBezTo>
                    <a:cubicBezTo>
                      <a:pt x="2899" y="12967"/>
                      <a:pt x="2899" y="12967"/>
                      <a:pt x="2899" y="12967"/>
                    </a:cubicBezTo>
                    <a:cubicBezTo>
                      <a:pt x="0" y="18918"/>
                      <a:pt x="0" y="18918"/>
                      <a:pt x="0" y="18918"/>
                    </a:cubicBezTo>
                    <a:cubicBezTo>
                      <a:pt x="6988" y="18918"/>
                      <a:pt x="6988" y="18918"/>
                      <a:pt x="6988" y="18918"/>
                    </a:cubicBezTo>
                    <a:cubicBezTo>
                      <a:pt x="7584" y="20535"/>
                      <a:pt x="8735" y="21600"/>
                      <a:pt x="11078" y="21600"/>
                    </a:cubicBezTo>
                    <a:cubicBezTo>
                      <a:pt x="12865" y="21600"/>
                      <a:pt x="14572" y="20535"/>
                      <a:pt x="14572" y="18918"/>
                    </a:cubicBezTo>
                    <a:cubicBezTo>
                      <a:pt x="21600" y="18918"/>
                      <a:pt x="21600" y="18918"/>
                      <a:pt x="21600" y="18918"/>
                    </a:cubicBezTo>
                    <a:lnTo>
                      <a:pt x="18701" y="12967"/>
                    </a:lnTo>
                    <a:close/>
                    <a:moveTo>
                      <a:pt x="11078" y="19984"/>
                    </a:moveTo>
                    <a:cubicBezTo>
                      <a:pt x="9926" y="19984"/>
                      <a:pt x="8735" y="19469"/>
                      <a:pt x="8735" y="18918"/>
                    </a:cubicBezTo>
                    <a:cubicBezTo>
                      <a:pt x="12865" y="18918"/>
                      <a:pt x="12865" y="18918"/>
                      <a:pt x="12865" y="18918"/>
                    </a:cubicBezTo>
                    <a:cubicBezTo>
                      <a:pt x="12865" y="19469"/>
                      <a:pt x="11674" y="19984"/>
                      <a:pt x="11078" y="19984"/>
                    </a:cubicBezTo>
                    <a:close/>
                    <a:moveTo>
                      <a:pt x="2303" y="17302"/>
                    </a:moveTo>
                    <a:cubicBezTo>
                      <a:pt x="4646" y="12967"/>
                      <a:pt x="4646" y="12967"/>
                      <a:pt x="4646" y="12967"/>
                    </a:cubicBezTo>
                    <a:cubicBezTo>
                      <a:pt x="4646" y="7016"/>
                      <a:pt x="4646" y="7016"/>
                      <a:pt x="4646" y="7016"/>
                    </a:cubicBezTo>
                    <a:cubicBezTo>
                      <a:pt x="4646" y="3784"/>
                      <a:pt x="7584" y="1616"/>
                      <a:pt x="11078" y="1616"/>
                    </a:cubicBezTo>
                    <a:cubicBezTo>
                      <a:pt x="14572" y="1616"/>
                      <a:pt x="16915" y="3784"/>
                      <a:pt x="16915" y="7016"/>
                    </a:cubicBezTo>
                    <a:cubicBezTo>
                      <a:pt x="16915" y="12967"/>
                      <a:pt x="16915" y="12967"/>
                      <a:pt x="16915" y="12967"/>
                    </a:cubicBezTo>
                    <a:cubicBezTo>
                      <a:pt x="19257" y="17302"/>
                      <a:pt x="19257" y="17302"/>
                      <a:pt x="19257" y="17302"/>
                    </a:cubicBezTo>
                    <a:lnTo>
                      <a:pt x="2303" y="1730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4" name="Shape"/>
              <p:cNvSpPr/>
              <p:nvPr/>
            </p:nvSpPr>
            <p:spPr>
              <a:xfrm>
                <a:off x="4703232" y="1189563"/>
                <a:ext cx="731213" cy="714280"/>
              </a:xfrm>
              <a:custGeom>
                <a:avLst/>
                <a:gdLst/>
                <a:ahLst/>
                <a:cxnLst>
                  <a:cxn ang="0">
                    <a:pos x="wd2" y="hd2"/>
                  </a:cxn>
                  <a:cxn ang="5400000">
                    <a:pos x="wd2" y="hd2"/>
                  </a:cxn>
                  <a:cxn ang="10800000">
                    <a:pos x="wd2" y="hd2"/>
                  </a:cxn>
                  <a:cxn ang="16200000">
                    <a:pos x="wd2" y="hd2"/>
                  </a:cxn>
                </a:cxnLst>
                <a:rect l="0" t="0" r="r" b="b"/>
                <a:pathLst>
                  <a:path w="21600" h="21600" extrusionOk="0">
                    <a:moveTo>
                      <a:pt x="20576" y="17476"/>
                    </a:moveTo>
                    <a:cubicBezTo>
                      <a:pt x="18563" y="17476"/>
                      <a:pt x="18563" y="17476"/>
                      <a:pt x="18563" y="17476"/>
                    </a:cubicBezTo>
                    <a:cubicBezTo>
                      <a:pt x="18563" y="6186"/>
                      <a:pt x="18563" y="6186"/>
                      <a:pt x="18563" y="6186"/>
                    </a:cubicBezTo>
                    <a:cubicBezTo>
                      <a:pt x="17573" y="7200"/>
                      <a:pt x="17573" y="7200"/>
                      <a:pt x="17573" y="7200"/>
                    </a:cubicBezTo>
                    <a:cubicBezTo>
                      <a:pt x="17573" y="17476"/>
                      <a:pt x="17573" y="17476"/>
                      <a:pt x="17573" y="17476"/>
                    </a:cubicBezTo>
                    <a:cubicBezTo>
                      <a:pt x="5016" y="17476"/>
                      <a:pt x="5016" y="17476"/>
                      <a:pt x="5016" y="17476"/>
                    </a:cubicBezTo>
                    <a:cubicBezTo>
                      <a:pt x="19587" y="2062"/>
                      <a:pt x="19587" y="2062"/>
                      <a:pt x="19587" y="2062"/>
                    </a:cubicBezTo>
                    <a:cubicBezTo>
                      <a:pt x="18563" y="1014"/>
                      <a:pt x="18563" y="1014"/>
                      <a:pt x="18563" y="1014"/>
                    </a:cubicBezTo>
                    <a:cubicBezTo>
                      <a:pt x="3992" y="16462"/>
                      <a:pt x="3992" y="16462"/>
                      <a:pt x="3992" y="16462"/>
                    </a:cubicBezTo>
                    <a:cubicBezTo>
                      <a:pt x="3992" y="4124"/>
                      <a:pt x="3992" y="4124"/>
                      <a:pt x="3992" y="4124"/>
                    </a:cubicBezTo>
                    <a:cubicBezTo>
                      <a:pt x="13547" y="4124"/>
                      <a:pt x="13547" y="4124"/>
                      <a:pt x="13547" y="4124"/>
                    </a:cubicBezTo>
                    <a:cubicBezTo>
                      <a:pt x="14536" y="2551"/>
                      <a:pt x="14536" y="2551"/>
                      <a:pt x="14536" y="2551"/>
                    </a:cubicBezTo>
                    <a:cubicBezTo>
                      <a:pt x="3992" y="2551"/>
                      <a:pt x="3992" y="2551"/>
                      <a:pt x="3992" y="2551"/>
                    </a:cubicBezTo>
                    <a:cubicBezTo>
                      <a:pt x="3992" y="524"/>
                      <a:pt x="3992" y="524"/>
                      <a:pt x="3992" y="524"/>
                    </a:cubicBezTo>
                    <a:cubicBezTo>
                      <a:pt x="3992" y="0"/>
                      <a:pt x="3515" y="0"/>
                      <a:pt x="3515" y="0"/>
                    </a:cubicBezTo>
                    <a:cubicBezTo>
                      <a:pt x="3003" y="0"/>
                      <a:pt x="2491" y="0"/>
                      <a:pt x="2491" y="524"/>
                    </a:cubicBezTo>
                    <a:cubicBezTo>
                      <a:pt x="2491" y="2551"/>
                      <a:pt x="2491" y="2551"/>
                      <a:pt x="2491" y="2551"/>
                    </a:cubicBezTo>
                    <a:cubicBezTo>
                      <a:pt x="478" y="2551"/>
                      <a:pt x="478" y="2551"/>
                      <a:pt x="478" y="2551"/>
                    </a:cubicBezTo>
                    <a:lnTo>
                      <a:pt x="0" y="3076"/>
                    </a:lnTo>
                    <a:cubicBezTo>
                      <a:pt x="0" y="3600"/>
                      <a:pt x="478" y="4124"/>
                      <a:pt x="478" y="4124"/>
                    </a:cubicBezTo>
                    <a:cubicBezTo>
                      <a:pt x="2491" y="4124"/>
                      <a:pt x="2491" y="4124"/>
                      <a:pt x="2491" y="4124"/>
                    </a:cubicBezTo>
                    <a:cubicBezTo>
                      <a:pt x="2491" y="17476"/>
                      <a:pt x="2491" y="17476"/>
                      <a:pt x="2491" y="17476"/>
                    </a:cubicBezTo>
                    <a:cubicBezTo>
                      <a:pt x="2491" y="19049"/>
                      <a:pt x="2491" y="19049"/>
                      <a:pt x="2491" y="19049"/>
                    </a:cubicBezTo>
                    <a:cubicBezTo>
                      <a:pt x="3992" y="19049"/>
                      <a:pt x="3992" y="19049"/>
                      <a:pt x="3992" y="19049"/>
                    </a:cubicBezTo>
                    <a:cubicBezTo>
                      <a:pt x="17573" y="19049"/>
                      <a:pt x="17573" y="19049"/>
                      <a:pt x="17573" y="19049"/>
                    </a:cubicBezTo>
                    <a:cubicBezTo>
                      <a:pt x="17573" y="21076"/>
                      <a:pt x="17573" y="21076"/>
                      <a:pt x="17573" y="21076"/>
                    </a:cubicBezTo>
                    <a:cubicBezTo>
                      <a:pt x="17573" y="21600"/>
                      <a:pt x="17573" y="21600"/>
                      <a:pt x="18085" y="21600"/>
                    </a:cubicBezTo>
                    <a:cubicBezTo>
                      <a:pt x="18563" y="21600"/>
                      <a:pt x="18563" y="21600"/>
                      <a:pt x="18563" y="21076"/>
                    </a:cubicBezTo>
                    <a:cubicBezTo>
                      <a:pt x="18563" y="19049"/>
                      <a:pt x="18563" y="19049"/>
                      <a:pt x="18563" y="19049"/>
                    </a:cubicBezTo>
                    <a:cubicBezTo>
                      <a:pt x="20576" y="19049"/>
                      <a:pt x="20576" y="19049"/>
                      <a:pt x="20576" y="19049"/>
                    </a:cubicBezTo>
                    <a:cubicBezTo>
                      <a:pt x="21088" y="19049"/>
                      <a:pt x="21600" y="18524"/>
                      <a:pt x="21600" y="18524"/>
                    </a:cubicBezTo>
                    <a:cubicBezTo>
                      <a:pt x="21600" y="18000"/>
                      <a:pt x="21088" y="17476"/>
                      <a:pt x="20576" y="17476"/>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5" name="Shape"/>
              <p:cNvSpPr/>
              <p:nvPr/>
            </p:nvSpPr>
            <p:spPr>
              <a:xfrm>
                <a:off x="3534832" y="1189563"/>
                <a:ext cx="710053" cy="714280"/>
              </a:xfrm>
              <a:custGeom>
                <a:avLst/>
                <a:gdLst/>
                <a:ahLst/>
                <a:cxnLst>
                  <a:cxn ang="0">
                    <a:pos x="wd2" y="hd2"/>
                  </a:cxn>
                  <a:cxn ang="5400000">
                    <a:pos x="wd2" y="hd2"/>
                  </a:cxn>
                  <a:cxn ang="10800000">
                    <a:pos x="wd2" y="hd2"/>
                  </a:cxn>
                  <a:cxn ang="16200000">
                    <a:pos x="wd2" y="hd2"/>
                  </a:cxn>
                </a:cxnLst>
                <a:rect l="0" t="0" r="r" b="b"/>
                <a:pathLst>
                  <a:path w="21600" h="21600" extrusionOk="0">
                    <a:moveTo>
                      <a:pt x="19538" y="16462"/>
                    </a:moveTo>
                    <a:cubicBezTo>
                      <a:pt x="19538" y="5138"/>
                      <a:pt x="19538" y="5138"/>
                      <a:pt x="19538" y="5138"/>
                    </a:cubicBezTo>
                    <a:cubicBezTo>
                      <a:pt x="21076" y="5138"/>
                      <a:pt x="21600" y="3600"/>
                      <a:pt x="21600" y="2551"/>
                    </a:cubicBezTo>
                    <a:cubicBezTo>
                      <a:pt x="21600" y="1014"/>
                      <a:pt x="20586" y="0"/>
                      <a:pt x="19049" y="0"/>
                    </a:cubicBezTo>
                    <a:cubicBezTo>
                      <a:pt x="18000" y="0"/>
                      <a:pt x="16462" y="524"/>
                      <a:pt x="16462" y="2062"/>
                    </a:cubicBezTo>
                    <a:cubicBezTo>
                      <a:pt x="5138" y="2062"/>
                      <a:pt x="5138" y="2062"/>
                      <a:pt x="5138" y="2062"/>
                    </a:cubicBezTo>
                    <a:cubicBezTo>
                      <a:pt x="5138" y="524"/>
                      <a:pt x="3600" y="0"/>
                      <a:pt x="2551" y="0"/>
                    </a:cubicBezTo>
                    <a:cubicBezTo>
                      <a:pt x="1014" y="0"/>
                      <a:pt x="0" y="1014"/>
                      <a:pt x="0" y="2551"/>
                    </a:cubicBezTo>
                    <a:cubicBezTo>
                      <a:pt x="0" y="3600"/>
                      <a:pt x="524" y="5138"/>
                      <a:pt x="2062" y="5138"/>
                    </a:cubicBezTo>
                    <a:cubicBezTo>
                      <a:pt x="2062" y="16462"/>
                      <a:pt x="2062" y="16462"/>
                      <a:pt x="2062" y="16462"/>
                    </a:cubicBezTo>
                    <a:cubicBezTo>
                      <a:pt x="524" y="16462"/>
                      <a:pt x="0" y="18000"/>
                      <a:pt x="0" y="19049"/>
                    </a:cubicBezTo>
                    <a:cubicBezTo>
                      <a:pt x="0" y="20586"/>
                      <a:pt x="1014" y="21600"/>
                      <a:pt x="2551" y="21600"/>
                    </a:cubicBezTo>
                    <a:cubicBezTo>
                      <a:pt x="3600" y="21600"/>
                      <a:pt x="5138" y="21076"/>
                      <a:pt x="5138" y="19538"/>
                    </a:cubicBezTo>
                    <a:cubicBezTo>
                      <a:pt x="16462" y="19538"/>
                      <a:pt x="16462" y="19538"/>
                      <a:pt x="16462" y="19538"/>
                    </a:cubicBezTo>
                    <a:cubicBezTo>
                      <a:pt x="16462" y="21076"/>
                      <a:pt x="18000" y="21600"/>
                      <a:pt x="19049" y="21600"/>
                    </a:cubicBezTo>
                    <a:cubicBezTo>
                      <a:pt x="20586" y="21600"/>
                      <a:pt x="21600" y="20586"/>
                      <a:pt x="21600" y="19049"/>
                    </a:cubicBezTo>
                    <a:cubicBezTo>
                      <a:pt x="21600" y="18000"/>
                      <a:pt x="21076" y="16462"/>
                      <a:pt x="19538" y="16462"/>
                    </a:cubicBezTo>
                    <a:close/>
                    <a:moveTo>
                      <a:pt x="19049" y="1014"/>
                    </a:moveTo>
                    <a:cubicBezTo>
                      <a:pt x="19538" y="1014"/>
                      <a:pt x="20586" y="2062"/>
                      <a:pt x="20586" y="2551"/>
                    </a:cubicBezTo>
                    <a:cubicBezTo>
                      <a:pt x="20586" y="3076"/>
                      <a:pt x="19538" y="4124"/>
                      <a:pt x="19049" y="4124"/>
                    </a:cubicBezTo>
                    <a:cubicBezTo>
                      <a:pt x="18524" y="4124"/>
                      <a:pt x="17476" y="3076"/>
                      <a:pt x="17476" y="2551"/>
                    </a:cubicBezTo>
                    <a:cubicBezTo>
                      <a:pt x="17476" y="2062"/>
                      <a:pt x="18524" y="1014"/>
                      <a:pt x="19049" y="1014"/>
                    </a:cubicBezTo>
                    <a:close/>
                    <a:moveTo>
                      <a:pt x="1014" y="2551"/>
                    </a:moveTo>
                    <a:cubicBezTo>
                      <a:pt x="1014" y="2062"/>
                      <a:pt x="2062" y="1014"/>
                      <a:pt x="2551" y="1014"/>
                    </a:cubicBezTo>
                    <a:cubicBezTo>
                      <a:pt x="3076" y="1014"/>
                      <a:pt x="4124" y="2062"/>
                      <a:pt x="4124" y="2551"/>
                    </a:cubicBezTo>
                    <a:cubicBezTo>
                      <a:pt x="4124" y="3076"/>
                      <a:pt x="3076" y="4124"/>
                      <a:pt x="2551" y="4124"/>
                    </a:cubicBezTo>
                    <a:cubicBezTo>
                      <a:pt x="2062" y="4124"/>
                      <a:pt x="1014" y="3076"/>
                      <a:pt x="1014" y="2551"/>
                    </a:cubicBezTo>
                    <a:close/>
                    <a:moveTo>
                      <a:pt x="2551" y="20586"/>
                    </a:moveTo>
                    <a:cubicBezTo>
                      <a:pt x="2062" y="20586"/>
                      <a:pt x="1014" y="19538"/>
                      <a:pt x="1014" y="19049"/>
                    </a:cubicBezTo>
                    <a:cubicBezTo>
                      <a:pt x="1014" y="18524"/>
                      <a:pt x="2062" y="17476"/>
                      <a:pt x="2551" y="17476"/>
                    </a:cubicBezTo>
                    <a:cubicBezTo>
                      <a:pt x="3076" y="17476"/>
                      <a:pt x="4124" y="18524"/>
                      <a:pt x="4124" y="19049"/>
                    </a:cubicBezTo>
                    <a:cubicBezTo>
                      <a:pt x="4124" y="19538"/>
                      <a:pt x="3076" y="20586"/>
                      <a:pt x="2551" y="20586"/>
                    </a:cubicBezTo>
                    <a:close/>
                    <a:moveTo>
                      <a:pt x="16462" y="18524"/>
                    </a:moveTo>
                    <a:cubicBezTo>
                      <a:pt x="5138" y="18524"/>
                      <a:pt x="5138" y="18524"/>
                      <a:pt x="5138" y="18524"/>
                    </a:cubicBezTo>
                    <a:cubicBezTo>
                      <a:pt x="5138" y="17476"/>
                      <a:pt x="4124" y="16462"/>
                      <a:pt x="3076" y="16462"/>
                    </a:cubicBezTo>
                    <a:cubicBezTo>
                      <a:pt x="3076" y="5138"/>
                      <a:pt x="3076" y="5138"/>
                      <a:pt x="3076" y="5138"/>
                    </a:cubicBezTo>
                    <a:cubicBezTo>
                      <a:pt x="4124" y="5138"/>
                      <a:pt x="5138" y="4124"/>
                      <a:pt x="5138" y="3076"/>
                    </a:cubicBezTo>
                    <a:cubicBezTo>
                      <a:pt x="16462" y="3076"/>
                      <a:pt x="16462" y="3076"/>
                      <a:pt x="16462" y="3076"/>
                    </a:cubicBezTo>
                    <a:cubicBezTo>
                      <a:pt x="16462" y="4124"/>
                      <a:pt x="17476" y="5138"/>
                      <a:pt x="18524" y="5138"/>
                    </a:cubicBezTo>
                    <a:cubicBezTo>
                      <a:pt x="18524" y="16462"/>
                      <a:pt x="18524" y="16462"/>
                      <a:pt x="18524" y="16462"/>
                    </a:cubicBezTo>
                    <a:cubicBezTo>
                      <a:pt x="17476" y="16462"/>
                      <a:pt x="16462" y="17476"/>
                      <a:pt x="16462" y="18524"/>
                    </a:cubicBezTo>
                    <a:close/>
                    <a:moveTo>
                      <a:pt x="19049" y="20586"/>
                    </a:moveTo>
                    <a:cubicBezTo>
                      <a:pt x="18524" y="20586"/>
                      <a:pt x="17476" y="19538"/>
                      <a:pt x="17476" y="19049"/>
                    </a:cubicBezTo>
                    <a:cubicBezTo>
                      <a:pt x="17476" y="18524"/>
                      <a:pt x="18524" y="17476"/>
                      <a:pt x="19049" y="17476"/>
                    </a:cubicBezTo>
                    <a:cubicBezTo>
                      <a:pt x="19538" y="17476"/>
                      <a:pt x="20586" y="18524"/>
                      <a:pt x="20586" y="19049"/>
                    </a:cubicBezTo>
                    <a:cubicBezTo>
                      <a:pt x="20586" y="19538"/>
                      <a:pt x="19538" y="20586"/>
                      <a:pt x="19049" y="2058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6" name="Shape"/>
              <p:cNvSpPr/>
              <p:nvPr/>
            </p:nvSpPr>
            <p:spPr>
              <a:xfrm>
                <a:off x="2480733" y="1358897"/>
                <a:ext cx="456053" cy="405254"/>
              </a:xfrm>
              <a:custGeom>
                <a:avLst/>
                <a:gdLst/>
                <a:ahLst/>
                <a:cxnLst>
                  <a:cxn ang="0">
                    <a:pos x="wd2" y="hd2"/>
                  </a:cxn>
                  <a:cxn ang="5400000">
                    <a:pos x="wd2" y="hd2"/>
                  </a:cxn>
                  <a:cxn ang="10800000">
                    <a:pos x="wd2" y="hd2"/>
                  </a:cxn>
                  <a:cxn ang="16200000">
                    <a:pos x="wd2" y="hd2"/>
                  </a:cxn>
                </a:cxnLst>
                <a:rect l="0" t="0" r="r" b="b"/>
                <a:pathLst>
                  <a:path w="21600" h="21600" extrusionOk="0">
                    <a:moveTo>
                      <a:pt x="1628" y="2692"/>
                    </a:moveTo>
                    <a:cubicBezTo>
                      <a:pt x="20786" y="2692"/>
                      <a:pt x="20786" y="2692"/>
                      <a:pt x="20786" y="2692"/>
                    </a:cubicBezTo>
                    <a:lnTo>
                      <a:pt x="21600" y="1836"/>
                    </a:lnTo>
                    <a:cubicBezTo>
                      <a:pt x="21600" y="918"/>
                      <a:pt x="20786" y="0"/>
                      <a:pt x="20786" y="0"/>
                    </a:cubicBezTo>
                    <a:cubicBezTo>
                      <a:pt x="1628" y="0"/>
                      <a:pt x="1628" y="0"/>
                      <a:pt x="1628" y="0"/>
                    </a:cubicBezTo>
                    <a:cubicBezTo>
                      <a:pt x="814" y="0"/>
                      <a:pt x="0" y="918"/>
                      <a:pt x="0" y="1836"/>
                    </a:cubicBezTo>
                    <a:cubicBezTo>
                      <a:pt x="0" y="1836"/>
                      <a:pt x="814" y="2692"/>
                      <a:pt x="1628" y="2692"/>
                    </a:cubicBezTo>
                    <a:close/>
                    <a:moveTo>
                      <a:pt x="20786" y="19825"/>
                    </a:moveTo>
                    <a:cubicBezTo>
                      <a:pt x="1628" y="19825"/>
                      <a:pt x="1628" y="19825"/>
                      <a:pt x="1628" y="19825"/>
                    </a:cubicBezTo>
                    <a:cubicBezTo>
                      <a:pt x="814" y="19825"/>
                      <a:pt x="0" y="19825"/>
                      <a:pt x="0" y="20743"/>
                    </a:cubicBezTo>
                    <a:cubicBezTo>
                      <a:pt x="0" y="21600"/>
                      <a:pt x="814" y="21600"/>
                      <a:pt x="1628" y="21600"/>
                    </a:cubicBezTo>
                    <a:cubicBezTo>
                      <a:pt x="20786" y="21600"/>
                      <a:pt x="20786" y="21600"/>
                      <a:pt x="20786" y="21600"/>
                    </a:cubicBezTo>
                    <a:cubicBezTo>
                      <a:pt x="20786" y="21600"/>
                      <a:pt x="21600" y="21600"/>
                      <a:pt x="21600" y="20743"/>
                    </a:cubicBezTo>
                    <a:cubicBezTo>
                      <a:pt x="21600" y="19825"/>
                      <a:pt x="20786" y="19825"/>
                      <a:pt x="20786" y="19825"/>
                    </a:cubicBezTo>
                    <a:close/>
                    <a:moveTo>
                      <a:pt x="20786" y="9913"/>
                    </a:moveTo>
                    <a:cubicBezTo>
                      <a:pt x="1628" y="9913"/>
                      <a:pt x="1628" y="9913"/>
                      <a:pt x="1628" y="9913"/>
                    </a:cubicBezTo>
                    <a:cubicBezTo>
                      <a:pt x="814" y="9913"/>
                      <a:pt x="0" y="10831"/>
                      <a:pt x="0" y="10831"/>
                    </a:cubicBezTo>
                    <a:cubicBezTo>
                      <a:pt x="0" y="11748"/>
                      <a:pt x="814" y="12605"/>
                      <a:pt x="1628" y="12605"/>
                    </a:cubicBezTo>
                    <a:cubicBezTo>
                      <a:pt x="20786" y="12605"/>
                      <a:pt x="20786" y="12605"/>
                      <a:pt x="20786" y="12605"/>
                    </a:cubicBezTo>
                    <a:cubicBezTo>
                      <a:pt x="20786" y="12605"/>
                      <a:pt x="21600" y="11748"/>
                      <a:pt x="21600" y="10831"/>
                    </a:cubicBezTo>
                    <a:lnTo>
                      <a:pt x="20786" y="991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7" name="Shape"/>
              <p:cNvSpPr/>
              <p:nvPr/>
            </p:nvSpPr>
            <p:spPr>
              <a:xfrm>
                <a:off x="1176866" y="1189563"/>
                <a:ext cx="731211" cy="714280"/>
              </a:xfrm>
              <a:custGeom>
                <a:avLst/>
                <a:gdLst/>
                <a:ahLst/>
                <a:cxnLst>
                  <a:cxn ang="0">
                    <a:pos x="wd2" y="hd2"/>
                  </a:cxn>
                  <a:cxn ang="5400000">
                    <a:pos x="wd2" y="hd2"/>
                  </a:cxn>
                  <a:cxn ang="10800000">
                    <a:pos x="wd2" y="hd2"/>
                  </a:cxn>
                  <a:cxn ang="16200000">
                    <a:pos x="wd2" y="hd2"/>
                  </a:cxn>
                </a:cxnLst>
                <a:rect l="0" t="0" r="r" b="b"/>
                <a:pathLst>
                  <a:path w="21600" h="21600" extrusionOk="0">
                    <a:moveTo>
                      <a:pt x="21600" y="8214"/>
                    </a:moveTo>
                    <a:lnTo>
                      <a:pt x="14059" y="7200"/>
                    </a:lnTo>
                    <a:lnTo>
                      <a:pt x="10544" y="0"/>
                    </a:lnTo>
                    <a:lnTo>
                      <a:pt x="7507" y="7200"/>
                    </a:lnTo>
                    <a:lnTo>
                      <a:pt x="0" y="8214"/>
                    </a:lnTo>
                    <a:lnTo>
                      <a:pt x="5528" y="13911"/>
                    </a:lnTo>
                    <a:lnTo>
                      <a:pt x="3992" y="21600"/>
                    </a:lnTo>
                    <a:lnTo>
                      <a:pt x="10544" y="18000"/>
                    </a:lnTo>
                    <a:lnTo>
                      <a:pt x="17573" y="21600"/>
                    </a:lnTo>
                    <a:lnTo>
                      <a:pt x="16072" y="13911"/>
                    </a:lnTo>
                    <a:lnTo>
                      <a:pt x="21600" y="8214"/>
                    </a:lnTo>
                    <a:close/>
                    <a:moveTo>
                      <a:pt x="10544" y="16462"/>
                    </a:moveTo>
                    <a:lnTo>
                      <a:pt x="5528" y="19049"/>
                    </a:lnTo>
                    <a:lnTo>
                      <a:pt x="6518" y="13351"/>
                    </a:lnTo>
                    <a:lnTo>
                      <a:pt x="2491" y="9262"/>
                    </a:lnTo>
                    <a:lnTo>
                      <a:pt x="8019" y="8214"/>
                    </a:lnTo>
                    <a:lnTo>
                      <a:pt x="10544" y="2551"/>
                    </a:lnTo>
                    <a:lnTo>
                      <a:pt x="13069" y="8214"/>
                    </a:lnTo>
                    <a:lnTo>
                      <a:pt x="19075" y="9262"/>
                    </a:lnTo>
                    <a:lnTo>
                      <a:pt x="14536" y="13351"/>
                    </a:lnTo>
                    <a:lnTo>
                      <a:pt x="15560" y="19538"/>
                    </a:lnTo>
                    <a:lnTo>
                      <a:pt x="10544" y="1646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8" name="Shape"/>
              <p:cNvSpPr/>
              <p:nvPr/>
            </p:nvSpPr>
            <p:spPr>
              <a:xfrm>
                <a:off x="0" y="1206499"/>
                <a:ext cx="710052" cy="688962"/>
              </a:xfrm>
              <a:custGeom>
                <a:avLst/>
                <a:gdLst/>
                <a:ahLst/>
                <a:cxnLst>
                  <a:cxn ang="0">
                    <a:pos x="wd2" y="hd2"/>
                  </a:cxn>
                  <a:cxn ang="5400000">
                    <a:pos x="wd2" y="hd2"/>
                  </a:cxn>
                  <a:cxn ang="10800000">
                    <a:pos x="wd2" y="hd2"/>
                  </a:cxn>
                  <a:cxn ang="16200000">
                    <a:pos x="wd2" y="hd2"/>
                  </a:cxn>
                </a:cxnLst>
                <a:rect l="0" t="0" r="r" b="b"/>
                <a:pathLst>
                  <a:path w="21600" h="21340" extrusionOk="0">
                    <a:moveTo>
                      <a:pt x="16462" y="0"/>
                    </a:moveTo>
                    <a:cubicBezTo>
                      <a:pt x="13876" y="0"/>
                      <a:pt x="12338" y="1576"/>
                      <a:pt x="10800" y="2615"/>
                    </a:cubicBezTo>
                    <a:cubicBezTo>
                      <a:pt x="9262" y="1039"/>
                      <a:pt x="7724" y="0"/>
                      <a:pt x="5138" y="0"/>
                    </a:cubicBezTo>
                    <a:cubicBezTo>
                      <a:pt x="2062" y="0"/>
                      <a:pt x="0" y="2615"/>
                      <a:pt x="0" y="5803"/>
                    </a:cubicBezTo>
                    <a:cubicBezTo>
                      <a:pt x="0" y="7379"/>
                      <a:pt x="524" y="8955"/>
                      <a:pt x="1014" y="9994"/>
                    </a:cubicBezTo>
                    <a:cubicBezTo>
                      <a:pt x="9786" y="20561"/>
                      <a:pt x="9786" y="20561"/>
                      <a:pt x="9786" y="20561"/>
                    </a:cubicBezTo>
                    <a:cubicBezTo>
                      <a:pt x="10800" y="21600"/>
                      <a:pt x="10800" y="21600"/>
                      <a:pt x="11849" y="20561"/>
                    </a:cubicBezTo>
                    <a:cubicBezTo>
                      <a:pt x="20586" y="9994"/>
                      <a:pt x="20586" y="9994"/>
                      <a:pt x="20586" y="9994"/>
                    </a:cubicBezTo>
                    <a:cubicBezTo>
                      <a:pt x="21076" y="8955"/>
                      <a:pt x="21600" y="7379"/>
                      <a:pt x="21600" y="5803"/>
                    </a:cubicBezTo>
                    <a:cubicBezTo>
                      <a:pt x="21600" y="2615"/>
                      <a:pt x="19538" y="0"/>
                      <a:pt x="16462" y="0"/>
                    </a:cubicBezTo>
                    <a:close/>
                    <a:moveTo>
                      <a:pt x="19014" y="9493"/>
                    </a:moveTo>
                    <a:cubicBezTo>
                      <a:pt x="10800" y="19487"/>
                      <a:pt x="10800" y="19487"/>
                      <a:pt x="10800" y="19487"/>
                    </a:cubicBezTo>
                    <a:cubicBezTo>
                      <a:pt x="2551" y="9493"/>
                      <a:pt x="2551" y="9493"/>
                      <a:pt x="2551" y="9493"/>
                    </a:cubicBezTo>
                    <a:cubicBezTo>
                      <a:pt x="1538" y="8418"/>
                      <a:pt x="1014" y="7379"/>
                      <a:pt x="1014" y="5803"/>
                    </a:cubicBezTo>
                    <a:cubicBezTo>
                      <a:pt x="1014" y="3690"/>
                      <a:pt x="3076" y="1576"/>
                      <a:pt x="5138" y="1039"/>
                    </a:cubicBezTo>
                    <a:cubicBezTo>
                      <a:pt x="7200" y="1039"/>
                      <a:pt x="9786" y="3152"/>
                      <a:pt x="10800" y="4728"/>
                    </a:cubicBezTo>
                    <a:cubicBezTo>
                      <a:pt x="11849" y="3690"/>
                      <a:pt x="14400" y="1039"/>
                      <a:pt x="16462" y="1039"/>
                    </a:cubicBezTo>
                    <a:cubicBezTo>
                      <a:pt x="18524" y="1039"/>
                      <a:pt x="20586" y="3690"/>
                      <a:pt x="20586" y="5803"/>
                    </a:cubicBezTo>
                    <a:cubicBezTo>
                      <a:pt x="20586" y="7379"/>
                      <a:pt x="20062" y="8418"/>
                      <a:pt x="19014" y="949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89" name="Shape"/>
              <p:cNvSpPr/>
              <p:nvPr/>
            </p:nvSpPr>
            <p:spPr>
              <a:xfrm>
                <a:off x="10697630" y="0"/>
                <a:ext cx="506855" cy="731212"/>
              </a:xfrm>
              <a:custGeom>
                <a:avLst/>
                <a:gdLst/>
                <a:ahLst/>
                <a:cxnLst>
                  <a:cxn ang="0">
                    <a:pos x="wd2" y="hd2"/>
                  </a:cxn>
                  <a:cxn ang="5400000">
                    <a:pos x="wd2" y="hd2"/>
                  </a:cxn>
                  <a:cxn ang="10800000">
                    <a:pos x="wd2" y="hd2"/>
                  </a:cxn>
                  <a:cxn ang="16200000">
                    <a:pos x="wd2" y="hd2"/>
                  </a:cxn>
                </a:cxnLst>
                <a:rect l="0" t="0" r="r" b="b"/>
                <a:pathLst>
                  <a:path w="21600" h="21600" extrusionOk="0">
                    <a:moveTo>
                      <a:pt x="10800" y="11056"/>
                    </a:moveTo>
                    <a:cubicBezTo>
                      <a:pt x="10800" y="6040"/>
                      <a:pt x="15149" y="2525"/>
                      <a:pt x="21600" y="1024"/>
                    </a:cubicBezTo>
                    <a:cubicBezTo>
                      <a:pt x="19450" y="512"/>
                      <a:pt x="18033" y="0"/>
                      <a:pt x="15833" y="0"/>
                    </a:cubicBezTo>
                    <a:cubicBezTo>
                      <a:pt x="7233" y="0"/>
                      <a:pt x="0" y="5050"/>
                      <a:pt x="0" y="11056"/>
                    </a:cubicBezTo>
                    <a:cubicBezTo>
                      <a:pt x="0" y="16584"/>
                      <a:pt x="7233" y="21600"/>
                      <a:pt x="15833" y="21600"/>
                    </a:cubicBezTo>
                    <a:cubicBezTo>
                      <a:pt x="18033" y="21600"/>
                      <a:pt x="19450" y="21600"/>
                      <a:pt x="21600" y="21122"/>
                    </a:cubicBezTo>
                    <a:cubicBezTo>
                      <a:pt x="15149" y="19587"/>
                      <a:pt x="10800" y="15594"/>
                      <a:pt x="10800" y="11056"/>
                    </a:cubicBezTo>
                    <a:close/>
                    <a:moveTo>
                      <a:pt x="13683" y="20099"/>
                    </a:moveTo>
                    <a:cubicBezTo>
                      <a:pt x="9383" y="20099"/>
                      <a:pt x="2150" y="16072"/>
                      <a:pt x="2150" y="11056"/>
                    </a:cubicBezTo>
                    <a:cubicBezTo>
                      <a:pt x="2150" y="5528"/>
                      <a:pt x="9383" y="2013"/>
                      <a:pt x="13683" y="1501"/>
                    </a:cubicBezTo>
                    <a:cubicBezTo>
                      <a:pt x="15149" y="1501"/>
                      <a:pt x="14416" y="1501"/>
                      <a:pt x="15833" y="1501"/>
                    </a:cubicBezTo>
                    <a:cubicBezTo>
                      <a:pt x="12950" y="3037"/>
                      <a:pt x="9383" y="7029"/>
                      <a:pt x="9383" y="11056"/>
                    </a:cubicBezTo>
                    <a:cubicBezTo>
                      <a:pt x="9383" y="15082"/>
                      <a:pt x="11533" y="18597"/>
                      <a:pt x="15833" y="20099"/>
                    </a:cubicBezTo>
                    <a:cubicBezTo>
                      <a:pt x="14416" y="20099"/>
                      <a:pt x="15149" y="20099"/>
                      <a:pt x="13683"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0" name="Shape"/>
              <p:cNvSpPr/>
              <p:nvPr/>
            </p:nvSpPr>
            <p:spPr>
              <a:xfrm>
                <a:off x="9410700" y="33867"/>
                <a:ext cx="731213" cy="680412"/>
              </a:xfrm>
              <a:custGeom>
                <a:avLst/>
                <a:gdLst/>
                <a:ahLst/>
                <a:cxnLst>
                  <a:cxn ang="0">
                    <a:pos x="wd2" y="hd2"/>
                  </a:cxn>
                  <a:cxn ang="5400000">
                    <a:pos x="wd2" y="hd2"/>
                  </a:cxn>
                  <a:cxn ang="10800000">
                    <a:pos x="wd2" y="hd2"/>
                  </a:cxn>
                  <a:cxn ang="16200000">
                    <a:pos x="wd2" y="hd2"/>
                  </a:cxn>
                </a:cxnLst>
                <a:rect l="0" t="0" r="r" b="b"/>
                <a:pathLst>
                  <a:path w="21600" h="21600" extrusionOk="0">
                    <a:moveTo>
                      <a:pt x="11568" y="19950"/>
                    </a:moveTo>
                    <a:cubicBezTo>
                      <a:pt x="5050" y="19950"/>
                      <a:pt x="5050" y="19950"/>
                      <a:pt x="5050" y="19950"/>
                    </a:cubicBezTo>
                    <a:cubicBezTo>
                      <a:pt x="4538" y="19950"/>
                      <a:pt x="4027" y="20500"/>
                      <a:pt x="4027" y="20500"/>
                    </a:cubicBezTo>
                    <a:cubicBezTo>
                      <a:pt x="4027" y="21050"/>
                      <a:pt x="4538" y="21600"/>
                      <a:pt x="5050" y="21600"/>
                    </a:cubicBezTo>
                    <a:cubicBezTo>
                      <a:pt x="11568" y="21600"/>
                      <a:pt x="11568" y="21600"/>
                      <a:pt x="11568" y="21600"/>
                    </a:cubicBezTo>
                    <a:cubicBezTo>
                      <a:pt x="12080" y="21600"/>
                      <a:pt x="12080" y="21050"/>
                      <a:pt x="12080" y="20500"/>
                    </a:cubicBezTo>
                    <a:cubicBezTo>
                      <a:pt x="12080" y="20500"/>
                      <a:pt x="12080" y="19950"/>
                      <a:pt x="11568" y="19950"/>
                    </a:cubicBezTo>
                    <a:close/>
                    <a:moveTo>
                      <a:pt x="13069" y="17273"/>
                    </a:moveTo>
                    <a:cubicBezTo>
                      <a:pt x="3515" y="17273"/>
                      <a:pt x="3515" y="17273"/>
                      <a:pt x="3515" y="17273"/>
                    </a:cubicBezTo>
                    <a:cubicBezTo>
                      <a:pt x="3037" y="17273"/>
                      <a:pt x="3037" y="17273"/>
                      <a:pt x="3037" y="17823"/>
                    </a:cubicBezTo>
                    <a:cubicBezTo>
                      <a:pt x="3037" y="18336"/>
                      <a:pt x="3037" y="18336"/>
                      <a:pt x="3515" y="18336"/>
                    </a:cubicBezTo>
                    <a:cubicBezTo>
                      <a:pt x="13069" y="18336"/>
                      <a:pt x="13069" y="18336"/>
                      <a:pt x="13069" y="18336"/>
                    </a:cubicBezTo>
                    <a:cubicBezTo>
                      <a:pt x="13069" y="18336"/>
                      <a:pt x="13581" y="18336"/>
                      <a:pt x="13581" y="17823"/>
                    </a:cubicBezTo>
                    <a:cubicBezTo>
                      <a:pt x="13581" y="17273"/>
                      <a:pt x="13069" y="17273"/>
                      <a:pt x="13069" y="17273"/>
                    </a:cubicBezTo>
                    <a:close/>
                    <a:moveTo>
                      <a:pt x="21122" y="14009"/>
                    </a:moveTo>
                    <a:cubicBezTo>
                      <a:pt x="11056" y="14009"/>
                      <a:pt x="11056" y="14009"/>
                      <a:pt x="11056" y="14009"/>
                    </a:cubicBezTo>
                    <a:cubicBezTo>
                      <a:pt x="11056" y="13495"/>
                      <a:pt x="11056" y="12432"/>
                      <a:pt x="11056" y="11845"/>
                    </a:cubicBezTo>
                    <a:cubicBezTo>
                      <a:pt x="11056" y="6454"/>
                      <a:pt x="14059" y="2677"/>
                      <a:pt x="18085" y="1063"/>
                    </a:cubicBezTo>
                    <a:cubicBezTo>
                      <a:pt x="16584" y="513"/>
                      <a:pt x="15082" y="0"/>
                      <a:pt x="13069" y="0"/>
                    </a:cubicBezTo>
                    <a:cubicBezTo>
                      <a:pt x="7541" y="0"/>
                      <a:pt x="3037" y="4841"/>
                      <a:pt x="3037" y="10782"/>
                    </a:cubicBezTo>
                    <a:cubicBezTo>
                      <a:pt x="3037" y="11845"/>
                      <a:pt x="3037" y="12945"/>
                      <a:pt x="3515" y="14009"/>
                    </a:cubicBezTo>
                    <a:cubicBezTo>
                      <a:pt x="1024" y="14009"/>
                      <a:pt x="1024" y="14009"/>
                      <a:pt x="1024" y="14009"/>
                    </a:cubicBezTo>
                    <a:cubicBezTo>
                      <a:pt x="512" y="14009"/>
                      <a:pt x="0" y="14559"/>
                      <a:pt x="0" y="15109"/>
                    </a:cubicBezTo>
                    <a:cubicBezTo>
                      <a:pt x="0" y="15109"/>
                      <a:pt x="512" y="15659"/>
                      <a:pt x="1024" y="15659"/>
                    </a:cubicBezTo>
                    <a:cubicBezTo>
                      <a:pt x="21122" y="15659"/>
                      <a:pt x="21122" y="15659"/>
                      <a:pt x="21122" y="15659"/>
                    </a:cubicBezTo>
                    <a:lnTo>
                      <a:pt x="21600" y="15109"/>
                    </a:lnTo>
                    <a:cubicBezTo>
                      <a:pt x="21600" y="14559"/>
                      <a:pt x="21122" y="14009"/>
                      <a:pt x="21122" y="14009"/>
                    </a:cubicBezTo>
                    <a:close/>
                    <a:moveTo>
                      <a:pt x="5050" y="14009"/>
                    </a:moveTo>
                    <a:cubicBezTo>
                      <a:pt x="4538" y="12945"/>
                      <a:pt x="4027" y="12432"/>
                      <a:pt x="4027" y="11332"/>
                    </a:cubicBezTo>
                    <a:cubicBezTo>
                      <a:pt x="4027" y="5391"/>
                      <a:pt x="7064" y="3227"/>
                      <a:pt x="9555" y="2164"/>
                    </a:cubicBezTo>
                    <a:cubicBezTo>
                      <a:pt x="11568" y="1063"/>
                      <a:pt x="13581" y="1063"/>
                      <a:pt x="15082" y="1063"/>
                    </a:cubicBezTo>
                    <a:cubicBezTo>
                      <a:pt x="12080" y="2677"/>
                      <a:pt x="9555" y="7004"/>
                      <a:pt x="9555" y="11845"/>
                    </a:cubicBezTo>
                    <a:cubicBezTo>
                      <a:pt x="9555" y="12432"/>
                      <a:pt x="9555" y="13495"/>
                      <a:pt x="9555" y="14009"/>
                    </a:cubicBezTo>
                    <a:lnTo>
                      <a:pt x="5050" y="140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1" name="Shape"/>
              <p:cNvSpPr/>
              <p:nvPr/>
            </p:nvSpPr>
            <p:spPr>
              <a:xfrm>
                <a:off x="8284631" y="67734"/>
                <a:ext cx="629611" cy="591520"/>
              </a:xfrm>
              <a:custGeom>
                <a:avLst/>
                <a:gdLst/>
                <a:ahLst/>
                <a:cxnLst>
                  <a:cxn ang="0">
                    <a:pos x="wd2" y="hd2"/>
                  </a:cxn>
                  <a:cxn ang="5400000">
                    <a:pos x="wd2" y="hd2"/>
                  </a:cxn>
                  <a:cxn ang="10800000">
                    <a:pos x="wd2" y="hd2"/>
                  </a:cxn>
                  <a:cxn ang="16200000">
                    <a:pos x="wd2" y="hd2"/>
                  </a:cxn>
                </a:cxnLst>
                <a:rect l="0" t="0" r="r" b="b"/>
                <a:pathLst>
                  <a:path w="21600" h="21600" extrusionOk="0">
                    <a:moveTo>
                      <a:pt x="2899" y="9898"/>
                    </a:moveTo>
                    <a:cubicBezTo>
                      <a:pt x="16954" y="9898"/>
                      <a:pt x="16954" y="9898"/>
                      <a:pt x="16954" y="9898"/>
                    </a:cubicBezTo>
                    <a:cubicBezTo>
                      <a:pt x="19297" y="9898"/>
                      <a:pt x="21600" y="8053"/>
                      <a:pt x="21600" y="4949"/>
                    </a:cubicBezTo>
                    <a:cubicBezTo>
                      <a:pt x="21600" y="2475"/>
                      <a:pt x="19297" y="0"/>
                      <a:pt x="16954" y="0"/>
                    </a:cubicBezTo>
                    <a:cubicBezTo>
                      <a:pt x="16954" y="1845"/>
                      <a:pt x="16954" y="1845"/>
                      <a:pt x="16954" y="1845"/>
                    </a:cubicBezTo>
                    <a:cubicBezTo>
                      <a:pt x="19297" y="2475"/>
                      <a:pt x="19853" y="3104"/>
                      <a:pt x="19853" y="4949"/>
                    </a:cubicBezTo>
                    <a:cubicBezTo>
                      <a:pt x="19853" y="6795"/>
                      <a:pt x="18106" y="8640"/>
                      <a:pt x="15803" y="8640"/>
                    </a:cubicBezTo>
                    <a:cubicBezTo>
                      <a:pt x="2899" y="8640"/>
                      <a:pt x="2899" y="8640"/>
                      <a:pt x="2899" y="8640"/>
                    </a:cubicBezTo>
                    <a:cubicBezTo>
                      <a:pt x="2343" y="8640"/>
                      <a:pt x="2343" y="8640"/>
                      <a:pt x="2343" y="9269"/>
                    </a:cubicBezTo>
                    <a:cubicBezTo>
                      <a:pt x="2343" y="9898"/>
                      <a:pt x="2343" y="9898"/>
                      <a:pt x="2899" y="9898"/>
                    </a:cubicBezTo>
                    <a:close/>
                    <a:moveTo>
                      <a:pt x="7028" y="6795"/>
                    </a:moveTo>
                    <a:cubicBezTo>
                      <a:pt x="16359" y="6795"/>
                      <a:pt x="16359" y="6795"/>
                      <a:pt x="16359" y="6795"/>
                    </a:cubicBezTo>
                    <a:lnTo>
                      <a:pt x="16954" y="6165"/>
                    </a:lnTo>
                    <a:cubicBezTo>
                      <a:pt x="16954" y="5578"/>
                      <a:pt x="16359" y="4949"/>
                      <a:pt x="16359" y="4949"/>
                    </a:cubicBezTo>
                    <a:cubicBezTo>
                      <a:pt x="7028" y="4949"/>
                      <a:pt x="7028" y="4949"/>
                      <a:pt x="7028" y="4949"/>
                    </a:cubicBezTo>
                    <a:cubicBezTo>
                      <a:pt x="6432" y="4949"/>
                      <a:pt x="5837" y="5578"/>
                      <a:pt x="5837" y="6165"/>
                    </a:cubicBezTo>
                    <a:cubicBezTo>
                      <a:pt x="5837" y="6165"/>
                      <a:pt x="6432" y="6795"/>
                      <a:pt x="7028" y="6795"/>
                    </a:cubicBezTo>
                    <a:close/>
                    <a:moveTo>
                      <a:pt x="10522" y="14805"/>
                    </a:moveTo>
                    <a:cubicBezTo>
                      <a:pt x="4685" y="14805"/>
                      <a:pt x="4685" y="14805"/>
                      <a:pt x="4685" y="14805"/>
                    </a:cubicBezTo>
                    <a:cubicBezTo>
                      <a:pt x="4090" y="14805"/>
                      <a:pt x="3494" y="15435"/>
                      <a:pt x="3494" y="16064"/>
                    </a:cubicBezTo>
                    <a:cubicBezTo>
                      <a:pt x="3494" y="16064"/>
                      <a:pt x="4090" y="16693"/>
                      <a:pt x="4685" y="16693"/>
                    </a:cubicBezTo>
                    <a:cubicBezTo>
                      <a:pt x="10522" y="16693"/>
                      <a:pt x="10522" y="16693"/>
                      <a:pt x="10522" y="16693"/>
                    </a:cubicBezTo>
                    <a:cubicBezTo>
                      <a:pt x="11674" y="16693"/>
                      <a:pt x="12269" y="17280"/>
                      <a:pt x="12269" y="18538"/>
                    </a:cubicBezTo>
                    <a:cubicBezTo>
                      <a:pt x="12269" y="19167"/>
                      <a:pt x="11674" y="19755"/>
                      <a:pt x="10522" y="19755"/>
                    </a:cubicBezTo>
                    <a:cubicBezTo>
                      <a:pt x="10522" y="21600"/>
                      <a:pt x="10522" y="21600"/>
                      <a:pt x="10522" y="21600"/>
                    </a:cubicBezTo>
                    <a:cubicBezTo>
                      <a:pt x="12269" y="21600"/>
                      <a:pt x="14016" y="20384"/>
                      <a:pt x="14016" y="18538"/>
                    </a:cubicBezTo>
                    <a:cubicBezTo>
                      <a:pt x="14016" y="16693"/>
                      <a:pt x="12269" y="14805"/>
                      <a:pt x="10522" y="14805"/>
                    </a:cubicBezTo>
                    <a:close/>
                    <a:moveTo>
                      <a:pt x="16954" y="11744"/>
                    </a:moveTo>
                    <a:cubicBezTo>
                      <a:pt x="596" y="11744"/>
                      <a:pt x="596" y="11744"/>
                      <a:pt x="596" y="11744"/>
                    </a:cubicBezTo>
                    <a:cubicBezTo>
                      <a:pt x="0" y="11744"/>
                      <a:pt x="0" y="12331"/>
                      <a:pt x="0" y="12331"/>
                    </a:cubicBezTo>
                    <a:cubicBezTo>
                      <a:pt x="0" y="13002"/>
                      <a:pt x="0" y="13589"/>
                      <a:pt x="596" y="13589"/>
                    </a:cubicBezTo>
                    <a:cubicBezTo>
                      <a:pt x="15803" y="13589"/>
                      <a:pt x="15803" y="13589"/>
                      <a:pt x="15803" y="13589"/>
                    </a:cubicBezTo>
                    <a:cubicBezTo>
                      <a:pt x="18106" y="13589"/>
                      <a:pt x="19853" y="14805"/>
                      <a:pt x="19853" y="16693"/>
                    </a:cubicBezTo>
                    <a:cubicBezTo>
                      <a:pt x="19853" y="18538"/>
                      <a:pt x="18701" y="19755"/>
                      <a:pt x="15168" y="19755"/>
                    </a:cubicBezTo>
                    <a:cubicBezTo>
                      <a:pt x="15168" y="19755"/>
                      <a:pt x="15168" y="20384"/>
                      <a:pt x="15168" y="21600"/>
                    </a:cubicBezTo>
                    <a:cubicBezTo>
                      <a:pt x="16954" y="21600"/>
                      <a:pt x="16954" y="21600"/>
                      <a:pt x="16954" y="21600"/>
                    </a:cubicBezTo>
                    <a:cubicBezTo>
                      <a:pt x="19297" y="21600"/>
                      <a:pt x="21600" y="19167"/>
                      <a:pt x="21600" y="16693"/>
                    </a:cubicBezTo>
                    <a:cubicBezTo>
                      <a:pt x="21600" y="14218"/>
                      <a:pt x="19297" y="11744"/>
                      <a:pt x="16954" y="1174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2" name="Shape"/>
              <p:cNvSpPr/>
              <p:nvPr/>
            </p:nvSpPr>
            <p:spPr>
              <a:xfrm>
                <a:off x="7065429" y="0"/>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2551" y="10066"/>
                    </a:moveTo>
                    <a:cubicBezTo>
                      <a:pt x="524" y="10066"/>
                      <a:pt x="524" y="10066"/>
                      <a:pt x="524" y="10066"/>
                    </a:cubicBezTo>
                    <a:cubicBezTo>
                      <a:pt x="0" y="10066"/>
                      <a:pt x="0" y="10578"/>
                      <a:pt x="0" y="11056"/>
                    </a:cubicBezTo>
                    <a:cubicBezTo>
                      <a:pt x="0" y="11056"/>
                      <a:pt x="0" y="11568"/>
                      <a:pt x="524" y="11568"/>
                    </a:cubicBezTo>
                    <a:cubicBezTo>
                      <a:pt x="2551" y="11568"/>
                      <a:pt x="2551" y="11568"/>
                      <a:pt x="2551" y="11568"/>
                    </a:cubicBezTo>
                    <a:cubicBezTo>
                      <a:pt x="3076" y="11568"/>
                      <a:pt x="3076" y="11056"/>
                      <a:pt x="3076" y="11056"/>
                    </a:cubicBezTo>
                    <a:cubicBezTo>
                      <a:pt x="3076" y="10578"/>
                      <a:pt x="3076" y="10066"/>
                      <a:pt x="2551" y="10066"/>
                    </a:cubicBezTo>
                    <a:close/>
                    <a:moveTo>
                      <a:pt x="17476" y="5528"/>
                    </a:moveTo>
                    <a:cubicBezTo>
                      <a:pt x="19049" y="4027"/>
                      <a:pt x="19049" y="4027"/>
                      <a:pt x="19049" y="4027"/>
                    </a:cubicBezTo>
                    <a:cubicBezTo>
                      <a:pt x="19049" y="3515"/>
                      <a:pt x="19049" y="3515"/>
                      <a:pt x="19049" y="3037"/>
                    </a:cubicBezTo>
                    <a:cubicBezTo>
                      <a:pt x="18524" y="3037"/>
                      <a:pt x="18000" y="3037"/>
                      <a:pt x="18000" y="3037"/>
                    </a:cubicBezTo>
                    <a:cubicBezTo>
                      <a:pt x="16462" y="4538"/>
                      <a:pt x="16462" y="4538"/>
                      <a:pt x="16462" y="4538"/>
                    </a:cubicBezTo>
                    <a:cubicBezTo>
                      <a:pt x="15938" y="4538"/>
                      <a:pt x="15938" y="5050"/>
                      <a:pt x="16462" y="5528"/>
                    </a:cubicBezTo>
                    <a:cubicBezTo>
                      <a:pt x="16462" y="5528"/>
                      <a:pt x="16986" y="5528"/>
                      <a:pt x="17476" y="5528"/>
                    </a:cubicBezTo>
                    <a:close/>
                    <a:moveTo>
                      <a:pt x="4614" y="5528"/>
                    </a:moveTo>
                    <a:cubicBezTo>
                      <a:pt x="4614" y="6040"/>
                      <a:pt x="5138" y="6040"/>
                      <a:pt x="5662" y="5528"/>
                    </a:cubicBezTo>
                    <a:cubicBezTo>
                      <a:pt x="5662" y="5528"/>
                      <a:pt x="5662" y="5050"/>
                      <a:pt x="5662" y="4538"/>
                    </a:cubicBezTo>
                    <a:cubicBezTo>
                      <a:pt x="4124" y="3515"/>
                      <a:pt x="4124" y="3515"/>
                      <a:pt x="4124" y="3515"/>
                    </a:cubicBezTo>
                    <a:cubicBezTo>
                      <a:pt x="3600" y="3037"/>
                      <a:pt x="3076" y="3037"/>
                      <a:pt x="3076" y="3515"/>
                    </a:cubicBezTo>
                    <a:cubicBezTo>
                      <a:pt x="2551" y="3515"/>
                      <a:pt x="2551" y="4027"/>
                      <a:pt x="3076" y="4027"/>
                    </a:cubicBezTo>
                    <a:lnTo>
                      <a:pt x="4614" y="5528"/>
                    </a:lnTo>
                    <a:close/>
                    <a:moveTo>
                      <a:pt x="10800" y="3515"/>
                    </a:moveTo>
                    <a:cubicBezTo>
                      <a:pt x="11324" y="3515"/>
                      <a:pt x="11324" y="3037"/>
                      <a:pt x="11324" y="3037"/>
                    </a:cubicBezTo>
                    <a:cubicBezTo>
                      <a:pt x="11324" y="1024"/>
                      <a:pt x="11324" y="1024"/>
                      <a:pt x="11324" y="1024"/>
                    </a:cubicBezTo>
                    <a:cubicBezTo>
                      <a:pt x="11324" y="512"/>
                      <a:pt x="11324" y="0"/>
                      <a:pt x="10800" y="0"/>
                    </a:cubicBezTo>
                    <a:cubicBezTo>
                      <a:pt x="10276" y="0"/>
                      <a:pt x="10276" y="512"/>
                      <a:pt x="10276" y="1024"/>
                    </a:cubicBezTo>
                    <a:cubicBezTo>
                      <a:pt x="10276" y="3037"/>
                      <a:pt x="10276" y="3037"/>
                      <a:pt x="10276" y="3037"/>
                    </a:cubicBezTo>
                    <a:cubicBezTo>
                      <a:pt x="10276" y="3037"/>
                      <a:pt x="10276" y="3515"/>
                      <a:pt x="10800" y="3515"/>
                    </a:cubicBezTo>
                    <a:close/>
                    <a:moveTo>
                      <a:pt x="10800" y="18085"/>
                    </a:moveTo>
                    <a:cubicBezTo>
                      <a:pt x="10276" y="18085"/>
                      <a:pt x="10276" y="18597"/>
                      <a:pt x="10276" y="19109"/>
                    </a:cubicBezTo>
                    <a:cubicBezTo>
                      <a:pt x="10276" y="21122"/>
                      <a:pt x="10276" y="21122"/>
                      <a:pt x="10276" y="21122"/>
                    </a:cubicBezTo>
                    <a:cubicBezTo>
                      <a:pt x="10276" y="21122"/>
                      <a:pt x="10276" y="21600"/>
                      <a:pt x="10800" y="21600"/>
                    </a:cubicBezTo>
                    <a:cubicBezTo>
                      <a:pt x="11324" y="21600"/>
                      <a:pt x="11324" y="21122"/>
                      <a:pt x="11324" y="21122"/>
                    </a:cubicBezTo>
                    <a:cubicBezTo>
                      <a:pt x="11324" y="19109"/>
                      <a:pt x="11324" y="19109"/>
                      <a:pt x="11324" y="19109"/>
                    </a:cubicBezTo>
                    <a:cubicBezTo>
                      <a:pt x="11324" y="18597"/>
                      <a:pt x="11324" y="18085"/>
                      <a:pt x="10800" y="18085"/>
                    </a:cubicBezTo>
                    <a:close/>
                    <a:moveTo>
                      <a:pt x="16986" y="16072"/>
                    </a:moveTo>
                    <a:cubicBezTo>
                      <a:pt x="16986" y="16072"/>
                      <a:pt x="16462" y="16072"/>
                      <a:pt x="15938" y="16072"/>
                    </a:cubicBezTo>
                    <a:cubicBezTo>
                      <a:pt x="15938" y="16584"/>
                      <a:pt x="15938" y="16584"/>
                      <a:pt x="15938" y="17096"/>
                    </a:cubicBezTo>
                    <a:cubicBezTo>
                      <a:pt x="17476" y="18597"/>
                      <a:pt x="17476" y="18597"/>
                      <a:pt x="17476" y="18597"/>
                    </a:cubicBezTo>
                    <a:cubicBezTo>
                      <a:pt x="18000" y="18597"/>
                      <a:pt x="18524" y="18597"/>
                      <a:pt x="18524" y="18597"/>
                    </a:cubicBezTo>
                    <a:cubicBezTo>
                      <a:pt x="19049" y="18085"/>
                      <a:pt x="19049" y="17608"/>
                      <a:pt x="18524" y="17608"/>
                    </a:cubicBezTo>
                    <a:lnTo>
                      <a:pt x="16986" y="16072"/>
                    </a:lnTo>
                    <a:close/>
                    <a:moveTo>
                      <a:pt x="21076" y="10066"/>
                    </a:moveTo>
                    <a:cubicBezTo>
                      <a:pt x="19049" y="10066"/>
                      <a:pt x="19049" y="10066"/>
                      <a:pt x="19049" y="10066"/>
                    </a:cubicBezTo>
                    <a:cubicBezTo>
                      <a:pt x="18524" y="10066"/>
                      <a:pt x="18524" y="10578"/>
                      <a:pt x="18524" y="11056"/>
                    </a:cubicBezTo>
                    <a:cubicBezTo>
                      <a:pt x="18524" y="11056"/>
                      <a:pt x="18524" y="11568"/>
                      <a:pt x="19049" y="11568"/>
                    </a:cubicBezTo>
                    <a:cubicBezTo>
                      <a:pt x="21076" y="11568"/>
                      <a:pt x="21076" y="11568"/>
                      <a:pt x="21076" y="11568"/>
                    </a:cubicBezTo>
                    <a:cubicBezTo>
                      <a:pt x="21600" y="11568"/>
                      <a:pt x="21600" y="11056"/>
                      <a:pt x="21600" y="11056"/>
                    </a:cubicBezTo>
                    <a:cubicBezTo>
                      <a:pt x="21600" y="10578"/>
                      <a:pt x="21600" y="10066"/>
                      <a:pt x="21076" y="10066"/>
                    </a:cubicBezTo>
                    <a:close/>
                    <a:moveTo>
                      <a:pt x="5138" y="15594"/>
                    </a:moveTo>
                    <a:cubicBezTo>
                      <a:pt x="3600" y="17096"/>
                      <a:pt x="3600" y="17096"/>
                      <a:pt x="3600" y="17096"/>
                    </a:cubicBezTo>
                    <a:cubicBezTo>
                      <a:pt x="3076" y="17608"/>
                      <a:pt x="3076" y="17608"/>
                      <a:pt x="3600" y="18085"/>
                    </a:cubicBezTo>
                    <a:cubicBezTo>
                      <a:pt x="3600" y="18085"/>
                      <a:pt x="4124" y="18085"/>
                      <a:pt x="4614" y="18085"/>
                    </a:cubicBezTo>
                    <a:cubicBezTo>
                      <a:pt x="5662" y="16584"/>
                      <a:pt x="5662" y="16584"/>
                      <a:pt x="5662" y="16584"/>
                    </a:cubicBezTo>
                    <a:cubicBezTo>
                      <a:pt x="6186" y="16584"/>
                      <a:pt x="6186" y="16072"/>
                      <a:pt x="5662" y="15594"/>
                    </a:cubicBezTo>
                    <a:lnTo>
                      <a:pt x="5138" y="15594"/>
                    </a:lnTo>
                    <a:close/>
                    <a:moveTo>
                      <a:pt x="10800" y="5050"/>
                    </a:moveTo>
                    <a:cubicBezTo>
                      <a:pt x="7200" y="5050"/>
                      <a:pt x="4614" y="7541"/>
                      <a:pt x="4614" y="11056"/>
                    </a:cubicBezTo>
                    <a:cubicBezTo>
                      <a:pt x="4614" y="14059"/>
                      <a:pt x="7200" y="17096"/>
                      <a:pt x="10800" y="17096"/>
                    </a:cubicBezTo>
                    <a:cubicBezTo>
                      <a:pt x="14400" y="17096"/>
                      <a:pt x="16986" y="14059"/>
                      <a:pt x="16986" y="11056"/>
                    </a:cubicBezTo>
                    <a:cubicBezTo>
                      <a:pt x="16986" y="7541"/>
                      <a:pt x="14400" y="5050"/>
                      <a:pt x="10800" y="5050"/>
                    </a:cubicBezTo>
                    <a:close/>
                    <a:moveTo>
                      <a:pt x="10800" y="15594"/>
                    </a:moveTo>
                    <a:cubicBezTo>
                      <a:pt x="8249" y="15594"/>
                      <a:pt x="6186" y="13581"/>
                      <a:pt x="6186" y="11056"/>
                    </a:cubicBezTo>
                    <a:cubicBezTo>
                      <a:pt x="6186" y="8565"/>
                      <a:pt x="8249" y="6040"/>
                      <a:pt x="10800" y="6040"/>
                    </a:cubicBezTo>
                    <a:cubicBezTo>
                      <a:pt x="13386" y="6040"/>
                      <a:pt x="15414" y="8565"/>
                      <a:pt x="15414" y="11056"/>
                    </a:cubicBezTo>
                    <a:cubicBezTo>
                      <a:pt x="15414" y="13581"/>
                      <a:pt x="13386" y="15594"/>
                      <a:pt x="10800" y="1559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3" name="Shape"/>
              <p:cNvSpPr/>
              <p:nvPr/>
            </p:nvSpPr>
            <p:spPr>
              <a:xfrm>
                <a:off x="5875866" y="0"/>
                <a:ext cx="731211" cy="731212"/>
              </a:xfrm>
              <a:custGeom>
                <a:avLst/>
                <a:gdLst/>
                <a:ahLst/>
                <a:cxnLst>
                  <a:cxn ang="0">
                    <a:pos x="wd2" y="hd2"/>
                  </a:cxn>
                  <a:cxn ang="5400000">
                    <a:pos x="wd2" y="hd2"/>
                  </a:cxn>
                  <a:cxn ang="10800000">
                    <a:pos x="wd2" y="hd2"/>
                  </a:cxn>
                  <a:cxn ang="16200000">
                    <a:pos x="wd2" y="hd2"/>
                  </a:cxn>
                </a:cxnLst>
                <a:rect l="0" t="0" r="r" b="b"/>
                <a:pathLst>
                  <a:path w="21600" h="21600" extrusionOk="0">
                    <a:moveTo>
                      <a:pt x="2013" y="13581"/>
                    </a:moveTo>
                    <a:cubicBezTo>
                      <a:pt x="1536" y="12591"/>
                      <a:pt x="1536" y="12045"/>
                      <a:pt x="1536" y="11056"/>
                    </a:cubicBezTo>
                    <a:cubicBezTo>
                      <a:pt x="1536" y="5528"/>
                      <a:pt x="5528" y="1501"/>
                      <a:pt x="11056" y="1501"/>
                    </a:cubicBezTo>
                    <a:cubicBezTo>
                      <a:pt x="16072" y="1501"/>
                      <a:pt x="20099" y="5528"/>
                      <a:pt x="20099" y="11056"/>
                    </a:cubicBezTo>
                    <a:cubicBezTo>
                      <a:pt x="20099" y="12045"/>
                      <a:pt x="20099" y="12591"/>
                      <a:pt x="20099" y="13581"/>
                    </a:cubicBezTo>
                    <a:cubicBezTo>
                      <a:pt x="21122" y="13581"/>
                      <a:pt x="21122" y="13581"/>
                      <a:pt x="21122" y="13581"/>
                    </a:cubicBezTo>
                    <a:cubicBezTo>
                      <a:pt x="21600" y="12591"/>
                      <a:pt x="21600" y="12045"/>
                      <a:pt x="21600" y="11056"/>
                    </a:cubicBezTo>
                    <a:cubicBezTo>
                      <a:pt x="21600" y="5050"/>
                      <a:pt x="16584" y="0"/>
                      <a:pt x="11056" y="0"/>
                    </a:cubicBezTo>
                    <a:cubicBezTo>
                      <a:pt x="5050" y="0"/>
                      <a:pt x="0" y="5050"/>
                      <a:pt x="0" y="11056"/>
                    </a:cubicBezTo>
                    <a:cubicBezTo>
                      <a:pt x="0" y="12045"/>
                      <a:pt x="512" y="12591"/>
                      <a:pt x="512" y="13581"/>
                    </a:cubicBezTo>
                    <a:lnTo>
                      <a:pt x="2013" y="13581"/>
                    </a:lnTo>
                    <a:close/>
                    <a:moveTo>
                      <a:pt x="14059" y="20099"/>
                    </a:moveTo>
                    <a:cubicBezTo>
                      <a:pt x="7541" y="20099"/>
                      <a:pt x="7541" y="20099"/>
                      <a:pt x="7541" y="20099"/>
                    </a:cubicBezTo>
                    <a:cubicBezTo>
                      <a:pt x="7064" y="20099"/>
                      <a:pt x="7064" y="20610"/>
                      <a:pt x="7064" y="21122"/>
                    </a:cubicBezTo>
                    <a:cubicBezTo>
                      <a:pt x="7064" y="21122"/>
                      <a:pt x="7064" y="21600"/>
                      <a:pt x="7541" y="21600"/>
                    </a:cubicBezTo>
                    <a:cubicBezTo>
                      <a:pt x="11056" y="21600"/>
                      <a:pt x="11056" y="21600"/>
                      <a:pt x="11056" y="21600"/>
                    </a:cubicBezTo>
                    <a:cubicBezTo>
                      <a:pt x="14059" y="21600"/>
                      <a:pt x="14059" y="21600"/>
                      <a:pt x="14059" y="21600"/>
                    </a:cubicBezTo>
                    <a:cubicBezTo>
                      <a:pt x="14605" y="21600"/>
                      <a:pt x="15082" y="21122"/>
                      <a:pt x="15082" y="21122"/>
                    </a:cubicBezTo>
                    <a:cubicBezTo>
                      <a:pt x="15082" y="20610"/>
                      <a:pt x="14605" y="20099"/>
                      <a:pt x="14059" y="20099"/>
                    </a:cubicBezTo>
                    <a:close/>
                    <a:moveTo>
                      <a:pt x="21122" y="15082"/>
                    </a:moveTo>
                    <a:cubicBezTo>
                      <a:pt x="1024" y="15082"/>
                      <a:pt x="1024" y="15082"/>
                      <a:pt x="1024" y="15082"/>
                    </a:cubicBezTo>
                    <a:cubicBezTo>
                      <a:pt x="512" y="15082"/>
                      <a:pt x="0" y="15082"/>
                      <a:pt x="0" y="15594"/>
                    </a:cubicBezTo>
                    <a:cubicBezTo>
                      <a:pt x="0" y="16072"/>
                      <a:pt x="512" y="16072"/>
                      <a:pt x="1024" y="16072"/>
                    </a:cubicBezTo>
                    <a:cubicBezTo>
                      <a:pt x="21122" y="16072"/>
                      <a:pt x="21122" y="16072"/>
                      <a:pt x="21122" y="16072"/>
                    </a:cubicBezTo>
                    <a:cubicBezTo>
                      <a:pt x="21122" y="16072"/>
                      <a:pt x="21600" y="16072"/>
                      <a:pt x="21600" y="15594"/>
                    </a:cubicBezTo>
                    <a:cubicBezTo>
                      <a:pt x="21600" y="15082"/>
                      <a:pt x="21122" y="15082"/>
                      <a:pt x="21122" y="15082"/>
                    </a:cubicBezTo>
                    <a:close/>
                    <a:moveTo>
                      <a:pt x="19109" y="17608"/>
                    </a:moveTo>
                    <a:cubicBezTo>
                      <a:pt x="3037" y="17608"/>
                      <a:pt x="3037" y="17608"/>
                      <a:pt x="3037" y="17608"/>
                    </a:cubicBezTo>
                    <a:cubicBezTo>
                      <a:pt x="2525" y="17608"/>
                      <a:pt x="2013" y="18085"/>
                      <a:pt x="2013" y="18085"/>
                    </a:cubicBezTo>
                    <a:cubicBezTo>
                      <a:pt x="2013" y="18597"/>
                      <a:pt x="2525" y="19109"/>
                      <a:pt x="3037" y="19109"/>
                    </a:cubicBezTo>
                    <a:cubicBezTo>
                      <a:pt x="19109" y="19109"/>
                      <a:pt x="19109" y="19109"/>
                      <a:pt x="19109" y="19109"/>
                    </a:cubicBezTo>
                    <a:cubicBezTo>
                      <a:pt x="19109" y="19109"/>
                      <a:pt x="19621" y="18597"/>
                      <a:pt x="19621" y="18085"/>
                    </a:cubicBezTo>
                    <a:lnTo>
                      <a:pt x="19109" y="17608"/>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4" name="Shape"/>
              <p:cNvSpPr/>
              <p:nvPr/>
            </p:nvSpPr>
            <p:spPr>
              <a:xfrm>
                <a:off x="4842934" y="0"/>
                <a:ext cx="456054" cy="731212"/>
              </a:xfrm>
              <a:custGeom>
                <a:avLst/>
                <a:gdLst/>
                <a:ahLst/>
                <a:cxnLst>
                  <a:cxn ang="0">
                    <a:pos x="wd2" y="hd2"/>
                  </a:cxn>
                  <a:cxn ang="5400000">
                    <a:pos x="wd2" y="hd2"/>
                  </a:cxn>
                  <a:cxn ang="10800000">
                    <a:pos x="wd2" y="hd2"/>
                  </a:cxn>
                  <a:cxn ang="16200000">
                    <a:pos x="wd2" y="hd2"/>
                  </a:cxn>
                </a:cxnLst>
                <a:rect l="0" t="0" r="r" b="b"/>
                <a:pathLst>
                  <a:path w="21600" h="21600" extrusionOk="0">
                    <a:moveTo>
                      <a:pt x="10420" y="0"/>
                    </a:moveTo>
                    <a:cubicBezTo>
                      <a:pt x="7218" y="2525"/>
                      <a:pt x="0" y="11056"/>
                      <a:pt x="0" y="15082"/>
                    </a:cubicBezTo>
                    <a:cubicBezTo>
                      <a:pt x="0" y="18597"/>
                      <a:pt x="4830" y="21600"/>
                      <a:pt x="10420" y="21600"/>
                    </a:cubicBezTo>
                    <a:cubicBezTo>
                      <a:pt x="16770" y="21600"/>
                      <a:pt x="21600" y="18597"/>
                      <a:pt x="21600" y="15082"/>
                    </a:cubicBezTo>
                    <a:cubicBezTo>
                      <a:pt x="21600" y="11056"/>
                      <a:pt x="13622" y="2525"/>
                      <a:pt x="10420" y="0"/>
                    </a:cubicBezTo>
                    <a:close/>
                    <a:moveTo>
                      <a:pt x="10420" y="20099"/>
                    </a:moveTo>
                    <a:cubicBezTo>
                      <a:pt x="5644" y="20099"/>
                      <a:pt x="2442" y="18085"/>
                      <a:pt x="2442" y="15082"/>
                    </a:cubicBezTo>
                    <a:cubicBezTo>
                      <a:pt x="2442" y="12045"/>
                      <a:pt x="8032" y="5050"/>
                      <a:pt x="10420" y="3037"/>
                    </a:cubicBezTo>
                    <a:cubicBezTo>
                      <a:pt x="13622" y="4538"/>
                      <a:pt x="19212" y="12045"/>
                      <a:pt x="19212" y="15082"/>
                    </a:cubicBezTo>
                    <a:cubicBezTo>
                      <a:pt x="19212" y="18085"/>
                      <a:pt x="15196" y="20099"/>
                      <a:pt x="10420" y="2009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5" name="Shape"/>
              <p:cNvSpPr/>
              <p:nvPr/>
            </p:nvSpPr>
            <p:spPr>
              <a:xfrm>
                <a:off x="3551764" y="50799"/>
                <a:ext cx="680413" cy="629610"/>
              </a:xfrm>
              <a:custGeom>
                <a:avLst/>
                <a:gdLst/>
                <a:ahLst/>
                <a:cxnLst>
                  <a:cxn ang="0">
                    <a:pos x="wd2" y="hd2"/>
                  </a:cxn>
                  <a:cxn ang="5400000">
                    <a:pos x="wd2" y="hd2"/>
                  </a:cxn>
                  <a:cxn ang="10800000">
                    <a:pos x="wd2" y="hd2"/>
                  </a:cxn>
                  <a:cxn ang="16200000">
                    <a:pos x="wd2" y="hd2"/>
                  </a:cxn>
                </a:cxnLst>
                <a:rect l="0" t="0" r="r" b="b"/>
                <a:pathLst>
                  <a:path w="21600" h="21600" extrusionOk="0">
                    <a:moveTo>
                      <a:pt x="3784" y="12247"/>
                    </a:moveTo>
                    <a:cubicBezTo>
                      <a:pt x="4298" y="8759"/>
                      <a:pt x="7567" y="6421"/>
                      <a:pt x="10800" y="6421"/>
                    </a:cubicBezTo>
                    <a:cubicBezTo>
                      <a:pt x="14069" y="6421"/>
                      <a:pt x="17302" y="8759"/>
                      <a:pt x="17816" y="12247"/>
                    </a:cubicBezTo>
                    <a:cubicBezTo>
                      <a:pt x="19469" y="12247"/>
                      <a:pt x="19469" y="12247"/>
                      <a:pt x="19469" y="12247"/>
                    </a:cubicBezTo>
                    <a:cubicBezTo>
                      <a:pt x="18918" y="8204"/>
                      <a:pt x="15135" y="4677"/>
                      <a:pt x="10800" y="4677"/>
                    </a:cubicBezTo>
                    <a:cubicBezTo>
                      <a:pt x="6465" y="4677"/>
                      <a:pt x="2682" y="8204"/>
                      <a:pt x="2131" y="12247"/>
                    </a:cubicBezTo>
                    <a:lnTo>
                      <a:pt x="3784" y="12247"/>
                    </a:lnTo>
                    <a:close/>
                    <a:moveTo>
                      <a:pt x="19469" y="6421"/>
                    </a:moveTo>
                    <a:cubicBezTo>
                      <a:pt x="20535" y="5271"/>
                      <a:pt x="20535" y="5271"/>
                      <a:pt x="20535" y="5271"/>
                    </a:cubicBezTo>
                    <a:cubicBezTo>
                      <a:pt x="20535" y="5271"/>
                      <a:pt x="20535" y="4677"/>
                      <a:pt x="20535" y="4122"/>
                    </a:cubicBezTo>
                    <a:cubicBezTo>
                      <a:pt x="19984" y="4122"/>
                      <a:pt x="19984" y="4122"/>
                      <a:pt x="19469" y="4122"/>
                    </a:cubicBezTo>
                    <a:cubicBezTo>
                      <a:pt x="18367" y="5271"/>
                      <a:pt x="18367" y="5271"/>
                      <a:pt x="18367" y="5271"/>
                    </a:cubicBezTo>
                    <a:cubicBezTo>
                      <a:pt x="18367" y="5866"/>
                      <a:pt x="18367" y="6421"/>
                      <a:pt x="18367" y="6421"/>
                    </a:cubicBezTo>
                    <a:cubicBezTo>
                      <a:pt x="18918" y="7015"/>
                      <a:pt x="18918" y="7015"/>
                      <a:pt x="19469" y="6421"/>
                    </a:cubicBezTo>
                    <a:close/>
                    <a:moveTo>
                      <a:pt x="10800" y="2933"/>
                    </a:moveTo>
                    <a:cubicBezTo>
                      <a:pt x="11351" y="2933"/>
                      <a:pt x="11351" y="2933"/>
                      <a:pt x="11351" y="2338"/>
                    </a:cubicBezTo>
                    <a:cubicBezTo>
                      <a:pt x="11351" y="594"/>
                      <a:pt x="11351" y="594"/>
                      <a:pt x="11351" y="594"/>
                    </a:cubicBezTo>
                    <a:cubicBezTo>
                      <a:pt x="11351" y="594"/>
                      <a:pt x="11351" y="0"/>
                      <a:pt x="10800" y="0"/>
                    </a:cubicBezTo>
                    <a:cubicBezTo>
                      <a:pt x="10249" y="0"/>
                      <a:pt x="10249" y="594"/>
                      <a:pt x="10249" y="594"/>
                    </a:cubicBezTo>
                    <a:cubicBezTo>
                      <a:pt x="10249" y="2338"/>
                      <a:pt x="10249" y="2338"/>
                      <a:pt x="10249" y="2338"/>
                    </a:cubicBezTo>
                    <a:cubicBezTo>
                      <a:pt x="10249" y="2933"/>
                      <a:pt x="10249" y="2933"/>
                      <a:pt x="10800" y="2933"/>
                    </a:cubicBezTo>
                    <a:close/>
                    <a:moveTo>
                      <a:pt x="17816" y="20451"/>
                    </a:moveTo>
                    <a:cubicBezTo>
                      <a:pt x="3784" y="20451"/>
                      <a:pt x="3784" y="20451"/>
                      <a:pt x="3784" y="20451"/>
                    </a:cubicBezTo>
                    <a:cubicBezTo>
                      <a:pt x="3233" y="20451"/>
                      <a:pt x="2682" y="20451"/>
                      <a:pt x="2682" y="21006"/>
                    </a:cubicBezTo>
                    <a:cubicBezTo>
                      <a:pt x="2682" y="21600"/>
                      <a:pt x="3233" y="21600"/>
                      <a:pt x="3784" y="21600"/>
                    </a:cubicBezTo>
                    <a:cubicBezTo>
                      <a:pt x="17816" y="21600"/>
                      <a:pt x="17816" y="21600"/>
                      <a:pt x="17816" y="21600"/>
                    </a:cubicBezTo>
                    <a:cubicBezTo>
                      <a:pt x="18367" y="21600"/>
                      <a:pt x="18918" y="21600"/>
                      <a:pt x="18918" y="21006"/>
                    </a:cubicBezTo>
                    <a:cubicBezTo>
                      <a:pt x="18918" y="20451"/>
                      <a:pt x="18367" y="20451"/>
                      <a:pt x="17816" y="20451"/>
                    </a:cubicBezTo>
                    <a:close/>
                    <a:moveTo>
                      <a:pt x="21086" y="14030"/>
                    </a:moveTo>
                    <a:cubicBezTo>
                      <a:pt x="514" y="14030"/>
                      <a:pt x="514" y="14030"/>
                      <a:pt x="514" y="14030"/>
                    </a:cubicBezTo>
                    <a:lnTo>
                      <a:pt x="0" y="14585"/>
                    </a:lnTo>
                    <a:cubicBezTo>
                      <a:pt x="0" y="15179"/>
                      <a:pt x="514" y="15774"/>
                      <a:pt x="514" y="15774"/>
                    </a:cubicBezTo>
                    <a:cubicBezTo>
                      <a:pt x="21086" y="15774"/>
                      <a:pt x="21086" y="15774"/>
                      <a:pt x="21086" y="15774"/>
                    </a:cubicBezTo>
                    <a:cubicBezTo>
                      <a:pt x="21086" y="15774"/>
                      <a:pt x="21600" y="15179"/>
                      <a:pt x="21600" y="14585"/>
                    </a:cubicBezTo>
                    <a:lnTo>
                      <a:pt x="21086" y="14030"/>
                    </a:lnTo>
                    <a:close/>
                    <a:moveTo>
                      <a:pt x="2131" y="6421"/>
                    </a:moveTo>
                    <a:cubicBezTo>
                      <a:pt x="2682" y="7015"/>
                      <a:pt x="2682" y="7015"/>
                      <a:pt x="3233" y="6421"/>
                    </a:cubicBezTo>
                    <a:cubicBezTo>
                      <a:pt x="3233" y="6421"/>
                      <a:pt x="3233" y="5866"/>
                      <a:pt x="3233" y="5271"/>
                    </a:cubicBezTo>
                    <a:cubicBezTo>
                      <a:pt x="2131" y="4122"/>
                      <a:pt x="2131" y="4122"/>
                      <a:pt x="2131" y="4122"/>
                    </a:cubicBezTo>
                    <a:cubicBezTo>
                      <a:pt x="1616" y="4122"/>
                      <a:pt x="1616" y="4122"/>
                      <a:pt x="1065" y="4122"/>
                    </a:cubicBezTo>
                    <a:cubicBezTo>
                      <a:pt x="1065" y="4677"/>
                      <a:pt x="1065" y="5271"/>
                      <a:pt x="1065" y="5271"/>
                    </a:cubicBezTo>
                    <a:lnTo>
                      <a:pt x="2131" y="6421"/>
                    </a:lnTo>
                    <a:close/>
                    <a:moveTo>
                      <a:pt x="19984" y="16923"/>
                    </a:moveTo>
                    <a:cubicBezTo>
                      <a:pt x="1616" y="16923"/>
                      <a:pt x="1616" y="16923"/>
                      <a:pt x="1616" y="16923"/>
                    </a:cubicBezTo>
                    <a:cubicBezTo>
                      <a:pt x="1065" y="16923"/>
                      <a:pt x="514" y="17518"/>
                      <a:pt x="514" y="18112"/>
                    </a:cubicBezTo>
                    <a:cubicBezTo>
                      <a:pt x="514" y="18112"/>
                      <a:pt x="1065" y="18707"/>
                      <a:pt x="1616" y="18707"/>
                    </a:cubicBezTo>
                    <a:cubicBezTo>
                      <a:pt x="19984" y="18707"/>
                      <a:pt x="19984" y="18707"/>
                      <a:pt x="19984" y="18707"/>
                    </a:cubicBezTo>
                    <a:cubicBezTo>
                      <a:pt x="20535" y="18707"/>
                      <a:pt x="21086" y="18112"/>
                      <a:pt x="21086" y="18112"/>
                    </a:cubicBezTo>
                    <a:cubicBezTo>
                      <a:pt x="21086" y="17518"/>
                      <a:pt x="20535" y="16923"/>
                      <a:pt x="19984" y="1692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6" name="Shape"/>
              <p:cNvSpPr/>
              <p:nvPr/>
            </p:nvSpPr>
            <p:spPr>
              <a:xfrm>
                <a:off x="2396067" y="101598"/>
                <a:ext cx="680412" cy="443339"/>
              </a:xfrm>
              <a:custGeom>
                <a:avLst/>
                <a:gdLst/>
                <a:ahLst/>
                <a:cxnLst>
                  <a:cxn ang="0">
                    <a:pos x="wd2" y="hd2"/>
                  </a:cxn>
                  <a:cxn ang="5400000">
                    <a:pos x="wd2" y="hd2"/>
                  </a:cxn>
                  <a:cxn ang="10800000">
                    <a:pos x="wd2" y="hd2"/>
                  </a:cxn>
                  <a:cxn ang="16200000">
                    <a:pos x="wd2" y="hd2"/>
                  </a:cxn>
                </a:cxnLst>
                <a:rect l="0" t="0" r="r" b="b"/>
                <a:pathLst>
                  <a:path w="21600" h="21600" extrusionOk="0">
                    <a:moveTo>
                      <a:pt x="10818" y="4128"/>
                    </a:moveTo>
                    <a:cubicBezTo>
                      <a:pt x="11368" y="4128"/>
                      <a:pt x="11368" y="3336"/>
                      <a:pt x="11368" y="3336"/>
                    </a:cubicBezTo>
                    <a:cubicBezTo>
                      <a:pt x="11368" y="792"/>
                      <a:pt x="11368" y="792"/>
                      <a:pt x="11368" y="792"/>
                    </a:cubicBezTo>
                    <a:cubicBezTo>
                      <a:pt x="11368" y="0"/>
                      <a:pt x="11368" y="0"/>
                      <a:pt x="10818" y="0"/>
                    </a:cubicBezTo>
                    <a:cubicBezTo>
                      <a:pt x="10268" y="0"/>
                      <a:pt x="10268" y="0"/>
                      <a:pt x="10268" y="792"/>
                    </a:cubicBezTo>
                    <a:cubicBezTo>
                      <a:pt x="10268" y="3336"/>
                      <a:pt x="10268" y="3336"/>
                      <a:pt x="10268" y="3336"/>
                    </a:cubicBezTo>
                    <a:cubicBezTo>
                      <a:pt x="10268" y="3336"/>
                      <a:pt x="10268" y="4128"/>
                      <a:pt x="10818" y="4128"/>
                    </a:cubicBezTo>
                    <a:close/>
                    <a:moveTo>
                      <a:pt x="19436" y="9160"/>
                    </a:moveTo>
                    <a:cubicBezTo>
                      <a:pt x="20537" y="7464"/>
                      <a:pt x="20537" y="7464"/>
                      <a:pt x="20537" y="7464"/>
                    </a:cubicBezTo>
                    <a:cubicBezTo>
                      <a:pt x="20537" y="6616"/>
                      <a:pt x="20537" y="6616"/>
                      <a:pt x="20537" y="5824"/>
                    </a:cubicBezTo>
                    <a:cubicBezTo>
                      <a:pt x="19986" y="5824"/>
                      <a:pt x="19986" y="5824"/>
                      <a:pt x="19436" y="5824"/>
                    </a:cubicBezTo>
                    <a:cubicBezTo>
                      <a:pt x="18373" y="7464"/>
                      <a:pt x="18373" y="7464"/>
                      <a:pt x="18373" y="7464"/>
                    </a:cubicBezTo>
                    <a:cubicBezTo>
                      <a:pt x="18373" y="8312"/>
                      <a:pt x="18373" y="8312"/>
                      <a:pt x="18373" y="9160"/>
                    </a:cubicBezTo>
                    <a:cubicBezTo>
                      <a:pt x="18923" y="9160"/>
                      <a:pt x="18923" y="9160"/>
                      <a:pt x="19436" y="9160"/>
                    </a:cubicBezTo>
                    <a:close/>
                    <a:moveTo>
                      <a:pt x="2164" y="9160"/>
                    </a:moveTo>
                    <a:cubicBezTo>
                      <a:pt x="2714" y="9160"/>
                      <a:pt x="2714" y="9160"/>
                      <a:pt x="3264" y="9160"/>
                    </a:cubicBezTo>
                    <a:cubicBezTo>
                      <a:pt x="3264" y="8312"/>
                      <a:pt x="3264" y="8312"/>
                      <a:pt x="3264" y="7464"/>
                    </a:cubicBezTo>
                    <a:cubicBezTo>
                      <a:pt x="2164" y="5824"/>
                      <a:pt x="2164" y="5824"/>
                      <a:pt x="2164" y="5824"/>
                    </a:cubicBezTo>
                    <a:cubicBezTo>
                      <a:pt x="1650" y="5824"/>
                      <a:pt x="1650" y="5824"/>
                      <a:pt x="1100" y="5824"/>
                    </a:cubicBezTo>
                    <a:cubicBezTo>
                      <a:pt x="1100" y="6616"/>
                      <a:pt x="1100" y="6616"/>
                      <a:pt x="1100" y="7464"/>
                    </a:cubicBezTo>
                    <a:lnTo>
                      <a:pt x="2164" y="9160"/>
                    </a:lnTo>
                    <a:close/>
                    <a:moveTo>
                      <a:pt x="21087" y="19960"/>
                    </a:moveTo>
                    <a:cubicBezTo>
                      <a:pt x="550" y="19960"/>
                      <a:pt x="550" y="19960"/>
                      <a:pt x="550" y="19960"/>
                    </a:cubicBezTo>
                    <a:cubicBezTo>
                      <a:pt x="550" y="19960"/>
                      <a:pt x="0" y="19960"/>
                      <a:pt x="0" y="20808"/>
                    </a:cubicBezTo>
                    <a:cubicBezTo>
                      <a:pt x="0" y="21600"/>
                      <a:pt x="550" y="21600"/>
                      <a:pt x="550" y="21600"/>
                    </a:cubicBezTo>
                    <a:cubicBezTo>
                      <a:pt x="21087" y="21600"/>
                      <a:pt x="21087" y="21600"/>
                      <a:pt x="21087" y="21600"/>
                    </a:cubicBezTo>
                    <a:cubicBezTo>
                      <a:pt x="21087" y="21600"/>
                      <a:pt x="21600" y="21600"/>
                      <a:pt x="21600" y="20808"/>
                    </a:cubicBezTo>
                    <a:cubicBezTo>
                      <a:pt x="21600" y="19960"/>
                      <a:pt x="21087" y="19960"/>
                      <a:pt x="21087" y="19960"/>
                    </a:cubicBezTo>
                    <a:close/>
                    <a:moveTo>
                      <a:pt x="3814" y="17472"/>
                    </a:moveTo>
                    <a:cubicBezTo>
                      <a:pt x="4327" y="12496"/>
                      <a:pt x="7591" y="8312"/>
                      <a:pt x="10818" y="8312"/>
                    </a:cubicBezTo>
                    <a:cubicBezTo>
                      <a:pt x="14046" y="8312"/>
                      <a:pt x="17309" y="12496"/>
                      <a:pt x="17823" y="17472"/>
                    </a:cubicBezTo>
                    <a:cubicBezTo>
                      <a:pt x="19436" y="17472"/>
                      <a:pt x="19436" y="17472"/>
                      <a:pt x="19436" y="17472"/>
                    </a:cubicBezTo>
                    <a:cubicBezTo>
                      <a:pt x="18923" y="10800"/>
                      <a:pt x="15146" y="6616"/>
                      <a:pt x="10818" y="6616"/>
                    </a:cubicBezTo>
                    <a:cubicBezTo>
                      <a:pt x="6491" y="6616"/>
                      <a:pt x="2714" y="10800"/>
                      <a:pt x="2164" y="17472"/>
                    </a:cubicBezTo>
                    <a:lnTo>
                      <a:pt x="3814" y="1747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7" name="Shape"/>
              <p:cNvSpPr/>
              <p:nvPr/>
            </p:nvSpPr>
            <p:spPr>
              <a:xfrm>
                <a:off x="1189566" y="0"/>
                <a:ext cx="731214" cy="731212"/>
              </a:xfrm>
              <a:custGeom>
                <a:avLst/>
                <a:gdLst/>
                <a:ahLst/>
                <a:cxnLst>
                  <a:cxn ang="0">
                    <a:pos x="wd2" y="hd2"/>
                  </a:cxn>
                  <a:cxn ang="5400000">
                    <a:pos x="wd2" y="hd2"/>
                  </a:cxn>
                  <a:cxn ang="10800000">
                    <a:pos x="wd2" y="hd2"/>
                  </a:cxn>
                  <a:cxn ang="16200000">
                    <a:pos x="wd2" y="hd2"/>
                  </a:cxn>
                </a:cxnLst>
                <a:rect l="0" t="0" r="r" b="b"/>
                <a:pathLst>
                  <a:path w="21600" h="21600" extrusionOk="0">
                    <a:moveTo>
                      <a:pt x="9043" y="18085"/>
                    </a:moveTo>
                    <a:cubicBezTo>
                      <a:pt x="8565" y="18085"/>
                      <a:pt x="8053" y="18597"/>
                      <a:pt x="8053" y="19109"/>
                    </a:cubicBezTo>
                    <a:cubicBezTo>
                      <a:pt x="8053" y="21122"/>
                      <a:pt x="8053" y="21122"/>
                      <a:pt x="8053" y="21122"/>
                    </a:cubicBezTo>
                    <a:cubicBezTo>
                      <a:pt x="8053" y="21122"/>
                      <a:pt x="8565" y="21600"/>
                      <a:pt x="9043" y="21600"/>
                    </a:cubicBezTo>
                    <a:lnTo>
                      <a:pt x="9555" y="21122"/>
                    </a:lnTo>
                    <a:cubicBezTo>
                      <a:pt x="9555" y="19109"/>
                      <a:pt x="9555" y="19109"/>
                      <a:pt x="9555" y="19109"/>
                    </a:cubicBezTo>
                    <a:cubicBezTo>
                      <a:pt x="9555" y="18597"/>
                      <a:pt x="9043" y="18085"/>
                      <a:pt x="9043" y="18085"/>
                    </a:cubicBezTo>
                    <a:close/>
                    <a:moveTo>
                      <a:pt x="5050" y="18085"/>
                    </a:moveTo>
                    <a:cubicBezTo>
                      <a:pt x="4538" y="18085"/>
                      <a:pt x="4027" y="18597"/>
                      <a:pt x="4027" y="19109"/>
                    </a:cubicBezTo>
                    <a:cubicBezTo>
                      <a:pt x="4027" y="21122"/>
                      <a:pt x="4027" y="21122"/>
                      <a:pt x="4027" y="21122"/>
                    </a:cubicBezTo>
                    <a:cubicBezTo>
                      <a:pt x="4027" y="21122"/>
                      <a:pt x="4538" y="21600"/>
                      <a:pt x="5050" y="21600"/>
                    </a:cubicBezTo>
                    <a:lnTo>
                      <a:pt x="5528" y="21122"/>
                    </a:lnTo>
                    <a:cubicBezTo>
                      <a:pt x="5528" y="19109"/>
                      <a:pt x="5528" y="19109"/>
                      <a:pt x="5528" y="19109"/>
                    </a:cubicBezTo>
                    <a:cubicBezTo>
                      <a:pt x="5528" y="18597"/>
                      <a:pt x="5050" y="18085"/>
                      <a:pt x="5050" y="18085"/>
                    </a:cubicBezTo>
                    <a:close/>
                    <a:moveTo>
                      <a:pt x="13069" y="18085"/>
                    </a:moveTo>
                    <a:cubicBezTo>
                      <a:pt x="12591" y="18085"/>
                      <a:pt x="12045" y="18597"/>
                      <a:pt x="12045" y="19109"/>
                    </a:cubicBezTo>
                    <a:cubicBezTo>
                      <a:pt x="12045" y="21122"/>
                      <a:pt x="12045" y="21122"/>
                      <a:pt x="12045" y="21122"/>
                    </a:cubicBezTo>
                    <a:cubicBezTo>
                      <a:pt x="12045" y="21122"/>
                      <a:pt x="12591" y="21600"/>
                      <a:pt x="13069" y="21600"/>
                    </a:cubicBezTo>
                    <a:lnTo>
                      <a:pt x="13581" y="21122"/>
                    </a:lnTo>
                    <a:cubicBezTo>
                      <a:pt x="13581" y="19109"/>
                      <a:pt x="13581" y="19109"/>
                      <a:pt x="13581" y="19109"/>
                    </a:cubicBezTo>
                    <a:cubicBezTo>
                      <a:pt x="13581" y="18597"/>
                      <a:pt x="13069" y="18085"/>
                      <a:pt x="13069" y="18085"/>
                    </a:cubicBezTo>
                    <a:close/>
                    <a:moveTo>
                      <a:pt x="17096" y="18085"/>
                    </a:moveTo>
                    <a:cubicBezTo>
                      <a:pt x="16584" y="18085"/>
                      <a:pt x="16072" y="18597"/>
                      <a:pt x="16072" y="19109"/>
                    </a:cubicBezTo>
                    <a:cubicBezTo>
                      <a:pt x="16072" y="21122"/>
                      <a:pt x="16072" y="21122"/>
                      <a:pt x="16072" y="21122"/>
                    </a:cubicBezTo>
                    <a:cubicBezTo>
                      <a:pt x="16072" y="21122"/>
                      <a:pt x="16584" y="21600"/>
                      <a:pt x="17096" y="21600"/>
                    </a:cubicBezTo>
                    <a:lnTo>
                      <a:pt x="17608" y="21122"/>
                    </a:lnTo>
                    <a:cubicBezTo>
                      <a:pt x="17608" y="19109"/>
                      <a:pt x="17608" y="19109"/>
                      <a:pt x="17608" y="19109"/>
                    </a:cubicBezTo>
                    <a:cubicBezTo>
                      <a:pt x="17608" y="18597"/>
                      <a:pt x="17096" y="18085"/>
                      <a:pt x="17096" y="18085"/>
                    </a:cubicBezTo>
                    <a:close/>
                    <a:moveTo>
                      <a:pt x="15594" y="3515"/>
                    </a:moveTo>
                    <a:cubicBezTo>
                      <a:pt x="14571" y="1501"/>
                      <a:pt x="12591" y="0"/>
                      <a:pt x="10066" y="0"/>
                    </a:cubicBezTo>
                    <a:cubicBezTo>
                      <a:pt x="7029" y="0"/>
                      <a:pt x="4538" y="2525"/>
                      <a:pt x="4027" y="5528"/>
                    </a:cubicBezTo>
                    <a:cubicBezTo>
                      <a:pt x="2013" y="6552"/>
                      <a:pt x="0" y="8565"/>
                      <a:pt x="0" y="11056"/>
                    </a:cubicBezTo>
                    <a:cubicBezTo>
                      <a:pt x="0" y="13581"/>
                      <a:pt x="2525" y="16072"/>
                      <a:pt x="5528" y="16072"/>
                    </a:cubicBezTo>
                    <a:cubicBezTo>
                      <a:pt x="5528" y="16072"/>
                      <a:pt x="14571" y="16072"/>
                      <a:pt x="15082" y="16072"/>
                    </a:cubicBezTo>
                    <a:cubicBezTo>
                      <a:pt x="18597" y="16072"/>
                      <a:pt x="21600" y="13581"/>
                      <a:pt x="21600" y="10066"/>
                    </a:cubicBezTo>
                    <a:cubicBezTo>
                      <a:pt x="21600" y="6552"/>
                      <a:pt x="19109" y="3515"/>
                      <a:pt x="15594" y="3515"/>
                    </a:cubicBezTo>
                    <a:close/>
                    <a:moveTo>
                      <a:pt x="15082" y="15082"/>
                    </a:moveTo>
                    <a:cubicBezTo>
                      <a:pt x="14571" y="15082"/>
                      <a:pt x="5528" y="15082"/>
                      <a:pt x="5528" y="15082"/>
                    </a:cubicBezTo>
                    <a:cubicBezTo>
                      <a:pt x="5528" y="15082"/>
                      <a:pt x="1501" y="14571"/>
                      <a:pt x="1501" y="11056"/>
                    </a:cubicBezTo>
                    <a:cubicBezTo>
                      <a:pt x="1501" y="9043"/>
                      <a:pt x="3515" y="7029"/>
                      <a:pt x="5528" y="7029"/>
                    </a:cubicBezTo>
                    <a:cubicBezTo>
                      <a:pt x="5528" y="4027"/>
                      <a:pt x="7541" y="1501"/>
                      <a:pt x="10066" y="1501"/>
                    </a:cubicBezTo>
                    <a:cubicBezTo>
                      <a:pt x="12591" y="1501"/>
                      <a:pt x="14059" y="3037"/>
                      <a:pt x="14571" y="5050"/>
                    </a:cubicBezTo>
                    <a:cubicBezTo>
                      <a:pt x="18085" y="4538"/>
                      <a:pt x="20099" y="7541"/>
                      <a:pt x="20099" y="9555"/>
                    </a:cubicBezTo>
                    <a:cubicBezTo>
                      <a:pt x="20610" y="12591"/>
                      <a:pt x="17096" y="15082"/>
                      <a:pt x="15082" y="1508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198" name="Shape"/>
              <p:cNvSpPr/>
              <p:nvPr/>
            </p:nvSpPr>
            <p:spPr>
              <a:xfrm>
                <a:off x="0" y="0"/>
                <a:ext cx="710052" cy="544941"/>
              </a:xfrm>
              <a:custGeom>
                <a:avLst/>
                <a:gdLst/>
                <a:ahLst/>
                <a:cxnLst>
                  <a:cxn ang="0">
                    <a:pos x="wd2" y="hd2"/>
                  </a:cxn>
                  <a:cxn ang="5400000">
                    <a:pos x="wd2" y="hd2"/>
                  </a:cxn>
                  <a:cxn ang="10800000">
                    <a:pos x="wd2" y="hd2"/>
                  </a:cxn>
                  <a:cxn ang="16200000">
                    <a:pos x="wd2" y="hd2"/>
                  </a:cxn>
                </a:cxnLst>
                <a:rect l="0" t="0" r="r" b="b"/>
                <a:pathLst>
                  <a:path w="21600" h="21600" extrusionOk="0">
                    <a:moveTo>
                      <a:pt x="12862" y="10135"/>
                    </a:moveTo>
                    <a:cubicBezTo>
                      <a:pt x="10276" y="10135"/>
                      <a:pt x="10276" y="10135"/>
                      <a:pt x="10276" y="10135"/>
                    </a:cubicBezTo>
                    <a:cubicBezTo>
                      <a:pt x="11324" y="6099"/>
                      <a:pt x="11324" y="6099"/>
                      <a:pt x="11324" y="6099"/>
                    </a:cubicBezTo>
                    <a:cubicBezTo>
                      <a:pt x="11324" y="6099"/>
                      <a:pt x="11324" y="5411"/>
                      <a:pt x="10800" y="5411"/>
                    </a:cubicBezTo>
                    <a:cubicBezTo>
                      <a:pt x="10276" y="4724"/>
                      <a:pt x="10276" y="5411"/>
                      <a:pt x="9786" y="5411"/>
                    </a:cubicBezTo>
                    <a:cubicBezTo>
                      <a:pt x="8214" y="10823"/>
                      <a:pt x="8214" y="10823"/>
                      <a:pt x="8214" y="10823"/>
                    </a:cubicBezTo>
                    <a:lnTo>
                      <a:pt x="8214" y="11511"/>
                    </a:lnTo>
                    <a:lnTo>
                      <a:pt x="8738" y="12153"/>
                    </a:lnTo>
                    <a:cubicBezTo>
                      <a:pt x="11849" y="12153"/>
                      <a:pt x="11849" y="12153"/>
                      <a:pt x="11849" y="12153"/>
                    </a:cubicBezTo>
                    <a:cubicBezTo>
                      <a:pt x="10276" y="16189"/>
                      <a:pt x="10276" y="16189"/>
                      <a:pt x="10276" y="16189"/>
                    </a:cubicBezTo>
                    <a:cubicBezTo>
                      <a:pt x="9786" y="16189"/>
                      <a:pt x="10276" y="16922"/>
                      <a:pt x="10276" y="17564"/>
                    </a:cubicBezTo>
                    <a:cubicBezTo>
                      <a:pt x="10800" y="17564"/>
                      <a:pt x="11324" y="17564"/>
                      <a:pt x="11324" y="16922"/>
                    </a:cubicBezTo>
                    <a:cubicBezTo>
                      <a:pt x="11324" y="16922"/>
                      <a:pt x="13351" y="11511"/>
                      <a:pt x="13351" y="10823"/>
                    </a:cubicBezTo>
                    <a:cubicBezTo>
                      <a:pt x="13351" y="10823"/>
                      <a:pt x="13351" y="10135"/>
                      <a:pt x="12862" y="10135"/>
                    </a:cubicBezTo>
                    <a:close/>
                    <a:moveTo>
                      <a:pt x="15414" y="4724"/>
                    </a:moveTo>
                    <a:cubicBezTo>
                      <a:pt x="14400" y="2018"/>
                      <a:pt x="12338" y="0"/>
                      <a:pt x="10276" y="0"/>
                    </a:cubicBezTo>
                    <a:cubicBezTo>
                      <a:pt x="6676" y="0"/>
                      <a:pt x="4124" y="3394"/>
                      <a:pt x="4124" y="7429"/>
                    </a:cubicBezTo>
                    <a:cubicBezTo>
                      <a:pt x="1538" y="8805"/>
                      <a:pt x="0" y="11511"/>
                      <a:pt x="0" y="14859"/>
                    </a:cubicBezTo>
                    <a:cubicBezTo>
                      <a:pt x="0" y="18252"/>
                      <a:pt x="2062" y="21600"/>
                      <a:pt x="5138" y="21600"/>
                    </a:cubicBezTo>
                    <a:lnTo>
                      <a:pt x="14924" y="21600"/>
                    </a:lnTo>
                    <a:cubicBezTo>
                      <a:pt x="18524" y="21600"/>
                      <a:pt x="21600" y="18252"/>
                      <a:pt x="21600" y="13529"/>
                    </a:cubicBezTo>
                    <a:cubicBezTo>
                      <a:pt x="21600" y="8805"/>
                      <a:pt x="19014" y="4724"/>
                      <a:pt x="15414" y="4724"/>
                    </a:cubicBezTo>
                    <a:close/>
                    <a:moveTo>
                      <a:pt x="14924" y="20270"/>
                    </a:moveTo>
                    <a:lnTo>
                      <a:pt x="5138" y="20270"/>
                    </a:lnTo>
                    <a:cubicBezTo>
                      <a:pt x="5138" y="20270"/>
                      <a:pt x="1014" y="19582"/>
                      <a:pt x="1014" y="14859"/>
                    </a:cubicBezTo>
                    <a:cubicBezTo>
                      <a:pt x="1014" y="12153"/>
                      <a:pt x="3076" y="9447"/>
                      <a:pt x="5138" y="9447"/>
                    </a:cubicBezTo>
                    <a:cubicBezTo>
                      <a:pt x="5138" y="5411"/>
                      <a:pt x="7200" y="2018"/>
                      <a:pt x="10276" y="2018"/>
                    </a:cubicBezTo>
                    <a:cubicBezTo>
                      <a:pt x="12338" y="2018"/>
                      <a:pt x="13876" y="4082"/>
                      <a:pt x="14400" y="6787"/>
                    </a:cubicBezTo>
                    <a:cubicBezTo>
                      <a:pt x="18000" y="6099"/>
                      <a:pt x="20062" y="10135"/>
                      <a:pt x="20586" y="12841"/>
                    </a:cubicBezTo>
                    <a:cubicBezTo>
                      <a:pt x="20586" y="16922"/>
                      <a:pt x="17476" y="20270"/>
                      <a:pt x="14924" y="2027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grpSp>
        <p:grpSp>
          <p:nvGrpSpPr>
            <p:cNvPr id="280" name="Group"/>
            <p:cNvGrpSpPr/>
            <p:nvPr/>
          </p:nvGrpSpPr>
          <p:grpSpPr>
            <a:xfrm>
              <a:off x="0" y="-1"/>
              <a:ext cx="11331283" cy="8969281"/>
              <a:chOff x="0" y="0"/>
              <a:chExt cx="11331282" cy="8969279"/>
            </a:xfrm>
            <a:grpFill/>
          </p:grpSpPr>
          <p:sp>
            <p:nvSpPr>
              <p:cNvPr id="200" name="Shape"/>
              <p:cNvSpPr/>
              <p:nvPr/>
            </p:nvSpPr>
            <p:spPr>
              <a:xfrm>
                <a:off x="10604401" y="8238066"/>
                <a:ext cx="710053" cy="731214"/>
              </a:xfrm>
              <a:custGeom>
                <a:avLst/>
                <a:gdLst/>
                <a:ahLst/>
                <a:cxnLst>
                  <a:cxn ang="0">
                    <a:pos x="wd2" y="hd2"/>
                  </a:cxn>
                  <a:cxn ang="5400000">
                    <a:pos x="wd2" y="hd2"/>
                  </a:cxn>
                  <a:cxn ang="10800000">
                    <a:pos x="wd2" y="hd2"/>
                  </a:cxn>
                  <a:cxn ang="16200000">
                    <a:pos x="wd2" y="hd2"/>
                  </a:cxn>
                </a:cxnLst>
                <a:rect l="0" t="0" r="r" b="b"/>
                <a:pathLst>
                  <a:path w="21600" h="21600" extrusionOk="0">
                    <a:moveTo>
                      <a:pt x="11324" y="17580"/>
                    </a:moveTo>
                    <a:cubicBezTo>
                      <a:pt x="11324" y="17580"/>
                      <a:pt x="10800" y="17580"/>
                      <a:pt x="10800" y="18057"/>
                    </a:cubicBezTo>
                    <a:cubicBezTo>
                      <a:pt x="10800" y="18568"/>
                      <a:pt x="11324" y="18568"/>
                      <a:pt x="11324" y="18568"/>
                    </a:cubicBezTo>
                    <a:cubicBezTo>
                      <a:pt x="11849" y="18568"/>
                      <a:pt x="12338" y="18568"/>
                      <a:pt x="12338" y="18057"/>
                    </a:cubicBezTo>
                    <a:cubicBezTo>
                      <a:pt x="12338" y="17580"/>
                      <a:pt x="11849" y="17580"/>
                      <a:pt x="11324" y="17580"/>
                    </a:cubicBezTo>
                    <a:close/>
                    <a:moveTo>
                      <a:pt x="7200" y="17580"/>
                    </a:moveTo>
                    <a:cubicBezTo>
                      <a:pt x="7200" y="17580"/>
                      <a:pt x="6676" y="17580"/>
                      <a:pt x="6676" y="18057"/>
                    </a:cubicBezTo>
                    <a:cubicBezTo>
                      <a:pt x="6676" y="18568"/>
                      <a:pt x="7200" y="18568"/>
                      <a:pt x="7200" y="18568"/>
                    </a:cubicBezTo>
                    <a:cubicBezTo>
                      <a:pt x="7724" y="18568"/>
                      <a:pt x="8249" y="18568"/>
                      <a:pt x="8249" y="18057"/>
                    </a:cubicBezTo>
                    <a:cubicBezTo>
                      <a:pt x="8249" y="17580"/>
                      <a:pt x="7724" y="17580"/>
                      <a:pt x="7200" y="17580"/>
                    </a:cubicBezTo>
                    <a:close/>
                    <a:moveTo>
                      <a:pt x="8738" y="20067"/>
                    </a:moveTo>
                    <a:cubicBezTo>
                      <a:pt x="8249" y="20067"/>
                      <a:pt x="8249" y="20578"/>
                      <a:pt x="8249" y="20578"/>
                    </a:cubicBezTo>
                    <a:cubicBezTo>
                      <a:pt x="8249" y="21089"/>
                      <a:pt x="8249" y="21600"/>
                      <a:pt x="8738" y="21600"/>
                    </a:cubicBezTo>
                    <a:cubicBezTo>
                      <a:pt x="9262" y="21600"/>
                      <a:pt x="9262" y="21089"/>
                      <a:pt x="9262" y="20578"/>
                    </a:cubicBezTo>
                    <a:cubicBezTo>
                      <a:pt x="9262" y="20578"/>
                      <a:pt x="9262" y="20067"/>
                      <a:pt x="8738" y="20067"/>
                    </a:cubicBezTo>
                    <a:close/>
                    <a:moveTo>
                      <a:pt x="12862" y="20067"/>
                    </a:moveTo>
                    <a:cubicBezTo>
                      <a:pt x="12338" y="20067"/>
                      <a:pt x="12338" y="20578"/>
                      <a:pt x="12338" y="20578"/>
                    </a:cubicBezTo>
                    <a:cubicBezTo>
                      <a:pt x="12338" y="21089"/>
                      <a:pt x="12338" y="21600"/>
                      <a:pt x="12862" y="21600"/>
                    </a:cubicBezTo>
                    <a:cubicBezTo>
                      <a:pt x="13386" y="21600"/>
                      <a:pt x="13386" y="21089"/>
                      <a:pt x="13386" y="20578"/>
                    </a:cubicBezTo>
                    <a:cubicBezTo>
                      <a:pt x="13386" y="20578"/>
                      <a:pt x="13386" y="20067"/>
                      <a:pt x="12862" y="20067"/>
                    </a:cubicBezTo>
                    <a:close/>
                    <a:moveTo>
                      <a:pt x="15414" y="17580"/>
                    </a:moveTo>
                    <a:cubicBezTo>
                      <a:pt x="15414" y="17580"/>
                      <a:pt x="14924" y="17580"/>
                      <a:pt x="14924" y="18057"/>
                    </a:cubicBezTo>
                    <a:cubicBezTo>
                      <a:pt x="14924" y="18568"/>
                      <a:pt x="15414" y="18568"/>
                      <a:pt x="15414" y="18568"/>
                    </a:cubicBezTo>
                    <a:cubicBezTo>
                      <a:pt x="15973" y="18568"/>
                      <a:pt x="16462" y="18568"/>
                      <a:pt x="16462" y="18057"/>
                    </a:cubicBezTo>
                    <a:cubicBezTo>
                      <a:pt x="16462" y="17580"/>
                      <a:pt x="15973" y="17580"/>
                      <a:pt x="15414" y="17580"/>
                    </a:cubicBezTo>
                    <a:close/>
                    <a:moveTo>
                      <a:pt x="15414" y="3543"/>
                    </a:moveTo>
                    <a:cubicBezTo>
                      <a:pt x="14400" y="1533"/>
                      <a:pt x="12338" y="0"/>
                      <a:pt x="10276" y="0"/>
                    </a:cubicBezTo>
                    <a:cubicBezTo>
                      <a:pt x="6676" y="0"/>
                      <a:pt x="4124" y="2521"/>
                      <a:pt x="4124" y="5553"/>
                    </a:cubicBezTo>
                    <a:cubicBezTo>
                      <a:pt x="1538" y="6030"/>
                      <a:pt x="0" y="8551"/>
                      <a:pt x="0" y="10562"/>
                    </a:cubicBezTo>
                    <a:cubicBezTo>
                      <a:pt x="0" y="13560"/>
                      <a:pt x="2062" y="16081"/>
                      <a:pt x="5138" y="16081"/>
                    </a:cubicBezTo>
                    <a:lnTo>
                      <a:pt x="15414" y="16081"/>
                    </a:lnTo>
                    <a:cubicBezTo>
                      <a:pt x="19049" y="16081"/>
                      <a:pt x="21600" y="13049"/>
                      <a:pt x="21600" y="9539"/>
                    </a:cubicBezTo>
                    <a:cubicBezTo>
                      <a:pt x="21600" y="6030"/>
                      <a:pt x="19049" y="3543"/>
                      <a:pt x="15414" y="3543"/>
                    </a:cubicBezTo>
                    <a:close/>
                    <a:moveTo>
                      <a:pt x="14924" y="14548"/>
                    </a:moveTo>
                    <a:lnTo>
                      <a:pt x="6186" y="14548"/>
                    </a:lnTo>
                    <a:cubicBezTo>
                      <a:pt x="2586" y="14548"/>
                      <a:pt x="1014" y="12061"/>
                      <a:pt x="1014" y="10562"/>
                    </a:cubicBezTo>
                    <a:cubicBezTo>
                      <a:pt x="1014" y="9062"/>
                      <a:pt x="3076" y="7052"/>
                      <a:pt x="5138" y="6541"/>
                    </a:cubicBezTo>
                    <a:cubicBezTo>
                      <a:pt x="5138" y="4020"/>
                      <a:pt x="7200" y="1533"/>
                      <a:pt x="10276" y="1533"/>
                    </a:cubicBezTo>
                    <a:cubicBezTo>
                      <a:pt x="12338" y="1533"/>
                      <a:pt x="13911" y="2521"/>
                      <a:pt x="14400" y="4531"/>
                    </a:cubicBezTo>
                    <a:cubicBezTo>
                      <a:pt x="18000" y="4531"/>
                      <a:pt x="20586" y="6541"/>
                      <a:pt x="20586" y="9539"/>
                    </a:cubicBezTo>
                    <a:cubicBezTo>
                      <a:pt x="20586" y="12061"/>
                      <a:pt x="18524" y="14548"/>
                      <a:pt x="14924" y="14548"/>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1" name="Shape"/>
              <p:cNvSpPr/>
              <p:nvPr/>
            </p:nvSpPr>
            <p:spPr>
              <a:xfrm>
                <a:off x="9448702" y="8318500"/>
                <a:ext cx="710052" cy="544944"/>
              </a:xfrm>
              <a:custGeom>
                <a:avLst/>
                <a:gdLst/>
                <a:ahLst/>
                <a:cxnLst>
                  <a:cxn ang="0">
                    <a:pos x="wd2" y="hd2"/>
                  </a:cxn>
                  <a:cxn ang="5400000">
                    <a:pos x="wd2" y="hd2"/>
                  </a:cxn>
                  <a:cxn ang="10800000">
                    <a:pos x="wd2" y="hd2"/>
                  </a:cxn>
                  <a:cxn ang="16200000">
                    <a:pos x="wd2" y="hd2"/>
                  </a:cxn>
                </a:cxnLst>
                <a:rect l="0" t="0" r="r" b="b"/>
                <a:pathLst>
                  <a:path w="21600" h="21600" extrusionOk="0">
                    <a:moveTo>
                      <a:pt x="15414" y="4724"/>
                    </a:moveTo>
                    <a:cubicBezTo>
                      <a:pt x="14400" y="2018"/>
                      <a:pt x="12338" y="0"/>
                      <a:pt x="10276" y="0"/>
                    </a:cubicBezTo>
                    <a:cubicBezTo>
                      <a:pt x="6676" y="0"/>
                      <a:pt x="4124" y="3394"/>
                      <a:pt x="4124" y="7429"/>
                    </a:cubicBezTo>
                    <a:cubicBezTo>
                      <a:pt x="1538" y="8805"/>
                      <a:pt x="0" y="11511"/>
                      <a:pt x="0" y="14859"/>
                    </a:cubicBezTo>
                    <a:cubicBezTo>
                      <a:pt x="0" y="18252"/>
                      <a:pt x="2062" y="21600"/>
                      <a:pt x="5138" y="21600"/>
                    </a:cubicBezTo>
                    <a:lnTo>
                      <a:pt x="14924" y="21600"/>
                    </a:lnTo>
                    <a:cubicBezTo>
                      <a:pt x="18524" y="21600"/>
                      <a:pt x="21600" y="18252"/>
                      <a:pt x="21600" y="13483"/>
                    </a:cubicBezTo>
                    <a:cubicBezTo>
                      <a:pt x="21600" y="8805"/>
                      <a:pt x="19049" y="4724"/>
                      <a:pt x="15414" y="4724"/>
                    </a:cubicBezTo>
                    <a:close/>
                    <a:moveTo>
                      <a:pt x="14924" y="20270"/>
                    </a:moveTo>
                    <a:lnTo>
                      <a:pt x="5138" y="20270"/>
                    </a:lnTo>
                    <a:cubicBezTo>
                      <a:pt x="5138" y="20270"/>
                      <a:pt x="1014" y="19582"/>
                      <a:pt x="1014" y="14859"/>
                    </a:cubicBezTo>
                    <a:cubicBezTo>
                      <a:pt x="1014" y="12153"/>
                      <a:pt x="3076" y="9447"/>
                      <a:pt x="5138" y="9447"/>
                    </a:cubicBezTo>
                    <a:cubicBezTo>
                      <a:pt x="5138" y="5411"/>
                      <a:pt x="7200" y="2018"/>
                      <a:pt x="10276" y="2018"/>
                    </a:cubicBezTo>
                    <a:cubicBezTo>
                      <a:pt x="12338" y="2018"/>
                      <a:pt x="13911" y="4082"/>
                      <a:pt x="14400" y="6741"/>
                    </a:cubicBezTo>
                    <a:cubicBezTo>
                      <a:pt x="18000" y="6099"/>
                      <a:pt x="20062" y="10135"/>
                      <a:pt x="20586" y="12841"/>
                    </a:cubicBezTo>
                    <a:cubicBezTo>
                      <a:pt x="20586" y="16876"/>
                      <a:pt x="17476" y="20270"/>
                      <a:pt x="14924" y="2027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2" name="Shape"/>
              <p:cNvSpPr/>
              <p:nvPr/>
            </p:nvSpPr>
            <p:spPr>
              <a:xfrm>
                <a:off x="8263370" y="8255001"/>
                <a:ext cx="680412" cy="680413"/>
              </a:xfrm>
              <a:custGeom>
                <a:avLst/>
                <a:gdLst/>
                <a:ahLst/>
                <a:cxnLst>
                  <a:cxn ang="0">
                    <a:pos x="wd2" y="hd2"/>
                  </a:cxn>
                  <a:cxn ang="5400000">
                    <a:pos x="wd2" y="hd2"/>
                  </a:cxn>
                  <a:cxn ang="10800000">
                    <a:pos x="wd2" y="hd2"/>
                  </a:cxn>
                  <a:cxn ang="16200000">
                    <a:pos x="wd2" y="hd2"/>
                  </a:cxn>
                </a:cxnLst>
                <a:rect l="0" t="0" r="r" b="b"/>
                <a:pathLst>
                  <a:path w="21600" h="21600" extrusionOk="0">
                    <a:moveTo>
                      <a:pt x="1100" y="0"/>
                    </a:moveTo>
                    <a:cubicBezTo>
                      <a:pt x="550" y="0"/>
                      <a:pt x="0" y="550"/>
                      <a:pt x="0" y="1100"/>
                    </a:cubicBezTo>
                    <a:cubicBezTo>
                      <a:pt x="0" y="21050"/>
                      <a:pt x="0" y="21050"/>
                      <a:pt x="0" y="21050"/>
                    </a:cubicBezTo>
                    <a:cubicBezTo>
                      <a:pt x="0" y="21600"/>
                      <a:pt x="550" y="21600"/>
                      <a:pt x="1100" y="21600"/>
                    </a:cubicBezTo>
                    <a:cubicBezTo>
                      <a:pt x="1100" y="21600"/>
                      <a:pt x="1650" y="21600"/>
                      <a:pt x="1650" y="21050"/>
                    </a:cubicBezTo>
                    <a:cubicBezTo>
                      <a:pt x="1650" y="1100"/>
                      <a:pt x="1650" y="1100"/>
                      <a:pt x="1650" y="1100"/>
                    </a:cubicBezTo>
                    <a:cubicBezTo>
                      <a:pt x="1650" y="550"/>
                      <a:pt x="1100" y="0"/>
                      <a:pt x="1100" y="0"/>
                    </a:cubicBezTo>
                    <a:close/>
                    <a:moveTo>
                      <a:pt x="20537" y="1614"/>
                    </a:moveTo>
                    <a:cubicBezTo>
                      <a:pt x="4327" y="0"/>
                      <a:pt x="4327" y="0"/>
                      <a:pt x="4327" y="0"/>
                    </a:cubicBezTo>
                    <a:cubicBezTo>
                      <a:pt x="3777" y="0"/>
                      <a:pt x="3264" y="1100"/>
                      <a:pt x="3264" y="1614"/>
                    </a:cubicBezTo>
                    <a:cubicBezTo>
                      <a:pt x="3264" y="9718"/>
                      <a:pt x="3264" y="9718"/>
                      <a:pt x="3264" y="9718"/>
                    </a:cubicBezTo>
                    <a:cubicBezTo>
                      <a:pt x="3264" y="10268"/>
                      <a:pt x="3777" y="10818"/>
                      <a:pt x="4327" y="10818"/>
                    </a:cubicBezTo>
                    <a:cubicBezTo>
                      <a:pt x="20537" y="9718"/>
                      <a:pt x="20537" y="9718"/>
                      <a:pt x="20537" y="9718"/>
                    </a:cubicBezTo>
                    <a:cubicBezTo>
                      <a:pt x="21050" y="9718"/>
                      <a:pt x="21600" y="8655"/>
                      <a:pt x="21600" y="8105"/>
                    </a:cubicBezTo>
                    <a:cubicBezTo>
                      <a:pt x="21600" y="3264"/>
                      <a:pt x="21600" y="3264"/>
                      <a:pt x="21600" y="3264"/>
                    </a:cubicBezTo>
                    <a:cubicBezTo>
                      <a:pt x="21600" y="2164"/>
                      <a:pt x="21050" y="1614"/>
                      <a:pt x="20537" y="1614"/>
                    </a:cubicBezTo>
                    <a:close/>
                    <a:moveTo>
                      <a:pt x="10268" y="9205"/>
                    </a:moveTo>
                    <a:cubicBezTo>
                      <a:pt x="5428" y="9718"/>
                      <a:pt x="5428" y="9718"/>
                      <a:pt x="5428" y="9718"/>
                    </a:cubicBezTo>
                    <a:cubicBezTo>
                      <a:pt x="4327" y="9718"/>
                      <a:pt x="4327" y="9205"/>
                      <a:pt x="4327" y="8655"/>
                    </a:cubicBezTo>
                    <a:cubicBezTo>
                      <a:pt x="4327" y="2164"/>
                      <a:pt x="4327" y="2164"/>
                      <a:pt x="4327" y="2164"/>
                    </a:cubicBezTo>
                    <a:cubicBezTo>
                      <a:pt x="4327" y="1614"/>
                      <a:pt x="4327" y="1614"/>
                      <a:pt x="5428" y="1614"/>
                    </a:cubicBezTo>
                    <a:cubicBezTo>
                      <a:pt x="10268" y="2164"/>
                      <a:pt x="10268" y="2164"/>
                      <a:pt x="10268" y="2164"/>
                    </a:cubicBezTo>
                    <a:lnTo>
                      <a:pt x="10268" y="9205"/>
                    </a:lnTo>
                    <a:close/>
                    <a:moveTo>
                      <a:pt x="16209" y="8655"/>
                    </a:moveTo>
                    <a:cubicBezTo>
                      <a:pt x="11882" y="8655"/>
                      <a:pt x="11882" y="8655"/>
                      <a:pt x="11882" y="8655"/>
                    </a:cubicBezTo>
                    <a:cubicBezTo>
                      <a:pt x="11882" y="2164"/>
                      <a:pt x="11882" y="2164"/>
                      <a:pt x="11882" y="2164"/>
                    </a:cubicBezTo>
                    <a:cubicBezTo>
                      <a:pt x="16209" y="2714"/>
                      <a:pt x="16209" y="2714"/>
                      <a:pt x="16209" y="2714"/>
                    </a:cubicBezTo>
                    <a:lnTo>
                      <a:pt x="16209" y="8655"/>
                    </a:lnTo>
                    <a:close/>
                    <a:moveTo>
                      <a:pt x="20537" y="7554"/>
                    </a:moveTo>
                    <a:cubicBezTo>
                      <a:pt x="20537" y="8105"/>
                      <a:pt x="20537" y="8105"/>
                      <a:pt x="19436" y="8105"/>
                    </a:cubicBezTo>
                    <a:cubicBezTo>
                      <a:pt x="17273" y="8105"/>
                      <a:pt x="17273" y="8105"/>
                      <a:pt x="17273" y="8105"/>
                    </a:cubicBezTo>
                    <a:cubicBezTo>
                      <a:pt x="17273" y="2714"/>
                      <a:pt x="17273" y="2714"/>
                      <a:pt x="17273" y="2714"/>
                    </a:cubicBezTo>
                    <a:cubicBezTo>
                      <a:pt x="19436" y="3264"/>
                      <a:pt x="19436" y="3264"/>
                      <a:pt x="19436" y="3264"/>
                    </a:cubicBezTo>
                    <a:cubicBezTo>
                      <a:pt x="20537" y="3264"/>
                      <a:pt x="20537" y="3264"/>
                      <a:pt x="20537" y="3777"/>
                    </a:cubicBezTo>
                    <a:lnTo>
                      <a:pt x="20537" y="7554"/>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3" name="Shape"/>
              <p:cNvSpPr/>
              <p:nvPr/>
            </p:nvSpPr>
            <p:spPr>
              <a:xfrm>
                <a:off x="7111903" y="8238066"/>
                <a:ext cx="642321" cy="731214"/>
              </a:xfrm>
              <a:custGeom>
                <a:avLst/>
                <a:gdLst/>
                <a:ahLst/>
                <a:cxnLst>
                  <a:cxn ang="0">
                    <a:pos x="wd2" y="hd2"/>
                  </a:cxn>
                  <a:cxn ang="5400000">
                    <a:pos x="wd2" y="hd2"/>
                  </a:cxn>
                  <a:cxn ang="10800000">
                    <a:pos x="wd2" y="hd2"/>
                  </a:cxn>
                  <a:cxn ang="16200000">
                    <a:pos x="wd2" y="hd2"/>
                  </a:cxn>
                </a:cxnLst>
                <a:rect l="0" t="0" r="r" b="b"/>
                <a:pathLst>
                  <a:path w="21600" h="21600" extrusionOk="0">
                    <a:moveTo>
                      <a:pt x="18167" y="0"/>
                    </a:moveTo>
                    <a:cubicBezTo>
                      <a:pt x="3433" y="0"/>
                      <a:pt x="3433" y="0"/>
                      <a:pt x="3433" y="0"/>
                    </a:cubicBezTo>
                    <a:cubicBezTo>
                      <a:pt x="1697" y="0"/>
                      <a:pt x="0" y="1022"/>
                      <a:pt x="0" y="2521"/>
                    </a:cubicBezTo>
                    <a:cubicBezTo>
                      <a:pt x="0" y="21600"/>
                      <a:pt x="0" y="21600"/>
                      <a:pt x="0" y="21600"/>
                    </a:cubicBezTo>
                    <a:cubicBezTo>
                      <a:pt x="1697" y="21600"/>
                      <a:pt x="1697" y="21600"/>
                      <a:pt x="1697" y="21600"/>
                    </a:cubicBezTo>
                    <a:cubicBezTo>
                      <a:pt x="4551" y="19590"/>
                      <a:pt x="4551" y="19590"/>
                      <a:pt x="4551" y="19590"/>
                    </a:cubicBezTo>
                    <a:cubicBezTo>
                      <a:pt x="7984" y="21600"/>
                      <a:pt x="7984" y="21600"/>
                      <a:pt x="7984" y="21600"/>
                    </a:cubicBezTo>
                    <a:cubicBezTo>
                      <a:pt x="10800" y="19590"/>
                      <a:pt x="10800" y="19590"/>
                      <a:pt x="10800" y="19590"/>
                    </a:cubicBezTo>
                    <a:cubicBezTo>
                      <a:pt x="13654" y="21600"/>
                      <a:pt x="13654" y="21600"/>
                      <a:pt x="13654" y="21600"/>
                    </a:cubicBezTo>
                    <a:cubicBezTo>
                      <a:pt x="17049" y="19590"/>
                      <a:pt x="17049" y="19590"/>
                      <a:pt x="17049" y="19590"/>
                    </a:cubicBezTo>
                    <a:cubicBezTo>
                      <a:pt x="19903" y="21600"/>
                      <a:pt x="19903" y="21600"/>
                      <a:pt x="19903" y="21600"/>
                    </a:cubicBezTo>
                    <a:cubicBezTo>
                      <a:pt x="21600" y="21600"/>
                      <a:pt x="21600" y="21600"/>
                      <a:pt x="21600" y="21600"/>
                    </a:cubicBezTo>
                    <a:cubicBezTo>
                      <a:pt x="21600" y="2521"/>
                      <a:pt x="21600" y="2521"/>
                      <a:pt x="21600" y="2521"/>
                    </a:cubicBezTo>
                    <a:cubicBezTo>
                      <a:pt x="21600" y="1022"/>
                      <a:pt x="19903" y="0"/>
                      <a:pt x="18167" y="0"/>
                    </a:cubicBezTo>
                    <a:close/>
                    <a:moveTo>
                      <a:pt x="19903" y="20067"/>
                    </a:moveTo>
                    <a:cubicBezTo>
                      <a:pt x="17049" y="18057"/>
                      <a:pt x="17049" y="18057"/>
                      <a:pt x="17049" y="18057"/>
                    </a:cubicBezTo>
                    <a:cubicBezTo>
                      <a:pt x="13654" y="20067"/>
                      <a:pt x="13654" y="20067"/>
                      <a:pt x="13654" y="20067"/>
                    </a:cubicBezTo>
                    <a:cubicBezTo>
                      <a:pt x="10800" y="18057"/>
                      <a:pt x="10800" y="18057"/>
                      <a:pt x="10800" y="18057"/>
                    </a:cubicBezTo>
                    <a:cubicBezTo>
                      <a:pt x="7984" y="20067"/>
                      <a:pt x="7984" y="20067"/>
                      <a:pt x="7984" y="20067"/>
                    </a:cubicBezTo>
                    <a:cubicBezTo>
                      <a:pt x="4551" y="18057"/>
                      <a:pt x="4551" y="18057"/>
                      <a:pt x="4551" y="18057"/>
                    </a:cubicBezTo>
                    <a:cubicBezTo>
                      <a:pt x="1697" y="20067"/>
                      <a:pt x="1697" y="20067"/>
                      <a:pt x="1697" y="20067"/>
                    </a:cubicBezTo>
                    <a:cubicBezTo>
                      <a:pt x="1697" y="2521"/>
                      <a:pt x="1697" y="2521"/>
                      <a:pt x="1697" y="2521"/>
                    </a:cubicBezTo>
                    <a:cubicBezTo>
                      <a:pt x="1697" y="2010"/>
                      <a:pt x="2276" y="1533"/>
                      <a:pt x="3433" y="1533"/>
                    </a:cubicBezTo>
                    <a:cubicBezTo>
                      <a:pt x="18167" y="1533"/>
                      <a:pt x="18167" y="1533"/>
                      <a:pt x="18167" y="1533"/>
                    </a:cubicBezTo>
                    <a:cubicBezTo>
                      <a:pt x="19324" y="1533"/>
                      <a:pt x="19903" y="2010"/>
                      <a:pt x="19903" y="2521"/>
                    </a:cubicBezTo>
                    <a:lnTo>
                      <a:pt x="19903" y="20067"/>
                    </a:lnTo>
                    <a:close/>
                    <a:moveTo>
                      <a:pt x="15891" y="12061"/>
                    </a:moveTo>
                    <a:cubicBezTo>
                      <a:pt x="5709" y="12061"/>
                      <a:pt x="5709" y="12061"/>
                      <a:pt x="5709" y="12061"/>
                    </a:cubicBezTo>
                    <a:cubicBezTo>
                      <a:pt x="5130" y="12061"/>
                      <a:pt x="4551" y="12538"/>
                      <a:pt x="4551" y="12538"/>
                    </a:cubicBezTo>
                    <a:cubicBezTo>
                      <a:pt x="4551" y="13049"/>
                      <a:pt x="5130" y="13560"/>
                      <a:pt x="5709" y="13560"/>
                    </a:cubicBezTo>
                    <a:cubicBezTo>
                      <a:pt x="15891" y="13560"/>
                      <a:pt x="15891" y="13560"/>
                      <a:pt x="15891" y="13560"/>
                    </a:cubicBezTo>
                    <a:cubicBezTo>
                      <a:pt x="16470" y="13560"/>
                      <a:pt x="17049" y="13049"/>
                      <a:pt x="17049" y="12538"/>
                    </a:cubicBezTo>
                    <a:cubicBezTo>
                      <a:pt x="17049" y="12538"/>
                      <a:pt x="16470" y="12061"/>
                      <a:pt x="15891" y="12061"/>
                    </a:cubicBezTo>
                    <a:close/>
                    <a:moveTo>
                      <a:pt x="15891" y="8040"/>
                    </a:moveTo>
                    <a:cubicBezTo>
                      <a:pt x="5709" y="8040"/>
                      <a:pt x="5709" y="8040"/>
                      <a:pt x="5709" y="8040"/>
                    </a:cubicBezTo>
                    <a:cubicBezTo>
                      <a:pt x="5130" y="8040"/>
                      <a:pt x="4551" y="8551"/>
                      <a:pt x="4551" y="8551"/>
                    </a:cubicBezTo>
                    <a:cubicBezTo>
                      <a:pt x="4551" y="9062"/>
                      <a:pt x="5130" y="9539"/>
                      <a:pt x="5709" y="9539"/>
                    </a:cubicBezTo>
                    <a:cubicBezTo>
                      <a:pt x="15891" y="9539"/>
                      <a:pt x="15891" y="9539"/>
                      <a:pt x="15891" y="9539"/>
                    </a:cubicBezTo>
                    <a:cubicBezTo>
                      <a:pt x="16470" y="9539"/>
                      <a:pt x="17049" y="9062"/>
                      <a:pt x="17049" y="8551"/>
                    </a:cubicBezTo>
                    <a:cubicBezTo>
                      <a:pt x="17049" y="8551"/>
                      <a:pt x="16470" y="8040"/>
                      <a:pt x="15891" y="8040"/>
                    </a:cubicBezTo>
                    <a:close/>
                    <a:moveTo>
                      <a:pt x="15891" y="4020"/>
                    </a:moveTo>
                    <a:cubicBezTo>
                      <a:pt x="5709" y="4020"/>
                      <a:pt x="5709" y="4020"/>
                      <a:pt x="5709" y="4020"/>
                    </a:cubicBezTo>
                    <a:cubicBezTo>
                      <a:pt x="5130" y="4020"/>
                      <a:pt x="4551" y="4531"/>
                      <a:pt x="4551" y="4531"/>
                    </a:cubicBezTo>
                    <a:cubicBezTo>
                      <a:pt x="4551" y="5042"/>
                      <a:pt x="5130" y="5553"/>
                      <a:pt x="5709" y="5553"/>
                    </a:cubicBezTo>
                    <a:cubicBezTo>
                      <a:pt x="15891" y="5553"/>
                      <a:pt x="15891" y="5553"/>
                      <a:pt x="15891" y="5553"/>
                    </a:cubicBezTo>
                    <a:cubicBezTo>
                      <a:pt x="16470" y="5553"/>
                      <a:pt x="17049" y="5042"/>
                      <a:pt x="17049" y="4531"/>
                    </a:cubicBezTo>
                    <a:cubicBezTo>
                      <a:pt x="17049" y="4531"/>
                      <a:pt x="16470" y="4020"/>
                      <a:pt x="15891" y="402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4" name="Shape"/>
              <p:cNvSpPr/>
              <p:nvPr/>
            </p:nvSpPr>
            <p:spPr>
              <a:xfrm>
                <a:off x="5892898" y="8238066"/>
                <a:ext cx="722547" cy="722564"/>
              </a:xfrm>
              <a:custGeom>
                <a:avLst/>
                <a:gdLst/>
                <a:ahLst/>
                <a:cxnLst>
                  <a:cxn ang="0">
                    <a:pos x="wd2" y="hd2"/>
                  </a:cxn>
                  <a:cxn ang="5400000">
                    <a:pos x="wd2" y="hd2"/>
                  </a:cxn>
                  <a:cxn ang="10800000">
                    <a:pos x="wd2" y="hd2"/>
                  </a:cxn>
                  <a:cxn ang="16200000">
                    <a:pos x="wd2" y="hd2"/>
                  </a:cxn>
                </a:cxnLst>
                <a:rect l="0" t="0" r="r" b="b"/>
                <a:pathLst>
                  <a:path w="21344" h="21344" extrusionOk="0">
                    <a:moveTo>
                      <a:pt x="12813" y="4531"/>
                    </a:moveTo>
                    <a:cubicBezTo>
                      <a:pt x="11824" y="5553"/>
                      <a:pt x="11824" y="7052"/>
                      <a:pt x="12813" y="8551"/>
                    </a:cubicBezTo>
                    <a:cubicBezTo>
                      <a:pt x="14349" y="9539"/>
                      <a:pt x="15816" y="9539"/>
                      <a:pt x="16840" y="8551"/>
                    </a:cubicBezTo>
                    <a:cubicBezTo>
                      <a:pt x="17829" y="7052"/>
                      <a:pt x="17829" y="5553"/>
                      <a:pt x="16840" y="4531"/>
                    </a:cubicBezTo>
                    <a:cubicBezTo>
                      <a:pt x="15816" y="3543"/>
                      <a:pt x="14349" y="3543"/>
                      <a:pt x="12813" y="4531"/>
                    </a:cubicBezTo>
                    <a:close/>
                    <a:moveTo>
                      <a:pt x="15816" y="7529"/>
                    </a:moveTo>
                    <a:cubicBezTo>
                      <a:pt x="15338" y="8040"/>
                      <a:pt x="14349" y="8040"/>
                      <a:pt x="13803" y="7529"/>
                    </a:cubicBezTo>
                    <a:cubicBezTo>
                      <a:pt x="13325" y="7052"/>
                      <a:pt x="13325" y="6030"/>
                      <a:pt x="13803" y="5553"/>
                    </a:cubicBezTo>
                    <a:cubicBezTo>
                      <a:pt x="14349" y="5042"/>
                      <a:pt x="15338" y="5042"/>
                      <a:pt x="15816" y="5553"/>
                    </a:cubicBezTo>
                    <a:cubicBezTo>
                      <a:pt x="16328" y="6030"/>
                      <a:pt x="16328" y="7052"/>
                      <a:pt x="15816" y="7529"/>
                    </a:cubicBezTo>
                    <a:close/>
                    <a:moveTo>
                      <a:pt x="19843" y="0"/>
                    </a:moveTo>
                    <a:cubicBezTo>
                      <a:pt x="11312" y="0"/>
                      <a:pt x="11312" y="0"/>
                      <a:pt x="11312" y="0"/>
                    </a:cubicBezTo>
                    <a:cubicBezTo>
                      <a:pt x="10322" y="0"/>
                      <a:pt x="10322" y="511"/>
                      <a:pt x="9810" y="1022"/>
                    </a:cubicBezTo>
                    <a:cubicBezTo>
                      <a:pt x="768" y="10050"/>
                      <a:pt x="768" y="10050"/>
                      <a:pt x="768" y="10050"/>
                    </a:cubicBezTo>
                    <a:cubicBezTo>
                      <a:pt x="-256" y="11073"/>
                      <a:pt x="-256" y="12538"/>
                      <a:pt x="768" y="13560"/>
                    </a:cubicBezTo>
                    <a:cubicBezTo>
                      <a:pt x="7797" y="20578"/>
                      <a:pt x="7797" y="20578"/>
                      <a:pt x="7797" y="20578"/>
                    </a:cubicBezTo>
                    <a:cubicBezTo>
                      <a:pt x="8787" y="21600"/>
                      <a:pt x="10322" y="21600"/>
                      <a:pt x="11312" y="20578"/>
                    </a:cubicBezTo>
                    <a:cubicBezTo>
                      <a:pt x="20354" y="11550"/>
                      <a:pt x="20354" y="11550"/>
                      <a:pt x="20354" y="11550"/>
                    </a:cubicBezTo>
                    <a:cubicBezTo>
                      <a:pt x="20866" y="11073"/>
                      <a:pt x="21344" y="11073"/>
                      <a:pt x="21344" y="10050"/>
                    </a:cubicBezTo>
                    <a:cubicBezTo>
                      <a:pt x="21344" y="1533"/>
                      <a:pt x="21344" y="1533"/>
                      <a:pt x="21344" y="1533"/>
                    </a:cubicBezTo>
                    <a:cubicBezTo>
                      <a:pt x="21344" y="511"/>
                      <a:pt x="20866" y="0"/>
                      <a:pt x="19843" y="0"/>
                    </a:cubicBezTo>
                    <a:close/>
                    <a:moveTo>
                      <a:pt x="10800" y="19590"/>
                    </a:moveTo>
                    <a:cubicBezTo>
                      <a:pt x="9810" y="20067"/>
                      <a:pt x="9299" y="20067"/>
                      <a:pt x="8787" y="19590"/>
                    </a:cubicBezTo>
                    <a:cubicBezTo>
                      <a:pt x="1757" y="12538"/>
                      <a:pt x="1757" y="12538"/>
                      <a:pt x="1757" y="12538"/>
                    </a:cubicBezTo>
                    <a:cubicBezTo>
                      <a:pt x="1280" y="12061"/>
                      <a:pt x="1280" y="11550"/>
                      <a:pt x="1757" y="11073"/>
                    </a:cubicBezTo>
                    <a:cubicBezTo>
                      <a:pt x="2781" y="10050"/>
                      <a:pt x="2781" y="10050"/>
                      <a:pt x="2781" y="10050"/>
                    </a:cubicBezTo>
                    <a:cubicBezTo>
                      <a:pt x="11312" y="18568"/>
                      <a:pt x="11312" y="18568"/>
                      <a:pt x="11312" y="18568"/>
                    </a:cubicBezTo>
                    <a:lnTo>
                      <a:pt x="10800" y="19590"/>
                    </a:lnTo>
                    <a:close/>
                    <a:moveTo>
                      <a:pt x="19843" y="9539"/>
                    </a:moveTo>
                    <a:cubicBezTo>
                      <a:pt x="19843" y="10050"/>
                      <a:pt x="19843" y="10562"/>
                      <a:pt x="19365" y="11073"/>
                    </a:cubicBezTo>
                    <a:cubicBezTo>
                      <a:pt x="12335" y="17580"/>
                      <a:pt x="12335" y="17580"/>
                      <a:pt x="12335" y="17580"/>
                    </a:cubicBezTo>
                    <a:cubicBezTo>
                      <a:pt x="3771" y="9062"/>
                      <a:pt x="3771" y="9062"/>
                      <a:pt x="3771" y="9062"/>
                    </a:cubicBezTo>
                    <a:cubicBezTo>
                      <a:pt x="10800" y="2010"/>
                      <a:pt x="10800" y="2010"/>
                      <a:pt x="10800" y="2010"/>
                    </a:cubicBezTo>
                    <a:cubicBezTo>
                      <a:pt x="10800" y="1533"/>
                      <a:pt x="11312" y="1533"/>
                      <a:pt x="11824" y="1533"/>
                    </a:cubicBezTo>
                    <a:cubicBezTo>
                      <a:pt x="19365" y="1533"/>
                      <a:pt x="19365" y="1533"/>
                      <a:pt x="19365" y="1533"/>
                    </a:cubicBezTo>
                    <a:cubicBezTo>
                      <a:pt x="19843" y="1533"/>
                      <a:pt x="19843" y="1533"/>
                      <a:pt x="19843" y="2010"/>
                    </a:cubicBezTo>
                    <a:lnTo>
                      <a:pt x="19843" y="953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5" name="Shape"/>
              <p:cNvSpPr/>
              <p:nvPr/>
            </p:nvSpPr>
            <p:spPr>
              <a:xfrm>
                <a:off x="4838602" y="8242391"/>
                <a:ext cx="489919" cy="726889"/>
              </a:xfrm>
              <a:custGeom>
                <a:avLst/>
                <a:gdLst/>
                <a:ahLst/>
                <a:cxnLst>
                  <a:cxn ang="0">
                    <a:pos x="wd2" y="hd2"/>
                  </a:cxn>
                  <a:cxn ang="5400000">
                    <a:pos x="wd2" y="hd2"/>
                  </a:cxn>
                  <a:cxn ang="10800000">
                    <a:pos x="wd2" y="hd2"/>
                  </a:cxn>
                  <a:cxn ang="16200000">
                    <a:pos x="wd2" y="hd2"/>
                  </a:cxn>
                </a:cxnLst>
                <a:rect l="0" t="0" r="r" b="b"/>
                <a:pathLst>
                  <a:path w="21600" h="21472" extrusionOk="0">
                    <a:moveTo>
                      <a:pt x="20841" y="6413"/>
                    </a:moveTo>
                    <a:cubicBezTo>
                      <a:pt x="11888" y="383"/>
                      <a:pt x="11888" y="383"/>
                      <a:pt x="11888" y="383"/>
                    </a:cubicBezTo>
                    <a:cubicBezTo>
                      <a:pt x="11179" y="-128"/>
                      <a:pt x="9662" y="-128"/>
                      <a:pt x="8903" y="383"/>
                    </a:cubicBezTo>
                    <a:cubicBezTo>
                      <a:pt x="0" y="6413"/>
                      <a:pt x="0" y="6413"/>
                      <a:pt x="0" y="6413"/>
                    </a:cubicBezTo>
                    <a:cubicBezTo>
                      <a:pt x="0" y="6924"/>
                      <a:pt x="0" y="6924"/>
                      <a:pt x="0" y="7401"/>
                    </a:cubicBezTo>
                    <a:cubicBezTo>
                      <a:pt x="0" y="18440"/>
                      <a:pt x="0" y="18440"/>
                      <a:pt x="0" y="18440"/>
                    </a:cubicBezTo>
                    <a:cubicBezTo>
                      <a:pt x="0" y="19939"/>
                      <a:pt x="1467" y="21472"/>
                      <a:pt x="3693" y="21472"/>
                    </a:cubicBezTo>
                    <a:cubicBezTo>
                      <a:pt x="17857" y="21472"/>
                      <a:pt x="17857" y="21472"/>
                      <a:pt x="17857" y="21472"/>
                    </a:cubicBezTo>
                    <a:cubicBezTo>
                      <a:pt x="19324" y="21472"/>
                      <a:pt x="21600" y="19939"/>
                      <a:pt x="21600" y="18440"/>
                    </a:cubicBezTo>
                    <a:cubicBezTo>
                      <a:pt x="21600" y="8423"/>
                      <a:pt x="21600" y="8423"/>
                      <a:pt x="21600" y="8423"/>
                    </a:cubicBezTo>
                    <a:cubicBezTo>
                      <a:pt x="21600" y="7401"/>
                      <a:pt x="21600" y="6924"/>
                      <a:pt x="20841" y="6413"/>
                    </a:cubicBezTo>
                    <a:close/>
                    <a:moveTo>
                      <a:pt x="19324" y="18440"/>
                    </a:moveTo>
                    <a:cubicBezTo>
                      <a:pt x="19324" y="19462"/>
                      <a:pt x="18615" y="19939"/>
                      <a:pt x="17857" y="19939"/>
                    </a:cubicBezTo>
                    <a:cubicBezTo>
                      <a:pt x="3693" y="19939"/>
                      <a:pt x="3693" y="19939"/>
                      <a:pt x="3693" y="19939"/>
                    </a:cubicBezTo>
                    <a:cubicBezTo>
                      <a:pt x="2985" y="19939"/>
                      <a:pt x="1467" y="19462"/>
                      <a:pt x="1467" y="18440"/>
                    </a:cubicBezTo>
                    <a:cubicBezTo>
                      <a:pt x="1467" y="7912"/>
                      <a:pt x="1467" y="7912"/>
                      <a:pt x="1467" y="7912"/>
                    </a:cubicBezTo>
                    <a:cubicBezTo>
                      <a:pt x="1467" y="7401"/>
                      <a:pt x="1467" y="7401"/>
                      <a:pt x="2226" y="6924"/>
                    </a:cubicBezTo>
                    <a:cubicBezTo>
                      <a:pt x="9662" y="1405"/>
                      <a:pt x="9662" y="1405"/>
                      <a:pt x="9662" y="1405"/>
                    </a:cubicBezTo>
                    <a:cubicBezTo>
                      <a:pt x="10421" y="1405"/>
                      <a:pt x="11179" y="1405"/>
                      <a:pt x="11179" y="1405"/>
                    </a:cubicBezTo>
                    <a:cubicBezTo>
                      <a:pt x="18615" y="6924"/>
                      <a:pt x="18615" y="6924"/>
                      <a:pt x="18615" y="6924"/>
                    </a:cubicBezTo>
                    <a:cubicBezTo>
                      <a:pt x="19324" y="7401"/>
                      <a:pt x="19324" y="7401"/>
                      <a:pt x="19324" y="7912"/>
                    </a:cubicBezTo>
                    <a:lnTo>
                      <a:pt x="19324" y="18440"/>
                    </a:lnTo>
                    <a:close/>
                    <a:moveTo>
                      <a:pt x="10421" y="5425"/>
                    </a:moveTo>
                    <a:cubicBezTo>
                      <a:pt x="8195" y="5425"/>
                      <a:pt x="6677" y="6924"/>
                      <a:pt x="6677" y="8423"/>
                    </a:cubicBezTo>
                    <a:cubicBezTo>
                      <a:pt x="6677" y="9922"/>
                      <a:pt x="8195" y="10945"/>
                      <a:pt x="10421" y="10945"/>
                    </a:cubicBezTo>
                    <a:cubicBezTo>
                      <a:pt x="12646" y="10945"/>
                      <a:pt x="14872" y="9922"/>
                      <a:pt x="14872" y="8423"/>
                    </a:cubicBezTo>
                    <a:cubicBezTo>
                      <a:pt x="14872" y="6924"/>
                      <a:pt x="12646" y="5425"/>
                      <a:pt x="10421" y="5425"/>
                    </a:cubicBezTo>
                    <a:close/>
                    <a:moveTo>
                      <a:pt x="10421" y="9411"/>
                    </a:moveTo>
                    <a:cubicBezTo>
                      <a:pt x="9662" y="9411"/>
                      <a:pt x="8903" y="8934"/>
                      <a:pt x="8903" y="8423"/>
                    </a:cubicBezTo>
                    <a:cubicBezTo>
                      <a:pt x="8903" y="7401"/>
                      <a:pt x="9662" y="6924"/>
                      <a:pt x="10421" y="6924"/>
                    </a:cubicBezTo>
                    <a:cubicBezTo>
                      <a:pt x="11888" y="6924"/>
                      <a:pt x="12646" y="7401"/>
                      <a:pt x="12646" y="8423"/>
                    </a:cubicBezTo>
                    <a:cubicBezTo>
                      <a:pt x="12646" y="8934"/>
                      <a:pt x="11888" y="9411"/>
                      <a:pt x="10421" y="941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6" name="Shape"/>
              <p:cNvSpPr/>
              <p:nvPr/>
            </p:nvSpPr>
            <p:spPr>
              <a:xfrm>
                <a:off x="3560135" y="8238066"/>
                <a:ext cx="680413" cy="731214"/>
              </a:xfrm>
              <a:custGeom>
                <a:avLst/>
                <a:gdLst/>
                <a:ahLst/>
                <a:cxnLst>
                  <a:cxn ang="0">
                    <a:pos x="wd2" y="hd2"/>
                  </a:cxn>
                  <a:cxn ang="5400000">
                    <a:pos x="wd2" y="hd2"/>
                  </a:cxn>
                  <a:cxn ang="10800000">
                    <a:pos x="wd2" y="hd2"/>
                  </a:cxn>
                  <a:cxn ang="16200000">
                    <a:pos x="wd2" y="hd2"/>
                  </a:cxn>
                </a:cxnLst>
                <a:rect l="0" t="0" r="r" b="b"/>
                <a:pathLst>
                  <a:path w="21600" h="21600" extrusionOk="0">
                    <a:moveTo>
                      <a:pt x="19984" y="5553"/>
                    </a:moveTo>
                    <a:cubicBezTo>
                      <a:pt x="19984" y="511"/>
                      <a:pt x="19984" y="511"/>
                      <a:pt x="19984" y="511"/>
                    </a:cubicBezTo>
                    <a:cubicBezTo>
                      <a:pt x="19984" y="511"/>
                      <a:pt x="19984" y="0"/>
                      <a:pt x="19469" y="0"/>
                    </a:cubicBezTo>
                    <a:lnTo>
                      <a:pt x="18918" y="0"/>
                    </a:lnTo>
                    <a:cubicBezTo>
                      <a:pt x="0" y="5553"/>
                      <a:pt x="0" y="5553"/>
                      <a:pt x="0" y="5553"/>
                    </a:cubicBezTo>
                    <a:cubicBezTo>
                      <a:pt x="0" y="6541"/>
                      <a:pt x="0" y="6541"/>
                      <a:pt x="0" y="6541"/>
                    </a:cubicBezTo>
                    <a:cubicBezTo>
                      <a:pt x="0" y="20067"/>
                      <a:pt x="0" y="20067"/>
                      <a:pt x="0" y="20067"/>
                    </a:cubicBezTo>
                    <a:cubicBezTo>
                      <a:pt x="0" y="20578"/>
                      <a:pt x="514" y="21600"/>
                      <a:pt x="1616" y="21600"/>
                    </a:cubicBezTo>
                    <a:cubicBezTo>
                      <a:pt x="19984" y="21600"/>
                      <a:pt x="19984" y="21600"/>
                      <a:pt x="19984" y="21600"/>
                    </a:cubicBezTo>
                    <a:cubicBezTo>
                      <a:pt x="21086" y="21600"/>
                      <a:pt x="21600" y="20578"/>
                      <a:pt x="21600" y="20067"/>
                    </a:cubicBezTo>
                    <a:cubicBezTo>
                      <a:pt x="21600" y="6541"/>
                      <a:pt x="21600" y="6541"/>
                      <a:pt x="21600" y="6541"/>
                    </a:cubicBezTo>
                    <a:cubicBezTo>
                      <a:pt x="21600" y="6030"/>
                      <a:pt x="21086" y="5553"/>
                      <a:pt x="19984" y="5553"/>
                    </a:cubicBezTo>
                    <a:close/>
                    <a:moveTo>
                      <a:pt x="18918" y="1533"/>
                    </a:moveTo>
                    <a:cubicBezTo>
                      <a:pt x="18918" y="5553"/>
                      <a:pt x="18918" y="5553"/>
                      <a:pt x="18918" y="5553"/>
                    </a:cubicBezTo>
                    <a:cubicBezTo>
                      <a:pt x="4849" y="5553"/>
                      <a:pt x="4849" y="5553"/>
                      <a:pt x="4849" y="5553"/>
                    </a:cubicBezTo>
                    <a:lnTo>
                      <a:pt x="18918" y="1533"/>
                    </a:lnTo>
                    <a:close/>
                    <a:moveTo>
                      <a:pt x="19984" y="14071"/>
                    </a:moveTo>
                    <a:cubicBezTo>
                      <a:pt x="19984" y="14548"/>
                      <a:pt x="19984" y="14071"/>
                      <a:pt x="19984" y="14548"/>
                    </a:cubicBezTo>
                    <a:cubicBezTo>
                      <a:pt x="17302" y="14548"/>
                      <a:pt x="17302" y="14548"/>
                      <a:pt x="17302" y="14548"/>
                    </a:cubicBezTo>
                    <a:cubicBezTo>
                      <a:pt x="17302" y="14071"/>
                      <a:pt x="17302" y="14548"/>
                      <a:pt x="17302" y="14071"/>
                    </a:cubicBezTo>
                    <a:cubicBezTo>
                      <a:pt x="17302" y="13560"/>
                      <a:pt x="17302" y="13560"/>
                      <a:pt x="17302" y="13560"/>
                    </a:cubicBezTo>
                    <a:cubicBezTo>
                      <a:pt x="19984" y="13560"/>
                      <a:pt x="19984" y="13560"/>
                      <a:pt x="19984" y="13560"/>
                    </a:cubicBezTo>
                    <a:cubicBezTo>
                      <a:pt x="19984" y="14071"/>
                      <a:pt x="19984" y="13560"/>
                      <a:pt x="19984" y="14071"/>
                    </a:cubicBezTo>
                    <a:close/>
                    <a:moveTo>
                      <a:pt x="19984" y="12061"/>
                    </a:moveTo>
                    <a:cubicBezTo>
                      <a:pt x="16751" y="12061"/>
                      <a:pt x="16751" y="12061"/>
                      <a:pt x="16751" y="12061"/>
                    </a:cubicBezTo>
                    <a:cubicBezTo>
                      <a:pt x="16200" y="12061"/>
                      <a:pt x="15649" y="12538"/>
                      <a:pt x="15649" y="12538"/>
                    </a:cubicBezTo>
                    <a:cubicBezTo>
                      <a:pt x="15649" y="15570"/>
                      <a:pt x="15649" y="15570"/>
                      <a:pt x="15649" y="15570"/>
                    </a:cubicBezTo>
                    <a:cubicBezTo>
                      <a:pt x="15649" y="15570"/>
                      <a:pt x="16200" y="16081"/>
                      <a:pt x="16751" y="16081"/>
                    </a:cubicBezTo>
                    <a:cubicBezTo>
                      <a:pt x="19984" y="16081"/>
                      <a:pt x="19984" y="16081"/>
                      <a:pt x="19984" y="16081"/>
                    </a:cubicBezTo>
                    <a:cubicBezTo>
                      <a:pt x="19984" y="19590"/>
                      <a:pt x="19984" y="19590"/>
                      <a:pt x="19984" y="19590"/>
                    </a:cubicBezTo>
                    <a:cubicBezTo>
                      <a:pt x="19984" y="19590"/>
                      <a:pt x="19984" y="20067"/>
                      <a:pt x="19469" y="20067"/>
                    </a:cubicBezTo>
                    <a:cubicBezTo>
                      <a:pt x="2131" y="20067"/>
                      <a:pt x="2131" y="20067"/>
                      <a:pt x="2131" y="20067"/>
                    </a:cubicBezTo>
                    <a:cubicBezTo>
                      <a:pt x="1616" y="20067"/>
                      <a:pt x="1616" y="19590"/>
                      <a:pt x="1616" y="19590"/>
                    </a:cubicBezTo>
                    <a:cubicBezTo>
                      <a:pt x="1616" y="19590"/>
                      <a:pt x="1616" y="7052"/>
                      <a:pt x="1616" y="6541"/>
                    </a:cubicBezTo>
                    <a:cubicBezTo>
                      <a:pt x="19469" y="6541"/>
                      <a:pt x="19469" y="6541"/>
                      <a:pt x="19469" y="6541"/>
                    </a:cubicBezTo>
                    <a:cubicBezTo>
                      <a:pt x="19984" y="6541"/>
                      <a:pt x="19984" y="7052"/>
                      <a:pt x="19984" y="7529"/>
                    </a:cubicBezTo>
                    <a:lnTo>
                      <a:pt x="19984" y="12061"/>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7" name="Shape"/>
              <p:cNvSpPr/>
              <p:nvPr/>
            </p:nvSpPr>
            <p:spPr>
              <a:xfrm>
                <a:off x="2353637" y="8238066"/>
                <a:ext cx="731210" cy="731214"/>
              </a:xfrm>
              <a:custGeom>
                <a:avLst/>
                <a:gdLst/>
                <a:ahLst/>
                <a:cxnLst>
                  <a:cxn ang="0">
                    <a:pos x="wd2" y="hd2"/>
                  </a:cxn>
                  <a:cxn ang="5400000">
                    <a:pos x="wd2" y="hd2"/>
                  </a:cxn>
                  <a:cxn ang="10800000">
                    <a:pos x="wd2" y="hd2"/>
                  </a:cxn>
                  <a:cxn ang="16200000">
                    <a:pos x="wd2" y="hd2"/>
                  </a:cxn>
                </a:cxnLst>
                <a:rect l="0" t="0" r="r" b="b"/>
                <a:pathLst>
                  <a:path w="21600" h="21600" extrusionOk="0">
                    <a:moveTo>
                      <a:pt x="11568" y="5553"/>
                    </a:moveTo>
                    <a:cubicBezTo>
                      <a:pt x="11056" y="5553"/>
                      <a:pt x="11056" y="5553"/>
                      <a:pt x="11056" y="5553"/>
                    </a:cubicBezTo>
                    <a:cubicBezTo>
                      <a:pt x="10578" y="5553"/>
                      <a:pt x="10578" y="5553"/>
                      <a:pt x="10578" y="5553"/>
                    </a:cubicBezTo>
                    <a:cubicBezTo>
                      <a:pt x="7064" y="9539"/>
                      <a:pt x="7064" y="9539"/>
                      <a:pt x="7064" y="9539"/>
                    </a:cubicBezTo>
                    <a:cubicBezTo>
                      <a:pt x="7064" y="10050"/>
                      <a:pt x="7064" y="10050"/>
                      <a:pt x="7064" y="10562"/>
                    </a:cubicBezTo>
                    <a:cubicBezTo>
                      <a:pt x="7541" y="10562"/>
                      <a:pt x="7541" y="10562"/>
                      <a:pt x="8053" y="10562"/>
                    </a:cubicBezTo>
                    <a:cubicBezTo>
                      <a:pt x="10066" y="8040"/>
                      <a:pt x="10066" y="8040"/>
                      <a:pt x="10066" y="8040"/>
                    </a:cubicBezTo>
                    <a:cubicBezTo>
                      <a:pt x="10066" y="18057"/>
                      <a:pt x="10066" y="18057"/>
                      <a:pt x="10066" y="18057"/>
                    </a:cubicBezTo>
                    <a:cubicBezTo>
                      <a:pt x="10066" y="18568"/>
                      <a:pt x="10578" y="18568"/>
                      <a:pt x="11056" y="18568"/>
                    </a:cubicBezTo>
                    <a:cubicBezTo>
                      <a:pt x="11056" y="18568"/>
                      <a:pt x="11568" y="18568"/>
                      <a:pt x="11568" y="18057"/>
                    </a:cubicBezTo>
                    <a:cubicBezTo>
                      <a:pt x="11568" y="8040"/>
                      <a:pt x="11568" y="8040"/>
                      <a:pt x="11568" y="8040"/>
                    </a:cubicBezTo>
                    <a:cubicBezTo>
                      <a:pt x="13581" y="10562"/>
                      <a:pt x="13581" y="10562"/>
                      <a:pt x="13581" y="10562"/>
                    </a:cubicBezTo>
                    <a:cubicBezTo>
                      <a:pt x="14059" y="10562"/>
                      <a:pt x="14571" y="10562"/>
                      <a:pt x="14571" y="10562"/>
                    </a:cubicBezTo>
                    <a:cubicBezTo>
                      <a:pt x="15082" y="10050"/>
                      <a:pt x="15082" y="10050"/>
                      <a:pt x="14571" y="9539"/>
                    </a:cubicBezTo>
                    <a:lnTo>
                      <a:pt x="11568" y="5553"/>
                    </a:lnTo>
                    <a:close/>
                    <a:moveTo>
                      <a:pt x="19109" y="0"/>
                    </a:moveTo>
                    <a:cubicBezTo>
                      <a:pt x="3037" y="0"/>
                      <a:pt x="3037" y="0"/>
                      <a:pt x="3037" y="0"/>
                    </a:cubicBezTo>
                    <a:cubicBezTo>
                      <a:pt x="1501" y="0"/>
                      <a:pt x="0" y="1022"/>
                      <a:pt x="0" y="2521"/>
                    </a:cubicBezTo>
                    <a:cubicBezTo>
                      <a:pt x="0" y="18568"/>
                      <a:pt x="0" y="18568"/>
                      <a:pt x="0" y="18568"/>
                    </a:cubicBezTo>
                    <a:cubicBezTo>
                      <a:pt x="0" y="20067"/>
                      <a:pt x="1501" y="21600"/>
                      <a:pt x="3037" y="21600"/>
                    </a:cubicBezTo>
                    <a:cubicBezTo>
                      <a:pt x="19109" y="21600"/>
                      <a:pt x="19109" y="21600"/>
                      <a:pt x="19109" y="21600"/>
                    </a:cubicBezTo>
                    <a:cubicBezTo>
                      <a:pt x="20610" y="21600"/>
                      <a:pt x="21600" y="20067"/>
                      <a:pt x="21600" y="18568"/>
                    </a:cubicBezTo>
                    <a:cubicBezTo>
                      <a:pt x="21600" y="2521"/>
                      <a:pt x="21600" y="2521"/>
                      <a:pt x="21600" y="2521"/>
                    </a:cubicBezTo>
                    <a:cubicBezTo>
                      <a:pt x="21600" y="1022"/>
                      <a:pt x="20610" y="0"/>
                      <a:pt x="19109" y="0"/>
                    </a:cubicBezTo>
                    <a:close/>
                    <a:moveTo>
                      <a:pt x="20099" y="18568"/>
                    </a:moveTo>
                    <a:cubicBezTo>
                      <a:pt x="20099" y="19590"/>
                      <a:pt x="19587" y="20067"/>
                      <a:pt x="19109" y="20067"/>
                    </a:cubicBezTo>
                    <a:cubicBezTo>
                      <a:pt x="3037" y="20067"/>
                      <a:pt x="3037" y="20067"/>
                      <a:pt x="3037" y="20067"/>
                    </a:cubicBezTo>
                    <a:cubicBezTo>
                      <a:pt x="2013" y="20067"/>
                      <a:pt x="1501" y="19590"/>
                      <a:pt x="1501" y="18568"/>
                    </a:cubicBezTo>
                    <a:cubicBezTo>
                      <a:pt x="1501" y="2521"/>
                      <a:pt x="1501" y="2521"/>
                      <a:pt x="1501" y="2521"/>
                    </a:cubicBezTo>
                    <a:cubicBezTo>
                      <a:pt x="1501" y="2010"/>
                      <a:pt x="2013" y="1533"/>
                      <a:pt x="3037" y="1533"/>
                    </a:cubicBezTo>
                    <a:cubicBezTo>
                      <a:pt x="19109" y="1533"/>
                      <a:pt x="19109" y="1533"/>
                      <a:pt x="19109" y="1533"/>
                    </a:cubicBezTo>
                    <a:cubicBezTo>
                      <a:pt x="19587" y="1533"/>
                      <a:pt x="20099" y="2010"/>
                      <a:pt x="20099" y="2521"/>
                    </a:cubicBezTo>
                    <a:lnTo>
                      <a:pt x="20099" y="18568"/>
                    </a:lnTo>
                    <a:close/>
                    <a:moveTo>
                      <a:pt x="17096" y="2521"/>
                    </a:moveTo>
                    <a:cubicBezTo>
                      <a:pt x="5050" y="2521"/>
                      <a:pt x="5050" y="2521"/>
                      <a:pt x="5050" y="2521"/>
                    </a:cubicBezTo>
                    <a:cubicBezTo>
                      <a:pt x="4538" y="2521"/>
                      <a:pt x="4027" y="3032"/>
                      <a:pt x="4027" y="3543"/>
                    </a:cubicBezTo>
                    <a:cubicBezTo>
                      <a:pt x="4027" y="3543"/>
                      <a:pt x="4538" y="4020"/>
                      <a:pt x="5050" y="4020"/>
                    </a:cubicBezTo>
                    <a:cubicBezTo>
                      <a:pt x="17096" y="4020"/>
                      <a:pt x="17096" y="4020"/>
                      <a:pt x="17096" y="4020"/>
                    </a:cubicBezTo>
                    <a:lnTo>
                      <a:pt x="17608" y="3543"/>
                    </a:lnTo>
                    <a:cubicBezTo>
                      <a:pt x="17608" y="3032"/>
                      <a:pt x="17096" y="2521"/>
                      <a:pt x="17096" y="252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8" name="Shape"/>
              <p:cNvSpPr/>
              <p:nvPr/>
            </p:nvSpPr>
            <p:spPr>
              <a:xfrm>
                <a:off x="1185234" y="8238066"/>
                <a:ext cx="731211" cy="731214"/>
              </a:xfrm>
              <a:custGeom>
                <a:avLst/>
                <a:gdLst/>
                <a:ahLst/>
                <a:cxnLst>
                  <a:cxn ang="0">
                    <a:pos x="wd2" y="hd2"/>
                  </a:cxn>
                  <a:cxn ang="5400000">
                    <a:pos x="wd2" y="hd2"/>
                  </a:cxn>
                  <a:cxn ang="10800000">
                    <a:pos x="wd2" y="hd2"/>
                  </a:cxn>
                  <a:cxn ang="16200000">
                    <a:pos x="wd2" y="hd2"/>
                  </a:cxn>
                </a:cxnLst>
                <a:rect l="0" t="0" r="r" b="b"/>
                <a:pathLst>
                  <a:path w="21600" h="21600" extrusionOk="0">
                    <a:moveTo>
                      <a:pt x="10032" y="16081"/>
                    </a:moveTo>
                    <a:cubicBezTo>
                      <a:pt x="10544" y="16081"/>
                      <a:pt x="10544" y="16081"/>
                      <a:pt x="10544" y="16081"/>
                    </a:cubicBezTo>
                    <a:cubicBezTo>
                      <a:pt x="11056" y="16081"/>
                      <a:pt x="11056" y="16081"/>
                      <a:pt x="11056" y="16081"/>
                    </a:cubicBezTo>
                    <a:cubicBezTo>
                      <a:pt x="14536" y="12061"/>
                      <a:pt x="14536" y="12061"/>
                      <a:pt x="14536" y="12061"/>
                    </a:cubicBezTo>
                    <a:cubicBezTo>
                      <a:pt x="14536" y="11550"/>
                      <a:pt x="14536" y="11073"/>
                      <a:pt x="14536" y="11073"/>
                    </a:cubicBezTo>
                    <a:cubicBezTo>
                      <a:pt x="14059" y="10562"/>
                      <a:pt x="14059" y="10562"/>
                      <a:pt x="13547" y="11073"/>
                    </a:cubicBezTo>
                    <a:cubicBezTo>
                      <a:pt x="11534" y="13560"/>
                      <a:pt x="11534" y="13560"/>
                      <a:pt x="11534" y="13560"/>
                    </a:cubicBezTo>
                    <a:cubicBezTo>
                      <a:pt x="11534" y="3543"/>
                      <a:pt x="11534" y="3543"/>
                      <a:pt x="11534" y="3543"/>
                    </a:cubicBezTo>
                    <a:cubicBezTo>
                      <a:pt x="11534" y="3032"/>
                      <a:pt x="11056" y="2521"/>
                      <a:pt x="10544" y="2521"/>
                    </a:cubicBezTo>
                    <a:cubicBezTo>
                      <a:pt x="10544" y="2521"/>
                      <a:pt x="10032" y="3032"/>
                      <a:pt x="10032" y="3543"/>
                    </a:cubicBezTo>
                    <a:cubicBezTo>
                      <a:pt x="10032" y="13560"/>
                      <a:pt x="10032" y="13560"/>
                      <a:pt x="10032" y="13560"/>
                    </a:cubicBezTo>
                    <a:cubicBezTo>
                      <a:pt x="8019" y="11073"/>
                      <a:pt x="8019" y="11073"/>
                      <a:pt x="8019" y="11073"/>
                    </a:cubicBezTo>
                    <a:cubicBezTo>
                      <a:pt x="7507" y="10562"/>
                      <a:pt x="7029" y="10562"/>
                      <a:pt x="7029" y="11073"/>
                    </a:cubicBezTo>
                    <a:cubicBezTo>
                      <a:pt x="6518" y="11073"/>
                      <a:pt x="6518" y="11550"/>
                      <a:pt x="7029" y="12061"/>
                    </a:cubicBezTo>
                    <a:lnTo>
                      <a:pt x="10032" y="16081"/>
                    </a:lnTo>
                    <a:close/>
                    <a:moveTo>
                      <a:pt x="16550" y="17580"/>
                    </a:moveTo>
                    <a:cubicBezTo>
                      <a:pt x="4504" y="17580"/>
                      <a:pt x="4504" y="17580"/>
                      <a:pt x="4504" y="17580"/>
                    </a:cubicBezTo>
                    <a:cubicBezTo>
                      <a:pt x="4504" y="17580"/>
                      <a:pt x="3992" y="17580"/>
                      <a:pt x="3992" y="18057"/>
                    </a:cubicBezTo>
                    <a:cubicBezTo>
                      <a:pt x="3992" y="18568"/>
                      <a:pt x="4504" y="18568"/>
                      <a:pt x="4504" y="18568"/>
                    </a:cubicBezTo>
                    <a:cubicBezTo>
                      <a:pt x="16550" y="18568"/>
                      <a:pt x="16550" y="18568"/>
                      <a:pt x="16550" y="18568"/>
                    </a:cubicBezTo>
                    <a:cubicBezTo>
                      <a:pt x="17062" y="18568"/>
                      <a:pt x="17573" y="18568"/>
                      <a:pt x="17573" y="18057"/>
                    </a:cubicBezTo>
                    <a:cubicBezTo>
                      <a:pt x="17573" y="17580"/>
                      <a:pt x="17062" y="17580"/>
                      <a:pt x="16550" y="17580"/>
                    </a:cubicBezTo>
                    <a:close/>
                    <a:moveTo>
                      <a:pt x="18563" y="0"/>
                    </a:moveTo>
                    <a:cubicBezTo>
                      <a:pt x="2491" y="0"/>
                      <a:pt x="2491" y="0"/>
                      <a:pt x="2491" y="0"/>
                    </a:cubicBezTo>
                    <a:cubicBezTo>
                      <a:pt x="990" y="0"/>
                      <a:pt x="0" y="1022"/>
                      <a:pt x="0" y="2521"/>
                    </a:cubicBezTo>
                    <a:cubicBezTo>
                      <a:pt x="0" y="18568"/>
                      <a:pt x="0" y="18568"/>
                      <a:pt x="0" y="18568"/>
                    </a:cubicBezTo>
                    <a:cubicBezTo>
                      <a:pt x="0" y="20067"/>
                      <a:pt x="990" y="21600"/>
                      <a:pt x="2491" y="21600"/>
                    </a:cubicBezTo>
                    <a:cubicBezTo>
                      <a:pt x="18563" y="21600"/>
                      <a:pt x="18563" y="21600"/>
                      <a:pt x="18563" y="21600"/>
                    </a:cubicBezTo>
                    <a:cubicBezTo>
                      <a:pt x="20064" y="21600"/>
                      <a:pt x="21600" y="20067"/>
                      <a:pt x="21600" y="18568"/>
                    </a:cubicBezTo>
                    <a:cubicBezTo>
                      <a:pt x="21600" y="2521"/>
                      <a:pt x="21600" y="2521"/>
                      <a:pt x="21600" y="2521"/>
                    </a:cubicBezTo>
                    <a:cubicBezTo>
                      <a:pt x="21600" y="1022"/>
                      <a:pt x="20064" y="0"/>
                      <a:pt x="18563" y="0"/>
                    </a:cubicBezTo>
                    <a:close/>
                    <a:moveTo>
                      <a:pt x="20064" y="18568"/>
                    </a:moveTo>
                    <a:cubicBezTo>
                      <a:pt x="20064" y="19590"/>
                      <a:pt x="19587" y="20067"/>
                      <a:pt x="18563" y="20067"/>
                    </a:cubicBezTo>
                    <a:cubicBezTo>
                      <a:pt x="2491" y="20067"/>
                      <a:pt x="2491" y="20067"/>
                      <a:pt x="2491" y="20067"/>
                    </a:cubicBezTo>
                    <a:cubicBezTo>
                      <a:pt x="1979" y="20067"/>
                      <a:pt x="1501" y="19590"/>
                      <a:pt x="1501" y="18568"/>
                    </a:cubicBezTo>
                    <a:cubicBezTo>
                      <a:pt x="1501" y="2521"/>
                      <a:pt x="1501" y="2521"/>
                      <a:pt x="1501" y="2521"/>
                    </a:cubicBezTo>
                    <a:cubicBezTo>
                      <a:pt x="1501" y="2010"/>
                      <a:pt x="1979" y="1533"/>
                      <a:pt x="2491" y="1533"/>
                    </a:cubicBezTo>
                    <a:cubicBezTo>
                      <a:pt x="18563" y="1533"/>
                      <a:pt x="18563" y="1533"/>
                      <a:pt x="18563" y="1533"/>
                    </a:cubicBezTo>
                    <a:cubicBezTo>
                      <a:pt x="19587" y="1533"/>
                      <a:pt x="20064" y="2010"/>
                      <a:pt x="20064" y="2521"/>
                    </a:cubicBezTo>
                    <a:lnTo>
                      <a:pt x="20064" y="18568"/>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09" name="Shape"/>
              <p:cNvSpPr/>
              <p:nvPr/>
            </p:nvSpPr>
            <p:spPr>
              <a:xfrm>
                <a:off x="12599" y="8238066"/>
                <a:ext cx="710053" cy="731214"/>
              </a:xfrm>
              <a:custGeom>
                <a:avLst/>
                <a:gdLst/>
                <a:ahLst/>
                <a:cxnLst>
                  <a:cxn ang="0">
                    <a:pos x="wd2" y="hd2"/>
                  </a:cxn>
                  <a:cxn ang="5400000">
                    <a:pos x="wd2" y="hd2"/>
                  </a:cxn>
                  <a:cxn ang="10800000">
                    <a:pos x="wd2" y="hd2"/>
                  </a:cxn>
                  <a:cxn ang="16200000">
                    <a:pos x="wd2" y="hd2"/>
                  </a:cxn>
                </a:cxnLst>
                <a:rect l="0" t="0" r="r" b="b"/>
                <a:pathLst>
                  <a:path w="21600" h="21600" extrusionOk="0">
                    <a:moveTo>
                      <a:pt x="20586" y="4020"/>
                    </a:moveTo>
                    <a:cubicBezTo>
                      <a:pt x="15414" y="4020"/>
                      <a:pt x="15414" y="4020"/>
                      <a:pt x="15414" y="4020"/>
                    </a:cubicBezTo>
                    <a:cubicBezTo>
                      <a:pt x="15414" y="3543"/>
                      <a:pt x="15414" y="3032"/>
                      <a:pt x="15414" y="2521"/>
                    </a:cubicBezTo>
                    <a:cubicBezTo>
                      <a:pt x="15414" y="1022"/>
                      <a:pt x="14400" y="0"/>
                      <a:pt x="12862" y="0"/>
                    </a:cubicBezTo>
                    <a:cubicBezTo>
                      <a:pt x="11849" y="0"/>
                      <a:pt x="11324" y="511"/>
                      <a:pt x="10800" y="1022"/>
                    </a:cubicBezTo>
                    <a:cubicBezTo>
                      <a:pt x="10276" y="511"/>
                      <a:pt x="9786" y="0"/>
                      <a:pt x="8738" y="0"/>
                    </a:cubicBezTo>
                    <a:cubicBezTo>
                      <a:pt x="7200" y="0"/>
                      <a:pt x="6186" y="1022"/>
                      <a:pt x="6186" y="2521"/>
                    </a:cubicBezTo>
                    <a:cubicBezTo>
                      <a:pt x="6186" y="3032"/>
                      <a:pt x="6186" y="3543"/>
                      <a:pt x="6186" y="4020"/>
                    </a:cubicBezTo>
                    <a:cubicBezTo>
                      <a:pt x="1014" y="4020"/>
                      <a:pt x="1014" y="4020"/>
                      <a:pt x="1014" y="4020"/>
                    </a:cubicBezTo>
                    <a:cubicBezTo>
                      <a:pt x="524" y="4020"/>
                      <a:pt x="0" y="4531"/>
                      <a:pt x="0" y="5553"/>
                    </a:cubicBezTo>
                    <a:cubicBezTo>
                      <a:pt x="0" y="6541"/>
                      <a:pt x="0" y="6541"/>
                      <a:pt x="0" y="6541"/>
                    </a:cubicBezTo>
                    <a:cubicBezTo>
                      <a:pt x="0" y="7529"/>
                      <a:pt x="524" y="8040"/>
                      <a:pt x="1014" y="8040"/>
                    </a:cubicBezTo>
                    <a:cubicBezTo>
                      <a:pt x="1014" y="18568"/>
                      <a:pt x="1014" y="18568"/>
                      <a:pt x="1014" y="18568"/>
                    </a:cubicBezTo>
                    <a:cubicBezTo>
                      <a:pt x="1014" y="20067"/>
                      <a:pt x="2551" y="21600"/>
                      <a:pt x="4124" y="21600"/>
                    </a:cubicBezTo>
                    <a:cubicBezTo>
                      <a:pt x="17476" y="21600"/>
                      <a:pt x="17476" y="21600"/>
                      <a:pt x="17476" y="21600"/>
                    </a:cubicBezTo>
                    <a:cubicBezTo>
                      <a:pt x="19014" y="21600"/>
                      <a:pt x="20586" y="20067"/>
                      <a:pt x="20586" y="18568"/>
                    </a:cubicBezTo>
                    <a:cubicBezTo>
                      <a:pt x="20586" y="8040"/>
                      <a:pt x="20586" y="8040"/>
                      <a:pt x="20586" y="8040"/>
                    </a:cubicBezTo>
                    <a:cubicBezTo>
                      <a:pt x="21076" y="8040"/>
                      <a:pt x="21600" y="7529"/>
                      <a:pt x="21600" y="6541"/>
                    </a:cubicBezTo>
                    <a:cubicBezTo>
                      <a:pt x="21600" y="5553"/>
                      <a:pt x="21600" y="5553"/>
                      <a:pt x="21600" y="5553"/>
                    </a:cubicBezTo>
                    <a:cubicBezTo>
                      <a:pt x="21600" y="4531"/>
                      <a:pt x="21076" y="4020"/>
                      <a:pt x="20586" y="4020"/>
                    </a:cubicBezTo>
                    <a:close/>
                    <a:moveTo>
                      <a:pt x="12862" y="1533"/>
                    </a:moveTo>
                    <a:cubicBezTo>
                      <a:pt x="13351" y="1533"/>
                      <a:pt x="14400" y="2010"/>
                      <a:pt x="14400" y="2521"/>
                    </a:cubicBezTo>
                    <a:cubicBezTo>
                      <a:pt x="14400" y="3543"/>
                      <a:pt x="13351" y="4020"/>
                      <a:pt x="12862" y="4020"/>
                    </a:cubicBezTo>
                    <a:cubicBezTo>
                      <a:pt x="12338" y="4020"/>
                      <a:pt x="11324" y="3543"/>
                      <a:pt x="11324" y="2521"/>
                    </a:cubicBezTo>
                    <a:cubicBezTo>
                      <a:pt x="11324" y="2010"/>
                      <a:pt x="12338" y="1533"/>
                      <a:pt x="12862" y="1533"/>
                    </a:cubicBezTo>
                    <a:close/>
                    <a:moveTo>
                      <a:pt x="8738" y="1533"/>
                    </a:moveTo>
                    <a:cubicBezTo>
                      <a:pt x="9262" y="1533"/>
                      <a:pt x="10276" y="2010"/>
                      <a:pt x="10276" y="2521"/>
                    </a:cubicBezTo>
                    <a:cubicBezTo>
                      <a:pt x="10276" y="3543"/>
                      <a:pt x="9262" y="4020"/>
                      <a:pt x="8738" y="4020"/>
                    </a:cubicBezTo>
                    <a:cubicBezTo>
                      <a:pt x="8214" y="4020"/>
                      <a:pt x="7200" y="3543"/>
                      <a:pt x="7200" y="2521"/>
                    </a:cubicBezTo>
                    <a:cubicBezTo>
                      <a:pt x="7200" y="2010"/>
                      <a:pt x="8214" y="1533"/>
                      <a:pt x="8738" y="1533"/>
                    </a:cubicBezTo>
                    <a:close/>
                    <a:moveTo>
                      <a:pt x="10276" y="20067"/>
                    </a:moveTo>
                    <a:cubicBezTo>
                      <a:pt x="4124" y="20067"/>
                      <a:pt x="4124" y="20067"/>
                      <a:pt x="4124" y="20067"/>
                    </a:cubicBezTo>
                    <a:cubicBezTo>
                      <a:pt x="3076" y="20067"/>
                      <a:pt x="2551" y="19590"/>
                      <a:pt x="2551" y="18568"/>
                    </a:cubicBezTo>
                    <a:cubicBezTo>
                      <a:pt x="2551" y="14548"/>
                      <a:pt x="2551" y="14548"/>
                      <a:pt x="2551" y="14548"/>
                    </a:cubicBezTo>
                    <a:cubicBezTo>
                      <a:pt x="10276" y="14548"/>
                      <a:pt x="10276" y="14548"/>
                      <a:pt x="10276" y="14548"/>
                    </a:cubicBezTo>
                    <a:lnTo>
                      <a:pt x="10276" y="20067"/>
                    </a:lnTo>
                    <a:close/>
                    <a:moveTo>
                      <a:pt x="10276" y="13560"/>
                    </a:moveTo>
                    <a:cubicBezTo>
                      <a:pt x="2551" y="13560"/>
                      <a:pt x="2551" y="13560"/>
                      <a:pt x="2551" y="13560"/>
                    </a:cubicBezTo>
                    <a:cubicBezTo>
                      <a:pt x="2551" y="8040"/>
                      <a:pt x="2551" y="8040"/>
                      <a:pt x="2551" y="8040"/>
                    </a:cubicBezTo>
                    <a:cubicBezTo>
                      <a:pt x="10276" y="8040"/>
                      <a:pt x="10276" y="8040"/>
                      <a:pt x="10276" y="8040"/>
                    </a:cubicBezTo>
                    <a:lnTo>
                      <a:pt x="10276" y="13560"/>
                    </a:lnTo>
                    <a:close/>
                    <a:moveTo>
                      <a:pt x="19014" y="18568"/>
                    </a:moveTo>
                    <a:cubicBezTo>
                      <a:pt x="19014" y="19590"/>
                      <a:pt x="18524" y="20067"/>
                      <a:pt x="17476" y="20067"/>
                    </a:cubicBezTo>
                    <a:cubicBezTo>
                      <a:pt x="11324" y="20067"/>
                      <a:pt x="11324" y="20067"/>
                      <a:pt x="11324" y="20067"/>
                    </a:cubicBezTo>
                    <a:cubicBezTo>
                      <a:pt x="11324" y="14548"/>
                      <a:pt x="11324" y="14548"/>
                      <a:pt x="11324" y="14548"/>
                    </a:cubicBezTo>
                    <a:cubicBezTo>
                      <a:pt x="19014" y="14548"/>
                      <a:pt x="19014" y="14548"/>
                      <a:pt x="19014" y="14548"/>
                    </a:cubicBezTo>
                    <a:lnTo>
                      <a:pt x="19014" y="18568"/>
                    </a:lnTo>
                    <a:close/>
                    <a:moveTo>
                      <a:pt x="19014" y="13560"/>
                    </a:moveTo>
                    <a:cubicBezTo>
                      <a:pt x="11324" y="13560"/>
                      <a:pt x="11324" y="13560"/>
                      <a:pt x="11324" y="13560"/>
                    </a:cubicBezTo>
                    <a:cubicBezTo>
                      <a:pt x="11324" y="8040"/>
                      <a:pt x="11324" y="8040"/>
                      <a:pt x="11324" y="8040"/>
                    </a:cubicBezTo>
                    <a:cubicBezTo>
                      <a:pt x="19014" y="8040"/>
                      <a:pt x="19014" y="8040"/>
                      <a:pt x="19014" y="8040"/>
                    </a:cubicBezTo>
                    <a:lnTo>
                      <a:pt x="19014" y="13560"/>
                    </a:lnTo>
                    <a:close/>
                    <a:moveTo>
                      <a:pt x="19538" y="6541"/>
                    </a:moveTo>
                    <a:cubicBezTo>
                      <a:pt x="2062" y="6541"/>
                      <a:pt x="2062" y="6541"/>
                      <a:pt x="2062" y="6541"/>
                    </a:cubicBezTo>
                    <a:cubicBezTo>
                      <a:pt x="1538" y="6541"/>
                      <a:pt x="1014" y="6541"/>
                      <a:pt x="1014" y="6030"/>
                    </a:cubicBezTo>
                    <a:cubicBezTo>
                      <a:pt x="1014" y="5553"/>
                      <a:pt x="1538" y="5553"/>
                      <a:pt x="2062" y="5553"/>
                    </a:cubicBezTo>
                    <a:cubicBezTo>
                      <a:pt x="19538" y="5553"/>
                      <a:pt x="19538" y="5553"/>
                      <a:pt x="19538" y="5553"/>
                    </a:cubicBezTo>
                    <a:cubicBezTo>
                      <a:pt x="20062" y="5553"/>
                      <a:pt x="20586" y="5553"/>
                      <a:pt x="20586" y="6030"/>
                    </a:cubicBezTo>
                    <a:cubicBezTo>
                      <a:pt x="20586" y="6541"/>
                      <a:pt x="20062" y="6541"/>
                      <a:pt x="19538" y="654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0" name="Shape"/>
              <p:cNvSpPr/>
              <p:nvPr/>
            </p:nvSpPr>
            <p:spPr>
              <a:xfrm>
                <a:off x="10689066" y="7061201"/>
                <a:ext cx="544947" cy="714276"/>
              </a:xfrm>
              <a:custGeom>
                <a:avLst/>
                <a:gdLst/>
                <a:ahLst/>
                <a:cxnLst>
                  <a:cxn ang="0">
                    <a:pos x="wd2" y="hd2"/>
                  </a:cxn>
                  <a:cxn ang="5400000">
                    <a:pos x="wd2" y="hd2"/>
                  </a:cxn>
                  <a:cxn ang="10800000">
                    <a:pos x="wd2" y="hd2"/>
                  </a:cxn>
                  <a:cxn ang="16200000">
                    <a:pos x="wd2" y="hd2"/>
                  </a:cxn>
                </a:cxnLst>
                <a:rect l="0" t="0" r="r" b="b"/>
                <a:pathLst>
                  <a:path w="21600" h="21600" extrusionOk="0">
                    <a:moveTo>
                      <a:pt x="18206" y="2551"/>
                    </a:moveTo>
                    <a:cubicBezTo>
                      <a:pt x="16189" y="2551"/>
                      <a:pt x="16189" y="2551"/>
                      <a:pt x="16189" y="2551"/>
                    </a:cubicBezTo>
                    <a:cubicBezTo>
                      <a:pt x="16189" y="1014"/>
                      <a:pt x="13483" y="0"/>
                      <a:pt x="10777" y="0"/>
                    </a:cubicBezTo>
                    <a:cubicBezTo>
                      <a:pt x="8071" y="0"/>
                      <a:pt x="5366" y="1014"/>
                      <a:pt x="5366" y="2551"/>
                    </a:cubicBezTo>
                    <a:cubicBezTo>
                      <a:pt x="3348" y="2551"/>
                      <a:pt x="3348" y="2551"/>
                      <a:pt x="3348" y="2551"/>
                    </a:cubicBezTo>
                    <a:cubicBezTo>
                      <a:pt x="1330" y="2551"/>
                      <a:pt x="0" y="3600"/>
                      <a:pt x="0" y="5138"/>
                    </a:cubicBezTo>
                    <a:cubicBezTo>
                      <a:pt x="0" y="19014"/>
                      <a:pt x="0" y="19014"/>
                      <a:pt x="0" y="19014"/>
                    </a:cubicBezTo>
                    <a:cubicBezTo>
                      <a:pt x="0" y="20586"/>
                      <a:pt x="1330" y="21600"/>
                      <a:pt x="3348" y="21600"/>
                    </a:cubicBezTo>
                    <a:cubicBezTo>
                      <a:pt x="18206" y="21600"/>
                      <a:pt x="18206" y="21600"/>
                      <a:pt x="18206" y="21600"/>
                    </a:cubicBezTo>
                    <a:cubicBezTo>
                      <a:pt x="20224" y="21600"/>
                      <a:pt x="21600" y="20586"/>
                      <a:pt x="21600" y="19014"/>
                    </a:cubicBezTo>
                    <a:cubicBezTo>
                      <a:pt x="21600" y="5138"/>
                      <a:pt x="21600" y="5138"/>
                      <a:pt x="21600" y="5138"/>
                    </a:cubicBezTo>
                    <a:cubicBezTo>
                      <a:pt x="21600" y="3600"/>
                      <a:pt x="20224" y="2551"/>
                      <a:pt x="18206" y="2551"/>
                    </a:cubicBezTo>
                    <a:close/>
                    <a:moveTo>
                      <a:pt x="10777" y="1014"/>
                    </a:moveTo>
                    <a:cubicBezTo>
                      <a:pt x="12795" y="1014"/>
                      <a:pt x="14171" y="1538"/>
                      <a:pt x="14171" y="2551"/>
                    </a:cubicBezTo>
                    <a:cubicBezTo>
                      <a:pt x="7429" y="2551"/>
                      <a:pt x="7429" y="2551"/>
                      <a:pt x="7429" y="2551"/>
                    </a:cubicBezTo>
                    <a:cubicBezTo>
                      <a:pt x="7429" y="1538"/>
                      <a:pt x="8759" y="1014"/>
                      <a:pt x="10777" y="1014"/>
                    </a:cubicBezTo>
                    <a:close/>
                    <a:moveTo>
                      <a:pt x="19536" y="19014"/>
                    </a:moveTo>
                    <a:cubicBezTo>
                      <a:pt x="19536" y="19538"/>
                      <a:pt x="18894" y="20586"/>
                      <a:pt x="18206" y="20586"/>
                    </a:cubicBezTo>
                    <a:cubicBezTo>
                      <a:pt x="3348" y="20586"/>
                      <a:pt x="3348" y="20586"/>
                      <a:pt x="3348" y="20586"/>
                    </a:cubicBezTo>
                    <a:cubicBezTo>
                      <a:pt x="2660" y="20586"/>
                      <a:pt x="2018" y="19538"/>
                      <a:pt x="2018" y="19014"/>
                    </a:cubicBezTo>
                    <a:cubicBezTo>
                      <a:pt x="2018" y="17476"/>
                      <a:pt x="2018" y="17476"/>
                      <a:pt x="2018" y="17476"/>
                    </a:cubicBezTo>
                    <a:cubicBezTo>
                      <a:pt x="19536" y="17476"/>
                      <a:pt x="19536" y="17476"/>
                      <a:pt x="19536" y="17476"/>
                    </a:cubicBezTo>
                    <a:lnTo>
                      <a:pt x="19536" y="19014"/>
                    </a:lnTo>
                    <a:close/>
                    <a:moveTo>
                      <a:pt x="19536" y="16462"/>
                    </a:moveTo>
                    <a:cubicBezTo>
                      <a:pt x="2018" y="16462"/>
                      <a:pt x="2018" y="16462"/>
                      <a:pt x="2018" y="16462"/>
                    </a:cubicBezTo>
                    <a:cubicBezTo>
                      <a:pt x="2018" y="5138"/>
                      <a:pt x="2018" y="5138"/>
                      <a:pt x="2018" y="5138"/>
                    </a:cubicBezTo>
                    <a:cubicBezTo>
                      <a:pt x="2018" y="4614"/>
                      <a:pt x="2660" y="4124"/>
                      <a:pt x="3348" y="4124"/>
                    </a:cubicBezTo>
                    <a:cubicBezTo>
                      <a:pt x="5366" y="4124"/>
                      <a:pt x="5366" y="4124"/>
                      <a:pt x="5366" y="4124"/>
                    </a:cubicBezTo>
                    <a:cubicBezTo>
                      <a:pt x="5366" y="8214"/>
                      <a:pt x="5366" y="8214"/>
                      <a:pt x="5366" y="8214"/>
                    </a:cubicBezTo>
                    <a:cubicBezTo>
                      <a:pt x="7429" y="8214"/>
                      <a:pt x="7429" y="8214"/>
                      <a:pt x="7429" y="8214"/>
                    </a:cubicBezTo>
                    <a:cubicBezTo>
                      <a:pt x="7429" y="4124"/>
                      <a:pt x="7429" y="4124"/>
                      <a:pt x="7429" y="4124"/>
                    </a:cubicBezTo>
                    <a:cubicBezTo>
                      <a:pt x="14171" y="4124"/>
                      <a:pt x="14171" y="4124"/>
                      <a:pt x="14171" y="4124"/>
                    </a:cubicBezTo>
                    <a:cubicBezTo>
                      <a:pt x="14171" y="8214"/>
                      <a:pt x="14171" y="8214"/>
                      <a:pt x="14171" y="8214"/>
                    </a:cubicBezTo>
                    <a:cubicBezTo>
                      <a:pt x="16189" y="8214"/>
                      <a:pt x="16189" y="8214"/>
                      <a:pt x="16189" y="8214"/>
                    </a:cubicBezTo>
                    <a:cubicBezTo>
                      <a:pt x="16189" y="4124"/>
                      <a:pt x="16189" y="4124"/>
                      <a:pt x="16189" y="4124"/>
                    </a:cubicBezTo>
                    <a:cubicBezTo>
                      <a:pt x="18206" y="4124"/>
                      <a:pt x="18206" y="4124"/>
                      <a:pt x="18206" y="4124"/>
                    </a:cubicBezTo>
                    <a:cubicBezTo>
                      <a:pt x="18894" y="4124"/>
                      <a:pt x="19536" y="4614"/>
                      <a:pt x="19536" y="5138"/>
                    </a:cubicBezTo>
                    <a:lnTo>
                      <a:pt x="19536" y="1646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1" name="Shape"/>
              <p:cNvSpPr/>
              <p:nvPr/>
            </p:nvSpPr>
            <p:spPr>
              <a:xfrm>
                <a:off x="9419067" y="7061201"/>
                <a:ext cx="731214" cy="714276"/>
              </a:xfrm>
              <a:custGeom>
                <a:avLst/>
                <a:gdLst/>
                <a:ahLst/>
                <a:cxnLst>
                  <a:cxn ang="0">
                    <a:pos x="wd2" y="hd2"/>
                  </a:cxn>
                  <a:cxn ang="5400000">
                    <a:pos x="wd2" y="hd2"/>
                  </a:cxn>
                  <a:cxn ang="10800000">
                    <a:pos x="wd2" y="hd2"/>
                  </a:cxn>
                  <a:cxn ang="16200000">
                    <a:pos x="wd2" y="hd2"/>
                  </a:cxn>
                </a:cxnLst>
                <a:rect l="0" t="0" r="r" b="b"/>
                <a:pathLst>
                  <a:path w="21600" h="21600" extrusionOk="0">
                    <a:moveTo>
                      <a:pt x="4027" y="19014"/>
                    </a:moveTo>
                    <a:cubicBezTo>
                      <a:pt x="4027" y="20586"/>
                      <a:pt x="5528" y="21600"/>
                      <a:pt x="7064" y="21600"/>
                    </a:cubicBezTo>
                    <a:cubicBezTo>
                      <a:pt x="8565" y="21600"/>
                      <a:pt x="9555" y="20586"/>
                      <a:pt x="9555" y="19014"/>
                    </a:cubicBezTo>
                    <a:cubicBezTo>
                      <a:pt x="9555" y="17476"/>
                      <a:pt x="8565" y="16462"/>
                      <a:pt x="7064" y="16462"/>
                    </a:cubicBezTo>
                    <a:cubicBezTo>
                      <a:pt x="5528" y="16462"/>
                      <a:pt x="4027" y="17476"/>
                      <a:pt x="4027" y="19014"/>
                    </a:cubicBezTo>
                    <a:close/>
                    <a:moveTo>
                      <a:pt x="7064" y="17476"/>
                    </a:moveTo>
                    <a:cubicBezTo>
                      <a:pt x="7541" y="17476"/>
                      <a:pt x="8053" y="18524"/>
                      <a:pt x="8053" y="19014"/>
                    </a:cubicBezTo>
                    <a:cubicBezTo>
                      <a:pt x="8053" y="19538"/>
                      <a:pt x="7541" y="20586"/>
                      <a:pt x="7064" y="20586"/>
                    </a:cubicBezTo>
                    <a:cubicBezTo>
                      <a:pt x="6040" y="20586"/>
                      <a:pt x="5528" y="19538"/>
                      <a:pt x="5528" y="19014"/>
                    </a:cubicBezTo>
                    <a:cubicBezTo>
                      <a:pt x="5528" y="18524"/>
                      <a:pt x="6040" y="17476"/>
                      <a:pt x="7064" y="17476"/>
                    </a:cubicBezTo>
                    <a:close/>
                    <a:moveTo>
                      <a:pt x="5528" y="14924"/>
                    </a:moveTo>
                    <a:cubicBezTo>
                      <a:pt x="5050" y="14924"/>
                      <a:pt x="4027" y="14400"/>
                      <a:pt x="4027" y="13351"/>
                    </a:cubicBezTo>
                    <a:cubicBezTo>
                      <a:pt x="19621" y="12338"/>
                      <a:pt x="19621" y="12338"/>
                      <a:pt x="19621" y="12338"/>
                    </a:cubicBezTo>
                    <a:cubicBezTo>
                      <a:pt x="19621" y="12338"/>
                      <a:pt x="21600" y="3600"/>
                      <a:pt x="21600" y="3076"/>
                    </a:cubicBezTo>
                    <a:lnTo>
                      <a:pt x="21122" y="2551"/>
                    </a:lnTo>
                    <a:cubicBezTo>
                      <a:pt x="4027" y="2551"/>
                      <a:pt x="4027" y="2551"/>
                      <a:pt x="4027" y="2551"/>
                    </a:cubicBezTo>
                    <a:cubicBezTo>
                      <a:pt x="4027" y="1014"/>
                      <a:pt x="4027" y="1014"/>
                      <a:pt x="4027" y="1014"/>
                    </a:cubicBezTo>
                    <a:cubicBezTo>
                      <a:pt x="5050" y="1014"/>
                      <a:pt x="5050" y="1014"/>
                      <a:pt x="5050" y="1014"/>
                    </a:cubicBezTo>
                    <a:cubicBezTo>
                      <a:pt x="5050" y="1014"/>
                      <a:pt x="5528" y="1014"/>
                      <a:pt x="5528" y="489"/>
                    </a:cubicBezTo>
                    <a:cubicBezTo>
                      <a:pt x="5528" y="0"/>
                      <a:pt x="5050" y="0"/>
                      <a:pt x="5050" y="0"/>
                    </a:cubicBezTo>
                    <a:cubicBezTo>
                      <a:pt x="1024" y="0"/>
                      <a:pt x="1024" y="0"/>
                      <a:pt x="1024" y="0"/>
                    </a:cubicBezTo>
                    <a:cubicBezTo>
                      <a:pt x="512" y="0"/>
                      <a:pt x="0" y="0"/>
                      <a:pt x="0" y="489"/>
                    </a:cubicBezTo>
                    <a:cubicBezTo>
                      <a:pt x="0" y="1014"/>
                      <a:pt x="512" y="1014"/>
                      <a:pt x="1024" y="1014"/>
                    </a:cubicBezTo>
                    <a:cubicBezTo>
                      <a:pt x="3037" y="1014"/>
                      <a:pt x="3037" y="1014"/>
                      <a:pt x="3037" y="1014"/>
                    </a:cubicBezTo>
                    <a:cubicBezTo>
                      <a:pt x="3037" y="13351"/>
                      <a:pt x="3037" y="13351"/>
                      <a:pt x="3037" y="13351"/>
                    </a:cubicBezTo>
                    <a:cubicBezTo>
                      <a:pt x="3037" y="14924"/>
                      <a:pt x="4027" y="16462"/>
                      <a:pt x="5528" y="16462"/>
                    </a:cubicBezTo>
                    <a:cubicBezTo>
                      <a:pt x="7064" y="16462"/>
                      <a:pt x="7064" y="16462"/>
                      <a:pt x="7064" y="16462"/>
                    </a:cubicBezTo>
                    <a:cubicBezTo>
                      <a:pt x="15082" y="16462"/>
                      <a:pt x="15082" y="16462"/>
                      <a:pt x="15082" y="16462"/>
                    </a:cubicBezTo>
                    <a:cubicBezTo>
                      <a:pt x="21122" y="16462"/>
                      <a:pt x="21122" y="16462"/>
                      <a:pt x="21122" y="16462"/>
                    </a:cubicBezTo>
                    <a:cubicBezTo>
                      <a:pt x="21122" y="16462"/>
                      <a:pt x="21122" y="15414"/>
                      <a:pt x="21122" y="14924"/>
                    </a:cubicBezTo>
                    <a:lnTo>
                      <a:pt x="5528" y="14924"/>
                    </a:lnTo>
                    <a:close/>
                    <a:moveTo>
                      <a:pt x="4027" y="4124"/>
                    </a:moveTo>
                    <a:cubicBezTo>
                      <a:pt x="20099" y="4124"/>
                      <a:pt x="20099" y="4124"/>
                      <a:pt x="20099" y="4124"/>
                    </a:cubicBezTo>
                    <a:cubicBezTo>
                      <a:pt x="18597" y="10800"/>
                      <a:pt x="18597" y="10800"/>
                      <a:pt x="18597" y="10800"/>
                    </a:cubicBezTo>
                    <a:cubicBezTo>
                      <a:pt x="4027" y="12338"/>
                      <a:pt x="4027" y="12338"/>
                      <a:pt x="4027" y="12338"/>
                    </a:cubicBezTo>
                    <a:lnTo>
                      <a:pt x="4027" y="4124"/>
                    </a:lnTo>
                    <a:close/>
                    <a:moveTo>
                      <a:pt x="12080" y="19014"/>
                    </a:moveTo>
                    <a:cubicBezTo>
                      <a:pt x="12080" y="20586"/>
                      <a:pt x="13581" y="21600"/>
                      <a:pt x="15082" y="21600"/>
                    </a:cubicBezTo>
                    <a:cubicBezTo>
                      <a:pt x="16584" y="21600"/>
                      <a:pt x="17608" y="20586"/>
                      <a:pt x="17608" y="19014"/>
                    </a:cubicBezTo>
                    <a:cubicBezTo>
                      <a:pt x="17608" y="17476"/>
                      <a:pt x="16584" y="16462"/>
                      <a:pt x="15082" y="16462"/>
                    </a:cubicBezTo>
                    <a:cubicBezTo>
                      <a:pt x="13581" y="16462"/>
                      <a:pt x="12080" y="17476"/>
                      <a:pt x="12080" y="19014"/>
                    </a:cubicBezTo>
                    <a:close/>
                    <a:moveTo>
                      <a:pt x="15082" y="17476"/>
                    </a:moveTo>
                    <a:cubicBezTo>
                      <a:pt x="15594" y="17476"/>
                      <a:pt x="16072" y="18524"/>
                      <a:pt x="16072" y="19014"/>
                    </a:cubicBezTo>
                    <a:cubicBezTo>
                      <a:pt x="16072" y="19538"/>
                      <a:pt x="15594" y="20586"/>
                      <a:pt x="15082" y="20586"/>
                    </a:cubicBezTo>
                    <a:cubicBezTo>
                      <a:pt x="14059" y="20586"/>
                      <a:pt x="13581" y="19538"/>
                      <a:pt x="13581" y="19014"/>
                    </a:cubicBezTo>
                    <a:cubicBezTo>
                      <a:pt x="13581" y="18524"/>
                      <a:pt x="14059" y="17476"/>
                      <a:pt x="15082" y="1747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2" name="Shape"/>
              <p:cNvSpPr/>
              <p:nvPr/>
            </p:nvSpPr>
            <p:spPr>
              <a:xfrm>
                <a:off x="8246436" y="7082366"/>
                <a:ext cx="731210" cy="680413"/>
              </a:xfrm>
              <a:custGeom>
                <a:avLst/>
                <a:gdLst/>
                <a:ahLst/>
                <a:cxnLst>
                  <a:cxn ang="0">
                    <a:pos x="wd2" y="hd2"/>
                  </a:cxn>
                  <a:cxn ang="5400000">
                    <a:pos x="wd2" y="hd2"/>
                  </a:cxn>
                  <a:cxn ang="10800000">
                    <a:pos x="wd2" y="hd2"/>
                  </a:cxn>
                  <a:cxn ang="16200000">
                    <a:pos x="wd2" y="hd2"/>
                  </a:cxn>
                </a:cxnLst>
                <a:rect l="0" t="0" r="r" b="b"/>
                <a:pathLst>
                  <a:path w="21600" h="21600" extrusionOk="0">
                    <a:moveTo>
                      <a:pt x="6518" y="5941"/>
                    </a:moveTo>
                    <a:cubicBezTo>
                      <a:pt x="5016" y="0"/>
                      <a:pt x="5016" y="0"/>
                      <a:pt x="5016" y="0"/>
                    </a:cubicBezTo>
                    <a:cubicBezTo>
                      <a:pt x="478" y="0"/>
                      <a:pt x="478" y="0"/>
                      <a:pt x="478" y="0"/>
                    </a:cubicBezTo>
                    <a:lnTo>
                      <a:pt x="0" y="550"/>
                    </a:lnTo>
                    <a:cubicBezTo>
                      <a:pt x="0" y="1100"/>
                      <a:pt x="478" y="1650"/>
                      <a:pt x="478" y="1650"/>
                    </a:cubicBezTo>
                    <a:cubicBezTo>
                      <a:pt x="3992" y="1650"/>
                      <a:pt x="3992" y="1650"/>
                      <a:pt x="3992" y="1650"/>
                    </a:cubicBezTo>
                    <a:cubicBezTo>
                      <a:pt x="5528" y="5941"/>
                      <a:pt x="5528" y="5941"/>
                      <a:pt x="5528" y="5941"/>
                    </a:cubicBezTo>
                    <a:cubicBezTo>
                      <a:pt x="6518" y="14596"/>
                      <a:pt x="6518" y="14596"/>
                      <a:pt x="6518" y="14596"/>
                    </a:cubicBezTo>
                    <a:cubicBezTo>
                      <a:pt x="6518" y="16209"/>
                      <a:pt x="8019" y="17273"/>
                      <a:pt x="9520" y="17273"/>
                    </a:cubicBezTo>
                    <a:cubicBezTo>
                      <a:pt x="16550" y="17273"/>
                      <a:pt x="16550" y="17273"/>
                      <a:pt x="16550" y="17273"/>
                    </a:cubicBezTo>
                    <a:cubicBezTo>
                      <a:pt x="18085" y="17273"/>
                      <a:pt x="19587" y="16209"/>
                      <a:pt x="19587" y="14596"/>
                    </a:cubicBezTo>
                    <a:cubicBezTo>
                      <a:pt x="21600" y="5941"/>
                      <a:pt x="21600" y="5941"/>
                      <a:pt x="21600" y="5941"/>
                    </a:cubicBezTo>
                    <a:lnTo>
                      <a:pt x="6518" y="5941"/>
                    </a:lnTo>
                    <a:close/>
                    <a:moveTo>
                      <a:pt x="18085" y="14596"/>
                    </a:moveTo>
                    <a:cubicBezTo>
                      <a:pt x="18085" y="15146"/>
                      <a:pt x="17573" y="15659"/>
                      <a:pt x="16550" y="15659"/>
                    </a:cubicBezTo>
                    <a:cubicBezTo>
                      <a:pt x="9520" y="15659"/>
                      <a:pt x="9520" y="15659"/>
                      <a:pt x="9520" y="15659"/>
                    </a:cubicBezTo>
                    <a:cubicBezTo>
                      <a:pt x="8531" y="15659"/>
                      <a:pt x="8019" y="15146"/>
                      <a:pt x="8019" y="14596"/>
                    </a:cubicBezTo>
                    <a:cubicBezTo>
                      <a:pt x="7029" y="7041"/>
                      <a:pt x="7029" y="7041"/>
                      <a:pt x="7029" y="7041"/>
                    </a:cubicBezTo>
                    <a:cubicBezTo>
                      <a:pt x="19587" y="7041"/>
                      <a:pt x="19587" y="7041"/>
                      <a:pt x="19587" y="7041"/>
                    </a:cubicBezTo>
                    <a:lnTo>
                      <a:pt x="18085" y="14596"/>
                    </a:lnTo>
                    <a:close/>
                    <a:moveTo>
                      <a:pt x="9520" y="18923"/>
                    </a:moveTo>
                    <a:cubicBezTo>
                      <a:pt x="8531" y="18923"/>
                      <a:pt x="8019" y="19436"/>
                      <a:pt x="8019" y="19986"/>
                    </a:cubicBezTo>
                    <a:cubicBezTo>
                      <a:pt x="8019" y="21087"/>
                      <a:pt x="8531" y="21600"/>
                      <a:pt x="9520" y="21600"/>
                    </a:cubicBezTo>
                    <a:cubicBezTo>
                      <a:pt x="10032" y="21600"/>
                      <a:pt x="10544" y="21087"/>
                      <a:pt x="10544" y="19986"/>
                    </a:cubicBezTo>
                    <a:cubicBezTo>
                      <a:pt x="10544" y="19436"/>
                      <a:pt x="10032" y="18923"/>
                      <a:pt x="9520" y="18923"/>
                    </a:cubicBezTo>
                    <a:close/>
                    <a:moveTo>
                      <a:pt x="16072" y="18923"/>
                    </a:moveTo>
                    <a:cubicBezTo>
                      <a:pt x="15560" y="18923"/>
                      <a:pt x="14536" y="19436"/>
                      <a:pt x="14536" y="19986"/>
                    </a:cubicBezTo>
                    <a:cubicBezTo>
                      <a:pt x="14536" y="21087"/>
                      <a:pt x="15560" y="21600"/>
                      <a:pt x="16072" y="21600"/>
                    </a:cubicBezTo>
                    <a:cubicBezTo>
                      <a:pt x="16550" y="21600"/>
                      <a:pt x="17573" y="21087"/>
                      <a:pt x="17573" y="19986"/>
                    </a:cubicBezTo>
                    <a:cubicBezTo>
                      <a:pt x="17573" y="19436"/>
                      <a:pt x="16550" y="18923"/>
                      <a:pt x="16072" y="1892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3" name="Shape"/>
              <p:cNvSpPr/>
              <p:nvPr/>
            </p:nvSpPr>
            <p:spPr>
              <a:xfrm>
                <a:off x="7073801" y="7133166"/>
                <a:ext cx="710053" cy="578811"/>
              </a:xfrm>
              <a:custGeom>
                <a:avLst/>
                <a:gdLst/>
                <a:ahLst/>
                <a:cxnLst>
                  <a:cxn ang="0">
                    <a:pos x="wd2" y="hd2"/>
                  </a:cxn>
                  <a:cxn ang="5400000">
                    <a:pos x="wd2" y="hd2"/>
                  </a:cxn>
                  <a:cxn ang="10800000">
                    <a:pos x="wd2" y="hd2"/>
                  </a:cxn>
                  <a:cxn ang="16200000">
                    <a:pos x="wd2" y="hd2"/>
                  </a:cxn>
                </a:cxnLst>
                <a:rect l="0" t="0" r="r" b="b"/>
                <a:pathLst>
                  <a:path w="21600" h="21600" extrusionOk="0">
                    <a:moveTo>
                      <a:pt x="21076" y="5054"/>
                    </a:moveTo>
                    <a:cubicBezTo>
                      <a:pt x="16462" y="5054"/>
                      <a:pt x="16462" y="5054"/>
                      <a:pt x="16462" y="5054"/>
                    </a:cubicBezTo>
                    <a:cubicBezTo>
                      <a:pt x="18000" y="1253"/>
                      <a:pt x="18000" y="1253"/>
                      <a:pt x="18000" y="1253"/>
                    </a:cubicBezTo>
                    <a:cubicBezTo>
                      <a:pt x="19538" y="1253"/>
                      <a:pt x="19538" y="1253"/>
                      <a:pt x="19538" y="1253"/>
                    </a:cubicBezTo>
                    <a:cubicBezTo>
                      <a:pt x="20062" y="1253"/>
                      <a:pt x="20586" y="1253"/>
                      <a:pt x="20586" y="605"/>
                    </a:cubicBezTo>
                    <a:cubicBezTo>
                      <a:pt x="20586" y="0"/>
                      <a:pt x="20062" y="0"/>
                      <a:pt x="19538" y="0"/>
                    </a:cubicBezTo>
                    <a:cubicBezTo>
                      <a:pt x="16986" y="0"/>
                      <a:pt x="16986" y="0"/>
                      <a:pt x="16986" y="0"/>
                    </a:cubicBezTo>
                    <a:cubicBezTo>
                      <a:pt x="14924" y="5054"/>
                      <a:pt x="14924" y="5054"/>
                      <a:pt x="14924" y="5054"/>
                    </a:cubicBezTo>
                    <a:cubicBezTo>
                      <a:pt x="6676" y="5054"/>
                      <a:pt x="6676" y="5054"/>
                      <a:pt x="6676" y="5054"/>
                    </a:cubicBezTo>
                    <a:cubicBezTo>
                      <a:pt x="4614" y="0"/>
                      <a:pt x="4614" y="0"/>
                      <a:pt x="4614" y="0"/>
                    </a:cubicBezTo>
                    <a:cubicBezTo>
                      <a:pt x="2062" y="0"/>
                      <a:pt x="2062" y="0"/>
                      <a:pt x="2062" y="0"/>
                    </a:cubicBezTo>
                    <a:cubicBezTo>
                      <a:pt x="1538" y="0"/>
                      <a:pt x="1014" y="0"/>
                      <a:pt x="1014" y="605"/>
                    </a:cubicBezTo>
                    <a:cubicBezTo>
                      <a:pt x="1014" y="1253"/>
                      <a:pt x="1538" y="1253"/>
                      <a:pt x="2062" y="1253"/>
                    </a:cubicBezTo>
                    <a:cubicBezTo>
                      <a:pt x="3600" y="1253"/>
                      <a:pt x="3600" y="1253"/>
                      <a:pt x="3600" y="1253"/>
                    </a:cubicBezTo>
                    <a:cubicBezTo>
                      <a:pt x="5138" y="5054"/>
                      <a:pt x="5138" y="5054"/>
                      <a:pt x="5138" y="5054"/>
                    </a:cubicBezTo>
                    <a:cubicBezTo>
                      <a:pt x="524" y="5054"/>
                      <a:pt x="524" y="5054"/>
                      <a:pt x="524" y="5054"/>
                    </a:cubicBezTo>
                    <a:cubicBezTo>
                      <a:pt x="0" y="5054"/>
                      <a:pt x="0" y="5054"/>
                      <a:pt x="0" y="5702"/>
                    </a:cubicBezTo>
                    <a:cubicBezTo>
                      <a:pt x="0" y="6350"/>
                      <a:pt x="0" y="6350"/>
                      <a:pt x="524" y="6350"/>
                    </a:cubicBezTo>
                    <a:cubicBezTo>
                      <a:pt x="1014" y="6350"/>
                      <a:pt x="1014" y="6350"/>
                      <a:pt x="1014" y="6350"/>
                    </a:cubicBezTo>
                    <a:cubicBezTo>
                      <a:pt x="2062" y="18403"/>
                      <a:pt x="2062" y="18403"/>
                      <a:pt x="2062" y="18403"/>
                    </a:cubicBezTo>
                    <a:cubicBezTo>
                      <a:pt x="2062" y="20347"/>
                      <a:pt x="3076" y="21600"/>
                      <a:pt x="4614" y="21600"/>
                    </a:cubicBezTo>
                    <a:cubicBezTo>
                      <a:pt x="16462" y="21600"/>
                      <a:pt x="16462" y="21600"/>
                      <a:pt x="16462" y="21600"/>
                    </a:cubicBezTo>
                    <a:cubicBezTo>
                      <a:pt x="18000" y="21600"/>
                      <a:pt x="19049" y="20347"/>
                      <a:pt x="19049" y="18403"/>
                    </a:cubicBezTo>
                    <a:cubicBezTo>
                      <a:pt x="20586" y="6350"/>
                      <a:pt x="20586" y="6350"/>
                      <a:pt x="20586" y="6350"/>
                    </a:cubicBezTo>
                    <a:cubicBezTo>
                      <a:pt x="21076" y="6350"/>
                      <a:pt x="21076" y="6350"/>
                      <a:pt x="21076" y="6350"/>
                    </a:cubicBezTo>
                    <a:cubicBezTo>
                      <a:pt x="21600" y="6350"/>
                      <a:pt x="21600" y="6350"/>
                      <a:pt x="21600" y="5702"/>
                    </a:cubicBezTo>
                    <a:cubicBezTo>
                      <a:pt x="21600" y="5054"/>
                      <a:pt x="21600" y="5054"/>
                      <a:pt x="21076" y="5054"/>
                    </a:cubicBezTo>
                    <a:close/>
                    <a:moveTo>
                      <a:pt x="6676" y="20347"/>
                    </a:moveTo>
                    <a:cubicBezTo>
                      <a:pt x="4614" y="20347"/>
                      <a:pt x="4614" y="20347"/>
                      <a:pt x="4614" y="20347"/>
                    </a:cubicBezTo>
                    <a:cubicBezTo>
                      <a:pt x="4124" y="20347"/>
                      <a:pt x="3076" y="19051"/>
                      <a:pt x="3076" y="18403"/>
                    </a:cubicBezTo>
                    <a:cubicBezTo>
                      <a:pt x="3076" y="16502"/>
                      <a:pt x="3076" y="16502"/>
                      <a:pt x="3076" y="16502"/>
                    </a:cubicBezTo>
                    <a:cubicBezTo>
                      <a:pt x="6676" y="16502"/>
                      <a:pt x="6676" y="16502"/>
                      <a:pt x="6676" y="16502"/>
                    </a:cubicBezTo>
                    <a:lnTo>
                      <a:pt x="6676" y="20347"/>
                    </a:lnTo>
                    <a:close/>
                    <a:moveTo>
                      <a:pt x="6676" y="15250"/>
                    </a:moveTo>
                    <a:cubicBezTo>
                      <a:pt x="3076" y="15250"/>
                      <a:pt x="3076" y="15250"/>
                      <a:pt x="3076" y="15250"/>
                    </a:cubicBezTo>
                    <a:cubicBezTo>
                      <a:pt x="3076" y="11405"/>
                      <a:pt x="3076" y="11405"/>
                      <a:pt x="3076" y="11405"/>
                    </a:cubicBezTo>
                    <a:cubicBezTo>
                      <a:pt x="6676" y="11405"/>
                      <a:pt x="6676" y="11405"/>
                      <a:pt x="6676" y="11405"/>
                    </a:cubicBezTo>
                    <a:lnTo>
                      <a:pt x="6676" y="15250"/>
                    </a:lnTo>
                    <a:close/>
                    <a:moveTo>
                      <a:pt x="6676" y="10152"/>
                    </a:moveTo>
                    <a:cubicBezTo>
                      <a:pt x="2551" y="10152"/>
                      <a:pt x="2551" y="10152"/>
                      <a:pt x="2551" y="10152"/>
                    </a:cubicBezTo>
                    <a:cubicBezTo>
                      <a:pt x="2551" y="6350"/>
                      <a:pt x="2551" y="6350"/>
                      <a:pt x="2551" y="6350"/>
                    </a:cubicBezTo>
                    <a:cubicBezTo>
                      <a:pt x="6676" y="6350"/>
                      <a:pt x="6676" y="6350"/>
                      <a:pt x="6676" y="6350"/>
                    </a:cubicBezTo>
                    <a:lnTo>
                      <a:pt x="6676" y="10152"/>
                    </a:lnTo>
                    <a:close/>
                    <a:moveTo>
                      <a:pt x="13386" y="20347"/>
                    </a:moveTo>
                    <a:cubicBezTo>
                      <a:pt x="8249" y="20347"/>
                      <a:pt x="8249" y="20347"/>
                      <a:pt x="8249" y="20347"/>
                    </a:cubicBezTo>
                    <a:cubicBezTo>
                      <a:pt x="8249" y="16502"/>
                      <a:pt x="8249" y="16502"/>
                      <a:pt x="8249" y="16502"/>
                    </a:cubicBezTo>
                    <a:cubicBezTo>
                      <a:pt x="13386" y="16502"/>
                      <a:pt x="13386" y="16502"/>
                      <a:pt x="13386" y="16502"/>
                    </a:cubicBezTo>
                    <a:lnTo>
                      <a:pt x="13386" y="20347"/>
                    </a:lnTo>
                    <a:close/>
                    <a:moveTo>
                      <a:pt x="13386" y="15250"/>
                    </a:moveTo>
                    <a:cubicBezTo>
                      <a:pt x="8249" y="15250"/>
                      <a:pt x="8249" y="15250"/>
                      <a:pt x="8249" y="15250"/>
                    </a:cubicBezTo>
                    <a:cubicBezTo>
                      <a:pt x="8249" y="11405"/>
                      <a:pt x="8249" y="11405"/>
                      <a:pt x="8249" y="11405"/>
                    </a:cubicBezTo>
                    <a:cubicBezTo>
                      <a:pt x="13386" y="11405"/>
                      <a:pt x="13386" y="11405"/>
                      <a:pt x="13386" y="11405"/>
                    </a:cubicBezTo>
                    <a:lnTo>
                      <a:pt x="13386" y="15250"/>
                    </a:lnTo>
                    <a:close/>
                    <a:moveTo>
                      <a:pt x="13386" y="10152"/>
                    </a:moveTo>
                    <a:cubicBezTo>
                      <a:pt x="8249" y="10152"/>
                      <a:pt x="8249" y="10152"/>
                      <a:pt x="8249" y="10152"/>
                    </a:cubicBezTo>
                    <a:cubicBezTo>
                      <a:pt x="8249" y="6350"/>
                      <a:pt x="8249" y="6350"/>
                      <a:pt x="8249" y="6350"/>
                    </a:cubicBezTo>
                    <a:cubicBezTo>
                      <a:pt x="13386" y="6350"/>
                      <a:pt x="13386" y="6350"/>
                      <a:pt x="13386" y="6350"/>
                    </a:cubicBezTo>
                    <a:lnTo>
                      <a:pt x="13386" y="10152"/>
                    </a:lnTo>
                    <a:close/>
                    <a:moveTo>
                      <a:pt x="17476" y="18403"/>
                    </a:moveTo>
                    <a:cubicBezTo>
                      <a:pt x="17476" y="19051"/>
                      <a:pt x="16986" y="20347"/>
                      <a:pt x="16462" y="20347"/>
                    </a:cubicBezTo>
                    <a:cubicBezTo>
                      <a:pt x="14924" y="20347"/>
                      <a:pt x="14924" y="20347"/>
                      <a:pt x="14924" y="20347"/>
                    </a:cubicBezTo>
                    <a:cubicBezTo>
                      <a:pt x="14924" y="16502"/>
                      <a:pt x="14924" y="16502"/>
                      <a:pt x="14924" y="16502"/>
                    </a:cubicBezTo>
                    <a:cubicBezTo>
                      <a:pt x="18000" y="16502"/>
                      <a:pt x="18000" y="16502"/>
                      <a:pt x="18000" y="16502"/>
                    </a:cubicBezTo>
                    <a:lnTo>
                      <a:pt x="17476" y="18403"/>
                    </a:lnTo>
                    <a:close/>
                    <a:moveTo>
                      <a:pt x="18000" y="15250"/>
                    </a:moveTo>
                    <a:cubicBezTo>
                      <a:pt x="14924" y="15250"/>
                      <a:pt x="14924" y="15250"/>
                      <a:pt x="14924" y="15250"/>
                    </a:cubicBezTo>
                    <a:cubicBezTo>
                      <a:pt x="14924" y="11405"/>
                      <a:pt x="14924" y="11405"/>
                      <a:pt x="14924" y="11405"/>
                    </a:cubicBezTo>
                    <a:cubicBezTo>
                      <a:pt x="18524" y="11405"/>
                      <a:pt x="18524" y="11405"/>
                      <a:pt x="18524" y="11405"/>
                    </a:cubicBezTo>
                    <a:lnTo>
                      <a:pt x="18000" y="15250"/>
                    </a:lnTo>
                    <a:close/>
                    <a:moveTo>
                      <a:pt x="18524" y="10152"/>
                    </a:moveTo>
                    <a:cubicBezTo>
                      <a:pt x="14924" y="10152"/>
                      <a:pt x="14924" y="10152"/>
                      <a:pt x="14924" y="10152"/>
                    </a:cubicBezTo>
                    <a:cubicBezTo>
                      <a:pt x="14924" y="6350"/>
                      <a:pt x="14924" y="6350"/>
                      <a:pt x="14924" y="6350"/>
                    </a:cubicBezTo>
                    <a:cubicBezTo>
                      <a:pt x="19049" y="6350"/>
                      <a:pt x="19049" y="6350"/>
                      <a:pt x="19049" y="6350"/>
                    </a:cubicBezTo>
                    <a:lnTo>
                      <a:pt x="18524" y="1015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4" name="Shape"/>
              <p:cNvSpPr/>
              <p:nvPr/>
            </p:nvSpPr>
            <p:spPr>
              <a:xfrm>
                <a:off x="5884234" y="7061201"/>
                <a:ext cx="731210" cy="714276"/>
              </a:xfrm>
              <a:custGeom>
                <a:avLst/>
                <a:gdLst/>
                <a:ahLst/>
                <a:cxnLst>
                  <a:cxn ang="0">
                    <a:pos x="wd2" y="hd2"/>
                  </a:cxn>
                  <a:cxn ang="5400000">
                    <a:pos x="wd2" y="hd2"/>
                  </a:cxn>
                  <a:cxn ang="10800000">
                    <a:pos x="wd2" y="hd2"/>
                  </a:cxn>
                  <a:cxn ang="16200000">
                    <a:pos x="wd2" y="hd2"/>
                  </a:cxn>
                </a:cxnLst>
                <a:rect l="0" t="0" r="r" b="b"/>
                <a:pathLst>
                  <a:path w="21600" h="21600" extrusionOk="0">
                    <a:moveTo>
                      <a:pt x="17608" y="0"/>
                    </a:moveTo>
                    <a:cubicBezTo>
                      <a:pt x="4027" y="0"/>
                      <a:pt x="4027" y="0"/>
                      <a:pt x="4027" y="0"/>
                    </a:cubicBezTo>
                    <a:cubicBezTo>
                      <a:pt x="0" y="6676"/>
                      <a:pt x="0" y="6676"/>
                      <a:pt x="0" y="6676"/>
                    </a:cubicBezTo>
                    <a:lnTo>
                      <a:pt x="0" y="9262"/>
                    </a:lnTo>
                    <a:cubicBezTo>
                      <a:pt x="0" y="10276"/>
                      <a:pt x="512" y="10800"/>
                      <a:pt x="1024" y="11289"/>
                    </a:cubicBezTo>
                    <a:cubicBezTo>
                      <a:pt x="1024" y="19014"/>
                      <a:pt x="1024" y="19014"/>
                      <a:pt x="1024" y="19014"/>
                    </a:cubicBezTo>
                    <a:cubicBezTo>
                      <a:pt x="1024" y="20586"/>
                      <a:pt x="2013" y="21600"/>
                      <a:pt x="3515" y="21600"/>
                    </a:cubicBezTo>
                    <a:cubicBezTo>
                      <a:pt x="18085" y="21600"/>
                      <a:pt x="18085" y="21600"/>
                      <a:pt x="18085" y="21600"/>
                    </a:cubicBezTo>
                    <a:cubicBezTo>
                      <a:pt x="19621" y="21600"/>
                      <a:pt x="21122" y="20586"/>
                      <a:pt x="21122" y="19014"/>
                    </a:cubicBezTo>
                    <a:cubicBezTo>
                      <a:pt x="21122" y="11289"/>
                      <a:pt x="21122" y="11289"/>
                      <a:pt x="21122" y="11289"/>
                    </a:cubicBezTo>
                    <a:cubicBezTo>
                      <a:pt x="21600" y="10800"/>
                      <a:pt x="21600" y="10276"/>
                      <a:pt x="21600" y="9262"/>
                    </a:cubicBezTo>
                    <a:cubicBezTo>
                      <a:pt x="21600" y="8738"/>
                      <a:pt x="21600" y="6676"/>
                      <a:pt x="21600" y="6676"/>
                    </a:cubicBezTo>
                    <a:lnTo>
                      <a:pt x="17608" y="0"/>
                    </a:lnTo>
                    <a:close/>
                    <a:moveTo>
                      <a:pt x="19621" y="19014"/>
                    </a:moveTo>
                    <a:cubicBezTo>
                      <a:pt x="19621" y="19538"/>
                      <a:pt x="19109" y="20586"/>
                      <a:pt x="18085" y="20586"/>
                    </a:cubicBezTo>
                    <a:cubicBezTo>
                      <a:pt x="3515" y="20586"/>
                      <a:pt x="3515" y="20586"/>
                      <a:pt x="3515" y="20586"/>
                    </a:cubicBezTo>
                    <a:cubicBezTo>
                      <a:pt x="3037" y="20586"/>
                      <a:pt x="2013" y="19538"/>
                      <a:pt x="2013" y="19014"/>
                    </a:cubicBezTo>
                    <a:cubicBezTo>
                      <a:pt x="2013" y="17476"/>
                      <a:pt x="2013" y="17476"/>
                      <a:pt x="2013" y="17476"/>
                    </a:cubicBezTo>
                    <a:cubicBezTo>
                      <a:pt x="19621" y="17476"/>
                      <a:pt x="19621" y="17476"/>
                      <a:pt x="19621" y="17476"/>
                    </a:cubicBezTo>
                    <a:lnTo>
                      <a:pt x="19621" y="19014"/>
                    </a:lnTo>
                    <a:close/>
                    <a:moveTo>
                      <a:pt x="19621" y="16462"/>
                    </a:moveTo>
                    <a:cubicBezTo>
                      <a:pt x="2013" y="16462"/>
                      <a:pt x="2013" y="16462"/>
                      <a:pt x="2013" y="16462"/>
                    </a:cubicBezTo>
                    <a:cubicBezTo>
                      <a:pt x="2013" y="12338"/>
                      <a:pt x="2013" y="12338"/>
                      <a:pt x="2013" y="12338"/>
                    </a:cubicBezTo>
                    <a:cubicBezTo>
                      <a:pt x="2525" y="12338"/>
                      <a:pt x="3037" y="12338"/>
                      <a:pt x="3515" y="12338"/>
                    </a:cubicBezTo>
                    <a:cubicBezTo>
                      <a:pt x="4027" y="12338"/>
                      <a:pt x="5528" y="11289"/>
                      <a:pt x="6040" y="10276"/>
                    </a:cubicBezTo>
                    <a:cubicBezTo>
                      <a:pt x="6552" y="11289"/>
                      <a:pt x="7541" y="12338"/>
                      <a:pt x="8565" y="12338"/>
                    </a:cubicBezTo>
                    <a:cubicBezTo>
                      <a:pt x="9555" y="12338"/>
                      <a:pt x="10578" y="11289"/>
                      <a:pt x="11056" y="10800"/>
                    </a:cubicBezTo>
                    <a:cubicBezTo>
                      <a:pt x="11056" y="11289"/>
                      <a:pt x="12591" y="12338"/>
                      <a:pt x="13581" y="12338"/>
                    </a:cubicBezTo>
                    <a:cubicBezTo>
                      <a:pt x="14605" y="12338"/>
                      <a:pt x="15594" y="11289"/>
                      <a:pt x="16072" y="10276"/>
                    </a:cubicBezTo>
                    <a:cubicBezTo>
                      <a:pt x="16584" y="11289"/>
                      <a:pt x="17096" y="12338"/>
                      <a:pt x="18085" y="12338"/>
                    </a:cubicBezTo>
                    <a:cubicBezTo>
                      <a:pt x="18597" y="12338"/>
                      <a:pt x="19621" y="12338"/>
                      <a:pt x="19621" y="12338"/>
                    </a:cubicBezTo>
                    <a:lnTo>
                      <a:pt x="19621" y="16462"/>
                    </a:lnTo>
                    <a:close/>
                    <a:moveTo>
                      <a:pt x="20099" y="9262"/>
                    </a:moveTo>
                    <a:cubicBezTo>
                      <a:pt x="20099" y="10276"/>
                      <a:pt x="19109" y="10800"/>
                      <a:pt x="18085" y="10800"/>
                    </a:cubicBezTo>
                    <a:cubicBezTo>
                      <a:pt x="17096" y="10800"/>
                      <a:pt x="16072" y="10276"/>
                      <a:pt x="16072" y="9262"/>
                    </a:cubicBezTo>
                    <a:cubicBezTo>
                      <a:pt x="15594" y="9262"/>
                      <a:pt x="15594" y="9262"/>
                      <a:pt x="15594" y="9262"/>
                    </a:cubicBezTo>
                    <a:cubicBezTo>
                      <a:pt x="15594" y="10276"/>
                      <a:pt x="14605" y="10800"/>
                      <a:pt x="13581" y="10800"/>
                    </a:cubicBezTo>
                    <a:cubicBezTo>
                      <a:pt x="12591" y="10800"/>
                      <a:pt x="11056" y="10276"/>
                      <a:pt x="11056" y="9262"/>
                    </a:cubicBezTo>
                    <a:cubicBezTo>
                      <a:pt x="10578" y="9262"/>
                      <a:pt x="10578" y="9262"/>
                      <a:pt x="10578" y="9262"/>
                    </a:cubicBezTo>
                    <a:cubicBezTo>
                      <a:pt x="10578" y="10276"/>
                      <a:pt x="9555" y="10800"/>
                      <a:pt x="8565" y="10800"/>
                    </a:cubicBezTo>
                    <a:cubicBezTo>
                      <a:pt x="7541" y="10800"/>
                      <a:pt x="6040" y="10276"/>
                      <a:pt x="6040" y="9262"/>
                    </a:cubicBezTo>
                    <a:cubicBezTo>
                      <a:pt x="5528" y="9262"/>
                      <a:pt x="5528" y="9262"/>
                      <a:pt x="5528" y="9262"/>
                    </a:cubicBezTo>
                    <a:cubicBezTo>
                      <a:pt x="5528" y="10276"/>
                      <a:pt x="4538" y="10800"/>
                      <a:pt x="3515" y="10800"/>
                    </a:cubicBezTo>
                    <a:cubicBezTo>
                      <a:pt x="2525" y="10800"/>
                      <a:pt x="1536" y="10276"/>
                      <a:pt x="1536" y="9262"/>
                    </a:cubicBezTo>
                    <a:cubicBezTo>
                      <a:pt x="1536" y="8214"/>
                      <a:pt x="1536" y="8214"/>
                      <a:pt x="1536" y="8214"/>
                    </a:cubicBezTo>
                    <a:cubicBezTo>
                      <a:pt x="20099" y="8214"/>
                      <a:pt x="20099" y="8214"/>
                      <a:pt x="20099" y="8214"/>
                    </a:cubicBezTo>
                    <a:lnTo>
                      <a:pt x="20099" y="9262"/>
                    </a:lnTo>
                    <a:close/>
                    <a:moveTo>
                      <a:pt x="1536" y="6676"/>
                    </a:moveTo>
                    <a:cubicBezTo>
                      <a:pt x="4538" y="1014"/>
                      <a:pt x="4538" y="1014"/>
                      <a:pt x="4538" y="1014"/>
                    </a:cubicBezTo>
                    <a:cubicBezTo>
                      <a:pt x="17096" y="1014"/>
                      <a:pt x="17096" y="1014"/>
                      <a:pt x="17096" y="1014"/>
                    </a:cubicBezTo>
                    <a:cubicBezTo>
                      <a:pt x="20099" y="6676"/>
                      <a:pt x="20099" y="6676"/>
                      <a:pt x="20099" y="6676"/>
                    </a:cubicBezTo>
                    <a:lnTo>
                      <a:pt x="1536" y="6676"/>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5" name="Shape"/>
              <p:cNvSpPr/>
              <p:nvPr/>
            </p:nvSpPr>
            <p:spPr>
              <a:xfrm>
                <a:off x="4800503" y="7133166"/>
                <a:ext cx="544943" cy="578811"/>
              </a:xfrm>
              <a:custGeom>
                <a:avLst/>
                <a:gdLst/>
                <a:ahLst/>
                <a:cxnLst>
                  <a:cxn ang="0">
                    <a:pos x="wd2" y="hd2"/>
                  </a:cxn>
                  <a:cxn ang="5400000">
                    <a:pos x="wd2" y="hd2"/>
                  </a:cxn>
                  <a:cxn ang="10800000">
                    <a:pos x="wd2" y="hd2"/>
                  </a:cxn>
                  <a:cxn ang="16200000">
                    <a:pos x="wd2" y="hd2"/>
                  </a:cxn>
                </a:cxnLst>
                <a:rect l="0" t="0" r="r" b="b"/>
                <a:pathLst>
                  <a:path w="21600" h="21600" extrusionOk="0">
                    <a:moveTo>
                      <a:pt x="17564" y="13349"/>
                    </a:moveTo>
                    <a:cubicBezTo>
                      <a:pt x="15546" y="13349"/>
                      <a:pt x="14217" y="13954"/>
                      <a:pt x="13529" y="15250"/>
                    </a:cubicBezTo>
                    <a:cubicBezTo>
                      <a:pt x="8805" y="12701"/>
                      <a:pt x="8805" y="12701"/>
                      <a:pt x="8805" y="12701"/>
                    </a:cubicBezTo>
                    <a:cubicBezTo>
                      <a:pt x="8805" y="12096"/>
                      <a:pt x="9447" y="11405"/>
                      <a:pt x="9447" y="10800"/>
                    </a:cubicBezTo>
                    <a:cubicBezTo>
                      <a:pt x="9447" y="10152"/>
                      <a:pt x="9447" y="10152"/>
                      <a:pt x="8805" y="9547"/>
                    </a:cubicBezTo>
                    <a:cubicBezTo>
                      <a:pt x="14217" y="6998"/>
                      <a:pt x="14217" y="6998"/>
                      <a:pt x="14217" y="6998"/>
                    </a:cubicBezTo>
                    <a:cubicBezTo>
                      <a:pt x="14859" y="7603"/>
                      <a:pt x="16189" y="8251"/>
                      <a:pt x="17564" y="8251"/>
                    </a:cubicBezTo>
                    <a:cubicBezTo>
                      <a:pt x="19582" y="8251"/>
                      <a:pt x="21600" y="6350"/>
                      <a:pt x="21600" y="3802"/>
                    </a:cubicBezTo>
                    <a:cubicBezTo>
                      <a:pt x="21600" y="1901"/>
                      <a:pt x="19582" y="0"/>
                      <a:pt x="17564" y="0"/>
                    </a:cubicBezTo>
                    <a:cubicBezTo>
                      <a:pt x="14859" y="0"/>
                      <a:pt x="12841" y="1901"/>
                      <a:pt x="12841" y="3802"/>
                    </a:cubicBezTo>
                    <a:cubicBezTo>
                      <a:pt x="12841" y="4450"/>
                      <a:pt x="12841" y="5054"/>
                      <a:pt x="12841" y="5054"/>
                    </a:cubicBezTo>
                    <a:cubicBezTo>
                      <a:pt x="8117" y="7603"/>
                      <a:pt x="8117" y="7603"/>
                      <a:pt x="8117" y="7603"/>
                    </a:cubicBezTo>
                    <a:cubicBezTo>
                      <a:pt x="7429" y="6998"/>
                      <a:pt x="6099" y="6350"/>
                      <a:pt x="4724" y="6350"/>
                    </a:cubicBezTo>
                    <a:cubicBezTo>
                      <a:pt x="2018" y="6350"/>
                      <a:pt x="0" y="8251"/>
                      <a:pt x="0" y="10800"/>
                    </a:cubicBezTo>
                    <a:cubicBezTo>
                      <a:pt x="0" y="13349"/>
                      <a:pt x="2018" y="15250"/>
                      <a:pt x="4724" y="15250"/>
                    </a:cubicBezTo>
                    <a:cubicBezTo>
                      <a:pt x="6099" y="15250"/>
                      <a:pt x="6787" y="14602"/>
                      <a:pt x="7429" y="13954"/>
                    </a:cubicBezTo>
                    <a:cubicBezTo>
                      <a:pt x="12841" y="17150"/>
                      <a:pt x="12841" y="17150"/>
                      <a:pt x="12841" y="17150"/>
                    </a:cubicBezTo>
                    <a:cubicBezTo>
                      <a:pt x="12841" y="17150"/>
                      <a:pt x="12841" y="17150"/>
                      <a:pt x="12841" y="17798"/>
                    </a:cubicBezTo>
                    <a:cubicBezTo>
                      <a:pt x="12841" y="19699"/>
                      <a:pt x="14859" y="21600"/>
                      <a:pt x="17564" y="21600"/>
                    </a:cubicBezTo>
                    <a:cubicBezTo>
                      <a:pt x="19582" y="21600"/>
                      <a:pt x="21600" y="19699"/>
                      <a:pt x="21600" y="17798"/>
                    </a:cubicBezTo>
                    <a:cubicBezTo>
                      <a:pt x="21600" y="15250"/>
                      <a:pt x="19582" y="13349"/>
                      <a:pt x="17564" y="13349"/>
                    </a:cubicBezTo>
                    <a:close/>
                    <a:moveTo>
                      <a:pt x="17564" y="1253"/>
                    </a:moveTo>
                    <a:cubicBezTo>
                      <a:pt x="18894" y="1253"/>
                      <a:pt x="20270" y="2549"/>
                      <a:pt x="20270" y="3802"/>
                    </a:cubicBezTo>
                    <a:cubicBezTo>
                      <a:pt x="20270" y="5702"/>
                      <a:pt x="18894" y="6350"/>
                      <a:pt x="17564" y="6350"/>
                    </a:cubicBezTo>
                    <a:cubicBezTo>
                      <a:pt x="15546" y="6350"/>
                      <a:pt x="14859" y="5702"/>
                      <a:pt x="14859" y="3802"/>
                    </a:cubicBezTo>
                    <a:cubicBezTo>
                      <a:pt x="14859" y="2549"/>
                      <a:pt x="15546" y="1253"/>
                      <a:pt x="17564" y="1253"/>
                    </a:cubicBezTo>
                    <a:close/>
                    <a:moveTo>
                      <a:pt x="4724" y="13349"/>
                    </a:moveTo>
                    <a:cubicBezTo>
                      <a:pt x="3394" y="13349"/>
                      <a:pt x="2018" y="12096"/>
                      <a:pt x="2018" y="10800"/>
                    </a:cubicBezTo>
                    <a:cubicBezTo>
                      <a:pt x="2018" y="9547"/>
                      <a:pt x="3394" y="8251"/>
                      <a:pt x="4724" y="8251"/>
                    </a:cubicBezTo>
                    <a:cubicBezTo>
                      <a:pt x="6099" y="8251"/>
                      <a:pt x="7429" y="9547"/>
                      <a:pt x="7429" y="10800"/>
                    </a:cubicBezTo>
                    <a:cubicBezTo>
                      <a:pt x="7429" y="12096"/>
                      <a:pt x="6099" y="13349"/>
                      <a:pt x="4724" y="13349"/>
                    </a:cubicBezTo>
                    <a:close/>
                    <a:moveTo>
                      <a:pt x="17564" y="20347"/>
                    </a:moveTo>
                    <a:cubicBezTo>
                      <a:pt x="15546" y="20347"/>
                      <a:pt x="14859" y="19051"/>
                      <a:pt x="14859" y="17798"/>
                    </a:cubicBezTo>
                    <a:cubicBezTo>
                      <a:pt x="14859" y="15898"/>
                      <a:pt x="15546" y="15250"/>
                      <a:pt x="17564" y="15250"/>
                    </a:cubicBezTo>
                    <a:cubicBezTo>
                      <a:pt x="18894" y="15250"/>
                      <a:pt x="20270" y="15898"/>
                      <a:pt x="20270" y="17798"/>
                    </a:cubicBezTo>
                    <a:cubicBezTo>
                      <a:pt x="20270" y="19051"/>
                      <a:pt x="18894" y="20347"/>
                      <a:pt x="17564" y="2034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6" name="Shape"/>
              <p:cNvSpPr/>
              <p:nvPr/>
            </p:nvSpPr>
            <p:spPr>
              <a:xfrm>
                <a:off x="3560135" y="7121641"/>
                <a:ext cx="680413" cy="586104"/>
              </a:xfrm>
              <a:custGeom>
                <a:avLst/>
                <a:gdLst/>
                <a:ahLst/>
                <a:cxnLst>
                  <a:cxn ang="0">
                    <a:pos x="wd2" y="hd2"/>
                  </a:cxn>
                  <a:cxn ang="5400000">
                    <a:pos x="wd2" y="hd2"/>
                  </a:cxn>
                  <a:cxn ang="10800000">
                    <a:pos x="wd2" y="hd2"/>
                  </a:cxn>
                  <a:cxn ang="16200000">
                    <a:pos x="wd2" y="hd2"/>
                  </a:cxn>
                </a:cxnLst>
                <a:rect l="0" t="0" r="r" b="b"/>
                <a:pathLst>
                  <a:path w="21600" h="21250" extrusionOk="0">
                    <a:moveTo>
                      <a:pt x="15649" y="279"/>
                    </a:moveTo>
                    <a:cubicBezTo>
                      <a:pt x="15649" y="-350"/>
                      <a:pt x="15135" y="279"/>
                      <a:pt x="14584" y="279"/>
                    </a:cubicBezTo>
                    <a:cubicBezTo>
                      <a:pt x="5951" y="20034"/>
                      <a:pt x="5951" y="20034"/>
                      <a:pt x="5951" y="20034"/>
                    </a:cubicBezTo>
                    <a:cubicBezTo>
                      <a:pt x="5400" y="20621"/>
                      <a:pt x="5951" y="21250"/>
                      <a:pt x="5951" y="21250"/>
                    </a:cubicBezTo>
                    <a:cubicBezTo>
                      <a:pt x="6465" y="21250"/>
                      <a:pt x="7016" y="21250"/>
                      <a:pt x="7016" y="21250"/>
                    </a:cubicBezTo>
                    <a:cubicBezTo>
                      <a:pt x="16200" y="1495"/>
                      <a:pt x="16200" y="1495"/>
                      <a:pt x="16200" y="1495"/>
                    </a:cubicBezTo>
                    <a:cubicBezTo>
                      <a:pt x="16200" y="866"/>
                      <a:pt x="16200" y="279"/>
                      <a:pt x="15649" y="279"/>
                    </a:cubicBezTo>
                    <a:close/>
                    <a:moveTo>
                      <a:pt x="5400" y="14455"/>
                    </a:moveTo>
                    <a:cubicBezTo>
                      <a:pt x="1616" y="10765"/>
                      <a:pt x="1616" y="10765"/>
                      <a:pt x="1616" y="10765"/>
                    </a:cubicBezTo>
                    <a:cubicBezTo>
                      <a:pt x="5400" y="7661"/>
                      <a:pt x="5400" y="7661"/>
                      <a:pt x="5400" y="7661"/>
                    </a:cubicBezTo>
                    <a:cubicBezTo>
                      <a:pt x="5951" y="7074"/>
                      <a:pt x="5951" y="6445"/>
                      <a:pt x="5400" y="6445"/>
                    </a:cubicBezTo>
                    <a:cubicBezTo>
                      <a:pt x="5400" y="5815"/>
                      <a:pt x="4849" y="5815"/>
                      <a:pt x="4298" y="6445"/>
                    </a:cubicBezTo>
                    <a:cubicBezTo>
                      <a:pt x="0" y="10135"/>
                      <a:pt x="0" y="10135"/>
                      <a:pt x="0" y="10135"/>
                    </a:cubicBezTo>
                    <a:cubicBezTo>
                      <a:pt x="0" y="10765"/>
                      <a:pt x="0" y="10765"/>
                      <a:pt x="0" y="10765"/>
                    </a:cubicBezTo>
                    <a:cubicBezTo>
                      <a:pt x="0" y="11352"/>
                      <a:pt x="0" y="11352"/>
                      <a:pt x="0" y="11352"/>
                    </a:cubicBezTo>
                    <a:cubicBezTo>
                      <a:pt x="4298" y="15714"/>
                      <a:pt x="4298" y="15714"/>
                      <a:pt x="4298" y="15714"/>
                    </a:cubicBezTo>
                    <a:cubicBezTo>
                      <a:pt x="4849" y="15714"/>
                      <a:pt x="5400" y="15714"/>
                      <a:pt x="5400" y="15714"/>
                    </a:cubicBezTo>
                    <a:cubicBezTo>
                      <a:pt x="5951" y="15085"/>
                      <a:pt x="5951" y="14455"/>
                      <a:pt x="5400" y="14455"/>
                    </a:cubicBezTo>
                    <a:close/>
                    <a:moveTo>
                      <a:pt x="21600" y="10135"/>
                    </a:moveTo>
                    <a:cubicBezTo>
                      <a:pt x="17302" y="6445"/>
                      <a:pt x="17302" y="6445"/>
                      <a:pt x="17302" y="6445"/>
                    </a:cubicBezTo>
                    <a:cubicBezTo>
                      <a:pt x="16751" y="5815"/>
                      <a:pt x="16200" y="5815"/>
                      <a:pt x="16200" y="6445"/>
                    </a:cubicBezTo>
                    <a:cubicBezTo>
                      <a:pt x="15649" y="6445"/>
                      <a:pt x="15649" y="7074"/>
                      <a:pt x="16200" y="7661"/>
                    </a:cubicBezTo>
                    <a:cubicBezTo>
                      <a:pt x="19984" y="10765"/>
                      <a:pt x="19984" y="10765"/>
                      <a:pt x="19984" y="10765"/>
                    </a:cubicBezTo>
                    <a:cubicBezTo>
                      <a:pt x="16200" y="14455"/>
                      <a:pt x="16200" y="14455"/>
                      <a:pt x="16200" y="14455"/>
                    </a:cubicBezTo>
                    <a:cubicBezTo>
                      <a:pt x="15649" y="14455"/>
                      <a:pt x="15649" y="15085"/>
                      <a:pt x="16200" y="15714"/>
                    </a:cubicBezTo>
                    <a:cubicBezTo>
                      <a:pt x="16200" y="15714"/>
                      <a:pt x="16751" y="15714"/>
                      <a:pt x="17302" y="15714"/>
                    </a:cubicBezTo>
                    <a:cubicBezTo>
                      <a:pt x="21600" y="11352"/>
                      <a:pt x="21600" y="11352"/>
                      <a:pt x="21600" y="11352"/>
                    </a:cubicBezTo>
                    <a:cubicBezTo>
                      <a:pt x="21600" y="11352"/>
                      <a:pt x="21600" y="11352"/>
                      <a:pt x="21600" y="10765"/>
                    </a:cubicBezTo>
                    <a:cubicBezTo>
                      <a:pt x="21600" y="10765"/>
                      <a:pt x="21600" y="10765"/>
                      <a:pt x="21600" y="1013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7" name="Shape"/>
              <p:cNvSpPr/>
              <p:nvPr/>
            </p:nvSpPr>
            <p:spPr>
              <a:xfrm>
                <a:off x="2455237" y="7061201"/>
                <a:ext cx="561873" cy="714276"/>
              </a:xfrm>
              <a:custGeom>
                <a:avLst/>
                <a:gdLst/>
                <a:ahLst/>
                <a:cxnLst>
                  <a:cxn ang="0">
                    <a:pos x="wd2" y="hd2"/>
                  </a:cxn>
                  <a:cxn ang="5400000">
                    <a:pos x="wd2" y="hd2"/>
                  </a:cxn>
                  <a:cxn ang="10800000">
                    <a:pos x="wd2" y="hd2"/>
                  </a:cxn>
                  <a:cxn ang="16200000">
                    <a:pos x="wd2" y="hd2"/>
                  </a:cxn>
                </a:cxnLst>
                <a:rect l="0" t="0" r="r" b="b"/>
                <a:pathLst>
                  <a:path w="21600" h="21600" extrusionOk="0">
                    <a:moveTo>
                      <a:pt x="19640" y="4614"/>
                    </a:moveTo>
                    <a:cubicBezTo>
                      <a:pt x="14385" y="4614"/>
                      <a:pt x="14385" y="4614"/>
                      <a:pt x="14385" y="4614"/>
                    </a:cubicBezTo>
                    <a:cubicBezTo>
                      <a:pt x="14385" y="3076"/>
                      <a:pt x="14385" y="3076"/>
                      <a:pt x="14385" y="3076"/>
                    </a:cubicBezTo>
                    <a:cubicBezTo>
                      <a:pt x="14385" y="2551"/>
                      <a:pt x="13762" y="2062"/>
                      <a:pt x="13094" y="2062"/>
                    </a:cubicBezTo>
                    <a:cubicBezTo>
                      <a:pt x="5255" y="2062"/>
                      <a:pt x="5255" y="2062"/>
                      <a:pt x="5255" y="2062"/>
                    </a:cubicBezTo>
                    <a:cubicBezTo>
                      <a:pt x="5255" y="1014"/>
                      <a:pt x="5255" y="1014"/>
                      <a:pt x="5255" y="1014"/>
                    </a:cubicBezTo>
                    <a:cubicBezTo>
                      <a:pt x="5255" y="489"/>
                      <a:pt x="3919" y="0"/>
                      <a:pt x="3251" y="0"/>
                    </a:cubicBezTo>
                    <a:cubicBezTo>
                      <a:pt x="1292" y="0"/>
                      <a:pt x="1292" y="0"/>
                      <a:pt x="1292" y="0"/>
                    </a:cubicBezTo>
                    <a:cubicBezTo>
                      <a:pt x="624" y="0"/>
                      <a:pt x="0" y="489"/>
                      <a:pt x="0" y="1014"/>
                    </a:cubicBezTo>
                    <a:cubicBezTo>
                      <a:pt x="0" y="20586"/>
                      <a:pt x="0" y="20586"/>
                      <a:pt x="0" y="20586"/>
                    </a:cubicBezTo>
                    <a:cubicBezTo>
                      <a:pt x="0" y="21076"/>
                      <a:pt x="624" y="21600"/>
                      <a:pt x="1292" y="21600"/>
                    </a:cubicBezTo>
                    <a:cubicBezTo>
                      <a:pt x="3251" y="21600"/>
                      <a:pt x="3251" y="21600"/>
                      <a:pt x="3251" y="21600"/>
                    </a:cubicBezTo>
                    <a:cubicBezTo>
                      <a:pt x="3919" y="21600"/>
                      <a:pt x="5255" y="21076"/>
                      <a:pt x="5255" y="20586"/>
                    </a:cubicBezTo>
                    <a:cubicBezTo>
                      <a:pt x="5255" y="14400"/>
                      <a:pt x="5255" y="14400"/>
                      <a:pt x="5255" y="14400"/>
                    </a:cubicBezTo>
                    <a:cubicBezTo>
                      <a:pt x="13094" y="14400"/>
                      <a:pt x="13094" y="14400"/>
                      <a:pt x="13094" y="14400"/>
                    </a:cubicBezTo>
                    <a:cubicBezTo>
                      <a:pt x="13094" y="14924"/>
                      <a:pt x="13094" y="14924"/>
                      <a:pt x="13094" y="14924"/>
                    </a:cubicBezTo>
                    <a:cubicBezTo>
                      <a:pt x="13094" y="15414"/>
                      <a:pt x="13762" y="16462"/>
                      <a:pt x="14385" y="16462"/>
                    </a:cubicBezTo>
                    <a:cubicBezTo>
                      <a:pt x="19640" y="16462"/>
                      <a:pt x="19640" y="16462"/>
                      <a:pt x="19640" y="16462"/>
                    </a:cubicBezTo>
                    <a:cubicBezTo>
                      <a:pt x="20976" y="16462"/>
                      <a:pt x="21600" y="15414"/>
                      <a:pt x="21600" y="14924"/>
                    </a:cubicBezTo>
                    <a:cubicBezTo>
                      <a:pt x="21600" y="6151"/>
                      <a:pt x="21600" y="6151"/>
                      <a:pt x="21600" y="6151"/>
                    </a:cubicBezTo>
                    <a:cubicBezTo>
                      <a:pt x="21600" y="5138"/>
                      <a:pt x="20976" y="4614"/>
                      <a:pt x="19640" y="4614"/>
                    </a:cubicBezTo>
                    <a:close/>
                    <a:moveTo>
                      <a:pt x="3251" y="19538"/>
                    </a:moveTo>
                    <a:cubicBezTo>
                      <a:pt x="3251" y="20062"/>
                      <a:pt x="2628" y="20586"/>
                      <a:pt x="2628" y="20586"/>
                    </a:cubicBezTo>
                    <a:cubicBezTo>
                      <a:pt x="1960" y="20586"/>
                      <a:pt x="1292" y="20062"/>
                      <a:pt x="1292" y="19538"/>
                    </a:cubicBezTo>
                    <a:cubicBezTo>
                      <a:pt x="1292" y="2062"/>
                      <a:pt x="1292" y="2062"/>
                      <a:pt x="1292" y="2062"/>
                    </a:cubicBezTo>
                    <a:cubicBezTo>
                      <a:pt x="1292" y="1538"/>
                      <a:pt x="1960" y="1014"/>
                      <a:pt x="2628" y="1014"/>
                    </a:cubicBezTo>
                    <a:cubicBezTo>
                      <a:pt x="2628" y="1014"/>
                      <a:pt x="3251" y="1538"/>
                      <a:pt x="3251" y="2062"/>
                    </a:cubicBezTo>
                    <a:lnTo>
                      <a:pt x="3251" y="19538"/>
                    </a:lnTo>
                    <a:close/>
                    <a:moveTo>
                      <a:pt x="13094" y="12338"/>
                    </a:moveTo>
                    <a:cubicBezTo>
                      <a:pt x="13094" y="12338"/>
                      <a:pt x="12470" y="12862"/>
                      <a:pt x="11802" y="12862"/>
                    </a:cubicBezTo>
                    <a:cubicBezTo>
                      <a:pt x="5255" y="12862"/>
                      <a:pt x="5255" y="12862"/>
                      <a:pt x="5255" y="12862"/>
                    </a:cubicBezTo>
                    <a:cubicBezTo>
                      <a:pt x="5255" y="3076"/>
                      <a:pt x="5255" y="3076"/>
                      <a:pt x="5255" y="3076"/>
                    </a:cubicBezTo>
                    <a:cubicBezTo>
                      <a:pt x="11802" y="3076"/>
                      <a:pt x="11802" y="3076"/>
                      <a:pt x="11802" y="3076"/>
                    </a:cubicBezTo>
                    <a:cubicBezTo>
                      <a:pt x="12470" y="3076"/>
                      <a:pt x="13094" y="3600"/>
                      <a:pt x="13094" y="4124"/>
                    </a:cubicBezTo>
                    <a:lnTo>
                      <a:pt x="13094" y="12338"/>
                    </a:lnTo>
                    <a:close/>
                    <a:moveTo>
                      <a:pt x="19640" y="14400"/>
                    </a:moveTo>
                    <a:cubicBezTo>
                      <a:pt x="19640" y="14400"/>
                      <a:pt x="19640" y="14924"/>
                      <a:pt x="19017" y="14924"/>
                    </a:cubicBezTo>
                    <a:cubicBezTo>
                      <a:pt x="14385" y="14924"/>
                      <a:pt x="14385" y="14924"/>
                      <a:pt x="14385" y="14924"/>
                    </a:cubicBezTo>
                    <a:cubicBezTo>
                      <a:pt x="14385" y="6151"/>
                      <a:pt x="14385" y="6151"/>
                      <a:pt x="14385" y="6151"/>
                    </a:cubicBezTo>
                    <a:cubicBezTo>
                      <a:pt x="19017" y="6151"/>
                      <a:pt x="19017" y="6151"/>
                      <a:pt x="19017" y="6151"/>
                    </a:cubicBezTo>
                    <a:cubicBezTo>
                      <a:pt x="19640" y="6151"/>
                      <a:pt x="19640" y="6151"/>
                      <a:pt x="19640" y="6676"/>
                    </a:cubicBezTo>
                    <a:lnTo>
                      <a:pt x="19640" y="14400"/>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8" name="Shape"/>
              <p:cNvSpPr/>
              <p:nvPr/>
            </p:nvSpPr>
            <p:spPr>
              <a:xfrm>
                <a:off x="1210824" y="7056828"/>
                <a:ext cx="696971" cy="693394"/>
              </a:xfrm>
              <a:custGeom>
                <a:avLst/>
                <a:gdLst/>
                <a:ahLst/>
                <a:cxnLst>
                  <a:cxn ang="0">
                    <a:pos x="wd2" y="hd2"/>
                  </a:cxn>
                  <a:cxn ang="5400000">
                    <a:pos x="wd2" y="hd2"/>
                  </a:cxn>
                  <a:cxn ang="10800000">
                    <a:pos x="wd2" y="hd2"/>
                  </a:cxn>
                  <a:cxn ang="16200000">
                    <a:pos x="wd2" y="hd2"/>
                  </a:cxn>
                </a:cxnLst>
                <a:rect l="0" t="0" r="r" b="b"/>
                <a:pathLst>
                  <a:path w="21077" h="21093" extrusionOk="0">
                    <a:moveTo>
                      <a:pt x="4902" y="19285"/>
                    </a:moveTo>
                    <a:cubicBezTo>
                      <a:pt x="3856" y="20333"/>
                      <a:pt x="3332" y="20333"/>
                      <a:pt x="2844" y="19285"/>
                    </a:cubicBezTo>
                    <a:cubicBezTo>
                      <a:pt x="1797" y="18796"/>
                      <a:pt x="1797" y="18796"/>
                      <a:pt x="1797" y="18796"/>
                    </a:cubicBezTo>
                    <a:cubicBezTo>
                      <a:pt x="1273" y="18271"/>
                      <a:pt x="1273" y="17223"/>
                      <a:pt x="1797" y="16733"/>
                    </a:cubicBezTo>
                    <a:cubicBezTo>
                      <a:pt x="8497" y="10058"/>
                      <a:pt x="8497" y="10058"/>
                      <a:pt x="8497" y="10058"/>
                    </a:cubicBezTo>
                    <a:cubicBezTo>
                      <a:pt x="7450" y="9533"/>
                      <a:pt x="6438" y="10058"/>
                      <a:pt x="5391" y="10547"/>
                    </a:cubicBezTo>
                    <a:cubicBezTo>
                      <a:pt x="785" y="15685"/>
                      <a:pt x="785" y="15685"/>
                      <a:pt x="785" y="15685"/>
                    </a:cubicBezTo>
                    <a:cubicBezTo>
                      <a:pt x="-262" y="16733"/>
                      <a:pt x="-262" y="18271"/>
                      <a:pt x="785" y="19285"/>
                    </a:cubicBezTo>
                    <a:cubicBezTo>
                      <a:pt x="1797" y="20333"/>
                      <a:pt x="1797" y="20333"/>
                      <a:pt x="1797" y="20333"/>
                    </a:cubicBezTo>
                    <a:cubicBezTo>
                      <a:pt x="2844" y="21347"/>
                      <a:pt x="4379" y="21347"/>
                      <a:pt x="5391" y="20333"/>
                    </a:cubicBezTo>
                    <a:cubicBezTo>
                      <a:pt x="10555" y="15685"/>
                      <a:pt x="10555" y="15685"/>
                      <a:pt x="10555" y="15685"/>
                    </a:cubicBezTo>
                    <a:cubicBezTo>
                      <a:pt x="11044" y="14671"/>
                      <a:pt x="11567" y="13623"/>
                      <a:pt x="11044" y="13133"/>
                    </a:cubicBezTo>
                    <a:lnTo>
                      <a:pt x="4902" y="19285"/>
                    </a:lnTo>
                    <a:close/>
                    <a:moveTo>
                      <a:pt x="20291" y="1809"/>
                    </a:moveTo>
                    <a:cubicBezTo>
                      <a:pt x="19279" y="761"/>
                      <a:pt x="19279" y="761"/>
                      <a:pt x="19279" y="761"/>
                    </a:cubicBezTo>
                    <a:cubicBezTo>
                      <a:pt x="18232" y="-253"/>
                      <a:pt x="16697" y="-253"/>
                      <a:pt x="15685" y="761"/>
                    </a:cubicBezTo>
                    <a:cubicBezTo>
                      <a:pt x="10555" y="5933"/>
                      <a:pt x="10555" y="5933"/>
                      <a:pt x="10555" y="5933"/>
                    </a:cubicBezTo>
                    <a:cubicBezTo>
                      <a:pt x="10032" y="6423"/>
                      <a:pt x="9509" y="7471"/>
                      <a:pt x="10032" y="8485"/>
                    </a:cubicBezTo>
                    <a:cubicBezTo>
                      <a:pt x="16174" y="1809"/>
                      <a:pt x="16174" y="1809"/>
                      <a:pt x="16174" y="1809"/>
                    </a:cubicBezTo>
                    <a:cubicBezTo>
                      <a:pt x="16697" y="1285"/>
                      <a:pt x="17744" y="1285"/>
                      <a:pt x="18232" y="1809"/>
                    </a:cubicBezTo>
                    <a:cubicBezTo>
                      <a:pt x="19279" y="2823"/>
                      <a:pt x="19279" y="2823"/>
                      <a:pt x="19279" y="2823"/>
                    </a:cubicBezTo>
                    <a:cubicBezTo>
                      <a:pt x="19768" y="3347"/>
                      <a:pt x="19768" y="4396"/>
                      <a:pt x="19279" y="4885"/>
                    </a:cubicBezTo>
                    <a:cubicBezTo>
                      <a:pt x="12614" y="11561"/>
                      <a:pt x="12614" y="11561"/>
                      <a:pt x="12614" y="11561"/>
                    </a:cubicBezTo>
                    <a:cubicBezTo>
                      <a:pt x="13626" y="11561"/>
                      <a:pt x="14638" y="11561"/>
                      <a:pt x="15685" y="10547"/>
                    </a:cubicBezTo>
                    <a:cubicBezTo>
                      <a:pt x="20291" y="5933"/>
                      <a:pt x="20291" y="5933"/>
                      <a:pt x="20291" y="5933"/>
                    </a:cubicBezTo>
                    <a:cubicBezTo>
                      <a:pt x="21338" y="4885"/>
                      <a:pt x="21338" y="2823"/>
                      <a:pt x="20291" y="1809"/>
                    </a:cubicBezTo>
                    <a:close/>
                    <a:moveTo>
                      <a:pt x="12614" y="8485"/>
                    </a:moveTo>
                    <a:cubicBezTo>
                      <a:pt x="12614" y="8485"/>
                      <a:pt x="12056" y="8485"/>
                      <a:pt x="11567" y="8485"/>
                    </a:cubicBezTo>
                    <a:cubicBezTo>
                      <a:pt x="8497" y="12120"/>
                      <a:pt x="8497" y="12120"/>
                      <a:pt x="8497" y="12120"/>
                    </a:cubicBezTo>
                    <a:cubicBezTo>
                      <a:pt x="7973" y="12120"/>
                      <a:pt x="7973" y="12609"/>
                      <a:pt x="8497" y="13133"/>
                    </a:cubicBezTo>
                    <a:cubicBezTo>
                      <a:pt x="8497" y="13133"/>
                      <a:pt x="8985" y="13133"/>
                      <a:pt x="9509" y="13133"/>
                    </a:cubicBezTo>
                    <a:cubicBezTo>
                      <a:pt x="12614" y="9533"/>
                      <a:pt x="12614" y="9533"/>
                      <a:pt x="12614" y="9533"/>
                    </a:cubicBezTo>
                    <a:cubicBezTo>
                      <a:pt x="13103" y="9009"/>
                      <a:pt x="13103" y="9009"/>
                      <a:pt x="12614" y="848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19" name="Shape"/>
              <p:cNvSpPr/>
              <p:nvPr/>
            </p:nvSpPr>
            <p:spPr>
              <a:xfrm>
                <a:off x="29534" y="7133166"/>
                <a:ext cx="680413" cy="578811"/>
              </a:xfrm>
              <a:custGeom>
                <a:avLst/>
                <a:gdLst/>
                <a:ahLst/>
                <a:cxnLst>
                  <a:cxn ang="0">
                    <a:pos x="wd2" y="hd2"/>
                  </a:cxn>
                  <a:cxn ang="5400000">
                    <a:pos x="wd2" y="hd2"/>
                  </a:cxn>
                  <a:cxn ang="10800000">
                    <a:pos x="wd2" y="hd2"/>
                  </a:cxn>
                  <a:cxn ang="16200000">
                    <a:pos x="wd2" y="hd2"/>
                  </a:cxn>
                </a:cxnLst>
                <a:rect l="0" t="0" r="r" b="b"/>
                <a:pathLst>
                  <a:path w="21600" h="21600" extrusionOk="0">
                    <a:moveTo>
                      <a:pt x="14033" y="15250"/>
                    </a:moveTo>
                    <a:cubicBezTo>
                      <a:pt x="11351" y="18403"/>
                      <a:pt x="11351" y="18403"/>
                      <a:pt x="11351" y="18403"/>
                    </a:cubicBezTo>
                    <a:cubicBezTo>
                      <a:pt x="11351" y="6350"/>
                      <a:pt x="11351" y="6350"/>
                      <a:pt x="11351" y="6350"/>
                    </a:cubicBezTo>
                    <a:cubicBezTo>
                      <a:pt x="11351" y="6350"/>
                      <a:pt x="11351" y="5702"/>
                      <a:pt x="10800" y="5702"/>
                    </a:cubicBezTo>
                    <a:cubicBezTo>
                      <a:pt x="10249" y="5702"/>
                      <a:pt x="10249" y="6350"/>
                      <a:pt x="10249" y="6350"/>
                    </a:cubicBezTo>
                    <a:cubicBezTo>
                      <a:pt x="10249" y="18403"/>
                      <a:pt x="10249" y="18403"/>
                      <a:pt x="10249" y="18403"/>
                    </a:cubicBezTo>
                    <a:cubicBezTo>
                      <a:pt x="7567" y="15250"/>
                      <a:pt x="7567" y="15250"/>
                      <a:pt x="7567" y="15250"/>
                    </a:cubicBezTo>
                    <a:cubicBezTo>
                      <a:pt x="7567" y="15250"/>
                      <a:pt x="7016" y="15250"/>
                      <a:pt x="6465" y="15250"/>
                    </a:cubicBezTo>
                    <a:cubicBezTo>
                      <a:pt x="6465" y="15898"/>
                      <a:pt x="6465" y="15898"/>
                      <a:pt x="6465" y="16502"/>
                    </a:cubicBezTo>
                    <a:cubicBezTo>
                      <a:pt x="10249" y="21600"/>
                      <a:pt x="10249" y="21600"/>
                      <a:pt x="10249" y="21600"/>
                    </a:cubicBezTo>
                    <a:lnTo>
                      <a:pt x="11351" y="21600"/>
                    </a:lnTo>
                    <a:cubicBezTo>
                      <a:pt x="15135" y="16502"/>
                      <a:pt x="15135" y="16502"/>
                      <a:pt x="15135" y="16502"/>
                    </a:cubicBezTo>
                    <a:cubicBezTo>
                      <a:pt x="15135" y="15898"/>
                      <a:pt x="15135" y="15898"/>
                      <a:pt x="15135" y="15250"/>
                    </a:cubicBezTo>
                    <a:cubicBezTo>
                      <a:pt x="14584" y="15250"/>
                      <a:pt x="14033" y="15250"/>
                      <a:pt x="14033" y="15250"/>
                    </a:cubicBezTo>
                    <a:close/>
                    <a:moveTo>
                      <a:pt x="21086" y="0"/>
                    </a:moveTo>
                    <a:cubicBezTo>
                      <a:pt x="514" y="0"/>
                      <a:pt x="514" y="0"/>
                      <a:pt x="514" y="0"/>
                    </a:cubicBezTo>
                    <a:cubicBezTo>
                      <a:pt x="514" y="0"/>
                      <a:pt x="0" y="0"/>
                      <a:pt x="0" y="605"/>
                    </a:cubicBezTo>
                    <a:cubicBezTo>
                      <a:pt x="0" y="7603"/>
                      <a:pt x="0" y="7603"/>
                      <a:pt x="0" y="7603"/>
                    </a:cubicBezTo>
                    <a:lnTo>
                      <a:pt x="514" y="8251"/>
                    </a:lnTo>
                    <a:cubicBezTo>
                      <a:pt x="1065" y="8251"/>
                      <a:pt x="1616" y="7603"/>
                      <a:pt x="1616" y="7603"/>
                    </a:cubicBezTo>
                    <a:cubicBezTo>
                      <a:pt x="1616" y="1253"/>
                      <a:pt x="1616" y="1253"/>
                      <a:pt x="1616" y="1253"/>
                    </a:cubicBezTo>
                    <a:cubicBezTo>
                      <a:pt x="19984" y="1253"/>
                      <a:pt x="19984" y="1253"/>
                      <a:pt x="19984" y="1253"/>
                    </a:cubicBezTo>
                    <a:cubicBezTo>
                      <a:pt x="19984" y="7603"/>
                      <a:pt x="19984" y="7603"/>
                      <a:pt x="19984" y="7603"/>
                    </a:cubicBezTo>
                    <a:cubicBezTo>
                      <a:pt x="19984" y="7603"/>
                      <a:pt x="20535" y="8251"/>
                      <a:pt x="21086" y="8251"/>
                    </a:cubicBezTo>
                    <a:lnTo>
                      <a:pt x="21600" y="7603"/>
                    </a:lnTo>
                    <a:cubicBezTo>
                      <a:pt x="21600" y="605"/>
                      <a:pt x="21600" y="605"/>
                      <a:pt x="21600" y="605"/>
                    </a:cubicBezTo>
                    <a:cubicBezTo>
                      <a:pt x="21600" y="0"/>
                      <a:pt x="21086" y="0"/>
                      <a:pt x="21086"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0" name="Shape"/>
              <p:cNvSpPr/>
              <p:nvPr/>
            </p:nvSpPr>
            <p:spPr>
              <a:xfrm>
                <a:off x="10625569" y="5943602"/>
                <a:ext cx="680410" cy="591519"/>
              </a:xfrm>
              <a:custGeom>
                <a:avLst/>
                <a:gdLst/>
                <a:ahLst/>
                <a:cxnLst>
                  <a:cxn ang="0">
                    <a:pos x="wd2" y="hd2"/>
                  </a:cxn>
                  <a:cxn ang="5400000">
                    <a:pos x="wd2" y="hd2"/>
                  </a:cxn>
                  <a:cxn ang="10800000">
                    <a:pos x="wd2" y="hd2"/>
                  </a:cxn>
                  <a:cxn ang="16200000">
                    <a:pos x="wd2" y="hd2"/>
                  </a:cxn>
                </a:cxnLst>
                <a:rect l="0" t="0" r="r" b="b"/>
                <a:pathLst>
                  <a:path w="21600" h="21600" extrusionOk="0">
                    <a:moveTo>
                      <a:pt x="21086" y="13589"/>
                    </a:moveTo>
                    <a:cubicBezTo>
                      <a:pt x="20535" y="13589"/>
                      <a:pt x="19984" y="13589"/>
                      <a:pt x="19984" y="14218"/>
                    </a:cubicBezTo>
                    <a:cubicBezTo>
                      <a:pt x="19984" y="19755"/>
                      <a:pt x="19984" y="19755"/>
                      <a:pt x="19984" y="19755"/>
                    </a:cubicBezTo>
                    <a:cubicBezTo>
                      <a:pt x="1616" y="19755"/>
                      <a:pt x="1616" y="19755"/>
                      <a:pt x="1616" y="19755"/>
                    </a:cubicBezTo>
                    <a:cubicBezTo>
                      <a:pt x="1616" y="14218"/>
                      <a:pt x="1616" y="14218"/>
                      <a:pt x="1616" y="14218"/>
                    </a:cubicBezTo>
                    <a:cubicBezTo>
                      <a:pt x="1616" y="13589"/>
                      <a:pt x="1065" y="13589"/>
                      <a:pt x="514" y="13589"/>
                    </a:cubicBezTo>
                    <a:cubicBezTo>
                      <a:pt x="514" y="13589"/>
                      <a:pt x="0" y="13589"/>
                      <a:pt x="0" y="14218"/>
                    </a:cubicBezTo>
                    <a:cubicBezTo>
                      <a:pt x="0" y="21013"/>
                      <a:pt x="0" y="21013"/>
                      <a:pt x="0" y="21013"/>
                    </a:cubicBezTo>
                    <a:lnTo>
                      <a:pt x="514" y="21600"/>
                    </a:lnTo>
                    <a:cubicBezTo>
                      <a:pt x="21086" y="21600"/>
                      <a:pt x="21086" y="21600"/>
                      <a:pt x="21086" y="21600"/>
                    </a:cubicBezTo>
                    <a:lnTo>
                      <a:pt x="21600" y="21013"/>
                    </a:lnTo>
                    <a:cubicBezTo>
                      <a:pt x="21600" y="14218"/>
                      <a:pt x="21600" y="14218"/>
                      <a:pt x="21600" y="14218"/>
                    </a:cubicBezTo>
                    <a:cubicBezTo>
                      <a:pt x="21600" y="13589"/>
                      <a:pt x="21086" y="13589"/>
                      <a:pt x="21086" y="13589"/>
                    </a:cubicBezTo>
                    <a:close/>
                    <a:moveTo>
                      <a:pt x="7567" y="6795"/>
                    </a:moveTo>
                    <a:cubicBezTo>
                      <a:pt x="10249" y="3104"/>
                      <a:pt x="10249" y="3104"/>
                      <a:pt x="10249" y="3104"/>
                    </a:cubicBezTo>
                    <a:cubicBezTo>
                      <a:pt x="10249" y="14805"/>
                      <a:pt x="10249" y="14805"/>
                      <a:pt x="10249" y="14805"/>
                    </a:cubicBezTo>
                    <a:cubicBezTo>
                      <a:pt x="10249" y="15435"/>
                      <a:pt x="10249" y="16064"/>
                      <a:pt x="10800" y="16064"/>
                    </a:cubicBezTo>
                    <a:cubicBezTo>
                      <a:pt x="11351" y="16064"/>
                      <a:pt x="11351" y="15435"/>
                      <a:pt x="11351" y="14805"/>
                    </a:cubicBezTo>
                    <a:cubicBezTo>
                      <a:pt x="11351" y="3104"/>
                      <a:pt x="11351" y="3104"/>
                      <a:pt x="11351" y="3104"/>
                    </a:cubicBezTo>
                    <a:cubicBezTo>
                      <a:pt x="14069" y="6795"/>
                      <a:pt x="14069" y="6795"/>
                      <a:pt x="14069" y="6795"/>
                    </a:cubicBezTo>
                    <a:cubicBezTo>
                      <a:pt x="14069" y="6795"/>
                      <a:pt x="14584" y="6795"/>
                      <a:pt x="15135" y="6795"/>
                    </a:cubicBezTo>
                    <a:cubicBezTo>
                      <a:pt x="15135" y="6165"/>
                      <a:pt x="15135" y="5578"/>
                      <a:pt x="15135" y="5578"/>
                    </a:cubicBezTo>
                    <a:cubicBezTo>
                      <a:pt x="11351" y="629"/>
                      <a:pt x="11351" y="629"/>
                      <a:pt x="11351" y="629"/>
                    </a:cubicBezTo>
                    <a:cubicBezTo>
                      <a:pt x="11351" y="0"/>
                      <a:pt x="10800" y="0"/>
                      <a:pt x="10800" y="0"/>
                    </a:cubicBezTo>
                    <a:cubicBezTo>
                      <a:pt x="10800" y="0"/>
                      <a:pt x="10249" y="0"/>
                      <a:pt x="10249" y="629"/>
                    </a:cubicBezTo>
                    <a:cubicBezTo>
                      <a:pt x="6465" y="5578"/>
                      <a:pt x="6465" y="5578"/>
                      <a:pt x="6465" y="5578"/>
                    </a:cubicBezTo>
                    <a:cubicBezTo>
                      <a:pt x="6465" y="5578"/>
                      <a:pt x="6465" y="6165"/>
                      <a:pt x="6465" y="6795"/>
                    </a:cubicBezTo>
                    <a:cubicBezTo>
                      <a:pt x="7016" y="6795"/>
                      <a:pt x="7567" y="6795"/>
                      <a:pt x="7567" y="679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1" name="Shape"/>
              <p:cNvSpPr/>
              <p:nvPr/>
            </p:nvSpPr>
            <p:spPr>
              <a:xfrm>
                <a:off x="9419067" y="5905498"/>
                <a:ext cx="731214" cy="680413"/>
              </a:xfrm>
              <a:custGeom>
                <a:avLst/>
                <a:gdLst/>
                <a:ahLst/>
                <a:cxnLst>
                  <a:cxn ang="0">
                    <a:pos x="wd2" y="hd2"/>
                  </a:cxn>
                  <a:cxn ang="5400000">
                    <a:pos x="wd2" y="hd2"/>
                  </a:cxn>
                  <a:cxn ang="10800000">
                    <a:pos x="wd2" y="hd2"/>
                  </a:cxn>
                  <a:cxn ang="16200000">
                    <a:pos x="wd2" y="hd2"/>
                  </a:cxn>
                </a:cxnLst>
                <a:rect l="0" t="0" r="r" b="b"/>
                <a:pathLst>
                  <a:path w="21600" h="21600" extrusionOk="0">
                    <a:moveTo>
                      <a:pt x="19109" y="0"/>
                    </a:moveTo>
                    <a:cubicBezTo>
                      <a:pt x="3037" y="0"/>
                      <a:pt x="3037" y="0"/>
                      <a:pt x="3037" y="0"/>
                    </a:cubicBezTo>
                    <a:cubicBezTo>
                      <a:pt x="1536" y="0"/>
                      <a:pt x="0" y="1063"/>
                      <a:pt x="0" y="2677"/>
                    </a:cubicBezTo>
                    <a:cubicBezTo>
                      <a:pt x="0" y="18336"/>
                      <a:pt x="0" y="18336"/>
                      <a:pt x="0" y="18336"/>
                    </a:cubicBezTo>
                    <a:cubicBezTo>
                      <a:pt x="0" y="19950"/>
                      <a:pt x="1536" y="21600"/>
                      <a:pt x="3037" y="21600"/>
                    </a:cubicBezTo>
                    <a:cubicBezTo>
                      <a:pt x="19109" y="21600"/>
                      <a:pt x="19109" y="21600"/>
                      <a:pt x="19109" y="21600"/>
                    </a:cubicBezTo>
                    <a:cubicBezTo>
                      <a:pt x="20610" y="21600"/>
                      <a:pt x="21600" y="19950"/>
                      <a:pt x="21600" y="18336"/>
                    </a:cubicBezTo>
                    <a:cubicBezTo>
                      <a:pt x="21600" y="2677"/>
                      <a:pt x="21600" y="2677"/>
                      <a:pt x="21600" y="2677"/>
                    </a:cubicBezTo>
                    <a:cubicBezTo>
                      <a:pt x="21600" y="1063"/>
                      <a:pt x="20610" y="0"/>
                      <a:pt x="19109" y="0"/>
                    </a:cubicBezTo>
                    <a:close/>
                    <a:moveTo>
                      <a:pt x="4027" y="19950"/>
                    </a:moveTo>
                    <a:cubicBezTo>
                      <a:pt x="3037" y="19950"/>
                      <a:pt x="3037" y="19950"/>
                      <a:pt x="3037" y="19950"/>
                    </a:cubicBezTo>
                    <a:cubicBezTo>
                      <a:pt x="2013" y="19950"/>
                      <a:pt x="1536" y="19436"/>
                      <a:pt x="1536" y="18336"/>
                    </a:cubicBezTo>
                    <a:cubicBezTo>
                      <a:pt x="1536" y="2677"/>
                      <a:pt x="1536" y="2677"/>
                      <a:pt x="1536" y="2677"/>
                    </a:cubicBezTo>
                    <a:cubicBezTo>
                      <a:pt x="1536" y="2164"/>
                      <a:pt x="2013" y="1063"/>
                      <a:pt x="3037" y="1063"/>
                    </a:cubicBezTo>
                    <a:cubicBezTo>
                      <a:pt x="4027" y="1063"/>
                      <a:pt x="4027" y="1063"/>
                      <a:pt x="4027" y="1063"/>
                    </a:cubicBezTo>
                    <a:lnTo>
                      <a:pt x="4027" y="19950"/>
                    </a:lnTo>
                    <a:close/>
                    <a:moveTo>
                      <a:pt x="20099" y="18336"/>
                    </a:moveTo>
                    <a:cubicBezTo>
                      <a:pt x="20099" y="19436"/>
                      <a:pt x="19621" y="19950"/>
                      <a:pt x="19109" y="19950"/>
                    </a:cubicBezTo>
                    <a:cubicBezTo>
                      <a:pt x="5528" y="19950"/>
                      <a:pt x="5528" y="19950"/>
                      <a:pt x="5528" y="19950"/>
                    </a:cubicBezTo>
                    <a:cubicBezTo>
                      <a:pt x="5528" y="1063"/>
                      <a:pt x="5528" y="1063"/>
                      <a:pt x="5528" y="1063"/>
                    </a:cubicBezTo>
                    <a:cubicBezTo>
                      <a:pt x="19109" y="1063"/>
                      <a:pt x="19109" y="1063"/>
                      <a:pt x="19109" y="1063"/>
                    </a:cubicBezTo>
                    <a:cubicBezTo>
                      <a:pt x="19621" y="1063"/>
                      <a:pt x="20099" y="2164"/>
                      <a:pt x="20099" y="2677"/>
                    </a:cubicBezTo>
                    <a:lnTo>
                      <a:pt x="20099" y="18336"/>
                    </a:lnTo>
                    <a:close/>
                    <a:moveTo>
                      <a:pt x="18085" y="9681"/>
                    </a:moveTo>
                    <a:cubicBezTo>
                      <a:pt x="10066" y="9681"/>
                      <a:pt x="10066" y="9681"/>
                      <a:pt x="10066" y="9681"/>
                    </a:cubicBezTo>
                    <a:cubicBezTo>
                      <a:pt x="12591" y="7554"/>
                      <a:pt x="12591" y="7554"/>
                      <a:pt x="12591" y="7554"/>
                    </a:cubicBezTo>
                    <a:cubicBezTo>
                      <a:pt x="13069" y="7004"/>
                      <a:pt x="13069" y="7004"/>
                      <a:pt x="12591" y="6454"/>
                    </a:cubicBezTo>
                    <a:cubicBezTo>
                      <a:pt x="12591" y="6454"/>
                      <a:pt x="12080" y="6454"/>
                      <a:pt x="11568" y="6454"/>
                    </a:cubicBezTo>
                    <a:cubicBezTo>
                      <a:pt x="7541" y="10268"/>
                      <a:pt x="7541" y="10268"/>
                      <a:pt x="7541" y="10268"/>
                    </a:cubicBezTo>
                    <a:cubicBezTo>
                      <a:pt x="7541" y="10268"/>
                      <a:pt x="7541" y="10268"/>
                      <a:pt x="7541" y="10782"/>
                    </a:cubicBezTo>
                    <a:cubicBezTo>
                      <a:pt x="7541" y="10782"/>
                      <a:pt x="7541" y="10782"/>
                      <a:pt x="7541" y="11332"/>
                    </a:cubicBezTo>
                    <a:cubicBezTo>
                      <a:pt x="11568" y="14559"/>
                      <a:pt x="11568" y="14559"/>
                      <a:pt x="11568" y="14559"/>
                    </a:cubicBezTo>
                    <a:cubicBezTo>
                      <a:pt x="12080" y="15109"/>
                      <a:pt x="12591" y="15109"/>
                      <a:pt x="12591" y="14559"/>
                    </a:cubicBezTo>
                    <a:cubicBezTo>
                      <a:pt x="13069" y="14559"/>
                      <a:pt x="13069" y="14009"/>
                      <a:pt x="12591" y="13495"/>
                    </a:cubicBezTo>
                    <a:cubicBezTo>
                      <a:pt x="10066" y="11332"/>
                      <a:pt x="10066" y="11332"/>
                      <a:pt x="10066" y="11332"/>
                    </a:cubicBezTo>
                    <a:cubicBezTo>
                      <a:pt x="18085" y="11332"/>
                      <a:pt x="18085" y="11332"/>
                      <a:pt x="18085" y="11332"/>
                    </a:cubicBezTo>
                    <a:cubicBezTo>
                      <a:pt x="18597" y="11332"/>
                      <a:pt x="19109" y="10782"/>
                      <a:pt x="19109" y="10782"/>
                    </a:cubicBezTo>
                    <a:cubicBezTo>
                      <a:pt x="19109" y="10268"/>
                      <a:pt x="18597" y="9681"/>
                      <a:pt x="18085" y="968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2" name="Shape"/>
              <p:cNvSpPr/>
              <p:nvPr/>
            </p:nvSpPr>
            <p:spPr>
              <a:xfrm>
                <a:off x="8246436" y="5905498"/>
                <a:ext cx="731210" cy="680413"/>
              </a:xfrm>
              <a:custGeom>
                <a:avLst/>
                <a:gdLst/>
                <a:ahLst/>
                <a:cxnLst>
                  <a:cxn ang="0">
                    <a:pos x="wd2" y="hd2"/>
                  </a:cxn>
                  <a:cxn ang="5400000">
                    <a:pos x="wd2" y="hd2"/>
                  </a:cxn>
                  <a:cxn ang="10800000">
                    <a:pos x="wd2" y="hd2"/>
                  </a:cxn>
                  <a:cxn ang="16200000">
                    <a:pos x="wd2" y="hd2"/>
                  </a:cxn>
                </a:cxnLst>
                <a:rect l="0" t="0" r="r" b="b"/>
                <a:pathLst>
                  <a:path w="21600" h="21600" extrusionOk="0">
                    <a:moveTo>
                      <a:pt x="18563" y="0"/>
                    </a:moveTo>
                    <a:cubicBezTo>
                      <a:pt x="2491" y="0"/>
                      <a:pt x="2491" y="0"/>
                      <a:pt x="2491" y="0"/>
                    </a:cubicBezTo>
                    <a:cubicBezTo>
                      <a:pt x="990" y="0"/>
                      <a:pt x="0" y="1063"/>
                      <a:pt x="0" y="2677"/>
                    </a:cubicBezTo>
                    <a:cubicBezTo>
                      <a:pt x="0" y="18336"/>
                      <a:pt x="0" y="18336"/>
                      <a:pt x="0" y="18336"/>
                    </a:cubicBezTo>
                    <a:cubicBezTo>
                      <a:pt x="0" y="19950"/>
                      <a:pt x="990" y="21600"/>
                      <a:pt x="2491" y="21600"/>
                    </a:cubicBezTo>
                    <a:cubicBezTo>
                      <a:pt x="18563" y="21600"/>
                      <a:pt x="18563" y="21600"/>
                      <a:pt x="18563" y="21600"/>
                    </a:cubicBezTo>
                    <a:cubicBezTo>
                      <a:pt x="20064" y="21600"/>
                      <a:pt x="21600" y="19950"/>
                      <a:pt x="21600" y="18336"/>
                    </a:cubicBezTo>
                    <a:cubicBezTo>
                      <a:pt x="21600" y="2677"/>
                      <a:pt x="21600" y="2677"/>
                      <a:pt x="21600" y="2677"/>
                    </a:cubicBezTo>
                    <a:cubicBezTo>
                      <a:pt x="21600" y="1063"/>
                      <a:pt x="20064" y="0"/>
                      <a:pt x="18563" y="0"/>
                    </a:cubicBezTo>
                    <a:close/>
                    <a:moveTo>
                      <a:pt x="16072" y="19950"/>
                    </a:moveTo>
                    <a:cubicBezTo>
                      <a:pt x="2491" y="19950"/>
                      <a:pt x="2491" y="19950"/>
                      <a:pt x="2491" y="19950"/>
                    </a:cubicBezTo>
                    <a:cubicBezTo>
                      <a:pt x="2013" y="19950"/>
                      <a:pt x="1501" y="19436"/>
                      <a:pt x="1501" y="18336"/>
                    </a:cubicBezTo>
                    <a:cubicBezTo>
                      <a:pt x="1501" y="2677"/>
                      <a:pt x="1501" y="2677"/>
                      <a:pt x="1501" y="2677"/>
                    </a:cubicBezTo>
                    <a:cubicBezTo>
                      <a:pt x="1501" y="2164"/>
                      <a:pt x="2013" y="1063"/>
                      <a:pt x="2491" y="1063"/>
                    </a:cubicBezTo>
                    <a:cubicBezTo>
                      <a:pt x="16072" y="1063"/>
                      <a:pt x="16072" y="1063"/>
                      <a:pt x="16072" y="1063"/>
                    </a:cubicBezTo>
                    <a:lnTo>
                      <a:pt x="16072" y="19950"/>
                    </a:lnTo>
                    <a:close/>
                    <a:moveTo>
                      <a:pt x="20064" y="18336"/>
                    </a:moveTo>
                    <a:cubicBezTo>
                      <a:pt x="20064" y="19436"/>
                      <a:pt x="19587" y="19950"/>
                      <a:pt x="18563" y="19950"/>
                    </a:cubicBezTo>
                    <a:cubicBezTo>
                      <a:pt x="17573" y="19950"/>
                      <a:pt x="17573" y="19950"/>
                      <a:pt x="17573" y="19950"/>
                    </a:cubicBezTo>
                    <a:cubicBezTo>
                      <a:pt x="17573" y="1063"/>
                      <a:pt x="17573" y="1063"/>
                      <a:pt x="17573" y="1063"/>
                    </a:cubicBezTo>
                    <a:cubicBezTo>
                      <a:pt x="18563" y="1063"/>
                      <a:pt x="18563" y="1063"/>
                      <a:pt x="18563" y="1063"/>
                    </a:cubicBezTo>
                    <a:cubicBezTo>
                      <a:pt x="19587" y="1063"/>
                      <a:pt x="20064" y="2164"/>
                      <a:pt x="20064" y="2677"/>
                    </a:cubicBezTo>
                    <a:lnTo>
                      <a:pt x="20064" y="18336"/>
                    </a:lnTo>
                    <a:close/>
                    <a:moveTo>
                      <a:pt x="3515" y="11332"/>
                    </a:moveTo>
                    <a:cubicBezTo>
                      <a:pt x="11534" y="11332"/>
                      <a:pt x="11534" y="11332"/>
                      <a:pt x="11534" y="11332"/>
                    </a:cubicBezTo>
                    <a:cubicBezTo>
                      <a:pt x="9043" y="13495"/>
                      <a:pt x="9043" y="13495"/>
                      <a:pt x="9043" y="13495"/>
                    </a:cubicBezTo>
                    <a:cubicBezTo>
                      <a:pt x="8531" y="14009"/>
                      <a:pt x="8531" y="14559"/>
                      <a:pt x="9043" y="14559"/>
                    </a:cubicBezTo>
                    <a:cubicBezTo>
                      <a:pt x="9043" y="15109"/>
                      <a:pt x="9520" y="15109"/>
                      <a:pt x="10032" y="14559"/>
                    </a:cubicBezTo>
                    <a:cubicBezTo>
                      <a:pt x="14059" y="11332"/>
                      <a:pt x="14059" y="11332"/>
                      <a:pt x="14059" y="11332"/>
                    </a:cubicBezTo>
                    <a:cubicBezTo>
                      <a:pt x="14059" y="10782"/>
                      <a:pt x="14059" y="10782"/>
                      <a:pt x="14059" y="10782"/>
                    </a:cubicBezTo>
                    <a:cubicBezTo>
                      <a:pt x="14059" y="10268"/>
                      <a:pt x="14059" y="10268"/>
                      <a:pt x="14059" y="10268"/>
                    </a:cubicBezTo>
                    <a:cubicBezTo>
                      <a:pt x="10032" y="6454"/>
                      <a:pt x="10032" y="6454"/>
                      <a:pt x="10032" y="6454"/>
                    </a:cubicBezTo>
                    <a:cubicBezTo>
                      <a:pt x="9520" y="6454"/>
                      <a:pt x="9043" y="6454"/>
                      <a:pt x="9043" y="6454"/>
                    </a:cubicBezTo>
                    <a:cubicBezTo>
                      <a:pt x="8531" y="7004"/>
                      <a:pt x="8531" y="7004"/>
                      <a:pt x="9043" y="7554"/>
                    </a:cubicBezTo>
                    <a:cubicBezTo>
                      <a:pt x="11534" y="9681"/>
                      <a:pt x="11534" y="9681"/>
                      <a:pt x="11534" y="9681"/>
                    </a:cubicBezTo>
                    <a:cubicBezTo>
                      <a:pt x="3515" y="9681"/>
                      <a:pt x="3515" y="9681"/>
                      <a:pt x="3515" y="9681"/>
                    </a:cubicBezTo>
                    <a:cubicBezTo>
                      <a:pt x="3003" y="9681"/>
                      <a:pt x="2491" y="10268"/>
                      <a:pt x="2491" y="10782"/>
                    </a:cubicBezTo>
                    <a:cubicBezTo>
                      <a:pt x="2491" y="10782"/>
                      <a:pt x="3003" y="11332"/>
                      <a:pt x="3515" y="1133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3" name="Shape"/>
              <p:cNvSpPr/>
              <p:nvPr/>
            </p:nvSpPr>
            <p:spPr>
              <a:xfrm>
                <a:off x="7090736" y="5875867"/>
                <a:ext cx="680413" cy="731212"/>
              </a:xfrm>
              <a:custGeom>
                <a:avLst/>
                <a:gdLst/>
                <a:ahLst/>
                <a:cxnLst>
                  <a:cxn ang="0">
                    <a:pos x="wd2" y="hd2"/>
                  </a:cxn>
                  <a:cxn ang="5400000">
                    <a:pos x="wd2" y="hd2"/>
                  </a:cxn>
                  <a:cxn ang="10800000">
                    <a:pos x="wd2" y="hd2"/>
                  </a:cxn>
                  <a:cxn ang="16200000">
                    <a:pos x="wd2" y="hd2"/>
                  </a:cxn>
                </a:cxnLst>
                <a:rect l="0" t="0" r="r" b="b"/>
                <a:pathLst>
                  <a:path w="21600" h="21600" extrusionOk="0">
                    <a:moveTo>
                      <a:pt x="18918" y="0"/>
                    </a:moveTo>
                    <a:cubicBezTo>
                      <a:pt x="2682" y="0"/>
                      <a:pt x="2682" y="0"/>
                      <a:pt x="2682" y="0"/>
                    </a:cubicBezTo>
                    <a:cubicBezTo>
                      <a:pt x="1065" y="0"/>
                      <a:pt x="0" y="1501"/>
                      <a:pt x="0" y="3037"/>
                    </a:cubicBezTo>
                    <a:cubicBezTo>
                      <a:pt x="0" y="19109"/>
                      <a:pt x="0" y="19109"/>
                      <a:pt x="0" y="19109"/>
                    </a:cubicBezTo>
                    <a:cubicBezTo>
                      <a:pt x="0" y="20610"/>
                      <a:pt x="1065" y="21600"/>
                      <a:pt x="2682" y="21600"/>
                    </a:cubicBezTo>
                    <a:cubicBezTo>
                      <a:pt x="18918" y="21600"/>
                      <a:pt x="18918" y="21600"/>
                      <a:pt x="18918" y="21600"/>
                    </a:cubicBezTo>
                    <a:cubicBezTo>
                      <a:pt x="20535" y="21600"/>
                      <a:pt x="21600" y="20610"/>
                      <a:pt x="21600" y="19109"/>
                    </a:cubicBezTo>
                    <a:cubicBezTo>
                      <a:pt x="21600" y="3037"/>
                      <a:pt x="21600" y="3037"/>
                      <a:pt x="21600" y="3037"/>
                    </a:cubicBezTo>
                    <a:cubicBezTo>
                      <a:pt x="21600" y="1501"/>
                      <a:pt x="20535" y="0"/>
                      <a:pt x="18918" y="0"/>
                    </a:cubicBezTo>
                    <a:close/>
                    <a:moveTo>
                      <a:pt x="19984" y="19109"/>
                    </a:moveTo>
                    <a:cubicBezTo>
                      <a:pt x="19984" y="19587"/>
                      <a:pt x="19469" y="20099"/>
                      <a:pt x="18918" y="20099"/>
                    </a:cubicBezTo>
                    <a:cubicBezTo>
                      <a:pt x="2682" y="20099"/>
                      <a:pt x="2682" y="20099"/>
                      <a:pt x="2682" y="20099"/>
                    </a:cubicBezTo>
                    <a:cubicBezTo>
                      <a:pt x="2131" y="20099"/>
                      <a:pt x="1616" y="19587"/>
                      <a:pt x="1616" y="19109"/>
                    </a:cubicBezTo>
                    <a:cubicBezTo>
                      <a:pt x="1616" y="5528"/>
                      <a:pt x="1616" y="5528"/>
                      <a:pt x="1616" y="5528"/>
                    </a:cubicBezTo>
                    <a:cubicBezTo>
                      <a:pt x="19984" y="5528"/>
                      <a:pt x="19984" y="5528"/>
                      <a:pt x="19984" y="5528"/>
                    </a:cubicBezTo>
                    <a:lnTo>
                      <a:pt x="19984" y="19109"/>
                    </a:lnTo>
                    <a:close/>
                    <a:moveTo>
                      <a:pt x="19984" y="4027"/>
                    </a:moveTo>
                    <a:cubicBezTo>
                      <a:pt x="1616" y="4027"/>
                      <a:pt x="1616" y="4027"/>
                      <a:pt x="1616" y="4027"/>
                    </a:cubicBezTo>
                    <a:cubicBezTo>
                      <a:pt x="1616" y="3037"/>
                      <a:pt x="1616" y="3037"/>
                      <a:pt x="1616" y="3037"/>
                    </a:cubicBezTo>
                    <a:cubicBezTo>
                      <a:pt x="1616" y="2013"/>
                      <a:pt x="2131" y="1501"/>
                      <a:pt x="2682" y="1501"/>
                    </a:cubicBezTo>
                    <a:cubicBezTo>
                      <a:pt x="18918" y="1501"/>
                      <a:pt x="18918" y="1501"/>
                      <a:pt x="18918" y="1501"/>
                    </a:cubicBezTo>
                    <a:cubicBezTo>
                      <a:pt x="19469" y="1501"/>
                      <a:pt x="19984" y="2013"/>
                      <a:pt x="19984" y="3037"/>
                    </a:cubicBezTo>
                    <a:lnTo>
                      <a:pt x="19984" y="4027"/>
                    </a:lnTo>
                    <a:close/>
                    <a:moveTo>
                      <a:pt x="7567" y="12557"/>
                    </a:moveTo>
                    <a:cubicBezTo>
                      <a:pt x="10249" y="10032"/>
                      <a:pt x="10249" y="10032"/>
                      <a:pt x="10249" y="10032"/>
                    </a:cubicBezTo>
                    <a:cubicBezTo>
                      <a:pt x="10249" y="18085"/>
                      <a:pt x="10249" y="18085"/>
                      <a:pt x="10249" y="18085"/>
                    </a:cubicBezTo>
                    <a:cubicBezTo>
                      <a:pt x="10249" y="18597"/>
                      <a:pt x="10249" y="19109"/>
                      <a:pt x="10800" y="19109"/>
                    </a:cubicBezTo>
                    <a:cubicBezTo>
                      <a:pt x="11351" y="19109"/>
                      <a:pt x="11351" y="18597"/>
                      <a:pt x="11351" y="18085"/>
                    </a:cubicBezTo>
                    <a:cubicBezTo>
                      <a:pt x="11351" y="10032"/>
                      <a:pt x="11351" y="10032"/>
                      <a:pt x="11351" y="10032"/>
                    </a:cubicBezTo>
                    <a:cubicBezTo>
                      <a:pt x="14069" y="12557"/>
                      <a:pt x="14069" y="12557"/>
                      <a:pt x="14069" y="12557"/>
                    </a:cubicBezTo>
                    <a:cubicBezTo>
                      <a:pt x="14069" y="13069"/>
                      <a:pt x="14584" y="13069"/>
                      <a:pt x="15135" y="12557"/>
                    </a:cubicBezTo>
                    <a:cubicBezTo>
                      <a:pt x="15135" y="12557"/>
                      <a:pt x="15135" y="12045"/>
                      <a:pt x="15135" y="11568"/>
                    </a:cubicBezTo>
                    <a:cubicBezTo>
                      <a:pt x="11351" y="7541"/>
                      <a:pt x="11351" y="7541"/>
                      <a:pt x="11351" y="7541"/>
                    </a:cubicBezTo>
                    <a:lnTo>
                      <a:pt x="10249" y="7541"/>
                    </a:lnTo>
                    <a:cubicBezTo>
                      <a:pt x="6465" y="11568"/>
                      <a:pt x="6465" y="11568"/>
                      <a:pt x="6465" y="11568"/>
                    </a:cubicBezTo>
                    <a:cubicBezTo>
                      <a:pt x="6465" y="12045"/>
                      <a:pt x="6465" y="12557"/>
                      <a:pt x="6465" y="12557"/>
                    </a:cubicBezTo>
                    <a:cubicBezTo>
                      <a:pt x="7016" y="13069"/>
                      <a:pt x="7567" y="13069"/>
                      <a:pt x="7567" y="1255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4" name="Shape"/>
              <p:cNvSpPr/>
              <p:nvPr/>
            </p:nvSpPr>
            <p:spPr>
              <a:xfrm>
                <a:off x="5922333" y="5875867"/>
                <a:ext cx="680415" cy="731212"/>
              </a:xfrm>
              <a:custGeom>
                <a:avLst/>
                <a:gdLst/>
                <a:ahLst/>
                <a:cxnLst>
                  <a:cxn ang="0">
                    <a:pos x="wd2" y="hd2"/>
                  </a:cxn>
                  <a:cxn ang="5400000">
                    <a:pos x="wd2" y="hd2"/>
                  </a:cxn>
                  <a:cxn ang="10800000">
                    <a:pos x="wd2" y="hd2"/>
                  </a:cxn>
                  <a:cxn ang="16200000">
                    <a:pos x="wd2" y="hd2"/>
                  </a:cxn>
                </a:cxnLst>
                <a:rect l="0" t="0" r="r" b="b"/>
                <a:pathLst>
                  <a:path w="21600" h="21600" extrusionOk="0">
                    <a:moveTo>
                      <a:pt x="18336" y="0"/>
                    </a:moveTo>
                    <a:cubicBezTo>
                      <a:pt x="2677" y="0"/>
                      <a:pt x="2677" y="0"/>
                      <a:pt x="2677" y="0"/>
                    </a:cubicBezTo>
                    <a:cubicBezTo>
                      <a:pt x="1063" y="0"/>
                      <a:pt x="0" y="1501"/>
                      <a:pt x="0" y="3037"/>
                    </a:cubicBezTo>
                    <a:cubicBezTo>
                      <a:pt x="0" y="19109"/>
                      <a:pt x="0" y="19109"/>
                      <a:pt x="0" y="19109"/>
                    </a:cubicBezTo>
                    <a:cubicBezTo>
                      <a:pt x="0" y="20610"/>
                      <a:pt x="1063" y="21600"/>
                      <a:pt x="2677" y="21600"/>
                    </a:cubicBezTo>
                    <a:cubicBezTo>
                      <a:pt x="18336" y="21600"/>
                      <a:pt x="18336" y="21600"/>
                      <a:pt x="18336" y="21600"/>
                    </a:cubicBezTo>
                    <a:cubicBezTo>
                      <a:pt x="19986" y="21600"/>
                      <a:pt x="21600" y="20610"/>
                      <a:pt x="21600" y="19109"/>
                    </a:cubicBezTo>
                    <a:cubicBezTo>
                      <a:pt x="21600" y="3037"/>
                      <a:pt x="21600" y="3037"/>
                      <a:pt x="21600" y="3037"/>
                    </a:cubicBezTo>
                    <a:cubicBezTo>
                      <a:pt x="21600" y="1501"/>
                      <a:pt x="19986" y="0"/>
                      <a:pt x="18336" y="0"/>
                    </a:cubicBezTo>
                    <a:close/>
                    <a:moveTo>
                      <a:pt x="19986" y="19109"/>
                    </a:moveTo>
                    <a:cubicBezTo>
                      <a:pt x="19986" y="19587"/>
                      <a:pt x="19436" y="20099"/>
                      <a:pt x="18336" y="20099"/>
                    </a:cubicBezTo>
                    <a:cubicBezTo>
                      <a:pt x="2677" y="20099"/>
                      <a:pt x="2677" y="20099"/>
                      <a:pt x="2677" y="20099"/>
                    </a:cubicBezTo>
                    <a:cubicBezTo>
                      <a:pt x="2164" y="20099"/>
                      <a:pt x="1063" y="19587"/>
                      <a:pt x="1063" y="19109"/>
                    </a:cubicBezTo>
                    <a:cubicBezTo>
                      <a:pt x="1063" y="17573"/>
                      <a:pt x="1063" y="17573"/>
                      <a:pt x="1063" y="17573"/>
                    </a:cubicBezTo>
                    <a:cubicBezTo>
                      <a:pt x="19986" y="17573"/>
                      <a:pt x="19986" y="17573"/>
                      <a:pt x="19986" y="17573"/>
                    </a:cubicBezTo>
                    <a:lnTo>
                      <a:pt x="19986" y="19109"/>
                    </a:lnTo>
                    <a:close/>
                    <a:moveTo>
                      <a:pt x="19986" y="16072"/>
                    </a:moveTo>
                    <a:cubicBezTo>
                      <a:pt x="1063" y="16072"/>
                      <a:pt x="1063" y="16072"/>
                      <a:pt x="1063" y="16072"/>
                    </a:cubicBezTo>
                    <a:cubicBezTo>
                      <a:pt x="1063" y="3037"/>
                      <a:pt x="1063" y="3037"/>
                      <a:pt x="1063" y="3037"/>
                    </a:cubicBezTo>
                    <a:cubicBezTo>
                      <a:pt x="1063" y="2013"/>
                      <a:pt x="2164" y="1501"/>
                      <a:pt x="2677" y="1501"/>
                    </a:cubicBezTo>
                    <a:cubicBezTo>
                      <a:pt x="18336" y="1501"/>
                      <a:pt x="18336" y="1501"/>
                      <a:pt x="18336" y="1501"/>
                    </a:cubicBezTo>
                    <a:cubicBezTo>
                      <a:pt x="19436" y="1501"/>
                      <a:pt x="19986" y="2013"/>
                      <a:pt x="19986" y="3037"/>
                    </a:cubicBezTo>
                    <a:lnTo>
                      <a:pt x="19986" y="16072"/>
                    </a:lnTo>
                    <a:close/>
                    <a:moveTo>
                      <a:pt x="13495" y="9043"/>
                    </a:moveTo>
                    <a:cubicBezTo>
                      <a:pt x="11332" y="11568"/>
                      <a:pt x="11332" y="11568"/>
                      <a:pt x="11332" y="11568"/>
                    </a:cubicBezTo>
                    <a:cubicBezTo>
                      <a:pt x="11332" y="3515"/>
                      <a:pt x="11332" y="3515"/>
                      <a:pt x="11332" y="3515"/>
                    </a:cubicBezTo>
                    <a:cubicBezTo>
                      <a:pt x="11332" y="3037"/>
                      <a:pt x="10782" y="3037"/>
                      <a:pt x="10782" y="3037"/>
                    </a:cubicBezTo>
                    <a:cubicBezTo>
                      <a:pt x="10268" y="3037"/>
                      <a:pt x="9718" y="3037"/>
                      <a:pt x="9718" y="3515"/>
                    </a:cubicBezTo>
                    <a:cubicBezTo>
                      <a:pt x="9718" y="11568"/>
                      <a:pt x="9718" y="11568"/>
                      <a:pt x="9718" y="11568"/>
                    </a:cubicBezTo>
                    <a:cubicBezTo>
                      <a:pt x="7554" y="9043"/>
                      <a:pt x="7554" y="9043"/>
                      <a:pt x="7554" y="9043"/>
                    </a:cubicBezTo>
                    <a:cubicBezTo>
                      <a:pt x="7004" y="9043"/>
                      <a:pt x="7004" y="9043"/>
                      <a:pt x="6491" y="9043"/>
                    </a:cubicBezTo>
                    <a:cubicBezTo>
                      <a:pt x="6491" y="9555"/>
                      <a:pt x="6491" y="9555"/>
                      <a:pt x="6491" y="10032"/>
                    </a:cubicBezTo>
                    <a:cubicBezTo>
                      <a:pt x="10268" y="14059"/>
                      <a:pt x="10268" y="14059"/>
                      <a:pt x="10268" y="14059"/>
                    </a:cubicBezTo>
                    <a:cubicBezTo>
                      <a:pt x="10268" y="14059"/>
                      <a:pt x="10268" y="14059"/>
                      <a:pt x="10782" y="14059"/>
                    </a:cubicBezTo>
                    <a:cubicBezTo>
                      <a:pt x="10782" y="14059"/>
                      <a:pt x="10782" y="14059"/>
                      <a:pt x="11332" y="14059"/>
                    </a:cubicBezTo>
                    <a:cubicBezTo>
                      <a:pt x="14596" y="10032"/>
                      <a:pt x="14596" y="10032"/>
                      <a:pt x="14596" y="10032"/>
                    </a:cubicBezTo>
                    <a:cubicBezTo>
                      <a:pt x="15109" y="9555"/>
                      <a:pt x="15109" y="9555"/>
                      <a:pt x="14596" y="9043"/>
                    </a:cubicBezTo>
                    <a:cubicBezTo>
                      <a:pt x="14596" y="9043"/>
                      <a:pt x="14009" y="9043"/>
                      <a:pt x="13495" y="904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5" name="Shape"/>
              <p:cNvSpPr/>
              <p:nvPr/>
            </p:nvSpPr>
            <p:spPr>
              <a:xfrm>
                <a:off x="4800503" y="5875867"/>
                <a:ext cx="595742" cy="731212"/>
              </a:xfrm>
              <a:custGeom>
                <a:avLst/>
                <a:gdLst/>
                <a:ahLst/>
                <a:cxnLst>
                  <a:cxn ang="0">
                    <a:pos x="wd2" y="hd2"/>
                  </a:cxn>
                  <a:cxn ang="5400000">
                    <a:pos x="wd2" y="hd2"/>
                  </a:cxn>
                  <a:cxn ang="10800000">
                    <a:pos x="wd2" y="hd2"/>
                  </a:cxn>
                  <a:cxn ang="16200000">
                    <a:pos x="wd2" y="hd2"/>
                  </a:cxn>
                </a:cxnLst>
                <a:rect l="0" t="0" r="r" b="b"/>
                <a:pathLst>
                  <a:path w="21600" h="21600" extrusionOk="0">
                    <a:moveTo>
                      <a:pt x="11744" y="0"/>
                    </a:moveTo>
                    <a:cubicBezTo>
                      <a:pt x="9898" y="0"/>
                      <a:pt x="9898" y="0"/>
                      <a:pt x="9898" y="0"/>
                    </a:cubicBezTo>
                    <a:cubicBezTo>
                      <a:pt x="9269" y="0"/>
                      <a:pt x="8640" y="1024"/>
                      <a:pt x="8640" y="1501"/>
                    </a:cubicBezTo>
                    <a:cubicBezTo>
                      <a:pt x="8640" y="20099"/>
                      <a:pt x="8640" y="20099"/>
                      <a:pt x="8640" y="20099"/>
                    </a:cubicBezTo>
                    <a:cubicBezTo>
                      <a:pt x="8640" y="21122"/>
                      <a:pt x="9269" y="21600"/>
                      <a:pt x="9898" y="21600"/>
                    </a:cubicBezTo>
                    <a:cubicBezTo>
                      <a:pt x="11744" y="21600"/>
                      <a:pt x="11744" y="21600"/>
                      <a:pt x="11744" y="21600"/>
                    </a:cubicBezTo>
                    <a:cubicBezTo>
                      <a:pt x="12373" y="21600"/>
                      <a:pt x="13589" y="21122"/>
                      <a:pt x="13589" y="20099"/>
                    </a:cubicBezTo>
                    <a:cubicBezTo>
                      <a:pt x="13589" y="1501"/>
                      <a:pt x="13589" y="1501"/>
                      <a:pt x="13589" y="1501"/>
                    </a:cubicBezTo>
                    <a:cubicBezTo>
                      <a:pt x="13589" y="1024"/>
                      <a:pt x="12373" y="0"/>
                      <a:pt x="11744" y="0"/>
                    </a:cubicBezTo>
                    <a:close/>
                    <a:moveTo>
                      <a:pt x="11744" y="19587"/>
                    </a:moveTo>
                    <a:cubicBezTo>
                      <a:pt x="11744" y="20099"/>
                      <a:pt x="11115" y="20099"/>
                      <a:pt x="11115" y="20099"/>
                    </a:cubicBezTo>
                    <a:cubicBezTo>
                      <a:pt x="10527" y="20099"/>
                      <a:pt x="9898" y="20099"/>
                      <a:pt x="9898" y="19587"/>
                    </a:cubicBezTo>
                    <a:cubicBezTo>
                      <a:pt x="9898" y="2013"/>
                      <a:pt x="9898" y="2013"/>
                      <a:pt x="9898" y="2013"/>
                    </a:cubicBezTo>
                    <a:cubicBezTo>
                      <a:pt x="9898" y="2013"/>
                      <a:pt x="10527" y="1501"/>
                      <a:pt x="11115" y="1501"/>
                    </a:cubicBezTo>
                    <a:lnTo>
                      <a:pt x="11744" y="2013"/>
                    </a:lnTo>
                    <a:lnTo>
                      <a:pt x="11744" y="19587"/>
                    </a:lnTo>
                    <a:close/>
                    <a:moveTo>
                      <a:pt x="3733" y="6040"/>
                    </a:moveTo>
                    <a:cubicBezTo>
                      <a:pt x="1845" y="6040"/>
                      <a:pt x="1845" y="6040"/>
                      <a:pt x="1845" y="6040"/>
                    </a:cubicBezTo>
                    <a:cubicBezTo>
                      <a:pt x="1258" y="6040"/>
                      <a:pt x="0" y="7029"/>
                      <a:pt x="0" y="7541"/>
                    </a:cubicBezTo>
                    <a:cubicBezTo>
                      <a:pt x="0" y="20099"/>
                      <a:pt x="0" y="20099"/>
                      <a:pt x="0" y="20099"/>
                    </a:cubicBezTo>
                    <a:cubicBezTo>
                      <a:pt x="0" y="21122"/>
                      <a:pt x="1258" y="21600"/>
                      <a:pt x="1845" y="21600"/>
                    </a:cubicBezTo>
                    <a:cubicBezTo>
                      <a:pt x="3733" y="21600"/>
                      <a:pt x="3733" y="21600"/>
                      <a:pt x="3733" y="21600"/>
                    </a:cubicBezTo>
                    <a:cubicBezTo>
                      <a:pt x="4320" y="21600"/>
                      <a:pt x="4949" y="21122"/>
                      <a:pt x="4949" y="20099"/>
                    </a:cubicBezTo>
                    <a:cubicBezTo>
                      <a:pt x="4949" y="7541"/>
                      <a:pt x="4949" y="7541"/>
                      <a:pt x="4949" y="7541"/>
                    </a:cubicBezTo>
                    <a:cubicBezTo>
                      <a:pt x="4949" y="7029"/>
                      <a:pt x="4320" y="6040"/>
                      <a:pt x="3733" y="6040"/>
                    </a:cubicBezTo>
                    <a:close/>
                    <a:moveTo>
                      <a:pt x="3733" y="19587"/>
                    </a:moveTo>
                    <a:cubicBezTo>
                      <a:pt x="3733" y="20099"/>
                      <a:pt x="3104" y="20099"/>
                      <a:pt x="2475" y="20099"/>
                    </a:cubicBezTo>
                    <a:cubicBezTo>
                      <a:pt x="2475" y="20099"/>
                      <a:pt x="1845" y="20099"/>
                      <a:pt x="1845" y="19587"/>
                    </a:cubicBezTo>
                    <a:cubicBezTo>
                      <a:pt x="1845" y="8053"/>
                      <a:pt x="1845" y="8053"/>
                      <a:pt x="1845" y="8053"/>
                    </a:cubicBezTo>
                    <a:lnTo>
                      <a:pt x="2475" y="7541"/>
                    </a:lnTo>
                    <a:cubicBezTo>
                      <a:pt x="3104" y="7541"/>
                      <a:pt x="3733" y="8053"/>
                      <a:pt x="3733" y="8053"/>
                    </a:cubicBezTo>
                    <a:lnTo>
                      <a:pt x="3733" y="19587"/>
                    </a:lnTo>
                    <a:close/>
                    <a:moveTo>
                      <a:pt x="19755" y="11056"/>
                    </a:moveTo>
                    <a:cubicBezTo>
                      <a:pt x="18538" y="11056"/>
                      <a:pt x="18538" y="11056"/>
                      <a:pt x="18538" y="11056"/>
                    </a:cubicBezTo>
                    <a:cubicBezTo>
                      <a:pt x="17280" y="11056"/>
                      <a:pt x="16693" y="11568"/>
                      <a:pt x="16693" y="12045"/>
                    </a:cubicBezTo>
                    <a:cubicBezTo>
                      <a:pt x="16693" y="20099"/>
                      <a:pt x="16693" y="20099"/>
                      <a:pt x="16693" y="20099"/>
                    </a:cubicBezTo>
                    <a:cubicBezTo>
                      <a:pt x="16693" y="21122"/>
                      <a:pt x="17280" y="21600"/>
                      <a:pt x="18538" y="21600"/>
                    </a:cubicBezTo>
                    <a:cubicBezTo>
                      <a:pt x="19755" y="21600"/>
                      <a:pt x="19755" y="21600"/>
                      <a:pt x="19755" y="21600"/>
                    </a:cubicBezTo>
                    <a:cubicBezTo>
                      <a:pt x="21013" y="21600"/>
                      <a:pt x="21600" y="21122"/>
                      <a:pt x="21600" y="20099"/>
                    </a:cubicBezTo>
                    <a:cubicBezTo>
                      <a:pt x="21600" y="12045"/>
                      <a:pt x="21600" y="12045"/>
                      <a:pt x="21600" y="12045"/>
                    </a:cubicBezTo>
                    <a:cubicBezTo>
                      <a:pt x="21600" y="11568"/>
                      <a:pt x="21013" y="11056"/>
                      <a:pt x="19755" y="11056"/>
                    </a:cubicBezTo>
                    <a:close/>
                    <a:moveTo>
                      <a:pt x="19755" y="19587"/>
                    </a:moveTo>
                    <a:cubicBezTo>
                      <a:pt x="19755" y="20099"/>
                      <a:pt x="19755" y="20099"/>
                      <a:pt x="19167" y="20099"/>
                    </a:cubicBezTo>
                    <a:cubicBezTo>
                      <a:pt x="18538" y="20099"/>
                      <a:pt x="18538" y="20099"/>
                      <a:pt x="18538" y="19587"/>
                    </a:cubicBezTo>
                    <a:cubicBezTo>
                      <a:pt x="18538" y="13069"/>
                      <a:pt x="18538" y="13069"/>
                      <a:pt x="18538" y="13069"/>
                    </a:cubicBezTo>
                    <a:cubicBezTo>
                      <a:pt x="18538" y="12557"/>
                      <a:pt x="18538" y="12045"/>
                      <a:pt x="19167" y="12045"/>
                    </a:cubicBezTo>
                    <a:cubicBezTo>
                      <a:pt x="19755" y="12045"/>
                      <a:pt x="19755" y="12557"/>
                      <a:pt x="19755" y="13069"/>
                    </a:cubicBezTo>
                    <a:lnTo>
                      <a:pt x="19755" y="19587"/>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6" name="Shape"/>
              <p:cNvSpPr/>
              <p:nvPr/>
            </p:nvSpPr>
            <p:spPr>
              <a:xfrm>
                <a:off x="3547435" y="5875867"/>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3076" y="3037"/>
                    </a:moveTo>
                    <a:cubicBezTo>
                      <a:pt x="3076" y="3037"/>
                      <a:pt x="2551" y="3037"/>
                      <a:pt x="2551" y="3515"/>
                    </a:cubicBezTo>
                    <a:cubicBezTo>
                      <a:pt x="2551" y="4027"/>
                      <a:pt x="3076" y="4027"/>
                      <a:pt x="3076" y="4027"/>
                    </a:cubicBezTo>
                    <a:cubicBezTo>
                      <a:pt x="3600" y="4027"/>
                      <a:pt x="4124" y="4027"/>
                      <a:pt x="4124" y="3515"/>
                    </a:cubicBezTo>
                    <a:cubicBezTo>
                      <a:pt x="4124" y="3037"/>
                      <a:pt x="3600" y="3037"/>
                      <a:pt x="3076" y="3037"/>
                    </a:cubicBezTo>
                    <a:close/>
                    <a:moveTo>
                      <a:pt x="19049" y="0"/>
                    </a:moveTo>
                    <a:cubicBezTo>
                      <a:pt x="2551" y="0"/>
                      <a:pt x="2551" y="0"/>
                      <a:pt x="2551" y="0"/>
                    </a:cubicBezTo>
                    <a:cubicBezTo>
                      <a:pt x="1014" y="0"/>
                      <a:pt x="0" y="1501"/>
                      <a:pt x="0" y="3037"/>
                    </a:cubicBezTo>
                    <a:cubicBezTo>
                      <a:pt x="0" y="19109"/>
                      <a:pt x="0" y="19109"/>
                      <a:pt x="0" y="19109"/>
                    </a:cubicBezTo>
                    <a:cubicBezTo>
                      <a:pt x="0" y="20610"/>
                      <a:pt x="1014" y="21600"/>
                      <a:pt x="2551" y="21600"/>
                    </a:cubicBezTo>
                    <a:cubicBezTo>
                      <a:pt x="19049" y="21600"/>
                      <a:pt x="19049" y="21600"/>
                      <a:pt x="19049" y="21600"/>
                    </a:cubicBezTo>
                    <a:cubicBezTo>
                      <a:pt x="20586" y="21600"/>
                      <a:pt x="21600" y="20610"/>
                      <a:pt x="21600" y="19109"/>
                    </a:cubicBezTo>
                    <a:cubicBezTo>
                      <a:pt x="21600" y="3037"/>
                      <a:pt x="21600" y="3037"/>
                      <a:pt x="21600" y="3037"/>
                    </a:cubicBezTo>
                    <a:cubicBezTo>
                      <a:pt x="21600" y="1501"/>
                      <a:pt x="20586" y="0"/>
                      <a:pt x="19049" y="0"/>
                    </a:cubicBezTo>
                    <a:close/>
                    <a:moveTo>
                      <a:pt x="20586" y="19109"/>
                    </a:moveTo>
                    <a:cubicBezTo>
                      <a:pt x="20586" y="19587"/>
                      <a:pt x="19538" y="20099"/>
                      <a:pt x="19049" y="20099"/>
                    </a:cubicBezTo>
                    <a:cubicBezTo>
                      <a:pt x="2551" y="20099"/>
                      <a:pt x="2551" y="20099"/>
                      <a:pt x="2551" y="20099"/>
                    </a:cubicBezTo>
                    <a:cubicBezTo>
                      <a:pt x="2062" y="20099"/>
                      <a:pt x="1014" y="19587"/>
                      <a:pt x="1014" y="19109"/>
                    </a:cubicBezTo>
                    <a:cubicBezTo>
                      <a:pt x="1014" y="7029"/>
                      <a:pt x="1014" y="7029"/>
                      <a:pt x="1014" y="7029"/>
                    </a:cubicBezTo>
                    <a:cubicBezTo>
                      <a:pt x="20586" y="7029"/>
                      <a:pt x="20586" y="7029"/>
                      <a:pt x="20586" y="7029"/>
                    </a:cubicBezTo>
                    <a:lnTo>
                      <a:pt x="20586" y="19109"/>
                    </a:lnTo>
                    <a:close/>
                    <a:moveTo>
                      <a:pt x="20586" y="5528"/>
                    </a:moveTo>
                    <a:cubicBezTo>
                      <a:pt x="1014" y="5528"/>
                      <a:pt x="1014" y="5528"/>
                      <a:pt x="1014" y="5528"/>
                    </a:cubicBezTo>
                    <a:cubicBezTo>
                      <a:pt x="1014" y="3037"/>
                      <a:pt x="1014" y="3037"/>
                      <a:pt x="1014" y="3037"/>
                    </a:cubicBezTo>
                    <a:cubicBezTo>
                      <a:pt x="1014" y="2013"/>
                      <a:pt x="2062" y="1501"/>
                      <a:pt x="2551" y="1501"/>
                    </a:cubicBezTo>
                    <a:cubicBezTo>
                      <a:pt x="19049" y="1501"/>
                      <a:pt x="19049" y="1501"/>
                      <a:pt x="19049" y="1501"/>
                    </a:cubicBezTo>
                    <a:cubicBezTo>
                      <a:pt x="19538" y="1501"/>
                      <a:pt x="20586" y="2013"/>
                      <a:pt x="20586" y="3037"/>
                    </a:cubicBezTo>
                    <a:lnTo>
                      <a:pt x="20586" y="5528"/>
                    </a:lnTo>
                    <a:close/>
                    <a:moveTo>
                      <a:pt x="8738" y="3037"/>
                    </a:moveTo>
                    <a:cubicBezTo>
                      <a:pt x="8214" y="3037"/>
                      <a:pt x="8214" y="3037"/>
                      <a:pt x="8214" y="3515"/>
                    </a:cubicBezTo>
                    <a:cubicBezTo>
                      <a:pt x="8214" y="4027"/>
                      <a:pt x="8214" y="4027"/>
                      <a:pt x="8738" y="4027"/>
                    </a:cubicBezTo>
                    <a:cubicBezTo>
                      <a:pt x="9262" y="4027"/>
                      <a:pt x="9262" y="4027"/>
                      <a:pt x="9262" y="3515"/>
                    </a:cubicBezTo>
                    <a:cubicBezTo>
                      <a:pt x="9262" y="3037"/>
                      <a:pt x="9262" y="3037"/>
                      <a:pt x="8738" y="3037"/>
                    </a:cubicBezTo>
                    <a:close/>
                    <a:moveTo>
                      <a:pt x="6186" y="3037"/>
                    </a:moveTo>
                    <a:cubicBezTo>
                      <a:pt x="5662" y="3037"/>
                      <a:pt x="5138" y="3037"/>
                      <a:pt x="5138" y="3515"/>
                    </a:cubicBezTo>
                    <a:cubicBezTo>
                      <a:pt x="5138" y="4027"/>
                      <a:pt x="5662" y="4027"/>
                      <a:pt x="6186" y="4027"/>
                    </a:cubicBezTo>
                    <a:cubicBezTo>
                      <a:pt x="6186" y="4027"/>
                      <a:pt x="6676" y="4027"/>
                      <a:pt x="6676" y="3515"/>
                    </a:cubicBezTo>
                    <a:cubicBezTo>
                      <a:pt x="6676" y="3037"/>
                      <a:pt x="6186" y="3037"/>
                      <a:pt x="6186" y="303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7" name="Shape"/>
              <p:cNvSpPr/>
              <p:nvPr/>
            </p:nvSpPr>
            <p:spPr>
              <a:xfrm>
                <a:off x="2353637" y="5875867"/>
                <a:ext cx="731210" cy="731212"/>
              </a:xfrm>
              <a:custGeom>
                <a:avLst/>
                <a:gdLst/>
                <a:ahLst/>
                <a:cxnLst>
                  <a:cxn ang="0">
                    <a:pos x="wd2" y="hd2"/>
                  </a:cxn>
                  <a:cxn ang="5400000">
                    <a:pos x="wd2" y="hd2"/>
                  </a:cxn>
                  <a:cxn ang="10800000">
                    <a:pos x="wd2" y="hd2"/>
                  </a:cxn>
                  <a:cxn ang="16200000">
                    <a:pos x="wd2" y="hd2"/>
                  </a:cxn>
                </a:cxnLst>
                <a:rect l="0" t="0" r="r" b="b"/>
                <a:pathLst>
                  <a:path w="21600" h="21600" extrusionOk="0">
                    <a:moveTo>
                      <a:pt x="11056" y="0"/>
                    </a:moveTo>
                    <a:cubicBezTo>
                      <a:pt x="5050" y="0"/>
                      <a:pt x="0" y="5016"/>
                      <a:pt x="0" y="11056"/>
                    </a:cubicBezTo>
                    <a:cubicBezTo>
                      <a:pt x="0" y="16584"/>
                      <a:pt x="5050" y="21600"/>
                      <a:pt x="11056" y="21600"/>
                    </a:cubicBezTo>
                    <a:cubicBezTo>
                      <a:pt x="16584" y="21600"/>
                      <a:pt x="21600" y="16584"/>
                      <a:pt x="21600" y="11056"/>
                    </a:cubicBezTo>
                    <a:cubicBezTo>
                      <a:pt x="21600" y="5016"/>
                      <a:pt x="16584" y="0"/>
                      <a:pt x="11056" y="0"/>
                    </a:cubicBezTo>
                    <a:close/>
                    <a:moveTo>
                      <a:pt x="18597" y="5528"/>
                    </a:moveTo>
                    <a:cubicBezTo>
                      <a:pt x="19587" y="7029"/>
                      <a:pt x="20099" y="8565"/>
                      <a:pt x="20099" y="10032"/>
                    </a:cubicBezTo>
                    <a:cubicBezTo>
                      <a:pt x="15082" y="10032"/>
                      <a:pt x="15082" y="10032"/>
                      <a:pt x="15082" y="10032"/>
                    </a:cubicBezTo>
                    <a:cubicBezTo>
                      <a:pt x="15082" y="9043"/>
                      <a:pt x="14571" y="7541"/>
                      <a:pt x="14571" y="6552"/>
                    </a:cubicBezTo>
                    <a:cubicBezTo>
                      <a:pt x="16072" y="6552"/>
                      <a:pt x="17608" y="6040"/>
                      <a:pt x="18597" y="5528"/>
                    </a:cubicBezTo>
                    <a:close/>
                    <a:moveTo>
                      <a:pt x="17608" y="4538"/>
                    </a:moveTo>
                    <a:cubicBezTo>
                      <a:pt x="16584" y="5016"/>
                      <a:pt x="15594" y="5016"/>
                      <a:pt x="14059" y="5016"/>
                    </a:cubicBezTo>
                    <a:cubicBezTo>
                      <a:pt x="14059" y="4027"/>
                      <a:pt x="13581" y="3037"/>
                      <a:pt x="13069" y="2013"/>
                    </a:cubicBezTo>
                    <a:cubicBezTo>
                      <a:pt x="15082" y="2013"/>
                      <a:pt x="16584" y="3037"/>
                      <a:pt x="17608" y="4538"/>
                    </a:cubicBezTo>
                    <a:close/>
                    <a:moveTo>
                      <a:pt x="8053" y="10032"/>
                    </a:moveTo>
                    <a:cubicBezTo>
                      <a:pt x="8053" y="9043"/>
                      <a:pt x="8565" y="8053"/>
                      <a:pt x="8565" y="6552"/>
                    </a:cubicBezTo>
                    <a:cubicBezTo>
                      <a:pt x="9555" y="7029"/>
                      <a:pt x="10066" y="7029"/>
                      <a:pt x="11056" y="7029"/>
                    </a:cubicBezTo>
                    <a:cubicBezTo>
                      <a:pt x="11568" y="7029"/>
                      <a:pt x="12591" y="7029"/>
                      <a:pt x="13069" y="6552"/>
                    </a:cubicBezTo>
                    <a:cubicBezTo>
                      <a:pt x="13581" y="8053"/>
                      <a:pt x="13581" y="9043"/>
                      <a:pt x="13581" y="10032"/>
                    </a:cubicBezTo>
                    <a:lnTo>
                      <a:pt x="8053" y="10032"/>
                    </a:lnTo>
                    <a:close/>
                    <a:moveTo>
                      <a:pt x="13581" y="11568"/>
                    </a:moveTo>
                    <a:cubicBezTo>
                      <a:pt x="13581" y="12557"/>
                      <a:pt x="13581" y="14059"/>
                      <a:pt x="13069" y="15082"/>
                    </a:cubicBezTo>
                    <a:cubicBezTo>
                      <a:pt x="12591" y="15082"/>
                      <a:pt x="11568" y="15082"/>
                      <a:pt x="11056" y="15082"/>
                    </a:cubicBezTo>
                    <a:cubicBezTo>
                      <a:pt x="10066" y="15082"/>
                      <a:pt x="9555" y="15082"/>
                      <a:pt x="8565" y="15082"/>
                    </a:cubicBezTo>
                    <a:cubicBezTo>
                      <a:pt x="8565" y="14059"/>
                      <a:pt x="8053" y="12557"/>
                      <a:pt x="8053" y="11568"/>
                    </a:cubicBezTo>
                    <a:lnTo>
                      <a:pt x="13581" y="11568"/>
                    </a:lnTo>
                    <a:close/>
                    <a:moveTo>
                      <a:pt x="10066" y="1501"/>
                    </a:moveTo>
                    <a:cubicBezTo>
                      <a:pt x="10578" y="1501"/>
                      <a:pt x="10578" y="1501"/>
                      <a:pt x="11056" y="1501"/>
                    </a:cubicBezTo>
                    <a:lnTo>
                      <a:pt x="11568" y="1501"/>
                    </a:lnTo>
                    <a:cubicBezTo>
                      <a:pt x="12080" y="2525"/>
                      <a:pt x="12591" y="4027"/>
                      <a:pt x="13069" y="5528"/>
                    </a:cubicBezTo>
                    <a:cubicBezTo>
                      <a:pt x="12080" y="5528"/>
                      <a:pt x="11568" y="5528"/>
                      <a:pt x="11056" y="5528"/>
                    </a:cubicBezTo>
                    <a:cubicBezTo>
                      <a:pt x="10066" y="5528"/>
                      <a:pt x="9555" y="5528"/>
                      <a:pt x="9043" y="5528"/>
                    </a:cubicBezTo>
                    <a:cubicBezTo>
                      <a:pt x="9043" y="4027"/>
                      <a:pt x="9555" y="2525"/>
                      <a:pt x="10066" y="1501"/>
                    </a:cubicBezTo>
                    <a:close/>
                    <a:moveTo>
                      <a:pt x="8565" y="2013"/>
                    </a:moveTo>
                    <a:cubicBezTo>
                      <a:pt x="8053" y="3037"/>
                      <a:pt x="7541" y="4027"/>
                      <a:pt x="7541" y="5016"/>
                    </a:cubicBezTo>
                    <a:cubicBezTo>
                      <a:pt x="6552" y="5016"/>
                      <a:pt x="5050" y="5016"/>
                      <a:pt x="4027" y="4538"/>
                    </a:cubicBezTo>
                    <a:cubicBezTo>
                      <a:pt x="5050" y="3037"/>
                      <a:pt x="7064" y="2013"/>
                      <a:pt x="8565" y="2013"/>
                    </a:cubicBezTo>
                    <a:close/>
                    <a:moveTo>
                      <a:pt x="3037" y="5528"/>
                    </a:moveTo>
                    <a:cubicBezTo>
                      <a:pt x="4538" y="6040"/>
                      <a:pt x="6040" y="6552"/>
                      <a:pt x="7064" y="6552"/>
                    </a:cubicBezTo>
                    <a:cubicBezTo>
                      <a:pt x="7064" y="7541"/>
                      <a:pt x="7064" y="9043"/>
                      <a:pt x="7064" y="10032"/>
                    </a:cubicBezTo>
                    <a:cubicBezTo>
                      <a:pt x="1501" y="10032"/>
                      <a:pt x="1501" y="10032"/>
                      <a:pt x="1501" y="10032"/>
                    </a:cubicBezTo>
                    <a:cubicBezTo>
                      <a:pt x="1501" y="8565"/>
                      <a:pt x="2013" y="7029"/>
                      <a:pt x="3037" y="5528"/>
                    </a:cubicBezTo>
                    <a:close/>
                    <a:moveTo>
                      <a:pt x="3037" y="16072"/>
                    </a:moveTo>
                    <a:cubicBezTo>
                      <a:pt x="2013" y="14571"/>
                      <a:pt x="1501" y="13069"/>
                      <a:pt x="1501" y="11568"/>
                    </a:cubicBezTo>
                    <a:cubicBezTo>
                      <a:pt x="7064" y="11568"/>
                      <a:pt x="7064" y="11568"/>
                      <a:pt x="7064" y="11568"/>
                    </a:cubicBezTo>
                    <a:cubicBezTo>
                      <a:pt x="7064" y="12557"/>
                      <a:pt x="7064" y="14059"/>
                      <a:pt x="7064" y="15082"/>
                    </a:cubicBezTo>
                    <a:cubicBezTo>
                      <a:pt x="6040" y="15594"/>
                      <a:pt x="4538" y="15594"/>
                      <a:pt x="3037" y="16072"/>
                    </a:cubicBezTo>
                    <a:close/>
                    <a:moveTo>
                      <a:pt x="4027" y="17096"/>
                    </a:moveTo>
                    <a:cubicBezTo>
                      <a:pt x="5050" y="17096"/>
                      <a:pt x="6552" y="16584"/>
                      <a:pt x="7541" y="16584"/>
                    </a:cubicBezTo>
                    <a:cubicBezTo>
                      <a:pt x="7541" y="17573"/>
                      <a:pt x="8053" y="19109"/>
                      <a:pt x="8565" y="20099"/>
                    </a:cubicBezTo>
                    <a:cubicBezTo>
                      <a:pt x="7064" y="19587"/>
                      <a:pt x="5050" y="18597"/>
                      <a:pt x="4027" y="17096"/>
                    </a:cubicBezTo>
                    <a:close/>
                    <a:moveTo>
                      <a:pt x="11568" y="20099"/>
                    </a:moveTo>
                    <a:lnTo>
                      <a:pt x="11056" y="20099"/>
                    </a:lnTo>
                    <a:cubicBezTo>
                      <a:pt x="10578" y="20099"/>
                      <a:pt x="10578" y="20099"/>
                      <a:pt x="10066" y="20099"/>
                    </a:cubicBezTo>
                    <a:cubicBezTo>
                      <a:pt x="9555" y="19109"/>
                      <a:pt x="9043" y="17573"/>
                      <a:pt x="9043" y="16072"/>
                    </a:cubicBezTo>
                    <a:cubicBezTo>
                      <a:pt x="9555" y="16072"/>
                      <a:pt x="10066" y="16072"/>
                      <a:pt x="11056" y="16072"/>
                    </a:cubicBezTo>
                    <a:cubicBezTo>
                      <a:pt x="11568" y="16072"/>
                      <a:pt x="12080" y="16072"/>
                      <a:pt x="13069" y="16072"/>
                    </a:cubicBezTo>
                    <a:cubicBezTo>
                      <a:pt x="12591" y="17573"/>
                      <a:pt x="12080" y="19109"/>
                      <a:pt x="11568" y="20099"/>
                    </a:cubicBezTo>
                    <a:close/>
                    <a:moveTo>
                      <a:pt x="13069" y="20099"/>
                    </a:moveTo>
                    <a:cubicBezTo>
                      <a:pt x="13581" y="19109"/>
                      <a:pt x="14059" y="17573"/>
                      <a:pt x="14059" y="16584"/>
                    </a:cubicBezTo>
                    <a:cubicBezTo>
                      <a:pt x="15594" y="16584"/>
                      <a:pt x="16584" y="17096"/>
                      <a:pt x="17608" y="17096"/>
                    </a:cubicBezTo>
                    <a:cubicBezTo>
                      <a:pt x="16584" y="18597"/>
                      <a:pt x="15082" y="19587"/>
                      <a:pt x="13069" y="20099"/>
                    </a:cubicBezTo>
                    <a:close/>
                    <a:moveTo>
                      <a:pt x="18597" y="16072"/>
                    </a:moveTo>
                    <a:cubicBezTo>
                      <a:pt x="17608" y="15594"/>
                      <a:pt x="16072" y="15594"/>
                      <a:pt x="14571" y="15082"/>
                    </a:cubicBezTo>
                    <a:cubicBezTo>
                      <a:pt x="14571" y="14059"/>
                      <a:pt x="15082" y="12557"/>
                      <a:pt x="15082" y="11568"/>
                    </a:cubicBezTo>
                    <a:cubicBezTo>
                      <a:pt x="20099" y="11568"/>
                      <a:pt x="20099" y="11568"/>
                      <a:pt x="20099" y="11568"/>
                    </a:cubicBezTo>
                    <a:cubicBezTo>
                      <a:pt x="20099" y="13069"/>
                      <a:pt x="19587" y="14571"/>
                      <a:pt x="18597" y="1607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8" name="Shape"/>
              <p:cNvSpPr/>
              <p:nvPr/>
            </p:nvSpPr>
            <p:spPr>
              <a:xfrm>
                <a:off x="1265667" y="5905498"/>
                <a:ext cx="595745" cy="676292"/>
              </a:xfrm>
              <a:custGeom>
                <a:avLst/>
                <a:gdLst/>
                <a:ahLst/>
                <a:cxnLst>
                  <a:cxn ang="0">
                    <a:pos x="wd2" y="hd2"/>
                  </a:cxn>
                  <a:cxn ang="5400000">
                    <a:pos x="wd2" y="hd2"/>
                  </a:cxn>
                  <a:cxn ang="10800000">
                    <a:pos x="wd2" y="hd2"/>
                  </a:cxn>
                  <a:cxn ang="16200000">
                    <a:pos x="wd2" y="hd2"/>
                  </a:cxn>
                </a:cxnLst>
                <a:rect l="0" t="0" r="r" b="b"/>
                <a:pathLst>
                  <a:path w="21600" h="20948" extrusionOk="0">
                    <a:moveTo>
                      <a:pt x="1258" y="2113"/>
                    </a:moveTo>
                    <a:cubicBezTo>
                      <a:pt x="16064" y="2113"/>
                      <a:pt x="16064" y="2113"/>
                      <a:pt x="16064" y="2113"/>
                    </a:cubicBezTo>
                    <a:cubicBezTo>
                      <a:pt x="16064" y="2113"/>
                      <a:pt x="16693" y="1576"/>
                      <a:pt x="16693" y="1039"/>
                    </a:cubicBezTo>
                    <a:lnTo>
                      <a:pt x="16064" y="501"/>
                    </a:lnTo>
                    <a:cubicBezTo>
                      <a:pt x="1258" y="501"/>
                      <a:pt x="1258" y="501"/>
                      <a:pt x="1258" y="501"/>
                    </a:cubicBezTo>
                    <a:cubicBezTo>
                      <a:pt x="629" y="501"/>
                      <a:pt x="0" y="1039"/>
                      <a:pt x="0" y="1039"/>
                    </a:cubicBezTo>
                    <a:cubicBezTo>
                      <a:pt x="0" y="1576"/>
                      <a:pt x="629" y="2113"/>
                      <a:pt x="1258" y="2113"/>
                    </a:cubicBezTo>
                    <a:close/>
                    <a:moveTo>
                      <a:pt x="1258" y="6304"/>
                    </a:moveTo>
                    <a:cubicBezTo>
                      <a:pt x="16064" y="6304"/>
                      <a:pt x="16064" y="6304"/>
                      <a:pt x="16064" y="6304"/>
                    </a:cubicBezTo>
                    <a:cubicBezTo>
                      <a:pt x="16064" y="6304"/>
                      <a:pt x="16693" y="5803"/>
                      <a:pt x="16693" y="5266"/>
                    </a:cubicBezTo>
                    <a:lnTo>
                      <a:pt x="16064" y="4728"/>
                    </a:lnTo>
                    <a:cubicBezTo>
                      <a:pt x="1258" y="4728"/>
                      <a:pt x="1258" y="4728"/>
                      <a:pt x="1258" y="4728"/>
                    </a:cubicBezTo>
                    <a:cubicBezTo>
                      <a:pt x="629" y="4728"/>
                      <a:pt x="0" y="5266"/>
                      <a:pt x="0" y="5266"/>
                    </a:cubicBezTo>
                    <a:cubicBezTo>
                      <a:pt x="0" y="5803"/>
                      <a:pt x="629" y="6304"/>
                      <a:pt x="1258" y="6304"/>
                    </a:cubicBezTo>
                    <a:close/>
                    <a:moveTo>
                      <a:pt x="6165" y="13182"/>
                    </a:moveTo>
                    <a:cubicBezTo>
                      <a:pt x="1258" y="13182"/>
                      <a:pt x="1258" y="13182"/>
                      <a:pt x="1258" y="13182"/>
                    </a:cubicBezTo>
                    <a:cubicBezTo>
                      <a:pt x="629" y="13182"/>
                      <a:pt x="0" y="13684"/>
                      <a:pt x="0" y="13684"/>
                    </a:cubicBezTo>
                    <a:cubicBezTo>
                      <a:pt x="0" y="14221"/>
                      <a:pt x="629" y="14758"/>
                      <a:pt x="1258" y="14758"/>
                    </a:cubicBezTo>
                    <a:cubicBezTo>
                      <a:pt x="6165" y="14758"/>
                      <a:pt x="6165" y="14758"/>
                      <a:pt x="6165" y="14758"/>
                    </a:cubicBezTo>
                    <a:cubicBezTo>
                      <a:pt x="6165" y="14758"/>
                      <a:pt x="6795" y="14221"/>
                      <a:pt x="6795" y="13684"/>
                    </a:cubicBezTo>
                    <a:lnTo>
                      <a:pt x="6165" y="13182"/>
                    </a:lnTo>
                    <a:close/>
                    <a:moveTo>
                      <a:pt x="1258" y="10531"/>
                    </a:moveTo>
                    <a:cubicBezTo>
                      <a:pt x="9898" y="10531"/>
                      <a:pt x="9898" y="10531"/>
                      <a:pt x="9898" y="10531"/>
                    </a:cubicBezTo>
                    <a:cubicBezTo>
                      <a:pt x="10527" y="10531"/>
                      <a:pt x="11115" y="10030"/>
                      <a:pt x="11115" y="9457"/>
                    </a:cubicBezTo>
                    <a:cubicBezTo>
                      <a:pt x="11115" y="9457"/>
                      <a:pt x="10527" y="8955"/>
                      <a:pt x="9898" y="8955"/>
                    </a:cubicBezTo>
                    <a:cubicBezTo>
                      <a:pt x="1258" y="8955"/>
                      <a:pt x="1258" y="8955"/>
                      <a:pt x="1258" y="8955"/>
                    </a:cubicBezTo>
                    <a:cubicBezTo>
                      <a:pt x="629" y="8955"/>
                      <a:pt x="0" y="9457"/>
                      <a:pt x="0" y="9457"/>
                    </a:cubicBezTo>
                    <a:cubicBezTo>
                      <a:pt x="0" y="10030"/>
                      <a:pt x="629" y="10531"/>
                      <a:pt x="1258" y="10531"/>
                    </a:cubicBezTo>
                    <a:close/>
                    <a:moveTo>
                      <a:pt x="21013" y="0"/>
                    </a:moveTo>
                    <a:cubicBezTo>
                      <a:pt x="20384" y="0"/>
                      <a:pt x="19755" y="0"/>
                      <a:pt x="19755" y="501"/>
                    </a:cubicBezTo>
                    <a:cubicBezTo>
                      <a:pt x="19755" y="12107"/>
                      <a:pt x="19755" y="12107"/>
                      <a:pt x="19755" y="12107"/>
                    </a:cubicBezTo>
                    <a:cubicBezTo>
                      <a:pt x="17909" y="11069"/>
                      <a:pt x="15435" y="11069"/>
                      <a:pt x="12331" y="12107"/>
                    </a:cubicBezTo>
                    <a:cubicBezTo>
                      <a:pt x="9269" y="13684"/>
                      <a:pt x="7424" y="16872"/>
                      <a:pt x="9269" y="18985"/>
                    </a:cubicBezTo>
                    <a:cubicBezTo>
                      <a:pt x="10527" y="21099"/>
                      <a:pt x="14218" y="21600"/>
                      <a:pt x="17909" y="20024"/>
                    </a:cubicBezTo>
                    <a:cubicBezTo>
                      <a:pt x="20384" y="18448"/>
                      <a:pt x="21600" y="16334"/>
                      <a:pt x="21600" y="14758"/>
                    </a:cubicBezTo>
                    <a:cubicBezTo>
                      <a:pt x="21600" y="501"/>
                      <a:pt x="21600" y="501"/>
                      <a:pt x="21600" y="501"/>
                    </a:cubicBezTo>
                    <a:cubicBezTo>
                      <a:pt x="21600" y="0"/>
                      <a:pt x="21013" y="0"/>
                      <a:pt x="21013" y="0"/>
                    </a:cubicBezTo>
                    <a:close/>
                    <a:moveTo>
                      <a:pt x="17280" y="18448"/>
                    </a:moveTo>
                    <a:cubicBezTo>
                      <a:pt x="14805" y="20024"/>
                      <a:pt x="11744" y="20024"/>
                      <a:pt x="10527" y="18448"/>
                    </a:cubicBezTo>
                    <a:cubicBezTo>
                      <a:pt x="9269" y="16872"/>
                      <a:pt x="10527" y="14758"/>
                      <a:pt x="13002" y="13182"/>
                    </a:cubicBezTo>
                    <a:cubicBezTo>
                      <a:pt x="15435" y="12107"/>
                      <a:pt x="18538" y="12107"/>
                      <a:pt x="19755" y="13684"/>
                    </a:cubicBezTo>
                    <a:cubicBezTo>
                      <a:pt x="21013" y="15296"/>
                      <a:pt x="19755" y="17373"/>
                      <a:pt x="17280" y="18448"/>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29" name="Shape"/>
              <p:cNvSpPr/>
              <p:nvPr/>
            </p:nvSpPr>
            <p:spPr>
              <a:xfrm>
                <a:off x="12599" y="5875867"/>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18524" y="3037"/>
                    </a:moveTo>
                    <a:cubicBezTo>
                      <a:pt x="9262" y="4027"/>
                      <a:pt x="9262" y="4027"/>
                      <a:pt x="9262" y="4027"/>
                    </a:cubicBezTo>
                    <a:cubicBezTo>
                      <a:pt x="9262" y="4027"/>
                      <a:pt x="8738" y="4538"/>
                      <a:pt x="8738" y="5016"/>
                    </a:cubicBezTo>
                    <a:cubicBezTo>
                      <a:pt x="8738" y="10578"/>
                      <a:pt x="8738" y="10578"/>
                      <a:pt x="8738" y="10578"/>
                    </a:cubicBezTo>
                    <a:cubicBezTo>
                      <a:pt x="7724" y="10032"/>
                      <a:pt x="6186" y="10032"/>
                      <a:pt x="4614" y="11056"/>
                    </a:cubicBezTo>
                    <a:cubicBezTo>
                      <a:pt x="3076" y="12045"/>
                      <a:pt x="2062" y="13581"/>
                      <a:pt x="3076" y="15082"/>
                    </a:cubicBezTo>
                    <a:cubicBezTo>
                      <a:pt x="3600" y="16584"/>
                      <a:pt x="6186" y="16584"/>
                      <a:pt x="8214" y="15594"/>
                    </a:cubicBezTo>
                    <a:cubicBezTo>
                      <a:pt x="9786" y="14571"/>
                      <a:pt x="10276" y="13581"/>
                      <a:pt x="10276" y="12045"/>
                    </a:cubicBezTo>
                    <a:lnTo>
                      <a:pt x="10276" y="5528"/>
                    </a:lnTo>
                    <a:cubicBezTo>
                      <a:pt x="17476" y="4538"/>
                      <a:pt x="17476" y="4538"/>
                      <a:pt x="17476" y="4538"/>
                    </a:cubicBezTo>
                    <a:cubicBezTo>
                      <a:pt x="17476" y="9043"/>
                      <a:pt x="17476" y="9043"/>
                      <a:pt x="17476" y="9043"/>
                    </a:cubicBezTo>
                    <a:cubicBezTo>
                      <a:pt x="16462" y="8565"/>
                      <a:pt x="14924" y="8565"/>
                      <a:pt x="13876" y="9555"/>
                    </a:cubicBezTo>
                    <a:cubicBezTo>
                      <a:pt x="11849" y="10578"/>
                      <a:pt x="10800" y="12557"/>
                      <a:pt x="11849" y="13581"/>
                    </a:cubicBezTo>
                    <a:cubicBezTo>
                      <a:pt x="12862" y="15082"/>
                      <a:pt x="14924" y="15082"/>
                      <a:pt x="16986" y="14059"/>
                    </a:cubicBezTo>
                    <a:cubicBezTo>
                      <a:pt x="18524" y="13581"/>
                      <a:pt x="19014" y="12045"/>
                      <a:pt x="19014" y="11056"/>
                    </a:cubicBezTo>
                    <a:lnTo>
                      <a:pt x="19014" y="3515"/>
                    </a:lnTo>
                    <a:cubicBezTo>
                      <a:pt x="19014" y="3037"/>
                      <a:pt x="18524" y="3037"/>
                      <a:pt x="18524" y="3037"/>
                    </a:cubicBezTo>
                    <a:close/>
                    <a:moveTo>
                      <a:pt x="7200" y="14571"/>
                    </a:moveTo>
                    <a:cubicBezTo>
                      <a:pt x="6186" y="15082"/>
                      <a:pt x="4614" y="15082"/>
                      <a:pt x="4124" y="14571"/>
                    </a:cubicBezTo>
                    <a:cubicBezTo>
                      <a:pt x="3600" y="13581"/>
                      <a:pt x="4124" y="12557"/>
                      <a:pt x="5138" y="12045"/>
                    </a:cubicBezTo>
                    <a:cubicBezTo>
                      <a:pt x="6676" y="11568"/>
                      <a:pt x="7724" y="11568"/>
                      <a:pt x="8214" y="12045"/>
                    </a:cubicBezTo>
                    <a:cubicBezTo>
                      <a:pt x="9262" y="12557"/>
                      <a:pt x="8738" y="14059"/>
                      <a:pt x="7200" y="14571"/>
                    </a:cubicBezTo>
                    <a:close/>
                    <a:moveTo>
                      <a:pt x="16462" y="13069"/>
                    </a:moveTo>
                    <a:cubicBezTo>
                      <a:pt x="15414" y="14059"/>
                      <a:pt x="13876" y="13581"/>
                      <a:pt x="12862" y="13069"/>
                    </a:cubicBezTo>
                    <a:cubicBezTo>
                      <a:pt x="12338" y="12557"/>
                      <a:pt x="12862" y="11056"/>
                      <a:pt x="14400" y="10578"/>
                    </a:cubicBezTo>
                    <a:cubicBezTo>
                      <a:pt x="15414" y="10032"/>
                      <a:pt x="16462" y="10032"/>
                      <a:pt x="17476" y="10578"/>
                    </a:cubicBezTo>
                    <a:cubicBezTo>
                      <a:pt x="18000" y="11056"/>
                      <a:pt x="17476" y="12557"/>
                      <a:pt x="16462" y="13069"/>
                    </a:cubicBezTo>
                    <a:close/>
                    <a:moveTo>
                      <a:pt x="19538" y="20099"/>
                    </a:moveTo>
                    <a:cubicBezTo>
                      <a:pt x="2062" y="20099"/>
                      <a:pt x="2062" y="20099"/>
                      <a:pt x="2062" y="20099"/>
                    </a:cubicBezTo>
                    <a:cubicBezTo>
                      <a:pt x="1538" y="20099"/>
                      <a:pt x="1014" y="20610"/>
                      <a:pt x="1014" y="21122"/>
                    </a:cubicBezTo>
                    <a:cubicBezTo>
                      <a:pt x="1014" y="21122"/>
                      <a:pt x="1538" y="21600"/>
                      <a:pt x="2062" y="21600"/>
                    </a:cubicBezTo>
                    <a:cubicBezTo>
                      <a:pt x="19538" y="21600"/>
                      <a:pt x="19538" y="21600"/>
                      <a:pt x="19538" y="21600"/>
                    </a:cubicBezTo>
                    <a:cubicBezTo>
                      <a:pt x="20062" y="21600"/>
                      <a:pt x="20586" y="21122"/>
                      <a:pt x="20586" y="21122"/>
                    </a:cubicBezTo>
                    <a:cubicBezTo>
                      <a:pt x="20586" y="20610"/>
                      <a:pt x="20062" y="20099"/>
                      <a:pt x="19538" y="20099"/>
                    </a:cubicBezTo>
                    <a:close/>
                    <a:moveTo>
                      <a:pt x="19014" y="0"/>
                    </a:moveTo>
                    <a:cubicBezTo>
                      <a:pt x="2551" y="0"/>
                      <a:pt x="2551" y="0"/>
                      <a:pt x="2551" y="0"/>
                    </a:cubicBezTo>
                    <a:cubicBezTo>
                      <a:pt x="1014" y="0"/>
                      <a:pt x="0" y="1501"/>
                      <a:pt x="0" y="3037"/>
                    </a:cubicBezTo>
                    <a:cubicBezTo>
                      <a:pt x="0" y="16072"/>
                      <a:pt x="0" y="16072"/>
                      <a:pt x="0" y="16072"/>
                    </a:cubicBezTo>
                    <a:cubicBezTo>
                      <a:pt x="0" y="17573"/>
                      <a:pt x="1014" y="19109"/>
                      <a:pt x="2551" y="19109"/>
                    </a:cubicBezTo>
                    <a:cubicBezTo>
                      <a:pt x="19014" y="19109"/>
                      <a:pt x="19014" y="19109"/>
                      <a:pt x="19014" y="19109"/>
                    </a:cubicBezTo>
                    <a:cubicBezTo>
                      <a:pt x="20586" y="19109"/>
                      <a:pt x="21600" y="17573"/>
                      <a:pt x="21600" y="16072"/>
                    </a:cubicBezTo>
                    <a:cubicBezTo>
                      <a:pt x="21600" y="3037"/>
                      <a:pt x="21600" y="3037"/>
                      <a:pt x="21600" y="3037"/>
                    </a:cubicBezTo>
                    <a:cubicBezTo>
                      <a:pt x="21600" y="1501"/>
                      <a:pt x="20586" y="0"/>
                      <a:pt x="19014" y="0"/>
                    </a:cubicBezTo>
                    <a:close/>
                    <a:moveTo>
                      <a:pt x="20586" y="16072"/>
                    </a:moveTo>
                    <a:cubicBezTo>
                      <a:pt x="20586" y="17096"/>
                      <a:pt x="19538" y="17573"/>
                      <a:pt x="19014" y="17573"/>
                    </a:cubicBezTo>
                    <a:cubicBezTo>
                      <a:pt x="2551" y="17573"/>
                      <a:pt x="2551" y="17573"/>
                      <a:pt x="2551" y="17573"/>
                    </a:cubicBezTo>
                    <a:cubicBezTo>
                      <a:pt x="2062" y="17573"/>
                      <a:pt x="1014" y="17096"/>
                      <a:pt x="1014" y="16072"/>
                    </a:cubicBezTo>
                    <a:cubicBezTo>
                      <a:pt x="1014" y="3037"/>
                      <a:pt x="1014" y="3037"/>
                      <a:pt x="1014" y="3037"/>
                    </a:cubicBezTo>
                    <a:cubicBezTo>
                      <a:pt x="1014" y="2013"/>
                      <a:pt x="2062" y="1501"/>
                      <a:pt x="2551" y="1501"/>
                    </a:cubicBezTo>
                    <a:cubicBezTo>
                      <a:pt x="19014" y="1501"/>
                      <a:pt x="19014" y="1501"/>
                      <a:pt x="19014" y="1501"/>
                    </a:cubicBezTo>
                    <a:cubicBezTo>
                      <a:pt x="19538" y="1501"/>
                      <a:pt x="20586" y="2013"/>
                      <a:pt x="20586" y="3037"/>
                    </a:cubicBezTo>
                    <a:lnTo>
                      <a:pt x="20586" y="1607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0" name="Shape"/>
              <p:cNvSpPr/>
              <p:nvPr/>
            </p:nvSpPr>
            <p:spPr>
              <a:xfrm>
                <a:off x="10598401" y="4720164"/>
                <a:ext cx="720290" cy="685546"/>
              </a:xfrm>
              <a:custGeom>
                <a:avLst/>
                <a:gdLst/>
                <a:ahLst/>
                <a:cxnLst>
                  <a:cxn ang="0">
                    <a:pos x="wd2" y="hd2"/>
                  </a:cxn>
                  <a:cxn ang="5400000">
                    <a:pos x="wd2" y="hd2"/>
                  </a:cxn>
                  <a:cxn ang="10800000">
                    <a:pos x="wd2" y="hd2"/>
                  </a:cxn>
                  <a:cxn ang="16200000">
                    <a:pos x="wd2" y="hd2"/>
                  </a:cxn>
                </a:cxnLst>
                <a:rect l="0" t="0" r="r" b="b"/>
                <a:pathLst>
                  <a:path w="20914" h="21234" extrusionOk="0">
                    <a:moveTo>
                      <a:pt x="20414" y="0"/>
                    </a:moveTo>
                    <a:cubicBezTo>
                      <a:pt x="20414" y="0"/>
                      <a:pt x="20414" y="0"/>
                      <a:pt x="19947" y="0"/>
                    </a:cubicBezTo>
                    <a:cubicBezTo>
                      <a:pt x="9147" y="3183"/>
                      <a:pt x="9147" y="3183"/>
                      <a:pt x="9147" y="3183"/>
                    </a:cubicBezTo>
                    <a:cubicBezTo>
                      <a:pt x="9147" y="3183"/>
                      <a:pt x="8647" y="3183"/>
                      <a:pt x="8647" y="3683"/>
                    </a:cubicBezTo>
                    <a:cubicBezTo>
                      <a:pt x="8647" y="13697"/>
                      <a:pt x="8647" y="13697"/>
                      <a:pt x="8647" y="13697"/>
                    </a:cubicBezTo>
                    <a:cubicBezTo>
                      <a:pt x="7181" y="12624"/>
                      <a:pt x="5214" y="12624"/>
                      <a:pt x="3247" y="13697"/>
                    </a:cubicBezTo>
                    <a:cubicBezTo>
                      <a:pt x="814" y="15270"/>
                      <a:pt x="-686" y="17917"/>
                      <a:pt x="314" y="19490"/>
                    </a:cubicBezTo>
                    <a:cubicBezTo>
                      <a:pt x="1781" y="21600"/>
                      <a:pt x="4714" y="21600"/>
                      <a:pt x="7181" y="20527"/>
                    </a:cubicBezTo>
                    <a:cubicBezTo>
                      <a:pt x="8647" y="19490"/>
                      <a:pt x="9647" y="17917"/>
                      <a:pt x="10114" y="16307"/>
                    </a:cubicBezTo>
                    <a:lnTo>
                      <a:pt x="10114" y="4220"/>
                    </a:lnTo>
                    <a:cubicBezTo>
                      <a:pt x="19947" y="1574"/>
                      <a:pt x="19947" y="1574"/>
                      <a:pt x="19947" y="1574"/>
                    </a:cubicBezTo>
                    <a:cubicBezTo>
                      <a:pt x="19947" y="10514"/>
                      <a:pt x="19947" y="10514"/>
                      <a:pt x="19947" y="10514"/>
                    </a:cubicBezTo>
                    <a:cubicBezTo>
                      <a:pt x="18481" y="10013"/>
                      <a:pt x="16014" y="10013"/>
                      <a:pt x="14047" y="11050"/>
                    </a:cubicBezTo>
                    <a:cubicBezTo>
                      <a:pt x="11614" y="12123"/>
                      <a:pt x="10614" y="14734"/>
                      <a:pt x="11614" y="16844"/>
                    </a:cubicBezTo>
                    <a:cubicBezTo>
                      <a:pt x="12581" y="18417"/>
                      <a:pt x="15547" y="18954"/>
                      <a:pt x="18481" y="17917"/>
                    </a:cubicBezTo>
                    <a:cubicBezTo>
                      <a:pt x="19947" y="16844"/>
                      <a:pt x="20914" y="14734"/>
                      <a:pt x="20914" y="13697"/>
                    </a:cubicBezTo>
                    <a:cubicBezTo>
                      <a:pt x="20914" y="13160"/>
                      <a:pt x="20914" y="1073"/>
                      <a:pt x="20914" y="1073"/>
                    </a:cubicBezTo>
                    <a:cubicBezTo>
                      <a:pt x="20914" y="536"/>
                      <a:pt x="20914" y="0"/>
                      <a:pt x="20414" y="0"/>
                    </a:cubicBezTo>
                    <a:close/>
                    <a:moveTo>
                      <a:pt x="6681" y="18954"/>
                    </a:moveTo>
                    <a:cubicBezTo>
                      <a:pt x="4714" y="20026"/>
                      <a:pt x="2781" y="20026"/>
                      <a:pt x="1781" y="18954"/>
                    </a:cubicBezTo>
                    <a:cubicBezTo>
                      <a:pt x="814" y="17917"/>
                      <a:pt x="1781" y="15807"/>
                      <a:pt x="3747" y="14734"/>
                    </a:cubicBezTo>
                    <a:cubicBezTo>
                      <a:pt x="5214" y="13697"/>
                      <a:pt x="7181" y="13697"/>
                      <a:pt x="8181" y="14734"/>
                    </a:cubicBezTo>
                    <a:cubicBezTo>
                      <a:pt x="9647" y="15807"/>
                      <a:pt x="8181" y="18417"/>
                      <a:pt x="6681" y="18954"/>
                    </a:cubicBezTo>
                    <a:close/>
                    <a:moveTo>
                      <a:pt x="17981" y="16307"/>
                    </a:moveTo>
                    <a:cubicBezTo>
                      <a:pt x="16014" y="17380"/>
                      <a:pt x="13581" y="17380"/>
                      <a:pt x="13081" y="16307"/>
                    </a:cubicBezTo>
                    <a:cubicBezTo>
                      <a:pt x="12081" y="14734"/>
                      <a:pt x="12581" y="13160"/>
                      <a:pt x="14547" y="12123"/>
                    </a:cubicBezTo>
                    <a:cubicBezTo>
                      <a:pt x="16514" y="11050"/>
                      <a:pt x="18481" y="11050"/>
                      <a:pt x="19447" y="12123"/>
                    </a:cubicBezTo>
                    <a:cubicBezTo>
                      <a:pt x="20414" y="13160"/>
                      <a:pt x="19447" y="15270"/>
                      <a:pt x="17981" y="1630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1" name="Shape"/>
              <p:cNvSpPr/>
              <p:nvPr/>
            </p:nvSpPr>
            <p:spPr>
              <a:xfrm>
                <a:off x="9574010" y="4720164"/>
                <a:ext cx="368833" cy="690057"/>
              </a:xfrm>
              <a:custGeom>
                <a:avLst/>
                <a:gdLst/>
                <a:ahLst/>
                <a:cxnLst>
                  <a:cxn ang="0">
                    <a:pos x="wd2" y="hd2"/>
                  </a:cxn>
                  <a:cxn ang="5400000">
                    <a:pos x="wd2" y="hd2"/>
                  </a:cxn>
                  <a:cxn ang="10800000">
                    <a:pos x="wd2" y="hd2"/>
                  </a:cxn>
                  <a:cxn ang="16200000">
                    <a:pos x="wd2" y="hd2"/>
                  </a:cxn>
                </a:cxnLst>
                <a:rect l="0" t="0" r="r" b="b"/>
                <a:pathLst>
                  <a:path w="20295" h="20868" extrusionOk="0">
                    <a:moveTo>
                      <a:pt x="19339" y="0"/>
                    </a:moveTo>
                    <a:cubicBezTo>
                      <a:pt x="17428" y="0"/>
                      <a:pt x="17428" y="1049"/>
                      <a:pt x="17428" y="1049"/>
                    </a:cubicBezTo>
                    <a:cubicBezTo>
                      <a:pt x="17428" y="11849"/>
                      <a:pt x="17428" y="11849"/>
                      <a:pt x="17428" y="11849"/>
                    </a:cubicBezTo>
                    <a:cubicBezTo>
                      <a:pt x="14688" y="10800"/>
                      <a:pt x="9973" y="10800"/>
                      <a:pt x="6214" y="12338"/>
                    </a:cubicBezTo>
                    <a:cubicBezTo>
                      <a:pt x="1499" y="13911"/>
                      <a:pt x="-1305" y="16986"/>
                      <a:pt x="607" y="19049"/>
                    </a:cubicBezTo>
                    <a:cubicBezTo>
                      <a:pt x="3410" y="21111"/>
                      <a:pt x="9017" y="21600"/>
                      <a:pt x="14688" y="19573"/>
                    </a:cubicBezTo>
                    <a:cubicBezTo>
                      <a:pt x="18447" y="18524"/>
                      <a:pt x="20295" y="16462"/>
                      <a:pt x="20295" y="14400"/>
                    </a:cubicBezTo>
                    <a:cubicBezTo>
                      <a:pt x="20295" y="1049"/>
                      <a:pt x="20295" y="1049"/>
                      <a:pt x="20295" y="1049"/>
                    </a:cubicBezTo>
                    <a:cubicBezTo>
                      <a:pt x="20295" y="524"/>
                      <a:pt x="19339" y="0"/>
                      <a:pt x="19339" y="0"/>
                    </a:cubicBezTo>
                    <a:close/>
                    <a:moveTo>
                      <a:pt x="13732" y="18524"/>
                    </a:moveTo>
                    <a:cubicBezTo>
                      <a:pt x="9973" y="20062"/>
                      <a:pt x="5258" y="20062"/>
                      <a:pt x="3410" y="18524"/>
                    </a:cubicBezTo>
                    <a:cubicBezTo>
                      <a:pt x="1499" y="16986"/>
                      <a:pt x="3410" y="14400"/>
                      <a:pt x="7169" y="13386"/>
                    </a:cubicBezTo>
                    <a:cubicBezTo>
                      <a:pt x="10929" y="11849"/>
                      <a:pt x="15580" y="12338"/>
                      <a:pt x="17428" y="13911"/>
                    </a:cubicBezTo>
                    <a:cubicBezTo>
                      <a:pt x="19339" y="15449"/>
                      <a:pt x="16536" y="17511"/>
                      <a:pt x="13732" y="1852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2" name="Shape"/>
              <p:cNvSpPr/>
              <p:nvPr/>
            </p:nvSpPr>
            <p:spPr>
              <a:xfrm>
                <a:off x="8335157" y="4690343"/>
                <a:ext cx="519616" cy="712537"/>
              </a:xfrm>
              <a:custGeom>
                <a:avLst/>
                <a:gdLst/>
                <a:ahLst/>
                <a:cxnLst>
                  <a:cxn ang="0">
                    <a:pos x="wd2" y="hd2"/>
                  </a:cxn>
                  <a:cxn ang="5400000">
                    <a:pos x="wd2" y="hd2"/>
                  </a:cxn>
                  <a:cxn ang="10800000">
                    <a:pos x="wd2" y="hd2"/>
                  </a:cxn>
                  <a:cxn ang="16200000">
                    <a:pos x="wd2" y="hd2"/>
                  </a:cxn>
                </a:cxnLst>
                <a:rect l="0" t="0" r="r" b="b"/>
                <a:pathLst>
                  <a:path w="20596" h="21048" extrusionOk="0">
                    <a:moveTo>
                      <a:pt x="20080" y="4385"/>
                    </a:moveTo>
                    <a:cubicBezTo>
                      <a:pt x="14027" y="359"/>
                      <a:pt x="14027" y="359"/>
                      <a:pt x="14027" y="359"/>
                    </a:cubicBezTo>
                    <a:cubicBezTo>
                      <a:pt x="14027" y="-119"/>
                      <a:pt x="13339" y="-119"/>
                      <a:pt x="12651" y="359"/>
                    </a:cubicBezTo>
                    <a:lnTo>
                      <a:pt x="12651" y="871"/>
                    </a:lnTo>
                    <a:cubicBezTo>
                      <a:pt x="12651" y="12438"/>
                      <a:pt x="12651" y="12438"/>
                      <a:pt x="12651" y="12438"/>
                    </a:cubicBezTo>
                    <a:cubicBezTo>
                      <a:pt x="10633" y="11415"/>
                      <a:pt x="7239" y="11415"/>
                      <a:pt x="4534" y="12916"/>
                    </a:cubicBezTo>
                    <a:cubicBezTo>
                      <a:pt x="498" y="14452"/>
                      <a:pt x="-832" y="17454"/>
                      <a:pt x="498" y="19468"/>
                    </a:cubicBezTo>
                    <a:cubicBezTo>
                      <a:pt x="2516" y="21481"/>
                      <a:pt x="6597" y="21481"/>
                      <a:pt x="9945" y="19980"/>
                    </a:cubicBezTo>
                    <a:cubicBezTo>
                      <a:pt x="12651" y="18956"/>
                      <a:pt x="14669" y="16943"/>
                      <a:pt x="14669" y="14929"/>
                    </a:cubicBezTo>
                    <a:cubicBezTo>
                      <a:pt x="14669" y="2372"/>
                      <a:pt x="14669" y="2372"/>
                      <a:pt x="14669" y="2372"/>
                    </a:cubicBezTo>
                    <a:cubicBezTo>
                      <a:pt x="18704" y="5409"/>
                      <a:pt x="18704" y="5409"/>
                      <a:pt x="18704" y="5409"/>
                    </a:cubicBezTo>
                    <a:cubicBezTo>
                      <a:pt x="19392" y="5887"/>
                      <a:pt x="20080" y="5887"/>
                      <a:pt x="20080" y="5409"/>
                    </a:cubicBezTo>
                    <a:cubicBezTo>
                      <a:pt x="20768" y="5409"/>
                      <a:pt x="20768" y="4897"/>
                      <a:pt x="20080" y="4385"/>
                    </a:cubicBezTo>
                    <a:close/>
                    <a:moveTo>
                      <a:pt x="9257" y="18956"/>
                    </a:moveTo>
                    <a:cubicBezTo>
                      <a:pt x="7239" y="20457"/>
                      <a:pt x="3892" y="19980"/>
                      <a:pt x="2516" y="18956"/>
                    </a:cubicBezTo>
                    <a:cubicBezTo>
                      <a:pt x="1186" y="17454"/>
                      <a:pt x="2516" y="14929"/>
                      <a:pt x="5222" y="13940"/>
                    </a:cubicBezTo>
                    <a:cubicBezTo>
                      <a:pt x="7239" y="12438"/>
                      <a:pt x="10633" y="12916"/>
                      <a:pt x="11963" y="14452"/>
                    </a:cubicBezTo>
                    <a:cubicBezTo>
                      <a:pt x="13339" y="15441"/>
                      <a:pt x="11963" y="17966"/>
                      <a:pt x="9257" y="1895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3" name="Shape"/>
              <p:cNvSpPr/>
              <p:nvPr/>
            </p:nvSpPr>
            <p:spPr>
              <a:xfrm>
                <a:off x="7070668" y="4770967"/>
                <a:ext cx="724787" cy="595746"/>
              </a:xfrm>
              <a:custGeom>
                <a:avLst/>
                <a:gdLst/>
                <a:ahLst/>
                <a:cxnLst>
                  <a:cxn ang="0">
                    <a:pos x="wd2" y="hd2"/>
                  </a:cxn>
                  <a:cxn ang="5400000">
                    <a:pos x="wd2" y="hd2"/>
                  </a:cxn>
                  <a:cxn ang="10800000">
                    <a:pos x="wd2" y="hd2"/>
                  </a:cxn>
                  <a:cxn ang="16200000">
                    <a:pos x="wd2" y="hd2"/>
                  </a:cxn>
                </a:cxnLst>
                <a:rect l="0" t="0" r="r" b="b"/>
                <a:pathLst>
                  <a:path w="21044" h="21600" extrusionOk="0">
                    <a:moveTo>
                      <a:pt x="10522" y="19716"/>
                    </a:moveTo>
                    <a:cubicBezTo>
                      <a:pt x="7089" y="19716"/>
                      <a:pt x="4622" y="16660"/>
                      <a:pt x="3655" y="12935"/>
                    </a:cubicBezTo>
                    <a:cubicBezTo>
                      <a:pt x="5622" y="12935"/>
                      <a:pt x="5622" y="12935"/>
                      <a:pt x="5622" y="12935"/>
                    </a:cubicBezTo>
                    <a:cubicBezTo>
                      <a:pt x="6122" y="12935"/>
                      <a:pt x="6122" y="12349"/>
                      <a:pt x="5622" y="12349"/>
                    </a:cubicBezTo>
                    <a:cubicBezTo>
                      <a:pt x="3155" y="9251"/>
                      <a:pt x="3155" y="9251"/>
                      <a:pt x="3155" y="9251"/>
                    </a:cubicBezTo>
                    <a:lnTo>
                      <a:pt x="2655" y="9251"/>
                    </a:lnTo>
                    <a:cubicBezTo>
                      <a:pt x="222" y="12349"/>
                      <a:pt x="222" y="12349"/>
                      <a:pt x="222" y="12349"/>
                    </a:cubicBezTo>
                    <a:cubicBezTo>
                      <a:pt x="-278" y="12935"/>
                      <a:pt x="222" y="12935"/>
                      <a:pt x="222" y="12935"/>
                    </a:cubicBezTo>
                    <a:cubicBezTo>
                      <a:pt x="2189" y="12935"/>
                      <a:pt x="2189" y="12935"/>
                      <a:pt x="2189" y="12935"/>
                    </a:cubicBezTo>
                    <a:cubicBezTo>
                      <a:pt x="3155" y="17874"/>
                      <a:pt x="6589" y="21600"/>
                      <a:pt x="10522" y="21600"/>
                    </a:cubicBezTo>
                    <a:cubicBezTo>
                      <a:pt x="13489" y="21600"/>
                      <a:pt x="16422" y="19130"/>
                      <a:pt x="17889" y="16033"/>
                    </a:cubicBezTo>
                    <a:cubicBezTo>
                      <a:pt x="16422" y="15405"/>
                      <a:pt x="16422" y="15405"/>
                      <a:pt x="16422" y="15405"/>
                    </a:cubicBezTo>
                    <a:cubicBezTo>
                      <a:pt x="15422" y="17874"/>
                      <a:pt x="12989" y="19716"/>
                      <a:pt x="10522" y="19716"/>
                    </a:cubicBezTo>
                    <a:close/>
                    <a:moveTo>
                      <a:pt x="20822" y="9251"/>
                    </a:moveTo>
                    <a:cubicBezTo>
                      <a:pt x="18855" y="9251"/>
                      <a:pt x="18855" y="9251"/>
                      <a:pt x="18855" y="9251"/>
                    </a:cubicBezTo>
                    <a:cubicBezTo>
                      <a:pt x="18389" y="3726"/>
                      <a:pt x="14922" y="0"/>
                      <a:pt x="10522" y="0"/>
                    </a:cubicBezTo>
                    <a:cubicBezTo>
                      <a:pt x="7089" y="0"/>
                      <a:pt x="4155" y="2470"/>
                      <a:pt x="3155" y="5567"/>
                    </a:cubicBezTo>
                    <a:cubicBezTo>
                      <a:pt x="4155" y="6195"/>
                      <a:pt x="4155" y="6195"/>
                      <a:pt x="4155" y="6195"/>
                    </a:cubicBezTo>
                    <a:cubicBezTo>
                      <a:pt x="5622" y="3726"/>
                      <a:pt x="7589" y="1884"/>
                      <a:pt x="10522" y="1884"/>
                    </a:cubicBezTo>
                    <a:cubicBezTo>
                      <a:pt x="13955" y="1884"/>
                      <a:pt x="16889" y="4940"/>
                      <a:pt x="17389" y="9251"/>
                    </a:cubicBezTo>
                    <a:cubicBezTo>
                      <a:pt x="15422" y="9251"/>
                      <a:pt x="15422" y="9251"/>
                      <a:pt x="15422" y="9251"/>
                    </a:cubicBezTo>
                    <a:cubicBezTo>
                      <a:pt x="14922" y="9251"/>
                      <a:pt x="14922" y="9251"/>
                      <a:pt x="15422" y="9879"/>
                    </a:cubicBezTo>
                    <a:cubicBezTo>
                      <a:pt x="17889" y="12935"/>
                      <a:pt x="17889" y="12935"/>
                      <a:pt x="17889" y="12935"/>
                    </a:cubicBezTo>
                    <a:lnTo>
                      <a:pt x="18389" y="12935"/>
                    </a:lnTo>
                    <a:cubicBezTo>
                      <a:pt x="20822" y="9879"/>
                      <a:pt x="20822" y="9879"/>
                      <a:pt x="20822" y="9879"/>
                    </a:cubicBezTo>
                    <a:cubicBezTo>
                      <a:pt x="21322" y="9879"/>
                      <a:pt x="20822" y="9251"/>
                      <a:pt x="20822" y="925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4" name="Shape"/>
              <p:cNvSpPr/>
              <p:nvPr/>
            </p:nvSpPr>
            <p:spPr>
              <a:xfrm>
                <a:off x="5935036" y="4792241"/>
                <a:ext cx="608453" cy="523670"/>
              </a:xfrm>
              <a:custGeom>
                <a:avLst/>
                <a:gdLst/>
                <a:ahLst/>
                <a:cxnLst>
                  <a:cxn ang="0">
                    <a:pos x="wd2" y="hd2"/>
                  </a:cxn>
                  <a:cxn ang="5400000">
                    <a:pos x="wd2" y="hd2"/>
                  </a:cxn>
                  <a:cxn ang="10800000">
                    <a:pos x="wd2" y="hd2"/>
                  </a:cxn>
                  <a:cxn ang="16200000">
                    <a:pos x="wd2" y="hd2"/>
                  </a:cxn>
                </a:cxnLst>
                <a:rect l="0" t="0" r="r" b="b"/>
                <a:pathLst>
                  <a:path w="21600" h="21422" extrusionOk="0">
                    <a:moveTo>
                      <a:pt x="571" y="4701"/>
                    </a:moveTo>
                    <a:cubicBezTo>
                      <a:pt x="4198" y="4701"/>
                      <a:pt x="4198" y="4701"/>
                      <a:pt x="4198" y="4701"/>
                    </a:cubicBezTo>
                    <a:cubicBezTo>
                      <a:pt x="6602" y="8917"/>
                      <a:pt x="6602" y="8917"/>
                      <a:pt x="6602" y="8917"/>
                    </a:cubicBezTo>
                    <a:cubicBezTo>
                      <a:pt x="7784" y="7496"/>
                      <a:pt x="7784" y="7496"/>
                      <a:pt x="7784" y="7496"/>
                    </a:cubicBezTo>
                    <a:cubicBezTo>
                      <a:pt x="7784" y="7496"/>
                      <a:pt x="4768" y="3327"/>
                      <a:pt x="4768" y="2617"/>
                    </a:cubicBezTo>
                    <a:cubicBezTo>
                      <a:pt x="571" y="2617"/>
                      <a:pt x="571" y="2617"/>
                      <a:pt x="571" y="2617"/>
                    </a:cubicBezTo>
                    <a:cubicBezTo>
                      <a:pt x="571" y="2617"/>
                      <a:pt x="0" y="3327"/>
                      <a:pt x="0" y="3990"/>
                    </a:cubicBezTo>
                    <a:cubicBezTo>
                      <a:pt x="0" y="4701"/>
                      <a:pt x="571" y="4701"/>
                      <a:pt x="571" y="4701"/>
                    </a:cubicBezTo>
                    <a:close/>
                    <a:moveTo>
                      <a:pt x="16791" y="4701"/>
                    </a:moveTo>
                    <a:cubicBezTo>
                      <a:pt x="16791" y="7496"/>
                      <a:pt x="16791" y="7496"/>
                      <a:pt x="16791" y="7496"/>
                    </a:cubicBezTo>
                    <a:lnTo>
                      <a:pt x="17973" y="7496"/>
                    </a:lnTo>
                    <a:cubicBezTo>
                      <a:pt x="21600" y="3990"/>
                      <a:pt x="21600" y="3990"/>
                      <a:pt x="21600" y="3990"/>
                    </a:cubicBezTo>
                    <a:lnTo>
                      <a:pt x="21600" y="3327"/>
                    </a:lnTo>
                    <a:cubicBezTo>
                      <a:pt x="17973" y="533"/>
                      <a:pt x="17973" y="533"/>
                      <a:pt x="17973" y="533"/>
                    </a:cubicBezTo>
                    <a:cubicBezTo>
                      <a:pt x="17973" y="-178"/>
                      <a:pt x="16791" y="-178"/>
                      <a:pt x="16791" y="533"/>
                    </a:cubicBezTo>
                    <a:cubicBezTo>
                      <a:pt x="16791" y="2617"/>
                      <a:pt x="16791" y="2617"/>
                      <a:pt x="16791" y="2617"/>
                    </a:cubicBezTo>
                    <a:cubicBezTo>
                      <a:pt x="12593" y="2617"/>
                      <a:pt x="12593" y="2617"/>
                      <a:pt x="12593" y="2617"/>
                    </a:cubicBezTo>
                    <a:cubicBezTo>
                      <a:pt x="4198" y="16543"/>
                      <a:pt x="4198" y="16543"/>
                      <a:pt x="4198" y="16543"/>
                    </a:cubicBezTo>
                    <a:cubicBezTo>
                      <a:pt x="571" y="16543"/>
                      <a:pt x="571" y="16543"/>
                      <a:pt x="571" y="16543"/>
                    </a:cubicBezTo>
                    <a:cubicBezTo>
                      <a:pt x="571" y="16543"/>
                      <a:pt x="0" y="17254"/>
                      <a:pt x="0" y="17964"/>
                    </a:cubicBezTo>
                    <a:lnTo>
                      <a:pt x="571" y="18627"/>
                    </a:lnTo>
                    <a:cubicBezTo>
                      <a:pt x="4768" y="18627"/>
                      <a:pt x="4768" y="18627"/>
                      <a:pt x="4768" y="18627"/>
                    </a:cubicBezTo>
                    <a:cubicBezTo>
                      <a:pt x="13775" y="4701"/>
                      <a:pt x="13775" y="4701"/>
                      <a:pt x="13775" y="4701"/>
                    </a:cubicBezTo>
                    <a:lnTo>
                      <a:pt x="16791" y="4701"/>
                    </a:lnTo>
                    <a:close/>
                    <a:moveTo>
                      <a:pt x="17973" y="14459"/>
                    </a:moveTo>
                    <a:cubicBezTo>
                      <a:pt x="17973" y="13748"/>
                      <a:pt x="16791" y="13748"/>
                      <a:pt x="16791" y="14459"/>
                    </a:cubicBezTo>
                    <a:cubicBezTo>
                      <a:pt x="16791" y="16543"/>
                      <a:pt x="16791" y="16543"/>
                      <a:pt x="16791" y="16543"/>
                    </a:cubicBezTo>
                    <a:cubicBezTo>
                      <a:pt x="13775" y="16543"/>
                      <a:pt x="13775" y="16543"/>
                      <a:pt x="13775" y="16543"/>
                    </a:cubicBezTo>
                    <a:cubicBezTo>
                      <a:pt x="10800" y="12375"/>
                      <a:pt x="10800" y="12375"/>
                      <a:pt x="10800" y="12375"/>
                    </a:cubicBezTo>
                    <a:cubicBezTo>
                      <a:pt x="9577" y="13748"/>
                      <a:pt x="9577" y="13748"/>
                      <a:pt x="9577" y="13748"/>
                    </a:cubicBezTo>
                    <a:cubicBezTo>
                      <a:pt x="12593" y="18627"/>
                      <a:pt x="12593" y="18627"/>
                      <a:pt x="12593" y="18627"/>
                    </a:cubicBezTo>
                    <a:cubicBezTo>
                      <a:pt x="16791" y="18627"/>
                      <a:pt x="16791" y="18627"/>
                      <a:pt x="16791" y="18627"/>
                    </a:cubicBezTo>
                    <a:cubicBezTo>
                      <a:pt x="16791" y="21422"/>
                      <a:pt x="16791" y="21422"/>
                      <a:pt x="16791" y="21422"/>
                    </a:cubicBezTo>
                    <a:lnTo>
                      <a:pt x="17973" y="21422"/>
                    </a:lnTo>
                    <a:cubicBezTo>
                      <a:pt x="21600" y="17964"/>
                      <a:pt x="21600" y="17964"/>
                      <a:pt x="21600" y="17964"/>
                    </a:cubicBezTo>
                    <a:lnTo>
                      <a:pt x="21600" y="17254"/>
                    </a:lnTo>
                    <a:lnTo>
                      <a:pt x="17973" y="1445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5" name="Shape"/>
              <p:cNvSpPr/>
              <p:nvPr/>
            </p:nvSpPr>
            <p:spPr>
              <a:xfrm>
                <a:off x="4804836" y="4792238"/>
                <a:ext cx="523677" cy="540606"/>
              </a:xfrm>
              <a:custGeom>
                <a:avLst/>
                <a:gdLst/>
                <a:ahLst/>
                <a:cxnLst>
                  <a:cxn ang="0">
                    <a:pos x="wd2" y="hd2"/>
                  </a:cxn>
                  <a:cxn ang="5400000">
                    <a:pos x="wd2" y="hd2"/>
                  </a:cxn>
                  <a:cxn ang="10800000">
                    <a:pos x="wd2" y="hd2"/>
                  </a:cxn>
                  <a:cxn ang="16200000">
                    <a:pos x="wd2" y="hd2"/>
                  </a:cxn>
                </a:cxnLst>
                <a:rect l="0" t="0" r="r" b="b"/>
                <a:pathLst>
                  <a:path w="21423" h="21428" extrusionOk="0">
                    <a:moveTo>
                      <a:pt x="21423" y="9963"/>
                    </a:moveTo>
                    <a:cubicBezTo>
                      <a:pt x="10977" y="516"/>
                      <a:pt x="10977" y="516"/>
                      <a:pt x="10977" y="516"/>
                    </a:cubicBezTo>
                    <a:cubicBezTo>
                      <a:pt x="10977" y="-172"/>
                      <a:pt x="10269" y="-172"/>
                      <a:pt x="9560" y="516"/>
                    </a:cubicBezTo>
                    <a:cubicBezTo>
                      <a:pt x="9560" y="516"/>
                      <a:pt x="9560" y="1204"/>
                      <a:pt x="9560" y="1846"/>
                    </a:cubicBezTo>
                    <a:cubicBezTo>
                      <a:pt x="19296" y="10605"/>
                      <a:pt x="19296" y="10605"/>
                      <a:pt x="19296" y="10605"/>
                    </a:cubicBezTo>
                    <a:cubicBezTo>
                      <a:pt x="9560" y="20098"/>
                      <a:pt x="9560" y="20098"/>
                      <a:pt x="9560" y="20098"/>
                    </a:cubicBezTo>
                    <a:cubicBezTo>
                      <a:pt x="9560" y="20740"/>
                      <a:pt x="9560" y="20740"/>
                      <a:pt x="9560" y="21428"/>
                    </a:cubicBezTo>
                    <a:cubicBezTo>
                      <a:pt x="10269" y="21428"/>
                      <a:pt x="10977" y="21428"/>
                      <a:pt x="10977" y="21428"/>
                    </a:cubicBezTo>
                    <a:cubicBezTo>
                      <a:pt x="21423" y="11293"/>
                      <a:pt x="21423" y="11293"/>
                      <a:pt x="21423" y="11293"/>
                    </a:cubicBezTo>
                    <a:cubicBezTo>
                      <a:pt x="21423" y="11293"/>
                      <a:pt x="21423" y="11293"/>
                      <a:pt x="21423" y="10605"/>
                    </a:cubicBezTo>
                    <a:cubicBezTo>
                      <a:pt x="21423" y="10605"/>
                      <a:pt x="21423" y="10605"/>
                      <a:pt x="21423" y="9963"/>
                    </a:cubicBezTo>
                    <a:close/>
                    <a:moveTo>
                      <a:pt x="10269" y="10605"/>
                    </a:moveTo>
                    <a:cubicBezTo>
                      <a:pt x="10269" y="10605"/>
                      <a:pt x="10269" y="10605"/>
                      <a:pt x="10269" y="9963"/>
                    </a:cubicBezTo>
                    <a:cubicBezTo>
                      <a:pt x="1903" y="1846"/>
                      <a:pt x="1903" y="1846"/>
                      <a:pt x="1903" y="1846"/>
                    </a:cubicBezTo>
                    <a:cubicBezTo>
                      <a:pt x="1241" y="1846"/>
                      <a:pt x="532" y="1846"/>
                      <a:pt x="532" y="1846"/>
                    </a:cubicBezTo>
                    <a:cubicBezTo>
                      <a:pt x="-177" y="2534"/>
                      <a:pt x="-177" y="3222"/>
                      <a:pt x="532" y="3222"/>
                    </a:cubicBezTo>
                    <a:cubicBezTo>
                      <a:pt x="8189" y="10605"/>
                      <a:pt x="8189" y="10605"/>
                      <a:pt x="8189" y="10605"/>
                    </a:cubicBezTo>
                    <a:cubicBezTo>
                      <a:pt x="532" y="18034"/>
                      <a:pt x="532" y="18034"/>
                      <a:pt x="532" y="18034"/>
                    </a:cubicBezTo>
                    <a:cubicBezTo>
                      <a:pt x="-177" y="18722"/>
                      <a:pt x="-177" y="19410"/>
                      <a:pt x="532" y="19410"/>
                    </a:cubicBezTo>
                    <a:cubicBezTo>
                      <a:pt x="532" y="20098"/>
                      <a:pt x="1241" y="20098"/>
                      <a:pt x="1903" y="19410"/>
                    </a:cubicBezTo>
                    <a:cubicBezTo>
                      <a:pt x="10269" y="11293"/>
                      <a:pt x="10269" y="11293"/>
                      <a:pt x="10269" y="11293"/>
                    </a:cubicBezTo>
                    <a:cubicBezTo>
                      <a:pt x="10269" y="11293"/>
                      <a:pt x="10269" y="11293"/>
                      <a:pt x="10269" y="1060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6" name="Shape"/>
              <p:cNvSpPr/>
              <p:nvPr/>
            </p:nvSpPr>
            <p:spPr>
              <a:xfrm>
                <a:off x="3649036" y="4792238"/>
                <a:ext cx="528010" cy="540606"/>
              </a:xfrm>
              <a:custGeom>
                <a:avLst/>
                <a:gdLst/>
                <a:ahLst/>
                <a:cxnLst>
                  <a:cxn ang="0">
                    <a:pos x="wd2" y="hd2"/>
                  </a:cxn>
                  <a:cxn ang="5400000">
                    <a:pos x="wd2" y="hd2"/>
                  </a:cxn>
                  <a:cxn ang="10800000">
                    <a:pos x="wd2" y="hd2"/>
                  </a:cxn>
                  <a:cxn ang="16200000">
                    <a:pos x="wd2" y="hd2"/>
                  </a:cxn>
                </a:cxnLst>
                <a:rect l="0" t="0" r="r" b="b"/>
                <a:pathLst>
                  <a:path w="21600" h="21428" extrusionOk="0">
                    <a:moveTo>
                      <a:pt x="2080" y="10605"/>
                    </a:moveTo>
                    <a:cubicBezTo>
                      <a:pt x="11863" y="1846"/>
                      <a:pt x="11863" y="1846"/>
                      <a:pt x="11863" y="1846"/>
                    </a:cubicBezTo>
                    <a:cubicBezTo>
                      <a:pt x="12525" y="1204"/>
                      <a:pt x="12525" y="516"/>
                      <a:pt x="11863" y="516"/>
                    </a:cubicBezTo>
                    <a:cubicBezTo>
                      <a:pt x="11863" y="-172"/>
                      <a:pt x="11154" y="-172"/>
                      <a:pt x="10446" y="516"/>
                    </a:cubicBezTo>
                    <a:cubicBezTo>
                      <a:pt x="709" y="9963"/>
                      <a:pt x="709" y="9963"/>
                      <a:pt x="709" y="9963"/>
                    </a:cubicBezTo>
                    <a:cubicBezTo>
                      <a:pt x="0" y="10605"/>
                      <a:pt x="0" y="10605"/>
                      <a:pt x="0" y="10605"/>
                    </a:cubicBezTo>
                    <a:cubicBezTo>
                      <a:pt x="0" y="11293"/>
                      <a:pt x="0" y="11293"/>
                      <a:pt x="709" y="11293"/>
                    </a:cubicBezTo>
                    <a:cubicBezTo>
                      <a:pt x="10446" y="21428"/>
                      <a:pt x="10446" y="21428"/>
                      <a:pt x="10446" y="21428"/>
                    </a:cubicBezTo>
                    <a:cubicBezTo>
                      <a:pt x="11154" y="21428"/>
                      <a:pt x="11863" y="21428"/>
                      <a:pt x="11863" y="21428"/>
                    </a:cubicBezTo>
                    <a:cubicBezTo>
                      <a:pt x="12525" y="20740"/>
                      <a:pt x="12525" y="20740"/>
                      <a:pt x="11863" y="20098"/>
                    </a:cubicBezTo>
                    <a:lnTo>
                      <a:pt x="2080" y="10605"/>
                    </a:lnTo>
                    <a:close/>
                    <a:moveTo>
                      <a:pt x="13896" y="10605"/>
                    </a:moveTo>
                    <a:cubicBezTo>
                      <a:pt x="21600" y="3222"/>
                      <a:pt x="21600" y="3222"/>
                      <a:pt x="21600" y="3222"/>
                    </a:cubicBezTo>
                    <a:cubicBezTo>
                      <a:pt x="21600" y="3222"/>
                      <a:pt x="21600" y="2534"/>
                      <a:pt x="21600" y="1846"/>
                    </a:cubicBezTo>
                    <a:cubicBezTo>
                      <a:pt x="20891" y="1846"/>
                      <a:pt x="20182" y="1846"/>
                      <a:pt x="20182" y="1846"/>
                    </a:cubicBezTo>
                    <a:cubicBezTo>
                      <a:pt x="11863" y="9963"/>
                      <a:pt x="11863" y="9963"/>
                      <a:pt x="11863" y="9963"/>
                    </a:cubicBezTo>
                    <a:cubicBezTo>
                      <a:pt x="11863" y="10605"/>
                      <a:pt x="11154" y="10605"/>
                      <a:pt x="11154" y="10605"/>
                    </a:cubicBezTo>
                    <a:cubicBezTo>
                      <a:pt x="11154" y="11293"/>
                      <a:pt x="11863" y="11293"/>
                      <a:pt x="11863" y="11293"/>
                    </a:cubicBezTo>
                    <a:cubicBezTo>
                      <a:pt x="20182" y="19410"/>
                      <a:pt x="20182" y="19410"/>
                      <a:pt x="20182" y="19410"/>
                    </a:cubicBezTo>
                    <a:cubicBezTo>
                      <a:pt x="20182" y="20098"/>
                      <a:pt x="20891" y="20098"/>
                      <a:pt x="21600" y="19410"/>
                    </a:cubicBezTo>
                    <a:cubicBezTo>
                      <a:pt x="21600" y="19410"/>
                      <a:pt x="21600" y="18722"/>
                      <a:pt x="21600" y="18034"/>
                    </a:cubicBezTo>
                    <a:lnTo>
                      <a:pt x="13896" y="10605"/>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7" name="Shape"/>
              <p:cNvSpPr/>
              <p:nvPr/>
            </p:nvSpPr>
            <p:spPr>
              <a:xfrm>
                <a:off x="2404435" y="4859866"/>
                <a:ext cx="629610" cy="405255"/>
              </a:xfrm>
              <a:custGeom>
                <a:avLst/>
                <a:gdLst/>
                <a:ahLst/>
                <a:cxnLst>
                  <a:cxn ang="0">
                    <a:pos x="wd2" y="hd2"/>
                  </a:cxn>
                  <a:cxn ang="5400000">
                    <a:pos x="wd2" y="hd2"/>
                  </a:cxn>
                  <a:cxn ang="10800000">
                    <a:pos x="wd2" y="hd2"/>
                  </a:cxn>
                  <a:cxn ang="16200000">
                    <a:pos x="wd2" y="hd2"/>
                  </a:cxn>
                </a:cxnLst>
                <a:rect l="0" t="0" r="r" b="b"/>
                <a:pathLst>
                  <a:path w="21600" h="21600" extrusionOk="0">
                    <a:moveTo>
                      <a:pt x="5271" y="2692"/>
                    </a:moveTo>
                    <a:cubicBezTo>
                      <a:pt x="21006" y="2692"/>
                      <a:pt x="21006" y="2692"/>
                      <a:pt x="21006" y="2692"/>
                    </a:cubicBezTo>
                    <a:cubicBezTo>
                      <a:pt x="21600" y="2692"/>
                      <a:pt x="21600" y="1775"/>
                      <a:pt x="21600" y="1775"/>
                    </a:cubicBezTo>
                    <a:cubicBezTo>
                      <a:pt x="21600" y="918"/>
                      <a:pt x="21600" y="0"/>
                      <a:pt x="21006" y="0"/>
                    </a:cubicBezTo>
                    <a:cubicBezTo>
                      <a:pt x="5271" y="0"/>
                      <a:pt x="5271" y="0"/>
                      <a:pt x="5271" y="0"/>
                    </a:cubicBezTo>
                    <a:cubicBezTo>
                      <a:pt x="5271" y="0"/>
                      <a:pt x="4677" y="918"/>
                      <a:pt x="4677" y="1775"/>
                    </a:cubicBezTo>
                    <a:lnTo>
                      <a:pt x="5271" y="2692"/>
                    </a:lnTo>
                    <a:close/>
                    <a:moveTo>
                      <a:pt x="594" y="19825"/>
                    </a:moveTo>
                    <a:cubicBezTo>
                      <a:pt x="594" y="19825"/>
                      <a:pt x="0" y="19825"/>
                      <a:pt x="0" y="20682"/>
                    </a:cubicBezTo>
                    <a:cubicBezTo>
                      <a:pt x="0" y="21600"/>
                      <a:pt x="594" y="21600"/>
                      <a:pt x="594" y="21600"/>
                    </a:cubicBezTo>
                    <a:cubicBezTo>
                      <a:pt x="1189" y="21600"/>
                      <a:pt x="1783" y="21600"/>
                      <a:pt x="1783" y="20682"/>
                    </a:cubicBezTo>
                    <a:cubicBezTo>
                      <a:pt x="1783" y="19825"/>
                      <a:pt x="1189" y="19825"/>
                      <a:pt x="594" y="19825"/>
                    </a:cubicBezTo>
                    <a:close/>
                    <a:moveTo>
                      <a:pt x="594" y="9913"/>
                    </a:moveTo>
                    <a:lnTo>
                      <a:pt x="0" y="10769"/>
                    </a:lnTo>
                    <a:cubicBezTo>
                      <a:pt x="0" y="11687"/>
                      <a:pt x="594" y="12605"/>
                      <a:pt x="594" y="12605"/>
                    </a:cubicBezTo>
                    <a:cubicBezTo>
                      <a:pt x="1189" y="12605"/>
                      <a:pt x="1783" y="11687"/>
                      <a:pt x="1783" y="10769"/>
                    </a:cubicBezTo>
                    <a:cubicBezTo>
                      <a:pt x="1783" y="10769"/>
                      <a:pt x="1189" y="9913"/>
                      <a:pt x="594" y="9913"/>
                    </a:cubicBezTo>
                    <a:close/>
                    <a:moveTo>
                      <a:pt x="21006" y="19825"/>
                    </a:moveTo>
                    <a:cubicBezTo>
                      <a:pt x="5271" y="19825"/>
                      <a:pt x="5271" y="19825"/>
                      <a:pt x="5271" y="19825"/>
                    </a:cubicBezTo>
                    <a:cubicBezTo>
                      <a:pt x="5271" y="19825"/>
                      <a:pt x="4677" y="19825"/>
                      <a:pt x="4677" y="20682"/>
                    </a:cubicBezTo>
                    <a:cubicBezTo>
                      <a:pt x="4677" y="21600"/>
                      <a:pt x="5271" y="21600"/>
                      <a:pt x="5271" y="21600"/>
                    </a:cubicBezTo>
                    <a:cubicBezTo>
                      <a:pt x="21006" y="21600"/>
                      <a:pt x="21006" y="21600"/>
                      <a:pt x="21006" y="21600"/>
                    </a:cubicBezTo>
                    <a:cubicBezTo>
                      <a:pt x="21600" y="21600"/>
                      <a:pt x="21600" y="21600"/>
                      <a:pt x="21600" y="20682"/>
                    </a:cubicBezTo>
                    <a:cubicBezTo>
                      <a:pt x="21600" y="19825"/>
                      <a:pt x="21600" y="19825"/>
                      <a:pt x="21006" y="19825"/>
                    </a:cubicBezTo>
                    <a:close/>
                    <a:moveTo>
                      <a:pt x="21006" y="9913"/>
                    </a:moveTo>
                    <a:cubicBezTo>
                      <a:pt x="5271" y="9913"/>
                      <a:pt x="5271" y="9913"/>
                      <a:pt x="5271" y="9913"/>
                    </a:cubicBezTo>
                    <a:lnTo>
                      <a:pt x="4677" y="10769"/>
                    </a:lnTo>
                    <a:cubicBezTo>
                      <a:pt x="4677" y="11687"/>
                      <a:pt x="5271" y="12605"/>
                      <a:pt x="5271" y="12605"/>
                    </a:cubicBezTo>
                    <a:cubicBezTo>
                      <a:pt x="21006" y="12605"/>
                      <a:pt x="21006" y="12605"/>
                      <a:pt x="21006" y="12605"/>
                    </a:cubicBezTo>
                    <a:cubicBezTo>
                      <a:pt x="21600" y="12605"/>
                      <a:pt x="21600" y="11687"/>
                      <a:pt x="21600" y="10769"/>
                    </a:cubicBezTo>
                    <a:cubicBezTo>
                      <a:pt x="21600" y="10769"/>
                      <a:pt x="21600" y="9913"/>
                      <a:pt x="21006" y="9913"/>
                    </a:cubicBezTo>
                    <a:close/>
                    <a:moveTo>
                      <a:pt x="594" y="0"/>
                    </a:moveTo>
                    <a:cubicBezTo>
                      <a:pt x="594" y="0"/>
                      <a:pt x="0" y="918"/>
                      <a:pt x="0" y="1775"/>
                    </a:cubicBezTo>
                    <a:lnTo>
                      <a:pt x="594" y="2692"/>
                    </a:lnTo>
                    <a:cubicBezTo>
                      <a:pt x="1189" y="2692"/>
                      <a:pt x="1783" y="1775"/>
                      <a:pt x="1783" y="1775"/>
                    </a:cubicBezTo>
                    <a:cubicBezTo>
                      <a:pt x="1783" y="918"/>
                      <a:pt x="1189" y="0"/>
                      <a:pt x="594" y="0"/>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8" name="Shape"/>
              <p:cNvSpPr/>
              <p:nvPr/>
            </p:nvSpPr>
            <p:spPr>
              <a:xfrm>
                <a:off x="1221736" y="4775296"/>
                <a:ext cx="637114" cy="591417"/>
              </a:xfrm>
              <a:custGeom>
                <a:avLst/>
                <a:gdLst/>
                <a:ahLst/>
                <a:cxnLst>
                  <a:cxn ang="0">
                    <a:pos x="wd2" y="hd2"/>
                  </a:cxn>
                  <a:cxn ang="5400000">
                    <a:pos x="wd2" y="hd2"/>
                  </a:cxn>
                  <a:cxn ang="10800000">
                    <a:pos x="wd2" y="hd2"/>
                  </a:cxn>
                  <a:cxn ang="16200000">
                    <a:pos x="wd2" y="hd2"/>
                  </a:cxn>
                </a:cxnLst>
                <a:rect l="0" t="0" r="r" b="b"/>
                <a:pathLst>
                  <a:path w="20875" h="21443" extrusionOk="0">
                    <a:moveTo>
                      <a:pt x="20284" y="19559"/>
                    </a:moveTo>
                    <a:cubicBezTo>
                      <a:pt x="866" y="19559"/>
                      <a:pt x="866" y="19559"/>
                      <a:pt x="866" y="19559"/>
                    </a:cubicBezTo>
                    <a:cubicBezTo>
                      <a:pt x="339" y="19559"/>
                      <a:pt x="339" y="20187"/>
                      <a:pt x="339" y="20187"/>
                    </a:cubicBezTo>
                    <a:cubicBezTo>
                      <a:pt x="339" y="20815"/>
                      <a:pt x="339" y="21443"/>
                      <a:pt x="866" y="21443"/>
                    </a:cubicBezTo>
                    <a:cubicBezTo>
                      <a:pt x="20284" y="21443"/>
                      <a:pt x="20284" y="21443"/>
                      <a:pt x="20284" y="21443"/>
                    </a:cubicBezTo>
                    <a:cubicBezTo>
                      <a:pt x="20284" y="21443"/>
                      <a:pt x="20811" y="20815"/>
                      <a:pt x="20811" y="20187"/>
                    </a:cubicBezTo>
                    <a:lnTo>
                      <a:pt x="20284" y="19559"/>
                    </a:lnTo>
                    <a:close/>
                    <a:moveTo>
                      <a:pt x="1431" y="17717"/>
                    </a:moveTo>
                    <a:cubicBezTo>
                      <a:pt x="19155" y="17717"/>
                      <a:pt x="19155" y="17717"/>
                      <a:pt x="19155" y="17717"/>
                    </a:cubicBezTo>
                    <a:cubicBezTo>
                      <a:pt x="21375" y="17717"/>
                      <a:pt x="20811" y="16503"/>
                      <a:pt x="20811" y="15876"/>
                    </a:cubicBezTo>
                    <a:cubicBezTo>
                      <a:pt x="11403" y="471"/>
                      <a:pt x="11403" y="471"/>
                      <a:pt x="11403" y="471"/>
                    </a:cubicBezTo>
                    <a:cubicBezTo>
                      <a:pt x="11403" y="-157"/>
                      <a:pt x="9747" y="-157"/>
                      <a:pt x="9183" y="471"/>
                    </a:cubicBezTo>
                    <a:cubicBezTo>
                      <a:pt x="339" y="15876"/>
                      <a:pt x="339" y="15876"/>
                      <a:pt x="339" y="15876"/>
                    </a:cubicBezTo>
                    <a:cubicBezTo>
                      <a:pt x="-225" y="17090"/>
                      <a:pt x="-225" y="17717"/>
                      <a:pt x="1431" y="17717"/>
                    </a:cubicBezTo>
                    <a:close/>
                    <a:moveTo>
                      <a:pt x="10312" y="2313"/>
                    </a:moveTo>
                    <a:cubicBezTo>
                      <a:pt x="18628" y="16503"/>
                      <a:pt x="18628" y="16503"/>
                      <a:pt x="18628" y="16503"/>
                    </a:cubicBezTo>
                    <a:cubicBezTo>
                      <a:pt x="1995" y="16503"/>
                      <a:pt x="1995" y="16503"/>
                      <a:pt x="1995" y="16503"/>
                    </a:cubicBezTo>
                    <a:lnTo>
                      <a:pt x="10312" y="231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39" name="Shape"/>
              <p:cNvSpPr/>
              <p:nvPr/>
            </p:nvSpPr>
            <p:spPr>
              <a:xfrm>
                <a:off x="0" y="4744015"/>
                <a:ext cx="726881" cy="639632"/>
              </a:xfrm>
              <a:custGeom>
                <a:avLst/>
                <a:gdLst/>
                <a:ahLst/>
                <a:cxnLst>
                  <a:cxn ang="0">
                    <a:pos x="wd2" y="hd2"/>
                  </a:cxn>
                  <a:cxn ang="5400000">
                    <a:pos x="wd2" y="hd2"/>
                  </a:cxn>
                  <a:cxn ang="10800000">
                    <a:pos x="wd2" y="hd2"/>
                  </a:cxn>
                  <a:cxn ang="16200000">
                    <a:pos x="wd2" y="hd2"/>
                  </a:cxn>
                </a:cxnLst>
                <a:rect l="0" t="0" r="r" b="b"/>
                <a:pathLst>
                  <a:path w="21472" h="21369" extrusionOk="0">
                    <a:moveTo>
                      <a:pt x="19971" y="349"/>
                    </a:moveTo>
                    <a:cubicBezTo>
                      <a:pt x="13419" y="5449"/>
                      <a:pt x="13419" y="5449"/>
                      <a:pt x="13419" y="5449"/>
                    </a:cubicBezTo>
                    <a:cubicBezTo>
                      <a:pt x="13419" y="1469"/>
                      <a:pt x="13419" y="1469"/>
                      <a:pt x="13419" y="1469"/>
                    </a:cubicBezTo>
                    <a:cubicBezTo>
                      <a:pt x="13419" y="-231"/>
                      <a:pt x="12941" y="-231"/>
                      <a:pt x="11952" y="349"/>
                    </a:cubicBezTo>
                    <a:cubicBezTo>
                      <a:pt x="384" y="9429"/>
                      <a:pt x="384" y="9429"/>
                      <a:pt x="384" y="9429"/>
                    </a:cubicBezTo>
                    <a:cubicBezTo>
                      <a:pt x="-128" y="10009"/>
                      <a:pt x="-128" y="11129"/>
                      <a:pt x="384" y="11709"/>
                    </a:cubicBezTo>
                    <a:cubicBezTo>
                      <a:pt x="11952" y="21369"/>
                      <a:pt x="11952" y="21369"/>
                      <a:pt x="11952" y="21369"/>
                    </a:cubicBezTo>
                    <a:cubicBezTo>
                      <a:pt x="12429" y="21369"/>
                      <a:pt x="13419" y="21369"/>
                      <a:pt x="13419" y="19669"/>
                    </a:cubicBezTo>
                    <a:cubicBezTo>
                      <a:pt x="13419" y="15689"/>
                      <a:pt x="13419" y="15689"/>
                      <a:pt x="13419" y="15689"/>
                    </a:cubicBezTo>
                    <a:cubicBezTo>
                      <a:pt x="19971" y="21369"/>
                      <a:pt x="19971" y="21369"/>
                      <a:pt x="19971" y="21369"/>
                    </a:cubicBezTo>
                    <a:cubicBezTo>
                      <a:pt x="20482" y="21369"/>
                      <a:pt x="21472" y="21369"/>
                      <a:pt x="21472" y="19669"/>
                    </a:cubicBezTo>
                    <a:cubicBezTo>
                      <a:pt x="21472" y="1469"/>
                      <a:pt x="21472" y="1469"/>
                      <a:pt x="21472" y="1469"/>
                    </a:cubicBezTo>
                    <a:cubicBezTo>
                      <a:pt x="21472" y="-231"/>
                      <a:pt x="20960" y="-231"/>
                      <a:pt x="19971" y="349"/>
                    </a:cubicBezTo>
                    <a:close/>
                    <a:moveTo>
                      <a:pt x="20482" y="19089"/>
                    </a:moveTo>
                    <a:cubicBezTo>
                      <a:pt x="12429" y="12829"/>
                      <a:pt x="12429" y="12829"/>
                      <a:pt x="12429" y="12829"/>
                    </a:cubicBezTo>
                    <a:lnTo>
                      <a:pt x="12429" y="19089"/>
                    </a:lnTo>
                    <a:cubicBezTo>
                      <a:pt x="1373" y="10550"/>
                      <a:pt x="1373" y="10550"/>
                      <a:pt x="1373" y="10550"/>
                    </a:cubicBezTo>
                    <a:cubicBezTo>
                      <a:pt x="12429" y="2049"/>
                      <a:pt x="12429" y="2049"/>
                      <a:pt x="12429" y="2049"/>
                    </a:cubicBezTo>
                    <a:cubicBezTo>
                      <a:pt x="12429" y="3749"/>
                      <a:pt x="12429" y="8888"/>
                      <a:pt x="12429" y="8888"/>
                    </a:cubicBezTo>
                    <a:cubicBezTo>
                      <a:pt x="20482" y="2049"/>
                      <a:pt x="20482" y="2049"/>
                      <a:pt x="20482" y="2049"/>
                    </a:cubicBezTo>
                    <a:lnTo>
                      <a:pt x="20482" y="1908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0" name="Shape"/>
              <p:cNvSpPr/>
              <p:nvPr/>
            </p:nvSpPr>
            <p:spPr>
              <a:xfrm>
                <a:off x="10604401" y="3575559"/>
                <a:ext cx="726882" cy="628547"/>
              </a:xfrm>
              <a:custGeom>
                <a:avLst/>
                <a:gdLst/>
                <a:ahLst/>
                <a:cxnLst>
                  <a:cxn ang="0">
                    <a:pos x="wd2" y="hd2"/>
                  </a:cxn>
                  <a:cxn ang="5400000">
                    <a:pos x="wd2" y="hd2"/>
                  </a:cxn>
                  <a:cxn ang="10800000">
                    <a:pos x="wd2" y="hd2"/>
                  </a:cxn>
                  <a:cxn ang="16200000">
                    <a:pos x="wd2" y="hd2"/>
                  </a:cxn>
                </a:cxnLst>
                <a:rect l="0" t="0" r="r" b="b"/>
                <a:pathLst>
                  <a:path w="21472" h="21137" extrusionOk="0">
                    <a:moveTo>
                      <a:pt x="21088" y="9412"/>
                    </a:moveTo>
                    <a:cubicBezTo>
                      <a:pt x="9555" y="348"/>
                      <a:pt x="9555" y="348"/>
                      <a:pt x="9555" y="348"/>
                    </a:cubicBezTo>
                    <a:cubicBezTo>
                      <a:pt x="8531" y="-231"/>
                      <a:pt x="8053" y="-231"/>
                      <a:pt x="8053" y="1466"/>
                    </a:cubicBezTo>
                    <a:cubicBezTo>
                      <a:pt x="8053" y="5439"/>
                      <a:pt x="8053" y="5439"/>
                      <a:pt x="8053" y="5439"/>
                    </a:cubicBezTo>
                    <a:cubicBezTo>
                      <a:pt x="1501" y="348"/>
                      <a:pt x="1501" y="348"/>
                      <a:pt x="1501" y="348"/>
                    </a:cubicBezTo>
                    <a:cubicBezTo>
                      <a:pt x="512" y="-231"/>
                      <a:pt x="0" y="-231"/>
                      <a:pt x="0" y="1466"/>
                    </a:cubicBezTo>
                    <a:cubicBezTo>
                      <a:pt x="0" y="19633"/>
                      <a:pt x="0" y="19633"/>
                      <a:pt x="0" y="19633"/>
                    </a:cubicBezTo>
                    <a:cubicBezTo>
                      <a:pt x="0" y="21369"/>
                      <a:pt x="990" y="21369"/>
                      <a:pt x="1501" y="20790"/>
                    </a:cubicBezTo>
                    <a:cubicBezTo>
                      <a:pt x="8053" y="15660"/>
                      <a:pt x="8053" y="15660"/>
                      <a:pt x="8053" y="15660"/>
                    </a:cubicBezTo>
                    <a:cubicBezTo>
                      <a:pt x="8053" y="19633"/>
                      <a:pt x="8053" y="19633"/>
                      <a:pt x="8053" y="19633"/>
                    </a:cubicBezTo>
                    <a:cubicBezTo>
                      <a:pt x="8053" y="21369"/>
                      <a:pt x="9043" y="21369"/>
                      <a:pt x="9555" y="20790"/>
                    </a:cubicBezTo>
                    <a:cubicBezTo>
                      <a:pt x="21088" y="11688"/>
                      <a:pt x="21088" y="11688"/>
                      <a:pt x="21088" y="11688"/>
                    </a:cubicBezTo>
                    <a:cubicBezTo>
                      <a:pt x="21600" y="11109"/>
                      <a:pt x="21600" y="9990"/>
                      <a:pt x="21088" y="9412"/>
                    </a:cubicBezTo>
                    <a:close/>
                    <a:moveTo>
                      <a:pt x="9043" y="19093"/>
                    </a:moveTo>
                    <a:cubicBezTo>
                      <a:pt x="9043" y="18515"/>
                      <a:pt x="9043" y="12845"/>
                      <a:pt x="9043" y="12845"/>
                    </a:cubicBezTo>
                    <a:cubicBezTo>
                      <a:pt x="990" y="19093"/>
                      <a:pt x="990" y="19093"/>
                      <a:pt x="990" y="19093"/>
                    </a:cubicBezTo>
                    <a:cubicBezTo>
                      <a:pt x="990" y="18515"/>
                      <a:pt x="990" y="3163"/>
                      <a:pt x="990" y="2045"/>
                    </a:cubicBezTo>
                    <a:cubicBezTo>
                      <a:pt x="9043" y="8293"/>
                      <a:pt x="9043" y="8293"/>
                      <a:pt x="9043" y="8293"/>
                    </a:cubicBezTo>
                    <a:cubicBezTo>
                      <a:pt x="9043" y="8293"/>
                      <a:pt x="9043" y="3163"/>
                      <a:pt x="9043" y="2045"/>
                    </a:cubicBezTo>
                    <a:cubicBezTo>
                      <a:pt x="20099" y="10569"/>
                      <a:pt x="20099" y="10569"/>
                      <a:pt x="20099" y="10569"/>
                    </a:cubicBezTo>
                    <a:lnTo>
                      <a:pt x="9043" y="1909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1" name="Shape"/>
              <p:cNvSpPr/>
              <p:nvPr/>
            </p:nvSpPr>
            <p:spPr>
              <a:xfrm>
                <a:off x="9469869" y="3568701"/>
                <a:ext cx="629611" cy="642320"/>
              </a:xfrm>
              <a:custGeom>
                <a:avLst/>
                <a:gdLst/>
                <a:ahLst/>
                <a:cxnLst>
                  <a:cxn ang="0">
                    <a:pos x="wd2" y="hd2"/>
                  </a:cxn>
                  <a:cxn ang="5400000">
                    <a:pos x="wd2" y="hd2"/>
                  </a:cxn>
                  <a:cxn ang="10800000">
                    <a:pos x="wd2" y="hd2"/>
                  </a:cxn>
                  <a:cxn ang="16200000">
                    <a:pos x="wd2" y="hd2"/>
                  </a:cxn>
                </a:cxnLst>
                <a:rect l="0" t="0" r="r" b="b"/>
                <a:pathLst>
                  <a:path w="21600" h="21600" extrusionOk="0">
                    <a:moveTo>
                      <a:pt x="20449" y="0"/>
                    </a:moveTo>
                    <a:cubicBezTo>
                      <a:pt x="1747" y="0"/>
                      <a:pt x="1747" y="0"/>
                      <a:pt x="1747" y="0"/>
                    </a:cubicBezTo>
                    <a:cubicBezTo>
                      <a:pt x="556" y="0"/>
                      <a:pt x="0" y="1157"/>
                      <a:pt x="0" y="1697"/>
                    </a:cubicBezTo>
                    <a:cubicBezTo>
                      <a:pt x="0" y="19864"/>
                      <a:pt x="0" y="19864"/>
                      <a:pt x="0" y="19864"/>
                    </a:cubicBezTo>
                    <a:cubicBezTo>
                      <a:pt x="0" y="20443"/>
                      <a:pt x="556" y="21600"/>
                      <a:pt x="1747" y="21600"/>
                    </a:cubicBezTo>
                    <a:cubicBezTo>
                      <a:pt x="20449" y="21600"/>
                      <a:pt x="20449" y="21600"/>
                      <a:pt x="20449" y="21600"/>
                    </a:cubicBezTo>
                    <a:cubicBezTo>
                      <a:pt x="21044" y="21600"/>
                      <a:pt x="21600" y="20443"/>
                      <a:pt x="21600" y="19864"/>
                    </a:cubicBezTo>
                    <a:cubicBezTo>
                      <a:pt x="21600" y="1697"/>
                      <a:pt x="21600" y="1697"/>
                      <a:pt x="21600" y="1697"/>
                    </a:cubicBezTo>
                    <a:cubicBezTo>
                      <a:pt x="21600" y="1157"/>
                      <a:pt x="21044" y="0"/>
                      <a:pt x="20449" y="0"/>
                    </a:cubicBezTo>
                    <a:close/>
                    <a:moveTo>
                      <a:pt x="20449" y="19324"/>
                    </a:moveTo>
                    <a:cubicBezTo>
                      <a:pt x="20449" y="19324"/>
                      <a:pt x="19853" y="19864"/>
                      <a:pt x="19257" y="19864"/>
                    </a:cubicBezTo>
                    <a:cubicBezTo>
                      <a:pt x="2303" y="19864"/>
                      <a:pt x="2303" y="19864"/>
                      <a:pt x="2303" y="19864"/>
                    </a:cubicBezTo>
                    <a:cubicBezTo>
                      <a:pt x="1747" y="19864"/>
                      <a:pt x="1747" y="19324"/>
                      <a:pt x="1747" y="19324"/>
                    </a:cubicBezTo>
                    <a:cubicBezTo>
                      <a:pt x="1747" y="2276"/>
                      <a:pt x="1747" y="2276"/>
                      <a:pt x="1747" y="2276"/>
                    </a:cubicBezTo>
                    <a:cubicBezTo>
                      <a:pt x="1747" y="2276"/>
                      <a:pt x="1747" y="1697"/>
                      <a:pt x="2303" y="1697"/>
                    </a:cubicBezTo>
                    <a:cubicBezTo>
                      <a:pt x="19257" y="1697"/>
                      <a:pt x="19257" y="1697"/>
                      <a:pt x="19257" y="1697"/>
                    </a:cubicBezTo>
                    <a:cubicBezTo>
                      <a:pt x="19853" y="1697"/>
                      <a:pt x="20449" y="2276"/>
                      <a:pt x="20449" y="2276"/>
                    </a:cubicBezTo>
                    <a:lnTo>
                      <a:pt x="20449" y="19324"/>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2" name="Shape"/>
              <p:cNvSpPr/>
              <p:nvPr/>
            </p:nvSpPr>
            <p:spPr>
              <a:xfrm>
                <a:off x="8381903" y="3568701"/>
                <a:ext cx="456054" cy="642320"/>
              </a:xfrm>
              <a:custGeom>
                <a:avLst/>
                <a:gdLst/>
                <a:ahLst/>
                <a:cxnLst>
                  <a:cxn ang="0">
                    <a:pos x="wd2" y="hd2"/>
                  </a:cxn>
                  <a:cxn ang="5400000">
                    <a:pos x="wd2" y="hd2"/>
                  </a:cxn>
                  <a:cxn ang="10800000">
                    <a:pos x="wd2" y="hd2"/>
                  </a:cxn>
                  <a:cxn ang="16200000">
                    <a:pos x="wd2" y="hd2"/>
                  </a:cxn>
                </a:cxnLst>
                <a:rect l="0" t="0" r="r" b="b"/>
                <a:pathLst>
                  <a:path w="21600" h="21600" extrusionOk="0">
                    <a:moveTo>
                      <a:pt x="19212" y="0"/>
                    </a:moveTo>
                    <a:cubicBezTo>
                      <a:pt x="15196" y="0"/>
                      <a:pt x="15196" y="0"/>
                      <a:pt x="15196" y="0"/>
                    </a:cubicBezTo>
                    <a:cubicBezTo>
                      <a:pt x="13622" y="0"/>
                      <a:pt x="12808" y="1157"/>
                      <a:pt x="12808" y="1697"/>
                    </a:cubicBezTo>
                    <a:cubicBezTo>
                      <a:pt x="12808" y="19864"/>
                      <a:pt x="12808" y="19864"/>
                      <a:pt x="12808" y="19864"/>
                    </a:cubicBezTo>
                    <a:cubicBezTo>
                      <a:pt x="12808" y="20443"/>
                      <a:pt x="13622" y="21600"/>
                      <a:pt x="15196" y="21600"/>
                    </a:cubicBezTo>
                    <a:cubicBezTo>
                      <a:pt x="19212" y="21600"/>
                      <a:pt x="19212" y="21600"/>
                      <a:pt x="19212" y="21600"/>
                    </a:cubicBezTo>
                    <a:cubicBezTo>
                      <a:pt x="19972" y="21600"/>
                      <a:pt x="21600" y="20443"/>
                      <a:pt x="21600" y="19864"/>
                    </a:cubicBezTo>
                    <a:cubicBezTo>
                      <a:pt x="21600" y="1697"/>
                      <a:pt x="21600" y="1697"/>
                      <a:pt x="21600" y="1697"/>
                    </a:cubicBezTo>
                    <a:cubicBezTo>
                      <a:pt x="21600" y="1157"/>
                      <a:pt x="19972" y="0"/>
                      <a:pt x="19212" y="0"/>
                    </a:cubicBezTo>
                    <a:close/>
                    <a:moveTo>
                      <a:pt x="19212" y="19324"/>
                    </a:moveTo>
                    <a:lnTo>
                      <a:pt x="18398" y="19864"/>
                    </a:lnTo>
                    <a:cubicBezTo>
                      <a:pt x="16010" y="19864"/>
                      <a:pt x="16010" y="19864"/>
                      <a:pt x="16010" y="19864"/>
                    </a:cubicBezTo>
                    <a:cubicBezTo>
                      <a:pt x="15196" y="19864"/>
                      <a:pt x="15196" y="19324"/>
                      <a:pt x="15196" y="19324"/>
                    </a:cubicBezTo>
                    <a:cubicBezTo>
                      <a:pt x="15196" y="2276"/>
                      <a:pt x="15196" y="2276"/>
                      <a:pt x="15196" y="2276"/>
                    </a:cubicBezTo>
                    <a:cubicBezTo>
                      <a:pt x="15196" y="2276"/>
                      <a:pt x="15196" y="1697"/>
                      <a:pt x="16010" y="1697"/>
                    </a:cubicBezTo>
                    <a:cubicBezTo>
                      <a:pt x="18398" y="1697"/>
                      <a:pt x="18398" y="1697"/>
                      <a:pt x="18398" y="1697"/>
                    </a:cubicBezTo>
                    <a:lnTo>
                      <a:pt x="19212" y="2276"/>
                    </a:lnTo>
                    <a:lnTo>
                      <a:pt x="19212" y="19324"/>
                    </a:lnTo>
                    <a:close/>
                    <a:moveTo>
                      <a:pt x="6404" y="0"/>
                    </a:moveTo>
                    <a:cubicBezTo>
                      <a:pt x="2442" y="0"/>
                      <a:pt x="2442" y="0"/>
                      <a:pt x="2442" y="0"/>
                    </a:cubicBezTo>
                    <a:cubicBezTo>
                      <a:pt x="814" y="0"/>
                      <a:pt x="0" y="1157"/>
                      <a:pt x="0" y="1697"/>
                    </a:cubicBezTo>
                    <a:cubicBezTo>
                      <a:pt x="0" y="19864"/>
                      <a:pt x="0" y="19864"/>
                      <a:pt x="0" y="19864"/>
                    </a:cubicBezTo>
                    <a:cubicBezTo>
                      <a:pt x="0" y="20443"/>
                      <a:pt x="814" y="21600"/>
                      <a:pt x="2442" y="21600"/>
                    </a:cubicBezTo>
                    <a:cubicBezTo>
                      <a:pt x="6404" y="21600"/>
                      <a:pt x="6404" y="21600"/>
                      <a:pt x="6404" y="21600"/>
                    </a:cubicBezTo>
                    <a:cubicBezTo>
                      <a:pt x="7218" y="21600"/>
                      <a:pt x="8792" y="20443"/>
                      <a:pt x="8792" y="19864"/>
                    </a:cubicBezTo>
                    <a:cubicBezTo>
                      <a:pt x="8792" y="1697"/>
                      <a:pt x="8792" y="1697"/>
                      <a:pt x="8792" y="1697"/>
                    </a:cubicBezTo>
                    <a:cubicBezTo>
                      <a:pt x="8792" y="1157"/>
                      <a:pt x="7218" y="0"/>
                      <a:pt x="6404" y="0"/>
                    </a:cubicBezTo>
                    <a:close/>
                    <a:moveTo>
                      <a:pt x="6404" y="19324"/>
                    </a:moveTo>
                    <a:lnTo>
                      <a:pt x="5644" y="19864"/>
                    </a:lnTo>
                    <a:cubicBezTo>
                      <a:pt x="3202" y="19864"/>
                      <a:pt x="3202" y="19864"/>
                      <a:pt x="3202" y="19864"/>
                    </a:cubicBezTo>
                    <a:cubicBezTo>
                      <a:pt x="2442" y="19864"/>
                      <a:pt x="2442" y="19324"/>
                      <a:pt x="2442" y="19324"/>
                    </a:cubicBezTo>
                    <a:cubicBezTo>
                      <a:pt x="2442" y="2276"/>
                      <a:pt x="2442" y="2276"/>
                      <a:pt x="2442" y="2276"/>
                    </a:cubicBezTo>
                    <a:cubicBezTo>
                      <a:pt x="2442" y="2276"/>
                      <a:pt x="2442" y="1697"/>
                      <a:pt x="3202" y="1697"/>
                    </a:cubicBezTo>
                    <a:cubicBezTo>
                      <a:pt x="5644" y="1697"/>
                      <a:pt x="5644" y="1697"/>
                      <a:pt x="5644" y="1697"/>
                    </a:cubicBezTo>
                    <a:lnTo>
                      <a:pt x="6404" y="2276"/>
                    </a:lnTo>
                    <a:lnTo>
                      <a:pt x="6404" y="19324"/>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3" name="Shape"/>
              <p:cNvSpPr/>
              <p:nvPr/>
            </p:nvSpPr>
            <p:spPr>
              <a:xfrm>
                <a:off x="7175401" y="3575559"/>
                <a:ext cx="502555" cy="628547"/>
              </a:xfrm>
              <a:custGeom>
                <a:avLst/>
                <a:gdLst/>
                <a:ahLst/>
                <a:cxnLst>
                  <a:cxn ang="0">
                    <a:pos x="wd2" y="hd2"/>
                  </a:cxn>
                  <a:cxn ang="5400000">
                    <a:pos x="wd2" y="hd2"/>
                  </a:cxn>
                  <a:cxn ang="10800000">
                    <a:pos x="wd2" y="hd2"/>
                  </a:cxn>
                  <a:cxn ang="16200000">
                    <a:pos x="wd2" y="hd2"/>
                  </a:cxn>
                </a:cxnLst>
                <a:rect l="0" t="0" r="r" b="b"/>
                <a:pathLst>
                  <a:path w="21417" h="21137" extrusionOk="0">
                    <a:moveTo>
                      <a:pt x="20867" y="9412"/>
                    </a:moveTo>
                    <a:cubicBezTo>
                      <a:pt x="2883" y="348"/>
                      <a:pt x="2883" y="348"/>
                      <a:pt x="2883" y="348"/>
                    </a:cubicBezTo>
                    <a:cubicBezTo>
                      <a:pt x="1466" y="-231"/>
                      <a:pt x="0" y="-231"/>
                      <a:pt x="0" y="1466"/>
                    </a:cubicBezTo>
                    <a:cubicBezTo>
                      <a:pt x="0" y="19633"/>
                      <a:pt x="0" y="19633"/>
                      <a:pt x="0" y="19633"/>
                    </a:cubicBezTo>
                    <a:cubicBezTo>
                      <a:pt x="0" y="21369"/>
                      <a:pt x="1466" y="21369"/>
                      <a:pt x="2883" y="20790"/>
                    </a:cubicBezTo>
                    <a:cubicBezTo>
                      <a:pt x="20867" y="11688"/>
                      <a:pt x="20867" y="11688"/>
                      <a:pt x="20867" y="11688"/>
                    </a:cubicBezTo>
                    <a:cubicBezTo>
                      <a:pt x="21600" y="11109"/>
                      <a:pt x="21600" y="9990"/>
                      <a:pt x="20867" y="9412"/>
                    </a:cubicBezTo>
                    <a:close/>
                    <a:moveTo>
                      <a:pt x="2150" y="19093"/>
                    </a:moveTo>
                    <a:cubicBezTo>
                      <a:pt x="2150" y="18515"/>
                      <a:pt x="2150" y="3163"/>
                      <a:pt x="2150" y="2045"/>
                    </a:cubicBezTo>
                    <a:cubicBezTo>
                      <a:pt x="19450" y="10569"/>
                      <a:pt x="19450" y="10569"/>
                      <a:pt x="19450" y="10569"/>
                    </a:cubicBezTo>
                    <a:lnTo>
                      <a:pt x="2150" y="1909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4" name="Shape"/>
              <p:cNvSpPr/>
              <p:nvPr/>
            </p:nvSpPr>
            <p:spPr>
              <a:xfrm>
                <a:off x="5922333" y="3568701"/>
                <a:ext cx="680415" cy="642320"/>
              </a:xfrm>
              <a:custGeom>
                <a:avLst/>
                <a:gdLst/>
                <a:ahLst/>
                <a:cxnLst>
                  <a:cxn ang="0">
                    <a:pos x="wd2" y="hd2"/>
                  </a:cxn>
                  <a:cxn ang="5400000">
                    <a:pos x="wd2" y="hd2"/>
                  </a:cxn>
                  <a:cxn ang="10800000">
                    <a:pos x="wd2" y="hd2"/>
                  </a:cxn>
                  <a:cxn ang="16200000">
                    <a:pos x="wd2" y="hd2"/>
                  </a:cxn>
                </a:cxnLst>
                <a:rect l="0" t="0" r="r" b="b"/>
                <a:pathLst>
                  <a:path w="21600" h="21600" extrusionOk="0">
                    <a:moveTo>
                      <a:pt x="18336" y="12497"/>
                    </a:moveTo>
                    <a:cubicBezTo>
                      <a:pt x="18336" y="1157"/>
                      <a:pt x="18336" y="1157"/>
                      <a:pt x="18336" y="1157"/>
                    </a:cubicBezTo>
                    <a:cubicBezTo>
                      <a:pt x="18336" y="579"/>
                      <a:pt x="18336" y="0"/>
                      <a:pt x="17823" y="0"/>
                    </a:cubicBezTo>
                    <a:cubicBezTo>
                      <a:pt x="17273" y="0"/>
                      <a:pt x="17273" y="579"/>
                      <a:pt x="17273" y="1157"/>
                    </a:cubicBezTo>
                    <a:cubicBezTo>
                      <a:pt x="17273" y="12497"/>
                      <a:pt x="17273" y="12497"/>
                      <a:pt x="17273" y="12497"/>
                    </a:cubicBezTo>
                    <a:cubicBezTo>
                      <a:pt x="15659" y="12497"/>
                      <a:pt x="14009" y="14194"/>
                      <a:pt x="14009" y="15891"/>
                    </a:cubicBezTo>
                    <a:cubicBezTo>
                      <a:pt x="14009" y="18167"/>
                      <a:pt x="15659" y="19324"/>
                      <a:pt x="17273" y="19864"/>
                    </a:cubicBezTo>
                    <a:cubicBezTo>
                      <a:pt x="17273" y="20443"/>
                      <a:pt x="17273" y="20443"/>
                      <a:pt x="17273" y="20443"/>
                    </a:cubicBezTo>
                    <a:cubicBezTo>
                      <a:pt x="17273" y="21021"/>
                      <a:pt x="17273" y="21600"/>
                      <a:pt x="17823" y="21600"/>
                    </a:cubicBezTo>
                    <a:cubicBezTo>
                      <a:pt x="18336" y="21600"/>
                      <a:pt x="18336" y="21021"/>
                      <a:pt x="18336" y="20443"/>
                    </a:cubicBezTo>
                    <a:cubicBezTo>
                      <a:pt x="18336" y="19864"/>
                      <a:pt x="18336" y="19864"/>
                      <a:pt x="18336" y="19864"/>
                    </a:cubicBezTo>
                    <a:cubicBezTo>
                      <a:pt x="19986" y="19324"/>
                      <a:pt x="21600" y="18167"/>
                      <a:pt x="21600" y="15891"/>
                    </a:cubicBezTo>
                    <a:cubicBezTo>
                      <a:pt x="21600" y="14194"/>
                      <a:pt x="19986" y="12497"/>
                      <a:pt x="18336" y="12497"/>
                    </a:cubicBezTo>
                    <a:close/>
                    <a:moveTo>
                      <a:pt x="17823" y="18167"/>
                    </a:moveTo>
                    <a:cubicBezTo>
                      <a:pt x="16723" y="18167"/>
                      <a:pt x="15659" y="17589"/>
                      <a:pt x="15659" y="15891"/>
                    </a:cubicBezTo>
                    <a:cubicBezTo>
                      <a:pt x="15659" y="14773"/>
                      <a:pt x="16723" y="13616"/>
                      <a:pt x="17823" y="13616"/>
                    </a:cubicBezTo>
                    <a:cubicBezTo>
                      <a:pt x="18886" y="13616"/>
                      <a:pt x="19986" y="14773"/>
                      <a:pt x="19986" y="15891"/>
                    </a:cubicBezTo>
                    <a:cubicBezTo>
                      <a:pt x="19986" y="17589"/>
                      <a:pt x="18886" y="18167"/>
                      <a:pt x="17823" y="18167"/>
                    </a:cubicBezTo>
                    <a:close/>
                    <a:moveTo>
                      <a:pt x="11332" y="1697"/>
                    </a:moveTo>
                    <a:cubicBezTo>
                      <a:pt x="11332" y="1157"/>
                      <a:pt x="11332" y="1157"/>
                      <a:pt x="11332" y="1157"/>
                    </a:cubicBezTo>
                    <a:cubicBezTo>
                      <a:pt x="11332" y="579"/>
                      <a:pt x="10782" y="0"/>
                      <a:pt x="10782" y="0"/>
                    </a:cubicBezTo>
                    <a:cubicBezTo>
                      <a:pt x="10268" y="0"/>
                      <a:pt x="9718" y="579"/>
                      <a:pt x="9718" y="1157"/>
                    </a:cubicBezTo>
                    <a:cubicBezTo>
                      <a:pt x="9718" y="1697"/>
                      <a:pt x="9718" y="1697"/>
                      <a:pt x="9718" y="1697"/>
                    </a:cubicBezTo>
                    <a:cubicBezTo>
                      <a:pt x="8105" y="2276"/>
                      <a:pt x="7004" y="3394"/>
                      <a:pt x="7004" y="5670"/>
                    </a:cubicBezTo>
                    <a:cubicBezTo>
                      <a:pt x="7004" y="7406"/>
                      <a:pt x="8105" y="9064"/>
                      <a:pt x="9718" y="9064"/>
                    </a:cubicBezTo>
                    <a:cubicBezTo>
                      <a:pt x="9718" y="20443"/>
                      <a:pt x="9718" y="20443"/>
                      <a:pt x="9718" y="20443"/>
                    </a:cubicBezTo>
                    <a:cubicBezTo>
                      <a:pt x="9718" y="21021"/>
                      <a:pt x="10268" y="21600"/>
                      <a:pt x="10782" y="21600"/>
                    </a:cubicBezTo>
                    <a:cubicBezTo>
                      <a:pt x="10782" y="21600"/>
                      <a:pt x="11332" y="21021"/>
                      <a:pt x="11332" y="20443"/>
                    </a:cubicBezTo>
                    <a:cubicBezTo>
                      <a:pt x="11332" y="9064"/>
                      <a:pt x="11332" y="9064"/>
                      <a:pt x="11332" y="9064"/>
                    </a:cubicBezTo>
                    <a:cubicBezTo>
                      <a:pt x="12945" y="9064"/>
                      <a:pt x="14009" y="7406"/>
                      <a:pt x="14009" y="5670"/>
                    </a:cubicBezTo>
                    <a:cubicBezTo>
                      <a:pt x="14009" y="3394"/>
                      <a:pt x="12945" y="2276"/>
                      <a:pt x="11332" y="1697"/>
                    </a:cubicBezTo>
                    <a:close/>
                    <a:moveTo>
                      <a:pt x="10782" y="7946"/>
                    </a:moveTo>
                    <a:cubicBezTo>
                      <a:pt x="9168" y="7946"/>
                      <a:pt x="8618" y="6827"/>
                      <a:pt x="8618" y="5670"/>
                    </a:cubicBezTo>
                    <a:cubicBezTo>
                      <a:pt x="8618" y="3973"/>
                      <a:pt x="9168" y="3394"/>
                      <a:pt x="10782" y="3394"/>
                    </a:cubicBezTo>
                    <a:cubicBezTo>
                      <a:pt x="11882" y="3394"/>
                      <a:pt x="12945" y="3973"/>
                      <a:pt x="12945" y="5670"/>
                    </a:cubicBezTo>
                    <a:cubicBezTo>
                      <a:pt x="12945" y="6827"/>
                      <a:pt x="11882" y="7946"/>
                      <a:pt x="10782" y="7946"/>
                    </a:cubicBezTo>
                    <a:close/>
                    <a:moveTo>
                      <a:pt x="4327" y="9064"/>
                    </a:moveTo>
                    <a:cubicBezTo>
                      <a:pt x="4327" y="1157"/>
                      <a:pt x="4327" y="1157"/>
                      <a:pt x="4327" y="1157"/>
                    </a:cubicBezTo>
                    <a:cubicBezTo>
                      <a:pt x="4327" y="579"/>
                      <a:pt x="3777" y="0"/>
                      <a:pt x="3227" y="0"/>
                    </a:cubicBezTo>
                    <a:cubicBezTo>
                      <a:pt x="3227" y="0"/>
                      <a:pt x="2677" y="579"/>
                      <a:pt x="2677" y="1157"/>
                    </a:cubicBezTo>
                    <a:cubicBezTo>
                      <a:pt x="2677" y="9064"/>
                      <a:pt x="2677" y="9064"/>
                      <a:pt x="2677" y="9064"/>
                    </a:cubicBezTo>
                    <a:cubicBezTo>
                      <a:pt x="1063" y="9643"/>
                      <a:pt x="0" y="11340"/>
                      <a:pt x="0" y="13076"/>
                    </a:cubicBezTo>
                    <a:cubicBezTo>
                      <a:pt x="0" y="14773"/>
                      <a:pt x="1063" y="16470"/>
                      <a:pt x="2677" y="17049"/>
                    </a:cubicBezTo>
                    <a:cubicBezTo>
                      <a:pt x="2677" y="20443"/>
                      <a:pt x="2677" y="20443"/>
                      <a:pt x="2677" y="20443"/>
                    </a:cubicBezTo>
                    <a:cubicBezTo>
                      <a:pt x="2677" y="21021"/>
                      <a:pt x="3227" y="21600"/>
                      <a:pt x="3227" y="21600"/>
                    </a:cubicBezTo>
                    <a:cubicBezTo>
                      <a:pt x="3777" y="21600"/>
                      <a:pt x="4327" y="21021"/>
                      <a:pt x="4327" y="20443"/>
                    </a:cubicBezTo>
                    <a:cubicBezTo>
                      <a:pt x="4327" y="17049"/>
                      <a:pt x="4327" y="17049"/>
                      <a:pt x="4327" y="17049"/>
                    </a:cubicBezTo>
                    <a:cubicBezTo>
                      <a:pt x="5941" y="16470"/>
                      <a:pt x="7004" y="14773"/>
                      <a:pt x="7004" y="13076"/>
                    </a:cubicBezTo>
                    <a:cubicBezTo>
                      <a:pt x="7004" y="11340"/>
                      <a:pt x="5941" y="9643"/>
                      <a:pt x="4327" y="9064"/>
                    </a:cubicBezTo>
                    <a:close/>
                    <a:moveTo>
                      <a:pt x="3227" y="15313"/>
                    </a:moveTo>
                    <a:cubicBezTo>
                      <a:pt x="2164" y="15313"/>
                      <a:pt x="1063" y="14194"/>
                      <a:pt x="1063" y="13076"/>
                    </a:cubicBezTo>
                    <a:cubicBezTo>
                      <a:pt x="1063" y="11919"/>
                      <a:pt x="2164" y="10800"/>
                      <a:pt x="3227" y="10800"/>
                    </a:cubicBezTo>
                    <a:cubicBezTo>
                      <a:pt x="4841" y="10800"/>
                      <a:pt x="5391" y="11919"/>
                      <a:pt x="5391" y="13076"/>
                    </a:cubicBezTo>
                    <a:cubicBezTo>
                      <a:pt x="5391" y="14194"/>
                      <a:pt x="4841" y="15313"/>
                      <a:pt x="3227" y="1531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5" name="Shape"/>
              <p:cNvSpPr/>
              <p:nvPr/>
            </p:nvSpPr>
            <p:spPr>
              <a:xfrm>
                <a:off x="4728535" y="3619500"/>
                <a:ext cx="680415" cy="540721"/>
              </a:xfrm>
              <a:custGeom>
                <a:avLst/>
                <a:gdLst/>
                <a:ahLst/>
                <a:cxnLst>
                  <a:cxn ang="0">
                    <a:pos x="wd2" y="hd2"/>
                  </a:cxn>
                  <a:cxn ang="5400000">
                    <a:pos x="wd2" y="hd2"/>
                  </a:cxn>
                  <a:cxn ang="10800000">
                    <a:pos x="wd2" y="hd2"/>
                  </a:cxn>
                  <a:cxn ang="16200000">
                    <a:pos x="wd2" y="hd2"/>
                  </a:cxn>
                </a:cxnLst>
                <a:rect l="0" t="0" r="r" b="b"/>
                <a:pathLst>
                  <a:path w="21600" h="21600" extrusionOk="0">
                    <a:moveTo>
                      <a:pt x="18373" y="10823"/>
                    </a:moveTo>
                    <a:cubicBezTo>
                      <a:pt x="21600" y="6787"/>
                      <a:pt x="21600" y="6787"/>
                      <a:pt x="21600" y="6787"/>
                    </a:cubicBezTo>
                    <a:cubicBezTo>
                      <a:pt x="21600" y="6787"/>
                      <a:pt x="21600" y="6099"/>
                      <a:pt x="21600" y="5411"/>
                    </a:cubicBezTo>
                    <a:cubicBezTo>
                      <a:pt x="21050" y="5411"/>
                      <a:pt x="20537" y="5411"/>
                      <a:pt x="20537" y="6099"/>
                    </a:cubicBezTo>
                    <a:cubicBezTo>
                      <a:pt x="17273" y="9447"/>
                      <a:pt x="17273" y="9447"/>
                      <a:pt x="17273" y="9447"/>
                    </a:cubicBezTo>
                    <a:cubicBezTo>
                      <a:pt x="14596" y="6099"/>
                      <a:pt x="14596" y="6099"/>
                      <a:pt x="14596" y="6099"/>
                    </a:cubicBezTo>
                    <a:cubicBezTo>
                      <a:pt x="14046" y="5411"/>
                      <a:pt x="13532" y="5411"/>
                      <a:pt x="13532" y="5411"/>
                    </a:cubicBezTo>
                    <a:cubicBezTo>
                      <a:pt x="12982" y="6099"/>
                      <a:pt x="12982" y="6787"/>
                      <a:pt x="13532" y="6787"/>
                    </a:cubicBezTo>
                    <a:cubicBezTo>
                      <a:pt x="16209" y="10823"/>
                      <a:pt x="16209" y="10823"/>
                      <a:pt x="16209" y="10823"/>
                    </a:cubicBezTo>
                    <a:cubicBezTo>
                      <a:pt x="13532" y="14859"/>
                      <a:pt x="13532" y="14859"/>
                      <a:pt x="13532" y="14859"/>
                    </a:cubicBezTo>
                    <a:cubicBezTo>
                      <a:pt x="12982" y="14859"/>
                      <a:pt x="12982" y="15546"/>
                      <a:pt x="13532" y="16189"/>
                    </a:cubicBezTo>
                    <a:cubicBezTo>
                      <a:pt x="13532" y="16189"/>
                      <a:pt x="14046" y="16189"/>
                      <a:pt x="14596" y="15546"/>
                    </a:cubicBezTo>
                    <a:cubicBezTo>
                      <a:pt x="17273" y="12153"/>
                      <a:pt x="17273" y="12153"/>
                      <a:pt x="17273" y="12153"/>
                    </a:cubicBezTo>
                    <a:cubicBezTo>
                      <a:pt x="20537" y="15546"/>
                      <a:pt x="20537" y="15546"/>
                      <a:pt x="20537" y="15546"/>
                    </a:cubicBezTo>
                    <a:cubicBezTo>
                      <a:pt x="20537" y="16189"/>
                      <a:pt x="21050" y="16189"/>
                      <a:pt x="21600" y="16189"/>
                    </a:cubicBezTo>
                    <a:cubicBezTo>
                      <a:pt x="21600" y="15546"/>
                      <a:pt x="21600" y="14859"/>
                      <a:pt x="21600" y="14859"/>
                    </a:cubicBezTo>
                    <a:lnTo>
                      <a:pt x="18373" y="10823"/>
                    </a:lnTo>
                    <a:close/>
                    <a:moveTo>
                      <a:pt x="10268" y="0"/>
                    </a:moveTo>
                    <a:cubicBezTo>
                      <a:pt x="3777" y="5411"/>
                      <a:pt x="3777" y="5411"/>
                      <a:pt x="3777" y="5411"/>
                    </a:cubicBezTo>
                    <a:cubicBezTo>
                      <a:pt x="1614" y="5411"/>
                      <a:pt x="1614" y="5411"/>
                      <a:pt x="1614" y="5411"/>
                    </a:cubicBezTo>
                    <a:cubicBezTo>
                      <a:pt x="1100" y="5411"/>
                      <a:pt x="0" y="6099"/>
                      <a:pt x="0" y="7429"/>
                    </a:cubicBezTo>
                    <a:cubicBezTo>
                      <a:pt x="0" y="14171"/>
                      <a:pt x="0" y="14171"/>
                      <a:pt x="0" y="14171"/>
                    </a:cubicBezTo>
                    <a:cubicBezTo>
                      <a:pt x="0" y="15546"/>
                      <a:pt x="1100" y="16189"/>
                      <a:pt x="1614" y="16189"/>
                    </a:cubicBezTo>
                    <a:cubicBezTo>
                      <a:pt x="3777" y="16189"/>
                      <a:pt x="3777" y="16189"/>
                      <a:pt x="3777" y="16189"/>
                    </a:cubicBezTo>
                    <a:cubicBezTo>
                      <a:pt x="10268" y="21600"/>
                      <a:pt x="10268" y="21600"/>
                      <a:pt x="10268" y="21600"/>
                    </a:cubicBezTo>
                    <a:cubicBezTo>
                      <a:pt x="10818" y="21600"/>
                      <a:pt x="11882" y="20958"/>
                      <a:pt x="11882" y="19582"/>
                    </a:cubicBezTo>
                    <a:cubicBezTo>
                      <a:pt x="11882" y="2018"/>
                      <a:pt x="11882" y="2018"/>
                      <a:pt x="11882" y="2018"/>
                    </a:cubicBezTo>
                    <a:cubicBezTo>
                      <a:pt x="11882" y="688"/>
                      <a:pt x="10818" y="0"/>
                      <a:pt x="10268" y="0"/>
                    </a:cubicBezTo>
                    <a:close/>
                    <a:moveTo>
                      <a:pt x="3777" y="13529"/>
                    </a:moveTo>
                    <a:cubicBezTo>
                      <a:pt x="3777" y="14171"/>
                      <a:pt x="3264" y="14171"/>
                      <a:pt x="3264" y="14171"/>
                    </a:cubicBezTo>
                    <a:cubicBezTo>
                      <a:pt x="2164" y="14171"/>
                      <a:pt x="2164" y="14171"/>
                      <a:pt x="2164" y="14171"/>
                    </a:cubicBezTo>
                    <a:cubicBezTo>
                      <a:pt x="2164" y="14171"/>
                      <a:pt x="1614" y="14171"/>
                      <a:pt x="1614" y="13529"/>
                    </a:cubicBezTo>
                    <a:cubicBezTo>
                      <a:pt x="1614" y="8117"/>
                      <a:pt x="1614" y="8117"/>
                      <a:pt x="1614" y="8117"/>
                    </a:cubicBezTo>
                    <a:cubicBezTo>
                      <a:pt x="1614" y="7429"/>
                      <a:pt x="2164" y="7429"/>
                      <a:pt x="2164" y="7429"/>
                    </a:cubicBezTo>
                    <a:cubicBezTo>
                      <a:pt x="3264" y="7429"/>
                      <a:pt x="3264" y="7429"/>
                      <a:pt x="3264" y="7429"/>
                    </a:cubicBezTo>
                    <a:cubicBezTo>
                      <a:pt x="3264" y="7429"/>
                      <a:pt x="3777" y="7429"/>
                      <a:pt x="3777" y="8117"/>
                    </a:cubicBezTo>
                    <a:lnTo>
                      <a:pt x="3777" y="13529"/>
                    </a:lnTo>
                    <a:close/>
                    <a:moveTo>
                      <a:pt x="10268" y="19582"/>
                    </a:moveTo>
                    <a:cubicBezTo>
                      <a:pt x="5428" y="15546"/>
                      <a:pt x="5428" y="15546"/>
                      <a:pt x="5428" y="15546"/>
                    </a:cubicBezTo>
                    <a:cubicBezTo>
                      <a:pt x="5428" y="5411"/>
                      <a:pt x="5428" y="5411"/>
                      <a:pt x="5428" y="5411"/>
                    </a:cubicBezTo>
                    <a:cubicBezTo>
                      <a:pt x="10268" y="2018"/>
                      <a:pt x="10268" y="2018"/>
                      <a:pt x="10268" y="2018"/>
                    </a:cubicBezTo>
                    <a:lnTo>
                      <a:pt x="10268" y="1958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6" name="Shape"/>
              <p:cNvSpPr/>
              <p:nvPr/>
            </p:nvSpPr>
            <p:spPr>
              <a:xfrm>
                <a:off x="3547435" y="3568701"/>
                <a:ext cx="693118" cy="642320"/>
              </a:xfrm>
              <a:custGeom>
                <a:avLst/>
                <a:gdLst/>
                <a:ahLst/>
                <a:cxnLst>
                  <a:cxn ang="0">
                    <a:pos x="wd2" y="hd2"/>
                  </a:cxn>
                  <a:cxn ang="5400000">
                    <a:pos x="wd2" y="hd2"/>
                  </a:cxn>
                  <a:cxn ang="10800000">
                    <a:pos x="wd2" y="hd2"/>
                  </a:cxn>
                  <a:cxn ang="16200000">
                    <a:pos x="wd2" y="hd2"/>
                  </a:cxn>
                </a:cxnLst>
                <a:rect l="0" t="0" r="r" b="b"/>
                <a:pathLst>
                  <a:path w="21600" h="21600" extrusionOk="0">
                    <a:moveTo>
                      <a:pt x="13182" y="0"/>
                    </a:moveTo>
                    <a:cubicBezTo>
                      <a:pt x="13182" y="1697"/>
                      <a:pt x="13182" y="1697"/>
                      <a:pt x="13182" y="1697"/>
                    </a:cubicBezTo>
                    <a:cubicBezTo>
                      <a:pt x="17409" y="2854"/>
                      <a:pt x="20024" y="6249"/>
                      <a:pt x="20024" y="10800"/>
                    </a:cubicBezTo>
                    <a:cubicBezTo>
                      <a:pt x="20024" y="15313"/>
                      <a:pt x="17409" y="18746"/>
                      <a:pt x="13182" y="19864"/>
                    </a:cubicBezTo>
                    <a:cubicBezTo>
                      <a:pt x="13182" y="21600"/>
                      <a:pt x="13182" y="21600"/>
                      <a:pt x="13182" y="21600"/>
                    </a:cubicBezTo>
                    <a:cubicBezTo>
                      <a:pt x="17910" y="20443"/>
                      <a:pt x="21600" y="16470"/>
                      <a:pt x="21600" y="10800"/>
                    </a:cubicBezTo>
                    <a:cubicBezTo>
                      <a:pt x="21600" y="5130"/>
                      <a:pt x="17910" y="1157"/>
                      <a:pt x="13182" y="0"/>
                    </a:cubicBezTo>
                    <a:close/>
                    <a:moveTo>
                      <a:pt x="17409" y="10800"/>
                    </a:moveTo>
                    <a:cubicBezTo>
                      <a:pt x="17409" y="7946"/>
                      <a:pt x="15797" y="5670"/>
                      <a:pt x="13182" y="5670"/>
                    </a:cubicBezTo>
                    <a:cubicBezTo>
                      <a:pt x="13182" y="6827"/>
                      <a:pt x="13182" y="6827"/>
                      <a:pt x="13182" y="6827"/>
                    </a:cubicBezTo>
                    <a:cubicBezTo>
                      <a:pt x="14758" y="7406"/>
                      <a:pt x="15797" y="9064"/>
                      <a:pt x="15797" y="10800"/>
                    </a:cubicBezTo>
                    <a:cubicBezTo>
                      <a:pt x="15797" y="12497"/>
                      <a:pt x="14758" y="14194"/>
                      <a:pt x="13182" y="14773"/>
                    </a:cubicBezTo>
                    <a:cubicBezTo>
                      <a:pt x="13182" y="15891"/>
                      <a:pt x="13182" y="15891"/>
                      <a:pt x="13182" y="15891"/>
                    </a:cubicBezTo>
                    <a:cubicBezTo>
                      <a:pt x="15797" y="15891"/>
                      <a:pt x="17409" y="13616"/>
                      <a:pt x="17409" y="10800"/>
                    </a:cubicBezTo>
                    <a:close/>
                    <a:moveTo>
                      <a:pt x="9493" y="1697"/>
                    </a:moveTo>
                    <a:cubicBezTo>
                      <a:pt x="3152" y="6249"/>
                      <a:pt x="3152" y="6249"/>
                      <a:pt x="3152" y="6249"/>
                    </a:cubicBezTo>
                    <a:cubicBezTo>
                      <a:pt x="1039" y="6249"/>
                      <a:pt x="1039" y="6249"/>
                      <a:pt x="1039" y="6249"/>
                    </a:cubicBezTo>
                    <a:cubicBezTo>
                      <a:pt x="537" y="6249"/>
                      <a:pt x="0" y="6827"/>
                      <a:pt x="0" y="7946"/>
                    </a:cubicBezTo>
                    <a:cubicBezTo>
                      <a:pt x="0" y="13616"/>
                      <a:pt x="0" y="13616"/>
                      <a:pt x="0" y="13616"/>
                    </a:cubicBezTo>
                    <a:cubicBezTo>
                      <a:pt x="0" y="14773"/>
                      <a:pt x="537" y="15313"/>
                      <a:pt x="1039" y="15313"/>
                    </a:cubicBezTo>
                    <a:cubicBezTo>
                      <a:pt x="3152" y="15313"/>
                      <a:pt x="3152" y="15313"/>
                      <a:pt x="3152" y="15313"/>
                    </a:cubicBezTo>
                    <a:cubicBezTo>
                      <a:pt x="9493" y="19864"/>
                      <a:pt x="9493" y="19864"/>
                      <a:pt x="9493" y="19864"/>
                    </a:cubicBezTo>
                    <a:cubicBezTo>
                      <a:pt x="10531" y="19864"/>
                      <a:pt x="11069" y="19324"/>
                      <a:pt x="11069" y="18167"/>
                    </a:cubicBezTo>
                    <a:cubicBezTo>
                      <a:pt x="11069" y="3394"/>
                      <a:pt x="11069" y="3394"/>
                      <a:pt x="11069" y="3394"/>
                    </a:cubicBezTo>
                    <a:cubicBezTo>
                      <a:pt x="11069" y="2276"/>
                      <a:pt x="10531" y="1697"/>
                      <a:pt x="9493" y="1697"/>
                    </a:cubicBezTo>
                    <a:close/>
                    <a:moveTo>
                      <a:pt x="3152" y="13076"/>
                    </a:moveTo>
                    <a:cubicBezTo>
                      <a:pt x="3152" y="13616"/>
                      <a:pt x="3152" y="13616"/>
                      <a:pt x="2615" y="13616"/>
                    </a:cubicBezTo>
                    <a:cubicBezTo>
                      <a:pt x="2113" y="13616"/>
                      <a:pt x="2113" y="13616"/>
                      <a:pt x="2113" y="13616"/>
                    </a:cubicBezTo>
                    <a:cubicBezTo>
                      <a:pt x="1576" y="13616"/>
                      <a:pt x="1039" y="13616"/>
                      <a:pt x="1039" y="13076"/>
                    </a:cubicBezTo>
                    <a:cubicBezTo>
                      <a:pt x="1039" y="8524"/>
                      <a:pt x="1039" y="8524"/>
                      <a:pt x="1039" y="8524"/>
                    </a:cubicBezTo>
                    <a:cubicBezTo>
                      <a:pt x="1039" y="7946"/>
                      <a:pt x="1576" y="7946"/>
                      <a:pt x="2113" y="7946"/>
                    </a:cubicBezTo>
                    <a:cubicBezTo>
                      <a:pt x="2615" y="7946"/>
                      <a:pt x="2615" y="7946"/>
                      <a:pt x="2615" y="7946"/>
                    </a:cubicBezTo>
                    <a:cubicBezTo>
                      <a:pt x="3152" y="7946"/>
                      <a:pt x="3152" y="7946"/>
                      <a:pt x="3152" y="8524"/>
                    </a:cubicBezTo>
                    <a:lnTo>
                      <a:pt x="3152" y="13076"/>
                    </a:lnTo>
                    <a:close/>
                    <a:moveTo>
                      <a:pt x="9493" y="18167"/>
                    </a:moveTo>
                    <a:cubicBezTo>
                      <a:pt x="4728" y="14773"/>
                      <a:pt x="4728" y="14773"/>
                      <a:pt x="4728" y="14773"/>
                    </a:cubicBezTo>
                    <a:cubicBezTo>
                      <a:pt x="4728" y="13616"/>
                      <a:pt x="4728" y="7406"/>
                      <a:pt x="4728" y="6249"/>
                    </a:cubicBezTo>
                    <a:cubicBezTo>
                      <a:pt x="9493" y="3394"/>
                      <a:pt x="9493" y="3394"/>
                      <a:pt x="9493" y="3394"/>
                    </a:cubicBezTo>
                    <a:cubicBezTo>
                      <a:pt x="9493" y="3973"/>
                      <a:pt x="9493" y="17589"/>
                      <a:pt x="9493" y="1816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7" name="Shape"/>
              <p:cNvSpPr/>
              <p:nvPr/>
            </p:nvSpPr>
            <p:spPr>
              <a:xfrm>
                <a:off x="2421370" y="3619500"/>
                <a:ext cx="578812" cy="540721"/>
              </a:xfrm>
              <a:custGeom>
                <a:avLst/>
                <a:gdLst/>
                <a:ahLst/>
                <a:cxnLst>
                  <a:cxn ang="0">
                    <a:pos x="wd2" y="hd2"/>
                  </a:cxn>
                  <a:cxn ang="5400000">
                    <a:pos x="wd2" y="hd2"/>
                  </a:cxn>
                  <a:cxn ang="10800000">
                    <a:pos x="wd2" y="hd2"/>
                  </a:cxn>
                  <a:cxn ang="16200000">
                    <a:pos x="wd2" y="hd2"/>
                  </a:cxn>
                </a:cxnLst>
                <a:rect l="0" t="0" r="r" b="b"/>
                <a:pathLst>
                  <a:path w="21600" h="21600" extrusionOk="0">
                    <a:moveTo>
                      <a:pt x="12072" y="0"/>
                    </a:moveTo>
                    <a:cubicBezTo>
                      <a:pt x="4441" y="5411"/>
                      <a:pt x="4441" y="5411"/>
                      <a:pt x="4441" y="5411"/>
                    </a:cubicBezTo>
                    <a:cubicBezTo>
                      <a:pt x="1897" y="5411"/>
                      <a:pt x="1897" y="5411"/>
                      <a:pt x="1897" y="5411"/>
                    </a:cubicBezTo>
                    <a:cubicBezTo>
                      <a:pt x="1293" y="5411"/>
                      <a:pt x="0" y="6099"/>
                      <a:pt x="0" y="7429"/>
                    </a:cubicBezTo>
                    <a:cubicBezTo>
                      <a:pt x="0" y="14171"/>
                      <a:pt x="0" y="14171"/>
                      <a:pt x="0" y="14171"/>
                    </a:cubicBezTo>
                    <a:cubicBezTo>
                      <a:pt x="0" y="15546"/>
                      <a:pt x="1293" y="16189"/>
                      <a:pt x="1897" y="16189"/>
                    </a:cubicBezTo>
                    <a:cubicBezTo>
                      <a:pt x="4441" y="16189"/>
                      <a:pt x="4441" y="16189"/>
                      <a:pt x="4441" y="16189"/>
                    </a:cubicBezTo>
                    <a:cubicBezTo>
                      <a:pt x="12072" y="21600"/>
                      <a:pt x="12072" y="21600"/>
                      <a:pt x="12072" y="21600"/>
                    </a:cubicBezTo>
                    <a:cubicBezTo>
                      <a:pt x="12719" y="21600"/>
                      <a:pt x="13969" y="20958"/>
                      <a:pt x="13969" y="19582"/>
                    </a:cubicBezTo>
                    <a:cubicBezTo>
                      <a:pt x="13969" y="2018"/>
                      <a:pt x="13969" y="2018"/>
                      <a:pt x="13969" y="2018"/>
                    </a:cubicBezTo>
                    <a:cubicBezTo>
                      <a:pt x="13969" y="688"/>
                      <a:pt x="12719" y="0"/>
                      <a:pt x="12072" y="0"/>
                    </a:cubicBezTo>
                    <a:close/>
                    <a:moveTo>
                      <a:pt x="4441" y="13529"/>
                    </a:moveTo>
                    <a:cubicBezTo>
                      <a:pt x="4441" y="14171"/>
                      <a:pt x="3837" y="14171"/>
                      <a:pt x="3837" y="14171"/>
                    </a:cubicBezTo>
                    <a:cubicBezTo>
                      <a:pt x="2544" y="14171"/>
                      <a:pt x="2544" y="14171"/>
                      <a:pt x="2544" y="14171"/>
                    </a:cubicBezTo>
                    <a:cubicBezTo>
                      <a:pt x="2544" y="14171"/>
                      <a:pt x="1897" y="14171"/>
                      <a:pt x="1897" y="13529"/>
                    </a:cubicBezTo>
                    <a:cubicBezTo>
                      <a:pt x="1897" y="8117"/>
                      <a:pt x="1897" y="8117"/>
                      <a:pt x="1897" y="8117"/>
                    </a:cubicBezTo>
                    <a:cubicBezTo>
                      <a:pt x="1897" y="7429"/>
                      <a:pt x="2544" y="7429"/>
                      <a:pt x="2544" y="7429"/>
                    </a:cubicBezTo>
                    <a:cubicBezTo>
                      <a:pt x="3837" y="7429"/>
                      <a:pt x="3837" y="7429"/>
                      <a:pt x="3837" y="7429"/>
                    </a:cubicBezTo>
                    <a:cubicBezTo>
                      <a:pt x="3837" y="7429"/>
                      <a:pt x="4441" y="7429"/>
                      <a:pt x="4441" y="8117"/>
                    </a:cubicBezTo>
                    <a:lnTo>
                      <a:pt x="4441" y="13529"/>
                    </a:lnTo>
                    <a:close/>
                    <a:moveTo>
                      <a:pt x="12072" y="19582"/>
                    </a:moveTo>
                    <a:cubicBezTo>
                      <a:pt x="6381" y="15546"/>
                      <a:pt x="6381" y="15546"/>
                      <a:pt x="6381" y="15546"/>
                    </a:cubicBezTo>
                    <a:cubicBezTo>
                      <a:pt x="6381" y="14171"/>
                      <a:pt x="6381" y="6787"/>
                      <a:pt x="6381" y="5411"/>
                    </a:cubicBezTo>
                    <a:cubicBezTo>
                      <a:pt x="12072" y="2018"/>
                      <a:pt x="12072" y="2018"/>
                      <a:pt x="12072" y="2018"/>
                    </a:cubicBezTo>
                    <a:cubicBezTo>
                      <a:pt x="12072" y="2706"/>
                      <a:pt x="12072" y="18894"/>
                      <a:pt x="12072" y="19582"/>
                    </a:cubicBezTo>
                    <a:close/>
                    <a:moveTo>
                      <a:pt x="16513" y="4724"/>
                    </a:moveTo>
                    <a:cubicBezTo>
                      <a:pt x="16513" y="6099"/>
                      <a:pt x="16513" y="6099"/>
                      <a:pt x="16513" y="6099"/>
                    </a:cubicBezTo>
                    <a:cubicBezTo>
                      <a:pt x="18410" y="6787"/>
                      <a:pt x="19703" y="8759"/>
                      <a:pt x="19703" y="10823"/>
                    </a:cubicBezTo>
                    <a:cubicBezTo>
                      <a:pt x="19703" y="12841"/>
                      <a:pt x="18410" y="14859"/>
                      <a:pt x="16513" y="15546"/>
                    </a:cubicBezTo>
                    <a:cubicBezTo>
                      <a:pt x="16513" y="16876"/>
                      <a:pt x="16513" y="16876"/>
                      <a:pt x="16513" y="16876"/>
                    </a:cubicBezTo>
                    <a:cubicBezTo>
                      <a:pt x="19056" y="16876"/>
                      <a:pt x="21600" y="14171"/>
                      <a:pt x="21600" y="10823"/>
                    </a:cubicBezTo>
                    <a:cubicBezTo>
                      <a:pt x="21600" y="7429"/>
                      <a:pt x="19056" y="4724"/>
                      <a:pt x="16513" y="472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8" name="Shape"/>
              <p:cNvSpPr/>
              <p:nvPr/>
            </p:nvSpPr>
            <p:spPr>
              <a:xfrm>
                <a:off x="1337636" y="3619500"/>
                <a:ext cx="375607" cy="540721"/>
              </a:xfrm>
              <a:custGeom>
                <a:avLst/>
                <a:gdLst/>
                <a:ahLst/>
                <a:cxnLst>
                  <a:cxn ang="0">
                    <a:pos x="wd2" y="hd2"/>
                  </a:cxn>
                  <a:cxn ang="5400000">
                    <a:pos x="wd2" y="hd2"/>
                  </a:cxn>
                  <a:cxn ang="10800000">
                    <a:pos x="wd2" y="hd2"/>
                  </a:cxn>
                  <a:cxn ang="16200000">
                    <a:pos x="wd2" y="hd2"/>
                  </a:cxn>
                </a:cxnLst>
                <a:rect l="0" t="0" r="r" b="b"/>
                <a:pathLst>
                  <a:path w="21600" h="21600" extrusionOk="0">
                    <a:moveTo>
                      <a:pt x="18667" y="0"/>
                    </a:moveTo>
                    <a:cubicBezTo>
                      <a:pt x="6867" y="5411"/>
                      <a:pt x="6867" y="5411"/>
                      <a:pt x="6867" y="5411"/>
                    </a:cubicBezTo>
                    <a:cubicBezTo>
                      <a:pt x="2933" y="5411"/>
                      <a:pt x="2933" y="5411"/>
                      <a:pt x="2933" y="5411"/>
                    </a:cubicBezTo>
                    <a:cubicBezTo>
                      <a:pt x="2000" y="5411"/>
                      <a:pt x="0" y="6099"/>
                      <a:pt x="0" y="7429"/>
                    </a:cubicBezTo>
                    <a:cubicBezTo>
                      <a:pt x="0" y="14171"/>
                      <a:pt x="0" y="14171"/>
                      <a:pt x="0" y="14171"/>
                    </a:cubicBezTo>
                    <a:cubicBezTo>
                      <a:pt x="0" y="15546"/>
                      <a:pt x="2000" y="16189"/>
                      <a:pt x="2933" y="16189"/>
                    </a:cubicBezTo>
                    <a:cubicBezTo>
                      <a:pt x="6867" y="16189"/>
                      <a:pt x="6867" y="16189"/>
                      <a:pt x="6867" y="16189"/>
                    </a:cubicBezTo>
                    <a:cubicBezTo>
                      <a:pt x="18667" y="21600"/>
                      <a:pt x="18667" y="21600"/>
                      <a:pt x="18667" y="21600"/>
                    </a:cubicBezTo>
                    <a:cubicBezTo>
                      <a:pt x="19600" y="21600"/>
                      <a:pt x="21600" y="20958"/>
                      <a:pt x="21600" y="19582"/>
                    </a:cubicBezTo>
                    <a:cubicBezTo>
                      <a:pt x="21600" y="2018"/>
                      <a:pt x="21600" y="2018"/>
                      <a:pt x="21600" y="2018"/>
                    </a:cubicBezTo>
                    <a:cubicBezTo>
                      <a:pt x="21600" y="688"/>
                      <a:pt x="19600" y="0"/>
                      <a:pt x="18667" y="0"/>
                    </a:cubicBezTo>
                    <a:close/>
                    <a:moveTo>
                      <a:pt x="6867" y="13529"/>
                    </a:moveTo>
                    <a:cubicBezTo>
                      <a:pt x="6867" y="14171"/>
                      <a:pt x="5867" y="14171"/>
                      <a:pt x="5867" y="14171"/>
                    </a:cubicBezTo>
                    <a:cubicBezTo>
                      <a:pt x="3933" y="14171"/>
                      <a:pt x="3933" y="14171"/>
                      <a:pt x="3933" y="14171"/>
                    </a:cubicBezTo>
                    <a:cubicBezTo>
                      <a:pt x="3933" y="14171"/>
                      <a:pt x="2933" y="14171"/>
                      <a:pt x="2933" y="13529"/>
                    </a:cubicBezTo>
                    <a:cubicBezTo>
                      <a:pt x="2933" y="8117"/>
                      <a:pt x="2933" y="8117"/>
                      <a:pt x="2933" y="8117"/>
                    </a:cubicBezTo>
                    <a:cubicBezTo>
                      <a:pt x="2933" y="7429"/>
                      <a:pt x="3933" y="7429"/>
                      <a:pt x="3933" y="7429"/>
                    </a:cubicBezTo>
                    <a:cubicBezTo>
                      <a:pt x="5867" y="7429"/>
                      <a:pt x="5867" y="7429"/>
                      <a:pt x="5867" y="7429"/>
                    </a:cubicBezTo>
                    <a:cubicBezTo>
                      <a:pt x="5867" y="7429"/>
                      <a:pt x="6867" y="7429"/>
                      <a:pt x="6867" y="8117"/>
                    </a:cubicBezTo>
                    <a:lnTo>
                      <a:pt x="6867" y="13529"/>
                    </a:lnTo>
                    <a:close/>
                    <a:moveTo>
                      <a:pt x="18667" y="19582"/>
                    </a:moveTo>
                    <a:cubicBezTo>
                      <a:pt x="9800" y="15546"/>
                      <a:pt x="9800" y="15546"/>
                      <a:pt x="9800" y="15546"/>
                    </a:cubicBezTo>
                    <a:cubicBezTo>
                      <a:pt x="9800" y="14171"/>
                      <a:pt x="9800" y="6787"/>
                      <a:pt x="9800" y="5411"/>
                    </a:cubicBezTo>
                    <a:cubicBezTo>
                      <a:pt x="18667" y="2018"/>
                      <a:pt x="18667" y="2018"/>
                      <a:pt x="18667" y="2018"/>
                    </a:cubicBezTo>
                    <a:cubicBezTo>
                      <a:pt x="18667" y="2706"/>
                      <a:pt x="18667" y="18894"/>
                      <a:pt x="18667" y="19582"/>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49" name="Shape"/>
              <p:cNvSpPr/>
              <p:nvPr/>
            </p:nvSpPr>
            <p:spPr>
              <a:xfrm>
                <a:off x="97268" y="3530600"/>
                <a:ext cx="544946" cy="710053"/>
              </a:xfrm>
              <a:custGeom>
                <a:avLst/>
                <a:gdLst/>
                <a:ahLst/>
                <a:cxnLst>
                  <a:cxn ang="0">
                    <a:pos x="wd2" y="hd2"/>
                  </a:cxn>
                  <a:cxn ang="5400000">
                    <a:pos x="wd2" y="hd2"/>
                  </a:cxn>
                  <a:cxn ang="10800000">
                    <a:pos x="wd2" y="hd2"/>
                  </a:cxn>
                  <a:cxn ang="16200000">
                    <a:pos x="wd2" y="hd2"/>
                  </a:cxn>
                </a:cxnLst>
                <a:rect l="0" t="0" r="r" b="b"/>
                <a:pathLst>
                  <a:path w="21600" h="21600" extrusionOk="0">
                    <a:moveTo>
                      <a:pt x="16876" y="15414"/>
                    </a:moveTo>
                    <a:cubicBezTo>
                      <a:pt x="16876" y="12862"/>
                      <a:pt x="14171" y="10800"/>
                      <a:pt x="10823" y="10800"/>
                    </a:cubicBezTo>
                    <a:cubicBezTo>
                      <a:pt x="7429" y="10800"/>
                      <a:pt x="4769" y="12862"/>
                      <a:pt x="4769" y="15414"/>
                    </a:cubicBezTo>
                    <a:cubicBezTo>
                      <a:pt x="4769" y="18000"/>
                      <a:pt x="7429" y="20586"/>
                      <a:pt x="10823" y="20586"/>
                    </a:cubicBezTo>
                    <a:cubicBezTo>
                      <a:pt x="14171" y="20586"/>
                      <a:pt x="16876" y="18000"/>
                      <a:pt x="16876" y="15414"/>
                    </a:cubicBezTo>
                    <a:close/>
                    <a:moveTo>
                      <a:pt x="10823" y="19014"/>
                    </a:moveTo>
                    <a:cubicBezTo>
                      <a:pt x="8117" y="19014"/>
                      <a:pt x="6099" y="17476"/>
                      <a:pt x="6099" y="15414"/>
                    </a:cubicBezTo>
                    <a:cubicBezTo>
                      <a:pt x="6099" y="13876"/>
                      <a:pt x="8117" y="12338"/>
                      <a:pt x="10823" y="12338"/>
                    </a:cubicBezTo>
                    <a:cubicBezTo>
                      <a:pt x="13529" y="12338"/>
                      <a:pt x="15546" y="13876"/>
                      <a:pt x="15546" y="15414"/>
                    </a:cubicBezTo>
                    <a:cubicBezTo>
                      <a:pt x="15546" y="17476"/>
                      <a:pt x="13529" y="19014"/>
                      <a:pt x="10823" y="19014"/>
                    </a:cubicBezTo>
                    <a:close/>
                    <a:moveTo>
                      <a:pt x="18252" y="0"/>
                    </a:moveTo>
                    <a:cubicBezTo>
                      <a:pt x="3394" y="0"/>
                      <a:pt x="3394" y="0"/>
                      <a:pt x="3394" y="0"/>
                    </a:cubicBezTo>
                    <a:cubicBezTo>
                      <a:pt x="1376" y="0"/>
                      <a:pt x="0" y="1014"/>
                      <a:pt x="0" y="2551"/>
                    </a:cubicBezTo>
                    <a:cubicBezTo>
                      <a:pt x="0" y="19014"/>
                      <a:pt x="0" y="19014"/>
                      <a:pt x="0" y="19014"/>
                    </a:cubicBezTo>
                    <a:cubicBezTo>
                      <a:pt x="0" y="20586"/>
                      <a:pt x="1376" y="21600"/>
                      <a:pt x="3394" y="21600"/>
                    </a:cubicBezTo>
                    <a:cubicBezTo>
                      <a:pt x="18252" y="21600"/>
                      <a:pt x="18252" y="21600"/>
                      <a:pt x="18252" y="21600"/>
                    </a:cubicBezTo>
                    <a:cubicBezTo>
                      <a:pt x="20270" y="21600"/>
                      <a:pt x="21600" y="20586"/>
                      <a:pt x="21600" y="19014"/>
                    </a:cubicBezTo>
                    <a:cubicBezTo>
                      <a:pt x="21600" y="2551"/>
                      <a:pt x="21600" y="2551"/>
                      <a:pt x="21600" y="2551"/>
                    </a:cubicBezTo>
                    <a:cubicBezTo>
                      <a:pt x="21600" y="1014"/>
                      <a:pt x="20270" y="0"/>
                      <a:pt x="18252" y="0"/>
                    </a:cubicBezTo>
                    <a:close/>
                    <a:moveTo>
                      <a:pt x="19582" y="19014"/>
                    </a:moveTo>
                    <a:cubicBezTo>
                      <a:pt x="19582" y="19538"/>
                      <a:pt x="18940" y="20586"/>
                      <a:pt x="18252" y="20586"/>
                    </a:cubicBezTo>
                    <a:cubicBezTo>
                      <a:pt x="10823" y="20586"/>
                      <a:pt x="10823" y="20586"/>
                      <a:pt x="10823" y="20586"/>
                    </a:cubicBezTo>
                    <a:cubicBezTo>
                      <a:pt x="3394" y="20586"/>
                      <a:pt x="3394" y="20586"/>
                      <a:pt x="3394" y="20586"/>
                    </a:cubicBezTo>
                    <a:cubicBezTo>
                      <a:pt x="2706" y="20586"/>
                      <a:pt x="2064" y="19538"/>
                      <a:pt x="2064" y="19014"/>
                    </a:cubicBezTo>
                    <a:cubicBezTo>
                      <a:pt x="2064" y="2551"/>
                      <a:pt x="2064" y="2551"/>
                      <a:pt x="2064" y="2551"/>
                    </a:cubicBezTo>
                    <a:cubicBezTo>
                      <a:pt x="2064" y="2062"/>
                      <a:pt x="2706" y="1014"/>
                      <a:pt x="3394" y="1014"/>
                    </a:cubicBezTo>
                    <a:cubicBezTo>
                      <a:pt x="18252" y="1014"/>
                      <a:pt x="18252" y="1014"/>
                      <a:pt x="18252" y="1014"/>
                    </a:cubicBezTo>
                    <a:cubicBezTo>
                      <a:pt x="18940" y="1014"/>
                      <a:pt x="19582" y="2062"/>
                      <a:pt x="19582" y="2551"/>
                    </a:cubicBezTo>
                    <a:lnTo>
                      <a:pt x="19582" y="19014"/>
                    </a:lnTo>
                    <a:close/>
                    <a:moveTo>
                      <a:pt x="10823" y="2551"/>
                    </a:moveTo>
                    <a:cubicBezTo>
                      <a:pt x="8117" y="2551"/>
                      <a:pt x="6099" y="4089"/>
                      <a:pt x="6099" y="6151"/>
                    </a:cubicBezTo>
                    <a:cubicBezTo>
                      <a:pt x="6099" y="7724"/>
                      <a:pt x="8117" y="9227"/>
                      <a:pt x="10823" y="9227"/>
                    </a:cubicBezTo>
                    <a:cubicBezTo>
                      <a:pt x="13529" y="9227"/>
                      <a:pt x="15546" y="7724"/>
                      <a:pt x="15546" y="6151"/>
                    </a:cubicBezTo>
                    <a:cubicBezTo>
                      <a:pt x="15546" y="4089"/>
                      <a:pt x="13529" y="2551"/>
                      <a:pt x="10823" y="2551"/>
                    </a:cubicBezTo>
                    <a:close/>
                    <a:moveTo>
                      <a:pt x="10823" y="8214"/>
                    </a:moveTo>
                    <a:cubicBezTo>
                      <a:pt x="9493" y="8214"/>
                      <a:pt x="8117" y="7200"/>
                      <a:pt x="8117" y="6151"/>
                    </a:cubicBezTo>
                    <a:cubicBezTo>
                      <a:pt x="8117" y="4614"/>
                      <a:pt x="9493" y="4089"/>
                      <a:pt x="10823" y="4089"/>
                    </a:cubicBezTo>
                    <a:cubicBezTo>
                      <a:pt x="12199" y="4089"/>
                      <a:pt x="13529" y="4614"/>
                      <a:pt x="13529" y="6151"/>
                    </a:cubicBezTo>
                    <a:cubicBezTo>
                      <a:pt x="13529" y="7200"/>
                      <a:pt x="12199" y="8214"/>
                      <a:pt x="10823" y="8214"/>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0" name="Shape"/>
              <p:cNvSpPr/>
              <p:nvPr/>
            </p:nvSpPr>
            <p:spPr>
              <a:xfrm>
                <a:off x="10604401" y="2345266"/>
                <a:ext cx="710053" cy="731212"/>
              </a:xfrm>
              <a:custGeom>
                <a:avLst/>
                <a:gdLst/>
                <a:ahLst/>
                <a:cxnLst>
                  <a:cxn ang="0">
                    <a:pos x="wd2" y="hd2"/>
                  </a:cxn>
                  <a:cxn ang="5400000">
                    <a:pos x="wd2" y="hd2"/>
                  </a:cxn>
                  <a:cxn ang="10800000">
                    <a:pos x="wd2" y="hd2"/>
                  </a:cxn>
                  <a:cxn ang="16200000">
                    <a:pos x="wd2" y="hd2"/>
                  </a:cxn>
                </a:cxnLst>
                <a:rect l="0" t="0" r="r" b="b"/>
                <a:pathLst>
                  <a:path w="21600" h="21600" extrusionOk="0">
                    <a:moveTo>
                      <a:pt x="18524" y="17573"/>
                    </a:moveTo>
                    <a:cubicBezTo>
                      <a:pt x="18000" y="17573"/>
                      <a:pt x="17476" y="18085"/>
                      <a:pt x="17476" y="18085"/>
                    </a:cubicBezTo>
                    <a:cubicBezTo>
                      <a:pt x="17476" y="18597"/>
                      <a:pt x="18000" y="19109"/>
                      <a:pt x="18524" y="19109"/>
                    </a:cubicBezTo>
                    <a:cubicBezTo>
                      <a:pt x="18524" y="19109"/>
                      <a:pt x="19049" y="18597"/>
                      <a:pt x="19049" y="18085"/>
                    </a:cubicBezTo>
                    <a:lnTo>
                      <a:pt x="18524" y="17573"/>
                    </a:lnTo>
                    <a:close/>
                    <a:moveTo>
                      <a:pt x="3076" y="4027"/>
                    </a:moveTo>
                    <a:cubicBezTo>
                      <a:pt x="3600" y="4027"/>
                      <a:pt x="4124" y="4027"/>
                      <a:pt x="4124" y="3515"/>
                    </a:cubicBezTo>
                    <a:cubicBezTo>
                      <a:pt x="4124" y="3003"/>
                      <a:pt x="3600" y="3003"/>
                      <a:pt x="3076" y="3003"/>
                    </a:cubicBezTo>
                    <a:cubicBezTo>
                      <a:pt x="3076" y="3003"/>
                      <a:pt x="2586" y="3003"/>
                      <a:pt x="2586" y="3515"/>
                    </a:cubicBezTo>
                    <a:cubicBezTo>
                      <a:pt x="2586" y="4027"/>
                      <a:pt x="3076" y="4027"/>
                      <a:pt x="3076" y="4027"/>
                    </a:cubicBezTo>
                    <a:close/>
                    <a:moveTo>
                      <a:pt x="3076" y="17573"/>
                    </a:moveTo>
                    <a:lnTo>
                      <a:pt x="2586" y="18085"/>
                    </a:lnTo>
                    <a:cubicBezTo>
                      <a:pt x="2586" y="18597"/>
                      <a:pt x="3076" y="19109"/>
                      <a:pt x="3076" y="19109"/>
                    </a:cubicBezTo>
                    <a:cubicBezTo>
                      <a:pt x="3600" y="19109"/>
                      <a:pt x="4124" y="18597"/>
                      <a:pt x="4124" y="18085"/>
                    </a:cubicBezTo>
                    <a:cubicBezTo>
                      <a:pt x="4124" y="18085"/>
                      <a:pt x="3600" y="17573"/>
                      <a:pt x="3076" y="17573"/>
                    </a:cubicBezTo>
                    <a:close/>
                    <a:moveTo>
                      <a:pt x="10800" y="3003"/>
                    </a:moveTo>
                    <a:cubicBezTo>
                      <a:pt x="6186" y="3003"/>
                      <a:pt x="2586" y="6552"/>
                      <a:pt x="2586" y="11056"/>
                    </a:cubicBezTo>
                    <a:cubicBezTo>
                      <a:pt x="2586" y="15560"/>
                      <a:pt x="6186" y="19109"/>
                      <a:pt x="10800" y="19109"/>
                    </a:cubicBezTo>
                    <a:cubicBezTo>
                      <a:pt x="15414" y="19109"/>
                      <a:pt x="19049" y="15560"/>
                      <a:pt x="19049" y="11056"/>
                    </a:cubicBezTo>
                    <a:cubicBezTo>
                      <a:pt x="19049" y="6552"/>
                      <a:pt x="15414" y="3003"/>
                      <a:pt x="10800" y="3003"/>
                    </a:cubicBezTo>
                    <a:close/>
                    <a:moveTo>
                      <a:pt x="10800" y="17573"/>
                    </a:moveTo>
                    <a:cubicBezTo>
                      <a:pt x="7200" y="17573"/>
                      <a:pt x="4124" y="14571"/>
                      <a:pt x="4124" y="11056"/>
                    </a:cubicBezTo>
                    <a:cubicBezTo>
                      <a:pt x="4124" y="7029"/>
                      <a:pt x="7200" y="4027"/>
                      <a:pt x="10800" y="4027"/>
                    </a:cubicBezTo>
                    <a:cubicBezTo>
                      <a:pt x="14400" y="4027"/>
                      <a:pt x="17476" y="7029"/>
                      <a:pt x="17476" y="11056"/>
                    </a:cubicBezTo>
                    <a:cubicBezTo>
                      <a:pt x="17476" y="14571"/>
                      <a:pt x="14400" y="17573"/>
                      <a:pt x="10800" y="17573"/>
                    </a:cubicBezTo>
                    <a:close/>
                    <a:moveTo>
                      <a:pt x="10800" y="7029"/>
                    </a:moveTo>
                    <a:cubicBezTo>
                      <a:pt x="8738" y="7029"/>
                      <a:pt x="6676" y="8565"/>
                      <a:pt x="6676" y="11056"/>
                    </a:cubicBezTo>
                    <a:cubicBezTo>
                      <a:pt x="6676" y="13069"/>
                      <a:pt x="8738" y="15082"/>
                      <a:pt x="10800" y="15082"/>
                    </a:cubicBezTo>
                    <a:cubicBezTo>
                      <a:pt x="12862" y="15082"/>
                      <a:pt x="14924" y="13069"/>
                      <a:pt x="14924" y="11056"/>
                    </a:cubicBezTo>
                    <a:cubicBezTo>
                      <a:pt x="14924" y="8565"/>
                      <a:pt x="12862" y="7029"/>
                      <a:pt x="10800" y="7029"/>
                    </a:cubicBezTo>
                    <a:close/>
                    <a:moveTo>
                      <a:pt x="10800" y="13581"/>
                    </a:moveTo>
                    <a:cubicBezTo>
                      <a:pt x="9262" y="13581"/>
                      <a:pt x="8249" y="12557"/>
                      <a:pt x="8249" y="11056"/>
                    </a:cubicBezTo>
                    <a:cubicBezTo>
                      <a:pt x="8249" y="9555"/>
                      <a:pt x="9262" y="8019"/>
                      <a:pt x="10800" y="8019"/>
                    </a:cubicBezTo>
                    <a:cubicBezTo>
                      <a:pt x="12338" y="8019"/>
                      <a:pt x="13386" y="9555"/>
                      <a:pt x="13386" y="11056"/>
                    </a:cubicBezTo>
                    <a:cubicBezTo>
                      <a:pt x="13386" y="12557"/>
                      <a:pt x="12338" y="13581"/>
                      <a:pt x="10800" y="13581"/>
                    </a:cubicBezTo>
                    <a:close/>
                    <a:moveTo>
                      <a:pt x="19049" y="0"/>
                    </a:moveTo>
                    <a:cubicBezTo>
                      <a:pt x="2586" y="0"/>
                      <a:pt x="2586" y="0"/>
                      <a:pt x="2586" y="0"/>
                    </a:cubicBezTo>
                    <a:cubicBezTo>
                      <a:pt x="1014" y="0"/>
                      <a:pt x="0" y="1501"/>
                      <a:pt x="0" y="3003"/>
                    </a:cubicBezTo>
                    <a:cubicBezTo>
                      <a:pt x="0" y="19109"/>
                      <a:pt x="0" y="19109"/>
                      <a:pt x="0" y="19109"/>
                    </a:cubicBezTo>
                    <a:cubicBezTo>
                      <a:pt x="0" y="20610"/>
                      <a:pt x="1014" y="21600"/>
                      <a:pt x="2586" y="21600"/>
                    </a:cubicBezTo>
                    <a:cubicBezTo>
                      <a:pt x="19049" y="21600"/>
                      <a:pt x="19049" y="21600"/>
                      <a:pt x="19049" y="21600"/>
                    </a:cubicBezTo>
                    <a:cubicBezTo>
                      <a:pt x="20586" y="21600"/>
                      <a:pt x="21600" y="20610"/>
                      <a:pt x="21600" y="19109"/>
                    </a:cubicBezTo>
                    <a:cubicBezTo>
                      <a:pt x="21600" y="3003"/>
                      <a:pt x="21600" y="3003"/>
                      <a:pt x="21600" y="3003"/>
                    </a:cubicBezTo>
                    <a:cubicBezTo>
                      <a:pt x="21600" y="1501"/>
                      <a:pt x="20586" y="0"/>
                      <a:pt x="19049" y="0"/>
                    </a:cubicBezTo>
                    <a:close/>
                    <a:moveTo>
                      <a:pt x="20586" y="19109"/>
                    </a:moveTo>
                    <a:cubicBezTo>
                      <a:pt x="20586" y="19587"/>
                      <a:pt x="19538" y="20099"/>
                      <a:pt x="19049" y="20099"/>
                    </a:cubicBezTo>
                    <a:cubicBezTo>
                      <a:pt x="2586" y="20099"/>
                      <a:pt x="2586" y="20099"/>
                      <a:pt x="2586" y="20099"/>
                    </a:cubicBezTo>
                    <a:cubicBezTo>
                      <a:pt x="2062" y="20099"/>
                      <a:pt x="1014" y="19587"/>
                      <a:pt x="1014" y="19109"/>
                    </a:cubicBezTo>
                    <a:cubicBezTo>
                      <a:pt x="1014" y="3003"/>
                      <a:pt x="1014" y="3003"/>
                      <a:pt x="1014" y="3003"/>
                    </a:cubicBezTo>
                    <a:cubicBezTo>
                      <a:pt x="1014" y="2013"/>
                      <a:pt x="2062" y="1501"/>
                      <a:pt x="2586" y="1501"/>
                    </a:cubicBezTo>
                    <a:cubicBezTo>
                      <a:pt x="19049" y="1501"/>
                      <a:pt x="19049" y="1501"/>
                      <a:pt x="19049" y="1501"/>
                    </a:cubicBezTo>
                    <a:cubicBezTo>
                      <a:pt x="19538" y="1501"/>
                      <a:pt x="20586" y="2013"/>
                      <a:pt x="20586" y="3003"/>
                    </a:cubicBezTo>
                    <a:lnTo>
                      <a:pt x="20586" y="19109"/>
                    </a:lnTo>
                    <a:close/>
                    <a:moveTo>
                      <a:pt x="18524" y="3003"/>
                    </a:moveTo>
                    <a:cubicBezTo>
                      <a:pt x="18000" y="3003"/>
                      <a:pt x="17476" y="3003"/>
                      <a:pt x="17476" y="3515"/>
                    </a:cubicBezTo>
                    <a:cubicBezTo>
                      <a:pt x="17476" y="4027"/>
                      <a:pt x="18000" y="4027"/>
                      <a:pt x="18524" y="4027"/>
                    </a:cubicBezTo>
                    <a:cubicBezTo>
                      <a:pt x="18524" y="4027"/>
                      <a:pt x="19049" y="4027"/>
                      <a:pt x="19049" y="3515"/>
                    </a:cubicBezTo>
                    <a:cubicBezTo>
                      <a:pt x="19049" y="3003"/>
                      <a:pt x="18524" y="3003"/>
                      <a:pt x="18524" y="300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1" name="Shape"/>
              <p:cNvSpPr/>
              <p:nvPr/>
            </p:nvSpPr>
            <p:spPr>
              <a:xfrm>
                <a:off x="9537602" y="2345266"/>
                <a:ext cx="489919" cy="731212"/>
              </a:xfrm>
              <a:custGeom>
                <a:avLst/>
                <a:gdLst/>
                <a:ahLst/>
                <a:cxnLst>
                  <a:cxn ang="0">
                    <a:pos x="wd2" y="hd2"/>
                  </a:cxn>
                  <a:cxn ang="5400000">
                    <a:pos x="wd2" y="hd2"/>
                  </a:cxn>
                  <a:cxn ang="10800000">
                    <a:pos x="wd2" y="hd2"/>
                  </a:cxn>
                  <a:cxn ang="16200000">
                    <a:pos x="wd2" y="hd2"/>
                  </a:cxn>
                </a:cxnLst>
                <a:rect l="0" t="0" r="r" b="b"/>
                <a:pathLst>
                  <a:path w="21600" h="21600" extrusionOk="0">
                    <a:moveTo>
                      <a:pt x="20892" y="5016"/>
                    </a:moveTo>
                    <a:cubicBezTo>
                      <a:pt x="19374" y="2013"/>
                      <a:pt x="15631" y="0"/>
                      <a:pt x="11179" y="0"/>
                    </a:cubicBezTo>
                    <a:cubicBezTo>
                      <a:pt x="5969" y="0"/>
                      <a:pt x="2276" y="2013"/>
                      <a:pt x="1518" y="5016"/>
                    </a:cubicBezTo>
                    <a:cubicBezTo>
                      <a:pt x="759" y="5016"/>
                      <a:pt x="0" y="5528"/>
                      <a:pt x="0" y="6040"/>
                    </a:cubicBezTo>
                    <a:cubicBezTo>
                      <a:pt x="0" y="7541"/>
                      <a:pt x="0" y="7541"/>
                      <a:pt x="0" y="7541"/>
                    </a:cubicBezTo>
                    <a:cubicBezTo>
                      <a:pt x="0" y="8019"/>
                      <a:pt x="759" y="9043"/>
                      <a:pt x="2276" y="9043"/>
                    </a:cubicBezTo>
                    <a:cubicBezTo>
                      <a:pt x="2985" y="9555"/>
                      <a:pt x="3743" y="10544"/>
                      <a:pt x="5261" y="11056"/>
                    </a:cubicBezTo>
                    <a:cubicBezTo>
                      <a:pt x="6728" y="20099"/>
                      <a:pt x="6728" y="20099"/>
                      <a:pt x="6728" y="20099"/>
                    </a:cubicBezTo>
                    <a:cubicBezTo>
                      <a:pt x="6728" y="21088"/>
                      <a:pt x="8245" y="21600"/>
                      <a:pt x="8954" y="21600"/>
                    </a:cubicBezTo>
                    <a:cubicBezTo>
                      <a:pt x="12697" y="21600"/>
                      <a:pt x="12697" y="21600"/>
                      <a:pt x="12697" y="21600"/>
                    </a:cubicBezTo>
                    <a:cubicBezTo>
                      <a:pt x="14164" y="21600"/>
                      <a:pt x="14923" y="21088"/>
                      <a:pt x="14923" y="20099"/>
                    </a:cubicBezTo>
                    <a:cubicBezTo>
                      <a:pt x="17148" y="11056"/>
                      <a:pt x="17148" y="11056"/>
                      <a:pt x="17148" y="11056"/>
                    </a:cubicBezTo>
                    <a:cubicBezTo>
                      <a:pt x="17907" y="10544"/>
                      <a:pt x="19374" y="9555"/>
                      <a:pt x="20133" y="9043"/>
                    </a:cubicBezTo>
                    <a:cubicBezTo>
                      <a:pt x="20892" y="9043"/>
                      <a:pt x="21600" y="8019"/>
                      <a:pt x="21600" y="7541"/>
                    </a:cubicBezTo>
                    <a:cubicBezTo>
                      <a:pt x="21600" y="6040"/>
                      <a:pt x="21600" y="6040"/>
                      <a:pt x="21600" y="6040"/>
                    </a:cubicBezTo>
                    <a:cubicBezTo>
                      <a:pt x="21600" y="5528"/>
                      <a:pt x="21600" y="5016"/>
                      <a:pt x="20892" y="5016"/>
                    </a:cubicBezTo>
                    <a:close/>
                    <a:moveTo>
                      <a:pt x="11179" y="1501"/>
                    </a:moveTo>
                    <a:cubicBezTo>
                      <a:pt x="14164" y="1501"/>
                      <a:pt x="17907" y="3003"/>
                      <a:pt x="18615" y="5016"/>
                    </a:cubicBezTo>
                    <a:cubicBezTo>
                      <a:pt x="2985" y="5016"/>
                      <a:pt x="2985" y="5016"/>
                      <a:pt x="2985" y="5016"/>
                    </a:cubicBezTo>
                    <a:cubicBezTo>
                      <a:pt x="4502" y="3003"/>
                      <a:pt x="7487" y="1501"/>
                      <a:pt x="11179" y="1501"/>
                    </a:cubicBezTo>
                    <a:close/>
                    <a:moveTo>
                      <a:pt x="12697" y="19109"/>
                    </a:moveTo>
                    <a:cubicBezTo>
                      <a:pt x="12697" y="19587"/>
                      <a:pt x="12697" y="20099"/>
                      <a:pt x="11938" y="20099"/>
                    </a:cubicBezTo>
                    <a:cubicBezTo>
                      <a:pt x="9712" y="20099"/>
                      <a:pt x="9712" y="20099"/>
                      <a:pt x="9712" y="20099"/>
                    </a:cubicBezTo>
                    <a:cubicBezTo>
                      <a:pt x="8954" y="20099"/>
                      <a:pt x="8954" y="19587"/>
                      <a:pt x="8954" y="19109"/>
                    </a:cubicBezTo>
                    <a:cubicBezTo>
                      <a:pt x="6728" y="11568"/>
                      <a:pt x="6728" y="11568"/>
                      <a:pt x="6728" y="11568"/>
                    </a:cubicBezTo>
                    <a:cubicBezTo>
                      <a:pt x="8245" y="12045"/>
                      <a:pt x="9712" y="12045"/>
                      <a:pt x="11179" y="12045"/>
                    </a:cubicBezTo>
                    <a:cubicBezTo>
                      <a:pt x="12697" y="12045"/>
                      <a:pt x="13456" y="12045"/>
                      <a:pt x="14923" y="11568"/>
                    </a:cubicBezTo>
                    <a:lnTo>
                      <a:pt x="12697" y="19109"/>
                    </a:lnTo>
                    <a:close/>
                    <a:moveTo>
                      <a:pt x="11179" y="11056"/>
                    </a:moveTo>
                    <a:cubicBezTo>
                      <a:pt x="8245" y="11056"/>
                      <a:pt x="5969" y="10032"/>
                      <a:pt x="4502" y="9043"/>
                    </a:cubicBezTo>
                    <a:cubicBezTo>
                      <a:pt x="17148" y="9043"/>
                      <a:pt x="17148" y="9043"/>
                      <a:pt x="17148" y="9043"/>
                    </a:cubicBezTo>
                    <a:cubicBezTo>
                      <a:pt x="15631" y="10032"/>
                      <a:pt x="13456" y="11056"/>
                      <a:pt x="11179" y="11056"/>
                    </a:cubicBezTo>
                    <a:close/>
                    <a:moveTo>
                      <a:pt x="18615" y="7541"/>
                    </a:moveTo>
                    <a:cubicBezTo>
                      <a:pt x="2985" y="7541"/>
                      <a:pt x="2985" y="7541"/>
                      <a:pt x="2985" y="7541"/>
                    </a:cubicBezTo>
                    <a:cubicBezTo>
                      <a:pt x="2276" y="7541"/>
                      <a:pt x="2276" y="7029"/>
                      <a:pt x="2276" y="7029"/>
                    </a:cubicBezTo>
                    <a:cubicBezTo>
                      <a:pt x="2276" y="6552"/>
                      <a:pt x="2276" y="6040"/>
                      <a:pt x="2985" y="6040"/>
                    </a:cubicBezTo>
                    <a:cubicBezTo>
                      <a:pt x="18615" y="6040"/>
                      <a:pt x="18615" y="6040"/>
                      <a:pt x="18615" y="6040"/>
                    </a:cubicBezTo>
                    <a:cubicBezTo>
                      <a:pt x="19374" y="6040"/>
                      <a:pt x="20133" y="6552"/>
                      <a:pt x="20133" y="7029"/>
                    </a:cubicBezTo>
                    <a:cubicBezTo>
                      <a:pt x="20133" y="7029"/>
                      <a:pt x="19374" y="7541"/>
                      <a:pt x="18615" y="754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2" name="Shape"/>
              <p:cNvSpPr/>
              <p:nvPr/>
            </p:nvSpPr>
            <p:spPr>
              <a:xfrm>
                <a:off x="8246436" y="2345266"/>
                <a:ext cx="731210" cy="731212"/>
              </a:xfrm>
              <a:custGeom>
                <a:avLst/>
                <a:gdLst/>
                <a:ahLst/>
                <a:cxnLst>
                  <a:cxn ang="0">
                    <a:pos x="wd2" y="hd2"/>
                  </a:cxn>
                  <a:cxn ang="5400000">
                    <a:pos x="wd2" y="hd2"/>
                  </a:cxn>
                  <a:cxn ang="10800000">
                    <a:pos x="wd2" y="hd2"/>
                  </a:cxn>
                  <a:cxn ang="16200000">
                    <a:pos x="wd2" y="hd2"/>
                  </a:cxn>
                </a:cxnLst>
                <a:rect l="0" t="0" r="r" b="b"/>
                <a:pathLst>
                  <a:path w="21600" h="21600" extrusionOk="0">
                    <a:moveTo>
                      <a:pt x="20064" y="10032"/>
                    </a:moveTo>
                    <a:cubicBezTo>
                      <a:pt x="20064" y="9555"/>
                      <a:pt x="20064" y="9555"/>
                      <a:pt x="20064" y="9043"/>
                    </a:cubicBezTo>
                    <a:cubicBezTo>
                      <a:pt x="20064" y="4027"/>
                      <a:pt x="16072" y="0"/>
                      <a:pt x="10544" y="0"/>
                    </a:cubicBezTo>
                    <a:cubicBezTo>
                      <a:pt x="5528" y="0"/>
                      <a:pt x="1501" y="4027"/>
                      <a:pt x="1501" y="9043"/>
                    </a:cubicBezTo>
                    <a:cubicBezTo>
                      <a:pt x="1501" y="9555"/>
                      <a:pt x="1501" y="9555"/>
                      <a:pt x="1501" y="10032"/>
                    </a:cubicBezTo>
                    <a:cubicBezTo>
                      <a:pt x="478" y="10544"/>
                      <a:pt x="0" y="11056"/>
                      <a:pt x="0" y="12045"/>
                    </a:cubicBezTo>
                    <a:cubicBezTo>
                      <a:pt x="0" y="16072"/>
                      <a:pt x="0" y="16072"/>
                      <a:pt x="0" y="16072"/>
                    </a:cubicBezTo>
                    <a:cubicBezTo>
                      <a:pt x="0" y="17573"/>
                      <a:pt x="990" y="19109"/>
                      <a:pt x="2491" y="19109"/>
                    </a:cubicBezTo>
                    <a:lnTo>
                      <a:pt x="5528" y="19109"/>
                    </a:lnTo>
                    <a:cubicBezTo>
                      <a:pt x="7029" y="19109"/>
                      <a:pt x="8019" y="17573"/>
                      <a:pt x="8019" y="16072"/>
                    </a:cubicBezTo>
                    <a:cubicBezTo>
                      <a:pt x="8019" y="12045"/>
                      <a:pt x="8019" y="12045"/>
                      <a:pt x="8019" y="12045"/>
                    </a:cubicBezTo>
                    <a:cubicBezTo>
                      <a:pt x="8019" y="10544"/>
                      <a:pt x="7029" y="9555"/>
                      <a:pt x="5528" y="9555"/>
                    </a:cubicBezTo>
                    <a:cubicBezTo>
                      <a:pt x="5528" y="9555"/>
                      <a:pt x="3003" y="9555"/>
                      <a:pt x="2491" y="9555"/>
                    </a:cubicBezTo>
                    <a:cubicBezTo>
                      <a:pt x="2491" y="5016"/>
                      <a:pt x="6006" y="1501"/>
                      <a:pt x="10544" y="1501"/>
                    </a:cubicBezTo>
                    <a:cubicBezTo>
                      <a:pt x="15082" y="1501"/>
                      <a:pt x="18563" y="4538"/>
                      <a:pt x="18563" y="9555"/>
                    </a:cubicBezTo>
                    <a:lnTo>
                      <a:pt x="16072" y="9555"/>
                    </a:lnTo>
                    <a:cubicBezTo>
                      <a:pt x="14536" y="9555"/>
                      <a:pt x="13547" y="10544"/>
                      <a:pt x="13547" y="12045"/>
                    </a:cubicBezTo>
                    <a:cubicBezTo>
                      <a:pt x="13547" y="16072"/>
                      <a:pt x="13547" y="16072"/>
                      <a:pt x="13547" y="16072"/>
                    </a:cubicBezTo>
                    <a:cubicBezTo>
                      <a:pt x="13547" y="17573"/>
                      <a:pt x="14536" y="19109"/>
                      <a:pt x="16072" y="19109"/>
                    </a:cubicBezTo>
                    <a:lnTo>
                      <a:pt x="17573" y="19109"/>
                    </a:lnTo>
                    <a:cubicBezTo>
                      <a:pt x="17573" y="21088"/>
                      <a:pt x="17573" y="21088"/>
                      <a:pt x="17573" y="21088"/>
                    </a:cubicBezTo>
                    <a:cubicBezTo>
                      <a:pt x="17573" y="21088"/>
                      <a:pt x="17573" y="21600"/>
                      <a:pt x="18085" y="21600"/>
                    </a:cubicBezTo>
                    <a:cubicBezTo>
                      <a:pt x="18563" y="21600"/>
                      <a:pt x="18563" y="21088"/>
                      <a:pt x="18563" y="21088"/>
                    </a:cubicBezTo>
                    <a:cubicBezTo>
                      <a:pt x="18563" y="19109"/>
                      <a:pt x="18563" y="19109"/>
                      <a:pt x="18563" y="19109"/>
                    </a:cubicBezTo>
                    <a:cubicBezTo>
                      <a:pt x="20064" y="19109"/>
                      <a:pt x="21600" y="17573"/>
                      <a:pt x="21600" y="16072"/>
                    </a:cubicBezTo>
                    <a:cubicBezTo>
                      <a:pt x="21600" y="12045"/>
                      <a:pt x="21600" y="12045"/>
                      <a:pt x="21600" y="12045"/>
                    </a:cubicBezTo>
                    <a:cubicBezTo>
                      <a:pt x="21600" y="11056"/>
                      <a:pt x="21088" y="10544"/>
                      <a:pt x="20064" y="10032"/>
                    </a:cubicBezTo>
                    <a:close/>
                    <a:moveTo>
                      <a:pt x="4504" y="11056"/>
                    </a:moveTo>
                    <a:cubicBezTo>
                      <a:pt x="5528" y="11056"/>
                      <a:pt x="5528" y="11056"/>
                      <a:pt x="5528" y="11056"/>
                    </a:cubicBezTo>
                    <a:cubicBezTo>
                      <a:pt x="6006" y="11056"/>
                      <a:pt x="6518" y="11568"/>
                      <a:pt x="6518" y="12045"/>
                    </a:cubicBezTo>
                    <a:cubicBezTo>
                      <a:pt x="6518" y="16072"/>
                      <a:pt x="6518" y="16072"/>
                      <a:pt x="6518" y="16072"/>
                    </a:cubicBezTo>
                    <a:cubicBezTo>
                      <a:pt x="6518" y="17096"/>
                      <a:pt x="6006" y="17573"/>
                      <a:pt x="5528" y="17573"/>
                    </a:cubicBezTo>
                    <a:cubicBezTo>
                      <a:pt x="5016" y="17573"/>
                      <a:pt x="5016" y="17573"/>
                      <a:pt x="5016" y="17573"/>
                    </a:cubicBezTo>
                    <a:cubicBezTo>
                      <a:pt x="4504" y="16584"/>
                      <a:pt x="3992" y="15082"/>
                      <a:pt x="3992" y="14059"/>
                    </a:cubicBezTo>
                    <a:cubicBezTo>
                      <a:pt x="3992" y="13069"/>
                      <a:pt x="3992" y="12045"/>
                      <a:pt x="4504" y="11056"/>
                    </a:cubicBezTo>
                    <a:close/>
                    <a:moveTo>
                      <a:pt x="3003" y="11056"/>
                    </a:moveTo>
                    <a:cubicBezTo>
                      <a:pt x="3003" y="12045"/>
                      <a:pt x="2491" y="13069"/>
                      <a:pt x="2491" y="14059"/>
                    </a:cubicBezTo>
                    <a:cubicBezTo>
                      <a:pt x="2491" y="15082"/>
                      <a:pt x="3003" y="16584"/>
                      <a:pt x="3515" y="17573"/>
                    </a:cubicBezTo>
                    <a:cubicBezTo>
                      <a:pt x="2491" y="17573"/>
                      <a:pt x="2491" y="17573"/>
                      <a:pt x="2491" y="17573"/>
                    </a:cubicBezTo>
                    <a:cubicBezTo>
                      <a:pt x="2013" y="17573"/>
                      <a:pt x="1501" y="17096"/>
                      <a:pt x="1501" y="16072"/>
                    </a:cubicBezTo>
                    <a:cubicBezTo>
                      <a:pt x="1501" y="12045"/>
                      <a:pt x="1501" y="12045"/>
                      <a:pt x="1501" y="12045"/>
                    </a:cubicBezTo>
                    <a:cubicBezTo>
                      <a:pt x="1501" y="11568"/>
                      <a:pt x="2013" y="11056"/>
                      <a:pt x="2491" y="11056"/>
                    </a:cubicBezTo>
                    <a:lnTo>
                      <a:pt x="3003" y="11056"/>
                    </a:lnTo>
                    <a:close/>
                    <a:moveTo>
                      <a:pt x="16550" y="17573"/>
                    </a:moveTo>
                    <a:cubicBezTo>
                      <a:pt x="16072" y="17573"/>
                      <a:pt x="16072" y="17573"/>
                      <a:pt x="16072" y="17573"/>
                    </a:cubicBezTo>
                    <a:cubicBezTo>
                      <a:pt x="15560" y="17573"/>
                      <a:pt x="14536" y="17096"/>
                      <a:pt x="14536" y="16072"/>
                    </a:cubicBezTo>
                    <a:cubicBezTo>
                      <a:pt x="14536" y="12045"/>
                      <a:pt x="14536" y="12045"/>
                      <a:pt x="14536" y="12045"/>
                    </a:cubicBezTo>
                    <a:cubicBezTo>
                      <a:pt x="14536" y="11568"/>
                      <a:pt x="15560" y="11056"/>
                      <a:pt x="16072" y="11056"/>
                    </a:cubicBezTo>
                    <a:cubicBezTo>
                      <a:pt x="17062" y="11056"/>
                      <a:pt x="17062" y="11056"/>
                      <a:pt x="17062" y="11056"/>
                    </a:cubicBezTo>
                    <a:cubicBezTo>
                      <a:pt x="17062" y="12045"/>
                      <a:pt x="17573" y="13069"/>
                      <a:pt x="17573" y="14059"/>
                    </a:cubicBezTo>
                    <a:cubicBezTo>
                      <a:pt x="17573" y="15082"/>
                      <a:pt x="17062" y="16584"/>
                      <a:pt x="16550" y="17573"/>
                    </a:cubicBezTo>
                    <a:close/>
                    <a:moveTo>
                      <a:pt x="20064" y="16072"/>
                    </a:moveTo>
                    <a:cubicBezTo>
                      <a:pt x="20064" y="17096"/>
                      <a:pt x="19587" y="17573"/>
                      <a:pt x="18563" y="17573"/>
                    </a:cubicBezTo>
                    <a:cubicBezTo>
                      <a:pt x="18085" y="17573"/>
                      <a:pt x="18085" y="17573"/>
                      <a:pt x="18085" y="17573"/>
                    </a:cubicBezTo>
                    <a:cubicBezTo>
                      <a:pt x="18563" y="16584"/>
                      <a:pt x="18563" y="15082"/>
                      <a:pt x="18563" y="14059"/>
                    </a:cubicBezTo>
                    <a:cubicBezTo>
                      <a:pt x="18563" y="13069"/>
                      <a:pt x="18563" y="12045"/>
                      <a:pt x="18085" y="11056"/>
                    </a:cubicBezTo>
                    <a:cubicBezTo>
                      <a:pt x="18563" y="11056"/>
                      <a:pt x="18563" y="11056"/>
                      <a:pt x="18563" y="11056"/>
                    </a:cubicBezTo>
                    <a:cubicBezTo>
                      <a:pt x="19587" y="11056"/>
                      <a:pt x="20064" y="11568"/>
                      <a:pt x="20064" y="12045"/>
                    </a:cubicBezTo>
                    <a:lnTo>
                      <a:pt x="20064" y="1607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3" name="Shape"/>
              <p:cNvSpPr/>
              <p:nvPr/>
            </p:nvSpPr>
            <p:spPr>
              <a:xfrm>
                <a:off x="7090736" y="2345266"/>
                <a:ext cx="680413" cy="731212"/>
              </a:xfrm>
              <a:custGeom>
                <a:avLst/>
                <a:gdLst/>
                <a:ahLst/>
                <a:cxnLst>
                  <a:cxn ang="0">
                    <a:pos x="wd2" y="hd2"/>
                  </a:cxn>
                  <a:cxn ang="5400000">
                    <a:pos x="wd2" y="hd2"/>
                  </a:cxn>
                  <a:cxn ang="10800000">
                    <a:pos x="wd2" y="hd2"/>
                  </a:cxn>
                  <a:cxn ang="16200000">
                    <a:pos x="wd2" y="hd2"/>
                  </a:cxn>
                </a:cxnLst>
                <a:rect l="0" t="0" r="r" b="b"/>
                <a:pathLst>
                  <a:path w="21600" h="21600" extrusionOk="0">
                    <a:moveTo>
                      <a:pt x="16751" y="12045"/>
                    </a:moveTo>
                    <a:cubicBezTo>
                      <a:pt x="17816" y="12045"/>
                      <a:pt x="18918" y="11568"/>
                      <a:pt x="18918" y="10032"/>
                    </a:cubicBezTo>
                    <a:cubicBezTo>
                      <a:pt x="18918" y="9043"/>
                      <a:pt x="17816" y="8019"/>
                      <a:pt x="16751" y="8019"/>
                    </a:cubicBezTo>
                    <a:cubicBezTo>
                      <a:pt x="15135" y="8019"/>
                      <a:pt x="14584" y="9043"/>
                      <a:pt x="14584" y="10032"/>
                    </a:cubicBezTo>
                    <a:cubicBezTo>
                      <a:pt x="14584" y="11568"/>
                      <a:pt x="15135" y="12045"/>
                      <a:pt x="16751" y="12045"/>
                    </a:cubicBezTo>
                    <a:close/>
                    <a:moveTo>
                      <a:pt x="15649" y="9555"/>
                    </a:moveTo>
                    <a:cubicBezTo>
                      <a:pt x="17302" y="9555"/>
                      <a:pt x="17302" y="9555"/>
                      <a:pt x="17302" y="9555"/>
                    </a:cubicBezTo>
                    <a:cubicBezTo>
                      <a:pt x="17302" y="11056"/>
                      <a:pt x="17302" y="11056"/>
                      <a:pt x="17302" y="11056"/>
                    </a:cubicBezTo>
                    <a:cubicBezTo>
                      <a:pt x="15649" y="11056"/>
                      <a:pt x="15649" y="11056"/>
                      <a:pt x="15649" y="11056"/>
                    </a:cubicBezTo>
                    <a:lnTo>
                      <a:pt x="15649" y="9555"/>
                    </a:lnTo>
                    <a:close/>
                    <a:moveTo>
                      <a:pt x="16751" y="17573"/>
                    </a:moveTo>
                    <a:cubicBezTo>
                      <a:pt x="17816" y="17573"/>
                      <a:pt x="18918" y="16584"/>
                      <a:pt x="18918" y="15560"/>
                    </a:cubicBezTo>
                    <a:cubicBezTo>
                      <a:pt x="18918" y="14571"/>
                      <a:pt x="17816" y="13581"/>
                      <a:pt x="16751" y="13581"/>
                    </a:cubicBezTo>
                    <a:cubicBezTo>
                      <a:pt x="15135" y="13581"/>
                      <a:pt x="14584" y="14571"/>
                      <a:pt x="14584" y="15560"/>
                    </a:cubicBezTo>
                    <a:cubicBezTo>
                      <a:pt x="14584" y="16584"/>
                      <a:pt x="15135" y="17573"/>
                      <a:pt x="16751" y="17573"/>
                    </a:cubicBezTo>
                    <a:close/>
                    <a:moveTo>
                      <a:pt x="15649" y="15082"/>
                    </a:moveTo>
                    <a:cubicBezTo>
                      <a:pt x="17302" y="15082"/>
                      <a:pt x="17302" y="15082"/>
                      <a:pt x="17302" y="15082"/>
                    </a:cubicBezTo>
                    <a:cubicBezTo>
                      <a:pt x="17302" y="16072"/>
                      <a:pt x="17302" y="16072"/>
                      <a:pt x="17302" y="16072"/>
                    </a:cubicBezTo>
                    <a:cubicBezTo>
                      <a:pt x="15649" y="16072"/>
                      <a:pt x="15649" y="16072"/>
                      <a:pt x="15649" y="16072"/>
                    </a:cubicBezTo>
                    <a:lnTo>
                      <a:pt x="15649" y="15082"/>
                    </a:lnTo>
                    <a:close/>
                    <a:moveTo>
                      <a:pt x="18918" y="0"/>
                    </a:moveTo>
                    <a:cubicBezTo>
                      <a:pt x="2682" y="0"/>
                      <a:pt x="2682" y="0"/>
                      <a:pt x="2682" y="0"/>
                    </a:cubicBezTo>
                    <a:cubicBezTo>
                      <a:pt x="1065" y="0"/>
                      <a:pt x="0" y="1501"/>
                      <a:pt x="0" y="3003"/>
                    </a:cubicBezTo>
                    <a:cubicBezTo>
                      <a:pt x="0" y="19109"/>
                      <a:pt x="0" y="19109"/>
                      <a:pt x="0" y="19109"/>
                    </a:cubicBezTo>
                    <a:cubicBezTo>
                      <a:pt x="0" y="20610"/>
                      <a:pt x="1065" y="21600"/>
                      <a:pt x="2682" y="21600"/>
                    </a:cubicBezTo>
                    <a:cubicBezTo>
                      <a:pt x="18918" y="21600"/>
                      <a:pt x="18918" y="21600"/>
                      <a:pt x="18918" y="21600"/>
                    </a:cubicBezTo>
                    <a:cubicBezTo>
                      <a:pt x="20535" y="21600"/>
                      <a:pt x="21600" y="20610"/>
                      <a:pt x="21600" y="19109"/>
                    </a:cubicBezTo>
                    <a:cubicBezTo>
                      <a:pt x="21600" y="3003"/>
                      <a:pt x="21600" y="3003"/>
                      <a:pt x="21600" y="3003"/>
                    </a:cubicBezTo>
                    <a:cubicBezTo>
                      <a:pt x="21600" y="1501"/>
                      <a:pt x="20535" y="0"/>
                      <a:pt x="18918" y="0"/>
                    </a:cubicBezTo>
                    <a:close/>
                    <a:moveTo>
                      <a:pt x="19984" y="19109"/>
                    </a:moveTo>
                    <a:cubicBezTo>
                      <a:pt x="19984" y="19587"/>
                      <a:pt x="19469" y="20099"/>
                      <a:pt x="18918" y="20099"/>
                    </a:cubicBezTo>
                    <a:cubicBezTo>
                      <a:pt x="2682" y="20099"/>
                      <a:pt x="2682" y="20099"/>
                      <a:pt x="2682" y="20099"/>
                    </a:cubicBezTo>
                    <a:cubicBezTo>
                      <a:pt x="2131" y="20099"/>
                      <a:pt x="1616" y="19587"/>
                      <a:pt x="1616" y="19109"/>
                    </a:cubicBezTo>
                    <a:cubicBezTo>
                      <a:pt x="1616" y="5528"/>
                      <a:pt x="1616" y="5528"/>
                      <a:pt x="1616" y="5528"/>
                    </a:cubicBezTo>
                    <a:cubicBezTo>
                      <a:pt x="19984" y="5528"/>
                      <a:pt x="19984" y="5528"/>
                      <a:pt x="19984" y="5528"/>
                    </a:cubicBezTo>
                    <a:lnTo>
                      <a:pt x="19984" y="19109"/>
                    </a:lnTo>
                    <a:close/>
                    <a:moveTo>
                      <a:pt x="19984" y="4027"/>
                    </a:moveTo>
                    <a:cubicBezTo>
                      <a:pt x="1616" y="4027"/>
                      <a:pt x="1616" y="4027"/>
                      <a:pt x="1616" y="4027"/>
                    </a:cubicBezTo>
                    <a:cubicBezTo>
                      <a:pt x="1616" y="3003"/>
                      <a:pt x="1616" y="3003"/>
                      <a:pt x="1616" y="3003"/>
                    </a:cubicBezTo>
                    <a:cubicBezTo>
                      <a:pt x="1616" y="2013"/>
                      <a:pt x="2131" y="1501"/>
                      <a:pt x="2682" y="1501"/>
                    </a:cubicBezTo>
                    <a:cubicBezTo>
                      <a:pt x="18918" y="1501"/>
                      <a:pt x="18918" y="1501"/>
                      <a:pt x="18918" y="1501"/>
                    </a:cubicBezTo>
                    <a:cubicBezTo>
                      <a:pt x="19469" y="1501"/>
                      <a:pt x="19984" y="2013"/>
                      <a:pt x="19984" y="3003"/>
                    </a:cubicBezTo>
                    <a:lnTo>
                      <a:pt x="19984" y="4027"/>
                    </a:lnTo>
                    <a:close/>
                    <a:moveTo>
                      <a:pt x="10800" y="12045"/>
                    </a:moveTo>
                    <a:cubicBezTo>
                      <a:pt x="11902" y="12045"/>
                      <a:pt x="12967" y="11568"/>
                      <a:pt x="12967" y="10032"/>
                    </a:cubicBezTo>
                    <a:cubicBezTo>
                      <a:pt x="12967" y="9043"/>
                      <a:pt x="11902" y="8019"/>
                      <a:pt x="10800" y="8019"/>
                    </a:cubicBezTo>
                    <a:cubicBezTo>
                      <a:pt x="9735" y="8019"/>
                      <a:pt x="8633" y="9043"/>
                      <a:pt x="8633" y="10032"/>
                    </a:cubicBezTo>
                    <a:cubicBezTo>
                      <a:pt x="8633" y="11568"/>
                      <a:pt x="9735" y="12045"/>
                      <a:pt x="10800" y="12045"/>
                    </a:cubicBezTo>
                    <a:close/>
                    <a:moveTo>
                      <a:pt x="10249" y="9555"/>
                    </a:moveTo>
                    <a:cubicBezTo>
                      <a:pt x="11351" y="9555"/>
                      <a:pt x="11351" y="9555"/>
                      <a:pt x="11351" y="9555"/>
                    </a:cubicBezTo>
                    <a:cubicBezTo>
                      <a:pt x="11351" y="11056"/>
                      <a:pt x="11351" y="11056"/>
                      <a:pt x="11351" y="11056"/>
                    </a:cubicBezTo>
                    <a:cubicBezTo>
                      <a:pt x="10249" y="11056"/>
                      <a:pt x="10249" y="11056"/>
                      <a:pt x="10249" y="11056"/>
                    </a:cubicBezTo>
                    <a:lnTo>
                      <a:pt x="10249" y="9555"/>
                    </a:lnTo>
                    <a:close/>
                    <a:moveTo>
                      <a:pt x="4849" y="12045"/>
                    </a:moveTo>
                    <a:cubicBezTo>
                      <a:pt x="6465" y="12045"/>
                      <a:pt x="7016" y="11568"/>
                      <a:pt x="7016" y="10032"/>
                    </a:cubicBezTo>
                    <a:cubicBezTo>
                      <a:pt x="7016" y="9043"/>
                      <a:pt x="6465" y="8019"/>
                      <a:pt x="4849" y="8019"/>
                    </a:cubicBezTo>
                    <a:cubicBezTo>
                      <a:pt x="3784" y="8019"/>
                      <a:pt x="2682" y="9043"/>
                      <a:pt x="2682" y="10032"/>
                    </a:cubicBezTo>
                    <a:cubicBezTo>
                      <a:pt x="2682" y="11568"/>
                      <a:pt x="3784" y="12045"/>
                      <a:pt x="4849" y="12045"/>
                    </a:cubicBezTo>
                    <a:close/>
                    <a:moveTo>
                      <a:pt x="4298" y="9555"/>
                    </a:moveTo>
                    <a:cubicBezTo>
                      <a:pt x="5951" y="9555"/>
                      <a:pt x="5951" y="9555"/>
                      <a:pt x="5951" y="9555"/>
                    </a:cubicBezTo>
                    <a:cubicBezTo>
                      <a:pt x="5951" y="11056"/>
                      <a:pt x="5951" y="11056"/>
                      <a:pt x="5951" y="11056"/>
                    </a:cubicBezTo>
                    <a:cubicBezTo>
                      <a:pt x="4298" y="11056"/>
                      <a:pt x="4298" y="11056"/>
                      <a:pt x="4298" y="11056"/>
                    </a:cubicBezTo>
                    <a:lnTo>
                      <a:pt x="4298" y="9555"/>
                    </a:lnTo>
                    <a:close/>
                    <a:moveTo>
                      <a:pt x="10800" y="17573"/>
                    </a:moveTo>
                    <a:cubicBezTo>
                      <a:pt x="11902" y="17573"/>
                      <a:pt x="12967" y="16584"/>
                      <a:pt x="12967" y="15560"/>
                    </a:cubicBezTo>
                    <a:cubicBezTo>
                      <a:pt x="12967" y="14571"/>
                      <a:pt x="11902" y="13581"/>
                      <a:pt x="10800" y="13581"/>
                    </a:cubicBezTo>
                    <a:cubicBezTo>
                      <a:pt x="9735" y="13581"/>
                      <a:pt x="8633" y="14571"/>
                      <a:pt x="8633" y="15560"/>
                    </a:cubicBezTo>
                    <a:cubicBezTo>
                      <a:pt x="8633" y="16584"/>
                      <a:pt x="9735" y="17573"/>
                      <a:pt x="10800" y="17573"/>
                    </a:cubicBezTo>
                    <a:close/>
                    <a:moveTo>
                      <a:pt x="10249" y="15082"/>
                    </a:moveTo>
                    <a:cubicBezTo>
                      <a:pt x="11351" y="15082"/>
                      <a:pt x="11351" y="15082"/>
                      <a:pt x="11351" y="15082"/>
                    </a:cubicBezTo>
                    <a:cubicBezTo>
                      <a:pt x="11351" y="16072"/>
                      <a:pt x="11351" y="16072"/>
                      <a:pt x="11351" y="16072"/>
                    </a:cubicBezTo>
                    <a:cubicBezTo>
                      <a:pt x="10249" y="16072"/>
                      <a:pt x="10249" y="16072"/>
                      <a:pt x="10249" y="16072"/>
                    </a:cubicBezTo>
                    <a:lnTo>
                      <a:pt x="10249" y="15082"/>
                    </a:lnTo>
                    <a:close/>
                    <a:moveTo>
                      <a:pt x="4849" y="17573"/>
                    </a:moveTo>
                    <a:cubicBezTo>
                      <a:pt x="6465" y="17573"/>
                      <a:pt x="7016" y="16584"/>
                      <a:pt x="7016" y="15560"/>
                    </a:cubicBezTo>
                    <a:cubicBezTo>
                      <a:pt x="7016" y="14571"/>
                      <a:pt x="6465" y="13581"/>
                      <a:pt x="4849" y="13581"/>
                    </a:cubicBezTo>
                    <a:cubicBezTo>
                      <a:pt x="3784" y="13581"/>
                      <a:pt x="2682" y="14571"/>
                      <a:pt x="2682" y="15560"/>
                    </a:cubicBezTo>
                    <a:cubicBezTo>
                      <a:pt x="2682" y="16584"/>
                      <a:pt x="3784" y="17573"/>
                      <a:pt x="4849" y="17573"/>
                    </a:cubicBezTo>
                    <a:close/>
                    <a:moveTo>
                      <a:pt x="4298" y="15082"/>
                    </a:moveTo>
                    <a:cubicBezTo>
                      <a:pt x="5951" y="15082"/>
                      <a:pt x="5951" y="15082"/>
                      <a:pt x="5951" y="15082"/>
                    </a:cubicBezTo>
                    <a:cubicBezTo>
                      <a:pt x="5951" y="16072"/>
                      <a:pt x="5951" y="16072"/>
                      <a:pt x="5951" y="16072"/>
                    </a:cubicBezTo>
                    <a:cubicBezTo>
                      <a:pt x="4298" y="16072"/>
                      <a:pt x="4298" y="16072"/>
                      <a:pt x="4298" y="16072"/>
                    </a:cubicBezTo>
                    <a:lnTo>
                      <a:pt x="4298" y="15082"/>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4" name="Shape"/>
              <p:cNvSpPr/>
              <p:nvPr/>
            </p:nvSpPr>
            <p:spPr>
              <a:xfrm>
                <a:off x="5884234" y="2349598"/>
                <a:ext cx="731210" cy="726880"/>
              </a:xfrm>
              <a:custGeom>
                <a:avLst/>
                <a:gdLst/>
                <a:ahLst/>
                <a:cxnLst>
                  <a:cxn ang="0">
                    <a:pos x="wd2" y="hd2"/>
                  </a:cxn>
                  <a:cxn ang="5400000">
                    <a:pos x="wd2" y="hd2"/>
                  </a:cxn>
                  <a:cxn ang="10800000">
                    <a:pos x="wd2" y="hd2"/>
                  </a:cxn>
                  <a:cxn ang="16200000">
                    <a:pos x="wd2" y="hd2"/>
                  </a:cxn>
                </a:cxnLst>
                <a:rect l="0" t="0" r="r" b="b"/>
                <a:pathLst>
                  <a:path w="21600" h="21472" extrusionOk="0">
                    <a:moveTo>
                      <a:pt x="17096" y="7891"/>
                    </a:moveTo>
                    <a:cubicBezTo>
                      <a:pt x="15594" y="7891"/>
                      <a:pt x="15082" y="8915"/>
                      <a:pt x="15082" y="9904"/>
                    </a:cubicBezTo>
                    <a:cubicBezTo>
                      <a:pt x="15082" y="11440"/>
                      <a:pt x="15594" y="11917"/>
                      <a:pt x="17096" y="11917"/>
                    </a:cubicBezTo>
                    <a:cubicBezTo>
                      <a:pt x="18085" y="11917"/>
                      <a:pt x="19109" y="11440"/>
                      <a:pt x="19109" y="9904"/>
                    </a:cubicBezTo>
                    <a:cubicBezTo>
                      <a:pt x="19109" y="8915"/>
                      <a:pt x="18085" y="7891"/>
                      <a:pt x="17096" y="7891"/>
                    </a:cubicBezTo>
                    <a:close/>
                    <a:moveTo>
                      <a:pt x="17608" y="10928"/>
                    </a:moveTo>
                    <a:cubicBezTo>
                      <a:pt x="16072" y="10928"/>
                      <a:pt x="16072" y="10928"/>
                      <a:pt x="16072" y="10928"/>
                    </a:cubicBezTo>
                    <a:cubicBezTo>
                      <a:pt x="16072" y="9427"/>
                      <a:pt x="16072" y="9427"/>
                      <a:pt x="16072" y="9427"/>
                    </a:cubicBezTo>
                    <a:cubicBezTo>
                      <a:pt x="17608" y="9427"/>
                      <a:pt x="17608" y="9427"/>
                      <a:pt x="17608" y="9427"/>
                    </a:cubicBezTo>
                    <a:lnTo>
                      <a:pt x="17608" y="10928"/>
                    </a:lnTo>
                    <a:close/>
                    <a:moveTo>
                      <a:pt x="18085" y="17445"/>
                    </a:moveTo>
                    <a:cubicBezTo>
                      <a:pt x="15594" y="17445"/>
                      <a:pt x="15594" y="17445"/>
                      <a:pt x="15594" y="17445"/>
                    </a:cubicBezTo>
                    <a:cubicBezTo>
                      <a:pt x="15082" y="17445"/>
                      <a:pt x="15082" y="17957"/>
                      <a:pt x="15082" y="17957"/>
                    </a:cubicBezTo>
                    <a:cubicBezTo>
                      <a:pt x="15082" y="18469"/>
                      <a:pt x="15082" y="18981"/>
                      <a:pt x="15594" y="18981"/>
                    </a:cubicBezTo>
                    <a:cubicBezTo>
                      <a:pt x="18085" y="18981"/>
                      <a:pt x="18085" y="18981"/>
                      <a:pt x="18085" y="18981"/>
                    </a:cubicBezTo>
                    <a:cubicBezTo>
                      <a:pt x="18597" y="18981"/>
                      <a:pt x="19109" y="18469"/>
                      <a:pt x="19109" y="17957"/>
                    </a:cubicBezTo>
                    <a:cubicBezTo>
                      <a:pt x="19109" y="17957"/>
                      <a:pt x="18597" y="17445"/>
                      <a:pt x="18085" y="17445"/>
                    </a:cubicBezTo>
                    <a:close/>
                    <a:moveTo>
                      <a:pt x="12080" y="7891"/>
                    </a:moveTo>
                    <a:cubicBezTo>
                      <a:pt x="4027" y="7891"/>
                      <a:pt x="4027" y="7891"/>
                      <a:pt x="4027" y="7891"/>
                    </a:cubicBezTo>
                    <a:cubicBezTo>
                      <a:pt x="3515" y="7891"/>
                      <a:pt x="3037" y="8915"/>
                      <a:pt x="3037" y="9427"/>
                    </a:cubicBezTo>
                    <a:cubicBezTo>
                      <a:pt x="3037" y="17445"/>
                      <a:pt x="3037" y="17445"/>
                      <a:pt x="3037" y="17445"/>
                    </a:cubicBezTo>
                    <a:cubicBezTo>
                      <a:pt x="3037" y="17957"/>
                      <a:pt x="3515" y="18981"/>
                      <a:pt x="4027" y="18981"/>
                    </a:cubicBezTo>
                    <a:cubicBezTo>
                      <a:pt x="12080" y="18981"/>
                      <a:pt x="12080" y="18981"/>
                      <a:pt x="12080" y="18981"/>
                    </a:cubicBezTo>
                    <a:cubicBezTo>
                      <a:pt x="13069" y="18981"/>
                      <a:pt x="13581" y="17957"/>
                      <a:pt x="13581" y="17445"/>
                    </a:cubicBezTo>
                    <a:cubicBezTo>
                      <a:pt x="13581" y="9427"/>
                      <a:pt x="13581" y="9427"/>
                      <a:pt x="13581" y="9427"/>
                    </a:cubicBezTo>
                    <a:cubicBezTo>
                      <a:pt x="13581" y="8915"/>
                      <a:pt x="13069" y="7891"/>
                      <a:pt x="12080" y="7891"/>
                    </a:cubicBezTo>
                    <a:close/>
                    <a:moveTo>
                      <a:pt x="12080" y="16968"/>
                    </a:moveTo>
                    <a:cubicBezTo>
                      <a:pt x="12080" y="16968"/>
                      <a:pt x="12080" y="17445"/>
                      <a:pt x="11568" y="17445"/>
                    </a:cubicBezTo>
                    <a:cubicBezTo>
                      <a:pt x="5050" y="17445"/>
                      <a:pt x="5050" y="17445"/>
                      <a:pt x="5050" y="17445"/>
                    </a:cubicBezTo>
                    <a:cubicBezTo>
                      <a:pt x="4538" y="17445"/>
                      <a:pt x="4027" y="16968"/>
                      <a:pt x="4027" y="16968"/>
                    </a:cubicBezTo>
                    <a:cubicBezTo>
                      <a:pt x="4027" y="9904"/>
                      <a:pt x="4027" y="9904"/>
                      <a:pt x="4027" y="9904"/>
                    </a:cubicBezTo>
                    <a:cubicBezTo>
                      <a:pt x="4027" y="9904"/>
                      <a:pt x="4538" y="9427"/>
                      <a:pt x="5050" y="9427"/>
                    </a:cubicBezTo>
                    <a:cubicBezTo>
                      <a:pt x="11568" y="9427"/>
                      <a:pt x="11568" y="9427"/>
                      <a:pt x="11568" y="9427"/>
                    </a:cubicBezTo>
                    <a:cubicBezTo>
                      <a:pt x="12080" y="9427"/>
                      <a:pt x="12080" y="9904"/>
                      <a:pt x="12080" y="9904"/>
                    </a:cubicBezTo>
                    <a:lnTo>
                      <a:pt x="12080" y="16968"/>
                    </a:lnTo>
                    <a:close/>
                    <a:moveTo>
                      <a:pt x="18085" y="15432"/>
                    </a:moveTo>
                    <a:cubicBezTo>
                      <a:pt x="15594" y="15432"/>
                      <a:pt x="15594" y="15432"/>
                      <a:pt x="15594" y="15432"/>
                    </a:cubicBezTo>
                    <a:cubicBezTo>
                      <a:pt x="15082" y="15432"/>
                      <a:pt x="15082" y="15944"/>
                      <a:pt x="15082" y="15944"/>
                    </a:cubicBezTo>
                    <a:cubicBezTo>
                      <a:pt x="15082" y="16456"/>
                      <a:pt x="15082" y="16968"/>
                      <a:pt x="15594" y="16968"/>
                    </a:cubicBezTo>
                    <a:cubicBezTo>
                      <a:pt x="18085" y="16968"/>
                      <a:pt x="18085" y="16968"/>
                      <a:pt x="18085" y="16968"/>
                    </a:cubicBezTo>
                    <a:cubicBezTo>
                      <a:pt x="18597" y="16968"/>
                      <a:pt x="19109" y="16456"/>
                      <a:pt x="19109" y="15944"/>
                    </a:cubicBezTo>
                    <a:cubicBezTo>
                      <a:pt x="19109" y="15944"/>
                      <a:pt x="18597" y="15432"/>
                      <a:pt x="18085" y="15432"/>
                    </a:cubicBezTo>
                    <a:close/>
                    <a:moveTo>
                      <a:pt x="19109" y="5400"/>
                    </a:moveTo>
                    <a:cubicBezTo>
                      <a:pt x="12591" y="5400"/>
                      <a:pt x="12591" y="5400"/>
                      <a:pt x="12591" y="5400"/>
                    </a:cubicBezTo>
                    <a:cubicBezTo>
                      <a:pt x="18597" y="1373"/>
                      <a:pt x="18597" y="1373"/>
                      <a:pt x="18597" y="1373"/>
                    </a:cubicBezTo>
                    <a:cubicBezTo>
                      <a:pt x="19109" y="1373"/>
                      <a:pt x="19109" y="896"/>
                      <a:pt x="18597" y="384"/>
                    </a:cubicBezTo>
                    <a:cubicBezTo>
                      <a:pt x="18597" y="-128"/>
                      <a:pt x="18085" y="-128"/>
                      <a:pt x="18085" y="384"/>
                    </a:cubicBezTo>
                    <a:cubicBezTo>
                      <a:pt x="18085" y="384"/>
                      <a:pt x="11568" y="4410"/>
                      <a:pt x="11056" y="4888"/>
                    </a:cubicBezTo>
                    <a:cubicBezTo>
                      <a:pt x="4027" y="384"/>
                      <a:pt x="4027" y="384"/>
                      <a:pt x="4027" y="384"/>
                    </a:cubicBezTo>
                    <a:cubicBezTo>
                      <a:pt x="3515" y="-128"/>
                      <a:pt x="3037" y="-128"/>
                      <a:pt x="3037" y="384"/>
                    </a:cubicBezTo>
                    <a:cubicBezTo>
                      <a:pt x="3037" y="896"/>
                      <a:pt x="3037" y="1373"/>
                      <a:pt x="3037" y="1373"/>
                    </a:cubicBezTo>
                    <a:cubicBezTo>
                      <a:pt x="9043" y="5400"/>
                      <a:pt x="9043" y="5400"/>
                      <a:pt x="9043" y="5400"/>
                    </a:cubicBezTo>
                    <a:cubicBezTo>
                      <a:pt x="3037" y="5400"/>
                      <a:pt x="3037" y="5400"/>
                      <a:pt x="3037" y="5400"/>
                    </a:cubicBezTo>
                    <a:cubicBezTo>
                      <a:pt x="1536" y="5400"/>
                      <a:pt x="0" y="6424"/>
                      <a:pt x="0" y="7891"/>
                    </a:cubicBezTo>
                    <a:cubicBezTo>
                      <a:pt x="0" y="18981"/>
                      <a:pt x="0" y="18981"/>
                      <a:pt x="0" y="18981"/>
                    </a:cubicBezTo>
                    <a:cubicBezTo>
                      <a:pt x="0" y="20482"/>
                      <a:pt x="1536" y="21472"/>
                      <a:pt x="3037" y="21472"/>
                    </a:cubicBezTo>
                    <a:cubicBezTo>
                      <a:pt x="19109" y="21472"/>
                      <a:pt x="19109" y="21472"/>
                      <a:pt x="19109" y="21472"/>
                    </a:cubicBezTo>
                    <a:cubicBezTo>
                      <a:pt x="20610" y="21472"/>
                      <a:pt x="21600" y="20482"/>
                      <a:pt x="21600" y="18981"/>
                    </a:cubicBezTo>
                    <a:cubicBezTo>
                      <a:pt x="21600" y="7891"/>
                      <a:pt x="21600" y="7891"/>
                      <a:pt x="21600" y="7891"/>
                    </a:cubicBezTo>
                    <a:cubicBezTo>
                      <a:pt x="21600" y="6424"/>
                      <a:pt x="20610" y="5400"/>
                      <a:pt x="19109" y="5400"/>
                    </a:cubicBezTo>
                    <a:close/>
                    <a:moveTo>
                      <a:pt x="20099" y="18981"/>
                    </a:moveTo>
                    <a:cubicBezTo>
                      <a:pt x="20099" y="19459"/>
                      <a:pt x="19621" y="19971"/>
                      <a:pt x="19109" y="19971"/>
                    </a:cubicBezTo>
                    <a:cubicBezTo>
                      <a:pt x="3037" y="19971"/>
                      <a:pt x="3037" y="19971"/>
                      <a:pt x="3037" y="19971"/>
                    </a:cubicBezTo>
                    <a:cubicBezTo>
                      <a:pt x="2013" y="19971"/>
                      <a:pt x="1536" y="19459"/>
                      <a:pt x="1536" y="18981"/>
                    </a:cubicBezTo>
                    <a:cubicBezTo>
                      <a:pt x="1536" y="7891"/>
                      <a:pt x="1536" y="7891"/>
                      <a:pt x="1536" y="7891"/>
                    </a:cubicBezTo>
                    <a:cubicBezTo>
                      <a:pt x="1536" y="7413"/>
                      <a:pt x="2013" y="6901"/>
                      <a:pt x="3037" y="6901"/>
                    </a:cubicBezTo>
                    <a:cubicBezTo>
                      <a:pt x="19109" y="6901"/>
                      <a:pt x="19109" y="6901"/>
                      <a:pt x="19109" y="6901"/>
                    </a:cubicBezTo>
                    <a:cubicBezTo>
                      <a:pt x="19621" y="6901"/>
                      <a:pt x="20099" y="7413"/>
                      <a:pt x="20099" y="7891"/>
                    </a:cubicBezTo>
                    <a:lnTo>
                      <a:pt x="20099" y="18981"/>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5" name="Shape"/>
              <p:cNvSpPr/>
              <p:nvPr/>
            </p:nvSpPr>
            <p:spPr>
              <a:xfrm>
                <a:off x="4715835" y="2396066"/>
                <a:ext cx="731210" cy="629610"/>
              </a:xfrm>
              <a:custGeom>
                <a:avLst/>
                <a:gdLst/>
                <a:ahLst/>
                <a:cxnLst>
                  <a:cxn ang="0">
                    <a:pos x="wd2" y="hd2"/>
                  </a:cxn>
                  <a:cxn ang="5400000">
                    <a:pos x="wd2" y="hd2"/>
                  </a:cxn>
                  <a:cxn ang="10800000">
                    <a:pos x="wd2" y="hd2"/>
                  </a:cxn>
                  <a:cxn ang="16200000">
                    <a:pos x="wd2" y="hd2"/>
                  </a:cxn>
                </a:cxnLst>
                <a:rect l="0" t="0" r="r" b="b"/>
                <a:pathLst>
                  <a:path w="21600" h="21600" extrusionOk="0">
                    <a:moveTo>
                      <a:pt x="7541" y="9353"/>
                    </a:moveTo>
                    <a:cubicBezTo>
                      <a:pt x="3515" y="9353"/>
                      <a:pt x="3515" y="9353"/>
                      <a:pt x="3515" y="9353"/>
                    </a:cubicBezTo>
                    <a:cubicBezTo>
                      <a:pt x="3003" y="9353"/>
                      <a:pt x="2491" y="9908"/>
                      <a:pt x="2491" y="9908"/>
                    </a:cubicBezTo>
                    <a:cubicBezTo>
                      <a:pt x="2491" y="10503"/>
                      <a:pt x="3003" y="11097"/>
                      <a:pt x="3515" y="11097"/>
                    </a:cubicBezTo>
                    <a:cubicBezTo>
                      <a:pt x="7541" y="11097"/>
                      <a:pt x="7541" y="11097"/>
                      <a:pt x="7541" y="11097"/>
                    </a:cubicBezTo>
                    <a:cubicBezTo>
                      <a:pt x="7541" y="11097"/>
                      <a:pt x="8019" y="10503"/>
                      <a:pt x="8019" y="9908"/>
                    </a:cubicBezTo>
                    <a:lnTo>
                      <a:pt x="7541" y="9353"/>
                    </a:lnTo>
                    <a:close/>
                    <a:moveTo>
                      <a:pt x="7541" y="15774"/>
                    </a:moveTo>
                    <a:cubicBezTo>
                      <a:pt x="3515" y="15774"/>
                      <a:pt x="3515" y="15774"/>
                      <a:pt x="3515" y="15774"/>
                    </a:cubicBezTo>
                    <a:cubicBezTo>
                      <a:pt x="3003" y="15774"/>
                      <a:pt x="2491" y="15774"/>
                      <a:pt x="2491" y="16329"/>
                    </a:cubicBezTo>
                    <a:cubicBezTo>
                      <a:pt x="2491" y="16923"/>
                      <a:pt x="3003" y="16923"/>
                      <a:pt x="3515" y="16923"/>
                    </a:cubicBezTo>
                    <a:cubicBezTo>
                      <a:pt x="7541" y="16923"/>
                      <a:pt x="7541" y="16923"/>
                      <a:pt x="7541" y="16923"/>
                    </a:cubicBezTo>
                    <a:cubicBezTo>
                      <a:pt x="7541" y="16923"/>
                      <a:pt x="8019" y="16923"/>
                      <a:pt x="8019" y="16329"/>
                    </a:cubicBezTo>
                    <a:cubicBezTo>
                      <a:pt x="8019" y="15774"/>
                      <a:pt x="7541" y="15774"/>
                      <a:pt x="7541" y="15774"/>
                    </a:cubicBezTo>
                    <a:close/>
                    <a:moveTo>
                      <a:pt x="7541" y="12247"/>
                    </a:moveTo>
                    <a:cubicBezTo>
                      <a:pt x="3515" y="12247"/>
                      <a:pt x="3515" y="12247"/>
                      <a:pt x="3515" y="12247"/>
                    </a:cubicBezTo>
                    <a:cubicBezTo>
                      <a:pt x="3003" y="12247"/>
                      <a:pt x="2491" y="12841"/>
                      <a:pt x="2491" y="13436"/>
                    </a:cubicBezTo>
                    <a:cubicBezTo>
                      <a:pt x="2491" y="13436"/>
                      <a:pt x="3003" y="14030"/>
                      <a:pt x="3515" y="14030"/>
                    </a:cubicBezTo>
                    <a:cubicBezTo>
                      <a:pt x="7541" y="14030"/>
                      <a:pt x="7541" y="14030"/>
                      <a:pt x="7541" y="14030"/>
                    </a:cubicBezTo>
                    <a:lnTo>
                      <a:pt x="8019" y="13436"/>
                    </a:lnTo>
                    <a:cubicBezTo>
                      <a:pt x="8019" y="12841"/>
                      <a:pt x="7541" y="12247"/>
                      <a:pt x="7541" y="12247"/>
                    </a:cubicBezTo>
                    <a:close/>
                    <a:moveTo>
                      <a:pt x="14059" y="8759"/>
                    </a:moveTo>
                    <a:cubicBezTo>
                      <a:pt x="12045" y="8759"/>
                      <a:pt x="10032" y="10503"/>
                      <a:pt x="10032" y="13436"/>
                    </a:cubicBezTo>
                    <a:cubicBezTo>
                      <a:pt x="10032" y="15774"/>
                      <a:pt x="12045" y="18112"/>
                      <a:pt x="14059" y="18112"/>
                    </a:cubicBezTo>
                    <a:cubicBezTo>
                      <a:pt x="16072" y="18112"/>
                      <a:pt x="18085" y="15774"/>
                      <a:pt x="18085" y="13436"/>
                    </a:cubicBezTo>
                    <a:cubicBezTo>
                      <a:pt x="18085" y="10503"/>
                      <a:pt x="16072" y="8759"/>
                      <a:pt x="14059" y="8759"/>
                    </a:cubicBezTo>
                    <a:close/>
                    <a:moveTo>
                      <a:pt x="14059" y="16329"/>
                    </a:moveTo>
                    <a:cubicBezTo>
                      <a:pt x="12557" y="16329"/>
                      <a:pt x="11534" y="15179"/>
                      <a:pt x="11534" y="13436"/>
                    </a:cubicBezTo>
                    <a:cubicBezTo>
                      <a:pt x="11534" y="11692"/>
                      <a:pt x="12557" y="9908"/>
                      <a:pt x="14059" y="9908"/>
                    </a:cubicBezTo>
                    <a:cubicBezTo>
                      <a:pt x="15560" y="9908"/>
                      <a:pt x="16550" y="11692"/>
                      <a:pt x="16550" y="13436"/>
                    </a:cubicBezTo>
                    <a:cubicBezTo>
                      <a:pt x="16550" y="15179"/>
                      <a:pt x="15560" y="16329"/>
                      <a:pt x="14059" y="16329"/>
                    </a:cubicBezTo>
                    <a:close/>
                    <a:moveTo>
                      <a:pt x="18563" y="4677"/>
                    </a:moveTo>
                    <a:cubicBezTo>
                      <a:pt x="17573" y="4677"/>
                      <a:pt x="17573" y="4677"/>
                      <a:pt x="17573" y="4677"/>
                    </a:cubicBezTo>
                    <a:cubicBezTo>
                      <a:pt x="10032" y="0"/>
                      <a:pt x="10032" y="0"/>
                      <a:pt x="10032" y="0"/>
                    </a:cubicBezTo>
                    <a:cubicBezTo>
                      <a:pt x="10032" y="0"/>
                      <a:pt x="9520" y="0"/>
                      <a:pt x="9520" y="594"/>
                    </a:cubicBezTo>
                    <a:cubicBezTo>
                      <a:pt x="9043" y="594"/>
                      <a:pt x="9520" y="1189"/>
                      <a:pt x="9520" y="1189"/>
                    </a:cubicBezTo>
                    <a:cubicBezTo>
                      <a:pt x="14536" y="4677"/>
                      <a:pt x="14536" y="4677"/>
                      <a:pt x="14536" y="4677"/>
                    </a:cubicBezTo>
                    <a:cubicBezTo>
                      <a:pt x="2491" y="4677"/>
                      <a:pt x="2491" y="4677"/>
                      <a:pt x="2491" y="4677"/>
                    </a:cubicBezTo>
                    <a:cubicBezTo>
                      <a:pt x="990" y="4677"/>
                      <a:pt x="0" y="5866"/>
                      <a:pt x="0" y="7570"/>
                    </a:cubicBezTo>
                    <a:cubicBezTo>
                      <a:pt x="0" y="18667"/>
                      <a:pt x="0" y="18667"/>
                      <a:pt x="0" y="18667"/>
                    </a:cubicBezTo>
                    <a:cubicBezTo>
                      <a:pt x="0" y="20451"/>
                      <a:pt x="990" y="21600"/>
                      <a:pt x="2491" y="21600"/>
                    </a:cubicBezTo>
                    <a:cubicBezTo>
                      <a:pt x="18563" y="21600"/>
                      <a:pt x="18563" y="21600"/>
                      <a:pt x="18563" y="21600"/>
                    </a:cubicBezTo>
                    <a:cubicBezTo>
                      <a:pt x="20064" y="21600"/>
                      <a:pt x="21600" y="20451"/>
                      <a:pt x="21600" y="18667"/>
                    </a:cubicBezTo>
                    <a:cubicBezTo>
                      <a:pt x="21600" y="7570"/>
                      <a:pt x="21600" y="7570"/>
                      <a:pt x="21600" y="7570"/>
                    </a:cubicBezTo>
                    <a:cubicBezTo>
                      <a:pt x="21600" y="5866"/>
                      <a:pt x="20064" y="4677"/>
                      <a:pt x="18563" y="4677"/>
                    </a:cubicBezTo>
                    <a:close/>
                    <a:moveTo>
                      <a:pt x="20064" y="18667"/>
                    </a:moveTo>
                    <a:cubicBezTo>
                      <a:pt x="20064" y="19262"/>
                      <a:pt x="19587" y="20451"/>
                      <a:pt x="18563" y="20451"/>
                    </a:cubicBezTo>
                    <a:cubicBezTo>
                      <a:pt x="2491" y="20451"/>
                      <a:pt x="2491" y="20451"/>
                      <a:pt x="2491" y="20451"/>
                    </a:cubicBezTo>
                    <a:cubicBezTo>
                      <a:pt x="1979" y="20451"/>
                      <a:pt x="1501" y="19262"/>
                      <a:pt x="1501" y="18667"/>
                    </a:cubicBezTo>
                    <a:cubicBezTo>
                      <a:pt x="1501" y="7570"/>
                      <a:pt x="1501" y="7570"/>
                      <a:pt x="1501" y="7570"/>
                    </a:cubicBezTo>
                    <a:cubicBezTo>
                      <a:pt x="1501" y="7015"/>
                      <a:pt x="1979" y="6421"/>
                      <a:pt x="2491" y="6421"/>
                    </a:cubicBezTo>
                    <a:cubicBezTo>
                      <a:pt x="18563" y="6421"/>
                      <a:pt x="18563" y="6421"/>
                      <a:pt x="18563" y="6421"/>
                    </a:cubicBezTo>
                    <a:cubicBezTo>
                      <a:pt x="19587" y="6421"/>
                      <a:pt x="20064" y="7015"/>
                      <a:pt x="20064" y="7570"/>
                    </a:cubicBezTo>
                    <a:lnTo>
                      <a:pt x="20064" y="18667"/>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6" name="Shape"/>
              <p:cNvSpPr/>
              <p:nvPr/>
            </p:nvSpPr>
            <p:spPr>
              <a:xfrm>
                <a:off x="3627868" y="2374901"/>
                <a:ext cx="540723" cy="680410"/>
              </a:xfrm>
              <a:custGeom>
                <a:avLst/>
                <a:gdLst/>
                <a:ahLst/>
                <a:cxnLst>
                  <a:cxn ang="0">
                    <a:pos x="wd2" y="hd2"/>
                  </a:cxn>
                  <a:cxn ang="5400000">
                    <a:pos x="wd2" y="hd2"/>
                  </a:cxn>
                  <a:cxn ang="10800000">
                    <a:pos x="wd2" y="hd2"/>
                  </a:cxn>
                  <a:cxn ang="16200000">
                    <a:pos x="wd2" y="hd2"/>
                  </a:cxn>
                </a:cxnLst>
                <a:rect l="0" t="0" r="r" b="b"/>
                <a:pathLst>
                  <a:path w="21600" h="21600" extrusionOk="0">
                    <a:moveTo>
                      <a:pt x="18214" y="0"/>
                    </a:moveTo>
                    <a:cubicBezTo>
                      <a:pt x="3386" y="0"/>
                      <a:pt x="3386" y="0"/>
                      <a:pt x="3386" y="0"/>
                    </a:cubicBezTo>
                    <a:cubicBezTo>
                      <a:pt x="1373" y="0"/>
                      <a:pt x="0" y="1065"/>
                      <a:pt x="0" y="2682"/>
                    </a:cubicBezTo>
                    <a:cubicBezTo>
                      <a:pt x="0" y="21600"/>
                      <a:pt x="0" y="21600"/>
                      <a:pt x="0" y="21600"/>
                    </a:cubicBezTo>
                    <a:cubicBezTo>
                      <a:pt x="2059" y="21600"/>
                      <a:pt x="1373" y="21600"/>
                      <a:pt x="3386" y="21600"/>
                    </a:cubicBezTo>
                    <a:cubicBezTo>
                      <a:pt x="18214" y="21600"/>
                      <a:pt x="18214" y="21600"/>
                      <a:pt x="18214" y="21600"/>
                    </a:cubicBezTo>
                    <a:cubicBezTo>
                      <a:pt x="20227" y="21600"/>
                      <a:pt x="18900" y="21600"/>
                      <a:pt x="21600" y="21600"/>
                    </a:cubicBezTo>
                    <a:cubicBezTo>
                      <a:pt x="21600" y="2682"/>
                      <a:pt x="21600" y="2682"/>
                      <a:pt x="21600" y="2682"/>
                    </a:cubicBezTo>
                    <a:cubicBezTo>
                      <a:pt x="21600" y="1065"/>
                      <a:pt x="20227" y="0"/>
                      <a:pt x="18214" y="0"/>
                    </a:cubicBezTo>
                    <a:close/>
                    <a:moveTo>
                      <a:pt x="3386" y="19984"/>
                    </a:moveTo>
                    <a:cubicBezTo>
                      <a:pt x="2059" y="19984"/>
                      <a:pt x="2059" y="19984"/>
                      <a:pt x="2059" y="19984"/>
                    </a:cubicBezTo>
                    <a:cubicBezTo>
                      <a:pt x="2059" y="18367"/>
                      <a:pt x="2059" y="18367"/>
                      <a:pt x="2059" y="18367"/>
                    </a:cubicBezTo>
                    <a:cubicBezTo>
                      <a:pt x="3386" y="18367"/>
                      <a:pt x="3386" y="18367"/>
                      <a:pt x="3386" y="18367"/>
                    </a:cubicBezTo>
                    <a:lnTo>
                      <a:pt x="3386" y="19984"/>
                    </a:lnTo>
                    <a:close/>
                    <a:moveTo>
                      <a:pt x="3386" y="17302"/>
                    </a:moveTo>
                    <a:cubicBezTo>
                      <a:pt x="2059" y="17302"/>
                      <a:pt x="2059" y="17302"/>
                      <a:pt x="2059" y="17302"/>
                    </a:cubicBezTo>
                    <a:cubicBezTo>
                      <a:pt x="2059" y="15649"/>
                      <a:pt x="2059" y="15649"/>
                      <a:pt x="2059" y="15649"/>
                    </a:cubicBezTo>
                    <a:cubicBezTo>
                      <a:pt x="3386" y="15649"/>
                      <a:pt x="3386" y="15649"/>
                      <a:pt x="3386" y="15649"/>
                    </a:cubicBezTo>
                    <a:lnTo>
                      <a:pt x="3386" y="17302"/>
                    </a:lnTo>
                    <a:close/>
                    <a:moveTo>
                      <a:pt x="3386" y="14033"/>
                    </a:moveTo>
                    <a:cubicBezTo>
                      <a:pt x="2059" y="14033"/>
                      <a:pt x="2059" y="14033"/>
                      <a:pt x="2059" y="14033"/>
                    </a:cubicBezTo>
                    <a:cubicBezTo>
                      <a:pt x="2059" y="12967"/>
                      <a:pt x="2059" y="12967"/>
                      <a:pt x="2059" y="12967"/>
                    </a:cubicBezTo>
                    <a:cubicBezTo>
                      <a:pt x="3386" y="12967"/>
                      <a:pt x="3386" y="12967"/>
                      <a:pt x="3386" y="12967"/>
                    </a:cubicBezTo>
                    <a:lnTo>
                      <a:pt x="3386" y="14033"/>
                    </a:lnTo>
                    <a:close/>
                    <a:moveTo>
                      <a:pt x="3386" y="11351"/>
                    </a:moveTo>
                    <a:cubicBezTo>
                      <a:pt x="2059" y="11351"/>
                      <a:pt x="2059" y="11351"/>
                      <a:pt x="2059" y="11351"/>
                    </a:cubicBezTo>
                    <a:cubicBezTo>
                      <a:pt x="2059" y="9698"/>
                      <a:pt x="2059" y="9698"/>
                      <a:pt x="2059" y="9698"/>
                    </a:cubicBezTo>
                    <a:cubicBezTo>
                      <a:pt x="3386" y="9698"/>
                      <a:pt x="3386" y="9698"/>
                      <a:pt x="3386" y="9698"/>
                    </a:cubicBezTo>
                    <a:lnTo>
                      <a:pt x="3386" y="11351"/>
                    </a:lnTo>
                    <a:close/>
                    <a:moveTo>
                      <a:pt x="3386" y="8633"/>
                    </a:moveTo>
                    <a:cubicBezTo>
                      <a:pt x="2059" y="8633"/>
                      <a:pt x="2059" y="8633"/>
                      <a:pt x="2059" y="8633"/>
                    </a:cubicBezTo>
                    <a:cubicBezTo>
                      <a:pt x="2059" y="7016"/>
                      <a:pt x="2059" y="7016"/>
                      <a:pt x="2059" y="7016"/>
                    </a:cubicBezTo>
                    <a:cubicBezTo>
                      <a:pt x="3386" y="7016"/>
                      <a:pt x="3386" y="7016"/>
                      <a:pt x="3386" y="7016"/>
                    </a:cubicBezTo>
                    <a:lnTo>
                      <a:pt x="3386" y="8633"/>
                    </a:lnTo>
                    <a:close/>
                    <a:moveTo>
                      <a:pt x="3386" y="5400"/>
                    </a:moveTo>
                    <a:cubicBezTo>
                      <a:pt x="2059" y="5400"/>
                      <a:pt x="2059" y="5400"/>
                      <a:pt x="2059" y="5400"/>
                    </a:cubicBezTo>
                    <a:cubicBezTo>
                      <a:pt x="2059" y="4298"/>
                      <a:pt x="2059" y="4298"/>
                      <a:pt x="2059" y="4298"/>
                    </a:cubicBezTo>
                    <a:cubicBezTo>
                      <a:pt x="3386" y="4298"/>
                      <a:pt x="3386" y="4298"/>
                      <a:pt x="3386" y="4298"/>
                    </a:cubicBezTo>
                    <a:lnTo>
                      <a:pt x="3386" y="5400"/>
                    </a:lnTo>
                    <a:close/>
                    <a:moveTo>
                      <a:pt x="16200" y="19469"/>
                    </a:moveTo>
                    <a:lnTo>
                      <a:pt x="15514" y="19984"/>
                    </a:lnTo>
                    <a:cubicBezTo>
                      <a:pt x="6086" y="19984"/>
                      <a:pt x="6086" y="19984"/>
                      <a:pt x="6086" y="19984"/>
                    </a:cubicBezTo>
                    <a:lnTo>
                      <a:pt x="5400" y="19469"/>
                    </a:lnTo>
                    <a:cubicBezTo>
                      <a:pt x="5400" y="11865"/>
                      <a:pt x="5400" y="11865"/>
                      <a:pt x="5400" y="11865"/>
                    </a:cubicBezTo>
                    <a:lnTo>
                      <a:pt x="6086" y="11351"/>
                    </a:lnTo>
                    <a:cubicBezTo>
                      <a:pt x="15514" y="11351"/>
                      <a:pt x="15514" y="11351"/>
                      <a:pt x="15514" y="11351"/>
                    </a:cubicBezTo>
                    <a:lnTo>
                      <a:pt x="16200" y="11865"/>
                    </a:lnTo>
                    <a:lnTo>
                      <a:pt x="16200" y="19469"/>
                    </a:lnTo>
                    <a:close/>
                    <a:moveTo>
                      <a:pt x="16200" y="9184"/>
                    </a:moveTo>
                    <a:cubicBezTo>
                      <a:pt x="16200" y="9698"/>
                      <a:pt x="15514" y="9698"/>
                      <a:pt x="15514" y="9698"/>
                    </a:cubicBezTo>
                    <a:cubicBezTo>
                      <a:pt x="6086" y="9698"/>
                      <a:pt x="6086" y="9698"/>
                      <a:pt x="6086" y="9698"/>
                    </a:cubicBezTo>
                    <a:cubicBezTo>
                      <a:pt x="6086" y="9698"/>
                      <a:pt x="5400" y="9698"/>
                      <a:pt x="5400" y="9184"/>
                    </a:cubicBezTo>
                    <a:cubicBezTo>
                      <a:pt x="5400" y="2131"/>
                      <a:pt x="5400" y="2131"/>
                      <a:pt x="5400" y="2131"/>
                    </a:cubicBezTo>
                    <a:cubicBezTo>
                      <a:pt x="5400" y="1616"/>
                      <a:pt x="6086" y="1065"/>
                      <a:pt x="6086" y="1065"/>
                    </a:cubicBezTo>
                    <a:cubicBezTo>
                      <a:pt x="15514" y="1065"/>
                      <a:pt x="15514" y="1065"/>
                      <a:pt x="15514" y="1065"/>
                    </a:cubicBezTo>
                    <a:cubicBezTo>
                      <a:pt x="15514" y="1065"/>
                      <a:pt x="16200" y="1616"/>
                      <a:pt x="16200" y="2131"/>
                    </a:cubicBezTo>
                    <a:lnTo>
                      <a:pt x="16200" y="9184"/>
                    </a:lnTo>
                    <a:close/>
                    <a:moveTo>
                      <a:pt x="19541" y="19984"/>
                    </a:moveTo>
                    <a:cubicBezTo>
                      <a:pt x="18214" y="19984"/>
                      <a:pt x="18214" y="19984"/>
                      <a:pt x="18214" y="19984"/>
                    </a:cubicBezTo>
                    <a:cubicBezTo>
                      <a:pt x="18214" y="18367"/>
                      <a:pt x="18214" y="18367"/>
                      <a:pt x="18214" y="18367"/>
                    </a:cubicBezTo>
                    <a:cubicBezTo>
                      <a:pt x="19541" y="18367"/>
                      <a:pt x="19541" y="18367"/>
                      <a:pt x="19541" y="18367"/>
                    </a:cubicBezTo>
                    <a:lnTo>
                      <a:pt x="19541" y="19984"/>
                    </a:lnTo>
                    <a:close/>
                    <a:moveTo>
                      <a:pt x="19541" y="17302"/>
                    </a:moveTo>
                    <a:cubicBezTo>
                      <a:pt x="18214" y="17302"/>
                      <a:pt x="18214" y="17302"/>
                      <a:pt x="18214" y="17302"/>
                    </a:cubicBezTo>
                    <a:cubicBezTo>
                      <a:pt x="18214" y="15649"/>
                      <a:pt x="18214" y="15649"/>
                      <a:pt x="18214" y="15649"/>
                    </a:cubicBezTo>
                    <a:cubicBezTo>
                      <a:pt x="19541" y="15649"/>
                      <a:pt x="19541" y="15649"/>
                      <a:pt x="19541" y="15649"/>
                    </a:cubicBezTo>
                    <a:lnTo>
                      <a:pt x="19541" y="17302"/>
                    </a:lnTo>
                    <a:close/>
                    <a:moveTo>
                      <a:pt x="19541" y="14033"/>
                    </a:moveTo>
                    <a:cubicBezTo>
                      <a:pt x="18214" y="14033"/>
                      <a:pt x="18214" y="14033"/>
                      <a:pt x="18214" y="14033"/>
                    </a:cubicBezTo>
                    <a:cubicBezTo>
                      <a:pt x="18214" y="12967"/>
                      <a:pt x="18214" y="12967"/>
                      <a:pt x="18214" y="12967"/>
                    </a:cubicBezTo>
                    <a:cubicBezTo>
                      <a:pt x="19541" y="12967"/>
                      <a:pt x="19541" y="12967"/>
                      <a:pt x="19541" y="12967"/>
                    </a:cubicBezTo>
                    <a:lnTo>
                      <a:pt x="19541" y="14033"/>
                    </a:lnTo>
                    <a:close/>
                    <a:moveTo>
                      <a:pt x="19541" y="11351"/>
                    </a:moveTo>
                    <a:cubicBezTo>
                      <a:pt x="18214" y="11351"/>
                      <a:pt x="18214" y="11351"/>
                      <a:pt x="18214" y="11351"/>
                    </a:cubicBezTo>
                    <a:cubicBezTo>
                      <a:pt x="18214" y="9698"/>
                      <a:pt x="18214" y="9698"/>
                      <a:pt x="18214" y="9698"/>
                    </a:cubicBezTo>
                    <a:cubicBezTo>
                      <a:pt x="19541" y="9698"/>
                      <a:pt x="19541" y="9698"/>
                      <a:pt x="19541" y="9698"/>
                    </a:cubicBezTo>
                    <a:lnTo>
                      <a:pt x="19541" y="11351"/>
                    </a:lnTo>
                    <a:close/>
                    <a:moveTo>
                      <a:pt x="19541" y="8633"/>
                    </a:moveTo>
                    <a:cubicBezTo>
                      <a:pt x="18214" y="8633"/>
                      <a:pt x="18214" y="8633"/>
                      <a:pt x="18214" y="8633"/>
                    </a:cubicBezTo>
                    <a:cubicBezTo>
                      <a:pt x="18214" y="7016"/>
                      <a:pt x="18214" y="7016"/>
                      <a:pt x="18214" y="7016"/>
                    </a:cubicBezTo>
                    <a:cubicBezTo>
                      <a:pt x="19541" y="7016"/>
                      <a:pt x="19541" y="7016"/>
                      <a:pt x="19541" y="7016"/>
                    </a:cubicBezTo>
                    <a:lnTo>
                      <a:pt x="19541" y="8633"/>
                    </a:lnTo>
                    <a:close/>
                    <a:moveTo>
                      <a:pt x="19541" y="5400"/>
                    </a:moveTo>
                    <a:cubicBezTo>
                      <a:pt x="18214" y="5400"/>
                      <a:pt x="18214" y="5400"/>
                      <a:pt x="18214" y="5400"/>
                    </a:cubicBezTo>
                    <a:cubicBezTo>
                      <a:pt x="18214" y="4298"/>
                      <a:pt x="18214" y="4298"/>
                      <a:pt x="18214" y="4298"/>
                    </a:cubicBezTo>
                    <a:cubicBezTo>
                      <a:pt x="19541" y="4298"/>
                      <a:pt x="19541" y="4298"/>
                      <a:pt x="19541" y="4298"/>
                    </a:cubicBezTo>
                    <a:lnTo>
                      <a:pt x="19541" y="5400"/>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7" name="Shape"/>
              <p:cNvSpPr/>
              <p:nvPr/>
            </p:nvSpPr>
            <p:spPr>
              <a:xfrm>
                <a:off x="2353637" y="2396066"/>
                <a:ext cx="731210" cy="629610"/>
              </a:xfrm>
              <a:custGeom>
                <a:avLst/>
                <a:gdLst/>
                <a:ahLst/>
                <a:cxnLst>
                  <a:cxn ang="0">
                    <a:pos x="wd2" y="hd2"/>
                  </a:cxn>
                  <a:cxn ang="5400000">
                    <a:pos x="wd2" y="hd2"/>
                  </a:cxn>
                  <a:cxn ang="10800000">
                    <a:pos x="wd2" y="hd2"/>
                  </a:cxn>
                  <a:cxn ang="16200000">
                    <a:pos x="wd2" y="hd2"/>
                  </a:cxn>
                </a:cxnLst>
                <a:rect l="0" t="0" r="r" b="b"/>
                <a:pathLst>
                  <a:path w="21600" h="21600" extrusionOk="0">
                    <a:moveTo>
                      <a:pt x="20099" y="9353"/>
                    </a:moveTo>
                    <a:cubicBezTo>
                      <a:pt x="16072" y="12247"/>
                      <a:pt x="16072" y="12247"/>
                      <a:pt x="16072" y="12247"/>
                    </a:cubicBezTo>
                    <a:cubicBezTo>
                      <a:pt x="16072" y="11692"/>
                      <a:pt x="16072" y="10503"/>
                      <a:pt x="15082" y="9908"/>
                    </a:cubicBezTo>
                    <a:cubicBezTo>
                      <a:pt x="16584" y="9353"/>
                      <a:pt x="17608" y="7570"/>
                      <a:pt x="17608" y="5271"/>
                    </a:cubicBezTo>
                    <a:cubicBezTo>
                      <a:pt x="17608" y="2338"/>
                      <a:pt x="15594" y="0"/>
                      <a:pt x="13069" y="0"/>
                    </a:cubicBezTo>
                    <a:cubicBezTo>
                      <a:pt x="10578" y="0"/>
                      <a:pt x="8053" y="2338"/>
                      <a:pt x="8053" y="5271"/>
                    </a:cubicBezTo>
                    <a:cubicBezTo>
                      <a:pt x="8053" y="7015"/>
                      <a:pt x="8565" y="8204"/>
                      <a:pt x="9555" y="9353"/>
                    </a:cubicBezTo>
                    <a:cubicBezTo>
                      <a:pt x="7064" y="9353"/>
                      <a:pt x="7064" y="9353"/>
                      <a:pt x="7064" y="9353"/>
                    </a:cubicBezTo>
                    <a:cubicBezTo>
                      <a:pt x="8053" y="8759"/>
                      <a:pt x="8053" y="7570"/>
                      <a:pt x="8053" y="6421"/>
                    </a:cubicBezTo>
                    <a:cubicBezTo>
                      <a:pt x="8053" y="3527"/>
                      <a:pt x="6552" y="1744"/>
                      <a:pt x="4027" y="1744"/>
                    </a:cubicBezTo>
                    <a:cubicBezTo>
                      <a:pt x="2013" y="1744"/>
                      <a:pt x="0" y="3527"/>
                      <a:pt x="0" y="6421"/>
                    </a:cubicBezTo>
                    <a:cubicBezTo>
                      <a:pt x="0" y="7570"/>
                      <a:pt x="512" y="8759"/>
                      <a:pt x="1501" y="9908"/>
                    </a:cubicBezTo>
                    <a:cubicBezTo>
                      <a:pt x="512" y="10503"/>
                      <a:pt x="0" y="11097"/>
                      <a:pt x="0" y="12247"/>
                    </a:cubicBezTo>
                    <a:cubicBezTo>
                      <a:pt x="0" y="18667"/>
                      <a:pt x="0" y="18667"/>
                      <a:pt x="0" y="18667"/>
                    </a:cubicBezTo>
                    <a:cubicBezTo>
                      <a:pt x="0" y="20451"/>
                      <a:pt x="1501" y="21600"/>
                      <a:pt x="3037" y="21600"/>
                    </a:cubicBezTo>
                    <a:cubicBezTo>
                      <a:pt x="13581" y="21600"/>
                      <a:pt x="13581" y="21600"/>
                      <a:pt x="13581" y="21600"/>
                    </a:cubicBezTo>
                    <a:cubicBezTo>
                      <a:pt x="15082" y="21600"/>
                      <a:pt x="16072" y="20451"/>
                      <a:pt x="16072" y="18667"/>
                    </a:cubicBezTo>
                    <a:cubicBezTo>
                      <a:pt x="16072" y="18112"/>
                      <a:pt x="16072" y="18112"/>
                      <a:pt x="16072" y="18112"/>
                    </a:cubicBezTo>
                    <a:cubicBezTo>
                      <a:pt x="20099" y="21600"/>
                      <a:pt x="20099" y="21600"/>
                      <a:pt x="20099" y="21600"/>
                    </a:cubicBezTo>
                    <a:cubicBezTo>
                      <a:pt x="21122" y="21600"/>
                      <a:pt x="21600" y="21006"/>
                      <a:pt x="21600" y="20451"/>
                    </a:cubicBezTo>
                    <a:cubicBezTo>
                      <a:pt x="21600" y="11097"/>
                      <a:pt x="21600" y="11097"/>
                      <a:pt x="21600" y="11097"/>
                    </a:cubicBezTo>
                    <a:cubicBezTo>
                      <a:pt x="21600" y="9908"/>
                      <a:pt x="21122" y="9353"/>
                      <a:pt x="20099" y="9353"/>
                    </a:cubicBezTo>
                    <a:close/>
                    <a:moveTo>
                      <a:pt x="1501" y="6421"/>
                    </a:moveTo>
                    <a:cubicBezTo>
                      <a:pt x="1501" y="4677"/>
                      <a:pt x="2525" y="2933"/>
                      <a:pt x="4027" y="2933"/>
                    </a:cubicBezTo>
                    <a:cubicBezTo>
                      <a:pt x="5528" y="2933"/>
                      <a:pt x="7064" y="4677"/>
                      <a:pt x="7064" y="6421"/>
                    </a:cubicBezTo>
                    <a:cubicBezTo>
                      <a:pt x="7064" y="8204"/>
                      <a:pt x="5528" y="9353"/>
                      <a:pt x="4027" y="9353"/>
                    </a:cubicBezTo>
                    <a:cubicBezTo>
                      <a:pt x="2525" y="9353"/>
                      <a:pt x="1501" y="8204"/>
                      <a:pt x="1501" y="6421"/>
                    </a:cubicBezTo>
                    <a:close/>
                    <a:moveTo>
                      <a:pt x="15082" y="18667"/>
                    </a:moveTo>
                    <a:cubicBezTo>
                      <a:pt x="15082" y="19262"/>
                      <a:pt x="14059" y="20451"/>
                      <a:pt x="13581" y="20451"/>
                    </a:cubicBezTo>
                    <a:cubicBezTo>
                      <a:pt x="3037" y="20451"/>
                      <a:pt x="3037" y="20451"/>
                      <a:pt x="3037" y="20451"/>
                    </a:cubicBezTo>
                    <a:cubicBezTo>
                      <a:pt x="2013" y="20451"/>
                      <a:pt x="1501" y="19262"/>
                      <a:pt x="1501" y="18667"/>
                    </a:cubicBezTo>
                    <a:cubicBezTo>
                      <a:pt x="1501" y="12247"/>
                      <a:pt x="1501" y="12247"/>
                      <a:pt x="1501" y="12247"/>
                    </a:cubicBezTo>
                    <a:cubicBezTo>
                      <a:pt x="1501" y="11692"/>
                      <a:pt x="2013" y="11097"/>
                      <a:pt x="3037" y="11097"/>
                    </a:cubicBezTo>
                    <a:cubicBezTo>
                      <a:pt x="13581" y="11097"/>
                      <a:pt x="13581" y="11097"/>
                      <a:pt x="13581" y="11097"/>
                    </a:cubicBezTo>
                    <a:cubicBezTo>
                      <a:pt x="14059" y="11097"/>
                      <a:pt x="15082" y="11692"/>
                      <a:pt x="15082" y="12247"/>
                    </a:cubicBezTo>
                    <a:lnTo>
                      <a:pt x="15082" y="18667"/>
                    </a:lnTo>
                    <a:close/>
                    <a:moveTo>
                      <a:pt x="13069" y="9353"/>
                    </a:moveTo>
                    <a:cubicBezTo>
                      <a:pt x="11056" y="9353"/>
                      <a:pt x="9555" y="7570"/>
                      <a:pt x="9555" y="5271"/>
                    </a:cubicBezTo>
                    <a:cubicBezTo>
                      <a:pt x="9555" y="3527"/>
                      <a:pt x="11056" y="1744"/>
                      <a:pt x="13069" y="1744"/>
                    </a:cubicBezTo>
                    <a:cubicBezTo>
                      <a:pt x="14571" y="1744"/>
                      <a:pt x="16072" y="3527"/>
                      <a:pt x="16072" y="5271"/>
                    </a:cubicBezTo>
                    <a:cubicBezTo>
                      <a:pt x="16072" y="7570"/>
                      <a:pt x="14571" y="9353"/>
                      <a:pt x="13069" y="9353"/>
                    </a:cubicBezTo>
                    <a:close/>
                    <a:moveTo>
                      <a:pt x="20099" y="20451"/>
                    </a:moveTo>
                    <a:cubicBezTo>
                      <a:pt x="16072" y="16329"/>
                      <a:pt x="16072" y="16329"/>
                      <a:pt x="16072" y="16329"/>
                    </a:cubicBezTo>
                    <a:cubicBezTo>
                      <a:pt x="16072" y="15774"/>
                      <a:pt x="16072" y="14585"/>
                      <a:pt x="16072" y="14030"/>
                    </a:cubicBezTo>
                    <a:cubicBezTo>
                      <a:pt x="20099" y="11097"/>
                      <a:pt x="20099" y="11097"/>
                      <a:pt x="20099" y="11097"/>
                    </a:cubicBezTo>
                    <a:cubicBezTo>
                      <a:pt x="20099" y="12247"/>
                      <a:pt x="20099" y="19856"/>
                      <a:pt x="20099" y="2045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8" name="Shape"/>
              <p:cNvSpPr/>
              <p:nvPr/>
            </p:nvSpPr>
            <p:spPr>
              <a:xfrm>
                <a:off x="1185234" y="2345266"/>
                <a:ext cx="731211" cy="731212"/>
              </a:xfrm>
              <a:custGeom>
                <a:avLst/>
                <a:gdLst/>
                <a:ahLst/>
                <a:cxnLst>
                  <a:cxn ang="0">
                    <a:pos x="wd2" y="hd2"/>
                  </a:cxn>
                  <a:cxn ang="5400000">
                    <a:pos x="wd2" y="hd2"/>
                  </a:cxn>
                  <a:cxn ang="10800000">
                    <a:pos x="wd2" y="hd2"/>
                  </a:cxn>
                  <a:cxn ang="16200000">
                    <a:pos x="wd2" y="hd2"/>
                  </a:cxn>
                </a:cxnLst>
                <a:rect l="0" t="0" r="r" b="b"/>
                <a:pathLst>
                  <a:path w="21600" h="21600" extrusionOk="0">
                    <a:moveTo>
                      <a:pt x="18563" y="0"/>
                    </a:moveTo>
                    <a:cubicBezTo>
                      <a:pt x="2491" y="0"/>
                      <a:pt x="2491" y="0"/>
                      <a:pt x="2491" y="0"/>
                    </a:cubicBezTo>
                    <a:cubicBezTo>
                      <a:pt x="990" y="0"/>
                      <a:pt x="0" y="1501"/>
                      <a:pt x="0" y="3003"/>
                    </a:cubicBezTo>
                    <a:cubicBezTo>
                      <a:pt x="0" y="19109"/>
                      <a:pt x="0" y="19109"/>
                      <a:pt x="0" y="19109"/>
                    </a:cubicBezTo>
                    <a:cubicBezTo>
                      <a:pt x="0" y="20610"/>
                      <a:pt x="990" y="21600"/>
                      <a:pt x="2491" y="21600"/>
                    </a:cubicBezTo>
                    <a:cubicBezTo>
                      <a:pt x="18563" y="21600"/>
                      <a:pt x="18563" y="21600"/>
                      <a:pt x="18563" y="21600"/>
                    </a:cubicBezTo>
                    <a:cubicBezTo>
                      <a:pt x="20064" y="21600"/>
                      <a:pt x="21600" y="20610"/>
                      <a:pt x="21600" y="19109"/>
                    </a:cubicBezTo>
                    <a:cubicBezTo>
                      <a:pt x="21600" y="3003"/>
                      <a:pt x="21600" y="3003"/>
                      <a:pt x="21600" y="3003"/>
                    </a:cubicBezTo>
                    <a:cubicBezTo>
                      <a:pt x="21600" y="1501"/>
                      <a:pt x="20064" y="0"/>
                      <a:pt x="18563" y="0"/>
                    </a:cubicBezTo>
                    <a:close/>
                    <a:moveTo>
                      <a:pt x="5528" y="1501"/>
                    </a:moveTo>
                    <a:cubicBezTo>
                      <a:pt x="5528" y="1501"/>
                      <a:pt x="15560" y="1501"/>
                      <a:pt x="16072" y="1501"/>
                    </a:cubicBezTo>
                    <a:cubicBezTo>
                      <a:pt x="16072" y="7541"/>
                      <a:pt x="16072" y="7541"/>
                      <a:pt x="16072" y="7541"/>
                    </a:cubicBezTo>
                    <a:cubicBezTo>
                      <a:pt x="16072" y="8019"/>
                      <a:pt x="15560" y="8019"/>
                      <a:pt x="15560" y="8019"/>
                    </a:cubicBezTo>
                    <a:cubicBezTo>
                      <a:pt x="6006" y="8019"/>
                      <a:pt x="6006" y="8019"/>
                      <a:pt x="6006" y="8019"/>
                    </a:cubicBezTo>
                    <a:cubicBezTo>
                      <a:pt x="5528" y="8019"/>
                      <a:pt x="5528" y="8019"/>
                      <a:pt x="5528" y="7541"/>
                    </a:cubicBezTo>
                    <a:lnTo>
                      <a:pt x="5528" y="1501"/>
                    </a:lnTo>
                    <a:close/>
                    <a:moveTo>
                      <a:pt x="20064" y="19109"/>
                    </a:moveTo>
                    <a:cubicBezTo>
                      <a:pt x="20064" y="19587"/>
                      <a:pt x="19587" y="20099"/>
                      <a:pt x="18563" y="20099"/>
                    </a:cubicBezTo>
                    <a:cubicBezTo>
                      <a:pt x="2491" y="20099"/>
                      <a:pt x="2491" y="20099"/>
                      <a:pt x="2491" y="20099"/>
                    </a:cubicBezTo>
                    <a:cubicBezTo>
                      <a:pt x="1979" y="20099"/>
                      <a:pt x="1501" y="19587"/>
                      <a:pt x="1501" y="19109"/>
                    </a:cubicBezTo>
                    <a:cubicBezTo>
                      <a:pt x="1501" y="3003"/>
                      <a:pt x="1501" y="3003"/>
                      <a:pt x="1501" y="3003"/>
                    </a:cubicBezTo>
                    <a:cubicBezTo>
                      <a:pt x="1501" y="2013"/>
                      <a:pt x="1979" y="1501"/>
                      <a:pt x="2491" y="1501"/>
                    </a:cubicBezTo>
                    <a:cubicBezTo>
                      <a:pt x="3992" y="1501"/>
                      <a:pt x="3992" y="1501"/>
                      <a:pt x="3992" y="1501"/>
                    </a:cubicBezTo>
                    <a:cubicBezTo>
                      <a:pt x="3992" y="8019"/>
                      <a:pt x="3992" y="8019"/>
                      <a:pt x="3992" y="8019"/>
                    </a:cubicBezTo>
                    <a:cubicBezTo>
                      <a:pt x="3992" y="9043"/>
                      <a:pt x="4504" y="9555"/>
                      <a:pt x="5528" y="9555"/>
                    </a:cubicBezTo>
                    <a:cubicBezTo>
                      <a:pt x="16072" y="9555"/>
                      <a:pt x="16072" y="9555"/>
                      <a:pt x="16072" y="9555"/>
                    </a:cubicBezTo>
                    <a:cubicBezTo>
                      <a:pt x="16550" y="9555"/>
                      <a:pt x="17573" y="9043"/>
                      <a:pt x="17573" y="8019"/>
                    </a:cubicBezTo>
                    <a:cubicBezTo>
                      <a:pt x="17573" y="1501"/>
                      <a:pt x="17573" y="1501"/>
                      <a:pt x="17573" y="1501"/>
                    </a:cubicBezTo>
                    <a:cubicBezTo>
                      <a:pt x="18563" y="1501"/>
                      <a:pt x="18563" y="1501"/>
                      <a:pt x="18563" y="1501"/>
                    </a:cubicBezTo>
                    <a:cubicBezTo>
                      <a:pt x="19587" y="1501"/>
                      <a:pt x="20064" y="2013"/>
                      <a:pt x="20064" y="3003"/>
                    </a:cubicBezTo>
                    <a:lnTo>
                      <a:pt x="20064" y="19109"/>
                    </a:lnTo>
                    <a:close/>
                    <a:moveTo>
                      <a:pt x="12523" y="7029"/>
                    </a:moveTo>
                    <a:cubicBezTo>
                      <a:pt x="13069" y="7029"/>
                      <a:pt x="13547" y="6552"/>
                      <a:pt x="13547" y="6040"/>
                    </a:cubicBezTo>
                    <a:cubicBezTo>
                      <a:pt x="13547" y="3515"/>
                      <a:pt x="13547" y="3515"/>
                      <a:pt x="13547" y="3515"/>
                    </a:cubicBezTo>
                    <a:cubicBezTo>
                      <a:pt x="13547" y="3003"/>
                      <a:pt x="13069" y="3003"/>
                      <a:pt x="12523" y="3003"/>
                    </a:cubicBezTo>
                    <a:cubicBezTo>
                      <a:pt x="12523" y="3003"/>
                      <a:pt x="12045" y="3003"/>
                      <a:pt x="12045" y="3515"/>
                    </a:cubicBezTo>
                    <a:cubicBezTo>
                      <a:pt x="12045" y="6040"/>
                      <a:pt x="12045" y="6040"/>
                      <a:pt x="12045" y="6040"/>
                    </a:cubicBezTo>
                    <a:cubicBezTo>
                      <a:pt x="12045" y="6552"/>
                      <a:pt x="12523" y="7029"/>
                      <a:pt x="12523" y="7029"/>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59" name="Shape"/>
              <p:cNvSpPr/>
              <p:nvPr/>
            </p:nvSpPr>
            <p:spPr>
              <a:xfrm>
                <a:off x="148066" y="2345266"/>
                <a:ext cx="443343" cy="731212"/>
              </a:xfrm>
              <a:custGeom>
                <a:avLst/>
                <a:gdLst/>
                <a:ahLst/>
                <a:cxnLst>
                  <a:cxn ang="0">
                    <a:pos x="wd2" y="hd2"/>
                  </a:cxn>
                  <a:cxn ang="5400000">
                    <a:pos x="wd2" y="hd2"/>
                  </a:cxn>
                  <a:cxn ang="10800000">
                    <a:pos x="wd2" y="hd2"/>
                  </a:cxn>
                  <a:cxn ang="16200000">
                    <a:pos x="wd2" y="hd2"/>
                  </a:cxn>
                </a:cxnLst>
                <a:rect l="0" t="0" r="r" b="b"/>
                <a:pathLst>
                  <a:path w="21600" h="21600" extrusionOk="0">
                    <a:moveTo>
                      <a:pt x="10800" y="5528"/>
                    </a:moveTo>
                    <a:cubicBezTo>
                      <a:pt x="9952" y="5528"/>
                      <a:pt x="9952" y="6040"/>
                      <a:pt x="9952" y="6040"/>
                    </a:cubicBezTo>
                    <a:cubicBezTo>
                      <a:pt x="9952" y="9043"/>
                      <a:pt x="9952" y="9043"/>
                      <a:pt x="9952" y="9043"/>
                    </a:cubicBezTo>
                    <a:cubicBezTo>
                      <a:pt x="9952" y="9043"/>
                      <a:pt x="9952" y="9555"/>
                      <a:pt x="10800" y="9555"/>
                    </a:cubicBezTo>
                    <a:cubicBezTo>
                      <a:pt x="11648" y="9555"/>
                      <a:pt x="11648" y="9043"/>
                      <a:pt x="11648" y="9043"/>
                    </a:cubicBezTo>
                    <a:cubicBezTo>
                      <a:pt x="11648" y="6040"/>
                      <a:pt x="11648" y="6040"/>
                      <a:pt x="11648" y="6040"/>
                    </a:cubicBezTo>
                    <a:cubicBezTo>
                      <a:pt x="11648" y="6040"/>
                      <a:pt x="11648" y="5528"/>
                      <a:pt x="10800" y="5528"/>
                    </a:cubicBezTo>
                    <a:close/>
                    <a:moveTo>
                      <a:pt x="17472" y="3003"/>
                    </a:moveTo>
                    <a:cubicBezTo>
                      <a:pt x="11648" y="3003"/>
                      <a:pt x="11648" y="3003"/>
                      <a:pt x="11648" y="3003"/>
                    </a:cubicBezTo>
                    <a:cubicBezTo>
                      <a:pt x="11648" y="0"/>
                      <a:pt x="11648" y="0"/>
                      <a:pt x="11648" y="0"/>
                    </a:cubicBezTo>
                    <a:cubicBezTo>
                      <a:pt x="7464" y="0"/>
                      <a:pt x="7464" y="0"/>
                      <a:pt x="7464" y="0"/>
                    </a:cubicBezTo>
                    <a:cubicBezTo>
                      <a:pt x="6616" y="0"/>
                      <a:pt x="6616" y="512"/>
                      <a:pt x="6616" y="1024"/>
                    </a:cubicBezTo>
                    <a:cubicBezTo>
                      <a:pt x="6616" y="1024"/>
                      <a:pt x="6616" y="1501"/>
                      <a:pt x="7464" y="1501"/>
                    </a:cubicBezTo>
                    <a:cubicBezTo>
                      <a:pt x="9952" y="1501"/>
                      <a:pt x="9952" y="1501"/>
                      <a:pt x="9952" y="1501"/>
                    </a:cubicBezTo>
                    <a:cubicBezTo>
                      <a:pt x="9952" y="3003"/>
                      <a:pt x="9952" y="3003"/>
                      <a:pt x="9952" y="3003"/>
                    </a:cubicBezTo>
                    <a:cubicBezTo>
                      <a:pt x="4128" y="3003"/>
                      <a:pt x="4128" y="3003"/>
                      <a:pt x="4128" y="3003"/>
                    </a:cubicBezTo>
                    <a:cubicBezTo>
                      <a:pt x="1640" y="3003"/>
                      <a:pt x="0" y="4027"/>
                      <a:pt x="0" y="5528"/>
                    </a:cubicBezTo>
                    <a:cubicBezTo>
                      <a:pt x="0" y="19109"/>
                      <a:pt x="0" y="19109"/>
                      <a:pt x="0" y="19109"/>
                    </a:cubicBezTo>
                    <a:cubicBezTo>
                      <a:pt x="0" y="20610"/>
                      <a:pt x="1640" y="21600"/>
                      <a:pt x="4128" y="21600"/>
                    </a:cubicBezTo>
                    <a:cubicBezTo>
                      <a:pt x="17472" y="21600"/>
                      <a:pt x="17472" y="21600"/>
                      <a:pt x="17472" y="21600"/>
                    </a:cubicBezTo>
                    <a:cubicBezTo>
                      <a:pt x="19960" y="21600"/>
                      <a:pt x="21600" y="20610"/>
                      <a:pt x="21600" y="19109"/>
                    </a:cubicBezTo>
                    <a:cubicBezTo>
                      <a:pt x="21600" y="5528"/>
                      <a:pt x="21600" y="5528"/>
                      <a:pt x="21600" y="5528"/>
                    </a:cubicBezTo>
                    <a:cubicBezTo>
                      <a:pt x="21600" y="4027"/>
                      <a:pt x="19960" y="3003"/>
                      <a:pt x="17472" y="3003"/>
                    </a:cubicBezTo>
                    <a:close/>
                    <a:moveTo>
                      <a:pt x="19960" y="19109"/>
                    </a:moveTo>
                    <a:cubicBezTo>
                      <a:pt x="19960" y="19587"/>
                      <a:pt x="18264" y="20099"/>
                      <a:pt x="17472" y="20099"/>
                    </a:cubicBezTo>
                    <a:cubicBezTo>
                      <a:pt x="4128" y="20099"/>
                      <a:pt x="4128" y="20099"/>
                      <a:pt x="4128" y="20099"/>
                    </a:cubicBezTo>
                    <a:cubicBezTo>
                      <a:pt x="3336" y="20099"/>
                      <a:pt x="1640" y="19587"/>
                      <a:pt x="1640" y="19109"/>
                    </a:cubicBezTo>
                    <a:cubicBezTo>
                      <a:pt x="1640" y="5528"/>
                      <a:pt x="1640" y="5528"/>
                      <a:pt x="1640" y="5528"/>
                    </a:cubicBezTo>
                    <a:cubicBezTo>
                      <a:pt x="1640" y="5016"/>
                      <a:pt x="3336" y="4027"/>
                      <a:pt x="4128" y="4027"/>
                    </a:cubicBezTo>
                    <a:cubicBezTo>
                      <a:pt x="17472" y="4027"/>
                      <a:pt x="17472" y="4027"/>
                      <a:pt x="17472" y="4027"/>
                    </a:cubicBezTo>
                    <a:cubicBezTo>
                      <a:pt x="18264" y="4027"/>
                      <a:pt x="19960" y="5016"/>
                      <a:pt x="19960" y="5528"/>
                    </a:cubicBezTo>
                    <a:lnTo>
                      <a:pt x="19960" y="1910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0" name="Shape"/>
              <p:cNvSpPr/>
              <p:nvPr/>
            </p:nvSpPr>
            <p:spPr>
              <a:xfrm>
                <a:off x="10604401" y="1168401"/>
                <a:ext cx="697346" cy="735439"/>
              </a:xfrm>
              <a:custGeom>
                <a:avLst/>
                <a:gdLst/>
                <a:ahLst/>
                <a:cxnLst>
                  <a:cxn ang="0">
                    <a:pos x="wd2" y="hd2"/>
                  </a:cxn>
                  <a:cxn ang="5400000">
                    <a:pos x="wd2" y="hd2"/>
                  </a:cxn>
                  <a:cxn ang="10800000">
                    <a:pos x="wd2" y="hd2"/>
                  </a:cxn>
                  <a:cxn ang="16200000">
                    <a:pos x="wd2" y="hd2"/>
                  </a:cxn>
                </a:cxnLst>
                <a:rect l="0" t="0" r="r" b="b"/>
                <a:pathLst>
                  <a:path w="21600" h="21600" extrusionOk="0">
                    <a:moveTo>
                      <a:pt x="18985" y="0"/>
                    </a:moveTo>
                    <a:cubicBezTo>
                      <a:pt x="2651" y="0"/>
                      <a:pt x="2651" y="0"/>
                      <a:pt x="2651" y="0"/>
                    </a:cubicBezTo>
                    <a:cubicBezTo>
                      <a:pt x="1039" y="0"/>
                      <a:pt x="0" y="1024"/>
                      <a:pt x="0" y="2525"/>
                    </a:cubicBezTo>
                    <a:cubicBezTo>
                      <a:pt x="0" y="14571"/>
                      <a:pt x="0" y="14571"/>
                      <a:pt x="0" y="14571"/>
                    </a:cubicBezTo>
                    <a:cubicBezTo>
                      <a:pt x="0" y="16072"/>
                      <a:pt x="1039" y="17608"/>
                      <a:pt x="2651" y="17608"/>
                    </a:cubicBezTo>
                    <a:cubicBezTo>
                      <a:pt x="8454" y="17608"/>
                      <a:pt x="8454" y="17608"/>
                      <a:pt x="8454" y="17608"/>
                    </a:cubicBezTo>
                    <a:cubicBezTo>
                      <a:pt x="8454" y="20099"/>
                      <a:pt x="8454" y="20099"/>
                      <a:pt x="8454" y="20099"/>
                    </a:cubicBezTo>
                    <a:cubicBezTo>
                      <a:pt x="6842" y="20099"/>
                      <a:pt x="6842" y="20099"/>
                      <a:pt x="6842" y="20099"/>
                    </a:cubicBezTo>
                    <a:cubicBezTo>
                      <a:pt x="6340" y="20099"/>
                      <a:pt x="6340" y="20610"/>
                      <a:pt x="6340" y="20610"/>
                    </a:cubicBezTo>
                    <a:cubicBezTo>
                      <a:pt x="6340" y="21122"/>
                      <a:pt x="6340" y="21600"/>
                      <a:pt x="6842" y="21600"/>
                    </a:cubicBezTo>
                    <a:cubicBezTo>
                      <a:pt x="15296" y="21600"/>
                      <a:pt x="15296" y="21600"/>
                      <a:pt x="15296" y="21600"/>
                    </a:cubicBezTo>
                    <a:cubicBezTo>
                      <a:pt x="15797" y="21600"/>
                      <a:pt x="15797" y="21122"/>
                      <a:pt x="15797" y="20610"/>
                    </a:cubicBezTo>
                    <a:cubicBezTo>
                      <a:pt x="15797" y="20610"/>
                      <a:pt x="15797" y="20099"/>
                      <a:pt x="15296" y="20099"/>
                    </a:cubicBezTo>
                    <a:cubicBezTo>
                      <a:pt x="13719" y="20099"/>
                      <a:pt x="13719" y="20099"/>
                      <a:pt x="13719" y="20099"/>
                    </a:cubicBezTo>
                    <a:cubicBezTo>
                      <a:pt x="13719" y="17608"/>
                      <a:pt x="13719" y="17608"/>
                      <a:pt x="13719" y="17608"/>
                    </a:cubicBezTo>
                    <a:cubicBezTo>
                      <a:pt x="18985" y="17608"/>
                      <a:pt x="18985" y="17608"/>
                      <a:pt x="18985" y="17608"/>
                    </a:cubicBezTo>
                    <a:cubicBezTo>
                      <a:pt x="20561" y="17608"/>
                      <a:pt x="21600" y="16072"/>
                      <a:pt x="21600" y="14571"/>
                    </a:cubicBezTo>
                    <a:cubicBezTo>
                      <a:pt x="21600" y="2525"/>
                      <a:pt x="21600" y="2525"/>
                      <a:pt x="21600" y="2525"/>
                    </a:cubicBezTo>
                    <a:cubicBezTo>
                      <a:pt x="21600" y="1024"/>
                      <a:pt x="20561" y="0"/>
                      <a:pt x="18985" y="0"/>
                    </a:cubicBezTo>
                    <a:close/>
                    <a:moveTo>
                      <a:pt x="12645" y="20099"/>
                    </a:moveTo>
                    <a:cubicBezTo>
                      <a:pt x="9493" y="20099"/>
                      <a:pt x="9493" y="20099"/>
                      <a:pt x="9493" y="20099"/>
                    </a:cubicBezTo>
                    <a:cubicBezTo>
                      <a:pt x="9493" y="17608"/>
                      <a:pt x="9493" y="17608"/>
                      <a:pt x="9493" y="17608"/>
                    </a:cubicBezTo>
                    <a:cubicBezTo>
                      <a:pt x="12645" y="17608"/>
                      <a:pt x="12645" y="17608"/>
                      <a:pt x="12645" y="17608"/>
                    </a:cubicBezTo>
                    <a:lnTo>
                      <a:pt x="12645" y="20099"/>
                    </a:lnTo>
                    <a:close/>
                    <a:moveTo>
                      <a:pt x="20024" y="14571"/>
                    </a:moveTo>
                    <a:cubicBezTo>
                      <a:pt x="20024" y="15594"/>
                      <a:pt x="19522" y="16072"/>
                      <a:pt x="18985" y="16072"/>
                    </a:cubicBezTo>
                    <a:cubicBezTo>
                      <a:pt x="2651" y="16072"/>
                      <a:pt x="2651" y="16072"/>
                      <a:pt x="2651" y="16072"/>
                    </a:cubicBezTo>
                    <a:cubicBezTo>
                      <a:pt x="2113" y="16072"/>
                      <a:pt x="1039" y="15594"/>
                      <a:pt x="1039" y="14571"/>
                    </a:cubicBezTo>
                    <a:cubicBezTo>
                      <a:pt x="1039" y="13581"/>
                      <a:pt x="1039" y="13581"/>
                      <a:pt x="1039" y="13581"/>
                    </a:cubicBezTo>
                    <a:cubicBezTo>
                      <a:pt x="20024" y="13581"/>
                      <a:pt x="20024" y="13581"/>
                      <a:pt x="20024" y="13581"/>
                    </a:cubicBezTo>
                    <a:lnTo>
                      <a:pt x="20024" y="14571"/>
                    </a:lnTo>
                    <a:close/>
                    <a:moveTo>
                      <a:pt x="20024" y="12080"/>
                    </a:moveTo>
                    <a:cubicBezTo>
                      <a:pt x="1039" y="12080"/>
                      <a:pt x="1039" y="12080"/>
                      <a:pt x="1039" y="12080"/>
                    </a:cubicBezTo>
                    <a:cubicBezTo>
                      <a:pt x="1039" y="2525"/>
                      <a:pt x="1039" y="2525"/>
                      <a:pt x="1039" y="2525"/>
                    </a:cubicBezTo>
                    <a:cubicBezTo>
                      <a:pt x="1039" y="2013"/>
                      <a:pt x="2113" y="1501"/>
                      <a:pt x="2651" y="1501"/>
                    </a:cubicBezTo>
                    <a:cubicBezTo>
                      <a:pt x="18985" y="1501"/>
                      <a:pt x="18985" y="1501"/>
                      <a:pt x="18985" y="1501"/>
                    </a:cubicBezTo>
                    <a:cubicBezTo>
                      <a:pt x="19522" y="1501"/>
                      <a:pt x="20024" y="2013"/>
                      <a:pt x="20024" y="2525"/>
                    </a:cubicBezTo>
                    <a:lnTo>
                      <a:pt x="20024" y="12080"/>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1" name="Shape"/>
              <p:cNvSpPr/>
              <p:nvPr/>
            </p:nvSpPr>
            <p:spPr>
              <a:xfrm>
                <a:off x="9520667" y="1168401"/>
                <a:ext cx="506852" cy="735439"/>
              </a:xfrm>
              <a:custGeom>
                <a:avLst/>
                <a:gdLst/>
                <a:ahLst/>
                <a:cxnLst>
                  <a:cxn ang="0">
                    <a:pos x="wd2" y="hd2"/>
                  </a:cxn>
                  <a:cxn ang="5400000">
                    <a:pos x="wd2" y="hd2"/>
                  </a:cxn>
                  <a:cxn ang="10800000">
                    <a:pos x="wd2" y="hd2"/>
                  </a:cxn>
                  <a:cxn ang="16200000">
                    <a:pos x="wd2" y="hd2"/>
                  </a:cxn>
                </a:cxnLst>
                <a:rect l="0" t="0" r="r" b="b"/>
                <a:pathLst>
                  <a:path w="21600" h="21600" extrusionOk="0">
                    <a:moveTo>
                      <a:pt x="18024" y="0"/>
                    </a:moveTo>
                    <a:cubicBezTo>
                      <a:pt x="3576" y="0"/>
                      <a:pt x="3576" y="0"/>
                      <a:pt x="3576" y="0"/>
                    </a:cubicBezTo>
                    <a:cubicBezTo>
                      <a:pt x="1420" y="0"/>
                      <a:pt x="0" y="1024"/>
                      <a:pt x="0" y="2525"/>
                    </a:cubicBezTo>
                    <a:cubicBezTo>
                      <a:pt x="0" y="18597"/>
                      <a:pt x="0" y="18597"/>
                      <a:pt x="0" y="18597"/>
                    </a:cubicBezTo>
                    <a:cubicBezTo>
                      <a:pt x="0" y="20099"/>
                      <a:pt x="1420" y="21600"/>
                      <a:pt x="3576" y="21600"/>
                    </a:cubicBezTo>
                    <a:cubicBezTo>
                      <a:pt x="18024" y="21600"/>
                      <a:pt x="18024" y="21600"/>
                      <a:pt x="18024" y="21600"/>
                    </a:cubicBezTo>
                    <a:cubicBezTo>
                      <a:pt x="20180" y="21600"/>
                      <a:pt x="21600" y="20099"/>
                      <a:pt x="21600" y="18597"/>
                    </a:cubicBezTo>
                    <a:cubicBezTo>
                      <a:pt x="21600" y="2525"/>
                      <a:pt x="21600" y="2525"/>
                      <a:pt x="21600" y="2525"/>
                    </a:cubicBezTo>
                    <a:cubicBezTo>
                      <a:pt x="21600" y="1024"/>
                      <a:pt x="20180" y="0"/>
                      <a:pt x="18024" y="0"/>
                    </a:cubicBezTo>
                    <a:close/>
                    <a:moveTo>
                      <a:pt x="20180" y="18597"/>
                    </a:moveTo>
                    <a:cubicBezTo>
                      <a:pt x="20180" y="19587"/>
                      <a:pt x="18710" y="20099"/>
                      <a:pt x="18024" y="20099"/>
                    </a:cubicBezTo>
                    <a:cubicBezTo>
                      <a:pt x="3576" y="20099"/>
                      <a:pt x="3576" y="20099"/>
                      <a:pt x="3576" y="20099"/>
                    </a:cubicBezTo>
                    <a:cubicBezTo>
                      <a:pt x="2890" y="20099"/>
                      <a:pt x="1420" y="19587"/>
                      <a:pt x="1420" y="18597"/>
                    </a:cubicBezTo>
                    <a:cubicBezTo>
                      <a:pt x="1420" y="16584"/>
                      <a:pt x="1420" y="16584"/>
                      <a:pt x="1420" y="16584"/>
                    </a:cubicBezTo>
                    <a:cubicBezTo>
                      <a:pt x="20180" y="16584"/>
                      <a:pt x="20180" y="16584"/>
                      <a:pt x="20180" y="16584"/>
                    </a:cubicBezTo>
                    <a:lnTo>
                      <a:pt x="20180" y="18597"/>
                    </a:lnTo>
                    <a:close/>
                    <a:moveTo>
                      <a:pt x="20180" y="15594"/>
                    </a:moveTo>
                    <a:cubicBezTo>
                      <a:pt x="1420" y="15594"/>
                      <a:pt x="1420" y="15594"/>
                      <a:pt x="1420" y="15594"/>
                    </a:cubicBezTo>
                    <a:cubicBezTo>
                      <a:pt x="1420" y="4538"/>
                      <a:pt x="1420" y="4538"/>
                      <a:pt x="1420" y="4538"/>
                    </a:cubicBezTo>
                    <a:cubicBezTo>
                      <a:pt x="20180" y="4538"/>
                      <a:pt x="20180" y="4538"/>
                      <a:pt x="20180" y="4538"/>
                    </a:cubicBezTo>
                    <a:lnTo>
                      <a:pt x="20180" y="15594"/>
                    </a:lnTo>
                    <a:close/>
                    <a:moveTo>
                      <a:pt x="20180" y="3515"/>
                    </a:moveTo>
                    <a:cubicBezTo>
                      <a:pt x="1420" y="3515"/>
                      <a:pt x="1420" y="3515"/>
                      <a:pt x="1420" y="3515"/>
                    </a:cubicBezTo>
                    <a:cubicBezTo>
                      <a:pt x="1420" y="2525"/>
                      <a:pt x="1420" y="2525"/>
                      <a:pt x="1420" y="2525"/>
                    </a:cubicBezTo>
                    <a:cubicBezTo>
                      <a:pt x="1420" y="2013"/>
                      <a:pt x="2890" y="1501"/>
                      <a:pt x="3576" y="1501"/>
                    </a:cubicBezTo>
                    <a:cubicBezTo>
                      <a:pt x="18024" y="1501"/>
                      <a:pt x="18024" y="1501"/>
                      <a:pt x="18024" y="1501"/>
                    </a:cubicBezTo>
                    <a:cubicBezTo>
                      <a:pt x="18710" y="1501"/>
                      <a:pt x="20180" y="2013"/>
                      <a:pt x="20180" y="2525"/>
                    </a:cubicBezTo>
                    <a:lnTo>
                      <a:pt x="20180" y="3515"/>
                    </a:lnTo>
                    <a:close/>
                    <a:moveTo>
                      <a:pt x="10824" y="19587"/>
                    </a:moveTo>
                    <a:cubicBezTo>
                      <a:pt x="11510" y="19587"/>
                      <a:pt x="12245" y="19109"/>
                      <a:pt x="12245" y="18597"/>
                    </a:cubicBezTo>
                    <a:cubicBezTo>
                      <a:pt x="12245" y="18085"/>
                      <a:pt x="11510" y="17608"/>
                      <a:pt x="10824" y="17608"/>
                    </a:cubicBezTo>
                    <a:cubicBezTo>
                      <a:pt x="10090" y="17608"/>
                      <a:pt x="9355" y="18085"/>
                      <a:pt x="9355" y="18597"/>
                    </a:cubicBezTo>
                    <a:cubicBezTo>
                      <a:pt x="9355" y="19109"/>
                      <a:pt x="10090" y="19587"/>
                      <a:pt x="10824" y="19587"/>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2" name="Shape"/>
              <p:cNvSpPr/>
              <p:nvPr/>
            </p:nvSpPr>
            <p:spPr>
              <a:xfrm>
                <a:off x="8398837" y="1168401"/>
                <a:ext cx="405254" cy="735439"/>
              </a:xfrm>
              <a:custGeom>
                <a:avLst/>
                <a:gdLst/>
                <a:ahLst/>
                <a:cxnLst>
                  <a:cxn ang="0">
                    <a:pos x="wd2" y="hd2"/>
                  </a:cxn>
                  <a:cxn ang="5400000">
                    <a:pos x="wd2" y="hd2"/>
                  </a:cxn>
                  <a:cxn ang="10800000">
                    <a:pos x="wd2" y="hd2"/>
                  </a:cxn>
                  <a:cxn ang="16200000">
                    <a:pos x="wd2" y="hd2"/>
                  </a:cxn>
                </a:cxnLst>
                <a:rect l="0" t="0" r="r" b="b"/>
                <a:pathLst>
                  <a:path w="21600" h="21600" extrusionOk="0">
                    <a:moveTo>
                      <a:pt x="10831" y="18597"/>
                    </a:moveTo>
                    <a:cubicBezTo>
                      <a:pt x="12605" y="18597"/>
                      <a:pt x="13523" y="18085"/>
                      <a:pt x="13523" y="17608"/>
                    </a:cubicBezTo>
                    <a:cubicBezTo>
                      <a:pt x="13523" y="16584"/>
                      <a:pt x="12605" y="16072"/>
                      <a:pt x="10831" y="16072"/>
                    </a:cubicBezTo>
                    <a:cubicBezTo>
                      <a:pt x="9913" y="16072"/>
                      <a:pt x="8995" y="16584"/>
                      <a:pt x="8995" y="17608"/>
                    </a:cubicBezTo>
                    <a:cubicBezTo>
                      <a:pt x="8995" y="18085"/>
                      <a:pt x="9913" y="18597"/>
                      <a:pt x="10831" y="18597"/>
                    </a:cubicBezTo>
                    <a:close/>
                    <a:moveTo>
                      <a:pt x="17133" y="0"/>
                    </a:moveTo>
                    <a:cubicBezTo>
                      <a:pt x="5446" y="0"/>
                      <a:pt x="5446" y="0"/>
                      <a:pt x="5446" y="0"/>
                    </a:cubicBezTo>
                    <a:cubicBezTo>
                      <a:pt x="2692" y="0"/>
                      <a:pt x="0" y="1024"/>
                      <a:pt x="0" y="2525"/>
                    </a:cubicBezTo>
                    <a:cubicBezTo>
                      <a:pt x="0" y="18597"/>
                      <a:pt x="0" y="18597"/>
                      <a:pt x="0" y="18597"/>
                    </a:cubicBezTo>
                    <a:cubicBezTo>
                      <a:pt x="0" y="20099"/>
                      <a:pt x="2692" y="21600"/>
                      <a:pt x="5446" y="21600"/>
                    </a:cubicBezTo>
                    <a:cubicBezTo>
                      <a:pt x="17133" y="21600"/>
                      <a:pt x="17133" y="21600"/>
                      <a:pt x="17133" y="21600"/>
                    </a:cubicBezTo>
                    <a:cubicBezTo>
                      <a:pt x="19825" y="21600"/>
                      <a:pt x="21600" y="20099"/>
                      <a:pt x="21600" y="18597"/>
                    </a:cubicBezTo>
                    <a:cubicBezTo>
                      <a:pt x="21600" y="2525"/>
                      <a:pt x="21600" y="2525"/>
                      <a:pt x="21600" y="2525"/>
                    </a:cubicBezTo>
                    <a:cubicBezTo>
                      <a:pt x="21600" y="1024"/>
                      <a:pt x="19825" y="0"/>
                      <a:pt x="17133" y="0"/>
                    </a:cubicBezTo>
                    <a:close/>
                    <a:moveTo>
                      <a:pt x="19825" y="18597"/>
                    </a:moveTo>
                    <a:cubicBezTo>
                      <a:pt x="19825" y="19587"/>
                      <a:pt x="17990" y="20099"/>
                      <a:pt x="17133" y="20099"/>
                    </a:cubicBezTo>
                    <a:cubicBezTo>
                      <a:pt x="5446" y="20099"/>
                      <a:pt x="5446" y="20099"/>
                      <a:pt x="5446" y="20099"/>
                    </a:cubicBezTo>
                    <a:cubicBezTo>
                      <a:pt x="3610" y="20099"/>
                      <a:pt x="2692" y="19587"/>
                      <a:pt x="2692" y="18597"/>
                    </a:cubicBezTo>
                    <a:cubicBezTo>
                      <a:pt x="2692" y="14571"/>
                      <a:pt x="2692" y="14571"/>
                      <a:pt x="2692" y="14571"/>
                    </a:cubicBezTo>
                    <a:cubicBezTo>
                      <a:pt x="19825" y="14571"/>
                      <a:pt x="19825" y="14571"/>
                      <a:pt x="19825" y="14571"/>
                    </a:cubicBezTo>
                    <a:lnTo>
                      <a:pt x="19825" y="18597"/>
                    </a:lnTo>
                    <a:close/>
                    <a:moveTo>
                      <a:pt x="19825" y="13581"/>
                    </a:moveTo>
                    <a:cubicBezTo>
                      <a:pt x="2692" y="13581"/>
                      <a:pt x="2692" y="13581"/>
                      <a:pt x="2692" y="13581"/>
                    </a:cubicBezTo>
                    <a:cubicBezTo>
                      <a:pt x="2692" y="4538"/>
                      <a:pt x="2692" y="4538"/>
                      <a:pt x="2692" y="4538"/>
                    </a:cubicBezTo>
                    <a:cubicBezTo>
                      <a:pt x="19825" y="4538"/>
                      <a:pt x="19825" y="4538"/>
                      <a:pt x="19825" y="4538"/>
                    </a:cubicBezTo>
                    <a:lnTo>
                      <a:pt x="19825" y="13581"/>
                    </a:lnTo>
                    <a:close/>
                    <a:moveTo>
                      <a:pt x="19825" y="3515"/>
                    </a:moveTo>
                    <a:cubicBezTo>
                      <a:pt x="2692" y="3515"/>
                      <a:pt x="2692" y="3515"/>
                      <a:pt x="2692" y="3515"/>
                    </a:cubicBezTo>
                    <a:cubicBezTo>
                      <a:pt x="2692" y="2525"/>
                      <a:pt x="2692" y="2525"/>
                      <a:pt x="2692" y="2525"/>
                    </a:cubicBezTo>
                    <a:cubicBezTo>
                      <a:pt x="2692" y="2013"/>
                      <a:pt x="3610" y="1501"/>
                      <a:pt x="5446" y="1501"/>
                    </a:cubicBezTo>
                    <a:cubicBezTo>
                      <a:pt x="17133" y="1501"/>
                      <a:pt x="17133" y="1501"/>
                      <a:pt x="17133" y="1501"/>
                    </a:cubicBezTo>
                    <a:cubicBezTo>
                      <a:pt x="17990" y="1501"/>
                      <a:pt x="19825" y="2013"/>
                      <a:pt x="19825" y="2525"/>
                    </a:cubicBezTo>
                    <a:lnTo>
                      <a:pt x="19825" y="3515"/>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3" name="Shape"/>
              <p:cNvSpPr/>
              <p:nvPr/>
            </p:nvSpPr>
            <p:spPr>
              <a:xfrm>
                <a:off x="7141534" y="1168401"/>
                <a:ext cx="578813" cy="735439"/>
              </a:xfrm>
              <a:custGeom>
                <a:avLst/>
                <a:gdLst/>
                <a:ahLst/>
                <a:cxnLst>
                  <a:cxn ang="0">
                    <a:pos x="wd2" y="hd2"/>
                  </a:cxn>
                  <a:cxn ang="5400000">
                    <a:pos x="wd2" y="hd2"/>
                  </a:cxn>
                  <a:cxn ang="10800000">
                    <a:pos x="wd2" y="hd2"/>
                  </a:cxn>
                  <a:cxn ang="16200000">
                    <a:pos x="wd2" y="hd2"/>
                  </a:cxn>
                </a:cxnLst>
                <a:rect l="0" t="0" r="r" b="b"/>
                <a:pathLst>
                  <a:path w="21600" h="21600" extrusionOk="0">
                    <a:moveTo>
                      <a:pt x="16502" y="17608"/>
                    </a:moveTo>
                    <a:cubicBezTo>
                      <a:pt x="16502" y="17608"/>
                      <a:pt x="15898" y="17608"/>
                      <a:pt x="15898" y="18085"/>
                    </a:cubicBezTo>
                    <a:cubicBezTo>
                      <a:pt x="15898" y="18597"/>
                      <a:pt x="16502" y="18597"/>
                      <a:pt x="16502" y="18597"/>
                    </a:cubicBezTo>
                    <a:cubicBezTo>
                      <a:pt x="17150" y="18597"/>
                      <a:pt x="17798" y="18597"/>
                      <a:pt x="17798" y="18085"/>
                    </a:cubicBezTo>
                    <a:cubicBezTo>
                      <a:pt x="17798" y="17608"/>
                      <a:pt x="17150" y="17608"/>
                      <a:pt x="16502" y="17608"/>
                    </a:cubicBezTo>
                    <a:close/>
                    <a:moveTo>
                      <a:pt x="13349" y="14571"/>
                    </a:moveTo>
                    <a:cubicBezTo>
                      <a:pt x="12701" y="14571"/>
                      <a:pt x="12701" y="15082"/>
                      <a:pt x="12701" y="15594"/>
                    </a:cubicBezTo>
                    <a:cubicBezTo>
                      <a:pt x="12701" y="15594"/>
                      <a:pt x="12701" y="16072"/>
                      <a:pt x="13349" y="16072"/>
                    </a:cubicBezTo>
                    <a:cubicBezTo>
                      <a:pt x="13997" y="16072"/>
                      <a:pt x="13997" y="15594"/>
                      <a:pt x="13997" y="15594"/>
                    </a:cubicBezTo>
                    <a:cubicBezTo>
                      <a:pt x="13997" y="15082"/>
                      <a:pt x="13997" y="14571"/>
                      <a:pt x="13349" y="14571"/>
                    </a:cubicBezTo>
                    <a:close/>
                    <a:moveTo>
                      <a:pt x="12701" y="17608"/>
                    </a:moveTo>
                    <a:cubicBezTo>
                      <a:pt x="12096" y="17608"/>
                      <a:pt x="11448" y="17608"/>
                      <a:pt x="11448" y="18085"/>
                    </a:cubicBezTo>
                    <a:cubicBezTo>
                      <a:pt x="11448" y="18597"/>
                      <a:pt x="12096" y="18597"/>
                      <a:pt x="12701" y="18597"/>
                    </a:cubicBezTo>
                    <a:cubicBezTo>
                      <a:pt x="12701" y="18597"/>
                      <a:pt x="13349" y="18597"/>
                      <a:pt x="13349" y="18085"/>
                    </a:cubicBezTo>
                    <a:cubicBezTo>
                      <a:pt x="13349" y="17608"/>
                      <a:pt x="12701" y="17608"/>
                      <a:pt x="12701" y="17608"/>
                    </a:cubicBezTo>
                    <a:close/>
                    <a:moveTo>
                      <a:pt x="7646" y="16072"/>
                    </a:moveTo>
                    <a:cubicBezTo>
                      <a:pt x="6350" y="16072"/>
                      <a:pt x="6350" y="16072"/>
                      <a:pt x="6350" y="16072"/>
                    </a:cubicBezTo>
                    <a:cubicBezTo>
                      <a:pt x="6350" y="15594"/>
                      <a:pt x="6350" y="15594"/>
                      <a:pt x="6350" y="15594"/>
                    </a:cubicBezTo>
                    <a:cubicBezTo>
                      <a:pt x="6350" y="15082"/>
                      <a:pt x="6350" y="14571"/>
                      <a:pt x="5702" y="14571"/>
                    </a:cubicBezTo>
                    <a:cubicBezTo>
                      <a:pt x="5098" y="14571"/>
                      <a:pt x="5098" y="15082"/>
                      <a:pt x="5098" y="15594"/>
                    </a:cubicBezTo>
                    <a:cubicBezTo>
                      <a:pt x="5098" y="16072"/>
                      <a:pt x="5098" y="16072"/>
                      <a:pt x="5098" y="16072"/>
                    </a:cubicBezTo>
                    <a:cubicBezTo>
                      <a:pt x="3802" y="16072"/>
                      <a:pt x="3802" y="16072"/>
                      <a:pt x="3802" y="16072"/>
                    </a:cubicBezTo>
                    <a:lnTo>
                      <a:pt x="3154" y="16584"/>
                    </a:lnTo>
                    <a:cubicBezTo>
                      <a:pt x="3154" y="17096"/>
                      <a:pt x="3802" y="17608"/>
                      <a:pt x="3802" y="17608"/>
                    </a:cubicBezTo>
                    <a:cubicBezTo>
                      <a:pt x="5098" y="17608"/>
                      <a:pt x="5098" y="17608"/>
                      <a:pt x="5098" y="17608"/>
                    </a:cubicBezTo>
                    <a:cubicBezTo>
                      <a:pt x="5098" y="18085"/>
                      <a:pt x="5098" y="18085"/>
                      <a:pt x="5098" y="18085"/>
                    </a:cubicBezTo>
                    <a:cubicBezTo>
                      <a:pt x="5098" y="18597"/>
                      <a:pt x="5098" y="18597"/>
                      <a:pt x="5702" y="18597"/>
                    </a:cubicBezTo>
                    <a:cubicBezTo>
                      <a:pt x="6350" y="18597"/>
                      <a:pt x="6350" y="18597"/>
                      <a:pt x="6350" y="18085"/>
                    </a:cubicBezTo>
                    <a:cubicBezTo>
                      <a:pt x="6350" y="17608"/>
                      <a:pt x="6350" y="17608"/>
                      <a:pt x="6350" y="17608"/>
                    </a:cubicBezTo>
                    <a:cubicBezTo>
                      <a:pt x="7646" y="17608"/>
                      <a:pt x="7646" y="17608"/>
                      <a:pt x="7646" y="17608"/>
                    </a:cubicBezTo>
                    <a:cubicBezTo>
                      <a:pt x="7646" y="17608"/>
                      <a:pt x="8251" y="17096"/>
                      <a:pt x="8251" y="16584"/>
                    </a:cubicBezTo>
                    <a:lnTo>
                      <a:pt x="7646" y="16072"/>
                    </a:lnTo>
                    <a:close/>
                    <a:moveTo>
                      <a:pt x="18446" y="0"/>
                    </a:moveTo>
                    <a:cubicBezTo>
                      <a:pt x="3154" y="0"/>
                      <a:pt x="3154" y="0"/>
                      <a:pt x="3154" y="0"/>
                    </a:cubicBezTo>
                    <a:cubicBezTo>
                      <a:pt x="1253" y="0"/>
                      <a:pt x="0" y="1024"/>
                      <a:pt x="0" y="2525"/>
                    </a:cubicBezTo>
                    <a:cubicBezTo>
                      <a:pt x="0" y="18597"/>
                      <a:pt x="0" y="18597"/>
                      <a:pt x="0" y="18597"/>
                    </a:cubicBezTo>
                    <a:cubicBezTo>
                      <a:pt x="0" y="20099"/>
                      <a:pt x="1253" y="21600"/>
                      <a:pt x="3154" y="21600"/>
                    </a:cubicBezTo>
                    <a:cubicBezTo>
                      <a:pt x="18446" y="21600"/>
                      <a:pt x="18446" y="21600"/>
                      <a:pt x="18446" y="21600"/>
                    </a:cubicBezTo>
                    <a:cubicBezTo>
                      <a:pt x="20347" y="21600"/>
                      <a:pt x="21600" y="20099"/>
                      <a:pt x="21600" y="18597"/>
                    </a:cubicBezTo>
                    <a:cubicBezTo>
                      <a:pt x="21600" y="2525"/>
                      <a:pt x="21600" y="2525"/>
                      <a:pt x="21600" y="2525"/>
                    </a:cubicBezTo>
                    <a:cubicBezTo>
                      <a:pt x="21600" y="1024"/>
                      <a:pt x="20347" y="0"/>
                      <a:pt x="18446" y="0"/>
                    </a:cubicBezTo>
                    <a:close/>
                    <a:moveTo>
                      <a:pt x="20347" y="18597"/>
                    </a:moveTo>
                    <a:cubicBezTo>
                      <a:pt x="20347" y="19587"/>
                      <a:pt x="19051" y="20099"/>
                      <a:pt x="18446" y="20099"/>
                    </a:cubicBezTo>
                    <a:cubicBezTo>
                      <a:pt x="3154" y="20099"/>
                      <a:pt x="3154" y="20099"/>
                      <a:pt x="3154" y="20099"/>
                    </a:cubicBezTo>
                    <a:cubicBezTo>
                      <a:pt x="2549" y="20099"/>
                      <a:pt x="1253" y="19587"/>
                      <a:pt x="1253" y="18597"/>
                    </a:cubicBezTo>
                    <a:cubicBezTo>
                      <a:pt x="1253" y="2525"/>
                      <a:pt x="1253" y="2525"/>
                      <a:pt x="1253" y="2525"/>
                    </a:cubicBezTo>
                    <a:cubicBezTo>
                      <a:pt x="1253" y="2013"/>
                      <a:pt x="2549" y="1501"/>
                      <a:pt x="3154" y="1501"/>
                    </a:cubicBezTo>
                    <a:cubicBezTo>
                      <a:pt x="18446" y="1501"/>
                      <a:pt x="18446" y="1501"/>
                      <a:pt x="18446" y="1501"/>
                    </a:cubicBezTo>
                    <a:cubicBezTo>
                      <a:pt x="19051" y="1501"/>
                      <a:pt x="20347" y="2013"/>
                      <a:pt x="20347" y="2525"/>
                    </a:cubicBezTo>
                    <a:lnTo>
                      <a:pt x="20347" y="18597"/>
                    </a:lnTo>
                    <a:close/>
                    <a:moveTo>
                      <a:pt x="17798" y="14571"/>
                    </a:moveTo>
                    <a:cubicBezTo>
                      <a:pt x="17150" y="14571"/>
                      <a:pt x="16502" y="15082"/>
                      <a:pt x="16502" y="15594"/>
                    </a:cubicBezTo>
                    <a:cubicBezTo>
                      <a:pt x="16502" y="15594"/>
                      <a:pt x="17150" y="16072"/>
                      <a:pt x="17798" y="16072"/>
                    </a:cubicBezTo>
                    <a:lnTo>
                      <a:pt x="18446" y="15594"/>
                    </a:lnTo>
                    <a:cubicBezTo>
                      <a:pt x="18446" y="15082"/>
                      <a:pt x="17798" y="14571"/>
                      <a:pt x="17798" y="14571"/>
                    </a:cubicBezTo>
                    <a:close/>
                    <a:moveTo>
                      <a:pt x="16502" y="2525"/>
                    </a:moveTo>
                    <a:cubicBezTo>
                      <a:pt x="5098" y="2525"/>
                      <a:pt x="5098" y="2525"/>
                      <a:pt x="5098" y="2525"/>
                    </a:cubicBezTo>
                    <a:cubicBezTo>
                      <a:pt x="3802" y="2525"/>
                      <a:pt x="3154" y="3515"/>
                      <a:pt x="3154" y="4027"/>
                    </a:cubicBezTo>
                    <a:cubicBezTo>
                      <a:pt x="3154" y="12080"/>
                      <a:pt x="3154" y="12080"/>
                      <a:pt x="3154" y="12080"/>
                    </a:cubicBezTo>
                    <a:cubicBezTo>
                      <a:pt x="3154" y="12557"/>
                      <a:pt x="3802" y="13581"/>
                      <a:pt x="5098" y="13581"/>
                    </a:cubicBezTo>
                    <a:cubicBezTo>
                      <a:pt x="16502" y="13581"/>
                      <a:pt x="16502" y="13581"/>
                      <a:pt x="16502" y="13581"/>
                    </a:cubicBezTo>
                    <a:cubicBezTo>
                      <a:pt x="17798" y="13581"/>
                      <a:pt x="18446" y="12557"/>
                      <a:pt x="18446" y="12080"/>
                    </a:cubicBezTo>
                    <a:cubicBezTo>
                      <a:pt x="18446" y="4027"/>
                      <a:pt x="18446" y="4027"/>
                      <a:pt x="18446" y="4027"/>
                    </a:cubicBezTo>
                    <a:cubicBezTo>
                      <a:pt x="18446" y="3515"/>
                      <a:pt x="17798" y="2525"/>
                      <a:pt x="16502" y="2525"/>
                    </a:cubicBezTo>
                    <a:close/>
                    <a:moveTo>
                      <a:pt x="16502" y="11568"/>
                    </a:moveTo>
                    <a:cubicBezTo>
                      <a:pt x="16502" y="11568"/>
                      <a:pt x="16502" y="12080"/>
                      <a:pt x="15898" y="12080"/>
                    </a:cubicBezTo>
                    <a:cubicBezTo>
                      <a:pt x="5702" y="12080"/>
                      <a:pt x="5702" y="12080"/>
                      <a:pt x="5702" y="12080"/>
                    </a:cubicBezTo>
                    <a:cubicBezTo>
                      <a:pt x="5098" y="12080"/>
                      <a:pt x="5098" y="11568"/>
                      <a:pt x="5098" y="11568"/>
                    </a:cubicBezTo>
                    <a:cubicBezTo>
                      <a:pt x="5098" y="4538"/>
                      <a:pt x="5098" y="4538"/>
                      <a:pt x="5098" y="4538"/>
                    </a:cubicBezTo>
                    <a:cubicBezTo>
                      <a:pt x="5098" y="4538"/>
                      <a:pt x="5098" y="4027"/>
                      <a:pt x="5702" y="4027"/>
                    </a:cubicBezTo>
                    <a:cubicBezTo>
                      <a:pt x="15898" y="4027"/>
                      <a:pt x="15898" y="4027"/>
                      <a:pt x="15898" y="4027"/>
                    </a:cubicBezTo>
                    <a:cubicBezTo>
                      <a:pt x="16502" y="4027"/>
                      <a:pt x="16502" y="4538"/>
                      <a:pt x="16502" y="4538"/>
                    </a:cubicBezTo>
                    <a:lnTo>
                      <a:pt x="16502" y="11568"/>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4" name="Shape"/>
              <p:cNvSpPr/>
              <p:nvPr/>
            </p:nvSpPr>
            <p:spPr>
              <a:xfrm>
                <a:off x="5884234" y="1325033"/>
                <a:ext cx="731210" cy="405254"/>
              </a:xfrm>
              <a:custGeom>
                <a:avLst/>
                <a:gdLst/>
                <a:ahLst/>
                <a:cxnLst>
                  <a:cxn ang="0">
                    <a:pos x="wd2" y="hd2"/>
                  </a:cxn>
                  <a:cxn ang="5400000">
                    <a:pos x="wd2" y="hd2"/>
                  </a:cxn>
                  <a:cxn ang="10800000">
                    <a:pos x="wd2" y="hd2"/>
                  </a:cxn>
                  <a:cxn ang="16200000">
                    <a:pos x="wd2" y="hd2"/>
                  </a:cxn>
                </a:cxnLst>
                <a:rect l="0" t="0" r="r" b="b"/>
                <a:pathLst>
                  <a:path w="21600" h="21600" extrusionOk="0">
                    <a:moveTo>
                      <a:pt x="13069" y="8995"/>
                    </a:moveTo>
                    <a:cubicBezTo>
                      <a:pt x="12591" y="8995"/>
                      <a:pt x="12080" y="9913"/>
                      <a:pt x="12080" y="10769"/>
                    </a:cubicBezTo>
                    <a:cubicBezTo>
                      <a:pt x="12080" y="11687"/>
                      <a:pt x="12591" y="12605"/>
                      <a:pt x="13069" y="12605"/>
                    </a:cubicBezTo>
                    <a:cubicBezTo>
                      <a:pt x="13581" y="12605"/>
                      <a:pt x="14059" y="11687"/>
                      <a:pt x="14059" y="10769"/>
                    </a:cubicBezTo>
                    <a:cubicBezTo>
                      <a:pt x="14059" y="9913"/>
                      <a:pt x="13581" y="8995"/>
                      <a:pt x="13069" y="8995"/>
                    </a:cubicBezTo>
                    <a:close/>
                    <a:moveTo>
                      <a:pt x="9043" y="9913"/>
                    </a:moveTo>
                    <a:cubicBezTo>
                      <a:pt x="7064" y="9913"/>
                      <a:pt x="7064" y="9913"/>
                      <a:pt x="7064" y="9913"/>
                    </a:cubicBezTo>
                    <a:cubicBezTo>
                      <a:pt x="7064" y="6303"/>
                      <a:pt x="7064" y="6303"/>
                      <a:pt x="7064" y="6303"/>
                    </a:cubicBezTo>
                    <a:cubicBezTo>
                      <a:pt x="7064" y="5385"/>
                      <a:pt x="6552" y="5385"/>
                      <a:pt x="6040" y="5385"/>
                    </a:cubicBezTo>
                    <a:cubicBezTo>
                      <a:pt x="6040" y="5385"/>
                      <a:pt x="5528" y="5385"/>
                      <a:pt x="5528" y="6303"/>
                    </a:cubicBezTo>
                    <a:cubicBezTo>
                      <a:pt x="5528" y="9913"/>
                      <a:pt x="5528" y="9913"/>
                      <a:pt x="5528" y="9913"/>
                    </a:cubicBezTo>
                    <a:cubicBezTo>
                      <a:pt x="3515" y="9913"/>
                      <a:pt x="3515" y="9913"/>
                      <a:pt x="3515" y="9913"/>
                    </a:cubicBezTo>
                    <a:cubicBezTo>
                      <a:pt x="3037" y="9913"/>
                      <a:pt x="3037" y="10769"/>
                      <a:pt x="3037" y="10769"/>
                    </a:cubicBezTo>
                    <a:cubicBezTo>
                      <a:pt x="3037" y="11687"/>
                      <a:pt x="3037" y="12605"/>
                      <a:pt x="3515" y="12605"/>
                    </a:cubicBezTo>
                    <a:cubicBezTo>
                      <a:pt x="5528" y="12605"/>
                      <a:pt x="5528" y="12605"/>
                      <a:pt x="5528" y="12605"/>
                    </a:cubicBezTo>
                    <a:cubicBezTo>
                      <a:pt x="5528" y="16215"/>
                      <a:pt x="5528" y="16215"/>
                      <a:pt x="5528" y="16215"/>
                    </a:cubicBezTo>
                    <a:lnTo>
                      <a:pt x="6040" y="17072"/>
                    </a:lnTo>
                    <a:cubicBezTo>
                      <a:pt x="6552" y="17072"/>
                      <a:pt x="7064" y="16215"/>
                      <a:pt x="7064" y="16215"/>
                    </a:cubicBezTo>
                    <a:cubicBezTo>
                      <a:pt x="7064" y="12605"/>
                      <a:pt x="7064" y="12605"/>
                      <a:pt x="7064" y="12605"/>
                    </a:cubicBezTo>
                    <a:cubicBezTo>
                      <a:pt x="9043" y="12605"/>
                      <a:pt x="9043" y="12605"/>
                      <a:pt x="9043" y="12605"/>
                    </a:cubicBezTo>
                    <a:cubicBezTo>
                      <a:pt x="9043" y="12605"/>
                      <a:pt x="9555" y="11687"/>
                      <a:pt x="9555" y="10769"/>
                    </a:cubicBezTo>
                    <a:lnTo>
                      <a:pt x="9043" y="9913"/>
                    </a:lnTo>
                    <a:close/>
                    <a:moveTo>
                      <a:pt x="15082" y="13523"/>
                    </a:moveTo>
                    <a:cubicBezTo>
                      <a:pt x="14605" y="13523"/>
                      <a:pt x="14059" y="14380"/>
                      <a:pt x="14059" y="15297"/>
                    </a:cubicBezTo>
                    <a:cubicBezTo>
                      <a:pt x="14059" y="16215"/>
                      <a:pt x="14605" y="17072"/>
                      <a:pt x="15082" y="17072"/>
                    </a:cubicBezTo>
                    <a:cubicBezTo>
                      <a:pt x="15594" y="17072"/>
                      <a:pt x="16072" y="16215"/>
                      <a:pt x="16072" y="15297"/>
                    </a:cubicBezTo>
                    <a:cubicBezTo>
                      <a:pt x="16072" y="14380"/>
                      <a:pt x="15594" y="13523"/>
                      <a:pt x="15082" y="13523"/>
                    </a:cubicBezTo>
                    <a:close/>
                    <a:moveTo>
                      <a:pt x="17608" y="0"/>
                    </a:moveTo>
                    <a:cubicBezTo>
                      <a:pt x="4027" y="0"/>
                      <a:pt x="4027" y="0"/>
                      <a:pt x="4027" y="0"/>
                    </a:cubicBezTo>
                    <a:cubicBezTo>
                      <a:pt x="2013" y="0"/>
                      <a:pt x="0" y="3549"/>
                      <a:pt x="0" y="7159"/>
                    </a:cubicBezTo>
                    <a:cubicBezTo>
                      <a:pt x="0" y="14380"/>
                      <a:pt x="0" y="14380"/>
                      <a:pt x="0" y="14380"/>
                    </a:cubicBezTo>
                    <a:cubicBezTo>
                      <a:pt x="0" y="18908"/>
                      <a:pt x="2013" y="21600"/>
                      <a:pt x="4027" y="21600"/>
                    </a:cubicBezTo>
                    <a:cubicBezTo>
                      <a:pt x="17608" y="21600"/>
                      <a:pt x="17608" y="21600"/>
                      <a:pt x="17608" y="21600"/>
                    </a:cubicBezTo>
                    <a:cubicBezTo>
                      <a:pt x="19621" y="21600"/>
                      <a:pt x="21600" y="18908"/>
                      <a:pt x="21600" y="14380"/>
                    </a:cubicBezTo>
                    <a:cubicBezTo>
                      <a:pt x="21600" y="7159"/>
                      <a:pt x="21600" y="7159"/>
                      <a:pt x="21600" y="7159"/>
                    </a:cubicBezTo>
                    <a:cubicBezTo>
                      <a:pt x="21600" y="3549"/>
                      <a:pt x="19621" y="0"/>
                      <a:pt x="17608" y="0"/>
                    </a:cubicBezTo>
                    <a:close/>
                    <a:moveTo>
                      <a:pt x="20099" y="14380"/>
                    </a:moveTo>
                    <a:cubicBezTo>
                      <a:pt x="20099" y="17072"/>
                      <a:pt x="19109" y="19825"/>
                      <a:pt x="17608" y="19825"/>
                    </a:cubicBezTo>
                    <a:cubicBezTo>
                      <a:pt x="4027" y="19825"/>
                      <a:pt x="4027" y="19825"/>
                      <a:pt x="4027" y="19825"/>
                    </a:cubicBezTo>
                    <a:cubicBezTo>
                      <a:pt x="2525" y="19825"/>
                      <a:pt x="1536" y="17072"/>
                      <a:pt x="1536" y="14380"/>
                    </a:cubicBezTo>
                    <a:cubicBezTo>
                      <a:pt x="1536" y="7159"/>
                      <a:pt x="1536" y="7159"/>
                      <a:pt x="1536" y="7159"/>
                    </a:cubicBezTo>
                    <a:cubicBezTo>
                      <a:pt x="1536" y="4528"/>
                      <a:pt x="2525" y="2692"/>
                      <a:pt x="4027" y="2692"/>
                    </a:cubicBezTo>
                    <a:cubicBezTo>
                      <a:pt x="17608" y="2692"/>
                      <a:pt x="17608" y="2692"/>
                      <a:pt x="17608" y="2692"/>
                    </a:cubicBezTo>
                    <a:cubicBezTo>
                      <a:pt x="19109" y="2692"/>
                      <a:pt x="20099" y="4528"/>
                      <a:pt x="20099" y="7159"/>
                    </a:cubicBezTo>
                    <a:lnTo>
                      <a:pt x="20099" y="14380"/>
                    </a:lnTo>
                    <a:close/>
                    <a:moveTo>
                      <a:pt x="18085" y="9913"/>
                    </a:moveTo>
                    <a:cubicBezTo>
                      <a:pt x="17608" y="9913"/>
                      <a:pt x="17096" y="10769"/>
                      <a:pt x="17096" y="11687"/>
                    </a:cubicBezTo>
                    <a:cubicBezTo>
                      <a:pt x="17096" y="12605"/>
                      <a:pt x="17608" y="13523"/>
                      <a:pt x="18085" y="13523"/>
                    </a:cubicBezTo>
                    <a:cubicBezTo>
                      <a:pt x="18597" y="13523"/>
                      <a:pt x="19109" y="12605"/>
                      <a:pt x="19109" y="11687"/>
                    </a:cubicBezTo>
                    <a:cubicBezTo>
                      <a:pt x="19109" y="10769"/>
                      <a:pt x="18597" y="9913"/>
                      <a:pt x="18085" y="9913"/>
                    </a:cubicBezTo>
                    <a:close/>
                    <a:moveTo>
                      <a:pt x="16072" y="5385"/>
                    </a:moveTo>
                    <a:cubicBezTo>
                      <a:pt x="15594" y="5385"/>
                      <a:pt x="15082" y="6303"/>
                      <a:pt x="15082" y="7159"/>
                    </a:cubicBezTo>
                    <a:cubicBezTo>
                      <a:pt x="15082" y="8077"/>
                      <a:pt x="15594" y="8995"/>
                      <a:pt x="16072" y="8995"/>
                    </a:cubicBezTo>
                    <a:cubicBezTo>
                      <a:pt x="16584" y="8995"/>
                      <a:pt x="17096" y="8077"/>
                      <a:pt x="17096" y="7159"/>
                    </a:cubicBezTo>
                    <a:cubicBezTo>
                      <a:pt x="17096" y="6303"/>
                      <a:pt x="16584" y="5385"/>
                      <a:pt x="16072" y="538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5" name="Shape"/>
              <p:cNvSpPr/>
              <p:nvPr/>
            </p:nvSpPr>
            <p:spPr>
              <a:xfrm>
                <a:off x="4715835" y="1286935"/>
                <a:ext cx="731210" cy="494142"/>
              </a:xfrm>
              <a:custGeom>
                <a:avLst/>
                <a:gdLst/>
                <a:ahLst/>
                <a:cxnLst>
                  <a:cxn ang="0">
                    <a:pos x="wd2" y="hd2"/>
                  </a:cxn>
                  <a:cxn ang="5400000">
                    <a:pos x="wd2" y="hd2"/>
                  </a:cxn>
                  <a:cxn ang="10800000">
                    <a:pos x="wd2" y="hd2"/>
                  </a:cxn>
                  <a:cxn ang="16200000">
                    <a:pos x="wd2" y="hd2"/>
                  </a:cxn>
                </a:cxnLst>
                <a:rect l="0" t="0" r="r" b="b"/>
                <a:pathLst>
                  <a:path w="21600" h="21600" extrusionOk="0">
                    <a:moveTo>
                      <a:pt x="3515" y="13405"/>
                    </a:moveTo>
                    <a:cubicBezTo>
                      <a:pt x="3003" y="13405"/>
                      <a:pt x="2491" y="14164"/>
                      <a:pt x="2491" y="14923"/>
                    </a:cubicBezTo>
                    <a:cubicBezTo>
                      <a:pt x="2491" y="14923"/>
                      <a:pt x="3003" y="15631"/>
                      <a:pt x="3515" y="15631"/>
                    </a:cubicBezTo>
                    <a:lnTo>
                      <a:pt x="3992" y="14923"/>
                    </a:lnTo>
                    <a:cubicBezTo>
                      <a:pt x="3992" y="14164"/>
                      <a:pt x="3515" y="13405"/>
                      <a:pt x="3515" y="13405"/>
                    </a:cubicBezTo>
                    <a:close/>
                    <a:moveTo>
                      <a:pt x="15560" y="3743"/>
                    </a:moveTo>
                    <a:cubicBezTo>
                      <a:pt x="6006" y="3743"/>
                      <a:pt x="6006" y="3743"/>
                      <a:pt x="6006" y="3743"/>
                    </a:cubicBezTo>
                    <a:cubicBezTo>
                      <a:pt x="5528" y="3743"/>
                      <a:pt x="5528" y="4452"/>
                      <a:pt x="5528" y="4452"/>
                    </a:cubicBezTo>
                    <a:cubicBezTo>
                      <a:pt x="5528" y="16390"/>
                      <a:pt x="5528" y="16390"/>
                      <a:pt x="5528" y="16390"/>
                    </a:cubicBezTo>
                    <a:cubicBezTo>
                      <a:pt x="5528" y="17148"/>
                      <a:pt x="5528" y="17907"/>
                      <a:pt x="6006" y="17907"/>
                    </a:cubicBezTo>
                    <a:cubicBezTo>
                      <a:pt x="15560" y="17907"/>
                      <a:pt x="15560" y="17907"/>
                      <a:pt x="15560" y="17907"/>
                    </a:cubicBezTo>
                    <a:cubicBezTo>
                      <a:pt x="15560" y="17907"/>
                      <a:pt x="16072" y="17148"/>
                      <a:pt x="16072" y="16390"/>
                    </a:cubicBezTo>
                    <a:cubicBezTo>
                      <a:pt x="16072" y="4452"/>
                      <a:pt x="16072" y="4452"/>
                      <a:pt x="16072" y="4452"/>
                    </a:cubicBezTo>
                    <a:lnTo>
                      <a:pt x="15560" y="3743"/>
                    </a:lnTo>
                    <a:close/>
                    <a:moveTo>
                      <a:pt x="14536" y="14923"/>
                    </a:moveTo>
                    <a:cubicBezTo>
                      <a:pt x="14536" y="14923"/>
                      <a:pt x="14536" y="15631"/>
                      <a:pt x="14059" y="15631"/>
                    </a:cubicBezTo>
                    <a:cubicBezTo>
                      <a:pt x="7541" y="15631"/>
                      <a:pt x="7541" y="15631"/>
                      <a:pt x="7541" y="15631"/>
                    </a:cubicBezTo>
                    <a:cubicBezTo>
                      <a:pt x="7029" y="15631"/>
                      <a:pt x="6518" y="14923"/>
                      <a:pt x="6518" y="14923"/>
                    </a:cubicBezTo>
                    <a:cubicBezTo>
                      <a:pt x="6518" y="6728"/>
                      <a:pt x="6518" y="6728"/>
                      <a:pt x="6518" y="6728"/>
                    </a:cubicBezTo>
                    <a:cubicBezTo>
                      <a:pt x="6518" y="5969"/>
                      <a:pt x="7029" y="5969"/>
                      <a:pt x="7541" y="5969"/>
                    </a:cubicBezTo>
                    <a:cubicBezTo>
                      <a:pt x="14059" y="5969"/>
                      <a:pt x="14059" y="5969"/>
                      <a:pt x="14059" y="5969"/>
                    </a:cubicBezTo>
                    <a:cubicBezTo>
                      <a:pt x="14536" y="5969"/>
                      <a:pt x="14536" y="5969"/>
                      <a:pt x="14536" y="6728"/>
                    </a:cubicBezTo>
                    <a:lnTo>
                      <a:pt x="14536" y="14923"/>
                    </a:lnTo>
                    <a:close/>
                    <a:moveTo>
                      <a:pt x="3515" y="9712"/>
                    </a:moveTo>
                    <a:cubicBezTo>
                      <a:pt x="3003" y="9712"/>
                      <a:pt x="2491" y="10421"/>
                      <a:pt x="2491" y="10421"/>
                    </a:cubicBezTo>
                    <a:cubicBezTo>
                      <a:pt x="2491" y="11179"/>
                      <a:pt x="3003" y="11938"/>
                      <a:pt x="3515" y="11938"/>
                    </a:cubicBezTo>
                    <a:cubicBezTo>
                      <a:pt x="3515" y="11938"/>
                      <a:pt x="3992" y="11179"/>
                      <a:pt x="3992" y="10421"/>
                    </a:cubicBezTo>
                    <a:lnTo>
                      <a:pt x="3515" y="9712"/>
                    </a:lnTo>
                    <a:close/>
                    <a:moveTo>
                      <a:pt x="18563" y="0"/>
                    </a:moveTo>
                    <a:cubicBezTo>
                      <a:pt x="2491" y="0"/>
                      <a:pt x="2491" y="0"/>
                      <a:pt x="2491" y="0"/>
                    </a:cubicBezTo>
                    <a:cubicBezTo>
                      <a:pt x="990" y="0"/>
                      <a:pt x="0" y="1518"/>
                      <a:pt x="0" y="3743"/>
                    </a:cubicBezTo>
                    <a:cubicBezTo>
                      <a:pt x="0" y="17907"/>
                      <a:pt x="0" y="17907"/>
                      <a:pt x="0" y="17907"/>
                    </a:cubicBezTo>
                    <a:cubicBezTo>
                      <a:pt x="0" y="20133"/>
                      <a:pt x="990" y="21600"/>
                      <a:pt x="2491" y="21600"/>
                    </a:cubicBezTo>
                    <a:cubicBezTo>
                      <a:pt x="18563" y="21600"/>
                      <a:pt x="18563" y="21600"/>
                      <a:pt x="18563" y="21600"/>
                    </a:cubicBezTo>
                    <a:cubicBezTo>
                      <a:pt x="20064" y="21600"/>
                      <a:pt x="21600" y="20133"/>
                      <a:pt x="21600" y="17907"/>
                    </a:cubicBezTo>
                    <a:cubicBezTo>
                      <a:pt x="21600" y="3743"/>
                      <a:pt x="21600" y="3743"/>
                      <a:pt x="21600" y="3743"/>
                    </a:cubicBezTo>
                    <a:cubicBezTo>
                      <a:pt x="21600" y="1518"/>
                      <a:pt x="20064" y="0"/>
                      <a:pt x="18563" y="0"/>
                    </a:cubicBezTo>
                    <a:close/>
                    <a:moveTo>
                      <a:pt x="20064" y="17907"/>
                    </a:moveTo>
                    <a:cubicBezTo>
                      <a:pt x="20064" y="18615"/>
                      <a:pt x="19587" y="19374"/>
                      <a:pt x="18563" y="19374"/>
                    </a:cubicBezTo>
                    <a:cubicBezTo>
                      <a:pt x="2491" y="19374"/>
                      <a:pt x="2491" y="19374"/>
                      <a:pt x="2491" y="19374"/>
                    </a:cubicBezTo>
                    <a:cubicBezTo>
                      <a:pt x="1979" y="19374"/>
                      <a:pt x="1501" y="18615"/>
                      <a:pt x="1501" y="17907"/>
                    </a:cubicBezTo>
                    <a:cubicBezTo>
                      <a:pt x="1501" y="3743"/>
                      <a:pt x="1501" y="3743"/>
                      <a:pt x="1501" y="3743"/>
                    </a:cubicBezTo>
                    <a:cubicBezTo>
                      <a:pt x="1501" y="2985"/>
                      <a:pt x="1979" y="1518"/>
                      <a:pt x="2491" y="1518"/>
                    </a:cubicBezTo>
                    <a:cubicBezTo>
                      <a:pt x="18563" y="1518"/>
                      <a:pt x="18563" y="1518"/>
                      <a:pt x="18563" y="1518"/>
                    </a:cubicBezTo>
                    <a:cubicBezTo>
                      <a:pt x="19587" y="1518"/>
                      <a:pt x="20064" y="2985"/>
                      <a:pt x="20064" y="3743"/>
                    </a:cubicBezTo>
                    <a:lnTo>
                      <a:pt x="20064" y="17907"/>
                    </a:lnTo>
                    <a:close/>
                    <a:moveTo>
                      <a:pt x="18085" y="9712"/>
                    </a:moveTo>
                    <a:cubicBezTo>
                      <a:pt x="17573" y="9712"/>
                      <a:pt x="17573" y="10421"/>
                      <a:pt x="17573" y="10421"/>
                    </a:cubicBezTo>
                    <a:cubicBezTo>
                      <a:pt x="17573" y="11179"/>
                      <a:pt x="17573" y="11938"/>
                      <a:pt x="18085" y="11938"/>
                    </a:cubicBezTo>
                    <a:cubicBezTo>
                      <a:pt x="18563" y="11938"/>
                      <a:pt x="18563" y="11179"/>
                      <a:pt x="18563" y="10421"/>
                    </a:cubicBezTo>
                    <a:cubicBezTo>
                      <a:pt x="18563" y="10421"/>
                      <a:pt x="18563" y="9712"/>
                      <a:pt x="18085" y="9712"/>
                    </a:cubicBezTo>
                    <a:close/>
                    <a:moveTo>
                      <a:pt x="18085" y="13405"/>
                    </a:moveTo>
                    <a:cubicBezTo>
                      <a:pt x="17573" y="13405"/>
                      <a:pt x="17573" y="14164"/>
                      <a:pt x="17573" y="14923"/>
                    </a:cubicBezTo>
                    <a:cubicBezTo>
                      <a:pt x="17573" y="14923"/>
                      <a:pt x="17573" y="15631"/>
                      <a:pt x="18085" y="15631"/>
                    </a:cubicBezTo>
                    <a:cubicBezTo>
                      <a:pt x="18563" y="15631"/>
                      <a:pt x="18563" y="14923"/>
                      <a:pt x="18563" y="14923"/>
                    </a:cubicBezTo>
                    <a:cubicBezTo>
                      <a:pt x="18563" y="14164"/>
                      <a:pt x="18563" y="13405"/>
                      <a:pt x="18085" y="1340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6" name="Shape"/>
              <p:cNvSpPr/>
              <p:nvPr/>
            </p:nvSpPr>
            <p:spPr>
              <a:xfrm>
                <a:off x="3547435" y="1219201"/>
                <a:ext cx="710053" cy="633838"/>
              </a:xfrm>
              <a:custGeom>
                <a:avLst/>
                <a:gdLst/>
                <a:ahLst/>
                <a:cxnLst>
                  <a:cxn ang="0">
                    <a:pos x="wd2" y="hd2"/>
                  </a:cxn>
                  <a:cxn ang="5400000">
                    <a:pos x="wd2" y="hd2"/>
                  </a:cxn>
                  <a:cxn ang="10800000">
                    <a:pos x="wd2" y="hd2"/>
                  </a:cxn>
                  <a:cxn ang="16200000">
                    <a:pos x="wd2" y="hd2"/>
                  </a:cxn>
                </a:cxnLst>
                <a:rect l="0" t="0" r="r" b="b"/>
                <a:pathLst>
                  <a:path w="21600" h="21600" extrusionOk="0">
                    <a:moveTo>
                      <a:pt x="19049" y="2933"/>
                    </a:moveTo>
                    <a:cubicBezTo>
                      <a:pt x="16986" y="2933"/>
                      <a:pt x="16986" y="2933"/>
                      <a:pt x="16986" y="2933"/>
                    </a:cubicBezTo>
                    <a:cubicBezTo>
                      <a:pt x="16462" y="1189"/>
                      <a:pt x="16462" y="1189"/>
                      <a:pt x="16462" y="1189"/>
                    </a:cubicBezTo>
                    <a:cubicBezTo>
                      <a:pt x="15938" y="594"/>
                      <a:pt x="15414" y="0"/>
                      <a:pt x="14924" y="0"/>
                    </a:cubicBezTo>
                    <a:cubicBezTo>
                      <a:pt x="6676" y="0"/>
                      <a:pt x="6676" y="0"/>
                      <a:pt x="6676" y="0"/>
                    </a:cubicBezTo>
                    <a:cubicBezTo>
                      <a:pt x="6186" y="0"/>
                      <a:pt x="5662" y="594"/>
                      <a:pt x="5138" y="1189"/>
                    </a:cubicBezTo>
                    <a:cubicBezTo>
                      <a:pt x="4614" y="2933"/>
                      <a:pt x="4614" y="2933"/>
                      <a:pt x="4614" y="2933"/>
                    </a:cubicBezTo>
                    <a:cubicBezTo>
                      <a:pt x="2551" y="2933"/>
                      <a:pt x="2551" y="2933"/>
                      <a:pt x="2551" y="2933"/>
                    </a:cubicBezTo>
                    <a:cubicBezTo>
                      <a:pt x="1014" y="2933"/>
                      <a:pt x="0" y="4122"/>
                      <a:pt x="0" y="5826"/>
                    </a:cubicBezTo>
                    <a:cubicBezTo>
                      <a:pt x="0" y="18707"/>
                      <a:pt x="0" y="18707"/>
                      <a:pt x="0" y="18707"/>
                    </a:cubicBezTo>
                    <a:cubicBezTo>
                      <a:pt x="0" y="20451"/>
                      <a:pt x="1014" y="21600"/>
                      <a:pt x="2551" y="21600"/>
                    </a:cubicBezTo>
                    <a:cubicBezTo>
                      <a:pt x="19049" y="21600"/>
                      <a:pt x="19049" y="21600"/>
                      <a:pt x="19049" y="21600"/>
                    </a:cubicBezTo>
                    <a:cubicBezTo>
                      <a:pt x="20586" y="21600"/>
                      <a:pt x="21600" y="20451"/>
                      <a:pt x="21600" y="18707"/>
                    </a:cubicBezTo>
                    <a:cubicBezTo>
                      <a:pt x="21600" y="5826"/>
                      <a:pt x="21600" y="5826"/>
                      <a:pt x="21600" y="5826"/>
                    </a:cubicBezTo>
                    <a:cubicBezTo>
                      <a:pt x="21600" y="4122"/>
                      <a:pt x="20586" y="2933"/>
                      <a:pt x="19049" y="2933"/>
                    </a:cubicBezTo>
                    <a:close/>
                    <a:moveTo>
                      <a:pt x="20586" y="18707"/>
                    </a:moveTo>
                    <a:cubicBezTo>
                      <a:pt x="20586" y="19262"/>
                      <a:pt x="19538" y="19856"/>
                      <a:pt x="19049" y="19856"/>
                    </a:cubicBezTo>
                    <a:cubicBezTo>
                      <a:pt x="2551" y="19856"/>
                      <a:pt x="2551" y="19856"/>
                      <a:pt x="2551" y="19856"/>
                    </a:cubicBezTo>
                    <a:cubicBezTo>
                      <a:pt x="2062" y="19856"/>
                      <a:pt x="1014" y="19262"/>
                      <a:pt x="1014" y="18707"/>
                    </a:cubicBezTo>
                    <a:cubicBezTo>
                      <a:pt x="1014" y="5826"/>
                      <a:pt x="1014" y="5826"/>
                      <a:pt x="1014" y="5826"/>
                    </a:cubicBezTo>
                    <a:cubicBezTo>
                      <a:pt x="1014" y="5271"/>
                      <a:pt x="2062" y="4677"/>
                      <a:pt x="2551" y="4677"/>
                    </a:cubicBezTo>
                    <a:cubicBezTo>
                      <a:pt x="5138" y="4677"/>
                      <a:pt x="5138" y="4677"/>
                      <a:pt x="5138" y="4677"/>
                    </a:cubicBezTo>
                    <a:cubicBezTo>
                      <a:pt x="6186" y="2933"/>
                      <a:pt x="6186" y="2933"/>
                      <a:pt x="6186" y="2933"/>
                    </a:cubicBezTo>
                    <a:cubicBezTo>
                      <a:pt x="6676" y="1783"/>
                      <a:pt x="6676" y="1189"/>
                      <a:pt x="7200" y="1189"/>
                    </a:cubicBezTo>
                    <a:cubicBezTo>
                      <a:pt x="14400" y="1189"/>
                      <a:pt x="14400" y="1189"/>
                      <a:pt x="14400" y="1189"/>
                    </a:cubicBezTo>
                    <a:cubicBezTo>
                      <a:pt x="14924" y="1189"/>
                      <a:pt x="14924" y="1783"/>
                      <a:pt x="15414" y="2933"/>
                    </a:cubicBezTo>
                    <a:cubicBezTo>
                      <a:pt x="16462" y="4677"/>
                      <a:pt x="16462" y="4677"/>
                      <a:pt x="16462" y="4677"/>
                    </a:cubicBezTo>
                    <a:cubicBezTo>
                      <a:pt x="19049" y="4677"/>
                      <a:pt x="19049" y="4677"/>
                      <a:pt x="19049" y="4677"/>
                    </a:cubicBezTo>
                    <a:cubicBezTo>
                      <a:pt x="19538" y="4677"/>
                      <a:pt x="20586" y="5271"/>
                      <a:pt x="20586" y="5826"/>
                    </a:cubicBezTo>
                    <a:lnTo>
                      <a:pt x="20586" y="18707"/>
                    </a:lnTo>
                    <a:close/>
                    <a:moveTo>
                      <a:pt x="10800" y="5826"/>
                    </a:moveTo>
                    <a:cubicBezTo>
                      <a:pt x="7724" y="5826"/>
                      <a:pt x="5138" y="8759"/>
                      <a:pt x="5138" y="12286"/>
                    </a:cubicBezTo>
                    <a:cubicBezTo>
                      <a:pt x="5138" y="15774"/>
                      <a:pt x="7724" y="18707"/>
                      <a:pt x="10800" y="18707"/>
                    </a:cubicBezTo>
                    <a:cubicBezTo>
                      <a:pt x="13911" y="18707"/>
                      <a:pt x="16462" y="15774"/>
                      <a:pt x="16462" y="12286"/>
                    </a:cubicBezTo>
                    <a:cubicBezTo>
                      <a:pt x="16462" y="8759"/>
                      <a:pt x="13911" y="5826"/>
                      <a:pt x="10800" y="5826"/>
                    </a:cubicBezTo>
                    <a:close/>
                    <a:moveTo>
                      <a:pt x="10800" y="16923"/>
                    </a:moveTo>
                    <a:cubicBezTo>
                      <a:pt x="8738" y="16923"/>
                      <a:pt x="6676" y="14585"/>
                      <a:pt x="6676" y="12286"/>
                    </a:cubicBezTo>
                    <a:cubicBezTo>
                      <a:pt x="6676" y="9948"/>
                      <a:pt x="8738" y="7610"/>
                      <a:pt x="10800" y="7610"/>
                    </a:cubicBezTo>
                    <a:cubicBezTo>
                      <a:pt x="12862" y="7610"/>
                      <a:pt x="14924" y="9948"/>
                      <a:pt x="14924" y="12286"/>
                    </a:cubicBezTo>
                    <a:cubicBezTo>
                      <a:pt x="14924" y="14585"/>
                      <a:pt x="12862" y="16923"/>
                      <a:pt x="10800" y="16923"/>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7" name="Shape"/>
              <p:cNvSpPr/>
              <p:nvPr/>
            </p:nvSpPr>
            <p:spPr>
              <a:xfrm>
                <a:off x="2544134" y="1168401"/>
                <a:ext cx="324808" cy="735439"/>
              </a:xfrm>
              <a:custGeom>
                <a:avLst/>
                <a:gdLst/>
                <a:ahLst/>
                <a:cxnLst>
                  <a:cxn ang="0">
                    <a:pos x="wd2" y="hd2"/>
                  </a:cxn>
                  <a:cxn ang="5400000">
                    <a:pos x="wd2" y="hd2"/>
                  </a:cxn>
                  <a:cxn ang="10800000">
                    <a:pos x="wd2" y="hd2"/>
                  </a:cxn>
                  <a:cxn ang="16200000">
                    <a:pos x="wd2" y="hd2"/>
                  </a:cxn>
                </a:cxnLst>
                <a:rect l="0" t="0" r="r" b="b"/>
                <a:pathLst>
                  <a:path w="21600" h="21600" extrusionOk="0">
                    <a:moveTo>
                      <a:pt x="21600" y="5528"/>
                    </a:moveTo>
                    <a:cubicBezTo>
                      <a:pt x="21600" y="2525"/>
                      <a:pt x="15969" y="0"/>
                      <a:pt x="10260" y="0"/>
                    </a:cubicBezTo>
                    <a:cubicBezTo>
                      <a:pt x="4551" y="0"/>
                      <a:pt x="0" y="2525"/>
                      <a:pt x="0" y="5528"/>
                    </a:cubicBezTo>
                    <a:cubicBezTo>
                      <a:pt x="0" y="8053"/>
                      <a:pt x="3471" y="10066"/>
                      <a:pt x="9103" y="10544"/>
                    </a:cubicBezTo>
                    <a:cubicBezTo>
                      <a:pt x="9103" y="20610"/>
                      <a:pt x="9103" y="20610"/>
                      <a:pt x="9103" y="20610"/>
                    </a:cubicBezTo>
                    <a:cubicBezTo>
                      <a:pt x="9103" y="21122"/>
                      <a:pt x="10260" y="21600"/>
                      <a:pt x="10260" y="21600"/>
                    </a:cubicBezTo>
                    <a:cubicBezTo>
                      <a:pt x="11417" y="21600"/>
                      <a:pt x="12497" y="21122"/>
                      <a:pt x="12497" y="20610"/>
                    </a:cubicBezTo>
                    <a:cubicBezTo>
                      <a:pt x="12497" y="10544"/>
                      <a:pt x="12497" y="10544"/>
                      <a:pt x="12497" y="10544"/>
                    </a:cubicBezTo>
                    <a:cubicBezTo>
                      <a:pt x="17049" y="10066"/>
                      <a:pt x="21600" y="8053"/>
                      <a:pt x="21600" y="5528"/>
                    </a:cubicBezTo>
                    <a:close/>
                    <a:moveTo>
                      <a:pt x="10260" y="9555"/>
                    </a:moveTo>
                    <a:cubicBezTo>
                      <a:pt x="6866" y="9555"/>
                      <a:pt x="3471" y="7541"/>
                      <a:pt x="3471" y="5528"/>
                    </a:cubicBezTo>
                    <a:cubicBezTo>
                      <a:pt x="3471" y="3037"/>
                      <a:pt x="6866" y="1501"/>
                      <a:pt x="10260" y="1501"/>
                    </a:cubicBezTo>
                    <a:cubicBezTo>
                      <a:pt x="14811" y="1501"/>
                      <a:pt x="18206" y="3037"/>
                      <a:pt x="18206" y="5528"/>
                    </a:cubicBezTo>
                    <a:cubicBezTo>
                      <a:pt x="18206" y="7541"/>
                      <a:pt x="14811" y="9555"/>
                      <a:pt x="10260" y="955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8" name="Shape"/>
              <p:cNvSpPr/>
              <p:nvPr/>
            </p:nvSpPr>
            <p:spPr>
              <a:xfrm>
                <a:off x="1456168" y="1168401"/>
                <a:ext cx="185123" cy="735439"/>
              </a:xfrm>
              <a:custGeom>
                <a:avLst/>
                <a:gdLst/>
                <a:ahLst/>
                <a:cxnLst>
                  <a:cxn ang="0">
                    <a:pos x="wd2" y="hd2"/>
                  </a:cxn>
                  <a:cxn ang="5400000">
                    <a:pos x="wd2" y="hd2"/>
                  </a:cxn>
                  <a:cxn ang="10800000">
                    <a:pos x="wd2" y="hd2"/>
                  </a:cxn>
                  <a:cxn ang="16200000">
                    <a:pos x="wd2" y="hd2"/>
                  </a:cxn>
                </a:cxnLst>
                <a:rect l="0" t="0" r="r" b="b"/>
                <a:pathLst>
                  <a:path w="21600" h="21600" extrusionOk="0">
                    <a:moveTo>
                      <a:pt x="5867" y="0"/>
                    </a:moveTo>
                    <a:cubicBezTo>
                      <a:pt x="4000" y="0"/>
                      <a:pt x="4000" y="0"/>
                      <a:pt x="2000" y="0"/>
                    </a:cubicBezTo>
                    <a:lnTo>
                      <a:pt x="0" y="512"/>
                    </a:lnTo>
                    <a:cubicBezTo>
                      <a:pt x="0" y="20610"/>
                      <a:pt x="0" y="20610"/>
                      <a:pt x="0" y="20610"/>
                    </a:cubicBezTo>
                    <a:cubicBezTo>
                      <a:pt x="0" y="21122"/>
                      <a:pt x="2000" y="21600"/>
                      <a:pt x="2000" y="21600"/>
                    </a:cubicBezTo>
                    <a:cubicBezTo>
                      <a:pt x="4000" y="21600"/>
                      <a:pt x="5867" y="21122"/>
                      <a:pt x="5867" y="20610"/>
                    </a:cubicBezTo>
                    <a:cubicBezTo>
                      <a:pt x="5867" y="12080"/>
                      <a:pt x="5867" y="12080"/>
                      <a:pt x="5867" y="12080"/>
                    </a:cubicBezTo>
                    <a:cubicBezTo>
                      <a:pt x="5867" y="12080"/>
                      <a:pt x="9867" y="12080"/>
                      <a:pt x="21600" y="12080"/>
                    </a:cubicBezTo>
                    <a:cubicBezTo>
                      <a:pt x="21600" y="4027"/>
                      <a:pt x="5867" y="0"/>
                      <a:pt x="5867" y="0"/>
                    </a:cubicBezTo>
                    <a:close/>
                    <a:moveTo>
                      <a:pt x="5867" y="2013"/>
                    </a:moveTo>
                    <a:cubicBezTo>
                      <a:pt x="5867" y="2013"/>
                      <a:pt x="15733" y="6518"/>
                      <a:pt x="15733" y="10544"/>
                    </a:cubicBezTo>
                    <a:cubicBezTo>
                      <a:pt x="7867" y="10544"/>
                      <a:pt x="5867" y="10544"/>
                      <a:pt x="5867" y="10544"/>
                    </a:cubicBezTo>
                    <a:lnTo>
                      <a:pt x="5867" y="201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69" name="Shape"/>
              <p:cNvSpPr/>
              <p:nvPr/>
            </p:nvSpPr>
            <p:spPr>
              <a:xfrm>
                <a:off x="249666" y="1168401"/>
                <a:ext cx="240138" cy="735439"/>
              </a:xfrm>
              <a:custGeom>
                <a:avLst/>
                <a:gdLst/>
                <a:ahLst/>
                <a:cxnLst>
                  <a:cxn ang="0">
                    <a:pos x="wd2" y="hd2"/>
                  </a:cxn>
                  <a:cxn ang="5400000">
                    <a:pos x="wd2" y="hd2"/>
                  </a:cxn>
                  <a:cxn ang="10800000">
                    <a:pos x="wd2" y="hd2"/>
                  </a:cxn>
                  <a:cxn ang="16200000">
                    <a:pos x="wd2" y="hd2"/>
                  </a:cxn>
                </a:cxnLst>
                <a:rect l="0" t="0" r="r" b="b"/>
                <a:pathLst>
                  <a:path w="21600" h="21600" extrusionOk="0">
                    <a:moveTo>
                      <a:pt x="18454" y="0"/>
                    </a:moveTo>
                    <a:lnTo>
                      <a:pt x="16986" y="512"/>
                    </a:lnTo>
                    <a:cubicBezTo>
                      <a:pt x="16986" y="5528"/>
                      <a:pt x="16986" y="5528"/>
                      <a:pt x="16986" y="5528"/>
                    </a:cubicBezTo>
                    <a:cubicBezTo>
                      <a:pt x="16986" y="6518"/>
                      <a:pt x="15414" y="7064"/>
                      <a:pt x="12373" y="7064"/>
                    </a:cubicBezTo>
                    <a:cubicBezTo>
                      <a:pt x="12373" y="512"/>
                      <a:pt x="12373" y="512"/>
                      <a:pt x="12373" y="512"/>
                    </a:cubicBezTo>
                    <a:cubicBezTo>
                      <a:pt x="12373" y="512"/>
                      <a:pt x="12373" y="0"/>
                      <a:pt x="10800" y="0"/>
                    </a:cubicBezTo>
                    <a:cubicBezTo>
                      <a:pt x="9227" y="0"/>
                      <a:pt x="9227" y="512"/>
                      <a:pt x="9227" y="512"/>
                    </a:cubicBezTo>
                    <a:cubicBezTo>
                      <a:pt x="9227" y="7064"/>
                      <a:pt x="9227" y="7064"/>
                      <a:pt x="9227" y="7064"/>
                    </a:cubicBezTo>
                    <a:cubicBezTo>
                      <a:pt x="6186" y="7064"/>
                      <a:pt x="4614" y="6518"/>
                      <a:pt x="4614" y="5528"/>
                    </a:cubicBezTo>
                    <a:cubicBezTo>
                      <a:pt x="4614" y="512"/>
                      <a:pt x="4614" y="512"/>
                      <a:pt x="4614" y="512"/>
                    </a:cubicBezTo>
                    <a:lnTo>
                      <a:pt x="3041" y="0"/>
                    </a:lnTo>
                    <a:cubicBezTo>
                      <a:pt x="1573" y="0"/>
                      <a:pt x="0" y="512"/>
                      <a:pt x="0" y="512"/>
                    </a:cubicBezTo>
                    <a:cubicBezTo>
                      <a:pt x="0" y="5528"/>
                      <a:pt x="0" y="5528"/>
                      <a:pt x="0" y="5528"/>
                    </a:cubicBezTo>
                    <a:cubicBezTo>
                      <a:pt x="0" y="7064"/>
                      <a:pt x="4614" y="8531"/>
                      <a:pt x="9227" y="8531"/>
                    </a:cubicBezTo>
                    <a:cubicBezTo>
                      <a:pt x="9227" y="20610"/>
                      <a:pt x="9227" y="20610"/>
                      <a:pt x="9227" y="20610"/>
                    </a:cubicBezTo>
                    <a:cubicBezTo>
                      <a:pt x="9227" y="21122"/>
                      <a:pt x="9227" y="21600"/>
                      <a:pt x="10800" y="21600"/>
                    </a:cubicBezTo>
                    <a:cubicBezTo>
                      <a:pt x="12373" y="21600"/>
                      <a:pt x="12373" y="21122"/>
                      <a:pt x="12373" y="20610"/>
                    </a:cubicBezTo>
                    <a:cubicBezTo>
                      <a:pt x="12373" y="8531"/>
                      <a:pt x="12373" y="8531"/>
                      <a:pt x="12373" y="8531"/>
                    </a:cubicBezTo>
                    <a:cubicBezTo>
                      <a:pt x="16986" y="8531"/>
                      <a:pt x="21600" y="7064"/>
                      <a:pt x="21600" y="5528"/>
                    </a:cubicBezTo>
                    <a:cubicBezTo>
                      <a:pt x="21600" y="512"/>
                      <a:pt x="21600" y="512"/>
                      <a:pt x="21600" y="512"/>
                    </a:cubicBezTo>
                    <a:cubicBezTo>
                      <a:pt x="21600" y="512"/>
                      <a:pt x="20027" y="0"/>
                      <a:pt x="18454" y="0"/>
                    </a:cubicBezTo>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0" name="Shape"/>
              <p:cNvSpPr/>
              <p:nvPr/>
            </p:nvSpPr>
            <p:spPr>
              <a:xfrm>
                <a:off x="10828769" y="0"/>
                <a:ext cx="274005" cy="710053"/>
              </a:xfrm>
              <a:custGeom>
                <a:avLst/>
                <a:gdLst/>
                <a:ahLst/>
                <a:cxnLst>
                  <a:cxn ang="0">
                    <a:pos x="wd2" y="hd2"/>
                  </a:cxn>
                  <a:cxn ang="5400000">
                    <a:pos x="wd2" y="hd2"/>
                  </a:cxn>
                  <a:cxn ang="10800000">
                    <a:pos x="wd2" y="hd2"/>
                  </a:cxn>
                  <a:cxn ang="16200000">
                    <a:pos x="wd2" y="hd2"/>
                  </a:cxn>
                </a:cxnLst>
                <a:rect l="0" t="0" r="r" b="b"/>
                <a:pathLst>
                  <a:path w="21600" h="21600" extrusionOk="0">
                    <a:moveTo>
                      <a:pt x="16200" y="8214"/>
                    </a:moveTo>
                    <a:cubicBezTo>
                      <a:pt x="16200" y="489"/>
                      <a:pt x="16200" y="489"/>
                      <a:pt x="16200" y="489"/>
                    </a:cubicBezTo>
                    <a:cubicBezTo>
                      <a:pt x="16200" y="0"/>
                      <a:pt x="14827" y="0"/>
                      <a:pt x="14827" y="0"/>
                    </a:cubicBezTo>
                    <a:cubicBezTo>
                      <a:pt x="6773" y="0"/>
                      <a:pt x="6773" y="0"/>
                      <a:pt x="6773" y="0"/>
                    </a:cubicBezTo>
                    <a:cubicBezTo>
                      <a:pt x="6773" y="0"/>
                      <a:pt x="5400" y="0"/>
                      <a:pt x="5400" y="489"/>
                    </a:cubicBezTo>
                    <a:cubicBezTo>
                      <a:pt x="5400" y="8214"/>
                      <a:pt x="5400" y="8214"/>
                      <a:pt x="5400" y="8214"/>
                    </a:cubicBezTo>
                    <a:cubicBezTo>
                      <a:pt x="1373" y="8214"/>
                      <a:pt x="0" y="9227"/>
                      <a:pt x="0" y="10800"/>
                    </a:cubicBezTo>
                    <a:cubicBezTo>
                      <a:pt x="0" y="21600"/>
                      <a:pt x="0" y="21600"/>
                      <a:pt x="0" y="21600"/>
                    </a:cubicBezTo>
                    <a:cubicBezTo>
                      <a:pt x="21600" y="21600"/>
                      <a:pt x="21600" y="21600"/>
                      <a:pt x="21600" y="21600"/>
                    </a:cubicBezTo>
                    <a:cubicBezTo>
                      <a:pt x="21600" y="10800"/>
                      <a:pt x="21600" y="10800"/>
                      <a:pt x="21600" y="10800"/>
                    </a:cubicBezTo>
                    <a:cubicBezTo>
                      <a:pt x="21600" y="9227"/>
                      <a:pt x="20227" y="8214"/>
                      <a:pt x="16200" y="8214"/>
                    </a:cubicBezTo>
                    <a:close/>
                    <a:moveTo>
                      <a:pt x="9427" y="1014"/>
                    </a:moveTo>
                    <a:cubicBezTo>
                      <a:pt x="12173" y="1014"/>
                      <a:pt x="12173" y="1014"/>
                      <a:pt x="12173" y="1014"/>
                    </a:cubicBezTo>
                    <a:cubicBezTo>
                      <a:pt x="12173" y="2551"/>
                      <a:pt x="12173" y="2551"/>
                      <a:pt x="12173" y="2551"/>
                    </a:cubicBezTo>
                    <a:cubicBezTo>
                      <a:pt x="9427" y="2551"/>
                      <a:pt x="9427" y="2551"/>
                      <a:pt x="9427" y="2551"/>
                    </a:cubicBezTo>
                    <a:lnTo>
                      <a:pt x="9427" y="1014"/>
                    </a:lnTo>
                    <a:close/>
                    <a:moveTo>
                      <a:pt x="9427" y="4089"/>
                    </a:moveTo>
                    <a:cubicBezTo>
                      <a:pt x="12173" y="4089"/>
                      <a:pt x="12173" y="4089"/>
                      <a:pt x="12173" y="4089"/>
                    </a:cubicBezTo>
                    <a:cubicBezTo>
                      <a:pt x="12173" y="8214"/>
                      <a:pt x="12173" y="8214"/>
                      <a:pt x="12173" y="8214"/>
                    </a:cubicBezTo>
                    <a:cubicBezTo>
                      <a:pt x="9427" y="8214"/>
                      <a:pt x="9427" y="8214"/>
                      <a:pt x="9427" y="8214"/>
                    </a:cubicBezTo>
                    <a:lnTo>
                      <a:pt x="9427" y="4089"/>
                    </a:lnTo>
                    <a:close/>
                    <a:moveTo>
                      <a:pt x="17573" y="20551"/>
                    </a:moveTo>
                    <a:cubicBezTo>
                      <a:pt x="4119" y="20551"/>
                      <a:pt x="4119" y="20551"/>
                      <a:pt x="4119" y="20551"/>
                    </a:cubicBezTo>
                    <a:cubicBezTo>
                      <a:pt x="4119" y="10800"/>
                      <a:pt x="4119" y="10800"/>
                      <a:pt x="4119" y="10800"/>
                    </a:cubicBezTo>
                    <a:cubicBezTo>
                      <a:pt x="4119" y="10276"/>
                      <a:pt x="5400" y="9227"/>
                      <a:pt x="6773" y="9227"/>
                    </a:cubicBezTo>
                    <a:cubicBezTo>
                      <a:pt x="14827" y="9227"/>
                      <a:pt x="14827" y="9227"/>
                      <a:pt x="14827" y="9227"/>
                    </a:cubicBezTo>
                    <a:cubicBezTo>
                      <a:pt x="16200" y="9227"/>
                      <a:pt x="17573" y="10276"/>
                      <a:pt x="17573" y="10800"/>
                    </a:cubicBezTo>
                    <a:lnTo>
                      <a:pt x="17573" y="20551"/>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1" name="Shape"/>
              <p:cNvSpPr/>
              <p:nvPr/>
            </p:nvSpPr>
            <p:spPr>
              <a:xfrm>
                <a:off x="9469869" y="33867"/>
                <a:ext cx="608453" cy="646544"/>
              </a:xfrm>
              <a:custGeom>
                <a:avLst/>
                <a:gdLst/>
                <a:ahLst/>
                <a:cxnLst>
                  <a:cxn ang="0">
                    <a:pos x="wd2" y="hd2"/>
                  </a:cxn>
                  <a:cxn ang="5400000">
                    <a:pos x="wd2" y="hd2"/>
                  </a:cxn>
                  <a:cxn ang="10800000">
                    <a:pos x="wd2" y="hd2"/>
                  </a:cxn>
                  <a:cxn ang="16200000">
                    <a:pos x="wd2" y="hd2"/>
                  </a:cxn>
                </a:cxnLst>
                <a:rect l="0" t="0" r="r" b="b"/>
                <a:pathLst>
                  <a:path w="21600" h="21600" extrusionOk="0">
                    <a:moveTo>
                      <a:pt x="21600" y="1700"/>
                    </a:moveTo>
                    <a:cubicBezTo>
                      <a:pt x="21600" y="1121"/>
                      <a:pt x="21600" y="1121"/>
                      <a:pt x="21600" y="1121"/>
                    </a:cubicBezTo>
                    <a:cubicBezTo>
                      <a:pt x="21600" y="580"/>
                      <a:pt x="21600" y="580"/>
                      <a:pt x="20989" y="0"/>
                    </a:cubicBezTo>
                    <a:cubicBezTo>
                      <a:pt x="571" y="0"/>
                      <a:pt x="571" y="0"/>
                      <a:pt x="571" y="0"/>
                    </a:cubicBezTo>
                    <a:cubicBezTo>
                      <a:pt x="571" y="0"/>
                      <a:pt x="571" y="0"/>
                      <a:pt x="0" y="580"/>
                    </a:cubicBezTo>
                    <a:cubicBezTo>
                      <a:pt x="0" y="580"/>
                      <a:pt x="0" y="1121"/>
                      <a:pt x="0" y="1700"/>
                    </a:cubicBezTo>
                    <a:cubicBezTo>
                      <a:pt x="10189" y="13060"/>
                      <a:pt x="10189" y="13060"/>
                      <a:pt x="10189" y="13060"/>
                    </a:cubicBezTo>
                    <a:cubicBezTo>
                      <a:pt x="10189" y="19900"/>
                      <a:pt x="10189" y="19900"/>
                      <a:pt x="10189" y="19900"/>
                    </a:cubicBezTo>
                    <a:cubicBezTo>
                      <a:pt x="7173" y="19900"/>
                      <a:pt x="7173" y="19900"/>
                      <a:pt x="7173" y="19900"/>
                    </a:cubicBezTo>
                    <a:cubicBezTo>
                      <a:pt x="6602" y="19900"/>
                      <a:pt x="6602" y="20479"/>
                      <a:pt x="6602" y="20479"/>
                    </a:cubicBezTo>
                    <a:cubicBezTo>
                      <a:pt x="6602" y="21059"/>
                      <a:pt x="6602" y="21600"/>
                      <a:pt x="7173" y="21600"/>
                    </a:cubicBezTo>
                    <a:cubicBezTo>
                      <a:pt x="14957" y="21600"/>
                      <a:pt x="14957" y="21600"/>
                      <a:pt x="14957" y="21600"/>
                    </a:cubicBezTo>
                    <a:cubicBezTo>
                      <a:pt x="15609" y="21600"/>
                      <a:pt x="16180" y="21059"/>
                      <a:pt x="16180" y="20479"/>
                    </a:cubicBezTo>
                    <a:cubicBezTo>
                      <a:pt x="16180" y="20479"/>
                      <a:pt x="15609" y="19900"/>
                      <a:pt x="14957" y="19900"/>
                    </a:cubicBezTo>
                    <a:cubicBezTo>
                      <a:pt x="11982" y="19900"/>
                      <a:pt x="11982" y="19900"/>
                      <a:pt x="11982" y="19900"/>
                    </a:cubicBezTo>
                    <a:cubicBezTo>
                      <a:pt x="11982" y="13060"/>
                      <a:pt x="11982" y="13060"/>
                      <a:pt x="11982" y="13060"/>
                    </a:cubicBezTo>
                    <a:lnTo>
                      <a:pt x="21600" y="1700"/>
                    </a:lnTo>
                    <a:close/>
                    <a:moveTo>
                      <a:pt x="11371" y="11360"/>
                    </a:moveTo>
                    <a:cubicBezTo>
                      <a:pt x="2364" y="1700"/>
                      <a:pt x="2364" y="1700"/>
                      <a:pt x="2364" y="1700"/>
                    </a:cubicBezTo>
                    <a:cubicBezTo>
                      <a:pt x="19195" y="1700"/>
                      <a:pt x="19195" y="1700"/>
                      <a:pt x="19195" y="1700"/>
                    </a:cubicBezTo>
                    <a:lnTo>
                      <a:pt x="11371" y="11360"/>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2" name="Shape"/>
              <p:cNvSpPr/>
              <p:nvPr/>
            </p:nvSpPr>
            <p:spPr>
              <a:xfrm>
                <a:off x="8246436" y="67734"/>
                <a:ext cx="731210" cy="578811"/>
              </a:xfrm>
              <a:custGeom>
                <a:avLst/>
                <a:gdLst/>
                <a:ahLst/>
                <a:cxnLst>
                  <a:cxn ang="0">
                    <a:pos x="wd2" y="hd2"/>
                  </a:cxn>
                  <a:cxn ang="5400000">
                    <a:pos x="wd2" y="hd2"/>
                  </a:cxn>
                  <a:cxn ang="10800000">
                    <a:pos x="wd2" y="hd2"/>
                  </a:cxn>
                  <a:cxn ang="16200000">
                    <a:pos x="wd2" y="hd2"/>
                  </a:cxn>
                </a:cxnLst>
                <a:rect l="0" t="0" r="r" b="b"/>
                <a:pathLst>
                  <a:path w="21600" h="21600" extrusionOk="0">
                    <a:moveTo>
                      <a:pt x="20576" y="20350"/>
                    </a:moveTo>
                    <a:cubicBezTo>
                      <a:pt x="478" y="20350"/>
                      <a:pt x="478" y="20350"/>
                      <a:pt x="478" y="20350"/>
                    </a:cubicBezTo>
                    <a:cubicBezTo>
                      <a:pt x="478" y="20350"/>
                      <a:pt x="0" y="20350"/>
                      <a:pt x="0" y="20953"/>
                    </a:cubicBezTo>
                    <a:cubicBezTo>
                      <a:pt x="0" y="21600"/>
                      <a:pt x="478" y="21600"/>
                      <a:pt x="478" y="21600"/>
                    </a:cubicBezTo>
                    <a:cubicBezTo>
                      <a:pt x="20576" y="21600"/>
                      <a:pt x="20576" y="21600"/>
                      <a:pt x="20576" y="21600"/>
                    </a:cubicBezTo>
                    <a:cubicBezTo>
                      <a:pt x="21088" y="21600"/>
                      <a:pt x="21600" y="21600"/>
                      <a:pt x="21600" y="20953"/>
                    </a:cubicBezTo>
                    <a:cubicBezTo>
                      <a:pt x="21600" y="20350"/>
                      <a:pt x="21088" y="20350"/>
                      <a:pt x="20576" y="20350"/>
                    </a:cubicBezTo>
                    <a:close/>
                    <a:moveTo>
                      <a:pt x="11534" y="3190"/>
                    </a:moveTo>
                    <a:cubicBezTo>
                      <a:pt x="11534" y="1293"/>
                      <a:pt x="11534" y="1293"/>
                      <a:pt x="11534" y="1293"/>
                    </a:cubicBezTo>
                    <a:cubicBezTo>
                      <a:pt x="12557" y="1293"/>
                      <a:pt x="12557" y="1293"/>
                      <a:pt x="12557" y="1293"/>
                    </a:cubicBezTo>
                    <a:cubicBezTo>
                      <a:pt x="13069" y="1293"/>
                      <a:pt x="13547" y="1293"/>
                      <a:pt x="13547" y="647"/>
                    </a:cubicBezTo>
                    <a:cubicBezTo>
                      <a:pt x="13547" y="0"/>
                      <a:pt x="13069" y="0"/>
                      <a:pt x="12557" y="0"/>
                    </a:cubicBezTo>
                    <a:cubicBezTo>
                      <a:pt x="8531" y="0"/>
                      <a:pt x="8531" y="0"/>
                      <a:pt x="8531" y="0"/>
                    </a:cubicBezTo>
                    <a:cubicBezTo>
                      <a:pt x="8531" y="0"/>
                      <a:pt x="8019" y="0"/>
                      <a:pt x="8019" y="647"/>
                    </a:cubicBezTo>
                    <a:cubicBezTo>
                      <a:pt x="8019" y="1293"/>
                      <a:pt x="8531" y="1293"/>
                      <a:pt x="8531" y="1293"/>
                    </a:cubicBezTo>
                    <a:cubicBezTo>
                      <a:pt x="10032" y="1293"/>
                      <a:pt x="10032" y="1293"/>
                      <a:pt x="10032" y="1293"/>
                    </a:cubicBezTo>
                    <a:lnTo>
                      <a:pt x="10032" y="3190"/>
                    </a:lnTo>
                    <a:cubicBezTo>
                      <a:pt x="4504" y="3837"/>
                      <a:pt x="0" y="9528"/>
                      <a:pt x="0" y="16513"/>
                    </a:cubicBezTo>
                    <a:cubicBezTo>
                      <a:pt x="0" y="17159"/>
                      <a:pt x="0" y="17159"/>
                      <a:pt x="0" y="17806"/>
                    </a:cubicBezTo>
                    <a:lnTo>
                      <a:pt x="478" y="18410"/>
                    </a:lnTo>
                    <a:cubicBezTo>
                      <a:pt x="20576" y="18410"/>
                      <a:pt x="20576" y="18410"/>
                      <a:pt x="20576" y="18410"/>
                    </a:cubicBezTo>
                    <a:cubicBezTo>
                      <a:pt x="21088" y="18410"/>
                      <a:pt x="21600" y="17806"/>
                      <a:pt x="21600" y="17806"/>
                    </a:cubicBezTo>
                    <a:cubicBezTo>
                      <a:pt x="21600" y="17159"/>
                      <a:pt x="21600" y="17159"/>
                      <a:pt x="21600" y="16513"/>
                    </a:cubicBezTo>
                    <a:cubicBezTo>
                      <a:pt x="21600" y="9528"/>
                      <a:pt x="17062" y="3837"/>
                      <a:pt x="11534" y="3190"/>
                    </a:cubicBezTo>
                    <a:close/>
                    <a:moveTo>
                      <a:pt x="1501" y="16513"/>
                    </a:moveTo>
                    <a:cubicBezTo>
                      <a:pt x="1501" y="10175"/>
                      <a:pt x="5528" y="5087"/>
                      <a:pt x="10544" y="5087"/>
                    </a:cubicBezTo>
                    <a:cubicBezTo>
                      <a:pt x="16072" y="5087"/>
                      <a:pt x="20064" y="10175"/>
                      <a:pt x="20064" y="16513"/>
                    </a:cubicBezTo>
                    <a:lnTo>
                      <a:pt x="1501" y="16513"/>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3" name="Shape"/>
              <p:cNvSpPr/>
              <p:nvPr/>
            </p:nvSpPr>
            <p:spPr>
              <a:xfrm>
                <a:off x="7141534" y="0"/>
                <a:ext cx="578813" cy="710053"/>
              </a:xfrm>
              <a:custGeom>
                <a:avLst/>
                <a:gdLst/>
                <a:ahLst/>
                <a:cxnLst>
                  <a:cxn ang="0">
                    <a:pos x="wd2" y="hd2"/>
                  </a:cxn>
                  <a:cxn ang="5400000">
                    <a:pos x="wd2" y="hd2"/>
                  </a:cxn>
                  <a:cxn ang="10800000">
                    <a:pos x="wd2" y="hd2"/>
                  </a:cxn>
                  <a:cxn ang="16200000">
                    <a:pos x="wd2" y="hd2"/>
                  </a:cxn>
                </a:cxnLst>
                <a:rect l="0" t="0" r="r" b="b"/>
                <a:pathLst>
                  <a:path w="21600" h="21600" extrusionOk="0">
                    <a:moveTo>
                      <a:pt x="19051" y="4614"/>
                    </a:moveTo>
                    <a:cubicBezTo>
                      <a:pt x="15250" y="5662"/>
                      <a:pt x="14645" y="7689"/>
                      <a:pt x="15250" y="9227"/>
                    </a:cubicBezTo>
                    <a:cubicBezTo>
                      <a:pt x="12096" y="6676"/>
                      <a:pt x="12701" y="4089"/>
                      <a:pt x="12701" y="0"/>
                    </a:cubicBezTo>
                    <a:cubicBezTo>
                      <a:pt x="3802" y="2551"/>
                      <a:pt x="5702" y="9751"/>
                      <a:pt x="5702" y="12338"/>
                    </a:cubicBezTo>
                    <a:cubicBezTo>
                      <a:pt x="3802" y="10800"/>
                      <a:pt x="3154" y="7165"/>
                      <a:pt x="3154" y="7165"/>
                    </a:cubicBezTo>
                    <a:cubicBezTo>
                      <a:pt x="605" y="8214"/>
                      <a:pt x="0" y="10800"/>
                      <a:pt x="0" y="12827"/>
                    </a:cubicBezTo>
                    <a:cubicBezTo>
                      <a:pt x="0" y="18000"/>
                      <a:pt x="4450" y="21600"/>
                      <a:pt x="10800" y="21600"/>
                    </a:cubicBezTo>
                    <a:cubicBezTo>
                      <a:pt x="17150" y="21600"/>
                      <a:pt x="21600" y="18000"/>
                      <a:pt x="21600" y="12827"/>
                    </a:cubicBezTo>
                    <a:cubicBezTo>
                      <a:pt x="21600" y="9751"/>
                      <a:pt x="19051" y="8738"/>
                      <a:pt x="19051" y="4614"/>
                    </a:cubicBezTo>
                    <a:close/>
                    <a:moveTo>
                      <a:pt x="11448" y="20551"/>
                    </a:moveTo>
                    <a:cubicBezTo>
                      <a:pt x="5702" y="20551"/>
                      <a:pt x="1253" y="16951"/>
                      <a:pt x="1253" y="12338"/>
                    </a:cubicBezTo>
                    <a:cubicBezTo>
                      <a:pt x="1253" y="11814"/>
                      <a:pt x="1253" y="10800"/>
                      <a:pt x="2549" y="10276"/>
                    </a:cubicBezTo>
                    <a:cubicBezTo>
                      <a:pt x="2549" y="10800"/>
                      <a:pt x="3802" y="14400"/>
                      <a:pt x="7646" y="13876"/>
                    </a:cubicBezTo>
                    <a:cubicBezTo>
                      <a:pt x="7646" y="11289"/>
                      <a:pt x="6350" y="4089"/>
                      <a:pt x="10800" y="2027"/>
                    </a:cubicBezTo>
                    <a:cubicBezTo>
                      <a:pt x="10800" y="5662"/>
                      <a:pt x="11448" y="10800"/>
                      <a:pt x="16502" y="11289"/>
                    </a:cubicBezTo>
                    <a:cubicBezTo>
                      <a:pt x="16502" y="9751"/>
                      <a:pt x="16502" y="7689"/>
                      <a:pt x="17798" y="7165"/>
                    </a:cubicBezTo>
                    <a:cubicBezTo>
                      <a:pt x="17798" y="9227"/>
                      <a:pt x="20347" y="10800"/>
                      <a:pt x="20347" y="12827"/>
                    </a:cubicBezTo>
                    <a:cubicBezTo>
                      <a:pt x="20347" y="16951"/>
                      <a:pt x="15250" y="20551"/>
                      <a:pt x="11448" y="2055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4" name="Shape"/>
              <p:cNvSpPr/>
              <p:nvPr/>
            </p:nvSpPr>
            <p:spPr>
              <a:xfrm>
                <a:off x="5956200" y="0"/>
                <a:ext cx="595747" cy="710053"/>
              </a:xfrm>
              <a:custGeom>
                <a:avLst/>
                <a:gdLst/>
                <a:ahLst/>
                <a:cxnLst>
                  <a:cxn ang="0">
                    <a:pos x="wd2" y="hd2"/>
                  </a:cxn>
                  <a:cxn ang="5400000">
                    <a:pos x="wd2" y="hd2"/>
                  </a:cxn>
                  <a:cxn ang="10800000">
                    <a:pos x="wd2" y="hd2"/>
                  </a:cxn>
                  <a:cxn ang="16200000">
                    <a:pos x="wd2" y="hd2"/>
                  </a:cxn>
                </a:cxnLst>
                <a:rect l="0" t="0" r="r" b="b"/>
                <a:pathLst>
                  <a:path w="21600" h="21600" extrusionOk="0">
                    <a:moveTo>
                      <a:pt x="11093" y="0"/>
                    </a:moveTo>
                    <a:cubicBezTo>
                      <a:pt x="6781" y="3076"/>
                      <a:pt x="0" y="7689"/>
                      <a:pt x="0" y="12827"/>
                    </a:cubicBezTo>
                    <a:cubicBezTo>
                      <a:pt x="0" y="18000"/>
                      <a:pt x="4940" y="21600"/>
                      <a:pt x="11093" y="21600"/>
                    </a:cubicBezTo>
                    <a:cubicBezTo>
                      <a:pt x="16660" y="21600"/>
                      <a:pt x="21600" y="18000"/>
                      <a:pt x="21600" y="12827"/>
                    </a:cubicBezTo>
                    <a:cubicBezTo>
                      <a:pt x="21600" y="7689"/>
                      <a:pt x="14777" y="3076"/>
                      <a:pt x="11093" y="0"/>
                    </a:cubicBezTo>
                    <a:close/>
                    <a:moveTo>
                      <a:pt x="11093" y="20551"/>
                    </a:moveTo>
                    <a:cubicBezTo>
                      <a:pt x="6195" y="20551"/>
                      <a:pt x="1842" y="16951"/>
                      <a:pt x="1842" y="12827"/>
                    </a:cubicBezTo>
                    <a:cubicBezTo>
                      <a:pt x="1842" y="8738"/>
                      <a:pt x="7409" y="4614"/>
                      <a:pt x="11093" y="2027"/>
                    </a:cubicBezTo>
                    <a:cubicBezTo>
                      <a:pt x="14191" y="4614"/>
                      <a:pt x="19716" y="8738"/>
                      <a:pt x="19716" y="12827"/>
                    </a:cubicBezTo>
                    <a:cubicBezTo>
                      <a:pt x="19716" y="16951"/>
                      <a:pt x="16033" y="20551"/>
                      <a:pt x="11093" y="20551"/>
                    </a:cubicBezTo>
                    <a:close/>
                    <a:moveTo>
                      <a:pt x="11093" y="6676"/>
                    </a:moveTo>
                    <a:cubicBezTo>
                      <a:pt x="8623" y="8738"/>
                      <a:pt x="4940" y="10800"/>
                      <a:pt x="4940" y="13351"/>
                    </a:cubicBezTo>
                    <a:cubicBezTo>
                      <a:pt x="4940" y="16462"/>
                      <a:pt x="8037" y="18524"/>
                      <a:pt x="11093" y="18524"/>
                    </a:cubicBezTo>
                    <a:cubicBezTo>
                      <a:pt x="14191" y="18524"/>
                      <a:pt x="16660" y="16462"/>
                      <a:pt x="16660" y="13351"/>
                    </a:cubicBezTo>
                    <a:cubicBezTo>
                      <a:pt x="16660" y="10800"/>
                      <a:pt x="12977" y="8738"/>
                      <a:pt x="11093" y="6676"/>
                    </a:cubicBezTo>
                    <a:close/>
                    <a:moveTo>
                      <a:pt x="11093" y="16951"/>
                    </a:moveTo>
                    <a:cubicBezTo>
                      <a:pt x="8623" y="16951"/>
                      <a:pt x="6781" y="15414"/>
                      <a:pt x="6781" y="13351"/>
                    </a:cubicBezTo>
                    <a:cubicBezTo>
                      <a:pt x="6781" y="11289"/>
                      <a:pt x="9251" y="9751"/>
                      <a:pt x="11093" y="8214"/>
                    </a:cubicBezTo>
                    <a:cubicBezTo>
                      <a:pt x="12349" y="9751"/>
                      <a:pt x="14777" y="11289"/>
                      <a:pt x="14777" y="13351"/>
                    </a:cubicBezTo>
                    <a:cubicBezTo>
                      <a:pt x="14777" y="15414"/>
                      <a:pt x="12977" y="16951"/>
                      <a:pt x="11093" y="16951"/>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5" name="Shape"/>
              <p:cNvSpPr/>
              <p:nvPr/>
            </p:nvSpPr>
            <p:spPr>
              <a:xfrm>
                <a:off x="4715835" y="0"/>
                <a:ext cx="731210" cy="710053"/>
              </a:xfrm>
              <a:custGeom>
                <a:avLst/>
                <a:gdLst/>
                <a:ahLst/>
                <a:cxnLst>
                  <a:cxn ang="0">
                    <a:pos x="wd2" y="hd2"/>
                  </a:cxn>
                  <a:cxn ang="5400000">
                    <a:pos x="wd2" y="hd2"/>
                  </a:cxn>
                  <a:cxn ang="10800000">
                    <a:pos x="wd2" y="hd2"/>
                  </a:cxn>
                  <a:cxn ang="16200000">
                    <a:pos x="wd2" y="hd2"/>
                  </a:cxn>
                </a:cxnLst>
                <a:rect l="0" t="0" r="r" b="b"/>
                <a:pathLst>
                  <a:path w="21600" h="21600" extrusionOk="0">
                    <a:moveTo>
                      <a:pt x="10544" y="3076"/>
                    </a:moveTo>
                    <a:cubicBezTo>
                      <a:pt x="8019" y="3076"/>
                      <a:pt x="6006" y="5662"/>
                      <a:pt x="6006" y="8214"/>
                    </a:cubicBezTo>
                    <a:cubicBezTo>
                      <a:pt x="6006" y="10800"/>
                      <a:pt x="8019" y="12827"/>
                      <a:pt x="10544" y="12827"/>
                    </a:cubicBezTo>
                    <a:cubicBezTo>
                      <a:pt x="13069" y="12827"/>
                      <a:pt x="15560" y="10800"/>
                      <a:pt x="15560" y="8214"/>
                    </a:cubicBezTo>
                    <a:cubicBezTo>
                      <a:pt x="15560" y="5662"/>
                      <a:pt x="13069" y="3076"/>
                      <a:pt x="10544" y="3076"/>
                    </a:cubicBezTo>
                    <a:close/>
                    <a:moveTo>
                      <a:pt x="10544" y="11289"/>
                    </a:moveTo>
                    <a:cubicBezTo>
                      <a:pt x="9043" y="11289"/>
                      <a:pt x="7541" y="9751"/>
                      <a:pt x="7541" y="8214"/>
                    </a:cubicBezTo>
                    <a:cubicBezTo>
                      <a:pt x="7541" y="6151"/>
                      <a:pt x="9043" y="4614"/>
                      <a:pt x="10544" y="4614"/>
                    </a:cubicBezTo>
                    <a:cubicBezTo>
                      <a:pt x="12557" y="4614"/>
                      <a:pt x="14059" y="6151"/>
                      <a:pt x="14059" y="8214"/>
                    </a:cubicBezTo>
                    <a:cubicBezTo>
                      <a:pt x="14059" y="9751"/>
                      <a:pt x="12557" y="11289"/>
                      <a:pt x="10544" y="11289"/>
                    </a:cubicBezTo>
                    <a:close/>
                    <a:moveTo>
                      <a:pt x="18085" y="11814"/>
                    </a:moveTo>
                    <a:cubicBezTo>
                      <a:pt x="18563" y="10800"/>
                      <a:pt x="19075" y="9227"/>
                      <a:pt x="19075" y="8214"/>
                    </a:cubicBezTo>
                    <a:cubicBezTo>
                      <a:pt x="19075" y="3600"/>
                      <a:pt x="15048" y="0"/>
                      <a:pt x="10544" y="0"/>
                    </a:cubicBezTo>
                    <a:cubicBezTo>
                      <a:pt x="6006" y="0"/>
                      <a:pt x="2491" y="3600"/>
                      <a:pt x="2491" y="8214"/>
                    </a:cubicBezTo>
                    <a:cubicBezTo>
                      <a:pt x="2491" y="9227"/>
                      <a:pt x="3003" y="10800"/>
                      <a:pt x="3515" y="11814"/>
                    </a:cubicBezTo>
                    <a:cubicBezTo>
                      <a:pt x="0" y="17476"/>
                      <a:pt x="0" y="17476"/>
                      <a:pt x="0" y="17476"/>
                    </a:cubicBezTo>
                    <a:cubicBezTo>
                      <a:pt x="0" y="17476"/>
                      <a:pt x="1979" y="18000"/>
                      <a:pt x="3992" y="18524"/>
                    </a:cubicBezTo>
                    <a:cubicBezTo>
                      <a:pt x="5528" y="20062"/>
                      <a:pt x="7029" y="21600"/>
                      <a:pt x="7029" y="21600"/>
                    </a:cubicBezTo>
                    <a:cubicBezTo>
                      <a:pt x="10032" y="16462"/>
                      <a:pt x="10032" y="16462"/>
                      <a:pt x="10032" y="16462"/>
                    </a:cubicBezTo>
                    <a:cubicBezTo>
                      <a:pt x="10544" y="16462"/>
                      <a:pt x="10544" y="16462"/>
                      <a:pt x="10544" y="16462"/>
                    </a:cubicBezTo>
                    <a:cubicBezTo>
                      <a:pt x="11056" y="16462"/>
                      <a:pt x="11056" y="16462"/>
                      <a:pt x="11056" y="16462"/>
                    </a:cubicBezTo>
                    <a:cubicBezTo>
                      <a:pt x="14059" y="21600"/>
                      <a:pt x="14059" y="21600"/>
                      <a:pt x="14059" y="21600"/>
                    </a:cubicBezTo>
                    <a:cubicBezTo>
                      <a:pt x="14059" y="21600"/>
                      <a:pt x="15560" y="20062"/>
                      <a:pt x="17062" y="18524"/>
                    </a:cubicBezTo>
                    <a:cubicBezTo>
                      <a:pt x="19075" y="18000"/>
                      <a:pt x="21600" y="17476"/>
                      <a:pt x="21600" y="17476"/>
                    </a:cubicBezTo>
                    <a:lnTo>
                      <a:pt x="18085" y="11814"/>
                    </a:lnTo>
                    <a:close/>
                    <a:moveTo>
                      <a:pt x="7029" y="19014"/>
                    </a:moveTo>
                    <a:cubicBezTo>
                      <a:pt x="7029" y="19014"/>
                      <a:pt x="6006" y="18524"/>
                      <a:pt x="5016" y="17476"/>
                    </a:cubicBezTo>
                    <a:cubicBezTo>
                      <a:pt x="3515" y="16951"/>
                      <a:pt x="1979" y="16462"/>
                      <a:pt x="1979" y="16462"/>
                    </a:cubicBezTo>
                    <a:cubicBezTo>
                      <a:pt x="3992" y="13351"/>
                      <a:pt x="3992" y="13351"/>
                      <a:pt x="3992" y="13351"/>
                    </a:cubicBezTo>
                    <a:cubicBezTo>
                      <a:pt x="5016" y="14400"/>
                      <a:pt x="7029" y="15938"/>
                      <a:pt x="8531" y="15938"/>
                    </a:cubicBezTo>
                    <a:lnTo>
                      <a:pt x="7029" y="19014"/>
                    </a:lnTo>
                    <a:close/>
                    <a:moveTo>
                      <a:pt x="10544" y="14889"/>
                    </a:moveTo>
                    <a:cubicBezTo>
                      <a:pt x="7029" y="14889"/>
                      <a:pt x="3992" y="11814"/>
                      <a:pt x="3992" y="8214"/>
                    </a:cubicBezTo>
                    <a:cubicBezTo>
                      <a:pt x="3992" y="4089"/>
                      <a:pt x="7029" y="1014"/>
                      <a:pt x="10544" y="1014"/>
                    </a:cubicBezTo>
                    <a:cubicBezTo>
                      <a:pt x="14536" y="1014"/>
                      <a:pt x="17573" y="4089"/>
                      <a:pt x="17573" y="8214"/>
                    </a:cubicBezTo>
                    <a:cubicBezTo>
                      <a:pt x="17573" y="11814"/>
                      <a:pt x="14536" y="14889"/>
                      <a:pt x="10544" y="14889"/>
                    </a:cubicBezTo>
                    <a:close/>
                    <a:moveTo>
                      <a:pt x="16550" y="17476"/>
                    </a:moveTo>
                    <a:cubicBezTo>
                      <a:pt x="15560" y="18524"/>
                      <a:pt x="14536" y="19014"/>
                      <a:pt x="14536" y="19014"/>
                    </a:cubicBezTo>
                    <a:cubicBezTo>
                      <a:pt x="12557" y="15938"/>
                      <a:pt x="12557" y="15938"/>
                      <a:pt x="12557" y="15938"/>
                    </a:cubicBezTo>
                    <a:cubicBezTo>
                      <a:pt x="14536" y="15938"/>
                      <a:pt x="16072" y="14400"/>
                      <a:pt x="17062" y="13351"/>
                    </a:cubicBezTo>
                    <a:cubicBezTo>
                      <a:pt x="19075" y="16462"/>
                      <a:pt x="19075" y="16462"/>
                      <a:pt x="19075" y="16462"/>
                    </a:cubicBezTo>
                    <a:cubicBezTo>
                      <a:pt x="19075" y="16462"/>
                      <a:pt x="18085" y="16951"/>
                      <a:pt x="16550" y="1747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6" name="Shape"/>
              <p:cNvSpPr/>
              <p:nvPr/>
            </p:nvSpPr>
            <p:spPr>
              <a:xfrm>
                <a:off x="3542905" y="16935"/>
                <a:ext cx="710647" cy="680412"/>
              </a:xfrm>
              <a:custGeom>
                <a:avLst/>
                <a:gdLst/>
                <a:ahLst/>
                <a:cxnLst>
                  <a:cxn ang="0">
                    <a:pos x="wd2" y="hd2"/>
                  </a:cxn>
                  <a:cxn ang="5400000">
                    <a:pos x="wd2" y="hd2"/>
                  </a:cxn>
                  <a:cxn ang="10800000">
                    <a:pos x="wd2" y="hd2"/>
                  </a:cxn>
                  <a:cxn ang="16200000">
                    <a:pos x="wd2" y="hd2"/>
                  </a:cxn>
                </a:cxnLst>
                <a:rect l="0" t="0" r="r" b="b"/>
                <a:pathLst>
                  <a:path w="20634" h="21600" extrusionOk="0">
                    <a:moveTo>
                      <a:pt x="16684" y="2714"/>
                    </a:moveTo>
                    <a:cubicBezTo>
                      <a:pt x="16684" y="1100"/>
                      <a:pt x="15717" y="0"/>
                      <a:pt x="14250" y="0"/>
                    </a:cubicBezTo>
                    <a:cubicBezTo>
                      <a:pt x="6384" y="0"/>
                      <a:pt x="6384" y="0"/>
                      <a:pt x="6384" y="0"/>
                    </a:cubicBezTo>
                    <a:cubicBezTo>
                      <a:pt x="4917" y="0"/>
                      <a:pt x="3950" y="1100"/>
                      <a:pt x="3950" y="2714"/>
                    </a:cubicBezTo>
                    <a:cubicBezTo>
                      <a:pt x="-483" y="2714"/>
                      <a:pt x="17" y="2714"/>
                      <a:pt x="17" y="5941"/>
                    </a:cubicBezTo>
                    <a:cubicBezTo>
                      <a:pt x="17" y="8105"/>
                      <a:pt x="1484" y="10268"/>
                      <a:pt x="3950" y="10268"/>
                    </a:cubicBezTo>
                    <a:cubicBezTo>
                      <a:pt x="3950" y="10268"/>
                      <a:pt x="3950" y="10268"/>
                      <a:pt x="4417" y="10268"/>
                    </a:cubicBezTo>
                    <a:cubicBezTo>
                      <a:pt x="4917" y="12945"/>
                      <a:pt x="7384" y="15659"/>
                      <a:pt x="9817" y="15659"/>
                    </a:cubicBezTo>
                    <a:cubicBezTo>
                      <a:pt x="9817" y="19986"/>
                      <a:pt x="9817" y="19986"/>
                      <a:pt x="9817" y="19986"/>
                    </a:cubicBezTo>
                    <a:cubicBezTo>
                      <a:pt x="7850" y="19986"/>
                      <a:pt x="7850" y="19986"/>
                      <a:pt x="7850" y="19986"/>
                    </a:cubicBezTo>
                    <a:cubicBezTo>
                      <a:pt x="7384" y="19986"/>
                      <a:pt x="6884" y="20537"/>
                      <a:pt x="6884" y="21050"/>
                    </a:cubicBezTo>
                    <a:cubicBezTo>
                      <a:pt x="6884" y="21050"/>
                      <a:pt x="7384" y="21600"/>
                      <a:pt x="7850" y="21600"/>
                    </a:cubicBezTo>
                    <a:cubicBezTo>
                      <a:pt x="12750" y="21600"/>
                      <a:pt x="12750" y="21600"/>
                      <a:pt x="12750" y="21600"/>
                    </a:cubicBezTo>
                    <a:cubicBezTo>
                      <a:pt x="13284" y="21600"/>
                      <a:pt x="13750" y="21050"/>
                      <a:pt x="13750" y="21050"/>
                    </a:cubicBezTo>
                    <a:cubicBezTo>
                      <a:pt x="13750" y="20537"/>
                      <a:pt x="13284" y="19986"/>
                      <a:pt x="12750" y="19986"/>
                    </a:cubicBezTo>
                    <a:cubicBezTo>
                      <a:pt x="10817" y="19986"/>
                      <a:pt x="10817" y="19986"/>
                      <a:pt x="10817" y="19986"/>
                    </a:cubicBezTo>
                    <a:cubicBezTo>
                      <a:pt x="10817" y="15659"/>
                      <a:pt x="10817" y="15659"/>
                      <a:pt x="10817" y="15659"/>
                    </a:cubicBezTo>
                    <a:cubicBezTo>
                      <a:pt x="13284" y="15659"/>
                      <a:pt x="15717" y="12945"/>
                      <a:pt x="16217" y="10268"/>
                    </a:cubicBezTo>
                    <a:cubicBezTo>
                      <a:pt x="16684" y="10268"/>
                      <a:pt x="16684" y="10268"/>
                      <a:pt x="16684" y="10268"/>
                    </a:cubicBezTo>
                    <a:cubicBezTo>
                      <a:pt x="19150" y="10268"/>
                      <a:pt x="20617" y="8105"/>
                      <a:pt x="20617" y="5941"/>
                    </a:cubicBezTo>
                    <a:cubicBezTo>
                      <a:pt x="20617" y="2714"/>
                      <a:pt x="21117" y="2714"/>
                      <a:pt x="16684" y="2714"/>
                    </a:cubicBezTo>
                    <a:close/>
                    <a:moveTo>
                      <a:pt x="3950" y="8655"/>
                    </a:moveTo>
                    <a:cubicBezTo>
                      <a:pt x="2450" y="8655"/>
                      <a:pt x="984" y="7554"/>
                      <a:pt x="984" y="5941"/>
                    </a:cubicBezTo>
                    <a:cubicBezTo>
                      <a:pt x="984" y="4327"/>
                      <a:pt x="984" y="4327"/>
                      <a:pt x="3950" y="4327"/>
                    </a:cubicBezTo>
                    <a:lnTo>
                      <a:pt x="3950" y="8655"/>
                    </a:lnTo>
                    <a:close/>
                    <a:moveTo>
                      <a:pt x="15717" y="7004"/>
                    </a:moveTo>
                    <a:cubicBezTo>
                      <a:pt x="15717" y="10268"/>
                      <a:pt x="13284" y="14596"/>
                      <a:pt x="10317" y="14596"/>
                    </a:cubicBezTo>
                    <a:cubicBezTo>
                      <a:pt x="7384" y="14596"/>
                      <a:pt x="4917" y="10268"/>
                      <a:pt x="4917" y="7004"/>
                    </a:cubicBezTo>
                    <a:cubicBezTo>
                      <a:pt x="4917" y="2714"/>
                      <a:pt x="4917" y="2714"/>
                      <a:pt x="4917" y="2714"/>
                    </a:cubicBezTo>
                    <a:cubicBezTo>
                      <a:pt x="4917" y="2164"/>
                      <a:pt x="5917" y="1614"/>
                      <a:pt x="6384" y="1614"/>
                    </a:cubicBezTo>
                    <a:cubicBezTo>
                      <a:pt x="14250" y="1614"/>
                      <a:pt x="14250" y="1614"/>
                      <a:pt x="14250" y="1614"/>
                    </a:cubicBezTo>
                    <a:cubicBezTo>
                      <a:pt x="14717" y="1614"/>
                      <a:pt x="15717" y="2164"/>
                      <a:pt x="15717" y="2714"/>
                    </a:cubicBezTo>
                    <a:lnTo>
                      <a:pt x="15717" y="7004"/>
                    </a:lnTo>
                    <a:close/>
                    <a:moveTo>
                      <a:pt x="16684" y="8655"/>
                    </a:moveTo>
                    <a:cubicBezTo>
                      <a:pt x="16684" y="4327"/>
                      <a:pt x="16684" y="4327"/>
                      <a:pt x="16684" y="4327"/>
                    </a:cubicBezTo>
                    <a:cubicBezTo>
                      <a:pt x="19650" y="4327"/>
                      <a:pt x="19650" y="4327"/>
                      <a:pt x="19650" y="5941"/>
                    </a:cubicBezTo>
                    <a:cubicBezTo>
                      <a:pt x="19650" y="7554"/>
                      <a:pt x="18184" y="8655"/>
                      <a:pt x="16684" y="8655"/>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7" name="Shape"/>
              <p:cNvSpPr/>
              <p:nvPr/>
            </p:nvSpPr>
            <p:spPr>
              <a:xfrm>
                <a:off x="2353637" y="0"/>
                <a:ext cx="731210" cy="710053"/>
              </a:xfrm>
              <a:custGeom>
                <a:avLst/>
                <a:gdLst/>
                <a:ahLst/>
                <a:cxnLst>
                  <a:cxn ang="0">
                    <a:pos x="wd2" y="hd2"/>
                  </a:cxn>
                  <a:cxn ang="5400000">
                    <a:pos x="wd2" y="hd2"/>
                  </a:cxn>
                  <a:cxn ang="10800000">
                    <a:pos x="wd2" y="hd2"/>
                  </a:cxn>
                  <a:cxn ang="16200000">
                    <a:pos x="wd2" y="hd2"/>
                  </a:cxn>
                </a:cxnLst>
                <a:rect l="0" t="0" r="r" b="b"/>
                <a:pathLst>
                  <a:path w="21600" h="21600" extrusionOk="0">
                    <a:moveTo>
                      <a:pt x="6040" y="6676"/>
                    </a:moveTo>
                    <a:lnTo>
                      <a:pt x="5528" y="7165"/>
                    </a:lnTo>
                    <a:cubicBezTo>
                      <a:pt x="5528" y="14400"/>
                      <a:pt x="5528" y="14400"/>
                      <a:pt x="5528" y="14400"/>
                    </a:cubicBezTo>
                    <a:lnTo>
                      <a:pt x="6040" y="14889"/>
                    </a:lnTo>
                    <a:cubicBezTo>
                      <a:pt x="6552" y="14889"/>
                      <a:pt x="7064" y="14400"/>
                      <a:pt x="7064" y="14400"/>
                    </a:cubicBezTo>
                    <a:cubicBezTo>
                      <a:pt x="7064" y="7165"/>
                      <a:pt x="7064" y="7165"/>
                      <a:pt x="7064" y="7165"/>
                    </a:cubicBezTo>
                    <a:cubicBezTo>
                      <a:pt x="7064" y="7165"/>
                      <a:pt x="6552" y="6676"/>
                      <a:pt x="6040" y="6676"/>
                    </a:cubicBezTo>
                    <a:close/>
                    <a:moveTo>
                      <a:pt x="11568" y="8738"/>
                    </a:moveTo>
                    <a:cubicBezTo>
                      <a:pt x="11056" y="8738"/>
                      <a:pt x="11056" y="9227"/>
                      <a:pt x="11056" y="9227"/>
                    </a:cubicBezTo>
                    <a:cubicBezTo>
                      <a:pt x="11056" y="13351"/>
                      <a:pt x="11056" y="13351"/>
                      <a:pt x="11056" y="13351"/>
                    </a:cubicBezTo>
                    <a:cubicBezTo>
                      <a:pt x="11056" y="13876"/>
                      <a:pt x="11056" y="14400"/>
                      <a:pt x="11568" y="14400"/>
                    </a:cubicBezTo>
                    <a:cubicBezTo>
                      <a:pt x="12080" y="14400"/>
                      <a:pt x="12080" y="13876"/>
                      <a:pt x="12080" y="13351"/>
                    </a:cubicBezTo>
                    <a:cubicBezTo>
                      <a:pt x="12080" y="9227"/>
                      <a:pt x="12080" y="9227"/>
                      <a:pt x="12080" y="9227"/>
                    </a:cubicBezTo>
                    <a:cubicBezTo>
                      <a:pt x="12080" y="9227"/>
                      <a:pt x="12080" y="8738"/>
                      <a:pt x="11568" y="8738"/>
                    </a:cubicBezTo>
                    <a:close/>
                    <a:moveTo>
                      <a:pt x="16072" y="0"/>
                    </a:moveTo>
                    <a:cubicBezTo>
                      <a:pt x="11056" y="4089"/>
                      <a:pt x="11056" y="4089"/>
                      <a:pt x="11056" y="4089"/>
                    </a:cubicBezTo>
                    <a:cubicBezTo>
                      <a:pt x="5528" y="2027"/>
                      <a:pt x="5528" y="2027"/>
                      <a:pt x="5528" y="2027"/>
                    </a:cubicBezTo>
                    <a:cubicBezTo>
                      <a:pt x="0" y="5138"/>
                      <a:pt x="0" y="5138"/>
                      <a:pt x="0" y="5138"/>
                    </a:cubicBezTo>
                    <a:cubicBezTo>
                      <a:pt x="0" y="21600"/>
                      <a:pt x="0" y="21600"/>
                      <a:pt x="0" y="21600"/>
                    </a:cubicBezTo>
                    <a:cubicBezTo>
                      <a:pt x="5528" y="18524"/>
                      <a:pt x="5528" y="18524"/>
                      <a:pt x="5528" y="18524"/>
                    </a:cubicBezTo>
                    <a:cubicBezTo>
                      <a:pt x="11056" y="20551"/>
                      <a:pt x="11056" y="20551"/>
                      <a:pt x="11056" y="20551"/>
                    </a:cubicBezTo>
                    <a:cubicBezTo>
                      <a:pt x="16072" y="16462"/>
                      <a:pt x="16072" y="16462"/>
                      <a:pt x="16072" y="16462"/>
                    </a:cubicBezTo>
                    <a:cubicBezTo>
                      <a:pt x="21600" y="20551"/>
                      <a:pt x="21600" y="20551"/>
                      <a:pt x="21600" y="20551"/>
                    </a:cubicBezTo>
                    <a:cubicBezTo>
                      <a:pt x="21600" y="4089"/>
                      <a:pt x="21600" y="4089"/>
                      <a:pt x="21600" y="4089"/>
                    </a:cubicBezTo>
                    <a:lnTo>
                      <a:pt x="16072" y="0"/>
                    </a:lnTo>
                    <a:close/>
                    <a:moveTo>
                      <a:pt x="20099" y="18000"/>
                    </a:moveTo>
                    <a:cubicBezTo>
                      <a:pt x="16072" y="14889"/>
                      <a:pt x="16072" y="14889"/>
                      <a:pt x="16072" y="14889"/>
                    </a:cubicBezTo>
                    <a:cubicBezTo>
                      <a:pt x="11056" y="19014"/>
                      <a:pt x="11056" y="19014"/>
                      <a:pt x="11056" y="19014"/>
                    </a:cubicBezTo>
                    <a:cubicBezTo>
                      <a:pt x="5528" y="16951"/>
                      <a:pt x="5528" y="16951"/>
                      <a:pt x="5528" y="16951"/>
                    </a:cubicBezTo>
                    <a:cubicBezTo>
                      <a:pt x="1501" y="19538"/>
                      <a:pt x="1501" y="19538"/>
                      <a:pt x="1501" y="19538"/>
                    </a:cubicBezTo>
                    <a:cubicBezTo>
                      <a:pt x="1501" y="5662"/>
                      <a:pt x="1501" y="5662"/>
                      <a:pt x="1501" y="5662"/>
                    </a:cubicBezTo>
                    <a:cubicBezTo>
                      <a:pt x="5528" y="3076"/>
                      <a:pt x="5528" y="3076"/>
                      <a:pt x="5528" y="3076"/>
                    </a:cubicBezTo>
                    <a:cubicBezTo>
                      <a:pt x="11056" y="5138"/>
                      <a:pt x="11056" y="5138"/>
                      <a:pt x="11056" y="5138"/>
                    </a:cubicBezTo>
                    <a:cubicBezTo>
                      <a:pt x="16072" y="1014"/>
                      <a:pt x="16072" y="1014"/>
                      <a:pt x="16072" y="1014"/>
                    </a:cubicBezTo>
                    <a:cubicBezTo>
                      <a:pt x="20099" y="4089"/>
                      <a:pt x="20099" y="4089"/>
                      <a:pt x="20099" y="4089"/>
                    </a:cubicBezTo>
                    <a:lnTo>
                      <a:pt x="20099" y="18000"/>
                    </a:lnTo>
                    <a:close/>
                    <a:moveTo>
                      <a:pt x="16072" y="11289"/>
                    </a:moveTo>
                    <a:cubicBezTo>
                      <a:pt x="16072" y="11814"/>
                      <a:pt x="16584" y="12338"/>
                      <a:pt x="17096" y="12338"/>
                    </a:cubicBezTo>
                    <a:cubicBezTo>
                      <a:pt x="17096" y="12338"/>
                      <a:pt x="17608" y="11814"/>
                      <a:pt x="17608" y="11289"/>
                    </a:cubicBezTo>
                    <a:cubicBezTo>
                      <a:pt x="17608" y="6151"/>
                      <a:pt x="17608" y="6151"/>
                      <a:pt x="17608" y="6151"/>
                    </a:cubicBezTo>
                    <a:cubicBezTo>
                      <a:pt x="17608" y="5662"/>
                      <a:pt x="17096" y="5138"/>
                      <a:pt x="17096" y="5138"/>
                    </a:cubicBezTo>
                    <a:cubicBezTo>
                      <a:pt x="16584" y="5138"/>
                      <a:pt x="16072" y="5662"/>
                      <a:pt x="16072" y="6151"/>
                    </a:cubicBezTo>
                    <a:lnTo>
                      <a:pt x="16072" y="11289"/>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8" name="Shape"/>
              <p:cNvSpPr/>
              <p:nvPr/>
            </p:nvSpPr>
            <p:spPr>
              <a:xfrm>
                <a:off x="1252968" y="0"/>
                <a:ext cx="591520" cy="710053"/>
              </a:xfrm>
              <a:custGeom>
                <a:avLst/>
                <a:gdLst/>
                <a:ahLst/>
                <a:cxnLst>
                  <a:cxn ang="0">
                    <a:pos x="wd2" y="hd2"/>
                  </a:cxn>
                  <a:cxn ang="5400000">
                    <a:pos x="wd2" y="hd2"/>
                  </a:cxn>
                  <a:cxn ang="10800000">
                    <a:pos x="wd2" y="hd2"/>
                  </a:cxn>
                  <a:cxn ang="16200000">
                    <a:pos x="wd2" y="hd2"/>
                  </a:cxn>
                </a:cxnLst>
                <a:rect l="0" t="0" r="r" b="b"/>
                <a:pathLst>
                  <a:path w="21600" h="21600" extrusionOk="0">
                    <a:moveTo>
                      <a:pt x="20972" y="8214"/>
                    </a:moveTo>
                    <a:cubicBezTo>
                      <a:pt x="18502" y="4089"/>
                      <a:pt x="18502" y="4089"/>
                      <a:pt x="18502" y="4089"/>
                    </a:cubicBezTo>
                    <a:cubicBezTo>
                      <a:pt x="18502" y="4089"/>
                      <a:pt x="18502" y="4089"/>
                      <a:pt x="17874" y="4089"/>
                    </a:cubicBezTo>
                    <a:cubicBezTo>
                      <a:pt x="12935" y="4089"/>
                      <a:pt x="12935" y="4089"/>
                      <a:pt x="12935" y="4089"/>
                    </a:cubicBezTo>
                    <a:cubicBezTo>
                      <a:pt x="12935" y="2551"/>
                      <a:pt x="12935" y="2551"/>
                      <a:pt x="12935" y="2551"/>
                    </a:cubicBezTo>
                    <a:cubicBezTo>
                      <a:pt x="12935" y="1014"/>
                      <a:pt x="11721" y="0"/>
                      <a:pt x="9879" y="0"/>
                    </a:cubicBezTo>
                    <a:cubicBezTo>
                      <a:pt x="8037" y="0"/>
                      <a:pt x="8037" y="0"/>
                      <a:pt x="8037" y="0"/>
                    </a:cubicBezTo>
                    <a:cubicBezTo>
                      <a:pt x="6195" y="0"/>
                      <a:pt x="4940" y="1014"/>
                      <a:pt x="4940" y="2551"/>
                    </a:cubicBezTo>
                    <a:cubicBezTo>
                      <a:pt x="4940" y="4089"/>
                      <a:pt x="4940" y="4089"/>
                      <a:pt x="4940" y="4089"/>
                    </a:cubicBezTo>
                    <a:cubicBezTo>
                      <a:pt x="1884" y="4089"/>
                      <a:pt x="1884" y="4089"/>
                      <a:pt x="1884" y="4089"/>
                    </a:cubicBezTo>
                    <a:cubicBezTo>
                      <a:pt x="628" y="4089"/>
                      <a:pt x="0" y="4614"/>
                      <a:pt x="0" y="5138"/>
                    </a:cubicBezTo>
                    <a:cubicBezTo>
                      <a:pt x="0" y="12338"/>
                      <a:pt x="0" y="12338"/>
                      <a:pt x="0" y="12338"/>
                    </a:cubicBezTo>
                    <a:cubicBezTo>
                      <a:pt x="0" y="12827"/>
                      <a:pt x="628" y="13351"/>
                      <a:pt x="1884" y="13351"/>
                    </a:cubicBezTo>
                    <a:cubicBezTo>
                      <a:pt x="4940" y="13351"/>
                      <a:pt x="4940" y="13351"/>
                      <a:pt x="4940" y="13351"/>
                    </a:cubicBezTo>
                    <a:cubicBezTo>
                      <a:pt x="4940" y="19014"/>
                      <a:pt x="4940" y="19014"/>
                      <a:pt x="4940" y="19014"/>
                    </a:cubicBezTo>
                    <a:cubicBezTo>
                      <a:pt x="4940" y="20551"/>
                      <a:pt x="6195" y="21600"/>
                      <a:pt x="8037" y="21600"/>
                    </a:cubicBezTo>
                    <a:cubicBezTo>
                      <a:pt x="9879" y="21600"/>
                      <a:pt x="9879" y="21600"/>
                      <a:pt x="9879" y="21600"/>
                    </a:cubicBezTo>
                    <a:cubicBezTo>
                      <a:pt x="11721" y="21600"/>
                      <a:pt x="12935" y="20551"/>
                      <a:pt x="12935" y="19014"/>
                    </a:cubicBezTo>
                    <a:cubicBezTo>
                      <a:pt x="12935" y="13351"/>
                      <a:pt x="12935" y="13351"/>
                      <a:pt x="12935" y="13351"/>
                    </a:cubicBezTo>
                    <a:cubicBezTo>
                      <a:pt x="17874" y="13351"/>
                      <a:pt x="17874" y="13351"/>
                      <a:pt x="17874" y="13351"/>
                    </a:cubicBezTo>
                    <a:cubicBezTo>
                      <a:pt x="18502" y="13351"/>
                      <a:pt x="18502" y="13351"/>
                      <a:pt x="18502" y="13351"/>
                    </a:cubicBezTo>
                    <a:cubicBezTo>
                      <a:pt x="20972" y="9227"/>
                      <a:pt x="20972" y="9227"/>
                      <a:pt x="20972" y="9227"/>
                    </a:cubicBezTo>
                    <a:cubicBezTo>
                      <a:pt x="21600" y="8738"/>
                      <a:pt x="21600" y="8738"/>
                      <a:pt x="21600" y="8738"/>
                    </a:cubicBezTo>
                    <a:cubicBezTo>
                      <a:pt x="21600" y="8738"/>
                      <a:pt x="21600" y="8214"/>
                      <a:pt x="20972" y="8214"/>
                    </a:cubicBezTo>
                    <a:close/>
                    <a:moveTo>
                      <a:pt x="6781" y="2551"/>
                    </a:moveTo>
                    <a:cubicBezTo>
                      <a:pt x="6781" y="2027"/>
                      <a:pt x="7409" y="1014"/>
                      <a:pt x="8037" y="1014"/>
                    </a:cubicBezTo>
                    <a:cubicBezTo>
                      <a:pt x="9879" y="1014"/>
                      <a:pt x="9879" y="1014"/>
                      <a:pt x="9879" y="1014"/>
                    </a:cubicBezTo>
                    <a:cubicBezTo>
                      <a:pt x="10507" y="1014"/>
                      <a:pt x="11721" y="2027"/>
                      <a:pt x="11721" y="2551"/>
                    </a:cubicBezTo>
                    <a:cubicBezTo>
                      <a:pt x="11721" y="4089"/>
                      <a:pt x="11721" y="4089"/>
                      <a:pt x="11721" y="4089"/>
                    </a:cubicBezTo>
                    <a:cubicBezTo>
                      <a:pt x="6781" y="4089"/>
                      <a:pt x="6781" y="4089"/>
                      <a:pt x="6781" y="4089"/>
                    </a:cubicBezTo>
                    <a:lnTo>
                      <a:pt x="6781" y="2551"/>
                    </a:lnTo>
                    <a:close/>
                    <a:moveTo>
                      <a:pt x="11721" y="19014"/>
                    </a:moveTo>
                    <a:cubicBezTo>
                      <a:pt x="11721" y="19538"/>
                      <a:pt x="10507" y="20551"/>
                      <a:pt x="9879" y="20551"/>
                    </a:cubicBezTo>
                    <a:cubicBezTo>
                      <a:pt x="8037" y="20551"/>
                      <a:pt x="8037" y="20551"/>
                      <a:pt x="8037" y="20551"/>
                    </a:cubicBezTo>
                    <a:cubicBezTo>
                      <a:pt x="7409" y="20551"/>
                      <a:pt x="6781" y="19538"/>
                      <a:pt x="6781" y="19014"/>
                    </a:cubicBezTo>
                    <a:cubicBezTo>
                      <a:pt x="6781" y="13351"/>
                      <a:pt x="6781" y="13351"/>
                      <a:pt x="6781" y="13351"/>
                    </a:cubicBezTo>
                    <a:cubicBezTo>
                      <a:pt x="11721" y="13351"/>
                      <a:pt x="11721" y="13351"/>
                      <a:pt x="11721" y="13351"/>
                    </a:cubicBezTo>
                    <a:lnTo>
                      <a:pt x="11721" y="19014"/>
                    </a:lnTo>
                    <a:close/>
                    <a:moveTo>
                      <a:pt x="17874" y="11814"/>
                    </a:moveTo>
                    <a:cubicBezTo>
                      <a:pt x="17874" y="12338"/>
                      <a:pt x="17288" y="12338"/>
                      <a:pt x="17288" y="12338"/>
                    </a:cubicBezTo>
                    <a:cubicBezTo>
                      <a:pt x="2470" y="12338"/>
                      <a:pt x="2470" y="12338"/>
                      <a:pt x="2470" y="12338"/>
                    </a:cubicBezTo>
                    <a:cubicBezTo>
                      <a:pt x="1884" y="12338"/>
                      <a:pt x="1884" y="11814"/>
                      <a:pt x="1884" y="11289"/>
                    </a:cubicBezTo>
                    <a:cubicBezTo>
                      <a:pt x="1884" y="6151"/>
                      <a:pt x="1884" y="6151"/>
                      <a:pt x="1884" y="6151"/>
                    </a:cubicBezTo>
                    <a:cubicBezTo>
                      <a:pt x="1884" y="5662"/>
                      <a:pt x="1884" y="5138"/>
                      <a:pt x="2470" y="5138"/>
                    </a:cubicBezTo>
                    <a:cubicBezTo>
                      <a:pt x="17288" y="5138"/>
                      <a:pt x="17288" y="5138"/>
                      <a:pt x="17288" y="5138"/>
                    </a:cubicBezTo>
                    <a:cubicBezTo>
                      <a:pt x="17288" y="5138"/>
                      <a:pt x="17874" y="5138"/>
                      <a:pt x="17874" y="5662"/>
                    </a:cubicBezTo>
                    <a:cubicBezTo>
                      <a:pt x="19758" y="8738"/>
                      <a:pt x="19758" y="8738"/>
                      <a:pt x="19758" y="8738"/>
                    </a:cubicBezTo>
                    <a:lnTo>
                      <a:pt x="17874" y="11814"/>
                    </a:ln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sp>
            <p:nvSpPr>
              <p:cNvPr id="279" name="Shape"/>
              <p:cNvSpPr/>
              <p:nvPr/>
            </p:nvSpPr>
            <p:spPr>
              <a:xfrm>
                <a:off x="97268" y="0"/>
                <a:ext cx="544946" cy="710053"/>
              </a:xfrm>
              <a:custGeom>
                <a:avLst/>
                <a:gdLst/>
                <a:ahLst/>
                <a:cxnLst>
                  <a:cxn ang="0">
                    <a:pos x="wd2" y="hd2"/>
                  </a:cxn>
                  <a:cxn ang="5400000">
                    <a:pos x="wd2" y="hd2"/>
                  </a:cxn>
                  <a:cxn ang="10800000">
                    <a:pos x="wd2" y="hd2"/>
                  </a:cxn>
                  <a:cxn ang="16200000">
                    <a:pos x="wd2" y="hd2"/>
                  </a:cxn>
                </a:cxnLst>
                <a:rect l="0" t="0" r="r" b="b"/>
                <a:pathLst>
                  <a:path w="21600" h="21600" extrusionOk="0">
                    <a:moveTo>
                      <a:pt x="10823" y="0"/>
                    </a:moveTo>
                    <a:cubicBezTo>
                      <a:pt x="4769" y="0"/>
                      <a:pt x="0" y="3600"/>
                      <a:pt x="0" y="8214"/>
                    </a:cubicBezTo>
                    <a:cubicBezTo>
                      <a:pt x="0" y="11289"/>
                      <a:pt x="8805" y="21600"/>
                      <a:pt x="10823" y="21600"/>
                    </a:cubicBezTo>
                    <a:cubicBezTo>
                      <a:pt x="12841" y="21600"/>
                      <a:pt x="21600" y="11289"/>
                      <a:pt x="21600" y="8214"/>
                    </a:cubicBezTo>
                    <a:cubicBezTo>
                      <a:pt x="21600" y="3600"/>
                      <a:pt x="16876" y="0"/>
                      <a:pt x="10823" y="0"/>
                    </a:cubicBezTo>
                    <a:close/>
                    <a:moveTo>
                      <a:pt x="10823" y="19538"/>
                    </a:moveTo>
                    <a:cubicBezTo>
                      <a:pt x="9493" y="19538"/>
                      <a:pt x="2064" y="10800"/>
                      <a:pt x="2064" y="8214"/>
                    </a:cubicBezTo>
                    <a:cubicBezTo>
                      <a:pt x="2064" y="4089"/>
                      <a:pt x="6099" y="1014"/>
                      <a:pt x="10823" y="1014"/>
                    </a:cubicBezTo>
                    <a:cubicBezTo>
                      <a:pt x="15546" y="1014"/>
                      <a:pt x="19582" y="4089"/>
                      <a:pt x="19582" y="8214"/>
                    </a:cubicBezTo>
                    <a:cubicBezTo>
                      <a:pt x="19582" y="10800"/>
                      <a:pt x="12199" y="19538"/>
                      <a:pt x="10823" y="19538"/>
                    </a:cubicBezTo>
                    <a:close/>
                    <a:moveTo>
                      <a:pt x="10823" y="4614"/>
                    </a:moveTo>
                    <a:cubicBezTo>
                      <a:pt x="8117" y="4614"/>
                      <a:pt x="6099" y="6151"/>
                      <a:pt x="6099" y="8214"/>
                    </a:cubicBezTo>
                    <a:cubicBezTo>
                      <a:pt x="6099" y="9751"/>
                      <a:pt x="8117" y="11289"/>
                      <a:pt x="10823" y="11289"/>
                    </a:cubicBezTo>
                    <a:cubicBezTo>
                      <a:pt x="13529" y="11289"/>
                      <a:pt x="15546" y="9751"/>
                      <a:pt x="15546" y="8214"/>
                    </a:cubicBezTo>
                    <a:cubicBezTo>
                      <a:pt x="15546" y="6151"/>
                      <a:pt x="13529" y="4614"/>
                      <a:pt x="10823" y="4614"/>
                    </a:cubicBezTo>
                    <a:close/>
                    <a:moveTo>
                      <a:pt x="10823" y="10276"/>
                    </a:moveTo>
                    <a:cubicBezTo>
                      <a:pt x="9493" y="10276"/>
                      <a:pt x="8117" y="9227"/>
                      <a:pt x="8117" y="8214"/>
                    </a:cubicBezTo>
                    <a:cubicBezTo>
                      <a:pt x="8117" y="6676"/>
                      <a:pt x="9493" y="6151"/>
                      <a:pt x="10823" y="6151"/>
                    </a:cubicBezTo>
                    <a:cubicBezTo>
                      <a:pt x="12199" y="6151"/>
                      <a:pt x="13529" y="6676"/>
                      <a:pt x="13529" y="8214"/>
                    </a:cubicBezTo>
                    <a:cubicBezTo>
                      <a:pt x="13529" y="9227"/>
                      <a:pt x="12199" y="10276"/>
                      <a:pt x="10823" y="10276"/>
                    </a:cubicBezTo>
                    <a:close/>
                  </a:path>
                </a:pathLst>
              </a:custGeom>
              <a:grpFill/>
              <a:ln w="12700" cap="flat">
                <a:noFill/>
                <a:miter lim="400000"/>
              </a:ln>
              <a:effectLst/>
            </p:spPr>
            <p:txBody>
              <a:bodyPr wrap="square" lIns="60960" tIns="60960" rIns="60960" bIns="60960" numCol="1" anchor="ctr">
                <a:noAutofit/>
              </a:bodyPr>
              <a:lstStyle/>
              <a:p>
                <a:pPr marL="0" marR="0" lvl="0" indent="0" algn="l" defTabSz="609600" rtl="0" eaLnBrk="1" fontAlgn="auto" latinLnBrk="0" hangingPunct="0">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rgbClr val="000000"/>
                  </a:solidFill>
                  <a:effectLst/>
                  <a:uLnTx/>
                  <a:uFillTx/>
                  <a:latin typeface="Calibri"/>
                  <a:cs typeface="Calibri"/>
                  <a:sym typeface="Calibri"/>
                </a:endParaRPr>
              </a:p>
            </p:txBody>
          </p:sp>
        </p:grpSp>
      </p:grpSp>
    </p:spTree>
    <p:extLst>
      <p:ext uri="{BB962C8B-B14F-4D97-AF65-F5344CB8AC3E}">
        <p14:creationId xmlns:p14="http://schemas.microsoft.com/office/powerpoint/2010/main" val="35813057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343" name="Group"/>
          <p:cNvGrpSpPr/>
          <p:nvPr/>
        </p:nvGrpSpPr>
        <p:grpSpPr>
          <a:xfrm>
            <a:off x="2173818" y="1060451"/>
            <a:ext cx="7902109" cy="4600829"/>
            <a:chOff x="0" y="0"/>
            <a:chExt cx="15804217" cy="9201658"/>
          </a:xfrm>
          <a:solidFill>
            <a:schemeClr val="tx1"/>
          </a:solidFill>
        </p:grpSpPr>
        <p:sp>
          <p:nvSpPr>
            <p:cNvPr id="283" name="Shape"/>
            <p:cNvSpPr/>
            <p:nvPr/>
          </p:nvSpPr>
          <p:spPr>
            <a:xfrm>
              <a:off x="14939432" y="8183034"/>
              <a:ext cx="709593" cy="1018625"/>
            </a:xfrm>
            <a:custGeom>
              <a:avLst/>
              <a:gdLst/>
              <a:ahLst/>
              <a:cxnLst>
                <a:cxn ang="0">
                  <a:pos x="wd2" y="hd2"/>
                </a:cxn>
                <a:cxn ang="5400000">
                  <a:pos x="wd2" y="hd2"/>
                </a:cxn>
                <a:cxn ang="10800000">
                  <a:pos x="wd2" y="hd2"/>
                </a:cxn>
                <a:cxn ang="16200000">
                  <a:pos x="wd2" y="hd2"/>
                </a:cxn>
              </a:cxnLst>
              <a:rect l="0" t="0" r="r" b="b"/>
              <a:pathLst>
                <a:path w="21600" h="21600" extrusionOk="0">
                  <a:moveTo>
                    <a:pt x="20134" y="20099"/>
                  </a:moveTo>
                  <a:cubicBezTo>
                    <a:pt x="18717" y="20099"/>
                    <a:pt x="18717" y="20099"/>
                    <a:pt x="18717" y="20099"/>
                  </a:cubicBezTo>
                  <a:cubicBezTo>
                    <a:pt x="18717" y="15560"/>
                    <a:pt x="18717" y="15560"/>
                    <a:pt x="18717" y="15560"/>
                  </a:cubicBezTo>
                  <a:cubicBezTo>
                    <a:pt x="18717" y="13069"/>
                    <a:pt x="15149" y="11056"/>
                    <a:pt x="11533" y="11056"/>
                  </a:cubicBezTo>
                  <a:cubicBezTo>
                    <a:pt x="15149" y="11056"/>
                    <a:pt x="18717" y="8531"/>
                    <a:pt x="18717" y="6006"/>
                  </a:cubicBezTo>
                  <a:cubicBezTo>
                    <a:pt x="18717" y="1501"/>
                    <a:pt x="18717" y="1501"/>
                    <a:pt x="18717" y="1501"/>
                  </a:cubicBezTo>
                  <a:cubicBezTo>
                    <a:pt x="20134" y="1501"/>
                    <a:pt x="20134" y="1501"/>
                    <a:pt x="20134" y="1501"/>
                  </a:cubicBezTo>
                  <a:cubicBezTo>
                    <a:pt x="20867" y="1501"/>
                    <a:pt x="21600" y="990"/>
                    <a:pt x="21600" y="990"/>
                  </a:cubicBezTo>
                  <a:cubicBezTo>
                    <a:pt x="21600" y="512"/>
                    <a:pt x="20867" y="0"/>
                    <a:pt x="20134" y="0"/>
                  </a:cubicBezTo>
                  <a:cubicBezTo>
                    <a:pt x="1466" y="0"/>
                    <a:pt x="1466" y="0"/>
                    <a:pt x="1466" y="0"/>
                  </a:cubicBezTo>
                  <a:cubicBezTo>
                    <a:pt x="733" y="0"/>
                    <a:pt x="0" y="512"/>
                    <a:pt x="0" y="990"/>
                  </a:cubicBezTo>
                  <a:cubicBezTo>
                    <a:pt x="0" y="990"/>
                    <a:pt x="733" y="1501"/>
                    <a:pt x="1466" y="1501"/>
                  </a:cubicBezTo>
                  <a:cubicBezTo>
                    <a:pt x="2883" y="1501"/>
                    <a:pt x="2883" y="1501"/>
                    <a:pt x="2883" y="1501"/>
                  </a:cubicBezTo>
                  <a:cubicBezTo>
                    <a:pt x="2883" y="6006"/>
                    <a:pt x="2883" y="6006"/>
                    <a:pt x="2883" y="6006"/>
                  </a:cubicBezTo>
                  <a:cubicBezTo>
                    <a:pt x="2883" y="8531"/>
                    <a:pt x="6500" y="11056"/>
                    <a:pt x="10067" y="11056"/>
                  </a:cubicBezTo>
                  <a:cubicBezTo>
                    <a:pt x="6500" y="11056"/>
                    <a:pt x="2883" y="13069"/>
                    <a:pt x="2883" y="15560"/>
                  </a:cubicBezTo>
                  <a:cubicBezTo>
                    <a:pt x="2883" y="20099"/>
                    <a:pt x="2883" y="20099"/>
                    <a:pt x="2883" y="20099"/>
                  </a:cubicBezTo>
                  <a:cubicBezTo>
                    <a:pt x="1466" y="20099"/>
                    <a:pt x="1466" y="20099"/>
                    <a:pt x="1466" y="20099"/>
                  </a:cubicBezTo>
                  <a:cubicBezTo>
                    <a:pt x="733" y="20099"/>
                    <a:pt x="0" y="20610"/>
                    <a:pt x="0" y="21088"/>
                  </a:cubicBezTo>
                  <a:cubicBezTo>
                    <a:pt x="0" y="21088"/>
                    <a:pt x="733" y="21600"/>
                    <a:pt x="1466" y="21600"/>
                  </a:cubicBezTo>
                  <a:cubicBezTo>
                    <a:pt x="20134" y="21600"/>
                    <a:pt x="20134" y="21600"/>
                    <a:pt x="20134" y="21600"/>
                  </a:cubicBezTo>
                  <a:cubicBezTo>
                    <a:pt x="20867" y="21600"/>
                    <a:pt x="21600" y="21088"/>
                    <a:pt x="21600" y="21088"/>
                  </a:cubicBezTo>
                  <a:cubicBezTo>
                    <a:pt x="21600" y="20610"/>
                    <a:pt x="20867" y="20099"/>
                    <a:pt x="20134" y="20099"/>
                  </a:cubicBezTo>
                  <a:close/>
                  <a:moveTo>
                    <a:pt x="5033" y="6006"/>
                  </a:moveTo>
                  <a:cubicBezTo>
                    <a:pt x="5033" y="5016"/>
                    <a:pt x="5033" y="1501"/>
                    <a:pt x="5033" y="1501"/>
                  </a:cubicBezTo>
                  <a:cubicBezTo>
                    <a:pt x="16567" y="1501"/>
                    <a:pt x="16567" y="1501"/>
                    <a:pt x="16567" y="1501"/>
                  </a:cubicBezTo>
                  <a:cubicBezTo>
                    <a:pt x="16567" y="1501"/>
                    <a:pt x="16567" y="5016"/>
                    <a:pt x="16567" y="6006"/>
                  </a:cubicBezTo>
                  <a:cubicBezTo>
                    <a:pt x="16567" y="8019"/>
                    <a:pt x="14416" y="9555"/>
                    <a:pt x="11533" y="9555"/>
                  </a:cubicBezTo>
                  <a:cubicBezTo>
                    <a:pt x="10067" y="9555"/>
                    <a:pt x="10067" y="9555"/>
                    <a:pt x="10067" y="9555"/>
                  </a:cubicBezTo>
                  <a:cubicBezTo>
                    <a:pt x="7233" y="9555"/>
                    <a:pt x="5033" y="8019"/>
                    <a:pt x="5033" y="6006"/>
                  </a:cubicBezTo>
                  <a:close/>
                  <a:moveTo>
                    <a:pt x="16567" y="20099"/>
                  </a:moveTo>
                  <a:cubicBezTo>
                    <a:pt x="5033" y="20099"/>
                    <a:pt x="5033" y="20099"/>
                    <a:pt x="5033" y="20099"/>
                  </a:cubicBezTo>
                  <a:cubicBezTo>
                    <a:pt x="5033" y="20099"/>
                    <a:pt x="5033" y="16584"/>
                    <a:pt x="5033" y="15560"/>
                  </a:cubicBezTo>
                  <a:cubicBezTo>
                    <a:pt x="5033" y="13547"/>
                    <a:pt x="7233" y="12045"/>
                    <a:pt x="10067" y="12045"/>
                  </a:cubicBezTo>
                  <a:cubicBezTo>
                    <a:pt x="11533" y="12045"/>
                    <a:pt x="11533" y="12045"/>
                    <a:pt x="11533" y="12045"/>
                  </a:cubicBezTo>
                  <a:cubicBezTo>
                    <a:pt x="14416" y="12045"/>
                    <a:pt x="16567" y="13547"/>
                    <a:pt x="16567" y="15560"/>
                  </a:cubicBezTo>
                  <a:cubicBezTo>
                    <a:pt x="16567" y="16584"/>
                    <a:pt x="16567" y="20099"/>
                    <a:pt x="16567" y="2009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4" name="Shape"/>
            <p:cNvSpPr/>
            <p:nvPr/>
          </p:nvSpPr>
          <p:spPr>
            <a:xfrm>
              <a:off x="13241867" y="8233831"/>
              <a:ext cx="828130" cy="946662"/>
            </a:xfrm>
            <a:custGeom>
              <a:avLst/>
              <a:gdLst/>
              <a:ahLst/>
              <a:cxnLst>
                <a:cxn ang="0">
                  <a:pos x="wd2" y="hd2"/>
                </a:cxn>
                <a:cxn ang="5400000">
                  <a:pos x="wd2" y="hd2"/>
                </a:cxn>
                <a:cxn ang="10800000">
                  <a:pos x="wd2" y="hd2"/>
                </a:cxn>
                <a:cxn ang="16200000">
                  <a:pos x="wd2" y="hd2"/>
                </a:cxn>
              </a:cxnLst>
              <a:rect l="0" t="0" r="r" b="b"/>
              <a:pathLst>
                <a:path w="21600" h="21600" extrusionOk="0">
                  <a:moveTo>
                    <a:pt x="11721" y="2714"/>
                  </a:moveTo>
                  <a:cubicBezTo>
                    <a:pt x="11721" y="1100"/>
                    <a:pt x="11721" y="1100"/>
                    <a:pt x="11721" y="1100"/>
                  </a:cubicBezTo>
                  <a:cubicBezTo>
                    <a:pt x="14777" y="1100"/>
                    <a:pt x="14777" y="1100"/>
                    <a:pt x="14777" y="1100"/>
                  </a:cubicBezTo>
                  <a:cubicBezTo>
                    <a:pt x="15447" y="1100"/>
                    <a:pt x="16033" y="1100"/>
                    <a:pt x="16033" y="550"/>
                  </a:cubicBezTo>
                  <a:cubicBezTo>
                    <a:pt x="16033" y="0"/>
                    <a:pt x="15447" y="0"/>
                    <a:pt x="14777" y="0"/>
                  </a:cubicBezTo>
                  <a:cubicBezTo>
                    <a:pt x="6781" y="0"/>
                    <a:pt x="6781" y="0"/>
                    <a:pt x="6781" y="0"/>
                  </a:cubicBezTo>
                  <a:cubicBezTo>
                    <a:pt x="6195" y="0"/>
                    <a:pt x="6195" y="0"/>
                    <a:pt x="6195" y="550"/>
                  </a:cubicBezTo>
                  <a:cubicBezTo>
                    <a:pt x="6195" y="1100"/>
                    <a:pt x="6195" y="1100"/>
                    <a:pt x="6781" y="1100"/>
                  </a:cubicBezTo>
                  <a:cubicBezTo>
                    <a:pt x="9879" y="1100"/>
                    <a:pt x="9879" y="1100"/>
                    <a:pt x="9879" y="1100"/>
                  </a:cubicBezTo>
                  <a:cubicBezTo>
                    <a:pt x="9879" y="2714"/>
                    <a:pt x="9879" y="2714"/>
                    <a:pt x="9879" y="2714"/>
                  </a:cubicBezTo>
                  <a:cubicBezTo>
                    <a:pt x="4312" y="3264"/>
                    <a:pt x="0" y="7041"/>
                    <a:pt x="0" y="11882"/>
                  </a:cubicBezTo>
                  <a:cubicBezTo>
                    <a:pt x="0" y="17309"/>
                    <a:pt x="4940" y="21600"/>
                    <a:pt x="11093" y="21600"/>
                  </a:cubicBezTo>
                  <a:cubicBezTo>
                    <a:pt x="16660" y="21600"/>
                    <a:pt x="21600" y="17309"/>
                    <a:pt x="21600" y="11882"/>
                  </a:cubicBezTo>
                  <a:cubicBezTo>
                    <a:pt x="21600" y="7041"/>
                    <a:pt x="17247" y="3264"/>
                    <a:pt x="11721" y="2714"/>
                  </a:cubicBezTo>
                  <a:close/>
                  <a:moveTo>
                    <a:pt x="11093" y="19986"/>
                  </a:moveTo>
                  <a:cubicBezTo>
                    <a:pt x="6195" y="19986"/>
                    <a:pt x="1842" y="16209"/>
                    <a:pt x="1842" y="11882"/>
                  </a:cubicBezTo>
                  <a:cubicBezTo>
                    <a:pt x="1842" y="7554"/>
                    <a:pt x="6195" y="4327"/>
                    <a:pt x="11093" y="4327"/>
                  </a:cubicBezTo>
                  <a:cubicBezTo>
                    <a:pt x="16033" y="4327"/>
                    <a:pt x="19716" y="7554"/>
                    <a:pt x="19716" y="11882"/>
                  </a:cubicBezTo>
                  <a:cubicBezTo>
                    <a:pt x="19716" y="16209"/>
                    <a:pt x="16033" y="19986"/>
                    <a:pt x="11093" y="19986"/>
                  </a:cubicBezTo>
                  <a:close/>
                  <a:moveTo>
                    <a:pt x="11721" y="10268"/>
                  </a:moveTo>
                  <a:cubicBezTo>
                    <a:pt x="11721" y="6491"/>
                    <a:pt x="11721" y="6491"/>
                    <a:pt x="11721" y="6491"/>
                  </a:cubicBezTo>
                  <a:cubicBezTo>
                    <a:pt x="11721" y="5978"/>
                    <a:pt x="11093" y="5391"/>
                    <a:pt x="11093" y="5391"/>
                  </a:cubicBezTo>
                  <a:cubicBezTo>
                    <a:pt x="10507" y="5391"/>
                    <a:pt x="9879" y="5978"/>
                    <a:pt x="9879" y="6491"/>
                  </a:cubicBezTo>
                  <a:cubicBezTo>
                    <a:pt x="9879" y="10268"/>
                    <a:pt x="9879" y="10268"/>
                    <a:pt x="9879" y="10268"/>
                  </a:cubicBezTo>
                  <a:cubicBezTo>
                    <a:pt x="9251" y="10268"/>
                    <a:pt x="8665" y="11332"/>
                    <a:pt x="8665" y="11882"/>
                  </a:cubicBezTo>
                  <a:cubicBezTo>
                    <a:pt x="8665" y="13495"/>
                    <a:pt x="9251" y="14046"/>
                    <a:pt x="11093" y="14046"/>
                  </a:cubicBezTo>
                  <a:cubicBezTo>
                    <a:pt x="12349" y="14046"/>
                    <a:pt x="13563" y="13495"/>
                    <a:pt x="13563" y="11882"/>
                  </a:cubicBezTo>
                  <a:cubicBezTo>
                    <a:pt x="13563" y="11332"/>
                    <a:pt x="12977" y="10268"/>
                    <a:pt x="11721" y="1026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5" name="Shape"/>
            <p:cNvSpPr/>
            <p:nvPr/>
          </p:nvSpPr>
          <p:spPr>
            <a:xfrm>
              <a:off x="11540066" y="8233831"/>
              <a:ext cx="946663" cy="946662"/>
            </a:xfrm>
            <a:custGeom>
              <a:avLst/>
              <a:gdLst/>
              <a:ahLst/>
              <a:cxnLst>
                <a:cxn ang="0">
                  <a:pos x="wd2" y="hd2"/>
                </a:cxn>
                <a:cxn ang="5400000">
                  <a:pos x="wd2" y="hd2"/>
                </a:cxn>
                <a:cxn ang="10800000">
                  <a:pos x="wd2" y="hd2"/>
                </a:cxn>
                <a:cxn ang="16200000">
                  <a:pos x="wd2" y="hd2"/>
                </a:cxn>
              </a:cxnLst>
              <a:rect l="0" t="0" r="r" b="b"/>
              <a:pathLst>
                <a:path w="21600" h="21600" extrusionOk="0">
                  <a:moveTo>
                    <a:pt x="8655" y="14596"/>
                  </a:moveTo>
                  <a:cubicBezTo>
                    <a:pt x="9205" y="11332"/>
                    <a:pt x="9205" y="11332"/>
                    <a:pt x="9205" y="11332"/>
                  </a:cubicBezTo>
                  <a:cubicBezTo>
                    <a:pt x="8105" y="10818"/>
                    <a:pt x="8105" y="10818"/>
                    <a:pt x="8105" y="10818"/>
                  </a:cubicBezTo>
                  <a:cubicBezTo>
                    <a:pt x="7041" y="17309"/>
                    <a:pt x="7041" y="17309"/>
                    <a:pt x="7041" y="17309"/>
                  </a:cubicBezTo>
                  <a:cubicBezTo>
                    <a:pt x="12432" y="12982"/>
                    <a:pt x="12432" y="12982"/>
                    <a:pt x="12432" y="12982"/>
                  </a:cubicBezTo>
                  <a:cubicBezTo>
                    <a:pt x="10818" y="12432"/>
                    <a:pt x="10818" y="12432"/>
                    <a:pt x="10818" y="12432"/>
                  </a:cubicBezTo>
                  <a:lnTo>
                    <a:pt x="8655" y="14596"/>
                  </a:lnTo>
                  <a:close/>
                  <a:moveTo>
                    <a:pt x="11882" y="10818"/>
                  </a:moveTo>
                  <a:cubicBezTo>
                    <a:pt x="11882" y="10268"/>
                    <a:pt x="11368" y="9718"/>
                    <a:pt x="10818" y="9718"/>
                  </a:cubicBezTo>
                  <a:cubicBezTo>
                    <a:pt x="10268" y="9718"/>
                    <a:pt x="9718" y="10268"/>
                    <a:pt x="9718" y="10818"/>
                  </a:cubicBezTo>
                  <a:cubicBezTo>
                    <a:pt x="9718" y="11332"/>
                    <a:pt x="10268" y="11882"/>
                    <a:pt x="10818" y="11882"/>
                  </a:cubicBezTo>
                  <a:cubicBezTo>
                    <a:pt x="11368" y="11882"/>
                    <a:pt x="11882" y="11332"/>
                    <a:pt x="11882" y="10818"/>
                  </a:cubicBezTo>
                  <a:close/>
                  <a:moveTo>
                    <a:pt x="10818" y="0"/>
                  </a:moveTo>
                  <a:cubicBezTo>
                    <a:pt x="4877" y="0"/>
                    <a:pt x="0" y="4877"/>
                    <a:pt x="0" y="10818"/>
                  </a:cubicBezTo>
                  <a:cubicBezTo>
                    <a:pt x="0" y="16759"/>
                    <a:pt x="4877" y="21600"/>
                    <a:pt x="10818" y="21600"/>
                  </a:cubicBezTo>
                  <a:cubicBezTo>
                    <a:pt x="16759" y="21600"/>
                    <a:pt x="21600" y="16759"/>
                    <a:pt x="21600" y="10818"/>
                  </a:cubicBezTo>
                  <a:cubicBezTo>
                    <a:pt x="21600" y="4877"/>
                    <a:pt x="16759" y="0"/>
                    <a:pt x="10818" y="0"/>
                  </a:cubicBezTo>
                  <a:close/>
                  <a:moveTo>
                    <a:pt x="10818" y="19986"/>
                  </a:moveTo>
                  <a:cubicBezTo>
                    <a:pt x="5941" y="19986"/>
                    <a:pt x="1650" y="15659"/>
                    <a:pt x="1650" y="10818"/>
                  </a:cubicBezTo>
                  <a:cubicBezTo>
                    <a:pt x="1650" y="5391"/>
                    <a:pt x="5941" y="1100"/>
                    <a:pt x="10818" y="1100"/>
                  </a:cubicBezTo>
                  <a:cubicBezTo>
                    <a:pt x="16209" y="1100"/>
                    <a:pt x="20537" y="5391"/>
                    <a:pt x="20537" y="10818"/>
                  </a:cubicBezTo>
                  <a:cubicBezTo>
                    <a:pt x="20537" y="15659"/>
                    <a:pt x="16209" y="19986"/>
                    <a:pt x="10818" y="19986"/>
                  </a:cubicBezTo>
                  <a:close/>
                  <a:moveTo>
                    <a:pt x="10268" y="9718"/>
                  </a:moveTo>
                  <a:cubicBezTo>
                    <a:pt x="12982" y="7041"/>
                    <a:pt x="12982" y="7041"/>
                    <a:pt x="12982" y="7041"/>
                  </a:cubicBezTo>
                  <a:cubicBezTo>
                    <a:pt x="11882" y="10818"/>
                    <a:pt x="11882" y="10818"/>
                    <a:pt x="11882" y="10818"/>
                  </a:cubicBezTo>
                  <a:cubicBezTo>
                    <a:pt x="13532" y="11332"/>
                    <a:pt x="13532" y="11332"/>
                    <a:pt x="13532" y="11332"/>
                  </a:cubicBezTo>
                  <a:cubicBezTo>
                    <a:pt x="14046" y="4877"/>
                    <a:pt x="14046" y="4877"/>
                    <a:pt x="14046" y="4877"/>
                  </a:cubicBezTo>
                  <a:cubicBezTo>
                    <a:pt x="9205" y="8655"/>
                    <a:pt x="9205" y="8655"/>
                    <a:pt x="9205" y="8655"/>
                  </a:cubicBezTo>
                  <a:lnTo>
                    <a:pt x="10268" y="971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6" name="Shape"/>
            <p:cNvSpPr/>
            <p:nvPr/>
          </p:nvSpPr>
          <p:spPr>
            <a:xfrm>
              <a:off x="9884830" y="8183034"/>
              <a:ext cx="988999" cy="1018625"/>
            </a:xfrm>
            <a:custGeom>
              <a:avLst/>
              <a:gdLst/>
              <a:ahLst/>
              <a:cxnLst>
                <a:cxn ang="0">
                  <a:pos x="wd2" y="hd2"/>
                </a:cxn>
                <a:cxn ang="5400000">
                  <a:pos x="wd2" y="hd2"/>
                </a:cxn>
                <a:cxn ang="10800000">
                  <a:pos x="wd2" y="hd2"/>
                </a:cxn>
                <a:cxn ang="16200000">
                  <a:pos x="wd2" y="hd2"/>
                </a:cxn>
              </a:cxnLst>
              <a:rect l="0" t="0" r="r" b="b"/>
              <a:pathLst>
                <a:path w="21600" h="21600" extrusionOk="0">
                  <a:moveTo>
                    <a:pt x="10276" y="19075"/>
                  </a:moveTo>
                  <a:cubicBezTo>
                    <a:pt x="11324" y="19075"/>
                    <a:pt x="11324" y="19075"/>
                    <a:pt x="11324" y="19075"/>
                  </a:cubicBezTo>
                  <a:cubicBezTo>
                    <a:pt x="11324" y="17573"/>
                    <a:pt x="11324" y="17573"/>
                    <a:pt x="11324" y="17573"/>
                  </a:cubicBezTo>
                  <a:cubicBezTo>
                    <a:pt x="10276" y="17573"/>
                    <a:pt x="10276" y="17573"/>
                    <a:pt x="10276" y="17573"/>
                  </a:cubicBezTo>
                  <a:lnTo>
                    <a:pt x="10276" y="19075"/>
                  </a:lnTo>
                  <a:close/>
                  <a:moveTo>
                    <a:pt x="4614" y="15560"/>
                  </a:moveTo>
                  <a:cubicBezTo>
                    <a:pt x="5138" y="16584"/>
                    <a:pt x="5138" y="16584"/>
                    <a:pt x="5138" y="16584"/>
                  </a:cubicBezTo>
                  <a:cubicBezTo>
                    <a:pt x="6186" y="15560"/>
                    <a:pt x="6186" y="15560"/>
                    <a:pt x="6186" y="15560"/>
                  </a:cubicBezTo>
                  <a:cubicBezTo>
                    <a:pt x="5138" y="14571"/>
                    <a:pt x="5138" y="14571"/>
                    <a:pt x="5138" y="14571"/>
                  </a:cubicBezTo>
                  <a:lnTo>
                    <a:pt x="4614" y="15560"/>
                  </a:lnTo>
                  <a:close/>
                  <a:moveTo>
                    <a:pt x="6676" y="5528"/>
                  </a:moveTo>
                  <a:cubicBezTo>
                    <a:pt x="5662" y="5016"/>
                    <a:pt x="5662" y="5016"/>
                    <a:pt x="5662" y="5016"/>
                  </a:cubicBezTo>
                  <a:cubicBezTo>
                    <a:pt x="4614" y="5528"/>
                    <a:pt x="4614" y="5528"/>
                    <a:pt x="4614" y="5528"/>
                  </a:cubicBezTo>
                  <a:cubicBezTo>
                    <a:pt x="5662" y="6552"/>
                    <a:pt x="5662" y="6552"/>
                    <a:pt x="5662" y="6552"/>
                  </a:cubicBezTo>
                  <a:lnTo>
                    <a:pt x="6676" y="5528"/>
                  </a:lnTo>
                  <a:close/>
                  <a:moveTo>
                    <a:pt x="10800" y="3003"/>
                  </a:moveTo>
                  <a:cubicBezTo>
                    <a:pt x="10276" y="3003"/>
                    <a:pt x="10276" y="3003"/>
                    <a:pt x="10276" y="3515"/>
                  </a:cubicBezTo>
                  <a:cubicBezTo>
                    <a:pt x="10276" y="10032"/>
                    <a:pt x="10276" y="10032"/>
                    <a:pt x="10276" y="10032"/>
                  </a:cubicBezTo>
                  <a:cubicBezTo>
                    <a:pt x="4614" y="10032"/>
                    <a:pt x="4614" y="10032"/>
                    <a:pt x="4614" y="10032"/>
                  </a:cubicBezTo>
                  <a:cubicBezTo>
                    <a:pt x="4124" y="10032"/>
                    <a:pt x="4124" y="10544"/>
                    <a:pt x="4124" y="11056"/>
                  </a:cubicBezTo>
                  <a:cubicBezTo>
                    <a:pt x="4124" y="11056"/>
                    <a:pt x="4124" y="11534"/>
                    <a:pt x="4614" y="11534"/>
                  </a:cubicBezTo>
                  <a:cubicBezTo>
                    <a:pt x="10800" y="11534"/>
                    <a:pt x="10800" y="11534"/>
                    <a:pt x="10800" y="11534"/>
                  </a:cubicBezTo>
                  <a:cubicBezTo>
                    <a:pt x="11324" y="11534"/>
                    <a:pt x="11324" y="11056"/>
                    <a:pt x="11324" y="11056"/>
                  </a:cubicBezTo>
                  <a:cubicBezTo>
                    <a:pt x="11324" y="3515"/>
                    <a:pt x="11324" y="3515"/>
                    <a:pt x="11324" y="3515"/>
                  </a:cubicBezTo>
                  <a:cubicBezTo>
                    <a:pt x="11324" y="3003"/>
                    <a:pt x="11324" y="3003"/>
                    <a:pt x="10800" y="3003"/>
                  </a:cubicBezTo>
                  <a:close/>
                  <a:moveTo>
                    <a:pt x="14924" y="15560"/>
                  </a:moveTo>
                  <a:cubicBezTo>
                    <a:pt x="15938" y="16584"/>
                    <a:pt x="15938" y="16584"/>
                    <a:pt x="15938" y="16584"/>
                  </a:cubicBezTo>
                  <a:cubicBezTo>
                    <a:pt x="16462" y="15560"/>
                    <a:pt x="16462" y="15560"/>
                    <a:pt x="16462" y="15560"/>
                  </a:cubicBezTo>
                  <a:cubicBezTo>
                    <a:pt x="15938" y="14571"/>
                    <a:pt x="15938" y="14571"/>
                    <a:pt x="15938" y="14571"/>
                  </a:cubicBezTo>
                  <a:lnTo>
                    <a:pt x="14924" y="15560"/>
                  </a:lnTo>
                  <a:close/>
                  <a:moveTo>
                    <a:pt x="14924" y="5528"/>
                  </a:moveTo>
                  <a:cubicBezTo>
                    <a:pt x="15938" y="6552"/>
                    <a:pt x="15938" y="6552"/>
                    <a:pt x="15938" y="6552"/>
                  </a:cubicBezTo>
                  <a:cubicBezTo>
                    <a:pt x="16986" y="5528"/>
                    <a:pt x="16986" y="5528"/>
                    <a:pt x="16986" y="5528"/>
                  </a:cubicBezTo>
                  <a:cubicBezTo>
                    <a:pt x="15938" y="5016"/>
                    <a:pt x="15938" y="5016"/>
                    <a:pt x="15938" y="5016"/>
                  </a:cubicBezTo>
                  <a:lnTo>
                    <a:pt x="14924" y="5528"/>
                  </a:lnTo>
                  <a:close/>
                  <a:moveTo>
                    <a:pt x="10800" y="0"/>
                  </a:moveTo>
                  <a:cubicBezTo>
                    <a:pt x="4614" y="0"/>
                    <a:pt x="0" y="5016"/>
                    <a:pt x="0" y="11056"/>
                  </a:cubicBezTo>
                  <a:cubicBezTo>
                    <a:pt x="0" y="16584"/>
                    <a:pt x="4614" y="21600"/>
                    <a:pt x="10800" y="21600"/>
                  </a:cubicBezTo>
                  <a:cubicBezTo>
                    <a:pt x="16986" y="21600"/>
                    <a:pt x="21600" y="16584"/>
                    <a:pt x="21600" y="11056"/>
                  </a:cubicBezTo>
                  <a:cubicBezTo>
                    <a:pt x="21600" y="5016"/>
                    <a:pt x="16986" y="0"/>
                    <a:pt x="10800" y="0"/>
                  </a:cubicBezTo>
                  <a:close/>
                  <a:moveTo>
                    <a:pt x="10800" y="20099"/>
                  </a:moveTo>
                  <a:cubicBezTo>
                    <a:pt x="5662" y="20099"/>
                    <a:pt x="1014" y="16072"/>
                    <a:pt x="1014" y="11056"/>
                  </a:cubicBezTo>
                  <a:cubicBezTo>
                    <a:pt x="1014" y="5528"/>
                    <a:pt x="5662" y="1501"/>
                    <a:pt x="10800" y="1501"/>
                  </a:cubicBezTo>
                  <a:cubicBezTo>
                    <a:pt x="15938" y="1501"/>
                    <a:pt x="20586" y="5528"/>
                    <a:pt x="20586" y="11056"/>
                  </a:cubicBezTo>
                  <a:cubicBezTo>
                    <a:pt x="20586" y="16072"/>
                    <a:pt x="15938" y="20099"/>
                    <a:pt x="10800" y="20099"/>
                  </a:cubicBezTo>
                  <a:close/>
                  <a:moveTo>
                    <a:pt x="17476" y="10032"/>
                  </a:moveTo>
                  <a:cubicBezTo>
                    <a:pt x="17476" y="11534"/>
                    <a:pt x="17476" y="11534"/>
                    <a:pt x="17476" y="11534"/>
                  </a:cubicBezTo>
                  <a:cubicBezTo>
                    <a:pt x="19049" y="11534"/>
                    <a:pt x="19049" y="11534"/>
                    <a:pt x="19049" y="11534"/>
                  </a:cubicBezTo>
                  <a:cubicBezTo>
                    <a:pt x="19049" y="10032"/>
                    <a:pt x="19049" y="10032"/>
                    <a:pt x="19049" y="10032"/>
                  </a:cubicBezTo>
                  <a:lnTo>
                    <a:pt x="17476" y="1003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7" name="Shape"/>
            <p:cNvSpPr/>
            <p:nvPr/>
          </p:nvSpPr>
          <p:spPr>
            <a:xfrm>
              <a:off x="8225363" y="8183034"/>
              <a:ext cx="1018627" cy="1018625"/>
            </a:xfrm>
            <a:custGeom>
              <a:avLst/>
              <a:gdLst/>
              <a:ahLst/>
              <a:cxnLst>
                <a:cxn ang="0">
                  <a:pos x="wd2" y="hd2"/>
                </a:cxn>
                <a:cxn ang="5400000">
                  <a:pos x="wd2" y="hd2"/>
                </a:cxn>
                <a:cxn ang="10800000">
                  <a:pos x="wd2" y="hd2"/>
                </a:cxn>
                <a:cxn ang="16200000">
                  <a:pos x="wd2" y="hd2"/>
                </a:cxn>
              </a:cxnLst>
              <a:rect l="0" t="0" r="r" b="b"/>
              <a:pathLst>
                <a:path w="21600" h="21600" extrusionOk="0">
                  <a:moveTo>
                    <a:pt x="1536" y="3515"/>
                  </a:moveTo>
                  <a:cubicBezTo>
                    <a:pt x="1536" y="2525"/>
                    <a:pt x="2525" y="1501"/>
                    <a:pt x="3515" y="1501"/>
                  </a:cubicBezTo>
                  <a:cubicBezTo>
                    <a:pt x="5050" y="1501"/>
                    <a:pt x="5050" y="1501"/>
                    <a:pt x="5050" y="1501"/>
                  </a:cubicBezTo>
                  <a:cubicBezTo>
                    <a:pt x="5050" y="0"/>
                    <a:pt x="5050" y="0"/>
                    <a:pt x="5050" y="0"/>
                  </a:cubicBezTo>
                  <a:cubicBezTo>
                    <a:pt x="3515" y="0"/>
                    <a:pt x="3515" y="0"/>
                    <a:pt x="3515" y="0"/>
                  </a:cubicBezTo>
                  <a:cubicBezTo>
                    <a:pt x="1536" y="0"/>
                    <a:pt x="0" y="1501"/>
                    <a:pt x="0" y="3515"/>
                  </a:cubicBezTo>
                  <a:cubicBezTo>
                    <a:pt x="0" y="5016"/>
                    <a:pt x="0" y="5016"/>
                    <a:pt x="0" y="5016"/>
                  </a:cubicBezTo>
                  <a:cubicBezTo>
                    <a:pt x="1024" y="5016"/>
                    <a:pt x="1536" y="5016"/>
                    <a:pt x="1536" y="5016"/>
                  </a:cubicBezTo>
                  <a:lnTo>
                    <a:pt x="1536" y="3515"/>
                  </a:lnTo>
                  <a:close/>
                  <a:moveTo>
                    <a:pt x="15594" y="10032"/>
                  </a:moveTo>
                  <a:cubicBezTo>
                    <a:pt x="11568" y="10032"/>
                    <a:pt x="11568" y="10032"/>
                    <a:pt x="11568" y="10032"/>
                  </a:cubicBezTo>
                  <a:cubicBezTo>
                    <a:pt x="11568" y="5528"/>
                    <a:pt x="11568" y="5528"/>
                    <a:pt x="11568" y="5528"/>
                  </a:cubicBezTo>
                  <a:cubicBezTo>
                    <a:pt x="11568" y="5016"/>
                    <a:pt x="11056" y="5016"/>
                    <a:pt x="11056" y="5016"/>
                  </a:cubicBezTo>
                  <a:cubicBezTo>
                    <a:pt x="10578" y="5016"/>
                    <a:pt x="10066" y="5016"/>
                    <a:pt x="10066" y="5528"/>
                  </a:cubicBezTo>
                  <a:cubicBezTo>
                    <a:pt x="10066" y="11056"/>
                    <a:pt x="10066" y="11056"/>
                    <a:pt x="10066" y="11056"/>
                  </a:cubicBezTo>
                  <a:cubicBezTo>
                    <a:pt x="10066" y="11056"/>
                    <a:pt x="10578" y="11534"/>
                    <a:pt x="11056" y="11534"/>
                  </a:cubicBezTo>
                  <a:cubicBezTo>
                    <a:pt x="15594" y="11534"/>
                    <a:pt x="15594" y="11534"/>
                    <a:pt x="15594" y="11534"/>
                  </a:cubicBezTo>
                  <a:cubicBezTo>
                    <a:pt x="16072" y="11534"/>
                    <a:pt x="16072" y="11056"/>
                    <a:pt x="16072" y="11056"/>
                  </a:cubicBezTo>
                  <a:cubicBezTo>
                    <a:pt x="16072" y="10544"/>
                    <a:pt x="16072" y="10032"/>
                    <a:pt x="15594" y="10032"/>
                  </a:cubicBezTo>
                  <a:close/>
                  <a:moveTo>
                    <a:pt x="20099" y="11056"/>
                  </a:moveTo>
                  <a:cubicBezTo>
                    <a:pt x="20099" y="5528"/>
                    <a:pt x="16072" y="1501"/>
                    <a:pt x="11056" y="1501"/>
                  </a:cubicBezTo>
                  <a:cubicBezTo>
                    <a:pt x="5528" y="1501"/>
                    <a:pt x="1536" y="5528"/>
                    <a:pt x="1536" y="11056"/>
                  </a:cubicBezTo>
                  <a:cubicBezTo>
                    <a:pt x="1536" y="14571"/>
                    <a:pt x="3515" y="17573"/>
                    <a:pt x="6552" y="19075"/>
                  </a:cubicBezTo>
                  <a:cubicBezTo>
                    <a:pt x="4027" y="21600"/>
                    <a:pt x="4027" y="21600"/>
                    <a:pt x="4027" y="21600"/>
                  </a:cubicBezTo>
                  <a:cubicBezTo>
                    <a:pt x="6040" y="21600"/>
                    <a:pt x="6040" y="21600"/>
                    <a:pt x="6040" y="21600"/>
                  </a:cubicBezTo>
                  <a:cubicBezTo>
                    <a:pt x="8053" y="19587"/>
                    <a:pt x="8053" y="19587"/>
                    <a:pt x="8053" y="19587"/>
                  </a:cubicBezTo>
                  <a:cubicBezTo>
                    <a:pt x="9043" y="20099"/>
                    <a:pt x="10066" y="20099"/>
                    <a:pt x="11056" y="20099"/>
                  </a:cubicBezTo>
                  <a:cubicBezTo>
                    <a:pt x="12080" y="20099"/>
                    <a:pt x="13069" y="20099"/>
                    <a:pt x="13581" y="19587"/>
                  </a:cubicBezTo>
                  <a:cubicBezTo>
                    <a:pt x="15594" y="21600"/>
                    <a:pt x="15594" y="21600"/>
                    <a:pt x="15594" y="21600"/>
                  </a:cubicBezTo>
                  <a:cubicBezTo>
                    <a:pt x="17608" y="21600"/>
                    <a:pt x="17608" y="21600"/>
                    <a:pt x="17608" y="21600"/>
                  </a:cubicBezTo>
                  <a:cubicBezTo>
                    <a:pt x="15594" y="19075"/>
                    <a:pt x="15594" y="19075"/>
                    <a:pt x="15594" y="19075"/>
                  </a:cubicBezTo>
                  <a:cubicBezTo>
                    <a:pt x="18085" y="17573"/>
                    <a:pt x="20099" y="14571"/>
                    <a:pt x="20099" y="11056"/>
                  </a:cubicBezTo>
                  <a:close/>
                  <a:moveTo>
                    <a:pt x="11056" y="19075"/>
                  </a:moveTo>
                  <a:cubicBezTo>
                    <a:pt x="6552" y="19075"/>
                    <a:pt x="3037" y="15560"/>
                    <a:pt x="3037" y="11056"/>
                  </a:cubicBezTo>
                  <a:cubicBezTo>
                    <a:pt x="3037" y="6552"/>
                    <a:pt x="6552" y="3003"/>
                    <a:pt x="11056" y="3003"/>
                  </a:cubicBezTo>
                  <a:cubicBezTo>
                    <a:pt x="15594" y="3003"/>
                    <a:pt x="19109" y="6552"/>
                    <a:pt x="19109" y="11056"/>
                  </a:cubicBezTo>
                  <a:cubicBezTo>
                    <a:pt x="19109" y="15560"/>
                    <a:pt x="15594" y="19075"/>
                    <a:pt x="11056" y="19075"/>
                  </a:cubicBezTo>
                  <a:close/>
                  <a:moveTo>
                    <a:pt x="18085" y="0"/>
                  </a:moveTo>
                  <a:cubicBezTo>
                    <a:pt x="17096" y="0"/>
                    <a:pt x="17096" y="0"/>
                    <a:pt x="17096" y="0"/>
                  </a:cubicBezTo>
                  <a:cubicBezTo>
                    <a:pt x="17096" y="1501"/>
                    <a:pt x="17096" y="1501"/>
                    <a:pt x="17096" y="1501"/>
                  </a:cubicBezTo>
                  <a:cubicBezTo>
                    <a:pt x="18085" y="1501"/>
                    <a:pt x="18085" y="1501"/>
                    <a:pt x="18085" y="1501"/>
                  </a:cubicBezTo>
                  <a:cubicBezTo>
                    <a:pt x="19621" y="1501"/>
                    <a:pt x="20099" y="2525"/>
                    <a:pt x="20099" y="3515"/>
                  </a:cubicBezTo>
                  <a:cubicBezTo>
                    <a:pt x="20099" y="5016"/>
                    <a:pt x="20099" y="5016"/>
                    <a:pt x="20099" y="5016"/>
                  </a:cubicBezTo>
                  <a:cubicBezTo>
                    <a:pt x="20610" y="5016"/>
                    <a:pt x="20610" y="5016"/>
                    <a:pt x="21600" y="5016"/>
                  </a:cubicBezTo>
                  <a:cubicBezTo>
                    <a:pt x="21600" y="3515"/>
                    <a:pt x="21600" y="3515"/>
                    <a:pt x="21600" y="3515"/>
                  </a:cubicBezTo>
                  <a:cubicBezTo>
                    <a:pt x="21600" y="1501"/>
                    <a:pt x="20099" y="0"/>
                    <a:pt x="18085" y="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8" name="Shape"/>
            <p:cNvSpPr/>
            <p:nvPr/>
          </p:nvSpPr>
          <p:spPr>
            <a:xfrm>
              <a:off x="6616700" y="8183034"/>
              <a:ext cx="946663" cy="1018625"/>
            </a:xfrm>
            <a:custGeom>
              <a:avLst/>
              <a:gdLst/>
              <a:ahLst/>
              <a:cxnLst>
                <a:cxn ang="0">
                  <a:pos x="wd2" y="hd2"/>
                </a:cxn>
                <a:cxn ang="5400000">
                  <a:pos x="wd2" y="hd2"/>
                </a:cxn>
                <a:cxn ang="10800000">
                  <a:pos x="wd2" y="hd2"/>
                </a:cxn>
                <a:cxn ang="16200000">
                  <a:pos x="wd2" y="hd2"/>
                </a:cxn>
              </a:cxnLst>
              <a:rect l="0" t="0" r="r" b="b"/>
              <a:pathLst>
                <a:path w="21600" h="21600" extrusionOk="0">
                  <a:moveTo>
                    <a:pt x="16209" y="19075"/>
                  </a:moveTo>
                  <a:cubicBezTo>
                    <a:pt x="17273" y="19075"/>
                    <a:pt x="17273" y="19075"/>
                    <a:pt x="17273" y="19075"/>
                  </a:cubicBezTo>
                  <a:cubicBezTo>
                    <a:pt x="18373" y="19075"/>
                    <a:pt x="18923" y="18085"/>
                    <a:pt x="18923" y="17573"/>
                  </a:cubicBezTo>
                  <a:cubicBezTo>
                    <a:pt x="18923" y="16072"/>
                    <a:pt x="18923" y="16072"/>
                    <a:pt x="18923" y="16072"/>
                  </a:cubicBezTo>
                  <a:cubicBezTo>
                    <a:pt x="18923" y="15560"/>
                    <a:pt x="18373" y="15082"/>
                    <a:pt x="17273" y="15082"/>
                  </a:cubicBezTo>
                  <a:cubicBezTo>
                    <a:pt x="16209" y="15082"/>
                    <a:pt x="16209" y="15082"/>
                    <a:pt x="16209" y="15082"/>
                  </a:cubicBezTo>
                  <a:cubicBezTo>
                    <a:pt x="15109" y="15082"/>
                    <a:pt x="14596" y="15560"/>
                    <a:pt x="14596" y="16072"/>
                  </a:cubicBezTo>
                  <a:cubicBezTo>
                    <a:pt x="14596" y="17573"/>
                    <a:pt x="14596" y="17573"/>
                    <a:pt x="14596" y="17573"/>
                  </a:cubicBezTo>
                  <a:cubicBezTo>
                    <a:pt x="14596" y="18085"/>
                    <a:pt x="15109" y="19075"/>
                    <a:pt x="16209" y="19075"/>
                  </a:cubicBezTo>
                  <a:close/>
                  <a:moveTo>
                    <a:pt x="16209" y="16072"/>
                  </a:moveTo>
                  <a:cubicBezTo>
                    <a:pt x="17273" y="16072"/>
                    <a:pt x="17273" y="16072"/>
                    <a:pt x="17273" y="16072"/>
                  </a:cubicBezTo>
                  <a:cubicBezTo>
                    <a:pt x="17273" y="17573"/>
                    <a:pt x="17273" y="17573"/>
                    <a:pt x="17273" y="17573"/>
                  </a:cubicBezTo>
                  <a:cubicBezTo>
                    <a:pt x="16209" y="17573"/>
                    <a:pt x="16209" y="17573"/>
                    <a:pt x="16209" y="17573"/>
                  </a:cubicBezTo>
                  <a:lnTo>
                    <a:pt x="16209" y="16072"/>
                  </a:lnTo>
                  <a:close/>
                  <a:moveTo>
                    <a:pt x="16209" y="13547"/>
                  </a:moveTo>
                  <a:cubicBezTo>
                    <a:pt x="17273" y="13547"/>
                    <a:pt x="17273" y="13547"/>
                    <a:pt x="17273" y="13547"/>
                  </a:cubicBezTo>
                  <a:cubicBezTo>
                    <a:pt x="18373" y="13547"/>
                    <a:pt x="18923" y="13069"/>
                    <a:pt x="18923" y="12045"/>
                  </a:cubicBezTo>
                  <a:cubicBezTo>
                    <a:pt x="18923" y="11056"/>
                    <a:pt x="18923" y="11056"/>
                    <a:pt x="18923" y="11056"/>
                  </a:cubicBezTo>
                  <a:cubicBezTo>
                    <a:pt x="18923" y="10032"/>
                    <a:pt x="18373" y="9555"/>
                    <a:pt x="17273" y="9555"/>
                  </a:cubicBezTo>
                  <a:cubicBezTo>
                    <a:pt x="16209" y="9555"/>
                    <a:pt x="16209" y="9555"/>
                    <a:pt x="16209" y="9555"/>
                  </a:cubicBezTo>
                  <a:cubicBezTo>
                    <a:pt x="15109" y="9555"/>
                    <a:pt x="14596" y="10032"/>
                    <a:pt x="14596" y="11056"/>
                  </a:cubicBezTo>
                  <a:cubicBezTo>
                    <a:pt x="14596" y="12045"/>
                    <a:pt x="14596" y="12045"/>
                    <a:pt x="14596" y="12045"/>
                  </a:cubicBezTo>
                  <a:cubicBezTo>
                    <a:pt x="14596" y="13069"/>
                    <a:pt x="15109" y="13547"/>
                    <a:pt x="16209" y="13547"/>
                  </a:cubicBezTo>
                  <a:close/>
                  <a:moveTo>
                    <a:pt x="16209" y="11056"/>
                  </a:moveTo>
                  <a:cubicBezTo>
                    <a:pt x="17273" y="11056"/>
                    <a:pt x="17273" y="11056"/>
                    <a:pt x="17273" y="11056"/>
                  </a:cubicBezTo>
                  <a:cubicBezTo>
                    <a:pt x="17273" y="12045"/>
                    <a:pt x="17273" y="12045"/>
                    <a:pt x="17273" y="12045"/>
                  </a:cubicBezTo>
                  <a:cubicBezTo>
                    <a:pt x="16209" y="12045"/>
                    <a:pt x="16209" y="12045"/>
                    <a:pt x="16209" y="12045"/>
                  </a:cubicBezTo>
                  <a:lnTo>
                    <a:pt x="16209" y="11056"/>
                  </a:lnTo>
                  <a:close/>
                  <a:moveTo>
                    <a:pt x="18923" y="1501"/>
                  </a:moveTo>
                  <a:cubicBezTo>
                    <a:pt x="16209" y="1501"/>
                    <a:pt x="16209" y="1501"/>
                    <a:pt x="16209" y="1501"/>
                  </a:cubicBezTo>
                  <a:cubicBezTo>
                    <a:pt x="16209" y="990"/>
                    <a:pt x="16209" y="990"/>
                    <a:pt x="16209" y="990"/>
                  </a:cubicBezTo>
                  <a:cubicBezTo>
                    <a:pt x="16209" y="512"/>
                    <a:pt x="15659" y="0"/>
                    <a:pt x="15109" y="0"/>
                  </a:cubicBezTo>
                  <a:cubicBezTo>
                    <a:pt x="15109" y="0"/>
                    <a:pt x="14596" y="512"/>
                    <a:pt x="14596" y="990"/>
                  </a:cubicBezTo>
                  <a:cubicBezTo>
                    <a:pt x="14596" y="1501"/>
                    <a:pt x="14596" y="1501"/>
                    <a:pt x="14596" y="1501"/>
                  </a:cubicBezTo>
                  <a:cubicBezTo>
                    <a:pt x="7591" y="1501"/>
                    <a:pt x="7591" y="1501"/>
                    <a:pt x="7591" y="1501"/>
                  </a:cubicBezTo>
                  <a:cubicBezTo>
                    <a:pt x="7591" y="990"/>
                    <a:pt x="7591" y="990"/>
                    <a:pt x="7591" y="990"/>
                  </a:cubicBezTo>
                  <a:cubicBezTo>
                    <a:pt x="7591" y="512"/>
                    <a:pt x="7041" y="0"/>
                    <a:pt x="6491" y="0"/>
                  </a:cubicBezTo>
                  <a:cubicBezTo>
                    <a:pt x="6491" y="0"/>
                    <a:pt x="5941" y="512"/>
                    <a:pt x="5941" y="990"/>
                  </a:cubicBezTo>
                  <a:cubicBezTo>
                    <a:pt x="5941" y="1501"/>
                    <a:pt x="5941" y="1501"/>
                    <a:pt x="5941" y="1501"/>
                  </a:cubicBezTo>
                  <a:cubicBezTo>
                    <a:pt x="3264" y="1501"/>
                    <a:pt x="3264" y="1501"/>
                    <a:pt x="3264" y="1501"/>
                  </a:cubicBezTo>
                  <a:cubicBezTo>
                    <a:pt x="1614" y="1501"/>
                    <a:pt x="0" y="2525"/>
                    <a:pt x="0" y="4027"/>
                  </a:cubicBezTo>
                  <a:cubicBezTo>
                    <a:pt x="0" y="19075"/>
                    <a:pt x="0" y="19075"/>
                    <a:pt x="0" y="19075"/>
                  </a:cubicBezTo>
                  <a:cubicBezTo>
                    <a:pt x="0" y="20610"/>
                    <a:pt x="1614" y="21600"/>
                    <a:pt x="3264" y="21600"/>
                  </a:cubicBezTo>
                  <a:cubicBezTo>
                    <a:pt x="18923" y="21600"/>
                    <a:pt x="18923" y="21600"/>
                    <a:pt x="18923" y="21600"/>
                  </a:cubicBezTo>
                  <a:cubicBezTo>
                    <a:pt x="20537" y="21600"/>
                    <a:pt x="21600" y="20610"/>
                    <a:pt x="21600" y="19075"/>
                  </a:cubicBezTo>
                  <a:cubicBezTo>
                    <a:pt x="21600" y="4027"/>
                    <a:pt x="21600" y="4027"/>
                    <a:pt x="21600" y="4027"/>
                  </a:cubicBezTo>
                  <a:cubicBezTo>
                    <a:pt x="21600" y="2525"/>
                    <a:pt x="20537" y="1501"/>
                    <a:pt x="18923" y="1501"/>
                  </a:cubicBezTo>
                  <a:close/>
                  <a:moveTo>
                    <a:pt x="20537" y="19075"/>
                  </a:moveTo>
                  <a:cubicBezTo>
                    <a:pt x="20537" y="19587"/>
                    <a:pt x="19436" y="20099"/>
                    <a:pt x="18923" y="20099"/>
                  </a:cubicBezTo>
                  <a:cubicBezTo>
                    <a:pt x="3264" y="20099"/>
                    <a:pt x="3264" y="20099"/>
                    <a:pt x="3264" y="20099"/>
                  </a:cubicBezTo>
                  <a:cubicBezTo>
                    <a:pt x="2164" y="20099"/>
                    <a:pt x="1614" y="19587"/>
                    <a:pt x="1614" y="19075"/>
                  </a:cubicBezTo>
                  <a:cubicBezTo>
                    <a:pt x="1614" y="7029"/>
                    <a:pt x="1614" y="7029"/>
                    <a:pt x="1614" y="7029"/>
                  </a:cubicBezTo>
                  <a:cubicBezTo>
                    <a:pt x="20537" y="7029"/>
                    <a:pt x="20537" y="7029"/>
                    <a:pt x="20537" y="7029"/>
                  </a:cubicBezTo>
                  <a:lnTo>
                    <a:pt x="20537" y="19075"/>
                  </a:lnTo>
                  <a:close/>
                  <a:moveTo>
                    <a:pt x="20537" y="5528"/>
                  </a:moveTo>
                  <a:cubicBezTo>
                    <a:pt x="1614" y="5528"/>
                    <a:pt x="1614" y="5528"/>
                    <a:pt x="1614" y="5528"/>
                  </a:cubicBezTo>
                  <a:cubicBezTo>
                    <a:pt x="1614" y="4027"/>
                    <a:pt x="1614" y="4027"/>
                    <a:pt x="1614" y="4027"/>
                  </a:cubicBezTo>
                  <a:cubicBezTo>
                    <a:pt x="1614" y="3515"/>
                    <a:pt x="2164" y="3003"/>
                    <a:pt x="3264" y="3003"/>
                  </a:cubicBezTo>
                  <a:cubicBezTo>
                    <a:pt x="5941" y="3003"/>
                    <a:pt x="5941" y="3003"/>
                    <a:pt x="5941" y="3003"/>
                  </a:cubicBezTo>
                  <a:cubicBezTo>
                    <a:pt x="5941" y="3515"/>
                    <a:pt x="5941" y="3515"/>
                    <a:pt x="5941" y="3515"/>
                  </a:cubicBezTo>
                  <a:cubicBezTo>
                    <a:pt x="5941" y="4027"/>
                    <a:pt x="6491" y="4027"/>
                    <a:pt x="6491" y="4027"/>
                  </a:cubicBezTo>
                  <a:cubicBezTo>
                    <a:pt x="7041" y="4027"/>
                    <a:pt x="7591" y="4027"/>
                    <a:pt x="7591" y="3515"/>
                  </a:cubicBezTo>
                  <a:cubicBezTo>
                    <a:pt x="7591" y="3003"/>
                    <a:pt x="7591" y="3003"/>
                    <a:pt x="7591" y="3003"/>
                  </a:cubicBezTo>
                  <a:cubicBezTo>
                    <a:pt x="14596" y="3003"/>
                    <a:pt x="14596" y="3003"/>
                    <a:pt x="14596" y="3003"/>
                  </a:cubicBezTo>
                  <a:cubicBezTo>
                    <a:pt x="14596" y="3515"/>
                    <a:pt x="14596" y="3515"/>
                    <a:pt x="14596" y="3515"/>
                  </a:cubicBezTo>
                  <a:cubicBezTo>
                    <a:pt x="14596" y="4027"/>
                    <a:pt x="15109" y="4027"/>
                    <a:pt x="15109" y="4027"/>
                  </a:cubicBezTo>
                  <a:cubicBezTo>
                    <a:pt x="15659" y="4027"/>
                    <a:pt x="16209" y="4027"/>
                    <a:pt x="16209" y="3515"/>
                  </a:cubicBezTo>
                  <a:cubicBezTo>
                    <a:pt x="16209" y="3003"/>
                    <a:pt x="16209" y="3003"/>
                    <a:pt x="16209" y="3003"/>
                  </a:cubicBezTo>
                  <a:cubicBezTo>
                    <a:pt x="18923" y="3003"/>
                    <a:pt x="18923" y="3003"/>
                    <a:pt x="18923" y="3003"/>
                  </a:cubicBezTo>
                  <a:cubicBezTo>
                    <a:pt x="19436" y="3003"/>
                    <a:pt x="20537" y="3515"/>
                    <a:pt x="20537" y="4027"/>
                  </a:cubicBezTo>
                  <a:lnTo>
                    <a:pt x="20537" y="5528"/>
                  </a:lnTo>
                  <a:close/>
                  <a:moveTo>
                    <a:pt x="4327" y="13547"/>
                  </a:moveTo>
                  <a:cubicBezTo>
                    <a:pt x="5941" y="13547"/>
                    <a:pt x="5941" y="13547"/>
                    <a:pt x="5941" y="13547"/>
                  </a:cubicBezTo>
                  <a:cubicBezTo>
                    <a:pt x="6491" y="13547"/>
                    <a:pt x="7591" y="13069"/>
                    <a:pt x="7591" y="12045"/>
                  </a:cubicBezTo>
                  <a:cubicBezTo>
                    <a:pt x="7591" y="11056"/>
                    <a:pt x="7591" y="11056"/>
                    <a:pt x="7591" y="11056"/>
                  </a:cubicBezTo>
                  <a:cubicBezTo>
                    <a:pt x="7591" y="10032"/>
                    <a:pt x="6491" y="9555"/>
                    <a:pt x="5941" y="9555"/>
                  </a:cubicBezTo>
                  <a:cubicBezTo>
                    <a:pt x="4327" y="9555"/>
                    <a:pt x="4327" y="9555"/>
                    <a:pt x="4327" y="9555"/>
                  </a:cubicBezTo>
                  <a:cubicBezTo>
                    <a:pt x="3777" y="9555"/>
                    <a:pt x="3264" y="10032"/>
                    <a:pt x="3264" y="11056"/>
                  </a:cubicBezTo>
                  <a:cubicBezTo>
                    <a:pt x="3264" y="12045"/>
                    <a:pt x="3264" y="12045"/>
                    <a:pt x="3264" y="12045"/>
                  </a:cubicBezTo>
                  <a:cubicBezTo>
                    <a:pt x="3264" y="13069"/>
                    <a:pt x="3777" y="13547"/>
                    <a:pt x="4327" y="13547"/>
                  </a:cubicBezTo>
                  <a:close/>
                  <a:moveTo>
                    <a:pt x="4327" y="11056"/>
                  </a:moveTo>
                  <a:cubicBezTo>
                    <a:pt x="5941" y="11056"/>
                    <a:pt x="5941" y="11056"/>
                    <a:pt x="5941" y="11056"/>
                  </a:cubicBezTo>
                  <a:cubicBezTo>
                    <a:pt x="5941" y="12045"/>
                    <a:pt x="5941" y="12045"/>
                    <a:pt x="5941" y="12045"/>
                  </a:cubicBezTo>
                  <a:cubicBezTo>
                    <a:pt x="4327" y="12045"/>
                    <a:pt x="4327" y="12045"/>
                    <a:pt x="4327" y="12045"/>
                  </a:cubicBezTo>
                  <a:lnTo>
                    <a:pt x="4327" y="11056"/>
                  </a:lnTo>
                  <a:close/>
                  <a:moveTo>
                    <a:pt x="10268" y="13547"/>
                  </a:moveTo>
                  <a:cubicBezTo>
                    <a:pt x="11882" y="13547"/>
                    <a:pt x="11882" y="13547"/>
                    <a:pt x="11882" y="13547"/>
                  </a:cubicBezTo>
                  <a:cubicBezTo>
                    <a:pt x="12432" y="13547"/>
                    <a:pt x="12982" y="13069"/>
                    <a:pt x="12982" y="12045"/>
                  </a:cubicBezTo>
                  <a:cubicBezTo>
                    <a:pt x="12982" y="11056"/>
                    <a:pt x="12982" y="11056"/>
                    <a:pt x="12982" y="11056"/>
                  </a:cubicBezTo>
                  <a:cubicBezTo>
                    <a:pt x="12982" y="10032"/>
                    <a:pt x="12432" y="9555"/>
                    <a:pt x="11882" y="9555"/>
                  </a:cubicBezTo>
                  <a:cubicBezTo>
                    <a:pt x="10268" y="9555"/>
                    <a:pt x="10268" y="9555"/>
                    <a:pt x="10268" y="9555"/>
                  </a:cubicBezTo>
                  <a:cubicBezTo>
                    <a:pt x="9718" y="9555"/>
                    <a:pt x="8655" y="10032"/>
                    <a:pt x="8655" y="11056"/>
                  </a:cubicBezTo>
                  <a:cubicBezTo>
                    <a:pt x="8655" y="12045"/>
                    <a:pt x="8655" y="12045"/>
                    <a:pt x="8655" y="12045"/>
                  </a:cubicBezTo>
                  <a:cubicBezTo>
                    <a:pt x="8655" y="13069"/>
                    <a:pt x="9718" y="13547"/>
                    <a:pt x="10268" y="13547"/>
                  </a:cubicBezTo>
                  <a:close/>
                  <a:moveTo>
                    <a:pt x="10268" y="11056"/>
                  </a:moveTo>
                  <a:cubicBezTo>
                    <a:pt x="11882" y="11056"/>
                    <a:pt x="11882" y="11056"/>
                    <a:pt x="11882" y="11056"/>
                  </a:cubicBezTo>
                  <a:cubicBezTo>
                    <a:pt x="11882" y="12045"/>
                    <a:pt x="11882" y="12045"/>
                    <a:pt x="11882" y="12045"/>
                  </a:cubicBezTo>
                  <a:cubicBezTo>
                    <a:pt x="10268" y="12045"/>
                    <a:pt x="10268" y="12045"/>
                    <a:pt x="10268" y="12045"/>
                  </a:cubicBezTo>
                  <a:lnTo>
                    <a:pt x="10268" y="11056"/>
                  </a:lnTo>
                  <a:close/>
                  <a:moveTo>
                    <a:pt x="4327" y="19075"/>
                  </a:moveTo>
                  <a:cubicBezTo>
                    <a:pt x="5941" y="19075"/>
                    <a:pt x="5941" y="19075"/>
                    <a:pt x="5941" y="19075"/>
                  </a:cubicBezTo>
                  <a:cubicBezTo>
                    <a:pt x="6491" y="19075"/>
                    <a:pt x="7591" y="18085"/>
                    <a:pt x="7591" y="17573"/>
                  </a:cubicBezTo>
                  <a:cubicBezTo>
                    <a:pt x="7591" y="16072"/>
                    <a:pt x="7591" y="16072"/>
                    <a:pt x="7591" y="16072"/>
                  </a:cubicBezTo>
                  <a:cubicBezTo>
                    <a:pt x="7591" y="15560"/>
                    <a:pt x="6491" y="15082"/>
                    <a:pt x="5941" y="15082"/>
                  </a:cubicBezTo>
                  <a:cubicBezTo>
                    <a:pt x="4327" y="15082"/>
                    <a:pt x="4327" y="15082"/>
                    <a:pt x="4327" y="15082"/>
                  </a:cubicBezTo>
                  <a:cubicBezTo>
                    <a:pt x="3777" y="15082"/>
                    <a:pt x="3264" y="15560"/>
                    <a:pt x="3264" y="16072"/>
                  </a:cubicBezTo>
                  <a:cubicBezTo>
                    <a:pt x="3264" y="17573"/>
                    <a:pt x="3264" y="17573"/>
                    <a:pt x="3264" y="17573"/>
                  </a:cubicBezTo>
                  <a:cubicBezTo>
                    <a:pt x="3264" y="18085"/>
                    <a:pt x="3777" y="19075"/>
                    <a:pt x="4327" y="19075"/>
                  </a:cubicBezTo>
                  <a:close/>
                  <a:moveTo>
                    <a:pt x="4327" y="16072"/>
                  </a:moveTo>
                  <a:cubicBezTo>
                    <a:pt x="5941" y="16072"/>
                    <a:pt x="5941" y="16072"/>
                    <a:pt x="5941" y="16072"/>
                  </a:cubicBezTo>
                  <a:cubicBezTo>
                    <a:pt x="5941" y="17573"/>
                    <a:pt x="5941" y="17573"/>
                    <a:pt x="5941" y="17573"/>
                  </a:cubicBezTo>
                  <a:cubicBezTo>
                    <a:pt x="4327" y="17573"/>
                    <a:pt x="4327" y="17573"/>
                    <a:pt x="4327" y="17573"/>
                  </a:cubicBezTo>
                  <a:lnTo>
                    <a:pt x="4327" y="16072"/>
                  </a:lnTo>
                  <a:close/>
                  <a:moveTo>
                    <a:pt x="10268" y="19075"/>
                  </a:moveTo>
                  <a:cubicBezTo>
                    <a:pt x="11882" y="19075"/>
                    <a:pt x="11882" y="19075"/>
                    <a:pt x="11882" y="19075"/>
                  </a:cubicBezTo>
                  <a:cubicBezTo>
                    <a:pt x="12432" y="19075"/>
                    <a:pt x="12982" y="18085"/>
                    <a:pt x="12982" y="17573"/>
                  </a:cubicBezTo>
                  <a:cubicBezTo>
                    <a:pt x="12982" y="16072"/>
                    <a:pt x="12982" y="16072"/>
                    <a:pt x="12982" y="16072"/>
                  </a:cubicBezTo>
                  <a:cubicBezTo>
                    <a:pt x="12982" y="15560"/>
                    <a:pt x="12432" y="15082"/>
                    <a:pt x="11882" y="15082"/>
                  </a:cubicBezTo>
                  <a:cubicBezTo>
                    <a:pt x="10268" y="15082"/>
                    <a:pt x="10268" y="15082"/>
                    <a:pt x="10268" y="15082"/>
                  </a:cubicBezTo>
                  <a:cubicBezTo>
                    <a:pt x="9718" y="15082"/>
                    <a:pt x="8655" y="15560"/>
                    <a:pt x="8655" y="16072"/>
                  </a:cubicBezTo>
                  <a:cubicBezTo>
                    <a:pt x="8655" y="17573"/>
                    <a:pt x="8655" y="17573"/>
                    <a:pt x="8655" y="17573"/>
                  </a:cubicBezTo>
                  <a:cubicBezTo>
                    <a:pt x="8655" y="18085"/>
                    <a:pt x="9718" y="19075"/>
                    <a:pt x="10268" y="19075"/>
                  </a:cubicBezTo>
                  <a:close/>
                  <a:moveTo>
                    <a:pt x="10268" y="16072"/>
                  </a:moveTo>
                  <a:cubicBezTo>
                    <a:pt x="11882" y="16072"/>
                    <a:pt x="11882" y="16072"/>
                    <a:pt x="11882" y="16072"/>
                  </a:cubicBezTo>
                  <a:cubicBezTo>
                    <a:pt x="11882" y="17573"/>
                    <a:pt x="11882" y="17573"/>
                    <a:pt x="11882" y="17573"/>
                  </a:cubicBezTo>
                  <a:cubicBezTo>
                    <a:pt x="10268" y="17573"/>
                    <a:pt x="10268" y="17573"/>
                    <a:pt x="10268" y="17573"/>
                  </a:cubicBezTo>
                  <a:lnTo>
                    <a:pt x="10268" y="1607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89" name="Shape"/>
            <p:cNvSpPr/>
            <p:nvPr/>
          </p:nvSpPr>
          <p:spPr>
            <a:xfrm>
              <a:off x="4965699" y="8373534"/>
              <a:ext cx="988999" cy="637628"/>
            </a:xfrm>
            <a:custGeom>
              <a:avLst/>
              <a:gdLst/>
              <a:ahLst/>
              <a:cxnLst>
                <a:cxn ang="0">
                  <a:pos x="wd2" y="hd2"/>
                </a:cxn>
                <a:cxn ang="5400000">
                  <a:pos x="wd2" y="hd2"/>
                </a:cxn>
                <a:cxn ang="10800000">
                  <a:pos x="wd2" y="hd2"/>
                </a:cxn>
                <a:cxn ang="16200000">
                  <a:pos x="wd2" y="hd2"/>
                </a:cxn>
              </a:cxnLst>
              <a:rect l="0" t="0" r="r" b="b"/>
              <a:pathLst>
                <a:path w="21600" h="21600" extrusionOk="0">
                  <a:moveTo>
                    <a:pt x="14924" y="4788"/>
                  </a:moveTo>
                  <a:cubicBezTo>
                    <a:pt x="12862" y="4788"/>
                    <a:pt x="10800" y="7182"/>
                    <a:pt x="10800" y="11208"/>
                  </a:cubicBezTo>
                  <a:cubicBezTo>
                    <a:pt x="10800" y="14418"/>
                    <a:pt x="12862" y="17628"/>
                    <a:pt x="14924" y="17628"/>
                  </a:cubicBezTo>
                  <a:cubicBezTo>
                    <a:pt x="16986" y="17628"/>
                    <a:pt x="19049" y="14418"/>
                    <a:pt x="19049" y="11208"/>
                  </a:cubicBezTo>
                  <a:cubicBezTo>
                    <a:pt x="19049" y="7182"/>
                    <a:pt x="16986" y="4788"/>
                    <a:pt x="14924" y="4788"/>
                  </a:cubicBezTo>
                  <a:close/>
                  <a:moveTo>
                    <a:pt x="14924" y="15180"/>
                  </a:moveTo>
                  <a:cubicBezTo>
                    <a:pt x="13351" y="15180"/>
                    <a:pt x="12338" y="13602"/>
                    <a:pt x="12338" y="11208"/>
                  </a:cubicBezTo>
                  <a:cubicBezTo>
                    <a:pt x="12338" y="8814"/>
                    <a:pt x="13351" y="6366"/>
                    <a:pt x="14924" y="6366"/>
                  </a:cubicBezTo>
                  <a:cubicBezTo>
                    <a:pt x="16462" y="6366"/>
                    <a:pt x="17476" y="8814"/>
                    <a:pt x="17476" y="11208"/>
                  </a:cubicBezTo>
                  <a:cubicBezTo>
                    <a:pt x="17476" y="13602"/>
                    <a:pt x="16462" y="15180"/>
                    <a:pt x="14924" y="15180"/>
                  </a:cubicBezTo>
                  <a:close/>
                  <a:moveTo>
                    <a:pt x="14924" y="0"/>
                  </a:moveTo>
                  <a:cubicBezTo>
                    <a:pt x="6676" y="0"/>
                    <a:pt x="6676" y="0"/>
                    <a:pt x="6676" y="0"/>
                  </a:cubicBezTo>
                  <a:cubicBezTo>
                    <a:pt x="3076" y="0"/>
                    <a:pt x="0" y="4788"/>
                    <a:pt x="0" y="11208"/>
                  </a:cubicBezTo>
                  <a:cubicBezTo>
                    <a:pt x="0" y="16812"/>
                    <a:pt x="3076" y="21600"/>
                    <a:pt x="6676" y="21600"/>
                  </a:cubicBezTo>
                  <a:cubicBezTo>
                    <a:pt x="14924" y="21600"/>
                    <a:pt x="14924" y="21600"/>
                    <a:pt x="14924" y="21600"/>
                  </a:cubicBezTo>
                  <a:cubicBezTo>
                    <a:pt x="18524" y="21600"/>
                    <a:pt x="21600" y="16812"/>
                    <a:pt x="21600" y="11208"/>
                  </a:cubicBezTo>
                  <a:cubicBezTo>
                    <a:pt x="21600" y="4788"/>
                    <a:pt x="18524" y="0"/>
                    <a:pt x="14924" y="0"/>
                  </a:cubicBezTo>
                  <a:close/>
                  <a:moveTo>
                    <a:pt x="14924" y="19206"/>
                  </a:moveTo>
                  <a:cubicBezTo>
                    <a:pt x="6676" y="19206"/>
                    <a:pt x="6676" y="19206"/>
                    <a:pt x="6676" y="19206"/>
                  </a:cubicBezTo>
                  <a:cubicBezTo>
                    <a:pt x="3600" y="19206"/>
                    <a:pt x="1014" y="15996"/>
                    <a:pt x="1014" y="11208"/>
                  </a:cubicBezTo>
                  <a:cubicBezTo>
                    <a:pt x="1014" y="6366"/>
                    <a:pt x="3600" y="2394"/>
                    <a:pt x="6676" y="2394"/>
                  </a:cubicBezTo>
                  <a:cubicBezTo>
                    <a:pt x="14924" y="2394"/>
                    <a:pt x="14924" y="2394"/>
                    <a:pt x="14924" y="2394"/>
                  </a:cubicBezTo>
                  <a:cubicBezTo>
                    <a:pt x="18000" y="2394"/>
                    <a:pt x="20586" y="6366"/>
                    <a:pt x="20586" y="11208"/>
                  </a:cubicBezTo>
                  <a:cubicBezTo>
                    <a:pt x="20586" y="15996"/>
                    <a:pt x="18000" y="19206"/>
                    <a:pt x="14924" y="1920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0" name="Shape"/>
            <p:cNvSpPr/>
            <p:nvPr/>
          </p:nvSpPr>
          <p:spPr>
            <a:xfrm>
              <a:off x="3310468" y="8373534"/>
              <a:ext cx="1018622" cy="637628"/>
            </a:xfrm>
            <a:custGeom>
              <a:avLst/>
              <a:gdLst/>
              <a:ahLst/>
              <a:cxnLst>
                <a:cxn ang="0">
                  <a:pos x="wd2" y="hd2"/>
                </a:cxn>
                <a:cxn ang="5400000">
                  <a:pos x="wd2" y="hd2"/>
                </a:cxn>
                <a:cxn ang="10800000">
                  <a:pos x="wd2" y="hd2"/>
                </a:cxn>
                <a:cxn ang="16200000">
                  <a:pos x="wd2" y="hd2"/>
                </a:cxn>
              </a:cxnLst>
              <a:rect l="0" t="0" r="r" b="b"/>
              <a:pathLst>
                <a:path w="21600" h="21600" extrusionOk="0">
                  <a:moveTo>
                    <a:pt x="15082" y="0"/>
                  </a:moveTo>
                  <a:cubicBezTo>
                    <a:pt x="7064" y="0"/>
                    <a:pt x="7064" y="0"/>
                    <a:pt x="7064" y="0"/>
                  </a:cubicBezTo>
                  <a:cubicBezTo>
                    <a:pt x="3037" y="0"/>
                    <a:pt x="0" y="4788"/>
                    <a:pt x="0" y="11208"/>
                  </a:cubicBezTo>
                  <a:cubicBezTo>
                    <a:pt x="0" y="16812"/>
                    <a:pt x="3037" y="21600"/>
                    <a:pt x="7064" y="21600"/>
                  </a:cubicBezTo>
                  <a:cubicBezTo>
                    <a:pt x="15082" y="21600"/>
                    <a:pt x="15082" y="21600"/>
                    <a:pt x="15082" y="21600"/>
                  </a:cubicBezTo>
                  <a:cubicBezTo>
                    <a:pt x="18597" y="21600"/>
                    <a:pt x="21600" y="16812"/>
                    <a:pt x="21600" y="11208"/>
                  </a:cubicBezTo>
                  <a:cubicBezTo>
                    <a:pt x="21600" y="4788"/>
                    <a:pt x="18597" y="0"/>
                    <a:pt x="15082" y="0"/>
                  </a:cubicBezTo>
                  <a:close/>
                  <a:moveTo>
                    <a:pt x="15082" y="19206"/>
                  </a:moveTo>
                  <a:cubicBezTo>
                    <a:pt x="7064" y="19206"/>
                    <a:pt x="7064" y="19206"/>
                    <a:pt x="7064" y="19206"/>
                  </a:cubicBezTo>
                  <a:cubicBezTo>
                    <a:pt x="4027" y="19206"/>
                    <a:pt x="1501" y="15996"/>
                    <a:pt x="1501" y="11208"/>
                  </a:cubicBezTo>
                  <a:cubicBezTo>
                    <a:pt x="1501" y="6366"/>
                    <a:pt x="4027" y="2394"/>
                    <a:pt x="7064" y="2394"/>
                  </a:cubicBezTo>
                  <a:cubicBezTo>
                    <a:pt x="15082" y="2394"/>
                    <a:pt x="15082" y="2394"/>
                    <a:pt x="15082" y="2394"/>
                  </a:cubicBezTo>
                  <a:cubicBezTo>
                    <a:pt x="18085" y="2394"/>
                    <a:pt x="20099" y="6366"/>
                    <a:pt x="20099" y="11208"/>
                  </a:cubicBezTo>
                  <a:cubicBezTo>
                    <a:pt x="20099" y="15996"/>
                    <a:pt x="18085" y="19206"/>
                    <a:pt x="15082" y="19206"/>
                  </a:cubicBezTo>
                  <a:close/>
                  <a:moveTo>
                    <a:pt x="7064" y="4788"/>
                  </a:moveTo>
                  <a:cubicBezTo>
                    <a:pt x="4538" y="4788"/>
                    <a:pt x="3037" y="7182"/>
                    <a:pt x="3037" y="11208"/>
                  </a:cubicBezTo>
                  <a:cubicBezTo>
                    <a:pt x="3037" y="14418"/>
                    <a:pt x="4538" y="17628"/>
                    <a:pt x="7064" y="17628"/>
                  </a:cubicBezTo>
                  <a:cubicBezTo>
                    <a:pt x="9043" y="17628"/>
                    <a:pt x="11056" y="14418"/>
                    <a:pt x="11056" y="11208"/>
                  </a:cubicBezTo>
                  <a:cubicBezTo>
                    <a:pt x="11056" y="7182"/>
                    <a:pt x="9043" y="4788"/>
                    <a:pt x="7064" y="4788"/>
                  </a:cubicBezTo>
                  <a:close/>
                  <a:moveTo>
                    <a:pt x="7064" y="15180"/>
                  </a:moveTo>
                  <a:cubicBezTo>
                    <a:pt x="5528" y="15180"/>
                    <a:pt x="4027" y="13602"/>
                    <a:pt x="4027" y="11208"/>
                  </a:cubicBezTo>
                  <a:cubicBezTo>
                    <a:pt x="4027" y="8814"/>
                    <a:pt x="5528" y="6366"/>
                    <a:pt x="7064" y="6366"/>
                  </a:cubicBezTo>
                  <a:cubicBezTo>
                    <a:pt x="8565" y="6366"/>
                    <a:pt x="9555" y="8814"/>
                    <a:pt x="9555" y="11208"/>
                  </a:cubicBezTo>
                  <a:cubicBezTo>
                    <a:pt x="9555" y="13602"/>
                    <a:pt x="8565" y="15180"/>
                    <a:pt x="7064" y="151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1" name="Shape"/>
            <p:cNvSpPr/>
            <p:nvPr/>
          </p:nvSpPr>
          <p:spPr>
            <a:xfrm>
              <a:off x="1680633" y="8183034"/>
              <a:ext cx="1018627" cy="1018625"/>
            </a:xfrm>
            <a:custGeom>
              <a:avLst/>
              <a:gdLst/>
              <a:ahLst/>
              <a:cxnLst>
                <a:cxn ang="0">
                  <a:pos x="wd2" y="hd2"/>
                </a:cxn>
                <a:cxn ang="5400000">
                  <a:pos x="wd2" y="hd2"/>
                </a:cxn>
                <a:cxn ang="10800000">
                  <a:pos x="wd2" y="hd2"/>
                </a:cxn>
                <a:cxn ang="16200000">
                  <a:pos x="wd2" y="hd2"/>
                </a:cxn>
              </a:cxnLst>
              <a:rect l="0" t="0" r="r" b="b"/>
              <a:pathLst>
                <a:path w="21600" h="21600" extrusionOk="0">
                  <a:moveTo>
                    <a:pt x="17573" y="16072"/>
                  </a:moveTo>
                  <a:cubicBezTo>
                    <a:pt x="10032" y="16072"/>
                    <a:pt x="10032" y="16072"/>
                    <a:pt x="10032" y="16072"/>
                  </a:cubicBezTo>
                  <a:cubicBezTo>
                    <a:pt x="9520" y="15082"/>
                    <a:pt x="8531" y="14059"/>
                    <a:pt x="7507" y="14059"/>
                  </a:cubicBezTo>
                  <a:cubicBezTo>
                    <a:pt x="6006" y="14059"/>
                    <a:pt x="5016" y="15082"/>
                    <a:pt x="5016" y="16072"/>
                  </a:cubicBezTo>
                  <a:cubicBezTo>
                    <a:pt x="3992" y="16072"/>
                    <a:pt x="3992" y="16072"/>
                    <a:pt x="3992" y="16072"/>
                  </a:cubicBezTo>
                  <a:cubicBezTo>
                    <a:pt x="3515" y="16072"/>
                    <a:pt x="3515" y="16584"/>
                    <a:pt x="3515" y="17096"/>
                  </a:cubicBezTo>
                  <a:cubicBezTo>
                    <a:pt x="3515" y="17096"/>
                    <a:pt x="3515" y="17573"/>
                    <a:pt x="3992" y="17573"/>
                  </a:cubicBezTo>
                  <a:cubicBezTo>
                    <a:pt x="5016" y="17573"/>
                    <a:pt x="5016" y="17573"/>
                    <a:pt x="5016" y="17573"/>
                  </a:cubicBezTo>
                  <a:cubicBezTo>
                    <a:pt x="5016" y="18597"/>
                    <a:pt x="6006" y="19587"/>
                    <a:pt x="7507" y="19587"/>
                  </a:cubicBezTo>
                  <a:cubicBezTo>
                    <a:pt x="8531" y="19587"/>
                    <a:pt x="9520" y="18597"/>
                    <a:pt x="10032" y="17573"/>
                  </a:cubicBezTo>
                  <a:cubicBezTo>
                    <a:pt x="17573" y="17573"/>
                    <a:pt x="17573" y="17573"/>
                    <a:pt x="17573" y="17573"/>
                  </a:cubicBezTo>
                  <a:lnTo>
                    <a:pt x="18085" y="17096"/>
                  </a:lnTo>
                  <a:cubicBezTo>
                    <a:pt x="18085" y="16584"/>
                    <a:pt x="17573" y="16072"/>
                    <a:pt x="17573" y="16072"/>
                  </a:cubicBezTo>
                  <a:close/>
                  <a:moveTo>
                    <a:pt x="7507" y="18597"/>
                  </a:moveTo>
                  <a:cubicBezTo>
                    <a:pt x="6518" y="18597"/>
                    <a:pt x="5528" y="17573"/>
                    <a:pt x="5528" y="17096"/>
                  </a:cubicBezTo>
                  <a:cubicBezTo>
                    <a:pt x="5528" y="16072"/>
                    <a:pt x="6518" y="15082"/>
                    <a:pt x="7507" y="15082"/>
                  </a:cubicBezTo>
                  <a:cubicBezTo>
                    <a:pt x="8019" y="15082"/>
                    <a:pt x="9043" y="16072"/>
                    <a:pt x="9043" y="17096"/>
                  </a:cubicBezTo>
                  <a:cubicBezTo>
                    <a:pt x="9043" y="17573"/>
                    <a:pt x="8019" y="18597"/>
                    <a:pt x="7507" y="18597"/>
                  </a:cubicBezTo>
                  <a:close/>
                  <a:moveTo>
                    <a:pt x="17573" y="5528"/>
                  </a:moveTo>
                  <a:cubicBezTo>
                    <a:pt x="10032" y="5528"/>
                    <a:pt x="10032" y="5528"/>
                    <a:pt x="10032" y="5528"/>
                  </a:cubicBezTo>
                  <a:cubicBezTo>
                    <a:pt x="9520" y="4538"/>
                    <a:pt x="8531" y="3515"/>
                    <a:pt x="7507" y="3515"/>
                  </a:cubicBezTo>
                  <a:cubicBezTo>
                    <a:pt x="6006" y="3515"/>
                    <a:pt x="5016" y="4538"/>
                    <a:pt x="5016" y="5528"/>
                  </a:cubicBezTo>
                  <a:cubicBezTo>
                    <a:pt x="3992" y="5528"/>
                    <a:pt x="3992" y="5528"/>
                    <a:pt x="3992" y="5528"/>
                  </a:cubicBezTo>
                  <a:cubicBezTo>
                    <a:pt x="3515" y="5528"/>
                    <a:pt x="3515" y="6006"/>
                    <a:pt x="3515" y="6006"/>
                  </a:cubicBezTo>
                  <a:cubicBezTo>
                    <a:pt x="3515" y="6552"/>
                    <a:pt x="3515" y="7029"/>
                    <a:pt x="3992" y="7029"/>
                  </a:cubicBezTo>
                  <a:cubicBezTo>
                    <a:pt x="5016" y="7029"/>
                    <a:pt x="5016" y="7029"/>
                    <a:pt x="5016" y="7029"/>
                  </a:cubicBezTo>
                  <a:cubicBezTo>
                    <a:pt x="5016" y="8019"/>
                    <a:pt x="6006" y="9043"/>
                    <a:pt x="7507" y="9043"/>
                  </a:cubicBezTo>
                  <a:cubicBezTo>
                    <a:pt x="8531" y="9043"/>
                    <a:pt x="9520" y="8019"/>
                    <a:pt x="10032" y="7029"/>
                  </a:cubicBezTo>
                  <a:cubicBezTo>
                    <a:pt x="17573" y="7029"/>
                    <a:pt x="17573" y="7029"/>
                    <a:pt x="17573" y="7029"/>
                  </a:cubicBezTo>
                  <a:cubicBezTo>
                    <a:pt x="17573" y="7029"/>
                    <a:pt x="18085" y="6552"/>
                    <a:pt x="18085" y="6006"/>
                  </a:cubicBezTo>
                  <a:lnTo>
                    <a:pt x="17573" y="5528"/>
                  </a:lnTo>
                  <a:close/>
                  <a:moveTo>
                    <a:pt x="7507" y="8019"/>
                  </a:moveTo>
                  <a:cubicBezTo>
                    <a:pt x="6518" y="8019"/>
                    <a:pt x="5528" y="7029"/>
                    <a:pt x="5528" y="6006"/>
                  </a:cubicBezTo>
                  <a:cubicBezTo>
                    <a:pt x="5528" y="5528"/>
                    <a:pt x="6518" y="4538"/>
                    <a:pt x="7507" y="4538"/>
                  </a:cubicBezTo>
                  <a:cubicBezTo>
                    <a:pt x="8019" y="4538"/>
                    <a:pt x="9043" y="5528"/>
                    <a:pt x="9043" y="6006"/>
                  </a:cubicBezTo>
                  <a:cubicBezTo>
                    <a:pt x="9043" y="7029"/>
                    <a:pt x="8019" y="8019"/>
                    <a:pt x="7507" y="8019"/>
                  </a:cubicBezTo>
                  <a:close/>
                  <a:moveTo>
                    <a:pt x="17573" y="11056"/>
                  </a:moveTo>
                  <a:cubicBezTo>
                    <a:pt x="16072" y="11056"/>
                    <a:pt x="16072" y="11056"/>
                    <a:pt x="16072" y="11056"/>
                  </a:cubicBezTo>
                  <a:cubicBezTo>
                    <a:pt x="15560" y="9555"/>
                    <a:pt x="14536" y="9043"/>
                    <a:pt x="13547" y="9043"/>
                  </a:cubicBezTo>
                  <a:cubicBezTo>
                    <a:pt x="12045" y="9043"/>
                    <a:pt x="11056" y="9555"/>
                    <a:pt x="11056" y="11056"/>
                  </a:cubicBezTo>
                  <a:cubicBezTo>
                    <a:pt x="3992" y="11056"/>
                    <a:pt x="3992" y="11056"/>
                    <a:pt x="3992" y="11056"/>
                  </a:cubicBezTo>
                  <a:cubicBezTo>
                    <a:pt x="3515" y="11056"/>
                    <a:pt x="3515" y="11056"/>
                    <a:pt x="3515" y="11534"/>
                  </a:cubicBezTo>
                  <a:cubicBezTo>
                    <a:pt x="3515" y="12045"/>
                    <a:pt x="3515" y="12045"/>
                    <a:pt x="3992" y="12045"/>
                  </a:cubicBezTo>
                  <a:cubicBezTo>
                    <a:pt x="11056" y="12045"/>
                    <a:pt x="11056" y="12045"/>
                    <a:pt x="11056" y="12045"/>
                  </a:cubicBezTo>
                  <a:cubicBezTo>
                    <a:pt x="11056" y="13547"/>
                    <a:pt x="12045" y="14059"/>
                    <a:pt x="13547" y="14059"/>
                  </a:cubicBezTo>
                  <a:cubicBezTo>
                    <a:pt x="14536" y="14059"/>
                    <a:pt x="15560" y="13547"/>
                    <a:pt x="16072" y="12045"/>
                  </a:cubicBezTo>
                  <a:cubicBezTo>
                    <a:pt x="17573" y="12045"/>
                    <a:pt x="17573" y="12045"/>
                    <a:pt x="17573" y="12045"/>
                  </a:cubicBezTo>
                  <a:cubicBezTo>
                    <a:pt x="17573" y="12045"/>
                    <a:pt x="18085" y="12045"/>
                    <a:pt x="18085" y="11534"/>
                  </a:cubicBezTo>
                  <a:cubicBezTo>
                    <a:pt x="18085" y="11056"/>
                    <a:pt x="17573" y="11056"/>
                    <a:pt x="17573" y="11056"/>
                  </a:cubicBezTo>
                  <a:close/>
                  <a:moveTo>
                    <a:pt x="13547" y="13069"/>
                  </a:moveTo>
                  <a:cubicBezTo>
                    <a:pt x="12523" y="13069"/>
                    <a:pt x="11534" y="12557"/>
                    <a:pt x="11534" y="11534"/>
                  </a:cubicBezTo>
                  <a:cubicBezTo>
                    <a:pt x="11534" y="10544"/>
                    <a:pt x="12523" y="10032"/>
                    <a:pt x="13547" y="10032"/>
                  </a:cubicBezTo>
                  <a:cubicBezTo>
                    <a:pt x="14059" y="10032"/>
                    <a:pt x="15048" y="10544"/>
                    <a:pt x="15048" y="11534"/>
                  </a:cubicBezTo>
                  <a:cubicBezTo>
                    <a:pt x="15048" y="12557"/>
                    <a:pt x="14059" y="13069"/>
                    <a:pt x="13547" y="13069"/>
                  </a:cubicBezTo>
                  <a:close/>
                  <a:moveTo>
                    <a:pt x="18563" y="0"/>
                  </a:moveTo>
                  <a:cubicBezTo>
                    <a:pt x="2491" y="0"/>
                    <a:pt x="2491" y="0"/>
                    <a:pt x="2491" y="0"/>
                  </a:cubicBezTo>
                  <a:cubicBezTo>
                    <a:pt x="990" y="0"/>
                    <a:pt x="0" y="1501"/>
                    <a:pt x="0" y="3003"/>
                  </a:cubicBezTo>
                  <a:cubicBezTo>
                    <a:pt x="0" y="19075"/>
                    <a:pt x="0" y="19075"/>
                    <a:pt x="0" y="19075"/>
                  </a:cubicBezTo>
                  <a:cubicBezTo>
                    <a:pt x="0" y="20610"/>
                    <a:pt x="990" y="21600"/>
                    <a:pt x="2491" y="21600"/>
                  </a:cubicBezTo>
                  <a:cubicBezTo>
                    <a:pt x="18563" y="21600"/>
                    <a:pt x="18563" y="21600"/>
                    <a:pt x="18563" y="21600"/>
                  </a:cubicBezTo>
                  <a:cubicBezTo>
                    <a:pt x="20064" y="21600"/>
                    <a:pt x="21600" y="20610"/>
                    <a:pt x="21600" y="19075"/>
                  </a:cubicBezTo>
                  <a:cubicBezTo>
                    <a:pt x="21600" y="3003"/>
                    <a:pt x="21600" y="3003"/>
                    <a:pt x="21600" y="3003"/>
                  </a:cubicBezTo>
                  <a:cubicBezTo>
                    <a:pt x="21600" y="1501"/>
                    <a:pt x="20064" y="0"/>
                    <a:pt x="18563" y="0"/>
                  </a:cubicBezTo>
                  <a:close/>
                  <a:moveTo>
                    <a:pt x="20064" y="19075"/>
                  </a:moveTo>
                  <a:cubicBezTo>
                    <a:pt x="20064" y="19587"/>
                    <a:pt x="19587" y="20099"/>
                    <a:pt x="18563" y="20099"/>
                  </a:cubicBezTo>
                  <a:cubicBezTo>
                    <a:pt x="2491" y="20099"/>
                    <a:pt x="2491" y="20099"/>
                    <a:pt x="2491" y="20099"/>
                  </a:cubicBezTo>
                  <a:cubicBezTo>
                    <a:pt x="1979" y="20099"/>
                    <a:pt x="1501" y="19587"/>
                    <a:pt x="1501" y="19075"/>
                  </a:cubicBezTo>
                  <a:cubicBezTo>
                    <a:pt x="1501" y="3003"/>
                    <a:pt x="1501" y="3003"/>
                    <a:pt x="1501" y="3003"/>
                  </a:cubicBezTo>
                  <a:cubicBezTo>
                    <a:pt x="1501" y="2013"/>
                    <a:pt x="1979" y="1501"/>
                    <a:pt x="2491" y="1501"/>
                  </a:cubicBezTo>
                  <a:cubicBezTo>
                    <a:pt x="18563" y="1501"/>
                    <a:pt x="18563" y="1501"/>
                    <a:pt x="18563" y="1501"/>
                  </a:cubicBezTo>
                  <a:cubicBezTo>
                    <a:pt x="19587" y="1501"/>
                    <a:pt x="20064" y="2013"/>
                    <a:pt x="20064" y="3003"/>
                  </a:cubicBezTo>
                  <a:lnTo>
                    <a:pt x="20064" y="1907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2" name="Shape"/>
            <p:cNvSpPr/>
            <p:nvPr/>
          </p:nvSpPr>
          <p:spPr>
            <a:xfrm>
              <a:off x="71966" y="8233831"/>
              <a:ext cx="946660" cy="946662"/>
            </a:xfrm>
            <a:custGeom>
              <a:avLst/>
              <a:gdLst/>
              <a:ahLst/>
              <a:cxnLst>
                <a:cxn ang="0">
                  <a:pos x="wd2" y="hd2"/>
                </a:cxn>
                <a:cxn ang="5400000">
                  <a:pos x="wd2" y="hd2"/>
                </a:cxn>
                <a:cxn ang="10800000">
                  <a:pos x="wd2" y="hd2"/>
                </a:cxn>
                <a:cxn ang="16200000">
                  <a:pos x="wd2" y="hd2"/>
                </a:cxn>
              </a:cxnLst>
              <a:rect l="0" t="0" r="r" b="b"/>
              <a:pathLst>
                <a:path w="21600" h="21600" extrusionOk="0">
                  <a:moveTo>
                    <a:pt x="10800" y="7041"/>
                  </a:moveTo>
                  <a:cubicBezTo>
                    <a:pt x="8633" y="7041"/>
                    <a:pt x="7016" y="8655"/>
                    <a:pt x="7016" y="10818"/>
                  </a:cubicBezTo>
                  <a:cubicBezTo>
                    <a:pt x="7016" y="12432"/>
                    <a:pt x="8633" y="14046"/>
                    <a:pt x="10800" y="14046"/>
                  </a:cubicBezTo>
                  <a:cubicBezTo>
                    <a:pt x="12967" y="14046"/>
                    <a:pt x="14584" y="12432"/>
                    <a:pt x="14584" y="10818"/>
                  </a:cubicBezTo>
                  <a:cubicBezTo>
                    <a:pt x="14584" y="8655"/>
                    <a:pt x="12967" y="7041"/>
                    <a:pt x="10800" y="7041"/>
                  </a:cubicBezTo>
                  <a:close/>
                  <a:moveTo>
                    <a:pt x="10800" y="12982"/>
                  </a:moveTo>
                  <a:cubicBezTo>
                    <a:pt x="9735" y="12982"/>
                    <a:pt x="8633" y="11882"/>
                    <a:pt x="8633" y="10818"/>
                  </a:cubicBezTo>
                  <a:cubicBezTo>
                    <a:pt x="8633" y="9205"/>
                    <a:pt x="9735" y="8655"/>
                    <a:pt x="10800" y="8655"/>
                  </a:cubicBezTo>
                  <a:cubicBezTo>
                    <a:pt x="11902" y="8655"/>
                    <a:pt x="12967" y="9205"/>
                    <a:pt x="12967" y="10818"/>
                  </a:cubicBezTo>
                  <a:cubicBezTo>
                    <a:pt x="12967" y="11882"/>
                    <a:pt x="11902" y="12982"/>
                    <a:pt x="10800" y="12982"/>
                  </a:cubicBezTo>
                  <a:close/>
                  <a:moveTo>
                    <a:pt x="21086" y="12982"/>
                  </a:moveTo>
                  <a:cubicBezTo>
                    <a:pt x="19433" y="12432"/>
                    <a:pt x="19433" y="12432"/>
                    <a:pt x="19433" y="12432"/>
                  </a:cubicBezTo>
                  <a:cubicBezTo>
                    <a:pt x="19433" y="11882"/>
                    <a:pt x="19433" y="11332"/>
                    <a:pt x="19433" y="10818"/>
                  </a:cubicBezTo>
                  <a:cubicBezTo>
                    <a:pt x="19433" y="10268"/>
                    <a:pt x="19433" y="9718"/>
                    <a:pt x="19433" y="9205"/>
                  </a:cubicBezTo>
                  <a:cubicBezTo>
                    <a:pt x="21086" y="8105"/>
                    <a:pt x="21086" y="8105"/>
                    <a:pt x="21086" y="8105"/>
                  </a:cubicBezTo>
                  <a:cubicBezTo>
                    <a:pt x="21600" y="7554"/>
                    <a:pt x="21600" y="7041"/>
                    <a:pt x="21600" y="5978"/>
                  </a:cubicBezTo>
                  <a:cubicBezTo>
                    <a:pt x="19984" y="3814"/>
                    <a:pt x="19984" y="3814"/>
                    <a:pt x="19984" y="3814"/>
                  </a:cubicBezTo>
                  <a:cubicBezTo>
                    <a:pt x="19433" y="2714"/>
                    <a:pt x="18918" y="2714"/>
                    <a:pt x="17816" y="3264"/>
                  </a:cubicBezTo>
                  <a:cubicBezTo>
                    <a:pt x="16200" y="4327"/>
                    <a:pt x="16200" y="4327"/>
                    <a:pt x="16200" y="4327"/>
                  </a:cubicBezTo>
                  <a:cubicBezTo>
                    <a:pt x="15649" y="3264"/>
                    <a:pt x="14584" y="2714"/>
                    <a:pt x="13482" y="2714"/>
                  </a:cubicBezTo>
                  <a:cubicBezTo>
                    <a:pt x="13482" y="1100"/>
                    <a:pt x="13482" y="1100"/>
                    <a:pt x="13482" y="1100"/>
                  </a:cubicBezTo>
                  <a:cubicBezTo>
                    <a:pt x="13482" y="550"/>
                    <a:pt x="12967" y="0"/>
                    <a:pt x="12416" y="0"/>
                  </a:cubicBezTo>
                  <a:cubicBezTo>
                    <a:pt x="9184" y="0"/>
                    <a:pt x="9184" y="0"/>
                    <a:pt x="9184" y="0"/>
                  </a:cubicBezTo>
                  <a:cubicBezTo>
                    <a:pt x="8633" y="0"/>
                    <a:pt x="8082" y="550"/>
                    <a:pt x="8082" y="1100"/>
                  </a:cubicBezTo>
                  <a:cubicBezTo>
                    <a:pt x="8082" y="2714"/>
                    <a:pt x="8082" y="2714"/>
                    <a:pt x="8082" y="2714"/>
                  </a:cubicBezTo>
                  <a:cubicBezTo>
                    <a:pt x="7016" y="2714"/>
                    <a:pt x="5951" y="3264"/>
                    <a:pt x="5400" y="4327"/>
                  </a:cubicBezTo>
                  <a:cubicBezTo>
                    <a:pt x="3784" y="3264"/>
                    <a:pt x="3784" y="3264"/>
                    <a:pt x="3784" y="3264"/>
                  </a:cubicBezTo>
                  <a:cubicBezTo>
                    <a:pt x="2682" y="2714"/>
                    <a:pt x="2131" y="2714"/>
                    <a:pt x="1616" y="3814"/>
                  </a:cubicBezTo>
                  <a:cubicBezTo>
                    <a:pt x="0" y="5978"/>
                    <a:pt x="0" y="5978"/>
                    <a:pt x="0" y="5978"/>
                  </a:cubicBezTo>
                  <a:cubicBezTo>
                    <a:pt x="0" y="7041"/>
                    <a:pt x="0" y="7554"/>
                    <a:pt x="514" y="8105"/>
                  </a:cubicBezTo>
                  <a:cubicBezTo>
                    <a:pt x="2131" y="9205"/>
                    <a:pt x="2131" y="9205"/>
                    <a:pt x="2131" y="9205"/>
                  </a:cubicBezTo>
                  <a:cubicBezTo>
                    <a:pt x="2131" y="9718"/>
                    <a:pt x="2131" y="10268"/>
                    <a:pt x="2131" y="10818"/>
                  </a:cubicBezTo>
                  <a:cubicBezTo>
                    <a:pt x="2131" y="11332"/>
                    <a:pt x="2131" y="11882"/>
                    <a:pt x="2131" y="12432"/>
                  </a:cubicBezTo>
                  <a:cubicBezTo>
                    <a:pt x="514" y="12982"/>
                    <a:pt x="514" y="12982"/>
                    <a:pt x="514" y="12982"/>
                  </a:cubicBezTo>
                  <a:cubicBezTo>
                    <a:pt x="0" y="13495"/>
                    <a:pt x="0" y="14596"/>
                    <a:pt x="0" y="15146"/>
                  </a:cubicBezTo>
                  <a:cubicBezTo>
                    <a:pt x="1616" y="17823"/>
                    <a:pt x="1616" y="17823"/>
                    <a:pt x="1616" y="17823"/>
                  </a:cubicBezTo>
                  <a:cubicBezTo>
                    <a:pt x="2131" y="18373"/>
                    <a:pt x="2682" y="18373"/>
                    <a:pt x="3784" y="18373"/>
                  </a:cubicBezTo>
                  <a:cubicBezTo>
                    <a:pt x="5400" y="17309"/>
                    <a:pt x="5400" y="17309"/>
                    <a:pt x="5400" y="17309"/>
                  </a:cubicBezTo>
                  <a:cubicBezTo>
                    <a:pt x="5951" y="17823"/>
                    <a:pt x="7016" y="18373"/>
                    <a:pt x="8082" y="18923"/>
                  </a:cubicBezTo>
                  <a:cubicBezTo>
                    <a:pt x="8082" y="19986"/>
                    <a:pt x="8082" y="19986"/>
                    <a:pt x="8082" y="19986"/>
                  </a:cubicBezTo>
                  <a:cubicBezTo>
                    <a:pt x="8082" y="20537"/>
                    <a:pt x="8633" y="21600"/>
                    <a:pt x="9184" y="21600"/>
                  </a:cubicBezTo>
                  <a:cubicBezTo>
                    <a:pt x="12416" y="21600"/>
                    <a:pt x="12416" y="21600"/>
                    <a:pt x="12416" y="21600"/>
                  </a:cubicBezTo>
                  <a:cubicBezTo>
                    <a:pt x="12967" y="21600"/>
                    <a:pt x="13482" y="20537"/>
                    <a:pt x="13482" y="19986"/>
                  </a:cubicBezTo>
                  <a:cubicBezTo>
                    <a:pt x="13482" y="18923"/>
                    <a:pt x="13482" y="18923"/>
                    <a:pt x="13482" y="18923"/>
                  </a:cubicBezTo>
                  <a:cubicBezTo>
                    <a:pt x="14584" y="18373"/>
                    <a:pt x="15649" y="17823"/>
                    <a:pt x="16200" y="17309"/>
                  </a:cubicBezTo>
                  <a:cubicBezTo>
                    <a:pt x="17816" y="18373"/>
                    <a:pt x="17816" y="18373"/>
                    <a:pt x="17816" y="18373"/>
                  </a:cubicBezTo>
                  <a:cubicBezTo>
                    <a:pt x="18918" y="18373"/>
                    <a:pt x="19433" y="18373"/>
                    <a:pt x="19984" y="17823"/>
                  </a:cubicBezTo>
                  <a:cubicBezTo>
                    <a:pt x="21600" y="15146"/>
                    <a:pt x="21600" y="15146"/>
                    <a:pt x="21600" y="15146"/>
                  </a:cubicBezTo>
                  <a:cubicBezTo>
                    <a:pt x="21600" y="14596"/>
                    <a:pt x="21600" y="13495"/>
                    <a:pt x="21086" y="12982"/>
                  </a:cubicBezTo>
                  <a:close/>
                  <a:moveTo>
                    <a:pt x="19984" y="15146"/>
                  </a:moveTo>
                  <a:cubicBezTo>
                    <a:pt x="18918" y="16209"/>
                    <a:pt x="18918" y="16209"/>
                    <a:pt x="18918" y="16209"/>
                  </a:cubicBezTo>
                  <a:cubicBezTo>
                    <a:pt x="18918" y="16759"/>
                    <a:pt x="18367" y="16759"/>
                    <a:pt x="18367" y="16759"/>
                  </a:cubicBezTo>
                  <a:cubicBezTo>
                    <a:pt x="16200" y="15659"/>
                    <a:pt x="16200" y="15659"/>
                    <a:pt x="16200" y="15659"/>
                  </a:cubicBezTo>
                  <a:cubicBezTo>
                    <a:pt x="15135" y="16759"/>
                    <a:pt x="14033" y="17309"/>
                    <a:pt x="12416" y="17823"/>
                  </a:cubicBezTo>
                  <a:cubicBezTo>
                    <a:pt x="12416" y="19436"/>
                    <a:pt x="12416" y="19436"/>
                    <a:pt x="12416" y="19436"/>
                  </a:cubicBezTo>
                  <a:cubicBezTo>
                    <a:pt x="12416" y="19436"/>
                    <a:pt x="11902" y="19986"/>
                    <a:pt x="11351" y="19986"/>
                  </a:cubicBezTo>
                  <a:cubicBezTo>
                    <a:pt x="10249" y="19986"/>
                    <a:pt x="10249" y="19986"/>
                    <a:pt x="10249" y="19986"/>
                  </a:cubicBezTo>
                  <a:cubicBezTo>
                    <a:pt x="9735" y="19986"/>
                    <a:pt x="9184" y="19436"/>
                    <a:pt x="9184" y="19436"/>
                  </a:cubicBezTo>
                  <a:cubicBezTo>
                    <a:pt x="9184" y="17823"/>
                    <a:pt x="9184" y="17823"/>
                    <a:pt x="9184" y="17823"/>
                  </a:cubicBezTo>
                  <a:cubicBezTo>
                    <a:pt x="7567" y="17309"/>
                    <a:pt x="6465" y="16759"/>
                    <a:pt x="5400" y="15659"/>
                  </a:cubicBezTo>
                  <a:cubicBezTo>
                    <a:pt x="3233" y="16759"/>
                    <a:pt x="3233" y="16759"/>
                    <a:pt x="3233" y="16759"/>
                  </a:cubicBezTo>
                  <a:cubicBezTo>
                    <a:pt x="3233" y="16759"/>
                    <a:pt x="2682" y="16759"/>
                    <a:pt x="2682" y="16209"/>
                  </a:cubicBezTo>
                  <a:cubicBezTo>
                    <a:pt x="1616" y="15146"/>
                    <a:pt x="1616" y="15146"/>
                    <a:pt x="1616" y="15146"/>
                  </a:cubicBezTo>
                  <a:cubicBezTo>
                    <a:pt x="1616" y="14596"/>
                    <a:pt x="1616" y="14046"/>
                    <a:pt x="2131" y="14046"/>
                  </a:cubicBezTo>
                  <a:cubicBezTo>
                    <a:pt x="3784" y="12982"/>
                    <a:pt x="3784" y="12982"/>
                    <a:pt x="3784" y="12982"/>
                  </a:cubicBezTo>
                  <a:cubicBezTo>
                    <a:pt x="3784" y="12432"/>
                    <a:pt x="3784" y="11332"/>
                    <a:pt x="3784" y="10818"/>
                  </a:cubicBezTo>
                  <a:cubicBezTo>
                    <a:pt x="3784" y="9718"/>
                    <a:pt x="3784" y="9205"/>
                    <a:pt x="3784" y="8105"/>
                  </a:cubicBezTo>
                  <a:cubicBezTo>
                    <a:pt x="2131" y="7041"/>
                    <a:pt x="2131" y="7041"/>
                    <a:pt x="2131" y="7041"/>
                  </a:cubicBezTo>
                  <a:cubicBezTo>
                    <a:pt x="1616" y="7041"/>
                    <a:pt x="1616" y="6491"/>
                    <a:pt x="1616" y="5978"/>
                  </a:cubicBezTo>
                  <a:cubicBezTo>
                    <a:pt x="2682" y="4877"/>
                    <a:pt x="2682" y="4877"/>
                    <a:pt x="2682" y="4877"/>
                  </a:cubicBezTo>
                  <a:cubicBezTo>
                    <a:pt x="2682" y="4877"/>
                    <a:pt x="3233" y="4327"/>
                    <a:pt x="3233" y="4877"/>
                  </a:cubicBezTo>
                  <a:cubicBezTo>
                    <a:pt x="5400" y="5978"/>
                    <a:pt x="5400" y="5978"/>
                    <a:pt x="5400" y="5978"/>
                  </a:cubicBezTo>
                  <a:cubicBezTo>
                    <a:pt x="6465" y="4877"/>
                    <a:pt x="7567" y="3814"/>
                    <a:pt x="9184" y="3814"/>
                  </a:cubicBezTo>
                  <a:cubicBezTo>
                    <a:pt x="9184" y="2164"/>
                    <a:pt x="9184" y="2164"/>
                    <a:pt x="9184" y="2164"/>
                  </a:cubicBezTo>
                  <a:cubicBezTo>
                    <a:pt x="9184" y="1650"/>
                    <a:pt x="9735" y="1100"/>
                    <a:pt x="10249" y="1100"/>
                  </a:cubicBezTo>
                  <a:cubicBezTo>
                    <a:pt x="11351" y="1100"/>
                    <a:pt x="11351" y="1100"/>
                    <a:pt x="11351" y="1100"/>
                  </a:cubicBezTo>
                  <a:cubicBezTo>
                    <a:pt x="11902" y="1100"/>
                    <a:pt x="12416" y="1650"/>
                    <a:pt x="12416" y="2164"/>
                  </a:cubicBezTo>
                  <a:cubicBezTo>
                    <a:pt x="12416" y="3814"/>
                    <a:pt x="12416" y="3814"/>
                    <a:pt x="12416" y="3814"/>
                  </a:cubicBezTo>
                  <a:cubicBezTo>
                    <a:pt x="14033" y="3814"/>
                    <a:pt x="15135" y="4877"/>
                    <a:pt x="16200" y="5978"/>
                  </a:cubicBezTo>
                  <a:cubicBezTo>
                    <a:pt x="18367" y="4877"/>
                    <a:pt x="18367" y="4877"/>
                    <a:pt x="18367" y="4877"/>
                  </a:cubicBezTo>
                  <a:cubicBezTo>
                    <a:pt x="18367" y="4327"/>
                    <a:pt x="18918" y="4877"/>
                    <a:pt x="18918" y="4877"/>
                  </a:cubicBezTo>
                  <a:cubicBezTo>
                    <a:pt x="19984" y="5978"/>
                    <a:pt x="19984" y="5978"/>
                    <a:pt x="19984" y="5978"/>
                  </a:cubicBezTo>
                  <a:cubicBezTo>
                    <a:pt x="19984" y="6491"/>
                    <a:pt x="19984" y="7041"/>
                    <a:pt x="19433" y="7041"/>
                  </a:cubicBezTo>
                  <a:cubicBezTo>
                    <a:pt x="17816" y="8105"/>
                    <a:pt x="17816" y="8105"/>
                    <a:pt x="17816" y="8105"/>
                  </a:cubicBezTo>
                  <a:cubicBezTo>
                    <a:pt x="17816" y="9205"/>
                    <a:pt x="17816" y="9718"/>
                    <a:pt x="17816" y="10818"/>
                  </a:cubicBezTo>
                  <a:cubicBezTo>
                    <a:pt x="17816" y="11332"/>
                    <a:pt x="17816" y="12432"/>
                    <a:pt x="17816" y="12982"/>
                  </a:cubicBezTo>
                  <a:cubicBezTo>
                    <a:pt x="19433" y="14046"/>
                    <a:pt x="19433" y="14046"/>
                    <a:pt x="19433" y="14046"/>
                  </a:cubicBezTo>
                  <a:cubicBezTo>
                    <a:pt x="19984" y="14046"/>
                    <a:pt x="19984" y="14596"/>
                    <a:pt x="19984" y="1514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3" name="Shape"/>
            <p:cNvSpPr/>
            <p:nvPr/>
          </p:nvSpPr>
          <p:spPr>
            <a:xfrm>
              <a:off x="14817338" y="6577313"/>
              <a:ext cx="947985" cy="961258"/>
            </a:xfrm>
            <a:custGeom>
              <a:avLst/>
              <a:gdLst/>
              <a:ahLst/>
              <a:cxnLst>
                <a:cxn ang="0">
                  <a:pos x="wd2" y="hd2"/>
                </a:cxn>
                <a:cxn ang="5400000">
                  <a:pos x="wd2" y="hd2"/>
                </a:cxn>
                <a:cxn ang="10800000">
                  <a:pos x="wd2" y="hd2"/>
                </a:cxn>
                <a:cxn ang="16200000">
                  <a:pos x="wd2" y="hd2"/>
                </a:cxn>
              </a:cxnLst>
              <a:rect l="0" t="0" r="r" b="b"/>
              <a:pathLst>
                <a:path w="20704" h="20816" extrusionOk="0">
                  <a:moveTo>
                    <a:pt x="20202" y="3596"/>
                  </a:moveTo>
                  <a:cubicBezTo>
                    <a:pt x="19678" y="4084"/>
                    <a:pt x="19154" y="4642"/>
                    <a:pt x="18140" y="5654"/>
                  </a:cubicBezTo>
                  <a:cubicBezTo>
                    <a:pt x="17616" y="6143"/>
                    <a:pt x="16078" y="6143"/>
                    <a:pt x="15589" y="5654"/>
                  </a:cubicBezTo>
                  <a:cubicBezTo>
                    <a:pt x="14540" y="4642"/>
                    <a:pt x="14540" y="3596"/>
                    <a:pt x="15589" y="2584"/>
                  </a:cubicBezTo>
                  <a:cubicBezTo>
                    <a:pt x="16078" y="1537"/>
                    <a:pt x="17092" y="525"/>
                    <a:pt x="17092" y="525"/>
                  </a:cubicBezTo>
                  <a:cubicBezTo>
                    <a:pt x="14540" y="-522"/>
                    <a:pt x="11954" y="1"/>
                    <a:pt x="9892" y="2060"/>
                  </a:cubicBezTo>
                  <a:cubicBezTo>
                    <a:pt x="8354" y="3596"/>
                    <a:pt x="7865" y="6143"/>
                    <a:pt x="8354" y="8725"/>
                  </a:cubicBezTo>
                  <a:cubicBezTo>
                    <a:pt x="1154" y="15914"/>
                    <a:pt x="1154" y="15914"/>
                    <a:pt x="1154" y="15914"/>
                  </a:cubicBezTo>
                  <a:cubicBezTo>
                    <a:pt x="-384" y="16960"/>
                    <a:pt x="-384" y="19019"/>
                    <a:pt x="1154" y="20031"/>
                  </a:cubicBezTo>
                  <a:cubicBezTo>
                    <a:pt x="2202" y="21078"/>
                    <a:pt x="3740" y="21078"/>
                    <a:pt x="4754" y="20031"/>
                  </a:cubicBezTo>
                  <a:cubicBezTo>
                    <a:pt x="12478" y="12319"/>
                    <a:pt x="12478" y="12319"/>
                    <a:pt x="12478" y="12319"/>
                  </a:cubicBezTo>
                  <a:cubicBezTo>
                    <a:pt x="14540" y="13366"/>
                    <a:pt x="17092" y="12843"/>
                    <a:pt x="18665" y="10784"/>
                  </a:cubicBezTo>
                  <a:cubicBezTo>
                    <a:pt x="20692" y="9249"/>
                    <a:pt x="21216" y="6143"/>
                    <a:pt x="20202" y="3596"/>
                  </a:cubicBezTo>
                  <a:close/>
                  <a:moveTo>
                    <a:pt x="18140" y="9772"/>
                  </a:moveTo>
                  <a:cubicBezTo>
                    <a:pt x="16078" y="11307"/>
                    <a:pt x="14016" y="11796"/>
                    <a:pt x="11954" y="10784"/>
                  </a:cubicBezTo>
                  <a:cubicBezTo>
                    <a:pt x="3740" y="19019"/>
                    <a:pt x="3740" y="19019"/>
                    <a:pt x="3740" y="19019"/>
                  </a:cubicBezTo>
                  <a:cubicBezTo>
                    <a:pt x="3216" y="19508"/>
                    <a:pt x="2692" y="19508"/>
                    <a:pt x="2202" y="19019"/>
                  </a:cubicBezTo>
                  <a:cubicBezTo>
                    <a:pt x="1154" y="18496"/>
                    <a:pt x="1154" y="17449"/>
                    <a:pt x="2202" y="16960"/>
                  </a:cubicBezTo>
                  <a:cubicBezTo>
                    <a:pt x="9892" y="8725"/>
                    <a:pt x="9892" y="8725"/>
                    <a:pt x="9892" y="8725"/>
                  </a:cubicBezTo>
                  <a:cubicBezTo>
                    <a:pt x="8878" y="7190"/>
                    <a:pt x="9402" y="4642"/>
                    <a:pt x="10940" y="3072"/>
                  </a:cubicBezTo>
                  <a:cubicBezTo>
                    <a:pt x="11954" y="2060"/>
                    <a:pt x="13002" y="1537"/>
                    <a:pt x="14540" y="1537"/>
                  </a:cubicBezTo>
                  <a:cubicBezTo>
                    <a:pt x="13002" y="3072"/>
                    <a:pt x="13002" y="5131"/>
                    <a:pt x="14540" y="6666"/>
                  </a:cubicBezTo>
                  <a:cubicBezTo>
                    <a:pt x="15589" y="7713"/>
                    <a:pt x="18140" y="7713"/>
                    <a:pt x="19154" y="6666"/>
                  </a:cubicBezTo>
                  <a:cubicBezTo>
                    <a:pt x="19154" y="7713"/>
                    <a:pt x="18665" y="9249"/>
                    <a:pt x="18140" y="977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4" name="Shape"/>
            <p:cNvSpPr/>
            <p:nvPr/>
          </p:nvSpPr>
          <p:spPr>
            <a:xfrm>
              <a:off x="13335000" y="6553202"/>
              <a:ext cx="633410" cy="1018624"/>
            </a:xfrm>
            <a:custGeom>
              <a:avLst/>
              <a:gdLst/>
              <a:ahLst/>
              <a:cxnLst>
                <a:cxn ang="0">
                  <a:pos x="wd2" y="hd2"/>
                </a:cxn>
                <a:cxn ang="5400000">
                  <a:pos x="wd2" y="hd2"/>
                </a:cxn>
                <a:cxn ang="10800000">
                  <a:pos x="wd2" y="hd2"/>
                </a:cxn>
                <a:cxn ang="16200000">
                  <a:pos x="wd2" y="hd2"/>
                </a:cxn>
              </a:cxnLst>
              <a:rect l="0" t="0" r="r" b="b"/>
              <a:pathLst>
                <a:path w="21600" h="21600" extrusionOk="0">
                  <a:moveTo>
                    <a:pt x="11180" y="13581"/>
                  </a:moveTo>
                  <a:cubicBezTo>
                    <a:pt x="10420" y="13581"/>
                    <a:pt x="9606" y="13581"/>
                    <a:pt x="9606" y="14059"/>
                  </a:cubicBezTo>
                  <a:cubicBezTo>
                    <a:pt x="9606" y="16584"/>
                    <a:pt x="9606" y="16584"/>
                    <a:pt x="9606" y="16584"/>
                  </a:cubicBezTo>
                  <a:cubicBezTo>
                    <a:pt x="9606" y="17096"/>
                    <a:pt x="10420" y="17573"/>
                    <a:pt x="11180" y="17573"/>
                  </a:cubicBezTo>
                  <a:cubicBezTo>
                    <a:pt x="11180" y="17573"/>
                    <a:pt x="11994" y="17096"/>
                    <a:pt x="11994" y="16584"/>
                  </a:cubicBezTo>
                  <a:cubicBezTo>
                    <a:pt x="11994" y="14059"/>
                    <a:pt x="11994" y="14059"/>
                    <a:pt x="11994" y="14059"/>
                  </a:cubicBezTo>
                  <a:cubicBezTo>
                    <a:pt x="11994" y="13581"/>
                    <a:pt x="11180" y="13581"/>
                    <a:pt x="11180" y="13581"/>
                  </a:cubicBezTo>
                  <a:close/>
                  <a:moveTo>
                    <a:pt x="19158" y="10544"/>
                  </a:moveTo>
                  <a:cubicBezTo>
                    <a:pt x="19158" y="5528"/>
                    <a:pt x="19158" y="5528"/>
                    <a:pt x="19158" y="5528"/>
                  </a:cubicBezTo>
                  <a:cubicBezTo>
                    <a:pt x="19158" y="2525"/>
                    <a:pt x="15956" y="0"/>
                    <a:pt x="11180" y="0"/>
                  </a:cubicBezTo>
                  <a:cubicBezTo>
                    <a:pt x="6404" y="0"/>
                    <a:pt x="2388" y="2525"/>
                    <a:pt x="2388" y="5528"/>
                  </a:cubicBezTo>
                  <a:cubicBezTo>
                    <a:pt x="2388" y="10544"/>
                    <a:pt x="2388" y="10544"/>
                    <a:pt x="2388" y="10544"/>
                  </a:cubicBezTo>
                  <a:cubicBezTo>
                    <a:pt x="814" y="12045"/>
                    <a:pt x="0" y="13069"/>
                    <a:pt x="0" y="14571"/>
                  </a:cubicBezTo>
                  <a:cubicBezTo>
                    <a:pt x="0" y="18597"/>
                    <a:pt x="4830" y="21600"/>
                    <a:pt x="11180" y="21600"/>
                  </a:cubicBezTo>
                  <a:cubicBezTo>
                    <a:pt x="16824" y="21600"/>
                    <a:pt x="21600" y="18597"/>
                    <a:pt x="21600" y="14571"/>
                  </a:cubicBezTo>
                  <a:cubicBezTo>
                    <a:pt x="21600" y="13069"/>
                    <a:pt x="20786" y="12045"/>
                    <a:pt x="19158" y="10544"/>
                  </a:cubicBezTo>
                  <a:close/>
                  <a:moveTo>
                    <a:pt x="4830" y="5528"/>
                  </a:moveTo>
                  <a:cubicBezTo>
                    <a:pt x="4830" y="3037"/>
                    <a:pt x="7218" y="1501"/>
                    <a:pt x="11180" y="1501"/>
                  </a:cubicBezTo>
                  <a:cubicBezTo>
                    <a:pt x="14382" y="1501"/>
                    <a:pt x="17584" y="3037"/>
                    <a:pt x="17584" y="5528"/>
                  </a:cubicBezTo>
                  <a:cubicBezTo>
                    <a:pt x="17584" y="9555"/>
                    <a:pt x="17584" y="9555"/>
                    <a:pt x="17584" y="9555"/>
                  </a:cubicBezTo>
                  <a:cubicBezTo>
                    <a:pt x="15196" y="8531"/>
                    <a:pt x="13622" y="8053"/>
                    <a:pt x="11180" y="8053"/>
                  </a:cubicBezTo>
                  <a:cubicBezTo>
                    <a:pt x="8792" y="8053"/>
                    <a:pt x="6404" y="8531"/>
                    <a:pt x="4830" y="9555"/>
                  </a:cubicBezTo>
                  <a:lnTo>
                    <a:pt x="4830" y="5528"/>
                  </a:lnTo>
                  <a:close/>
                  <a:moveTo>
                    <a:pt x="11180" y="20099"/>
                  </a:moveTo>
                  <a:cubicBezTo>
                    <a:pt x="6404" y="20099"/>
                    <a:pt x="2388" y="17573"/>
                    <a:pt x="2388" y="14571"/>
                  </a:cubicBezTo>
                  <a:cubicBezTo>
                    <a:pt x="2388" y="11568"/>
                    <a:pt x="6404" y="9555"/>
                    <a:pt x="11180" y="9555"/>
                  </a:cubicBezTo>
                  <a:cubicBezTo>
                    <a:pt x="15196" y="9555"/>
                    <a:pt x="19158" y="12045"/>
                    <a:pt x="19158" y="14571"/>
                  </a:cubicBezTo>
                  <a:cubicBezTo>
                    <a:pt x="19158" y="17573"/>
                    <a:pt x="15956" y="20099"/>
                    <a:pt x="11180" y="2009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5" name="Shape"/>
            <p:cNvSpPr/>
            <p:nvPr/>
          </p:nvSpPr>
          <p:spPr>
            <a:xfrm>
              <a:off x="11705166" y="6553202"/>
              <a:ext cx="633410" cy="1018624"/>
            </a:xfrm>
            <a:custGeom>
              <a:avLst/>
              <a:gdLst/>
              <a:ahLst/>
              <a:cxnLst>
                <a:cxn ang="0">
                  <a:pos x="wd2" y="hd2"/>
                </a:cxn>
                <a:cxn ang="5400000">
                  <a:pos x="wd2" y="hd2"/>
                </a:cxn>
                <a:cxn ang="10800000">
                  <a:pos x="wd2" y="hd2"/>
                </a:cxn>
                <a:cxn ang="16200000">
                  <a:pos x="wd2" y="hd2"/>
                </a:cxn>
              </a:cxnLst>
              <a:rect l="0" t="0" r="r" b="b"/>
              <a:pathLst>
                <a:path w="21600" h="21600" extrusionOk="0">
                  <a:moveTo>
                    <a:pt x="10420" y="13581"/>
                  </a:moveTo>
                  <a:cubicBezTo>
                    <a:pt x="10420" y="13581"/>
                    <a:pt x="9606" y="13581"/>
                    <a:pt x="9606" y="14059"/>
                  </a:cubicBezTo>
                  <a:cubicBezTo>
                    <a:pt x="9606" y="16584"/>
                    <a:pt x="9606" y="16584"/>
                    <a:pt x="9606" y="16584"/>
                  </a:cubicBezTo>
                  <a:cubicBezTo>
                    <a:pt x="9606" y="17096"/>
                    <a:pt x="10420" y="17573"/>
                    <a:pt x="10420" y="17573"/>
                  </a:cubicBezTo>
                  <a:cubicBezTo>
                    <a:pt x="11234" y="17573"/>
                    <a:pt x="11994" y="17096"/>
                    <a:pt x="11994" y="16584"/>
                  </a:cubicBezTo>
                  <a:cubicBezTo>
                    <a:pt x="11994" y="14059"/>
                    <a:pt x="11994" y="14059"/>
                    <a:pt x="11994" y="14059"/>
                  </a:cubicBezTo>
                  <a:cubicBezTo>
                    <a:pt x="11994" y="13581"/>
                    <a:pt x="11234" y="13581"/>
                    <a:pt x="10420" y="13581"/>
                  </a:cubicBezTo>
                  <a:close/>
                  <a:moveTo>
                    <a:pt x="10420" y="8053"/>
                  </a:moveTo>
                  <a:cubicBezTo>
                    <a:pt x="8032" y="8053"/>
                    <a:pt x="6404" y="8531"/>
                    <a:pt x="4016" y="9555"/>
                  </a:cubicBezTo>
                  <a:cubicBezTo>
                    <a:pt x="4016" y="5528"/>
                    <a:pt x="4016" y="5528"/>
                    <a:pt x="4016" y="5528"/>
                  </a:cubicBezTo>
                  <a:cubicBezTo>
                    <a:pt x="4016" y="3037"/>
                    <a:pt x="7218" y="1501"/>
                    <a:pt x="10420" y="1501"/>
                  </a:cubicBezTo>
                  <a:cubicBezTo>
                    <a:pt x="14436" y="1501"/>
                    <a:pt x="16770" y="3037"/>
                    <a:pt x="16770" y="5528"/>
                  </a:cubicBezTo>
                  <a:cubicBezTo>
                    <a:pt x="19212" y="5528"/>
                    <a:pt x="19212" y="5528"/>
                    <a:pt x="19212" y="5528"/>
                  </a:cubicBezTo>
                  <a:cubicBezTo>
                    <a:pt x="19212" y="2525"/>
                    <a:pt x="15196" y="0"/>
                    <a:pt x="10420" y="0"/>
                  </a:cubicBezTo>
                  <a:cubicBezTo>
                    <a:pt x="5644" y="0"/>
                    <a:pt x="2442" y="2525"/>
                    <a:pt x="2442" y="5528"/>
                  </a:cubicBezTo>
                  <a:cubicBezTo>
                    <a:pt x="2442" y="10544"/>
                    <a:pt x="2442" y="10544"/>
                    <a:pt x="2442" y="10544"/>
                  </a:cubicBezTo>
                  <a:cubicBezTo>
                    <a:pt x="814" y="12045"/>
                    <a:pt x="0" y="13069"/>
                    <a:pt x="0" y="14571"/>
                  </a:cubicBezTo>
                  <a:cubicBezTo>
                    <a:pt x="0" y="18597"/>
                    <a:pt x="4830" y="21600"/>
                    <a:pt x="10420" y="21600"/>
                  </a:cubicBezTo>
                  <a:cubicBezTo>
                    <a:pt x="16770" y="21600"/>
                    <a:pt x="21600" y="18597"/>
                    <a:pt x="21600" y="14571"/>
                  </a:cubicBezTo>
                  <a:cubicBezTo>
                    <a:pt x="21600" y="11056"/>
                    <a:pt x="16770" y="8053"/>
                    <a:pt x="10420" y="8053"/>
                  </a:cubicBezTo>
                  <a:close/>
                  <a:moveTo>
                    <a:pt x="10420" y="20099"/>
                  </a:moveTo>
                  <a:cubicBezTo>
                    <a:pt x="5644" y="20099"/>
                    <a:pt x="2442" y="17573"/>
                    <a:pt x="2442" y="14571"/>
                  </a:cubicBezTo>
                  <a:cubicBezTo>
                    <a:pt x="2442" y="11568"/>
                    <a:pt x="5644" y="9555"/>
                    <a:pt x="10420" y="9555"/>
                  </a:cubicBezTo>
                  <a:cubicBezTo>
                    <a:pt x="15196" y="9555"/>
                    <a:pt x="19212" y="11568"/>
                    <a:pt x="19212" y="14571"/>
                  </a:cubicBezTo>
                  <a:cubicBezTo>
                    <a:pt x="19212" y="17573"/>
                    <a:pt x="15196" y="20099"/>
                    <a:pt x="10420" y="2009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6" name="Shape"/>
            <p:cNvSpPr/>
            <p:nvPr/>
          </p:nvSpPr>
          <p:spPr>
            <a:xfrm>
              <a:off x="9884830" y="6553202"/>
              <a:ext cx="988999" cy="1018624"/>
            </a:xfrm>
            <a:custGeom>
              <a:avLst/>
              <a:gdLst/>
              <a:ahLst/>
              <a:cxnLst>
                <a:cxn ang="0">
                  <a:pos x="wd2" y="hd2"/>
                </a:cxn>
                <a:cxn ang="5400000">
                  <a:pos x="wd2" y="hd2"/>
                </a:cxn>
                <a:cxn ang="10800000">
                  <a:pos x="wd2" y="hd2"/>
                </a:cxn>
                <a:cxn ang="16200000">
                  <a:pos x="wd2" y="hd2"/>
                </a:cxn>
              </a:cxnLst>
              <a:rect l="0" t="0" r="r" b="b"/>
              <a:pathLst>
                <a:path w="21600" h="21600" extrusionOk="0">
                  <a:moveTo>
                    <a:pt x="12338" y="11056"/>
                  </a:moveTo>
                  <a:cubicBezTo>
                    <a:pt x="12862" y="9555"/>
                    <a:pt x="13386" y="8531"/>
                    <a:pt x="13386" y="6518"/>
                  </a:cubicBezTo>
                  <a:cubicBezTo>
                    <a:pt x="13386" y="3037"/>
                    <a:pt x="10800" y="0"/>
                    <a:pt x="7200" y="0"/>
                  </a:cubicBezTo>
                  <a:cubicBezTo>
                    <a:pt x="4124" y="0"/>
                    <a:pt x="1014" y="3037"/>
                    <a:pt x="1014" y="6518"/>
                  </a:cubicBezTo>
                  <a:cubicBezTo>
                    <a:pt x="1014" y="8531"/>
                    <a:pt x="1538" y="9555"/>
                    <a:pt x="2551" y="11056"/>
                  </a:cubicBezTo>
                  <a:cubicBezTo>
                    <a:pt x="1014" y="11568"/>
                    <a:pt x="0" y="13069"/>
                    <a:pt x="0" y="14571"/>
                  </a:cubicBezTo>
                  <a:cubicBezTo>
                    <a:pt x="0" y="17573"/>
                    <a:pt x="0" y="17573"/>
                    <a:pt x="0" y="17573"/>
                  </a:cubicBezTo>
                  <a:cubicBezTo>
                    <a:pt x="0" y="19587"/>
                    <a:pt x="1538" y="21600"/>
                    <a:pt x="4124" y="21600"/>
                  </a:cubicBezTo>
                  <a:cubicBezTo>
                    <a:pt x="10800" y="21600"/>
                    <a:pt x="10800" y="21600"/>
                    <a:pt x="10800" y="21600"/>
                  </a:cubicBezTo>
                  <a:cubicBezTo>
                    <a:pt x="12862" y="21600"/>
                    <a:pt x="14924" y="19587"/>
                    <a:pt x="14924" y="17573"/>
                  </a:cubicBezTo>
                  <a:cubicBezTo>
                    <a:pt x="14924" y="14571"/>
                    <a:pt x="14924" y="14571"/>
                    <a:pt x="14924" y="14571"/>
                  </a:cubicBezTo>
                  <a:cubicBezTo>
                    <a:pt x="14924" y="13069"/>
                    <a:pt x="13911" y="11568"/>
                    <a:pt x="12338" y="11056"/>
                  </a:cubicBezTo>
                  <a:close/>
                  <a:moveTo>
                    <a:pt x="2551" y="6518"/>
                  </a:moveTo>
                  <a:cubicBezTo>
                    <a:pt x="2551" y="3515"/>
                    <a:pt x="4614" y="1501"/>
                    <a:pt x="7200" y="1501"/>
                  </a:cubicBezTo>
                  <a:cubicBezTo>
                    <a:pt x="9786" y="1501"/>
                    <a:pt x="12338" y="3515"/>
                    <a:pt x="12338" y="6518"/>
                  </a:cubicBezTo>
                  <a:cubicBezTo>
                    <a:pt x="12338" y="9555"/>
                    <a:pt x="9786" y="12045"/>
                    <a:pt x="7200" y="12045"/>
                  </a:cubicBezTo>
                  <a:cubicBezTo>
                    <a:pt x="4614" y="12045"/>
                    <a:pt x="2551" y="9555"/>
                    <a:pt x="2551" y="6518"/>
                  </a:cubicBezTo>
                  <a:close/>
                  <a:moveTo>
                    <a:pt x="13386" y="17096"/>
                  </a:moveTo>
                  <a:cubicBezTo>
                    <a:pt x="13386" y="18597"/>
                    <a:pt x="11849" y="20099"/>
                    <a:pt x="10276" y="20099"/>
                  </a:cubicBezTo>
                  <a:cubicBezTo>
                    <a:pt x="4614" y="20099"/>
                    <a:pt x="4614" y="20099"/>
                    <a:pt x="4614" y="20099"/>
                  </a:cubicBezTo>
                  <a:cubicBezTo>
                    <a:pt x="2551" y="20099"/>
                    <a:pt x="1014" y="18597"/>
                    <a:pt x="1014" y="17096"/>
                  </a:cubicBezTo>
                  <a:cubicBezTo>
                    <a:pt x="1014" y="15082"/>
                    <a:pt x="1014" y="15082"/>
                    <a:pt x="1014" y="15082"/>
                  </a:cubicBezTo>
                  <a:cubicBezTo>
                    <a:pt x="1014" y="13581"/>
                    <a:pt x="2062" y="12557"/>
                    <a:pt x="3600" y="12045"/>
                  </a:cubicBezTo>
                  <a:cubicBezTo>
                    <a:pt x="4614" y="13069"/>
                    <a:pt x="6186" y="13581"/>
                    <a:pt x="7200" y="13581"/>
                  </a:cubicBezTo>
                  <a:cubicBezTo>
                    <a:pt x="8738" y="13581"/>
                    <a:pt x="9786" y="13069"/>
                    <a:pt x="10800" y="12045"/>
                  </a:cubicBezTo>
                  <a:cubicBezTo>
                    <a:pt x="12338" y="12557"/>
                    <a:pt x="13386" y="13581"/>
                    <a:pt x="13386" y="15082"/>
                  </a:cubicBezTo>
                  <a:lnTo>
                    <a:pt x="13386" y="17096"/>
                  </a:lnTo>
                  <a:close/>
                  <a:moveTo>
                    <a:pt x="15414" y="5528"/>
                  </a:moveTo>
                  <a:cubicBezTo>
                    <a:pt x="21076" y="5528"/>
                    <a:pt x="21076" y="5528"/>
                    <a:pt x="21076" y="5528"/>
                  </a:cubicBezTo>
                  <a:cubicBezTo>
                    <a:pt x="21600" y="5528"/>
                    <a:pt x="21600" y="5050"/>
                    <a:pt x="21600" y="4504"/>
                  </a:cubicBezTo>
                  <a:cubicBezTo>
                    <a:pt x="21600" y="4504"/>
                    <a:pt x="21600" y="4027"/>
                    <a:pt x="21076" y="4027"/>
                  </a:cubicBezTo>
                  <a:cubicBezTo>
                    <a:pt x="15414" y="4027"/>
                    <a:pt x="15414" y="4027"/>
                    <a:pt x="15414" y="4027"/>
                  </a:cubicBezTo>
                  <a:lnTo>
                    <a:pt x="14924" y="4504"/>
                  </a:lnTo>
                  <a:cubicBezTo>
                    <a:pt x="14924" y="5050"/>
                    <a:pt x="15414" y="5528"/>
                    <a:pt x="15414" y="5528"/>
                  </a:cubicBezTo>
                  <a:close/>
                  <a:moveTo>
                    <a:pt x="21076" y="16072"/>
                  </a:moveTo>
                  <a:cubicBezTo>
                    <a:pt x="16986" y="16072"/>
                    <a:pt x="16986" y="16072"/>
                    <a:pt x="16986" y="16072"/>
                  </a:cubicBezTo>
                  <a:cubicBezTo>
                    <a:pt x="16462" y="16072"/>
                    <a:pt x="16462" y="16584"/>
                    <a:pt x="16462" y="16584"/>
                  </a:cubicBezTo>
                  <a:cubicBezTo>
                    <a:pt x="16462" y="17096"/>
                    <a:pt x="16462" y="17573"/>
                    <a:pt x="16986" y="17573"/>
                  </a:cubicBezTo>
                  <a:cubicBezTo>
                    <a:pt x="21076" y="17573"/>
                    <a:pt x="21076" y="17573"/>
                    <a:pt x="21076" y="17573"/>
                  </a:cubicBezTo>
                  <a:cubicBezTo>
                    <a:pt x="21600" y="17573"/>
                    <a:pt x="21600" y="17096"/>
                    <a:pt x="21600" y="16584"/>
                  </a:cubicBezTo>
                  <a:cubicBezTo>
                    <a:pt x="21600" y="16584"/>
                    <a:pt x="21600" y="16072"/>
                    <a:pt x="21076" y="16072"/>
                  </a:cubicBezTo>
                  <a:close/>
                  <a:moveTo>
                    <a:pt x="21076" y="8053"/>
                  </a:moveTo>
                  <a:cubicBezTo>
                    <a:pt x="15414" y="8053"/>
                    <a:pt x="15414" y="8053"/>
                    <a:pt x="15414" y="8053"/>
                  </a:cubicBezTo>
                  <a:lnTo>
                    <a:pt x="14924" y="8531"/>
                  </a:lnTo>
                  <a:cubicBezTo>
                    <a:pt x="14924" y="9043"/>
                    <a:pt x="15414" y="9555"/>
                    <a:pt x="15414" y="9555"/>
                  </a:cubicBezTo>
                  <a:cubicBezTo>
                    <a:pt x="21076" y="9555"/>
                    <a:pt x="21076" y="9555"/>
                    <a:pt x="21076" y="9555"/>
                  </a:cubicBezTo>
                  <a:cubicBezTo>
                    <a:pt x="21600" y="9555"/>
                    <a:pt x="21600" y="9043"/>
                    <a:pt x="21600" y="8531"/>
                  </a:cubicBezTo>
                  <a:cubicBezTo>
                    <a:pt x="21600" y="8531"/>
                    <a:pt x="21600" y="8053"/>
                    <a:pt x="21076" y="8053"/>
                  </a:cubicBezTo>
                  <a:close/>
                  <a:moveTo>
                    <a:pt x="21076" y="12045"/>
                  </a:moveTo>
                  <a:cubicBezTo>
                    <a:pt x="16986" y="12045"/>
                    <a:pt x="16986" y="12045"/>
                    <a:pt x="16986" y="12045"/>
                  </a:cubicBezTo>
                  <a:cubicBezTo>
                    <a:pt x="16462" y="12045"/>
                    <a:pt x="16462" y="12557"/>
                    <a:pt x="16462" y="12557"/>
                  </a:cubicBezTo>
                  <a:cubicBezTo>
                    <a:pt x="16462" y="13069"/>
                    <a:pt x="16462" y="13581"/>
                    <a:pt x="16986" y="13581"/>
                  </a:cubicBezTo>
                  <a:cubicBezTo>
                    <a:pt x="21076" y="13581"/>
                    <a:pt x="21076" y="13581"/>
                    <a:pt x="21076" y="13581"/>
                  </a:cubicBezTo>
                  <a:cubicBezTo>
                    <a:pt x="21600" y="13581"/>
                    <a:pt x="21600" y="13069"/>
                    <a:pt x="21600" y="12557"/>
                  </a:cubicBezTo>
                  <a:cubicBezTo>
                    <a:pt x="21600" y="12557"/>
                    <a:pt x="21600" y="12045"/>
                    <a:pt x="21076" y="1204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7" name="Shape"/>
            <p:cNvSpPr/>
            <p:nvPr/>
          </p:nvSpPr>
          <p:spPr>
            <a:xfrm>
              <a:off x="8386232" y="6553202"/>
              <a:ext cx="688424" cy="1018624"/>
            </a:xfrm>
            <a:custGeom>
              <a:avLst/>
              <a:gdLst/>
              <a:ahLst/>
              <a:cxnLst>
                <a:cxn ang="0">
                  <a:pos x="wd2" y="hd2"/>
                </a:cxn>
                <a:cxn ang="5400000">
                  <a:pos x="wd2" y="hd2"/>
                </a:cxn>
                <a:cxn ang="10800000">
                  <a:pos x="wd2" y="hd2"/>
                </a:cxn>
                <a:cxn ang="16200000">
                  <a:pos x="wd2" y="hd2"/>
                </a:cxn>
              </a:cxnLst>
              <a:rect l="0" t="0" r="r" b="b"/>
              <a:pathLst>
                <a:path w="21600" h="21600" extrusionOk="0">
                  <a:moveTo>
                    <a:pt x="17907" y="11056"/>
                  </a:moveTo>
                  <a:cubicBezTo>
                    <a:pt x="19374" y="9555"/>
                    <a:pt x="20133" y="8531"/>
                    <a:pt x="20133" y="6518"/>
                  </a:cubicBezTo>
                  <a:cubicBezTo>
                    <a:pt x="20133" y="3037"/>
                    <a:pt x="15631" y="0"/>
                    <a:pt x="11179" y="0"/>
                  </a:cubicBezTo>
                  <a:cubicBezTo>
                    <a:pt x="5969" y="0"/>
                    <a:pt x="2276" y="3037"/>
                    <a:pt x="2276" y="6518"/>
                  </a:cubicBezTo>
                  <a:cubicBezTo>
                    <a:pt x="2276" y="8531"/>
                    <a:pt x="2985" y="9555"/>
                    <a:pt x="3743" y="11056"/>
                  </a:cubicBezTo>
                  <a:cubicBezTo>
                    <a:pt x="1518" y="11568"/>
                    <a:pt x="0" y="13069"/>
                    <a:pt x="0" y="14571"/>
                  </a:cubicBezTo>
                  <a:cubicBezTo>
                    <a:pt x="0" y="17573"/>
                    <a:pt x="0" y="17573"/>
                    <a:pt x="0" y="17573"/>
                  </a:cubicBezTo>
                  <a:cubicBezTo>
                    <a:pt x="0" y="19587"/>
                    <a:pt x="2985" y="21600"/>
                    <a:pt x="5969" y="21600"/>
                  </a:cubicBezTo>
                  <a:cubicBezTo>
                    <a:pt x="15631" y="21600"/>
                    <a:pt x="15631" y="21600"/>
                    <a:pt x="15631" y="21600"/>
                  </a:cubicBezTo>
                  <a:cubicBezTo>
                    <a:pt x="19374" y="21600"/>
                    <a:pt x="21600" y="19587"/>
                    <a:pt x="21600" y="17573"/>
                  </a:cubicBezTo>
                  <a:cubicBezTo>
                    <a:pt x="21600" y="14571"/>
                    <a:pt x="21600" y="14571"/>
                    <a:pt x="21600" y="14571"/>
                  </a:cubicBezTo>
                  <a:cubicBezTo>
                    <a:pt x="21600" y="13069"/>
                    <a:pt x="20133" y="11568"/>
                    <a:pt x="17907" y="11056"/>
                  </a:cubicBezTo>
                  <a:close/>
                  <a:moveTo>
                    <a:pt x="3743" y="6518"/>
                  </a:moveTo>
                  <a:cubicBezTo>
                    <a:pt x="3743" y="3515"/>
                    <a:pt x="7487" y="1501"/>
                    <a:pt x="11179" y="1501"/>
                  </a:cubicBezTo>
                  <a:cubicBezTo>
                    <a:pt x="14923" y="1501"/>
                    <a:pt x="17907" y="3515"/>
                    <a:pt x="17907" y="6518"/>
                  </a:cubicBezTo>
                  <a:cubicBezTo>
                    <a:pt x="17907" y="9555"/>
                    <a:pt x="14923" y="12045"/>
                    <a:pt x="11179" y="12045"/>
                  </a:cubicBezTo>
                  <a:cubicBezTo>
                    <a:pt x="7487" y="12045"/>
                    <a:pt x="3743" y="9555"/>
                    <a:pt x="3743" y="6518"/>
                  </a:cubicBezTo>
                  <a:close/>
                  <a:moveTo>
                    <a:pt x="20133" y="17096"/>
                  </a:moveTo>
                  <a:cubicBezTo>
                    <a:pt x="20133" y="18597"/>
                    <a:pt x="17907" y="20099"/>
                    <a:pt x="14923" y="20099"/>
                  </a:cubicBezTo>
                  <a:cubicBezTo>
                    <a:pt x="6728" y="20099"/>
                    <a:pt x="6728" y="20099"/>
                    <a:pt x="6728" y="20099"/>
                  </a:cubicBezTo>
                  <a:cubicBezTo>
                    <a:pt x="4502" y="20099"/>
                    <a:pt x="2276" y="18597"/>
                    <a:pt x="2276" y="17096"/>
                  </a:cubicBezTo>
                  <a:cubicBezTo>
                    <a:pt x="2276" y="15082"/>
                    <a:pt x="2276" y="15082"/>
                    <a:pt x="2276" y="15082"/>
                  </a:cubicBezTo>
                  <a:cubicBezTo>
                    <a:pt x="2276" y="13581"/>
                    <a:pt x="3743" y="12557"/>
                    <a:pt x="5969" y="12045"/>
                  </a:cubicBezTo>
                  <a:cubicBezTo>
                    <a:pt x="7487" y="13069"/>
                    <a:pt x="8954" y="13581"/>
                    <a:pt x="11179" y="13581"/>
                  </a:cubicBezTo>
                  <a:cubicBezTo>
                    <a:pt x="12697" y="13581"/>
                    <a:pt x="14923" y="13069"/>
                    <a:pt x="16440" y="12045"/>
                  </a:cubicBezTo>
                  <a:cubicBezTo>
                    <a:pt x="18615" y="12557"/>
                    <a:pt x="20133" y="13581"/>
                    <a:pt x="20133" y="15082"/>
                  </a:cubicBezTo>
                  <a:lnTo>
                    <a:pt x="20133" y="1709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8" name="Shape"/>
            <p:cNvSpPr/>
            <p:nvPr/>
          </p:nvSpPr>
          <p:spPr>
            <a:xfrm>
              <a:off x="6591525" y="6543909"/>
              <a:ext cx="1014380" cy="1011630"/>
            </a:xfrm>
            <a:custGeom>
              <a:avLst/>
              <a:gdLst/>
              <a:ahLst/>
              <a:cxnLst>
                <a:cxn ang="0">
                  <a:pos x="wd2" y="hd2"/>
                </a:cxn>
                <a:cxn ang="5400000">
                  <a:pos x="wd2" y="hd2"/>
                </a:cxn>
                <a:cxn ang="10800000">
                  <a:pos x="wd2" y="hd2"/>
                </a:cxn>
                <a:cxn ang="16200000">
                  <a:pos x="wd2" y="hd2"/>
                </a:cxn>
              </a:cxnLst>
              <a:rect l="0" t="0" r="r" b="b"/>
              <a:pathLst>
                <a:path w="21072" h="21015" extrusionOk="0">
                  <a:moveTo>
                    <a:pt x="20744" y="577"/>
                  </a:moveTo>
                  <a:cubicBezTo>
                    <a:pt x="19744" y="-423"/>
                    <a:pt x="18277" y="77"/>
                    <a:pt x="17311" y="577"/>
                  </a:cubicBezTo>
                  <a:cubicBezTo>
                    <a:pt x="13377" y="5010"/>
                    <a:pt x="13377" y="5010"/>
                    <a:pt x="13377" y="5010"/>
                  </a:cubicBezTo>
                  <a:cubicBezTo>
                    <a:pt x="5544" y="2044"/>
                    <a:pt x="5544" y="2044"/>
                    <a:pt x="5544" y="2044"/>
                  </a:cubicBezTo>
                  <a:cubicBezTo>
                    <a:pt x="5044" y="2044"/>
                    <a:pt x="4044" y="1544"/>
                    <a:pt x="3077" y="2544"/>
                  </a:cubicBezTo>
                  <a:cubicBezTo>
                    <a:pt x="2577" y="3044"/>
                    <a:pt x="1611" y="4010"/>
                    <a:pt x="3077" y="5477"/>
                  </a:cubicBezTo>
                  <a:cubicBezTo>
                    <a:pt x="8477" y="9910"/>
                    <a:pt x="8477" y="9910"/>
                    <a:pt x="8477" y="9910"/>
                  </a:cubicBezTo>
                  <a:cubicBezTo>
                    <a:pt x="5044" y="13344"/>
                    <a:pt x="5044" y="13344"/>
                    <a:pt x="5044" y="13344"/>
                  </a:cubicBezTo>
                  <a:cubicBezTo>
                    <a:pt x="1611" y="12344"/>
                    <a:pt x="1611" y="12344"/>
                    <a:pt x="1611" y="12344"/>
                  </a:cubicBezTo>
                  <a:cubicBezTo>
                    <a:pt x="1111" y="12344"/>
                    <a:pt x="1111" y="12344"/>
                    <a:pt x="611" y="12844"/>
                  </a:cubicBezTo>
                  <a:cubicBezTo>
                    <a:pt x="611" y="12844"/>
                    <a:pt x="-356" y="13344"/>
                    <a:pt x="144" y="14310"/>
                  </a:cubicBezTo>
                  <a:cubicBezTo>
                    <a:pt x="4044" y="17244"/>
                    <a:pt x="4044" y="17244"/>
                    <a:pt x="4044" y="17244"/>
                  </a:cubicBezTo>
                  <a:cubicBezTo>
                    <a:pt x="7011" y="20710"/>
                    <a:pt x="7011" y="20710"/>
                    <a:pt x="7011" y="20710"/>
                  </a:cubicBezTo>
                  <a:cubicBezTo>
                    <a:pt x="7511" y="21177"/>
                    <a:pt x="7977" y="21177"/>
                    <a:pt x="8477" y="20210"/>
                  </a:cubicBezTo>
                  <a:cubicBezTo>
                    <a:pt x="8977" y="20210"/>
                    <a:pt x="8977" y="19710"/>
                    <a:pt x="8477" y="19210"/>
                  </a:cubicBezTo>
                  <a:cubicBezTo>
                    <a:pt x="7977" y="16277"/>
                    <a:pt x="7977" y="16277"/>
                    <a:pt x="7977" y="16277"/>
                  </a:cubicBezTo>
                  <a:cubicBezTo>
                    <a:pt x="11411" y="12844"/>
                    <a:pt x="11411" y="12844"/>
                    <a:pt x="11411" y="12844"/>
                  </a:cubicBezTo>
                  <a:cubicBezTo>
                    <a:pt x="15844" y="18244"/>
                    <a:pt x="15844" y="18244"/>
                    <a:pt x="15844" y="18244"/>
                  </a:cubicBezTo>
                  <a:cubicBezTo>
                    <a:pt x="17311" y="19210"/>
                    <a:pt x="18277" y="18244"/>
                    <a:pt x="18777" y="18244"/>
                  </a:cubicBezTo>
                  <a:cubicBezTo>
                    <a:pt x="19277" y="17244"/>
                    <a:pt x="19277" y="16277"/>
                    <a:pt x="19277" y="15777"/>
                  </a:cubicBezTo>
                  <a:cubicBezTo>
                    <a:pt x="16311" y="7944"/>
                    <a:pt x="16311" y="7944"/>
                    <a:pt x="16311" y="7944"/>
                  </a:cubicBezTo>
                  <a:cubicBezTo>
                    <a:pt x="20244" y="3510"/>
                    <a:pt x="20244" y="3510"/>
                    <a:pt x="20244" y="3510"/>
                  </a:cubicBezTo>
                  <a:cubicBezTo>
                    <a:pt x="21244" y="3044"/>
                    <a:pt x="21244" y="1544"/>
                    <a:pt x="20744" y="577"/>
                  </a:cubicBezTo>
                  <a:close/>
                  <a:moveTo>
                    <a:pt x="19744" y="3044"/>
                  </a:moveTo>
                  <a:cubicBezTo>
                    <a:pt x="14844" y="7944"/>
                    <a:pt x="14844" y="7944"/>
                    <a:pt x="14844" y="7944"/>
                  </a:cubicBezTo>
                  <a:cubicBezTo>
                    <a:pt x="17811" y="15777"/>
                    <a:pt x="17811" y="15777"/>
                    <a:pt x="17811" y="15777"/>
                  </a:cubicBezTo>
                  <a:cubicBezTo>
                    <a:pt x="17811" y="16277"/>
                    <a:pt x="17811" y="16777"/>
                    <a:pt x="17811" y="17244"/>
                  </a:cubicBezTo>
                  <a:cubicBezTo>
                    <a:pt x="17311" y="17744"/>
                    <a:pt x="16811" y="17244"/>
                    <a:pt x="16311" y="17244"/>
                  </a:cubicBezTo>
                  <a:cubicBezTo>
                    <a:pt x="11911" y="10877"/>
                    <a:pt x="11911" y="10877"/>
                    <a:pt x="11911" y="10877"/>
                  </a:cubicBezTo>
                  <a:cubicBezTo>
                    <a:pt x="6511" y="15777"/>
                    <a:pt x="6511" y="15777"/>
                    <a:pt x="6511" y="15777"/>
                  </a:cubicBezTo>
                  <a:cubicBezTo>
                    <a:pt x="7511" y="19210"/>
                    <a:pt x="7511" y="19210"/>
                    <a:pt x="7511" y="19210"/>
                  </a:cubicBezTo>
                  <a:cubicBezTo>
                    <a:pt x="7011" y="19210"/>
                    <a:pt x="5044" y="16277"/>
                    <a:pt x="5044" y="16277"/>
                  </a:cubicBezTo>
                  <a:cubicBezTo>
                    <a:pt x="5044" y="16277"/>
                    <a:pt x="2077" y="13810"/>
                    <a:pt x="1611" y="13810"/>
                  </a:cubicBezTo>
                  <a:cubicBezTo>
                    <a:pt x="5044" y="14810"/>
                    <a:pt x="5044" y="14810"/>
                    <a:pt x="5044" y="14810"/>
                  </a:cubicBezTo>
                  <a:cubicBezTo>
                    <a:pt x="10444" y="9410"/>
                    <a:pt x="10444" y="9410"/>
                    <a:pt x="10444" y="9410"/>
                  </a:cubicBezTo>
                  <a:cubicBezTo>
                    <a:pt x="4044" y="4477"/>
                    <a:pt x="4044" y="4477"/>
                    <a:pt x="4044" y="4477"/>
                  </a:cubicBezTo>
                  <a:cubicBezTo>
                    <a:pt x="4044" y="4477"/>
                    <a:pt x="3577" y="4010"/>
                    <a:pt x="4044" y="3510"/>
                  </a:cubicBezTo>
                  <a:cubicBezTo>
                    <a:pt x="4544" y="3510"/>
                    <a:pt x="5044" y="3510"/>
                    <a:pt x="5544" y="3510"/>
                  </a:cubicBezTo>
                  <a:cubicBezTo>
                    <a:pt x="13377" y="6444"/>
                    <a:pt x="13377" y="6444"/>
                    <a:pt x="13377" y="6444"/>
                  </a:cubicBezTo>
                  <a:cubicBezTo>
                    <a:pt x="18277" y="1544"/>
                    <a:pt x="18277" y="1544"/>
                    <a:pt x="18277" y="1544"/>
                  </a:cubicBezTo>
                  <a:cubicBezTo>
                    <a:pt x="18777" y="1077"/>
                    <a:pt x="19277" y="1077"/>
                    <a:pt x="19744" y="1544"/>
                  </a:cubicBezTo>
                  <a:cubicBezTo>
                    <a:pt x="19744" y="2044"/>
                    <a:pt x="20244" y="2544"/>
                    <a:pt x="19744" y="304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299" name="Shape"/>
            <p:cNvSpPr/>
            <p:nvPr/>
          </p:nvSpPr>
          <p:spPr>
            <a:xfrm>
              <a:off x="4985671" y="6580366"/>
              <a:ext cx="978251" cy="971396"/>
            </a:xfrm>
            <a:custGeom>
              <a:avLst/>
              <a:gdLst/>
              <a:ahLst/>
              <a:cxnLst>
                <a:cxn ang="0">
                  <a:pos x="wd2" y="hd2"/>
                </a:cxn>
                <a:cxn ang="5400000">
                  <a:pos x="wd2" y="hd2"/>
                </a:cxn>
                <a:cxn ang="10800000">
                  <a:pos x="wd2" y="hd2"/>
                </a:cxn>
                <a:cxn ang="16200000">
                  <a:pos x="wd2" y="hd2"/>
                </a:cxn>
              </a:cxnLst>
              <a:rect l="0" t="0" r="r" b="b"/>
              <a:pathLst>
                <a:path w="20744" h="21216" extrusionOk="0">
                  <a:moveTo>
                    <a:pt x="20153" y="2455"/>
                  </a:moveTo>
                  <a:cubicBezTo>
                    <a:pt x="18174" y="393"/>
                    <a:pt x="18174" y="393"/>
                    <a:pt x="18174" y="393"/>
                  </a:cubicBezTo>
                  <a:cubicBezTo>
                    <a:pt x="17662" y="-131"/>
                    <a:pt x="16639" y="-131"/>
                    <a:pt x="16161" y="393"/>
                  </a:cubicBezTo>
                  <a:cubicBezTo>
                    <a:pt x="13636" y="4518"/>
                    <a:pt x="13636" y="4518"/>
                    <a:pt x="13636" y="4518"/>
                  </a:cubicBezTo>
                  <a:cubicBezTo>
                    <a:pt x="13158" y="5007"/>
                    <a:pt x="13158" y="6020"/>
                    <a:pt x="13636" y="6545"/>
                  </a:cubicBezTo>
                  <a:cubicBezTo>
                    <a:pt x="14625" y="7593"/>
                    <a:pt x="14625" y="7593"/>
                    <a:pt x="14625" y="7593"/>
                  </a:cubicBezTo>
                  <a:cubicBezTo>
                    <a:pt x="13636" y="8607"/>
                    <a:pt x="12612" y="10145"/>
                    <a:pt x="11622" y="11193"/>
                  </a:cubicBezTo>
                  <a:cubicBezTo>
                    <a:pt x="10121" y="12731"/>
                    <a:pt x="8620" y="13745"/>
                    <a:pt x="7596" y="14793"/>
                  </a:cubicBezTo>
                  <a:cubicBezTo>
                    <a:pt x="6095" y="13745"/>
                    <a:pt x="6095" y="13745"/>
                    <a:pt x="6095" y="13745"/>
                  </a:cubicBezTo>
                  <a:cubicBezTo>
                    <a:pt x="5617" y="13255"/>
                    <a:pt x="5105" y="13255"/>
                    <a:pt x="4081" y="13745"/>
                  </a:cubicBezTo>
                  <a:cubicBezTo>
                    <a:pt x="567" y="16855"/>
                    <a:pt x="567" y="16855"/>
                    <a:pt x="567" y="16855"/>
                  </a:cubicBezTo>
                  <a:cubicBezTo>
                    <a:pt x="-423" y="17345"/>
                    <a:pt x="89" y="17869"/>
                    <a:pt x="567" y="18393"/>
                  </a:cubicBezTo>
                  <a:cubicBezTo>
                    <a:pt x="2580" y="20455"/>
                    <a:pt x="2580" y="20455"/>
                    <a:pt x="2580" y="20455"/>
                  </a:cubicBezTo>
                  <a:cubicBezTo>
                    <a:pt x="3604" y="21469"/>
                    <a:pt x="4593" y="21469"/>
                    <a:pt x="6095" y="20455"/>
                  </a:cubicBezTo>
                  <a:cubicBezTo>
                    <a:pt x="6095" y="20455"/>
                    <a:pt x="10633" y="18393"/>
                    <a:pt x="14148" y="14269"/>
                  </a:cubicBezTo>
                  <a:cubicBezTo>
                    <a:pt x="17662" y="11193"/>
                    <a:pt x="20153" y="6545"/>
                    <a:pt x="20153" y="6545"/>
                  </a:cubicBezTo>
                  <a:cubicBezTo>
                    <a:pt x="20665" y="5007"/>
                    <a:pt x="21177" y="3469"/>
                    <a:pt x="20153" y="2455"/>
                  </a:cubicBezTo>
                  <a:close/>
                  <a:moveTo>
                    <a:pt x="19164" y="5531"/>
                  </a:moveTo>
                  <a:cubicBezTo>
                    <a:pt x="18174" y="7593"/>
                    <a:pt x="15649" y="11193"/>
                    <a:pt x="13636" y="13255"/>
                  </a:cubicBezTo>
                  <a:cubicBezTo>
                    <a:pt x="11145" y="15807"/>
                    <a:pt x="5105" y="19407"/>
                    <a:pt x="5105" y="19407"/>
                  </a:cubicBezTo>
                  <a:cubicBezTo>
                    <a:pt x="4593" y="19931"/>
                    <a:pt x="3604" y="19931"/>
                    <a:pt x="3092" y="19407"/>
                  </a:cubicBezTo>
                  <a:cubicBezTo>
                    <a:pt x="2068" y="18393"/>
                    <a:pt x="2068" y="18393"/>
                    <a:pt x="2068" y="18393"/>
                  </a:cubicBezTo>
                  <a:cubicBezTo>
                    <a:pt x="1590" y="17869"/>
                    <a:pt x="1590" y="17345"/>
                    <a:pt x="2068" y="16855"/>
                  </a:cubicBezTo>
                  <a:cubicBezTo>
                    <a:pt x="4593" y="15318"/>
                    <a:pt x="4593" y="15318"/>
                    <a:pt x="4593" y="15318"/>
                  </a:cubicBezTo>
                  <a:cubicBezTo>
                    <a:pt x="5105" y="14793"/>
                    <a:pt x="5617" y="14793"/>
                    <a:pt x="5617" y="15318"/>
                  </a:cubicBezTo>
                  <a:cubicBezTo>
                    <a:pt x="7118" y="16855"/>
                    <a:pt x="7118" y="16855"/>
                    <a:pt x="7118" y="16855"/>
                  </a:cubicBezTo>
                  <a:cubicBezTo>
                    <a:pt x="7596" y="16331"/>
                    <a:pt x="13158" y="12731"/>
                    <a:pt x="16639" y="7593"/>
                  </a:cubicBezTo>
                  <a:cubicBezTo>
                    <a:pt x="14625" y="6020"/>
                    <a:pt x="14625" y="6020"/>
                    <a:pt x="14625" y="6020"/>
                  </a:cubicBezTo>
                  <a:cubicBezTo>
                    <a:pt x="14625" y="5531"/>
                    <a:pt x="14625" y="5007"/>
                    <a:pt x="14625" y="4518"/>
                  </a:cubicBezTo>
                  <a:cubicBezTo>
                    <a:pt x="16639" y="1931"/>
                    <a:pt x="16639" y="1931"/>
                    <a:pt x="16639" y="1931"/>
                  </a:cubicBezTo>
                  <a:cubicBezTo>
                    <a:pt x="17150" y="1407"/>
                    <a:pt x="17662" y="1931"/>
                    <a:pt x="18174" y="1931"/>
                  </a:cubicBezTo>
                  <a:cubicBezTo>
                    <a:pt x="19164" y="3469"/>
                    <a:pt x="19164" y="3469"/>
                    <a:pt x="19164" y="3469"/>
                  </a:cubicBezTo>
                  <a:cubicBezTo>
                    <a:pt x="19676" y="3958"/>
                    <a:pt x="19676" y="5007"/>
                    <a:pt x="19164" y="553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0" name="Shape"/>
            <p:cNvSpPr/>
            <p:nvPr/>
          </p:nvSpPr>
          <p:spPr>
            <a:xfrm>
              <a:off x="3310468" y="6574365"/>
              <a:ext cx="1018622" cy="946662"/>
            </a:xfrm>
            <a:custGeom>
              <a:avLst/>
              <a:gdLst/>
              <a:ahLst/>
              <a:cxnLst>
                <a:cxn ang="0">
                  <a:pos x="wd2" y="hd2"/>
                </a:cxn>
                <a:cxn ang="5400000">
                  <a:pos x="wd2" y="hd2"/>
                </a:cxn>
                <a:cxn ang="10800000">
                  <a:pos x="wd2" y="hd2"/>
                </a:cxn>
                <a:cxn ang="16200000">
                  <a:pos x="wd2" y="hd2"/>
                </a:cxn>
              </a:cxnLst>
              <a:rect l="0" t="0" r="r" b="b"/>
              <a:pathLst>
                <a:path w="21600" h="21600" extrusionOk="0">
                  <a:moveTo>
                    <a:pt x="20099" y="0"/>
                  </a:moveTo>
                  <a:cubicBezTo>
                    <a:pt x="14059" y="4291"/>
                    <a:pt x="14059" y="4291"/>
                    <a:pt x="14059" y="4291"/>
                  </a:cubicBezTo>
                  <a:cubicBezTo>
                    <a:pt x="5528" y="4291"/>
                    <a:pt x="5528" y="4291"/>
                    <a:pt x="5528" y="4291"/>
                  </a:cubicBezTo>
                  <a:cubicBezTo>
                    <a:pt x="2525" y="4291"/>
                    <a:pt x="0" y="6454"/>
                    <a:pt x="0" y="9718"/>
                  </a:cubicBezTo>
                  <a:cubicBezTo>
                    <a:pt x="0" y="12395"/>
                    <a:pt x="2013" y="14046"/>
                    <a:pt x="4027" y="14559"/>
                  </a:cubicBezTo>
                  <a:lnTo>
                    <a:pt x="4027" y="20500"/>
                  </a:lnTo>
                  <a:cubicBezTo>
                    <a:pt x="4027" y="21050"/>
                    <a:pt x="5050" y="21600"/>
                    <a:pt x="5528" y="21600"/>
                  </a:cubicBezTo>
                  <a:cubicBezTo>
                    <a:pt x="7541" y="21600"/>
                    <a:pt x="7541" y="21600"/>
                    <a:pt x="7541" y="21600"/>
                  </a:cubicBezTo>
                  <a:cubicBezTo>
                    <a:pt x="8053" y="21600"/>
                    <a:pt x="9043" y="21050"/>
                    <a:pt x="9043" y="20500"/>
                  </a:cubicBezTo>
                  <a:cubicBezTo>
                    <a:pt x="9043" y="14559"/>
                    <a:pt x="9043" y="14559"/>
                    <a:pt x="9043" y="14559"/>
                  </a:cubicBezTo>
                  <a:cubicBezTo>
                    <a:pt x="14059" y="14559"/>
                    <a:pt x="14059" y="14559"/>
                    <a:pt x="14059" y="14559"/>
                  </a:cubicBezTo>
                  <a:cubicBezTo>
                    <a:pt x="20099" y="18886"/>
                    <a:pt x="20099" y="18886"/>
                    <a:pt x="20099" y="18886"/>
                  </a:cubicBezTo>
                  <a:cubicBezTo>
                    <a:pt x="21122" y="18886"/>
                    <a:pt x="21600" y="18336"/>
                    <a:pt x="21600" y="17273"/>
                  </a:cubicBezTo>
                  <a:cubicBezTo>
                    <a:pt x="21600" y="1614"/>
                    <a:pt x="21600" y="1614"/>
                    <a:pt x="21600" y="1614"/>
                  </a:cubicBezTo>
                  <a:cubicBezTo>
                    <a:pt x="21600" y="1063"/>
                    <a:pt x="21122" y="0"/>
                    <a:pt x="20099" y="0"/>
                  </a:cubicBezTo>
                  <a:close/>
                  <a:moveTo>
                    <a:pt x="7541" y="19436"/>
                  </a:moveTo>
                  <a:cubicBezTo>
                    <a:pt x="7541" y="19986"/>
                    <a:pt x="7064" y="20500"/>
                    <a:pt x="7064" y="20500"/>
                  </a:cubicBezTo>
                  <a:cubicBezTo>
                    <a:pt x="6040" y="20500"/>
                    <a:pt x="6040" y="20500"/>
                    <a:pt x="6040" y="20500"/>
                  </a:cubicBezTo>
                  <a:cubicBezTo>
                    <a:pt x="6040" y="20500"/>
                    <a:pt x="5528" y="19986"/>
                    <a:pt x="5528" y="19436"/>
                  </a:cubicBezTo>
                  <a:cubicBezTo>
                    <a:pt x="5528" y="14559"/>
                    <a:pt x="5528" y="14559"/>
                    <a:pt x="5528" y="14559"/>
                  </a:cubicBezTo>
                  <a:cubicBezTo>
                    <a:pt x="5528" y="14559"/>
                    <a:pt x="7064" y="14559"/>
                    <a:pt x="7541" y="14559"/>
                  </a:cubicBezTo>
                  <a:lnTo>
                    <a:pt x="7541" y="19436"/>
                  </a:lnTo>
                  <a:close/>
                  <a:moveTo>
                    <a:pt x="11056" y="12945"/>
                  </a:moveTo>
                  <a:cubicBezTo>
                    <a:pt x="5528" y="12945"/>
                    <a:pt x="5528" y="12945"/>
                    <a:pt x="5528" y="12945"/>
                  </a:cubicBezTo>
                  <a:cubicBezTo>
                    <a:pt x="4027" y="12945"/>
                    <a:pt x="1501" y="12945"/>
                    <a:pt x="1501" y="9718"/>
                  </a:cubicBezTo>
                  <a:cubicBezTo>
                    <a:pt x="1501" y="6454"/>
                    <a:pt x="4027" y="5941"/>
                    <a:pt x="5528" y="5941"/>
                  </a:cubicBezTo>
                  <a:cubicBezTo>
                    <a:pt x="11056" y="5941"/>
                    <a:pt x="11056" y="5941"/>
                    <a:pt x="11056" y="5941"/>
                  </a:cubicBezTo>
                  <a:lnTo>
                    <a:pt x="11056" y="12945"/>
                  </a:lnTo>
                  <a:close/>
                  <a:moveTo>
                    <a:pt x="14059" y="12945"/>
                  </a:moveTo>
                  <a:cubicBezTo>
                    <a:pt x="12080" y="12945"/>
                    <a:pt x="12080" y="12945"/>
                    <a:pt x="12080" y="12945"/>
                  </a:cubicBezTo>
                  <a:cubicBezTo>
                    <a:pt x="12080" y="5941"/>
                    <a:pt x="12080" y="5941"/>
                    <a:pt x="12080" y="5941"/>
                  </a:cubicBezTo>
                  <a:cubicBezTo>
                    <a:pt x="14059" y="5941"/>
                    <a:pt x="14059" y="5941"/>
                    <a:pt x="14059" y="5941"/>
                  </a:cubicBezTo>
                  <a:cubicBezTo>
                    <a:pt x="14059" y="5941"/>
                    <a:pt x="14059" y="12395"/>
                    <a:pt x="14059" y="12945"/>
                  </a:cubicBezTo>
                  <a:close/>
                  <a:moveTo>
                    <a:pt x="20099" y="17273"/>
                  </a:moveTo>
                  <a:cubicBezTo>
                    <a:pt x="15594" y="14046"/>
                    <a:pt x="15594" y="14046"/>
                    <a:pt x="15594" y="14046"/>
                  </a:cubicBezTo>
                  <a:cubicBezTo>
                    <a:pt x="15594" y="12945"/>
                    <a:pt x="15594" y="5941"/>
                    <a:pt x="15594" y="5391"/>
                  </a:cubicBezTo>
                  <a:cubicBezTo>
                    <a:pt x="20099" y="1614"/>
                    <a:pt x="20099" y="1614"/>
                    <a:pt x="20099" y="1614"/>
                  </a:cubicBezTo>
                  <a:cubicBezTo>
                    <a:pt x="20099" y="2714"/>
                    <a:pt x="20099" y="16723"/>
                    <a:pt x="20099" y="1727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1" name="Shape"/>
            <p:cNvSpPr/>
            <p:nvPr/>
          </p:nvSpPr>
          <p:spPr>
            <a:xfrm>
              <a:off x="1748364" y="6553202"/>
              <a:ext cx="777336" cy="1018624"/>
            </a:xfrm>
            <a:custGeom>
              <a:avLst/>
              <a:gdLst/>
              <a:ahLst/>
              <a:cxnLst>
                <a:cxn ang="0">
                  <a:pos x="wd2" y="hd2"/>
                </a:cxn>
                <a:cxn ang="5400000">
                  <a:pos x="wd2" y="hd2"/>
                </a:cxn>
                <a:cxn ang="10800000">
                  <a:pos x="wd2" y="hd2"/>
                </a:cxn>
                <a:cxn ang="16200000">
                  <a:pos x="wd2" y="hd2"/>
                </a:cxn>
              </a:cxnLst>
              <a:rect l="0" t="0" r="r" b="b"/>
              <a:pathLst>
                <a:path w="21600" h="21600" extrusionOk="0">
                  <a:moveTo>
                    <a:pt x="3244" y="13069"/>
                  </a:moveTo>
                  <a:cubicBezTo>
                    <a:pt x="3244" y="12557"/>
                    <a:pt x="3244" y="12557"/>
                    <a:pt x="3244" y="12557"/>
                  </a:cubicBezTo>
                  <a:cubicBezTo>
                    <a:pt x="1289" y="12557"/>
                    <a:pt x="1289" y="12557"/>
                    <a:pt x="1289" y="12557"/>
                  </a:cubicBezTo>
                  <a:cubicBezTo>
                    <a:pt x="1289" y="13069"/>
                    <a:pt x="1956" y="13581"/>
                    <a:pt x="1956" y="14059"/>
                  </a:cubicBezTo>
                  <a:lnTo>
                    <a:pt x="3244" y="13069"/>
                  </a:lnTo>
                  <a:close/>
                  <a:moveTo>
                    <a:pt x="20267" y="2013"/>
                  </a:moveTo>
                  <a:cubicBezTo>
                    <a:pt x="0" y="17096"/>
                    <a:pt x="0" y="17096"/>
                    <a:pt x="0" y="17096"/>
                  </a:cubicBezTo>
                  <a:cubicBezTo>
                    <a:pt x="1289" y="18085"/>
                    <a:pt x="1289" y="18085"/>
                    <a:pt x="1289" y="18085"/>
                  </a:cubicBezTo>
                  <a:cubicBezTo>
                    <a:pt x="21600" y="3037"/>
                    <a:pt x="21600" y="3037"/>
                    <a:pt x="21600" y="3037"/>
                  </a:cubicBezTo>
                  <a:lnTo>
                    <a:pt x="20267" y="2013"/>
                  </a:lnTo>
                  <a:close/>
                  <a:moveTo>
                    <a:pt x="6533" y="4504"/>
                  </a:moveTo>
                  <a:cubicBezTo>
                    <a:pt x="6533" y="3037"/>
                    <a:pt x="8489" y="1501"/>
                    <a:pt x="11111" y="1501"/>
                  </a:cubicBezTo>
                  <a:cubicBezTo>
                    <a:pt x="13067" y="1501"/>
                    <a:pt x="14356" y="2525"/>
                    <a:pt x="15067" y="3515"/>
                  </a:cubicBezTo>
                  <a:cubicBezTo>
                    <a:pt x="16356" y="2525"/>
                    <a:pt x="16356" y="2525"/>
                    <a:pt x="16356" y="2525"/>
                  </a:cubicBezTo>
                  <a:cubicBezTo>
                    <a:pt x="15689" y="1024"/>
                    <a:pt x="13733" y="0"/>
                    <a:pt x="11111" y="0"/>
                  </a:cubicBezTo>
                  <a:cubicBezTo>
                    <a:pt x="7822" y="0"/>
                    <a:pt x="5244" y="2013"/>
                    <a:pt x="5244" y="4504"/>
                  </a:cubicBezTo>
                  <a:cubicBezTo>
                    <a:pt x="5244" y="11568"/>
                    <a:pt x="5244" y="11568"/>
                    <a:pt x="5244" y="11568"/>
                  </a:cubicBezTo>
                  <a:lnTo>
                    <a:pt x="6533" y="10066"/>
                  </a:lnTo>
                  <a:lnTo>
                    <a:pt x="6533" y="4504"/>
                  </a:lnTo>
                  <a:close/>
                  <a:moveTo>
                    <a:pt x="11111" y="14571"/>
                  </a:moveTo>
                  <a:cubicBezTo>
                    <a:pt x="10444" y="14571"/>
                    <a:pt x="9822" y="14571"/>
                    <a:pt x="9156" y="14059"/>
                  </a:cubicBezTo>
                  <a:cubicBezTo>
                    <a:pt x="7822" y="15082"/>
                    <a:pt x="7822" y="15082"/>
                    <a:pt x="7822" y="15082"/>
                  </a:cubicBezTo>
                  <a:cubicBezTo>
                    <a:pt x="8489" y="15594"/>
                    <a:pt x="9822" y="16072"/>
                    <a:pt x="11111" y="16072"/>
                  </a:cubicBezTo>
                  <a:cubicBezTo>
                    <a:pt x="14356" y="16072"/>
                    <a:pt x="16978" y="14059"/>
                    <a:pt x="16978" y="11568"/>
                  </a:cubicBezTo>
                  <a:cubicBezTo>
                    <a:pt x="16978" y="8053"/>
                    <a:pt x="16978" y="8053"/>
                    <a:pt x="16978" y="8053"/>
                  </a:cubicBezTo>
                  <a:cubicBezTo>
                    <a:pt x="15689" y="9555"/>
                    <a:pt x="15689" y="9555"/>
                    <a:pt x="15689" y="9555"/>
                  </a:cubicBezTo>
                  <a:cubicBezTo>
                    <a:pt x="15689" y="11568"/>
                    <a:pt x="15689" y="11568"/>
                    <a:pt x="15689" y="11568"/>
                  </a:cubicBezTo>
                  <a:cubicBezTo>
                    <a:pt x="15689" y="13069"/>
                    <a:pt x="13733" y="14571"/>
                    <a:pt x="11111" y="14571"/>
                  </a:cubicBezTo>
                  <a:close/>
                  <a:moveTo>
                    <a:pt x="11111" y="17573"/>
                  </a:moveTo>
                  <a:cubicBezTo>
                    <a:pt x="9156" y="17573"/>
                    <a:pt x="7822" y="17096"/>
                    <a:pt x="6533" y="16072"/>
                  </a:cubicBezTo>
                  <a:cubicBezTo>
                    <a:pt x="5244" y="17096"/>
                    <a:pt x="5244" y="17096"/>
                    <a:pt x="5244" y="17096"/>
                  </a:cubicBezTo>
                  <a:cubicBezTo>
                    <a:pt x="6533" y="18085"/>
                    <a:pt x="8489" y="18597"/>
                    <a:pt x="10444" y="18597"/>
                  </a:cubicBezTo>
                  <a:cubicBezTo>
                    <a:pt x="10444" y="20099"/>
                    <a:pt x="10444" y="20099"/>
                    <a:pt x="10444" y="20099"/>
                  </a:cubicBezTo>
                  <a:cubicBezTo>
                    <a:pt x="9156" y="20099"/>
                    <a:pt x="9156" y="20099"/>
                    <a:pt x="9156" y="20099"/>
                  </a:cubicBezTo>
                  <a:lnTo>
                    <a:pt x="8489" y="20610"/>
                  </a:lnTo>
                  <a:cubicBezTo>
                    <a:pt x="8489" y="21122"/>
                    <a:pt x="9156" y="21600"/>
                    <a:pt x="9156" y="21600"/>
                  </a:cubicBezTo>
                  <a:cubicBezTo>
                    <a:pt x="13067" y="21600"/>
                    <a:pt x="13067" y="21600"/>
                    <a:pt x="13067" y="21600"/>
                  </a:cubicBezTo>
                  <a:cubicBezTo>
                    <a:pt x="13067" y="21600"/>
                    <a:pt x="13733" y="21122"/>
                    <a:pt x="13733" y="20610"/>
                  </a:cubicBezTo>
                  <a:lnTo>
                    <a:pt x="13067" y="20099"/>
                  </a:lnTo>
                  <a:cubicBezTo>
                    <a:pt x="11778" y="20099"/>
                    <a:pt x="11778" y="20099"/>
                    <a:pt x="11778" y="20099"/>
                  </a:cubicBezTo>
                  <a:cubicBezTo>
                    <a:pt x="11778" y="18597"/>
                    <a:pt x="11778" y="18597"/>
                    <a:pt x="11778" y="18597"/>
                  </a:cubicBezTo>
                  <a:cubicBezTo>
                    <a:pt x="16356" y="18597"/>
                    <a:pt x="19600" y="16072"/>
                    <a:pt x="20933" y="12557"/>
                  </a:cubicBezTo>
                  <a:cubicBezTo>
                    <a:pt x="18978" y="12557"/>
                    <a:pt x="18978" y="12557"/>
                    <a:pt x="18978" y="12557"/>
                  </a:cubicBezTo>
                  <a:cubicBezTo>
                    <a:pt x="18311" y="15594"/>
                    <a:pt x="15067" y="17573"/>
                    <a:pt x="11111" y="1757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2" name="Shape"/>
            <p:cNvSpPr/>
            <p:nvPr/>
          </p:nvSpPr>
          <p:spPr>
            <a:xfrm>
              <a:off x="186266" y="6553202"/>
              <a:ext cx="705373" cy="1018624"/>
            </a:xfrm>
            <a:custGeom>
              <a:avLst/>
              <a:gdLst/>
              <a:ahLst/>
              <a:cxnLst>
                <a:cxn ang="0">
                  <a:pos x="wd2" y="hd2"/>
                </a:cxn>
                <a:cxn ang="5400000">
                  <a:pos x="wd2" y="hd2"/>
                </a:cxn>
                <a:cxn ang="10800000">
                  <a:pos x="wd2" y="hd2"/>
                </a:cxn>
                <a:cxn ang="16200000">
                  <a:pos x="wd2" y="hd2"/>
                </a:cxn>
              </a:cxnLst>
              <a:rect l="0" t="0" r="r" b="b"/>
              <a:pathLst>
                <a:path w="21600" h="21600" extrusionOk="0">
                  <a:moveTo>
                    <a:pt x="21600" y="12557"/>
                  </a:moveTo>
                  <a:cubicBezTo>
                    <a:pt x="19450" y="12557"/>
                    <a:pt x="19450" y="12557"/>
                    <a:pt x="19450" y="12557"/>
                  </a:cubicBezTo>
                  <a:cubicBezTo>
                    <a:pt x="18717" y="15594"/>
                    <a:pt x="15100" y="17573"/>
                    <a:pt x="10800" y="17573"/>
                  </a:cubicBezTo>
                  <a:cubicBezTo>
                    <a:pt x="6500" y="17573"/>
                    <a:pt x="2883" y="15594"/>
                    <a:pt x="2150" y="12557"/>
                  </a:cubicBezTo>
                  <a:cubicBezTo>
                    <a:pt x="0" y="12557"/>
                    <a:pt x="0" y="12557"/>
                    <a:pt x="0" y="12557"/>
                  </a:cubicBezTo>
                  <a:cubicBezTo>
                    <a:pt x="1466" y="16072"/>
                    <a:pt x="5033" y="18597"/>
                    <a:pt x="10067" y="18597"/>
                  </a:cubicBezTo>
                  <a:cubicBezTo>
                    <a:pt x="10067" y="20099"/>
                    <a:pt x="10067" y="20099"/>
                    <a:pt x="10067" y="20099"/>
                  </a:cubicBezTo>
                  <a:cubicBezTo>
                    <a:pt x="8650" y="20099"/>
                    <a:pt x="8650" y="20099"/>
                    <a:pt x="8650" y="20099"/>
                  </a:cubicBezTo>
                  <a:lnTo>
                    <a:pt x="7917" y="20610"/>
                  </a:lnTo>
                  <a:cubicBezTo>
                    <a:pt x="7917" y="21122"/>
                    <a:pt x="8650" y="21600"/>
                    <a:pt x="8650" y="21600"/>
                  </a:cubicBezTo>
                  <a:cubicBezTo>
                    <a:pt x="12950" y="21600"/>
                    <a:pt x="12950" y="21600"/>
                    <a:pt x="12950" y="21600"/>
                  </a:cubicBezTo>
                  <a:cubicBezTo>
                    <a:pt x="12950" y="21600"/>
                    <a:pt x="13683" y="21122"/>
                    <a:pt x="13683" y="20610"/>
                  </a:cubicBezTo>
                  <a:lnTo>
                    <a:pt x="12950" y="20099"/>
                  </a:lnTo>
                  <a:cubicBezTo>
                    <a:pt x="11533" y="20099"/>
                    <a:pt x="11533" y="20099"/>
                    <a:pt x="11533" y="20099"/>
                  </a:cubicBezTo>
                  <a:cubicBezTo>
                    <a:pt x="11533" y="18597"/>
                    <a:pt x="11533" y="18597"/>
                    <a:pt x="11533" y="18597"/>
                  </a:cubicBezTo>
                  <a:cubicBezTo>
                    <a:pt x="16567" y="18597"/>
                    <a:pt x="20134" y="16072"/>
                    <a:pt x="21600" y="12557"/>
                  </a:cubicBezTo>
                  <a:close/>
                  <a:moveTo>
                    <a:pt x="10800" y="16072"/>
                  </a:moveTo>
                  <a:cubicBezTo>
                    <a:pt x="14367" y="16072"/>
                    <a:pt x="17251" y="14059"/>
                    <a:pt x="17251" y="11568"/>
                  </a:cubicBezTo>
                  <a:cubicBezTo>
                    <a:pt x="17251" y="4504"/>
                    <a:pt x="17251" y="4504"/>
                    <a:pt x="17251" y="4504"/>
                  </a:cubicBezTo>
                  <a:cubicBezTo>
                    <a:pt x="17251" y="2013"/>
                    <a:pt x="14367" y="0"/>
                    <a:pt x="10800" y="0"/>
                  </a:cubicBezTo>
                  <a:cubicBezTo>
                    <a:pt x="7184" y="0"/>
                    <a:pt x="4349" y="2013"/>
                    <a:pt x="4349" y="4504"/>
                  </a:cubicBezTo>
                  <a:cubicBezTo>
                    <a:pt x="4349" y="11568"/>
                    <a:pt x="4349" y="11568"/>
                    <a:pt x="4349" y="11568"/>
                  </a:cubicBezTo>
                  <a:cubicBezTo>
                    <a:pt x="4349" y="14059"/>
                    <a:pt x="7184" y="16072"/>
                    <a:pt x="10800" y="16072"/>
                  </a:cubicBezTo>
                  <a:close/>
                  <a:moveTo>
                    <a:pt x="5767" y="4504"/>
                  </a:moveTo>
                  <a:cubicBezTo>
                    <a:pt x="5767" y="3037"/>
                    <a:pt x="7917" y="1501"/>
                    <a:pt x="10800" y="1501"/>
                  </a:cubicBezTo>
                  <a:cubicBezTo>
                    <a:pt x="13683" y="1501"/>
                    <a:pt x="15833" y="3037"/>
                    <a:pt x="15833" y="4504"/>
                  </a:cubicBezTo>
                  <a:cubicBezTo>
                    <a:pt x="15833" y="11568"/>
                    <a:pt x="15833" y="11568"/>
                    <a:pt x="15833" y="11568"/>
                  </a:cubicBezTo>
                  <a:cubicBezTo>
                    <a:pt x="15833" y="13069"/>
                    <a:pt x="13683" y="14571"/>
                    <a:pt x="10800" y="14571"/>
                  </a:cubicBezTo>
                  <a:cubicBezTo>
                    <a:pt x="7917" y="14571"/>
                    <a:pt x="5767" y="13069"/>
                    <a:pt x="5767" y="11568"/>
                  </a:cubicBezTo>
                  <a:lnTo>
                    <a:pt x="5767" y="450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3" name="Shape"/>
            <p:cNvSpPr/>
            <p:nvPr/>
          </p:nvSpPr>
          <p:spPr>
            <a:xfrm>
              <a:off x="14799735" y="4906989"/>
              <a:ext cx="1004483" cy="1005364"/>
            </a:xfrm>
            <a:custGeom>
              <a:avLst/>
              <a:gdLst/>
              <a:ahLst/>
              <a:cxnLst>
                <a:cxn ang="0">
                  <a:pos x="wd2" y="hd2"/>
                </a:cxn>
                <a:cxn ang="5400000">
                  <a:pos x="wd2" y="hd2"/>
                </a:cxn>
                <a:cxn ang="10800000">
                  <a:pos x="wd2" y="hd2"/>
                </a:cxn>
                <a:cxn ang="16200000">
                  <a:pos x="wd2" y="hd2"/>
                </a:cxn>
              </a:cxnLst>
              <a:rect l="0" t="0" r="r" b="b"/>
              <a:pathLst>
                <a:path w="21300" h="21319" extrusionOk="0">
                  <a:moveTo>
                    <a:pt x="20576" y="197"/>
                  </a:moveTo>
                  <a:cubicBezTo>
                    <a:pt x="19587" y="197"/>
                    <a:pt x="0" y="10280"/>
                    <a:pt x="0" y="10280"/>
                  </a:cubicBezTo>
                  <a:lnTo>
                    <a:pt x="6518" y="14313"/>
                  </a:lnTo>
                  <a:lnTo>
                    <a:pt x="10544" y="21319"/>
                  </a:lnTo>
                  <a:cubicBezTo>
                    <a:pt x="10544" y="21319"/>
                    <a:pt x="21088" y="1223"/>
                    <a:pt x="21088" y="710"/>
                  </a:cubicBezTo>
                  <a:cubicBezTo>
                    <a:pt x="21600" y="197"/>
                    <a:pt x="21088" y="-281"/>
                    <a:pt x="20576" y="197"/>
                  </a:cubicBezTo>
                  <a:close/>
                  <a:moveTo>
                    <a:pt x="2525" y="10280"/>
                  </a:moveTo>
                  <a:cubicBezTo>
                    <a:pt x="18085" y="2727"/>
                    <a:pt x="18085" y="2727"/>
                    <a:pt x="18085" y="2727"/>
                  </a:cubicBezTo>
                  <a:cubicBezTo>
                    <a:pt x="7029" y="12775"/>
                    <a:pt x="7029" y="12775"/>
                    <a:pt x="7029" y="12775"/>
                  </a:cubicBezTo>
                  <a:lnTo>
                    <a:pt x="2525" y="10280"/>
                  </a:lnTo>
                  <a:close/>
                  <a:moveTo>
                    <a:pt x="10544" y="18824"/>
                  </a:moveTo>
                  <a:cubicBezTo>
                    <a:pt x="10544" y="18824"/>
                    <a:pt x="8531" y="14791"/>
                    <a:pt x="8053" y="13287"/>
                  </a:cubicBezTo>
                  <a:cubicBezTo>
                    <a:pt x="18597" y="3205"/>
                    <a:pt x="18597" y="3205"/>
                    <a:pt x="18597" y="3205"/>
                  </a:cubicBezTo>
                  <a:lnTo>
                    <a:pt x="10544" y="1882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4" name="Shape"/>
            <p:cNvSpPr/>
            <p:nvPr/>
          </p:nvSpPr>
          <p:spPr>
            <a:xfrm>
              <a:off x="13148733" y="4914899"/>
              <a:ext cx="1018623" cy="993228"/>
            </a:xfrm>
            <a:custGeom>
              <a:avLst/>
              <a:gdLst/>
              <a:ahLst/>
              <a:cxnLst>
                <a:cxn ang="0">
                  <a:pos x="wd2" y="hd2"/>
                </a:cxn>
                <a:cxn ang="5400000">
                  <a:pos x="wd2" y="hd2"/>
                </a:cxn>
                <a:cxn ang="10800000">
                  <a:pos x="wd2" y="hd2"/>
                </a:cxn>
                <a:cxn ang="16200000">
                  <a:pos x="wd2" y="hd2"/>
                </a:cxn>
              </a:cxnLst>
              <a:rect l="0" t="0" r="r" b="b"/>
              <a:pathLst>
                <a:path w="21600" h="21600" extrusionOk="0">
                  <a:moveTo>
                    <a:pt x="11056" y="0"/>
                  </a:moveTo>
                  <a:cubicBezTo>
                    <a:pt x="0" y="6186"/>
                    <a:pt x="0" y="6186"/>
                    <a:pt x="0" y="6186"/>
                  </a:cubicBezTo>
                  <a:cubicBezTo>
                    <a:pt x="0" y="7724"/>
                    <a:pt x="0" y="19049"/>
                    <a:pt x="0" y="19049"/>
                  </a:cubicBezTo>
                  <a:cubicBezTo>
                    <a:pt x="0" y="20586"/>
                    <a:pt x="1536" y="21600"/>
                    <a:pt x="3037" y="21600"/>
                  </a:cubicBezTo>
                  <a:cubicBezTo>
                    <a:pt x="19109" y="21600"/>
                    <a:pt x="19109" y="21600"/>
                    <a:pt x="19109" y="21600"/>
                  </a:cubicBezTo>
                  <a:cubicBezTo>
                    <a:pt x="20610" y="21600"/>
                    <a:pt x="21600" y="20586"/>
                    <a:pt x="21600" y="19049"/>
                  </a:cubicBezTo>
                  <a:cubicBezTo>
                    <a:pt x="21600" y="19049"/>
                    <a:pt x="21600" y="7724"/>
                    <a:pt x="21600" y="6186"/>
                  </a:cubicBezTo>
                  <a:lnTo>
                    <a:pt x="11056" y="0"/>
                  </a:lnTo>
                  <a:close/>
                  <a:moveTo>
                    <a:pt x="1536" y="19049"/>
                  </a:moveTo>
                  <a:cubicBezTo>
                    <a:pt x="1536" y="8249"/>
                    <a:pt x="1536" y="8249"/>
                    <a:pt x="1536" y="8249"/>
                  </a:cubicBezTo>
                  <a:cubicBezTo>
                    <a:pt x="7541" y="13386"/>
                    <a:pt x="7541" y="13386"/>
                    <a:pt x="7541" y="13386"/>
                  </a:cubicBezTo>
                  <a:cubicBezTo>
                    <a:pt x="1536" y="19573"/>
                    <a:pt x="1536" y="19573"/>
                    <a:pt x="1536" y="19573"/>
                  </a:cubicBezTo>
                  <a:lnTo>
                    <a:pt x="1536" y="19049"/>
                  </a:lnTo>
                  <a:close/>
                  <a:moveTo>
                    <a:pt x="2525" y="20586"/>
                  </a:moveTo>
                  <a:cubicBezTo>
                    <a:pt x="8565" y="13911"/>
                    <a:pt x="8565" y="13911"/>
                    <a:pt x="8565" y="13911"/>
                  </a:cubicBezTo>
                  <a:cubicBezTo>
                    <a:pt x="11056" y="15449"/>
                    <a:pt x="11056" y="15449"/>
                    <a:pt x="11056" y="15449"/>
                  </a:cubicBezTo>
                  <a:cubicBezTo>
                    <a:pt x="13069" y="13911"/>
                    <a:pt x="13069" y="13911"/>
                    <a:pt x="13069" y="13911"/>
                  </a:cubicBezTo>
                  <a:cubicBezTo>
                    <a:pt x="19109" y="20586"/>
                    <a:pt x="19109" y="20586"/>
                    <a:pt x="19109" y="20586"/>
                  </a:cubicBezTo>
                  <a:lnTo>
                    <a:pt x="2525" y="20586"/>
                  </a:lnTo>
                  <a:close/>
                  <a:moveTo>
                    <a:pt x="20099" y="19049"/>
                  </a:moveTo>
                  <a:lnTo>
                    <a:pt x="20099" y="19573"/>
                  </a:lnTo>
                  <a:cubicBezTo>
                    <a:pt x="14059" y="13386"/>
                    <a:pt x="14059" y="13386"/>
                    <a:pt x="14059" y="13386"/>
                  </a:cubicBezTo>
                  <a:cubicBezTo>
                    <a:pt x="20099" y="8249"/>
                    <a:pt x="20099" y="8249"/>
                    <a:pt x="20099" y="8249"/>
                  </a:cubicBezTo>
                  <a:lnTo>
                    <a:pt x="20099" y="19049"/>
                  </a:lnTo>
                  <a:close/>
                  <a:moveTo>
                    <a:pt x="11056" y="13911"/>
                  </a:moveTo>
                  <a:cubicBezTo>
                    <a:pt x="1536" y="6711"/>
                    <a:pt x="1536" y="6711"/>
                    <a:pt x="1536" y="6711"/>
                  </a:cubicBezTo>
                  <a:cubicBezTo>
                    <a:pt x="11056" y="1573"/>
                    <a:pt x="11056" y="1573"/>
                    <a:pt x="11056" y="1573"/>
                  </a:cubicBezTo>
                  <a:cubicBezTo>
                    <a:pt x="20099" y="6711"/>
                    <a:pt x="20099" y="6711"/>
                    <a:pt x="20099" y="6711"/>
                  </a:cubicBezTo>
                  <a:lnTo>
                    <a:pt x="11056" y="1391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5" name="Shape"/>
            <p:cNvSpPr/>
            <p:nvPr/>
          </p:nvSpPr>
          <p:spPr>
            <a:xfrm>
              <a:off x="11510433" y="5037665"/>
              <a:ext cx="1018627" cy="756159"/>
            </a:xfrm>
            <a:custGeom>
              <a:avLst/>
              <a:gdLst/>
              <a:ahLst/>
              <a:cxnLst>
                <a:cxn ang="0">
                  <a:pos x="wd2" y="hd2"/>
                </a:cxn>
                <a:cxn ang="5400000">
                  <a:pos x="wd2" y="hd2"/>
                </a:cxn>
                <a:cxn ang="10800000">
                  <a:pos x="wd2" y="hd2"/>
                </a:cxn>
                <a:cxn ang="16200000">
                  <a:pos x="wd2" y="hd2"/>
                </a:cxn>
              </a:cxnLst>
              <a:rect l="0" t="0" r="r" b="b"/>
              <a:pathLst>
                <a:path w="21600" h="21600" extrusionOk="0">
                  <a:moveTo>
                    <a:pt x="11534" y="12841"/>
                  </a:moveTo>
                  <a:cubicBezTo>
                    <a:pt x="3515" y="12841"/>
                    <a:pt x="3515" y="12841"/>
                    <a:pt x="3515" y="12841"/>
                  </a:cubicBezTo>
                  <a:cubicBezTo>
                    <a:pt x="3003" y="12841"/>
                    <a:pt x="2491" y="12841"/>
                    <a:pt x="2491" y="13483"/>
                  </a:cubicBezTo>
                  <a:cubicBezTo>
                    <a:pt x="2491" y="14171"/>
                    <a:pt x="3003" y="14171"/>
                    <a:pt x="3515" y="14171"/>
                  </a:cubicBezTo>
                  <a:cubicBezTo>
                    <a:pt x="11534" y="14171"/>
                    <a:pt x="11534" y="14171"/>
                    <a:pt x="11534" y="14171"/>
                  </a:cubicBezTo>
                  <a:cubicBezTo>
                    <a:pt x="11534" y="14171"/>
                    <a:pt x="12045" y="14171"/>
                    <a:pt x="12045" y="13483"/>
                  </a:cubicBezTo>
                  <a:cubicBezTo>
                    <a:pt x="12045" y="12841"/>
                    <a:pt x="11534" y="12841"/>
                    <a:pt x="11534" y="12841"/>
                  </a:cubicBezTo>
                  <a:close/>
                  <a:moveTo>
                    <a:pt x="11534" y="16189"/>
                  </a:moveTo>
                  <a:cubicBezTo>
                    <a:pt x="3515" y="16189"/>
                    <a:pt x="3515" y="16189"/>
                    <a:pt x="3515" y="16189"/>
                  </a:cubicBezTo>
                  <a:cubicBezTo>
                    <a:pt x="3003" y="16189"/>
                    <a:pt x="2491" y="16876"/>
                    <a:pt x="2491" y="16876"/>
                  </a:cubicBezTo>
                  <a:cubicBezTo>
                    <a:pt x="2491" y="17564"/>
                    <a:pt x="3003" y="18206"/>
                    <a:pt x="3515" y="18206"/>
                  </a:cubicBezTo>
                  <a:cubicBezTo>
                    <a:pt x="11534" y="18206"/>
                    <a:pt x="11534" y="18206"/>
                    <a:pt x="11534" y="18206"/>
                  </a:cubicBezTo>
                  <a:cubicBezTo>
                    <a:pt x="11534" y="18206"/>
                    <a:pt x="12045" y="17564"/>
                    <a:pt x="12045" y="16876"/>
                  </a:cubicBezTo>
                  <a:lnTo>
                    <a:pt x="11534" y="16189"/>
                  </a:lnTo>
                  <a:close/>
                  <a:moveTo>
                    <a:pt x="18563" y="0"/>
                  </a:moveTo>
                  <a:cubicBezTo>
                    <a:pt x="2491" y="0"/>
                    <a:pt x="2491" y="0"/>
                    <a:pt x="2491" y="0"/>
                  </a:cubicBezTo>
                  <a:cubicBezTo>
                    <a:pt x="990" y="0"/>
                    <a:pt x="0" y="1376"/>
                    <a:pt x="0" y="3348"/>
                  </a:cubicBezTo>
                  <a:cubicBezTo>
                    <a:pt x="0" y="18206"/>
                    <a:pt x="0" y="18206"/>
                    <a:pt x="0" y="18206"/>
                  </a:cubicBezTo>
                  <a:cubicBezTo>
                    <a:pt x="0" y="20270"/>
                    <a:pt x="990" y="21600"/>
                    <a:pt x="2491" y="21600"/>
                  </a:cubicBezTo>
                  <a:cubicBezTo>
                    <a:pt x="18563" y="21600"/>
                    <a:pt x="18563" y="21600"/>
                    <a:pt x="18563" y="21600"/>
                  </a:cubicBezTo>
                  <a:cubicBezTo>
                    <a:pt x="20064" y="21600"/>
                    <a:pt x="21600" y="20270"/>
                    <a:pt x="21600" y="18206"/>
                  </a:cubicBezTo>
                  <a:cubicBezTo>
                    <a:pt x="21600" y="3348"/>
                    <a:pt x="21600" y="3348"/>
                    <a:pt x="21600" y="3348"/>
                  </a:cubicBezTo>
                  <a:cubicBezTo>
                    <a:pt x="21600" y="1376"/>
                    <a:pt x="20064" y="0"/>
                    <a:pt x="18563" y="0"/>
                  </a:cubicBezTo>
                  <a:close/>
                  <a:moveTo>
                    <a:pt x="20064" y="18206"/>
                  </a:moveTo>
                  <a:cubicBezTo>
                    <a:pt x="20064" y="18894"/>
                    <a:pt x="19587" y="19582"/>
                    <a:pt x="18563" y="19582"/>
                  </a:cubicBezTo>
                  <a:cubicBezTo>
                    <a:pt x="2491" y="19582"/>
                    <a:pt x="2491" y="19582"/>
                    <a:pt x="2491" y="19582"/>
                  </a:cubicBezTo>
                  <a:cubicBezTo>
                    <a:pt x="2013" y="19582"/>
                    <a:pt x="1501" y="18894"/>
                    <a:pt x="1501" y="18206"/>
                  </a:cubicBezTo>
                  <a:cubicBezTo>
                    <a:pt x="1501" y="3348"/>
                    <a:pt x="1501" y="3348"/>
                    <a:pt x="1501" y="3348"/>
                  </a:cubicBezTo>
                  <a:cubicBezTo>
                    <a:pt x="1501" y="2706"/>
                    <a:pt x="2013" y="2018"/>
                    <a:pt x="2491" y="2018"/>
                  </a:cubicBezTo>
                  <a:cubicBezTo>
                    <a:pt x="18563" y="2018"/>
                    <a:pt x="18563" y="2018"/>
                    <a:pt x="18563" y="2018"/>
                  </a:cubicBezTo>
                  <a:cubicBezTo>
                    <a:pt x="19587" y="2018"/>
                    <a:pt x="20064" y="2706"/>
                    <a:pt x="20064" y="3348"/>
                  </a:cubicBezTo>
                  <a:lnTo>
                    <a:pt x="20064" y="18206"/>
                  </a:lnTo>
                  <a:close/>
                  <a:moveTo>
                    <a:pt x="17573" y="3348"/>
                  </a:moveTo>
                  <a:cubicBezTo>
                    <a:pt x="14536" y="3348"/>
                    <a:pt x="14536" y="3348"/>
                    <a:pt x="14536" y="3348"/>
                  </a:cubicBezTo>
                  <a:cubicBezTo>
                    <a:pt x="14059" y="3348"/>
                    <a:pt x="13547" y="4724"/>
                    <a:pt x="13547" y="5411"/>
                  </a:cubicBezTo>
                  <a:cubicBezTo>
                    <a:pt x="13547" y="8759"/>
                    <a:pt x="13547" y="8759"/>
                    <a:pt x="13547" y="8759"/>
                  </a:cubicBezTo>
                  <a:cubicBezTo>
                    <a:pt x="13547" y="10135"/>
                    <a:pt x="14059" y="10777"/>
                    <a:pt x="14536" y="10777"/>
                  </a:cubicBezTo>
                  <a:cubicBezTo>
                    <a:pt x="17573" y="10777"/>
                    <a:pt x="17573" y="10777"/>
                    <a:pt x="17573" y="10777"/>
                  </a:cubicBezTo>
                  <a:cubicBezTo>
                    <a:pt x="18085" y="10777"/>
                    <a:pt x="18563" y="10135"/>
                    <a:pt x="18563" y="8759"/>
                  </a:cubicBezTo>
                  <a:cubicBezTo>
                    <a:pt x="18563" y="5411"/>
                    <a:pt x="18563" y="5411"/>
                    <a:pt x="18563" y="5411"/>
                  </a:cubicBezTo>
                  <a:cubicBezTo>
                    <a:pt x="18563" y="4724"/>
                    <a:pt x="18085" y="3348"/>
                    <a:pt x="17573" y="3348"/>
                  </a:cubicBezTo>
                  <a:close/>
                  <a:moveTo>
                    <a:pt x="17573" y="8117"/>
                  </a:moveTo>
                  <a:cubicBezTo>
                    <a:pt x="17573" y="8759"/>
                    <a:pt x="17062" y="8759"/>
                    <a:pt x="16550" y="8759"/>
                  </a:cubicBezTo>
                  <a:cubicBezTo>
                    <a:pt x="15560" y="8759"/>
                    <a:pt x="15560" y="8759"/>
                    <a:pt x="15560" y="8759"/>
                  </a:cubicBezTo>
                  <a:cubicBezTo>
                    <a:pt x="15082" y="8759"/>
                    <a:pt x="14536" y="8759"/>
                    <a:pt x="14536" y="8117"/>
                  </a:cubicBezTo>
                  <a:cubicBezTo>
                    <a:pt x="14536" y="6054"/>
                    <a:pt x="14536" y="6054"/>
                    <a:pt x="14536" y="6054"/>
                  </a:cubicBezTo>
                  <a:cubicBezTo>
                    <a:pt x="14536" y="6054"/>
                    <a:pt x="15082" y="5411"/>
                    <a:pt x="15560" y="5411"/>
                  </a:cubicBezTo>
                  <a:cubicBezTo>
                    <a:pt x="16550" y="5411"/>
                    <a:pt x="16550" y="5411"/>
                    <a:pt x="16550" y="5411"/>
                  </a:cubicBezTo>
                  <a:cubicBezTo>
                    <a:pt x="17062" y="5411"/>
                    <a:pt x="17573" y="6054"/>
                    <a:pt x="17573" y="6054"/>
                  </a:cubicBezTo>
                  <a:lnTo>
                    <a:pt x="17573" y="8117"/>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6" name="Shape"/>
            <p:cNvSpPr/>
            <p:nvPr/>
          </p:nvSpPr>
          <p:spPr>
            <a:xfrm>
              <a:off x="9884830" y="5037665"/>
              <a:ext cx="988999" cy="756159"/>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2551" y="0"/>
                    <a:pt x="2551" y="0"/>
                    <a:pt x="2551" y="0"/>
                  </a:cubicBezTo>
                  <a:cubicBezTo>
                    <a:pt x="1014" y="0"/>
                    <a:pt x="0" y="1376"/>
                    <a:pt x="0" y="3348"/>
                  </a:cubicBezTo>
                  <a:cubicBezTo>
                    <a:pt x="0" y="18206"/>
                    <a:pt x="0" y="18206"/>
                    <a:pt x="0" y="18206"/>
                  </a:cubicBezTo>
                  <a:cubicBezTo>
                    <a:pt x="0" y="20270"/>
                    <a:pt x="1014" y="21600"/>
                    <a:pt x="2551" y="21600"/>
                  </a:cubicBezTo>
                  <a:cubicBezTo>
                    <a:pt x="19049" y="21600"/>
                    <a:pt x="19049" y="21600"/>
                    <a:pt x="19049" y="21600"/>
                  </a:cubicBezTo>
                  <a:cubicBezTo>
                    <a:pt x="20586" y="21600"/>
                    <a:pt x="21600" y="20270"/>
                    <a:pt x="21600" y="18206"/>
                  </a:cubicBezTo>
                  <a:cubicBezTo>
                    <a:pt x="21600" y="3348"/>
                    <a:pt x="21600" y="3348"/>
                    <a:pt x="21600" y="3348"/>
                  </a:cubicBezTo>
                  <a:cubicBezTo>
                    <a:pt x="21600" y="1376"/>
                    <a:pt x="20586" y="0"/>
                    <a:pt x="19049" y="0"/>
                  </a:cubicBezTo>
                  <a:close/>
                  <a:moveTo>
                    <a:pt x="19538" y="2018"/>
                  </a:moveTo>
                  <a:cubicBezTo>
                    <a:pt x="10800" y="10777"/>
                    <a:pt x="10800" y="10777"/>
                    <a:pt x="10800" y="10777"/>
                  </a:cubicBezTo>
                  <a:cubicBezTo>
                    <a:pt x="2062" y="2018"/>
                    <a:pt x="2062" y="2018"/>
                    <a:pt x="2062" y="2018"/>
                  </a:cubicBezTo>
                  <a:lnTo>
                    <a:pt x="19538" y="2018"/>
                  </a:lnTo>
                  <a:close/>
                  <a:moveTo>
                    <a:pt x="1014" y="18206"/>
                  </a:moveTo>
                  <a:cubicBezTo>
                    <a:pt x="1014" y="3348"/>
                    <a:pt x="1014" y="3348"/>
                    <a:pt x="1014" y="3348"/>
                  </a:cubicBezTo>
                  <a:cubicBezTo>
                    <a:pt x="7200" y="10135"/>
                    <a:pt x="7200" y="10135"/>
                    <a:pt x="7200" y="10135"/>
                  </a:cubicBezTo>
                  <a:cubicBezTo>
                    <a:pt x="1014" y="18206"/>
                    <a:pt x="1014" y="18206"/>
                    <a:pt x="1014" y="18206"/>
                  </a:cubicBezTo>
                  <a:close/>
                  <a:moveTo>
                    <a:pt x="2062" y="19582"/>
                  </a:moveTo>
                  <a:cubicBezTo>
                    <a:pt x="8249" y="10777"/>
                    <a:pt x="8249" y="10777"/>
                    <a:pt x="8249" y="10777"/>
                  </a:cubicBezTo>
                  <a:cubicBezTo>
                    <a:pt x="10800" y="13483"/>
                    <a:pt x="10800" y="13483"/>
                    <a:pt x="10800" y="13483"/>
                  </a:cubicBezTo>
                  <a:cubicBezTo>
                    <a:pt x="12862" y="10777"/>
                    <a:pt x="12862" y="10777"/>
                    <a:pt x="12862" y="10777"/>
                  </a:cubicBezTo>
                  <a:cubicBezTo>
                    <a:pt x="19538" y="19582"/>
                    <a:pt x="19538" y="19582"/>
                    <a:pt x="19538" y="19582"/>
                  </a:cubicBezTo>
                  <a:cubicBezTo>
                    <a:pt x="19049" y="19582"/>
                    <a:pt x="2551" y="19582"/>
                    <a:pt x="2062" y="19582"/>
                  </a:cubicBezTo>
                  <a:close/>
                  <a:moveTo>
                    <a:pt x="20586" y="18206"/>
                  </a:moveTo>
                  <a:cubicBezTo>
                    <a:pt x="14400" y="10135"/>
                    <a:pt x="14400" y="10135"/>
                    <a:pt x="14400" y="10135"/>
                  </a:cubicBezTo>
                  <a:cubicBezTo>
                    <a:pt x="20586" y="3348"/>
                    <a:pt x="20586" y="3348"/>
                    <a:pt x="20586" y="3348"/>
                  </a:cubicBezTo>
                  <a:lnTo>
                    <a:pt x="20586" y="1820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7" name="Shape"/>
            <p:cNvSpPr/>
            <p:nvPr/>
          </p:nvSpPr>
          <p:spPr>
            <a:xfrm>
              <a:off x="8225363" y="4914899"/>
              <a:ext cx="1018627" cy="993228"/>
            </a:xfrm>
            <a:custGeom>
              <a:avLst/>
              <a:gdLst/>
              <a:ahLst/>
              <a:cxnLst>
                <a:cxn ang="0">
                  <a:pos x="wd2" y="hd2"/>
                </a:cxn>
                <a:cxn ang="5400000">
                  <a:pos x="wd2" y="hd2"/>
                </a:cxn>
                <a:cxn ang="10800000">
                  <a:pos x="wd2" y="hd2"/>
                </a:cxn>
                <a:cxn ang="16200000">
                  <a:pos x="wd2" y="hd2"/>
                </a:cxn>
              </a:cxnLst>
              <a:rect l="0" t="0" r="r" b="b"/>
              <a:pathLst>
                <a:path w="21600" h="21600" extrusionOk="0">
                  <a:moveTo>
                    <a:pt x="18085" y="0"/>
                  </a:moveTo>
                  <a:cubicBezTo>
                    <a:pt x="3515" y="0"/>
                    <a:pt x="3515" y="0"/>
                    <a:pt x="3515" y="0"/>
                  </a:cubicBezTo>
                  <a:cubicBezTo>
                    <a:pt x="2013" y="0"/>
                    <a:pt x="0" y="1573"/>
                    <a:pt x="0" y="3635"/>
                  </a:cubicBezTo>
                  <a:cubicBezTo>
                    <a:pt x="0" y="14924"/>
                    <a:pt x="0" y="14924"/>
                    <a:pt x="0" y="14924"/>
                  </a:cubicBezTo>
                  <a:cubicBezTo>
                    <a:pt x="0" y="16986"/>
                    <a:pt x="1536" y="18524"/>
                    <a:pt x="3515" y="18524"/>
                  </a:cubicBezTo>
                  <a:cubicBezTo>
                    <a:pt x="8053" y="18524"/>
                    <a:pt x="8053" y="18524"/>
                    <a:pt x="8053" y="18524"/>
                  </a:cubicBezTo>
                  <a:cubicBezTo>
                    <a:pt x="11056" y="21600"/>
                    <a:pt x="11056" y="21600"/>
                    <a:pt x="11056" y="21600"/>
                  </a:cubicBezTo>
                  <a:cubicBezTo>
                    <a:pt x="13581" y="18524"/>
                    <a:pt x="13581" y="18524"/>
                    <a:pt x="13581" y="18524"/>
                  </a:cubicBezTo>
                  <a:cubicBezTo>
                    <a:pt x="18085" y="18524"/>
                    <a:pt x="18085" y="18524"/>
                    <a:pt x="18085" y="18524"/>
                  </a:cubicBezTo>
                  <a:cubicBezTo>
                    <a:pt x="20099" y="18524"/>
                    <a:pt x="21600" y="16986"/>
                    <a:pt x="21600" y="14924"/>
                  </a:cubicBezTo>
                  <a:cubicBezTo>
                    <a:pt x="21600" y="3635"/>
                    <a:pt x="21600" y="3635"/>
                    <a:pt x="21600" y="3635"/>
                  </a:cubicBezTo>
                  <a:cubicBezTo>
                    <a:pt x="21600" y="1573"/>
                    <a:pt x="20099" y="0"/>
                    <a:pt x="18085" y="0"/>
                  </a:cubicBezTo>
                  <a:close/>
                  <a:moveTo>
                    <a:pt x="20099" y="14924"/>
                  </a:moveTo>
                  <a:cubicBezTo>
                    <a:pt x="20099" y="15973"/>
                    <a:pt x="19109" y="16986"/>
                    <a:pt x="18085" y="16986"/>
                  </a:cubicBezTo>
                  <a:cubicBezTo>
                    <a:pt x="13069" y="16986"/>
                    <a:pt x="13069" y="16986"/>
                    <a:pt x="13069" y="16986"/>
                  </a:cubicBezTo>
                  <a:cubicBezTo>
                    <a:pt x="11056" y="19573"/>
                    <a:pt x="11056" y="19573"/>
                    <a:pt x="11056" y="19573"/>
                  </a:cubicBezTo>
                  <a:cubicBezTo>
                    <a:pt x="9043" y="16986"/>
                    <a:pt x="9043" y="16986"/>
                    <a:pt x="9043" y="16986"/>
                  </a:cubicBezTo>
                  <a:cubicBezTo>
                    <a:pt x="3515" y="16986"/>
                    <a:pt x="3515" y="16986"/>
                    <a:pt x="3515" y="16986"/>
                  </a:cubicBezTo>
                  <a:cubicBezTo>
                    <a:pt x="2525" y="16986"/>
                    <a:pt x="1536" y="15973"/>
                    <a:pt x="1536" y="14924"/>
                  </a:cubicBezTo>
                  <a:cubicBezTo>
                    <a:pt x="1536" y="3076"/>
                    <a:pt x="1536" y="3076"/>
                    <a:pt x="1536" y="3076"/>
                  </a:cubicBezTo>
                  <a:cubicBezTo>
                    <a:pt x="1536" y="2062"/>
                    <a:pt x="2525" y="1049"/>
                    <a:pt x="3515" y="1049"/>
                  </a:cubicBezTo>
                  <a:cubicBezTo>
                    <a:pt x="18085" y="1049"/>
                    <a:pt x="18085" y="1049"/>
                    <a:pt x="18085" y="1049"/>
                  </a:cubicBezTo>
                  <a:cubicBezTo>
                    <a:pt x="19109" y="1049"/>
                    <a:pt x="20099" y="2062"/>
                    <a:pt x="20099" y="3076"/>
                  </a:cubicBezTo>
                  <a:lnTo>
                    <a:pt x="20099" y="1492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8" name="Shape"/>
            <p:cNvSpPr/>
            <p:nvPr/>
          </p:nvSpPr>
          <p:spPr>
            <a:xfrm>
              <a:off x="6595533" y="4914899"/>
              <a:ext cx="1018623" cy="993228"/>
            </a:xfrm>
            <a:custGeom>
              <a:avLst/>
              <a:gdLst/>
              <a:ahLst/>
              <a:cxnLst>
                <a:cxn ang="0">
                  <a:pos x="wd2" y="hd2"/>
                </a:cxn>
                <a:cxn ang="5400000">
                  <a:pos x="wd2" y="hd2"/>
                </a:cxn>
                <a:cxn ang="10800000">
                  <a:pos x="wd2" y="hd2"/>
                </a:cxn>
                <a:cxn ang="16200000">
                  <a:pos x="wd2" y="hd2"/>
                </a:cxn>
              </a:cxnLst>
              <a:rect l="0" t="0" r="r" b="b"/>
              <a:pathLst>
                <a:path w="21600" h="21600" extrusionOk="0">
                  <a:moveTo>
                    <a:pt x="10544" y="0"/>
                  </a:moveTo>
                  <a:cubicBezTo>
                    <a:pt x="5016" y="0"/>
                    <a:pt x="0" y="4124"/>
                    <a:pt x="0" y="9262"/>
                  </a:cubicBezTo>
                  <a:cubicBezTo>
                    <a:pt x="0" y="13386"/>
                    <a:pt x="3515" y="16986"/>
                    <a:pt x="7541" y="18524"/>
                  </a:cubicBezTo>
                  <a:cubicBezTo>
                    <a:pt x="10544" y="21600"/>
                    <a:pt x="10544" y="21600"/>
                    <a:pt x="10544" y="21600"/>
                  </a:cubicBezTo>
                  <a:cubicBezTo>
                    <a:pt x="13547" y="18524"/>
                    <a:pt x="13547" y="18524"/>
                    <a:pt x="13547" y="18524"/>
                  </a:cubicBezTo>
                  <a:cubicBezTo>
                    <a:pt x="18085" y="16986"/>
                    <a:pt x="21600" y="13386"/>
                    <a:pt x="21600" y="9262"/>
                  </a:cubicBezTo>
                  <a:cubicBezTo>
                    <a:pt x="21600" y="4124"/>
                    <a:pt x="16550" y="0"/>
                    <a:pt x="10544" y="0"/>
                  </a:cubicBezTo>
                  <a:close/>
                  <a:moveTo>
                    <a:pt x="13069" y="16986"/>
                  </a:moveTo>
                  <a:cubicBezTo>
                    <a:pt x="11534" y="18524"/>
                    <a:pt x="11534" y="18524"/>
                    <a:pt x="11534" y="18524"/>
                  </a:cubicBezTo>
                  <a:cubicBezTo>
                    <a:pt x="10544" y="19573"/>
                    <a:pt x="10544" y="19573"/>
                    <a:pt x="10544" y="19573"/>
                  </a:cubicBezTo>
                  <a:cubicBezTo>
                    <a:pt x="8531" y="16986"/>
                    <a:pt x="8531" y="16986"/>
                    <a:pt x="8531" y="16986"/>
                  </a:cubicBezTo>
                  <a:cubicBezTo>
                    <a:pt x="4504" y="15973"/>
                    <a:pt x="1501" y="12862"/>
                    <a:pt x="1501" y="9262"/>
                  </a:cubicBezTo>
                  <a:cubicBezTo>
                    <a:pt x="1501" y="4649"/>
                    <a:pt x="5528" y="1049"/>
                    <a:pt x="10544" y="1049"/>
                  </a:cubicBezTo>
                  <a:cubicBezTo>
                    <a:pt x="16072" y="1049"/>
                    <a:pt x="20064" y="4649"/>
                    <a:pt x="20064" y="9262"/>
                  </a:cubicBezTo>
                  <a:cubicBezTo>
                    <a:pt x="20064" y="12862"/>
                    <a:pt x="17062" y="15973"/>
                    <a:pt x="13069" y="1698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09" name="Shape"/>
            <p:cNvSpPr/>
            <p:nvPr/>
          </p:nvSpPr>
          <p:spPr>
            <a:xfrm>
              <a:off x="4986866" y="4914899"/>
              <a:ext cx="967827" cy="993228"/>
            </a:xfrm>
            <a:custGeom>
              <a:avLst/>
              <a:gdLst/>
              <a:ahLst/>
              <a:cxnLst>
                <a:cxn ang="0">
                  <a:pos x="wd2" y="hd2"/>
                </a:cxn>
                <a:cxn ang="5400000">
                  <a:pos x="wd2" y="hd2"/>
                </a:cxn>
                <a:cxn ang="10800000">
                  <a:pos x="wd2" y="hd2"/>
                </a:cxn>
                <a:cxn ang="16200000">
                  <a:pos x="wd2" y="hd2"/>
                </a:cxn>
              </a:cxnLst>
              <a:rect l="0" t="0" r="r" b="b"/>
              <a:pathLst>
                <a:path w="21600" h="21600" extrusionOk="0">
                  <a:moveTo>
                    <a:pt x="8955" y="8773"/>
                  </a:moveTo>
                  <a:cubicBezTo>
                    <a:pt x="9493" y="8773"/>
                    <a:pt x="9994" y="8249"/>
                    <a:pt x="9994" y="7724"/>
                  </a:cubicBezTo>
                  <a:cubicBezTo>
                    <a:pt x="9994" y="7200"/>
                    <a:pt x="9493" y="6711"/>
                    <a:pt x="8955" y="6711"/>
                  </a:cubicBezTo>
                  <a:cubicBezTo>
                    <a:pt x="8418" y="6711"/>
                    <a:pt x="7881" y="7200"/>
                    <a:pt x="7881" y="7724"/>
                  </a:cubicBezTo>
                  <a:cubicBezTo>
                    <a:pt x="7881" y="8249"/>
                    <a:pt x="8418" y="8773"/>
                    <a:pt x="8955" y="8773"/>
                  </a:cubicBezTo>
                  <a:close/>
                  <a:moveTo>
                    <a:pt x="4728" y="8773"/>
                  </a:moveTo>
                  <a:cubicBezTo>
                    <a:pt x="5266" y="8773"/>
                    <a:pt x="5803" y="8249"/>
                    <a:pt x="5803" y="7724"/>
                  </a:cubicBezTo>
                  <a:cubicBezTo>
                    <a:pt x="5803" y="7200"/>
                    <a:pt x="5266" y="6711"/>
                    <a:pt x="4728" y="6711"/>
                  </a:cubicBezTo>
                  <a:cubicBezTo>
                    <a:pt x="4191" y="6711"/>
                    <a:pt x="3690" y="7200"/>
                    <a:pt x="3690" y="7724"/>
                  </a:cubicBezTo>
                  <a:cubicBezTo>
                    <a:pt x="3690" y="8249"/>
                    <a:pt x="4191" y="8773"/>
                    <a:pt x="4728" y="8773"/>
                  </a:cubicBezTo>
                  <a:close/>
                  <a:moveTo>
                    <a:pt x="13146" y="8773"/>
                  </a:moveTo>
                  <a:cubicBezTo>
                    <a:pt x="13719" y="8773"/>
                    <a:pt x="14221" y="8249"/>
                    <a:pt x="14221" y="7724"/>
                  </a:cubicBezTo>
                  <a:cubicBezTo>
                    <a:pt x="14221" y="7200"/>
                    <a:pt x="13719" y="6711"/>
                    <a:pt x="13146" y="6711"/>
                  </a:cubicBezTo>
                  <a:cubicBezTo>
                    <a:pt x="12645" y="6711"/>
                    <a:pt x="12107" y="7200"/>
                    <a:pt x="12107" y="7724"/>
                  </a:cubicBezTo>
                  <a:cubicBezTo>
                    <a:pt x="12107" y="8249"/>
                    <a:pt x="12645" y="8773"/>
                    <a:pt x="13146" y="8773"/>
                  </a:cubicBezTo>
                  <a:close/>
                  <a:moveTo>
                    <a:pt x="18985" y="6186"/>
                  </a:moveTo>
                  <a:lnTo>
                    <a:pt x="18985" y="6711"/>
                  </a:lnTo>
                  <a:cubicBezTo>
                    <a:pt x="18985" y="7200"/>
                    <a:pt x="18985" y="7724"/>
                    <a:pt x="18985" y="7724"/>
                  </a:cubicBezTo>
                  <a:cubicBezTo>
                    <a:pt x="20024" y="9262"/>
                    <a:pt x="20561" y="10311"/>
                    <a:pt x="20561" y="11849"/>
                  </a:cubicBezTo>
                  <a:cubicBezTo>
                    <a:pt x="20561" y="13911"/>
                    <a:pt x="18985" y="15973"/>
                    <a:pt x="16872" y="17511"/>
                  </a:cubicBezTo>
                  <a:cubicBezTo>
                    <a:pt x="16872" y="19573"/>
                    <a:pt x="16872" y="19573"/>
                    <a:pt x="16872" y="19573"/>
                  </a:cubicBezTo>
                  <a:cubicBezTo>
                    <a:pt x="14221" y="18035"/>
                    <a:pt x="14221" y="18035"/>
                    <a:pt x="14221" y="18035"/>
                  </a:cubicBezTo>
                  <a:cubicBezTo>
                    <a:pt x="13719" y="18524"/>
                    <a:pt x="13146" y="18524"/>
                    <a:pt x="12645" y="18524"/>
                  </a:cubicBezTo>
                  <a:cubicBezTo>
                    <a:pt x="11069" y="18524"/>
                    <a:pt x="9994" y="18035"/>
                    <a:pt x="8418" y="16986"/>
                  </a:cubicBezTo>
                  <a:cubicBezTo>
                    <a:pt x="7881" y="16986"/>
                    <a:pt x="7881" y="16986"/>
                    <a:pt x="7379" y="16986"/>
                  </a:cubicBezTo>
                  <a:cubicBezTo>
                    <a:pt x="6842" y="16986"/>
                    <a:pt x="6842" y="16986"/>
                    <a:pt x="6304" y="16986"/>
                  </a:cubicBezTo>
                  <a:cubicBezTo>
                    <a:pt x="8418" y="18524"/>
                    <a:pt x="9994" y="19573"/>
                    <a:pt x="12645" y="19573"/>
                  </a:cubicBezTo>
                  <a:cubicBezTo>
                    <a:pt x="13146" y="19573"/>
                    <a:pt x="13719" y="19573"/>
                    <a:pt x="14221" y="19573"/>
                  </a:cubicBezTo>
                  <a:cubicBezTo>
                    <a:pt x="18448" y="21600"/>
                    <a:pt x="18448" y="21600"/>
                    <a:pt x="18448" y="21600"/>
                  </a:cubicBezTo>
                  <a:cubicBezTo>
                    <a:pt x="18448" y="18035"/>
                    <a:pt x="18448" y="18035"/>
                    <a:pt x="18448" y="18035"/>
                  </a:cubicBezTo>
                  <a:cubicBezTo>
                    <a:pt x="20561" y="16462"/>
                    <a:pt x="21600" y="14435"/>
                    <a:pt x="21600" y="11849"/>
                  </a:cubicBezTo>
                  <a:cubicBezTo>
                    <a:pt x="21600" y="9786"/>
                    <a:pt x="20561" y="7724"/>
                    <a:pt x="18985" y="6186"/>
                  </a:cubicBezTo>
                  <a:close/>
                  <a:moveTo>
                    <a:pt x="6842" y="15449"/>
                  </a:moveTo>
                  <a:cubicBezTo>
                    <a:pt x="7379" y="15449"/>
                    <a:pt x="8418" y="15449"/>
                    <a:pt x="8955" y="15449"/>
                  </a:cubicBezTo>
                  <a:cubicBezTo>
                    <a:pt x="14221" y="15449"/>
                    <a:pt x="17373" y="11849"/>
                    <a:pt x="17373" y="7724"/>
                  </a:cubicBezTo>
                  <a:cubicBezTo>
                    <a:pt x="17373" y="3076"/>
                    <a:pt x="13146" y="0"/>
                    <a:pt x="8955" y="0"/>
                  </a:cubicBezTo>
                  <a:cubicBezTo>
                    <a:pt x="4191" y="0"/>
                    <a:pt x="0" y="3076"/>
                    <a:pt x="0" y="7724"/>
                  </a:cubicBezTo>
                  <a:cubicBezTo>
                    <a:pt x="0" y="10311"/>
                    <a:pt x="1039" y="12373"/>
                    <a:pt x="2615" y="13911"/>
                  </a:cubicBezTo>
                  <a:cubicBezTo>
                    <a:pt x="2615" y="17511"/>
                    <a:pt x="2615" y="17511"/>
                    <a:pt x="2615" y="17511"/>
                  </a:cubicBezTo>
                  <a:lnTo>
                    <a:pt x="6842" y="15449"/>
                  </a:lnTo>
                  <a:close/>
                  <a:moveTo>
                    <a:pt x="1576" y="7724"/>
                  </a:moveTo>
                  <a:cubicBezTo>
                    <a:pt x="1576" y="4124"/>
                    <a:pt x="4728" y="1049"/>
                    <a:pt x="8955" y="1049"/>
                  </a:cubicBezTo>
                  <a:cubicBezTo>
                    <a:pt x="12645" y="1049"/>
                    <a:pt x="16334" y="4124"/>
                    <a:pt x="16334" y="7724"/>
                  </a:cubicBezTo>
                  <a:cubicBezTo>
                    <a:pt x="16334" y="11324"/>
                    <a:pt x="13146" y="14435"/>
                    <a:pt x="8955" y="14435"/>
                  </a:cubicBezTo>
                  <a:cubicBezTo>
                    <a:pt x="8418" y="14435"/>
                    <a:pt x="7379" y="14435"/>
                    <a:pt x="6842" y="13911"/>
                  </a:cubicBezTo>
                  <a:cubicBezTo>
                    <a:pt x="4191" y="15449"/>
                    <a:pt x="4191" y="15449"/>
                    <a:pt x="4191" y="15449"/>
                  </a:cubicBezTo>
                  <a:cubicBezTo>
                    <a:pt x="4191" y="13386"/>
                    <a:pt x="4191" y="13386"/>
                    <a:pt x="4191" y="13386"/>
                  </a:cubicBezTo>
                  <a:cubicBezTo>
                    <a:pt x="2615" y="11849"/>
                    <a:pt x="1576" y="9786"/>
                    <a:pt x="1576" y="772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0" name="Shape"/>
            <p:cNvSpPr/>
            <p:nvPr/>
          </p:nvSpPr>
          <p:spPr>
            <a:xfrm>
              <a:off x="3310468" y="4914899"/>
              <a:ext cx="1018622" cy="993228"/>
            </a:xfrm>
            <a:custGeom>
              <a:avLst/>
              <a:gdLst/>
              <a:ahLst/>
              <a:cxnLst>
                <a:cxn ang="0">
                  <a:pos x="wd2" y="hd2"/>
                </a:cxn>
                <a:cxn ang="5400000">
                  <a:pos x="wd2" y="hd2"/>
                </a:cxn>
                <a:cxn ang="10800000">
                  <a:pos x="wd2" y="hd2"/>
                </a:cxn>
                <a:cxn ang="16200000">
                  <a:pos x="wd2" y="hd2"/>
                </a:cxn>
              </a:cxnLst>
              <a:rect l="0" t="0" r="r" b="b"/>
              <a:pathLst>
                <a:path w="21600" h="21600" extrusionOk="0">
                  <a:moveTo>
                    <a:pt x="11056" y="8249"/>
                  </a:moveTo>
                  <a:cubicBezTo>
                    <a:pt x="10066" y="8249"/>
                    <a:pt x="9555" y="8773"/>
                    <a:pt x="9555" y="9262"/>
                  </a:cubicBezTo>
                  <a:cubicBezTo>
                    <a:pt x="9555" y="10311"/>
                    <a:pt x="10066" y="10800"/>
                    <a:pt x="11056" y="10800"/>
                  </a:cubicBezTo>
                  <a:cubicBezTo>
                    <a:pt x="11568" y="10800"/>
                    <a:pt x="12080" y="10311"/>
                    <a:pt x="12080" y="9262"/>
                  </a:cubicBezTo>
                  <a:cubicBezTo>
                    <a:pt x="12080" y="8773"/>
                    <a:pt x="11568" y="8249"/>
                    <a:pt x="11056" y="8249"/>
                  </a:cubicBezTo>
                  <a:close/>
                  <a:moveTo>
                    <a:pt x="5528" y="8249"/>
                  </a:moveTo>
                  <a:cubicBezTo>
                    <a:pt x="5050" y="8249"/>
                    <a:pt x="4027" y="8773"/>
                    <a:pt x="4027" y="9262"/>
                  </a:cubicBezTo>
                  <a:cubicBezTo>
                    <a:pt x="4027" y="10311"/>
                    <a:pt x="5050" y="10800"/>
                    <a:pt x="5528" y="10800"/>
                  </a:cubicBezTo>
                  <a:cubicBezTo>
                    <a:pt x="6040" y="10800"/>
                    <a:pt x="7064" y="10311"/>
                    <a:pt x="7064" y="9262"/>
                  </a:cubicBezTo>
                  <a:cubicBezTo>
                    <a:pt x="7064" y="8773"/>
                    <a:pt x="6040" y="8249"/>
                    <a:pt x="5528" y="8249"/>
                  </a:cubicBezTo>
                  <a:close/>
                  <a:moveTo>
                    <a:pt x="11056" y="0"/>
                  </a:moveTo>
                  <a:cubicBezTo>
                    <a:pt x="5050" y="0"/>
                    <a:pt x="0" y="4124"/>
                    <a:pt x="0" y="9262"/>
                  </a:cubicBezTo>
                  <a:cubicBezTo>
                    <a:pt x="0" y="12373"/>
                    <a:pt x="1501" y="14924"/>
                    <a:pt x="4027" y="16986"/>
                  </a:cubicBezTo>
                  <a:cubicBezTo>
                    <a:pt x="4027" y="21600"/>
                    <a:pt x="4027" y="21600"/>
                    <a:pt x="4027" y="21600"/>
                  </a:cubicBezTo>
                  <a:cubicBezTo>
                    <a:pt x="9043" y="19049"/>
                    <a:pt x="9043" y="19049"/>
                    <a:pt x="9043" y="19049"/>
                  </a:cubicBezTo>
                  <a:cubicBezTo>
                    <a:pt x="9555" y="19049"/>
                    <a:pt x="10066" y="19049"/>
                    <a:pt x="11056" y="19049"/>
                  </a:cubicBezTo>
                  <a:cubicBezTo>
                    <a:pt x="16584" y="19049"/>
                    <a:pt x="21600" y="14924"/>
                    <a:pt x="21600" y="9262"/>
                  </a:cubicBezTo>
                  <a:cubicBezTo>
                    <a:pt x="21600" y="4124"/>
                    <a:pt x="16584" y="0"/>
                    <a:pt x="11056" y="0"/>
                  </a:cubicBezTo>
                  <a:close/>
                  <a:moveTo>
                    <a:pt x="11056" y="17511"/>
                  </a:moveTo>
                  <a:cubicBezTo>
                    <a:pt x="10066" y="17511"/>
                    <a:pt x="9555" y="17511"/>
                    <a:pt x="8565" y="17511"/>
                  </a:cubicBezTo>
                  <a:cubicBezTo>
                    <a:pt x="5528" y="19573"/>
                    <a:pt x="5528" y="19573"/>
                    <a:pt x="5528" y="19573"/>
                  </a:cubicBezTo>
                  <a:cubicBezTo>
                    <a:pt x="5528" y="15973"/>
                    <a:pt x="5528" y="15973"/>
                    <a:pt x="5528" y="15973"/>
                  </a:cubicBezTo>
                  <a:cubicBezTo>
                    <a:pt x="3037" y="14924"/>
                    <a:pt x="1501" y="12373"/>
                    <a:pt x="1501" y="9262"/>
                  </a:cubicBezTo>
                  <a:cubicBezTo>
                    <a:pt x="1501" y="4649"/>
                    <a:pt x="5528" y="1049"/>
                    <a:pt x="11056" y="1049"/>
                  </a:cubicBezTo>
                  <a:cubicBezTo>
                    <a:pt x="16072" y="1049"/>
                    <a:pt x="20099" y="4649"/>
                    <a:pt x="20099" y="9262"/>
                  </a:cubicBezTo>
                  <a:cubicBezTo>
                    <a:pt x="20099" y="13911"/>
                    <a:pt x="16072" y="17511"/>
                    <a:pt x="11056" y="17511"/>
                  </a:cubicBezTo>
                  <a:close/>
                  <a:moveTo>
                    <a:pt x="16072" y="8249"/>
                  </a:moveTo>
                  <a:cubicBezTo>
                    <a:pt x="15594" y="8249"/>
                    <a:pt x="15082" y="8773"/>
                    <a:pt x="15082" y="9262"/>
                  </a:cubicBezTo>
                  <a:cubicBezTo>
                    <a:pt x="15082" y="10311"/>
                    <a:pt x="15594" y="10800"/>
                    <a:pt x="16072" y="10800"/>
                  </a:cubicBezTo>
                  <a:cubicBezTo>
                    <a:pt x="17096" y="10800"/>
                    <a:pt x="17608" y="10311"/>
                    <a:pt x="17608" y="9262"/>
                  </a:cubicBezTo>
                  <a:cubicBezTo>
                    <a:pt x="17608" y="8773"/>
                    <a:pt x="17096" y="8249"/>
                    <a:pt x="16072" y="82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1" name="Shape"/>
            <p:cNvSpPr/>
            <p:nvPr/>
          </p:nvSpPr>
          <p:spPr>
            <a:xfrm>
              <a:off x="1680633" y="4914899"/>
              <a:ext cx="1018627" cy="993228"/>
            </a:xfrm>
            <a:custGeom>
              <a:avLst/>
              <a:gdLst/>
              <a:ahLst/>
              <a:cxnLst>
                <a:cxn ang="0">
                  <a:pos x="wd2" y="hd2"/>
                </a:cxn>
                <a:cxn ang="5400000">
                  <a:pos x="wd2" y="hd2"/>
                </a:cxn>
                <a:cxn ang="10800000">
                  <a:pos x="wd2" y="hd2"/>
                </a:cxn>
                <a:cxn ang="16200000">
                  <a:pos x="wd2" y="hd2"/>
                </a:cxn>
              </a:cxnLst>
              <a:rect l="0" t="0" r="r" b="b"/>
              <a:pathLst>
                <a:path w="21600" h="21600" extrusionOk="0">
                  <a:moveTo>
                    <a:pt x="14059" y="11324"/>
                  </a:moveTo>
                  <a:cubicBezTo>
                    <a:pt x="7507" y="11324"/>
                    <a:pt x="7507" y="11324"/>
                    <a:pt x="7507" y="11324"/>
                  </a:cubicBezTo>
                  <a:cubicBezTo>
                    <a:pt x="7029" y="11324"/>
                    <a:pt x="6518" y="11849"/>
                    <a:pt x="6518" y="12373"/>
                  </a:cubicBezTo>
                  <a:cubicBezTo>
                    <a:pt x="6518" y="12373"/>
                    <a:pt x="7029" y="12862"/>
                    <a:pt x="7507" y="12862"/>
                  </a:cubicBezTo>
                  <a:cubicBezTo>
                    <a:pt x="14059" y="12862"/>
                    <a:pt x="14059" y="12862"/>
                    <a:pt x="14059" y="12862"/>
                  </a:cubicBezTo>
                  <a:cubicBezTo>
                    <a:pt x="14536" y="12862"/>
                    <a:pt x="14536" y="12373"/>
                    <a:pt x="14536" y="12373"/>
                  </a:cubicBezTo>
                  <a:cubicBezTo>
                    <a:pt x="14536" y="11849"/>
                    <a:pt x="14536" y="11324"/>
                    <a:pt x="14059" y="11324"/>
                  </a:cubicBezTo>
                  <a:close/>
                  <a:moveTo>
                    <a:pt x="15560" y="7200"/>
                  </a:moveTo>
                  <a:cubicBezTo>
                    <a:pt x="6006" y="7200"/>
                    <a:pt x="6006" y="7200"/>
                    <a:pt x="6006" y="7200"/>
                  </a:cubicBezTo>
                  <a:cubicBezTo>
                    <a:pt x="5528" y="7200"/>
                    <a:pt x="5528" y="7724"/>
                    <a:pt x="5528" y="8249"/>
                  </a:cubicBezTo>
                  <a:cubicBezTo>
                    <a:pt x="5528" y="8249"/>
                    <a:pt x="5528" y="8773"/>
                    <a:pt x="6006" y="8773"/>
                  </a:cubicBezTo>
                  <a:cubicBezTo>
                    <a:pt x="15560" y="8773"/>
                    <a:pt x="15560" y="8773"/>
                    <a:pt x="15560" y="8773"/>
                  </a:cubicBezTo>
                  <a:lnTo>
                    <a:pt x="16072" y="8249"/>
                  </a:lnTo>
                  <a:cubicBezTo>
                    <a:pt x="16072" y="7724"/>
                    <a:pt x="15560" y="7200"/>
                    <a:pt x="15560" y="7200"/>
                  </a:cubicBezTo>
                  <a:close/>
                  <a:moveTo>
                    <a:pt x="10544" y="0"/>
                  </a:moveTo>
                  <a:cubicBezTo>
                    <a:pt x="5016" y="0"/>
                    <a:pt x="0" y="4124"/>
                    <a:pt x="0" y="9262"/>
                  </a:cubicBezTo>
                  <a:cubicBezTo>
                    <a:pt x="0" y="12373"/>
                    <a:pt x="1501" y="14924"/>
                    <a:pt x="3992" y="16986"/>
                  </a:cubicBezTo>
                  <a:cubicBezTo>
                    <a:pt x="3992" y="21600"/>
                    <a:pt x="3992" y="21600"/>
                    <a:pt x="3992" y="21600"/>
                  </a:cubicBezTo>
                  <a:cubicBezTo>
                    <a:pt x="8531" y="19049"/>
                    <a:pt x="8531" y="19049"/>
                    <a:pt x="8531" y="19049"/>
                  </a:cubicBezTo>
                  <a:cubicBezTo>
                    <a:pt x="9520" y="19049"/>
                    <a:pt x="10032" y="19049"/>
                    <a:pt x="10544" y="19049"/>
                  </a:cubicBezTo>
                  <a:cubicBezTo>
                    <a:pt x="16550" y="19049"/>
                    <a:pt x="21600" y="14924"/>
                    <a:pt x="21600" y="9262"/>
                  </a:cubicBezTo>
                  <a:cubicBezTo>
                    <a:pt x="21600" y="4124"/>
                    <a:pt x="16550" y="0"/>
                    <a:pt x="10544" y="0"/>
                  </a:cubicBezTo>
                  <a:close/>
                  <a:moveTo>
                    <a:pt x="10544" y="17511"/>
                  </a:moveTo>
                  <a:cubicBezTo>
                    <a:pt x="10032" y="17511"/>
                    <a:pt x="9043" y="17511"/>
                    <a:pt x="8531" y="17511"/>
                  </a:cubicBezTo>
                  <a:cubicBezTo>
                    <a:pt x="5528" y="19573"/>
                    <a:pt x="5528" y="19573"/>
                    <a:pt x="5528" y="19573"/>
                  </a:cubicBezTo>
                  <a:cubicBezTo>
                    <a:pt x="5528" y="15973"/>
                    <a:pt x="5528" y="15973"/>
                    <a:pt x="5528" y="15973"/>
                  </a:cubicBezTo>
                  <a:cubicBezTo>
                    <a:pt x="3003" y="14924"/>
                    <a:pt x="1501" y="12373"/>
                    <a:pt x="1501" y="9262"/>
                  </a:cubicBezTo>
                  <a:cubicBezTo>
                    <a:pt x="1501" y="4649"/>
                    <a:pt x="5528" y="1049"/>
                    <a:pt x="10544" y="1049"/>
                  </a:cubicBezTo>
                  <a:cubicBezTo>
                    <a:pt x="16072" y="1049"/>
                    <a:pt x="20064" y="4649"/>
                    <a:pt x="20064" y="9262"/>
                  </a:cubicBezTo>
                  <a:cubicBezTo>
                    <a:pt x="20064" y="13911"/>
                    <a:pt x="16072" y="17511"/>
                    <a:pt x="10544" y="175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2" name="Shape"/>
            <p:cNvSpPr/>
            <p:nvPr/>
          </p:nvSpPr>
          <p:spPr>
            <a:xfrm>
              <a:off x="42333" y="4914899"/>
              <a:ext cx="988999" cy="99322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614" y="0"/>
                    <a:pt x="0" y="4124"/>
                    <a:pt x="0" y="9262"/>
                  </a:cubicBezTo>
                  <a:cubicBezTo>
                    <a:pt x="0" y="12373"/>
                    <a:pt x="1538" y="14924"/>
                    <a:pt x="4124" y="16986"/>
                  </a:cubicBezTo>
                  <a:cubicBezTo>
                    <a:pt x="4124" y="21600"/>
                    <a:pt x="4124" y="21600"/>
                    <a:pt x="4124" y="21600"/>
                  </a:cubicBezTo>
                  <a:cubicBezTo>
                    <a:pt x="8738" y="19049"/>
                    <a:pt x="8738" y="19049"/>
                    <a:pt x="8738" y="19049"/>
                  </a:cubicBezTo>
                  <a:cubicBezTo>
                    <a:pt x="9262" y="19049"/>
                    <a:pt x="10276" y="19049"/>
                    <a:pt x="10800" y="19049"/>
                  </a:cubicBezTo>
                  <a:cubicBezTo>
                    <a:pt x="16986" y="19049"/>
                    <a:pt x="21600" y="14924"/>
                    <a:pt x="21600" y="9262"/>
                  </a:cubicBezTo>
                  <a:cubicBezTo>
                    <a:pt x="21600" y="4124"/>
                    <a:pt x="16986" y="0"/>
                    <a:pt x="10800" y="0"/>
                  </a:cubicBezTo>
                  <a:close/>
                  <a:moveTo>
                    <a:pt x="10800" y="17511"/>
                  </a:moveTo>
                  <a:cubicBezTo>
                    <a:pt x="9786" y="17511"/>
                    <a:pt x="9262" y="17511"/>
                    <a:pt x="8214" y="17511"/>
                  </a:cubicBezTo>
                  <a:cubicBezTo>
                    <a:pt x="5138" y="19573"/>
                    <a:pt x="5138" y="19573"/>
                    <a:pt x="5138" y="19573"/>
                  </a:cubicBezTo>
                  <a:cubicBezTo>
                    <a:pt x="5138" y="15973"/>
                    <a:pt x="5138" y="15973"/>
                    <a:pt x="5138" y="15973"/>
                  </a:cubicBezTo>
                  <a:cubicBezTo>
                    <a:pt x="2551" y="14924"/>
                    <a:pt x="1014" y="12373"/>
                    <a:pt x="1014" y="9262"/>
                  </a:cubicBezTo>
                  <a:cubicBezTo>
                    <a:pt x="1014" y="4649"/>
                    <a:pt x="5662" y="1049"/>
                    <a:pt x="10800" y="1049"/>
                  </a:cubicBezTo>
                  <a:cubicBezTo>
                    <a:pt x="15938" y="1049"/>
                    <a:pt x="20586" y="4649"/>
                    <a:pt x="20586" y="9262"/>
                  </a:cubicBezTo>
                  <a:cubicBezTo>
                    <a:pt x="20586" y="13911"/>
                    <a:pt x="15938" y="17511"/>
                    <a:pt x="10800" y="175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3" name="Shape"/>
            <p:cNvSpPr/>
            <p:nvPr/>
          </p:nvSpPr>
          <p:spPr>
            <a:xfrm>
              <a:off x="14850533" y="3450164"/>
              <a:ext cx="895866" cy="637632"/>
            </a:xfrm>
            <a:custGeom>
              <a:avLst/>
              <a:gdLst/>
              <a:ahLst/>
              <a:cxnLst>
                <a:cxn ang="0">
                  <a:pos x="wd2" y="hd2"/>
                </a:cxn>
                <a:cxn ang="5400000">
                  <a:pos x="wd2" y="hd2"/>
                </a:cxn>
                <a:cxn ang="10800000">
                  <a:pos x="wd2" y="hd2"/>
                </a:cxn>
                <a:cxn ang="16200000">
                  <a:pos x="wd2" y="hd2"/>
                </a:cxn>
              </a:cxnLst>
              <a:rect l="0" t="0" r="r" b="b"/>
              <a:pathLst>
                <a:path w="21600" h="21600" extrusionOk="0">
                  <a:moveTo>
                    <a:pt x="1736" y="17638"/>
                  </a:moveTo>
                  <a:cubicBezTo>
                    <a:pt x="1157" y="17638"/>
                    <a:pt x="0" y="18398"/>
                    <a:pt x="0" y="19212"/>
                  </a:cubicBezTo>
                  <a:cubicBezTo>
                    <a:pt x="0" y="20786"/>
                    <a:pt x="1157" y="21600"/>
                    <a:pt x="1736" y="21600"/>
                  </a:cubicBezTo>
                  <a:cubicBezTo>
                    <a:pt x="2276" y="21600"/>
                    <a:pt x="3433" y="20786"/>
                    <a:pt x="3433" y="19212"/>
                  </a:cubicBezTo>
                  <a:cubicBezTo>
                    <a:pt x="3433" y="18398"/>
                    <a:pt x="2276" y="17638"/>
                    <a:pt x="1736" y="17638"/>
                  </a:cubicBezTo>
                  <a:close/>
                  <a:moveTo>
                    <a:pt x="1736" y="8792"/>
                  </a:moveTo>
                  <a:cubicBezTo>
                    <a:pt x="1157" y="8792"/>
                    <a:pt x="0" y="9606"/>
                    <a:pt x="0" y="11234"/>
                  </a:cubicBezTo>
                  <a:cubicBezTo>
                    <a:pt x="0" y="11994"/>
                    <a:pt x="1157" y="12808"/>
                    <a:pt x="1736" y="12808"/>
                  </a:cubicBezTo>
                  <a:cubicBezTo>
                    <a:pt x="2276" y="12808"/>
                    <a:pt x="3433" y="11994"/>
                    <a:pt x="3433" y="11234"/>
                  </a:cubicBezTo>
                  <a:cubicBezTo>
                    <a:pt x="3433" y="9606"/>
                    <a:pt x="2276" y="8792"/>
                    <a:pt x="1736" y="8792"/>
                  </a:cubicBezTo>
                  <a:close/>
                  <a:moveTo>
                    <a:pt x="20443" y="9606"/>
                  </a:moveTo>
                  <a:cubicBezTo>
                    <a:pt x="6827" y="9606"/>
                    <a:pt x="6827" y="9606"/>
                    <a:pt x="6827" y="9606"/>
                  </a:cubicBezTo>
                  <a:cubicBezTo>
                    <a:pt x="6827" y="9606"/>
                    <a:pt x="6249" y="10420"/>
                    <a:pt x="6249" y="11234"/>
                  </a:cubicBezTo>
                  <a:lnTo>
                    <a:pt x="6827" y="11994"/>
                  </a:lnTo>
                  <a:cubicBezTo>
                    <a:pt x="20443" y="11994"/>
                    <a:pt x="20443" y="11994"/>
                    <a:pt x="20443" y="11994"/>
                  </a:cubicBezTo>
                  <a:cubicBezTo>
                    <a:pt x="21021" y="11994"/>
                    <a:pt x="21600" y="11234"/>
                    <a:pt x="21600" y="11234"/>
                  </a:cubicBezTo>
                  <a:cubicBezTo>
                    <a:pt x="21600" y="10420"/>
                    <a:pt x="21021" y="9606"/>
                    <a:pt x="20443" y="9606"/>
                  </a:cubicBezTo>
                  <a:close/>
                  <a:moveTo>
                    <a:pt x="6827" y="3202"/>
                  </a:moveTo>
                  <a:cubicBezTo>
                    <a:pt x="20443" y="3202"/>
                    <a:pt x="20443" y="3202"/>
                    <a:pt x="20443" y="3202"/>
                  </a:cubicBezTo>
                  <a:cubicBezTo>
                    <a:pt x="21021" y="3202"/>
                    <a:pt x="21600" y="3202"/>
                    <a:pt x="21600" y="2442"/>
                  </a:cubicBezTo>
                  <a:cubicBezTo>
                    <a:pt x="21600" y="1628"/>
                    <a:pt x="21021" y="1628"/>
                    <a:pt x="20443" y="1628"/>
                  </a:cubicBezTo>
                  <a:cubicBezTo>
                    <a:pt x="6827" y="1628"/>
                    <a:pt x="6827" y="1628"/>
                    <a:pt x="6827" y="1628"/>
                  </a:cubicBezTo>
                  <a:cubicBezTo>
                    <a:pt x="6827" y="1628"/>
                    <a:pt x="6249" y="1628"/>
                    <a:pt x="6249" y="2442"/>
                  </a:cubicBezTo>
                  <a:cubicBezTo>
                    <a:pt x="6249" y="3202"/>
                    <a:pt x="6827" y="3202"/>
                    <a:pt x="6827" y="3202"/>
                  </a:cubicBezTo>
                  <a:close/>
                  <a:moveTo>
                    <a:pt x="1736" y="0"/>
                  </a:moveTo>
                  <a:cubicBezTo>
                    <a:pt x="1157" y="0"/>
                    <a:pt x="0" y="1628"/>
                    <a:pt x="0" y="2442"/>
                  </a:cubicBezTo>
                  <a:cubicBezTo>
                    <a:pt x="0" y="3202"/>
                    <a:pt x="1157" y="4830"/>
                    <a:pt x="1736" y="4830"/>
                  </a:cubicBezTo>
                  <a:cubicBezTo>
                    <a:pt x="2276" y="4830"/>
                    <a:pt x="3433" y="3202"/>
                    <a:pt x="3433" y="2442"/>
                  </a:cubicBezTo>
                  <a:cubicBezTo>
                    <a:pt x="3433" y="1628"/>
                    <a:pt x="2276" y="0"/>
                    <a:pt x="1736" y="0"/>
                  </a:cubicBezTo>
                  <a:close/>
                  <a:moveTo>
                    <a:pt x="20443" y="18398"/>
                  </a:moveTo>
                  <a:cubicBezTo>
                    <a:pt x="6827" y="18398"/>
                    <a:pt x="6827" y="18398"/>
                    <a:pt x="6827" y="18398"/>
                  </a:cubicBezTo>
                  <a:lnTo>
                    <a:pt x="6249" y="19212"/>
                  </a:lnTo>
                  <a:cubicBezTo>
                    <a:pt x="6249" y="20026"/>
                    <a:pt x="6827" y="20786"/>
                    <a:pt x="6827" y="20786"/>
                  </a:cubicBezTo>
                  <a:cubicBezTo>
                    <a:pt x="20443" y="20786"/>
                    <a:pt x="20443" y="20786"/>
                    <a:pt x="20443" y="20786"/>
                  </a:cubicBezTo>
                  <a:cubicBezTo>
                    <a:pt x="21021" y="20786"/>
                    <a:pt x="21600" y="20026"/>
                    <a:pt x="21600" y="19212"/>
                  </a:cubicBezTo>
                  <a:cubicBezTo>
                    <a:pt x="21600" y="19212"/>
                    <a:pt x="21021" y="18398"/>
                    <a:pt x="20443" y="1839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4" name="Shape"/>
            <p:cNvSpPr/>
            <p:nvPr/>
          </p:nvSpPr>
          <p:spPr>
            <a:xfrm>
              <a:off x="13220700" y="3335868"/>
              <a:ext cx="917039" cy="878923"/>
            </a:xfrm>
            <a:custGeom>
              <a:avLst/>
              <a:gdLst/>
              <a:ahLst/>
              <a:cxnLst>
                <a:cxn ang="0">
                  <a:pos x="wd2" y="hd2"/>
                </a:cxn>
                <a:cxn ang="5400000">
                  <a:pos x="wd2" y="hd2"/>
                </a:cxn>
                <a:cxn ang="10800000">
                  <a:pos x="wd2" y="hd2"/>
                </a:cxn>
                <a:cxn ang="16200000">
                  <a:pos x="wd2" y="hd2"/>
                </a:cxn>
              </a:cxnLst>
              <a:rect l="0" t="0" r="r" b="b"/>
              <a:pathLst>
                <a:path w="21600" h="21600" extrusionOk="0">
                  <a:moveTo>
                    <a:pt x="20471" y="20411"/>
                  </a:moveTo>
                  <a:cubicBezTo>
                    <a:pt x="10499" y="20411"/>
                    <a:pt x="10499" y="20411"/>
                    <a:pt x="10499" y="20411"/>
                  </a:cubicBezTo>
                  <a:cubicBezTo>
                    <a:pt x="9972" y="20411"/>
                    <a:pt x="9408" y="20411"/>
                    <a:pt x="9408" y="21006"/>
                  </a:cubicBezTo>
                  <a:cubicBezTo>
                    <a:pt x="9408" y="21600"/>
                    <a:pt x="9972" y="21600"/>
                    <a:pt x="10499" y="21600"/>
                  </a:cubicBezTo>
                  <a:cubicBezTo>
                    <a:pt x="20471" y="21600"/>
                    <a:pt x="20471" y="21600"/>
                    <a:pt x="20471" y="21600"/>
                  </a:cubicBezTo>
                  <a:cubicBezTo>
                    <a:pt x="21036" y="21600"/>
                    <a:pt x="21600" y="21600"/>
                    <a:pt x="21600" y="21006"/>
                  </a:cubicBezTo>
                  <a:cubicBezTo>
                    <a:pt x="21600" y="20411"/>
                    <a:pt x="21036" y="20411"/>
                    <a:pt x="20471" y="20411"/>
                  </a:cubicBezTo>
                  <a:close/>
                  <a:moveTo>
                    <a:pt x="11628" y="7570"/>
                  </a:moveTo>
                  <a:cubicBezTo>
                    <a:pt x="11628" y="7015"/>
                    <a:pt x="11628" y="7015"/>
                    <a:pt x="11628" y="6421"/>
                  </a:cubicBezTo>
                  <a:cubicBezTo>
                    <a:pt x="6623" y="0"/>
                    <a:pt x="6623" y="0"/>
                    <a:pt x="6623" y="0"/>
                  </a:cubicBezTo>
                  <a:cubicBezTo>
                    <a:pt x="6096" y="0"/>
                    <a:pt x="6096" y="0"/>
                    <a:pt x="6096" y="0"/>
                  </a:cubicBezTo>
                  <a:cubicBezTo>
                    <a:pt x="5532" y="0"/>
                    <a:pt x="5532" y="0"/>
                    <a:pt x="5532" y="0"/>
                  </a:cubicBezTo>
                  <a:cubicBezTo>
                    <a:pt x="0" y="6421"/>
                    <a:pt x="0" y="6421"/>
                    <a:pt x="0" y="6421"/>
                  </a:cubicBezTo>
                  <a:cubicBezTo>
                    <a:pt x="0" y="7015"/>
                    <a:pt x="0" y="7015"/>
                    <a:pt x="0" y="7570"/>
                  </a:cubicBezTo>
                  <a:cubicBezTo>
                    <a:pt x="527" y="7570"/>
                    <a:pt x="1091" y="7570"/>
                    <a:pt x="1091" y="7570"/>
                  </a:cubicBezTo>
                  <a:cubicBezTo>
                    <a:pt x="4967" y="2893"/>
                    <a:pt x="4967" y="2893"/>
                    <a:pt x="4967" y="2893"/>
                  </a:cubicBezTo>
                  <a:cubicBezTo>
                    <a:pt x="4967" y="21600"/>
                    <a:pt x="4967" y="21600"/>
                    <a:pt x="4967" y="21600"/>
                  </a:cubicBezTo>
                  <a:cubicBezTo>
                    <a:pt x="6623" y="21600"/>
                    <a:pt x="6623" y="21600"/>
                    <a:pt x="6623" y="21600"/>
                  </a:cubicBezTo>
                  <a:cubicBezTo>
                    <a:pt x="6623" y="2893"/>
                    <a:pt x="6623" y="2893"/>
                    <a:pt x="6623" y="2893"/>
                  </a:cubicBezTo>
                  <a:cubicBezTo>
                    <a:pt x="10499" y="7570"/>
                    <a:pt x="10499" y="7570"/>
                    <a:pt x="10499" y="7570"/>
                  </a:cubicBezTo>
                  <a:cubicBezTo>
                    <a:pt x="11063" y="7570"/>
                    <a:pt x="11063" y="7570"/>
                    <a:pt x="11628" y="7570"/>
                  </a:cubicBezTo>
                  <a:close/>
                  <a:moveTo>
                    <a:pt x="11628" y="2893"/>
                  </a:moveTo>
                  <a:cubicBezTo>
                    <a:pt x="20471" y="2893"/>
                    <a:pt x="20471" y="2893"/>
                    <a:pt x="20471" y="2893"/>
                  </a:cubicBezTo>
                  <a:cubicBezTo>
                    <a:pt x="21036" y="2893"/>
                    <a:pt x="21600" y="2893"/>
                    <a:pt x="21600" y="2338"/>
                  </a:cubicBezTo>
                  <a:cubicBezTo>
                    <a:pt x="21600" y="1744"/>
                    <a:pt x="21036" y="1744"/>
                    <a:pt x="20471" y="1744"/>
                  </a:cubicBezTo>
                  <a:cubicBezTo>
                    <a:pt x="11628" y="1744"/>
                    <a:pt x="11628" y="1744"/>
                    <a:pt x="11628" y="1744"/>
                  </a:cubicBezTo>
                  <a:cubicBezTo>
                    <a:pt x="11628" y="1744"/>
                    <a:pt x="11063" y="1744"/>
                    <a:pt x="11063" y="2338"/>
                  </a:cubicBezTo>
                  <a:cubicBezTo>
                    <a:pt x="11063" y="2893"/>
                    <a:pt x="11628" y="2893"/>
                    <a:pt x="11628" y="2893"/>
                  </a:cubicBezTo>
                  <a:close/>
                  <a:moveTo>
                    <a:pt x="20471" y="15774"/>
                  </a:moveTo>
                  <a:cubicBezTo>
                    <a:pt x="10499" y="15774"/>
                    <a:pt x="10499" y="15774"/>
                    <a:pt x="10499" y="15774"/>
                  </a:cubicBezTo>
                  <a:cubicBezTo>
                    <a:pt x="9972" y="15774"/>
                    <a:pt x="9408" y="15774"/>
                    <a:pt x="9408" y="16329"/>
                  </a:cubicBezTo>
                  <a:cubicBezTo>
                    <a:pt x="9408" y="16923"/>
                    <a:pt x="9972" y="16923"/>
                    <a:pt x="10499" y="16923"/>
                  </a:cubicBezTo>
                  <a:cubicBezTo>
                    <a:pt x="20471" y="16923"/>
                    <a:pt x="20471" y="16923"/>
                    <a:pt x="20471" y="16923"/>
                  </a:cubicBezTo>
                  <a:cubicBezTo>
                    <a:pt x="21036" y="16923"/>
                    <a:pt x="21600" y="16923"/>
                    <a:pt x="21600" y="16329"/>
                  </a:cubicBezTo>
                  <a:cubicBezTo>
                    <a:pt x="21600" y="15774"/>
                    <a:pt x="21036" y="15774"/>
                    <a:pt x="20471" y="15774"/>
                  </a:cubicBezTo>
                  <a:close/>
                  <a:moveTo>
                    <a:pt x="20471" y="6421"/>
                  </a:moveTo>
                  <a:cubicBezTo>
                    <a:pt x="14939" y="6421"/>
                    <a:pt x="14939" y="6421"/>
                    <a:pt x="14939" y="6421"/>
                  </a:cubicBezTo>
                  <a:cubicBezTo>
                    <a:pt x="14413" y="6421"/>
                    <a:pt x="13810" y="6421"/>
                    <a:pt x="13810" y="7015"/>
                  </a:cubicBezTo>
                  <a:cubicBezTo>
                    <a:pt x="13810" y="7570"/>
                    <a:pt x="14413" y="7570"/>
                    <a:pt x="14939" y="7570"/>
                  </a:cubicBezTo>
                  <a:cubicBezTo>
                    <a:pt x="20471" y="7570"/>
                    <a:pt x="20471" y="7570"/>
                    <a:pt x="20471" y="7570"/>
                  </a:cubicBezTo>
                  <a:cubicBezTo>
                    <a:pt x="21036" y="7570"/>
                    <a:pt x="21600" y="7570"/>
                    <a:pt x="21600" y="7015"/>
                  </a:cubicBezTo>
                  <a:cubicBezTo>
                    <a:pt x="21600" y="6421"/>
                    <a:pt x="21036" y="6421"/>
                    <a:pt x="20471" y="6421"/>
                  </a:cubicBezTo>
                  <a:close/>
                  <a:moveTo>
                    <a:pt x="20471" y="11097"/>
                  </a:moveTo>
                  <a:cubicBezTo>
                    <a:pt x="10499" y="11097"/>
                    <a:pt x="10499" y="11097"/>
                    <a:pt x="10499" y="11097"/>
                  </a:cubicBezTo>
                  <a:cubicBezTo>
                    <a:pt x="9972" y="11097"/>
                    <a:pt x="9408" y="11097"/>
                    <a:pt x="9408" y="11652"/>
                  </a:cubicBezTo>
                  <a:cubicBezTo>
                    <a:pt x="9408" y="12247"/>
                    <a:pt x="9972" y="12247"/>
                    <a:pt x="10499" y="12247"/>
                  </a:cubicBezTo>
                  <a:cubicBezTo>
                    <a:pt x="20471" y="12247"/>
                    <a:pt x="20471" y="12247"/>
                    <a:pt x="20471" y="12247"/>
                  </a:cubicBezTo>
                  <a:cubicBezTo>
                    <a:pt x="21036" y="12247"/>
                    <a:pt x="21600" y="12247"/>
                    <a:pt x="21600" y="11652"/>
                  </a:cubicBezTo>
                  <a:cubicBezTo>
                    <a:pt x="21600" y="11097"/>
                    <a:pt x="21036" y="11097"/>
                    <a:pt x="20471" y="1109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5" name="Shape"/>
            <p:cNvSpPr/>
            <p:nvPr/>
          </p:nvSpPr>
          <p:spPr>
            <a:xfrm>
              <a:off x="11582400" y="3335868"/>
              <a:ext cx="900090" cy="878923"/>
            </a:xfrm>
            <a:custGeom>
              <a:avLst/>
              <a:gdLst/>
              <a:ahLst/>
              <a:cxnLst>
                <a:cxn ang="0">
                  <a:pos x="wd2" y="hd2"/>
                </a:cxn>
                <a:cxn ang="5400000">
                  <a:pos x="wd2" y="hd2"/>
                </a:cxn>
                <a:cxn ang="10800000">
                  <a:pos x="wd2" y="hd2"/>
                </a:cxn>
                <a:cxn ang="16200000">
                  <a:pos x="wd2" y="hd2"/>
                </a:cxn>
              </a:cxnLst>
              <a:rect l="0" t="0" r="r" b="b"/>
              <a:pathLst>
                <a:path w="21600" h="21600" extrusionOk="0">
                  <a:moveTo>
                    <a:pt x="11940" y="13990"/>
                  </a:moveTo>
                  <a:cubicBezTo>
                    <a:pt x="11360" y="13990"/>
                    <a:pt x="10819" y="13990"/>
                    <a:pt x="10819" y="13990"/>
                  </a:cubicBezTo>
                  <a:cubicBezTo>
                    <a:pt x="6839" y="18667"/>
                    <a:pt x="6839" y="18667"/>
                    <a:pt x="6839" y="18667"/>
                  </a:cubicBezTo>
                  <a:cubicBezTo>
                    <a:pt x="6839" y="0"/>
                    <a:pt x="6839" y="0"/>
                    <a:pt x="6839" y="0"/>
                  </a:cubicBezTo>
                  <a:cubicBezTo>
                    <a:pt x="5101" y="0"/>
                    <a:pt x="5101" y="0"/>
                    <a:pt x="5101" y="0"/>
                  </a:cubicBezTo>
                  <a:cubicBezTo>
                    <a:pt x="5101" y="19262"/>
                    <a:pt x="5101" y="19262"/>
                    <a:pt x="5101" y="19262"/>
                  </a:cubicBezTo>
                  <a:cubicBezTo>
                    <a:pt x="1121" y="13990"/>
                    <a:pt x="1121" y="13990"/>
                    <a:pt x="1121" y="13990"/>
                  </a:cubicBezTo>
                  <a:cubicBezTo>
                    <a:pt x="580" y="13990"/>
                    <a:pt x="580" y="13990"/>
                    <a:pt x="0" y="13990"/>
                  </a:cubicBezTo>
                  <a:cubicBezTo>
                    <a:pt x="0" y="14585"/>
                    <a:pt x="0" y="15179"/>
                    <a:pt x="0" y="15179"/>
                  </a:cubicBezTo>
                  <a:cubicBezTo>
                    <a:pt x="5101" y="21600"/>
                    <a:pt x="5101" y="21600"/>
                    <a:pt x="5101" y="21600"/>
                  </a:cubicBezTo>
                  <a:cubicBezTo>
                    <a:pt x="5680" y="21600"/>
                    <a:pt x="5680" y="21600"/>
                    <a:pt x="5680" y="21600"/>
                  </a:cubicBezTo>
                  <a:cubicBezTo>
                    <a:pt x="6260" y="21600"/>
                    <a:pt x="6260" y="21600"/>
                    <a:pt x="6260" y="21600"/>
                  </a:cubicBezTo>
                  <a:cubicBezTo>
                    <a:pt x="11940" y="15179"/>
                    <a:pt x="11940" y="15179"/>
                    <a:pt x="11940" y="15179"/>
                  </a:cubicBezTo>
                  <a:cubicBezTo>
                    <a:pt x="11940" y="15179"/>
                    <a:pt x="11940" y="14585"/>
                    <a:pt x="11940" y="13990"/>
                  </a:cubicBezTo>
                  <a:close/>
                  <a:moveTo>
                    <a:pt x="10240" y="1744"/>
                  </a:moveTo>
                  <a:cubicBezTo>
                    <a:pt x="21020" y="1744"/>
                    <a:pt x="21020" y="1744"/>
                    <a:pt x="21020" y="1744"/>
                  </a:cubicBezTo>
                  <a:cubicBezTo>
                    <a:pt x="21600" y="1744"/>
                    <a:pt x="21600" y="1189"/>
                    <a:pt x="21600" y="594"/>
                  </a:cubicBezTo>
                  <a:cubicBezTo>
                    <a:pt x="21600" y="594"/>
                    <a:pt x="21600" y="0"/>
                    <a:pt x="21020" y="0"/>
                  </a:cubicBezTo>
                  <a:cubicBezTo>
                    <a:pt x="10240" y="0"/>
                    <a:pt x="10240" y="0"/>
                    <a:pt x="10240" y="0"/>
                  </a:cubicBezTo>
                  <a:lnTo>
                    <a:pt x="9660" y="594"/>
                  </a:lnTo>
                  <a:cubicBezTo>
                    <a:pt x="9660" y="1189"/>
                    <a:pt x="10240" y="1744"/>
                    <a:pt x="10240" y="1744"/>
                  </a:cubicBezTo>
                  <a:close/>
                  <a:moveTo>
                    <a:pt x="21020" y="18667"/>
                  </a:moveTo>
                  <a:cubicBezTo>
                    <a:pt x="11940" y="18667"/>
                    <a:pt x="11940" y="18667"/>
                    <a:pt x="11940" y="18667"/>
                  </a:cubicBezTo>
                  <a:cubicBezTo>
                    <a:pt x="11360" y="18667"/>
                    <a:pt x="11360" y="19262"/>
                    <a:pt x="11360" y="19262"/>
                  </a:cubicBezTo>
                  <a:cubicBezTo>
                    <a:pt x="11360" y="19856"/>
                    <a:pt x="11360" y="20411"/>
                    <a:pt x="11940" y="20411"/>
                  </a:cubicBezTo>
                  <a:cubicBezTo>
                    <a:pt x="21020" y="20411"/>
                    <a:pt x="21020" y="20411"/>
                    <a:pt x="21020" y="20411"/>
                  </a:cubicBezTo>
                  <a:cubicBezTo>
                    <a:pt x="21600" y="20411"/>
                    <a:pt x="21600" y="19856"/>
                    <a:pt x="21600" y="19262"/>
                  </a:cubicBezTo>
                  <a:cubicBezTo>
                    <a:pt x="21600" y="19262"/>
                    <a:pt x="21600" y="18667"/>
                    <a:pt x="21020" y="18667"/>
                  </a:cubicBezTo>
                  <a:close/>
                  <a:moveTo>
                    <a:pt x="21020" y="13990"/>
                  </a:moveTo>
                  <a:cubicBezTo>
                    <a:pt x="14761" y="13990"/>
                    <a:pt x="14761" y="13990"/>
                    <a:pt x="14761" y="13990"/>
                  </a:cubicBezTo>
                  <a:lnTo>
                    <a:pt x="14220" y="14585"/>
                  </a:lnTo>
                  <a:cubicBezTo>
                    <a:pt x="14220" y="15179"/>
                    <a:pt x="14761" y="15774"/>
                    <a:pt x="14761" y="15774"/>
                  </a:cubicBezTo>
                  <a:cubicBezTo>
                    <a:pt x="21020" y="15774"/>
                    <a:pt x="21020" y="15774"/>
                    <a:pt x="21020" y="15774"/>
                  </a:cubicBezTo>
                  <a:cubicBezTo>
                    <a:pt x="21600" y="15774"/>
                    <a:pt x="21600" y="15179"/>
                    <a:pt x="21600" y="14585"/>
                  </a:cubicBezTo>
                  <a:cubicBezTo>
                    <a:pt x="21600" y="14585"/>
                    <a:pt x="21600" y="13990"/>
                    <a:pt x="21020" y="13990"/>
                  </a:cubicBezTo>
                  <a:close/>
                  <a:moveTo>
                    <a:pt x="21020" y="4677"/>
                  </a:moveTo>
                  <a:cubicBezTo>
                    <a:pt x="10240" y="4677"/>
                    <a:pt x="10240" y="4677"/>
                    <a:pt x="10240" y="4677"/>
                  </a:cubicBezTo>
                  <a:lnTo>
                    <a:pt x="9660" y="5232"/>
                  </a:lnTo>
                  <a:cubicBezTo>
                    <a:pt x="9660" y="5826"/>
                    <a:pt x="10240" y="6421"/>
                    <a:pt x="10240" y="6421"/>
                  </a:cubicBezTo>
                  <a:cubicBezTo>
                    <a:pt x="21020" y="6421"/>
                    <a:pt x="21020" y="6421"/>
                    <a:pt x="21020" y="6421"/>
                  </a:cubicBezTo>
                  <a:cubicBezTo>
                    <a:pt x="21600" y="6421"/>
                    <a:pt x="21600" y="5826"/>
                    <a:pt x="21600" y="5232"/>
                  </a:cubicBezTo>
                  <a:cubicBezTo>
                    <a:pt x="21600" y="5232"/>
                    <a:pt x="21600" y="4677"/>
                    <a:pt x="21020" y="4677"/>
                  </a:cubicBezTo>
                  <a:close/>
                  <a:moveTo>
                    <a:pt x="21020" y="9314"/>
                  </a:moveTo>
                  <a:cubicBezTo>
                    <a:pt x="10240" y="9314"/>
                    <a:pt x="10240" y="9314"/>
                    <a:pt x="10240" y="9314"/>
                  </a:cubicBezTo>
                  <a:lnTo>
                    <a:pt x="9660" y="9908"/>
                  </a:lnTo>
                  <a:cubicBezTo>
                    <a:pt x="9660" y="10503"/>
                    <a:pt x="10240" y="11097"/>
                    <a:pt x="10240" y="11097"/>
                  </a:cubicBezTo>
                  <a:cubicBezTo>
                    <a:pt x="21020" y="11097"/>
                    <a:pt x="21020" y="11097"/>
                    <a:pt x="21020" y="11097"/>
                  </a:cubicBezTo>
                  <a:cubicBezTo>
                    <a:pt x="21600" y="11097"/>
                    <a:pt x="21600" y="10503"/>
                    <a:pt x="21600" y="9908"/>
                  </a:cubicBezTo>
                  <a:cubicBezTo>
                    <a:pt x="21600" y="9908"/>
                    <a:pt x="21600" y="9314"/>
                    <a:pt x="21020" y="93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6" name="Shape"/>
            <p:cNvSpPr/>
            <p:nvPr/>
          </p:nvSpPr>
          <p:spPr>
            <a:xfrm>
              <a:off x="9884830" y="3357031"/>
              <a:ext cx="874699" cy="828126"/>
            </a:xfrm>
            <a:custGeom>
              <a:avLst/>
              <a:gdLst/>
              <a:ahLst/>
              <a:cxnLst>
                <a:cxn ang="0">
                  <a:pos x="wd2" y="hd2"/>
                </a:cxn>
                <a:cxn ang="5400000">
                  <a:pos x="wd2" y="hd2"/>
                </a:cxn>
                <a:cxn ang="10800000">
                  <a:pos x="wd2" y="hd2"/>
                </a:cxn>
                <a:cxn ang="16200000">
                  <a:pos x="wd2" y="hd2"/>
                </a:cxn>
              </a:cxnLst>
              <a:rect l="0" t="0" r="r" b="b"/>
              <a:pathLst>
                <a:path w="21600" h="21600" extrusionOk="0">
                  <a:moveTo>
                    <a:pt x="12247" y="19755"/>
                  </a:moveTo>
                  <a:cubicBezTo>
                    <a:pt x="594" y="19755"/>
                    <a:pt x="594" y="19755"/>
                    <a:pt x="594" y="19755"/>
                  </a:cubicBezTo>
                  <a:cubicBezTo>
                    <a:pt x="0" y="19755"/>
                    <a:pt x="0" y="20384"/>
                    <a:pt x="0" y="20971"/>
                  </a:cubicBezTo>
                  <a:cubicBezTo>
                    <a:pt x="0" y="20971"/>
                    <a:pt x="0" y="21600"/>
                    <a:pt x="594" y="21600"/>
                  </a:cubicBezTo>
                  <a:cubicBezTo>
                    <a:pt x="12247" y="21600"/>
                    <a:pt x="12247" y="21600"/>
                    <a:pt x="12247" y="21600"/>
                  </a:cubicBezTo>
                  <a:cubicBezTo>
                    <a:pt x="12841" y="21600"/>
                    <a:pt x="12841" y="20971"/>
                    <a:pt x="12841" y="20971"/>
                  </a:cubicBezTo>
                  <a:cubicBezTo>
                    <a:pt x="12841" y="20384"/>
                    <a:pt x="12841" y="19755"/>
                    <a:pt x="12247" y="19755"/>
                  </a:cubicBezTo>
                  <a:close/>
                  <a:moveTo>
                    <a:pt x="594" y="1845"/>
                  </a:moveTo>
                  <a:cubicBezTo>
                    <a:pt x="21006" y="1845"/>
                    <a:pt x="21006" y="1845"/>
                    <a:pt x="21006" y="1845"/>
                  </a:cubicBezTo>
                  <a:lnTo>
                    <a:pt x="21600" y="1216"/>
                  </a:lnTo>
                  <a:cubicBezTo>
                    <a:pt x="21600" y="629"/>
                    <a:pt x="21006" y="0"/>
                    <a:pt x="21006" y="0"/>
                  </a:cubicBezTo>
                  <a:cubicBezTo>
                    <a:pt x="594" y="0"/>
                    <a:pt x="594" y="0"/>
                    <a:pt x="594" y="0"/>
                  </a:cubicBezTo>
                  <a:cubicBezTo>
                    <a:pt x="0" y="0"/>
                    <a:pt x="0" y="629"/>
                    <a:pt x="0" y="1216"/>
                  </a:cubicBezTo>
                  <a:cubicBezTo>
                    <a:pt x="0" y="1216"/>
                    <a:pt x="0" y="1845"/>
                    <a:pt x="594" y="1845"/>
                  </a:cubicBezTo>
                  <a:close/>
                  <a:moveTo>
                    <a:pt x="21006" y="13589"/>
                  </a:moveTo>
                  <a:cubicBezTo>
                    <a:pt x="594" y="13589"/>
                    <a:pt x="594" y="13589"/>
                    <a:pt x="594" y="13589"/>
                  </a:cubicBezTo>
                  <a:cubicBezTo>
                    <a:pt x="0" y="13589"/>
                    <a:pt x="0" y="13589"/>
                    <a:pt x="0" y="14176"/>
                  </a:cubicBezTo>
                  <a:cubicBezTo>
                    <a:pt x="0" y="14805"/>
                    <a:pt x="0" y="14805"/>
                    <a:pt x="594" y="14805"/>
                  </a:cubicBezTo>
                  <a:cubicBezTo>
                    <a:pt x="21006" y="14805"/>
                    <a:pt x="21006" y="14805"/>
                    <a:pt x="21006" y="14805"/>
                  </a:cubicBezTo>
                  <a:cubicBezTo>
                    <a:pt x="21006" y="14805"/>
                    <a:pt x="21600" y="14805"/>
                    <a:pt x="21600" y="14176"/>
                  </a:cubicBezTo>
                  <a:cubicBezTo>
                    <a:pt x="21600" y="13589"/>
                    <a:pt x="21006" y="13589"/>
                    <a:pt x="21006" y="13589"/>
                  </a:cubicBezTo>
                  <a:close/>
                  <a:moveTo>
                    <a:pt x="21006" y="6795"/>
                  </a:moveTo>
                  <a:cubicBezTo>
                    <a:pt x="594" y="6795"/>
                    <a:pt x="594" y="6795"/>
                    <a:pt x="594" y="6795"/>
                  </a:cubicBezTo>
                  <a:cubicBezTo>
                    <a:pt x="0" y="6795"/>
                    <a:pt x="0" y="7382"/>
                    <a:pt x="0" y="7382"/>
                  </a:cubicBezTo>
                  <a:cubicBezTo>
                    <a:pt x="0" y="8011"/>
                    <a:pt x="0" y="8640"/>
                    <a:pt x="594" y="8640"/>
                  </a:cubicBezTo>
                  <a:cubicBezTo>
                    <a:pt x="21006" y="8640"/>
                    <a:pt x="21006" y="8640"/>
                    <a:pt x="21006" y="8640"/>
                  </a:cubicBezTo>
                  <a:cubicBezTo>
                    <a:pt x="21006" y="8640"/>
                    <a:pt x="21600" y="8011"/>
                    <a:pt x="21600" y="7382"/>
                  </a:cubicBezTo>
                  <a:lnTo>
                    <a:pt x="21006" y="679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7" name="Shape"/>
            <p:cNvSpPr/>
            <p:nvPr/>
          </p:nvSpPr>
          <p:spPr>
            <a:xfrm>
              <a:off x="8297334" y="3357031"/>
              <a:ext cx="874691" cy="828126"/>
            </a:xfrm>
            <a:custGeom>
              <a:avLst/>
              <a:gdLst/>
              <a:ahLst/>
              <a:cxnLst>
                <a:cxn ang="0">
                  <a:pos x="wd2" y="hd2"/>
                </a:cxn>
                <a:cxn ang="5400000">
                  <a:pos x="wd2" y="hd2"/>
                </a:cxn>
                <a:cxn ang="10800000">
                  <a:pos x="wd2" y="hd2"/>
                </a:cxn>
                <a:cxn ang="16200000">
                  <a:pos x="wd2" y="hd2"/>
                </a:cxn>
              </a:cxnLst>
              <a:rect l="0" t="0" r="r" b="b"/>
              <a:pathLst>
                <a:path w="21600" h="21600" extrusionOk="0">
                  <a:moveTo>
                    <a:pt x="556" y="1845"/>
                  </a:moveTo>
                  <a:cubicBezTo>
                    <a:pt x="21044" y="1845"/>
                    <a:pt x="21044" y="1845"/>
                    <a:pt x="21044" y="1845"/>
                  </a:cubicBezTo>
                  <a:cubicBezTo>
                    <a:pt x="21600" y="1845"/>
                    <a:pt x="21600" y="1216"/>
                    <a:pt x="21600" y="1216"/>
                  </a:cubicBezTo>
                  <a:cubicBezTo>
                    <a:pt x="21600" y="629"/>
                    <a:pt x="21600" y="0"/>
                    <a:pt x="21044" y="0"/>
                  </a:cubicBezTo>
                  <a:cubicBezTo>
                    <a:pt x="556" y="0"/>
                    <a:pt x="556" y="0"/>
                    <a:pt x="556" y="0"/>
                  </a:cubicBezTo>
                  <a:cubicBezTo>
                    <a:pt x="556" y="0"/>
                    <a:pt x="0" y="629"/>
                    <a:pt x="0" y="1216"/>
                  </a:cubicBezTo>
                  <a:lnTo>
                    <a:pt x="556" y="1845"/>
                  </a:lnTo>
                  <a:close/>
                  <a:moveTo>
                    <a:pt x="4090" y="6795"/>
                  </a:moveTo>
                  <a:cubicBezTo>
                    <a:pt x="3494" y="6795"/>
                    <a:pt x="2899" y="7382"/>
                    <a:pt x="2899" y="7382"/>
                  </a:cubicBezTo>
                  <a:cubicBezTo>
                    <a:pt x="2899" y="8011"/>
                    <a:pt x="3494" y="8640"/>
                    <a:pt x="4090" y="8640"/>
                  </a:cubicBezTo>
                  <a:cubicBezTo>
                    <a:pt x="18106" y="8640"/>
                    <a:pt x="18106" y="8640"/>
                    <a:pt x="18106" y="8640"/>
                  </a:cubicBezTo>
                  <a:cubicBezTo>
                    <a:pt x="18106" y="8640"/>
                    <a:pt x="18701" y="8011"/>
                    <a:pt x="18701" y="7382"/>
                  </a:cubicBezTo>
                  <a:lnTo>
                    <a:pt x="18106" y="6795"/>
                  </a:lnTo>
                  <a:lnTo>
                    <a:pt x="4090" y="6795"/>
                  </a:lnTo>
                  <a:close/>
                  <a:moveTo>
                    <a:pt x="21044" y="13589"/>
                  </a:moveTo>
                  <a:cubicBezTo>
                    <a:pt x="556" y="13589"/>
                    <a:pt x="556" y="13589"/>
                    <a:pt x="556" y="13589"/>
                  </a:cubicBezTo>
                  <a:cubicBezTo>
                    <a:pt x="556" y="13589"/>
                    <a:pt x="0" y="13589"/>
                    <a:pt x="0" y="14176"/>
                  </a:cubicBezTo>
                  <a:cubicBezTo>
                    <a:pt x="0" y="14805"/>
                    <a:pt x="556" y="14805"/>
                    <a:pt x="556" y="14805"/>
                  </a:cubicBezTo>
                  <a:cubicBezTo>
                    <a:pt x="21044" y="14805"/>
                    <a:pt x="21044" y="14805"/>
                    <a:pt x="21044" y="14805"/>
                  </a:cubicBezTo>
                  <a:cubicBezTo>
                    <a:pt x="21600" y="14805"/>
                    <a:pt x="21600" y="14805"/>
                    <a:pt x="21600" y="14176"/>
                  </a:cubicBezTo>
                  <a:cubicBezTo>
                    <a:pt x="21600" y="13589"/>
                    <a:pt x="21600" y="13589"/>
                    <a:pt x="21044" y="13589"/>
                  </a:cubicBezTo>
                  <a:close/>
                  <a:moveTo>
                    <a:pt x="16359" y="19755"/>
                  </a:moveTo>
                  <a:cubicBezTo>
                    <a:pt x="5241" y="19755"/>
                    <a:pt x="5241" y="19755"/>
                    <a:pt x="5241" y="19755"/>
                  </a:cubicBezTo>
                  <a:cubicBezTo>
                    <a:pt x="5241" y="19755"/>
                    <a:pt x="4646" y="20384"/>
                    <a:pt x="4646" y="20971"/>
                  </a:cubicBezTo>
                  <a:lnTo>
                    <a:pt x="5241" y="21600"/>
                  </a:lnTo>
                  <a:cubicBezTo>
                    <a:pt x="16359" y="21600"/>
                    <a:pt x="16359" y="21600"/>
                    <a:pt x="16359" y="21600"/>
                  </a:cubicBezTo>
                  <a:cubicBezTo>
                    <a:pt x="16915" y="21600"/>
                    <a:pt x="16915" y="20971"/>
                    <a:pt x="16915" y="20971"/>
                  </a:cubicBezTo>
                  <a:cubicBezTo>
                    <a:pt x="16915" y="20384"/>
                    <a:pt x="16915" y="19755"/>
                    <a:pt x="16359" y="1975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8" name="Shape"/>
            <p:cNvSpPr/>
            <p:nvPr/>
          </p:nvSpPr>
          <p:spPr>
            <a:xfrm>
              <a:off x="6595533" y="3357031"/>
              <a:ext cx="878919" cy="828126"/>
            </a:xfrm>
            <a:custGeom>
              <a:avLst/>
              <a:gdLst/>
              <a:ahLst/>
              <a:cxnLst>
                <a:cxn ang="0">
                  <a:pos x="wd2" y="hd2"/>
                </a:cxn>
                <a:cxn ang="5400000">
                  <a:pos x="wd2" y="hd2"/>
                </a:cxn>
                <a:cxn ang="10800000">
                  <a:pos x="wd2" y="hd2"/>
                </a:cxn>
                <a:cxn ang="16200000">
                  <a:pos x="wd2" y="hd2"/>
                </a:cxn>
              </a:cxnLst>
              <a:rect l="0" t="0" r="r" b="b"/>
              <a:pathLst>
                <a:path w="21600" h="21600" extrusionOk="0">
                  <a:moveTo>
                    <a:pt x="556" y="8640"/>
                  </a:moveTo>
                  <a:cubicBezTo>
                    <a:pt x="14612" y="8640"/>
                    <a:pt x="14612" y="8640"/>
                    <a:pt x="14612" y="8640"/>
                  </a:cubicBezTo>
                  <a:cubicBezTo>
                    <a:pt x="15207" y="8640"/>
                    <a:pt x="15763" y="8011"/>
                    <a:pt x="15763" y="7382"/>
                  </a:cubicBezTo>
                  <a:cubicBezTo>
                    <a:pt x="15763" y="7382"/>
                    <a:pt x="15207" y="6795"/>
                    <a:pt x="14612" y="6795"/>
                  </a:cubicBezTo>
                  <a:cubicBezTo>
                    <a:pt x="556" y="6795"/>
                    <a:pt x="556" y="6795"/>
                    <a:pt x="556" y="6795"/>
                  </a:cubicBezTo>
                  <a:lnTo>
                    <a:pt x="0" y="7382"/>
                  </a:lnTo>
                  <a:cubicBezTo>
                    <a:pt x="0" y="8011"/>
                    <a:pt x="556" y="8640"/>
                    <a:pt x="556" y="8640"/>
                  </a:cubicBezTo>
                  <a:close/>
                  <a:moveTo>
                    <a:pt x="556" y="1845"/>
                  </a:moveTo>
                  <a:cubicBezTo>
                    <a:pt x="21044" y="1845"/>
                    <a:pt x="21044" y="1845"/>
                    <a:pt x="21044" y="1845"/>
                  </a:cubicBezTo>
                  <a:cubicBezTo>
                    <a:pt x="21600" y="1845"/>
                    <a:pt x="21600" y="1216"/>
                    <a:pt x="21600" y="1216"/>
                  </a:cubicBezTo>
                  <a:cubicBezTo>
                    <a:pt x="21600" y="629"/>
                    <a:pt x="21600" y="0"/>
                    <a:pt x="21044" y="0"/>
                  </a:cubicBezTo>
                  <a:cubicBezTo>
                    <a:pt x="556" y="0"/>
                    <a:pt x="556" y="0"/>
                    <a:pt x="556" y="0"/>
                  </a:cubicBezTo>
                  <a:cubicBezTo>
                    <a:pt x="556" y="0"/>
                    <a:pt x="0" y="629"/>
                    <a:pt x="0" y="1216"/>
                  </a:cubicBezTo>
                  <a:lnTo>
                    <a:pt x="556" y="1845"/>
                  </a:lnTo>
                  <a:close/>
                  <a:moveTo>
                    <a:pt x="12269" y="19755"/>
                  </a:moveTo>
                  <a:cubicBezTo>
                    <a:pt x="556" y="19755"/>
                    <a:pt x="556" y="19755"/>
                    <a:pt x="556" y="19755"/>
                  </a:cubicBezTo>
                  <a:cubicBezTo>
                    <a:pt x="556" y="19755"/>
                    <a:pt x="0" y="20384"/>
                    <a:pt x="0" y="20971"/>
                  </a:cubicBezTo>
                  <a:lnTo>
                    <a:pt x="556" y="21600"/>
                  </a:lnTo>
                  <a:cubicBezTo>
                    <a:pt x="12269" y="21600"/>
                    <a:pt x="12269" y="21600"/>
                    <a:pt x="12269" y="21600"/>
                  </a:cubicBezTo>
                  <a:cubicBezTo>
                    <a:pt x="12865" y="21600"/>
                    <a:pt x="13421" y="20971"/>
                    <a:pt x="13421" y="20971"/>
                  </a:cubicBezTo>
                  <a:cubicBezTo>
                    <a:pt x="13421" y="20384"/>
                    <a:pt x="12865" y="19755"/>
                    <a:pt x="12269" y="19755"/>
                  </a:cubicBezTo>
                  <a:close/>
                  <a:moveTo>
                    <a:pt x="21044" y="13589"/>
                  </a:moveTo>
                  <a:cubicBezTo>
                    <a:pt x="556" y="13589"/>
                    <a:pt x="556" y="13589"/>
                    <a:pt x="556" y="13589"/>
                  </a:cubicBezTo>
                  <a:cubicBezTo>
                    <a:pt x="556" y="13589"/>
                    <a:pt x="0" y="13589"/>
                    <a:pt x="0" y="14176"/>
                  </a:cubicBezTo>
                  <a:cubicBezTo>
                    <a:pt x="0" y="14805"/>
                    <a:pt x="556" y="14805"/>
                    <a:pt x="556" y="14805"/>
                  </a:cubicBezTo>
                  <a:cubicBezTo>
                    <a:pt x="21044" y="14805"/>
                    <a:pt x="21044" y="14805"/>
                    <a:pt x="21044" y="14805"/>
                  </a:cubicBezTo>
                  <a:cubicBezTo>
                    <a:pt x="21600" y="14805"/>
                    <a:pt x="21600" y="14805"/>
                    <a:pt x="21600" y="14176"/>
                  </a:cubicBezTo>
                  <a:cubicBezTo>
                    <a:pt x="21600" y="13589"/>
                    <a:pt x="21600" y="13589"/>
                    <a:pt x="21044" y="1358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19" name="Shape"/>
            <p:cNvSpPr/>
            <p:nvPr/>
          </p:nvSpPr>
          <p:spPr>
            <a:xfrm>
              <a:off x="5058833" y="3268135"/>
              <a:ext cx="806953" cy="1018624"/>
            </a:xfrm>
            <a:custGeom>
              <a:avLst/>
              <a:gdLst/>
              <a:ahLst/>
              <a:cxnLst>
                <a:cxn ang="0">
                  <a:pos x="wd2" y="hd2"/>
                </a:cxn>
                <a:cxn ang="5400000">
                  <a:pos x="wd2" y="hd2"/>
                </a:cxn>
                <a:cxn ang="10800000">
                  <a:pos x="wd2" y="hd2"/>
                </a:cxn>
                <a:cxn ang="16200000">
                  <a:pos x="wd2" y="hd2"/>
                </a:cxn>
              </a:cxnLst>
              <a:rect l="0" t="0" r="r" b="b"/>
              <a:pathLst>
                <a:path w="21600" h="21600" extrusionOk="0">
                  <a:moveTo>
                    <a:pt x="15250" y="19075"/>
                  </a:moveTo>
                  <a:cubicBezTo>
                    <a:pt x="15250" y="19075"/>
                    <a:pt x="15898" y="18597"/>
                    <a:pt x="15898" y="18085"/>
                  </a:cubicBezTo>
                  <a:cubicBezTo>
                    <a:pt x="15898" y="10032"/>
                    <a:pt x="15898" y="10032"/>
                    <a:pt x="15898" y="10032"/>
                  </a:cubicBezTo>
                  <a:lnTo>
                    <a:pt x="15250" y="9520"/>
                  </a:lnTo>
                  <a:cubicBezTo>
                    <a:pt x="14645" y="9520"/>
                    <a:pt x="13954" y="10032"/>
                    <a:pt x="13954" y="10032"/>
                  </a:cubicBezTo>
                  <a:cubicBezTo>
                    <a:pt x="13954" y="18085"/>
                    <a:pt x="13954" y="18085"/>
                    <a:pt x="13954" y="18085"/>
                  </a:cubicBezTo>
                  <a:cubicBezTo>
                    <a:pt x="13954" y="18597"/>
                    <a:pt x="14645" y="19075"/>
                    <a:pt x="15250" y="19075"/>
                  </a:cubicBezTo>
                  <a:close/>
                  <a:moveTo>
                    <a:pt x="6350" y="19075"/>
                  </a:moveTo>
                  <a:cubicBezTo>
                    <a:pt x="6998" y="19075"/>
                    <a:pt x="7603" y="18597"/>
                    <a:pt x="7603" y="18085"/>
                  </a:cubicBezTo>
                  <a:cubicBezTo>
                    <a:pt x="7603" y="10032"/>
                    <a:pt x="7603" y="10032"/>
                    <a:pt x="7603" y="10032"/>
                  </a:cubicBezTo>
                  <a:cubicBezTo>
                    <a:pt x="7603" y="10032"/>
                    <a:pt x="6998" y="9520"/>
                    <a:pt x="6350" y="9520"/>
                  </a:cubicBezTo>
                  <a:lnTo>
                    <a:pt x="5702" y="10032"/>
                  </a:lnTo>
                  <a:cubicBezTo>
                    <a:pt x="5702" y="18085"/>
                    <a:pt x="5702" y="18085"/>
                    <a:pt x="5702" y="18085"/>
                  </a:cubicBezTo>
                  <a:cubicBezTo>
                    <a:pt x="5702" y="18597"/>
                    <a:pt x="6350" y="19075"/>
                    <a:pt x="6350" y="19075"/>
                  </a:cubicBezTo>
                  <a:close/>
                  <a:moveTo>
                    <a:pt x="10800" y="19075"/>
                  </a:moveTo>
                  <a:cubicBezTo>
                    <a:pt x="11448" y="19075"/>
                    <a:pt x="11448" y="18597"/>
                    <a:pt x="11448" y="18085"/>
                  </a:cubicBezTo>
                  <a:cubicBezTo>
                    <a:pt x="11448" y="10032"/>
                    <a:pt x="11448" y="10032"/>
                    <a:pt x="11448" y="10032"/>
                  </a:cubicBezTo>
                  <a:cubicBezTo>
                    <a:pt x="11448" y="10032"/>
                    <a:pt x="11448" y="9520"/>
                    <a:pt x="10800" y="9520"/>
                  </a:cubicBezTo>
                  <a:cubicBezTo>
                    <a:pt x="10152" y="9520"/>
                    <a:pt x="10152" y="10032"/>
                    <a:pt x="10152" y="10032"/>
                  </a:cubicBezTo>
                  <a:cubicBezTo>
                    <a:pt x="10152" y="18085"/>
                    <a:pt x="10152" y="18085"/>
                    <a:pt x="10152" y="18085"/>
                  </a:cubicBezTo>
                  <a:cubicBezTo>
                    <a:pt x="10152" y="18597"/>
                    <a:pt x="10152" y="19075"/>
                    <a:pt x="10800" y="19075"/>
                  </a:cubicBezTo>
                  <a:close/>
                  <a:moveTo>
                    <a:pt x="20347" y="3003"/>
                  </a:moveTo>
                  <a:cubicBezTo>
                    <a:pt x="15250" y="3003"/>
                    <a:pt x="15250" y="3003"/>
                    <a:pt x="15250" y="3003"/>
                  </a:cubicBezTo>
                  <a:cubicBezTo>
                    <a:pt x="15250" y="1501"/>
                    <a:pt x="15250" y="1501"/>
                    <a:pt x="15250" y="1501"/>
                  </a:cubicBezTo>
                  <a:cubicBezTo>
                    <a:pt x="15250" y="990"/>
                    <a:pt x="13954" y="0"/>
                    <a:pt x="13349" y="0"/>
                  </a:cubicBezTo>
                  <a:cubicBezTo>
                    <a:pt x="8251" y="0"/>
                    <a:pt x="8251" y="0"/>
                    <a:pt x="8251" y="0"/>
                  </a:cubicBezTo>
                  <a:cubicBezTo>
                    <a:pt x="7603" y="0"/>
                    <a:pt x="6350" y="990"/>
                    <a:pt x="6350" y="1501"/>
                  </a:cubicBezTo>
                  <a:cubicBezTo>
                    <a:pt x="6350" y="3003"/>
                    <a:pt x="6350" y="3003"/>
                    <a:pt x="6350" y="3003"/>
                  </a:cubicBezTo>
                  <a:cubicBezTo>
                    <a:pt x="1253" y="3003"/>
                    <a:pt x="1253" y="3003"/>
                    <a:pt x="1253" y="3003"/>
                  </a:cubicBezTo>
                  <a:cubicBezTo>
                    <a:pt x="605" y="3003"/>
                    <a:pt x="0" y="3515"/>
                    <a:pt x="0" y="3992"/>
                  </a:cubicBezTo>
                  <a:cubicBezTo>
                    <a:pt x="0" y="5528"/>
                    <a:pt x="0" y="5528"/>
                    <a:pt x="0" y="5528"/>
                  </a:cubicBezTo>
                  <a:cubicBezTo>
                    <a:pt x="0" y="6006"/>
                    <a:pt x="605" y="7029"/>
                    <a:pt x="1253" y="7029"/>
                  </a:cubicBezTo>
                  <a:cubicBezTo>
                    <a:pt x="1253" y="19075"/>
                    <a:pt x="1253" y="19075"/>
                    <a:pt x="1253" y="19075"/>
                  </a:cubicBezTo>
                  <a:cubicBezTo>
                    <a:pt x="1253" y="20610"/>
                    <a:pt x="3154" y="21600"/>
                    <a:pt x="5098" y="21600"/>
                  </a:cubicBezTo>
                  <a:cubicBezTo>
                    <a:pt x="16502" y="21600"/>
                    <a:pt x="16502" y="21600"/>
                    <a:pt x="16502" y="21600"/>
                  </a:cubicBezTo>
                  <a:cubicBezTo>
                    <a:pt x="18446" y="21600"/>
                    <a:pt x="20347" y="20610"/>
                    <a:pt x="20347" y="19075"/>
                  </a:cubicBezTo>
                  <a:cubicBezTo>
                    <a:pt x="20347" y="7029"/>
                    <a:pt x="20347" y="7029"/>
                    <a:pt x="20347" y="7029"/>
                  </a:cubicBezTo>
                  <a:cubicBezTo>
                    <a:pt x="20995" y="7029"/>
                    <a:pt x="21600" y="6006"/>
                    <a:pt x="21600" y="5528"/>
                  </a:cubicBezTo>
                  <a:cubicBezTo>
                    <a:pt x="21600" y="3992"/>
                    <a:pt x="21600" y="3992"/>
                    <a:pt x="21600" y="3992"/>
                  </a:cubicBezTo>
                  <a:cubicBezTo>
                    <a:pt x="21600" y="3515"/>
                    <a:pt x="20995" y="3003"/>
                    <a:pt x="20347" y="3003"/>
                  </a:cubicBezTo>
                  <a:close/>
                  <a:moveTo>
                    <a:pt x="8251" y="2013"/>
                  </a:moveTo>
                  <a:lnTo>
                    <a:pt x="8899" y="1501"/>
                  </a:lnTo>
                  <a:cubicBezTo>
                    <a:pt x="12701" y="1501"/>
                    <a:pt x="12701" y="1501"/>
                    <a:pt x="12701" y="1501"/>
                  </a:cubicBezTo>
                  <a:lnTo>
                    <a:pt x="13349" y="2013"/>
                  </a:lnTo>
                  <a:cubicBezTo>
                    <a:pt x="13349" y="3003"/>
                    <a:pt x="13349" y="3003"/>
                    <a:pt x="13349" y="3003"/>
                  </a:cubicBezTo>
                  <a:cubicBezTo>
                    <a:pt x="12701" y="3003"/>
                    <a:pt x="8251" y="3003"/>
                    <a:pt x="8251" y="3003"/>
                  </a:cubicBezTo>
                  <a:lnTo>
                    <a:pt x="8251" y="2013"/>
                  </a:lnTo>
                  <a:close/>
                  <a:moveTo>
                    <a:pt x="18446" y="19075"/>
                  </a:moveTo>
                  <a:cubicBezTo>
                    <a:pt x="18446" y="19587"/>
                    <a:pt x="17798" y="20099"/>
                    <a:pt x="16502" y="20099"/>
                  </a:cubicBezTo>
                  <a:cubicBezTo>
                    <a:pt x="5098" y="20099"/>
                    <a:pt x="5098" y="20099"/>
                    <a:pt x="5098" y="20099"/>
                  </a:cubicBezTo>
                  <a:cubicBezTo>
                    <a:pt x="3802" y="20099"/>
                    <a:pt x="3154" y="19587"/>
                    <a:pt x="3154" y="19075"/>
                  </a:cubicBezTo>
                  <a:cubicBezTo>
                    <a:pt x="3154" y="7029"/>
                    <a:pt x="3154" y="7029"/>
                    <a:pt x="3154" y="7029"/>
                  </a:cubicBezTo>
                  <a:cubicBezTo>
                    <a:pt x="4450" y="7029"/>
                    <a:pt x="17798" y="7029"/>
                    <a:pt x="18446" y="7029"/>
                  </a:cubicBezTo>
                  <a:lnTo>
                    <a:pt x="18446" y="19075"/>
                  </a:lnTo>
                  <a:close/>
                  <a:moveTo>
                    <a:pt x="19051" y="5528"/>
                  </a:moveTo>
                  <a:cubicBezTo>
                    <a:pt x="2549" y="5528"/>
                    <a:pt x="2549" y="5528"/>
                    <a:pt x="2549" y="5528"/>
                  </a:cubicBezTo>
                  <a:cubicBezTo>
                    <a:pt x="1901" y="5528"/>
                    <a:pt x="1253" y="5016"/>
                    <a:pt x="1253" y="5016"/>
                  </a:cubicBezTo>
                  <a:cubicBezTo>
                    <a:pt x="1253" y="4504"/>
                    <a:pt x="1901" y="3992"/>
                    <a:pt x="2549" y="3992"/>
                  </a:cubicBezTo>
                  <a:cubicBezTo>
                    <a:pt x="19051" y="3992"/>
                    <a:pt x="19051" y="3992"/>
                    <a:pt x="19051" y="3992"/>
                  </a:cubicBezTo>
                  <a:cubicBezTo>
                    <a:pt x="19699" y="3992"/>
                    <a:pt x="20347" y="4504"/>
                    <a:pt x="20347" y="5016"/>
                  </a:cubicBezTo>
                  <a:cubicBezTo>
                    <a:pt x="20347" y="5016"/>
                    <a:pt x="19699" y="5528"/>
                    <a:pt x="19051" y="552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0" name="Shape"/>
            <p:cNvSpPr/>
            <p:nvPr/>
          </p:nvSpPr>
          <p:spPr>
            <a:xfrm>
              <a:off x="3310468" y="3310465"/>
              <a:ext cx="1018622" cy="946662"/>
            </a:xfrm>
            <a:custGeom>
              <a:avLst/>
              <a:gdLst/>
              <a:ahLst/>
              <a:cxnLst>
                <a:cxn ang="0">
                  <a:pos x="wd2" y="hd2"/>
                </a:cxn>
                <a:cxn ang="5400000">
                  <a:pos x="wd2" y="hd2"/>
                </a:cxn>
                <a:cxn ang="10800000">
                  <a:pos x="wd2" y="hd2"/>
                </a:cxn>
                <a:cxn ang="16200000">
                  <a:pos x="wd2" y="hd2"/>
                </a:cxn>
              </a:cxnLst>
              <a:rect l="0" t="0" r="r" b="b"/>
              <a:pathLst>
                <a:path w="21600" h="21600" extrusionOk="0">
                  <a:moveTo>
                    <a:pt x="19109" y="2714"/>
                  </a:moveTo>
                  <a:cubicBezTo>
                    <a:pt x="15082" y="2714"/>
                    <a:pt x="15082" y="2714"/>
                    <a:pt x="15082" y="2714"/>
                  </a:cubicBezTo>
                  <a:cubicBezTo>
                    <a:pt x="15082" y="1100"/>
                    <a:pt x="15082" y="1100"/>
                    <a:pt x="15082" y="1100"/>
                  </a:cubicBezTo>
                  <a:cubicBezTo>
                    <a:pt x="15082" y="550"/>
                    <a:pt x="14059" y="0"/>
                    <a:pt x="13581" y="0"/>
                  </a:cubicBezTo>
                  <a:cubicBezTo>
                    <a:pt x="8053" y="0"/>
                    <a:pt x="8053" y="0"/>
                    <a:pt x="8053" y="0"/>
                  </a:cubicBezTo>
                  <a:cubicBezTo>
                    <a:pt x="7541" y="0"/>
                    <a:pt x="7064" y="550"/>
                    <a:pt x="7064" y="1100"/>
                  </a:cubicBezTo>
                  <a:cubicBezTo>
                    <a:pt x="7064" y="2714"/>
                    <a:pt x="7064" y="2714"/>
                    <a:pt x="7064" y="2714"/>
                  </a:cubicBezTo>
                  <a:cubicBezTo>
                    <a:pt x="3037" y="2714"/>
                    <a:pt x="3037" y="2714"/>
                    <a:pt x="3037" y="2714"/>
                  </a:cubicBezTo>
                  <a:cubicBezTo>
                    <a:pt x="1501" y="2714"/>
                    <a:pt x="0" y="3777"/>
                    <a:pt x="0" y="5391"/>
                  </a:cubicBezTo>
                  <a:cubicBezTo>
                    <a:pt x="0" y="18373"/>
                    <a:pt x="0" y="18373"/>
                    <a:pt x="0" y="18373"/>
                  </a:cubicBezTo>
                  <a:cubicBezTo>
                    <a:pt x="0" y="19986"/>
                    <a:pt x="1501" y="21600"/>
                    <a:pt x="3037" y="21600"/>
                  </a:cubicBezTo>
                  <a:cubicBezTo>
                    <a:pt x="19109" y="21600"/>
                    <a:pt x="19109" y="21600"/>
                    <a:pt x="19109" y="21600"/>
                  </a:cubicBezTo>
                  <a:cubicBezTo>
                    <a:pt x="20610" y="21600"/>
                    <a:pt x="21600" y="19986"/>
                    <a:pt x="21600" y="18373"/>
                  </a:cubicBezTo>
                  <a:cubicBezTo>
                    <a:pt x="21600" y="5391"/>
                    <a:pt x="21600" y="5391"/>
                    <a:pt x="21600" y="5391"/>
                  </a:cubicBezTo>
                  <a:cubicBezTo>
                    <a:pt x="21600" y="3777"/>
                    <a:pt x="20610" y="2714"/>
                    <a:pt x="19109" y="2714"/>
                  </a:cubicBezTo>
                  <a:close/>
                  <a:moveTo>
                    <a:pt x="8053" y="2164"/>
                  </a:moveTo>
                  <a:cubicBezTo>
                    <a:pt x="8053" y="1650"/>
                    <a:pt x="8565" y="1100"/>
                    <a:pt x="9043" y="1100"/>
                  </a:cubicBezTo>
                  <a:cubicBezTo>
                    <a:pt x="13069" y="1100"/>
                    <a:pt x="13069" y="1100"/>
                    <a:pt x="13069" y="1100"/>
                  </a:cubicBezTo>
                  <a:cubicBezTo>
                    <a:pt x="13069" y="1100"/>
                    <a:pt x="13581" y="1650"/>
                    <a:pt x="13581" y="2164"/>
                  </a:cubicBezTo>
                  <a:cubicBezTo>
                    <a:pt x="13581" y="2714"/>
                    <a:pt x="13581" y="2714"/>
                    <a:pt x="13581" y="2714"/>
                  </a:cubicBezTo>
                  <a:cubicBezTo>
                    <a:pt x="8053" y="2714"/>
                    <a:pt x="8053" y="2714"/>
                    <a:pt x="8053" y="2714"/>
                  </a:cubicBezTo>
                  <a:lnTo>
                    <a:pt x="8053" y="2164"/>
                  </a:lnTo>
                  <a:close/>
                  <a:moveTo>
                    <a:pt x="20099" y="18373"/>
                  </a:moveTo>
                  <a:cubicBezTo>
                    <a:pt x="20099" y="19436"/>
                    <a:pt x="19587" y="19986"/>
                    <a:pt x="19109" y="19986"/>
                  </a:cubicBezTo>
                  <a:cubicBezTo>
                    <a:pt x="3037" y="19986"/>
                    <a:pt x="3037" y="19986"/>
                    <a:pt x="3037" y="19986"/>
                  </a:cubicBezTo>
                  <a:cubicBezTo>
                    <a:pt x="2013" y="19986"/>
                    <a:pt x="1501" y="19436"/>
                    <a:pt x="1501" y="18373"/>
                  </a:cubicBezTo>
                  <a:cubicBezTo>
                    <a:pt x="1501" y="10818"/>
                    <a:pt x="1501" y="10818"/>
                    <a:pt x="1501" y="10818"/>
                  </a:cubicBezTo>
                  <a:cubicBezTo>
                    <a:pt x="8565" y="10818"/>
                    <a:pt x="8565" y="10818"/>
                    <a:pt x="8565" y="10818"/>
                  </a:cubicBezTo>
                  <a:cubicBezTo>
                    <a:pt x="8053" y="10818"/>
                    <a:pt x="8053" y="11332"/>
                    <a:pt x="8053" y="11332"/>
                  </a:cubicBezTo>
                  <a:cubicBezTo>
                    <a:pt x="8053" y="12982"/>
                    <a:pt x="9555" y="14046"/>
                    <a:pt x="11056" y="14046"/>
                  </a:cubicBezTo>
                  <a:cubicBezTo>
                    <a:pt x="12591" y="14046"/>
                    <a:pt x="13581" y="12982"/>
                    <a:pt x="13581" y="11332"/>
                  </a:cubicBezTo>
                  <a:lnTo>
                    <a:pt x="13581" y="10818"/>
                  </a:lnTo>
                  <a:cubicBezTo>
                    <a:pt x="20099" y="10818"/>
                    <a:pt x="20099" y="10818"/>
                    <a:pt x="20099" y="10818"/>
                  </a:cubicBezTo>
                  <a:lnTo>
                    <a:pt x="20099" y="18373"/>
                  </a:lnTo>
                  <a:close/>
                  <a:moveTo>
                    <a:pt x="9555" y="11332"/>
                  </a:moveTo>
                  <a:lnTo>
                    <a:pt x="9555" y="10818"/>
                  </a:lnTo>
                  <a:cubicBezTo>
                    <a:pt x="12080" y="10818"/>
                    <a:pt x="12080" y="10818"/>
                    <a:pt x="12080" y="10818"/>
                  </a:cubicBezTo>
                  <a:lnTo>
                    <a:pt x="12080" y="11332"/>
                  </a:lnTo>
                  <a:cubicBezTo>
                    <a:pt x="12080" y="11882"/>
                    <a:pt x="11568" y="12982"/>
                    <a:pt x="11056" y="12982"/>
                  </a:cubicBezTo>
                  <a:cubicBezTo>
                    <a:pt x="10066" y="12982"/>
                    <a:pt x="9555" y="11882"/>
                    <a:pt x="9555" y="11332"/>
                  </a:cubicBezTo>
                  <a:close/>
                  <a:moveTo>
                    <a:pt x="20099" y="9168"/>
                  </a:moveTo>
                  <a:cubicBezTo>
                    <a:pt x="1501" y="9168"/>
                    <a:pt x="1501" y="9168"/>
                    <a:pt x="1501" y="9168"/>
                  </a:cubicBezTo>
                  <a:cubicBezTo>
                    <a:pt x="1501" y="5391"/>
                    <a:pt x="1501" y="5391"/>
                    <a:pt x="1501" y="5391"/>
                  </a:cubicBezTo>
                  <a:cubicBezTo>
                    <a:pt x="1501" y="4877"/>
                    <a:pt x="2013" y="4327"/>
                    <a:pt x="3037" y="4327"/>
                  </a:cubicBezTo>
                  <a:cubicBezTo>
                    <a:pt x="19109" y="4327"/>
                    <a:pt x="19109" y="4327"/>
                    <a:pt x="19109" y="4327"/>
                  </a:cubicBezTo>
                  <a:cubicBezTo>
                    <a:pt x="19587" y="4327"/>
                    <a:pt x="20099" y="4877"/>
                    <a:pt x="20099" y="5391"/>
                  </a:cubicBezTo>
                  <a:lnTo>
                    <a:pt x="20099" y="916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1" name="Shape"/>
            <p:cNvSpPr/>
            <p:nvPr/>
          </p:nvSpPr>
          <p:spPr>
            <a:xfrm>
              <a:off x="1680633" y="3301781"/>
              <a:ext cx="1018627" cy="949731"/>
            </a:xfrm>
            <a:custGeom>
              <a:avLst/>
              <a:gdLst/>
              <a:ahLst/>
              <a:cxnLst>
                <a:cxn ang="0">
                  <a:pos x="wd2" y="hd2"/>
                </a:cxn>
                <a:cxn ang="5400000">
                  <a:pos x="wd2" y="hd2"/>
                </a:cxn>
                <a:cxn ang="10800000">
                  <a:pos x="wd2" y="hd2"/>
                </a:cxn>
                <a:cxn ang="16200000">
                  <a:pos x="wd2" y="hd2"/>
                </a:cxn>
              </a:cxnLst>
              <a:rect l="0" t="0" r="r" b="b"/>
              <a:pathLst>
                <a:path w="21600" h="21196" extrusionOk="0">
                  <a:moveTo>
                    <a:pt x="10544" y="1297"/>
                  </a:moveTo>
                  <a:close/>
                  <a:moveTo>
                    <a:pt x="478" y="7602"/>
                  </a:moveTo>
                  <a:cubicBezTo>
                    <a:pt x="9520" y="11828"/>
                    <a:pt x="9520" y="11828"/>
                    <a:pt x="9520" y="11828"/>
                  </a:cubicBezTo>
                  <a:cubicBezTo>
                    <a:pt x="10544" y="12366"/>
                    <a:pt x="11056" y="12366"/>
                    <a:pt x="11534" y="11828"/>
                  </a:cubicBezTo>
                  <a:cubicBezTo>
                    <a:pt x="20576" y="7602"/>
                    <a:pt x="20576" y="7602"/>
                    <a:pt x="20576" y="7602"/>
                  </a:cubicBezTo>
                  <a:cubicBezTo>
                    <a:pt x="21600" y="7100"/>
                    <a:pt x="21600" y="6025"/>
                    <a:pt x="20576" y="5488"/>
                  </a:cubicBezTo>
                  <a:cubicBezTo>
                    <a:pt x="11534" y="222"/>
                    <a:pt x="11534" y="222"/>
                    <a:pt x="11534" y="222"/>
                  </a:cubicBezTo>
                  <a:cubicBezTo>
                    <a:pt x="11056" y="-279"/>
                    <a:pt x="10544" y="222"/>
                    <a:pt x="9520" y="222"/>
                  </a:cubicBezTo>
                  <a:cubicBezTo>
                    <a:pt x="478" y="5488"/>
                    <a:pt x="478" y="5488"/>
                    <a:pt x="478" y="5488"/>
                  </a:cubicBezTo>
                  <a:cubicBezTo>
                    <a:pt x="0" y="6025"/>
                    <a:pt x="0" y="7100"/>
                    <a:pt x="478" y="7602"/>
                  </a:cubicBezTo>
                  <a:close/>
                  <a:moveTo>
                    <a:pt x="10544" y="1297"/>
                  </a:moveTo>
                  <a:cubicBezTo>
                    <a:pt x="20064" y="6563"/>
                    <a:pt x="20064" y="6563"/>
                    <a:pt x="20064" y="6563"/>
                  </a:cubicBezTo>
                  <a:cubicBezTo>
                    <a:pt x="10544" y="10790"/>
                    <a:pt x="10544" y="10790"/>
                    <a:pt x="10544" y="10790"/>
                  </a:cubicBezTo>
                  <a:cubicBezTo>
                    <a:pt x="1501" y="6563"/>
                    <a:pt x="1501" y="6563"/>
                    <a:pt x="1501" y="6563"/>
                  </a:cubicBezTo>
                  <a:lnTo>
                    <a:pt x="10544" y="1297"/>
                  </a:lnTo>
                  <a:close/>
                  <a:moveTo>
                    <a:pt x="10544" y="19745"/>
                  </a:moveTo>
                  <a:cubicBezTo>
                    <a:pt x="1501" y="15518"/>
                    <a:pt x="1501" y="15518"/>
                    <a:pt x="1501" y="15518"/>
                  </a:cubicBezTo>
                  <a:cubicBezTo>
                    <a:pt x="1501" y="15518"/>
                    <a:pt x="478" y="15017"/>
                    <a:pt x="0" y="15017"/>
                  </a:cubicBezTo>
                  <a:cubicBezTo>
                    <a:pt x="0" y="15518"/>
                    <a:pt x="0" y="16055"/>
                    <a:pt x="478" y="16593"/>
                  </a:cubicBezTo>
                  <a:cubicBezTo>
                    <a:pt x="9520" y="20820"/>
                    <a:pt x="9520" y="20820"/>
                    <a:pt x="9520" y="20820"/>
                  </a:cubicBezTo>
                  <a:cubicBezTo>
                    <a:pt x="10544" y="21321"/>
                    <a:pt x="11056" y="21321"/>
                    <a:pt x="11534" y="20820"/>
                  </a:cubicBezTo>
                  <a:cubicBezTo>
                    <a:pt x="20576" y="16593"/>
                    <a:pt x="20576" y="16593"/>
                    <a:pt x="20576" y="16593"/>
                  </a:cubicBezTo>
                  <a:cubicBezTo>
                    <a:pt x="21088" y="16593"/>
                    <a:pt x="21600" y="15518"/>
                    <a:pt x="21600" y="15017"/>
                  </a:cubicBezTo>
                  <a:cubicBezTo>
                    <a:pt x="21088" y="15017"/>
                    <a:pt x="20064" y="15518"/>
                    <a:pt x="20064" y="15518"/>
                  </a:cubicBezTo>
                  <a:lnTo>
                    <a:pt x="10544" y="19745"/>
                  </a:lnTo>
                  <a:close/>
                  <a:moveTo>
                    <a:pt x="478" y="11828"/>
                  </a:moveTo>
                  <a:cubicBezTo>
                    <a:pt x="9520" y="16593"/>
                    <a:pt x="9520" y="16593"/>
                    <a:pt x="9520" y="16593"/>
                  </a:cubicBezTo>
                  <a:cubicBezTo>
                    <a:pt x="10544" y="16593"/>
                    <a:pt x="11056" y="16593"/>
                    <a:pt x="11534" y="16593"/>
                  </a:cubicBezTo>
                  <a:cubicBezTo>
                    <a:pt x="20576" y="11828"/>
                    <a:pt x="20576" y="11828"/>
                    <a:pt x="20576" y="11828"/>
                  </a:cubicBezTo>
                  <a:cubicBezTo>
                    <a:pt x="21088" y="11828"/>
                    <a:pt x="21600" y="10790"/>
                    <a:pt x="21600" y="10252"/>
                  </a:cubicBezTo>
                  <a:cubicBezTo>
                    <a:pt x="21088" y="10790"/>
                    <a:pt x="20064" y="10790"/>
                    <a:pt x="20064" y="10790"/>
                  </a:cubicBezTo>
                  <a:cubicBezTo>
                    <a:pt x="10544" y="15518"/>
                    <a:pt x="10544" y="15518"/>
                    <a:pt x="10544" y="15518"/>
                  </a:cubicBezTo>
                  <a:cubicBezTo>
                    <a:pt x="1501" y="10790"/>
                    <a:pt x="1501" y="10790"/>
                    <a:pt x="1501" y="10790"/>
                  </a:cubicBezTo>
                  <a:cubicBezTo>
                    <a:pt x="1501" y="10790"/>
                    <a:pt x="478" y="10790"/>
                    <a:pt x="0" y="10252"/>
                  </a:cubicBezTo>
                  <a:cubicBezTo>
                    <a:pt x="0" y="10790"/>
                    <a:pt x="0" y="11828"/>
                    <a:pt x="478" y="1182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2" name="Shape"/>
            <p:cNvSpPr/>
            <p:nvPr/>
          </p:nvSpPr>
          <p:spPr>
            <a:xfrm>
              <a:off x="42333" y="3335868"/>
              <a:ext cx="988999" cy="878923"/>
            </a:xfrm>
            <a:custGeom>
              <a:avLst/>
              <a:gdLst/>
              <a:ahLst/>
              <a:cxnLst>
                <a:cxn ang="0">
                  <a:pos x="wd2" y="hd2"/>
                </a:cxn>
                <a:cxn ang="5400000">
                  <a:pos x="wd2" y="hd2"/>
                </a:cxn>
                <a:cxn ang="10800000">
                  <a:pos x="wd2" y="hd2"/>
                </a:cxn>
                <a:cxn ang="16200000">
                  <a:pos x="wd2" y="hd2"/>
                </a:cxn>
              </a:cxnLst>
              <a:rect l="0" t="0" r="r" b="b"/>
              <a:pathLst>
                <a:path w="21600" h="21600" extrusionOk="0">
                  <a:moveTo>
                    <a:pt x="19014" y="11652"/>
                  </a:moveTo>
                  <a:cubicBezTo>
                    <a:pt x="17476" y="11652"/>
                    <a:pt x="17476" y="11652"/>
                    <a:pt x="17476" y="11652"/>
                  </a:cubicBezTo>
                  <a:cubicBezTo>
                    <a:pt x="17476" y="2893"/>
                    <a:pt x="17476" y="2893"/>
                    <a:pt x="17476" y="2893"/>
                  </a:cubicBezTo>
                  <a:cubicBezTo>
                    <a:pt x="17476" y="1189"/>
                    <a:pt x="16462" y="0"/>
                    <a:pt x="14924" y="0"/>
                  </a:cubicBezTo>
                  <a:cubicBezTo>
                    <a:pt x="6676" y="0"/>
                    <a:pt x="6676" y="0"/>
                    <a:pt x="6676" y="0"/>
                  </a:cubicBezTo>
                  <a:cubicBezTo>
                    <a:pt x="5138" y="0"/>
                    <a:pt x="4124" y="1189"/>
                    <a:pt x="4124" y="2893"/>
                  </a:cubicBezTo>
                  <a:cubicBezTo>
                    <a:pt x="4124" y="2893"/>
                    <a:pt x="4124" y="11097"/>
                    <a:pt x="4124" y="11652"/>
                  </a:cubicBezTo>
                  <a:cubicBezTo>
                    <a:pt x="2551" y="11652"/>
                    <a:pt x="2551" y="11652"/>
                    <a:pt x="2551" y="11652"/>
                  </a:cubicBezTo>
                  <a:cubicBezTo>
                    <a:pt x="1014" y="11652"/>
                    <a:pt x="0" y="12841"/>
                    <a:pt x="0" y="14585"/>
                  </a:cubicBezTo>
                  <a:cubicBezTo>
                    <a:pt x="0" y="16329"/>
                    <a:pt x="0" y="16329"/>
                    <a:pt x="0" y="16329"/>
                  </a:cubicBezTo>
                  <a:cubicBezTo>
                    <a:pt x="0" y="18073"/>
                    <a:pt x="1014" y="19262"/>
                    <a:pt x="2551" y="19262"/>
                  </a:cubicBezTo>
                  <a:cubicBezTo>
                    <a:pt x="4124" y="19262"/>
                    <a:pt x="4124" y="19262"/>
                    <a:pt x="4124" y="19262"/>
                  </a:cubicBezTo>
                  <a:cubicBezTo>
                    <a:pt x="4124" y="21006"/>
                    <a:pt x="5662" y="21600"/>
                    <a:pt x="6676" y="21600"/>
                  </a:cubicBezTo>
                  <a:cubicBezTo>
                    <a:pt x="14924" y="21600"/>
                    <a:pt x="14924" y="21600"/>
                    <a:pt x="14924" y="21600"/>
                  </a:cubicBezTo>
                  <a:cubicBezTo>
                    <a:pt x="15938" y="21600"/>
                    <a:pt x="17476" y="21006"/>
                    <a:pt x="17476" y="19262"/>
                  </a:cubicBezTo>
                  <a:cubicBezTo>
                    <a:pt x="19014" y="19262"/>
                    <a:pt x="19014" y="19262"/>
                    <a:pt x="19014" y="19262"/>
                  </a:cubicBezTo>
                  <a:cubicBezTo>
                    <a:pt x="20586" y="19262"/>
                    <a:pt x="21600" y="18073"/>
                    <a:pt x="21600" y="16329"/>
                  </a:cubicBezTo>
                  <a:cubicBezTo>
                    <a:pt x="21600" y="14585"/>
                    <a:pt x="21600" y="14585"/>
                    <a:pt x="21600" y="14585"/>
                  </a:cubicBezTo>
                  <a:cubicBezTo>
                    <a:pt x="21600" y="12841"/>
                    <a:pt x="20586" y="11652"/>
                    <a:pt x="19014" y="11652"/>
                  </a:cubicBezTo>
                  <a:close/>
                  <a:moveTo>
                    <a:pt x="5138" y="2893"/>
                  </a:moveTo>
                  <a:cubicBezTo>
                    <a:pt x="5138" y="2338"/>
                    <a:pt x="6186" y="1744"/>
                    <a:pt x="6676" y="1744"/>
                  </a:cubicBezTo>
                  <a:cubicBezTo>
                    <a:pt x="14924" y="1744"/>
                    <a:pt x="14924" y="1744"/>
                    <a:pt x="14924" y="1744"/>
                  </a:cubicBezTo>
                  <a:cubicBezTo>
                    <a:pt x="15414" y="1744"/>
                    <a:pt x="16462" y="2338"/>
                    <a:pt x="16462" y="2893"/>
                  </a:cubicBezTo>
                  <a:cubicBezTo>
                    <a:pt x="16462" y="11652"/>
                    <a:pt x="16462" y="11652"/>
                    <a:pt x="16462" y="11652"/>
                  </a:cubicBezTo>
                  <a:cubicBezTo>
                    <a:pt x="5138" y="11652"/>
                    <a:pt x="5138" y="11652"/>
                    <a:pt x="5138" y="11652"/>
                  </a:cubicBezTo>
                  <a:lnTo>
                    <a:pt x="5138" y="2893"/>
                  </a:lnTo>
                  <a:close/>
                  <a:moveTo>
                    <a:pt x="14924" y="20411"/>
                  </a:moveTo>
                  <a:cubicBezTo>
                    <a:pt x="6676" y="20411"/>
                    <a:pt x="6676" y="20411"/>
                    <a:pt x="6676" y="20411"/>
                  </a:cubicBezTo>
                  <a:cubicBezTo>
                    <a:pt x="6186" y="20411"/>
                    <a:pt x="5138" y="19262"/>
                    <a:pt x="5138" y="18667"/>
                  </a:cubicBezTo>
                  <a:cubicBezTo>
                    <a:pt x="5138" y="18073"/>
                    <a:pt x="6186" y="16923"/>
                    <a:pt x="6676" y="16923"/>
                  </a:cubicBezTo>
                  <a:cubicBezTo>
                    <a:pt x="14924" y="16923"/>
                    <a:pt x="14924" y="16923"/>
                    <a:pt x="14924" y="16923"/>
                  </a:cubicBezTo>
                  <a:cubicBezTo>
                    <a:pt x="15414" y="16923"/>
                    <a:pt x="16462" y="18073"/>
                    <a:pt x="16462" y="18667"/>
                  </a:cubicBezTo>
                  <a:cubicBezTo>
                    <a:pt x="16462" y="19262"/>
                    <a:pt x="15414" y="20411"/>
                    <a:pt x="14924" y="20411"/>
                  </a:cubicBezTo>
                  <a:close/>
                  <a:moveTo>
                    <a:pt x="20586" y="16329"/>
                  </a:moveTo>
                  <a:cubicBezTo>
                    <a:pt x="20586" y="16923"/>
                    <a:pt x="19538" y="18073"/>
                    <a:pt x="19014" y="18073"/>
                  </a:cubicBezTo>
                  <a:cubicBezTo>
                    <a:pt x="17476" y="18073"/>
                    <a:pt x="17476" y="18073"/>
                    <a:pt x="17476" y="18073"/>
                  </a:cubicBezTo>
                  <a:cubicBezTo>
                    <a:pt x="17476" y="16329"/>
                    <a:pt x="15938" y="15774"/>
                    <a:pt x="14924" y="15774"/>
                  </a:cubicBezTo>
                  <a:cubicBezTo>
                    <a:pt x="6676" y="15774"/>
                    <a:pt x="6676" y="15774"/>
                    <a:pt x="6676" y="15774"/>
                  </a:cubicBezTo>
                  <a:cubicBezTo>
                    <a:pt x="5662" y="15774"/>
                    <a:pt x="4124" y="16329"/>
                    <a:pt x="4124" y="18073"/>
                  </a:cubicBezTo>
                  <a:cubicBezTo>
                    <a:pt x="2551" y="18073"/>
                    <a:pt x="2551" y="18073"/>
                    <a:pt x="2551" y="18073"/>
                  </a:cubicBezTo>
                  <a:cubicBezTo>
                    <a:pt x="2062" y="18073"/>
                    <a:pt x="1014" y="16923"/>
                    <a:pt x="1014" y="16329"/>
                  </a:cubicBezTo>
                  <a:cubicBezTo>
                    <a:pt x="1014" y="14585"/>
                    <a:pt x="1014" y="14585"/>
                    <a:pt x="1014" y="14585"/>
                  </a:cubicBezTo>
                  <a:cubicBezTo>
                    <a:pt x="1014" y="13990"/>
                    <a:pt x="2062" y="13436"/>
                    <a:pt x="2551" y="13436"/>
                  </a:cubicBezTo>
                  <a:cubicBezTo>
                    <a:pt x="19014" y="13436"/>
                    <a:pt x="19014" y="13436"/>
                    <a:pt x="19014" y="13436"/>
                  </a:cubicBezTo>
                  <a:cubicBezTo>
                    <a:pt x="19538" y="13436"/>
                    <a:pt x="20586" y="13990"/>
                    <a:pt x="20586" y="14585"/>
                  </a:cubicBezTo>
                  <a:lnTo>
                    <a:pt x="20586" y="1632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3" name="Shape"/>
            <p:cNvSpPr/>
            <p:nvPr/>
          </p:nvSpPr>
          <p:spPr>
            <a:xfrm>
              <a:off x="14829367" y="1629832"/>
              <a:ext cx="946660" cy="1018624"/>
            </a:xfrm>
            <a:custGeom>
              <a:avLst/>
              <a:gdLst/>
              <a:ahLst/>
              <a:cxnLst>
                <a:cxn ang="0">
                  <a:pos x="wd2" y="hd2"/>
                </a:cxn>
                <a:cxn ang="5400000">
                  <a:pos x="wd2" y="hd2"/>
                </a:cxn>
                <a:cxn ang="10800000">
                  <a:pos x="wd2" y="hd2"/>
                </a:cxn>
                <a:cxn ang="16200000">
                  <a:pos x="wd2" y="hd2"/>
                </a:cxn>
              </a:cxnLst>
              <a:rect l="0" t="0" r="r" b="b"/>
              <a:pathLst>
                <a:path w="21600" h="21600" extrusionOk="0">
                  <a:moveTo>
                    <a:pt x="16751" y="12045"/>
                  </a:moveTo>
                  <a:cubicBezTo>
                    <a:pt x="17816" y="12045"/>
                    <a:pt x="18918" y="11056"/>
                    <a:pt x="18918" y="10032"/>
                  </a:cubicBezTo>
                  <a:cubicBezTo>
                    <a:pt x="18918" y="9043"/>
                    <a:pt x="17816" y="8053"/>
                    <a:pt x="16751" y="8053"/>
                  </a:cubicBezTo>
                  <a:cubicBezTo>
                    <a:pt x="15135" y="8053"/>
                    <a:pt x="14584" y="9043"/>
                    <a:pt x="14584" y="10032"/>
                  </a:cubicBezTo>
                  <a:cubicBezTo>
                    <a:pt x="14584" y="11056"/>
                    <a:pt x="15135" y="12045"/>
                    <a:pt x="16751" y="12045"/>
                  </a:cubicBezTo>
                  <a:close/>
                  <a:moveTo>
                    <a:pt x="15649" y="9555"/>
                  </a:moveTo>
                  <a:cubicBezTo>
                    <a:pt x="17302" y="9555"/>
                    <a:pt x="17302" y="9555"/>
                    <a:pt x="17302" y="9555"/>
                  </a:cubicBezTo>
                  <a:cubicBezTo>
                    <a:pt x="17302" y="10544"/>
                    <a:pt x="17302" y="10544"/>
                    <a:pt x="17302" y="10544"/>
                  </a:cubicBezTo>
                  <a:cubicBezTo>
                    <a:pt x="15649" y="10544"/>
                    <a:pt x="15649" y="10544"/>
                    <a:pt x="15649" y="10544"/>
                  </a:cubicBezTo>
                  <a:lnTo>
                    <a:pt x="15649" y="9555"/>
                  </a:lnTo>
                  <a:close/>
                  <a:moveTo>
                    <a:pt x="16751" y="17573"/>
                  </a:moveTo>
                  <a:cubicBezTo>
                    <a:pt x="17816" y="17573"/>
                    <a:pt x="18918" y="16584"/>
                    <a:pt x="18918" y="15560"/>
                  </a:cubicBezTo>
                  <a:cubicBezTo>
                    <a:pt x="18918" y="14059"/>
                    <a:pt x="17816" y="13581"/>
                    <a:pt x="16751" y="13581"/>
                  </a:cubicBezTo>
                  <a:cubicBezTo>
                    <a:pt x="15135" y="13581"/>
                    <a:pt x="14584" y="14059"/>
                    <a:pt x="14584" y="15560"/>
                  </a:cubicBezTo>
                  <a:cubicBezTo>
                    <a:pt x="14584" y="16584"/>
                    <a:pt x="15135" y="17573"/>
                    <a:pt x="16751" y="17573"/>
                  </a:cubicBezTo>
                  <a:close/>
                  <a:moveTo>
                    <a:pt x="15649" y="14571"/>
                  </a:moveTo>
                  <a:cubicBezTo>
                    <a:pt x="17302" y="14571"/>
                    <a:pt x="17302" y="14571"/>
                    <a:pt x="17302" y="14571"/>
                  </a:cubicBezTo>
                  <a:cubicBezTo>
                    <a:pt x="17302" y="16072"/>
                    <a:pt x="17302" y="16072"/>
                    <a:pt x="17302" y="16072"/>
                  </a:cubicBezTo>
                  <a:cubicBezTo>
                    <a:pt x="15649" y="16072"/>
                    <a:pt x="15649" y="16072"/>
                    <a:pt x="15649" y="16072"/>
                  </a:cubicBezTo>
                  <a:lnTo>
                    <a:pt x="15649" y="14571"/>
                  </a:lnTo>
                  <a:close/>
                  <a:moveTo>
                    <a:pt x="10800" y="17573"/>
                  </a:moveTo>
                  <a:cubicBezTo>
                    <a:pt x="11902" y="17573"/>
                    <a:pt x="12967" y="16584"/>
                    <a:pt x="12967" y="15560"/>
                  </a:cubicBezTo>
                  <a:cubicBezTo>
                    <a:pt x="12967" y="14059"/>
                    <a:pt x="11902" y="13581"/>
                    <a:pt x="10800" y="13581"/>
                  </a:cubicBezTo>
                  <a:cubicBezTo>
                    <a:pt x="9735" y="13581"/>
                    <a:pt x="8633" y="14059"/>
                    <a:pt x="8633" y="15560"/>
                  </a:cubicBezTo>
                  <a:cubicBezTo>
                    <a:pt x="8633" y="16584"/>
                    <a:pt x="9735" y="17573"/>
                    <a:pt x="10800" y="17573"/>
                  </a:cubicBezTo>
                  <a:close/>
                  <a:moveTo>
                    <a:pt x="10249" y="14571"/>
                  </a:moveTo>
                  <a:cubicBezTo>
                    <a:pt x="11351" y="14571"/>
                    <a:pt x="11351" y="14571"/>
                    <a:pt x="11351" y="14571"/>
                  </a:cubicBezTo>
                  <a:cubicBezTo>
                    <a:pt x="11351" y="16072"/>
                    <a:pt x="11351" y="16072"/>
                    <a:pt x="11351" y="16072"/>
                  </a:cubicBezTo>
                  <a:cubicBezTo>
                    <a:pt x="10249" y="16072"/>
                    <a:pt x="10249" y="16072"/>
                    <a:pt x="10249" y="16072"/>
                  </a:cubicBezTo>
                  <a:lnTo>
                    <a:pt x="10249" y="14571"/>
                  </a:lnTo>
                  <a:close/>
                  <a:moveTo>
                    <a:pt x="18918" y="0"/>
                  </a:moveTo>
                  <a:cubicBezTo>
                    <a:pt x="2682" y="0"/>
                    <a:pt x="2682" y="0"/>
                    <a:pt x="2682" y="0"/>
                  </a:cubicBezTo>
                  <a:cubicBezTo>
                    <a:pt x="1065" y="0"/>
                    <a:pt x="0" y="1024"/>
                    <a:pt x="0" y="2491"/>
                  </a:cubicBezTo>
                  <a:cubicBezTo>
                    <a:pt x="0" y="18597"/>
                    <a:pt x="0" y="18597"/>
                    <a:pt x="0" y="18597"/>
                  </a:cubicBezTo>
                  <a:cubicBezTo>
                    <a:pt x="0" y="20099"/>
                    <a:pt x="1065" y="21600"/>
                    <a:pt x="2682" y="21600"/>
                  </a:cubicBezTo>
                  <a:cubicBezTo>
                    <a:pt x="18918" y="21600"/>
                    <a:pt x="18918" y="21600"/>
                    <a:pt x="18918" y="21600"/>
                  </a:cubicBezTo>
                  <a:cubicBezTo>
                    <a:pt x="20535" y="21600"/>
                    <a:pt x="21600" y="20099"/>
                    <a:pt x="21600" y="18597"/>
                  </a:cubicBezTo>
                  <a:cubicBezTo>
                    <a:pt x="21600" y="2491"/>
                    <a:pt x="21600" y="2491"/>
                    <a:pt x="21600" y="2491"/>
                  </a:cubicBezTo>
                  <a:cubicBezTo>
                    <a:pt x="21600" y="1024"/>
                    <a:pt x="20535" y="0"/>
                    <a:pt x="18918" y="0"/>
                  </a:cubicBezTo>
                  <a:close/>
                  <a:moveTo>
                    <a:pt x="19984" y="18597"/>
                  </a:moveTo>
                  <a:cubicBezTo>
                    <a:pt x="19984" y="19587"/>
                    <a:pt x="19469" y="20099"/>
                    <a:pt x="18918" y="20099"/>
                  </a:cubicBezTo>
                  <a:cubicBezTo>
                    <a:pt x="2682" y="20099"/>
                    <a:pt x="2682" y="20099"/>
                    <a:pt x="2682" y="20099"/>
                  </a:cubicBezTo>
                  <a:cubicBezTo>
                    <a:pt x="2167" y="20099"/>
                    <a:pt x="1616" y="19587"/>
                    <a:pt x="1616" y="18597"/>
                  </a:cubicBezTo>
                  <a:cubicBezTo>
                    <a:pt x="1616" y="5528"/>
                    <a:pt x="1616" y="5528"/>
                    <a:pt x="1616" y="5528"/>
                  </a:cubicBezTo>
                  <a:cubicBezTo>
                    <a:pt x="19984" y="5528"/>
                    <a:pt x="19984" y="5528"/>
                    <a:pt x="19984" y="5528"/>
                  </a:cubicBezTo>
                  <a:lnTo>
                    <a:pt x="19984" y="18597"/>
                  </a:lnTo>
                  <a:close/>
                  <a:moveTo>
                    <a:pt x="19984" y="4027"/>
                  </a:moveTo>
                  <a:cubicBezTo>
                    <a:pt x="1616" y="4027"/>
                    <a:pt x="1616" y="4027"/>
                    <a:pt x="1616" y="4027"/>
                  </a:cubicBezTo>
                  <a:cubicBezTo>
                    <a:pt x="1616" y="2491"/>
                    <a:pt x="1616" y="2491"/>
                    <a:pt x="1616" y="2491"/>
                  </a:cubicBezTo>
                  <a:cubicBezTo>
                    <a:pt x="1616" y="2013"/>
                    <a:pt x="2167" y="1501"/>
                    <a:pt x="2682" y="1501"/>
                  </a:cubicBezTo>
                  <a:cubicBezTo>
                    <a:pt x="18918" y="1501"/>
                    <a:pt x="18918" y="1501"/>
                    <a:pt x="18918" y="1501"/>
                  </a:cubicBezTo>
                  <a:cubicBezTo>
                    <a:pt x="19469" y="1501"/>
                    <a:pt x="19984" y="2013"/>
                    <a:pt x="19984" y="2491"/>
                  </a:cubicBezTo>
                  <a:lnTo>
                    <a:pt x="19984" y="4027"/>
                  </a:lnTo>
                  <a:close/>
                  <a:moveTo>
                    <a:pt x="10800" y="12045"/>
                  </a:moveTo>
                  <a:cubicBezTo>
                    <a:pt x="11902" y="12045"/>
                    <a:pt x="12967" y="11056"/>
                    <a:pt x="12967" y="10032"/>
                  </a:cubicBezTo>
                  <a:cubicBezTo>
                    <a:pt x="12967" y="9043"/>
                    <a:pt x="11902" y="8053"/>
                    <a:pt x="10800" y="8053"/>
                  </a:cubicBezTo>
                  <a:cubicBezTo>
                    <a:pt x="9735" y="8053"/>
                    <a:pt x="8633" y="9043"/>
                    <a:pt x="8633" y="10032"/>
                  </a:cubicBezTo>
                  <a:cubicBezTo>
                    <a:pt x="8633" y="11056"/>
                    <a:pt x="9735" y="12045"/>
                    <a:pt x="10800" y="12045"/>
                  </a:cubicBezTo>
                  <a:close/>
                  <a:moveTo>
                    <a:pt x="10249" y="9555"/>
                  </a:moveTo>
                  <a:cubicBezTo>
                    <a:pt x="11351" y="9555"/>
                    <a:pt x="11351" y="9555"/>
                    <a:pt x="11351" y="9555"/>
                  </a:cubicBezTo>
                  <a:cubicBezTo>
                    <a:pt x="11351" y="10544"/>
                    <a:pt x="11351" y="10544"/>
                    <a:pt x="11351" y="10544"/>
                  </a:cubicBezTo>
                  <a:cubicBezTo>
                    <a:pt x="10249" y="10544"/>
                    <a:pt x="10249" y="10544"/>
                    <a:pt x="10249" y="10544"/>
                  </a:cubicBezTo>
                  <a:lnTo>
                    <a:pt x="10249" y="9555"/>
                  </a:lnTo>
                  <a:close/>
                  <a:moveTo>
                    <a:pt x="4849" y="17573"/>
                  </a:moveTo>
                  <a:cubicBezTo>
                    <a:pt x="6465" y="17573"/>
                    <a:pt x="7016" y="16584"/>
                    <a:pt x="7016" y="15560"/>
                  </a:cubicBezTo>
                  <a:cubicBezTo>
                    <a:pt x="7016" y="14059"/>
                    <a:pt x="6465" y="13581"/>
                    <a:pt x="4849" y="13581"/>
                  </a:cubicBezTo>
                  <a:cubicBezTo>
                    <a:pt x="3784" y="13581"/>
                    <a:pt x="2682" y="14059"/>
                    <a:pt x="2682" y="15560"/>
                  </a:cubicBezTo>
                  <a:cubicBezTo>
                    <a:pt x="2682" y="16584"/>
                    <a:pt x="3784" y="17573"/>
                    <a:pt x="4849" y="17573"/>
                  </a:cubicBezTo>
                  <a:close/>
                  <a:moveTo>
                    <a:pt x="4298" y="14571"/>
                  </a:moveTo>
                  <a:cubicBezTo>
                    <a:pt x="5951" y="14571"/>
                    <a:pt x="5951" y="14571"/>
                    <a:pt x="5951" y="14571"/>
                  </a:cubicBezTo>
                  <a:cubicBezTo>
                    <a:pt x="5951" y="16072"/>
                    <a:pt x="5951" y="16072"/>
                    <a:pt x="5951" y="16072"/>
                  </a:cubicBezTo>
                  <a:cubicBezTo>
                    <a:pt x="4298" y="16072"/>
                    <a:pt x="4298" y="16072"/>
                    <a:pt x="4298" y="16072"/>
                  </a:cubicBezTo>
                  <a:lnTo>
                    <a:pt x="4298" y="14571"/>
                  </a:lnTo>
                  <a:close/>
                  <a:moveTo>
                    <a:pt x="4849" y="12045"/>
                  </a:moveTo>
                  <a:cubicBezTo>
                    <a:pt x="6465" y="12045"/>
                    <a:pt x="7016" y="11056"/>
                    <a:pt x="7016" y="10032"/>
                  </a:cubicBezTo>
                  <a:cubicBezTo>
                    <a:pt x="7016" y="9043"/>
                    <a:pt x="6465" y="8053"/>
                    <a:pt x="4849" y="8053"/>
                  </a:cubicBezTo>
                  <a:cubicBezTo>
                    <a:pt x="3784" y="8053"/>
                    <a:pt x="2682" y="9043"/>
                    <a:pt x="2682" y="10032"/>
                  </a:cubicBezTo>
                  <a:cubicBezTo>
                    <a:pt x="2682" y="11056"/>
                    <a:pt x="3784" y="12045"/>
                    <a:pt x="4849" y="12045"/>
                  </a:cubicBezTo>
                  <a:close/>
                  <a:moveTo>
                    <a:pt x="4298" y="9555"/>
                  </a:moveTo>
                  <a:cubicBezTo>
                    <a:pt x="5951" y="9555"/>
                    <a:pt x="5951" y="9555"/>
                    <a:pt x="5951" y="9555"/>
                  </a:cubicBezTo>
                  <a:cubicBezTo>
                    <a:pt x="5951" y="10544"/>
                    <a:pt x="5951" y="10544"/>
                    <a:pt x="5951" y="10544"/>
                  </a:cubicBezTo>
                  <a:cubicBezTo>
                    <a:pt x="4298" y="10544"/>
                    <a:pt x="4298" y="10544"/>
                    <a:pt x="4298" y="10544"/>
                  </a:cubicBezTo>
                  <a:lnTo>
                    <a:pt x="4298" y="955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4" name="Shape"/>
            <p:cNvSpPr/>
            <p:nvPr/>
          </p:nvSpPr>
          <p:spPr>
            <a:xfrm>
              <a:off x="13148733" y="1629832"/>
              <a:ext cx="1018623" cy="1018624"/>
            </a:xfrm>
            <a:custGeom>
              <a:avLst/>
              <a:gdLst/>
              <a:ahLst/>
              <a:cxnLst>
                <a:cxn ang="0">
                  <a:pos x="wd2" y="hd2"/>
                </a:cxn>
                <a:cxn ang="5400000">
                  <a:pos x="wd2" y="hd2"/>
                </a:cxn>
                <a:cxn ang="10800000">
                  <a:pos x="wd2" y="hd2"/>
                </a:cxn>
                <a:cxn ang="16200000">
                  <a:pos x="wd2" y="hd2"/>
                </a:cxn>
              </a:cxnLst>
              <a:rect l="0" t="0" r="r" b="b"/>
              <a:pathLst>
                <a:path w="21600" h="21600" extrusionOk="0">
                  <a:moveTo>
                    <a:pt x="10066" y="0"/>
                  </a:moveTo>
                  <a:cubicBezTo>
                    <a:pt x="9077" y="0"/>
                    <a:pt x="9077" y="0"/>
                    <a:pt x="9077" y="0"/>
                  </a:cubicBezTo>
                  <a:cubicBezTo>
                    <a:pt x="9077" y="2013"/>
                    <a:pt x="9077" y="2013"/>
                    <a:pt x="9077" y="2013"/>
                  </a:cubicBezTo>
                  <a:cubicBezTo>
                    <a:pt x="4027" y="2491"/>
                    <a:pt x="0" y="6518"/>
                    <a:pt x="0" y="11568"/>
                  </a:cubicBezTo>
                  <a:cubicBezTo>
                    <a:pt x="0" y="17096"/>
                    <a:pt x="4538" y="21600"/>
                    <a:pt x="10066" y="21600"/>
                  </a:cubicBezTo>
                  <a:cubicBezTo>
                    <a:pt x="14059" y="21600"/>
                    <a:pt x="17096" y="19109"/>
                    <a:pt x="18597" y="15560"/>
                  </a:cubicBezTo>
                  <a:cubicBezTo>
                    <a:pt x="20099" y="16072"/>
                    <a:pt x="20099" y="16072"/>
                    <a:pt x="20099" y="16072"/>
                  </a:cubicBezTo>
                  <a:cubicBezTo>
                    <a:pt x="21122" y="15082"/>
                    <a:pt x="21600" y="13069"/>
                    <a:pt x="21600" y="11056"/>
                  </a:cubicBezTo>
                  <a:cubicBezTo>
                    <a:pt x="21600" y="5016"/>
                    <a:pt x="16072" y="0"/>
                    <a:pt x="10066" y="0"/>
                  </a:cubicBezTo>
                  <a:close/>
                  <a:moveTo>
                    <a:pt x="10066" y="20099"/>
                  </a:moveTo>
                  <a:cubicBezTo>
                    <a:pt x="5050" y="20099"/>
                    <a:pt x="1536" y="16584"/>
                    <a:pt x="1536" y="11568"/>
                  </a:cubicBezTo>
                  <a:cubicBezTo>
                    <a:pt x="1536" y="7541"/>
                    <a:pt x="5050" y="4027"/>
                    <a:pt x="9077" y="3515"/>
                  </a:cubicBezTo>
                  <a:cubicBezTo>
                    <a:pt x="9077" y="12557"/>
                    <a:pt x="9077" y="12557"/>
                    <a:pt x="9077" y="12557"/>
                  </a:cubicBezTo>
                  <a:cubicBezTo>
                    <a:pt x="17608" y="15082"/>
                    <a:pt x="17608" y="15082"/>
                    <a:pt x="17608" y="15082"/>
                  </a:cubicBezTo>
                  <a:cubicBezTo>
                    <a:pt x="16072" y="18085"/>
                    <a:pt x="13069" y="20099"/>
                    <a:pt x="10066" y="20099"/>
                  </a:cubicBezTo>
                  <a:close/>
                  <a:moveTo>
                    <a:pt x="19109" y="14571"/>
                  </a:moveTo>
                  <a:cubicBezTo>
                    <a:pt x="10066" y="11568"/>
                    <a:pt x="10066" y="11568"/>
                    <a:pt x="10066" y="11568"/>
                  </a:cubicBezTo>
                  <a:cubicBezTo>
                    <a:pt x="10066" y="1501"/>
                    <a:pt x="10066" y="1501"/>
                    <a:pt x="10066" y="1501"/>
                  </a:cubicBezTo>
                  <a:cubicBezTo>
                    <a:pt x="15594" y="1501"/>
                    <a:pt x="20099" y="6040"/>
                    <a:pt x="20099" y="11056"/>
                  </a:cubicBezTo>
                  <a:cubicBezTo>
                    <a:pt x="20099" y="12557"/>
                    <a:pt x="19621" y="13581"/>
                    <a:pt x="19109" y="1457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5" name="Shape"/>
            <p:cNvSpPr/>
            <p:nvPr/>
          </p:nvSpPr>
          <p:spPr>
            <a:xfrm>
              <a:off x="11510433" y="1629832"/>
              <a:ext cx="1018627" cy="1018624"/>
            </a:xfrm>
            <a:custGeom>
              <a:avLst/>
              <a:gdLst/>
              <a:ahLst/>
              <a:cxnLst>
                <a:cxn ang="0">
                  <a:pos x="wd2" y="hd2"/>
                </a:cxn>
                <a:cxn ang="5400000">
                  <a:pos x="wd2" y="hd2"/>
                </a:cxn>
                <a:cxn ang="10800000">
                  <a:pos x="wd2" y="hd2"/>
                </a:cxn>
                <a:cxn ang="16200000">
                  <a:pos x="wd2" y="hd2"/>
                </a:cxn>
              </a:cxnLst>
              <a:rect l="0" t="0" r="r" b="b"/>
              <a:pathLst>
                <a:path w="21600" h="21600" extrusionOk="0">
                  <a:moveTo>
                    <a:pt x="10544" y="13581"/>
                  </a:moveTo>
                  <a:cubicBezTo>
                    <a:pt x="11056" y="13581"/>
                    <a:pt x="11534" y="13069"/>
                    <a:pt x="11534" y="12557"/>
                  </a:cubicBezTo>
                  <a:cubicBezTo>
                    <a:pt x="11534" y="4504"/>
                    <a:pt x="11534" y="4504"/>
                    <a:pt x="11534" y="4504"/>
                  </a:cubicBezTo>
                  <a:cubicBezTo>
                    <a:pt x="11534" y="4504"/>
                    <a:pt x="11056" y="4027"/>
                    <a:pt x="10544" y="4027"/>
                  </a:cubicBezTo>
                  <a:lnTo>
                    <a:pt x="10032" y="4504"/>
                  </a:lnTo>
                  <a:cubicBezTo>
                    <a:pt x="10032" y="12557"/>
                    <a:pt x="10032" y="12557"/>
                    <a:pt x="10032" y="12557"/>
                  </a:cubicBezTo>
                  <a:cubicBezTo>
                    <a:pt x="10032" y="13069"/>
                    <a:pt x="10544" y="13581"/>
                    <a:pt x="10544" y="13581"/>
                  </a:cubicBezTo>
                  <a:close/>
                  <a:moveTo>
                    <a:pt x="14536" y="13581"/>
                  </a:moveTo>
                  <a:cubicBezTo>
                    <a:pt x="15082" y="13581"/>
                    <a:pt x="15560" y="13069"/>
                    <a:pt x="15560" y="12557"/>
                  </a:cubicBezTo>
                  <a:cubicBezTo>
                    <a:pt x="15560" y="6518"/>
                    <a:pt x="15560" y="6518"/>
                    <a:pt x="15560" y="6518"/>
                  </a:cubicBezTo>
                  <a:cubicBezTo>
                    <a:pt x="15560" y="6518"/>
                    <a:pt x="15082" y="6040"/>
                    <a:pt x="14536" y="6040"/>
                  </a:cubicBezTo>
                  <a:lnTo>
                    <a:pt x="14059" y="6518"/>
                  </a:lnTo>
                  <a:cubicBezTo>
                    <a:pt x="14059" y="12557"/>
                    <a:pt x="14059" y="12557"/>
                    <a:pt x="14059" y="12557"/>
                  </a:cubicBezTo>
                  <a:cubicBezTo>
                    <a:pt x="14059" y="13069"/>
                    <a:pt x="14536" y="13581"/>
                    <a:pt x="14536" y="13581"/>
                  </a:cubicBezTo>
                  <a:close/>
                  <a:moveTo>
                    <a:pt x="6518" y="13581"/>
                  </a:moveTo>
                  <a:cubicBezTo>
                    <a:pt x="7029" y="13581"/>
                    <a:pt x="7541" y="13069"/>
                    <a:pt x="7541" y="12557"/>
                  </a:cubicBezTo>
                  <a:cubicBezTo>
                    <a:pt x="7541" y="10032"/>
                    <a:pt x="7541" y="10032"/>
                    <a:pt x="7541" y="10032"/>
                  </a:cubicBezTo>
                  <a:cubicBezTo>
                    <a:pt x="7541" y="9555"/>
                    <a:pt x="7029" y="9555"/>
                    <a:pt x="6518" y="9555"/>
                  </a:cubicBezTo>
                  <a:cubicBezTo>
                    <a:pt x="6518" y="9555"/>
                    <a:pt x="6006" y="9555"/>
                    <a:pt x="6006" y="10032"/>
                  </a:cubicBezTo>
                  <a:cubicBezTo>
                    <a:pt x="6006" y="12557"/>
                    <a:pt x="6006" y="12557"/>
                    <a:pt x="6006" y="12557"/>
                  </a:cubicBezTo>
                  <a:cubicBezTo>
                    <a:pt x="6006" y="13069"/>
                    <a:pt x="6518" y="13581"/>
                    <a:pt x="6518" y="13581"/>
                  </a:cubicBezTo>
                  <a:close/>
                  <a:moveTo>
                    <a:pt x="0" y="0"/>
                  </a:moveTo>
                  <a:cubicBezTo>
                    <a:pt x="0" y="1501"/>
                    <a:pt x="0" y="1501"/>
                    <a:pt x="0" y="1501"/>
                  </a:cubicBezTo>
                  <a:cubicBezTo>
                    <a:pt x="1501" y="1501"/>
                    <a:pt x="1501" y="1501"/>
                    <a:pt x="1501" y="1501"/>
                  </a:cubicBezTo>
                  <a:cubicBezTo>
                    <a:pt x="1501" y="2491"/>
                    <a:pt x="1501" y="14059"/>
                    <a:pt x="1501" y="14059"/>
                  </a:cubicBezTo>
                  <a:cubicBezTo>
                    <a:pt x="1501" y="15560"/>
                    <a:pt x="2491" y="16584"/>
                    <a:pt x="3992" y="16584"/>
                  </a:cubicBezTo>
                  <a:cubicBezTo>
                    <a:pt x="8019" y="16584"/>
                    <a:pt x="8019" y="16584"/>
                    <a:pt x="8019" y="16584"/>
                  </a:cubicBezTo>
                  <a:cubicBezTo>
                    <a:pt x="5528" y="21600"/>
                    <a:pt x="5528" y="21600"/>
                    <a:pt x="5528" y="21600"/>
                  </a:cubicBezTo>
                  <a:cubicBezTo>
                    <a:pt x="7541" y="21600"/>
                    <a:pt x="7541" y="21600"/>
                    <a:pt x="7541" y="21600"/>
                  </a:cubicBezTo>
                  <a:cubicBezTo>
                    <a:pt x="10032" y="16584"/>
                    <a:pt x="10032" y="16584"/>
                    <a:pt x="10032" y="16584"/>
                  </a:cubicBezTo>
                  <a:cubicBezTo>
                    <a:pt x="11534" y="16584"/>
                    <a:pt x="11534" y="16584"/>
                    <a:pt x="11534" y="16584"/>
                  </a:cubicBezTo>
                  <a:cubicBezTo>
                    <a:pt x="14059" y="21600"/>
                    <a:pt x="14059" y="21600"/>
                    <a:pt x="14059" y="21600"/>
                  </a:cubicBezTo>
                  <a:cubicBezTo>
                    <a:pt x="16072" y="21600"/>
                    <a:pt x="16072" y="21600"/>
                    <a:pt x="16072" y="21600"/>
                  </a:cubicBezTo>
                  <a:cubicBezTo>
                    <a:pt x="13547" y="16584"/>
                    <a:pt x="13547" y="16584"/>
                    <a:pt x="13547" y="16584"/>
                  </a:cubicBezTo>
                  <a:cubicBezTo>
                    <a:pt x="17573" y="16584"/>
                    <a:pt x="17573" y="16584"/>
                    <a:pt x="17573" y="16584"/>
                  </a:cubicBezTo>
                  <a:cubicBezTo>
                    <a:pt x="19075" y="16584"/>
                    <a:pt x="20064" y="15560"/>
                    <a:pt x="20064" y="14059"/>
                  </a:cubicBezTo>
                  <a:cubicBezTo>
                    <a:pt x="20064" y="14059"/>
                    <a:pt x="20064" y="2491"/>
                    <a:pt x="20064" y="1501"/>
                  </a:cubicBezTo>
                  <a:cubicBezTo>
                    <a:pt x="21600" y="1501"/>
                    <a:pt x="21600" y="1501"/>
                    <a:pt x="21600" y="1501"/>
                  </a:cubicBezTo>
                  <a:cubicBezTo>
                    <a:pt x="21600" y="0"/>
                    <a:pt x="21600" y="0"/>
                    <a:pt x="21600" y="0"/>
                  </a:cubicBezTo>
                  <a:lnTo>
                    <a:pt x="0" y="0"/>
                  </a:lnTo>
                  <a:close/>
                  <a:moveTo>
                    <a:pt x="18563" y="14059"/>
                  </a:moveTo>
                  <a:cubicBezTo>
                    <a:pt x="18563" y="15082"/>
                    <a:pt x="18085" y="15560"/>
                    <a:pt x="17573" y="15560"/>
                  </a:cubicBezTo>
                  <a:cubicBezTo>
                    <a:pt x="3992" y="15560"/>
                    <a:pt x="3992" y="15560"/>
                    <a:pt x="3992" y="15560"/>
                  </a:cubicBezTo>
                  <a:cubicBezTo>
                    <a:pt x="3003" y="15560"/>
                    <a:pt x="2491" y="15082"/>
                    <a:pt x="2491" y="14059"/>
                  </a:cubicBezTo>
                  <a:cubicBezTo>
                    <a:pt x="2491" y="14059"/>
                    <a:pt x="2491" y="2013"/>
                    <a:pt x="2491" y="1501"/>
                  </a:cubicBezTo>
                  <a:cubicBezTo>
                    <a:pt x="18563" y="1501"/>
                    <a:pt x="18563" y="1501"/>
                    <a:pt x="18563" y="1501"/>
                  </a:cubicBezTo>
                  <a:cubicBezTo>
                    <a:pt x="18563" y="2491"/>
                    <a:pt x="18563" y="14059"/>
                    <a:pt x="18563" y="1405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6" name="Shape"/>
            <p:cNvSpPr/>
            <p:nvPr/>
          </p:nvSpPr>
          <p:spPr>
            <a:xfrm>
              <a:off x="10024532" y="1629832"/>
              <a:ext cx="705372" cy="946662"/>
            </a:xfrm>
            <a:custGeom>
              <a:avLst/>
              <a:gdLst/>
              <a:ahLst/>
              <a:cxnLst>
                <a:cxn ang="0">
                  <a:pos x="wd2" y="hd2"/>
                </a:cxn>
                <a:cxn ang="5400000">
                  <a:pos x="wd2" y="hd2"/>
                </a:cxn>
                <a:cxn ang="10800000">
                  <a:pos x="wd2" y="hd2"/>
                </a:cxn>
                <a:cxn ang="16200000">
                  <a:pos x="wd2" y="hd2"/>
                </a:cxn>
              </a:cxnLst>
              <a:rect l="0" t="0" r="r" b="b"/>
              <a:pathLst>
                <a:path w="21600" h="21600" extrusionOk="0">
                  <a:moveTo>
                    <a:pt x="17251" y="0"/>
                  </a:moveTo>
                  <a:cubicBezTo>
                    <a:pt x="4349" y="0"/>
                    <a:pt x="4349" y="0"/>
                    <a:pt x="4349" y="0"/>
                  </a:cubicBezTo>
                  <a:cubicBezTo>
                    <a:pt x="2150" y="0"/>
                    <a:pt x="0" y="1100"/>
                    <a:pt x="0" y="2677"/>
                  </a:cubicBezTo>
                  <a:cubicBezTo>
                    <a:pt x="0" y="18886"/>
                    <a:pt x="0" y="18886"/>
                    <a:pt x="0" y="18886"/>
                  </a:cubicBezTo>
                  <a:cubicBezTo>
                    <a:pt x="0" y="20537"/>
                    <a:pt x="2150" y="21600"/>
                    <a:pt x="4349" y="21600"/>
                  </a:cubicBezTo>
                  <a:cubicBezTo>
                    <a:pt x="10800" y="16723"/>
                    <a:pt x="10800" y="16723"/>
                    <a:pt x="10800" y="16723"/>
                  </a:cubicBezTo>
                  <a:cubicBezTo>
                    <a:pt x="17251" y="21600"/>
                    <a:pt x="17251" y="21600"/>
                    <a:pt x="17251" y="21600"/>
                  </a:cubicBezTo>
                  <a:cubicBezTo>
                    <a:pt x="19450" y="21600"/>
                    <a:pt x="21600" y="20537"/>
                    <a:pt x="21600" y="18886"/>
                  </a:cubicBezTo>
                  <a:cubicBezTo>
                    <a:pt x="21600" y="2677"/>
                    <a:pt x="21600" y="2677"/>
                    <a:pt x="21600" y="2677"/>
                  </a:cubicBezTo>
                  <a:cubicBezTo>
                    <a:pt x="21600" y="1100"/>
                    <a:pt x="19450" y="0"/>
                    <a:pt x="17251" y="0"/>
                  </a:cubicBezTo>
                  <a:close/>
                  <a:moveTo>
                    <a:pt x="19450" y="18886"/>
                  </a:moveTo>
                  <a:cubicBezTo>
                    <a:pt x="19450" y="19436"/>
                    <a:pt x="18717" y="19986"/>
                    <a:pt x="17251" y="19986"/>
                  </a:cubicBezTo>
                  <a:cubicBezTo>
                    <a:pt x="10800" y="15109"/>
                    <a:pt x="10800" y="15109"/>
                    <a:pt x="10800" y="15109"/>
                  </a:cubicBezTo>
                  <a:cubicBezTo>
                    <a:pt x="4349" y="19986"/>
                    <a:pt x="4349" y="19986"/>
                    <a:pt x="4349" y="19986"/>
                  </a:cubicBezTo>
                  <a:cubicBezTo>
                    <a:pt x="2883" y="19986"/>
                    <a:pt x="2150" y="19436"/>
                    <a:pt x="2150" y="18886"/>
                  </a:cubicBezTo>
                  <a:cubicBezTo>
                    <a:pt x="2150" y="2677"/>
                    <a:pt x="2150" y="2677"/>
                    <a:pt x="2150" y="2677"/>
                  </a:cubicBezTo>
                  <a:cubicBezTo>
                    <a:pt x="2150" y="2164"/>
                    <a:pt x="2883" y="1614"/>
                    <a:pt x="4349" y="1614"/>
                  </a:cubicBezTo>
                  <a:cubicBezTo>
                    <a:pt x="17251" y="1614"/>
                    <a:pt x="17251" y="1614"/>
                    <a:pt x="17251" y="1614"/>
                  </a:cubicBezTo>
                  <a:cubicBezTo>
                    <a:pt x="18717" y="1614"/>
                    <a:pt x="19450" y="2164"/>
                    <a:pt x="19450" y="2677"/>
                  </a:cubicBezTo>
                  <a:lnTo>
                    <a:pt x="19450" y="1888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7" name="Shape"/>
            <p:cNvSpPr/>
            <p:nvPr/>
          </p:nvSpPr>
          <p:spPr>
            <a:xfrm>
              <a:off x="8225363" y="1629832"/>
              <a:ext cx="1018627" cy="1018624"/>
            </a:xfrm>
            <a:custGeom>
              <a:avLst/>
              <a:gdLst/>
              <a:ahLst/>
              <a:cxnLst>
                <a:cxn ang="0">
                  <a:pos x="wd2" y="hd2"/>
                </a:cxn>
                <a:cxn ang="5400000">
                  <a:pos x="wd2" y="hd2"/>
                </a:cxn>
                <a:cxn ang="10800000">
                  <a:pos x="wd2" y="hd2"/>
                </a:cxn>
                <a:cxn ang="16200000">
                  <a:pos x="wd2" y="hd2"/>
                </a:cxn>
              </a:cxnLst>
              <a:rect l="0" t="0" r="r" b="b"/>
              <a:pathLst>
                <a:path w="21600" h="21600" extrusionOk="0">
                  <a:moveTo>
                    <a:pt x="19109" y="2491"/>
                  </a:moveTo>
                  <a:cubicBezTo>
                    <a:pt x="9555" y="2491"/>
                    <a:pt x="9555" y="2491"/>
                    <a:pt x="9555" y="2491"/>
                  </a:cubicBezTo>
                  <a:cubicBezTo>
                    <a:pt x="9555" y="1024"/>
                    <a:pt x="8565" y="0"/>
                    <a:pt x="7064" y="0"/>
                  </a:cubicBezTo>
                  <a:cubicBezTo>
                    <a:pt x="3037" y="0"/>
                    <a:pt x="3037" y="0"/>
                    <a:pt x="3037" y="0"/>
                  </a:cubicBezTo>
                  <a:cubicBezTo>
                    <a:pt x="1536" y="0"/>
                    <a:pt x="0" y="1024"/>
                    <a:pt x="0" y="2491"/>
                  </a:cubicBezTo>
                  <a:cubicBezTo>
                    <a:pt x="0" y="18597"/>
                    <a:pt x="0" y="18597"/>
                    <a:pt x="0" y="18597"/>
                  </a:cubicBezTo>
                  <a:cubicBezTo>
                    <a:pt x="0" y="20099"/>
                    <a:pt x="1536" y="21600"/>
                    <a:pt x="3037" y="21600"/>
                  </a:cubicBezTo>
                  <a:cubicBezTo>
                    <a:pt x="19109" y="21600"/>
                    <a:pt x="19109" y="21600"/>
                    <a:pt x="19109" y="21600"/>
                  </a:cubicBezTo>
                  <a:cubicBezTo>
                    <a:pt x="20610" y="21600"/>
                    <a:pt x="21600" y="20099"/>
                    <a:pt x="21600" y="18597"/>
                  </a:cubicBezTo>
                  <a:cubicBezTo>
                    <a:pt x="21600" y="5528"/>
                    <a:pt x="21600" y="5528"/>
                    <a:pt x="21600" y="5528"/>
                  </a:cubicBezTo>
                  <a:cubicBezTo>
                    <a:pt x="21600" y="4027"/>
                    <a:pt x="20610" y="2491"/>
                    <a:pt x="19109" y="2491"/>
                  </a:cubicBezTo>
                  <a:close/>
                  <a:moveTo>
                    <a:pt x="20099" y="18597"/>
                  </a:moveTo>
                  <a:cubicBezTo>
                    <a:pt x="20099" y="19587"/>
                    <a:pt x="19621" y="20099"/>
                    <a:pt x="19109" y="20099"/>
                  </a:cubicBezTo>
                  <a:cubicBezTo>
                    <a:pt x="3037" y="20099"/>
                    <a:pt x="3037" y="20099"/>
                    <a:pt x="3037" y="20099"/>
                  </a:cubicBezTo>
                  <a:cubicBezTo>
                    <a:pt x="2013" y="20099"/>
                    <a:pt x="1536" y="19587"/>
                    <a:pt x="1536" y="18597"/>
                  </a:cubicBezTo>
                  <a:cubicBezTo>
                    <a:pt x="1536" y="8053"/>
                    <a:pt x="1536" y="8053"/>
                    <a:pt x="1536" y="8053"/>
                  </a:cubicBezTo>
                  <a:cubicBezTo>
                    <a:pt x="20099" y="8053"/>
                    <a:pt x="20099" y="8053"/>
                    <a:pt x="20099" y="8053"/>
                  </a:cubicBezTo>
                  <a:lnTo>
                    <a:pt x="20099" y="18597"/>
                  </a:lnTo>
                  <a:close/>
                  <a:moveTo>
                    <a:pt x="20099" y="6518"/>
                  </a:moveTo>
                  <a:cubicBezTo>
                    <a:pt x="1536" y="6518"/>
                    <a:pt x="1536" y="6518"/>
                    <a:pt x="1536" y="6518"/>
                  </a:cubicBezTo>
                  <a:cubicBezTo>
                    <a:pt x="1536" y="2491"/>
                    <a:pt x="1536" y="2491"/>
                    <a:pt x="1536" y="2491"/>
                  </a:cubicBezTo>
                  <a:cubicBezTo>
                    <a:pt x="1536" y="2013"/>
                    <a:pt x="2013" y="1501"/>
                    <a:pt x="3037" y="1501"/>
                  </a:cubicBezTo>
                  <a:cubicBezTo>
                    <a:pt x="7064" y="1501"/>
                    <a:pt x="7064" y="1501"/>
                    <a:pt x="7064" y="1501"/>
                  </a:cubicBezTo>
                  <a:cubicBezTo>
                    <a:pt x="7541" y="1501"/>
                    <a:pt x="8053" y="2013"/>
                    <a:pt x="8053" y="2491"/>
                  </a:cubicBezTo>
                  <a:cubicBezTo>
                    <a:pt x="8053" y="4027"/>
                    <a:pt x="8053" y="4027"/>
                    <a:pt x="8053" y="4027"/>
                  </a:cubicBezTo>
                  <a:cubicBezTo>
                    <a:pt x="19109" y="4027"/>
                    <a:pt x="19109" y="4027"/>
                    <a:pt x="19109" y="4027"/>
                  </a:cubicBezTo>
                  <a:cubicBezTo>
                    <a:pt x="19621" y="4027"/>
                    <a:pt x="20099" y="4504"/>
                    <a:pt x="20099" y="5528"/>
                  </a:cubicBezTo>
                  <a:lnTo>
                    <a:pt x="20099" y="651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8" name="Shape"/>
            <p:cNvSpPr/>
            <p:nvPr/>
          </p:nvSpPr>
          <p:spPr>
            <a:xfrm>
              <a:off x="6616700" y="1629832"/>
              <a:ext cx="946663" cy="1018624"/>
            </a:xfrm>
            <a:custGeom>
              <a:avLst/>
              <a:gdLst/>
              <a:ahLst/>
              <a:cxnLst>
                <a:cxn ang="0">
                  <a:pos x="wd2" y="hd2"/>
                </a:cxn>
                <a:cxn ang="5400000">
                  <a:pos x="wd2" y="hd2"/>
                </a:cxn>
                <a:cxn ang="10800000">
                  <a:pos x="wd2" y="hd2"/>
                </a:cxn>
                <a:cxn ang="16200000">
                  <a:pos x="wd2" y="hd2"/>
                </a:cxn>
              </a:cxnLst>
              <a:rect l="0" t="0" r="r" b="b"/>
              <a:pathLst>
                <a:path w="21600" h="21600" extrusionOk="0">
                  <a:moveTo>
                    <a:pt x="18923" y="0"/>
                  </a:moveTo>
                  <a:cubicBezTo>
                    <a:pt x="3264" y="0"/>
                    <a:pt x="3264" y="0"/>
                    <a:pt x="3264" y="0"/>
                  </a:cubicBezTo>
                  <a:cubicBezTo>
                    <a:pt x="1614" y="0"/>
                    <a:pt x="0" y="1024"/>
                    <a:pt x="0" y="2491"/>
                  </a:cubicBezTo>
                  <a:cubicBezTo>
                    <a:pt x="0" y="18597"/>
                    <a:pt x="0" y="18597"/>
                    <a:pt x="0" y="18597"/>
                  </a:cubicBezTo>
                  <a:cubicBezTo>
                    <a:pt x="0" y="20099"/>
                    <a:pt x="1614" y="21600"/>
                    <a:pt x="3264" y="21600"/>
                  </a:cubicBezTo>
                  <a:cubicBezTo>
                    <a:pt x="18923" y="21600"/>
                    <a:pt x="18923" y="21600"/>
                    <a:pt x="18923" y="21600"/>
                  </a:cubicBezTo>
                  <a:cubicBezTo>
                    <a:pt x="20537" y="21600"/>
                    <a:pt x="21600" y="20099"/>
                    <a:pt x="21600" y="18597"/>
                  </a:cubicBezTo>
                  <a:cubicBezTo>
                    <a:pt x="21600" y="2491"/>
                    <a:pt x="21600" y="2491"/>
                    <a:pt x="21600" y="2491"/>
                  </a:cubicBezTo>
                  <a:cubicBezTo>
                    <a:pt x="21600" y="1024"/>
                    <a:pt x="20537" y="0"/>
                    <a:pt x="18923" y="0"/>
                  </a:cubicBezTo>
                  <a:close/>
                  <a:moveTo>
                    <a:pt x="3264" y="1501"/>
                  </a:moveTo>
                  <a:cubicBezTo>
                    <a:pt x="18923" y="1501"/>
                    <a:pt x="18923" y="1501"/>
                    <a:pt x="18923" y="1501"/>
                  </a:cubicBezTo>
                  <a:cubicBezTo>
                    <a:pt x="19436" y="1501"/>
                    <a:pt x="19436" y="1501"/>
                    <a:pt x="19436" y="1501"/>
                  </a:cubicBezTo>
                  <a:cubicBezTo>
                    <a:pt x="16759" y="4027"/>
                    <a:pt x="16759" y="4027"/>
                    <a:pt x="16759" y="4027"/>
                  </a:cubicBezTo>
                  <a:cubicBezTo>
                    <a:pt x="5428" y="4027"/>
                    <a:pt x="5428" y="4027"/>
                    <a:pt x="5428" y="4027"/>
                  </a:cubicBezTo>
                  <a:cubicBezTo>
                    <a:pt x="2164" y="1501"/>
                    <a:pt x="2164" y="1501"/>
                    <a:pt x="2164" y="1501"/>
                  </a:cubicBezTo>
                  <a:cubicBezTo>
                    <a:pt x="2714" y="1501"/>
                    <a:pt x="2714" y="1501"/>
                    <a:pt x="3264" y="1501"/>
                  </a:cubicBezTo>
                  <a:close/>
                  <a:moveTo>
                    <a:pt x="20537" y="18597"/>
                  </a:moveTo>
                  <a:cubicBezTo>
                    <a:pt x="20537" y="19587"/>
                    <a:pt x="19436" y="20099"/>
                    <a:pt x="18923" y="20099"/>
                  </a:cubicBezTo>
                  <a:cubicBezTo>
                    <a:pt x="3264" y="20099"/>
                    <a:pt x="3264" y="20099"/>
                    <a:pt x="3264" y="20099"/>
                  </a:cubicBezTo>
                  <a:cubicBezTo>
                    <a:pt x="2164" y="20099"/>
                    <a:pt x="1614" y="19587"/>
                    <a:pt x="1614" y="18597"/>
                  </a:cubicBezTo>
                  <a:cubicBezTo>
                    <a:pt x="1614" y="3037"/>
                    <a:pt x="1614" y="3037"/>
                    <a:pt x="1614" y="3037"/>
                  </a:cubicBezTo>
                  <a:cubicBezTo>
                    <a:pt x="4327" y="5528"/>
                    <a:pt x="4327" y="5528"/>
                    <a:pt x="4327" y="5528"/>
                  </a:cubicBezTo>
                  <a:cubicBezTo>
                    <a:pt x="17273" y="5528"/>
                    <a:pt x="17273" y="5528"/>
                    <a:pt x="17273" y="5528"/>
                  </a:cubicBezTo>
                  <a:cubicBezTo>
                    <a:pt x="20537" y="3037"/>
                    <a:pt x="20537" y="3037"/>
                    <a:pt x="20537" y="3037"/>
                  </a:cubicBezTo>
                  <a:lnTo>
                    <a:pt x="20537" y="18597"/>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29" name="Shape"/>
            <p:cNvSpPr/>
            <p:nvPr/>
          </p:nvSpPr>
          <p:spPr>
            <a:xfrm>
              <a:off x="5018278" y="1719908"/>
              <a:ext cx="889851" cy="886746"/>
            </a:xfrm>
            <a:custGeom>
              <a:avLst/>
              <a:gdLst/>
              <a:ahLst/>
              <a:cxnLst>
                <a:cxn ang="0">
                  <a:pos x="wd2" y="hd2"/>
                </a:cxn>
                <a:cxn ang="5400000">
                  <a:pos x="wd2" y="hd2"/>
                </a:cxn>
                <a:cxn ang="10800000">
                  <a:pos x="wd2" y="hd2"/>
                </a:cxn>
                <a:cxn ang="16200000">
                  <a:pos x="wd2" y="hd2"/>
                </a:cxn>
              </a:cxnLst>
              <a:rect l="0" t="0" r="r" b="b"/>
              <a:pathLst>
                <a:path w="20864" h="20696" extrusionOk="0">
                  <a:moveTo>
                    <a:pt x="19735" y="7879"/>
                  </a:moveTo>
                  <a:cubicBezTo>
                    <a:pt x="9236" y="17834"/>
                    <a:pt x="9236" y="17834"/>
                    <a:pt x="9236" y="17834"/>
                  </a:cubicBezTo>
                  <a:cubicBezTo>
                    <a:pt x="7543" y="19487"/>
                    <a:pt x="4796" y="19487"/>
                    <a:pt x="2575" y="17834"/>
                  </a:cubicBezTo>
                  <a:cubicBezTo>
                    <a:pt x="920" y="16181"/>
                    <a:pt x="920" y="13401"/>
                    <a:pt x="2575" y="11748"/>
                  </a:cubicBezTo>
                  <a:cubicBezTo>
                    <a:pt x="11983" y="2357"/>
                    <a:pt x="11983" y="2357"/>
                    <a:pt x="11983" y="2357"/>
                  </a:cubicBezTo>
                  <a:cubicBezTo>
                    <a:pt x="13677" y="1267"/>
                    <a:pt x="15295" y="1267"/>
                    <a:pt x="16424" y="2357"/>
                  </a:cubicBezTo>
                  <a:cubicBezTo>
                    <a:pt x="17515" y="3446"/>
                    <a:pt x="17515" y="5663"/>
                    <a:pt x="16424" y="6790"/>
                  </a:cubicBezTo>
                  <a:cubicBezTo>
                    <a:pt x="7016" y="16181"/>
                    <a:pt x="7016" y="16181"/>
                    <a:pt x="7016" y="16181"/>
                  </a:cubicBezTo>
                  <a:cubicBezTo>
                    <a:pt x="6451" y="16744"/>
                    <a:pt x="5360" y="16744"/>
                    <a:pt x="4796" y="16181"/>
                  </a:cubicBezTo>
                  <a:cubicBezTo>
                    <a:pt x="4231" y="15617"/>
                    <a:pt x="4231" y="14528"/>
                    <a:pt x="4796" y="13964"/>
                  </a:cubicBezTo>
                  <a:cubicBezTo>
                    <a:pt x="13074" y="5663"/>
                    <a:pt x="13074" y="5663"/>
                    <a:pt x="13074" y="5663"/>
                  </a:cubicBezTo>
                  <a:cubicBezTo>
                    <a:pt x="11983" y="4573"/>
                    <a:pt x="11983" y="4573"/>
                    <a:pt x="11983" y="4573"/>
                  </a:cubicBezTo>
                  <a:cubicBezTo>
                    <a:pt x="3667" y="12875"/>
                    <a:pt x="3667" y="12875"/>
                    <a:pt x="3667" y="12875"/>
                  </a:cubicBezTo>
                  <a:cubicBezTo>
                    <a:pt x="2575" y="13964"/>
                    <a:pt x="2575" y="15617"/>
                    <a:pt x="3667" y="16744"/>
                  </a:cubicBezTo>
                  <a:cubicBezTo>
                    <a:pt x="4796" y="18397"/>
                    <a:pt x="7016" y="18397"/>
                    <a:pt x="8107" y="16744"/>
                  </a:cubicBezTo>
                  <a:cubicBezTo>
                    <a:pt x="17515" y="7879"/>
                    <a:pt x="17515" y="7879"/>
                    <a:pt x="17515" y="7879"/>
                  </a:cubicBezTo>
                  <a:cubicBezTo>
                    <a:pt x="19208" y="5663"/>
                    <a:pt x="19208" y="2883"/>
                    <a:pt x="17515" y="1267"/>
                  </a:cubicBezTo>
                  <a:cubicBezTo>
                    <a:pt x="15859" y="-423"/>
                    <a:pt x="13074" y="-423"/>
                    <a:pt x="11456" y="1267"/>
                  </a:cubicBezTo>
                  <a:cubicBezTo>
                    <a:pt x="1447" y="11185"/>
                    <a:pt x="1447" y="11185"/>
                    <a:pt x="1447" y="11185"/>
                  </a:cubicBezTo>
                  <a:cubicBezTo>
                    <a:pt x="-736" y="13401"/>
                    <a:pt x="-209" y="16744"/>
                    <a:pt x="1447" y="18961"/>
                  </a:cubicBezTo>
                  <a:cubicBezTo>
                    <a:pt x="3667" y="21177"/>
                    <a:pt x="7016" y="21177"/>
                    <a:pt x="9763" y="19487"/>
                  </a:cubicBezTo>
                  <a:cubicBezTo>
                    <a:pt x="20864" y="8442"/>
                    <a:pt x="20864" y="8442"/>
                    <a:pt x="20864" y="8442"/>
                  </a:cubicBezTo>
                  <a:lnTo>
                    <a:pt x="19735" y="7879"/>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0" name="Shape"/>
            <p:cNvSpPr/>
            <p:nvPr/>
          </p:nvSpPr>
          <p:spPr>
            <a:xfrm>
              <a:off x="3568700" y="1629832"/>
              <a:ext cx="497924" cy="1018624"/>
            </a:xfrm>
            <a:custGeom>
              <a:avLst/>
              <a:gdLst/>
              <a:ahLst/>
              <a:cxnLst>
                <a:cxn ang="0">
                  <a:pos x="wd2" y="hd2"/>
                </a:cxn>
                <a:cxn ang="5400000">
                  <a:pos x="wd2" y="hd2"/>
                </a:cxn>
                <a:cxn ang="10800000">
                  <a:pos x="wd2" y="hd2"/>
                </a:cxn>
                <a:cxn ang="16200000">
                  <a:pos x="wd2" y="hd2"/>
                </a:cxn>
              </a:cxnLst>
              <a:rect l="0" t="0" r="r" b="b"/>
              <a:pathLst>
                <a:path w="21600" h="21600" extrusionOk="0">
                  <a:moveTo>
                    <a:pt x="19573" y="2491"/>
                  </a:moveTo>
                  <a:cubicBezTo>
                    <a:pt x="19573" y="16072"/>
                    <a:pt x="19573" y="16072"/>
                    <a:pt x="19573" y="16072"/>
                  </a:cubicBezTo>
                  <a:cubicBezTo>
                    <a:pt x="19573" y="18085"/>
                    <a:pt x="15449" y="20099"/>
                    <a:pt x="11324" y="20099"/>
                  </a:cubicBezTo>
                  <a:cubicBezTo>
                    <a:pt x="6221" y="20099"/>
                    <a:pt x="3146" y="18085"/>
                    <a:pt x="3146" y="16072"/>
                  </a:cubicBezTo>
                  <a:cubicBezTo>
                    <a:pt x="3146" y="4027"/>
                    <a:pt x="3146" y="4027"/>
                    <a:pt x="3146" y="4027"/>
                  </a:cubicBezTo>
                  <a:cubicBezTo>
                    <a:pt x="3146" y="2491"/>
                    <a:pt x="5173" y="1501"/>
                    <a:pt x="8249" y="1501"/>
                  </a:cubicBezTo>
                  <a:cubicBezTo>
                    <a:pt x="11324" y="1501"/>
                    <a:pt x="13421" y="2491"/>
                    <a:pt x="13421" y="4027"/>
                  </a:cubicBezTo>
                  <a:cubicBezTo>
                    <a:pt x="13421" y="16072"/>
                    <a:pt x="13421" y="16072"/>
                    <a:pt x="13421" y="16072"/>
                  </a:cubicBezTo>
                  <a:cubicBezTo>
                    <a:pt x="13421" y="16584"/>
                    <a:pt x="12373" y="17573"/>
                    <a:pt x="11324" y="17573"/>
                  </a:cubicBezTo>
                  <a:cubicBezTo>
                    <a:pt x="9297" y="17573"/>
                    <a:pt x="8249" y="16584"/>
                    <a:pt x="8249" y="16072"/>
                  </a:cubicBezTo>
                  <a:cubicBezTo>
                    <a:pt x="8249" y="5528"/>
                    <a:pt x="8249" y="5528"/>
                    <a:pt x="8249" y="5528"/>
                  </a:cubicBezTo>
                  <a:cubicBezTo>
                    <a:pt x="5173" y="5528"/>
                    <a:pt x="5173" y="5528"/>
                    <a:pt x="5173" y="5528"/>
                  </a:cubicBezTo>
                  <a:cubicBezTo>
                    <a:pt x="5173" y="16072"/>
                    <a:pt x="5173" y="16072"/>
                    <a:pt x="5173" y="16072"/>
                  </a:cubicBezTo>
                  <a:cubicBezTo>
                    <a:pt x="5173" y="17573"/>
                    <a:pt x="8249" y="18597"/>
                    <a:pt x="11324" y="18597"/>
                  </a:cubicBezTo>
                  <a:cubicBezTo>
                    <a:pt x="14470" y="18597"/>
                    <a:pt x="16497" y="17573"/>
                    <a:pt x="16497" y="16072"/>
                  </a:cubicBezTo>
                  <a:cubicBezTo>
                    <a:pt x="16497" y="4027"/>
                    <a:pt x="16497" y="4027"/>
                    <a:pt x="16497" y="4027"/>
                  </a:cubicBezTo>
                  <a:cubicBezTo>
                    <a:pt x="16497" y="2013"/>
                    <a:pt x="12373" y="0"/>
                    <a:pt x="8249" y="0"/>
                  </a:cubicBezTo>
                  <a:cubicBezTo>
                    <a:pt x="4124" y="0"/>
                    <a:pt x="0" y="2013"/>
                    <a:pt x="0" y="4027"/>
                  </a:cubicBezTo>
                  <a:cubicBezTo>
                    <a:pt x="0" y="16584"/>
                    <a:pt x="0" y="16584"/>
                    <a:pt x="0" y="16584"/>
                  </a:cubicBezTo>
                  <a:cubicBezTo>
                    <a:pt x="1049" y="19587"/>
                    <a:pt x="5173" y="21600"/>
                    <a:pt x="11324" y="21600"/>
                  </a:cubicBezTo>
                  <a:cubicBezTo>
                    <a:pt x="16497" y="21600"/>
                    <a:pt x="21600" y="19587"/>
                    <a:pt x="21600" y="16584"/>
                  </a:cubicBezTo>
                  <a:cubicBezTo>
                    <a:pt x="21600" y="2491"/>
                    <a:pt x="21600" y="2491"/>
                    <a:pt x="21600" y="2491"/>
                  </a:cubicBezTo>
                  <a:lnTo>
                    <a:pt x="19573" y="2491"/>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1" name="Shape"/>
            <p:cNvSpPr/>
            <p:nvPr/>
          </p:nvSpPr>
          <p:spPr>
            <a:xfrm>
              <a:off x="1701800" y="1659465"/>
              <a:ext cx="946662" cy="946660"/>
            </a:xfrm>
            <a:custGeom>
              <a:avLst/>
              <a:gdLst/>
              <a:ahLst/>
              <a:cxnLst>
                <a:cxn ang="0">
                  <a:pos x="wd2" y="hd2"/>
                </a:cxn>
                <a:cxn ang="5400000">
                  <a:pos x="wd2" y="hd2"/>
                </a:cxn>
                <a:cxn ang="10800000">
                  <a:pos x="wd2" y="hd2"/>
                </a:cxn>
                <a:cxn ang="16200000">
                  <a:pos x="wd2" y="hd2"/>
                </a:cxn>
              </a:cxnLst>
              <a:rect l="0" t="0" r="r" b="b"/>
              <a:pathLst>
                <a:path w="21600" h="21600" extrusionOk="0">
                  <a:moveTo>
                    <a:pt x="16759" y="15135"/>
                  </a:moveTo>
                  <a:lnTo>
                    <a:pt x="20537" y="11902"/>
                  </a:lnTo>
                  <a:lnTo>
                    <a:pt x="18373" y="11902"/>
                  </a:lnTo>
                  <a:lnTo>
                    <a:pt x="10268" y="3784"/>
                  </a:lnTo>
                  <a:lnTo>
                    <a:pt x="10268" y="0"/>
                  </a:lnTo>
                  <a:lnTo>
                    <a:pt x="0" y="10249"/>
                  </a:lnTo>
                  <a:lnTo>
                    <a:pt x="3777" y="10249"/>
                  </a:lnTo>
                  <a:lnTo>
                    <a:pt x="11882" y="18367"/>
                  </a:lnTo>
                  <a:lnTo>
                    <a:pt x="11882" y="20535"/>
                  </a:lnTo>
                  <a:lnTo>
                    <a:pt x="15109" y="16751"/>
                  </a:lnTo>
                  <a:lnTo>
                    <a:pt x="21050" y="21600"/>
                  </a:lnTo>
                  <a:lnTo>
                    <a:pt x="21600" y="21086"/>
                  </a:lnTo>
                  <a:lnTo>
                    <a:pt x="16759" y="15135"/>
                  </a:lnTo>
                  <a:close/>
                  <a:moveTo>
                    <a:pt x="12945" y="17302"/>
                  </a:moveTo>
                  <a:lnTo>
                    <a:pt x="4877" y="9184"/>
                  </a:lnTo>
                  <a:lnTo>
                    <a:pt x="9205" y="4849"/>
                  </a:lnTo>
                  <a:lnTo>
                    <a:pt x="17273" y="12967"/>
                  </a:lnTo>
                  <a:lnTo>
                    <a:pt x="12945" y="1730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2" name="Shape"/>
            <p:cNvSpPr/>
            <p:nvPr/>
          </p:nvSpPr>
          <p:spPr>
            <a:xfrm>
              <a:off x="0" y="1732841"/>
              <a:ext cx="1012990" cy="881335"/>
            </a:xfrm>
            <a:custGeom>
              <a:avLst/>
              <a:gdLst/>
              <a:ahLst/>
              <a:cxnLst>
                <a:cxn ang="0">
                  <a:pos x="wd2" y="hd2"/>
                </a:cxn>
                <a:cxn ang="5400000">
                  <a:pos x="wd2" y="hd2"/>
                </a:cxn>
                <a:cxn ang="10800000">
                  <a:pos x="wd2" y="hd2"/>
                </a:cxn>
                <a:cxn ang="16200000">
                  <a:pos x="wd2" y="hd2"/>
                </a:cxn>
              </a:cxnLst>
              <a:rect l="0" t="0" r="r" b="b"/>
              <a:pathLst>
                <a:path w="21481" h="19584" extrusionOk="0">
                  <a:moveTo>
                    <a:pt x="21122" y="376"/>
                  </a:moveTo>
                  <a:cubicBezTo>
                    <a:pt x="20099" y="-125"/>
                    <a:pt x="19109" y="-125"/>
                    <a:pt x="18085" y="376"/>
                  </a:cubicBezTo>
                  <a:cubicBezTo>
                    <a:pt x="6552" y="12520"/>
                    <a:pt x="6552" y="12520"/>
                    <a:pt x="6552" y="12520"/>
                  </a:cubicBezTo>
                  <a:cubicBezTo>
                    <a:pt x="5528" y="12520"/>
                    <a:pt x="3515" y="13057"/>
                    <a:pt x="2525" y="15708"/>
                  </a:cubicBezTo>
                  <a:cubicBezTo>
                    <a:pt x="2013" y="17284"/>
                    <a:pt x="0" y="17284"/>
                    <a:pt x="0" y="17284"/>
                  </a:cubicBezTo>
                  <a:cubicBezTo>
                    <a:pt x="3515" y="21475"/>
                    <a:pt x="8053" y="18860"/>
                    <a:pt x="8565" y="17821"/>
                  </a:cubicBezTo>
                  <a:cubicBezTo>
                    <a:pt x="9555" y="17284"/>
                    <a:pt x="9555" y="16209"/>
                    <a:pt x="9555" y="15171"/>
                  </a:cubicBezTo>
                  <a:cubicBezTo>
                    <a:pt x="21122" y="3565"/>
                    <a:pt x="21122" y="3565"/>
                    <a:pt x="21122" y="3565"/>
                  </a:cubicBezTo>
                  <a:cubicBezTo>
                    <a:pt x="21600" y="2490"/>
                    <a:pt x="21600" y="1451"/>
                    <a:pt x="21122" y="376"/>
                  </a:cubicBezTo>
                  <a:close/>
                  <a:moveTo>
                    <a:pt x="8053" y="17284"/>
                  </a:moveTo>
                  <a:cubicBezTo>
                    <a:pt x="7064" y="17821"/>
                    <a:pt x="4027" y="18860"/>
                    <a:pt x="2525" y="17821"/>
                  </a:cubicBezTo>
                  <a:cubicBezTo>
                    <a:pt x="2525" y="17821"/>
                    <a:pt x="3037" y="17284"/>
                    <a:pt x="3515" y="16209"/>
                  </a:cubicBezTo>
                  <a:cubicBezTo>
                    <a:pt x="4538" y="13057"/>
                    <a:pt x="7541" y="13594"/>
                    <a:pt x="7541" y="13594"/>
                  </a:cubicBezTo>
                  <a:cubicBezTo>
                    <a:pt x="8565" y="14633"/>
                    <a:pt x="8565" y="14633"/>
                    <a:pt x="8565" y="14633"/>
                  </a:cubicBezTo>
                  <a:cubicBezTo>
                    <a:pt x="8565" y="14633"/>
                    <a:pt x="9043" y="15708"/>
                    <a:pt x="8053" y="17284"/>
                  </a:cubicBezTo>
                  <a:close/>
                  <a:moveTo>
                    <a:pt x="9043" y="13594"/>
                  </a:moveTo>
                  <a:lnTo>
                    <a:pt x="8565" y="12520"/>
                  </a:lnTo>
                  <a:cubicBezTo>
                    <a:pt x="9555" y="10944"/>
                    <a:pt x="9555" y="10944"/>
                    <a:pt x="9555" y="10944"/>
                  </a:cubicBezTo>
                  <a:cubicBezTo>
                    <a:pt x="10578" y="12018"/>
                    <a:pt x="10578" y="12018"/>
                    <a:pt x="10578" y="12018"/>
                  </a:cubicBezTo>
                  <a:lnTo>
                    <a:pt x="9043" y="13594"/>
                  </a:lnTo>
                  <a:close/>
                  <a:moveTo>
                    <a:pt x="20099" y="2490"/>
                  </a:moveTo>
                  <a:cubicBezTo>
                    <a:pt x="11568" y="10944"/>
                    <a:pt x="11568" y="10944"/>
                    <a:pt x="11568" y="10944"/>
                  </a:cubicBezTo>
                  <a:cubicBezTo>
                    <a:pt x="10578" y="10406"/>
                    <a:pt x="10578" y="10406"/>
                    <a:pt x="10578" y="10406"/>
                  </a:cubicBezTo>
                  <a:cubicBezTo>
                    <a:pt x="19109" y="1451"/>
                    <a:pt x="19109" y="1451"/>
                    <a:pt x="19109" y="1451"/>
                  </a:cubicBezTo>
                  <a:cubicBezTo>
                    <a:pt x="19587" y="950"/>
                    <a:pt x="19587" y="950"/>
                    <a:pt x="20099" y="1451"/>
                  </a:cubicBezTo>
                  <a:cubicBezTo>
                    <a:pt x="20099" y="1451"/>
                    <a:pt x="20099" y="1988"/>
                    <a:pt x="20099" y="249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3" name="Shape"/>
            <p:cNvSpPr/>
            <p:nvPr/>
          </p:nvSpPr>
          <p:spPr>
            <a:xfrm>
              <a:off x="15134164" y="0"/>
              <a:ext cx="328605" cy="1006957"/>
            </a:xfrm>
            <a:custGeom>
              <a:avLst/>
              <a:gdLst/>
              <a:ahLst/>
              <a:cxnLst>
                <a:cxn ang="0">
                  <a:pos x="wd2" y="hd2"/>
                </a:cxn>
                <a:cxn ang="5400000">
                  <a:pos x="wd2" y="hd2"/>
                </a:cxn>
                <a:cxn ang="10800000">
                  <a:pos x="wd2" y="hd2"/>
                </a:cxn>
                <a:cxn ang="16200000">
                  <a:pos x="wd2" y="hd2"/>
                </a:cxn>
              </a:cxnLst>
              <a:rect l="0" t="0" r="r" b="b"/>
              <a:pathLst>
                <a:path w="21600" h="21353" extrusionOk="0">
                  <a:moveTo>
                    <a:pt x="16986" y="0"/>
                  </a:moveTo>
                  <a:cubicBezTo>
                    <a:pt x="4614" y="0"/>
                    <a:pt x="4614" y="0"/>
                    <a:pt x="4614" y="0"/>
                  </a:cubicBezTo>
                  <a:cubicBezTo>
                    <a:pt x="1573" y="0"/>
                    <a:pt x="0" y="512"/>
                    <a:pt x="0" y="990"/>
                  </a:cubicBezTo>
                  <a:cubicBezTo>
                    <a:pt x="0" y="16072"/>
                    <a:pt x="0" y="16072"/>
                    <a:pt x="0" y="16072"/>
                  </a:cubicBezTo>
                  <a:cubicBezTo>
                    <a:pt x="9227" y="20610"/>
                    <a:pt x="9227" y="20610"/>
                    <a:pt x="9227" y="20610"/>
                  </a:cubicBezTo>
                  <a:cubicBezTo>
                    <a:pt x="9227" y="21600"/>
                    <a:pt x="12373" y="21600"/>
                    <a:pt x="12373" y="20610"/>
                  </a:cubicBezTo>
                  <a:cubicBezTo>
                    <a:pt x="21600" y="16072"/>
                    <a:pt x="21600" y="16072"/>
                    <a:pt x="21600" y="16072"/>
                  </a:cubicBezTo>
                  <a:cubicBezTo>
                    <a:pt x="21600" y="990"/>
                    <a:pt x="21600" y="990"/>
                    <a:pt x="21600" y="990"/>
                  </a:cubicBezTo>
                  <a:cubicBezTo>
                    <a:pt x="21600" y="512"/>
                    <a:pt x="20132" y="0"/>
                    <a:pt x="16986" y="0"/>
                  </a:cubicBezTo>
                  <a:close/>
                  <a:moveTo>
                    <a:pt x="10800" y="19621"/>
                  </a:moveTo>
                  <a:cubicBezTo>
                    <a:pt x="4614" y="16072"/>
                    <a:pt x="4614" y="16072"/>
                    <a:pt x="4614" y="16072"/>
                  </a:cubicBezTo>
                  <a:cubicBezTo>
                    <a:pt x="16986" y="16072"/>
                    <a:pt x="16986" y="16072"/>
                    <a:pt x="16986" y="16072"/>
                  </a:cubicBezTo>
                  <a:lnTo>
                    <a:pt x="10800" y="19621"/>
                  </a:lnTo>
                  <a:close/>
                  <a:moveTo>
                    <a:pt x="16986" y="14571"/>
                  </a:moveTo>
                  <a:cubicBezTo>
                    <a:pt x="12373" y="14571"/>
                    <a:pt x="6186" y="14571"/>
                    <a:pt x="4614" y="14571"/>
                  </a:cubicBezTo>
                  <a:cubicBezTo>
                    <a:pt x="4614" y="6040"/>
                    <a:pt x="4614" y="6040"/>
                    <a:pt x="4614" y="6040"/>
                  </a:cubicBezTo>
                  <a:cubicBezTo>
                    <a:pt x="16986" y="6040"/>
                    <a:pt x="16986" y="6040"/>
                    <a:pt x="16986" y="6040"/>
                  </a:cubicBezTo>
                  <a:lnTo>
                    <a:pt x="16986" y="14571"/>
                  </a:lnTo>
                  <a:close/>
                  <a:moveTo>
                    <a:pt x="16986" y="4538"/>
                  </a:moveTo>
                  <a:cubicBezTo>
                    <a:pt x="4614" y="4538"/>
                    <a:pt x="4614" y="4538"/>
                    <a:pt x="4614" y="4538"/>
                  </a:cubicBezTo>
                  <a:cubicBezTo>
                    <a:pt x="4614" y="2013"/>
                    <a:pt x="4614" y="2013"/>
                    <a:pt x="4614" y="2013"/>
                  </a:cubicBezTo>
                  <a:cubicBezTo>
                    <a:pt x="4614" y="990"/>
                    <a:pt x="4614" y="990"/>
                    <a:pt x="6186" y="990"/>
                  </a:cubicBezTo>
                  <a:cubicBezTo>
                    <a:pt x="15414" y="990"/>
                    <a:pt x="15414" y="990"/>
                    <a:pt x="15414" y="990"/>
                  </a:cubicBezTo>
                  <a:cubicBezTo>
                    <a:pt x="16986" y="990"/>
                    <a:pt x="16986" y="990"/>
                    <a:pt x="16986" y="2013"/>
                  </a:cubicBezTo>
                  <a:lnTo>
                    <a:pt x="16986" y="453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4" name="Shape"/>
            <p:cNvSpPr/>
            <p:nvPr/>
          </p:nvSpPr>
          <p:spPr>
            <a:xfrm>
              <a:off x="13148733" y="0"/>
              <a:ext cx="1018623" cy="988999"/>
            </a:xfrm>
            <a:custGeom>
              <a:avLst/>
              <a:gdLst/>
              <a:ahLst/>
              <a:cxnLst>
                <a:cxn ang="0">
                  <a:pos x="wd2" y="hd2"/>
                </a:cxn>
                <a:cxn ang="5400000">
                  <a:pos x="wd2" y="hd2"/>
                </a:cxn>
                <a:cxn ang="10800000">
                  <a:pos x="wd2" y="hd2"/>
                </a:cxn>
                <a:cxn ang="16200000">
                  <a:pos x="wd2" y="hd2"/>
                </a:cxn>
              </a:cxnLst>
              <a:rect l="0" t="0" r="r" b="b"/>
              <a:pathLst>
                <a:path w="21600" h="21600" extrusionOk="0">
                  <a:moveTo>
                    <a:pt x="20099" y="8249"/>
                  </a:moveTo>
                  <a:cubicBezTo>
                    <a:pt x="20099" y="19049"/>
                    <a:pt x="20099" y="19049"/>
                    <a:pt x="20099" y="19049"/>
                  </a:cubicBezTo>
                  <a:cubicBezTo>
                    <a:pt x="20099" y="19538"/>
                    <a:pt x="19621" y="20586"/>
                    <a:pt x="18597" y="20586"/>
                  </a:cubicBezTo>
                  <a:cubicBezTo>
                    <a:pt x="3037" y="20586"/>
                    <a:pt x="3037" y="20586"/>
                    <a:pt x="3037" y="20586"/>
                  </a:cubicBezTo>
                  <a:cubicBezTo>
                    <a:pt x="2013" y="20586"/>
                    <a:pt x="1536" y="19538"/>
                    <a:pt x="1536" y="19049"/>
                  </a:cubicBezTo>
                  <a:cubicBezTo>
                    <a:pt x="1536" y="2586"/>
                    <a:pt x="1536" y="2586"/>
                    <a:pt x="1536" y="2586"/>
                  </a:cubicBezTo>
                  <a:cubicBezTo>
                    <a:pt x="1536" y="2062"/>
                    <a:pt x="2013" y="1014"/>
                    <a:pt x="3037" y="1014"/>
                  </a:cubicBezTo>
                  <a:cubicBezTo>
                    <a:pt x="13581" y="1014"/>
                    <a:pt x="13581" y="1014"/>
                    <a:pt x="13581" y="1014"/>
                  </a:cubicBezTo>
                  <a:cubicBezTo>
                    <a:pt x="13581" y="0"/>
                    <a:pt x="13581" y="0"/>
                    <a:pt x="13581" y="0"/>
                  </a:cubicBezTo>
                  <a:cubicBezTo>
                    <a:pt x="3037" y="0"/>
                    <a:pt x="3037" y="0"/>
                    <a:pt x="3037" y="0"/>
                  </a:cubicBezTo>
                  <a:cubicBezTo>
                    <a:pt x="1536" y="0"/>
                    <a:pt x="0" y="1014"/>
                    <a:pt x="0" y="2586"/>
                  </a:cubicBezTo>
                  <a:cubicBezTo>
                    <a:pt x="0" y="19049"/>
                    <a:pt x="0" y="19049"/>
                    <a:pt x="0" y="19049"/>
                  </a:cubicBezTo>
                  <a:cubicBezTo>
                    <a:pt x="0" y="20586"/>
                    <a:pt x="1536" y="21600"/>
                    <a:pt x="3037" y="21600"/>
                  </a:cubicBezTo>
                  <a:cubicBezTo>
                    <a:pt x="18597" y="21600"/>
                    <a:pt x="18597" y="21600"/>
                    <a:pt x="18597" y="21600"/>
                  </a:cubicBezTo>
                  <a:cubicBezTo>
                    <a:pt x="20099" y="21600"/>
                    <a:pt x="21600" y="20586"/>
                    <a:pt x="21600" y="19049"/>
                  </a:cubicBezTo>
                  <a:cubicBezTo>
                    <a:pt x="21600" y="8249"/>
                    <a:pt x="21600" y="8249"/>
                    <a:pt x="21600" y="8249"/>
                  </a:cubicBezTo>
                  <a:lnTo>
                    <a:pt x="20099" y="8249"/>
                  </a:lnTo>
                  <a:close/>
                  <a:moveTo>
                    <a:pt x="5528" y="12373"/>
                  </a:moveTo>
                  <a:cubicBezTo>
                    <a:pt x="2525" y="18035"/>
                    <a:pt x="2525" y="18035"/>
                    <a:pt x="2525" y="18035"/>
                  </a:cubicBezTo>
                  <a:cubicBezTo>
                    <a:pt x="2525" y="19049"/>
                    <a:pt x="3037" y="19538"/>
                    <a:pt x="3515" y="19049"/>
                  </a:cubicBezTo>
                  <a:cubicBezTo>
                    <a:pt x="9555" y="15973"/>
                    <a:pt x="9555" y="15973"/>
                    <a:pt x="9555" y="15973"/>
                  </a:cubicBezTo>
                  <a:lnTo>
                    <a:pt x="10066" y="15973"/>
                  </a:lnTo>
                  <a:cubicBezTo>
                    <a:pt x="20610" y="5138"/>
                    <a:pt x="20610" y="5138"/>
                    <a:pt x="20610" y="5138"/>
                  </a:cubicBezTo>
                  <a:cubicBezTo>
                    <a:pt x="21122" y="4649"/>
                    <a:pt x="21122" y="3600"/>
                    <a:pt x="20610" y="3076"/>
                  </a:cubicBezTo>
                  <a:cubicBezTo>
                    <a:pt x="18085" y="1014"/>
                    <a:pt x="18085" y="1014"/>
                    <a:pt x="18085" y="1014"/>
                  </a:cubicBezTo>
                  <a:cubicBezTo>
                    <a:pt x="17608" y="524"/>
                    <a:pt x="16584" y="524"/>
                    <a:pt x="16072" y="1014"/>
                  </a:cubicBezTo>
                  <a:cubicBezTo>
                    <a:pt x="6040" y="11324"/>
                    <a:pt x="6040" y="11324"/>
                    <a:pt x="6040" y="11324"/>
                  </a:cubicBezTo>
                  <a:cubicBezTo>
                    <a:pt x="5528" y="11849"/>
                    <a:pt x="5528" y="11849"/>
                    <a:pt x="5528" y="12373"/>
                  </a:cubicBezTo>
                  <a:close/>
                  <a:moveTo>
                    <a:pt x="16584" y="2586"/>
                  </a:moveTo>
                  <a:cubicBezTo>
                    <a:pt x="17096" y="2062"/>
                    <a:pt x="17608" y="2062"/>
                    <a:pt x="17608" y="2586"/>
                  </a:cubicBezTo>
                  <a:cubicBezTo>
                    <a:pt x="19109" y="3600"/>
                    <a:pt x="19109" y="3600"/>
                    <a:pt x="19109" y="3600"/>
                  </a:cubicBezTo>
                  <a:cubicBezTo>
                    <a:pt x="19621" y="4124"/>
                    <a:pt x="19621" y="4649"/>
                    <a:pt x="19109" y="4649"/>
                  </a:cubicBezTo>
                  <a:cubicBezTo>
                    <a:pt x="17608" y="6186"/>
                    <a:pt x="17608" y="6186"/>
                    <a:pt x="17608" y="6186"/>
                  </a:cubicBezTo>
                  <a:cubicBezTo>
                    <a:pt x="15594" y="3600"/>
                    <a:pt x="15594" y="3600"/>
                    <a:pt x="15594" y="3600"/>
                  </a:cubicBezTo>
                  <a:lnTo>
                    <a:pt x="16584" y="2586"/>
                  </a:lnTo>
                  <a:close/>
                  <a:moveTo>
                    <a:pt x="14605" y="4649"/>
                  </a:moveTo>
                  <a:cubicBezTo>
                    <a:pt x="16584" y="7200"/>
                    <a:pt x="16584" y="7200"/>
                    <a:pt x="16584" y="7200"/>
                  </a:cubicBezTo>
                  <a:cubicBezTo>
                    <a:pt x="9077" y="14924"/>
                    <a:pt x="9077" y="14924"/>
                    <a:pt x="9077" y="14924"/>
                  </a:cubicBezTo>
                  <a:cubicBezTo>
                    <a:pt x="8565" y="13911"/>
                    <a:pt x="7064" y="12862"/>
                    <a:pt x="7064" y="12373"/>
                  </a:cubicBezTo>
                  <a:lnTo>
                    <a:pt x="14605" y="4649"/>
                  </a:lnTo>
                  <a:close/>
                  <a:moveTo>
                    <a:pt x="8053" y="15449"/>
                  </a:moveTo>
                  <a:cubicBezTo>
                    <a:pt x="4538" y="18035"/>
                    <a:pt x="4538" y="18035"/>
                    <a:pt x="4538" y="18035"/>
                  </a:cubicBezTo>
                  <a:cubicBezTo>
                    <a:pt x="4027" y="18035"/>
                    <a:pt x="4027" y="17511"/>
                    <a:pt x="4027" y="17511"/>
                  </a:cubicBezTo>
                  <a:cubicBezTo>
                    <a:pt x="6040" y="13911"/>
                    <a:pt x="6040" y="13911"/>
                    <a:pt x="6040" y="13911"/>
                  </a:cubicBezTo>
                  <a:lnTo>
                    <a:pt x="8053" y="1544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5" name="Shape"/>
            <p:cNvSpPr/>
            <p:nvPr/>
          </p:nvSpPr>
          <p:spPr>
            <a:xfrm>
              <a:off x="11582400" y="0"/>
              <a:ext cx="878918" cy="988999"/>
            </a:xfrm>
            <a:custGeom>
              <a:avLst/>
              <a:gdLst/>
              <a:ahLst/>
              <a:cxnLst>
                <a:cxn ang="0">
                  <a:pos x="wd2" y="hd2"/>
                </a:cxn>
                <a:cxn ang="5400000">
                  <a:pos x="wd2" y="hd2"/>
                </a:cxn>
                <a:cxn ang="10800000">
                  <a:pos x="wd2" y="hd2"/>
                </a:cxn>
                <a:cxn ang="16200000">
                  <a:pos x="wd2" y="hd2"/>
                </a:cxn>
              </a:cxnLst>
              <a:rect l="0" t="0" r="r" b="b"/>
              <a:pathLst>
                <a:path w="21600" h="21600" extrusionOk="0">
                  <a:moveTo>
                    <a:pt x="16359" y="12862"/>
                  </a:moveTo>
                  <a:cubicBezTo>
                    <a:pt x="5241" y="12862"/>
                    <a:pt x="5241" y="12862"/>
                    <a:pt x="5241" y="12862"/>
                  </a:cubicBezTo>
                  <a:cubicBezTo>
                    <a:pt x="4685" y="12862"/>
                    <a:pt x="4685" y="13386"/>
                    <a:pt x="4685" y="13386"/>
                  </a:cubicBezTo>
                  <a:cubicBezTo>
                    <a:pt x="4685" y="13911"/>
                    <a:pt x="4685" y="14400"/>
                    <a:pt x="5241" y="14400"/>
                  </a:cubicBezTo>
                  <a:cubicBezTo>
                    <a:pt x="16359" y="14400"/>
                    <a:pt x="16359" y="14400"/>
                    <a:pt x="16359" y="14400"/>
                  </a:cubicBezTo>
                  <a:cubicBezTo>
                    <a:pt x="16359" y="14400"/>
                    <a:pt x="16954" y="13911"/>
                    <a:pt x="16954" y="13386"/>
                  </a:cubicBezTo>
                  <a:lnTo>
                    <a:pt x="16359" y="12862"/>
                  </a:lnTo>
                  <a:close/>
                  <a:moveTo>
                    <a:pt x="16359" y="16462"/>
                  </a:moveTo>
                  <a:cubicBezTo>
                    <a:pt x="5241" y="16462"/>
                    <a:pt x="5241" y="16462"/>
                    <a:pt x="5241" y="16462"/>
                  </a:cubicBezTo>
                  <a:cubicBezTo>
                    <a:pt x="4685" y="16462"/>
                    <a:pt x="4685" y="16462"/>
                    <a:pt x="4685" y="16986"/>
                  </a:cubicBezTo>
                  <a:cubicBezTo>
                    <a:pt x="4685" y="17511"/>
                    <a:pt x="4685" y="17511"/>
                    <a:pt x="5241" y="17511"/>
                  </a:cubicBezTo>
                  <a:cubicBezTo>
                    <a:pt x="16359" y="17511"/>
                    <a:pt x="16359" y="17511"/>
                    <a:pt x="16359" y="17511"/>
                  </a:cubicBezTo>
                  <a:cubicBezTo>
                    <a:pt x="16359" y="17511"/>
                    <a:pt x="16954" y="17511"/>
                    <a:pt x="16954" y="16986"/>
                  </a:cubicBezTo>
                  <a:cubicBezTo>
                    <a:pt x="16954" y="16462"/>
                    <a:pt x="16359" y="16462"/>
                    <a:pt x="16359" y="16462"/>
                  </a:cubicBezTo>
                  <a:close/>
                  <a:moveTo>
                    <a:pt x="18701" y="2586"/>
                  </a:moveTo>
                  <a:cubicBezTo>
                    <a:pt x="16359" y="2586"/>
                    <a:pt x="16359" y="2586"/>
                    <a:pt x="16359" y="2586"/>
                  </a:cubicBezTo>
                  <a:cubicBezTo>
                    <a:pt x="16359" y="1014"/>
                    <a:pt x="16359" y="1014"/>
                    <a:pt x="16359" y="1014"/>
                  </a:cubicBezTo>
                  <a:cubicBezTo>
                    <a:pt x="14016" y="1014"/>
                    <a:pt x="14016" y="1014"/>
                    <a:pt x="14016" y="1014"/>
                  </a:cubicBezTo>
                  <a:cubicBezTo>
                    <a:pt x="13460" y="524"/>
                    <a:pt x="12269" y="0"/>
                    <a:pt x="10522" y="0"/>
                  </a:cubicBezTo>
                  <a:cubicBezTo>
                    <a:pt x="9331" y="0"/>
                    <a:pt x="8179" y="524"/>
                    <a:pt x="7584" y="1014"/>
                  </a:cubicBezTo>
                  <a:cubicBezTo>
                    <a:pt x="5241" y="1014"/>
                    <a:pt x="5241" y="1014"/>
                    <a:pt x="5241" y="1014"/>
                  </a:cubicBezTo>
                  <a:cubicBezTo>
                    <a:pt x="5241" y="2586"/>
                    <a:pt x="5241" y="2586"/>
                    <a:pt x="5241" y="2586"/>
                  </a:cubicBezTo>
                  <a:cubicBezTo>
                    <a:pt x="2899" y="2586"/>
                    <a:pt x="2899" y="2586"/>
                    <a:pt x="2899" y="2586"/>
                  </a:cubicBezTo>
                  <a:cubicBezTo>
                    <a:pt x="1151" y="2586"/>
                    <a:pt x="0" y="3600"/>
                    <a:pt x="0" y="5138"/>
                  </a:cubicBezTo>
                  <a:cubicBezTo>
                    <a:pt x="0" y="19049"/>
                    <a:pt x="0" y="19049"/>
                    <a:pt x="0" y="19049"/>
                  </a:cubicBezTo>
                  <a:cubicBezTo>
                    <a:pt x="0" y="20586"/>
                    <a:pt x="1151" y="21600"/>
                    <a:pt x="2899" y="21600"/>
                  </a:cubicBezTo>
                  <a:cubicBezTo>
                    <a:pt x="18701" y="21600"/>
                    <a:pt x="18701" y="21600"/>
                    <a:pt x="18701" y="21600"/>
                  </a:cubicBezTo>
                  <a:cubicBezTo>
                    <a:pt x="20449" y="21600"/>
                    <a:pt x="21600" y="20586"/>
                    <a:pt x="21600" y="19049"/>
                  </a:cubicBezTo>
                  <a:cubicBezTo>
                    <a:pt x="21600" y="5138"/>
                    <a:pt x="21600" y="5138"/>
                    <a:pt x="21600" y="5138"/>
                  </a:cubicBezTo>
                  <a:cubicBezTo>
                    <a:pt x="21600" y="3600"/>
                    <a:pt x="20449" y="2586"/>
                    <a:pt x="18701" y="2586"/>
                  </a:cubicBezTo>
                  <a:close/>
                  <a:moveTo>
                    <a:pt x="7028" y="2586"/>
                  </a:moveTo>
                  <a:cubicBezTo>
                    <a:pt x="8775" y="2586"/>
                    <a:pt x="8775" y="2586"/>
                    <a:pt x="8775" y="2586"/>
                  </a:cubicBezTo>
                  <a:cubicBezTo>
                    <a:pt x="8775" y="2062"/>
                    <a:pt x="9331" y="1014"/>
                    <a:pt x="10522" y="1014"/>
                  </a:cubicBezTo>
                  <a:cubicBezTo>
                    <a:pt x="11674" y="1014"/>
                    <a:pt x="12865" y="2062"/>
                    <a:pt x="12865" y="2586"/>
                  </a:cubicBezTo>
                  <a:cubicBezTo>
                    <a:pt x="14612" y="2586"/>
                    <a:pt x="14612" y="2586"/>
                    <a:pt x="14612" y="2586"/>
                  </a:cubicBezTo>
                  <a:cubicBezTo>
                    <a:pt x="14612" y="5138"/>
                    <a:pt x="14612" y="5138"/>
                    <a:pt x="14612" y="5138"/>
                  </a:cubicBezTo>
                  <a:cubicBezTo>
                    <a:pt x="7028" y="5138"/>
                    <a:pt x="7028" y="5138"/>
                    <a:pt x="7028" y="5138"/>
                  </a:cubicBezTo>
                  <a:lnTo>
                    <a:pt x="7028" y="2586"/>
                  </a:lnTo>
                  <a:close/>
                  <a:moveTo>
                    <a:pt x="19853" y="19049"/>
                  </a:moveTo>
                  <a:cubicBezTo>
                    <a:pt x="19853" y="19538"/>
                    <a:pt x="19297" y="20586"/>
                    <a:pt x="18701" y="20586"/>
                  </a:cubicBezTo>
                  <a:cubicBezTo>
                    <a:pt x="2899" y="20586"/>
                    <a:pt x="2899" y="20586"/>
                    <a:pt x="2899" y="20586"/>
                  </a:cubicBezTo>
                  <a:cubicBezTo>
                    <a:pt x="2343" y="20586"/>
                    <a:pt x="1151" y="19538"/>
                    <a:pt x="1151" y="19049"/>
                  </a:cubicBezTo>
                  <a:cubicBezTo>
                    <a:pt x="1151" y="5138"/>
                    <a:pt x="1151" y="5138"/>
                    <a:pt x="1151" y="5138"/>
                  </a:cubicBezTo>
                  <a:cubicBezTo>
                    <a:pt x="1151" y="4649"/>
                    <a:pt x="2343" y="4124"/>
                    <a:pt x="2899" y="4124"/>
                  </a:cubicBezTo>
                  <a:cubicBezTo>
                    <a:pt x="5241" y="4124"/>
                    <a:pt x="5241" y="4124"/>
                    <a:pt x="5241" y="4124"/>
                  </a:cubicBezTo>
                  <a:cubicBezTo>
                    <a:pt x="5241" y="6711"/>
                    <a:pt x="5241" y="6711"/>
                    <a:pt x="5241" y="6711"/>
                  </a:cubicBezTo>
                  <a:cubicBezTo>
                    <a:pt x="16359" y="6711"/>
                    <a:pt x="16359" y="6711"/>
                    <a:pt x="16359" y="6711"/>
                  </a:cubicBezTo>
                  <a:cubicBezTo>
                    <a:pt x="16359" y="4124"/>
                    <a:pt x="16359" y="4124"/>
                    <a:pt x="16359" y="4124"/>
                  </a:cubicBezTo>
                  <a:cubicBezTo>
                    <a:pt x="18701" y="4124"/>
                    <a:pt x="18701" y="4124"/>
                    <a:pt x="18701" y="4124"/>
                  </a:cubicBezTo>
                  <a:cubicBezTo>
                    <a:pt x="19297" y="4124"/>
                    <a:pt x="19853" y="4649"/>
                    <a:pt x="19853" y="5138"/>
                  </a:cubicBezTo>
                  <a:lnTo>
                    <a:pt x="19853" y="19049"/>
                  </a:lnTo>
                  <a:close/>
                  <a:moveTo>
                    <a:pt x="16359" y="9262"/>
                  </a:moveTo>
                  <a:cubicBezTo>
                    <a:pt x="5241" y="9262"/>
                    <a:pt x="5241" y="9262"/>
                    <a:pt x="5241" y="9262"/>
                  </a:cubicBezTo>
                  <a:cubicBezTo>
                    <a:pt x="4685" y="9262"/>
                    <a:pt x="4685" y="9786"/>
                    <a:pt x="4685" y="10311"/>
                  </a:cubicBezTo>
                  <a:cubicBezTo>
                    <a:pt x="4685" y="10311"/>
                    <a:pt x="4685" y="10800"/>
                    <a:pt x="5241" y="10800"/>
                  </a:cubicBezTo>
                  <a:cubicBezTo>
                    <a:pt x="16359" y="10800"/>
                    <a:pt x="16359" y="10800"/>
                    <a:pt x="16359" y="10800"/>
                  </a:cubicBezTo>
                  <a:lnTo>
                    <a:pt x="16954" y="10311"/>
                  </a:lnTo>
                  <a:cubicBezTo>
                    <a:pt x="16954" y="9786"/>
                    <a:pt x="16359" y="9262"/>
                    <a:pt x="16359" y="926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6" name="Shape"/>
            <p:cNvSpPr/>
            <p:nvPr/>
          </p:nvSpPr>
          <p:spPr>
            <a:xfrm>
              <a:off x="9884830" y="0"/>
              <a:ext cx="988999" cy="988999"/>
            </a:xfrm>
            <a:custGeom>
              <a:avLst/>
              <a:gdLst/>
              <a:ahLst/>
              <a:cxnLst>
                <a:cxn ang="0">
                  <a:pos x="wd2" y="hd2"/>
                </a:cxn>
                <a:cxn ang="5400000">
                  <a:pos x="wd2" y="hd2"/>
                </a:cxn>
                <a:cxn ang="10800000">
                  <a:pos x="wd2" y="hd2"/>
                </a:cxn>
                <a:cxn ang="16200000">
                  <a:pos x="wd2" y="hd2"/>
                </a:cxn>
              </a:cxnLst>
              <a:rect l="0" t="0" r="r" b="b"/>
              <a:pathLst>
                <a:path w="21600" h="21600" extrusionOk="0">
                  <a:moveTo>
                    <a:pt x="19049" y="0"/>
                  </a:moveTo>
                  <a:cubicBezTo>
                    <a:pt x="19049" y="0"/>
                    <a:pt x="14924" y="1014"/>
                    <a:pt x="11324" y="2062"/>
                  </a:cubicBezTo>
                  <a:cubicBezTo>
                    <a:pt x="10800" y="2062"/>
                    <a:pt x="10800" y="2062"/>
                    <a:pt x="10276" y="2062"/>
                  </a:cubicBezTo>
                  <a:cubicBezTo>
                    <a:pt x="6676" y="1014"/>
                    <a:pt x="2551" y="0"/>
                    <a:pt x="2551" y="0"/>
                  </a:cubicBezTo>
                  <a:cubicBezTo>
                    <a:pt x="1014" y="0"/>
                    <a:pt x="0" y="1014"/>
                    <a:pt x="0" y="2586"/>
                  </a:cubicBezTo>
                  <a:cubicBezTo>
                    <a:pt x="0" y="16986"/>
                    <a:pt x="0" y="16986"/>
                    <a:pt x="0" y="16986"/>
                  </a:cubicBezTo>
                  <a:cubicBezTo>
                    <a:pt x="0" y="18524"/>
                    <a:pt x="1014" y="19049"/>
                    <a:pt x="2551" y="19538"/>
                  </a:cubicBezTo>
                  <a:cubicBezTo>
                    <a:pt x="2551" y="19538"/>
                    <a:pt x="6186" y="20586"/>
                    <a:pt x="10276" y="21600"/>
                  </a:cubicBezTo>
                  <a:cubicBezTo>
                    <a:pt x="10800" y="21600"/>
                    <a:pt x="10800" y="21600"/>
                    <a:pt x="11324" y="21600"/>
                  </a:cubicBezTo>
                  <a:cubicBezTo>
                    <a:pt x="15414" y="20586"/>
                    <a:pt x="19049" y="19538"/>
                    <a:pt x="19049" y="19538"/>
                  </a:cubicBezTo>
                  <a:cubicBezTo>
                    <a:pt x="20586" y="19538"/>
                    <a:pt x="21600" y="18524"/>
                    <a:pt x="21600" y="16986"/>
                  </a:cubicBezTo>
                  <a:cubicBezTo>
                    <a:pt x="21600" y="2586"/>
                    <a:pt x="21600" y="2586"/>
                    <a:pt x="21600" y="2586"/>
                  </a:cubicBezTo>
                  <a:cubicBezTo>
                    <a:pt x="21600" y="1014"/>
                    <a:pt x="20586" y="0"/>
                    <a:pt x="19049" y="0"/>
                  </a:cubicBezTo>
                  <a:close/>
                  <a:moveTo>
                    <a:pt x="10276" y="20586"/>
                  </a:moveTo>
                  <a:cubicBezTo>
                    <a:pt x="6186" y="19538"/>
                    <a:pt x="2551" y="18524"/>
                    <a:pt x="2551" y="18524"/>
                  </a:cubicBezTo>
                  <a:cubicBezTo>
                    <a:pt x="1538" y="18035"/>
                    <a:pt x="1014" y="17511"/>
                    <a:pt x="1014" y="16986"/>
                  </a:cubicBezTo>
                  <a:cubicBezTo>
                    <a:pt x="1014" y="2586"/>
                    <a:pt x="1014" y="2586"/>
                    <a:pt x="1014" y="2586"/>
                  </a:cubicBezTo>
                  <a:cubicBezTo>
                    <a:pt x="1014" y="2062"/>
                    <a:pt x="2062" y="1014"/>
                    <a:pt x="2551" y="1014"/>
                  </a:cubicBezTo>
                  <a:cubicBezTo>
                    <a:pt x="10276" y="3076"/>
                    <a:pt x="10276" y="3076"/>
                    <a:pt x="10276" y="3076"/>
                  </a:cubicBezTo>
                  <a:lnTo>
                    <a:pt x="10276" y="20586"/>
                  </a:lnTo>
                  <a:close/>
                  <a:moveTo>
                    <a:pt x="20586" y="16986"/>
                  </a:moveTo>
                  <a:cubicBezTo>
                    <a:pt x="20586" y="17511"/>
                    <a:pt x="19538" y="18035"/>
                    <a:pt x="19049" y="18524"/>
                  </a:cubicBezTo>
                  <a:cubicBezTo>
                    <a:pt x="19049" y="18524"/>
                    <a:pt x="15414" y="19538"/>
                    <a:pt x="11324" y="20586"/>
                  </a:cubicBezTo>
                  <a:cubicBezTo>
                    <a:pt x="11324" y="3076"/>
                    <a:pt x="11324" y="3076"/>
                    <a:pt x="11324" y="3076"/>
                  </a:cubicBezTo>
                  <a:cubicBezTo>
                    <a:pt x="19049" y="1014"/>
                    <a:pt x="19049" y="1014"/>
                    <a:pt x="19049" y="1014"/>
                  </a:cubicBezTo>
                  <a:cubicBezTo>
                    <a:pt x="19538" y="1014"/>
                    <a:pt x="20586" y="2062"/>
                    <a:pt x="20586" y="2586"/>
                  </a:cubicBezTo>
                  <a:lnTo>
                    <a:pt x="20586" y="1698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7" name="Shape"/>
            <p:cNvSpPr/>
            <p:nvPr/>
          </p:nvSpPr>
          <p:spPr>
            <a:xfrm>
              <a:off x="8225363" y="0"/>
              <a:ext cx="1018627" cy="988999"/>
            </a:xfrm>
            <a:custGeom>
              <a:avLst/>
              <a:gdLst/>
              <a:ahLst/>
              <a:cxnLst>
                <a:cxn ang="0">
                  <a:pos x="wd2" y="hd2"/>
                </a:cxn>
                <a:cxn ang="5400000">
                  <a:pos x="wd2" y="hd2"/>
                </a:cxn>
                <a:cxn ang="10800000">
                  <a:pos x="wd2" y="hd2"/>
                </a:cxn>
                <a:cxn ang="16200000">
                  <a:pos x="wd2" y="hd2"/>
                </a:cxn>
              </a:cxnLst>
              <a:rect l="0" t="0" r="r" b="b"/>
              <a:pathLst>
                <a:path w="21600" h="21600" extrusionOk="0">
                  <a:moveTo>
                    <a:pt x="19109" y="0"/>
                  </a:moveTo>
                  <a:cubicBezTo>
                    <a:pt x="3037" y="0"/>
                    <a:pt x="3037" y="0"/>
                    <a:pt x="3037" y="0"/>
                  </a:cubicBezTo>
                  <a:cubicBezTo>
                    <a:pt x="1536" y="0"/>
                    <a:pt x="0" y="1014"/>
                    <a:pt x="0" y="2586"/>
                  </a:cubicBezTo>
                  <a:cubicBezTo>
                    <a:pt x="0" y="19049"/>
                    <a:pt x="0" y="19049"/>
                    <a:pt x="0" y="19049"/>
                  </a:cubicBezTo>
                  <a:cubicBezTo>
                    <a:pt x="0" y="20586"/>
                    <a:pt x="1536" y="21600"/>
                    <a:pt x="3037" y="21600"/>
                  </a:cubicBezTo>
                  <a:cubicBezTo>
                    <a:pt x="19109" y="21600"/>
                    <a:pt x="19109" y="21600"/>
                    <a:pt x="19109" y="21600"/>
                  </a:cubicBezTo>
                  <a:cubicBezTo>
                    <a:pt x="20610" y="21600"/>
                    <a:pt x="21600" y="20586"/>
                    <a:pt x="21600" y="19049"/>
                  </a:cubicBezTo>
                  <a:cubicBezTo>
                    <a:pt x="21600" y="2586"/>
                    <a:pt x="21600" y="2586"/>
                    <a:pt x="21600" y="2586"/>
                  </a:cubicBezTo>
                  <a:cubicBezTo>
                    <a:pt x="21600" y="1014"/>
                    <a:pt x="20610" y="0"/>
                    <a:pt x="19109" y="0"/>
                  </a:cubicBezTo>
                  <a:close/>
                  <a:moveTo>
                    <a:pt x="3037" y="20586"/>
                  </a:moveTo>
                  <a:cubicBezTo>
                    <a:pt x="2013" y="20586"/>
                    <a:pt x="1536" y="19538"/>
                    <a:pt x="1536" y="19049"/>
                  </a:cubicBezTo>
                  <a:cubicBezTo>
                    <a:pt x="1536" y="18524"/>
                    <a:pt x="1536" y="18524"/>
                    <a:pt x="1536" y="18524"/>
                  </a:cubicBezTo>
                  <a:cubicBezTo>
                    <a:pt x="7064" y="13386"/>
                    <a:pt x="7064" y="13386"/>
                    <a:pt x="7064" y="13386"/>
                  </a:cubicBezTo>
                  <a:cubicBezTo>
                    <a:pt x="13581" y="20586"/>
                    <a:pt x="13581" y="20586"/>
                    <a:pt x="13581" y="20586"/>
                  </a:cubicBezTo>
                  <a:lnTo>
                    <a:pt x="3037" y="20586"/>
                  </a:lnTo>
                  <a:close/>
                  <a:moveTo>
                    <a:pt x="20099" y="19049"/>
                  </a:moveTo>
                  <a:cubicBezTo>
                    <a:pt x="20099" y="19538"/>
                    <a:pt x="19621" y="20586"/>
                    <a:pt x="19109" y="20586"/>
                  </a:cubicBezTo>
                  <a:cubicBezTo>
                    <a:pt x="15594" y="20586"/>
                    <a:pt x="15594" y="20586"/>
                    <a:pt x="15594" y="20586"/>
                  </a:cubicBezTo>
                  <a:cubicBezTo>
                    <a:pt x="10578" y="15449"/>
                    <a:pt x="10578" y="15449"/>
                    <a:pt x="10578" y="15449"/>
                  </a:cubicBezTo>
                  <a:cubicBezTo>
                    <a:pt x="16072" y="9262"/>
                    <a:pt x="16072" y="9262"/>
                    <a:pt x="16072" y="9262"/>
                  </a:cubicBezTo>
                  <a:cubicBezTo>
                    <a:pt x="20099" y="13386"/>
                    <a:pt x="20099" y="13386"/>
                    <a:pt x="20099" y="13386"/>
                  </a:cubicBezTo>
                  <a:lnTo>
                    <a:pt x="20099" y="19049"/>
                  </a:lnTo>
                  <a:close/>
                  <a:moveTo>
                    <a:pt x="20099" y="11849"/>
                  </a:moveTo>
                  <a:cubicBezTo>
                    <a:pt x="16072" y="7200"/>
                    <a:pt x="16072" y="7200"/>
                    <a:pt x="16072" y="7200"/>
                  </a:cubicBezTo>
                  <a:cubicBezTo>
                    <a:pt x="9555" y="14400"/>
                    <a:pt x="9555" y="14400"/>
                    <a:pt x="9555" y="14400"/>
                  </a:cubicBezTo>
                  <a:cubicBezTo>
                    <a:pt x="7064" y="11324"/>
                    <a:pt x="7064" y="11324"/>
                    <a:pt x="7064" y="11324"/>
                  </a:cubicBezTo>
                  <a:cubicBezTo>
                    <a:pt x="1536" y="16462"/>
                    <a:pt x="1536" y="16462"/>
                    <a:pt x="1536" y="16462"/>
                  </a:cubicBezTo>
                  <a:cubicBezTo>
                    <a:pt x="1536" y="2586"/>
                    <a:pt x="1536" y="2586"/>
                    <a:pt x="1536" y="2586"/>
                  </a:cubicBezTo>
                  <a:cubicBezTo>
                    <a:pt x="1536" y="2062"/>
                    <a:pt x="2013" y="1014"/>
                    <a:pt x="3037" y="1014"/>
                  </a:cubicBezTo>
                  <a:cubicBezTo>
                    <a:pt x="19109" y="1014"/>
                    <a:pt x="19109" y="1014"/>
                    <a:pt x="19109" y="1014"/>
                  </a:cubicBezTo>
                  <a:cubicBezTo>
                    <a:pt x="19621" y="1014"/>
                    <a:pt x="20099" y="2062"/>
                    <a:pt x="20099" y="2586"/>
                  </a:cubicBezTo>
                  <a:lnTo>
                    <a:pt x="20099" y="11849"/>
                  </a:lnTo>
                  <a:close/>
                  <a:moveTo>
                    <a:pt x="5528" y="2586"/>
                  </a:moveTo>
                  <a:cubicBezTo>
                    <a:pt x="4027" y="2586"/>
                    <a:pt x="3037" y="3600"/>
                    <a:pt x="3037" y="5138"/>
                  </a:cubicBezTo>
                  <a:cubicBezTo>
                    <a:pt x="3037" y="6711"/>
                    <a:pt x="4027" y="8249"/>
                    <a:pt x="5528" y="8249"/>
                  </a:cubicBezTo>
                  <a:cubicBezTo>
                    <a:pt x="7064" y="8249"/>
                    <a:pt x="8053" y="6711"/>
                    <a:pt x="8053" y="5138"/>
                  </a:cubicBezTo>
                  <a:cubicBezTo>
                    <a:pt x="8053" y="3600"/>
                    <a:pt x="7064" y="2586"/>
                    <a:pt x="5528" y="2586"/>
                  </a:cubicBezTo>
                  <a:close/>
                  <a:moveTo>
                    <a:pt x="5528" y="6711"/>
                  </a:moveTo>
                  <a:cubicBezTo>
                    <a:pt x="5050" y="6711"/>
                    <a:pt x="4027" y="6186"/>
                    <a:pt x="4027" y="5138"/>
                  </a:cubicBezTo>
                  <a:cubicBezTo>
                    <a:pt x="4027" y="4649"/>
                    <a:pt x="5050" y="4124"/>
                    <a:pt x="5528" y="4124"/>
                  </a:cubicBezTo>
                  <a:cubicBezTo>
                    <a:pt x="6040" y="4124"/>
                    <a:pt x="7064" y="4649"/>
                    <a:pt x="7064" y="5138"/>
                  </a:cubicBezTo>
                  <a:cubicBezTo>
                    <a:pt x="7064" y="6186"/>
                    <a:pt x="6040" y="6711"/>
                    <a:pt x="5528" y="67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8" name="Shape"/>
            <p:cNvSpPr/>
            <p:nvPr/>
          </p:nvSpPr>
          <p:spPr>
            <a:xfrm>
              <a:off x="6595533" y="0"/>
              <a:ext cx="1018623" cy="988999"/>
            </a:xfrm>
            <a:custGeom>
              <a:avLst/>
              <a:gdLst/>
              <a:ahLst/>
              <a:cxnLst>
                <a:cxn ang="0">
                  <a:pos x="wd2" y="hd2"/>
                </a:cxn>
                <a:cxn ang="5400000">
                  <a:pos x="wd2" y="hd2"/>
                </a:cxn>
                <a:cxn ang="10800000">
                  <a:pos x="wd2" y="hd2"/>
                </a:cxn>
                <a:cxn ang="16200000">
                  <a:pos x="wd2" y="hd2"/>
                </a:cxn>
              </a:cxnLst>
              <a:rect l="0" t="0" r="r" b="b"/>
              <a:pathLst>
                <a:path w="21600" h="21600" extrusionOk="0">
                  <a:moveTo>
                    <a:pt x="16072" y="9262"/>
                  </a:moveTo>
                  <a:cubicBezTo>
                    <a:pt x="5528" y="9262"/>
                    <a:pt x="5528" y="9262"/>
                    <a:pt x="5528" y="9262"/>
                  </a:cubicBezTo>
                  <a:cubicBezTo>
                    <a:pt x="5016" y="9262"/>
                    <a:pt x="4504" y="9786"/>
                    <a:pt x="4504" y="10311"/>
                  </a:cubicBezTo>
                  <a:cubicBezTo>
                    <a:pt x="4504" y="10311"/>
                    <a:pt x="5016" y="10800"/>
                    <a:pt x="5528" y="10800"/>
                  </a:cubicBezTo>
                  <a:cubicBezTo>
                    <a:pt x="16072" y="10800"/>
                    <a:pt x="16072" y="10800"/>
                    <a:pt x="16072" y="10800"/>
                  </a:cubicBezTo>
                  <a:cubicBezTo>
                    <a:pt x="16550" y="10800"/>
                    <a:pt x="16550" y="10311"/>
                    <a:pt x="16550" y="10311"/>
                  </a:cubicBezTo>
                  <a:cubicBezTo>
                    <a:pt x="16550" y="9786"/>
                    <a:pt x="16550" y="9262"/>
                    <a:pt x="16072" y="9262"/>
                  </a:cubicBezTo>
                  <a:close/>
                  <a:moveTo>
                    <a:pt x="16072" y="13386"/>
                  </a:moveTo>
                  <a:cubicBezTo>
                    <a:pt x="5528" y="13386"/>
                    <a:pt x="5528" y="13386"/>
                    <a:pt x="5528" y="13386"/>
                  </a:cubicBezTo>
                  <a:cubicBezTo>
                    <a:pt x="5016" y="13386"/>
                    <a:pt x="4504" y="13911"/>
                    <a:pt x="4504" y="14400"/>
                  </a:cubicBezTo>
                  <a:cubicBezTo>
                    <a:pt x="4504" y="14400"/>
                    <a:pt x="5016" y="14924"/>
                    <a:pt x="5528" y="14924"/>
                  </a:cubicBezTo>
                  <a:cubicBezTo>
                    <a:pt x="16072" y="14924"/>
                    <a:pt x="16072" y="14924"/>
                    <a:pt x="16072" y="14924"/>
                  </a:cubicBezTo>
                  <a:cubicBezTo>
                    <a:pt x="16550" y="14924"/>
                    <a:pt x="16550" y="14400"/>
                    <a:pt x="16550" y="14400"/>
                  </a:cubicBezTo>
                  <a:cubicBezTo>
                    <a:pt x="16550" y="13911"/>
                    <a:pt x="16550" y="13386"/>
                    <a:pt x="16072" y="13386"/>
                  </a:cubicBezTo>
                  <a:close/>
                  <a:moveTo>
                    <a:pt x="18563" y="0"/>
                  </a:moveTo>
                  <a:cubicBezTo>
                    <a:pt x="2491" y="0"/>
                    <a:pt x="2491" y="0"/>
                    <a:pt x="2491" y="0"/>
                  </a:cubicBezTo>
                  <a:cubicBezTo>
                    <a:pt x="990" y="0"/>
                    <a:pt x="0" y="1014"/>
                    <a:pt x="0" y="2586"/>
                  </a:cubicBezTo>
                  <a:cubicBezTo>
                    <a:pt x="0" y="19049"/>
                    <a:pt x="0" y="19049"/>
                    <a:pt x="0" y="19049"/>
                  </a:cubicBezTo>
                  <a:cubicBezTo>
                    <a:pt x="0" y="20586"/>
                    <a:pt x="990" y="21600"/>
                    <a:pt x="2491" y="21600"/>
                  </a:cubicBezTo>
                  <a:cubicBezTo>
                    <a:pt x="18563" y="21600"/>
                    <a:pt x="18563" y="21600"/>
                    <a:pt x="18563" y="21600"/>
                  </a:cubicBezTo>
                  <a:cubicBezTo>
                    <a:pt x="20064" y="21600"/>
                    <a:pt x="21600" y="20586"/>
                    <a:pt x="21600" y="19049"/>
                  </a:cubicBezTo>
                  <a:cubicBezTo>
                    <a:pt x="21600" y="2586"/>
                    <a:pt x="21600" y="2586"/>
                    <a:pt x="21600" y="2586"/>
                  </a:cubicBezTo>
                  <a:cubicBezTo>
                    <a:pt x="21600" y="1014"/>
                    <a:pt x="20064" y="0"/>
                    <a:pt x="18563" y="0"/>
                  </a:cubicBezTo>
                  <a:close/>
                  <a:moveTo>
                    <a:pt x="20064" y="19049"/>
                  </a:moveTo>
                  <a:cubicBezTo>
                    <a:pt x="20064" y="19538"/>
                    <a:pt x="19587" y="20586"/>
                    <a:pt x="18563" y="20586"/>
                  </a:cubicBezTo>
                  <a:cubicBezTo>
                    <a:pt x="2491" y="20586"/>
                    <a:pt x="2491" y="20586"/>
                    <a:pt x="2491" y="20586"/>
                  </a:cubicBezTo>
                  <a:cubicBezTo>
                    <a:pt x="1979" y="20586"/>
                    <a:pt x="1501" y="19538"/>
                    <a:pt x="1501" y="19049"/>
                  </a:cubicBezTo>
                  <a:cubicBezTo>
                    <a:pt x="1501" y="2586"/>
                    <a:pt x="1501" y="2586"/>
                    <a:pt x="1501" y="2586"/>
                  </a:cubicBezTo>
                  <a:cubicBezTo>
                    <a:pt x="1501" y="2062"/>
                    <a:pt x="1979" y="1014"/>
                    <a:pt x="2491" y="1014"/>
                  </a:cubicBezTo>
                  <a:cubicBezTo>
                    <a:pt x="18563" y="1014"/>
                    <a:pt x="18563" y="1014"/>
                    <a:pt x="18563" y="1014"/>
                  </a:cubicBezTo>
                  <a:cubicBezTo>
                    <a:pt x="19587" y="1014"/>
                    <a:pt x="20064" y="2062"/>
                    <a:pt x="20064" y="2586"/>
                  </a:cubicBezTo>
                  <a:lnTo>
                    <a:pt x="20064" y="19049"/>
                  </a:lnTo>
                  <a:close/>
                  <a:moveTo>
                    <a:pt x="16072" y="5138"/>
                  </a:moveTo>
                  <a:cubicBezTo>
                    <a:pt x="5528" y="5138"/>
                    <a:pt x="5528" y="5138"/>
                    <a:pt x="5528" y="5138"/>
                  </a:cubicBezTo>
                  <a:cubicBezTo>
                    <a:pt x="5016" y="5138"/>
                    <a:pt x="4504" y="5662"/>
                    <a:pt x="4504" y="6186"/>
                  </a:cubicBezTo>
                  <a:cubicBezTo>
                    <a:pt x="4504" y="6186"/>
                    <a:pt x="5016" y="6711"/>
                    <a:pt x="5528" y="6711"/>
                  </a:cubicBezTo>
                  <a:cubicBezTo>
                    <a:pt x="16072" y="6711"/>
                    <a:pt x="16072" y="6711"/>
                    <a:pt x="16072" y="6711"/>
                  </a:cubicBezTo>
                  <a:cubicBezTo>
                    <a:pt x="16550" y="6711"/>
                    <a:pt x="16550" y="6186"/>
                    <a:pt x="16550" y="6186"/>
                  </a:cubicBezTo>
                  <a:cubicBezTo>
                    <a:pt x="16550" y="5662"/>
                    <a:pt x="16550" y="5138"/>
                    <a:pt x="16072" y="513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39" name="Shape"/>
            <p:cNvSpPr/>
            <p:nvPr/>
          </p:nvSpPr>
          <p:spPr>
            <a:xfrm>
              <a:off x="5109632" y="0"/>
              <a:ext cx="705372" cy="988999"/>
            </a:xfrm>
            <a:custGeom>
              <a:avLst/>
              <a:gdLst/>
              <a:ahLst/>
              <a:cxnLst>
                <a:cxn ang="0">
                  <a:pos x="wd2" y="hd2"/>
                </a:cxn>
                <a:cxn ang="5400000">
                  <a:pos x="wd2" y="hd2"/>
                </a:cxn>
                <a:cxn ang="10800000">
                  <a:pos x="wd2" y="hd2"/>
                </a:cxn>
                <a:cxn ang="16200000">
                  <a:pos x="wd2" y="hd2"/>
                </a:cxn>
              </a:cxnLst>
              <a:rect l="0" t="0" r="r" b="b"/>
              <a:pathLst>
                <a:path w="21600" h="21600" extrusionOk="0">
                  <a:moveTo>
                    <a:pt x="16567" y="10800"/>
                  </a:moveTo>
                  <a:cubicBezTo>
                    <a:pt x="5033" y="10800"/>
                    <a:pt x="5033" y="10800"/>
                    <a:pt x="5033" y="10800"/>
                  </a:cubicBezTo>
                  <a:cubicBezTo>
                    <a:pt x="4349" y="10800"/>
                    <a:pt x="4349" y="11324"/>
                    <a:pt x="4349" y="11324"/>
                  </a:cubicBezTo>
                  <a:cubicBezTo>
                    <a:pt x="4349" y="11849"/>
                    <a:pt x="4349" y="12373"/>
                    <a:pt x="5033" y="12373"/>
                  </a:cubicBezTo>
                  <a:cubicBezTo>
                    <a:pt x="16567" y="12373"/>
                    <a:pt x="16567" y="12373"/>
                    <a:pt x="16567" y="12373"/>
                  </a:cubicBezTo>
                  <a:cubicBezTo>
                    <a:pt x="17251" y="12373"/>
                    <a:pt x="17251" y="11849"/>
                    <a:pt x="17251" y="11324"/>
                  </a:cubicBezTo>
                  <a:cubicBezTo>
                    <a:pt x="17251" y="11324"/>
                    <a:pt x="17251" y="10800"/>
                    <a:pt x="16567" y="10800"/>
                  </a:cubicBezTo>
                  <a:close/>
                  <a:moveTo>
                    <a:pt x="16567" y="14924"/>
                  </a:moveTo>
                  <a:cubicBezTo>
                    <a:pt x="5033" y="14924"/>
                    <a:pt x="5033" y="14924"/>
                    <a:pt x="5033" y="14924"/>
                  </a:cubicBezTo>
                  <a:cubicBezTo>
                    <a:pt x="4349" y="14924"/>
                    <a:pt x="4349" y="15449"/>
                    <a:pt x="4349" y="15449"/>
                  </a:cubicBezTo>
                  <a:cubicBezTo>
                    <a:pt x="4349" y="15973"/>
                    <a:pt x="4349" y="16462"/>
                    <a:pt x="5033" y="16462"/>
                  </a:cubicBezTo>
                  <a:cubicBezTo>
                    <a:pt x="16567" y="16462"/>
                    <a:pt x="16567" y="16462"/>
                    <a:pt x="16567" y="16462"/>
                  </a:cubicBezTo>
                  <a:cubicBezTo>
                    <a:pt x="17251" y="16462"/>
                    <a:pt x="17251" y="15973"/>
                    <a:pt x="17251" y="15449"/>
                  </a:cubicBezTo>
                  <a:cubicBezTo>
                    <a:pt x="17251" y="15449"/>
                    <a:pt x="17251" y="14924"/>
                    <a:pt x="16567" y="14924"/>
                  </a:cubicBezTo>
                  <a:close/>
                  <a:moveTo>
                    <a:pt x="16567" y="6711"/>
                  </a:moveTo>
                  <a:cubicBezTo>
                    <a:pt x="5033" y="6711"/>
                    <a:pt x="5033" y="6711"/>
                    <a:pt x="5033" y="6711"/>
                  </a:cubicBezTo>
                  <a:cubicBezTo>
                    <a:pt x="4349" y="6711"/>
                    <a:pt x="4349" y="7200"/>
                    <a:pt x="4349" y="7200"/>
                  </a:cubicBezTo>
                  <a:cubicBezTo>
                    <a:pt x="4349" y="7724"/>
                    <a:pt x="4349" y="8249"/>
                    <a:pt x="5033" y="8249"/>
                  </a:cubicBezTo>
                  <a:cubicBezTo>
                    <a:pt x="16567" y="8249"/>
                    <a:pt x="16567" y="8249"/>
                    <a:pt x="16567" y="8249"/>
                  </a:cubicBezTo>
                  <a:cubicBezTo>
                    <a:pt x="17251" y="8249"/>
                    <a:pt x="17251" y="7724"/>
                    <a:pt x="17251" y="7200"/>
                  </a:cubicBezTo>
                  <a:cubicBezTo>
                    <a:pt x="17251" y="7200"/>
                    <a:pt x="17251" y="6711"/>
                    <a:pt x="16567" y="6711"/>
                  </a:cubicBezTo>
                  <a:close/>
                  <a:moveTo>
                    <a:pt x="17251" y="1014"/>
                  </a:moveTo>
                  <a:cubicBezTo>
                    <a:pt x="17251" y="0"/>
                    <a:pt x="17251" y="0"/>
                    <a:pt x="17251" y="0"/>
                  </a:cubicBezTo>
                  <a:cubicBezTo>
                    <a:pt x="15833" y="0"/>
                    <a:pt x="15833" y="0"/>
                    <a:pt x="15833" y="0"/>
                  </a:cubicBezTo>
                  <a:cubicBezTo>
                    <a:pt x="15833" y="1014"/>
                    <a:pt x="15833" y="1014"/>
                    <a:pt x="15833" y="1014"/>
                  </a:cubicBezTo>
                  <a:cubicBezTo>
                    <a:pt x="11533" y="1014"/>
                    <a:pt x="11533" y="1014"/>
                    <a:pt x="11533" y="1014"/>
                  </a:cubicBezTo>
                  <a:cubicBezTo>
                    <a:pt x="11533" y="0"/>
                    <a:pt x="11533" y="0"/>
                    <a:pt x="11533" y="0"/>
                  </a:cubicBezTo>
                  <a:cubicBezTo>
                    <a:pt x="10067" y="0"/>
                    <a:pt x="10067" y="0"/>
                    <a:pt x="10067" y="0"/>
                  </a:cubicBezTo>
                  <a:cubicBezTo>
                    <a:pt x="10067" y="1014"/>
                    <a:pt x="10067" y="1014"/>
                    <a:pt x="10067" y="1014"/>
                  </a:cubicBezTo>
                  <a:cubicBezTo>
                    <a:pt x="5767" y="1014"/>
                    <a:pt x="5767" y="1014"/>
                    <a:pt x="5767" y="1014"/>
                  </a:cubicBezTo>
                  <a:cubicBezTo>
                    <a:pt x="5767" y="0"/>
                    <a:pt x="5767" y="0"/>
                    <a:pt x="5767" y="0"/>
                  </a:cubicBezTo>
                  <a:cubicBezTo>
                    <a:pt x="4349" y="0"/>
                    <a:pt x="4349" y="0"/>
                    <a:pt x="4349" y="0"/>
                  </a:cubicBezTo>
                  <a:cubicBezTo>
                    <a:pt x="4349" y="1014"/>
                    <a:pt x="4349" y="1014"/>
                    <a:pt x="4349" y="1014"/>
                  </a:cubicBezTo>
                  <a:cubicBezTo>
                    <a:pt x="2150" y="1014"/>
                    <a:pt x="0" y="2586"/>
                    <a:pt x="0" y="4124"/>
                  </a:cubicBezTo>
                  <a:cubicBezTo>
                    <a:pt x="0" y="19049"/>
                    <a:pt x="0" y="19049"/>
                    <a:pt x="0" y="19049"/>
                  </a:cubicBezTo>
                  <a:cubicBezTo>
                    <a:pt x="0" y="20586"/>
                    <a:pt x="2150" y="21600"/>
                    <a:pt x="4349" y="21600"/>
                  </a:cubicBezTo>
                  <a:cubicBezTo>
                    <a:pt x="17251" y="21600"/>
                    <a:pt x="17251" y="21600"/>
                    <a:pt x="17251" y="21600"/>
                  </a:cubicBezTo>
                  <a:cubicBezTo>
                    <a:pt x="19450" y="21600"/>
                    <a:pt x="21600" y="20586"/>
                    <a:pt x="21600" y="19049"/>
                  </a:cubicBezTo>
                  <a:cubicBezTo>
                    <a:pt x="21600" y="4124"/>
                    <a:pt x="21600" y="4124"/>
                    <a:pt x="21600" y="4124"/>
                  </a:cubicBezTo>
                  <a:cubicBezTo>
                    <a:pt x="21600" y="2586"/>
                    <a:pt x="19450" y="1014"/>
                    <a:pt x="17251" y="1014"/>
                  </a:cubicBezTo>
                  <a:close/>
                  <a:moveTo>
                    <a:pt x="19450" y="19049"/>
                  </a:moveTo>
                  <a:cubicBezTo>
                    <a:pt x="19450" y="19538"/>
                    <a:pt x="18717" y="20586"/>
                    <a:pt x="17251" y="20586"/>
                  </a:cubicBezTo>
                  <a:cubicBezTo>
                    <a:pt x="4349" y="20586"/>
                    <a:pt x="4349" y="20586"/>
                    <a:pt x="4349" y="20586"/>
                  </a:cubicBezTo>
                  <a:cubicBezTo>
                    <a:pt x="2883" y="20586"/>
                    <a:pt x="2150" y="19538"/>
                    <a:pt x="2150" y="19049"/>
                  </a:cubicBezTo>
                  <a:cubicBezTo>
                    <a:pt x="2150" y="4124"/>
                    <a:pt x="2150" y="4124"/>
                    <a:pt x="2150" y="4124"/>
                  </a:cubicBezTo>
                  <a:cubicBezTo>
                    <a:pt x="2150" y="3076"/>
                    <a:pt x="2883" y="2586"/>
                    <a:pt x="4349" y="2586"/>
                  </a:cubicBezTo>
                  <a:cubicBezTo>
                    <a:pt x="17251" y="2586"/>
                    <a:pt x="17251" y="2586"/>
                    <a:pt x="17251" y="2586"/>
                  </a:cubicBezTo>
                  <a:cubicBezTo>
                    <a:pt x="18717" y="2586"/>
                    <a:pt x="19450" y="3076"/>
                    <a:pt x="19450" y="4124"/>
                  </a:cubicBezTo>
                  <a:lnTo>
                    <a:pt x="19450" y="1904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0" name="Shape"/>
            <p:cNvSpPr/>
            <p:nvPr/>
          </p:nvSpPr>
          <p:spPr>
            <a:xfrm>
              <a:off x="3378199" y="0"/>
              <a:ext cx="878921" cy="988999"/>
            </a:xfrm>
            <a:custGeom>
              <a:avLst/>
              <a:gdLst/>
              <a:ahLst/>
              <a:cxnLst>
                <a:cxn ang="0">
                  <a:pos x="wd2" y="hd2"/>
                </a:cxn>
                <a:cxn ang="5400000">
                  <a:pos x="wd2" y="hd2"/>
                </a:cxn>
                <a:cxn ang="10800000">
                  <a:pos x="wd2" y="hd2"/>
                </a:cxn>
                <a:cxn ang="16200000">
                  <a:pos x="wd2" y="hd2"/>
                </a:cxn>
              </a:cxnLst>
              <a:rect l="0" t="0" r="r" b="b"/>
              <a:pathLst>
                <a:path w="21600" h="21600" extrusionOk="0">
                  <a:moveTo>
                    <a:pt x="16368" y="12862"/>
                  </a:moveTo>
                  <a:cubicBezTo>
                    <a:pt x="9353" y="12862"/>
                    <a:pt x="9353" y="12862"/>
                    <a:pt x="9353" y="12862"/>
                  </a:cubicBezTo>
                  <a:cubicBezTo>
                    <a:pt x="8759" y="12862"/>
                    <a:pt x="8759" y="13386"/>
                    <a:pt x="8759" y="13386"/>
                  </a:cubicBezTo>
                  <a:cubicBezTo>
                    <a:pt x="8759" y="13911"/>
                    <a:pt x="8759" y="14400"/>
                    <a:pt x="9353" y="14400"/>
                  </a:cubicBezTo>
                  <a:cubicBezTo>
                    <a:pt x="16368" y="14400"/>
                    <a:pt x="16368" y="14400"/>
                    <a:pt x="16368" y="14400"/>
                  </a:cubicBezTo>
                  <a:cubicBezTo>
                    <a:pt x="16923" y="14400"/>
                    <a:pt x="16923" y="13911"/>
                    <a:pt x="16923" y="13386"/>
                  </a:cubicBezTo>
                  <a:cubicBezTo>
                    <a:pt x="16923" y="13386"/>
                    <a:pt x="16923" y="12862"/>
                    <a:pt x="16368" y="12862"/>
                  </a:cubicBezTo>
                  <a:close/>
                  <a:moveTo>
                    <a:pt x="16368" y="9262"/>
                  </a:moveTo>
                  <a:cubicBezTo>
                    <a:pt x="9353" y="9262"/>
                    <a:pt x="9353" y="9262"/>
                    <a:pt x="9353" y="9262"/>
                  </a:cubicBezTo>
                  <a:cubicBezTo>
                    <a:pt x="8759" y="9262"/>
                    <a:pt x="8759" y="9786"/>
                    <a:pt x="8759" y="10311"/>
                  </a:cubicBezTo>
                  <a:cubicBezTo>
                    <a:pt x="8759" y="10311"/>
                    <a:pt x="8759" y="10800"/>
                    <a:pt x="9353" y="10800"/>
                  </a:cubicBezTo>
                  <a:cubicBezTo>
                    <a:pt x="16368" y="10800"/>
                    <a:pt x="16368" y="10800"/>
                    <a:pt x="16368" y="10800"/>
                  </a:cubicBezTo>
                  <a:cubicBezTo>
                    <a:pt x="16923" y="10800"/>
                    <a:pt x="16923" y="10311"/>
                    <a:pt x="16923" y="10311"/>
                  </a:cubicBezTo>
                  <a:cubicBezTo>
                    <a:pt x="16923" y="9786"/>
                    <a:pt x="16923" y="9262"/>
                    <a:pt x="16368" y="9262"/>
                  </a:cubicBezTo>
                  <a:close/>
                  <a:moveTo>
                    <a:pt x="16368" y="0"/>
                  </a:moveTo>
                  <a:lnTo>
                    <a:pt x="7015" y="0"/>
                  </a:lnTo>
                  <a:cubicBezTo>
                    <a:pt x="5271" y="0"/>
                    <a:pt x="4122" y="1014"/>
                    <a:pt x="4122" y="2586"/>
                  </a:cubicBezTo>
                  <a:cubicBezTo>
                    <a:pt x="2933" y="2586"/>
                    <a:pt x="2933" y="2586"/>
                    <a:pt x="2933" y="2586"/>
                  </a:cubicBezTo>
                  <a:cubicBezTo>
                    <a:pt x="1189" y="2586"/>
                    <a:pt x="0" y="4124"/>
                    <a:pt x="0" y="5138"/>
                  </a:cubicBezTo>
                  <a:cubicBezTo>
                    <a:pt x="0" y="19049"/>
                    <a:pt x="0" y="19049"/>
                    <a:pt x="0" y="19049"/>
                  </a:cubicBezTo>
                  <a:cubicBezTo>
                    <a:pt x="0" y="20586"/>
                    <a:pt x="1783" y="21600"/>
                    <a:pt x="2933" y="21600"/>
                  </a:cubicBezTo>
                  <a:cubicBezTo>
                    <a:pt x="14585" y="21600"/>
                    <a:pt x="14585" y="21600"/>
                    <a:pt x="14585" y="21600"/>
                  </a:cubicBezTo>
                  <a:cubicBezTo>
                    <a:pt x="16368" y="21600"/>
                    <a:pt x="18112" y="20586"/>
                    <a:pt x="18112" y="19049"/>
                  </a:cubicBezTo>
                  <a:cubicBezTo>
                    <a:pt x="18707" y="19049"/>
                    <a:pt x="18707" y="19049"/>
                    <a:pt x="18707" y="19049"/>
                  </a:cubicBezTo>
                  <a:cubicBezTo>
                    <a:pt x="20451" y="19049"/>
                    <a:pt x="21600" y="17511"/>
                    <a:pt x="21600" y="16462"/>
                  </a:cubicBezTo>
                  <a:cubicBezTo>
                    <a:pt x="21600" y="6711"/>
                    <a:pt x="21600" y="6711"/>
                    <a:pt x="21600" y="6711"/>
                  </a:cubicBezTo>
                  <a:cubicBezTo>
                    <a:pt x="21600" y="5138"/>
                    <a:pt x="21600" y="5138"/>
                    <a:pt x="21600" y="5138"/>
                  </a:cubicBezTo>
                  <a:lnTo>
                    <a:pt x="16368" y="0"/>
                  </a:lnTo>
                  <a:close/>
                  <a:moveTo>
                    <a:pt x="14585" y="20586"/>
                  </a:moveTo>
                  <a:cubicBezTo>
                    <a:pt x="2933" y="20586"/>
                    <a:pt x="2933" y="20586"/>
                    <a:pt x="2933" y="20586"/>
                  </a:cubicBezTo>
                  <a:cubicBezTo>
                    <a:pt x="2338" y="20586"/>
                    <a:pt x="1783" y="19538"/>
                    <a:pt x="1783" y="19049"/>
                  </a:cubicBezTo>
                  <a:cubicBezTo>
                    <a:pt x="1783" y="5138"/>
                    <a:pt x="1783" y="5138"/>
                    <a:pt x="1783" y="5138"/>
                  </a:cubicBezTo>
                  <a:cubicBezTo>
                    <a:pt x="1783" y="4649"/>
                    <a:pt x="2338" y="4124"/>
                    <a:pt x="2933" y="4124"/>
                  </a:cubicBezTo>
                  <a:cubicBezTo>
                    <a:pt x="4122" y="4124"/>
                    <a:pt x="4122" y="4124"/>
                    <a:pt x="4122" y="4124"/>
                  </a:cubicBezTo>
                  <a:cubicBezTo>
                    <a:pt x="4122" y="16462"/>
                    <a:pt x="4122" y="16462"/>
                    <a:pt x="4122" y="16462"/>
                  </a:cubicBezTo>
                  <a:cubicBezTo>
                    <a:pt x="4122" y="17511"/>
                    <a:pt x="5271" y="19049"/>
                    <a:pt x="7015" y="19049"/>
                  </a:cubicBezTo>
                  <a:cubicBezTo>
                    <a:pt x="16368" y="19049"/>
                    <a:pt x="16368" y="19049"/>
                    <a:pt x="16368" y="19049"/>
                  </a:cubicBezTo>
                  <a:cubicBezTo>
                    <a:pt x="16368" y="19538"/>
                    <a:pt x="15774" y="20586"/>
                    <a:pt x="14585" y="20586"/>
                  </a:cubicBezTo>
                  <a:close/>
                  <a:moveTo>
                    <a:pt x="20451" y="16462"/>
                  </a:moveTo>
                  <a:cubicBezTo>
                    <a:pt x="20451" y="16986"/>
                    <a:pt x="19262" y="17511"/>
                    <a:pt x="18707" y="17511"/>
                  </a:cubicBezTo>
                  <a:cubicBezTo>
                    <a:pt x="7015" y="17511"/>
                    <a:pt x="7015" y="17511"/>
                    <a:pt x="7015" y="17511"/>
                  </a:cubicBezTo>
                  <a:cubicBezTo>
                    <a:pt x="6460" y="17511"/>
                    <a:pt x="5271" y="16986"/>
                    <a:pt x="5271" y="16462"/>
                  </a:cubicBezTo>
                  <a:cubicBezTo>
                    <a:pt x="5271" y="2586"/>
                    <a:pt x="5271" y="2586"/>
                    <a:pt x="5271" y="2586"/>
                  </a:cubicBezTo>
                  <a:cubicBezTo>
                    <a:pt x="5271" y="2062"/>
                    <a:pt x="6460" y="1014"/>
                    <a:pt x="7015" y="1014"/>
                  </a:cubicBezTo>
                  <a:cubicBezTo>
                    <a:pt x="14585" y="1014"/>
                    <a:pt x="14585" y="1014"/>
                    <a:pt x="14585" y="1014"/>
                  </a:cubicBezTo>
                  <a:cubicBezTo>
                    <a:pt x="14585" y="2586"/>
                    <a:pt x="14585" y="4124"/>
                    <a:pt x="14585" y="4124"/>
                  </a:cubicBezTo>
                  <a:cubicBezTo>
                    <a:pt x="14585" y="5138"/>
                    <a:pt x="16368" y="6711"/>
                    <a:pt x="18112" y="6711"/>
                  </a:cubicBezTo>
                  <a:cubicBezTo>
                    <a:pt x="18112" y="6711"/>
                    <a:pt x="18707" y="6711"/>
                    <a:pt x="20451" y="6711"/>
                  </a:cubicBezTo>
                  <a:lnTo>
                    <a:pt x="20451" y="16462"/>
                  </a:lnTo>
                  <a:close/>
                  <a:moveTo>
                    <a:pt x="18112" y="5138"/>
                  </a:moveTo>
                  <a:cubicBezTo>
                    <a:pt x="16923" y="5138"/>
                    <a:pt x="16368" y="4124"/>
                    <a:pt x="16368" y="3076"/>
                  </a:cubicBezTo>
                  <a:cubicBezTo>
                    <a:pt x="16368" y="3076"/>
                    <a:pt x="16368" y="2586"/>
                    <a:pt x="16368" y="1014"/>
                  </a:cubicBezTo>
                  <a:cubicBezTo>
                    <a:pt x="20451" y="5138"/>
                    <a:pt x="20451" y="5138"/>
                    <a:pt x="20451" y="5138"/>
                  </a:cubicBezTo>
                  <a:lnTo>
                    <a:pt x="18112" y="513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1" name="Shape"/>
            <p:cNvSpPr/>
            <p:nvPr/>
          </p:nvSpPr>
          <p:spPr>
            <a:xfrm>
              <a:off x="1748364" y="0"/>
              <a:ext cx="806954" cy="988999"/>
            </a:xfrm>
            <a:custGeom>
              <a:avLst/>
              <a:gdLst/>
              <a:ahLst/>
              <a:cxnLst>
                <a:cxn ang="0">
                  <a:pos x="wd2" y="hd2"/>
                </a:cxn>
                <a:cxn ang="5400000">
                  <a:pos x="wd2" y="hd2"/>
                </a:cxn>
                <a:cxn ang="10800000">
                  <a:pos x="wd2" y="hd2"/>
                </a:cxn>
                <a:cxn ang="16200000">
                  <a:pos x="wd2" y="hd2"/>
                </a:cxn>
              </a:cxnLst>
              <a:rect l="0" t="0" r="r" b="b"/>
              <a:pathLst>
                <a:path w="21600" h="21600" extrusionOk="0">
                  <a:moveTo>
                    <a:pt x="15250" y="0"/>
                  </a:moveTo>
                  <a:cubicBezTo>
                    <a:pt x="14645" y="0"/>
                    <a:pt x="14645" y="0"/>
                    <a:pt x="13349" y="0"/>
                  </a:cubicBezTo>
                  <a:cubicBezTo>
                    <a:pt x="3154" y="0"/>
                    <a:pt x="3154" y="0"/>
                    <a:pt x="3154" y="0"/>
                  </a:cubicBezTo>
                  <a:cubicBezTo>
                    <a:pt x="1253" y="0"/>
                    <a:pt x="0" y="1014"/>
                    <a:pt x="0" y="2586"/>
                  </a:cubicBezTo>
                  <a:cubicBezTo>
                    <a:pt x="0" y="19049"/>
                    <a:pt x="0" y="19049"/>
                    <a:pt x="0" y="19049"/>
                  </a:cubicBezTo>
                  <a:cubicBezTo>
                    <a:pt x="0" y="20586"/>
                    <a:pt x="1253" y="21600"/>
                    <a:pt x="3154" y="21600"/>
                  </a:cubicBezTo>
                  <a:cubicBezTo>
                    <a:pt x="18446" y="21600"/>
                    <a:pt x="18446" y="21600"/>
                    <a:pt x="18446" y="21600"/>
                  </a:cubicBezTo>
                  <a:cubicBezTo>
                    <a:pt x="20347" y="21600"/>
                    <a:pt x="21600" y="20586"/>
                    <a:pt x="21600" y="19049"/>
                  </a:cubicBezTo>
                  <a:cubicBezTo>
                    <a:pt x="21600" y="6711"/>
                    <a:pt x="21600" y="6711"/>
                    <a:pt x="21600" y="6711"/>
                  </a:cubicBezTo>
                  <a:cubicBezTo>
                    <a:pt x="21600" y="6711"/>
                    <a:pt x="21600" y="6186"/>
                    <a:pt x="21600" y="5138"/>
                  </a:cubicBezTo>
                  <a:lnTo>
                    <a:pt x="15250" y="0"/>
                  </a:lnTo>
                  <a:close/>
                  <a:moveTo>
                    <a:pt x="20347" y="19049"/>
                  </a:moveTo>
                  <a:cubicBezTo>
                    <a:pt x="20347" y="19538"/>
                    <a:pt x="19051" y="20586"/>
                    <a:pt x="18446" y="20586"/>
                  </a:cubicBezTo>
                  <a:cubicBezTo>
                    <a:pt x="3154" y="20586"/>
                    <a:pt x="3154" y="20586"/>
                    <a:pt x="3154" y="20586"/>
                  </a:cubicBezTo>
                  <a:cubicBezTo>
                    <a:pt x="2549" y="20586"/>
                    <a:pt x="1253" y="19538"/>
                    <a:pt x="1253" y="19049"/>
                  </a:cubicBezTo>
                  <a:cubicBezTo>
                    <a:pt x="1253" y="2586"/>
                    <a:pt x="1253" y="2586"/>
                    <a:pt x="1253" y="2586"/>
                  </a:cubicBezTo>
                  <a:cubicBezTo>
                    <a:pt x="1253" y="2062"/>
                    <a:pt x="2549" y="1014"/>
                    <a:pt x="3154" y="1014"/>
                  </a:cubicBezTo>
                  <a:cubicBezTo>
                    <a:pt x="13349" y="1014"/>
                    <a:pt x="13349" y="1014"/>
                    <a:pt x="13349" y="1014"/>
                  </a:cubicBezTo>
                  <a:cubicBezTo>
                    <a:pt x="13349" y="3076"/>
                    <a:pt x="13349" y="4124"/>
                    <a:pt x="13349" y="4124"/>
                  </a:cubicBezTo>
                  <a:cubicBezTo>
                    <a:pt x="13349" y="5662"/>
                    <a:pt x="14645" y="6711"/>
                    <a:pt x="16502" y="6711"/>
                  </a:cubicBezTo>
                  <a:cubicBezTo>
                    <a:pt x="16502" y="6711"/>
                    <a:pt x="18446" y="6711"/>
                    <a:pt x="20347" y="6711"/>
                  </a:cubicBezTo>
                  <a:lnTo>
                    <a:pt x="20347" y="19049"/>
                  </a:lnTo>
                  <a:close/>
                  <a:moveTo>
                    <a:pt x="16502" y="5138"/>
                  </a:moveTo>
                  <a:cubicBezTo>
                    <a:pt x="15898" y="5138"/>
                    <a:pt x="15250" y="4649"/>
                    <a:pt x="15250" y="4124"/>
                  </a:cubicBezTo>
                  <a:cubicBezTo>
                    <a:pt x="15250" y="4124"/>
                    <a:pt x="15250" y="3076"/>
                    <a:pt x="15250" y="1014"/>
                  </a:cubicBezTo>
                  <a:cubicBezTo>
                    <a:pt x="20347" y="5138"/>
                    <a:pt x="20347" y="5138"/>
                    <a:pt x="20347" y="5138"/>
                  </a:cubicBezTo>
                  <a:lnTo>
                    <a:pt x="16502" y="513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2" name="Shape"/>
            <p:cNvSpPr/>
            <p:nvPr/>
          </p:nvSpPr>
          <p:spPr>
            <a:xfrm>
              <a:off x="139697" y="0"/>
              <a:ext cx="806954" cy="988999"/>
            </a:xfrm>
            <a:custGeom>
              <a:avLst/>
              <a:gdLst/>
              <a:ahLst/>
              <a:cxnLst>
                <a:cxn ang="0">
                  <a:pos x="wd2" y="hd2"/>
                </a:cxn>
                <a:cxn ang="5400000">
                  <a:pos x="wd2" y="hd2"/>
                </a:cxn>
                <a:cxn ang="10800000">
                  <a:pos x="wd2" y="hd2"/>
                </a:cxn>
                <a:cxn ang="16200000">
                  <a:pos x="wd2" y="hd2"/>
                </a:cxn>
              </a:cxnLst>
              <a:rect l="0" t="0" r="r" b="b"/>
              <a:pathLst>
                <a:path w="21600" h="21600" extrusionOk="0">
                  <a:moveTo>
                    <a:pt x="15250" y="0"/>
                  </a:moveTo>
                  <a:cubicBezTo>
                    <a:pt x="14602" y="0"/>
                    <a:pt x="14602" y="0"/>
                    <a:pt x="13349" y="0"/>
                  </a:cubicBezTo>
                  <a:cubicBezTo>
                    <a:pt x="3154" y="0"/>
                    <a:pt x="3154" y="0"/>
                    <a:pt x="3154" y="0"/>
                  </a:cubicBezTo>
                  <a:cubicBezTo>
                    <a:pt x="1253" y="0"/>
                    <a:pt x="0" y="1014"/>
                    <a:pt x="0" y="2586"/>
                  </a:cubicBezTo>
                  <a:cubicBezTo>
                    <a:pt x="0" y="19049"/>
                    <a:pt x="0" y="19049"/>
                    <a:pt x="0" y="19049"/>
                  </a:cubicBezTo>
                  <a:cubicBezTo>
                    <a:pt x="0" y="20586"/>
                    <a:pt x="1253" y="21600"/>
                    <a:pt x="3154" y="21600"/>
                  </a:cubicBezTo>
                  <a:cubicBezTo>
                    <a:pt x="18446" y="21600"/>
                    <a:pt x="18446" y="21600"/>
                    <a:pt x="18446" y="21600"/>
                  </a:cubicBezTo>
                  <a:cubicBezTo>
                    <a:pt x="20347" y="21600"/>
                    <a:pt x="21600" y="20586"/>
                    <a:pt x="21600" y="19049"/>
                  </a:cubicBezTo>
                  <a:cubicBezTo>
                    <a:pt x="21600" y="5138"/>
                    <a:pt x="21600" y="5138"/>
                    <a:pt x="21600" y="5138"/>
                  </a:cubicBezTo>
                  <a:lnTo>
                    <a:pt x="15250" y="0"/>
                  </a:lnTo>
                  <a:close/>
                  <a:moveTo>
                    <a:pt x="20347" y="19049"/>
                  </a:moveTo>
                  <a:cubicBezTo>
                    <a:pt x="20347" y="19538"/>
                    <a:pt x="19051" y="20586"/>
                    <a:pt x="18446" y="20586"/>
                  </a:cubicBezTo>
                  <a:cubicBezTo>
                    <a:pt x="3154" y="20586"/>
                    <a:pt x="3154" y="20586"/>
                    <a:pt x="3154" y="20586"/>
                  </a:cubicBezTo>
                  <a:cubicBezTo>
                    <a:pt x="2549" y="20586"/>
                    <a:pt x="1253" y="19538"/>
                    <a:pt x="1253" y="19049"/>
                  </a:cubicBezTo>
                  <a:cubicBezTo>
                    <a:pt x="1253" y="2586"/>
                    <a:pt x="1253" y="2586"/>
                    <a:pt x="1253" y="2586"/>
                  </a:cubicBezTo>
                  <a:cubicBezTo>
                    <a:pt x="1253" y="2062"/>
                    <a:pt x="2549" y="1014"/>
                    <a:pt x="3154" y="1014"/>
                  </a:cubicBezTo>
                  <a:cubicBezTo>
                    <a:pt x="13349" y="1014"/>
                    <a:pt x="13349" y="1014"/>
                    <a:pt x="13349" y="1014"/>
                  </a:cubicBezTo>
                  <a:cubicBezTo>
                    <a:pt x="13349" y="3076"/>
                    <a:pt x="13349" y="4124"/>
                    <a:pt x="13349" y="4124"/>
                  </a:cubicBezTo>
                  <a:cubicBezTo>
                    <a:pt x="13349" y="5662"/>
                    <a:pt x="14602" y="6711"/>
                    <a:pt x="16502" y="6711"/>
                  </a:cubicBezTo>
                  <a:cubicBezTo>
                    <a:pt x="16502" y="6711"/>
                    <a:pt x="18446" y="6711"/>
                    <a:pt x="20347" y="6711"/>
                  </a:cubicBezTo>
                  <a:lnTo>
                    <a:pt x="20347" y="19049"/>
                  </a:lnTo>
                  <a:close/>
                  <a:moveTo>
                    <a:pt x="16502" y="5138"/>
                  </a:moveTo>
                  <a:cubicBezTo>
                    <a:pt x="15898" y="5138"/>
                    <a:pt x="15250" y="4649"/>
                    <a:pt x="15250" y="4124"/>
                  </a:cubicBezTo>
                  <a:cubicBezTo>
                    <a:pt x="15250" y="4124"/>
                    <a:pt x="15250" y="3076"/>
                    <a:pt x="15250" y="1014"/>
                  </a:cubicBezTo>
                  <a:cubicBezTo>
                    <a:pt x="20347" y="5138"/>
                    <a:pt x="20347" y="5138"/>
                    <a:pt x="20347" y="5138"/>
                  </a:cubicBezTo>
                  <a:lnTo>
                    <a:pt x="16502" y="5138"/>
                  </a:lnTo>
                  <a:close/>
                  <a:moveTo>
                    <a:pt x="15898" y="14924"/>
                  </a:moveTo>
                  <a:cubicBezTo>
                    <a:pt x="5702" y="14924"/>
                    <a:pt x="5702" y="14924"/>
                    <a:pt x="5702" y="14924"/>
                  </a:cubicBezTo>
                  <a:cubicBezTo>
                    <a:pt x="5098" y="14924"/>
                    <a:pt x="5098" y="15449"/>
                    <a:pt x="5098" y="15449"/>
                  </a:cubicBezTo>
                  <a:cubicBezTo>
                    <a:pt x="5098" y="15973"/>
                    <a:pt x="5098" y="16462"/>
                    <a:pt x="5702" y="16462"/>
                  </a:cubicBezTo>
                  <a:cubicBezTo>
                    <a:pt x="15898" y="16462"/>
                    <a:pt x="15898" y="16462"/>
                    <a:pt x="15898" y="16462"/>
                  </a:cubicBezTo>
                  <a:cubicBezTo>
                    <a:pt x="16502" y="16462"/>
                    <a:pt x="16502" y="15973"/>
                    <a:pt x="16502" y="15449"/>
                  </a:cubicBezTo>
                  <a:cubicBezTo>
                    <a:pt x="16502" y="15449"/>
                    <a:pt x="16502" y="14924"/>
                    <a:pt x="15898" y="14924"/>
                  </a:cubicBezTo>
                  <a:close/>
                  <a:moveTo>
                    <a:pt x="15898" y="10800"/>
                  </a:moveTo>
                  <a:cubicBezTo>
                    <a:pt x="5702" y="10800"/>
                    <a:pt x="5702" y="10800"/>
                    <a:pt x="5702" y="10800"/>
                  </a:cubicBezTo>
                  <a:cubicBezTo>
                    <a:pt x="5098" y="10800"/>
                    <a:pt x="5098" y="11324"/>
                    <a:pt x="5098" y="11324"/>
                  </a:cubicBezTo>
                  <a:cubicBezTo>
                    <a:pt x="5098" y="11849"/>
                    <a:pt x="5098" y="12373"/>
                    <a:pt x="5702" y="12373"/>
                  </a:cubicBezTo>
                  <a:cubicBezTo>
                    <a:pt x="15898" y="12373"/>
                    <a:pt x="15898" y="12373"/>
                    <a:pt x="15898" y="12373"/>
                  </a:cubicBezTo>
                  <a:cubicBezTo>
                    <a:pt x="16502" y="12373"/>
                    <a:pt x="16502" y="11849"/>
                    <a:pt x="16502" y="11324"/>
                  </a:cubicBezTo>
                  <a:cubicBezTo>
                    <a:pt x="16502" y="11324"/>
                    <a:pt x="16502" y="10800"/>
                    <a:pt x="15898" y="108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29469718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477" name="Group"/>
          <p:cNvGrpSpPr/>
          <p:nvPr/>
        </p:nvGrpSpPr>
        <p:grpSpPr>
          <a:xfrm>
            <a:off x="3181351" y="882469"/>
            <a:ext cx="5862685" cy="5316588"/>
            <a:chOff x="0" y="0"/>
            <a:chExt cx="11725368" cy="10633173"/>
          </a:xfrm>
          <a:solidFill>
            <a:schemeClr val="tx1"/>
          </a:solidFill>
        </p:grpSpPr>
        <p:sp>
          <p:nvSpPr>
            <p:cNvPr id="345" name="Shape"/>
            <p:cNvSpPr/>
            <p:nvPr/>
          </p:nvSpPr>
          <p:spPr>
            <a:xfrm>
              <a:off x="11144330" y="10333566"/>
              <a:ext cx="579518" cy="185297"/>
            </a:xfrm>
            <a:custGeom>
              <a:avLst/>
              <a:gdLst/>
              <a:ahLst/>
              <a:cxnLst>
                <a:cxn ang="0">
                  <a:pos x="wd2" y="hd2"/>
                </a:cxn>
                <a:cxn ang="5400000">
                  <a:pos x="wd2" y="hd2"/>
                </a:cxn>
                <a:cxn ang="10800000">
                  <a:pos x="wd2" y="hd2"/>
                </a:cxn>
                <a:cxn ang="16200000">
                  <a:pos x="wd2" y="hd2"/>
                </a:cxn>
              </a:cxnLst>
              <a:rect l="0" t="0" r="r" b="b"/>
              <a:pathLst>
                <a:path w="21005" h="21600" extrusionOk="0">
                  <a:moveTo>
                    <a:pt x="20970" y="4750"/>
                  </a:moveTo>
                  <a:cubicBezTo>
                    <a:pt x="20484" y="4750"/>
                    <a:pt x="19998" y="9499"/>
                    <a:pt x="18504" y="9499"/>
                  </a:cubicBezTo>
                  <a:cubicBezTo>
                    <a:pt x="16803" y="9499"/>
                    <a:pt x="16039" y="0"/>
                    <a:pt x="13365" y="0"/>
                  </a:cubicBezTo>
                  <a:cubicBezTo>
                    <a:pt x="11385" y="0"/>
                    <a:pt x="10656" y="5541"/>
                    <a:pt x="10413" y="5541"/>
                  </a:cubicBezTo>
                  <a:cubicBezTo>
                    <a:pt x="10413" y="5541"/>
                    <a:pt x="9684" y="0"/>
                    <a:pt x="7461" y="0"/>
                  </a:cubicBezTo>
                  <a:cubicBezTo>
                    <a:pt x="4753" y="0"/>
                    <a:pt x="4023" y="9499"/>
                    <a:pt x="2322" y="9499"/>
                  </a:cubicBezTo>
                  <a:cubicBezTo>
                    <a:pt x="1072" y="9499"/>
                    <a:pt x="342" y="4750"/>
                    <a:pt x="99" y="4750"/>
                  </a:cubicBezTo>
                  <a:cubicBezTo>
                    <a:pt x="-387" y="5541"/>
                    <a:pt x="828" y="21600"/>
                    <a:pt x="5482" y="21600"/>
                  </a:cubicBezTo>
                  <a:cubicBezTo>
                    <a:pt x="8434" y="21600"/>
                    <a:pt x="10170" y="13571"/>
                    <a:pt x="10413" y="13571"/>
                  </a:cubicBezTo>
                  <a:cubicBezTo>
                    <a:pt x="10656" y="13571"/>
                    <a:pt x="12636" y="21600"/>
                    <a:pt x="15553" y="21600"/>
                  </a:cubicBezTo>
                  <a:cubicBezTo>
                    <a:pt x="20241" y="21600"/>
                    <a:pt x="21213" y="5541"/>
                    <a:pt x="20970" y="475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6" name="Shape"/>
            <p:cNvSpPr/>
            <p:nvPr/>
          </p:nvSpPr>
          <p:spPr>
            <a:xfrm>
              <a:off x="10126132" y="10253133"/>
              <a:ext cx="583241" cy="346173"/>
            </a:xfrm>
            <a:custGeom>
              <a:avLst/>
              <a:gdLst/>
              <a:ahLst/>
              <a:cxnLst>
                <a:cxn ang="0">
                  <a:pos x="wd2" y="hd2"/>
                </a:cxn>
                <a:cxn ang="5400000">
                  <a:pos x="wd2" y="hd2"/>
                </a:cxn>
                <a:cxn ang="10800000">
                  <a:pos x="wd2" y="hd2"/>
                </a:cxn>
                <a:cxn ang="16200000">
                  <a:pos x="wd2" y="hd2"/>
                </a:cxn>
              </a:cxnLst>
              <a:rect l="0" t="0" r="r" b="b"/>
              <a:pathLst>
                <a:path w="21600" h="21600" extrusionOk="0">
                  <a:moveTo>
                    <a:pt x="20570" y="12300"/>
                  </a:moveTo>
                  <a:cubicBezTo>
                    <a:pt x="7034" y="12300"/>
                    <a:pt x="7034" y="12300"/>
                    <a:pt x="7034" y="12300"/>
                  </a:cubicBezTo>
                  <a:cubicBezTo>
                    <a:pt x="6537" y="12300"/>
                    <a:pt x="6004" y="11880"/>
                    <a:pt x="6004" y="10560"/>
                  </a:cubicBezTo>
                  <a:cubicBezTo>
                    <a:pt x="6004" y="9720"/>
                    <a:pt x="6537" y="8880"/>
                    <a:pt x="7034" y="8880"/>
                  </a:cubicBezTo>
                  <a:cubicBezTo>
                    <a:pt x="20570" y="8880"/>
                    <a:pt x="20570" y="8880"/>
                    <a:pt x="20570" y="8880"/>
                  </a:cubicBezTo>
                  <a:cubicBezTo>
                    <a:pt x="21103" y="8880"/>
                    <a:pt x="21600" y="9720"/>
                    <a:pt x="21600" y="10560"/>
                  </a:cubicBezTo>
                  <a:cubicBezTo>
                    <a:pt x="21600" y="11880"/>
                    <a:pt x="21103" y="12300"/>
                    <a:pt x="20570" y="12300"/>
                  </a:cubicBezTo>
                  <a:close/>
                  <a:moveTo>
                    <a:pt x="20570" y="3360"/>
                  </a:moveTo>
                  <a:cubicBezTo>
                    <a:pt x="7034" y="3360"/>
                    <a:pt x="7034" y="3360"/>
                    <a:pt x="7034" y="3360"/>
                  </a:cubicBezTo>
                  <a:cubicBezTo>
                    <a:pt x="6537" y="3360"/>
                    <a:pt x="6004" y="2520"/>
                    <a:pt x="6004" y="1680"/>
                  </a:cubicBezTo>
                  <a:cubicBezTo>
                    <a:pt x="6004" y="840"/>
                    <a:pt x="6537" y="0"/>
                    <a:pt x="7034" y="0"/>
                  </a:cubicBezTo>
                  <a:cubicBezTo>
                    <a:pt x="20570" y="0"/>
                    <a:pt x="20570" y="0"/>
                    <a:pt x="20570" y="0"/>
                  </a:cubicBezTo>
                  <a:cubicBezTo>
                    <a:pt x="21103" y="0"/>
                    <a:pt x="21600" y="840"/>
                    <a:pt x="21600" y="1680"/>
                  </a:cubicBezTo>
                  <a:cubicBezTo>
                    <a:pt x="21600" y="2520"/>
                    <a:pt x="21103" y="3360"/>
                    <a:pt x="20570" y="3360"/>
                  </a:cubicBezTo>
                  <a:close/>
                  <a:moveTo>
                    <a:pt x="3020" y="21600"/>
                  </a:moveTo>
                  <a:cubicBezTo>
                    <a:pt x="995" y="21600"/>
                    <a:pt x="995" y="21600"/>
                    <a:pt x="995" y="21600"/>
                  </a:cubicBezTo>
                  <a:cubicBezTo>
                    <a:pt x="497" y="21600"/>
                    <a:pt x="0" y="20760"/>
                    <a:pt x="0" y="19920"/>
                  </a:cubicBezTo>
                  <a:cubicBezTo>
                    <a:pt x="0" y="18660"/>
                    <a:pt x="497" y="18240"/>
                    <a:pt x="995" y="18240"/>
                  </a:cubicBezTo>
                  <a:cubicBezTo>
                    <a:pt x="3020" y="18240"/>
                    <a:pt x="3020" y="18240"/>
                    <a:pt x="3020" y="18240"/>
                  </a:cubicBezTo>
                  <a:cubicBezTo>
                    <a:pt x="3766" y="18240"/>
                    <a:pt x="4014" y="18660"/>
                    <a:pt x="4014" y="19920"/>
                  </a:cubicBezTo>
                  <a:cubicBezTo>
                    <a:pt x="4014" y="20760"/>
                    <a:pt x="3766" y="21600"/>
                    <a:pt x="3020" y="21600"/>
                  </a:cubicBezTo>
                  <a:close/>
                  <a:moveTo>
                    <a:pt x="3020" y="12300"/>
                  </a:moveTo>
                  <a:cubicBezTo>
                    <a:pt x="995" y="12300"/>
                    <a:pt x="995" y="12300"/>
                    <a:pt x="995" y="12300"/>
                  </a:cubicBezTo>
                  <a:cubicBezTo>
                    <a:pt x="497" y="12300"/>
                    <a:pt x="0" y="11880"/>
                    <a:pt x="0" y="10560"/>
                  </a:cubicBezTo>
                  <a:cubicBezTo>
                    <a:pt x="0" y="9720"/>
                    <a:pt x="497" y="8880"/>
                    <a:pt x="995" y="8880"/>
                  </a:cubicBezTo>
                  <a:cubicBezTo>
                    <a:pt x="3020" y="8880"/>
                    <a:pt x="3020" y="8880"/>
                    <a:pt x="3020" y="8880"/>
                  </a:cubicBezTo>
                  <a:cubicBezTo>
                    <a:pt x="3766" y="8880"/>
                    <a:pt x="4014" y="9720"/>
                    <a:pt x="4014" y="10560"/>
                  </a:cubicBezTo>
                  <a:cubicBezTo>
                    <a:pt x="4014" y="11880"/>
                    <a:pt x="3766" y="12300"/>
                    <a:pt x="3020" y="12300"/>
                  </a:cubicBezTo>
                  <a:close/>
                  <a:moveTo>
                    <a:pt x="3020" y="3360"/>
                  </a:moveTo>
                  <a:cubicBezTo>
                    <a:pt x="995" y="3360"/>
                    <a:pt x="995" y="3360"/>
                    <a:pt x="995" y="3360"/>
                  </a:cubicBezTo>
                  <a:cubicBezTo>
                    <a:pt x="497" y="3360"/>
                    <a:pt x="0" y="2520"/>
                    <a:pt x="0" y="1680"/>
                  </a:cubicBezTo>
                  <a:cubicBezTo>
                    <a:pt x="0" y="840"/>
                    <a:pt x="497" y="0"/>
                    <a:pt x="995" y="0"/>
                  </a:cubicBezTo>
                  <a:cubicBezTo>
                    <a:pt x="3020" y="0"/>
                    <a:pt x="3020" y="0"/>
                    <a:pt x="3020" y="0"/>
                  </a:cubicBezTo>
                  <a:cubicBezTo>
                    <a:pt x="3766" y="0"/>
                    <a:pt x="4014" y="840"/>
                    <a:pt x="4014" y="1680"/>
                  </a:cubicBezTo>
                  <a:cubicBezTo>
                    <a:pt x="4014" y="2520"/>
                    <a:pt x="3766" y="3360"/>
                    <a:pt x="3020" y="3360"/>
                  </a:cubicBezTo>
                  <a:close/>
                  <a:moveTo>
                    <a:pt x="7034" y="21600"/>
                  </a:moveTo>
                  <a:cubicBezTo>
                    <a:pt x="6537" y="21600"/>
                    <a:pt x="6004" y="20760"/>
                    <a:pt x="6004" y="19920"/>
                  </a:cubicBezTo>
                  <a:cubicBezTo>
                    <a:pt x="6004" y="18660"/>
                    <a:pt x="6537" y="18240"/>
                    <a:pt x="7034" y="18240"/>
                  </a:cubicBezTo>
                  <a:cubicBezTo>
                    <a:pt x="20570" y="18240"/>
                    <a:pt x="20570" y="18240"/>
                    <a:pt x="20570" y="18240"/>
                  </a:cubicBezTo>
                  <a:cubicBezTo>
                    <a:pt x="21103" y="18240"/>
                    <a:pt x="21600" y="18660"/>
                    <a:pt x="21600" y="19920"/>
                  </a:cubicBezTo>
                  <a:cubicBezTo>
                    <a:pt x="21600" y="20760"/>
                    <a:pt x="21103" y="21600"/>
                    <a:pt x="20570" y="21600"/>
                  </a:cubicBezTo>
                  <a:cubicBezTo>
                    <a:pt x="7034" y="21600"/>
                    <a:pt x="7034" y="21600"/>
                    <a:pt x="7034"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7" name="Shape"/>
            <p:cNvSpPr/>
            <p:nvPr/>
          </p:nvSpPr>
          <p:spPr>
            <a:xfrm>
              <a:off x="9118598" y="10253133"/>
              <a:ext cx="579005" cy="346173"/>
            </a:xfrm>
            <a:custGeom>
              <a:avLst/>
              <a:gdLst/>
              <a:ahLst/>
              <a:cxnLst>
                <a:cxn ang="0">
                  <a:pos x="wd2" y="hd2"/>
                </a:cxn>
                <a:cxn ang="5400000">
                  <a:pos x="wd2" y="hd2"/>
                </a:cxn>
                <a:cxn ang="10800000">
                  <a:pos x="wd2" y="hd2"/>
                </a:cxn>
                <a:cxn ang="16200000">
                  <a:pos x="wd2" y="hd2"/>
                </a:cxn>
              </a:cxnLst>
              <a:rect l="0" t="0" r="r" b="b"/>
              <a:pathLst>
                <a:path w="21600" h="21600" extrusionOk="0">
                  <a:moveTo>
                    <a:pt x="20558" y="12300"/>
                  </a:moveTo>
                  <a:cubicBezTo>
                    <a:pt x="1006" y="12300"/>
                    <a:pt x="1006" y="12300"/>
                    <a:pt x="1006" y="12300"/>
                  </a:cubicBezTo>
                  <a:cubicBezTo>
                    <a:pt x="503" y="12300"/>
                    <a:pt x="0" y="11880"/>
                    <a:pt x="0" y="10560"/>
                  </a:cubicBezTo>
                  <a:cubicBezTo>
                    <a:pt x="0" y="9720"/>
                    <a:pt x="503" y="8880"/>
                    <a:pt x="1006" y="8880"/>
                  </a:cubicBezTo>
                  <a:cubicBezTo>
                    <a:pt x="20558" y="8880"/>
                    <a:pt x="20558" y="8880"/>
                    <a:pt x="20558" y="8880"/>
                  </a:cubicBezTo>
                  <a:cubicBezTo>
                    <a:pt x="21348" y="8880"/>
                    <a:pt x="21600" y="9720"/>
                    <a:pt x="21600" y="10560"/>
                  </a:cubicBezTo>
                  <a:cubicBezTo>
                    <a:pt x="21600" y="11880"/>
                    <a:pt x="21348" y="12300"/>
                    <a:pt x="20558" y="12300"/>
                  </a:cubicBezTo>
                  <a:close/>
                  <a:moveTo>
                    <a:pt x="20558" y="3360"/>
                  </a:moveTo>
                  <a:cubicBezTo>
                    <a:pt x="1006" y="3360"/>
                    <a:pt x="1006" y="3360"/>
                    <a:pt x="1006" y="3360"/>
                  </a:cubicBezTo>
                  <a:cubicBezTo>
                    <a:pt x="503" y="3360"/>
                    <a:pt x="0" y="2520"/>
                    <a:pt x="0" y="1680"/>
                  </a:cubicBezTo>
                  <a:cubicBezTo>
                    <a:pt x="0" y="840"/>
                    <a:pt x="503" y="0"/>
                    <a:pt x="1006" y="0"/>
                  </a:cubicBezTo>
                  <a:cubicBezTo>
                    <a:pt x="20558" y="0"/>
                    <a:pt x="20558" y="0"/>
                    <a:pt x="20558" y="0"/>
                  </a:cubicBezTo>
                  <a:cubicBezTo>
                    <a:pt x="21348" y="0"/>
                    <a:pt x="21600" y="840"/>
                    <a:pt x="21600" y="1680"/>
                  </a:cubicBezTo>
                  <a:cubicBezTo>
                    <a:pt x="21600" y="2520"/>
                    <a:pt x="21348" y="3360"/>
                    <a:pt x="20558" y="3360"/>
                  </a:cubicBezTo>
                  <a:close/>
                  <a:moveTo>
                    <a:pt x="1006" y="18240"/>
                  </a:moveTo>
                  <a:cubicBezTo>
                    <a:pt x="20558" y="18240"/>
                    <a:pt x="20558" y="18240"/>
                    <a:pt x="20558" y="18240"/>
                  </a:cubicBezTo>
                  <a:cubicBezTo>
                    <a:pt x="21348" y="18240"/>
                    <a:pt x="21600" y="18660"/>
                    <a:pt x="21600" y="19920"/>
                  </a:cubicBezTo>
                  <a:cubicBezTo>
                    <a:pt x="21600" y="20760"/>
                    <a:pt x="21348" y="21600"/>
                    <a:pt x="20558" y="21600"/>
                  </a:cubicBezTo>
                  <a:cubicBezTo>
                    <a:pt x="1006" y="21600"/>
                    <a:pt x="1006" y="21600"/>
                    <a:pt x="1006" y="21600"/>
                  </a:cubicBezTo>
                  <a:cubicBezTo>
                    <a:pt x="503" y="21600"/>
                    <a:pt x="0" y="20760"/>
                    <a:pt x="0" y="19920"/>
                  </a:cubicBezTo>
                  <a:cubicBezTo>
                    <a:pt x="0" y="18660"/>
                    <a:pt x="503" y="18240"/>
                    <a:pt x="1006" y="1824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8" name="Shape"/>
            <p:cNvSpPr/>
            <p:nvPr/>
          </p:nvSpPr>
          <p:spPr>
            <a:xfrm>
              <a:off x="8166100" y="10367432"/>
              <a:ext cx="456238" cy="109102"/>
            </a:xfrm>
            <a:custGeom>
              <a:avLst/>
              <a:gdLst/>
              <a:ahLst/>
              <a:cxnLst>
                <a:cxn ang="0">
                  <a:pos x="wd2" y="hd2"/>
                </a:cxn>
                <a:cxn ang="5400000">
                  <a:pos x="wd2" y="hd2"/>
                </a:cxn>
                <a:cxn ang="10800000">
                  <a:pos x="wd2" y="hd2"/>
                </a:cxn>
                <a:cxn ang="16200000">
                  <a:pos x="wd2" y="hd2"/>
                </a:cxn>
              </a:cxnLst>
              <a:rect l="0" t="0" r="r" b="b"/>
              <a:pathLst>
                <a:path w="21600" h="21600" extrusionOk="0">
                  <a:moveTo>
                    <a:pt x="19003" y="21600"/>
                  </a:moveTo>
                  <a:cubicBezTo>
                    <a:pt x="17408" y="21600"/>
                    <a:pt x="16451" y="17586"/>
                    <a:pt x="16451" y="10704"/>
                  </a:cubicBezTo>
                  <a:cubicBezTo>
                    <a:pt x="16451" y="5352"/>
                    <a:pt x="17408" y="0"/>
                    <a:pt x="19003" y="0"/>
                  </a:cubicBezTo>
                  <a:cubicBezTo>
                    <a:pt x="20324" y="0"/>
                    <a:pt x="21600" y="5352"/>
                    <a:pt x="21600" y="10704"/>
                  </a:cubicBezTo>
                  <a:cubicBezTo>
                    <a:pt x="21600" y="17586"/>
                    <a:pt x="20324" y="21600"/>
                    <a:pt x="19003" y="21600"/>
                  </a:cubicBezTo>
                  <a:close/>
                  <a:moveTo>
                    <a:pt x="10663" y="21600"/>
                  </a:moveTo>
                  <a:cubicBezTo>
                    <a:pt x="9342" y="21600"/>
                    <a:pt x="8066" y="17586"/>
                    <a:pt x="8066" y="10704"/>
                  </a:cubicBezTo>
                  <a:cubicBezTo>
                    <a:pt x="8066" y="5352"/>
                    <a:pt x="9342" y="0"/>
                    <a:pt x="10663" y="0"/>
                  </a:cubicBezTo>
                  <a:cubicBezTo>
                    <a:pt x="12258" y="0"/>
                    <a:pt x="13215" y="5352"/>
                    <a:pt x="13215" y="10704"/>
                  </a:cubicBezTo>
                  <a:cubicBezTo>
                    <a:pt x="13215" y="17586"/>
                    <a:pt x="12258" y="21600"/>
                    <a:pt x="10663" y="21600"/>
                  </a:cubicBezTo>
                  <a:close/>
                  <a:moveTo>
                    <a:pt x="2597" y="21600"/>
                  </a:moveTo>
                  <a:cubicBezTo>
                    <a:pt x="1322" y="21600"/>
                    <a:pt x="0" y="17586"/>
                    <a:pt x="0" y="10704"/>
                  </a:cubicBezTo>
                  <a:cubicBezTo>
                    <a:pt x="0" y="5352"/>
                    <a:pt x="1322" y="0"/>
                    <a:pt x="2597" y="0"/>
                  </a:cubicBezTo>
                  <a:cubicBezTo>
                    <a:pt x="3873" y="0"/>
                    <a:pt x="5149" y="5352"/>
                    <a:pt x="5149" y="10704"/>
                  </a:cubicBezTo>
                  <a:cubicBezTo>
                    <a:pt x="5149" y="17586"/>
                    <a:pt x="3873" y="21600"/>
                    <a:pt x="2597"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49" name="Shape"/>
            <p:cNvSpPr/>
            <p:nvPr/>
          </p:nvSpPr>
          <p:spPr>
            <a:xfrm>
              <a:off x="7272865" y="10231966"/>
              <a:ext cx="219169" cy="380039"/>
            </a:xfrm>
            <a:custGeom>
              <a:avLst/>
              <a:gdLst/>
              <a:ahLst/>
              <a:cxnLst>
                <a:cxn ang="0">
                  <a:pos x="wd2" y="hd2"/>
                </a:cxn>
                <a:cxn ang="5400000">
                  <a:pos x="wd2" y="hd2"/>
                </a:cxn>
                <a:cxn ang="10800000">
                  <a:pos x="wd2" y="hd2"/>
                </a:cxn>
                <a:cxn ang="16200000">
                  <a:pos x="wd2" y="hd2"/>
                </a:cxn>
              </a:cxnLst>
              <a:rect l="0" t="0" r="r" b="b"/>
              <a:pathLst>
                <a:path w="21600" h="21600" extrusionOk="0">
                  <a:moveTo>
                    <a:pt x="666" y="2679"/>
                  </a:moveTo>
                  <a:cubicBezTo>
                    <a:pt x="14844" y="10773"/>
                    <a:pt x="14844" y="10773"/>
                    <a:pt x="14844" y="10773"/>
                  </a:cubicBezTo>
                  <a:cubicBezTo>
                    <a:pt x="666" y="19303"/>
                    <a:pt x="666" y="19303"/>
                    <a:pt x="666" y="19303"/>
                  </a:cubicBezTo>
                  <a:cubicBezTo>
                    <a:pt x="0" y="19303"/>
                    <a:pt x="0" y="19686"/>
                    <a:pt x="0" y="20069"/>
                  </a:cubicBezTo>
                  <a:cubicBezTo>
                    <a:pt x="0" y="21217"/>
                    <a:pt x="1427" y="21600"/>
                    <a:pt x="2759" y="21600"/>
                  </a:cubicBezTo>
                  <a:cubicBezTo>
                    <a:pt x="3426" y="21600"/>
                    <a:pt x="4092" y="21600"/>
                    <a:pt x="4758" y="21217"/>
                  </a:cubicBezTo>
                  <a:cubicBezTo>
                    <a:pt x="20934" y="11976"/>
                    <a:pt x="20934" y="11976"/>
                    <a:pt x="20934" y="11976"/>
                  </a:cubicBezTo>
                  <a:cubicBezTo>
                    <a:pt x="21600" y="11593"/>
                    <a:pt x="21600" y="11210"/>
                    <a:pt x="21600" y="10773"/>
                  </a:cubicBezTo>
                  <a:cubicBezTo>
                    <a:pt x="21600" y="10390"/>
                    <a:pt x="21600" y="10007"/>
                    <a:pt x="20934" y="9624"/>
                  </a:cubicBezTo>
                  <a:cubicBezTo>
                    <a:pt x="4758" y="383"/>
                    <a:pt x="4758" y="383"/>
                    <a:pt x="4758" y="383"/>
                  </a:cubicBezTo>
                  <a:cubicBezTo>
                    <a:pt x="4092" y="383"/>
                    <a:pt x="3426" y="0"/>
                    <a:pt x="2759" y="0"/>
                  </a:cubicBezTo>
                  <a:cubicBezTo>
                    <a:pt x="1427" y="0"/>
                    <a:pt x="0" y="766"/>
                    <a:pt x="0" y="1531"/>
                  </a:cubicBezTo>
                  <a:cubicBezTo>
                    <a:pt x="0" y="2297"/>
                    <a:pt x="666" y="2679"/>
                    <a:pt x="666" y="267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0" name="Shape"/>
            <p:cNvSpPr/>
            <p:nvPr/>
          </p:nvSpPr>
          <p:spPr>
            <a:xfrm>
              <a:off x="6261100" y="10231966"/>
              <a:ext cx="219169" cy="380039"/>
            </a:xfrm>
            <a:custGeom>
              <a:avLst/>
              <a:gdLst/>
              <a:ahLst/>
              <a:cxnLst>
                <a:cxn ang="0">
                  <a:pos x="wd2" y="hd2"/>
                </a:cxn>
                <a:cxn ang="5400000">
                  <a:pos x="wd2" y="hd2"/>
                </a:cxn>
                <a:cxn ang="10800000">
                  <a:pos x="wd2" y="hd2"/>
                </a:cxn>
                <a:cxn ang="16200000">
                  <a:pos x="wd2" y="hd2"/>
                </a:cxn>
              </a:cxnLst>
              <a:rect l="0" t="0" r="r" b="b"/>
              <a:pathLst>
                <a:path w="21600" h="21600" extrusionOk="0">
                  <a:moveTo>
                    <a:pt x="20173" y="2679"/>
                  </a:moveTo>
                  <a:cubicBezTo>
                    <a:pt x="6090" y="10773"/>
                    <a:pt x="6090" y="10773"/>
                    <a:pt x="6090" y="10773"/>
                  </a:cubicBezTo>
                  <a:cubicBezTo>
                    <a:pt x="20934" y="19303"/>
                    <a:pt x="20934" y="19303"/>
                    <a:pt x="20934" y="19303"/>
                  </a:cubicBezTo>
                  <a:cubicBezTo>
                    <a:pt x="20934" y="19303"/>
                    <a:pt x="21600" y="19686"/>
                    <a:pt x="21600" y="20069"/>
                  </a:cubicBezTo>
                  <a:cubicBezTo>
                    <a:pt x="21600" y="21217"/>
                    <a:pt x="20173" y="21600"/>
                    <a:pt x="18841" y="21600"/>
                  </a:cubicBezTo>
                  <a:cubicBezTo>
                    <a:pt x="18174" y="21600"/>
                    <a:pt x="17508" y="21600"/>
                    <a:pt x="16842" y="21217"/>
                  </a:cubicBezTo>
                  <a:cubicBezTo>
                    <a:pt x="666" y="11976"/>
                    <a:pt x="666" y="11976"/>
                    <a:pt x="666" y="11976"/>
                  </a:cubicBezTo>
                  <a:cubicBezTo>
                    <a:pt x="0" y="11593"/>
                    <a:pt x="0" y="11210"/>
                    <a:pt x="0" y="10773"/>
                  </a:cubicBezTo>
                  <a:cubicBezTo>
                    <a:pt x="0" y="10390"/>
                    <a:pt x="0" y="10007"/>
                    <a:pt x="666" y="9624"/>
                  </a:cubicBezTo>
                  <a:cubicBezTo>
                    <a:pt x="16842" y="383"/>
                    <a:pt x="16842" y="383"/>
                    <a:pt x="16842" y="383"/>
                  </a:cubicBezTo>
                  <a:cubicBezTo>
                    <a:pt x="17508" y="383"/>
                    <a:pt x="18174" y="0"/>
                    <a:pt x="18841" y="0"/>
                  </a:cubicBezTo>
                  <a:cubicBezTo>
                    <a:pt x="20173" y="0"/>
                    <a:pt x="21600" y="766"/>
                    <a:pt x="21600" y="1531"/>
                  </a:cubicBezTo>
                  <a:cubicBezTo>
                    <a:pt x="21600" y="2297"/>
                    <a:pt x="20934" y="2679"/>
                    <a:pt x="20173" y="267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1" name="Shape"/>
            <p:cNvSpPr/>
            <p:nvPr/>
          </p:nvSpPr>
          <p:spPr>
            <a:xfrm>
              <a:off x="5160433" y="10312400"/>
              <a:ext cx="380042" cy="219169"/>
            </a:xfrm>
            <a:custGeom>
              <a:avLst/>
              <a:gdLst/>
              <a:ahLst/>
              <a:cxnLst>
                <a:cxn ang="0">
                  <a:pos x="wd2" y="hd2"/>
                </a:cxn>
                <a:cxn ang="5400000">
                  <a:pos x="wd2" y="hd2"/>
                </a:cxn>
                <a:cxn ang="10800000">
                  <a:pos x="wd2" y="hd2"/>
                </a:cxn>
                <a:cxn ang="16200000">
                  <a:pos x="wd2" y="hd2"/>
                </a:cxn>
              </a:cxnLst>
              <a:rect l="0" t="0" r="r" b="b"/>
              <a:pathLst>
                <a:path w="21600" h="21600" extrusionOk="0">
                  <a:moveTo>
                    <a:pt x="2727" y="20934"/>
                  </a:moveTo>
                  <a:cubicBezTo>
                    <a:pt x="10800" y="6756"/>
                    <a:pt x="10800" y="6756"/>
                    <a:pt x="10800" y="6756"/>
                  </a:cubicBezTo>
                  <a:cubicBezTo>
                    <a:pt x="19309" y="20934"/>
                    <a:pt x="19309" y="20934"/>
                    <a:pt x="19309" y="20934"/>
                  </a:cubicBezTo>
                  <a:cubicBezTo>
                    <a:pt x="19309" y="21600"/>
                    <a:pt x="19691" y="21600"/>
                    <a:pt x="20073" y="21600"/>
                  </a:cubicBezTo>
                  <a:cubicBezTo>
                    <a:pt x="21218" y="21600"/>
                    <a:pt x="21600" y="20934"/>
                    <a:pt x="21600" y="18841"/>
                  </a:cubicBezTo>
                  <a:cubicBezTo>
                    <a:pt x="21600" y="18174"/>
                    <a:pt x="21600" y="17508"/>
                    <a:pt x="21218" y="17508"/>
                  </a:cubicBezTo>
                  <a:cubicBezTo>
                    <a:pt x="12000" y="1427"/>
                    <a:pt x="12000" y="1427"/>
                    <a:pt x="12000" y="1427"/>
                  </a:cubicBezTo>
                  <a:cubicBezTo>
                    <a:pt x="11618" y="761"/>
                    <a:pt x="11182" y="0"/>
                    <a:pt x="10800" y="0"/>
                  </a:cubicBezTo>
                  <a:cubicBezTo>
                    <a:pt x="10418" y="0"/>
                    <a:pt x="10036" y="761"/>
                    <a:pt x="9655" y="1427"/>
                  </a:cubicBezTo>
                  <a:cubicBezTo>
                    <a:pt x="436" y="17508"/>
                    <a:pt x="436" y="17508"/>
                    <a:pt x="436" y="17508"/>
                  </a:cubicBezTo>
                  <a:cubicBezTo>
                    <a:pt x="436" y="17508"/>
                    <a:pt x="0" y="18174"/>
                    <a:pt x="0" y="18841"/>
                  </a:cubicBezTo>
                  <a:cubicBezTo>
                    <a:pt x="0" y="20934"/>
                    <a:pt x="818" y="21600"/>
                    <a:pt x="1582" y="21600"/>
                  </a:cubicBezTo>
                  <a:cubicBezTo>
                    <a:pt x="2345" y="21600"/>
                    <a:pt x="2727" y="21600"/>
                    <a:pt x="2727" y="20934"/>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2" name="Shape"/>
            <p:cNvSpPr/>
            <p:nvPr/>
          </p:nvSpPr>
          <p:spPr>
            <a:xfrm>
              <a:off x="4152900" y="10312400"/>
              <a:ext cx="380042" cy="219169"/>
            </a:xfrm>
            <a:custGeom>
              <a:avLst/>
              <a:gdLst/>
              <a:ahLst/>
              <a:cxnLst>
                <a:cxn ang="0">
                  <a:pos x="wd2" y="hd2"/>
                </a:cxn>
                <a:cxn ang="5400000">
                  <a:pos x="wd2" y="hd2"/>
                </a:cxn>
                <a:cxn ang="10800000">
                  <a:pos x="wd2" y="hd2"/>
                </a:cxn>
                <a:cxn ang="16200000">
                  <a:pos x="wd2" y="hd2"/>
                </a:cxn>
              </a:cxnLst>
              <a:rect l="0" t="0" r="r" b="b"/>
              <a:pathLst>
                <a:path w="21600" h="21600" extrusionOk="0">
                  <a:moveTo>
                    <a:pt x="2727" y="1427"/>
                  </a:moveTo>
                  <a:cubicBezTo>
                    <a:pt x="10800" y="15510"/>
                    <a:pt x="10800" y="15510"/>
                    <a:pt x="10800" y="15510"/>
                  </a:cubicBezTo>
                  <a:cubicBezTo>
                    <a:pt x="18927" y="761"/>
                    <a:pt x="18927" y="761"/>
                    <a:pt x="18927" y="761"/>
                  </a:cubicBezTo>
                  <a:cubicBezTo>
                    <a:pt x="19309" y="761"/>
                    <a:pt x="19691" y="0"/>
                    <a:pt x="20073" y="0"/>
                  </a:cubicBezTo>
                  <a:cubicBezTo>
                    <a:pt x="20836" y="0"/>
                    <a:pt x="21600" y="1427"/>
                    <a:pt x="21600" y="2759"/>
                  </a:cubicBezTo>
                  <a:cubicBezTo>
                    <a:pt x="21600" y="3426"/>
                    <a:pt x="21600" y="4092"/>
                    <a:pt x="21218" y="4758"/>
                  </a:cubicBezTo>
                  <a:cubicBezTo>
                    <a:pt x="12000" y="20934"/>
                    <a:pt x="12000" y="20934"/>
                    <a:pt x="12000" y="20934"/>
                  </a:cubicBezTo>
                  <a:cubicBezTo>
                    <a:pt x="11564" y="21600"/>
                    <a:pt x="11182" y="21600"/>
                    <a:pt x="10800" y="21600"/>
                  </a:cubicBezTo>
                  <a:cubicBezTo>
                    <a:pt x="10418" y="21600"/>
                    <a:pt x="10036" y="21600"/>
                    <a:pt x="9655" y="20934"/>
                  </a:cubicBezTo>
                  <a:cubicBezTo>
                    <a:pt x="382" y="4758"/>
                    <a:pt x="382" y="4758"/>
                    <a:pt x="382" y="4758"/>
                  </a:cubicBezTo>
                  <a:cubicBezTo>
                    <a:pt x="0" y="4092"/>
                    <a:pt x="0" y="3426"/>
                    <a:pt x="0" y="2759"/>
                  </a:cubicBezTo>
                  <a:cubicBezTo>
                    <a:pt x="0" y="1427"/>
                    <a:pt x="818" y="0"/>
                    <a:pt x="1582" y="0"/>
                  </a:cubicBezTo>
                  <a:cubicBezTo>
                    <a:pt x="1964" y="0"/>
                    <a:pt x="2345" y="761"/>
                    <a:pt x="2727" y="1427"/>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3" name="Shape"/>
            <p:cNvSpPr/>
            <p:nvPr/>
          </p:nvSpPr>
          <p:spPr>
            <a:xfrm>
              <a:off x="3174999" y="10274299"/>
              <a:ext cx="303846" cy="303845"/>
            </a:xfrm>
            <a:custGeom>
              <a:avLst/>
              <a:gdLst/>
              <a:ahLst/>
              <a:cxnLst>
                <a:cxn ang="0">
                  <a:pos x="wd2" y="hd2"/>
                </a:cxn>
                <a:cxn ang="5400000">
                  <a:pos x="wd2" y="hd2"/>
                </a:cxn>
                <a:cxn ang="10800000">
                  <a:pos x="wd2" y="hd2"/>
                </a:cxn>
                <a:cxn ang="16200000">
                  <a:pos x="wd2" y="hd2"/>
                </a:cxn>
              </a:cxnLst>
              <a:rect l="0" t="0" r="r" b="b"/>
              <a:pathLst>
                <a:path w="21600" h="21600" extrusionOk="0">
                  <a:moveTo>
                    <a:pt x="21125" y="2853"/>
                  </a:moveTo>
                  <a:cubicBezTo>
                    <a:pt x="13449" y="10528"/>
                    <a:pt x="13449" y="10528"/>
                    <a:pt x="13449" y="10528"/>
                  </a:cubicBezTo>
                  <a:cubicBezTo>
                    <a:pt x="21125" y="18272"/>
                    <a:pt x="21125" y="18272"/>
                    <a:pt x="21125" y="18272"/>
                  </a:cubicBezTo>
                  <a:cubicBezTo>
                    <a:pt x="21600" y="18747"/>
                    <a:pt x="21600" y="19223"/>
                    <a:pt x="21600" y="19698"/>
                  </a:cubicBezTo>
                  <a:cubicBezTo>
                    <a:pt x="21600" y="20649"/>
                    <a:pt x="21125" y="21600"/>
                    <a:pt x="19630" y="21600"/>
                  </a:cubicBezTo>
                  <a:cubicBezTo>
                    <a:pt x="19155" y="21600"/>
                    <a:pt x="18679" y="21600"/>
                    <a:pt x="18679" y="21125"/>
                  </a:cubicBezTo>
                  <a:cubicBezTo>
                    <a:pt x="11004" y="13449"/>
                    <a:pt x="11004" y="13449"/>
                    <a:pt x="11004" y="13449"/>
                  </a:cubicBezTo>
                  <a:cubicBezTo>
                    <a:pt x="3328" y="21125"/>
                    <a:pt x="3328" y="21125"/>
                    <a:pt x="3328" y="21125"/>
                  </a:cubicBezTo>
                  <a:cubicBezTo>
                    <a:pt x="2853" y="21600"/>
                    <a:pt x="2377" y="21600"/>
                    <a:pt x="1902" y="21600"/>
                  </a:cubicBezTo>
                  <a:cubicBezTo>
                    <a:pt x="951" y="21600"/>
                    <a:pt x="0" y="20649"/>
                    <a:pt x="0" y="19698"/>
                  </a:cubicBezTo>
                  <a:cubicBezTo>
                    <a:pt x="0" y="19223"/>
                    <a:pt x="0" y="18747"/>
                    <a:pt x="475" y="18272"/>
                  </a:cubicBezTo>
                  <a:cubicBezTo>
                    <a:pt x="8151" y="10528"/>
                    <a:pt x="8151" y="10528"/>
                    <a:pt x="8151" y="10528"/>
                  </a:cubicBezTo>
                  <a:cubicBezTo>
                    <a:pt x="475" y="2853"/>
                    <a:pt x="475" y="2853"/>
                    <a:pt x="475" y="2853"/>
                  </a:cubicBezTo>
                  <a:cubicBezTo>
                    <a:pt x="0" y="2853"/>
                    <a:pt x="0" y="2377"/>
                    <a:pt x="0" y="1902"/>
                  </a:cubicBezTo>
                  <a:cubicBezTo>
                    <a:pt x="0" y="475"/>
                    <a:pt x="951" y="0"/>
                    <a:pt x="1902" y="0"/>
                  </a:cubicBezTo>
                  <a:cubicBezTo>
                    <a:pt x="2377" y="0"/>
                    <a:pt x="2853" y="0"/>
                    <a:pt x="3328" y="475"/>
                  </a:cubicBezTo>
                  <a:cubicBezTo>
                    <a:pt x="11004" y="8151"/>
                    <a:pt x="11004" y="8151"/>
                    <a:pt x="11004" y="8151"/>
                  </a:cubicBezTo>
                  <a:cubicBezTo>
                    <a:pt x="18679" y="475"/>
                    <a:pt x="18679" y="475"/>
                    <a:pt x="18679" y="475"/>
                  </a:cubicBezTo>
                  <a:cubicBezTo>
                    <a:pt x="18679" y="0"/>
                    <a:pt x="19155" y="0"/>
                    <a:pt x="19630" y="0"/>
                  </a:cubicBezTo>
                  <a:cubicBezTo>
                    <a:pt x="21125" y="0"/>
                    <a:pt x="21600" y="475"/>
                    <a:pt x="21600" y="1902"/>
                  </a:cubicBezTo>
                  <a:cubicBezTo>
                    <a:pt x="21600" y="2377"/>
                    <a:pt x="21600" y="2853"/>
                    <a:pt x="21125" y="2853"/>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4" name="Shape"/>
            <p:cNvSpPr/>
            <p:nvPr/>
          </p:nvSpPr>
          <p:spPr>
            <a:xfrm>
              <a:off x="2120900" y="10299699"/>
              <a:ext cx="380042" cy="257279"/>
            </a:xfrm>
            <a:custGeom>
              <a:avLst/>
              <a:gdLst/>
              <a:ahLst/>
              <a:cxnLst>
                <a:cxn ang="0">
                  <a:pos x="wd2" y="hd2"/>
                </a:cxn>
                <a:cxn ang="5400000">
                  <a:pos x="wd2" y="hd2"/>
                </a:cxn>
                <a:cxn ang="10800000">
                  <a:pos x="wd2" y="hd2"/>
                </a:cxn>
                <a:cxn ang="16200000">
                  <a:pos x="wd2" y="hd2"/>
                </a:cxn>
              </a:cxnLst>
              <a:rect l="0" t="0" r="r" b="b"/>
              <a:pathLst>
                <a:path w="21600" h="21600" extrusionOk="0">
                  <a:moveTo>
                    <a:pt x="21218" y="3453"/>
                  </a:moveTo>
                  <a:cubicBezTo>
                    <a:pt x="9273" y="21038"/>
                    <a:pt x="9273" y="21038"/>
                    <a:pt x="9273" y="21038"/>
                  </a:cubicBezTo>
                  <a:cubicBezTo>
                    <a:pt x="9273" y="21600"/>
                    <a:pt x="8891" y="21600"/>
                    <a:pt x="8509" y="21600"/>
                  </a:cubicBezTo>
                  <a:cubicBezTo>
                    <a:pt x="8127" y="21600"/>
                    <a:pt x="7691" y="21600"/>
                    <a:pt x="7309" y="21038"/>
                  </a:cubicBezTo>
                  <a:cubicBezTo>
                    <a:pt x="764" y="11402"/>
                    <a:pt x="764" y="11402"/>
                    <a:pt x="764" y="11402"/>
                  </a:cubicBezTo>
                  <a:cubicBezTo>
                    <a:pt x="382" y="10840"/>
                    <a:pt x="0" y="10198"/>
                    <a:pt x="0" y="9636"/>
                  </a:cubicBezTo>
                  <a:cubicBezTo>
                    <a:pt x="0" y="8512"/>
                    <a:pt x="764" y="7387"/>
                    <a:pt x="1527" y="7387"/>
                  </a:cubicBezTo>
                  <a:cubicBezTo>
                    <a:pt x="1964" y="7387"/>
                    <a:pt x="2345" y="7387"/>
                    <a:pt x="2727" y="7949"/>
                  </a:cubicBezTo>
                  <a:cubicBezTo>
                    <a:pt x="8509" y="16461"/>
                    <a:pt x="8509" y="16461"/>
                    <a:pt x="8509" y="16461"/>
                  </a:cubicBezTo>
                  <a:cubicBezTo>
                    <a:pt x="19309" y="562"/>
                    <a:pt x="19309" y="562"/>
                    <a:pt x="19309" y="562"/>
                  </a:cubicBezTo>
                  <a:cubicBezTo>
                    <a:pt x="19309" y="0"/>
                    <a:pt x="19691" y="0"/>
                    <a:pt x="20073" y="0"/>
                  </a:cubicBezTo>
                  <a:cubicBezTo>
                    <a:pt x="21218" y="0"/>
                    <a:pt x="21600" y="562"/>
                    <a:pt x="21600" y="2329"/>
                  </a:cubicBezTo>
                  <a:cubicBezTo>
                    <a:pt x="21600" y="2891"/>
                    <a:pt x="21600" y="3453"/>
                    <a:pt x="21218" y="3453"/>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5" name="Shape"/>
            <p:cNvSpPr/>
            <p:nvPr/>
          </p:nvSpPr>
          <p:spPr>
            <a:xfrm>
              <a:off x="1092199" y="10392832"/>
              <a:ext cx="422370" cy="54087"/>
            </a:xfrm>
            <a:custGeom>
              <a:avLst/>
              <a:gdLst/>
              <a:ahLst/>
              <a:cxnLst>
                <a:cxn ang="0">
                  <a:pos x="wd2" y="hd2"/>
                </a:cxn>
                <a:cxn ang="5400000">
                  <a:pos x="wd2" y="hd2"/>
                </a:cxn>
                <a:cxn ang="10800000">
                  <a:pos x="wd2" y="hd2"/>
                </a:cxn>
                <a:cxn ang="16200000">
                  <a:pos x="wd2" y="hd2"/>
                </a:cxn>
              </a:cxnLst>
              <a:rect l="0" t="0" r="r" b="b"/>
              <a:pathLst>
                <a:path w="21600" h="21600" extrusionOk="0">
                  <a:moveTo>
                    <a:pt x="20219" y="21600"/>
                  </a:moveTo>
                  <a:cubicBezTo>
                    <a:pt x="12181" y="21600"/>
                    <a:pt x="12181" y="21600"/>
                    <a:pt x="12181" y="21600"/>
                  </a:cubicBezTo>
                  <a:cubicBezTo>
                    <a:pt x="9419" y="21600"/>
                    <a:pt x="9419" y="21600"/>
                    <a:pt x="9419" y="21600"/>
                  </a:cubicBezTo>
                  <a:cubicBezTo>
                    <a:pt x="1381" y="21600"/>
                    <a:pt x="1381" y="21600"/>
                    <a:pt x="1381" y="21600"/>
                  </a:cubicBezTo>
                  <a:cubicBezTo>
                    <a:pt x="690" y="21600"/>
                    <a:pt x="0" y="18947"/>
                    <a:pt x="0" y="10611"/>
                  </a:cubicBezTo>
                  <a:cubicBezTo>
                    <a:pt x="0" y="5305"/>
                    <a:pt x="690" y="0"/>
                    <a:pt x="1381" y="0"/>
                  </a:cubicBezTo>
                  <a:cubicBezTo>
                    <a:pt x="9419" y="0"/>
                    <a:pt x="9419" y="0"/>
                    <a:pt x="9419" y="0"/>
                  </a:cubicBezTo>
                  <a:cubicBezTo>
                    <a:pt x="12181" y="0"/>
                    <a:pt x="12181" y="0"/>
                    <a:pt x="12181" y="0"/>
                  </a:cubicBezTo>
                  <a:cubicBezTo>
                    <a:pt x="20219" y="0"/>
                    <a:pt x="20219" y="0"/>
                    <a:pt x="20219" y="0"/>
                  </a:cubicBezTo>
                  <a:cubicBezTo>
                    <a:pt x="20910" y="0"/>
                    <a:pt x="21600" y="5305"/>
                    <a:pt x="21600" y="10611"/>
                  </a:cubicBezTo>
                  <a:cubicBezTo>
                    <a:pt x="21600" y="18947"/>
                    <a:pt x="20910" y="21600"/>
                    <a:pt x="20219" y="2160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6" name="Shape"/>
            <p:cNvSpPr/>
            <p:nvPr/>
          </p:nvSpPr>
          <p:spPr>
            <a:xfrm>
              <a:off x="80434" y="10219266"/>
              <a:ext cx="413907" cy="413908"/>
            </a:xfrm>
            <a:custGeom>
              <a:avLst/>
              <a:gdLst/>
              <a:ahLst/>
              <a:cxnLst>
                <a:cxn ang="0">
                  <a:pos x="wd2" y="hd2"/>
                </a:cxn>
                <a:cxn ang="5400000">
                  <a:pos x="wd2" y="hd2"/>
                </a:cxn>
                <a:cxn ang="10800000">
                  <a:pos x="wd2" y="hd2"/>
                </a:cxn>
                <a:cxn ang="16200000">
                  <a:pos x="wd2" y="hd2"/>
                </a:cxn>
              </a:cxnLst>
              <a:rect l="0" t="0" r="r" b="b"/>
              <a:pathLst>
                <a:path w="21600" h="21600" extrusionOk="0">
                  <a:moveTo>
                    <a:pt x="20197" y="12028"/>
                  </a:moveTo>
                  <a:cubicBezTo>
                    <a:pt x="12379" y="12028"/>
                    <a:pt x="12379" y="12028"/>
                    <a:pt x="12379" y="12028"/>
                  </a:cubicBezTo>
                  <a:cubicBezTo>
                    <a:pt x="12379" y="20147"/>
                    <a:pt x="12379" y="20147"/>
                    <a:pt x="12379" y="20147"/>
                  </a:cubicBezTo>
                  <a:cubicBezTo>
                    <a:pt x="12379" y="20898"/>
                    <a:pt x="11677" y="21600"/>
                    <a:pt x="10975" y="21600"/>
                  </a:cubicBezTo>
                  <a:cubicBezTo>
                    <a:pt x="9923" y="21600"/>
                    <a:pt x="9572" y="20898"/>
                    <a:pt x="9572" y="20147"/>
                  </a:cubicBezTo>
                  <a:cubicBezTo>
                    <a:pt x="9572" y="12028"/>
                    <a:pt x="9572" y="12028"/>
                    <a:pt x="9572" y="12028"/>
                  </a:cubicBezTo>
                  <a:cubicBezTo>
                    <a:pt x="1403" y="12028"/>
                    <a:pt x="1403" y="12028"/>
                    <a:pt x="1403" y="12028"/>
                  </a:cubicBezTo>
                  <a:cubicBezTo>
                    <a:pt x="702" y="12028"/>
                    <a:pt x="0" y="11677"/>
                    <a:pt x="0" y="10574"/>
                  </a:cubicBezTo>
                  <a:cubicBezTo>
                    <a:pt x="0" y="9873"/>
                    <a:pt x="702" y="9171"/>
                    <a:pt x="1403" y="9171"/>
                  </a:cubicBezTo>
                  <a:cubicBezTo>
                    <a:pt x="9572" y="9171"/>
                    <a:pt x="9572" y="9171"/>
                    <a:pt x="9572" y="9171"/>
                  </a:cubicBezTo>
                  <a:cubicBezTo>
                    <a:pt x="9572" y="1403"/>
                    <a:pt x="9572" y="1403"/>
                    <a:pt x="9572" y="1403"/>
                  </a:cubicBezTo>
                  <a:cubicBezTo>
                    <a:pt x="9572" y="351"/>
                    <a:pt x="9923" y="0"/>
                    <a:pt x="10975" y="0"/>
                  </a:cubicBezTo>
                  <a:cubicBezTo>
                    <a:pt x="11677" y="0"/>
                    <a:pt x="12379" y="351"/>
                    <a:pt x="12379" y="1403"/>
                  </a:cubicBezTo>
                  <a:cubicBezTo>
                    <a:pt x="12379" y="9171"/>
                    <a:pt x="12379" y="9171"/>
                    <a:pt x="12379" y="9171"/>
                  </a:cubicBezTo>
                  <a:cubicBezTo>
                    <a:pt x="20197" y="9171"/>
                    <a:pt x="20197" y="9171"/>
                    <a:pt x="20197" y="9171"/>
                  </a:cubicBezTo>
                  <a:cubicBezTo>
                    <a:pt x="21249" y="9171"/>
                    <a:pt x="21600" y="9873"/>
                    <a:pt x="21600" y="10574"/>
                  </a:cubicBezTo>
                  <a:cubicBezTo>
                    <a:pt x="21600" y="11677"/>
                    <a:pt x="21249" y="12028"/>
                    <a:pt x="20197" y="12028"/>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7" name="Shape"/>
            <p:cNvSpPr/>
            <p:nvPr/>
          </p:nvSpPr>
          <p:spPr>
            <a:xfrm>
              <a:off x="11324166" y="9118600"/>
              <a:ext cx="214948" cy="490104"/>
            </a:xfrm>
            <a:custGeom>
              <a:avLst/>
              <a:gdLst/>
              <a:ahLst/>
              <a:cxnLst>
                <a:cxn ang="0">
                  <a:pos x="wd2" y="hd2"/>
                </a:cxn>
                <a:cxn ang="5400000">
                  <a:pos x="wd2" y="hd2"/>
                </a:cxn>
                <a:cxn ang="10800000">
                  <a:pos x="wd2" y="hd2"/>
                </a:cxn>
                <a:cxn ang="16200000">
                  <a:pos x="wd2" y="hd2"/>
                </a:cxn>
              </a:cxnLst>
              <a:rect l="0" t="0" r="r" b="b"/>
              <a:pathLst>
                <a:path w="21600" h="21600" extrusionOk="0">
                  <a:moveTo>
                    <a:pt x="10800" y="16805"/>
                  </a:moveTo>
                  <a:cubicBezTo>
                    <a:pt x="0" y="21600"/>
                    <a:pt x="0" y="21600"/>
                    <a:pt x="0" y="21600"/>
                  </a:cubicBezTo>
                  <a:cubicBezTo>
                    <a:pt x="0" y="15617"/>
                    <a:pt x="0" y="15617"/>
                    <a:pt x="0" y="15617"/>
                  </a:cubicBezTo>
                  <a:cubicBezTo>
                    <a:pt x="0" y="11712"/>
                    <a:pt x="0" y="11712"/>
                    <a:pt x="0" y="11712"/>
                  </a:cubicBezTo>
                  <a:cubicBezTo>
                    <a:pt x="0" y="7214"/>
                    <a:pt x="0" y="7214"/>
                    <a:pt x="0" y="7214"/>
                  </a:cubicBezTo>
                  <a:cubicBezTo>
                    <a:pt x="0" y="5432"/>
                    <a:pt x="0" y="5432"/>
                    <a:pt x="0" y="5432"/>
                  </a:cubicBezTo>
                  <a:cubicBezTo>
                    <a:pt x="0" y="1231"/>
                    <a:pt x="0" y="1231"/>
                    <a:pt x="0" y="1231"/>
                  </a:cubicBezTo>
                  <a:cubicBezTo>
                    <a:pt x="0" y="637"/>
                    <a:pt x="1338" y="0"/>
                    <a:pt x="2676" y="0"/>
                  </a:cubicBezTo>
                  <a:cubicBezTo>
                    <a:pt x="18924" y="0"/>
                    <a:pt x="18924" y="0"/>
                    <a:pt x="18924" y="0"/>
                  </a:cubicBezTo>
                  <a:cubicBezTo>
                    <a:pt x="20931" y="0"/>
                    <a:pt x="21600" y="637"/>
                    <a:pt x="21600" y="1231"/>
                  </a:cubicBezTo>
                  <a:cubicBezTo>
                    <a:pt x="21600" y="5432"/>
                    <a:pt x="21600" y="5432"/>
                    <a:pt x="21600" y="5432"/>
                  </a:cubicBezTo>
                  <a:cubicBezTo>
                    <a:pt x="21600" y="7214"/>
                    <a:pt x="21600" y="7214"/>
                    <a:pt x="21600" y="7214"/>
                  </a:cubicBezTo>
                  <a:cubicBezTo>
                    <a:pt x="21600" y="11712"/>
                    <a:pt x="21600" y="11712"/>
                    <a:pt x="21600" y="11712"/>
                  </a:cubicBezTo>
                  <a:cubicBezTo>
                    <a:pt x="21600" y="15617"/>
                    <a:pt x="21600" y="15617"/>
                    <a:pt x="21600" y="15617"/>
                  </a:cubicBezTo>
                  <a:cubicBezTo>
                    <a:pt x="21600" y="21600"/>
                    <a:pt x="21600" y="21600"/>
                    <a:pt x="21600" y="21600"/>
                  </a:cubicBezTo>
                  <a:lnTo>
                    <a:pt x="10800" y="16805"/>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8" name="Shape"/>
            <p:cNvSpPr/>
            <p:nvPr/>
          </p:nvSpPr>
          <p:spPr>
            <a:xfrm>
              <a:off x="10126132" y="9118600"/>
              <a:ext cx="583241" cy="583242"/>
            </a:xfrm>
            <a:custGeom>
              <a:avLst/>
              <a:gdLst/>
              <a:ahLst/>
              <a:cxnLst>
                <a:cxn ang="0">
                  <a:pos x="wd2" y="hd2"/>
                </a:cxn>
                <a:cxn ang="5400000">
                  <a:pos x="wd2" y="hd2"/>
                </a:cxn>
                <a:cxn ang="10800000">
                  <a:pos x="wd2" y="hd2"/>
                </a:cxn>
                <a:cxn ang="16200000">
                  <a:pos x="wd2" y="hd2"/>
                </a:cxn>
              </a:cxnLst>
              <a:rect l="0" t="0" r="r" b="b"/>
              <a:pathLst>
                <a:path w="21600" h="21600" extrusionOk="0">
                  <a:moveTo>
                    <a:pt x="20854" y="17337"/>
                  </a:moveTo>
                  <a:cubicBezTo>
                    <a:pt x="11297" y="21351"/>
                    <a:pt x="11297" y="21351"/>
                    <a:pt x="11297" y="21351"/>
                  </a:cubicBezTo>
                  <a:cubicBezTo>
                    <a:pt x="11049" y="21600"/>
                    <a:pt x="11049" y="21600"/>
                    <a:pt x="10800" y="21600"/>
                  </a:cubicBezTo>
                  <a:cubicBezTo>
                    <a:pt x="10551" y="21600"/>
                    <a:pt x="10551" y="21600"/>
                    <a:pt x="10303" y="21351"/>
                  </a:cubicBezTo>
                  <a:cubicBezTo>
                    <a:pt x="746" y="17337"/>
                    <a:pt x="746" y="17337"/>
                    <a:pt x="746" y="17337"/>
                  </a:cubicBezTo>
                  <a:cubicBezTo>
                    <a:pt x="249" y="17337"/>
                    <a:pt x="0" y="16839"/>
                    <a:pt x="0" y="16591"/>
                  </a:cubicBezTo>
                  <a:cubicBezTo>
                    <a:pt x="0" y="1030"/>
                    <a:pt x="0" y="1030"/>
                    <a:pt x="0" y="1030"/>
                  </a:cubicBezTo>
                  <a:cubicBezTo>
                    <a:pt x="0" y="533"/>
                    <a:pt x="497" y="0"/>
                    <a:pt x="995" y="0"/>
                  </a:cubicBezTo>
                  <a:cubicBezTo>
                    <a:pt x="1243" y="0"/>
                    <a:pt x="1243" y="0"/>
                    <a:pt x="1492" y="284"/>
                  </a:cubicBezTo>
                  <a:cubicBezTo>
                    <a:pt x="10800" y="4050"/>
                    <a:pt x="10800" y="4050"/>
                    <a:pt x="10800" y="4050"/>
                  </a:cubicBezTo>
                  <a:cubicBezTo>
                    <a:pt x="20072" y="284"/>
                    <a:pt x="20072" y="284"/>
                    <a:pt x="20072" y="284"/>
                  </a:cubicBezTo>
                  <a:cubicBezTo>
                    <a:pt x="20321" y="0"/>
                    <a:pt x="20321" y="0"/>
                    <a:pt x="20570" y="0"/>
                  </a:cubicBezTo>
                  <a:cubicBezTo>
                    <a:pt x="21103" y="0"/>
                    <a:pt x="21600" y="533"/>
                    <a:pt x="21600" y="1030"/>
                  </a:cubicBezTo>
                  <a:cubicBezTo>
                    <a:pt x="21600" y="16591"/>
                    <a:pt x="21600" y="16591"/>
                    <a:pt x="21600" y="16591"/>
                  </a:cubicBezTo>
                  <a:cubicBezTo>
                    <a:pt x="21600" y="16839"/>
                    <a:pt x="21351" y="17337"/>
                    <a:pt x="20854" y="17337"/>
                  </a:cubicBezTo>
                  <a:close/>
                  <a:moveTo>
                    <a:pt x="9805" y="5791"/>
                  </a:moveTo>
                  <a:cubicBezTo>
                    <a:pt x="1989" y="2522"/>
                    <a:pt x="1989" y="2522"/>
                    <a:pt x="1989" y="2522"/>
                  </a:cubicBezTo>
                  <a:cubicBezTo>
                    <a:pt x="1989" y="15845"/>
                    <a:pt x="1989" y="15845"/>
                    <a:pt x="1989" y="15845"/>
                  </a:cubicBezTo>
                  <a:cubicBezTo>
                    <a:pt x="9805" y="19113"/>
                    <a:pt x="9805" y="19113"/>
                    <a:pt x="9805" y="19113"/>
                  </a:cubicBezTo>
                  <a:lnTo>
                    <a:pt x="9805" y="5791"/>
                  </a:lnTo>
                  <a:close/>
                  <a:moveTo>
                    <a:pt x="19575" y="2522"/>
                  </a:moveTo>
                  <a:cubicBezTo>
                    <a:pt x="11795" y="5791"/>
                    <a:pt x="11795" y="5791"/>
                    <a:pt x="11795" y="5791"/>
                  </a:cubicBezTo>
                  <a:cubicBezTo>
                    <a:pt x="11795" y="19113"/>
                    <a:pt x="11795" y="19113"/>
                    <a:pt x="11795" y="19113"/>
                  </a:cubicBezTo>
                  <a:cubicBezTo>
                    <a:pt x="19575" y="15845"/>
                    <a:pt x="19575" y="15845"/>
                    <a:pt x="19575" y="15845"/>
                  </a:cubicBezTo>
                  <a:lnTo>
                    <a:pt x="19575" y="2522"/>
                  </a:lnTo>
                  <a:close/>
                  <a:moveTo>
                    <a:pt x="13322" y="7318"/>
                  </a:moveTo>
                  <a:cubicBezTo>
                    <a:pt x="17053" y="5542"/>
                    <a:pt x="17053" y="5542"/>
                    <a:pt x="17053" y="5542"/>
                  </a:cubicBezTo>
                  <a:cubicBezTo>
                    <a:pt x="17337" y="5542"/>
                    <a:pt x="17337" y="5542"/>
                    <a:pt x="17586" y="5542"/>
                  </a:cubicBezTo>
                  <a:cubicBezTo>
                    <a:pt x="18083" y="5542"/>
                    <a:pt x="18580" y="5791"/>
                    <a:pt x="18580" y="6537"/>
                  </a:cubicBezTo>
                  <a:cubicBezTo>
                    <a:pt x="18580" y="6786"/>
                    <a:pt x="18332" y="7318"/>
                    <a:pt x="17834" y="7318"/>
                  </a:cubicBezTo>
                  <a:cubicBezTo>
                    <a:pt x="14317" y="9059"/>
                    <a:pt x="14317" y="9059"/>
                    <a:pt x="14317" y="9059"/>
                  </a:cubicBezTo>
                  <a:cubicBezTo>
                    <a:pt x="14068" y="9059"/>
                    <a:pt x="14068" y="9059"/>
                    <a:pt x="13820" y="9059"/>
                  </a:cubicBezTo>
                  <a:cubicBezTo>
                    <a:pt x="13322" y="9059"/>
                    <a:pt x="12789" y="8811"/>
                    <a:pt x="12789" y="8064"/>
                  </a:cubicBezTo>
                  <a:cubicBezTo>
                    <a:pt x="12789" y="7816"/>
                    <a:pt x="13038" y="7318"/>
                    <a:pt x="13322" y="7318"/>
                  </a:cubicBezTo>
                  <a:close/>
                  <a:moveTo>
                    <a:pt x="13322" y="10800"/>
                  </a:moveTo>
                  <a:cubicBezTo>
                    <a:pt x="17053" y="9308"/>
                    <a:pt x="17053" y="9308"/>
                    <a:pt x="17053" y="9308"/>
                  </a:cubicBezTo>
                  <a:cubicBezTo>
                    <a:pt x="17337" y="9059"/>
                    <a:pt x="17337" y="9059"/>
                    <a:pt x="17586" y="9059"/>
                  </a:cubicBezTo>
                  <a:cubicBezTo>
                    <a:pt x="18083" y="9059"/>
                    <a:pt x="18580" y="9557"/>
                    <a:pt x="18580" y="10054"/>
                  </a:cubicBezTo>
                  <a:cubicBezTo>
                    <a:pt x="18580" y="10551"/>
                    <a:pt x="18332" y="10800"/>
                    <a:pt x="17834" y="11049"/>
                  </a:cubicBezTo>
                  <a:cubicBezTo>
                    <a:pt x="14317" y="12825"/>
                    <a:pt x="14317" y="12825"/>
                    <a:pt x="14317" y="12825"/>
                  </a:cubicBezTo>
                  <a:cubicBezTo>
                    <a:pt x="14068" y="12825"/>
                    <a:pt x="14068" y="12825"/>
                    <a:pt x="13820" y="12825"/>
                  </a:cubicBezTo>
                  <a:cubicBezTo>
                    <a:pt x="13322" y="12825"/>
                    <a:pt x="12789" y="12328"/>
                    <a:pt x="12789" y="11830"/>
                  </a:cubicBezTo>
                  <a:cubicBezTo>
                    <a:pt x="12789" y="11333"/>
                    <a:pt x="13038" y="11049"/>
                    <a:pt x="13322" y="10800"/>
                  </a:cubicBezTo>
                  <a:close/>
                  <a:moveTo>
                    <a:pt x="13322" y="14566"/>
                  </a:moveTo>
                  <a:cubicBezTo>
                    <a:pt x="17053" y="12825"/>
                    <a:pt x="17053" y="12825"/>
                    <a:pt x="17053" y="12825"/>
                  </a:cubicBezTo>
                  <a:cubicBezTo>
                    <a:pt x="17337" y="12825"/>
                    <a:pt x="17337" y="12825"/>
                    <a:pt x="17586" y="12825"/>
                  </a:cubicBezTo>
                  <a:cubicBezTo>
                    <a:pt x="18083" y="12825"/>
                    <a:pt x="18580" y="13322"/>
                    <a:pt x="18580" y="13820"/>
                  </a:cubicBezTo>
                  <a:cubicBezTo>
                    <a:pt x="18580" y="14317"/>
                    <a:pt x="18332" y="14566"/>
                    <a:pt x="17834" y="14814"/>
                  </a:cubicBezTo>
                  <a:cubicBezTo>
                    <a:pt x="14317" y="16342"/>
                    <a:pt x="14317" y="16342"/>
                    <a:pt x="14317" y="16342"/>
                  </a:cubicBezTo>
                  <a:cubicBezTo>
                    <a:pt x="14068" y="16591"/>
                    <a:pt x="14068" y="16591"/>
                    <a:pt x="13820" y="16591"/>
                  </a:cubicBezTo>
                  <a:cubicBezTo>
                    <a:pt x="13322" y="16591"/>
                    <a:pt x="12789" y="16093"/>
                    <a:pt x="12789" y="15596"/>
                  </a:cubicBezTo>
                  <a:cubicBezTo>
                    <a:pt x="12789" y="15099"/>
                    <a:pt x="13038" y="14814"/>
                    <a:pt x="13322" y="14566"/>
                  </a:cubicBezTo>
                  <a:close/>
                  <a:moveTo>
                    <a:pt x="4014" y="5542"/>
                  </a:moveTo>
                  <a:cubicBezTo>
                    <a:pt x="4263" y="5542"/>
                    <a:pt x="4263" y="5542"/>
                    <a:pt x="4512" y="5542"/>
                  </a:cubicBezTo>
                  <a:cubicBezTo>
                    <a:pt x="8278" y="7318"/>
                    <a:pt x="8278" y="7318"/>
                    <a:pt x="8278" y="7318"/>
                  </a:cubicBezTo>
                  <a:cubicBezTo>
                    <a:pt x="8526" y="7318"/>
                    <a:pt x="8775" y="7816"/>
                    <a:pt x="8775" y="8064"/>
                  </a:cubicBezTo>
                  <a:cubicBezTo>
                    <a:pt x="8775" y="8811"/>
                    <a:pt x="8278" y="9059"/>
                    <a:pt x="7780" y="9059"/>
                  </a:cubicBezTo>
                  <a:cubicBezTo>
                    <a:pt x="7532" y="9059"/>
                    <a:pt x="7532" y="9059"/>
                    <a:pt x="7283" y="9059"/>
                  </a:cubicBezTo>
                  <a:cubicBezTo>
                    <a:pt x="3766" y="7318"/>
                    <a:pt x="3766" y="7318"/>
                    <a:pt x="3766" y="7318"/>
                  </a:cubicBezTo>
                  <a:cubicBezTo>
                    <a:pt x="3268" y="7318"/>
                    <a:pt x="3020" y="6786"/>
                    <a:pt x="3020" y="6537"/>
                  </a:cubicBezTo>
                  <a:cubicBezTo>
                    <a:pt x="3020" y="5791"/>
                    <a:pt x="3517" y="5542"/>
                    <a:pt x="4014" y="5542"/>
                  </a:cubicBezTo>
                  <a:close/>
                  <a:moveTo>
                    <a:pt x="4014" y="9059"/>
                  </a:moveTo>
                  <a:cubicBezTo>
                    <a:pt x="4263" y="9059"/>
                    <a:pt x="4263" y="9059"/>
                    <a:pt x="4512" y="9308"/>
                  </a:cubicBezTo>
                  <a:cubicBezTo>
                    <a:pt x="8278" y="10800"/>
                    <a:pt x="8278" y="10800"/>
                    <a:pt x="8278" y="10800"/>
                  </a:cubicBezTo>
                  <a:cubicBezTo>
                    <a:pt x="8526" y="11049"/>
                    <a:pt x="8775" y="11333"/>
                    <a:pt x="8775" y="11830"/>
                  </a:cubicBezTo>
                  <a:cubicBezTo>
                    <a:pt x="8775" y="12328"/>
                    <a:pt x="8278" y="12825"/>
                    <a:pt x="7780" y="12825"/>
                  </a:cubicBezTo>
                  <a:cubicBezTo>
                    <a:pt x="7532" y="12825"/>
                    <a:pt x="7532" y="12825"/>
                    <a:pt x="7283" y="12825"/>
                  </a:cubicBezTo>
                  <a:cubicBezTo>
                    <a:pt x="3766" y="11049"/>
                    <a:pt x="3766" y="11049"/>
                    <a:pt x="3766" y="11049"/>
                  </a:cubicBezTo>
                  <a:cubicBezTo>
                    <a:pt x="3268" y="10800"/>
                    <a:pt x="3020" y="10551"/>
                    <a:pt x="3020" y="10054"/>
                  </a:cubicBezTo>
                  <a:cubicBezTo>
                    <a:pt x="3020" y="9557"/>
                    <a:pt x="3517" y="9059"/>
                    <a:pt x="4014" y="9059"/>
                  </a:cubicBezTo>
                  <a:close/>
                  <a:moveTo>
                    <a:pt x="4014" y="12825"/>
                  </a:moveTo>
                  <a:cubicBezTo>
                    <a:pt x="4263" y="12825"/>
                    <a:pt x="4263" y="12825"/>
                    <a:pt x="4512" y="12825"/>
                  </a:cubicBezTo>
                  <a:cubicBezTo>
                    <a:pt x="8278" y="14566"/>
                    <a:pt x="8278" y="14566"/>
                    <a:pt x="8278" y="14566"/>
                  </a:cubicBezTo>
                  <a:cubicBezTo>
                    <a:pt x="8526" y="14814"/>
                    <a:pt x="8775" y="15099"/>
                    <a:pt x="8775" y="15596"/>
                  </a:cubicBezTo>
                  <a:cubicBezTo>
                    <a:pt x="8775" y="16093"/>
                    <a:pt x="8278" y="16591"/>
                    <a:pt x="7780" y="16591"/>
                  </a:cubicBezTo>
                  <a:cubicBezTo>
                    <a:pt x="7532" y="16591"/>
                    <a:pt x="7532" y="16591"/>
                    <a:pt x="7283" y="16342"/>
                  </a:cubicBezTo>
                  <a:cubicBezTo>
                    <a:pt x="3766" y="14814"/>
                    <a:pt x="3766" y="14814"/>
                    <a:pt x="3766" y="14814"/>
                  </a:cubicBezTo>
                  <a:cubicBezTo>
                    <a:pt x="3268" y="14566"/>
                    <a:pt x="3020" y="14317"/>
                    <a:pt x="3020" y="13820"/>
                  </a:cubicBezTo>
                  <a:cubicBezTo>
                    <a:pt x="3020" y="13322"/>
                    <a:pt x="3517" y="12825"/>
                    <a:pt x="4014" y="1282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59" name="Shape"/>
            <p:cNvSpPr/>
            <p:nvPr/>
          </p:nvSpPr>
          <p:spPr>
            <a:xfrm>
              <a:off x="9118598" y="9118600"/>
              <a:ext cx="579005" cy="583242"/>
            </a:xfrm>
            <a:custGeom>
              <a:avLst/>
              <a:gdLst/>
              <a:ahLst/>
              <a:cxnLst>
                <a:cxn ang="0">
                  <a:pos x="wd2" y="hd2"/>
                </a:cxn>
                <a:cxn ang="5400000">
                  <a:pos x="wd2" y="hd2"/>
                </a:cxn>
                <a:cxn ang="10800000">
                  <a:pos x="wd2" y="hd2"/>
                </a:cxn>
                <a:cxn ang="16200000">
                  <a:pos x="wd2" y="hd2"/>
                </a:cxn>
              </a:cxnLst>
              <a:rect l="0" t="0" r="r" b="b"/>
              <a:pathLst>
                <a:path w="21600" h="21600" extrusionOk="0">
                  <a:moveTo>
                    <a:pt x="21061" y="17337"/>
                  </a:moveTo>
                  <a:cubicBezTo>
                    <a:pt x="11177" y="21351"/>
                    <a:pt x="11177" y="21351"/>
                    <a:pt x="11177" y="21351"/>
                  </a:cubicBezTo>
                  <a:cubicBezTo>
                    <a:pt x="11177" y="21600"/>
                    <a:pt x="10926" y="21600"/>
                    <a:pt x="10926" y="21600"/>
                  </a:cubicBezTo>
                  <a:cubicBezTo>
                    <a:pt x="10674" y="21600"/>
                    <a:pt x="10674" y="21600"/>
                    <a:pt x="10423" y="21351"/>
                  </a:cubicBezTo>
                  <a:cubicBezTo>
                    <a:pt x="503" y="17337"/>
                    <a:pt x="503" y="17337"/>
                    <a:pt x="503" y="17337"/>
                  </a:cubicBezTo>
                  <a:cubicBezTo>
                    <a:pt x="252" y="17337"/>
                    <a:pt x="0" y="16839"/>
                    <a:pt x="0" y="16591"/>
                  </a:cubicBezTo>
                  <a:cubicBezTo>
                    <a:pt x="0" y="1030"/>
                    <a:pt x="0" y="1030"/>
                    <a:pt x="0" y="1030"/>
                  </a:cubicBezTo>
                  <a:cubicBezTo>
                    <a:pt x="0" y="533"/>
                    <a:pt x="503" y="0"/>
                    <a:pt x="1006" y="0"/>
                  </a:cubicBezTo>
                  <a:cubicBezTo>
                    <a:pt x="1258" y="0"/>
                    <a:pt x="1258" y="0"/>
                    <a:pt x="1509" y="284"/>
                  </a:cubicBezTo>
                  <a:cubicBezTo>
                    <a:pt x="10926" y="4050"/>
                    <a:pt x="10926" y="4050"/>
                    <a:pt x="10926" y="4050"/>
                  </a:cubicBezTo>
                  <a:cubicBezTo>
                    <a:pt x="20306" y="284"/>
                    <a:pt x="20306" y="284"/>
                    <a:pt x="20306" y="284"/>
                  </a:cubicBezTo>
                  <a:cubicBezTo>
                    <a:pt x="20306" y="0"/>
                    <a:pt x="20558" y="0"/>
                    <a:pt x="20558" y="0"/>
                  </a:cubicBezTo>
                  <a:cubicBezTo>
                    <a:pt x="21348" y="0"/>
                    <a:pt x="21600" y="533"/>
                    <a:pt x="21600" y="1030"/>
                  </a:cubicBezTo>
                  <a:cubicBezTo>
                    <a:pt x="21600" y="16591"/>
                    <a:pt x="21600" y="16591"/>
                    <a:pt x="21600" y="16591"/>
                  </a:cubicBezTo>
                  <a:cubicBezTo>
                    <a:pt x="21600" y="16839"/>
                    <a:pt x="21348" y="17337"/>
                    <a:pt x="21061" y="17337"/>
                  </a:cubicBezTo>
                  <a:close/>
                  <a:moveTo>
                    <a:pt x="9919" y="19113"/>
                  </a:moveTo>
                  <a:cubicBezTo>
                    <a:pt x="9919" y="5791"/>
                    <a:pt x="9919" y="5791"/>
                    <a:pt x="9919" y="5791"/>
                  </a:cubicBezTo>
                  <a:cubicBezTo>
                    <a:pt x="2013" y="2522"/>
                    <a:pt x="2013" y="2522"/>
                    <a:pt x="2013" y="2522"/>
                  </a:cubicBezTo>
                  <a:cubicBezTo>
                    <a:pt x="2013" y="15845"/>
                    <a:pt x="2013" y="15845"/>
                    <a:pt x="2013" y="15845"/>
                  </a:cubicBezTo>
                  <a:lnTo>
                    <a:pt x="9919" y="19113"/>
                  </a:lnTo>
                  <a:close/>
                  <a:moveTo>
                    <a:pt x="19551" y="2522"/>
                  </a:moveTo>
                  <a:cubicBezTo>
                    <a:pt x="11932" y="5791"/>
                    <a:pt x="11932" y="5791"/>
                    <a:pt x="11932" y="5791"/>
                  </a:cubicBezTo>
                  <a:cubicBezTo>
                    <a:pt x="11932" y="19113"/>
                    <a:pt x="11932" y="19113"/>
                    <a:pt x="11932" y="19113"/>
                  </a:cubicBezTo>
                  <a:cubicBezTo>
                    <a:pt x="19551" y="15845"/>
                    <a:pt x="19551" y="15845"/>
                    <a:pt x="19551" y="15845"/>
                  </a:cubicBezTo>
                  <a:lnTo>
                    <a:pt x="19551" y="252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0" name="Shape"/>
            <p:cNvSpPr/>
            <p:nvPr/>
          </p:nvSpPr>
          <p:spPr>
            <a:xfrm>
              <a:off x="8166100" y="9148232"/>
              <a:ext cx="456238" cy="528210"/>
            </a:xfrm>
            <a:custGeom>
              <a:avLst/>
              <a:gdLst/>
              <a:ahLst/>
              <a:cxnLst>
                <a:cxn ang="0">
                  <a:pos x="wd2" y="hd2"/>
                </a:cxn>
                <a:cxn ang="5400000">
                  <a:pos x="wd2" y="hd2"/>
                </a:cxn>
                <a:cxn ang="10800000">
                  <a:pos x="wd2" y="hd2"/>
                </a:cxn>
                <a:cxn ang="16200000">
                  <a:pos x="wd2" y="hd2"/>
                </a:cxn>
              </a:cxnLst>
              <a:rect l="0" t="0" r="r" b="b"/>
              <a:pathLst>
                <a:path w="21600" h="21600" extrusionOk="0">
                  <a:moveTo>
                    <a:pt x="20324" y="21600"/>
                  </a:moveTo>
                  <a:cubicBezTo>
                    <a:pt x="19003" y="21600"/>
                    <a:pt x="19003" y="21600"/>
                    <a:pt x="19003" y="21600"/>
                  </a:cubicBezTo>
                  <a:cubicBezTo>
                    <a:pt x="19003" y="0"/>
                    <a:pt x="19003" y="0"/>
                    <a:pt x="19003" y="0"/>
                  </a:cubicBezTo>
                  <a:cubicBezTo>
                    <a:pt x="20324" y="0"/>
                    <a:pt x="20324" y="0"/>
                    <a:pt x="20324" y="0"/>
                  </a:cubicBezTo>
                  <a:cubicBezTo>
                    <a:pt x="20962" y="0"/>
                    <a:pt x="21600" y="549"/>
                    <a:pt x="21600" y="1098"/>
                  </a:cubicBezTo>
                  <a:cubicBezTo>
                    <a:pt x="21600" y="20502"/>
                    <a:pt x="21600" y="20502"/>
                    <a:pt x="21600" y="20502"/>
                  </a:cubicBezTo>
                  <a:cubicBezTo>
                    <a:pt x="21600" y="21051"/>
                    <a:pt x="20962" y="21600"/>
                    <a:pt x="20324" y="21600"/>
                  </a:cubicBezTo>
                  <a:close/>
                  <a:moveTo>
                    <a:pt x="2597" y="20502"/>
                  </a:moveTo>
                  <a:cubicBezTo>
                    <a:pt x="2597" y="19405"/>
                    <a:pt x="2597" y="19405"/>
                    <a:pt x="2597" y="19405"/>
                  </a:cubicBezTo>
                  <a:cubicBezTo>
                    <a:pt x="4830" y="19405"/>
                    <a:pt x="4830" y="19405"/>
                    <a:pt x="4830" y="19405"/>
                  </a:cubicBezTo>
                  <a:cubicBezTo>
                    <a:pt x="6152" y="19405"/>
                    <a:pt x="7428" y="18268"/>
                    <a:pt x="7428" y="17170"/>
                  </a:cubicBezTo>
                  <a:cubicBezTo>
                    <a:pt x="7428" y="15798"/>
                    <a:pt x="6152" y="14936"/>
                    <a:pt x="4830" y="14936"/>
                  </a:cubicBezTo>
                  <a:cubicBezTo>
                    <a:pt x="2597" y="14936"/>
                    <a:pt x="2597" y="14936"/>
                    <a:pt x="2597" y="14936"/>
                  </a:cubicBezTo>
                  <a:cubicBezTo>
                    <a:pt x="2597" y="13015"/>
                    <a:pt x="2597" y="13015"/>
                    <a:pt x="2597" y="13015"/>
                  </a:cubicBezTo>
                  <a:cubicBezTo>
                    <a:pt x="4830" y="13015"/>
                    <a:pt x="4830" y="13015"/>
                    <a:pt x="4830" y="13015"/>
                  </a:cubicBezTo>
                  <a:cubicBezTo>
                    <a:pt x="6152" y="13015"/>
                    <a:pt x="7428" y="11917"/>
                    <a:pt x="7428" y="10780"/>
                  </a:cubicBezTo>
                  <a:cubicBezTo>
                    <a:pt x="7428" y="9683"/>
                    <a:pt x="6152" y="8585"/>
                    <a:pt x="4830" y="8585"/>
                  </a:cubicBezTo>
                  <a:cubicBezTo>
                    <a:pt x="2597" y="8585"/>
                    <a:pt x="2597" y="8585"/>
                    <a:pt x="2597" y="8585"/>
                  </a:cubicBezTo>
                  <a:cubicBezTo>
                    <a:pt x="2597" y="6625"/>
                    <a:pt x="2597" y="6625"/>
                    <a:pt x="2597" y="6625"/>
                  </a:cubicBezTo>
                  <a:cubicBezTo>
                    <a:pt x="4830" y="6625"/>
                    <a:pt x="4830" y="6625"/>
                    <a:pt x="4830" y="6625"/>
                  </a:cubicBezTo>
                  <a:cubicBezTo>
                    <a:pt x="6152" y="6625"/>
                    <a:pt x="7428" y="5802"/>
                    <a:pt x="7428" y="4430"/>
                  </a:cubicBezTo>
                  <a:cubicBezTo>
                    <a:pt x="7428" y="3332"/>
                    <a:pt x="6152" y="2195"/>
                    <a:pt x="4830" y="2195"/>
                  </a:cubicBezTo>
                  <a:cubicBezTo>
                    <a:pt x="2597" y="2195"/>
                    <a:pt x="2597" y="2195"/>
                    <a:pt x="2597" y="2195"/>
                  </a:cubicBezTo>
                  <a:cubicBezTo>
                    <a:pt x="2597" y="1098"/>
                    <a:pt x="2597" y="1098"/>
                    <a:pt x="2597" y="1098"/>
                  </a:cubicBezTo>
                  <a:cubicBezTo>
                    <a:pt x="2597" y="549"/>
                    <a:pt x="3235" y="0"/>
                    <a:pt x="3873" y="0"/>
                  </a:cubicBezTo>
                  <a:cubicBezTo>
                    <a:pt x="17727" y="0"/>
                    <a:pt x="17727" y="0"/>
                    <a:pt x="17727" y="0"/>
                  </a:cubicBezTo>
                  <a:cubicBezTo>
                    <a:pt x="17727" y="21600"/>
                    <a:pt x="17727" y="21600"/>
                    <a:pt x="17727" y="21600"/>
                  </a:cubicBezTo>
                  <a:cubicBezTo>
                    <a:pt x="3873" y="21600"/>
                    <a:pt x="3873" y="21600"/>
                    <a:pt x="3873" y="21600"/>
                  </a:cubicBezTo>
                  <a:cubicBezTo>
                    <a:pt x="3235" y="21600"/>
                    <a:pt x="2597" y="21051"/>
                    <a:pt x="2597" y="20502"/>
                  </a:cubicBezTo>
                  <a:close/>
                  <a:moveTo>
                    <a:pt x="6152" y="4430"/>
                  </a:moveTo>
                  <a:cubicBezTo>
                    <a:pt x="6152" y="5253"/>
                    <a:pt x="5468" y="5527"/>
                    <a:pt x="4830" y="5527"/>
                  </a:cubicBezTo>
                  <a:cubicBezTo>
                    <a:pt x="1322" y="5527"/>
                    <a:pt x="1322" y="5527"/>
                    <a:pt x="1322" y="5527"/>
                  </a:cubicBezTo>
                  <a:cubicBezTo>
                    <a:pt x="684" y="5527"/>
                    <a:pt x="0" y="5253"/>
                    <a:pt x="0" y="4430"/>
                  </a:cubicBezTo>
                  <a:cubicBezTo>
                    <a:pt x="0" y="3881"/>
                    <a:pt x="684" y="3332"/>
                    <a:pt x="1322" y="3332"/>
                  </a:cubicBezTo>
                  <a:cubicBezTo>
                    <a:pt x="4830" y="3332"/>
                    <a:pt x="4830" y="3332"/>
                    <a:pt x="4830" y="3332"/>
                  </a:cubicBezTo>
                  <a:cubicBezTo>
                    <a:pt x="5468" y="3332"/>
                    <a:pt x="6152" y="3881"/>
                    <a:pt x="6152" y="4430"/>
                  </a:cubicBezTo>
                  <a:close/>
                  <a:moveTo>
                    <a:pt x="1322" y="9683"/>
                  </a:moveTo>
                  <a:cubicBezTo>
                    <a:pt x="4830" y="9683"/>
                    <a:pt x="4830" y="9683"/>
                    <a:pt x="4830" y="9683"/>
                  </a:cubicBezTo>
                  <a:cubicBezTo>
                    <a:pt x="5468" y="9683"/>
                    <a:pt x="6152" y="10232"/>
                    <a:pt x="6152" y="10780"/>
                  </a:cubicBezTo>
                  <a:cubicBezTo>
                    <a:pt x="6152" y="11368"/>
                    <a:pt x="5468" y="11917"/>
                    <a:pt x="4830" y="11917"/>
                  </a:cubicBezTo>
                  <a:cubicBezTo>
                    <a:pt x="1322" y="11917"/>
                    <a:pt x="1322" y="11917"/>
                    <a:pt x="1322" y="11917"/>
                  </a:cubicBezTo>
                  <a:cubicBezTo>
                    <a:pt x="684" y="11917"/>
                    <a:pt x="0" y="11368"/>
                    <a:pt x="0" y="10780"/>
                  </a:cubicBezTo>
                  <a:cubicBezTo>
                    <a:pt x="0" y="10232"/>
                    <a:pt x="684" y="9683"/>
                    <a:pt x="1322" y="9683"/>
                  </a:cubicBezTo>
                  <a:close/>
                  <a:moveTo>
                    <a:pt x="1322" y="16073"/>
                  </a:moveTo>
                  <a:cubicBezTo>
                    <a:pt x="4830" y="16073"/>
                    <a:pt x="4830" y="16073"/>
                    <a:pt x="4830" y="16073"/>
                  </a:cubicBezTo>
                  <a:cubicBezTo>
                    <a:pt x="5468" y="16073"/>
                    <a:pt x="6152" y="16347"/>
                    <a:pt x="6152" y="17170"/>
                  </a:cubicBezTo>
                  <a:cubicBezTo>
                    <a:pt x="6152" y="17719"/>
                    <a:pt x="5468" y="18268"/>
                    <a:pt x="4830" y="18268"/>
                  </a:cubicBezTo>
                  <a:cubicBezTo>
                    <a:pt x="1322" y="18268"/>
                    <a:pt x="1322" y="18268"/>
                    <a:pt x="1322" y="18268"/>
                  </a:cubicBezTo>
                  <a:cubicBezTo>
                    <a:pt x="684" y="18268"/>
                    <a:pt x="0" y="17719"/>
                    <a:pt x="0" y="17170"/>
                  </a:cubicBezTo>
                  <a:cubicBezTo>
                    <a:pt x="0" y="16347"/>
                    <a:pt x="684" y="16073"/>
                    <a:pt x="1322" y="1607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1" name="Shape"/>
            <p:cNvSpPr/>
            <p:nvPr/>
          </p:nvSpPr>
          <p:spPr>
            <a:xfrm>
              <a:off x="7183966" y="9139765"/>
              <a:ext cx="485877" cy="562076"/>
            </a:xfrm>
            <a:custGeom>
              <a:avLst/>
              <a:gdLst/>
              <a:ahLst/>
              <a:cxnLst>
                <a:cxn ang="0">
                  <a:pos x="wd2" y="hd2"/>
                </a:cxn>
                <a:cxn ang="5400000">
                  <a:pos x="wd2" y="hd2"/>
                </a:cxn>
                <a:cxn ang="10800000">
                  <a:pos x="wd2" y="hd2"/>
                </a:cxn>
                <a:cxn ang="16200000">
                  <a:pos x="wd2" y="hd2"/>
                </a:cxn>
              </a:cxnLst>
              <a:rect l="0" t="0" r="r" b="b"/>
              <a:pathLst>
                <a:path w="21600" h="21600" extrusionOk="0">
                  <a:moveTo>
                    <a:pt x="20409" y="16661"/>
                  </a:moveTo>
                  <a:cubicBezTo>
                    <a:pt x="20112" y="16661"/>
                    <a:pt x="19814" y="16661"/>
                    <a:pt x="19517" y="16403"/>
                  </a:cubicBezTo>
                  <a:cubicBezTo>
                    <a:pt x="18624" y="15629"/>
                    <a:pt x="18624" y="15629"/>
                    <a:pt x="18624" y="15629"/>
                  </a:cubicBezTo>
                  <a:cubicBezTo>
                    <a:pt x="18624" y="20568"/>
                    <a:pt x="18624" y="20568"/>
                    <a:pt x="18624" y="20568"/>
                  </a:cubicBezTo>
                  <a:cubicBezTo>
                    <a:pt x="18624" y="21084"/>
                    <a:pt x="18326" y="21600"/>
                    <a:pt x="17391" y="21600"/>
                  </a:cubicBezTo>
                  <a:cubicBezTo>
                    <a:pt x="16795" y="21600"/>
                    <a:pt x="16200" y="21084"/>
                    <a:pt x="16200" y="20568"/>
                  </a:cubicBezTo>
                  <a:cubicBezTo>
                    <a:pt x="16200" y="15629"/>
                    <a:pt x="16200" y="15629"/>
                    <a:pt x="16200" y="15629"/>
                  </a:cubicBezTo>
                  <a:cubicBezTo>
                    <a:pt x="15605" y="16403"/>
                    <a:pt x="15605" y="16403"/>
                    <a:pt x="15605" y="16403"/>
                  </a:cubicBezTo>
                  <a:cubicBezTo>
                    <a:pt x="15307" y="16661"/>
                    <a:pt x="15009" y="16661"/>
                    <a:pt x="14712" y="16661"/>
                  </a:cubicBezTo>
                  <a:cubicBezTo>
                    <a:pt x="14117" y="16661"/>
                    <a:pt x="13521" y="16145"/>
                    <a:pt x="13521" y="15629"/>
                  </a:cubicBezTo>
                  <a:cubicBezTo>
                    <a:pt x="13521" y="15371"/>
                    <a:pt x="13521" y="15113"/>
                    <a:pt x="13819" y="14855"/>
                  </a:cubicBezTo>
                  <a:cubicBezTo>
                    <a:pt x="16795" y="12496"/>
                    <a:pt x="16795" y="12496"/>
                    <a:pt x="16795" y="12496"/>
                  </a:cubicBezTo>
                  <a:cubicBezTo>
                    <a:pt x="16795" y="12238"/>
                    <a:pt x="17093" y="12238"/>
                    <a:pt x="17391" y="12238"/>
                  </a:cubicBezTo>
                  <a:cubicBezTo>
                    <a:pt x="17731" y="12238"/>
                    <a:pt x="18028" y="12238"/>
                    <a:pt x="18326" y="12496"/>
                  </a:cubicBezTo>
                  <a:cubicBezTo>
                    <a:pt x="21005" y="14855"/>
                    <a:pt x="21005" y="14855"/>
                    <a:pt x="21005" y="14855"/>
                  </a:cubicBezTo>
                  <a:cubicBezTo>
                    <a:pt x="21302" y="15113"/>
                    <a:pt x="21600" y="15371"/>
                    <a:pt x="21600" y="15629"/>
                  </a:cubicBezTo>
                  <a:cubicBezTo>
                    <a:pt x="21600" y="16145"/>
                    <a:pt x="21005" y="16661"/>
                    <a:pt x="20409" y="16661"/>
                  </a:cubicBezTo>
                  <a:close/>
                  <a:moveTo>
                    <a:pt x="12926" y="14044"/>
                  </a:moveTo>
                  <a:cubicBezTo>
                    <a:pt x="12586" y="14560"/>
                    <a:pt x="12288" y="15113"/>
                    <a:pt x="12288" y="15629"/>
                  </a:cubicBezTo>
                  <a:cubicBezTo>
                    <a:pt x="12288" y="16661"/>
                    <a:pt x="13521" y="17693"/>
                    <a:pt x="14712" y="17693"/>
                  </a:cubicBezTo>
                  <a:lnTo>
                    <a:pt x="15009" y="17693"/>
                  </a:lnTo>
                  <a:cubicBezTo>
                    <a:pt x="15009" y="20052"/>
                    <a:pt x="15009" y="20052"/>
                    <a:pt x="15009" y="20052"/>
                  </a:cubicBezTo>
                  <a:cubicBezTo>
                    <a:pt x="1191" y="20052"/>
                    <a:pt x="1191" y="20052"/>
                    <a:pt x="1191" y="20052"/>
                  </a:cubicBezTo>
                  <a:cubicBezTo>
                    <a:pt x="298" y="20052"/>
                    <a:pt x="0" y="19794"/>
                    <a:pt x="0" y="19020"/>
                  </a:cubicBezTo>
                  <a:cubicBezTo>
                    <a:pt x="0" y="1032"/>
                    <a:pt x="0" y="1032"/>
                    <a:pt x="0" y="1032"/>
                  </a:cubicBezTo>
                  <a:cubicBezTo>
                    <a:pt x="0" y="516"/>
                    <a:pt x="298" y="0"/>
                    <a:pt x="1191" y="0"/>
                  </a:cubicBezTo>
                  <a:cubicBezTo>
                    <a:pt x="3869" y="0"/>
                    <a:pt x="3869" y="0"/>
                    <a:pt x="3869" y="0"/>
                  </a:cubicBezTo>
                  <a:cubicBezTo>
                    <a:pt x="7483" y="0"/>
                    <a:pt x="7483" y="0"/>
                    <a:pt x="7483" y="0"/>
                  </a:cubicBezTo>
                  <a:cubicBezTo>
                    <a:pt x="7483" y="3907"/>
                    <a:pt x="7483" y="3907"/>
                    <a:pt x="7483" y="3907"/>
                  </a:cubicBezTo>
                  <a:cubicBezTo>
                    <a:pt x="7483" y="5971"/>
                    <a:pt x="7483" y="5971"/>
                    <a:pt x="7483" y="5971"/>
                  </a:cubicBezTo>
                  <a:cubicBezTo>
                    <a:pt x="7483" y="7040"/>
                    <a:pt x="8717" y="8072"/>
                    <a:pt x="9907" y="8072"/>
                  </a:cubicBezTo>
                  <a:cubicBezTo>
                    <a:pt x="12288" y="8072"/>
                    <a:pt x="12288" y="8072"/>
                    <a:pt x="12288" y="8072"/>
                  </a:cubicBezTo>
                  <a:cubicBezTo>
                    <a:pt x="17391" y="8072"/>
                    <a:pt x="17391" y="8072"/>
                    <a:pt x="17391" y="8072"/>
                  </a:cubicBezTo>
                  <a:cubicBezTo>
                    <a:pt x="17391" y="11205"/>
                    <a:pt x="17391" y="11205"/>
                    <a:pt x="17391" y="11205"/>
                  </a:cubicBezTo>
                  <a:cubicBezTo>
                    <a:pt x="16795" y="11205"/>
                    <a:pt x="16200" y="11463"/>
                    <a:pt x="15902" y="11722"/>
                  </a:cubicBezTo>
                  <a:lnTo>
                    <a:pt x="12926" y="14044"/>
                  </a:lnTo>
                  <a:close/>
                  <a:moveTo>
                    <a:pt x="9907" y="7040"/>
                  </a:moveTo>
                  <a:cubicBezTo>
                    <a:pt x="9312" y="7040"/>
                    <a:pt x="8717" y="6487"/>
                    <a:pt x="8717" y="5971"/>
                  </a:cubicBezTo>
                  <a:cubicBezTo>
                    <a:pt x="8717" y="3907"/>
                    <a:pt x="8717" y="3907"/>
                    <a:pt x="8717" y="3907"/>
                  </a:cubicBezTo>
                  <a:cubicBezTo>
                    <a:pt x="8717" y="0"/>
                    <a:pt x="8717" y="0"/>
                    <a:pt x="8717" y="0"/>
                  </a:cubicBezTo>
                  <a:cubicBezTo>
                    <a:pt x="17391" y="7040"/>
                    <a:pt x="17391" y="7040"/>
                    <a:pt x="17391" y="7040"/>
                  </a:cubicBezTo>
                  <a:cubicBezTo>
                    <a:pt x="12288" y="7040"/>
                    <a:pt x="12288" y="7040"/>
                    <a:pt x="12288" y="7040"/>
                  </a:cubicBezTo>
                  <a:lnTo>
                    <a:pt x="9907" y="704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2" name="Shape"/>
            <p:cNvSpPr/>
            <p:nvPr/>
          </p:nvSpPr>
          <p:spPr>
            <a:xfrm>
              <a:off x="6163732" y="9139765"/>
              <a:ext cx="490105" cy="562076"/>
            </a:xfrm>
            <a:custGeom>
              <a:avLst/>
              <a:gdLst/>
              <a:ahLst/>
              <a:cxnLst>
                <a:cxn ang="0">
                  <a:pos x="wd2" y="hd2"/>
                </a:cxn>
                <a:cxn ang="5400000">
                  <a:pos x="wd2" y="hd2"/>
                </a:cxn>
                <a:cxn ang="10800000">
                  <a:pos x="wd2" y="hd2"/>
                </a:cxn>
                <a:cxn ang="16200000">
                  <a:pos x="wd2" y="hd2"/>
                </a:cxn>
              </a:cxnLst>
              <a:rect l="0" t="0" r="r" b="b"/>
              <a:pathLst>
                <a:path w="21600" h="21600" extrusionOk="0">
                  <a:moveTo>
                    <a:pt x="21303" y="18762"/>
                  </a:moveTo>
                  <a:cubicBezTo>
                    <a:pt x="18629" y="21084"/>
                    <a:pt x="18629" y="21084"/>
                    <a:pt x="18629" y="21084"/>
                  </a:cubicBezTo>
                  <a:cubicBezTo>
                    <a:pt x="18332" y="21342"/>
                    <a:pt x="17993" y="21600"/>
                    <a:pt x="17696" y="21600"/>
                  </a:cubicBezTo>
                  <a:cubicBezTo>
                    <a:pt x="17399" y="21600"/>
                    <a:pt x="17102" y="21342"/>
                    <a:pt x="16805" y="21084"/>
                  </a:cubicBezTo>
                  <a:cubicBezTo>
                    <a:pt x="14131" y="18762"/>
                    <a:pt x="14131" y="18762"/>
                    <a:pt x="14131" y="18762"/>
                  </a:cubicBezTo>
                  <a:cubicBezTo>
                    <a:pt x="13834" y="18504"/>
                    <a:pt x="13834" y="18246"/>
                    <a:pt x="13834" y="17951"/>
                  </a:cubicBezTo>
                  <a:cubicBezTo>
                    <a:pt x="13834" y="17435"/>
                    <a:pt x="14131" y="16919"/>
                    <a:pt x="15022" y="16919"/>
                  </a:cubicBezTo>
                  <a:cubicBezTo>
                    <a:pt x="15319" y="16919"/>
                    <a:pt x="15617" y="17177"/>
                    <a:pt x="15617" y="17435"/>
                  </a:cubicBezTo>
                  <a:cubicBezTo>
                    <a:pt x="16508" y="17951"/>
                    <a:pt x="16508" y="17951"/>
                    <a:pt x="16508" y="17951"/>
                  </a:cubicBezTo>
                  <a:cubicBezTo>
                    <a:pt x="16508" y="13270"/>
                    <a:pt x="16508" y="13270"/>
                    <a:pt x="16508" y="13270"/>
                  </a:cubicBezTo>
                  <a:cubicBezTo>
                    <a:pt x="16508" y="12496"/>
                    <a:pt x="17102" y="12238"/>
                    <a:pt x="17696" y="12238"/>
                  </a:cubicBezTo>
                  <a:cubicBezTo>
                    <a:pt x="18332" y="12238"/>
                    <a:pt x="18927" y="12496"/>
                    <a:pt x="18927" y="13270"/>
                  </a:cubicBezTo>
                  <a:cubicBezTo>
                    <a:pt x="18927" y="17951"/>
                    <a:pt x="18927" y="17951"/>
                    <a:pt x="18927" y="17951"/>
                  </a:cubicBezTo>
                  <a:cubicBezTo>
                    <a:pt x="19818" y="17435"/>
                    <a:pt x="19818" y="17435"/>
                    <a:pt x="19818" y="17435"/>
                  </a:cubicBezTo>
                  <a:cubicBezTo>
                    <a:pt x="19818" y="17177"/>
                    <a:pt x="20115" y="16919"/>
                    <a:pt x="20412" y="16919"/>
                  </a:cubicBezTo>
                  <a:cubicBezTo>
                    <a:pt x="21303" y="16919"/>
                    <a:pt x="21600" y="17435"/>
                    <a:pt x="21600" y="17951"/>
                  </a:cubicBezTo>
                  <a:cubicBezTo>
                    <a:pt x="21600" y="18246"/>
                    <a:pt x="21600" y="18504"/>
                    <a:pt x="21303" y="18762"/>
                  </a:cubicBezTo>
                  <a:close/>
                  <a:moveTo>
                    <a:pt x="15319" y="13270"/>
                  </a:moveTo>
                  <a:cubicBezTo>
                    <a:pt x="15319" y="15887"/>
                    <a:pt x="15319" y="15887"/>
                    <a:pt x="15319" y="15887"/>
                  </a:cubicBezTo>
                  <a:lnTo>
                    <a:pt x="15022" y="15887"/>
                  </a:lnTo>
                  <a:cubicBezTo>
                    <a:pt x="13537" y="15887"/>
                    <a:pt x="12604" y="16919"/>
                    <a:pt x="12604" y="17951"/>
                  </a:cubicBezTo>
                  <a:cubicBezTo>
                    <a:pt x="12604" y="18762"/>
                    <a:pt x="12901" y="19278"/>
                    <a:pt x="13198" y="19536"/>
                  </a:cubicBezTo>
                  <a:cubicBezTo>
                    <a:pt x="13834" y="20052"/>
                    <a:pt x="13834" y="20052"/>
                    <a:pt x="13834" y="20052"/>
                  </a:cubicBezTo>
                  <a:cubicBezTo>
                    <a:pt x="1231" y="20052"/>
                    <a:pt x="1231" y="20052"/>
                    <a:pt x="1231" y="20052"/>
                  </a:cubicBezTo>
                  <a:cubicBezTo>
                    <a:pt x="637" y="20052"/>
                    <a:pt x="0" y="19794"/>
                    <a:pt x="0" y="19020"/>
                  </a:cubicBezTo>
                  <a:cubicBezTo>
                    <a:pt x="0" y="1032"/>
                    <a:pt x="0" y="1032"/>
                    <a:pt x="0" y="1032"/>
                  </a:cubicBezTo>
                  <a:cubicBezTo>
                    <a:pt x="0" y="516"/>
                    <a:pt x="637" y="0"/>
                    <a:pt x="1231" y="0"/>
                  </a:cubicBezTo>
                  <a:cubicBezTo>
                    <a:pt x="4201" y="0"/>
                    <a:pt x="4201" y="0"/>
                    <a:pt x="4201" y="0"/>
                  </a:cubicBezTo>
                  <a:cubicBezTo>
                    <a:pt x="7808" y="0"/>
                    <a:pt x="7808" y="0"/>
                    <a:pt x="7808" y="0"/>
                  </a:cubicBezTo>
                  <a:cubicBezTo>
                    <a:pt x="7808" y="3907"/>
                    <a:pt x="7808" y="3907"/>
                    <a:pt x="7808" y="3907"/>
                  </a:cubicBezTo>
                  <a:cubicBezTo>
                    <a:pt x="7808" y="5971"/>
                    <a:pt x="7808" y="5971"/>
                    <a:pt x="7808" y="5971"/>
                  </a:cubicBezTo>
                  <a:cubicBezTo>
                    <a:pt x="7808" y="7040"/>
                    <a:pt x="8742" y="8072"/>
                    <a:pt x="10227" y="8072"/>
                  </a:cubicBezTo>
                  <a:cubicBezTo>
                    <a:pt x="12604" y="8072"/>
                    <a:pt x="12604" y="8072"/>
                    <a:pt x="12604" y="8072"/>
                  </a:cubicBezTo>
                  <a:cubicBezTo>
                    <a:pt x="17696" y="8072"/>
                    <a:pt x="17696" y="8072"/>
                    <a:pt x="17696" y="8072"/>
                  </a:cubicBezTo>
                  <a:cubicBezTo>
                    <a:pt x="17696" y="11205"/>
                    <a:pt x="17696" y="11205"/>
                    <a:pt x="17696" y="11205"/>
                  </a:cubicBezTo>
                  <a:cubicBezTo>
                    <a:pt x="16508" y="11205"/>
                    <a:pt x="15319" y="11980"/>
                    <a:pt x="15319" y="13270"/>
                  </a:cubicBezTo>
                  <a:close/>
                  <a:moveTo>
                    <a:pt x="10227" y="7040"/>
                  </a:moveTo>
                  <a:cubicBezTo>
                    <a:pt x="9336" y="7040"/>
                    <a:pt x="9039" y="6487"/>
                    <a:pt x="9039" y="5971"/>
                  </a:cubicBezTo>
                  <a:cubicBezTo>
                    <a:pt x="9039" y="3907"/>
                    <a:pt x="9039" y="3907"/>
                    <a:pt x="9039" y="3907"/>
                  </a:cubicBezTo>
                  <a:cubicBezTo>
                    <a:pt x="9039" y="0"/>
                    <a:pt x="9039" y="0"/>
                    <a:pt x="9039" y="0"/>
                  </a:cubicBezTo>
                  <a:cubicBezTo>
                    <a:pt x="17696" y="7040"/>
                    <a:pt x="17696" y="7040"/>
                    <a:pt x="17696" y="7040"/>
                  </a:cubicBezTo>
                  <a:cubicBezTo>
                    <a:pt x="12604" y="7040"/>
                    <a:pt x="12604" y="7040"/>
                    <a:pt x="12604" y="7040"/>
                  </a:cubicBezTo>
                  <a:lnTo>
                    <a:pt x="10227" y="704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3" name="Shape"/>
            <p:cNvSpPr/>
            <p:nvPr/>
          </p:nvSpPr>
          <p:spPr>
            <a:xfrm>
              <a:off x="5156199" y="9139765"/>
              <a:ext cx="490104" cy="549374"/>
            </a:xfrm>
            <a:custGeom>
              <a:avLst/>
              <a:gdLst/>
              <a:ahLst/>
              <a:cxnLst>
                <a:cxn ang="0">
                  <a:pos x="wd2" y="hd2"/>
                </a:cxn>
                <a:cxn ang="5400000">
                  <a:pos x="wd2" y="hd2"/>
                </a:cxn>
                <a:cxn ang="10800000">
                  <a:pos x="wd2" y="hd2"/>
                </a:cxn>
                <a:cxn ang="16200000">
                  <a:pos x="wd2" y="hd2"/>
                </a:cxn>
              </a:cxnLst>
              <a:rect l="0" t="0" r="r" b="b"/>
              <a:pathLst>
                <a:path w="21600" h="21600" extrusionOk="0">
                  <a:moveTo>
                    <a:pt x="21303" y="17069"/>
                  </a:moveTo>
                  <a:cubicBezTo>
                    <a:pt x="19818" y="18390"/>
                    <a:pt x="19818" y="18390"/>
                    <a:pt x="19818" y="18390"/>
                  </a:cubicBezTo>
                  <a:cubicBezTo>
                    <a:pt x="21303" y="20014"/>
                    <a:pt x="21303" y="20014"/>
                    <a:pt x="21303" y="20014"/>
                  </a:cubicBezTo>
                  <a:cubicBezTo>
                    <a:pt x="21600" y="20014"/>
                    <a:pt x="21600" y="20278"/>
                    <a:pt x="21600" y="20543"/>
                  </a:cubicBezTo>
                  <a:cubicBezTo>
                    <a:pt x="21600" y="21336"/>
                    <a:pt x="21006" y="21600"/>
                    <a:pt x="20412" y="21600"/>
                  </a:cubicBezTo>
                  <a:cubicBezTo>
                    <a:pt x="20115" y="21600"/>
                    <a:pt x="19818" y="21600"/>
                    <a:pt x="19521" y="21336"/>
                  </a:cubicBezTo>
                  <a:cubicBezTo>
                    <a:pt x="17993" y="20014"/>
                    <a:pt x="17993" y="20014"/>
                    <a:pt x="17993" y="20014"/>
                  </a:cubicBezTo>
                  <a:cubicBezTo>
                    <a:pt x="16508" y="21336"/>
                    <a:pt x="16508" y="21336"/>
                    <a:pt x="16508" y="21336"/>
                  </a:cubicBezTo>
                  <a:cubicBezTo>
                    <a:pt x="16211" y="21600"/>
                    <a:pt x="15914" y="21600"/>
                    <a:pt x="15617" y="21600"/>
                  </a:cubicBezTo>
                  <a:cubicBezTo>
                    <a:pt x="15022" y="21600"/>
                    <a:pt x="14428" y="21336"/>
                    <a:pt x="14428" y="20543"/>
                  </a:cubicBezTo>
                  <a:cubicBezTo>
                    <a:pt x="14428" y="20278"/>
                    <a:pt x="14428" y="20014"/>
                    <a:pt x="14725" y="20014"/>
                  </a:cubicBezTo>
                  <a:cubicBezTo>
                    <a:pt x="16211" y="18390"/>
                    <a:pt x="16211" y="18390"/>
                    <a:pt x="16211" y="18390"/>
                  </a:cubicBezTo>
                  <a:cubicBezTo>
                    <a:pt x="14725" y="17069"/>
                    <a:pt x="14725" y="17069"/>
                    <a:pt x="14725" y="17069"/>
                  </a:cubicBezTo>
                  <a:cubicBezTo>
                    <a:pt x="14428" y="16804"/>
                    <a:pt x="14428" y="16540"/>
                    <a:pt x="14428" y="16276"/>
                  </a:cubicBezTo>
                  <a:cubicBezTo>
                    <a:pt x="14428" y="15747"/>
                    <a:pt x="15022" y="15218"/>
                    <a:pt x="15617" y="15218"/>
                  </a:cubicBezTo>
                  <a:cubicBezTo>
                    <a:pt x="15914" y="15218"/>
                    <a:pt x="16211" y="15483"/>
                    <a:pt x="16508" y="15747"/>
                  </a:cubicBezTo>
                  <a:cubicBezTo>
                    <a:pt x="17993" y="17069"/>
                    <a:pt x="17993" y="17069"/>
                    <a:pt x="17993" y="17069"/>
                  </a:cubicBezTo>
                  <a:cubicBezTo>
                    <a:pt x="19521" y="15747"/>
                    <a:pt x="19521" y="15747"/>
                    <a:pt x="19521" y="15747"/>
                  </a:cubicBezTo>
                  <a:cubicBezTo>
                    <a:pt x="19818" y="15483"/>
                    <a:pt x="20115" y="15218"/>
                    <a:pt x="20412" y="15218"/>
                  </a:cubicBezTo>
                  <a:cubicBezTo>
                    <a:pt x="21006" y="15218"/>
                    <a:pt x="21600" y="15747"/>
                    <a:pt x="21600" y="16276"/>
                  </a:cubicBezTo>
                  <a:cubicBezTo>
                    <a:pt x="21600" y="16540"/>
                    <a:pt x="21600" y="16804"/>
                    <a:pt x="21303" y="17069"/>
                  </a:cubicBezTo>
                  <a:close/>
                  <a:moveTo>
                    <a:pt x="17696" y="15218"/>
                  </a:moveTo>
                  <a:cubicBezTo>
                    <a:pt x="17399" y="14916"/>
                    <a:pt x="17399" y="14916"/>
                    <a:pt x="17399" y="14916"/>
                  </a:cubicBezTo>
                  <a:cubicBezTo>
                    <a:pt x="16805" y="14387"/>
                    <a:pt x="16211" y="14123"/>
                    <a:pt x="15617" y="14123"/>
                  </a:cubicBezTo>
                  <a:cubicBezTo>
                    <a:pt x="14428" y="14123"/>
                    <a:pt x="13198" y="15218"/>
                    <a:pt x="13198" y="16276"/>
                  </a:cubicBezTo>
                  <a:cubicBezTo>
                    <a:pt x="13198" y="17069"/>
                    <a:pt x="13495" y="17597"/>
                    <a:pt x="13834" y="17862"/>
                  </a:cubicBezTo>
                  <a:cubicBezTo>
                    <a:pt x="14725" y="18390"/>
                    <a:pt x="14725" y="18390"/>
                    <a:pt x="14725" y="18390"/>
                  </a:cubicBezTo>
                  <a:cubicBezTo>
                    <a:pt x="13834" y="19221"/>
                    <a:pt x="13834" y="19221"/>
                    <a:pt x="13834" y="19221"/>
                  </a:cubicBezTo>
                  <a:cubicBezTo>
                    <a:pt x="13495" y="19485"/>
                    <a:pt x="13198" y="20014"/>
                    <a:pt x="13198" y="20543"/>
                  </a:cubicBezTo>
                  <a:cubicBezTo>
                    <a:pt x="12306" y="20543"/>
                    <a:pt x="12306" y="20543"/>
                    <a:pt x="12306" y="20543"/>
                  </a:cubicBezTo>
                  <a:cubicBezTo>
                    <a:pt x="1231" y="20543"/>
                    <a:pt x="1231" y="20543"/>
                    <a:pt x="1231" y="20543"/>
                  </a:cubicBezTo>
                  <a:cubicBezTo>
                    <a:pt x="637" y="20543"/>
                    <a:pt x="0" y="20278"/>
                    <a:pt x="0" y="19485"/>
                  </a:cubicBezTo>
                  <a:cubicBezTo>
                    <a:pt x="0" y="1057"/>
                    <a:pt x="0" y="1057"/>
                    <a:pt x="0" y="1057"/>
                  </a:cubicBezTo>
                  <a:cubicBezTo>
                    <a:pt x="0" y="529"/>
                    <a:pt x="637" y="0"/>
                    <a:pt x="1231" y="0"/>
                  </a:cubicBezTo>
                  <a:cubicBezTo>
                    <a:pt x="3904" y="0"/>
                    <a:pt x="3904" y="0"/>
                    <a:pt x="3904" y="0"/>
                  </a:cubicBezTo>
                  <a:cubicBezTo>
                    <a:pt x="7511" y="0"/>
                    <a:pt x="7511" y="0"/>
                    <a:pt x="7511" y="0"/>
                  </a:cubicBezTo>
                  <a:cubicBezTo>
                    <a:pt x="7511" y="4003"/>
                    <a:pt x="7511" y="4003"/>
                    <a:pt x="7511" y="4003"/>
                  </a:cubicBezTo>
                  <a:cubicBezTo>
                    <a:pt x="7511" y="6117"/>
                    <a:pt x="7511" y="6117"/>
                    <a:pt x="7511" y="6117"/>
                  </a:cubicBezTo>
                  <a:cubicBezTo>
                    <a:pt x="7511" y="7213"/>
                    <a:pt x="8699" y="8270"/>
                    <a:pt x="9930" y="8270"/>
                  </a:cubicBezTo>
                  <a:cubicBezTo>
                    <a:pt x="12306" y="8270"/>
                    <a:pt x="12306" y="8270"/>
                    <a:pt x="12306" y="8270"/>
                  </a:cubicBezTo>
                  <a:cubicBezTo>
                    <a:pt x="17696" y="8270"/>
                    <a:pt x="17696" y="8270"/>
                    <a:pt x="17696" y="8270"/>
                  </a:cubicBezTo>
                  <a:cubicBezTo>
                    <a:pt x="17696" y="14123"/>
                    <a:pt x="17696" y="14123"/>
                    <a:pt x="17696" y="14123"/>
                  </a:cubicBezTo>
                  <a:lnTo>
                    <a:pt x="17696" y="15218"/>
                  </a:lnTo>
                  <a:close/>
                  <a:moveTo>
                    <a:pt x="9930" y="7213"/>
                  </a:moveTo>
                  <a:cubicBezTo>
                    <a:pt x="9336" y="7213"/>
                    <a:pt x="8699" y="6646"/>
                    <a:pt x="8699" y="6117"/>
                  </a:cubicBezTo>
                  <a:cubicBezTo>
                    <a:pt x="8699" y="4003"/>
                    <a:pt x="8699" y="4003"/>
                    <a:pt x="8699" y="4003"/>
                  </a:cubicBezTo>
                  <a:cubicBezTo>
                    <a:pt x="8699" y="0"/>
                    <a:pt x="8699" y="0"/>
                    <a:pt x="8699" y="0"/>
                  </a:cubicBezTo>
                  <a:cubicBezTo>
                    <a:pt x="17696" y="7213"/>
                    <a:pt x="17696" y="7213"/>
                    <a:pt x="17696" y="7213"/>
                  </a:cubicBezTo>
                  <a:cubicBezTo>
                    <a:pt x="12306" y="7213"/>
                    <a:pt x="12306" y="7213"/>
                    <a:pt x="12306" y="7213"/>
                  </a:cubicBezTo>
                  <a:lnTo>
                    <a:pt x="9930" y="721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4" name="Shape"/>
            <p:cNvSpPr/>
            <p:nvPr/>
          </p:nvSpPr>
          <p:spPr>
            <a:xfrm>
              <a:off x="4144434" y="9139765"/>
              <a:ext cx="490104" cy="536674"/>
            </a:xfrm>
            <a:custGeom>
              <a:avLst/>
              <a:gdLst/>
              <a:ahLst/>
              <a:cxnLst>
                <a:cxn ang="0">
                  <a:pos x="wd2" y="hd2"/>
                </a:cxn>
                <a:cxn ang="5400000">
                  <a:pos x="wd2" y="hd2"/>
                </a:cxn>
                <a:cxn ang="10800000">
                  <a:pos x="wd2" y="hd2"/>
                </a:cxn>
                <a:cxn ang="16200000">
                  <a:pos x="wd2" y="hd2"/>
                </a:cxn>
              </a:cxnLst>
              <a:rect l="0" t="0" r="r" b="b"/>
              <a:pathLst>
                <a:path w="21600" h="21600" extrusionOk="0">
                  <a:moveTo>
                    <a:pt x="21006" y="18310"/>
                  </a:moveTo>
                  <a:cubicBezTo>
                    <a:pt x="17993" y="21058"/>
                    <a:pt x="17993" y="21058"/>
                    <a:pt x="17993" y="21058"/>
                  </a:cubicBezTo>
                  <a:cubicBezTo>
                    <a:pt x="17696" y="21329"/>
                    <a:pt x="17399" y="21600"/>
                    <a:pt x="17102" y="21600"/>
                  </a:cubicBezTo>
                  <a:cubicBezTo>
                    <a:pt x="16805" y="21600"/>
                    <a:pt x="16508" y="21329"/>
                    <a:pt x="16211" y="21058"/>
                  </a:cubicBezTo>
                  <a:cubicBezTo>
                    <a:pt x="14725" y="19703"/>
                    <a:pt x="14725" y="19703"/>
                    <a:pt x="14725" y="19703"/>
                  </a:cubicBezTo>
                  <a:cubicBezTo>
                    <a:pt x="14428" y="19432"/>
                    <a:pt x="14428" y="19161"/>
                    <a:pt x="14428" y="18852"/>
                  </a:cubicBezTo>
                  <a:cubicBezTo>
                    <a:pt x="14428" y="18310"/>
                    <a:pt x="14725" y="17768"/>
                    <a:pt x="15617" y="17768"/>
                  </a:cubicBezTo>
                  <a:cubicBezTo>
                    <a:pt x="15914" y="17768"/>
                    <a:pt x="16211" y="18039"/>
                    <a:pt x="16211" y="18310"/>
                  </a:cubicBezTo>
                  <a:cubicBezTo>
                    <a:pt x="17102" y="18852"/>
                    <a:pt x="17102" y="18852"/>
                    <a:pt x="17102" y="18852"/>
                  </a:cubicBezTo>
                  <a:cubicBezTo>
                    <a:pt x="19521" y="16684"/>
                    <a:pt x="19521" y="16684"/>
                    <a:pt x="19521" y="16684"/>
                  </a:cubicBezTo>
                  <a:cubicBezTo>
                    <a:pt x="19818" y="16413"/>
                    <a:pt x="20115" y="16413"/>
                    <a:pt x="20412" y="16413"/>
                  </a:cubicBezTo>
                  <a:cubicBezTo>
                    <a:pt x="21006" y="16413"/>
                    <a:pt x="21600" y="16955"/>
                    <a:pt x="21600" y="17497"/>
                  </a:cubicBezTo>
                  <a:cubicBezTo>
                    <a:pt x="21600" y="17768"/>
                    <a:pt x="21303" y="18039"/>
                    <a:pt x="21006" y="18310"/>
                  </a:cubicBezTo>
                  <a:close/>
                  <a:moveTo>
                    <a:pt x="17399" y="16955"/>
                  </a:moveTo>
                  <a:cubicBezTo>
                    <a:pt x="17102" y="17226"/>
                    <a:pt x="17102" y="17226"/>
                    <a:pt x="17102" y="17226"/>
                  </a:cubicBezTo>
                  <a:cubicBezTo>
                    <a:pt x="16805" y="16955"/>
                    <a:pt x="16211" y="16684"/>
                    <a:pt x="15617" y="16684"/>
                  </a:cubicBezTo>
                  <a:cubicBezTo>
                    <a:pt x="14131" y="16684"/>
                    <a:pt x="13198" y="17768"/>
                    <a:pt x="13198" y="18852"/>
                  </a:cubicBezTo>
                  <a:cubicBezTo>
                    <a:pt x="13198" y="19703"/>
                    <a:pt x="13495" y="20245"/>
                    <a:pt x="13792" y="20516"/>
                  </a:cubicBezTo>
                  <a:cubicBezTo>
                    <a:pt x="14428" y="21058"/>
                    <a:pt x="14428" y="21058"/>
                    <a:pt x="14428" y="21058"/>
                  </a:cubicBezTo>
                  <a:cubicBezTo>
                    <a:pt x="10227" y="21058"/>
                    <a:pt x="10227" y="21058"/>
                    <a:pt x="10227" y="21058"/>
                  </a:cubicBezTo>
                  <a:cubicBezTo>
                    <a:pt x="1231" y="21058"/>
                    <a:pt x="1231" y="21058"/>
                    <a:pt x="1231" y="21058"/>
                  </a:cubicBezTo>
                  <a:cubicBezTo>
                    <a:pt x="297" y="21058"/>
                    <a:pt x="0" y="20787"/>
                    <a:pt x="0" y="19974"/>
                  </a:cubicBezTo>
                  <a:cubicBezTo>
                    <a:pt x="0" y="1084"/>
                    <a:pt x="0" y="1084"/>
                    <a:pt x="0" y="1084"/>
                  </a:cubicBezTo>
                  <a:cubicBezTo>
                    <a:pt x="0" y="542"/>
                    <a:pt x="297" y="0"/>
                    <a:pt x="1231" y="0"/>
                  </a:cubicBezTo>
                  <a:cubicBezTo>
                    <a:pt x="3904" y="0"/>
                    <a:pt x="3904" y="0"/>
                    <a:pt x="3904" y="0"/>
                  </a:cubicBezTo>
                  <a:cubicBezTo>
                    <a:pt x="7511" y="0"/>
                    <a:pt x="7511" y="0"/>
                    <a:pt x="7511" y="0"/>
                  </a:cubicBezTo>
                  <a:cubicBezTo>
                    <a:pt x="7511" y="4103"/>
                    <a:pt x="7511" y="4103"/>
                    <a:pt x="7511" y="4103"/>
                  </a:cubicBezTo>
                  <a:cubicBezTo>
                    <a:pt x="7511" y="6271"/>
                    <a:pt x="7511" y="6271"/>
                    <a:pt x="7511" y="6271"/>
                  </a:cubicBezTo>
                  <a:cubicBezTo>
                    <a:pt x="7511" y="7394"/>
                    <a:pt x="8699" y="8477"/>
                    <a:pt x="9930" y="8477"/>
                  </a:cubicBezTo>
                  <a:cubicBezTo>
                    <a:pt x="12306" y="8477"/>
                    <a:pt x="12306" y="8477"/>
                    <a:pt x="12306" y="8477"/>
                  </a:cubicBezTo>
                  <a:cubicBezTo>
                    <a:pt x="17399" y="8477"/>
                    <a:pt x="17399" y="8477"/>
                    <a:pt x="17399" y="8477"/>
                  </a:cubicBezTo>
                  <a:cubicBezTo>
                    <a:pt x="17399" y="15019"/>
                    <a:pt x="17399" y="15019"/>
                    <a:pt x="17399" y="15019"/>
                  </a:cubicBezTo>
                  <a:lnTo>
                    <a:pt x="17399" y="16955"/>
                  </a:lnTo>
                  <a:close/>
                  <a:moveTo>
                    <a:pt x="9930" y="7394"/>
                  </a:moveTo>
                  <a:cubicBezTo>
                    <a:pt x="9294" y="7394"/>
                    <a:pt x="8699" y="6813"/>
                    <a:pt x="8699" y="6271"/>
                  </a:cubicBezTo>
                  <a:cubicBezTo>
                    <a:pt x="8699" y="4103"/>
                    <a:pt x="8699" y="4103"/>
                    <a:pt x="8699" y="4103"/>
                  </a:cubicBezTo>
                  <a:cubicBezTo>
                    <a:pt x="8699" y="0"/>
                    <a:pt x="8699" y="0"/>
                    <a:pt x="8699" y="0"/>
                  </a:cubicBezTo>
                  <a:cubicBezTo>
                    <a:pt x="17399" y="7394"/>
                    <a:pt x="17399" y="7394"/>
                    <a:pt x="17399" y="7394"/>
                  </a:cubicBezTo>
                  <a:cubicBezTo>
                    <a:pt x="12306" y="7394"/>
                    <a:pt x="12306" y="7394"/>
                    <a:pt x="12306" y="7394"/>
                  </a:cubicBezTo>
                  <a:lnTo>
                    <a:pt x="9930" y="739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5" name="Shape"/>
            <p:cNvSpPr/>
            <p:nvPr/>
          </p:nvSpPr>
          <p:spPr>
            <a:xfrm>
              <a:off x="3128434" y="9139765"/>
              <a:ext cx="481641" cy="523971"/>
            </a:xfrm>
            <a:custGeom>
              <a:avLst/>
              <a:gdLst/>
              <a:ahLst/>
              <a:cxnLst>
                <a:cxn ang="0">
                  <a:pos x="wd2" y="hd2"/>
                </a:cxn>
                <a:cxn ang="5400000">
                  <a:pos x="wd2" y="hd2"/>
                </a:cxn>
                <a:cxn ang="10800000">
                  <a:pos x="wd2" y="hd2"/>
                </a:cxn>
                <a:cxn ang="16200000">
                  <a:pos x="wd2" y="hd2"/>
                </a:cxn>
              </a:cxnLst>
              <a:rect l="0" t="0" r="r" b="b"/>
              <a:pathLst>
                <a:path w="21600" h="21600" extrusionOk="0">
                  <a:moveTo>
                    <a:pt x="20395" y="20488"/>
                  </a:moveTo>
                  <a:cubicBezTo>
                    <a:pt x="19147" y="20488"/>
                    <a:pt x="19147" y="20488"/>
                    <a:pt x="19147" y="20488"/>
                  </a:cubicBezTo>
                  <a:cubicBezTo>
                    <a:pt x="16738" y="20488"/>
                    <a:pt x="16738" y="20488"/>
                    <a:pt x="16738" y="20488"/>
                  </a:cubicBezTo>
                  <a:cubicBezTo>
                    <a:pt x="15533" y="20488"/>
                    <a:pt x="15533" y="20488"/>
                    <a:pt x="15533" y="20488"/>
                  </a:cubicBezTo>
                  <a:cubicBezTo>
                    <a:pt x="14931" y="20488"/>
                    <a:pt x="14285" y="20210"/>
                    <a:pt x="14285" y="19337"/>
                  </a:cubicBezTo>
                  <a:cubicBezTo>
                    <a:pt x="14285" y="18781"/>
                    <a:pt x="14931" y="18225"/>
                    <a:pt x="15533" y="18225"/>
                  </a:cubicBezTo>
                  <a:cubicBezTo>
                    <a:pt x="16437" y="18225"/>
                    <a:pt x="16437" y="18225"/>
                    <a:pt x="16437" y="18225"/>
                  </a:cubicBezTo>
                  <a:cubicBezTo>
                    <a:pt x="16738" y="18225"/>
                    <a:pt x="16738" y="18225"/>
                    <a:pt x="16738" y="18225"/>
                  </a:cubicBezTo>
                  <a:cubicBezTo>
                    <a:pt x="19147" y="18225"/>
                    <a:pt x="19147" y="18225"/>
                    <a:pt x="19147" y="18225"/>
                  </a:cubicBezTo>
                  <a:cubicBezTo>
                    <a:pt x="20395" y="18225"/>
                    <a:pt x="20395" y="18225"/>
                    <a:pt x="20395" y="18225"/>
                  </a:cubicBezTo>
                  <a:cubicBezTo>
                    <a:pt x="20998" y="18225"/>
                    <a:pt x="21600" y="18781"/>
                    <a:pt x="21600" y="19337"/>
                  </a:cubicBezTo>
                  <a:cubicBezTo>
                    <a:pt x="21600" y="20210"/>
                    <a:pt x="20998" y="20488"/>
                    <a:pt x="20395" y="20488"/>
                  </a:cubicBezTo>
                  <a:close/>
                  <a:moveTo>
                    <a:pt x="17943" y="14850"/>
                  </a:moveTo>
                  <a:cubicBezTo>
                    <a:pt x="17943" y="17113"/>
                    <a:pt x="17943" y="17113"/>
                    <a:pt x="17943" y="17113"/>
                  </a:cubicBezTo>
                  <a:cubicBezTo>
                    <a:pt x="15533" y="17113"/>
                    <a:pt x="15533" y="17113"/>
                    <a:pt x="15533" y="17113"/>
                  </a:cubicBezTo>
                  <a:cubicBezTo>
                    <a:pt x="14285" y="17113"/>
                    <a:pt x="13080" y="18225"/>
                    <a:pt x="13080" y="19337"/>
                  </a:cubicBezTo>
                  <a:cubicBezTo>
                    <a:pt x="13080" y="20766"/>
                    <a:pt x="14285" y="21600"/>
                    <a:pt x="15533" y="21600"/>
                  </a:cubicBezTo>
                  <a:cubicBezTo>
                    <a:pt x="1205" y="21600"/>
                    <a:pt x="1205" y="21600"/>
                    <a:pt x="1205" y="21600"/>
                  </a:cubicBezTo>
                  <a:cubicBezTo>
                    <a:pt x="602" y="21600"/>
                    <a:pt x="0" y="21322"/>
                    <a:pt x="0" y="20488"/>
                  </a:cubicBezTo>
                  <a:cubicBezTo>
                    <a:pt x="0" y="1112"/>
                    <a:pt x="0" y="1112"/>
                    <a:pt x="0" y="1112"/>
                  </a:cubicBezTo>
                  <a:cubicBezTo>
                    <a:pt x="0" y="556"/>
                    <a:pt x="602" y="0"/>
                    <a:pt x="1205" y="0"/>
                  </a:cubicBezTo>
                  <a:cubicBezTo>
                    <a:pt x="4260" y="0"/>
                    <a:pt x="4260" y="0"/>
                    <a:pt x="4260" y="0"/>
                  </a:cubicBezTo>
                  <a:cubicBezTo>
                    <a:pt x="7917" y="0"/>
                    <a:pt x="7917" y="0"/>
                    <a:pt x="7917" y="0"/>
                  </a:cubicBezTo>
                  <a:cubicBezTo>
                    <a:pt x="7917" y="4209"/>
                    <a:pt x="7917" y="4209"/>
                    <a:pt x="7917" y="4209"/>
                  </a:cubicBezTo>
                  <a:cubicBezTo>
                    <a:pt x="7917" y="6432"/>
                    <a:pt x="7917" y="6432"/>
                    <a:pt x="7917" y="6432"/>
                  </a:cubicBezTo>
                  <a:cubicBezTo>
                    <a:pt x="7917" y="7584"/>
                    <a:pt x="8821" y="8696"/>
                    <a:pt x="10370" y="8696"/>
                  </a:cubicBezTo>
                  <a:cubicBezTo>
                    <a:pt x="12779" y="8696"/>
                    <a:pt x="12779" y="8696"/>
                    <a:pt x="12779" y="8696"/>
                  </a:cubicBezTo>
                  <a:cubicBezTo>
                    <a:pt x="17943" y="8696"/>
                    <a:pt x="17943" y="8696"/>
                    <a:pt x="17943" y="8696"/>
                  </a:cubicBezTo>
                  <a:cubicBezTo>
                    <a:pt x="17943" y="14850"/>
                    <a:pt x="17943" y="14850"/>
                    <a:pt x="17943" y="14850"/>
                  </a:cubicBezTo>
                  <a:close/>
                  <a:moveTo>
                    <a:pt x="10370" y="7584"/>
                  </a:moveTo>
                  <a:cubicBezTo>
                    <a:pt x="9423" y="7584"/>
                    <a:pt x="9122" y="6988"/>
                    <a:pt x="9122" y="6432"/>
                  </a:cubicBezTo>
                  <a:cubicBezTo>
                    <a:pt x="9122" y="4209"/>
                    <a:pt x="9122" y="4209"/>
                    <a:pt x="9122" y="4209"/>
                  </a:cubicBezTo>
                  <a:cubicBezTo>
                    <a:pt x="9122" y="0"/>
                    <a:pt x="9122" y="0"/>
                    <a:pt x="9122" y="0"/>
                  </a:cubicBezTo>
                  <a:cubicBezTo>
                    <a:pt x="17943" y="7584"/>
                    <a:pt x="17943" y="7584"/>
                    <a:pt x="17943" y="7584"/>
                  </a:cubicBezTo>
                  <a:cubicBezTo>
                    <a:pt x="12779" y="7584"/>
                    <a:pt x="12779" y="7584"/>
                    <a:pt x="12779" y="7584"/>
                  </a:cubicBezTo>
                  <a:lnTo>
                    <a:pt x="10370" y="758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6" name="Shape"/>
            <p:cNvSpPr/>
            <p:nvPr/>
          </p:nvSpPr>
          <p:spPr>
            <a:xfrm>
              <a:off x="2116666" y="9139765"/>
              <a:ext cx="481641" cy="549374"/>
            </a:xfrm>
            <a:custGeom>
              <a:avLst/>
              <a:gdLst/>
              <a:ahLst/>
              <a:cxnLst>
                <a:cxn ang="0">
                  <a:pos x="wd2" y="hd2"/>
                </a:cxn>
                <a:cxn ang="5400000">
                  <a:pos x="wd2" y="hd2"/>
                </a:cxn>
                <a:cxn ang="10800000">
                  <a:pos x="wd2" y="hd2"/>
                </a:cxn>
                <a:cxn ang="16200000">
                  <a:pos x="wd2" y="hd2"/>
                </a:cxn>
              </a:cxnLst>
              <a:rect l="0" t="0" r="r" b="b"/>
              <a:pathLst>
                <a:path w="21600" h="21600" extrusionOk="0">
                  <a:moveTo>
                    <a:pt x="20395" y="19485"/>
                  </a:moveTo>
                  <a:cubicBezTo>
                    <a:pt x="19147" y="19485"/>
                    <a:pt x="19147" y="19485"/>
                    <a:pt x="19147" y="19485"/>
                  </a:cubicBezTo>
                  <a:cubicBezTo>
                    <a:pt x="19147" y="20543"/>
                    <a:pt x="19147" y="20543"/>
                    <a:pt x="19147" y="20543"/>
                  </a:cubicBezTo>
                  <a:cubicBezTo>
                    <a:pt x="19147" y="21336"/>
                    <a:pt x="18545" y="21600"/>
                    <a:pt x="17943" y="21600"/>
                  </a:cubicBezTo>
                  <a:cubicBezTo>
                    <a:pt x="17039" y="21600"/>
                    <a:pt x="16738" y="21336"/>
                    <a:pt x="16738" y="20543"/>
                  </a:cubicBezTo>
                  <a:cubicBezTo>
                    <a:pt x="16738" y="19485"/>
                    <a:pt x="16738" y="19485"/>
                    <a:pt x="16738" y="19485"/>
                  </a:cubicBezTo>
                  <a:cubicBezTo>
                    <a:pt x="15533" y="19485"/>
                    <a:pt x="15533" y="19485"/>
                    <a:pt x="15533" y="19485"/>
                  </a:cubicBezTo>
                  <a:cubicBezTo>
                    <a:pt x="14586" y="19485"/>
                    <a:pt x="14285" y="19221"/>
                    <a:pt x="14285" y="18390"/>
                  </a:cubicBezTo>
                  <a:cubicBezTo>
                    <a:pt x="14285" y="17862"/>
                    <a:pt x="14586" y="17333"/>
                    <a:pt x="15533" y="17333"/>
                  </a:cubicBezTo>
                  <a:cubicBezTo>
                    <a:pt x="16738" y="17333"/>
                    <a:pt x="16738" y="17333"/>
                    <a:pt x="16738" y="17333"/>
                  </a:cubicBezTo>
                  <a:cubicBezTo>
                    <a:pt x="16738" y="16276"/>
                    <a:pt x="16738" y="16276"/>
                    <a:pt x="16738" y="16276"/>
                  </a:cubicBezTo>
                  <a:cubicBezTo>
                    <a:pt x="16738" y="15747"/>
                    <a:pt x="17039" y="15218"/>
                    <a:pt x="17943" y="15218"/>
                  </a:cubicBezTo>
                  <a:cubicBezTo>
                    <a:pt x="18545" y="15218"/>
                    <a:pt x="19147" y="15747"/>
                    <a:pt x="19147" y="16276"/>
                  </a:cubicBezTo>
                  <a:cubicBezTo>
                    <a:pt x="19147" y="17333"/>
                    <a:pt x="19147" y="17333"/>
                    <a:pt x="19147" y="17333"/>
                  </a:cubicBezTo>
                  <a:cubicBezTo>
                    <a:pt x="20395" y="17333"/>
                    <a:pt x="20395" y="17333"/>
                    <a:pt x="20395" y="17333"/>
                  </a:cubicBezTo>
                  <a:cubicBezTo>
                    <a:pt x="20998" y="17333"/>
                    <a:pt x="21600" y="17862"/>
                    <a:pt x="21600" y="18390"/>
                  </a:cubicBezTo>
                  <a:cubicBezTo>
                    <a:pt x="21600" y="19221"/>
                    <a:pt x="20998" y="19485"/>
                    <a:pt x="20395" y="19485"/>
                  </a:cubicBezTo>
                  <a:close/>
                  <a:moveTo>
                    <a:pt x="15533" y="16276"/>
                  </a:moveTo>
                  <a:cubicBezTo>
                    <a:pt x="13984" y="16276"/>
                    <a:pt x="13080" y="17333"/>
                    <a:pt x="13080" y="18390"/>
                  </a:cubicBezTo>
                  <a:cubicBezTo>
                    <a:pt x="13080" y="19750"/>
                    <a:pt x="13984" y="20543"/>
                    <a:pt x="15533" y="20543"/>
                  </a:cubicBezTo>
                  <a:cubicBezTo>
                    <a:pt x="1205" y="20543"/>
                    <a:pt x="1205" y="20543"/>
                    <a:pt x="1205" y="20543"/>
                  </a:cubicBezTo>
                  <a:cubicBezTo>
                    <a:pt x="602" y="20543"/>
                    <a:pt x="0" y="20278"/>
                    <a:pt x="0" y="19485"/>
                  </a:cubicBezTo>
                  <a:cubicBezTo>
                    <a:pt x="0" y="1057"/>
                    <a:pt x="0" y="1057"/>
                    <a:pt x="0" y="1057"/>
                  </a:cubicBezTo>
                  <a:cubicBezTo>
                    <a:pt x="0" y="529"/>
                    <a:pt x="602" y="0"/>
                    <a:pt x="1205" y="0"/>
                  </a:cubicBezTo>
                  <a:cubicBezTo>
                    <a:pt x="3959" y="0"/>
                    <a:pt x="3959" y="0"/>
                    <a:pt x="3959" y="0"/>
                  </a:cubicBezTo>
                  <a:cubicBezTo>
                    <a:pt x="7616" y="0"/>
                    <a:pt x="7616" y="0"/>
                    <a:pt x="7616" y="0"/>
                  </a:cubicBezTo>
                  <a:cubicBezTo>
                    <a:pt x="7616" y="4003"/>
                    <a:pt x="7616" y="4003"/>
                    <a:pt x="7616" y="4003"/>
                  </a:cubicBezTo>
                  <a:cubicBezTo>
                    <a:pt x="7616" y="6117"/>
                    <a:pt x="7616" y="6117"/>
                    <a:pt x="7616" y="6117"/>
                  </a:cubicBezTo>
                  <a:cubicBezTo>
                    <a:pt x="7616" y="7213"/>
                    <a:pt x="8821" y="8270"/>
                    <a:pt x="10025" y="8270"/>
                  </a:cubicBezTo>
                  <a:cubicBezTo>
                    <a:pt x="12478" y="8270"/>
                    <a:pt x="12478" y="8270"/>
                    <a:pt x="12478" y="8270"/>
                  </a:cubicBezTo>
                  <a:cubicBezTo>
                    <a:pt x="17943" y="8270"/>
                    <a:pt x="17943" y="8270"/>
                    <a:pt x="17943" y="8270"/>
                  </a:cubicBezTo>
                  <a:cubicBezTo>
                    <a:pt x="17943" y="14123"/>
                    <a:pt x="17943" y="14123"/>
                    <a:pt x="17943" y="14123"/>
                  </a:cubicBezTo>
                  <a:cubicBezTo>
                    <a:pt x="16437" y="14123"/>
                    <a:pt x="15533" y="15218"/>
                    <a:pt x="15533" y="16276"/>
                  </a:cubicBezTo>
                  <a:close/>
                  <a:moveTo>
                    <a:pt x="10025" y="7213"/>
                  </a:moveTo>
                  <a:cubicBezTo>
                    <a:pt x="9423" y="7213"/>
                    <a:pt x="8821" y="6646"/>
                    <a:pt x="8821" y="6117"/>
                  </a:cubicBezTo>
                  <a:cubicBezTo>
                    <a:pt x="8821" y="4003"/>
                    <a:pt x="8821" y="4003"/>
                    <a:pt x="8821" y="4003"/>
                  </a:cubicBezTo>
                  <a:cubicBezTo>
                    <a:pt x="8821" y="0"/>
                    <a:pt x="8821" y="0"/>
                    <a:pt x="8821" y="0"/>
                  </a:cubicBezTo>
                  <a:cubicBezTo>
                    <a:pt x="17943" y="7213"/>
                    <a:pt x="17943" y="7213"/>
                    <a:pt x="17943" y="7213"/>
                  </a:cubicBezTo>
                  <a:cubicBezTo>
                    <a:pt x="12478" y="7213"/>
                    <a:pt x="12478" y="7213"/>
                    <a:pt x="12478" y="7213"/>
                  </a:cubicBezTo>
                  <a:lnTo>
                    <a:pt x="10025" y="721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7" name="Shape"/>
            <p:cNvSpPr/>
            <p:nvPr/>
          </p:nvSpPr>
          <p:spPr>
            <a:xfrm>
              <a:off x="1079501" y="9118600"/>
              <a:ext cx="447773" cy="583242"/>
            </a:xfrm>
            <a:custGeom>
              <a:avLst/>
              <a:gdLst/>
              <a:ahLst/>
              <a:cxnLst>
                <a:cxn ang="0">
                  <a:pos x="wd2" y="hd2"/>
                </a:cxn>
                <a:cxn ang="5400000">
                  <a:pos x="wd2" y="hd2"/>
                </a:cxn>
                <a:cxn ang="10800000">
                  <a:pos x="wd2" y="hd2"/>
                </a:cxn>
                <a:cxn ang="16200000">
                  <a:pos x="wd2" y="hd2"/>
                </a:cxn>
              </a:cxnLst>
              <a:rect l="0" t="0" r="r" b="b"/>
              <a:pathLst>
                <a:path w="21600" h="21600" extrusionOk="0">
                  <a:moveTo>
                    <a:pt x="20302" y="19611"/>
                  </a:moveTo>
                  <a:cubicBezTo>
                    <a:pt x="3940" y="19611"/>
                    <a:pt x="3940" y="19611"/>
                    <a:pt x="3940" y="19611"/>
                  </a:cubicBezTo>
                  <a:cubicBezTo>
                    <a:pt x="2920" y="19611"/>
                    <a:pt x="2596" y="19113"/>
                    <a:pt x="2596" y="18616"/>
                  </a:cubicBezTo>
                  <a:cubicBezTo>
                    <a:pt x="2596" y="1030"/>
                    <a:pt x="2596" y="1030"/>
                    <a:pt x="2596" y="1030"/>
                  </a:cubicBezTo>
                  <a:cubicBezTo>
                    <a:pt x="2596" y="533"/>
                    <a:pt x="2920" y="0"/>
                    <a:pt x="3940" y="0"/>
                  </a:cubicBezTo>
                  <a:cubicBezTo>
                    <a:pt x="10800" y="0"/>
                    <a:pt x="10800" y="0"/>
                    <a:pt x="10800" y="0"/>
                  </a:cubicBezTo>
                  <a:cubicBezTo>
                    <a:pt x="10800" y="3801"/>
                    <a:pt x="10800" y="3801"/>
                    <a:pt x="10800" y="3801"/>
                  </a:cubicBezTo>
                  <a:cubicBezTo>
                    <a:pt x="10800" y="5791"/>
                    <a:pt x="10800" y="5791"/>
                    <a:pt x="10800" y="5791"/>
                  </a:cubicBezTo>
                  <a:cubicBezTo>
                    <a:pt x="10800" y="6786"/>
                    <a:pt x="12098" y="7816"/>
                    <a:pt x="13442" y="7816"/>
                  </a:cubicBezTo>
                  <a:cubicBezTo>
                    <a:pt x="16038" y="7816"/>
                    <a:pt x="16038" y="7816"/>
                    <a:pt x="16038" y="7816"/>
                  </a:cubicBezTo>
                  <a:cubicBezTo>
                    <a:pt x="21600" y="7816"/>
                    <a:pt x="21600" y="7816"/>
                    <a:pt x="21600" y="7816"/>
                  </a:cubicBezTo>
                  <a:cubicBezTo>
                    <a:pt x="21600" y="15845"/>
                    <a:pt x="21600" y="15845"/>
                    <a:pt x="21600" y="15845"/>
                  </a:cubicBezTo>
                  <a:cubicBezTo>
                    <a:pt x="21600" y="18616"/>
                    <a:pt x="21600" y="18616"/>
                    <a:pt x="21600" y="18616"/>
                  </a:cubicBezTo>
                  <a:cubicBezTo>
                    <a:pt x="21600" y="19113"/>
                    <a:pt x="21276" y="19611"/>
                    <a:pt x="20302" y="19611"/>
                  </a:cubicBezTo>
                  <a:close/>
                  <a:moveTo>
                    <a:pt x="13442" y="6786"/>
                  </a:moveTo>
                  <a:cubicBezTo>
                    <a:pt x="12747" y="6786"/>
                    <a:pt x="12098" y="6288"/>
                    <a:pt x="12098" y="5791"/>
                  </a:cubicBezTo>
                  <a:cubicBezTo>
                    <a:pt x="12098" y="3801"/>
                    <a:pt x="12098" y="3801"/>
                    <a:pt x="12098" y="3801"/>
                  </a:cubicBezTo>
                  <a:cubicBezTo>
                    <a:pt x="12098" y="0"/>
                    <a:pt x="12098" y="0"/>
                    <a:pt x="12098" y="0"/>
                  </a:cubicBezTo>
                  <a:cubicBezTo>
                    <a:pt x="21600" y="6786"/>
                    <a:pt x="21600" y="6786"/>
                    <a:pt x="21600" y="6786"/>
                  </a:cubicBezTo>
                  <a:cubicBezTo>
                    <a:pt x="16038" y="6786"/>
                    <a:pt x="16038" y="6786"/>
                    <a:pt x="16038" y="6786"/>
                  </a:cubicBezTo>
                  <a:lnTo>
                    <a:pt x="13442" y="6786"/>
                  </a:lnTo>
                  <a:close/>
                  <a:moveTo>
                    <a:pt x="4913" y="20605"/>
                  </a:moveTo>
                  <a:cubicBezTo>
                    <a:pt x="5887" y="20605"/>
                    <a:pt x="5887" y="20605"/>
                    <a:pt x="5887" y="20605"/>
                  </a:cubicBezTo>
                  <a:cubicBezTo>
                    <a:pt x="14415" y="20605"/>
                    <a:pt x="14415" y="20605"/>
                    <a:pt x="14415" y="20605"/>
                  </a:cubicBezTo>
                  <a:cubicBezTo>
                    <a:pt x="16362" y="20605"/>
                    <a:pt x="16362" y="20605"/>
                    <a:pt x="16362" y="20605"/>
                  </a:cubicBezTo>
                  <a:cubicBezTo>
                    <a:pt x="19004" y="20605"/>
                    <a:pt x="19004" y="20605"/>
                    <a:pt x="19004" y="20605"/>
                  </a:cubicBezTo>
                  <a:cubicBezTo>
                    <a:pt x="19004" y="21103"/>
                    <a:pt x="18680" y="21600"/>
                    <a:pt x="17660" y="21600"/>
                  </a:cubicBezTo>
                  <a:cubicBezTo>
                    <a:pt x="2596" y="21600"/>
                    <a:pt x="2596" y="21600"/>
                    <a:pt x="2596" y="21600"/>
                  </a:cubicBezTo>
                  <a:cubicBezTo>
                    <a:pt x="973" y="21600"/>
                    <a:pt x="0" y="20605"/>
                    <a:pt x="0" y="19611"/>
                  </a:cubicBezTo>
                  <a:cubicBezTo>
                    <a:pt x="0" y="3020"/>
                    <a:pt x="0" y="3020"/>
                    <a:pt x="0" y="3020"/>
                  </a:cubicBezTo>
                  <a:cubicBezTo>
                    <a:pt x="0" y="2522"/>
                    <a:pt x="324" y="2025"/>
                    <a:pt x="1298" y="2025"/>
                  </a:cubicBezTo>
                  <a:cubicBezTo>
                    <a:pt x="1298" y="5045"/>
                    <a:pt x="1298" y="5045"/>
                    <a:pt x="1298" y="5045"/>
                  </a:cubicBezTo>
                  <a:cubicBezTo>
                    <a:pt x="1298" y="16839"/>
                    <a:pt x="1298" y="16839"/>
                    <a:pt x="1298" y="16839"/>
                  </a:cubicBezTo>
                  <a:cubicBezTo>
                    <a:pt x="1298" y="18616"/>
                    <a:pt x="1298" y="18616"/>
                    <a:pt x="1298" y="18616"/>
                  </a:cubicBezTo>
                  <a:cubicBezTo>
                    <a:pt x="1298" y="19611"/>
                    <a:pt x="2271" y="20605"/>
                    <a:pt x="3940" y="20605"/>
                  </a:cubicBezTo>
                  <a:lnTo>
                    <a:pt x="4913" y="206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8" name="Shape"/>
            <p:cNvSpPr/>
            <p:nvPr/>
          </p:nvSpPr>
          <p:spPr>
            <a:xfrm>
              <a:off x="88901" y="9139765"/>
              <a:ext cx="401204" cy="523971"/>
            </a:xfrm>
            <a:custGeom>
              <a:avLst/>
              <a:gdLst/>
              <a:ahLst/>
              <a:cxnLst>
                <a:cxn ang="0">
                  <a:pos x="wd2" y="hd2"/>
                </a:cxn>
                <a:cxn ang="5400000">
                  <a:pos x="wd2" y="hd2"/>
                </a:cxn>
                <a:cxn ang="10800000">
                  <a:pos x="wd2" y="hd2"/>
                </a:cxn>
                <a:cxn ang="16200000">
                  <a:pos x="wd2" y="hd2"/>
                </a:cxn>
              </a:cxnLst>
              <a:rect l="0" t="0" r="r" b="b"/>
              <a:pathLst>
                <a:path w="21600" h="21600" extrusionOk="0">
                  <a:moveTo>
                    <a:pt x="20150" y="21600"/>
                  </a:moveTo>
                  <a:cubicBezTo>
                    <a:pt x="1450" y="21600"/>
                    <a:pt x="1450" y="21600"/>
                    <a:pt x="1450" y="21600"/>
                  </a:cubicBezTo>
                  <a:cubicBezTo>
                    <a:pt x="725" y="21600"/>
                    <a:pt x="0" y="21322"/>
                    <a:pt x="0" y="20488"/>
                  </a:cubicBezTo>
                  <a:cubicBezTo>
                    <a:pt x="0" y="1112"/>
                    <a:pt x="0" y="1112"/>
                    <a:pt x="0" y="1112"/>
                  </a:cubicBezTo>
                  <a:cubicBezTo>
                    <a:pt x="0" y="556"/>
                    <a:pt x="725" y="0"/>
                    <a:pt x="1450" y="0"/>
                  </a:cubicBezTo>
                  <a:cubicBezTo>
                    <a:pt x="9531" y="0"/>
                    <a:pt x="9531" y="0"/>
                    <a:pt x="9531" y="0"/>
                  </a:cubicBezTo>
                  <a:cubicBezTo>
                    <a:pt x="9531" y="4209"/>
                    <a:pt x="9531" y="4209"/>
                    <a:pt x="9531" y="4209"/>
                  </a:cubicBezTo>
                  <a:cubicBezTo>
                    <a:pt x="9531" y="6432"/>
                    <a:pt x="9531" y="6432"/>
                    <a:pt x="9531" y="6432"/>
                  </a:cubicBezTo>
                  <a:cubicBezTo>
                    <a:pt x="9531" y="7584"/>
                    <a:pt x="10619" y="8696"/>
                    <a:pt x="12432" y="8696"/>
                  </a:cubicBezTo>
                  <a:cubicBezTo>
                    <a:pt x="15384" y="8696"/>
                    <a:pt x="15384" y="8696"/>
                    <a:pt x="15384" y="8696"/>
                  </a:cubicBezTo>
                  <a:cubicBezTo>
                    <a:pt x="21600" y="8696"/>
                    <a:pt x="21600" y="8696"/>
                    <a:pt x="21600" y="8696"/>
                  </a:cubicBezTo>
                  <a:cubicBezTo>
                    <a:pt x="21600" y="17669"/>
                    <a:pt x="21600" y="17669"/>
                    <a:pt x="21600" y="17669"/>
                  </a:cubicBezTo>
                  <a:cubicBezTo>
                    <a:pt x="21600" y="20488"/>
                    <a:pt x="21600" y="20488"/>
                    <a:pt x="21600" y="20488"/>
                  </a:cubicBezTo>
                  <a:cubicBezTo>
                    <a:pt x="21600" y="21322"/>
                    <a:pt x="20875" y="21600"/>
                    <a:pt x="20150" y="21600"/>
                  </a:cubicBezTo>
                  <a:close/>
                  <a:moveTo>
                    <a:pt x="12432" y="7584"/>
                  </a:moveTo>
                  <a:cubicBezTo>
                    <a:pt x="11344" y="7584"/>
                    <a:pt x="10981" y="6988"/>
                    <a:pt x="10981" y="6432"/>
                  </a:cubicBezTo>
                  <a:cubicBezTo>
                    <a:pt x="10981" y="4209"/>
                    <a:pt x="10981" y="4209"/>
                    <a:pt x="10981" y="4209"/>
                  </a:cubicBezTo>
                  <a:cubicBezTo>
                    <a:pt x="10981" y="0"/>
                    <a:pt x="10981" y="0"/>
                    <a:pt x="10981" y="0"/>
                  </a:cubicBezTo>
                  <a:cubicBezTo>
                    <a:pt x="21600" y="7584"/>
                    <a:pt x="21600" y="7584"/>
                    <a:pt x="21600" y="7584"/>
                  </a:cubicBezTo>
                  <a:cubicBezTo>
                    <a:pt x="15384" y="7584"/>
                    <a:pt x="15384" y="7584"/>
                    <a:pt x="15384" y="7584"/>
                  </a:cubicBezTo>
                  <a:lnTo>
                    <a:pt x="12432" y="758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69" name="Shape"/>
            <p:cNvSpPr/>
            <p:nvPr/>
          </p:nvSpPr>
          <p:spPr>
            <a:xfrm>
              <a:off x="11146366" y="8170333"/>
              <a:ext cx="579003" cy="515508"/>
            </a:xfrm>
            <a:custGeom>
              <a:avLst/>
              <a:gdLst/>
              <a:ahLst/>
              <a:cxnLst>
                <a:cxn ang="0">
                  <a:pos x="wd2" y="hd2"/>
                </a:cxn>
                <a:cxn ang="5400000">
                  <a:pos x="wd2" y="hd2"/>
                </a:cxn>
                <a:cxn ang="10800000">
                  <a:pos x="wd2" y="hd2"/>
                </a:cxn>
                <a:cxn ang="16200000">
                  <a:pos x="wd2" y="hd2"/>
                </a:cxn>
              </a:cxnLst>
              <a:rect l="0" t="0" r="r" b="b"/>
              <a:pathLst>
                <a:path w="21600" h="21600" extrusionOk="0">
                  <a:moveTo>
                    <a:pt x="20594" y="13636"/>
                  </a:moveTo>
                  <a:cubicBezTo>
                    <a:pt x="20055" y="13636"/>
                    <a:pt x="19551" y="13917"/>
                    <a:pt x="19048" y="14480"/>
                  </a:cubicBezTo>
                  <a:cubicBezTo>
                    <a:pt x="18545" y="15084"/>
                    <a:pt x="18545" y="15084"/>
                    <a:pt x="18545" y="15084"/>
                  </a:cubicBezTo>
                  <a:cubicBezTo>
                    <a:pt x="18042" y="14480"/>
                    <a:pt x="18042" y="14480"/>
                    <a:pt x="18042" y="14480"/>
                  </a:cubicBezTo>
                  <a:cubicBezTo>
                    <a:pt x="17539" y="13917"/>
                    <a:pt x="17036" y="13636"/>
                    <a:pt x="16497" y="13636"/>
                  </a:cubicBezTo>
                  <a:cubicBezTo>
                    <a:pt x="15490" y="13636"/>
                    <a:pt x="14484" y="14762"/>
                    <a:pt x="14484" y="15928"/>
                  </a:cubicBezTo>
                  <a:cubicBezTo>
                    <a:pt x="14484" y="16773"/>
                    <a:pt x="14735" y="17336"/>
                    <a:pt x="14987" y="17618"/>
                  </a:cubicBezTo>
                  <a:cubicBezTo>
                    <a:pt x="15742" y="18181"/>
                    <a:pt x="15742" y="18181"/>
                    <a:pt x="15742" y="18181"/>
                  </a:cubicBezTo>
                  <a:cubicBezTo>
                    <a:pt x="14987" y="19066"/>
                    <a:pt x="14987" y="19066"/>
                    <a:pt x="14987" y="19066"/>
                  </a:cubicBezTo>
                  <a:cubicBezTo>
                    <a:pt x="14735" y="19066"/>
                    <a:pt x="14735" y="19066"/>
                    <a:pt x="14735" y="19066"/>
                  </a:cubicBezTo>
                  <a:cubicBezTo>
                    <a:pt x="1006" y="19066"/>
                    <a:pt x="1006" y="19066"/>
                    <a:pt x="1006" y="19066"/>
                  </a:cubicBezTo>
                  <a:cubicBezTo>
                    <a:pt x="252" y="19066"/>
                    <a:pt x="0" y="18463"/>
                    <a:pt x="0" y="17899"/>
                  </a:cubicBezTo>
                  <a:cubicBezTo>
                    <a:pt x="0" y="16492"/>
                    <a:pt x="0" y="16492"/>
                    <a:pt x="0" y="16492"/>
                  </a:cubicBezTo>
                  <a:cubicBezTo>
                    <a:pt x="0" y="14480"/>
                    <a:pt x="0" y="14480"/>
                    <a:pt x="0" y="14480"/>
                  </a:cubicBezTo>
                  <a:cubicBezTo>
                    <a:pt x="0" y="13073"/>
                    <a:pt x="0" y="13073"/>
                    <a:pt x="0" y="13073"/>
                  </a:cubicBezTo>
                  <a:cubicBezTo>
                    <a:pt x="0" y="11102"/>
                    <a:pt x="0" y="11102"/>
                    <a:pt x="0" y="11102"/>
                  </a:cubicBezTo>
                  <a:cubicBezTo>
                    <a:pt x="0" y="9654"/>
                    <a:pt x="0" y="9654"/>
                    <a:pt x="0" y="9654"/>
                  </a:cubicBezTo>
                  <a:cubicBezTo>
                    <a:pt x="0" y="5672"/>
                    <a:pt x="0" y="5672"/>
                    <a:pt x="0" y="5672"/>
                  </a:cubicBezTo>
                  <a:cubicBezTo>
                    <a:pt x="21600" y="5672"/>
                    <a:pt x="21600" y="5672"/>
                    <a:pt x="21600" y="5672"/>
                  </a:cubicBezTo>
                  <a:cubicBezTo>
                    <a:pt x="21600" y="9654"/>
                    <a:pt x="21600" y="9654"/>
                    <a:pt x="21600" y="9654"/>
                  </a:cubicBezTo>
                  <a:cubicBezTo>
                    <a:pt x="21600" y="11102"/>
                    <a:pt x="21600" y="11102"/>
                    <a:pt x="21600" y="11102"/>
                  </a:cubicBezTo>
                  <a:cubicBezTo>
                    <a:pt x="21600" y="13073"/>
                    <a:pt x="21600" y="13073"/>
                    <a:pt x="21600" y="13073"/>
                  </a:cubicBezTo>
                  <a:cubicBezTo>
                    <a:pt x="21600" y="13917"/>
                    <a:pt x="21600" y="13917"/>
                    <a:pt x="21600" y="13917"/>
                  </a:cubicBezTo>
                  <a:cubicBezTo>
                    <a:pt x="21348" y="13917"/>
                    <a:pt x="20845" y="13636"/>
                    <a:pt x="20594" y="13636"/>
                  </a:cubicBezTo>
                  <a:close/>
                  <a:moveTo>
                    <a:pt x="0" y="3419"/>
                  </a:moveTo>
                  <a:cubicBezTo>
                    <a:pt x="0" y="2856"/>
                    <a:pt x="0" y="2856"/>
                    <a:pt x="0" y="2856"/>
                  </a:cubicBezTo>
                  <a:cubicBezTo>
                    <a:pt x="0" y="1126"/>
                    <a:pt x="0" y="1126"/>
                    <a:pt x="0" y="1126"/>
                  </a:cubicBezTo>
                  <a:cubicBezTo>
                    <a:pt x="0" y="563"/>
                    <a:pt x="252" y="0"/>
                    <a:pt x="1006" y="0"/>
                  </a:cubicBezTo>
                  <a:cubicBezTo>
                    <a:pt x="2300" y="0"/>
                    <a:pt x="2300" y="0"/>
                    <a:pt x="2300" y="0"/>
                  </a:cubicBezTo>
                  <a:cubicBezTo>
                    <a:pt x="3055" y="0"/>
                    <a:pt x="3055" y="0"/>
                    <a:pt x="3055" y="0"/>
                  </a:cubicBezTo>
                  <a:cubicBezTo>
                    <a:pt x="4061" y="0"/>
                    <a:pt x="4061" y="0"/>
                    <a:pt x="4061" y="0"/>
                  </a:cubicBezTo>
                  <a:cubicBezTo>
                    <a:pt x="6110" y="0"/>
                    <a:pt x="6110" y="0"/>
                    <a:pt x="6110" y="0"/>
                  </a:cubicBezTo>
                  <a:cubicBezTo>
                    <a:pt x="8122" y="2253"/>
                    <a:pt x="8122" y="2253"/>
                    <a:pt x="8122" y="2253"/>
                  </a:cubicBezTo>
                  <a:cubicBezTo>
                    <a:pt x="20594" y="2253"/>
                    <a:pt x="20594" y="2253"/>
                    <a:pt x="20594" y="2253"/>
                  </a:cubicBezTo>
                  <a:cubicBezTo>
                    <a:pt x="21097" y="2253"/>
                    <a:pt x="21600" y="2856"/>
                    <a:pt x="21600" y="3419"/>
                  </a:cubicBezTo>
                  <a:cubicBezTo>
                    <a:pt x="21600" y="4545"/>
                    <a:pt x="21600" y="4545"/>
                    <a:pt x="21600" y="4545"/>
                  </a:cubicBezTo>
                  <a:cubicBezTo>
                    <a:pt x="0" y="4545"/>
                    <a:pt x="0" y="4545"/>
                    <a:pt x="0" y="4545"/>
                  </a:cubicBezTo>
                  <a:lnTo>
                    <a:pt x="0" y="3419"/>
                  </a:lnTo>
                  <a:close/>
                  <a:moveTo>
                    <a:pt x="15742" y="19911"/>
                  </a:moveTo>
                  <a:cubicBezTo>
                    <a:pt x="17036" y="18181"/>
                    <a:pt x="17036" y="18181"/>
                    <a:pt x="17036" y="18181"/>
                  </a:cubicBezTo>
                  <a:cubicBezTo>
                    <a:pt x="15742" y="16773"/>
                    <a:pt x="15742" y="16773"/>
                    <a:pt x="15742" y="16773"/>
                  </a:cubicBezTo>
                  <a:cubicBezTo>
                    <a:pt x="15490" y="16492"/>
                    <a:pt x="15490" y="16210"/>
                    <a:pt x="15490" y="15928"/>
                  </a:cubicBezTo>
                  <a:cubicBezTo>
                    <a:pt x="15490" y="15365"/>
                    <a:pt x="15993" y="14762"/>
                    <a:pt x="16497" y="14762"/>
                  </a:cubicBezTo>
                  <a:cubicBezTo>
                    <a:pt x="16748" y="14762"/>
                    <a:pt x="17036" y="15084"/>
                    <a:pt x="17287" y="15365"/>
                  </a:cubicBezTo>
                  <a:cubicBezTo>
                    <a:pt x="18545" y="16773"/>
                    <a:pt x="18545" y="16773"/>
                    <a:pt x="18545" y="16773"/>
                  </a:cubicBezTo>
                  <a:cubicBezTo>
                    <a:pt x="19803" y="15365"/>
                    <a:pt x="19803" y="15365"/>
                    <a:pt x="19803" y="15365"/>
                  </a:cubicBezTo>
                  <a:cubicBezTo>
                    <a:pt x="20055" y="15084"/>
                    <a:pt x="20306" y="14762"/>
                    <a:pt x="20594" y="14762"/>
                  </a:cubicBezTo>
                  <a:cubicBezTo>
                    <a:pt x="21097" y="14762"/>
                    <a:pt x="21600" y="15365"/>
                    <a:pt x="21600" y="15928"/>
                  </a:cubicBezTo>
                  <a:cubicBezTo>
                    <a:pt x="21600" y="16210"/>
                    <a:pt x="21600" y="16492"/>
                    <a:pt x="21348" y="16773"/>
                  </a:cubicBezTo>
                  <a:cubicBezTo>
                    <a:pt x="20055" y="18181"/>
                    <a:pt x="20055" y="18181"/>
                    <a:pt x="20055" y="18181"/>
                  </a:cubicBezTo>
                  <a:cubicBezTo>
                    <a:pt x="21348" y="19911"/>
                    <a:pt x="21348" y="19911"/>
                    <a:pt x="21348" y="19911"/>
                  </a:cubicBezTo>
                  <a:cubicBezTo>
                    <a:pt x="21600" y="19911"/>
                    <a:pt x="21600" y="20192"/>
                    <a:pt x="21600" y="20474"/>
                  </a:cubicBezTo>
                  <a:cubicBezTo>
                    <a:pt x="21600" y="21318"/>
                    <a:pt x="21097" y="21600"/>
                    <a:pt x="20594" y="21600"/>
                  </a:cubicBezTo>
                  <a:cubicBezTo>
                    <a:pt x="20306" y="21600"/>
                    <a:pt x="20055" y="21600"/>
                    <a:pt x="19803" y="21318"/>
                  </a:cubicBezTo>
                  <a:cubicBezTo>
                    <a:pt x="18545" y="19911"/>
                    <a:pt x="18545" y="19911"/>
                    <a:pt x="18545" y="19911"/>
                  </a:cubicBezTo>
                  <a:cubicBezTo>
                    <a:pt x="17287" y="21318"/>
                    <a:pt x="17287" y="21318"/>
                    <a:pt x="17287" y="21318"/>
                  </a:cubicBezTo>
                  <a:cubicBezTo>
                    <a:pt x="17036" y="21600"/>
                    <a:pt x="16748" y="21600"/>
                    <a:pt x="16497" y="21600"/>
                  </a:cubicBezTo>
                  <a:cubicBezTo>
                    <a:pt x="15993" y="21600"/>
                    <a:pt x="15490" y="21318"/>
                    <a:pt x="15490" y="20474"/>
                  </a:cubicBezTo>
                  <a:cubicBezTo>
                    <a:pt x="15490" y="20192"/>
                    <a:pt x="15490" y="19911"/>
                    <a:pt x="15742" y="199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0" name="Shape"/>
            <p:cNvSpPr/>
            <p:nvPr/>
          </p:nvSpPr>
          <p:spPr>
            <a:xfrm>
              <a:off x="10126132" y="8170333"/>
              <a:ext cx="583241" cy="502805"/>
            </a:xfrm>
            <a:custGeom>
              <a:avLst/>
              <a:gdLst/>
              <a:ahLst/>
              <a:cxnLst>
                <a:cxn ang="0">
                  <a:pos x="wd2" y="hd2"/>
                </a:cxn>
                <a:cxn ang="5400000">
                  <a:pos x="wd2" y="hd2"/>
                </a:cxn>
                <a:cxn ang="10800000">
                  <a:pos x="wd2" y="hd2"/>
                </a:cxn>
                <a:cxn ang="16200000">
                  <a:pos x="wd2" y="hd2"/>
                </a:cxn>
              </a:cxnLst>
              <a:rect l="0" t="0" r="r" b="b"/>
              <a:pathLst>
                <a:path w="21600" h="21600" extrusionOk="0">
                  <a:moveTo>
                    <a:pt x="20570" y="14868"/>
                  </a:moveTo>
                  <a:cubicBezTo>
                    <a:pt x="19824" y="14868"/>
                    <a:pt x="19326" y="15157"/>
                    <a:pt x="19078" y="15488"/>
                  </a:cubicBezTo>
                  <a:cubicBezTo>
                    <a:pt x="17834" y="16933"/>
                    <a:pt x="17834" y="16933"/>
                    <a:pt x="17834" y="16933"/>
                  </a:cubicBezTo>
                  <a:cubicBezTo>
                    <a:pt x="17586" y="16644"/>
                    <a:pt x="17053" y="16355"/>
                    <a:pt x="16555" y="16355"/>
                  </a:cubicBezTo>
                  <a:cubicBezTo>
                    <a:pt x="15312" y="16355"/>
                    <a:pt x="14566" y="17511"/>
                    <a:pt x="14566" y="18668"/>
                  </a:cubicBezTo>
                  <a:cubicBezTo>
                    <a:pt x="14566" y="18957"/>
                    <a:pt x="14566" y="19287"/>
                    <a:pt x="14566" y="19576"/>
                  </a:cubicBezTo>
                  <a:cubicBezTo>
                    <a:pt x="995" y="19576"/>
                    <a:pt x="995" y="19576"/>
                    <a:pt x="995" y="19576"/>
                  </a:cubicBezTo>
                  <a:cubicBezTo>
                    <a:pt x="497" y="19576"/>
                    <a:pt x="0" y="18957"/>
                    <a:pt x="0" y="18379"/>
                  </a:cubicBezTo>
                  <a:cubicBezTo>
                    <a:pt x="0" y="16933"/>
                    <a:pt x="0" y="16933"/>
                    <a:pt x="0" y="16933"/>
                  </a:cubicBezTo>
                  <a:cubicBezTo>
                    <a:pt x="0" y="14868"/>
                    <a:pt x="0" y="14868"/>
                    <a:pt x="0" y="14868"/>
                  </a:cubicBezTo>
                  <a:cubicBezTo>
                    <a:pt x="0" y="13423"/>
                    <a:pt x="0" y="13423"/>
                    <a:pt x="0" y="13423"/>
                  </a:cubicBezTo>
                  <a:cubicBezTo>
                    <a:pt x="0" y="11399"/>
                    <a:pt x="0" y="11399"/>
                    <a:pt x="0" y="11399"/>
                  </a:cubicBezTo>
                  <a:cubicBezTo>
                    <a:pt x="0" y="9912"/>
                    <a:pt x="0" y="9912"/>
                    <a:pt x="0" y="9912"/>
                  </a:cubicBezTo>
                  <a:cubicBezTo>
                    <a:pt x="0" y="5823"/>
                    <a:pt x="0" y="5823"/>
                    <a:pt x="0" y="5823"/>
                  </a:cubicBezTo>
                  <a:cubicBezTo>
                    <a:pt x="21600" y="5823"/>
                    <a:pt x="21600" y="5823"/>
                    <a:pt x="21600" y="5823"/>
                  </a:cubicBezTo>
                  <a:cubicBezTo>
                    <a:pt x="21600" y="9912"/>
                    <a:pt x="21600" y="9912"/>
                    <a:pt x="21600" y="9912"/>
                  </a:cubicBezTo>
                  <a:cubicBezTo>
                    <a:pt x="21600" y="11399"/>
                    <a:pt x="21600" y="11399"/>
                    <a:pt x="21600" y="11399"/>
                  </a:cubicBezTo>
                  <a:cubicBezTo>
                    <a:pt x="21600" y="13423"/>
                    <a:pt x="21600" y="13423"/>
                    <a:pt x="21600" y="13423"/>
                  </a:cubicBezTo>
                  <a:cubicBezTo>
                    <a:pt x="21600" y="14868"/>
                    <a:pt x="21600" y="14868"/>
                    <a:pt x="21600" y="14868"/>
                  </a:cubicBezTo>
                  <a:cubicBezTo>
                    <a:pt x="21600" y="15157"/>
                    <a:pt x="21600" y="15157"/>
                    <a:pt x="21600" y="15157"/>
                  </a:cubicBezTo>
                  <a:cubicBezTo>
                    <a:pt x="21103" y="14868"/>
                    <a:pt x="20854" y="14868"/>
                    <a:pt x="20570" y="14868"/>
                  </a:cubicBezTo>
                  <a:close/>
                  <a:moveTo>
                    <a:pt x="0" y="3511"/>
                  </a:moveTo>
                  <a:cubicBezTo>
                    <a:pt x="0" y="2932"/>
                    <a:pt x="0" y="2932"/>
                    <a:pt x="0" y="2932"/>
                  </a:cubicBezTo>
                  <a:cubicBezTo>
                    <a:pt x="0" y="1156"/>
                    <a:pt x="0" y="1156"/>
                    <a:pt x="0" y="1156"/>
                  </a:cubicBezTo>
                  <a:cubicBezTo>
                    <a:pt x="0" y="578"/>
                    <a:pt x="497" y="0"/>
                    <a:pt x="995" y="0"/>
                  </a:cubicBezTo>
                  <a:cubicBezTo>
                    <a:pt x="2522" y="0"/>
                    <a:pt x="2522" y="0"/>
                    <a:pt x="2522" y="0"/>
                  </a:cubicBezTo>
                  <a:cubicBezTo>
                    <a:pt x="3020" y="0"/>
                    <a:pt x="3020" y="0"/>
                    <a:pt x="3020" y="0"/>
                  </a:cubicBezTo>
                  <a:cubicBezTo>
                    <a:pt x="4014" y="0"/>
                    <a:pt x="4014" y="0"/>
                    <a:pt x="4014" y="0"/>
                  </a:cubicBezTo>
                  <a:cubicBezTo>
                    <a:pt x="6004" y="0"/>
                    <a:pt x="6004" y="0"/>
                    <a:pt x="6004" y="0"/>
                  </a:cubicBezTo>
                  <a:cubicBezTo>
                    <a:pt x="8029" y="2313"/>
                    <a:pt x="8029" y="2313"/>
                    <a:pt x="8029" y="2313"/>
                  </a:cubicBezTo>
                  <a:cubicBezTo>
                    <a:pt x="20570" y="2313"/>
                    <a:pt x="20570" y="2313"/>
                    <a:pt x="20570" y="2313"/>
                  </a:cubicBezTo>
                  <a:cubicBezTo>
                    <a:pt x="21103" y="2313"/>
                    <a:pt x="21600" y="2932"/>
                    <a:pt x="21600" y="3511"/>
                  </a:cubicBezTo>
                  <a:cubicBezTo>
                    <a:pt x="21600" y="4667"/>
                    <a:pt x="21600" y="4667"/>
                    <a:pt x="21600" y="4667"/>
                  </a:cubicBezTo>
                  <a:cubicBezTo>
                    <a:pt x="0" y="4667"/>
                    <a:pt x="0" y="4667"/>
                    <a:pt x="0" y="4667"/>
                  </a:cubicBezTo>
                  <a:lnTo>
                    <a:pt x="0" y="3511"/>
                  </a:lnTo>
                  <a:close/>
                  <a:moveTo>
                    <a:pt x="16555" y="17511"/>
                  </a:moveTo>
                  <a:cubicBezTo>
                    <a:pt x="16804" y="17511"/>
                    <a:pt x="17053" y="17800"/>
                    <a:pt x="17053" y="18089"/>
                  </a:cubicBezTo>
                  <a:cubicBezTo>
                    <a:pt x="17834" y="18668"/>
                    <a:pt x="17834" y="18668"/>
                    <a:pt x="17834" y="18668"/>
                  </a:cubicBezTo>
                  <a:cubicBezTo>
                    <a:pt x="19824" y="16355"/>
                    <a:pt x="19824" y="16355"/>
                    <a:pt x="19824" y="16355"/>
                  </a:cubicBezTo>
                  <a:cubicBezTo>
                    <a:pt x="20072" y="16066"/>
                    <a:pt x="20321" y="16066"/>
                    <a:pt x="20570" y="16066"/>
                  </a:cubicBezTo>
                  <a:cubicBezTo>
                    <a:pt x="21103" y="16066"/>
                    <a:pt x="21600" y="16644"/>
                    <a:pt x="21600" y="17222"/>
                  </a:cubicBezTo>
                  <a:cubicBezTo>
                    <a:pt x="21600" y="17511"/>
                    <a:pt x="21351" y="17800"/>
                    <a:pt x="21103" y="18089"/>
                  </a:cubicBezTo>
                  <a:cubicBezTo>
                    <a:pt x="18580" y="21022"/>
                    <a:pt x="18580" y="21022"/>
                    <a:pt x="18580" y="21022"/>
                  </a:cubicBezTo>
                  <a:cubicBezTo>
                    <a:pt x="18332" y="21311"/>
                    <a:pt x="18083" y="21600"/>
                    <a:pt x="17834" y="21600"/>
                  </a:cubicBezTo>
                  <a:cubicBezTo>
                    <a:pt x="17586" y="21600"/>
                    <a:pt x="17337" y="21311"/>
                    <a:pt x="17053" y="21022"/>
                  </a:cubicBezTo>
                  <a:cubicBezTo>
                    <a:pt x="15809" y="19576"/>
                    <a:pt x="15809" y="19576"/>
                    <a:pt x="15809" y="19576"/>
                  </a:cubicBezTo>
                  <a:cubicBezTo>
                    <a:pt x="15561" y="19287"/>
                    <a:pt x="15561" y="18957"/>
                    <a:pt x="15561" y="18668"/>
                  </a:cubicBezTo>
                  <a:cubicBezTo>
                    <a:pt x="15561" y="18089"/>
                    <a:pt x="15809" y="17511"/>
                    <a:pt x="16555" y="175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1" name="Shape"/>
            <p:cNvSpPr/>
            <p:nvPr/>
          </p:nvSpPr>
          <p:spPr>
            <a:xfrm>
              <a:off x="9118598" y="8170333"/>
              <a:ext cx="579005" cy="460476"/>
            </a:xfrm>
            <a:custGeom>
              <a:avLst/>
              <a:gdLst/>
              <a:ahLst/>
              <a:cxnLst>
                <a:cxn ang="0">
                  <a:pos x="wd2" y="hd2"/>
                </a:cxn>
                <a:cxn ang="5400000">
                  <a:pos x="wd2" y="hd2"/>
                </a:cxn>
                <a:cxn ang="10800000">
                  <a:pos x="wd2" y="hd2"/>
                </a:cxn>
                <a:cxn ang="16200000">
                  <a:pos x="wd2" y="hd2"/>
                </a:cxn>
              </a:cxnLst>
              <a:rect l="0" t="0" r="r" b="b"/>
              <a:pathLst>
                <a:path w="21600" h="21600" extrusionOk="0">
                  <a:moveTo>
                    <a:pt x="20306" y="17783"/>
                  </a:moveTo>
                  <a:cubicBezTo>
                    <a:pt x="16245" y="17783"/>
                    <a:pt x="16245" y="17783"/>
                    <a:pt x="16245" y="17783"/>
                  </a:cubicBezTo>
                  <a:cubicBezTo>
                    <a:pt x="15239" y="17783"/>
                    <a:pt x="14232" y="19040"/>
                    <a:pt x="14232" y="20298"/>
                  </a:cubicBezTo>
                  <a:cubicBezTo>
                    <a:pt x="14232" y="20612"/>
                    <a:pt x="14232" y="20971"/>
                    <a:pt x="14232" y="21286"/>
                  </a:cubicBezTo>
                  <a:cubicBezTo>
                    <a:pt x="1006" y="21286"/>
                    <a:pt x="1006" y="21286"/>
                    <a:pt x="1006" y="21286"/>
                  </a:cubicBezTo>
                  <a:cubicBezTo>
                    <a:pt x="503" y="21286"/>
                    <a:pt x="0" y="20612"/>
                    <a:pt x="0" y="19983"/>
                  </a:cubicBezTo>
                  <a:cubicBezTo>
                    <a:pt x="0" y="18412"/>
                    <a:pt x="0" y="18412"/>
                    <a:pt x="0" y="18412"/>
                  </a:cubicBezTo>
                  <a:cubicBezTo>
                    <a:pt x="0" y="16166"/>
                    <a:pt x="0" y="16166"/>
                    <a:pt x="0" y="16166"/>
                  </a:cubicBezTo>
                  <a:cubicBezTo>
                    <a:pt x="0" y="14595"/>
                    <a:pt x="0" y="14595"/>
                    <a:pt x="0" y="14595"/>
                  </a:cubicBezTo>
                  <a:cubicBezTo>
                    <a:pt x="0" y="12394"/>
                    <a:pt x="0" y="12394"/>
                    <a:pt x="0" y="12394"/>
                  </a:cubicBezTo>
                  <a:cubicBezTo>
                    <a:pt x="0" y="10778"/>
                    <a:pt x="0" y="10778"/>
                    <a:pt x="0" y="10778"/>
                  </a:cubicBezTo>
                  <a:cubicBezTo>
                    <a:pt x="0" y="6332"/>
                    <a:pt x="0" y="6332"/>
                    <a:pt x="0" y="6332"/>
                  </a:cubicBezTo>
                  <a:cubicBezTo>
                    <a:pt x="21600" y="6332"/>
                    <a:pt x="21600" y="6332"/>
                    <a:pt x="21600" y="6332"/>
                  </a:cubicBezTo>
                  <a:cubicBezTo>
                    <a:pt x="21600" y="10778"/>
                    <a:pt x="21600" y="10778"/>
                    <a:pt x="21600" y="10778"/>
                  </a:cubicBezTo>
                  <a:cubicBezTo>
                    <a:pt x="21600" y="12394"/>
                    <a:pt x="21600" y="12394"/>
                    <a:pt x="21600" y="12394"/>
                  </a:cubicBezTo>
                  <a:cubicBezTo>
                    <a:pt x="21600" y="14595"/>
                    <a:pt x="21600" y="14595"/>
                    <a:pt x="21600" y="14595"/>
                  </a:cubicBezTo>
                  <a:cubicBezTo>
                    <a:pt x="21600" y="16166"/>
                    <a:pt x="21600" y="16166"/>
                    <a:pt x="21600" y="16166"/>
                  </a:cubicBezTo>
                  <a:cubicBezTo>
                    <a:pt x="21600" y="18412"/>
                    <a:pt x="21600" y="18412"/>
                    <a:pt x="21600" y="18412"/>
                  </a:cubicBezTo>
                  <a:cubicBezTo>
                    <a:pt x="21348" y="18097"/>
                    <a:pt x="20809" y="17783"/>
                    <a:pt x="20306" y="17783"/>
                  </a:cubicBezTo>
                  <a:close/>
                  <a:moveTo>
                    <a:pt x="0" y="3817"/>
                  </a:moveTo>
                  <a:cubicBezTo>
                    <a:pt x="0" y="3188"/>
                    <a:pt x="0" y="3188"/>
                    <a:pt x="0" y="3188"/>
                  </a:cubicBezTo>
                  <a:cubicBezTo>
                    <a:pt x="0" y="1257"/>
                    <a:pt x="0" y="1257"/>
                    <a:pt x="0" y="1257"/>
                  </a:cubicBezTo>
                  <a:cubicBezTo>
                    <a:pt x="0" y="629"/>
                    <a:pt x="503" y="0"/>
                    <a:pt x="1006" y="0"/>
                  </a:cubicBezTo>
                  <a:cubicBezTo>
                    <a:pt x="2264" y="0"/>
                    <a:pt x="2264" y="0"/>
                    <a:pt x="2264" y="0"/>
                  </a:cubicBezTo>
                  <a:cubicBezTo>
                    <a:pt x="3055" y="0"/>
                    <a:pt x="3055" y="0"/>
                    <a:pt x="3055" y="0"/>
                  </a:cubicBezTo>
                  <a:cubicBezTo>
                    <a:pt x="4061" y="0"/>
                    <a:pt x="4061" y="0"/>
                    <a:pt x="4061" y="0"/>
                  </a:cubicBezTo>
                  <a:cubicBezTo>
                    <a:pt x="6074" y="0"/>
                    <a:pt x="6074" y="0"/>
                    <a:pt x="6074" y="0"/>
                  </a:cubicBezTo>
                  <a:cubicBezTo>
                    <a:pt x="8122" y="2515"/>
                    <a:pt x="8122" y="2515"/>
                    <a:pt x="8122" y="2515"/>
                  </a:cubicBezTo>
                  <a:cubicBezTo>
                    <a:pt x="20558" y="2515"/>
                    <a:pt x="20558" y="2515"/>
                    <a:pt x="20558" y="2515"/>
                  </a:cubicBezTo>
                  <a:cubicBezTo>
                    <a:pt x="21348" y="2515"/>
                    <a:pt x="21600" y="3188"/>
                    <a:pt x="21600" y="3817"/>
                  </a:cubicBezTo>
                  <a:cubicBezTo>
                    <a:pt x="21600" y="5074"/>
                    <a:pt x="21600" y="5074"/>
                    <a:pt x="21600" y="5074"/>
                  </a:cubicBezTo>
                  <a:cubicBezTo>
                    <a:pt x="0" y="5074"/>
                    <a:pt x="0" y="5074"/>
                    <a:pt x="0" y="5074"/>
                  </a:cubicBezTo>
                  <a:lnTo>
                    <a:pt x="0" y="3817"/>
                  </a:lnTo>
                  <a:close/>
                  <a:moveTo>
                    <a:pt x="16245" y="19040"/>
                  </a:moveTo>
                  <a:cubicBezTo>
                    <a:pt x="20306" y="19040"/>
                    <a:pt x="20306" y="19040"/>
                    <a:pt x="20306" y="19040"/>
                  </a:cubicBezTo>
                  <a:cubicBezTo>
                    <a:pt x="20809" y="19040"/>
                    <a:pt x="21348" y="19669"/>
                    <a:pt x="21348" y="20298"/>
                  </a:cubicBezTo>
                  <a:cubicBezTo>
                    <a:pt x="21348" y="21286"/>
                    <a:pt x="20809" y="21600"/>
                    <a:pt x="20306" y="21600"/>
                  </a:cubicBezTo>
                  <a:cubicBezTo>
                    <a:pt x="16245" y="21600"/>
                    <a:pt x="16245" y="21600"/>
                    <a:pt x="16245" y="21600"/>
                  </a:cubicBezTo>
                  <a:cubicBezTo>
                    <a:pt x="15742" y="21600"/>
                    <a:pt x="15239" y="21286"/>
                    <a:pt x="15239" y="20298"/>
                  </a:cubicBezTo>
                  <a:cubicBezTo>
                    <a:pt x="15239" y="19669"/>
                    <a:pt x="15742" y="19040"/>
                    <a:pt x="16245" y="1904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2" name="Shape"/>
            <p:cNvSpPr/>
            <p:nvPr/>
          </p:nvSpPr>
          <p:spPr>
            <a:xfrm>
              <a:off x="8106833" y="8170333"/>
              <a:ext cx="574777" cy="515508"/>
            </a:xfrm>
            <a:custGeom>
              <a:avLst/>
              <a:gdLst/>
              <a:ahLst/>
              <a:cxnLst>
                <a:cxn ang="0">
                  <a:pos x="wd2" y="hd2"/>
                </a:cxn>
                <a:cxn ang="5400000">
                  <a:pos x="wd2" y="hd2"/>
                </a:cxn>
                <a:cxn ang="10800000">
                  <a:pos x="wd2" y="hd2"/>
                </a:cxn>
                <a:cxn ang="16200000">
                  <a:pos x="wd2" y="hd2"/>
                </a:cxn>
              </a:cxnLst>
              <a:rect l="0" t="0" r="r" b="b"/>
              <a:pathLst>
                <a:path w="21600" h="21600" extrusionOk="0">
                  <a:moveTo>
                    <a:pt x="20340" y="15928"/>
                  </a:moveTo>
                  <a:cubicBezTo>
                    <a:pt x="20340" y="14762"/>
                    <a:pt x="19332" y="13636"/>
                    <a:pt x="18324" y="13636"/>
                  </a:cubicBezTo>
                  <a:cubicBezTo>
                    <a:pt x="17028" y="13636"/>
                    <a:pt x="16272" y="14762"/>
                    <a:pt x="16272" y="15928"/>
                  </a:cubicBezTo>
                  <a:cubicBezTo>
                    <a:pt x="15012" y="15928"/>
                    <a:pt x="14256" y="17055"/>
                    <a:pt x="14256" y="18181"/>
                  </a:cubicBezTo>
                  <a:cubicBezTo>
                    <a:pt x="14256" y="18463"/>
                    <a:pt x="14256" y="18784"/>
                    <a:pt x="14256" y="19066"/>
                  </a:cubicBezTo>
                  <a:cubicBezTo>
                    <a:pt x="1008" y="19066"/>
                    <a:pt x="1008" y="19066"/>
                    <a:pt x="1008" y="19066"/>
                  </a:cubicBezTo>
                  <a:cubicBezTo>
                    <a:pt x="252" y="19066"/>
                    <a:pt x="0" y="18463"/>
                    <a:pt x="0" y="17899"/>
                  </a:cubicBezTo>
                  <a:cubicBezTo>
                    <a:pt x="0" y="16492"/>
                    <a:pt x="0" y="16492"/>
                    <a:pt x="0" y="16492"/>
                  </a:cubicBezTo>
                  <a:cubicBezTo>
                    <a:pt x="0" y="14480"/>
                    <a:pt x="0" y="14480"/>
                    <a:pt x="0" y="14480"/>
                  </a:cubicBezTo>
                  <a:cubicBezTo>
                    <a:pt x="0" y="13073"/>
                    <a:pt x="0" y="13073"/>
                    <a:pt x="0" y="13073"/>
                  </a:cubicBezTo>
                  <a:cubicBezTo>
                    <a:pt x="0" y="11102"/>
                    <a:pt x="0" y="11102"/>
                    <a:pt x="0" y="11102"/>
                  </a:cubicBezTo>
                  <a:cubicBezTo>
                    <a:pt x="0" y="9654"/>
                    <a:pt x="0" y="9654"/>
                    <a:pt x="0" y="9654"/>
                  </a:cubicBezTo>
                  <a:cubicBezTo>
                    <a:pt x="0" y="5672"/>
                    <a:pt x="0" y="5672"/>
                    <a:pt x="0" y="5672"/>
                  </a:cubicBezTo>
                  <a:cubicBezTo>
                    <a:pt x="21600" y="5672"/>
                    <a:pt x="21600" y="5672"/>
                    <a:pt x="21600" y="5672"/>
                  </a:cubicBezTo>
                  <a:cubicBezTo>
                    <a:pt x="21600" y="9654"/>
                    <a:pt x="21600" y="9654"/>
                    <a:pt x="21600" y="9654"/>
                  </a:cubicBezTo>
                  <a:cubicBezTo>
                    <a:pt x="21600" y="11102"/>
                    <a:pt x="21600" y="11102"/>
                    <a:pt x="21600" y="11102"/>
                  </a:cubicBezTo>
                  <a:cubicBezTo>
                    <a:pt x="21600" y="13073"/>
                    <a:pt x="21600" y="13073"/>
                    <a:pt x="21600" y="13073"/>
                  </a:cubicBezTo>
                  <a:cubicBezTo>
                    <a:pt x="21600" y="14480"/>
                    <a:pt x="21600" y="14480"/>
                    <a:pt x="21600" y="14480"/>
                  </a:cubicBezTo>
                  <a:cubicBezTo>
                    <a:pt x="21600" y="16492"/>
                    <a:pt x="21600" y="16492"/>
                    <a:pt x="21600" y="16492"/>
                  </a:cubicBezTo>
                  <a:cubicBezTo>
                    <a:pt x="21348" y="16210"/>
                    <a:pt x="20844" y="15928"/>
                    <a:pt x="20340" y="15928"/>
                  </a:cubicBezTo>
                  <a:close/>
                  <a:moveTo>
                    <a:pt x="0" y="3419"/>
                  </a:moveTo>
                  <a:cubicBezTo>
                    <a:pt x="0" y="2856"/>
                    <a:pt x="0" y="2856"/>
                    <a:pt x="0" y="2856"/>
                  </a:cubicBezTo>
                  <a:cubicBezTo>
                    <a:pt x="0" y="1126"/>
                    <a:pt x="0" y="1126"/>
                    <a:pt x="0" y="1126"/>
                  </a:cubicBezTo>
                  <a:cubicBezTo>
                    <a:pt x="0" y="563"/>
                    <a:pt x="252" y="0"/>
                    <a:pt x="1008" y="0"/>
                  </a:cubicBezTo>
                  <a:cubicBezTo>
                    <a:pt x="2268" y="0"/>
                    <a:pt x="2268" y="0"/>
                    <a:pt x="2268" y="0"/>
                  </a:cubicBezTo>
                  <a:cubicBezTo>
                    <a:pt x="3060" y="0"/>
                    <a:pt x="3060" y="0"/>
                    <a:pt x="3060" y="0"/>
                  </a:cubicBezTo>
                  <a:cubicBezTo>
                    <a:pt x="4068" y="0"/>
                    <a:pt x="4068" y="0"/>
                    <a:pt x="4068" y="0"/>
                  </a:cubicBezTo>
                  <a:cubicBezTo>
                    <a:pt x="6084" y="0"/>
                    <a:pt x="6084" y="0"/>
                    <a:pt x="6084" y="0"/>
                  </a:cubicBezTo>
                  <a:cubicBezTo>
                    <a:pt x="8136" y="2253"/>
                    <a:pt x="8136" y="2253"/>
                    <a:pt x="8136" y="2253"/>
                  </a:cubicBezTo>
                  <a:cubicBezTo>
                    <a:pt x="20592" y="2253"/>
                    <a:pt x="20592" y="2253"/>
                    <a:pt x="20592" y="2253"/>
                  </a:cubicBezTo>
                  <a:cubicBezTo>
                    <a:pt x="21096" y="2253"/>
                    <a:pt x="21600" y="2856"/>
                    <a:pt x="21600" y="3419"/>
                  </a:cubicBezTo>
                  <a:cubicBezTo>
                    <a:pt x="21600" y="4545"/>
                    <a:pt x="21600" y="4545"/>
                    <a:pt x="21600" y="4545"/>
                  </a:cubicBezTo>
                  <a:cubicBezTo>
                    <a:pt x="0" y="4545"/>
                    <a:pt x="0" y="4545"/>
                    <a:pt x="0" y="4545"/>
                  </a:cubicBezTo>
                  <a:lnTo>
                    <a:pt x="0" y="3419"/>
                  </a:lnTo>
                  <a:close/>
                  <a:moveTo>
                    <a:pt x="16272" y="17055"/>
                  </a:moveTo>
                  <a:cubicBezTo>
                    <a:pt x="17280" y="17055"/>
                    <a:pt x="17280" y="17055"/>
                    <a:pt x="17280" y="17055"/>
                  </a:cubicBezTo>
                  <a:cubicBezTo>
                    <a:pt x="17280" y="15928"/>
                    <a:pt x="17280" y="15928"/>
                    <a:pt x="17280" y="15928"/>
                  </a:cubicBezTo>
                  <a:cubicBezTo>
                    <a:pt x="17280" y="15365"/>
                    <a:pt x="17532" y="14762"/>
                    <a:pt x="18324" y="14762"/>
                  </a:cubicBezTo>
                  <a:cubicBezTo>
                    <a:pt x="18828" y="14762"/>
                    <a:pt x="19332" y="15365"/>
                    <a:pt x="19332" y="15928"/>
                  </a:cubicBezTo>
                  <a:cubicBezTo>
                    <a:pt x="19332" y="17055"/>
                    <a:pt x="19332" y="17055"/>
                    <a:pt x="19332" y="17055"/>
                  </a:cubicBezTo>
                  <a:cubicBezTo>
                    <a:pt x="20340" y="17055"/>
                    <a:pt x="20340" y="17055"/>
                    <a:pt x="20340" y="17055"/>
                  </a:cubicBezTo>
                  <a:cubicBezTo>
                    <a:pt x="20844" y="17055"/>
                    <a:pt x="21348" y="17618"/>
                    <a:pt x="21348" y="18181"/>
                  </a:cubicBezTo>
                  <a:cubicBezTo>
                    <a:pt x="21348" y="19066"/>
                    <a:pt x="20844" y="19347"/>
                    <a:pt x="20340" y="19347"/>
                  </a:cubicBezTo>
                  <a:cubicBezTo>
                    <a:pt x="19332" y="19347"/>
                    <a:pt x="19332" y="19347"/>
                    <a:pt x="19332" y="19347"/>
                  </a:cubicBezTo>
                  <a:cubicBezTo>
                    <a:pt x="19332" y="20474"/>
                    <a:pt x="19332" y="20474"/>
                    <a:pt x="19332" y="20474"/>
                  </a:cubicBezTo>
                  <a:cubicBezTo>
                    <a:pt x="19332" y="21318"/>
                    <a:pt x="18828" y="21600"/>
                    <a:pt x="18324" y="21600"/>
                  </a:cubicBezTo>
                  <a:cubicBezTo>
                    <a:pt x="17532" y="21600"/>
                    <a:pt x="17280" y="21318"/>
                    <a:pt x="17280" y="20474"/>
                  </a:cubicBezTo>
                  <a:cubicBezTo>
                    <a:pt x="17280" y="19347"/>
                    <a:pt x="17280" y="19347"/>
                    <a:pt x="17280" y="19347"/>
                  </a:cubicBezTo>
                  <a:cubicBezTo>
                    <a:pt x="16272" y="19347"/>
                    <a:pt x="16272" y="19347"/>
                    <a:pt x="16272" y="19347"/>
                  </a:cubicBezTo>
                  <a:cubicBezTo>
                    <a:pt x="15516" y="19347"/>
                    <a:pt x="15264" y="19066"/>
                    <a:pt x="15264" y="18181"/>
                  </a:cubicBezTo>
                  <a:cubicBezTo>
                    <a:pt x="15264" y="17618"/>
                    <a:pt x="15516" y="17055"/>
                    <a:pt x="16272" y="1705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3" name="Shape"/>
            <p:cNvSpPr/>
            <p:nvPr/>
          </p:nvSpPr>
          <p:spPr>
            <a:xfrm>
              <a:off x="7090833" y="8170333"/>
              <a:ext cx="583240" cy="456239"/>
            </a:xfrm>
            <a:custGeom>
              <a:avLst/>
              <a:gdLst/>
              <a:ahLst/>
              <a:cxnLst>
                <a:cxn ang="0">
                  <a:pos x="wd2" y="hd2"/>
                </a:cxn>
                <a:cxn ang="5400000">
                  <a:pos x="wd2" y="hd2"/>
                </a:cxn>
                <a:cxn ang="10800000">
                  <a:pos x="wd2" y="hd2"/>
                </a:cxn>
                <a:cxn ang="16200000">
                  <a:pos x="wd2" y="hd2"/>
                </a:cxn>
              </a:cxnLst>
              <a:rect l="0" t="0" r="r" b="b"/>
              <a:pathLst>
                <a:path w="21600" h="21600" extrusionOk="0">
                  <a:moveTo>
                    <a:pt x="20604" y="21600"/>
                  </a:moveTo>
                  <a:cubicBezTo>
                    <a:pt x="996" y="21600"/>
                    <a:pt x="996" y="21600"/>
                    <a:pt x="996" y="21600"/>
                  </a:cubicBezTo>
                  <a:cubicBezTo>
                    <a:pt x="498" y="21600"/>
                    <a:pt x="0" y="20916"/>
                    <a:pt x="0" y="20278"/>
                  </a:cubicBezTo>
                  <a:cubicBezTo>
                    <a:pt x="0" y="18684"/>
                    <a:pt x="0" y="18684"/>
                    <a:pt x="0" y="18684"/>
                  </a:cubicBezTo>
                  <a:cubicBezTo>
                    <a:pt x="0" y="16405"/>
                    <a:pt x="0" y="16405"/>
                    <a:pt x="0" y="16405"/>
                  </a:cubicBezTo>
                  <a:cubicBezTo>
                    <a:pt x="0" y="14810"/>
                    <a:pt x="0" y="14810"/>
                    <a:pt x="0" y="14810"/>
                  </a:cubicBezTo>
                  <a:cubicBezTo>
                    <a:pt x="0" y="12577"/>
                    <a:pt x="0" y="12577"/>
                    <a:pt x="0" y="12577"/>
                  </a:cubicBezTo>
                  <a:cubicBezTo>
                    <a:pt x="0" y="10937"/>
                    <a:pt x="0" y="10937"/>
                    <a:pt x="0" y="10937"/>
                  </a:cubicBezTo>
                  <a:cubicBezTo>
                    <a:pt x="0" y="6425"/>
                    <a:pt x="0" y="6425"/>
                    <a:pt x="0" y="6425"/>
                  </a:cubicBezTo>
                  <a:cubicBezTo>
                    <a:pt x="21600" y="6425"/>
                    <a:pt x="21600" y="6425"/>
                    <a:pt x="21600" y="6425"/>
                  </a:cubicBezTo>
                  <a:cubicBezTo>
                    <a:pt x="21600" y="10937"/>
                    <a:pt x="21600" y="10937"/>
                    <a:pt x="21600" y="10937"/>
                  </a:cubicBezTo>
                  <a:cubicBezTo>
                    <a:pt x="21600" y="12577"/>
                    <a:pt x="21600" y="12577"/>
                    <a:pt x="21600" y="12577"/>
                  </a:cubicBezTo>
                  <a:cubicBezTo>
                    <a:pt x="21600" y="14810"/>
                    <a:pt x="21600" y="14810"/>
                    <a:pt x="21600" y="14810"/>
                  </a:cubicBezTo>
                  <a:cubicBezTo>
                    <a:pt x="21600" y="16405"/>
                    <a:pt x="21600" y="16405"/>
                    <a:pt x="21600" y="16405"/>
                  </a:cubicBezTo>
                  <a:cubicBezTo>
                    <a:pt x="21600" y="18684"/>
                    <a:pt x="21600" y="18684"/>
                    <a:pt x="21600" y="18684"/>
                  </a:cubicBezTo>
                  <a:cubicBezTo>
                    <a:pt x="21600" y="20278"/>
                    <a:pt x="21600" y="20278"/>
                    <a:pt x="21600" y="20278"/>
                  </a:cubicBezTo>
                  <a:cubicBezTo>
                    <a:pt x="21600" y="20916"/>
                    <a:pt x="21102" y="21600"/>
                    <a:pt x="20604" y="21600"/>
                  </a:cubicBezTo>
                  <a:close/>
                  <a:moveTo>
                    <a:pt x="0" y="3873"/>
                  </a:moveTo>
                  <a:cubicBezTo>
                    <a:pt x="0" y="3235"/>
                    <a:pt x="0" y="3235"/>
                    <a:pt x="0" y="3235"/>
                  </a:cubicBezTo>
                  <a:cubicBezTo>
                    <a:pt x="0" y="1276"/>
                    <a:pt x="0" y="1276"/>
                    <a:pt x="0" y="1276"/>
                  </a:cubicBezTo>
                  <a:cubicBezTo>
                    <a:pt x="0" y="638"/>
                    <a:pt x="498" y="0"/>
                    <a:pt x="996" y="0"/>
                  </a:cubicBezTo>
                  <a:cubicBezTo>
                    <a:pt x="2491" y="0"/>
                    <a:pt x="2491" y="0"/>
                    <a:pt x="2491" y="0"/>
                  </a:cubicBezTo>
                  <a:cubicBezTo>
                    <a:pt x="2989" y="0"/>
                    <a:pt x="2989" y="0"/>
                    <a:pt x="2989" y="0"/>
                  </a:cubicBezTo>
                  <a:cubicBezTo>
                    <a:pt x="4021" y="0"/>
                    <a:pt x="4021" y="0"/>
                    <a:pt x="4021" y="0"/>
                  </a:cubicBezTo>
                  <a:cubicBezTo>
                    <a:pt x="6014" y="0"/>
                    <a:pt x="6014" y="0"/>
                    <a:pt x="6014" y="0"/>
                  </a:cubicBezTo>
                  <a:cubicBezTo>
                    <a:pt x="8042" y="2552"/>
                    <a:pt x="8042" y="2552"/>
                    <a:pt x="8042" y="2552"/>
                  </a:cubicBezTo>
                  <a:cubicBezTo>
                    <a:pt x="20604" y="2552"/>
                    <a:pt x="20604" y="2552"/>
                    <a:pt x="20604" y="2552"/>
                  </a:cubicBezTo>
                  <a:cubicBezTo>
                    <a:pt x="21102" y="2552"/>
                    <a:pt x="21600" y="3235"/>
                    <a:pt x="21600" y="3873"/>
                  </a:cubicBezTo>
                  <a:cubicBezTo>
                    <a:pt x="21600" y="5149"/>
                    <a:pt x="21600" y="5149"/>
                    <a:pt x="21600" y="5149"/>
                  </a:cubicBezTo>
                  <a:cubicBezTo>
                    <a:pt x="0" y="5149"/>
                    <a:pt x="0" y="5149"/>
                    <a:pt x="0" y="5149"/>
                  </a:cubicBezTo>
                  <a:lnTo>
                    <a:pt x="0" y="387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4" name="Shape"/>
            <p:cNvSpPr/>
            <p:nvPr/>
          </p:nvSpPr>
          <p:spPr>
            <a:xfrm>
              <a:off x="6079065" y="8106832"/>
              <a:ext cx="574777" cy="579005"/>
            </a:xfrm>
            <a:custGeom>
              <a:avLst/>
              <a:gdLst/>
              <a:ahLst/>
              <a:cxnLst>
                <a:cxn ang="0">
                  <a:pos x="wd2" y="hd2"/>
                </a:cxn>
                <a:cxn ang="5400000">
                  <a:pos x="wd2" y="hd2"/>
                </a:cxn>
                <a:cxn ang="10800000">
                  <a:pos x="wd2" y="hd2"/>
                </a:cxn>
                <a:cxn ang="16200000">
                  <a:pos x="wd2" y="hd2"/>
                </a:cxn>
              </a:cxnLst>
              <a:rect l="0" t="0" r="r" b="b"/>
              <a:pathLst>
                <a:path w="21600" h="21600" extrusionOk="0">
                  <a:moveTo>
                    <a:pt x="10944" y="21600"/>
                  </a:moveTo>
                  <a:cubicBezTo>
                    <a:pt x="4824" y="21600"/>
                    <a:pt x="0" y="16784"/>
                    <a:pt x="0" y="10926"/>
                  </a:cubicBezTo>
                  <a:cubicBezTo>
                    <a:pt x="0" y="4852"/>
                    <a:pt x="4824" y="0"/>
                    <a:pt x="10944" y="0"/>
                  </a:cubicBezTo>
                  <a:cubicBezTo>
                    <a:pt x="16776" y="0"/>
                    <a:pt x="21600" y="4852"/>
                    <a:pt x="21600" y="10926"/>
                  </a:cubicBezTo>
                  <a:cubicBezTo>
                    <a:pt x="21600" y="16784"/>
                    <a:pt x="16776" y="21600"/>
                    <a:pt x="10944" y="21600"/>
                  </a:cubicBezTo>
                  <a:close/>
                  <a:moveTo>
                    <a:pt x="10944" y="2049"/>
                  </a:moveTo>
                  <a:cubicBezTo>
                    <a:pt x="6084" y="2049"/>
                    <a:pt x="2016" y="6110"/>
                    <a:pt x="2016" y="10926"/>
                  </a:cubicBezTo>
                  <a:cubicBezTo>
                    <a:pt x="2016" y="15778"/>
                    <a:pt x="6084" y="19587"/>
                    <a:pt x="10944" y="19587"/>
                  </a:cubicBezTo>
                  <a:cubicBezTo>
                    <a:pt x="15768" y="19587"/>
                    <a:pt x="19584" y="15778"/>
                    <a:pt x="19584" y="10926"/>
                  </a:cubicBezTo>
                  <a:cubicBezTo>
                    <a:pt x="19584" y="6110"/>
                    <a:pt x="15768" y="2049"/>
                    <a:pt x="10944" y="2049"/>
                  </a:cubicBezTo>
                  <a:close/>
                  <a:moveTo>
                    <a:pt x="14220" y="13226"/>
                  </a:moveTo>
                  <a:cubicBezTo>
                    <a:pt x="14220" y="13729"/>
                    <a:pt x="13716" y="14232"/>
                    <a:pt x="13212" y="14232"/>
                  </a:cubicBezTo>
                  <a:cubicBezTo>
                    <a:pt x="12708" y="14232"/>
                    <a:pt x="12204" y="13729"/>
                    <a:pt x="12204" y="13226"/>
                  </a:cubicBezTo>
                  <a:cubicBezTo>
                    <a:pt x="12204" y="11716"/>
                    <a:pt x="12204" y="11716"/>
                    <a:pt x="12204" y="11716"/>
                  </a:cubicBezTo>
                  <a:cubicBezTo>
                    <a:pt x="9144" y="13981"/>
                    <a:pt x="9144" y="13981"/>
                    <a:pt x="9144" y="13981"/>
                  </a:cubicBezTo>
                  <a:cubicBezTo>
                    <a:pt x="8892" y="14232"/>
                    <a:pt x="8640" y="14232"/>
                    <a:pt x="8388" y="14232"/>
                  </a:cubicBezTo>
                  <a:cubicBezTo>
                    <a:pt x="7884" y="14232"/>
                    <a:pt x="7344" y="13729"/>
                    <a:pt x="7344" y="13226"/>
                  </a:cubicBezTo>
                  <a:cubicBezTo>
                    <a:pt x="7344" y="8410"/>
                    <a:pt x="7344" y="8410"/>
                    <a:pt x="7344" y="8410"/>
                  </a:cubicBezTo>
                  <a:cubicBezTo>
                    <a:pt x="7344" y="7907"/>
                    <a:pt x="7884" y="7368"/>
                    <a:pt x="8388" y="7368"/>
                  </a:cubicBezTo>
                  <a:cubicBezTo>
                    <a:pt x="8640" y="7368"/>
                    <a:pt x="8892" y="7655"/>
                    <a:pt x="9144" y="7655"/>
                  </a:cubicBezTo>
                  <a:cubicBezTo>
                    <a:pt x="12204" y="9919"/>
                    <a:pt x="12204" y="9919"/>
                    <a:pt x="12204" y="9919"/>
                  </a:cubicBezTo>
                  <a:cubicBezTo>
                    <a:pt x="12204" y="8410"/>
                    <a:pt x="12204" y="8410"/>
                    <a:pt x="12204" y="8410"/>
                  </a:cubicBezTo>
                  <a:cubicBezTo>
                    <a:pt x="12204" y="7907"/>
                    <a:pt x="12708" y="7368"/>
                    <a:pt x="13212" y="7368"/>
                  </a:cubicBezTo>
                  <a:cubicBezTo>
                    <a:pt x="13716" y="7368"/>
                    <a:pt x="14220" y="7907"/>
                    <a:pt x="14220" y="8410"/>
                  </a:cubicBezTo>
                  <a:cubicBezTo>
                    <a:pt x="14220" y="13226"/>
                    <a:pt x="14220" y="13226"/>
                    <a:pt x="14220" y="1322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5" name="Shape"/>
            <p:cNvSpPr/>
            <p:nvPr/>
          </p:nvSpPr>
          <p:spPr>
            <a:xfrm>
              <a:off x="5067300" y="8106832"/>
              <a:ext cx="574777" cy="579005"/>
            </a:xfrm>
            <a:custGeom>
              <a:avLst/>
              <a:gdLst/>
              <a:ahLst/>
              <a:cxnLst>
                <a:cxn ang="0">
                  <a:pos x="wd2" y="hd2"/>
                </a:cxn>
                <a:cxn ang="5400000">
                  <a:pos x="wd2" y="hd2"/>
                </a:cxn>
                <a:cxn ang="10800000">
                  <a:pos x="wd2" y="hd2"/>
                </a:cxn>
                <a:cxn ang="16200000">
                  <a:pos x="wd2" y="hd2"/>
                </a:cxn>
              </a:cxnLst>
              <a:rect l="0" t="0" r="r" b="b"/>
              <a:pathLst>
                <a:path w="21600" h="21600" extrusionOk="0">
                  <a:moveTo>
                    <a:pt x="10656" y="21600"/>
                  </a:moveTo>
                  <a:cubicBezTo>
                    <a:pt x="4824" y="21600"/>
                    <a:pt x="0" y="16784"/>
                    <a:pt x="0" y="10926"/>
                  </a:cubicBezTo>
                  <a:cubicBezTo>
                    <a:pt x="0" y="4852"/>
                    <a:pt x="4824" y="0"/>
                    <a:pt x="10656" y="0"/>
                  </a:cubicBezTo>
                  <a:cubicBezTo>
                    <a:pt x="16776" y="0"/>
                    <a:pt x="21600" y="4852"/>
                    <a:pt x="21600" y="10926"/>
                  </a:cubicBezTo>
                  <a:cubicBezTo>
                    <a:pt x="21600" y="16784"/>
                    <a:pt x="16776" y="21600"/>
                    <a:pt x="10656" y="21600"/>
                  </a:cubicBezTo>
                  <a:close/>
                  <a:moveTo>
                    <a:pt x="10656" y="2049"/>
                  </a:moveTo>
                  <a:cubicBezTo>
                    <a:pt x="5832" y="2049"/>
                    <a:pt x="2016" y="6110"/>
                    <a:pt x="2016" y="10926"/>
                  </a:cubicBezTo>
                  <a:cubicBezTo>
                    <a:pt x="2016" y="15778"/>
                    <a:pt x="5832" y="19587"/>
                    <a:pt x="10656" y="19587"/>
                  </a:cubicBezTo>
                  <a:cubicBezTo>
                    <a:pt x="15516" y="19587"/>
                    <a:pt x="19584" y="15778"/>
                    <a:pt x="19584" y="10926"/>
                  </a:cubicBezTo>
                  <a:cubicBezTo>
                    <a:pt x="19584" y="6110"/>
                    <a:pt x="15516" y="2049"/>
                    <a:pt x="10656" y="2049"/>
                  </a:cubicBezTo>
                  <a:close/>
                  <a:moveTo>
                    <a:pt x="14220" y="13226"/>
                  </a:moveTo>
                  <a:cubicBezTo>
                    <a:pt x="14220" y="13729"/>
                    <a:pt x="13716" y="14232"/>
                    <a:pt x="13212" y="14232"/>
                  </a:cubicBezTo>
                  <a:cubicBezTo>
                    <a:pt x="12960" y="14232"/>
                    <a:pt x="12708" y="14232"/>
                    <a:pt x="12456" y="13981"/>
                  </a:cubicBezTo>
                  <a:cubicBezTo>
                    <a:pt x="9396" y="11716"/>
                    <a:pt x="9396" y="11716"/>
                    <a:pt x="9396" y="11716"/>
                  </a:cubicBezTo>
                  <a:cubicBezTo>
                    <a:pt x="9396" y="13226"/>
                    <a:pt x="9396" y="13226"/>
                    <a:pt x="9396" y="13226"/>
                  </a:cubicBezTo>
                  <a:cubicBezTo>
                    <a:pt x="9396" y="13729"/>
                    <a:pt x="8892" y="14232"/>
                    <a:pt x="8388" y="14232"/>
                  </a:cubicBezTo>
                  <a:cubicBezTo>
                    <a:pt x="7884" y="14232"/>
                    <a:pt x="7344" y="13729"/>
                    <a:pt x="7344" y="13226"/>
                  </a:cubicBezTo>
                  <a:cubicBezTo>
                    <a:pt x="7344" y="8410"/>
                    <a:pt x="7344" y="8410"/>
                    <a:pt x="7344" y="8410"/>
                  </a:cubicBezTo>
                  <a:cubicBezTo>
                    <a:pt x="7344" y="7907"/>
                    <a:pt x="7884" y="7368"/>
                    <a:pt x="8388" y="7368"/>
                  </a:cubicBezTo>
                  <a:cubicBezTo>
                    <a:pt x="8892" y="7368"/>
                    <a:pt x="9396" y="7907"/>
                    <a:pt x="9396" y="8410"/>
                  </a:cubicBezTo>
                  <a:cubicBezTo>
                    <a:pt x="9396" y="9919"/>
                    <a:pt x="9396" y="9919"/>
                    <a:pt x="9396" y="9919"/>
                  </a:cubicBezTo>
                  <a:cubicBezTo>
                    <a:pt x="12456" y="7655"/>
                    <a:pt x="12456" y="7655"/>
                    <a:pt x="12456" y="7655"/>
                  </a:cubicBezTo>
                  <a:cubicBezTo>
                    <a:pt x="12708" y="7655"/>
                    <a:pt x="12960" y="7368"/>
                    <a:pt x="13212" y="7368"/>
                  </a:cubicBezTo>
                  <a:cubicBezTo>
                    <a:pt x="13716" y="7368"/>
                    <a:pt x="14220" y="7907"/>
                    <a:pt x="14220" y="8410"/>
                  </a:cubicBezTo>
                  <a:cubicBezTo>
                    <a:pt x="14220" y="13226"/>
                    <a:pt x="14220" y="13226"/>
                    <a:pt x="14220" y="1322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6" name="Shape"/>
            <p:cNvSpPr/>
            <p:nvPr/>
          </p:nvSpPr>
          <p:spPr>
            <a:xfrm>
              <a:off x="4051300" y="8106832"/>
              <a:ext cx="583242" cy="57900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96" y="21600"/>
                    <a:pt x="0" y="16784"/>
                    <a:pt x="0" y="10926"/>
                  </a:cubicBezTo>
                  <a:cubicBezTo>
                    <a:pt x="0" y="4852"/>
                    <a:pt x="4796" y="0"/>
                    <a:pt x="10800" y="0"/>
                  </a:cubicBezTo>
                  <a:cubicBezTo>
                    <a:pt x="16839" y="0"/>
                    <a:pt x="21600" y="4852"/>
                    <a:pt x="21600" y="10926"/>
                  </a:cubicBezTo>
                  <a:cubicBezTo>
                    <a:pt x="21600" y="16784"/>
                    <a:pt x="16839" y="21600"/>
                    <a:pt x="10800" y="21600"/>
                  </a:cubicBezTo>
                  <a:close/>
                  <a:moveTo>
                    <a:pt x="10800" y="2049"/>
                  </a:moveTo>
                  <a:cubicBezTo>
                    <a:pt x="6039" y="2049"/>
                    <a:pt x="2025" y="6110"/>
                    <a:pt x="2025" y="10926"/>
                  </a:cubicBezTo>
                  <a:cubicBezTo>
                    <a:pt x="2025" y="15778"/>
                    <a:pt x="6039" y="19587"/>
                    <a:pt x="10800" y="19587"/>
                  </a:cubicBezTo>
                  <a:cubicBezTo>
                    <a:pt x="15596" y="19587"/>
                    <a:pt x="19611" y="15778"/>
                    <a:pt x="19611" y="10926"/>
                  </a:cubicBezTo>
                  <a:cubicBezTo>
                    <a:pt x="19611" y="6110"/>
                    <a:pt x="15596" y="2049"/>
                    <a:pt x="10800" y="2049"/>
                  </a:cubicBezTo>
                  <a:close/>
                  <a:moveTo>
                    <a:pt x="15347" y="11716"/>
                  </a:moveTo>
                  <a:cubicBezTo>
                    <a:pt x="12079" y="13981"/>
                    <a:pt x="12079" y="13981"/>
                    <a:pt x="12079" y="13981"/>
                  </a:cubicBezTo>
                  <a:cubicBezTo>
                    <a:pt x="11830" y="14232"/>
                    <a:pt x="11830" y="14232"/>
                    <a:pt x="11582" y="14232"/>
                  </a:cubicBezTo>
                  <a:cubicBezTo>
                    <a:pt x="10800" y="14232"/>
                    <a:pt x="10551" y="13729"/>
                    <a:pt x="10551" y="13226"/>
                  </a:cubicBezTo>
                  <a:cubicBezTo>
                    <a:pt x="10551" y="11968"/>
                    <a:pt x="10551" y="11968"/>
                    <a:pt x="10551" y="11968"/>
                  </a:cubicBezTo>
                  <a:cubicBezTo>
                    <a:pt x="7283" y="13981"/>
                    <a:pt x="7283" y="13981"/>
                    <a:pt x="7283" y="13981"/>
                  </a:cubicBezTo>
                  <a:cubicBezTo>
                    <a:pt x="7283" y="14232"/>
                    <a:pt x="7034" y="14232"/>
                    <a:pt x="6786" y="14232"/>
                  </a:cubicBezTo>
                  <a:cubicBezTo>
                    <a:pt x="6288" y="14232"/>
                    <a:pt x="5791" y="13729"/>
                    <a:pt x="5791" y="13226"/>
                  </a:cubicBezTo>
                  <a:cubicBezTo>
                    <a:pt x="5791" y="8410"/>
                    <a:pt x="5791" y="8410"/>
                    <a:pt x="5791" y="8410"/>
                  </a:cubicBezTo>
                  <a:cubicBezTo>
                    <a:pt x="5791" y="7907"/>
                    <a:pt x="6288" y="7368"/>
                    <a:pt x="6786" y="7368"/>
                  </a:cubicBezTo>
                  <a:cubicBezTo>
                    <a:pt x="7034" y="7368"/>
                    <a:pt x="7283" y="7655"/>
                    <a:pt x="7283" y="7655"/>
                  </a:cubicBezTo>
                  <a:cubicBezTo>
                    <a:pt x="10551" y="9919"/>
                    <a:pt x="10551" y="9919"/>
                    <a:pt x="10551" y="9919"/>
                  </a:cubicBezTo>
                  <a:cubicBezTo>
                    <a:pt x="10551" y="8410"/>
                    <a:pt x="10551" y="8410"/>
                    <a:pt x="10551" y="8410"/>
                  </a:cubicBezTo>
                  <a:cubicBezTo>
                    <a:pt x="10551" y="7907"/>
                    <a:pt x="10800" y="7368"/>
                    <a:pt x="11582" y="7368"/>
                  </a:cubicBezTo>
                  <a:cubicBezTo>
                    <a:pt x="11830" y="7368"/>
                    <a:pt x="11830" y="7655"/>
                    <a:pt x="12079" y="7655"/>
                  </a:cubicBezTo>
                  <a:cubicBezTo>
                    <a:pt x="15347" y="9919"/>
                    <a:pt x="15347" y="9919"/>
                    <a:pt x="15347" y="9919"/>
                  </a:cubicBezTo>
                  <a:cubicBezTo>
                    <a:pt x="15596" y="10171"/>
                    <a:pt x="15845" y="10423"/>
                    <a:pt x="15845" y="10926"/>
                  </a:cubicBezTo>
                  <a:cubicBezTo>
                    <a:pt x="15845" y="11177"/>
                    <a:pt x="15596" y="11429"/>
                    <a:pt x="15347" y="1171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7" name="Shape"/>
            <p:cNvSpPr/>
            <p:nvPr/>
          </p:nvSpPr>
          <p:spPr>
            <a:xfrm>
              <a:off x="3039532" y="8106832"/>
              <a:ext cx="579006" cy="579005"/>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16784" y="21600"/>
                    <a:pt x="21600" y="16784"/>
                    <a:pt x="21600" y="10926"/>
                  </a:cubicBezTo>
                  <a:cubicBezTo>
                    <a:pt x="21600" y="4852"/>
                    <a:pt x="16784" y="0"/>
                    <a:pt x="10926" y="0"/>
                  </a:cubicBezTo>
                  <a:cubicBezTo>
                    <a:pt x="4852" y="0"/>
                    <a:pt x="0" y="4852"/>
                    <a:pt x="0" y="10926"/>
                  </a:cubicBezTo>
                  <a:cubicBezTo>
                    <a:pt x="0" y="16784"/>
                    <a:pt x="4852" y="21600"/>
                    <a:pt x="10926" y="21600"/>
                  </a:cubicBezTo>
                  <a:close/>
                  <a:moveTo>
                    <a:pt x="10926" y="2049"/>
                  </a:moveTo>
                  <a:cubicBezTo>
                    <a:pt x="15778" y="2049"/>
                    <a:pt x="19551" y="6110"/>
                    <a:pt x="19551" y="10926"/>
                  </a:cubicBezTo>
                  <a:cubicBezTo>
                    <a:pt x="19551" y="15778"/>
                    <a:pt x="15778" y="19587"/>
                    <a:pt x="10926" y="19587"/>
                  </a:cubicBezTo>
                  <a:cubicBezTo>
                    <a:pt x="6110" y="19587"/>
                    <a:pt x="2049" y="15778"/>
                    <a:pt x="2049" y="10926"/>
                  </a:cubicBezTo>
                  <a:cubicBezTo>
                    <a:pt x="2049" y="6110"/>
                    <a:pt x="6110" y="2049"/>
                    <a:pt x="10926" y="2049"/>
                  </a:cubicBezTo>
                  <a:close/>
                  <a:moveTo>
                    <a:pt x="6361" y="11716"/>
                  </a:moveTo>
                  <a:cubicBezTo>
                    <a:pt x="9668" y="13981"/>
                    <a:pt x="9668" y="13981"/>
                    <a:pt x="9668" y="13981"/>
                  </a:cubicBezTo>
                  <a:cubicBezTo>
                    <a:pt x="9668" y="14232"/>
                    <a:pt x="9919" y="14232"/>
                    <a:pt x="10171" y="14232"/>
                  </a:cubicBezTo>
                  <a:cubicBezTo>
                    <a:pt x="10674" y="14232"/>
                    <a:pt x="11177" y="13729"/>
                    <a:pt x="11177" y="13226"/>
                  </a:cubicBezTo>
                  <a:cubicBezTo>
                    <a:pt x="11177" y="11968"/>
                    <a:pt x="11177" y="11968"/>
                    <a:pt x="11177" y="11968"/>
                  </a:cubicBezTo>
                  <a:cubicBezTo>
                    <a:pt x="14232" y="13981"/>
                    <a:pt x="14232" y="13981"/>
                    <a:pt x="14232" y="13981"/>
                  </a:cubicBezTo>
                  <a:cubicBezTo>
                    <a:pt x="14484" y="14232"/>
                    <a:pt x="14735" y="14232"/>
                    <a:pt x="14987" y="14232"/>
                  </a:cubicBezTo>
                  <a:cubicBezTo>
                    <a:pt x="15490" y="14232"/>
                    <a:pt x="16029" y="13729"/>
                    <a:pt x="16029" y="13226"/>
                  </a:cubicBezTo>
                  <a:cubicBezTo>
                    <a:pt x="16029" y="8410"/>
                    <a:pt x="16029" y="8410"/>
                    <a:pt x="16029" y="8410"/>
                  </a:cubicBezTo>
                  <a:cubicBezTo>
                    <a:pt x="16029" y="7907"/>
                    <a:pt x="15490" y="7368"/>
                    <a:pt x="14987" y="7368"/>
                  </a:cubicBezTo>
                  <a:cubicBezTo>
                    <a:pt x="14735" y="7368"/>
                    <a:pt x="14484" y="7655"/>
                    <a:pt x="14232" y="7655"/>
                  </a:cubicBezTo>
                  <a:cubicBezTo>
                    <a:pt x="11177" y="9919"/>
                    <a:pt x="11177" y="9919"/>
                    <a:pt x="11177" y="9919"/>
                  </a:cubicBezTo>
                  <a:cubicBezTo>
                    <a:pt x="11177" y="8410"/>
                    <a:pt x="11177" y="8410"/>
                    <a:pt x="11177" y="8410"/>
                  </a:cubicBezTo>
                  <a:cubicBezTo>
                    <a:pt x="11177" y="7907"/>
                    <a:pt x="10674" y="7368"/>
                    <a:pt x="10171" y="7368"/>
                  </a:cubicBezTo>
                  <a:cubicBezTo>
                    <a:pt x="9919" y="7368"/>
                    <a:pt x="9668" y="7655"/>
                    <a:pt x="9668" y="7655"/>
                  </a:cubicBezTo>
                  <a:cubicBezTo>
                    <a:pt x="6361" y="9919"/>
                    <a:pt x="6361" y="9919"/>
                    <a:pt x="6361" y="9919"/>
                  </a:cubicBezTo>
                  <a:cubicBezTo>
                    <a:pt x="5858" y="10171"/>
                    <a:pt x="5858" y="10423"/>
                    <a:pt x="5858" y="10926"/>
                  </a:cubicBezTo>
                  <a:cubicBezTo>
                    <a:pt x="5858" y="11177"/>
                    <a:pt x="5858" y="11429"/>
                    <a:pt x="6361" y="1171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8" name="Shape"/>
            <p:cNvSpPr/>
            <p:nvPr/>
          </p:nvSpPr>
          <p:spPr>
            <a:xfrm>
              <a:off x="2027767" y="8106832"/>
              <a:ext cx="579003" cy="579005"/>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52" y="21600"/>
                    <a:pt x="0" y="16784"/>
                    <a:pt x="0" y="10926"/>
                  </a:cubicBezTo>
                  <a:cubicBezTo>
                    <a:pt x="0" y="4852"/>
                    <a:pt x="4852" y="0"/>
                    <a:pt x="10674" y="0"/>
                  </a:cubicBezTo>
                  <a:cubicBezTo>
                    <a:pt x="16784" y="0"/>
                    <a:pt x="21600" y="4852"/>
                    <a:pt x="21600" y="10926"/>
                  </a:cubicBezTo>
                  <a:cubicBezTo>
                    <a:pt x="21600" y="16784"/>
                    <a:pt x="16784" y="21600"/>
                    <a:pt x="10674" y="21600"/>
                  </a:cubicBezTo>
                  <a:close/>
                  <a:moveTo>
                    <a:pt x="10674" y="2049"/>
                  </a:moveTo>
                  <a:cubicBezTo>
                    <a:pt x="5858" y="2049"/>
                    <a:pt x="2049" y="6110"/>
                    <a:pt x="2049" y="10926"/>
                  </a:cubicBezTo>
                  <a:cubicBezTo>
                    <a:pt x="2049" y="15778"/>
                    <a:pt x="5858" y="19587"/>
                    <a:pt x="10674" y="19587"/>
                  </a:cubicBezTo>
                  <a:cubicBezTo>
                    <a:pt x="15490" y="19587"/>
                    <a:pt x="19551" y="15778"/>
                    <a:pt x="19551" y="10926"/>
                  </a:cubicBezTo>
                  <a:cubicBezTo>
                    <a:pt x="19551" y="6110"/>
                    <a:pt x="15490" y="2049"/>
                    <a:pt x="10674" y="2049"/>
                  </a:cubicBezTo>
                  <a:close/>
                  <a:moveTo>
                    <a:pt x="13729" y="13478"/>
                  </a:moveTo>
                  <a:cubicBezTo>
                    <a:pt x="13729" y="14232"/>
                    <a:pt x="13478" y="14484"/>
                    <a:pt x="12723" y="14484"/>
                  </a:cubicBezTo>
                  <a:cubicBezTo>
                    <a:pt x="12220" y="14484"/>
                    <a:pt x="11681" y="14232"/>
                    <a:pt x="11681" y="13478"/>
                  </a:cubicBezTo>
                  <a:cubicBezTo>
                    <a:pt x="11681" y="8158"/>
                    <a:pt x="11681" y="8158"/>
                    <a:pt x="11681" y="8158"/>
                  </a:cubicBezTo>
                  <a:cubicBezTo>
                    <a:pt x="11681" y="7655"/>
                    <a:pt x="12220" y="7116"/>
                    <a:pt x="12723" y="7116"/>
                  </a:cubicBezTo>
                  <a:cubicBezTo>
                    <a:pt x="13478" y="7116"/>
                    <a:pt x="13729" y="7655"/>
                    <a:pt x="13729" y="8158"/>
                  </a:cubicBezTo>
                  <a:cubicBezTo>
                    <a:pt x="13729" y="13478"/>
                    <a:pt x="13729" y="13478"/>
                    <a:pt x="13729" y="13478"/>
                  </a:cubicBezTo>
                  <a:close/>
                  <a:moveTo>
                    <a:pt x="9668" y="13478"/>
                  </a:moveTo>
                  <a:cubicBezTo>
                    <a:pt x="9668" y="14232"/>
                    <a:pt x="9416" y="14484"/>
                    <a:pt x="8626" y="14484"/>
                  </a:cubicBezTo>
                  <a:cubicBezTo>
                    <a:pt x="8122" y="14484"/>
                    <a:pt x="7619" y="14232"/>
                    <a:pt x="7619" y="13478"/>
                  </a:cubicBezTo>
                  <a:cubicBezTo>
                    <a:pt x="7619" y="8158"/>
                    <a:pt x="7619" y="8158"/>
                    <a:pt x="7619" y="8158"/>
                  </a:cubicBezTo>
                  <a:cubicBezTo>
                    <a:pt x="7619" y="7655"/>
                    <a:pt x="8122" y="7116"/>
                    <a:pt x="8626" y="7116"/>
                  </a:cubicBezTo>
                  <a:cubicBezTo>
                    <a:pt x="9416" y="7116"/>
                    <a:pt x="9668" y="7655"/>
                    <a:pt x="9668" y="8158"/>
                  </a:cubicBezTo>
                  <a:cubicBezTo>
                    <a:pt x="9668" y="13478"/>
                    <a:pt x="9668" y="13478"/>
                    <a:pt x="9668" y="1347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79" name="Shape"/>
            <p:cNvSpPr/>
            <p:nvPr/>
          </p:nvSpPr>
          <p:spPr>
            <a:xfrm>
              <a:off x="1011767" y="8106832"/>
              <a:ext cx="583242" cy="57900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61" y="21600"/>
                    <a:pt x="0" y="16784"/>
                    <a:pt x="0" y="10926"/>
                  </a:cubicBezTo>
                  <a:cubicBezTo>
                    <a:pt x="0" y="4852"/>
                    <a:pt x="4761" y="0"/>
                    <a:pt x="10800" y="0"/>
                  </a:cubicBezTo>
                  <a:cubicBezTo>
                    <a:pt x="16839" y="0"/>
                    <a:pt x="21600" y="4852"/>
                    <a:pt x="21600" y="10926"/>
                  </a:cubicBezTo>
                  <a:cubicBezTo>
                    <a:pt x="21600" y="16784"/>
                    <a:pt x="16839" y="21600"/>
                    <a:pt x="10800" y="21600"/>
                  </a:cubicBezTo>
                  <a:close/>
                  <a:moveTo>
                    <a:pt x="10800" y="2049"/>
                  </a:moveTo>
                  <a:cubicBezTo>
                    <a:pt x="6039" y="2049"/>
                    <a:pt x="2025" y="6110"/>
                    <a:pt x="2025" y="10926"/>
                  </a:cubicBezTo>
                  <a:cubicBezTo>
                    <a:pt x="2025" y="15778"/>
                    <a:pt x="6039" y="19587"/>
                    <a:pt x="10800" y="19587"/>
                  </a:cubicBezTo>
                  <a:cubicBezTo>
                    <a:pt x="15561" y="19587"/>
                    <a:pt x="19575" y="15778"/>
                    <a:pt x="19575" y="10926"/>
                  </a:cubicBezTo>
                  <a:cubicBezTo>
                    <a:pt x="19575" y="6110"/>
                    <a:pt x="15561" y="2049"/>
                    <a:pt x="10800" y="2049"/>
                  </a:cubicBezTo>
                  <a:close/>
                  <a:moveTo>
                    <a:pt x="13571" y="14484"/>
                  </a:moveTo>
                  <a:cubicBezTo>
                    <a:pt x="8029" y="14484"/>
                    <a:pt x="8029" y="14484"/>
                    <a:pt x="8029" y="14484"/>
                  </a:cubicBezTo>
                  <a:cubicBezTo>
                    <a:pt x="7532" y="14484"/>
                    <a:pt x="7034" y="14232"/>
                    <a:pt x="7034" y="13478"/>
                  </a:cubicBezTo>
                  <a:cubicBezTo>
                    <a:pt x="7034" y="8158"/>
                    <a:pt x="7034" y="8158"/>
                    <a:pt x="7034" y="8158"/>
                  </a:cubicBezTo>
                  <a:cubicBezTo>
                    <a:pt x="7034" y="7655"/>
                    <a:pt x="7532" y="7116"/>
                    <a:pt x="8029" y="7116"/>
                  </a:cubicBezTo>
                  <a:cubicBezTo>
                    <a:pt x="13571" y="7116"/>
                    <a:pt x="13571" y="7116"/>
                    <a:pt x="13571" y="7116"/>
                  </a:cubicBezTo>
                  <a:cubicBezTo>
                    <a:pt x="14068" y="7116"/>
                    <a:pt x="14566" y="7655"/>
                    <a:pt x="14566" y="8158"/>
                  </a:cubicBezTo>
                  <a:cubicBezTo>
                    <a:pt x="14566" y="13478"/>
                    <a:pt x="14566" y="13478"/>
                    <a:pt x="14566" y="13478"/>
                  </a:cubicBezTo>
                  <a:cubicBezTo>
                    <a:pt x="14566" y="14232"/>
                    <a:pt x="14068" y="14484"/>
                    <a:pt x="13571" y="1448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0" name="Shape"/>
            <p:cNvSpPr/>
            <p:nvPr/>
          </p:nvSpPr>
          <p:spPr>
            <a:xfrm>
              <a:off x="0" y="8106832"/>
              <a:ext cx="579005" cy="579005"/>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16" y="21600"/>
                    <a:pt x="0" y="16784"/>
                    <a:pt x="0" y="10926"/>
                  </a:cubicBezTo>
                  <a:cubicBezTo>
                    <a:pt x="0" y="4852"/>
                    <a:pt x="4816" y="0"/>
                    <a:pt x="10926" y="0"/>
                  </a:cubicBezTo>
                  <a:cubicBezTo>
                    <a:pt x="16784" y="0"/>
                    <a:pt x="21600" y="4852"/>
                    <a:pt x="21600" y="10926"/>
                  </a:cubicBezTo>
                  <a:cubicBezTo>
                    <a:pt x="21600" y="16784"/>
                    <a:pt x="16784" y="21600"/>
                    <a:pt x="10926" y="21600"/>
                  </a:cubicBezTo>
                  <a:close/>
                  <a:moveTo>
                    <a:pt x="10926" y="2049"/>
                  </a:moveTo>
                  <a:cubicBezTo>
                    <a:pt x="6110" y="2049"/>
                    <a:pt x="2049" y="6110"/>
                    <a:pt x="2049" y="10926"/>
                  </a:cubicBezTo>
                  <a:cubicBezTo>
                    <a:pt x="2049" y="15778"/>
                    <a:pt x="6110" y="19587"/>
                    <a:pt x="10926" y="19587"/>
                  </a:cubicBezTo>
                  <a:cubicBezTo>
                    <a:pt x="15742" y="19587"/>
                    <a:pt x="19551" y="15778"/>
                    <a:pt x="19551" y="10926"/>
                  </a:cubicBezTo>
                  <a:cubicBezTo>
                    <a:pt x="19551" y="6110"/>
                    <a:pt x="15742" y="2049"/>
                    <a:pt x="10926" y="2049"/>
                  </a:cubicBezTo>
                  <a:close/>
                  <a:moveTo>
                    <a:pt x="13981" y="11716"/>
                  </a:moveTo>
                  <a:cubicBezTo>
                    <a:pt x="8626" y="14987"/>
                    <a:pt x="8626" y="14987"/>
                    <a:pt x="8626" y="14987"/>
                  </a:cubicBezTo>
                  <a:lnTo>
                    <a:pt x="8626" y="15239"/>
                  </a:lnTo>
                  <a:cubicBezTo>
                    <a:pt x="8374" y="15239"/>
                    <a:pt x="8374" y="15239"/>
                    <a:pt x="8374" y="15239"/>
                  </a:cubicBezTo>
                  <a:cubicBezTo>
                    <a:pt x="8122" y="15239"/>
                    <a:pt x="8122" y="15239"/>
                    <a:pt x="8122" y="15239"/>
                  </a:cubicBezTo>
                  <a:cubicBezTo>
                    <a:pt x="7619" y="15239"/>
                    <a:pt x="7116" y="14735"/>
                    <a:pt x="7116" y="14232"/>
                  </a:cubicBezTo>
                  <a:cubicBezTo>
                    <a:pt x="7116" y="7368"/>
                    <a:pt x="7116" y="7368"/>
                    <a:pt x="7116" y="7368"/>
                  </a:cubicBezTo>
                  <a:cubicBezTo>
                    <a:pt x="7116" y="6865"/>
                    <a:pt x="7619" y="6361"/>
                    <a:pt x="8122" y="6361"/>
                  </a:cubicBezTo>
                  <a:cubicBezTo>
                    <a:pt x="8374" y="6361"/>
                    <a:pt x="8626" y="6613"/>
                    <a:pt x="8626" y="6613"/>
                  </a:cubicBezTo>
                  <a:cubicBezTo>
                    <a:pt x="13981" y="9919"/>
                    <a:pt x="13981" y="9919"/>
                    <a:pt x="13981" y="9919"/>
                  </a:cubicBezTo>
                  <a:cubicBezTo>
                    <a:pt x="14484" y="10171"/>
                    <a:pt x="14484" y="10423"/>
                    <a:pt x="14484" y="10926"/>
                  </a:cubicBezTo>
                  <a:cubicBezTo>
                    <a:pt x="14484" y="11177"/>
                    <a:pt x="14484" y="11429"/>
                    <a:pt x="13981" y="1171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1" name="Shape"/>
            <p:cNvSpPr/>
            <p:nvPr/>
          </p:nvSpPr>
          <p:spPr>
            <a:xfrm>
              <a:off x="11146366" y="7099299"/>
              <a:ext cx="579003" cy="579005"/>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16" y="21600"/>
                    <a:pt x="0" y="16784"/>
                    <a:pt x="0" y="10674"/>
                  </a:cubicBezTo>
                  <a:cubicBezTo>
                    <a:pt x="0" y="4852"/>
                    <a:pt x="4816" y="0"/>
                    <a:pt x="10674" y="0"/>
                  </a:cubicBezTo>
                  <a:cubicBezTo>
                    <a:pt x="16748" y="0"/>
                    <a:pt x="21600" y="4852"/>
                    <a:pt x="21600" y="10674"/>
                  </a:cubicBezTo>
                  <a:cubicBezTo>
                    <a:pt x="21600" y="16784"/>
                    <a:pt x="16748" y="21600"/>
                    <a:pt x="10674" y="21600"/>
                  </a:cubicBezTo>
                  <a:close/>
                  <a:moveTo>
                    <a:pt x="10674" y="2049"/>
                  </a:moveTo>
                  <a:cubicBezTo>
                    <a:pt x="5858" y="2049"/>
                    <a:pt x="2049" y="5858"/>
                    <a:pt x="2049" y="10674"/>
                  </a:cubicBezTo>
                  <a:cubicBezTo>
                    <a:pt x="2049" y="15490"/>
                    <a:pt x="5858" y="19551"/>
                    <a:pt x="10674" y="19551"/>
                  </a:cubicBezTo>
                  <a:cubicBezTo>
                    <a:pt x="15490" y="19551"/>
                    <a:pt x="19551" y="15490"/>
                    <a:pt x="19551" y="10674"/>
                  </a:cubicBezTo>
                  <a:cubicBezTo>
                    <a:pt x="19551" y="5858"/>
                    <a:pt x="15490" y="2049"/>
                    <a:pt x="10674" y="20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2" name="Shape"/>
            <p:cNvSpPr/>
            <p:nvPr/>
          </p:nvSpPr>
          <p:spPr>
            <a:xfrm>
              <a:off x="10126132" y="7099299"/>
              <a:ext cx="583241" cy="579005"/>
            </a:xfrm>
            <a:custGeom>
              <a:avLst/>
              <a:gdLst/>
              <a:ahLst/>
              <a:cxnLst>
                <a:cxn ang="0">
                  <a:pos x="wd2" y="hd2"/>
                </a:cxn>
                <a:cxn ang="5400000">
                  <a:pos x="wd2" y="hd2"/>
                </a:cxn>
                <a:cxn ang="10800000">
                  <a:pos x="wd2" y="hd2"/>
                </a:cxn>
                <a:cxn ang="16200000">
                  <a:pos x="wd2" y="hd2"/>
                </a:cxn>
              </a:cxnLst>
              <a:rect l="0" t="0" r="r" b="b"/>
              <a:pathLst>
                <a:path w="21600" h="21600" extrusionOk="0">
                  <a:moveTo>
                    <a:pt x="20570" y="21600"/>
                  </a:moveTo>
                  <a:cubicBezTo>
                    <a:pt x="995" y="21600"/>
                    <a:pt x="995" y="21600"/>
                    <a:pt x="995" y="21600"/>
                  </a:cubicBezTo>
                  <a:cubicBezTo>
                    <a:pt x="497" y="21600"/>
                    <a:pt x="0" y="21097"/>
                    <a:pt x="0" y="20594"/>
                  </a:cubicBezTo>
                  <a:cubicBezTo>
                    <a:pt x="0" y="1042"/>
                    <a:pt x="0" y="1042"/>
                    <a:pt x="0" y="1042"/>
                  </a:cubicBezTo>
                  <a:cubicBezTo>
                    <a:pt x="0" y="252"/>
                    <a:pt x="497" y="0"/>
                    <a:pt x="995" y="0"/>
                  </a:cubicBezTo>
                  <a:cubicBezTo>
                    <a:pt x="20570" y="0"/>
                    <a:pt x="20570" y="0"/>
                    <a:pt x="20570" y="0"/>
                  </a:cubicBezTo>
                  <a:cubicBezTo>
                    <a:pt x="21103" y="0"/>
                    <a:pt x="21600" y="252"/>
                    <a:pt x="21600" y="1042"/>
                  </a:cubicBezTo>
                  <a:cubicBezTo>
                    <a:pt x="21600" y="20594"/>
                    <a:pt x="21600" y="20594"/>
                    <a:pt x="21600" y="20594"/>
                  </a:cubicBezTo>
                  <a:cubicBezTo>
                    <a:pt x="21600" y="21097"/>
                    <a:pt x="21103" y="21600"/>
                    <a:pt x="20570" y="21600"/>
                  </a:cubicBezTo>
                  <a:close/>
                  <a:moveTo>
                    <a:pt x="19575" y="2049"/>
                  </a:moveTo>
                  <a:cubicBezTo>
                    <a:pt x="1989" y="2049"/>
                    <a:pt x="1989" y="2049"/>
                    <a:pt x="1989" y="2049"/>
                  </a:cubicBezTo>
                  <a:cubicBezTo>
                    <a:pt x="1989" y="19551"/>
                    <a:pt x="1989" y="19551"/>
                    <a:pt x="1989" y="19551"/>
                  </a:cubicBezTo>
                  <a:cubicBezTo>
                    <a:pt x="19575" y="19551"/>
                    <a:pt x="19575" y="19551"/>
                    <a:pt x="19575" y="19551"/>
                  </a:cubicBezTo>
                  <a:lnTo>
                    <a:pt x="19575" y="204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3" name="Shape"/>
            <p:cNvSpPr/>
            <p:nvPr/>
          </p:nvSpPr>
          <p:spPr>
            <a:xfrm>
              <a:off x="9122833" y="7112000"/>
              <a:ext cx="562075" cy="545136"/>
            </a:xfrm>
            <a:custGeom>
              <a:avLst/>
              <a:gdLst/>
              <a:ahLst/>
              <a:cxnLst>
                <a:cxn ang="0">
                  <a:pos x="wd2" y="hd2"/>
                </a:cxn>
                <a:cxn ang="5400000">
                  <a:pos x="wd2" y="hd2"/>
                </a:cxn>
                <a:cxn ang="10800000">
                  <a:pos x="wd2" y="hd2"/>
                </a:cxn>
                <a:cxn ang="16200000">
                  <a:pos x="wd2" y="hd2"/>
                </a:cxn>
              </a:cxnLst>
              <a:rect l="0" t="0" r="r" b="b"/>
              <a:pathLst>
                <a:path w="21600" h="21600" extrusionOk="0">
                  <a:moveTo>
                    <a:pt x="20533" y="18089"/>
                  </a:moveTo>
                  <a:cubicBezTo>
                    <a:pt x="15344" y="18089"/>
                    <a:pt x="15344" y="18089"/>
                    <a:pt x="15344" y="18089"/>
                  </a:cubicBezTo>
                  <a:cubicBezTo>
                    <a:pt x="14057" y="18089"/>
                    <a:pt x="14057" y="18089"/>
                    <a:pt x="14057" y="18089"/>
                  </a:cubicBezTo>
                  <a:cubicBezTo>
                    <a:pt x="14057" y="19959"/>
                    <a:pt x="14057" y="19959"/>
                    <a:pt x="14057" y="19959"/>
                  </a:cubicBezTo>
                  <a:cubicBezTo>
                    <a:pt x="15344" y="21333"/>
                    <a:pt x="15344" y="21333"/>
                    <a:pt x="15344" y="21333"/>
                  </a:cubicBezTo>
                  <a:cubicBezTo>
                    <a:pt x="15344" y="21600"/>
                    <a:pt x="15344" y="21600"/>
                    <a:pt x="15344" y="21600"/>
                  </a:cubicBezTo>
                  <a:cubicBezTo>
                    <a:pt x="6219" y="21600"/>
                    <a:pt x="6219" y="21600"/>
                    <a:pt x="6219" y="21600"/>
                  </a:cubicBezTo>
                  <a:cubicBezTo>
                    <a:pt x="6219" y="21333"/>
                    <a:pt x="6219" y="21333"/>
                    <a:pt x="6219" y="21333"/>
                  </a:cubicBezTo>
                  <a:cubicBezTo>
                    <a:pt x="7801" y="19959"/>
                    <a:pt x="7801" y="19959"/>
                    <a:pt x="7801" y="19959"/>
                  </a:cubicBezTo>
                  <a:cubicBezTo>
                    <a:pt x="7801" y="18089"/>
                    <a:pt x="7801" y="18089"/>
                    <a:pt x="7801" y="18089"/>
                  </a:cubicBezTo>
                  <a:cubicBezTo>
                    <a:pt x="6219" y="18089"/>
                    <a:pt x="6219" y="18089"/>
                    <a:pt x="6219" y="18089"/>
                  </a:cubicBezTo>
                  <a:cubicBezTo>
                    <a:pt x="1030" y="18089"/>
                    <a:pt x="1030" y="18089"/>
                    <a:pt x="1030" y="18089"/>
                  </a:cubicBezTo>
                  <a:cubicBezTo>
                    <a:pt x="515" y="18089"/>
                    <a:pt x="0" y="17555"/>
                    <a:pt x="0" y="17020"/>
                  </a:cubicBezTo>
                  <a:cubicBezTo>
                    <a:pt x="0" y="2710"/>
                    <a:pt x="0" y="2710"/>
                    <a:pt x="0" y="2710"/>
                  </a:cubicBezTo>
                  <a:cubicBezTo>
                    <a:pt x="0" y="1908"/>
                    <a:pt x="515" y="1641"/>
                    <a:pt x="1030" y="1641"/>
                  </a:cubicBezTo>
                  <a:cubicBezTo>
                    <a:pt x="7543" y="1641"/>
                    <a:pt x="7543" y="1641"/>
                    <a:pt x="7543" y="1641"/>
                  </a:cubicBezTo>
                  <a:cubicBezTo>
                    <a:pt x="6219" y="2977"/>
                    <a:pt x="6219" y="2977"/>
                    <a:pt x="6219" y="2977"/>
                  </a:cubicBezTo>
                  <a:cubicBezTo>
                    <a:pt x="1545" y="2977"/>
                    <a:pt x="1545" y="2977"/>
                    <a:pt x="1545" y="2977"/>
                  </a:cubicBezTo>
                  <a:cubicBezTo>
                    <a:pt x="1545" y="15112"/>
                    <a:pt x="1545" y="15112"/>
                    <a:pt x="1545" y="15112"/>
                  </a:cubicBezTo>
                  <a:cubicBezTo>
                    <a:pt x="20275" y="15112"/>
                    <a:pt x="20275" y="15112"/>
                    <a:pt x="20275" y="15112"/>
                  </a:cubicBezTo>
                  <a:cubicBezTo>
                    <a:pt x="20275" y="2977"/>
                    <a:pt x="20275" y="2977"/>
                    <a:pt x="20275" y="2977"/>
                  </a:cubicBezTo>
                  <a:cubicBezTo>
                    <a:pt x="15602" y="2977"/>
                    <a:pt x="15602" y="2977"/>
                    <a:pt x="15602" y="2977"/>
                  </a:cubicBezTo>
                  <a:cubicBezTo>
                    <a:pt x="14057" y="1641"/>
                    <a:pt x="14057" y="1641"/>
                    <a:pt x="14057" y="1641"/>
                  </a:cubicBezTo>
                  <a:cubicBezTo>
                    <a:pt x="20533" y="1641"/>
                    <a:pt x="20533" y="1641"/>
                    <a:pt x="20533" y="1641"/>
                  </a:cubicBezTo>
                  <a:cubicBezTo>
                    <a:pt x="21048" y="1641"/>
                    <a:pt x="21600" y="1908"/>
                    <a:pt x="21600" y="2710"/>
                  </a:cubicBezTo>
                  <a:cubicBezTo>
                    <a:pt x="21600" y="17020"/>
                    <a:pt x="21600" y="17020"/>
                    <a:pt x="21600" y="17020"/>
                  </a:cubicBezTo>
                  <a:cubicBezTo>
                    <a:pt x="21600" y="17555"/>
                    <a:pt x="21048" y="18089"/>
                    <a:pt x="20533" y="18089"/>
                  </a:cubicBezTo>
                  <a:close/>
                  <a:moveTo>
                    <a:pt x="13247" y="4885"/>
                  </a:moveTo>
                  <a:cubicBezTo>
                    <a:pt x="12989" y="4885"/>
                    <a:pt x="12732" y="4618"/>
                    <a:pt x="12474" y="4312"/>
                  </a:cubicBezTo>
                  <a:cubicBezTo>
                    <a:pt x="11959" y="3778"/>
                    <a:pt x="11959" y="3778"/>
                    <a:pt x="11959" y="3778"/>
                  </a:cubicBezTo>
                  <a:cubicBezTo>
                    <a:pt x="11959" y="8625"/>
                    <a:pt x="11959" y="8625"/>
                    <a:pt x="11959" y="8625"/>
                  </a:cubicBezTo>
                  <a:cubicBezTo>
                    <a:pt x="11959" y="9464"/>
                    <a:pt x="11444" y="9731"/>
                    <a:pt x="10929" y="9731"/>
                  </a:cubicBezTo>
                  <a:cubicBezTo>
                    <a:pt x="10156" y="9731"/>
                    <a:pt x="9898" y="9464"/>
                    <a:pt x="9898" y="8625"/>
                  </a:cubicBezTo>
                  <a:cubicBezTo>
                    <a:pt x="9898" y="3778"/>
                    <a:pt x="9898" y="3778"/>
                    <a:pt x="9898" y="3778"/>
                  </a:cubicBezTo>
                  <a:cubicBezTo>
                    <a:pt x="9089" y="4312"/>
                    <a:pt x="9089" y="4312"/>
                    <a:pt x="9089" y="4312"/>
                  </a:cubicBezTo>
                  <a:cubicBezTo>
                    <a:pt x="8831" y="4618"/>
                    <a:pt x="8574" y="4885"/>
                    <a:pt x="8316" y="4885"/>
                  </a:cubicBezTo>
                  <a:cubicBezTo>
                    <a:pt x="7801" y="4885"/>
                    <a:pt x="7286" y="4312"/>
                    <a:pt x="7286" y="3778"/>
                  </a:cubicBezTo>
                  <a:cubicBezTo>
                    <a:pt x="7286" y="3511"/>
                    <a:pt x="7543" y="3244"/>
                    <a:pt x="7801" y="2977"/>
                  </a:cubicBezTo>
                  <a:cubicBezTo>
                    <a:pt x="10156" y="572"/>
                    <a:pt x="10156" y="572"/>
                    <a:pt x="10156" y="572"/>
                  </a:cubicBezTo>
                  <a:cubicBezTo>
                    <a:pt x="10414" y="305"/>
                    <a:pt x="10671" y="0"/>
                    <a:pt x="10929" y="0"/>
                  </a:cubicBezTo>
                  <a:cubicBezTo>
                    <a:pt x="11186" y="0"/>
                    <a:pt x="11444" y="305"/>
                    <a:pt x="11444" y="572"/>
                  </a:cubicBezTo>
                  <a:cubicBezTo>
                    <a:pt x="14057" y="2977"/>
                    <a:pt x="14057" y="2977"/>
                    <a:pt x="14057" y="2977"/>
                  </a:cubicBezTo>
                  <a:cubicBezTo>
                    <a:pt x="14314" y="3244"/>
                    <a:pt x="14314" y="3511"/>
                    <a:pt x="14314" y="3778"/>
                  </a:cubicBezTo>
                  <a:cubicBezTo>
                    <a:pt x="14314" y="4312"/>
                    <a:pt x="13799" y="4885"/>
                    <a:pt x="13247" y="488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4" name="Shape"/>
            <p:cNvSpPr/>
            <p:nvPr/>
          </p:nvSpPr>
          <p:spPr>
            <a:xfrm>
              <a:off x="8111065" y="7112000"/>
              <a:ext cx="562076" cy="545136"/>
            </a:xfrm>
            <a:custGeom>
              <a:avLst/>
              <a:gdLst/>
              <a:ahLst/>
              <a:cxnLst>
                <a:cxn ang="0">
                  <a:pos x="wd2" y="hd2"/>
                </a:cxn>
                <a:cxn ang="5400000">
                  <a:pos x="wd2" y="hd2"/>
                </a:cxn>
                <a:cxn ang="10800000">
                  <a:pos x="wd2" y="hd2"/>
                </a:cxn>
                <a:cxn ang="16200000">
                  <a:pos x="wd2" y="hd2"/>
                </a:cxn>
              </a:cxnLst>
              <a:rect l="0" t="0" r="r" b="b"/>
              <a:pathLst>
                <a:path w="21600" h="21600" extrusionOk="0">
                  <a:moveTo>
                    <a:pt x="20568" y="18089"/>
                  </a:moveTo>
                  <a:cubicBezTo>
                    <a:pt x="15371" y="18089"/>
                    <a:pt x="15371" y="18089"/>
                    <a:pt x="15371" y="18089"/>
                  </a:cubicBezTo>
                  <a:cubicBezTo>
                    <a:pt x="13786" y="18089"/>
                    <a:pt x="13786" y="18089"/>
                    <a:pt x="13786" y="18089"/>
                  </a:cubicBezTo>
                  <a:cubicBezTo>
                    <a:pt x="13786" y="19959"/>
                    <a:pt x="13786" y="19959"/>
                    <a:pt x="13786" y="19959"/>
                  </a:cubicBezTo>
                  <a:cubicBezTo>
                    <a:pt x="15371" y="21333"/>
                    <a:pt x="15371" y="21333"/>
                    <a:pt x="15371" y="21333"/>
                  </a:cubicBezTo>
                  <a:cubicBezTo>
                    <a:pt x="15371" y="21600"/>
                    <a:pt x="15371" y="21600"/>
                    <a:pt x="15371" y="21600"/>
                  </a:cubicBezTo>
                  <a:cubicBezTo>
                    <a:pt x="6229" y="21600"/>
                    <a:pt x="6229" y="21600"/>
                    <a:pt x="6229" y="21600"/>
                  </a:cubicBezTo>
                  <a:cubicBezTo>
                    <a:pt x="6229" y="21333"/>
                    <a:pt x="6229" y="21333"/>
                    <a:pt x="6229" y="21333"/>
                  </a:cubicBezTo>
                  <a:cubicBezTo>
                    <a:pt x="7556" y="19959"/>
                    <a:pt x="7556" y="19959"/>
                    <a:pt x="7556" y="19959"/>
                  </a:cubicBezTo>
                  <a:cubicBezTo>
                    <a:pt x="7556" y="18089"/>
                    <a:pt x="7556" y="18089"/>
                    <a:pt x="7556" y="18089"/>
                  </a:cubicBezTo>
                  <a:cubicBezTo>
                    <a:pt x="6229" y="18089"/>
                    <a:pt x="6229" y="18089"/>
                    <a:pt x="6229" y="18089"/>
                  </a:cubicBezTo>
                  <a:cubicBezTo>
                    <a:pt x="1032" y="18089"/>
                    <a:pt x="1032" y="18089"/>
                    <a:pt x="1032" y="18089"/>
                  </a:cubicBezTo>
                  <a:cubicBezTo>
                    <a:pt x="516" y="18089"/>
                    <a:pt x="0" y="17555"/>
                    <a:pt x="0" y="17020"/>
                  </a:cubicBezTo>
                  <a:cubicBezTo>
                    <a:pt x="0" y="2710"/>
                    <a:pt x="0" y="2710"/>
                    <a:pt x="0" y="2710"/>
                  </a:cubicBezTo>
                  <a:cubicBezTo>
                    <a:pt x="0" y="1908"/>
                    <a:pt x="516" y="1641"/>
                    <a:pt x="1032" y="1641"/>
                  </a:cubicBezTo>
                  <a:cubicBezTo>
                    <a:pt x="8588" y="1641"/>
                    <a:pt x="8588" y="1641"/>
                    <a:pt x="8588" y="1641"/>
                  </a:cubicBezTo>
                  <a:cubicBezTo>
                    <a:pt x="8588" y="2977"/>
                    <a:pt x="8588" y="2977"/>
                    <a:pt x="8588" y="2977"/>
                  </a:cubicBezTo>
                  <a:cubicBezTo>
                    <a:pt x="1290" y="2977"/>
                    <a:pt x="1290" y="2977"/>
                    <a:pt x="1290" y="2977"/>
                  </a:cubicBezTo>
                  <a:cubicBezTo>
                    <a:pt x="1290" y="15112"/>
                    <a:pt x="1290" y="15112"/>
                    <a:pt x="1290" y="15112"/>
                  </a:cubicBezTo>
                  <a:cubicBezTo>
                    <a:pt x="20052" y="15112"/>
                    <a:pt x="20052" y="15112"/>
                    <a:pt x="20052" y="15112"/>
                  </a:cubicBezTo>
                  <a:cubicBezTo>
                    <a:pt x="20052" y="2977"/>
                    <a:pt x="20052" y="2977"/>
                    <a:pt x="20052" y="2977"/>
                  </a:cubicBezTo>
                  <a:cubicBezTo>
                    <a:pt x="12754" y="2977"/>
                    <a:pt x="12754" y="2977"/>
                    <a:pt x="12754" y="2977"/>
                  </a:cubicBezTo>
                  <a:cubicBezTo>
                    <a:pt x="12754" y="1641"/>
                    <a:pt x="12754" y="1641"/>
                    <a:pt x="12754" y="1641"/>
                  </a:cubicBezTo>
                  <a:cubicBezTo>
                    <a:pt x="20568" y="1641"/>
                    <a:pt x="20568" y="1641"/>
                    <a:pt x="20568" y="1641"/>
                  </a:cubicBezTo>
                  <a:cubicBezTo>
                    <a:pt x="21084" y="1641"/>
                    <a:pt x="21600" y="1908"/>
                    <a:pt x="21600" y="2710"/>
                  </a:cubicBezTo>
                  <a:cubicBezTo>
                    <a:pt x="21600" y="17020"/>
                    <a:pt x="21600" y="17020"/>
                    <a:pt x="21600" y="17020"/>
                  </a:cubicBezTo>
                  <a:cubicBezTo>
                    <a:pt x="21600" y="17555"/>
                    <a:pt x="21084" y="18089"/>
                    <a:pt x="20568" y="18089"/>
                  </a:cubicBezTo>
                  <a:close/>
                  <a:moveTo>
                    <a:pt x="14339" y="6220"/>
                  </a:moveTo>
                  <a:cubicBezTo>
                    <a:pt x="14339" y="6488"/>
                    <a:pt x="14081" y="6755"/>
                    <a:pt x="13786" y="7022"/>
                  </a:cubicBezTo>
                  <a:cubicBezTo>
                    <a:pt x="11463" y="9464"/>
                    <a:pt x="11463" y="9464"/>
                    <a:pt x="11463" y="9464"/>
                  </a:cubicBezTo>
                  <a:cubicBezTo>
                    <a:pt x="11205" y="9731"/>
                    <a:pt x="10947" y="9731"/>
                    <a:pt x="10689" y="9731"/>
                  </a:cubicBezTo>
                  <a:cubicBezTo>
                    <a:pt x="10431" y="9731"/>
                    <a:pt x="10173" y="9731"/>
                    <a:pt x="10173" y="9464"/>
                  </a:cubicBezTo>
                  <a:cubicBezTo>
                    <a:pt x="7556" y="7022"/>
                    <a:pt x="7556" y="7022"/>
                    <a:pt x="7556" y="7022"/>
                  </a:cubicBezTo>
                  <a:cubicBezTo>
                    <a:pt x="7298" y="6755"/>
                    <a:pt x="7298" y="6488"/>
                    <a:pt x="7298" y="6220"/>
                  </a:cubicBezTo>
                  <a:cubicBezTo>
                    <a:pt x="7298" y="5686"/>
                    <a:pt x="7814" y="5152"/>
                    <a:pt x="8330" y="5152"/>
                  </a:cubicBezTo>
                  <a:cubicBezTo>
                    <a:pt x="8588" y="5152"/>
                    <a:pt x="8846" y="5152"/>
                    <a:pt x="9104" y="5419"/>
                  </a:cubicBezTo>
                  <a:cubicBezTo>
                    <a:pt x="9620" y="6220"/>
                    <a:pt x="9620" y="6220"/>
                    <a:pt x="9620" y="6220"/>
                  </a:cubicBezTo>
                  <a:cubicBezTo>
                    <a:pt x="9620" y="1107"/>
                    <a:pt x="9620" y="1107"/>
                    <a:pt x="9620" y="1107"/>
                  </a:cubicBezTo>
                  <a:cubicBezTo>
                    <a:pt x="9620" y="572"/>
                    <a:pt x="10173" y="0"/>
                    <a:pt x="10689" y="0"/>
                  </a:cubicBezTo>
                  <a:cubicBezTo>
                    <a:pt x="11463" y="0"/>
                    <a:pt x="11722" y="572"/>
                    <a:pt x="11722" y="1107"/>
                  </a:cubicBezTo>
                  <a:cubicBezTo>
                    <a:pt x="11722" y="6220"/>
                    <a:pt x="11722" y="6220"/>
                    <a:pt x="11722" y="6220"/>
                  </a:cubicBezTo>
                  <a:cubicBezTo>
                    <a:pt x="12496" y="5419"/>
                    <a:pt x="12496" y="5419"/>
                    <a:pt x="12496" y="5419"/>
                  </a:cubicBezTo>
                  <a:cubicBezTo>
                    <a:pt x="12754" y="5152"/>
                    <a:pt x="13012" y="5152"/>
                    <a:pt x="13270" y="5152"/>
                  </a:cubicBezTo>
                  <a:cubicBezTo>
                    <a:pt x="13786" y="5152"/>
                    <a:pt x="14339" y="5686"/>
                    <a:pt x="14339" y="622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5" name="Shape"/>
            <p:cNvSpPr/>
            <p:nvPr/>
          </p:nvSpPr>
          <p:spPr>
            <a:xfrm>
              <a:off x="7103532" y="7150099"/>
              <a:ext cx="557837" cy="502807"/>
            </a:xfrm>
            <a:custGeom>
              <a:avLst/>
              <a:gdLst/>
              <a:ahLst/>
              <a:cxnLst>
                <a:cxn ang="0">
                  <a:pos x="wd2" y="hd2"/>
                </a:cxn>
                <a:cxn ang="5400000">
                  <a:pos x="wd2" y="hd2"/>
                </a:cxn>
                <a:cxn ang="10800000">
                  <a:pos x="wd2" y="hd2"/>
                </a:cxn>
                <a:cxn ang="16200000">
                  <a:pos x="wd2" y="hd2"/>
                </a:cxn>
              </a:cxnLst>
              <a:rect l="0" t="0" r="r" b="b"/>
              <a:pathLst>
                <a:path w="21600" h="21600" extrusionOk="0">
                  <a:moveTo>
                    <a:pt x="20555" y="17800"/>
                  </a:moveTo>
                  <a:cubicBezTo>
                    <a:pt x="15295" y="17800"/>
                    <a:pt x="15295" y="17800"/>
                    <a:pt x="15295" y="17800"/>
                  </a:cubicBezTo>
                  <a:cubicBezTo>
                    <a:pt x="13952" y="17800"/>
                    <a:pt x="13952" y="17800"/>
                    <a:pt x="13952" y="17800"/>
                  </a:cubicBezTo>
                  <a:cubicBezTo>
                    <a:pt x="13952" y="19824"/>
                    <a:pt x="13952" y="19824"/>
                    <a:pt x="13952" y="19824"/>
                  </a:cubicBezTo>
                  <a:cubicBezTo>
                    <a:pt x="15295" y="21311"/>
                    <a:pt x="15295" y="21311"/>
                    <a:pt x="15295" y="21311"/>
                  </a:cubicBezTo>
                  <a:cubicBezTo>
                    <a:pt x="15295" y="21600"/>
                    <a:pt x="15295" y="21600"/>
                    <a:pt x="15295" y="21600"/>
                  </a:cubicBezTo>
                  <a:cubicBezTo>
                    <a:pt x="6305" y="21600"/>
                    <a:pt x="6305" y="21600"/>
                    <a:pt x="6305" y="21600"/>
                  </a:cubicBezTo>
                  <a:cubicBezTo>
                    <a:pt x="6305" y="21311"/>
                    <a:pt x="6305" y="21311"/>
                    <a:pt x="6305" y="21311"/>
                  </a:cubicBezTo>
                  <a:cubicBezTo>
                    <a:pt x="7648" y="19824"/>
                    <a:pt x="7648" y="19824"/>
                    <a:pt x="7648" y="19824"/>
                  </a:cubicBezTo>
                  <a:cubicBezTo>
                    <a:pt x="7648" y="17800"/>
                    <a:pt x="7648" y="17800"/>
                    <a:pt x="7648" y="17800"/>
                  </a:cubicBezTo>
                  <a:cubicBezTo>
                    <a:pt x="6305" y="17800"/>
                    <a:pt x="6305" y="17800"/>
                    <a:pt x="6305" y="17800"/>
                  </a:cubicBezTo>
                  <a:cubicBezTo>
                    <a:pt x="1045" y="17800"/>
                    <a:pt x="1045" y="17800"/>
                    <a:pt x="1045" y="17800"/>
                  </a:cubicBezTo>
                  <a:cubicBezTo>
                    <a:pt x="261" y="17800"/>
                    <a:pt x="0" y="17222"/>
                    <a:pt x="0" y="16644"/>
                  </a:cubicBezTo>
                  <a:cubicBezTo>
                    <a:pt x="0" y="1156"/>
                    <a:pt x="0" y="1156"/>
                    <a:pt x="0" y="1156"/>
                  </a:cubicBezTo>
                  <a:cubicBezTo>
                    <a:pt x="0" y="289"/>
                    <a:pt x="261" y="0"/>
                    <a:pt x="1045" y="0"/>
                  </a:cubicBezTo>
                  <a:cubicBezTo>
                    <a:pt x="20555" y="0"/>
                    <a:pt x="20555" y="0"/>
                    <a:pt x="20555" y="0"/>
                  </a:cubicBezTo>
                  <a:cubicBezTo>
                    <a:pt x="21339" y="0"/>
                    <a:pt x="21600" y="289"/>
                    <a:pt x="21600" y="1156"/>
                  </a:cubicBezTo>
                  <a:cubicBezTo>
                    <a:pt x="21600" y="16644"/>
                    <a:pt x="21600" y="16644"/>
                    <a:pt x="21600" y="16644"/>
                  </a:cubicBezTo>
                  <a:cubicBezTo>
                    <a:pt x="21600" y="17222"/>
                    <a:pt x="21339" y="17800"/>
                    <a:pt x="20555" y="17800"/>
                  </a:cubicBezTo>
                  <a:close/>
                  <a:moveTo>
                    <a:pt x="20294" y="1446"/>
                  </a:moveTo>
                  <a:cubicBezTo>
                    <a:pt x="1306" y="1446"/>
                    <a:pt x="1306" y="1446"/>
                    <a:pt x="1306" y="1446"/>
                  </a:cubicBezTo>
                  <a:cubicBezTo>
                    <a:pt x="1306" y="14579"/>
                    <a:pt x="1306" y="14579"/>
                    <a:pt x="1306" y="14579"/>
                  </a:cubicBezTo>
                  <a:cubicBezTo>
                    <a:pt x="20294" y="14579"/>
                    <a:pt x="20294" y="14579"/>
                    <a:pt x="20294" y="14579"/>
                  </a:cubicBezTo>
                  <a:lnTo>
                    <a:pt x="20294" y="1446"/>
                  </a:lnTo>
                  <a:close/>
                  <a:moveTo>
                    <a:pt x="8692" y="4667"/>
                  </a:moveTo>
                  <a:cubicBezTo>
                    <a:pt x="8953" y="4667"/>
                    <a:pt x="9215" y="4667"/>
                    <a:pt x="9476" y="4956"/>
                  </a:cubicBezTo>
                  <a:cubicBezTo>
                    <a:pt x="10819" y="6402"/>
                    <a:pt x="10819" y="6402"/>
                    <a:pt x="10819" y="6402"/>
                  </a:cubicBezTo>
                  <a:cubicBezTo>
                    <a:pt x="12124" y="4956"/>
                    <a:pt x="12124" y="4956"/>
                    <a:pt x="12124" y="4956"/>
                  </a:cubicBezTo>
                  <a:cubicBezTo>
                    <a:pt x="12385" y="4667"/>
                    <a:pt x="12647" y="4667"/>
                    <a:pt x="12908" y="4667"/>
                  </a:cubicBezTo>
                  <a:cubicBezTo>
                    <a:pt x="13430" y="4667"/>
                    <a:pt x="13952" y="4956"/>
                    <a:pt x="13952" y="5823"/>
                  </a:cubicBezTo>
                  <a:cubicBezTo>
                    <a:pt x="13952" y="6112"/>
                    <a:pt x="13952" y="6402"/>
                    <a:pt x="13691" y="6402"/>
                  </a:cubicBezTo>
                  <a:cubicBezTo>
                    <a:pt x="12385" y="8177"/>
                    <a:pt x="12385" y="8177"/>
                    <a:pt x="12385" y="8177"/>
                  </a:cubicBezTo>
                  <a:cubicBezTo>
                    <a:pt x="13691" y="9623"/>
                    <a:pt x="13691" y="9623"/>
                    <a:pt x="13691" y="9623"/>
                  </a:cubicBezTo>
                  <a:cubicBezTo>
                    <a:pt x="13952" y="9912"/>
                    <a:pt x="13952" y="10201"/>
                    <a:pt x="13952" y="10490"/>
                  </a:cubicBezTo>
                  <a:cubicBezTo>
                    <a:pt x="13952" y="11068"/>
                    <a:pt x="13430" y="11688"/>
                    <a:pt x="12908" y="11688"/>
                  </a:cubicBezTo>
                  <a:cubicBezTo>
                    <a:pt x="12647" y="11688"/>
                    <a:pt x="12385" y="11399"/>
                    <a:pt x="12124" y="11068"/>
                  </a:cubicBezTo>
                  <a:cubicBezTo>
                    <a:pt x="10819" y="9623"/>
                    <a:pt x="10819" y="9623"/>
                    <a:pt x="10819" y="9623"/>
                  </a:cubicBezTo>
                  <a:cubicBezTo>
                    <a:pt x="9476" y="11068"/>
                    <a:pt x="9476" y="11068"/>
                    <a:pt x="9476" y="11068"/>
                  </a:cubicBezTo>
                  <a:cubicBezTo>
                    <a:pt x="9215" y="11399"/>
                    <a:pt x="8953" y="11688"/>
                    <a:pt x="8692" y="11688"/>
                  </a:cubicBezTo>
                  <a:cubicBezTo>
                    <a:pt x="8170" y="11688"/>
                    <a:pt x="7648" y="11068"/>
                    <a:pt x="7648" y="10490"/>
                  </a:cubicBezTo>
                  <a:cubicBezTo>
                    <a:pt x="7648" y="10201"/>
                    <a:pt x="7648" y="9912"/>
                    <a:pt x="7909" y="9623"/>
                  </a:cubicBezTo>
                  <a:cubicBezTo>
                    <a:pt x="9215" y="8177"/>
                    <a:pt x="9215" y="8177"/>
                    <a:pt x="9215" y="8177"/>
                  </a:cubicBezTo>
                  <a:cubicBezTo>
                    <a:pt x="7909" y="6402"/>
                    <a:pt x="7909" y="6402"/>
                    <a:pt x="7909" y="6402"/>
                  </a:cubicBezTo>
                  <a:cubicBezTo>
                    <a:pt x="7648" y="6402"/>
                    <a:pt x="7648" y="6112"/>
                    <a:pt x="7648" y="5823"/>
                  </a:cubicBezTo>
                  <a:cubicBezTo>
                    <a:pt x="7648" y="4956"/>
                    <a:pt x="8170" y="4667"/>
                    <a:pt x="8692" y="466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6" name="Shape"/>
            <p:cNvSpPr/>
            <p:nvPr/>
          </p:nvSpPr>
          <p:spPr>
            <a:xfrm>
              <a:off x="6083300" y="7150099"/>
              <a:ext cx="562074" cy="502807"/>
            </a:xfrm>
            <a:custGeom>
              <a:avLst/>
              <a:gdLst/>
              <a:ahLst/>
              <a:cxnLst>
                <a:cxn ang="0">
                  <a:pos x="wd2" y="hd2"/>
                </a:cxn>
                <a:cxn ang="5400000">
                  <a:pos x="wd2" y="hd2"/>
                </a:cxn>
                <a:cxn ang="10800000">
                  <a:pos x="wd2" y="hd2"/>
                </a:cxn>
                <a:cxn ang="16200000">
                  <a:pos x="wd2" y="hd2"/>
                </a:cxn>
              </a:cxnLst>
              <a:rect l="0" t="0" r="r" b="b"/>
              <a:pathLst>
                <a:path w="21600" h="21600" extrusionOk="0">
                  <a:moveTo>
                    <a:pt x="20568" y="17800"/>
                  </a:moveTo>
                  <a:cubicBezTo>
                    <a:pt x="15371" y="17800"/>
                    <a:pt x="15371" y="17800"/>
                    <a:pt x="15371" y="17800"/>
                  </a:cubicBezTo>
                  <a:cubicBezTo>
                    <a:pt x="14044" y="17800"/>
                    <a:pt x="14044" y="17800"/>
                    <a:pt x="14044" y="17800"/>
                  </a:cubicBezTo>
                  <a:cubicBezTo>
                    <a:pt x="14044" y="19824"/>
                    <a:pt x="14044" y="19824"/>
                    <a:pt x="14044" y="19824"/>
                  </a:cubicBezTo>
                  <a:cubicBezTo>
                    <a:pt x="15371" y="21311"/>
                    <a:pt x="15371" y="21311"/>
                    <a:pt x="15371" y="21311"/>
                  </a:cubicBezTo>
                  <a:cubicBezTo>
                    <a:pt x="15371" y="21600"/>
                    <a:pt x="15371" y="21600"/>
                    <a:pt x="15371" y="21600"/>
                  </a:cubicBezTo>
                  <a:cubicBezTo>
                    <a:pt x="6229" y="21600"/>
                    <a:pt x="6229" y="21600"/>
                    <a:pt x="6229" y="21600"/>
                  </a:cubicBezTo>
                  <a:cubicBezTo>
                    <a:pt x="6229" y="21311"/>
                    <a:pt x="6229" y="21311"/>
                    <a:pt x="6229" y="21311"/>
                  </a:cubicBezTo>
                  <a:cubicBezTo>
                    <a:pt x="7814" y="19824"/>
                    <a:pt x="7814" y="19824"/>
                    <a:pt x="7814" y="19824"/>
                  </a:cubicBezTo>
                  <a:cubicBezTo>
                    <a:pt x="7814" y="17800"/>
                    <a:pt x="7814" y="17800"/>
                    <a:pt x="7814" y="17800"/>
                  </a:cubicBezTo>
                  <a:cubicBezTo>
                    <a:pt x="6229" y="17800"/>
                    <a:pt x="6229" y="17800"/>
                    <a:pt x="6229" y="17800"/>
                  </a:cubicBezTo>
                  <a:cubicBezTo>
                    <a:pt x="1032" y="17800"/>
                    <a:pt x="1032" y="17800"/>
                    <a:pt x="1032" y="17800"/>
                  </a:cubicBezTo>
                  <a:cubicBezTo>
                    <a:pt x="516" y="17800"/>
                    <a:pt x="0" y="17222"/>
                    <a:pt x="0" y="16644"/>
                  </a:cubicBezTo>
                  <a:cubicBezTo>
                    <a:pt x="0" y="1156"/>
                    <a:pt x="0" y="1156"/>
                    <a:pt x="0" y="1156"/>
                  </a:cubicBezTo>
                  <a:cubicBezTo>
                    <a:pt x="0" y="289"/>
                    <a:pt x="516" y="0"/>
                    <a:pt x="1032" y="0"/>
                  </a:cubicBezTo>
                  <a:cubicBezTo>
                    <a:pt x="20568" y="0"/>
                    <a:pt x="20568" y="0"/>
                    <a:pt x="20568" y="0"/>
                  </a:cubicBezTo>
                  <a:cubicBezTo>
                    <a:pt x="21084" y="0"/>
                    <a:pt x="21600" y="289"/>
                    <a:pt x="21600" y="1156"/>
                  </a:cubicBezTo>
                  <a:cubicBezTo>
                    <a:pt x="21600" y="16644"/>
                    <a:pt x="21600" y="16644"/>
                    <a:pt x="21600" y="16644"/>
                  </a:cubicBezTo>
                  <a:cubicBezTo>
                    <a:pt x="21600" y="17222"/>
                    <a:pt x="21084" y="17800"/>
                    <a:pt x="20568" y="17800"/>
                  </a:cubicBezTo>
                  <a:close/>
                  <a:moveTo>
                    <a:pt x="20310" y="1446"/>
                  </a:moveTo>
                  <a:cubicBezTo>
                    <a:pt x="1548" y="1446"/>
                    <a:pt x="1548" y="1446"/>
                    <a:pt x="1548" y="1446"/>
                  </a:cubicBezTo>
                  <a:cubicBezTo>
                    <a:pt x="1548" y="14579"/>
                    <a:pt x="1548" y="14579"/>
                    <a:pt x="1548" y="14579"/>
                  </a:cubicBezTo>
                  <a:cubicBezTo>
                    <a:pt x="20310" y="14579"/>
                    <a:pt x="20310" y="14579"/>
                    <a:pt x="20310" y="14579"/>
                  </a:cubicBezTo>
                  <a:lnTo>
                    <a:pt x="20310" y="1446"/>
                  </a:lnTo>
                  <a:close/>
                  <a:moveTo>
                    <a:pt x="8846" y="6980"/>
                  </a:moveTo>
                  <a:cubicBezTo>
                    <a:pt x="9104" y="6980"/>
                    <a:pt x="9362" y="6980"/>
                    <a:pt x="9362" y="7269"/>
                  </a:cubicBezTo>
                  <a:cubicBezTo>
                    <a:pt x="10137" y="7888"/>
                    <a:pt x="10137" y="7888"/>
                    <a:pt x="10137" y="7888"/>
                  </a:cubicBezTo>
                  <a:cubicBezTo>
                    <a:pt x="12238" y="5823"/>
                    <a:pt x="12238" y="5823"/>
                    <a:pt x="12238" y="5823"/>
                  </a:cubicBezTo>
                  <a:cubicBezTo>
                    <a:pt x="12496" y="5534"/>
                    <a:pt x="12754" y="5245"/>
                    <a:pt x="13012" y="5245"/>
                  </a:cubicBezTo>
                  <a:cubicBezTo>
                    <a:pt x="13528" y="5245"/>
                    <a:pt x="14044" y="5823"/>
                    <a:pt x="14044" y="6402"/>
                  </a:cubicBezTo>
                  <a:cubicBezTo>
                    <a:pt x="14044" y="6691"/>
                    <a:pt x="13786" y="6980"/>
                    <a:pt x="13528" y="7269"/>
                  </a:cubicBezTo>
                  <a:cubicBezTo>
                    <a:pt x="10947" y="10490"/>
                    <a:pt x="10947" y="10490"/>
                    <a:pt x="10947" y="10490"/>
                  </a:cubicBezTo>
                  <a:cubicBezTo>
                    <a:pt x="10689" y="10779"/>
                    <a:pt x="10395" y="10779"/>
                    <a:pt x="10137" y="10779"/>
                  </a:cubicBezTo>
                  <a:cubicBezTo>
                    <a:pt x="9878" y="10779"/>
                    <a:pt x="9620" y="10779"/>
                    <a:pt x="9362" y="10490"/>
                  </a:cubicBezTo>
                  <a:cubicBezTo>
                    <a:pt x="8072" y="8756"/>
                    <a:pt x="8072" y="8756"/>
                    <a:pt x="8072" y="8756"/>
                  </a:cubicBezTo>
                  <a:cubicBezTo>
                    <a:pt x="7814" y="8756"/>
                    <a:pt x="7814" y="8467"/>
                    <a:pt x="7814" y="8177"/>
                  </a:cubicBezTo>
                  <a:cubicBezTo>
                    <a:pt x="7814" y="7269"/>
                    <a:pt x="8072" y="6980"/>
                    <a:pt x="8846" y="69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7" name="Shape"/>
            <p:cNvSpPr/>
            <p:nvPr/>
          </p:nvSpPr>
          <p:spPr>
            <a:xfrm>
              <a:off x="5075767" y="7150099"/>
              <a:ext cx="562074" cy="502807"/>
            </a:xfrm>
            <a:custGeom>
              <a:avLst/>
              <a:gdLst/>
              <a:ahLst/>
              <a:cxnLst>
                <a:cxn ang="0">
                  <a:pos x="wd2" y="hd2"/>
                </a:cxn>
                <a:cxn ang="5400000">
                  <a:pos x="wd2" y="hd2"/>
                </a:cxn>
                <a:cxn ang="10800000">
                  <a:pos x="wd2" y="hd2"/>
                </a:cxn>
                <a:cxn ang="16200000">
                  <a:pos x="wd2" y="hd2"/>
                </a:cxn>
              </a:cxnLst>
              <a:rect l="0" t="0" r="r" b="b"/>
              <a:pathLst>
                <a:path w="21600" h="21600" extrusionOk="0">
                  <a:moveTo>
                    <a:pt x="20568" y="17800"/>
                  </a:moveTo>
                  <a:cubicBezTo>
                    <a:pt x="15371" y="17800"/>
                    <a:pt x="15371" y="17800"/>
                    <a:pt x="15371" y="17800"/>
                  </a:cubicBezTo>
                  <a:cubicBezTo>
                    <a:pt x="13786" y="17800"/>
                    <a:pt x="13786" y="17800"/>
                    <a:pt x="13786" y="17800"/>
                  </a:cubicBezTo>
                  <a:cubicBezTo>
                    <a:pt x="13786" y="19824"/>
                    <a:pt x="13786" y="19824"/>
                    <a:pt x="13786" y="19824"/>
                  </a:cubicBezTo>
                  <a:cubicBezTo>
                    <a:pt x="15371" y="21311"/>
                    <a:pt x="15371" y="21311"/>
                    <a:pt x="15371" y="21311"/>
                  </a:cubicBezTo>
                  <a:cubicBezTo>
                    <a:pt x="15371" y="21600"/>
                    <a:pt x="15371" y="21600"/>
                    <a:pt x="15371" y="21600"/>
                  </a:cubicBezTo>
                  <a:cubicBezTo>
                    <a:pt x="6229" y="21600"/>
                    <a:pt x="6229" y="21600"/>
                    <a:pt x="6229" y="21600"/>
                  </a:cubicBezTo>
                  <a:cubicBezTo>
                    <a:pt x="6229" y="21311"/>
                    <a:pt x="6229" y="21311"/>
                    <a:pt x="6229" y="21311"/>
                  </a:cubicBezTo>
                  <a:cubicBezTo>
                    <a:pt x="7519" y="19824"/>
                    <a:pt x="7519" y="19824"/>
                    <a:pt x="7519" y="19824"/>
                  </a:cubicBezTo>
                  <a:cubicBezTo>
                    <a:pt x="7519" y="17800"/>
                    <a:pt x="7519" y="17800"/>
                    <a:pt x="7519" y="17800"/>
                  </a:cubicBezTo>
                  <a:cubicBezTo>
                    <a:pt x="6229" y="17800"/>
                    <a:pt x="6229" y="17800"/>
                    <a:pt x="6229" y="17800"/>
                  </a:cubicBezTo>
                  <a:cubicBezTo>
                    <a:pt x="1032" y="17800"/>
                    <a:pt x="1032" y="17800"/>
                    <a:pt x="1032" y="17800"/>
                  </a:cubicBezTo>
                  <a:cubicBezTo>
                    <a:pt x="516" y="17800"/>
                    <a:pt x="0" y="17222"/>
                    <a:pt x="0" y="16644"/>
                  </a:cubicBezTo>
                  <a:cubicBezTo>
                    <a:pt x="0" y="1156"/>
                    <a:pt x="0" y="1156"/>
                    <a:pt x="0" y="1156"/>
                  </a:cubicBezTo>
                  <a:cubicBezTo>
                    <a:pt x="0" y="289"/>
                    <a:pt x="516" y="0"/>
                    <a:pt x="1032" y="0"/>
                  </a:cubicBezTo>
                  <a:cubicBezTo>
                    <a:pt x="20568" y="0"/>
                    <a:pt x="20568" y="0"/>
                    <a:pt x="20568" y="0"/>
                  </a:cubicBezTo>
                  <a:cubicBezTo>
                    <a:pt x="21084" y="0"/>
                    <a:pt x="21600" y="289"/>
                    <a:pt x="21600" y="1156"/>
                  </a:cubicBezTo>
                  <a:cubicBezTo>
                    <a:pt x="21600" y="16644"/>
                    <a:pt x="21600" y="16644"/>
                    <a:pt x="21600" y="16644"/>
                  </a:cubicBezTo>
                  <a:cubicBezTo>
                    <a:pt x="21600" y="17222"/>
                    <a:pt x="21084" y="17800"/>
                    <a:pt x="20568" y="17800"/>
                  </a:cubicBezTo>
                  <a:close/>
                  <a:moveTo>
                    <a:pt x="20052" y="1446"/>
                  </a:moveTo>
                  <a:cubicBezTo>
                    <a:pt x="1290" y="1446"/>
                    <a:pt x="1290" y="1446"/>
                    <a:pt x="1290" y="1446"/>
                  </a:cubicBezTo>
                  <a:cubicBezTo>
                    <a:pt x="1290" y="14579"/>
                    <a:pt x="1290" y="14579"/>
                    <a:pt x="1290" y="14579"/>
                  </a:cubicBezTo>
                  <a:cubicBezTo>
                    <a:pt x="20052" y="14579"/>
                    <a:pt x="20052" y="14579"/>
                    <a:pt x="20052" y="14579"/>
                  </a:cubicBezTo>
                  <a:lnTo>
                    <a:pt x="20052" y="1446"/>
                  </a:lnTo>
                  <a:close/>
                  <a:moveTo>
                    <a:pt x="8588" y="6980"/>
                  </a:moveTo>
                  <a:cubicBezTo>
                    <a:pt x="12754" y="6980"/>
                    <a:pt x="12754" y="6980"/>
                    <a:pt x="12754" y="6980"/>
                  </a:cubicBezTo>
                  <a:cubicBezTo>
                    <a:pt x="13528" y="6980"/>
                    <a:pt x="13786" y="7269"/>
                    <a:pt x="13786" y="8177"/>
                  </a:cubicBezTo>
                  <a:cubicBezTo>
                    <a:pt x="13786" y="8756"/>
                    <a:pt x="13528" y="9334"/>
                    <a:pt x="12754" y="9334"/>
                  </a:cubicBezTo>
                  <a:cubicBezTo>
                    <a:pt x="8588" y="9334"/>
                    <a:pt x="8588" y="9334"/>
                    <a:pt x="8588" y="9334"/>
                  </a:cubicBezTo>
                  <a:cubicBezTo>
                    <a:pt x="8072" y="9334"/>
                    <a:pt x="7519" y="8756"/>
                    <a:pt x="7519" y="8177"/>
                  </a:cubicBezTo>
                  <a:cubicBezTo>
                    <a:pt x="7519" y="7269"/>
                    <a:pt x="8072" y="6980"/>
                    <a:pt x="8588" y="69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8" name="Shape"/>
            <p:cNvSpPr/>
            <p:nvPr/>
          </p:nvSpPr>
          <p:spPr>
            <a:xfrm>
              <a:off x="4063999" y="7150099"/>
              <a:ext cx="557837" cy="502807"/>
            </a:xfrm>
            <a:custGeom>
              <a:avLst/>
              <a:gdLst/>
              <a:ahLst/>
              <a:cxnLst>
                <a:cxn ang="0">
                  <a:pos x="wd2" y="hd2"/>
                </a:cxn>
                <a:cxn ang="5400000">
                  <a:pos x="wd2" y="hd2"/>
                </a:cxn>
                <a:cxn ang="10800000">
                  <a:pos x="wd2" y="hd2"/>
                </a:cxn>
                <a:cxn ang="16200000">
                  <a:pos x="wd2" y="hd2"/>
                </a:cxn>
              </a:cxnLst>
              <a:rect l="0" t="0" r="r" b="b"/>
              <a:pathLst>
                <a:path w="21600" h="21600" extrusionOk="0">
                  <a:moveTo>
                    <a:pt x="20555" y="17800"/>
                  </a:moveTo>
                  <a:cubicBezTo>
                    <a:pt x="15258" y="17800"/>
                    <a:pt x="15258" y="17800"/>
                    <a:pt x="15258" y="17800"/>
                  </a:cubicBezTo>
                  <a:cubicBezTo>
                    <a:pt x="13952" y="17800"/>
                    <a:pt x="13952" y="17800"/>
                    <a:pt x="13952" y="17800"/>
                  </a:cubicBezTo>
                  <a:cubicBezTo>
                    <a:pt x="13952" y="19824"/>
                    <a:pt x="13952" y="19824"/>
                    <a:pt x="13952" y="19824"/>
                  </a:cubicBezTo>
                  <a:cubicBezTo>
                    <a:pt x="15258" y="21311"/>
                    <a:pt x="15258" y="21311"/>
                    <a:pt x="15258" y="21311"/>
                  </a:cubicBezTo>
                  <a:cubicBezTo>
                    <a:pt x="15258" y="21600"/>
                    <a:pt x="15258" y="21600"/>
                    <a:pt x="15258" y="21600"/>
                  </a:cubicBezTo>
                  <a:cubicBezTo>
                    <a:pt x="6305" y="21600"/>
                    <a:pt x="6305" y="21600"/>
                    <a:pt x="6305" y="21600"/>
                  </a:cubicBezTo>
                  <a:cubicBezTo>
                    <a:pt x="6305" y="21311"/>
                    <a:pt x="6305" y="21311"/>
                    <a:pt x="6305" y="21311"/>
                  </a:cubicBezTo>
                  <a:cubicBezTo>
                    <a:pt x="7610" y="19824"/>
                    <a:pt x="7610" y="19824"/>
                    <a:pt x="7610" y="19824"/>
                  </a:cubicBezTo>
                  <a:cubicBezTo>
                    <a:pt x="7610" y="17800"/>
                    <a:pt x="7610" y="17800"/>
                    <a:pt x="7610" y="17800"/>
                  </a:cubicBezTo>
                  <a:cubicBezTo>
                    <a:pt x="6305" y="17800"/>
                    <a:pt x="6305" y="17800"/>
                    <a:pt x="6305" y="17800"/>
                  </a:cubicBezTo>
                  <a:cubicBezTo>
                    <a:pt x="1045" y="17800"/>
                    <a:pt x="1045" y="17800"/>
                    <a:pt x="1045" y="17800"/>
                  </a:cubicBezTo>
                  <a:cubicBezTo>
                    <a:pt x="261" y="17800"/>
                    <a:pt x="0" y="17222"/>
                    <a:pt x="0" y="16644"/>
                  </a:cubicBezTo>
                  <a:cubicBezTo>
                    <a:pt x="0" y="1156"/>
                    <a:pt x="0" y="1156"/>
                    <a:pt x="0" y="1156"/>
                  </a:cubicBezTo>
                  <a:cubicBezTo>
                    <a:pt x="0" y="289"/>
                    <a:pt x="261" y="0"/>
                    <a:pt x="1045" y="0"/>
                  </a:cubicBezTo>
                  <a:cubicBezTo>
                    <a:pt x="20555" y="0"/>
                    <a:pt x="20555" y="0"/>
                    <a:pt x="20555" y="0"/>
                  </a:cubicBezTo>
                  <a:cubicBezTo>
                    <a:pt x="21339" y="0"/>
                    <a:pt x="21600" y="289"/>
                    <a:pt x="21600" y="1156"/>
                  </a:cubicBezTo>
                  <a:cubicBezTo>
                    <a:pt x="21600" y="16644"/>
                    <a:pt x="21600" y="16644"/>
                    <a:pt x="21600" y="16644"/>
                  </a:cubicBezTo>
                  <a:cubicBezTo>
                    <a:pt x="21600" y="17222"/>
                    <a:pt x="21339" y="17800"/>
                    <a:pt x="20555" y="17800"/>
                  </a:cubicBezTo>
                  <a:close/>
                  <a:moveTo>
                    <a:pt x="20294" y="1446"/>
                  </a:moveTo>
                  <a:cubicBezTo>
                    <a:pt x="1306" y="1446"/>
                    <a:pt x="1306" y="1446"/>
                    <a:pt x="1306" y="1446"/>
                  </a:cubicBezTo>
                  <a:cubicBezTo>
                    <a:pt x="1306" y="14579"/>
                    <a:pt x="1306" y="14579"/>
                    <a:pt x="1306" y="14579"/>
                  </a:cubicBezTo>
                  <a:cubicBezTo>
                    <a:pt x="20294" y="14579"/>
                    <a:pt x="20294" y="14579"/>
                    <a:pt x="20294" y="14579"/>
                  </a:cubicBezTo>
                  <a:lnTo>
                    <a:pt x="20294" y="1446"/>
                  </a:lnTo>
                  <a:close/>
                  <a:moveTo>
                    <a:pt x="8692" y="6980"/>
                  </a:moveTo>
                  <a:cubicBezTo>
                    <a:pt x="9737" y="6980"/>
                    <a:pt x="9737" y="6980"/>
                    <a:pt x="9737" y="6980"/>
                  </a:cubicBezTo>
                  <a:cubicBezTo>
                    <a:pt x="9737" y="5823"/>
                    <a:pt x="9737" y="5823"/>
                    <a:pt x="9737" y="5823"/>
                  </a:cubicBezTo>
                  <a:cubicBezTo>
                    <a:pt x="9737" y="4956"/>
                    <a:pt x="10259" y="4667"/>
                    <a:pt x="10781" y="4667"/>
                  </a:cubicBezTo>
                  <a:cubicBezTo>
                    <a:pt x="11304" y="4667"/>
                    <a:pt x="11863" y="4956"/>
                    <a:pt x="11863" y="5823"/>
                  </a:cubicBezTo>
                  <a:cubicBezTo>
                    <a:pt x="11863" y="6980"/>
                    <a:pt x="11863" y="6980"/>
                    <a:pt x="11863" y="6980"/>
                  </a:cubicBezTo>
                  <a:cubicBezTo>
                    <a:pt x="12908" y="6980"/>
                    <a:pt x="12908" y="6980"/>
                    <a:pt x="12908" y="6980"/>
                  </a:cubicBezTo>
                  <a:cubicBezTo>
                    <a:pt x="13430" y="6980"/>
                    <a:pt x="13952" y="7269"/>
                    <a:pt x="13952" y="8177"/>
                  </a:cubicBezTo>
                  <a:cubicBezTo>
                    <a:pt x="13952" y="8756"/>
                    <a:pt x="13430" y="9334"/>
                    <a:pt x="12908" y="9334"/>
                  </a:cubicBezTo>
                  <a:cubicBezTo>
                    <a:pt x="11863" y="9334"/>
                    <a:pt x="11863" y="9334"/>
                    <a:pt x="11863" y="9334"/>
                  </a:cubicBezTo>
                  <a:cubicBezTo>
                    <a:pt x="11863" y="10490"/>
                    <a:pt x="11863" y="10490"/>
                    <a:pt x="11863" y="10490"/>
                  </a:cubicBezTo>
                  <a:cubicBezTo>
                    <a:pt x="11863" y="11068"/>
                    <a:pt x="11304" y="11688"/>
                    <a:pt x="10781" y="11688"/>
                  </a:cubicBezTo>
                  <a:cubicBezTo>
                    <a:pt x="10259" y="11688"/>
                    <a:pt x="9737" y="11068"/>
                    <a:pt x="9737" y="10490"/>
                  </a:cubicBezTo>
                  <a:cubicBezTo>
                    <a:pt x="9737" y="9334"/>
                    <a:pt x="9737" y="9334"/>
                    <a:pt x="9737" y="9334"/>
                  </a:cubicBezTo>
                  <a:cubicBezTo>
                    <a:pt x="8692" y="9334"/>
                    <a:pt x="8692" y="9334"/>
                    <a:pt x="8692" y="9334"/>
                  </a:cubicBezTo>
                  <a:cubicBezTo>
                    <a:pt x="8170" y="9334"/>
                    <a:pt x="7610" y="8756"/>
                    <a:pt x="7610" y="8177"/>
                  </a:cubicBezTo>
                  <a:cubicBezTo>
                    <a:pt x="7610" y="7269"/>
                    <a:pt x="8170" y="6980"/>
                    <a:pt x="8692" y="69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89" name="Shape"/>
            <p:cNvSpPr/>
            <p:nvPr/>
          </p:nvSpPr>
          <p:spPr>
            <a:xfrm>
              <a:off x="3043767" y="7150099"/>
              <a:ext cx="562075" cy="502807"/>
            </a:xfrm>
            <a:custGeom>
              <a:avLst/>
              <a:gdLst/>
              <a:ahLst/>
              <a:cxnLst>
                <a:cxn ang="0">
                  <a:pos x="wd2" y="hd2"/>
                </a:cxn>
                <a:cxn ang="5400000">
                  <a:pos x="wd2" y="hd2"/>
                </a:cxn>
                <a:cxn ang="10800000">
                  <a:pos x="wd2" y="hd2"/>
                </a:cxn>
                <a:cxn ang="16200000">
                  <a:pos x="wd2" y="hd2"/>
                </a:cxn>
              </a:cxnLst>
              <a:rect l="0" t="0" r="r" b="b"/>
              <a:pathLst>
                <a:path w="21600" h="21600" extrusionOk="0">
                  <a:moveTo>
                    <a:pt x="20570" y="17800"/>
                  </a:moveTo>
                  <a:cubicBezTo>
                    <a:pt x="15344" y="17800"/>
                    <a:pt x="15344" y="17800"/>
                    <a:pt x="15344" y="17800"/>
                  </a:cubicBezTo>
                  <a:cubicBezTo>
                    <a:pt x="14057" y="17800"/>
                    <a:pt x="14057" y="17800"/>
                    <a:pt x="14057" y="17800"/>
                  </a:cubicBezTo>
                  <a:cubicBezTo>
                    <a:pt x="14057" y="19824"/>
                    <a:pt x="14057" y="19824"/>
                    <a:pt x="14057" y="19824"/>
                  </a:cubicBezTo>
                  <a:cubicBezTo>
                    <a:pt x="15344" y="21311"/>
                    <a:pt x="15344" y="21311"/>
                    <a:pt x="15344" y="21311"/>
                  </a:cubicBezTo>
                  <a:cubicBezTo>
                    <a:pt x="15344" y="21600"/>
                    <a:pt x="15344" y="21600"/>
                    <a:pt x="15344" y="21600"/>
                  </a:cubicBezTo>
                  <a:cubicBezTo>
                    <a:pt x="6256" y="21600"/>
                    <a:pt x="6256" y="21600"/>
                    <a:pt x="6256" y="21600"/>
                  </a:cubicBezTo>
                  <a:cubicBezTo>
                    <a:pt x="6256" y="21311"/>
                    <a:pt x="6256" y="21311"/>
                    <a:pt x="6256" y="21311"/>
                  </a:cubicBezTo>
                  <a:cubicBezTo>
                    <a:pt x="7801" y="19824"/>
                    <a:pt x="7801" y="19824"/>
                    <a:pt x="7801" y="19824"/>
                  </a:cubicBezTo>
                  <a:cubicBezTo>
                    <a:pt x="7801" y="17800"/>
                    <a:pt x="7801" y="17800"/>
                    <a:pt x="7801" y="17800"/>
                  </a:cubicBezTo>
                  <a:cubicBezTo>
                    <a:pt x="6256" y="17800"/>
                    <a:pt x="6256" y="17800"/>
                    <a:pt x="6256" y="17800"/>
                  </a:cubicBezTo>
                  <a:cubicBezTo>
                    <a:pt x="1067" y="17800"/>
                    <a:pt x="1067" y="17800"/>
                    <a:pt x="1067" y="17800"/>
                  </a:cubicBezTo>
                  <a:cubicBezTo>
                    <a:pt x="552" y="17800"/>
                    <a:pt x="0" y="17222"/>
                    <a:pt x="0" y="16644"/>
                  </a:cubicBezTo>
                  <a:cubicBezTo>
                    <a:pt x="0" y="1156"/>
                    <a:pt x="0" y="1156"/>
                    <a:pt x="0" y="1156"/>
                  </a:cubicBezTo>
                  <a:cubicBezTo>
                    <a:pt x="0" y="289"/>
                    <a:pt x="552" y="0"/>
                    <a:pt x="1067" y="0"/>
                  </a:cubicBezTo>
                  <a:cubicBezTo>
                    <a:pt x="20570" y="0"/>
                    <a:pt x="20570" y="0"/>
                    <a:pt x="20570" y="0"/>
                  </a:cubicBezTo>
                  <a:cubicBezTo>
                    <a:pt x="21085" y="0"/>
                    <a:pt x="21600" y="289"/>
                    <a:pt x="21600" y="1156"/>
                  </a:cubicBezTo>
                  <a:cubicBezTo>
                    <a:pt x="21600" y="16644"/>
                    <a:pt x="21600" y="16644"/>
                    <a:pt x="21600" y="16644"/>
                  </a:cubicBezTo>
                  <a:cubicBezTo>
                    <a:pt x="21600" y="17222"/>
                    <a:pt x="21085" y="17800"/>
                    <a:pt x="20570" y="17800"/>
                  </a:cubicBezTo>
                  <a:close/>
                  <a:moveTo>
                    <a:pt x="20312" y="1446"/>
                  </a:moveTo>
                  <a:cubicBezTo>
                    <a:pt x="1582" y="1446"/>
                    <a:pt x="1582" y="1446"/>
                    <a:pt x="1582" y="1446"/>
                  </a:cubicBezTo>
                  <a:cubicBezTo>
                    <a:pt x="1582" y="14579"/>
                    <a:pt x="1582" y="14579"/>
                    <a:pt x="1582" y="14579"/>
                  </a:cubicBezTo>
                  <a:cubicBezTo>
                    <a:pt x="20312" y="14579"/>
                    <a:pt x="20312" y="14579"/>
                    <a:pt x="20312" y="14579"/>
                  </a:cubicBezTo>
                  <a:lnTo>
                    <a:pt x="20312" y="144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0" name="Shape"/>
            <p:cNvSpPr/>
            <p:nvPr/>
          </p:nvSpPr>
          <p:spPr>
            <a:xfrm>
              <a:off x="2027767" y="7205133"/>
              <a:ext cx="579003" cy="358876"/>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9551" y="21600"/>
                    <a:pt x="19551" y="21600"/>
                    <a:pt x="19551" y="21600"/>
                  </a:cubicBezTo>
                  <a:cubicBezTo>
                    <a:pt x="2049" y="21600"/>
                    <a:pt x="2049" y="21600"/>
                    <a:pt x="2049" y="21600"/>
                  </a:cubicBezTo>
                  <a:cubicBezTo>
                    <a:pt x="1042" y="21600"/>
                    <a:pt x="1042" y="21600"/>
                    <a:pt x="1042" y="21600"/>
                  </a:cubicBezTo>
                  <a:cubicBezTo>
                    <a:pt x="252" y="21600"/>
                    <a:pt x="0" y="20794"/>
                    <a:pt x="0" y="19987"/>
                  </a:cubicBezTo>
                  <a:cubicBezTo>
                    <a:pt x="0" y="17107"/>
                    <a:pt x="0" y="17107"/>
                    <a:pt x="0" y="17107"/>
                  </a:cubicBezTo>
                  <a:cubicBezTo>
                    <a:pt x="2049" y="17107"/>
                    <a:pt x="2049" y="17107"/>
                    <a:pt x="2049" y="17107"/>
                  </a:cubicBezTo>
                  <a:cubicBezTo>
                    <a:pt x="2049" y="1670"/>
                    <a:pt x="2049" y="1670"/>
                    <a:pt x="2049" y="1670"/>
                  </a:cubicBezTo>
                  <a:cubicBezTo>
                    <a:pt x="2049" y="403"/>
                    <a:pt x="2300" y="0"/>
                    <a:pt x="3055" y="0"/>
                  </a:cubicBezTo>
                  <a:cubicBezTo>
                    <a:pt x="18545" y="0"/>
                    <a:pt x="18545" y="0"/>
                    <a:pt x="18545" y="0"/>
                  </a:cubicBezTo>
                  <a:cubicBezTo>
                    <a:pt x="19048" y="0"/>
                    <a:pt x="19551" y="403"/>
                    <a:pt x="19551" y="1670"/>
                  </a:cubicBezTo>
                  <a:cubicBezTo>
                    <a:pt x="19551" y="17107"/>
                    <a:pt x="19551" y="17107"/>
                    <a:pt x="19551" y="17107"/>
                  </a:cubicBezTo>
                  <a:cubicBezTo>
                    <a:pt x="21600" y="17107"/>
                    <a:pt x="21600" y="17107"/>
                    <a:pt x="21600" y="17107"/>
                  </a:cubicBezTo>
                  <a:cubicBezTo>
                    <a:pt x="21600" y="19987"/>
                    <a:pt x="21600" y="19987"/>
                    <a:pt x="21600" y="19987"/>
                  </a:cubicBezTo>
                  <a:cubicBezTo>
                    <a:pt x="21600" y="20794"/>
                    <a:pt x="21097" y="21600"/>
                    <a:pt x="20594" y="21600"/>
                  </a:cubicBezTo>
                  <a:close/>
                  <a:moveTo>
                    <a:pt x="8374" y="19987"/>
                  </a:moveTo>
                  <a:cubicBezTo>
                    <a:pt x="13226" y="19987"/>
                    <a:pt x="13226" y="19987"/>
                    <a:pt x="13226" y="19987"/>
                  </a:cubicBezTo>
                  <a:cubicBezTo>
                    <a:pt x="13226" y="18720"/>
                    <a:pt x="13226" y="18720"/>
                    <a:pt x="13226" y="18720"/>
                  </a:cubicBezTo>
                  <a:cubicBezTo>
                    <a:pt x="8374" y="18720"/>
                    <a:pt x="8374" y="18720"/>
                    <a:pt x="8374" y="18720"/>
                  </a:cubicBezTo>
                  <a:lnTo>
                    <a:pt x="8374" y="19987"/>
                  </a:lnTo>
                  <a:close/>
                  <a:moveTo>
                    <a:pt x="18294" y="2074"/>
                  </a:moveTo>
                  <a:cubicBezTo>
                    <a:pt x="3306" y="2074"/>
                    <a:pt x="3306" y="2074"/>
                    <a:pt x="3306" y="2074"/>
                  </a:cubicBezTo>
                  <a:cubicBezTo>
                    <a:pt x="3306" y="16301"/>
                    <a:pt x="3306" y="16301"/>
                    <a:pt x="3306" y="16301"/>
                  </a:cubicBezTo>
                  <a:cubicBezTo>
                    <a:pt x="18294" y="16301"/>
                    <a:pt x="18294" y="16301"/>
                    <a:pt x="18294" y="16301"/>
                  </a:cubicBezTo>
                  <a:lnTo>
                    <a:pt x="18294" y="207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1" name="Shape"/>
            <p:cNvSpPr/>
            <p:nvPr/>
          </p:nvSpPr>
          <p:spPr>
            <a:xfrm>
              <a:off x="1079501" y="7124699"/>
              <a:ext cx="447773" cy="523971"/>
            </a:xfrm>
            <a:custGeom>
              <a:avLst/>
              <a:gdLst/>
              <a:ahLst/>
              <a:cxnLst>
                <a:cxn ang="0">
                  <a:pos x="wd2" y="hd2"/>
                </a:cxn>
                <a:cxn ang="5400000">
                  <a:pos x="wd2" y="hd2"/>
                </a:cxn>
                <a:cxn ang="10800000">
                  <a:pos x="wd2" y="hd2"/>
                </a:cxn>
                <a:cxn ang="16200000">
                  <a:pos x="wd2" y="hd2"/>
                </a:cxn>
              </a:cxnLst>
              <a:rect l="0" t="0" r="r" b="b"/>
              <a:pathLst>
                <a:path w="21600" h="21600" extrusionOk="0">
                  <a:moveTo>
                    <a:pt x="20302" y="21600"/>
                  </a:moveTo>
                  <a:cubicBezTo>
                    <a:pt x="1298" y="21600"/>
                    <a:pt x="1298" y="21600"/>
                    <a:pt x="1298" y="21600"/>
                  </a:cubicBezTo>
                  <a:cubicBezTo>
                    <a:pt x="324" y="21600"/>
                    <a:pt x="0" y="21044"/>
                    <a:pt x="0" y="20449"/>
                  </a:cubicBezTo>
                  <a:cubicBezTo>
                    <a:pt x="0" y="1112"/>
                    <a:pt x="0" y="1112"/>
                    <a:pt x="0" y="1112"/>
                  </a:cubicBezTo>
                  <a:cubicBezTo>
                    <a:pt x="0" y="278"/>
                    <a:pt x="324" y="0"/>
                    <a:pt x="1298" y="0"/>
                  </a:cubicBezTo>
                  <a:cubicBezTo>
                    <a:pt x="20302" y="0"/>
                    <a:pt x="20302" y="0"/>
                    <a:pt x="20302" y="0"/>
                  </a:cubicBezTo>
                  <a:cubicBezTo>
                    <a:pt x="21276" y="0"/>
                    <a:pt x="21600" y="278"/>
                    <a:pt x="21600" y="1112"/>
                  </a:cubicBezTo>
                  <a:cubicBezTo>
                    <a:pt x="21600" y="20449"/>
                    <a:pt x="21600" y="20449"/>
                    <a:pt x="21600" y="20449"/>
                  </a:cubicBezTo>
                  <a:cubicBezTo>
                    <a:pt x="21600" y="21044"/>
                    <a:pt x="21276" y="21600"/>
                    <a:pt x="20302" y="21600"/>
                  </a:cubicBezTo>
                  <a:close/>
                  <a:moveTo>
                    <a:pt x="10800" y="20726"/>
                  </a:moveTo>
                  <a:cubicBezTo>
                    <a:pt x="11124" y="20726"/>
                    <a:pt x="11773" y="20449"/>
                    <a:pt x="11773" y="20171"/>
                  </a:cubicBezTo>
                  <a:cubicBezTo>
                    <a:pt x="11773" y="19615"/>
                    <a:pt x="11124" y="19337"/>
                    <a:pt x="10800" y="19337"/>
                  </a:cubicBezTo>
                  <a:cubicBezTo>
                    <a:pt x="10476" y="19337"/>
                    <a:pt x="9827" y="19615"/>
                    <a:pt x="9827" y="20171"/>
                  </a:cubicBezTo>
                  <a:cubicBezTo>
                    <a:pt x="9827" y="20449"/>
                    <a:pt x="10476" y="20726"/>
                    <a:pt x="10800" y="20726"/>
                  </a:cubicBezTo>
                  <a:close/>
                  <a:moveTo>
                    <a:pt x="19004" y="2224"/>
                  </a:moveTo>
                  <a:cubicBezTo>
                    <a:pt x="2596" y="2224"/>
                    <a:pt x="2596" y="2224"/>
                    <a:pt x="2596" y="2224"/>
                  </a:cubicBezTo>
                  <a:cubicBezTo>
                    <a:pt x="2596" y="18503"/>
                    <a:pt x="2596" y="18503"/>
                    <a:pt x="2596" y="18503"/>
                  </a:cubicBezTo>
                  <a:cubicBezTo>
                    <a:pt x="19004" y="18503"/>
                    <a:pt x="19004" y="18503"/>
                    <a:pt x="19004" y="18503"/>
                  </a:cubicBezTo>
                  <a:lnTo>
                    <a:pt x="19004" y="222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2" name="Shape"/>
            <p:cNvSpPr/>
            <p:nvPr/>
          </p:nvSpPr>
          <p:spPr>
            <a:xfrm>
              <a:off x="135466" y="7124699"/>
              <a:ext cx="303846" cy="523971"/>
            </a:xfrm>
            <a:custGeom>
              <a:avLst/>
              <a:gdLst/>
              <a:ahLst/>
              <a:cxnLst>
                <a:cxn ang="0">
                  <a:pos x="wd2" y="hd2"/>
                </a:cxn>
                <a:cxn ang="5400000">
                  <a:pos x="wd2" y="hd2"/>
                </a:cxn>
                <a:cxn ang="10800000">
                  <a:pos x="wd2" y="hd2"/>
                </a:cxn>
                <a:cxn ang="16200000">
                  <a:pos x="wd2" y="hd2"/>
                </a:cxn>
              </a:cxnLst>
              <a:rect l="0" t="0" r="r" b="b"/>
              <a:pathLst>
                <a:path w="21600" h="21600" extrusionOk="0">
                  <a:moveTo>
                    <a:pt x="19698" y="21600"/>
                  </a:moveTo>
                  <a:cubicBezTo>
                    <a:pt x="1970" y="21600"/>
                    <a:pt x="1970" y="21600"/>
                    <a:pt x="1970" y="21600"/>
                  </a:cubicBezTo>
                  <a:cubicBezTo>
                    <a:pt x="1019" y="21600"/>
                    <a:pt x="0" y="21044"/>
                    <a:pt x="0" y="20449"/>
                  </a:cubicBezTo>
                  <a:cubicBezTo>
                    <a:pt x="0" y="1112"/>
                    <a:pt x="0" y="1112"/>
                    <a:pt x="0" y="1112"/>
                  </a:cubicBezTo>
                  <a:cubicBezTo>
                    <a:pt x="0" y="278"/>
                    <a:pt x="1019" y="0"/>
                    <a:pt x="1970" y="0"/>
                  </a:cubicBezTo>
                  <a:cubicBezTo>
                    <a:pt x="19698" y="0"/>
                    <a:pt x="19698" y="0"/>
                    <a:pt x="19698" y="0"/>
                  </a:cubicBezTo>
                  <a:cubicBezTo>
                    <a:pt x="21125" y="0"/>
                    <a:pt x="21600" y="278"/>
                    <a:pt x="21600" y="1112"/>
                  </a:cubicBezTo>
                  <a:cubicBezTo>
                    <a:pt x="21600" y="20449"/>
                    <a:pt x="21600" y="20449"/>
                    <a:pt x="21600" y="20449"/>
                  </a:cubicBezTo>
                  <a:cubicBezTo>
                    <a:pt x="21600" y="21044"/>
                    <a:pt x="21125" y="21600"/>
                    <a:pt x="19698" y="21600"/>
                  </a:cubicBezTo>
                  <a:close/>
                  <a:moveTo>
                    <a:pt x="11072" y="20449"/>
                  </a:moveTo>
                  <a:cubicBezTo>
                    <a:pt x="11547" y="20449"/>
                    <a:pt x="12023" y="20171"/>
                    <a:pt x="12023" y="19615"/>
                  </a:cubicBezTo>
                  <a:cubicBezTo>
                    <a:pt x="12023" y="19337"/>
                    <a:pt x="11547" y="19059"/>
                    <a:pt x="11072" y="19059"/>
                  </a:cubicBezTo>
                  <a:cubicBezTo>
                    <a:pt x="10121" y="19059"/>
                    <a:pt x="9645" y="19337"/>
                    <a:pt x="9645" y="19615"/>
                  </a:cubicBezTo>
                  <a:cubicBezTo>
                    <a:pt x="9645" y="20171"/>
                    <a:pt x="10121" y="20449"/>
                    <a:pt x="11072" y="20449"/>
                  </a:cubicBezTo>
                  <a:close/>
                  <a:moveTo>
                    <a:pt x="19698" y="2224"/>
                  </a:moveTo>
                  <a:cubicBezTo>
                    <a:pt x="19223" y="2224"/>
                    <a:pt x="19223" y="2224"/>
                    <a:pt x="19223" y="2224"/>
                  </a:cubicBezTo>
                  <a:cubicBezTo>
                    <a:pt x="2445" y="2224"/>
                    <a:pt x="2445" y="2224"/>
                    <a:pt x="2445" y="2224"/>
                  </a:cubicBezTo>
                  <a:cubicBezTo>
                    <a:pt x="1970" y="2224"/>
                    <a:pt x="1970" y="2224"/>
                    <a:pt x="1970" y="2224"/>
                  </a:cubicBezTo>
                  <a:cubicBezTo>
                    <a:pt x="1970" y="17947"/>
                    <a:pt x="1970" y="17947"/>
                    <a:pt x="1970" y="17947"/>
                  </a:cubicBezTo>
                  <a:cubicBezTo>
                    <a:pt x="2445" y="17947"/>
                    <a:pt x="2445" y="17947"/>
                    <a:pt x="2445" y="17947"/>
                  </a:cubicBezTo>
                  <a:cubicBezTo>
                    <a:pt x="19223" y="17947"/>
                    <a:pt x="19223" y="17947"/>
                    <a:pt x="19223" y="17947"/>
                  </a:cubicBezTo>
                  <a:cubicBezTo>
                    <a:pt x="19698" y="17947"/>
                    <a:pt x="19698" y="17947"/>
                    <a:pt x="19698" y="17947"/>
                  </a:cubicBezTo>
                  <a:lnTo>
                    <a:pt x="19698" y="222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3" name="Shape"/>
            <p:cNvSpPr/>
            <p:nvPr/>
          </p:nvSpPr>
          <p:spPr>
            <a:xfrm>
              <a:off x="11226798" y="6134098"/>
              <a:ext cx="435073" cy="473179"/>
            </a:xfrm>
            <a:custGeom>
              <a:avLst/>
              <a:gdLst/>
              <a:ahLst/>
              <a:cxnLst>
                <a:cxn ang="0">
                  <a:pos x="wd2" y="hd2"/>
                </a:cxn>
                <a:cxn ang="5400000">
                  <a:pos x="wd2" y="hd2"/>
                </a:cxn>
                <a:cxn ang="10800000">
                  <a:pos x="wd2" y="hd2"/>
                </a:cxn>
                <a:cxn ang="16200000">
                  <a:pos x="wd2" y="hd2"/>
                </a:cxn>
              </a:cxnLst>
              <a:rect l="0" t="0" r="r" b="b"/>
              <a:pathLst>
                <a:path w="21600" h="21600" extrusionOk="0">
                  <a:moveTo>
                    <a:pt x="21600" y="10822"/>
                  </a:moveTo>
                  <a:cubicBezTo>
                    <a:pt x="21600" y="11127"/>
                    <a:pt x="21265" y="11433"/>
                    <a:pt x="20931" y="11738"/>
                  </a:cubicBezTo>
                  <a:cubicBezTo>
                    <a:pt x="16535" y="15447"/>
                    <a:pt x="16535" y="15447"/>
                    <a:pt x="16535" y="15447"/>
                  </a:cubicBezTo>
                  <a:cubicBezTo>
                    <a:pt x="16200" y="15753"/>
                    <a:pt x="15865" y="15753"/>
                    <a:pt x="15531" y="15753"/>
                  </a:cubicBezTo>
                  <a:cubicBezTo>
                    <a:pt x="14862" y="15753"/>
                    <a:pt x="14193" y="15142"/>
                    <a:pt x="14193" y="14531"/>
                  </a:cubicBezTo>
                  <a:cubicBezTo>
                    <a:pt x="14193" y="14225"/>
                    <a:pt x="14527" y="13920"/>
                    <a:pt x="14862" y="13571"/>
                  </a:cubicBezTo>
                  <a:cubicBezTo>
                    <a:pt x="16535" y="12044"/>
                    <a:pt x="16535" y="12044"/>
                    <a:pt x="16535" y="12044"/>
                  </a:cubicBezTo>
                  <a:cubicBezTo>
                    <a:pt x="8458" y="12044"/>
                    <a:pt x="8458" y="12044"/>
                    <a:pt x="8458" y="12044"/>
                  </a:cubicBezTo>
                  <a:cubicBezTo>
                    <a:pt x="7789" y="12044"/>
                    <a:pt x="7073" y="11433"/>
                    <a:pt x="7073" y="10822"/>
                  </a:cubicBezTo>
                  <a:cubicBezTo>
                    <a:pt x="7073" y="10211"/>
                    <a:pt x="7789" y="9600"/>
                    <a:pt x="8458" y="9600"/>
                  </a:cubicBezTo>
                  <a:cubicBezTo>
                    <a:pt x="16535" y="9600"/>
                    <a:pt x="16535" y="9600"/>
                    <a:pt x="16535" y="9600"/>
                  </a:cubicBezTo>
                  <a:cubicBezTo>
                    <a:pt x="14862" y="8029"/>
                    <a:pt x="14862" y="8029"/>
                    <a:pt x="14862" y="8029"/>
                  </a:cubicBezTo>
                  <a:cubicBezTo>
                    <a:pt x="14527" y="7724"/>
                    <a:pt x="14193" y="7418"/>
                    <a:pt x="14193" y="7113"/>
                  </a:cubicBezTo>
                  <a:cubicBezTo>
                    <a:pt x="14193" y="6502"/>
                    <a:pt x="14862" y="5891"/>
                    <a:pt x="15531" y="5891"/>
                  </a:cubicBezTo>
                  <a:cubicBezTo>
                    <a:pt x="15865" y="5891"/>
                    <a:pt x="16200" y="5891"/>
                    <a:pt x="16535" y="6196"/>
                  </a:cubicBezTo>
                  <a:cubicBezTo>
                    <a:pt x="20931" y="9905"/>
                    <a:pt x="20931" y="9905"/>
                    <a:pt x="20931" y="9905"/>
                  </a:cubicBezTo>
                  <a:cubicBezTo>
                    <a:pt x="21265" y="10211"/>
                    <a:pt x="21600" y="10516"/>
                    <a:pt x="21600" y="10822"/>
                  </a:cubicBezTo>
                  <a:close/>
                  <a:moveTo>
                    <a:pt x="8124" y="2487"/>
                  </a:moveTo>
                  <a:cubicBezTo>
                    <a:pt x="2676" y="2487"/>
                    <a:pt x="2676" y="2487"/>
                    <a:pt x="2676" y="2487"/>
                  </a:cubicBezTo>
                  <a:cubicBezTo>
                    <a:pt x="2676" y="19156"/>
                    <a:pt x="2676" y="19156"/>
                    <a:pt x="2676" y="19156"/>
                  </a:cubicBezTo>
                  <a:cubicBezTo>
                    <a:pt x="8124" y="19156"/>
                    <a:pt x="8124" y="19156"/>
                    <a:pt x="8124" y="19156"/>
                  </a:cubicBezTo>
                  <a:cubicBezTo>
                    <a:pt x="8793" y="19156"/>
                    <a:pt x="9462" y="19462"/>
                    <a:pt x="9462" y="20378"/>
                  </a:cubicBezTo>
                  <a:cubicBezTo>
                    <a:pt x="9462" y="20989"/>
                    <a:pt x="8793" y="21600"/>
                    <a:pt x="8124" y="21600"/>
                  </a:cubicBezTo>
                  <a:cubicBezTo>
                    <a:pt x="1338" y="21600"/>
                    <a:pt x="1338" y="21600"/>
                    <a:pt x="1338" y="21600"/>
                  </a:cubicBezTo>
                  <a:cubicBezTo>
                    <a:pt x="335" y="21600"/>
                    <a:pt x="0" y="20989"/>
                    <a:pt x="0" y="20378"/>
                  </a:cubicBezTo>
                  <a:cubicBezTo>
                    <a:pt x="0" y="1265"/>
                    <a:pt x="0" y="1265"/>
                    <a:pt x="0" y="1265"/>
                  </a:cubicBezTo>
                  <a:cubicBezTo>
                    <a:pt x="0" y="655"/>
                    <a:pt x="335" y="0"/>
                    <a:pt x="1338" y="0"/>
                  </a:cubicBezTo>
                  <a:cubicBezTo>
                    <a:pt x="8124" y="0"/>
                    <a:pt x="8124" y="0"/>
                    <a:pt x="8124" y="0"/>
                  </a:cubicBezTo>
                  <a:cubicBezTo>
                    <a:pt x="8793" y="0"/>
                    <a:pt x="9462" y="655"/>
                    <a:pt x="9462" y="1265"/>
                  </a:cubicBezTo>
                  <a:cubicBezTo>
                    <a:pt x="9462" y="2182"/>
                    <a:pt x="8793" y="2487"/>
                    <a:pt x="8124" y="248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4" name="Shape"/>
            <p:cNvSpPr/>
            <p:nvPr/>
          </p:nvSpPr>
          <p:spPr>
            <a:xfrm>
              <a:off x="10198100" y="6134098"/>
              <a:ext cx="435070" cy="473179"/>
            </a:xfrm>
            <a:custGeom>
              <a:avLst/>
              <a:gdLst/>
              <a:ahLst/>
              <a:cxnLst>
                <a:cxn ang="0">
                  <a:pos x="wd2" y="hd2"/>
                </a:cxn>
                <a:cxn ang="5400000">
                  <a:pos x="wd2" y="hd2"/>
                </a:cxn>
                <a:cxn ang="10800000">
                  <a:pos x="wd2" y="hd2"/>
                </a:cxn>
                <a:cxn ang="16200000">
                  <a:pos x="wd2" y="hd2"/>
                </a:cxn>
              </a:cxnLst>
              <a:rect l="0" t="0" r="r" b="b"/>
              <a:pathLst>
                <a:path w="21600" h="21600" extrusionOk="0">
                  <a:moveTo>
                    <a:pt x="21600" y="10822"/>
                  </a:moveTo>
                  <a:cubicBezTo>
                    <a:pt x="21600" y="20378"/>
                    <a:pt x="21600" y="20378"/>
                    <a:pt x="21600" y="20378"/>
                  </a:cubicBezTo>
                  <a:cubicBezTo>
                    <a:pt x="21600" y="20989"/>
                    <a:pt x="20931" y="21600"/>
                    <a:pt x="20262" y="21600"/>
                  </a:cubicBezTo>
                  <a:cubicBezTo>
                    <a:pt x="13476" y="21600"/>
                    <a:pt x="13476" y="21600"/>
                    <a:pt x="13476" y="21600"/>
                  </a:cubicBezTo>
                  <a:cubicBezTo>
                    <a:pt x="12473" y="21600"/>
                    <a:pt x="12138" y="20989"/>
                    <a:pt x="12138" y="20378"/>
                  </a:cubicBezTo>
                  <a:cubicBezTo>
                    <a:pt x="12138" y="19462"/>
                    <a:pt x="12473" y="19156"/>
                    <a:pt x="13476" y="19156"/>
                  </a:cubicBezTo>
                  <a:cubicBezTo>
                    <a:pt x="18876" y="19156"/>
                    <a:pt x="18876" y="19156"/>
                    <a:pt x="18876" y="19156"/>
                  </a:cubicBezTo>
                  <a:cubicBezTo>
                    <a:pt x="18876" y="2487"/>
                    <a:pt x="18876" y="2487"/>
                    <a:pt x="18876" y="2487"/>
                  </a:cubicBezTo>
                  <a:cubicBezTo>
                    <a:pt x="13476" y="2487"/>
                    <a:pt x="13476" y="2487"/>
                    <a:pt x="13476" y="2487"/>
                  </a:cubicBezTo>
                  <a:cubicBezTo>
                    <a:pt x="12473" y="2487"/>
                    <a:pt x="12138" y="1876"/>
                    <a:pt x="12138" y="1265"/>
                  </a:cubicBezTo>
                  <a:cubicBezTo>
                    <a:pt x="12138" y="655"/>
                    <a:pt x="12473" y="0"/>
                    <a:pt x="13476" y="0"/>
                  </a:cubicBezTo>
                  <a:cubicBezTo>
                    <a:pt x="20262" y="0"/>
                    <a:pt x="20262" y="0"/>
                    <a:pt x="20262" y="0"/>
                  </a:cubicBezTo>
                  <a:cubicBezTo>
                    <a:pt x="20931" y="0"/>
                    <a:pt x="21600" y="655"/>
                    <a:pt x="21600" y="1265"/>
                  </a:cubicBezTo>
                  <a:cubicBezTo>
                    <a:pt x="21600" y="10822"/>
                    <a:pt x="21600" y="10822"/>
                    <a:pt x="21600" y="10822"/>
                  </a:cubicBezTo>
                  <a:close/>
                  <a:moveTo>
                    <a:pt x="13811" y="9905"/>
                  </a:moveTo>
                  <a:cubicBezTo>
                    <a:pt x="14145" y="10211"/>
                    <a:pt x="14145" y="10516"/>
                    <a:pt x="14145" y="10822"/>
                  </a:cubicBezTo>
                  <a:cubicBezTo>
                    <a:pt x="14145" y="11127"/>
                    <a:pt x="14145" y="11433"/>
                    <a:pt x="13811" y="11738"/>
                  </a:cubicBezTo>
                  <a:cubicBezTo>
                    <a:pt x="9462" y="15447"/>
                    <a:pt x="9462" y="15447"/>
                    <a:pt x="9462" y="15447"/>
                  </a:cubicBezTo>
                  <a:cubicBezTo>
                    <a:pt x="9127" y="15753"/>
                    <a:pt x="8745" y="15753"/>
                    <a:pt x="8411" y="15753"/>
                  </a:cubicBezTo>
                  <a:cubicBezTo>
                    <a:pt x="7742" y="15753"/>
                    <a:pt x="7073" y="15142"/>
                    <a:pt x="7073" y="14531"/>
                  </a:cubicBezTo>
                  <a:cubicBezTo>
                    <a:pt x="7073" y="14225"/>
                    <a:pt x="7407" y="13920"/>
                    <a:pt x="7407" y="13571"/>
                  </a:cubicBezTo>
                  <a:cubicBezTo>
                    <a:pt x="9462" y="12044"/>
                    <a:pt x="9462" y="12044"/>
                    <a:pt x="9462" y="12044"/>
                  </a:cubicBezTo>
                  <a:cubicBezTo>
                    <a:pt x="1338" y="12044"/>
                    <a:pt x="1338" y="12044"/>
                    <a:pt x="1338" y="12044"/>
                  </a:cubicBezTo>
                  <a:cubicBezTo>
                    <a:pt x="335" y="12044"/>
                    <a:pt x="0" y="11433"/>
                    <a:pt x="0" y="10822"/>
                  </a:cubicBezTo>
                  <a:cubicBezTo>
                    <a:pt x="0" y="10211"/>
                    <a:pt x="335" y="9600"/>
                    <a:pt x="1338" y="9600"/>
                  </a:cubicBezTo>
                  <a:cubicBezTo>
                    <a:pt x="9462" y="9600"/>
                    <a:pt x="9462" y="9600"/>
                    <a:pt x="9462" y="9600"/>
                  </a:cubicBezTo>
                  <a:cubicBezTo>
                    <a:pt x="7407" y="8029"/>
                    <a:pt x="7407" y="8029"/>
                    <a:pt x="7407" y="8029"/>
                  </a:cubicBezTo>
                  <a:cubicBezTo>
                    <a:pt x="7407" y="7724"/>
                    <a:pt x="7073" y="7418"/>
                    <a:pt x="7073" y="7113"/>
                  </a:cubicBezTo>
                  <a:cubicBezTo>
                    <a:pt x="7073" y="6502"/>
                    <a:pt x="7742" y="5891"/>
                    <a:pt x="8411" y="5891"/>
                  </a:cubicBezTo>
                  <a:cubicBezTo>
                    <a:pt x="8745" y="5891"/>
                    <a:pt x="9127" y="5891"/>
                    <a:pt x="9462" y="6196"/>
                  </a:cubicBezTo>
                  <a:cubicBezTo>
                    <a:pt x="13811" y="9905"/>
                    <a:pt x="13811" y="9905"/>
                    <a:pt x="13811" y="990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5" name="Shape"/>
            <p:cNvSpPr/>
            <p:nvPr/>
          </p:nvSpPr>
          <p:spPr>
            <a:xfrm>
              <a:off x="9169398" y="6155266"/>
              <a:ext cx="468941" cy="435071"/>
            </a:xfrm>
            <a:custGeom>
              <a:avLst/>
              <a:gdLst/>
              <a:ahLst/>
              <a:cxnLst>
                <a:cxn ang="0">
                  <a:pos x="wd2" y="hd2"/>
                </a:cxn>
                <a:cxn ang="5400000">
                  <a:pos x="wd2" y="hd2"/>
                </a:cxn>
                <a:cxn ang="10800000">
                  <a:pos x="wd2" y="hd2"/>
                </a:cxn>
                <a:cxn ang="16200000">
                  <a:pos x="wd2" y="hd2"/>
                </a:cxn>
              </a:cxnLst>
              <a:rect l="0" t="0" r="r" b="b"/>
              <a:pathLst>
                <a:path w="21600" h="21600" extrusionOk="0">
                  <a:moveTo>
                    <a:pt x="20361" y="21600"/>
                  </a:moveTo>
                  <a:cubicBezTo>
                    <a:pt x="1284" y="21600"/>
                    <a:pt x="1284" y="21600"/>
                    <a:pt x="1284" y="21600"/>
                  </a:cubicBezTo>
                  <a:cubicBezTo>
                    <a:pt x="664" y="21600"/>
                    <a:pt x="0" y="20931"/>
                    <a:pt x="0" y="20262"/>
                  </a:cubicBezTo>
                  <a:cubicBezTo>
                    <a:pt x="0" y="13476"/>
                    <a:pt x="0" y="13476"/>
                    <a:pt x="0" y="13476"/>
                  </a:cubicBezTo>
                  <a:cubicBezTo>
                    <a:pt x="0" y="12807"/>
                    <a:pt x="664" y="12138"/>
                    <a:pt x="1284" y="12138"/>
                  </a:cubicBezTo>
                  <a:cubicBezTo>
                    <a:pt x="1903" y="12138"/>
                    <a:pt x="2523" y="12807"/>
                    <a:pt x="2523" y="13476"/>
                  </a:cubicBezTo>
                  <a:cubicBezTo>
                    <a:pt x="2523" y="18924"/>
                    <a:pt x="2523" y="18924"/>
                    <a:pt x="2523" y="18924"/>
                  </a:cubicBezTo>
                  <a:cubicBezTo>
                    <a:pt x="19077" y="18924"/>
                    <a:pt x="19077" y="18924"/>
                    <a:pt x="19077" y="18924"/>
                  </a:cubicBezTo>
                  <a:cubicBezTo>
                    <a:pt x="19077" y="13476"/>
                    <a:pt x="19077" y="13476"/>
                    <a:pt x="19077" y="13476"/>
                  </a:cubicBezTo>
                  <a:cubicBezTo>
                    <a:pt x="19077" y="12807"/>
                    <a:pt x="19741" y="12138"/>
                    <a:pt x="20361" y="12138"/>
                  </a:cubicBezTo>
                  <a:cubicBezTo>
                    <a:pt x="21290" y="12138"/>
                    <a:pt x="21600" y="12807"/>
                    <a:pt x="21600" y="13476"/>
                  </a:cubicBezTo>
                  <a:cubicBezTo>
                    <a:pt x="21600" y="20262"/>
                    <a:pt x="21600" y="20262"/>
                    <a:pt x="21600" y="20262"/>
                  </a:cubicBezTo>
                  <a:cubicBezTo>
                    <a:pt x="21600" y="20931"/>
                    <a:pt x="21290" y="21600"/>
                    <a:pt x="20361" y="21600"/>
                  </a:cubicBezTo>
                  <a:close/>
                  <a:moveTo>
                    <a:pt x="14739" y="7073"/>
                  </a:moveTo>
                  <a:cubicBezTo>
                    <a:pt x="14075" y="7073"/>
                    <a:pt x="13766" y="7073"/>
                    <a:pt x="13766" y="6738"/>
                  </a:cubicBezTo>
                  <a:cubicBezTo>
                    <a:pt x="12216" y="4731"/>
                    <a:pt x="12216" y="4731"/>
                    <a:pt x="12216" y="4731"/>
                  </a:cubicBezTo>
                  <a:cubicBezTo>
                    <a:pt x="12216" y="13142"/>
                    <a:pt x="12216" y="13142"/>
                    <a:pt x="12216" y="13142"/>
                  </a:cubicBezTo>
                  <a:cubicBezTo>
                    <a:pt x="12216" y="13811"/>
                    <a:pt x="11597" y="14527"/>
                    <a:pt x="10977" y="14527"/>
                  </a:cubicBezTo>
                  <a:cubicBezTo>
                    <a:pt x="10048" y="14527"/>
                    <a:pt x="9738" y="13811"/>
                    <a:pt x="9738" y="13142"/>
                  </a:cubicBezTo>
                  <a:cubicBezTo>
                    <a:pt x="9738" y="4731"/>
                    <a:pt x="9738" y="4731"/>
                    <a:pt x="9738" y="4731"/>
                  </a:cubicBezTo>
                  <a:cubicBezTo>
                    <a:pt x="8144" y="6738"/>
                    <a:pt x="8144" y="6738"/>
                    <a:pt x="8144" y="6738"/>
                  </a:cubicBezTo>
                  <a:cubicBezTo>
                    <a:pt x="7834" y="7073"/>
                    <a:pt x="7525" y="7073"/>
                    <a:pt x="7215" y="7073"/>
                  </a:cubicBezTo>
                  <a:cubicBezTo>
                    <a:pt x="6285" y="7073"/>
                    <a:pt x="5975" y="6738"/>
                    <a:pt x="5975" y="5735"/>
                  </a:cubicBezTo>
                  <a:cubicBezTo>
                    <a:pt x="5975" y="5400"/>
                    <a:pt x="5975" y="5065"/>
                    <a:pt x="6285" y="5065"/>
                  </a:cubicBezTo>
                  <a:cubicBezTo>
                    <a:pt x="10048" y="335"/>
                    <a:pt x="10048" y="335"/>
                    <a:pt x="10048" y="335"/>
                  </a:cubicBezTo>
                  <a:cubicBezTo>
                    <a:pt x="10048" y="335"/>
                    <a:pt x="10357" y="0"/>
                    <a:pt x="10977" y="0"/>
                  </a:cubicBezTo>
                  <a:cubicBezTo>
                    <a:pt x="11287" y="0"/>
                    <a:pt x="11597" y="335"/>
                    <a:pt x="11907" y="335"/>
                  </a:cubicBezTo>
                  <a:cubicBezTo>
                    <a:pt x="15669" y="5065"/>
                    <a:pt x="15669" y="5065"/>
                    <a:pt x="15669" y="5065"/>
                  </a:cubicBezTo>
                  <a:cubicBezTo>
                    <a:pt x="15669" y="5065"/>
                    <a:pt x="15979" y="5400"/>
                    <a:pt x="15979" y="5735"/>
                  </a:cubicBezTo>
                  <a:cubicBezTo>
                    <a:pt x="15979" y="6738"/>
                    <a:pt x="15359" y="7073"/>
                    <a:pt x="14739" y="707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6" name="Shape"/>
            <p:cNvSpPr/>
            <p:nvPr/>
          </p:nvSpPr>
          <p:spPr>
            <a:xfrm>
              <a:off x="8161865" y="6155266"/>
              <a:ext cx="468941" cy="435071"/>
            </a:xfrm>
            <a:custGeom>
              <a:avLst/>
              <a:gdLst/>
              <a:ahLst/>
              <a:cxnLst>
                <a:cxn ang="0">
                  <a:pos x="wd2" y="hd2"/>
                </a:cxn>
                <a:cxn ang="5400000">
                  <a:pos x="wd2" y="hd2"/>
                </a:cxn>
                <a:cxn ang="10800000">
                  <a:pos x="wd2" y="hd2"/>
                </a:cxn>
                <a:cxn ang="16200000">
                  <a:pos x="wd2" y="hd2"/>
                </a:cxn>
              </a:cxnLst>
              <a:rect l="0" t="0" r="r" b="b"/>
              <a:pathLst>
                <a:path w="21600" h="21600" extrusionOk="0">
                  <a:moveTo>
                    <a:pt x="20361" y="21600"/>
                  </a:moveTo>
                  <a:cubicBezTo>
                    <a:pt x="10667" y="21600"/>
                    <a:pt x="10667" y="21600"/>
                    <a:pt x="10667" y="21600"/>
                  </a:cubicBezTo>
                  <a:cubicBezTo>
                    <a:pt x="1284" y="21600"/>
                    <a:pt x="1284" y="21600"/>
                    <a:pt x="1284" y="21600"/>
                  </a:cubicBezTo>
                  <a:cubicBezTo>
                    <a:pt x="310" y="21600"/>
                    <a:pt x="0" y="20931"/>
                    <a:pt x="0" y="20262"/>
                  </a:cubicBezTo>
                  <a:cubicBezTo>
                    <a:pt x="0" y="13476"/>
                    <a:pt x="0" y="13476"/>
                    <a:pt x="0" y="13476"/>
                  </a:cubicBezTo>
                  <a:cubicBezTo>
                    <a:pt x="0" y="12807"/>
                    <a:pt x="310" y="12138"/>
                    <a:pt x="1284" y="12138"/>
                  </a:cubicBezTo>
                  <a:cubicBezTo>
                    <a:pt x="1903" y="12138"/>
                    <a:pt x="2523" y="12807"/>
                    <a:pt x="2523" y="13476"/>
                  </a:cubicBezTo>
                  <a:cubicBezTo>
                    <a:pt x="2523" y="18924"/>
                    <a:pt x="2523" y="18924"/>
                    <a:pt x="2523" y="18924"/>
                  </a:cubicBezTo>
                  <a:cubicBezTo>
                    <a:pt x="19077" y="18924"/>
                    <a:pt x="19077" y="18924"/>
                    <a:pt x="19077" y="18924"/>
                  </a:cubicBezTo>
                  <a:cubicBezTo>
                    <a:pt x="19077" y="13476"/>
                    <a:pt x="19077" y="13476"/>
                    <a:pt x="19077" y="13476"/>
                  </a:cubicBezTo>
                  <a:cubicBezTo>
                    <a:pt x="19077" y="12807"/>
                    <a:pt x="19741" y="12138"/>
                    <a:pt x="20361" y="12138"/>
                  </a:cubicBezTo>
                  <a:cubicBezTo>
                    <a:pt x="20980" y="12138"/>
                    <a:pt x="21600" y="12807"/>
                    <a:pt x="21600" y="13476"/>
                  </a:cubicBezTo>
                  <a:cubicBezTo>
                    <a:pt x="21600" y="20262"/>
                    <a:pt x="21600" y="20262"/>
                    <a:pt x="21600" y="20262"/>
                  </a:cubicBezTo>
                  <a:cubicBezTo>
                    <a:pt x="21600" y="20931"/>
                    <a:pt x="20980" y="21600"/>
                    <a:pt x="20361" y="21600"/>
                  </a:cubicBezTo>
                  <a:close/>
                  <a:moveTo>
                    <a:pt x="15359" y="9462"/>
                  </a:moveTo>
                  <a:cubicBezTo>
                    <a:pt x="11597" y="13811"/>
                    <a:pt x="11597" y="13811"/>
                    <a:pt x="11597" y="13811"/>
                  </a:cubicBezTo>
                  <a:cubicBezTo>
                    <a:pt x="11597" y="14193"/>
                    <a:pt x="11287" y="14527"/>
                    <a:pt x="10667" y="14527"/>
                  </a:cubicBezTo>
                  <a:cubicBezTo>
                    <a:pt x="10357" y="14527"/>
                    <a:pt x="10048" y="14193"/>
                    <a:pt x="9738" y="13811"/>
                  </a:cubicBezTo>
                  <a:cubicBezTo>
                    <a:pt x="5975" y="9462"/>
                    <a:pt x="5975" y="9462"/>
                    <a:pt x="5975" y="9462"/>
                  </a:cubicBezTo>
                  <a:cubicBezTo>
                    <a:pt x="5975" y="9127"/>
                    <a:pt x="5621" y="8793"/>
                    <a:pt x="5621" y="8411"/>
                  </a:cubicBezTo>
                  <a:cubicBezTo>
                    <a:pt x="5621" y="7742"/>
                    <a:pt x="6285" y="7073"/>
                    <a:pt x="6905" y="7073"/>
                  </a:cubicBezTo>
                  <a:cubicBezTo>
                    <a:pt x="7525" y="7073"/>
                    <a:pt x="7834" y="7407"/>
                    <a:pt x="7834" y="7742"/>
                  </a:cubicBezTo>
                  <a:cubicBezTo>
                    <a:pt x="9384" y="9462"/>
                    <a:pt x="9384" y="9462"/>
                    <a:pt x="9384" y="9462"/>
                  </a:cubicBezTo>
                  <a:cubicBezTo>
                    <a:pt x="9384" y="1338"/>
                    <a:pt x="9384" y="1338"/>
                    <a:pt x="9384" y="1338"/>
                  </a:cubicBezTo>
                  <a:cubicBezTo>
                    <a:pt x="9384" y="669"/>
                    <a:pt x="10048" y="0"/>
                    <a:pt x="10667" y="0"/>
                  </a:cubicBezTo>
                  <a:cubicBezTo>
                    <a:pt x="11597" y="0"/>
                    <a:pt x="11907" y="669"/>
                    <a:pt x="11907" y="1338"/>
                  </a:cubicBezTo>
                  <a:cubicBezTo>
                    <a:pt x="11907" y="9462"/>
                    <a:pt x="11907" y="9462"/>
                    <a:pt x="11907" y="9462"/>
                  </a:cubicBezTo>
                  <a:cubicBezTo>
                    <a:pt x="13456" y="7742"/>
                    <a:pt x="13456" y="7742"/>
                    <a:pt x="13456" y="7742"/>
                  </a:cubicBezTo>
                  <a:cubicBezTo>
                    <a:pt x="13766" y="7407"/>
                    <a:pt x="14075" y="7073"/>
                    <a:pt x="14385" y="7073"/>
                  </a:cubicBezTo>
                  <a:cubicBezTo>
                    <a:pt x="15359" y="7073"/>
                    <a:pt x="15669" y="7742"/>
                    <a:pt x="15669" y="8411"/>
                  </a:cubicBezTo>
                  <a:cubicBezTo>
                    <a:pt x="15669" y="8793"/>
                    <a:pt x="15669" y="9127"/>
                    <a:pt x="15359" y="946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7" name="Shape"/>
            <p:cNvSpPr/>
            <p:nvPr/>
          </p:nvSpPr>
          <p:spPr>
            <a:xfrm>
              <a:off x="7090833" y="6079066"/>
              <a:ext cx="583240" cy="583242"/>
            </a:xfrm>
            <a:custGeom>
              <a:avLst/>
              <a:gdLst/>
              <a:ahLst/>
              <a:cxnLst>
                <a:cxn ang="0">
                  <a:pos x="wd2" y="hd2"/>
                </a:cxn>
                <a:cxn ang="5400000">
                  <a:pos x="wd2" y="hd2"/>
                </a:cxn>
                <a:cxn ang="10800000">
                  <a:pos x="wd2" y="hd2"/>
                </a:cxn>
                <a:cxn ang="16200000">
                  <a:pos x="wd2" y="hd2"/>
                </a:cxn>
              </a:cxnLst>
              <a:rect l="0" t="0" r="r" b="b"/>
              <a:pathLst>
                <a:path w="21600" h="21600" extrusionOk="0">
                  <a:moveTo>
                    <a:pt x="20604" y="21600"/>
                  </a:moveTo>
                  <a:cubicBezTo>
                    <a:pt x="996" y="21600"/>
                    <a:pt x="996" y="21600"/>
                    <a:pt x="996" y="21600"/>
                  </a:cubicBezTo>
                  <a:cubicBezTo>
                    <a:pt x="498" y="21600"/>
                    <a:pt x="0" y="21103"/>
                    <a:pt x="0" y="20605"/>
                  </a:cubicBezTo>
                  <a:cubicBezTo>
                    <a:pt x="0" y="3766"/>
                    <a:pt x="0" y="3766"/>
                    <a:pt x="0" y="3766"/>
                  </a:cubicBezTo>
                  <a:cubicBezTo>
                    <a:pt x="0" y="3268"/>
                    <a:pt x="498" y="2771"/>
                    <a:pt x="996" y="2771"/>
                  </a:cubicBezTo>
                  <a:cubicBezTo>
                    <a:pt x="2989" y="2771"/>
                    <a:pt x="2989" y="2771"/>
                    <a:pt x="2989" y="2771"/>
                  </a:cubicBezTo>
                  <a:cubicBezTo>
                    <a:pt x="2989" y="3766"/>
                    <a:pt x="2989" y="3766"/>
                    <a:pt x="2989" y="3766"/>
                  </a:cubicBezTo>
                  <a:cubicBezTo>
                    <a:pt x="2989" y="5009"/>
                    <a:pt x="4270" y="6039"/>
                    <a:pt x="5516" y="6039"/>
                  </a:cubicBezTo>
                  <a:cubicBezTo>
                    <a:pt x="6761" y="6039"/>
                    <a:pt x="7793" y="5009"/>
                    <a:pt x="7793" y="3766"/>
                  </a:cubicBezTo>
                  <a:cubicBezTo>
                    <a:pt x="7793" y="2771"/>
                    <a:pt x="7793" y="2771"/>
                    <a:pt x="7793" y="2771"/>
                  </a:cubicBezTo>
                  <a:cubicBezTo>
                    <a:pt x="13807" y="2771"/>
                    <a:pt x="13807" y="2771"/>
                    <a:pt x="13807" y="2771"/>
                  </a:cubicBezTo>
                  <a:cubicBezTo>
                    <a:pt x="13807" y="3766"/>
                    <a:pt x="13807" y="3766"/>
                    <a:pt x="13807" y="3766"/>
                  </a:cubicBezTo>
                  <a:cubicBezTo>
                    <a:pt x="13807" y="5009"/>
                    <a:pt x="14839" y="6039"/>
                    <a:pt x="16084" y="6039"/>
                  </a:cubicBezTo>
                  <a:cubicBezTo>
                    <a:pt x="17330" y="6039"/>
                    <a:pt x="18611" y="5009"/>
                    <a:pt x="18611" y="3766"/>
                  </a:cubicBezTo>
                  <a:cubicBezTo>
                    <a:pt x="18611" y="2771"/>
                    <a:pt x="18611" y="2771"/>
                    <a:pt x="18611" y="2771"/>
                  </a:cubicBezTo>
                  <a:cubicBezTo>
                    <a:pt x="20604" y="2771"/>
                    <a:pt x="20604" y="2771"/>
                    <a:pt x="20604" y="2771"/>
                  </a:cubicBezTo>
                  <a:cubicBezTo>
                    <a:pt x="21102" y="2771"/>
                    <a:pt x="21600" y="3268"/>
                    <a:pt x="21600" y="3766"/>
                  </a:cubicBezTo>
                  <a:cubicBezTo>
                    <a:pt x="21600" y="20605"/>
                    <a:pt x="21600" y="20605"/>
                    <a:pt x="21600" y="20605"/>
                  </a:cubicBezTo>
                  <a:cubicBezTo>
                    <a:pt x="21600" y="21103"/>
                    <a:pt x="21102" y="21600"/>
                    <a:pt x="20604" y="21600"/>
                  </a:cubicBezTo>
                  <a:close/>
                  <a:moveTo>
                    <a:pt x="19607" y="8029"/>
                  </a:moveTo>
                  <a:cubicBezTo>
                    <a:pt x="1993" y="8029"/>
                    <a:pt x="1993" y="8029"/>
                    <a:pt x="1993" y="8029"/>
                  </a:cubicBezTo>
                  <a:cubicBezTo>
                    <a:pt x="1993" y="19575"/>
                    <a:pt x="1993" y="19575"/>
                    <a:pt x="1993" y="19575"/>
                  </a:cubicBezTo>
                  <a:cubicBezTo>
                    <a:pt x="19607" y="19575"/>
                    <a:pt x="19607" y="19575"/>
                    <a:pt x="19607" y="19575"/>
                  </a:cubicBezTo>
                  <a:lnTo>
                    <a:pt x="19607" y="8029"/>
                  </a:lnTo>
                  <a:close/>
                  <a:moveTo>
                    <a:pt x="6761" y="15063"/>
                  </a:moveTo>
                  <a:cubicBezTo>
                    <a:pt x="6761" y="14814"/>
                    <a:pt x="7010" y="14566"/>
                    <a:pt x="7295" y="14566"/>
                  </a:cubicBezTo>
                  <a:cubicBezTo>
                    <a:pt x="7544" y="14317"/>
                    <a:pt x="7793" y="14068"/>
                    <a:pt x="8042" y="14068"/>
                  </a:cubicBezTo>
                  <a:cubicBezTo>
                    <a:pt x="8291" y="13820"/>
                    <a:pt x="8291" y="13820"/>
                    <a:pt x="8540" y="13571"/>
                  </a:cubicBezTo>
                  <a:cubicBezTo>
                    <a:pt x="8540" y="13571"/>
                    <a:pt x="8789" y="13571"/>
                    <a:pt x="8789" y="13322"/>
                  </a:cubicBezTo>
                  <a:cubicBezTo>
                    <a:pt x="9039" y="13322"/>
                    <a:pt x="9039" y="13038"/>
                    <a:pt x="9288" y="13038"/>
                  </a:cubicBezTo>
                  <a:cubicBezTo>
                    <a:pt x="9288" y="12789"/>
                    <a:pt x="9288" y="12541"/>
                    <a:pt x="9288" y="12541"/>
                  </a:cubicBezTo>
                  <a:cubicBezTo>
                    <a:pt x="9288" y="12043"/>
                    <a:pt x="9288" y="12043"/>
                    <a:pt x="9039" y="11795"/>
                  </a:cubicBezTo>
                  <a:cubicBezTo>
                    <a:pt x="9039" y="11546"/>
                    <a:pt x="8789" y="11546"/>
                    <a:pt x="8540" y="11546"/>
                  </a:cubicBezTo>
                  <a:cubicBezTo>
                    <a:pt x="8291" y="11546"/>
                    <a:pt x="8042" y="11546"/>
                    <a:pt x="8042" y="11546"/>
                  </a:cubicBezTo>
                  <a:cubicBezTo>
                    <a:pt x="7793" y="11795"/>
                    <a:pt x="7793" y="11795"/>
                    <a:pt x="7793" y="12043"/>
                  </a:cubicBezTo>
                  <a:cubicBezTo>
                    <a:pt x="7544" y="12043"/>
                    <a:pt x="7544" y="12292"/>
                    <a:pt x="7544" y="12541"/>
                  </a:cubicBezTo>
                  <a:lnTo>
                    <a:pt x="7544" y="12789"/>
                  </a:lnTo>
                  <a:cubicBezTo>
                    <a:pt x="6263" y="12789"/>
                    <a:pt x="6263" y="12789"/>
                    <a:pt x="6263" y="12789"/>
                  </a:cubicBezTo>
                  <a:cubicBezTo>
                    <a:pt x="6263" y="12541"/>
                    <a:pt x="6263" y="12292"/>
                    <a:pt x="6512" y="12043"/>
                  </a:cubicBezTo>
                  <a:cubicBezTo>
                    <a:pt x="6512" y="11546"/>
                    <a:pt x="6512" y="11297"/>
                    <a:pt x="6761" y="11049"/>
                  </a:cubicBezTo>
                  <a:cubicBezTo>
                    <a:pt x="7010" y="11049"/>
                    <a:pt x="7295" y="10800"/>
                    <a:pt x="7544" y="10551"/>
                  </a:cubicBezTo>
                  <a:cubicBezTo>
                    <a:pt x="7793" y="10551"/>
                    <a:pt x="8042" y="10551"/>
                    <a:pt x="8540" y="10551"/>
                  </a:cubicBezTo>
                  <a:cubicBezTo>
                    <a:pt x="8789" y="10551"/>
                    <a:pt x="9039" y="10551"/>
                    <a:pt x="9288" y="10551"/>
                  </a:cubicBezTo>
                  <a:cubicBezTo>
                    <a:pt x="9537" y="10800"/>
                    <a:pt x="9786" y="10800"/>
                    <a:pt x="10035" y="11049"/>
                  </a:cubicBezTo>
                  <a:cubicBezTo>
                    <a:pt x="10035" y="11049"/>
                    <a:pt x="10320" y="11297"/>
                    <a:pt x="10320" y="11546"/>
                  </a:cubicBezTo>
                  <a:cubicBezTo>
                    <a:pt x="10569" y="11795"/>
                    <a:pt x="10569" y="12043"/>
                    <a:pt x="10569" y="12292"/>
                  </a:cubicBezTo>
                  <a:cubicBezTo>
                    <a:pt x="10569" y="12541"/>
                    <a:pt x="10569" y="13038"/>
                    <a:pt x="10569" y="13038"/>
                  </a:cubicBezTo>
                  <a:cubicBezTo>
                    <a:pt x="10320" y="13322"/>
                    <a:pt x="10320" y="13571"/>
                    <a:pt x="10035" y="13820"/>
                  </a:cubicBezTo>
                  <a:cubicBezTo>
                    <a:pt x="9786" y="13820"/>
                    <a:pt x="9786" y="14068"/>
                    <a:pt x="9537" y="14317"/>
                  </a:cubicBezTo>
                  <a:cubicBezTo>
                    <a:pt x="9288" y="14317"/>
                    <a:pt x="9039" y="14566"/>
                    <a:pt x="8789" y="14566"/>
                  </a:cubicBezTo>
                  <a:cubicBezTo>
                    <a:pt x="8540" y="14814"/>
                    <a:pt x="8540" y="14814"/>
                    <a:pt x="8291" y="15063"/>
                  </a:cubicBezTo>
                  <a:cubicBezTo>
                    <a:pt x="8042" y="15312"/>
                    <a:pt x="7793" y="15312"/>
                    <a:pt x="7793" y="15561"/>
                  </a:cubicBezTo>
                  <a:cubicBezTo>
                    <a:pt x="10569" y="15561"/>
                    <a:pt x="10569" y="15561"/>
                    <a:pt x="10569" y="15561"/>
                  </a:cubicBezTo>
                  <a:cubicBezTo>
                    <a:pt x="10569" y="16591"/>
                    <a:pt x="10569" y="16591"/>
                    <a:pt x="10569" y="16591"/>
                  </a:cubicBezTo>
                  <a:cubicBezTo>
                    <a:pt x="6014" y="16591"/>
                    <a:pt x="6014" y="16591"/>
                    <a:pt x="6014" y="16591"/>
                  </a:cubicBezTo>
                  <a:cubicBezTo>
                    <a:pt x="6014" y="16342"/>
                    <a:pt x="6263" y="16058"/>
                    <a:pt x="6263" y="15809"/>
                  </a:cubicBezTo>
                  <a:cubicBezTo>
                    <a:pt x="6263" y="15561"/>
                    <a:pt x="6512" y="15312"/>
                    <a:pt x="6761" y="15063"/>
                  </a:cubicBezTo>
                  <a:close/>
                  <a:moveTo>
                    <a:pt x="12561" y="15561"/>
                  </a:moveTo>
                  <a:cubicBezTo>
                    <a:pt x="12811" y="15809"/>
                    <a:pt x="12811" y="15809"/>
                    <a:pt x="13309" y="15809"/>
                  </a:cubicBezTo>
                  <a:cubicBezTo>
                    <a:pt x="13309" y="15809"/>
                    <a:pt x="13558" y="15809"/>
                    <a:pt x="13558" y="15561"/>
                  </a:cubicBezTo>
                  <a:cubicBezTo>
                    <a:pt x="13807" y="15561"/>
                    <a:pt x="13807" y="15561"/>
                    <a:pt x="14056" y="15312"/>
                  </a:cubicBezTo>
                  <a:lnTo>
                    <a:pt x="14056" y="15063"/>
                  </a:lnTo>
                  <a:cubicBezTo>
                    <a:pt x="14341" y="14814"/>
                    <a:pt x="14341" y="14814"/>
                    <a:pt x="14341" y="14566"/>
                  </a:cubicBezTo>
                  <a:cubicBezTo>
                    <a:pt x="14341" y="14566"/>
                    <a:pt x="14341" y="14317"/>
                    <a:pt x="14056" y="14068"/>
                  </a:cubicBezTo>
                  <a:lnTo>
                    <a:pt x="14056" y="13820"/>
                  </a:lnTo>
                  <a:cubicBezTo>
                    <a:pt x="13807" y="13820"/>
                    <a:pt x="13807" y="13571"/>
                    <a:pt x="13558" y="13571"/>
                  </a:cubicBezTo>
                  <a:lnTo>
                    <a:pt x="13309" y="13571"/>
                  </a:lnTo>
                  <a:cubicBezTo>
                    <a:pt x="13060" y="13571"/>
                    <a:pt x="12811" y="13571"/>
                    <a:pt x="12561" y="13571"/>
                  </a:cubicBezTo>
                  <a:cubicBezTo>
                    <a:pt x="12561" y="13571"/>
                    <a:pt x="12312" y="13820"/>
                    <a:pt x="12312" y="14068"/>
                  </a:cubicBezTo>
                  <a:cubicBezTo>
                    <a:pt x="11067" y="14068"/>
                    <a:pt x="11067" y="14068"/>
                    <a:pt x="11067" y="14068"/>
                  </a:cubicBezTo>
                  <a:cubicBezTo>
                    <a:pt x="11814" y="10551"/>
                    <a:pt x="11814" y="10551"/>
                    <a:pt x="11814" y="10551"/>
                  </a:cubicBezTo>
                  <a:cubicBezTo>
                    <a:pt x="15088" y="10551"/>
                    <a:pt x="15088" y="10551"/>
                    <a:pt x="15088" y="10551"/>
                  </a:cubicBezTo>
                  <a:cubicBezTo>
                    <a:pt x="15088" y="11546"/>
                    <a:pt x="15088" y="11546"/>
                    <a:pt x="15088" y="11546"/>
                  </a:cubicBezTo>
                  <a:cubicBezTo>
                    <a:pt x="12561" y="11546"/>
                    <a:pt x="12561" y="11546"/>
                    <a:pt x="12561" y="11546"/>
                  </a:cubicBezTo>
                  <a:cubicBezTo>
                    <a:pt x="12312" y="13038"/>
                    <a:pt x="12312" y="13038"/>
                    <a:pt x="12312" y="13038"/>
                  </a:cubicBezTo>
                  <a:cubicBezTo>
                    <a:pt x="12561" y="12789"/>
                    <a:pt x="12811" y="12789"/>
                    <a:pt x="13060" y="12541"/>
                  </a:cubicBezTo>
                  <a:cubicBezTo>
                    <a:pt x="13060" y="12541"/>
                    <a:pt x="13309" y="12541"/>
                    <a:pt x="13558" y="12541"/>
                  </a:cubicBezTo>
                  <a:cubicBezTo>
                    <a:pt x="13807" y="12541"/>
                    <a:pt x="14056" y="12541"/>
                    <a:pt x="14341" y="12789"/>
                  </a:cubicBezTo>
                  <a:cubicBezTo>
                    <a:pt x="14590" y="12789"/>
                    <a:pt x="14839" y="13038"/>
                    <a:pt x="15088" y="13038"/>
                  </a:cubicBezTo>
                  <a:cubicBezTo>
                    <a:pt x="15088" y="13322"/>
                    <a:pt x="15337" y="13571"/>
                    <a:pt x="15337" y="13820"/>
                  </a:cubicBezTo>
                  <a:cubicBezTo>
                    <a:pt x="15586" y="14068"/>
                    <a:pt x="15586" y="14317"/>
                    <a:pt x="15586" y="14566"/>
                  </a:cubicBezTo>
                  <a:cubicBezTo>
                    <a:pt x="15586" y="14814"/>
                    <a:pt x="15337" y="15312"/>
                    <a:pt x="15337" y="15561"/>
                  </a:cubicBezTo>
                  <a:cubicBezTo>
                    <a:pt x="15088" y="15809"/>
                    <a:pt x="15088" y="16058"/>
                    <a:pt x="14839" y="16058"/>
                  </a:cubicBezTo>
                  <a:cubicBezTo>
                    <a:pt x="14590" y="16342"/>
                    <a:pt x="14341" y="16591"/>
                    <a:pt x="14056" y="16591"/>
                  </a:cubicBezTo>
                  <a:cubicBezTo>
                    <a:pt x="13807" y="16839"/>
                    <a:pt x="13558" y="16839"/>
                    <a:pt x="13309" y="16839"/>
                  </a:cubicBezTo>
                  <a:cubicBezTo>
                    <a:pt x="12811" y="16839"/>
                    <a:pt x="12561" y="16839"/>
                    <a:pt x="12312" y="16591"/>
                  </a:cubicBezTo>
                  <a:cubicBezTo>
                    <a:pt x="12063" y="16591"/>
                    <a:pt x="11814" y="16591"/>
                    <a:pt x="11565" y="16342"/>
                  </a:cubicBezTo>
                  <a:cubicBezTo>
                    <a:pt x="11565" y="16058"/>
                    <a:pt x="11316" y="16058"/>
                    <a:pt x="11067" y="15809"/>
                  </a:cubicBezTo>
                  <a:cubicBezTo>
                    <a:pt x="11067" y="15561"/>
                    <a:pt x="11067" y="15063"/>
                    <a:pt x="11067" y="14814"/>
                  </a:cubicBezTo>
                  <a:cubicBezTo>
                    <a:pt x="12312" y="14814"/>
                    <a:pt x="12312" y="14814"/>
                    <a:pt x="12312" y="14814"/>
                  </a:cubicBezTo>
                  <a:cubicBezTo>
                    <a:pt x="12312" y="15063"/>
                    <a:pt x="12312" y="15312"/>
                    <a:pt x="12561" y="15561"/>
                  </a:cubicBezTo>
                  <a:close/>
                  <a:moveTo>
                    <a:pt x="16084" y="4761"/>
                  </a:moveTo>
                  <a:cubicBezTo>
                    <a:pt x="15586" y="4761"/>
                    <a:pt x="15088" y="4263"/>
                    <a:pt x="15088" y="3766"/>
                  </a:cubicBezTo>
                  <a:cubicBezTo>
                    <a:pt x="15088" y="995"/>
                    <a:pt x="15088" y="995"/>
                    <a:pt x="15088" y="995"/>
                  </a:cubicBezTo>
                  <a:cubicBezTo>
                    <a:pt x="15088" y="497"/>
                    <a:pt x="15586" y="0"/>
                    <a:pt x="16084" y="0"/>
                  </a:cubicBezTo>
                  <a:cubicBezTo>
                    <a:pt x="16832" y="0"/>
                    <a:pt x="17081" y="497"/>
                    <a:pt x="17081" y="995"/>
                  </a:cubicBezTo>
                  <a:cubicBezTo>
                    <a:pt x="17081" y="3766"/>
                    <a:pt x="17081" y="3766"/>
                    <a:pt x="17081" y="3766"/>
                  </a:cubicBezTo>
                  <a:cubicBezTo>
                    <a:pt x="17081" y="4263"/>
                    <a:pt x="16832" y="4761"/>
                    <a:pt x="16084" y="4761"/>
                  </a:cubicBezTo>
                  <a:close/>
                  <a:moveTo>
                    <a:pt x="5516" y="4761"/>
                  </a:moveTo>
                  <a:cubicBezTo>
                    <a:pt x="4768" y="4761"/>
                    <a:pt x="4519" y="4263"/>
                    <a:pt x="4519" y="3766"/>
                  </a:cubicBezTo>
                  <a:cubicBezTo>
                    <a:pt x="4519" y="995"/>
                    <a:pt x="4519" y="995"/>
                    <a:pt x="4519" y="995"/>
                  </a:cubicBezTo>
                  <a:cubicBezTo>
                    <a:pt x="4519" y="497"/>
                    <a:pt x="4768" y="0"/>
                    <a:pt x="5516" y="0"/>
                  </a:cubicBezTo>
                  <a:cubicBezTo>
                    <a:pt x="6014" y="0"/>
                    <a:pt x="6512" y="497"/>
                    <a:pt x="6512" y="995"/>
                  </a:cubicBezTo>
                  <a:cubicBezTo>
                    <a:pt x="6512" y="3766"/>
                    <a:pt x="6512" y="3766"/>
                    <a:pt x="6512" y="3766"/>
                  </a:cubicBezTo>
                  <a:cubicBezTo>
                    <a:pt x="6512" y="4263"/>
                    <a:pt x="6014" y="4761"/>
                    <a:pt x="5516" y="476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8" name="Shape"/>
            <p:cNvSpPr/>
            <p:nvPr/>
          </p:nvSpPr>
          <p:spPr>
            <a:xfrm>
              <a:off x="6079065" y="6079066"/>
              <a:ext cx="574777" cy="583242"/>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504" y="21600"/>
                    <a:pt x="0" y="21103"/>
                    <a:pt x="0" y="20605"/>
                  </a:cubicBezTo>
                  <a:cubicBezTo>
                    <a:pt x="0" y="3766"/>
                    <a:pt x="0" y="3766"/>
                    <a:pt x="0" y="3766"/>
                  </a:cubicBezTo>
                  <a:cubicBezTo>
                    <a:pt x="0" y="3268"/>
                    <a:pt x="504" y="2771"/>
                    <a:pt x="1008" y="2771"/>
                  </a:cubicBezTo>
                  <a:cubicBezTo>
                    <a:pt x="3024" y="2771"/>
                    <a:pt x="3024" y="2771"/>
                    <a:pt x="3024" y="2771"/>
                  </a:cubicBezTo>
                  <a:cubicBezTo>
                    <a:pt x="3024" y="3766"/>
                    <a:pt x="3024" y="3766"/>
                    <a:pt x="3024" y="3766"/>
                  </a:cubicBezTo>
                  <a:cubicBezTo>
                    <a:pt x="3024" y="5009"/>
                    <a:pt x="4068" y="6039"/>
                    <a:pt x="5328" y="6039"/>
                  </a:cubicBezTo>
                  <a:cubicBezTo>
                    <a:pt x="6588" y="6039"/>
                    <a:pt x="7884" y="5009"/>
                    <a:pt x="7884" y="3766"/>
                  </a:cubicBezTo>
                  <a:cubicBezTo>
                    <a:pt x="7884" y="2771"/>
                    <a:pt x="7884" y="2771"/>
                    <a:pt x="7884" y="2771"/>
                  </a:cubicBezTo>
                  <a:cubicBezTo>
                    <a:pt x="13968" y="2771"/>
                    <a:pt x="13968" y="2771"/>
                    <a:pt x="13968" y="2771"/>
                  </a:cubicBezTo>
                  <a:cubicBezTo>
                    <a:pt x="13968" y="3766"/>
                    <a:pt x="13968" y="3766"/>
                    <a:pt x="13968" y="3766"/>
                  </a:cubicBezTo>
                  <a:cubicBezTo>
                    <a:pt x="13968" y="5009"/>
                    <a:pt x="15012" y="6039"/>
                    <a:pt x="16272" y="6039"/>
                  </a:cubicBezTo>
                  <a:cubicBezTo>
                    <a:pt x="17532" y="6039"/>
                    <a:pt x="18540" y="5009"/>
                    <a:pt x="18540" y="3766"/>
                  </a:cubicBezTo>
                  <a:cubicBezTo>
                    <a:pt x="18540" y="2771"/>
                    <a:pt x="18540" y="2771"/>
                    <a:pt x="18540" y="2771"/>
                  </a:cubicBezTo>
                  <a:cubicBezTo>
                    <a:pt x="20592" y="2771"/>
                    <a:pt x="20592" y="2771"/>
                    <a:pt x="20592" y="2771"/>
                  </a:cubicBezTo>
                  <a:cubicBezTo>
                    <a:pt x="21348" y="2771"/>
                    <a:pt x="21600" y="3268"/>
                    <a:pt x="21600" y="3766"/>
                  </a:cubicBezTo>
                  <a:cubicBezTo>
                    <a:pt x="21600" y="20605"/>
                    <a:pt x="21600" y="20605"/>
                    <a:pt x="21600" y="20605"/>
                  </a:cubicBezTo>
                  <a:cubicBezTo>
                    <a:pt x="21600" y="21103"/>
                    <a:pt x="21348" y="21600"/>
                    <a:pt x="20592" y="21600"/>
                  </a:cubicBezTo>
                  <a:close/>
                  <a:moveTo>
                    <a:pt x="19584" y="8029"/>
                  </a:moveTo>
                  <a:cubicBezTo>
                    <a:pt x="2016" y="8029"/>
                    <a:pt x="2016" y="8029"/>
                    <a:pt x="2016" y="8029"/>
                  </a:cubicBezTo>
                  <a:cubicBezTo>
                    <a:pt x="2016" y="19575"/>
                    <a:pt x="2016" y="19575"/>
                    <a:pt x="2016" y="19575"/>
                  </a:cubicBezTo>
                  <a:cubicBezTo>
                    <a:pt x="19584" y="19575"/>
                    <a:pt x="19584" y="19575"/>
                    <a:pt x="19584" y="19575"/>
                  </a:cubicBezTo>
                  <a:lnTo>
                    <a:pt x="19584" y="8029"/>
                  </a:lnTo>
                  <a:close/>
                  <a:moveTo>
                    <a:pt x="8388" y="12789"/>
                  </a:moveTo>
                  <a:cubicBezTo>
                    <a:pt x="9900" y="12789"/>
                    <a:pt x="9900" y="12789"/>
                    <a:pt x="9900" y="12789"/>
                  </a:cubicBezTo>
                  <a:cubicBezTo>
                    <a:pt x="9900" y="11546"/>
                    <a:pt x="9900" y="11546"/>
                    <a:pt x="9900" y="11546"/>
                  </a:cubicBezTo>
                  <a:cubicBezTo>
                    <a:pt x="9900" y="10800"/>
                    <a:pt x="10152" y="10551"/>
                    <a:pt x="10944" y="10551"/>
                  </a:cubicBezTo>
                  <a:cubicBezTo>
                    <a:pt x="11448" y="10551"/>
                    <a:pt x="11952" y="10800"/>
                    <a:pt x="11952" y="11546"/>
                  </a:cubicBezTo>
                  <a:cubicBezTo>
                    <a:pt x="11952" y="12789"/>
                    <a:pt x="11952" y="12789"/>
                    <a:pt x="11952" y="12789"/>
                  </a:cubicBezTo>
                  <a:cubicBezTo>
                    <a:pt x="13212" y="12789"/>
                    <a:pt x="13212" y="12789"/>
                    <a:pt x="13212" y="12789"/>
                  </a:cubicBezTo>
                  <a:cubicBezTo>
                    <a:pt x="13716" y="12789"/>
                    <a:pt x="14220" y="13322"/>
                    <a:pt x="14220" y="13820"/>
                  </a:cubicBezTo>
                  <a:cubicBezTo>
                    <a:pt x="14220" y="14317"/>
                    <a:pt x="13716" y="14814"/>
                    <a:pt x="13212" y="14814"/>
                  </a:cubicBezTo>
                  <a:cubicBezTo>
                    <a:pt x="11952" y="14814"/>
                    <a:pt x="11952" y="14814"/>
                    <a:pt x="11952" y="14814"/>
                  </a:cubicBezTo>
                  <a:cubicBezTo>
                    <a:pt x="11952" y="16058"/>
                    <a:pt x="11952" y="16058"/>
                    <a:pt x="11952" y="16058"/>
                  </a:cubicBezTo>
                  <a:cubicBezTo>
                    <a:pt x="11952" y="16839"/>
                    <a:pt x="11448" y="17088"/>
                    <a:pt x="10944" y="17088"/>
                  </a:cubicBezTo>
                  <a:cubicBezTo>
                    <a:pt x="10152" y="17088"/>
                    <a:pt x="9900" y="16839"/>
                    <a:pt x="9900" y="16058"/>
                  </a:cubicBezTo>
                  <a:cubicBezTo>
                    <a:pt x="9900" y="14814"/>
                    <a:pt x="9900" y="14814"/>
                    <a:pt x="9900" y="14814"/>
                  </a:cubicBezTo>
                  <a:cubicBezTo>
                    <a:pt x="8388" y="14814"/>
                    <a:pt x="8388" y="14814"/>
                    <a:pt x="8388" y="14814"/>
                  </a:cubicBezTo>
                  <a:cubicBezTo>
                    <a:pt x="7884" y="14814"/>
                    <a:pt x="7344" y="14317"/>
                    <a:pt x="7344" y="13820"/>
                  </a:cubicBezTo>
                  <a:cubicBezTo>
                    <a:pt x="7344" y="13322"/>
                    <a:pt x="7884" y="12789"/>
                    <a:pt x="8388" y="12789"/>
                  </a:cubicBezTo>
                  <a:close/>
                  <a:moveTo>
                    <a:pt x="8640" y="10551"/>
                  </a:moveTo>
                  <a:cubicBezTo>
                    <a:pt x="8388" y="10551"/>
                    <a:pt x="8388" y="10551"/>
                    <a:pt x="8388" y="10551"/>
                  </a:cubicBezTo>
                  <a:cubicBezTo>
                    <a:pt x="8388" y="10551"/>
                    <a:pt x="8388" y="10551"/>
                    <a:pt x="8640" y="10551"/>
                  </a:cubicBezTo>
                  <a:close/>
                  <a:moveTo>
                    <a:pt x="16272" y="4761"/>
                  </a:moveTo>
                  <a:cubicBezTo>
                    <a:pt x="15768" y="4761"/>
                    <a:pt x="15264" y="4263"/>
                    <a:pt x="15264" y="3766"/>
                  </a:cubicBezTo>
                  <a:cubicBezTo>
                    <a:pt x="15264" y="995"/>
                    <a:pt x="15264" y="995"/>
                    <a:pt x="15264" y="995"/>
                  </a:cubicBezTo>
                  <a:cubicBezTo>
                    <a:pt x="15264" y="497"/>
                    <a:pt x="15768" y="0"/>
                    <a:pt x="16272" y="0"/>
                  </a:cubicBezTo>
                  <a:cubicBezTo>
                    <a:pt x="16776" y="0"/>
                    <a:pt x="17280" y="497"/>
                    <a:pt x="17280" y="995"/>
                  </a:cubicBezTo>
                  <a:cubicBezTo>
                    <a:pt x="17280" y="3766"/>
                    <a:pt x="17280" y="3766"/>
                    <a:pt x="17280" y="3766"/>
                  </a:cubicBezTo>
                  <a:cubicBezTo>
                    <a:pt x="17280" y="4263"/>
                    <a:pt x="16776" y="4761"/>
                    <a:pt x="16272" y="4761"/>
                  </a:cubicBezTo>
                  <a:close/>
                  <a:moveTo>
                    <a:pt x="5328" y="4761"/>
                  </a:moveTo>
                  <a:cubicBezTo>
                    <a:pt x="4824" y="4761"/>
                    <a:pt x="4320" y="4263"/>
                    <a:pt x="4320" y="3766"/>
                  </a:cubicBezTo>
                  <a:cubicBezTo>
                    <a:pt x="4320" y="995"/>
                    <a:pt x="4320" y="995"/>
                    <a:pt x="4320" y="995"/>
                  </a:cubicBezTo>
                  <a:cubicBezTo>
                    <a:pt x="4320" y="497"/>
                    <a:pt x="4824" y="0"/>
                    <a:pt x="5328" y="0"/>
                  </a:cubicBezTo>
                  <a:cubicBezTo>
                    <a:pt x="6084" y="0"/>
                    <a:pt x="6336" y="497"/>
                    <a:pt x="6336" y="995"/>
                  </a:cubicBezTo>
                  <a:cubicBezTo>
                    <a:pt x="6336" y="3766"/>
                    <a:pt x="6336" y="3766"/>
                    <a:pt x="6336" y="3766"/>
                  </a:cubicBezTo>
                  <a:cubicBezTo>
                    <a:pt x="6336" y="4263"/>
                    <a:pt x="6084" y="4761"/>
                    <a:pt x="5328" y="476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399" name="Shape"/>
            <p:cNvSpPr/>
            <p:nvPr/>
          </p:nvSpPr>
          <p:spPr>
            <a:xfrm>
              <a:off x="5067300" y="6079066"/>
              <a:ext cx="574777" cy="583242"/>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252" y="21600"/>
                    <a:pt x="0" y="21103"/>
                    <a:pt x="0" y="20605"/>
                  </a:cubicBezTo>
                  <a:cubicBezTo>
                    <a:pt x="0" y="3766"/>
                    <a:pt x="0" y="3766"/>
                    <a:pt x="0" y="3766"/>
                  </a:cubicBezTo>
                  <a:cubicBezTo>
                    <a:pt x="0" y="3268"/>
                    <a:pt x="252" y="2771"/>
                    <a:pt x="1008" y="2771"/>
                  </a:cubicBezTo>
                  <a:cubicBezTo>
                    <a:pt x="3024" y="2771"/>
                    <a:pt x="3024" y="2771"/>
                    <a:pt x="3024" y="2771"/>
                  </a:cubicBezTo>
                  <a:cubicBezTo>
                    <a:pt x="3024" y="3766"/>
                    <a:pt x="3024" y="3766"/>
                    <a:pt x="3024" y="3766"/>
                  </a:cubicBezTo>
                  <a:cubicBezTo>
                    <a:pt x="3024" y="5009"/>
                    <a:pt x="4068" y="6039"/>
                    <a:pt x="5328" y="6039"/>
                  </a:cubicBezTo>
                  <a:cubicBezTo>
                    <a:pt x="6588" y="6039"/>
                    <a:pt x="7596" y="5009"/>
                    <a:pt x="7596" y="3766"/>
                  </a:cubicBezTo>
                  <a:cubicBezTo>
                    <a:pt x="7596" y="2771"/>
                    <a:pt x="7596" y="2771"/>
                    <a:pt x="7596" y="2771"/>
                  </a:cubicBezTo>
                  <a:cubicBezTo>
                    <a:pt x="13716" y="2771"/>
                    <a:pt x="13716" y="2771"/>
                    <a:pt x="13716" y="2771"/>
                  </a:cubicBezTo>
                  <a:cubicBezTo>
                    <a:pt x="13716" y="3766"/>
                    <a:pt x="13716" y="3766"/>
                    <a:pt x="13716" y="3766"/>
                  </a:cubicBezTo>
                  <a:cubicBezTo>
                    <a:pt x="13716" y="5009"/>
                    <a:pt x="15012" y="6039"/>
                    <a:pt x="16272" y="6039"/>
                  </a:cubicBezTo>
                  <a:cubicBezTo>
                    <a:pt x="17532" y="6039"/>
                    <a:pt x="18540" y="5009"/>
                    <a:pt x="18540" y="3766"/>
                  </a:cubicBezTo>
                  <a:cubicBezTo>
                    <a:pt x="18540" y="2771"/>
                    <a:pt x="18540" y="2771"/>
                    <a:pt x="18540" y="2771"/>
                  </a:cubicBezTo>
                  <a:cubicBezTo>
                    <a:pt x="20592" y="2771"/>
                    <a:pt x="20592" y="2771"/>
                    <a:pt x="20592" y="2771"/>
                  </a:cubicBezTo>
                  <a:cubicBezTo>
                    <a:pt x="21096" y="2771"/>
                    <a:pt x="21600" y="3268"/>
                    <a:pt x="21600" y="3766"/>
                  </a:cubicBezTo>
                  <a:cubicBezTo>
                    <a:pt x="21600" y="20605"/>
                    <a:pt x="21600" y="20605"/>
                    <a:pt x="21600" y="20605"/>
                  </a:cubicBezTo>
                  <a:cubicBezTo>
                    <a:pt x="21600" y="21103"/>
                    <a:pt x="21096" y="21600"/>
                    <a:pt x="20592" y="21600"/>
                  </a:cubicBezTo>
                  <a:close/>
                  <a:moveTo>
                    <a:pt x="19584" y="8029"/>
                  </a:moveTo>
                  <a:cubicBezTo>
                    <a:pt x="2016" y="8029"/>
                    <a:pt x="2016" y="8029"/>
                    <a:pt x="2016" y="8029"/>
                  </a:cubicBezTo>
                  <a:cubicBezTo>
                    <a:pt x="2016" y="19575"/>
                    <a:pt x="2016" y="19575"/>
                    <a:pt x="2016" y="19575"/>
                  </a:cubicBezTo>
                  <a:cubicBezTo>
                    <a:pt x="19584" y="19575"/>
                    <a:pt x="19584" y="19575"/>
                    <a:pt x="19584" y="19575"/>
                  </a:cubicBezTo>
                  <a:lnTo>
                    <a:pt x="19584" y="8029"/>
                  </a:lnTo>
                  <a:close/>
                  <a:moveTo>
                    <a:pt x="7344" y="12789"/>
                  </a:moveTo>
                  <a:cubicBezTo>
                    <a:pt x="7596" y="12789"/>
                    <a:pt x="7884" y="12789"/>
                    <a:pt x="8136" y="13038"/>
                  </a:cubicBezTo>
                  <a:cubicBezTo>
                    <a:pt x="9648" y="14814"/>
                    <a:pt x="9648" y="14814"/>
                    <a:pt x="9648" y="14814"/>
                  </a:cubicBezTo>
                  <a:cubicBezTo>
                    <a:pt x="13716" y="10800"/>
                    <a:pt x="13716" y="10800"/>
                    <a:pt x="13716" y="10800"/>
                  </a:cubicBezTo>
                  <a:cubicBezTo>
                    <a:pt x="13968" y="10551"/>
                    <a:pt x="14220" y="10551"/>
                    <a:pt x="14472" y="10551"/>
                  </a:cubicBezTo>
                  <a:cubicBezTo>
                    <a:pt x="15012" y="10551"/>
                    <a:pt x="15516" y="10800"/>
                    <a:pt x="15516" y="11546"/>
                  </a:cubicBezTo>
                  <a:cubicBezTo>
                    <a:pt x="15516" y="11795"/>
                    <a:pt x="15516" y="12043"/>
                    <a:pt x="15264" y="12043"/>
                  </a:cubicBezTo>
                  <a:cubicBezTo>
                    <a:pt x="10404" y="16839"/>
                    <a:pt x="10404" y="16839"/>
                    <a:pt x="10404" y="16839"/>
                  </a:cubicBezTo>
                  <a:cubicBezTo>
                    <a:pt x="10152" y="17088"/>
                    <a:pt x="9900" y="17088"/>
                    <a:pt x="9648" y="17088"/>
                  </a:cubicBezTo>
                  <a:cubicBezTo>
                    <a:pt x="9396" y="17088"/>
                    <a:pt x="9144" y="17088"/>
                    <a:pt x="9144" y="16839"/>
                  </a:cubicBezTo>
                  <a:cubicBezTo>
                    <a:pt x="6588" y="14566"/>
                    <a:pt x="6588" y="14566"/>
                    <a:pt x="6588" y="14566"/>
                  </a:cubicBezTo>
                  <a:cubicBezTo>
                    <a:pt x="6336" y="14317"/>
                    <a:pt x="6336" y="14068"/>
                    <a:pt x="6336" y="13820"/>
                  </a:cubicBezTo>
                  <a:cubicBezTo>
                    <a:pt x="6336" y="13322"/>
                    <a:pt x="6840" y="12789"/>
                    <a:pt x="7344" y="12789"/>
                  </a:cubicBezTo>
                  <a:close/>
                  <a:moveTo>
                    <a:pt x="16272" y="4761"/>
                  </a:moveTo>
                  <a:cubicBezTo>
                    <a:pt x="15516" y="4761"/>
                    <a:pt x="15264" y="4263"/>
                    <a:pt x="15264" y="3766"/>
                  </a:cubicBezTo>
                  <a:cubicBezTo>
                    <a:pt x="15264" y="995"/>
                    <a:pt x="15264" y="995"/>
                    <a:pt x="15264" y="995"/>
                  </a:cubicBezTo>
                  <a:cubicBezTo>
                    <a:pt x="15264" y="497"/>
                    <a:pt x="15516" y="0"/>
                    <a:pt x="16272" y="0"/>
                  </a:cubicBezTo>
                  <a:cubicBezTo>
                    <a:pt x="16776" y="0"/>
                    <a:pt x="17280" y="497"/>
                    <a:pt x="17280" y="995"/>
                  </a:cubicBezTo>
                  <a:cubicBezTo>
                    <a:pt x="17280" y="3766"/>
                    <a:pt x="17280" y="3766"/>
                    <a:pt x="17280" y="3766"/>
                  </a:cubicBezTo>
                  <a:cubicBezTo>
                    <a:pt x="17280" y="4263"/>
                    <a:pt x="16776" y="4761"/>
                    <a:pt x="16272" y="4761"/>
                  </a:cubicBezTo>
                  <a:close/>
                  <a:moveTo>
                    <a:pt x="5328" y="4761"/>
                  </a:moveTo>
                  <a:cubicBezTo>
                    <a:pt x="4824" y="4761"/>
                    <a:pt x="4320" y="4263"/>
                    <a:pt x="4320" y="3766"/>
                  </a:cubicBezTo>
                  <a:cubicBezTo>
                    <a:pt x="4320" y="995"/>
                    <a:pt x="4320" y="995"/>
                    <a:pt x="4320" y="995"/>
                  </a:cubicBezTo>
                  <a:cubicBezTo>
                    <a:pt x="4320" y="497"/>
                    <a:pt x="4824" y="0"/>
                    <a:pt x="5328" y="0"/>
                  </a:cubicBezTo>
                  <a:cubicBezTo>
                    <a:pt x="5832" y="0"/>
                    <a:pt x="6336" y="497"/>
                    <a:pt x="6336" y="995"/>
                  </a:cubicBezTo>
                  <a:cubicBezTo>
                    <a:pt x="6336" y="3766"/>
                    <a:pt x="6336" y="3766"/>
                    <a:pt x="6336" y="3766"/>
                  </a:cubicBezTo>
                  <a:cubicBezTo>
                    <a:pt x="6336" y="4263"/>
                    <a:pt x="5832" y="4761"/>
                    <a:pt x="5328" y="476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0" name="Shape"/>
            <p:cNvSpPr/>
            <p:nvPr/>
          </p:nvSpPr>
          <p:spPr>
            <a:xfrm>
              <a:off x="4076700" y="6079066"/>
              <a:ext cx="557838" cy="583242"/>
            </a:xfrm>
            <a:custGeom>
              <a:avLst/>
              <a:gdLst/>
              <a:ahLst/>
              <a:cxnLst>
                <a:cxn ang="0">
                  <a:pos x="wd2" y="hd2"/>
                </a:cxn>
                <a:cxn ang="5400000">
                  <a:pos x="wd2" y="hd2"/>
                </a:cxn>
                <a:cxn ang="10800000">
                  <a:pos x="wd2" y="hd2"/>
                </a:cxn>
                <a:cxn ang="16200000">
                  <a:pos x="wd2" y="hd2"/>
                </a:cxn>
              </a:cxnLst>
              <a:rect l="0" t="0" r="r" b="b"/>
              <a:pathLst>
                <a:path w="21600" h="21600" extrusionOk="0">
                  <a:moveTo>
                    <a:pt x="20555" y="19575"/>
                  </a:moveTo>
                  <a:cubicBezTo>
                    <a:pt x="16340" y="19575"/>
                    <a:pt x="16340" y="19575"/>
                    <a:pt x="16340" y="19575"/>
                  </a:cubicBezTo>
                  <a:cubicBezTo>
                    <a:pt x="15556" y="19575"/>
                    <a:pt x="15295" y="19078"/>
                    <a:pt x="15295" y="18580"/>
                  </a:cubicBezTo>
                  <a:cubicBezTo>
                    <a:pt x="15295" y="17834"/>
                    <a:pt x="15556" y="17586"/>
                    <a:pt x="16340" y="17586"/>
                  </a:cubicBezTo>
                  <a:cubicBezTo>
                    <a:pt x="20555" y="17586"/>
                    <a:pt x="20555" y="17586"/>
                    <a:pt x="20555" y="17586"/>
                  </a:cubicBezTo>
                  <a:cubicBezTo>
                    <a:pt x="21078" y="17586"/>
                    <a:pt x="21600" y="17834"/>
                    <a:pt x="21600" y="18580"/>
                  </a:cubicBezTo>
                  <a:cubicBezTo>
                    <a:pt x="21600" y="19078"/>
                    <a:pt x="21078" y="19575"/>
                    <a:pt x="20555" y="19575"/>
                  </a:cubicBezTo>
                  <a:close/>
                  <a:moveTo>
                    <a:pt x="16340" y="16591"/>
                  </a:moveTo>
                  <a:cubicBezTo>
                    <a:pt x="15034" y="16591"/>
                    <a:pt x="14213" y="17337"/>
                    <a:pt x="14213" y="18580"/>
                  </a:cubicBezTo>
                  <a:cubicBezTo>
                    <a:pt x="14213" y="19575"/>
                    <a:pt x="15034" y="20605"/>
                    <a:pt x="16340" y="20605"/>
                  </a:cubicBezTo>
                  <a:cubicBezTo>
                    <a:pt x="16601" y="20605"/>
                    <a:pt x="16601" y="20605"/>
                    <a:pt x="16601" y="20605"/>
                  </a:cubicBezTo>
                  <a:cubicBezTo>
                    <a:pt x="20555" y="20605"/>
                    <a:pt x="20555" y="20605"/>
                    <a:pt x="20555" y="20605"/>
                  </a:cubicBezTo>
                  <a:cubicBezTo>
                    <a:pt x="20555" y="21103"/>
                    <a:pt x="20033" y="21600"/>
                    <a:pt x="19511" y="21600"/>
                  </a:cubicBezTo>
                  <a:cubicBezTo>
                    <a:pt x="1045" y="21600"/>
                    <a:pt x="1045" y="21600"/>
                    <a:pt x="1045" y="21600"/>
                  </a:cubicBezTo>
                  <a:cubicBezTo>
                    <a:pt x="522" y="21600"/>
                    <a:pt x="0" y="21103"/>
                    <a:pt x="0" y="20605"/>
                  </a:cubicBezTo>
                  <a:cubicBezTo>
                    <a:pt x="0" y="3020"/>
                    <a:pt x="0" y="3020"/>
                    <a:pt x="0" y="3020"/>
                  </a:cubicBezTo>
                  <a:cubicBezTo>
                    <a:pt x="0" y="2522"/>
                    <a:pt x="522" y="1989"/>
                    <a:pt x="1045" y="1989"/>
                  </a:cubicBezTo>
                  <a:cubicBezTo>
                    <a:pt x="2873" y="1989"/>
                    <a:pt x="2873" y="1989"/>
                    <a:pt x="2873" y="1989"/>
                  </a:cubicBezTo>
                  <a:cubicBezTo>
                    <a:pt x="2873" y="3020"/>
                    <a:pt x="2873" y="3020"/>
                    <a:pt x="2873" y="3020"/>
                  </a:cubicBezTo>
                  <a:cubicBezTo>
                    <a:pt x="2873" y="4263"/>
                    <a:pt x="3954" y="5009"/>
                    <a:pt x="4999" y="5009"/>
                  </a:cubicBezTo>
                  <a:cubicBezTo>
                    <a:pt x="6044" y="5009"/>
                    <a:pt x="7088" y="4263"/>
                    <a:pt x="7088" y="3020"/>
                  </a:cubicBezTo>
                  <a:cubicBezTo>
                    <a:pt x="7088" y="1989"/>
                    <a:pt x="7088" y="1989"/>
                    <a:pt x="7088" y="1989"/>
                  </a:cubicBezTo>
                  <a:cubicBezTo>
                    <a:pt x="8170" y="1989"/>
                    <a:pt x="8170" y="1989"/>
                    <a:pt x="8170" y="1989"/>
                  </a:cubicBezTo>
                  <a:cubicBezTo>
                    <a:pt x="8170" y="3020"/>
                    <a:pt x="8170" y="3020"/>
                    <a:pt x="8170" y="3020"/>
                  </a:cubicBezTo>
                  <a:cubicBezTo>
                    <a:pt x="8170" y="4263"/>
                    <a:pt x="9215" y="5009"/>
                    <a:pt x="10259" y="5009"/>
                  </a:cubicBezTo>
                  <a:cubicBezTo>
                    <a:pt x="11341" y="5009"/>
                    <a:pt x="12385" y="4263"/>
                    <a:pt x="12385" y="3020"/>
                  </a:cubicBezTo>
                  <a:cubicBezTo>
                    <a:pt x="12385" y="1989"/>
                    <a:pt x="12385" y="1989"/>
                    <a:pt x="12385" y="1989"/>
                  </a:cubicBezTo>
                  <a:cubicBezTo>
                    <a:pt x="13430" y="1989"/>
                    <a:pt x="13430" y="1989"/>
                    <a:pt x="13430" y="1989"/>
                  </a:cubicBezTo>
                  <a:cubicBezTo>
                    <a:pt x="13430" y="3020"/>
                    <a:pt x="13430" y="3020"/>
                    <a:pt x="13430" y="3020"/>
                  </a:cubicBezTo>
                  <a:cubicBezTo>
                    <a:pt x="13430" y="4263"/>
                    <a:pt x="14475" y="5009"/>
                    <a:pt x="15556" y="5009"/>
                  </a:cubicBezTo>
                  <a:cubicBezTo>
                    <a:pt x="16601" y="5009"/>
                    <a:pt x="17646" y="4263"/>
                    <a:pt x="17646" y="3020"/>
                  </a:cubicBezTo>
                  <a:cubicBezTo>
                    <a:pt x="17646" y="1989"/>
                    <a:pt x="17646" y="1989"/>
                    <a:pt x="17646" y="1989"/>
                  </a:cubicBezTo>
                  <a:cubicBezTo>
                    <a:pt x="19511" y="1989"/>
                    <a:pt x="19511" y="1989"/>
                    <a:pt x="19511" y="1989"/>
                  </a:cubicBezTo>
                  <a:cubicBezTo>
                    <a:pt x="20033" y="1989"/>
                    <a:pt x="20555" y="2522"/>
                    <a:pt x="20555" y="3020"/>
                  </a:cubicBezTo>
                  <a:cubicBezTo>
                    <a:pt x="20555" y="16591"/>
                    <a:pt x="20555" y="16591"/>
                    <a:pt x="20555" y="16591"/>
                  </a:cubicBezTo>
                  <a:cubicBezTo>
                    <a:pt x="19511" y="16591"/>
                    <a:pt x="19511" y="16591"/>
                    <a:pt x="19511" y="16591"/>
                  </a:cubicBezTo>
                  <a:lnTo>
                    <a:pt x="16340" y="16591"/>
                  </a:lnTo>
                  <a:close/>
                  <a:moveTo>
                    <a:pt x="3693" y="18083"/>
                  </a:moveTo>
                  <a:cubicBezTo>
                    <a:pt x="10520" y="18083"/>
                    <a:pt x="10520" y="18083"/>
                    <a:pt x="10520" y="18083"/>
                  </a:cubicBezTo>
                  <a:cubicBezTo>
                    <a:pt x="11080" y="18083"/>
                    <a:pt x="11341" y="17834"/>
                    <a:pt x="11341" y="17337"/>
                  </a:cubicBezTo>
                  <a:cubicBezTo>
                    <a:pt x="11341" y="16839"/>
                    <a:pt x="11080" y="16591"/>
                    <a:pt x="10520" y="16591"/>
                  </a:cubicBezTo>
                  <a:cubicBezTo>
                    <a:pt x="3693" y="16591"/>
                    <a:pt x="3693" y="16591"/>
                    <a:pt x="3693" y="16591"/>
                  </a:cubicBezTo>
                  <a:cubicBezTo>
                    <a:pt x="3134" y="16591"/>
                    <a:pt x="2873" y="16839"/>
                    <a:pt x="2873" y="17337"/>
                  </a:cubicBezTo>
                  <a:cubicBezTo>
                    <a:pt x="2873" y="17834"/>
                    <a:pt x="3134" y="18083"/>
                    <a:pt x="3693" y="18083"/>
                  </a:cubicBezTo>
                  <a:close/>
                  <a:moveTo>
                    <a:pt x="16601" y="7780"/>
                  </a:moveTo>
                  <a:cubicBezTo>
                    <a:pt x="3954" y="7780"/>
                    <a:pt x="3954" y="7780"/>
                    <a:pt x="3954" y="7780"/>
                  </a:cubicBezTo>
                  <a:cubicBezTo>
                    <a:pt x="3432" y="7780"/>
                    <a:pt x="2873" y="8278"/>
                    <a:pt x="2873" y="8775"/>
                  </a:cubicBezTo>
                  <a:cubicBezTo>
                    <a:pt x="2873" y="9308"/>
                    <a:pt x="3432" y="9805"/>
                    <a:pt x="3954" y="9805"/>
                  </a:cubicBezTo>
                  <a:cubicBezTo>
                    <a:pt x="16601" y="9805"/>
                    <a:pt x="16601" y="9805"/>
                    <a:pt x="16601" y="9805"/>
                  </a:cubicBezTo>
                  <a:cubicBezTo>
                    <a:pt x="17123" y="9805"/>
                    <a:pt x="17646" y="9308"/>
                    <a:pt x="17646" y="8775"/>
                  </a:cubicBezTo>
                  <a:cubicBezTo>
                    <a:pt x="17646" y="8278"/>
                    <a:pt x="17123" y="7780"/>
                    <a:pt x="16601" y="7780"/>
                  </a:cubicBezTo>
                  <a:close/>
                  <a:moveTo>
                    <a:pt x="16601" y="12043"/>
                  </a:moveTo>
                  <a:cubicBezTo>
                    <a:pt x="10259" y="12043"/>
                    <a:pt x="10259" y="12043"/>
                    <a:pt x="10259" y="12043"/>
                  </a:cubicBezTo>
                  <a:cubicBezTo>
                    <a:pt x="8431" y="12043"/>
                    <a:pt x="8431" y="12043"/>
                    <a:pt x="8431" y="12043"/>
                  </a:cubicBezTo>
                  <a:cubicBezTo>
                    <a:pt x="8170" y="12043"/>
                    <a:pt x="8170" y="12043"/>
                    <a:pt x="8170" y="12043"/>
                  </a:cubicBezTo>
                  <a:cubicBezTo>
                    <a:pt x="3954" y="12043"/>
                    <a:pt x="3954" y="12043"/>
                    <a:pt x="3954" y="12043"/>
                  </a:cubicBezTo>
                  <a:cubicBezTo>
                    <a:pt x="3432" y="12043"/>
                    <a:pt x="2873" y="12541"/>
                    <a:pt x="2873" y="13038"/>
                  </a:cubicBezTo>
                  <a:cubicBezTo>
                    <a:pt x="2873" y="13820"/>
                    <a:pt x="3432" y="14068"/>
                    <a:pt x="3954" y="14068"/>
                  </a:cubicBezTo>
                  <a:cubicBezTo>
                    <a:pt x="8170" y="14068"/>
                    <a:pt x="8170" y="14068"/>
                    <a:pt x="8170" y="14068"/>
                  </a:cubicBezTo>
                  <a:cubicBezTo>
                    <a:pt x="8431" y="14068"/>
                    <a:pt x="8431" y="14068"/>
                    <a:pt x="8431" y="14068"/>
                  </a:cubicBezTo>
                  <a:cubicBezTo>
                    <a:pt x="10259" y="14068"/>
                    <a:pt x="10259" y="14068"/>
                    <a:pt x="10259" y="14068"/>
                  </a:cubicBezTo>
                  <a:cubicBezTo>
                    <a:pt x="16601" y="14068"/>
                    <a:pt x="16601" y="14068"/>
                    <a:pt x="16601" y="14068"/>
                  </a:cubicBezTo>
                  <a:cubicBezTo>
                    <a:pt x="17123" y="14068"/>
                    <a:pt x="17646" y="13820"/>
                    <a:pt x="17646" y="13038"/>
                  </a:cubicBezTo>
                  <a:cubicBezTo>
                    <a:pt x="17646" y="12541"/>
                    <a:pt x="17123" y="12043"/>
                    <a:pt x="16601" y="12043"/>
                  </a:cubicBezTo>
                  <a:close/>
                  <a:moveTo>
                    <a:pt x="15556" y="4014"/>
                  </a:moveTo>
                  <a:cubicBezTo>
                    <a:pt x="15034" y="4014"/>
                    <a:pt x="14475" y="3766"/>
                    <a:pt x="14475" y="3020"/>
                  </a:cubicBezTo>
                  <a:cubicBezTo>
                    <a:pt x="14475" y="995"/>
                    <a:pt x="14475" y="995"/>
                    <a:pt x="14475" y="995"/>
                  </a:cubicBezTo>
                  <a:cubicBezTo>
                    <a:pt x="14475" y="497"/>
                    <a:pt x="15034" y="0"/>
                    <a:pt x="15556" y="0"/>
                  </a:cubicBezTo>
                  <a:cubicBezTo>
                    <a:pt x="16079" y="0"/>
                    <a:pt x="16601" y="497"/>
                    <a:pt x="16601" y="995"/>
                  </a:cubicBezTo>
                  <a:cubicBezTo>
                    <a:pt x="16601" y="3020"/>
                    <a:pt x="16601" y="3020"/>
                    <a:pt x="16601" y="3020"/>
                  </a:cubicBezTo>
                  <a:cubicBezTo>
                    <a:pt x="16601" y="3766"/>
                    <a:pt x="16079" y="4014"/>
                    <a:pt x="15556" y="4014"/>
                  </a:cubicBezTo>
                  <a:close/>
                  <a:moveTo>
                    <a:pt x="10259" y="4014"/>
                  </a:moveTo>
                  <a:cubicBezTo>
                    <a:pt x="9737" y="4014"/>
                    <a:pt x="9215" y="3766"/>
                    <a:pt x="9215" y="3020"/>
                  </a:cubicBezTo>
                  <a:cubicBezTo>
                    <a:pt x="9215" y="995"/>
                    <a:pt x="9215" y="995"/>
                    <a:pt x="9215" y="995"/>
                  </a:cubicBezTo>
                  <a:cubicBezTo>
                    <a:pt x="9215" y="497"/>
                    <a:pt x="9737" y="0"/>
                    <a:pt x="10259" y="0"/>
                  </a:cubicBezTo>
                  <a:cubicBezTo>
                    <a:pt x="10781" y="0"/>
                    <a:pt x="11341" y="497"/>
                    <a:pt x="11341" y="995"/>
                  </a:cubicBezTo>
                  <a:cubicBezTo>
                    <a:pt x="11341" y="3020"/>
                    <a:pt x="11341" y="3020"/>
                    <a:pt x="11341" y="3020"/>
                  </a:cubicBezTo>
                  <a:cubicBezTo>
                    <a:pt x="11341" y="3766"/>
                    <a:pt x="10781" y="4014"/>
                    <a:pt x="10259" y="4014"/>
                  </a:cubicBezTo>
                  <a:close/>
                  <a:moveTo>
                    <a:pt x="4999" y="4014"/>
                  </a:moveTo>
                  <a:cubicBezTo>
                    <a:pt x="4477" y="4014"/>
                    <a:pt x="3954" y="3766"/>
                    <a:pt x="3954" y="3020"/>
                  </a:cubicBezTo>
                  <a:cubicBezTo>
                    <a:pt x="3954" y="995"/>
                    <a:pt x="3954" y="995"/>
                    <a:pt x="3954" y="995"/>
                  </a:cubicBezTo>
                  <a:cubicBezTo>
                    <a:pt x="3954" y="497"/>
                    <a:pt x="4477" y="0"/>
                    <a:pt x="4999" y="0"/>
                  </a:cubicBezTo>
                  <a:cubicBezTo>
                    <a:pt x="5521" y="0"/>
                    <a:pt x="6044" y="497"/>
                    <a:pt x="6044" y="995"/>
                  </a:cubicBezTo>
                  <a:cubicBezTo>
                    <a:pt x="6044" y="3020"/>
                    <a:pt x="6044" y="3020"/>
                    <a:pt x="6044" y="3020"/>
                  </a:cubicBezTo>
                  <a:cubicBezTo>
                    <a:pt x="6044" y="3766"/>
                    <a:pt x="5521" y="4014"/>
                    <a:pt x="4999" y="40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1" name="Shape"/>
            <p:cNvSpPr/>
            <p:nvPr/>
          </p:nvSpPr>
          <p:spPr>
            <a:xfrm>
              <a:off x="3064932" y="6079066"/>
              <a:ext cx="549374" cy="583242"/>
            </a:xfrm>
            <a:custGeom>
              <a:avLst/>
              <a:gdLst/>
              <a:ahLst/>
              <a:cxnLst>
                <a:cxn ang="0">
                  <a:pos x="wd2" y="hd2"/>
                </a:cxn>
                <a:cxn ang="5400000">
                  <a:pos x="wd2" y="hd2"/>
                </a:cxn>
                <a:cxn ang="10800000">
                  <a:pos x="wd2" y="hd2"/>
                </a:cxn>
                <a:cxn ang="16200000">
                  <a:pos x="wd2" y="hd2"/>
                </a:cxn>
              </a:cxnLst>
              <a:rect l="0" t="0" r="r" b="b"/>
              <a:pathLst>
                <a:path w="21600" h="21600" extrusionOk="0">
                  <a:moveTo>
                    <a:pt x="20543" y="19575"/>
                  </a:moveTo>
                  <a:cubicBezTo>
                    <a:pt x="19448" y="19575"/>
                    <a:pt x="19448" y="19575"/>
                    <a:pt x="19448" y="19575"/>
                  </a:cubicBezTo>
                  <a:cubicBezTo>
                    <a:pt x="19448" y="20605"/>
                    <a:pt x="19448" y="20605"/>
                    <a:pt x="19448" y="20605"/>
                  </a:cubicBezTo>
                  <a:cubicBezTo>
                    <a:pt x="19448" y="21103"/>
                    <a:pt x="19183" y="21600"/>
                    <a:pt x="18390" y="21600"/>
                  </a:cubicBezTo>
                  <a:cubicBezTo>
                    <a:pt x="17862" y="21600"/>
                    <a:pt x="17333" y="21103"/>
                    <a:pt x="17333" y="20605"/>
                  </a:cubicBezTo>
                  <a:cubicBezTo>
                    <a:pt x="17333" y="19575"/>
                    <a:pt x="17333" y="19575"/>
                    <a:pt x="17333" y="19575"/>
                  </a:cubicBezTo>
                  <a:cubicBezTo>
                    <a:pt x="16276" y="19575"/>
                    <a:pt x="16276" y="19575"/>
                    <a:pt x="16276" y="19575"/>
                  </a:cubicBezTo>
                  <a:cubicBezTo>
                    <a:pt x="15747" y="19575"/>
                    <a:pt x="15180" y="19078"/>
                    <a:pt x="15180" y="18580"/>
                  </a:cubicBezTo>
                  <a:cubicBezTo>
                    <a:pt x="15180" y="17834"/>
                    <a:pt x="15747" y="17586"/>
                    <a:pt x="16276" y="17586"/>
                  </a:cubicBezTo>
                  <a:cubicBezTo>
                    <a:pt x="17333" y="17586"/>
                    <a:pt x="17333" y="17586"/>
                    <a:pt x="17333" y="17586"/>
                  </a:cubicBezTo>
                  <a:cubicBezTo>
                    <a:pt x="17333" y="16591"/>
                    <a:pt x="17333" y="16591"/>
                    <a:pt x="17333" y="16591"/>
                  </a:cubicBezTo>
                  <a:cubicBezTo>
                    <a:pt x="17333" y="15809"/>
                    <a:pt x="17862" y="15561"/>
                    <a:pt x="18390" y="15561"/>
                  </a:cubicBezTo>
                  <a:cubicBezTo>
                    <a:pt x="19183" y="15561"/>
                    <a:pt x="19448" y="15809"/>
                    <a:pt x="19448" y="16591"/>
                  </a:cubicBezTo>
                  <a:cubicBezTo>
                    <a:pt x="19448" y="17586"/>
                    <a:pt x="19448" y="17586"/>
                    <a:pt x="19448" y="17586"/>
                  </a:cubicBezTo>
                  <a:cubicBezTo>
                    <a:pt x="20543" y="17586"/>
                    <a:pt x="20543" y="17586"/>
                    <a:pt x="20543" y="17586"/>
                  </a:cubicBezTo>
                  <a:cubicBezTo>
                    <a:pt x="21336" y="17586"/>
                    <a:pt x="21600" y="17834"/>
                    <a:pt x="21600" y="18580"/>
                  </a:cubicBezTo>
                  <a:cubicBezTo>
                    <a:pt x="21600" y="19078"/>
                    <a:pt x="21336" y="19575"/>
                    <a:pt x="20543" y="19575"/>
                  </a:cubicBezTo>
                  <a:close/>
                  <a:moveTo>
                    <a:pt x="18390" y="14566"/>
                  </a:moveTo>
                  <a:cubicBezTo>
                    <a:pt x="17333" y="14566"/>
                    <a:pt x="16276" y="15312"/>
                    <a:pt x="16276" y="16591"/>
                  </a:cubicBezTo>
                  <a:cubicBezTo>
                    <a:pt x="15180" y="16591"/>
                    <a:pt x="14123" y="17337"/>
                    <a:pt x="14123" y="18580"/>
                  </a:cubicBezTo>
                  <a:cubicBezTo>
                    <a:pt x="14123" y="19575"/>
                    <a:pt x="15180" y="20605"/>
                    <a:pt x="16276" y="20605"/>
                  </a:cubicBezTo>
                  <a:cubicBezTo>
                    <a:pt x="16276" y="21600"/>
                    <a:pt x="16276" y="21600"/>
                    <a:pt x="16276" y="21600"/>
                  </a:cubicBezTo>
                  <a:cubicBezTo>
                    <a:pt x="1057" y="21600"/>
                    <a:pt x="1057" y="21600"/>
                    <a:pt x="1057" y="21600"/>
                  </a:cubicBezTo>
                  <a:cubicBezTo>
                    <a:pt x="529" y="21600"/>
                    <a:pt x="0" y="21103"/>
                    <a:pt x="0" y="20605"/>
                  </a:cubicBezTo>
                  <a:cubicBezTo>
                    <a:pt x="0" y="3020"/>
                    <a:pt x="0" y="3020"/>
                    <a:pt x="0" y="3020"/>
                  </a:cubicBezTo>
                  <a:cubicBezTo>
                    <a:pt x="0" y="2522"/>
                    <a:pt x="529" y="1989"/>
                    <a:pt x="1057" y="1989"/>
                  </a:cubicBezTo>
                  <a:cubicBezTo>
                    <a:pt x="2908" y="1989"/>
                    <a:pt x="2908" y="1989"/>
                    <a:pt x="2908" y="1989"/>
                  </a:cubicBezTo>
                  <a:cubicBezTo>
                    <a:pt x="2908" y="3020"/>
                    <a:pt x="2908" y="3020"/>
                    <a:pt x="2908" y="3020"/>
                  </a:cubicBezTo>
                  <a:cubicBezTo>
                    <a:pt x="2908" y="4263"/>
                    <a:pt x="3738" y="5009"/>
                    <a:pt x="5060" y="5009"/>
                  </a:cubicBezTo>
                  <a:cubicBezTo>
                    <a:pt x="6117" y="5009"/>
                    <a:pt x="7175" y="4263"/>
                    <a:pt x="7175" y="3020"/>
                  </a:cubicBezTo>
                  <a:cubicBezTo>
                    <a:pt x="7175" y="1989"/>
                    <a:pt x="7175" y="1989"/>
                    <a:pt x="7175" y="1989"/>
                  </a:cubicBezTo>
                  <a:cubicBezTo>
                    <a:pt x="8270" y="1989"/>
                    <a:pt x="8270" y="1989"/>
                    <a:pt x="8270" y="1989"/>
                  </a:cubicBezTo>
                  <a:cubicBezTo>
                    <a:pt x="8270" y="3020"/>
                    <a:pt x="8270" y="3020"/>
                    <a:pt x="8270" y="3020"/>
                  </a:cubicBezTo>
                  <a:cubicBezTo>
                    <a:pt x="8270" y="4263"/>
                    <a:pt x="9063" y="5009"/>
                    <a:pt x="10385" y="5009"/>
                  </a:cubicBezTo>
                  <a:cubicBezTo>
                    <a:pt x="11480" y="5009"/>
                    <a:pt x="12537" y="4263"/>
                    <a:pt x="12537" y="3020"/>
                  </a:cubicBezTo>
                  <a:cubicBezTo>
                    <a:pt x="12537" y="1989"/>
                    <a:pt x="12537" y="1989"/>
                    <a:pt x="12537" y="1989"/>
                  </a:cubicBezTo>
                  <a:cubicBezTo>
                    <a:pt x="13594" y="1989"/>
                    <a:pt x="13594" y="1989"/>
                    <a:pt x="13594" y="1989"/>
                  </a:cubicBezTo>
                  <a:cubicBezTo>
                    <a:pt x="13594" y="3020"/>
                    <a:pt x="13594" y="3020"/>
                    <a:pt x="13594" y="3020"/>
                  </a:cubicBezTo>
                  <a:cubicBezTo>
                    <a:pt x="13594" y="4263"/>
                    <a:pt x="14387" y="5009"/>
                    <a:pt x="15747" y="5009"/>
                  </a:cubicBezTo>
                  <a:cubicBezTo>
                    <a:pt x="16804" y="5009"/>
                    <a:pt x="17862" y="4263"/>
                    <a:pt x="17862" y="3020"/>
                  </a:cubicBezTo>
                  <a:cubicBezTo>
                    <a:pt x="17862" y="1989"/>
                    <a:pt x="17862" y="1989"/>
                    <a:pt x="17862" y="1989"/>
                  </a:cubicBezTo>
                  <a:cubicBezTo>
                    <a:pt x="19448" y="1989"/>
                    <a:pt x="19448" y="1989"/>
                    <a:pt x="19448" y="1989"/>
                  </a:cubicBezTo>
                  <a:cubicBezTo>
                    <a:pt x="20278" y="1989"/>
                    <a:pt x="20543" y="2522"/>
                    <a:pt x="20543" y="3020"/>
                  </a:cubicBezTo>
                  <a:cubicBezTo>
                    <a:pt x="20543" y="16591"/>
                    <a:pt x="20543" y="16591"/>
                    <a:pt x="20543" y="16591"/>
                  </a:cubicBezTo>
                  <a:cubicBezTo>
                    <a:pt x="20543" y="15312"/>
                    <a:pt x="19750" y="14566"/>
                    <a:pt x="18390" y="14566"/>
                  </a:cubicBezTo>
                  <a:close/>
                  <a:moveTo>
                    <a:pt x="2908" y="17337"/>
                  </a:moveTo>
                  <a:cubicBezTo>
                    <a:pt x="2908" y="17834"/>
                    <a:pt x="3172" y="18083"/>
                    <a:pt x="3738" y="18083"/>
                  </a:cubicBezTo>
                  <a:cubicBezTo>
                    <a:pt x="10385" y="18083"/>
                    <a:pt x="10385" y="18083"/>
                    <a:pt x="10385" y="18083"/>
                  </a:cubicBezTo>
                  <a:cubicBezTo>
                    <a:pt x="10913" y="18083"/>
                    <a:pt x="11480" y="17834"/>
                    <a:pt x="11480" y="17337"/>
                  </a:cubicBezTo>
                  <a:cubicBezTo>
                    <a:pt x="11480" y="16839"/>
                    <a:pt x="10913" y="16591"/>
                    <a:pt x="10385" y="16591"/>
                  </a:cubicBezTo>
                  <a:cubicBezTo>
                    <a:pt x="3738" y="16591"/>
                    <a:pt x="3738" y="16591"/>
                    <a:pt x="3738" y="16591"/>
                  </a:cubicBezTo>
                  <a:cubicBezTo>
                    <a:pt x="3172" y="16591"/>
                    <a:pt x="2908" y="16839"/>
                    <a:pt x="2908" y="17337"/>
                  </a:cubicBezTo>
                  <a:close/>
                  <a:moveTo>
                    <a:pt x="4003" y="14068"/>
                  </a:moveTo>
                  <a:cubicBezTo>
                    <a:pt x="8534" y="14068"/>
                    <a:pt x="8534" y="14068"/>
                    <a:pt x="8534" y="14068"/>
                  </a:cubicBezTo>
                  <a:cubicBezTo>
                    <a:pt x="10385" y="14068"/>
                    <a:pt x="10385" y="14068"/>
                    <a:pt x="10385" y="14068"/>
                  </a:cubicBezTo>
                  <a:cubicBezTo>
                    <a:pt x="10649" y="14068"/>
                    <a:pt x="10649" y="14068"/>
                    <a:pt x="10649" y="14068"/>
                  </a:cubicBezTo>
                  <a:cubicBezTo>
                    <a:pt x="12008" y="14068"/>
                    <a:pt x="12008" y="14068"/>
                    <a:pt x="12008" y="14068"/>
                  </a:cubicBezTo>
                  <a:cubicBezTo>
                    <a:pt x="13066" y="14068"/>
                    <a:pt x="13066" y="14068"/>
                    <a:pt x="13066" y="14068"/>
                  </a:cubicBezTo>
                  <a:cubicBezTo>
                    <a:pt x="13859" y="14068"/>
                    <a:pt x="14123" y="13820"/>
                    <a:pt x="14123" y="13038"/>
                  </a:cubicBezTo>
                  <a:cubicBezTo>
                    <a:pt x="14123" y="12541"/>
                    <a:pt x="13859" y="12043"/>
                    <a:pt x="13066" y="12043"/>
                  </a:cubicBezTo>
                  <a:cubicBezTo>
                    <a:pt x="10649" y="12043"/>
                    <a:pt x="10649" y="12043"/>
                    <a:pt x="10649" y="12043"/>
                  </a:cubicBezTo>
                  <a:cubicBezTo>
                    <a:pt x="10385" y="12043"/>
                    <a:pt x="10385" y="12043"/>
                    <a:pt x="10385" y="12043"/>
                  </a:cubicBezTo>
                  <a:cubicBezTo>
                    <a:pt x="8534" y="12043"/>
                    <a:pt x="8534" y="12043"/>
                    <a:pt x="8534" y="12043"/>
                  </a:cubicBezTo>
                  <a:cubicBezTo>
                    <a:pt x="4003" y="12043"/>
                    <a:pt x="4003" y="12043"/>
                    <a:pt x="4003" y="12043"/>
                  </a:cubicBezTo>
                  <a:cubicBezTo>
                    <a:pt x="3172" y="12043"/>
                    <a:pt x="2908" y="12541"/>
                    <a:pt x="2908" y="13038"/>
                  </a:cubicBezTo>
                  <a:cubicBezTo>
                    <a:pt x="2908" y="13820"/>
                    <a:pt x="3172" y="14068"/>
                    <a:pt x="4003" y="14068"/>
                  </a:cubicBezTo>
                  <a:close/>
                  <a:moveTo>
                    <a:pt x="16804" y="7780"/>
                  </a:moveTo>
                  <a:cubicBezTo>
                    <a:pt x="4003" y="7780"/>
                    <a:pt x="4003" y="7780"/>
                    <a:pt x="4003" y="7780"/>
                  </a:cubicBezTo>
                  <a:cubicBezTo>
                    <a:pt x="3172" y="7780"/>
                    <a:pt x="2908" y="8278"/>
                    <a:pt x="2908" y="8775"/>
                  </a:cubicBezTo>
                  <a:cubicBezTo>
                    <a:pt x="2908" y="9308"/>
                    <a:pt x="3172" y="9805"/>
                    <a:pt x="4003" y="9805"/>
                  </a:cubicBezTo>
                  <a:cubicBezTo>
                    <a:pt x="16804" y="9805"/>
                    <a:pt x="16804" y="9805"/>
                    <a:pt x="16804" y="9805"/>
                  </a:cubicBezTo>
                  <a:cubicBezTo>
                    <a:pt x="17333" y="9805"/>
                    <a:pt x="17862" y="9308"/>
                    <a:pt x="17862" y="8775"/>
                  </a:cubicBezTo>
                  <a:cubicBezTo>
                    <a:pt x="17862" y="8278"/>
                    <a:pt x="17333" y="7780"/>
                    <a:pt x="16804" y="7780"/>
                  </a:cubicBezTo>
                  <a:close/>
                  <a:moveTo>
                    <a:pt x="15747" y="4014"/>
                  </a:moveTo>
                  <a:cubicBezTo>
                    <a:pt x="14916" y="4014"/>
                    <a:pt x="14652" y="3766"/>
                    <a:pt x="14652" y="3020"/>
                  </a:cubicBezTo>
                  <a:cubicBezTo>
                    <a:pt x="14652" y="995"/>
                    <a:pt x="14652" y="995"/>
                    <a:pt x="14652" y="995"/>
                  </a:cubicBezTo>
                  <a:cubicBezTo>
                    <a:pt x="14652" y="497"/>
                    <a:pt x="14916" y="0"/>
                    <a:pt x="15747" y="0"/>
                  </a:cubicBezTo>
                  <a:cubicBezTo>
                    <a:pt x="16276" y="0"/>
                    <a:pt x="16804" y="497"/>
                    <a:pt x="16804" y="995"/>
                  </a:cubicBezTo>
                  <a:cubicBezTo>
                    <a:pt x="16804" y="3020"/>
                    <a:pt x="16804" y="3020"/>
                    <a:pt x="16804" y="3020"/>
                  </a:cubicBezTo>
                  <a:cubicBezTo>
                    <a:pt x="16804" y="3766"/>
                    <a:pt x="16276" y="4014"/>
                    <a:pt x="15747" y="4014"/>
                  </a:cubicBezTo>
                  <a:close/>
                  <a:moveTo>
                    <a:pt x="10385" y="4014"/>
                  </a:moveTo>
                  <a:cubicBezTo>
                    <a:pt x="9592" y="4014"/>
                    <a:pt x="9327" y="3766"/>
                    <a:pt x="9327" y="3020"/>
                  </a:cubicBezTo>
                  <a:cubicBezTo>
                    <a:pt x="9327" y="995"/>
                    <a:pt x="9327" y="995"/>
                    <a:pt x="9327" y="995"/>
                  </a:cubicBezTo>
                  <a:cubicBezTo>
                    <a:pt x="9327" y="497"/>
                    <a:pt x="9592" y="0"/>
                    <a:pt x="10385" y="0"/>
                  </a:cubicBezTo>
                  <a:cubicBezTo>
                    <a:pt x="10913" y="0"/>
                    <a:pt x="11480" y="497"/>
                    <a:pt x="11480" y="995"/>
                  </a:cubicBezTo>
                  <a:cubicBezTo>
                    <a:pt x="11480" y="3020"/>
                    <a:pt x="11480" y="3020"/>
                    <a:pt x="11480" y="3020"/>
                  </a:cubicBezTo>
                  <a:cubicBezTo>
                    <a:pt x="11480" y="3766"/>
                    <a:pt x="10913" y="4014"/>
                    <a:pt x="10385" y="4014"/>
                  </a:cubicBezTo>
                  <a:close/>
                  <a:moveTo>
                    <a:pt x="5060" y="4014"/>
                  </a:moveTo>
                  <a:cubicBezTo>
                    <a:pt x="4267" y="4014"/>
                    <a:pt x="4003" y="3766"/>
                    <a:pt x="4003" y="3020"/>
                  </a:cubicBezTo>
                  <a:cubicBezTo>
                    <a:pt x="4003" y="995"/>
                    <a:pt x="4003" y="995"/>
                    <a:pt x="4003" y="995"/>
                  </a:cubicBezTo>
                  <a:cubicBezTo>
                    <a:pt x="4003" y="497"/>
                    <a:pt x="4267" y="0"/>
                    <a:pt x="5060" y="0"/>
                  </a:cubicBezTo>
                  <a:cubicBezTo>
                    <a:pt x="5589" y="0"/>
                    <a:pt x="6117" y="497"/>
                    <a:pt x="6117" y="995"/>
                  </a:cubicBezTo>
                  <a:cubicBezTo>
                    <a:pt x="6117" y="3020"/>
                    <a:pt x="6117" y="3020"/>
                    <a:pt x="6117" y="3020"/>
                  </a:cubicBezTo>
                  <a:cubicBezTo>
                    <a:pt x="6117" y="3766"/>
                    <a:pt x="5589" y="4014"/>
                    <a:pt x="5060" y="40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2" name="Shape"/>
            <p:cNvSpPr/>
            <p:nvPr/>
          </p:nvSpPr>
          <p:spPr>
            <a:xfrm>
              <a:off x="2057399" y="6074832"/>
              <a:ext cx="549374" cy="579005"/>
            </a:xfrm>
            <a:custGeom>
              <a:avLst/>
              <a:gdLst/>
              <a:ahLst/>
              <a:cxnLst>
                <a:cxn ang="0">
                  <a:pos x="wd2" y="hd2"/>
                </a:cxn>
                <a:cxn ang="5400000">
                  <a:pos x="wd2" y="hd2"/>
                </a:cxn>
                <a:cxn ang="10800000">
                  <a:pos x="wd2" y="hd2"/>
                </a:cxn>
                <a:cxn ang="16200000">
                  <a:pos x="wd2" y="hd2"/>
                </a:cxn>
              </a:cxnLst>
              <a:rect l="0" t="0" r="r" b="b"/>
              <a:pathLst>
                <a:path w="21600" h="21600" extrusionOk="0">
                  <a:moveTo>
                    <a:pt x="20014" y="18545"/>
                  </a:moveTo>
                  <a:cubicBezTo>
                    <a:pt x="21336" y="20055"/>
                    <a:pt x="21336" y="20055"/>
                    <a:pt x="21336" y="20055"/>
                  </a:cubicBezTo>
                  <a:cubicBezTo>
                    <a:pt x="21600" y="20055"/>
                    <a:pt x="21600" y="20306"/>
                    <a:pt x="21600" y="20558"/>
                  </a:cubicBezTo>
                  <a:cubicBezTo>
                    <a:pt x="21600" y="21348"/>
                    <a:pt x="21071" y="21600"/>
                    <a:pt x="20543" y="21600"/>
                  </a:cubicBezTo>
                  <a:cubicBezTo>
                    <a:pt x="20278" y="21600"/>
                    <a:pt x="20014" y="21600"/>
                    <a:pt x="19712" y="21348"/>
                  </a:cubicBezTo>
                  <a:cubicBezTo>
                    <a:pt x="18390" y="20055"/>
                    <a:pt x="18390" y="20055"/>
                    <a:pt x="18390" y="20055"/>
                  </a:cubicBezTo>
                  <a:cubicBezTo>
                    <a:pt x="17069" y="21348"/>
                    <a:pt x="17069" y="21348"/>
                    <a:pt x="17069" y="21348"/>
                  </a:cubicBezTo>
                  <a:cubicBezTo>
                    <a:pt x="16804" y="21600"/>
                    <a:pt x="16540" y="21600"/>
                    <a:pt x="16276" y="21600"/>
                  </a:cubicBezTo>
                  <a:cubicBezTo>
                    <a:pt x="15747" y="21600"/>
                    <a:pt x="15180" y="21348"/>
                    <a:pt x="15180" y="20558"/>
                  </a:cubicBezTo>
                  <a:cubicBezTo>
                    <a:pt x="15180" y="20306"/>
                    <a:pt x="15180" y="20055"/>
                    <a:pt x="15445" y="20055"/>
                  </a:cubicBezTo>
                  <a:cubicBezTo>
                    <a:pt x="16804" y="18545"/>
                    <a:pt x="16804" y="18545"/>
                    <a:pt x="16804" y="18545"/>
                  </a:cubicBezTo>
                  <a:cubicBezTo>
                    <a:pt x="15445" y="17287"/>
                    <a:pt x="15445" y="17287"/>
                    <a:pt x="15445" y="17287"/>
                  </a:cubicBezTo>
                  <a:cubicBezTo>
                    <a:pt x="15180" y="17036"/>
                    <a:pt x="15180" y="16784"/>
                    <a:pt x="15180" y="16497"/>
                  </a:cubicBezTo>
                  <a:cubicBezTo>
                    <a:pt x="15180" y="15993"/>
                    <a:pt x="15747" y="15490"/>
                    <a:pt x="16276" y="15490"/>
                  </a:cubicBezTo>
                  <a:cubicBezTo>
                    <a:pt x="16540" y="15490"/>
                    <a:pt x="16804" y="15742"/>
                    <a:pt x="17069" y="15993"/>
                  </a:cubicBezTo>
                  <a:cubicBezTo>
                    <a:pt x="18390" y="17287"/>
                    <a:pt x="18390" y="17287"/>
                    <a:pt x="18390" y="17287"/>
                  </a:cubicBezTo>
                  <a:cubicBezTo>
                    <a:pt x="19712" y="15993"/>
                    <a:pt x="19712" y="15993"/>
                    <a:pt x="19712" y="15993"/>
                  </a:cubicBezTo>
                  <a:cubicBezTo>
                    <a:pt x="20014" y="15742"/>
                    <a:pt x="20278" y="15490"/>
                    <a:pt x="20543" y="15490"/>
                  </a:cubicBezTo>
                  <a:cubicBezTo>
                    <a:pt x="21071" y="15490"/>
                    <a:pt x="21600" y="15993"/>
                    <a:pt x="21600" y="16497"/>
                  </a:cubicBezTo>
                  <a:cubicBezTo>
                    <a:pt x="21600" y="16784"/>
                    <a:pt x="21600" y="17036"/>
                    <a:pt x="21336" y="17287"/>
                  </a:cubicBezTo>
                  <a:lnTo>
                    <a:pt x="20014" y="18545"/>
                  </a:lnTo>
                  <a:close/>
                  <a:moveTo>
                    <a:pt x="18919" y="15239"/>
                  </a:moveTo>
                  <a:cubicBezTo>
                    <a:pt x="18390" y="15742"/>
                    <a:pt x="18390" y="15742"/>
                    <a:pt x="18390" y="15742"/>
                  </a:cubicBezTo>
                  <a:cubicBezTo>
                    <a:pt x="17862" y="15239"/>
                    <a:pt x="17862" y="15239"/>
                    <a:pt x="17862" y="15239"/>
                  </a:cubicBezTo>
                  <a:cubicBezTo>
                    <a:pt x="17333" y="14735"/>
                    <a:pt x="16804" y="14484"/>
                    <a:pt x="16276" y="14484"/>
                  </a:cubicBezTo>
                  <a:cubicBezTo>
                    <a:pt x="15180" y="14484"/>
                    <a:pt x="14123" y="15490"/>
                    <a:pt x="14123" y="16497"/>
                  </a:cubicBezTo>
                  <a:cubicBezTo>
                    <a:pt x="14123" y="17287"/>
                    <a:pt x="14387" y="17790"/>
                    <a:pt x="14652" y="18042"/>
                  </a:cubicBezTo>
                  <a:cubicBezTo>
                    <a:pt x="15445" y="18545"/>
                    <a:pt x="15445" y="18545"/>
                    <a:pt x="15445" y="18545"/>
                  </a:cubicBezTo>
                  <a:cubicBezTo>
                    <a:pt x="14652" y="19300"/>
                    <a:pt x="14652" y="19300"/>
                    <a:pt x="14652" y="19300"/>
                  </a:cubicBezTo>
                  <a:cubicBezTo>
                    <a:pt x="14387" y="19551"/>
                    <a:pt x="14123" y="20055"/>
                    <a:pt x="14123" y="20558"/>
                  </a:cubicBezTo>
                  <a:cubicBezTo>
                    <a:pt x="14123" y="21097"/>
                    <a:pt x="14123" y="21348"/>
                    <a:pt x="14387" y="21600"/>
                  </a:cubicBezTo>
                  <a:cubicBezTo>
                    <a:pt x="1057" y="21600"/>
                    <a:pt x="1057" y="21600"/>
                    <a:pt x="1057" y="21600"/>
                  </a:cubicBezTo>
                  <a:cubicBezTo>
                    <a:pt x="264" y="21600"/>
                    <a:pt x="0" y="21348"/>
                    <a:pt x="0" y="20558"/>
                  </a:cubicBezTo>
                  <a:cubicBezTo>
                    <a:pt x="0" y="3055"/>
                    <a:pt x="0" y="3055"/>
                    <a:pt x="0" y="3055"/>
                  </a:cubicBezTo>
                  <a:cubicBezTo>
                    <a:pt x="0" y="2552"/>
                    <a:pt x="264" y="2013"/>
                    <a:pt x="1057" y="2013"/>
                  </a:cubicBezTo>
                  <a:cubicBezTo>
                    <a:pt x="2643" y="2013"/>
                    <a:pt x="2643" y="2013"/>
                    <a:pt x="2643" y="2013"/>
                  </a:cubicBezTo>
                  <a:cubicBezTo>
                    <a:pt x="2643" y="3055"/>
                    <a:pt x="2643" y="3055"/>
                    <a:pt x="2643" y="3055"/>
                  </a:cubicBezTo>
                  <a:cubicBezTo>
                    <a:pt x="2643" y="4061"/>
                    <a:pt x="3701" y="5068"/>
                    <a:pt x="4796" y="5068"/>
                  </a:cubicBezTo>
                  <a:cubicBezTo>
                    <a:pt x="6117" y="5068"/>
                    <a:pt x="6910" y="4061"/>
                    <a:pt x="6910" y="3055"/>
                  </a:cubicBezTo>
                  <a:cubicBezTo>
                    <a:pt x="6910" y="2013"/>
                    <a:pt x="6910" y="2013"/>
                    <a:pt x="6910" y="2013"/>
                  </a:cubicBezTo>
                  <a:cubicBezTo>
                    <a:pt x="7968" y="2013"/>
                    <a:pt x="7968" y="2013"/>
                    <a:pt x="7968" y="2013"/>
                  </a:cubicBezTo>
                  <a:cubicBezTo>
                    <a:pt x="7968" y="3055"/>
                    <a:pt x="7968" y="3055"/>
                    <a:pt x="7968" y="3055"/>
                  </a:cubicBezTo>
                  <a:cubicBezTo>
                    <a:pt x="7968" y="4061"/>
                    <a:pt x="9063" y="5068"/>
                    <a:pt x="10120" y="5068"/>
                  </a:cubicBezTo>
                  <a:cubicBezTo>
                    <a:pt x="11442" y="5068"/>
                    <a:pt x="12273" y="4061"/>
                    <a:pt x="12273" y="3055"/>
                  </a:cubicBezTo>
                  <a:cubicBezTo>
                    <a:pt x="12273" y="2013"/>
                    <a:pt x="12273" y="2013"/>
                    <a:pt x="12273" y="2013"/>
                  </a:cubicBezTo>
                  <a:cubicBezTo>
                    <a:pt x="13330" y="2013"/>
                    <a:pt x="13330" y="2013"/>
                    <a:pt x="13330" y="2013"/>
                  </a:cubicBezTo>
                  <a:cubicBezTo>
                    <a:pt x="13330" y="3055"/>
                    <a:pt x="13330" y="3055"/>
                    <a:pt x="13330" y="3055"/>
                  </a:cubicBezTo>
                  <a:cubicBezTo>
                    <a:pt x="13330" y="4061"/>
                    <a:pt x="14387" y="5068"/>
                    <a:pt x="15445" y="5068"/>
                  </a:cubicBezTo>
                  <a:cubicBezTo>
                    <a:pt x="16804" y="5068"/>
                    <a:pt x="17597" y="4061"/>
                    <a:pt x="17597" y="3055"/>
                  </a:cubicBezTo>
                  <a:cubicBezTo>
                    <a:pt x="17597" y="2013"/>
                    <a:pt x="17597" y="2013"/>
                    <a:pt x="17597" y="2013"/>
                  </a:cubicBezTo>
                  <a:cubicBezTo>
                    <a:pt x="19448" y="2013"/>
                    <a:pt x="19448" y="2013"/>
                    <a:pt x="19448" y="2013"/>
                  </a:cubicBezTo>
                  <a:cubicBezTo>
                    <a:pt x="20014" y="2013"/>
                    <a:pt x="20543" y="2552"/>
                    <a:pt x="20543" y="3055"/>
                  </a:cubicBezTo>
                  <a:cubicBezTo>
                    <a:pt x="20543" y="14484"/>
                    <a:pt x="20543" y="14484"/>
                    <a:pt x="20543" y="14484"/>
                  </a:cubicBezTo>
                  <a:cubicBezTo>
                    <a:pt x="20014" y="14484"/>
                    <a:pt x="19448" y="14735"/>
                    <a:pt x="18919" y="15239"/>
                  </a:cubicBezTo>
                  <a:close/>
                  <a:moveTo>
                    <a:pt x="13330" y="13190"/>
                  </a:moveTo>
                  <a:cubicBezTo>
                    <a:pt x="13330" y="12687"/>
                    <a:pt x="13066" y="12184"/>
                    <a:pt x="12273" y="12184"/>
                  </a:cubicBezTo>
                  <a:cubicBezTo>
                    <a:pt x="10120" y="12184"/>
                    <a:pt x="10120" y="12184"/>
                    <a:pt x="10120" y="12184"/>
                  </a:cubicBezTo>
                  <a:cubicBezTo>
                    <a:pt x="8534" y="12184"/>
                    <a:pt x="8534" y="12184"/>
                    <a:pt x="8534" y="12184"/>
                  </a:cubicBezTo>
                  <a:cubicBezTo>
                    <a:pt x="3701" y="12184"/>
                    <a:pt x="3701" y="12184"/>
                    <a:pt x="3701" y="12184"/>
                  </a:cubicBezTo>
                  <a:cubicBezTo>
                    <a:pt x="3172" y="12184"/>
                    <a:pt x="2643" y="12687"/>
                    <a:pt x="2643" y="13190"/>
                  </a:cubicBezTo>
                  <a:cubicBezTo>
                    <a:pt x="2643" y="13729"/>
                    <a:pt x="3172" y="14232"/>
                    <a:pt x="3701" y="14232"/>
                  </a:cubicBezTo>
                  <a:cubicBezTo>
                    <a:pt x="8534" y="14232"/>
                    <a:pt x="8534" y="14232"/>
                    <a:pt x="8534" y="14232"/>
                  </a:cubicBezTo>
                  <a:cubicBezTo>
                    <a:pt x="10120" y="14232"/>
                    <a:pt x="10120" y="14232"/>
                    <a:pt x="10120" y="14232"/>
                  </a:cubicBezTo>
                  <a:cubicBezTo>
                    <a:pt x="12273" y="14232"/>
                    <a:pt x="12273" y="14232"/>
                    <a:pt x="12273" y="14232"/>
                  </a:cubicBezTo>
                  <a:cubicBezTo>
                    <a:pt x="13066" y="14232"/>
                    <a:pt x="13330" y="13729"/>
                    <a:pt x="13330" y="13190"/>
                  </a:cubicBezTo>
                  <a:close/>
                  <a:moveTo>
                    <a:pt x="2643" y="17539"/>
                  </a:moveTo>
                  <a:cubicBezTo>
                    <a:pt x="2643" y="18042"/>
                    <a:pt x="3172" y="18294"/>
                    <a:pt x="3701" y="18294"/>
                  </a:cubicBezTo>
                  <a:cubicBezTo>
                    <a:pt x="10385" y="18294"/>
                    <a:pt x="10385" y="18294"/>
                    <a:pt x="10385" y="18294"/>
                  </a:cubicBezTo>
                  <a:cubicBezTo>
                    <a:pt x="10913" y="18294"/>
                    <a:pt x="11178" y="18042"/>
                    <a:pt x="11178" y="17539"/>
                  </a:cubicBezTo>
                  <a:cubicBezTo>
                    <a:pt x="11178" y="17036"/>
                    <a:pt x="10913" y="16497"/>
                    <a:pt x="10385" y="16497"/>
                  </a:cubicBezTo>
                  <a:cubicBezTo>
                    <a:pt x="3701" y="16497"/>
                    <a:pt x="3701" y="16497"/>
                    <a:pt x="3701" y="16497"/>
                  </a:cubicBezTo>
                  <a:cubicBezTo>
                    <a:pt x="3172" y="16497"/>
                    <a:pt x="2643" y="17036"/>
                    <a:pt x="2643" y="17539"/>
                  </a:cubicBezTo>
                  <a:close/>
                  <a:moveTo>
                    <a:pt x="16540" y="7871"/>
                  </a:moveTo>
                  <a:cubicBezTo>
                    <a:pt x="3701" y="7871"/>
                    <a:pt x="3701" y="7871"/>
                    <a:pt x="3701" y="7871"/>
                  </a:cubicBezTo>
                  <a:cubicBezTo>
                    <a:pt x="3172" y="7871"/>
                    <a:pt x="2643" y="8122"/>
                    <a:pt x="2643" y="8877"/>
                  </a:cubicBezTo>
                  <a:cubicBezTo>
                    <a:pt x="2643" y="9380"/>
                    <a:pt x="3172" y="9919"/>
                    <a:pt x="3701" y="9919"/>
                  </a:cubicBezTo>
                  <a:cubicBezTo>
                    <a:pt x="16540" y="9919"/>
                    <a:pt x="16540" y="9919"/>
                    <a:pt x="16540" y="9919"/>
                  </a:cubicBezTo>
                  <a:cubicBezTo>
                    <a:pt x="17333" y="9919"/>
                    <a:pt x="17597" y="9380"/>
                    <a:pt x="17597" y="8877"/>
                  </a:cubicBezTo>
                  <a:cubicBezTo>
                    <a:pt x="17597" y="8122"/>
                    <a:pt x="17333" y="7871"/>
                    <a:pt x="16540" y="7871"/>
                  </a:cubicBezTo>
                  <a:close/>
                  <a:moveTo>
                    <a:pt x="15445" y="4061"/>
                  </a:moveTo>
                  <a:cubicBezTo>
                    <a:pt x="14916" y="4061"/>
                    <a:pt x="14387" y="3558"/>
                    <a:pt x="14387" y="3055"/>
                  </a:cubicBezTo>
                  <a:cubicBezTo>
                    <a:pt x="14387" y="1006"/>
                    <a:pt x="14387" y="1006"/>
                    <a:pt x="14387" y="1006"/>
                  </a:cubicBezTo>
                  <a:cubicBezTo>
                    <a:pt x="14387" y="503"/>
                    <a:pt x="14916" y="0"/>
                    <a:pt x="15445" y="0"/>
                  </a:cubicBezTo>
                  <a:cubicBezTo>
                    <a:pt x="16276" y="0"/>
                    <a:pt x="16540" y="503"/>
                    <a:pt x="16540" y="1006"/>
                  </a:cubicBezTo>
                  <a:cubicBezTo>
                    <a:pt x="16540" y="3055"/>
                    <a:pt x="16540" y="3055"/>
                    <a:pt x="16540" y="3055"/>
                  </a:cubicBezTo>
                  <a:cubicBezTo>
                    <a:pt x="16540" y="3558"/>
                    <a:pt x="16276" y="4061"/>
                    <a:pt x="15445" y="4061"/>
                  </a:cubicBezTo>
                  <a:close/>
                  <a:moveTo>
                    <a:pt x="10120" y="4061"/>
                  </a:moveTo>
                  <a:cubicBezTo>
                    <a:pt x="9592" y="4061"/>
                    <a:pt x="9063" y="3558"/>
                    <a:pt x="9063" y="3055"/>
                  </a:cubicBezTo>
                  <a:cubicBezTo>
                    <a:pt x="9063" y="1006"/>
                    <a:pt x="9063" y="1006"/>
                    <a:pt x="9063" y="1006"/>
                  </a:cubicBezTo>
                  <a:cubicBezTo>
                    <a:pt x="9063" y="503"/>
                    <a:pt x="9592" y="0"/>
                    <a:pt x="10120" y="0"/>
                  </a:cubicBezTo>
                  <a:cubicBezTo>
                    <a:pt x="10913" y="0"/>
                    <a:pt x="11178" y="503"/>
                    <a:pt x="11178" y="1006"/>
                  </a:cubicBezTo>
                  <a:cubicBezTo>
                    <a:pt x="11178" y="3055"/>
                    <a:pt x="11178" y="3055"/>
                    <a:pt x="11178" y="3055"/>
                  </a:cubicBezTo>
                  <a:cubicBezTo>
                    <a:pt x="11178" y="3558"/>
                    <a:pt x="10913" y="4061"/>
                    <a:pt x="10120" y="4061"/>
                  </a:cubicBezTo>
                  <a:close/>
                  <a:moveTo>
                    <a:pt x="4796" y="4061"/>
                  </a:moveTo>
                  <a:cubicBezTo>
                    <a:pt x="4267" y="4061"/>
                    <a:pt x="3701" y="3558"/>
                    <a:pt x="3701" y="3055"/>
                  </a:cubicBezTo>
                  <a:cubicBezTo>
                    <a:pt x="3701" y="1006"/>
                    <a:pt x="3701" y="1006"/>
                    <a:pt x="3701" y="1006"/>
                  </a:cubicBezTo>
                  <a:cubicBezTo>
                    <a:pt x="3701" y="503"/>
                    <a:pt x="4267" y="0"/>
                    <a:pt x="4796" y="0"/>
                  </a:cubicBezTo>
                  <a:cubicBezTo>
                    <a:pt x="5589" y="0"/>
                    <a:pt x="5853" y="503"/>
                    <a:pt x="5853" y="1006"/>
                  </a:cubicBezTo>
                  <a:cubicBezTo>
                    <a:pt x="5853" y="3055"/>
                    <a:pt x="5853" y="3055"/>
                    <a:pt x="5853" y="3055"/>
                  </a:cubicBezTo>
                  <a:cubicBezTo>
                    <a:pt x="5853" y="3558"/>
                    <a:pt x="5589" y="4061"/>
                    <a:pt x="4796" y="406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3" name="Shape"/>
            <p:cNvSpPr/>
            <p:nvPr/>
          </p:nvSpPr>
          <p:spPr>
            <a:xfrm>
              <a:off x="1037167" y="6079066"/>
              <a:ext cx="557840" cy="583242"/>
            </a:xfrm>
            <a:custGeom>
              <a:avLst/>
              <a:gdLst/>
              <a:ahLst/>
              <a:cxnLst>
                <a:cxn ang="0">
                  <a:pos x="wd2" y="hd2"/>
                </a:cxn>
                <a:cxn ang="5400000">
                  <a:pos x="wd2" y="hd2"/>
                </a:cxn>
                <a:cxn ang="10800000">
                  <a:pos x="wd2" y="hd2"/>
                </a:cxn>
                <a:cxn ang="16200000">
                  <a:pos x="wd2" y="hd2"/>
                </a:cxn>
              </a:cxnLst>
              <a:rect l="0" t="0" r="r" b="b"/>
              <a:pathLst>
                <a:path w="21600" h="21600" extrusionOk="0">
                  <a:moveTo>
                    <a:pt x="21079" y="18580"/>
                  </a:moveTo>
                  <a:cubicBezTo>
                    <a:pt x="18434" y="21103"/>
                    <a:pt x="18434" y="21103"/>
                    <a:pt x="18434" y="21103"/>
                  </a:cubicBezTo>
                  <a:cubicBezTo>
                    <a:pt x="18174" y="21351"/>
                    <a:pt x="17913" y="21600"/>
                    <a:pt x="17652" y="21600"/>
                  </a:cubicBezTo>
                  <a:cubicBezTo>
                    <a:pt x="17392" y="21600"/>
                    <a:pt x="17131" y="21351"/>
                    <a:pt x="16870" y="21103"/>
                  </a:cubicBezTo>
                  <a:cubicBezTo>
                    <a:pt x="15530" y="19824"/>
                    <a:pt x="15530" y="19824"/>
                    <a:pt x="15530" y="19824"/>
                  </a:cubicBezTo>
                  <a:cubicBezTo>
                    <a:pt x="15269" y="19575"/>
                    <a:pt x="15269" y="19326"/>
                    <a:pt x="15269" y="19078"/>
                  </a:cubicBezTo>
                  <a:cubicBezTo>
                    <a:pt x="15269" y="18580"/>
                    <a:pt x="15530" y="18083"/>
                    <a:pt x="16349" y="18083"/>
                  </a:cubicBezTo>
                  <a:cubicBezTo>
                    <a:pt x="16610" y="18083"/>
                    <a:pt x="16870" y="18332"/>
                    <a:pt x="16870" y="18580"/>
                  </a:cubicBezTo>
                  <a:cubicBezTo>
                    <a:pt x="17652" y="19078"/>
                    <a:pt x="17652" y="19078"/>
                    <a:pt x="17652" y="19078"/>
                  </a:cubicBezTo>
                  <a:cubicBezTo>
                    <a:pt x="19738" y="17088"/>
                    <a:pt x="19738" y="17088"/>
                    <a:pt x="19738" y="17088"/>
                  </a:cubicBezTo>
                  <a:cubicBezTo>
                    <a:pt x="19999" y="16839"/>
                    <a:pt x="20297" y="16839"/>
                    <a:pt x="20557" y="16839"/>
                  </a:cubicBezTo>
                  <a:cubicBezTo>
                    <a:pt x="21079" y="16839"/>
                    <a:pt x="21600" y="17337"/>
                    <a:pt x="21600" y="17834"/>
                  </a:cubicBezTo>
                  <a:cubicBezTo>
                    <a:pt x="21600" y="18083"/>
                    <a:pt x="21339" y="18332"/>
                    <a:pt x="21079" y="18580"/>
                  </a:cubicBezTo>
                  <a:close/>
                  <a:moveTo>
                    <a:pt x="17652" y="17586"/>
                  </a:moveTo>
                  <a:cubicBezTo>
                    <a:pt x="17392" y="17337"/>
                    <a:pt x="16870" y="17088"/>
                    <a:pt x="16349" y="17088"/>
                  </a:cubicBezTo>
                  <a:cubicBezTo>
                    <a:pt x="15008" y="17088"/>
                    <a:pt x="14226" y="18083"/>
                    <a:pt x="14226" y="19078"/>
                  </a:cubicBezTo>
                  <a:cubicBezTo>
                    <a:pt x="14226" y="19824"/>
                    <a:pt x="14487" y="20357"/>
                    <a:pt x="14748" y="20605"/>
                  </a:cubicBezTo>
                  <a:cubicBezTo>
                    <a:pt x="15790" y="21600"/>
                    <a:pt x="15790" y="21600"/>
                    <a:pt x="15790" y="21600"/>
                  </a:cubicBezTo>
                  <a:cubicBezTo>
                    <a:pt x="1080" y="21600"/>
                    <a:pt x="1080" y="21600"/>
                    <a:pt x="1080" y="21600"/>
                  </a:cubicBezTo>
                  <a:cubicBezTo>
                    <a:pt x="559" y="21600"/>
                    <a:pt x="0" y="21103"/>
                    <a:pt x="0" y="20605"/>
                  </a:cubicBezTo>
                  <a:cubicBezTo>
                    <a:pt x="0" y="3020"/>
                    <a:pt x="0" y="3020"/>
                    <a:pt x="0" y="3020"/>
                  </a:cubicBezTo>
                  <a:cubicBezTo>
                    <a:pt x="0" y="2522"/>
                    <a:pt x="559" y="1989"/>
                    <a:pt x="1080" y="1989"/>
                  </a:cubicBezTo>
                  <a:cubicBezTo>
                    <a:pt x="2905" y="1989"/>
                    <a:pt x="2905" y="1989"/>
                    <a:pt x="2905" y="1989"/>
                  </a:cubicBezTo>
                  <a:cubicBezTo>
                    <a:pt x="2905" y="3020"/>
                    <a:pt x="2905" y="3020"/>
                    <a:pt x="2905" y="3020"/>
                  </a:cubicBezTo>
                  <a:cubicBezTo>
                    <a:pt x="2905" y="4263"/>
                    <a:pt x="3948" y="5009"/>
                    <a:pt x="5028" y="5009"/>
                  </a:cubicBezTo>
                  <a:cubicBezTo>
                    <a:pt x="6070" y="5009"/>
                    <a:pt x="7113" y="4263"/>
                    <a:pt x="7113" y="3020"/>
                  </a:cubicBezTo>
                  <a:cubicBezTo>
                    <a:pt x="7113" y="1989"/>
                    <a:pt x="7113" y="1989"/>
                    <a:pt x="7113" y="1989"/>
                  </a:cubicBezTo>
                  <a:cubicBezTo>
                    <a:pt x="8156" y="1989"/>
                    <a:pt x="8156" y="1989"/>
                    <a:pt x="8156" y="1989"/>
                  </a:cubicBezTo>
                  <a:cubicBezTo>
                    <a:pt x="8156" y="3020"/>
                    <a:pt x="8156" y="3020"/>
                    <a:pt x="8156" y="3020"/>
                  </a:cubicBezTo>
                  <a:cubicBezTo>
                    <a:pt x="8156" y="4263"/>
                    <a:pt x="9236" y="5009"/>
                    <a:pt x="10279" y="5009"/>
                  </a:cubicBezTo>
                  <a:cubicBezTo>
                    <a:pt x="11321" y="5009"/>
                    <a:pt x="12401" y="4263"/>
                    <a:pt x="12401" y="3020"/>
                  </a:cubicBezTo>
                  <a:cubicBezTo>
                    <a:pt x="12401" y="1989"/>
                    <a:pt x="12401" y="1989"/>
                    <a:pt x="12401" y="1989"/>
                  </a:cubicBezTo>
                  <a:cubicBezTo>
                    <a:pt x="13444" y="1989"/>
                    <a:pt x="13444" y="1989"/>
                    <a:pt x="13444" y="1989"/>
                  </a:cubicBezTo>
                  <a:cubicBezTo>
                    <a:pt x="13444" y="3020"/>
                    <a:pt x="13444" y="3020"/>
                    <a:pt x="13444" y="3020"/>
                  </a:cubicBezTo>
                  <a:cubicBezTo>
                    <a:pt x="13444" y="4263"/>
                    <a:pt x="14487" y="5009"/>
                    <a:pt x="15530" y="5009"/>
                  </a:cubicBezTo>
                  <a:cubicBezTo>
                    <a:pt x="16610" y="5009"/>
                    <a:pt x="17652" y="4263"/>
                    <a:pt x="17652" y="3020"/>
                  </a:cubicBezTo>
                  <a:cubicBezTo>
                    <a:pt x="17652" y="1989"/>
                    <a:pt x="17652" y="1989"/>
                    <a:pt x="17652" y="1989"/>
                  </a:cubicBezTo>
                  <a:cubicBezTo>
                    <a:pt x="19477" y="1989"/>
                    <a:pt x="19477" y="1989"/>
                    <a:pt x="19477" y="1989"/>
                  </a:cubicBezTo>
                  <a:cubicBezTo>
                    <a:pt x="19999" y="1989"/>
                    <a:pt x="20557" y="2522"/>
                    <a:pt x="20557" y="3020"/>
                  </a:cubicBezTo>
                  <a:cubicBezTo>
                    <a:pt x="20557" y="15809"/>
                    <a:pt x="20557" y="15809"/>
                    <a:pt x="20557" y="15809"/>
                  </a:cubicBezTo>
                  <a:cubicBezTo>
                    <a:pt x="19738" y="15809"/>
                    <a:pt x="19217" y="16058"/>
                    <a:pt x="18956" y="16342"/>
                  </a:cubicBezTo>
                  <a:lnTo>
                    <a:pt x="17652" y="17586"/>
                  </a:lnTo>
                  <a:close/>
                  <a:moveTo>
                    <a:pt x="2905" y="17337"/>
                  </a:moveTo>
                  <a:cubicBezTo>
                    <a:pt x="2905" y="17834"/>
                    <a:pt x="3166" y="18083"/>
                    <a:pt x="3687" y="18083"/>
                  </a:cubicBezTo>
                  <a:cubicBezTo>
                    <a:pt x="10539" y="18083"/>
                    <a:pt x="10539" y="18083"/>
                    <a:pt x="10539" y="18083"/>
                  </a:cubicBezTo>
                  <a:cubicBezTo>
                    <a:pt x="11061" y="18083"/>
                    <a:pt x="11321" y="17834"/>
                    <a:pt x="11321" y="17337"/>
                  </a:cubicBezTo>
                  <a:cubicBezTo>
                    <a:pt x="11321" y="16839"/>
                    <a:pt x="11061" y="16591"/>
                    <a:pt x="10539" y="16591"/>
                  </a:cubicBezTo>
                  <a:cubicBezTo>
                    <a:pt x="3687" y="16591"/>
                    <a:pt x="3687" y="16591"/>
                    <a:pt x="3687" y="16591"/>
                  </a:cubicBezTo>
                  <a:cubicBezTo>
                    <a:pt x="3166" y="16591"/>
                    <a:pt x="2905" y="16839"/>
                    <a:pt x="2905" y="17337"/>
                  </a:cubicBezTo>
                  <a:close/>
                  <a:moveTo>
                    <a:pt x="16610" y="7780"/>
                  </a:moveTo>
                  <a:cubicBezTo>
                    <a:pt x="3948" y="7780"/>
                    <a:pt x="3948" y="7780"/>
                    <a:pt x="3948" y="7780"/>
                  </a:cubicBezTo>
                  <a:cubicBezTo>
                    <a:pt x="3426" y="7780"/>
                    <a:pt x="2905" y="8278"/>
                    <a:pt x="2905" y="8775"/>
                  </a:cubicBezTo>
                  <a:cubicBezTo>
                    <a:pt x="2905" y="9308"/>
                    <a:pt x="3426" y="9805"/>
                    <a:pt x="3948" y="9805"/>
                  </a:cubicBezTo>
                  <a:cubicBezTo>
                    <a:pt x="16610" y="9805"/>
                    <a:pt x="16610" y="9805"/>
                    <a:pt x="16610" y="9805"/>
                  </a:cubicBezTo>
                  <a:cubicBezTo>
                    <a:pt x="17131" y="9805"/>
                    <a:pt x="17652" y="9308"/>
                    <a:pt x="17652" y="8775"/>
                  </a:cubicBezTo>
                  <a:cubicBezTo>
                    <a:pt x="17652" y="8278"/>
                    <a:pt x="17131" y="7780"/>
                    <a:pt x="16610" y="7780"/>
                  </a:cubicBezTo>
                  <a:close/>
                  <a:moveTo>
                    <a:pt x="16610" y="12043"/>
                  </a:moveTo>
                  <a:cubicBezTo>
                    <a:pt x="10279" y="12043"/>
                    <a:pt x="10279" y="12043"/>
                    <a:pt x="10279" y="12043"/>
                  </a:cubicBezTo>
                  <a:cubicBezTo>
                    <a:pt x="8417" y="12043"/>
                    <a:pt x="8417" y="12043"/>
                    <a:pt x="8417" y="12043"/>
                  </a:cubicBezTo>
                  <a:cubicBezTo>
                    <a:pt x="3948" y="12043"/>
                    <a:pt x="3948" y="12043"/>
                    <a:pt x="3948" y="12043"/>
                  </a:cubicBezTo>
                  <a:cubicBezTo>
                    <a:pt x="3426" y="12043"/>
                    <a:pt x="2905" y="12541"/>
                    <a:pt x="2905" y="13038"/>
                  </a:cubicBezTo>
                  <a:cubicBezTo>
                    <a:pt x="2905" y="13820"/>
                    <a:pt x="3426" y="14068"/>
                    <a:pt x="3948" y="14068"/>
                  </a:cubicBezTo>
                  <a:cubicBezTo>
                    <a:pt x="8417" y="14068"/>
                    <a:pt x="8417" y="14068"/>
                    <a:pt x="8417" y="14068"/>
                  </a:cubicBezTo>
                  <a:cubicBezTo>
                    <a:pt x="10279" y="14068"/>
                    <a:pt x="10279" y="14068"/>
                    <a:pt x="10279" y="14068"/>
                  </a:cubicBezTo>
                  <a:cubicBezTo>
                    <a:pt x="16610" y="14068"/>
                    <a:pt x="16610" y="14068"/>
                    <a:pt x="16610" y="14068"/>
                  </a:cubicBezTo>
                  <a:cubicBezTo>
                    <a:pt x="17131" y="14068"/>
                    <a:pt x="17652" y="13820"/>
                    <a:pt x="17652" y="13038"/>
                  </a:cubicBezTo>
                  <a:cubicBezTo>
                    <a:pt x="17652" y="12541"/>
                    <a:pt x="17131" y="12043"/>
                    <a:pt x="16610" y="12043"/>
                  </a:cubicBezTo>
                  <a:close/>
                  <a:moveTo>
                    <a:pt x="15530" y="4014"/>
                  </a:moveTo>
                  <a:cubicBezTo>
                    <a:pt x="15008" y="4014"/>
                    <a:pt x="14487" y="3766"/>
                    <a:pt x="14487" y="3020"/>
                  </a:cubicBezTo>
                  <a:cubicBezTo>
                    <a:pt x="14487" y="995"/>
                    <a:pt x="14487" y="995"/>
                    <a:pt x="14487" y="995"/>
                  </a:cubicBezTo>
                  <a:cubicBezTo>
                    <a:pt x="14487" y="497"/>
                    <a:pt x="15008" y="0"/>
                    <a:pt x="15530" y="0"/>
                  </a:cubicBezTo>
                  <a:cubicBezTo>
                    <a:pt x="16051" y="0"/>
                    <a:pt x="16610" y="497"/>
                    <a:pt x="16610" y="995"/>
                  </a:cubicBezTo>
                  <a:cubicBezTo>
                    <a:pt x="16610" y="3020"/>
                    <a:pt x="16610" y="3020"/>
                    <a:pt x="16610" y="3020"/>
                  </a:cubicBezTo>
                  <a:cubicBezTo>
                    <a:pt x="16610" y="3766"/>
                    <a:pt x="16051" y="4014"/>
                    <a:pt x="15530" y="4014"/>
                  </a:cubicBezTo>
                  <a:close/>
                  <a:moveTo>
                    <a:pt x="10279" y="4014"/>
                  </a:moveTo>
                  <a:cubicBezTo>
                    <a:pt x="9757" y="4014"/>
                    <a:pt x="9236" y="3766"/>
                    <a:pt x="9236" y="3020"/>
                  </a:cubicBezTo>
                  <a:cubicBezTo>
                    <a:pt x="9236" y="995"/>
                    <a:pt x="9236" y="995"/>
                    <a:pt x="9236" y="995"/>
                  </a:cubicBezTo>
                  <a:cubicBezTo>
                    <a:pt x="9236" y="497"/>
                    <a:pt x="9757" y="0"/>
                    <a:pt x="10279" y="0"/>
                  </a:cubicBezTo>
                  <a:cubicBezTo>
                    <a:pt x="10800" y="0"/>
                    <a:pt x="11321" y="497"/>
                    <a:pt x="11321" y="995"/>
                  </a:cubicBezTo>
                  <a:cubicBezTo>
                    <a:pt x="11321" y="3020"/>
                    <a:pt x="11321" y="3020"/>
                    <a:pt x="11321" y="3020"/>
                  </a:cubicBezTo>
                  <a:cubicBezTo>
                    <a:pt x="11321" y="3766"/>
                    <a:pt x="10800" y="4014"/>
                    <a:pt x="10279" y="4014"/>
                  </a:cubicBezTo>
                  <a:close/>
                  <a:moveTo>
                    <a:pt x="5028" y="4014"/>
                  </a:moveTo>
                  <a:cubicBezTo>
                    <a:pt x="4506" y="4014"/>
                    <a:pt x="3948" y="3766"/>
                    <a:pt x="3948" y="3020"/>
                  </a:cubicBezTo>
                  <a:cubicBezTo>
                    <a:pt x="3948" y="995"/>
                    <a:pt x="3948" y="995"/>
                    <a:pt x="3948" y="995"/>
                  </a:cubicBezTo>
                  <a:cubicBezTo>
                    <a:pt x="3948" y="497"/>
                    <a:pt x="4506" y="0"/>
                    <a:pt x="5028" y="0"/>
                  </a:cubicBezTo>
                  <a:cubicBezTo>
                    <a:pt x="5549" y="0"/>
                    <a:pt x="6070" y="497"/>
                    <a:pt x="6070" y="995"/>
                  </a:cubicBezTo>
                  <a:cubicBezTo>
                    <a:pt x="6070" y="3020"/>
                    <a:pt x="6070" y="3020"/>
                    <a:pt x="6070" y="3020"/>
                  </a:cubicBezTo>
                  <a:cubicBezTo>
                    <a:pt x="6070" y="3766"/>
                    <a:pt x="5549" y="4014"/>
                    <a:pt x="5028" y="40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4" name="Shape"/>
            <p:cNvSpPr/>
            <p:nvPr/>
          </p:nvSpPr>
          <p:spPr>
            <a:xfrm>
              <a:off x="25400" y="6079066"/>
              <a:ext cx="523971" cy="583242"/>
            </a:xfrm>
            <a:custGeom>
              <a:avLst/>
              <a:gdLst/>
              <a:ahLst/>
              <a:cxnLst>
                <a:cxn ang="0">
                  <a:pos x="wd2" y="hd2"/>
                </a:cxn>
                <a:cxn ang="5400000">
                  <a:pos x="wd2" y="hd2"/>
                </a:cxn>
                <a:cxn ang="10800000">
                  <a:pos x="wd2" y="hd2"/>
                </a:cxn>
                <a:cxn ang="16200000">
                  <a:pos x="wd2" y="hd2"/>
                </a:cxn>
              </a:cxnLst>
              <a:rect l="0" t="0" r="r" b="b"/>
              <a:pathLst>
                <a:path w="21600" h="21600" extrusionOk="0">
                  <a:moveTo>
                    <a:pt x="20488" y="21600"/>
                  </a:moveTo>
                  <a:cubicBezTo>
                    <a:pt x="1151" y="21600"/>
                    <a:pt x="1151" y="21600"/>
                    <a:pt x="1151" y="21600"/>
                  </a:cubicBezTo>
                  <a:cubicBezTo>
                    <a:pt x="556" y="21600"/>
                    <a:pt x="0" y="21103"/>
                    <a:pt x="0" y="20605"/>
                  </a:cubicBezTo>
                  <a:cubicBezTo>
                    <a:pt x="0" y="3020"/>
                    <a:pt x="0" y="3020"/>
                    <a:pt x="0" y="3020"/>
                  </a:cubicBezTo>
                  <a:cubicBezTo>
                    <a:pt x="0" y="2522"/>
                    <a:pt x="556" y="1989"/>
                    <a:pt x="1151" y="1989"/>
                  </a:cubicBezTo>
                  <a:cubicBezTo>
                    <a:pt x="3097" y="1989"/>
                    <a:pt x="3097" y="1989"/>
                    <a:pt x="3097" y="1989"/>
                  </a:cubicBezTo>
                  <a:cubicBezTo>
                    <a:pt x="3097" y="3020"/>
                    <a:pt x="3097" y="3020"/>
                    <a:pt x="3097" y="3020"/>
                  </a:cubicBezTo>
                  <a:cubicBezTo>
                    <a:pt x="3097" y="4263"/>
                    <a:pt x="3931" y="5009"/>
                    <a:pt x="5360" y="5009"/>
                  </a:cubicBezTo>
                  <a:cubicBezTo>
                    <a:pt x="6472" y="5009"/>
                    <a:pt x="7584" y="4263"/>
                    <a:pt x="7584" y="3020"/>
                  </a:cubicBezTo>
                  <a:cubicBezTo>
                    <a:pt x="7584" y="1989"/>
                    <a:pt x="7584" y="1989"/>
                    <a:pt x="7584" y="1989"/>
                  </a:cubicBezTo>
                  <a:cubicBezTo>
                    <a:pt x="8696" y="1989"/>
                    <a:pt x="8696" y="1989"/>
                    <a:pt x="8696" y="1989"/>
                  </a:cubicBezTo>
                  <a:cubicBezTo>
                    <a:pt x="8696" y="3020"/>
                    <a:pt x="8696" y="3020"/>
                    <a:pt x="8696" y="3020"/>
                  </a:cubicBezTo>
                  <a:cubicBezTo>
                    <a:pt x="8696" y="4263"/>
                    <a:pt x="9569" y="5009"/>
                    <a:pt x="10959" y="5009"/>
                  </a:cubicBezTo>
                  <a:cubicBezTo>
                    <a:pt x="12071" y="5009"/>
                    <a:pt x="13222" y="4263"/>
                    <a:pt x="13222" y="3020"/>
                  </a:cubicBezTo>
                  <a:cubicBezTo>
                    <a:pt x="13222" y="1989"/>
                    <a:pt x="13222" y="1989"/>
                    <a:pt x="13222" y="1989"/>
                  </a:cubicBezTo>
                  <a:cubicBezTo>
                    <a:pt x="14334" y="1989"/>
                    <a:pt x="14334" y="1989"/>
                    <a:pt x="14334" y="1989"/>
                  </a:cubicBezTo>
                  <a:cubicBezTo>
                    <a:pt x="14334" y="3020"/>
                    <a:pt x="14334" y="3020"/>
                    <a:pt x="14334" y="3020"/>
                  </a:cubicBezTo>
                  <a:cubicBezTo>
                    <a:pt x="14334" y="4263"/>
                    <a:pt x="15168" y="5009"/>
                    <a:pt x="16557" y="5009"/>
                  </a:cubicBezTo>
                  <a:cubicBezTo>
                    <a:pt x="17709" y="5009"/>
                    <a:pt x="18821" y="4263"/>
                    <a:pt x="18821" y="3020"/>
                  </a:cubicBezTo>
                  <a:cubicBezTo>
                    <a:pt x="18821" y="1989"/>
                    <a:pt x="18821" y="1989"/>
                    <a:pt x="18821" y="1989"/>
                  </a:cubicBezTo>
                  <a:cubicBezTo>
                    <a:pt x="20488" y="1989"/>
                    <a:pt x="20488" y="1989"/>
                    <a:pt x="20488" y="1989"/>
                  </a:cubicBezTo>
                  <a:cubicBezTo>
                    <a:pt x="21322" y="1989"/>
                    <a:pt x="21600" y="2522"/>
                    <a:pt x="21600" y="3020"/>
                  </a:cubicBezTo>
                  <a:cubicBezTo>
                    <a:pt x="21600" y="20605"/>
                    <a:pt x="21600" y="20605"/>
                    <a:pt x="21600" y="20605"/>
                  </a:cubicBezTo>
                  <a:cubicBezTo>
                    <a:pt x="21600" y="21103"/>
                    <a:pt x="21322" y="21600"/>
                    <a:pt x="20488" y="21600"/>
                  </a:cubicBezTo>
                  <a:close/>
                  <a:moveTo>
                    <a:pt x="17709" y="7780"/>
                  </a:moveTo>
                  <a:cubicBezTo>
                    <a:pt x="4209" y="7780"/>
                    <a:pt x="4209" y="7780"/>
                    <a:pt x="4209" y="7780"/>
                  </a:cubicBezTo>
                  <a:cubicBezTo>
                    <a:pt x="3375" y="7780"/>
                    <a:pt x="3097" y="8278"/>
                    <a:pt x="3097" y="8775"/>
                  </a:cubicBezTo>
                  <a:cubicBezTo>
                    <a:pt x="3097" y="9308"/>
                    <a:pt x="3375" y="9805"/>
                    <a:pt x="4209" y="9805"/>
                  </a:cubicBezTo>
                  <a:cubicBezTo>
                    <a:pt x="17709" y="9805"/>
                    <a:pt x="17709" y="9805"/>
                    <a:pt x="17709" y="9805"/>
                  </a:cubicBezTo>
                  <a:cubicBezTo>
                    <a:pt x="18265" y="9805"/>
                    <a:pt x="18821" y="9308"/>
                    <a:pt x="18821" y="8775"/>
                  </a:cubicBezTo>
                  <a:cubicBezTo>
                    <a:pt x="18821" y="8278"/>
                    <a:pt x="18265" y="7780"/>
                    <a:pt x="17709" y="7780"/>
                  </a:cubicBezTo>
                  <a:close/>
                  <a:moveTo>
                    <a:pt x="17709" y="12043"/>
                  </a:moveTo>
                  <a:cubicBezTo>
                    <a:pt x="4209" y="12043"/>
                    <a:pt x="4209" y="12043"/>
                    <a:pt x="4209" y="12043"/>
                  </a:cubicBezTo>
                  <a:cubicBezTo>
                    <a:pt x="3375" y="12043"/>
                    <a:pt x="3097" y="12541"/>
                    <a:pt x="3097" y="13038"/>
                  </a:cubicBezTo>
                  <a:cubicBezTo>
                    <a:pt x="3097" y="13820"/>
                    <a:pt x="3375" y="14068"/>
                    <a:pt x="4209" y="14068"/>
                  </a:cubicBezTo>
                  <a:cubicBezTo>
                    <a:pt x="17709" y="14068"/>
                    <a:pt x="17709" y="14068"/>
                    <a:pt x="17709" y="14068"/>
                  </a:cubicBezTo>
                  <a:cubicBezTo>
                    <a:pt x="18265" y="14068"/>
                    <a:pt x="18821" y="13820"/>
                    <a:pt x="18821" y="13038"/>
                  </a:cubicBezTo>
                  <a:cubicBezTo>
                    <a:pt x="18821" y="12541"/>
                    <a:pt x="18265" y="12043"/>
                    <a:pt x="17709" y="12043"/>
                  </a:cubicBezTo>
                  <a:close/>
                  <a:moveTo>
                    <a:pt x="17709" y="16591"/>
                  </a:moveTo>
                  <a:cubicBezTo>
                    <a:pt x="3931" y="16591"/>
                    <a:pt x="3931" y="16591"/>
                    <a:pt x="3931" y="16591"/>
                  </a:cubicBezTo>
                  <a:cubicBezTo>
                    <a:pt x="3375" y="16591"/>
                    <a:pt x="3097" y="16839"/>
                    <a:pt x="3097" y="17337"/>
                  </a:cubicBezTo>
                  <a:cubicBezTo>
                    <a:pt x="3097" y="17834"/>
                    <a:pt x="3375" y="18083"/>
                    <a:pt x="3931" y="18083"/>
                  </a:cubicBezTo>
                  <a:cubicBezTo>
                    <a:pt x="17709" y="18083"/>
                    <a:pt x="17709" y="18083"/>
                    <a:pt x="17709" y="18083"/>
                  </a:cubicBezTo>
                  <a:cubicBezTo>
                    <a:pt x="18265" y="18083"/>
                    <a:pt x="18821" y="17834"/>
                    <a:pt x="18821" y="17337"/>
                  </a:cubicBezTo>
                  <a:cubicBezTo>
                    <a:pt x="18821" y="16839"/>
                    <a:pt x="18265" y="16591"/>
                    <a:pt x="17709" y="16591"/>
                  </a:cubicBezTo>
                  <a:close/>
                  <a:moveTo>
                    <a:pt x="16557" y="4014"/>
                  </a:moveTo>
                  <a:cubicBezTo>
                    <a:pt x="15724" y="4014"/>
                    <a:pt x="15446" y="3766"/>
                    <a:pt x="15446" y="3020"/>
                  </a:cubicBezTo>
                  <a:cubicBezTo>
                    <a:pt x="15446" y="995"/>
                    <a:pt x="15446" y="995"/>
                    <a:pt x="15446" y="995"/>
                  </a:cubicBezTo>
                  <a:cubicBezTo>
                    <a:pt x="15446" y="497"/>
                    <a:pt x="15724" y="0"/>
                    <a:pt x="16557" y="0"/>
                  </a:cubicBezTo>
                  <a:cubicBezTo>
                    <a:pt x="17113" y="0"/>
                    <a:pt x="17709" y="497"/>
                    <a:pt x="17709" y="995"/>
                  </a:cubicBezTo>
                  <a:cubicBezTo>
                    <a:pt x="17709" y="3020"/>
                    <a:pt x="17709" y="3020"/>
                    <a:pt x="17709" y="3020"/>
                  </a:cubicBezTo>
                  <a:cubicBezTo>
                    <a:pt x="17709" y="3766"/>
                    <a:pt x="17113" y="4014"/>
                    <a:pt x="16557" y="4014"/>
                  </a:cubicBezTo>
                  <a:close/>
                  <a:moveTo>
                    <a:pt x="10959" y="4014"/>
                  </a:moveTo>
                  <a:cubicBezTo>
                    <a:pt x="10125" y="4014"/>
                    <a:pt x="9847" y="3766"/>
                    <a:pt x="9847" y="3020"/>
                  </a:cubicBezTo>
                  <a:cubicBezTo>
                    <a:pt x="9847" y="995"/>
                    <a:pt x="9847" y="995"/>
                    <a:pt x="9847" y="995"/>
                  </a:cubicBezTo>
                  <a:cubicBezTo>
                    <a:pt x="9847" y="497"/>
                    <a:pt x="10125" y="0"/>
                    <a:pt x="10959" y="0"/>
                  </a:cubicBezTo>
                  <a:cubicBezTo>
                    <a:pt x="11515" y="0"/>
                    <a:pt x="12071" y="497"/>
                    <a:pt x="12071" y="995"/>
                  </a:cubicBezTo>
                  <a:cubicBezTo>
                    <a:pt x="12071" y="3020"/>
                    <a:pt x="12071" y="3020"/>
                    <a:pt x="12071" y="3020"/>
                  </a:cubicBezTo>
                  <a:cubicBezTo>
                    <a:pt x="12071" y="3766"/>
                    <a:pt x="11515" y="4014"/>
                    <a:pt x="10959" y="4014"/>
                  </a:cubicBezTo>
                  <a:close/>
                  <a:moveTo>
                    <a:pt x="5360" y="4014"/>
                  </a:moveTo>
                  <a:cubicBezTo>
                    <a:pt x="4487" y="4014"/>
                    <a:pt x="4209" y="3766"/>
                    <a:pt x="4209" y="3020"/>
                  </a:cubicBezTo>
                  <a:cubicBezTo>
                    <a:pt x="4209" y="995"/>
                    <a:pt x="4209" y="995"/>
                    <a:pt x="4209" y="995"/>
                  </a:cubicBezTo>
                  <a:cubicBezTo>
                    <a:pt x="4209" y="497"/>
                    <a:pt x="4487" y="0"/>
                    <a:pt x="5360" y="0"/>
                  </a:cubicBezTo>
                  <a:cubicBezTo>
                    <a:pt x="5916" y="0"/>
                    <a:pt x="6472" y="497"/>
                    <a:pt x="6472" y="995"/>
                  </a:cubicBezTo>
                  <a:cubicBezTo>
                    <a:pt x="6472" y="3020"/>
                    <a:pt x="6472" y="3020"/>
                    <a:pt x="6472" y="3020"/>
                  </a:cubicBezTo>
                  <a:cubicBezTo>
                    <a:pt x="6472" y="3766"/>
                    <a:pt x="5916" y="4014"/>
                    <a:pt x="5360" y="40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5" name="Shape"/>
            <p:cNvSpPr/>
            <p:nvPr/>
          </p:nvSpPr>
          <p:spPr>
            <a:xfrm>
              <a:off x="11235265" y="5067298"/>
              <a:ext cx="401207" cy="579006"/>
            </a:xfrm>
            <a:custGeom>
              <a:avLst/>
              <a:gdLst/>
              <a:ahLst/>
              <a:cxnLst>
                <a:cxn ang="0">
                  <a:pos x="wd2" y="hd2"/>
                </a:cxn>
                <a:cxn ang="5400000">
                  <a:pos x="wd2" y="hd2"/>
                </a:cxn>
                <a:cxn ang="10800000">
                  <a:pos x="wd2" y="hd2"/>
                </a:cxn>
                <a:cxn ang="16200000">
                  <a:pos x="wd2" y="hd2"/>
                </a:cxn>
              </a:cxnLst>
              <a:rect l="0" t="0" r="r" b="b"/>
              <a:pathLst>
                <a:path w="21600" h="21600" extrusionOk="0">
                  <a:moveTo>
                    <a:pt x="21600" y="9919"/>
                  </a:moveTo>
                  <a:cubicBezTo>
                    <a:pt x="21600" y="13729"/>
                    <a:pt x="17560" y="16748"/>
                    <a:pt x="12069" y="17251"/>
                  </a:cubicBezTo>
                  <a:cubicBezTo>
                    <a:pt x="12069" y="19551"/>
                    <a:pt x="12069" y="19551"/>
                    <a:pt x="12069" y="19551"/>
                  </a:cubicBezTo>
                  <a:cubicBezTo>
                    <a:pt x="17197" y="19551"/>
                    <a:pt x="17197" y="19551"/>
                    <a:pt x="17197" y="19551"/>
                  </a:cubicBezTo>
                  <a:cubicBezTo>
                    <a:pt x="17922" y="19551"/>
                    <a:pt x="18647" y="20055"/>
                    <a:pt x="18647" y="20558"/>
                  </a:cubicBezTo>
                  <a:cubicBezTo>
                    <a:pt x="18647" y="21348"/>
                    <a:pt x="17922" y="21600"/>
                    <a:pt x="17197" y="21600"/>
                  </a:cubicBezTo>
                  <a:cubicBezTo>
                    <a:pt x="10619" y="21600"/>
                    <a:pt x="10619" y="21600"/>
                    <a:pt x="10619" y="21600"/>
                  </a:cubicBezTo>
                  <a:cubicBezTo>
                    <a:pt x="4403" y="21600"/>
                    <a:pt x="4403" y="21600"/>
                    <a:pt x="4403" y="21600"/>
                  </a:cubicBezTo>
                  <a:cubicBezTo>
                    <a:pt x="3678" y="21600"/>
                    <a:pt x="2901" y="21348"/>
                    <a:pt x="2901" y="20558"/>
                  </a:cubicBezTo>
                  <a:cubicBezTo>
                    <a:pt x="2901" y="20055"/>
                    <a:pt x="3678" y="19551"/>
                    <a:pt x="4403" y="19551"/>
                  </a:cubicBezTo>
                  <a:cubicBezTo>
                    <a:pt x="9168" y="19551"/>
                    <a:pt x="9168" y="19551"/>
                    <a:pt x="9168" y="19551"/>
                  </a:cubicBezTo>
                  <a:cubicBezTo>
                    <a:pt x="9168" y="17251"/>
                    <a:pt x="9168" y="17251"/>
                    <a:pt x="9168" y="17251"/>
                  </a:cubicBezTo>
                  <a:cubicBezTo>
                    <a:pt x="4040" y="16748"/>
                    <a:pt x="0" y="13729"/>
                    <a:pt x="0" y="9919"/>
                  </a:cubicBezTo>
                  <a:cubicBezTo>
                    <a:pt x="0" y="9129"/>
                    <a:pt x="725" y="8877"/>
                    <a:pt x="1450" y="8877"/>
                  </a:cubicBezTo>
                  <a:cubicBezTo>
                    <a:pt x="2176" y="8877"/>
                    <a:pt x="2901" y="9129"/>
                    <a:pt x="2901" y="9919"/>
                  </a:cubicBezTo>
                  <a:cubicBezTo>
                    <a:pt x="2901" y="12687"/>
                    <a:pt x="6578" y="15239"/>
                    <a:pt x="10619" y="15239"/>
                  </a:cubicBezTo>
                  <a:cubicBezTo>
                    <a:pt x="15022" y="15239"/>
                    <a:pt x="18647" y="12687"/>
                    <a:pt x="18647" y="9919"/>
                  </a:cubicBezTo>
                  <a:cubicBezTo>
                    <a:pt x="18647" y="9129"/>
                    <a:pt x="19010" y="8877"/>
                    <a:pt x="20150" y="8877"/>
                  </a:cubicBezTo>
                  <a:cubicBezTo>
                    <a:pt x="20875" y="8877"/>
                    <a:pt x="21600" y="9129"/>
                    <a:pt x="21600" y="9919"/>
                  </a:cubicBezTo>
                  <a:close/>
                  <a:moveTo>
                    <a:pt x="10619" y="13442"/>
                  </a:moveTo>
                  <a:cubicBezTo>
                    <a:pt x="7304" y="13442"/>
                    <a:pt x="4765" y="11681"/>
                    <a:pt x="4765" y="9380"/>
                  </a:cubicBezTo>
                  <a:cubicBezTo>
                    <a:pt x="4765" y="4061"/>
                    <a:pt x="4765" y="4061"/>
                    <a:pt x="4765" y="4061"/>
                  </a:cubicBezTo>
                  <a:cubicBezTo>
                    <a:pt x="4765" y="1761"/>
                    <a:pt x="7304" y="0"/>
                    <a:pt x="10619" y="0"/>
                  </a:cubicBezTo>
                  <a:cubicBezTo>
                    <a:pt x="13934" y="0"/>
                    <a:pt x="16472" y="1761"/>
                    <a:pt x="16472" y="4061"/>
                  </a:cubicBezTo>
                  <a:cubicBezTo>
                    <a:pt x="16472" y="9380"/>
                    <a:pt x="16472" y="9380"/>
                    <a:pt x="16472" y="9380"/>
                  </a:cubicBezTo>
                  <a:cubicBezTo>
                    <a:pt x="16472" y="11681"/>
                    <a:pt x="13934" y="13442"/>
                    <a:pt x="10619" y="1344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6" name="Shape"/>
            <p:cNvSpPr/>
            <p:nvPr/>
          </p:nvSpPr>
          <p:spPr>
            <a:xfrm>
              <a:off x="10168465" y="5067298"/>
              <a:ext cx="502807" cy="579006"/>
            </a:xfrm>
            <a:custGeom>
              <a:avLst/>
              <a:gdLst/>
              <a:ahLst/>
              <a:cxnLst>
                <a:cxn ang="0">
                  <a:pos x="wd2" y="hd2"/>
                </a:cxn>
                <a:cxn ang="5400000">
                  <a:pos x="wd2" y="hd2"/>
                </a:cxn>
                <a:cxn ang="10800000">
                  <a:pos x="wd2" y="hd2"/>
                </a:cxn>
                <a:cxn ang="16200000">
                  <a:pos x="wd2" y="hd2"/>
                </a:cxn>
              </a:cxnLst>
              <a:rect l="0" t="0" r="r" b="b"/>
              <a:pathLst>
                <a:path w="21600" h="21600" extrusionOk="0">
                  <a:moveTo>
                    <a:pt x="21311" y="5571"/>
                  </a:moveTo>
                  <a:cubicBezTo>
                    <a:pt x="909" y="17000"/>
                    <a:pt x="909" y="17000"/>
                    <a:pt x="909" y="17000"/>
                  </a:cubicBezTo>
                  <a:cubicBezTo>
                    <a:pt x="909" y="17000"/>
                    <a:pt x="909" y="17251"/>
                    <a:pt x="578" y="17251"/>
                  </a:cubicBezTo>
                  <a:cubicBezTo>
                    <a:pt x="289" y="17251"/>
                    <a:pt x="0" y="17000"/>
                    <a:pt x="0" y="16748"/>
                  </a:cubicBezTo>
                  <a:cubicBezTo>
                    <a:pt x="0" y="16497"/>
                    <a:pt x="289" y="16245"/>
                    <a:pt x="289" y="16245"/>
                  </a:cubicBezTo>
                  <a:cubicBezTo>
                    <a:pt x="20733" y="4564"/>
                    <a:pt x="20733" y="4564"/>
                    <a:pt x="20733" y="4564"/>
                  </a:cubicBezTo>
                  <a:cubicBezTo>
                    <a:pt x="20733" y="4564"/>
                    <a:pt x="20733" y="4564"/>
                    <a:pt x="21022" y="4564"/>
                  </a:cubicBezTo>
                  <a:cubicBezTo>
                    <a:pt x="21311" y="4564"/>
                    <a:pt x="21600" y="4816"/>
                    <a:pt x="21600" y="5068"/>
                  </a:cubicBezTo>
                  <a:cubicBezTo>
                    <a:pt x="21600" y="5319"/>
                    <a:pt x="21311" y="5319"/>
                    <a:pt x="21311" y="5571"/>
                  </a:cubicBezTo>
                  <a:close/>
                  <a:moveTo>
                    <a:pt x="6154" y="9380"/>
                  </a:moveTo>
                  <a:cubicBezTo>
                    <a:pt x="6154" y="4061"/>
                    <a:pt x="6154" y="4061"/>
                    <a:pt x="6154" y="4061"/>
                  </a:cubicBezTo>
                  <a:cubicBezTo>
                    <a:pt x="6154" y="1761"/>
                    <a:pt x="8177" y="0"/>
                    <a:pt x="10821" y="0"/>
                  </a:cubicBezTo>
                  <a:cubicBezTo>
                    <a:pt x="13423" y="0"/>
                    <a:pt x="15488" y="1761"/>
                    <a:pt x="15488" y="4061"/>
                  </a:cubicBezTo>
                  <a:cubicBezTo>
                    <a:pt x="15488" y="6361"/>
                    <a:pt x="15488" y="6361"/>
                    <a:pt x="15488" y="6361"/>
                  </a:cubicBezTo>
                  <a:cubicBezTo>
                    <a:pt x="6732" y="11429"/>
                    <a:pt x="6732" y="11429"/>
                    <a:pt x="6732" y="11429"/>
                  </a:cubicBezTo>
                  <a:cubicBezTo>
                    <a:pt x="6443" y="10926"/>
                    <a:pt x="6154" y="10171"/>
                    <a:pt x="6154" y="9380"/>
                  </a:cubicBezTo>
                  <a:close/>
                  <a:moveTo>
                    <a:pt x="2354" y="9919"/>
                  </a:moveTo>
                  <a:cubicBezTo>
                    <a:pt x="2354" y="9129"/>
                    <a:pt x="2643" y="8877"/>
                    <a:pt x="3511" y="8877"/>
                  </a:cubicBezTo>
                  <a:cubicBezTo>
                    <a:pt x="4089" y="8877"/>
                    <a:pt x="4667" y="9129"/>
                    <a:pt x="4667" y="9919"/>
                  </a:cubicBezTo>
                  <a:cubicBezTo>
                    <a:pt x="4667" y="10674"/>
                    <a:pt x="4667" y="11429"/>
                    <a:pt x="5245" y="12184"/>
                  </a:cubicBezTo>
                  <a:cubicBezTo>
                    <a:pt x="3221" y="13442"/>
                    <a:pt x="3221" y="13442"/>
                    <a:pt x="3221" y="13442"/>
                  </a:cubicBezTo>
                  <a:cubicBezTo>
                    <a:pt x="2643" y="12184"/>
                    <a:pt x="2354" y="11177"/>
                    <a:pt x="2354" y="9919"/>
                  </a:cubicBezTo>
                  <a:close/>
                  <a:moveTo>
                    <a:pt x="9664" y="13442"/>
                  </a:moveTo>
                  <a:cubicBezTo>
                    <a:pt x="15488" y="10171"/>
                    <a:pt x="15488" y="10171"/>
                    <a:pt x="15488" y="10171"/>
                  </a:cubicBezTo>
                  <a:cubicBezTo>
                    <a:pt x="15198" y="11932"/>
                    <a:pt x="13133" y="13442"/>
                    <a:pt x="10821" y="13442"/>
                  </a:cubicBezTo>
                  <a:cubicBezTo>
                    <a:pt x="10532" y="13442"/>
                    <a:pt x="9953" y="13442"/>
                    <a:pt x="9664" y="13442"/>
                  </a:cubicBezTo>
                  <a:close/>
                  <a:moveTo>
                    <a:pt x="5865" y="19551"/>
                  </a:moveTo>
                  <a:cubicBezTo>
                    <a:pt x="9664" y="19551"/>
                    <a:pt x="9664" y="19551"/>
                    <a:pt x="9664" y="19551"/>
                  </a:cubicBezTo>
                  <a:cubicBezTo>
                    <a:pt x="9664" y="17251"/>
                    <a:pt x="9664" y="17251"/>
                    <a:pt x="9664" y="17251"/>
                  </a:cubicBezTo>
                  <a:cubicBezTo>
                    <a:pt x="8177" y="17000"/>
                    <a:pt x="6732" y="16497"/>
                    <a:pt x="5576" y="15742"/>
                  </a:cubicBezTo>
                  <a:cubicBezTo>
                    <a:pt x="7599" y="14484"/>
                    <a:pt x="7599" y="14484"/>
                    <a:pt x="7599" y="14484"/>
                  </a:cubicBezTo>
                  <a:cubicBezTo>
                    <a:pt x="8467" y="14987"/>
                    <a:pt x="9664" y="15239"/>
                    <a:pt x="10821" y="15239"/>
                  </a:cubicBezTo>
                  <a:cubicBezTo>
                    <a:pt x="11110" y="15239"/>
                    <a:pt x="11110" y="15239"/>
                    <a:pt x="11399" y="15239"/>
                  </a:cubicBezTo>
                  <a:lnTo>
                    <a:pt x="11688" y="15239"/>
                  </a:lnTo>
                  <a:cubicBezTo>
                    <a:pt x="14620" y="14735"/>
                    <a:pt x="16933" y="12435"/>
                    <a:pt x="16933" y="9919"/>
                  </a:cubicBezTo>
                  <a:cubicBezTo>
                    <a:pt x="16933" y="9129"/>
                    <a:pt x="17511" y="8877"/>
                    <a:pt x="18089" y="8877"/>
                  </a:cubicBezTo>
                  <a:cubicBezTo>
                    <a:pt x="18998" y="8877"/>
                    <a:pt x="19287" y="9129"/>
                    <a:pt x="19287" y="9919"/>
                  </a:cubicBezTo>
                  <a:cubicBezTo>
                    <a:pt x="19287" y="13729"/>
                    <a:pt x="16066" y="16748"/>
                    <a:pt x="11977" y="17251"/>
                  </a:cubicBezTo>
                  <a:cubicBezTo>
                    <a:pt x="11977" y="19551"/>
                    <a:pt x="11977" y="19551"/>
                    <a:pt x="11977" y="19551"/>
                  </a:cubicBezTo>
                  <a:cubicBezTo>
                    <a:pt x="15777" y="19551"/>
                    <a:pt x="15777" y="19551"/>
                    <a:pt x="15777" y="19551"/>
                  </a:cubicBezTo>
                  <a:cubicBezTo>
                    <a:pt x="16644" y="19551"/>
                    <a:pt x="16933" y="20055"/>
                    <a:pt x="16933" y="20558"/>
                  </a:cubicBezTo>
                  <a:cubicBezTo>
                    <a:pt x="16933" y="21348"/>
                    <a:pt x="16644" y="21600"/>
                    <a:pt x="15777" y="21600"/>
                  </a:cubicBezTo>
                  <a:cubicBezTo>
                    <a:pt x="11977" y="21600"/>
                    <a:pt x="11977" y="21600"/>
                    <a:pt x="11977" y="21600"/>
                  </a:cubicBezTo>
                  <a:cubicBezTo>
                    <a:pt x="5865" y="21600"/>
                    <a:pt x="5865" y="21600"/>
                    <a:pt x="5865" y="21600"/>
                  </a:cubicBezTo>
                  <a:cubicBezTo>
                    <a:pt x="4956" y="21600"/>
                    <a:pt x="4667" y="21348"/>
                    <a:pt x="4667" y="20558"/>
                  </a:cubicBezTo>
                  <a:cubicBezTo>
                    <a:pt x="4667" y="20055"/>
                    <a:pt x="4956" y="19551"/>
                    <a:pt x="5865" y="1955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7" name="Shape"/>
            <p:cNvSpPr/>
            <p:nvPr/>
          </p:nvSpPr>
          <p:spPr>
            <a:xfrm>
              <a:off x="9199033" y="5113866"/>
              <a:ext cx="413907" cy="494342"/>
            </a:xfrm>
            <a:custGeom>
              <a:avLst/>
              <a:gdLst/>
              <a:ahLst/>
              <a:cxnLst>
                <a:cxn ang="0">
                  <a:pos x="wd2" y="hd2"/>
                </a:cxn>
                <a:cxn ang="5400000">
                  <a:pos x="wd2" y="hd2"/>
                </a:cxn>
                <a:cxn ang="10800000">
                  <a:pos x="wd2" y="hd2"/>
                </a:cxn>
                <a:cxn ang="16200000">
                  <a:pos x="wd2" y="hd2"/>
                </a:cxn>
              </a:cxnLst>
              <a:rect l="0" t="0" r="r" b="b"/>
              <a:pathLst>
                <a:path w="21600" h="21600" extrusionOk="0">
                  <a:moveTo>
                    <a:pt x="20147" y="18042"/>
                  </a:moveTo>
                  <a:cubicBezTo>
                    <a:pt x="1403" y="18042"/>
                    <a:pt x="1403" y="18042"/>
                    <a:pt x="1403" y="18042"/>
                  </a:cubicBezTo>
                  <a:cubicBezTo>
                    <a:pt x="702" y="18042"/>
                    <a:pt x="0" y="17456"/>
                    <a:pt x="0" y="16870"/>
                  </a:cubicBezTo>
                  <a:cubicBezTo>
                    <a:pt x="0" y="16284"/>
                    <a:pt x="702" y="15698"/>
                    <a:pt x="1403" y="15698"/>
                  </a:cubicBezTo>
                  <a:cubicBezTo>
                    <a:pt x="2105" y="15698"/>
                    <a:pt x="2806" y="15112"/>
                    <a:pt x="2806" y="14526"/>
                  </a:cubicBezTo>
                  <a:cubicBezTo>
                    <a:pt x="2806" y="6530"/>
                    <a:pt x="2806" y="6530"/>
                    <a:pt x="2806" y="6530"/>
                  </a:cubicBezTo>
                  <a:cubicBezTo>
                    <a:pt x="2806" y="3558"/>
                    <a:pt x="5663" y="1214"/>
                    <a:pt x="9572" y="1214"/>
                  </a:cubicBezTo>
                  <a:cubicBezTo>
                    <a:pt x="9572" y="293"/>
                    <a:pt x="9923" y="0"/>
                    <a:pt x="10975" y="0"/>
                  </a:cubicBezTo>
                  <a:cubicBezTo>
                    <a:pt x="11677" y="0"/>
                    <a:pt x="12379" y="293"/>
                    <a:pt x="12379" y="1214"/>
                  </a:cubicBezTo>
                  <a:cubicBezTo>
                    <a:pt x="15937" y="1214"/>
                    <a:pt x="18743" y="3558"/>
                    <a:pt x="18743" y="6530"/>
                  </a:cubicBezTo>
                  <a:cubicBezTo>
                    <a:pt x="18743" y="14526"/>
                    <a:pt x="18743" y="14526"/>
                    <a:pt x="18743" y="14526"/>
                  </a:cubicBezTo>
                  <a:cubicBezTo>
                    <a:pt x="18743" y="15112"/>
                    <a:pt x="19445" y="15698"/>
                    <a:pt x="20147" y="15698"/>
                  </a:cubicBezTo>
                  <a:cubicBezTo>
                    <a:pt x="21249" y="15698"/>
                    <a:pt x="21600" y="16284"/>
                    <a:pt x="21600" y="16870"/>
                  </a:cubicBezTo>
                  <a:cubicBezTo>
                    <a:pt x="21600" y="17456"/>
                    <a:pt x="21249" y="18042"/>
                    <a:pt x="20147" y="18042"/>
                  </a:cubicBezTo>
                  <a:close/>
                  <a:moveTo>
                    <a:pt x="10975" y="21600"/>
                  </a:moveTo>
                  <a:cubicBezTo>
                    <a:pt x="9221" y="21600"/>
                    <a:pt x="8119" y="20428"/>
                    <a:pt x="8119" y="19256"/>
                  </a:cubicBezTo>
                  <a:cubicBezTo>
                    <a:pt x="13782" y="19256"/>
                    <a:pt x="13782" y="19256"/>
                    <a:pt x="13782" y="19256"/>
                  </a:cubicBezTo>
                  <a:cubicBezTo>
                    <a:pt x="13782" y="20428"/>
                    <a:pt x="12379" y="21600"/>
                    <a:pt x="10975"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8" name="Shape"/>
            <p:cNvSpPr/>
            <p:nvPr/>
          </p:nvSpPr>
          <p:spPr>
            <a:xfrm>
              <a:off x="8276166" y="5223933"/>
              <a:ext cx="236116" cy="278441"/>
            </a:xfrm>
            <a:custGeom>
              <a:avLst/>
              <a:gdLst/>
              <a:ahLst/>
              <a:cxnLst>
                <a:cxn ang="0">
                  <a:pos x="wd2" y="hd2"/>
                </a:cxn>
                <a:cxn ang="5400000">
                  <a:pos x="wd2" y="hd2"/>
                </a:cxn>
                <a:cxn ang="10800000">
                  <a:pos x="wd2" y="hd2"/>
                </a:cxn>
                <a:cxn ang="16200000">
                  <a:pos x="wd2" y="hd2"/>
                </a:cxn>
              </a:cxnLst>
              <a:rect l="0" t="0" r="r" b="b"/>
              <a:pathLst>
                <a:path w="21600" h="21600" extrusionOk="0">
                  <a:moveTo>
                    <a:pt x="21600" y="13183"/>
                  </a:moveTo>
                  <a:cubicBezTo>
                    <a:pt x="21600" y="14226"/>
                    <a:pt x="20381" y="15269"/>
                    <a:pt x="19161" y="15269"/>
                  </a:cubicBezTo>
                  <a:cubicBezTo>
                    <a:pt x="2526" y="15269"/>
                    <a:pt x="2526" y="15269"/>
                    <a:pt x="2526" y="15269"/>
                  </a:cubicBezTo>
                  <a:cubicBezTo>
                    <a:pt x="1306" y="15269"/>
                    <a:pt x="0" y="14226"/>
                    <a:pt x="0" y="13183"/>
                  </a:cubicBezTo>
                  <a:cubicBezTo>
                    <a:pt x="0" y="12662"/>
                    <a:pt x="0" y="12141"/>
                    <a:pt x="610" y="12141"/>
                  </a:cubicBezTo>
                  <a:cubicBezTo>
                    <a:pt x="8710" y="1117"/>
                    <a:pt x="8710" y="1117"/>
                    <a:pt x="8710" y="1117"/>
                  </a:cubicBezTo>
                  <a:cubicBezTo>
                    <a:pt x="9319" y="0"/>
                    <a:pt x="9929" y="0"/>
                    <a:pt x="10539" y="0"/>
                  </a:cubicBezTo>
                  <a:cubicBezTo>
                    <a:pt x="11758" y="0"/>
                    <a:pt x="12368" y="0"/>
                    <a:pt x="12977" y="1117"/>
                  </a:cubicBezTo>
                  <a:cubicBezTo>
                    <a:pt x="20990" y="12141"/>
                    <a:pt x="20990" y="12141"/>
                    <a:pt x="20990" y="12141"/>
                  </a:cubicBezTo>
                  <a:cubicBezTo>
                    <a:pt x="20990" y="12141"/>
                    <a:pt x="21600" y="12662"/>
                    <a:pt x="21600" y="13183"/>
                  </a:cubicBezTo>
                  <a:close/>
                  <a:moveTo>
                    <a:pt x="2526" y="17429"/>
                  </a:moveTo>
                  <a:cubicBezTo>
                    <a:pt x="19161" y="17429"/>
                    <a:pt x="19161" y="17429"/>
                    <a:pt x="19161" y="17429"/>
                  </a:cubicBezTo>
                  <a:cubicBezTo>
                    <a:pt x="20381" y="17429"/>
                    <a:pt x="21600" y="18472"/>
                    <a:pt x="21600" y="19514"/>
                  </a:cubicBezTo>
                  <a:cubicBezTo>
                    <a:pt x="21600" y="20557"/>
                    <a:pt x="20381" y="21600"/>
                    <a:pt x="19161" y="21600"/>
                  </a:cubicBezTo>
                  <a:cubicBezTo>
                    <a:pt x="2526" y="21600"/>
                    <a:pt x="2526" y="21600"/>
                    <a:pt x="2526" y="21600"/>
                  </a:cubicBezTo>
                  <a:cubicBezTo>
                    <a:pt x="1306" y="21600"/>
                    <a:pt x="0" y="20557"/>
                    <a:pt x="0" y="19514"/>
                  </a:cubicBezTo>
                  <a:cubicBezTo>
                    <a:pt x="0" y="18472"/>
                    <a:pt x="1306" y="17429"/>
                    <a:pt x="2526" y="1742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09" name="Shape"/>
            <p:cNvSpPr/>
            <p:nvPr/>
          </p:nvSpPr>
          <p:spPr>
            <a:xfrm>
              <a:off x="7272865" y="5236632"/>
              <a:ext cx="219169" cy="236112"/>
            </a:xfrm>
            <a:custGeom>
              <a:avLst/>
              <a:gdLst/>
              <a:ahLst/>
              <a:cxnLst>
                <a:cxn ang="0">
                  <a:pos x="wd2" y="hd2"/>
                </a:cxn>
                <a:cxn ang="5400000">
                  <a:pos x="wd2" y="hd2"/>
                </a:cxn>
                <a:cxn ang="10800000">
                  <a:pos x="wd2" y="hd2"/>
                </a:cxn>
                <a:cxn ang="16200000">
                  <a:pos x="wd2" y="hd2"/>
                </a:cxn>
              </a:cxnLst>
              <a:rect l="0" t="0" r="r" b="b"/>
              <a:pathLst>
                <a:path w="21600" h="21600" extrusionOk="0">
                  <a:moveTo>
                    <a:pt x="0" y="2449"/>
                  </a:moveTo>
                  <a:cubicBezTo>
                    <a:pt x="0" y="19151"/>
                    <a:pt x="0" y="19151"/>
                    <a:pt x="0" y="19151"/>
                  </a:cubicBezTo>
                  <a:cubicBezTo>
                    <a:pt x="0" y="20376"/>
                    <a:pt x="1427" y="21600"/>
                    <a:pt x="2759" y="21600"/>
                  </a:cubicBezTo>
                  <a:cubicBezTo>
                    <a:pt x="3426" y="21600"/>
                    <a:pt x="4092" y="21600"/>
                    <a:pt x="4092" y="20988"/>
                  </a:cubicBezTo>
                  <a:cubicBezTo>
                    <a:pt x="16176" y="14167"/>
                    <a:pt x="16176" y="14167"/>
                    <a:pt x="16176" y="14167"/>
                  </a:cubicBezTo>
                  <a:cubicBezTo>
                    <a:pt x="16176" y="19151"/>
                    <a:pt x="16176" y="19151"/>
                    <a:pt x="16176" y="19151"/>
                  </a:cubicBezTo>
                  <a:cubicBezTo>
                    <a:pt x="16176" y="20376"/>
                    <a:pt x="17508" y="21600"/>
                    <a:pt x="18841" y="21600"/>
                  </a:cubicBezTo>
                  <a:cubicBezTo>
                    <a:pt x="20268" y="21600"/>
                    <a:pt x="21600" y="20376"/>
                    <a:pt x="21600" y="19151"/>
                  </a:cubicBezTo>
                  <a:cubicBezTo>
                    <a:pt x="21600" y="2449"/>
                    <a:pt x="21600" y="2449"/>
                    <a:pt x="21600" y="2449"/>
                  </a:cubicBezTo>
                  <a:cubicBezTo>
                    <a:pt x="21600" y="1224"/>
                    <a:pt x="20268" y="0"/>
                    <a:pt x="18841" y="0"/>
                  </a:cubicBezTo>
                  <a:cubicBezTo>
                    <a:pt x="17508" y="0"/>
                    <a:pt x="16176" y="1224"/>
                    <a:pt x="16176" y="2449"/>
                  </a:cubicBezTo>
                  <a:cubicBezTo>
                    <a:pt x="16176" y="7346"/>
                    <a:pt x="16176" y="7346"/>
                    <a:pt x="16176" y="7346"/>
                  </a:cubicBezTo>
                  <a:cubicBezTo>
                    <a:pt x="4092" y="612"/>
                    <a:pt x="4092" y="612"/>
                    <a:pt x="4092" y="612"/>
                  </a:cubicBezTo>
                  <a:cubicBezTo>
                    <a:pt x="4092" y="612"/>
                    <a:pt x="3426" y="0"/>
                    <a:pt x="2759" y="0"/>
                  </a:cubicBezTo>
                  <a:cubicBezTo>
                    <a:pt x="1427" y="0"/>
                    <a:pt x="0" y="1224"/>
                    <a:pt x="0" y="244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0" name="Shape"/>
            <p:cNvSpPr/>
            <p:nvPr/>
          </p:nvSpPr>
          <p:spPr>
            <a:xfrm>
              <a:off x="6261100" y="5236632"/>
              <a:ext cx="219169" cy="236112"/>
            </a:xfrm>
            <a:custGeom>
              <a:avLst/>
              <a:gdLst/>
              <a:ahLst/>
              <a:cxnLst>
                <a:cxn ang="0">
                  <a:pos x="wd2" y="hd2"/>
                </a:cxn>
                <a:cxn ang="5400000">
                  <a:pos x="wd2" y="hd2"/>
                </a:cxn>
                <a:cxn ang="10800000">
                  <a:pos x="wd2" y="hd2"/>
                </a:cxn>
                <a:cxn ang="16200000">
                  <a:pos x="wd2" y="hd2"/>
                </a:cxn>
              </a:cxnLst>
              <a:rect l="0" t="0" r="r" b="b"/>
              <a:pathLst>
                <a:path w="21600" h="21600" extrusionOk="0">
                  <a:moveTo>
                    <a:pt x="21600" y="2449"/>
                  </a:moveTo>
                  <a:cubicBezTo>
                    <a:pt x="21600" y="19151"/>
                    <a:pt x="21600" y="19151"/>
                    <a:pt x="21600" y="19151"/>
                  </a:cubicBezTo>
                  <a:cubicBezTo>
                    <a:pt x="21600" y="20376"/>
                    <a:pt x="20173" y="21600"/>
                    <a:pt x="18841" y="21600"/>
                  </a:cubicBezTo>
                  <a:cubicBezTo>
                    <a:pt x="18174" y="21600"/>
                    <a:pt x="17508" y="21600"/>
                    <a:pt x="17508" y="20988"/>
                  </a:cubicBezTo>
                  <a:cubicBezTo>
                    <a:pt x="5424" y="14167"/>
                    <a:pt x="5424" y="14167"/>
                    <a:pt x="5424" y="14167"/>
                  </a:cubicBezTo>
                  <a:cubicBezTo>
                    <a:pt x="5424" y="19151"/>
                    <a:pt x="5424" y="19151"/>
                    <a:pt x="5424" y="19151"/>
                  </a:cubicBezTo>
                  <a:cubicBezTo>
                    <a:pt x="5424" y="20376"/>
                    <a:pt x="4092" y="21600"/>
                    <a:pt x="2759" y="21600"/>
                  </a:cubicBezTo>
                  <a:cubicBezTo>
                    <a:pt x="666" y="21600"/>
                    <a:pt x="0" y="20376"/>
                    <a:pt x="0" y="19151"/>
                  </a:cubicBezTo>
                  <a:cubicBezTo>
                    <a:pt x="0" y="2449"/>
                    <a:pt x="0" y="2449"/>
                    <a:pt x="0" y="2449"/>
                  </a:cubicBezTo>
                  <a:cubicBezTo>
                    <a:pt x="0" y="1224"/>
                    <a:pt x="666" y="0"/>
                    <a:pt x="2759" y="0"/>
                  </a:cubicBezTo>
                  <a:cubicBezTo>
                    <a:pt x="4092" y="0"/>
                    <a:pt x="5424" y="1224"/>
                    <a:pt x="5424" y="2449"/>
                  </a:cubicBezTo>
                  <a:cubicBezTo>
                    <a:pt x="5424" y="7346"/>
                    <a:pt x="5424" y="7346"/>
                    <a:pt x="5424" y="7346"/>
                  </a:cubicBezTo>
                  <a:cubicBezTo>
                    <a:pt x="17508" y="612"/>
                    <a:pt x="17508" y="612"/>
                    <a:pt x="17508" y="612"/>
                  </a:cubicBezTo>
                  <a:cubicBezTo>
                    <a:pt x="17508" y="612"/>
                    <a:pt x="18174" y="0"/>
                    <a:pt x="18841" y="0"/>
                  </a:cubicBezTo>
                  <a:cubicBezTo>
                    <a:pt x="20173" y="0"/>
                    <a:pt x="21600" y="1224"/>
                    <a:pt x="21600" y="244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1" name="Shape"/>
            <p:cNvSpPr/>
            <p:nvPr/>
          </p:nvSpPr>
          <p:spPr>
            <a:xfrm>
              <a:off x="5181599" y="5236632"/>
              <a:ext cx="346172" cy="236112"/>
            </a:xfrm>
            <a:custGeom>
              <a:avLst/>
              <a:gdLst/>
              <a:ahLst/>
              <a:cxnLst>
                <a:cxn ang="0">
                  <a:pos x="wd2" y="hd2"/>
                </a:cxn>
                <a:cxn ang="5400000">
                  <a:pos x="wd2" y="hd2"/>
                </a:cxn>
                <a:cxn ang="10800000">
                  <a:pos x="wd2" y="hd2"/>
                </a:cxn>
                <a:cxn ang="16200000">
                  <a:pos x="wd2" y="hd2"/>
                </a:cxn>
              </a:cxnLst>
              <a:rect l="0" t="0" r="r" b="b"/>
              <a:pathLst>
                <a:path w="21600" h="21600" extrusionOk="0">
                  <a:moveTo>
                    <a:pt x="0" y="2449"/>
                  </a:moveTo>
                  <a:cubicBezTo>
                    <a:pt x="0" y="19151"/>
                    <a:pt x="0" y="19151"/>
                    <a:pt x="0" y="19151"/>
                  </a:cubicBezTo>
                  <a:cubicBezTo>
                    <a:pt x="0" y="20376"/>
                    <a:pt x="840" y="21600"/>
                    <a:pt x="1680" y="21600"/>
                  </a:cubicBezTo>
                  <a:cubicBezTo>
                    <a:pt x="2100" y="21600"/>
                    <a:pt x="2520" y="21600"/>
                    <a:pt x="2520" y="20988"/>
                  </a:cubicBezTo>
                  <a:cubicBezTo>
                    <a:pt x="8880" y="15391"/>
                    <a:pt x="8880" y="15391"/>
                    <a:pt x="8880" y="15391"/>
                  </a:cubicBezTo>
                  <a:cubicBezTo>
                    <a:pt x="8880" y="19151"/>
                    <a:pt x="8880" y="19151"/>
                    <a:pt x="8880" y="19151"/>
                  </a:cubicBezTo>
                  <a:cubicBezTo>
                    <a:pt x="8880" y="20376"/>
                    <a:pt x="9720" y="21600"/>
                    <a:pt x="10560" y="21600"/>
                  </a:cubicBezTo>
                  <a:cubicBezTo>
                    <a:pt x="10980" y="21600"/>
                    <a:pt x="11460" y="21600"/>
                    <a:pt x="11460" y="20988"/>
                  </a:cubicBezTo>
                  <a:cubicBezTo>
                    <a:pt x="20760" y="12943"/>
                    <a:pt x="20760" y="12943"/>
                    <a:pt x="20760" y="12943"/>
                  </a:cubicBezTo>
                  <a:cubicBezTo>
                    <a:pt x="21180" y="12330"/>
                    <a:pt x="21600" y="11718"/>
                    <a:pt x="21600" y="11106"/>
                  </a:cubicBezTo>
                  <a:cubicBezTo>
                    <a:pt x="21600" y="9882"/>
                    <a:pt x="21180" y="9270"/>
                    <a:pt x="20760" y="8657"/>
                  </a:cubicBezTo>
                  <a:cubicBezTo>
                    <a:pt x="11460" y="612"/>
                    <a:pt x="11460" y="612"/>
                    <a:pt x="11460" y="612"/>
                  </a:cubicBezTo>
                  <a:cubicBezTo>
                    <a:pt x="11460" y="612"/>
                    <a:pt x="10980" y="0"/>
                    <a:pt x="10560" y="0"/>
                  </a:cubicBezTo>
                  <a:cubicBezTo>
                    <a:pt x="9720" y="0"/>
                    <a:pt x="8880" y="1224"/>
                    <a:pt x="8880" y="2449"/>
                  </a:cubicBezTo>
                  <a:cubicBezTo>
                    <a:pt x="8880" y="6121"/>
                    <a:pt x="8880" y="6121"/>
                    <a:pt x="8880" y="6121"/>
                  </a:cubicBezTo>
                  <a:cubicBezTo>
                    <a:pt x="2520" y="612"/>
                    <a:pt x="2520" y="612"/>
                    <a:pt x="2520" y="612"/>
                  </a:cubicBezTo>
                  <a:cubicBezTo>
                    <a:pt x="2520" y="612"/>
                    <a:pt x="2100" y="0"/>
                    <a:pt x="1680" y="0"/>
                  </a:cubicBezTo>
                  <a:cubicBezTo>
                    <a:pt x="840" y="0"/>
                    <a:pt x="0" y="1224"/>
                    <a:pt x="0" y="244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2" name="Shape"/>
            <p:cNvSpPr/>
            <p:nvPr/>
          </p:nvSpPr>
          <p:spPr>
            <a:xfrm>
              <a:off x="4174066" y="5236632"/>
              <a:ext cx="337711" cy="236112"/>
            </a:xfrm>
            <a:custGeom>
              <a:avLst/>
              <a:gdLst/>
              <a:ahLst/>
              <a:cxnLst>
                <a:cxn ang="0">
                  <a:pos x="wd2" y="hd2"/>
                </a:cxn>
                <a:cxn ang="5400000">
                  <a:pos x="wd2" y="hd2"/>
                </a:cxn>
                <a:cxn ang="10800000">
                  <a:pos x="wd2" y="hd2"/>
                </a:cxn>
                <a:cxn ang="16200000">
                  <a:pos x="wd2" y="hd2"/>
                </a:cxn>
              </a:cxnLst>
              <a:rect l="0" t="0" r="r" b="b"/>
              <a:pathLst>
                <a:path w="21600" h="21600" extrusionOk="0">
                  <a:moveTo>
                    <a:pt x="21600" y="2449"/>
                  </a:moveTo>
                  <a:cubicBezTo>
                    <a:pt x="21600" y="19151"/>
                    <a:pt x="21600" y="19151"/>
                    <a:pt x="21600" y="19151"/>
                  </a:cubicBezTo>
                  <a:cubicBezTo>
                    <a:pt x="21600" y="20376"/>
                    <a:pt x="21172" y="21600"/>
                    <a:pt x="19887" y="21600"/>
                  </a:cubicBezTo>
                  <a:cubicBezTo>
                    <a:pt x="19887" y="21600"/>
                    <a:pt x="19458" y="21600"/>
                    <a:pt x="19030" y="20988"/>
                  </a:cubicBezTo>
                  <a:cubicBezTo>
                    <a:pt x="12544" y="15391"/>
                    <a:pt x="12544" y="15391"/>
                    <a:pt x="12544" y="15391"/>
                  </a:cubicBezTo>
                  <a:cubicBezTo>
                    <a:pt x="12544" y="19151"/>
                    <a:pt x="12544" y="19151"/>
                    <a:pt x="12544" y="19151"/>
                  </a:cubicBezTo>
                  <a:cubicBezTo>
                    <a:pt x="12544" y="20376"/>
                    <a:pt x="11626" y="21600"/>
                    <a:pt x="10769" y="21600"/>
                  </a:cubicBezTo>
                  <a:cubicBezTo>
                    <a:pt x="10341" y="21600"/>
                    <a:pt x="9913" y="21600"/>
                    <a:pt x="9913" y="20988"/>
                  </a:cubicBezTo>
                  <a:cubicBezTo>
                    <a:pt x="857" y="12943"/>
                    <a:pt x="857" y="12943"/>
                    <a:pt x="857" y="12943"/>
                  </a:cubicBezTo>
                  <a:cubicBezTo>
                    <a:pt x="0" y="12330"/>
                    <a:pt x="0" y="11718"/>
                    <a:pt x="0" y="11106"/>
                  </a:cubicBezTo>
                  <a:cubicBezTo>
                    <a:pt x="0" y="9882"/>
                    <a:pt x="0" y="9270"/>
                    <a:pt x="857" y="8657"/>
                  </a:cubicBezTo>
                  <a:cubicBezTo>
                    <a:pt x="9913" y="612"/>
                    <a:pt x="9913" y="612"/>
                    <a:pt x="9913" y="612"/>
                  </a:cubicBezTo>
                  <a:cubicBezTo>
                    <a:pt x="9913" y="612"/>
                    <a:pt x="10341" y="0"/>
                    <a:pt x="10769" y="0"/>
                  </a:cubicBezTo>
                  <a:cubicBezTo>
                    <a:pt x="11626" y="0"/>
                    <a:pt x="12544" y="1224"/>
                    <a:pt x="12544" y="2449"/>
                  </a:cubicBezTo>
                  <a:cubicBezTo>
                    <a:pt x="12544" y="6121"/>
                    <a:pt x="12544" y="6121"/>
                    <a:pt x="12544" y="6121"/>
                  </a:cubicBezTo>
                  <a:cubicBezTo>
                    <a:pt x="19030" y="612"/>
                    <a:pt x="19030" y="612"/>
                    <a:pt x="19030" y="612"/>
                  </a:cubicBezTo>
                  <a:cubicBezTo>
                    <a:pt x="19458" y="612"/>
                    <a:pt x="19887" y="0"/>
                    <a:pt x="19887" y="0"/>
                  </a:cubicBezTo>
                  <a:cubicBezTo>
                    <a:pt x="21172" y="0"/>
                    <a:pt x="21600" y="1224"/>
                    <a:pt x="21600" y="244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3" name="Shape"/>
            <p:cNvSpPr/>
            <p:nvPr/>
          </p:nvSpPr>
          <p:spPr>
            <a:xfrm>
              <a:off x="3246967" y="5236632"/>
              <a:ext cx="164134" cy="236112"/>
            </a:xfrm>
            <a:custGeom>
              <a:avLst/>
              <a:gdLst/>
              <a:ahLst/>
              <a:cxnLst>
                <a:cxn ang="0">
                  <a:pos x="wd2" y="hd2"/>
                </a:cxn>
                <a:cxn ang="5400000">
                  <a:pos x="wd2" y="hd2"/>
                </a:cxn>
                <a:cxn ang="10800000">
                  <a:pos x="wd2" y="hd2"/>
                </a:cxn>
                <a:cxn ang="16200000">
                  <a:pos x="wd2" y="hd2"/>
                </a:cxn>
              </a:cxnLst>
              <a:rect l="0" t="0" r="r" b="b"/>
              <a:pathLst>
                <a:path w="21600" h="21600" extrusionOk="0">
                  <a:moveTo>
                    <a:pt x="18042" y="21600"/>
                  </a:moveTo>
                  <a:cubicBezTo>
                    <a:pt x="15374" y="21600"/>
                    <a:pt x="14485" y="20376"/>
                    <a:pt x="14485" y="19151"/>
                  </a:cubicBezTo>
                  <a:cubicBezTo>
                    <a:pt x="14485" y="2449"/>
                    <a:pt x="14485" y="2449"/>
                    <a:pt x="14485" y="2449"/>
                  </a:cubicBezTo>
                  <a:cubicBezTo>
                    <a:pt x="14485" y="1224"/>
                    <a:pt x="15374" y="0"/>
                    <a:pt x="18042" y="0"/>
                  </a:cubicBezTo>
                  <a:cubicBezTo>
                    <a:pt x="19821" y="0"/>
                    <a:pt x="21600" y="1224"/>
                    <a:pt x="21600" y="2449"/>
                  </a:cubicBezTo>
                  <a:cubicBezTo>
                    <a:pt x="21600" y="19151"/>
                    <a:pt x="21600" y="19151"/>
                    <a:pt x="21600" y="19151"/>
                  </a:cubicBezTo>
                  <a:cubicBezTo>
                    <a:pt x="21600" y="20376"/>
                    <a:pt x="19821" y="21600"/>
                    <a:pt x="18042" y="21600"/>
                  </a:cubicBezTo>
                  <a:close/>
                  <a:moveTo>
                    <a:pt x="3685" y="21600"/>
                  </a:moveTo>
                  <a:cubicBezTo>
                    <a:pt x="889" y="21600"/>
                    <a:pt x="0" y="20376"/>
                    <a:pt x="0" y="19151"/>
                  </a:cubicBezTo>
                  <a:cubicBezTo>
                    <a:pt x="0" y="2449"/>
                    <a:pt x="0" y="2449"/>
                    <a:pt x="0" y="2449"/>
                  </a:cubicBezTo>
                  <a:cubicBezTo>
                    <a:pt x="0" y="1224"/>
                    <a:pt x="889" y="0"/>
                    <a:pt x="3685" y="0"/>
                  </a:cubicBezTo>
                  <a:cubicBezTo>
                    <a:pt x="5464" y="0"/>
                    <a:pt x="7242" y="1224"/>
                    <a:pt x="7242" y="2449"/>
                  </a:cubicBezTo>
                  <a:cubicBezTo>
                    <a:pt x="7242" y="19151"/>
                    <a:pt x="7242" y="19151"/>
                    <a:pt x="7242" y="19151"/>
                  </a:cubicBezTo>
                  <a:cubicBezTo>
                    <a:pt x="7242" y="20376"/>
                    <a:pt x="5464" y="21600"/>
                    <a:pt x="3685"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4" name="Shape"/>
            <p:cNvSpPr/>
            <p:nvPr/>
          </p:nvSpPr>
          <p:spPr>
            <a:xfrm>
              <a:off x="2192866" y="5232400"/>
              <a:ext cx="248816" cy="248813"/>
            </a:xfrm>
            <a:custGeom>
              <a:avLst/>
              <a:gdLst/>
              <a:ahLst/>
              <a:cxnLst>
                <a:cxn ang="0">
                  <a:pos x="wd2" y="hd2"/>
                </a:cxn>
                <a:cxn ang="5400000">
                  <a:pos x="wd2" y="hd2"/>
                </a:cxn>
                <a:cxn ang="10800000">
                  <a:pos x="wd2" y="hd2"/>
                </a:cxn>
                <a:cxn ang="16200000">
                  <a:pos x="wd2" y="hd2"/>
                </a:cxn>
              </a:cxnLst>
              <a:rect l="0" t="0" r="r" b="b"/>
              <a:pathLst>
                <a:path w="21600" h="21600" extrusionOk="0">
                  <a:moveTo>
                    <a:pt x="19283" y="21600"/>
                  </a:moveTo>
                  <a:cubicBezTo>
                    <a:pt x="2317" y="21600"/>
                    <a:pt x="2317" y="21600"/>
                    <a:pt x="2317" y="21600"/>
                  </a:cubicBezTo>
                  <a:cubicBezTo>
                    <a:pt x="579" y="21600"/>
                    <a:pt x="0" y="21021"/>
                    <a:pt x="0" y="19283"/>
                  </a:cubicBezTo>
                  <a:cubicBezTo>
                    <a:pt x="0" y="2317"/>
                    <a:pt x="0" y="2317"/>
                    <a:pt x="0" y="2317"/>
                  </a:cubicBezTo>
                  <a:cubicBezTo>
                    <a:pt x="0" y="1159"/>
                    <a:pt x="579" y="0"/>
                    <a:pt x="2317" y="0"/>
                  </a:cubicBezTo>
                  <a:cubicBezTo>
                    <a:pt x="19283" y="0"/>
                    <a:pt x="19283" y="0"/>
                    <a:pt x="19283" y="0"/>
                  </a:cubicBezTo>
                  <a:cubicBezTo>
                    <a:pt x="20441" y="0"/>
                    <a:pt x="21600" y="1159"/>
                    <a:pt x="21600" y="2317"/>
                  </a:cubicBezTo>
                  <a:cubicBezTo>
                    <a:pt x="21600" y="19283"/>
                    <a:pt x="21600" y="19283"/>
                    <a:pt x="21600" y="19283"/>
                  </a:cubicBezTo>
                  <a:cubicBezTo>
                    <a:pt x="21600" y="21021"/>
                    <a:pt x="20441" y="21600"/>
                    <a:pt x="19283" y="2160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5" name="Shape"/>
            <p:cNvSpPr/>
            <p:nvPr/>
          </p:nvSpPr>
          <p:spPr>
            <a:xfrm>
              <a:off x="1172634" y="5232400"/>
              <a:ext cx="257273" cy="24881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522" y="0"/>
                    <a:pt x="21600" y="4634"/>
                    <a:pt x="21600" y="11090"/>
                  </a:cubicBezTo>
                  <a:cubicBezTo>
                    <a:pt x="21600" y="16883"/>
                    <a:pt x="16522" y="21600"/>
                    <a:pt x="10800" y="21600"/>
                  </a:cubicBezTo>
                  <a:cubicBezTo>
                    <a:pt x="5078" y="21600"/>
                    <a:pt x="0" y="16883"/>
                    <a:pt x="0" y="11090"/>
                  </a:cubicBezTo>
                  <a:cubicBezTo>
                    <a:pt x="0" y="4634"/>
                    <a:pt x="5078" y="0"/>
                    <a:pt x="10800" y="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6" name="Shape"/>
            <p:cNvSpPr/>
            <p:nvPr/>
          </p:nvSpPr>
          <p:spPr>
            <a:xfrm>
              <a:off x="160866" y="5211232"/>
              <a:ext cx="248816" cy="291144"/>
            </a:xfrm>
            <a:custGeom>
              <a:avLst/>
              <a:gdLst/>
              <a:ahLst/>
              <a:cxnLst>
                <a:cxn ang="0">
                  <a:pos x="wd2" y="hd2"/>
                </a:cxn>
                <a:cxn ang="5400000">
                  <a:pos x="wd2" y="hd2"/>
                </a:cxn>
                <a:cxn ang="10800000">
                  <a:pos x="wd2" y="hd2"/>
                </a:cxn>
                <a:cxn ang="16200000">
                  <a:pos x="wd2" y="hd2"/>
                </a:cxn>
              </a:cxnLst>
              <a:rect l="0" t="0" r="r" b="b"/>
              <a:pathLst>
                <a:path w="21600" h="21600" extrusionOk="0">
                  <a:moveTo>
                    <a:pt x="21600" y="11084"/>
                  </a:moveTo>
                  <a:cubicBezTo>
                    <a:pt x="21600" y="11582"/>
                    <a:pt x="21600" y="12079"/>
                    <a:pt x="20441" y="12576"/>
                  </a:cubicBezTo>
                  <a:cubicBezTo>
                    <a:pt x="3476" y="21103"/>
                    <a:pt x="3476" y="21103"/>
                    <a:pt x="3476" y="21103"/>
                  </a:cubicBezTo>
                  <a:cubicBezTo>
                    <a:pt x="2897" y="21600"/>
                    <a:pt x="2897" y="21600"/>
                    <a:pt x="2317" y="21600"/>
                  </a:cubicBezTo>
                  <a:cubicBezTo>
                    <a:pt x="1159" y="21600"/>
                    <a:pt x="0" y="20605"/>
                    <a:pt x="0" y="19611"/>
                  </a:cubicBezTo>
                  <a:cubicBezTo>
                    <a:pt x="0" y="2061"/>
                    <a:pt x="0" y="2061"/>
                    <a:pt x="0" y="2061"/>
                  </a:cubicBezTo>
                  <a:cubicBezTo>
                    <a:pt x="0" y="995"/>
                    <a:pt x="1159" y="0"/>
                    <a:pt x="2317" y="0"/>
                  </a:cubicBezTo>
                  <a:cubicBezTo>
                    <a:pt x="2897" y="0"/>
                    <a:pt x="2897" y="497"/>
                    <a:pt x="3476" y="497"/>
                  </a:cubicBezTo>
                  <a:cubicBezTo>
                    <a:pt x="20441" y="9095"/>
                    <a:pt x="20441" y="9095"/>
                    <a:pt x="20441" y="9095"/>
                  </a:cubicBezTo>
                  <a:cubicBezTo>
                    <a:pt x="21600" y="9592"/>
                    <a:pt x="21600" y="10089"/>
                    <a:pt x="21600" y="11084"/>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7" name="Shape"/>
            <p:cNvSpPr/>
            <p:nvPr/>
          </p:nvSpPr>
          <p:spPr>
            <a:xfrm>
              <a:off x="11146366" y="4059765"/>
              <a:ext cx="579003" cy="579005"/>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06" y="21600"/>
                    <a:pt x="1006" y="21600"/>
                    <a:pt x="1006" y="21600"/>
                  </a:cubicBezTo>
                  <a:cubicBezTo>
                    <a:pt x="252" y="21600"/>
                    <a:pt x="0" y="21061"/>
                    <a:pt x="0" y="20558"/>
                  </a:cubicBezTo>
                  <a:cubicBezTo>
                    <a:pt x="0" y="1006"/>
                    <a:pt x="0" y="1006"/>
                    <a:pt x="0" y="1006"/>
                  </a:cubicBezTo>
                  <a:cubicBezTo>
                    <a:pt x="0" y="252"/>
                    <a:pt x="252" y="0"/>
                    <a:pt x="1006" y="0"/>
                  </a:cubicBezTo>
                  <a:cubicBezTo>
                    <a:pt x="20594" y="0"/>
                    <a:pt x="20594" y="0"/>
                    <a:pt x="20594" y="0"/>
                  </a:cubicBezTo>
                  <a:cubicBezTo>
                    <a:pt x="21097" y="0"/>
                    <a:pt x="21600" y="252"/>
                    <a:pt x="21600" y="1006"/>
                  </a:cubicBezTo>
                  <a:cubicBezTo>
                    <a:pt x="21600" y="20558"/>
                    <a:pt x="21600" y="20558"/>
                    <a:pt x="21600" y="20558"/>
                  </a:cubicBezTo>
                  <a:cubicBezTo>
                    <a:pt x="21600" y="21061"/>
                    <a:pt x="21097" y="21600"/>
                    <a:pt x="20594" y="21600"/>
                  </a:cubicBezTo>
                  <a:close/>
                  <a:moveTo>
                    <a:pt x="19551" y="2013"/>
                  </a:moveTo>
                  <a:cubicBezTo>
                    <a:pt x="2049" y="2013"/>
                    <a:pt x="2049" y="2013"/>
                    <a:pt x="2049" y="2013"/>
                  </a:cubicBezTo>
                  <a:cubicBezTo>
                    <a:pt x="2049" y="19551"/>
                    <a:pt x="2049" y="19551"/>
                    <a:pt x="2049" y="19551"/>
                  </a:cubicBezTo>
                  <a:cubicBezTo>
                    <a:pt x="19551" y="19551"/>
                    <a:pt x="19551" y="19551"/>
                    <a:pt x="19551" y="19551"/>
                  </a:cubicBezTo>
                  <a:lnTo>
                    <a:pt x="19551" y="2013"/>
                  </a:lnTo>
                  <a:close/>
                  <a:moveTo>
                    <a:pt x="4061" y="14484"/>
                  </a:moveTo>
                  <a:cubicBezTo>
                    <a:pt x="6110" y="14484"/>
                    <a:pt x="6110" y="14484"/>
                    <a:pt x="6110" y="14484"/>
                  </a:cubicBezTo>
                  <a:cubicBezTo>
                    <a:pt x="6613" y="14484"/>
                    <a:pt x="7116" y="14987"/>
                    <a:pt x="7116" y="15490"/>
                  </a:cubicBezTo>
                  <a:cubicBezTo>
                    <a:pt x="7116" y="17503"/>
                    <a:pt x="7116" y="17503"/>
                    <a:pt x="7116" y="17503"/>
                  </a:cubicBezTo>
                  <a:cubicBezTo>
                    <a:pt x="7116" y="18042"/>
                    <a:pt x="6613" y="18545"/>
                    <a:pt x="6110" y="18545"/>
                  </a:cubicBezTo>
                  <a:cubicBezTo>
                    <a:pt x="4061" y="18545"/>
                    <a:pt x="4061" y="18545"/>
                    <a:pt x="4061" y="18545"/>
                  </a:cubicBezTo>
                  <a:cubicBezTo>
                    <a:pt x="3306" y="18545"/>
                    <a:pt x="3055" y="18042"/>
                    <a:pt x="3055" y="17503"/>
                  </a:cubicBezTo>
                  <a:cubicBezTo>
                    <a:pt x="3055" y="15490"/>
                    <a:pt x="3055" y="15490"/>
                    <a:pt x="3055" y="15490"/>
                  </a:cubicBezTo>
                  <a:cubicBezTo>
                    <a:pt x="3055" y="14987"/>
                    <a:pt x="3306" y="14484"/>
                    <a:pt x="4061" y="14484"/>
                  </a:cubicBezTo>
                  <a:close/>
                  <a:moveTo>
                    <a:pt x="9668" y="5319"/>
                  </a:moveTo>
                  <a:cubicBezTo>
                    <a:pt x="11681" y="5319"/>
                    <a:pt x="11681" y="5319"/>
                    <a:pt x="11681" y="5319"/>
                  </a:cubicBezTo>
                  <a:cubicBezTo>
                    <a:pt x="12435" y="5319"/>
                    <a:pt x="12687" y="5822"/>
                    <a:pt x="12687" y="6325"/>
                  </a:cubicBezTo>
                  <a:cubicBezTo>
                    <a:pt x="12687" y="17503"/>
                    <a:pt x="12687" y="17503"/>
                    <a:pt x="12687" y="17503"/>
                  </a:cubicBezTo>
                  <a:cubicBezTo>
                    <a:pt x="12687" y="18042"/>
                    <a:pt x="12435" y="18545"/>
                    <a:pt x="11681" y="18545"/>
                  </a:cubicBezTo>
                  <a:cubicBezTo>
                    <a:pt x="9668" y="18545"/>
                    <a:pt x="9668" y="18545"/>
                    <a:pt x="9668" y="18545"/>
                  </a:cubicBezTo>
                  <a:cubicBezTo>
                    <a:pt x="9165" y="18545"/>
                    <a:pt x="8626" y="18042"/>
                    <a:pt x="8626" y="17503"/>
                  </a:cubicBezTo>
                  <a:cubicBezTo>
                    <a:pt x="8626" y="6325"/>
                    <a:pt x="8626" y="6325"/>
                    <a:pt x="8626" y="6325"/>
                  </a:cubicBezTo>
                  <a:cubicBezTo>
                    <a:pt x="8626" y="5822"/>
                    <a:pt x="9165" y="5319"/>
                    <a:pt x="9668" y="5319"/>
                  </a:cubicBezTo>
                  <a:close/>
                  <a:moveTo>
                    <a:pt x="15490" y="9380"/>
                  </a:moveTo>
                  <a:cubicBezTo>
                    <a:pt x="17539" y="9380"/>
                    <a:pt x="17539" y="9380"/>
                    <a:pt x="17539" y="9380"/>
                  </a:cubicBezTo>
                  <a:cubicBezTo>
                    <a:pt x="18042" y="9380"/>
                    <a:pt x="18545" y="9919"/>
                    <a:pt x="18545" y="10423"/>
                  </a:cubicBezTo>
                  <a:cubicBezTo>
                    <a:pt x="18545" y="17503"/>
                    <a:pt x="18545" y="17503"/>
                    <a:pt x="18545" y="17503"/>
                  </a:cubicBezTo>
                  <a:cubicBezTo>
                    <a:pt x="18545" y="18042"/>
                    <a:pt x="18042" y="18545"/>
                    <a:pt x="17539" y="18545"/>
                  </a:cubicBezTo>
                  <a:cubicBezTo>
                    <a:pt x="15490" y="18545"/>
                    <a:pt x="15490" y="18545"/>
                    <a:pt x="15490" y="18545"/>
                  </a:cubicBezTo>
                  <a:cubicBezTo>
                    <a:pt x="14987" y="18545"/>
                    <a:pt x="14484" y="18042"/>
                    <a:pt x="14484" y="17503"/>
                  </a:cubicBezTo>
                  <a:cubicBezTo>
                    <a:pt x="14484" y="10423"/>
                    <a:pt x="14484" y="10423"/>
                    <a:pt x="14484" y="10423"/>
                  </a:cubicBezTo>
                  <a:cubicBezTo>
                    <a:pt x="14484" y="9919"/>
                    <a:pt x="14987" y="9380"/>
                    <a:pt x="15490" y="93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8" name="Shape"/>
            <p:cNvSpPr/>
            <p:nvPr/>
          </p:nvSpPr>
          <p:spPr>
            <a:xfrm>
              <a:off x="10126132" y="4059765"/>
              <a:ext cx="583241" cy="579005"/>
            </a:xfrm>
            <a:custGeom>
              <a:avLst/>
              <a:gdLst/>
              <a:ahLst/>
              <a:cxnLst>
                <a:cxn ang="0">
                  <a:pos x="wd2" y="hd2"/>
                </a:cxn>
                <a:cxn ang="5400000">
                  <a:pos x="wd2" y="hd2"/>
                </a:cxn>
                <a:cxn ang="10800000">
                  <a:pos x="wd2" y="hd2"/>
                </a:cxn>
                <a:cxn ang="16200000">
                  <a:pos x="wd2" y="hd2"/>
                </a:cxn>
              </a:cxnLst>
              <a:rect l="0" t="0" r="r" b="b"/>
              <a:pathLst>
                <a:path w="21600" h="21600" extrusionOk="0">
                  <a:moveTo>
                    <a:pt x="20570" y="21600"/>
                  </a:moveTo>
                  <a:cubicBezTo>
                    <a:pt x="995" y="21600"/>
                    <a:pt x="995" y="21600"/>
                    <a:pt x="995" y="21600"/>
                  </a:cubicBezTo>
                  <a:cubicBezTo>
                    <a:pt x="497" y="21600"/>
                    <a:pt x="0" y="21061"/>
                    <a:pt x="0" y="20558"/>
                  </a:cubicBezTo>
                  <a:cubicBezTo>
                    <a:pt x="0" y="1006"/>
                    <a:pt x="0" y="1006"/>
                    <a:pt x="0" y="1006"/>
                  </a:cubicBezTo>
                  <a:cubicBezTo>
                    <a:pt x="0" y="252"/>
                    <a:pt x="497" y="0"/>
                    <a:pt x="995" y="0"/>
                  </a:cubicBezTo>
                  <a:cubicBezTo>
                    <a:pt x="20570" y="0"/>
                    <a:pt x="20570" y="0"/>
                    <a:pt x="20570" y="0"/>
                  </a:cubicBezTo>
                  <a:cubicBezTo>
                    <a:pt x="21103" y="0"/>
                    <a:pt x="21600" y="252"/>
                    <a:pt x="21600" y="1006"/>
                  </a:cubicBezTo>
                  <a:cubicBezTo>
                    <a:pt x="21600" y="20558"/>
                    <a:pt x="21600" y="20558"/>
                    <a:pt x="21600" y="20558"/>
                  </a:cubicBezTo>
                  <a:cubicBezTo>
                    <a:pt x="21600" y="21061"/>
                    <a:pt x="21103" y="21600"/>
                    <a:pt x="20570" y="21600"/>
                  </a:cubicBezTo>
                  <a:close/>
                  <a:moveTo>
                    <a:pt x="19575" y="2013"/>
                  </a:moveTo>
                  <a:cubicBezTo>
                    <a:pt x="1989" y="2013"/>
                    <a:pt x="1989" y="2013"/>
                    <a:pt x="1989" y="2013"/>
                  </a:cubicBezTo>
                  <a:cubicBezTo>
                    <a:pt x="1989" y="19551"/>
                    <a:pt x="1989" y="19551"/>
                    <a:pt x="1989" y="19551"/>
                  </a:cubicBezTo>
                  <a:cubicBezTo>
                    <a:pt x="19575" y="19551"/>
                    <a:pt x="19575" y="19551"/>
                    <a:pt x="19575" y="19551"/>
                  </a:cubicBezTo>
                  <a:lnTo>
                    <a:pt x="19575" y="2013"/>
                  </a:lnTo>
                  <a:close/>
                  <a:moveTo>
                    <a:pt x="3517" y="10926"/>
                  </a:moveTo>
                  <a:cubicBezTo>
                    <a:pt x="6288" y="9129"/>
                    <a:pt x="6288" y="9129"/>
                    <a:pt x="6288" y="9129"/>
                  </a:cubicBezTo>
                  <a:cubicBezTo>
                    <a:pt x="6537" y="9129"/>
                    <a:pt x="6537" y="9129"/>
                    <a:pt x="6786" y="9129"/>
                  </a:cubicBezTo>
                  <a:cubicBezTo>
                    <a:pt x="7034" y="9129"/>
                    <a:pt x="7283" y="9129"/>
                    <a:pt x="7283" y="9129"/>
                  </a:cubicBezTo>
                  <a:cubicBezTo>
                    <a:pt x="11795" y="12184"/>
                    <a:pt x="11795" y="12184"/>
                    <a:pt x="11795" y="12184"/>
                  </a:cubicBezTo>
                  <a:cubicBezTo>
                    <a:pt x="16804" y="8626"/>
                    <a:pt x="16804" y="8626"/>
                    <a:pt x="16804" y="8626"/>
                  </a:cubicBezTo>
                  <a:cubicBezTo>
                    <a:pt x="17053" y="8374"/>
                    <a:pt x="17337" y="8374"/>
                    <a:pt x="17586" y="8374"/>
                  </a:cubicBezTo>
                  <a:cubicBezTo>
                    <a:pt x="18083" y="8374"/>
                    <a:pt x="18580" y="8877"/>
                    <a:pt x="18580" y="9380"/>
                  </a:cubicBezTo>
                  <a:cubicBezTo>
                    <a:pt x="18580" y="9632"/>
                    <a:pt x="18332" y="10171"/>
                    <a:pt x="18083" y="10171"/>
                  </a:cubicBezTo>
                  <a:cubicBezTo>
                    <a:pt x="12292" y="14232"/>
                    <a:pt x="12292" y="14232"/>
                    <a:pt x="12292" y="14232"/>
                  </a:cubicBezTo>
                  <a:cubicBezTo>
                    <a:pt x="12292" y="14484"/>
                    <a:pt x="12043" y="14484"/>
                    <a:pt x="11795" y="14484"/>
                  </a:cubicBezTo>
                  <a:cubicBezTo>
                    <a:pt x="11546" y="14484"/>
                    <a:pt x="11297" y="14484"/>
                    <a:pt x="11297" y="14232"/>
                  </a:cubicBezTo>
                  <a:cubicBezTo>
                    <a:pt x="6786" y="11177"/>
                    <a:pt x="6786" y="11177"/>
                    <a:pt x="6786" y="11177"/>
                  </a:cubicBezTo>
                  <a:cubicBezTo>
                    <a:pt x="4761" y="12687"/>
                    <a:pt x="4761" y="12687"/>
                    <a:pt x="4761" y="12687"/>
                  </a:cubicBezTo>
                  <a:cubicBezTo>
                    <a:pt x="4512" y="12687"/>
                    <a:pt x="4263" y="12687"/>
                    <a:pt x="4014" y="12687"/>
                  </a:cubicBezTo>
                  <a:cubicBezTo>
                    <a:pt x="3517" y="12687"/>
                    <a:pt x="3020" y="12435"/>
                    <a:pt x="3020" y="11681"/>
                  </a:cubicBezTo>
                  <a:cubicBezTo>
                    <a:pt x="3020" y="11429"/>
                    <a:pt x="3268" y="11177"/>
                    <a:pt x="3517" y="1092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19" name="Shape"/>
            <p:cNvSpPr/>
            <p:nvPr/>
          </p:nvSpPr>
          <p:spPr>
            <a:xfrm>
              <a:off x="9118598" y="4097866"/>
              <a:ext cx="579005" cy="490105"/>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006" y="21600"/>
                    <a:pt x="1006" y="21600"/>
                    <a:pt x="1006" y="21600"/>
                  </a:cubicBezTo>
                  <a:cubicBezTo>
                    <a:pt x="503" y="21600"/>
                    <a:pt x="0" y="21303"/>
                    <a:pt x="0" y="20412"/>
                  </a:cubicBezTo>
                  <a:cubicBezTo>
                    <a:pt x="0" y="1188"/>
                    <a:pt x="0" y="1188"/>
                    <a:pt x="0" y="1188"/>
                  </a:cubicBezTo>
                  <a:cubicBezTo>
                    <a:pt x="0" y="594"/>
                    <a:pt x="503" y="0"/>
                    <a:pt x="1006" y="0"/>
                  </a:cubicBezTo>
                  <a:cubicBezTo>
                    <a:pt x="1509" y="0"/>
                    <a:pt x="2013" y="594"/>
                    <a:pt x="2013" y="1188"/>
                  </a:cubicBezTo>
                  <a:cubicBezTo>
                    <a:pt x="2013" y="16508"/>
                    <a:pt x="2013" y="16508"/>
                    <a:pt x="2013" y="16508"/>
                  </a:cubicBezTo>
                  <a:cubicBezTo>
                    <a:pt x="2013" y="19181"/>
                    <a:pt x="2013" y="19181"/>
                    <a:pt x="2013" y="19181"/>
                  </a:cubicBezTo>
                  <a:cubicBezTo>
                    <a:pt x="20558" y="19181"/>
                    <a:pt x="20558" y="19181"/>
                    <a:pt x="20558" y="19181"/>
                  </a:cubicBezTo>
                  <a:cubicBezTo>
                    <a:pt x="21348" y="19181"/>
                    <a:pt x="21600" y="19818"/>
                    <a:pt x="21600" y="20412"/>
                  </a:cubicBezTo>
                  <a:cubicBezTo>
                    <a:pt x="21600" y="21303"/>
                    <a:pt x="21348" y="21600"/>
                    <a:pt x="20558" y="21600"/>
                  </a:cubicBezTo>
                  <a:close/>
                  <a:moveTo>
                    <a:pt x="18294" y="17993"/>
                  </a:moveTo>
                  <a:cubicBezTo>
                    <a:pt x="16245" y="17993"/>
                    <a:pt x="16245" y="17993"/>
                    <a:pt x="16245" y="17993"/>
                  </a:cubicBezTo>
                  <a:cubicBezTo>
                    <a:pt x="15742" y="17993"/>
                    <a:pt x="15239" y="17696"/>
                    <a:pt x="15239" y="16805"/>
                  </a:cubicBezTo>
                  <a:cubicBezTo>
                    <a:pt x="15239" y="8402"/>
                    <a:pt x="15239" y="8402"/>
                    <a:pt x="15239" y="8402"/>
                  </a:cubicBezTo>
                  <a:cubicBezTo>
                    <a:pt x="15239" y="7808"/>
                    <a:pt x="15742" y="7214"/>
                    <a:pt x="16245" y="7214"/>
                  </a:cubicBezTo>
                  <a:cubicBezTo>
                    <a:pt x="18294" y="7214"/>
                    <a:pt x="18294" y="7214"/>
                    <a:pt x="18294" y="7214"/>
                  </a:cubicBezTo>
                  <a:cubicBezTo>
                    <a:pt x="18797" y="7214"/>
                    <a:pt x="19300" y="7808"/>
                    <a:pt x="19300" y="8402"/>
                  </a:cubicBezTo>
                  <a:cubicBezTo>
                    <a:pt x="19300" y="16805"/>
                    <a:pt x="19300" y="16805"/>
                    <a:pt x="19300" y="16805"/>
                  </a:cubicBezTo>
                  <a:cubicBezTo>
                    <a:pt x="19300" y="17696"/>
                    <a:pt x="18797" y="17993"/>
                    <a:pt x="18294" y="17993"/>
                  </a:cubicBezTo>
                  <a:close/>
                  <a:moveTo>
                    <a:pt x="12435" y="17993"/>
                  </a:moveTo>
                  <a:cubicBezTo>
                    <a:pt x="10423" y="17993"/>
                    <a:pt x="10423" y="17993"/>
                    <a:pt x="10423" y="17993"/>
                  </a:cubicBezTo>
                  <a:cubicBezTo>
                    <a:pt x="9919" y="17993"/>
                    <a:pt x="9380" y="17696"/>
                    <a:pt x="9380" y="16805"/>
                  </a:cubicBezTo>
                  <a:cubicBezTo>
                    <a:pt x="9380" y="3607"/>
                    <a:pt x="9380" y="3607"/>
                    <a:pt x="9380" y="3607"/>
                  </a:cubicBezTo>
                  <a:cubicBezTo>
                    <a:pt x="9380" y="3013"/>
                    <a:pt x="9919" y="2419"/>
                    <a:pt x="10423" y="2419"/>
                  </a:cubicBezTo>
                  <a:cubicBezTo>
                    <a:pt x="12435" y="2419"/>
                    <a:pt x="12435" y="2419"/>
                    <a:pt x="12435" y="2419"/>
                  </a:cubicBezTo>
                  <a:cubicBezTo>
                    <a:pt x="13190" y="2419"/>
                    <a:pt x="13442" y="3013"/>
                    <a:pt x="13442" y="3607"/>
                  </a:cubicBezTo>
                  <a:cubicBezTo>
                    <a:pt x="13442" y="16805"/>
                    <a:pt x="13442" y="16805"/>
                    <a:pt x="13442" y="16805"/>
                  </a:cubicBezTo>
                  <a:cubicBezTo>
                    <a:pt x="13442" y="17696"/>
                    <a:pt x="13190" y="17993"/>
                    <a:pt x="12435" y="17993"/>
                  </a:cubicBezTo>
                  <a:close/>
                  <a:moveTo>
                    <a:pt x="6865" y="17993"/>
                  </a:moveTo>
                  <a:cubicBezTo>
                    <a:pt x="4816" y="17993"/>
                    <a:pt x="4816" y="17993"/>
                    <a:pt x="4816" y="17993"/>
                  </a:cubicBezTo>
                  <a:cubicBezTo>
                    <a:pt x="4061" y="17993"/>
                    <a:pt x="3810" y="17696"/>
                    <a:pt x="3810" y="16805"/>
                  </a:cubicBezTo>
                  <a:cubicBezTo>
                    <a:pt x="3810" y="14386"/>
                    <a:pt x="3810" y="14386"/>
                    <a:pt x="3810" y="14386"/>
                  </a:cubicBezTo>
                  <a:cubicBezTo>
                    <a:pt x="3810" y="13792"/>
                    <a:pt x="4061" y="13198"/>
                    <a:pt x="4816" y="13198"/>
                  </a:cubicBezTo>
                  <a:cubicBezTo>
                    <a:pt x="6865" y="13198"/>
                    <a:pt x="6865" y="13198"/>
                    <a:pt x="6865" y="13198"/>
                  </a:cubicBezTo>
                  <a:cubicBezTo>
                    <a:pt x="7368" y="13198"/>
                    <a:pt x="7871" y="13792"/>
                    <a:pt x="7871" y="14386"/>
                  </a:cubicBezTo>
                  <a:cubicBezTo>
                    <a:pt x="7871" y="16805"/>
                    <a:pt x="7871" y="16805"/>
                    <a:pt x="7871" y="16805"/>
                  </a:cubicBezTo>
                  <a:cubicBezTo>
                    <a:pt x="7871" y="17696"/>
                    <a:pt x="7368" y="17993"/>
                    <a:pt x="6865" y="1799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0" name="Shape"/>
            <p:cNvSpPr/>
            <p:nvPr/>
          </p:nvSpPr>
          <p:spPr>
            <a:xfrm>
              <a:off x="8106833" y="4097866"/>
              <a:ext cx="574777" cy="490105"/>
            </a:xfrm>
            <a:custGeom>
              <a:avLst/>
              <a:gdLst/>
              <a:ahLst/>
              <a:cxnLst>
                <a:cxn ang="0">
                  <a:pos x="wd2" y="hd2"/>
                </a:cxn>
                <a:cxn ang="5400000">
                  <a:pos x="wd2" y="hd2"/>
                </a:cxn>
                <a:cxn ang="10800000">
                  <a:pos x="wd2" y="hd2"/>
                </a:cxn>
                <a:cxn ang="16200000">
                  <a:pos x="wd2" y="hd2"/>
                </a:cxn>
              </a:cxnLst>
              <a:rect l="0" t="0" r="r" b="b"/>
              <a:pathLst>
                <a:path w="21600" h="21600" extrusionOk="0">
                  <a:moveTo>
                    <a:pt x="21096" y="7511"/>
                  </a:moveTo>
                  <a:cubicBezTo>
                    <a:pt x="12456" y="14725"/>
                    <a:pt x="12456" y="14725"/>
                    <a:pt x="12456" y="14725"/>
                  </a:cubicBezTo>
                  <a:cubicBezTo>
                    <a:pt x="12204" y="14725"/>
                    <a:pt x="11952" y="15022"/>
                    <a:pt x="11700" y="15022"/>
                  </a:cubicBezTo>
                  <a:cubicBezTo>
                    <a:pt x="11700" y="15022"/>
                    <a:pt x="11448" y="14725"/>
                    <a:pt x="11196" y="14725"/>
                  </a:cubicBezTo>
                  <a:cubicBezTo>
                    <a:pt x="6588" y="11118"/>
                    <a:pt x="6588" y="11118"/>
                    <a:pt x="6588" y="11118"/>
                  </a:cubicBezTo>
                  <a:cubicBezTo>
                    <a:pt x="2016" y="14386"/>
                    <a:pt x="2016" y="14386"/>
                    <a:pt x="2016" y="14386"/>
                  </a:cubicBezTo>
                  <a:cubicBezTo>
                    <a:pt x="2016" y="19181"/>
                    <a:pt x="2016" y="19181"/>
                    <a:pt x="2016" y="19181"/>
                  </a:cubicBezTo>
                  <a:cubicBezTo>
                    <a:pt x="20592" y="19181"/>
                    <a:pt x="20592" y="19181"/>
                    <a:pt x="20592" y="19181"/>
                  </a:cubicBezTo>
                  <a:cubicBezTo>
                    <a:pt x="21096" y="19181"/>
                    <a:pt x="21600" y="19818"/>
                    <a:pt x="21600" y="20412"/>
                  </a:cubicBezTo>
                  <a:cubicBezTo>
                    <a:pt x="21600" y="21303"/>
                    <a:pt x="21096" y="21600"/>
                    <a:pt x="20592" y="21600"/>
                  </a:cubicBezTo>
                  <a:cubicBezTo>
                    <a:pt x="1008" y="21600"/>
                    <a:pt x="1008" y="21600"/>
                    <a:pt x="1008" y="21600"/>
                  </a:cubicBezTo>
                  <a:cubicBezTo>
                    <a:pt x="252" y="21600"/>
                    <a:pt x="0" y="21303"/>
                    <a:pt x="0" y="20412"/>
                  </a:cubicBezTo>
                  <a:cubicBezTo>
                    <a:pt x="0" y="1188"/>
                    <a:pt x="0" y="1188"/>
                    <a:pt x="0" y="1188"/>
                  </a:cubicBezTo>
                  <a:cubicBezTo>
                    <a:pt x="0" y="594"/>
                    <a:pt x="252" y="0"/>
                    <a:pt x="1008" y="0"/>
                  </a:cubicBezTo>
                  <a:cubicBezTo>
                    <a:pt x="1512" y="0"/>
                    <a:pt x="2016" y="594"/>
                    <a:pt x="2016" y="1188"/>
                  </a:cubicBezTo>
                  <a:cubicBezTo>
                    <a:pt x="2016" y="11712"/>
                    <a:pt x="2016" y="11712"/>
                    <a:pt x="2016" y="11712"/>
                  </a:cubicBezTo>
                  <a:cubicBezTo>
                    <a:pt x="6084" y="8699"/>
                    <a:pt x="6084" y="8699"/>
                    <a:pt x="6084" y="8699"/>
                  </a:cubicBezTo>
                  <a:cubicBezTo>
                    <a:pt x="6336" y="8699"/>
                    <a:pt x="6588" y="8402"/>
                    <a:pt x="6588" y="8402"/>
                  </a:cubicBezTo>
                  <a:cubicBezTo>
                    <a:pt x="6876" y="8402"/>
                    <a:pt x="7128" y="8699"/>
                    <a:pt x="7380" y="8699"/>
                  </a:cubicBezTo>
                  <a:cubicBezTo>
                    <a:pt x="11700" y="12306"/>
                    <a:pt x="11700" y="12306"/>
                    <a:pt x="11700" y="12306"/>
                  </a:cubicBezTo>
                  <a:cubicBezTo>
                    <a:pt x="20088" y="5389"/>
                    <a:pt x="20088" y="5389"/>
                    <a:pt x="20088" y="5389"/>
                  </a:cubicBezTo>
                  <a:cubicBezTo>
                    <a:pt x="20088" y="5389"/>
                    <a:pt x="20340" y="5389"/>
                    <a:pt x="20592" y="5389"/>
                  </a:cubicBezTo>
                  <a:cubicBezTo>
                    <a:pt x="21096" y="5389"/>
                    <a:pt x="21600" y="5686"/>
                    <a:pt x="21600" y="6620"/>
                  </a:cubicBezTo>
                  <a:cubicBezTo>
                    <a:pt x="21600" y="6917"/>
                    <a:pt x="21348" y="7214"/>
                    <a:pt x="21096" y="7511"/>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1" name="Shape"/>
            <p:cNvSpPr/>
            <p:nvPr/>
          </p:nvSpPr>
          <p:spPr>
            <a:xfrm>
              <a:off x="7090833" y="4059765"/>
              <a:ext cx="583240" cy="579005"/>
            </a:xfrm>
            <a:custGeom>
              <a:avLst/>
              <a:gdLst/>
              <a:ahLst/>
              <a:cxnLst>
                <a:cxn ang="0">
                  <a:pos x="wd2" y="hd2"/>
                </a:cxn>
                <a:cxn ang="5400000">
                  <a:pos x="wd2" y="hd2"/>
                </a:cxn>
                <a:cxn ang="10800000">
                  <a:pos x="wd2" y="hd2"/>
                </a:cxn>
                <a:cxn ang="16200000">
                  <a:pos x="wd2" y="hd2"/>
                </a:cxn>
              </a:cxnLst>
              <a:rect l="0" t="0" r="r" b="b"/>
              <a:pathLst>
                <a:path w="21600" h="21600" extrusionOk="0">
                  <a:moveTo>
                    <a:pt x="10818" y="21600"/>
                  </a:moveTo>
                  <a:cubicBezTo>
                    <a:pt x="4768" y="21600"/>
                    <a:pt x="0" y="16748"/>
                    <a:pt x="0" y="10674"/>
                  </a:cubicBezTo>
                  <a:cubicBezTo>
                    <a:pt x="0" y="4816"/>
                    <a:pt x="4768" y="0"/>
                    <a:pt x="10818" y="0"/>
                  </a:cubicBezTo>
                  <a:cubicBezTo>
                    <a:pt x="16832" y="0"/>
                    <a:pt x="21600" y="4816"/>
                    <a:pt x="21600" y="10674"/>
                  </a:cubicBezTo>
                  <a:cubicBezTo>
                    <a:pt x="21600" y="16748"/>
                    <a:pt x="16832" y="21600"/>
                    <a:pt x="10818" y="21600"/>
                  </a:cubicBezTo>
                  <a:close/>
                  <a:moveTo>
                    <a:pt x="4519" y="4564"/>
                  </a:moveTo>
                  <a:cubicBezTo>
                    <a:pt x="10818" y="10674"/>
                    <a:pt x="10818" y="10674"/>
                    <a:pt x="10818" y="10674"/>
                  </a:cubicBezTo>
                  <a:cubicBezTo>
                    <a:pt x="10818" y="2013"/>
                    <a:pt x="10818" y="2013"/>
                    <a:pt x="10818" y="2013"/>
                  </a:cubicBezTo>
                  <a:cubicBezTo>
                    <a:pt x="8291" y="2013"/>
                    <a:pt x="6263" y="3055"/>
                    <a:pt x="4519" y="456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2" name="Shape"/>
            <p:cNvSpPr/>
            <p:nvPr/>
          </p:nvSpPr>
          <p:spPr>
            <a:xfrm>
              <a:off x="6079065" y="4059765"/>
              <a:ext cx="574777" cy="579005"/>
            </a:xfrm>
            <a:custGeom>
              <a:avLst/>
              <a:gdLst/>
              <a:ahLst/>
              <a:cxnLst>
                <a:cxn ang="0">
                  <a:pos x="wd2" y="hd2"/>
                </a:cxn>
                <a:cxn ang="5400000">
                  <a:pos x="wd2" y="hd2"/>
                </a:cxn>
                <a:cxn ang="10800000">
                  <a:pos x="wd2" y="hd2"/>
                </a:cxn>
                <a:cxn ang="16200000">
                  <a:pos x="wd2" y="hd2"/>
                </a:cxn>
              </a:cxnLst>
              <a:rect l="0" t="0" r="r" b="b"/>
              <a:pathLst>
                <a:path w="21600" h="21600" extrusionOk="0">
                  <a:moveTo>
                    <a:pt x="10944" y="21600"/>
                  </a:moveTo>
                  <a:cubicBezTo>
                    <a:pt x="4824" y="21600"/>
                    <a:pt x="0" y="16748"/>
                    <a:pt x="0" y="10674"/>
                  </a:cubicBezTo>
                  <a:cubicBezTo>
                    <a:pt x="0" y="4816"/>
                    <a:pt x="4824" y="0"/>
                    <a:pt x="10944" y="0"/>
                  </a:cubicBezTo>
                  <a:cubicBezTo>
                    <a:pt x="16776" y="0"/>
                    <a:pt x="21600" y="4816"/>
                    <a:pt x="21600" y="10674"/>
                  </a:cubicBezTo>
                  <a:cubicBezTo>
                    <a:pt x="21600" y="16748"/>
                    <a:pt x="16776" y="21600"/>
                    <a:pt x="10944" y="21600"/>
                  </a:cubicBezTo>
                  <a:close/>
                  <a:moveTo>
                    <a:pt x="2016" y="10674"/>
                  </a:moveTo>
                  <a:cubicBezTo>
                    <a:pt x="10944" y="10674"/>
                    <a:pt x="10944" y="10674"/>
                    <a:pt x="10944" y="10674"/>
                  </a:cubicBezTo>
                  <a:cubicBezTo>
                    <a:pt x="10944" y="2013"/>
                    <a:pt x="10944" y="2013"/>
                    <a:pt x="10944" y="2013"/>
                  </a:cubicBezTo>
                  <a:cubicBezTo>
                    <a:pt x="6084" y="2013"/>
                    <a:pt x="2016" y="5822"/>
                    <a:pt x="2016"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3" name="Shape"/>
            <p:cNvSpPr/>
            <p:nvPr/>
          </p:nvSpPr>
          <p:spPr>
            <a:xfrm>
              <a:off x="5067300" y="4059765"/>
              <a:ext cx="574777" cy="579005"/>
            </a:xfrm>
            <a:custGeom>
              <a:avLst/>
              <a:gdLst/>
              <a:ahLst/>
              <a:cxnLst>
                <a:cxn ang="0">
                  <a:pos x="wd2" y="hd2"/>
                </a:cxn>
                <a:cxn ang="5400000">
                  <a:pos x="wd2" y="hd2"/>
                </a:cxn>
                <a:cxn ang="10800000">
                  <a:pos x="wd2" y="hd2"/>
                </a:cxn>
                <a:cxn ang="16200000">
                  <a:pos x="wd2" y="hd2"/>
                </a:cxn>
              </a:cxnLst>
              <a:rect l="0" t="0" r="r" b="b"/>
              <a:pathLst>
                <a:path w="21600" h="21600" extrusionOk="0">
                  <a:moveTo>
                    <a:pt x="10656" y="21600"/>
                  </a:moveTo>
                  <a:cubicBezTo>
                    <a:pt x="4824" y="21600"/>
                    <a:pt x="0" y="16748"/>
                    <a:pt x="0" y="10674"/>
                  </a:cubicBezTo>
                  <a:cubicBezTo>
                    <a:pt x="0" y="4816"/>
                    <a:pt x="4824" y="0"/>
                    <a:pt x="10656" y="0"/>
                  </a:cubicBezTo>
                  <a:cubicBezTo>
                    <a:pt x="16776" y="0"/>
                    <a:pt x="21600" y="4816"/>
                    <a:pt x="21600" y="10674"/>
                  </a:cubicBezTo>
                  <a:cubicBezTo>
                    <a:pt x="21600" y="16748"/>
                    <a:pt x="16776" y="21600"/>
                    <a:pt x="10656" y="21600"/>
                  </a:cubicBezTo>
                  <a:close/>
                  <a:moveTo>
                    <a:pt x="2016" y="10674"/>
                  </a:moveTo>
                  <a:cubicBezTo>
                    <a:pt x="2016" y="13190"/>
                    <a:pt x="3024" y="15490"/>
                    <a:pt x="4572" y="17000"/>
                  </a:cubicBezTo>
                  <a:cubicBezTo>
                    <a:pt x="10656" y="10674"/>
                    <a:pt x="10656" y="10674"/>
                    <a:pt x="10656" y="10674"/>
                  </a:cubicBezTo>
                  <a:cubicBezTo>
                    <a:pt x="10656" y="2013"/>
                    <a:pt x="10656" y="2013"/>
                    <a:pt x="10656" y="2013"/>
                  </a:cubicBezTo>
                  <a:cubicBezTo>
                    <a:pt x="5832" y="2013"/>
                    <a:pt x="2016" y="5822"/>
                    <a:pt x="2016"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4" name="Shape"/>
            <p:cNvSpPr/>
            <p:nvPr/>
          </p:nvSpPr>
          <p:spPr>
            <a:xfrm>
              <a:off x="4051300" y="4059765"/>
              <a:ext cx="583242" cy="57900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96" y="21600"/>
                    <a:pt x="0" y="16748"/>
                    <a:pt x="0" y="10674"/>
                  </a:cubicBezTo>
                  <a:cubicBezTo>
                    <a:pt x="0" y="4816"/>
                    <a:pt x="4796" y="0"/>
                    <a:pt x="10800" y="0"/>
                  </a:cubicBezTo>
                  <a:cubicBezTo>
                    <a:pt x="16839" y="0"/>
                    <a:pt x="21600" y="4816"/>
                    <a:pt x="21600" y="10674"/>
                  </a:cubicBezTo>
                  <a:cubicBezTo>
                    <a:pt x="21600" y="16748"/>
                    <a:pt x="16839" y="21600"/>
                    <a:pt x="10800" y="21600"/>
                  </a:cubicBezTo>
                  <a:close/>
                  <a:moveTo>
                    <a:pt x="2025" y="10674"/>
                  </a:moveTo>
                  <a:cubicBezTo>
                    <a:pt x="2025" y="15490"/>
                    <a:pt x="6039" y="19551"/>
                    <a:pt x="10800" y="19551"/>
                  </a:cubicBezTo>
                  <a:cubicBezTo>
                    <a:pt x="10800" y="2013"/>
                    <a:pt x="10800" y="2013"/>
                    <a:pt x="10800" y="2013"/>
                  </a:cubicBezTo>
                  <a:cubicBezTo>
                    <a:pt x="6039" y="2013"/>
                    <a:pt x="2025" y="5822"/>
                    <a:pt x="2025"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5" name="Shape"/>
            <p:cNvSpPr/>
            <p:nvPr/>
          </p:nvSpPr>
          <p:spPr>
            <a:xfrm>
              <a:off x="3039532" y="4059765"/>
              <a:ext cx="579006" cy="579005"/>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52" y="21600"/>
                    <a:pt x="0" y="16748"/>
                    <a:pt x="0" y="10674"/>
                  </a:cubicBezTo>
                  <a:cubicBezTo>
                    <a:pt x="0" y="4816"/>
                    <a:pt x="4852" y="0"/>
                    <a:pt x="10926" y="0"/>
                  </a:cubicBezTo>
                  <a:cubicBezTo>
                    <a:pt x="16784" y="0"/>
                    <a:pt x="21600" y="4816"/>
                    <a:pt x="21600" y="10674"/>
                  </a:cubicBezTo>
                  <a:cubicBezTo>
                    <a:pt x="21600" y="16748"/>
                    <a:pt x="16784" y="21600"/>
                    <a:pt x="10926" y="21600"/>
                  </a:cubicBezTo>
                  <a:close/>
                  <a:moveTo>
                    <a:pt x="2049" y="10674"/>
                  </a:moveTo>
                  <a:cubicBezTo>
                    <a:pt x="2049" y="15490"/>
                    <a:pt x="6110" y="19551"/>
                    <a:pt x="10926" y="19551"/>
                  </a:cubicBezTo>
                  <a:cubicBezTo>
                    <a:pt x="13226" y="19551"/>
                    <a:pt x="15490" y="18545"/>
                    <a:pt x="17036" y="17000"/>
                  </a:cubicBezTo>
                  <a:cubicBezTo>
                    <a:pt x="10926" y="10674"/>
                    <a:pt x="10926" y="10674"/>
                    <a:pt x="10926" y="10674"/>
                  </a:cubicBezTo>
                  <a:cubicBezTo>
                    <a:pt x="10926" y="2013"/>
                    <a:pt x="10926" y="2013"/>
                    <a:pt x="10926" y="2013"/>
                  </a:cubicBezTo>
                  <a:cubicBezTo>
                    <a:pt x="6110" y="2013"/>
                    <a:pt x="2049" y="5822"/>
                    <a:pt x="2049"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6" name="Shape"/>
            <p:cNvSpPr/>
            <p:nvPr/>
          </p:nvSpPr>
          <p:spPr>
            <a:xfrm>
              <a:off x="2027767" y="4059765"/>
              <a:ext cx="579003" cy="579005"/>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52" y="21600"/>
                    <a:pt x="0" y="16748"/>
                    <a:pt x="0" y="10674"/>
                  </a:cubicBezTo>
                  <a:cubicBezTo>
                    <a:pt x="0" y="4816"/>
                    <a:pt x="4852" y="0"/>
                    <a:pt x="10674" y="0"/>
                  </a:cubicBezTo>
                  <a:cubicBezTo>
                    <a:pt x="16784" y="0"/>
                    <a:pt x="21600" y="4816"/>
                    <a:pt x="21600" y="10674"/>
                  </a:cubicBezTo>
                  <a:cubicBezTo>
                    <a:pt x="21600" y="16748"/>
                    <a:pt x="16784" y="21600"/>
                    <a:pt x="10674" y="21600"/>
                  </a:cubicBezTo>
                  <a:close/>
                  <a:moveTo>
                    <a:pt x="2049" y="10674"/>
                  </a:moveTo>
                  <a:cubicBezTo>
                    <a:pt x="2049" y="15490"/>
                    <a:pt x="5858" y="19551"/>
                    <a:pt x="10674" y="19551"/>
                  </a:cubicBezTo>
                  <a:cubicBezTo>
                    <a:pt x="15490" y="19551"/>
                    <a:pt x="19551" y="15490"/>
                    <a:pt x="19551" y="10674"/>
                  </a:cubicBezTo>
                  <a:cubicBezTo>
                    <a:pt x="10674" y="10674"/>
                    <a:pt x="10674" y="10674"/>
                    <a:pt x="10674" y="10674"/>
                  </a:cubicBezTo>
                  <a:cubicBezTo>
                    <a:pt x="10674" y="2013"/>
                    <a:pt x="10674" y="2013"/>
                    <a:pt x="10674" y="2013"/>
                  </a:cubicBezTo>
                  <a:cubicBezTo>
                    <a:pt x="5858" y="2013"/>
                    <a:pt x="2049" y="5822"/>
                    <a:pt x="2049"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7" name="Shape"/>
            <p:cNvSpPr/>
            <p:nvPr/>
          </p:nvSpPr>
          <p:spPr>
            <a:xfrm>
              <a:off x="1024466" y="4059765"/>
              <a:ext cx="579006" cy="579005"/>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52" y="21600"/>
                    <a:pt x="0" y="16748"/>
                    <a:pt x="0" y="10674"/>
                  </a:cubicBezTo>
                  <a:cubicBezTo>
                    <a:pt x="0" y="4816"/>
                    <a:pt x="4852" y="0"/>
                    <a:pt x="10674" y="0"/>
                  </a:cubicBezTo>
                  <a:cubicBezTo>
                    <a:pt x="16784" y="0"/>
                    <a:pt x="21600" y="4816"/>
                    <a:pt x="21600" y="10674"/>
                  </a:cubicBezTo>
                  <a:cubicBezTo>
                    <a:pt x="21600" y="16748"/>
                    <a:pt x="16784" y="21600"/>
                    <a:pt x="10674" y="21600"/>
                  </a:cubicBezTo>
                  <a:close/>
                  <a:moveTo>
                    <a:pt x="17036" y="4564"/>
                  </a:moveTo>
                  <a:cubicBezTo>
                    <a:pt x="10674" y="10674"/>
                    <a:pt x="10674" y="10674"/>
                    <a:pt x="10674" y="10674"/>
                  </a:cubicBezTo>
                  <a:cubicBezTo>
                    <a:pt x="10674" y="2013"/>
                    <a:pt x="10674" y="2013"/>
                    <a:pt x="10674" y="2013"/>
                  </a:cubicBezTo>
                  <a:cubicBezTo>
                    <a:pt x="5858" y="2013"/>
                    <a:pt x="2049" y="5822"/>
                    <a:pt x="2049" y="10674"/>
                  </a:cubicBezTo>
                  <a:cubicBezTo>
                    <a:pt x="2049" y="15490"/>
                    <a:pt x="5858" y="19551"/>
                    <a:pt x="10674" y="19551"/>
                  </a:cubicBezTo>
                  <a:cubicBezTo>
                    <a:pt x="15490" y="19551"/>
                    <a:pt x="19551" y="15490"/>
                    <a:pt x="19551" y="10674"/>
                  </a:cubicBezTo>
                  <a:cubicBezTo>
                    <a:pt x="19551" y="8374"/>
                    <a:pt x="18545" y="6074"/>
                    <a:pt x="17036" y="456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8" name="Shape"/>
            <p:cNvSpPr/>
            <p:nvPr/>
          </p:nvSpPr>
          <p:spPr>
            <a:xfrm>
              <a:off x="0" y="4059765"/>
              <a:ext cx="579005" cy="579005"/>
            </a:xfrm>
            <a:custGeom>
              <a:avLst/>
              <a:gdLst/>
              <a:ahLst/>
              <a:cxnLst>
                <a:cxn ang="0">
                  <a:pos x="wd2" y="hd2"/>
                </a:cxn>
                <a:cxn ang="5400000">
                  <a:pos x="wd2" y="hd2"/>
                </a:cxn>
                <a:cxn ang="10800000">
                  <a:pos x="wd2" y="hd2"/>
                </a:cxn>
                <a:cxn ang="16200000">
                  <a:pos x="wd2" y="hd2"/>
                </a:cxn>
              </a:cxnLst>
              <a:rect l="0" t="0" r="r" b="b"/>
              <a:pathLst>
                <a:path w="21600" h="21600" extrusionOk="0">
                  <a:moveTo>
                    <a:pt x="11932" y="9632"/>
                  </a:moveTo>
                  <a:cubicBezTo>
                    <a:pt x="11932" y="0"/>
                    <a:pt x="11932" y="0"/>
                    <a:pt x="11932" y="0"/>
                  </a:cubicBezTo>
                  <a:cubicBezTo>
                    <a:pt x="17287" y="0"/>
                    <a:pt x="21600" y="4313"/>
                    <a:pt x="21600" y="9632"/>
                  </a:cubicBezTo>
                  <a:lnTo>
                    <a:pt x="11932" y="9632"/>
                  </a:lnTo>
                  <a:close/>
                  <a:moveTo>
                    <a:pt x="9919" y="21600"/>
                  </a:moveTo>
                  <a:cubicBezTo>
                    <a:pt x="4313" y="21600"/>
                    <a:pt x="0" y="17251"/>
                    <a:pt x="0" y="11681"/>
                  </a:cubicBezTo>
                  <a:cubicBezTo>
                    <a:pt x="0" y="6325"/>
                    <a:pt x="4313" y="2013"/>
                    <a:pt x="9919" y="2013"/>
                  </a:cubicBezTo>
                  <a:cubicBezTo>
                    <a:pt x="9919" y="11681"/>
                    <a:pt x="9919" y="11681"/>
                    <a:pt x="9919" y="11681"/>
                  </a:cubicBezTo>
                  <a:cubicBezTo>
                    <a:pt x="19551" y="11681"/>
                    <a:pt x="19551" y="11681"/>
                    <a:pt x="19551" y="11681"/>
                  </a:cubicBezTo>
                  <a:cubicBezTo>
                    <a:pt x="19551" y="17251"/>
                    <a:pt x="15239" y="21600"/>
                    <a:pt x="9919"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29" name="Shape"/>
            <p:cNvSpPr/>
            <p:nvPr/>
          </p:nvSpPr>
          <p:spPr>
            <a:xfrm>
              <a:off x="11171766" y="3039533"/>
              <a:ext cx="549375" cy="5832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lose/>
                  <a:moveTo>
                    <a:pt x="10140" y="21600"/>
                  </a:moveTo>
                  <a:cubicBezTo>
                    <a:pt x="4524" y="21600"/>
                    <a:pt x="0" y="17088"/>
                    <a:pt x="0" y="11830"/>
                  </a:cubicBezTo>
                  <a:cubicBezTo>
                    <a:pt x="0" y="7816"/>
                    <a:pt x="2676" y="4299"/>
                    <a:pt x="6408" y="2771"/>
                  </a:cubicBezTo>
                  <a:lnTo>
                    <a:pt x="6672" y="2771"/>
                  </a:lnTo>
                  <a:cubicBezTo>
                    <a:pt x="7200" y="2771"/>
                    <a:pt x="7728" y="3304"/>
                    <a:pt x="7728" y="3801"/>
                  </a:cubicBezTo>
                  <a:cubicBezTo>
                    <a:pt x="7728" y="4299"/>
                    <a:pt x="7464" y="4547"/>
                    <a:pt x="6936" y="4796"/>
                  </a:cubicBezTo>
                  <a:cubicBezTo>
                    <a:pt x="3996" y="5791"/>
                    <a:pt x="2149" y="8562"/>
                    <a:pt x="2149" y="11830"/>
                  </a:cubicBezTo>
                  <a:cubicBezTo>
                    <a:pt x="2149" y="16093"/>
                    <a:pt x="5617" y="19611"/>
                    <a:pt x="10140" y="19611"/>
                  </a:cubicBezTo>
                  <a:cubicBezTo>
                    <a:pt x="14664" y="19611"/>
                    <a:pt x="18396" y="16093"/>
                    <a:pt x="18396" y="11830"/>
                  </a:cubicBezTo>
                  <a:cubicBezTo>
                    <a:pt x="18396" y="8562"/>
                    <a:pt x="16247" y="5791"/>
                    <a:pt x="13345" y="4796"/>
                  </a:cubicBezTo>
                  <a:cubicBezTo>
                    <a:pt x="13081" y="4547"/>
                    <a:pt x="12817" y="4299"/>
                    <a:pt x="12817" y="3801"/>
                  </a:cubicBezTo>
                  <a:cubicBezTo>
                    <a:pt x="12817" y="3304"/>
                    <a:pt x="13081" y="2771"/>
                    <a:pt x="13872" y="2771"/>
                  </a:cubicBezTo>
                  <a:lnTo>
                    <a:pt x="14136" y="2771"/>
                  </a:lnTo>
                  <a:cubicBezTo>
                    <a:pt x="17868" y="4299"/>
                    <a:pt x="20545" y="7816"/>
                    <a:pt x="20545" y="11830"/>
                  </a:cubicBezTo>
                  <a:cubicBezTo>
                    <a:pt x="20545" y="17088"/>
                    <a:pt x="15983" y="21600"/>
                    <a:pt x="10140" y="21600"/>
                  </a:cubicBezTo>
                  <a:close/>
                  <a:moveTo>
                    <a:pt x="10140" y="11049"/>
                  </a:moveTo>
                  <a:cubicBezTo>
                    <a:pt x="9613" y="11049"/>
                    <a:pt x="9085" y="10800"/>
                    <a:pt x="9085" y="10054"/>
                  </a:cubicBezTo>
                  <a:cubicBezTo>
                    <a:pt x="9085" y="4299"/>
                    <a:pt x="9085" y="4299"/>
                    <a:pt x="9085" y="4299"/>
                  </a:cubicBezTo>
                  <a:cubicBezTo>
                    <a:pt x="9085" y="2274"/>
                    <a:pt x="9085" y="2274"/>
                    <a:pt x="9085" y="2274"/>
                  </a:cubicBezTo>
                  <a:cubicBezTo>
                    <a:pt x="9085" y="1030"/>
                    <a:pt x="9085" y="1030"/>
                    <a:pt x="9085" y="1030"/>
                  </a:cubicBezTo>
                  <a:cubicBezTo>
                    <a:pt x="9085" y="533"/>
                    <a:pt x="9613" y="0"/>
                    <a:pt x="10140" y="0"/>
                  </a:cubicBezTo>
                  <a:cubicBezTo>
                    <a:pt x="10932" y="0"/>
                    <a:pt x="11196" y="533"/>
                    <a:pt x="11196" y="1030"/>
                  </a:cubicBezTo>
                  <a:cubicBezTo>
                    <a:pt x="11196" y="4050"/>
                    <a:pt x="11196" y="4050"/>
                    <a:pt x="11196" y="4050"/>
                  </a:cubicBezTo>
                  <a:cubicBezTo>
                    <a:pt x="11196" y="6039"/>
                    <a:pt x="11196" y="6039"/>
                    <a:pt x="11196" y="6039"/>
                  </a:cubicBezTo>
                  <a:cubicBezTo>
                    <a:pt x="11196" y="10054"/>
                    <a:pt x="11196" y="10054"/>
                    <a:pt x="11196" y="10054"/>
                  </a:cubicBezTo>
                  <a:cubicBezTo>
                    <a:pt x="11196" y="10800"/>
                    <a:pt x="10932" y="11049"/>
                    <a:pt x="10140" y="110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0" name="Shape"/>
            <p:cNvSpPr/>
            <p:nvPr/>
          </p:nvSpPr>
          <p:spPr>
            <a:xfrm>
              <a:off x="10126132" y="3060698"/>
              <a:ext cx="583241" cy="549374"/>
            </a:xfrm>
            <a:custGeom>
              <a:avLst/>
              <a:gdLst/>
              <a:ahLst/>
              <a:cxnLst>
                <a:cxn ang="0">
                  <a:pos x="wd2" y="hd2"/>
                </a:cxn>
                <a:cxn ang="5400000">
                  <a:pos x="wd2" y="hd2"/>
                </a:cxn>
                <a:cxn ang="10800000">
                  <a:pos x="wd2" y="hd2"/>
                </a:cxn>
                <a:cxn ang="16200000">
                  <a:pos x="wd2" y="hd2"/>
                </a:cxn>
              </a:cxnLst>
              <a:rect l="0" t="0" r="r" b="b"/>
              <a:pathLst>
                <a:path w="21600" h="21600" extrusionOk="0">
                  <a:moveTo>
                    <a:pt x="20570" y="6646"/>
                  </a:moveTo>
                  <a:cubicBezTo>
                    <a:pt x="19575" y="4003"/>
                    <a:pt x="17586" y="2115"/>
                    <a:pt x="15063" y="793"/>
                  </a:cubicBezTo>
                  <a:cubicBezTo>
                    <a:pt x="15809" y="264"/>
                    <a:pt x="16555" y="0"/>
                    <a:pt x="17586" y="0"/>
                  </a:cubicBezTo>
                  <a:cubicBezTo>
                    <a:pt x="19824" y="0"/>
                    <a:pt x="21600" y="1850"/>
                    <a:pt x="21600" y="4267"/>
                  </a:cubicBezTo>
                  <a:cubicBezTo>
                    <a:pt x="21600" y="5060"/>
                    <a:pt x="21103" y="6117"/>
                    <a:pt x="20570" y="6646"/>
                  </a:cubicBezTo>
                  <a:close/>
                  <a:moveTo>
                    <a:pt x="20570" y="11480"/>
                  </a:moveTo>
                  <a:cubicBezTo>
                    <a:pt x="20570" y="14123"/>
                    <a:pt x="19575" y="16540"/>
                    <a:pt x="17834" y="18390"/>
                  </a:cubicBezTo>
                  <a:cubicBezTo>
                    <a:pt x="19326" y="20014"/>
                    <a:pt x="19326" y="20014"/>
                    <a:pt x="19326" y="20014"/>
                  </a:cubicBezTo>
                  <a:cubicBezTo>
                    <a:pt x="19326" y="20014"/>
                    <a:pt x="19575" y="20278"/>
                    <a:pt x="19575" y="20543"/>
                  </a:cubicBezTo>
                  <a:cubicBezTo>
                    <a:pt x="19575" y="21336"/>
                    <a:pt x="19078" y="21600"/>
                    <a:pt x="18580" y="21600"/>
                  </a:cubicBezTo>
                  <a:cubicBezTo>
                    <a:pt x="18332" y="21600"/>
                    <a:pt x="18083" y="21600"/>
                    <a:pt x="17834" y="21336"/>
                  </a:cubicBezTo>
                  <a:cubicBezTo>
                    <a:pt x="16307" y="19750"/>
                    <a:pt x="16307" y="19750"/>
                    <a:pt x="16307" y="19750"/>
                  </a:cubicBezTo>
                  <a:cubicBezTo>
                    <a:pt x="14814" y="21071"/>
                    <a:pt x="12789" y="21600"/>
                    <a:pt x="10800" y="21600"/>
                  </a:cubicBezTo>
                  <a:cubicBezTo>
                    <a:pt x="8775" y="21600"/>
                    <a:pt x="6786" y="21071"/>
                    <a:pt x="5258" y="19750"/>
                  </a:cubicBezTo>
                  <a:cubicBezTo>
                    <a:pt x="3766" y="21336"/>
                    <a:pt x="3766" y="21336"/>
                    <a:pt x="3766" y="21336"/>
                  </a:cubicBezTo>
                  <a:cubicBezTo>
                    <a:pt x="3517" y="21600"/>
                    <a:pt x="3268" y="21600"/>
                    <a:pt x="3020" y="21600"/>
                  </a:cubicBezTo>
                  <a:cubicBezTo>
                    <a:pt x="2522" y="21600"/>
                    <a:pt x="1989" y="21336"/>
                    <a:pt x="1989" y="20543"/>
                  </a:cubicBezTo>
                  <a:cubicBezTo>
                    <a:pt x="1989" y="20278"/>
                    <a:pt x="2274" y="20014"/>
                    <a:pt x="2522" y="20014"/>
                  </a:cubicBezTo>
                  <a:cubicBezTo>
                    <a:pt x="3766" y="18390"/>
                    <a:pt x="3766" y="18390"/>
                    <a:pt x="3766" y="18390"/>
                  </a:cubicBezTo>
                  <a:cubicBezTo>
                    <a:pt x="1989" y="16540"/>
                    <a:pt x="995" y="14123"/>
                    <a:pt x="995" y="11480"/>
                  </a:cubicBezTo>
                  <a:cubicBezTo>
                    <a:pt x="995" y="5589"/>
                    <a:pt x="5507" y="1057"/>
                    <a:pt x="10800" y="1057"/>
                  </a:cubicBezTo>
                  <a:cubicBezTo>
                    <a:pt x="16058" y="1057"/>
                    <a:pt x="20570" y="5589"/>
                    <a:pt x="20570" y="11480"/>
                  </a:cubicBezTo>
                  <a:close/>
                  <a:moveTo>
                    <a:pt x="10800" y="3210"/>
                  </a:moveTo>
                  <a:cubicBezTo>
                    <a:pt x="6537" y="3210"/>
                    <a:pt x="3020" y="6910"/>
                    <a:pt x="3020" y="11480"/>
                  </a:cubicBezTo>
                  <a:cubicBezTo>
                    <a:pt x="3020" y="16011"/>
                    <a:pt x="6537" y="19485"/>
                    <a:pt x="10800" y="19485"/>
                  </a:cubicBezTo>
                  <a:cubicBezTo>
                    <a:pt x="15063" y="19485"/>
                    <a:pt x="18580" y="16011"/>
                    <a:pt x="18580" y="11480"/>
                  </a:cubicBezTo>
                  <a:cubicBezTo>
                    <a:pt x="18580" y="6910"/>
                    <a:pt x="15063" y="3210"/>
                    <a:pt x="10800" y="3210"/>
                  </a:cubicBezTo>
                  <a:close/>
                  <a:moveTo>
                    <a:pt x="14814" y="12537"/>
                  </a:moveTo>
                  <a:cubicBezTo>
                    <a:pt x="10800" y="12537"/>
                    <a:pt x="10800" y="12537"/>
                    <a:pt x="10800" y="12537"/>
                  </a:cubicBezTo>
                  <a:cubicBezTo>
                    <a:pt x="10303" y="12537"/>
                    <a:pt x="9805" y="12008"/>
                    <a:pt x="9805" y="11480"/>
                  </a:cubicBezTo>
                  <a:cubicBezTo>
                    <a:pt x="9805" y="5589"/>
                    <a:pt x="9805" y="5589"/>
                    <a:pt x="9805" y="5589"/>
                  </a:cubicBezTo>
                  <a:cubicBezTo>
                    <a:pt x="9805" y="5060"/>
                    <a:pt x="10303" y="4531"/>
                    <a:pt x="10800" y="4531"/>
                  </a:cubicBezTo>
                  <a:cubicBezTo>
                    <a:pt x="11297" y="4531"/>
                    <a:pt x="11795" y="5060"/>
                    <a:pt x="11795" y="5589"/>
                  </a:cubicBezTo>
                  <a:cubicBezTo>
                    <a:pt x="11795" y="10385"/>
                    <a:pt x="11795" y="10385"/>
                    <a:pt x="11795" y="10385"/>
                  </a:cubicBezTo>
                  <a:cubicBezTo>
                    <a:pt x="14814" y="10385"/>
                    <a:pt x="14814" y="10385"/>
                    <a:pt x="14814" y="10385"/>
                  </a:cubicBezTo>
                  <a:cubicBezTo>
                    <a:pt x="15312" y="10385"/>
                    <a:pt x="15809" y="10649"/>
                    <a:pt x="15809" y="11480"/>
                  </a:cubicBezTo>
                  <a:cubicBezTo>
                    <a:pt x="15809" y="12008"/>
                    <a:pt x="15312" y="12537"/>
                    <a:pt x="14814" y="12537"/>
                  </a:cubicBezTo>
                  <a:close/>
                  <a:moveTo>
                    <a:pt x="995" y="6910"/>
                  </a:moveTo>
                  <a:cubicBezTo>
                    <a:pt x="497" y="6117"/>
                    <a:pt x="0" y="5324"/>
                    <a:pt x="0" y="4267"/>
                  </a:cubicBezTo>
                  <a:cubicBezTo>
                    <a:pt x="0" y="1850"/>
                    <a:pt x="1741" y="0"/>
                    <a:pt x="4014" y="0"/>
                  </a:cubicBezTo>
                  <a:cubicBezTo>
                    <a:pt x="5009" y="0"/>
                    <a:pt x="5755" y="264"/>
                    <a:pt x="6537" y="793"/>
                  </a:cubicBezTo>
                  <a:cubicBezTo>
                    <a:pt x="4014" y="2115"/>
                    <a:pt x="1989" y="4267"/>
                    <a:pt x="995" y="691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1" name="Shape"/>
            <p:cNvSpPr/>
            <p:nvPr/>
          </p:nvSpPr>
          <p:spPr>
            <a:xfrm>
              <a:off x="9118598" y="3039533"/>
              <a:ext cx="579005" cy="583242"/>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16" y="21600"/>
                    <a:pt x="0" y="16839"/>
                    <a:pt x="0" y="10800"/>
                  </a:cubicBezTo>
                  <a:cubicBezTo>
                    <a:pt x="0" y="4796"/>
                    <a:pt x="4816" y="0"/>
                    <a:pt x="10926" y="0"/>
                  </a:cubicBezTo>
                  <a:cubicBezTo>
                    <a:pt x="16748" y="0"/>
                    <a:pt x="21600" y="4796"/>
                    <a:pt x="21600" y="10800"/>
                  </a:cubicBezTo>
                  <a:cubicBezTo>
                    <a:pt x="21600" y="16839"/>
                    <a:pt x="16748" y="21600"/>
                    <a:pt x="10926" y="21600"/>
                  </a:cubicBezTo>
                  <a:close/>
                  <a:moveTo>
                    <a:pt x="10926" y="2025"/>
                  </a:moveTo>
                  <a:cubicBezTo>
                    <a:pt x="6074" y="2025"/>
                    <a:pt x="2013" y="6039"/>
                    <a:pt x="2013" y="10800"/>
                  </a:cubicBezTo>
                  <a:cubicBezTo>
                    <a:pt x="2013" y="15596"/>
                    <a:pt x="6074" y="19611"/>
                    <a:pt x="10926" y="19611"/>
                  </a:cubicBezTo>
                  <a:cubicBezTo>
                    <a:pt x="15742" y="19611"/>
                    <a:pt x="19551" y="15596"/>
                    <a:pt x="19551" y="10800"/>
                  </a:cubicBezTo>
                  <a:cubicBezTo>
                    <a:pt x="19551" y="6039"/>
                    <a:pt x="15742" y="2025"/>
                    <a:pt x="10926" y="2025"/>
                  </a:cubicBezTo>
                  <a:close/>
                  <a:moveTo>
                    <a:pt x="15239" y="11830"/>
                  </a:moveTo>
                  <a:cubicBezTo>
                    <a:pt x="13190" y="11830"/>
                    <a:pt x="13190" y="11830"/>
                    <a:pt x="13190" y="11830"/>
                  </a:cubicBezTo>
                  <a:cubicBezTo>
                    <a:pt x="11932" y="11830"/>
                    <a:pt x="11932" y="11830"/>
                    <a:pt x="11932" y="11830"/>
                  </a:cubicBezTo>
                  <a:cubicBezTo>
                    <a:pt x="10926" y="11830"/>
                    <a:pt x="10926" y="11830"/>
                    <a:pt x="10926" y="11830"/>
                  </a:cubicBezTo>
                  <a:cubicBezTo>
                    <a:pt x="10171" y="11830"/>
                    <a:pt x="9919" y="11333"/>
                    <a:pt x="9919" y="10800"/>
                  </a:cubicBezTo>
                  <a:cubicBezTo>
                    <a:pt x="9919" y="4796"/>
                    <a:pt x="9919" y="4796"/>
                    <a:pt x="9919" y="4796"/>
                  </a:cubicBezTo>
                  <a:cubicBezTo>
                    <a:pt x="9919" y="4299"/>
                    <a:pt x="10171" y="3801"/>
                    <a:pt x="10926" y="3801"/>
                  </a:cubicBezTo>
                  <a:cubicBezTo>
                    <a:pt x="11429" y="3801"/>
                    <a:pt x="11932" y="4299"/>
                    <a:pt x="11932" y="4796"/>
                  </a:cubicBezTo>
                  <a:cubicBezTo>
                    <a:pt x="11932" y="9805"/>
                    <a:pt x="11932" y="9805"/>
                    <a:pt x="11932" y="9805"/>
                  </a:cubicBezTo>
                  <a:cubicBezTo>
                    <a:pt x="13190" y="9805"/>
                    <a:pt x="13190" y="9805"/>
                    <a:pt x="13190" y="9805"/>
                  </a:cubicBezTo>
                  <a:cubicBezTo>
                    <a:pt x="15239" y="9805"/>
                    <a:pt x="15239" y="9805"/>
                    <a:pt x="15239" y="9805"/>
                  </a:cubicBezTo>
                  <a:cubicBezTo>
                    <a:pt x="15742" y="9805"/>
                    <a:pt x="16245" y="10303"/>
                    <a:pt x="16245" y="10800"/>
                  </a:cubicBezTo>
                  <a:cubicBezTo>
                    <a:pt x="16245" y="11333"/>
                    <a:pt x="15742" y="11830"/>
                    <a:pt x="15239" y="1183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2" name="Shape"/>
            <p:cNvSpPr/>
            <p:nvPr/>
          </p:nvSpPr>
          <p:spPr>
            <a:xfrm>
              <a:off x="8106833" y="3039533"/>
              <a:ext cx="574777" cy="583242"/>
            </a:xfrm>
            <a:custGeom>
              <a:avLst/>
              <a:gdLst/>
              <a:ahLst/>
              <a:cxnLst>
                <a:cxn ang="0">
                  <a:pos x="wd2" y="hd2"/>
                </a:cxn>
                <a:cxn ang="5400000">
                  <a:pos x="wd2" y="hd2"/>
                </a:cxn>
                <a:cxn ang="10800000">
                  <a:pos x="wd2" y="hd2"/>
                </a:cxn>
                <a:cxn ang="16200000">
                  <a:pos x="wd2" y="hd2"/>
                </a:cxn>
              </a:cxnLst>
              <a:rect l="0" t="0" r="r" b="b"/>
              <a:pathLst>
                <a:path w="21600" h="21600" extrusionOk="0">
                  <a:moveTo>
                    <a:pt x="10692" y="21600"/>
                  </a:moveTo>
                  <a:cubicBezTo>
                    <a:pt x="4824" y="21600"/>
                    <a:pt x="0" y="16839"/>
                    <a:pt x="0" y="10800"/>
                  </a:cubicBezTo>
                  <a:cubicBezTo>
                    <a:pt x="0" y="4796"/>
                    <a:pt x="4824" y="0"/>
                    <a:pt x="10692" y="0"/>
                  </a:cubicBezTo>
                  <a:cubicBezTo>
                    <a:pt x="16776" y="0"/>
                    <a:pt x="21600" y="4796"/>
                    <a:pt x="21600" y="10800"/>
                  </a:cubicBezTo>
                  <a:cubicBezTo>
                    <a:pt x="21600" y="16839"/>
                    <a:pt x="16776" y="21600"/>
                    <a:pt x="10692" y="21600"/>
                  </a:cubicBezTo>
                  <a:close/>
                  <a:moveTo>
                    <a:pt x="10692" y="2025"/>
                  </a:moveTo>
                  <a:cubicBezTo>
                    <a:pt x="5832" y="2025"/>
                    <a:pt x="2016" y="6039"/>
                    <a:pt x="2016" y="10800"/>
                  </a:cubicBezTo>
                  <a:cubicBezTo>
                    <a:pt x="2016" y="13074"/>
                    <a:pt x="2808" y="15099"/>
                    <a:pt x="4320" y="16591"/>
                  </a:cubicBezTo>
                  <a:cubicBezTo>
                    <a:pt x="5580" y="16093"/>
                    <a:pt x="5076" y="16591"/>
                    <a:pt x="6588" y="15845"/>
                  </a:cubicBezTo>
                  <a:cubicBezTo>
                    <a:pt x="8388" y="15099"/>
                    <a:pt x="8892" y="14850"/>
                    <a:pt x="8892" y="14850"/>
                  </a:cubicBezTo>
                  <a:cubicBezTo>
                    <a:pt x="8892" y="13322"/>
                    <a:pt x="8892" y="13322"/>
                    <a:pt x="8892" y="13322"/>
                  </a:cubicBezTo>
                  <a:cubicBezTo>
                    <a:pt x="8892" y="13322"/>
                    <a:pt x="8136" y="12825"/>
                    <a:pt x="7884" y="11333"/>
                  </a:cubicBezTo>
                  <a:cubicBezTo>
                    <a:pt x="7632" y="11582"/>
                    <a:pt x="7380" y="10800"/>
                    <a:pt x="7380" y="10551"/>
                  </a:cubicBezTo>
                  <a:cubicBezTo>
                    <a:pt x="7380" y="10054"/>
                    <a:pt x="7128" y="9059"/>
                    <a:pt x="7632" y="9059"/>
                  </a:cubicBezTo>
                  <a:cubicBezTo>
                    <a:pt x="7632" y="8313"/>
                    <a:pt x="7632" y="7816"/>
                    <a:pt x="7632" y="7283"/>
                  </a:cubicBezTo>
                  <a:cubicBezTo>
                    <a:pt x="7632" y="6288"/>
                    <a:pt x="8892" y="4796"/>
                    <a:pt x="10692" y="4796"/>
                  </a:cubicBezTo>
                  <a:cubicBezTo>
                    <a:pt x="12960" y="4796"/>
                    <a:pt x="13716" y="6288"/>
                    <a:pt x="14004" y="7283"/>
                  </a:cubicBezTo>
                  <a:cubicBezTo>
                    <a:pt x="14004" y="7816"/>
                    <a:pt x="14004" y="8313"/>
                    <a:pt x="13716" y="9059"/>
                  </a:cubicBezTo>
                  <a:cubicBezTo>
                    <a:pt x="14256" y="9059"/>
                    <a:pt x="14004" y="10054"/>
                    <a:pt x="14004" y="10551"/>
                  </a:cubicBezTo>
                  <a:cubicBezTo>
                    <a:pt x="14004" y="10800"/>
                    <a:pt x="14004" y="11582"/>
                    <a:pt x="13464" y="11333"/>
                  </a:cubicBezTo>
                  <a:cubicBezTo>
                    <a:pt x="13212" y="12825"/>
                    <a:pt x="12708" y="13322"/>
                    <a:pt x="12708" y="13322"/>
                  </a:cubicBezTo>
                  <a:cubicBezTo>
                    <a:pt x="12708" y="14850"/>
                    <a:pt x="12708" y="14850"/>
                    <a:pt x="12708" y="14850"/>
                  </a:cubicBezTo>
                  <a:cubicBezTo>
                    <a:pt x="12708" y="14850"/>
                    <a:pt x="13212" y="15099"/>
                    <a:pt x="14760" y="15845"/>
                  </a:cubicBezTo>
                  <a:cubicBezTo>
                    <a:pt x="16524" y="16591"/>
                    <a:pt x="16020" y="16093"/>
                    <a:pt x="17280" y="16591"/>
                  </a:cubicBezTo>
                  <a:cubicBezTo>
                    <a:pt x="18828" y="15099"/>
                    <a:pt x="19584" y="13074"/>
                    <a:pt x="19584" y="10800"/>
                  </a:cubicBezTo>
                  <a:cubicBezTo>
                    <a:pt x="19584" y="6039"/>
                    <a:pt x="15516" y="2025"/>
                    <a:pt x="10692" y="202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3" name="Shape"/>
            <p:cNvSpPr/>
            <p:nvPr/>
          </p:nvSpPr>
          <p:spPr>
            <a:xfrm>
              <a:off x="7090833" y="3204632"/>
              <a:ext cx="583240" cy="405444"/>
            </a:xfrm>
            <a:custGeom>
              <a:avLst/>
              <a:gdLst/>
              <a:ahLst/>
              <a:cxnLst>
                <a:cxn ang="0">
                  <a:pos x="wd2" y="hd2"/>
                </a:cxn>
                <a:cxn ang="5400000">
                  <a:pos x="wd2" y="hd2"/>
                </a:cxn>
                <a:cxn ang="10800000">
                  <a:pos x="wd2" y="hd2"/>
                </a:cxn>
                <a:cxn ang="16200000">
                  <a:pos x="wd2" y="hd2"/>
                </a:cxn>
              </a:cxnLst>
              <a:rect l="0" t="0" r="r" b="b"/>
              <a:pathLst>
                <a:path w="21600" h="21600" extrusionOk="0">
                  <a:moveTo>
                    <a:pt x="21600" y="20887"/>
                  </a:moveTo>
                  <a:cubicBezTo>
                    <a:pt x="21600" y="21243"/>
                    <a:pt x="21102" y="21600"/>
                    <a:pt x="20853" y="21600"/>
                  </a:cubicBezTo>
                  <a:cubicBezTo>
                    <a:pt x="15835" y="21600"/>
                    <a:pt x="15835" y="21600"/>
                    <a:pt x="15835" y="21600"/>
                  </a:cubicBezTo>
                  <a:cubicBezTo>
                    <a:pt x="16333" y="21600"/>
                    <a:pt x="16583" y="21243"/>
                    <a:pt x="16583" y="20530"/>
                  </a:cubicBezTo>
                  <a:cubicBezTo>
                    <a:pt x="16583" y="20530"/>
                    <a:pt x="16583" y="16200"/>
                    <a:pt x="14341" y="14774"/>
                  </a:cubicBezTo>
                  <a:cubicBezTo>
                    <a:pt x="13309" y="14060"/>
                    <a:pt x="13309" y="14060"/>
                    <a:pt x="12811" y="14060"/>
                  </a:cubicBezTo>
                  <a:cubicBezTo>
                    <a:pt x="12811" y="12277"/>
                    <a:pt x="12811" y="12277"/>
                    <a:pt x="12811" y="12277"/>
                  </a:cubicBezTo>
                  <a:cubicBezTo>
                    <a:pt x="12811" y="12277"/>
                    <a:pt x="12312" y="11513"/>
                    <a:pt x="12063" y="9730"/>
                  </a:cubicBezTo>
                  <a:cubicBezTo>
                    <a:pt x="11814" y="9730"/>
                    <a:pt x="11814" y="9374"/>
                    <a:pt x="11814" y="8660"/>
                  </a:cubicBezTo>
                  <a:cubicBezTo>
                    <a:pt x="11814" y="8304"/>
                    <a:pt x="11565" y="7183"/>
                    <a:pt x="11814" y="7183"/>
                  </a:cubicBezTo>
                  <a:cubicBezTo>
                    <a:pt x="11814" y="6470"/>
                    <a:pt x="11814" y="5400"/>
                    <a:pt x="11814" y="5043"/>
                  </a:cubicBezTo>
                  <a:cubicBezTo>
                    <a:pt x="11814" y="3617"/>
                    <a:pt x="12811" y="2191"/>
                    <a:pt x="14341" y="2191"/>
                  </a:cubicBezTo>
                  <a:cubicBezTo>
                    <a:pt x="16084" y="2191"/>
                    <a:pt x="16832" y="3617"/>
                    <a:pt x="17081" y="5043"/>
                  </a:cubicBezTo>
                  <a:cubicBezTo>
                    <a:pt x="17081" y="5400"/>
                    <a:pt x="16832" y="6470"/>
                    <a:pt x="16832" y="7183"/>
                  </a:cubicBezTo>
                  <a:cubicBezTo>
                    <a:pt x="17330" y="7183"/>
                    <a:pt x="17081" y="8304"/>
                    <a:pt x="17081" y="8660"/>
                  </a:cubicBezTo>
                  <a:cubicBezTo>
                    <a:pt x="17081" y="9374"/>
                    <a:pt x="16832" y="9730"/>
                    <a:pt x="16583" y="9730"/>
                  </a:cubicBezTo>
                  <a:cubicBezTo>
                    <a:pt x="16333" y="11513"/>
                    <a:pt x="15835" y="12277"/>
                    <a:pt x="15835" y="12277"/>
                  </a:cubicBezTo>
                  <a:cubicBezTo>
                    <a:pt x="15835" y="14060"/>
                    <a:pt x="15835" y="14060"/>
                    <a:pt x="15835" y="14060"/>
                  </a:cubicBezTo>
                  <a:cubicBezTo>
                    <a:pt x="15835" y="14060"/>
                    <a:pt x="16333" y="14060"/>
                    <a:pt x="17579" y="15130"/>
                  </a:cubicBezTo>
                  <a:cubicBezTo>
                    <a:pt x="19109" y="15843"/>
                    <a:pt x="18611" y="15130"/>
                    <a:pt x="19607" y="16200"/>
                  </a:cubicBezTo>
                  <a:cubicBezTo>
                    <a:pt x="21600" y="17270"/>
                    <a:pt x="21600" y="20887"/>
                    <a:pt x="21600" y="20887"/>
                  </a:cubicBezTo>
                  <a:close/>
                  <a:moveTo>
                    <a:pt x="11565" y="14417"/>
                  </a:moveTo>
                  <a:cubicBezTo>
                    <a:pt x="13060" y="15130"/>
                    <a:pt x="12561" y="14774"/>
                    <a:pt x="13807" y="15487"/>
                  </a:cubicBezTo>
                  <a:cubicBezTo>
                    <a:pt x="15835" y="16913"/>
                    <a:pt x="15835" y="20530"/>
                    <a:pt x="15835" y="20530"/>
                  </a:cubicBezTo>
                  <a:cubicBezTo>
                    <a:pt x="15835" y="21243"/>
                    <a:pt x="15337" y="21600"/>
                    <a:pt x="15088" y="21600"/>
                  </a:cubicBezTo>
                  <a:cubicBezTo>
                    <a:pt x="747" y="21600"/>
                    <a:pt x="747" y="21600"/>
                    <a:pt x="747" y="21600"/>
                  </a:cubicBezTo>
                  <a:cubicBezTo>
                    <a:pt x="498" y="21600"/>
                    <a:pt x="0" y="21243"/>
                    <a:pt x="0" y="20530"/>
                  </a:cubicBezTo>
                  <a:cubicBezTo>
                    <a:pt x="0" y="20530"/>
                    <a:pt x="0" y="16913"/>
                    <a:pt x="1993" y="15487"/>
                  </a:cubicBezTo>
                  <a:cubicBezTo>
                    <a:pt x="3274" y="14774"/>
                    <a:pt x="2740" y="15487"/>
                    <a:pt x="4270" y="14417"/>
                  </a:cubicBezTo>
                  <a:cubicBezTo>
                    <a:pt x="5765" y="13704"/>
                    <a:pt x="6263" y="13347"/>
                    <a:pt x="6263" y="13347"/>
                  </a:cubicBezTo>
                  <a:cubicBezTo>
                    <a:pt x="6263" y="11157"/>
                    <a:pt x="6263" y="11157"/>
                    <a:pt x="6263" y="11157"/>
                  </a:cubicBezTo>
                  <a:cubicBezTo>
                    <a:pt x="6263" y="11157"/>
                    <a:pt x="5516" y="10443"/>
                    <a:pt x="5516" y="8660"/>
                  </a:cubicBezTo>
                  <a:cubicBezTo>
                    <a:pt x="5017" y="8660"/>
                    <a:pt x="5017" y="7947"/>
                    <a:pt x="5017" y="7591"/>
                  </a:cubicBezTo>
                  <a:cubicBezTo>
                    <a:pt x="5017" y="7183"/>
                    <a:pt x="4768" y="5757"/>
                    <a:pt x="5267" y="5757"/>
                  </a:cubicBezTo>
                  <a:cubicBezTo>
                    <a:pt x="5017" y="4687"/>
                    <a:pt x="5017" y="3974"/>
                    <a:pt x="5017" y="3617"/>
                  </a:cubicBezTo>
                  <a:cubicBezTo>
                    <a:pt x="5267" y="1783"/>
                    <a:pt x="6263" y="357"/>
                    <a:pt x="7793" y="0"/>
                  </a:cubicBezTo>
                  <a:cubicBezTo>
                    <a:pt x="9786" y="357"/>
                    <a:pt x="10569" y="1783"/>
                    <a:pt x="10818" y="3617"/>
                  </a:cubicBezTo>
                  <a:cubicBezTo>
                    <a:pt x="10818" y="3974"/>
                    <a:pt x="10818" y="4687"/>
                    <a:pt x="10569" y="5757"/>
                  </a:cubicBezTo>
                  <a:cubicBezTo>
                    <a:pt x="11067" y="5757"/>
                    <a:pt x="10818" y="7183"/>
                    <a:pt x="10818" y="7591"/>
                  </a:cubicBezTo>
                  <a:cubicBezTo>
                    <a:pt x="10818" y="7947"/>
                    <a:pt x="10818" y="8660"/>
                    <a:pt x="10320" y="8660"/>
                  </a:cubicBezTo>
                  <a:cubicBezTo>
                    <a:pt x="10035" y="10443"/>
                    <a:pt x="9537" y="11157"/>
                    <a:pt x="9537" y="11157"/>
                  </a:cubicBezTo>
                  <a:cubicBezTo>
                    <a:pt x="9537" y="13347"/>
                    <a:pt x="9537" y="13347"/>
                    <a:pt x="9537" y="13347"/>
                  </a:cubicBezTo>
                  <a:cubicBezTo>
                    <a:pt x="9537" y="13347"/>
                    <a:pt x="10035" y="13347"/>
                    <a:pt x="11565" y="1441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4" name="Shape"/>
            <p:cNvSpPr/>
            <p:nvPr/>
          </p:nvSpPr>
          <p:spPr>
            <a:xfrm>
              <a:off x="6079065" y="3052232"/>
              <a:ext cx="574777" cy="557837"/>
            </a:xfrm>
            <a:custGeom>
              <a:avLst/>
              <a:gdLst/>
              <a:ahLst/>
              <a:cxnLst>
                <a:cxn ang="0">
                  <a:pos x="wd2" y="hd2"/>
                </a:cxn>
                <a:cxn ang="5400000">
                  <a:pos x="wd2" y="hd2"/>
                </a:cxn>
                <a:cxn ang="10800000">
                  <a:pos x="wd2" y="hd2"/>
                </a:cxn>
                <a:cxn ang="16200000">
                  <a:pos x="wd2" y="hd2"/>
                </a:cxn>
              </a:cxnLst>
              <a:rect l="0" t="0" r="r" b="b"/>
              <a:pathLst>
                <a:path w="21600" h="21600" extrusionOk="0">
                  <a:moveTo>
                    <a:pt x="21348" y="18989"/>
                  </a:moveTo>
                  <a:cubicBezTo>
                    <a:pt x="19080" y="21339"/>
                    <a:pt x="19080" y="21339"/>
                    <a:pt x="19080" y="21339"/>
                  </a:cubicBezTo>
                  <a:cubicBezTo>
                    <a:pt x="18828" y="21600"/>
                    <a:pt x="18540" y="21600"/>
                    <a:pt x="18288" y="21600"/>
                  </a:cubicBezTo>
                  <a:cubicBezTo>
                    <a:pt x="17784" y="21600"/>
                    <a:pt x="17280" y="21339"/>
                    <a:pt x="17280" y="20555"/>
                  </a:cubicBezTo>
                  <a:cubicBezTo>
                    <a:pt x="17280" y="20294"/>
                    <a:pt x="17280" y="20033"/>
                    <a:pt x="17532" y="20033"/>
                  </a:cubicBezTo>
                  <a:cubicBezTo>
                    <a:pt x="18288" y="19250"/>
                    <a:pt x="18288" y="19250"/>
                    <a:pt x="18288" y="19250"/>
                  </a:cubicBezTo>
                  <a:cubicBezTo>
                    <a:pt x="13464" y="19250"/>
                    <a:pt x="13464" y="19250"/>
                    <a:pt x="13464" y="19250"/>
                  </a:cubicBezTo>
                  <a:cubicBezTo>
                    <a:pt x="12960" y="19250"/>
                    <a:pt x="12456" y="18727"/>
                    <a:pt x="12456" y="18168"/>
                  </a:cubicBezTo>
                  <a:cubicBezTo>
                    <a:pt x="12456" y="17646"/>
                    <a:pt x="12960" y="17123"/>
                    <a:pt x="13464" y="17123"/>
                  </a:cubicBezTo>
                  <a:cubicBezTo>
                    <a:pt x="18288" y="17123"/>
                    <a:pt x="18288" y="17123"/>
                    <a:pt x="18288" y="17123"/>
                  </a:cubicBezTo>
                  <a:cubicBezTo>
                    <a:pt x="17532" y="16340"/>
                    <a:pt x="17532" y="16340"/>
                    <a:pt x="17532" y="16340"/>
                  </a:cubicBezTo>
                  <a:cubicBezTo>
                    <a:pt x="17280" y="16340"/>
                    <a:pt x="17280" y="16079"/>
                    <a:pt x="17280" y="15818"/>
                  </a:cubicBezTo>
                  <a:cubicBezTo>
                    <a:pt x="17280" y="15034"/>
                    <a:pt x="17784" y="14773"/>
                    <a:pt x="18288" y="14773"/>
                  </a:cubicBezTo>
                  <a:cubicBezTo>
                    <a:pt x="18540" y="14773"/>
                    <a:pt x="18828" y="14773"/>
                    <a:pt x="19080" y="15034"/>
                  </a:cubicBezTo>
                  <a:cubicBezTo>
                    <a:pt x="21348" y="17384"/>
                    <a:pt x="21348" y="17384"/>
                    <a:pt x="21348" y="17384"/>
                  </a:cubicBezTo>
                  <a:cubicBezTo>
                    <a:pt x="21600" y="17646"/>
                    <a:pt x="21600" y="17907"/>
                    <a:pt x="21600" y="18168"/>
                  </a:cubicBezTo>
                  <a:cubicBezTo>
                    <a:pt x="21600" y="18429"/>
                    <a:pt x="21600" y="18727"/>
                    <a:pt x="21348" y="18989"/>
                  </a:cubicBezTo>
                  <a:close/>
                  <a:moveTo>
                    <a:pt x="16272" y="16079"/>
                  </a:moveTo>
                  <a:cubicBezTo>
                    <a:pt x="13464" y="16079"/>
                    <a:pt x="13464" y="16079"/>
                    <a:pt x="13464" y="16079"/>
                  </a:cubicBezTo>
                  <a:cubicBezTo>
                    <a:pt x="12456" y="16079"/>
                    <a:pt x="11448" y="17123"/>
                    <a:pt x="11448" y="18168"/>
                  </a:cubicBezTo>
                  <a:cubicBezTo>
                    <a:pt x="11448" y="19250"/>
                    <a:pt x="12456" y="20294"/>
                    <a:pt x="13464" y="20294"/>
                  </a:cubicBezTo>
                  <a:cubicBezTo>
                    <a:pt x="16272" y="20294"/>
                    <a:pt x="16272" y="20294"/>
                    <a:pt x="16272" y="20294"/>
                  </a:cubicBezTo>
                  <a:lnTo>
                    <a:pt x="16272" y="20555"/>
                  </a:lnTo>
                  <a:cubicBezTo>
                    <a:pt x="16272" y="21078"/>
                    <a:pt x="16272" y="21339"/>
                    <a:pt x="16524" y="21600"/>
                  </a:cubicBezTo>
                  <a:cubicBezTo>
                    <a:pt x="1008" y="21600"/>
                    <a:pt x="1008" y="21600"/>
                    <a:pt x="1008" y="21600"/>
                  </a:cubicBezTo>
                  <a:cubicBezTo>
                    <a:pt x="504" y="21600"/>
                    <a:pt x="0" y="21339"/>
                    <a:pt x="0" y="20555"/>
                  </a:cubicBezTo>
                  <a:cubicBezTo>
                    <a:pt x="0" y="20555"/>
                    <a:pt x="0" y="16862"/>
                    <a:pt x="2772" y="15295"/>
                  </a:cubicBezTo>
                  <a:cubicBezTo>
                    <a:pt x="4320" y="14475"/>
                    <a:pt x="3816" y="15295"/>
                    <a:pt x="5832" y="14213"/>
                  </a:cubicBezTo>
                  <a:cubicBezTo>
                    <a:pt x="7884" y="13430"/>
                    <a:pt x="8388" y="13169"/>
                    <a:pt x="8388" y="13169"/>
                  </a:cubicBezTo>
                  <a:cubicBezTo>
                    <a:pt x="8388" y="11042"/>
                    <a:pt x="8388" y="11042"/>
                    <a:pt x="8388" y="11042"/>
                  </a:cubicBezTo>
                  <a:cubicBezTo>
                    <a:pt x="8388" y="11042"/>
                    <a:pt x="7632" y="10259"/>
                    <a:pt x="7344" y="8431"/>
                  </a:cubicBezTo>
                  <a:cubicBezTo>
                    <a:pt x="6840" y="8692"/>
                    <a:pt x="6840" y="7909"/>
                    <a:pt x="6840" y="7387"/>
                  </a:cubicBezTo>
                  <a:cubicBezTo>
                    <a:pt x="6840" y="6827"/>
                    <a:pt x="6588" y="5521"/>
                    <a:pt x="7092" y="5521"/>
                  </a:cubicBezTo>
                  <a:cubicBezTo>
                    <a:pt x="6840" y="4738"/>
                    <a:pt x="6840" y="3693"/>
                    <a:pt x="6840" y="3432"/>
                  </a:cubicBezTo>
                  <a:cubicBezTo>
                    <a:pt x="7092" y="1828"/>
                    <a:pt x="8640" y="0"/>
                    <a:pt x="10944" y="0"/>
                  </a:cubicBezTo>
                  <a:cubicBezTo>
                    <a:pt x="13464" y="0"/>
                    <a:pt x="14760" y="1828"/>
                    <a:pt x="14760" y="3432"/>
                  </a:cubicBezTo>
                  <a:cubicBezTo>
                    <a:pt x="14760" y="3693"/>
                    <a:pt x="14760" y="4738"/>
                    <a:pt x="14472" y="5521"/>
                  </a:cubicBezTo>
                  <a:cubicBezTo>
                    <a:pt x="15264" y="5521"/>
                    <a:pt x="15012" y="6827"/>
                    <a:pt x="15012" y="7387"/>
                  </a:cubicBezTo>
                  <a:cubicBezTo>
                    <a:pt x="15012" y="7909"/>
                    <a:pt x="14760" y="8692"/>
                    <a:pt x="14220" y="8431"/>
                  </a:cubicBezTo>
                  <a:cubicBezTo>
                    <a:pt x="13968" y="10259"/>
                    <a:pt x="13212" y="11042"/>
                    <a:pt x="13212" y="11042"/>
                  </a:cubicBezTo>
                  <a:cubicBezTo>
                    <a:pt x="13212" y="13169"/>
                    <a:pt x="13212" y="13169"/>
                    <a:pt x="13212" y="13169"/>
                  </a:cubicBezTo>
                  <a:cubicBezTo>
                    <a:pt x="13212" y="13169"/>
                    <a:pt x="13716" y="13430"/>
                    <a:pt x="15768" y="14213"/>
                  </a:cubicBezTo>
                  <a:cubicBezTo>
                    <a:pt x="16020" y="14475"/>
                    <a:pt x="16272" y="14475"/>
                    <a:pt x="16524" y="14475"/>
                  </a:cubicBezTo>
                  <a:cubicBezTo>
                    <a:pt x="16272" y="15034"/>
                    <a:pt x="16272" y="15295"/>
                    <a:pt x="16272" y="15818"/>
                  </a:cubicBezTo>
                  <a:lnTo>
                    <a:pt x="16272" y="16079"/>
                  </a:lnTo>
                  <a:close/>
                  <a:moveTo>
                    <a:pt x="21600" y="20555"/>
                  </a:moveTo>
                  <a:cubicBezTo>
                    <a:pt x="21600" y="21339"/>
                    <a:pt x="21348" y="21600"/>
                    <a:pt x="20592" y="21600"/>
                  </a:cubicBezTo>
                  <a:cubicBezTo>
                    <a:pt x="20088" y="21600"/>
                    <a:pt x="20088" y="21600"/>
                    <a:pt x="20088" y="21600"/>
                  </a:cubicBezTo>
                  <a:cubicBezTo>
                    <a:pt x="21600" y="20033"/>
                    <a:pt x="21600" y="20033"/>
                    <a:pt x="21600" y="20033"/>
                  </a:cubicBezTo>
                  <a:cubicBezTo>
                    <a:pt x="21600" y="20555"/>
                    <a:pt x="21600" y="20555"/>
                    <a:pt x="21600" y="2055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5" name="Shape"/>
            <p:cNvSpPr/>
            <p:nvPr/>
          </p:nvSpPr>
          <p:spPr>
            <a:xfrm>
              <a:off x="5067300" y="3052232"/>
              <a:ext cx="574777" cy="557837"/>
            </a:xfrm>
            <a:custGeom>
              <a:avLst/>
              <a:gdLst/>
              <a:ahLst/>
              <a:cxnLst>
                <a:cxn ang="0">
                  <a:pos x="wd2" y="hd2"/>
                </a:cxn>
                <a:cxn ang="5400000">
                  <a:pos x="wd2" y="hd2"/>
                </a:cxn>
                <a:cxn ang="10800000">
                  <a:pos x="wd2" y="hd2"/>
                </a:cxn>
                <a:cxn ang="16200000">
                  <a:pos x="wd2" y="hd2"/>
                </a:cxn>
              </a:cxnLst>
              <a:rect l="0" t="0" r="r" b="b"/>
              <a:pathLst>
                <a:path w="21600" h="21600" extrusionOk="0">
                  <a:moveTo>
                    <a:pt x="20592" y="19250"/>
                  </a:moveTo>
                  <a:cubicBezTo>
                    <a:pt x="16020" y="19250"/>
                    <a:pt x="16020" y="19250"/>
                    <a:pt x="16020" y="19250"/>
                  </a:cubicBezTo>
                  <a:cubicBezTo>
                    <a:pt x="16524" y="20033"/>
                    <a:pt x="16524" y="20033"/>
                    <a:pt x="16524" y="20033"/>
                  </a:cubicBezTo>
                  <a:cubicBezTo>
                    <a:pt x="16776" y="20033"/>
                    <a:pt x="16776" y="20294"/>
                    <a:pt x="16776" y="20555"/>
                  </a:cubicBezTo>
                  <a:cubicBezTo>
                    <a:pt x="16776" y="21339"/>
                    <a:pt x="16524" y="21600"/>
                    <a:pt x="15768" y="21600"/>
                  </a:cubicBezTo>
                  <a:cubicBezTo>
                    <a:pt x="15516" y="21600"/>
                    <a:pt x="15264" y="21600"/>
                    <a:pt x="15264" y="21339"/>
                  </a:cubicBezTo>
                  <a:cubicBezTo>
                    <a:pt x="12708" y="18989"/>
                    <a:pt x="12708" y="18989"/>
                    <a:pt x="12708" y="18989"/>
                  </a:cubicBezTo>
                  <a:cubicBezTo>
                    <a:pt x="12456" y="18727"/>
                    <a:pt x="12456" y="18429"/>
                    <a:pt x="12456" y="18168"/>
                  </a:cubicBezTo>
                  <a:cubicBezTo>
                    <a:pt x="12456" y="17907"/>
                    <a:pt x="12456" y="17646"/>
                    <a:pt x="12708" y="17384"/>
                  </a:cubicBezTo>
                  <a:cubicBezTo>
                    <a:pt x="15264" y="15034"/>
                    <a:pt x="15264" y="15034"/>
                    <a:pt x="15264" y="15034"/>
                  </a:cubicBezTo>
                  <a:cubicBezTo>
                    <a:pt x="15264" y="14773"/>
                    <a:pt x="15516" y="14773"/>
                    <a:pt x="15768" y="14773"/>
                  </a:cubicBezTo>
                  <a:cubicBezTo>
                    <a:pt x="16524" y="14773"/>
                    <a:pt x="16776" y="15034"/>
                    <a:pt x="16776" y="15818"/>
                  </a:cubicBezTo>
                  <a:cubicBezTo>
                    <a:pt x="16776" y="16079"/>
                    <a:pt x="16776" y="16340"/>
                    <a:pt x="16524" y="16340"/>
                  </a:cubicBezTo>
                  <a:cubicBezTo>
                    <a:pt x="16020" y="17123"/>
                    <a:pt x="16020" y="17123"/>
                    <a:pt x="16020" y="17123"/>
                  </a:cubicBezTo>
                  <a:cubicBezTo>
                    <a:pt x="20592" y="17123"/>
                    <a:pt x="20592" y="17123"/>
                    <a:pt x="20592" y="17123"/>
                  </a:cubicBezTo>
                  <a:cubicBezTo>
                    <a:pt x="21096" y="17123"/>
                    <a:pt x="21600" y="17646"/>
                    <a:pt x="21600" y="18168"/>
                  </a:cubicBezTo>
                  <a:cubicBezTo>
                    <a:pt x="21600" y="18727"/>
                    <a:pt x="21096" y="19250"/>
                    <a:pt x="20592" y="19250"/>
                  </a:cubicBezTo>
                  <a:close/>
                  <a:moveTo>
                    <a:pt x="17784" y="15818"/>
                  </a:moveTo>
                  <a:cubicBezTo>
                    <a:pt x="17784" y="15556"/>
                    <a:pt x="17784" y="15295"/>
                    <a:pt x="17784" y="15034"/>
                  </a:cubicBezTo>
                  <a:cubicBezTo>
                    <a:pt x="18036" y="15034"/>
                    <a:pt x="18288" y="15034"/>
                    <a:pt x="18792" y="15295"/>
                  </a:cubicBezTo>
                  <a:cubicBezTo>
                    <a:pt x="19332" y="15556"/>
                    <a:pt x="19584" y="15818"/>
                    <a:pt x="19836" y="16079"/>
                  </a:cubicBezTo>
                  <a:cubicBezTo>
                    <a:pt x="17784" y="16079"/>
                    <a:pt x="17784" y="16079"/>
                    <a:pt x="17784" y="16079"/>
                  </a:cubicBezTo>
                  <a:lnTo>
                    <a:pt x="17784" y="15818"/>
                  </a:lnTo>
                  <a:close/>
                  <a:moveTo>
                    <a:pt x="14220" y="8431"/>
                  </a:moveTo>
                  <a:cubicBezTo>
                    <a:pt x="13968" y="10259"/>
                    <a:pt x="13212" y="11042"/>
                    <a:pt x="13212" y="11042"/>
                  </a:cubicBezTo>
                  <a:cubicBezTo>
                    <a:pt x="13212" y="13169"/>
                    <a:pt x="13212" y="13169"/>
                    <a:pt x="13212" y="13169"/>
                  </a:cubicBezTo>
                  <a:cubicBezTo>
                    <a:pt x="13212" y="13169"/>
                    <a:pt x="13464" y="13169"/>
                    <a:pt x="14724" y="13952"/>
                  </a:cubicBezTo>
                  <a:lnTo>
                    <a:pt x="14472" y="14213"/>
                  </a:lnTo>
                  <a:cubicBezTo>
                    <a:pt x="11952" y="16601"/>
                    <a:pt x="11952" y="16601"/>
                    <a:pt x="11952" y="16601"/>
                  </a:cubicBezTo>
                  <a:cubicBezTo>
                    <a:pt x="11700" y="17123"/>
                    <a:pt x="11448" y="17646"/>
                    <a:pt x="11448" y="18168"/>
                  </a:cubicBezTo>
                  <a:cubicBezTo>
                    <a:pt x="11448" y="18727"/>
                    <a:pt x="11700" y="19250"/>
                    <a:pt x="11952" y="19772"/>
                  </a:cubicBezTo>
                  <a:cubicBezTo>
                    <a:pt x="13968" y="21600"/>
                    <a:pt x="13968" y="21600"/>
                    <a:pt x="13968" y="21600"/>
                  </a:cubicBezTo>
                  <a:cubicBezTo>
                    <a:pt x="1008" y="21600"/>
                    <a:pt x="1008" y="21600"/>
                    <a:pt x="1008" y="21600"/>
                  </a:cubicBezTo>
                  <a:cubicBezTo>
                    <a:pt x="252" y="21600"/>
                    <a:pt x="0" y="21339"/>
                    <a:pt x="0" y="20555"/>
                  </a:cubicBezTo>
                  <a:cubicBezTo>
                    <a:pt x="0" y="20555"/>
                    <a:pt x="0" y="16862"/>
                    <a:pt x="2520" y="15295"/>
                  </a:cubicBezTo>
                  <a:cubicBezTo>
                    <a:pt x="4320" y="14475"/>
                    <a:pt x="3528" y="15295"/>
                    <a:pt x="5832" y="14213"/>
                  </a:cubicBezTo>
                  <a:cubicBezTo>
                    <a:pt x="7884" y="13430"/>
                    <a:pt x="8388" y="13169"/>
                    <a:pt x="8388" y="13169"/>
                  </a:cubicBezTo>
                  <a:cubicBezTo>
                    <a:pt x="8388" y="11042"/>
                    <a:pt x="8388" y="11042"/>
                    <a:pt x="8388" y="11042"/>
                  </a:cubicBezTo>
                  <a:cubicBezTo>
                    <a:pt x="8388" y="11042"/>
                    <a:pt x="7596" y="10259"/>
                    <a:pt x="7344" y="8431"/>
                  </a:cubicBezTo>
                  <a:cubicBezTo>
                    <a:pt x="6840" y="8692"/>
                    <a:pt x="6588" y="7909"/>
                    <a:pt x="6588" y="7387"/>
                  </a:cubicBezTo>
                  <a:cubicBezTo>
                    <a:pt x="6588" y="6827"/>
                    <a:pt x="6336" y="5521"/>
                    <a:pt x="7092" y="5521"/>
                  </a:cubicBezTo>
                  <a:cubicBezTo>
                    <a:pt x="6840" y="4738"/>
                    <a:pt x="6840" y="3693"/>
                    <a:pt x="6840" y="3432"/>
                  </a:cubicBezTo>
                  <a:cubicBezTo>
                    <a:pt x="6840" y="1828"/>
                    <a:pt x="8388" y="0"/>
                    <a:pt x="10656" y="0"/>
                  </a:cubicBezTo>
                  <a:cubicBezTo>
                    <a:pt x="13464" y="0"/>
                    <a:pt x="14472" y="1828"/>
                    <a:pt x="14724" y="3432"/>
                  </a:cubicBezTo>
                  <a:cubicBezTo>
                    <a:pt x="14724" y="3693"/>
                    <a:pt x="14724" y="4738"/>
                    <a:pt x="14472" y="5521"/>
                  </a:cubicBezTo>
                  <a:cubicBezTo>
                    <a:pt x="15264" y="5521"/>
                    <a:pt x="15012" y="6827"/>
                    <a:pt x="14724" y="7387"/>
                  </a:cubicBezTo>
                  <a:cubicBezTo>
                    <a:pt x="14724" y="7909"/>
                    <a:pt x="14724" y="8692"/>
                    <a:pt x="14220" y="8431"/>
                  </a:cubicBezTo>
                  <a:close/>
                  <a:moveTo>
                    <a:pt x="17784" y="20294"/>
                  </a:moveTo>
                  <a:cubicBezTo>
                    <a:pt x="20592" y="20294"/>
                    <a:pt x="20592" y="20294"/>
                    <a:pt x="20592" y="20294"/>
                  </a:cubicBezTo>
                  <a:cubicBezTo>
                    <a:pt x="20844" y="20294"/>
                    <a:pt x="21348" y="20294"/>
                    <a:pt x="21600" y="20033"/>
                  </a:cubicBezTo>
                  <a:cubicBezTo>
                    <a:pt x="21600" y="20294"/>
                    <a:pt x="21600" y="20555"/>
                    <a:pt x="21600" y="20555"/>
                  </a:cubicBezTo>
                  <a:cubicBezTo>
                    <a:pt x="21600" y="21339"/>
                    <a:pt x="21096" y="21600"/>
                    <a:pt x="20592" y="21600"/>
                  </a:cubicBezTo>
                  <a:cubicBezTo>
                    <a:pt x="17532" y="21600"/>
                    <a:pt x="17532" y="21600"/>
                    <a:pt x="17532" y="21600"/>
                  </a:cubicBezTo>
                  <a:cubicBezTo>
                    <a:pt x="17784" y="21339"/>
                    <a:pt x="17784" y="21078"/>
                    <a:pt x="17784" y="20555"/>
                  </a:cubicBezTo>
                  <a:lnTo>
                    <a:pt x="17784" y="2029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6" name="Shape"/>
            <p:cNvSpPr/>
            <p:nvPr/>
          </p:nvSpPr>
          <p:spPr>
            <a:xfrm>
              <a:off x="4051300" y="3052232"/>
              <a:ext cx="583242" cy="557837"/>
            </a:xfrm>
            <a:custGeom>
              <a:avLst/>
              <a:gdLst/>
              <a:ahLst/>
              <a:cxnLst>
                <a:cxn ang="0">
                  <a:pos x="wd2" y="hd2"/>
                </a:cxn>
                <a:cxn ang="5400000">
                  <a:pos x="wd2" y="hd2"/>
                </a:cxn>
                <a:cxn ang="10800000">
                  <a:pos x="wd2" y="hd2"/>
                </a:cxn>
                <a:cxn ang="16200000">
                  <a:pos x="wd2" y="hd2"/>
                </a:cxn>
              </a:cxnLst>
              <a:rect l="0" t="0" r="r" b="b"/>
              <a:pathLst>
                <a:path w="21600" h="21600" extrusionOk="0">
                  <a:moveTo>
                    <a:pt x="19859" y="18429"/>
                  </a:moveTo>
                  <a:cubicBezTo>
                    <a:pt x="21103" y="20033"/>
                    <a:pt x="21103" y="20033"/>
                    <a:pt x="21103" y="20033"/>
                  </a:cubicBezTo>
                  <a:cubicBezTo>
                    <a:pt x="21351" y="20033"/>
                    <a:pt x="21600" y="20294"/>
                    <a:pt x="21600" y="20555"/>
                  </a:cubicBezTo>
                  <a:cubicBezTo>
                    <a:pt x="21600" y="21339"/>
                    <a:pt x="21103" y="21600"/>
                    <a:pt x="20605" y="21600"/>
                  </a:cubicBezTo>
                  <a:cubicBezTo>
                    <a:pt x="20357" y="21600"/>
                    <a:pt x="20108" y="21600"/>
                    <a:pt x="19859" y="21339"/>
                  </a:cubicBezTo>
                  <a:cubicBezTo>
                    <a:pt x="18580" y="20033"/>
                    <a:pt x="18580" y="20033"/>
                    <a:pt x="18580" y="20033"/>
                  </a:cubicBezTo>
                  <a:cubicBezTo>
                    <a:pt x="17088" y="21339"/>
                    <a:pt x="17088" y="21339"/>
                    <a:pt x="17088" y="21339"/>
                  </a:cubicBezTo>
                  <a:cubicBezTo>
                    <a:pt x="17088" y="21600"/>
                    <a:pt x="16839" y="21600"/>
                    <a:pt x="16591" y="21600"/>
                  </a:cubicBezTo>
                  <a:cubicBezTo>
                    <a:pt x="15845" y="21600"/>
                    <a:pt x="15596" y="21339"/>
                    <a:pt x="15596" y="20555"/>
                  </a:cubicBezTo>
                  <a:cubicBezTo>
                    <a:pt x="15596" y="20294"/>
                    <a:pt x="15596" y="20033"/>
                    <a:pt x="15845" y="20033"/>
                  </a:cubicBezTo>
                  <a:cubicBezTo>
                    <a:pt x="17088" y="18429"/>
                    <a:pt x="17088" y="18429"/>
                    <a:pt x="17088" y="18429"/>
                  </a:cubicBezTo>
                  <a:cubicBezTo>
                    <a:pt x="15845" y="17123"/>
                    <a:pt x="15845" y="17123"/>
                    <a:pt x="15845" y="17123"/>
                  </a:cubicBezTo>
                  <a:cubicBezTo>
                    <a:pt x="15596" y="16862"/>
                    <a:pt x="15596" y="16601"/>
                    <a:pt x="15596" y="16340"/>
                  </a:cubicBezTo>
                  <a:cubicBezTo>
                    <a:pt x="15596" y="15818"/>
                    <a:pt x="15845" y="15295"/>
                    <a:pt x="16591" y="15295"/>
                  </a:cubicBezTo>
                  <a:cubicBezTo>
                    <a:pt x="16839" y="15295"/>
                    <a:pt x="17088" y="15556"/>
                    <a:pt x="17088" y="15818"/>
                  </a:cubicBezTo>
                  <a:cubicBezTo>
                    <a:pt x="18580" y="17123"/>
                    <a:pt x="18580" y="17123"/>
                    <a:pt x="18580" y="17123"/>
                  </a:cubicBezTo>
                  <a:cubicBezTo>
                    <a:pt x="19859" y="15818"/>
                    <a:pt x="19859" y="15818"/>
                    <a:pt x="19859" y="15818"/>
                  </a:cubicBezTo>
                  <a:cubicBezTo>
                    <a:pt x="20108" y="15556"/>
                    <a:pt x="20357" y="15295"/>
                    <a:pt x="20605" y="15295"/>
                  </a:cubicBezTo>
                  <a:cubicBezTo>
                    <a:pt x="21103" y="15295"/>
                    <a:pt x="21600" y="15818"/>
                    <a:pt x="21600" y="16340"/>
                  </a:cubicBezTo>
                  <a:cubicBezTo>
                    <a:pt x="21600" y="16601"/>
                    <a:pt x="21351" y="16862"/>
                    <a:pt x="21103" y="17123"/>
                  </a:cubicBezTo>
                  <a:lnTo>
                    <a:pt x="19859" y="18429"/>
                  </a:lnTo>
                  <a:close/>
                  <a:moveTo>
                    <a:pt x="14566" y="16340"/>
                  </a:moveTo>
                  <a:cubicBezTo>
                    <a:pt x="14566" y="17123"/>
                    <a:pt x="14814" y="17646"/>
                    <a:pt x="15063" y="17907"/>
                  </a:cubicBezTo>
                  <a:cubicBezTo>
                    <a:pt x="15596" y="18429"/>
                    <a:pt x="15596" y="18429"/>
                    <a:pt x="15596" y="18429"/>
                  </a:cubicBezTo>
                  <a:cubicBezTo>
                    <a:pt x="15063" y="19250"/>
                    <a:pt x="15063" y="19250"/>
                    <a:pt x="15063" y="19250"/>
                  </a:cubicBezTo>
                  <a:cubicBezTo>
                    <a:pt x="14814" y="19511"/>
                    <a:pt x="14566" y="20033"/>
                    <a:pt x="14566" y="20555"/>
                  </a:cubicBezTo>
                  <a:cubicBezTo>
                    <a:pt x="14566" y="21078"/>
                    <a:pt x="14566" y="21339"/>
                    <a:pt x="14814" y="21600"/>
                  </a:cubicBezTo>
                  <a:cubicBezTo>
                    <a:pt x="1030" y="21600"/>
                    <a:pt x="1030" y="21600"/>
                    <a:pt x="1030" y="21600"/>
                  </a:cubicBezTo>
                  <a:cubicBezTo>
                    <a:pt x="533" y="21600"/>
                    <a:pt x="0" y="21339"/>
                    <a:pt x="0" y="20555"/>
                  </a:cubicBezTo>
                  <a:cubicBezTo>
                    <a:pt x="0" y="20555"/>
                    <a:pt x="0" y="16862"/>
                    <a:pt x="2771" y="15295"/>
                  </a:cubicBezTo>
                  <a:cubicBezTo>
                    <a:pt x="4547" y="14475"/>
                    <a:pt x="3766" y="15295"/>
                    <a:pt x="5791" y="14213"/>
                  </a:cubicBezTo>
                  <a:cubicBezTo>
                    <a:pt x="8029" y="13430"/>
                    <a:pt x="8562" y="13169"/>
                    <a:pt x="8562" y="13169"/>
                  </a:cubicBezTo>
                  <a:cubicBezTo>
                    <a:pt x="8562" y="11042"/>
                    <a:pt x="8562" y="11042"/>
                    <a:pt x="8562" y="11042"/>
                  </a:cubicBezTo>
                  <a:cubicBezTo>
                    <a:pt x="8562" y="11042"/>
                    <a:pt x="7780" y="10259"/>
                    <a:pt x="7532" y="8431"/>
                  </a:cubicBezTo>
                  <a:cubicBezTo>
                    <a:pt x="7034" y="8692"/>
                    <a:pt x="6786" y="7909"/>
                    <a:pt x="6786" y="7387"/>
                  </a:cubicBezTo>
                  <a:cubicBezTo>
                    <a:pt x="6786" y="6827"/>
                    <a:pt x="6537" y="5521"/>
                    <a:pt x="7034" y="5521"/>
                  </a:cubicBezTo>
                  <a:cubicBezTo>
                    <a:pt x="7034" y="4738"/>
                    <a:pt x="6786" y="3693"/>
                    <a:pt x="7034" y="3432"/>
                  </a:cubicBezTo>
                  <a:cubicBezTo>
                    <a:pt x="7034" y="1828"/>
                    <a:pt x="8562" y="0"/>
                    <a:pt x="10800" y="0"/>
                  </a:cubicBezTo>
                  <a:cubicBezTo>
                    <a:pt x="13571" y="0"/>
                    <a:pt x="14566" y="1828"/>
                    <a:pt x="14814" y="3432"/>
                  </a:cubicBezTo>
                  <a:cubicBezTo>
                    <a:pt x="14814" y="3693"/>
                    <a:pt x="14566" y="4738"/>
                    <a:pt x="14566" y="5521"/>
                  </a:cubicBezTo>
                  <a:cubicBezTo>
                    <a:pt x="15063" y="5521"/>
                    <a:pt x="14814" y="6827"/>
                    <a:pt x="14814" y="7387"/>
                  </a:cubicBezTo>
                  <a:cubicBezTo>
                    <a:pt x="14814" y="7909"/>
                    <a:pt x="14566" y="8692"/>
                    <a:pt x="14068" y="8431"/>
                  </a:cubicBezTo>
                  <a:cubicBezTo>
                    <a:pt x="13820" y="10259"/>
                    <a:pt x="13074" y="11042"/>
                    <a:pt x="13074" y="11042"/>
                  </a:cubicBezTo>
                  <a:cubicBezTo>
                    <a:pt x="13074" y="13169"/>
                    <a:pt x="13074" y="13169"/>
                    <a:pt x="13074" y="13169"/>
                  </a:cubicBezTo>
                  <a:cubicBezTo>
                    <a:pt x="13074" y="13169"/>
                    <a:pt x="13571" y="13430"/>
                    <a:pt x="15845" y="14213"/>
                  </a:cubicBezTo>
                  <a:cubicBezTo>
                    <a:pt x="15845" y="14213"/>
                    <a:pt x="15845" y="14475"/>
                    <a:pt x="16093" y="14475"/>
                  </a:cubicBezTo>
                  <a:cubicBezTo>
                    <a:pt x="15063" y="14773"/>
                    <a:pt x="14566" y="15556"/>
                    <a:pt x="14566" y="1634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7" name="Shape"/>
            <p:cNvSpPr/>
            <p:nvPr/>
          </p:nvSpPr>
          <p:spPr>
            <a:xfrm>
              <a:off x="3039532" y="3052232"/>
              <a:ext cx="579006" cy="557837"/>
            </a:xfrm>
            <a:custGeom>
              <a:avLst/>
              <a:gdLst/>
              <a:ahLst/>
              <a:cxnLst>
                <a:cxn ang="0">
                  <a:pos x="wd2" y="hd2"/>
                </a:cxn>
                <a:cxn ang="5400000">
                  <a:pos x="wd2" y="hd2"/>
                </a:cxn>
                <a:cxn ang="10800000">
                  <a:pos x="wd2" y="hd2"/>
                </a:cxn>
                <a:cxn ang="16200000">
                  <a:pos x="wd2" y="hd2"/>
                </a:cxn>
              </a:cxnLst>
              <a:rect l="0" t="0" r="r" b="b"/>
              <a:pathLst>
                <a:path w="21600" h="21600" extrusionOk="0">
                  <a:moveTo>
                    <a:pt x="18545" y="20555"/>
                  </a:moveTo>
                  <a:cubicBezTo>
                    <a:pt x="18545" y="20817"/>
                    <a:pt x="18294" y="21078"/>
                    <a:pt x="18042" y="21078"/>
                  </a:cubicBezTo>
                  <a:cubicBezTo>
                    <a:pt x="17790" y="21078"/>
                    <a:pt x="17539" y="20817"/>
                    <a:pt x="17287" y="20555"/>
                  </a:cubicBezTo>
                  <a:cubicBezTo>
                    <a:pt x="16029" y="19250"/>
                    <a:pt x="16029" y="19250"/>
                    <a:pt x="16029" y="19250"/>
                  </a:cubicBezTo>
                  <a:cubicBezTo>
                    <a:pt x="15778" y="18989"/>
                    <a:pt x="15490" y="18727"/>
                    <a:pt x="15490" y="18429"/>
                  </a:cubicBezTo>
                  <a:cubicBezTo>
                    <a:pt x="15490" y="17907"/>
                    <a:pt x="16029" y="17384"/>
                    <a:pt x="16532" y="17384"/>
                  </a:cubicBezTo>
                  <a:cubicBezTo>
                    <a:pt x="16784" y="17384"/>
                    <a:pt x="17036" y="17646"/>
                    <a:pt x="17287" y="17907"/>
                  </a:cubicBezTo>
                  <a:cubicBezTo>
                    <a:pt x="18042" y="18429"/>
                    <a:pt x="18042" y="18429"/>
                    <a:pt x="18042" y="18429"/>
                  </a:cubicBezTo>
                  <a:cubicBezTo>
                    <a:pt x="20091" y="16340"/>
                    <a:pt x="20091" y="16340"/>
                    <a:pt x="20091" y="16340"/>
                  </a:cubicBezTo>
                  <a:cubicBezTo>
                    <a:pt x="20091" y="16079"/>
                    <a:pt x="20342" y="16079"/>
                    <a:pt x="20594" y="16079"/>
                  </a:cubicBezTo>
                  <a:cubicBezTo>
                    <a:pt x="21348" y="16079"/>
                    <a:pt x="21600" y="16601"/>
                    <a:pt x="21600" y="17123"/>
                  </a:cubicBezTo>
                  <a:cubicBezTo>
                    <a:pt x="21600" y="17384"/>
                    <a:pt x="21600" y="17646"/>
                    <a:pt x="21348" y="17907"/>
                  </a:cubicBezTo>
                  <a:lnTo>
                    <a:pt x="18545" y="20555"/>
                  </a:lnTo>
                  <a:close/>
                  <a:moveTo>
                    <a:pt x="18042" y="16862"/>
                  </a:moveTo>
                  <a:cubicBezTo>
                    <a:pt x="17539" y="16601"/>
                    <a:pt x="17036" y="16340"/>
                    <a:pt x="16532" y="16340"/>
                  </a:cubicBezTo>
                  <a:cubicBezTo>
                    <a:pt x="15490" y="16340"/>
                    <a:pt x="14484" y="17384"/>
                    <a:pt x="14484" y="18429"/>
                  </a:cubicBezTo>
                  <a:cubicBezTo>
                    <a:pt x="14484" y="19250"/>
                    <a:pt x="14735" y="19772"/>
                    <a:pt x="15239" y="20033"/>
                  </a:cubicBezTo>
                  <a:cubicBezTo>
                    <a:pt x="16532" y="21339"/>
                    <a:pt x="16532" y="21339"/>
                    <a:pt x="16532" y="21339"/>
                  </a:cubicBezTo>
                  <a:cubicBezTo>
                    <a:pt x="16532" y="21600"/>
                    <a:pt x="16784" y="21600"/>
                    <a:pt x="16784" y="21600"/>
                  </a:cubicBezTo>
                  <a:cubicBezTo>
                    <a:pt x="1042" y="21600"/>
                    <a:pt x="1042" y="21600"/>
                    <a:pt x="1042" y="21600"/>
                  </a:cubicBezTo>
                  <a:cubicBezTo>
                    <a:pt x="539" y="21600"/>
                    <a:pt x="0" y="21339"/>
                    <a:pt x="0" y="20555"/>
                  </a:cubicBezTo>
                  <a:cubicBezTo>
                    <a:pt x="0" y="20555"/>
                    <a:pt x="0" y="16862"/>
                    <a:pt x="2803" y="15295"/>
                  </a:cubicBezTo>
                  <a:cubicBezTo>
                    <a:pt x="4313" y="14475"/>
                    <a:pt x="3810" y="15295"/>
                    <a:pt x="5858" y="14213"/>
                  </a:cubicBezTo>
                  <a:cubicBezTo>
                    <a:pt x="7871" y="13430"/>
                    <a:pt x="8374" y="13169"/>
                    <a:pt x="8374" y="13169"/>
                  </a:cubicBezTo>
                  <a:cubicBezTo>
                    <a:pt x="8374" y="11042"/>
                    <a:pt x="8374" y="11042"/>
                    <a:pt x="8374" y="11042"/>
                  </a:cubicBezTo>
                  <a:cubicBezTo>
                    <a:pt x="8374" y="11042"/>
                    <a:pt x="7619" y="10259"/>
                    <a:pt x="7368" y="8431"/>
                  </a:cubicBezTo>
                  <a:cubicBezTo>
                    <a:pt x="6865" y="8692"/>
                    <a:pt x="6865" y="7909"/>
                    <a:pt x="6865" y="7387"/>
                  </a:cubicBezTo>
                  <a:cubicBezTo>
                    <a:pt x="6865" y="6827"/>
                    <a:pt x="6613" y="5521"/>
                    <a:pt x="7116" y="5521"/>
                  </a:cubicBezTo>
                  <a:cubicBezTo>
                    <a:pt x="6865" y="4738"/>
                    <a:pt x="6865" y="3693"/>
                    <a:pt x="6865" y="3432"/>
                  </a:cubicBezTo>
                  <a:cubicBezTo>
                    <a:pt x="7116" y="1828"/>
                    <a:pt x="8662" y="0"/>
                    <a:pt x="10926" y="0"/>
                  </a:cubicBezTo>
                  <a:cubicBezTo>
                    <a:pt x="13478" y="0"/>
                    <a:pt x="14735" y="1828"/>
                    <a:pt x="14735" y="3432"/>
                  </a:cubicBezTo>
                  <a:cubicBezTo>
                    <a:pt x="14735" y="3693"/>
                    <a:pt x="14735" y="4738"/>
                    <a:pt x="14484" y="5521"/>
                  </a:cubicBezTo>
                  <a:cubicBezTo>
                    <a:pt x="15239" y="5521"/>
                    <a:pt x="14987" y="6827"/>
                    <a:pt x="14987" y="7387"/>
                  </a:cubicBezTo>
                  <a:cubicBezTo>
                    <a:pt x="14987" y="7909"/>
                    <a:pt x="14735" y="8692"/>
                    <a:pt x="14232" y="8431"/>
                  </a:cubicBezTo>
                  <a:cubicBezTo>
                    <a:pt x="13981" y="10259"/>
                    <a:pt x="13226" y="11042"/>
                    <a:pt x="13226" y="11042"/>
                  </a:cubicBezTo>
                  <a:cubicBezTo>
                    <a:pt x="13226" y="13169"/>
                    <a:pt x="13226" y="13169"/>
                    <a:pt x="13226" y="13169"/>
                  </a:cubicBezTo>
                  <a:cubicBezTo>
                    <a:pt x="13226" y="13169"/>
                    <a:pt x="13729" y="13430"/>
                    <a:pt x="15778" y="14213"/>
                  </a:cubicBezTo>
                  <a:cubicBezTo>
                    <a:pt x="18042" y="15295"/>
                    <a:pt x="17287" y="14475"/>
                    <a:pt x="19048" y="15295"/>
                  </a:cubicBezTo>
                  <a:cubicBezTo>
                    <a:pt x="19048" y="15556"/>
                    <a:pt x="19048" y="15556"/>
                    <a:pt x="19300" y="15556"/>
                  </a:cubicBezTo>
                  <a:lnTo>
                    <a:pt x="18042" y="16862"/>
                  </a:lnTo>
                  <a:close/>
                  <a:moveTo>
                    <a:pt x="21600" y="19250"/>
                  </a:moveTo>
                  <a:cubicBezTo>
                    <a:pt x="21600" y="20033"/>
                    <a:pt x="21600" y="20555"/>
                    <a:pt x="21600" y="20555"/>
                  </a:cubicBezTo>
                  <a:cubicBezTo>
                    <a:pt x="21600" y="21339"/>
                    <a:pt x="21348" y="21600"/>
                    <a:pt x="20594" y="21600"/>
                  </a:cubicBezTo>
                  <a:cubicBezTo>
                    <a:pt x="19048" y="21600"/>
                    <a:pt x="19048" y="21600"/>
                    <a:pt x="19048" y="21600"/>
                  </a:cubicBezTo>
                  <a:cubicBezTo>
                    <a:pt x="19300" y="21600"/>
                    <a:pt x="19300" y="21600"/>
                    <a:pt x="19300" y="21339"/>
                  </a:cubicBezTo>
                  <a:lnTo>
                    <a:pt x="21600" y="1925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8" name="Shape"/>
            <p:cNvSpPr/>
            <p:nvPr/>
          </p:nvSpPr>
          <p:spPr>
            <a:xfrm>
              <a:off x="2027767" y="3052232"/>
              <a:ext cx="579003" cy="557837"/>
            </a:xfrm>
            <a:custGeom>
              <a:avLst/>
              <a:gdLst/>
              <a:ahLst/>
              <a:cxnLst>
                <a:cxn ang="0">
                  <a:pos x="wd2" y="hd2"/>
                </a:cxn>
                <a:cxn ang="5400000">
                  <a:pos x="wd2" y="hd2"/>
                </a:cxn>
                <a:cxn ang="10800000">
                  <a:pos x="wd2" y="hd2"/>
                </a:cxn>
                <a:cxn ang="16200000">
                  <a:pos x="wd2" y="hd2"/>
                </a:cxn>
              </a:cxnLst>
              <a:rect l="0" t="0" r="r" b="b"/>
              <a:pathLst>
                <a:path w="21600" h="21600" extrusionOk="0">
                  <a:moveTo>
                    <a:pt x="21600" y="20555"/>
                  </a:moveTo>
                  <a:cubicBezTo>
                    <a:pt x="21600" y="21339"/>
                    <a:pt x="21097" y="21600"/>
                    <a:pt x="20594" y="21600"/>
                  </a:cubicBezTo>
                  <a:cubicBezTo>
                    <a:pt x="1042" y="21600"/>
                    <a:pt x="1042" y="21600"/>
                    <a:pt x="1042" y="21600"/>
                  </a:cubicBezTo>
                  <a:cubicBezTo>
                    <a:pt x="252" y="21600"/>
                    <a:pt x="0" y="21339"/>
                    <a:pt x="0" y="20555"/>
                  </a:cubicBezTo>
                  <a:cubicBezTo>
                    <a:pt x="0" y="20555"/>
                    <a:pt x="0" y="16862"/>
                    <a:pt x="2552" y="15295"/>
                  </a:cubicBezTo>
                  <a:cubicBezTo>
                    <a:pt x="4313" y="14475"/>
                    <a:pt x="3558" y="15295"/>
                    <a:pt x="5858" y="14213"/>
                  </a:cubicBezTo>
                  <a:cubicBezTo>
                    <a:pt x="7871" y="13430"/>
                    <a:pt x="8374" y="13169"/>
                    <a:pt x="8374" y="13169"/>
                  </a:cubicBezTo>
                  <a:cubicBezTo>
                    <a:pt x="8374" y="11042"/>
                    <a:pt x="8374" y="11042"/>
                    <a:pt x="8374" y="11042"/>
                  </a:cubicBezTo>
                  <a:cubicBezTo>
                    <a:pt x="8374" y="11042"/>
                    <a:pt x="7619" y="10259"/>
                    <a:pt x="7368" y="8431"/>
                  </a:cubicBezTo>
                  <a:cubicBezTo>
                    <a:pt x="6865" y="8692"/>
                    <a:pt x="6613" y="7909"/>
                    <a:pt x="6613" y="7387"/>
                  </a:cubicBezTo>
                  <a:cubicBezTo>
                    <a:pt x="6613" y="6827"/>
                    <a:pt x="6361" y="5521"/>
                    <a:pt x="7116" y="5521"/>
                  </a:cubicBezTo>
                  <a:cubicBezTo>
                    <a:pt x="6865" y="4738"/>
                    <a:pt x="6865" y="3693"/>
                    <a:pt x="6865" y="3432"/>
                  </a:cubicBezTo>
                  <a:cubicBezTo>
                    <a:pt x="6865" y="1828"/>
                    <a:pt x="8374" y="0"/>
                    <a:pt x="10674" y="0"/>
                  </a:cubicBezTo>
                  <a:cubicBezTo>
                    <a:pt x="13478" y="0"/>
                    <a:pt x="14484" y="1828"/>
                    <a:pt x="14735" y="3432"/>
                  </a:cubicBezTo>
                  <a:cubicBezTo>
                    <a:pt x="14735" y="3693"/>
                    <a:pt x="14735" y="4738"/>
                    <a:pt x="14484" y="5521"/>
                  </a:cubicBezTo>
                  <a:cubicBezTo>
                    <a:pt x="15239" y="5521"/>
                    <a:pt x="14987" y="6827"/>
                    <a:pt x="14735" y="7387"/>
                  </a:cubicBezTo>
                  <a:cubicBezTo>
                    <a:pt x="14735" y="7909"/>
                    <a:pt x="14735" y="8692"/>
                    <a:pt x="14232" y="8431"/>
                  </a:cubicBezTo>
                  <a:cubicBezTo>
                    <a:pt x="13981" y="10259"/>
                    <a:pt x="13226" y="11042"/>
                    <a:pt x="13226" y="11042"/>
                  </a:cubicBezTo>
                  <a:cubicBezTo>
                    <a:pt x="13226" y="13169"/>
                    <a:pt x="13226" y="13169"/>
                    <a:pt x="13226" y="13169"/>
                  </a:cubicBezTo>
                  <a:cubicBezTo>
                    <a:pt x="13226" y="13169"/>
                    <a:pt x="13729" y="13430"/>
                    <a:pt x="15742" y="14213"/>
                  </a:cubicBezTo>
                  <a:cubicBezTo>
                    <a:pt x="17790" y="15295"/>
                    <a:pt x="17287" y="14475"/>
                    <a:pt x="18797" y="15295"/>
                  </a:cubicBezTo>
                  <a:cubicBezTo>
                    <a:pt x="19300" y="15556"/>
                    <a:pt x="19803" y="16079"/>
                    <a:pt x="20091" y="16340"/>
                  </a:cubicBezTo>
                  <a:cubicBezTo>
                    <a:pt x="16281" y="16340"/>
                    <a:pt x="16281" y="16340"/>
                    <a:pt x="16281" y="16340"/>
                  </a:cubicBezTo>
                  <a:cubicBezTo>
                    <a:pt x="14987" y="16340"/>
                    <a:pt x="14232" y="17384"/>
                    <a:pt x="14232" y="18429"/>
                  </a:cubicBezTo>
                  <a:cubicBezTo>
                    <a:pt x="14232" y="19772"/>
                    <a:pt x="14987" y="20555"/>
                    <a:pt x="16281" y="20555"/>
                  </a:cubicBezTo>
                  <a:cubicBezTo>
                    <a:pt x="20342" y="20555"/>
                    <a:pt x="20342" y="20555"/>
                    <a:pt x="20342" y="20555"/>
                  </a:cubicBezTo>
                  <a:cubicBezTo>
                    <a:pt x="20845" y="20555"/>
                    <a:pt x="21097" y="20555"/>
                    <a:pt x="21600" y="20033"/>
                  </a:cubicBezTo>
                  <a:cubicBezTo>
                    <a:pt x="21600" y="20555"/>
                    <a:pt x="21600" y="20555"/>
                    <a:pt x="21600" y="20555"/>
                  </a:cubicBezTo>
                  <a:close/>
                  <a:moveTo>
                    <a:pt x="20342" y="19511"/>
                  </a:moveTo>
                  <a:cubicBezTo>
                    <a:pt x="16281" y="19511"/>
                    <a:pt x="16281" y="19511"/>
                    <a:pt x="16281" y="19511"/>
                  </a:cubicBezTo>
                  <a:cubicBezTo>
                    <a:pt x="15490" y="19511"/>
                    <a:pt x="15239" y="19250"/>
                    <a:pt x="15239" y="18429"/>
                  </a:cubicBezTo>
                  <a:cubicBezTo>
                    <a:pt x="15239" y="17907"/>
                    <a:pt x="15490" y="17384"/>
                    <a:pt x="16281" y="17384"/>
                  </a:cubicBezTo>
                  <a:cubicBezTo>
                    <a:pt x="20342" y="17384"/>
                    <a:pt x="20342" y="17384"/>
                    <a:pt x="20342" y="17384"/>
                  </a:cubicBezTo>
                  <a:cubicBezTo>
                    <a:pt x="20845" y="17384"/>
                    <a:pt x="21348" y="17907"/>
                    <a:pt x="21348" y="18429"/>
                  </a:cubicBezTo>
                  <a:cubicBezTo>
                    <a:pt x="21348" y="19250"/>
                    <a:pt x="20845" y="19511"/>
                    <a:pt x="20342" y="195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39" name="Shape"/>
            <p:cNvSpPr/>
            <p:nvPr/>
          </p:nvSpPr>
          <p:spPr>
            <a:xfrm>
              <a:off x="1011767" y="3052232"/>
              <a:ext cx="583242" cy="557837"/>
            </a:xfrm>
            <a:custGeom>
              <a:avLst/>
              <a:gdLst/>
              <a:ahLst/>
              <a:cxnLst>
                <a:cxn ang="0">
                  <a:pos x="wd2" y="hd2"/>
                </a:cxn>
                <a:cxn ang="5400000">
                  <a:pos x="wd2" y="hd2"/>
                </a:cxn>
                <a:cxn ang="10800000">
                  <a:pos x="wd2" y="hd2"/>
                </a:cxn>
                <a:cxn ang="16200000">
                  <a:pos x="wd2" y="hd2"/>
                </a:cxn>
              </a:cxnLst>
              <a:rect l="0" t="0" r="r" b="b"/>
              <a:pathLst>
                <a:path w="21600" h="21600" extrusionOk="0">
                  <a:moveTo>
                    <a:pt x="21600" y="20555"/>
                  </a:moveTo>
                  <a:cubicBezTo>
                    <a:pt x="21600" y="21339"/>
                    <a:pt x="21103" y="21600"/>
                    <a:pt x="20605" y="21600"/>
                  </a:cubicBezTo>
                  <a:cubicBezTo>
                    <a:pt x="19824" y="21600"/>
                    <a:pt x="19824" y="21600"/>
                    <a:pt x="19824" y="21600"/>
                  </a:cubicBezTo>
                  <a:cubicBezTo>
                    <a:pt x="20072" y="21339"/>
                    <a:pt x="20072" y="21078"/>
                    <a:pt x="20072" y="20555"/>
                  </a:cubicBezTo>
                  <a:cubicBezTo>
                    <a:pt x="20605" y="20555"/>
                    <a:pt x="21103" y="20555"/>
                    <a:pt x="21600" y="20033"/>
                  </a:cubicBezTo>
                  <a:cubicBezTo>
                    <a:pt x="21600" y="20555"/>
                    <a:pt x="21600" y="20555"/>
                    <a:pt x="21600" y="20555"/>
                  </a:cubicBezTo>
                  <a:close/>
                  <a:moveTo>
                    <a:pt x="20072" y="19511"/>
                  </a:moveTo>
                  <a:cubicBezTo>
                    <a:pt x="19078" y="19511"/>
                    <a:pt x="19078" y="19511"/>
                    <a:pt x="19078" y="19511"/>
                  </a:cubicBezTo>
                  <a:cubicBezTo>
                    <a:pt x="19078" y="20555"/>
                    <a:pt x="19078" y="20555"/>
                    <a:pt x="19078" y="20555"/>
                  </a:cubicBezTo>
                  <a:cubicBezTo>
                    <a:pt x="19078" y="21339"/>
                    <a:pt x="18829" y="21600"/>
                    <a:pt x="18083" y="21600"/>
                  </a:cubicBezTo>
                  <a:cubicBezTo>
                    <a:pt x="17586" y="21600"/>
                    <a:pt x="17088" y="21339"/>
                    <a:pt x="17088" y="20555"/>
                  </a:cubicBezTo>
                  <a:cubicBezTo>
                    <a:pt x="17088" y="19511"/>
                    <a:pt x="17088" y="19511"/>
                    <a:pt x="17088" y="19511"/>
                  </a:cubicBezTo>
                  <a:cubicBezTo>
                    <a:pt x="16058" y="19511"/>
                    <a:pt x="16058" y="19511"/>
                    <a:pt x="16058" y="19511"/>
                  </a:cubicBezTo>
                  <a:cubicBezTo>
                    <a:pt x="15561" y="19511"/>
                    <a:pt x="15063" y="19250"/>
                    <a:pt x="15063" y="18429"/>
                  </a:cubicBezTo>
                  <a:cubicBezTo>
                    <a:pt x="15063" y="17907"/>
                    <a:pt x="15561" y="17384"/>
                    <a:pt x="16058" y="17384"/>
                  </a:cubicBezTo>
                  <a:cubicBezTo>
                    <a:pt x="17088" y="17384"/>
                    <a:pt x="17088" y="17384"/>
                    <a:pt x="17088" y="17384"/>
                  </a:cubicBezTo>
                  <a:cubicBezTo>
                    <a:pt x="17088" y="16340"/>
                    <a:pt x="17088" y="16340"/>
                    <a:pt x="17088" y="16340"/>
                  </a:cubicBezTo>
                  <a:cubicBezTo>
                    <a:pt x="17088" y="15818"/>
                    <a:pt x="17586" y="15295"/>
                    <a:pt x="18083" y="15295"/>
                  </a:cubicBezTo>
                  <a:cubicBezTo>
                    <a:pt x="18829" y="15295"/>
                    <a:pt x="19078" y="15818"/>
                    <a:pt x="19078" y="16340"/>
                  </a:cubicBezTo>
                  <a:cubicBezTo>
                    <a:pt x="19078" y="17384"/>
                    <a:pt x="19078" y="17384"/>
                    <a:pt x="19078" y="17384"/>
                  </a:cubicBezTo>
                  <a:cubicBezTo>
                    <a:pt x="20072" y="17384"/>
                    <a:pt x="20072" y="17384"/>
                    <a:pt x="20072" y="17384"/>
                  </a:cubicBezTo>
                  <a:cubicBezTo>
                    <a:pt x="20854" y="17384"/>
                    <a:pt x="21103" y="17907"/>
                    <a:pt x="21103" y="18429"/>
                  </a:cubicBezTo>
                  <a:cubicBezTo>
                    <a:pt x="21103" y="19250"/>
                    <a:pt x="20854" y="19511"/>
                    <a:pt x="20072" y="19511"/>
                  </a:cubicBezTo>
                  <a:close/>
                  <a:moveTo>
                    <a:pt x="16058" y="16340"/>
                  </a:moveTo>
                  <a:cubicBezTo>
                    <a:pt x="15063" y="16340"/>
                    <a:pt x="14068" y="17384"/>
                    <a:pt x="14068" y="18429"/>
                  </a:cubicBezTo>
                  <a:cubicBezTo>
                    <a:pt x="14068" y="19772"/>
                    <a:pt x="15063" y="20555"/>
                    <a:pt x="16058" y="20555"/>
                  </a:cubicBezTo>
                  <a:cubicBezTo>
                    <a:pt x="16058" y="21078"/>
                    <a:pt x="16307" y="21339"/>
                    <a:pt x="16307" y="21600"/>
                  </a:cubicBezTo>
                  <a:cubicBezTo>
                    <a:pt x="995" y="21600"/>
                    <a:pt x="995" y="21600"/>
                    <a:pt x="995" y="21600"/>
                  </a:cubicBezTo>
                  <a:cubicBezTo>
                    <a:pt x="497" y="21600"/>
                    <a:pt x="0" y="21339"/>
                    <a:pt x="0" y="20555"/>
                  </a:cubicBezTo>
                  <a:cubicBezTo>
                    <a:pt x="0" y="20555"/>
                    <a:pt x="0" y="16862"/>
                    <a:pt x="2771" y="15295"/>
                  </a:cubicBezTo>
                  <a:cubicBezTo>
                    <a:pt x="4512" y="14475"/>
                    <a:pt x="3766" y="15295"/>
                    <a:pt x="5791" y="14213"/>
                  </a:cubicBezTo>
                  <a:cubicBezTo>
                    <a:pt x="8029" y="13430"/>
                    <a:pt x="8526" y="13169"/>
                    <a:pt x="8526" y="13169"/>
                  </a:cubicBezTo>
                  <a:cubicBezTo>
                    <a:pt x="8526" y="11042"/>
                    <a:pt x="8526" y="11042"/>
                    <a:pt x="8526" y="11042"/>
                  </a:cubicBezTo>
                  <a:cubicBezTo>
                    <a:pt x="8526" y="11042"/>
                    <a:pt x="7780" y="10259"/>
                    <a:pt x="7532" y="8431"/>
                  </a:cubicBezTo>
                  <a:cubicBezTo>
                    <a:pt x="7034" y="8692"/>
                    <a:pt x="6786" y="7909"/>
                    <a:pt x="6786" y="7387"/>
                  </a:cubicBezTo>
                  <a:cubicBezTo>
                    <a:pt x="6786" y="6827"/>
                    <a:pt x="6537" y="5521"/>
                    <a:pt x="7034" y="5521"/>
                  </a:cubicBezTo>
                  <a:cubicBezTo>
                    <a:pt x="7034" y="4738"/>
                    <a:pt x="6786" y="3693"/>
                    <a:pt x="7034" y="3432"/>
                  </a:cubicBezTo>
                  <a:cubicBezTo>
                    <a:pt x="7034" y="1828"/>
                    <a:pt x="8526" y="0"/>
                    <a:pt x="10800" y="0"/>
                  </a:cubicBezTo>
                  <a:cubicBezTo>
                    <a:pt x="13571" y="0"/>
                    <a:pt x="14566" y="1828"/>
                    <a:pt x="14814" y="3432"/>
                  </a:cubicBezTo>
                  <a:cubicBezTo>
                    <a:pt x="14814" y="3693"/>
                    <a:pt x="14566" y="4738"/>
                    <a:pt x="14566" y="5521"/>
                  </a:cubicBezTo>
                  <a:cubicBezTo>
                    <a:pt x="15063" y="5521"/>
                    <a:pt x="14814" y="6827"/>
                    <a:pt x="14814" y="7387"/>
                  </a:cubicBezTo>
                  <a:cubicBezTo>
                    <a:pt x="14814" y="7909"/>
                    <a:pt x="14566" y="8692"/>
                    <a:pt x="14068" y="8431"/>
                  </a:cubicBezTo>
                  <a:cubicBezTo>
                    <a:pt x="13820" y="10259"/>
                    <a:pt x="13074" y="11042"/>
                    <a:pt x="13074" y="11042"/>
                  </a:cubicBezTo>
                  <a:cubicBezTo>
                    <a:pt x="13074" y="13169"/>
                    <a:pt x="13074" y="13169"/>
                    <a:pt x="13074" y="13169"/>
                  </a:cubicBezTo>
                  <a:cubicBezTo>
                    <a:pt x="13074" y="13169"/>
                    <a:pt x="13571" y="13430"/>
                    <a:pt x="15809" y="14213"/>
                  </a:cubicBezTo>
                  <a:cubicBezTo>
                    <a:pt x="16307" y="14475"/>
                    <a:pt x="16591" y="14773"/>
                    <a:pt x="17088" y="14773"/>
                  </a:cubicBezTo>
                  <a:cubicBezTo>
                    <a:pt x="16591" y="15034"/>
                    <a:pt x="16058" y="15818"/>
                    <a:pt x="16058" y="1634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0" name="Shape"/>
            <p:cNvSpPr/>
            <p:nvPr/>
          </p:nvSpPr>
          <p:spPr>
            <a:xfrm>
              <a:off x="0" y="3052232"/>
              <a:ext cx="579005" cy="557837"/>
            </a:xfrm>
            <a:custGeom>
              <a:avLst/>
              <a:gdLst/>
              <a:ahLst/>
              <a:cxnLst>
                <a:cxn ang="0">
                  <a:pos x="wd2" y="hd2"/>
                </a:cxn>
                <a:cxn ang="5400000">
                  <a:pos x="wd2" y="hd2"/>
                </a:cxn>
                <a:cxn ang="10800000">
                  <a:pos x="wd2" y="hd2"/>
                </a:cxn>
                <a:cxn ang="16200000">
                  <a:pos x="wd2" y="hd2"/>
                </a:cxn>
              </a:cxnLst>
              <a:rect l="0" t="0" r="r" b="b"/>
              <a:pathLst>
                <a:path w="21600" h="21600" extrusionOk="0">
                  <a:moveTo>
                    <a:pt x="21600" y="20555"/>
                  </a:moveTo>
                  <a:cubicBezTo>
                    <a:pt x="21600" y="21339"/>
                    <a:pt x="21348" y="21600"/>
                    <a:pt x="20558" y="21600"/>
                  </a:cubicBezTo>
                  <a:cubicBezTo>
                    <a:pt x="1006" y="21600"/>
                    <a:pt x="1006" y="21600"/>
                    <a:pt x="1006" y="21600"/>
                  </a:cubicBezTo>
                  <a:cubicBezTo>
                    <a:pt x="503" y="21600"/>
                    <a:pt x="0" y="21339"/>
                    <a:pt x="0" y="20555"/>
                  </a:cubicBezTo>
                  <a:cubicBezTo>
                    <a:pt x="0" y="20555"/>
                    <a:pt x="0" y="16862"/>
                    <a:pt x="2803" y="15295"/>
                  </a:cubicBezTo>
                  <a:cubicBezTo>
                    <a:pt x="4313" y="14475"/>
                    <a:pt x="3810" y="15295"/>
                    <a:pt x="5858" y="14213"/>
                  </a:cubicBezTo>
                  <a:cubicBezTo>
                    <a:pt x="7871" y="13430"/>
                    <a:pt x="8374" y="13169"/>
                    <a:pt x="8374" y="13169"/>
                  </a:cubicBezTo>
                  <a:cubicBezTo>
                    <a:pt x="8374" y="11042"/>
                    <a:pt x="8374" y="11042"/>
                    <a:pt x="8374" y="11042"/>
                  </a:cubicBezTo>
                  <a:cubicBezTo>
                    <a:pt x="8374" y="11042"/>
                    <a:pt x="7619" y="10259"/>
                    <a:pt x="7368" y="8431"/>
                  </a:cubicBezTo>
                  <a:cubicBezTo>
                    <a:pt x="6865" y="8692"/>
                    <a:pt x="6865" y="7909"/>
                    <a:pt x="6865" y="7387"/>
                  </a:cubicBezTo>
                  <a:cubicBezTo>
                    <a:pt x="6865" y="6827"/>
                    <a:pt x="6613" y="5521"/>
                    <a:pt x="7116" y="5521"/>
                  </a:cubicBezTo>
                  <a:cubicBezTo>
                    <a:pt x="6865" y="4738"/>
                    <a:pt x="6865" y="3693"/>
                    <a:pt x="6865" y="3432"/>
                  </a:cubicBezTo>
                  <a:cubicBezTo>
                    <a:pt x="7116" y="1828"/>
                    <a:pt x="8626" y="0"/>
                    <a:pt x="10926" y="0"/>
                  </a:cubicBezTo>
                  <a:cubicBezTo>
                    <a:pt x="13478" y="0"/>
                    <a:pt x="14735" y="1828"/>
                    <a:pt x="14735" y="3432"/>
                  </a:cubicBezTo>
                  <a:cubicBezTo>
                    <a:pt x="14735" y="3693"/>
                    <a:pt x="14735" y="4738"/>
                    <a:pt x="14484" y="5521"/>
                  </a:cubicBezTo>
                  <a:cubicBezTo>
                    <a:pt x="15239" y="5521"/>
                    <a:pt x="14987" y="6827"/>
                    <a:pt x="14987" y="7387"/>
                  </a:cubicBezTo>
                  <a:cubicBezTo>
                    <a:pt x="14987" y="7909"/>
                    <a:pt x="14735" y="8692"/>
                    <a:pt x="14232" y="8431"/>
                  </a:cubicBezTo>
                  <a:cubicBezTo>
                    <a:pt x="13981" y="10259"/>
                    <a:pt x="13226" y="11042"/>
                    <a:pt x="13226" y="11042"/>
                  </a:cubicBezTo>
                  <a:cubicBezTo>
                    <a:pt x="13226" y="13169"/>
                    <a:pt x="13226" y="13169"/>
                    <a:pt x="13226" y="13169"/>
                  </a:cubicBezTo>
                  <a:cubicBezTo>
                    <a:pt x="13226" y="13169"/>
                    <a:pt x="13729" y="13430"/>
                    <a:pt x="15742" y="14213"/>
                  </a:cubicBezTo>
                  <a:cubicBezTo>
                    <a:pt x="18042" y="15295"/>
                    <a:pt x="17287" y="14475"/>
                    <a:pt x="19048" y="15295"/>
                  </a:cubicBezTo>
                  <a:cubicBezTo>
                    <a:pt x="21600" y="16862"/>
                    <a:pt x="21600" y="20555"/>
                    <a:pt x="21600" y="20555"/>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1" name="Shape"/>
            <p:cNvSpPr/>
            <p:nvPr/>
          </p:nvSpPr>
          <p:spPr>
            <a:xfrm>
              <a:off x="11146366" y="2061632"/>
              <a:ext cx="579003" cy="507044"/>
            </a:xfrm>
            <a:custGeom>
              <a:avLst/>
              <a:gdLst/>
              <a:ahLst/>
              <a:cxnLst>
                <a:cxn ang="0">
                  <a:pos x="wd2" y="hd2"/>
                </a:cxn>
                <a:cxn ang="5400000">
                  <a:pos x="wd2" y="hd2"/>
                </a:cxn>
                <a:cxn ang="10800000">
                  <a:pos x="wd2" y="hd2"/>
                </a:cxn>
                <a:cxn ang="16200000">
                  <a:pos x="wd2" y="hd2"/>
                </a:cxn>
              </a:cxnLst>
              <a:rect l="0" t="0" r="r" b="b"/>
              <a:pathLst>
                <a:path w="21600" h="21600" extrusionOk="0">
                  <a:moveTo>
                    <a:pt x="15490" y="0"/>
                  </a:moveTo>
                  <a:cubicBezTo>
                    <a:pt x="13981" y="0"/>
                    <a:pt x="12435" y="856"/>
                    <a:pt x="11429" y="1997"/>
                  </a:cubicBezTo>
                  <a:cubicBezTo>
                    <a:pt x="10674" y="2853"/>
                    <a:pt x="10674" y="2853"/>
                    <a:pt x="10674" y="2853"/>
                  </a:cubicBezTo>
                  <a:cubicBezTo>
                    <a:pt x="10171" y="1997"/>
                    <a:pt x="10171" y="1997"/>
                    <a:pt x="10171" y="1997"/>
                  </a:cubicBezTo>
                  <a:cubicBezTo>
                    <a:pt x="8913" y="856"/>
                    <a:pt x="7619" y="0"/>
                    <a:pt x="6110" y="0"/>
                  </a:cubicBezTo>
                  <a:cubicBezTo>
                    <a:pt x="4313" y="0"/>
                    <a:pt x="2803" y="856"/>
                    <a:pt x="1797" y="1997"/>
                  </a:cubicBezTo>
                  <a:cubicBezTo>
                    <a:pt x="503" y="3423"/>
                    <a:pt x="0" y="5176"/>
                    <a:pt x="0" y="6888"/>
                  </a:cubicBezTo>
                  <a:cubicBezTo>
                    <a:pt x="0" y="8925"/>
                    <a:pt x="503" y="10637"/>
                    <a:pt x="1797" y="11819"/>
                  </a:cubicBezTo>
                  <a:cubicBezTo>
                    <a:pt x="9919" y="21029"/>
                    <a:pt x="9919" y="21029"/>
                    <a:pt x="9919" y="21029"/>
                  </a:cubicBezTo>
                  <a:cubicBezTo>
                    <a:pt x="10171" y="21315"/>
                    <a:pt x="10423" y="21600"/>
                    <a:pt x="10674" y="21600"/>
                  </a:cubicBezTo>
                  <a:cubicBezTo>
                    <a:pt x="11177" y="21600"/>
                    <a:pt x="11429" y="21315"/>
                    <a:pt x="11681" y="21029"/>
                  </a:cubicBezTo>
                  <a:cubicBezTo>
                    <a:pt x="19803" y="11819"/>
                    <a:pt x="19803" y="11819"/>
                    <a:pt x="19803" y="11819"/>
                  </a:cubicBezTo>
                  <a:cubicBezTo>
                    <a:pt x="21097" y="10637"/>
                    <a:pt x="21600" y="8925"/>
                    <a:pt x="21600" y="6888"/>
                  </a:cubicBezTo>
                  <a:cubicBezTo>
                    <a:pt x="21600" y="5176"/>
                    <a:pt x="21097" y="3423"/>
                    <a:pt x="19803" y="1997"/>
                  </a:cubicBezTo>
                  <a:cubicBezTo>
                    <a:pt x="18545" y="856"/>
                    <a:pt x="17036" y="0"/>
                    <a:pt x="15490" y="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2" name="Shape"/>
            <p:cNvSpPr/>
            <p:nvPr/>
          </p:nvSpPr>
          <p:spPr>
            <a:xfrm>
              <a:off x="10147300" y="2057400"/>
              <a:ext cx="562075" cy="523971"/>
            </a:xfrm>
            <a:custGeom>
              <a:avLst/>
              <a:gdLst/>
              <a:ahLst/>
              <a:cxnLst>
                <a:cxn ang="0">
                  <a:pos x="wd2" y="hd2"/>
                </a:cxn>
                <a:cxn ang="5400000">
                  <a:pos x="wd2" y="hd2"/>
                </a:cxn>
                <a:cxn ang="10800000">
                  <a:pos x="wd2" y="hd2"/>
                </a:cxn>
                <a:cxn ang="16200000">
                  <a:pos x="wd2" y="hd2"/>
                </a:cxn>
              </a:cxnLst>
              <a:rect l="0" t="0" r="r" b="b"/>
              <a:pathLst>
                <a:path w="21600" h="21600" extrusionOk="0">
                  <a:moveTo>
                    <a:pt x="18730" y="6154"/>
                  </a:moveTo>
                  <a:cubicBezTo>
                    <a:pt x="15344" y="3335"/>
                    <a:pt x="15344" y="3335"/>
                    <a:pt x="15344" y="3335"/>
                  </a:cubicBezTo>
                  <a:cubicBezTo>
                    <a:pt x="15344" y="11197"/>
                    <a:pt x="15344" y="11197"/>
                    <a:pt x="15344" y="11197"/>
                  </a:cubicBezTo>
                  <a:cubicBezTo>
                    <a:pt x="14572" y="11475"/>
                    <a:pt x="13799" y="11793"/>
                    <a:pt x="13284" y="12626"/>
                  </a:cubicBezTo>
                  <a:cubicBezTo>
                    <a:pt x="13284" y="3057"/>
                    <a:pt x="13284" y="3057"/>
                    <a:pt x="13284" y="3057"/>
                  </a:cubicBezTo>
                  <a:cubicBezTo>
                    <a:pt x="7543" y="6154"/>
                    <a:pt x="7543" y="6154"/>
                    <a:pt x="7543" y="6154"/>
                  </a:cubicBezTo>
                  <a:cubicBezTo>
                    <a:pt x="7543" y="18781"/>
                    <a:pt x="7543" y="18781"/>
                    <a:pt x="7543" y="18781"/>
                  </a:cubicBezTo>
                  <a:cubicBezTo>
                    <a:pt x="11444" y="16557"/>
                    <a:pt x="11444" y="16557"/>
                    <a:pt x="11444" y="16557"/>
                  </a:cubicBezTo>
                  <a:lnTo>
                    <a:pt x="11444" y="16835"/>
                  </a:lnTo>
                  <a:cubicBezTo>
                    <a:pt x="11444" y="17391"/>
                    <a:pt x="11444" y="18225"/>
                    <a:pt x="11702" y="18781"/>
                  </a:cubicBezTo>
                  <a:cubicBezTo>
                    <a:pt x="7028" y="21600"/>
                    <a:pt x="7028" y="21600"/>
                    <a:pt x="7028" y="21600"/>
                  </a:cubicBezTo>
                  <a:cubicBezTo>
                    <a:pt x="7028" y="21600"/>
                    <a:pt x="6771" y="21600"/>
                    <a:pt x="6513" y="21600"/>
                  </a:cubicBezTo>
                  <a:cubicBezTo>
                    <a:pt x="6256" y="21600"/>
                    <a:pt x="6256" y="21600"/>
                    <a:pt x="5998" y="21600"/>
                  </a:cubicBezTo>
                  <a:cubicBezTo>
                    <a:pt x="515" y="17113"/>
                    <a:pt x="515" y="17113"/>
                    <a:pt x="515" y="17113"/>
                  </a:cubicBezTo>
                  <a:cubicBezTo>
                    <a:pt x="258" y="16835"/>
                    <a:pt x="0" y="16557"/>
                    <a:pt x="0" y="15962"/>
                  </a:cubicBezTo>
                  <a:cubicBezTo>
                    <a:pt x="0" y="1112"/>
                    <a:pt x="0" y="1112"/>
                    <a:pt x="0" y="1112"/>
                  </a:cubicBezTo>
                  <a:cubicBezTo>
                    <a:pt x="0" y="556"/>
                    <a:pt x="515" y="0"/>
                    <a:pt x="1030" y="0"/>
                  </a:cubicBezTo>
                  <a:cubicBezTo>
                    <a:pt x="1288" y="0"/>
                    <a:pt x="1582" y="0"/>
                    <a:pt x="1582" y="278"/>
                  </a:cubicBezTo>
                  <a:cubicBezTo>
                    <a:pt x="6771" y="4209"/>
                    <a:pt x="6771" y="4209"/>
                    <a:pt x="6771" y="4209"/>
                  </a:cubicBezTo>
                  <a:cubicBezTo>
                    <a:pt x="13799" y="0"/>
                    <a:pt x="13799" y="0"/>
                    <a:pt x="13799" y="0"/>
                  </a:cubicBezTo>
                  <a:cubicBezTo>
                    <a:pt x="13799" y="0"/>
                    <a:pt x="14057" y="0"/>
                    <a:pt x="14314" y="0"/>
                  </a:cubicBezTo>
                  <a:cubicBezTo>
                    <a:pt x="14572" y="0"/>
                    <a:pt x="14572" y="0"/>
                    <a:pt x="14829" y="278"/>
                  </a:cubicBezTo>
                  <a:cubicBezTo>
                    <a:pt x="20275" y="4765"/>
                    <a:pt x="20275" y="4765"/>
                    <a:pt x="20275" y="4765"/>
                  </a:cubicBezTo>
                  <a:cubicBezTo>
                    <a:pt x="20533" y="5043"/>
                    <a:pt x="20827" y="5321"/>
                    <a:pt x="20827" y="5599"/>
                  </a:cubicBezTo>
                  <a:cubicBezTo>
                    <a:pt x="20827" y="12626"/>
                    <a:pt x="20827" y="12626"/>
                    <a:pt x="20827" y="12626"/>
                  </a:cubicBezTo>
                  <a:cubicBezTo>
                    <a:pt x="20275" y="11793"/>
                    <a:pt x="19503" y="11475"/>
                    <a:pt x="18730" y="11197"/>
                  </a:cubicBezTo>
                  <a:lnTo>
                    <a:pt x="18730" y="6154"/>
                  </a:lnTo>
                  <a:close/>
                  <a:moveTo>
                    <a:pt x="5446" y="6154"/>
                  </a:moveTo>
                  <a:cubicBezTo>
                    <a:pt x="2097" y="3335"/>
                    <a:pt x="2097" y="3335"/>
                    <a:pt x="2097" y="3335"/>
                  </a:cubicBezTo>
                  <a:cubicBezTo>
                    <a:pt x="2097" y="15406"/>
                    <a:pt x="2097" y="15406"/>
                    <a:pt x="2097" y="15406"/>
                  </a:cubicBezTo>
                  <a:cubicBezTo>
                    <a:pt x="5446" y="18225"/>
                    <a:pt x="5446" y="18225"/>
                    <a:pt x="5446" y="18225"/>
                  </a:cubicBezTo>
                  <a:lnTo>
                    <a:pt x="5446" y="6154"/>
                  </a:lnTo>
                  <a:close/>
                  <a:moveTo>
                    <a:pt x="16890" y="12071"/>
                  </a:moveTo>
                  <a:cubicBezTo>
                    <a:pt x="19503" y="12071"/>
                    <a:pt x="21600" y="14016"/>
                    <a:pt x="21600" y="16835"/>
                  </a:cubicBezTo>
                  <a:cubicBezTo>
                    <a:pt x="21600" y="19654"/>
                    <a:pt x="19503" y="21600"/>
                    <a:pt x="16890" y="21600"/>
                  </a:cubicBezTo>
                  <a:cubicBezTo>
                    <a:pt x="14572" y="21600"/>
                    <a:pt x="12474" y="19654"/>
                    <a:pt x="12474" y="16835"/>
                  </a:cubicBezTo>
                  <a:cubicBezTo>
                    <a:pt x="12474" y="14016"/>
                    <a:pt x="14572" y="12071"/>
                    <a:pt x="16890" y="12071"/>
                  </a:cubicBezTo>
                  <a:close/>
                  <a:moveTo>
                    <a:pt x="14829" y="17669"/>
                  </a:moveTo>
                  <a:cubicBezTo>
                    <a:pt x="14572" y="17669"/>
                    <a:pt x="14572" y="17947"/>
                    <a:pt x="14572" y="18225"/>
                  </a:cubicBezTo>
                  <a:cubicBezTo>
                    <a:pt x="14572" y="19059"/>
                    <a:pt x="15087" y="19337"/>
                    <a:pt x="15602" y="19337"/>
                  </a:cubicBezTo>
                  <a:cubicBezTo>
                    <a:pt x="15860" y="19337"/>
                    <a:pt x="16117" y="19337"/>
                    <a:pt x="16375" y="19059"/>
                  </a:cubicBezTo>
                  <a:cubicBezTo>
                    <a:pt x="16890" y="18503"/>
                    <a:pt x="16890" y="18503"/>
                    <a:pt x="16890" y="18503"/>
                  </a:cubicBezTo>
                  <a:cubicBezTo>
                    <a:pt x="17699" y="19059"/>
                    <a:pt x="17699" y="19059"/>
                    <a:pt x="17699" y="19059"/>
                  </a:cubicBezTo>
                  <a:cubicBezTo>
                    <a:pt x="17957" y="19337"/>
                    <a:pt x="18215" y="19337"/>
                    <a:pt x="18472" y="19337"/>
                  </a:cubicBezTo>
                  <a:cubicBezTo>
                    <a:pt x="18987" y="19337"/>
                    <a:pt x="19503" y="19059"/>
                    <a:pt x="19503" y="18225"/>
                  </a:cubicBezTo>
                  <a:cubicBezTo>
                    <a:pt x="19503" y="17947"/>
                    <a:pt x="19245" y="17669"/>
                    <a:pt x="18987" y="17669"/>
                  </a:cubicBezTo>
                  <a:cubicBezTo>
                    <a:pt x="18472" y="16835"/>
                    <a:pt x="18472" y="16835"/>
                    <a:pt x="18472" y="16835"/>
                  </a:cubicBezTo>
                  <a:cubicBezTo>
                    <a:pt x="18987" y="15962"/>
                    <a:pt x="18987" y="15962"/>
                    <a:pt x="18987" y="15962"/>
                  </a:cubicBezTo>
                  <a:cubicBezTo>
                    <a:pt x="19245" y="15962"/>
                    <a:pt x="19503" y="15684"/>
                    <a:pt x="19503" y="15406"/>
                  </a:cubicBezTo>
                  <a:cubicBezTo>
                    <a:pt x="19503" y="14572"/>
                    <a:pt x="18987" y="14294"/>
                    <a:pt x="18472" y="14294"/>
                  </a:cubicBezTo>
                  <a:cubicBezTo>
                    <a:pt x="18215" y="14294"/>
                    <a:pt x="17957" y="14294"/>
                    <a:pt x="17699" y="14572"/>
                  </a:cubicBezTo>
                  <a:cubicBezTo>
                    <a:pt x="16890" y="15128"/>
                    <a:pt x="16890" y="15128"/>
                    <a:pt x="16890" y="15128"/>
                  </a:cubicBezTo>
                  <a:cubicBezTo>
                    <a:pt x="16375" y="14572"/>
                    <a:pt x="16375" y="14572"/>
                    <a:pt x="16375" y="14572"/>
                  </a:cubicBezTo>
                  <a:cubicBezTo>
                    <a:pt x="16117" y="14294"/>
                    <a:pt x="15860" y="14294"/>
                    <a:pt x="15602" y="14294"/>
                  </a:cubicBezTo>
                  <a:cubicBezTo>
                    <a:pt x="15087" y="14294"/>
                    <a:pt x="14572" y="14572"/>
                    <a:pt x="14572" y="15406"/>
                  </a:cubicBezTo>
                  <a:cubicBezTo>
                    <a:pt x="14572" y="15684"/>
                    <a:pt x="14572" y="15962"/>
                    <a:pt x="14829" y="15962"/>
                  </a:cubicBezTo>
                  <a:cubicBezTo>
                    <a:pt x="15602" y="16835"/>
                    <a:pt x="15602" y="16835"/>
                    <a:pt x="15602" y="16835"/>
                  </a:cubicBezTo>
                  <a:lnTo>
                    <a:pt x="14829" y="1766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3" name="Shape"/>
            <p:cNvSpPr/>
            <p:nvPr/>
          </p:nvSpPr>
          <p:spPr>
            <a:xfrm>
              <a:off x="9135532" y="2057400"/>
              <a:ext cx="557839" cy="523971"/>
            </a:xfrm>
            <a:custGeom>
              <a:avLst/>
              <a:gdLst/>
              <a:ahLst/>
              <a:cxnLst>
                <a:cxn ang="0">
                  <a:pos x="wd2" y="hd2"/>
                </a:cxn>
                <a:cxn ang="5400000">
                  <a:pos x="wd2" y="hd2"/>
                </a:cxn>
                <a:cxn ang="10800000">
                  <a:pos x="wd2" y="hd2"/>
                </a:cxn>
                <a:cxn ang="16200000">
                  <a:pos x="wd2" y="hd2"/>
                </a:cxn>
              </a:cxnLst>
              <a:rect l="0" t="0" r="r" b="b"/>
              <a:pathLst>
                <a:path w="21600" h="21600" extrusionOk="0">
                  <a:moveTo>
                    <a:pt x="18956" y="6154"/>
                  </a:moveTo>
                  <a:cubicBezTo>
                    <a:pt x="15269" y="3335"/>
                    <a:pt x="15269" y="3335"/>
                    <a:pt x="15269" y="3335"/>
                  </a:cubicBezTo>
                  <a:cubicBezTo>
                    <a:pt x="15269" y="11197"/>
                    <a:pt x="15269" y="11197"/>
                    <a:pt x="15269" y="11197"/>
                  </a:cubicBezTo>
                  <a:cubicBezTo>
                    <a:pt x="14487" y="11475"/>
                    <a:pt x="13966" y="11793"/>
                    <a:pt x="13146" y="12626"/>
                  </a:cubicBezTo>
                  <a:cubicBezTo>
                    <a:pt x="13146" y="3057"/>
                    <a:pt x="13146" y="3057"/>
                    <a:pt x="13146" y="3057"/>
                  </a:cubicBezTo>
                  <a:cubicBezTo>
                    <a:pt x="7634" y="6154"/>
                    <a:pt x="7634" y="6154"/>
                    <a:pt x="7634" y="6154"/>
                  </a:cubicBezTo>
                  <a:cubicBezTo>
                    <a:pt x="7634" y="18781"/>
                    <a:pt x="7634" y="18781"/>
                    <a:pt x="7634" y="18781"/>
                  </a:cubicBezTo>
                  <a:cubicBezTo>
                    <a:pt x="11582" y="16557"/>
                    <a:pt x="11582" y="16557"/>
                    <a:pt x="11582" y="16557"/>
                  </a:cubicBezTo>
                  <a:lnTo>
                    <a:pt x="11582" y="16835"/>
                  </a:lnTo>
                  <a:cubicBezTo>
                    <a:pt x="11582" y="17391"/>
                    <a:pt x="11582" y="18225"/>
                    <a:pt x="11843" y="18781"/>
                  </a:cubicBezTo>
                  <a:cubicBezTo>
                    <a:pt x="7113" y="21600"/>
                    <a:pt x="7113" y="21600"/>
                    <a:pt x="7113" y="21600"/>
                  </a:cubicBezTo>
                  <a:cubicBezTo>
                    <a:pt x="6852" y="21600"/>
                    <a:pt x="6852" y="21600"/>
                    <a:pt x="6592" y="21600"/>
                  </a:cubicBezTo>
                  <a:cubicBezTo>
                    <a:pt x="6331" y="21600"/>
                    <a:pt x="6070" y="21600"/>
                    <a:pt x="6070" y="21600"/>
                  </a:cubicBezTo>
                  <a:cubicBezTo>
                    <a:pt x="261" y="17113"/>
                    <a:pt x="261" y="17113"/>
                    <a:pt x="261" y="17113"/>
                  </a:cubicBezTo>
                  <a:cubicBezTo>
                    <a:pt x="0" y="16835"/>
                    <a:pt x="0" y="16557"/>
                    <a:pt x="0" y="15962"/>
                  </a:cubicBezTo>
                  <a:cubicBezTo>
                    <a:pt x="0" y="1112"/>
                    <a:pt x="0" y="1112"/>
                    <a:pt x="0" y="1112"/>
                  </a:cubicBezTo>
                  <a:cubicBezTo>
                    <a:pt x="0" y="556"/>
                    <a:pt x="261" y="0"/>
                    <a:pt x="1043" y="0"/>
                  </a:cubicBezTo>
                  <a:cubicBezTo>
                    <a:pt x="1303" y="0"/>
                    <a:pt x="1303" y="0"/>
                    <a:pt x="1564" y="278"/>
                  </a:cubicBezTo>
                  <a:cubicBezTo>
                    <a:pt x="6592" y="4209"/>
                    <a:pt x="6592" y="4209"/>
                    <a:pt x="6592" y="4209"/>
                  </a:cubicBezTo>
                  <a:cubicBezTo>
                    <a:pt x="13966" y="0"/>
                    <a:pt x="13966" y="0"/>
                    <a:pt x="13966" y="0"/>
                  </a:cubicBezTo>
                  <a:lnTo>
                    <a:pt x="14226" y="0"/>
                  </a:lnTo>
                  <a:cubicBezTo>
                    <a:pt x="14487" y="0"/>
                    <a:pt x="14748" y="0"/>
                    <a:pt x="15008" y="278"/>
                  </a:cubicBezTo>
                  <a:cubicBezTo>
                    <a:pt x="20520" y="4765"/>
                    <a:pt x="20520" y="4765"/>
                    <a:pt x="20520" y="4765"/>
                  </a:cubicBezTo>
                  <a:cubicBezTo>
                    <a:pt x="20781" y="5043"/>
                    <a:pt x="21041" y="5321"/>
                    <a:pt x="21041" y="5599"/>
                  </a:cubicBezTo>
                  <a:cubicBezTo>
                    <a:pt x="21041" y="12626"/>
                    <a:pt x="21041" y="12626"/>
                    <a:pt x="21041" y="12626"/>
                  </a:cubicBezTo>
                  <a:cubicBezTo>
                    <a:pt x="20259" y="11793"/>
                    <a:pt x="19738" y="11475"/>
                    <a:pt x="18956" y="11197"/>
                  </a:cubicBezTo>
                  <a:lnTo>
                    <a:pt x="18956" y="6154"/>
                  </a:lnTo>
                  <a:close/>
                  <a:moveTo>
                    <a:pt x="5512" y="6154"/>
                  </a:moveTo>
                  <a:cubicBezTo>
                    <a:pt x="2123" y="3335"/>
                    <a:pt x="2123" y="3335"/>
                    <a:pt x="2123" y="3335"/>
                  </a:cubicBezTo>
                  <a:cubicBezTo>
                    <a:pt x="2123" y="15406"/>
                    <a:pt x="2123" y="15406"/>
                    <a:pt x="2123" y="15406"/>
                  </a:cubicBezTo>
                  <a:cubicBezTo>
                    <a:pt x="5512" y="18225"/>
                    <a:pt x="5512" y="18225"/>
                    <a:pt x="5512" y="18225"/>
                  </a:cubicBezTo>
                  <a:lnTo>
                    <a:pt x="5512" y="6154"/>
                  </a:lnTo>
                  <a:close/>
                  <a:moveTo>
                    <a:pt x="17094" y="12071"/>
                  </a:moveTo>
                  <a:cubicBezTo>
                    <a:pt x="19738" y="12071"/>
                    <a:pt x="21600" y="14016"/>
                    <a:pt x="21600" y="16835"/>
                  </a:cubicBezTo>
                  <a:cubicBezTo>
                    <a:pt x="21600" y="19654"/>
                    <a:pt x="19738" y="21600"/>
                    <a:pt x="17094" y="21600"/>
                  </a:cubicBezTo>
                  <a:cubicBezTo>
                    <a:pt x="14487" y="21600"/>
                    <a:pt x="12625" y="19654"/>
                    <a:pt x="12625" y="16835"/>
                  </a:cubicBezTo>
                  <a:cubicBezTo>
                    <a:pt x="12625" y="14016"/>
                    <a:pt x="14487" y="12071"/>
                    <a:pt x="17094" y="12071"/>
                  </a:cubicBezTo>
                  <a:close/>
                  <a:moveTo>
                    <a:pt x="14226" y="17947"/>
                  </a:moveTo>
                  <a:cubicBezTo>
                    <a:pt x="15790" y="19337"/>
                    <a:pt x="15790" y="19337"/>
                    <a:pt x="15790" y="19337"/>
                  </a:cubicBezTo>
                  <a:cubicBezTo>
                    <a:pt x="15790" y="19654"/>
                    <a:pt x="16051" y="19932"/>
                    <a:pt x="16312" y="19932"/>
                  </a:cubicBezTo>
                  <a:cubicBezTo>
                    <a:pt x="16572" y="19932"/>
                    <a:pt x="16833" y="19654"/>
                    <a:pt x="17094" y="19337"/>
                  </a:cubicBezTo>
                  <a:cubicBezTo>
                    <a:pt x="19999" y="16557"/>
                    <a:pt x="19999" y="16557"/>
                    <a:pt x="19999" y="16557"/>
                  </a:cubicBezTo>
                  <a:cubicBezTo>
                    <a:pt x="20259" y="16279"/>
                    <a:pt x="20259" y="15962"/>
                    <a:pt x="20259" y="15684"/>
                  </a:cubicBezTo>
                  <a:cubicBezTo>
                    <a:pt x="20259" y="15128"/>
                    <a:pt x="19738" y="14572"/>
                    <a:pt x="19217" y="14572"/>
                  </a:cubicBezTo>
                  <a:cubicBezTo>
                    <a:pt x="18956" y="14572"/>
                    <a:pt x="18695" y="14572"/>
                    <a:pt x="18434" y="14850"/>
                  </a:cubicBezTo>
                  <a:cubicBezTo>
                    <a:pt x="16312" y="17113"/>
                    <a:pt x="16312" y="17113"/>
                    <a:pt x="16312" y="17113"/>
                  </a:cubicBezTo>
                  <a:cubicBezTo>
                    <a:pt x="15790" y="16557"/>
                    <a:pt x="15790" y="16557"/>
                    <a:pt x="15790" y="16557"/>
                  </a:cubicBezTo>
                  <a:cubicBezTo>
                    <a:pt x="15530" y="16279"/>
                    <a:pt x="15269" y="15962"/>
                    <a:pt x="15008" y="15962"/>
                  </a:cubicBezTo>
                  <a:cubicBezTo>
                    <a:pt x="14487" y="15962"/>
                    <a:pt x="13966" y="16557"/>
                    <a:pt x="13966" y="17113"/>
                  </a:cubicBezTo>
                  <a:cubicBezTo>
                    <a:pt x="13966" y="17391"/>
                    <a:pt x="13966" y="17669"/>
                    <a:pt x="14226" y="1794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4" name="Shape"/>
            <p:cNvSpPr/>
            <p:nvPr/>
          </p:nvSpPr>
          <p:spPr>
            <a:xfrm>
              <a:off x="8119532" y="2057400"/>
              <a:ext cx="562076" cy="523971"/>
            </a:xfrm>
            <a:custGeom>
              <a:avLst/>
              <a:gdLst/>
              <a:ahLst/>
              <a:cxnLst>
                <a:cxn ang="0">
                  <a:pos x="wd2" y="hd2"/>
                </a:cxn>
                <a:cxn ang="5400000">
                  <a:pos x="wd2" y="hd2"/>
                </a:cxn>
                <a:cxn ang="10800000">
                  <a:pos x="wd2" y="hd2"/>
                </a:cxn>
                <a:cxn ang="16200000">
                  <a:pos x="wd2" y="hd2"/>
                </a:cxn>
              </a:cxnLst>
              <a:rect l="0" t="0" r="r" b="b"/>
              <a:pathLst>
                <a:path w="21600" h="21600" extrusionOk="0">
                  <a:moveTo>
                    <a:pt x="18762" y="6154"/>
                  </a:moveTo>
                  <a:cubicBezTo>
                    <a:pt x="15371" y="3335"/>
                    <a:pt x="15371" y="3335"/>
                    <a:pt x="15371" y="3335"/>
                  </a:cubicBezTo>
                  <a:cubicBezTo>
                    <a:pt x="15371" y="11197"/>
                    <a:pt x="15371" y="11197"/>
                    <a:pt x="15371" y="11197"/>
                  </a:cubicBezTo>
                  <a:cubicBezTo>
                    <a:pt x="14597" y="11475"/>
                    <a:pt x="13823" y="11793"/>
                    <a:pt x="13270" y="12626"/>
                  </a:cubicBezTo>
                  <a:cubicBezTo>
                    <a:pt x="13270" y="3057"/>
                    <a:pt x="13270" y="3057"/>
                    <a:pt x="13270" y="3057"/>
                  </a:cubicBezTo>
                  <a:cubicBezTo>
                    <a:pt x="7814" y="6154"/>
                    <a:pt x="7814" y="6154"/>
                    <a:pt x="7814" y="6154"/>
                  </a:cubicBezTo>
                  <a:cubicBezTo>
                    <a:pt x="7814" y="18781"/>
                    <a:pt x="7814" y="18781"/>
                    <a:pt x="7814" y="18781"/>
                  </a:cubicBezTo>
                  <a:cubicBezTo>
                    <a:pt x="11463" y="16557"/>
                    <a:pt x="11463" y="16557"/>
                    <a:pt x="11463" y="16557"/>
                  </a:cubicBezTo>
                  <a:lnTo>
                    <a:pt x="11463" y="16835"/>
                  </a:lnTo>
                  <a:cubicBezTo>
                    <a:pt x="11463" y="17391"/>
                    <a:pt x="11722" y="18225"/>
                    <a:pt x="11980" y="18781"/>
                  </a:cubicBezTo>
                  <a:cubicBezTo>
                    <a:pt x="7298" y="21600"/>
                    <a:pt x="7298" y="21600"/>
                    <a:pt x="7298" y="21600"/>
                  </a:cubicBezTo>
                  <a:cubicBezTo>
                    <a:pt x="7040" y="21600"/>
                    <a:pt x="6782" y="21600"/>
                    <a:pt x="6782" y="21600"/>
                  </a:cubicBezTo>
                  <a:cubicBezTo>
                    <a:pt x="6524" y="21600"/>
                    <a:pt x="6229" y="21600"/>
                    <a:pt x="5971" y="21600"/>
                  </a:cubicBezTo>
                  <a:cubicBezTo>
                    <a:pt x="516" y="17113"/>
                    <a:pt x="516" y="17113"/>
                    <a:pt x="516" y="17113"/>
                  </a:cubicBezTo>
                  <a:cubicBezTo>
                    <a:pt x="258" y="16835"/>
                    <a:pt x="0" y="16557"/>
                    <a:pt x="0" y="15962"/>
                  </a:cubicBezTo>
                  <a:cubicBezTo>
                    <a:pt x="0" y="1112"/>
                    <a:pt x="0" y="1112"/>
                    <a:pt x="0" y="1112"/>
                  </a:cubicBezTo>
                  <a:cubicBezTo>
                    <a:pt x="0" y="556"/>
                    <a:pt x="516" y="0"/>
                    <a:pt x="1032" y="0"/>
                  </a:cubicBezTo>
                  <a:cubicBezTo>
                    <a:pt x="1290" y="0"/>
                    <a:pt x="1548" y="0"/>
                    <a:pt x="1806" y="278"/>
                  </a:cubicBezTo>
                  <a:cubicBezTo>
                    <a:pt x="6782" y="4209"/>
                    <a:pt x="6782" y="4209"/>
                    <a:pt x="6782" y="4209"/>
                  </a:cubicBezTo>
                  <a:cubicBezTo>
                    <a:pt x="13823" y="0"/>
                    <a:pt x="13823" y="0"/>
                    <a:pt x="13823" y="0"/>
                  </a:cubicBezTo>
                  <a:cubicBezTo>
                    <a:pt x="14081" y="0"/>
                    <a:pt x="14081" y="0"/>
                    <a:pt x="14339" y="0"/>
                  </a:cubicBezTo>
                  <a:cubicBezTo>
                    <a:pt x="14597" y="0"/>
                    <a:pt x="14855" y="0"/>
                    <a:pt x="14855" y="278"/>
                  </a:cubicBezTo>
                  <a:cubicBezTo>
                    <a:pt x="20310" y="4765"/>
                    <a:pt x="20310" y="4765"/>
                    <a:pt x="20310" y="4765"/>
                  </a:cubicBezTo>
                  <a:cubicBezTo>
                    <a:pt x="20568" y="4765"/>
                    <a:pt x="20568" y="4765"/>
                    <a:pt x="20568" y="4765"/>
                  </a:cubicBezTo>
                  <a:cubicBezTo>
                    <a:pt x="20826" y="5043"/>
                    <a:pt x="20826" y="5321"/>
                    <a:pt x="20826" y="5599"/>
                  </a:cubicBezTo>
                  <a:cubicBezTo>
                    <a:pt x="20826" y="12626"/>
                    <a:pt x="20826" y="12626"/>
                    <a:pt x="20826" y="12626"/>
                  </a:cubicBezTo>
                  <a:cubicBezTo>
                    <a:pt x="20310" y="11793"/>
                    <a:pt x="19536" y="11475"/>
                    <a:pt x="18762" y="11197"/>
                  </a:cubicBezTo>
                  <a:lnTo>
                    <a:pt x="18762" y="6154"/>
                  </a:lnTo>
                  <a:close/>
                  <a:moveTo>
                    <a:pt x="5713" y="6154"/>
                  </a:moveTo>
                  <a:cubicBezTo>
                    <a:pt x="2064" y="3335"/>
                    <a:pt x="2064" y="3335"/>
                    <a:pt x="2064" y="3335"/>
                  </a:cubicBezTo>
                  <a:cubicBezTo>
                    <a:pt x="2064" y="15406"/>
                    <a:pt x="2064" y="15406"/>
                    <a:pt x="2064" y="15406"/>
                  </a:cubicBezTo>
                  <a:cubicBezTo>
                    <a:pt x="5713" y="18225"/>
                    <a:pt x="5713" y="18225"/>
                    <a:pt x="5713" y="18225"/>
                  </a:cubicBezTo>
                  <a:lnTo>
                    <a:pt x="5713" y="6154"/>
                  </a:lnTo>
                  <a:close/>
                  <a:moveTo>
                    <a:pt x="17177" y="12071"/>
                  </a:moveTo>
                  <a:cubicBezTo>
                    <a:pt x="19536" y="12071"/>
                    <a:pt x="21600" y="14016"/>
                    <a:pt x="21600" y="16835"/>
                  </a:cubicBezTo>
                  <a:cubicBezTo>
                    <a:pt x="21600" y="19654"/>
                    <a:pt x="19536" y="21600"/>
                    <a:pt x="17177" y="21600"/>
                  </a:cubicBezTo>
                  <a:cubicBezTo>
                    <a:pt x="14597" y="21600"/>
                    <a:pt x="12496" y="19654"/>
                    <a:pt x="12496" y="16835"/>
                  </a:cubicBezTo>
                  <a:cubicBezTo>
                    <a:pt x="12496" y="14016"/>
                    <a:pt x="14597" y="12071"/>
                    <a:pt x="17177" y="12071"/>
                  </a:cubicBezTo>
                  <a:close/>
                  <a:moveTo>
                    <a:pt x="15113" y="17947"/>
                  </a:moveTo>
                  <a:cubicBezTo>
                    <a:pt x="19278" y="17947"/>
                    <a:pt x="19278" y="17947"/>
                    <a:pt x="19278" y="17947"/>
                  </a:cubicBezTo>
                  <a:cubicBezTo>
                    <a:pt x="19794" y="17947"/>
                    <a:pt x="20310" y="17391"/>
                    <a:pt x="20310" y="16835"/>
                  </a:cubicBezTo>
                  <a:cubicBezTo>
                    <a:pt x="20310" y="16279"/>
                    <a:pt x="19794" y="15684"/>
                    <a:pt x="19278" y="15684"/>
                  </a:cubicBezTo>
                  <a:cubicBezTo>
                    <a:pt x="15113" y="15684"/>
                    <a:pt x="15113" y="15684"/>
                    <a:pt x="15113" y="15684"/>
                  </a:cubicBezTo>
                  <a:cubicBezTo>
                    <a:pt x="14339" y="15684"/>
                    <a:pt x="14081" y="16279"/>
                    <a:pt x="14081" y="16835"/>
                  </a:cubicBezTo>
                  <a:cubicBezTo>
                    <a:pt x="14081" y="17391"/>
                    <a:pt x="14339" y="17947"/>
                    <a:pt x="15113" y="1794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5" name="Shape"/>
            <p:cNvSpPr/>
            <p:nvPr/>
          </p:nvSpPr>
          <p:spPr>
            <a:xfrm>
              <a:off x="7107766" y="2057400"/>
              <a:ext cx="562074" cy="523971"/>
            </a:xfrm>
            <a:custGeom>
              <a:avLst/>
              <a:gdLst/>
              <a:ahLst/>
              <a:cxnLst>
                <a:cxn ang="0">
                  <a:pos x="wd2" y="hd2"/>
                </a:cxn>
                <a:cxn ang="5400000">
                  <a:pos x="wd2" y="hd2"/>
                </a:cxn>
                <a:cxn ang="10800000">
                  <a:pos x="wd2" y="hd2"/>
                </a:cxn>
                <a:cxn ang="16200000">
                  <a:pos x="wd2" y="hd2"/>
                </a:cxn>
              </a:cxnLst>
              <a:rect l="0" t="0" r="r" b="b"/>
              <a:pathLst>
                <a:path w="21600" h="21600" extrusionOk="0">
                  <a:moveTo>
                    <a:pt x="18762" y="6154"/>
                  </a:moveTo>
                  <a:cubicBezTo>
                    <a:pt x="15371" y="3335"/>
                    <a:pt x="15371" y="3335"/>
                    <a:pt x="15371" y="3335"/>
                  </a:cubicBezTo>
                  <a:cubicBezTo>
                    <a:pt x="15371" y="11197"/>
                    <a:pt x="15371" y="11197"/>
                    <a:pt x="15371" y="11197"/>
                  </a:cubicBezTo>
                  <a:cubicBezTo>
                    <a:pt x="14597" y="11475"/>
                    <a:pt x="13786" y="11793"/>
                    <a:pt x="13270" y="12626"/>
                  </a:cubicBezTo>
                  <a:cubicBezTo>
                    <a:pt x="13270" y="3057"/>
                    <a:pt x="13270" y="3057"/>
                    <a:pt x="13270" y="3057"/>
                  </a:cubicBezTo>
                  <a:cubicBezTo>
                    <a:pt x="7556" y="6154"/>
                    <a:pt x="7556" y="6154"/>
                    <a:pt x="7556" y="6154"/>
                  </a:cubicBezTo>
                  <a:cubicBezTo>
                    <a:pt x="7556" y="18781"/>
                    <a:pt x="7556" y="18781"/>
                    <a:pt x="7556" y="18781"/>
                  </a:cubicBezTo>
                  <a:cubicBezTo>
                    <a:pt x="11463" y="16557"/>
                    <a:pt x="11463" y="16557"/>
                    <a:pt x="11463" y="16557"/>
                  </a:cubicBezTo>
                  <a:lnTo>
                    <a:pt x="11463" y="16835"/>
                  </a:lnTo>
                  <a:cubicBezTo>
                    <a:pt x="11463" y="17391"/>
                    <a:pt x="11463" y="18225"/>
                    <a:pt x="11722" y="18781"/>
                  </a:cubicBezTo>
                  <a:cubicBezTo>
                    <a:pt x="7040" y="21600"/>
                    <a:pt x="7040" y="21600"/>
                    <a:pt x="7040" y="21600"/>
                  </a:cubicBezTo>
                  <a:cubicBezTo>
                    <a:pt x="7040" y="21600"/>
                    <a:pt x="6782" y="21600"/>
                    <a:pt x="6487" y="21600"/>
                  </a:cubicBezTo>
                  <a:cubicBezTo>
                    <a:pt x="6229" y="21600"/>
                    <a:pt x="6229" y="21600"/>
                    <a:pt x="5971" y="21600"/>
                  </a:cubicBezTo>
                  <a:cubicBezTo>
                    <a:pt x="516" y="17113"/>
                    <a:pt x="516" y="17113"/>
                    <a:pt x="516" y="17113"/>
                  </a:cubicBezTo>
                  <a:cubicBezTo>
                    <a:pt x="258" y="16835"/>
                    <a:pt x="0" y="16557"/>
                    <a:pt x="0" y="15962"/>
                  </a:cubicBezTo>
                  <a:cubicBezTo>
                    <a:pt x="0" y="1112"/>
                    <a:pt x="0" y="1112"/>
                    <a:pt x="0" y="1112"/>
                  </a:cubicBezTo>
                  <a:cubicBezTo>
                    <a:pt x="0" y="556"/>
                    <a:pt x="516" y="0"/>
                    <a:pt x="1032" y="0"/>
                  </a:cubicBezTo>
                  <a:cubicBezTo>
                    <a:pt x="1290" y="0"/>
                    <a:pt x="1548" y="0"/>
                    <a:pt x="1548" y="278"/>
                  </a:cubicBezTo>
                  <a:cubicBezTo>
                    <a:pt x="6782" y="4209"/>
                    <a:pt x="6782" y="4209"/>
                    <a:pt x="6782" y="4209"/>
                  </a:cubicBezTo>
                  <a:cubicBezTo>
                    <a:pt x="13786" y="0"/>
                    <a:pt x="13786" y="0"/>
                    <a:pt x="13786" y="0"/>
                  </a:cubicBezTo>
                  <a:cubicBezTo>
                    <a:pt x="13786" y="0"/>
                    <a:pt x="14081" y="0"/>
                    <a:pt x="14339" y="0"/>
                  </a:cubicBezTo>
                  <a:cubicBezTo>
                    <a:pt x="14597" y="0"/>
                    <a:pt x="14597" y="0"/>
                    <a:pt x="14855" y="278"/>
                  </a:cubicBezTo>
                  <a:cubicBezTo>
                    <a:pt x="20310" y="4765"/>
                    <a:pt x="20310" y="4765"/>
                    <a:pt x="20310" y="4765"/>
                  </a:cubicBezTo>
                  <a:cubicBezTo>
                    <a:pt x="20568" y="5043"/>
                    <a:pt x="20826" y="5321"/>
                    <a:pt x="20826" y="5599"/>
                  </a:cubicBezTo>
                  <a:cubicBezTo>
                    <a:pt x="20826" y="12626"/>
                    <a:pt x="20826" y="12626"/>
                    <a:pt x="20826" y="12626"/>
                  </a:cubicBezTo>
                  <a:cubicBezTo>
                    <a:pt x="20310" y="11793"/>
                    <a:pt x="19536" y="11475"/>
                    <a:pt x="18762" y="11197"/>
                  </a:cubicBezTo>
                  <a:lnTo>
                    <a:pt x="18762" y="6154"/>
                  </a:lnTo>
                  <a:close/>
                  <a:moveTo>
                    <a:pt x="5455" y="6154"/>
                  </a:moveTo>
                  <a:cubicBezTo>
                    <a:pt x="2064" y="3335"/>
                    <a:pt x="2064" y="3335"/>
                    <a:pt x="2064" y="3335"/>
                  </a:cubicBezTo>
                  <a:cubicBezTo>
                    <a:pt x="2064" y="15406"/>
                    <a:pt x="2064" y="15406"/>
                    <a:pt x="2064" y="15406"/>
                  </a:cubicBezTo>
                  <a:cubicBezTo>
                    <a:pt x="5455" y="18225"/>
                    <a:pt x="5455" y="18225"/>
                    <a:pt x="5455" y="18225"/>
                  </a:cubicBezTo>
                  <a:lnTo>
                    <a:pt x="5455" y="6154"/>
                  </a:lnTo>
                  <a:close/>
                  <a:moveTo>
                    <a:pt x="16919" y="12071"/>
                  </a:moveTo>
                  <a:cubicBezTo>
                    <a:pt x="19536" y="12071"/>
                    <a:pt x="21600" y="14016"/>
                    <a:pt x="21600" y="16835"/>
                  </a:cubicBezTo>
                  <a:cubicBezTo>
                    <a:pt x="21600" y="19654"/>
                    <a:pt x="19536" y="21600"/>
                    <a:pt x="16919" y="21600"/>
                  </a:cubicBezTo>
                  <a:cubicBezTo>
                    <a:pt x="14597" y="21600"/>
                    <a:pt x="12496" y="19654"/>
                    <a:pt x="12496" y="16835"/>
                  </a:cubicBezTo>
                  <a:cubicBezTo>
                    <a:pt x="12496" y="14016"/>
                    <a:pt x="14597" y="12071"/>
                    <a:pt x="16919" y="12071"/>
                  </a:cubicBezTo>
                  <a:close/>
                  <a:moveTo>
                    <a:pt x="14855" y="17947"/>
                  </a:moveTo>
                  <a:cubicBezTo>
                    <a:pt x="15887" y="17947"/>
                    <a:pt x="15887" y="17947"/>
                    <a:pt x="15887" y="17947"/>
                  </a:cubicBezTo>
                  <a:cubicBezTo>
                    <a:pt x="15887" y="19059"/>
                    <a:pt x="15887" y="19059"/>
                    <a:pt x="15887" y="19059"/>
                  </a:cubicBezTo>
                  <a:cubicBezTo>
                    <a:pt x="15887" y="19654"/>
                    <a:pt x="16403" y="20210"/>
                    <a:pt x="16919" y="20210"/>
                  </a:cubicBezTo>
                  <a:cubicBezTo>
                    <a:pt x="17693" y="20210"/>
                    <a:pt x="17951" y="19654"/>
                    <a:pt x="17951" y="19059"/>
                  </a:cubicBezTo>
                  <a:cubicBezTo>
                    <a:pt x="17951" y="17947"/>
                    <a:pt x="17951" y="17947"/>
                    <a:pt x="17951" y="17947"/>
                  </a:cubicBezTo>
                  <a:cubicBezTo>
                    <a:pt x="19020" y="17947"/>
                    <a:pt x="19020" y="17947"/>
                    <a:pt x="19020" y="17947"/>
                  </a:cubicBezTo>
                  <a:cubicBezTo>
                    <a:pt x="19794" y="17947"/>
                    <a:pt x="20052" y="17391"/>
                    <a:pt x="20052" y="16835"/>
                  </a:cubicBezTo>
                  <a:cubicBezTo>
                    <a:pt x="20052" y="16279"/>
                    <a:pt x="19794" y="15684"/>
                    <a:pt x="19020" y="15684"/>
                  </a:cubicBezTo>
                  <a:cubicBezTo>
                    <a:pt x="17951" y="15684"/>
                    <a:pt x="17951" y="15684"/>
                    <a:pt x="17951" y="15684"/>
                  </a:cubicBezTo>
                  <a:cubicBezTo>
                    <a:pt x="17951" y="14572"/>
                    <a:pt x="17951" y="14572"/>
                    <a:pt x="17951" y="14572"/>
                  </a:cubicBezTo>
                  <a:cubicBezTo>
                    <a:pt x="17951" y="14016"/>
                    <a:pt x="17693" y="13460"/>
                    <a:pt x="16919" y="13460"/>
                  </a:cubicBezTo>
                  <a:cubicBezTo>
                    <a:pt x="16403" y="13460"/>
                    <a:pt x="15887" y="14016"/>
                    <a:pt x="15887" y="14572"/>
                  </a:cubicBezTo>
                  <a:cubicBezTo>
                    <a:pt x="15887" y="15684"/>
                    <a:pt x="15887" y="15684"/>
                    <a:pt x="15887" y="15684"/>
                  </a:cubicBezTo>
                  <a:cubicBezTo>
                    <a:pt x="14855" y="15684"/>
                    <a:pt x="14855" y="15684"/>
                    <a:pt x="14855" y="15684"/>
                  </a:cubicBezTo>
                  <a:cubicBezTo>
                    <a:pt x="14339" y="15684"/>
                    <a:pt x="13786" y="16279"/>
                    <a:pt x="13786" y="16835"/>
                  </a:cubicBezTo>
                  <a:cubicBezTo>
                    <a:pt x="13786" y="17391"/>
                    <a:pt x="14339" y="17947"/>
                    <a:pt x="14855" y="1794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6" name="Shape"/>
            <p:cNvSpPr/>
            <p:nvPr/>
          </p:nvSpPr>
          <p:spPr>
            <a:xfrm>
              <a:off x="6095999" y="2057400"/>
              <a:ext cx="540910" cy="523971"/>
            </a:xfrm>
            <a:custGeom>
              <a:avLst/>
              <a:gdLst/>
              <a:ahLst/>
              <a:cxnLst>
                <a:cxn ang="0">
                  <a:pos x="wd2" y="hd2"/>
                </a:cxn>
                <a:cxn ang="5400000">
                  <a:pos x="wd2" y="hd2"/>
                </a:cxn>
                <a:cxn ang="10800000">
                  <a:pos x="wd2" y="hd2"/>
                </a:cxn>
                <a:cxn ang="16200000">
                  <a:pos x="wd2" y="hd2"/>
                </a:cxn>
              </a:cxnLst>
              <a:rect l="0" t="0" r="r" b="b"/>
              <a:pathLst>
                <a:path w="21600" h="21600" extrusionOk="0">
                  <a:moveTo>
                    <a:pt x="21600" y="20488"/>
                  </a:moveTo>
                  <a:cubicBezTo>
                    <a:pt x="21600" y="21322"/>
                    <a:pt x="21065" y="21600"/>
                    <a:pt x="20530" y="21600"/>
                  </a:cubicBezTo>
                  <a:cubicBezTo>
                    <a:pt x="20262" y="21600"/>
                    <a:pt x="19994" y="21600"/>
                    <a:pt x="19727" y="21600"/>
                  </a:cubicBezTo>
                  <a:cubicBezTo>
                    <a:pt x="14566" y="17391"/>
                    <a:pt x="14566" y="17391"/>
                    <a:pt x="14566" y="17391"/>
                  </a:cubicBezTo>
                  <a:cubicBezTo>
                    <a:pt x="7302" y="21600"/>
                    <a:pt x="7302" y="21600"/>
                    <a:pt x="7302" y="21600"/>
                  </a:cubicBezTo>
                  <a:cubicBezTo>
                    <a:pt x="6996" y="21600"/>
                    <a:pt x="6996" y="21600"/>
                    <a:pt x="6728" y="21600"/>
                  </a:cubicBezTo>
                  <a:cubicBezTo>
                    <a:pt x="6461" y="21600"/>
                    <a:pt x="6193" y="21600"/>
                    <a:pt x="6193" y="21600"/>
                  </a:cubicBezTo>
                  <a:cubicBezTo>
                    <a:pt x="268" y="17113"/>
                    <a:pt x="268" y="17113"/>
                    <a:pt x="268" y="17113"/>
                  </a:cubicBezTo>
                  <a:cubicBezTo>
                    <a:pt x="0" y="16835"/>
                    <a:pt x="0" y="16557"/>
                    <a:pt x="0" y="15962"/>
                  </a:cubicBezTo>
                  <a:cubicBezTo>
                    <a:pt x="0" y="1112"/>
                    <a:pt x="0" y="1112"/>
                    <a:pt x="0" y="1112"/>
                  </a:cubicBezTo>
                  <a:cubicBezTo>
                    <a:pt x="0" y="556"/>
                    <a:pt x="268" y="0"/>
                    <a:pt x="1070" y="0"/>
                  </a:cubicBezTo>
                  <a:cubicBezTo>
                    <a:pt x="1338" y="0"/>
                    <a:pt x="1338" y="0"/>
                    <a:pt x="1606" y="278"/>
                  </a:cubicBezTo>
                  <a:cubicBezTo>
                    <a:pt x="6728" y="4209"/>
                    <a:pt x="6728" y="4209"/>
                    <a:pt x="6728" y="4209"/>
                  </a:cubicBezTo>
                  <a:cubicBezTo>
                    <a:pt x="14298" y="0"/>
                    <a:pt x="14298" y="0"/>
                    <a:pt x="14298" y="0"/>
                  </a:cubicBezTo>
                  <a:lnTo>
                    <a:pt x="14566" y="0"/>
                  </a:lnTo>
                  <a:cubicBezTo>
                    <a:pt x="14872" y="0"/>
                    <a:pt x="15139" y="0"/>
                    <a:pt x="15407" y="278"/>
                  </a:cubicBezTo>
                  <a:cubicBezTo>
                    <a:pt x="21065" y="4765"/>
                    <a:pt x="21065" y="4765"/>
                    <a:pt x="21065" y="4765"/>
                  </a:cubicBezTo>
                  <a:cubicBezTo>
                    <a:pt x="21332" y="5043"/>
                    <a:pt x="21600" y="5321"/>
                    <a:pt x="21600" y="5599"/>
                  </a:cubicBezTo>
                  <a:lnTo>
                    <a:pt x="21600" y="20488"/>
                  </a:lnTo>
                  <a:close/>
                  <a:moveTo>
                    <a:pt x="5658" y="18225"/>
                  </a:moveTo>
                  <a:cubicBezTo>
                    <a:pt x="5658" y="6154"/>
                    <a:pt x="5658" y="6154"/>
                    <a:pt x="5658" y="6154"/>
                  </a:cubicBezTo>
                  <a:cubicBezTo>
                    <a:pt x="2141" y="3335"/>
                    <a:pt x="2141" y="3335"/>
                    <a:pt x="2141" y="3335"/>
                  </a:cubicBezTo>
                  <a:cubicBezTo>
                    <a:pt x="2141" y="15406"/>
                    <a:pt x="2141" y="15406"/>
                    <a:pt x="2141" y="15406"/>
                  </a:cubicBezTo>
                  <a:lnTo>
                    <a:pt x="5658" y="18225"/>
                  </a:lnTo>
                  <a:close/>
                  <a:moveTo>
                    <a:pt x="13495" y="3057"/>
                  </a:moveTo>
                  <a:cubicBezTo>
                    <a:pt x="7837" y="6154"/>
                    <a:pt x="7837" y="6154"/>
                    <a:pt x="7837" y="6154"/>
                  </a:cubicBezTo>
                  <a:cubicBezTo>
                    <a:pt x="7837" y="18781"/>
                    <a:pt x="7837" y="18781"/>
                    <a:pt x="7837" y="18781"/>
                  </a:cubicBezTo>
                  <a:cubicBezTo>
                    <a:pt x="13495" y="15406"/>
                    <a:pt x="13495" y="15406"/>
                    <a:pt x="13495" y="15406"/>
                  </a:cubicBezTo>
                  <a:lnTo>
                    <a:pt x="13495" y="3057"/>
                  </a:lnTo>
                  <a:close/>
                  <a:moveTo>
                    <a:pt x="19459" y="6154"/>
                  </a:moveTo>
                  <a:cubicBezTo>
                    <a:pt x="15674" y="3335"/>
                    <a:pt x="15674" y="3335"/>
                    <a:pt x="15674" y="3335"/>
                  </a:cubicBezTo>
                  <a:cubicBezTo>
                    <a:pt x="15674" y="15406"/>
                    <a:pt x="15674" y="15406"/>
                    <a:pt x="15674" y="15406"/>
                  </a:cubicBezTo>
                  <a:cubicBezTo>
                    <a:pt x="19459" y="18225"/>
                    <a:pt x="19459" y="18225"/>
                    <a:pt x="19459" y="18225"/>
                  </a:cubicBezTo>
                  <a:lnTo>
                    <a:pt x="19459" y="615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7" name="Shape"/>
            <p:cNvSpPr/>
            <p:nvPr/>
          </p:nvSpPr>
          <p:spPr>
            <a:xfrm>
              <a:off x="5067300" y="2027765"/>
              <a:ext cx="574777" cy="579005"/>
            </a:xfrm>
            <a:custGeom>
              <a:avLst/>
              <a:gdLst/>
              <a:ahLst/>
              <a:cxnLst>
                <a:cxn ang="0">
                  <a:pos x="wd2" y="hd2"/>
                </a:cxn>
                <a:cxn ang="5400000">
                  <a:pos x="wd2" y="hd2"/>
                </a:cxn>
                <a:cxn ang="10800000">
                  <a:pos x="wd2" y="hd2"/>
                </a:cxn>
                <a:cxn ang="16200000">
                  <a:pos x="wd2" y="hd2"/>
                </a:cxn>
              </a:cxnLst>
              <a:rect l="0" t="0" r="r" b="b"/>
              <a:pathLst>
                <a:path w="21600" h="21600" extrusionOk="0">
                  <a:moveTo>
                    <a:pt x="20592" y="11968"/>
                  </a:moveTo>
                  <a:cubicBezTo>
                    <a:pt x="17784" y="11968"/>
                    <a:pt x="17784" y="11968"/>
                    <a:pt x="17784" y="11968"/>
                  </a:cubicBezTo>
                  <a:cubicBezTo>
                    <a:pt x="17280" y="11968"/>
                    <a:pt x="16776" y="11429"/>
                    <a:pt x="16776" y="10926"/>
                  </a:cubicBezTo>
                  <a:cubicBezTo>
                    <a:pt x="16776" y="10171"/>
                    <a:pt x="17280" y="9919"/>
                    <a:pt x="17784" y="9919"/>
                  </a:cubicBezTo>
                  <a:cubicBezTo>
                    <a:pt x="20592" y="9919"/>
                    <a:pt x="20592" y="9919"/>
                    <a:pt x="20592" y="9919"/>
                  </a:cubicBezTo>
                  <a:cubicBezTo>
                    <a:pt x="21096" y="9919"/>
                    <a:pt x="21600" y="10171"/>
                    <a:pt x="21600" y="10926"/>
                  </a:cubicBezTo>
                  <a:cubicBezTo>
                    <a:pt x="21600" y="11429"/>
                    <a:pt x="21096" y="11968"/>
                    <a:pt x="20592" y="11968"/>
                  </a:cubicBezTo>
                  <a:close/>
                  <a:moveTo>
                    <a:pt x="18792" y="4061"/>
                  </a:moveTo>
                  <a:cubicBezTo>
                    <a:pt x="17028" y="5858"/>
                    <a:pt x="17028" y="5858"/>
                    <a:pt x="17028" y="5858"/>
                  </a:cubicBezTo>
                  <a:cubicBezTo>
                    <a:pt x="16524" y="6361"/>
                    <a:pt x="16524" y="6361"/>
                    <a:pt x="16524" y="6361"/>
                  </a:cubicBezTo>
                  <a:cubicBezTo>
                    <a:pt x="16272" y="6613"/>
                    <a:pt x="16020" y="6865"/>
                    <a:pt x="15768" y="6865"/>
                  </a:cubicBezTo>
                  <a:cubicBezTo>
                    <a:pt x="15264" y="6865"/>
                    <a:pt x="14724" y="6361"/>
                    <a:pt x="14724" y="5858"/>
                  </a:cubicBezTo>
                  <a:cubicBezTo>
                    <a:pt x="14724" y="5607"/>
                    <a:pt x="15012" y="5355"/>
                    <a:pt x="15264" y="5103"/>
                  </a:cubicBezTo>
                  <a:cubicBezTo>
                    <a:pt x="15768" y="4600"/>
                    <a:pt x="15768" y="4600"/>
                    <a:pt x="15768" y="4600"/>
                  </a:cubicBezTo>
                  <a:cubicBezTo>
                    <a:pt x="17532" y="2803"/>
                    <a:pt x="17532" y="2803"/>
                    <a:pt x="17532" y="2803"/>
                  </a:cubicBezTo>
                  <a:cubicBezTo>
                    <a:pt x="17784" y="2552"/>
                    <a:pt x="18036" y="2300"/>
                    <a:pt x="18288" y="2300"/>
                  </a:cubicBezTo>
                  <a:cubicBezTo>
                    <a:pt x="18792" y="2300"/>
                    <a:pt x="19332" y="2803"/>
                    <a:pt x="19332" y="3306"/>
                  </a:cubicBezTo>
                  <a:cubicBezTo>
                    <a:pt x="19332" y="3558"/>
                    <a:pt x="19080" y="3810"/>
                    <a:pt x="18792" y="4061"/>
                  </a:cubicBezTo>
                  <a:close/>
                  <a:moveTo>
                    <a:pt x="10656" y="14987"/>
                  </a:moveTo>
                  <a:cubicBezTo>
                    <a:pt x="9144" y="14987"/>
                    <a:pt x="7884" y="13981"/>
                    <a:pt x="7092" y="12974"/>
                  </a:cubicBezTo>
                  <a:cubicBezTo>
                    <a:pt x="6840" y="11968"/>
                    <a:pt x="6840" y="11968"/>
                    <a:pt x="6840" y="11968"/>
                  </a:cubicBezTo>
                  <a:cubicBezTo>
                    <a:pt x="6840" y="11429"/>
                    <a:pt x="6588" y="11177"/>
                    <a:pt x="6588" y="10926"/>
                  </a:cubicBezTo>
                  <a:cubicBezTo>
                    <a:pt x="6588" y="8662"/>
                    <a:pt x="8388" y="6865"/>
                    <a:pt x="10656" y="6865"/>
                  </a:cubicBezTo>
                  <a:cubicBezTo>
                    <a:pt x="12960" y="6865"/>
                    <a:pt x="14724" y="8662"/>
                    <a:pt x="14724" y="10926"/>
                  </a:cubicBezTo>
                  <a:cubicBezTo>
                    <a:pt x="14724" y="13226"/>
                    <a:pt x="12960" y="14987"/>
                    <a:pt x="10656" y="14987"/>
                  </a:cubicBezTo>
                  <a:close/>
                  <a:moveTo>
                    <a:pt x="10656" y="8913"/>
                  </a:moveTo>
                  <a:cubicBezTo>
                    <a:pt x="9648" y="8913"/>
                    <a:pt x="8640" y="9668"/>
                    <a:pt x="8640" y="10926"/>
                  </a:cubicBezTo>
                  <a:cubicBezTo>
                    <a:pt x="8640" y="11968"/>
                    <a:pt x="9648" y="12974"/>
                    <a:pt x="10656" y="12974"/>
                  </a:cubicBezTo>
                  <a:cubicBezTo>
                    <a:pt x="11952" y="12974"/>
                    <a:pt x="12708" y="11968"/>
                    <a:pt x="12708" y="10926"/>
                  </a:cubicBezTo>
                  <a:cubicBezTo>
                    <a:pt x="12708" y="9668"/>
                    <a:pt x="11952" y="8913"/>
                    <a:pt x="10656" y="8913"/>
                  </a:cubicBezTo>
                  <a:close/>
                  <a:moveTo>
                    <a:pt x="10656" y="4852"/>
                  </a:moveTo>
                  <a:cubicBezTo>
                    <a:pt x="10152" y="4852"/>
                    <a:pt x="9648" y="4313"/>
                    <a:pt x="9648" y="3810"/>
                  </a:cubicBezTo>
                  <a:cubicBezTo>
                    <a:pt x="9648" y="1042"/>
                    <a:pt x="9648" y="1042"/>
                    <a:pt x="9648" y="1042"/>
                  </a:cubicBezTo>
                  <a:cubicBezTo>
                    <a:pt x="9648" y="539"/>
                    <a:pt x="10152" y="0"/>
                    <a:pt x="10656" y="0"/>
                  </a:cubicBezTo>
                  <a:cubicBezTo>
                    <a:pt x="11448" y="0"/>
                    <a:pt x="11700" y="539"/>
                    <a:pt x="11700" y="1042"/>
                  </a:cubicBezTo>
                  <a:cubicBezTo>
                    <a:pt x="11700" y="3810"/>
                    <a:pt x="11700" y="3810"/>
                    <a:pt x="11700" y="3810"/>
                  </a:cubicBezTo>
                  <a:cubicBezTo>
                    <a:pt x="11700" y="4313"/>
                    <a:pt x="11448" y="4852"/>
                    <a:pt x="10656" y="4852"/>
                  </a:cubicBezTo>
                  <a:close/>
                  <a:moveTo>
                    <a:pt x="6336" y="16532"/>
                  </a:moveTo>
                  <a:cubicBezTo>
                    <a:pt x="5832" y="17287"/>
                    <a:pt x="5832" y="17287"/>
                    <a:pt x="5832" y="17287"/>
                  </a:cubicBezTo>
                  <a:cubicBezTo>
                    <a:pt x="4068" y="19084"/>
                    <a:pt x="4068" y="19084"/>
                    <a:pt x="4068" y="19084"/>
                  </a:cubicBezTo>
                  <a:cubicBezTo>
                    <a:pt x="3816" y="19336"/>
                    <a:pt x="3528" y="19336"/>
                    <a:pt x="3276" y="19336"/>
                  </a:cubicBezTo>
                  <a:cubicBezTo>
                    <a:pt x="2772" y="19336"/>
                    <a:pt x="2268" y="18833"/>
                    <a:pt x="2268" y="18294"/>
                  </a:cubicBezTo>
                  <a:cubicBezTo>
                    <a:pt x="2268" y="18042"/>
                    <a:pt x="2268" y="17790"/>
                    <a:pt x="2520" y="17539"/>
                  </a:cubicBezTo>
                  <a:cubicBezTo>
                    <a:pt x="4320" y="15778"/>
                    <a:pt x="4320" y="15778"/>
                    <a:pt x="4320" y="15778"/>
                  </a:cubicBezTo>
                  <a:cubicBezTo>
                    <a:pt x="5076" y="15239"/>
                    <a:pt x="5076" y="15239"/>
                    <a:pt x="5076" y="15239"/>
                  </a:cubicBezTo>
                  <a:cubicBezTo>
                    <a:pt x="5076" y="14987"/>
                    <a:pt x="5328" y="14987"/>
                    <a:pt x="5580" y="14987"/>
                  </a:cubicBezTo>
                  <a:cubicBezTo>
                    <a:pt x="6336" y="14987"/>
                    <a:pt x="6588" y="15239"/>
                    <a:pt x="6588" y="16029"/>
                  </a:cubicBezTo>
                  <a:cubicBezTo>
                    <a:pt x="6588" y="16281"/>
                    <a:pt x="6588" y="16532"/>
                    <a:pt x="6336" y="16532"/>
                  </a:cubicBezTo>
                  <a:close/>
                  <a:moveTo>
                    <a:pt x="5580" y="6865"/>
                  </a:moveTo>
                  <a:cubicBezTo>
                    <a:pt x="5328" y="6865"/>
                    <a:pt x="5076" y="6613"/>
                    <a:pt x="5076" y="6361"/>
                  </a:cubicBezTo>
                  <a:cubicBezTo>
                    <a:pt x="4320" y="5858"/>
                    <a:pt x="4320" y="5858"/>
                    <a:pt x="4320" y="5858"/>
                  </a:cubicBezTo>
                  <a:cubicBezTo>
                    <a:pt x="2520" y="4061"/>
                    <a:pt x="2520" y="4061"/>
                    <a:pt x="2520" y="4061"/>
                  </a:cubicBezTo>
                  <a:cubicBezTo>
                    <a:pt x="2268" y="3810"/>
                    <a:pt x="2268" y="3558"/>
                    <a:pt x="2268" y="3306"/>
                  </a:cubicBezTo>
                  <a:cubicBezTo>
                    <a:pt x="2268" y="2803"/>
                    <a:pt x="2772" y="2300"/>
                    <a:pt x="3276" y="2300"/>
                  </a:cubicBezTo>
                  <a:cubicBezTo>
                    <a:pt x="3528" y="2300"/>
                    <a:pt x="3816" y="2552"/>
                    <a:pt x="4068" y="2803"/>
                  </a:cubicBezTo>
                  <a:cubicBezTo>
                    <a:pt x="5832" y="4600"/>
                    <a:pt x="5832" y="4600"/>
                    <a:pt x="5832" y="4600"/>
                  </a:cubicBezTo>
                  <a:cubicBezTo>
                    <a:pt x="6336" y="5103"/>
                    <a:pt x="6336" y="5103"/>
                    <a:pt x="6336" y="5103"/>
                  </a:cubicBezTo>
                  <a:cubicBezTo>
                    <a:pt x="6588" y="5355"/>
                    <a:pt x="6588" y="5607"/>
                    <a:pt x="6588" y="5858"/>
                  </a:cubicBezTo>
                  <a:cubicBezTo>
                    <a:pt x="6588" y="6361"/>
                    <a:pt x="6336" y="6865"/>
                    <a:pt x="5580" y="6865"/>
                  </a:cubicBezTo>
                  <a:close/>
                  <a:moveTo>
                    <a:pt x="3528" y="9919"/>
                  </a:moveTo>
                  <a:cubicBezTo>
                    <a:pt x="4320" y="9919"/>
                    <a:pt x="4572" y="10171"/>
                    <a:pt x="4572" y="10926"/>
                  </a:cubicBezTo>
                  <a:cubicBezTo>
                    <a:pt x="4572" y="11429"/>
                    <a:pt x="4320" y="11968"/>
                    <a:pt x="3528" y="11968"/>
                  </a:cubicBezTo>
                  <a:cubicBezTo>
                    <a:pt x="1008" y="11968"/>
                    <a:pt x="1008" y="11968"/>
                    <a:pt x="1008" y="11968"/>
                  </a:cubicBezTo>
                  <a:cubicBezTo>
                    <a:pt x="252" y="11968"/>
                    <a:pt x="0" y="11429"/>
                    <a:pt x="0" y="10926"/>
                  </a:cubicBezTo>
                  <a:cubicBezTo>
                    <a:pt x="0" y="10171"/>
                    <a:pt x="252" y="9919"/>
                    <a:pt x="1008" y="9919"/>
                  </a:cubicBezTo>
                  <a:cubicBezTo>
                    <a:pt x="3528" y="9919"/>
                    <a:pt x="3528" y="9919"/>
                    <a:pt x="3528" y="9919"/>
                  </a:cubicBezTo>
                  <a:close/>
                  <a:moveTo>
                    <a:pt x="10656" y="17036"/>
                  </a:moveTo>
                  <a:cubicBezTo>
                    <a:pt x="11448" y="17036"/>
                    <a:pt x="11700" y="17287"/>
                    <a:pt x="11700" y="18042"/>
                  </a:cubicBezTo>
                  <a:cubicBezTo>
                    <a:pt x="11700" y="20594"/>
                    <a:pt x="11700" y="20594"/>
                    <a:pt x="11700" y="20594"/>
                  </a:cubicBezTo>
                  <a:cubicBezTo>
                    <a:pt x="11700" y="21348"/>
                    <a:pt x="11448" y="21600"/>
                    <a:pt x="10656" y="21600"/>
                  </a:cubicBezTo>
                  <a:cubicBezTo>
                    <a:pt x="10152" y="21600"/>
                    <a:pt x="9648" y="21348"/>
                    <a:pt x="9648" y="20594"/>
                  </a:cubicBezTo>
                  <a:cubicBezTo>
                    <a:pt x="9648" y="18042"/>
                    <a:pt x="9648" y="18042"/>
                    <a:pt x="9648" y="18042"/>
                  </a:cubicBezTo>
                  <a:cubicBezTo>
                    <a:pt x="9648" y="17287"/>
                    <a:pt x="10152" y="17036"/>
                    <a:pt x="10656" y="17036"/>
                  </a:cubicBezTo>
                  <a:close/>
                  <a:moveTo>
                    <a:pt x="15768" y="14987"/>
                  </a:moveTo>
                  <a:cubicBezTo>
                    <a:pt x="16020" y="14987"/>
                    <a:pt x="16272" y="14987"/>
                    <a:pt x="16524" y="15239"/>
                  </a:cubicBezTo>
                  <a:cubicBezTo>
                    <a:pt x="17028" y="15778"/>
                    <a:pt x="17028" y="15778"/>
                    <a:pt x="17028" y="15778"/>
                  </a:cubicBezTo>
                  <a:cubicBezTo>
                    <a:pt x="18792" y="17539"/>
                    <a:pt x="18792" y="17539"/>
                    <a:pt x="18792" y="17539"/>
                  </a:cubicBezTo>
                  <a:cubicBezTo>
                    <a:pt x="19080" y="17790"/>
                    <a:pt x="19332" y="18042"/>
                    <a:pt x="19332" y="18294"/>
                  </a:cubicBezTo>
                  <a:cubicBezTo>
                    <a:pt x="19332" y="18833"/>
                    <a:pt x="18792" y="19336"/>
                    <a:pt x="18288" y="19336"/>
                  </a:cubicBezTo>
                  <a:cubicBezTo>
                    <a:pt x="18036" y="19336"/>
                    <a:pt x="17784" y="19336"/>
                    <a:pt x="17532" y="19084"/>
                  </a:cubicBezTo>
                  <a:cubicBezTo>
                    <a:pt x="15768" y="17287"/>
                    <a:pt x="15768" y="17287"/>
                    <a:pt x="15768" y="17287"/>
                  </a:cubicBezTo>
                  <a:cubicBezTo>
                    <a:pt x="15264" y="16532"/>
                    <a:pt x="15264" y="16532"/>
                    <a:pt x="15264" y="16532"/>
                  </a:cubicBezTo>
                  <a:cubicBezTo>
                    <a:pt x="15012" y="16532"/>
                    <a:pt x="14724" y="16281"/>
                    <a:pt x="14724" y="16029"/>
                  </a:cubicBezTo>
                  <a:cubicBezTo>
                    <a:pt x="14724" y="15239"/>
                    <a:pt x="15264" y="14987"/>
                    <a:pt x="15768" y="1498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8" name="Shape"/>
            <p:cNvSpPr/>
            <p:nvPr/>
          </p:nvSpPr>
          <p:spPr>
            <a:xfrm>
              <a:off x="4102100" y="2082800"/>
              <a:ext cx="473179" cy="468938"/>
            </a:xfrm>
            <a:custGeom>
              <a:avLst/>
              <a:gdLst/>
              <a:ahLst/>
              <a:cxnLst>
                <a:cxn ang="0">
                  <a:pos x="wd2" y="hd2"/>
                </a:cxn>
                <a:cxn ang="5400000">
                  <a:pos x="wd2" y="hd2"/>
                </a:cxn>
                <a:cxn ang="10800000">
                  <a:pos x="wd2" y="hd2"/>
                </a:cxn>
                <a:cxn ang="16200000">
                  <a:pos x="wd2" y="hd2"/>
                </a:cxn>
              </a:cxnLst>
              <a:rect l="0" t="0" r="r" b="b"/>
              <a:pathLst>
                <a:path w="21600" h="21600" extrusionOk="0">
                  <a:moveTo>
                    <a:pt x="20335" y="12216"/>
                  </a:moveTo>
                  <a:cubicBezTo>
                    <a:pt x="19418" y="12216"/>
                    <a:pt x="19418" y="12216"/>
                    <a:pt x="19418" y="12216"/>
                  </a:cubicBezTo>
                  <a:cubicBezTo>
                    <a:pt x="18807" y="12216"/>
                    <a:pt x="18196" y="11552"/>
                    <a:pt x="18196" y="10933"/>
                  </a:cubicBezTo>
                  <a:cubicBezTo>
                    <a:pt x="18196" y="10003"/>
                    <a:pt x="18807" y="9693"/>
                    <a:pt x="19418" y="9693"/>
                  </a:cubicBezTo>
                  <a:cubicBezTo>
                    <a:pt x="20335" y="9693"/>
                    <a:pt x="20335" y="9693"/>
                    <a:pt x="20335" y="9693"/>
                  </a:cubicBezTo>
                  <a:cubicBezTo>
                    <a:pt x="20945" y="9693"/>
                    <a:pt x="21600" y="10003"/>
                    <a:pt x="21600" y="10933"/>
                  </a:cubicBezTo>
                  <a:cubicBezTo>
                    <a:pt x="21600" y="11552"/>
                    <a:pt x="20945" y="12216"/>
                    <a:pt x="20335" y="12216"/>
                  </a:cubicBezTo>
                  <a:close/>
                  <a:moveTo>
                    <a:pt x="18502" y="4692"/>
                  </a:moveTo>
                  <a:cubicBezTo>
                    <a:pt x="17891" y="5311"/>
                    <a:pt x="17891" y="5311"/>
                    <a:pt x="17891" y="5311"/>
                  </a:cubicBezTo>
                  <a:cubicBezTo>
                    <a:pt x="17585" y="5621"/>
                    <a:pt x="17280" y="5931"/>
                    <a:pt x="16975" y="5931"/>
                  </a:cubicBezTo>
                  <a:cubicBezTo>
                    <a:pt x="16364" y="5931"/>
                    <a:pt x="15709" y="5311"/>
                    <a:pt x="15709" y="4692"/>
                  </a:cubicBezTo>
                  <a:cubicBezTo>
                    <a:pt x="15709" y="4382"/>
                    <a:pt x="15709" y="4072"/>
                    <a:pt x="16015" y="3762"/>
                  </a:cubicBezTo>
                  <a:cubicBezTo>
                    <a:pt x="16975" y="2789"/>
                    <a:pt x="16975" y="2789"/>
                    <a:pt x="16975" y="2789"/>
                  </a:cubicBezTo>
                  <a:cubicBezTo>
                    <a:pt x="17280" y="2479"/>
                    <a:pt x="17585" y="2479"/>
                    <a:pt x="17891" y="2479"/>
                  </a:cubicBezTo>
                  <a:cubicBezTo>
                    <a:pt x="18502" y="2479"/>
                    <a:pt x="19113" y="3143"/>
                    <a:pt x="19113" y="3762"/>
                  </a:cubicBezTo>
                  <a:cubicBezTo>
                    <a:pt x="19113" y="4072"/>
                    <a:pt x="18807" y="4382"/>
                    <a:pt x="18502" y="4692"/>
                  </a:cubicBezTo>
                  <a:close/>
                  <a:moveTo>
                    <a:pt x="10778" y="15934"/>
                  </a:moveTo>
                  <a:cubicBezTo>
                    <a:pt x="8945" y="15934"/>
                    <a:pt x="7375" y="14695"/>
                    <a:pt x="6458" y="13456"/>
                  </a:cubicBezTo>
                  <a:cubicBezTo>
                    <a:pt x="6153" y="12216"/>
                    <a:pt x="6153" y="12216"/>
                    <a:pt x="6153" y="12216"/>
                  </a:cubicBezTo>
                  <a:cubicBezTo>
                    <a:pt x="5847" y="11552"/>
                    <a:pt x="5847" y="11243"/>
                    <a:pt x="5847" y="10933"/>
                  </a:cubicBezTo>
                  <a:cubicBezTo>
                    <a:pt x="5847" y="8144"/>
                    <a:pt x="8029" y="5931"/>
                    <a:pt x="10778" y="5931"/>
                  </a:cubicBezTo>
                  <a:cubicBezTo>
                    <a:pt x="13571" y="5931"/>
                    <a:pt x="15709" y="8144"/>
                    <a:pt x="15709" y="10933"/>
                  </a:cubicBezTo>
                  <a:cubicBezTo>
                    <a:pt x="15709" y="13766"/>
                    <a:pt x="13571" y="15934"/>
                    <a:pt x="10778" y="15934"/>
                  </a:cubicBezTo>
                  <a:close/>
                  <a:moveTo>
                    <a:pt x="10778" y="8454"/>
                  </a:moveTo>
                  <a:cubicBezTo>
                    <a:pt x="9556" y="8454"/>
                    <a:pt x="8335" y="9384"/>
                    <a:pt x="8335" y="10933"/>
                  </a:cubicBezTo>
                  <a:cubicBezTo>
                    <a:pt x="8335" y="12216"/>
                    <a:pt x="9556" y="13456"/>
                    <a:pt x="10778" y="13456"/>
                  </a:cubicBezTo>
                  <a:cubicBezTo>
                    <a:pt x="12044" y="13456"/>
                    <a:pt x="13265" y="12216"/>
                    <a:pt x="13265" y="10933"/>
                  </a:cubicBezTo>
                  <a:cubicBezTo>
                    <a:pt x="13265" y="9384"/>
                    <a:pt x="12044" y="8454"/>
                    <a:pt x="10778" y="8454"/>
                  </a:cubicBezTo>
                  <a:close/>
                  <a:moveTo>
                    <a:pt x="10778" y="3452"/>
                  </a:moveTo>
                  <a:cubicBezTo>
                    <a:pt x="10167" y="3452"/>
                    <a:pt x="9556" y="2789"/>
                    <a:pt x="9556" y="2169"/>
                  </a:cubicBezTo>
                  <a:cubicBezTo>
                    <a:pt x="9556" y="1239"/>
                    <a:pt x="9556" y="1239"/>
                    <a:pt x="9556" y="1239"/>
                  </a:cubicBezTo>
                  <a:cubicBezTo>
                    <a:pt x="9556" y="620"/>
                    <a:pt x="10167" y="0"/>
                    <a:pt x="10778" y="0"/>
                  </a:cubicBezTo>
                  <a:cubicBezTo>
                    <a:pt x="11389" y="0"/>
                    <a:pt x="12044" y="620"/>
                    <a:pt x="12044" y="1239"/>
                  </a:cubicBezTo>
                  <a:cubicBezTo>
                    <a:pt x="12044" y="2169"/>
                    <a:pt x="12044" y="2169"/>
                    <a:pt x="12044" y="2169"/>
                  </a:cubicBezTo>
                  <a:cubicBezTo>
                    <a:pt x="12044" y="2789"/>
                    <a:pt x="11389" y="3452"/>
                    <a:pt x="10778" y="3452"/>
                  </a:cubicBezTo>
                  <a:close/>
                  <a:moveTo>
                    <a:pt x="4625" y="5931"/>
                  </a:moveTo>
                  <a:cubicBezTo>
                    <a:pt x="4320" y="5931"/>
                    <a:pt x="4015" y="5621"/>
                    <a:pt x="3709" y="5311"/>
                  </a:cubicBezTo>
                  <a:cubicBezTo>
                    <a:pt x="3098" y="4692"/>
                    <a:pt x="3098" y="4692"/>
                    <a:pt x="3098" y="4692"/>
                  </a:cubicBezTo>
                  <a:cubicBezTo>
                    <a:pt x="2793" y="4382"/>
                    <a:pt x="2444" y="4072"/>
                    <a:pt x="2444" y="3762"/>
                  </a:cubicBezTo>
                  <a:cubicBezTo>
                    <a:pt x="2444" y="3143"/>
                    <a:pt x="3098" y="2479"/>
                    <a:pt x="3709" y="2479"/>
                  </a:cubicBezTo>
                  <a:cubicBezTo>
                    <a:pt x="4015" y="2479"/>
                    <a:pt x="4320" y="2479"/>
                    <a:pt x="4625" y="2789"/>
                  </a:cubicBezTo>
                  <a:cubicBezTo>
                    <a:pt x="5542" y="3762"/>
                    <a:pt x="5542" y="3762"/>
                    <a:pt x="5542" y="3762"/>
                  </a:cubicBezTo>
                  <a:cubicBezTo>
                    <a:pt x="5847" y="4072"/>
                    <a:pt x="5847" y="4382"/>
                    <a:pt x="5847" y="4692"/>
                  </a:cubicBezTo>
                  <a:cubicBezTo>
                    <a:pt x="5847" y="5311"/>
                    <a:pt x="5236" y="5931"/>
                    <a:pt x="4625" y="5931"/>
                  </a:cubicBezTo>
                  <a:close/>
                  <a:moveTo>
                    <a:pt x="3404" y="10933"/>
                  </a:moveTo>
                  <a:cubicBezTo>
                    <a:pt x="3404" y="11552"/>
                    <a:pt x="2793" y="12216"/>
                    <a:pt x="2138" y="12216"/>
                  </a:cubicBezTo>
                  <a:cubicBezTo>
                    <a:pt x="1222" y="12216"/>
                    <a:pt x="1222" y="12216"/>
                    <a:pt x="1222" y="12216"/>
                  </a:cubicBezTo>
                  <a:cubicBezTo>
                    <a:pt x="611" y="12216"/>
                    <a:pt x="0" y="11552"/>
                    <a:pt x="0" y="10933"/>
                  </a:cubicBezTo>
                  <a:cubicBezTo>
                    <a:pt x="0" y="10003"/>
                    <a:pt x="611" y="9693"/>
                    <a:pt x="1222" y="9693"/>
                  </a:cubicBezTo>
                  <a:cubicBezTo>
                    <a:pt x="2138" y="9693"/>
                    <a:pt x="2138" y="9693"/>
                    <a:pt x="2138" y="9693"/>
                  </a:cubicBezTo>
                  <a:cubicBezTo>
                    <a:pt x="2793" y="9693"/>
                    <a:pt x="3404" y="10003"/>
                    <a:pt x="3404" y="10933"/>
                  </a:cubicBezTo>
                  <a:close/>
                  <a:moveTo>
                    <a:pt x="3709" y="16244"/>
                  </a:moveTo>
                  <a:cubicBezTo>
                    <a:pt x="4015" y="15934"/>
                    <a:pt x="4320" y="15934"/>
                    <a:pt x="4625" y="15934"/>
                  </a:cubicBezTo>
                  <a:cubicBezTo>
                    <a:pt x="5236" y="15934"/>
                    <a:pt x="5847" y="16244"/>
                    <a:pt x="5847" y="17218"/>
                  </a:cubicBezTo>
                  <a:cubicBezTo>
                    <a:pt x="5847" y="17528"/>
                    <a:pt x="5847" y="17838"/>
                    <a:pt x="5542" y="17838"/>
                  </a:cubicBezTo>
                  <a:cubicBezTo>
                    <a:pt x="4625" y="18767"/>
                    <a:pt x="4625" y="18767"/>
                    <a:pt x="4625" y="18767"/>
                  </a:cubicBezTo>
                  <a:cubicBezTo>
                    <a:pt x="4320" y="19077"/>
                    <a:pt x="4015" y="19077"/>
                    <a:pt x="3709" y="19077"/>
                  </a:cubicBezTo>
                  <a:cubicBezTo>
                    <a:pt x="3098" y="19077"/>
                    <a:pt x="2444" y="18767"/>
                    <a:pt x="2444" y="17838"/>
                  </a:cubicBezTo>
                  <a:cubicBezTo>
                    <a:pt x="2444" y="17528"/>
                    <a:pt x="2793" y="17218"/>
                    <a:pt x="3098" y="17218"/>
                  </a:cubicBezTo>
                  <a:lnTo>
                    <a:pt x="3709" y="16244"/>
                  </a:lnTo>
                  <a:close/>
                  <a:moveTo>
                    <a:pt x="10778" y="18457"/>
                  </a:moveTo>
                  <a:cubicBezTo>
                    <a:pt x="11389" y="18457"/>
                    <a:pt x="12044" y="18767"/>
                    <a:pt x="12044" y="19697"/>
                  </a:cubicBezTo>
                  <a:cubicBezTo>
                    <a:pt x="12044" y="20316"/>
                    <a:pt x="12044" y="20316"/>
                    <a:pt x="12044" y="20316"/>
                  </a:cubicBezTo>
                  <a:cubicBezTo>
                    <a:pt x="12044" y="21290"/>
                    <a:pt x="11389" y="21600"/>
                    <a:pt x="10778" y="21600"/>
                  </a:cubicBezTo>
                  <a:cubicBezTo>
                    <a:pt x="10167" y="21600"/>
                    <a:pt x="9556" y="21290"/>
                    <a:pt x="9556" y="20316"/>
                  </a:cubicBezTo>
                  <a:cubicBezTo>
                    <a:pt x="9556" y="19697"/>
                    <a:pt x="9556" y="19697"/>
                    <a:pt x="9556" y="19697"/>
                  </a:cubicBezTo>
                  <a:cubicBezTo>
                    <a:pt x="9556" y="18767"/>
                    <a:pt x="10167" y="18457"/>
                    <a:pt x="10778" y="18457"/>
                  </a:cubicBezTo>
                  <a:close/>
                  <a:moveTo>
                    <a:pt x="16975" y="15934"/>
                  </a:moveTo>
                  <a:cubicBezTo>
                    <a:pt x="17280" y="15934"/>
                    <a:pt x="17585" y="15934"/>
                    <a:pt x="17891" y="16244"/>
                  </a:cubicBezTo>
                  <a:cubicBezTo>
                    <a:pt x="18502" y="17218"/>
                    <a:pt x="18502" y="17218"/>
                    <a:pt x="18502" y="17218"/>
                  </a:cubicBezTo>
                  <a:cubicBezTo>
                    <a:pt x="18807" y="17218"/>
                    <a:pt x="19113" y="17528"/>
                    <a:pt x="19113" y="17838"/>
                  </a:cubicBezTo>
                  <a:cubicBezTo>
                    <a:pt x="19113" y="18767"/>
                    <a:pt x="18502" y="19077"/>
                    <a:pt x="17891" y="19077"/>
                  </a:cubicBezTo>
                  <a:cubicBezTo>
                    <a:pt x="17585" y="19077"/>
                    <a:pt x="17280" y="19077"/>
                    <a:pt x="16975" y="18767"/>
                  </a:cubicBezTo>
                  <a:cubicBezTo>
                    <a:pt x="16015" y="17838"/>
                    <a:pt x="16015" y="17838"/>
                    <a:pt x="16015" y="17838"/>
                  </a:cubicBezTo>
                  <a:cubicBezTo>
                    <a:pt x="15709" y="17838"/>
                    <a:pt x="15709" y="17528"/>
                    <a:pt x="15709" y="17218"/>
                  </a:cubicBezTo>
                  <a:cubicBezTo>
                    <a:pt x="15709" y="16244"/>
                    <a:pt x="16364" y="15934"/>
                    <a:pt x="16975" y="1593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49" name="Shape"/>
            <p:cNvSpPr/>
            <p:nvPr/>
          </p:nvSpPr>
          <p:spPr>
            <a:xfrm>
              <a:off x="3039532" y="2027765"/>
              <a:ext cx="579006" cy="579005"/>
            </a:xfrm>
            <a:custGeom>
              <a:avLst/>
              <a:gdLst/>
              <a:ahLst/>
              <a:cxnLst>
                <a:cxn ang="0">
                  <a:pos x="wd2" y="hd2"/>
                </a:cxn>
                <a:cxn ang="5400000">
                  <a:pos x="wd2" y="hd2"/>
                </a:cxn>
                <a:cxn ang="10800000">
                  <a:pos x="wd2" y="hd2"/>
                </a:cxn>
                <a:cxn ang="16200000">
                  <a:pos x="wd2" y="hd2"/>
                </a:cxn>
              </a:cxnLst>
              <a:rect l="0" t="0" r="r" b="b"/>
              <a:pathLst>
                <a:path w="21600" h="21600" extrusionOk="0">
                  <a:moveTo>
                    <a:pt x="20594" y="17539"/>
                  </a:moveTo>
                  <a:cubicBezTo>
                    <a:pt x="17287" y="17539"/>
                    <a:pt x="17287" y="17539"/>
                    <a:pt x="17287" y="17539"/>
                  </a:cubicBezTo>
                  <a:cubicBezTo>
                    <a:pt x="17287" y="12471"/>
                    <a:pt x="17287" y="12471"/>
                    <a:pt x="17287" y="12471"/>
                  </a:cubicBezTo>
                  <a:cubicBezTo>
                    <a:pt x="19551" y="12471"/>
                    <a:pt x="19551" y="12471"/>
                    <a:pt x="19551" y="12471"/>
                  </a:cubicBezTo>
                  <a:cubicBezTo>
                    <a:pt x="19551" y="2049"/>
                    <a:pt x="19551" y="2049"/>
                    <a:pt x="19551" y="2049"/>
                  </a:cubicBezTo>
                  <a:cubicBezTo>
                    <a:pt x="7368" y="2049"/>
                    <a:pt x="7368" y="2049"/>
                    <a:pt x="7368" y="2049"/>
                  </a:cubicBezTo>
                  <a:cubicBezTo>
                    <a:pt x="7368" y="3055"/>
                    <a:pt x="7368" y="3055"/>
                    <a:pt x="7368" y="3055"/>
                  </a:cubicBezTo>
                  <a:cubicBezTo>
                    <a:pt x="5355" y="3055"/>
                    <a:pt x="5355" y="3055"/>
                    <a:pt x="5355" y="3055"/>
                  </a:cubicBezTo>
                  <a:cubicBezTo>
                    <a:pt x="5355" y="1042"/>
                    <a:pt x="5355" y="1042"/>
                    <a:pt x="5355" y="1042"/>
                  </a:cubicBezTo>
                  <a:cubicBezTo>
                    <a:pt x="5355" y="539"/>
                    <a:pt x="5858" y="0"/>
                    <a:pt x="6361" y="0"/>
                  </a:cubicBezTo>
                  <a:cubicBezTo>
                    <a:pt x="20594" y="0"/>
                    <a:pt x="20594" y="0"/>
                    <a:pt x="20594" y="0"/>
                  </a:cubicBezTo>
                  <a:cubicBezTo>
                    <a:pt x="21348" y="0"/>
                    <a:pt x="21600" y="539"/>
                    <a:pt x="21600" y="1042"/>
                  </a:cubicBezTo>
                  <a:cubicBezTo>
                    <a:pt x="21600" y="16532"/>
                    <a:pt x="21600" y="16532"/>
                    <a:pt x="21600" y="16532"/>
                  </a:cubicBezTo>
                  <a:cubicBezTo>
                    <a:pt x="21600" y="17287"/>
                    <a:pt x="21348" y="17539"/>
                    <a:pt x="20594" y="17539"/>
                  </a:cubicBezTo>
                  <a:close/>
                  <a:moveTo>
                    <a:pt x="16281" y="5103"/>
                  </a:moveTo>
                  <a:cubicBezTo>
                    <a:pt x="16281" y="20594"/>
                    <a:pt x="16281" y="20594"/>
                    <a:pt x="16281" y="20594"/>
                  </a:cubicBezTo>
                  <a:cubicBezTo>
                    <a:pt x="16281" y="21348"/>
                    <a:pt x="15778" y="21600"/>
                    <a:pt x="15239" y="21600"/>
                  </a:cubicBezTo>
                  <a:cubicBezTo>
                    <a:pt x="1042" y="21600"/>
                    <a:pt x="1042" y="21600"/>
                    <a:pt x="1042" y="21600"/>
                  </a:cubicBezTo>
                  <a:cubicBezTo>
                    <a:pt x="539" y="21600"/>
                    <a:pt x="0" y="21348"/>
                    <a:pt x="0" y="20594"/>
                  </a:cubicBezTo>
                  <a:cubicBezTo>
                    <a:pt x="0" y="5103"/>
                    <a:pt x="0" y="5103"/>
                    <a:pt x="0" y="5103"/>
                  </a:cubicBezTo>
                  <a:cubicBezTo>
                    <a:pt x="0" y="4600"/>
                    <a:pt x="539" y="4061"/>
                    <a:pt x="1042" y="4061"/>
                  </a:cubicBezTo>
                  <a:cubicBezTo>
                    <a:pt x="15239" y="4061"/>
                    <a:pt x="15239" y="4061"/>
                    <a:pt x="15239" y="4061"/>
                  </a:cubicBezTo>
                  <a:cubicBezTo>
                    <a:pt x="15778" y="4061"/>
                    <a:pt x="16281" y="4600"/>
                    <a:pt x="16281" y="5103"/>
                  </a:cubicBezTo>
                  <a:close/>
                  <a:moveTo>
                    <a:pt x="14232" y="6110"/>
                  </a:moveTo>
                  <a:cubicBezTo>
                    <a:pt x="2049" y="6110"/>
                    <a:pt x="2049" y="6110"/>
                    <a:pt x="2049" y="6110"/>
                  </a:cubicBezTo>
                  <a:cubicBezTo>
                    <a:pt x="2049" y="16532"/>
                    <a:pt x="2049" y="16532"/>
                    <a:pt x="2049" y="16532"/>
                  </a:cubicBezTo>
                  <a:cubicBezTo>
                    <a:pt x="14232" y="16532"/>
                    <a:pt x="14232" y="16532"/>
                    <a:pt x="14232" y="16532"/>
                  </a:cubicBezTo>
                  <a:lnTo>
                    <a:pt x="14232" y="611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0" name="Shape"/>
            <p:cNvSpPr/>
            <p:nvPr/>
          </p:nvSpPr>
          <p:spPr>
            <a:xfrm>
              <a:off x="2095500" y="2082800"/>
              <a:ext cx="435071" cy="468938"/>
            </a:xfrm>
            <a:custGeom>
              <a:avLst/>
              <a:gdLst/>
              <a:ahLst/>
              <a:cxnLst>
                <a:cxn ang="0">
                  <a:pos x="wd2" y="hd2"/>
                </a:cxn>
                <a:cxn ang="5400000">
                  <a:pos x="wd2" y="hd2"/>
                </a:cxn>
                <a:cxn ang="10800000">
                  <a:pos x="wd2" y="hd2"/>
                </a:cxn>
                <a:cxn ang="16200000">
                  <a:pos x="wd2" y="hd2"/>
                </a:cxn>
              </a:cxnLst>
              <a:rect l="0" t="0" r="r" b="b"/>
              <a:pathLst>
                <a:path w="21600" h="21600" extrusionOk="0">
                  <a:moveTo>
                    <a:pt x="20262" y="21600"/>
                  </a:moveTo>
                  <a:cubicBezTo>
                    <a:pt x="1338" y="21600"/>
                    <a:pt x="1338" y="21600"/>
                    <a:pt x="1338" y="21600"/>
                  </a:cubicBezTo>
                  <a:cubicBezTo>
                    <a:pt x="669" y="21600"/>
                    <a:pt x="0" y="21290"/>
                    <a:pt x="0" y="20316"/>
                  </a:cubicBezTo>
                  <a:cubicBezTo>
                    <a:pt x="0" y="1239"/>
                    <a:pt x="0" y="1239"/>
                    <a:pt x="0" y="1239"/>
                  </a:cubicBezTo>
                  <a:cubicBezTo>
                    <a:pt x="0" y="620"/>
                    <a:pt x="669" y="0"/>
                    <a:pt x="1338" y="0"/>
                  </a:cubicBezTo>
                  <a:cubicBezTo>
                    <a:pt x="20262" y="0"/>
                    <a:pt x="20262" y="0"/>
                    <a:pt x="20262" y="0"/>
                  </a:cubicBezTo>
                  <a:cubicBezTo>
                    <a:pt x="21265" y="0"/>
                    <a:pt x="21600" y="620"/>
                    <a:pt x="21600" y="1239"/>
                  </a:cubicBezTo>
                  <a:cubicBezTo>
                    <a:pt x="21600" y="20316"/>
                    <a:pt x="21600" y="20316"/>
                    <a:pt x="21600" y="20316"/>
                  </a:cubicBezTo>
                  <a:cubicBezTo>
                    <a:pt x="21600" y="21290"/>
                    <a:pt x="21265" y="21600"/>
                    <a:pt x="20262" y="21600"/>
                  </a:cubicBezTo>
                  <a:close/>
                  <a:moveTo>
                    <a:pt x="18924" y="2479"/>
                  </a:moveTo>
                  <a:cubicBezTo>
                    <a:pt x="2676" y="2479"/>
                    <a:pt x="2676" y="2479"/>
                    <a:pt x="2676" y="2479"/>
                  </a:cubicBezTo>
                  <a:cubicBezTo>
                    <a:pt x="2676" y="15315"/>
                    <a:pt x="2676" y="15315"/>
                    <a:pt x="2676" y="15315"/>
                  </a:cubicBezTo>
                  <a:cubicBezTo>
                    <a:pt x="18924" y="15315"/>
                    <a:pt x="18924" y="15315"/>
                    <a:pt x="18924" y="15315"/>
                  </a:cubicBezTo>
                  <a:lnTo>
                    <a:pt x="18924" y="247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1" name="Shape"/>
            <p:cNvSpPr/>
            <p:nvPr/>
          </p:nvSpPr>
          <p:spPr>
            <a:xfrm>
              <a:off x="1028701" y="2048933"/>
              <a:ext cx="545136" cy="540910"/>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7548"/>
                    <a:pt x="21333" y="18083"/>
                    <a:pt x="20760" y="18083"/>
                  </a:cubicBezTo>
                  <a:cubicBezTo>
                    <a:pt x="20760" y="19459"/>
                    <a:pt x="20760" y="19459"/>
                    <a:pt x="20760" y="19459"/>
                  </a:cubicBezTo>
                  <a:cubicBezTo>
                    <a:pt x="21333" y="19459"/>
                    <a:pt x="21600" y="19994"/>
                    <a:pt x="21600" y="20530"/>
                  </a:cubicBezTo>
                  <a:cubicBezTo>
                    <a:pt x="21600" y="21065"/>
                    <a:pt x="21066" y="21600"/>
                    <a:pt x="20493" y="21600"/>
                  </a:cubicBezTo>
                  <a:cubicBezTo>
                    <a:pt x="19959" y="21600"/>
                    <a:pt x="19692" y="21332"/>
                    <a:pt x="19425" y="20797"/>
                  </a:cubicBezTo>
                  <a:cubicBezTo>
                    <a:pt x="18356" y="20797"/>
                    <a:pt x="18356" y="20797"/>
                    <a:pt x="18356" y="20797"/>
                  </a:cubicBezTo>
                  <a:cubicBezTo>
                    <a:pt x="18089" y="21332"/>
                    <a:pt x="17822" y="21600"/>
                    <a:pt x="17288" y="21600"/>
                  </a:cubicBezTo>
                  <a:cubicBezTo>
                    <a:pt x="16715" y="21600"/>
                    <a:pt x="16448" y="21332"/>
                    <a:pt x="16181" y="20797"/>
                  </a:cubicBezTo>
                  <a:cubicBezTo>
                    <a:pt x="15112" y="20797"/>
                    <a:pt x="15112" y="20797"/>
                    <a:pt x="15112" y="20797"/>
                  </a:cubicBezTo>
                  <a:cubicBezTo>
                    <a:pt x="14845" y="21332"/>
                    <a:pt x="14578" y="21600"/>
                    <a:pt x="14044" y="21600"/>
                  </a:cubicBezTo>
                  <a:cubicBezTo>
                    <a:pt x="13510" y="21600"/>
                    <a:pt x="13242" y="21332"/>
                    <a:pt x="12975" y="20797"/>
                  </a:cubicBezTo>
                  <a:cubicBezTo>
                    <a:pt x="11869" y="20797"/>
                    <a:pt x="11869" y="20797"/>
                    <a:pt x="11869" y="20797"/>
                  </a:cubicBezTo>
                  <a:cubicBezTo>
                    <a:pt x="11601" y="21332"/>
                    <a:pt x="11334" y="21600"/>
                    <a:pt x="10800" y="21600"/>
                  </a:cubicBezTo>
                  <a:cubicBezTo>
                    <a:pt x="10266" y="21600"/>
                    <a:pt x="9999" y="21332"/>
                    <a:pt x="9731" y="20797"/>
                  </a:cubicBezTo>
                  <a:cubicBezTo>
                    <a:pt x="8625" y="20797"/>
                    <a:pt x="8625" y="20797"/>
                    <a:pt x="8625" y="20797"/>
                  </a:cubicBezTo>
                  <a:cubicBezTo>
                    <a:pt x="8358" y="21332"/>
                    <a:pt x="8090" y="21600"/>
                    <a:pt x="7556" y="21600"/>
                  </a:cubicBezTo>
                  <a:cubicBezTo>
                    <a:pt x="7022" y="21600"/>
                    <a:pt x="6755" y="21332"/>
                    <a:pt x="6488" y="20797"/>
                  </a:cubicBezTo>
                  <a:cubicBezTo>
                    <a:pt x="5419" y="20797"/>
                    <a:pt x="5419" y="20797"/>
                    <a:pt x="5419" y="20797"/>
                  </a:cubicBezTo>
                  <a:cubicBezTo>
                    <a:pt x="5152" y="21332"/>
                    <a:pt x="4885" y="21600"/>
                    <a:pt x="4312" y="21600"/>
                  </a:cubicBezTo>
                  <a:cubicBezTo>
                    <a:pt x="3778" y="21600"/>
                    <a:pt x="3511" y="21332"/>
                    <a:pt x="3244" y="20797"/>
                  </a:cubicBezTo>
                  <a:cubicBezTo>
                    <a:pt x="2175" y="20797"/>
                    <a:pt x="2175" y="20797"/>
                    <a:pt x="2175" y="20797"/>
                  </a:cubicBezTo>
                  <a:cubicBezTo>
                    <a:pt x="1908" y="21332"/>
                    <a:pt x="1641" y="21600"/>
                    <a:pt x="1107" y="21600"/>
                  </a:cubicBezTo>
                  <a:cubicBezTo>
                    <a:pt x="572" y="21600"/>
                    <a:pt x="0" y="21065"/>
                    <a:pt x="0" y="20530"/>
                  </a:cubicBezTo>
                  <a:cubicBezTo>
                    <a:pt x="0" y="19994"/>
                    <a:pt x="267" y="19459"/>
                    <a:pt x="840" y="19459"/>
                  </a:cubicBezTo>
                  <a:cubicBezTo>
                    <a:pt x="840" y="18083"/>
                    <a:pt x="840" y="18083"/>
                    <a:pt x="840" y="18083"/>
                  </a:cubicBezTo>
                  <a:cubicBezTo>
                    <a:pt x="267" y="18083"/>
                    <a:pt x="0" y="17548"/>
                    <a:pt x="0" y="17280"/>
                  </a:cubicBezTo>
                  <a:cubicBezTo>
                    <a:pt x="0" y="16745"/>
                    <a:pt x="267" y="16210"/>
                    <a:pt x="840" y="16210"/>
                  </a:cubicBezTo>
                  <a:cubicBezTo>
                    <a:pt x="840" y="14833"/>
                    <a:pt x="840" y="14833"/>
                    <a:pt x="840" y="14833"/>
                  </a:cubicBezTo>
                  <a:cubicBezTo>
                    <a:pt x="267" y="14833"/>
                    <a:pt x="0" y="14298"/>
                    <a:pt x="0" y="14030"/>
                  </a:cubicBezTo>
                  <a:cubicBezTo>
                    <a:pt x="0" y="13495"/>
                    <a:pt x="267" y="12960"/>
                    <a:pt x="840" y="12960"/>
                  </a:cubicBezTo>
                  <a:cubicBezTo>
                    <a:pt x="840" y="11622"/>
                    <a:pt x="840" y="11622"/>
                    <a:pt x="840" y="11622"/>
                  </a:cubicBezTo>
                  <a:cubicBezTo>
                    <a:pt x="267" y="11622"/>
                    <a:pt x="0" y="11048"/>
                    <a:pt x="0" y="10781"/>
                  </a:cubicBezTo>
                  <a:cubicBezTo>
                    <a:pt x="0" y="10246"/>
                    <a:pt x="267" y="9710"/>
                    <a:pt x="840" y="9710"/>
                  </a:cubicBezTo>
                  <a:cubicBezTo>
                    <a:pt x="840" y="8372"/>
                    <a:pt x="840" y="8372"/>
                    <a:pt x="840" y="8372"/>
                  </a:cubicBezTo>
                  <a:cubicBezTo>
                    <a:pt x="267" y="8372"/>
                    <a:pt x="0" y="7837"/>
                    <a:pt x="0" y="7570"/>
                  </a:cubicBezTo>
                  <a:cubicBezTo>
                    <a:pt x="0" y="6996"/>
                    <a:pt x="267" y="6461"/>
                    <a:pt x="840" y="6461"/>
                  </a:cubicBezTo>
                  <a:cubicBezTo>
                    <a:pt x="840" y="5123"/>
                    <a:pt x="840" y="5123"/>
                    <a:pt x="840" y="5123"/>
                  </a:cubicBezTo>
                  <a:cubicBezTo>
                    <a:pt x="267" y="5123"/>
                    <a:pt x="0" y="4588"/>
                    <a:pt x="0" y="4320"/>
                  </a:cubicBezTo>
                  <a:cubicBezTo>
                    <a:pt x="0" y="3747"/>
                    <a:pt x="267" y="3211"/>
                    <a:pt x="840" y="3211"/>
                  </a:cubicBezTo>
                  <a:cubicBezTo>
                    <a:pt x="840" y="1873"/>
                    <a:pt x="840" y="1873"/>
                    <a:pt x="840" y="1873"/>
                  </a:cubicBezTo>
                  <a:cubicBezTo>
                    <a:pt x="267" y="1873"/>
                    <a:pt x="0" y="1338"/>
                    <a:pt x="0" y="1070"/>
                  </a:cubicBezTo>
                  <a:cubicBezTo>
                    <a:pt x="0" y="268"/>
                    <a:pt x="572" y="0"/>
                    <a:pt x="1107" y="0"/>
                  </a:cubicBezTo>
                  <a:cubicBezTo>
                    <a:pt x="1641" y="0"/>
                    <a:pt x="1908" y="268"/>
                    <a:pt x="2175" y="535"/>
                  </a:cubicBezTo>
                  <a:cubicBezTo>
                    <a:pt x="3244" y="535"/>
                    <a:pt x="3244" y="535"/>
                    <a:pt x="3244" y="535"/>
                  </a:cubicBezTo>
                  <a:cubicBezTo>
                    <a:pt x="3511" y="268"/>
                    <a:pt x="3778" y="0"/>
                    <a:pt x="4312" y="0"/>
                  </a:cubicBezTo>
                  <a:cubicBezTo>
                    <a:pt x="4885" y="0"/>
                    <a:pt x="5152" y="268"/>
                    <a:pt x="5419" y="535"/>
                  </a:cubicBezTo>
                  <a:cubicBezTo>
                    <a:pt x="6488" y="535"/>
                    <a:pt x="6488" y="535"/>
                    <a:pt x="6488" y="535"/>
                  </a:cubicBezTo>
                  <a:cubicBezTo>
                    <a:pt x="6755" y="268"/>
                    <a:pt x="7022" y="0"/>
                    <a:pt x="7556" y="0"/>
                  </a:cubicBezTo>
                  <a:cubicBezTo>
                    <a:pt x="8090" y="0"/>
                    <a:pt x="8358" y="268"/>
                    <a:pt x="8625" y="535"/>
                  </a:cubicBezTo>
                  <a:cubicBezTo>
                    <a:pt x="9731" y="535"/>
                    <a:pt x="9731" y="535"/>
                    <a:pt x="9731" y="535"/>
                  </a:cubicBezTo>
                  <a:cubicBezTo>
                    <a:pt x="9999" y="268"/>
                    <a:pt x="10266" y="0"/>
                    <a:pt x="10800" y="0"/>
                  </a:cubicBezTo>
                  <a:cubicBezTo>
                    <a:pt x="11334" y="0"/>
                    <a:pt x="11601" y="268"/>
                    <a:pt x="11869" y="535"/>
                  </a:cubicBezTo>
                  <a:cubicBezTo>
                    <a:pt x="12975" y="535"/>
                    <a:pt x="12975" y="535"/>
                    <a:pt x="12975" y="535"/>
                  </a:cubicBezTo>
                  <a:cubicBezTo>
                    <a:pt x="13242" y="268"/>
                    <a:pt x="13510" y="0"/>
                    <a:pt x="14044" y="0"/>
                  </a:cubicBezTo>
                  <a:cubicBezTo>
                    <a:pt x="14578" y="0"/>
                    <a:pt x="14845" y="268"/>
                    <a:pt x="15112" y="535"/>
                  </a:cubicBezTo>
                  <a:cubicBezTo>
                    <a:pt x="16181" y="535"/>
                    <a:pt x="16181" y="535"/>
                    <a:pt x="16181" y="535"/>
                  </a:cubicBezTo>
                  <a:cubicBezTo>
                    <a:pt x="16448" y="268"/>
                    <a:pt x="16715" y="0"/>
                    <a:pt x="17288" y="0"/>
                  </a:cubicBezTo>
                  <a:cubicBezTo>
                    <a:pt x="17822" y="0"/>
                    <a:pt x="18089" y="268"/>
                    <a:pt x="18356" y="535"/>
                  </a:cubicBezTo>
                  <a:cubicBezTo>
                    <a:pt x="19425" y="535"/>
                    <a:pt x="19425" y="535"/>
                    <a:pt x="19425" y="535"/>
                  </a:cubicBezTo>
                  <a:cubicBezTo>
                    <a:pt x="19692" y="268"/>
                    <a:pt x="19959" y="0"/>
                    <a:pt x="20493" y="0"/>
                  </a:cubicBezTo>
                  <a:cubicBezTo>
                    <a:pt x="21066" y="0"/>
                    <a:pt x="21600" y="268"/>
                    <a:pt x="21600" y="1070"/>
                  </a:cubicBezTo>
                  <a:cubicBezTo>
                    <a:pt x="21600" y="1338"/>
                    <a:pt x="21333" y="1873"/>
                    <a:pt x="20760" y="1873"/>
                  </a:cubicBezTo>
                  <a:cubicBezTo>
                    <a:pt x="20760" y="3211"/>
                    <a:pt x="20760" y="3211"/>
                    <a:pt x="20760" y="3211"/>
                  </a:cubicBezTo>
                  <a:cubicBezTo>
                    <a:pt x="21333" y="3211"/>
                    <a:pt x="21600" y="3747"/>
                    <a:pt x="21600" y="4320"/>
                  </a:cubicBezTo>
                  <a:cubicBezTo>
                    <a:pt x="21600" y="4588"/>
                    <a:pt x="21333" y="5123"/>
                    <a:pt x="20760" y="5123"/>
                  </a:cubicBezTo>
                  <a:cubicBezTo>
                    <a:pt x="20760" y="6461"/>
                    <a:pt x="20760" y="6461"/>
                    <a:pt x="20760" y="6461"/>
                  </a:cubicBezTo>
                  <a:cubicBezTo>
                    <a:pt x="21333" y="6461"/>
                    <a:pt x="21600" y="6996"/>
                    <a:pt x="21600" y="7570"/>
                  </a:cubicBezTo>
                  <a:cubicBezTo>
                    <a:pt x="21600" y="7837"/>
                    <a:pt x="21333" y="8372"/>
                    <a:pt x="20760" y="8372"/>
                  </a:cubicBezTo>
                  <a:cubicBezTo>
                    <a:pt x="20760" y="9710"/>
                    <a:pt x="20760" y="9710"/>
                    <a:pt x="20760" y="9710"/>
                  </a:cubicBezTo>
                  <a:cubicBezTo>
                    <a:pt x="21333" y="9710"/>
                    <a:pt x="21600" y="10246"/>
                    <a:pt x="21600" y="10781"/>
                  </a:cubicBezTo>
                  <a:cubicBezTo>
                    <a:pt x="21600" y="11048"/>
                    <a:pt x="21333" y="11622"/>
                    <a:pt x="20760" y="11622"/>
                  </a:cubicBezTo>
                  <a:cubicBezTo>
                    <a:pt x="20760" y="12960"/>
                    <a:pt x="20760" y="12960"/>
                    <a:pt x="20760" y="12960"/>
                  </a:cubicBezTo>
                  <a:cubicBezTo>
                    <a:pt x="21333" y="12960"/>
                    <a:pt x="21600" y="13495"/>
                    <a:pt x="21600" y="14030"/>
                  </a:cubicBezTo>
                  <a:cubicBezTo>
                    <a:pt x="21600" y="14298"/>
                    <a:pt x="21333" y="14833"/>
                    <a:pt x="20760" y="14833"/>
                  </a:cubicBezTo>
                  <a:cubicBezTo>
                    <a:pt x="20760" y="16210"/>
                    <a:pt x="20760" y="16210"/>
                    <a:pt x="20760" y="16210"/>
                  </a:cubicBezTo>
                  <a:cubicBezTo>
                    <a:pt x="21333" y="16210"/>
                    <a:pt x="21600" y="16745"/>
                    <a:pt x="21600" y="17280"/>
                  </a:cubicBezTo>
                  <a:close/>
                  <a:moveTo>
                    <a:pt x="18623" y="2676"/>
                  </a:moveTo>
                  <a:cubicBezTo>
                    <a:pt x="2977" y="2676"/>
                    <a:pt x="2977" y="2676"/>
                    <a:pt x="2977" y="2676"/>
                  </a:cubicBezTo>
                  <a:cubicBezTo>
                    <a:pt x="2977" y="18618"/>
                    <a:pt x="2977" y="18618"/>
                    <a:pt x="2977" y="18618"/>
                  </a:cubicBezTo>
                  <a:cubicBezTo>
                    <a:pt x="18623" y="18618"/>
                    <a:pt x="18623" y="18618"/>
                    <a:pt x="18623" y="18618"/>
                  </a:cubicBezTo>
                  <a:lnTo>
                    <a:pt x="18623" y="2676"/>
                  </a:lnTo>
                  <a:close/>
                  <a:moveTo>
                    <a:pt x="9464" y="14298"/>
                  </a:moveTo>
                  <a:cubicBezTo>
                    <a:pt x="14311" y="8105"/>
                    <a:pt x="14311" y="8105"/>
                    <a:pt x="14311" y="8105"/>
                  </a:cubicBezTo>
                  <a:cubicBezTo>
                    <a:pt x="17555" y="13228"/>
                    <a:pt x="17555" y="13228"/>
                    <a:pt x="17555" y="13228"/>
                  </a:cubicBezTo>
                  <a:cubicBezTo>
                    <a:pt x="17555" y="17548"/>
                    <a:pt x="17555" y="17548"/>
                    <a:pt x="17555" y="17548"/>
                  </a:cubicBezTo>
                  <a:cubicBezTo>
                    <a:pt x="4045" y="17548"/>
                    <a:pt x="4045" y="17548"/>
                    <a:pt x="4045" y="17548"/>
                  </a:cubicBezTo>
                  <a:cubicBezTo>
                    <a:pt x="8358" y="13228"/>
                    <a:pt x="8358" y="13228"/>
                    <a:pt x="8358" y="13228"/>
                  </a:cubicBezTo>
                  <a:lnTo>
                    <a:pt x="9464" y="14298"/>
                  </a:lnTo>
                  <a:close/>
                  <a:moveTo>
                    <a:pt x="7289" y="9175"/>
                  </a:moveTo>
                  <a:cubicBezTo>
                    <a:pt x="5953" y="9175"/>
                    <a:pt x="5152" y="8372"/>
                    <a:pt x="5152" y="6996"/>
                  </a:cubicBezTo>
                  <a:cubicBezTo>
                    <a:pt x="5152" y="5926"/>
                    <a:pt x="5953" y="4855"/>
                    <a:pt x="7289" y="4855"/>
                  </a:cubicBezTo>
                  <a:cubicBezTo>
                    <a:pt x="8358" y="4855"/>
                    <a:pt x="9464" y="5926"/>
                    <a:pt x="9464" y="6996"/>
                  </a:cubicBezTo>
                  <a:cubicBezTo>
                    <a:pt x="9464" y="8372"/>
                    <a:pt x="8358" y="9175"/>
                    <a:pt x="7289" y="917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2" name="Shape"/>
            <p:cNvSpPr/>
            <p:nvPr/>
          </p:nvSpPr>
          <p:spPr>
            <a:xfrm>
              <a:off x="21168" y="2048933"/>
              <a:ext cx="545136" cy="540910"/>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7548"/>
                    <a:pt x="21333" y="18083"/>
                    <a:pt x="20760" y="18083"/>
                  </a:cubicBezTo>
                  <a:cubicBezTo>
                    <a:pt x="20760" y="19459"/>
                    <a:pt x="20760" y="19459"/>
                    <a:pt x="20760" y="19459"/>
                  </a:cubicBezTo>
                  <a:cubicBezTo>
                    <a:pt x="21333" y="19459"/>
                    <a:pt x="21600" y="19994"/>
                    <a:pt x="21600" y="20530"/>
                  </a:cubicBezTo>
                  <a:cubicBezTo>
                    <a:pt x="21600" y="21065"/>
                    <a:pt x="21028" y="21600"/>
                    <a:pt x="20493" y="21600"/>
                  </a:cubicBezTo>
                  <a:cubicBezTo>
                    <a:pt x="19959" y="21600"/>
                    <a:pt x="19425" y="21332"/>
                    <a:pt x="19425" y="20797"/>
                  </a:cubicBezTo>
                  <a:cubicBezTo>
                    <a:pt x="18089" y="20797"/>
                    <a:pt x="18089" y="20797"/>
                    <a:pt x="18089" y="20797"/>
                  </a:cubicBezTo>
                  <a:cubicBezTo>
                    <a:pt x="18089" y="21332"/>
                    <a:pt x="17555" y="21600"/>
                    <a:pt x="17288" y="21600"/>
                  </a:cubicBezTo>
                  <a:cubicBezTo>
                    <a:pt x="16715" y="21600"/>
                    <a:pt x="16181" y="21332"/>
                    <a:pt x="16181" y="20797"/>
                  </a:cubicBezTo>
                  <a:cubicBezTo>
                    <a:pt x="14845" y="20797"/>
                    <a:pt x="14845" y="20797"/>
                    <a:pt x="14845" y="20797"/>
                  </a:cubicBezTo>
                  <a:cubicBezTo>
                    <a:pt x="14845" y="21332"/>
                    <a:pt x="14311" y="21600"/>
                    <a:pt x="14044" y="21600"/>
                  </a:cubicBezTo>
                  <a:cubicBezTo>
                    <a:pt x="13510" y="21600"/>
                    <a:pt x="12975" y="21332"/>
                    <a:pt x="12975" y="20797"/>
                  </a:cubicBezTo>
                  <a:cubicBezTo>
                    <a:pt x="11601" y="20797"/>
                    <a:pt x="11601" y="20797"/>
                    <a:pt x="11601" y="20797"/>
                  </a:cubicBezTo>
                  <a:cubicBezTo>
                    <a:pt x="11601" y="21332"/>
                    <a:pt x="11067" y="21600"/>
                    <a:pt x="10800" y="21600"/>
                  </a:cubicBezTo>
                  <a:cubicBezTo>
                    <a:pt x="10266" y="21600"/>
                    <a:pt x="9731" y="21332"/>
                    <a:pt x="9731" y="20797"/>
                  </a:cubicBezTo>
                  <a:cubicBezTo>
                    <a:pt x="8358" y="20797"/>
                    <a:pt x="8358" y="20797"/>
                    <a:pt x="8358" y="20797"/>
                  </a:cubicBezTo>
                  <a:cubicBezTo>
                    <a:pt x="8358" y="21332"/>
                    <a:pt x="7823" y="21600"/>
                    <a:pt x="7556" y="21600"/>
                  </a:cubicBezTo>
                  <a:cubicBezTo>
                    <a:pt x="7022" y="21600"/>
                    <a:pt x="6488" y="21332"/>
                    <a:pt x="6488" y="20797"/>
                  </a:cubicBezTo>
                  <a:cubicBezTo>
                    <a:pt x="5152" y="20797"/>
                    <a:pt x="5152" y="20797"/>
                    <a:pt x="5152" y="20797"/>
                  </a:cubicBezTo>
                  <a:cubicBezTo>
                    <a:pt x="5152" y="21332"/>
                    <a:pt x="4580" y="21600"/>
                    <a:pt x="4312" y="21600"/>
                  </a:cubicBezTo>
                  <a:cubicBezTo>
                    <a:pt x="3778" y="21600"/>
                    <a:pt x="3244" y="21332"/>
                    <a:pt x="3244" y="20797"/>
                  </a:cubicBezTo>
                  <a:cubicBezTo>
                    <a:pt x="1908" y="20797"/>
                    <a:pt x="1908" y="20797"/>
                    <a:pt x="1908" y="20797"/>
                  </a:cubicBezTo>
                  <a:cubicBezTo>
                    <a:pt x="1908" y="21332"/>
                    <a:pt x="1374" y="21600"/>
                    <a:pt x="1107" y="21600"/>
                  </a:cubicBezTo>
                  <a:cubicBezTo>
                    <a:pt x="267" y="21600"/>
                    <a:pt x="0" y="21065"/>
                    <a:pt x="0" y="20530"/>
                  </a:cubicBezTo>
                  <a:cubicBezTo>
                    <a:pt x="0" y="19994"/>
                    <a:pt x="267" y="19459"/>
                    <a:pt x="534" y="19459"/>
                  </a:cubicBezTo>
                  <a:cubicBezTo>
                    <a:pt x="534" y="18083"/>
                    <a:pt x="534" y="18083"/>
                    <a:pt x="534" y="18083"/>
                  </a:cubicBezTo>
                  <a:cubicBezTo>
                    <a:pt x="267" y="18083"/>
                    <a:pt x="0" y="17548"/>
                    <a:pt x="0" y="17280"/>
                  </a:cubicBezTo>
                  <a:cubicBezTo>
                    <a:pt x="0" y="16745"/>
                    <a:pt x="267" y="16210"/>
                    <a:pt x="534" y="16210"/>
                  </a:cubicBezTo>
                  <a:cubicBezTo>
                    <a:pt x="534" y="14833"/>
                    <a:pt x="534" y="14833"/>
                    <a:pt x="534" y="14833"/>
                  </a:cubicBezTo>
                  <a:cubicBezTo>
                    <a:pt x="267" y="14833"/>
                    <a:pt x="0" y="14298"/>
                    <a:pt x="0" y="14030"/>
                  </a:cubicBezTo>
                  <a:cubicBezTo>
                    <a:pt x="0" y="13495"/>
                    <a:pt x="267" y="12960"/>
                    <a:pt x="534" y="12960"/>
                  </a:cubicBezTo>
                  <a:cubicBezTo>
                    <a:pt x="534" y="11622"/>
                    <a:pt x="534" y="11622"/>
                    <a:pt x="534" y="11622"/>
                  </a:cubicBezTo>
                  <a:cubicBezTo>
                    <a:pt x="267" y="11622"/>
                    <a:pt x="0" y="11048"/>
                    <a:pt x="0" y="10781"/>
                  </a:cubicBezTo>
                  <a:cubicBezTo>
                    <a:pt x="0" y="10246"/>
                    <a:pt x="267" y="9710"/>
                    <a:pt x="534" y="9710"/>
                  </a:cubicBezTo>
                  <a:cubicBezTo>
                    <a:pt x="534" y="8372"/>
                    <a:pt x="534" y="8372"/>
                    <a:pt x="534" y="8372"/>
                  </a:cubicBezTo>
                  <a:cubicBezTo>
                    <a:pt x="267" y="8372"/>
                    <a:pt x="0" y="7837"/>
                    <a:pt x="0" y="7570"/>
                  </a:cubicBezTo>
                  <a:cubicBezTo>
                    <a:pt x="0" y="6996"/>
                    <a:pt x="267" y="6461"/>
                    <a:pt x="534" y="6461"/>
                  </a:cubicBezTo>
                  <a:cubicBezTo>
                    <a:pt x="534" y="5123"/>
                    <a:pt x="534" y="5123"/>
                    <a:pt x="534" y="5123"/>
                  </a:cubicBezTo>
                  <a:cubicBezTo>
                    <a:pt x="267" y="5123"/>
                    <a:pt x="0" y="4588"/>
                    <a:pt x="0" y="4320"/>
                  </a:cubicBezTo>
                  <a:cubicBezTo>
                    <a:pt x="0" y="3747"/>
                    <a:pt x="267" y="3211"/>
                    <a:pt x="534" y="3211"/>
                  </a:cubicBezTo>
                  <a:cubicBezTo>
                    <a:pt x="534" y="1873"/>
                    <a:pt x="534" y="1873"/>
                    <a:pt x="534" y="1873"/>
                  </a:cubicBezTo>
                  <a:cubicBezTo>
                    <a:pt x="267" y="1873"/>
                    <a:pt x="0" y="1338"/>
                    <a:pt x="0" y="1070"/>
                  </a:cubicBezTo>
                  <a:cubicBezTo>
                    <a:pt x="0" y="268"/>
                    <a:pt x="267" y="0"/>
                    <a:pt x="1107" y="0"/>
                  </a:cubicBezTo>
                  <a:cubicBezTo>
                    <a:pt x="1374" y="0"/>
                    <a:pt x="1908" y="268"/>
                    <a:pt x="1908" y="535"/>
                  </a:cubicBezTo>
                  <a:cubicBezTo>
                    <a:pt x="3244" y="535"/>
                    <a:pt x="3244" y="535"/>
                    <a:pt x="3244" y="535"/>
                  </a:cubicBezTo>
                  <a:cubicBezTo>
                    <a:pt x="3244" y="268"/>
                    <a:pt x="3778" y="0"/>
                    <a:pt x="4312" y="0"/>
                  </a:cubicBezTo>
                  <a:cubicBezTo>
                    <a:pt x="4580" y="0"/>
                    <a:pt x="5152" y="268"/>
                    <a:pt x="5152" y="535"/>
                  </a:cubicBezTo>
                  <a:cubicBezTo>
                    <a:pt x="6488" y="535"/>
                    <a:pt x="6488" y="535"/>
                    <a:pt x="6488" y="535"/>
                  </a:cubicBezTo>
                  <a:cubicBezTo>
                    <a:pt x="6488" y="268"/>
                    <a:pt x="7022" y="0"/>
                    <a:pt x="7556" y="0"/>
                  </a:cubicBezTo>
                  <a:cubicBezTo>
                    <a:pt x="7823" y="0"/>
                    <a:pt x="8358" y="268"/>
                    <a:pt x="8358" y="535"/>
                  </a:cubicBezTo>
                  <a:cubicBezTo>
                    <a:pt x="9731" y="535"/>
                    <a:pt x="9731" y="535"/>
                    <a:pt x="9731" y="535"/>
                  </a:cubicBezTo>
                  <a:cubicBezTo>
                    <a:pt x="9731" y="268"/>
                    <a:pt x="10266" y="0"/>
                    <a:pt x="10800" y="0"/>
                  </a:cubicBezTo>
                  <a:cubicBezTo>
                    <a:pt x="11067" y="0"/>
                    <a:pt x="11601" y="268"/>
                    <a:pt x="11601" y="535"/>
                  </a:cubicBezTo>
                  <a:cubicBezTo>
                    <a:pt x="12975" y="535"/>
                    <a:pt x="12975" y="535"/>
                    <a:pt x="12975" y="535"/>
                  </a:cubicBezTo>
                  <a:cubicBezTo>
                    <a:pt x="12975" y="268"/>
                    <a:pt x="13510" y="0"/>
                    <a:pt x="14044" y="0"/>
                  </a:cubicBezTo>
                  <a:cubicBezTo>
                    <a:pt x="14311" y="0"/>
                    <a:pt x="14845" y="268"/>
                    <a:pt x="14845" y="535"/>
                  </a:cubicBezTo>
                  <a:cubicBezTo>
                    <a:pt x="16181" y="535"/>
                    <a:pt x="16181" y="535"/>
                    <a:pt x="16181" y="535"/>
                  </a:cubicBezTo>
                  <a:cubicBezTo>
                    <a:pt x="16181" y="268"/>
                    <a:pt x="16715" y="0"/>
                    <a:pt x="17288" y="0"/>
                  </a:cubicBezTo>
                  <a:cubicBezTo>
                    <a:pt x="17555" y="0"/>
                    <a:pt x="18089" y="268"/>
                    <a:pt x="18089" y="535"/>
                  </a:cubicBezTo>
                  <a:cubicBezTo>
                    <a:pt x="19425" y="535"/>
                    <a:pt x="19425" y="535"/>
                    <a:pt x="19425" y="535"/>
                  </a:cubicBezTo>
                  <a:cubicBezTo>
                    <a:pt x="19425" y="268"/>
                    <a:pt x="19959" y="0"/>
                    <a:pt x="20493" y="0"/>
                  </a:cubicBezTo>
                  <a:cubicBezTo>
                    <a:pt x="21028" y="0"/>
                    <a:pt x="21600" y="268"/>
                    <a:pt x="21600" y="1070"/>
                  </a:cubicBezTo>
                  <a:cubicBezTo>
                    <a:pt x="21600" y="1338"/>
                    <a:pt x="21333" y="1873"/>
                    <a:pt x="20760" y="1873"/>
                  </a:cubicBezTo>
                  <a:cubicBezTo>
                    <a:pt x="20760" y="3211"/>
                    <a:pt x="20760" y="3211"/>
                    <a:pt x="20760" y="3211"/>
                  </a:cubicBezTo>
                  <a:cubicBezTo>
                    <a:pt x="21333" y="3211"/>
                    <a:pt x="21600" y="3747"/>
                    <a:pt x="21600" y="4320"/>
                  </a:cubicBezTo>
                  <a:cubicBezTo>
                    <a:pt x="21600" y="4588"/>
                    <a:pt x="21333" y="5123"/>
                    <a:pt x="20760" y="5123"/>
                  </a:cubicBezTo>
                  <a:cubicBezTo>
                    <a:pt x="20760" y="6461"/>
                    <a:pt x="20760" y="6461"/>
                    <a:pt x="20760" y="6461"/>
                  </a:cubicBezTo>
                  <a:cubicBezTo>
                    <a:pt x="21333" y="6461"/>
                    <a:pt x="21600" y="6996"/>
                    <a:pt x="21600" y="7570"/>
                  </a:cubicBezTo>
                  <a:cubicBezTo>
                    <a:pt x="21600" y="7837"/>
                    <a:pt x="21333" y="8372"/>
                    <a:pt x="20760" y="8372"/>
                  </a:cubicBezTo>
                  <a:cubicBezTo>
                    <a:pt x="20760" y="9710"/>
                    <a:pt x="20760" y="9710"/>
                    <a:pt x="20760" y="9710"/>
                  </a:cubicBezTo>
                  <a:cubicBezTo>
                    <a:pt x="21333" y="9710"/>
                    <a:pt x="21600" y="10246"/>
                    <a:pt x="21600" y="10781"/>
                  </a:cubicBezTo>
                  <a:cubicBezTo>
                    <a:pt x="21600" y="11048"/>
                    <a:pt x="21333" y="11622"/>
                    <a:pt x="20760" y="11622"/>
                  </a:cubicBezTo>
                  <a:cubicBezTo>
                    <a:pt x="20760" y="12960"/>
                    <a:pt x="20760" y="12960"/>
                    <a:pt x="20760" y="12960"/>
                  </a:cubicBezTo>
                  <a:cubicBezTo>
                    <a:pt x="21333" y="12960"/>
                    <a:pt x="21600" y="13495"/>
                    <a:pt x="21600" y="14030"/>
                  </a:cubicBezTo>
                  <a:cubicBezTo>
                    <a:pt x="21600" y="14298"/>
                    <a:pt x="21333" y="14833"/>
                    <a:pt x="20760" y="14833"/>
                  </a:cubicBezTo>
                  <a:cubicBezTo>
                    <a:pt x="20760" y="16210"/>
                    <a:pt x="20760" y="16210"/>
                    <a:pt x="20760" y="16210"/>
                  </a:cubicBezTo>
                  <a:cubicBezTo>
                    <a:pt x="21333" y="16210"/>
                    <a:pt x="21600" y="16745"/>
                    <a:pt x="21600" y="17280"/>
                  </a:cubicBezTo>
                  <a:close/>
                  <a:moveTo>
                    <a:pt x="18623" y="2676"/>
                  </a:moveTo>
                  <a:cubicBezTo>
                    <a:pt x="2710" y="2676"/>
                    <a:pt x="2710" y="2676"/>
                    <a:pt x="2710" y="2676"/>
                  </a:cubicBezTo>
                  <a:cubicBezTo>
                    <a:pt x="2710" y="18618"/>
                    <a:pt x="2710" y="18618"/>
                    <a:pt x="2710" y="18618"/>
                  </a:cubicBezTo>
                  <a:cubicBezTo>
                    <a:pt x="18623" y="18618"/>
                    <a:pt x="18623" y="18618"/>
                    <a:pt x="18623" y="18618"/>
                  </a:cubicBezTo>
                  <a:lnTo>
                    <a:pt x="18623" y="267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3" name="Shape"/>
            <p:cNvSpPr/>
            <p:nvPr/>
          </p:nvSpPr>
          <p:spPr>
            <a:xfrm>
              <a:off x="11146366" y="1016000"/>
              <a:ext cx="579003" cy="579002"/>
            </a:xfrm>
            <a:custGeom>
              <a:avLst/>
              <a:gdLst/>
              <a:ahLst/>
              <a:cxnLst>
                <a:cxn ang="0">
                  <a:pos x="wd2" y="hd2"/>
                </a:cxn>
                <a:cxn ang="5400000">
                  <a:pos x="wd2" y="hd2"/>
                </a:cxn>
                <a:cxn ang="10800000">
                  <a:pos x="wd2" y="hd2"/>
                </a:cxn>
                <a:cxn ang="16200000">
                  <a:pos x="wd2" y="hd2"/>
                </a:cxn>
              </a:cxnLst>
              <a:rect l="0" t="0" r="r" b="b"/>
              <a:pathLst>
                <a:path w="21600" h="21600" extrusionOk="0">
                  <a:moveTo>
                    <a:pt x="21600" y="19551"/>
                  </a:moveTo>
                  <a:cubicBezTo>
                    <a:pt x="21600" y="20594"/>
                    <a:pt x="20594" y="21600"/>
                    <a:pt x="19551" y="21600"/>
                  </a:cubicBezTo>
                  <a:cubicBezTo>
                    <a:pt x="19048" y="21600"/>
                    <a:pt x="18545" y="21348"/>
                    <a:pt x="18042" y="21097"/>
                  </a:cubicBezTo>
                  <a:cubicBezTo>
                    <a:pt x="12184" y="14987"/>
                    <a:pt x="12184" y="14987"/>
                    <a:pt x="12184" y="14987"/>
                  </a:cubicBezTo>
                  <a:cubicBezTo>
                    <a:pt x="10926" y="15742"/>
                    <a:pt x="9668" y="16281"/>
                    <a:pt x="8122" y="16281"/>
                  </a:cubicBezTo>
                  <a:cubicBezTo>
                    <a:pt x="3558" y="16281"/>
                    <a:pt x="0" y="12471"/>
                    <a:pt x="0" y="8122"/>
                  </a:cubicBezTo>
                  <a:cubicBezTo>
                    <a:pt x="0" y="3558"/>
                    <a:pt x="3558" y="0"/>
                    <a:pt x="8122" y="0"/>
                  </a:cubicBezTo>
                  <a:cubicBezTo>
                    <a:pt x="12435" y="0"/>
                    <a:pt x="16245" y="3558"/>
                    <a:pt x="16245" y="8122"/>
                  </a:cubicBezTo>
                  <a:cubicBezTo>
                    <a:pt x="16245" y="9668"/>
                    <a:pt x="15742" y="10926"/>
                    <a:pt x="14987" y="12220"/>
                  </a:cubicBezTo>
                  <a:cubicBezTo>
                    <a:pt x="21097" y="18042"/>
                    <a:pt x="21097" y="18042"/>
                    <a:pt x="21097" y="18042"/>
                  </a:cubicBezTo>
                  <a:cubicBezTo>
                    <a:pt x="21348" y="18545"/>
                    <a:pt x="21600" y="19048"/>
                    <a:pt x="21600" y="19551"/>
                  </a:cubicBezTo>
                  <a:close/>
                  <a:moveTo>
                    <a:pt x="8122" y="2049"/>
                  </a:moveTo>
                  <a:cubicBezTo>
                    <a:pt x="4564" y="2049"/>
                    <a:pt x="2049" y="4564"/>
                    <a:pt x="2049" y="8122"/>
                  </a:cubicBezTo>
                  <a:cubicBezTo>
                    <a:pt x="2049" y="11429"/>
                    <a:pt x="4564" y="14232"/>
                    <a:pt x="8122" y="14232"/>
                  </a:cubicBezTo>
                  <a:cubicBezTo>
                    <a:pt x="11429" y="14232"/>
                    <a:pt x="14232" y="11429"/>
                    <a:pt x="14232" y="8122"/>
                  </a:cubicBezTo>
                  <a:cubicBezTo>
                    <a:pt x="14232" y="4564"/>
                    <a:pt x="11429" y="2049"/>
                    <a:pt x="8122" y="2049"/>
                  </a:cubicBezTo>
                  <a:close/>
                  <a:moveTo>
                    <a:pt x="11429" y="9165"/>
                  </a:moveTo>
                  <a:cubicBezTo>
                    <a:pt x="4564" y="9165"/>
                    <a:pt x="4564" y="9165"/>
                    <a:pt x="4564" y="9165"/>
                  </a:cubicBezTo>
                  <a:cubicBezTo>
                    <a:pt x="4061" y="9165"/>
                    <a:pt x="3558" y="8662"/>
                    <a:pt x="3558" y="8122"/>
                  </a:cubicBezTo>
                  <a:cubicBezTo>
                    <a:pt x="3558" y="7368"/>
                    <a:pt x="4061" y="7116"/>
                    <a:pt x="4564" y="7116"/>
                  </a:cubicBezTo>
                  <a:cubicBezTo>
                    <a:pt x="11429" y="7116"/>
                    <a:pt x="11429" y="7116"/>
                    <a:pt x="11429" y="7116"/>
                  </a:cubicBezTo>
                  <a:cubicBezTo>
                    <a:pt x="11932" y="7116"/>
                    <a:pt x="12435" y="7368"/>
                    <a:pt x="12435" y="8122"/>
                  </a:cubicBezTo>
                  <a:cubicBezTo>
                    <a:pt x="12435" y="8662"/>
                    <a:pt x="11932" y="9165"/>
                    <a:pt x="11429" y="916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4" name="Shape"/>
            <p:cNvSpPr/>
            <p:nvPr/>
          </p:nvSpPr>
          <p:spPr>
            <a:xfrm>
              <a:off x="10126132" y="1016000"/>
              <a:ext cx="583241" cy="579002"/>
            </a:xfrm>
            <a:custGeom>
              <a:avLst/>
              <a:gdLst/>
              <a:ahLst/>
              <a:cxnLst>
                <a:cxn ang="0">
                  <a:pos x="wd2" y="hd2"/>
                </a:cxn>
                <a:cxn ang="5400000">
                  <a:pos x="wd2" y="hd2"/>
                </a:cxn>
                <a:cxn ang="10800000">
                  <a:pos x="wd2" y="hd2"/>
                </a:cxn>
                <a:cxn ang="16200000">
                  <a:pos x="wd2" y="hd2"/>
                </a:cxn>
              </a:cxnLst>
              <a:rect l="0" t="0" r="r" b="b"/>
              <a:pathLst>
                <a:path w="21600" h="21600" extrusionOk="0">
                  <a:moveTo>
                    <a:pt x="21600" y="19551"/>
                  </a:moveTo>
                  <a:cubicBezTo>
                    <a:pt x="21600" y="20594"/>
                    <a:pt x="20570" y="21600"/>
                    <a:pt x="19575" y="21600"/>
                  </a:cubicBezTo>
                  <a:cubicBezTo>
                    <a:pt x="18829" y="21600"/>
                    <a:pt x="18332" y="21348"/>
                    <a:pt x="18083" y="21097"/>
                  </a:cubicBezTo>
                  <a:cubicBezTo>
                    <a:pt x="12292" y="14987"/>
                    <a:pt x="12292" y="14987"/>
                    <a:pt x="12292" y="14987"/>
                  </a:cubicBezTo>
                  <a:cubicBezTo>
                    <a:pt x="11049" y="15742"/>
                    <a:pt x="9557" y="16281"/>
                    <a:pt x="8029" y="16281"/>
                  </a:cubicBezTo>
                  <a:cubicBezTo>
                    <a:pt x="3766" y="16281"/>
                    <a:pt x="0" y="12471"/>
                    <a:pt x="0" y="8122"/>
                  </a:cubicBezTo>
                  <a:cubicBezTo>
                    <a:pt x="0" y="3558"/>
                    <a:pt x="3766" y="0"/>
                    <a:pt x="8029" y="0"/>
                  </a:cubicBezTo>
                  <a:cubicBezTo>
                    <a:pt x="12541" y="0"/>
                    <a:pt x="16058" y="3558"/>
                    <a:pt x="16058" y="8122"/>
                  </a:cubicBezTo>
                  <a:cubicBezTo>
                    <a:pt x="16058" y="9668"/>
                    <a:pt x="15809" y="10926"/>
                    <a:pt x="15063" y="12220"/>
                  </a:cubicBezTo>
                  <a:cubicBezTo>
                    <a:pt x="20854" y="18042"/>
                    <a:pt x="20854" y="18042"/>
                    <a:pt x="20854" y="18042"/>
                  </a:cubicBezTo>
                  <a:cubicBezTo>
                    <a:pt x="21351" y="18545"/>
                    <a:pt x="21600" y="19048"/>
                    <a:pt x="21600" y="19551"/>
                  </a:cubicBezTo>
                  <a:close/>
                  <a:moveTo>
                    <a:pt x="8029" y="2049"/>
                  </a:moveTo>
                  <a:cubicBezTo>
                    <a:pt x="4761" y="2049"/>
                    <a:pt x="1989" y="4564"/>
                    <a:pt x="1989" y="8122"/>
                  </a:cubicBezTo>
                  <a:cubicBezTo>
                    <a:pt x="1989" y="11429"/>
                    <a:pt x="4761" y="14232"/>
                    <a:pt x="8029" y="14232"/>
                  </a:cubicBezTo>
                  <a:cubicBezTo>
                    <a:pt x="11546" y="14232"/>
                    <a:pt x="14068" y="11429"/>
                    <a:pt x="14068" y="8122"/>
                  </a:cubicBezTo>
                  <a:cubicBezTo>
                    <a:pt x="14068" y="4564"/>
                    <a:pt x="11546" y="2049"/>
                    <a:pt x="8029" y="2049"/>
                  </a:cubicBezTo>
                  <a:close/>
                  <a:moveTo>
                    <a:pt x="11546" y="9165"/>
                  </a:moveTo>
                  <a:cubicBezTo>
                    <a:pt x="9024" y="9165"/>
                    <a:pt x="9024" y="9165"/>
                    <a:pt x="9024" y="9165"/>
                  </a:cubicBezTo>
                  <a:cubicBezTo>
                    <a:pt x="9024" y="11429"/>
                    <a:pt x="9024" y="11429"/>
                    <a:pt x="9024" y="11429"/>
                  </a:cubicBezTo>
                  <a:cubicBezTo>
                    <a:pt x="9024" y="11968"/>
                    <a:pt x="8775" y="12471"/>
                    <a:pt x="8029" y="12471"/>
                  </a:cubicBezTo>
                  <a:cubicBezTo>
                    <a:pt x="7532" y="12471"/>
                    <a:pt x="7034" y="11968"/>
                    <a:pt x="7034" y="11429"/>
                  </a:cubicBezTo>
                  <a:cubicBezTo>
                    <a:pt x="7034" y="9165"/>
                    <a:pt x="7034" y="9165"/>
                    <a:pt x="7034" y="9165"/>
                  </a:cubicBezTo>
                  <a:cubicBezTo>
                    <a:pt x="4761" y="9165"/>
                    <a:pt x="4761" y="9165"/>
                    <a:pt x="4761" y="9165"/>
                  </a:cubicBezTo>
                  <a:cubicBezTo>
                    <a:pt x="4263" y="9165"/>
                    <a:pt x="3766" y="8662"/>
                    <a:pt x="3766" y="8122"/>
                  </a:cubicBezTo>
                  <a:cubicBezTo>
                    <a:pt x="3766" y="7368"/>
                    <a:pt x="4263" y="7116"/>
                    <a:pt x="4761" y="7116"/>
                  </a:cubicBezTo>
                  <a:cubicBezTo>
                    <a:pt x="7034" y="7116"/>
                    <a:pt x="7034" y="7116"/>
                    <a:pt x="7034" y="7116"/>
                  </a:cubicBezTo>
                  <a:cubicBezTo>
                    <a:pt x="7034" y="4564"/>
                    <a:pt x="7034" y="4564"/>
                    <a:pt x="7034" y="4564"/>
                  </a:cubicBezTo>
                  <a:cubicBezTo>
                    <a:pt x="7034" y="4061"/>
                    <a:pt x="7532" y="3558"/>
                    <a:pt x="8029" y="3558"/>
                  </a:cubicBezTo>
                  <a:cubicBezTo>
                    <a:pt x="8775" y="3558"/>
                    <a:pt x="9024" y="4061"/>
                    <a:pt x="9024" y="4564"/>
                  </a:cubicBezTo>
                  <a:cubicBezTo>
                    <a:pt x="9024" y="7116"/>
                    <a:pt x="9024" y="7116"/>
                    <a:pt x="9024" y="7116"/>
                  </a:cubicBezTo>
                  <a:cubicBezTo>
                    <a:pt x="11546" y="7116"/>
                    <a:pt x="11546" y="7116"/>
                    <a:pt x="11546" y="7116"/>
                  </a:cubicBezTo>
                  <a:cubicBezTo>
                    <a:pt x="12043" y="7116"/>
                    <a:pt x="12541" y="7368"/>
                    <a:pt x="12541" y="8122"/>
                  </a:cubicBezTo>
                  <a:cubicBezTo>
                    <a:pt x="12541" y="8662"/>
                    <a:pt x="12043" y="9165"/>
                    <a:pt x="11546" y="916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5" name="Shape"/>
            <p:cNvSpPr/>
            <p:nvPr/>
          </p:nvSpPr>
          <p:spPr>
            <a:xfrm>
              <a:off x="9118598" y="1016000"/>
              <a:ext cx="579005" cy="579002"/>
            </a:xfrm>
            <a:custGeom>
              <a:avLst/>
              <a:gdLst/>
              <a:ahLst/>
              <a:cxnLst>
                <a:cxn ang="0">
                  <a:pos x="wd2" y="hd2"/>
                </a:cxn>
                <a:cxn ang="5400000">
                  <a:pos x="wd2" y="hd2"/>
                </a:cxn>
                <a:cxn ang="10800000">
                  <a:pos x="wd2" y="hd2"/>
                </a:cxn>
                <a:cxn ang="16200000">
                  <a:pos x="wd2" y="hd2"/>
                </a:cxn>
              </a:cxnLst>
              <a:rect l="0" t="0" r="r" b="b"/>
              <a:pathLst>
                <a:path w="21600" h="21600" extrusionOk="0">
                  <a:moveTo>
                    <a:pt x="21061" y="18042"/>
                  </a:moveTo>
                  <a:cubicBezTo>
                    <a:pt x="21348" y="18545"/>
                    <a:pt x="21600" y="19048"/>
                    <a:pt x="21600" y="19551"/>
                  </a:cubicBezTo>
                  <a:cubicBezTo>
                    <a:pt x="21600" y="20594"/>
                    <a:pt x="20809" y="21600"/>
                    <a:pt x="19551" y="21600"/>
                  </a:cubicBezTo>
                  <a:cubicBezTo>
                    <a:pt x="19048" y="21600"/>
                    <a:pt x="18545" y="21348"/>
                    <a:pt x="18294" y="21097"/>
                  </a:cubicBezTo>
                  <a:cubicBezTo>
                    <a:pt x="12184" y="14987"/>
                    <a:pt x="12184" y="14987"/>
                    <a:pt x="12184" y="14987"/>
                  </a:cubicBezTo>
                  <a:cubicBezTo>
                    <a:pt x="10926" y="15742"/>
                    <a:pt x="9668" y="16281"/>
                    <a:pt x="8122" y="16281"/>
                  </a:cubicBezTo>
                  <a:cubicBezTo>
                    <a:pt x="3558" y="16281"/>
                    <a:pt x="0" y="12471"/>
                    <a:pt x="0" y="8122"/>
                  </a:cubicBezTo>
                  <a:cubicBezTo>
                    <a:pt x="0" y="3558"/>
                    <a:pt x="3558" y="0"/>
                    <a:pt x="8122" y="0"/>
                  </a:cubicBezTo>
                  <a:cubicBezTo>
                    <a:pt x="12687" y="0"/>
                    <a:pt x="16245" y="3558"/>
                    <a:pt x="16245" y="8122"/>
                  </a:cubicBezTo>
                  <a:cubicBezTo>
                    <a:pt x="16245" y="9668"/>
                    <a:pt x="15742" y="10926"/>
                    <a:pt x="15239" y="12220"/>
                  </a:cubicBezTo>
                  <a:cubicBezTo>
                    <a:pt x="21061" y="18042"/>
                    <a:pt x="21061" y="18042"/>
                    <a:pt x="21061" y="18042"/>
                  </a:cubicBezTo>
                  <a:close/>
                  <a:moveTo>
                    <a:pt x="8122" y="2049"/>
                  </a:moveTo>
                  <a:cubicBezTo>
                    <a:pt x="4816" y="2049"/>
                    <a:pt x="2013" y="4564"/>
                    <a:pt x="2013" y="8122"/>
                  </a:cubicBezTo>
                  <a:cubicBezTo>
                    <a:pt x="2013" y="11429"/>
                    <a:pt x="4816" y="14232"/>
                    <a:pt x="8122" y="14232"/>
                  </a:cubicBezTo>
                  <a:cubicBezTo>
                    <a:pt x="11429" y="14232"/>
                    <a:pt x="14232" y="11429"/>
                    <a:pt x="14232" y="8122"/>
                  </a:cubicBezTo>
                  <a:cubicBezTo>
                    <a:pt x="14232" y="4564"/>
                    <a:pt x="11429" y="2049"/>
                    <a:pt x="8122" y="20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6" name="Shape"/>
            <p:cNvSpPr/>
            <p:nvPr/>
          </p:nvSpPr>
          <p:spPr>
            <a:xfrm>
              <a:off x="8106833" y="1016000"/>
              <a:ext cx="574777" cy="579002"/>
            </a:xfrm>
            <a:custGeom>
              <a:avLst/>
              <a:gdLst/>
              <a:ahLst/>
              <a:cxnLst>
                <a:cxn ang="0">
                  <a:pos x="wd2" y="hd2"/>
                </a:cxn>
                <a:cxn ang="5400000">
                  <a:pos x="wd2" y="hd2"/>
                </a:cxn>
                <a:cxn ang="10800000">
                  <a:pos x="wd2" y="hd2"/>
                </a:cxn>
                <a:cxn ang="16200000">
                  <a:pos x="wd2" y="hd2"/>
                </a:cxn>
              </a:cxnLst>
              <a:rect l="0" t="0" r="r" b="b"/>
              <a:pathLst>
                <a:path w="21600" h="21600" extrusionOk="0">
                  <a:moveTo>
                    <a:pt x="10692" y="21600"/>
                  </a:moveTo>
                  <a:cubicBezTo>
                    <a:pt x="4824" y="21600"/>
                    <a:pt x="0" y="16784"/>
                    <a:pt x="0" y="10674"/>
                  </a:cubicBezTo>
                  <a:cubicBezTo>
                    <a:pt x="0" y="4852"/>
                    <a:pt x="4824" y="0"/>
                    <a:pt x="10692" y="0"/>
                  </a:cubicBezTo>
                  <a:cubicBezTo>
                    <a:pt x="16776" y="0"/>
                    <a:pt x="21600" y="4852"/>
                    <a:pt x="21600" y="10674"/>
                  </a:cubicBezTo>
                  <a:cubicBezTo>
                    <a:pt x="21600" y="16784"/>
                    <a:pt x="16776" y="21600"/>
                    <a:pt x="10692" y="21600"/>
                  </a:cubicBezTo>
                  <a:close/>
                  <a:moveTo>
                    <a:pt x="10692" y="2049"/>
                  </a:moveTo>
                  <a:cubicBezTo>
                    <a:pt x="5832" y="2049"/>
                    <a:pt x="2016" y="5858"/>
                    <a:pt x="2016" y="10674"/>
                  </a:cubicBezTo>
                  <a:cubicBezTo>
                    <a:pt x="2016" y="15490"/>
                    <a:pt x="5832" y="19551"/>
                    <a:pt x="10692" y="19551"/>
                  </a:cubicBezTo>
                  <a:cubicBezTo>
                    <a:pt x="15516" y="19551"/>
                    <a:pt x="19584" y="15490"/>
                    <a:pt x="19584" y="10674"/>
                  </a:cubicBezTo>
                  <a:cubicBezTo>
                    <a:pt x="19584" y="5858"/>
                    <a:pt x="15516" y="2049"/>
                    <a:pt x="10692" y="2049"/>
                  </a:cubicBezTo>
                  <a:close/>
                  <a:moveTo>
                    <a:pt x="15768" y="11429"/>
                  </a:moveTo>
                  <a:cubicBezTo>
                    <a:pt x="12456" y="14484"/>
                    <a:pt x="12456" y="14484"/>
                    <a:pt x="12456" y="14484"/>
                  </a:cubicBezTo>
                  <a:cubicBezTo>
                    <a:pt x="12204" y="14735"/>
                    <a:pt x="11952" y="14735"/>
                    <a:pt x="11700" y="14735"/>
                  </a:cubicBezTo>
                  <a:cubicBezTo>
                    <a:pt x="11196" y="14735"/>
                    <a:pt x="10692" y="14484"/>
                    <a:pt x="10692" y="13729"/>
                  </a:cubicBezTo>
                  <a:cubicBezTo>
                    <a:pt x="10692" y="13478"/>
                    <a:pt x="10944" y="13226"/>
                    <a:pt x="11196" y="12974"/>
                  </a:cubicBezTo>
                  <a:cubicBezTo>
                    <a:pt x="12456" y="11681"/>
                    <a:pt x="12456" y="11681"/>
                    <a:pt x="12456" y="11681"/>
                  </a:cubicBezTo>
                  <a:cubicBezTo>
                    <a:pt x="6336" y="11681"/>
                    <a:pt x="6336" y="11681"/>
                    <a:pt x="6336" y="11681"/>
                  </a:cubicBezTo>
                  <a:cubicBezTo>
                    <a:pt x="5832" y="11681"/>
                    <a:pt x="5328" y="11429"/>
                    <a:pt x="5328" y="10674"/>
                  </a:cubicBezTo>
                  <a:cubicBezTo>
                    <a:pt x="5328" y="10171"/>
                    <a:pt x="5832" y="9668"/>
                    <a:pt x="6336" y="9668"/>
                  </a:cubicBezTo>
                  <a:cubicBezTo>
                    <a:pt x="12456" y="9668"/>
                    <a:pt x="12456" y="9668"/>
                    <a:pt x="12456" y="9668"/>
                  </a:cubicBezTo>
                  <a:cubicBezTo>
                    <a:pt x="11196" y="8410"/>
                    <a:pt x="11196" y="8410"/>
                    <a:pt x="11196" y="8410"/>
                  </a:cubicBezTo>
                  <a:cubicBezTo>
                    <a:pt x="10944" y="8410"/>
                    <a:pt x="10692" y="8122"/>
                    <a:pt x="10692" y="7619"/>
                  </a:cubicBezTo>
                  <a:cubicBezTo>
                    <a:pt x="10692" y="7116"/>
                    <a:pt x="11196" y="6613"/>
                    <a:pt x="11700" y="6613"/>
                  </a:cubicBezTo>
                  <a:cubicBezTo>
                    <a:pt x="11952" y="6613"/>
                    <a:pt x="12204" y="6865"/>
                    <a:pt x="12456" y="6865"/>
                  </a:cubicBezTo>
                  <a:cubicBezTo>
                    <a:pt x="15768" y="9919"/>
                    <a:pt x="15768" y="9919"/>
                    <a:pt x="15768" y="9919"/>
                  </a:cubicBezTo>
                  <a:cubicBezTo>
                    <a:pt x="16020" y="10171"/>
                    <a:pt x="16272" y="10423"/>
                    <a:pt x="16272" y="10674"/>
                  </a:cubicBezTo>
                  <a:cubicBezTo>
                    <a:pt x="16272" y="11177"/>
                    <a:pt x="16020" y="11429"/>
                    <a:pt x="15768" y="1142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7" name="Shape"/>
            <p:cNvSpPr/>
            <p:nvPr/>
          </p:nvSpPr>
          <p:spPr>
            <a:xfrm>
              <a:off x="7090833" y="1016000"/>
              <a:ext cx="583240" cy="579002"/>
            </a:xfrm>
            <a:custGeom>
              <a:avLst/>
              <a:gdLst/>
              <a:ahLst/>
              <a:cxnLst>
                <a:cxn ang="0">
                  <a:pos x="wd2" y="hd2"/>
                </a:cxn>
                <a:cxn ang="5400000">
                  <a:pos x="wd2" y="hd2"/>
                </a:cxn>
                <a:cxn ang="10800000">
                  <a:pos x="wd2" y="hd2"/>
                </a:cxn>
                <a:cxn ang="16200000">
                  <a:pos x="wd2" y="hd2"/>
                </a:cxn>
              </a:cxnLst>
              <a:rect l="0" t="0" r="r" b="b"/>
              <a:pathLst>
                <a:path w="21600" h="21600" extrusionOk="0">
                  <a:moveTo>
                    <a:pt x="10818" y="21600"/>
                  </a:moveTo>
                  <a:cubicBezTo>
                    <a:pt x="4768" y="21600"/>
                    <a:pt x="0" y="16784"/>
                    <a:pt x="0" y="10674"/>
                  </a:cubicBezTo>
                  <a:cubicBezTo>
                    <a:pt x="0" y="4852"/>
                    <a:pt x="4768" y="0"/>
                    <a:pt x="10818" y="0"/>
                  </a:cubicBezTo>
                  <a:cubicBezTo>
                    <a:pt x="16832" y="0"/>
                    <a:pt x="21600" y="4852"/>
                    <a:pt x="21600" y="10674"/>
                  </a:cubicBezTo>
                  <a:cubicBezTo>
                    <a:pt x="21600" y="16784"/>
                    <a:pt x="16832" y="21600"/>
                    <a:pt x="10818" y="21600"/>
                  </a:cubicBezTo>
                  <a:close/>
                  <a:moveTo>
                    <a:pt x="10818" y="2049"/>
                  </a:moveTo>
                  <a:cubicBezTo>
                    <a:pt x="6014" y="2049"/>
                    <a:pt x="1993" y="5858"/>
                    <a:pt x="1993" y="10674"/>
                  </a:cubicBezTo>
                  <a:cubicBezTo>
                    <a:pt x="1993" y="15490"/>
                    <a:pt x="6014" y="19551"/>
                    <a:pt x="10818" y="19551"/>
                  </a:cubicBezTo>
                  <a:cubicBezTo>
                    <a:pt x="15586" y="19551"/>
                    <a:pt x="19607" y="15490"/>
                    <a:pt x="19607" y="10674"/>
                  </a:cubicBezTo>
                  <a:cubicBezTo>
                    <a:pt x="19607" y="5858"/>
                    <a:pt x="15586" y="2049"/>
                    <a:pt x="10818" y="2049"/>
                  </a:cubicBezTo>
                  <a:close/>
                  <a:moveTo>
                    <a:pt x="15088" y="11681"/>
                  </a:moveTo>
                  <a:cubicBezTo>
                    <a:pt x="9039" y="11681"/>
                    <a:pt x="9039" y="11681"/>
                    <a:pt x="9039" y="11681"/>
                  </a:cubicBezTo>
                  <a:cubicBezTo>
                    <a:pt x="10569" y="12974"/>
                    <a:pt x="10569" y="12974"/>
                    <a:pt x="10569" y="12974"/>
                  </a:cubicBezTo>
                  <a:cubicBezTo>
                    <a:pt x="10569" y="13226"/>
                    <a:pt x="10818" y="13478"/>
                    <a:pt x="10818" y="13729"/>
                  </a:cubicBezTo>
                  <a:cubicBezTo>
                    <a:pt x="10818" y="14484"/>
                    <a:pt x="10320" y="14735"/>
                    <a:pt x="9786" y="14735"/>
                  </a:cubicBezTo>
                  <a:cubicBezTo>
                    <a:pt x="9537" y="14735"/>
                    <a:pt x="9288" y="14735"/>
                    <a:pt x="9039" y="14484"/>
                  </a:cubicBezTo>
                  <a:cubicBezTo>
                    <a:pt x="5765" y="11429"/>
                    <a:pt x="5765" y="11429"/>
                    <a:pt x="5765" y="11429"/>
                  </a:cubicBezTo>
                  <a:cubicBezTo>
                    <a:pt x="5516" y="11429"/>
                    <a:pt x="5516" y="11177"/>
                    <a:pt x="5516" y="10674"/>
                  </a:cubicBezTo>
                  <a:cubicBezTo>
                    <a:pt x="5516" y="10423"/>
                    <a:pt x="5516" y="10171"/>
                    <a:pt x="5765" y="9919"/>
                  </a:cubicBezTo>
                  <a:cubicBezTo>
                    <a:pt x="9039" y="6865"/>
                    <a:pt x="9039" y="6865"/>
                    <a:pt x="9039" y="6865"/>
                  </a:cubicBezTo>
                  <a:cubicBezTo>
                    <a:pt x="9288" y="6865"/>
                    <a:pt x="9537" y="6613"/>
                    <a:pt x="9786" y="6613"/>
                  </a:cubicBezTo>
                  <a:cubicBezTo>
                    <a:pt x="10320" y="6613"/>
                    <a:pt x="10818" y="7116"/>
                    <a:pt x="10818" y="7619"/>
                  </a:cubicBezTo>
                  <a:cubicBezTo>
                    <a:pt x="10818" y="8122"/>
                    <a:pt x="10569" y="8410"/>
                    <a:pt x="10569" y="8410"/>
                  </a:cubicBezTo>
                  <a:cubicBezTo>
                    <a:pt x="9039" y="9668"/>
                    <a:pt x="9039" y="9668"/>
                    <a:pt x="9039" y="9668"/>
                  </a:cubicBezTo>
                  <a:cubicBezTo>
                    <a:pt x="15088" y="9668"/>
                    <a:pt x="15088" y="9668"/>
                    <a:pt x="15088" y="9668"/>
                  </a:cubicBezTo>
                  <a:cubicBezTo>
                    <a:pt x="15835" y="9668"/>
                    <a:pt x="16084" y="10171"/>
                    <a:pt x="16084" y="10674"/>
                  </a:cubicBezTo>
                  <a:cubicBezTo>
                    <a:pt x="16084" y="11429"/>
                    <a:pt x="15835" y="11681"/>
                    <a:pt x="15088" y="116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8" name="Shape"/>
            <p:cNvSpPr/>
            <p:nvPr/>
          </p:nvSpPr>
          <p:spPr>
            <a:xfrm>
              <a:off x="6079065" y="1016000"/>
              <a:ext cx="574777" cy="579002"/>
            </a:xfrm>
            <a:custGeom>
              <a:avLst/>
              <a:gdLst/>
              <a:ahLst/>
              <a:cxnLst>
                <a:cxn ang="0">
                  <a:pos x="wd2" y="hd2"/>
                </a:cxn>
                <a:cxn ang="5400000">
                  <a:pos x="wd2" y="hd2"/>
                </a:cxn>
                <a:cxn ang="10800000">
                  <a:pos x="wd2" y="hd2"/>
                </a:cxn>
                <a:cxn ang="16200000">
                  <a:pos x="wd2" y="hd2"/>
                </a:cxn>
              </a:cxnLst>
              <a:rect l="0" t="0" r="r" b="b"/>
              <a:pathLst>
                <a:path w="21600" h="21600" extrusionOk="0">
                  <a:moveTo>
                    <a:pt x="10944" y="21600"/>
                  </a:moveTo>
                  <a:cubicBezTo>
                    <a:pt x="4824" y="21600"/>
                    <a:pt x="0" y="16784"/>
                    <a:pt x="0" y="10674"/>
                  </a:cubicBezTo>
                  <a:cubicBezTo>
                    <a:pt x="0" y="4852"/>
                    <a:pt x="4824" y="0"/>
                    <a:pt x="10944" y="0"/>
                  </a:cubicBezTo>
                  <a:cubicBezTo>
                    <a:pt x="16776" y="0"/>
                    <a:pt x="21600" y="4852"/>
                    <a:pt x="21600" y="10674"/>
                  </a:cubicBezTo>
                  <a:cubicBezTo>
                    <a:pt x="21600" y="16784"/>
                    <a:pt x="16776" y="21600"/>
                    <a:pt x="10944" y="21600"/>
                  </a:cubicBezTo>
                  <a:close/>
                  <a:moveTo>
                    <a:pt x="10944" y="2049"/>
                  </a:moveTo>
                  <a:cubicBezTo>
                    <a:pt x="6084" y="2049"/>
                    <a:pt x="2016" y="5858"/>
                    <a:pt x="2016" y="10674"/>
                  </a:cubicBezTo>
                  <a:cubicBezTo>
                    <a:pt x="2016" y="15490"/>
                    <a:pt x="6084" y="19551"/>
                    <a:pt x="10944" y="19551"/>
                  </a:cubicBezTo>
                  <a:cubicBezTo>
                    <a:pt x="15768" y="19551"/>
                    <a:pt x="19584" y="15490"/>
                    <a:pt x="19584" y="10674"/>
                  </a:cubicBezTo>
                  <a:cubicBezTo>
                    <a:pt x="19584" y="5858"/>
                    <a:pt x="15768" y="2049"/>
                    <a:pt x="10944" y="2049"/>
                  </a:cubicBezTo>
                  <a:close/>
                  <a:moveTo>
                    <a:pt x="13968" y="10674"/>
                  </a:moveTo>
                  <a:cubicBezTo>
                    <a:pt x="13464" y="10674"/>
                    <a:pt x="13212" y="10674"/>
                    <a:pt x="13212" y="10423"/>
                  </a:cubicBezTo>
                  <a:cubicBezTo>
                    <a:pt x="11952" y="8913"/>
                    <a:pt x="11952" y="8913"/>
                    <a:pt x="11952" y="8913"/>
                  </a:cubicBezTo>
                  <a:cubicBezTo>
                    <a:pt x="11952" y="15239"/>
                    <a:pt x="11952" y="15239"/>
                    <a:pt x="11952" y="15239"/>
                  </a:cubicBezTo>
                  <a:cubicBezTo>
                    <a:pt x="11952" y="15742"/>
                    <a:pt x="11448" y="16281"/>
                    <a:pt x="10944" y="16281"/>
                  </a:cubicBezTo>
                  <a:cubicBezTo>
                    <a:pt x="10152" y="16281"/>
                    <a:pt x="9900" y="15742"/>
                    <a:pt x="9900" y="15239"/>
                  </a:cubicBezTo>
                  <a:cubicBezTo>
                    <a:pt x="9900" y="8913"/>
                    <a:pt x="9900" y="8913"/>
                    <a:pt x="9900" y="8913"/>
                  </a:cubicBezTo>
                  <a:cubicBezTo>
                    <a:pt x="8640" y="10423"/>
                    <a:pt x="8640" y="10423"/>
                    <a:pt x="8640" y="10423"/>
                  </a:cubicBezTo>
                  <a:cubicBezTo>
                    <a:pt x="8388" y="10674"/>
                    <a:pt x="8136" y="10674"/>
                    <a:pt x="7884" y="10674"/>
                  </a:cubicBezTo>
                  <a:cubicBezTo>
                    <a:pt x="7092" y="10674"/>
                    <a:pt x="6840" y="10423"/>
                    <a:pt x="6840" y="9668"/>
                  </a:cubicBezTo>
                  <a:cubicBezTo>
                    <a:pt x="6840" y="9416"/>
                    <a:pt x="6840" y="9165"/>
                    <a:pt x="7092" y="9165"/>
                  </a:cubicBezTo>
                  <a:cubicBezTo>
                    <a:pt x="10152" y="5607"/>
                    <a:pt x="10152" y="5607"/>
                    <a:pt x="10152" y="5607"/>
                  </a:cubicBezTo>
                  <a:cubicBezTo>
                    <a:pt x="10152" y="5607"/>
                    <a:pt x="10404" y="5355"/>
                    <a:pt x="10944" y="5355"/>
                  </a:cubicBezTo>
                  <a:cubicBezTo>
                    <a:pt x="11196" y="5355"/>
                    <a:pt x="11448" y="5607"/>
                    <a:pt x="11700" y="5607"/>
                  </a:cubicBezTo>
                  <a:cubicBezTo>
                    <a:pt x="14760" y="9165"/>
                    <a:pt x="14760" y="9165"/>
                    <a:pt x="14760" y="9165"/>
                  </a:cubicBezTo>
                  <a:cubicBezTo>
                    <a:pt x="14760" y="9165"/>
                    <a:pt x="15012" y="9416"/>
                    <a:pt x="15012" y="9668"/>
                  </a:cubicBezTo>
                  <a:cubicBezTo>
                    <a:pt x="15012" y="10423"/>
                    <a:pt x="14472" y="10674"/>
                    <a:pt x="13968" y="106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59" name="Shape"/>
            <p:cNvSpPr/>
            <p:nvPr/>
          </p:nvSpPr>
          <p:spPr>
            <a:xfrm>
              <a:off x="5067300" y="1016000"/>
              <a:ext cx="574777" cy="579002"/>
            </a:xfrm>
            <a:custGeom>
              <a:avLst/>
              <a:gdLst/>
              <a:ahLst/>
              <a:cxnLst>
                <a:cxn ang="0">
                  <a:pos x="wd2" y="hd2"/>
                </a:cxn>
                <a:cxn ang="5400000">
                  <a:pos x="wd2" y="hd2"/>
                </a:cxn>
                <a:cxn ang="10800000">
                  <a:pos x="wd2" y="hd2"/>
                </a:cxn>
                <a:cxn ang="16200000">
                  <a:pos x="wd2" y="hd2"/>
                </a:cxn>
              </a:cxnLst>
              <a:rect l="0" t="0" r="r" b="b"/>
              <a:pathLst>
                <a:path w="21600" h="21600" extrusionOk="0">
                  <a:moveTo>
                    <a:pt x="10656" y="21600"/>
                  </a:moveTo>
                  <a:cubicBezTo>
                    <a:pt x="4824" y="21600"/>
                    <a:pt x="0" y="16784"/>
                    <a:pt x="0" y="10674"/>
                  </a:cubicBezTo>
                  <a:cubicBezTo>
                    <a:pt x="0" y="4852"/>
                    <a:pt x="4824" y="0"/>
                    <a:pt x="10656" y="0"/>
                  </a:cubicBezTo>
                  <a:cubicBezTo>
                    <a:pt x="16776" y="0"/>
                    <a:pt x="21600" y="4852"/>
                    <a:pt x="21600" y="10674"/>
                  </a:cubicBezTo>
                  <a:cubicBezTo>
                    <a:pt x="21600" y="16784"/>
                    <a:pt x="16776" y="21600"/>
                    <a:pt x="10656" y="21600"/>
                  </a:cubicBezTo>
                  <a:close/>
                  <a:moveTo>
                    <a:pt x="10656" y="2049"/>
                  </a:moveTo>
                  <a:cubicBezTo>
                    <a:pt x="5832" y="2049"/>
                    <a:pt x="2016" y="5858"/>
                    <a:pt x="2016" y="10674"/>
                  </a:cubicBezTo>
                  <a:cubicBezTo>
                    <a:pt x="2016" y="15490"/>
                    <a:pt x="5832" y="19551"/>
                    <a:pt x="10656" y="19551"/>
                  </a:cubicBezTo>
                  <a:cubicBezTo>
                    <a:pt x="15516" y="19551"/>
                    <a:pt x="19584" y="15490"/>
                    <a:pt x="19584" y="10674"/>
                  </a:cubicBezTo>
                  <a:cubicBezTo>
                    <a:pt x="19584" y="5858"/>
                    <a:pt x="15516" y="2049"/>
                    <a:pt x="10656" y="2049"/>
                  </a:cubicBezTo>
                  <a:close/>
                  <a:moveTo>
                    <a:pt x="14472" y="12471"/>
                  </a:moveTo>
                  <a:cubicBezTo>
                    <a:pt x="11448" y="15742"/>
                    <a:pt x="11448" y="15742"/>
                    <a:pt x="11448" y="15742"/>
                  </a:cubicBezTo>
                  <a:cubicBezTo>
                    <a:pt x="11448" y="16029"/>
                    <a:pt x="11196" y="16281"/>
                    <a:pt x="10656" y="16281"/>
                  </a:cubicBezTo>
                  <a:cubicBezTo>
                    <a:pt x="10404" y="16281"/>
                    <a:pt x="10152" y="16029"/>
                    <a:pt x="9900" y="15742"/>
                  </a:cubicBezTo>
                  <a:cubicBezTo>
                    <a:pt x="6840" y="12471"/>
                    <a:pt x="6840" y="12471"/>
                    <a:pt x="6840" y="12471"/>
                  </a:cubicBezTo>
                  <a:cubicBezTo>
                    <a:pt x="6840" y="12220"/>
                    <a:pt x="6588" y="11968"/>
                    <a:pt x="6588" y="11681"/>
                  </a:cubicBezTo>
                  <a:cubicBezTo>
                    <a:pt x="6588" y="11177"/>
                    <a:pt x="7092" y="10674"/>
                    <a:pt x="7596" y="10674"/>
                  </a:cubicBezTo>
                  <a:cubicBezTo>
                    <a:pt x="8136" y="10674"/>
                    <a:pt x="8388" y="10926"/>
                    <a:pt x="8388" y="11177"/>
                  </a:cubicBezTo>
                  <a:cubicBezTo>
                    <a:pt x="9648" y="12471"/>
                    <a:pt x="9648" y="12471"/>
                    <a:pt x="9648" y="12471"/>
                  </a:cubicBezTo>
                  <a:cubicBezTo>
                    <a:pt x="9648" y="6361"/>
                    <a:pt x="9648" y="6361"/>
                    <a:pt x="9648" y="6361"/>
                  </a:cubicBezTo>
                  <a:cubicBezTo>
                    <a:pt x="9648" y="5858"/>
                    <a:pt x="10152" y="5355"/>
                    <a:pt x="10656" y="5355"/>
                  </a:cubicBezTo>
                  <a:cubicBezTo>
                    <a:pt x="11448" y="5355"/>
                    <a:pt x="11700" y="5858"/>
                    <a:pt x="11700" y="6361"/>
                  </a:cubicBezTo>
                  <a:cubicBezTo>
                    <a:pt x="11700" y="12471"/>
                    <a:pt x="11700" y="12471"/>
                    <a:pt x="11700" y="12471"/>
                  </a:cubicBezTo>
                  <a:cubicBezTo>
                    <a:pt x="12960" y="11177"/>
                    <a:pt x="12960" y="11177"/>
                    <a:pt x="12960" y="11177"/>
                  </a:cubicBezTo>
                  <a:cubicBezTo>
                    <a:pt x="13212" y="10926"/>
                    <a:pt x="13464" y="10674"/>
                    <a:pt x="13716" y="10674"/>
                  </a:cubicBezTo>
                  <a:cubicBezTo>
                    <a:pt x="14472" y="10674"/>
                    <a:pt x="14724" y="11177"/>
                    <a:pt x="14724" y="11681"/>
                  </a:cubicBezTo>
                  <a:cubicBezTo>
                    <a:pt x="14724" y="11968"/>
                    <a:pt x="14724" y="12220"/>
                    <a:pt x="14472" y="1247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0" name="Shape"/>
            <p:cNvSpPr/>
            <p:nvPr/>
          </p:nvSpPr>
          <p:spPr>
            <a:xfrm>
              <a:off x="4051300" y="1016000"/>
              <a:ext cx="583242" cy="579002"/>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96" y="21600"/>
                    <a:pt x="0" y="16784"/>
                    <a:pt x="0" y="10674"/>
                  </a:cubicBezTo>
                  <a:cubicBezTo>
                    <a:pt x="0" y="4852"/>
                    <a:pt x="4796" y="0"/>
                    <a:pt x="10800" y="0"/>
                  </a:cubicBezTo>
                  <a:cubicBezTo>
                    <a:pt x="16839" y="0"/>
                    <a:pt x="21600" y="4852"/>
                    <a:pt x="21600" y="10674"/>
                  </a:cubicBezTo>
                  <a:cubicBezTo>
                    <a:pt x="21600" y="16784"/>
                    <a:pt x="16839" y="21600"/>
                    <a:pt x="10800" y="21600"/>
                  </a:cubicBezTo>
                  <a:close/>
                  <a:moveTo>
                    <a:pt x="2025" y="10674"/>
                  </a:moveTo>
                  <a:cubicBezTo>
                    <a:pt x="2025" y="15490"/>
                    <a:pt x="6039" y="19551"/>
                    <a:pt x="10800" y="19551"/>
                  </a:cubicBezTo>
                  <a:cubicBezTo>
                    <a:pt x="12825" y="19551"/>
                    <a:pt x="14814" y="18797"/>
                    <a:pt x="16342" y="17539"/>
                  </a:cubicBezTo>
                  <a:cubicBezTo>
                    <a:pt x="4014" y="5355"/>
                    <a:pt x="4014" y="5355"/>
                    <a:pt x="4014" y="5355"/>
                  </a:cubicBezTo>
                  <a:cubicBezTo>
                    <a:pt x="2771" y="6865"/>
                    <a:pt x="2025" y="8662"/>
                    <a:pt x="2025" y="10674"/>
                  </a:cubicBezTo>
                  <a:close/>
                  <a:moveTo>
                    <a:pt x="10800" y="2049"/>
                  </a:moveTo>
                  <a:cubicBezTo>
                    <a:pt x="8811" y="2049"/>
                    <a:pt x="6786" y="2552"/>
                    <a:pt x="5293" y="3810"/>
                  </a:cubicBezTo>
                  <a:cubicBezTo>
                    <a:pt x="17586" y="16281"/>
                    <a:pt x="17586" y="16281"/>
                    <a:pt x="17586" y="16281"/>
                  </a:cubicBezTo>
                  <a:cubicBezTo>
                    <a:pt x="18829" y="14735"/>
                    <a:pt x="19611" y="12723"/>
                    <a:pt x="19611" y="10674"/>
                  </a:cubicBezTo>
                  <a:cubicBezTo>
                    <a:pt x="19611" y="5858"/>
                    <a:pt x="15596" y="2049"/>
                    <a:pt x="10800" y="20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1" name="Shape"/>
            <p:cNvSpPr/>
            <p:nvPr/>
          </p:nvSpPr>
          <p:spPr>
            <a:xfrm>
              <a:off x="3039532" y="1016000"/>
              <a:ext cx="579006" cy="579002"/>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52" y="21600"/>
                    <a:pt x="0" y="16784"/>
                    <a:pt x="0" y="10674"/>
                  </a:cubicBezTo>
                  <a:cubicBezTo>
                    <a:pt x="0" y="4852"/>
                    <a:pt x="4852" y="0"/>
                    <a:pt x="10926" y="0"/>
                  </a:cubicBezTo>
                  <a:cubicBezTo>
                    <a:pt x="16784" y="0"/>
                    <a:pt x="21600" y="4852"/>
                    <a:pt x="21600" y="10674"/>
                  </a:cubicBezTo>
                  <a:cubicBezTo>
                    <a:pt x="21600" y="16784"/>
                    <a:pt x="16784" y="21600"/>
                    <a:pt x="10926" y="21600"/>
                  </a:cubicBezTo>
                  <a:close/>
                  <a:moveTo>
                    <a:pt x="10926" y="2049"/>
                  </a:moveTo>
                  <a:cubicBezTo>
                    <a:pt x="6110" y="2049"/>
                    <a:pt x="2049" y="5858"/>
                    <a:pt x="2049" y="10674"/>
                  </a:cubicBezTo>
                  <a:cubicBezTo>
                    <a:pt x="2049" y="15490"/>
                    <a:pt x="6110" y="19551"/>
                    <a:pt x="10926" y="19551"/>
                  </a:cubicBezTo>
                  <a:cubicBezTo>
                    <a:pt x="15778" y="19551"/>
                    <a:pt x="19551" y="15490"/>
                    <a:pt x="19551" y="10674"/>
                  </a:cubicBezTo>
                  <a:cubicBezTo>
                    <a:pt x="19551" y="5858"/>
                    <a:pt x="15778" y="2049"/>
                    <a:pt x="10926" y="2049"/>
                  </a:cubicBezTo>
                  <a:close/>
                  <a:moveTo>
                    <a:pt x="14484" y="15490"/>
                  </a:moveTo>
                  <a:cubicBezTo>
                    <a:pt x="14232" y="15490"/>
                    <a:pt x="13981" y="15490"/>
                    <a:pt x="13981" y="15239"/>
                  </a:cubicBezTo>
                  <a:cubicBezTo>
                    <a:pt x="10926" y="12220"/>
                    <a:pt x="10926" y="12220"/>
                    <a:pt x="10926" y="12220"/>
                  </a:cubicBezTo>
                  <a:cubicBezTo>
                    <a:pt x="7871" y="15239"/>
                    <a:pt x="7871" y="15239"/>
                    <a:pt x="7871" y="15239"/>
                  </a:cubicBezTo>
                  <a:cubicBezTo>
                    <a:pt x="7619" y="15490"/>
                    <a:pt x="7368" y="15490"/>
                    <a:pt x="7116" y="15490"/>
                  </a:cubicBezTo>
                  <a:cubicBezTo>
                    <a:pt x="6613" y="15490"/>
                    <a:pt x="6110" y="14987"/>
                    <a:pt x="6110" y="14484"/>
                  </a:cubicBezTo>
                  <a:cubicBezTo>
                    <a:pt x="6110" y="14232"/>
                    <a:pt x="6110" y="13981"/>
                    <a:pt x="6361" y="13729"/>
                  </a:cubicBezTo>
                  <a:cubicBezTo>
                    <a:pt x="9416" y="10674"/>
                    <a:pt x="9416" y="10674"/>
                    <a:pt x="9416" y="10674"/>
                  </a:cubicBezTo>
                  <a:cubicBezTo>
                    <a:pt x="6361" y="7619"/>
                    <a:pt x="6361" y="7619"/>
                    <a:pt x="6361" y="7619"/>
                  </a:cubicBezTo>
                  <a:cubicBezTo>
                    <a:pt x="6110" y="7619"/>
                    <a:pt x="6110" y="7368"/>
                    <a:pt x="6110" y="7116"/>
                  </a:cubicBezTo>
                  <a:cubicBezTo>
                    <a:pt x="6110" y="6361"/>
                    <a:pt x="6613" y="6110"/>
                    <a:pt x="7116" y="6110"/>
                  </a:cubicBezTo>
                  <a:cubicBezTo>
                    <a:pt x="7368" y="6110"/>
                    <a:pt x="7619" y="6110"/>
                    <a:pt x="7871" y="6361"/>
                  </a:cubicBezTo>
                  <a:cubicBezTo>
                    <a:pt x="10926" y="9416"/>
                    <a:pt x="10926" y="9416"/>
                    <a:pt x="10926" y="9416"/>
                  </a:cubicBezTo>
                  <a:cubicBezTo>
                    <a:pt x="13981" y="6361"/>
                    <a:pt x="13981" y="6361"/>
                    <a:pt x="13981" y="6361"/>
                  </a:cubicBezTo>
                  <a:cubicBezTo>
                    <a:pt x="13981" y="6110"/>
                    <a:pt x="14232" y="6110"/>
                    <a:pt x="14484" y="6110"/>
                  </a:cubicBezTo>
                  <a:cubicBezTo>
                    <a:pt x="15239" y="6110"/>
                    <a:pt x="15490" y="6361"/>
                    <a:pt x="15490" y="7116"/>
                  </a:cubicBezTo>
                  <a:cubicBezTo>
                    <a:pt x="15490" y="7368"/>
                    <a:pt x="15490" y="7619"/>
                    <a:pt x="15239" y="7619"/>
                  </a:cubicBezTo>
                  <a:cubicBezTo>
                    <a:pt x="12220" y="10674"/>
                    <a:pt x="12220" y="10674"/>
                    <a:pt x="12220" y="10674"/>
                  </a:cubicBezTo>
                  <a:cubicBezTo>
                    <a:pt x="15239" y="13729"/>
                    <a:pt x="15239" y="13729"/>
                    <a:pt x="15239" y="13729"/>
                  </a:cubicBezTo>
                  <a:cubicBezTo>
                    <a:pt x="15490" y="13981"/>
                    <a:pt x="15490" y="14232"/>
                    <a:pt x="15490" y="14484"/>
                  </a:cubicBezTo>
                  <a:cubicBezTo>
                    <a:pt x="15490" y="14987"/>
                    <a:pt x="15239" y="15490"/>
                    <a:pt x="14484" y="1549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2" name="Shape"/>
            <p:cNvSpPr/>
            <p:nvPr/>
          </p:nvSpPr>
          <p:spPr>
            <a:xfrm>
              <a:off x="2027767" y="1016000"/>
              <a:ext cx="579003" cy="579002"/>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52" y="21600"/>
                    <a:pt x="0" y="16784"/>
                    <a:pt x="0" y="10674"/>
                  </a:cubicBezTo>
                  <a:cubicBezTo>
                    <a:pt x="0" y="4852"/>
                    <a:pt x="4852" y="0"/>
                    <a:pt x="10674" y="0"/>
                  </a:cubicBezTo>
                  <a:cubicBezTo>
                    <a:pt x="16784" y="0"/>
                    <a:pt x="21600" y="4852"/>
                    <a:pt x="21600" y="10674"/>
                  </a:cubicBezTo>
                  <a:cubicBezTo>
                    <a:pt x="21600" y="16784"/>
                    <a:pt x="16784" y="21600"/>
                    <a:pt x="10674" y="21600"/>
                  </a:cubicBezTo>
                  <a:close/>
                  <a:moveTo>
                    <a:pt x="10674" y="2049"/>
                  </a:moveTo>
                  <a:cubicBezTo>
                    <a:pt x="5858" y="2049"/>
                    <a:pt x="2049" y="5858"/>
                    <a:pt x="2049" y="10674"/>
                  </a:cubicBezTo>
                  <a:cubicBezTo>
                    <a:pt x="2049" y="15490"/>
                    <a:pt x="5858" y="19551"/>
                    <a:pt x="10674" y="19551"/>
                  </a:cubicBezTo>
                  <a:cubicBezTo>
                    <a:pt x="15490" y="19551"/>
                    <a:pt x="19551" y="15490"/>
                    <a:pt x="19551" y="10674"/>
                  </a:cubicBezTo>
                  <a:cubicBezTo>
                    <a:pt x="19551" y="5858"/>
                    <a:pt x="15490" y="2049"/>
                    <a:pt x="10674" y="2049"/>
                  </a:cubicBezTo>
                  <a:close/>
                  <a:moveTo>
                    <a:pt x="15490" y="8662"/>
                  </a:moveTo>
                  <a:cubicBezTo>
                    <a:pt x="10171" y="14232"/>
                    <a:pt x="10171" y="14232"/>
                    <a:pt x="10171" y="14232"/>
                  </a:cubicBezTo>
                  <a:cubicBezTo>
                    <a:pt x="9919" y="14484"/>
                    <a:pt x="9668" y="14484"/>
                    <a:pt x="9416" y="14484"/>
                  </a:cubicBezTo>
                  <a:cubicBezTo>
                    <a:pt x="9165" y="14484"/>
                    <a:pt x="8913" y="14484"/>
                    <a:pt x="8626" y="14232"/>
                  </a:cubicBezTo>
                  <a:cubicBezTo>
                    <a:pt x="5607" y="11177"/>
                    <a:pt x="5607" y="11177"/>
                    <a:pt x="5607" y="11177"/>
                  </a:cubicBezTo>
                  <a:cubicBezTo>
                    <a:pt x="5355" y="10926"/>
                    <a:pt x="5355" y="10674"/>
                    <a:pt x="5355" y="10423"/>
                  </a:cubicBezTo>
                  <a:cubicBezTo>
                    <a:pt x="5355" y="9919"/>
                    <a:pt x="5858" y="9416"/>
                    <a:pt x="6361" y="9416"/>
                  </a:cubicBezTo>
                  <a:cubicBezTo>
                    <a:pt x="6613" y="9416"/>
                    <a:pt x="6865" y="9416"/>
                    <a:pt x="7116" y="9668"/>
                  </a:cubicBezTo>
                  <a:cubicBezTo>
                    <a:pt x="9416" y="11968"/>
                    <a:pt x="9416" y="11968"/>
                    <a:pt x="9416" y="11968"/>
                  </a:cubicBezTo>
                  <a:cubicBezTo>
                    <a:pt x="14232" y="7368"/>
                    <a:pt x="14232" y="7368"/>
                    <a:pt x="14232" y="7368"/>
                  </a:cubicBezTo>
                  <a:cubicBezTo>
                    <a:pt x="14232" y="7116"/>
                    <a:pt x="14484" y="7116"/>
                    <a:pt x="14735" y="7116"/>
                  </a:cubicBezTo>
                  <a:cubicBezTo>
                    <a:pt x="15490" y="7116"/>
                    <a:pt x="15742" y="7368"/>
                    <a:pt x="15742" y="8122"/>
                  </a:cubicBezTo>
                  <a:cubicBezTo>
                    <a:pt x="15742" y="8410"/>
                    <a:pt x="15742" y="8662"/>
                    <a:pt x="15490" y="866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3" name="Shape"/>
            <p:cNvSpPr/>
            <p:nvPr/>
          </p:nvSpPr>
          <p:spPr>
            <a:xfrm>
              <a:off x="1011767" y="1016000"/>
              <a:ext cx="583242" cy="579002"/>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61" y="21600"/>
                    <a:pt x="0" y="16784"/>
                    <a:pt x="0" y="10674"/>
                  </a:cubicBezTo>
                  <a:cubicBezTo>
                    <a:pt x="0" y="4852"/>
                    <a:pt x="4761" y="0"/>
                    <a:pt x="10800" y="0"/>
                  </a:cubicBezTo>
                  <a:cubicBezTo>
                    <a:pt x="16839" y="0"/>
                    <a:pt x="21600" y="4852"/>
                    <a:pt x="21600" y="10674"/>
                  </a:cubicBezTo>
                  <a:cubicBezTo>
                    <a:pt x="21600" y="16784"/>
                    <a:pt x="16839" y="21600"/>
                    <a:pt x="10800" y="21600"/>
                  </a:cubicBezTo>
                  <a:close/>
                  <a:moveTo>
                    <a:pt x="10800" y="2049"/>
                  </a:moveTo>
                  <a:cubicBezTo>
                    <a:pt x="6039" y="2049"/>
                    <a:pt x="2025" y="5858"/>
                    <a:pt x="2025" y="10674"/>
                  </a:cubicBezTo>
                  <a:cubicBezTo>
                    <a:pt x="2025" y="15490"/>
                    <a:pt x="6039" y="19551"/>
                    <a:pt x="10800" y="19551"/>
                  </a:cubicBezTo>
                  <a:cubicBezTo>
                    <a:pt x="15561" y="19551"/>
                    <a:pt x="19575" y="15490"/>
                    <a:pt x="19575" y="10674"/>
                  </a:cubicBezTo>
                  <a:cubicBezTo>
                    <a:pt x="19575" y="5858"/>
                    <a:pt x="15561" y="2049"/>
                    <a:pt x="10800" y="2049"/>
                  </a:cubicBezTo>
                  <a:close/>
                  <a:moveTo>
                    <a:pt x="15063" y="11681"/>
                  </a:moveTo>
                  <a:cubicBezTo>
                    <a:pt x="13074" y="11681"/>
                    <a:pt x="13074" y="11681"/>
                    <a:pt x="13074" y="11681"/>
                  </a:cubicBezTo>
                  <a:cubicBezTo>
                    <a:pt x="11795" y="11681"/>
                    <a:pt x="11795" y="11681"/>
                    <a:pt x="11795" y="11681"/>
                  </a:cubicBezTo>
                  <a:cubicBezTo>
                    <a:pt x="9805" y="11681"/>
                    <a:pt x="9805" y="11681"/>
                    <a:pt x="9805" y="11681"/>
                  </a:cubicBezTo>
                  <a:cubicBezTo>
                    <a:pt x="8526" y="11681"/>
                    <a:pt x="8526" y="11681"/>
                    <a:pt x="8526" y="11681"/>
                  </a:cubicBezTo>
                  <a:cubicBezTo>
                    <a:pt x="6537" y="11681"/>
                    <a:pt x="6537" y="11681"/>
                    <a:pt x="6537" y="11681"/>
                  </a:cubicBezTo>
                  <a:cubicBezTo>
                    <a:pt x="5791" y="11681"/>
                    <a:pt x="5542" y="11429"/>
                    <a:pt x="5542" y="10674"/>
                  </a:cubicBezTo>
                  <a:cubicBezTo>
                    <a:pt x="5542" y="10171"/>
                    <a:pt x="5791" y="9668"/>
                    <a:pt x="6537" y="9668"/>
                  </a:cubicBezTo>
                  <a:cubicBezTo>
                    <a:pt x="8775" y="9668"/>
                    <a:pt x="8775" y="9668"/>
                    <a:pt x="8775" y="9668"/>
                  </a:cubicBezTo>
                  <a:cubicBezTo>
                    <a:pt x="9805" y="9668"/>
                    <a:pt x="9805" y="9668"/>
                    <a:pt x="9805" y="9668"/>
                  </a:cubicBezTo>
                  <a:cubicBezTo>
                    <a:pt x="11795" y="9668"/>
                    <a:pt x="11795" y="9668"/>
                    <a:pt x="11795" y="9668"/>
                  </a:cubicBezTo>
                  <a:cubicBezTo>
                    <a:pt x="13074" y="9668"/>
                    <a:pt x="13074" y="9668"/>
                    <a:pt x="13074" y="9668"/>
                  </a:cubicBezTo>
                  <a:cubicBezTo>
                    <a:pt x="15063" y="9668"/>
                    <a:pt x="15063" y="9668"/>
                    <a:pt x="15063" y="9668"/>
                  </a:cubicBezTo>
                  <a:cubicBezTo>
                    <a:pt x="15809" y="9668"/>
                    <a:pt x="16058" y="10171"/>
                    <a:pt x="16058" y="10674"/>
                  </a:cubicBezTo>
                  <a:cubicBezTo>
                    <a:pt x="16058" y="11429"/>
                    <a:pt x="15809" y="11681"/>
                    <a:pt x="15063" y="116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4" name="Shape"/>
            <p:cNvSpPr/>
            <p:nvPr/>
          </p:nvSpPr>
          <p:spPr>
            <a:xfrm>
              <a:off x="0" y="1016000"/>
              <a:ext cx="579005" cy="579002"/>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16" y="21600"/>
                    <a:pt x="0" y="16784"/>
                    <a:pt x="0" y="10674"/>
                  </a:cubicBezTo>
                  <a:cubicBezTo>
                    <a:pt x="0" y="4852"/>
                    <a:pt x="4816" y="0"/>
                    <a:pt x="10926" y="0"/>
                  </a:cubicBezTo>
                  <a:cubicBezTo>
                    <a:pt x="16784" y="0"/>
                    <a:pt x="21600" y="4852"/>
                    <a:pt x="21600" y="10674"/>
                  </a:cubicBezTo>
                  <a:cubicBezTo>
                    <a:pt x="21600" y="16784"/>
                    <a:pt x="16784" y="21600"/>
                    <a:pt x="10926" y="21600"/>
                  </a:cubicBezTo>
                  <a:close/>
                  <a:moveTo>
                    <a:pt x="10926" y="2049"/>
                  </a:moveTo>
                  <a:cubicBezTo>
                    <a:pt x="6110" y="2049"/>
                    <a:pt x="2049" y="5858"/>
                    <a:pt x="2049" y="10674"/>
                  </a:cubicBezTo>
                  <a:cubicBezTo>
                    <a:pt x="2049" y="15490"/>
                    <a:pt x="6110" y="19551"/>
                    <a:pt x="10926" y="19551"/>
                  </a:cubicBezTo>
                  <a:cubicBezTo>
                    <a:pt x="15742" y="19551"/>
                    <a:pt x="19551" y="15490"/>
                    <a:pt x="19551" y="10674"/>
                  </a:cubicBezTo>
                  <a:cubicBezTo>
                    <a:pt x="19551" y="5858"/>
                    <a:pt x="15742" y="2049"/>
                    <a:pt x="10926" y="2049"/>
                  </a:cubicBezTo>
                  <a:close/>
                  <a:moveTo>
                    <a:pt x="15239" y="11681"/>
                  </a:moveTo>
                  <a:cubicBezTo>
                    <a:pt x="11932" y="11681"/>
                    <a:pt x="11932" y="11681"/>
                    <a:pt x="11932" y="11681"/>
                  </a:cubicBezTo>
                  <a:cubicBezTo>
                    <a:pt x="11932" y="15239"/>
                    <a:pt x="11932" y="15239"/>
                    <a:pt x="11932" y="15239"/>
                  </a:cubicBezTo>
                  <a:cubicBezTo>
                    <a:pt x="11932" y="15742"/>
                    <a:pt x="11429" y="16281"/>
                    <a:pt x="10926" y="16281"/>
                  </a:cubicBezTo>
                  <a:cubicBezTo>
                    <a:pt x="10171" y="16281"/>
                    <a:pt x="9919" y="15742"/>
                    <a:pt x="9919" y="15239"/>
                  </a:cubicBezTo>
                  <a:cubicBezTo>
                    <a:pt x="9919" y="11681"/>
                    <a:pt x="9919" y="11681"/>
                    <a:pt x="9919" y="11681"/>
                  </a:cubicBezTo>
                  <a:cubicBezTo>
                    <a:pt x="6361" y="11681"/>
                    <a:pt x="6361" y="11681"/>
                    <a:pt x="6361" y="11681"/>
                  </a:cubicBezTo>
                  <a:cubicBezTo>
                    <a:pt x="5858" y="11681"/>
                    <a:pt x="5319" y="11429"/>
                    <a:pt x="5319" y="10674"/>
                  </a:cubicBezTo>
                  <a:cubicBezTo>
                    <a:pt x="5319" y="10171"/>
                    <a:pt x="5858" y="9668"/>
                    <a:pt x="6361" y="9668"/>
                  </a:cubicBezTo>
                  <a:cubicBezTo>
                    <a:pt x="9919" y="9668"/>
                    <a:pt x="9919" y="9668"/>
                    <a:pt x="9919" y="9668"/>
                  </a:cubicBezTo>
                  <a:cubicBezTo>
                    <a:pt x="9919" y="6361"/>
                    <a:pt x="9919" y="6361"/>
                    <a:pt x="9919" y="6361"/>
                  </a:cubicBezTo>
                  <a:cubicBezTo>
                    <a:pt x="9919" y="5858"/>
                    <a:pt x="10171" y="5355"/>
                    <a:pt x="10926" y="5355"/>
                  </a:cubicBezTo>
                  <a:cubicBezTo>
                    <a:pt x="11429" y="5355"/>
                    <a:pt x="11932" y="5858"/>
                    <a:pt x="11932" y="6361"/>
                  </a:cubicBezTo>
                  <a:cubicBezTo>
                    <a:pt x="11932" y="9668"/>
                    <a:pt x="11932" y="9668"/>
                    <a:pt x="11932" y="9668"/>
                  </a:cubicBezTo>
                  <a:cubicBezTo>
                    <a:pt x="15239" y="9668"/>
                    <a:pt x="15239" y="9668"/>
                    <a:pt x="15239" y="9668"/>
                  </a:cubicBezTo>
                  <a:cubicBezTo>
                    <a:pt x="15742" y="9668"/>
                    <a:pt x="16245" y="10171"/>
                    <a:pt x="16245" y="10674"/>
                  </a:cubicBezTo>
                  <a:cubicBezTo>
                    <a:pt x="16245" y="11429"/>
                    <a:pt x="15742" y="11681"/>
                    <a:pt x="15239" y="116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5" name="Shape"/>
            <p:cNvSpPr/>
            <p:nvPr/>
          </p:nvSpPr>
          <p:spPr>
            <a:xfrm>
              <a:off x="11146366" y="0"/>
              <a:ext cx="579003" cy="583241"/>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16" y="21600"/>
                    <a:pt x="0" y="16839"/>
                    <a:pt x="0" y="10800"/>
                  </a:cubicBezTo>
                  <a:cubicBezTo>
                    <a:pt x="0" y="4761"/>
                    <a:pt x="4816" y="0"/>
                    <a:pt x="10674" y="0"/>
                  </a:cubicBezTo>
                  <a:cubicBezTo>
                    <a:pt x="16748" y="0"/>
                    <a:pt x="21600" y="4761"/>
                    <a:pt x="21600" y="10800"/>
                  </a:cubicBezTo>
                  <a:cubicBezTo>
                    <a:pt x="21600" y="16839"/>
                    <a:pt x="16748" y="21600"/>
                    <a:pt x="10674" y="21600"/>
                  </a:cubicBezTo>
                  <a:close/>
                  <a:moveTo>
                    <a:pt x="16748" y="4512"/>
                  </a:moveTo>
                  <a:cubicBezTo>
                    <a:pt x="16748" y="4512"/>
                    <a:pt x="16748" y="4512"/>
                    <a:pt x="16748" y="4263"/>
                  </a:cubicBezTo>
                  <a:lnTo>
                    <a:pt x="16497" y="4263"/>
                  </a:lnTo>
                  <a:cubicBezTo>
                    <a:pt x="16497" y="4263"/>
                    <a:pt x="16497" y="4263"/>
                    <a:pt x="16497" y="4512"/>
                  </a:cubicBezTo>
                  <a:cubicBezTo>
                    <a:pt x="16497" y="4512"/>
                    <a:pt x="16497" y="4512"/>
                    <a:pt x="16748" y="4512"/>
                  </a:cubicBezTo>
                  <a:cubicBezTo>
                    <a:pt x="16748" y="4761"/>
                    <a:pt x="16748" y="4761"/>
                    <a:pt x="16497" y="4761"/>
                  </a:cubicBezTo>
                  <a:cubicBezTo>
                    <a:pt x="16497" y="5009"/>
                    <a:pt x="16497" y="5009"/>
                    <a:pt x="16497" y="5009"/>
                  </a:cubicBezTo>
                  <a:lnTo>
                    <a:pt x="16245" y="5009"/>
                  </a:lnTo>
                  <a:cubicBezTo>
                    <a:pt x="16245" y="5009"/>
                    <a:pt x="16245" y="5009"/>
                    <a:pt x="16497" y="5009"/>
                  </a:cubicBezTo>
                  <a:cubicBezTo>
                    <a:pt x="16497" y="5009"/>
                    <a:pt x="16497" y="5009"/>
                    <a:pt x="16748" y="5009"/>
                  </a:cubicBezTo>
                  <a:cubicBezTo>
                    <a:pt x="16748" y="4761"/>
                    <a:pt x="16748" y="4761"/>
                    <a:pt x="16748" y="4761"/>
                  </a:cubicBezTo>
                  <a:cubicBezTo>
                    <a:pt x="16748" y="4512"/>
                    <a:pt x="16748" y="4512"/>
                    <a:pt x="17036" y="4512"/>
                  </a:cubicBezTo>
                  <a:lnTo>
                    <a:pt x="16748" y="4512"/>
                  </a:lnTo>
                  <a:close/>
                  <a:moveTo>
                    <a:pt x="17036" y="4761"/>
                  </a:moveTo>
                  <a:close/>
                  <a:moveTo>
                    <a:pt x="19551" y="12043"/>
                  </a:moveTo>
                  <a:cubicBezTo>
                    <a:pt x="19551" y="11795"/>
                    <a:pt x="19551" y="11546"/>
                    <a:pt x="19551" y="11546"/>
                  </a:cubicBezTo>
                  <a:cubicBezTo>
                    <a:pt x="19551" y="11297"/>
                    <a:pt x="19551" y="11546"/>
                    <a:pt x="19300" y="11546"/>
                  </a:cubicBezTo>
                  <a:cubicBezTo>
                    <a:pt x="19300" y="11297"/>
                    <a:pt x="19300" y="11297"/>
                    <a:pt x="19300" y="11297"/>
                  </a:cubicBezTo>
                  <a:cubicBezTo>
                    <a:pt x="19300" y="11297"/>
                    <a:pt x="19300" y="11297"/>
                    <a:pt x="19300" y="11546"/>
                  </a:cubicBezTo>
                  <a:cubicBezTo>
                    <a:pt x="19300" y="11546"/>
                    <a:pt x="19048" y="11795"/>
                    <a:pt x="19300" y="11795"/>
                  </a:cubicBezTo>
                  <a:cubicBezTo>
                    <a:pt x="19300" y="12043"/>
                    <a:pt x="19300" y="12043"/>
                    <a:pt x="19551" y="12043"/>
                  </a:cubicBezTo>
                  <a:close/>
                  <a:moveTo>
                    <a:pt x="2300" y="12825"/>
                  </a:moveTo>
                  <a:cubicBezTo>
                    <a:pt x="2552" y="12825"/>
                    <a:pt x="2552" y="12825"/>
                    <a:pt x="2552" y="12825"/>
                  </a:cubicBezTo>
                  <a:cubicBezTo>
                    <a:pt x="2552" y="12576"/>
                    <a:pt x="2552" y="12576"/>
                    <a:pt x="2552" y="12576"/>
                  </a:cubicBezTo>
                  <a:cubicBezTo>
                    <a:pt x="2552" y="12576"/>
                    <a:pt x="2552" y="12576"/>
                    <a:pt x="2300" y="12576"/>
                  </a:cubicBezTo>
                  <a:lnTo>
                    <a:pt x="2300" y="12825"/>
                  </a:lnTo>
                  <a:cubicBezTo>
                    <a:pt x="2300" y="12576"/>
                    <a:pt x="2300" y="12576"/>
                    <a:pt x="2300" y="12576"/>
                  </a:cubicBezTo>
                  <a:cubicBezTo>
                    <a:pt x="2300" y="12576"/>
                    <a:pt x="2300" y="12576"/>
                    <a:pt x="2049" y="12576"/>
                  </a:cubicBezTo>
                  <a:cubicBezTo>
                    <a:pt x="2300" y="12825"/>
                    <a:pt x="2300" y="12825"/>
                    <a:pt x="2300" y="12825"/>
                  </a:cubicBezTo>
                  <a:close/>
                  <a:moveTo>
                    <a:pt x="2552" y="9557"/>
                  </a:moveTo>
                  <a:close/>
                  <a:moveTo>
                    <a:pt x="2552" y="8029"/>
                  </a:moveTo>
                  <a:lnTo>
                    <a:pt x="2552" y="7780"/>
                  </a:lnTo>
                  <a:lnTo>
                    <a:pt x="2552" y="8029"/>
                  </a:lnTo>
                  <a:close/>
                  <a:moveTo>
                    <a:pt x="4816" y="4512"/>
                  </a:moveTo>
                  <a:cubicBezTo>
                    <a:pt x="4816" y="4512"/>
                    <a:pt x="4816" y="4512"/>
                    <a:pt x="4564" y="4512"/>
                  </a:cubicBezTo>
                  <a:cubicBezTo>
                    <a:pt x="4816" y="4512"/>
                    <a:pt x="4816" y="4512"/>
                    <a:pt x="4816" y="4512"/>
                  </a:cubicBezTo>
                  <a:close/>
                  <a:moveTo>
                    <a:pt x="4564" y="4761"/>
                  </a:moveTo>
                  <a:close/>
                  <a:moveTo>
                    <a:pt x="6865" y="3020"/>
                  </a:moveTo>
                  <a:lnTo>
                    <a:pt x="7116" y="3020"/>
                  </a:lnTo>
                  <a:lnTo>
                    <a:pt x="6865" y="3020"/>
                  </a:lnTo>
                  <a:cubicBezTo>
                    <a:pt x="7116" y="3020"/>
                    <a:pt x="7116" y="3020"/>
                    <a:pt x="7116" y="3020"/>
                  </a:cubicBezTo>
                  <a:lnTo>
                    <a:pt x="7116" y="3268"/>
                  </a:lnTo>
                  <a:lnTo>
                    <a:pt x="7116" y="3020"/>
                  </a:lnTo>
                  <a:cubicBezTo>
                    <a:pt x="6865" y="3020"/>
                    <a:pt x="6865" y="3268"/>
                    <a:pt x="6865" y="3268"/>
                  </a:cubicBezTo>
                  <a:cubicBezTo>
                    <a:pt x="6865" y="3268"/>
                    <a:pt x="6865" y="3268"/>
                    <a:pt x="6865" y="3020"/>
                  </a:cubicBezTo>
                  <a:cubicBezTo>
                    <a:pt x="6865" y="3268"/>
                    <a:pt x="6865" y="3268"/>
                    <a:pt x="6865" y="3268"/>
                  </a:cubicBezTo>
                  <a:cubicBezTo>
                    <a:pt x="6865" y="3268"/>
                    <a:pt x="6865" y="3268"/>
                    <a:pt x="7116" y="3268"/>
                  </a:cubicBezTo>
                  <a:lnTo>
                    <a:pt x="6865" y="3268"/>
                  </a:lnTo>
                  <a:lnTo>
                    <a:pt x="7116" y="3268"/>
                  </a:lnTo>
                  <a:lnTo>
                    <a:pt x="6865" y="3268"/>
                  </a:lnTo>
                  <a:cubicBezTo>
                    <a:pt x="7116" y="3268"/>
                    <a:pt x="7116" y="3268"/>
                    <a:pt x="7116" y="3268"/>
                  </a:cubicBezTo>
                  <a:cubicBezTo>
                    <a:pt x="7116" y="3268"/>
                    <a:pt x="7368" y="3517"/>
                    <a:pt x="7116" y="3517"/>
                  </a:cubicBezTo>
                  <a:lnTo>
                    <a:pt x="6865" y="3517"/>
                  </a:lnTo>
                  <a:lnTo>
                    <a:pt x="7116" y="3517"/>
                  </a:lnTo>
                  <a:cubicBezTo>
                    <a:pt x="6865" y="3517"/>
                    <a:pt x="6865" y="3517"/>
                    <a:pt x="6865" y="3517"/>
                  </a:cubicBezTo>
                  <a:cubicBezTo>
                    <a:pt x="6865" y="3766"/>
                    <a:pt x="6613" y="3766"/>
                    <a:pt x="6865" y="3766"/>
                  </a:cubicBezTo>
                  <a:cubicBezTo>
                    <a:pt x="6865" y="3517"/>
                    <a:pt x="6865" y="3517"/>
                    <a:pt x="6865" y="3517"/>
                  </a:cubicBezTo>
                  <a:cubicBezTo>
                    <a:pt x="6865" y="3766"/>
                    <a:pt x="6865" y="3766"/>
                    <a:pt x="6865" y="3766"/>
                  </a:cubicBezTo>
                  <a:lnTo>
                    <a:pt x="7116" y="3766"/>
                  </a:lnTo>
                  <a:cubicBezTo>
                    <a:pt x="7116" y="3766"/>
                    <a:pt x="7116" y="3766"/>
                    <a:pt x="7368" y="3766"/>
                  </a:cubicBezTo>
                  <a:cubicBezTo>
                    <a:pt x="7619" y="3766"/>
                    <a:pt x="7619" y="3766"/>
                    <a:pt x="7619" y="3766"/>
                  </a:cubicBezTo>
                  <a:cubicBezTo>
                    <a:pt x="7619" y="4014"/>
                    <a:pt x="7619" y="4014"/>
                    <a:pt x="7619" y="4014"/>
                  </a:cubicBezTo>
                  <a:cubicBezTo>
                    <a:pt x="7619" y="4014"/>
                    <a:pt x="7368" y="4014"/>
                    <a:pt x="7368" y="3766"/>
                  </a:cubicBezTo>
                  <a:cubicBezTo>
                    <a:pt x="7368" y="4014"/>
                    <a:pt x="7619" y="4014"/>
                    <a:pt x="7368" y="4014"/>
                  </a:cubicBezTo>
                  <a:cubicBezTo>
                    <a:pt x="7116" y="3766"/>
                    <a:pt x="7116" y="3766"/>
                    <a:pt x="7116" y="3766"/>
                  </a:cubicBezTo>
                  <a:lnTo>
                    <a:pt x="7116" y="4014"/>
                  </a:lnTo>
                  <a:cubicBezTo>
                    <a:pt x="6865" y="3766"/>
                    <a:pt x="6865" y="3766"/>
                    <a:pt x="6865" y="3766"/>
                  </a:cubicBezTo>
                  <a:cubicBezTo>
                    <a:pt x="6865" y="3766"/>
                    <a:pt x="6865" y="3766"/>
                    <a:pt x="6865" y="4014"/>
                  </a:cubicBezTo>
                  <a:cubicBezTo>
                    <a:pt x="7116" y="4014"/>
                    <a:pt x="7116" y="4014"/>
                    <a:pt x="7116" y="4014"/>
                  </a:cubicBezTo>
                  <a:lnTo>
                    <a:pt x="7116" y="3766"/>
                  </a:lnTo>
                  <a:cubicBezTo>
                    <a:pt x="7116" y="4014"/>
                    <a:pt x="7116" y="4014"/>
                    <a:pt x="7116" y="4014"/>
                  </a:cubicBezTo>
                  <a:lnTo>
                    <a:pt x="6865" y="4014"/>
                  </a:lnTo>
                  <a:cubicBezTo>
                    <a:pt x="7116" y="4014"/>
                    <a:pt x="6865" y="4014"/>
                    <a:pt x="6865" y="4263"/>
                  </a:cubicBezTo>
                  <a:cubicBezTo>
                    <a:pt x="6865" y="4263"/>
                    <a:pt x="6865" y="4014"/>
                    <a:pt x="7116" y="4014"/>
                  </a:cubicBezTo>
                  <a:lnTo>
                    <a:pt x="7116" y="4263"/>
                  </a:lnTo>
                  <a:cubicBezTo>
                    <a:pt x="7116" y="4263"/>
                    <a:pt x="7116" y="4263"/>
                    <a:pt x="7116" y="4014"/>
                  </a:cubicBezTo>
                  <a:lnTo>
                    <a:pt x="7368" y="4014"/>
                  </a:lnTo>
                  <a:cubicBezTo>
                    <a:pt x="7368" y="4014"/>
                    <a:pt x="7368" y="4014"/>
                    <a:pt x="7619" y="4014"/>
                  </a:cubicBezTo>
                  <a:lnTo>
                    <a:pt x="7368" y="4014"/>
                  </a:lnTo>
                  <a:cubicBezTo>
                    <a:pt x="7368" y="4263"/>
                    <a:pt x="7368" y="4263"/>
                    <a:pt x="7619" y="4263"/>
                  </a:cubicBezTo>
                  <a:cubicBezTo>
                    <a:pt x="7368" y="4263"/>
                    <a:pt x="7368" y="4263"/>
                    <a:pt x="7368" y="4263"/>
                  </a:cubicBezTo>
                  <a:lnTo>
                    <a:pt x="7368" y="4512"/>
                  </a:lnTo>
                  <a:cubicBezTo>
                    <a:pt x="7116" y="4512"/>
                    <a:pt x="7116" y="4512"/>
                    <a:pt x="7116" y="4512"/>
                  </a:cubicBezTo>
                  <a:cubicBezTo>
                    <a:pt x="7116" y="4512"/>
                    <a:pt x="7116" y="4512"/>
                    <a:pt x="6865" y="4512"/>
                  </a:cubicBezTo>
                  <a:lnTo>
                    <a:pt x="6865" y="4761"/>
                  </a:lnTo>
                  <a:cubicBezTo>
                    <a:pt x="6865" y="4761"/>
                    <a:pt x="6865" y="4761"/>
                    <a:pt x="6865" y="5009"/>
                  </a:cubicBezTo>
                  <a:cubicBezTo>
                    <a:pt x="6865" y="5009"/>
                    <a:pt x="6865" y="5009"/>
                    <a:pt x="6613" y="5009"/>
                  </a:cubicBezTo>
                  <a:cubicBezTo>
                    <a:pt x="6613" y="5009"/>
                    <a:pt x="6613" y="5293"/>
                    <a:pt x="6361" y="5293"/>
                  </a:cubicBezTo>
                  <a:cubicBezTo>
                    <a:pt x="6361" y="5293"/>
                    <a:pt x="6361" y="5293"/>
                    <a:pt x="6361" y="5009"/>
                  </a:cubicBezTo>
                  <a:cubicBezTo>
                    <a:pt x="6361" y="5009"/>
                    <a:pt x="6361" y="5009"/>
                    <a:pt x="6361" y="5293"/>
                  </a:cubicBezTo>
                  <a:cubicBezTo>
                    <a:pt x="6110" y="5293"/>
                    <a:pt x="6361" y="5293"/>
                    <a:pt x="6110" y="5293"/>
                  </a:cubicBezTo>
                  <a:cubicBezTo>
                    <a:pt x="6110" y="5293"/>
                    <a:pt x="6110" y="5293"/>
                    <a:pt x="6361" y="5293"/>
                  </a:cubicBezTo>
                  <a:cubicBezTo>
                    <a:pt x="6110" y="5293"/>
                    <a:pt x="6110" y="5293"/>
                    <a:pt x="6110" y="5293"/>
                  </a:cubicBezTo>
                  <a:cubicBezTo>
                    <a:pt x="6110" y="5542"/>
                    <a:pt x="6110" y="5293"/>
                    <a:pt x="6110" y="5542"/>
                  </a:cubicBezTo>
                  <a:lnTo>
                    <a:pt x="6361" y="5542"/>
                  </a:lnTo>
                  <a:cubicBezTo>
                    <a:pt x="6110" y="5542"/>
                    <a:pt x="6110" y="5542"/>
                    <a:pt x="6110" y="5542"/>
                  </a:cubicBezTo>
                  <a:cubicBezTo>
                    <a:pt x="6110" y="5542"/>
                    <a:pt x="6110" y="5542"/>
                    <a:pt x="6110" y="5791"/>
                  </a:cubicBezTo>
                  <a:cubicBezTo>
                    <a:pt x="6110" y="5791"/>
                    <a:pt x="6110" y="5791"/>
                    <a:pt x="6110" y="6039"/>
                  </a:cubicBezTo>
                  <a:cubicBezTo>
                    <a:pt x="6110" y="6039"/>
                    <a:pt x="6110" y="6039"/>
                    <a:pt x="6110" y="6288"/>
                  </a:cubicBezTo>
                  <a:cubicBezTo>
                    <a:pt x="6110" y="6288"/>
                    <a:pt x="6110" y="6288"/>
                    <a:pt x="5858" y="6288"/>
                  </a:cubicBezTo>
                  <a:lnTo>
                    <a:pt x="6110" y="6288"/>
                  </a:lnTo>
                  <a:cubicBezTo>
                    <a:pt x="6110" y="6288"/>
                    <a:pt x="6110" y="6288"/>
                    <a:pt x="5858" y="6288"/>
                  </a:cubicBezTo>
                  <a:cubicBezTo>
                    <a:pt x="5571" y="6288"/>
                    <a:pt x="5858" y="6288"/>
                    <a:pt x="5571" y="6288"/>
                  </a:cubicBezTo>
                  <a:lnTo>
                    <a:pt x="5858" y="6288"/>
                  </a:lnTo>
                  <a:lnTo>
                    <a:pt x="5571" y="6288"/>
                  </a:lnTo>
                  <a:lnTo>
                    <a:pt x="5571" y="6039"/>
                  </a:lnTo>
                  <a:lnTo>
                    <a:pt x="5571" y="6288"/>
                  </a:lnTo>
                  <a:cubicBezTo>
                    <a:pt x="5571" y="6288"/>
                    <a:pt x="5571" y="6288"/>
                    <a:pt x="5319" y="6288"/>
                  </a:cubicBezTo>
                  <a:lnTo>
                    <a:pt x="5319" y="6039"/>
                  </a:lnTo>
                  <a:cubicBezTo>
                    <a:pt x="5319" y="6288"/>
                    <a:pt x="5319" y="6039"/>
                    <a:pt x="5319" y="6039"/>
                  </a:cubicBezTo>
                  <a:lnTo>
                    <a:pt x="5319" y="6288"/>
                  </a:lnTo>
                  <a:cubicBezTo>
                    <a:pt x="5068" y="6288"/>
                    <a:pt x="5068" y="6288"/>
                    <a:pt x="5068" y="6039"/>
                  </a:cubicBezTo>
                  <a:cubicBezTo>
                    <a:pt x="5068" y="6039"/>
                    <a:pt x="5319" y="6039"/>
                    <a:pt x="5068" y="6039"/>
                  </a:cubicBezTo>
                  <a:cubicBezTo>
                    <a:pt x="5068" y="5791"/>
                    <a:pt x="5068" y="5791"/>
                    <a:pt x="5068" y="5791"/>
                  </a:cubicBezTo>
                  <a:lnTo>
                    <a:pt x="5068" y="6039"/>
                  </a:lnTo>
                  <a:cubicBezTo>
                    <a:pt x="5068" y="6039"/>
                    <a:pt x="5068" y="6039"/>
                    <a:pt x="5068" y="5791"/>
                  </a:cubicBezTo>
                  <a:lnTo>
                    <a:pt x="5068" y="6039"/>
                  </a:lnTo>
                  <a:cubicBezTo>
                    <a:pt x="4816" y="5791"/>
                    <a:pt x="5068" y="5791"/>
                    <a:pt x="5068" y="5791"/>
                  </a:cubicBezTo>
                  <a:cubicBezTo>
                    <a:pt x="5068" y="5791"/>
                    <a:pt x="5068" y="5791"/>
                    <a:pt x="4816" y="5791"/>
                  </a:cubicBezTo>
                  <a:cubicBezTo>
                    <a:pt x="4816" y="5791"/>
                    <a:pt x="4816" y="5791"/>
                    <a:pt x="5068" y="5791"/>
                  </a:cubicBezTo>
                  <a:cubicBezTo>
                    <a:pt x="5068" y="5791"/>
                    <a:pt x="5068" y="5791"/>
                    <a:pt x="5068" y="5542"/>
                  </a:cubicBezTo>
                  <a:cubicBezTo>
                    <a:pt x="5068" y="5791"/>
                    <a:pt x="5068" y="5791"/>
                    <a:pt x="5068" y="5791"/>
                  </a:cubicBezTo>
                  <a:cubicBezTo>
                    <a:pt x="4816" y="5791"/>
                    <a:pt x="4816" y="5791"/>
                    <a:pt x="4816" y="5791"/>
                  </a:cubicBezTo>
                  <a:cubicBezTo>
                    <a:pt x="4816" y="5791"/>
                    <a:pt x="4816" y="5791"/>
                    <a:pt x="4816" y="5542"/>
                  </a:cubicBezTo>
                  <a:cubicBezTo>
                    <a:pt x="4816" y="5542"/>
                    <a:pt x="4816" y="5542"/>
                    <a:pt x="5068" y="5542"/>
                  </a:cubicBezTo>
                  <a:cubicBezTo>
                    <a:pt x="5068" y="5542"/>
                    <a:pt x="5068" y="5542"/>
                    <a:pt x="4816" y="5542"/>
                  </a:cubicBezTo>
                  <a:lnTo>
                    <a:pt x="4816" y="5791"/>
                  </a:lnTo>
                  <a:cubicBezTo>
                    <a:pt x="4816" y="5791"/>
                    <a:pt x="4816" y="5791"/>
                    <a:pt x="4816" y="5542"/>
                  </a:cubicBezTo>
                  <a:cubicBezTo>
                    <a:pt x="4816" y="5542"/>
                    <a:pt x="4816" y="5542"/>
                    <a:pt x="4564" y="5542"/>
                  </a:cubicBezTo>
                  <a:lnTo>
                    <a:pt x="4564" y="5293"/>
                  </a:lnTo>
                  <a:lnTo>
                    <a:pt x="4816" y="5293"/>
                  </a:lnTo>
                  <a:cubicBezTo>
                    <a:pt x="4816" y="5293"/>
                    <a:pt x="4816" y="5293"/>
                    <a:pt x="5068" y="5293"/>
                  </a:cubicBezTo>
                  <a:cubicBezTo>
                    <a:pt x="4816" y="5293"/>
                    <a:pt x="4816" y="5293"/>
                    <a:pt x="4816" y="5293"/>
                  </a:cubicBezTo>
                  <a:lnTo>
                    <a:pt x="4564" y="5293"/>
                  </a:lnTo>
                  <a:lnTo>
                    <a:pt x="4816" y="5293"/>
                  </a:lnTo>
                  <a:cubicBezTo>
                    <a:pt x="4564" y="5293"/>
                    <a:pt x="4564" y="5293"/>
                    <a:pt x="4564" y="5293"/>
                  </a:cubicBezTo>
                  <a:cubicBezTo>
                    <a:pt x="4564" y="5009"/>
                    <a:pt x="4816" y="5009"/>
                    <a:pt x="4816" y="5009"/>
                  </a:cubicBezTo>
                  <a:cubicBezTo>
                    <a:pt x="4564" y="5009"/>
                    <a:pt x="4564" y="5009"/>
                    <a:pt x="4564" y="5009"/>
                  </a:cubicBezTo>
                  <a:cubicBezTo>
                    <a:pt x="4564" y="5009"/>
                    <a:pt x="4564" y="5009"/>
                    <a:pt x="4816" y="5009"/>
                  </a:cubicBezTo>
                  <a:lnTo>
                    <a:pt x="4564" y="5009"/>
                  </a:lnTo>
                  <a:lnTo>
                    <a:pt x="4816" y="5009"/>
                  </a:lnTo>
                  <a:cubicBezTo>
                    <a:pt x="4564" y="5009"/>
                    <a:pt x="4564" y="5009"/>
                    <a:pt x="4564" y="5009"/>
                  </a:cubicBezTo>
                  <a:cubicBezTo>
                    <a:pt x="4564" y="5009"/>
                    <a:pt x="4564" y="5009"/>
                    <a:pt x="4816" y="5009"/>
                  </a:cubicBezTo>
                  <a:cubicBezTo>
                    <a:pt x="4564" y="5009"/>
                    <a:pt x="4564" y="5009"/>
                    <a:pt x="4564" y="5009"/>
                  </a:cubicBezTo>
                  <a:cubicBezTo>
                    <a:pt x="4564" y="5009"/>
                    <a:pt x="4564" y="5009"/>
                    <a:pt x="4816" y="4761"/>
                  </a:cubicBezTo>
                  <a:cubicBezTo>
                    <a:pt x="4816" y="4512"/>
                    <a:pt x="4816" y="4512"/>
                    <a:pt x="4816" y="4512"/>
                  </a:cubicBezTo>
                  <a:lnTo>
                    <a:pt x="4564" y="4512"/>
                  </a:lnTo>
                  <a:cubicBezTo>
                    <a:pt x="4564" y="4512"/>
                    <a:pt x="4564" y="4512"/>
                    <a:pt x="4816" y="4761"/>
                  </a:cubicBezTo>
                  <a:cubicBezTo>
                    <a:pt x="4816" y="4761"/>
                    <a:pt x="4816" y="4761"/>
                    <a:pt x="4564" y="4761"/>
                  </a:cubicBezTo>
                  <a:cubicBezTo>
                    <a:pt x="4313" y="5009"/>
                    <a:pt x="4061" y="5293"/>
                    <a:pt x="3810" y="5542"/>
                  </a:cubicBezTo>
                  <a:lnTo>
                    <a:pt x="4061" y="5542"/>
                  </a:lnTo>
                  <a:cubicBezTo>
                    <a:pt x="4061" y="5542"/>
                    <a:pt x="4061" y="5791"/>
                    <a:pt x="4313" y="5791"/>
                  </a:cubicBezTo>
                  <a:cubicBezTo>
                    <a:pt x="4061" y="5791"/>
                    <a:pt x="4061" y="5791"/>
                    <a:pt x="4061" y="5791"/>
                  </a:cubicBezTo>
                  <a:lnTo>
                    <a:pt x="4061" y="6039"/>
                  </a:lnTo>
                  <a:lnTo>
                    <a:pt x="3810" y="6039"/>
                  </a:lnTo>
                  <a:cubicBezTo>
                    <a:pt x="3810" y="5791"/>
                    <a:pt x="3810" y="5791"/>
                    <a:pt x="3810" y="5791"/>
                  </a:cubicBezTo>
                  <a:lnTo>
                    <a:pt x="3558" y="5791"/>
                  </a:lnTo>
                  <a:lnTo>
                    <a:pt x="3558" y="6039"/>
                  </a:lnTo>
                  <a:cubicBezTo>
                    <a:pt x="3558" y="6039"/>
                    <a:pt x="3558" y="6039"/>
                    <a:pt x="3810" y="6039"/>
                  </a:cubicBezTo>
                  <a:cubicBezTo>
                    <a:pt x="3810" y="6039"/>
                    <a:pt x="3810" y="6039"/>
                    <a:pt x="3810" y="6288"/>
                  </a:cubicBezTo>
                  <a:lnTo>
                    <a:pt x="3810" y="6039"/>
                  </a:lnTo>
                  <a:cubicBezTo>
                    <a:pt x="3810" y="6288"/>
                    <a:pt x="3810" y="6288"/>
                    <a:pt x="3810" y="6288"/>
                  </a:cubicBezTo>
                  <a:cubicBezTo>
                    <a:pt x="3558" y="6288"/>
                    <a:pt x="3558" y="6288"/>
                    <a:pt x="3558" y="6039"/>
                  </a:cubicBezTo>
                  <a:lnTo>
                    <a:pt x="3558" y="6288"/>
                  </a:lnTo>
                  <a:lnTo>
                    <a:pt x="3558" y="6039"/>
                  </a:lnTo>
                  <a:cubicBezTo>
                    <a:pt x="3558" y="6288"/>
                    <a:pt x="3558" y="6288"/>
                    <a:pt x="3558" y="6288"/>
                  </a:cubicBezTo>
                  <a:cubicBezTo>
                    <a:pt x="3558" y="6288"/>
                    <a:pt x="3810" y="6288"/>
                    <a:pt x="3810" y="6537"/>
                  </a:cubicBezTo>
                  <a:cubicBezTo>
                    <a:pt x="3558" y="6537"/>
                    <a:pt x="3558" y="6288"/>
                    <a:pt x="3558" y="6288"/>
                  </a:cubicBezTo>
                  <a:cubicBezTo>
                    <a:pt x="3558" y="6288"/>
                    <a:pt x="3558" y="6288"/>
                    <a:pt x="3306" y="6288"/>
                  </a:cubicBezTo>
                  <a:cubicBezTo>
                    <a:pt x="3306" y="6288"/>
                    <a:pt x="3055" y="6288"/>
                    <a:pt x="3055" y="6537"/>
                  </a:cubicBezTo>
                  <a:cubicBezTo>
                    <a:pt x="3306" y="6537"/>
                    <a:pt x="3306" y="6537"/>
                    <a:pt x="3306" y="6537"/>
                  </a:cubicBezTo>
                  <a:lnTo>
                    <a:pt x="3306" y="6786"/>
                  </a:lnTo>
                  <a:cubicBezTo>
                    <a:pt x="3306" y="6786"/>
                    <a:pt x="3306" y="6786"/>
                    <a:pt x="3306" y="7034"/>
                  </a:cubicBezTo>
                  <a:cubicBezTo>
                    <a:pt x="3306" y="6786"/>
                    <a:pt x="3558" y="6786"/>
                    <a:pt x="3558" y="7034"/>
                  </a:cubicBezTo>
                  <a:lnTo>
                    <a:pt x="3558" y="6786"/>
                  </a:lnTo>
                  <a:cubicBezTo>
                    <a:pt x="3810" y="6786"/>
                    <a:pt x="3810" y="7034"/>
                    <a:pt x="3810" y="7034"/>
                  </a:cubicBezTo>
                  <a:cubicBezTo>
                    <a:pt x="3810" y="6786"/>
                    <a:pt x="3810" y="6786"/>
                    <a:pt x="3810" y="6786"/>
                  </a:cubicBezTo>
                  <a:lnTo>
                    <a:pt x="4061" y="6786"/>
                  </a:lnTo>
                  <a:cubicBezTo>
                    <a:pt x="4061" y="7034"/>
                    <a:pt x="4061" y="7034"/>
                    <a:pt x="4061" y="7034"/>
                  </a:cubicBezTo>
                  <a:cubicBezTo>
                    <a:pt x="4061" y="7034"/>
                    <a:pt x="4061" y="7034"/>
                    <a:pt x="4061" y="7283"/>
                  </a:cubicBezTo>
                  <a:cubicBezTo>
                    <a:pt x="4061" y="7283"/>
                    <a:pt x="4061" y="7034"/>
                    <a:pt x="4061" y="7283"/>
                  </a:cubicBezTo>
                  <a:cubicBezTo>
                    <a:pt x="4313" y="7283"/>
                    <a:pt x="4313" y="7283"/>
                    <a:pt x="4313" y="7283"/>
                  </a:cubicBezTo>
                  <a:cubicBezTo>
                    <a:pt x="4313" y="7283"/>
                    <a:pt x="4313" y="7532"/>
                    <a:pt x="4564" y="7532"/>
                  </a:cubicBezTo>
                  <a:cubicBezTo>
                    <a:pt x="4313" y="7532"/>
                    <a:pt x="4313" y="7532"/>
                    <a:pt x="4313" y="7532"/>
                  </a:cubicBezTo>
                  <a:cubicBezTo>
                    <a:pt x="4564" y="7532"/>
                    <a:pt x="4564" y="7532"/>
                    <a:pt x="4564" y="7532"/>
                  </a:cubicBezTo>
                  <a:lnTo>
                    <a:pt x="4816" y="7532"/>
                  </a:lnTo>
                  <a:cubicBezTo>
                    <a:pt x="4816" y="7780"/>
                    <a:pt x="4816" y="7780"/>
                    <a:pt x="4816" y="7780"/>
                  </a:cubicBezTo>
                  <a:lnTo>
                    <a:pt x="4564" y="7780"/>
                  </a:lnTo>
                  <a:cubicBezTo>
                    <a:pt x="4313" y="8029"/>
                    <a:pt x="4313" y="8029"/>
                    <a:pt x="4313" y="8029"/>
                  </a:cubicBezTo>
                  <a:cubicBezTo>
                    <a:pt x="4313" y="8029"/>
                    <a:pt x="4313" y="8029"/>
                    <a:pt x="4061" y="8029"/>
                  </a:cubicBezTo>
                  <a:lnTo>
                    <a:pt x="3810" y="8029"/>
                  </a:lnTo>
                  <a:cubicBezTo>
                    <a:pt x="3810" y="8029"/>
                    <a:pt x="3810" y="8029"/>
                    <a:pt x="3558" y="8029"/>
                  </a:cubicBezTo>
                  <a:cubicBezTo>
                    <a:pt x="3558" y="8029"/>
                    <a:pt x="3558" y="8029"/>
                    <a:pt x="3558" y="8278"/>
                  </a:cubicBezTo>
                  <a:cubicBezTo>
                    <a:pt x="3306" y="8278"/>
                    <a:pt x="3306" y="8278"/>
                    <a:pt x="3306" y="8526"/>
                  </a:cubicBezTo>
                  <a:lnTo>
                    <a:pt x="3306" y="8278"/>
                  </a:lnTo>
                  <a:cubicBezTo>
                    <a:pt x="3558" y="8278"/>
                    <a:pt x="3558" y="8278"/>
                    <a:pt x="3558" y="8278"/>
                  </a:cubicBezTo>
                  <a:cubicBezTo>
                    <a:pt x="3810" y="8029"/>
                    <a:pt x="3810" y="8029"/>
                    <a:pt x="3810" y="8278"/>
                  </a:cubicBezTo>
                  <a:cubicBezTo>
                    <a:pt x="3810" y="8278"/>
                    <a:pt x="3810" y="8278"/>
                    <a:pt x="3558" y="8278"/>
                  </a:cubicBezTo>
                  <a:cubicBezTo>
                    <a:pt x="3810" y="8278"/>
                    <a:pt x="3810" y="8278"/>
                    <a:pt x="3810" y="8278"/>
                  </a:cubicBezTo>
                  <a:cubicBezTo>
                    <a:pt x="3810" y="8278"/>
                    <a:pt x="3810" y="8278"/>
                    <a:pt x="3810" y="8526"/>
                  </a:cubicBezTo>
                  <a:cubicBezTo>
                    <a:pt x="3810" y="8526"/>
                    <a:pt x="3810" y="8526"/>
                    <a:pt x="4061" y="8526"/>
                  </a:cubicBezTo>
                  <a:cubicBezTo>
                    <a:pt x="4061" y="8526"/>
                    <a:pt x="4061" y="8526"/>
                    <a:pt x="3810" y="8526"/>
                  </a:cubicBezTo>
                  <a:cubicBezTo>
                    <a:pt x="3810" y="8526"/>
                    <a:pt x="3810" y="8526"/>
                    <a:pt x="4061" y="8526"/>
                  </a:cubicBezTo>
                  <a:cubicBezTo>
                    <a:pt x="4313" y="8526"/>
                    <a:pt x="4313" y="8526"/>
                    <a:pt x="4313" y="8526"/>
                  </a:cubicBezTo>
                  <a:cubicBezTo>
                    <a:pt x="4061" y="8526"/>
                    <a:pt x="4313" y="8526"/>
                    <a:pt x="4061" y="8526"/>
                  </a:cubicBezTo>
                  <a:cubicBezTo>
                    <a:pt x="4061" y="8526"/>
                    <a:pt x="4061" y="8526"/>
                    <a:pt x="4061" y="8775"/>
                  </a:cubicBezTo>
                  <a:lnTo>
                    <a:pt x="4061" y="8526"/>
                  </a:lnTo>
                  <a:cubicBezTo>
                    <a:pt x="4061" y="8775"/>
                    <a:pt x="4061" y="8775"/>
                    <a:pt x="4061" y="8775"/>
                  </a:cubicBezTo>
                  <a:cubicBezTo>
                    <a:pt x="4061" y="8775"/>
                    <a:pt x="4061" y="8775"/>
                    <a:pt x="3810" y="8775"/>
                  </a:cubicBezTo>
                  <a:lnTo>
                    <a:pt x="3810" y="8526"/>
                  </a:lnTo>
                  <a:cubicBezTo>
                    <a:pt x="3810" y="8526"/>
                    <a:pt x="3810" y="8526"/>
                    <a:pt x="3810" y="8775"/>
                  </a:cubicBezTo>
                  <a:lnTo>
                    <a:pt x="3810" y="8526"/>
                  </a:lnTo>
                  <a:lnTo>
                    <a:pt x="4061" y="8526"/>
                  </a:lnTo>
                  <a:cubicBezTo>
                    <a:pt x="3810" y="8526"/>
                    <a:pt x="3810" y="8526"/>
                    <a:pt x="3810" y="8526"/>
                  </a:cubicBezTo>
                  <a:cubicBezTo>
                    <a:pt x="3810" y="8526"/>
                    <a:pt x="3810" y="8775"/>
                    <a:pt x="3558" y="8775"/>
                  </a:cubicBezTo>
                  <a:cubicBezTo>
                    <a:pt x="3558" y="8526"/>
                    <a:pt x="3558" y="8526"/>
                    <a:pt x="3558" y="8775"/>
                  </a:cubicBezTo>
                  <a:lnTo>
                    <a:pt x="3558" y="8526"/>
                  </a:lnTo>
                  <a:cubicBezTo>
                    <a:pt x="3558" y="8775"/>
                    <a:pt x="3558" y="8775"/>
                    <a:pt x="3558" y="8775"/>
                  </a:cubicBezTo>
                  <a:lnTo>
                    <a:pt x="3306" y="8775"/>
                  </a:lnTo>
                  <a:lnTo>
                    <a:pt x="3306" y="9024"/>
                  </a:lnTo>
                  <a:cubicBezTo>
                    <a:pt x="3055" y="9024"/>
                    <a:pt x="3055" y="9024"/>
                    <a:pt x="3055" y="9308"/>
                  </a:cubicBezTo>
                  <a:lnTo>
                    <a:pt x="3055" y="9024"/>
                  </a:lnTo>
                  <a:lnTo>
                    <a:pt x="3055" y="9308"/>
                  </a:lnTo>
                  <a:cubicBezTo>
                    <a:pt x="2803" y="9308"/>
                    <a:pt x="2803" y="9308"/>
                    <a:pt x="2803" y="9308"/>
                  </a:cubicBezTo>
                  <a:cubicBezTo>
                    <a:pt x="2803" y="9308"/>
                    <a:pt x="2803" y="9308"/>
                    <a:pt x="3055" y="9308"/>
                  </a:cubicBezTo>
                  <a:lnTo>
                    <a:pt x="2803" y="9308"/>
                  </a:lnTo>
                  <a:cubicBezTo>
                    <a:pt x="2803" y="9557"/>
                    <a:pt x="2803" y="9557"/>
                    <a:pt x="2803" y="9557"/>
                  </a:cubicBezTo>
                  <a:cubicBezTo>
                    <a:pt x="2803" y="9308"/>
                    <a:pt x="2803" y="9308"/>
                    <a:pt x="2803" y="9557"/>
                  </a:cubicBezTo>
                  <a:cubicBezTo>
                    <a:pt x="2803" y="9308"/>
                    <a:pt x="2803" y="9308"/>
                    <a:pt x="2803" y="9308"/>
                  </a:cubicBezTo>
                  <a:cubicBezTo>
                    <a:pt x="2803" y="9308"/>
                    <a:pt x="2803" y="9308"/>
                    <a:pt x="2803" y="9557"/>
                  </a:cubicBezTo>
                  <a:lnTo>
                    <a:pt x="2552" y="9557"/>
                  </a:lnTo>
                  <a:cubicBezTo>
                    <a:pt x="2803" y="9557"/>
                    <a:pt x="2803" y="9557"/>
                    <a:pt x="2803" y="9557"/>
                  </a:cubicBezTo>
                  <a:lnTo>
                    <a:pt x="2552" y="9557"/>
                  </a:lnTo>
                  <a:lnTo>
                    <a:pt x="2803" y="9557"/>
                  </a:lnTo>
                  <a:lnTo>
                    <a:pt x="2552" y="9557"/>
                  </a:lnTo>
                  <a:lnTo>
                    <a:pt x="2803" y="9557"/>
                  </a:lnTo>
                  <a:cubicBezTo>
                    <a:pt x="2803" y="9557"/>
                    <a:pt x="2803" y="9557"/>
                    <a:pt x="2552" y="9557"/>
                  </a:cubicBezTo>
                  <a:cubicBezTo>
                    <a:pt x="2803" y="9557"/>
                    <a:pt x="2803" y="9557"/>
                    <a:pt x="2803" y="9557"/>
                  </a:cubicBezTo>
                  <a:lnTo>
                    <a:pt x="2552" y="9557"/>
                  </a:lnTo>
                  <a:lnTo>
                    <a:pt x="2803" y="9557"/>
                  </a:lnTo>
                  <a:cubicBezTo>
                    <a:pt x="2803" y="9557"/>
                    <a:pt x="2803" y="9557"/>
                    <a:pt x="2803" y="9805"/>
                  </a:cubicBezTo>
                  <a:lnTo>
                    <a:pt x="2552" y="9805"/>
                  </a:lnTo>
                  <a:cubicBezTo>
                    <a:pt x="2803" y="9805"/>
                    <a:pt x="2803" y="9805"/>
                    <a:pt x="2803" y="9805"/>
                  </a:cubicBezTo>
                  <a:cubicBezTo>
                    <a:pt x="2552" y="9805"/>
                    <a:pt x="2552" y="9805"/>
                    <a:pt x="2552" y="9805"/>
                  </a:cubicBezTo>
                  <a:lnTo>
                    <a:pt x="2803" y="9805"/>
                  </a:lnTo>
                  <a:cubicBezTo>
                    <a:pt x="2803" y="9805"/>
                    <a:pt x="2803" y="9805"/>
                    <a:pt x="2552" y="9805"/>
                  </a:cubicBezTo>
                  <a:lnTo>
                    <a:pt x="2803" y="9805"/>
                  </a:lnTo>
                  <a:cubicBezTo>
                    <a:pt x="2552" y="9805"/>
                    <a:pt x="2552" y="9805"/>
                    <a:pt x="2552" y="9805"/>
                  </a:cubicBezTo>
                  <a:lnTo>
                    <a:pt x="2552" y="10054"/>
                  </a:lnTo>
                  <a:cubicBezTo>
                    <a:pt x="2552" y="10054"/>
                    <a:pt x="2552" y="10054"/>
                    <a:pt x="2300" y="10054"/>
                  </a:cubicBezTo>
                  <a:lnTo>
                    <a:pt x="2300" y="10800"/>
                  </a:lnTo>
                  <a:cubicBezTo>
                    <a:pt x="2049" y="10800"/>
                    <a:pt x="2300" y="10800"/>
                    <a:pt x="2049" y="10800"/>
                  </a:cubicBezTo>
                  <a:lnTo>
                    <a:pt x="2049" y="10551"/>
                  </a:lnTo>
                  <a:cubicBezTo>
                    <a:pt x="2049" y="10551"/>
                    <a:pt x="2049" y="10551"/>
                    <a:pt x="2049" y="10303"/>
                  </a:cubicBezTo>
                  <a:cubicBezTo>
                    <a:pt x="2049" y="10551"/>
                    <a:pt x="2049" y="10551"/>
                    <a:pt x="2049" y="10800"/>
                  </a:cubicBezTo>
                  <a:lnTo>
                    <a:pt x="2049" y="11049"/>
                  </a:lnTo>
                  <a:cubicBezTo>
                    <a:pt x="2300" y="11049"/>
                    <a:pt x="2300" y="11049"/>
                    <a:pt x="2300" y="11049"/>
                  </a:cubicBezTo>
                  <a:cubicBezTo>
                    <a:pt x="2300" y="11049"/>
                    <a:pt x="2300" y="11049"/>
                    <a:pt x="2300" y="11297"/>
                  </a:cubicBezTo>
                  <a:cubicBezTo>
                    <a:pt x="2552" y="11297"/>
                    <a:pt x="2552" y="11297"/>
                    <a:pt x="2552" y="11297"/>
                  </a:cubicBezTo>
                  <a:lnTo>
                    <a:pt x="2803" y="11297"/>
                  </a:lnTo>
                  <a:lnTo>
                    <a:pt x="2803" y="11546"/>
                  </a:lnTo>
                  <a:cubicBezTo>
                    <a:pt x="2803" y="11546"/>
                    <a:pt x="2803" y="11546"/>
                    <a:pt x="2803" y="11297"/>
                  </a:cubicBezTo>
                  <a:cubicBezTo>
                    <a:pt x="2552" y="11297"/>
                    <a:pt x="2552" y="11546"/>
                    <a:pt x="2552" y="11546"/>
                  </a:cubicBezTo>
                  <a:lnTo>
                    <a:pt x="2552" y="11297"/>
                  </a:lnTo>
                  <a:lnTo>
                    <a:pt x="2049" y="11297"/>
                  </a:lnTo>
                  <a:cubicBezTo>
                    <a:pt x="2049" y="11297"/>
                    <a:pt x="2049" y="11297"/>
                    <a:pt x="2049" y="11049"/>
                  </a:cubicBezTo>
                  <a:cubicBezTo>
                    <a:pt x="2049" y="11049"/>
                    <a:pt x="2049" y="11049"/>
                    <a:pt x="2049" y="11297"/>
                  </a:cubicBezTo>
                  <a:cubicBezTo>
                    <a:pt x="2049" y="11546"/>
                    <a:pt x="2049" y="12043"/>
                    <a:pt x="2049" y="12576"/>
                  </a:cubicBezTo>
                  <a:cubicBezTo>
                    <a:pt x="2049" y="12576"/>
                    <a:pt x="2049" y="12576"/>
                    <a:pt x="2300" y="12576"/>
                  </a:cubicBezTo>
                  <a:cubicBezTo>
                    <a:pt x="2300" y="12576"/>
                    <a:pt x="2300" y="12576"/>
                    <a:pt x="2552" y="12576"/>
                  </a:cubicBezTo>
                  <a:cubicBezTo>
                    <a:pt x="2552" y="12576"/>
                    <a:pt x="2552" y="12576"/>
                    <a:pt x="2552" y="12825"/>
                  </a:cubicBezTo>
                  <a:cubicBezTo>
                    <a:pt x="2552" y="12576"/>
                    <a:pt x="2552" y="12576"/>
                    <a:pt x="2552" y="12576"/>
                  </a:cubicBezTo>
                  <a:cubicBezTo>
                    <a:pt x="2803" y="12576"/>
                    <a:pt x="2803" y="12576"/>
                    <a:pt x="2803" y="12576"/>
                  </a:cubicBezTo>
                  <a:cubicBezTo>
                    <a:pt x="2552" y="12576"/>
                    <a:pt x="2552" y="12576"/>
                    <a:pt x="2552" y="12825"/>
                  </a:cubicBezTo>
                  <a:cubicBezTo>
                    <a:pt x="2552" y="12825"/>
                    <a:pt x="2552" y="12825"/>
                    <a:pt x="2552" y="13074"/>
                  </a:cubicBezTo>
                  <a:cubicBezTo>
                    <a:pt x="2803" y="13074"/>
                    <a:pt x="2803" y="12825"/>
                    <a:pt x="2803" y="12825"/>
                  </a:cubicBezTo>
                  <a:cubicBezTo>
                    <a:pt x="2803" y="12825"/>
                    <a:pt x="2803" y="12825"/>
                    <a:pt x="2552" y="12825"/>
                  </a:cubicBezTo>
                  <a:cubicBezTo>
                    <a:pt x="2803" y="12825"/>
                    <a:pt x="2803" y="12825"/>
                    <a:pt x="2803" y="12825"/>
                  </a:cubicBezTo>
                  <a:lnTo>
                    <a:pt x="2803" y="12576"/>
                  </a:lnTo>
                  <a:cubicBezTo>
                    <a:pt x="2803" y="12576"/>
                    <a:pt x="2803" y="12576"/>
                    <a:pt x="2803" y="12825"/>
                  </a:cubicBezTo>
                  <a:lnTo>
                    <a:pt x="3055" y="12825"/>
                  </a:lnTo>
                  <a:cubicBezTo>
                    <a:pt x="3306" y="12825"/>
                    <a:pt x="3306" y="12825"/>
                    <a:pt x="3306" y="12825"/>
                  </a:cubicBezTo>
                  <a:cubicBezTo>
                    <a:pt x="3558" y="12825"/>
                    <a:pt x="3558" y="12825"/>
                    <a:pt x="3558" y="12825"/>
                  </a:cubicBezTo>
                  <a:lnTo>
                    <a:pt x="3810" y="12825"/>
                  </a:lnTo>
                  <a:cubicBezTo>
                    <a:pt x="3558" y="12825"/>
                    <a:pt x="3810" y="13074"/>
                    <a:pt x="3558" y="13074"/>
                  </a:cubicBezTo>
                  <a:cubicBezTo>
                    <a:pt x="3558" y="13074"/>
                    <a:pt x="3558" y="13074"/>
                    <a:pt x="3810" y="13074"/>
                  </a:cubicBezTo>
                  <a:cubicBezTo>
                    <a:pt x="4061" y="13074"/>
                    <a:pt x="4061" y="13074"/>
                    <a:pt x="4061" y="13322"/>
                  </a:cubicBezTo>
                  <a:lnTo>
                    <a:pt x="4061" y="13074"/>
                  </a:lnTo>
                  <a:lnTo>
                    <a:pt x="4061" y="13322"/>
                  </a:lnTo>
                  <a:cubicBezTo>
                    <a:pt x="4061" y="13322"/>
                    <a:pt x="4061" y="13322"/>
                    <a:pt x="4313" y="13322"/>
                  </a:cubicBezTo>
                  <a:lnTo>
                    <a:pt x="4564" y="13322"/>
                  </a:lnTo>
                  <a:lnTo>
                    <a:pt x="4564" y="13571"/>
                  </a:lnTo>
                  <a:lnTo>
                    <a:pt x="4816" y="13571"/>
                  </a:lnTo>
                  <a:lnTo>
                    <a:pt x="4816" y="13820"/>
                  </a:lnTo>
                  <a:lnTo>
                    <a:pt x="4564" y="13820"/>
                  </a:lnTo>
                  <a:lnTo>
                    <a:pt x="4564" y="14068"/>
                  </a:lnTo>
                  <a:cubicBezTo>
                    <a:pt x="4816" y="14068"/>
                    <a:pt x="4816" y="14068"/>
                    <a:pt x="4816" y="14068"/>
                  </a:cubicBezTo>
                  <a:cubicBezTo>
                    <a:pt x="5068" y="14068"/>
                    <a:pt x="5068" y="13820"/>
                    <a:pt x="5068" y="13820"/>
                  </a:cubicBezTo>
                  <a:cubicBezTo>
                    <a:pt x="5068" y="14068"/>
                    <a:pt x="5319" y="14068"/>
                    <a:pt x="5319" y="14068"/>
                  </a:cubicBezTo>
                  <a:cubicBezTo>
                    <a:pt x="5571" y="14068"/>
                    <a:pt x="5571" y="14068"/>
                    <a:pt x="5571" y="14068"/>
                  </a:cubicBezTo>
                  <a:lnTo>
                    <a:pt x="5858" y="14068"/>
                  </a:lnTo>
                  <a:cubicBezTo>
                    <a:pt x="5858" y="14068"/>
                    <a:pt x="5858" y="14317"/>
                    <a:pt x="6110" y="14317"/>
                  </a:cubicBezTo>
                  <a:cubicBezTo>
                    <a:pt x="6361" y="14317"/>
                    <a:pt x="6361" y="14566"/>
                    <a:pt x="6361" y="14566"/>
                  </a:cubicBezTo>
                  <a:cubicBezTo>
                    <a:pt x="6361" y="14814"/>
                    <a:pt x="6110" y="14814"/>
                    <a:pt x="6110" y="14814"/>
                  </a:cubicBezTo>
                  <a:cubicBezTo>
                    <a:pt x="6110" y="14814"/>
                    <a:pt x="6110" y="14814"/>
                    <a:pt x="6110" y="15063"/>
                  </a:cubicBezTo>
                  <a:cubicBezTo>
                    <a:pt x="6110" y="15063"/>
                    <a:pt x="6110" y="15063"/>
                    <a:pt x="5858" y="15063"/>
                  </a:cubicBezTo>
                  <a:cubicBezTo>
                    <a:pt x="5858" y="15063"/>
                    <a:pt x="5858" y="15063"/>
                    <a:pt x="5858" y="15312"/>
                  </a:cubicBezTo>
                  <a:lnTo>
                    <a:pt x="5858" y="15561"/>
                  </a:lnTo>
                  <a:cubicBezTo>
                    <a:pt x="5858" y="15561"/>
                    <a:pt x="5858" y="15561"/>
                    <a:pt x="5858" y="15809"/>
                  </a:cubicBezTo>
                  <a:cubicBezTo>
                    <a:pt x="5571" y="15809"/>
                    <a:pt x="5571" y="15809"/>
                    <a:pt x="5571" y="16058"/>
                  </a:cubicBezTo>
                  <a:cubicBezTo>
                    <a:pt x="5571" y="16058"/>
                    <a:pt x="5571" y="16058"/>
                    <a:pt x="5319" y="16058"/>
                  </a:cubicBezTo>
                  <a:cubicBezTo>
                    <a:pt x="5319" y="16058"/>
                    <a:pt x="5319" y="16058"/>
                    <a:pt x="5319" y="16342"/>
                  </a:cubicBezTo>
                  <a:cubicBezTo>
                    <a:pt x="5319" y="16342"/>
                    <a:pt x="5319" y="16058"/>
                    <a:pt x="5068" y="16058"/>
                  </a:cubicBezTo>
                  <a:cubicBezTo>
                    <a:pt x="5068" y="16342"/>
                    <a:pt x="5068" y="16342"/>
                    <a:pt x="5068" y="16342"/>
                  </a:cubicBezTo>
                  <a:cubicBezTo>
                    <a:pt x="5068" y="16342"/>
                    <a:pt x="5068" y="16342"/>
                    <a:pt x="4816" y="16342"/>
                  </a:cubicBezTo>
                  <a:cubicBezTo>
                    <a:pt x="5068" y="16342"/>
                    <a:pt x="4816" y="16591"/>
                    <a:pt x="4816" y="16591"/>
                  </a:cubicBezTo>
                  <a:cubicBezTo>
                    <a:pt x="5068" y="16839"/>
                    <a:pt x="4816" y="16839"/>
                    <a:pt x="4816" y="16839"/>
                  </a:cubicBezTo>
                  <a:cubicBezTo>
                    <a:pt x="4816" y="17088"/>
                    <a:pt x="4564" y="17088"/>
                    <a:pt x="4564" y="17088"/>
                  </a:cubicBezTo>
                  <a:cubicBezTo>
                    <a:pt x="4564" y="17088"/>
                    <a:pt x="4816" y="17088"/>
                    <a:pt x="4816" y="16839"/>
                  </a:cubicBezTo>
                  <a:lnTo>
                    <a:pt x="4564" y="16839"/>
                  </a:lnTo>
                  <a:cubicBezTo>
                    <a:pt x="4564" y="16839"/>
                    <a:pt x="4564" y="16839"/>
                    <a:pt x="4564" y="17088"/>
                  </a:cubicBezTo>
                  <a:cubicBezTo>
                    <a:pt x="6110" y="18580"/>
                    <a:pt x="8374" y="19575"/>
                    <a:pt x="10674" y="19575"/>
                  </a:cubicBezTo>
                  <a:cubicBezTo>
                    <a:pt x="14987" y="19575"/>
                    <a:pt x="18545" y="16342"/>
                    <a:pt x="19300" y="12328"/>
                  </a:cubicBezTo>
                  <a:cubicBezTo>
                    <a:pt x="19300" y="12043"/>
                    <a:pt x="19300" y="12043"/>
                    <a:pt x="19300" y="12043"/>
                  </a:cubicBezTo>
                  <a:cubicBezTo>
                    <a:pt x="19300" y="11795"/>
                    <a:pt x="19048" y="11795"/>
                    <a:pt x="19048" y="11795"/>
                  </a:cubicBezTo>
                  <a:cubicBezTo>
                    <a:pt x="19048" y="11795"/>
                    <a:pt x="19048" y="11795"/>
                    <a:pt x="19048" y="11546"/>
                  </a:cubicBezTo>
                  <a:cubicBezTo>
                    <a:pt x="19048" y="11546"/>
                    <a:pt x="19048" y="11546"/>
                    <a:pt x="19048" y="11297"/>
                  </a:cubicBezTo>
                  <a:lnTo>
                    <a:pt x="19048" y="11049"/>
                  </a:lnTo>
                  <a:cubicBezTo>
                    <a:pt x="19048" y="11049"/>
                    <a:pt x="19048" y="11049"/>
                    <a:pt x="18797" y="11049"/>
                  </a:cubicBezTo>
                  <a:cubicBezTo>
                    <a:pt x="18797" y="10800"/>
                    <a:pt x="18797" y="10800"/>
                    <a:pt x="18797" y="10800"/>
                  </a:cubicBezTo>
                  <a:cubicBezTo>
                    <a:pt x="18545" y="10800"/>
                    <a:pt x="18545" y="10800"/>
                    <a:pt x="18545" y="10800"/>
                  </a:cubicBezTo>
                  <a:cubicBezTo>
                    <a:pt x="18545" y="10800"/>
                    <a:pt x="18545" y="10800"/>
                    <a:pt x="18797" y="10800"/>
                  </a:cubicBezTo>
                  <a:lnTo>
                    <a:pt x="18545" y="10800"/>
                  </a:lnTo>
                  <a:lnTo>
                    <a:pt x="18545" y="10551"/>
                  </a:lnTo>
                  <a:cubicBezTo>
                    <a:pt x="18545" y="10551"/>
                    <a:pt x="18545" y="10551"/>
                    <a:pt x="18545" y="10303"/>
                  </a:cubicBezTo>
                  <a:cubicBezTo>
                    <a:pt x="18545" y="10551"/>
                    <a:pt x="18545" y="10551"/>
                    <a:pt x="18294" y="10551"/>
                  </a:cubicBezTo>
                  <a:cubicBezTo>
                    <a:pt x="18294" y="10303"/>
                    <a:pt x="18294" y="10303"/>
                    <a:pt x="18294" y="10303"/>
                  </a:cubicBezTo>
                  <a:cubicBezTo>
                    <a:pt x="18294" y="10303"/>
                    <a:pt x="18294" y="10303"/>
                    <a:pt x="18294" y="10551"/>
                  </a:cubicBezTo>
                  <a:cubicBezTo>
                    <a:pt x="18294" y="10551"/>
                    <a:pt x="18294" y="10551"/>
                    <a:pt x="18042" y="10551"/>
                  </a:cubicBezTo>
                  <a:lnTo>
                    <a:pt x="18042" y="10800"/>
                  </a:lnTo>
                  <a:cubicBezTo>
                    <a:pt x="17790" y="10800"/>
                    <a:pt x="17790" y="10800"/>
                    <a:pt x="17790" y="10800"/>
                  </a:cubicBezTo>
                  <a:lnTo>
                    <a:pt x="17539" y="11049"/>
                  </a:lnTo>
                  <a:cubicBezTo>
                    <a:pt x="17287" y="11049"/>
                    <a:pt x="17287" y="11049"/>
                    <a:pt x="17287" y="11049"/>
                  </a:cubicBezTo>
                  <a:cubicBezTo>
                    <a:pt x="17287" y="11049"/>
                    <a:pt x="17287" y="11049"/>
                    <a:pt x="17287" y="11297"/>
                  </a:cubicBezTo>
                  <a:lnTo>
                    <a:pt x="17287" y="11546"/>
                  </a:lnTo>
                  <a:cubicBezTo>
                    <a:pt x="17287" y="11546"/>
                    <a:pt x="17287" y="11546"/>
                    <a:pt x="17287" y="11795"/>
                  </a:cubicBezTo>
                  <a:cubicBezTo>
                    <a:pt x="17287" y="11795"/>
                    <a:pt x="17287" y="11795"/>
                    <a:pt x="17036" y="11795"/>
                  </a:cubicBezTo>
                  <a:cubicBezTo>
                    <a:pt x="17036" y="11546"/>
                    <a:pt x="17036" y="11546"/>
                    <a:pt x="16748" y="11546"/>
                  </a:cubicBezTo>
                  <a:cubicBezTo>
                    <a:pt x="16748" y="11546"/>
                    <a:pt x="16748" y="11546"/>
                    <a:pt x="16748" y="11297"/>
                  </a:cubicBezTo>
                  <a:lnTo>
                    <a:pt x="16748" y="11049"/>
                  </a:lnTo>
                  <a:cubicBezTo>
                    <a:pt x="16748" y="11049"/>
                    <a:pt x="16748" y="10800"/>
                    <a:pt x="16497" y="10800"/>
                  </a:cubicBezTo>
                  <a:cubicBezTo>
                    <a:pt x="16497" y="10551"/>
                    <a:pt x="16497" y="10551"/>
                    <a:pt x="16497" y="10551"/>
                  </a:cubicBezTo>
                  <a:cubicBezTo>
                    <a:pt x="16748" y="10551"/>
                    <a:pt x="16497" y="10551"/>
                    <a:pt x="16497" y="10551"/>
                  </a:cubicBezTo>
                  <a:cubicBezTo>
                    <a:pt x="16245" y="10551"/>
                    <a:pt x="16245" y="10551"/>
                    <a:pt x="16245" y="10551"/>
                  </a:cubicBezTo>
                  <a:cubicBezTo>
                    <a:pt x="16245" y="10551"/>
                    <a:pt x="16245" y="10551"/>
                    <a:pt x="16245" y="10303"/>
                  </a:cubicBezTo>
                  <a:cubicBezTo>
                    <a:pt x="16245" y="10551"/>
                    <a:pt x="16245" y="10303"/>
                    <a:pt x="16245" y="10303"/>
                  </a:cubicBezTo>
                  <a:cubicBezTo>
                    <a:pt x="15993" y="10303"/>
                    <a:pt x="15993" y="10303"/>
                    <a:pt x="15993" y="10303"/>
                  </a:cubicBezTo>
                  <a:cubicBezTo>
                    <a:pt x="15993" y="10054"/>
                    <a:pt x="15993" y="10054"/>
                    <a:pt x="15993" y="10054"/>
                  </a:cubicBezTo>
                  <a:cubicBezTo>
                    <a:pt x="15993" y="10054"/>
                    <a:pt x="15742" y="10303"/>
                    <a:pt x="15742" y="10054"/>
                  </a:cubicBezTo>
                  <a:lnTo>
                    <a:pt x="15490" y="10054"/>
                  </a:lnTo>
                  <a:cubicBezTo>
                    <a:pt x="15490" y="10303"/>
                    <a:pt x="15490" y="10303"/>
                    <a:pt x="15490" y="10303"/>
                  </a:cubicBezTo>
                  <a:lnTo>
                    <a:pt x="15490" y="10054"/>
                  </a:lnTo>
                  <a:cubicBezTo>
                    <a:pt x="15239" y="10054"/>
                    <a:pt x="15239" y="10054"/>
                    <a:pt x="15239" y="10054"/>
                  </a:cubicBezTo>
                  <a:cubicBezTo>
                    <a:pt x="14987" y="10054"/>
                    <a:pt x="14987" y="10054"/>
                    <a:pt x="14987" y="10054"/>
                  </a:cubicBezTo>
                  <a:lnTo>
                    <a:pt x="14735" y="10054"/>
                  </a:lnTo>
                  <a:cubicBezTo>
                    <a:pt x="14735" y="10054"/>
                    <a:pt x="14484" y="10054"/>
                    <a:pt x="14484" y="9805"/>
                  </a:cubicBezTo>
                  <a:cubicBezTo>
                    <a:pt x="14484" y="9805"/>
                    <a:pt x="14484" y="9805"/>
                    <a:pt x="14484" y="9557"/>
                  </a:cubicBezTo>
                  <a:cubicBezTo>
                    <a:pt x="14232" y="9557"/>
                    <a:pt x="14232" y="9557"/>
                    <a:pt x="14232" y="9557"/>
                  </a:cubicBezTo>
                  <a:cubicBezTo>
                    <a:pt x="14232" y="9557"/>
                    <a:pt x="14232" y="9557"/>
                    <a:pt x="14232" y="9805"/>
                  </a:cubicBezTo>
                  <a:cubicBezTo>
                    <a:pt x="14232" y="9805"/>
                    <a:pt x="14232" y="9805"/>
                    <a:pt x="14232" y="10054"/>
                  </a:cubicBezTo>
                  <a:cubicBezTo>
                    <a:pt x="14232" y="10054"/>
                    <a:pt x="14232" y="10054"/>
                    <a:pt x="14484" y="10054"/>
                  </a:cubicBezTo>
                  <a:cubicBezTo>
                    <a:pt x="14484" y="10054"/>
                    <a:pt x="14484" y="10054"/>
                    <a:pt x="14232" y="10054"/>
                  </a:cubicBezTo>
                  <a:lnTo>
                    <a:pt x="14484" y="10054"/>
                  </a:lnTo>
                  <a:cubicBezTo>
                    <a:pt x="14232" y="10054"/>
                    <a:pt x="14232" y="10054"/>
                    <a:pt x="14484" y="10054"/>
                  </a:cubicBezTo>
                  <a:lnTo>
                    <a:pt x="14484" y="10303"/>
                  </a:lnTo>
                  <a:cubicBezTo>
                    <a:pt x="14484" y="10054"/>
                    <a:pt x="14484" y="10054"/>
                    <a:pt x="14484" y="10054"/>
                  </a:cubicBezTo>
                  <a:lnTo>
                    <a:pt x="14484" y="10303"/>
                  </a:lnTo>
                  <a:cubicBezTo>
                    <a:pt x="14735" y="10303"/>
                    <a:pt x="14735" y="10303"/>
                    <a:pt x="14735" y="10303"/>
                  </a:cubicBezTo>
                  <a:cubicBezTo>
                    <a:pt x="14987" y="10054"/>
                    <a:pt x="14987" y="10054"/>
                    <a:pt x="14987" y="10054"/>
                  </a:cubicBezTo>
                  <a:lnTo>
                    <a:pt x="14987" y="10303"/>
                  </a:lnTo>
                  <a:lnTo>
                    <a:pt x="15239" y="10303"/>
                  </a:lnTo>
                  <a:cubicBezTo>
                    <a:pt x="15239" y="10303"/>
                    <a:pt x="15239" y="10303"/>
                    <a:pt x="15239" y="10551"/>
                  </a:cubicBezTo>
                  <a:cubicBezTo>
                    <a:pt x="15239" y="10800"/>
                    <a:pt x="15239" y="10800"/>
                    <a:pt x="15239" y="10800"/>
                  </a:cubicBezTo>
                  <a:cubicBezTo>
                    <a:pt x="14987" y="10800"/>
                    <a:pt x="14987" y="10800"/>
                    <a:pt x="14987" y="10800"/>
                  </a:cubicBezTo>
                  <a:lnTo>
                    <a:pt x="14987" y="11049"/>
                  </a:lnTo>
                  <a:cubicBezTo>
                    <a:pt x="14735" y="11049"/>
                    <a:pt x="14735" y="11049"/>
                    <a:pt x="14735" y="11049"/>
                  </a:cubicBezTo>
                  <a:lnTo>
                    <a:pt x="14484" y="11049"/>
                  </a:lnTo>
                  <a:cubicBezTo>
                    <a:pt x="14484" y="11297"/>
                    <a:pt x="14484" y="11297"/>
                    <a:pt x="14232" y="11297"/>
                  </a:cubicBezTo>
                  <a:lnTo>
                    <a:pt x="13981" y="11297"/>
                  </a:lnTo>
                  <a:cubicBezTo>
                    <a:pt x="13729" y="11546"/>
                    <a:pt x="13729" y="11546"/>
                    <a:pt x="13729" y="11297"/>
                  </a:cubicBezTo>
                  <a:cubicBezTo>
                    <a:pt x="13729" y="11297"/>
                    <a:pt x="13729" y="11297"/>
                    <a:pt x="13729" y="11049"/>
                  </a:cubicBezTo>
                  <a:cubicBezTo>
                    <a:pt x="13729" y="11049"/>
                    <a:pt x="13478" y="11049"/>
                    <a:pt x="13478" y="10800"/>
                  </a:cubicBezTo>
                  <a:cubicBezTo>
                    <a:pt x="13478" y="10800"/>
                    <a:pt x="13478" y="10800"/>
                    <a:pt x="13226" y="10551"/>
                  </a:cubicBezTo>
                  <a:cubicBezTo>
                    <a:pt x="13226" y="10551"/>
                    <a:pt x="13226" y="10551"/>
                    <a:pt x="13226" y="10303"/>
                  </a:cubicBezTo>
                  <a:cubicBezTo>
                    <a:pt x="13226" y="10054"/>
                    <a:pt x="12974" y="10054"/>
                    <a:pt x="12974" y="10054"/>
                  </a:cubicBezTo>
                  <a:cubicBezTo>
                    <a:pt x="12974" y="9805"/>
                    <a:pt x="12974" y="9805"/>
                    <a:pt x="12974" y="9805"/>
                  </a:cubicBezTo>
                  <a:cubicBezTo>
                    <a:pt x="12974" y="9557"/>
                    <a:pt x="12687" y="9557"/>
                    <a:pt x="12687" y="9557"/>
                  </a:cubicBezTo>
                  <a:cubicBezTo>
                    <a:pt x="12687" y="9557"/>
                    <a:pt x="12687" y="9557"/>
                    <a:pt x="12974" y="9308"/>
                  </a:cubicBezTo>
                  <a:cubicBezTo>
                    <a:pt x="12974" y="9024"/>
                    <a:pt x="12974" y="9024"/>
                    <a:pt x="12974" y="9024"/>
                  </a:cubicBezTo>
                  <a:cubicBezTo>
                    <a:pt x="12974" y="9024"/>
                    <a:pt x="12974" y="9024"/>
                    <a:pt x="12687" y="9024"/>
                  </a:cubicBezTo>
                  <a:cubicBezTo>
                    <a:pt x="12687" y="9024"/>
                    <a:pt x="12687" y="9024"/>
                    <a:pt x="12435" y="9024"/>
                  </a:cubicBezTo>
                  <a:cubicBezTo>
                    <a:pt x="12435" y="9024"/>
                    <a:pt x="12435" y="8775"/>
                    <a:pt x="12435" y="9024"/>
                  </a:cubicBezTo>
                  <a:cubicBezTo>
                    <a:pt x="12435" y="9024"/>
                    <a:pt x="12435" y="9024"/>
                    <a:pt x="12184" y="9024"/>
                  </a:cubicBezTo>
                  <a:cubicBezTo>
                    <a:pt x="12184" y="8775"/>
                    <a:pt x="12184" y="8775"/>
                    <a:pt x="12184" y="8775"/>
                  </a:cubicBezTo>
                  <a:cubicBezTo>
                    <a:pt x="11932" y="8775"/>
                    <a:pt x="11932" y="8775"/>
                    <a:pt x="11932" y="8775"/>
                  </a:cubicBezTo>
                  <a:cubicBezTo>
                    <a:pt x="12184" y="8775"/>
                    <a:pt x="12184" y="8775"/>
                    <a:pt x="11932" y="8775"/>
                  </a:cubicBezTo>
                  <a:lnTo>
                    <a:pt x="12184" y="8775"/>
                  </a:lnTo>
                  <a:lnTo>
                    <a:pt x="11932" y="8775"/>
                  </a:lnTo>
                  <a:cubicBezTo>
                    <a:pt x="11932" y="8526"/>
                    <a:pt x="11932" y="8526"/>
                    <a:pt x="11932" y="8526"/>
                  </a:cubicBezTo>
                  <a:cubicBezTo>
                    <a:pt x="11932" y="8526"/>
                    <a:pt x="11932" y="8526"/>
                    <a:pt x="12184" y="8526"/>
                  </a:cubicBezTo>
                  <a:cubicBezTo>
                    <a:pt x="11932" y="8526"/>
                    <a:pt x="11932" y="8526"/>
                    <a:pt x="11932" y="8526"/>
                  </a:cubicBezTo>
                  <a:lnTo>
                    <a:pt x="12435" y="8526"/>
                  </a:lnTo>
                  <a:cubicBezTo>
                    <a:pt x="12435" y="8526"/>
                    <a:pt x="12435" y="8526"/>
                    <a:pt x="12184" y="8526"/>
                  </a:cubicBezTo>
                  <a:cubicBezTo>
                    <a:pt x="12184" y="8526"/>
                    <a:pt x="12184" y="8526"/>
                    <a:pt x="12184" y="8278"/>
                  </a:cubicBezTo>
                  <a:lnTo>
                    <a:pt x="12435" y="8526"/>
                  </a:lnTo>
                  <a:lnTo>
                    <a:pt x="12435" y="8278"/>
                  </a:lnTo>
                  <a:cubicBezTo>
                    <a:pt x="12435" y="8526"/>
                    <a:pt x="12435" y="8526"/>
                    <a:pt x="12435" y="8526"/>
                  </a:cubicBezTo>
                  <a:cubicBezTo>
                    <a:pt x="12435" y="8278"/>
                    <a:pt x="12435" y="8278"/>
                    <a:pt x="12435" y="8278"/>
                  </a:cubicBezTo>
                  <a:lnTo>
                    <a:pt x="12687" y="8278"/>
                  </a:lnTo>
                  <a:cubicBezTo>
                    <a:pt x="12687" y="8278"/>
                    <a:pt x="12687" y="8278"/>
                    <a:pt x="12974" y="8278"/>
                  </a:cubicBezTo>
                  <a:cubicBezTo>
                    <a:pt x="12974" y="8278"/>
                    <a:pt x="12974" y="8526"/>
                    <a:pt x="13226" y="8526"/>
                  </a:cubicBezTo>
                  <a:lnTo>
                    <a:pt x="13478" y="8526"/>
                  </a:lnTo>
                  <a:lnTo>
                    <a:pt x="13478" y="8278"/>
                  </a:lnTo>
                  <a:cubicBezTo>
                    <a:pt x="13478" y="8029"/>
                    <a:pt x="13478" y="8029"/>
                    <a:pt x="13478" y="8029"/>
                  </a:cubicBezTo>
                  <a:lnTo>
                    <a:pt x="12974" y="8029"/>
                  </a:lnTo>
                  <a:cubicBezTo>
                    <a:pt x="12974" y="8029"/>
                    <a:pt x="13226" y="8029"/>
                    <a:pt x="13226" y="7780"/>
                  </a:cubicBezTo>
                  <a:cubicBezTo>
                    <a:pt x="13226" y="7780"/>
                    <a:pt x="13226" y="7780"/>
                    <a:pt x="12974" y="7780"/>
                  </a:cubicBezTo>
                  <a:cubicBezTo>
                    <a:pt x="12687" y="7780"/>
                    <a:pt x="12687" y="7780"/>
                    <a:pt x="12687" y="7780"/>
                  </a:cubicBezTo>
                  <a:cubicBezTo>
                    <a:pt x="12687" y="7780"/>
                    <a:pt x="12974" y="7780"/>
                    <a:pt x="12974" y="8029"/>
                  </a:cubicBezTo>
                  <a:cubicBezTo>
                    <a:pt x="12974" y="8029"/>
                    <a:pt x="12974" y="8029"/>
                    <a:pt x="12687" y="8029"/>
                  </a:cubicBezTo>
                  <a:cubicBezTo>
                    <a:pt x="12687" y="7780"/>
                    <a:pt x="12687" y="7780"/>
                    <a:pt x="12687" y="7780"/>
                  </a:cubicBezTo>
                  <a:cubicBezTo>
                    <a:pt x="12687" y="7780"/>
                    <a:pt x="12687" y="7780"/>
                    <a:pt x="12435" y="7780"/>
                  </a:cubicBezTo>
                  <a:cubicBezTo>
                    <a:pt x="12435" y="7780"/>
                    <a:pt x="12435" y="7780"/>
                    <a:pt x="12687" y="7780"/>
                  </a:cubicBezTo>
                  <a:cubicBezTo>
                    <a:pt x="12435" y="7780"/>
                    <a:pt x="12435" y="7780"/>
                    <a:pt x="12435" y="7780"/>
                  </a:cubicBezTo>
                  <a:cubicBezTo>
                    <a:pt x="12435" y="7780"/>
                    <a:pt x="12184" y="7780"/>
                    <a:pt x="12435" y="7780"/>
                  </a:cubicBezTo>
                  <a:cubicBezTo>
                    <a:pt x="12435" y="8029"/>
                    <a:pt x="12435" y="8029"/>
                    <a:pt x="12435" y="8029"/>
                  </a:cubicBezTo>
                  <a:cubicBezTo>
                    <a:pt x="12435" y="8029"/>
                    <a:pt x="12435" y="8029"/>
                    <a:pt x="12184" y="8029"/>
                  </a:cubicBezTo>
                  <a:cubicBezTo>
                    <a:pt x="12184" y="8029"/>
                    <a:pt x="12184" y="8029"/>
                    <a:pt x="12184" y="8278"/>
                  </a:cubicBezTo>
                  <a:cubicBezTo>
                    <a:pt x="12184" y="8526"/>
                    <a:pt x="12184" y="8526"/>
                    <a:pt x="12184" y="8526"/>
                  </a:cubicBezTo>
                  <a:lnTo>
                    <a:pt x="11932" y="8526"/>
                  </a:lnTo>
                  <a:cubicBezTo>
                    <a:pt x="11932" y="8526"/>
                    <a:pt x="11932" y="8526"/>
                    <a:pt x="11681" y="8526"/>
                  </a:cubicBezTo>
                  <a:cubicBezTo>
                    <a:pt x="11681" y="8526"/>
                    <a:pt x="11681" y="8526"/>
                    <a:pt x="11681" y="8775"/>
                  </a:cubicBezTo>
                  <a:cubicBezTo>
                    <a:pt x="11681" y="8775"/>
                    <a:pt x="11681" y="8775"/>
                    <a:pt x="11681" y="9024"/>
                  </a:cubicBezTo>
                  <a:lnTo>
                    <a:pt x="11681" y="8775"/>
                  </a:lnTo>
                  <a:cubicBezTo>
                    <a:pt x="11681" y="8775"/>
                    <a:pt x="11681" y="8775"/>
                    <a:pt x="11429" y="9024"/>
                  </a:cubicBezTo>
                  <a:cubicBezTo>
                    <a:pt x="11429" y="8775"/>
                    <a:pt x="11429" y="8775"/>
                    <a:pt x="11429" y="8775"/>
                  </a:cubicBezTo>
                  <a:lnTo>
                    <a:pt x="11681" y="8775"/>
                  </a:lnTo>
                  <a:lnTo>
                    <a:pt x="11429" y="8775"/>
                  </a:lnTo>
                  <a:cubicBezTo>
                    <a:pt x="11429" y="8775"/>
                    <a:pt x="11429" y="8775"/>
                    <a:pt x="11429" y="8526"/>
                  </a:cubicBezTo>
                  <a:cubicBezTo>
                    <a:pt x="11429" y="8775"/>
                    <a:pt x="11429" y="8526"/>
                    <a:pt x="11429" y="8526"/>
                  </a:cubicBezTo>
                  <a:lnTo>
                    <a:pt x="11429" y="8278"/>
                  </a:lnTo>
                  <a:cubicBezTo>
                    <a:pt x="11429" y="8278"/>
                    <a:pt x="11429" y="8278"/>
                    <a:pt x="11177" y="8278"/>
                  </a:cubicBezTo>
                  <a:lnTo>
                    <a:pt x="10926" y="8029"/>
                  </a:lnTo>
                  <a:cubicBezTo>
                    <a:pt x="10674" y="8029"/>
                    <a:pt x="10674" y="8029"/>
                    <a:pt x="10674" y="8029"/>
                  </a:cubicBezTo>
                  <a:lnTo>
                    <a:pt x="10674" y="7780"/>
                  </a:lnTo>
                  <a:lnTo>
                    <a:pt x="10674" y="8029"/>
                  </a:lnTo>
                  <a:cubicBezTo>
                    <a:pt x="10674" y="8278"/>
                    <a:pt x="10674" y="8278"/>
                    <a:pt x="10674" y="8278"/>
                  </a:cubicBezTo>
                  <a:lnTo>
                    <a:pt x="10926" y="8278"/>
                  </a:lnTo>
                  <a:cubicBezTo>
                    <a:pt x="11177" y="8526"/>
                    <a:pt x="11177" y="8526"/>
                    <a:pt x="11177" y="8526"/>
                  </a:cubicBezTo>
                  <a:lnTo>
                    <a:pt x="10926" y="8526"/>
                  </a:lnTo>
                  <a:cubicBezTo>
                    <a:pt x="11177" y="8526"/>
                    <a:pt x="11177" y="8526"/>
                    <a:pt x="11177" y="8526"/>
                  </a:cubicBezTo>
                  <a:cubicBezTo>
                    <a:pt x="11177" y="8526"/>
                    <a:pt x="11177" y="8526"/>
                    <a:pt x="11177" y="8775"/>
                  </a:cubicBezTo>
                  <a:cubicBezTo>
                    <a:pt x="11177" y="8775"/>
                    <a:pt x="11177" y="8775"/>
                    <a:pt x="10926" y="8775"/>
                  </a:cubicBezTo>
                  <a:lnTo>
                    <a:pt x="10926" y="8526"/>
                  </a:lnTo>
                  <a:cubicBezTo>
                    <a:pt x="10926" y="8526"/>
                    <a:pt x="10926" y="8526"/>
                    <a:pt x="10674" y="8526"/>
                  </a:cubicBezTo>
                  <a:cubicBezTo>
                    <a:pt x="10674" y="8278"/>
                    <a:pt x="10674" y="8526"/>
                    <a:pt x="10674" y="8278"/>
                  </a:cubicBezTo>
                  <a:cubicBezTo>
                    <a:pt x="10674" y="8278"/>
                    <a:pt x="10674" y="8278"/>
                    <a:pt x="10423" y="8278"/>
                  </a:cubicBezTo>
                  <a:lnTo>
                    <a:pt x="10423" y="8029"/>
                  </a:lnTo>
                  <a:lnTo>
                    <a:pt x="10171" y="8029"/>
                  </a:lnTo>
                  <a:cubicBezTo>
                    <a:pt x="10171" y="8029"/>
                    <a:pt x="10171" y="8278"/>
                    <a:pt x="9919" y="8278"/>
                  </a:cubicBezTo>
                  <a:cubicBezTo>
                    <a:pt x="9919" y="8029"/>
                    <a:pt x="9919" y="8278"/>
                    <a:pt x="9919" y="8278"/>
                  </a:cubicBezTo>
                  <a:cubicBezTo>
                    <a:pt x="9919" y="8278"/>
                    <a:pt x="9919" y="8029"/>
                    <a:pt x="9668" y="8278"/>
                  </a:cubicBezTo>
                  <a:cubicBezTo>
                    <a:pt x="9668" y="8526"/>
                    <a:pt x="9416" y="8278"/>
                    <a:pt x="9416" y="8526"/>
                  </a:cubicBezTo>
                  <a:cubicBezTo>
                    <a:pt x="9416" y="8526"/>
                    <a:pt x="9416" y="8526"/>
                    <a:pt x="9416" y="8775"/>
                  </a:cubicBezTo>
                  <a:lnTo>
                    <a:pt x="9165" y="8775"/>
                  </a:lnTo>
                  <a:cubicBezTo>
                    <a:pt x="9165" y="8775"/>
                    <a:pt x="9165" y="8775"/>
                    <a:pt x="9165" y="9024"/>
                  </a:cubicBezTo>
                  <a:lnTo>
                    <a:pt x="8913" y="9024"/>
                  </a:lnTo>
                  <a:cubicBezTo>
                    <a:pt x="8913" y="9024"/>
                    <a:pt x="8913" y="9024"/>
                    <a:pt x="8626" y="9024"/>
                  </a:cubicBezTo>
                  <a:cubicBezTo>
                    <a:pt x="8626" y="8775"/>
                    <a:pt x="8626" y="8775"/>
                    <a:pt x="8626" y="8775"/>
                  </a:cubicBezTo>
                  <a:cubicBezTo>
                    <a:pt x="8374" y="8775"/>
                    <a:pt x="8626" y="8775"/>
                    <a:pt x="8626" y="8775"/>
                  </a:cubicBezTo>
                  <a:lnTo>
                    <a:pt x="8374" y="8775"/>
                  </a:lnTo>
                  <a:cubicBezTo>
                    <a:pt x="8374" y="8775"/>
                    <a:pt x="8374" y="8775"/>
                    <a:pt x="8626" y="8775"/>
                  </a:cubicBezTo>
                  <a:cubicBezTo>
                    <a:pt x="8626" y="8775"/>
                    <a:pt x="8626" y="8775"/>
                    <a:pt x="8374" y="8775"/>
                  </a:cubicBezTo>
                  <a:lnTo>
                    <a:pt x="8374" y="8526"/>
                  </a:lnTo>
                  <a:cubicBezTo>
                    <a:pt x="8626" y="8526"/>
                    <a:pt x="8626" y="8526"/>
                    <a:pt x="8626" y="8278"/>
                  </a:cubicBezTo>
                  <a:cubicBezTo>
                    <a:pt x="8626" y="8278"/>
                    <a:pt x="8626" y="8278"/>
                    <a:pt x="8374" y="8278"/>
                  </a:cubicBezTo>
                  <a:lnTo>
                    <a:pt x="8626" y="8278"/>
                  </a:lnTo>
                  <a:cubicBezTo>
                    <a:pt x="8626" y="8029"/>
                    <a:pt x="8626" y="8029"/>
                    <a:pt x="8626" y="8029"/>
                  </a:cubicBezTo>
                  <a:lnTo>
                    <a:pt x="8913" y="8029"/>
                  </a:lnTo>
                  <a:cubicBezTo>
                    <a:pt x="8913" y="8029"/>
                    <a:pt x="9165" y="8278"/>
                    <a:pt x="9165" y="8029"/>
                  </a:cubicBezTo>
                  <a:lnTo>
                    <a:pt x="9165" y="8278"/>
                  </a:lnTo>
                  <a:cubicBezTo>
                    <a:pt x="9165" y="8029"/>
                    <a:pt x="9165" y="8029"/>
                    <a:pt x="9165" y="8029"/>
                  </a:cubicBezTo>
                  <a:cubicBezTo>
                    <a:pt x="9416" y="8029"/>
                    <a:pt x="9416" y="8029"/>
                    <a:pt x="9416" y="8029"/>
                  </a:cubicBezTo>
                  <a:lnTo>
                    <a:pt x="9165" y="8029"/>
                  </a:lnTo>
                  <a:cubicBezTo>
                    <a:pt x="9165" y="8029"/>
                    <a:pt x="9165" y="8029"/>
                    <a:pt x="9416" y="7780"/>
                  </a:cubicBezTo>
                  <a:cubicBezTo>
                    <a:pt x="9416" y="8029"/>
                    <a:pt x="9416" y="8029"/>
                    <a:pt x="9416" y="8029"/>
                  </a:cubicBezTo>
                  <a:lnTo>
                    <a:pt x="9416" y="7780"/>
                  </a:lnTo>
                  <a:cubicBezTo>
                    <a:pt x="9165" y="7780"/>
                    <a:pt x="9416" y="7780"/>
                    <a:pt x="9165" y="7780"/>
                  </a:cubicBezTo>
                  <a:cubicBezTo>
                    <a:pt x="9165" y="7532"/>
                    <a:pt x="9165" y="7532"/>
                    <a:pt x="9165" y="7532"/>
                  </a:cubicBezTo>
                  <a:lnTo>
                    <a:pt x="9165" y="7780"/>
                  </a:lnTo>
                  <a:cubicBezTo>
                    <a:pt x="9165" y="7532"/>
                    <a:pt x="9165" y="7532"/>
                    <a:pt x="8913" y="7532"/>
                  </a:cubicBezTo>
                  <a:lnTo>
                    <a:pt x="9165" y="7532"/>
                  </a:lnTo>
                  <a:cubicBezTo>
                    <a:pt x="9165" y="7532"/>
                    <a:pt x="9165" y="7532"/>
                    <a:pt x="9165" y="7283"/>
                  </a:cubicBezTo>
                  <a:cubicBezTo>
                    <a:pt x="9165" y="7283"/>
                    <a:pt x="9165" y="7283"/>
                    <a:pt x="9416" y="7283"/>
                  </a:cubicBezTo>
                  <a:lnTo>
                    <a:pt x="9416" y="7532"/>
                  </a:lnTo>
                  <a:cubicBezTo>
                    <a:pt x="9416" y="7283"/>
                    <a:pt x="9416" y="7532"/>
                    <a:pt x="9416" y="7532"/>
                  </a:cubicBezTo>
                  <a:cubicBezTo>
                    <a:pt x="9416" y="7283"/>
                    <a:pt x="9416" y="7283"/>
                    <a:pt x="9416" y="7283"/>
                  </a:cubicBezTo>
                  <a:cubicBezTo>
                    <a:pt x="9416" y="7283"/>
                    <a:pt x="9416" y="7283"/>
                    <a:pt x="9668" y="7283"/>
                  </a:cubicBezTo>
                  <a:cubicBezTo>
                    <a:pt x="9668" y="7034"/>
                    <a:pt x="9668" y="7034"/>
                    <a:pt x="9668" y="7034"/>
                  </a:cubicBezTo>
                  <a:lnTo>
                    <a:pt x="9919" y="7034"/>
                  </a:lnTo>
                  <a:cubicBezTo>
                    <a:pt x="9919" y="7034"/>
                    <a:pt x="9919" y="6786"/>
                    <a:pt x="10171" y="7034"/>
                  </a:cubicBezTo>
                  <a:cubicBezTo>
                    <a:pt x="10171" y="7034"/>
                    <a:pt x="10171" y="7034"/>
                    <a:pt x="10171" y="6786"/>
                  </a:cubicBezTo>
                  <a:cubicBezTo>
                    <a:pt x="10171" y="6786"/>
                    <a:pt x="10171" y="6786"/>
                    <a:pt x="10171" y="7034"/>
                  </a:cubicBezTo>
                  <a:cubicBezTo>
                    <a:pt x="10171" y="7034"/>
                    <a:pt x="10171" y="7034"/>
                    <a:pt x="10171" y="6786"/>
                  </a:cubicBezTo>
                  <a:cubicBezTo>
                    <a:pt x="10171" y="6786"/>
                    <a:pt x="10171" y="6786"/>
                    <a:pt x="10423" y="6786"/>
                  </a:cubicBezTo>
                  <a:lnTo>
                    <a:pt x="10171" y="6786"/>
                  </a:lnTo>
                  <a:cubicBezTo>
                    <a:pt x="10171" y="6786"/>
                    <a:pt x="10171" y="6786"/>
                    <a:pt x="10171" y="6537"/>
                  </a:cubicBezTo>
                  <a:cubicBezTo>
                    <a:pt x="10171" y="6537"/>
                    <a:pt x="10171" y="6537"/>
                    <a:pt x="10423" y="6537"/>
                  </a:cubicBezTo>
                  <a:lnTo>
                    <a:pt x="10423" y="6786"/>
                  </a:lnTo>
                  <a:lnTo>
                    <a:pt x="10926" y="6786"/>
                  </a:lnTo>
                  <a:cubicBezTo>
                    <a:pt x="10926" y="6786"/>
                    <a:pt x="10926" y="6786"/>
                    <a:pt x="11177" y="6786"/>
                  </a:cubicBezTo>
                  <a:lnTo>
                    <a:pt x="11429" y="6786"/>
                  </a:lnTo>
                  <a:cubicBezTo>
                    <a:pt x="11429" y="6537"/>
                    <a:pt x="11429" y="6786"/>
                    <a:pt x="11429" y="6537"/>
                  </a:cubicBezTo>
                  <a:lnTo>
                    <a:pt x="11429" y="6288"/>
                  </a:lnTo>
                  <a:cubicBezTo>
                    <a:pt x="11681" y="6288"/>
                    <a:pt x="11681" y="6288"/>
                    <a:pt x="11681" y="6288"/>
                  </a:cubicBezTo>
                  <a:cubicBezTo>
                    <a:pt x="11681" y="6288"/>
                    <a:pt x="11681" y="6288"/>
                    <a:pt x="11681" y="6537"/>
                  </a:cubicBezTo>
                  <a:cubicBezTo>
                    <a:pt x="11681" y="6537"/>
                    <a:pt x="11681" y="6537"/>
                    <a:pt x="11681" y="6288"/>
                  </a:cubicBezTo>
                  <a:cubicBezTo>
                    <a:pt x="11681" y="6288"/>
                    <a:pt x="11681" y="6288"/>
                    <a:pt x="11932" y="6288"/>
                  </a:cubicBezTo>
                  <a:lnTo>
                    <a:pt x="11681" y="6288"/>
                  </a:lnTo>
                  <a:cubicBezTo>
                    <a:pt x="11681" y="6288"/>
                    <a:pt x="11681" y="6288"/>
                    <a:pt x="11681" y="6039"/>
                  </a:cubicBezTo>
                  <a:cubicBezTo>
                    <a:pt x="11932" y="6039"/>
                    <a:pt x="11932" y="6039"/>
                    <a:pt x="11932" y="6039"/>
                  </a:cubicBezTo>
                  <a:lnTo>
                    <a:pt x="12184" y="6039"/>
                  </a:lnTo>
                  <a:lnTo>
                    <a:pt x="12184" y="5791"/>
                  </a:lnTo>
                  <a:lnTo>
                    <a:pt x="12184" y="6039"/>
                  </a:lnTo>
                  <a:cubicBezTo>
                    <a:pt x="12184" y="6039"/>
                    <a:pt x="12184" y="6039"/>
                    <a:pt x="11932" y="6039"/>
                  </a:cubicBezTo>
                  <a:cubicBezTo>
                    <a:pt x="11681" y="6039"/>
                    <a:pt x="11681" y="6039"/>
                    <a:pt x="11681" y="6039"/>
                  </a:cubicBezTo>
                  <a:cubicBezTo>
                    <a:pt x="11429" y="6039"/>
                    <a:pt x="11429" y="5791"/>
                    <a:pt x="11429" y="5791"/>
                  </a:cubicBezTo>
                  <a:cubicBezTo>
                    <a:pt x="11429" y="5791"/>
                    <a:pt x="11429" y="5791"/>
                    <a:pt x="11429" y="5542"/>
                  </a:cubicBezTo>
                  <a:lnTo>
                    <a:pt x="11681" y="5542"/>
                  </a:lnTo>
                  <a:lnTo>
                    <a:pt x="11932" y="5293"/>
                  </a:lnTo>
                  <a:cubicBezTo>
                    <a:pt x="11932" y="5009"/>
                    <a:pt x="11932" y="5009"/>
                    <a:pt x="11932" y="5009"/>
                  </a:cubicBezTo>
                  <a:cubicBezTo>
                    <a:pt x="11932" y="5009"/>
                    <a:pt x="11932" y="5009"/>
                    <a:pt x="11681" y="5009"/>
                  </a:cubicBezTo>
                  <a:cubicBezTo>
                    <a:pt x="11681" y="5009"/>
                    <a:pt x="11681" y="5009"/>
                    <a:pt x="11681" y="5293"/>
                  </a:cubicBezTo>
                  <a:cubicBezTo>
                    <a:pt x="11429" y="5293"/>
                    <a:pt x="11429" y="5293"/>
                    <a:pt x="11429" y="5293"/>
                  </a:cubicBezTo>
                  <a:cubicBezTo>
                    <a:pt x="11429" y="5293"/>
                    <a:pt x="11429" y="5293"/>
                    <a:pt x="11429" y="5542"/>
                  </a:cubicBezTo>
                  <a:cubicBezTo>
                    <a:pt x="11177" y="5542"/>
                    <a:pt x="11177" y="5542"/>
                    <a:pt x="11177" y="5542"/>
                  </a:cubicBezTo>
                  <a:cubicBezTo>
                    <a:pt x="11177" y="5791"/>
                    <a:pt x="11177" y="5791"/>
                    <a:pt x="11177" y="5791"/>
                  </a:cubicBezTo>
                  <a:cubicBezTo>
                    <a:pt x="11177" y="6039"/>
                    <a:pt x="11177" y="6039"/>
                    <a:pt x="11177" y="6039"/>
                  </a:cubicBezTo>
                  <a:lnTo>
                    <a:pt x="10926" y="6039"/>
                  </a:lnTo>
                  <a:cubicBezTo>
                    <a:pt x="11177" y="6039"/>
                    <a:pt x="11177" y="6039"/>
                    <a:pt x="11177" y="6039"/>
                  </a:cubicBezTo>
                  <a:lnTo>
                    <a:pt x="11177" y="6288"/>
                  </a:lnTo>
                  <a:lnTo>
                    <a:pt x="10926" y="6288"/>
                  </a:lnTo>
                  <a:lnTo>
                    <a:pt x="11177" y="6288"/>
                  </a:lnTo>
                  <a:cubicBezTo>
                    <a:pt x="10926" y="6288"/>
                    <a:pt x="10926" y="6288"/>
                    <a:pt x="10926" y="6288"/>
                  </a:cubicBezTo>
                  <a:cubicBezTo>
                    <a:pt x="10926" y="6537"/>
                    <a:pt x="10926" y="6537"/>
                    <a:pt x="10926" y="6537"/>
                  </a:cubicBezTo>
                  <a:cubicBezTo>
                    <a:pt x="10926" y="6537"/>
                    <a:pt x="10926" y="6537"/>
                    <a:pt x="10674" y="6537"/>
                  </a:cubicBezTo>
                  <a:cubicBezTo>
                    <a:pt x="10674" y="6537"/>
                    <a:pt x="10674" y="6537"/>
                    <a:pt x="10674" y="6288"/>
                  </a:cubicBezTo>
                  <a:cubicBezTo>
                    <a:pt x="10674" y="6288"/>
                    <a:pt x="10674" y="6288"/>
                    <a:pt x="10423" y="6288"/>
                  </a:cubicBezTo>
                  <a:cubicBezTo>
                    <a:pt x="10423" y="6288"/>
                    <a:pt x="10423" y="6288"/>
                    <a:pt x="10423" y="6039"/>
                  </a:cubicBezTo>
                  <a:lnTo>
                    <a:pt x="10423" y="6288"/>
                  </a:lnTo>
                  <a:cubicBezTo>
                    <a:pt x="10171" y="6288"/>
                    <a:pt x="10171" y="6288"/>
                    <a:pt x="10171" y="6288"/>
                  </a:cubicBezTo>
                  <a:cubicBezTo>
                    <a:pt x="9919" y="6288"/>
                    <a:pt x="9919" y="6288"/>
                    <a:pt x="9919" y="6288"/>
                  </a:cubicBezTo>
                  <a:lnTo>
                    <a:pt x="9919" y="6039"/>
                  </a:lnTo>
                  <a:cubicBezTo>
                    <a:pt x="9919" y="6039"/>
                    <a:pt x="9919" y="6039"/>
                    <a:pt x="9919" y="6288"/>
                  </a:cubicBezTo>
                  <a:cubicBezTo>
                    <a:pt x="9919" y="6039"/>
                    <a:pt x="9919" y="6039"/>
                    <a:pt x="9919" y="6039"/>
                  </a:cubicBezTo>
                  <a:lnTo>
                    <a:pt x="9919" y="5791"/>
                  </a:lnTo>
                  <a:cubicBezTo>
                    <a:pt x="9919" y="6039"/>
                    <a:pt x="9919" y="5791"/>
                    <a:pt x="9919" y="5791"/>
                  </a:cubicBezTo>
                  <a:lnTo>
                    <a:pt x="9919" y="5542"/>
                  </a:lnTo>
                  <a:cubicBezTo>
                    <a:pt x="10171" y="5542"/>
                    <a:pt x="10171" y="5542"/>
                    <a:pt x="10171" y="5542"/>
                  </a:cubicBezTo>
                  <a:cubicBezTo>
                    <a:pt x="10171" y="5542"/>
                    <a:pt x="10171" y="5542"/>
                    <a:pt x="10423" y="5542"/>
                  </a:cubicBezTo>
                  <a:cubicBezTo>
                    <a:pt x="10423" y="5542"/>
                    <a:pt x="10423" y="5542"/>
                    <a:pt x="10423" y="5293"/>
                  </a:cubicBezTo>
                  <a:cubicBezTo>
                    <a:pt x="10674" y="5293"/>
                    <a:pt x="10674" y="5293"/>
                    <a:pt x="10674" y="5293"/>
                  </a:cubicBezTo>
                  <a:cubicBezTo>
                    <a:pt x="10674" y="5009"/>
                    <a:pt x="10674" y="5009"/>
                    <a:pt x="10674" y="5009"/>
                  </a:cubicBezTo>
                  <a:cubicBezTo>
                    <a:pt x="10674" y="4761"/>
                    <a:pt x="10926" y="4761"/>
                    <a:pt x="10926" y="4761"/>
                  </a:cubicBezTo>
                  <a:cubicBezTo>
                    <a:pt x="11177" y="4761"/>
                    <a:pt x="11177" y="4761"/>
                    <a:pt x="11177" y="4761"/>
                  </a:cubicBezTo>
                  <a:cubicBezTo>
                    <a:pt x="11177" y="4761"/>
                    <a:pt x="11177" y="4761"/>
                    <a:pt x="11177" y="4512"/>
                  </a:cubicBezTo>
                  <a:cubicBezTo>
                    <a:pt x="11177" y="4512"/>
                    <a:pt x="11177" y="4512"/>
                    <a:pt x="11429" y="4512"/>
                  </a:cubicBezTo>
                  <a:cubicBezTo>
                    <a:pt x="11429" y="4512"/>
                    <a:pt x="11429" y="4512"/>
                    <a:pt x="11429" y="4263"/>
                  </a:cubicBezTo>
                  <a:cubicBezTo>
                    <a:pt x="11429" y="4512"/>
                    <a:pt x="11429" y="4512"/>
                    <a:pt x="11681" y="4512"/>
                  </a:cubicBezTo>
                  <a:cubicBezTo>
                    <a:pt x="11681" y="4263"/>
                    <a:pt x="11681" y="4263"/>
                    <a:pt x="11681" y="4263"/>
                  </a:cubicBezTo>
                  <a:cubicBezTo>
                    <a:pt x="11932" y="4263"/>
                    <a:pt x="11932" y="4263"/>
                    <a:pt x="11932" y="4263"/>
                  </a:cubicBezTo>
                  <a:cubicBezTo>
                    <a:pt x="12184" y="4263"/>
                    <a:pt x="12184" y="4263"/>
                    <a:pt x="12184" y="4263"/>
                  </a:cubicBezTo>
                  <a:cubicBezTo>
                    <a:pt x="12184" y="4263"/>
                    <a:pt x="12184" y="4263"/>
                    <a:pt x="12435" y="4263"/>
                  </a:cubicBezTo>
                  <a:cubicBezTo>
                    <a:pt x="12435" y="4263"/>
                    <a:pt x="12435" y="4263"/>
                    <a:pt x="12184" y="4263"/>
                  </a:cubicBezTo>
                  <a:cubicBezTo>
                    <a:pt x="12184" y="4512"/>
                    <a:pt x="12184" y="4512"/>
                    <a:pt x="12435" y="4512"/>
                  </a:cubicBezTo>
                  <a:cubicBezTo>
                    <a:pt x="12435" y="4512"/>
                    <a:pt x="12435" y="4512"/>
                    <a:pt x="12687" y="4512"/>
                  </a:cubicBezTo>
                  <a:lnTo>
                    <a:pt x="12974" y="4512"/>
                  </a:lnTo>
                  <a:cubicBezTo>
                    <a:pt x="12974" y="4512"/>
                    <a:pt x="12974" y="4512"/>
                    <a:pt x="13226" y="4512"/>
                  </a:cubicBezTo>
                  <a:lnTo>
                    <a:pt x="13226" y="4761"/>
                  </a:lnTo>
                  <a:cubicBezTo>
                    <a:pt x="13226" y="4761"/>
                    <a:pt x="13226" y="4761"/>
                    <a:pt x="13478" y="4761"/>
                  </a:cubicBezTo>
                  <a:cubicBezTo>
                    <a:pt x="13478" y="5009"/>
                    <a:pt x="13478" y="5009"/>
                    <a:pt x="13478" y="5009"/>
                  </a:cubicBezTo>
                  <a:cubicBezTo>
                    <a:pt x="13226" y="5009"/>
                    <a:pt x="12974" y="5009"/>
                    <a:pt x="12687" y="5009"/>
                  </a:cubicBezTo>
                  <a:lnTo>
                    <a:pt x="12687" y="4761"/>
                  </a:lnTo>
                  <a:cubicBezTo>
                    <a:pt x="12687" y="5009"/>
                    <a:pt x="12687" y="5009"/>
                    <a:pt x="12687" y="5009"/>
                  </a:cubicBezTo>
                  <a:cubicBezTo>
                    <a:pt x="12974" y="5009"/>
                    <a:pt x="12974" y="5009"/>
                    <a:pt x="12687" y="5009"/>
                  </a:cubicBezTo>
                  <a:cubicBezTo>
                    <a:pt x="12687" y="5293"/>
                    <a:pt x="12974" y="5293"/>
                    <a:pt x="12974" y="5293"/>
                  </a:cubicBezTo>
                  <a:cubicBezTo>
                    <a:pt x="13226" y="5542"/>
                    <a:pt x="13226" y="5542"/>
                    <a:pt x="13226" y="5293"/>
                  </a:cubicBezTo>
                  <a:cubicBezTo>
                    <a:pt x="12974" y="5293"/>
                    <a:pt x="12974" y="5293"/>
                    <a:pt x="12974" y="5293"/>
                  </a:cubicBezTo>
                  <a:cubicBezTo>
                    <a:pt x="13226" y="5293"/>
                    <a:pt x="13226" y="5293"/>
                    <a:pt x="13226" y="5293"/>
                  </a:cubicBezTo>
                  <a:cubicBezTo>
                    <a:pt x="13226" y="5293"/>
                    <a:pt x="13226" y="5293"/>
                    <a:pt x="13478" y="5293"/>
                  </a:cubicBezTo>
                  <a:cubicBezTo>
                    <a:pt x="13478" y="5293"/>
                    <a:pt x="13478" y="5293"/>
                    <a:pt x="13478" y="5009"/>
                  </a:cubicBezTo>
                  <a:cubicBezTo>
                    <a:pt x="13729" y="5009"/>
                    <a:pt x="13729" y="5009"/>
                    <a:pt x="13729" y="5009"/>
                  </a:cubicBezTo>
                  <a:cubicBezTo>
                    <a:pt x="13729" y="5009"/>
                    <a:pt x="13729" y="5009"/>
                    <a:pt x="13729" y="4761"/>
                  </a:cubicBezTo>
                  <a:cubicBezTo>
                    <a:pt x="13729" y="4761"/>
                    <a:pt x="13729" y="4761"/>
                    <a:pt x="13729" y="4512"/>
                  </a:cubicBezTo>
                  <a:lnTo>
                    <a:pt x="13729" y="4761"/>
                  </a:lnTo>
                  <a:cubicBezTo>
                    <a:pt x="13729" y="4761"/>
                    <a:pt x="13981" y="4761"/>
                    <a:pt x="13981" y="4512"/>
                  </a:cubicBezTo>
                  <a:cubicBezTo>
                    <a:pt x="13981" y="4761"/>
                    <a:pt x="13981" y="4761"/>
                    <a:pt x="13981" y="4761"/>
                  </a:cubicBezTo>
                  <a:cubicBezTo>
                    <a:pt x="13981" y="4761"/>
                    <a:pt x="13981" y="4761"/>
                    <a:pt x="13729" y="4761"/>
                  </a:cubicBezTo>
                  <a:cubicBezTo>
                    <a:pt x="13981" y="4761"/>
                    <a:pt x="13981" y="5009"/>
                    <a:pt x="13981" y="5009"/>
                  </a:cubicBezTo>
                  <a:cubicBezTo>
                    <a:pt x="13981" y="5009"/>
                    <a:pt x="13981" y="5009"/>
                    <a:pt x="14232" y="5009"/>
                  </a:cubicBezTo>
                  <a:cubicBezTo>
                    <a:pt x="14232" y="4761"/>
                    <a:pt x="14232" y="4761"/>
                    <a:pt x="14232" y="4761"/>
                  </a:cubicBezTo>
                  <a:lnTo>
                    <a:pt x="14484" y="4761"/>
                  </a:lnTo>
                  <a:cubicBezTo>
                    <a:pt x="14484" y="4761"/>
                    <a:pt x="14484" y="4761"/>
                    <a:pt x="14484" y="4512"/>
                  </a:cubicBezTo>
                  <a:lnTo>
                    <a:pt x="14484" y="4761"/>
                  </a:lnTo>
                  <a:cubicBezTo>
                    <a:pt x="14735" y="4761"/>
                    <a:pt x="14484" y="4512"/>
                    <a:pt x="14735" y="4512"/>
                  </a:cubicBezTo>
                  <a:cubicBezTo>
                    <a:pt x="14735" y="4512"/>
                    <a:pt x="14735" y="4512"/>
                    <a:pt x="14735" y="4761"/>
                  </a:cubicBezTo>
                  <a:cubicBezTo>
                    <a:pt x="14735" y="4761"/>
                    <a:pt x="14735" y="4761"/>
                    <a:pt x="14987" y="4512"/>
                  </a:cubicBezTo>
                  <a:cubicBezTo>
                    <a:pt x="14987" y="4512"/>
                    <a:pt x="14987" y="4761"/>
                    <a:pt x="14987" y="4512"/>
                  </a:cubicBezTo>
                  <a:cubicBezTo>
                    <a:pt x="14987" y="4512"/>
                    <a:pt x="14987" y="4512"/>
                    <a:pt x="15239" y="4512"/>
                  </a:cubicBezTo>
                  <a:cubicBezTo>
                    <a:pt x="15239" y="4761"/>
                    <a:pt x="15239" y="4761"/>
                    <a:pt x="15239" y="4761"/>
                  </a:cubicBezTo>
                  <a:lnTo>
                    <a:pt x="15239" y="4512"/>
                  </a:lnTo>
                  <a:cubicBezTo>
                    <a:pt x="15490" y="4512"/>
                    <a:pt x="15490" y="4512"/>
                    <a:pt x="15490" y="4512"/>
                  </a:cubicBezTo>
                  <a:cubicBezTo>
                    <a:pt x="15490" y="4512"/>
                    <a:pt x="15490" y="4512"/>
                    <a:pt x="15742" y="4512"/>
                  </a:cubicBezTo>
                  <a:cubicBezTo>
                    <a:pt x="15742" y="4512"/>
                    <a:pt x="15993" y="4512"/>
                    <a:pt x="16245" y="4761"/>
                  </a:cubicBezTo>
                  <a:lnTo>
                    <a:pt x="16245" y="4512"/>
                  </a:lnTo>
                  <a:cubicBezTo>
                    <a:pt x="15993" y="4512"/>
                    <a:pt x="16245" y="4512"/>
                    <a:pt x="15993" y="4512"/>
                  </a:cubicBezTo>
                  <a:cubicBezTo>
                    <a:pt x="15993" y="4263"/>
                    <a:pt x="15993" y="4263"/>
                    <a:pt x="15993" y="4263"/>
                  </a:cubicBezTo>
                  <a:cubicBezTo>
                    <a:pt x="15993" y="4263"/>
                    <a:pt x="15993" y="4014"/>
                    <a:pt x="16245" y="4014"/>
                  </a:cubicBezTo>
                  <a:cubicBezTo>
                    <a:pt x="15993" y="3766"/>
                    <a:pt x="15742" y="3517"/>
                    <a:pt x="15490" y="3517"/>
                  </a:cubicBezTo>
                  <a:cubicBezTo>
                    <a:pt x="15239" y="3517"/>
                    <a:pt x="15239" y="3517"/>
                    <a:pt x="15239" y="3517"/>
                  </a:cubicBezTo>
                  <a:cubicBezTo>
                    <a:pt x="15239" y="3517"/>
                    <a:pt x="15239" y="3517"/>
                    <a:pt x="14987" y="3517"/>
                  </a:cubicBezTo>
                  <a:cubicBezTo>
                    <a:pt x="14987" y="3517"/>
                    <a:pt x="14987" y="3517"/>
                    <a:pt x="14987" y="3766"/>
                  </a:cubicBezTo>
                  <a:cubicBezTo>
                    <a:pt x="14987" y="3766"/>
                    <a:pt x="14987" y="3766"/>
                    <a:pt x="15239" y="3766"/>
                  </a:cubicBezTo>
                  <a:cubicBezTo>
                    <a:pt x="14987" y="3766"/>
                    <a:pt x="14987" y="3766"/>
                    <a:pt x="14987" y="3766"/>
                  </a:cubicBezTo>
                  <a:cubicBezTo>
                    <a:pt x="14735" y="3766"/>
                    <a:pt x="14735" y="3766"/>
                    <a:pt x="14735" y="3766"/>
                  </a:cubicBezTo>
                  <a:cubicBezTo>
                    <a:pt x="14735" y="3766"/>
                    <a:pt x="14735" y="3517"/>
                    <a:pt x="14987" y="3517"/>
                  </a:cubicBezTo>
                  <a:cubicBezTo>
                    <a:pt x="14987" y="3517"/>
                    <a:pt x="14987" y="3517"/>
                    <a:pt x="14987" y="3268"/>
                  </a:cubicBezTo>
                  <a:lnTo>
                    <a:pt x="14987" y="3517"/>
                  </a:lnTo>
                  <a:cubicBezTo>
                    <a:pt x="15239" y="3268"/>
                    <a:pt x="15239" y="3268"/>
                    <a:pt x="15239" y="3268"/>
                  </a:cubicBezTo>
                  <a:cubicBezTo>
                    <a:pt x="13981" y="2522"/>
                    <a:pt x="12435" y="2025"/>
                    <a:pt x="10674" y="2025"/>
                  </a:cubicBezTo>
                  <a:cubicBezTo>
                    <a:pt x="9416" y="2025"/>
                    <a:pt x="8122" y="2522"/>
                    <a:pt x="6865" y="3020"/>
                  </a:cubicBezTo>
                  <a:close/>
                  <a:moveTo>
                    <a:pt x="7116" y="3268"/>
                  </a:moveTo>
                  <a:close/>
                  <a:moveTo>
                    <a:pt x="14735" y="8278"/>
                  </a:moveTo>
                  <a:cubicBezTo>
                    <a:pt x="14735" y="8278"/>
                    <a:pt x="14735" y="8278"/>
                    <a:pt x="14484" y="8278"/>
                  </a:cubicBezTo>
                  <a:cubicBezTo>
                    <a:pt x="14735" y="8278"/>
                    <a:pt x="14735" y="8278"/>
                    <a:pt x="14735" y="8278"/>
                  </a:cubicBezTo>
                  <a:lnTo>
                    <a:pt x="14484" y="8278"/>
                  </a:lnTo>
                  <a:cubicBezTo>
                    <a:pt x="14484" y="8029"/>
                    <a:pt x="14484" y="8029"/>
                    <a:pt x="14484" y="8029"/>
                  </a:cubicBezTo>
                  <a:lnTo>
                    <a:pt x="14484" y="7780"/>
                  </a:lnTo>
                  <a:lnTo>
                    <a:pt x="14735" y="8029"/>
                  </a:lnTo>
                  <a:cubicBezTo>
                    <a:pt x="14735" y="7780"/>
                    <a:pt x="14735" y="7780"/>
                    <a:pt x="14735" y="7780"/>
                  </a:cubicBezTo>
                  <a:cubicBezTo>
                    <a:pt x="14735" y="7780"/>
                    <a:pt x="14735" y="7780"/>
                    <a:pt x="14484" y="7780"/>
                  </a:cubicBezTo>
                  <a:cubicBezTo>
                    <a:pt x="14484" y="7780"/>
                    <a:pt x="14484" y="7780"/>
                    <a:pt x="14232" y="7780"/>
                  </a:cubicBezTo>
                  <a:lnTo>
                    <a:pt x="13981" y="8029"/>
                  </a:lnTo>
                  <a:lnTo>
                    <a:pt x="14232" y="8029"/>
                  </a:lnTo>
                  <a:cubicBezTo>
                    <a:pt x="14232" y="8029"/>
                    <a:pt x="13981" y="8278"/>
                    <a:pt x="14232" y="8278"/>
                  </a:cubicBezTo>
                  <a:cubicBezTo>
                    <a:pt x="14232" y="8278"/>
                    <a:pt x="14232" y="8278"/>
                    <a:pt x="14232" y="8526"/>
                  </a:cubicBezTo>
                  <a:lnTo>
                    <a:pt x="14484" y="8526"/>
                  </a:lnTo>
                  <a:cubicBezTo>
                    <a:pt x="14232" y="8526"/>
                    <a:pt x="14232" y="8526"/>
                    <a:pt x="14232" y="8526"/>
                  </a:cubicBezTo>
                  <a:cubicBezTo>
                    <a:pt x="14232" y="8775"/>
                    <a:pt x="14232" y="8775"/>
                    <a:pt x="14232" y="8775"/>
                  </a:cubicBezTo>
                  <a:cubicBezTo>
                    <a:pt x="14232" y="8775"/>
                    <a:pt x="14232" y="8775"/>
                    <a:pt x="14484" y="8775"/>
                  </a:cubicBezTo>
                  <a:cubicBezTo>
                    <a:pt x="14484" y="9024"/>
                    <a:pt x="14484" y="9024"/>
                    <a:pt x="14735" y="9024"/>
                  </a:cubicBezTo>
                  <a:cubicBezTo>
                    <a:pt x="14735" y="8775"/>
                    <a:pt x="14735" y="8775"/>
                    <a:pt x="14735" y="8775"/>
                  </a:cubicBezTo>
                  <a:cubicBezTo>
                    <a:pt x="14735" y="8526"/>
                    <a:pt x="14735" y="8526"/>
                    <a:pt x="14735" y="8526"/>
                  </a:cubicBezTo>
                  <a:cubicBezTo>
                    <a:pt x="14735" y="8278"/>
                    <a:pt x="14735" y="8278"/>
                    <a:pt x="14735" y="8278"/>
                  </a:cubicBezTo>
                  <a:cubicBezTo>
                    <a:pt x="14735" y="8278"/>
                    <a:pt x="14735" y="8278"/>
                    <a:pt x="14735" y="8526"/>
                  </a:cubicBezTo>
                  <a:cubicBezTo>
                    <a:pt x="14735" y="8278"/>
                    <a:pt x="14735" y="8278"/>
                    <a:pt x="14735" y="8278"/>
                  </a:cubicBezTo>
                  <a:close/>
                  <a:moveTo>
                    <a:pt x="11932" y="8278"/>
                  </a:moveTo>
                  <a:close/>
                  <a:moveTo>
                    <a:pt x="14987" y="3766"/>
                  </a:moveTo>
                  <a:cubicBezTo>
                    <a:pt x="14987" y="4014"/>
                    <a:pt x="14987" y="3766"/>
                    <a:pt x="14987" y="4014"/>
                  </a:cubicBezTo>
                  <a:lnTo>
                    <a:pt x="14987" y="4263"/>
                  </a:lnTo>
                  <a:cubicBezTo>
                    <a:pt x="14987" y="4263"/>
                    <a:pt x="14987" y="4263"/>
                    <a:pt x="14735" y="4263"/>
                  </a:cubicBezTo>
                  <a:lnTo>
                    <a:pt x="14735" y="4014"/>
                  </a:lnTo>
                  <a:cubicBezTo>
                    <a:pt x="14484" y="4014"/>
                    <a:pt x="14484" y="4014"/>
                    <a:pt x="14484" y="4014"/>
                  </a:cubicBezTo>
                  <a:cubicBezTo>
                    <a:pt x="14735" y="4014"/>
                    <a:pt x="14735" y="4014"/>
                    <a:pt x="14735" y="4014"/>
                  </a:cubicBezTo>
                  <a:cubicBezTo>
                    <a:pt x="14735" y="4014"/>
                    <a:pt x="14735" y="4014"/>
                    <a:pt x="14484" y="3766"/>
                  </a:cubicBezTo>
                  <a:lnTo>
                    <a:pt x="14987" y="3766"/>
                  </a:lnTo>
                  <a:close/>
                  <a:moveTo>
                    <a:pt x="11932" y="2522"/>
                  </a:moveTo>
                  <a:cubicBezTo>
                    <a:pt x="11681" y="2522"/>
                    <a:pt x="11681" y="2522"/>
                    <a:pt x="11681" y="2522"/>
                  </a:cubicBezTo>
                  <a:cubicBezTo>
                    <a:pt x="11681" y="2522"/>
                    <a:pt x="11681" y="2522"/>
                    <a:pt x="11429" y="2522"/>
                  </a:cubicBezTo>
                  <a:cubicBezTo>
                    <a:pt x="11429" y="2522"/>
                    <a:pt x="11429" y="2522"/>
                    <a:pt x="11681" y="2522"/>
                  </a:cubicBezTo>
                  <a:cubicBezTo>
                    <a:pt x="11429" y="2522"/>
                    <a:pt x="11177" y="2522"/>
                    <a:pt x="11177" y="2522"/>
                  </a:cubicBezTo>
                  <a:cubicBezTo>
                    <a:pt x="11177" y="2522"/>
                    <a:pt x="11177" y="2522"/>
                    <a:pt x="11177" y="2274"/>
                  </a:cubicBezTo>
                  <a:cubicBezTo>
                    <a:pt x="11429" y="2274"/>
                    <a:pt x="11429" y="2274"/>
                    <a:pt x="11429" y="2274"/>
                  </a:cubicBezTo>
                  <a:cubicBezTo>
                    <a:pt x="11429" y="2522"/>
                    <a:pt x="11429" y="2274"/>
                    <a:pt x="11681" y="2522"/>
                  </a:cubicBezTo>
                  <a:lnTo>
                    <a:pt x="11681" y="2274"/>
                  </a:lnTo>
                  <a:cubicBezTo>
                    <a:pt x="11681" y="2274"/>
                    <a:pt x="11681" y="2274"/>
                    <a:pt x="11681" y="2522"/>
                  </a:cubicBezTo>
                  <a:cubicBezTo>
                    <a:pt x="11681" y="2274"/>
                    <a:pt x="11681" y="2274"/>
                    <a:pt x="11932" y="2274"/>
                  </a:cubicBezTo>
                  <a:cubicBezTo>
                    <a:pt x="11932" y="2274"/>
                    <a:pt x="11932" y="2522"/>
                    <a:pt x="12184" y="2522"/>
                  </a:cubicBezTo>
                  <a:cubicBezTo>
                    <a:pt x="11932" y="2522"/>
                    <a:pt x="11932" y="2522"/>
                    <a:pt x="11932" y="2522"/>
                  </a:cubicBezTo>
                  <a:close/>
                  <a:moveTo>
                    <a:pt x="11177" y="2522"/>
                  </a:moveTo>
                  <a:cubicBezTo>
                    <a:pt x="11429" y="2522"/>
                    <a:pt x="11429" y="2522"/>
                    <a:pt x="11429" y="2522"/>
                  </a:cubicBezTo>
                  <a:lnTo>
                    <a:pt x="11429" y="2771"/>
                  </a:lnTo>
                  <a:cubicBezTo>
                    <a:pt x="11177" y="2771"/>
                    <a:pt x="11177" y="2771"/>
                    <a:pt x="11177" y="2771"/>
                  </a:cubicBezTo>
                  <a:cubicBezTo>
                    <a:pt x="11177" y="3020"/>
                    <a:pt x="11177" y="3020"/>
                    <a:pt x="11177" y="3020"/>
                  </a:cubicBezTo>
                  <a:cubicBezTo>
                    <a:pt x="10926" y="3020"/>
                    <a:pt x="10926" y="3020"/>
                    <a:pt x="10926" y="3020"/>
                  </a:cubicBezTo>
                  <a:cubicBezTo>
                    <a:pt x="10926" y="3020"/>
                    <a:pt x="10926" y="3020"/>
                    <a:pt x="11177" y="3020"/>
                  </a:cubicBezTo>
                  <a:cubicBezTo>
                    <a:pt x="10926" y="3020"/>
                    <a:pt x="10926" y="2771"/>
                    <a:pt x="10926" y="2771"/>
                  </a:cubicBezTo>
                  <a:lnTo>
                    <a:pt x="10926" y="3020"/>
                  </a:lnTo>
                  <a:cubicBezTo>
                    <a:pt x="10674" y="3020"/>
                    <a:pt x="10674" y="2771"/>
                    <a:pt x="10674" y="2771"/>
                  </a:cubicBezTo>
                  <a:cubicBezTo>
                    <a:pt x="10926" y="2771"/>
                    <a:pt x="10926" y="2771"/>
                    <a:pt x="10926" y="2771"/>
                  </a:cubicBezTo>
                  <a:cubicBezTo>
                    <a:pt x="10926" y="2771"/>
                    <a:pt x="10926" y="2771"/>
                    <a:pt x="10674" y="2771"/>
                  </a:cubicBezTo>
                  <a:cubicBezTo>
                    <a:pt x="10674" y="2771"/>
                    <a:pt x="10674" y="2771"/>
                    <a:pt x="10674" y="2522"/>
                  </a:cubicBezTo>
                  <a:cubicBezTo>
                    <a:pt x="10674" y="2522"/>
                    <a:pt x="10674" y="2522"/>
                    <a:pt x="10423" y="2522"/>
                  </a:cubicBezTo>
                  <a:cubicBezTo>
                    <a:pt x="10423" y="2522"/>
                    <a:pt x="10423" y="2522"/>
                    <a:pt x="10674" y="2522"/>
                  </a:cubicBezTo>
                  <a:cubicBezTo>
                    <a:pt x="10674" y="2522"/>
                    <a:pt x="10674" y="2522"/>
                    <a:pt x="10926" y="2522"/>
                  </a:cubicBezTo>
                  <a:lnTo>
                    <a:pt x="11177" y="2522"/>
                  </a:lnTo>
                  <a:close/>
                  <a:moveTo>
                    <a:pt x="9416" y="7283"/>
                  </a:moveTo>
                  <a:lnTo>
                    <a:pt x="9668" y="7283"/>
                  </a:lnTo>
                  <a:cubicBezTo>
                    <a:pt x="9416" y="7283"/>
                    <a:pt x="9416" y="7283"/>
                    <a:pt x="9416" y="7283"/>
                  </a:cubicBezTo>
                  <a:cubicBezTo>
                    <a:pt x="9165" y="7283"/>
                    <a:pt x="9165" y="7283"/>
                    <a:pt x="9165" y="7283"/>
                  </a:cubicBezTo>
                  <a:cubicBezTo>
                    <a:pt x="9165" y="7283"/>
                    <a:pt x="9165" y="7283"/>
                    <a:pt x="8913" y="7283"/>
                  </a:cubicBezTo>
                  <a:cubicBezTo>
                    <a:pt x="9165" y="7283"/>
                    <a:pt x="9165" y="7283"/>
                    <a:pt x="9165" y="7283"/>
                  </a:cubicBezTo>
                  <a:lnTo>
                    <a:pt x="9165" y="7034"/>
                  </a:lnTo>
                  <a:lnTo>
                    <a:pt x="9165" y="7283"/>
                  </a:lnTo>
                  <a:cubicBezTo>
                    <a:pt x="9165" y="7034"/>
                    <a:pt x="8913" y="7034"/>
                    <a:pt x="8913" y="7034"/>
                  </a:cubicBezTo>
                  <a:lnTo>
                    <a:pt x="9165" y="7034"/>
                  </a:lnTo>
                  <a:cubicBezTo>
                    <a:pt x="9165" y="6786"/>
                    <a:pt x="9165" y="6786"/>
                    <a:pt x="9165" y="6786"/>
                  </a:cubicBezTo>
                  <a:cubicBezTo>
                    <a:pt x="9165" y="6786"/>
                    <a:pt x="9165" y="6786"/>
                    <a:pt x="8913" y="6786"/>
                  </a:cubicBezTo>
                  <a:lnTo>
                    <a:pt x="8913" y="6537"/>
                  </a:lnTo>
                  <a:cubicBezTo>
                    <a:pt x="8913" y="6288"/>
                    <a:pt x="8913" y="6288"/>
                    <a:pt x="8913" y="6288"/>
                  </a:cubicBezTo>
                  <a:lnTo>
                    <a:pt x="9165" y="6288"/>
                  </a:lnTo>
                  <a:lnTo>
                    <a:pt x="8913" y="6288"/>
                  </a:lnTo>
                  <a:cubicBezTo>
                    <a:pt x="9165" y="6288"/>
                    <a:pt x="9165" y="6288"/>
                    <a:pt x="9165" y="6288"/>
                  </a:cubicBezTo>
                  <a:cubicBezTo>
                    <a:pt x="9165" y="6537"/>
                    <a:pt x="9165" y="6537"/>
                    <a:pt x="9165" y="6537"/>
                  </a:cubicBezTo>
                  <a:cubicBezTo>
                    <a:pt x="9165" y="6786"/>
                    <a:pt x="9165" y="6786"/>
                    <a:pt x="9165" y="6786"/>
                  </a:cubicBezTo>
                  <a:cubicBezTo>
                    <a:pt x="9416" y="6786"/>
                    <a:pt x="9416" y="6786"/>
                    <a:pt x="9416" y="6786"/>
                  </a:cubicBezTo>
                  <a:cubicBezTo>
                    <a:pt x="9416" y="7034"/>
                    <a:pt x="9416" y="7034"/>
                    <a:pt x="9416" y="7034"/>
                  </a:cubicBezTo>
                  <a:lnTo>
                    <a:pt x="9668" y="7034"/>
                  </a:lnTo>
                  <a:cubicBezTo>
                    <a:pt x="9668" y="7034"/>
                    <a:pt x="9416" y="7034"/>
                    <a:pt x="9416" y="7283"/>
                  </a:cubicBezTo>
                  <a:close/>
                  <a:moveTo>
                    <a:pt x="8913" y="6537"/>
                  </a:moveTo>
                  <a:close/>
                  <a:moveTo>
                    <a:pt x="8913" y="6786"/>
                  </a:moveTo>
                  <a:cubicBezTo>
                    <a:pt x="8913" y="6786"/>
                    <a:pt x="8913" y="6786"/>
                    <a:pt x="8626" y="6786"/>
                  </a:cubicBezTo>
                  <a:cubicBezTo>
                    <a:pt x="8913" y="6786"/>
                    <a:pt x="8913" y="7034"/>
                    <a:pt x="8913" y="7034"/>
                  </a:cubicBezTo>
                  <a:cubicBezTo>
                    <a:pt x="8626" y="7034"/>
                    <a:pt x="8626" y="7034"/>
                    <a:pt x="8626" y="7034"/>
                  </a:cubicBezTo>
                  <a:cubicBezTo>
                    <a:pt x="8374" y="7034"/>
                    <a:pt x="8374" y="7283"/>
                    <a:pt x="8374" y="7283"/>
                  </a:cubicBezTo>
                  <a:cubicBezTo>
                    <a:pt x="8374" y="7034"/>
                    <a:pt x="8374" y="7034"/>
                    <a:pt x="8374" y="7034"/>
                  </a:cubicBezTo>
                  <a:cubicBezTo>
                    <a:pt x="8374" y="7034"/>
                    <a:pt x="8374" y="7034"/>
                    <a:pt x="8626" y="7034"/>
                  </a:cubicBezTo>
                  <a:cubicBezTo>
                    <a:pt x="8374" y="7034"/>
                    <a:pt x="8374" y="7034"/>
                    <a:pt x="8374" y="6786"/>
                  </a:cubicBezTo>
                  <a:cubicBezTo>
                    <a:pt x="8374" y="6786"/>
                    <a:pt x="8374" y="6786"/>
                    <a:pt x="8626" y="6786"/>
                  </a:cubicBezTo>
                  <a:cubicBezTo>
                    <a:pt x="8626" y="6786"/>
                    <a:pt x="8626" y="6786"/>
                    <a:pt x="8626" y="6537"/>
                  </a:cubicBezTo>
                  <a:cubicBezTo>
                    <a:pt x="8626" y="6786"/>
                    <a:pt x="8626" y="6786"/>
                    <a:pt x="8626" y="6786"/>
                  </a:cubicBezTo>
                  <a:cubicBezTo>
                    <a:pt x="8626" y="6786"/>
                    <a:pt x="8913" y="6537"/>
                    <a:pt x="8913" y="6786"/>
                  </a:cubicBezTo>
                  <a:close/>
                  <a:moveTo>
                    <a:pt x="8374" y="9557"/>
                  </a:moveTo>
                  <a:lnTo>
                    <a:pt x="8374" y="9308"/>
                  </a:lnTo>
                  <a:lnTo>
                    <a:pt x="8626" y="9308"/>
                  </a:lnTo>
                  <a:lnTo>
                    <a:pt x="8913" y="9024"/>
                  </a:lnTo>
                  <a:lnTo>
                    <a:pt x="9165" y="9024"/>
                  </a:lnTo>
                  <a:cubicBezTo>
                    <a:pt x="9165" y="9024"/>
                    <a:pt x="9165" y="9024"/>
                    <a:pt x="9416" y="9024"/>
                  </a:cubicBezTo>
                  <a:lnTo>
                    <a:pt x="9668" y="9024"/>
                  </a:lnTo>
                  <a:cubicBezTo>
                    <a:pt x="9668" y="9024"/>
                    <a:pt x="9668" y="9024"/>
                    <a:pt x="9668" y="8775"/>
                  </a:cubicBezTo>
                  <a:cubicBezTo>
                    <a:pt x="9919" y="8775"/>
                    <a:pt x="9919" y="9024"/>
                    <a:pt x="9919" y="9024"/>
                  </a:cubicBezTo>
                  <a:lnTo>
                    <a:pt x="9919" y="8775"/>
                  </a:lnTo>
                  <a:cubicBezTo>
                    <a:pt x="10171" y="8775"/>
                    <a:pt x="10171" y="8775"/>
                    <a:pt x="10171" y="8775"/>
                  </a:cubicBezTo>
                  <a:lnTo>
                    <a:pt x="10171" y="9024"/>
                  </a:lnTo>
                  <a:lnTo>
                    <a:pt x="10423" y="8775"/>
                  </a:lnTo>
                  <a:cubicBezTo>
                    <a:pt x="10423" y="8775"/>
                    <a:pt x="10423" y="8775"/>
                    <a:pt x="10423" y="9024"/>
                  </a:cubicBezTo>
                  <a:cubicBezTo>
                    <a:pt x="10423" y="8775"/>
                    <a:pt x="10423" y="8775"/>
                    <a:pt x="10423" y="8775"/>
                  </a:cubicBezTo>
                  <a:cubicBezTo>
                    <a:pt x="10423" y="9024"/>
                    <a:pt x="10423" y="9024"/>
                    <a:pt x="10423" y="9024"/>
                  </a:cubicBezTo>
                  <a:lnTo>
                    <a:pt x="10423" y="9308"/>
                  </a:lnTo>
                  <a:cubicBezTo>
                    <a:pt x="10674" y="9308"/>
                    <a:pt x="10674" y="9308"/>
                    <a:pt x="10674" y="9308"/>
                  </a:cubicBezTo>
                  <a:cubicBezTo>
                    <a:pt x="10674" y="9308"/>
                    <a:pt x="10674" y="9308"/>
                    <a:pt x="10926" y="9308"/>
                  </a:cubicBezTo>
                  <a:cubicBezTo>
                    <a:pt x="10926" y="9557"/>
                    <a:pt x="10926" y="9557"/>
                    <a:pt x="10926" y="9557"/>
                  </a:cubicBezTo>
                  <a:lnTo>
                    <a:pt x="11429" y="9557"/>
                  </a:lnTo>
                  <a:cubicBezTo>
                    <a:pt x="11429" y="9308"/>
                    <a:pt x="11429" y="9308"/>
                    <a:pt x="11681" y="9308"/>
                  </a:cubicBezTo>
                  <a:lnTo>
                    <a:pt x="11681" y="9557"/>
                  </a:lnTo>
                  <a:cubicBezTo>
                    <a:pt x="11932" y="9557"/>
                    <a:pt x="11932" y="9557"/>
                    <a:pt x="11932" y="9557"/>
                  </a:cubicBezTo>
                  <a:lnTo>
                    <a:pt x="12184" y="9557"/>
                  </a:lnTo>
                  <a:cubicBezTo>
                    <a:pt x="12184" y="9557"/>
                    <a:pt x="12184" y="9557"/>
                    <a:pt x="12435" y="9557"/>
                  </a:cubicBezTo>
                  <a:cubicBezTo>
                    <a:pt x="12687" y="9557"/>
                    <a:pt x="12687" y="9557"/>
                    <a:pt x="12687" y="9557"/>
                  </a:cubicBezTo>
                  <a:cubicBezTo>
                    <a:pt x="12687" y="9557"/>
                    <a:pt x="12687" y="9557"/>
                    <a:pt x="12974" y="9805"/>
                  </a:cubicBezTo>
                  <a:cubicBezTo>
                    <a:pt x="12687" y="9805"/>
                    <a:pt x="12687" y="9805"/>
                    <a:pt x="12687" y="9805"/>
                  </a:cubicBezTo>
                  <a:cubicBezTo>
                    <a:pt x="12687" y="10054"/>
                    <a:pt x="12687" y="10054"/>
                    <a:pt x="12687" y="10054"/>
                  </a:cubicBezTo>
                  <a:lnTo>
                    <a:pt x="12974" y="10303"/>
                  </a:lnTo>
                  <a:lnTo>
                    <a:pt x="12974" y="10551"/>
                  </a:lnTo>
                  <a:cubicBezTo>
                    <a:pt x="13226" y="10551"/>
                    <a:pt x="12974" y="10800"/>
                    <a:pt x="13226" y="10800"/>
                  </a:cubicBezTo>
                  <a:cubicBezTo>
                    <a:pt x="13226" y="11049"/>
                    <a:pt x="13226" y="11049"/>
                    <a:pt x="13478" y="11297"/>
                  </a:cubicBezTo>
                  <a:lnTo>
                    <a:pt x="13478" y="11049"/>
                  </a:lnTo>
                  <a:lnTo>
                    <a:pt x="13478" y="11297"/>
                  </a:lnTo>
                  <a:cubicBezTo>
                    <a:pt x="13478" y="11297"/>
                    <a:pt x="13478" y="11297"/>
                    <a:pt x="13729" y="11297"/>
                  </a:cubicBezTo>
                  <a:lnTo>
                    <a:pt x="13729" y="11546"/>
                  </a:lnTo>
                  <a:cubicBezTo>
                    <a:pt x="13981" y="11546"/>
                    <a:pt x="13981" y="11546"/>
                    <a:pt x="13981" y="11546"/>
                  </a:cubicBezTo>
                  <a:cubicBezTo>
                    <a:pt x="14232" y="11546"/>
                    <a:pt x="14232" y="11546"/>
                    <a:pt x="14232" y="11546"/>
                  </a:cubicBezTo>
                  <a:lnTo>
                    <a:pt x="14484" y="11546"/>
                  </a:lnTo>
                  <a:cubicBezTo>
                    <a:pt x="14484" y="11546"/>
                    <a:pt x="14484" y="11546"/>
                    <a:pt x="14484" y="11795"/>
                  </a:cubicBezTo>
                  <a:lnTo>
                    <a:pt x="14232" y="11795"/>
                  </a:lnTo>
                  <a:cubicBezTo>
                    <a:pt x="14232" y="11795"/>
                    <a:pt x="14232" y="11795"/>
                    <a:pt x="14232" y="12043"/>
                  </a:cubicBezTo>
                  <a:cubicBezTo>
                    <a:pt x="14232" y="12328"/>
                    <a:pt x="14232" y="12328"/>
                    <a:pt x="13981" y="12328"/>
                  </a:cubicBezTo>
                  <a:cubicBezTo>
                    <a:pt x="13981" y="12328"/>
                    <a:pt x="13981" y="12328"/>
                    <a:pt x="13981" y="12576"/>
                  </a:cubicBezTo>
                  <a:lnTo>
                    <a:pt x="13729" y="12576"/>
                  </a:lnTo>
                  <a:cubicBezTo>
                    <a:pt x="13729" y="12825"/>
                    <a:pt x="13478" y="12825"/>
                    <a:pt x="13478" y="12825"/>
                  </a:cubicBezTo>
                  <a:cubicBezTo>
                    <a:pt x="13478" y="13074"/>
                    <a:pt x="13478" y="13074"/>
                    <a:pt x="13478" y="13074"/>
                  </a:cubicBezTo>
                  <a:lnTo>
                    <a:pt x="13226" y="13074"/>
                  </a:lnTo>
                  <a:lnTo>
                    <a:pt x="13226" y="13322"/>
                  </a:lnTo>
                  <a:cubicBezTo>
                    <a:pt x="13226" y="13322"/>
                    <a:pt x="13226" y="13322"/>
                    <a:pt x="13226" y="13571"/>
                  </a:cubicBezTo>
                  <a:cubicBezTo>
                    <a:pt x="13478" y="13820"/>
                    <a:pt x="13478" y="13820"/>
                    <a:pt x="13478" y="13820"/>
                  </a:cubicBezTo>
                  <a:cubicBezTo>
                    <a:pt x="13478" y="14068"/>
                    <a:pt x="13478" y="14068"/>
                    <a:pt x="13478" y="14068"/>
                  </a:cubicBezTo>
                  <a:lnTo>
                    <a:pt x="13478" y="14317"/>
                  </a:lnTo>
                  <a:cubicBezTo>
                    <a:pt x="13478" y="14317"/>
                    <a:pt x="13478" y="14317"/>
                    <a:pt x="13226" y="14317"/>
                  </a:cubicBezTo>
                  <a:cubicBezTo>
                    <a:pt x="12974" y="14566"/>
                    <a:pt x="12974" y="14566"/>
                    <a:pt x="12974" y="14566"/>
                  </a:cubicBezTo>
                  <a:lnTo>
                    <a:pt x="12974" y="15063"/>
                  </a:lnTo>
                  <a:cubicBezTo>
                    <a:pt x="12974" y="15063"/>
                    <a:pt x="12687" y="15063"/>
                    <a:pt x="12687" y="15312"/>
                  </a:cubicBezTo>
                  <a:lnTo>
                    <a:pt x="12687" y="15561"/>
                  </a:lnTo>
                  <a:lnTo>
                    <a:pt x="12435" y="15561"/>
                  </a:lnTo>
                  <a:cubicBezTo>
                    <a:pt x="12435" y="15809"/>
                    <a:pt x="12184" y="15809"/>
                    <a:pt x="12184" y="16058"/>
                  </a:cubicBezTo>
                  <a:cubicBezTo>
                    <a:pt x="11932" y="16058"/>
                    <a:pt x="11932" y="16058"/>
                    <a:pt x="11932" y="16058"/>
                  </a:cubicBezTo>
                  <a:cubicBezTo>
                    <a:pt x="11681" y="16058"/>
                    <a:pt x="11681" y="16058"/>
                    <a:pt x="11681" y="16058"/>
                  </a:cubicBezTo>
                  <a:lnTo>
                    <a:pt x="11429" y="16058"/>
                  </a:lnTo>
                  <a:cubicBezTo>
                    <a:pt x="11429" y="16342"/>
                    <a:pt x="11429" y="16058"/>
                    <a:pt x="11429" y="16058"/>
                  </a:cubicBezTo>
                  <a:cubicBezTo>
                    <a:pt x="11429" y="16342"/>
                    <a:pt x="11429" y="16342"/>
                    <a:pt x="11429" y="16342"/>
                  </a:cubicBezTo>
                  <a:cubicBezTo>
                    <a:pt x="11177" y="16342"/>
                    <a:pt x="11177" y="16058"/>
                    <a:pt x="11177" y="16058"/>
                  </a:cubicBezTo>
                  <a:cubicBezTo>
                    <a:pt x="11177" y="15809"/>
                    <a:pt x="11177" y="15809"/>
                    <a:pt x="11177" y="15809"/>
                  </a:cubicBezTo>
                  <a:cubicBezTo>
                    <a:pt x="11177" y="15809"/>
                    <a:pt x="11177" y="15561"/>
                    <a:pt x="10926" y="15561"/>
                  </a:cubicBezTo>
                  <a:cubicBezTo>
                    <a:pt x="10926" y="15312"/>
                    <a:pt x="10926" y="15312"/>
                    <a:pt x="10926" y="15312"/>
                  </a:cubicBezTo>
                  <a:cubicBezTo>
                    <a:pt x="10926" y="15312"/>
                    <a:pt x="10926" y="15312"/>
                    <a:pt x="10926" y="15063"/>
                  </a:cubicBezTo>
                  <a:cubicBezTo>
                    <a:pt x="10926" y="14814"/>
                    <a:pt x="10674" y="14814"/>
                    <a:pt x="10674" y="14814"/>
                  </a:cubicBezTo>
                  <a:lnTo>
                    <a:pt x="10674" y="14566"/>
                  </a:lnTo>
                  <a:cubicBezTo>
                    <a:pt x="10674" y="14317"/>
                    <a:pt x="10674" y="14317"/>
                    <a:pt x="10674" y="14317"/>
                  </a:cubicBezTo>
                  <a:lnTo>
                    <a:pt x="10674" y="14068"/>
                  </a:lnTo>
                  <a:cubicBezTo>
                    <a:pt x="10674" y="13820"/>
                    <a:pt x="10674" y="13820"/>
                    <a:pt x="10674" y="13820"/>
                  </a:cubicBezTo>
                  <a:cubicBezTo>
                    <a:pt x="10674" y="13571"/>
                    <a:pt x="10674" y="13571"/>
                    <a:pt x="10674" y="13571"/>
                  </a:cubicBezTo>
                  <a:cubicBezTo>
                    <a:pt x="10674" y="13571"/>
                    <a:pt x="10674" y="13571"/>
                    <a:pt x="10674" y="13322"/>
                  </a:cubicBezTo>
                  <a:lnTo>
                    <a:pt x="10674" y="13074"/>
                  </a:lnTo>
                  <a:cubicBezTo>
                    <a:pt x="10423" y="13074"/>
                    <a:pt x="10423" y="13074"/>
                    <a:pt x="10423" y="13074"/>
                  </a:cubicBezTo>
                  <a:cubicBezTo>
                    <a:pt x="10423" y="12825"/>
                    <a:pt x="10423" y="12825"/>
                    <a:pt x="10423" y="12825"/>
                  </a:cubicBezTo>
                  <a:cubicBezTo>
                    <a:pt x="10171" y="12825"/>
                    <a:pt x="10171" y="12825"/>
                    <a:pt x="10171" y="12825"/>
                  </a:cubicBezTo>
                  <a:cubicBezTo>
                    <a:pt x="10423" y="12825"/>
                    <a:pt x="10423" y="12825"/>
                    <a:pt x="10423" y="12576"/>
                  </a:cubicBezTo>
                  <a:lnTo>
                    <a:pt x="10423" y="12328"/>
                  </a:lnTo>
                  <a:cubicBezTo>
                    <a:pt x="10171" y="12328"/>
                    <a:pt x="10423" y="12328"/>
                    <a:pt x="10171" y="12328"/>
                  </a:cubicBezTo>
                  <a:cubicBezTo>
                    <a:pt x="10171" y="12328"/>
                    <a:pt x="9919" y="12328"/>
                    <a:pt x="9919" y="12043"/>
                  </a:cubicBezTo>
                  <a:cubicBezTo>
                    <a:pt x="9919" y="12043"/>
                    <a:pt x="9919" y="12043"/>
                    <a:pt x="9668" y="12043"/>
                  </a:cubicBezTo>
                  <a:cubicBezTo>
                    <a:pt x="9416" y="12043"/>
                    <a:pt x="9416" y="12043"/>
                    <a:pt x="9416" y="12043"/>
                  </a:cubicBezTo>
                  <a:lnTo>
                    <a:pt x="9165" y="12328"/>
                  </a:lnTo>
                  <a:lnTo>
                    <a:pt x="9165" y="12043"/>
                  </a:lnTo>
                  <a:cubicBezTo>
                    <a:pt x="9165" y="12043"/>
                    <a:pt x="9165" y="12043"/>
                    <a:pt x="9165" y="12328"/>
                  </a:cubicBezTo>
                  <a:cubicBezTo>
                    <a:pt x="9165" y="12328"/>
                    <a:pt x="9165" y="12043"/>
                    <a:pt x="8913" y="12043"/>
                  </a:cubicBezTo>
                  <a:cubicBezTo>
                    <a:pt x="8913" y="12328"/>
                    <a:pt x="8913" y="12328"/>
                    <a:pt x="8913" y="12328"/>
                  </a:cubicBezTo>
                  <a:cubicBezTo>
                    <a:pt x="8626" y="12328"/>
                    <a:pt x="8626" y="12328"/>
                    <a:pt x="8626" y="12328"/>
                  </a:cubicBezTo>
                  <a:cubicBezTo>
                    <a:pt x="8374" y="12043"/>
                    <a:pt x="8374" y="12043"/>
                    <a:pt x="8374" y="12043"/>
                  </a:cubicBezTo>
                  <a:cubicBezTo>
                    <a:pt x="8122" y="12043"/>
                    <a:pt x="8122" y="12043"/>
                    <a:pt x="8122" y="12043"/>
                  </a:cubicBezTo>
                  <a:cubicBezTo>
                    <a:pt x="8122" y="11795"/>
                    <a:pt x="8122" y="11795"/>
                    <a:pt x="8122" y="11795"/>
                  </a:cubicBezTo>
                  <a:cubicBezTo>
                    <a:pt x="8122" y="11795"/>
                    <a:pt x="7871" y="11795"/>
                    <a:pt x="7871" y="11546"/>
                  </a:cubicBezTo>
                  <a:cubicBezTo>
                    <a:pt x="7871" y="11546"/>
                    <a:pt x="7871" y="11546"/>
                    <a:pt x="7619" y="11546"/>
                  </a:cubicBezTo>
                  <a:cubicBezTo>
                    <a:pt x="7619" y="11297"/>
                    <a:pt x="7619" y="11297"/>
                    <a:pt x="7619" y="11297"/>
                  </a:cubicBezTo>
                  <a:cubicBezTo>
                    <a:pt x="7871" y="11297"/>
                    <a:pt x="7871" y="11297"/>
                    <a:pt x="7871" y="11297"/>
                  </a:cubicBezTo>
                  <a:cubicBezTo>
                    <a:pt x="7619" y="11297"/>
                    <a:pt x="7619" y="11297"/>
                    <a:pt x="7619" y="11297"/>
                  </a:cubicBezTo>
                  <a:lnTo>
                    <a:pt x="7871" y="11049"/>
                  </a:lnTo>
                  <a:lnTo>
                    <a:pt x="7871" y="10800"/>
                  </a:lnTo>
                  <a:cubicBezTo>
                    <a:pt x="7871" y="10800"/>
                    <a:pt x="7871" y="10551"/>
                    <a:pt x="7619" y="10551"/>
                  </a:cubicBezTo>
                  <a:cubicBezTo>
                    <a:pt x="7871" y="10551"/>
                    <a:pt x="7871" y="10551"/>
                    <a:pt x="7871" y="10551"/>
                  </a:cubicBezTo>
                  <a:cubicBezTo>
                    <a:pt x="7871" y="10303"/>
                    <a:pt x="7871" y="10303"/>
                    <a:pt x="7871" y="10303"/>
                  </a:cubicBezTo>
                  <a:cubicBezTo>
                    <a:pt x="7871" y="10054"/>
                    <a:pt x="7871" y="10054"/>
                    <a:pt x="7871" y="10054"/>
                  </a:cubicBezTo>
                  <a:lnTo>
                    <a:pt x="8122" y="10054"/>
                  </a:lnTo>
                  <a:lnTo>
                    <a:pt x="8122" y="9805"/>
                  </a:lnTo>
                  <a:cubicBezTo>
                    <a:pt x="8374" y="9805"/>
                    <a:pt x="8374" y="9805"/>
                    <a:pt x="8374" y="9805"/>
                  </a:cubicBezTo>
                  <a:cubicBezTo>
                    <a:pt x="8374" y="9557"/>
                    <a:pt x="8374" y="9557"/>
                    <a:pt x="8374" y="9557"/>
                  </a:cubicBezTo>
                  <a:close/>
                  <a:moveTo>
                    <a:pt x="7871" y="5293"/>
                  </a:moveTo>
                  <a:cubicBezTo>
                    <a:pt x="7871" y="5293"/>
                    <a:pt x="7871" y="5293"/>
                    <a:pt x="7871" y="5542"/>
                  </a:cubicBezTo>
                  <a:cubicBezTo>
                    <a:pt x="7619" y="5542"/>
                    <a:pt x="7619" y="5542"/>
                    <a:pt x="7619" y="5542"/>
                  </a:cubicBezTo>
                  <a:lnTo>
                    <a:pt x="7116" y="5542"/>
                  </a:lnTo>
                  <a:cubicBezTo>
                    <a:pt x="7116" y="5293"/>
                    <a:pt x="7368" y="5293"/>
                    <a:pt x="7368" y="5293"/>
                  </a:cubicBezTo>
                  <a:cubicBezTo>
                    <a:pt x="7116" y="5293"/>
                    <a:pt x="7116" y="5293"/>
                    <a:pt x="7116" y="5293"/>
                  </a:cubicBezTo>
                  <a:cubicBezTo>
                    <a:pt x="7116" y="5293"/>
                    <a:pt x="7116" y="5293"/>
                    <a:pt x="7368" y="5293"/>
                  </a:cubicBezTo>
                  <a:cubicBezTo>
                    <a:pt x="7116" y="5293"/>
                    <a:pt x="7116" y="5293"/>
                    <a:pt x="7116" y="5009"/>
                  </a:cubicBezTo>
                  <a:cubicBezTo>
                    <a:pt x="7116" y="5009"/>
                    <a:pt x="7116" y="5293"/>
                    <a:pt x="7116" y="5009"/>
                  </a:cubicBezTo>
                  <a:lnTo>
                    <a:pt x="7368" y="5009"/>
                  </a:lnTo>
                  <a:cubicBezTo>
                    <a:pt x="7368" y="5293"/>
                    <a:pt x="7368" y="5293"/>
                    <a:pt x="7368" y="5293"/>
                  </a:cubicBezTo>
                  <a:cubicBezTo>
                    <a:pt x="7368" y="5009"/>
                    <a:pt x="7368" y="5009"/>
                    <a:pt x="7368" y="5009"/>
                  </a:cubicBezTo>
                  <a:lnTo>
                    <a:pt x="7619" y="5009"/>
                  </a:lnTo>
                  <a:cubicBezTo>
                    <a:pt x="7619" y="5009"/>
                    <a:pt x="7619" y="5009"/>
                    <a:pt x="7871" y="5009"/>
                  </a:cubicBezTo>
                  <a:lnTo>
                    <a:pt x="8122" y="5009"/>
                  </a:lnTo>
                  <a:cubicBezTo>
                    <a:pt x="8122" y="5293"/>
                    <a:pt x="8122" y="5293"/>
                    <a:pt x="8122" y="5293"/>
                  </a:cubicBezTo>
                  <a:cubicBezTo>
                    <a:pt x="8122" y="5293"/>
                    <a:pt x="8122" y="5293"/>
                    <a:pt x="7871" y="5293"/>
                  </a:cubicBezTo>
                  <a:close/>
                  <a:moveTo>
                    <a:pt x="10171" y="12328"/>
                  </a:moveTo>
                  <a:close/>
                  <a:moveTo>
                    <a:pt x="13729" y="14814"/>
                  </a:moveTo>
                  <a:lnTo>
                    <a:pt x="13729" y="14566"/>
                  </a:lnTo>
                  <a:cubicBezTo>
                    <a:pt x="13729" y="14566"/>
                    <a:pt x="13729" y="14566"/>
                    <a:pt x="13729" y="14317"/>
                  </a:cubicBezTo>
                  <a:cubicBezTo>
                    <a:pt x="13981" y="14317"/>
                    <a:pt x="13981" y="14317"/>
                    <a:pt x="13981" y="14317"/>
                  </a:cubicBezTo>
                  <a:cubicBezTo>
                    <a:pt x="13981" y="14068"/>
                    <a:pt x="13981" y="14068"/>
                    <a:pt x="13981" y="14068"/>
                  </a:cubicBezTo>
                  <a:cubicBezTo>
                    <a:pt x="13981" y="14068"/>
                    <a:pt x="13981" y="14068"/>
                    <a:pt x="14232" y="14068"/>
                  </a:cubicBezTo>
                  <a:cubicBezTo>
                    <a:pt x="14232" y="14068"/>
                    <a:pt x="14232" y="14068"/>
                    <a:pt x="14232" y="13820"/>
                  </a:cubicBezTo>
                  <a:cubicBezTo>
                    <a:pt x="14232" y="13820"/>
                    <a:pt x="14232" y="13820"/>
                    <a:pt x="14232" y="14068"/>
                  </a:cubicBezTo>
                  <a:cubicBezTo>
                    <a:pt x="14484" y="14068"/>
                    <a:pt x="14232" y="14068"/>
                    <a:pt x="14484" y="14068"/>
                  </a:cubicBezTo>
                  <a:cubicBezTo>
                    <a:pt x="14484" y="14068"/>
                    <a:pt x="14484" y="14068"/>
                    <a:pt x="14484" y="14317"/>
                  </a:cubicBezTo>
                  <a:cubicBezTo>
                    <a:pt x="14232" y="14317"/>
                    <a:pt x="14232" y="14317"/>
                    <a:pt x="14232" y="14317"/>
                  </a:cubicBezTo>
                  <a:lnTo>
                    <a:pt x="14232" y="14566"/>
                  </a:lnTo>
                  <a:cubicBezTo>
                    <a:pt x="14232" y="14566"/>
                    <a:pt x="14232" y="14814"/>
                    <a:pt x="14232" y="15063"/>
                  </a:cubicBezTo>
                  <a:cubicBezTo>
                    <a:pt x="14232" y="15063"/>
                    <a:pt x="13981" y="15063"/>
                    <a:pt x="13981" y="15312"/>
                  </a:cubicBezTo>
                  <a:cubicBezTo>
                    <a:pt x="13729" y="15312"/>
                    <a:pt x="13729" y="15312"/>
                    <a:pt x="13729" y="15063"/>
                  </a:cubicBezTo>
                  <a:cubicBezTo>
                    <a:pt x="13729" y="15063"/>
                    <a:pt x="13729" y="15063"/>
                    <a:pt x="13729" y="14814"/>
                  </a:cubicBezTo>
                  <a:close/>
                  <a:moveTo>
                    <a:pt x="12687" y="9024"/>
                  </a:moveTo>
                  <a:close/>
                  <a:moveTo>
                    <a:pt x="11932" y="9024"/>
                  </a:moveTo>
                  <a:cubicBezTo>
                    <a:pt x="11681" y="9024"/>
                    <a:pt x="11681" y="9024"/>
                    <a:pt x="11681" y="9024"/>
                  </a:cubicBezTo>
                  <a:cubicBezTo>
                    <a:pt x="11932" y="9024"/>
                    <a:pt x="11932" y="9024"/>
                    <a:pt x="11932" y="9024"/>
                  </a:cubicBezTo>
                  <a:close/>
                  <a:moveTo>
                    <a:pt x="10926" y="8775"/>
                  </a:moveTo>
                  <a:lnTo>
                    <a:pt x="10926" y="9024"/>
                  </a:lnTo>
                  <a:cubicBezTo>
                    <a:pt x="10926" y="8775"/>
                    <a:pt x="10674" y="8775"/>
                    <a:pt x="10674" y="8775"/>
                  </a:cubicBezTo>
                  <a:lnTo>
                    <a:pt x="10926" y="8775"/>
                  </a:lnTo>
                  <a:close/>
                  <a:moveTo>
                    <a:pt x="10423" y="8526"/>
                  </a:moveTo>
                  <a:cubicBezTo>
                    <a:pt x="10171" y="8526"/>
                    <a:pt x="10171" y="8775"/>
                    <a:pt x="10171" y="8775"/>
                  </a:cubicBezTo>
                  <a:cubicBezTo>
                    <a:pt x="10171" y="8526"/>
                    <a:pt x="10171" y="8526"/>
                    <a:pt x="10171" y="8526"/>
                  </a:cubicBezTo>
                  <a:cubicBezTo>
                    <a:pt x="10171" y="8526"/>
                    <a:pt x="10171" y="8526"/>
                    <a:pt x="10423" y="8526"/>
                  </a:cubicBezTo>
                  <a:close/>
                  <a:moveTo>
                    <a:pt x="10423" y="8278"/>
                  </a:moveTo>
                  <a:cubicBezTo>
                    <a:pt x="10171" y="8278"/>
                    <a:pt x="10171" y="8278"/>
                    <a:pt x="10171" y="8278"/>
                  </a:cubicBezTo>
                  <a:lnTo>
                    <a:pt x="10423" y="8278"/>
                  </a:lnTo>
                  <a:close/>
                  <a:moveTo>
                    <a:pt x="7368" y="3766"/>
                  </a:moveTo>
                  <a:lnTo>
                    <a:pt x="7116" y="3766"/>
                  </a:lnTo>
                  <a:cubicBezTo>
                    <a:pt x="7116" y="3766"/>
                    <a:pt x="7116" y="3766"/>
                    <a:pt x="7116" y="3517"/>
                  </a:cubicBezTo>
                  <a:cubicBezTo>
                    <a:pt x="7116" y="3517"/>
                    <a:pt x="7116" y="3517"/>
                    <a:pt x="7368" y="3517"/>
                  </a:cubicBezTo>
                  <a:cubicBezTo>
                    <a:pt x="7368" y="3517"/>
                    <a:pt x="7116" y="3517"/>
                    <a:pt x="7116" y="3766"/>
                  </a:cubicBezTo>
                  <a:cubicBezTo>
                    <a:pt x="7368" y="3766"/>
                    <a:pt x="7368" y="3766"/>
                    <a:pt x="7368" y="3766"/>
                  </a:cubicBezTo>
                  <a:close/>
                  <a:moveTo>
                    <a:pt x="7116" y="3517"/>
                  </a:moveTo>
                  <a:close/>
                  <a:moveTo>
                    <a:pt x="6865" y="3517"/>
                  </a:moveTo>
                  <a:lnTo>
                    <a:pt x="7116" y="3517"/>
                  </a:lnTo>
                  <a:lnTo>
                    <a:pt x="6865" y="3517"/>
                  </a:lnTo>
                  <a:close/>
                  <a:moveTo>
                    <a:pt x="7116" y="3268"/>
                  </a:moveTo>
                  <a:lnTo>
                    <a:pt x="7116" y="3020"/>
                  </a:lnTo>
                  <a:lnTo>
                    <a:pt x="7116" y="3268"/>
                  </a:lnTo>
                  <a:close/>
                  <a:moveTo>
                    <a:pt x="7116" y="3268"/>
                  </a:moveTo>
                  <a:close/>
                  <a:moveTo>
                    <a:pt x="7116" y="3268"/>
                  </a:moveTo>
                  <a:close/>
                  <a:moveTo>
                    <a:pt x="7116" y="3268"/>
                  </a:moveTo>
                  <a:close/>
                  <a:moveTo>
                    <a:pt x="7116" y="4014"/>
                  </a:moveTo>
                  <a:close/>
                  <a:moveTo>
                    <a:pt x="5571" y="6288"/>
                  </a:moveTo>
                  <a:close/>
                  <a:moveTo>
                    <a:pt x="4816" y="8526"/>
                  </a:moveTo>
                  <a:cubicBezTo>
                    <a:pt x="4816" y="8278"/>
                    <a:pt x="4816" y="8278"/>
                    <a:pt x="4816" y="8278"/>
                  </a:cubicBezTo>
                  <a:lnTo>
                    <a:pt x="4816" y="8526"/>
                  </a:lnTo>
                  <a:lnTo>
                    <a:pt x="4816" y="8278"/>
                  </a:lnTo>
                  <a:cubicBezTo>
                    <a:pt x="4564" y="8278"/>
                    <a:pt x="4564" y="8278"/>
                    <a:pt x="4564" y="8278"/>
                  </a:cubicBezTo>
                  <a:lnTo>
                    <a:pt x="4313" y="8278"/>
                  </a:lnTo>
                  <a:lnTo>
                    <a:pt x="4564" y="8278"/>
                  </a:lnTo>
                  <a:cubicBezTo>
                    <a:pt x="4564" y="8029"/>
                    <a:pt x="4564" y="8029"/>
                    <a:pt x="4564" y="8029"/>
                  </a:cubicBezTo>
                  <a:cubicBezTo>
                    <a:pt x="4564" y="8029"/>
                    <a:pt x="4564" y="8029"/>
                    <a:pt x="4564" y="7780"/>
                  </a:cubicBezTo>
                  <a:lnTo>
                    <a:pt x="4816" y="7780"/>
                  </a:lnTo>
                  <a:cubicBezTo>
                    <a:pt x="4816" y="8029"/>
                    <a:pt x="4564" y="8029"/>
                    <a:pt x="4564" y="8029"/>
                  </a:cubicBezTo>
                  <a:cubicBezTo>
                    <a:pt x="4564" y="8029"/>
                    <a:pt x="4564" y="8029"/>
                    <a:pt x="4816" y="8029"/>
                  </a:cubicBezTo>
                  <a:cubicBezTo>
                    <a:pt x="4816" y="8029"/>
                    <a:pt x="4816" y="8278"/>
                    <a:pt x="4816" y="8029"/>
                  </a:cubicBezTo>
                  <a:cubicBezTo>
                    <a:pt x="4816" y="8029"/>
                    <a:pt x="4816" y="8029"/>
                    <a:pt x="5068" y="8029"/>
                  </a:cubicBezTo>
                  <a:cubicBezTo>
                    <a:pt x="4816" y="8278"/>
                    <a:pt x="4816" y="8278"/>
                    <a:pt x="4816" y="8278"/>
                  </a:cubicBezTo>
                  <a:lnTo>
                    <a:pt x="5068" y="8278"/>
                  </a:lnTo>
                  <a:cubicBezTo>
                    <a:pt x="5068" y="8278"/>
                    <a:pt x="5068" y="8278"/>
                    <a:pt x="4816" y="8278"/>
                  </a:cubicBezTo>
                  <a:cubicBezTo>
                    <a:pt x="5068" y="8278"/>
                    <a:pt x="5068" y="8278"/>
                    <a:pt x="5068" y="8278"/>
                  </a:cubicBezTo>
                  <a:lnTo>
                    <a:pt x="5068" y="8526"/>
                  </a:lnTo>
                  <a:cubicBezTo>
                    <a:pt x="5068" y="8526"/>
                    <a:pt x="5068" y="8526"/>
                    <a:pt x="4816" y="8526"/>
                  </a:cubicBezTo>
                  <a:close/>
                  <a:moveTo>
                    <a:pt x="4816" y="14068"/>
                  </a:moveTo>
                  <a:lnTo>
                    <a:pt x="4816" y="13820"/>
                  </a:lnTo>
                  <a:lnTo>
                    <a:pt x="4816" y="14068"/>
                  </a:lnTo>
                  <a:close/>
                  <a:moveTo>
                    <a:pt x="4816" y="4512"/>
                  </a:moveTo>
                  <a:cubicBezTo>
                    <a:pt x="4816" y="4761"/>
                    <a:pt x="4816" y="4761"/>
                    <a:pt x="4816" y="4761"/>
                  </a:cubicBezTo>
                  <a:cubicBezTo>
                    <a:pt x="4816" y="4761"/>
                    <a:pt x="4816" y="4761"/>
                    <a:pt x="4816" y="4512"/>
                  </a:cubicBezTo>
                  <a:close/>
                  <a:moveTo>
                    <a:pt x="4061" y="8526"/>
                  </a:moveTo>
                  <a:lnTo>
                    <a:pt x="4313" y="8526"/>
                  </a:lnTo>
                  <a:cubicBezTo>
                    <a:pt x="4313" y="8526"/>
                    <a:pt x="4313" y="8526"/>
                    <a:pt x="4061" y="8526"/>
                  </a:cubicBezTo>
                  <a:close/>
                  <a:moveTo>
                    <a:pt x="3558" y="11546"/>
                  </a:moveTo>
                  <a:lnTo>
                    <a:pt x="3810" y="11546"/>
                  </a:lnTo>
                  <a:cubicBezTo>
                    <a:pt x="3810" y="11546"/>
                    <a:pt x="3810" y="11546"/>
                    <a:pt x="3558" y="11546"/>
                  </a:cubicBezTo>
                  <a:close/>
                  <a:moveTo>
                    <a:pt x="3558" y="12825"/>
                  </a:moveTo>
                  <a:lnTo>
                    <a:pt x="3810" y="12825"/>
                  </a:lnTo>
                  <a:cubicBezTo>
                    <a:pt x="3558" y="12825"/>
                    <a:pt x="3810" y="12825"/>
                    <a:pt x="3558" y="12825"/>
                  </a:cubicBezTo>
                  <a:close/>
                  <a:moveTo>
                    <a:pt x="3306" y="11546"/>
                  </a:moveTo>
                  <a:cubicBezTo>
                    <a:pt x="3306" y="11546"/>
                    <a:pt x="3306" y="11546"/>
                    <a:pt x="3055" y="11546"/>
                  </a:cubicBezTo>
                  <a:cubicBezTo>
                    <a:pt x="3055" y="11546"/>
                    <a:pt x="3055" y="11546"/>
                    <a:pt x="2803" y="11546"/>
                  </a:cubicBezTo>
                  <a:cubicBezTo>
                    <a:pt x="3055" y="11546"/>
                    <a:pt x="3055" y="11546"/>
                    <a:pt x="3055" y="11546"/>
                  </a:cubicBezTo>
                  <a:lnTo>
                    <a:pt x="3558" y="11546"/>
                  </a:lnTo>
                  <a:cubicBezTo>
                    <a:pt x="3306" y="11546"/>
                    <a:pt x="3306" y="11546"/>
                    <a:pt x="3306" y="11546"/>
                  </a:cubicBezTo>
                  <a:close/>
                  <a:moveTo>
                    <a:pt x="2803" y="9805"/>
                  </a:moveTo>
                  <a:close/>
                  <a:moveTo>
                    <a:pt x="2803" y="9805"/>
                  </a:moveTo>
                  <a:close/>
                  <a:moveTo>
                    <a:pt x="2803" y="9805"/>
                  </a:moveTo>
                  <a:close/>
                  <a:moveTo>
                    <a:pt x="2552" y="11546"/>
                  </a:moveTo>
                  <a:cubicBezTo>
                    <a:pt x="2552" y="11546"/>
                    <a:pt x="2552" y="11546"/>
                    <a:pt x="2803" y="11546"/>
                  </a:cubicBezTo>
                  <a:cubicBezTo>
                    <a:pt x="2552" y="11546"/>
                    <a:pt x="2552" y="11546"/>
                    <a:pt x="2552" y="11546"/>
                  </a:cubicBezTo>
                  <a:close/>
                  <a:moveTo>
                    <a:pt x="17287" y="11795"/>
                  </a:moveTo>
                  <a:lnTo>
                    <a:pt x="17539" y="11795"/>
                  </a:lnTo>
                  <a:lnTo>
                    <a:pt x="17539" y="12043"/>
                  </a:lnTo>
                  <a:cubicBezTo>
                    <a:pt x="17539" y="12043"/>
                    <a:pt x="17539" y="12043"/>
                    <a:pt x="17287" y="12043"/>
                  </a:cubicBezTo>
                  <a:lnTo>
                    <a:pt x="17287" y="11795"/>
                  </a:lnTo>
                  <a:close/>
                  <a:moveTo>
                    <a:pt x="10423" y="6288"/>
                  </a:moveTo>
                  <a:cubicBezTo>
                    <a:pt x="10423" y="6288"/>
                    <a:pt x="10423" y="6288"/>
                    <a:pt x="10423" y="6537"/>
                  </a:cubicBezTo>
                  <a:cubicBezTo>
                    <a:pt x="10423" y="6537"/>
                    <a:pt x="10423" y="6537"/>
                    <a:pt x="10171" y="6537"/>
                  </a:cubicBezTo>
                  <a:cubicBezTo>
                    <a:pt x="10171" y="6537"/>
                    <a:pt x="10171" y="6537"/>
                    <a:pt x="10171" y="6288"/>
                  </a:cubicBezTo>
                  <a:lnTo>
                    <a:pt x="10423" y="6288"/>
                  </a:lnTo>
                  <a:close/>
                  <a:moveTo>
                    <a:pt x="10674" y="6537"/>
                  </a:moveTo>
                  <a:cubicBezTo>
                    <a:pt x="10674" y="6786"/>
                    <a:pt x="10674" y="6537"/>
                    <a:pt x="10674" y="6786"/>
                  </a:cubicBezTo>
                  <a:lnTo>
                    <a:pt x="10423" y="6786"/>
                  </a:lnTo>
                  <a:cubicBezTo>
                    <a:pt x="10423" y="6537"/>
                    <a:pt x="10423" y="6537"/>
                    <a:pt x="10674" y="6537"/>
                  </a:cubicBezTo>
                  <a:close/>
                  <a:moveTo>
                    <a:pt x="3306" y="9024"/>
                  </a:moveTo>
                  <a:close/>
                  <a:moveTo>
                    <a:pt x="3306" y="9024"/>
                  </a:moveTo>
                  <a:close/>
                  <a:moveTo>
                    <a:pt x="2803" y="9557"/>
                  </a:moveTo>
                  <a:close/>
                  <a:moveTo>
                    <a:pt x="2803" y="9805"/>
                  </a:moveTo>
                  <a:cubicBezTo>
                    <a:pt x="2803" y="9557"/>
                    <a:pt x="2803" y="9557"/>
                    <a:pt x="2803" y="9557"/>
                  </a:cubicBezTo>
                  <a:cubicBezTo>
                    <a:pt x="2803" y="9557"/>
                    <a:pt x="2803" y="9557"/>
                    <a:pt x="2803" y="980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6" name="Shape"/>
            <p:cNvSpPr/>
            <p:nvPr/>
          </p:nvSpPr>
          <p:spPr>
            <a:xfrm>
              <a:off x="10126132" y="0"/>
              <a:ext cx="583241" cy="58324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61" y="21600"/>
                    <a:pt x="0" y="16839"/>
                    <a:pt x="0" y="10800"/>
                  </a:cubicBezTo>
                  <a:cubicBezTo>
                    <a:pt x="0" y="4761"/>
                    <a:pt x="4761" y="0"/>
                    <a:pt x="10800" y="0"/>
                  </a:cubicBezTo>
                  <a:cubicBezTo>
                    <a:pt x="16804" y="0"/>
                    <a:pt x="21600" y="4761"/>
                    <a:pt x="21600" y="10800"/>
                  </a:cubicBezTo>
                  <a:cubicBezTo>
                    <a:pt x="21600" y="16839"/>
                    <a:pt x="16804" y="21600"/>
                    <a:pt x="10800" y="21600"/>
                  </a:cubicBezTo>
                  <a:close/>
                  <a:moveTo>
                    <a:pt x="10800" y="2025"/>
                  </a:moveTo>
                  <a:cubicBezTo>
                    <a:pt x="6004" y="2025"/>
                    <a:pt x="1989" y="6039"/>
                    <a:pt x="1989" y="10800"/>
                  </a:cubicBezTo>
                  <a:cubicBezTo>
                    <a:pt x="1989" y="15561"/>
                    <a:pt x="6004" y="19575"/>
                    <a:pt x="10800" y="19575"/>
                  </a:cubicBezTo>
                  <a:cubicBezTo>
                    <a:pt x="15561" y="19575"/>
                    <a:pt x="19575" y="15561"/>
                    <a:pt x="19575" y="10800"/>
                  </a:cubicBezTo>
                  <a:cubicBezTo>
                    <a:pt x="19575" y="6039"/>
                    <a:pt x="15561" y="2025"/>
                    <a:pt x="10800" y="2025"/>
                  </a:cubicBezTo>
                  <a:close/>
                  <a:moveTo>
                    <a:pt x="8526" y="12825"/>
                  </a:moveTo>
                  <a:cubicBezTo>
                    <a:pt x="5507" y="5542"/>
                    <a:pt x="5507" y="5542"/>
                    <a:pt x="5507" y="5542"/>
                  </a:cubicBezTo>
                  <a:cubicBezTo>
                    <a:pt x="13038" y="8526"/>
                    <a:pt x="13038" y="8526"/>
                    <a:pt x="13038" y="8526"/>
                  </a:cubicBezTo>
                  <a:cubicBezTo>
                    <a:pt x="16058" y="16058"/>
                    <a:pt x="16058" y="16058"/>
                    <a:pt x="16058" y="16058"/>
                  </a:cubicBezTo>
                  <a:lnTo>
                    <a:pt x="8526" y="12825"/>
                  </a:lnTo>
                  <a:close/>
                  <a:moveTo>
                    <a:pt x="10800" y="9805"/>
                  </a:moveTo>
                  <a:cubicBezTo>
                    <a:pt x="10303" y="9805"/>
                    <a:pt x="9805" y="10303"/>
                    <a:pt x="9805" y="10800"/>
                  </a:cubicBezTo>
                  <a:cubicBezTo>
                    <a:pt x="9805" y="11297"/>
                    <a:pt x="10303" y="11795"/>
                    <a:pt x="10800" y="11795"/>
                  </a:cubicBezTo>
                  <a:cubicBezTo>
                    <a:pt x="11297" y="11795"/>
                    <a:pt x="11795" y="11297"/>
                    <a:pt x="11795" y="10800"/>
                  </a:cubicBezTo>
                  <a:cubicBezTo>
                    <a:pt x="11795" y="10303"/>
                    <a:pt x="11297" y="9805"/>
                    <a:pt x="10800" y="980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7" name="Shape"/>
            <p:cNvSpPr/>
            <p:nvPr/>
          </p:nvSpPr>
          <p:spPr>
            <a:xfrm>
              <a:off x="9118598" y="0"/>
              <a:ext cx="579005" cy="583241"/>
            </a:xfrm>
            <a:custGeom>
              <a:avLst/>
              <a:gdLst/>
              <a:ahLst/>
              <a:cxnLst>
                <a:cxn ang="0">
                  <a:pos x="wd2" y="hd2"/>
                </a:cxn>
                <a:cxn ang="5400000">
                  <a:pos x="wd2" y="hd2"/>
                </a:cxn>
                <a:cxn ang="10800000">
                  <a:pos x="wd2" y="hd2"/>
                </a:cxn>
                <a:cxn ang="16200000">
                  <a:pos x="wd2" y="hd2"/>
                </a:cxn>
              </a:cxnLst>
              <a:rect l="0" t="0" r="r" b="b"/>
              <a:pathLst>
                <a:path w="21600" h="21600" extrusionOk="0">
                  <a:moveTo>
                    <a:pt x="20558" y="11795"/>
                  </a:moveTo>
                  <a:cubicBezTo>
                    <a:pt x="19551" y="11795"/>
                    <a:pt x="19551" y="11795"/>
                    <a:pt x="19551" y="11795"/>
                  </a:cubicBezTo>
                  <a:cubicBezTo>
                    <a:pt x="19048" y="15809"/>
                    <a:pt x="15993" y="19078"/>
                    <a:pt x="11932" y="19326"/>
                  </a:cubicBezTo>
                  <a:cubicBezTo>
                    <a:pt x="11932" y="20605"/>
                    <a:pt x="11932" y="20605"/>
                    <a:pt x="11932" y="20605"/>
                  </a:cubicBezTo>
                  <a:cubicBezTo>
                    <a:pt x="11932" y="21103"/>
                    <a:pt x="11429" y="21600"/>
                    <a:pt x="10926" y="21600"/>
                  </a:cubicBezTo>
                  <a:cubicBezTo>
                    <a:pt x="10171" y="21600"/>
                    <a:pt x="9919" y="21103"/>
                    <a:pt x="9919" y="20605"/>
                  </a:cubicBezTo>
                  <a:cubicBezTo>
                    <a:pt x="9919" y="19326"/>
                    <a:pt x="9919" y="19326"/>
                    <a:pt x="9919" y="19326"/>
                  </a:cubicBezTo>
                  <a:cubicBezTo>
                    <a:pt x="5822" y="19078"/>
                    <a:pt x="2552" y="15809"/>
                    <a:pt x="2013" y="11795"/>
                  </a:cubicBezTo>
                  <a:cubicBezTo>
                    <a:pt x="1006" y="11795"/>
                    <a:pt x="1006" y="11795"/>
                    <a:pt x="1006" y="11795"/>
                  </a:cubicBezTo>
                  <a:cubicBezTo>
                    <a:pt x="503" y="11795"/>
                    <a:pt x="0" y="11297"/>
                    <a:pt x="0" y="10800"/>
                  </a:cubicBezTo>
                  <a:cubicBezTo>
                    <a:pt x="0" y="10303"/>
                    <a:pt x="503" y="9805"/>
                    <a:pt x="1006" y="9805"/>
                  </a:cubicBezTo>
                  <a:cubicBezTo>
                    <a:pt x="2013" y="9805"/>
                    <a:pt x="2013" y="9805"/>
                    <a:pt x="2013" y="9805"/>
                  </a:cubicBezTo>
                  <a:cubicBezTo>
                    <a:pt x="2552" y="5791"/>
                    <a:pt x="5822" y="2522"/>
                    <a:pt x="9919" y="2274"/>
                  </a:cubicBezTo>
                  <a:cubicBezTo>
                    <a:pt x="9919" y="995"/>
                    <a:pt x="9919" y="995"/>
                    <a:pt x="9919" y="995"/>
                  </a:cubicBezTo>
                  <a:cubicBezTo>
                    <a:pt x="9919" y="497"/>
                    <a:pt x="10171" y="0"/>
                    <a:pt x="10926" y="0"/>
                  </a:cubicBezTo>
                  <a:cubicBezTo>
                    <a:pt x="11429" y="0"/>
                    <a:pt x="11932" y="497"/>
                    <a:pt x="11932" y="995"/>
                  </a:cubicBezTo>
                  <a:cubicBezTo>
                    <a:pt x="11932" y="2274"/>
                    <a:pt x="11932" y="2274"/>
                    <a:pt x="11932" y="2274"/>
                  </a:cubicBezTo>
                  <a:cubicBezTo>
                    <a:pt x="15993" y="2522"/>
                    <a:pt x="19048" y="5791"/>
                    <a:pt x="19551" y="9805"/>
                  </a:cubicBezTo>
                  <a:cubicBezTo>
                    <a:pt x="20558" y="9805"/>
                    <a:pt x="20558" y="9805"/>
                    <a:pt x="20558" y="9805"/>
                  </a:cubicBezTo>
                  <a:cubicBezTo>
                    <a:pt x="21348" y="9805"/>
                    <a:pt x="21600" y="10303"/>
                    <a:pt x="21600" y="10800"/>
                  </a:cubicBezTo>
                  <a:cubicBezTo>
                    <a:pt x="21600" y="11297"/>
                    <a:pt x="21348" y="11795"/>
                    <a:pt x="20558" y="11795"/>
                  </a:cubicBezTo>
                  <a:close/>
                  <a:moveTo>
                    <a:pt x="15490" y="9805"/>
                  </a:moveTo>
                  <a:cubicBezTo>
                    <a:pt x="17503" y="9805"/>
                    <a:pt x="17503" y="9805"/>
                    <a:pt x="17503" y="9805"/>
                  </a:cubicBezTo>
                  <a:cubicBezTo>
                    <a:pt x="17000" y="6786"/>
                    <a:pt x="14735" y="4512"/>
                    <a:pt x="11932" y="4263"/>
                  </a:cubicBezTo>
                  <a:cubicBezTo>
                    <a:pt x="11932" y="6039"/>
                    <a:pt x="11932" y="6039"/>
                    <a:pt x="11932" y="6039"/>
                  </a:cubicBezTo>
                  <a:cubicBezTo>
                    <a:pt x="11932" y="6786"/>
                    <a:pt x="11429" y="7034"/>
                    <a:pt x="10926" y="7034"/>
                  </a:cubicBezTo>
                  <a:cubicBezTo>
                    <a:pt x="10171" y="7034"/>
                    <a:pt x="9919" y="6786"/>
                    <a:pt x="9919" y="6039"/>
                  </a:cubicBezTo>
                  <a:cubicBezTo>
                    <a:pt x="9919" y="4263"/>
                    <a:pt x="9919" y="4263"/>
                    <a:pt x="9919" y="4263"/>
                  </a:cubicBezTo>
                  <a:cubicBezTo>
                    <a:pt x="6865" y="4512"/>
                    <a:pt x="4564" y="6786"/>
                    <a:pt x="4061" y="9805"/>
                  </a:cubicBezTo>
                  <a:cubicBezTo>
                    <a:pt x="6074" y="9805"/>
                    <a:pt x="6074" y="9805"/>
                    <a:pt x="6074" y="9805"/>
                  </a:cubicBezTo>
                  <a:cubicBezTo>
                    <a:pt x="6613" y="9805"/>
                    <a:pt x="7116" y="10303"/>
                    <a:pt x="7116" y="10800"/>
                  </a:cubicBezTo>
                  <a:cubicBezTo>
                    <a:pt x="7116" y="11297"/>
                    <a:pt x="6613" y="11795"/>
                    <a:pt x="6074" y="11795"/>
                  </a:cubicBezTo>
                  <a:cubicBezTo>
                    <a:pt x="4061" y="11795"/>
                    <a:pt x="4061" y="11795"/>
                    <a:pt x="4061" y="11795"/>
                  </a:cubicBezTo>
                  <a:cubicBezTo>
                    <a:pt x="4564" y="14814"/>
                    <a:pt x="6865" y="17088"/>
                    <a:pt x="9919" y="17337"/>
                  </a:cubicBezTo>
                  <a:cubicBezTo>
                    <a:pt x="9919" y="15561"/>
                    <a:pt x="9919" y="15561"/>
                    <a:pt x="9919" y="15561"/>
                  </a:cubicBezTo>
                  <a:cubicBezTo>
                    <a:pt x="9919" y="14814"/>
                    <a:pt x="10171" y="14566"/>
                    <a:pt x="10926" y="14566"/>
                  </a:cubicBezTo>
                  <a:cubicBezTo>
                    <a:pt x="11429" y="14566"/>
                    <a:pt x="11932" y="14814"/>
                    <a:pt x="11932" y="15561"/>
                  </a:cubicBezTo>
                  <a:cubicBezTo>
                    <a:pt x="11932" y="17337"/>
                    <a:pt x="11932" y="17337"/>
                    <a:pt x="11932" y="17337"/>
                  </a:cubicBezTo>
                  <a:cubicBezTo>
                    <a:pt x="14735" y="17088"/>
                    <a:pt x="17000" y="14814"/>
                    <a:pt x="17503" y="11795"/>
                  </a:cubicBezTo>
                  <a:cubicBezTo>
                    <a:pt x="15490" y="11795"/>
                    <a:pt x="15490" y="11795"/>
                    <a:pt x="15490" y="11795"/>
                  </a:cubicBezTo>
                  <a:cubicBezTo>
                    <a:pt x="14987" y="11795"/>
                    <a:pt x="14484" y="11297"/>
                    <a:pt x="14484" y="10800"/>
                  </a:cubicBezTo>
                  <a:cubicBezTo>
                    <a:pt x="14484" y="10303"/>
                    <a:pt x="14987" y="9805"/>
                    <a:pt x="15490" y="9805"/>
                  </a:cubicBezTo>
                  <a:close/>
                  <a:moveTo>
                    <a:pt x="10926" y="11795"/>
                  </a:moveTo>
                  <a:cubicBezTo>
                    <a:pt x="10171" y="11795"/>
                    <a:pt x="9919" y="11297"/>
                    <a:pt x="9919" y="10800"/>
                  </a:cubicBezTo>
                  <a:cubicBezTo>
                    <a:pt x="9919" y="10303"/>
                    <a:pt x="10171" y="9805"/>
                    <a:pt x="10926" y="9805"/>
                  </a:cubicBezTo>
                  <a:cubicBezTo>
                    <a:pt x="11429" y="9805"/>
                    <a:pt x="11932" y="10303"/>
                    <a:pt x="11932" y="10800"/>
                  </a:cubicBezTo>
                  <a:cubicBezTo>
                    <a:pt x="11932" y="11297"/>
                    <a:pt x="11429" y="11795"/>
                    <a:pt x="10926" y="1179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8" name="Shape"/>
            <p:cNvSpPr/>
            <p:nvPr/>
          </p:nvSpPr>
          <p:spPr>
            <a:xfrm>
              <a:off x="8174566" y="0"/>
              <a:ext cx="435073" cy="583241"/>
            </a:xfrm>
            <a:custGeom>
              <a:avLst/>
              <a:gdLst/>
              <a:ahLst/>
              <a:cxnLst>
                <a:cxn ang="0">
                  <a:pos x="wd2" y="hd2"/>
                </a:cxn>
                <a:cxn ang="5400000">
                  <a:pos x="wd2" y="hd2"/>
                </a:cxn>
                <a:cxn ang="10800000">
                  <a:pos x="wd2" y="hd2"/>
                </a:cxn>
                <a:cxn ang="16200000">
                  <a:pos x="wd2" y="hd2"/>
                </a:cxn>
              </a:cxnLst>
              <a:rect l="0" t="0" r="r" b="b"/>
              <a:pathLst>
                <a:path w="21600" h="21600" extrusionOk="0">
                  <a:moveTo>
                    <a:pt x="10824" y="21600"/>
                  </a:moveTo>
                  <a:cubicBezTo>
                    <a:pt x="10824" y="21600"/>
                    <a:pt x="0" y="12576"/>
                    <a:pt x="0" y="8029"/>
                  </a:cubicBezTo>
                  <a:cubicBezTo>
                    <a:pt x="0" y="3766"/>
                    <a:pt x="5054" y="0"/>
                    <a:pt x="10824" y="0"/>
                  </a:cubicBezTo>
                  <a:cubicBezTo>
                    <a:pt x="16879" y="0"/>
                    <a:pt x="21600" y="3766"/>
                    <a:pt x="21600" y="8029"/>
                  </a:cubicBezTo>
                  <a:cubicBezTo>
                    <a:pt x="21600" y="12576"/>
                    <a:pt x="10824" y="21600"/>
                    <a:pt x="10824" y="21600"/>
                  </a:cubicBezTo>
                  <a:close/>
                  <a:moveTo>
                    <a:pt x="10824" y="2771"/>
                  </a:moveTo>
                  <a:cubicBezTo>
                    <a:pt x="7105" y="2771"/>
                    <a:pt x="3719" y="5293"/>
                    <a:pt x="3719" y="8029"/>
                  </a:cubicBezTo>
                  <a:cubicBezTo>
                    <a:pt x="3719" y="11049"/>
                    <a:pt x="7105" y="13571"/>
                    <a:pt x="10824" y="13571"/>
                  </a:cubicBezTo>
                  <a:cubicBezTo>
                    <a:pt x="14829" y="13571"/>
                    <a:pt x="18215" y="11049"/>
                    <a:pt x="18215" y="8029"/>
                  </a:cubicBezTo>
                  <a:cubicBezTo>
                    <a:pt x="18215" y="5293"/>
                    <a:pt x="14829" y="2771"/>
                    <a:pt x="10824" y="2771"/>
                  </a:cubicBezTo>
                  <a:close/>
                  <a:moveTo>
                    <a:pt x="14495" y="9024"/>
                  </a:moveTo>
                  <a:cubicBezTo>
                    <a:pt x="7438" y="9024"/>
                    <a:pt x="7438" y="9024"/>
                    <a:pt x="7438" y="9024"/>
                  </a:cubicBezTo>
                  <a:cubicBezTo>
                    <a:pt x="6437" y="9024"/>
                    <a:pt x="6103" y="8775"/>
                    <a:pt x="6103" y="8029"/>
                  </a:cubicBezTo>
                  <a:cubicBezTo>
                    <a:pt x="6103" y="7532"/>
                    <a:pt x="6437" y="7034"/>
                    <a:pt x="7438" y="7034"/>
                  </a:cubicBezTo>
                  <a:cubicBezTo>
                    <a:pt x="14495" y="7034"/>
                    <a:pt x="14495" y="7034"/>
                    <a:pt x="14495" y="7034"/>
                  </a:cubicBezTo>
                  <a:cubicBezTo>
                    <a:pt x="15211" y="7034"/>
                    <a:pt x="15878" y="7532"/>
                    <a:pt x="15878" y="8029"/>
                  </a:cubicBezTo>
                  <a:cubicBezTo>
                    <a:pt x="15878" y="8775"/>
                    <a:pt x="15211" y="9024"/>
                    <a:pt x="14495" y="902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69" name="Shape"/>
            <p:cNvSpPr/>
            <p:nvPr/>
          </p:nvSpPr>
          <p:spPr>
            <a:xfrm>
              <a:off x="7162799" y="0"/>
              <a:ext cx="435075" cy="583241"/>
            </a:xfrm>
            <a:custGeom>
              <a:avLst/>
              <a:gdLst/>
              <a:ahLst/>
              <a:cxnLst>
                <a:cxn ang="0">
                  <a:pos x="wd2" y="hd2"/>
                </a:cxn>
                <a:cxn ang="5400000">
                  <a:pos x="wd2" y="hd2"/>
                </a:cxn>
                <a:cxn ang="10800000">
                  <a:pos x="wd2" y="hd2"/>
                </a:cxn>
                <a:cxn ang="16200000">
                  <a:pos x="wd2" y="hd2"/>
                </a:cxn>
              </a:cxnLst>
              <a:rect l="0" t="0" r="r" b="b"/>
              <a:pathLst>
                <a:path w="21600" h="21600" extrusionOk="0">
                  <a:moveTo>
                    <a:pt x="10824" y="21600"/>
                  </a:moveTo>
                  <a:cubicBezTo>
                    <a:pt x="10824" y="21600"/>
                    <a:pt x="0" y="12576"/>
                    <a:pt x="0" y="8029"/>
                  </a:cubicBezTo>
                  <a:cubicBezTo>
                    <a:pt x="0" y="3766"/>
                    <a:pt x="4721" y="0"/>
                    <a:pt x="10824" y="0"/>
                  </a:cubicBezTo>
                  <a:cubicBezTo>
                    <a:pt x="16879" y="0"/>
                    <a:pt x="21600" y="3766"/>
                    <a:pt x="21600" y="8029"/>
                  </a:cubicBezTo>
                  <a:cubicBezTo>
                    <a:pt x="21600" y="12576"/>
                    <a:pt x="10824" y="21600"/>
                    <a:pt x="10824" y="21600"/>
                  </a:cubicBezTo>
                  <a:close/>
                  <a:moveTo>
                    <a:pt x="10824" y="2771"/>
                  </a:moveTo>
                  <a:cubicBezTo>
                    <a:pt x="6771" y="2771"/>
                    <a:pt x="3719" y="5293"/>
                    <a:pt x="3719" y="8029"/>
                  </a:cubicBezTo>
                  <a:cubicBezTo>
                    <a:pt x="3719" y="11049"/>
                    <a:pt x="6771" y="13571"/>
                    <a:pt x="10824" y="13571"/>
                  </a:cubicBezTo>
                  <a:cubicBezTo>
                    <a:pt x="14829" y="13571"/>
                    <a:pt x="17881" y="11049"/>
                    <a:pt x="17881" y="8029"/>
                  </a:cubicBezTo>
                  <a:cubicBezTo>
                    <a:pt x="17881" y="5293"/>
                    <a:pt x="14829" y="2771"/>
                    <a:pt x="10824" y="2771"/>
                  </a:cubicBezTo>
                  <a:close/>
                  <a:moveTo>
                    <a:pt x="14495" y="9024"/>
                  </a:moveTo>
                  <a:cubicBezTo>
                    <a:pt x="12159" y="9024"/>
                    <a:pt x="12159" y="9024"/>
                    <a:pt x="12159" y="9024"/>
                  </a:cubicBezTo>
                  <a:cubicBezTo>
                    <a:pt x="12159" y="10800"/>
                    <a:pt x="12159" y="10800"/>
                    <a:pt x="12159" y="10800"/>
                  </a:cubicBezTo>
                  <a:cubicBezTo>
                    <a:pt x="12159" y="11297"/>
                    <a:pt x="11491" y="11795"/>
                    <a:pt x="10824" y="11795"/>
                  </a:cubicBezTo>
                  <a:cubicBezTo>
                    <a:pt x="10156" y="11795"/>
                    <a:pt x="9441" y="11297"/>
                    <a:pt x="9441" y="10800"/>
                  </a:cubicBezTo>
                  <a:cubicBezTo>
                    <a:pt x="9441" y="9024"/>
                    <a:pt x="9441" y="9024"/>
                    <a:pt x="9441" y="9024"/>
                  </a:cubicBezTo>
                  <a:cubicBezTo>
                    <a:pt x="7105" y="9024"/>
                    <a:pt x="7105" y="9024"/>
                    <a:pt x="7105" y="9024"/>
                  </a:cubicBezTo>
                  <a:cubicBezTo>
                    <a:pt x="6437" y="9024"/>
                    <a:pt x="5722" y="8775"/>
                    <a:pt x="5722" y="8029"/>
                  </a:cubicBezTo>
                  <a:cubicBezTo>
                    <a:pt x="5722" y="7532"/>
                    <a:pt x="6437" y="7034"/>
                    <a:pt x="7105" y="7034"/>
                  </a:cubicBezTo>
                  <a:cubicBezTo>
                    <a:pt x="9441" y="7034"/>
                    <a:pt x="9441" y="7034"/>
                    <a:pt x="9441" y="7034"/>
                  </a:cubicBezTo>
                  <a:cubicBezTo>
                    <a:pt x="9441" y="5542"/>
                    <a:pt x="9441" y="5542"/>
                    <a:pt x="9441" y="5542"/>
                  </a:cubicBezTo>
                  <a:cubicBezTo>
                    <a:pt x="9441" y="4761"/>
                    <a:pt x="10156" y="4512"/>
                    <a:pt x="10824" y="4512"/>
                  </a:cubicBezTo>
                  <a:cubicBezTo>
                    <a:pt x="11491" y="4512"/>
                    <a:pt x="12159" y="4761"/>
                    <a:pt x="12159" y="5542"/>
                  </a:cubicBezTo>
                  <a:cubicBezTo>
                    <a:pt x="12159" y="7034"/>
                    <a:pt x="12159" y="7034"/>
                    <a:pt x="12159" y="7034"/>
                  </a:cubicBezTo>
                  <a:cubicBezTo>
                    <a:pt x="14495" y="7034"/>
                    <a:pt x="14495" y="7034"/>
                    <a:pt x="14495" y="7034"/>
                  </a:cubicBezTo>
                  <a:cubicBezTo>
                    <a:pt x="15163" y="7034"/>
                    <a:pt x="15878" y="7532"/>
                    <a:pt x="15878" y="8029"/>
                  </a:cubicBezTo>
                  <a:cubicBezTo>
                    <a:pt x="15878" y="8775"/>
                    <a:pt x="15163" y="9024"/>
                    <a:pt x="14495" y="902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0" name="Shape"/>
            <p:cNvSpPr/>
            <p:nvPr/>
          </p:nvSpPr>
          <p:spPr>
            <a:xfrm>
              <a:off x="6151033" y="0"/>
              <a:ext cx="435073" cy="583241"/>
            </a:xfrm>
            <a:custGeom>
              <a:avLst/>
              <a:gdLst/>
              <a:ahLst/>
              <a:cxnLst>
                <a:cxn ang="0">
                  <a:pos x="wd2" y="hd2"/>
                </a:cxn>
                <a:cxn ang="5400000">
                  <a:pos x="wd2" y="hd2"/>
                </a:cxn>
                <a:cxn ang="10800000">
                  <a:pos x="wd2" y="hd2"/>
                </a:cxn>
                <a:cxn ang="16200000">
                  <a:pos x="wd2" y="hd2"/>
                </a:cxn>
              </a:cxnLst>
              <a:rect l="0" t="0" r="r" b="b"/>
              <a:pathLst>
                <a:path w="21600" h="21600" extrusionOk="0">
                  <a:moveTo>
                    <a:pt x="10824" y="21600"/>
                  </a:moveTo>
                  <a:cubicBezTo>
                    <a:pt x="10824" y="21600"/>
                    <a:pt x="0" y="12576"/>
                    <a:pt x="0" y="8029"/>
                  </a:cubicBezTo>
                  <a:cubicBezTo>
                    <a:pt x="0" y="3766"/>
                    <a:pt x="4721" y="0"/>
                    <a:pt x="10824" y="0"/>
                  </a:cubicBezTo>
                  <a:cubicBezTo>
                    <a:pt x="16546" y="0"/>
                    <a:pt x="21600" y="3766"/>
                    <a:pt x="21600" y="8029"/>
                  </a:cubicBezTo>
                  <a:cubicBezTo>
                    <a:pt x="21600" y="12576"/>
                    <a:pt x="10824" y="21600"/>
                    <a:pt x="10824" y="21600"/>
                  </a:cubicBezTo>
                  <a:close/>
                  <a:moveTo>
                    <a:pt x="10824" y="2771"/>
                  </a:moveTo>
                  <a:cubicBezTo>
                    <a:pt x="6771" y="2771"/>
                    <a:pt x="3385" y="5293"/>
                    <a:pt x="3385" y="8029"/>
                  </a:cubicBezTo>
                  <a:cubicBezTo>
                    <a:pt x="3385" y="11049"/>
                    <a:pt x="6771" y="13571"/>
                    <a:pt x="10824" y="13571"/>
                  </a:cubicBezTo>
                  <a:cubicBezTo>
                    <a:pt x="14495" y="13571"/>
                    <a:pt x="17881" y="11049"/>
                    <a:pt x="17881" y="8029"/>
                  </a:cubicBezTo>
                  <a:cubicBezTo>
                    <a:pt x="17881" y="5293"/>
                    <a:pt x="14495" y="2771"/>
                    <a:pt x="10824" y="2771"/>
                  </a:cubicBezTo>
                  <a:close/>
                  <a:moveTo>
                    <a:pt x="10824" y="10800"/>
                  </a:moveTo>
                  <a:cubicBezTo>
                    <a:pt x="8774" y="10800"/>
                    <a:pt x="7105" y="9557"/>
                    <a:pt x="7105" y="8029"/>
                  </a:cubicBezTo>
                  <a:cubicBezTo>
                    <a:pt x="7105" y="6537"/>
                    <a:pt x="8774" y="5542"/>
                    <a:pt x="10824" y="5542"/>
                  </a:cubicBezTo>
                  <a:cubicBezTo>
                    <a:pt x="12826" y="5542"/>
                    <a:pt x="14162" y="6537"/>
                    <a:pt x="14162" y="8029"/>
                  </a:cubicBezTo>
                  <a:cubicBezTo>
                    <a:pt x="14162" y="9557"/>
                    <a:pt x="12826" y="10800"/>
                    <a:pt x="10824" y="108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1" name="Shape"/>
            <p:cNvSpPr/>
            <p:nvPr/>
          </p:nvSpPr>
          <p:spPr>
            <a:xfrm>
              <a:off x="5135033" y="0"/>
              <a:ext cx="435071" cy="58324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800" y="21600"/>
                    <a:pt x="0" y="12576"/>
                    <a:pt x="0" y="8029"/>
                  </a:cubicBezTo>
                  <a:cubicBezTo>
                    <a:pt x="0" y="3766"/>
                    <a:pt x="5065" y="0"/>
                    <a:pt x="10800" y="0"/>
                  </a:cubicBezTo>
                  <a:cubicBezTo>
                    <a:pt x="16917" y="0"/>
                    <a:pt x="21600" y="3766"/>
                    <a:pt x="21600" y="8029"/>
                  </a:cubicBezTo>
                  <a:cubicBezTo>
                    <a:pt x="21600" y="12576"/>
                    <a:pt x="10800" y="21600"/>
                    <a:pt x="10800" y="21600"/>
                  </a:cubicBezTo>
                  <a:close/>
                  <a:moveTo>
                    <a:pt x="10800" y="2771"/>
                  </a:moveTo>
                  <a:cubicBezTo>
                    <a:pt x="7120" y="2771"/>
                    <a:pt x="3727" y="5293"/>
                    <a:pt x="3727" y="8029"/>
                  </a:cubicBezTo>
                  <a:cubicBezTo>
                    <a:pt x="3727" y="11049"/>
                    <a:pt x="7120" y="13571"/>
                    <a:pt x="10800" y="13571"/>
                  </a:cubicBezTo>
                  <a:cubicBezTo>
                    <a:pt x="14862" y="13571"/>
                    <a:pt x="18255" y="11049"/>
                    <a:pt x="18255" y="8029"/>
                  </a:cubicBezTo>
                  <a:cubicBezTo>
                    <a:pt x="18255" y="5293"/>
                    <a:pt x="14862" y="2771"/>
                    <a:pt x="10800" y="277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2" name="Shape"/>
            <p:cNvSpPr/>
            <p:nvPr/>
          </p:nvSpPr>
          <p:spPr>
            <a:xfrm>
              <a:off x="4051300" y="80431"/>
              <a:ext cx="583242" cy="502808"/>
            </a:xfrm>
            <a:custGeom>
              <a:avLst/>
              <a:gdLst/>
              <a:ahLst/>
              <a:cxnLst>
                <a:cxn ang="0">
                  <a:pos x="wd2" y="hd2"/>
                </a:cxn>
                <a:cxn ang="5400000">
                  <a:pos x="wd2" y="hd2"/>
                </a:cxn>
                <a:cxn ang="10800000">
                  <a:pos x="wd2" y="hd2"/>
                </a:cxn>
                <a:cxn ang="16200000">
                  <a:pos x="wd2" y="hd2"/>
                </a:cxn>
              </a:cxnLst>
              <a:rect l="0" t="0" r="r" b="b"/>
              <a:pathLst>
                <a:path w="21600" h="21600" extrusionOk="0">
                  <a:moveTo>
                    <a:pt x="16591" y="17222"/>
                  </a:moveTo>
                  <a:cubicBezTo>
                    <a:pt x="15845" y="17222"/>
                    <a:pt x="15596" y="16644"/>
                    <a:pt x="15596" y="16066"/>
                  </a:cubicBezTo>
                  <a:cubicBezTo>
                    <a:pt x="15596" y="15488"/>
                    <a:pt x="15845" y="14868"/>
                    <a:pt x="16591" y="14868"/>
                  </a:cubicBezTo>
                  <a:cubicBezTo>
                    <a:pt x="18083" y="14868"/>
                    <a:pt x="19611" y="13423"/>
                    <a:pt x="19611" y="11399"/>
                  </a:cubicBezTo>
                  <a:cubicBezTo>
                    <a:pt x="19611" y="10201"/>
                    <a:pt x="19078" y="9334"/>
                    <a:pt x="18580" y="8756"/>
                  </a:cubicBezTo>
                  <a:cubicBezTo>
                    <a:pt x="18332" y="8756"/>
                    <a:pt x="18332" y="8756"/>
                    <a:pt x="18332" y="8467"/>
                  </a:cubicBezTo>
                  <a:lnTo>
                    <a:pt x="18083" y="8467"/>
                  </a:lnTo>
                  <a:lnTo>
                    <a:pt x="17834" y="8177"/>
                  </a:lnTo>
                  <a:lnTo>
                    <a:pt x="17586" y="8177"/>
                  </a:lnTo>
                  <a:cubicBezTo>
                    <a:pt x="17586" y="8177"/>
                    <a:pt x="17337" y="8177"/>
                    <a:pt x="17337" y="7888"/>
                  </a:cubicBezTo>
                  <a:cubicBezTo>
                    <a:pt x="17088" y="7888"/>
                    <a:pt x="17088" y="7888"/>
                    <a:pt x="17088" y="7888"/>
                  </a:cubicBezTo>
                  <a:cubicBezTo>
                    <a:pt x="17088" y="7888"/>
                    <a:pt x="17088" y="7888"/>
                    <a:pt x="16839" y="7888"/>
                  </a:cubicBezTo>
                  <a:cubicBezTo>
                    <a:pt x="16591" y="7888"/>
                    <a:pt x="16591" y="7888"/>
                    <a:pt x="16591" y="7888"/>
                  </a:cubicBezTo>
                  <a:lnTo>
                    <a:pt x="16342" y="7888"/>
                  </a:lnTo>
                  <a:cubicBezTo>
                    <a:pt x="16342" y="7599"/>
                    <a:pt x="16342" y="7599"/>
                    <a:pt x="16342" y="7310"/>
                  </a:cubicBezTo>
                  <a:cubicBezTo>
                    <a:pt x="16342" y="6980"/>
                    <a:pt x="16093" y="6980"/>
                    <a:pt x="16093" y="6691"/>
                  </a:cubicBezTo>
                  <a:cubicBezTo>
                    <a:pt x="16093" y="6402"/>
                    <a:pt x="16093" y="6402"/>
                    <a:pt x="15845" y="6112"/>
                  </a:cubicBezTo>
                  <a:cubicBezTo>
                    <a:pt x="15845" y="5823"/>
                    <a:pt x="15845" y="5823"/>
                    <a:pt x="15596" y="5534"/>
                  </a:cubicBezTo>
                  <a:cubicBezTo>
                    <a:pt x="14566" y="3800"/>
                    <a:pt x="12825" y="2313"/>
                    <a:pt x="10800" y="2313"/>
                  </a:cubicBezTo>
                  <a:cubicBezTo>
                    <a:pt x="8811" y="2313"/>
                    <a:pt x="7034" y="3800"/>
                    <a:pt x="6039" y="5534"/>
                  </a:cubicBezTo>
                  <a:cubicBezTo>
                    <a:pt x="5791" y="5823"/>
                    <a:pt x="5791" y="5823"/>
                    <a:pt x="5791" y="6112"/>
                  </a:cubicBezTo>
                  <a:cubicBezTo>
                    <a:pt x="5542" y="6402"/>
                    <a:pt x="5542" y="6402"/>
                    <a:pt x="5542" y="6691"/>
                  </a:cubicBezTo>
                  <a:cubicBezTo>
                    <a:pt x="5542" y="6980"/>
                    <a:pt x="5293" y="6980"/>
                    <a:pt x="5293" y="7310"/>
                  </a:cubicBezTo>
                  <a:cubicBezTo>
                    <a:pt x="5293" y="7599"/>
                    <a:pt x="5293" y="7599"/>
                    <a:pt x="5293" y="7888"/>
                  </a:cubicBezTo>
                  <a:lnTo>
                    <a:pt x="5045" y="7888"/>
                  </a:lnTo>
                  <a:cubicBezTo>
                    <a:pt x="5045" y="7888"/>
                    <a:pt x="5045" y="7888"/>
                    <a:pt x="4796" y="7888"/>
                  </a:cubicBezTo>
                  <a:cubicBezTo>
                    <a:pt x="4547" y="7888"/>
                    <a:pt x="4547" y="7888"/>
                    <a:pt x="4547" y="7888"/>
                  </a:cubicBezTo>
                  <a:cubicBezTo>
                    <a:pt x="4547" y="7888"/>
                    <a:pt x="4547" y="7888"/>
                    <a:pt x="4299" y="7888"/>
                  </a:cubicBezTo>
                  <a:cubicBezTo>
                    <a:pt x="4299" y="8177"/>
                    <a:pt x="4014" y="8177"/>
                    <a:pt x="4014" y="8177"/>
                  </a:cubicBezTo>
                  <a:lnTo>
                    <a:pt x="3766" y="8177"/>
                  </a:lnTo>
                  <a:lnTo>
                    <a:pt x="3517" y="8467"/>
                  </a:lnTo>
                  <a:lnTo>
                    <a:pt x="3268" y="8467"/>
                  </a:lnTo>
                  <a:cubicBezTo>
                    <a:pt x="3268" y="8756"/>
                    <a:pt x="3268" y="8756"/>
                    <a:pt x="3020" y="8756"/>
                  </a:cubicBezTo>
                  <a:cubicBezTo>
                    <a:pt x="2522" y="9334"/>
                    <a:pt x="2025" y="10201"/>
                    <a:pt x="2025" y="11399"/>
                  </a:cubicBezTo>
                  <a:cubicBezTo>
                    <a:pt x="2025" y="13423"/>
                    <a:pt x="3517" y="14868"/>
                    <a:pt x="5045" y="14868"/>
                  </a:cubicBezTo>
                  <a:cubicBezTo>
                    <a:pt x="5791" y="14868"/>
                    <a:pt x="6039" y="15488"/>
                    <a:pt x="6039" y="16066"/>
                  </a:cubicBezTo>
                  <a:cubicBezTo>
                    <a:pt x="6039" y="16644"/>
                    <a:pt x="5791" y="17222"/>
                    <a:pt x="5045" y="17222"/>
                  </a:cubicBezTo>
                  <a:cubicBezTo>
                    <a:pt x="2274" y="17222"/>
                    <a:pt x="0" y="14579"/>
                    <a:pt x="0" y="11399"/>
                  </a:cubicBezTo>
                  <a:cubicBezTo>
                    <a:pt x="0" y="8756"/>
                    <a:pt x="1528" y="6402"/>
                    <a:pt x="3517" y="5823"/>
                  </a:cubicBezTo>
                  <a:cubicBezTo>
                    <a:pt x="4796" y="2313"/>
                    <a:pt x="7532" y="0"/>
                    <a:pt x="10800" y="0"/>
                  </a:cubicBezTo>
                  <a:cubicBezTo>
                    <a:pt x="14068" y="0"/>
                    <a:pt x="16839" y="2313"/>
                    <a:pt x="18083" y="5823"/>
                  </a:cubicBezTo>
                  <a:cubicBezTo>
                    <a:pt x="20108" y="6402"/>
                    <a:pt x="21600" y="8756"/>
                    <a:pt x="21600" y="11399"/>
                  </a:cubicBezTo>
                  <a:cubicBezTo>
                    <a:pt x="21600" y="14579"/>
                    <a:pt x="19362" y="17222"/>
                    <a:pt x="16591" y="17222"/>
                  </a:cubicBezTo>
                  <a:close/>
                  <a:moveTo>
                    <a:pt x="7034" y="14579"/>
                  </a:moveTo>
                  <a:cubicBezTo>
                    <a:pt x="10054" y="10490"/>
                    <a:pt x="10054" y="10490"/>
                    <a:pt x="10054" y="10490"/>
                  </a:cubicBezTo>
                  <a:cubicBezTo>
                    <a:pt x="10303" y="10490"/>
                    <a:pt x="10551" y="10201"/>
                    <a:pt x="10800" y="10201"/>
                  </a:cubicBezTo>
                  <a:cubicBezTo>
                    <a:pt x="11049" y="10201"/>
                    <a:pt x="11297" y="10490"/>
                    <a:pt x="11582" y="10490"/>
                  </a:cubicBezTo>
                  <a:cubicBezTo>
                    <a:pt x="14566" y="14579"/>
                    <a:pt x="14566" y="14579"/>
                    <a:pt x="14566" y="14579"/>
                  </a:cubicBezTo>
                  <a:cubicBezTo>
                    <a:pt x="14814" y="14579"/>
                    <a:pt x="14814" y="14868"/>
                    <a:pt x="14814" y="15157"/>
                  </a:cubicBezTo>
                  <a:cubicBezTo>
                    <a:pt x="14814" y="16066"/>
                    <a:pt x="14317" y="16355"/>
                    <a:pt x="13820" y="16355"/>
                  </a:cubicBezTo>
                  <a:cubicBezTo>
                    <a:pt x="13571" y="16355"/>
                    <a:pt x="13322" y="16355"/>
                    <a:pt x="13074" y="16066"/>
                  </a:cubicBezTo>
                  <a:cubicBezTo>
                    <a:pt x="11830" y="14290"/>
                    <a:pt x="11830" y="14290"/>
                    <a:pt x="11830" y="14290"/>
                  </a:cubicBezTo>
                  <a:cubicBezTo>
                    <a:pt x="11830" y="20444"/>
                    <a:pt x="11830" y="20444"/>
                    <a:pt x="11830" y="20444"/>
                  </a:cubicBezTo>
                  <a:cubicBezTo>
                    <a:pt x="11830" y="21022"/>
                    <a:pt x="11297" y="21600"/>
                    <a:pt x="10800" y="21600"/>
                  </a:cubicBezTo>
                  <a:cubicBezTo>
                    <a:pt x="10303" y="21600"/>
                    <a:pt x="9805" y="21022"/>
                    <a:pt x="9805" y="20444"/>
                  </a:cubicBezTo>
                  <a:cubicBezTo>
                    <a:pt x="9805" y="14290"/>
                    <a:pt x="9805" y="14290"/>
                    <a:pt x="9805" y="14290"/>
                  </a:cubicBezTo>
                  <a:cubicBezTo>
                    <a:pt x="8562" y="16066"/>
                    <a:pt x="8562" y="16066"/>
                    <a:pt x="8562" y="16066"/>
                  </a:cubicBezTo>
                  <a:cubicBezTo>
                    <a:pt x="8313" y="16355"/>
                    <a:pt x="8029" y="16355"/>
                    <a:pt x="7780" y="16355"/>
                  </a:cubicBezTo>
                  <a:cubicBezTo>
                    <a:pt x="7283" y="16355"/>
                    <a:pt x="6786" y="16066"/>
                    <a:pt x="6786" y="15157"/>
                  </a:cubicBezTo>
                  <a:cubicBezTo>
                    <a:pt x="6786" y="14868"/>
                    <a:pt x="6786" y="14579"/>
                    <a:pt x="7034" y="1457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3" name="Shape"/>
            <p:cNvSpPr/>
            <p:nvPr/>
          </p:nvSpPr>
          <p:spPr>
            <a:xfrm>
              <a:off x="3039532" y="80431"/>
              <a:ext cx="579006" cy="502808"/>
            </a:xfrm>
            <a:custGeom>
              <a:avLst/>
              <a:gdLst/>
              <a:ahLst/>
              <a:cxnLst>
                <a:cxn ang="0">
                  <a:pos x="wd2" y="hd2"/>
                </a:cxn>
                <a:cxn ang="5400000">
                  <a:pos x="wd2" y="hd2"/>
                </a:cxn>
                <a:cxn ang="10800000">
                  <a:pos x="wd2" y="hd2"/>
                </a:cxn>
                <a:cxn ang="16200000">
                  <a:pos x="wd2" y="hd2"/>
                </a:cxn>
              </a:cxnLst>
              <a:rect l="0" t="0" r="r" b="b"/>
              <a:pathLst>
                <a:path w="21600" h="21600" extrusionOk="0">
                  <a:moveTo>
                    <a:pt x="16532" y="17222"/>
                  </a:moveTo>
                  <a:cubicBezTo>
                    <a:pt x="16029" y="17222"/>
                    <a:pt x="15490" y="16644"/>
                    <a:pt x="15490" y="16066"/>
                  </a:cubicBezTo>
                  <a:cubicBezTo>
                    <a:pt x="15490" y="15488"/>
                    <a:pt x="16029" y="14868"/>
                    <a:pt x="16532" y="14868"/>
                  </a:cubicBezTo>
                  <a:cubicBezTo>
                    <a:pt x="18294" y="14868"/>
                    <a:pt x="19551" y="13423"/>
                    <a:pt x="19551" y="11399"/>
                  </a:cubicBezTo>
                  <a:cubicBezTo>
                    <a:pt x="19551" y="10201"/>
                    <a:pt x="19300" y="9334"/>
                    <a:pt x="18545" y="8756"/>
                  </a:cubicBezTo>
                  <a:cubicBezTo>
                    <a:pt x="18545" y="8756"/>
                    <a:pt x="18545" y="8756"/>
                    <a:pt x="18294" y="8467"/>
                  </a:cubicBezTo>
                  <a:cubicBezTo>
                    <a:pt x="18042" y="8467"/>
                    <a:pt x="18042" y="8177"/>
                    <a:pt x="18042" y="8177"/>
                  </a:cubicBezTo>
                  <a:cubicBezTo>
                    <a:pt x="18042" y="8177"/>
                    <a:pt x="18042" y="8177"/>
                    <a:pt x="17790" y="8177"/>
                  </a:cubicBezTo>
                  <a:cubicBezTo>
                    <a:pt x="17790" y="8177"/>
                    <a:pt x="17790" y="8177"/>
                    <a:pt x="17539" y="8177"/>
                  </a:cubicBezTo>
                  <a:cubicBezTo>
                    <a:pt x="17539" y="8177"/>
                    <a:pt x="17539" y="8177"/>
                    <a:pt x="17539" y="7888"/>
                  </a:cubicBezTo>
                  <a:lnTo>
                    <a:pt x="17287" y="7888"/>
                  </a:lnTo>
                  <a:cubicBezTo>
                    <a:pt x="17036" y="7888"/>
                    <a:pt x="17036" y="7888"/>
                    <a:pt x="17036" y="7888"/>
                  </a:cubicBezTo>
                  <a:cubicBezTo>
                    <a:pt x="16784" y="7888"/>
                    <a:pt x="16784" y="7888"/>
                    <a:pt x="16532" y="7888"/>
                  </a:cubicBezTo>
                  <a:cubicBezTo>
                    <a:pt x="16532" y="7599"/>
                    <a:pt x="16532" y="7599"/>
                    <a:pt x="16532" y="7310"/>
                  </a:cubicBezTo>
                  <a:cubicBezTo>
                    <a:pt x="16281" y="7310"/>
                    <a:pt x="16281" y="7310"/>
                    <a:pt x="16281" y="7310"/>
                  </a:cubicBezTo>
                  <a:cubicBezTo>
                    <a:pt x="16281" y="6980"/>
                    <a:pt x="16281" y="6980"/>
                    <a:pt x="16281" y="6691"/>
                  </a:cubicBezTo>
                  <a:cubicBezTo>
                    <a:pt x="16029" y="6402"/>
                    <a:pt x="16029" y="6402"/>
                    <a:pt x="16029" y="6112"/>
                  </a:cubicBezTo>
                  <a:cubicBezTo>
                    <a:pt x="16029" y="5823"/>
                    <a:pt x="15778" y="5823"/>
                    <a:pt x="15778" y="5534"/>
                  </a:cubicBezTo>
                  <a:cubicBezTo>
                    <a:pt x="14735" y="3800"/>
                    <a:pt x="12974" y="2313"/>
                    <a:pt x="10926" y="2313"/>
                  </a:cubicBezTo>
                  <a:cubicBezTo>
                    <a:pt x="8662" y="2313"/>
                    <a:pt x="6865" y="3800"/>
                    <a:pt x="5858" y="5534"/>
                  </a:cubicBezTo>
                  <a:cubicBezTo>
                    <a:pt x="5858" y="5823"/>
                    <a:pt x="5858" y="5823"/>
                    <a:pt x="5607" y="6112"/>
                  </a:cubicBezTo>
                  <a:cubicBezTo>
                    <a:pt x="5607" y="6402"/>
                    <a:pt x="5607" y="6402"/>
                    <a:pt x="5607" y="6691"/>
                  </a:cubicBezTo>
                  <a:cubicBezTo>
                    <a:pt x="5607" y="6691"/>
                    <a:pt x="5607" y="6691"/>
                    <a:pt x="5355" y="6691"/>
                  </a:cubicBezTo>
                  <a:cubicBezTo>
                    <a:pt x="5355" y="6980"/>
                    <a:pt x="5355" y="6980"/>
                    <a:pt x="5355" y="7310"/>
                  </a:cubicBezTo>
                  <a:cubicBezTo>
                    <a:pt x="5355" y="7599"/>
                    <a:pt x="5103" y="7599"/>
                    <a:pt x="5103" y="7888"/>
                  </a:cubicBezTo>
                  <a:lnTo>
                    <a:pt x="4852" y="7888"/>
                  </a:lnTo>
                  <a:cubicBezTo>
                    <a:pt x="4852" y="7888"/>
                    <a:pt x="4852" y="7888"/>
                    <a:pt x="4600" y="7888"/>
                  </a:cubicBezTo>
                  <a:cubicBezTo>
                    <a:pt x="4313" y="7888"/>
                    <a:pt x="4313" y="7888"/>
                    <a:pt x="4313" y="7888"/>
                  </a:cubicBezTo>
                  <a:cubicBezTo>
                    <a:pt x="4061" y="8177"/>
                    <a:pt x="4061" y="8177"/>
                    <a:pt x="4061" y="8177"/>
                  </a:cubicBezTo>
                  <a:cubicBezTo>
                    <a:pt x="3810" y="8177"/>
                    <a:pt x="3810" y="8177"/>
                    <a:pt x="3810" y="8177"/>
                  </a:cubicBezTo>
                  <a:cubicBezTo>
                    <a:pt x="3558" y="8177"/>
                    <a:pt x="3558" y="8467"/>
                    <a:pt x="3558" y="8467"/>
                  </a:cubicBezTo>
                  <a:cubicBezTo>
                    <a:pt x="3306" y="8467"/>
                    <a:pt x="3306" y="8467"/>
                    <a:pt x="3306" y="8467"/>
                  </a:cubicBezTo>
                  <a:cubicBezTo>
                    <a:pt x="3306" y="8756"/>
                    <a:pt x="3055" y="8756"/>
                    <a:pt x="3055" y="8756"/>
                  </a:cubicBezTo>
                  <a:cubicBezTo>
                    <a:pt x="2552" y="9334"/>
                    <a:pt x="2049" y="10201"/>
                    <a:pt x="2049" y="11399"/>
                  </a:cubicBezTo>
                  <a:cubicBezTo>
                    <a:pt x="2049" y="13423"/>
                    <a:pt x="3306" y="14868"/>
                    <a:pt x="5103" y="14868"/>
                  </a:cubicBezTo>
                  <a:cubicBezTo>
                    <a:pt x="5607" y="14868"/>
                    <a:pt x="6110" y="15488"/>
                    <a:pt x="6110" y="16066"/>
                  </a:cubicBezTo>
                  <a:cubicBezTo>
                    <a:pt x="6110" y="16644"/>
                    <a:pt x="5607" y="17222"/>
                    <a:pt x="5103" y="17222"/>
                  </a:cubicBezTo>
                  <a:cubicBezTo>
                    <a:pt x="2300" y="17222"/>
                    <a:pt x="0" y="14579"/>
                    <a:pt x="0" y="11399"/>
                  </a:cubicBezTo>
                  <a:cubicBezTo>
                    <a:pt x="0" y="8756"/>
                    <a:pt x="1545" y="6402"/>
                    <a:pt x="3558" y="5823"/>
                  </a:cubicBezTo>
                  <a:cubicBezTo>
                    <a:pt x="4852" y="2313"/>
                    <a:pt x="7619" y="0"/>
                    <a:pt x="10926" y="0"/>
                  </a:cubicBezTo>
                  <a:cubicBezTo>
                    <a:pt x="14232" y="0"/>
                    <a:pt x="17036" y="2313"/>
                    <a:pt x="18042" y="5823"/>
                  </a:cubicBezTo>
                  <a:cubicBezTo>
                    <a:pt x="20091" y="6402"/>
                    <a:pt x="21600" y="8756"/>
                    <a:pt x="21600" y="11399"/>
                  </a:cubicBezTo>
                  <a:cubicBezTo>
                    <a:pt x="21600" y="14579"/>
                    <a:pt x="19300" y="17222"/>
                    <a:pt x="16532" y="17222"/>
                  </a:cubicBezTo>
                  <a:close/>
                  <a:moveTo>
                    <a:pt x="7871" y="15157"/>
                  </a:moveTo>
                  <a:cubicBezTo>
                    <a:pt x="8122" y="15157"/>
                    <a:pt x="8374" y="15488"/>
                    <a:pt x="8662" y="15777"/>
                  </a:cubicBezTo>
                  <a:cubicBezTo>
                    <a:pt x="9919" y="17222"/>
                    <a:pt x="9919" y="17222"/>
                    <a:pt x="9919" y="17222"/>
                  </a:cubicBezTo>
                  <a:cubicBezTo>
                    <a:pt x="9919" y="11399"/>
                    <a:pt x="9919" y="11399"/>
                    <a:pt x="9919" y="11399"/>
                  </a:cubicBezTo>
                  <a:cubicBezTo>
                    <a:pt x="9919" y="10821"/>
                    <a:pt x="10171" y="10201"/>
                    <a:pt x="10926" y="10201"/>
                  </a:cubicBezTo>
                  <a:cubicBezTo>
                    <a:pt x="11429" y="10201"/>
                    <a:pt x="11968" y="10821"/>
                    <a:pt x="11968" y="11399"/>
                  </a:cubicBezTo>
                  <a:cubicBezTo>
                    <a:pt x="11968" y="17222"/>
                    <a:pt x="11968" y="17222"/>
                    <a:pt x="11968" y="17222"/>
                  </a:cubicBezTo>
                  <a:cubicBezTo>
                    <a:pt x="13226" y="15777"/>
                    <a:pt x="13226" y="15777"/>
                    <a:pt x="13226" y="15777"/>
                  </a:cubicBezTo>
                  <a:cubicBezTo>
                    <a:pt x="13226" y="15488"/>
                    <a:pt x="13478" y="15157"/>
                    <a:pt x="13981" y="15157"/>
                  </a:cubicBezTo>
                  <a:cubicBezTo>
                    <a:pt x="14484" y="15157"/>
                    <a:pt x="14987" y="15777"/>
                    <a:pt x="14987" y="16355"/>
                  </a:cubicBezTo>
                  <a:cubicBezTo>
                    <a:pt x="14987" y="16644"/>
                    <a:pt x="14735" y="16933"/>
                    <a:pt x="14735" y="17222"/>
                  </a:cubicBezTo>
                  <a:cubicBezTo>
                    <a:pt x="11681" y="21022"/>
                    <a:pt x="11681" y="21022"/>
                    <a:pt x="11681" y="21022"/>
                  </a:cubicBezTo>
                  <a:cubicBezTo>
                    <a:pt x="11429" y="21311"/>
                    <a:pt x="11177" y="21600"/>
                    <a:pt x="10926" y="21600"/>
                  </a:cubicBezTo>
                  <a:cubicBezTo>
                    <a:pt x="10423" y="21600"/>
                    <a:pt x="10171" y="21311"/>
                    <a:pt x="10171" y="21022"/>
                  </a:cubicBezTo>
                  <a:cubicBezTo>
                    <a:pt x="7116" y="17222"/>
                    <a:pt x="7116" y="17222"/>
                    <a:pt x="7116" y="17222"/>
                  </a:cubicBezTo>
                  <a:cubicBezTo>
                    <a:pt x="6865" y="16933"/>
                    <a:pt x="6865" y="16644"/>
                    <a:pt x="6865" y="16355"/>
                  </a:cubicBezTo>
                  <a:cubicBezTo>
                    <a:pt x="6865" y="15777"/>
                    <a:pt x="7116" y="15157"/>
                    <a:pt x="7871" y="1515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4" name="Shape"/>
            <p:cNvSpPr/>
            <p:nvPr/>
          </p:nvSpPr>
          <p:spPr>
            <a:xfrm>
              <a:off x="2027767" y="80431"/>
              <a:ext cx="579003" cy="473179"/>
            </a:xfrm>
            <a:custGeom>
              <a:avLst/>
              <a:gdLst/>
              <a:ahLst/>
              <a:cxnLst>
                <a:cxn ang="0">
                  <a:pos x="wd2" y="hd2"/>
                </a:cxn>
                <a:cxn ang="5400000">
                  <a:pos x="wd2" y="hd2"/>
                </a:cxn>
                <a:cxn ang="10800000">
                  <a:pos x="wd2" y="hd2"/>
                </a:cxn>
                <a:cxn ang="16200000">
                  <a:pos x="wd2" y="hd2"/>
                </a:cxn>
              </a:cxnLst>
              <a:rect l="0" t="0" r="r" b="b"/>
              <a:pathLst>
                <a:path w="21600" h="21600" extrusionOk="0">
                  <a:moveTo>
                    <a:pt x="16532" y="18196"/>
                  </a:moveTo>
                  <a:cubicBezTo>
                    <a:pt x="16029" y="18196"/>
                    <a:pt x="15490" y="17585"/>
                    <a:pt x="15490" y="16975"/>
                  </a:cubicBezTo>
                  <a:cubicBezTo>
                    <a:pt x="15490" y="16364"/>
                    <a:pt x="16029" y="15709"/>
                    <a:pt x="16532" y="15709"/>
                  </a:cubicBezTo>
                  <a:cubicBezTo>
                    <a:pt x="18294" y="15709"/>
                    <a:pt x="19551" y="14182"/>
                    <a:pt x="19551" y="12044"/>
                  </a:cubicBezTo>
                  <a:cubicBezTo>
                    <a:pt x="19551" y="10778"/>
                    <a:pt x="19048" y="9862"/>
                    <a:pt x="18545" y="9251"/>
                  </a:cubicBezTo>
                  <a:cubicBezTo>
                    <a:pt x="18545" y="9251"/>
                    <a:pt x="18294" y="9251"/>
                    <a:pt x="18294" y="8945"/>
                  </a:cubicBezTo>
                  <a:cubicBezTo>
                    <a:pt x="18294" y="8945"/>
                    <a:pt x="18294" y="8945"/>
                    <a:pt x="18042" y="8945"/>
                  </a:cubicBezTo>
                  <a:cubicBezTo>
                    <a:pt x="18042" y="8945"/>
                    <a:pt x="18042" y="8640"/>
                    <a:pt x="17790" y="8640"/>
                  </a:cubicBezTo>
                  <a:cubicBezTo>
                    <a:pt x="17790" y="8640"/>
                    <a:pt x="17790" y="8640"/>
                    <a:pt x="17539" y="8640"/>
                  </a:cubicBezTo>
                  <a:cubicBezTo>
                    <a:pt x="17539" y="8640"/>
                    <a:pt x="17539" y="8640"/>
                    <a:pt x="17287" y="8335"/>
                  </a:cubicBezTo>
                  <a:cubicBezTo>
                    <a:pt x="17287" y="8335"/>
                    <a:pt x="17287" y="8335"/>
                    <a:pt x="17036" y="8335"/>
                  </a:cubicBezTo>
                  <a:cubicBezTo>
                    <a:pt x="16784" y="8335"/>
                    <a:pt x="16784" y="8335"/>
                    <a:pt x="16784" y="8335"/>
                  </a:cubicBezTo>
                  <a:lnTo>
                    <a:pt x="16532" y="8335"/>
                  </a:lnTo>
                  <a:cubicBezTo>
                    <a:pt x="16532" y="8029"/>
                    <a:pt x="16281" y="8029"/>
                    <a:pt x="16281" y="7724"/>
                  </a:cubicBezTo>
                  <a:cubicBezTo>
                    <a:pt x="16281" y="7375"/>
                    <a:pt x="16281" y="7375"/>
                    <a:pt x="16281" y="7069"/>
                  </a:cubicBezTo>
                  <a:cubicBezTo>
                    <a:pt x="16029" y="7069"/>
                    <a:pt x="16029" y="7069"/>
                    <a:pt x="16029" y="7069"/>
                  </a:cubicBezTo>
                  <a:cubicBezTo>
                    <a:pt x="16029" y="6764"/>
                    <a:pt x="16029" y="6764"/>
                    <a:pt x="16029" y="6458"/>
                  </a:cubicBezTo>
                  <a:cubicBezTo>
                    <a:pt x="15742" y="6153"/>
                    <a:pt x="15742" y="6153"/>
                    <a:pt x="15742" y="5847"/>
                  </a:cubicBezTo>
                  <a:cubicBezTo>
                    <a:pt x="14735" y="4015"/>
                    <a:pt x="12974" y="2444"/>
                    <a:pt x="10674" y="2444"/>
                  </a:cubicBezTo>
                  <a:cubicBezTo>
                    <a:pt x="8626" y="2444"/>
                    <a:pt x="6865" y="4015"/>
                    <a:pt x="5858" y="5847"/>
                  </a:cubicBezTo>
                  <a:cubicBezTo>
                    <a:pt x="5858" y="6153"/>
                    <a:pt x="5607" y="6153"/>
                    <a:pt x="5607" y="6458"/>
                  </a:cubicBezTo>
                  <a:cubicBezTo>
                    <a:pt x="5607" y="6764"/>
                    <a:pt x="5607" y="6764"/>
                    <a:pt x="5355" y="7069"/>
                  </a:cubicBezTo>
                  <a:cubicBezTo>
                    <a:pt x="5355" y="7375"/>
                    <a:pt x="5355" y="7375"/>
                    <a:pt x="5355" y="7724"/>
                  </a:cubicBezTo>
                  <a:cubicBezTo>
                    <a:pt x="5355" y="7724"/>
                    <a:pt x="5355" y="7724"/>
                    <a:pt x="5103" y="7724"/>
                  </a:cubicBezTo>
                  <a:cubicBezTo>
                    <a:pt x="5103" y="8029"/>
                    <a:pt x="5103" y="8029"/>
                    <a:pt x="5103" y="8335"/>
                  </a:cubicBezTo>
                  <a:cubicBezTo>
                    <a:pt x="4852" y="8335"/>
                    <a:pt x="4852" y="8335"/>
                    <a:pt x="4564" y="8335"/>
                  </a:cubicBezTo>
                  <a:cubicBezTo>
                    <a:pt x="4564" y="8335"/>
                    <a:pt x="4564" y="8335"/>
                    <a:pt x="4313" y="8335"/>
                  </a:cubicBezTo>
                  <a:lnTo>
                    <a:pt x="4061" y="8335"/>
                  </a:lnTo>
                  <a:cubicBezTo>
                    <a:pt x="4061" y="8640"/>
                    <a:pt x="4061" y="8640"/>
                    <a:pt x="4061" y="8640"/>
                  </a:cubicBezTo>
                  <a:cubicBezTo>
                    <a:pt x="3810" y="8640"/>
                    <a:pt x="3810" y="8640"/>
                    <a:pt x="3810" y="8640"/>
                  </a:cubicBezTo>
                  <a:cubicBezTo>
                    <a:pt x="3558" y="8640"/>
                    <a:pt x="3558" y="8640"/>
                    <a:pt x="3558" y="8640"/>
                  </a:cubicBezTo>
                  <a:cubicBezTo>
                    <a:pt x="3558" y="8640"/>
                    <a:pt x="3558" y="8945"/>
                    <a:pt x="3306" y="8945"/>
                  </a:cubicBezTo>
                  <a:cubicBezTo>
                    <a:pt x="3055" y="9251"/>
                    <a:pt x="3055" y="9251"/>
                    <a:pt x="3055" y="9251"/>
                  </a:cubicBezTo>
                  <a:cubicBezTo>
                    <a:pt x="2300" y="9862"/>
                    <a:pt x="2049" y="10778"/>
                    <a:pt x="2049" y="12044"/>
                  </a:cubicBezTo>
                  <a:cubicBezTo>
                    <a:pt x="2049" y="14182"/>
                    <a:pt x="3306" y="15709"/>
                    <a:pt x="5103" y="15709"/>
                  </a:cubicBezTo>
                  <a:cubicBezTo>
                    <a:pt x="5607" y="15709"/>
                    <a:pt x="6110" y="16364"/>
                    <a:pt x="6110" y="16975"/>
                  </a:cubicBezTo>
                  <a:cubicBezTo>
                    <a:pt x="6110" y="17585"/>
                    <a:pt x="5607" y="18196"/>
                    <a:pt x="5103" y="18196"/>
                  </a:cubicBezTo>
                  <a:cubicBezTo>
                    <a:pt x="2300" y="18196"/>
                    <a:pt x="0" y="15404"/>
                    <a:pt x="0" y="12044"/>
                  </a:cubicBezTo>
                  <a:cubicBezTo>
                    <a:pt x="0" y="9251"/>
                    <a:pt x="1545" y="6764"/>
                    <a:pt x="3558" y="6153"/>
                  </a:cubicBezTo>
                  <a:cubicBezTo>
                    <a:pt x="4564" y="2444"/>
                    <a:pt x="7368" y="0"/>
                    <a:pt x="10674" y="0"/>
                  </a:cubicBezTo>
                  <a:cubicBezTo>
                    <a:pt x="13981" y="0"/>
                    <a:pt x="16784" y="2444"/>
                    <a:pt x="18042" y="6153"/>
                  </a:cubicBezTo>
                  <a:cubicBezTo>
                    <a:pt x="20091" y="6764"/>
                    <a:pt x="21600" y="9251"/>
                    <a:pt x="21600" y="12044"/>
                  </a:cubicBezTo>
                  <a:cubicBezTo>
                    <a:pt x="21600" y="15404"/>
                    <a:pt x="19300" y="18196"/>
                    <a:pt x="16532" y="18196"/>
                  </a:cubicBezTo>
                  <a:close/>
                  <a:moveTo>
                    <a:pt x="8122" y="12349"/>
                  </a:moveTo>
                  <a:cubicBezTo>
                    <a:pt x="8374" y="12349"/>
                    <a:pt x="8626" y="12655"/>
                    <a:pt x="8626" y="12960"/>
                  </a:cubicBezTo>
                  <a:cubicBezTo>
                    <a:pt x="10674" y="15098"/>
                    <a:pt x="10674" y="15098"/>
                    <a:pt x="10674" y="15098"/>
                  </a:cubicBezTo>
                  <a:cubicBezTo>
                    <a:pt x="12723" y="12960"/>
                    <a:pt x="12723" y="12960"/>
                    <a:pt x="12723" y="12960"/>
                  </a:cubicBezTo>
                  <a:cubicBezTo>
                    <a:pt x="12974" y="12655"/>
                    <a:pt x="13226" y="12349"/>
                    <a:pt x="13478" y="12349"/>
                  </a:cubicBezTo>
                  <a:cubicBezTo>
                    <a:pt x="13981" y="12349"/>
                    <a:pt x="14484" y="12960"/>
                    <a:pt x="14484" y="13571"/>
                  </a:cubicBezTo>
                  <a:cubicBezTo>
                    <a:pt x="14484" y="13876"/>
                    <a:pt x="14484" y="14182"/>
                    <a:pt x="14232" y="14487"/>
                  </a:cubicBezTo>
                  <a:cubicBezTo>
                    <a:pt x="12220" y="16975"/>
                    <a:pt x="12220" y="16975"/>
                    <a:pt x="12220" y="16975"/>
                  </a:cubicBezTo>
                  <a:cubicBezTo>
                    <a:pt x="14232" y="19418"/>
                    <a:pt x="14232" y="19418"/>
                    <a:pt x="14232" y="19418"/>
                  </a:cubicBezTo>
                  <a:cubicBezTo>
                    <a:pt x="14484" y="19724"/>
                    <a:pt x="14484" y="20029"/>
                    <a:pt x="14484" y="20335"/>
                  </a:cubicBezTo>
                  <a:cubicBezTo>
                    <a:pt x="14484" y="20945"/>
                    <a:pt x="13981" y="21600"/>
                    <a:pt x="13478" y="21600"/>
                  </a:cubicBezTo>
                  <a:cubicBezTo>
                    <a:pt x="13226" y="21600"/>
                    <a:pt x="12974" y="21295"/>
                    <a:pt x="12723" y="20945"/>
                  </a:cubicBezTo>
                  <a:cubicBezTo>
                    <a:pt x="10674" y="18807"/>
                    <a:pt x="10674" y="18807"/>
                    <a:pt x="10674" y="18807"/>
                  </a:cubicBezTo>
                  <a:cubicBezTo>
                    <a:pt x="8626" y="20945"/>
                    <a:pt x="8626" y="20945"/>
                    <a:pt x="8626" y="20945"/>
                  </a:cubicBezTo>
                  <a:cubicBezTo>
                    <a:pt x="8626" y="21295"/>
                    <a:pt x="8374" y="21600"/>
                    <a:pt x="8122" y="21600"/>
                  </a:cubicBezTo>
                  <a:cubicBezTo>
                    <a:pt x="7368" y="21600"/>
                    <a:pt x="7116" y="20945"/>
                    <a:pt x="7116" y="20335"/>
                  </a:cubicBezTo>
                  <a:cubicBezTo>
                    <a:pt x="7116" y="20029"/>
                    <a:pt x="7116" y="19724"/>
                    <a:pt x="7368" y="19418"/>
                  </a:cubicBezTo>
                  <a:cubicBezTo>
                    <a:pt x="9416" y="16975"/>
                    <a:pt x="9416" y="16975"/>
                    <a:pt x="9416" y="16975"/>
                  </a:cubicBezTo>
                  <a:cubicBezTo>
                    <a:pt x="7368" y="14487"/>
                    <a:pt x="7368" y="14487"/>
                    <a:pt x="7368" y="14487"/>
                  </a:cubicBezTo>
                  <a:cubicBezTo>
                    <a:pt x="7116" y="14182"/>
                    <a:pt x="7116" y="13876"/>
                    <a:pt x="7116" y="13571"/>
                  </a:cubicBezTo>
                  <a:cubicBezTo>
                    <a:pt x="7116" y="12960"/>
                    <a:pt x="7368" y="12349"/>
                    <a:pt x="8122" y="123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5" name="Shape"/>
            <p:cNvSpPr/>
            <p:nvPr/>
          </p:nvSpPr>
          <p:spPr>
            <a:xfrm>
              <a:off x="1011767" y="80431"/>
              <a:ext cx="583242" cy="473179"/>
            </a:xfrm>
            <a:custGeom>
              <a:avLst/>
              <a:gdLst/>
              <a:ahLst/>
              <a:cxnLst>
                <a:cxn ang="0">
                  <a:pos x="wd2" y="hd2"/>
                </a:cxn>
                <a:cxn ang="5400000">
                  <a:pos x="wd2" y="hd2"/>
                </a:cxn>
                <a:cxn ang="10800000">
                  <a:pos x="wd2" y="hd2"/>
                </a:cxn>
                <a:cxn ang="16200000">
                  <a:pos x="wd2" y="hd2"/>
                </a:cxn>
              </a:cxnLst>
              <a:rect l="0" t="0" r="r" b="b"/>
              <a:pathLst>
                <a:path w="21600" h="21600" extrusionOk="0">
                  <a:moveTo>
                    <a:pt x="16591" y="18196"/>
                  </a:moveTo>
                  <a:cubicBezTo>
                    <a:pt x="15809" y="18196"/>
                    <a:pt x="15561" y="17585"/>
                    <a:pt x="15561" y="16975"/>
                  </a:cubicBezTo>
                  <a:cubicBezTo>
                    <a:pt x="15561" y="16364"/>
                    <a:pt x="15809" y="15709"/>
                    <a:pt x="16591" y="15709"/>
                  </a:cubicBezTo>
                  <a:cubicBezTo>
                    <a:pt x="18083" y="15709"/>
                    <a:pt x="19575" y="14182"/>
                    <a:pt x="19575" y="12044"/>
                  </a:cubicBezTo>
                  <a:cubicBezTo>
                    <a:pt x="19575" y="10778"/>
                    <a:pt x="19078" y="9862"/>
                    <a:pt x="18580" y="9251"/>
                  </a:cubicBezTo>
                  <a:cubicBezTo>
                    <a:pt x="18332" y="9251"/>
                    <a:pt x="18332" y="9251"/>
                    <a:pt x="18332" y="8945"/>
                  </a:cubicBezTo>
                  <a:lnTo>
                    <a:pt x="18083" y="8945"/>
                  </a:lnTo>
                  <a:lnTo>
                    <a:pt x="17834" y="8640"/>
                  </a:lnTo>
                  <a:lnTo>
                    <a:pt x="17586" y="8640"/>
                  </a:lnTo>
                  <a:cubicBezTo>
                    <a:pt x="17586" y="8640"/>
                    <a:pt x="17337" y="8640"/>
                    <a:pt x="17337" y="8335"/>
                  </a:cubicBezTo>
                  <a:cubicBezTo>
                    <a:pt x="17088" y="8335"/>
                    <a:pt x="17088" y="8335"/>
                    <a:pt x="17088" y="8335"/>
                  </a:cubicBezTo>
                  <a:cubicBezTo>
                    <a:pt x="17088" y="8335"/>
                    <a:pt x="17088" y="8335"/>
                    <a:pt x="16839" y="8335"/>
                  </a:cubicBezTo>
                  <a:cubicBezTo>
                    <a:pt x="16591" y="8335"/>
                    <a:pt x="16591" y="8335"/>
                    <a:pt x="16591" y="8335"/>
                  </a:cubicBezTo>
                  <a:lnTo>
                    <a:pt x="16307" y="8335"/>
                  </a:lnTo>
                  <a:cubicBezTo>
                    <a:pt x="16307" y="8029"/>
                    <a:pt x="16307" y="8029"/>
                    <a:pt x="16307" y="7724"/>
                  </a:cubicBezTo>
                  <a:cubicBezTo>
                    <a:pt x="16307" y="7375"/>
                    <a:pt x="16058" y="7375"/>
                    <a:pt x="16058" y="7069"/>
                  </a:cubicBezTo>
                  <a:cubicBezTo>
                    <a:pt x="16058" y="6764"/>
                    <a:pt x="16058" y="6764"/>
                    <a:pt x="15809" y="6458"/>
                  </a:cubicBezTo>
                  <a:cubicBezTo>
                    <a:pt x="15809" y="6153"/>
                    <a:pt x="15809" y="6153"/>
                    <a:pt x="15561" y="5847"/>
                  </a:cubicBezTo>
                  <a:cubicBezTo>
                    <a:pt x="14566" y="4015"/>
                    <a:pt x="12825" y="2444"/>
                    <a:pt x="10800" y="2444"/>
                  </a:cubicBezTo>
                  <a:cubicBezTo>
                    <a:pt x="8775" y="2444"/>
                    <a:pt x="7034" y="4015"/>
                    <a:pt x="6039" y="5847"/>
                  </a:cubicBezTo>
                  <a:cubicBezTo>
                    <a:pt x="5791" y="6153"/>
                    <a:pt x="5791" y="6153"/>
                    <a:pt x="5791" y="6458"/>
                  </a:cubicBezTo>
                  <a:cubicBezTo>
                    <a:pt x="5542" y="6764"/>
                    <a:pt x="5542" y="6764"/>
                    <a:pt x="5542" y="7069"/>
                  </a:cubicBezTo>
                  <a:cubicBezTo>
                    <a:pt x="5542" y="7375"/>
                    <a:pt x="5293" y="7375"/>
                    <a:pt x="5293" y="7724"/>
                  </a:cubicBezTo>
                  <a:cubicBezTo>
                    <a:pt x="5293" y="8029"/>
                    <a:pt x="5293" y="8029"/>
                    <a:pt x="5293" y="8335"/>
                  </a:cubicBezTo>
                  <a:lnTo>
                    <a:pt x="5009" y="8335"/>
                  </a:lnTo>
                  <a:cubicBezTo>
                    <a:pt x="5009" y="8335"/>
                    <a:pt x="5009" y="8335"/>
                    <a:pt x="4761" y="8335"/>
                  </a:cubicBezTo>
                  <a:cubicBezTo>
                    <a:pt x="4512" y="8335"/>
                    <a:pt x="4512" y="8335"/>
                    <a:pt x="4512" y="8335"/>
                  </a:cubicBezTo>
                  <a:cubicBezTo>
                    <a:pt x="4512" y="8335"/>
                    <a:pt x="4512" y="8335"/>
                    <a:pt x="4263" y="8335"/>
                  </a:cubicBezTo>
                  <a:cubicBezTo>
                    <a:pt x="4263" y="8640"/>
                    <a:pt x="4014" y="8640"/>
                    <a:pt x="4014" y="8640"/>
                  </a:cubicBezTo>
                  <a:lnTo>
                    <a:pt x="3766" y="8640"/>
                  </a:lnTo>
                  <a:lnTo>
                    <a:pt x="3517" y="8945"/>
                  </a:lnTo>
                  <a:lnTo>
                    <a:pt x="3268" y="8945"/>
                  </a:lnTo>
                  <a:cubicBezTo>
                    <a:pt x="3268" y="9251"/>
                    <a:pt x="3268" y="9251"/>
                    <a:pt x="3020" y="9251"/>
                  </a:cubicBezTo>
                  <a:cubicBezTo>
                    <a:pt x="2522" y="9862"/>
                    <a:pt x="2025" y="10778"/>
                    <a:pt x="2025" y="12044"/>
                  </a:cubicBezTo>
                  <a:cubicBezTo>
                    <a:pt x="2025" y="14182"/>
                    <a:pt x="3517" y="15709"/>
                    <a:pt x="5009" y="15709"/>
                  </a:cubicBezTo>
                  <a:cubicBezTo>
                    <a:pt x="5791" y="15709"/>
                    <a:pt x="6039" y="16364"/>
                    <a:pt x="6039" y="16975"/>
                  </a:cubicBezTo>
                  <a:cubicBezTo>
                    <a:pt x="6039" y="17585"/>
                    <a:pt x="5791" y="18196"/>
                    <a:pt x="5009" y="18196"/>
                  </a:cubicBezTo>
                  <a:cubicBezTo>
                    <a:pt x="2274" y="18196"/>
                    <a:pt x="0" y="15404"/>
                    <a:pt x="0" y="12044"/>
                  </a:cubicBezTo>
                  <a:cubicBezTo>
                    <a:pt x="0" y="9251"/>
                    <a:pt x="1528" y="6764"/>
                    <a:pt x="3517" y="6153"/>
                  </a:cubicBezTo>
                  <a:cubicBezTo>
                    <a:pt x="4761" y="2444"/>
                    <a:pt x="7532" y="0"/>
                    <a:pt x="10800" y="0"/>
                  </a:cubicBezTo>
                  <a:cubicBezTo>
                    <a:pt x="14068" y="0"/>
                    <a:pt x="16839" y="2444"/>
                    <a:pt x="18083" y="6153"/>
                  </a:cubicBezTo>
                  <a:cubicBezTo>
                    <a:pt x="20072" y="6764"/>
                    <a:pt x="21600" y="9251"/>
                    <a:pt x="21600" y="12044"/>
                  </a:cubicBezTo>
                  <a:cubicBezTo>
                    <a:pt x="21600" y="15404"/>
                    <a:pt x="19326" y="18196"/>
                    <a:pt x="16591" y="18196"/>
                  </a:cubicBezTo>
                  <a:close/>
                  <a:moveTo>
                    <a:pt x="8029" y="15709"/>
                  </a:moveTo>
                  <a:cubicBezTo>
                    <a:pt x="8278" y="15709"/>
                    <a:pt x="8526" y="15709"/>
                    <a:pt x="8775" y="16015"/>
                  </a:cubicBezTo>
                  <a:cubicBezTo>
                    <a:pt x="10551" y="18196"/>
                    <a:pt x="10551" y="18196"/>
                    <a:pt x="10551" y="18196"/>
                  </a:cubicBezTo>
                  <a:cubicBezTo>
                    <a:pt x="13571" y="12960"/>
                    <a:pt x="13571" y="12960"/>
                    <a:pt x="13571" y="12960"/>
                  </a:cubicBezTo>
                  <a:cubicBezTo>
                    <a:pt x="13820" y="12655"/>
                    <a:pt x="14068" y="12349"/>
                    <a:pt x="14566" y="12349"/>
                  </a:cubicBezTo>
                  <a:cubicBezTo>
                    <a:pt x="15063" y="12349"/>
                    <a:pt x="15561" y="12960"/>
                    <a:pt x="15561" y="13571"/>
                  </a:cubicBezTo>
                  <a:cubicBezTo>
                    <a:pt x="15561" y="13876"/>
                    <a:pt x="15312" y="14182"/>
                    <a:pt x="15312" y="14487"/>
                  </a:cubicBezTo>
                  <a:cubicBezTo>
                    <a:pt x="11546" y="20945"/>
                    <a:pt x="11546" y="20945"/>
                    <a:pt x="11546" y="20945"/>
                  </a:cubicBezTo>
                  <a:cubicBezTo>
                    <a:pt x="11546" y="21295"/>
                    <a:pt x="11049" y="21600"/>
                    <a:pt x="10800" y="21600"/>
                  </a:cubicBezTo>
                  <a:cubicBezTo>
                    <a:pt x="10551" y="21600"/>
                    <a:pt x="10303" y="21295"/>
                    <a:pt x="10054" y="20945"/>
                  </a:cubicBezTo>
                  <a:cubicBezTo>
                    <a:pt x="7532" y="17891"/>
                    <a:pt x="7532" y="17891"/>
                    <a:pt x="7532" y="17891"/>
                  </a:cubicBezTo>
                  <a:cubicBezTo>
                    <a:pt x="7283" y="17585"/>
                    <a:pt x="7034" y="17280"/>
                    <a:pt x="7034" y="16975"/>
                  </a:cubicBezTo>
                  <a:cubicBezTo>
                    <a:pt x="7034" y="16364"/>
                    <a:pt x="7532" y="15709"/>
                    <a:pt x="8029" y="1570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76" name="Shape"/>
            <p:cNvSpPr/>
            <p:nvPr/>
          </p:nvSpPr>
          <p:spPr>
            <a:xfrm>
              <a:off x="0" y="80431"/>
              <a:ext cx="579005" cy="401207"/>
            </a:xfrm>
            <a:custGeom>
              <a:avLst/>
              <a:gdLst/>
              <a:ahLst/>
              <a:cxnLst>
                <a:cxn ang="0">
                  <a:pos x="wd2" y="hd2"/>
                </a:cxn>
                <a:cxn ang="5400000">
                  <a:pos x="wd2" y="hd2"/>
                </a:cxn>
                <a:cxn ang="10800000">
                  <a:pos x="wd2" y="hd2"/>
                </a:cxn>
                <a:cxn ang="16200000">
                  <a:pos x="wd2" y="hd2"/>
                </a:cxn>
              </a:cxnLst>
              <a:rect l="0" t="0" r="r" b="b"/>
              <a:pathLst>
                <a:path w="21600" h="21600" extrusionOk="0">
                  <a:moveTo>
                    <a:pt x="16497" y="21600"/>
                  </a:moveTo>
                  <a:cubicBezTo>
                    <a:pt x="5068" y="21600"/>
                    <a:pt x="5068" y="21600"/>
                    <a:pt x="5068" y="21600"/>
                  </a:cubicBezTo>
                  <a:cubicBezTo>
                    <a:pt x="2300" y="21600"/>
                    <a:pt x="0" y="18285"/>
                    <a:pt x="0" y="14296"/>
                  </a:cubicBezTo>
                  <a:cubicBezTo>
                    <a:pt x="0" y="10981"/>
                    <a:pt x="1509" y="8029"/>
                    <a:pt x="3558" y="7304"/>
                  </a:cubicBezTo>
                  <a:cubicBezTo>
                    <a:pt x="4816" y="2901"/>
                    <a:pt x="7619" y="0"/>
                    <a:pt x="10926" y="0"/>
                  </a:cubicBezTo>
                  <a:cubicBezTo>
                    <a:pt x="14232" y="0"/>
                    <a:pt x="17036" y="2901"/>
                    <a:pt x="18042" y="7304"/>
                  </a:cubicBezTo>
                  <a:cubicBezTo>
                    <a:pt x="20055" y="8029"/>
                    <a:pt x="21600" y="10981"/>
                    <a:pt x="21600" y="14296"/>
                  </a:cubicBezTo>
                  <a:cubicBezTo>
                    <a:pt x="21600" y="18285"/>
                    <a:pt x="19300" y="21600"/>
                    <a:pt x="16497" y="21600"/>
                  </a:cubicBezTo>
                  <a:close/>
                  <a:moveTo>
                    <a:pt x="18545" y="10981"/>
                  </a:moveTo>
                  <a:cubicBezTo>
                    <a:pt x="18545" y="10981"/>
                    <a:pt x="18545" y="10981"/>
                    <a:pt x="18294" y="10619"/>
                  </a:cubicBezTo>
                  <a:cubicBezTo>
                    <a:pt x="18042" y="10619"/>
                    <a:pt x="18042" y="10256"/>
                    <a:pt x="18042" y="10256"/>
                  </a:cubicBezTo>
                  <a:cubicBezTo>
                    <a:pt x="18042" y="10256"/>
                    <a:pt x="18042" y="10256"/>
                    <a:pt x="17790" y="10256"/>
                  </a:cubicBezTo>
                  <a:cubicBezTo>
                    <a:pt x="17790" y="10256"/>
                    <a:pt x="17790" y="10256"/>
                    <a:pt x="17539" y="10256"/>
                  </a:cubicBezTo>
                  <a:cubicBezTo>
                    <a:pt x="17539" y="10256"/>
                    <a:pt x="17539" y="10256"/>
                    <a:pt x="17539" y="9894"/>
                  </a:cubicBezTo>
                  <a:lnTo>
                    <a:pt x="17287" y="9894"/>
                  </a:lnTo>
                  <a:cubicBezTo>
                    <a:pt x="17036" y="9894"/>
                    <a:pt x="17036" y="9894"/>
                    <a:pt x="17036" y="9894"/>
                  </a:cubicBezTo>
                  <a:cubicBezTo>
                    <a:pt x="16784" y="9894"/>
                    <a:pt x="16784" y="9894"/>
                    <a:pt x="16497" y="9894"/>
                  </a:cubicBezTo>
                  <a:cubicBezTo>
                    <a:pt x="16497" y="9531"/>
                    <a:pt x="16497" y="9531"/>
                    <a:pt x="16497" y="9168"/>
                  </a:cubicBezTo>
                  <a:cubicBezTo>
                    <a:pt x="16245" y="9168"/>
                    <a:pt x="16245" y="9168"/>
                    <a:pt x="16245" y="9168"/>
                  </a:cubicBezTo>
                  <a:cubicBezTo>
                    <a:pt x="16245" y="8754"/>
                    <a:pt x="16245" y="8754"/>
                    <a:pt x="16245" y="8391"/>
                  </a:cubicBezTo>
                  <a:cubicBezTo>
                    <a:pt x="15993" y="8029"/>
                    <a:pt x="15993" y="8029"/>
                    <a:pt x="15993" y="7666"/>
                  </a:cubicBezTo>
                  <a:cubicBezTo>
                    <a:pt x="15993" y="7304"/>
                    <a:pt x="15742" y="7304"/>
                    <a:pt x="15742" y="6941"/>
                  </a:cubicBezTo>
                  <a:cubicBezTo>
                    <a:pt x="14735" y="4765"/>
                    <a:pt x="12974" y="2901"/>
                    <a:pt x="10926" y="2901"/>
                  </a:cubicBezTo>
                  <a:cubicBezTo>
                    <a:pt x="8626" y="2901"/>
                    <a:pt x="6865" y="4765"/>
                    <a:pt x="5858" y="6941"/>
                  </a:cubicBezTo>
                  <a:cubicBezTo>
                    <a:pt x="5858" y="7304"/>
                    <a:pt x="5858" y="7304"/>
                    <a:pt x="5607" y="7666"/>
                  </a:cubicBezTo>
                  <a:cubicBezTo>
                    <a:pt x="5607" y="8029"/>
                    <a:pt x="5607" y="8029"/>
                    <a:pt x="5607" y="8391"/>
                  </a:cubicBezTo>
                  <a:cubicBezTo>
                    <a:pt x="5607" y="8391"/>
                    <a:pt x="5607" y="8391"/>
                    <a:pt x="5319" y="8391"/>
                  </a:cubicBezTo>
                  <a:cubicBezTo>
                    <a:pt x="5319" y="8754"/>
                    <a:pt x="5319" y="8754"/>
                    <a:pt x="5319" y="9168"/>
                  </a:cubicBezTo>
                  <a:cubicBezTo>
                    <a:pt x="5319" y="9531"/>
                    <a:pt x="5068" y="9531"/>
                    <a:pt x="5068" y="9894"/>
                  </a:cubicBezTo>
                  <a:lnTo>
                    <a:pt x="4816" y="9894"/>
                  </a:lnTo>
                  <a:cubicBezTo>
                    <a:pt x="4816" y="9894"/>
                    <a:pt x="4816" y="9894"/>
                    <a:pt x="4564" y="9894"/>
                  </a:cubicBezTo>
                  <a:cubicBezTo>
                    <a:pt x="4313" y="9894"/>
                    <a:pt x="4313" y="9894"/>
                    <a:pt x="4313" y="9894"/>
                  </a:cubicBezTo>
                  <a:cubicBezTo>
                    <a:pt x="4061" y="10256"/>
                    <a:pt x="4061" y="10256"/>
                    <a:pt x="4061" y="10256"/>
                  </a:cubicBezTo>
                  <a:cubicBezTo>
                    <a:pt x="3810" y="10256"/>
                    <a:pt x="3810" y="10256"/>
                    <a:pt x="3810" y="10256"/>
                  </a:cubicBezTo>
                  <a:cubicBezTo>
                    <a:pt x="3558" y="10256"/>
                    <a:pt x="3558" y="10619"/>
                    <a:pt x="3558" y="10619"/>
                  </a:cubicBezTo>
                  <a:cubicBezTo>
                    <a:pt x="3306" y="10619"/>
                    <a:pt x="3306" y="10619"/>
                    <a:pt x="3306" y="10619"/>
                  </a:cubicBezTo>
                  <a:cubicBezTo>
                    <a:pt x="3306" y="10981"/>
                    <a:pt x="3055" y="10981"/>
                    <a:pt x="3055" y="10981"/>
                  </a:cubicBezTo>
                  <a:cubicBezTo>
                    <a:pt x="2552" y="11706"/>
                    <a:pt x="2049" y="12794"/>
                    <a:pt x="2049" y="14296"/>
                  </a:cubicBezTo>
                  <a:cubicBezTo>
                    <a:pt x="2049" y="16835"/>
                    <a:pt x="3306" y="18647"/>
                    <a:pt x="5068" y="18647"/>
                  </a:cubicBezTo>
                  <a:cubicBezTo>
                    <a:pt x="16497" y="18647"/>
                    <a:pt x="16497" y="18647"/>
                    <a:pt x="16497" y="18647"/>
                  </a:cubicBezTo>
                  <a:cubicBezTo>
                    <a:pt x="18294" y="18647"/>
                    <a:pt x="19551" y="16835"/>
                    <a:pt x="19551" y="14296"/>
                  </a:cubicBezTo>
                  <a:cubicBezTo>
                    <a:pt x="19551" y="12794"/>
                    <a:pt x="19300" y="11706"/>
                    <a:pt x="18545" y="109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37851590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648" name="Group"/>
          <p:cNvGrpSpPr/>
          <p:nvPr/>
        </p:nvGrpSpPr>
        <p:grpSpPr>
          <a:xfrm>
            <a:off x="1581150" y="997190"/>
            <a:ext cx="8967836" cy="4863619"/>
            <a:chOff x="0" y="0"/>
            <a:chExt cx="17935669" cy="9727237"/>
          </a:xfrm>
          <a:solidFill>
            <a:schemeClr val="tx1"/>
          </a:solidFill>
        </p:grpSpPr>
        <p:sp>
          <p:nvSpPr>
            <p:cNvPr id="479" name="Shape"/>
            <p:cNvSpPr/>
            <p:nvPr/>
          </p:nvSpPr>
          <p:spPr>
            <a:xfrm>
              <a:off x="17381351" y="8202432"/>
              <a:ext cx="522052" cy="466515"/>
            </a:xfrm>
            <a:custGeom>
              <a:avLst/>
              <a:gdLst/>
              <a:ahLst/>
              <a:cxnLst>
                <a:cxn ang="0">
                  <a:pos x="wd2" y="hd2"/>
                </a:cxn>
                <a:cxn ang="5400000">
                  <a:pos x="wd2" y="hd2"/>
                </a:cxn>
                <a:cxn ang="10800000">
                  <a:pos x="wd2" y="hd2"/>
                </a:cxn>
                <a:cxn ang="16200000">
                  <a:pos x="wd2" y="hd2"/>
                </a:cxn>
              </a:cxnLst>
              <a:rect l="0" t="0" r="r" b="b"/>
              <a:pathLst>
                <a:path w="20526" h="20560" extrusionOk="0">
                  <a:moveTo>
                    <a:pt x="18716" y="12233"/>
                  </a:moveTo>
                  <a:cubicBezTo>
                    <a:pt x="11516" y="20338"/>
                    <a:pt x="11516" y="20338"/>
                    <a:pt x="11516" y="20338"/>
                  </a:cubicBezTo>
                  <a:cubicBezTo>
                    <a:pt x="11253" y="20635"/>
                    <a:pt x="10461" y="20635"/>
                    <a:pt x="10197" y="20338"/>
                  </a:cubicBezTo>
                  <a:cubicBezTo>
                    <a:pt x="9669" y="19701"/>
                    <a:pt x="9669" y="19107"/>
                    <a:pt x="10197" y="18513"/>
                  </a:cubicBezTo>
                  <a:cubicBezTo>
                    <a:pt x="17133" y="10705"/>
                    <a:pt x="17133" y="10705"/>
                    <a:pt x="17133" y="10705"/>
                  </a:cubicBezTo>
                  <a:cubicBezTo>
                    <a:pt x="18716" y="8923"/>
                    <a:pt x="18716" y="5613"/>
                    <a:pt x="17133" y="3830"/>
                  </a:cubicBezTo>
                  <a:cubicBezTo>
                    <a:pt x="15512" y="2005"/>
                    <a:pt x="12874" y="2005"/>
                    <a:pt x="11253" y="3830"/>
                  </a:cubicBezTo>
                  <a:cubicBezTo>
                    <a:pt x="2733" y="13124"/>
                    <a:pt x="2733" y="13124"/>
                    <a:pt x="2733" y="13124"/>
                  </a:cubicBezTo>
                  <a:cubicBezTo>
                    <a:pt x="1942" y="14312"/>
                    <a:pt x="1942" y="16137"/>
                    <a:pt x="2733" y="17028"/>
                  </a:cubicBezTo>
                  <a:cubicBezTo>
                    <a:pt x="3789" y="18216"/>
                    <a:pt x="5410" y="18216"/>
                    <a:pt x="6465" y="17028"/>
                  </a:cubicBezTo>
                  <a:cubicBezTo>
                    <a:pt x="14193" y="8328"/>
                    <a:pt x="14193" y="8328"/>
                    <a:pt x="14193" y="8328"/>
                  </a:cubicBezTo>
                  <a:cubicBezTo>
                    <a:pt x="14457" y="8031"/>
                    <a:pt x="14457" y="7734"/>
                    <a:pt x="14193" y="7140"/>
                  </a:cubicBezTo>
                  <a:cubicBezTo>
                    <a:pt x="13929" y="6801"/>
                    <a:pt x="13401" y="6801"/>
                    <a:pt x="13137" y="7140"/>
                  </a:cubicBezTo>
                  <a:cubicBezTo>
                    <a:pt x="6729" y="14609"/>
                    <a:pt x="6729" y="14609"/>
                    <a:pt x="6729" y="14609"/>
                  </a:cubicBezTo>
                  <a:cubicBezTo>
                    <a:pt x="6201" y="15203"/>
                    <a:pt x="5410" y="15203"/>
                    <a:pt x="5146" y="14609"/>
                  </a:cubicBezTo>
                  <a:cubicBezTo>
                    <a:pt x="4580" y="14015"/>
                    <a:pt x="4580" y="13421"/>
                    <a:pt x="5146" y="12827"/>
                  </a:cubicBezTo>
                  <a:cubicBezTo>
                    <a:pt x="11516" y="5613"/>
                    <a:pt x="11516" y="5613"/>
                    <a:pt x="11516" y="5613"/>
                  </a:cubicBezTo>
                  <a:cubicBezTo>
                    <a:pt x="12874" y="4424"/>
                    <a:pt x="14457" y="4424"/>
                    <a:pt x="15776" y="5613"/>
                  </a:cubicBezTo>
                  <a:cubicBezTo>
                    <a:pt x="16869" y="6801"/>
                    <a:pt x="16869" y="8923"/>
                    <a:pt x="15776" y="10111"/>
                  </a:cubicBezTo>
                  <a:cubicBezTo>
                    <a:pt x="7784" y="18810"/>
                    <a:pt x="7784" y="18810"/>
                    <a:pt x="7784" y="18810"/>
                  </a:cubicBezTo>
                  <a:cubicBezTo>
                    <a:pt x="6201" y="20932"/>
                    <a:pt x="3261" y="20932"/>
                    <a:pt x="1414" y="18810"/>
                  </a:cubicBezTo>
                  <a:cubicBezTo>
                    <a:pt x="-471" y="16731"/>
                    <a:pt x="-471" y="13421"/>
                    <a:pt x="1414" y="11638"/>
                  </a:cubicBezTo>
                  <a:cubicBezTo>
                    <a:pt x="9669" y="2005"/>
                    <a:pt x="9669" y="2005"/>
                    <a:pt x="9669" y="2005"/>
                  </a:cubicBezTo>
                  <a:cubicBezTo>
                    <a:pt x="12044" y="-668"/>
                    <a:pt x="16040" y="-668"/>
                    <a:pt x="18716" y="2005"/>
                  </a:cubicBezTo>
                  <a:cubicBezTo>
                    <a:pt x="21129" y="5018"/>
                    <a:pt x="21129" y="9517"/>
                    <a:pt x="18716" y="12233"/>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0" name="Shape"/>
            <p:cNvSpPr/>
            <p:nvPr/>
          </p:nvSpPr>
          <p:spPr>
            <a:xfrm>
              <a:off x="16336433" y="8144933"/>
              <a:ext cx="583242" cy="583242"/>
            </a:xfrm>
            <a:custGeom>
              <a:avLst/>
              <a:gdLst/>
              <a:ahLst/>
              <a:cxnLst>
                <a:cxn ang="0">
                  <a:pos x="wd2" y="hd2"/>
                </a:cxn>
                <a:cxn ang="5400000">
                  <a:pos x="wd2" y="hd2"/>
                </a:cxn>
                <a:cxn ang="10800000">
                  <a:pos x="wd2" y="hd2"/>
                </a:cxn>
                <a:cxn ang="16200000">
                  <a:pos x="wd2" y="hd2"/>
                </a:cxn>
              </a:cxnLst>
              <a:rect l="0" t="0" r="r" b="b"/>
              <a:pathLst>
                <a:path w="21600" h="21600" extrusionOk="0">
                  <a:moveTo>
                    <a:pt x="21351" y="1528"/>
                  </a:moveTo>
                  <a:cubicBezTo>
                    <a:pt x="14068" y="20854"/>
                    <a:pt x="14068" y="20854"/>
                    <a:pt x="14068" y="20854"/>
                  </a:cubicBezTo>
                  <a:cubicBezTo>
                    <a:pt x="13820" y="21351"/>
                    <a:pt x="13571" y="21600"/>
                    <a:pt x="13038" y="21600"/>
                  </a:cubicBezTo>
                  <a:cubicBezTo>
                    <a:pt x="12541" y="21600"/>
                    <a:pt x="12292" y="21103"/>
                    <a:pt x="12043" y="20854"/>
                  </a:cubicBezTo>
                  <a:cubicBezTo>
                    <a:pt x="10054" y="11582"/>
                    <a:pt x="10054" y="11582"/>
                    <a:pt x="10054" y="11582"/>
                  </a:cubicBezTo>
                  <a:cubicBezTo>
                    <a:pt x="746" y="9557"/>
                    <a:pt x="746" y="9557"/>
                    <a:pt x="746" y="9557"/>
                  </a:cubicBezTo>
                  <a:cubicBezTo>
                    <a:pt x="497" y="9308"/>
                    <a:pt x="0" y="9059"/>
                    <a:pt x="0" y="8562"/>
                  </a:cubicBezTo>
                  <a:cubicBezTo>
                    <a:pt x="0" y="8064"/>
                    <a:pt x="249" y="7780"/>
                    <a:pt x="746" y="7532"/>
                  </a:cubicBezTo>
                  <a:cubicBezTo>
                    <a:pt x="20072" y="284"/>
                    <a:pt x="20072" y="284"/>
                    <a:pt x="20072" y="284"/>
                  </a:cubicBezTo>
                  <a:cubicBezTo>
                    <a:pt x="20321" y="0"/>
                    <a:pt x="20321" y="0"/>
                    <a:pt x="20570" y="0"/>
                  </a:cubicBezTo>
                  <a:cubicBezTo>
                    <a:pt x="21103" y="0"/>
                    <a:pt x="21600" y="533"/>
                    <a:pt x="21600" y="1030"/>
                  </a:cubicBezTo>
                  <a:cubicBezTo>
                    <a:pt x="21600" y="1279"/>
                    <a:pt x="21600" y="1279"/>
                    <a:pt x="21351" y="1528"/>
                  </a:cubicBezTo>
                  <a:close/>
                  <a:moveTo>
                    <a:pt x="4512" y="8313"/>
                  </a:moveTo>
                  <a:cubicBezTo>
                    <a:pt x="11049" y="9805"/>
                    <a:pt x="11049" y="9805"/>
                    <a:pt x="11049" y="9805"/>
                  </a:cubicBezTo>
                  <a:cubicBezTo>
                    <a:pt x="11297" y="9805"/>
                    <a:pt x="11795" y="10303"/>
                    <a:pt x="11795" y="10551"/>
                  </a:cubicBezTo>
                  <a:cubicBezTo>
                    <a:pt x="13322" y="17088"/>
                    <a:pt x="13322" y="17088"/>
                    <a:pt x="13322" y="17088"/>
                  </a:cubicBezTo>
                  <a:cubicBezTo>
                    <a:pt x="18829" y="2771"/>
                    <a:pt x="18829" y="2771"/>
                    <a:pt x="18829" y="2771"/>
                  </a:cubicBezTo>
                  <a:lnTo>
                    <a:pt x="4512" y="831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1" name="Shape"/>
            <p:cNvSpPr/>
            <p:nvPr/>
          </p:nvSpPr>
          <p:spPr>
            <a:xfrm>
              <a:off x="15328898" y="8144933"/>
              <a:ext cx="579005" cy="583242"/>
            </a:xfrm>
            <a:custGeom>
              <a:avLst/>
              <a:gdLst/>
              <a:ahLst/>
              <a:cxnLst>
                <a:cxn ang="0">
                  <a:pos x="wd2" y="hd2"/>
                </a:cxn>
                <a:cxn ang="5400000">
                  <a:pos x="wd2" y="hd2"/>
                </a:cxn>
                <a:cxn ang="10800000">
                  <a:pos x="wd2" y="hd2"/>
                </a:cxn>
                <a:cxn ang="16200000">
                  <a:pos x="wd2" y="hd2"/>
                </a:cxn>
              </a:cxnLst>
              <a:rect l="0" t="0" r="r" b="b"/>
              <a:pathLst>
                <a:path w="21600" h="21600" extrusionOk="0">
                  <a:moveTo>
                    <a:pt x="21348" y="1776"/>
                  </a:moveTo>
                  <a:cubicBezTo>
                    <a:pt x="18545" y="4547"/>
                    <a:pt x="18545" y="4547"/>
                    <a:pt x="18545" y="4547"/>
                  </a:cubicBezTo>
                  <a:cubicBezTo>
                    <a:pt x="18545" y="16591"/>
                    <a:pt x="18545" y="16591"/>
                    <a:pt x="18545" y="16591"/>
                  </a:cubicBezTo>
                  <a:cubicBezTo>
                    <a:pt x="20558" y="16591"/>
                    <a:pt x="20558" y="16591"/>
                    <a:pt x="20558" y="16591"/>
                  </a:cubicBezTo>
                  <a:cubicBezTo>
                    <a:pt x="21348" y="16591"/>
                    <a:pt x="21600" y="16839"/>
                    <a:pt x="21600" y="17586"/>
                  </a:cubicBezTo>
                  <a:cubicBezTo>
                    <a:pt x="21600" y="18083"/>
                    <a:pt x="21348" y="18580"/>
                    <a:pt x="20558" y="18580"/>
                  </a:cubicBezTo>
                  <a:cubicBezTo>
                    <a:pt x="18545" y="18580"/>
                    <a:pt x="18545" y="18580"/>
                    <a:pt x="18545" y="18580"/>
                  </a:cubicBezTo>
                  <a:cubicBezTo>
                    <a:pt x="18545" y="20605"/>
                    <a:pt x="18545" y="20605"/>
                    <a:pt x="18545" y="20605"/>
                  </a:cubicBezTo>
                  <a:cubicBezTo>
                    <a:pt x="18545" y="21103"/>
                    <a:pt x="18294" y="21600"/>
                    <a:pt x="17503" y="21600"/>
                  </a:cubicBezTo>
                  <a:cubicBezTo>
                    <a:pt x="17000" y="21600"/>
                    <a:pt x="16497" y="21103"/>
                    <a:pt x="16497" y="20605"/>
                  </a:cubicBezTo>
                  <a:cubicBezTo>
                    <a:pt x="16497" y="18580"/>
                    <a:pt x="16497" y="18580"/>
                    <a:pt x="16497" y="18580"/>
                  </a:cubicBezTo>
                  <a:cubicBezTo>
                    <a:pt x="4564" y="18580"/>
                    <a:pt x="4564" y="18580"/>
                    <a:pt x="4564" y="18580"/>
                  </a:cubicBezTo>
                  <a:cubicBezTo>
                    <a:pt x="4313" y="18580"/>
                    <a:pt x="4313" y="18580"/>
                    <a:pt x="4313" y="18580"/>
                  </a:cubicBezTo>
                  <a:cubicBezTo>
                    <a:pt x="3810" y="18580"/>
                    <a:pt x="3810" y="18580"/>
                    <a:pt x="3810" y="18580"/>
                  </a:cubicBezTo>
                  <a:cubicBezTo>
                    <a:pt x="3306" y="18580"/>
                    <a:pt x="3055" y="18083"/>
                    <a:pt x="3055" y="17586"/>
                  </a:cubicBezTo>
                  <a:cubicBezTo>
                    <a:pt x="3055" y="17337"/>
                    <a:pt x="3055" y="17337"/>
                    <a:pt x="3055" y="17337"/>
                  </a:cubicBezTo>
                  <a:cubicBezTo>
                    <a:pt x="3055" y="17088"/>
                    <a:pt x="3055" y="17088"/>
                    <a:pt x="3055" y="17088"/>
                  </a:cubicBezTo>
                  <a:cubicBezTo>
                    <a:pt x="3055" y="5045"/>
                    <a:pt x="3055" y="5045"/>
                    <a:pt x="3055" y="5045"/>
                  </a:cubicBezTo>
                  <a:cubicBezTo>
                    <a:pt x="1006" y="5045"/>
                    <a:pt x="1006" y="5045"/>
                    <a:pt x="1006" y="5045"/>
                  </a:cubicBezTo>
                  <a:cubicBezTo>
                    <a:pt x="503" y="5045"/>
                    <a:pt x="0" y="4796"/>
                    <a:pt x="0" y="4014"/>
                  </a:cubicBezTo>
                  <a:cubicBezTo>
                    <a:pt x="0" y="3517"/>
                    <a:pt x="503" y="3020"/>
                    <a:pt x="1006" y="3020"/>
                  </a:cubicBezTo>
                  <a:cubicBezTo>
                    <a:pt x="3055" y="3020"/>
                    <a:pt x="3055" y="3020"/>
                    <a:pt x="3055" y="3020"/>
                  </a:cubicBezTo>
                  <a:cubicBezTo>
                    <a:pt x="3055" y="1030"/>
                    <a:pt x="3055" y="1030"/>
                    <a:pt x="3055" y="1030"/>
                  </a:cubicBezTo>
                  <a:cubicBezTo>
                    <a:pt x="3055" y="533"/>
                    <a:pt x="3558" y="0"/>
                    <a:pt x="4061" y="0"/>
                  </a:cubicBezTo>
                  <a:cubicBezTo>
                    <a:pt x="4564" y="0"/>
                    <a:pt x="5068" y="533"/>
                    <a:pt x="5068" y="1030"/>
                  </a:cubicBezTo>
                  <a:cubicBezTo>
                    <a:pt x="5068" y="3020"/>
                    <a:pt x="5068" y="3020"/>
                    <a:pt x="5068" y="3020"/>
                  </a:cubicBezTo>
                  <a:cubicBezTo>
                    <a:pt x="17251" y="3020"/>
                    <a:pt x="17251" y="3020"/>
                    <a:pt x="17251" y="3020"/>
                  </a:cubicBezTo>
                  <a:cubicBezTo>
                    <a:pt x="20055" y="533"/>
                    <a:pt x="20055" y="533"/>
                    <a:pt x="20055" y="533"/>
                  </a:cubicBezTo>
                  <a:cubicBezTo>
                    <a:pt x="20055" y="284"/>
                    <a:pt x="20306" y="0"/>
                    <a:pt x="20558" y="0"/>
                  </a:cubicBezTo>
                  <a:cubicBezTo>
                    <a:pt x="21348" y="0"/>
                    <a:pt x="21600" y="533"/>
                    <a:pt x="21600" y="1030"/>
                  </a:cubicBezTo>
                  <a:cubicBezTo>
                    <a:pt x="21600" y="1279"/>
                    <a:pt x="21600" y="1528"/>
                    <a:pt x="21348" y="1776"/>
                  </a:cubicBezTo>
                  <a:close/>
                  <a:moveTo>
                    <a:pt x="5068" y="5045"/>
                  </a:moveTo>
                  <a:cubicBezTo>
                    <a:pt x="5068" y="15063"/>
                    <a:pt x="5068" y="15063"/>
                    <a:pt x="5068" y="15063"/>
                  </a:cubicBezTo>
                  <a:cubicBezTo>
                    <a:pt x="15239" y="5045"/>
                    <a:pt x="15239" y="5045"/>
                    <a:pt x="15239" y="5045"/>
                  </a:cubicBezTo>
                  <a:lnTo>
                    <a:pt x="5068" y="5045"/>
                  </a:lnTo>
                  <a:close/>
                  <a:moveTo>
                    <a:pt x="16497" y="6537"/>
                  </a:moveTo>
                  <a:cubicBezTo>
                    <a:pt x="6613" y="16591"/>
                    <a:pt x="6613" y="16591"/>
                    <a:pt x="6613" y="16591"/>
                  </a:cubicBezTo>
                  <a:cubicBezTo>
                    <a:pt x="16497" y="16591"/>
                    <a:pt x="16497" y="16591"/>
                    <a:pt x="16497" y="16591"/>
                  </a:cubicBezTo>
                  <a:lnTo>
                    <a:pt x="16497" y="6537"/>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2" name="Shape"/>
            <p:cNvSpPr/>
            <p:nvPr/>
          </p:nvSpPr>
          <p:spPr>
            <a:xfrm>
              <a:off x="14317133" y="8174568"/>
              <a:ext cx="574776" cy="528208"/>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8828" y="21600"/>
                    <a:pt x="18828" y="21600"/>
                    <a:pt x="18828" y="21600"/>
                  </a:cubicBezTo>
                  <a:cubicBezTo>
                    <a:pt x="17784" y="21600"/>
                    <a:pt x="17784" y="21600"/>
                    <a:pt x="17784" y="21600"/>
                  </a:cubicBezTo>
                  <a:cubicBezTo>
                    <a:pt x="3564" y="21600"/>
                    <a:pt x="3564" y="21600"/>
                    <a:pt x="3564" y="21600"/>
                  </a:cubicBezTo>
                  <a:cubicBezTo>
                    <a:pt x="2520" y="21600"/>
                    <a:pt x="2520" y="21600"/>
                    <a:pt x="2520" y="21600"/>
                  </a:cubicBezTo>
                  <a:cubicBezTo>
                    <a:pt x="1008" y="21600"/>
                    <a:pt x="1008" y="21600"/>
                    <a:pt x="1008" y="21600"/>
                  </a:cubicBezTo>
                  <a:cubicBezTo>
                    <a:pt x="252" y="21600"/>
                    <a:pt x="0" y="21051"/>
                    <a:pt x="0" y="20502"/>
                  </a:cubicBezTo>
                  <a:cubicBezTo>
                    <a:pt x="0" y="18268"/>
                    <a:pt x="0" y="18268"/>
                    <a:pt x="0" y="18268"/>
                  </a:cubicBezTo>
                  <a:cubicBezTo>
                    <a:pt x="0" y="13838"/>
                    <a:pt x="0" y="13838"/>
                    <a:pt x="0" y="13838"/>
                  </a:cubicBezTo>
                  <a:cubicBezTo>
                    <a:pt x="0" y="6625"/>
                    <a:pt x="0" y="6625"/>
                    <a:pt x="0" y="6625"/>
                  </a:cubicBezTo>
                  <a:cubicBezTo>
                    <a:pt x="0" y="6076"/>
                    <a:pt x="252" y="5527"/>
                    <a:pt x="1008" y="5527"/>
                  </a:cubicBezTo>
                  <a:cubicBezTo>
                    <a:pt x="2268" y="5527"/>
                    <a:pt x="2268" y="5527"/>
                    <a:pt x="2268" y="5527"/>
                  </a:cubicBezTo>
                  <a:cubicBezTo>
                    <a:pt x="4320" y="5527"/>
                    <a:pt x="4320" y="5527"/>
                    <a:pt x="4320" y="5527"/>
                  </a:cubicBezTo>
                  <a:cubicBezTo>
                    <a:pt x="5580" y="5527"/>
                    <a:pt x="5580" y="5527"/>
                    <a:pt x="5580" y="5527"/>
                  </a:cubicBezTo>
                  <a:cubicBezTo>
                    <a:pt x="5580" y="2470"/>
                    <a:pt x="7884" y="0"/>
                    <a:pt x="10692" y="0"/>
                  </a:cubicBezTo>
                  <a:cubicBezTo>
                    <a:pt x="13464" y="0"/>
                    <a:pt x="15768" y="2470"/>
                    <a:pt x="15768" y="5527"/>
                  </a:cubicBezTo>
                  <a:cubicBezTo>
                    <a:pt x="17532" y="5527"/>
                    <a:pt x="17532" y="5527"/>
                    <a:pt x="17532" y="5527"/>
                  </a:cubicBezTo>
                  <a:cubicBezTo>
                    <a:pt x="19584" y="5527"/>
                    <a:pt x="19584" y="5527"/>
                    <a:pt x="19584" y="5527"/>
                  </a:cubicBezTo>
                  <a:cubicBezTo>
                    <a:pt x="20592" y="5527"/>
                    <a:pt x="20592" y="5527"/>
                    <a:pt x="20592" y="5527"/>
                  </a:cubicBezTo>
                  <a:cubicBezTo>
                    <a:pt x="21096" y="5527"/>
                    <a:pt x="21600" y="6076"/>
                    <a:pt x="21600" y="6625"/>
                  </a:cubicBezTo>
                  <a:cubicBezTo>
                    <a:pt x="21600" y="13838"/>
                    <a:pt x="21600" y="13838"/>
                    <a:pt x="21600" y="13838"/>
                  </a:cubicBezTo>
                  <a:cubicBezTo>
                    <a:pt x="21600" y="18268"/>
                    <a:pt x="21600" y="18268"/>
                    <a:pt x="21600" y="18268"/>
                  </a:cubicBezTo>
                  <a:cubicBezTo>
                    <a:pt x="21600" y="20502"/>
                    <a:pt x="21600" y="20502"/>
                    <a:pt x="21600" y="20502"/>
                  </a:cubicBezTo>
                  <a:cubicBezTo>
                    <a:pt x="21600" y="21051"/>
                    <a:pt x="21096" y="21600"/>
                    <a:pt x="20592" y="21600"/>
                  </a:cubicBezTo>
                  <a:close/>
                  <a:moveTo>
                    <a:pt x="10692" y="2195"/>
                  </a:moveTo>
                  <a:cubicBezTo>
                    <a:pt x="9144" y="2195"/>
                    <a:pt x="7632" y="3881"/>
                    <a:pt x="7632" y="5527"/>
                  </a:cubicBezTo>
                  <a:cubicBezTo>
                    <a:pt x="13716" y="5527"/>
                    <a:pt x="13716" y="5527"/>
                    <a:pt x="13716" y="5527"/>
                  </a:cubicBezTo>
                  <a:cubicBezTo>
                    <a:pt x="13716" y="3881"/>
                    <a:pt x="12456" y="2195"/>
                    <a:pt x="10692" y="2195"/>
                  </a:cubicBezTo>
                  <a:close/>
                  <a:moveTo>
                    <a:pt x="14508" y="12192"/>
                  </a:moveTo>
                  <a:cubicBezTo>
                    <a:pt x="11700" y="12192"/>
                    <a:pt x="11700" y="12192"/>
                    <a:pt x="11700" y="12192"/>
                  </a:cubicBezTo>
                  <a:cubicBezTo>
                    <a:pt x="11700" y="9408"/>
                    <a:pt x="11700" y="9408"/>
                    <a:pt x="11700" y="9408"/>
                  </a:cubicBezTo>
                  <a:cubicBezTo>
                    <a:pt x="11700" y="8585"/>
                    <a:pt x="11448" y="8311"/>
                    <a:pt x="10692" y="8311"/>
                  </a:cubicBezTo>
                  <a:cubicBezTo>
                    <a:pt x="10188" y="8311"/>
                    <a:pt x="9648" y="8585"/>
                    <a:pt x="9648" y="9408"/>
                  </a:cubicBezTo>
                  <a:cubicBezTo>
                    <a:pt x="9648" y="12192"/>
                    <a:pt x="9648" y="12192"/>
                    <a:pt x="9648" y="12192"/>
                  </a:cubicBezTo>
                  <a:cubicBezTo>
                    <a:pt x="7128" y="12192"/>
                    <a:pt x="7128" y="12192"/>
                    <a:pt x="7128" y="12192"/>
                  </a:cubicBezTo>
                  <a:cubicBezTo>
                    <a:pt x="6336" y="12192"/>
                    <a:pt x="6084" y="12740"/>
                    <a:pt x="6084" y="13289"/>
                  </a:cubicBezTo>
                  <a:cubicBezTo>
                    <a:pt x="6084" y="14113"/>
                    <a:pt x="6336" y="14387"/>
                    <a:pt x="7128" y="14387"/>
                  </a:cubicBezTo>
                  <a:cubicBezTo>
                    <a:pt x="9648" y="14387"/>
                    <a:pt x="9648" y="14387"/>
                    <a:pt x="9648" y="14387"/>
                  </a:cubicBezTo>
                  <a:cubicBezTo>
                    <a:pt x="9648" y="17445"/>
                    <a:pt x="9648" y="17445"/>
                    <a:pt x="9648" y="17445"/>
                  </a:cubicBezTo>
                  <a:cubicBezTo>
                    <a:pt x="9648" y="17993"/>
                    <a:pt x="10188" y="18542"/>
                    <a:pt x="10692" y="18542"/>
                  </a:cubicBezTo>
                  <a:cubicBezTo>
                    <a:pt x="11448" y="18542"/>
                    <a:pt x="11700" y="17993"/>
                    <a:pt x="11700" y="17445"/>
                  </a:cubicBezTo>
                  <a:cubicBezTo>
                    <a:pt x="11700" y="14387"/>
                    <a:pt x="11700" y="14387"/>
                    <a:pt x="11700" y="14387"/>
                  </a:cubicBezTo>
                  <a:cubicBezTo>
                    <a:pt x="14508" y="14387"/>
                    <a:pt x="14508" y="14387"/>
                    <a:pt x="14508" y="14387"/>
                  </a:cubicBezTo>
                  <a:cubicBezTo>
                    <a:pt x="15012" y="14387"/>
                    <a:pt x="15516" y="14113"/>
                    <a:pt x="15516" y="13289"/>
                  </a:cubicBezTo>
                  <a:cubicBezTo>
                    <a:pt x="15516" y="12740"/>
                    <a:pt x="15012" y="12192"/>
                    <a:pt x="14508" y="1219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3" name="Shape"/>
            <p:cNvSpPr/>
            <p:nvPr/>
          </p:nvSpPr>
          <p:spPr>
            <a:xfrm>
              <a:off x="13296900" y="8144933"/>
              <a:ext cx="583239" cy="583242"/>
            </a:xfrm>
            <a:custGeom>
              <a:avLst/>
              <a:gdLst/>
              <a:ahLst/>
              <a:cxnLst>
                <a:cxn ang="0">
                  <a:pos x="wd2" y="hd2"/>
                </a:cxn>
                <a:cxn ang="5400000">
                  <a:pos x="wd2" y="hd2"/>
                </a:cxn>
                <a:cxn ang="10800000">
                  <a:pos x="wd2" y="hd2"/>
                </a:cxn>
                <a:cxn ang="16200000">
                  <a:pos x="wd2" y="hd2"/>
                </a:cxn>
              </a:cxnLst>
              <a:rect l="0" t="0" r="r" b="b"/>
              <a:pathLst>
                <a:path w="21600" h="21600" extrusionOk="0">
                  <a:moveTo>
                    <a:pt x="20604" y="21600"/>
                  </a:moveTo>
                  <a:cubicBezTo>
                    <a:pt x="996" y="21600"/>
                    <a:pt x="996" y="21600"/>
                    <a:pt x="996" y="21600"/>
                  </a:cubicBezTo>
                  <a:cubicBezTo>
                    <a:pt x="498" y="21600"/>
                    <a:pt x="0" y="21103"/>
                    <a:pt x="0" y="20605"/>
                  </a:cubicBezTo>
                  <a:cubicBezTo>
                    <a:pt x="0" y="1030"/>
                    <a:pt x="0" y="1030"/>
                    <a:pt x="0" y="1030"/>
                  </a:cubicBezTo>
                  <a:cubicBezTo>
                    <a:pt x="0" y="533"/>
                    <a:pt x="498" y="0"/>
                    <a:pt x="996" y="0"/>
                  </a:cubicBezTo>
                  <a:cubicBezTo>
                    <a:pt x="20604" y="0"/>
                    <a:pt x="20604" y="0"/>
                    <a:pt x="20604" y="0"/>
                  </a:cubicBezTo>
                  <a:cubicBezTo>
                    <a:pt x="21102" y="0"/>
                    <a:pt x="21600" y="533"/>
                    <a:pt x="21600" y="1030"/>
                  </a:cubicBezTo>
                  <a:cubicBezTo>
                    <a:pt x="21600" y="20605"/>
                    <a:pt x="21600" y="20605"/>
                    <a:pt x="21600" y="20605"/>
                  </a:cubicBezTo>
                  <a:cubicBezTo>
                    <a:pt x="21600" y="21103"/>
                    <a:pt x="21102" y="21600"/>
                    <a:pt x="20604" y="21600"/>
                  </a:cubicBezTo>
                  <a:close/>
                  <a:moveTo>
                    <a:pt x="1993" y="2025"/>
                  </a:moveTo>
                  <a:cubicBezTo>
                    <a:pt x="1993" y="19113"/>
                    <a:pt x="1993" y="19113"/>
                    <a:pt x="1993" y="19113"/>
                  </a:cubicBezTo>
                  <a:cubicBezTo>
                    <a:pt x="2491" y="18332"/>
                    <a:pt x="2989" y="17337"/>
                    <a:pt x="4021" y="16839"/>
                  </a:cubicBezTo>
                  <a:cubicBezTo>
                    <a:pt x="5516" y="16093"/>
                    <a:pt x="4768" y="16591"/>
                    <a:pt x="6512" y="15845"/>
                  </a:cubicBezTo>
                  <a:cubicBezTo>
                    <a:pt x="8291" y="15063"/>
                    <a:pt x="8789" y="14814"/>
                    <a:pt x="8789" y="14814"/>
                  </a:cubicBezTo>
                  <a:cubicBezTo>
                    <a:pt x="8789" y="13074"/>
                    <a:pt x="8789" y="13074"/>
                    <a:pt x="8789" y="13074"/>
                  </a:cubicBezTo>
                  <a:cubicBezTo>
                    <a:pt x="8789" y="13074"/>
                    <a:pt x="8291" y="12576"/>
                    <a:pt x="8042" y="11049"/>
                  </a:cubicBezTo>
                  <a:cubicBezTo>
                    <a:pt x="7544" y="11333"/>
                    <a:pt x="7544" y="10551"/>
                    <a:pt x="7295" y="10303"/>
                  </a:cubicBezTo>
                  <a:cubicBezTo>
                    <a:pt x="7295" y="9805"/>
                    <a:pt x="7295" y="8562"/>
                    <a:pt x="7793" y="8811"/>
                  </a:cubicBezTo>
                  <a:cubicBezTo>
                    <a:pt x="7544" y="8064"/>
                    <a:pt x="7544" y="7283"/>
                    <a:pt x="7544" y="6786"/>
                  </a:cubicBezTo>
                  <a:cubicBezTo>
                    <a:pt x="7544" y="5542"/>
                    <a:pt x="8789" y="4299"/>
                    <a:pt x="10818" y="4014"/>
                  </a:cubicBezTo>
                  <a:cubicBezTo>
                    <a:pt x="13060" y="4299"/>
                    <a:pt x="14056" y="5542"/>
                    <a:pt x="14056" y="6786"/>
                  </a:cubicBezTo>
                  <a:cubicBezTo>
                    <a:pt x="14056" y="7283"/>
                    <a:pt x="14056" y="8064"/>
                    <a:pt x="14056" y="8811"/>
                  </a:cubicBezTo>
                  <a:cubicBezTo>
                    <a:pt x="14590" y="8562"/>
                    <a:pt x="14341" y="9805"/>
                    <a:pt x="14341" y="10303"/>
                  </a:cubicBezTo>
                  <a:cubicBezTo>
                    <a:pt x="14056" y="10551"/>
                    <a:pt x="14056" y="11049"/>
                    <a:pt x="13558" y="11049"/>
                  </a:cubicBezTo>
                  <a:cubicBezTo>
                    <a:pt x="13309" y="12576"/>
                    <a:pt x="12811" y="13074"/>
                    <a:pt x="12811" y="13074"/>
                  </a:cubicBezTo>
                  <a:cubicBezTo>
                    <a:pt x="12811" y="14814"/>
                    <a:pt x="12811" y="14814"/>
                    <a:pt x="12811" y="14814"/>
                  </a:cubicBezTo>
                  <a:cubicBezTo>
                    <a:pt x="12811" y="14814"/>
                    <a:pt x="13309" y="15063"/>
                    <a:pt x="15088" y="15845"/>
                  </a:cubicBezTo>
                  <a:cubicBezTo>
                    <a:pt x="16832" y="16591"/>
                    <a:pt x="16084" y="16093"/>
                    <a:pt x="17579" y="16839"/>
                  </a:cubicBezTo>
                  <a:cubicBezTo>
                    <a:pt x="18611" y="17337"/>
                    <a:pt x="19109" y="18332"/>
                    <a:pt x="19607" y="19113"/>
                  </a:cubicBezTo>
                  <a:cubicBezTo>
                    <a:pt x="19607" y="2025"/>
                    <a:pt x="19607" y="2025"/>
                    <a:pt x="19607" y="2025"/>
                  </a:cubicBezTo>
                  <a:lnTo>
                    <a:pt x="1993" y="202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4" name="Shape"/>
            <p:cNvSpPr/>
            <p:nvPr/>
          </p:nvSpPr>
          <p:spPr>
            <a:xfrm>
              <a:off x="12289366" y="8144933"/>
              <a:ext cx="574776" cy="583242"/>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6524" y="21600"/>
                    <a:pt x="16524" y="21600"/>
                    <a:pt x="16524" y="21600"/>
                  </a:cubicBezTo>
                  <a:cubicBezTo>
                    <a:pt x="16020" y="21600"/>
                    <a:pt x="15516" y="21103"/>
                    <a:pt x="15516" y="20605"/>
                  </a:cubicBezTo>
                  <a:cubicBezTo>
                    <a:pt x="15516" y="19859"/>
                    <a:pt x="16020" y="19611"/>
                    <a:pt x="16524" y="19611"/>
                  </a:cubicBezTo>
                  <a:cubicBezTo>
                    <a:pt x="19584" y="19611"/>
                    <a:pt x="19584" y="19611"/>
                    <a:pt x="19584" y="19611"/>
                  </a:cubicBezTo>
                  <a:cubicBezTo>
                    <a:pt x="19584" y="16591"/>
                    <a:pt x="19584" y="16591"/>
                    <a:pt x="19584" y="16591"/>
                  </a:cubicBezTo>
                  <a:cubicBezTo>
                    <a:pt x="19584" y="15845"/>
                    <a:pt x="20088" y="15596"/>
                    <a:pt x="20592" y="15596"/>
                  </a:cubicBezTo>
                  <a:cubicBezTo>
                    <a:pt x="21348" y="15596"/>
                    <a:pt x="21600" y="15845"/>
                    <a:pt x="21600" y="16591"/>
                  </a:cubicBezTo>
                  <a:cubicBezTo>
                    <a:pt x="21600" y="20605"/>
                    <a:pt x="21600" y="20605"/>
                    <a:pt x="21600" y="20605"/>
                  </a:cubicBezTo>
                  <a:cubicBezTo>
                    <a:pt x="21600" y="21103"/>
                    <a:pt x="21348" y="21600"/>
                    <a:pt x="20592" y="21600"/>
                  </a:cubicBezTo>
                  <a:close/>
                  <a:moveTo>
                    <a:pt x="20592" y="8064"/>
                  </a:moveTo>
                  <a:cubicBezTo>
                    <a:pt x="21348" y="8064"/>
                    <a:pt x="21600" y="8562"/>
                    <a:pt x="21600" y="9059"/>
                  </a:cubicBezTo>
                  <a:cubicBezTo>
                    <a:pt x="21600" y="12576"/>
                    <a:pt x="21600" y="12576"/>
                    <a:pt x="21600" y="12576"/>
                  </a:cubicBezTo>
                  <a:cubicBezTo>
                    <a:pt x="21600" y="13074"/>
                    <a:pt x="21348" y="13571"/>
                    <a:pt x="20592" y="13571"/>
                  </a:cubicBezTo>
                  <a:cubicBezTo>
                    <a:pt x="20088" y="13571"/>
                    <a:pt x="19584" y="13074"/>
                    <a:pt x="19584" y="12576"/>
                  </a:cubicBezTo>
                  <a:cubicBezTo>
                    <a:pt x="19584" y="9059"/>
                    <a:pt x="19584" y="9059"/>
                    <a:pt x="19584" y="9059"/>
                  </a:cubicBezTo>
                  <a:cubicBezTo>
                    <a:pt x="19584" y="8562"/>
                    <a:pt x="20088" y="8064"/>
                    <a:pt x="20592" y="8064"/>
                  </a:cubicBezTo>
                  <a:close/>
                  <a:moveTo>
                    <a:pt x="20592" y="6039"/>
                  </a:moveTo>
                  <a:cubicBezTo>
                    <a:pt x="20088" y="6039"/>
                    <a:pt x="19584" y="5791"/>
                    <a:pt x="19584" y="5045"/>
                  </a:cubicBezTo>
                  <a:cubicBezTo>
                    <a:pt x="19584" y="2025"/>
                    <a:pt x="19584" y="2025"/>
                    <a:pt x="19584" y="2025"/>
                  </a:cubicBezTo>
                  <a:cubicBezTo>
                    <a:pt x="16524" y="2025"/>
                    <a:pt x="16524" y="2025"/>
                    <a:pt x="16524" y="2025"/>
                  </a:cubicBezTo>
                  <a:cubicBezTo>
                    <a:pt x="16020" y="2025"/>
                    <a:pt x="15516" y="1776"/>
                    <a:pt x="15516" y="1030"/>
                  </a:cubicBezTo>
                  <a:cubicBezTo>
                    <a:pt x="15516" y="533"/>
                    <a:pt x="16020" y="0"/>
                    <a:pt x="16524" y="0"/>
                  </a:cubicBezTo>
                  <a:cubicBezTo>
                    <a:pt x="20592" y="0"/>
                    <a:pt x="20592" y="0"/>
                    <a:pt x="20592" y="0"/>
                  </a:cubicBezTo>
                  <a:cubicBezTo>
                    <a:pt x="21348" y="0"/>
                    <a:pt x="21600" y="533"/>
                    <a:pt x="21600" y="1030"/>
                  </a:cubicBezTo>
                  <a:cubicBezTo>
                    <a:pt x="21600" y="5045"/>
                    <a:pt x="21600" y="5045"/>
                    <a:pt x="21600" y="5045"/>
                  </a:cubicBezTo>
                  <a:cubicBezTo>
                    <a:pt x="21600" y="5791"/>
                    <a:pt x="21348" y="6039"/>
                    <a:pt x="20592" y="6039"/>
                  </a:cubicBezTo>
                  <a:close/>
                  <a:moveTo>
                    <a:pt x="12456" y="2025"/>
                  </a:moveTo>
                  <a:cubicBezTo>
                    <a:pt x="9144" y="2025"/>
                    <a:pt x="9144" y="2025"/>
                    <a:pt x="9144" y="2025"/>
                  </a:cubicBezTo>
                  <a:cubicBezTo>
                    <a:pt x="8640" y="2025"/>
                    <a:pt x="8136" y="1776"/>
                    <a:pt x="8136" y="1030"/>
                  </a:cubicBezTo>
                  <a:cubicBezTo>
                    <a:pt x="8136" y="533"/>
                    <a:pt x="8640" y="0"/>
                    <a:pt x="9144" y="0"/>
                  </a:cubicBezTo>
                  <a:cubicBezTo>
                    <a:pt x="12456" y="0"/>
                    <a:pt x="12456" y="0"/>
                    <a:pt x="12456" y="0"/>
                  </a:cubicBezTo>
                  <a:cubicBezTo>
                    <a:pt x="13212" y="0"/>
                    <a:pt x="13464" y="533"/>
                    <a:pt x="13464" y="1030"/>
                  </a:cubicBezTo>
                  <a:cubicBezTo>
                    <a:pt x="13464" y="1776"/>
                    <a:pt x="13212" y="2025"/>
                    <a:pt x="12456" y="2025"/>
                  </a:cubicBezTo>
                  <a:close/>
                  <a:moveTo>
                    <a:pt x="11196" y="8562"/>
                  </a:moveTo>
                  <a:cubicBezTo>
                    <a:pt x="10944" y="8313"/>
                    <a:pt x="10944" y="8064"/>
                    <a:pt x="10944" y="7780"/>
                  </a:cubicBezTo>
                  <a:cubicBezTo>
                    <a:pt x="10944" y="7283"/>
                    <a:pt x="11196" y="6786"/>
                    <a:pt x="11952" y="6786"/>
                  </a:cubicBezTo>
                  <a:cubicBezTo>
                    <a:pt x="12204" y="6786"/>
                    <a:pt x="12456" y="6786"/>
                    <a:pt x="12456" y="7034"/>
                  </a:cubicBezTo>
                  <a:cubicBezTo>
                    <a:pt x="16020" y="10054"/>
                    <a:pt x="16020" y="10054"/>
                    <a:pt x="16020" y="10054"/>
                  </a:cubicBezTo>
                  <a:cubicBezTo>
                    <a:pt x="16020" y="10303"/>
                    <a:pt x="16272" y="10551"/>
                    <a:pt x="16272" y="10800"/>
                  </a:cubicBezTo>
                  <a:cubicBezTo>
                    <a:pt x="16272" y="11049"/>
                    <a:pt x="16020" y="11333"/>
                    <a:pt x="16020" y="11582"/>
                  </a:cubicBezTo>
                  <a:cubicBezTo>
                    <a:pt x="12456" y="14566"/>
                    <a:pt x="12456" y="14566"/>
                    <a:pt x="12456" y="14566"/>
                  </a:cubicBezTo>
                  <a:cubicBezTo>
                    <a:pt x="12456" y="14814"/>
                    <a:pt x="12204" y="14814"/>
                    <a:pt x="11952" y="14814"/>
                  </a:cubicBezTo>
                  <a:cubicBezTo>
                    <a:pt x="11196" y="14814"/>
                    <a:pt x="10944" y="14317"/>
                    <a:pt x="10944" y="13820"/>
                  </a:cubicBezTo>
                  <a:cubicBezTo>
                    <a:pt x="10944" y="13571"/>
                    <a:pt x="10944" y="13322"/>
                    <a:pt x="11196" y="13074"/>
                  </a:cubicBezTo>
                  <a:cubicBezTo>
                    <a:pt x="12708" y="11830"/>
                    <a:pt x="12708" y="11830"/>
                    <a:pt x="12708" y="11830"/>
                  </a:cubicBezTo>
                  <a:cubicBezTo>
                    <a:pt x="6336" y="11830"/>
                    <a:pt x="6336" y="11830"/>
                    <a:pt x="6336" y="11830"/>
                  </a:cubicBezTo>
                  <a:cubicBezTo>
                    <a:pt x="5832" y="11830"/>
                    <a:pt x="5328" y="11333"/>
                    <a:pt x="5328" y="10800"/>
                  </a:cubicBezTo>
                  <a:cubicBezTo>
                    <a:pt x="5328" y="10303"/>
                    <a:pt x="5832" y="9805"/>
                    <a:pt x="6336" y="9805"/>
                  </a:cubicBezTo>
                  <a:cubicBezTo>
                    <a:pt x="12708" y="9805"/>
                    <a:pt x="12708" y="9805"/>
                    <a:pt x="12708" y="9805"/>
                  </a:cubicBezTo>
                  <a:lnTo>
                    <a:pt x="11196" y="8562"/>
                  </a:lnTo>
                  <a:close/>
                  <a:moveTo>
                    <a:pt x="5076" y="2025"/>
                  </a:moveTo>
                  <a:cubicBezTo>
                    <a:pt x="2016" y="2025"/>
                    <a:pt x="2016" y="2025"/>
                    <a:pt x="2016" y="2025"/>
                  </a:cubicBezTo>
                  <a:cubicBezTo>
                    <a:pt x="2016" y="5045"/>
                    <a:pt x="2016" y="5045"/>
                    <a:pt x="2016" y="5045"/>
                  </a:cubicBezTo>
                  <a:cubicBezTo>
                    <a:pt x="2016" y="5791"/>
                    <a:pt x="1512" y="6039"/>
                    <a:pt x="1008" y="6039"/>
                  </a:cubicBezTo>
                  <a:cubicBezTo>
                    <a:pt x="504" y="6039"/>
                    <a:pt x="0" y="5791"/>
                    <a:pt x="0" y="5045"/>
                  </a:cubicBezTo>
                  <a:cubicBezTo>
                    <a:pt x="0" y="1030"/>
                    <a:pt x="0" y="1030"/>
                    <a:pt x="0" y="1030"/>
                  </a:cubicBezTo>
                  <a:cubicBezTo>
                    <a:pt x="0" y="533"/>
                    <a:pt x="504" y="0"/>
                    <a:pt x="1008" y="0"/>
                  </a:cubicBezTo>
                  <a:cubicBezTo>
                    <a:pt x="5076" y="0"/>
                    <a:pt x="5076" y="0"/>
                    <a:pt x="5076" y="0"/>
                  </a:cubicBezTo>
                  <a:cubicBezTo>
                    <a:pt x="5580" y="0"/>
                    <a:pt x="6084" y="533"/>
                    <a:pt x="6084" y="1030"/>
                  </a:cubicBezTo>
                  <a:cubicBezTo>
                    <a:pt x="6084" y="1776"/>
                    <a:pt x="5580" y="2025"/>
                    <a:pt x="5076" y="2025"/>
                  </a:cubicBezTo>
                  <a:close/>
                  <a:moveTo>
                    <a:pt x="1008" y="13571"/>
                  </a:moveTo>
                  <a:cubicBezTo>
                    <a:pt x="504" y="13571"/>
                    <a:pt x="0" y="13074"/>
                    <a:pt x="0" y="12576"/>
                  </a:cubicBezTo>
                  <a:cubicBezTo>
                    <a:pt x="0" y="9059"/>
                    <a:pt x="0" y="9059"/>
                    <a:pt x="0" y="9059"/>
                  </a:cubicBezTo>
                  <a:cubicBezTo>
                    <a:pt x="0" y="8562"/>
                    <a:pt x="504" y="8064"/>
                    <a:pt x="1008" y="8064"/>
                  </a:cubicBezTo>
                  <a:cubicBezTo>
                    <a:pt x="1512" y="8064"/>
                    <a:pt x="2016" y="8562"/>
                    <a:pt x="2016" y="9059"/>
                  </a:cubicBezTo>
                  <a:cubicBezTo>
                    <a:pt x="2016" y="12576"/>
                    <a:pt x="2016" y="12576"/>
                    <a:pt x="2016" y="12576"/>
                  </a:cubicBezTo>
                  <a:cubicBezTo>
                    <a:pt x="2016" y="13074"/>
                    <a:pt x="1512" y="13571"/>
                    <a:pt x="1008" y="13571"/>
                  </a:cubicBezTo>
                  <a:close/>
                  <a:moveTo>
                    <a:pt x="1008" y="15596"/>
                  </a:moveTo>
                  <a:cubicBezTo>
                    <a:pt x="1512" y="15596"/>
                    <a:pt x="2016" y="15845"/>
                    <a:pt x="2016" y="16591"/>
                  </a:cubicBezTo>
                  <a:cubicBezTo>
                    <a:pt x="2016" y="19611"/>
                    <a:pt x="2016" y="19611"/>
                    <a:pt x="2016" y="19611"/>
                  </a:cubicBezTo>
                  <a:cubicBezTo>
                    <a:pt x="5076" y="19611"/>
                    <a:pt x="5076" y="19611"/>
                    <a:pt x="5076" y="19611"/>
                  </a:cubicBezTo>
                  <a:cubicBezTo>
                    <a:pt x="5580" y="19611"/>
                    <a:pt x="6084" y="19859"/>
                    <a:pt x="6084" y="20605"/>
                  </a:cubicBezTo>
                  <a:cubicBezTo>
                    <a:pt x="6084" y="21103"/>
                    <a:pt x="5580" y="21600"/>
                    <a:pt x="5076" y="21600"/>
                  </a:cubicBezTo>
                  <a:cubicBezTo>
                    <a:pt x="1008" y="21600"/>
                    <a:pt x="1008" y="21600"/>
                    <a:pt x="1008" y="21600"/>
                  </a:cubicBezTo>
                  <a:cubicBezTo>
                    <a:pt x="504" y="21600"/>
                    <a:pt x="0" y="21103"/>
                    <a:pt x="0" y="20605"/>
                  </a:cubicBezTo>
                  <a:cubicBezTo>
                    <a:pt x="0" y="16591"/>
                    <a:pt x="0" y="16591"/>
                    <a:pt x="0" y="16591"/>
                  </a:cubicBezTo>
                  <a:cubicBezTo>
                    <a:pt x="0" y="15845"/>
                    <a:pt x="504" y="15596"/>
                    <a:pt x="1008" y="15596"/>
                  </a:cubicBezTo>
                  <a:close/>
                  <a:moveTo>
                    <a:pt x="9144" y="19611"/>
                  </a:moveTo>
                  <a:cubicBezTo>
                    <a:pt x="12456" y="19611"/>
                    <a:pt x="12456" y="19611"/>
                    <a:pt x="12456" y="19611"/>
                  </a:cubicBezTo>
                  <a:cubicBezTo>
                    <a:pt x="13212" y="19611"/>
                    <a:pt x="13464" y="19859"/>
                    <a:pt x="13464" y="20605"/>
                  </a:cubicBezTo>
                  <a:cubicBezTo>
                    <a:pt x="13464" y="21103"/>
                    <a:pt x="13212" y="21600"/>
                    <a:pt x="12456" y="21600"/>
                  </a:cubicBezTo>
                  <a:cubicBezTo>
                    <a:pt x="9144" y="21600"/>
                    <a:pt x="9144" y="21600"/>
                    <a:pt x="9144" y="21600"/>
                  </a:cubicBezTo>
                  <a:cubicBezTo>
                    <a:pt x="8640" y="21600"/>
                    <a:pt x="8136" y="21103"/>
                    <a:pt x="8136" y="20605"/>
                  </a:cubicBezTo>
                  <a:cubicBezTo>
                    <a:pt x="8136" y="19859"/>
                    <a:pt x="8640" y="19611"/>
                    <a:pt x="9144" y="196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5" name="Shape"/>
            <p:cNvSpPr/>
            <p:nvPr/>
          </p:nvSpPr>
          <p:spPr>
            <a:xfrm>
              <a:off x="11142133" y="8128000"/>
              <a:ext cx="574776" cy="583241"/>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6524" y="21600"/>
                    <a:pt x="16524" y="21600"/>
                    <a:pt x="16524" y="21600"/>
                  </a:cubicBezTo>
                  <a:cubicBezTo>
                    <a:pt x="16020" y="21600"/>
                    <a:pt x="15516" y="21103"/>
                    <a:pt x="15516" y="20605"/>
                  </a:cubicBezTo>
                  <a:cubicBezTo>
                    <a:pt x="15516" y="19859"/>
                    <a:pt x="16020" y="19611"/>
                    <a:pt x="16524" y="19611"/>
                  </a:cubicBezTo>
                  <a:cubicBezTo>
                    <a:pt x="19584" y="19611"/>
                    <a:pt x="19584" y="19611"/>
                    <a:pt x="19584" y="19611"/>
                  </a:cubicBezTo>
                  <a:cubicBezTo>
                    <a:pt x="19584" y="16591"/>
                    <a:pt x="19584" y="16591"/>
                    <a:pt x="19584" y="16591"/>
                  </a:cubicBezTo>
                  <a:cubicBezTo>
                    <a:pt x="19584" y="15845"/>
                    <a:pt x="20088" y="15596"/>
                    <a:pt x="20592" y="15596"/>
                  </a:cubicBezTo>
                  <a:cubicBezTo>
                    <a:pt x="21096" y="15596"/>
                    <a:pt x="21600" y="15845"/>
                    <a:pt x="21600" y="16591"/>
                  </a:cubicBezTo>
                  <a:cubicBezTo>
                    <a:pt x="21600" y="20605"/>
                    <a:pt x="21600" y="20605"/>
                    <a:pt x="21600" y="20605"/>
                  </a:cubicBezTo>
                  <a:cubicBezTo>
                    <a:pt x="21600" y="21103"/>
                    <a:pt x="21096" y="21600"/>
                    <a:pt x="20592" y="21600"/>
                  </a:cubicBezTo>
                  <a:close/>
                  <a:moveTo>
                    <a:pt x="20592" y="8064"/>
                  </a:moveTo>
                  <a:cubicBezTo>
                    <a:pt x="21096" y="8064"/>
                    <a:pt x="21600" y="8562"/>
                    <a:pt x="21600" y="9059"/>
                  </a:cubicBezTo>
                  <a:cubicBezTo>
                    <a:pt x="21600" y="12576"/>
                    <a:pt x="21600" y="12576"/>
                    <a:pt x="21600" y="12576"/>
                  </a:cubicBezTo>
                  <a:cubicBezTo>
                    <a:pt x="21600" y="13074"/>
                    <a:pt x="21096" y="13571"/>
                    <a:pt x="20592" y="13571"/>
                  </a:cubicBezTo>
                  <a:cubicBezTo>
                    <a:pt x="20088" y="13571"/>
                    <a:pt x="19584" y="13074"/>
                    <a:pt x="19584" y="12576"/>
                  </a:cubicBezTo>
                  <a:cubicBezTo>
                    <a:pt x="19584" y="9059"/>
                    <a:pt x="19584" y="9059"/>
                    <a:pt x="19584" y="9059"/>
                  </a:cubicBezTo>
                  <a:cubicBezTo>
                    <a:pt x="19584" y="8562"/>
                    <a:pt x="20088" y="8064"/>
                    <a:pt x="20592" y="8064"/>
                  </a:cubicBezTo>
                  <a:close/>
                  <a:moveTo>
                    <a:pt x="20592" y="6039"/>
                  </a:moveTo>
                  <a:cubicBezTo>
                    <a:pt x="20088" y="6039"/>
                    <a:pt x="19584" y="5791"/>
                    <a:pt x="19584" y="5045"/>
                  </a:cubicBezTo>
                  <a:cubicBezTo>
                    <a:pt x="19584" y="2025"/>
                    <a:pt x="19584" y="2025"/>
                    <a:pt x="19584" y="2025"/>
                  </a:cubicBezTo>
                  <a:cubicBezTo>
                    <a:pt x="16524" y="2025"/>
                    <a:pt x="16524" y="2025"/>
                    <a:pt x="16524" y="2025"/>
                  </a:cubicBezTo>
                  <a:cubicBezTo>
                    <a:pt x="16020" y="2025"/>
                    <a:pt x="15516" y="1776"/>
                    <a:pt x="15516" y="1030"/>
                  </a:cubicBezTo>
                  <a:cubicBezTo>
                    <a:pt x="15516" y="533"/>
                    <a:pt x="16020" y="0"/>
                    <a:pt x="16524" y="0"/>
                  </a:cubicBezTo>
                  <a:cubicBezTo>
                    <a:pt x="20592" y="0"/>
                    <a:pt x="20592" y="0"/>
                    <a:pt x="20592" y="0"/>
                  </a:cubicBezTo>
                  <a:cubicBezTo>
                    <a:pt x="21096" y="0"/>
                    <a:pt x="21600" y="533"/>
                    <a:pt x="21600" y="1030"/>
                  </a:cubicBezTo>
                  <a:cubicBezTo>
                    <a:pt x="21600" y="5045"/>
                    <a:pt x="21600" y="5045"/>
                    <a:pt x="21600" y="5045"/>
                  </a:cubicBezTo>
                  <a:cubicBezTo>
                    <a:pt x="21600" y="5791"/>
                    <a:pt x="21096" y="6039"/>
                    <a:pt x="20592" y="6039"/>
                  </a:cubicBezTo>
                  <a:close/>
                  <a:moveTo>
                    <a:pt x="16272" y="10800"/>
                  </a:moveTo>
                  <a:cubicBezTo>
                    <a:pt x="16272" y="11333"/>
                    <a:pt x="15768" y="11830"/>
                    <a:pt x="15264" y="11830"/>
                  </a:cubicBezTo>
                  <a:cubicBezTo>
                    <a:pt x="8892" y="11830"/>
                    <a:pt x="8892" y="11830"/>
                    <a:pt x="8892" y="11830"/>
                  </a:cubicBezTo>
                  <a:cubicBezTo>
                    <a:pt x="10404" y="13074"/>
                    <a:pt x="10404" y="13074"/>
                    <a:pt x="10404" y="13074"/>
                  </a:cubicBezTo>
                  <a:cubicBezTo>
                    <a:pt x="10656" y="13322"/>
                    <a:pt x="10656" y="13571"/>
                    <a:pt x="10656" y="13820"/>
                  </a:cubicBezTo>
                  <a:cubicBezTo>
                    <a:pt x="10656" y="14317"/>
                    <a:pt x="10404" y="14814"/>
                    <a:pt x="9648" y="14814"/>
                  </a:cubicBezTo>
                  <a:cubicBezTo>
                    <a:pt x="9396" y="14814"/>
                    <a:pt x="9144" y="14814"/>
                    <a:pt x="9144" y="14566"/>
                  </a:cubicBezTo>
                  <a:cubicBezTo>
                    <a:pt x="5580" y="11582"/>
                    <a:pt x="5580" y="11582"/>
                    <a:pt x="5580" y="11582"/>
                  </a:cubicBezTo>
                  <a:cubicBezTo>
                    <a:pt x="5580" y="11333"/>
                    <a:pt x="5328" y="11049"/>
                    <a:pt x="5328" y="10800"/>
                  </a:cubicBezTo>
                  <a:cubicBezTo>
                    <a:pt x="5328" y="10551"/>
                    <a:pt x="5580" y="10303"/>
                    <a:pt x="5580" y="10054"/>
                  </a:cubicBezTo>
                  <a:cubicBezTo>
                    <a:pt x="9144" y="7034"/>
                    <a:pt x="9144" y="7034"/>
                    <a:pt x="9144" y="7034"/>
                  </a:cubicBezTo>
                  <a:cubicBezTo>
                    <a:pt x="9144" y="6786"/>
                    <a:pt x="9396" y="6786"/>
                    <a:pt x="9648" y="6786"/>
                  </a:cubicBezTo>
                  <a:cubicBezTo>
                    <a:pt x="10404" y="6786"/>
                    <a:pt x="10656" y="7283"/>
                    <a:pt x="10656" y="7780"/>
                  </a:cubicBezTo>
                  <a:cubicBezTo>
                    <a:pt x="10656" y="8064"/>
                    <a:pt x="10656" y="8313"/>
                    <a:pt x="10404" y="8562"/>
                  </a:cubicBezTo>
                  <a:cubicBezTo>
                    <a:pt x="8892" y="9805"/>
                    <a:pt x="8892" y="9805"/>
                    <a:pt x="8892" y="9805"/>
                  </a:cubicBezTo>
                  <a:cubicBezTo>
                    <a:pt x="15264" y="9805"/>
                    <a:pt x="15264" y="9805"/>
                    <a:pt x="15264" y="9805"/>
                  </a:cubicBezTo>
                  <a:cubicBezTo>
                    <a:pt x="15768" y="9805"/>
                    <a:pt x="16272" y="10303"/>
                    <a:pt x="16272" y="10800"/>
                  </a:cubicBezTo>
                  <a:close/>
                  <a:moveTo>
                    <a:pt x="12456" y="2025"/>
                  </a:moveTo>
                  <a:cubicBezTo>
                    <a:pt x="9144" y="2025"/>
                    <a:pt x="9144" y="2025"/>
                    <a:pt x="9144" y="2025"/>
                  </a:cubicBezTo>
                  <a:cubicBezTo>
                    <a:pt x="8388" y="2025"/>
                    <a:pt x="8136" y="1776"/>
                    <a:pt x="8136" y="1030"/>
                  </a:cubicBezTo>
                  <a:cubicBezTo>
                    <a:pt x="8136" y="533"/>
                    <a:pt x="8388" y="0"/>
                    <a:pt x="9144" y="0"/>
                  </a:cubicBezTo>
                  <a:cubicBezTo>
                    <a:pt x="12456" y="0"/>
                    <a:pt x="12456" y="0"/>
                    <a:pt x="12456" y="0"/>
                  </a:cubicBezTo>
                  <a:cubicBezTo>
                    <a:pt x="12960" y="0"/>
                    <a:pt x="13464" y="533"/>
                    <a:pt x="13464" y="1030"/>
                  </a:cubicBezTo>
                  <a:cubicBezTo>
                    <a:pt x="13464" y="1776"/>
                    <a:pt x="12960" y="2025"/>
                    <a:pt x="12456" y="2025"/>
                  </a:cubicBezTo>
                  <a:close/>
                  <a:moveTo>
                    <a:pt x="5076" y="2025"/>
                  </a:moveTo>
                  <a:cubicBezTo>
                    <a:pt x="2016" y="2025"/>
                    <a:pt x="2016" y="2025"/>
                    <a:pt x="2016" y="2025"/>
                  </a:cubicBezTo>
                  <a:cubicBezTo>
                    <a:pt x="2016" y="5045"/>
                    <a:pt x="2016" y="5045"/>
                    <a:pt x="2016" y="5045"/>
                  </a:cubicBezTo>
                  <a:cubicBezTo>
                    <a:pt x="2016" y="5791"/>
                    <a:pt x="1512" y="6039"/>
                    <a:pt x="1008" y="6039"/>
                  </a:cubicBezTo>
                  <a:cubicBezTo>
                    <a:pt x="252" y="6039"/>
                    <a:pt x="0" y="5791"/>
                    <a:pt x="0" y="5045"/>
                  </a:cubicBezTo>
                  <a:cubicBezTo>
                    <a:pt x="0" y="1030"/>
                    <a:pt x="0" y="1030"/>
                    <a:pt x="0" y="1030"/>
                  </a:cubicBezTo>
                  <a:cubicBezTo>
                    <a:pt x="0" y="533"/>
                    <a:pt x="252" y="0"/>
                    <a:pt x="1008" y="0"/>
                  </a:cubicBezTo>
                  <a:cubicBezTo>
                    <a:pt x="5076" y="0"/>
                    <a:pt x="5076" y="0"/>
                    <a:pt x="5076" y="0"/>
                  </a:cubicBezTo>
                  <a:cubicBezTo>
                    <a:pt x="5580" y="0"/>
                    <a:pt x="6084" y="533"/>
                    <a:pt x="6084" y="1030"/>
                  </a:cubicBezTo>
                  <a:cubicBezTo>
                    <a:pt x="6084" y="1776"/>
                    <a:pt x="5580" y="2025"/>
                    <a:pt x="5076" y="2025"/>
                  </a:cubicBezTo>
                  <a:close/>
                  <a:moveTo>
                    <a:pt x="1008" y="13571"/>
                  </a:moveTo>
                  <a:cubicBezTo>
                    <a:pt x="252" y="13571"/>
                    <a:pt x="0" y="13074"/>
                    <a:pt x="0" y="12576"/>
                  </a:cubicBezTo>
                  <a:cubicBezTo>
                    <a:pt x="0" y="9059"/>
                    <a:pt x="0" y="9059"/>
                    <a:pt x="0" y="9059"/>
                  </a:cubicBezTo>
                  <a:cubicBezTo>
                    <a:pt x="0" y="8562"/>
                    <a:pt x="252" y="8064"/>
                    <a:pt x="1008" y="8064"/>
                  </a:cubicBezTo>
                  <a:cubicBezTo>
                    <a:pt x="1512" y="8064"/>
                    <a:pt x="2016" y="8562"/>
                    <a:pt x="2016" y="9059"/>
                  </a:cubicBezTo>
                  <a:cubicBezTo>
                    <a:pt x="2016" y="12576"/>
                    <a:pt x="2016" y="12576"/>
                    <a:pt x="2016" y="12576"/>
                  </a:cubicBezTo>
                  <a:cubicBezTo>
                    <a:pt x="2016" y="13074"/>
                    <a:pt x="1512" y="13571"/>
                    <a:pt x="1008" y="13571"/>
                  </a:cubicBezTo>
                  <a:close/>
                  <a:moveTo>
                    <a:pt x="1008" y="15596"/>
                  </a:moveTo>
                  <a:cubicBezTo>
                    <a:pt x="1512" y="15596"/>
                    <a:pt x="2016" y="15845"/>
                    <a:pt x="2016" y="16591"/>
                  </a:cubicBezTo>
                  <a:cubicBezTo>
                    <a:pt x="2016" y="19611"/>
                    <a:pt x="2016" y="19611"/>
                    <a:pt x="2016" y="19611"/>
                  </a:cubicBezTo>
                  <a:cubicBezTo>
                    <a:pt x="5076" y="19611"/>
                    <a:pt x="5076" y="19611"/>
                    <a:pt x="5076" y="19611"/>
                  </a:cubicBezTo>
                  <a:cubicBezTo>
                    <a:pt x="5580" y="19611"/>
                    <a:pt x="6084" y="19859"/>
                    <a:pt x="6084" y="20605"/>
                  </a:cubicBezTo>
                  <a:cubicBezTo>
                    <a:pt x="6084" y="21103"/>
                    <a:pt x="5580" y="21600"/>
                    <a:pt x="5076" y="21600"/>
                  </a:cubicBezTo>
                  <a:cubicBezTo>
                    <a:pt x="1008" y="21600"/>
                    <a:pt x="1008" y="21600"/>
                    <a:pt x="1008" y="21600"/>
                  </a:cubicBezTo>
                  <a:cubicBezTo>
                    <a:pt x="252" y="21600"/>
                    <a:pt x="0" y="21103"/>
                    <a:pt x="0" y="20605"/>
                  </a:cubicBezTo>
                  <a:cubicBezTo>
                    <a:pt x="0" y="16591"/>
                    <a:pt x="0" y="16591"/>
                    <a:pt x="0" y="16591"/>
                  </a:cubicBezTo>
                  <a:cubicBezTo>
                    <a:pt x="0" y="15845"/>
                    <a:pt x="252" y="15596"/>
                    <a:pt x="1008" y="15596"/>
                  </a:cubicBezTo>
                  <a:close/>
                  <a:moveTo>
                    <a:pt x="9144" y="19611"/>
                  </a:moveTo>
                  <a:cubicBezTo>
                    <a:pt x="12456" y="19611"/>
                    <a:pt x="12456" y="19611"/>
                    <a:pt x="12456" y="19611"/>
                  </a:cubicBezTo>
                  <a:cubicBezTo>
                    <a:pt x="12960" y="19611"/>
                    <a:pt x="13464" y="19859"/>
                    <a:pt x="13464" y="20605"/>
                  </a:cubicBezTo>
                  <a:cubicBezTo>
                    <a:pt x="13464" y="21103"/>
                    <a:pt x="12960" y="21600"/>
                    <a:pt x="12456" y="21600"/>
                  </a:cubicBezTo>
                  <a:cubicBezTo>
                    <a:pt x="9144" y="21600"/>
                    <a:pt x="9144" y="21600"/>
                    <a:pt x="9144" y="21600"/>
                  </a:cubicBezTo>
                  <a:cubicBezTo>
                    <a:pt x="8388" y="21600"/>
                    <a:pt x="8136" y="21103"/>
                    <a:pt x="8136" y="20605"/>
                  </a:cubicBezTo>
                  <a:cubicBezTo>
                    <a:pt x="8136" y="19859"/>
                    <a:pt x="8388" y="19611"/>
                    <a:pt x="9144" y="196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6" name="Shape"/>
            <p:cNvSpPr/>
            <p:nvPr/>
          </p:nvSpPr>
          <p:spPr>
            <a:xfrm>
              <a:off x="10121899" y="8128000"/>
              <a:ext cx="583241" cy="583241"/>
            </a:xfrm>
            <a:custGeom>
              <a:avLst/>
              <a:gdLst/>
              <a:ahLst/>
              <a:cxnLst>
                <a:cxn ang="0">
                  <a:pos x="wd2" y="hd2"/>
                </a:cxn>
                <a:cxn ang="5400000">
                  <a:pos x="wd2" y="hd2"/>
                </a:cxn>
                <a:cxn ang="10800000">
                  <a:pos x="wd2" y="hd2"/>
                </a:cxn>
                <a:cxn ang="16200000">
                  <a:pos x="wd2" y="hd2"/>
                </a:cxn>
              </a:cxnLst>
              <a:rect l="0" t="0" r="r" b="b"/>
              <a:pathLst>
                <a:path w="21600" h="21600" extrusionOk="0">
                  <a:moveTo>
                    <a:pt x="20605" y="21600"/>
                  </a:moveTo>
                  <a:cubicBezTo>
                    <a:pt x="16591" y="21600"/>
                    <a:pt x="16591" y="21600"/>
                    <a:pt x="16591" y="21600"/>
                  </a:cubicBezTo>
                  <a:cubicBezTo>
                    <a:pt x="15845" y="21600"/>
                    <a:pt x="15596" y="21103"/>
                    <a:pt x="15596" y="20605"/>
                  </a:cubicBezTo>
                  <a:cubicBezTo>
                    <a:pt x="15596" y="19859"/>
                    <a:pt x="15845" y="19611"/>
                    <a:pt x="16591" y="19611"/>
                  </a:cubicBezTo>
                  <a:cubicBezTo>
                    <a:pt x="19611" y="19611"/>
                    <a:pt x="19611" y="19611"/>
                    <a:pt x="19611" y="19611"/>
                  </a:cubicBezTo>
                  <a:cubicBezTo>
                    <a:pt x="19611" y="16591"/>
                    <a:pt x="19611" y="16591"/>
                    <a:pt x="19611" y="16591"/>
                  </a:cubicBezTo>
                  <a:cubicBezTo>
                    <a:pt x="19611" y="15845"/>
                    <a:pt x="19859" y="15596"/>
                    <a:pt x="20605" y="15596"/>
                  </a:cubicBezTo>
                  <a:cubicBezTo>
                    <a:pt x="21103" y="15596"/>
                    <a:pt x="21600" y="15845"/>
                    <a:pt x="21600" y="16591"/>
                  </a:cubicBezTo>
                  <a:cubicBezTo>
                    <a:pt x="21600" y="20605"/>
                    <a:pt x="21600" y="20605"/>
                    <a:pt x="21600" y="20605"/>
                  </a:cubicBezTo>
                  <a:cubicBezTo>
                    <a:pt x="21600" y="21103"/>
                    <a:pt x="21103" y="21600"/>
                    <a:pt x="20605" y="21600"/>
                  </a:cubicBezTo>
                  <a:close/>
                  <a:moveTo>
                    <a:pt x="20605" y="8064"/>
                  </a:moveTo>
                  <a:cubicBezTo>
                    <a:pt x="21103" y="8064"/>
                    <a:pt x="21600" y="8562"/>
                    <a:pt x="21600" y="9059"/>
                  </a:cubicBezTo>
                  <a:cubicBezTo>
                    <a:pt x="21600" y="12576"/>
                    <a:pt x="21600" y="12576"/>
                    <a:pt x="21600" y="12576"/>
                  </a:cubicBezTo>
                  <a:cubicBezTo>
                    <a:pt x="21600" y="13074"/>
                    <a:pt x="21103" y="13571"/>
                    <a:pt x="20605" y="13571"/>
                  </a:cubicBezTo>
                  <a:cubicBezTo>
                    <a:pt x="19859" y="13571"/>
                    <a:pt x="19611" y="13074"/>
                    <a:pt x="19611" y="12576"/>
                  </a:cubicBezTo>
                  <a:cubicBezTo>
                    <a:pt x="19611" y="9059"/>
                    <a:pt x="19611" y="9059"/>
                    <a:pt x="19611" y="9059"/>
                  </a:cubicBezTo>
                  <a:cubicBezTo>
                    <a:pt x="19611" y="8562"/>
                    <a:pt x="19859" y="8064"/>
                    <a:pt x="20605" y="8064"/>
                  </a:cubicBezTo>
                  <a:close/>
                  <a:moveTo>
                    <a:pt x="20605" y="6039"/>
                  </a:moveTo>
                  <a:cubicBezTo>
                    <a:pt x="19859" y="6039"/>
                    <a:pt x="19611" y="5791"/>
                    <a:pt x="19611" y="5045"/>
                  </a:cubicBezTo>
                  <a:cubicBezTo>
                    <a:pt x="19611" y="2025"/>
                    <a:pt x="19611" y="2025"/>
                    <a:pt x="19611" y="2025"/>
                  </a:cubicBezTo>
                  <a:cubicBezTo>
                    <a:pt x="16591" y="2025"/>
                    <a:pt x="16591" y="2025"/>
                    <a:pt x="16591" y="2025"/>
                  </a:cubicBezTo>
                  <a:cubicBezTo>
                    <a:pt x="15845" y="2025"/>
                    <a:pt x="15596" y="1776"/>
                    <a:pt x="15596" y="1030"/>
                  </a:cubicBezTo>
                  <a:cubicBezTo>
                    <a:pt x="15596" y="533"/>
                    <a:pt x="15845" y="0"/>
                    <a:pt x="16591" y="0"/>
                  </a:cubicBezTo>
                  <a:cubicBezTo>
                    <a:pt x="20605" y="0"/>
                    <a:pt x="20605" y="0"/>
                    <a:pt x="20605" y="0"/>
                  </a:cubicBezTo>
                  <a:cubicBezTo>
                    <a:pt x="21103" y="0"/>
                    <a:pt x="21600" y="533"/>
                    <a:pt x="21600" y="1030"/>
                  </a:cubicBezTo>
                  <a:cubicBezTo>
                    <a:pt x="21600" y="5045"/>
                    <a:pt x="21600" y="5045"/>
                    <a:pt x="21600" y="5045"/>
                  </a:cubicBezTo>
                  <a:cubicBezTo>
                    <a:pt x="21600" y="5791"/>
                    <a:pt x="21103" y="6039"/>
                    <a:pt x="20605" y="6039"/>
                  </a:cubicBezTo>
                  <a:close/>
                  <a:moveTo>
                    <a:pt x="13820" y="10800"/>
                  </a:moveTo>
                  <a:cubicBezTo>
                    <a:pt x="13571" y="10800"/>
                    <a:pt x="13322" y="10551"/>
                    <a:pt x="13074" y="10551"/>
                  </a:cubicBezTo>
                  <a:cubicBezTo>
                    <a:pt x="11830" y="9059"/>
                    <a:pt x="11830" y="9059"/>
                    <a:pt x="11830" y="9059"/>
                  </a:cubicBezTo>
                  <a:cubicBezTo>
                    <a:pt x="11830" y="15063"/>
                    <a:pt x="11830" y="15063"/>
                    <a:pt x="11830" y="15063"/>
                  </a:cubicBezTo>
                  <a:cubicBezTo>
                    <a:pt x="11830" y="15845"/>
                    <a:pt x="11297" y="16093"/>
                    <a:pt x="10800" y="16093"/>
                  </a:cubicBezTo>
                  <a:cubicBezTo>
                    <a:pt x="10303" y="16093"/>
                    <a:pt x="9805" y="15845"/>
                    <a:pt x="9805" y="15063"/>
                  </a:cubicBezTo>
                  <a:cubicBezTo>
                    <a:pt x="9805" y="9059"/>
                    <a:pt x="9805" y="9059"/>
                    <a:pt x="9805" y="9059"/>
                  </a:cubicBezTo>
                  <a:cubicBezTo>
                    <a:pt x="8562" y="10551"/>
                    <a:pt x="8562" y="10551"/>
                    <a:pt x="8562" y="10551"/>
                  </a:cubicBezTo>
                  <a:cubicBezTo>
                    <a:pt x="8313" y="10551"/>
                    <a:pt x="8029" y="10800"/>
                    <a:pt x="7780" y="10800"/>
                  </a:cubicBezTo>
                  <a:cubicBezTo>
                    <a:pt x="7283" y="10800"/>
                    <a:pt x="6786" y="10303"/>
                    <a:pt x="6786" y="9805"/>
                  </a:cubicBezTo>
                  <a:cubicBezTo>
                    <a:pt x="6786" y="9557"/>
                    <a:pt x="6786" y="9308"/>
                    <a:pt x="7034" y="9059"/>
                  </a:cubicBezTo>
                  <a:cubicBezTo>
                    <a:pt x="10054" y="5791"/>
                    <a:pt x="10054" y="5791"/>
                    <a:pt x="10054" y="5791"/>
                  </a:cubicBezTo>
                  <a:cubicBezTo>
                    <a:pt x="10303" y="5542"/>
                    <a:pt x="10551" y="5542"/>
                    <a:pt x="10800" y="5542"/>
                  </a:cubicBezTo>
                  <a:cubicBezTo>
                    <a:pt x="11049" y="5542"/>
                    <a:pt x="11297" y="5542"/>
                    <a:pt x="11582" y="5791"/>
                  </a:cubicBezTo>
                  <a:cubicBezTo>
                    <a:pt x="14566" y="9059"/>
                    <a:pt x="14566" y="9059"/>
                    <a:pt x="14566" y="9059"/>
                  </a:cubicBezTo>
                  <a:cubicBezTo>
                    <a:pt x="14814" y="9308"/>
                    <a:pt x="14814" y="9557"/>
                    <a:pt x="14814" y="9805"/>
                  </a:cubicBezTo>
                  <a:cubicBezTo>
                    <a:pt x="14814" y="10303"/>
                    <a:pt x="14317" y="10800"/>
                    <a:pt x="13820" y="10800"/>
                  </a:cubicBezTo>
                  <a:close/>
                  <a:moveTo>
                    <a:pt x="12576" y="2025"/>
                  </a:moveTo>
                  <a:cubicBezTo>
                    <a:pt x="9059" y="2025"/>
                    <a:pt x="9059" y="2025"/>
                    <a:pt x="9059" y="2025"/>
                  </a:cubicBezTo>
                  <a:cubicBezTo>
                    <a:pt x="8562" y="2025"/>
                    <a:pt x="8029" y="1776"/>
                    <a:pt x="8029" y="1030"/>
                  </a:cubicBezTo>
                  <a:cubicBezTo>
                    <a:pt x="8029" y="533"/>
                    <a:pt x="8562" y="0"/>
                    <a:pt x="9059" y="0"/>
                  </a:cubicBezTo>
                  <a:cubicBezTo>
                    <a:pt x="12576" y="0"/>
                    <a:pt x="12576" y="0"/>
                    <a:pt x="12576" y="0"/>
                  </a:cubicBezTo>
                  <a:cubicBezTo>
                    <a:pt x="13074" y="0"/>
                    <a:pt x="13571" y="533"/>
                    <a:pt x="13571" y="1030"/>
                  </a:cubicBezTo>
                  <a:cubicBezTo>
                    <a:pt x="13571" y="1776"/>
                    <a:pt x="13074" y="2025"/>
                    <a:pt x="12576" y="2025"/>
                  </a:cubicBezTo>
                  <a:close/>
                  <a:moveTo>
                    <a:pt x="5045" y="21600"/>
                  </a:moveTo>
                  <a:cubicBezTo>
                    <a:pt x="1030" y="21600"/>
                    <a:pt x="1030" y="21600"/>
                    <a:pt x="1030" y="21600"/>
                  </a:cubicBezTo>
                  <a:cubicBezTo>
                    <a:pt x="533" y="21600"/>
                    <a:pt x="0" y="21103"/>
                    <a:pt x="0" y="20605"/>
                  </a:cubicBezTo>
                  <a:cubicBezTo>
                    <a:pt x="0" y="16591"/>
                    <a:pt x="0" y="16591"/>
                    <a:pt x="0" y="16591"/>
                  </a:cubicBezTo>
                  <a:cubicBezTo>
                    <a:pt x="0" y="15845"/>
                    <a:pt x="533" y="15596"/>
                    <a:pt x="1030" y="15596"/>
                  </a:cubicBezTo>
                  <a:cubicBezTo>
                    <a:pt x="1776" y="15596"/>
                    <a:pt x="2025" y="15845"/>
                    <a:pt x="2025" y="16591"/>
                  </a:cubicBezTo>
                  <a:cubicBezTo>
                    <a:pt x="2025" y="19611"/>
                    <a:pt x="2025" y="19611"/>
                    <a:pt x="2025" y="19611"/>
                  </a:cubicBezTo>
                  <a:cubicBezTo>
                    <a:pt x="5045" y="19611"/>
                    <a:pt x="5045" y="19611"/>
                    <a:pt x="5045" y="19611"/>
                  </a:cubicBezTo>
                  <a:cubicBezTo>
                    <a:pt x="5791" y="19611"/>
                    <a:pt x="6039" y="19859"/>
                    <a:pt x="6039" y="20605"/>
                  </a:cubicBezTo>
                  <a:cubicBezTo>
                    <a:pt x="6039" y="21103"/>
                    <a:pt x="5791" y="21600"/>
                    <a:pt x="5045" y="21600"/>
                  </a:cubicBezTo>
                  <a:close/>
                  <a:moveTo>
                    <a:pt x="2025" y="9059"/>
                  </a:moveTo>
                  <a:cubicBezTo>
                    <a:pt x="2025" y="12576"/>
                    <a:pt x="2025" y="12576"/>
                    <a:pt x="2025" y="12576"/>
                  </a:cubicBezTo>
                  <a:cubicBezTo>
                    <a:pt x="2025" y="13074"/>
                    <a:pt x="1776" y="13571"/>
                    <a:pt x="1030" y="13571"/>
                  </a:cubicBezTo>
                  <a:cubicBezTo>
                    <a:pt x="533" y="13571"/>
                    <a:pt x="0" y="13074"/>
                    <a:pt x="0" y="12576"/>
                  </a:cubicBezTo>
                  <a:cubicBezTo>
                    <a:pt x="0" y="9059"/>
                    <a:pt x="0" y="9059"/>
                    <a:pt x="0" y="9059"/>
                  </a:cubicBezTo>
                  <a:cubicBezTo>
                    <a:pt x="0" y="8562"/>
                    <a:pt x="533" y="8064"/>
                    <a:pt x="1030" y="8064"/>
                  </a:cubicBezTo>
                  <a:cubicBezTo>
                    <a:pt x="1776" y="8064"/>
                    <a:pt x="2025" y="8562"/>
                    <a:pt x="2025" y="9059"/>
                  </a:cubicBezTo>
                  <a:close/>
                  <a:moveTo>
                    <a:pt x="5045" y="2025"/>
                  </a:moveTo>
                  <a:cubicBezTo>
                    <a:pt x="2025" y="2025"/>
                    <a:pt x="2025" y="2025"/>
                    <a:pt x="2025" y="2025"/>
                  </a:cubicBezTo>
                  <a:cubicBezTo>
                    <a:pt x="2025" y="5045"/>
                    <a:pt x="2025" y="5045"/>
                    <a:pt x="2025" y="5045"/>
                  </a:cubicBezTo>
                  <a:cubicBezTo>
                    <a:pt x="2025" y="5791"/>
                    <a:pt x="1776" y="6039"/>
                    <a:pt x="1030" y="6039"/>
                  </a:cubicBezTo>
                  <a:cubicBezTo>
                    <a:pt x="533" y="6039"/>
                    <a:pt x="0" y="5791"/>
                    <a:pt x="0" y="5045"/>
                  </a:cubicBezTo>
                  <a:cubicBezTo>
                    <a:pt x="0" y="1030"/>
                    <a:pt x="0" y="1030"/>
                    <a:pt x="0" y="1030"/>
                  </a:cubicBezTo>
                  <a:cubicBezTo>
                    <a:pt x="0" y="533"/>
                    <a:pt x="533" y="0"/>
                    <a:pt x="1030" y="0"/>
                  </a:cubicBezTo>
                  <a:cubicBezTo>
                    <a:pt x="5045" y="0"/>
                    <a:pt x="5045" y="0"/>
                    <a:pt x="5045" y="0"/>
                  </a:cubicBezTo>
                  <a:cubicBezTo>
                    <a:pt x="5791" y="0"/>
                    <a:pt x="6039" y="533"/>
                    <a:pt x="6039" y="1030"/>
                  </a:cubicBezTo>
                  <a:cubicBezTo>
                    <a:pt x="6039" y="1776"/>
                    <a:pt x="5791" y="2025"/>
                    <a:pt x="5045" y="2025"/>
                  </a:cubicBezTo>
                  <a:close/>
                  <a:moveTo>
                    <a:pt x="9059" y="19611"/>
                  </a:moveTo>
                  <a:cubicBezTo>
                    <a:pt x="12576" y="19611"/>
                    <a:pt x="12576" y="19611"/>
                    <a:pt x="12576" y="19611"/>
                  </a:cubicBezTo>
                  <a:cubicBezTo>
                    <a:pt x="13074" y="19611"/>
                    <a:pt x="13571" y="19859"/>
                    <a:pt x="13571" y="20605"/>
                  </a:cubicBezTo>
                  <a:cubicBezTo>
                    <a:pt x="13571" y="21103"/>
                    <a:pt x="13074" y="21600"/>
                    <a:pt x="12576" y="21600"/>
                  </a:cubicBezTo>
                  <a:cubicBezTo>
                    <a:pt x="9059" y="21600"/>
                    <a:pt x="9059" y="21600"/>
                    <a:pt x="9059" y="21600"/>
                  </a:cubicBezTo>
                  <a:cubicBezTo>
                    <a:pt x="8562" y="21600"/>
                    <a:pt x="8029" y="21103"/>
                    <a:pt x="8029" y="20605"/>
                  </a:cubicBezTo>
                  <a:cubicBezTo>
                    <a:pt x="8029" y="19859"/>
                    <a:pt x="8562" y="19611"/>
                    <a:pt x="9059" y="196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7" name="Shape"/>
            <p:cNvSpPr/>
            <p:nvPr/>
          </p:nvSpPr>
          <p:spPr>
            <a:xfrm>
              <a:off x="9114366" y="8128000"/>
              <a:ext cx="579006" cy="583241"/>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6532" y="21600"/>
                    <a:pt x="16532" y="21600"/>
                    <a:pt x="16532" y="21600"/>
                  </a:cubicBezTo>
                  <a:cubicBezTo>
                    <a:pt x="16029" y="21600"/>
                    <a:pt x="15490" y="21103"/>
                    <a:pt x="15490" y="20605"/>
                  </a:cubicBezTo>
                  <a:cubicBezTo>
                    <a:pt x="15490" y="19859"/>
                    <a:pt x="16029" y="19611"/>
                    <a:pt x="16532" y="19611"/>
                  </a:cubicBezTo>
                  <a:cubicBezTo>
                    <a:pt x="19551" y="19611"/>
                    <a:pt x="19551" y="19611"/>
                    <a:pt x="19551" y="19611"/>
                  </a:cubicBezTo>
                  <a:cubicBezTo>
                    <a:pt x="19551" y="16591"/>
                    <a:pt x="19551" y="16591"/>
                    <a:pt x="19551" y="16591"/>
                  </a:cubicBezTo>
                  <a:cubicBezTo>
                    <a:pt x="19551" y="15845"/>
                    <a:pt x="20091" y="15596"/>
                    <a:pt x="20594" y="15596"/>
                  </a:cubicBezTo>
                  <a:cubicBezTo>
                    <a:pt x="21348" y="15596"/>
                    <a:pt x="21600" y="15845"/>
                    <a:pt x="21600" y="16591"/>
                  </a:cubicBezTo>
                  <a:cubicBezTo>
                    <a:pt x="21600" y="20605"/>
                    <a:pt x="21600" y="20605"/>
                    <a:pt x="21600" y="20605"/>
                  </a:cubicBezTo>
                  <a:cubicBezTo>
                    <a:pt x="21600" y="21103"/>
                    <a:pt x="21348" y="21600"/>
                    <a:pt x="20594" y="21600"/>
                  </a:cubicBezTo>
                  <a:close/>
                  <a:moveTo>
                    <a:pt x="20594" y="8064"/>
                  </a:moveTo>
                  <a:cubicBezTo>
                    <a:pt x="21348" y="8064"/>
                    <a:pt x="21600" y="8562"/>
                    <a:pt x="21600" y="9059"/>
                  </a:cubicBezTo>
                  <a:cubicBezTo>
                    <a:pt x="21600" y="12576"/>
                    <a:pt x="21600" y="12576"/>
                    <a:pt x="21600" y="12576"/>
                  </a:cubicBezTo>
                  <a:cubicBezTo>
                    <a:pt x="21600" y="13074"/>
                    <a:pt x="21348" y="13571"/>
                    <a:pt x="20594" y="13571"/>
                  </a:cubicBezTo>
                  <a:cubicBezTo>
                    <a:pt x="20091" y="13571"/>
                    <a:pt x="19551" y="13074"/>
                    <a:pt x="19551" y="12576"/>
                  </a:cubicBezTo>
                  <a:cubicBezTo>
                    <a:pt x="19551" y="9059"/>
                    <a:pt x="19551" y="9059"/>
                    <a:pt x="19551" y="9059"/>
                  </a:cubicBezTo>
                  <a:cubicBezTo>
                    <a:pt x="19551" y="8562"/>
                    <a:pt x="20091" y="8064"/>
                    <a:pt x="20594" y="8064"/>
                  </a:cubicBezTo>
                  <a:close/>
                  <a:moveTo>
                    <a:pt x="20594" y="6039"/>
                  </a:moveTo>
                  <a:cubicBezTo>
                    <a:pt x="20091" y="6039"/>
                    <a:pt x="19551" y="5791"/>
                    <a:pt x="19551" y="5045"/>
                  </a:cubicBezTo>
                  <a:cubicBezTo>
                    <a:pt x="19551" y="2025"/>
                    <a:pt x="19551" y="2025"/>
                    <a:pt x="19551" y="2025"/>
                  </a:cubicBezTo>
                  <a:cubicBezTo>
                    <a:pt x="16532" y="2025"/>
                    <a:pt x="16532" y="2025"/>
                    <a:pt x="16532" y="2025"/>
                  </a:cubicBezTo>
                  <a:cubicBezTo>
                    <a:pt x="16029" y="2025"/>
                    <a:pt x="15490" y="1776"/>
                    <a:pt x="15490" y="1030"/>
                  </a:cubicBezTo>
                  <a:cubicBezTo>
                    <a:pt x="15490" y="533"/>
                    <a:pt x="16029" y="0"/>
                    <a:pt x="16532" y="0"/>
                  </a:cubicBezTo>
                  <a:cubicBezTo>
                    <a:pt x="20594" y="0"/>
                    <a:pt x="20594" y="0"/>
                    <a:pt x="20594" y="0"/>
                  </a:cubicBezTo>
                  <a:cubicBezTo>
                    <a:pt x="21348" y="0"/>
                    <a:pt x="21600" y="533"/>
                    <a:pt x="21600" y="1030"/>
                  </a:cubicBezTo>
                  <a:cubicBezTo>
                    <a:pt x="21600" y="5045"/>
                    <a:pt x="21600" y="5045"/>
                    <a:pt x="21600" y="5045"/>
                  </a:cubicBezTo>
                  <a:cubicBezTo>
                    <a:pt x="21600" y="5791"/>
                    <a:pt x="21348" y="6039"/>
                    <a:pt x="20594" y="6039"/>
                  </a:cubicBezTo>
                  <a:close/>
                  <a:moveTo>
                    <a:pt x="14735" y="12576"/>
                  </a:moveTo>
                  <a:cubicBezTo>
                    <a:pt x="11681" y="15845"/>
                    <a:pt x="11681" y="15845"/>
                    <a:pt x="11681" y="15845"/>
                  </a:cubicBezTo>
                  <a:cubicBezTo>
                    <a:pt x="11429" y="16093"/>
                    <a:pt x="11177" y="16093"/>
                    <a:pt x="10926" y="16093"/>
                  </a:cubicBezTo>
                  <a:cubicBezTo>
                    <a:pt x="10423" y="16093"/>
                    <a:pt x="10171" y="16093"/>
                    <a:pt x="10171" y="15845"/>
                  </a:cubicBezTo>
                  <a:cubicBezTo>
                    <a:pt x="7116" y="12576"/>
                    <a:pt x="7116" y="12576"/>
                    <a:pt x="7116" y="12576"/>
                  </a:cubicBezTo>
                  <a:cubicBezTo>
                    <a:pt x="6865" y="12328"/>
                    <a:pt x="6865" y="12079"/>
                    <a:pt x="6865" y="11830"/>
                  </a:cubicBezTo>
                  <a:cubicBezTo>
                    <a:pt x="6865" y="11333"/>
                    <a:pt x="7116" y="10800"/>
                    <a:pt x="7871" y="10800"/>
                  </a:cubicBezTo>
                  <a:cubicBezTo>
                    <a:pt x="8122" y="10800"/>
                    <a:pt x="8374" y="11049"/>
                    <a:pt x="8662" y="11049"/>
                  </a:cubicBezTo>
                  <a:cubicBezTo>
                    <a:pt x="9919" y="12576"/>
                    <a:pt x="9919" y="12576"/>
                    <a:pt x="9919" y="12576"/>
                  </a:cubicBezTo>
                  <a:cubicBezTo>
                    <a:pt x="9919" y="6537"/>
                    <a:pt x="9919" y="6537"/>
                    <a:pt x="9919" y="6537"/>
                  </a:cubicBezTo>
                  <a:cubicBezTo>
                    <a:pt x="9919" y="5791"/>
                    <a:pt x="10171" y="5542"/>
                    <a:pt x="10926" y="5542"/>
                  </a:cubicBezTo>
                  <a:cubicBezTo>
                    <a:pt x="11429" y="5542"/>
                    <a:pt x="11968" y="5791"/>
                    <a:pt x="11968" y="6537"/>
                  </a:cubicBezTo>
                  <a:cubicBezTo>
                    <a:pt x="11968" y="12576"/>
                    <a:pt x="11968" y="12576"/>
                    <a:pt x="11968" y="12576"/>
                  </a:cubicBezTo>
                  <a:cubicBezTo>
                    <a:pt x="13226" y="11049"/>
                    <a:pt x="13226" y="11049"/>
                    <a:pt x="13226" y="11049"/>
                  </a:cubicBezTo>
                  <a:cubicBezTo>
                    <a:pt x="13226" y="11049"/>
                    <a:pt x="13478" y="10800"/>
                    <a:pt x="13981" y="10800"/>
                  </a:cubicBezTo>
                  <a:cubicBezTo>
                    <a:pt x="14484" y="10800"/>
                    <a:pt x="14987" y="11333"/>
                    <a:pt x="14987" y="11830"/>
                  </a:cubicBezTo>
                  <a:cubicBezTo>
                    <a:pt x="14987" y="12079"/>
                    <a:pt x="14735" y="12328"/>
                    <a:pt x="14735" y="12576"/>
                  </a:cubicBezTo>
                  <a:close/>
                  <a:moveTo>
                    <a:pt x="12471" y="2025"/>
                  </a:moveTo>
                  <a:cubicBezTo>
                    <a:pt x="9165" y="2025"/>
                    <a:pt x="9165" y="2025"/>
                    <a:pt x="9165" y="2025"/>
                  </a:cubicBezTo>
                  <a:cubicBezTo>
                    <a:pt x="8662" y="2025"/>
                    <a:pt x="8122" y="1776"/>
                    <a:pt x="8122" y="1030"/>
                  </a:cubicBezTo>
                  <a:cubicBezTo>
                    <a:pt x="8122" y="533"/>
                    <a:pt x="8662" y="0"/>
                    <a:pt x="9165" y="0"/>
                  </a:cubicBezTo>
                  <a:cubicBezTo>
                    <a:pt x="12471" y="0"/>
                    <a:pt x="12471" y="0"/>
                    <a:pt x="12471" y="0"/>
                  </a:cubicBezTo>
                  <a:cubicBezTo>
                    <a:pt x="13226" y="0"/>
                    <a:pt x="13478" y="533"/>
                    <a:pt x="13478" y="1030"/>
                  </a:cubicBezTo>
                  <a:cubicBezTo>
                    <a:pt x="13478" y="1776"/>
                    <a:pt x="13226" y="2025"/>
                    <a:pt x="12471" y="2025"/>
                  </a:cubicBezTo>
                  <a:close/>
                  <a:moveTo>
                    <a:pt x="5103" y="21600"/>
                  </a:moveTo>
                  <a:cubicBezTo>
                    <a:pt x="1042" y="21600"/>
                    <a:pt x="1042" y="21600"/>
                    <a:pt x="1042" y="21600"/>
                  </a:cubicBezTo>
                  <a:cubicBezTo>
                    <a:pt x="539" y="21600"/>
                    <a:pt x="0" y="21103"/>
                    <a:pt x="0" y="20605"/>
                  </a:cubicBezTo>
                  <a:cubicBezTo>
                    <a:pt x="0" y="16591"/>
                    <a:pt x="0" y="16591"/>
                    <a:pt x="0" y="16591"/>
                  </a:cubicBezTo>
                  <a:cubicBezTo>
                    <a:pt x="0" y="15845"/>
                    <a:pt x="539" y="15596"/>
                    <a:pt x="1042" y="15596"/>
                  </a:cubicBezTo>
                  <a:cubicBezTo>
                    <a:pt x="1545" y="15596"/>
                    <a:pt x="2049" y="15845"/>
                    <a:pt x="2049" y="16591"/>
                  </a:cubicBezTo>
                  <a:cubicBezTo>
                    <a:pt x="2049" y="19611"/>
                    <a:pt x="2049" y="19611"/>
                    <a:pt x="2049" y="19611"/>
                  </a:cubicBezTo>
                  <a:cubicBezTo>
                    <a:pt x="5103" y="19611"/>
                    <a:pt x="5103" y="19611"/>
                    <a:pt x="5103" y="19611"/>
                  </a:cubicBezTo>
                  <a:cubicBezTo>
                    <a:pt x="5607" y="19611"/>
                    <a:pt x="6110" y="19859"/>
                    <a:pt x="6110" y="20605"/>
                  </a:cubicBezTo>
                  <a:cubicBezTo>
                    <a:pt x="6110" y="21103"/>
                    <a:pt x="5607" y="21600"/>
                    <a:pt x="5103" y="21600"/>
                  </a:cubicBezTo>
                  <a:close/>
                  <a:moveTo>
                    <a:pt x="2049" y="9059"/>
                  </a:moveTo>
                  <a:cubicBezTo>
                    <a:pt x="2049" y="12576"/>
                    <a:pt x="2049" y="12576"/>
                    <a:pt x="2049" y="12576"/>
                  </a:cubicBezTo>
                  <a:cubicBezTo>
                    <a:pt x="2049" y="13074"/>
                    <a:pt x="1545" y="13571"/>
                    <a:pt x="1042" y="13571"/>
                  </a:cubicBezTo>
                  <a:cubicBezTo>
                    <a:pt x="539" y="13571"/>
                    <a:pt x="0" y="13074"/>
                    <a:pt x="0" y="12576"/>
                  </a:cubicBezTo>
                  <a:cubicBezTo>
                    <a:pt x="0" y="9059"/>
                    <a:pt x="0" y="9059"/>
                    <a:pt x="0" y="9059"/>
                  </a:cubicBezTo>
                  <a:cubicBezTo>
                    <a:pt x="0" y="8562"/>
                    <a:pt x="539" y="8064"/>
                    <a:pt x="1042" y="8064"/>
                  </a:cubicBezTo>
                  <a:cubicBezTo>
                    <a:pt x="1545" y="8064"/>
                    <a:pt x="2049" y="8562"/>
                    <a:pt x="2049" y="9059"/>
                  </a:cubicBezTo>
                  <a:close/>
                  <a:moveTo>
                    <a:pt x="5103" y="2025"/>
                  </a:moveTo>
                  <a:cubicBezTo>
                    <a:pt x="2049" y="2025"/>
                    <a:pt x="2049" y="2025"/>
                    <a:pt x="2049" y="2025"/>
                  </a:cubicBezTo>
                  <a:cubicBezTo>
                    <a:pt x="2049" y="5045"/>
                    <a:pt x="2049" y="5045"/>
                    <a:pt x="2049" y="5045"/>
                  </a:cubicBezTo>
                  <a:cubicBezTo>
                    <a:pt x="2049" y="5791"/>
                    <a:pt x="1545" y="6039"/>
                    <a:pt x="1042" y="6039"/>
                  </a:cubicBezTo>
                  <a:cubicBezTo>
                    <a:pt x="539" y="6039"/>
                    <a:pt x="0" y="5791"/>
                    <a:pt x="0" y="5045"/>
                  </a:cubicBezTo>
                  <a:cubicBezTo>
                    <a:pt x="0" y="1030"/>
                    <a:pt x="0" y="1030"/>
                    <a:pt x="0" y="1030"/>
                  </a:cubicBezTo>
                  <a:cubicBezTo>
                    <a:pt x="0" y="533"/>
                    <a:pt x="539" y="0"/>
                    <a:pt x="1042" y="0"/>
                  </a:cubicBezTo>
                  <a:cubicBezTo>
                    <a:pt x="5103" y="0"/>
                    <a:pt x="5103" y="0"/>
                    <a:pt x="5103" y="0"/>
                  </a:cubicBezTo>
                  <a:cubicBezTo>
                    <a:pt x="5607" y="0"/>
                    <a:pt x="6110" y="533"/>
                    <a:pt x="6110" y="1030"/>
                  </a:cubicBezTo>
                  <a:cubicBezTo>
                    <a:pt x="6110" y="1776"/>
                    <a:pt x="5607" y="2025"/>
                    <a:pt x="5103" y="2025"/>
                  </a:cubicBezTo>
                  <a:close/>
                  <a:moveTo>
                    <a:pt x="9165" y="19611"/>
                  </a:moveTo>
                  <a:cubicBezTo>
                    <a:pt x="12471" y="19611"/>
                    <a:pt x="12471" y="19611"/>
                    <a:pt x="12471" y="19611"/>
                  </a:cubicBezTo>
                  <a:cubicBezTo>
                    <a:pt x="13226" y="19611"/>
                    <a:pt x="13478" y="19859"/>
                    <a:pt x="13478" y="20605"/>
                  </a:cubicBezTo>
                  <a:cubicBezTo>
                    <a:pt x="13478" y="21103"/>
                    <a:pt x="13226" y="21600"/>
                    <a:pt x="12471" y="21600"/>
                  </a:cubicBezTo>
                  <a:cubicBezTo>
                    <a:pt x="9165" y="21600"/>
                    <a:pt x="9165" y="21600"/>
                    <a:pt x="9165" y="21600"/>
                  </a:cubicBezTo>
                  <a:cubicBezTo>
                    <a:pt x="8662" y="21600"/>
                    <a:pt x="8122" y="21103"/>
                    <a:pt x="8122" y="20605"/>
                  </a:cubicBezTo>
                  <a:cubicBezTo>
                    <a:pt x="8122" y="19859"/>
                    <a:pt x="8662" y="19611"/>
                    <a:pt x="9165" y="196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8" name="Shape"/>
            <p:cNvSpPr/>
            <p:nvPr/>
          </p:nvSpPr>
          <p:spPr>
            <a:xfrm>
              <a:off x="8102600" y="8128000"/>
              <a:ext cx="579002" cy="583241"/>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6532" y="21600"/>
                    <a:pt x="16532" y="21600"/>
                    <a:pt x="16532" y="21600"/>
                  </a:cubicBezTo>
                  <a:cubicBezTo>
                    <a:pt x="16029" y="21600"/>
                    <a:pt x="15490" y="21103"/>
                    <a:pt x="15490" y="20605"/>
                  </a:cubicBezTo>
                  <a:cubicBezTo>
                    <a:pt x="15490" y="19859"/>
                    <a:pt x="16029" y="19611"/>
                    <a:pt x="16532" y="19611"/>
                  </a:cubicBezTo>
                  <a:cubicBezTo>
                    <a:pt x="19551" y="19611"/>
                    <a:pt x="19551" y="19611"/>
                    <a:pt x="19551" y="19611"/>
                  </a:cubicBezTo>
                  <a:cubicBezTo>
                    <a:pt x="19551" y="16591"/>
                    <a:pt x="19551" y="16591"/>
                    <a:pt x="19551" y="16591"/>
                  </a:cubicBezTo>
                  <a:cubicBezTo>
                    <a:pt x="19551" y="15845"/>
                    <a:pt x="20091" y="15596"/>
                    <a:pt x="20594" y="15596"/>
                  </a:cubicBezTo>
                  <a:cubicBezTo>
                    <a:pt x="21097" y="15596"/>
                    <a:pt x="21600" y="15845"/>
                    <a:pt x="21600" y="16591"/>
                  </a:cubicBezTo>
                  <a:cubicBezTo>
                    <a:pt x="21600" y="20605"/>
                    <a:pt x="21600" y="20605"/>
                    <a:pt x="21600" y="20605"/>
                  </a:cubicBezTo>
                  <a:cubicBezTo>
                    <a:pt x="21600" y="21103"/>
                    <a:pt x="21097" y="21600"/>
                    <a:pt x="20594" y="21600"/>
                  </a:cubicBezTo>
                  <a:close/>
                  <a:moveTo>
                    <a:pt x="20594" y="8064"/>
                  </a:moveTo>
                  <a:cubicBezTo>
                    <a:pt x="21097" y="8064"/>
                    <a:pt x="21600" y="8562"/>
                    <a:pt x="21600" y="9059"/>
                  </a:cubicBezTo>
                  <a:cubicBezTo>
                    <a:pt x="21600" y="12576"/>
                    <a:pt x="21600" y="12576"/>
                    <a:pt x="21600" y="12576"/>
                  </a:cubicBezTo>
                  <a:cubicBezTo>
                    <a:pt x="21600" y="13074"/>
                    <a:pt x="21097" y="13571"/>
                    <a:pt x="20594" y="13571"/>
                  </a:cubicBezTo>
                  <a:cubicBezTo>
                    <a:pt x="20091" y="13571"/>
                    <a:pt x="19551" y="13074"/>
                    <a:pt x="19551" y="12576"/>
                  </a:cubicBezTo>
                  <a:cubicBezTo>
                    <a:pt x="19551" y="9059"/>
                    <a:pt x="19551" y="9059"/>
                    <a:pt x="19551" y="9059"/>
                  </a:cubicBezTo>
                  <a:cubicBezTo>
                    <a:pt x="19551" y="8562"/>
                    <a:pt x="20091" y="8064"/>
                    <a:pt x="20594" y="8064"/>
                  </a:cubicBezTo>
                  <a:close/>
                  <a:moveTo>
                    <a:pt x="20594" y="6039"/>
                  </a:moveTo>
                  <a:cubicBezTo>
                    <a:pt x="20091" y="6039"/>
                    <a:pt x="19551" y="5791"/>
                    <a:pt x="19551" y="5045"/>
                  </a:cubicBezTo>
                  <a:cubicBezTo>
                    <a:pt x="19551" y="2025"/>
                    <a:pt x="19551" y="2025"/>
                    <a:pt x="19551" y="2025"/>
                  </a:cubicBezTo>
                  <a:cubicBezTo>
                    <a:pt x="16532" y="2025"/>
                    <a:pt x="16532" y="2025"/>
                    <a:pt x="16532" y="2025"/>
                  </a:cubicBezTo>
                  <a:cubicBezTo>
                    <a:pt x="16029" y="2025"/>
                    <a:pt x="15490" y="1776"/>
                    <a:pt x="15490" y="1030"/>
                  </a:cubicBezTo>
                  <a:cubicBezTo>
                    <a:pt x="15490" y="533"/>
                    <a:pt x="16029" y="0"/>
                    <a:pt x="16532" y="0"/>
                  </a:cubicBezTo>
                  <a:cubicBezTo>
                    <a:pt x="20594" y="0"/>
                    <a:pt x="20594" y="0"/>
                    <a:pt x="20594" y="0"/>
                  </a:cubicBezTo>
                  <a:cubicBezTo>
                    <a:pt x="21097" y="0"/>
                    <a:pt x="21600" y="533"/>
                    <a:pt x="21600" y="1030"/>
                  </a:cubicBezTo>
                  <a:cubicBezTo>
                    <a:pt x="21600" y="5045"/>
                    <a:pt x="21600" y="5045"/>
                    <a:pt x="21600" y="5045"/>
                  </a:cubicBezTo>
                  <a:cubicBezTo>
                    <a:pt x="21600" y="5791"/>
                    <a:pt x="21097" y="6039"/>
                    <a:pt x="20594" y="6039"/>
                  </a:cubicBezTo>
                  <a:close/>
                  <a:moveTo>
                    <a:pt x="12471" y="21600"/>
                  </a:moveTo>
                  <a:cubicBezTo>
                    <a:pt x="9165" y="21600"/>
                    <a:pt x="9165" y="21600"/>
                    <a:pt x="9165" y="21600"/>
                  </a:cubicBezTo>
                  <a:cubicBezTo>
                    <a:pt x="8374" y="21600"/>
                    <a:pt x="8122" y="21103"/>
                    <a:pt x="8122" y="20605"/>
                  </a:cubicBezTo>
                  <a:cubicBezTo>
                    <a:pt x="8122" y="19859"/>
                    <a:pt x="8374" y="19611"/>
                    <a:pt x="9165" y="19611"/>
                  </a:cubicBezTo>
                  <a:cubicBezTo>
                    <a:pt x="12471" y="19611"/>
                    <a:pt x="12471" y="19611"/>
                    <a:pt x="12471" y="19611"/>
                  </a:cubicBezTo>
                  <a:cubicBezTo>
                    <a:pt x="12974" y="19611"/>
                    <a:pt x="13478" y="19859"/>
                    <a:pt x="13478" y="20605"/>
                  </a:cubicBezTo>
                  <a:cubicBezTo>
                    <a:pt x="13478" y="21103"/>
                    <a:pt x="12974" y="21600"/>
                    <a:pt x="12471" y="21600"/>
                  </a:cubicBezTo>
                  <a:close/>
                  <a:moveTo>
                    <a:pt x="12471" y="2025"/>
                  </a:moveTo>
                  <a:cubicBezTo>
                    <a:pt x="9165" y="2025"/>
                    <a:pt x="9165" y="2025"/>
                    <a:pt x="9165" y="2025"/>
                  </a:cubicBezTo>
                  <a:cubicBezTo>
                    <a:pt x="8374" y="2025"/>
                    <a:pt x="8122" y="1776"/>
                    <a:pt x="8122" y="1030"/>
                  </a:cubicBezTo>
                  <a:cubicBezTo>
                    <a:pt x="8122" y="533"/>
                    <a:pt x="8374" y="0"/>
                    <a:pt x="9165" y="0"/>
                  </a:cubicBezTo>
                  <a:cubicBezTo>
                    <a:pt x="12471" y="0"/>
                    <a:pt x="12471" y="0"/>
                    <a:pt x="12471" y="0"/>
                  </a:cubicBezTo>
                  <a:cubicBezTo>
                    <a:pt x="12974" y="0"/>
                    <a:pt x="13478" y="533"/>
                    <a:pt x="13478" y="1030"/>
                  </a:cubicBezTo>
                  <a:cubicBezTo>
                    <a:pt x="13478" y="1776"/>
                    <a:pt x="12974" y="2025"/>
                    <a:pt x="12471" y="2025"/>
                  </a:cubicBezTo>
                  <a:close/>
                  <a:moveTo>
                    <a:pt x="5103" y="21600"/>
                  </a:moveTo>
                  <a:cubicBezTo>
                    <a:pt x="1042" y="21600"/>
                    <a:pt x="1042" y="21600"/>
                    <a:pt x="1042" y="21600"/>
                  </a:cubicBezTo>
                  <a:cubicBezTo>
                    <a:pt x="252" y="21600"/>
                    <a:pt x="0" y="21103"/>
                    <a:pt x="0" y="20605"/>
                  </a:cubicBezTo>
                  <a:cubicBezTo>
                    <a:pt x="0" y="16591"/>
                    <a:pt x="0" y="16591"/>
                    <a:pt x="0" y="16591"/>
                  </a:cubicBezTo>
                  <a:cubicBezTo>
                    <a:pt x="0" y="15845"/>
                    <a:pt x="252" y="15596"/>
                    <a:pt x="1042" y="15596"/>
                  </a:cubicBezTo>
                  <a:cubicBezTo>
                    <a:pt x="1545" y="15596"/>
                    <a:pt x="2049" y="15845"/>
                    <a:pt x="2049" y="16591"/>
                  </a:cubicBezTo>
                  <a:cubicBezTo>
                    <a:pt x="2049" y="19611"/>
                    <a:pt x="2049" y="19611"/>
                    <a:pt x="2049" y="19611"/>
                  </a:cubicBezTo>
                  <a:cubicBezTo>
                    <a:pt x="5103" y="19611"/>
                    <a:pt x="5103" y="19611"/>
                    <a:pt x="5103" y="19611"/>
                  </a:cubicBezTo>
                  <a:cubicBezTo>
                    <a:pt x="5607" y="19611"/>
                    <a:pt x="6110" y="19859"/>
                    <a:pt x="6110" y="20605"/>
                  </a:cubicBezTo>
                  <a:cubicBezTo>
                    <a:pt x="6110" y="21103"/>
                    <a:pt x="5607" y="21600"/>
                    <a:pt x="5103" y="21600"/>
                  </a:cubicBezTo>
                  <a:close/>
                  <a:moveTo>
                    <a:pt x="2049" y="9059"/>
                  </a:moveTo>
                  <a:cubicBezTo>
                    <a:pt x="2049" y="12576"/>
                    <a:pt x="2049" y="12576"/>
                    <a:pt x="2049" y="12576"/>
                  </a:cubicBezTo>
                  <a:cubicBezTo>
                    <a:pt x="2049" y="13074"/>
                    <a:pt x="1545" y="13571"/>
                    <a:pt x="1042" y="13571"/>
                  </a:cubicBezTo>
                  <a:cubicBezTo>
                    <a:pt x="252" y="13571"/>
                    <a:pt x="0" y="13074"/>
                    <a:pt x="0" y="12576"/>
                  </a:cubicBezTo>
                  <a:cubicBezTo>
                    <a:pt x="0" y="9059"/>
                    <a:pt x="0" y="9059"/>
                    <a:pt x="0" y="9059"/>
                  </a:cubicBezTo>
                  <a:cubicBezTo>
                    <a:pt x="0" y="8562"/>
                    <a:pt x="252" y="8064"/>
                    <a:pt x="1042" y="8064"/>
                  </a:cubicBezTo>
                  <a:cubicBezTo>
                    <a:pt x="1545" y="8064"/>
                    <a:pt x="2049" y="8562"/>
                    <a:pt x="2049" y="9059"/>
                  </a:cubicBezTo>
                  <a:close/>
                  <a:moveTo>
                    <a:pt x="5103" y="2025"/>
                  </a:moveTo>
                  <a:cubicBezTo>
                    <a:pt x="2049" y="2025"/>
                    <a:pt x="2049" y="2025"/>
                    <a:pt x="2049" y="2025"/>
                  </a:cubicBezTo>
                  <a:cubicBezTo>
                    <a:pt x="2049" y="5045"/>
                    <a:pt x="2049" y="5045"/>
                    <a:pt x="2049" y="5045"/>
                  </a:cubicBezTo>
                  <a:cubicBezTo>
                    <a:pt x="2049" y="5791"/>
                    <a:pt x="1545" y="6039"/>
                    <a:pt x="1042" y="6039"/>
                  </a:cubicBezTo>
                  <a:cubicBezTo>
                    <a:pt x="252" y="6039"/>
                    <a:pt x="0" y="5791"/>
                    <a:pt x="0" y="5045"/>
                  </a:cubicBezTo>
                  <a:cubicBezTo>
                    <a:pt x="0" y="1030"/>
                    <a:pt x="0" y="1030"/>
                    <a:pt x="0" y="1030"/>
                  </a:cubicBezTo>
                  <a:cubicBezTo>
                    <a:pt x="0" y="533"/>
                    <a:pt x="252" y="0"/>
                    <a:pt x="1042" y="0"/>
                  </a:cubicBezTo>
                  <a:cubicBezTo>
                    <a:pt x="5103" y="0"/>
                    <a:pt x="5103" y="0"/>
                    <a:pt x="5103" y="0"/>
                  </a:cubicBezTo>
                  <a:cubicBezTo>
                    <a:pt x="5607" y="0"/>
                    <a:pt x="6110" y="533"/>
                    <a:pt x="6110" y="1030"/>
                  </a:cubicBezTo>
                  <a:cubicBezTo>
                    <a:pt x="6110" y="1776"/>
                    <a:pt x="5607" y="2025"/>
                    <a:pt x="5103" y="202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89" name="Shape"/>
            <p:cNvSpPr/>
            <p:nvPr/>
          </p:nvSpPr>
          <p:spPr>
            <a:xfrm>
              <a:off x="7086600" y="8144933"/>
              <a:ext cx="583241" cy="557838"/>
            </a:xfrm>
            <a:custGeom>
              <a:avLst/>
              <a:gdLst/>
              <a:ahLst/>
              <a:cxnLst>
                <a:cxn ang="0">
                  <a:pos x="wd2" y="hd2"/>
                </a:cxn>
                <a:cxn ang="5400000">
                  <a:pos x="wd2" y="hd2"/>
                </a:cxn>
                <a:cxn ang="10800000">
                  <a:pos x="wd2" y="hd2"/>
                </a:cxn>
                <a:cxn ang="16200000">
                  <a:pos x="wd2" y="hd2"/>
                </a:cxn>
              </a:cxnLst>
              <a:rect l="0" t="0" r="r" b="b"/>
              <a:pathLst>
                <a:path w="21600" h="21600" extrusionOk="0">
                  <a:moveTo>
                    <a:pt x="21600" y="20555"/>
                  </a:moveTo>
                  <a:cubicBezTo>
                    <a:pt x="21600" y="21339"/>
                    <a:pt x="21103" y="21600"/>
                    <a:pt x="20605" y="21600"/>
                  </a:cubicBezTo>
                  <a:cubicBezTo>
                    <a:pt x="995" y="21600"/>
                    <a:pt x="995" y="21600"/>
                    <a:pt x="995" y="21600"/>
                  </a:cubicBezTo>
                  <a:cubicBezTo>
                    <a:pt x="497" y="21600"/>
                    <a:pt x="0" y="21339"/>
                    <a:pt x="0" y="20555"/>
                  </a:cubicBezTo>
                  <a:cubicBezTo>
                    <a:pt x="0" y="1045"/>
                    <a:pt x="0" y="1045"/>
                    <a:pt x="0" y="1045"/>
                  </a:cubicBezTo>
                  <a:cubicBezTo>
                    <a:pt x="0" y="261"/>
                    <a:pt x="497" y="0"/>
                    <a:pt x="995" y="0"/>
                  </a:cubicBezTo>
                  <a:cubicBezTo>
                    <a:pt x="2025" y="0"/>
                    <a:pt x="2025" y="0"/>
                    <a:pt x="2025" y="0"/>
                  </a:cubicBezTo>
                  <a:cubicBezTo>
                    <a:pt x="3020" y="0"/>
                    <a:pt x="3020" y="0"/>
                    <a:pt x="3020" y="0"/>
                  </a:cubicBezTo>
                  <a:cubicBezTo>
                    <a:pt x="4014" y="0"/>
                    <a:pt x="4014" y="0"/>
                    <a:pt x="4014" y="0"/>
                  </a:cubicBezTo>
                  <a:cubicBezTo>
                    <a:pt x="4014" y="1045"/>
                    <a:pt x="4014" y="1045"/>
                    <a:pt x="4014" y="1045"/>
                  </a:cubicBezTo>
                  <a:cubicBezTo>
                    <a:pt x="4014" y="1306"/>
                    <a:pt x="4014" y="1306"/>
                    <a:pt x="4014" y="1306"/>
                  </a:cubicBezTo>
                  <a:cubicBezTo>
                    <a:pt x="4014" y="5260"/>
                    <a:pt x="4014" y="5260"/>
                    <a:pt x="4014" y="5260"/>
                  </a:cubicBezTo>
                  <a:cubicBezTo>
                    <a:pt x="4014" y="6305"/>
                    <a:pt x="4014" y="6305"/>
                    <a:pt x="4014" y="6305"/>
                  </a:cubicBezTo>
                  <a:cubicBezTo>
                    <a:pt x="4014" y="8431"/>
                    <a:pt x="4014" y="8431"/>
                    <a:pt x="4014" y="8431"/>
                  </a:cubicBezTo>
                  <a:cubicBezTo>
                    <a:pt x="4014" y="9476"/>
                    <a:pt x="5009" y="10520"/>
                    <a:pt x="6039" y="10520"/>
                  </a:cubicBezTo>
                  <a:cubicBezTo>
                    <a:pt x="14814" y="10520"/>
                    <a:pt x="14814" y="10520"/>
                    <a:pt x="14814" y="10520"/>
                  </a:cubicBezTo>
                  <a:cubicBezTo>
                    <a:pt x="16058" y="10520"/>
                    <a:pt x="16839" y="9476"/>
                    <a:pt x="16839" y="8431"/>
                  </a:cubicBezTo>
                  <a:cubicBezTo>
                    <a:pt x="16839" y="6305"/>
                    <a:pt x="16839" y="6305"/>
                    <a:pt x="16839" y="6305"/>
                  </a:cubicBezTo>
                  <a:cubicBezTo>
                    <a:pt x="16839" y="5260"/>
                    <a:pt x="16839" y="5260"/>
                    <a:pt x="16839" y="5260"/>
                  </a:cubicBezTo>
                  <a:cubicBezTo>
                    <a:pt x="16839" y="2089"/>
                    <a:pt x="16839" y="2089"/>
                    <a:pt x="16839" y="2089"/>
                  </a:cubicBezTo>
                  <a:cubicBezTo>
                    <a:pt x="16839" y="1306"/>
                    <a:pt x="16839" y="1306"/>
                    <a:pt x="16839" y="1306"/>
                  </a:cubicBezTo>
                  <a:cubicBezTo>
                    <a:pt x="16839" y="1045"/>
                    <a:pt x="16839" y="1045"/>
                    <a:pt x="16839" y="1045"/>
                  </a:cubicBezTo>
                  <a:cubicBezTo>
                    <a:pt x="16839" y="0"/>
                    <a:pt x="16839" y="0"/>
                    <a:pt x="16839" y="0"/>
                  </a:cubicBezTo>
                  <a:cubicBezTo>
                    <a:pt x="17088" y="0"/>
                    <a:pt x="17088" y="0"/>
                    <a:pt x="17088" y="0"/>
                  </a:cubicBezTo>
                  <a:cubicBezTo>
                    <a:pt x="17586" y="0"/>
                    <a:pt x="17586" y="0"/>
                    <a:pt x="17586" y="0"/>
                  </a:cubicBezTo>
                  <a:cubicBezTo>
                    <a:pt x="17834" y="0"/>
                    <a:pt x="18083" y="0"/>
                    <a:pt x="18083" y="261"/>
                  </a:cubicBezTo>
                  <a:cubicBezTo>
                    <a:pt x="21103" y="3395"/>
                    <a:pt x="21103" y="3395"/>
                    <a:pt x="21103" y="3395"/>
                  </a:cubicBezTo>
                  <a:cubicBezTo>
                    <a:pt x="21351" y="3656"/>
                    <a:pt x="21600" y="3954"/>
                    <a:pt x="21600" y="4216"/>
                  </a:cubicBezTo>
                  <a:lnTo>
                    <a:pt x="21600" y="20555"/>
                  </a:lnTo>
                  <a:close/>
                  <a:moveTo>
                    <a:pt x="15809" y="8431"/>
                  </a:moveTo>
                  <a:cubicBezTo>
                    <a:pt x="15809" y="8953"/>
                    <a:pt x="15312" y="9476"/>
                    <a:pt x="14814" y="9476"/>
                  </a:cubicBezTo>
                  <a:cubicBezTo>
                    <a:pt x="13571" y="9476"/>
                    <a:pt x="13571" y="9476"/>
                    <a:pt x="13571" y="9476"/>
                  </a:cubicBezTo>
                  <a:cubicBezTo>
                    <a:pt x="7532" y="9476"/>
                    <a:pt x="7532" y="9476"/>
                    <a:pt x="7532" y="9476"/>
                  </a:cubicBezTo>
                  <a:cubicBezTo>
                    <a:pt x="6039" y="9476"/>
                    <a:pt x="6039" y="9476"/>
                    <a:pt x="6039" y="9476"/>
                  </a:cubicBezTo>
                  <a:cubicBezTo>
                    <a:pt x="5542" y="9476"/>
                    <a:pt x="5009" y="8953"/>
                    <a:pt x="5009" y="8431"/>
                  </a:cubicBezTo>
                  <a:cubicBezTo>
                    <a:pt x="5009" y="6305"/>
                    <a:pt x="5009" y="6305"/>
                    <a:pt x="5009" y="6305"/>
                  </a:cubicBezTo>
                  <a:cubicBezTo>
                    <a:pt x="5009" y="0"/>
                    <a:pt x="5009" y="0"/>
                    <a:pt x="5009" y="0"/>
                  </a:cubicBezTo>
                  <a:cubicBezTo>
                    <a:pt x="15809" y="0"/>
                    <a:pt x="15809" y="0"/>
                    <a:pt x="15809" y="0"/>
                  </a:cubicBezTo>
                  <a:cubicBezTo>
                    <a:pt x="15809" y="6305"/>
                    <a:pt x="15809" y="6305"/>
                    <a:pt x="15809" y="6305"/>
                  </a:cubicBezTo>
                  <a:lnTo>
                    <a:pt x="15809" y="8431"/>
                  </a:lnTo>
                  <a:close/>
                  <a:moveTo>
                    <a:pt x="13820" y="1306"/>
                  </a:moveTo>
                  <a:cubicBezTo>
                    <a:pt x="10800" y="1306"/>
                    <a:pt x="10800" y="1306"/>
                    <a:pt x="10800" y="1306"/>
                  </a:cubicBezTo>
                  <a:cubicBezTo>
                    <a:pt x="10800" y="7909"/>
                    <a:pt x="10800" y="7909"/>
                    <a:pt x="10800" y="7909"/>
                  </a:cubicBezTo>
                  <a:cubicBezTo>
                    <a:pt x="13820" y="7909"/>
                    <a:pt x="13820" y="7909"/>
                    <a:pt x="13820" y="7909"/>
                  </a:cubicBezTo>
                  <a:lnTo>
                    <a:pt x="13820" y="130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0" name="Shape"/>
            <p:cNvSpPr/>
            <p:nvPr/>
          </p:nvSpPr>
          <p:spPr>
            <a:xfrm>
              <a:off x="6074833" y="8212666"/>
              <a:ext cx="579005" cy="422370"/>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9551" y="21600"/>
                    <a:pt x="19551" y="21600"/>
                    <a:pt x="19551" y="21600"/>
                  </a:cubicBezTo>
                  <a:cubicBezTo>
                    <a:pt x="19300" y="21600"/>
                    <a:pt x="19300" y="21600"/>
                    <a:pt x="19300" y="21600"/>
                  </a:cubicBezTo>
                  <a:cubicBezTo>
                    <a:pt x="17790" y="21600"/>
                    <a:pt x="17790" y="21600"/>
                    <a:pt x="17790" y="21600"/>
                  </a:cubicBezTo>
                  <a:cubicBezTo>
                    <a:pt x="16245" y="16027"/>
                    <a:pt x="16245" y="16027"/>
                    <a:pt x="16245" y="16027"/>
                  </a:cubicBezTo>
                  <a:cubicBezTo>
                    <a:pt x="15993" y="15337"/>
                    <a:pt x="15742" y="14992"/>
                    <a:pt x="15239" y="14992"/>
                  </a:cubicBezTo>
                  <a:cubicBezTo>
                    <a:pt x="6361" y="14992"/>
                    <a:pt x="6361" y="14992"/>
                    <a:pt x="6361" y="14992"/>
                  </a:cubicBezTo>
                  <a:cubicBezTo>
                    <a:pt x="6110" y="14992"/>
                    <a:pt x="5607" y="15337"/>
                    <a:pt x="5607" y="16027"/>
                  </a:cubicBezTo>
                  <a:cubicBezTo>
                    <a:pt x="3810" y="21600"/>
                    <a:pt x="3810" y="21600"/>
                    <a:pt x="3810" y="21600"/>
                  </a:cubicBezTo>
                  <a:cubicBezTo>
                    <a:pt x="2300" y="21600"/>
                    <a:pt x="2300" y="21600"/>
                    <a:pt x="2300" y="21600"/>
                  </a:cubicBezTo>
                  <a:cubicBezTo>
                    <a:pt x="2049" y="21600"/>
                    <a:pt x="2049" y="21600"/>
                    <a:pt x="2049" y="21600"/>
                  </a:cubicBezTo>
                  <a:cubicBezTo>
                    <a:pt x="1006" y="21600"/>
                    <a:pt x="1006" y="21600"/>
                    <a:pt x="1006" y="21600"/>
                  </a:cubicBezTo>
                  <a:cubicBezTo>
                    <a:pt x="503" y="21600"/>
                    <a:pt x="0" y="20910"/>
                    <a:pt x="0" y="20219"/>
                  </a:cubicBezTo>
                  <a:cubicBezTo>
                    <a:pt x="0" y="1381"/>
                    <a:pt x="0" y="1381"/>
                    <a:pt x="0" y="1381"/>
                  </a:cubicBezTo>
                  <a:cubicBezTo>
                    <a:pt x="0" y="690"/>
                    <a:pt x="503" y="0"/>
                    <a:pt x="1006" y="0"/>
                  </a:cubicBezTo>
                  <a:cubicBezTo>
                    <a:pt x="20558" y="0"/>
                    <a:pt x="20558" y="0"/>
                    <a:pt x="20558" y="0"/>
                  </a:cubicBezTo>
                  <a:cubicBezTo>
                    <a:pt x="21348" y="0"/>
                    <a:pt x="21600" y="690"/>
                    <a:pt x="21600" y="1381"/>
                  </a:cubicBezTo>
                  <a:cubicBezTo>
                    <a:pt x="21600" y="20219"/>
                    <a:pt x="21600" y="20219"/>
                    <a:pt x="21600" y="20219"/>
                  </a:cubicBezTo>
                  <a:cubicBezTo>
                    <a:pt x="21600" y="20910"/>
                    <a:pt x="21348" y="21600"/>
                    <a:pt x="20558" y="21600"/>
                  </a:cubicBezTo>
                  <a:close/>
                  <a:moveTo>
                    <a:pt x="5319" y="7003"/>
                  </a:moveTo>
                  <a:cubicBezTo>
                    <a:pt x="4564" y="7003"/>
                    <a:pt x="4061" y="8038"/>
                    <a:pt x="4061" y="9074"/>
                  </a:cubicBezTo>
                  <a:cubicBezTo>
                    <a:pt x="4061" y="10110"/>
                    <a:pt x="4564" y="10800"/>
                    <a:pt x="5319" y="10800"/>
                  </a:cubicBezTo>
                  <a:cubicBezTo>
                    <a:pt x="6110" y="10800"/>
                    <a:pt x="6865" y="10110"/>
                    <a:pt x="6865" y="9074"/>
                  </a:cubicBezTo>
                  <a:cubicBezTo>
                    <a:pt x="6865" y="8038"/>
                    <a:pt x="6110" y="7003"/>
                    <a:pt x="5319" y="7003"/>
                  </a:cubicBezTo>
                  <a:close/>
                  <a:moveTo>
                    <a:pt x="13478" y="7003"/>
                  </a:moveTo>
                  <a:cubicBezTo>
                    <a:pt x="8122" y="7003"/>
                    <a:pt x="8122" y="7003"/>
                    <a:pt x="8122" y="7003"/>
                  </a:cubicBezTo>
                  <a:cubicBezTo>
                    <a:pt x="8122" y="10800"/>
                    <a:pt x="8122" y="10800"/>
                    <a:pt x="8122" y="10800"/>
                  </a:cubicBezTo>
                  <a:cubicBezTo>
                    <a:pt x="13478" y="10800"/>
                    <a:pt x="13478" y="10800"/>
                    <a:pt x="13478" y="10800"/>
                  </a:cubicBezTo>
                  <a:lnTo>
                    <a:pt x="13478" y="7003"/>
                  </a:lnTo>
                  <a:close/>
                  <a:moveTo>
                    <a:pt x="16245" y="7003"/>
                  </a:moveTo>
                  <a:cubicBezTo>
                    <a:pt x="15490" y="7003"/>
                    <a:pt x="14987" y="8038"/>
                    <a:pt x="14987" y="9074"/>
                  </a:cubicBezTo>
                  <a:cubicBezTo>
                    <a:pt x="14987" y="10110"/>
                    <a:pt x="15490" y="10800"/>
                    <a:pt x="16245" y="10800"/>
                  </a:cubicBezTo>
                  <a:cubicBezTo>
                    <a:pt x="17036" y="10800"/>
                    <a:pt x="17539" y="10110"/>
                    <a:pt x="17539" y="9074"/>
                  </a:cubicBezTo>
                  <a:cubicBezTo>
                    <a:pt x="17539" y="8038"/>
                    <a:pt x="17036" y="7003"/>
                    <a:pt x="16245" y="7003"/>
                  </a:cubicBezTo>
                  <a:close/>
                  <a:moveTo>
                    <a:pt x="6110" y="17458"/>
                  </a:moveTo>
                  <a:cubicBezTo>
                    <a:pt x="6361" y="16718"/>
                    <a:pt x="6613" y="16373"/>
                    <a:pt x="7116" y="16373"/>
                  </a:cubicBezTo>
                  <a:cubicBezTo>
                    <a:pt x="14484" y="16373"/>
                    <a:pt x="14484" y="16373"/>
                    <a:pt x="14484" y="16373"/>
                  </a:cubicBezTo>
                  <a:cubicBezTo>
                    <a:pt x="14987" y="16373"/>
                    <a:pt x="15490" y="16718"/>
                    <a:pt x="15490" y="17458"/>
                  </a:cubicBezTo>
                  <a:cubicBezTo>
                    <a:pt x="16497" y="21600"/>
                    <a:pt x="16497" y="21600"/>
                    <a:pt x="16497" y="21600"/>
                  </a:cubicBezTo>
                  <a:cubicBezTo>
                    <a:pt x="14484" y="21600"/>
                    <a:pt x="14484" y="21600"/>
                    <a:pt x="14484" y="21600"/>
                  </a:cubicBezTo>
                  <a:cubicBezTo>
                    <a:pt x="7116" y="21600"/>
                    <a:pt x="7116" y="21600"/>
                    <a:pt x="7116" y="21600"/>
                  </a:cubicBezTo>
                  <a:cubicBezTo>
                    <a:pt x="5068" y="21600"/>
                    <a:pt x="5068" y="21600"/>
                    <a:pt x="5068" y="21600"/>
                  </a:cubicBezTo>
                  <a:cubicBezTo>
                    <a:pt x="6110" y="17458"/>
                    <a:pt x="6110" y="17458"/>
                    <a:pt x="6110" y="1745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1" name="Shape"/>
            <p:cNvSpPr/>
            <p:nvPr/>
          </p:nvSpPr>
          <p:spPr>
            <a:xfrm>
              <a:off x="17356667" y="7137400"/>
              <a:ext cx="579003" cy="579005"/>
            </a:xfrm>
            <a:custGeom>
              <a:avLst/>
              <a:gdLst/>
              <a:ahLst/>
              <a:cxnLst>
                <a:cxn ang="0">
                  <a:pos x="wd2" y="hd2"/>
                </a:cxn>
                <a:cxn ang="5400000">
                  <a:pos x="wd2" y="hd2"/>
                </a:cxn>
                <a:cxn ang="10800000">
                  <a:pos x="wd2" y="hd2"/>
                </a:cxn>
                <a:cxn ang="16200000">
                  <a:pos x="wd2" y="hd2"/>
                </a:cxn>
              </a:cxnLst>
              <a:rect l="0" t="0" r="r" b="b"/>
              <a:pathLst>
                <a:path w="21600" h="21600" extrusionOk="0">
                  <a:moveTo>
                    <a:pt x="21600" y="10926"/>
                  </a:moveTo>
                  <a:cubicBezTo>
                    <a:pt x="21600" y="20594"/>
                    <a:pt x="21600" y="20594"/>
                    <a:pt x="21600" y="20594"/>
                  </a:cubicBezTo>
                  <a:cubicBezTo>
                    <a:pt x="21600" y="21348"/>
                    <a:pt x="21097" y="21600"/>
                    <a:pt x="20594" y="21600"/>
                  </a:cubicBezTo>
                  <a:cubicBezTo>
                    <a:pt x="10674" y="21600"/>
                    <a:pt x="10674" y="21600"/>
                    <a:pt x="10674" y="21600"/>
                  </a:cubicBezTo>
                  <a:cubicBezTo>
                    <a:pt x="4816" y="21600"/>
                    <a:pt x="0" y="16784"/>
                    <a:pt x="0" y="10926"/>
                  </a:cubicBezTo>
                  <a:cubicBezTo>
                    <a:pt x="0" y="4852"/>
                    <a:pt x="4816" y="0"/>
                    <a:pt x="10674" y="0"/>
                  </a:cubicBezTo>
                  <a:cubicBezTo>
                    <a:pt x="16748" y="0"/>
                    <a:pt x="21600" y="4852"/>
                    <a:pt x="21600" y="10926"/>
                  </a:cubicBezTo>
                  <a:close/>
                  <a:moveTo>
                    <a:pt x="10674" y="2049"/>
                  </a:moveTo>
                  <a:cubicBezTo>
                    <a:pt x="5858" y="2049"/>
                    <a:pt x="2049" y="6110"/>
                    <a:pt x="2049" y="10926"/>
                  </a:cubicBezTo>
                  <a:cubicBezTo>
                    <a:pt x="2049" y="15778"/>
                    <a:pt x="5858" y="19551"/>
                    <a:pt x="10674" y="19551"/>
                  </a:cubicBezTo>
                  <a:cubicBezTo>
                    <a:pt x="15490" y="19551"/>
                    <a:pt x="19551" y="15778"/>
                    <a:pt x="19551" y="10926"/>
                  </a:cubicBezTo>
                  <a:cubicBezTo>
                    <a:pt x="19551" y="6110"/>
                    <a:pt x="15490" y="2049"/>
                    <a:pt x="10674" y="2049"/>
                  </a:cubicBezTo>
                  <a:close/>
                  <a:moveTo>
                    <a:pt x="15239" y="11968"/>
                  </a:moveTo>
                  <a:cubicBezTo>
                    <a:pt x="14484" y="11968"/>
                    <a:pt x="14484" y="11968"/>
                    <a:pt x="14484" y="11968"/>
                  </a:cubicBezTo>
                  <a:cubicBezTo>
                    <a:pt x="8122" y="11968"/>
                    <a:pt x="8122" y="11968"/>
                    <a:pt x="8122" y="11968"/>
                  </a:cubicBezTo>
                  <a:cubicBezTo>
                    <a:pt x="6361" y="11968"/>
                    <a:pt x="6361" y="11968"/>
                    <a:pt x="6361" y="11968"/>
                  </a:cubicBezTo>
                  <a:cubicBezTo>
                    <a:pt x="5858" y="11968"/>
                    <a:pt x="5319" y="11429"/>
                    <a:pt x="5319" y="10926"/>
                  </a:cubicBezTo>
                  <a:cubicBezTo>
                    <a:pt x="5319" y="10171"/>
                    <a:pt x="5858" y="9919"/>
                    <a:pt x="6361" y="9919"/>
                  </a:cubicBezTo>
                  <a:cubicBezTo>
                    <a:pt x="9668" y="9919"/>
                    <a:pt x="9668" y="9919"/>
                    <a:pt x="9668" y="9919"/>
                  </a:cubicBezTo>
                  <a:cubicBezTo>
                    <a:pt x="11681" y="9919"/>
                    <a:pt x="11681" y="9919"/>
                    <a:pt x="11681" y="9919"/>
                  </a:cubicBezTo>
                  <a:cubicBezTo>
                    <a:pt x="15239" y="9919"/>
                    <a:pt x="15239" y="9919"/>
                    <a:pt x="15239" y="9919"/>
                  </a:cubicBezTo>
                  <a:cubicBezTo>
                    <a:pt x="15742" y="9919"/>
                    <a:pt x="16245" y="10171"/>
                    <a:pt x="16245" y="10926"/>
                  </a:cubicBezTo>
                  <a:cubicBezTo>
                    <a:pt x="16245" y="11429"/>
                    <a:pt x="15742" y="11968"/>
                    <a:pt x="15239" y="1196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2" name="Shape"/>
            <p:cNvSpPr/>
            <p:nvPr/>
          </p:nvSpPr>
          <p:spPr>
            <a:xfrm>
              <a:off x="16336433" y="7137400"/>
              <a:ext cx="583242" cy="579005"/>
            </a:xfrm>
            <a:custGeom>
              <a:avLst/>
              <a:gdLst/>
              <a:ahLst/>
              <a:cxnLst>
                <a:cxn ang="0">
                  <a:pos x="wd2" y="hd2"/>
                </a:cxn>
                <a:cxn ang="5400000">
                  <a:pos x="wd2" y="hd2"/>
                </a:cxn>
                <a:cxn ang="10800000">
                  <a:pos x="wd2" y="hd2"/>
                </a:cxn>
                <a:cxn ang="16200000">
                  <a:pos x="wd2" y="hd2"/>
                </a:cxn>
              </a:cxnLst>
              <a:rect l="0" t="0" r="r" b="b"/>
              <a:pathLst>
                <a:path w="21600" h="21600" extrusionOk="0">
                  <a:moveTo>
                    <a:pt x="21600" y="10926"/>
                  </a:moveTo>
                  <a:cubicBezTo>
                    <a:pt x="21600" y="20594"/>
                    <a:pt x="21600" y="20594"/>
                    <a:pt x="21600" y="20594"/>
                  </a:cubicBezTo>
                  <a:cubicBezTo>
                    <a:pt x="21600" y="21348"/>
                    <a:pt x="21103" y="21600"/>
                    <a:pt x="20570" y="21600"/>
                  </a:cubicBezTo>
                  <a:cubicBezTo>
                    <a:pt x="10800" y="21600"/>
                    <a:pt x="10800" y="21600"/>
                    <a:pt x="10800" y="21600"/>
                  </a:cubicBezTo>
                  <a:cubicBezTo>
                    <a:pt x="4761" y="21600"/>
                    <a:pt x="0" y="16784"/>
                    <a:pt x="0" y="10926"/>
                  </a:cubicBezTo>
                  <a:cubicBezTo>
                    <a:pt x="0" y="4852"/>
                    <a:pt x="4761" y="0"/>
                    <a:pt x="10800" y="0"/>
                  </a:cubicBezTo>
                  <a:cubicBezTo>
                    <a:pt x="16804" y="0"/>
                    <a:pt x="21600" y="4852"/>
                    <a:pt x="21600" y="10926"/>
                  </a:cubicBezTo>
                  <a:close/>
                  <a:moveTo>
                    <a:pt x="10800" y="2049"/>
                  </a:moveTo>
                  <a:cubicBezTo>
                    <a:pt x="6004" y="2049"/>
                    <a:pt x="1989" y="6110"/>
                    <a:pt x="1989" y="10926"/>
                  </a:cubicBezTo>
                  <a:cubicBezTo>
                    <a:pt x="1989" y="15778"/>
                    <a:pt x="6004" y="19551"/>
                    <a:pt x="10800" y="19551"/>
                  </a:cubicBezTo>
                  <a:cubicBezTo>
                    <a:pt x="15561" y="19551"/>
                    <a:pt x="19575" y="15778"/>
                    <a:pt x="19575" y="10926"/>
                  </a:cubicBezTo>
                  <a:cubicBezTo>
                    <a:pt x="19575" y="6110"/>
                    <a:pt x="15561" y="2049"/>
                    <a:pt x="10800" y="2049"/>
                  </a:cubicBezTo>
                  <a:close/>
                  <a:moveTo>
                    <a:pt x="15063" y="11968"/>
                  </a:moveTo>
                  <a:cubicBezTo>
                    <a:pt x="11795" y="11968"/>
                    <a:pt x="11795" y="11968"/>
                    <a:pt x="11795" y="11968"/>
                  </a:cubicBezTo>
                  <a:cubicBezTo>
                    <a:pt x="11795" y="15239"/>
                    <a:pt x="11795" y="15239"/>
                    <a:pt x="11795" y="15239"/>
                  </a:cubicBezTo>
                  <a:cubicBezTo>
                    <a:pt x="11795" y="15778"/>
                    <a:pt x="11297" y="16281"/>
                    <a:pt x="10800" y="16281"/>
                  </a:cubicBezTo>
                  <a:cubicBezTo>
                    <a:pt x="10303" y="16281"/>
                    <a:pt x="9805" y="15778"/>
                    <a:pt x="9805" y="15239"/>
                  </a:cubicBezTo>
                  <a:cubicBezTo>
                    <a:pt x="9805" y="11968"/>
                    <a:pt x="9805" y="11968"/>
                    <a:pt x="9805" y="11968"/>
                  </a:cubicBezTo>
                  <a:cubicBezTo>
                    <a:pt x="6537" y="11968"/>
                    <a:pt x="6537" y="11968"/>
                    <a:pt x="6537" y="11968"/>
                  </a:cubicBezTo>
                  <a:cubicBezTo>
                    <a:pt x="5755" y="11968"/>
                    <a:pt x="5507" y="11429"/>
                    <a:pt x="5507" y="10926"/>
                  </a:cubicBezTo>
                  <a:cubicBezTo>
                    <a:pt x="5507" y="10171"/>
                    <a:pt x="5755" y="9919"/>
                    <a:pt x="6537" y="9919"/>
                  </a:cubicBezTo>
                  <a:cubicBezTo>
                    <a:pt x="9805" y="9919"/>
                    <a:pt x="9805" y="9919"/>
                    <a:pt x="9805" y="9919"/>
                  </a:cubicBezTo>
                  <a:cubicBezTo>
                    <a:pt x="9805" y="6361"/>
                    <a:pt x="9805" y="6361"/>
                    <a:pt x="9805" y="6361"/>
                  </a:cubicBezTo>
                  <a:cubicBezTo>
                    <a:pt x="9805" y="5858"/>
                    <a:pt x="10303" y="5355"/>
                    <a:pt x="10800" y="5355"/>
                  </a:cubicBezTo>
                  <a:cubicBezTo>
                    <a:pt x="11297" y="5355"/>
                    <a:pt x="11795" y="5858"/>
                    <a:pt x="11795" y="6361"/>
                  </a:cubicBezTo>
                  <a:cubicBezTo>
                    <a:pt x="11795" y="9919"/>
                    <a:pt x="11795" y="9919"/>
                    <a:pt x="11795" y="9919"/>
                  </a:cubicBezTo>
                  <a:cubicBezTo>
                    <a:pt x="15063" y="9919"/>
                    <a:pt x="15063" y="9919"/>
                    <a:pt x="15063" y="9919"/>
                  </a:cubicBezTo>
                  <a:cubicBezTo>
                    <a:pt x="15809" y="9919"/>
                    <a:pt x="16058" y="10171"/>
                    <a:pt x="16058" y="10926"/>
                  </a:cubicBezTo>
                  <a:cubicBezTo>
                    <a:pt x="16058" y="11429"/>
                    <a:pt x="15809" y="11968"/>
                    <a:pt x="15063" y="1196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3" name="Shape"/>
            <p:cNvSpPr/>
            <p:nvPr/>
          </p:nvSpPr>
          <p:spPr>
            <a:xfrm>
              <a:off x="15328898" y="7196666"/>
              <a:ext cx="579005" cy="452014"/>
            </a:xfrm>
            <a:custGeom>
              <a:avLst/>
              <a:gdLst/>
              <a:ahLst/>
              <a:cxnLst>
                <a:cxn ang="0">
                  <a:pos x="wd2" y="hd2"/>
                </a:cxn>
                <a:cxn ang="5400000">
                  <a:pos x="wd2" y="hd2"/>
                </a:cxn>
                <a:cxn ang="10800000">
                  <a:pos x="wd2" y="hd2"/>
                </a:cxn>
                <a:cxn ang="16200000">
                  <a:pos x="wd2" y="hd2"/>
                </a:cxn>
              </a:cxnLst>
              <a:rect l="0" t="0" r="r" b="b"/>
              <a:pathLst>
                <a:path w="21600" h="21600" extrusionOk="0">
                  <a:moveTo>
                    <a:pt x="20558" y="12284"/>
                  </a:moveTo>
                  <a:cubicBezTo>
                    <a:pt x="14484" y="12284"/>
                    <a:pt x="14484" y="12284"/>
                    <a:pt x="14484" y="12284"/>
                  </a:cubicBezTo>
                  <a:cubicBezTo>
                    <a:pt x="13981" y="12284"/>
                    <a:pt x="13442" y="11599"/>
                    <a:pt x="13442" y="10960"/>
                  </a:cubicBezTo>
                  <a:cubicBezTo>
                    <a:pt x="13442" y="10001"/>
                    <a:pt x="13981" y="9681"/>
                    <a:pt x="14484" y="9681"/>
                  </a:cubicBezTo>
                  <a:cubicBezTo>
                    <a:pt x="20558" y="9681"/>
                    <a:pt x="20558" y="9681"/>
                    <a:pt x="20558" y="9681"/>
                  </a:cubicBezTo>
                  <a:cubicBezTo>
                    <a:pt x="21348" y="9681"/>
                    <a:pt x="21600" y="10001"/>
                    <a:pt x="21600" y="10960"/>
                  </a:cubicBezTo>
                  <a:cubicBezTo>
                    <a:pt x="21600" y="11599"/>
                    <a:pt x="21348" y="12284"/>
                    <a:pt x="20558" y="12284"/>
                  </a:cubicBezTo>
                  <a:close/>
                  <a:moveTo>
                    <a:pt x="13442" y="20321"/>
                  </a:moveTo>
                  <a:cubicBezTo>
                    <a:pt x="13442" y="20961"/>
                    <a:pt x="13190" y="21600"/>
                    <a:pt x="12435" y="21600"/>
                  </a:cubicBezTo>
                  <a:cubicBezTo>
                    <a:pt x="12184" y="21600"/>
                    <a:pt x="11681" y="21280"/>
                    <a:pt x="11681" y="20641"/>
                  </a:cubicBezTo>
                  <a:cubicBezTo>
                    <a:pt x="10171" y="16440"/>
                    <a:pt x="10171" y="16440"/>
                    <a:pt x="10171" y="16440"/>
                  </a:cubicBezTo>
                  <a:cubicBezTo>
                    <a:pt x="3306" y="16440"/>
                    <a:pt x="3306" y="16440"/>
                    <a:pt x="3306" y="16440"/>
                  </a:cubicBezTo>
                  <a:cubicBezTo>
                    <a:pt x="2013" y="20641"/>
                    <a:pt x="2013" y="20641"/>
                    <a:pt x="2013" y="20641"/>
                  </a:cubicBezTo>
                  <a:cubicBezTo>
                    <a:pt x="1761" y="21280"/>
                    <a:pt x="1509" y="21600"/>
                    <a:pt x="1006" y="21600"/>
                  </a:cubicBezTo>
                  <a:cubicBezTo>
                    <a:pt x="503" y="21600"/>
                    <a:pt x="0" y="20961"/>
                    <a:pt x="0" y="20321"/>
                  </a:cubicBezTo>
                  <a:cubicBezTo>
                    <a:pt x="0" y="20002"/>
                    <a:pt x="0" y="20002"/>
                    <a:pt x="0" y="20002"/>
                  </a:cubicBezTo>
                  <a:cubicBezTo>
                    <a:pt x="5822" y="959"/>
                    <a:pt x="5822" y="959"/>
                    <a:pt x="5822" y="959"/>
                  </a:cubicBezTo>
                  <a:cubicBezTo>
                    <a:pt x="6074" y="320"/>
                    <a:pt x="6325" y="0"/>
                    <a:pt x="6865" y="0"/>
                  </a:cubicBezTo>
                  <a:cubicBezTo>
                    <a:pt x="7116" y="0"/>
                    <a:pt x="7619" y="320"/>
                    <a:pt x="7619" y="959"/>
                  </a:cubicBezTo>
                  <a:cubicBezTo>
                    <a:pt x="13442" y="20002"/>
                    <a:pt x="13442" y="20002"/>
                    <a:pt x="13442" y="20002"/>
                  </a:cubicBezTo>
                  <a:cubicBezTo>
                    <a:pt x="13442" y="20002"/>
                    <a:pt x="13442" y="20002"/>
                    <a:pt x="13442" y="20321"/>
                  </a:cubicBezTo>
                  <a:close/>
                  <a:moveTo>
                    <a:pt x="6865" y="4841"/>
                  </a:moveTo>
                  <a:cubicBezTo>
                    <a:pt x="4061" y="13882"/>
                    <a:pt x="4061" y="13882"/>
                    <a:pt x="4061" y="13882"/>
                  </a:cubicBezTo>
                  <a:cubicBezTo>
                    <a:pt x="9380" y="13882"/>
                    <a:pt x="9380" y="13882"/>
                    <a:pt x="9380" y="13882"/>
                  </a:cubicBezTo>
                  <a:lnTo>
                    <a:pt x="6865" y="484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4" name="Shape"/>
            <p:cNvSpPr/>
            <p:nvPr/>
          </p:nvSpPr>
          <p:spPr>
            <a:xfrm>
              <a:off x="14317133" y="7196666"/>
              <a:ext cx="574776" cy="452014"/>
            </a:xfrm>
            <a:custGeom>
              <a:avLst/>
              <a:gdLst/>
              <a:ahLst/>
              <a:cxnLst>
                <a:cxn ang="0">
                  <a:pos x="wd2" y="hd2"/>
                </a:cxn>
                <a:cxn ang="5400000">
                  <a:pos x="wd2" y="hd2"/>
                </a:cxn>
                <a:cxn ang="10800000">
                  <a:pos x="wd2" y="hd2"/>
                </a:cxn>
                <a:cxn ang="16200000">
                  <a:pos x="wd2" y="hd2"/>
                </a:cxn>
              </a:cxnLst>
              <a:rect l="0" t="0" r="r" b="b"/>
              <a:pathLst>
                <a:path w="21600" h="21600" extrusionOk="0">
                  <a:moveTo>
                    <a:pt x="20592" y="12284"/>
                  </a:moveTo>
                  <a:cubicBezTo>
                    <a:pt x="18576" y="12284"/>
                    <a:pt x="18576" y="12284"/>
                    <a:pt x="18576" y="12284"/>
                  </a:cubicBezTo>
                  <a:cubicBezTo>
                    <a:pt x="18576" y="14841"/>
                    <a:pt x="18576" y="14841"/>
                    <a:pt x="18576" y="14841"/>
                  </a:cubicBezTo>
                  <a:cubicBezTo>
                    <a:pt x="18576" y="15481"/>
                    <a:pt x="18072" y="16120"/>
                    <a:pt x="17532" y="16120"/>
                  </a:cubicBezTo>
                  <a:cubicBezTo>
                    <a:pt x="17028" y="16120"/>
                    <a:pt x="16524" y="15481"/>
                    <a:pt x="16524" y="14841"/>
                  </a:cubicBezTo>
                  <a:cubicBezTo>
                    <a:pt x="16524" y="12284"/>
                    <a:pt x="16524" y="12284"/>
                    <a:pt x="16524" y="12284"/>
                  </a:cubicBezTo>
                  <a:cubicBezTo>
                    <a:pt x="14508" y="12284"/>
                    <a:pt x="14508" y="12284"/>
                    <a:pt x="14508" y="12284"/>
                  </a:cubicBezTo>
                  <a:cubicBezTo>
                    <a:pt x="14004" y="12284"/>
                    <a:pt x="13464" y="11599"/>
                    <a:pt x="13464" y="10960"/>
                  </a:cubicBezTo>
                  <a:cubicBezTo>
                    <a:pt x="13464" y="10001"/>
                    <a:pt x="14004" y="9681"/>
                    <a:pt x="14508" y="9681"/>
                  </a:cubicBezTo>
                  <a:cubicBezTo>
                    <a:pt x="16524" y="9681"/>
                    <a:pt x="16524" y="9681"/>
                    <a:pt x="16524" y="9681"/>
                  </a:cubicBezTo>
                  <a:cubicBezTo>
                    <a:pt x="16524" y="7078"/>
                    <a:pt x="16524" y="7078"/>
                    <a:pt x="16524" y="7078"/>
                  </a:cubicBezTo>
                  <a:cubicBezTo>
                    <a:pt x="16524" y="6119"/>
                    <a:pt x="17028" y="5800"/>
                    <a:pt x="17532" y="5800"/>
                  </a:cubicBezTo>
                  <a:cubicBezTo>
                    <a:pt x="18072" y="5800"/>
                    <a:pt x="18576" y="6119"/>
                    <a:pt x="18576" y="7078"/>
                  </a:cubicBezTo>
                  <a:cubicBezTo>
                    <a:pt x="18576" y="9681"/>
                    <a:pt x="18576" y="9681"/>
                    <a:pt x="18576" y="9681"/>
                  </a:cubicBezTo>
                  <a:cubicBezTo>
                    <a:pt x="20592" y="9681"/>
                    <a:pt x="20592" y="9681"/>
                    <a:pt x="20592" y="9681"/>
                  </a:cubicBezTo>
                  <a:cubicBezTo>
                    <a:pt x="21096" y="9681"/>
                    <a:pt x="21600" y="10001"/>
                    <a:pt x="21600" y="10960"/>
                  </a:cubicBezTo>
                  <a:cubicBezTo>
                    <a:pt x="21600" y="11599"/>
                    <a:pt x="21096" y="12284"/>
                    <a:pt x="20592" y="12284"/>
                  </a:cubicBezTo>
                  <a:close/>
                  <a:moveTo>
                    <a:pt x="13464" y="20321"/>
                  </a:moveTo>
                  <a:cubicBezTo>
                    <a:pt x="13464" y="20961"/>
                    <a:pt x="12960" y="21600"/>
                    <a:pt x="12456" y="21600"/>
                  </a:cubicBezTo>
                  <a:cubicBezTo>
                    <a:pt x="11952" y="21600"/>
                    <a:pt x="11700" y="21280"/>
                    <a:pt x="11448" y="20641"/>
                  </a:cubicBezTo>
                  <a:cubicBezTo>
                    <a:pt x="10188" y="16440"/>
                    <a:pt x="10188" y="16440"/>
                    <a:pt x="10188" y="16440"/>
                  </a:cubicBezTo>
                  <a:cubicBezTo>
                    <a:pt x="3312" y="16440"/>
                    <a:pt x="3312" y="16440"/>
                    <a:pt x="3312" y="16440"/>
                  </a:cubicBezTo>
                  <a:cubicBezTo>
                    <a:pt x="1764" y="20641"/>
                    <a:pt x="1764" y="20641"/>
                    <a:pt x="1764" y="20641"/>
                  </a:cubicBezTo>
                  <a:cubicBezTo>
                    <a:pt x="1764" y="21280"/>
                    <a:pt x="1260" y="21600"/>
                    <a:pt x="1008" y="21600"/>
                  </a:cubicBezTo>
                  <a:cubicBezTo>
                    <a:pt x="252" y="21600"/>
                    <a:pt x="0" y="20961"/>
                    <a:pt x="0" y="20321"/>
                  </a:cubicBezTo>
                  <a:cubicBezTo>
                    <a:pt x="0" y="20002"/>
                    <a:pt x="0" y="20002"/>
                    <a:pt x="0" y="20002"/>
                  </a:cubicBezTo>
                  <a:cubicBezTo>
                    <a:pt x="5832" y="959"/>
                    <a:pt x="5832" y="959"/>
                    <a:pt x="5832" y="959"/>
                  </a:cubicBezTo>
                  <a:cubicBezTo>
                    <a:pt x="5832" y="320"/>
                    <a:pt x="6336" y="0"/>
                    <a:pt x="6588" y="0"/>
                  </a:cubicBezTo>
                  <a:cubicBezTo>
                    <a:pt x="7128" y="0"/>
                    <a:pt x="7380" y="320"/>
                    <a:pt x="7632" y="959"/>
                  </a:cubicBezTo>
                  <a:cubicBezTo>
                    <a:pt x="13464" y="20002"/>
                    <a:pt x="13464" y="20002"/>
                    <a:pt x="13464" y="20002"/>
                  </a:cubicBezTo>
                  <a:cubicBezTo>
                    <a:pt x="13464" y="20002"/>
                    <a:pt x="13464" y="20002"/>
                    <a:pt x="13464" y="20321"/>
                  </a:cubicBezTo>
                  <a:close/>
                  <a:moveTo>
                    <a:pt x="6588" y="4841"/>
                  </a:moveTo>
                  <a:cubicBezTo>
                    <a:pt x="4068" y="13882"/>
                    <a:pt x="4068" y="13882"/>
                    <a:pt x="4068" y="13882"/>
                  </a:cubicBezTo>
                  <a:cubicBezTo>
                    <a:pt x="9396" y="13882"/>
                    <a:pt x="9396" y="13882"/>
                    <a:pt x="9396" y="13882"/>
                  </a:cubicBezTo>
                  <a:lnTo>
                    <a:pt x="6588" y="484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5" name="Shape"/>
            <p:cNvSpPr/>
            <p:nvPr/>
          </p:nvSpPr>
          <p:spPr>
            <a:xfrm>
              <a:off x="13428133" y="7137400"/>
              <a:ext cx="325009" cy="579005"/>
            </a:xfrm>
            <a:custGeom>
              <a:avLst/>
              <a:gdLst/>
              <a:ahLst/>
              <a:cxnLst>
                <a:cxn ang="0">
                  <a:pos x="wd2" y="hd2"/>
                </a:cxn>
                <a:cxn ang="5400000">
                  <a:pos x="wd2" y="hd2"/>
                </a:cxn>
                <a:cxn ang="10800000">
                  <a:pos x="wd2" y="hd2"/>
                </a:cxn>
                <a:cxn ang="16200000">
                  <a:pos x="wd2" y="hd2"/>
                </a:cxn>
              </a:cxnLst>
              <a:rect l="0" t="0" r="r" b="b"/>
              <a:pathLst>
                <a:path w="21600" h="21600" extrusionOk="0">
                  <a:moveTo>
                    <a:pt x="21154" y="6865"/>
                  </a:moveTo>
                  <a:cubicBezTo>
                    <a:pt x="13954" y="10926"/>
                    <a:pt x="13954" y="10926"/>
                    <a:pt x="13954" y="10926"/>
                  </a:cubicBezTo>
                  <a:cubicBezTo>
                    <a:pt x="21154" y="14987"/>
                    <a:pt x="21154" y="14987"/>
                    <a:pt x="21154" y="14987"/>
                  </a:cubicBezTo>
                  <a:cubicBezTo>
                    <a:pt x="21600" y="14987"/>
                    <a:pt x="21600" y="15239"/>
                    <a:pt x="21600" y="15490"/>
                  </a:cubicBezTo>
                  <a:cubicBezTo>
                    <a:pt x="21600" y="15778"/>
                    <a:pt x="21600" y="16029"/>
                    <a:pt x="21154" y="16281"/>
                  </a:cubicBezTo>
                  <a:cubicBezTo>
                    <a:pt x="12170" y="21348"/>
                    <a:pt x="12170" y="21348"/>
                    <a:pt x="12170" y="21348"/>
                  </a:cubicBezTo>
                  <a:cubicBezTo>
                    <a:pt x="11724" y="21600"/>
                    <a:pt x="11278" y="21600"/>
                    <a:pt x="10832" y="21600"/>
                  </a:cubicBezTo>
                  <a:cubicBezTo>
                    <a:pt x="9940" y="21600"/>
                    <a:pt x="8984" y="21348"/>
                    <a:pt x="8984" y="20594"/>
                  </a:cubicBezTo>
                  <a:cubicBezTo>
                    <a:pt x="8984" y="13729"/>
                    <a:pt x="8984" y="13729"/>
                    <a:pt x="8984" y="13729"/>
                  </a:cubicBezTo>
                  <a:cubicBezTo>
                    <a:pt x="3122" y="17036"/>
                    <a:pt x="3122" y="17036"/>
                    <a:pt x="3122" y="17036"/>
                  </a:cubicBezTo>
                  <a:cubicBezTo>
                    <a:pt x="2676" y="17287"/>
                    <a:pt x="2230" y="17287"/>
                    <a:pt x="1784" y="17287"/>
                  </a:cubicBezTo>
                  <a:cubicBezTo>
                    <a:pt x="892" y="17287"/>
                    <a:pt x="0" y="16784"/>
                    <a:pt x="0" y="16281"/>
                  </a:cubicBezTo>
                  <a:cubicBezTo>
                    <a:pt x="0" y="16029"/>
                    <a:pt x="0" y="15778"/>
                    <a:pt x="446" y="15490"/>
                  </a:cubicBezTo>
                  <a:cubicBezTo>
                    <a:pt x="8984" y="10926"/>
                    <a:pt x="8984" y="10926"/>
                    <a:pt x="8984" y="10926"/>
                  </a:cubicBezTo>
                  <a:cubicBezTo>
                    <a:pt x="446" y="6110"/>
                    <a:pt x="446" y="6110"/>
                    <a:pt x="446" y="6110"/>
                  </a:cubicBezTo>
                  <a:cubicBezTo>
                    <a:pt x="0" y="5858"/>
                    <a:pt x="0" y="5607"/>
                    <a:pt x="0" y="5355"/>
                  </a:cubicBezTo>
                  <a:cubicBezTo>
                    <a:pt x="0" y="4852"/>
                    <a:pt x="892" y="4313"/>
                    <a:pt x="1784" y="4313"/>
                  </a:cubicBezTo>
                  <a:cubicBezTo>
                    <a:pt x="2230" y="4313"/>
                    <a:pt x="2676" y="4600"/>
                    <a:pt x="3122" y="4852"/>
                  </a:cubicBezTo>
                  <a:cubicBezTo>
                    <a:pt x="8984" y="8122"/>
                    <a:pt x="8984" y="8122"/>
                    <a:pt x="8984" y="8122"/>
                  </a:cubicBezTo>
                  <a:cubicBezTo>
                    <a:pt x="8984" y="1042"/>
                    <a:pt x="8984" y="1042"/>
                    <a:pt x="8984" y="1042"/>
                  </a:cubicBezTo>
                  <a:cubicBezTo>
                    <a:pt x="8984" y="539"/>
                    <a:pt x="9940" y="0"/>
                    <a:pt x="10832" y="0"/>
                  </a:cubicBezTo>
                  <a:cubicBezTo>
                    <a:pt x="11278" y="0"/>
                    <a:pt x="11724" y="0"/>
                    <a:pt x="12170" y="252"/>
                  </a:cubicBezTo>
                  <a:cubicBezTo>
                    <a:pt x="21154" y="5355"/>
                    <a:pt x="21154" y="5355"/>
                    <a:pt x="21154" y="5355"/>
                  </a:cubicBezTo>
                  <a:cubicBezTo>
                    <a:pt x="21600" y="5607"/>
                    <a:pt x="21600" y="5858"/>
                    <a:pt x="21600" y="6110"/>
                  </a:cubicBezTo>
                  <a:cubicBezTo>
                    <a:pt x="21600" y="6361"/>
                    <a:pt x="21600" y="6613"/>
                    <a:pt x="21154" y="6865"/>
                  </a:cubicBezTo>
                  <a:close/>
                  <a:moveTo>
                    <a:pt x="12616" y="18294"/>
                  </a:moveTo>
                  <a:cubicBezTo>
                    <a:pt x="17140" y="15490"/>
                    <a:pt x="17140" y="15490"/>
                    <a:pt x="17140" y="15490"/>
                  </a:cubicBezTo>
                  <a:cubicBezTo>
                    <a:pt x="12616" y="12974"/>
                    <a:pt x="12616" y="12974"/>
                    <a:pt x="12616" y="12974"/>
                  </a:cubicBezTo>
                  <a:lnTo>
                    <a:pt x="12616" y="18294"/>
                  </a:lnTo>
                  <a:close/>
                  <a:moveTo>
                    <a:pt x="12616" y="3558"/>
                  </a:moveTo>
                  <a:cubicBezTo>
                    <a:pt x="12616" y="8662"/>
                    <a:pt x="12616" y="8662"/>
                    <a:pt x="12616" y="8662"/>
                  </a:cubicBezTo>
                  <a:cubicBezTo>
                    <a:pt x="17140" y="6110"/>
                    <a:pt x="17140" y="6110"/>
                    <a:pt x="17140" y="6110"/>
                  </a:cubicBezTo>
                  <a:lnTo>
                    <a:pt x="12616" y="355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6" name="Shape"/>
            <p:cNvSpPr/>
            <p:nvPr/>
          </p:nvSpPr>
          <p:spPr>
            <a:xfrm>
              <a:off x="12363015" y="7211052"/>
              <a:ext cx="429790" cy="430018"/>
            </a:xfrm>
            <a:custGeom>
              <a:avLst/>
              <a:gdLst/>
              <a:ahLst/>
              <a:cxnLst>
                <a:cxn ang="0">
                  <a:pos x="wd2" y="hd2"/>
                </a:cxn>
                <a:cxn ang="5400000">
                  <a:pos x="wd2" y="hd2"/>
                </a:cxn>
                <a:cxn ang="10800000">
                  <a:pos x="wd2" y="hd2"/>
                </a:cxn>
                <a:cxn ang="16200000">
                  <a:pos x="wd2" y="hd2"/>
                </a:cxn>
              </a:cxnLst>
              <a:rect l="0" t="0" r="r" b="b"/>
              <a:pathLst>
                <a:path w="21338" h="21349" extrusionOk="0">
                  <a:moveTo>
                    <a:pt x="16796" y="15781"/>
                  </a:moveTo>
                  <a:cubicBezTo>
                    <a:pt x="14079" y="18505"/>
                    <a:pt x="9692" y="18840"/>
                    <a:pt x="6688" y="16451"/>
                  </a:cubicBezTo>
                  <a:cubicBezTo>
                    <a:pt x="2301" y="20847"/>
                    <a:pt x="2301" y="20847"/>
                    <a:pt x="2301" y="20847"/>
                  </a:cubicBezTo>
                  <a:cubicBezTo>
                    <a:pt x="1634" y="21516"/>
                    <a:pt x="966" y="21516"/>
                    <a:pt x="251" y="20847"/>
                  </a:cubicBezTo>
                  <a:cubicBezTo>
                    <a:pt x="-83" y="20512"/>
                    <a:pt x="-83" y="19509"/>
                    <a:pt x="251" y="18840"/>
                  </a:cubicBezTo>
                  <a:cubicBezTo>
                    <a:pt x="4971" y="14443"/>
                    <a:pt x="4971" y="14443"/>
                    <a:pt x="4971" y="14443"/>
                  </a:cubicBezTo>
                  <a:cubicBezTo>
                    <a:pt x="2635" y="11385"/>
                    <a:pt x="2635" y="6989"/>
                    <a:pt x="5639" y="4312"/>
                  </a:cubicBezTo>
                  <a:cubicBezTo>
                    <a:pt x="8357" y="1589"/>
                    <a:pt x="8357" y="1589"/>
                    <a:pt x="8357" y="1589"/>
                  </a:cubicBezTo>
                  <a:cubicBezTo>
                    <a:pt x="10026" y="3643"/>
                    <a:pt x="10026" y="3643"/>
                    <a:pt x="10026" y="3643"/>
                  </a:cubicBezTo>
                  <a:cubicBezTo>
                    <a:pt x="13411" y="251"/>
                    <a:pt x="13411" y="251"/>
                    <a:pt x="13411" y="251"/>
                  </a:cubicBezTo>
                  <a:cubicBezTo>
                    <a:pt x="13745" y="-84"/>
                    <a:pt x="14746" y="-84"/>
                    <a:pt x="15080" y="251"/>
                  </a:cubicBezTo>
                  <a:cubicBezTo>
                    <a:pt x="15795" y="920"/>
                    <a:pt x="15795" y="1589"/>
                    <a:pt x="15080" y="2305"/>
                  </a:cubicBezTo>
                  <a:cubicBezTo>
                    <a:pt x="12076" y="5316"/>
                    <a:pt x="12076" y="5316"/>
                    <a:pt x="12076" y="5316"/>
                  </a:cubicBezTo>
                  <a:cubicBezTo>
                    <a:pt x="15795" y="9043"/>
                    <a:pt x="15795" y="9043"/>
                    <a:pt x="15795" y="9043"/>
                  </a:cubicBezTo>
                  <a:cubicBezTo>
                    <a:pt x="18799" y="5985"/>
                    <a:pt x="18799" y="5985"/>
                    <a:pt x="18799" y="5985"/>
                  </a:cubicBezTo>
                  <a:cubicBezTo>
                    <a:pt x="19467" y="5651"/>
                    <a:pt x="20468" y="5651"/>
                    <a:pt x="20802" y="5985"/>
                  </a:cubicBezTo>
                  <a:cubicBezTo>
                    <a:pt x="21517" y="6654"/>
                    <a:pt x="21517" y="7323"/>
                    <a:pt x="20802" y="8040"/>
                  </a:cubicBezTo>
                  <a:cubicBezTo>
                    <a:pt x="17798" y="11051"/>
                    <a:pt x="17798" y="11051"/>
                    <a:pt x="17798" y="11051"/>
                  </a:cubicBezTo>
                  <a:cubicBezTo>
                    <a:pt x="19467" y="13105"/>
                    <a:pt x="19467" y="13105"/>
                    <a:pt x="19467" y="13105"/>
                  </a:cubicBezTo>
                  <a:lnTo>
                    <a:pt x="16796" y="15781"/>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7" name="Shape"/>
            <p:cNvSpPr/>
            <p:nvPr/>
          </p:nvSpPr>
          <p:spPr>
            <a:xfrm>
              <a:off x="5103614" y="9184548"/>
              <a:ext cx="506136" cy="506138"/>
            </a:xfrm>
            <a:custGeom>
              <a:avLst/>
              <a:gdLst/>
              <a:ahLst/>
              <a:cxnLst>
                <a:cxn ang="0">
                  <a:pos x="wd2" y="hd2"/>
                </a:cxn>
                <a:cxn ang="5400000">
                  <a:pos x="wd2" y="hd2"/>
                </a:cxn>
                <a:cxn ang="10800000">
                  <a:pos x="wd2" y="hd2"/>
                </a:cxn>
                <a:cxn ang="16200000">
                  <a:pos x="wd2" y="hd2"/>
                </a:cxn>
              </a:cxnLst>
              <a:rect l="0" t="0" r="r" b="b"/>
              <a:pathLst>
                <a:path w="20371" h="20371" extrusionOk="0">
                  <a:moveTo>
                    <a:pt x="2100" y="18513"/>
                  </a:moveTo>
                  <a:cubicBezTo>
                    <a:pt x="1829" y="18242"/>
                    <a:pt x="1829" y="18242"/>
                    <a:pt x="1829" y="18242"/>
                  </a:cubicBezTo>
                  <a:cubicBezTo>
                    <a:pt x="-610" y="15803"/>
                    <a:pt x="-610" y="11700"/>
                    <a:pt x="1829" y="9222"/>
                  </a:cubicBezTo>
                  <a:cubicBezTo>
                    <a:pt x="9222" y="1829"/>
                    <a:pt x="9222" y="1829"/>
                    <a:pt x="9222" y="1829"/>
                  </a:cubicBezTo>
                  <a:cubicBezTo>
                    <a:pt x="11700" y="-610"/>
                    <a:pt x="15803" y="-610"/>
                    <a:pt x="18242" y="1829"/>
                  </a:cubicBezTo>
                  <a:cubicBezTo>
                    <a:pt x="18513" y="2100"/>
                    <a:pt x="18513" y="2100"/>
                    <a:pt x="18513" y="2100"/>
                  </a:cubicBezTo>
                  <a:cubicBezTo>
                    <a:pt x="20990" y="4577"/>
                    <a:pt x="20990" y="8680"/>
                    <a:pt x="18513" y="11119"/>
                  </a:cubicBezTo>
                  <a:cubicBezTo>
                    <a:pt x="11158" y="18513"/>
                    <a:pt x="11158" y="18513"/>
                    <a:pt x="11158" y="18513"/>
                  </a:cubicBezTo>
                  <a:cubicBezTo>
                    <a:pt x="8680" y="20990"/>
                    <a:pt x="4577" y="20990"/>
                    <a:pt x="2100" y="18513"/>
                  </a:cubicBezTo>
                  <a:close/>
                  <a:moveTo>
                    <a:pt x="13325" y="13325"/>
                  </a:moveTo>
                  <a:cubicBezTo>
                    <a:pt x="7055" y="7016"/>
                    <a:pt x="7055" y="7016"/>
                    <a:pt x="7055" y="7016"/>
                  </a:cubicBezTo>
                  <a:cubicBezTo>
                    <a:pt x="3222" y="10848"/>
                    <a:pt x="3222" y="10848"/>
                    <a:pt x="3222" y="10848"/>
                  </a:cubicBezTo>
                  <a:cubicBezTo>
                    <a:pt x="1558" y="12513"/>
                    <a:pt x="1558" y="15222"/>
                    <a:pt x="3222" y="16887"/>
                  </a:cubicBezTo>
                  <a:cubicBezTo>
                    <a:pt x="3493" y="17158"/>
                    <a:pt x="3493" y="17158"/>
                    <a:pt x="3493" y="17158"/>
                  </a:cubicBezTo>
                  <a:cubicBezTo>
                    <a:pt x="5119" y="18784"/>
                    <a:pt x="7867" y="18784"/>
                    <a:pt x="9493" y="17158"/>
                  </a:cubicBezTo>
                  <a:lnTo>
                    <a:pt x="13325" y="1332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8" name="Shape"/>
            <p:cNvSpPr/>
            <p:nvPr/>
          </p:nvSpPr>
          <p:spPr>
            <a:xfrm>
              <a:off x="4157134" y="9182101"/>
              <a:ext cx="367338" cy="50704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5202" y="21600"/>
                    <a:pt x="0" y="18136"/>
                    <a:pt x="0" y="13816"/>
                  </a:cubicBezTo>
                  <a:cubicBezTo>
                    <a:pt x="0" y="9781"/>
                    <a:pt x="10404" y="0"/>
                    <a:pt x="10404" y="0"/>
                  </a:cubicBezTo>
                  <a:cubicBezTo>
                    <a:pt x="10404" y="0"/>
                    <a:pt x="21600" y="9496"/>
                    <a:pt x="21600" y="13816"/>
                  </a:cubicBezTo>
                  <a:cubicBezTo>
                    <a:pt x="21600" y="18136"/>
                    <a:pt x="16398" y="21600"/>
                    <a:pt x="10800" y="2160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499" name="Shape"/>
            <p:cNvSpPr/>
            <p:nvPr/>
          </p:nvSpPr>
          <p:spPr>
            <a:xfrm>
              <a:off x="3039534" y="9182101"/>
              <a:ext cx="579002" cy="507044"/>
            </a:xfrm>
            <a:custGeom>
              <a:avLst/>
              <a:gdLst/>
              <a:ahLst/>
              <a:cxnLst>
                <a:cxn ang="0">
                  <a:pos x="wd2" y="hd2"/>
                </a:cxn>
                <a:cxn ang="5400000">
                  <a:pos x="wd2" y="hd2"/>
                </a:cxn>
                <a:cxn ang="10800000">
                  <a:pos x="wd2" y="hd2"/>
                </a:cxn>
                <a:cxn ang="16200000">
                  <a:pos x="wd2" y="hd2"/>
                </a:cxn>
              </a:cxnLst>
              <a:rect l="0" t="0" r="r" b="b"/>
              <a:pathLst>
                <a:path w="21600" h="21600" extrusionOk="0">
                  <a:moveTo>
                    <a:pt x="21097" y="11778"/>
                  </a:moveTo>
                  <a:cubicBezTo>
                    <a:pt x="11177" y="16424"/>
                    <a:pt x="11177" y="16424"/>
                    <a:pt x="11177" y="16424"/>
                  </a:cubicBezTo>
                  <a:cubicBezTo>
                    <a:pt x="11177" y="16709"/>
                    <a:pt x="10926" y="16709"/>
                    <a:pt x="10926" y="16709"/>
                  </a:cubicBezTo>
                  <a:cubicBezTo>
                    <a:pt x="10674" y="16709"/>
                    <a:pt x="10674" y="16709"/>
                    <a:pt x="10423" y="16424"/>
                  </a:cubicBezTo>
                  <a:cubicBezTo>
                    <a:pt x="539" y="11778"/>
                    <a:pt x="539" y="11778"/>
                    <a:pt x="539" y="11778"/>
                  </a:cubicBezTo>
                  <a:cubicBezTo>
                    <a:pt x="252" y="11778"/>
                    <a:pt x="0" y="11208"/>
                    <a:pt x="0" y="10922"/>
                  </a:cubicBezTo>
                  <a:cubicBezTo>
                    <a:pt x="0" y="10066"/>
                    <a:pt x="539" y="9781"/>
                    <a:pt x="1042" y="9781"/>
                  </a:cubicBezTo>
                  <a:cubicBezTo>
                    <a:pt x="1294" y="9781"/>
                    <a:pt x="1294" y="9781"/>
                    <a:pt x="1545" y="9781"/>
                  </a:cubicBezTo>
                  <a:cubicBezTo>
                    <a:pt x="10926" y="14101"/>
                    <a:pt x="10926" y="14101"/>
                    <a:pt x="10926" y="14101"/>
                  </a:cubicBezTo>
                  <a:cubicBezTo>
                    <a:pt x="20342" y="9781"/>
                    <a:pt x="20342" y="9781"/>
                    <a:pt x="20342" y="9781"/>
                  </a:cubicBezTo>
                  <a:lnTo>
                    <a:pt x="20594" y="9781"/>
                  </a:lnTo>
                  <a:cubicBezTo>
                    <a:pt x="21348" y="9781"/>
                    <a:pt x="21600" y="10066"/>
                    <a:pt x="21600" y="10922"/>
                  </a:cubicBezTo>
                  <a:cubicBezTo>
                    <a:pt x="21600" y="11208"/>
                    <a:pt x="21348" y="11778"/>
                    <a:pt x="21097" y="11778"/>
                  </a:cubicBezTo>
                  <a:close/>
                  <a:moveTo>
                    <a:pt x="21097" y="6888"/>
                  </a:moveTo>
                  <a:cubicBezTo>
                    <a:pt x="11177" y="11493"/>
                    <a:pt x="11177" y="11493"/>
                    <a:pt x="11177" y="11493"/>
                  </a:cubicBezTo>
                  <a:lnTo>
                    <a:pt x="10926" y="11493"/>
                  </a:lnTo>
                  <a:cubicBezTo>
                    <a:pt x="10674" y="11493"/>
                    <a:pt x="10674" y="11493"/>
                    <a:pt x="10423" y="11493"/>
                  </a:cubicBezTo>
                  <a:cubicBezTo>
                    <a:pt x="539" y="6888"/>
                    <a:pt x="539" y="6888"/>
                    <a:pt x="539" y="6888"/>
                  </a:cubicBezTo>
                  <a:cubicBezTo>
                    <a:pt x="252" y="6602"/>
                    <a:pt x="0" y="6317"/>
                    <a:pt x="0" y="5746"/>
                  </a:cubicBezTo>
                  <a:cubicBezTo>
                    <a:pt x="0" y="5461"/>
                    <a:pt x="252" y="4891"/>
                    <a:pt x="539" y="4891"/>
                  </a:cubicBezTo>
                  <a:cubicBezTo>
                    <a:pt x="10423" y="285"/>
                    <a:pt x="10423" y="285"/>
                    <a:pt x="10423" y="285"/>
                  </a:cubicBezTo>
                  <a:cubicBezTo>
                    <a:pt x="10674" y="0"/>
                    <a:pt x="10674" y="0"/>
                    <a:pt x="10926" y="0"/>
                  </a:cubicBezTo>
                  <a:cubicBezTo>
                    <a:pt x="10926" y="0"/>
                    <a:pt x="11177" y="0"/>
                    <a:pt x="11177" y="285"/>
                  </a:cubicBezTo>
                  <a:cubicBezTo>
                    <a:pt x="21097" y="4891"/>
                    <a:pt x="21097" y="4891"/>
                    <a:pt x="21097" y="4891"/>
                  </a:cubicBezTo>
                  <a:cubicBezTo>
                    <a:pt x="21348" y="4891"/>
                    <a:pt x="21600" y="5461"/>
                    <a:pt x="21600" y="5746"/>
                  </a:cubicBezTo>
                  <a:cubicBezTo>
                    <a:pt x="21600" y="6317"/>
                    <a:pt x="21348" y="6602"/>
                    <a:pt x="21097" y="6888"/>
                  </a:cubicBezTo>
                  <a:close/>
                  <a:moveTo>
                    <a:pt x="1042" y="14672"/>
                  </a:moveTo>
                  <a:cubicBezTo>
                    <a:pt x="1294" y="14672"/>
                    <a:pt x="1294" y="14672"/>
                    <a:pt x="1545" y="14672"/>
                  </a:cubicBezTo>
                  <a:cubicBezTo>
                    <a:pt x="10926" y="19277"/>
                    <a:pt x="10926" y="19277"/>
                    <a:pt x="10926" y="19277"/>
                  </a:cubicBezTo>
                  <a:cubicBezTo>
                    <a:pt x="20342" y="14672"/>
                    <a:pt x="20342" y="14672"/>
                    <a:pt x="20342" y="14672"/>
                  </a:cubicBezTo>
                  <a:lnTo>
                    <a:pt x="20594" y="14672"/>
                  </a:lnTo>
                  <a:cubicBezTo>
                    <a:pt x="21348" y="14672"/>
                    <a:pt x="21600" y="15242"/>
                    <a:pt x="21600" y="15813"/>
                  </a:cubicBezTo>
                  <a:cubicBezTo>
                    <a:pt x="21600" y="16424"/>
                    <a:pt x="21348" y="16709"/>
                    <a:pt x="21097" y="16995"/>
                  </a:cubicBezTo>
                  <a:cubicBezTo>
                    <a:pt x="11177" y="21600"/>
                    <a:pt x="11177" y="21600"/>
                    <a:pt x="11177" y="21600"/>
                  </a:cubicBezTo>
                  <a:lnTo>
                    <a:pt x="10926" y="21600"/>
                  </a:lnTo>
                  <a:cubicBezTo>
                    <a:pt x="10674" y="21600"/>
                    <a:pt x="10674" y="21600"/>
                    <a:pt x="10423" y="21600"/>
                  </a:cubicBezTo>
                  <a:cubicBezTo>
                    <a:pt x="539" y="16995"/>
                    <a:pt x="539" y="16995"/>
                    <a:pt x="539" y="16995"/>
                  </a:cubicBezTo>
                  <a:cubicBezTo>
                    <a:pt x="252" y="16709"/>
                    <a:pt x="0" y="16424"/>
                    <a:pt x="0" y="15813"/>
                  </a:cubicBezTo>
                  <a:cubicBezTo>
                    <a:pt x="0" y="15242"/>
                    <a:pt x="539" y="14672"/>
                    <a:pt x="1042" y="1467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0" name="Shape"/>
            <p:cNvSpPr/>
            <p:nvPr/>
          </p:nvSpPr>
          <p:spPr>
            <a:xfrm>
              <a:off x="2027766" y="9148235"/>
              <a:ext cx="579005" cy="579003"/>
            </a:xfrm>
            <a:custGeom>
              <a:avLst/>
              <a:gdLst/>
              <a:ahLst/>
              <a:cxnLst>
                <a:cxn ang="0">
                  <a:pos x="wd2" y="hd2"/>
                </a:cxn>
                <a:cxn ang="5400000">
                  <a:pos x="wd2" y="hd2"/>
                </a:cxn>
                <a:cxn ang="10800000">
                  <a:pos x="wd2" y="hd2"/>
                </a:cxn>
                <a:cxn ang="16200000">
                  <a:pos x="wd2" y="hd2"/>
                </a:cxn>
              </a:cxnLst>
              <a:rect l="0" t="0" r="r" b="b"/>
              <a:pathLst>
                <a:path w="21600" h="21600" extrusionOk="0">
                  <a:moveTo>
                    <a:pt x="10674" y="21600"/>
                  </a:moveTo>
                  <a:cubicBezTo>
                    <a:pt x="4852" y="21600"/>
                    <a:pt x="0" y="16784"/>
                    <a:pt x="0" y="10926"/>
                  </a:cubicBezTo>
                  <a:cubicBezTo>
                    <a:pt x="0" y="4852"/>
                    <a:pt x="4852" y="0"/>
                    <a:pt x="10674" y="0"/>
                  </a:cubicBezTo>
                  <a:cubicBezTo>
                    <a:pt x="16784" y="0"/>
                    <a:pt x="21600" y="4852"/>
                    <a:pt x="21600" y="10926"/>
                  </a:cubicBezTo>
                  <a:cubicBezTo>
                    <a:pt x="21600" y="16784"/>
                    <a:pt x="16784" y="21600"/>
                    <a:pt x="10674" y="21600"/>
                  </a:cubicBezTo>
                  <a:close/>
                  <a:moveTo>
                    <a:pt x="10674" y="2049"/>
                  </a:moveTo>
                  <a:cubicBezTo>
                    <a:pt x="5858" y="2049"/>
                    <a:pt x="2049" y="6110"/>
                    <a:pt x="2049" y="10926"/>
                  </a:cubicBezTo>
                  <a:cubicBezTo>
                    <a:pt x="2049" y="15778"/>
                    <a:pt x="5858" y="19551"/>
                    <a:pt x="10674" y="19551"/>
                  </a:cubicBezTo>
                  <a:cubicBezTo>
                    <a:pt x="15490" y="19551"/>
                    <a:pt x="19551" y="15778"/>
                    <a:pt x="19551" y="10926"/>
                  </a:cubicBezTo>
                  <a:cubicBezTo>
                    <a:pt x="19551" y="6110"/>
                    <a:pt x="15490" y="2049"/>
                    <a:pt x="10674" y="2049"/>
                  </a:cubicBezTo>
                  <a:close/>
                  <a:moveTo>
                    <a:pt x="10674" y="17287"/>
                  </a:moveTo>
                  <a:cubicBezTo>
                    <a:pt x="7116" y="17287"/>
                    <a:pt x="4313" y="14484"/>
                    <a:pt x="4313" y="10926"/>
                  </a:cubicBezTo>
                  <a:cubicBezTo>
                    <a:pt x="4313" y="7368"/>
                    <a:pt x="7116" y="4313"/>
                    <a:pt x="10674" y="4313"/>
                  </a:cubicBezTo>
                  <a:cubicBezTo>
                    <a:pt x="14232" y="4313"/>
                    <a:pt x="17287" y="7368"/>
                    <a:pt x="17287" y="10926"/>
                  </a:cubicBezTo>
                  <a:cubicBezTo>
                    <a:pt x="17287" y="14484"/>
                    <a:pt x="14232" y="17287"/>
                    <a:pt x="10674" y="17287"/>
                  </a:cubicBezTo>
                  <a:close/>
                  <a:moveTo>
                    <a:pt x="10674" y="6361"/>
                  </a:moveTo>
                  <a:cubicBezTo>
                    <a:pt x="8374" y="6361"/>
                    <a:pt x="6361" y="8374"/>
                    <a:pt x="6361" y="10926"/>
                  </a:cubicBezTo>
                  <a:cubicBezTo>
                    <a:pt x="6361" y="13226"/>
                    <a:pt x="8374" y="15239"/>
                    <a:pt x="10674" y="15239"/>
                  </a:cubicBezTo>
                  <a:cubicBezTo>
                    <a:pt x="13226" y="15239"/>
                    <a:pt x="15239" y="13226"/>
                    <a:pt x="15239" y="10926"/>
                  </a:cubicBezTo>
                  <a:cubicBezTo>
                    <a:pt x="15239" y="8374"/>
                    <a:pt x="13226" y="6361"/>
                    <a:pt x="10674" y="6361"/>
                  </a:cubicBezTo>
                  <a:close/>
                  <a:moveTo>
                    <a:pt x="10674" y="12974"/>
                  </a:moveTo>
                  <a:cubicBezTo>
                    <a:pt x="9668" y="12974"/>
                    <a:pt x="8626" y="11968"/>
                    <a:pt x="8626" y="10926"/>
                  </a:cubicBezTo>
                  <a:cubicBezTo>
                    <a:pt x="8626" y="9668"/>
                    <a:pt x="9668" y="8913"/>
                    <a:pt x="10674" y="8913"/>
                  </a:cubicBezTo>
                  <a:cubicBezTo>
                    <a:pt x="11932" y="8913"/>
                    <a:pt x="12723" y="9668"/>
                    <a:pt x="12723" y="10926"/>
                  </a:cubicBezTo>
                  <a:cubicBezTo>
                    <a:pt x="12723" y="11968"/>
                    <a:pt x="11932" y="12974"/>
                    <a:pt x="10674" y="1297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1" name="Shape"/>
            <p:cNvSpPr/>
            <p:nvPr/>
          </p:nvSpPr>
          <p:spPr>
            <a:xfrm>
              <a:off x="1011764" y="9148235"/>
              <a:ext cx="583242" cy="579003"/>
            </a:xfrm>
            <a:custGeom>
              <a:avLst/>
              <a:gdLst/>
              <a:ahLst/>
              <a:cxnLst>
                <a:cxn ang="0">
                  <a:pos x="wd2" y="hd2"/>
                </a:cxn>
                <a:cxn ang="5400000">
                  <a:pos x="wd2" y="hd2"/>
                </a:cxn>
                <a:cxn ang="10800000">
                  <a:pos x="wd2" y="hd2"/>
                </a:cxn>
                <a:cxn ang="16200000">
                  <a:pos x="wd2" y="hd2"/>
                </a:cxn>
              </a:cxnLst>
              <a:rect l="0" t="0" r="r" b="b"/>
              <a:pathLst>
                <a:path w="21600" h="21600" extrusionOk="0">
                  <a:moveTo>
                    <a:pt x="20605" y="11968"/>
                  </a:moveTo>
                  <a:cubicBezTo>
                    <a:pt x="17834" y="11968"/>
                    <a:pt x="17834" y="11968"/>
                    <a:pt x="17834" y="11968"/>
                  </a:cubicBezTo>
                  <a:cubicBezTo>
                    <a:pt x="17337" y="11968"/>
                    <a:pt x="16839" y="11429"/>
                    <a:pt x="16839" y="10926"/>
                  </a:cubicBezTo>
                  <a:cubicBezTo>
                    <a:pt x="16839" y="10171"/>
                    <a:pt x="17337" y="9919"/>
                    <a:pt x="17834" y="9919"/>
                  </a:cubicBezTo>
                  <a:cubicBezTo>
                    <a:pt x="20605" y="9919"/>
                    <a:pt x="20605" y="9919"/>
                    <a:pt x="20605" y="9919"/>
                  </a:cubicBezTo>
                  <a:cubicBezTo>
                    <a:pt x="21103" y="9919"/>
                    <a:pt x="21600" y="10171"/>
                    <a:pt x="21600" y="10926"/>
                  </a:cubicBezTo>
                  <a:cubicBezTo>
                    <a:pt x="21600" y="11429"/>
                    <a:pt x="21103" y="11968"/>
                    <a:pt x="20605" y="11968"/>
                  </a:cubicBezTo>
                  <a:close/>
                  <a:moveTo>
                    <a:pt x="18580" y="4313"/>
                  </a:moveTo>
                  <a:cubicBezTo>
                    <a:pt x="16591" y="6361"/>
                    <a:pt x="16591" y="6361"/>
                    <a:pt x="16591" y="6361"/>
                  </a:cubicBezTo>
                  <a:cubicBezTo>
                    <a:pt x="16307" y="6613"/>
                    <a:pt x="16058" y="6865"/>
                    <a:pt x="15809" y="6865"/>
                  </a:cubicBezTo>
                  <a:cubicBezTo>
                    <a:pt x="15312" y="6865"/>
                    <a:pt x="14814" y="6361"/>
                    <a:pt x="14814" y="5858"/>
                  </a:cubicBezTo>
                  <a:cubicBezTo>
                    <a:pt x="14814" y="5607"/>
                    <a:pt x="14814" y="5355"/>
                    <a:pt x="15063" y="5103"/>
                  </a:cubicBezTo>
                  <a:cubicBezTo>
                    <a:pt x="17088" y="3055"/>
                    <a:pt x="17088" y="3055"/>
                    <a:pt x="17088" y="3055"/>
                  </a:cubicBezTo>
                  <a:cubicBezTo>
                    <a:pt x="17337" y="2803"/>
                    <a:pt x="17586" y="2803"/>
                    <a:pt x="17834" y="2803"/>
                  </a:cubicBezTo>
                  <a:cubicBezTo>
                    <a:pt x="18332" y="2803"/>
                    <a:pt x="18829" y="3055"/>
                    <a:pt x="18829" y="3810"/>
                  </a:cubicBezTo>
                  <a:cubicBezTo>
                    <a:pt x="18829" y="4061"/>
                    <a:pt x="18829" y="4313"/>
                    <a:pt x="18580" y="4313"/>
                  </a:cubicBezTo>
                  <a:close/>
                  <a:moveTo>
                    <a:pt x="10800" y="21600"/>
                  </a:moveTo>
                  <a:cubicBezTo>
                    <a:pt x="10303" y="21600"/>
                    <a:pt x="9805" y="21348"/>
                    <a:pt x="9805" y="20594"/>
                  </a:cubicBezTo>
                  <a:cubicBezTo>
                    <a:pt x="9805" y="18042"/>
                    <a:pt x="9805" y="18042"/>
                    <a:pt x="9805" y="18042"/>
                  </a:cubicBezTo>
                  <a:cubicBezTo>
                    <a:pt x="9805" y="17287"/>
                    <a:pt x="10303" y="17036"/>
                    <a:pt x="10800" y="17036"/>
                  </a:cubicBezTo>
                  <a:cubicBezTo>
                    <a:pt x="11297" y="17036"/>
                    <a:pt x="11795" y="17287"/>
                    <a:pt x="11795" y="18042"/>
                  </a:cubicBezTo>
                  <a:cubicBezTo>
                    <a:pt x="11795" y="20594"/>
                    <a:pt x="11795" y="20594"/>
                    <a:pt x="11795" y="20594"/>
                  </a:cubicBezTo>
                  <a:cubicBezTo>
                    <a:pt x="11795" y="21348"/>
                    <a:pt x="11297" y="21600"/>
                    <a:pt x="10800" y="21600"/>
                  </a:cubicBezTo>
                  <a:close/>
                  <a:moveTo>
                    <a:pt x="10800" y="4852"/>
                  </a:moveTo>
                  <a:cubicBezTo>
                    <a:pt x="10303" y="4852"/>
                    <a:pt x="9805" y="4313"/>
                    <a:pt x="9805" y="3810"/>
                  </a:cubicBezTo>
                  <a:cubicBezTo>
                    <a:pt x="9805" y="1042"/>
                    <a:pt x="9805" y="1042"/>
                    <a:pt x="9805" y="1042"/>
                  </a:cubicBezTo>
                  <a:cubicBezTo>
                    <a:pt x="9805" y="539"/>
                    <a:pt x="10303" y="0"/>
                    <a:pt x="10800" y="0"/>
                  </a:cubicBezTo>
                  <a:cubicBezTo>
                    <a:pt x="11297" y="0"/>
                    <a:pt x="11795" y="539"/>
                    <a:pt x="11795" y="1042"/>
                  </a:cubicBezTo>
                  <a:cubicBezTo>
                    <a:pt x="11795" y="3810"/>
                    <a:pt x="11795" y="3810"/>
                    <a:pt x="11795" y="3810"/>
                  </a:cubicBezTo>
                  <a:cubicBezTo>
                    <a:pt x="11795" y="4313"/>
                    <a:pt x="11297" y="4852"/>
                    <a:pt x="10800" y="4852"/>
                  </a:cubicBezTo>
                  <a:close/>
                  <a:moveTo>
                    <a:pt x="6537" y="16532"/>
                  </a:moveTo>
                  <a:cubicBezTo>
                    <a:pt x="4512" y="18545"/>
                    <a:pt x="4512" y="18545"/>
                    <a:pt x="4512" y="18545"/>
                  </a:cubicBezTo>
                  <a:cubicBezTo>
                    <a:pt x="4263" y="18797"/>
                    <a:pt x="4014" y="19048"/>
                    <a:pt x="3766" y="19048"/>
                  </a:cubicBezTo>
                  <a:cubicBezTo>
                    <a:pt x="3268" y="19048"/>
                    <a:pt x="2771" y="18545"/>
                    <a:pt x="2771" y="18042"/>
                  </a:cubicBezTo>
                  <a:cubicBezTo>
                    <a:pt x="2771" y="17790"/>
                    <a:pt x="2771" y="17539"/>
                    <a:pt x="3020" y="17287"/>
                  </a:cubicBezTo>
                  <a:cubicBezTo>
                    <a:pt x="5009" y="15239"/>
                    <a:pt x="5009" y="15239"/>
                    <a:pt x="5009" y="15239"/>
                  </a:cubicBezTo>
                  <a:cubicBezTo>
                    <a:pt x="5293" y="14987"/>
                    <a:pt x="5542" y="14987"/>
                    <a:pt x="5791" y="14987"/>
                  </a:cubicBezTo>
                  <a:cubicBezTo>
                    <a:pt x="6288" y="14987"/>
                    <a:pt x="6786" y="15239"/>
                    <a:pt x="6786" y="16029"/>
                  </a:cubicBezTo>
                  <a:cubicBezTo>
                    <a:pt x="6786" y="16281"/>
                    <a:pt x="6786" y="16532"/>
                    <a:pt x="6537" y="16532"/>
                  </a:cubicBezTo>
                  <a:close/>
                  <a:moveTo>
                    <a:pt x="5791" y="6865"/>
                  </a:moveTo>
                  <a:cubicBezTo>
                    <a:pt x="5542" y="6865"/>
                    <a:pt x="5293" y="6613"/>
                    <a:pt x="5009" y="6361"/>
                  </a:cubicBezTo>
                  <a:cubicBezTo>
                    <a:pt x="3020" y="4313"/>
                    <a:pt x="3020" y="4313"/>
                    <a:pt x="3020" y="4313"/>
                  </a:cubicBezTo>
                  <a:cubicBezTo>
                    <a:pt x="2771" y="4313"/>
                    <a:pt x="2771" y="4061"/>
                    <a:pt x="2771" y="3810"/>
                  </a:cubicBezTo>
                  <a:cubicBezTo>
                    <a:pt x="2771" y="3055"/>
                    <a:pt x="3268" y="2803"/>
                    <a:pt x="3766" y="2803"/>
                  </a:cubicBezTo>
                  <a:cubicBezTo>
                    <a:pt x="4014" y="2803"/>
                    <a:pt x="4263" y="2803"/>
                    <a:pt x="4512" y="3055"/>
                  </a:cubicBezTo>
                  <a:cubicBezTo>
                    <a:pt x="6537" y="5103"/>
                    <a:pt x="6537" y="5103"/>
                    <a:pt x="6537" y="5103"/>
                  </a:cubicBezTo>
                  <a:cubicBezTo>
                    <a:pt x="6786" y="5355"/>
                    <a:pt x="6786" y="5607"/>
                    <a:pt x="6786" y="5858"/>
                  </a:cubicBezTo>
                  <a:cubicBezTo>
                    <a:pt x="6786" y="6361"/>
                    <a:pt x="6288" y="6865"/>
                    <a:pt x="5791" y="6865"/>
                  </a:cubicBezTo>
                  <a:close/>
                  <a:moveTo>
                    <a:pt x="4761" y="10926"/>
                  </a:moveTo>
                  <a:cubicBezTo>
                    <a:pt x="4761" y="11429"/>
                    <a:pt x="4263" y="11968"/>
                    <a:pt x="3766" y="11968"/>
                  </a:cubicBezTo>
                  <a:cubicBezTo>
                    <a:pt x="995" y="11968"/>
                    <a:pt x="995" y="11968"/>
                    <a:pt x="995" y="11968"/>
                  </a:cubicBezTo>
                  <a:cubicBezTo>
                    <a:pt x="497" y="11968"/>
                    <a:pt x="0" y="11429"/>
                    <a:pt x="0" y="10926"/>
                  </a:cubicBezTo>
                  <a:cubicBezTo>
                    <a:pt x="0" y="10171"/>
                    <a:pt x="497" y="9919"/>
                    <a:pt x="995" y="9919"/>
                  </a:cubicBezTo>
                  <a:cubicBezTo>
                    <a:pt x="3766" y="9919"/>
                    <a:pt x="3766" y="9919"/>
                    <a:pt x="3766" y="9919"/>
                  </a:cubicBezTo>
                  <a:cubicBezTo>
                    <a:pt x="4263" y="9919"/>
                    <a:pt x="4761" y="10171"/>
                    <a:pt x="4761" y="10926"/>
                  </a:cubicBezTo>
                  <a:close/>
                  <a:moveTo>
                    <a:pt x="15809" y="14987"/>
                  </a:moveTo>
                  <a:cubicBezTo>
                    <a:pt x="16058" y="14987"/>
                    <a:pt x="16307" y="14987"/>
                    <a:pt x="16591" y="15239"/>
                  </a:cubicBezTo>
                  <a:cubicBezTo>
                    <a:pt x="18580" y="17287"/>
                    <a:pt x="18580" y="17287"/>
                    <a:pt x="18580" y="17287"/>
                  </a:cubicBezTo>
                  <a:cubicBezTo>
                    <a:pt x="18829" y="17539"/>
                    <a:pt x="18829" y="17790"/>
                    <a:pt x="18829" y="18042"/>
                  </a:cubicBezTo>
                  <a:cubicBezTo>
                    <a:pt x="18829" y="18545"/>
                    <a:pt x="18332" y="19048"/>
                    <a:pt x="17834" y="19048"/>
                  </a:cubicBezTo>
                  <a:cubicBezTo>
                    <a:pt x="17586" y="19048"/>
                    <a:pt x="17337" y="18797"/>
                    <a:pt x="17088" y="18545"/>
                  </a:cubicBezTo>
                  <a:cubicBezTo>
                    <a:pt x="15063" y="16532"/>
                    <a:pt x="15063" y="16532"/>
                    <a:pt x="15063" y="16532"/>
                  </a:cubicBezTo>
                  <a:cubicBezTo>
                    <a:pt x="14814" y="16532"/>
                    <a:pt x="14814" y="16281"/>
                    <a:pt x="14814" y="16029"/>
                  </a:cubicBezTo>
                  <a:cubicBezTo>
                    <a:pt x="14814" y="15239"/>
                    <a:pt x="15312" y="14987"/>
                    <a:pt x="15809" y="1498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2" name="Shape"/>
            <p:cNvSpPr/>
            <p:nvPr/>
          </p:nvSpPr>
          <p:spPr>
            <a:xfrm>
              <a:off x="0" y="9148235"/>
              <a:ext cx="579002" cy="579003"/>
            </a:xfrm>
            <a:custGeom>
              <a:avLst/>
              <a:gdLst/>
              <a:ahLst/>
              <a:cxnLst>
                <a:cxn ang="0">
                  <a:pos x="wd2" y="hd2"/>
                </a:cxn>
                <a:cxn ang="5400000">
                  <a:pos x="wd2" y="hd2"/>
                </a:cxn>
                <a:cxn ang="10800000">
                  <a:pos x="wd2" y="hd2"/>
                </a:cxn>
                <a:cxn ang="16200000">
                  <a:pos x="wd2" y="hd2"/>
                </a:cxn>
              </a:cxnLst>
              <a:rect l="0" t="0" r="r" b="b"/>
              <a:pathLst>
                <a:path w="21600" h="21600" extrusionOk="0">
                  <a:moveTo>
                    <a:pt x="10926" y="21600"/>
                  </a:moveTo>
                  <a:cubicBezTo>
                    <a:pt x="4816" y="21600"/>
                    <a:pt x="0" y="16784"/>
                    <a:pt x="0" y="10926"/>
                  </a:cubicBezTo>
                  <a:cubicBezTo>
                    <a:pt x="0" y="4852"/>
                    <a:pt x="4816" y="0"/>
                    <a:pt x="10926" y="0"/>
                  </a:cubicBezTo>
                  <a:cubicBezTo>
                    <a:pt x="16784" y="0"/>
                    <a:pt x="21600" y="4852"/>
                    <a:pt x="21600" y="10926"/>
                  </a:cubicBezTo>
                  <a:cubicBezTo>
                    <a:pt x="21600" y="16784"/>
                    <a:pt x="16784" y="21600"/>
                    <a:pt x="10926" y="21600"/>
                  </a:cubicBezTo>
                  <a:close/>
                  <a:moveTo>
                    <a:pt x="10926" y="2049"/>
                  </a:moveTo>
                  <a:cubicBezTo>
                    <a:pt x="6110" y="2049"/>
                    <a:pt x="2049" y="6110"/>
                    <a:pt x="2049" y="10926"/>
                  </a:cubicBezTo>
                  <a:cubicBezTo>
                    <a:pt x="2049" y="15778"/>
                    <a:pt x="6110" y="19551"/>
                    <a:pt x="10926" y="19551"/>
                  </a:cubicBezTo>
                  <a:cubicBezTo>
                    <a:pt x="15742" y="19551"/>
                    <a:pt x="19551" y="15778"/>
                    <a:pt x="19551" y="10926"/>
                  </a:cubicBezTo>
                  <a:cubicBezTo>
                    <a:pt x="19551" y="6110"/>
                    <a:pt x="15742" y="2049"/>
                    <a:pt x="10926" y="2049"/>
                  </a:cubicBezTo>
                  <a:close/>
                  <a:moveTo>
                    <a:pt x="10926" y="15490"/>
                  </a:moveTo>
                  <a:cubicBezTo>
                    <a:pt x="8122" y="15490"/>
                    <a:pt x="8877" y="12723"/>
                    <a:pt x="8877" y="12723"/>
                  </a:cubicBezTo>
                  <a:cubicBezTo>
                    <a:pt x="10926" y="5355"/>
                    <a:pt x="10926" y="5355"/>
                    <a:pt x="10926" y="5355"/>
                  </a:cubicBezTo>
                  <a:cubicBezTo>
                    <a:pt x="12687" y="12723"/>
                    <a:pt x="12687" y="12723"/>
                    <a:pt x="12687" y="12723"/>
                  </a:cubicBezTo>
                  <a:cubicBezTo>
                    <a:pt x="13478" y="15490"/>
                    <a:pt x="10926" y="15490"/>
                    <a:pt x="10926" y="1549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3" name="Shape"/>
            <p:cNvSpPr/>
            <p:nvPr/>
          </p:nvSpPr>
          <p:spPr>
            <a:xfrm>
              <a:off x="17356667" y="6125635"/>
              <a:ext cx="579003" cy="579002"/>
            </a:xfrm>
            <a:custGeom>
              <a:avLst/>
              <a:gdLst/>
              <a:ahLst/>
              <a:cxnLst>
                <a:cxn ang="0">
                  <a:pos x="wd2" y="hd2"/>
                </a:cxn>
                <a:cxn ang="5400000">
                  <a:pos x="wd2" y="hd2"/>
                </a:cxn>
                <a:cxn ang="10800000">
                  <a:pos x="wd2" y="hd2"/>
                </a:cxn>
                <a:cxn ang="16200000">
                  <a:pos x="wd2" y="hd2"/>
                </a:cxn>
              </a:cxnLst>
              <a:rect l="0" t="0" r="r" b="b"/>
              <a:pathLst>
                <a:path w="21600" h="21600" extrusionOk="0">
                  <a:moveTo>
                    <a:pt x="17790" y="21600"/>
                  </a:moveTo>
                  <a:cubicBezTo>
                    <a:pt x="17790" y="11681"/>
                    <a:pt x="9919" y="3558"/>
                    <a:pt x="0" y="3558"/>
                  </a:cubicBezTo>
                  <a:cubicBezTo>
                    <a:pt x="0" y="0"/>
                    <a:pt x="0" y="0"/>
                    <a:pt x="0" y="0"/>
                  </a:cubicBezTo>
                  <a:cubicBezTo>
                    <a:pt x="11932" y="0"/>
                    <a:pt x="21600" y="9668"/>
                    <a:pt x="21600" y="21600"/>
                  </a:cubicBezTo>
                  <a:lnTo>
                    <a:pt x="17790" y="21600"/>
                  </a:lnTo>
                  <a:close/>
                  <a:moveTo>
                    <a:pt x="13729" y="21600"/>
                  </a:moveTo>
                  <a:cubicBezTo>
                    <a:pt x="10171" y="21600"/>
                    <a:pt x="10171" y="21600"/>
                    <a:pt x="10171" y="21600"/>
                  </a:cubicBezTo>
                  <a:cubicBezTo>
                    <a:pt x="10171" y="16029"/>
                    <a:pt x="5571" y="11429"/>
                    <a:pt x="0" y="11429"/>
                  </a:cubicBezTo>
                  <a:cubicBezTo>
                    <a:pt x="0" y="7619"/>
                    <a:pt x="0" y="7619"/>
                    <a:pt x="0" y="7619"/>
                  </a:cubicBezTo>
                  <a:cubicBezTo>
                    <a:pt x="7619" y="7619"/>
                    <a:pt x="13729" y="13981"/>
                    <a:pt x="13729" y="21600"/>
                  </a:cubicBezTo>
                  <a:close/>
                  <a:moveTo>
                    <a:pt x="2552" y="16281"/>
                  </a:moveTo>
                  <a:cubicBezTo>
                    <a:pt x="4061" y="16281"/>
                    <a:pt x="5319" y="17287"/>
                    <a:pt x="5319" y="18797"/>
                  </a:cubicBezTo>
                  <a:cubicBezTo>
                    <a:pt x="5319" y="20342"/>
                    <a:pt x="4061" y="21600"/>
                    <a:pt x="2552" y="21600"/>
                  </a:cubicBezTo>
                  <a:cubicBezTo>
                    <a:pt x="1006" y="21600"/>
                    <a:pt x="0" y="20342"/>
                    <a:pt x="0" y="18797"/>
                  </a:cubicBezTo>
                  <a:cubicBezTo>
                    <a:pt x="0" y="17287"/>
                    <a:pt x="1006" y="16281"/>
                    <a:pt x="2552" y="162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4" name="Shape"/>
            <p:cNvSpPr/>
            <p:nvPr/>
          </p:nvSpPr>
          <p:spPr>
            <a:xfrm>
              <a:off x="16366066" y="6151035"/>
              <a:ext cx="528208" cy="523972"/>
            </a:xfrm>
            <a:custGeom>
              <a:avLst/>
              <a:gdLst/>
              <a:ahLst/>
              <a:cxnLst>
                <a:cxn ang="0">
                  <a:pos x="wd2" y="hd2"/>
                </a:cxn>
                <a:cxn ang="5400000">
                  <a:pos x="wd2" y="hd2"/>
                </a:cxn>
                <a:cxn ang="10800000">
                  <a:pos x="wd2" y="hd2"/>
                </a:cxn>
                <a:cxn ang="16200000">
                  <a:pos x="wd2" y="hd2"/>
                </a:cxn>
              </a:cxnLst>
              <a:rect l="0" t="0" r="r" b="b"/>
              <a:pathLst>
                <a:path w="21600" h="21600" extrusionOk="0">
                  <a:moveTo>
                    <a:pt x="20502" y="7847"/>
                  </a:moveTo>
                  <a:cubicBezTo>
                    <a:pt x="16621" y="7847"/>
                    <a:pt x="16621" y="7847"/>
                    <a:pt x="16621" y="7847"/>
                  </a:cubicBezTo>
                  <a:cubicBezTo>
                    <a:pt x="15249" y="13753"/>
                    <a:pt x="15249" y="13753"/>
                    <a:pt x="15249" y="13753"/>
                  </a:cubicBezTo>
                  <a:cubicBezTo>
                    <a:pt x="18307" y="13753"/>
                    <a:pt x="18307" y="13753"/>
                    <a:pt x="18307" y="13753"/>
                  </a:cubicBezTo>
                  <a:cubicBezTo>
                    <a:pt x="18856" y="13753"/>
                    <a:pt x="19405" y="14308"/>
                    <a:pt x="19405" y="14862"/>
                  </a:cubicBezTo>
                  <a:cubicBezTo>
                    <a:pt x="19405" y="15417"/>
                    <a:pt x="18856" y="15972"/>
                    <a:pt x="18307" y="15972"/>
                  </a:cubicBezTo>
                  <a:cubicBezTo>
                    <a:pt x="14701" y="15972"/>
                    <a:pt x="14701" y="15972"/>
                    <a:pt x="14701" y="15972"/>
                  </a:cubicBezTo>
                  <a:cubicBezTo>
                    <a:pt x="13877" y="20728"/>
                    <a:pt x="13877" y="20728"/>
                    <a:pt x="13877" y="20728"/>
                  </a:cubicBezTo>
                  <a:cubicBezTo>
                    <a:pt x="13603" y="21323"/>
                    <a:pt x="13289" y="21600"/>
                    <a:pt x="12740" y="21600"/>
                  </a:cubicBezTo>
                  <a:cubicBezTo>
                    <a:pt x="11917" y="21600"/>
                    <a:pt x="11643" y="21045"/>
                    <a:pt x="11643" y="20451"/>
                  </a:cubicBezTo>
                  <a:lnTo>
                    <a:pt x="11643" y="20173"/>
                  </a:lnTo>
                  <a:cubicBezTo>
                    <a:pt x="12466" y="15972"/>
                    <a:pt x="12466" y="15972"/>
                    <a:pt x="12466" y="15972"/>
                  </a:cubicBezTo>
                  <a:cubicBezTo>
                    <a:pt x="6664" y="15972"/>
                    <a:pt x="6664" y="15972"/>
                    <a:pt x="6664" y="15972"/>
                  </a:cubicBezTo>
                  <a:cubicBezTo>
                    <a:pt x="5527" y="20728"/>
                    <a:pt x="5527" y="20728"/>
                    <a:pt x="5527" y="20728"/>
                  </a:cubicBezTo>
                  <a:cubicBezTo>
                    <a:pt x="5527" y="21323"/>
                    <a:pt x="4979" y="21600"/>
                    <a:pt x="4430" y="21600"/>
                  </a:cubicBezTo>
                  <a:cubicBezTo>
                    <a:pt x="3881" y="21600"/>
                    <a:pt x="3332" y="21045"/>
                    <a:pt x="3332" y="20451"/>
                  </a:cubicBezTo>
                  <a:lnTo>
                    <a:pt x="3332" y="20173"/>
                  </a:lnTo>
                  <a:cubicBezTo>
                    <a:pt x="4430" y="15972"/>
                    <a:pt x="4430" y="15972"/>
                    <a:pt x="4430" y="15972"/>
                  </a:cubicBezTo>
                  <a:cubicBezTo>
                    <a:pt x="1098" y="15972"/>
                    <a:pt x="1098" y="15972"/>
                    <a:pt x="1098" y="15972"/>
                  </a:cubicBezTo>
                  <a:cubicBezTo>
                    <a:pt x="549" y="15972"/>
                    <a:pt x="0" y="15417"/>
                    <a:pt x="0" y="14862"/>
                  </a:cubicBezTo>
                  <a:cubicBezTo>
                    <a:pt x="0" y="14308"/>
                    <a:pt x="549" y="13753"/>
                    <a:pt x="1098" y="13753"/>
                  </a:cubicBezTo>
                  <a:cubicBezTo>
                    <a:pt x="4979" y="13753"/>
                    <a:pt x="4979" y="13753"/>
                    <a:pt x="4979" y="13753"/>
                  </a:cubicBezTo>
                  <a:cubicBezTo>
                    <a:pt x="6390" y="7847"/>
                    <a:pt x="6390" y="7847"/>
                    <a:pt x="6390" y="7847"/>
                  </a:cubicBezTo>
                  <a:cubicBezTo>
                    <a:pt x="3332" y="7847"/>
                    <a:pt x="3332" y="7847"/>
                    <a:pt x="3332" y="7847"/>
                  </a:cubicBezTo>
                  <a:cubicBezTo>
                    <a:pt x="2783" y="7847"/>
                    <a:pt x="2234" y="7292"/>
                    <a:pt x="2234" y="6738"/>
                  </a:cubicBezTo>
                  <a:cubicBezTo>
                    <a:pt x="2234" y="5905"/>
                    <a:pt x="2783" y="5628"/>
                    <a:pt x="3332" y="5628"/>
                  </a:cubicBezTo>
                  <a:cubicBezTo>
                    <a:pt x="6939" y="5628"/>
                    <a:pt x="6939" y="5628"/>
                    <a:pt x="6939" y="5628"/>
                  </a:cubicBezTo>
                  <a:cubicBezTo>
                    <a:pt x="7762" y="872"/>
                    <a:pt x="7762" y="872"/>
                    <a:pt x="7762" y="872"/>
                  </a:cubicBezTo>
                  <a:cubicBezTo>
                    <a:pt x="8036" y="277"/>
                    <a:pt x="8311" y="0"/>
                    <a:pt x="8860" y="0"/>
                  </a:cubicBezTo>
                  <a:cubicBezTo>
                    <a:pt x="9722" y="0"/>
                    <a:pt x="9996" y="277"/>
                    <a:pt x="9996" y="1149"/>
                  </a:cubicBezTo>
                  <a:cubicBezTo>
                    <a:pt x="9996" y="1149"/>
                    <a:pt x="9996" y="1149"/>
                    <a:pt x="9996" y="1427"/>
                  </a:cubicBezTo>
                  <a:cubicBezTo>
                    <a:pt x="9173" y="5628"/>
                    <a:pt x="9173" y="5628"/>
                    <a:pt x="9173" y="5628"/>
                  </a:cubicBezTo>
                  <a:cubicBezTo>
                    <a:pt x="14975" y="5628"/>
                    <a:pt x="14975" y="5628"/>
                    <a:pt x="14975" y="5628"/>
                  </a:cubicBezTo>
                  <a:cubicBezTo>
                    <a:pt x="16073" y="872"/>
                    <a:pt x="16073" y="872"/>
                    <a:pt x="16073" y="872"/>
                  </a:cubicBezTo>
                  <a:cubicBezTo>
                    <a:pt x="16073" y="277"/>
                    <a:pt x="16621" y="0"/>
                    <a:pt x="17170" y="0"/>
                  </a:cubicBezTo>
                  <a:cubicBezTo>
                    <a:pt x="17719" y="0"/>
                    <a:pt x="18307" y="277"/>
                    <a:pt x="18307" y="1149"/>
                  </a:cubicBezTo>
                  <a:cubicBezTo>
                    <a:pt x="18307" y="1149"/>
                    <a:pt x="18307" y="1149"/>
                    <a:pt x="18307" y="1427"/>
                  </a:cubicBezTo>
                  <a:cubicBezTo>
                    <a:pt x="17170" y="5628"/>
                    <a:pt x="17170" y="5628"/>
                    <a:pt x="17170" y="5628"/>
                  </a:cubicBezTo>
                  <a:cubicBezTo>
                    <a:pt x="20502" y="5628"/>
                    <a:pt x="20502" y="5628"/>
                    <a:pt x="20502" y="5628"/>
                  </a:cubicBezTo>
                  <a:cubicBezTo>
                    <a:pt x="21051" y="5628"/>
                    <a:pt x="21600" y="5905"/>
                    <a:pt x="21600" y="6738"/>
                  </a:cubicBezTo>
                  <a:cubicBezTo>
                    <a:pt x="21600" y="7292"/>
                    <a:pt x="21051" y="7847"/>
                    <a:pt x="20502" y="7847"/>
                  </a:cubicBezTo>
                  <a:close/>
                  <a:moveTo>
                    <a:pt x="8585" y="7847"/>
                  </a:moveTo>
                  <a:cubicBezTo>
                    <a:pt x="7213" y="13753"/>
                    <a:pt x="7213" y="13753"/>
                    <a:pt x="7213" y="13753"/>
                  </a:cubicBezTo>
                  <a:cubicBezTo>
                    <a:pt x="13015" y="13753"/>
                    <a:pt x="13015" y="13753"/>
                    <a:pt x="13015" y="13753"/>
                  </a:cubicBezTo>
                  <a:cubicBezTo>
                    <a:pt x="14426" y="7847"/>
                    <a:pt x="14426" y="7847"/>
                    <a:pt x="14426" y="7847"/>
                  </a:cubicBezTo>
                  <a:lnTo>
                    <a:pt x="8585" y="7847"/>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5" name="Shape"/>
            <p:cNvSpPr/>
            <p:nvPr/>
          </p:nvSpPr>
          <p:spPr>
            <a:xfrm>
              <a:off x="15328898" y="6180666"/>
              <a:ext cx="579005" cy="468940"/>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006" y="21600"/>
                    <a:pt x="1006" y="21600"/>
                    <a:pt x="1006" y="21600"/>
                  </a:cubicBezTo>
                  <a:cubicBezTo>
                    <a:pt x="503" y="21600"/>
                    <a:pt x="0" y="20979"/>
                    <a:pt x="0" y="20358"/>
                  </a:cubicBezTo>
                  <a:cubicBezTo>
                    <a:pt x="0" y="1242"/>
                    <a:pt x="0" y="1242"/>
                    <a:pt x="0" y="1242"/>
                  </a:cubicBezTo>
                  <a:cubicBezTo>
                    <a:pt x="0" y="310"/>
                    <a:pt x="503" y="0"/>
                    <a:pt x="1006" y="0"/>
                  </a:cubicBezTo>
                  <a:cubicBezTo>
                    <a:pt x="20558" y="0"/>
                    <a:pt x="20558" y="0"/>
                    <a:pt x="20558" y="0"/>
                  </a:cubicBezTo>
                  <a:cubicBezTo>
                    <a:pt x="21348" y="0"/>
                    <a:pt x="21600" y="310"/>
                    <a:pt x="21600" y="1242"/>
                  </a:cubicBezTo>
                  <a:cubicBezTo>
                    <a:pt x="21600" y="20358"/>
                    <a:pt x="21600" y="20358"/>
                    <a:pt x="21600" y="20358"/>
                  </a:cubicBezTo>
                  <a:cubicBezTo>
                    <a:pt x="21600" y="20979"/>
                    <a:pt x="21348" y="21600"/>
                    <a:pt x="20558" y="21600"/>
                  </a:cubicBezTo>
                  <a:close/>
                  <a:moveTo>
                    <a:pt x="7116" y="2484"/>
                  </a:moveTo>
                  <a:cubicBezTo>
                    <a:pt x="2013" y="2484"/>
                    <a:pt x="2013" y="2484"/>
                    <a:pt x="2013" y="2484"/>
                  </a:cubicBezTo>
                  <a:cubicBezTo>
                    <a:pt x="2013" y="19116"/>
                    <a:pt x="2013" y="19116"/>
                    <a:pt x="2013" y="19116"/>
                  </a:cubicBezTo>
                  <a:cubicBezTo>
                    <a:pt x="7116" y="19116"/>
                    <a:pt x="7116" y="19116"/>
                    <a:pt x="7116" y="19116"/>
                  </a:cubicBezTo>
                  <a:lnTo>
                    <a:pt x="7116" y="2484"/>
                  </a:lnTo>
                  <a:close/>
                  <a:moveTo>
                    <a:pt x="8122" y="2484"/>
                  </a:moveTo>
                  <a:cubicBezTo>
                    <a:pt x="8122" y="19116"/>
                    <a:pt x="8122" y="19116"/>
                    <a:pt x="8122" y="19116"/>
                  </a:cubicBezTo>
                  <a:cubicBezTo>
                    <a:pt x="13442" y="19116"/>
                    <a:pt x="13442" y="19116"/>
                    <a:pt x="13442" y="19116"/>
                  </a:cubicBezTo>
                  <a:cubicBezTo>
                    <a:pt x="13442" y="2484"/>
                    <a:pt x="13442" y="2484"/>
                    <a:pt x="13442" y="2484"/>
                  </a:cubicBezTo>
                  <a:lnTo>
                    <a:pt x="8122" y="2484"/>
                  </a:lnTo>
                  <a:close/>
                  <a:moveTo>
                    <a:pt x="19551" y="2484"/>
                  </a:moveTo>
                  <a:cubicBezTo>
                    <a:pt x="14484" y="2484"/>
                    <a:pt x="14484" y="2484"/>
                    <a:pt x="14484" y="2484"/>
                  </a:cubicBezTo>
                  <a:cubicBezTo>
                    <a:pt x="14484" y="19116"/>
                    <a:pt x="14484" y="19116"/>
                    <a:pt x="14484" y="19116"/>
                  </a:cubicBezTo>
                  <a:cubicBezTo>
                    <a:pt x="19551" y="19116"/>
                    <a:pt x="19551" y="19116"/>
                    <a:pt x="19551" y="19116"/>
                  </a:cubicBezTo>
                  <a:lnTo>
                    <a:pt x="19551" y="248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6" name="Shape"/>
            <p:cNvSpPr/>
            <p:nvPr/>
          </p:nvSpPr>
          <p:spPr>
            <a:xfrm>
              <a:off x="14329832" y="6140016"/>
              <a:ext cx="556150" cy="556156"/>
            </a:xfrm>
            <a:custGeom>
              <a:avLst/>
              <a:gdLst/>
              <a:ahLst/>
              <a:cxnLst>
                <a:cxn ang="0">
                  <a:pos x="wd2" y="hd2"/>
                </a:cxn>
                <a:cxn ang="5400000">
                  <a:pos x="wd2" y="hd2"/>
                </a:cxn>
                <a:cxn ang="10800000">
                  <a:pos x="wd2" y="hd2"/>
                </a:cxn>
                <a:cxn ang="16200000">
                  <a:pos x="wd2" y="hd2"/>
                </a:cxn>
              </a:cxnLst>
              <a:rect l="0" t="0" r="r" b="b"/>
              <a:pathLst>
                <a:path w="21535" h="21535" extrusionOk="0">
                  <a:moveTo>
                    <a:pt x="21339" y="3361"/>
                  </a:moveTo>
                  <a:cubicBezTo>
                    <a:pt x="18989" y="5484"/>
                    <a:pt x="18989" y="5484"/>
                    <a:pt x="18989" y="5484"/>
                  </a:cubicBezTo>
                  <a:cubicBezTo>
                    <a:pt x="16079" y="2579"/>
                    <a:pt x="16079" y="2579"/>
                    <a:pt x="16079" y="2579"/>
                  </a:cubicBezTo>
                  <a:cubicBezTo>
                    <a:pt x="18205" y="196"/>
                    <a:pt x="18205" y="196"/>
                    <a:pt x="18205" y="196"/>
                  </a:cubicBezTo>
                  <a:cubicBezTo>
                    <a:pt x="18727" y="-65"/>
                    <a:pt x="19250" y="-65"/>
                    <a:pt x="19772" y="196"/>
                  </a:cubicBezTo>
                  <a:cubicBezTo>
                    <a:pt x="21339" y="1797"/>
                    <a:pt x="21339" y="1797"/>
                    <a:pt x="21339" y="1797"/>
                  </a:cubicBezTo>
                  <a:cubicBezTo>
                    <a:pt x="21600" y="2318"/>
                    <a:pt x="21600" y="2840"/>
                    <a:pt x="21339" y="3361"/>
                  </a:cubicBezTo>
                  <a:close/>
                  <a:moveTo>
                    <a:pt x="5521" y="12858"/>
                  </a:moveTo>
                  <a:cubicBezTo>
                    <a:pt x="8692" y="15725"/>
                    <a:pt x="8692" y="15725"/>
                    <a:pt x="8692" y="15725"/>
                  </a:cubicBezTo>
                  <a:cubicBezTo>
                    <a:pt x="4738" y="16805"/>
                    <a:pt x="4738" y="16805"/>
                    <a:pt x="4738" y="16805"/>
                  </a:cubicBezTo>
                  <a:lnTo>
                    <a:pt x="5521" y="12858"/>
                  </a:lnTo>
                  <a:close/>
                  <a:moveTo>
                    <a:pt x="18205" y="6266"/>
                  </a:moveTo>
                  <a:cubicBezTo>
                    <a:pt x="9476" y="15204"/>
                    <a:pt x="9476" y="15204"/>
                    <a:pt x="9476" y="15204"/>
                  </a:cubicBezTo>
                  <a:cubicBezTo>
                    <a:pt x="6305" y="12038"/>
                    <a:pt x="6305" y="12038"/>
                    <a:pt x="6305" y="12038"/>
                  </a:cubicBezTo>
                  <a:cubicBezTo>
                    <a:pt x="15295" y="3361"/>
                    <a:pt x="15295" y="3361"/>
                    <a:pt x="15295" y="3361"/>
                  </a:cubicBezTo>
                  <a:lnTo>
                    <a:pt x="18205" y="6266"/>
                  </a:lnTo>
                  <a:close/>
                  <a:moveTo>
                    <a:pt x="2089" y="3101"/>
                  </a:moveTo>
                  <a:cubicBezTo>
                    <a:pt x="2089" y="19412"/>
                    <a:pt x="2089" y="19412"/>
                    <a:pt x="2089" y="19412"/>
                  </a:cubicBezTo>
                  <a:cubicBezTo>
                    <a:pt x="18466" y="19412"/>
                    <a:pt x="18466" y="19412"/>
                    <a:pt x="18466" y="19412"/>
                  </a:cubicBezTo>
                  <a:cubicBezTo>
                    <a:pt x="18466" y="7569"/>
                    <a:pt x="18466" y="7569"/>
                    <a:pt x="18466" y="7569"/>
                  </a:cubicBezTo>
                  <a:cubicBezTo>
                    <a:pt x="20555" y="5484"/>
                    <a:pt x="20555" y="5484"/>
                    <a:pt x="20555" y="5484"/>
                  </a:cubicBezTo>
                  <a:cubicBezTo>
                    <a:pt x="20555" y="20492"/>
                    <a:pt x="20555" y="20492"/>
                    <a:pt x="20555" y="20492"/>
                  </a:cubicBezTo>
                  <a:cubicBezTo>
                    <a:pt x="20555" y="21014"/>
                    <a:pt x="20033" y="21535"/>
                    <a:pt x="19511" y="21535"/>
                  </a:cubicBezTo>
                  <a:cubicBezTo>
                    <a:pt x="1045" y="21535"/>
                    <a:pt x="1045" y="21535"/>
                    <a:pt x="1045" y="21535"/>
                  </a:cubicBezTo>
                  <a:cubicBezTo>
                    <a:pt x="522" y="21535"/>
                    <a:pt x="0" y="21014"/>
                    <a:pt x="0" y="20492"/>
                  </a:cubicBezTo>
                  <a:cubicBezTo>
                    <a:pt x="0" y="2058"/>
                    <a:pt x="0" y="2058"/>
                    <a:pt x="0" y="2058"/>
                  </a:cubicBezTo>
                  <a:cubicBezTo>
                    <a:pt x="0" y="1536"/>
                    <a:pt x="522" y="978"/>
                    <a:pt x="1045" y="978"/>
                  </a:cubicBezTo>
                  <a:cubicBezTo>
                    <a:pt x="16079" y="978"/>
                    <a:pt x="16079" y="978"/>
                    <a:pt x="16079" y="978"/>
                  </a:cubicBezTo>
                  <a:cubicBezTo>
                    <a:pt x="13990" y="3101"/>
                    <a:pt x="13990" y="3101"/>
                    <a:pt x="13990" y="3101"/>
                  </a:cubicBezTo>
                  <a:lnTo>
                    <a:pt x="2089" y="310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7" name="Shape"/>
            <p:cNvSpPr/>
            <p:nvPr/>
          </p:nvSpPr>
          <p:spPr>
            <a:xfrm>
              <a:off x="13296900" y="6140019"/>
              <a:ext cx="583239" cy="543453"/>
            </a:xfrm>
            <a:custGeom>
              <a:avLst/>
              <a:gdLst/>
              <a:ahLst/>
              <a:cxnLst>
                <a:cxn ang="0">
                  <a:pos x="wd2" y="hd2"/>
                </a:cxn>
                <a:cxn ang="5400000">
                  <a:pos x="wd2" y="hd2"/>
                </a:cxn>
                <a:cxn ang="10800000">
                  <a:pos x="wd2" y="hd2"/>
                </a:cxn>
                <a:cxn ang="16200000">
                  <a:pos x="wd2" y="hd2"/>
                </a:cxn>
              </a:cxnLst>
              <a:rect l="0" t="0" r="r" b="b"/>
              <a:pathLst>
                <a:path w="21600" h="21533" extrusionOk="0">
                  <a:moveTo>
                    <a:pt x="20604" y="21533"/>
                  </a:moveTo>
                  <a:cubicBezTo>
                    <a:pt x="996" y="21533"/>
                    <a:pt x="996" y="21533"/>
                    <a:pt x="996" y="21533"/>
                  </a:cubicBezTo>
                  <a:cubicBezTo>
                    <a:pt x="498" y="21533"/>
                    <a:pt x="0" y="21266"/>
                    <a:pt x="0" y="20426"/>
                  </a:cubicBezTo>
                  <a:cubicBezTo>
                    <a:pt x="0" y="19892"/>
                    <a:pt x="498" y="19358"/>
                    <a:pt x="996" y="19358"/>
                  </a:cubicBezTo>
                  <a:cubicBezTo>
                    <a:pt x="20604" y="19358"/>
                    <a:pt x="20604" y="19358"/>
                    <a:pt x="20604" y="19358"/>
                  </a:cubicBezTo>
                  <a:cubicBezTo>
                    <a:pt x="21102" y="19358"/>
                    <a:pt x="21600" y="19892"/>
                    <a:pt x="21600" y="20426"/>
                  </a:cubicBezTo>
                  <a:cubicBezTo>
                    <a:pt x="21600" y="21266"/>
                    <a:pt x="21102" y="21533"/>
                    <a:pt x="20604" y="21533"/>
                  </a:cubicBezTo>
                  <a:close/>
                  <a:moveTo>
                    <a:pt x="16333" y="5619"/>
                  </a:moveTo>
                  <a:cubicBezTo>
                    <a:pt x="13558" y="2643"/>
                    <a:pt x="13558" y="2643"/>
                    <a:pt x="13558" y="2643"/>
                  </a:cubicBezTo>
                  <a:cubicBezTo>
                    <a:pt x="15835" y="200"/>
                    <a:pt x="15835" y="200"/>
                    <a:pt x="15835" y="200"/>
                  </a:cubicBezTo>
                  <a:cubicBezTo>
                    <a:pt x="16084" y="-67"/>
                    <a:pt x="16832" y="-67"/>
                    <a:pt x="17081" y="200"/>
                  </a:cubicBezTo>
                  <a:cubicBezTo>
                    <a:pt x="18611" y="1841"/>
                    <a:pt x="18611" y="1841"/>
                    <a:pt x="18611" y="1841"/>
                  </a:cubicBezTo>
                  <a:cubicBezTo>
                    <a:pt x="18860" y="2375"/>
                    <a:pt x="18860" y="2910"/>
                    <a:pt x="18611" y="3444"/>
                  </a:cubicBezTo>
                  <a:lnTo>
                    <a:pt x="16333" y="5619"/>
                  </a:lnTo>
                  <a:close/>
                  <a:moveTo>
                    <a:pt x="7295" y="15580"/>
                  </a:moveTo>
                  <a:cubicBezTo>
                    <a:pt x="4519" y="12336"/>
                    <a:pt x="4519" y="12336"/>
                    <a:pt x="4519" y="12336"/>
                  </a:cubicBezTo>
                  <a:cubicBezTo>
                    <a:pt x="12811" y="3444"/>
                    <a:pt x="12811" y="3444"/>
                    <a:pt x="12811" y="3444"/>
                  </a:cubicBezTo>
                  <a:cubicBezTo>
                    <a:pt x="15835" y="6421"/>
                    <a:pt x="15835" y="6421"/>
                    <a:pt x="15835" y="6421"/>
                  </a:cubicBezTo>
                  <a:lnTo>
                    <a:pt x="7295" y="15580"/>
                  </a:lnTo>
                  <a:close/>
                  <a:moveTo>
                    <a:pt x="2740" y="17221"/>
                  </a:moveTo>
                  <a:cubicBezTo>
                    <a:pt x="3772" y="13175"/>
                    <a:pt x="3772" y="13175"/>
                    <a:pt x="3772" y="13175"/>
                  </a:cubicBezTo>
                  <a:cubicBezTo>
                    <a:pt x="6512" y="16114"/>
                    <a:pt x="6512" y="16114"/>
                    <a:pt x="6512" y="16114"/>
                  </a:cubicBezTo>
                  <a:lnTo>
                    <a:pt x="2740" y="1722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8" name="Shape"/>
            <p:cNvSpPr/>
            <p:nvPr/>
          </p:nvSpPr>
          <p:spPr>
            <a:xfrm>
              <a:off x="12361335" y="6195052"/>
              <a:ext cx="433392" cy="433386"/>
            </a:xfrm>
            <a:custGeom>
              <a:avLst/>
              <a:gdLst/>
              <a:ahLst/>
              <a:cxnLst>
                <a:cxn ang="0">
                  <a:pos x="wd2" y="hd2"/>
                </a:cxn>
                <a:cxn ang="5400000">
                  <a:pos x="wd2" y="hd2"/>
                </a:cxn>
                <a:cxn ang="10800000">
                  <a:pos x="wd2" y="hd2"/>
                </a:cxn>
                <a:cxn ang="16200000">
                  <a:pos x="wd2" y="hd2"/>
                </a:cxn>
              </a:cxnLst>
              <a:rect l="0" t="0" r="r" b="b"/>
              <a:pathLst>
                <a:path w="21517" h="21516" extrusionOk="0">
                  <a:moveTo>
                    <a:pt x="2050" y="15447"/>
                  </a:moveTo>
                  <a:cubicBezTo>
                    <a:pt x="13494" y="4312"/>
                    <a:pt x="13494" y="4312"/>
                    <a:pt x="13494" y="4312"/>
                  </a:cubicBezTo>
                  <a:cubicBezTo>
                    <a:pt x="17213" y="7992"/>
                    <a:pt x="17213" y="7992"/>
                    <a:pt x="17213" y="7992"/>
                  </a:cubicBezTo>
                  <a:cubicBezTo>
                    <a:pt x="6056" y="19509"/>
                    <a:pt x="6056" y="19509"/>
                    <a:pt x="6056" y="19509"/>
                  </a:cubicBezTo>
                  <a:lnTo>
                    <a:pt x="2050" y="15447"/>
                  </a:lnTo>
                  <a:close/>
                  <a:moveTo>
                    <a:pt x="17213" y="251"/>
                  </a:moveTo>
                  <a:cubicBezTo>
                    <a:pt x="17881" y="-84"/>
                    <a:pt x="18548" y="-84"/>
                    <a:pt x="19216" y="251"/>
                  </a:cubicBezTo>
                  <a:cubicBezTo>
                    <a:pt x="21266" y="2258"/>
                    <a:pt x="21266" y="2258"/>
                    <a:pt x="21266" y="2258"/>
                  </a:cubicBezTo>
                  <a:cubicBezTo>
                    <a:pt x="21600" y="2974"/>
                    <a:pt x="21600" y="3643"/>
                    <a:pt x="21266" y="4312"/>
                  </a:cubicBezTo>
                  <a:cubicBezTo>
                    <a:pt x="18215" y="6989"/>
                    <a:pt x="18215" y="6989"/>
                    <a:pt x="18215" y="6989"/>
                  </a:cubicBezTo>
                  <a:cubicBezTo>
                    <a:pt x="14495" y="3309"/>
                    <a:pt x="14495" y="3309"/>
                    <a:pt x="14495" y="3309"/>
                  </a:cubicBezTo>
                  <a:lnTo>
                    <a:pt x="17213" y="251"/>
                  </a:lnTo>
                  <a:close/>
                  <a:moveTo>
                    <a:pt x="0" y="21516"/>
                  </a:moveTo>
                  <a:cubicBezTo>
                    <a:pt x="1049" y="16451"/>
                    <a:pt x="1049" y="16451"/>
                    <a:pt x="1049" y="16451"/>
                  </a:cubicBezTo>
                  <a:cubicBezTo>
                    <a:pt x="5054" y="20178"/>
                    <a:pt x="5054" y="20178"/>
                    <a:pt x="5054" y="20178"/>
                  </a:cubicBezTo>
                  <a:lnTo>
                    <a:pt x="0" y="2151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09" name="Shape"/>
            <p:cNvSpPr/>
            <p:nvPr/>
          </p:nvSpPr>
          <p:spPr>
            <a:xfrm>
              <a:off x="5067298" y="8136466"/>
              <a:ext cx="574775" cy="579006"/>
            </a:xfrm>
            <a:custGeom>
              <a:avLst/>
              <a:gdLst/>
              <a:ahLst/>
              <a:cxnLst>
                <a:cxn ang="0">
                  <a:pos x="wd2" y="hd2"/>
                </a:cxn>
                <a:cxn ang="5400000">
                  <a:pos x="wd2" y="hd2"/>
                </a:cxn>
                <a:cxn ang="10800000">
                  <a:pos x="wd2" y="hd2"/>
                </a:cxn>
                <a:cxn ang="16200000">
                  <a:pos x="wd2" y="hd2"/>
                </a:cxn>
              </a:cxnLst>
              <a:rect l="0" t="0" r="r" b="b"/>
              <a:pathLst>
                <a:path w="21600" h="21600" extrusionOk="0">
                  <a:moveTo>
                    <a:pt x="21348" y="1509"/>
                  </a:moveTo>
                  <a:cubicBezTo>
                    <a:pt x="18036" y="5103"/>
                    <a:pt x="18036" y="5103"/>
                    <a:pt x="18036" y="5103"/>
                  </a:cubicBezTo>
                  <a:cubicBezTo>
                    <a:pt x="19584" y="5103"/>
                    <a:pt x="19584" y="5103"/>
                    <a:pt x="19584" y="5103"/>
                  </a:cubicBezTo>
                  <a:cubicBezTo>
                    <a:pt x="20088" y="5103"/>
                    <a:pt x="20592" y="5355"/>
                    <a:pt x="20592" y="6110"/>
                  </a:cubicBezTo>
                  <a:cubicBezTo>
                    <a:pt x="20592" y="6613"/>
                    <a:pt x="20088" y="7116"/>
                    <a:pt x="19584" y="7116"/>
                  </a:cubicBezTo>
                  <a:cubicBezTo>
                    <a:pt x="15516" y="7116"/>
                    <a:pt x="15516" y="7116"/>
                    <a:pt x="15516" y="7116"/>
                  </a:cubicBezTo>
                  <a:cubicBezTo>
                    <a:pt x="15012" y="7116"/>
                    <a:pt x="14472" y="6613"/>
                    <a:pt x="14472" y="6110"/>
                  </a:cubicBezTo>
                  <a:cubicBezTo>
                    <a:pt x="14472" y="2049"/>
                    <a:pt x="14472" y="2049"/>
                    <a:pt x="14472" y="2049"/>
                  </a:cubicBezTo>
                  <a:cubicBezTo>
                    <a:pt x="14472" y="1258"/>
                    <a:pt x="15012" y="1006"/>
                    <a:pt x="15516" y="1006"/>
                  </a:cubicBezTo>
                  <a:cubicBezTo>
                    <a:pt x="16020" y="1006"/>
                    <a:pt x="16524" y="1258"/>
                    <a:pt x="16524" y="2049"/>
                  </a:cubicBezTo>
                  <a:cubicBezTo>
                    <a:pt x="16524" y="3558"/>
                    <a:pt x="16524" y="3558"/>
                    <a:pt x="16524" y="3558"/>
                  </a:cubicBezTo>
                  <a:cubicBezTo>
                    <a:pt x="19836" y="252"/>
                    <a:pt x="19836" y="252"/>
                    <a:pt x="19836" y="252"/>
                  </a:cubicBezTo>
                  <a:cubicBezTo>
                    <a:pt x="20088" y="0"/>
                    <a:pt x="20340" y="0"/>
                    <a:pt x="20592" y="0"/>
                  </a:cubicBezTo>
                  <a:cubicBezTo>
                    <a:pt x="21096" y="0"/>
                    <a:pt x="21600" y="252"/>
                    <a:pt x="21600" y="1006"/>
                  </a:cubicBezTo>
                  <a:cubicBezTo>
                    <a:pt x="21600" y="1258"/>
                    <a:pt x="21600" y="1509"/>
                    <a:pt x="21348" y="1509"/>
                  </a:cubicBezTo>
                  <a:close/>
                  <a:moveTo>
                    <a:pt x="10656" y="13729"/>
                  </a:moveTo>
                  <a:cubicBezTo>
                    <a:pt x="9144" y="13729"/>
                    <a:pt x="7596" y="12435"/>
                    <a:pt x="7596" y="10674"/>
                  </a:cubicBezTo>
                  <a:cubicBezTo>
                    <a:pt x="7596" y="9165"/>
                    <a:pt x="9144" y="7619"/>
                    <a:pt x="10656" y="7619"/>
                  </a:cubicBezTo>
                  <a:cubicBezTo>
                    <a:pt x="12456" y="7619"/>
                    <a:pt x="13716" y="9165"/>
                    <a:pt x="13716" y="10674"/>
                  </a:cubicBezTo>
                  <a:cubicBezTo>
                    <a:pt x="13716" y="12435"/>
                    <a:pt x="12456" y="13729"/>
                    <a:pt x="10656" y="13729"/>
                  </a:cubicBezTo>
                  <a:close/>
                  <a:moveTo>
                    <a:pt x="6084" y="20594"/>
                  </a:moveTo>
                  <a:cubicBezTo>
                    <a:pt x="5328" y="20594"/>
                    <a:pt x="5076" y="20091"/>
                    <a:pt x="5076" y="19551"/>
                  </a:cubicBezTo>
                  <a:cubicBezTo>
                    <a:pt x="5076" y="18042"/>
                    <a:pt x="5076" y="18042"/>
                    <a:pt x="5076" y="18042"/>
                  </a:cubicBezTo>
                  <a:cubicBezTo>
                    <a:pt x="1512" y="21348"/>
                    <a:pt x="1512" y="21348"/>
                    <a:pt x="1512" y="21348"/>
                  </a:cubicBezTo>
                  <a:cubicBezTo>
                    <a:pt x="1512" y="21600"/>
                    <a:pt x="1260" y="21600"/>
                    <a:pt x="1008" y="21600"/>
                  </a:cubicBezTo>
                  <a:cubicBezTo>
                    <a:pt x="252" y="21600"/>
                    <a:pt x="0" y="21097"/>
                    <a:pt x="0" y="20594"/>
                  </a:cubicBezTo>
                  <a:cubicBezTo>
                    <a:pt x="0" y="20342"/>
                    <a:pt x="0" y="20091"/>
                    <a:pt x="252" y="19803"/>
                  </a:cubicBezTo>
                  <a:cubicBezTo>
                    <a:pt x="3528" y="16532"/>
                    <a:pt x="3528" y="16532"/>
                    <a:pt x="3528" y="16532"/>
                  </a:cubicBezTo>
                  <a:cubicBezTo>
                    <a:pt x="2016" y="16532"/>
                    <a:pt x="2016" y="16532"/>
                    <a:pt x="2016" y="16532"/>
                  </a:cubicBezTo>
                  <a:cubicBezTo>
                    <a:pt x="1260" y="16532"/>
                    <a:pt x="1008" y="16029"/>
                    <a:pt x="1008" y="15490"/>
                  </a:cubicBezTo>
                  <a:cubicBezTo>
                    <a:pt x="1008" y="14987"/>
                    <a:pt x="1260" y="14484"/>
                    <a:pt x="2016" y="14484"/>
                  </a:cubicBezTo>
                  <a:cubicBezTo>
                    <a:pt x="6084" y="14484"/>
                    <a:pt x="6084" y="14484"/>
                    <a:pt x="6084" y="14484"/>
                  </a:cubicBezTo>
                  <a:cubicBezTo>
                    <a:pt x="6588" y="14484"/>
                    <a:pt x="7092" y="14987"/>
                    <a:pt x="7092" y="15490"/>
                  </a:cubicBezTo>
                  <a:cubicBezTo>
                    <a:pt x="7092" y="19551"/>
                    <a:pt x="7092" y="19551"/>
                    <a:pt x="7092" y="19551"/>
                  </a:cubicBezTo>
                  <a:cubicBezTo>
                    <a:pt x="7092" y="20091"/>
                    <a:pt x="6588" y="20594"/>
                    <a:pt x="6084" y="2059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0" name="Shape"/>
            <p:cNvSpPr/>
            <p:nvPr/>
          </p:nvSpPr>
          <p:spPr>
            <a:xfrm>
              <a:off x="4047066" y="8136466"/>
              <a:ext cx="583242" cy="579006"/>
            </a:xfrm>
            <a:custGeom>
              <a:avLst/>
              <a:gdLst/>
              <a:ahLst/>
              <a:cxnLst>
                <a:cxn ang="0">
                  <a:pos x="wd2" y="hd2"/>
                </a:cxn>
                <a:cxn ang="5400000">
                  <a:pos x="wd2" y="hd2"/>
                </a:cxn>
                <a:cxn ang="10800000">
                  <a:pos x="wd2" y="hd2"/>
                </a:cxn>
                <a:cxn ang="16200000">
                  <a:pos x="wd2" y="hd2"/>
                </a:cxn>
              </a:cxnLst>
              <a:rect l="0" t="0" r="r" b="b"/>
              <a:pathLst>
                <a:path w="21600" h="21600" extrusionOk="0">
                  <a:moveTo>
                    <a:pt x="20605" y="6110"/>
                  </a:moveTo>
                  <a:cubicBezTo>
                    <a:pt x="19859" y="6110"/>
                    <a:pt x="19611" y="5607"/>
                    <a:pt x="19611" y="5103"/>
                  </a:cubicBezTo>
                  <a:cubicBezTo>
                    <a:pt x="19611" y="3306"/>
                    <a:pt x="19611" y="3306"/>
                    <a:pt x="19611" y="3306"/>
                  </a:cubicBezTo>
                  <a:cubicBezTo>
                    <a:pt x="16093" y="6613"/>
                    <a:pt x="16093" y="6613"/>
                    <a:pt x="16093" y="6613"/>
                  </a:cubicBezTo>
                  <a:cubicBezTo>
                    <a:pt x="16093" y="6865"/>
                    <a:pt x="15845" y="7116"/>
                    <a:pt x="15596" y="7116"/>
                  </a:cubicBezTo>
                  <a:cubicBezTo>
                    <a:pt x="14814" y="7116"/>
                    <a:pt x="14566" y="6613"/>
                    <a:pt x="14566" y="6110"/>
                  </a:cubicBezTo>
                  <a:cubicBezTo>
                    <a:pt x="14566" y="5858"/>
                    <a:pt x="14566" y="5607"/>
                    <a:pt x="14814" y="5355"/>
                  </a:cubicBezTo>
                  <a:cubicBezTo>
                    <a:pt x="18083" y="2049"/>
                    <a:pt x="18083" y="2049"/>
                    <a:pt x="18083" y="2049"/>
                  </a:cubicBezTo>
                  <a:cubicBezTo>
                    <a:pt x="16591" y="2049"/>
                    <a:pt x="16591" y="2049"/>
                    <a:pt x="16591" y="2049"/>
                  </a:cubicBezTo>
                  <a:cubicBezTo>
                    <a:pt x="15845" y="2049"/>
                    <a:pt x="15596" y="1509"/>
                    <a:pt x="15596" y="1006"/>
                  </a:cubicBezTo>
                  <a:cubicBezTo>
                    <a:pt x="15596" y="252"/>
                    <a:pt x="15845" y="0"/>
                    <a:pt x="16591" y="0"/>
                  </a:cubicBezTo>
                  <a:cubicBezTo>
                    <a:pt x="20605" y="0"/>
                    <a:pt x="20605" y="0"/>
                    <a:pt x="20605" y="0"/>
                  </a:cubicBezTo>
                  <a:cubicBezTo>
                    <a:pt x="21103" y="0"/>
                    <a:pt x="21600" y="252"/>
                    <a:pt x="21600" y="1006"/>
                  </a:cubicBezTo>
                  <a:cubicBezTo>
                    <a:pt x="21600" y="5103"/>
                    <a:pt x="21600" y="5103"/>
                    <a:pt x="21600" y="5103"/>
                  </a:cubicBezTo>
                  <a:cubicBezTo>
                    <a:pt x="21600" y="5607"/>
                    <a:pt x="21103" y="6110"/>
                    <a:pt x="20605" y="6110"/>
                  </a:cubicBezTo>
                  <a:close/>
                  <a:moveTo>
                    <a:pt x="10800" y="13729"/>
                  </a:moveTo>
                  <a:cubicBezTo>
                    <a:pt x="9059" y="13729"/>
                    <a:pt x="7780" y="12435"/>
                    <a:pt x="7780" y="10674"/>
                  </a:cubicBezTo>
                  <a:cubicBezTo>
                    <a:pt x="7780" y="9165"/>
                    <a:pt x="9059" y="7619"/>
                    <a:pt x="10800" y="7619"/>
                  </a:cubicBezTo>
                  <a:cubicBezTo>
                    <a:pt x="12576" y="7619"/>
                    <a:pt x="13820" y="9165"/>
                    <a:pt x="13820" y="10674"/>
                  </a:cubicBezTo>
                  <a:cubicBezTo>
                    <a:pt x="13820" y="12435"/>
                    <a:pt x="12576" y="13729"/>
                    <a:pt x="10800" y="13729"/>
                  </a:cubicBezTo>
                  <a:close/>
                  <a:moveTo>
                    <a:pt x="3517" y="19551"/>
                  </a:moveTo>
                  <a:cubicBezTo>
                    <a:pt x="5045" y="19551"/>
                    <a:pt x="5045" y="19551"/>
                    <a:pt x="5045" y="19551"/>
                  </a:cubicBezTo>
                  <a:cubicBezTo>
                    <a:pt x="5791" y="19551"/>
                    <a:pt x="6039" y="20091"/>
                    <a:pt x="6039" y="20594"/>
                  </a:cubicBezTo>
                  <a:cubicBezTo>
                    <a:pt x="6039" y="21097"/>
                    <a:pt x="5791" y="21600"/>
                    <a:pt x="5045" y="21600"/>
                  </a:cubicBezTo>
                  <a:cubicBezTo>
                    <a:pt x="1030" y="21600"/>
                    <a:pt x="1030" y="21600"/>
                    <a:pt x="1030" y="21600"/>
                  </a:cubicBezTo>
                  <a:cubicBezTo>
                    <a:pt x="533" y="21600"/>
                    <a:pt x="0" y="21097"/>
                    <a:pt x="0" y="20594"/>
                  </a:cubicBezTo>
                  <a:cubicBezTo>
                    <a:pt x="0" y="16532"/>
                    <a:pt x="0" y="16532"/>
                    <a:pt x="0" y="16532"/>
                  </a:cubicBezTo>
                  <a:cubicBezTo>
                    <a:pt x="0" y="16029"/>
                    <a:pt x="533" y="15490"/>
                    <a:pt x="1030" y="15490"/>
                  </a:cubicBezTo>
                  <a:cubicBezTo>
                    <a:pt x="1776" y="15490"/>
                    <a:pt x="2025" y="16029"/>
                    <a:pt x="2025" y="16532"/>
                  </a:cubicBezTo>
                  <a:cubicBezTo>
                    <a:pt x="2025" y="18042"/>
                    <a:pt x="2025" y="18042"/>
                    <a:pt x="2025" y="18042"/>
                  </a:cubicBezTo>
                  <a:cubicBezTo>
                    <a:pt x="5542" y="14735"/>
                    <a:pt x="5542" y="14735"/>
                    <a:pt x="5542" y="14735"/>
                  </a:cubicBezTo>
                  <a:cubicBezTo>
                    <a:pt x="5542" y="14484"/>
                    <a:pt x="5791" y="14484"/>
                    <a:pt x="6039" y="14484"/>
                  </a:cubicBezTo>
                  <a:cubicBezTo>
                    <a:pt x="6786" y="14484"/>
                    <a:pt x="7034" y="14987"/>
                    <a:pt x="7034" y="15490"/>
                  </a:cubicBezTo>
                  <a:cubicBezTo>
                    <a:pt x="7034" y="15742"/>
                    <a:pt x="7034" y="16029"/>
                    <a:pt x="6786" y="16281"/>
                  </a:cubicBezTo>
                  <a:lnTo>
                    <a:pt x="3517" y="1955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1" name="Shape"/>
            <p:cNvSpPr/>
            <p:nvPr/>
          </p:nvSpPr>
          <p:spPr>
            <a:xfrm>
              <a:off x="3064932" y="8161866"/>
              <a:ext cx="523971" cy="523973"/>
            </a:xfrm>
            <a:custGeom>
              <a:avLst/>
              <a:gdLst/>
              <a:ahLst/>
              <a:cxnLst>
                <a:cxn ang="0">
                  <a:pos x="wd2" y="hd2"/>
                </a:cxn>
                <a:cxn ang="5400000">
                  <a:pos x="wd2" y="hd2"/>
                </a:cxn>
                <a:cxn ang="10800000">
                  <a:pos x="wd2" y="hd2"/>
                </a:cxn>
                <a:cxn ang="16200000">
                  <a:pos x="wd2" y="hd2"/>
                </a:cxn>
              </a:cxnLst>
              <a:rect l="0" t="0" r="r" b="b"/>
              <a:pathLst>
                <a:path w="21600" h="21600" extrusionOk="0">
                  <a:moveTo>
                    <a:pt x="21322" y="1704"/>
                  </a:moveTo>
                  <a:cubicBezTo>
                    <a:pt x="15684" y="7292"/>
                    <a:pt x="15684" y="7292"/>
                    <a:pt x="15684" y="7292"/>
                  </a:cubicBezTo>
                  <a:cubicBezTo>
                    <a:pt x="17669" y="7292"/>
                    <a:pt x="17669" y="7292"/>
                    <a:pt x="17669" y="7292"/>
                  </a:cubicBezTo>
                  <a:cubicBezTo>
                    <a:pt x="18225" y="7292"/>
                    <a:pt x="18781" y="7847"/>
                    <a:pt x="18781" y="8402"/>
                  </a:cubicBezTo>
                  <a:cubicBezTo>
                    <a:pt x="18781" y="9274"/>
                    <a:pt x="18225" y="9552"/>
                    <a:pt x="17669" y="9552"/>
                  </a:cubicBezTo>
                  <a:cubicBezTo>
                    <a:pt x="13182" y="9552"/>
                    <a:pt x="13182" y="9552"/>
                    <a:pt x="13182" y="9552"/>
                  </a:cubicBezTo>
                  <a:cubicBezTo>
                    <a:pt x="12349" y="9552"/>
                    <a:pt x="12071" y="9274"/>
                    <a:pt x="12071" y="8402"/>
                  </a:cubicBezTo>
                  <a:cubicBezTo>
                    <a:pt x="12071" y="3924"/>
                    <a:pt x="12071" y="3924"/>
                    <a:pt x="12071" y="3924"/>
                  </a:cubicBezTo>
                  <a:cubicBezTo>
                    <a:pt x="12071" y="3369"/>
                    <a:pt x="12349" y="2814"/>
                    <a:pt x="13182" y="2814"/>
                  </a:cubicBezTo>
                  <a:cubicBezTo>
                    <a:pt x="13738" y="2814"/>
                    <a:pt x="14294" y="3369"/>
                    <a:pt x="14294" y="3924"/>
                  </a:cubicBezTo>
                  <a:cubicBezTo>
                    <a:pt x="14294" y="5905"/>
                    <a:pt x="14294" y="5905"/>
                    <a:pt x="14294" y="5905"/>
                  </a:cubicBezTo>
                  <a:cubicBezTo>
                    <a:pt x="19893" y="277"/>
                    <a:pt x="19893" y="277"/>
                    <a:pt x="19893" y="277"/>
                  </a:cubicBezTo>
                  <a:cubicBezTo>
                    <a:pt x="19893" y="0"/>
                    <a:pt x="20171" y="0"/>
                    <a:pt x="20449" y="0"/>
                  </a:cubicBezTo>
                  <a:cubicBezTo>
                    <a:pt x="21322" y="0"/>
                    <a:pt x="21600" y="277"/>
                    <a:pt x="21600" y="1149"/>
                  </a:cubicBezTo>
                  <a:cubicBezTo>
                    <a:pt x="21600" y="1427"/>
                    <a:pt x="21600" y="1704"/>
                    <a:pt x="21322" y="1704"/>
                  </a:cubicBezTo>
                  <a:close/>
                  <a:moveTo>
                    <a:pt x="8696" y="18509"/>
                  </a:moveTo>
                  <a:cubicBezTo>
                    <a:pt x="7822" y="18509"/>
                    <a:pt x="7544" y="18231"/>
                    <a:pt x="7544" y="17399"/>
                  </a:cubicBezTo>
                  <a:cubicBezTo>
                    <a:pt x="7544" y="15695"/>
                    <a:pt x="7544" y="15695"/>
                    <a:pt x="7544" y="15695"/>
                  </a:cubicBezTo>
                  <a:cubicBezTo>
                    <a:pt x="1946" y="21323"/>
                    <a:pt x="1946" y="21323"/>
                    <a:pt x="1946" y="21323"/>
                  </a:cubicBezTo>
                  <a:cubicBezTo>
                    <a:pt x="1668" y="21600"/>
                    <a:pt x="1390" y="21600"/>
                    <a:pt x="1112" y="21600"/>
                  </a:cubicBezTo>
                  <a:cubicBezTo>
                    <a:pt x="556" y="21600"/>
                    <a:pt x="0" y="21045"/>
                    <a:pt x="0" y="20451"/>
                  </a:cubicBezTo>
                  <a:cubicBezTo>
                    <a:pt x="0" y="20173"/>
                    <a:pt x="0" y="19896"/>
                    <a:pt x="278" y="19618"/>
                  </a:cubicBezTo>
                  <a:cubicBezTo>
                    <a:pt x="5876" y="14030"/>
                    <a:pt x="5876" y="14030"/>
                    <a:pt x="5876" y="14030"/>
                  </a:cubicBezTo>
                  <a:cubicBezTo>
                    <a:pt x="4209" y="14030"/>
                    <a:pt x="4209" y="14030"/>
                    <a:pt x="4209" y="14030"/>
                  </a:cubicBezTo>
                  <a:cubicBezTo>
                    <a:pt x="3335" y="14030"/>
                    <a:pt x="3057" y="13753"/>
                    <a:pt x="3057" y="12881"/>
                  </a:cubicBezTo>
                  <a:cubicBezTo>
                    <a:pt x="3057" y="12326"/>
                    <a:pt x="3335" y="11771"/>
                    <a:pt x="4209" y="11771"/>
                  </a:cubicBezTo>
                  <a:cubicBezTo>
                    <a:pt x="8696" y="11771"/>
                    <a:pt x="8696" y="11771"/>
                    <a:pt x="8696" y="11771"/>
                  </a:cubicBezTo>
                  <a:cubicBezTo>
                    <a:pt x="9251" y="11771"/>
                    <a:pt x="9807" y="12326"/>
                    <a:pt x="9807" y="12881"/>
                  </a:cubicBezTo>
                  <a:cubicBezTo>
                    <a:pt x="9807" y="17399"/>
                    <a:pt x="9807" y="17399"/>
                    <a:pt x="9807" y="17399"/>
                  </a:cubicBezTo>
                  <a:cubicBezTo>
                    <a:pt x="9807" y="18231"/>
                    <a:pt x="9251" y="18509"/>
                    <a:pt x="8696" y="1850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2" name="Shape"/>
            <p:cNvSpPr/>
            <p:nvPr/>
          </p:nvSpPr>
          <p:spPr>
            <a:xfrm>
              <a:off x="2053164" y="8161866"/>
              <a:ext cx="523972" cy="523973"/>
            </a:xfrm>
            <a:custGeom>
              <a:avLst/>
              <a:gdLst/>
              <a:ahLst/>
              <a:cxnLst>
                <a:cxn ang="0">
                  <a:pos x="wd2" y="hd2"/>
                </a:cxn>
                <a:cxn ang="5400000">
                  <a:pos x="wd2" y="hd2"/>
                </a:cxn>
                <a:cxn ang="10800000">
                  <a:pos x="wd2" y="hd2"/>
                </a:cxn>
                <a:cxn ang="16200000">
                  <a:pos x="wd2" y="hd2"/>
                </a:cxn>
              </a:cxnLst>
              <a:rect l="0" t="0" r="r" b="b"/>
              <a:pathLst>
                <a:path w="21600" h="21600" extrusionOk="0">
                  <a:moveTo>
                    <a:pt x="21600" y="5628"/>
                  </a:moveTo>
                  <a:cubicBezTo>
                    <a:pt x="21600" y="6183"/>
                    <a:pt x="21044" y="6738"/>
                    <a:pt x="20449" y="6738"/>
                  </a:cubicBezTo>
                  <a:cubicBezTo>
                    <a:pt x="19893" y="6738"/>
                    <a:pt x="19337" y="6183"/>
                    <a:pt x="19337" y="5628"/>
                  </a:cubicBezTo>
                  <a:cubicBezTo>
                    <a:pt x="19337" y="3646"/>
                    <a:pt x="19337" y="3646"/>
                    <a:pt x="19337" y="3646"/>
                  </a:cubicBezTo>
                  <a:cubicBezTo>
                    <a:pt x="13738" y="9274"/>
                    <a:pt x="13738" y="9274"/>
                    <a:pt x="13738" y="9274"/>
                  </a:cubicBezTo>
                  <a:cubicBezTo>
                    <a:pt x="13460" y="9552"/>
                    <a:pt x="13182" y="9552"/>
                    <a:pt x="12904" y="9552"/>
                  </a:cubicBezTo>
                  <a:cubicBezTo>
                    <a:pt x="12349" y="9552"/>
                    <a:pt x="11753" y="9274"/>
                    <a:pt x="11753" y="8402"/>
                  </a:cubicBezTo>
                  <a:cubicBezTo>
                    <a:pt x="11753" y="8125"/>
                    <a:pt x="12031" y="7847"/>
                    <a:pt x="12349" y="7847"/>
                  </a:cubicBezTo>
                  <a:cubicBezTo>
                    <a:pt x="17669" y="2259"/>
                    <a:pt x="17669" y="2259"/>
                    <a:pt x="17669" y="2259"/>
                  </a:cubicBezTo>
                  <a:cubicBezTo>
                    <a:pt x="15962" y="2259"/>
                    <a:pt x="15962" y="2259"/>
                    <a:pt x="15962" y="2259"/>
                  </a:cubicBezTo>
                  <a:cubicBezTo>
                    <a:pt x="15406" y="2259"/>
                    <a:pt x="14850" y="1704"/>
                    <a:pt x="14850" y="1149"/>
                  </a:cubicBezTo>
                  <a:cubicBezTo>
                    <a:pt x="14850" y="277"/>
                    <a:pt x="15406" y="0"/>
                    <a:pt x="15962" y="0"/>
                  </a:cubicBezTo>
                  <a:cubicBezTo>
                    <a:pt x="20449" y="0"/>
                    <a:pt x="20449" y="0"/>
                    <a:pt x="20449" y="0"/>
                  </a:cubicBezTo>
                  <a:cubicBezTo>
                    <a:pt x="21044" y="0"/>
                    <a:pt x="21600" y="277"/>
                    <a:pt x="21600" y="1149"/>
                  </a:cubicBezTo>
                  <a:lnTo>
                    <a:pt x="21600" y="5628"/>
                  </a:lnTo>
                  <a:close/>
                  <a:moveTo>
                    <a:pt x="9251" y="13753"/>
                  </a:moveTo>
                  <a:cubicBezTo>
                    <a:pt x="3613" y="19341"/>
                    <a:pt x="3613" y="19341"/>
                    <a:pt x="3613" y="19341"/>
                  </a:cubicBezTo>
                  <a:cubicBezTo>
                    <a:pt x="5599" y="19341"/>
                    <a:pt x="5599" y="19341"/>
                    <a:pt x="5599" y="19341"/>
                  </a:cubicBezTo>
                  <a:cubicBezTo>
                    <a:pt x="6154" y="19341"/>
                    <a:pt x="6710" y="19896"/>
                    <a:pt x="6710" y="20451"/>
                  </a:cubicBezTo>
                  <a:cubicBezTo>
                    <a:pt x="6710" y="21045"/>
                    <a:pt x="6154" y="21600"/>
                    <a:pt x="5599" y="21600"/>
                  </a:cubicBezTo>
                  <a:cubicBezTo>
                    <a:pt x="1112" y="21600"/>
                    <a:pt x="1112" y="21600"/>
                    <a:pt x="1112" y="21600"/>
                  </a:cubicBezTo>
                  <a:cubicBezTo>
                    <a:pt x="278" y="21600"/>
                    <a:pt x="0" y="21045"/>
                    <a:pt x="0" y="20451"/>
                  </a:cubicBezTo>
                  <a:cubicBezTo>
                    <a:pt x="0" y="15972"/>
                    <a:pt x="0" y="15972"/>
                    <a:pt x="0" y="15972"/>
                  </a:cubicBezTo>
                  <a:cubicBezTo>
                    <a:pt x="0" y="15417"/>
                    <a:pt x="278" y="14862"/>
                    <a:pt x="1112" y="14862"/>
                  </a:cubicBezTo>
                  <a:cubicBezTo>
                    <a:pt x="1668" y="14862"/>
                    <a:pt x="2224" y="15417"/>
                    <a:pt x="2224" y="15972"/>
                  </a:cubicBezTo>
                  <a:cubicBezTo>
                    <a:pt x="2224" y="17676"/>
                    <a:pt x="2224" y="17676"/>
                    <a:pt x="2224" y="17676"/>
                  </a:cubicBezTo>
                  <a:cubicBezTo>
                    <a:pt x="7822" y="12326"/>
                    <a:pt x="7822" y="12326"/>
                    <a:pt x="7822" y="12326"/>
                  </a:cubicBezTo>
                  <a:cubicBezTo>
                    <a:pt x="7822" y="12048"/>
                    <a:pt x="8100" y="11771"/>
                    <a:pt x="8378" y="11771"/>
                  </a:cubicBezTo>
                  <a:cubicBezTo>
                    <a:pt x="9251" y="11771"/>
                    <a:pt x="9529" y="12326"/>
                    <a:pt x="9529" y="12881"/>
                  </a:cubicBezTo>
                  <a:cubicBezTo>
                    <a:pt x="9529" y="13198"/>
                    <a:pt x="9529" y="13475"/>
                    <a:pt x="9251" y="1375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3" name="Shape"/>
            <p:cNvSpPr/>
            <p:nvPr/>
          </p:nvSpPr>
          <p:spPr>
            <a:xfrm>
              <a:off x="1011764" y="8136466"/>
              <a:ext cx="583242" cy="579006"/>
            </a:xfrm>
            <a:custGeom>
              <a:avLst/>
              <a:gdLst/>
              <a:ahLst/>
              <a:cxnLst>
                <a:cxn ang="0">
                  <a:pos x="wd2" y="hd2"/>
                </a:cxn>
                <a:cxn ang="5400000">
                  <a:pos x="wd2" y="hd2"/>
                </a:cxn>
                <a:cxn ang="10800000">
                  <a:pos x="wd2" y="hd2"/>
                </a:cxn>
                <a:cxn ang="16200000">
                  <a:pos x="wd2" y="hd2"/>
                </a:cxn>
              </a:cxnLst>
              <a:rect l="0" t="0" r="r" b="b"/>
              <a:pathLst>
                <a:path w="21600" h="21600" extrusionOk="0">
                  <a:moveTo>
                    <a:pt x="18580" y="12974"/>
                  </a:moveTo>
                  <a:cubicBezTo>
                    <a:pt x="18580" y="13729"/>
                    <a:pt x="18332" y="14232"/>
                    <a:pt x="17834" y="14735"/>
                  </a:cubicBezTo>
                  <a:cubicBezTo>
                    <a:pt x="17834" y="14987"/>
                    <a:pt x="19575" y="17036"/>
                    <a:pt x="18580" y="18042"/>
                  </a:cubicBezTo>
                  <a:cubicBezTo>
                    <a:pt x="18083" y="18797"/>
                    <a:pt x="18083" y="18797"/>
                    <a:pt x="18083" y="18797"/>
                  </a:cubicBezTo>
                  <a:cubicBezTo>
                    <a:pt x="17337" y="19551"/>
                    <a:pt x="15312" y="18294"/>
                    <a:pt x="14814" y="17790"/>
                  </a:cubicBezTo>
                  <a:cubicBezTo>
                    <a:pt x="14317" y="18294"/>
                    <a:pt x="13571" y="18545"/>
                    <a:pt x="12825" y="18797"/>
                  </a:cubicBezTo>
                  <a:cubicBezTo>
                    <a:pt x="13074" y="18797"/>
                    <a:pt x="13074" y="18797"/>
                    <a:pt x="13074" y="18797"/>
                  </a:cubicBezTo>
                  <a:cubicBezTo>
                    <a:pt x="13074" y="18797"/>
                    <a:pt x="12576" y="21600"/>
                    <a:pt x="11049" y="21600"/>
                  </a:cubicBezTo>
                  <a:cubicBezTo>
                    <a:pt x="10551" y="21600"/>
                    <a:pt x="10551" y="21600"/>
                    <a:pt x="10551" y="21600"/>
                  </a:cubicBezTo>
                  <a:cubicBezTo>
                    <a:pt x="9308" y="21600"/>
                    <a:pt x="8775" y="19048"/>
                    <a:pt x="8526" y="18545"/>
                  </a:cubicBezTo>
                  <a:cubicBezTo>
                    <a:pt x="8029" y="18545"/>
                    <a:pt x="7283" y="18294"/>
                    <a:pt x="6786" y="17790"/>
                  </a:cubicBezTo>
                  <a:cubicBezTo>
                    <a:pt x="6786" y="18042"/>
                    <a:pt x="6786" y="18042"/>
                    <a:pt x="6786" y="18042"/>
                  </a:cubicBezTo>
                  <a:cubicBezTo>
                    <a:pt x="6786" y="18042"/>
                    <a:pt x="4512" y="19803"/>
                    <a:pt x="3517" y="18545"/>
                  </a:cubicBezTo>
                  <a:cubicBezTo>
                    <a:pt x="3020" y="18294"/>
                    <a:pt x="3020" y="18294"/>
                    <a:pt x="3020" y="18294"/>
                  </a:cubicBezTo>
                  <a:cubicBezTo>
                    <a:pt x="2274" y="17287"/>
                    <a:pt x="3517" y="15239"/>
                    <a:pt x="3766" y="14735"/>
                  </a:cubicBezTo>
                  <a:cubicBezTo>
                    <a:pt x="3517" y="14232"/>
                    <a:pt x="3268" y="13729"/>
                    <a:pt x="3020" y="12974"/>
                  </a:cubicBezTo>
                  <a:cubicBezTo>
                    <a:pt x="2522" y="12974"/>
                    <a:pt x="0" y="12184"/>
                    <a:pt x="0" y="10926"/>
                  </a:cubicBezTo>
                  <a:cubicBezTo>
                    <a:pt x="0" y="10423"/>
                    <a:pt x="0" y="10423"/>
                    <a:pt x="0" y="10423"/>
                  </a:cubicBezTo>
                  <a:cubicBezTo>
                    <a:pt x="0" y="9165"/>
                    <a:pt x="2522" y="8626"/>
                    <a:pt x="3020" y="8626"/>
                  </a:cubicBezTo>
                  <a:cubicBezTo>
                    <a:pt x="3268" y="7871"/>
                    <a:pt x="3517" y="7368"/>
                    <a:pt x="3766" y="6613"/>
                  </a:cubicBezTo>
                  <a:cubicBezTo>
                    <a:pt x="3517" y="6361"/>
                    <a:pt x="2025" y="4061"/>
                    <a:pt x="3020" y="3306"/>
                  </a:cubicBezTo>
                  <a:cubicBezTo>
                    <a:pt x="3517" y="2803"/>
                    <a:pt x="3517" y="2803"/>
                    <a:pt x="3517" y="2803"/>
                  </a:cubicBezTo>
                  <a:cubicBezTo>
                    <a:pt x="4263" y="1797"/>
                    <a:pt x="6288" y="3306"/>
                    <a:pt x="6786" y="3558"/>
                  </a:cubicBezTo>
                  <a:cubicBezTo>
                    <a:pt x="7283" y="3306"/>
                    <a:pt x="8029" y="3055"/>
                    <a:pt x="8526" y="2803"/>
                  </a:cubicBezTo>
                  <a:cubicBezTo>
                    <a:pt x="8775" y="2300"/>
                    <a:pt x="9557" y="0"/>
                    <a:pt x="10551" y="0"/>
                  </a:cubicBezTo>
                  <a:cubicBezTo>
                    <a:pt x="11049" y="0"/>
                    <a:pt x="11049" y="0"/>
                    <a:pt x="11049" y="0"/>
                  </a:cubicBezTo>
                  <a:cubicBezTo>
                    <a:pt x="12292" y="0"/>
                    <a:pt x="12825" y="2049"/>
                    <a:pt x="13074" y="2803"/>
                  </a:cubicBezTo>
                  <a:cubicBezTo>
                    <a:pt x="13571" y="3055"/>
                    <a:pt x="14317" y="3306"/>
                    <a:pt x="14814" y="3558"/>
                  </a:cubicBezTo>
                  <a:cubicBezTo>
                    <a:pt x="15312" y="3306"/>
                    <a:pt x="17337" y="2049"/>
                    <a:pt x="18083" y="2803"/>
                  </a:cubicBezTo>
                  <a:cubicBezTo>
                    <a:pt x="18580" y="3306"/>
                    <a:pt x="18580" y="3306"/>
                    <a:pt x="18580" y="3306"/>
                  </a:cubicBezTo>
                  <a:cubicBezTo>
                    <a:pt x="19575" y="4313"/>
                    <a:pt x="18332" y="6110"/>
                    <a:pt x="17834" y="6613"/>
                  </a:cubicBezTo>
                  <a:cubicBezTo>
                    <a:pt x="18332" y="7368"/>
                    <a:pt x="18580" y="7871"/>
                    <a:pt x="18580" y="8626"/>
                  </a:cubicBezTo>
                  <a:cubicBezTo>
                    <a:pt x="18829" y="8626"/>
                    <a:pt x="21600" y="8913"/>
                    <a:pt x="21600" y="10423"/>
                  </a:cubicBezTo>
                  <a:cubicBezTo>
                    <a:pt x="21600" y="10926"/>
                    <a:pt x="21600" y="10926"/>
                    <a:pt x="21600" y="10926"/>
                  </a:cubicBezTo>
                  <a:cubicBezTo>
                    <a:pt x="21600" y="12184"/>
                    <a:pt x="19326" y="12687"/>
                    <a:pt x="18580" y="12974"/>
                  </a:cubicBezTo>
                  <a:close/>
                  <a:moveTo>
                    <a:pt x="10800" y="4564"/>
                  </a:moveTo>
                  <a:cubicBezTo>
                    <a:pt x="7532" y="4564"/>
                    <a:pt x="4761" y="7368"/>
                    <a:pt x="4761" y="10674"/>
                  </a:cubicBezTo>
                  <a:cubicBezTo>
                    <a:pt x="4761" y="14232"/>
                    <a:pt x="7532" y="16784"/>
                    <a:pt x="10800" y="16784"/>
                  </a:cubicBezTo>
                  <a:cubicBezTo>
                    <a:pt x="14068" y="16784"/>
                    <a:pt x="16839" y="14232"/>
                    <a:pt x="16839" y="10674"/>
                  </a:cubicBezTo>
                  <a:cubicBezTo>
                    <a:pt x="16839" y="7368"/>
                    <a:pt x="14068" y="4564"/>
                    <a:pt x="10800" y="4564"/>
                  </a:cubicBezTo>
                  <a:close/>
                  <a:moveTo>
                    <a:pt x="10800" y="14735"/>
                  </a:moveTo>
                  <a:cubicBezTo>
                    <a:pt x="8526" y="14735"/>
                    <a:pt x="6786" y="12974"/>
                    <a:pt x="6786" y="10674"/>
                  </a:cubicBezTo>
                  <a:cubicBezTo>
                    <a:pt x="6786" y="8374"/>
                    <a:pt x="8526" y="6613"/>
                    <a:pt x="10800" y="6613"/>
                  </a:cubicBezTo>
                  <a:cubicBezTo>
                    <a:pt x="13074" y="6613"/>
                    <a:pt x="14814" y="8374"/>
                    <a:pt x="14814" y="10674"/>
                  </a:cubicBezTo>
                  <a:cubicBezTo>
                    <a:pt x="14814" y="12974"/>
                    <a:pt x="13074" y="14735"/>
                    <a:pt x="10800" y="14735"/>
                  </a:cubicBezTo>
                  <a:close/>
                  <a:moveTo>
                    <a:pt x="10800" y="8626"/>
                  </a:moveTo>
                  <a:cubicBezTo>
                    <a:pt x="9805" y="8626"/>
                    <a:pt x="8775" y="9668"/>
                    <a:pt x="8775" y="10674"/>
                  </a:cubicBezTo>
                  <a:cubicBezTo>
                    <a:pt x="8775" y="11932"/>
                    <a:pt x="9805" y="12687"/>
                    <a:pt x="10800" y="12687"/>
                  </a:cubicBezTo>
                  <a:cubicBezTo>
                    <a:pt x="11795" y="12687"/>
                    <a:pt x="12825" y="11932"/>
                    <a:pt x="12825" y="10674"/>
                  </a:cubicBezTo>
                  <a:cubicBezTo>
                    <a:pt x="12825" y="9668"/>
                    <a:pt x="11795" y="8626"/>
                    <a:pt x="10800" y="862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4" name="Shape"/>
            <p:cNvSpPr/>
            <p:nvPr/>
          </p:nvSpPr>
          <p:spPr>
            <a:xfrm>
              <a:off x="0" y="8191501"/>
              <a:ext cx="579002" cy="473177"/>
            </a:xfrm>
            <a:custGeom>
              <a:avLst/>
              <a:gdLst/>
              <a:ahLst/>
              <a:cxnLst>
                <a:cxn ang="0">
                  <a:pos x="wd2" y="hd2"/>
                </a:cxn>
                <a:cxn ang="5400000">
                  <a:pos x="wd2" y="hd2"/>
                </a:cxn>
                <a:cxn ang="10800000">
                  <a:pos x="wd2" y="hd2"/>
                </a:cxn>
                <a:cxn ang="16200000">
                  <a:pos x="wd2" y="hd2"/>
                </a:cxn>
              </a:cxnLst>
              <a:rect l="0" t="0" r="r" b="b"/>
              <a:pathLst>
                <a:path w="21600" h="21600" extrusionOk="0">
                  <a:moveTo>
                    <a:pt x="21600" y="20376"/>
                  </a:moveTo>
                  <a:cubicBezTo>
                    <a:pt x="21600" y="21294"/>
                    <a:pt x="21348" y="21600"/>
                    <a:pt x="20558" y="21600"/>
                  </a:cubicBezTo>
                  <a:cubicBezTo>
                    <a:pt x="1006" y="21600"/>
                    <a:pt x="1006" y="21600"/>
                    <a:pt x="1006" y="21600"/>
                  </a:cubicBezTo>
                  <a:cubicBezTo>
                    <a:pt x="503" y="21600"/>
                    <a:pt x="0" y="21294"/>
                    <a:pt x="0" y="20376"/>
                  </a:cubicBezTo>
                  <a:cubicBezTo>
                    <a:pt x="0" y="20376"/>
                    <a:pt x="0" y="20070"/>
                    <a:pt x="252" y="19764"/>
                  </a:cubicBezTo>
                  <a:cubicBezTo>
                    <a:pt x="9919" y="306"/>
                    <a:pt x="9919" y="306"/>
                    <a:pt x="9919" y="306"/>
                  </a:cubicBezTo>
                  <a:cubicBezTo>
                    <a:pt x="10171" y="0"/>
                    <a:pt x="10423" y="0"/>
                    <a:pt x="10926" y="0"/>
                  </a:cubicBezTo>
                  <a:cubicBezTo>
                    <a:pt x="11177" y="0"/>
                    <a:pt x="11429" y="0"/>
                    <a:pt x="11681" y="612"/>
                  </a:cubicBezTo>
                  <a:cubicBezTo>
                    <a:pt x="21600" y="19764"/>
                    <a:pt x="21600" y="19764"/>
                    <a:pt x="21600" y="19764"/>
                  </a:cubicBezTo>
                  <a:cubicBezTo>
                    <a:pt x="21600" y="20070"/>
                    <a:pt x="21600" y="20376"/>
                    <a:pt x="21600" y="20376"/>
                  </a:cubicBezTo>
                  <a:close/>
                  <a:moveTo>
                    <a:pt x="12184" y="6777"/>
                  </a:moveTo>
                  <a:cubicBezTo>
                    <a:pt x="12184" y="5859"/>
                    <a:pt x="11681" y="5247"/>
                    <a:pt x="10926" y="5247"/>
                  </a:cubicBezTo>
                  <a:cubicBezTo>
                    <a:pt x="10171" y="5247"/>
                    <a:pt x="9380" y="5859"/>
                    <a:pt x="9380" y="6777"/>
                  </a:cubicBezTo>
                  <a:cubicBezTo>
                    <a:pt x="9380" y="12943"/>
                    <a:pt x="9380" y="12943"/>
                    <a:pt x="9380" y="12943"/>
                  </a:cubicBezTo>
                  <a:cubicBezTo>
                    <a:pt x="9380" y="13904"/>
                    <a:pt x="10171" y="14823"/>
                    <a:pt x="10926" y="14823"/>
                  </a:cubicBezTo>
                  <a:cubicBezTo>
                    <a:pt x="11681" y="14823"/>
                    <a:pt x="12184" y="13904"/>
                    <a:pt x="12184" y="12943"/>
                  </a:cubicBezTo>
                  <a:lnTo>
                    <a:pt x="12184" y="6777"/>
                  </a:lnTo>
                  <a:close/>
                  <a:moveTo>
                    <a:pt x="10926" y="16047"/>
                  </a:moveTo>
                  <a:cubicBezTo>
                    <a:pt x="10171" y="16047"/>
                    <a:pt x="9380" y="16659"/>
                    <a:pt x="9380" y="17621"/>
                  </a:cubicBezTo>
                  <a:cubicBezTo>
                    <a:pt x="9380" y="18539"/>
                    <a:pt x="10171" y="19151"/>
                    <a:pt x="10926" y="19151"/>
                  </a:cubicBezTo>
                  <a:cubicBezTo>
                    <a:pt x="11681" y="19151"/>
                    <a:pt x="12184" y="18539"/>
                    <a:pt x="12184" y="17621"/>
                  </a:cubicBezTo>
                  <a:cubicBezTo>
                    <a:pt x="12184" y="16659"/>
                    <a:pt x="11681" y="16047"/>
                    <a:pt x="10926" y="1604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5" name="Shape"/>
            <p:cNvSpPr/>
            <p:nvPr/>
          </p:nvSpPr>
          <p:spPr>
            <a:xfrm>
              <a:off x="11146366" y="7116234"/>
              <a:ext cx="579005" cy="583242"/>
            </a:xfrm>
            <a:custGeom>
              <a:avLst/>
              <a:gdLst/>
              <a:ahLst/>
              <a:cxnLst>
                <a:cxn ang="0">
                  <a:pos x="wd2" y="hd2"/>
                </a:cxn>
                <a:cxn ang="5400000">
                  <a:pos x="wd2" y="hd2"/>
                </a:cxn>
                <a:cxn ang="10800000">
                  <a:pos x="wd2" y="hd2"/>
                </a:cxn>
                <a:cxn ang="16200000">
                  <a:pos x="wd2" y="hd2"/>
                </a:cxn>
              </a:cxnLst>
              <a:rect l="0" t="0" r="r" b="b"/>
              <a:pathLst>
                <a:path w="21600" h="21600" extrusionOk="0">
                  <a:moveTo>
                    <a:pt x="20594" y="7780"/>
                  </a:moveTo>
                  <a:cubicBezTo>
                    <a:pt x="19551" y="7780"/>
                    <a:pt x="19551" y="7780"/>
                    <a:pt x="19551" y="7780"/>
                  </a:cubicBezTo>
                  <a:cubicBezTo>
                    <a:pt x="19048" y="7780"/>
                    <a:pt x="19048" y="7780"/>
                    <a:pt x="19048" y="7780"/>
                  </a:cubicBezTo>
                  <a:cubicBezTo>
                    <a:pt x="16245" y="7780"/>
                    <a:pt x="16245" y="7780"/>
                    <a:pt x="16245" y="7780"/>
                  </a:cubicBezTo>
                  <a:cubicBezTo>
                    <a:pt x="15490" y="7780"/>
                    <a:pt x="15239" y="7283"/>
                    <a:pt x="15239" y="6786"/>
                  </a:cubicBezTo>
                  <a:cubicBezTo>
                    <a:pt x="15239" y="6288"/>
                    <a:pt x="15490" y="5755"/>
                    <a:pt x="16245" y="5755"/>
                  </a:cubicBezTo>
                  <a:cubicBezTo>
                    <a:pt x="18042" y="5755"/>
                    <a:pt x="18042" y="5755"/>
                    <a:pt x="18042" y="5755"/>
                  </a:cubicBezTo>
                  <a:cubicBezTo>
                    <a:pt x="16245" y="3517"/>
                    <a:pt x="13729" y="1989"/>
                    <a:pt x="10674" y="1989"/>
                  </a:cubicBezTo>
                  <a:cubicBezTo>
                    <a:pt x="5858" y="1989"/>
                    <a:pt x="2049" y="6004"/>
                    <a:pt x="2049" y="10800"/>
                  </a:cubicBezTo>
                  <a:cubicBezTo>
                    <a:pt x="2049" y="11297"/>
                    <a:pt x="1509" y="11795"/>
                    <a:pt x="1006" y="11795"/>
                  </a:cubicBezTo>
                  <a:cubicBezTo>
                    <a:pt x="252" y="11795"/>
                    <a:pt x="0" y="11297"/>
                    <a:pt x="0" y="10800"/>
                  </a:cubicBezTo>
                  <a:cubicBezTo>
                    <a:pt x="0" y="4761"/>
                    <a:pt x="4816" y="0"/>
                    <a:pt x="10674" y="0"/>
                  </a:cubicBezTo>
                  <a:cubicBezTo>
                    <a:pt x="14484" y="0"/>
                    <a:pt x="17539" y="1741"/>
                    <a:pt x="19551" y="4512"/>
                  </a:cubicBezTo>
                  <a:cubicBezTo>
                    <a:pt x="19551" y="2771"/>
                    <a:pt x="19551" y="2771"/>
                    <a:pt x="19551" y="2771"/>
                  </a:cubicBezTo>
                  <a:cubicBezTo>
                    <a:pt x="19551" y="2274"/>
                    <a:pt x="20055" y="1741"/>
                    <a:pt x="20594" y="1741"/>
                  </a:cubicBezTo>
                  <a:cubicBezTo>
                    <a:pt x="21097" y="1741"/>
                    <a:pt x="21600" y="2274"/>
                    <a:pt x="21600" y="2771"/>
                  </a:cubicBezTo>
                  <a:cubicBezTo>
                    <a:pt x="21600" y="6786"/>
                    <a:pt x="21600" y="6786"/>
                    <a:pt x="21600" y="6786"/>
                  </a:cubicBezTo>
                  <a:cubicBezTo>
                    <a:pt x="21600" y="7283"/>
                    <a:pt x="21097" y="7780"/>
                    <a:pt x="20594" y="7780"/>
                  </a:cubicBezTo>
                  <a:close/>
                  <a:moveTo>
                    <a:pt x="1006" y="13820"/>
                  </a:moveTo>
                  <a:cubicBezTo>
                    <a:pt x="5319" y="13820"/>
                    <a:pt x="5319" y="13820"/>
                    <a:pt x="5319" y="13820"/>
                  </a:cubicBezTo>
                  <a:cubicBezTo>
                    <a:pt x="5858" y="13820"/>
                    <a:pt x="6361" y="14317"/>
                    <a:pt x="6361" y="14814"/>
                  </a:cubicBezTo>
                  <a:cubicBezTo>
                    <a:pt x="6361" y="15312"/>
                    <a:pt x="5858" y="15809"/>
                    <a:pt x="5319" y="15809"/>
                  </a:cubicBezTo>
                  <a:cubicBezTo>
                    <a:pt x="3558" y="15809"/>
                    <a:pt x="3558" y="15809"/>
                    <a:pt x="3558" y="15809"/>
                  </a:cubicBezTo>
                  <a:cubicBezTo>
                    <a:pt x="5068" y="18083"/>
                    <a:pt x="7871" y="19575"/>
                    <a:pt x="10674" y="19575"/>
                  </a:cubicBezTo>
                  <a:cubicBezTo>
                    <a:pt x="15490" y="19575"/>
                    <a:pt x="19551" y="15561"/>
                    <a:pt x="19551" y="10800"/>
                  </a:cubicBezTo>
                  <a:cubicBezTo>
                    <a:pt x="19551" y="10303"/>
                    <a:pt x="20055" y="9805"/>
                    <a:pt x="20594" y="9805"/>
                  </a:cubicBezTo>
                  <a:cubicBezTo>
                    <a:pt x="21097" y="9805"/>
                    <a:pt x="21600" y="10303"/>
                    <a:pt x="21600" y="10800"/>
                  </a:cubicBezTo>
                  <a:cubicBezTo>
                    <a:pt x="21600" y="16804"/>
                    <a:pt x="16748" y="21600"/>
                    <a:pt x="10674" y="21600"/>
                  </a:cubicBezTo>
                  <a:cubicBezTo>
                    <a:pt x="7116" y="21600"/>
                    <a:pt x="3810" y="19824"/>
                    <a:pt x="2049" y="17053"/>
                  </a:cubicBezTo>
                  <a:cubicBezTo>
                    <a:pt x="2049" y="18829"/>
                    <a:pt x="2049" y="18829"/>
                    <a:pt x="2049" y="18829"/>
                  </a:cubicBezTo>
                  <a:cubicBezTo>
                    <a:pt x="2049" y="19326"/>
                    <a:pt x="1509" y="19824"/>
                    <a:pt x="1006" y="19824"/>
                  </a:cubicBezTo>
                  <a:cubicBezTo>
                    <a:pt x="252" y="19824"/>
                    <a:pt x="0" y="19326"/>
                    <a:pt x="0" y="18829"/>
                  </a:cubicBezTo>
                  <a:cubicBezTo>
                    <a:pt x="0" y="14814"/>
                    <a:pt x="0" y="14814"/>
                    <a:pt x="0" y="14814"/>
                  </a:cubicBezTo>
                  <a:cubicBezTo>
                    <a:pt x="0" y="14317"/>
                    <a:pt x="252" y="13820"/>
                    <a:pt x="1006" y="1382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6" name="Shape"/>
            <p:cNvSpPr/>
            <p:nvPr/>
          </p:nvSpPr>
          <p:spPr>
            <a:xfrm>
              <a:off x="10126134" y="7116234"/>
              <a:ext cx="583242" cy="583242"/>
            </a:xfrm>
            <a:custGeom>
              <a:avLst/>
              <a:gdLst/>
              <a:ahLst/>
              <a:cxnLst>
                <a:cxn ang="0">
                  <a:pos x="wd2" y="hd2"/>
                </a:cxn>
                <a:cxn ang="5400000">
                  <a:pos x="wd2" y="hd2"/>
                </a:cxn>
                <a:cxn ang="10800000">
                  <a:pos x="wd2" y="hd2"/>
                </a:cxn>
                <a:cxn ang="16200000">
                  <a:pos x="wd2" y="hd2"/>
                </a:cxn>
              </a:cxnLst>
              <a:rect l="0" t="0" r="r" b="b"/>
              <a:pathLst>
                <a:path w="21600" h="21600" extrusionOk="0">
                  <a:moveTo>
                    <a:pt x="20570" y="7780"/>
                  </a:moveTo>
                  <a:cubicBezTo>
                    <a:pt x="16058" y="7780"/>
                    <a:pt x="16058" y="7780"/>
                    <a:pt x="16058" y="7780"/>
                  </a:cubicBezTo>
                  <a:cubicBezTo>
                    <a:pt x="15561" y="7780"/>
                    <a:pt x="15063" y="7283"/>
                    <a:pt x="15063" y="6786"/>
                  </a:cubicBezTo>
                  <a:cubicBezTo>
                    <a:pt x="15063" y="6288"/>
                    <a:pt x="15561" y="5755"/>
                    <a:pt x="16058" y="5755"/>
                  </a:cubicBezTo>
                  <a:cubicBezTo>
                    <a:pt x="17834" y="5755"/>
                    <a:pt x="17834" y="5755"/>
                    <a:pt x="17834" y="5755"/>
                  </a:cubicBezTo>
                  <a:cubicBezTo>
                    <a:pt x="16307" y="3517"/>
                    <a:pt x="13820" y="1989"/>
                    <a:pt x="10800" y="1989"/>
                  </a:cubicBezTo>
                  <a:cubicBezTo>
                    <a:pt x="6004" y="1989"/>
                    <a:pt x="1989" y="6004"/>
                    <a:pt x="1989" y="10800"/>
                  </a:cubicBezTo>
                  <a:cubicBezTo>
                    <a:pt x="1989" y="15561"/>
                    <a:pt x="6004" y="19575"/>
                    <a:pt x="10800" y="19575"/>
                  </a:cubicBezTo>
                  <a:cubicBezTo>
                    <a:pt x="15561" y="19575"/>
                    <a:pt x="19575" y="15561"/>
                    <a:pt x="19575" y="10800"/>
                  </a:cubicBezTo>
                  <a:cubicBezTo>
                    <a:pt x="19575" y="10303"/>
                    <a:pt x="19824" y="9805"/>
                    <a:pt x="20570" y="9805"/>
                  </a:cubicBezTo>
                  <a:cubicBezTo>
                    <a:pt x="21103" y="9805"/>
                    <a:pt x="21600" y="10303"/>
                    <a:pt x="21600" y="10800"/>
                  </a:cubicBezTo>
                  <a:cubicBezTo>
                    <a:pt x="21600" y="16804"/>
                    <a:pt x="16804" y="21600"/>
                    <a:pt x="10800" y="21600"/>
                  </a:cubicBezTo>
                  <a:cubicBezTo>
                    <a:pt x="4761" y="21600"/>
                    <a:pt x="0" y="16804"/>
                    <a:pt x="0" y="10800"/>
                  </a:cubicBezTo>
                  <a:cubicBezTo>
                    <a:pt x="0" y="4761"/>
                    <a:pt x="4761" y="0"/>
                    <a:pt x="10800" y="0"/>
                  </a:cubicBezTo>
                  <a:cubicBezTo>
                    <a:pt x="14317" y="0"/>
                    <a:pt x="17586" y="1741"/>
                    <a:pt x="19575" y="4512"/>
                  </a:cubicBezTo>
                  <a:cubicBezTo>
                    <a:pt x="19575" y="2771"/>
                    <a:pt x="19575" y="2771"/>
                    <a:pt x="19575" y="2771"/>
                  </a:cubicBezTo>
                  <a:cubicBezTo>
                    <a:pt x="19575" y="2274"/>
                    <a:pt x="19824" y="1741"/>
                    <a:pt x="20570" y="1741"/>
                  </a:cubicBezTo>
                  <a:cubicBezTo>
                    <a:pt x="21103" y="1741"/>
                    <a:pt x="21600" y="2274"/>
                    <a:pt x="21600" y="2771"/>
                  </a:cubicBezTo>
                  <a:cubicBezTo>
                    <a:pt x="21600" y="6786"/>
                    <a:pt x="21600" y="6786"/>
                    <a:pt x="21600" y="6786"/>
                  </a:cubicBezTo>
                  <a:cubicBezTo>
                    <a:pt x="21600" y="7283"/>
                    <a:pt x="21103" y="7780"/>
                    <a:pt x="20570" y="778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7" name="Shape"/>
            <p:cNvSpPr/>
            <p:nvPr/>
          </p:nvSpPr>
          <p:spPr>
            <a:xfrm>
              <a:off x="9118599" y="7171266"/>
              <a:ext cx="579002" cy="405445"/>
            </a:xfrm>
            <a:custGeom>
              <a:avLst/>
              <a:gdLst/>
              <a:ahLst/>
              <a:cxnLst>
                <a:cxn ang="0">
                  <a:pos x="wd2" y="hd2"/>
                </a:cxn>
                <a:cxn ang="5400000">
                  <a:pos x="wd2" y="hd2"/>
                </a:cxn>
                <a:cxn ang="10800000">
                  <a:pos x="wd2" y="hd2"/>
                </a:cxn>
                <a:cxn ang="16200000">
                  <a:pos x="wd2" y="hd2"/>
                </a:cxn>
              </a:cxnLst>
              <a:rect l="0" t="0" r="r" b="b"/>
              <a:pathLst>
                <a:path w="21600" h="21600" extrusionOk="0">
                  <a:moveTo>
                    <a:pt x="19048" y="9374"/>
                  </a:moveTo>
                  <a:cubicBezTo>
                    <a:pt x="18797" y="9730"/>
                    <a:pt x="18545" y="9730"/>
                    <a:pt x="18294" y="9730"/>
                  </a:cubicBezTo>
                  <a:cubicBezTo>
                    <a:pt x="17790" y="9730"/>
                    <a:pt x="17251" y="9017"/>
                    <a:pt x="17251" y="8304"/>
                  </a:cubicBezTo>
                  <a:cubicBezTo>
                    <a:pt x="17251" y="7947"/>
                    <a:pt x="17251" y="7591"/>
                    <a:pt x="17503" y="7234"/>
                  </a:cubicBezTo>
                  <a:cubicBezTo>
                    <a:pt x="18294" y="6521"/>
                    <a:pt x="18294" y="6521"/>
                    <a:pt x="18294" y="6521"/>
                  </a:cubicBezTo>
                  <a:cubicBezTo>
                    <a:pt x="17503" y="6521"/>
                    <a:pt x="17503" y="6521"/>
                    <a:pt x="17503" y="6521"/>
                  </a:cubicBezTo>
                  <a:cubicBezTo>
                    <a:pt x="16497" y="6521"/>
                    <a:pt x="16497" y="6521"/>
                    <a:pt x="16497" y="6521"/>
                  </a:cubicBezTo>
                  <a:cubicBezTo>
                    <a:pt x="15742" y="6521"/>
                    <a:pt x="15742" y="6521"/>
                    <a:pt x="15742" y="6521"/>
                  </a:cubicBezTo>
                  <a:cubicBezTo>
                    <a:pt x="5068" y="21243"/>
                    <a:pt x="5068" y="21243"/>
                    <a:pt x="5068" y="21243"/>
                  </a:cubicBezTo>
                  <a:cubicBezTo>
                    <a:pt x="4816" y="21600"/>
                    <a:pt x="4564" y="21600"/>
                    <a:pt x="4313" y="21600"/>
                  </a:cubicBezTo>
                  <a:cubicBezTo>
                    <a:pt x="3055" y="21600"/>
                    <a:pt x="3055" y="21600"/>
                    <a:pt x="3055" y="21600"/>
                  </a:cubicBezTo>
                  <a:cubicBezTo>
                    <a:pt x="1006" y="21600"/>
                    <a:pt x="1006" y="21600"/>
                    <a:pt x="1006" y="21600"/>
                  </a:cubicBezTo>
                  <a:cubicBezTo>
                    <a:pt x="503" y="21600"/>
                    <a:pt x="0" y="21243"/>
                    <a:pt x="0" y="20174"/>
                  </a:cubicBezTo>
                  <a:cubicBezTo>
                    <a:pt x="0" y="19460"/>
                    <a:pt x="503" y="18747"/>
                    <a:pt x="1006" y="18747"/>
                  </a:cubicBezTo>
                  <a:cubicBezTo>
                    <a:pt x="3055" y="18747"/>
                    <a:pt x="3055" y="18747"/>
                    <a:pt x="3055" y="18747"/>
                  </a:cubicBezTo>
                  <a:cubicBezTo>
                    <a:pt x="4061" y="18747"/>
                    <a:pt x="4061" y="18747"/>
                    <a:pt x="4061" y="18747"/>
                  </a:cubicBezTo>
                  <a:cubicBezTo>
                    <a:pt x="14484" y="3974"/>
                    <a:pt x="14484" y="3974"/>
                    <a:pt x="14484" y="3974"/>
                  </a:cubicBezTo>
                  <a:cubicBezTo>
                    <a:pt x="14735" y="3617"/>
                    <a:pt x="14987" y="3617"/>
                    <a:pt x="15239" y="3617"/>
                  </a:cubicBezTo>
                  <a:cubicBezTo>
                    <a:pt x="17000" y="3617"/>
                    <a:pt x="17000" y="3617"/>
                    <a:pt x="17000" y="3617"/>
                  </a:cubicBezTo>
                  <a:cubicBezTo>
                    <a:pt x="18294" y="3617"/>
                    <a:pt x="18294" y="3617"/>
                    <a:pt x="18294" y="3617"/>
                  </a:cubicBezTo>
                  <a:cubicBezTo>
                    <a:pt x="17503" y="2547"/>
                    <a:pt x="17503" y="2547"/>
                    <a:pt x="17503" y="2547"/>
                  </a:cubicBezTo>
                  <a:cubicBezTo>
                    <a:pt x="17251" y="2191"/>
                    <a:pt x="17251" y="1834"/>
                    <a:pt x="17251" y="1477"/>
                  </a:cubicBezTo>
                  <a:cubicBezTo>
                    <a:pt x="17251" y="764"/>
                    <a:pt x="17790" y="0"/>
                    <a:pt x="18294" y="0"/>
                  </a:cubicBezTo>
                  <a:cubicBezTo>
                    <a:pt x="18545" y="0"/>
                    <a:pt x="18797" y="408"/>
                    <a:pt x="19048" y="764"/>
                  </a:cubicBezTo>
                  <a:cubicBezTo>
                    <a:pt x="21348" y="3974"/>
                    <a:pt x="21348" y="3974"/>
                    <a:pt x="21348" y="3974"/>
                  </a:cubicBezTo>
                  <a:cubicBezTo>
                    <a:pt x="21600" y="4330"/>
                    <a:pt x="21600" y="4687"/>
                    <a:pt x="21600" y="5043"/>
                  </a:cubicBezTo>
                  <a:cubicBezTo>
                    <a:pt x="21600" y="5400"/>
                    <a:pt x="21600" y="5757"/>
                    <a:pt x="21348" y="6164"/>
                  </a:cubicBezTo>
                  <a:lnTo>
                    <a:pt x="19048" y="9374"/>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8" name="Shape"/>
            <p:cNvSpPr/>
            <p:nvPr/>
          </p:nvSpPr>
          <p:spPr>
            <a:xfrm>
              <a:off x="8106832" y="7239000"/>
              <a:ext cx="574776" cy="405444"/>
            </a:xfrm>
            <a:custGeom>
              <a:avLst/>
              <a:gdLst/>
              <a:ahLst/>
              <a:cxnLst>
                <a:cxn ang="0">
                  <a:pos x="wd2" y="hd2"/>
                </a:cxn>
                <a:cxn ang="5400000">
                  <a:pos x="wd2" y="hd2"/>
                </a:cxn>
                <a:cxn ang="10800000">
                  <a:pos x="wd2" y="hd2"/>
                </a:cxn>
                <a:cxn ang="16200000">
                  <a:pos x="wd2" y="hd2"/>
                </a:cxn>
              </a:cxnLst>
              <a:rect l="0" t="0" r="r" b="b"/>
              <a:pathLst>
                <a:path w="21600" h="21600" extrusionOk="0">
                  <a:moveTo>
                    <a:pt x="18828" y="12226"/>
                  </a:moveTo>
                  <a:cubicBezTo>
                    <a:pt x="18828" y="11870"/>
                    <a:pt x="18576" y="11870"/>
                    <a:pt x="18324" y="11870"/>
                  </a:cubicBezTo>
                  <a:cubicBezTo>
                    <a:pt x="17532" y="11870"/>
                    <a:pt x="17280" y="12634"/>
                    <a:pt x="17280" y="13347"/>
                  </a:cubicBezTo>
                  <a:cubicBezTo>
                    <a:pt x="17280" y="13704"/>
                    <a:pt x="17280" y="14060"/>
                    <a:pt x="17532" y="14417"/>
                  </a:cubicBezTo>
                  <a:cubicBezTo>
                    <a:pt x="18072" y="15130"/>
                    <a:pt x="18072" y="15130"/>
                    <a:pt x="18072" y="15130"/>
                  </a:cubicBezTo>
                  <a:cubicBezTo>
                    <a:pt x="17532" y="15130"/>
                    <a:pt x="17532" y="15130"/>
                    <a:pt x="17532" y="15130"/>
                  </a:cubicBezTo>
                  <a:cubicBezTo>
                    <a:pt x="16524" y="15130"/>
                    <a:pt x="16524" y="15130"/>
                    <a:pt x="16524" y="15130"/>
                  </a:cubicBezTo>
                  <a:cubicBezTo>
                    <a:pt x="15516" y="15130"/>
                    <a:pt x="15516" y="15130"/>
                    <a:pt x="15516" y="15130"/>
                  </a:cubicBezTo>
                  <a:cubicBezTo>
                    <a:pt x="5076" y="357"/>
                    <a:pt x="5076" y="357"/>
                    <a:pt x="5076" y="357"/>
                  </a:cubicBezTo>
                  <a:cubicBezTo>
                    <a:pt x="4824" y="0"/>
                    <a:pt x="4572" y="0"/>
                    <a:pt x="4320" y="0"/>
                  </a:cubicBezTo>
                  <a:cubicBezTo>
                    <a:pt x="3060" y="0"/>
                    <a:pt x="3060" y="0"/>
                    <a:pt x="3060" y="0"/>
                  </a:cubicBezTo>
                  <a:cubicBezTo>
                    <a:pt x="1008" y="0"/>
                    <a:pt x="1008" y="0"/>
                    <a:pt x="1008" y="0"/>
                  </a:cubicBezTo>
                  <a:cubicBezTo>
                    <a:pt x="252" y="0"/>
                    <a:pt x="0" y="357"/>
                    <a:pt x="0" y="1426"/>
                  </a:cubicBezTo>
                  <a:cubicBezTo>
                    <a:pt x="0" y="2140"/>
                    <a:pt x="252" y="2904"/>
                    <a:pt x="1008" y="2904"/>
                  </a:cubicBezTo>
                  <a:cubicBezTo>
                    <a:pt x="3060" y="2904"/>
                    <a:pt x="3060" y="2904"/>
                    <a:pt x="3060" y="2904"/>
                  </a:cubicBezTo>
                  <a:cubicBezTo>
                    <a:pt x="3816" y="2904"/>
                    <a:pt x="3816" y="2904"/>
                    <a:pt x="3816" y="2904"/>
                  </a:cubicBezTo>
                  <a:cubicBezTo>
                    <a:pt x="14508" y="17626"/>
                    <a:pt x="14508" y="17626"/>
                    <a:pt x="14508" y="17626"/>
                  </a:cubicBezTo>
                  <a:cubicBezTo>
                    <a:pt x="14760" y="17983"/>
                    <a:pt x="15012" y="17983"/>
                    <a:pt x="15264" y="17983"/>
                  </a:cubicBezTo>
                  <a:cubicBezTo>
                    <a:pt x="16776" y="17983"/>
                    <a:pt x="16776" y="17983"/>
                    <a:pt x="16776" y="17983"/>
                  </a:cubicBezTo>
                  <a:cubicBezTo>
                    <a:pt x="18072" y="17983"/>
                    <a:pt x="18072" y="17983"/>
                    <a:pt x="18072" y="17983"/>
                  </a:cubicBezTo>
                  <a:cubicBezTo>
                    <a:pt x="17532" y="19104"/>
                    <a:pt x="17532" y="19104"/>
                    <a:pt x="17532" y="19104"/>
                  </a:cubicBezTo>
                  <a:cubicBezTo>
                    <a:pt x="17280" y="19460"/>
                    <a:pt x="17280" y="19817"/>
                    <a:pt x="17280" y="20174"/>
                  </a:cubicBezTo>
                  <a:cubicBezTo>
                    <a:pt x="17280" y="20887"/>
                    <a:pt x="17532" y="21600"/>
                    <a:pt x="18324" y="21600"/>
                  </a:cubicBezTo>
                  <a:cubicBezTo>
                    <a:pt x="18576" y="21600"/>
                    <a:pt x="18828" y="21243"/>
                    <a:pt x="18828" y="20887"/>
                  </a:cubicBezTo>
                  <a:cubicBezTo>
                    <a:pt x="21348" y="17626"/>
                    <a:pt x="21348" y="17626"/>
                    <a:pt x="21348" y="17626"/>
                  </a:cubicBezTo>
                  <a:cubicBezTo>
                    <a:pt x="21600" y="17270"/>
                    <a:pt x="21600" y="16913"/>
                    <a:pt x="21600" y="16557"/>
                  </a:cubicBezTo>
                  <a:cubicBezTo>
                    <a:pt x="21600" y="16200"/>
                    <a:pt x="21600" y="15843"/>
                    <a:pt x="21348" y="15843"/>
                  </a:cubicBezTo>
                  <a:lnTo>
                    <a:pt x="18828" y="12226"/>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19" name="Shape"/>
            <p:cNvSpPr/>
            <p:nvPr/>
          </p:nvSpPr>
          <p:spPr>
            <a:xfrm>
              <a:off x="7086600" y="7171266"/>
              <a:ext cx="583239" cy="473179"/>
            </a:xfrm>
            <a:custGeom>
              <a:avLst/>
              <a:gdLst/>
              <a:ahLst/>
              <a:cxnLst>
                <a:cxn ang="0">
                  <a:pos x="wd2" y="hd2"/>
                </a:cxn>
                <a:cxn ang="5400000">
                  <a:pos x="wd2" y="hd2"/>
                </a:cxn>
                <a:cxn ang="10800000">
                  <a:pos x="wd2" y="hd2"/>
                </a:cxn>
                <a:cxn ang="16200000">
                  <a:pos x="wd2" y="hd2"/>
                </a:cxn>
              </a:cxnLst>
              <a:rect l="0" t="0" r="r" b="b"/>
              <a:pathLst>
                <a:path w="21600" h="21600" extrusionOk="0">
                  <a:moveTo>
                    <a:pt x="18860" y="8029"/>
                  </a:moveTo>
                  <a:cubicBezTo>
                    <a:pt x="18611" y="8335"/>
                    <a:pt x="18362" y="8335"/>
                    <a:pt x="18077" y="8335"/>
                  </a:cubicBezTo>
                  <a:cubicBezTo>
                    <a:pt x="17579" y="8335"/>
                    <a:pt x="17081" y="7724"/>
                    <a:pt x="17081" y="7113"/>
                  </a:cubicBezTo>
                  <a:cubicBezTo>
                    <a:pt x="17081" y="6807"/>
                    <a:pt x="17330" y="6502"/>
                    <a:pt x="17579" y="6196"/>
                  </a:cubicBezTo>
                  <a:cubicBezTo>
                    <a:pt x="18077" y="5585"/>
                    <a:pt x="18077" y="5585"/>
                    <a:pt x="18077" y="5585"/>
                  </a:cubicBezTo>
                  <a:cubicBezTo>
                    <a:pt x="17579" y="5585"/>
                    <a:pt x="17579" y="5585"/>
                    <a:pt x="17579" y="5585"/>
                  </a:cubicBezTo>
                  <a:cubicBezTo>
                    <a:pt x="16583" y="5585"/>
                    <a:pt x="16583" y="5585"/>
                    <a:pt x="16583" y="5585"/>
                  </a:cubicBezTo>
                  <a:cubicBezTo>
                    <a:pt x="15586" y="5585"/>
                    <a:pt x="15586" y="5585"/>
                    <a:pt x="15586" y="5585"/>
                  </a:cubicBezTo>
                  <a:cubicBezTo>
                    <a:pt x="5017" y="18196"/>
                    <a:pt x="5017" y="18196"/>
                    <a:pt x="5017" y="18196"/>
                  </a:cubicBezTo>
                  <a:cubicBezTo>
                    <a:pt x="5017" y="18502"/>
                    <a:pt x="4768" y="18502"/>
                    <a:pt x="4519" y="18502"/>
                  </a:cubicBezTo>
                  <a:cubicBezTo>
                    <a:pt x="2989" y="18502"/>
                    <a:pt x="2989" y="18502"/>
                    <a:pt x="2989" y="18502"/>
                  </a:cubicBezTo>
                  <a:cubicBezTo>
                    <a:pt x="996" y="18502"/>
                    <a:pt x="996" y="18502"/>
                    <a:pt x="996" y="18502"/>
                  </a:cubicBezTo>
                  <a:cubicBezTo>
                    <a:pt x="498" y="18502"/>
                    <a:pt x="0" y="18196"/>
                    <a:pt x="0" y="17280"/>
                  </a:cubicBezTo>
                  <a:cubicBezTo>
                    <a:pt x="0" y="16669"/>
                    <a:pt x="498" y="16058"/>
                    <a:pt x="996" y="16058"/>
                  </a:cubicBezTo>
                  <a:cubicBezTo>
                    <a:pt x="2989" y="16058"/>
                    <a:pt x="2989" y="16058"/>
                    <a:pt x="2989" y="16058"/>
                  </a:cubicBezTo>
                  <a:cubicBezTo>
                    <a:pt x="4021" y="16058"/>
                    <a:pt x="4021" y="16058"/>
                    <a:pt x="4021" y="16058"/>
                  </a:cubicBezTo>
                  <a:cubicBezTo>
                    <a:pt x="14590" y="3404"/>
                    <a:pt x="14590" y="3404"/>
                    <a:pt x="14590" y="3404"/>
                  </a:cubicBezTo>
                  <a:cubicBezTo>
                    <a:pt x="14590" y="3098"/>
                    <a:pt x="14839" y="3098"/>
                    <a:pt x="15088" y="3098"/>
                  </a:cubicBezTo>
                  <a:cubicBezTo>
                    <a:pt x="16832" y="3098"/>
                    <a:pt x="16832" y="3098"/>
                    <a:pt x="16832" y="3098"/>
                  </a:cubicBezTo>
                  <a:cubicBezTo>
                    <a:pt x="18077" y="3098"/>
                    <a:pt x="18077" y="3098"/>
                    <a:pt x="18077" y="3098"/>
                  </a:cubicBezTo>
                  <a:cubicBezTo>
                    <a:pt x="17579" y="2182"/>
                    <a:pt x="17579" y="2182"/>
                    <a:pt x="17579" y="2182"/>
                  </a:cubicBezTo>
                  <a:cubicBezTo>
                    <a:pt x="17330" y="1876"/>
                    <a:pt x="17081" y="1571"/>
                    <a:pt x="17081" y="1265"/>
                  </a:cubicBezTo>
                  <a:cubicBezTo>
                    <a:pt x="17081" y="655"/>
                    <a:pt x="17579" y="0"/>
                    <a:pt x="18077" y="0"/>
                  </a:cubicBezTo>
                  <a:cubicBezTo>
                    <a:pt x="18362" y="0"/>
                    <a:pt x="18611" y="349"/>
                    <a:pt x="18860" y="655"/>
                  </a:cubicBezTo>
                  <a:cubicBezTo>
                    <a:pt x="21351" y="3404"/>
                    <a:pt x="21351" y="3404"/>
                    <a:pt x="21351" y="3404"/>
                  </a:cubicBezTo>
                  <a:cubicBezTo>
                    <a:pt x="21351" y="3709"/>
                    <a:pt x="21600" y="4015"/>
                    <a:pt x="21600" y="4320"/>
                  </a:cubicBezTo>
                  <a:cubicBezTo>
                    <a:pt x="21600" y="4625"/>
                    <a:pt x="21351" y="4931"/>
                    <a:pt x="21351" y="5280"/>
                  </a:cubicBezTo>
                  <a:lnTo>
                    <a:pt x="18860" y="8029"/>
                  </a:lnTo>
                  <a:close/>
                  <a:moveTo>
                    <a:pt x="7793" y="9905"/>
                  </a:moveTo>
                  <a:cubicBezTo>
                    <a:pt x="4021" y="5585"/>
                    <a:pt x="4021" y="5585"/>
                    <a:pt x="4021" y="5585"/>
                  </a:cubicBezTo>
                  <a:cubicBezTo>
                    <a:pt x="2989" y="5585"/>
                    <a:pt x="2989" y="5585"/>
                    <a:pt x="2989" y="5585"/>
                  </a:cubicBezTo>
                  <a:cubicBezTo>
                    <a:pt x="996" y="5585"/>
                    <a:pt x="996" y="5585"/>
                    <a:pt x="996" y="5585"/>
                  </a:cubicBezTo>
                  <a:cubicBezTo>
                    <a:pt x="498" y="5585"/>
                    <a:pt x="0" y="4931"/>
                    <a:pt x="0" y="4320"/>
                  </a:cubicBezTo>
                  <a:cubicBezTo>
                    <a:pt x="0" y="3404"/>
                    <a:pt x="498" y="3098"/>
                    <a:pt x="996" y="3098"/>
                  </a:cubicBezTo>
                  <a:cubicBezTo>
                    <a:pt x="2740" y="3098"/>
                    <a:pt x="2740" y="3098"/>
                    <a:pt x="2740" y="3098"/>
                  </a:cubicBezTo>
                  <a:cubicBezTo>
                    <a:pt x="4519" y="3098"/>
                    <a:pt x="4519" y="3098"/>
                    <a:pt x="4519" y="3098"/>
                  </a:cubicBezTo>
                  <a:cubicBezTo>
                    <a:pt x="4768" y="3098"/>
                    <a:pt x="5017" y="3098"/>
                    <a:pt x="5017" y="3404"/>
                  </a:cubicBezTo>
                  <a:cubicBezTo>
                    <a:pt x="9039" y="8335"/>
                    <a:pt x="9039" y="8335"/>
                    <a:pt x="9039" y="8335"/>
                  </a:cubicBezTo>
                  <a:lnTo>
                    <a:pt x="7793" y="9905"/>
                  </a:lnTo>
                  <a:close/>
                  <a:moveTo>
                    <a:pt x="15586" y="16058"/>
                  </a:moveTo>
                  <a:cubicBezTo>
                    <a:pt x="16583" y="16058"/>
                    <a:pt x="16583" y="16058"/>
                    <a:pt x="16583" y="16058"/>
                  </a:cubicBezTo>
                  <a:cubicBezTo>
                    <a:pt x="17579" y="16058"/>
                    <a:pt x="17579" y="16058"/>
                    <a:pt x="17579" y="16058"/>
                  </a:cubicBezTo>
                  <a:cubicBezTo>
                    <a:pt x="18077" y="16058"/>
                    <a:pt x="18077" y="16058"/>
                    <a:pt x="18077" y="16058"/>
                  </a:cubicBezTo>
                  <a:cubicBezTo>
                    <a:pt x="17579" y="15447"/>
                    <a:pt x="17579" y="15447"/>
                    <a:pt x="17579" y="15447"/>
                  </a:cubicBezTo>
                  <a:cubicBezTo>
                    <a:pt x="17330" y="15142"/>
                    <a:pt x="17081" y="14836"/>
                    <a:pt x="17081" y="14531"/>
                  </a:cubicBezTo>
                  <a:cubicBezTo>
                    <a:pt x="17081" y="13920"/>
                    <a:pt x="17579" y="13265"/>
                    <a:pt x="18077" y="13265"/>
                  </a:cubicBezTo>
                  <a:cubicBezTo>
                    <a:pt x="18362" y="13265"/>
                    <a:pt x="18611" y="13265"/>
                    <a:pt x="18860" y="13571"/>
                  </a:cubicBezTo>
                  <a:cubicBezTo>
                    <a:pt x="21351" y="16364"/>
                    <a:pt x="21351" y="16364"/>
                    <a:pt x="21351" y="16364"/>
                  </a:cubicBezTo>
                  <a:cubicBezTo>
                    <a:pt x="21351" y="16669"/>
                    <a:pt x="21600" y="16975"/>
                    <a:pt x="21600" y="17280"/>
                  </a:cubicBezTo>
                  <a:cubicBezTo>
                    <a:pt x="21600" y="17585"/>
                    <a:pt x="21351" y="17891"/>
                    <a:pt x="21351" y="18196"/>
                  </a:cubicBezTo>
                  <a:cubicBezTo>
                    <a:pt x="18860" y="20989"/>
                    <a:pt x="18860" y="20989"/>
                    <a:pt x="18860" y="20989"/>
                  </a:cubicBezTo>
                  <a:cubicBezTo>
                    <a:pt x="18611" y="21295"/>
                    <a:pt x="18362" y="21600"/>
                    <a:pt x="18077" y="21600"/>
                  </a:cubicBezTo>
                  <a:cubicBezTo>
                    <a:pt x="17579" y="21600"/>
                    <a:pt x="17081" y="20989"/>
                    <a:pt x="17081" y="20378"/>
                  </a:cubicBezTo>
                  <a:cubicBezTo>
                    <a:pt x="17081" y="20073"/>
                    <a:pt x="17330" y="19767"/>
                    <a:pt x="17579" y="19462"/>
                  </a:cubicBezTo>
                  <a:cubicBezTo>
                    <a:pt x="18077" y="18502"/>
                    <a:pt x="18077" y="18502"/>
                    <a:pt x="18077" y="18502"/>
                  </a:cubicBezTo>
                  <a:cubicBezTo>
                    <a:pt x="16583" y="18502"/>
                    <a:pt x="16583" y="18502"/>
                    <a:pt x="16583" y="18502"/>
                  </a:cubicBezTo>
                  <a:cubicBezTo>
                    <a:pt x="15088" y="18502"/>
                    <a:pt x="15088" y="18502"/>
                    <a:pt x="15088" y="18502"/>
                  </a:cubicBezTo>
                  <a:cubicBezTo>
                    <a:pt x="14839" y="18502"/>
                    <a:pt x="14590" y="18502"/>
                    <a:pt x="14590" y="18196"/>
                  </a:cubicBezTo>
                  <a:cubicBezTo>
                    <a:pt x="10569" y="13265"/>
                    <a:pt x="10569" y="13265"/>
                    <a:pt x="10569" y="13265"/>
                  </a:cubicBezTo>
                  <a:cubicBezTo>
                    <a:pt x="11814" y="11738"/>
                    <a:pt x="11814" y="11738"/>
                    <a:pt x="11814" y="11738"/>
                  </a:cubicBezTo>
                  <a:lnTo>
                    <a:pt x="15586" y="1605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0" name="Shape"/>
            <p:cNvSpPr/>
            <p:nvPr/>
          </p:nvSpPr>
          <p:spPr>
            <a:xfrm>
              <a:off x="6104466" y="7145866"/>
              <a:ext cx="523971" cy="528213"/>
            </a:xfrm>
            <a:custGeom>
              <a:avLst/>
              <a:gdLst/>
              <a:ahLst/>
              <a:cxnLst>
                <a:cxn ang="0">
                  <a:pos x="wd2" y="hd2"/>
                </a:cxn>
                <a:cxn ang="5400000">
                  <a:pos x="wd2" y="hd2"/>
                </a:cxn>
                <a:cxn ang="10800000">
                  <a:pos x="wd2" y="hd2"/>
                </a:cxn>
                <a:cxn ang="16200000">
                  <a:pos x="wd2" y="hd2"/>
                </a:cxn>
              </a:cxnLst>
              <a:rect l="0" t="0" r="r" b="b"/>
              <a:pathLst>
                <a:path w="21600" h="21600" extrusionOk="0">
                  <a:moveTo>
                    <a:pt x="21322" y="1957"/>
                  </a:moveTo>
                  <a:cubicBezTo>
                    <a:pt x="15724" y="7474"/>
                    <a:pt x="15724" y="7474"/>
                    <a:pt x="15724" y="7474"/>
                  </a:cubicBezTo>
                  <a:cubicBezTo>
                    <a:pt x="17669" y="7474"/>
                    <a:pt x="17669" y="7474"/>
                    <a:pt x="17669" y="7474"/>
                  </a:cubicBezTo>
                  <a:cubicBezTo>
                    <a:pt x="18225" y="7474"/>
                    <a:pt x="18781" y="8022"/>
                    <a:pt x="18781" y="8570"/>
                  </a:cubicBezTo>
                  <a:cubicBezTo>
                    <a:pt x="18781" y="9157"/>
                    <a:pt x="18225" y="9704"/>
                    <a:pt x="17669" y="9704"/>
                  </a:cubicBezTo>
                  <a:cubicBezTo>
                    <a:pt x="13182" y="9704"/>
                    <a:pt x="13182" y="9704"/>
                    <a:pt x="13182" y="9704"/>
                  </a:cubicBezTo>
                  <a:cubicBezTo>
                    <a:pt x="12349" y="9704"/>
                    <a:pt x="12071" y="9157"/>
                    <a:pt x="12071" y="8570"/>
                  </a:cubicBezTo>
                  <a:cubicBezTo>
                    <a:pt x="12071" y="4148"/>
                    <a:pt x="12071" y="4148"/>
                    <a:pt x="12071" y="4148"/>
                  </a:cubicBezTo>
                  <a:cubicBezTo>
                    <a:pt x="12071" y="3600"/>
                    <a:pt x="12349" y="3052"/>
                    <a:pt x="13182" y="3052"/>
                  </a:cubicBezTo>
                  <a:cubicBezTo>
                    <a:pt x="13738" y="3052"/>
                    <a:pt x="14294" y="3600"/>
                    <a:pt x="14294" y="4148"/>
                  </a:cubicBezTo>
                  <a:cubicBezTo>
                    <a:pt x="14294" y="5830"/>
                    <a:pt x="14294" y="5830"/>
                    <a:pt x="14294" y="5830"/>
                  </a:cubicBezTo>
                  <a:cubicBezTo>
                    <a:pt x="19932" y="274"/>
                    <a:pt x="19932" y="274"/>
                    <a:pt x="19932" y="274"/>
                  </a:cubicBezTo>
                  <a:cubicBezTo>
                    <a:pt x="19932" y="274"/>
                    <a:pt x="20210" y="0"/>
                    <a:pt x="20488" y="0"/>
                  </a:cubicBezTo>
                  <a:cubicBezTo>
                    <a:pt x="21322" y="0"/>
                    <a:pt x="21600" y="548"/>
                    <a:pt x="21600" y="1096"/>
                  </a:cubicBezTo>
                  <a:cubicBezTo>
                    <a:pt x="21600" y="1409"/>
                    <a:pt x="21600" y="1683"/>
                    <a:pt x="21322" y="1957"/>
                  </a:cubicBezTo>
                  <a:close/>
                  <a:moveTo>
                    <a:pt x="13182" y="11896"/>
                  </a:moveTo>
                  <a:cubicBezTo>
                    <a:pt x="17669" y="11896"/>
                    <a:pt x="17669" y="11896"/>
                    <a:pt x="17669" y="11896"/>
                  </a:cubicBezTo>
                  <a:cubicBezTo>
                    <a:pt x="18225" y="11896"/>
                    <a:pt x="18781" y="12443"/>
                    <a:pt x="18781" y="12991"/>
                  </a:cubicBezTo>
                  <a:cubicBezTo>
                    <a:pt x="18781" y="13578"/>
                    <a:pt x="18225" y="14126"/>
                    <a:pt x="17669" y="14126"/>
                  </a:cubicBezTo>
                  <a:cubicBezTo>
                    <a:pt x="15724" y="14126"/>
                    <a:pt x="15724" y="14126"/>
                    <a:pt x="15724" y="14126"/>
                  </a:cubicBezTo>
                  <a:cubicBezTo>
                    <a:pt x="21322" y="19643"/>
                    <a:pt x="21322" y="19643"/>
                    <a:pt x="21322" y="19643"/>
                  </a:cubicBezTo>
                  <a:cubicBezTo>
                    <a:pt x="21600" y="19917"/>
                    <a:pt x="21600" y="20191"/>
                    <a:pt x="21600" y="20465"/>
                  </a:cubicBezTo>
                  <a:cubicBezTo>
                    <a:pt x="21600" y="21013"/>
                    <a:pt x="21322" y="21600"/>
                    <a:pt x="20488" y="21600"/>
                  </a:cubicBezTo>
                  <a:cubicBezTo>
                    <a:pt x="20210" y="21600"/>
                    <a:pt x="19932" y="21326"/>
                    <a:pt x="19932" y="21326"/>
                  </a:cubicBezTo>
                  <a:cubicBezTo>
                    <a:pt x="14294" y="15770"/>
                    <a:pt x="14294" y="15770"/>
                    <a:pt x="14294" y="15770"/>
                  </a:cubicBezTo>
                  <a:cubicBezTo>
                    <a:pt x="14294" y="17413"/>
                    <a:pt x="14294" y="17413"/>
                    <a:pt x="14294" y="17413"/>
                  </a:cubicBezTo>
                  <a:cubicBezTo>
                    <a:pt x="14294" y="18000"/>
                    <a:pt x="13738" y="18548"/>
                    <a:pt x="13182" y="18548"/>
                  </a:cubicBezTo>
                  <a:cubicBezTo>
                    <a:pt x="12349" y="18548"/>
                    <a:pt x="12071" y="18000"/>
                    <a:pt x="12071" y="17413"/>
                  </a:cubicBezTo>
                  <a:cubicBezTo>
                    <a:pt x="12071" y="12991"/>
                    <a:pt x="12071" y="12991"/>
                    <a:pt x="12071" y="12991"/>
                  </a:cubicBezTo>
                  <a:cubicBezTo>
                    <a:pt x="12071" y="12443"/>
                    <a:pt x="12349" y="11896"/>
                    <a:pt x="13182" y="11896"/>
                  </a:cubicBezTo>
                  <a:close/>
                  <a:moveTo>
                    <a:pt x="8696" y="18548"/>
                  </a:moveTo>
                  <a:cubicBezTo>
                    <a:pt x="7862" y="18548"/>
                    <a:pt x="7584" y="18000"/>
                    <a:pt x="7584" y="17413"/>
                  </a:cubicBezTo>
                  <a:cubicBezTo>
                    <a:pt x="7584" y="15770"/>
                    <a:pt x="7584" y="15770"/>
                    <a:pt x="7584" y="15770"/>
                  </a:cubicBezTo>
                  <a:cubicBezTo>
                    <a:pt x="1946" y="21326"/>
                    <a:pt x="1946" y="21326"/>
                    <a:pt x="1946" y="21326"/>
                  </a:cubicBezTo>
                  <a:cubicBezTo>
                    <a:pt x="1668" y="21326"/>
                    <a:pt x="1390" y="21600"/>
                    <a:pt x="1112" y="21600"/>
                  </a:cubicBezTo>
                  <a:cubicBezTo>
                    <a:pt x="556" y="21600"/>
                    <a:pt x="0" y="21013"/>
                    <a:pt x="0" y="20465"/>
                  </a:cubicBezTo>
                  <a:cubicBezTo>
                    <a:pt x="0" y="20191"/>
                    <a:pt x="0" y="19917"/>
                    <a:pt x="278" y="19643"/>
                  </a:cubicBezTo>
                  <a:cubicBezTo>
                    <a:pt x="5876" y="14126"/>
                    <a:pt x="5876" y="14126"/>
                    <a:pt x="5876" y="14126"/>
                  </a:cubicBezTo>
                  <a:cubicBezTo>
                    <a:pt x="4209" y="14126"/>
                    <a:pt x="4209" y="14126"/>
                    <a:pt x="4209" y="14126"/>
                  </a:cubicBezTo>
                  <a:cubicBezTo>
                    <a:pt x="3375" y="14126"/>
                    <a:pt x="3097" y="13578"/>
                    <a:pt x="3097" y="12991"/>
                  </a:cubicBezTo>
                  <a:cubicBezTo>
                    <a:pt x="3097" y="12443"/>
                    <a:pt x="3375" y="11896"/>
                    <a:pt x="4209" y="11896"/>
                  </a:cubicBezTo>
                  <a:cubicBezTo>
                    <a:pt x="8696" y="11896"/>
                    <a:pt x="8696" y="11896"/>
                    <a:pt x="8696" y="11896"/>
                  </a:cubicBezTo>
                  <a:cubicBezTo>
                    <a:pt x="9251" y="11896"/>
                    <a:pt x="9807" y="12443"/>
                    <a:pt x="9807" y="12991"/>
                  </a:cubicBezTo>
                  <a:cubicBezTo>
                    <a:pt x="9807" y="17413"/>
                    <a:pt x="9807" y="17413"/>
                    <a:pt x="9807" y="17413"/>
                  </a:cubicBezTo>
                  <a:cubicBezTo>
                    <a:pt x="9807" y="18000"/>
                    <a:pt x="9251" y="18548"/>
                    <a:pt x="8696" y="18548"/>
                  </a:cubicBezTo>
                  <a:close/>
                  <a:moveTo>
                    <a:pt x="8696" y="9704"/>
                  </a:moveTo>
                  <a:cubicBezTo>
                    <a:pt x="4209" y="9704"/>
                    <a:pt x="4209" y="9704"/>
                    <a:pt x="4209" y="9704"/>
                  </a:cubicBezTo>
                  <a:cubicBezTo>
                    <a:pt x="3375" y="9704"/>
                    <a:pt x="3097" y="9157"/>
                    <a:pt x="3097" y="8570"/>
                  </a:cubicBezTo>
                  <a:cubicBezTo>
                    <a:pt x="3097" y="8022"/>
                    <a:pt x="3375" y="7474"/>
                    <a:pt x="4209" y="7474"/>
                  </a:cubicBezTo>
                  <a:cubicBezTo>
                    <a:pt x="5876" y="7474"/>
                    <a:pt x="5876" y="7474"/>
                    <a:pt x="5876" y="7474"/>
                  </a:cubicBezTo>
                  <a:cubicBezTo>
                    <a:pt x="278" y="1957"/>
                    <a:pt x="278" y="1957"/>
                    <a:pt x="278" y="1957"/>
                  </a:cubicBezTo>
                  <a:cubicBezTo>
                    <a:pt x="0" y="1683"/>
                    <a:pt x="0" y="1409"/>
                    <a:pt x="0" y="1096"/>
                  </a:cubicBezTo>
                  <a:cubicBezTo>
                    <a:pt x="0" y="548"/>
                    <a:pt x="556" y="0"/>
                    <a:pt x="1112" y="0"/>
                  </a:cubicBezTo>
                  <a:cubicBezTo>
                    <a:pt x="1390" y="0"/>
                    <a:pt x="1668" y="274"/>
                    <a:pt x="1946" y="274"/>
                  </a:cubicBezTo>
                  <a:cubicBezTo>
                    <a:pt x="7584" y="5830"/>
                    <a:pt x="7584" y="5830"/>
                    <a:pt x="7584" y="5830"/>
                  </a:cubicBezTo>
                  <a:cubicBezTo>
                    <a:pt x="7584" y="4148"/>
                    <a:pt x="7584" y="4148"/>
                    <a:pt x="7584" y="4148"/>
                  </a:cubicBezTo>
                  <a:cubicBezTo>
                    <a:pt x="7584" y="3600"/>
                    <a:pt x="7862" y="3052"/>
                    <a:pt x="8696" y="3052"/>
                  </a:cubicBezTo>
                  <a:cubicBezTo>
                    <a:pt x="9251" y="3052"/>
                    <a:pt x="9807" y="3600"/>
                    <a:pt x="9807" y="4148"/>
                  </a:cubicBezTo>
                  <a:cubicBezTo>
                    <a:pt x="9807" y="8570"/>
                    <a:pt x="9807" y="8570"/>
                    <a:pt x="9807" y="8570"/>
                  </a:cubicBezTo>
                  <a:cubicBezTo>
                    <a:pt x="9807" y="9157"/>
                    <a:pt x="9251" y="9704"/>
                    <a:pt x="8696" y="970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1" name="Shape"/>
            <p:cNvSpPr/>
            <p:nvPr/>
          </p:nvSpPr>
          <p:spPr>
            <a:xfrm>
              <a:off x="5092698" y="7145866"/>
              <a:ext cx="523972" cy="528213"/>
            </a:xfrm>
            <a:custGeom>
              <a:avLst/>
              <a:gdLst/>
              <a:ahLst/>
              <a:cxnLst>
                <a:cxn ang="0">
                  <a:pos x="wd2" y="hd2"/>
                </a:cxn>
                <a:cxn ang="5400000">
                  <a:pos x="wd2" y="hd2"/>
                </a:cxn>
                <a:cxn ang="10800000">
                  <a:pos x="wd2" y="hd2"/>
                </a:cxn>
                <a:cxn ang="16200000">
                  <a:pos x="wd2" y="hd2"/>
                </a:cxn>
              </a:cxnLst>
              <a:rect l="0" t="0" r="r" b="b"/>
              <a:pathLst>
                <a:path w="21600" h="21600" extrusionOk="0">
                  <a:moveTo>
                    <a:pt x="20488" y="21600"/>
                  </a:moveTo>
                  <a:cubicBezTo>
                    <a:pt x="16001" y="21600"/>
                    <a:pt x="16001" y="21600"/>
                    <a:pt x="16001" y="21600"/>
                  </a:cubicBezTo>
                  <a:cubicBezTo>
                    <a:pt x="15446" y="21600"/>
                    <a:pt x="14850" y="21013"/>
                    <a:pt x="14850" y="20465"/>
                  </a:cubicBezTo>
                  <a:cubicBezTo>
                    <a:pt x="14850" y="19643"/>
                    <a:pt x="15446" y="19370"/>
                    <a:pt x="16001" y="19370"/>
                  </a:cubicBezTo>
                  <a:cubicBezTo>
                    <a:pt x="17669" y="19370"/>
                    <a:pt x="17669" y="19370"/>
                    <a:pt x="17669" y="19370"/>
                  </a:cubicBezTo>
                  <a:cubicBezTo>
                    <a:pt x="12071" y="13852"/>
                    <a:pt x="12071" y="13852"/>
                    <a:pt x="12071" y="13852"/>
                  </a:cubicBezTo>
                  <a:cubicBezTo>
                    <a:pt x="12071" y="13578"/>
                    <a:pt x="11793" y="13265"/>
                    <a:pt x="11793" y="12991"/>
                  </a:cubicBezTo>
                  <a:cubicBezTo>
                    <a:pt x="11793" y="12443"/>
                    <a:pt x="12349" y="11896"/>
                    <a:pt x="12904" y="11896"/>
                  </a:cubicBezTo>
                  <a:cubicBezTo>
                    <a:pt x="13182" y="11896"/>
                    <a:pt x="13460" y="11896"/>
                    <a:pt x="13738" y="12170"/>
                  </a:cubicBezTo>
                  <a:cubicBezTo>
                    <a:pt x="19337" y="17687"/>
                    <a:pt x="19337" y="17687"/>
                    <a:pt x="19337" y="17687"/>
                  </a:cubicBezTo>
                  <a:cubicBezTo>
                    <a:pt x="19337" y="16043"/>
                    <a:pt x="19337" y="16043"/>
                    <a:pt x="19337" y="16043"/>
                  </a:cubicBezTo>
                  <a:cubicBezTo>
                    <a:pt x="19337" y="15222"/>
                    <a:pt x="19932" y="14948"/>
                    <a:pt x="20488" y="14948"/>
                  </a:cubicBezTo>
                  <a:cubicBezTo>
                    <a:pt x="21044" y="14948"/>
                    <a:pt x="21600" y="15222"/>
                    <a:pt x="21600" y="16043"/>
                  </a:cubicBezTo>
                  <a:cubicBezTo>
                    <a:pt x="21600" y="20465"/>
                    <a:pt x="21600" y="20465"/>
                    <a:pt x="21600" y="20465"/>
                  </a:cubicBezTo>
                  <a:cubicBezTo>
                    <a:pt x="21600" y="21013"/>
                    <a:pt x="21044" y="21600"/>
                    <a:pt x="20488" y="21600"/>
                  </a:cubicBezTo>
                  <a:close/>
                  <a:moveTo>
                    <a:pt x="20488" y="6652"/>
                  </a:moveTo>
                  <a:cubicBezTo>
                    <a:pt x="19932" y="6652"/>
                    <a:pt x="19337" y="6378"/>
                    <a:pt x="19337" y="5517"/>
                  </a:cubicBezTo>
                  <a:cubicBezTo>
                    <a:pt x="19337" y="3874"/>
                    <a:pt x="19337" y="3874"/>
                    <a:pt x="19337" y="3874"/>
                  </a:cubicBezTo>
                  <a:cubicBezTo>
                    <a:pt x="13738" y="9430"/>
                    <a:pt x="13738" y="9430"/>
                    <a:pt x="13738" y="9430"/>
                  </a:cubicBezTo>
                  <a:cubicBezTo>
                    <a:pt x="13460" y="9704"/>
                    <a:pt x="13182" y="9704"/>
                    <a:pt x="12904" y="9704"/>
                  </a:cubicBezTo>
                  <a:cubicBezTo>
                    <a:pt x="12349" y="9704"/>
                    <a:pt x="11793" y="9157"/>
                    <a:pt x="11793" y="8570"/>
                  </a:cubicBezTo>
                  <a:cubicBezTo>
                    <a:pt x="11793" y="8296"/>
                    <a:pt x="12071" y="8022"/>
                    <a:pt x="12071" y="7748"/>
                  </a:cubicBezTo>
                  <a:cubicBezTo>
                    <a:pt x="17669" y="2230"/>
                    <a:pt x="17669" y="2230"/>
                    <a:pt x="17669" y="2230"/>
                  </a:cubicBezTo>
                  <a:cubicBezTo>
                    <a:pt x="16001" y="2230"/>
                    <a:pt x="16001" y="2230"/>
                    <a:pt x="16001" y="2230"/>
                  </a:cubicBezTo>
                  <a:cubicBezTo>
                    <a:pt x="15446" y="2230"/>
                    <a:pt x="14850" y="1957"/>
                    <a:pt x="14850" y="1096"/>
                  </a:cubicBezTo>
                  <a:cubicBezTo>
                    <a:pt x="14850" y="548"/>
                    <a:pt x="15446" y="0"/>
                    <a:pt x="16001" y="0"/>
                  </a:cubicBezTo>
                  <a:cubicBezTo>
                    <a:pt x="20488" y="0"/>
                    <a:pt x="20488" y="0"/>
                    <a:pt x="20488" y="0"/>
                  </a:cubicBezTo>
                  <a:cubicBezTo>
                    <a:pt x="21044" y="0"/>
                    <a:pt x="21600" y="548"/>
                    <a:pt x="21600" y="1096"/>
                  </a:cubicBezTo>
                  <a:cubicBezTo>
                    <a:pt x="21600" y="5517"/>
                    <a:pt x="21600" y="5517"/>
                    <a:pt x="21600" y="5517"/>
                  </a:cubicBezTo>
                  <a:cubicBezTo>
                    <a:pt x="21600" y="6378"/>
                    <a:pt x="21044" y="6652"/>
                    <a:pt x="20488" y="6652"/>
                  </a:cubicBezTo>
                  <a:close/>
                  <a:moveTo>
                    <a:pt x="9251" y="13852"/>
                  </a:moveTo>
                  <a:cubicBezTo>
                    <a:pt x="3653" y="19370"/>
                    <a:pt x="3653" y="19370"/>
                    <a:pt x="3653" y="19370"/>
                  </a:cubicBezTo>
                  <a:cubicBezTo>
                    <a:pt x="5599" y="19370"/>
                    <a:pt x="5599" y="19370"/>
                    <a:pt x="5599" y="19370"/>
                  </a:cubicBezTo>
                  <a:cubicBezTo>
                    <a:pt x="6154" y="19370"/>
                    <a:pt x="6710" y="19643"/>
                    <a:pt x="6710" y="20465"/>
                  </a:cubicBezTo>
                  <a:cubicBezTo>
                    <a:pt x="6710" y="21013"/>
                    <a:pt x="6154" y="21600"/>
                    <a:pt x="5599" y="21600"/>
                  </a:cubicBezTo>
                  <a:cubicBezTo>
                    <a:pt x="1112" y="21600"/>
                    <a:pt x="1112" y="21600"/>
                    <a:pt x="1112" y="21600"/>
                  </a:cubicBezTo>
                  <a:cubicBezTo>
                    <a:pt x="278" y="21600"/>
                    <a:pt x="0" y="21013"/>
                    <a:pt x="0" y="20465"/>
                  </a:cubicBezTo>
                  <a:cubicBezTo>
                    <a:pt x="0" y="16043"/>
                    <a:pt x="0" y="16043"/>
                    <a:pt x="0" y="16043"/>
                  </a:cubicBezTo>
                  <a:cubicBezTo>
                    <a:pt x="0" y="15222"/>
                    <a:pt x="278" y="14948"/>
                    <a:pt x="1112" y="14948"/>
                  </a:cubicBezTo>
                  <a:cubicBezTo>
                    <a:pt x="1668" y="14948"/>
                    <a:pt x="2224" y="15222"/>
                    <a:pt x="2224" y="16043"/>
                  </a:cubicBezTo>
                  <a:cubicBezTo>
                    <a:pt x="2224" y="17687"/>
                    <a:pt x="2224" y="17687"/>
                    <a:pt x="2224" y="17687"/>
                  </a:cubicBezTo>
                  <a:cubicBezTo>
                    <a:pt x="7862" y="12170"/>
                    <a:pt x="7862" y="12170"/>
                    <a:pt x="7862" y="12170"/>
                  </a:cubicBezTo>
                  <a:cubicBezTo>
                    <a:pt x="7862" y="11896"/>
                    <a:pt x="8140" y="11896"/>
                    <a:pt x="8418" y="11896"/>
                  </a:cubicBezTo>
                  <a:cubicBezTo>
                    <a:pt x="9251" y="11896"/>
                    <a:pt x="9529" y="12443"/>
                    <a:pt x="9529" y="12991"/>
                  </a:cubicBezTo>
                  <a:cubicBezTo>
                    <a:pt x="9529" y="13265"/>
                    <a:pt x="9529" y="13578"/>
                    <a:pt x="9251" y="13852"/>
                  </a:cubicBezTo>
                  <a:close/>
                  <a:moveTo>
                    <a:pt x="8418" y="9704"/>
                  </a:moveTo>
                  <a:cubicBezTo>
                    <a:pt x="8140" y="9704"/>
                    <a:pt x="7862" y="9704"/>
                    <a:pt x="7862" y="9430"/>
                  </a:cubicBezTo>
                  <a:cubicBezTo>
                    <a:pt x="2224" y="3874"/>
                    <a:pt x="2224" y="3874"/>
                    <a:pt x="2224" y="3874"/>
                  </a:cubicBezTo>
                  <a:cubicBezTo>
                    <a:pt x="2224" y="5517"/>
                    <a:pt x="2224" y="5517"/>
                    <a:pt x="2224" y="5517"/>
                  </a:cubicBezTo>
                  <a:cubicBezTo>
                    <a:pt x="2224" y="6378"/>
                    <a:pt x="1668" y="6652"/>
                    <a:pt x="1112" y="6652"/>
                  </a:cubicBezTo>
                  <a:cubicBezTo>
                    <a:pt x="278" y="6652"/>
                    <a:pt x="0" y="6378"/>
                    <a:pt x="0" y="5517"/>
                  </a:cubicBezTo>
                  <a:cubicBezTo>
                    <a:pt x="0" y="1096"/>
                    <a:pt x="0" y="1096"/>
                    <a:pt x="0" y="1096"/>
                  </a:cubicBezTo>
                  <a:cubicBezTo>
                    <a:pt x="0" y="548"/>
                    <a:pt x="278" y="0"/>
                    <a:pt x="1112" y="0"/>
                  </a:cubicBezTo>
                  <a:cubicBezTo>
                    <a:pt x="5599" y="0"/>
                    <a:pt x="5599" y="0"/>
                    <a:pt x="5599" y="0"/>
                  </a:cubicBezTo>
                  <a:cubicBezTo>
                    <a:pt x="6154" y="0"/>
                    <a:pt x="6710" y="548"/>
                    <a:pt x="6710" y="1096"/>
                  </a:cubicBezTo>
                  <a:cubicBezTo>
                    <a:pt x="6710" y="1957"/>
                    <a:pt x="6154" y="2230"/>
                    <a:pt x="5599" y="2230"/>
                  </a:cubicBezTo>
                  <a:cubicBezTo>
                    <a:pt x="3653" y="2230"/>
                    <a:pt x="3653" y="2230"/>
                    <a:pt x="3653" y="2230"/>
                  </a:cubicBezTo>
                  <a:cubicBezTo>
                    <a:pt x="9251" y="7748"/>
                    <a:pt x="9251" y="7748"/>
                    <a:pt x="9251" y="7748"/>
                  </a:cubicBezTo>
                  <a:cubicBezTo>
                    <a:pt x="9529" y="8022"/>
                    <a:pt x="9529" y="8296"/>
                    <a:pt x="9529" y="8570"/>
                  </a:cubicBezTo>
                  <a:cubicBezTo>
                    <a:pt x="9529" y="9157"/>
                    <a:pt x="9251" y="9704"/>
                    <a:pt x="8418" y="970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2" name="Shape"/>
            <p:cNvSpPr/>
            <p:nvPr/>
          </p:nvSpPr>
          <p:spPr>
            <a:xfrm>
              <a:off x="4047066" y="7116234"/>
              <a:ext cx="583242" cy="58324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049"/>
                    <a:pt x="21351" y="11297"/>
                    <a:pt x="21103" y="11546"/>
                  </a:cubicBezTo>
                  <a:cubicBezTo>
                    <a:pt x="17834" y="14566"/>
                    <a:pt x="17834" y="14566"/>
                    <a:pt x="17834" y="14566"/>
                  </a:cubicBezTo>
                  <a:cubicBezTo>
                    <a:pt x="17586" y="14814"/>
                    <a:pt x="17337" y="14814"/>
                    <a:pt x="17088" y="14814"/>
                  </a:cubicBezTo>
                  <a:cubicBezTo>
                    <a:pt x="16591" y="14814"/>
                    <a:pt x="16093" y="14317"/>
                    <a:pt x="16093" y="13820"/>
                  </a:cubicBezTo>
                  <a:cubicBezTo>
                    <a:pt x="16093" y="13571"/>
                    <a:pt x="16342" y="13322"/>
                    <a:pt x="16591" y="13038"/>
                  </a:cubicBezTo>
                  <a:cubicBezTo>
                    <a:pt x="17834" y="11795"/>
                    <a:pt x="17834" y="11795"/>
                    <a:pt x="17834" y="11795"/>
                  </a:cubicBezTo>
                  <a:cubicBezTo>
                    <a:pt x="11830" y="11795"/>
                    <a:pt x="11830" y="11795"/>
                    <a:pt x="11830" y="11795"/>
                  </a:cubicBezTo>
                  <a:cubicBezTo>
                    <a:pt x="11830" y="17834"/>
                    <a:pt x="11830" y="17834"/>
                    <a:pt x="11830" y="17834"/>
                  </a:cubicBezTo>
                  <a:cubicBezTo>
                    <a:pt x="13074" y="16555"/>
                    <a:pt x="13074" y="16555"/>
                    <a:pt x="13074" y="16555"/>
                  </a:cubicBezTo>
                  <a:cubicBezTo>
                    <a:pt x="13322" y="16307"/>
                    <a:pt x="13571" y="16058"/>
                    <a:pt x="13820" y="16058"/>
                  </a:cubicBezTo>
                  <a:cubicBezTo>
                    <a:pt x="14317" y="16058"/>
                    <a:pt x="14814" y="16555"/>
                    <a:pt x="14814" y="17053"/>
                  </a:cubicBezTo>
                  <a:cubicBezTo>
                    <a:pt x="14814" y="17337"/>
                    <a:pt x="14814" y="17586"/>
                    <a:pt x="14566" y="17834"/>
                  </a:cubicBezTo>
                  <a:cubicBezTo>
                    <a:pt x="11582" y="21103"/>
                    <a:pt x="11582" y="21103"/>
                    <a:pt x="11582" y="21103"/>
                  </a:cubicBezTo>
                  <a:cubicBezTo>
                    <a:pt x="11297" y="21351"/>
                    <a:pt x="11049" y="21600"/>
                    <a:pt x="10800" y="21600"/>
                  </a:cubicBezTo>
                  <a:cubicBezTo>
                    <a:pt x="10551" y="21600"/>
                    <a:pt x="10303" y="21351"/>
                    <a:pt x="10054" y="21103"/>
                  </a:cubicBezTo>
                  <a:cubicBezTo>
                    <a:pt x="7034" y="17834"/>
                    <a:pt x="7034" y="17834"/>
                    <a:pt x="7034" y="17834"/>
                  </a:cubicBezTo>
                  <a:cubicBezTo>
                    <a:pt x="6786" y="17586"/>
                    <a:pt x="6786" y="17337"/>
                    <a:pt x="6786" y="17053"/>
                  </a:cubicBezTo>
                  <a:cubicBezTo>
                    <a:pt x="6786" y="16555"/>
                    <a:pt x="7283" y="16058"/>
                    <a:pt x="7780" y="16058"/>
                  </a:cubicBezTo>
                  <a:cubicBezTo>
                    <a:pt x="8029" y="16058"/>
                    <a:pt x="8313" y="16307"/>
                    <a:pt x="8562" y="16555"/>
                  </a:cubicBezTo>
                  <a:cubicBezTo>
                    <a:pt x="9805" y="17834"/>
                    <a:pt x="9805" y="17834"/>
                    <a:pt x="9805" y="17834"/>
                  </a:cubicBezTo>
                  <a:cubicBezTo>
                    <a:pt x="9805" y="11795"/>
                    <a:pt x="9805" y="11795"/>
                    <a:pt x="9805" y="11795"/>
                  </a:cubicBezTo>
                  <a:cubicBezTo>
                    <a:pt x="3766" y="11795"/>
                    <a:pt x="3766" y="11795"/>
                    <a:pt x="3766" y="11795"/>
                  </a:cubicBezTo>
                  <a:cubicBezTo>
                    <a:pt x="5045" y="13038"/>
                    <a:pt x="5045" y="13038"/>
                    <a:pt x="5045" y="13038"/>
                  </a:cubicBezTo>
                  <a:cubicBezTo>
                    <a:pt x="5293" y="13322"/>
                    <a:pt x="5542" y="13571"/>
                    <a:pt x="5542" y="13820"/>
                  </a:cubicBezTo>
                  <a:cubicBezTo>
                    <a:pt x="5542" y="14317"/>
                    <a:pt x="5045" y="14814"/>
                    <a:pt x="4547" y="14814"/>
                  </a:cubicBezTo>
                  <a:cubicBezTo>
                    <a:pt x="4299" y="14814"/>
                    <a:pt x="4014" y="14814"/>
                    <a:pt x="3766" y="14566"/>
                  </a:cubicBezTo>
                  <a:cubicBezTo>
                    <a:pt x="533" y="11546"/>
                    <a:pt x="533" y="11546"/>
                    <a:pt x="533" y="11546"/>
                  </a:cubicBezTo>
                  <a:cubicBezTo>
                    <a:pt x="284" y="11297"/>
                    <a:pt x="0" y="11049"/>
                    <a:pt x="0" y="10800"/>
                  </a:cubicBezTo>
                  <a:cubicBezTo>
                    <a:pt x="0" y="10551"/>
                    <a:pt x="284" y="10303"/>
                    <a:pt x="533" y="10054"/>
                  </a:cubicBezTo>
                  <a:cubicBezTo>
                    <a:pt x="3766" y="7034"/>
                    <a:pt x="3766" y="7034"/>
                    <a:pt x="3766" y="7034"/>
                  </a:cubicBezTo>
                  <a:cubicBezTo>
                    <a:pt x="4014" y="6786"/>
                    <a:pt x="4299" y="6786"/>
                    <a:pt x="4547" y="6786"/>
                  </a:cubicBezTo>
                  <a:cubicBezTo>
                    <a:pt x="5045" y="6786"/>
                    <a:pt x="5542" y="7283"/>
                    <a:pt x="5542" y="7780"/>
                  </a:cubicBezTo>
                  <a:cubicBezTo>
                    <a:pt x="5542" y="8029"/>
                    <a:pt x="5293" y="8278"/>
                    <a:pt x="5045" y="8526"/>
                  </a:cubicBezTo>
                  <a:cubicBezTo>
                    <a:pt x="3766" y="9805"/>
                    <a:pt x="3766" y="9805"/>
                    <a:pt x="3766" y="9805"/>
                  </a:cubicBezTo>
                  <a:cubicBezTo>
                    <a:pt x="9805" y="9805"/>
                    <a:pt x="9805" y="9805"/>
                    <a:pt x="9805" y="9805"/>
                  </a:cubicBezTo>
                  <a:cubicBezTo>
                    <a:pt x="9805" y="3766"/>
                    <a:pt x="9805" y="3766"/>
                    <a:pt x="9805" y="3766"/>
                  </a:cubicBezTo>
                  <a:cubicBezTo>
                    <a:pt x="8562" y="5009"/>
                    <a:pt x="8562" y="5009"/>
                    <a:pt x="8562" y="5009"/>
                  </a:cubicBezTo>
                  <a:cubicBezTo>
                    <a:pt x="8313" y="5258"/>
                    <a:pt x="8029" y="5507"/>
                    <a:pt x="7780" y="5507"/>
                  </a:cubicBezTo>
                  <a:cubicBezTo>
                    <a:pt x="7283" y="5507"/>
                    <a:pt x="6786" y="5009"/>
                    <a:pt x="6786" y="4512"/>
                  </a:cubicBezTo>
                  <a:cubicBezTo>
                    <a:pt x="6786" y="4263"/>
                    <a:pt x="6786" y="4014"/>
                    <a:pt x="7034" y="3766"/>
                  </a:cubicBezTo>
                  <a:cubicBezTo>
                    <a:pt x="10054" y="497"/>
                    <a:pt x="10054" y="497"/>
                    <a:pt x="10054" y="497"/>
                  </a:cubicBezTo>
                  <a:cubicBezTo>
                    <a:pt x="10303" y="249"/>
                    <a:pt x="10551" y="0"/>
                    <a:pt x="10800" y="0"/>
                  </a:cubicBezTo>
                  <a:cubicBezTo>
                    <a:pt x="11049" y="0"/>
                    <a:pt x="11297" y="249"/>
                    <a:pt x="11582" y="497"/>
                  </a:cubicBezTo>
                  <a:cubicBezTo>
                    <a:pt x="14566" y="3766"/>
                    <a:pt x="14566" y="3766"/>
                    <a:pt x="14566" y="3766"/>
                  </a:cubicBezTo>
                  <a:cubicBezTo>
                    <a:pt x="14814" y="4014"/>
                    <a:pt x="14814" y="4263"/>
                    <a:pt x="14814" y="4512"/>
                  </a:cubicBezTo>
                  <a:cubicBezTo>
                    <a:pt x="14814" y="5009"/>
                    <a:pt x="14317" y="5507"/>
                    <a:pt x="13820" y="5507"/>
                  </a:cubicBezTo>
                  <a:cubicBezTo>
                    <a:pt x="13571" y="5507"/>
                    <a:pt x="13322" y="5258"/>
                    <a:pt x="13074" y="5009"/>
                  </a:cubicBezTo>
                  <a:cubicBezTo>
                    <a:pt x="11830" y="3766"/>
                    <a:pt x="11830" y="3766"/>
                    <a:pt x="11830" y="3766"/>
                  </a:cubicBezTo>
                  <a:cubicBezTo>
                    <a:pt x="11830" y="9805"/>
                    <a:pt x="11830" y="9805"/>
                    <a:pt x="11830" y="9805"/>
                  </a:cubicBezTo>
                  <a:cubicBezTo>
                    <a:pt x="17834" y="9805"/>
                    <a:pt x="17834" y="9805"/>
                    <a:pt x="17834" y="9805"/>
                  </a:cubicBezTo>
                  <a:cubicBezTo>
                    <a:pt x="16591" y="8526"/>
                    <a:pt x="16591" y="8526"/>
                    <a:pt x="16591" y="8526"/>
                  </a:cubicBezTo>
                  <a:cubicBezTo>
                    <a:pt x="16342" y="8278"/>
                    <a:pt x="16093" y="8029"/>
                    <a:pt x="16093" y="7780"/>
                  </a:cubicBezTo>
                  <a:cubicBezTo>
                    <a:pt x="16093" y="7283"/>
                    <a:pt x="16591" y="6786"/>
                    <a:pt x="17088" y="6786"/>
                  </a:cubicBezTo>
                  <a:cubicBezTo>
                    <a:pt x="17337" y="6786"/>
                    <a:pt x="17586" y="6786"/>
                    <a:pt x="17834" y="7034"/>
                  </a:cubicBezTo>
                  <a:cubicBezTo>
                    <a:pt x="21103" y="10054"/>
                    <a:pt x="21103" y="10054"/>
                    <a:pt x="21103" y="10054"/>
                  </a:cubicBezTo>
                  <a:cubicBezTo>
                    <a:pt x="21351" y="10303"/>
                    <a:pt x="21600" y="10551"/>
                    <a:pt x="21600" y="1080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3" name="Shape"/>
            <p:cNvSpPr/>
            <p:nvPr/>
          </p:nvSpPr>
          <p:spPr>
            <a:xfrm>
              <a:off x="3039534" y="7302501"/>
              <a:ext cx="579002" cy="214949"/>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469"/>
                    <a:pt x="21600" y="12138"/>
                    <a:pt x="21348" y="12807"/>
                  </a:cubicBezTo>
                  <a:cubicBezTo>
                    <a:pt x="18042" y="20931"/>
                    <a:pt x="18042" y="20931"/>
                    <a:pt x="18042" y="20931"/>
                  </a:cubicBezTo>
                  <a:cubicBezTo>
                    <a:pt x="17790" y="21600"/>
                    <a:pt x="17539" y="21600"/>
                    <a:pt x="17287" y="21600"/>
                  </a:cubicBezTo>
                  <a:cubicBezTo>
                    <a:pt x="16784" y="21600"/>
                    <a:pt x="16281" y="20262"/>
                    <a:pt x="16281" y="18924"/>
                  </a:cubicBezTo>
                  <a:cubicBezTo>
                    <a:pt x="16281" y="18255"/>
                    <a:pt x="16532" y="17586"/>
                    <a:pt x="16532" y="16821"/>
                  </a:cubicBezTo>
                  <a:cubicBezTo>
                    <a:pt x="18042" y="13476"/>
                    <a:pt x="18042" y="13476"/>
                    <a:pt x="18042" y="13476"/>
                  </a:cubicBezTo>
                  <a:cubicBezTo>
                    <a:pt x="11968" y="13476"/>
                    <a:pt x="11968" y="13476"/>
                    <a:pt x="11968" y="13476"/>
                  </a:cubicBezTo>
                  <a:cubicBezTo>
                    <a:pt x="9919" y="13476"/>
                    <a:pt x="9919" y="13476"/>
                    <a:pt x="9919" y="13476"/>
                  </a:cubicBezTo>
                  <a:cubicBezTo>
                    <a:pt x="3558" y="13476"/>
                    <a:pt x="3558" y="13476"/>
                    <a:pt x="3558" y="13476"/>
                  </a:cubicBezTo>
                  <a:cubicBezTo>
                    <a:pt x="5103" y="16821"/>
                    <a:pt x="5103" y="16821"/>
                    <a:pt x="5103" y="16821"/>
                  </a:cubicBezTo>
                  <a:cubicBezTo>
                    <a:pt x="5355" y="17586"/>
                    <a:pt x="5355" y="18255"/>
                    <a:pt x="5355" y="18924"/>
                  </a:cubicBezTo>
                  <a:cubicBezTo>
                    <a:pt x="5355" y="20262"/>
                    <a:pt x="5103" y="21600"/>
                    <a:pt x="4313" y="21600"/>
                  </a:cubicBezTo>
                  <a:cubicBezTo>
                    <a:pt x="4061" y="21600"/>
                    <a:pt x="3810" y="21600"/>
                    <a:pt x="3810" y="20931"/>
                  </a:cubicBezTo>
                  <a:cubicBezTo>
                    <a:pt x="252" y="12807"/>
                    <a:pt x="252" y="12807"/>
                    <a:pt x="252" y="12807"/>
                  </a:cubicBezTo>
                  <a:cubicBezTo>
                    <a:pt x="252" y="12138"/>
                    <a:pt x="0" y="11469"/>
                    <a:pt x="0" y="10800"/>
                  </a:cubicBezTo>
                  <a:cubicBezTo>
                    <a:pt x="0" y="10131"/>
                    <a:pt x="252" y="9462"/>
                    <a:pt x="252" y="8793"/>
                  </a:cubicBezTo>
                  <a:cubicBezTo>
                    <a:pt x="3810" y="669"/>
                    <a:pt x="3810" y="669"/>
                    <a:pt x="3810" y="669"/>
                  </a:cubicBezTo>
                  <a:cubicBezTo>
                    <a:pt x="3810" y="0"/>
                    <a:pt x="4061" y="0"/>
                    <a:pt x="4313" y="0"/>
                  </a:cubicBezTo>
                  <a:cubicBezTo>
                    <a:pt x="5103" y="0"/>
                    <a:pt x="5355" y="1338"/>
                    <a:pt x="5355" y="2676"/>
                  </a:cubicBezTo>
                  <a:cubicBezTo>
                    <a:pt x="5355" y="3345"/>
                    <a:pt x="5355" y="4014"/>
                    <a:pt x="5103" y="4683"/>
                  </a:cubicBezTo>
                  <a:cubicBezTo>
                    <a:pt x="3558" y="8124"/>
                    <a:pt x="3558" y="8124"/>
                    <a:pt x="3558" y="8124"/>
                  </a:cubicBezTo>
                  <a:cubicBezTo>
                    <a:pt x="9919" y="8124"/>
                    <a:pt x="9919" y="8124"/>
                    <a:pt x="9919" y="8124"/>
                  </a:cubicBezTo>
                  <a:cubicBezTo>
                    <a:pt x="11968" y="8124"/>
                    <a:pt x="11968" y="8124"/>
                    <a:pt x="11968" y="8124"/>
                  </a:cubicBezTo>
                  <a:cubicBezTo>
                    <a:pt x="18042" y="8124"/>
                    <a:pt x="18042" y="8124"/>
                    <a:pt x="18042" y="8124"/>
                  </a:cubicBezTo>
                  <a:cubicBezTo>
                    <a:pt x="16532" y="4683"/>
                    <a:pt x="16532" y="4683"/>
                    <a:pt x="16532" y="4683"/>
                  </a:cubicBezTo>
                  <a:cubicBezTo>
                    <a:pt x="16532" y="4014"/>
                    <a:pt x="16281" y="3345"/>
                    <a:pt x="16281" y="2676"/>
                  </a:cubicBezTo>
                  <a:cubicBezTo>
                    <a:pt x="16281" y="1338"/>
                    <a:pt x="16784" y="0"/>
                    <a:pt x="17287" y="0"/>
                  </a:cubicBezTo>
                  <a:cubicBezTo>
                    <a:pt x="17539" y="0"/>
                    <a:pt x="17790" y="0"/>
                    <a:pt x="18042" y="669"/>
                  </a:cubicBezTo>
                  <a:cubicBezTo>
                    <a:pt x="21348" y="8793"/>
                    <a:pt x="21348" y="8793"/>
                    <a:pt x="21348" y="8793"/>
                  </a:cubicBezTo>
                  <a:cubicBezTo>
                    <a:pt x="21600" y="9462"/>
                    <a:pt x="21600" y="10131"/>
                    <a:pt x="21600" y="1080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4" name="Shape"/>
            <p:cNvSpPr/>
            <p:nvPr/>
          </p:nvSpPr>
          <p:spPr>
            <a:xfrm>
              <a:off x="2205565" y="7116234"/>
              <a:ext cx="214951" cy="583242"/>
            </a:xfrm>
            <a:custGeom>
              <a:avLst/>
              <a:gdLst/>
              <a:ahLst/>
              <a:cxnLst>
                <a:cxn ang="0">
                  <a:pos x="wd2" y="hd2"/>
                </a:cxn>
                <a:cxn ang="5400000">
                  <a:pos x="wd2" y="hd2"/>
                </a:cxn>
                <a:cxn ang="10800000">
                  <a:pos x="wd2" y="hd2"/>
                </a:cxn>
                <a:cxn ang="16200000">
                  <a:pos x="wd2" y="hd2"/>
                </a:cxn>
              </a:cxnLst>
              <a:rect l="0" t="0" r="r" b="b"/>
              <a:pathLst>
                <a:path w="21600" h="21600" extrusionOk="0">
                  <a:moveTo>
                    <a:pt x="18924" y="5507"/>
                  </a:moveTo>
                  <a:cubicBezTo>
                    <a:pt x="18255" y="5507"/>
                    <a:pt x="17586" y="5258"/>
                    <a:pt x="16917" y="5009"/>
                  </a:cubicBezTo>
                  <a:cubicBezTo>
                    <a:pt x="13476" y="3766"/>
                    <a:pt x="13476" y="3766"/>
                    <a:pt x="13476" y="3766"/>
                  </a:cubicBezTo>
                  <a:cubicBezTo>
                    <a:pt x="13476" y="9805"/>
                    <a:pt x="13476" y="9805"/>
                    <a:pt x="13476" y="9805"/>
                  </a:cubicBezTo>
                  <a:cubicBezTo>
                    <a:pt x="13476" y="11795"/>
                    <a:pt x="13476" y="11795"/>
                    <a:pt x="13476" y="11795"/>
                  </a:cubicBezTo>
                  <a:cubicBezTo>
                    <a:pt x="13476" y="17834"/>
                    <a:pt x="13476" y="17834"/>
                    <a:pt x="13476" y="17834"/>
                  </a:cubicBezTo>
                  <a:cubicBezTo>
                    <a:pt x="16917" y="16555"/>
                    <a:pt x="16917" y="16555"/>
                    <a:pt x="16917" y="16555"/>
                  </a:cubicBezTo>
                  <a:cubicBezTo>
                    <a:pt x="17586" y="16307"/>
                    <a:pt x="18255" y="16058"/>
                    <a:pt x="18924" y="16058"/>
                  </a:cubicBezTo>
                  <a:cubicBezTo>
                    <a:pt x="20931" y="16058"/>
                    <a:pt x="21600" y="16555"/>
                    <a:pt x="21600" y="17053"/>
                  </a:cubicBezTo>
                  <a:cubicBezTo>
                    <a:pt x="21600" y="17337"/>
                    <a:pt x="21600" y="17586"/>
                    <a:pt x="20931" y="17834"/>
                  </a:cubicBezTo>
                  <a:cubicBezTo>
                    <a:pt x="12807" y="21103"/>
                    <a:pt x="12807" y="21103"/>
                    <a:pt x="12807" y="21103"/>
                  </a:cubicBezTo>
                  <a:cubicBezTo>
                    <a:pt x="12807" y="21351"/>
                    <a:pt x="12138" y="21600"/>
                    <a:pt x="10800" y="21600"/>
                  </a:cubicBezTo>
                  <a:cubicBezTo>
                    <a:pt x="10131" y="21600"/>
                    <a:pt x="9462" y="21351"/>
                    <a:pt x="8793" y="21103"/>
                  </a:cubicBezTo>
                  <a:cubicBezTo>
                    <a:pt x="669" y="17834"/>
                    <a:pt x="669" y="17834"/>
                    <a:pt x="669" y="17834"/>
                  </a:cubicBezTo>
                  <a:cubicBezTo>
                    <a:pt x="669" y="17586"/>
                    <a:pt x="0" y="17337"/>
                    <a:pt x="0" y="17053"/>
                  </a:cubicBezTo>
                  <a:cubicBezTo>
                    <a:pt x="0" y="16555"/>
                    <a:pt x="1338" y="16058"/>
                    <a:pt x="2676" y="16058"/>
                  </a:cubicBezTo>
                  <a:cubicBezTo>
                    <a:pt x="4014" y="16058"/>
                    <a:pt x="4683" y="16307"/>
                    <a:pt x="4683" y="16555"/>
                  </a:cubicBezTo>
                  <a:cubicBezTo>
                    <a:pt x="8124" y="17834"/>
                    <a:pt x="8124" y="17834"/>
                    <a:pt x="8124" y="17834"/>
                  </a:cubicBezTo>
                  <a:cubicBezTo>
                    <a:pt x="8124" y="11795"/>
                    <a:pt x="8124" y="11795"/>
                    <a:pt x="8124" y="11795"/>
                  </a:cubicBezTo>
                  <a:cubicBezTo>
                    <a:pt x="8124" y="9805"/>
                    <a:pt x="8124" y="9805"/>
                    <a:pt x="8124" y="9805"/>
                  </a:cubicBezTo>
                  <a:cubicBezTo>
                    <a:pt x="8124" y="3766"/>
                    <a:pt x="8124" y="3766"/>
                    <a:pt x="8124" y="3766"/>
                  </a:cubicBezTo>
                  <a:cubicBezTo>
                    <a:pt x="4683" y="5009"/>
                    <a:pt x="4683" y="5009"/>
                    <a:pt x="4683" y="5009"/>
                  </a:cubicBezTo>
                  <a:cubicBezTo>
                    <a:pt x="4683" y="5258"/>
                    <a:pt x="4014" y="5507"/>
                    <a:pt x="2676" y="5507"/>
                  </a:cubicBezTo>
                  <a:cubicBezTo>
                    <a:pt x="1338" y="5507"/>
                    <a:pt x="0" y="5009"/>
                    <a:pt x="0" y="4512"/>
                  </a:cubicBezTo>
                  <a:cubicBezTo>
                    <a:pt x="0" y="4263"/>
                    <a:pt x="669" y="4014"/>
                    <a:pt x="669" y="3766"/>
                  </a:cubicBezTo>
                  <a:cubicBezTo>
                    <a:pt x="8793" y="497"/>
                    <a:pt x="8793" y="497"/>
                    <a:pt x="8793" y="497"/>
                  </a:cubicBezTo>
                  <a:cubicBezTo>
                    <a:pt x="9462" y="249"/>
                    <a:pt x="10131" y="0"/>
                    <a:pt x="10800" y="0"/>
                  </a:cubicBezTo>
                  <a:cubicBezTo>
                    <a:pt x="12138" y="0"/>
                    <a:pt x="12807" y="249"/>
                    <a:pt x="12807" y="497"/>
                  </a:cubicBezTo>
                  <a:cubicBezTo>
                    <a:pt x="20931" y="3766"/>
                    <a:pt x="20931" y="3766"/>
                    <a:pt x="20931" y="3766"/>
                  </a:cubicBezTo>
                  <a:cubicBezTo>
                    <a:pt x="21600" y="4014"/>
                    <a:pt x="21600" y="4263"/>
                    <a:pt x="21600" y="4512"/>
                  </a:cubicBezTo>
                  <a:cubicBezTo>
                    <a:pt x="21600" y="5009"/>
                    <a:pt x="20931" y="5507"/>
                    <a:pt x="18924" y="5507"/>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5" name="Shape"/>
            <p:cNvSpPr/>
            <p:nvPr/>
          </p:nvSpPr>
          <p:spPr>
            <a:xfrm>
              <a:off x="1079497" y="7116234"/>
              <a:ext cx="447774" cy="583242"/>
            </a:xfrm>
            <a:custGeom>
              <a:avLst/>
              <a:gdLst/>
              <a:ahLst/>
              <a:cxnLst>
                <a:cxn ang="0">
                  <a:pos x="wd2" y="hd2"/>
                </a:cxn>
                <a:cxn ang="5400000">
                  <a:pos x="wd2" y="hd2"/>
                </a:cxn>
                <a:cxn ang="10800000">
                  <a:pos x="wd2" y="hd2"/>
                </a:cxn>
                <a:cxn ang="16200000">
                  <a:pos x="wd2" y="hd2"/>
                </a:cxn>
              </a:cxnLst>
              <a:rect l="0" t="0" r="r" b="b"/>
              <a:pathLst>
                <a:path w="21600" h="21600" extrusionOk="0">
                  <a:moveTo>
                    <a:pt x="21276" y="17834"/>
                  </a:moveTo>
                  <a:cubicBezTo>
                    <a:pt x="17336" y="21103"/>
                    <a:pt x="17336" y="21103"/>
                    <a:pt x="17336" y="21103"/>
                  </a:cubicBezTo>
                  <a:cubicBezTo>
                    <a:pt x="17336" y="21351"/>
                    <a:pt x="17011" y="21600"/>
                    <a:pt x="16362" y="21600"/>
                  </a:cubicBezTo>
                  <a:cubicBezTo>
                    <a:pt x="16038" y="21600"/>
                    <a:pt x="15713" y="21351"/>
                    <a:pt x="15389" y="21103"/>
                  </a:cubicBezTo>
                  <a:cubicBezTo>
                    <a:pt x="11449" y="17834"/>
                    <a:pt x="11449" y="17834"/>
                    <a:pt x="11449" y="17834"/>
                  </a:cubicBezTo>
                  <a:cubicBezTo>
                    <a:pt x="11449" y="17586"/>
                    <a:pt x="11124" y="17337"/>
                    <a:pt x="11124" y="17053"/>
                  </a:cubicBezTo>
                  <a:cubicBezTo>
                    <a:pt x="11124" y="16555"/>
                    <a:pt x="11773" y="16058"/>
                    <a:pt x="12422" y="16058"/>
                  </a:cubicBezTo>
                  <a:cubicBezTo>
                    <a:pt x="13118" y="16058"/>
                    <a:pt x="13442" y="16307"/>
                    <a:pt x="13442" y="16555"/>
                  </a:cubicBezTo>
                  <a:cubicBezTo>
                    <a:pt x="15064" y="17834"/>
                    <a:pt x="15064" y="17834"/>
                    <a:pt x="15064" y="17834"/>
                  </a:cubicBezTo>
                  <a:cubicBezTo>
                    <a:pt x="15064" y="13038"/>
                    <a:pt x="15064" y="13038"/>
                    <a:pt x="15064" y="13038"/>
                  </a:cubicBezTo>
                  <a:cubicBezTo>
                    <a:pt x="15064" y="8775"/>
                    <a:pt x="15064" y="8775"/>
                    <a:pt x="15064" y="8775"/>
                  </a:cubicBezTo>
                  <a:cubicBezTo>
                    <a:pt x="15064" y="3766"/>
                    <a:pt x="15064" y="3766"/>
                    <a:pt x="15064" y="3766"/>
                  </a:cubicBezTo>
                  <a:cubicBezTo>
                    <a:pt x="15064" y="995"/>
                    <a:pt x="15064" y="995"/>
                    <a:pt x="15064" y="995"/>
                  </a:cubicBezTo>
                  <a:cubicBezTo>
                    <a:pt x="15064" y="497"/>
                    <a:pt x="15713" y="0"/>
                    <a:pt x="16362" y="0"/>
                  </a:cubicBezTo>
                  <a:cubicBezTo>
                    <a:pt x="17336" y="0"/>
                    <a:pt x="17660" y="497"/>
                    <a:pt x="17660" y="995"/>
                  </a:cubicBezTo>
                  <a:cubicBezTo>
                    <a:pt x="17660" y="7532"/>
                    <a:pt x="17660" y="7532"/>
                    <a:pt x="17660" y="7532"/>
                  </a:cubicBezTo>
                  <a:cubicBezTo>
                    <a:pt x="17660" y="9805"/>
                    <a:pt x="17660" y="9805"/>
                    <a:pt x="17660" y="9805"/>
                  </a:cubicBezTo>
                  <a:cubicBezTo>
                    <a:pt x="17660" y="11795"/>
                    <a:pt x="17660" y="11795"/>
                    <a:pt x="17660" y="11795"/>
                  </a:cubicBezTo>
                  <a:cubicBezTo>
                    <a:pt x="17660" y="17834"/>
                    <a:pt x="17660" y="17834"/>
                    <a:pt x="17660" y="17834"/>
                  </a:cubicBezTo>
                  <a:cubicBezTo>
                    <a:pt x="19329" y="16555"/>
                    <a:pt x="19329" y="16555"/>
                    <a:pt x="19329" y="16555"/>
                  </a:cubicBezTo>
                  <a:cubicBezTo>
                    <a:pt x="19653" y="16307"/>
                    <a:pt x="19978" y="16058"/>
                    <a:pt x="20302" y="16058"/>
                  </a:cubicBezTo>
                  <a:cubicBezTo>
                    <a:pt x="21276" y="16058"/>
                    <a:pt x="21600" y="16555"/>
                    <a:pt x="21600" y="17053"/>
                  </a:cubicBezTo>
                  <a:cubicBezTo>
                    <a:pt x="21600" y="17337"/>
                    <a:pt x="21600" y="17586"/>
                    <a:pt x="21276" y="17834"/>
                  </a:cubicBezTo>
                  <a:close/>
                  <a:moveTo>
                    <a:pt x="9178" y="5507"/>
                  </a:moveTo>
                  <a:cubicBezTo>
                    <a:pt x="8482" y="5507"/>
                    <a:pt x="8158" y="5258"/>
                    <a:pt x="8158" y="5009"/>
                  </a:cubicBezTo>
                  <a:cubicBezTo>
                    <a:pt x="6536" y="3766"/>
                    <a:pt x="6536" y="3766"/>
                    <a:pt x="6536" y="3766"/>
                  </a:cubicBezTo>
                  <a:cubicBezTo>
                    <a:pt x="6536" y="9805"/>
                    <a:pt x="6536" y="9805"/>
                    <a:pt x="6536" y="9805"/>
                  </a:cubicBezTo>
                  <a:cubicBezTo>
                    <a:pt x="6536" y="11795"/>
                    <a:pt x="6536" y="11795"/>
                    <a:pt x="6536" y="11795"/>
                  </a:cubicBezTo>
                  <a:cubicBezTo>
                    <a:pt x="6536" y="14068"/>
                    <a:pt x="6536" y="14068"/>
                    <a:pt x="6536" y="14068"/>
                  </a:cubicBezTo>
                  <a:cubicBezTo>
                    <a:pt x="6536" y="20605"/>
                    <a:pt x="6536" y="20605"/>
                    <a:pt x="6536" y="20605"/>
                  </a:cubicBezTo>
                  <a:cubicBezTo>
                    <a:pt x="6536" y="21103"/>
                    <a:pt x="5887" y="21600"/>
                    <a:pt x="5238" y="21600"/>
                  </a:cubicBezTo>
                  <a:cubicBezTo>
                    <a:pt x="4264" y="21600"/>
                    <a:pt x="3940" y="21103"/>
                    <a:pt x="3940" y="20605"/>
                  </a:cubicBezTo>
                  <a:cubicBezTo>
                    <a:pt x="3940" y="17834"/>
                    <a:pt x="3940" y="17834"/>
                    <a:pt x="3940" y="17834"/>
                  </a:cubicBezTo>
                  <a:cubicBezTo>
                    <a:pt x="3940" y="12789"/>
                    <a:pt x="3940" y="12789"/>
                    <a:pt x="3940" y="12789"/>
                  </a:cubicBezTo>
                  <a:cubicBezTo>
                    <a:pt x="3940" y="8526"/>
                    <a:pt x="3940" y="8526"/>
                    <a:pt x="3940" y="8526"/>
                  </a:cubicBezTo>
                  <a:cubicBezTo>
                    <a:pt x="3940" y="3766"/>
                    <a:pt x="3940" y="3766"/>
                    <a:pt x="3940" y="3766"/>
                  </a:cubicBezTo>
                  <a:cubicBezTo>
                    <a:pt x="2271" y="5009"/>
                    <a:pt x="2271" y="5009"/>
                    <a:pt x="2271" y="5009"/>
                  </a:cubicBezTo>
                  <a:cubicBezTo>
                    <a:pt x="1947" y="5258"/>
                    <a:pt x="1622" y="5507"/>
                    <a:pt x="1298" y="5507"/>
                  </a:cubicBezTo>
                  <a:cubicBezTo>
                    <a:pt x="324" y="5507"/>
                    <a:pt x="0" y="5009"/>
                    <a:pt x="0" y="4512"/>
                  </a:cubicBezTo>
                  <a:cubicBezTo>
                    <a:pt x="0" y="4263"/>
                    <a:pt x="0" y="4014"/>
                    <a:pt x="324" y="3766"/>
                  </a:cubicBezTo>
                  <a:cubicBezTo>
                    <a:pt x="4264" y="497"/>
                    <a:pt x="4264" y="497"/>
                    <a:pt x="4264" y="497"/>
                  </a:cubicBezTo>
                  <a:cubicBezTo>
                    <a:pt x="4264" y="249"/>
                    <a:pt x="4589" y="0"/>
                    <a:pt x="5238" y="0"/>
                  </a:cubicBezTo>
                  <a:cubicBezTo>
                    <a:pt x="5562" y="0"/>
                    <a:pt x="5887" y="249"/>
                    <a:pt x="6211" y="497"/>
                  </a:cubicBezTo>
                  <a:cubicBezTo>
                    <a:pt x="10151" y="3766"/>
                    <a:pt x="10151" y="3766"/>
                    <a:pt x="10151" y="3766"/>
                  </a:cubicBezTo>
                  <a:cubicBezTo>
                    <a:pt x="10151" y="4014"/>
                    <a:pt x="10476" y="4263"/>
                    <a:pt x="10476" y="4512"/>
                  </a:cubicBezTo>
                  <a:cubicBezTo>
                    <a:pt x="10476" y="5009"/>
                    <a:pt x="9827" y="5507"/>
                    <a:pt x="9178" y="550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6" name="Shape"/>
            <p:cNvSpPr/>
            <p:nvPr/>
          </p:nvSpPr>
          <p:spPr>
            <a:xfrm>
              <a:off x="0" y="7183968"/>
              <a:ext cx="579002" cy="447773"/>
            </a:xfrm>
            <a:custGeom>
              <a:avLst/>
              <a:gdLst/>
              <a:ahLst/>
              <a:cxnLst>
                <a:cxn ang="0">
                  <a:pos x="wd2" y="hd2"/>
                </a:cxn>
                <a:cxn ang="5400000">
                  <a:pos x="wd2" y="hd2"/>
                </a:cxn>
                <a:cxn ang="10800000">
                  <a:pos x="wd2" y="hd2"/>
                </a:cxn>
                <a:cxn ang="16200000">
                  <a:pos x="wd2" y="hd2"/>
                </a:cxn>
              </a:cxnLst>
              <a:rect l="0" t="0" r="r" b="b"/>
              <a:pathLst>
                <a:path w="21600" h="21600" extrusionOk="0">
                  <a:moveTo>
                    <a:pt x="21348" y="6211"/>
                  </a:moveTo>
                  <a:cubicBezTo>
                    <a:pt x="18042" y="10151"/>
                    <a:pt x="18042" y="10151"/>
                    <a:pt x="18042" y="10151"/>
                  </a:cubicBezTo>
                  <a:cubicBezTo>
                    <a:pt x="17790" y="10151"/>
                    <a:pt x="17539" y="10476"/>
                    <a:pt x="17287" y="10476"/>
                  </a:cubicBezTo>
                  <a:cubicBezTo>
                    <a:pt x="16784" y="10476"/>
                    <a:pt x="16245" y="9827"/>
                    <a:pt x="16245" y="9178"/>
                  </a:cubicBezTo>
                  <a:cubicBezTo>
                    <a:pt x="16245" y="8482"/>
                    <a:pt x="16497" y="8158"/>
                    <a:pt x="16497" y="8158"/>
                  </a:cubicBezTo>
                  <a:cubicBezTo>
                    <a:pt x="18042" y="6536"/>
                    <a:pt x="18042" y="6536"/>
                    <a:pt x="18042" y="6536"/>
                  </a:cubicBezTo>
                  <a:cubicBezTo>
                    <a:pt x="11932" y="6536"/>
                    <a:pt x="11932" y="6536"/>
                    <a:pt x="11932" y="6536"/>
                  </a:cubicBezTo>
                  <a:cubicBezTo>
                    <a:pt x="9919" y="6536"/>
                    <a:pt x="9919" y="6536"/>
                    <a:pt x="9919" y="6536"/>
                  </a:cubicBezTo>
                  <a:cubicBezTo>
                    <a:pt x="7368" y="6536"/>
                    <a:pt x="7368" y="6536"/>
                    <a:pt x="7368" y="6536"/>
                  </a:cubicBezTo>
                  <a:cubicBezTo>
                    <a:pt x="1006" y="6536"/>
                    <a:pt x="1006" y="6536"/>
                    <a:pt x="1006" y="6536"/>
                  </a:cubicBezTo>
                  <a:cubicBezTo>
                    <a:pt x="503" y="6536"/>
                    <a:pt x="0" y="5887"/>
                    <a:pt x="0" y="5238"/>
                  </a:cubicBezTo>
                  <a:cubicBezTo>
                    <a:pt x="0" y="4218"/>
                    <a:pt x="503" y="3894"/>
                    <a:pt x="1006" y="3894"/>
                  </a:cubicBezTo>
                  <a:cubicBezTo>
                    <a:pt x="3558" y="3894"/>
                    <a:pt x="3558" y="3894"/>
                    <a:pt x="3558" y="3894"/>
                  </a:cubicBezTo>
                  <a:cubicBezTo>
                    <a:pt x="8877" y="3894"/>
                    <a:pt x="8877" y="3894"/>
                    <a:pt x="8877" y="3894"/>
                  </a:cubicBezTo>
                  <a:cubicBezTo>
                    <a:pt x="13226" y="3894"/>
                    <a:pt x="13226" y="3894"/>
                    <a:pt x="13226" y="3894"/>
                  </a:cubicBezTo>
                  <a:cubicBezTo>
                    <a:pt x="18042" y="3894"/>
                    <a:pt x="18042" y="3894"/>
                    <a:pt x="18042" y="3894"/>
                  </a:cubicBezTo>
                  <a:cubicBezTo>
                    <a:pt x="16497" y="2271"/>
                    <a:pt x="16497" y="2271"/>
                    <a:pt x="16497" y="2271"/>
                  </a:cubicBezTo>
                  <a:cubicBezTo>
                    <a:pt x="16497" y="1947"/>
                    <a:pt x="16245" y="1622"/>
                    <a:pt x="16245" y="1298"/>
                  </a:cubicBezTo>
                  <a:cubicBezTo>
                    <a:pt x="16245" y="324"/>
                    <a:pt x="16784" y="0"/>
                    <a:pt x="17287" y="0"/>
                  </a:cubicBezTo>
                  <a:cubicBezTo>
                    <a:pt x="17539" y="0"/>
                    <a:pt x="17790" y="0"/>
                    <a:pt x="18042" y="324"/>
                  </a:cubicBezTo>
                  <a:cubicBezTo>
                    <a:pt x="21348" y="4218"/>
                    <a:pt x="21348" y="4218"/>
                    <a:pt x="21348" y="4218"/>
                  </a:cubicBezTo>
                  <a:cubicBezTo>
                    <a:pt x="21600" y="4218"/>
                    <a:pt x="21600" y="4542"/>
                    <a:pt x="21600" y="5238"/>
                  </a:cubicBezTo>
                  <a:cubicBezTo>
                    <a:pt x="21600" y="5562"/>
                    <a:pt x="21600" y="5887"/>
                    <a:pt x="21348" y="6211"/>
                  </a:cubicBezTo>
                  <a:close/>
                  <a:moveTo>
                    <a:pt x="252" y="15389"/>
                  </a:moveTo>
                  <a:cubicBezTo>
                    <a:pt x="3810" y="11449"/>
                    <a:pt x="3810" y="11449"/>
                    <a:pt x="3810" y="11449"/>
                  </a:cubicBezTo>
                  <a:cubicBezTo>
                    <a:pt x="3810" y="11449"/>
                    <a:pt x="4061" y="11124"/>
                    <a:pt x="4313" y="11124"/>
                  </a:cubicBezTo>
                  <a:cubicBezTo>
                    <a:pt x="5068" y="11124"/>
                    <a:pt x="5319" y="11773"/>
                    <a:pt x="5319" y="12422"/>
                  </a:cubicBezTo>
                  <a:cubicBezTo>
                    <a:pt x="5319" y="13071"/>
                    <a:pt x="5319" y="13396"/>
                    <a:pt x="5068" y="13396"/>
                  </a:cubicBezTo>
                  <a:cubicBezTo>
                    <a:pt x="3558" y="15064"/>
                    <a:pt x="3558" y="15064"/>
                    <a:pt x="3558" y="15064"/>
                  </a:cubicBezTo>
                  <a:cubicBezTo>
                    <a:pt x="8374" y="15064"/>
                    <a:pt x="8374" y="15064"/>
                    <a:pt x="8374" y="15064"/>
                  </a:cubicBezTo>
                  <a:cubicBezTo>
                    <a:pt x="12974" y="15064"/>
                    <a:pt x="12974" y="15064"/>
                    <a:pt x="12974" y="15064"/>
                  </a:cubicBezTo>
                  <a:cubicBezTo>
                    <a:pt x="18042" y="15064"/>
                    <a:pt x="18042" y="15064"/>
                    <a:pt x="18042" y="15064"/>
                  </a:cubicBezTo>
                  <a:cubicBezTo>
                    <a:pt x="20558" y="15064"/>
                    <a:pt x="20558" y="15064"/>
                    <a:pt x="20558" y="15064"/>
                  </a:cubicBezTo>
                  <a:cubicBezTo>
                    <a:pt x="21348" y="15064"/>
                    <a:pt x="21600" y="15713"/>
                    <a:pt x="21600" y="16362"/>
                  </a:cubicBezTo>
                  <a:cubicBezTo>
                    <a:pt x="21600" y="17336"/>
                    <a:pt x="21348" y="17660"/>
                    <a:pt x="20558" y="17660"/>
                  </a:cubicBezTo>
                  <a:cubicBezTo>
                    <a:pt x="14232" y="17660"/>
                    <a:pt x="14232" y="17660"/>
                    <a:pt x="14232" y="17660"/>
                  </a:cubicBezTo>
                  <a:cubicBezTo>
                    <a:pt x="11932" y="17660"/>
                    <a:pt x="11932" y="17660"/>
                    <a:pt x="11932" y="17660"/>
                  </a:cubicBezTo>
                  <a:cubicBezTo>
                    <a:pt x="9919" y="17660"/>
                    <a:pt x="9919" y="17660"/>
                    <a:pt x="9919" y="17660"/>
                  </a:cubicBezTo>
                  <a:cubicBezTo>
                    <a:pt x="3558" y="17660"/>
                    <a:pt x="3558" y="17660"/>
                    <a:pt x="3558" y="17660"/>
                  </a:cubicBezTo>
                  <a:cubicBezTo>
                    <a:pt x="5068" y="19329"/>
                    <a:pt x="5068" y="19329"/>
                    <a:pt x="5068" y="19329"/>
                  </a:cubicBezTo>
                  <a:cubicBezTo>
                    <a:pt x="5319" y="19653"/>
                    <a:pt x="5319" y="19978"/>
                    <a:pt x="5319" y="20302"/>
                  </a:cubicBezTo>
                  <a:cubicBezTo>
                    <a:pt x="5319" y="21276"/>
                    <a:pt x="5068" y="21600"/>
                    <a:pt x="4313" y="21600"/>
                  </a:cubicBezTo>
                  <a:cubicBezTo>
                    <a:pt x="4061" y="21600"/>
                    <a:pt x="3810" y="21600"/>
                    <a:pt x="3810" y="21276"/>
                  </a:cubicBezTo>
                  <a:cubicBezTo>
                    <a:pt x="252" y="17336"/>
                    <a:pt x="252" y="17336"/>
                    <a:pt x="252" y="17336"/>
                  </a:cubicBezTo>
                  <a:cubicBezTo>
                    <a:pt x="252" y="17336"/>
                    <a:pt x="0" y="17011"/>
                    <a:pt x="0" y="16362"/>
                  </a:cubicBezTo>
                  <a:cubicBezTo>
                    <a:pt x="0" y="16038"/>
                    <a:pt x="252" y="15713"/>
                    <a:pt x="252" y="1538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7" name="Shape"/>
            <p:cNvSpPr/>
            <p:nvPr/>
          </p:nvSpPr>
          <p:spPr>
            <a:xfrm>
              <a:off x="11235267" y="6108701"/>
              <a:ext cx="401206" cy="579003"/>
            </a:xfrm>
            <a:custGeom>
              <a:avLst/>
              <a:gdLst/>
              <a:ahLst/>
              <a:cxnLst>
                <a:cxn ang="0">
                  <a:pos x="wd2" y="hd2"/>
                </a:cxn>
                <a:cxn ang="5400000">
                  <a:pos x="wd2" y="hd2"/>
                </a:cxn>
                <a:cxn ang="10800000">
                  <a:pos x="wd2" y="hd2"/>
                </a:cxn>
                <a:cxn ang="16200000">
                  <a:pos x="wd2" y="hd2"/>
                </a:cxn>
              </a:cxnLst>
              <a:rect l="0" t="0" r="r" b="b"/>
              <a:pathLst>
                <a:path w="21600" h="21600" extrusionOk="0">
                  <a:moveTo>
                    <a:pt x="20150" y="21600"/>
                  </a:moveTo>
                  <a:cubicBezTo>
                    <a:pt x="1450" y="21600"/>
                    <a:pt x="1450" y="21600"/>
                    <a:pt x="1450" y="21600"/>
                  </a:cubicBezTo>
                  <a:cubicBezTo>
                    <a:pt x="725" y="21600"/>
                    <a:pt x="0" y="21312"/>
                    <a:pt x="0" y="20558"/>
                  </a:cubicBezTo>
                  <a:cubicBezTo>
                    <a:pt x="0" y="7871"/>
                    <a:pt x="0" y="7871"/>
                    <a:pt x="0" y="7871"/>
                  </a:cubicBezTo>
                  <a:cubicBezTo>
                    <a:pt x="0" y="7116"/>
                    <a:pt x="725" y="6865"/>
                    <a:pt x="1450" y="6865"/>
                  </a:cubicBezTo>
                  <a:cubicBezTo>
                    <a:pt x="7304" y="6865"/>
                    <a:pt x="7304" y="6865"/>
                    <a:pt x="7304" y="6865"/>
                  </a:cubicBezTo>
                  <a:cubicBezTo>
                    <a:pt x="7304" y="8877"/>
                    <a:pt x="7304" y="8877"/>
                    <a:pt x="7304" y="8877"/>
                  </a:cubicBezTo>
                  <a:cubicBezTo>
                    <a:pt x="2901" y="8877"/>
                    <a:pt x="2901" y="8877"/>
                    <a:pt x="2901" y="8877"/>
                  </a:cubicBezTo>
                  <a:cubicBezTo>
                    <a:pt x="2901" y="19551"/>
                    <a:pt x="2901" y="19551"/>
                    <a:pt x="2901" y="19551"/>
                  </a:cubicBezTo>
                  <a:cubicBezTo>
                    <a:pt x="18647" y="19551"/>
                    <a:pt x="18647" y="19551"/>
                    <a:pt x="18647" y="19551"/>
                  </a:cubicBezTo>
                  <a:cubicBezTo>
                    <a:pt x="18647" y="8877"/>
                    <a:pt x="18647" y="8877"/>
                    <a:pt x="18647" y="8877"/>
                  </a:cubicBezTo>
                  <a:cubicBezTo>
                    <a:pt x="13519" y="8877"/>
                    <a:pt x="13519" y="8877"/>
                    <a:pt x="13519" y="8877"/>
                  </a:cubicBezTo>
                  <a:cubicBezTo>
                    <a:pt x="13519" y="6865"/>
                    <a:pt x="13519" y="6865"/>
                    <a:pt x="13519" y="6865"/>
                  </a:cubicBezTo>
                  <a:cubicBezTo>
                    <a:pt x="20150" y="6865"/>
                    <a:pt x="20150" y="6865"/>
                    <a:pt x="20150" y="6865"/>
                  </a:cubicBezTo>
                  <a:cubicBezTo>
                    <a:pt x="20875" y="6865"/>
                    <a:pt x="21600" y="7116"/>
                    <a:pt x="21600" y="7871"/>
                  </a:cubicBezTo>
                  <a:cubicBezTo>
                    <a:pt x="21600" y="20558"/>
                    <a:pt x="21600" y="20558"/>
                    <a:pt x="21600" y="20558"/>
                  </a:cubicBezTo>
                  <a:cubicBezTo>
                    <a:pt x="21600" y="21312"/>
                    <a:pt x="20875" y="21600"/>
                    <a:pt x="20150" y="21600"/>
                  </a:cubicBezTo>
                  <a:close/>
                  <a:moveTo>
                    <a:pt x="15022" y="5319"/>
                  </a:moveTo>
                  <a:cubicBezTo>
                    <a:pt x="14659" y="5319"/>
                    <a:pt x="14296" y="5319"/>
                    <a:pt x="13934" y="5068"/>
                  </a:cubicBezTo>
                  <a:cubicBezTo>
                    <a:pt x="12069" y="3558"/>
                    <a:pt x="12069" y="3558"/>
                    <a:pt x="12069" y="3558"/>
                  </a:cubicBezTo>
                  <a:cubicBezTo>
                    <a:pt x="12069" y="9884"/>
                    <a:pt x="12069" y="9884"/>
                    <a:pt x="12069" y="9884"/>
                  </a:cubicBezTo>
                  <a:cubicBezTo>
                    <a:pt x="12069" y="10423"/>
                    <a:pt x="11706" y="10926"/>
                    <a:pt x="10619" y="10926"/>
                  </a:cubicBezTo>
                  <a:cubicBezTo>
                    <a:pt x="9894" y="10926"/>
                    <a:pt x="9168" y="10423"/>
                    <a:pt x="9168" y="9884"/>
                  </a:cubicBezTo>
                  <a:cubicBezTo>
                    <a:pt x="9168" y="3558"/>
                    <a:pt x="9168" y="3558"/>
                    <a:pt x="9168" y="3558"/>
                  </a:cubicBezTo>
                  <a:cubicBezTo>
                    <a:pt x="7304" y="5068"/>
                    <a:pt x="7304" y="5068"/>
                    <a:pt x="7304" y="5068"/>
                  </a:cubicBezTo>
                  <a:cubicBezTo>
                    <a:pt x="7304" y="5319"/>
                    <a:pt x="6941" y="5319"/>
                    <a:pt x="6216" y="5319"/>
                  </a:cubicBezTo>
                  <a:cubicBezTo>
                    <a:pt x="5491" y="5319"/>
                    <a:pt x="4765" y="5068"/>
                    <a:pt x="4765" y="4313"/>
                  </a:cubicBezTo>
                  <a:cubicBezTo>
                    <a:pt x="4765" y="4061"/>
                    <a:pt x="5128" y="3810"/>
                    <a:pt x="5128" y="3810"/>
                  </a:cubicBezTo>
                  <a:cubicBezTo>
                    <a:pt x="9531" y="252"/>
                    <a:pt x="9531" y="252"/>
                    <a:pt x="9531" y="252"/>
                  </a:cubicBezTo>
                  <a:cubicBezTo>
                    <a:pt x="9894" y="252"/>
                    <a:pt x="10256" y="0"/>
                    <a:pt x="10619" y="0"/>
                  </a:cubicBezTo>
                  <a:cubicBezTo>
                    <a:pt x="11344" y="0"/>
                    <a:pt x="11706" y="252"/>
                    <a:pt x="11706" y="252"/>
                  </a:cubicBezTo>
                  <a:cubicBezTo>
                    <a:pt x="16109" y="3810"/>
                    <a:pt x="16109" y="3810"/>
                    <a:pt x="16109" y="3810"/>
                  </a:cubicBezTo>
                  <a:cubicBezTo>
                    <a:pt x="16472" y="3810"/>
                    <a:pt x="16472" y="4061"/>
                    <a:pt x="16472" y="4313"/>
                  </a:cubicBezTo>
                  <a:cubicBezTo>
                    <a:pt x="16472" y="5068"/>
                    <a:pt x="16109" y="5319"/>
                    <a:pt x="15022" y="531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8" name="Shape"/>
            <p:cNvSpPr/>
            <p:nvPr/>
          </p:nvSpPr>
          <p:spPr>
            <a:xfrm>
              <a:off x="10181165" y="6159501"/>
              <a:ext cx="473179" cy="468939"/>
            </a:xfrm>
            <a:custGeom>
              <a:avLst/>
              <a:gdLst/>
              <a:ahLst/>
              <a:cxnLst>
                <a:cxn ang="0">
                  <a:pos x="wd2" y="hd2"/>
                </a:cxn>
                <a:cxn ang="5400000">
                  <a:pos x="wd2" y="hd2"/>
                </a:cxn>
                <a:cxn ang="10800000">
                  <a:pos x="wd2" y="hd2"/>
                </a:cxn>
                <a:cxn ang="16200000">
                  <a:pos x="wd2" y="hd2"/>
                </a:cxn>
              </a:cxnLst>
              <a:rect l="0" t="0" r="r" b="b"/>
              <a:pathLst>
                <a:path w="21600" h="21600" extrusionOk="0">
                  <a:moveTo>
                    <a:pt x="20378" y="7525"/>
                  </a:moveTo>
                  <a:cubicBezTo>
                    <a:pt x="19462" y="7525"/>
                    <a:pt x="19156" y="6905"/>
                    <a:pt x="19156" y="6285"/>
                  </a:cubicBezTo>
                  <a:cubicBezTo>
                    <a:pt x="19156" y="4382"/>
                    <a:pt x="19156" y="4382"/>
                    <a:pt x="19156" y="4382"/>
                  </a:cubicBezTo>
                  <a:cubicBezTo>
                    <a:pt x="12960" y="10667"/>
                    <a:pt x="12960" y="10667"/>
                    <a:pt x="12960" y="10667"/>
                  </a:cubicBezTo>
                  <a:cubicBezTo>
                    <a:pt x="12655" y="10667"/>
                    <a:pt x="12349" y="10977"/>
                    <a:pt x="12044" y="10977"/>
                  </a:cubicBezTo>
                  <a:cubicBezTo>
                    <a:pt x="11433" y="10977"/>
                    <a:pt x="10822" y="10357"/>
                    <a:pt x="10822" y="9693"/>
                  </a:cubicBezTo>
                  <a:cubicBezTo>
                    <a:pt x="10822" y="9384"/>
                    <a:pt x="10822" y="9074"/>
                    <a:pt x="11127" y="8764"/>
                  </a:cubicBezTo>
                  <a:cubicBezTo>
                    <a:pt x="17280" y="2523"/>
                    <a:pt x="17280" y="2523"/>
                    <a:pt x="17280" y="2523"/>
                  </a:cubicBezTo>
                  <a:cubicBezTo>
                    <a:pt x="15447" y="2523"/>
                    <a:pt x="15447" y="2523"/>
                    <a:pt x="15447" y="2523"/>
                  </a:cubicBezTo>
                  <a:cubicBezTo>
                    <a:pt x="14531" y="2523"/>
                    <a:pt x="14225" y="1903"/>
                    <a:pt x="14225" y="1284"/>
                  </a:cubicBezTo>
                  <a:cubicBezTo>
                    <a:pt x="14225" y="664"/>
                    <a:pt x="14531" y="0"/>
                    <a:pt x="15447" y="0"/>
                  </a:cubicBezTo>
                  <a:cubicBezTo>
                    <a:pt x="20378" y="0"/>
                    <a:pt x="20378" y="0"/>
                    <a:pt x="20378" y="0"/>
                  </a:cubicBezTo>
                  <a:cubicBezTo>
                    <a:pt x="20989" y="0"/>
                    <a:pt x="21600" y="664"/>
                    <a:pt x="21600" y="1284"/>
                  </a:cubicBezTo>
                  <a:cubicBezTo>
                    <a:pt x="21600" y="6285"/>
                    <a:pt x="21600" y="6285"/>
                    <a:pt x="21600" y="6285"/>
                  </a:cubicBezTo>
                  <a:cubicBezTo>
                    <a:pt x="21600" y="6905"/>
                    <a:pt x="20989" y="7525"/>
                    <a:pt x="20378" y="7525"/>
                  </a:cubicBezTo>
                  <a:close/>
                  <a:moveTo>
                    <a:pt x="10516" y="2523"/>
                  </a:moveTo>
                  <a:cubicBezTo>
                    <a:pt x="2487" y="2523"/>
                    <a:pt x="2487" y="2523"/>
                    <a:pt x="2487" y="2523"/>
                  </a:cubicBezTo>
                  <a:cubicBezTo>
                    <a:pt x="2487" y="19077"/>
                    <a:pt x="2487" y="19077"/>
                    <a:pt x="2487" y="19077"/>
                  </a:cubicBezTo>
                  <a:cubicBezTo>
                    <a:pt x="19156" y="19077"/>
                    <a:pt x="19156" y="19077"/>
                    <a:pt x="19156" y="19077"/>
                  </a:cubicBezTo>
                  <a:cubicBezTo>
                    <a:pt x="19156" y="17838"/>
                    <a:pt x="19156" y="17838"/>
                    <a:pt x="19156" y="17838"/>
                  </a:cubicBezTo>
                  <a:cubicBezTo>
                    <a:pt x="19156" y="11287"/>
                    <a:pt x="19156" y="11287"/>
                    <a:pt x="19156" y="11287"/>
                  </a:cubicBezTo>
                  <a:cubicBezTo>
                    <a:pt x="19156" y="8454"/>
                    <a:pt x="19156" y="8454"/>
                    <a:pt x="19156" y="8454"/>
                  </a:cubicBezTo>
                  <a:cubicBezTo>
                    <a:pt x="19462" y="8764"/>
                    <a:pt x="19767" y="8764"/>
                    <a:pt x="20378" y="8764"/>
                  </a:cubicBezTo>
                  <a:cubicBezTo>
                    <a:pt x="20684" y="8764"/>
                    <a:pt x="20989" y="8764"/>
                    <a:pt x="21600" y="8454"/>
                  </a:cubicBezTo>
                  <a:cubicBezTo>
                    <a:pt x="21600" y="12216"/>
                    <a:pt x="21600" y="12216"/>
                    <a:pt x="21600" y="12216"/>
                  </a:cubicBezTo>
                  <a:cubicBezTo>
                    <a:pt x="21600" y="20361"/>
                    <a:pt x="21600" y="20361"/>
                    <a:pt x="21600" y="20361"/>
                  </a:cubicBezTo>
                  <a:cubicBezTo>
                    <a:pt x="21600" y="21290"/>
                    <a:pt x="20989" y="21600"/>
                    <a:pt x="20378" y="21600"/>
                  </a:cubicBezTo>
                  <a:cubicBezTo>
                    <a:pt x="1265" y="21600"/>
                    <a:pt x="1265" y="21600"/>
                    <a:pt x="1265" y="21600"/>
                  </a:cubicBezTo>
                  <a:cubicBezTo>
                    <a:pt x="655" y="21600"/>
                    <a:pt x="0" y="21290"/>
                    <a:pt x="0" y="20361"/>
                  </a:cubicBezTo>
                  <a:cubicBezTo>
                    <a:pt x="0" y="1284"/>
                    <a:pt x="0" y="1284"/>
                    <a:pt x="0" y="1284"/>
                  </a:cubicBezTo>
                  <a:cubicBezTo>
                    <a:pt x="0" y="664"/>
                    <a:pt x="655" y="0"/>
                    <a:pt x="1265" y="0"/>
                  </a:cubicBezTo>
                  <a:cubicBezTo>
                    <a:pt x="10516" y="0"/>
                    <a:pt x="10516" y="0"/>
                    <a:pt x="10516" y="0"/>
                  </a:cubicBezTo>
                  <a:cubicBezTo>
                    <a:pt x="13265" y="0"/>
                    <a:pt x="13265" y="0"/>
                    <a:pt x="13265" y="0"/>
                  </a:cubicBezTo>
                  <a:cubicBezTo>
                    <a:pt x="12960" y="310"/>
                    <a:pt x="12960" y="974"/>
                    <a:pt x="12960" y="1284"/>
                  </a:cubicBezTo>
                  <a:cubicBezTo>
                    <a:pt x="12960" y="1593"/>
                    <a:pt x="12960" y="2213"/>
                    <a:pt x="13265" y="2523"/>
                  </a:cubicBezTo>
                  <a:lnTo>
                    <a:pt x="10516" y="252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29" name="Shape"/>
            <p:cNvSpPr/>
            <p:nvPr/>
          </p:nvSpPr>
          <p:spPr>
            <a:xfrm>
              <a:off x="9118599" y="6108701"/>
              <a:ext cx="579002" cy="579003"/>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6497" y="21600"/>
                    <a:pt x="16497" y="21600"/>
                    <a:pt x="16497" y="21600"/>
                  </a:cubicBezTo>
                  <a:cubicBezTo>
                    <a:pt x="15993" y="21600"/>
                    <a:pt x="15490" y="21312"/>
                    <a:pt x="15490" y="20558"/>
                  </a:cubicBezTo>
                  <a:cubicBezTo>
                    <a:pt x="15490" y="20055"/>
                    <a:pt x="15993" y="19551"/>
                    <a:pt x="16497" y="19551"/>
                  </a:cubicBezTo>
                  <a:cubicBezTo>
                    <a:pt x="19551" y="19551"/>
                    <a:pt x="19551" y="19551"/>
                    <a:pt x="19551" y="19551"/>
                  </a:cubicBezTo>
                  <a:cubicBezTo>
                    <a:pt x="19551" y="16497"/>
                    <a:pt x="19551" y="16497"/>
                    <a:pt x="19551" y="16497"/>
                  </a:cubicBezTo>
                  <a:cubicBezTo>
                    <a:pt x="19551" y="15993"/>
                    <a:pt x="20055" y="15490"/>
                    <a:pt x="20558" y="15490"/>
                  </a:cubicBezTo>
                  <a:cubicBezTo>
                    <a:pt x="21348" y="15490"/>
                    <a:pt x="21600" y="15993"/>
                    <a:pt x="21600" y="16497"/>
                  </a:cubicBezTo>
                  <a:cubicBezTo>
                    <a:pt x="21600" y="20558"/>
                    <a:pt x="21600" y="20558"/>
                    <a:pt x="21600" y="20558"/>
                  </a:cubicBezTo>
                  <a:cubicBezTo>
                    <a:pt x="21600" y="21312"/>
                    <a:pt x="21348" y="21600"/>
                    <a:pt x="20558" y="21600"/>
                  </a:cubicBezTo>
                  <a:close/>
                  <a:moveTo>
                    <a:pt x="20558" y="6074"/>
                  </a:moveTo>
                  <a:cubicBezTo>
                    <a:pt x="20055" y="6074"/>
                    <a:pt x="19551" y="5571"/>
                    <a:pt x="19551" y="5068"/>
                  </a:cubicBezTo>
                  <a:cubicBezTo>
                    <a:pt x="19551" y="2013"/>
                    <a:pt x="19551" y="2013"/>
                    <a:pt x="19551" y="2013"/>
                  </a:cubicBezTo>
                  <a:cubicBezTo>
                    <a:pt x="16497" y="2013"/>
                    <a:pt x="16497" y="2013"/>
                    <a:pt x="16497" y="2013"/>
                  </a:cubicBezTo>
                  <a:cubicBezTo>
                    <a:pt x="15993" y="2013"/>
                    <a:pt x="15490" y="1509"/>
                    <a:pt x="15490" y="1006"/>
                  </a:cubicBezTo>
                  <a:cubicBezTo>
                    <a:pt x="15490" y="503"/>
                    <a:pt x="15993" y="0"/>
                    <a:pt x="16497" y="0"/>
                  </a:cubicBezTo>
                  <a:cubicBezTo>
                    <a:pt x="20558" y="0"/>
                    <a:pt x="20558" y="0"/>
                    <a:pt x="20558" y="0"/>
                  </a:cubicBezTo>
                  <a:cubicBezTo>
                    <a:pt x="21348" y="0"/>
                    <a:pt x="21600" y="503"/>
                    <a:pt x="21600" y="1006"/>
                  </a:cubicBezTo>
                  <a:cubicBezTo>
                    <a:pt x="21600" y="5068"/>
                    <a:pt x="21600" y="5068"/>
                    <a:pt x="21600" y="5068"/>
                  </a:cubicBezTo>
                  <a:cubicBezTo>
                    <a:pt x="21600" y="5571"/>
                    <a:pt x="21348" y="6074"/>
                    <a:pt x="20558" y="6074"/>
                  </a:cubicBezTo>
                  <a:close/>
                  <a:moveTo>
                    <a:pt x="5068" y="2013"/>
                  </a:moveTo>
                  <a:cubicBezTo>
                    <a:pt x="2013" y="2013"/>
                    <a:pt x="2013" y="2013"/>
                    <a:pt x="2013" y="2013"/>
                  </a:cubicBezTo>
                  <a:cubicBezTo>
                    <a:pt x="2013" y="5068"/>
                    <a:pt x="2013" y="5068"/>
                    <a:pt x="2013" y="5068"/>
                  </a:cubicBezTo>
                  <a:cubicBezTo>
                    <a:pt x="2013" y="5571"/>
                    <a:pt x="1509" y="6074"/>
                    <a:pt x="1006" y="6074"/>
                  </a:cubicBezTo>
                  <a:cubicBezTo>
                    <a:pt x="503" y="6074"/>
                    <a:pt x="0" y="5571"/>
                    <a:pt x="0" y="5068"/>
                  </a:cubicBezTo>
                  <a:cubicBezTo>
                    <a:pt x="0" y="1006"/>
                    <a:pt x="0" y="1006"/>
                    <a:pt x="0" y="1006"/>
                  </a:cubicBezTo>
                  <a:cubicBezTo>
                    <a:pt x="0" y="503"/>
                    <a:pt x="503" y="0"/>
                    <a:pt x="1006" y="0"/>
                  </a:cubicBezTo>
                  <a:cubicBezTo>
                    <a:pt x="5068" y="0"/>
                    <a:pt x="5068" y="0"/>
                    <a:pt x="5068" y="0"/>
                  </a:cubicBezTo>
                  <a:cubicBezTo>
                    <a:pt x="5571" y="0"/>
                    <a:pt x="6074" y="503"/>
                    <a:pt x="6074" y="1006"/>
                  </a:cubicBezTo>
                  <a:cubicBezTo>
                    <a:pt x="6074" y="1509"/>
                    <a:pt x="5571" y="2013"/>
                    <a:pt x="5068" y="2013"/>
                  </a:cubicBezTo>
                  <a:close/>
                  <a:moveTo>
                    <a:pt x="3055" y="3055"/>
                  </a:moveTo>
                  <a:cubicBezTo>
                    <a:pt x="18545" y="3055"/>
                    <a:pt x="18545" y="3055"/>
                    <a:pt x="18545" y="3055"/>
                  </a:cubicBezTo>
                  <a:cubicBezTo>
                    <a:pt x="18545" y="18545"/>
                    <a:pt x="18545" y="18545"/>
                    <a:pt x="18545" y="18545"/>
                  </a:cubicBezTo>
                  <a:cubicBezTo>
                    <a:pt x="3055" y="18545"/>
                    <a:pt x="3055" y="18545"/>
                    <a:pt x="3055" y="18545"/>
                  </a:cubicBezTo>
                  <a:lnTo>
                    <a:pt x="3055" y="3055"/>
                  </a:lnTo>
                  <a:close/>
                  <a:moveTo>
                    <a:pt x="5068" y="16497"/>
                  </a:moveTo>
                  <a:cubicBezTo>
                    <a:pt x="16497" y="16497"/>
                    <a:pt x="16497" y="16497"/>
                    <a:pt x="16497" y="16497"/>
                  </a:cubicBezTo>
                  <a:cubicBezTo>
                    <a:pt x="16497" y="5068"/>
                    <a:pt x="16497" y="5068"/>
                    <a:pt x="16497" y="5068"/>
                  </a:cubicBezTo>
                  <a:cubicBezTo>
                    <a:pt x="5068" y="5068"/>
                    <a:pt x="5068" y="5068"/>
                    <a:pt x="5068" y="5068"/>
                  </a:cubicBezTo>
                  <a:lnTo>
                    <a:pt x="5068" y="16497"/>
                  </a:lnTo>
                  <a:close/>
                  <a:moveTo>
                    <a:pt x="1006" y="15490"/>
                  </a:moveTo>
                  <a:cubicBezTo>
                    <a:pt x="1509" y="15490"/>
                    <a:pt x="2013" y="15993"/>
                    <a:pt x="2013" y="16497"/>
                  </a:cubicBezTo>
                  <a:cubicBezTo>
                    <a:pt x="2013" y="19551"/>
                    <a:pt x="2013" y="19551"/>
                    <a:pt x="2013" y="19551"/>
                  </a:cubicBezTo>
                  <a:cubicBezTo>
                    <a:pt x="5068" y="19551"/>
                    <a:pt x="5068" y="19551"/>
                    <a:pt x="5068" y="19551"/>
                  </a:cubicBezTo>
                  <a:cubicBezTo>
                    <a:pt x="5571" y="19551"/>
                    <a:pt x="6074" y="20055"/>
                    <a:pt x="6074" y="20558"/>
                  </a:cubicBezTo>
                  <a:cubicBezTo>
                    <a:pt x="6074" y="21312"/>
                    <a:pt x="5571" y="21600"/>
                    <a:pt x="5068" y="21600"/>
                  </a:cubicBezTo>
                  <a:cubicBezTo>
                    <a:pt x="1006" y="21600"/>
                    <a:pt x="1006" y="21600"/>
                    <a:pt x="1006" y="21600"/>
                  </a:cubicBezTo>
                  <a:cubicBezTo>
                    <a:pt x="503" y="21600"/>
                    <a:pt x="0" y="21312"/>
                    <a:pt x="0" y="20558"/>
                  </a:cubicBezTo>
                  <a:cubicBezTo>
                    <a:pt x="0" y="16497"/>
                    <a:pt x="0" y="16497"/>
                    <a:pt x="0" y="16497"/>
                  </a:cubicBezTo>
                  <a:cubicBezTo>
                    <a:pt x="0" y="15993"/>
                    <a:pt x="503" y="15490"/>
                    <a:pt x="1006" y="1549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0" name="Shape"/>
            <p:cNvSpPr/>
            <p:nvPr/>
          </p:nvSpPr>
          <p:spPr>
            <a:xfrm>
              <a:off x="8106832" y="6108701"/>
              <a:ext cx="574776"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6524" y="21600"/>
                    <a:pt x="16524" y="21600"/>
                    <a:pt x="16524" y="21600"/>
                  </a:cubicBezTo>
                  <a:cubicBezTo>
                    <a:pt x="16020" y="21600"/>
                    <a:pt x="15516" y="21312"/>
                    <a:pt x="15516" y="20558"/>
                  </a:cubicBezTo>
                  <a:cubicBezTo>
                    <a:pt x="15516" y="20055"/>
                    <a:pt x="16020" y="19551"/>
                    <a:pt x="16524" y="19551"/>
                  </a:cubicBezTo>
                  <a:cubicBezTo>
                    <a:pt x="19584" y="19551"/>
                    <a:pt x="19584" y="19551"/>
                    <a:pt x="19584" y="19551"/>
                  </a:cubicBezTo>
                  <a:cubicBezTo>
                    <a:pt x="19584" y="16497"/>
                    <a:pt x="19584" y="16497"/>
                    <a:pt x="19584" y="16497"/>
                  </a:cubicBezTo>
                  <a:cubicBezTo>
                    <a:pt x="19584" y="15993"/>
                    <a:pt x="20088" y="15490"/>
                    <a:pt x="20592" y="15490"/>
                  </a:cubicBezTo>
                  <a:cubicBezTo>
                    <a:pt x="21096" y="15490"/>
                    <a:pt x="21600" y="15993"/>
                    <a:pt x="21600" y="16497"/>
                  </a:cubicBezTo>
                  <a:cubicBezTo>
                    <a:pt x="21600" y="20558"/>
                    <a:pt x="21600" y="20558"/>
                    <a:pt x="21600" y="20558"/>
                  </a:cubicBezTo>
                  <a:cubicBezTo>
                    <a:pt x="21600" y="21312"/>
                    <a:pt x="21096" y="21600"/>
                    <a:pt x="20592" y="21600"/>
                  </a:cubicBezTo>
                  <a:close/>
                  <a:moveTo>
                    <a:pt x="3060" y="3055"/>
                  </a:moveTo>
                  <a:cubicBezTo>
                    <a:pt x="18576" y="3055"/>
                    <a:pt x="18576" y="3055"/>
                    <a:pt x="18576" y="3055"/>
                  </a:cubicBezTo>
                  <a:cubicBezTo>
                    <a:pt x="18576" y="18545"/>
                    <a:pt x="18576" y="18545"/>
                    <a:pt x="18576" y="18545"/>
                  </a:cubicBezTo>
                  <a:cubicBezTo>
                    <a:pt x="3060" y="18545"/>
                    <a:pt x="3060" y="18545"/>
                    <a:pt x="3060" y="18545"/>
                  </a:cubicBezTo>
                  <a:lnTo>
                    <a:pt x="3060" y="3055"/>
                  </a:lnTo>
                  <a:close/>
                  <a:moveTo>
                    <a:pt x="5076" y="16497"/>
                  </a:moveTo>
                  <a:cubicBezTo>
                    <a:pt x="16524" y="16497"/>
                    <a:pt x="16524" y="16497"/>
                    <a:pt x="16524" y="16497"/>
                  </a:cubicBezTo>
                  <a:cubicBezTo>
                    <a:pt x="16524" y="5068"/>
                    <a:pt x="16524" y="5068"/>
                    <a:pt x="16524" y="5068"/>
                  </a:cubicBezTo>
                  <a:cubicBezTo>
                    <a:pt x="5076" y="5068"/>
                    <a:pt x="5076" y="5068"/>
                    <a:pt x="5076" y="5068"/>
                  </a:cubicBezTo>
                  <a:lnTo>
                    <a:pt x="5076" y="16497"/>
                  </a:lnTo>
                  <a:close/>
                  <a:moveTo>
                    <a:pt x="5076" y="2013"/>
                  </a:moveTo>
                  <a:cubicBezTo>
                    <a:pt x="2016" y="2013"/>
                    <a:pt x="2016" y="2013"/>
                    <a:pt x="2016" y="2013"/>
                  </a:cubicBezTo>
                  <a:cubicBezTo>
                    <a:pt x="2016" y="5068"/>
                    <a:pt x="2016" y="5068"/>
                    <a:pt x="2016" y="5068"/>
                  </a:cubicBezTo>
                  <a:cubicBezTo>
                    <a:pt x="2016" y="5571"/>
                    <a:pt x="1512" y="6074"/>
                    <a:pt x="1008" y="6074"/>
                  </a:cubicBezTo>
                  <a:cubicBezTo>
                    <a:pt x="252" y="6074"/>
                    <a:pt x="0" y="5571"/>
                    <a:pt x="0" y="5068"/>
                  </a:cubicBezTo>
                  <a:cubicBezTo>
                    <a:pt x="0" y="1006"/>
                    <a:pt x="0" y="1006"/>
                    <a:pt x="0" y="1006"/>
                  </a:cubicBezTo>
                  <a:cubicBezTo>
                    <a:pt x="0" y="503"/>
                    <a:pt x="252" y="0"/>
                    <a:pt x="1008" y="0"/>
                  </a:cubicBezTo>
                  <a:cubicBezTo>
                    <a:pt x="5076" y="0"/>
                    <a:pt x="5076" y="0"/>
                    <a:pt x="5076" y="0"/>
                  </a:cubicBezTo>
                  <a:cubicBezTo>
                    <a:pt x="5580" y="0"/>
                    <a:pt x="6084" y="503"/>
                    <a:pt x="6084" y="1006"/>
                  </a:cubicBezTo>
                  <a:cubicBezTo>
                    <a:pt x="6084" y="1509"/>
                    <a:pt x="5580" y="2013"/>
                    <a:pt x="5076" y="201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1" name="Shape"/>
            <p:cNvSpPr/>
            <p:nvPr/>
          </p:nvSpPr>
          <p:spPr>
            <a:xfrm>
              <a:off x="7086600" y="6108701"/>
              <a:ext cx="583239" cy="579003"/>
            </a:xfrm>
            <a:custGeom>
              <a:avLst/>
              <a:gdLst/>
              <a:ahLst/>
              <a:cxnLst>
                <a:cxn ang="0">
                  <a:pos x="wd2" y="hd2"/>
                </a:cxn>
                <a:cxn ang="5400000">
                  <a:pos x="wd2" y="hd2"/>
                </a:cxn>
                <a:cxn ang="10800000">
                  <a:pos x="wd2" y="hd2"/>
                </a:cxn>
                <a:cxn ang="16200000">
                  <a:pos x="wd2" y="hd2"/>
                </a:cxn>
              </a:cxnLst>
              <a:rect l="0" t="0" r="r" b="b"/>
              <a:pathLst>
                <a:path w="21600" h="21600" extrusionOk="0">
                  <a:moveTo>
                    <a:pt x="20604" y="6074"/>
                  </a:moveTo>
                  <a:cubicBezTo>
                    <a:pt x="19856" y="6074"/>
                    <a:pt x="19607" y="5571"/>
                    <a:pt x="19607" y="5068"/>
                  </a:cubicBezTo>
                  <a:cubicBezTo>
                    <a:pt x="19607" y="2013"/>
                    <a:pt x="19607" y="2013"/>
                    <a:pt x="19607" y="2013"/>
                  </a:cubicBezTo>
                  <a:cubicBezTo>
                    <a:pt x="16583" y="2013"/>
                    <a:pt x="16583" y="2013"/>
                    <a:pt x="16583" y="2013"/>
                  </a:cubicBezTo>
                  <a:cubicBezTo>
                    <a:pt x="15835" y="2013"/>
                    <a:pt x="15586" y="1509"/>
                    <a:pt x="15586" y="1006"/>
                  </a:cubicBezTo>
                  <a:cubicBezTo>
                    <a:pt x="15586" y="503"/>
                    <a:pt x="15835" y="0"/>
                    <a:pt x="16583" y="0"/>
                  </a:cubicBezTo>
                  <a:cubicBezTo>
                    <a:pt x="20604" y="0"/>
                    <a:pt x="20604" y="0"/>
                    <a:pt x="20604" y="0"/>
                  </a:cubicBezTo>
                  <a:cubicBezTo>
                    <a:pt x="21102" y="0"/>
                    <a:pt x="21600" y="503"/>
                    <a:pt x="21600" y="1006"/>
                  </a:cubicBezTo>
                  <a:cubicBezTo>
                    <a:pt x="21600" y="5068"/>
                    <a:pt x="21600" y="5068"/>
                    <a:pt x="21600" y="5068"/>
                  </a:cubicBezTo>
                  <a:cubicBezTo>
                    <a:pt x="21600" y="5571"/>
                    <a:pt x="21102" y="6074"/>
                    <a:pt x="20604" y="6074"/>
                  </a:cubicBezTo>
                  <a:close/>
                  <a:moveTo>
                    <a:pt x="18611" y="18545"/>
                  </a:moveTo>
                  <a:cubicBezTo>
                    <a:pt x="2989" y="18545"/>
                    <a:pt x="2989" y="18545"/>
                    <a:pt x="2989" y="18545"/>
                  </a:cubicBezTo>
                  <a:cubicBezTo>
                    <a:pt x="2989" y="3055"/>
                    <a:pt x="2989" y="3055"/>
                    <a:pt x="2989" y="3055"/>
                  </a:cubicBezTo>
                  <a:cubicBezTo>
                    <a:pt x="18611" y="3055"/>
                    <a:pt x="18611" y="3055"/>
                    <a:pt x="18611" y="3055"/>
                  </a:cubicBezTo>
                  <a:lnTo>
                    <a:pt x="18611" y="18545"/>
                  </a:lnTo>
                  <a:close/>
                  <a:moveTo>
                    <a:pt x="16583" y="5068"/>
                  </a:moveTo>
                  <a:cubicBezTo>
                    <a:pt x="5017" y="5068"/>
                    <a:pt x="5017" y="5068"/>
                    <a:pt x="5017" y="5068"/>
                  </a:cubicBezTo>
                  <a:cubicBezTo>
                    <a:pt x="5017" y="16497"/>
                    <a:pt x="5017" y="16497"/>
                    <a:pt x="5017" y="16497"/>
                  </a:cubicBezTo>
                  <a:cubicBezTo>
                    <a:pt x="16583" y="16497"/>
                    <a:pt x="16583" y="16497"/>
                    <a:pt x="16583" y="16497"/>
                  </a:cubicBezTo>
                  <a:lnTo>
                    <a:pt x="16583" y="5068"/>
                  </a:lnTo>
                  <a:close/>
                  <a:moveTo>
                    <a:pt x="5017" y="19551"/>
                  </a:moveTo>
                  <a:cubicBezTo>
                    <a:pt x="5765" y="19551"/>
                    <a:pt x="6014" y="20055"/>
                    <a:pt x="6014" y="20558"/>
                  </a:cubicBezTo>
                  <a:cubicBezTo>
                    <a:pt x="6014" y="21312"/>
                    <a:pt x="5765" y="21600"/>
                    <a:pt x="5017" y="21600"/>
                  </a:cubicBezTo>
                  <a:cubicBezTo>
                    <a:pt x="996" y="21600"/>
                    <a:pt x="996" y="21600"/>
                    <a:pt x="996" y="21600"/>
                  </a:cubicBezTo>
                  <a:cubicBezTo>
                    <a:pt x="498" y="21600"/>
                    <a:pt x="0" y="21312"/>
                    <a:pt x="0" y="20558"/>
                  </a:cubicBezTo>
                  <a:cubicBezTo>
                    <a:pt x="0" y="16497"/>
                    <a:pt x="0" y="16497"/>
                    <a:pt x="0" y="16497"/>
                  </a:cubicBezTo>
                  <a:cubicBezTo>
                    <a:pt x="0" y="15993"/>
                    <a:pt x="498" y="15490"/>
                    <a:pt x="996" y="15490"/>
                  </a:cubicBezTo>
                  <a:cubicBezTo>
                    <a:pt x="1744" y="15490"/>
                    <a:pt x="1993" y="15993"/>
                    <a:pt x="1993" y="16497"/>
                  </a:cubicBezTo>
                  <a:cubicBezTo>
                    <a:pt x="1993" y="19551"/>
                    <a:pt x="1993" y="19551"/>
                    <a:pt x="1993" y="19551"/>
                  </a:cubicBezTo>
                  <a:cubicBezTo>
                    <a:pt x="5017" y="19551"/>
                    <a:pt x="5017" y="19551"/>
                    <a:pt x="5017" y="1955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2" name="Shape"/>
            <p:cNvSpPr/>
            <p:nvPr/>
          </p:nvSpPr>
          <p:spPr>
            <a:xfrm>
              <a:off x="6079068" y="6108701"/>
              <a:ext cx="574775"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504" y="21600"/>
                    <a:pt x="0" y="21312"/>
                    <a:pt x="0" y="20558"/>
                  </a:cubicBezTo>
                  <a:cubicBezTo>
                    <a:pt x="0" y="1006"/>
                    <a:pt x="0" y="1006"/>
                    <a:pt x="0" y="1006"/>
                  </a:cubicBezTo>
                  <a:cubicBezTo>
                    <a:pt x="0" y="503"/>
                    <a:pt x="504" y="0"/>
                    <a:pt x="1008" y="0"/>
                  </a:cubicBezTo>
                  <a:cubicBezTo>
                    <a:pt x="20592" y="0"/>
                    <a:pt x="20592" y="0"/>
                    <a:pt x="20592" y="0"/>
                  </a:cubicBezTo>
                  <a:cubicBezTo>
                    <a:pt x="21348" y="0"/>
                    <a:pt x="21600" y="503"/>
                    <a:pt x="21600" y="1006"/>
                  </a:cubicBezTo>
                  <a:cubicBezTo>
                    <a:pt x="21600" y="20558"/>
                    <a:pt x="21600" y="20558"/>
                    <a:pt x="21600" y="20558"/>
                  </a:cubicBezTo>
                  <a:cubicBezTo>
                    <a:pt x="21600" y="21312"/>
                    <a:pt x="21348" y="21600"/>
                    <a:pt x="20592" y="21600"/>
                  </a:cubicBezTo>
                  <a:close/>
                  <a:moveTo>
                    <a:pt x="19584" y="2013"/>
                  </a:moveTo>
                  <a:cubicBezTo>
                    <a:pt x="2016" y="2013"/>
                    <a:pt x="2016" y="2013"/>
                    <a:pt x="2016" y="2013"/>
                  </a:cubicBezTo>
                  <a:cubicBezTo>
                    <a:pt x="2016" y="19551"/>
                    <a:pt x="2016" y="19551"/>
                    <a:pt x="2016" y="19551"/>
                  </a:cubicBezTo>
                  <a:cubicBezTo>
                    <a:pt x="19584" y="19551"/>
                    <a:pt x="19584" y="19551"/>
                    <a:pt x="19584" y="19551"/>
                  </a:cubicBezTo>
                  <a:lnTo>
                    <a:pt x="19584" y="2013"/>
                  </a:lnTo>
                  <a:close/>
                  <a:moveTo>
                    <a:pt x="4320" y="3055"/>
                  </a:moveTo>
                  <a:cubicBezTo>
                    <a:pt x="8136" y="3055"/>
                    <a:pt x="8136" y="3055"/>
                    <a:pt x="8136" y="3055"/>
                  </a:cubicBezTo>
                  <a:cubicBezTo>
                    <a:pt x="8640" y="3055"/>
                    <a:pt x="9144" y="3558"/>
                    <a:pt x="9144" y="4061"/>
                  </a:cubicBezTo>
                  <a:cubicBezTo>
                    <a:pt x="9144" y="4564"/>
                    <a:pt x="8640" y="5068"/>
                    <a:pt x="8136" y="5068"/>
                  </a:cubicBezTo>
                  <a:cubicBezTo>
                    <a:pt x="5076" y="5068"/>
                    <a:pt x="5076" y="5068"/>
                    <a:pt x="5076" y="5068"/>
                  </a:cubicBezTo>
                  <a:cubicBezTo>
                    <a:pt x="5076" y="8122"/>
                    <a:pt x="5076" y="8122"/>
                    <a:pt x="5076" y="8122"/>
                  </a:cubicBezTo>
                  <a:cubicBezTo>
                    <a:pt x="5076" y="8626"/>
                    <a:pt x="4572" y="9129"/>
                    <a:pt x="4068" y="9129"/>
                  </a:cubicBezTo>
                  <a:cubicBezTo>
                    <a:pt x="3564" y="9129"/>
                    <a:pt x="3024" y="8626"/>
                    <a:pt x="3024" y="8122"/>
                  </a:cubicBezTo>
                  <a:cubicBezTo>
                    <a:pt x="3024" y="4313"/>
                    <a:pt x="3024" y="4313"/>
                    <a:pt x="3024" y="4313"/>
                  </a:cubicBezTo>
                  <a:cubicBezTo>
                    <a:pt x="3024" y="3055"/>
                    <a:pt x="3024" y="3055"/>
                    <a:pt x="3024" y="3055"/>
                  </a:cubicBezTo>
                  <a:cubicBezTo>
                    <a:pt x="4320" y="3055"/>
                    <a:pt x="4320" y="3055"/>
                    <a:pt x="4320" y="3055"/>
                  </a:cubicBezTo>
                  <a:close/>
                  <a:moveTo>
                    <a:pt x="3024" y="13442"/>
                  </a:moveTo>
                  <a:cubicBezTo>
                    <a:pt x="3024" y="12938"/>
                    <a:pt x="3564" y="12435"/>
                    <a:pt x="4068" y="12435"/>
                  </a:cubicBezTo>
                  <a:cubicBezTo>
                    <a:pt x="4572" y="12435"/>
                    <a:pt x="5076" y="12938"/>
                    <a:pt x="5076" y="13442"/>
                  </a:cubicBezTo>
                  <a:cubicBezTo>
                    <a:pt x="5076" y="16497"/>
                    <a:pt x="5076" y="16497"/>
                    <a:pt x="5076" y="16497"/>
                  </a:cubicBezTo>
                  <a:cubicBezTo>
                    <a:pt x="8136" y="16497"/>
                    <a:pt x="8136" y="16497"/>
                    <a:pt x="8136" y="16497"/>
                  </a:cubicBezTo>
                  <a:cubicBezTo>
                    <a:pt x="8640" y="16497"/>
                    <a:pt x="9144" y="17000"/>
                    <a:pt x="9144" y="17503"/>
                  </a:cubicBezTo>
                  <a:cubicBezTo>
                    <a:pt x="9144" y="18294"/>
                    <a:pt x="8640" y="18545"/>
                    <a:pt x="8136" y="18545"/>
                  </a:cubicBezTo>
                  <a:cubicBezTo>
                    <a:pt x="4320" y="18545"/>
                    <a:pt x="4320" y="18545"/>
                    <a:pt x="4320" y="18545"/>
                  </a:cubicBezTo>
                  <a:cubicBezTo>
                    <a:pt x="3024" y="18545"/>
                    <a:pt x="3024" y="18545"/>
                    <a:pt x="3024" y="18545"/>
                  </a:cubicBezTo>
                  <a:cubicBezTo>
                    <a:pt x="3024" y="17251"/>
                    <a:pt x="3024" y="17251"/>
                    <a:pt x="3024" y="17251"/>
                  </a:cubicBezTo>
                  <a:lnTo>
                    <a:pt x="3024" y="13442"/>
                  </a:lnTo>
                  <a:close/>
                  <a:moveTo>
                    <a:pt x="13464" y="3055"/>
                  </a:moveTo>
                  <a:cubicBezTo>
                    <a:pt x="17280" y="3055"/>
                    <a:pt x="17280" y="3055"/>
                    <a:pt x="17280" y="3055"/>
                  </a:cubicBezTo>
                  <a:cubicBezTo>
                    <a:pt x="18540" y="3055"/>
                    <a:pt x="18540" y="3055"/>
                    <a:pt x="18540" y="3055"/>
                  </a:cubicBezTo>
                  <a:cubicBezTo>
                    <a:pt x="18540" y="4313"/>
                    <a:pt x="18540" y="4313"/>
                    <a:pt x="18540" y="4313"/>
                  </a:cubicBezTo>
                  <a:cubicBezTo>
                    <a:pt x="18540" y="8122"/>
                    <a:pt x="18540" y="8122"/>
                    <a:pt x="18540" y="8122"/>
                  </a:cubicBezTo>
                  <a:cubicBezTo>
                    <a:pt x="18540" y="8626"/>
                    <a:pt x="18288" y="9129"/>
                    <a:pt x="17532" y="9129"/>
                  </a:cubicBezTo>
                  <a:cubicBezTo>
                    <a:pt x="17028" y="9129"/>
                    <a:pt x="16524" y="8626"/>
                    <a:pt x="16524" y="8122"/>
                  </a:cubicBezTo>
                  <a:cubicBezTo>
                    <a:pt x="16524" y="5068"/>
                    <a:pt x="16524" y="5068"/>
                    <a:pt x="16524" y="5068"/>
                  </a:cubicBezTo>
                  <a:cubicBezTo>
                    <a:pt x="13464" y="5068"/>
                    <a:pt x="13464" y="5068"/>
                    <a:pt x="13464" y="5068"/>
                  </a:cubicBezTo>
                  <a:cubicBezTo>
                    <a:pt x="12960" y="5068"/>
                    <a:pt x="12456" y="4564"/>
                    <a:pt x="12456" y="4061"/>
                  </a:cubicBezTo>
                  <a:cubicBezTo>
                    <a:pt x="12456" y="3558"/>
                    <a:pt x="12960" y="3055"/>
                    <a:pt x="13464" y="3055"/>
                  </a:cubicBezTo>
                  <a:close/>
                  <a:moveTo>
                    <a:pt x="13464" y="16497"/>
                  </a:moveTo>
                  <a:cubicBezTo>
                    <a:pt x="16524" y="16497"/>
                    <a:pt x="16524" y="16497"/>
                    <a:pt x="16524" y="16497"/>
                  </a:cubicBezTo>
                  <a:cubicBezTo>
                    <a:pt x="16524" y="13442"/>
                    <a:pt x="16524" y="13442"/>
                    <a:pt x="16524" y="13442"/>
                  </a:cubicBezTo>
                  <a:cubicBezTo>
                    <a:pt x="16524" y="12938"/>
                    <a:pt x="17028" y="12435"/>
                    <a:pt x="17532" y="12435"/>
                  </a:cubicBezTo>
                  <a:cubicBezTo>
                    <a:pt x="18288" y="12435"/>
                    <a:pt x="18540" y="12938"/>
                    <a:pt x="18540" y="13442"/>
                  </a:cubicBezTo>
                  <a:cubicBezTo>
                    <a:pt x="18540" y="17251"/>
                    <a:pt x="18540" y="17251"/>
                    <a:pt x="18540" y="17251"/>
                  </a:cubicBezTo>
                  <a:cubicBezTo>
                    <a:pt x="18540" y="18545"/>
                    <a:pt x="18540" y="18545"/>
                    <a:pt x="18540" y="18545"/>
                  </a:cubicBezTo>
                  <a:cubicBezTo>
                    <a:pt x="17280" y="18545"/>
                    <a:pt x="17280" y="18545"/>
                    <a:pt x="17280" y="18545"/>
                  </a:cubicBezTo>
                  <a:cubicBezTo>
                    <a:pt x="13464" y="18545"/>
                    <a:pt x="13464" y="18545"/>
                    <a:pt x="13464" y="18545"/>
                  </a:cubicBezTo>
                  <a:cubicBezTo>
                    <a:pt x="12960" y="18545"/>
                    <a:pt x="12456" y="18294"/>
                    <a:pt x="12456" y="17503"/>
                  </a:cubicBezTo>
                  <a:cubicBezTo>
                    <a:pt x="12456" y="17000"/>
                    <a:pt x="12960" y="16497"/>
                    <a:pt x="13464" y="1649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3" name="Shape"/>
            <p:cNvSpPr/>
            <p:nvPr/>
          </p:nvSpPr>
          <p:spPr>
            <a:xfrm>
              <a:off x="5067298" y="6108701"/>
              <a:ext cx="574775"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252" y="21600"/>
                    <a:pt x="0" y="21312"/>
                    <a:pt x="0" y="20558"/>
                  </a:cubicBezTo>
                  <a:cubicBezTo>
                    <a:pt x="0" y="1006"/>
                    <a:pt x="0" y="1006"/>
                    <a:pt x="0" y="1006"/>
                  </a:cubicBezTo>
                  <a:cubicBezTo>
                    <a:pt x="0" y="503"/>
                    <a:pt x="252" y="0"/>
                    <a:pt x="1008" y="0"/>
                  </a:cubicBezTo>
                  <a:cubicBezTo>
                    <a:pt x="20592" y="0"/>
                    <a:pt x="20592" y="0"/>
                    <a:pt x="20592" y="0"/>
                  </a:cubicBezTo>
                  <a:cubicBezTo>
                    <a:pt x="21096" y="0"/>
                    <a:pt x="21600" y="503"/>
                    <a:pt x="21600" y="1006"/>
                  </a:cubicBezTo>
                  <a:cubicBezTo>
                    <a:pt x="21600" y="20558"/>
                    <a:pt x="21600" y="20558"/>
                    <a:pt x="21600" y="20558"/>
                  </a:cubicBezTo>
                  <a:cubicBezTo>
                    <a:pt x="21600" y="21312"/>
                    <a:pt x="21096" y="21600"/>
                    <a:pt x="20592" y="21600"/>
                  </a:cubicBezTo>
                  <a:close/>
                  <a:moveTo>
                    <a:pt x="19584" y="2013"/>
                  </a:moveTo>
                  <a:cubicBezTo>
                    <a:pt x="2016" y="2013"/>
                    <a:pt x="2016" y="2013"/>
                    <a:pt x="2016" y="2013"/>
                  </a:cubicBezTo>
                  <a:cubicBezTo>
                    <a:pt x="2016" y="19551"/>
                    <a:pt x="2016" y="19551"/>
                    <a:pt x="2016" y="19551"/>
                  </a:cubicBezTo>
                  <a:cubicBezTo>
                    <a:pt x="19584" y="19551"/>
                    <a:pt x="19584" y="19551"/>
                    <a:pt x="19584" y="19551"/>
                  </a:cubicBezTo>
                  <a:lnTo>
                    <a:pt x="19584" y="2013"/>
                  </a:lnTo>
                  <a:close/>
                  <a:moveTo>
                    <a:pt x="6084" y="7116"/>
                  </a:moveTo>
                  <a:cubicBezTo>
                    <a:pt x="6084" y="6613"/>
                    <a:pt x="6336" y="6074"/>
                    <a:pt x="7092" y="6074"/>
                  </a:cubicBezTo>
                  <a:cubicBezTo>
                    <a:pt x="7344" y="6074"/>
                    <a:pt x="7596" y="6074"/>
                    <a:pt x="7596" y="6325"/>
                  </a:cubicBezTo>
                  <a:cubicBezTo>
                    <a:pt x="10656" y="9380"/>
                    <a:pt x="10656" y="9380"/>
                    <a:pt x="10656" y="9380"/>
                  </a:cubicBezTo>
                  <a:cubicBezTo>
                    <a:pt x="13716" y="6325"/>
                    <a:pt x="13716" y="6325"/>
                    <a:pt x="13716" y="6325"/>
                  </a:cubicBezTo>
                  <a:cubicBezTo>
                    <a:pt x="13968" y="6074"/>
                    <a:pt x="14220" y="6074"/>
                    <a:pt x="14472" y="6074"/>
                  </a:cubicBezTo>
                  <a:cubicBezTo>
                    <a:pt x="15012" y="6074"/>
                    <a:pt x="15516" y="6613"/>
                    <a:pt x="15516" y="7116"/>
                  </a:cubicBezTo>
                  <a:cubicBezTo>
                    <a:pt x="15516" y="7368"/>
                    <a:pt x="15516" y="7619"/>
                    <a:pt x="15264" y="7871"/>
                  </a:cubicBezTo>
                  <a:cubicBezTo>
                    <a:pt x="12204" y="10926"/>
                    <a:pt x="12204" y="10926"/>
                    <a:pt x="12204" y="10926"/>
                  </a:cubicBezTo>
                  <a:cubicBezTo>
                    <a:pt x="15264" y="13981"/>
                    <a:pt x="15264" y="13981"/>
                    <a:pt x="15264" y="13981"/>
                  </a:cubicBezTo>
                  <a:cubicBezTo>
                    <a:pt x="15516" y="13981"/>
                    <a:pt x="15516" y="14232"/>
                    <a:pt x="15516" y="14484"/>
                  </a:cubicBezTo>
                  <a:cubicBezTo>
                    <a:pt x="15516" y="15239"/>
                    <a:pt x="15012" y="15490"/>
                    <a:pt x="14472" y="15490"/>
                  </a:cubicBezTo>
                  <a:cubicBezTo>
                    <a:pt x="14220" y="15490"/>
                    <a:pt x="13968" y="15490"/>
                    <a:pt x="13716" y="15239"/>
                  </a:cubicBezTo>
                  <a:cubicBezTo>
                    <a:pt x="10656" y="12184"/>
                    <a:pt x="10656" y="12184"/>
                    <a:pt x="10656" y="12184"/>
                  </a:cubicBezTo>
                  <a:cubicBezTo>
                    <a:pt x="7596" y="15239"/>
                    <a:pt x="7596" y="15239"/>
                    <a:pt x="7596" y="15239"/>
                  </a:cubicBezTo>
                  <a:cubicBezTo>
                    <a:pt x="7596" y="15490"/>
                    <a:pt x="7344" y="15490"/>
                    <a:pt x="7092" y="15490"/>
                  </a:cubicBezTo>
                  <a:cubicBezTo>
                    <a:pt x="6336" y="15490"/>
                    <a:pt x="6084" y="15239"/>
                    <a:pt x="6084" y="14484"/>
                  </a:cubicBezTo>
                  <a:cubicBezTo>
                    <a:pt x="6084" y="14232"/>
                    <a:pt x="6084" y="13981"/>
                    <a:pt x="6336" y="13981"/>
                  </a:cubicBezTo>
                  <a:cubicBezTo>
                    <a:pt x="9396" y="10926"/>
                    <a:pt x="9396" y="10926"/>
                    <a:pt x="9396" y="10926"/>
                  </a:cubicBezTo>
                  <a:cubicBezTo>
                    <a:pt x="6336" y="7871"/>
                    <a:pt x="6336" y="7871"/>
                    <a:pt x="6336" y="7871"/>
                  </a:cubicBezTo>
                  <a:cubicBezTo>
                    <a:pt x="6084" y="7619"/>
                    <a:pt x="6084" y="7368"/>
                    <a:pt x="6084" y="711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4" name="Shape"/>
            <p:cNvSpPr/>
            <p:nvPr/>
          </p:nvSpPr>
          <p:spPr>
            <a:xfrm>
              <a:off x="4047066" y="6108701"/>
              <a:ext cx="583242" cy="579003"/>
            </a:xfrm>
            <a:custGeom>
              <a:avLst/>
              <a:gdLst/>
              <a:ahLst/>
              <a:cxnLst>
                <a:cxn ang="0">
                  <a:pos x="wd2" y="hd2"/>
                </a:cxn>
                <a:cxn ang="5400000">
                  <a:pos x="wd2" y="hd2"/>
                </a:cxn>
                <a:cxn ang="10800000">
                  <a:pos x="wd2" y="hd2"/>
                </a:cxn>
                <a:cxn ang="16200000">
                  <a:pos x="wd2" y="hd2"/>
                </a:cxn>
              </a:cxnLst>
              <a:rect l="0" t="0" r="r" b="b"/>
              <a:pathLst>
                <a:path w="21600" h="21600" extrusionOk="0">
                  <a:moveTo>
                    <a:pt x="20605" y="21600"/>
                  </a:moveTo>
                  <a:cubicBezTo>
                    <a:pt x="1030" y="21600"/>
                    <a:pt x="1030" y="21600"/>
                    <a:pt x="1030" y="21600"/>
                  </a:cubicBezTo>
                  <a:cubicBezTo>
                    <a:pt x="533" y="21600"/>
                    <a:pt x="0" y="21312"/>
                    <a:pt x="0" y="20558"/>
                  </a:cubicBezTo>
                  <a:cubicBezTo>
                    <a:pt x="0" y="1006"/>
                    <a:pt x="0" y="1006"/>
                    <a:pt x="0" y="1006"/>
                  </a:cubicBezTo>
                  <a:cubicBezTo>
                    <a:pt x="0" y="503"/>
                    <a:pt x="533" y="0"/>
                    <a:pt x="1030" y="0"/>
                  </a:cubicBezTo>
                  <a:cubicBezTo>
                    <a:pt x="20605" y="0"/>
                    <a:pt x="20605" y="0"/>
                    <a:pt x="20605" y="0"/>
                  </a:cubicBezTo>
                  <a:cubicBezTo>
                    <a:pt x="21103" y="0"/>
                    <a:pt x="21600" y="503"/>
                    <a:pt x="21600" y="1006"/>
                  </a:cubicBezTo>
                  <a:cubicBezTo>
                    <a:pt x="21600" y="20558"/>
                    <a:pt x="21600" y="20558"/>
                    <a:pt x="21600" y="20558"/>
                  </a:cubicBezTo>
                  <a:cubicBezTo>
                    <a:pt x="21600" y="21312"/>
                    <a:pt x="21103" y="21600"/>
                    <a:pt x="20605" y="21600"/>
                  </a:cubicBezTo>
                  <a:close/>
                  <a:moveTo>
                    <a:pt x="19611" y="2013"/>
                  </a:moveTo>
                  <a:cubicBezTo>
                    <a:pt x="2025" y="2013"/>
                    <a:pt x="2025" y="2013"/>
                    <a:pt x="2025" y="2013"/>
                  </a:cubicBezTo>
                  <a:cubicBezTo>
                    <a:pt x="2025" y="19551"/>
                    <a:pt x="2025" y="19551"/>
                    <a:pt x="2025" y="19551"/>
                  </a:cubicBezTo>
                  <a:cubicBezTo>
                    <a:pt x="19611" y="19551"/>
                    <a:pt x="19611" y="19551"/>
                    <a:pt x="19611" y="19551"/>
                  </a:cubicBezTo>
                  <a:lnTo>
                    <a:pt x="19611" y="2013"/>
                  </a:lnTo>
                  <a:close/>
                  <a:moveTo>
                    <a:pt x="6537" y="9380"/>
                  </a:moveTo>
                  <a:cubicBezTo>
                    <a:pt x="6786" y="9380"/>
                    <a:pt x="7034" y="9632"/>
                    <a:pt x="7034" y="9884"/>
                  </a:cubicBezTo>
                  <a:cubicBezTo>
                    <a:pt x="9557" y="12184"/>
                    <a:pt x="9557" y="12184"/>
                    <a:pt x="9557" y="12184"/>
                  </a:cubicBezTo>
                  <a:cubicBezTo>
                    <a:pt x="14068" y="7368"/>
                    <a:pt x="14068" y="7368"/>
                    <a:pt x="14068" y="7368"/>
                  </a:cubicBezTo>
                  <a:cubicBezTo>
                    <a:pt x="14317" y="7116"/>
                    <a:pt x="14566" y="7116"/>
                    <a:pt x="14814" y="7116"/>
                  </a:cubicBezTo>
                  <a:cubicBezTo>
                    <a:pt x="15347" y="7116"/>
                    <a:pt x="15845" y="7619"/>
                    <a:pt x="15845" y="8122"/>
                  </a:cubicBezTo>
                  <a:cubicBezTo>
                    <a:pt x="15845" y="8374"/>
                    <a:pt x="15845" y="8626"/>
                    <a:pt x="15596" y="8877"/>
                  </a:cubicBezTo>
                  <a:cubicBezTo>
                    <a:pt x="10054" y="14232"/>
                    <a:pt x="10054" y="14232"/>
                    <a:pt x="10054" y="14232"/>
                  </a:cubicBezTo>
                  <a:cubicBezTo>
                    <a:pt x="10054" y="14484"/>
                    <a:pt x="9805" y="14484"/>
                    <a:pt x="9557" y="14484"/>
                  </a:cubicBezTo>
                  <a:cubicBezTo>
                    <a:pt x="9308" y="14484"/>
                    <a:pt x="9059" y="14484"/>
                    <a:pt x="8811" y="14232"/>
                  </a:cubicBezTo>
                  <a:cubicBezTo>
                    <a:pt x="5791" y="11177"/>
                    <a:pt x="5791" y="11177"/>
                    <a:pt x="5791" y="11177"/>
                  </a:cubicBezTo>
                  <a:cubicBezTo>
                    <a:pt x="5542" y="10926"/>
                    <a:pt x="5542" y="10674"/>
                    <a:pt x="5542" y="10423"/>
                  </a:cubicBezTo>
                  <a:cubicBezTo>
                    <a:pt x="5542" y="9884"/>
                    <a:pt x="5791" y="9380"/>
                    <a:pt x="6537" y="938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5" name="Shape"/>
            <p:cNvSpPr/>
            <p:nvPr/>
          </p:nvSpPr>
          <p:spPr>
            <a:xfrm>
              <a:off x="3039534" y="6108701"/>
              <a:ext cx="579002"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42" y="21600"/>
                    <a:pt x="1042" y="21600"/>
                    <a:pt x="1042" y="21600"/>
                  </a:cubicBezTo>
                  <a:cubicBezTo>
                    <a:pt x="539" y="21600"/>
                    <a:pt x="0" y="21312"/>
                    <a:pt x="0" y="20558"/>
                  </a:cubicBezTo>
                  <a:cubicBezTo>
                    <a:pt x="0" y="1006"/>
                    <a:pt x="0" y="1006"/>
                    <a:pt x="0" y="1006"/>
                  </a:cubicBezTo>
                  <a:cubicBezTo>
                    <a:pt x="0" y="503"/>
                    <a:pt x="539" y="0"/>
                    <a:pt x="1042" y="0"/>
                  </a:cubicBezTo>
                  <a:cubicBezTo>
                    <a:pt x="20594" y="0"/>
                    <a:pt x="20594" y="0"/>
                    <a:pt x="20594" y="0"/>
                  </a:cubicBezTo>
                  <a:cubicBezTo>
                    <a:pt x="21348" y="0"/>
                    <a:pt x="21600" y="503"/>
                    <a:pt x="21600" y="1006"/>
                  </a:cubicBezTo>
                  <a:cubicBezTo>
                    <a:pt x="21600" y="20558"/>
                    <a:pt x="21600" y="20558"/>
                    <a:pt x="21600" y="20558"/>
                  </a:cubicBezTo>
                  <a:cubicBezTo>
                    <a:pt x="21600" y="21312"/>
                    <a:pt x="21348" y="21600"/>
                    <a:pt x="20594" y="21600"/>
                  </a:cubicBezTo>
                  <a:close/>
                  <a:moveTo>
                    <a:pt x="19551" y="2013"/>
                  </a:moveTo>
                  <a:cubicBezTo>
                    <a:pt x="2049" y="2013"/>
                    <a:pt x="2049" y="2013"/>
                    <a:pt x="2049" y="2013"/>
                  </a:cubicBezTo>
                  <a:cubicBezTo>
                    <a:pt x="2049" y="19551"/>
                    <a:pt x="2049" y="19551"/>
                    <a:pt x="2049" y="19551"/>
                  </a:cubicBezTo>
                  <a:cubicBezTo>
                    <a:pt x="19551" y="19551"/>
                    <a:pt x="19551" y="19551"/>
                    <a:pt x="19551" y="19551"/>
                  </a:cubicBezTo>
                  <a:lnTo>
                    <a:pt x="19551" y="2013"/>
                  </a:lnTo>
                  <a:close/>
                  <a:moveTo>
                    <a:pt x="6361" y="9884"/>
                  </a:moveTo>
                  <a:cubicBezTo>
                    <a:pt x="8913" y="9884"/>
                    <a:pt x="8913" y="9884"/>
                    <a:pt x="8913" y="9884"/>
                  </a:cubicBezTo>
                  <a:cubicBezTo>
                    <a:pt x="9919" y="9884"/>
                    <a:pt x="9919" y="9884"/>
                    <a:pt x="9919" y="9884"/>
                  </a:cubicBezTo>
                  <a:cubicBezTo>
                    <a:pt x="11968" y="9884"/>
                    <a:pt x="11968" y="9884"/>
                    <a:pt x="11968" y="9884"/>
                  </a:cubicBezTo>
                  <a:cubicBezTo>
                    <a:pt x="13226" y="9884"/>
                    <a:pt x="13226" y="9884"/>
                    <a:pt x="13226" y="9884"/>
                  </a:cubicBezTo>
                  <a:cubicBezTo>
                    <a:pt x="15239" y="9884"/>
                    <a:pt x="15239" y="9884"/>
                    <a:pt x="15239" y="9884"/>
                  </a:cubicBezTo>
                  <a:cubicBezTo>
                    <a:pt x="15778" y="9884"/>
                    <a:pt x="16281" y="10135"/>
                    <a:pt x="16281" y="10926"/>
                  </a:cubicBezTo>
                  <a:cubicBezTo>
                    <a:pt x="16281" y="11429"/>
                    <a:pt x="15778" y="11932"/>
                    <a:pt x="15239" y="11932"/>
                  </a:cubicBezTo>
                  <a:cubicBezTo>
                    <a:pt x="13226" y="11932"/>
                    <a:pt x="13226" y="11932"/>
                    <a:pt x="13226" y="11932"/>
                  </a:cubicBezTo>
                  <a:cubicBezTo>
                    <a:pt x="11968" y="11932"/>
                    <a:pt x="11968" y="11932"/>
                    <a:pt x="11968" y="11932"/>
                  </a:cubicBezTo>
                  <a:cubicBezTo>
                    <a:pt x="9919" y="11932"/>
                    <a:pt x="9919" y="11932"/>
                    <a:pt x="9919" y="11932"/>
                  </a:cubicBezTo>
                  <a:cubicBezTo>
                    <a:pt x="8374" y="11932"/>
                    <a:pt x="8374" y="11932"/>
                    <a:pt x="8374" y="11932"/>
                  </a:cubicBezTo>
                  <a:cubicBezTo>
                    <a:pt x="6361" y="11932"/>
                    <a:pt x="6361" y="11932"/>
                    <a:pt x="6361" y="11932"/>
                  </a:cubicBezTo>
                  <a:cubicBezTo>
                    <a:pt x="5858" y="11932"/>
                    <a:pt x="5355" y="11429"/>
                    <a:pt x="5355" y="10926"/>
                  </a:cubicBezTo>
                  <a:cubicBezTo>
                    <a:pt x="5355" y="10135"/>
                    <a:pt x="5858" y="9884"/>
                    <a:pt x="6361" y="988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6" name="Shape"/>
            <p:cNvSpPr/>
            <p:nvPr/>
          </p:nvSpPr>
          <p:spPr>
            <a:xfrm>
              <a:off x="2027766" y="6108701"/>
              <a:ext cx="579005"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42" y="21600"/>
                    <a:pt x="1042" y="21600"/>
                    <a:pt x="1042" y="21600"/>
                  </a:cubicBezTo>
                  <a:cubicBezTo>
                    <a:pt x="252" y="21600"/>
                    <a:pt x="0" y="21312"/>
                    <a:pt x="0" y="20558"/>
                  </a:cubicBezTo>
                  <a:cubicBezTo>
                    <a:pt x="0" y="1006"/>
                    <a:pt x="0" y="1006"/>
                    <a:pt x="0" y="1006"/>
                  </a:cubicBezTo>
                  <a:cubicBezTo>
                    <a:pt x="0" y="503"/>
                    <a:pt x="252" y="0"/>
                    <a:pt x="1042" y="0"/>
                  </a:cubicBezTo>
                  <a:cubicBezTo>
                    <a:pt x="20594" y="0"/>
                    <a:pt x="20594" y="0"/>
                    <a:pt x="20594" y="0"/>
                  </a:cubicBezTo>
                  <a:cubicBezTo>
                    <a:pt x="21097" y="0"/>
                    <a:pt x="21600" y="503"/>
                    <a:pt x="21600" y="1006"/>
                  </a:cubicBezTo>
                  <a:cubicBezTo>
                    <a:pt x="21600" y="20558"/>
                    <a:pt x="21600" y="20558"/>
                    <a:pt x="21600" y="20558"/>
                  </a:cubicBezTo>
                  <a:cubicBezTo>
                    <a:pt x="21600" y="21312"/>
                    <a:pt x="21097" y="21600"/>
                    <a:pt x="20594" y="21600"/>
                  </a:cubicBezTo>
                  <a:close/>
                  <a:moveTo>
                    <a:pt x="19551" y="2013"/>
                  </a:moveTo>
                  <a:cubicBezTo>
                    <a:pt x="2049" y="2013"/>
                    <a:pt x="2049" y="2013"/>
                    <a:pt x="2049" y="2013"/>
                  </a:cubicBezTo>
                  <a:cubicBezTo>
                    <a:pt x="2049" y="19551"/>
                    <a:pt x="2049" y="19551"/>
                    <a:pt x="2049" y="19551"/>
                  </a:cubicBezTo>
                  <a:cubicBezTo>
                    <a:pt x="19551" y="19551"/>
                    <a:pt x="19551" y="19551"/>
                    <a:pt x="19551" y="19551"/>
                  </a:cubicBezTo>
                  <a:lnTo>
                    <a:pt x="19551" y="2013"/>
                  </a:lnTo>
                  <a:close/>
                  <a:moveTo>
                    <a:pt x="6361" y="9884"/>
                  </a:moveTo>
                  <a:cubicBezTo>
                    <a:pt x="9668" y="9884"/>
                    <a:pt x="9668" y="9884"/>
                    <a:pt x="9668" y="9884"/>
                  </a:cubicBezTo>
                  <a:cubicBezTo>
                    <a:pt x="9668" y="6325"/>
                    <a:pt x="9668" y="6325"/>
                    <a:pt x="9668" y="6325"/>
                  </a:cubicBezTo>
                  <a:cubicBezTo>
                    <a:pt x="9668" y="5822"/>
                    <a:pt x="10171" y="5319"/>
                    <a:pt x="10674" y="5319"/>
                  </a:cubicBezTo>
                  <a:cubicBezTo>
                    <a:pt x="11429" y="5319"/>
                    <a:pt x="11681" y="5822"/>
                    <a:pt x="11681" y="6325"/>
                  </a:cubicBezTo>
                  <a:cubicBezTo>
                    <a:pt x="11681" y="9884"/>
                    <a:pt x="11681" y="9884"/>
                    <a:pt x="11681" y="9884"/>
                  </a:cubicBezTo>
                  <a:cubicBezTo>
                    <a:pt x="15239" y="9884"/>
                    <a:pt x="15239" y="9884"/>
                    <a:pt x="15239" y="9884"/>
                  </a:cubicBezTo>
                  <a:cubicBezTo>
                    <a:pt x="15742" y="9884"/>
                    <a:pt x="16281" y="10135"/>
                    <a:pt x="16281" y="10926"/>
                  </a:cubicBezTo>
                  <a:cubicBezTo>
                    <a:pt x="16281" y="11429"/>
                    <a:pt x="15742" y="11932"/>
                    <a:pt x="15239" y="11932"/>
                  </a:cubicBezTo>
                  <a:cubicBezTo>
                    <a:pt x="11681" y="11932"/>
                    <a:pt x="11681" y="11932"/>
                    <a:pt x="11681" y="11932"/>
                  </a:cubicBezTo>
                  <a:cubicBezTo>
                    <a:pt x="11681" y="15239"/>
                    <a:pt x="11681" y="15239"/>
                    <a:pt x="11681" y="15239"/>
                  </a:cubicBezTo>
                  <a:cubicBezTo>
                    <a:pt x="11681" y="15742"/>
                    <a:pt x="11429" y="16245"/>
                    <a:pt x="10674" y="16245"/>
                  </a:cubicBezTo>
                  <a:cubicBezTo>
                    <a:pt x="10171" y="16245"/>
                    <a:pt x="9668" y="15742"/>
                    <a:pt x="9668" y="15239"/>
                  </a:cubicBezTo>
                  <a:cubicBezTo>
                    <a:pt x="9668" y="11932"/>
                    <a:pt x="9668" y="11932"/>
                    <a:pt x="9668" y="11932"/>
                  </a:cubicBezTo>
                  <a:cubicBezTo>
                    <a:pt x="6361" y="11932"/>
                    <a:pt x="6361" y="11932"/>
                    <a:pt x="6361" y="11932"/>
                  </a:cubicBezTo>
                  <a:cubicBezTo>
                    <a:pt x="5858" y="11932"/>
                    <a:pt x="5355" y="11429"/>
                    <a:pt x="5355" y="10926"/>
                  </a:cubicBezTo>
                  <a:cubicBezTo>
                    <a:pt x="5355" y="10135"/>
                    <a:pt x="5858" y="9884"/>
                    <a:pt x="6361" y="988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7" name="Shape"/>
            <p:cNvSpPr/>
            <p:nvPr/>
          </p:nvSpPr>
          <p:spPr>
            <a:xfrm>
              <a:off x="1037165" y="6134101"/>
              <a:ext cx="528213" cy="523971"/>
            </a:xfrm>
            <a:custGeom>
              <a:avLst/>
              <a:gdLst/>
              <a:ahLst/>
              <a:cxnLst>
                <a:cxn ang="0">
                  <a:pos x="wd2" y="hd2"/>
                </a:cxn>
                <a:cxn ang="5400000">
                  <a:pos x="wd2" y="hd2"/>
                </a:cxn>
                <a:cxn ang="10800000">
                  <a:pos x="wd2" y="hd2"/>
                </a:cxn>
                <a:cxn ang="16200000">
                  <a:pos x="wd2" y="hd2"/>
                </a:cxn>
              </a:cxnLst>
              <a:rect l="0" t="0" r="r" b="b"/>
              <a:pathLst>
                <a:path w="21600" h="21600" extrusionOk="0">
                  <a:moveTo>
                    <a:pt x="20465" y="21600"/>
                  </a:moveTo>
                  <a:cubicBezTo>
                    <a:pt x="13030" y="21600"/>
                    <a:pt x="13030" y="21600"/>
                    <a:pt x="13030" y="21600"/>
                  </a:cubicBezTo>
                  <a:cubicBezTo>
                    <a:pt x="12443" y="21600"/>
                    <a:pt x="11896" y="21322"/>
                    <a:pt x="11896" y="20488"/>
                  </a:cubicBezTo>
                  <a:cubicBezTo>
                    <a:pt x="11896" y="13182"/>
                    <a:pt x="11896" y="13182"/>
                    <a:pt x="11896" y="13182"/>
                  </a:cubicBezTo>
                  <a:cubicBezTo>
                    <a:pt x="11896" y="12349"/>
                    <a:pt x="12443" y="12071"/>
                    <a:pt x="13030" y="12071"/>
                  </a:cubicBezTo>
                  <a:cubicBezTo>
                    <a:pt x="20465" y="12071"/>
                    <a:pt x="20465" y="12071"/>
                    <a:pt x="20465" y="12071"/>
                  </a:cubicBezTo>
                  <a:cubicBezTo>
                    <a:pt x="21013" y="12071"/>
                    <a:pt x="21600" y="12349"/>
                    <a:pt x="21600" y="13182"/>
                  </a:cubicBezTo>
                  <a:cubicBezTo>
                    <a:pt x="21600" y="20488"/>
                    <a:pt x="21600" y="20488"/>
                    <a:pt x="21600" y="20488"/>
                  </a:cubicBezTo>
                  <a:cubicBezTo>
                    <a:pt x="21600" y="21322"/>
                    <a:pt x="21013" y="21600"/>
                    <a:pt x="20465" y="21600"/>
                  </a:cubicBezTo>
                  <a:close/>
                  <a:moveTo>
                    <a:pt x="20465" y="9807"/>
                  </a:moveTo>
                  <a:cubicBezTo>
                    <a:pt x="13030" y="9807"/>
                    <a:pt x="13030" y="9807"/>
                    <a:pt x="13030" y="9807"/>
                  </a:cubicBezTo>
                  <a:cubicBezTo>
                    <a:pt x="12443" y="9807"/>
                    <a:pt x="11896" y="9251"/>
                    <a:pt x="11896" y="8696"/>
                  </a:cubicBezTo>
                  <a:cubicBezTo>
                    <a:pt x="11896" y="1112"/>
                    <a:pt x="11896" y="1112"/>
                    <a:pt x="11896" y="1112"/>
                  </a:cubicBezTo>
                  <a:cubicBezTo>
                    <a:pt x="11896" y="556"/>
                    <a:pt x="12443" y="0"/>
                    <a:pt x="13030" y="0"/>
                  </a:cubicBezTo>
                  <a:cubicBezTo>
                    <a:pt x="20465" y="0"/>
                    <a:pt x="20465" y="0"/>
                    <a:pt x="20465" y="0"/>
                  </a:cubicBezTo>
                  <a:cubicBezTo>
                    <a:pt x="21013" y="0"/>
                    <a:pt x="21600" y="556"/>
                    <a:pt x="21600" y="1112"/>
                  </a:cubicBezTo>
                  <a:cubicBezTo>
                    <a:pt x="21600" y="8696"/>
                    <a:pt x="21600" y="8696"/>
                    <a:pt x="21600" y="8696"/>
                  </a:cubicBezTo>
                  <a:cubicBezTo>
                    <a:pt x="21600" y="9251"/>
                    <a:pt x="21013" y="9807"/>
                    <a:pt x="20465" y="9807"/>
                  </a:cubicBezTo>
                  <a:close/>
                  <a:moveTo>
                    <a:pt x="8570" y="21600"/>
                  </a:moveTo>
                  <a:cubicBezTo>
                    <a:pt x="1135" y="21600"/>
                    <a:pt x="1135" y="21600"/>
                    <a:pt x="1135" y="21600"/>
                  </a:cubicBezTo>
                  <a:cubicBezTo>
                    <a:pt x="587" y="21600"/>
                    <a:pt x="0" y="21322"/>
                    <a:pt x="0" y="20488"/>
                  </a:cubicBezTo>
                  <a:cubicBezTo>
                    <a:pt x="0" y="13182"/>
                    <a:pt x="0" y="13182"/>
                    <a:pt x="0" y="13182"/>
                  </a:cubicBezTo>
                  <a:cubicBezTo>
                    <a:pt x="0" y="12349"/>
                    <a:pt x="587" y="12071"/>
                    <a:pt x="1135" y="12071"/>
                  </a:cubicBezTo>
                  <a:cubicBezTo>
                    <a:pt x="8570" y="12071"/>
                    <a:pt x="8570" y="12071"/>
                    <a:pt x="8570" y="12071"/>
                  </a:cubicBezTo>
                  <a:cubicBezTo>
                    <a:pt x="9157" y="12071"/>
                    <a:pt x="9704" y="12349"/>
                    <a:pt x="9704" y="13182"/>
                  </a:cubicBezTo>
                  <a:cubicBezTo>
                    <a:pt x="9704" y="20488"/>
                    <a:pt x="9704" y="20488"/>
                    <a:pt x="9704" y="20488"/>
                  </a:cubicBezTo>
                  <a:cubicBezTo>
                    <a:pt x="9704" y="21322"/>
                    <a:pt x="9157" y="21600"/>
                    <a:pt x="8570" y="21600"/>
                  </a:cubicBezTo>
                  <a:close/>
                  <a:moveTo>
                    <a:pt x="8570" y="9807"/>
                  </a:moveTo>
                  <a:cubicBezTo>
                    <a:pt x="1135" y="9807"/>
                    <a:pt x="1135" y="9807"/>
                    <a:pt x="1135" y="9807"/>
                  </a:cubicBezTo>
                  <a:cubicBezTo>
                    <a:pt x="587" y="9807"/>
                    <a:pt x="0" y="9251"/>
                    <a:pt x="0" y="8696"/>
                  </a:cubicBezTo>
                  <a:cubicBezTo>
                    <a:pt x="0" y="1112"/>
                    <a:pt x="0" y="1112"/>
                    <a:pt x="0" y="1112"/>
                  </a:cubicBezTo>
                  <a:cubicBezTo>
                    <a:pt x="0" y="556"/>
                    <a:pt x="587" y="0"/>
                    <a:pt x="1135" y="0"/>
                  </a:cubicBezTo>
                  <a:cubicBezTo>
                    <a:pt x="8570" y="0"/>
                    <a:pt x="8570" y="0"/>
                    <a:pt x="8570" y="0"/>
                  </a:cubicBezTo>
                  <a:cubicBezTo>
                    <a:pt x="9157" y="0"/>
                    <a:pt x="9704" y="556"/>
                    <a:pt x="9704" y="1112"/>
                  </a:cubicBezTo>
                  <a:cubicBezTo>
                    <a:pt x="9704" y="8696"/>
                    <a:pt x="9704" y="8696"/>
                    <a:pt x="9704" y="8696"/>
                  </a:cubicBezTo>
                  <a:cubicBezTo>
                    <a:pt x="9704" y="9251"/>
                    <a:pt x="9157" y="9807"/>
                    <a:pt x="8570" y="980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8" name="Shape"/>
            <p:cNvSpPr/>
            <p:nvPr/>
          </p:nvSpPr>
          <p:spPr>
            <a:xfrm>
              <a:off x="25400" y="6134101"/>
              <a:ext cx="523972" cy="523971"/>
            </a:xfrm>
            <a:custGeom>
              <a:avLst/>
              <a:gdLst/>
              <a:ahLst/>
              <a:cxnLst>
                <a:cxn ang="0">
                  <a:pos x="wd2" y="hd2"/>
                </a:cxn>
                <a:cxn ang="5400000">
                  <a:pos x="wd2" y="hd2"/>
                </a:cxn>
                <a:cxn ang="10800000">
                  <a:pos x="wd2" y="hd2"/>
                </a:cxn>
                <a:cxn ang="16200000">
                  <a:pos x="wd2" y="hd2"/>
                </a:cxn>
              </a:cxnLst>
              <a:rect l="0" t="0" r="r" b="b"/>
              <a:pathLst>
                <a:path w="21600" h="21600" extrusionOk="0">
                  <a:moveTo>
                    <a:pt x="20488" y="21600"/>
                  </a:moveTo>
                  <a:cubicBezTo>
                    <a:pt x="13222" y="21600"/>
                    <a:pt x="13222" y="21600"/>
                    <a:pt x="13222" y="21600"/>
                  </a:cubicBezTo>
                  <a:cubicBezTo>
                    <a:pt x="12349" y="21600"/>
                    <a:pt x="12071" y="21322"/>
                    <a:pt x="12071" y="20488"/>
                  </a:cubicBezTo>
                  <a:cubicBezTo>
                    <a:pt x="12071" y="13182"/>
                    <a:pt x="12071" y="13182"/>
                    <a:pt x="12071" y="13182"/>
                  </a:cubicBezTo>
                  <a:cubicBezTo>
                    <a:pt x="12071" y="12349"/>
                    <a:pt x="12349" y="12071"/>
                    <a:pt x="13222" y="12071"/>
                  </a:cubicBezTo>
                  <a:cubicBezTo>
                    <a:pt x="20488" y="12071"/>
                    <a:pt x="20488" y="12071"/>
                    <a:pt x="20488" y="12071"/>
                  </a:cubicBezTo>
                  <a:cubicBezTo>
                    <a:pt x="21322" y="12071"/>
                    <a:pt x="21600" y="12349"/>
                    <a:pt x="21600" y="13182"/>
                  </a:cubicBezTo>
                  <a:cubicBezTo>
                    <a:pt x="21600" y="20488"/>
                    <a:pt x="21600" y="20488"/>
                    <a:pt x="21600" y="20488"/>
                  </a:cubicBezTo>
                  <a:cubicBezTo>
                    <a:pt x="21600" y="21322"/>
                    <a:pt x="21322" y="21600"/>
                    <a:pt x="20488" y="21600"/>
                  </a:cubicBezTo>
                  <a:close/>
                  <a:moveTo>
                    <a:pt x="19376" y="14334"/>
                  </a:moveTo>
                  <a:cubicBezTo>
                    <a:pt x="14334" y="14334"/>
                    <a:pt x="14334" y="14334"/>
                    <a:pt x="14334" y="14334"/>
                  </a:cubicBezTo>
                  <a:cubicBezTo>
                    <a:pt x="14334" y="19376"/>
                    <a:pt x="14334" y="19376"/>
                    <a:pt x="14334" y="19376"/>
                  </a:cubicBezTo>
                  <a:cubicBezTo>
                    <a:pt x="19376" y="19376"/>
                    <a:pt x="19376" y="19376"/>
                    <a:pt x="19376" y="19376"/>
                  </a:cubicBezTo>
                  <a:lnTo>
                    <a:pt x="19376" y="14334"/>
                  </a:lnTo>
                  <a:close/>
                  <a:moveTo>
                    <a:pt x="20488" y="9807"/>
                  </a:moveTo>
                  <a:cubicBezTo>
                    <a:pt x="13222" y="9807"/>
                    <a:pt x="13222" y="9807"/>
                    <a:pt x="13222" y="9807"/>
                  </a:cubicBezTo>
                  <a:cubicBezTo>
                    <a:pt x="12349" y="9807"/>
                    <a:pt x="12071" y="9251"/>
                    <a:pt x="12071" y="8696"/>
                  </a:cubicBezTo>
                  <a:cubicBezTo>
                    <a:pt x="12071" y="1112"/>
                    <a:pt x="12071" y="1112"/>
                    <a:pt x="12071" y="1112"/>
                  </a:cubicBezTo>
                  <a:cubicBezTo>
                    <a:pt x="12071" y="556"/>
                    <a:pt x="12349" y="0"/>
                    <a:pt x="13222" y="0"/>
                  </a:cubicBezTo>
                  <a:cubicBezTo>
                    <a:pt x="20488" y="0"/>
                    <a:pt x="20488" y="0"/>
                    <a:pt x="20488" y="0"/>
                  </a:cubicBezTo>
                  <a:cubicBezTo>
                    <a:pt x="21322" y="0"/>
                    <a:pt x="21600" y="556"/>
                    <a:pt x="21600" y="1112"/>
                  </a:cubicBezTo>
                  <a:cubicBezTo>
                    <a:pt x="21600" y="8696"/>
                    <a:pt x="21600" y="8696"/>
                    <a:pt x="21600" y="8696"/>
                  </a:cubicBezTo>
                  <a:cubicBezTo>
                    <a:pt x="21600" y="9251"/>
                    <a:pt x="21322" y="9807"/>
                    <a:pt x="20488" y="9807"/>
                  </a:cubicBezTo>
                  <a:close/>
                  <a:moveTo>
                    <a:pt x="19376" y="2263"/>
                  </a:moveTo>
                  <a:cubicBezTo>
                    <a:pt x="14334" y="2263"/>
                    <a:pt x="14334" y="2263"/>
                    <a:pt x="14334" y="2263"/>
                  </a:cubicBezTo>
                  <a:cubicBezTo>
                    <a:pt x="14334" y="7584"/>
                    <a:pt x="14334" y="7584"/>
                    <a:pt x="14334" y="7584"/>
                  </a:cubicBezTo>
                  <a:cubicBezTo>
                    <a:pt x="19376" y="7584"/>
                    <a:pt x="19376" y="7584"/>
                    <a:pt x="19376" y="7584"/>
                  </a:cubicBezTo>
                  <a:lnTo>
                    <a:pt x="19376" y="2263"/>
                  </a:lnTo>
                  <a:close/>
                  <a:moveTo>
                    <a:pt x="8696" y="21600"/>
                  </a:moveTo>
                  <a:cubicBezTo>
                    <a:pt x="1151" y="21600"/>
                    <a:pt x="1151" y="21600"/>
                    <a:pt x="1151" y="21600"/>
                  </a:cubicBezTo>
                  <a:cubicBezTo>
                    <a:pt x="556" y="21600"/>
                    <a:pt x="0" y="21322"/>
                    <a:pt x="0" y="20488"/>
                  </a:cubicBezTo>
                  <a:cubicBezTo>
                    <a:pt x="0" y="13182"/>
                    <a:pt x="0" y="13182"/>
                    <a:pt x="0" y="13182"/>
                  </a:cubicBezTo>
                  <a:cubicBezTo>
                    <a:pt x="0" y="12349"/>
                    <a:pt x="556" y="12071"/>
                    <a:pt x="1151" y="12071"/>
                  </a:cubicBezTo>
                  <a:cubicBezTo>
                    <a:pt x="8696" y="12071"/>
                    <a:pt x="8696" y="12071"/>
                    <a:pt x="8696" y="12071"/>
                  </a:cubicBezTo>
                  <a:cubicBezTo>
                    <a:pt x="9251" y="12071"/>
                    <a:pt x="9847" y="12349"/>
                    <a:pt x="9847" y="13182"/>
                  </a:cubicBezTo>
                  <a:cubicBezTo>
                    <a:pt x="9847" y="20488"/>
                    <a:pt x="9847" y="20488"/>
                    <a:pt x="9847" y="20488"/>
                  </a:cubicBezTo>
                  <a:cubicBezTo>
                    <a:pt x="9847" y="21322"/>
                    <a:pt x="9251" y="21600"/>
                    <a:pt x="8696" y="21600"/>
                  </a:cubicBezTo>
                  <a:close/>
                  <a:moveTo>
                    <a:pt x="7584" y="14334"/>
                  </a:moveTo>
                  <a:cubicBezTo>
                    <a:pt x="2263" y="14334"/>
                    <a:pt x="2263" y="14334"/>
                    <a:pt x="2263" y="14334"/>
                  </a:cubicBezTo>
                  <a:cubicBezTo>
                    <a:pt x="2263" y="19376"/>
                    <a:pt x="2263" y="19376"/>
                    <a:pt x="2263" y="19376"/>
                  </a:cubicBezTo>
                  <a:cubicBezTo>
                    <a:pt x="7584" y="19376"/>
                    <a:pt x="7584" y="19376"/>
                    <a:pt x="7584" y="19376"/>
                  </a:cubicBezTo>
                  <a:lnTo>
                    <a:pt x="7584" y="14334"/>
                  </a:lnTo>
                  <a:close/>
                  <a:moveTo>
                    <a:pt x="8696" y="9807"/>
                  </a:moveTo>
                  <a:cubicBezTo>
                    <a:pt x="1151" y="9807"/>
                    <a:pt x="1151" y="9807"/>
                    <a:pt x="1151" y="9807"/>
                  </a:cubicBezTo>
                  <a:cubicBezTo>
                    <a:pt x="556" y="9807"/>
                    <a:pt x="0" y="9251"/>
                    <a:pt x="0" y="8696"/>
                  </a:cubicBezTo>
                  <a:cubicBezTo>
                    <a:pt x="0" y="1112"/>
                    <a:pt x="0" y="1112"/>
                    <a:pt x="0" y="1112"/>
                  </a:cubicBezTo>
                  <a:cubicBezTo>
                    <a:pt x="0" y="556"/>
                    <a:pt x="556" y="0"/>
                    <a:pt x="1151" y="0"/>
                  </a:cubicBezTo>
                  <a:cubicBezTo>
                    <a:pt x="8696" y="0"/>
                    <a:pt x="8696" y="0"/>
                    <a:pt x="8696" y="0"/>
                  </a:cubicBezTo>
                  <a:cubicBezTo>
                    <a:pt x="9251" y="0"/>
                    <a:pt x="9847" y="556"/>
                    <a:pt x="9847" y="1112"/>
                  </a:cubicBezTo>
                  <a:cubicBezTo>
                    <a:pt x="9847" y="8696"/>
                    <a:pt x="9847" y="8696"/>
                    <a:pt x="9847" y="8696"/>
                  </a:cubicBezTo>
                  <a:cubicBezTo>
                    <a:pt x="9847" y="9251"/>
                    <a:pt x="9251" y="9807"/>
                    <a:pt x="8696" y="9807"/>
                  </a:cubicBezTo>
                  <a:close/>
                  <a:moveTo>
                    <a:pt x="7584" y="2263"/>
                  </a:moveTo>
                  <a:cubicBezTo>
                    <a:pt x="2263" y="2263"/>
                    <a:pt x="2263" y="2263"/>
                    <a:pt x="2263" y="2263"/>
                  </a:cubicBezTo>
                  <a:cubicBezTo>
                    <a:pt x="2263" y="7584"/>
                    <a:pt x="2263" y="7584"/>
                    <a:pt x="2263" y="7584"/>
                  </a:cubicBezTo>
                  <a:cubicBezTo>
                    <a:pt x="7584" y="7584"/>
                    <a:pt x="7584" y="7584"/>
                    <a:pt x="7584" y="7584"/>
                  </a:cubicBezTo>
                  <a:lnTo>
                    <a:pt x="7584" y="226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39" name="Shape"/>
            <p:cNvSpPr/>
            <p:nvPr/>
          </p:nvSpPr>
          <p:spPr>
            <a:xfrm>
              <a:off x="11201400" y="5096933"/>
              <a:ext cx="468937" cy="574776"/>
            </a:xfrm>
            <a:custGeom>
              <a:avLst/>
              <a:gdLst/>
              <a:ahLst/>
              <a:cxnLst>
                <a:cxn ang="0">
                  <a:pos x="wd2" y="hd2"/>
                </a:cxn>
                <a:cxn ang="5400000">
                  <a:pos x="wd2" y="hd2"/>
                </a:cxn>
                <a:cxn ang="10800000">
                  <a:pos x="wd2" y="hd2"/>
                </a:cxn>
                <a:cxn ang="16200000">
                  <a:pos x="wd2" y="hd2"/>
                </a:cxn>
              </a:cxnLst>
              <a:rect l="0" t="0" r="r" b="b"/>
              <a:pathLst>
                <a:path w="21600" h="21600" extrusionOk="0">
                  <a:moveTo>
                    <a:pt x="20358" y="21600"/>
                  </a:moveTo>
                  <a:cubicBezTo>
                    <a:pt x="1242" y="21600"/>
                    <a:pt x="1242" y="21600"/>
                    <a:pt x="1242" y="21600"/>
                  </a:cubicBezTo>
                  <a:cubicBezTo>
                    <a:pt x="310" y="21600"/>
                    <a:pt x="0" y="21096"/>
                    <a:pt x="0" y="20592"/>
                  </a:cubicBezTo>
                  <a:cubicBezTo>
                    <a:pt x="0" y="11700"/>
                    <a:pt x="0" y="11700"/>
                    <a:pt x="0" y="11700"/>
                  </a:cubicBezTo>
                  <a:cubicBezTo>
                    <a:pt x="0" y="11196"/>
                    <a:pt x="310" y="10656"/>
                    <a:pt x="1242" y="10656"/>
                  </a:cubicBezTo>
                  <a:cubicBezTo>
                    <a:pt x="3105" y="10656"/>
                    <a:pt x="3105" y="10656"/>
                    <a:pt x="3105" y="10656"/>
                  </a:cubicBezTo>
                  <a:cubicBezTo>
                    <a:pt x="3105" y="6084"/>
                    <a:pt x="3105" y="6084"/>
                    <a:pt x="3105" y="6084"/>
                  </a:cubicBezTo>
                  <a:cubicBezTo>
                    <a:pt x="3105" y="2520"/>
                    <a:pt x="6564" y="0"/>
                    <a:pt x="10645" y="0"/>
                  </a:cubicBezTo>
                  <a:cubicBezTo>
                    <a:pt x="15036" y="0"/>
                    <a:pt x="18140" y="2520"/>
                    <a:pt x="18140" y="6084"/>
                  </a:cubicBezTo>
                  <a:cubicBezTo>
                    <a:pt x="18140" y="6588"/>
                    <a:pt x="17830" y="7128"/>
                    <a:pt x="16899" y="7128"/>
                  </a:cubicBezTo>
                  <a:cubicBezTo>
                    <a:pt x="16278" y="7128"/>
                    <a:pt x="15657" y="6588"/>
                    <a:pt x="15657" y="6084"/>
                  </a:cubicBezTo>
                  <a:cubicBezTo>
                    <a:pt x="15657" y="3816"/>
                    <a:pt x="13483" y="2016"/>
                    <a:pt x="10645" y="2016"/>
                  </a:cubicBezTo>
                  <a:cubicBezTo>
                    <a:pt x="7806" y="2016"/>
                    <a:pt x="5633" y="3816"/>
                    <a:pt x="5633" y="6084"/>
                  </a:cubicBezTo>
                  <a:cubicBezTo>
                    <a:pt x="5633" y="10656"/>
                    <a:pt x="5633" y="10656"/>
                    <a:pt x="5633" y="10656"/>
                  </a:cubicBezTo>
                  <a:cubicBezTo>
                    <a:pt x="15657" y="10656"/>
                    <a:pt x="15657" y="10656"/>
                    <a:pt x="15657" y="10656"/>
                  </a:cubicBezTo>
                  <a:cubicBezTo>
                    <a:pt x="18140" y="10656"/>
                    <a:pt x="18140" y="10656"/>
                    <a:pt x="18140" y="10656"/>
                  </a:cubicBezTo>
                  <a:cubicBezTo>
                    <a:pt x="20358" y="10656"/>
                    <a:pt x="20358" y="10656"/>
                    <a:pt x="20358" y="10656"/>
                  </a:cubicBezTo>
                  <a:cubicBezTo>
                    <a:pt x="20979" y="10656"/>
                    <a:pt x="21600" y="11196"/>
                    <a:pt x="21600" y="11700"/>
                  </a:cubicBezTo>
                  <a:cubicBezTo>
                    <a:pt x="21600" y="20592"/>
                    <a:pt x="21600" y="20592"/>
                    <a:pt x="21600" y="20592"/>
                  </a:cubicBezTo>
                  <a:cubicBezTo>
                    <a:pt x="21600" y="21096"/>
                    <a:pt x="20979" y="21600"/>
                    <a:pt x="20358" y="21600"/>
                  </a:cubicBezTo>
                  <a:close/>
                  <a:moveTo>
                    <a:pt x="10645" y="12708"/>
                  </a:moveTo>
                  <a:cubicBezTo>
                    <a:pt x="9403" y="12708"/>
                    <a:pt x="8117" y="13716"/>
                    <a:pt x="8117" y="14760"/>
                  </a:cubicBezTo>
                  <a:cubicBezTo>
                    <a:pt x="8117" y="15516"/>
                    <a:pt x="8782" y="16272"/>
                    <a:pt x="9403" y="16524"/>
                  </a:cubicBezTo>
                  <a:cubicBezTo>
                    <a:pt x="9403" y="18576"/>
                    <a:pt x="9403" y="18576"/>
                    <a:pt x="9403" y="18576"/>
                  </a:cubicBezTo>
                  <a:cubicBezTo>
                    <a:pt x="9403" y="19080"/>
                    <a:pt x="10024" y="19584"/>
                    <a:pt x="10645" y="19584"/>
                  </a:cubicBezTo>
                  <a:cubicBezTo>
                    <a:pt x="11576" y="19584"/>
                    <a:pt x="11887" y="19080"/>
                    <a:pt x="11887" y="18576"/>
                  </a:cubicBezTo>
                  <a:cubicBezTo>
                    <a:pt x="11887" y="16524"/>
                    <a:pt x="11887" y="16524"/>
                    <a:pt x="11887" y="16524"/>
                  </a:cubicBezTo>
                  <a:cubicBezTo>
                    <a:pt x="12818" y="16272"/>
                    <a:pt x="13129" y="15516"/>
                    <a:pt x="13129" y="14760"/>
                  </a:cubicBezTo>
                  <a:cubicBezTo>
                    <a:pt x="13129" y="13716"/>
                    <a:pt x="12197" y="12708"/>
                    <a:pt x="10645" y="1270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0" name="Shape"/>
            <p:cNvSpPr/>
            <p:nvPr/>
          </p:nvSpPr>
          <p:spPr>
            <a:xfrm>
              <a:off x="10198099" y="5096933"/>
              <a:ext cx="468940" cy="574776"/>
            </a:xfrm>
            <a:custGeom>
              <a:avLst/>
              <a:gdLst/>
              <a:ahLst/>
              <a:cxnLst>
                <a:cxn ang="0">
                  <a:pos x="wd2" y="hd2"/>
                </a:cxn>
                <a:cxn ang="5400000">
                  <a:pos x="wd2" y="hd2"/>
                </a:cxn>
                <a:cxn ang="10800000">
                  <a:pos x="wd2" y="hd2"/>
                </a:cxn>
                <a:cxn ang="16200000">
                  <a:pos x="wd2" y="hd2"/>
                </a:cxn>
              </a:cxnLst>
              <a:rect l="0" t="0" r="r" b="b"/>
              <a:pathLst>
                <a:path w="21600" h="21600" extrusionOk="0">
                  <a:moveTo>
                    <a:pt x="20358" y="21600"/>
                  </a:moveTo>
                  <a:cubicBezTo>
                    <a:pt x="1242" y="21600"/>
                    <a:pt x="1242" y="21600"/>
                    <a:pt x="1242" y="21600"/>
                  </a:cubicBezTo>
                  <a:cubicBezTo>
                    <a:pt x="310" y="21600"/>
                    <a:pt x="0" y="21096"/>
                    <a:pt x="0" y="20592"/>
                  </a:cubicBezTo>
                  <a:cubicBezTo>
                    <a:pt x="0" y="11700"/>
                    <a:pt x="0" y="11700"/>
                    <a:pt x="0" y="11700"/>
                  </a:cubicBezTo>
                  <a:cubicBezTo>
                    <a:pt x="0" y="11196"/>
                    <a:pt x="310" y="10656"/>
                    <a:pt x="1242" y="10656"/>
                  </a:cubicBezTo>
                  <a:cubicBezTo>
                    <a:pt x="3105" y="10656"/>
                    <a:pt x="3105" y="10656"/>
                    <a:pt x="3105" y="10656"/>
                  </a:cubicBezTo>
                  <a:cubicBezTo>
                    <a:pt x="3105" y="6084"/>
                    <a:pt x="3105" y="6084"/>
                    <a:pt x="3105" y="6084"/>
                  </a:cubicBezTo>
                  <a:cubicBezTo>
                    <a:pt x="3105" y="2520"/>
                    <a:pt x="6564" y="0"/>
                    <a:pt x="10645" y="0"/>
                  </a:cubicBezTo>
                  <a:cubicBezTo>
                    <a:pt x="15036" y="0"/>
                    <a:pt x="18140" y="2520"/>
                    <a:pt x="18140" y="6084"/>
                  </a:cubicBezTo>
                  <a:cubicBezTo>
                    <a:pt x="18140" y="10656"/>
                    <a:pt x="18140" y="10656"/>
                    <a:pt x="18140" y="10656"/>
                  </a:cubicBezTo>
                  <a:cubicBezTo>
                    <a:pt x="20358" y="10656"/>
                    <a:pt x="20358" y="10656"/>
                    <a:pt x="20358" y="10656"/>
                  </a:cubicBezTo>
                  <a:cubicBezTo>
                    <a:pt x="20979" y="10656"/>
                    <a:pt x="21600" y="11196"/>
                    <a:pt x="21600" y="11700"/>
                  </a:cubicBezTo>
                  <a:cubicBezTo>
                    <a:pt x="21600" y="20592"/>
                    <a:pt x="21600" y="20592"/>
                    <a:pt x="21600" y="20592"/>
                  </a:cubicBezTo>
                  <a:cubicBezTo>
                    <a:pt x="21600" y="21096"/>
                    <a:pt x="20979" y="21600"/>
                    <a:pt x="20358" y="21600"/>
                  </a:cubicBezTo>
                  <a:close/>
                  <a:moveTo>
                    <a:pt x="9403" y="16524"/>
                  </a:moveTo>
                  <a:cubicBezTo>
                    <a:pt x="9403" y="18576"/>
                    <a:pt x="9403" y="18576"/>
                    <a:pt x="9403" y="18576"/>
                  </a:cubicBezTo>
                  <a:cubicBezTo>
                    <a:pt x="9403" y="19080"/>
                    <a:pt x="10024" y="19584"/>
                    <a:pt x="10645" y="19584"/>
                  </a:cubicBezTo>
                  <a:cubicBezTo>
                    <a:pt x="11576" y="19584"/>
                    <a:pt x="11887" y="19080"/>
                    <a:pt x="11887" y="18576"/>
                  </a:cubicBezTo>
                  <a:cubicBezTo>
                    <a:pt x="11887" y="16524"/>
                    <a:pt x="11887" y="16524"/>
                    <a:pt x="11887" y="16524"/>
                  </a:cubicBezTo>
                  <a:cubicBezTo>
                    <a:pt x="12818" y="16272"/>
                    <a:pt x="13129" y="15516"/>
                    <a:pt x="13129" y="14760"/>
                  </a:cubicBezTo>
                  <a:cubicBezTo>
                    <a:pt x="13129" y="13716"/>
                    <a:pt x="12197" y="12708"/>
                    <a:pt x="10645" y="12708"/>
                  </a:cubicBezTo>
                  <a:cubicBezTo>
                    <a:pt x="9403" y="12708"/>
                    <a:pt x="8117" y="13716"/>
                    <a:pt x="8117" y="14760"/>
                  </a:cubicBezTo>
                  <a:cubicBezTo>
                    <a:pt x="8117" y="15516"/>
                    <a:pt x="8782" y="16272"/>
                    <a:pt x="9403" y="16524"/>
                  </a:cubicBezTo>
                  <a:close/>
                  <a:moveTo>
                    <a:pt x="15657" y="6084"/>
                  </a:moveTo>
                  <a:cubicBezTo>
                    <a:pt x="15657" y="3816"/>
                    <a:pt x="13483" y="2016"/>
                    <a:pt x="10645" y="2016"/>
                  </a:cubicBezTo>
                  <a:cubicBezTo>
                    <a:pt x="7806" y="2016"/>
                    <a:pt x="5633" y="3816"/>
                    <a:pt x="5633" y="6084"/>
                  </a:cubicBezTo>
                  <a:cubicBezTo>
                    <a:pt x="5633" y="10656"/>
                    <a:pt x="5633" y="10656"/>
                    <a:pt x="5633" y="10656"/>
                  </a:cubicBezTo>
                  <a:cubicBezTo>
                    <a:pt x="15657" y="10656"/>
                    <a:pt x="15657" y="10656"/>
                    <a:pt x="15657" y="10656"/>
                  </a:cubicBezTo>
                  <a:lnTo>
                    <a:pt x="15657" y="608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1" name="Shape"/>
            <p:cNvSpPr/>
            <p:nvPr/>
          </p:nvSpPr>
          <p:spPr>
            <a:xfrm>
              <a:off x="9118599" y="5096933"/>
              <a:ext cx="579002" cy="494344"/>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006" y="21600"/>
                    <a:pt x="1006" y="21600"/>
                    <a:pt x="1006" y="21600"/>
                  </a:cubicBezTo>
                  <a:cubicBezTo>
                    <a:pt x="503" y="21600"/>
                    <a:pt x="0" y="21014"/>
                    <a:pt x="0" y="20386"/>
                  </a:cubicBezTo>
                  <a:cubicBezTo>
                    <a:pt x="0" y="13019"/>
                    <a:pt x="0" y="13019"/>
                    <a:pt x="0" y="13019"/>
                  </a:cubicBezTo>
                  <a:cubicBezTo>
                    <a:pt x="0" y="12726"/>
                    <a:pt x="0" y="12726"/>
                    <a:pt x="0" y="12391"/>
                  </a:cubicBezTo>
                  <a:cubicBezTo>
                    <a:pt x="2803" y="4144"/>
                    <a:pt x="2803" y="4144"/>
                    <a:pt x="2803" y="4144"/>
                  </a:cubicBezTo>
                  <a:cubicBezTo>
                    <a:pt x="2803" y="3851"/>
                    <a:pt x="3306" y="3558"/>
                    <a:pt x="3810" y="3558"/>
                  </a:cubicBezTo>
                  <a:cubicBezTo>
                    <a:pt x="5319" y="3558"/>
                    <a:pt x="5319" y="3558"/>
                    <a:pt x="5319" y="3558"/>
                  </a:cubicBezTo>
                  <a:cubicBezTo>
                    <a:pt x="6325" y="3558"/>
                    <a:pt x="6325" y="3558"/>
                    <a:pt x="6325" y="3558"/>
                  </a:cubicBezTo>
                  <a:lnTo>
                    <a:pt x="6325" y="3851"/>
                  </a:lnTo>
                  <a:cubicBezTo>
                    <a:pt x="6325" y="4730"/>
                    <a:pt x="6865" y="5316"/>
                    <a:pt x="7368" y="5902"/>
                  </a:cubicBezTo>
                  <a:cubicBezTo>
                    <a:pt x="5319" y="5902"/>
                    <a:pt x="5319" y="5902"/>
                    <a:pt x="5319" y="5902"/>
                  </a:cubicBezTo>
                  <a:cubicBezTo>
                    <a:pt x="4313" y="5902"/>
                    <a:pt x="4313" y="5902"/>
                    <a:pt x="4313" y="5902"/>
                  </a:cubicBezTo>
                  <a:cubicBezTo>
                    <a:pt x="2552" y="11805"/>
                    <a:pt x="2552" y="11805"/>
                    <a:pt x="2552" y="11805"/>
                  </a:cubicBezTo>
                  <a:cubicBezTo>
                    <a:pt x="5068" y="11805"/>
                    <a:pt x="5068" y="11805"/>
                    <a:pt x="5068" y="11805"/>
                  </a:cubicBezTo>
                  <a:cubicBezTo>
                    <a:pt x="5822" y="11805"/>
                    <a:pt x="5822" y="11805"/>
                    <a:pt x="5822" y="11805"/>
                  </a:cubicBezTo>
                  <a:cubicBezTo>
                    <a:pt x="6325" y="11805"/>
                    <a:pt x="6865" y="12098"/>
                    <a:pt x="6865" y="13019"/>
                  </a:cubicBezTo>
                  <a:cubicBezTo>
                    <a:pt x="6865" y="14191"/>
                    <a:pt x="6865" y="14191"/>
                    <a:pt x="6865" y="14191"/>
                  </a:cubicBezTo>
                  <a:cubicBezTo>
                    <a:pt x="14987" y="14191"/>
                    <a:pt x="14987" y="14191"/>
                    <a:pt x="14987" y="14191"/>
                  </a:cubicBezTo>
                  <a:cubicBezTo>
                    <a:pt x="14987" y="13019"/>
                    <a:pt x="14987" y="13019"/>
                    <a:pt x="14987" y="13019"/>
                  </a:cubicBezTo>
                  <a:cubicBezTo>
                    <a:pt x="14987" y="12098"/>
                    <a:pt x="15239" y="11805"/>
                    <a:pt x="15993" y="11805"/>
                  </a:cubicBezTo>
                  <a:cubicBezTo>
                    <a:pt x="17000" y="11805"/>
                    <a:pt x="17000" y="11805"/>
                    <a:pt x="17000" y="11805"/>
                  </a:cubicBezTo>
                  <a:cubicBezTo>
                    <a:pt x="19300" y="11805"/>
                    <a:pt x="19300" y="11805"/>
                    <a:pt x="19300" y="11805"/>
                  </a:cubicBezTo>
                  <a:cubicBezTo>
                    <a:pt x="17251" y="5902"/>
                    <a:pt x="17251" y="5902"/>
                    <a:pt x="17251" y="5902"/>
                  </a:cubicBezTo>
                  <a:cubicBezTo>
                    <a:pt x="16245" y="5902"/>
                    <a:pt x="16245" y="5902"/>
                    <a:pt x="16245" y="5902"/>
                  </a:cubicBezTo>
                  <a:cubicBezTo>
                    <a:pt x="14232" y="5902"/>
                    <a:pt x="14232" y="5902"/>
                    <a:pt x="14232" y="5902"/>
                  </a:cubicBezTo>
                  <a:cubicBezTo>
                    <a:pt x="14987" y="5316"/>
                    <a:pt x="15239" y="4730"/>
                    <a:pt x="15239" y="3851"/>
                  </a:cubicBezTo>
                  <a:lnTo>
                    <a:pt x="15239" y="3558"/>
                  </a:lnTo>
                  <a:cubicBezTo>
                    <a:pt x="16245" y="3558"/>
                    <a:pt x="16245" y="3558"/>
                    <a:pt x="16245" y="3558"/>
                  </a:cubicBezTo>
                  <a:cubicBezTo>
                    <a:pt x="18042" y="3558"/>
                    <a:pt x="18042" y="3558"/>
                    <a:pt x="18042" y="3558"/>
                  </a:cubicBezTo>
                  <a:cubicBezTo>
                    <a:pt x="18294" y="3558"/>
                    <a:pt x="18797" y="3851"/>
                    <a:pt x="18797" y="4144"/>
                  </a:cubicBezTo>
                  <a:cubicBezTo>
                    <a:pt x="21600" y="12391"/>
                    <a:pt x="21600" y="12391"/>
                    <a:pt x="21600" y="12391"/>
                  </a:cubicBezTo>
                  <a:cubicBezTo>
                    <a:pt x="21600" y="12726"/>
                    <a:pt x="21600" y="12726"/>
                    <a:pt x="21600" y="13019"/>
                  </a:cubicBezTo>
                  <a:cubicBezTo>
                    <a:pt x="21600" y="20386"/>
                    <a:pt x="21600" y="20386"/>
                    <a:pt x="21600" y="20386"/>
                  </a:cubicBezTo>
                  <a:cubicBezTo>
                    <a:pt x="21600" y="21014"/>
                    <a:pt x="21348" y="21600"/>
                    <a:pt x="20558" y="21600"/>
                  </a:cubicBezTo>
                  <a:close/>
                  <a:moveTo>
                    <a:pt x="13190" y="5023"/>
                  </a:moveTo>
                  <a:cubicBezTo>
                    <a:pt x="12938" y="5023"/>
                    <a:pt x="12687" y="5023"/>
                    <a:pt x="12435" y="4730"/>
                  </a:cubicBezTo>
                  <a:cubicBezTo>
                    <a:pt x="11932" y="3851"/>
                    <a:pt x="11932" y="3851"/>
                    <a:pt x="11932" y="3851"/>
                  </a:cubicBezTo>
                  <a:cubicBezTo>
                    <a:pt x="11932" y="8581"/>
                    <a:pt x="11932" y="8581"/>
                    <a:pt x="11932" y="8581"/>
                  </a:cubicBezTo>
                  <a:cubicBezTo>
                    <a:pt x="11932" y="11219"/>
                    <a:pt x="11932" y="11219"/>
                    <a:pt x="11932" y="11219"/>
                  </a:cubicBezTo>
                  <a:cubicBezTo>
                    <a:pt x="11932" y="12098"/>
                    <a:pt x="11429" y="12391"/>
                    <a:pt x="10926" y="12391"/>
                  </a:cubicBezTo>
                  <a:cubicBezTo>
                    <a:pt x="10171" y="12391"/>
                    <a:pt x="9919" y="12098"/>
                    <a:pt x="9919" y="11219"/>
                  </a:cubicBezTo>
                  <a:cubicBezTo>
                    <a:pt x="9919" y="9460"/>
                    <a:pt x="9919" y="9460"/>
                    <a:pt x="9919" y="9460"/>
                  </a:cubicBezTo>
                  <a:cubicBezTo>
                    <a:pt x="9919" y="3851"/>
                    <a:pt x="9919" y="3851"/>
                    <a:pt x="9919" y="3851"/>
                  </a:cubicBezTo>
                  <a:cubicBezTo>
                    <a:pt x="9129" y="4730"/>
                    <a:pt x="9129" y="4730"/>
                    <a:pt x="9129" y="4730"/>
                  </a:cubicBezTo>
                  <a:cubicBezTo>
                    <a:pt x="8877" y="5023"/>
                    <a:pt x="8626" y="5023"/>
                    <a:pt x="8374" y="5023"/>
                  </a:cubicBezTo>
                  <a:cubicBezTo>
                    <a:pt x="7871" y="5023"/>
                    <a:pt x="7368" y="4437"/>
                    <a:pt x="7368" y="3851"/>
                  </a:cubicBezTo>
                  <a:cubicBezTo>
                    <a:pt x="7368" y="3558"/>
                    <a:pt x="7619" y="3265"/>
                    <a:pt x="7871" y="2930"/>
                  </a:cubicBezTo>
                  <a:cubicBezTo>
                    <a:pt x="10171" y="293"/>
                    <a:pt x="10171" y="293"/>
                    <a:pt x="10171" y="293"/>
                  </a:cubicBezTo>
                  <a:cubicBezTo>
                    <a:pt x="10423" y="0"/>
                    <a:pt x="10674" y="0"/>
                    <a:pt x="10926" y="0"/>
                  </a:cubicBezTo>
                  <a:cubicBezTo>
                    <a:pt x="11177" y="0"/>
                    <a:pt x="11429" y="0"/>
                    <a:pt x="11429" y="293"/>
                  </a:cubicBezTo>
                  <a:cubicBezTo>
                    <a:pt x="13981" y="2930"/>
                    <a:pt x="13981" y="2930"/>
                    <a:pt x="13981" y="2930"/>
                  </a:cubicBezTo>
                  <a:cubicBezTo>
                    <a:pt x="14232" y="3265"/>
                    <a:pt x="14232" y="3558"/>
                    <a:pt x="14232" y="3851"/>
                  </a:cubicBezTo>
                  <a:cubicBezTo>
                    <a:pt x="14232" y="4437"/>
                    <a:pt x="13729" y="5023"/>
                    <a:pt x="13190" y="502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2" name="Shape"/>
            <p:cNvSpPr/>
            <p:nvPr/>
          </p:nvSpPr>
          <p:spPr>
            <a:xfrm>
              <a:off x="8106832" y="5096933"/>
              <a:ext cx="574776" cy="494344"/>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252" y="21600"/>
                    <a:pt x="0" y="21014"/>
                    <a:pt x="0" y="20386"/>
                  </a:cubicBezTo>
                  <a:cubicBezTo>
                    <a:pt x="0" y="13019"/>
                    <a:pt x="0" y="13019"/>
                    <a:pt x="0" y="13019"/>
                  </a:cubicBezTo>
                  <a:cubicBezTo>
                    <a:pt x="0" y="12726"/>
                    <a:pt x="0" y="12726"/>
                    <a:pt x="0" y="12391"/>
                  </a:cubicBezTo>
                  <a:cubicBezTo>
                    <a:pt x="2808" y="4144"/>
                    <a:pt x="2808" y="4144"/>
                    <a:pt x="2808" y="4144"/>
                  </a:cubicBezTo>
                  <a:cubicBezTo>
                    <a:pt x="2808" y="3851"/>
                    <a:pt x="3312" y="3558"/>
                    <a:pt x="3564" y="3558"/>
                  </a:cubicBezTo>
                  <a:cubicBezTo>
                    <a:pt x="5328" y="3558"/>
                    <a:pt x="5328" y="3558"/>
                    <a:pt x="5328" y="3558"/>
                  </a:cubicBezTo>
                  <a:cubicBezTo>
                    <a:pt x="8640" y="3558"/>
                    <a:pt x="8640" y="3558"/>
                    <a:pt x="8640" y="3558"/>
                  </a:cubicBezTo>
                  <a:cubicBezTo>
                    <a:pt x="8640" y="4144"/>
                    <a:pt x="8640" y="4144"/>
                    <a:pt x="8640" y="4144"/>
                  </a:cubicBezTo>
                  <a:cubicBezTo>
                    <a:pt x="8640" y="5902"/>
                    <a:pt x="8640" y="5902"/>
                    <a:pt x="8640" y="5902"/>
                  </a:cubicBezTo>
                  <a:cubicBezTo>
                    <a:pt x="5328" y="5902"/>
                    <a:pt x="5328" y="5902"/>
                    <a:pt x="5328" y="5902"/>
                  </a:cubicBezTo>
                  <a:cubicBezTo>
                    <a:pt x="4320" y="5902"/>
                    <a:pt x="4320" y="5902"/>
                    <a:pt x="4320" y="5902"/>
                  </a:cubicBezTo>
                  <a:cubicBezTo>
                    <a:pt x="2268" y="11805"/>
                    <a:pt x="2268" y="11805"/>
                    <a:pt x="2268" y="11805"/>
                  </a:cubicBezTo>
                  <a:cubicBezTo>
                    <a:pt x="4572" y="11805"/>
                    <a:pt x="4572" y="11805"/>
                    <a:pt x="4572" y="11805"/>
                  </a:cubicBezTo>
                  <a:cubicBezTo>
                    <a:pt x="5580" y="11805"/>
                    <a:pt x="5580" y="11805"/>
                    <a:pt x="5580" y="11805"/>
                  </a:cubicBezTo>
                  <a:cubicBezTo>
                    <a:pt x="6336" y="11805"/>
                    <a:pt x="6588" y="12098"/>
                    <a:pt x="6588" y="13019"/>
                  </a:cubicBezTo>
                  <a:cubicBezTo>
                    <a:pt x="6588" y="14191"/>
                    <a:pt x="6588" y="14191"/>
                    <a:pt x="6588" y="14191"/>
                  </a:cubicBezTo>
                  <a:cubicBezTo>
                    <a:pt x="14760" y="14191"/>
                    <a:pt x="14760" y="14191"/>
                    <a:pt x="14760" y="14191"/>
                  </a:cubicBezTo>
                  <a:cubicBezTo>
                    <a:pt x="14760" y="13019"/>
                    <a:pt x="14760" y="13019"/>
                    <a:pt x="14760" y="13019"/>
                  </a:cubicBezTo>
                  <a:cubicBezTo>
                    <a:pt x="14760" y="12098"/>
                    <a:pt x="15264" y="11805"/>
                    <a:pt x="15768" y="11805"/>
                  </a:cubicBezTo>
                  <a:cubicBezTo>
                    <a:pt x="16776" y="11805"/>
                    <a:pt x="16776" y="11805"/>
                    <a:pt x="16776" y="11805"/>
                  </a:cubicBezTo>
                  <a:cubicBezTo>
                    <a:pt x="19080" y="11805"/>
                    <a:pt x="19080" y="11805"/>
                    <a:pt x="19080" y="11805"/>
                  </a:cubicBezTo>
                  <a:cubicBezTo>
                    <a:pt x="17280" y="5902"/>
                    <a:pt x="17280" y="5902"/>
                    <a:pt x="17280" y="5902"/>
                  </a:cubicBezTo>
                  <a:cubicBezTo>
                    <a:pt x="16272" y="5902"/>
                    <a:pt x="16272" y="5902"/>
                    <a:pt x="16272" y="5902"/>
                  </a:cubicBezTo>
                  <a:cubicBezTo>
                    <a:pt x="12708" y="5902"/>
                    <a:pt x="12708" y="5902"/>
                    <a:pt x="12708" y="5902"/>
                  </a:cubicBezTo>
                  <a:cubicBezTo>
                    <a:pt x="12708" y="4144"/>
                    <a:pt x="12708" y="4144"/>
                    <a:pt x="12708" y="4144"/>
                  </a:cubicBezTo>
                  <a:cubicBezTo>
                    <a:pt x="12708" y="3558"/>
                    <a:pt x="12708" y="3558"/>
                    <a:pt x="12708" y="3558"/>
                  </a:cubicBezTo>
                  <a:cubicBezTo>
                    <a:pt x="16272" y="3558"/>
                    <a:pt x="16272" y="3558"/>
                    <a:pt x="16272" y="3558"/>
                  </a:cubicBezTo>
                  <a:cubicBezTo>
                    <a:pt x="17784" y="3558"/>
                    <a:pt x="17784" y="3558"/>
                    <a:pt x="17784" y="3558"/>
                  </a:cubicBezTo>
                  <a:cubicBezTo>
                    <a:pt x="18324" y="3558"/>
                    <a:pt x="18828" y="3851"/>
                    <a:pt x="18828" y="4144"/>
                  </a:cubicBezTo>
                  <a:cubicBezTo>
                    <a:pt x="21600" y="12391"/>
                    <a:pt x="21600" y="12391"/>
                    <a:pt x="21600" y="12391"/>
                  </a:cubicBezTo>
                  <a:cubicBezTo>
                    <a:pt x="21600" y="12726"/>
                    <a:pt x="21600" y="12726"/>
                    <a:pt x="21600" y="13019"/>
                  </a:cubicBezTo>
                  <a:cubicBezTo>
                    <a:pt x="21600" y="20386"/>
                    <a:pt x="21600" y="20386"/>
                    <a:pt x="21600" y="20386"/>
                  </a:cubicBezTo>
                  <a:cubicBezTo>
                    <a:pt x="21600" y="21014"/>
                    <a:pt x="21096" y="21600"/>
                    <a:pt x="20592" y="21600"/>
                  </a:cubicBezTo>
                  <a:close/>
                  <a:moveTo>
                    <a:pt x="14256" y="8581"/>
                  </a:moveTo>
                  <a:cubicBezTo>
                    <a:pt x="14256" y="8874"/>
                    <a:pt x="14004" y="9167"/>
                    <a:pt x="13716" y="9460"/>
                  </a:cubicBezTo>
                  <a:cubicBezTo>
                    <a:pt x="11448" y="12098"/>
                    <a:pt x="11448" y="12098"/>
                    <a:pt x="11448" y="12098"/>
                  </a:cubicBezTo>
                  <a:cubicBezTo>
                    <a:pt x="11196" y="12391"/>
                    <a:pt x="10944" y="12391"/>
                    <a:pt x="10692" y="12391"/>
                  </a:cubicBezTo>
                  <a:cubicBezTo>
                    <a:pt x="10440" y="12391"/>
                    <a:pt x="10188" y="12391"/>
                    <a:pt x="10188" y="12098"/>
                  </a:cubicBezTo>
                  <a:cubicBezTo>
                    <a:pt x="7632" y="9460"/>
                    <a:pt x="7632" y="9460"/>
                    <a:pt x="7632" y="9460"/>
                  </a:cubicBezTo>
                  <a:cubicBezTo>
                    <a:pt x="7380" y="9167"/>
                    <a:pt x="7380" y="8874"/>
                    <a:pt x="7380" y="8581"/>
                  </a:cubicBezTo>
                  <a:cubicBezTo>
                    <a:pt x="7380" y="7995"/>
                    <a:pt x="7884" y="7367"/>
                    <a:pt x="8388" y="7367"/>
                  </a:cubicBezTo>
                  <a:cubicBezTo>
                    <a:pt x="8640" y="7367"/>
                    <a:pt x="8892" y="7367"/>
                    <a:pt x="9144" y="7660"/>
                  </a:cubicBezTo>
                  <a:cubicBezTo>
                    <a:pt x="9648" y="8581"/>
                    <a:pt x="9648" y="8581"/>
                    <a:pt x="9648" y="8581"/>
                  </a:cubicBezTo>
                  <a:cubicBezTo>
                    <a:pt x="9648" y="4144"/>
                    <a:pt x="9648" y="4144"/>
                    <a:pt x="9648" y="4144"/>
                  </a:cubicBezTo>
                  <a:cubicBezTo>
                    <a:pt x="9648" y="2930"/>
                    <a:pt x="9648" y="2930"/>
                    <a:pt x="9648" y="2930"/>
                  </a:cubicBezTo>
                  <a:cubicBezTo>
                    <a:pt x="9648" y="1172"/>
                    <a:pt x="9648" y="1172"/>
                    <a:pt x="9648" y="1172"/>
                  </a:cubicBezTo>
                  <a:cubicBezTo>
                    <a:pt x="9648" y="293"/>
                    <a:pt x="10188" y="0"/>
                    <a:pt x="10692" y="0"/>
                  </a:cubicBezTo>
                  <a:cubicBezTo>
                    <a:pt x="11448" y="0"/>
                    <a:pt x="11700" y="293"/>
                    <a:pt x="11700" y="1172"/>
                  </a:cubicBezTo>
                  <a:cubicBezTo>
                    <a:pt x="11700" y="3558"/>
                    <a:pt x="11700" y="3558"/>
                    <a:pt x="11700" y="3558"/>
                  </a:cubicBezTo>
                  <a:cubicBezTo>
                    <a:pt x="11700" y="3851"/>
                    <a:pt x="11700" y="3851"/>
                    <a:pt x="11700" y="3851"/>
                  </a:cubicBezTo>
                  <a:cubicBezTo>
                    <a:pt x="11700" y="8581"/>
                    <a:pt x="11700" y="8581"/>
                    <a:pt x="11700" y="8581"/>
                  </a:cubicBezTo>
                  <a:cubicBezTo>
                    <a:pt x="12456" y="7660"/>
                    <a:pt x="12456" y="7660"/>
                    <a:pt x="12456" y="7660"/>
                  </a:cubicBezTo>
                  <a:cubicBezTo>
                    <a:pt x="12708" y="7367"/>
                    <a:pt x="12960" y="7367"/>
                    <a:pt x="13212" y="7367"/>
                  </a:cubicBezTo>
                  <a:cubicBezTo>
                    <a:pt x="13716" y="7367"/>
                    <a:pt x="14256" y="7995"/>
                    <a:pt x="14256" y="85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3" name="Shape"/>
            <p:cNvSpPr/>
            <p:nvPr/>
          </p:nvSpPr>
          <p:spPr>
            <a:xfrm>
              <a:off x="7086600" y="5177368"/>
              <a:ext cx="583239" cy="413907"/>
            </a:xfrm>
            <a:custGeom>
              <a:avLst/>
              <a:gdLst/>
              <a:ahLst/>
              <a:cxnLst>
                <a:cxn ang="0">
                  <a:pos x="wd2" y="hd2"/>
                </a:cxn>
                <a:cxn ang="5400000">
                  <a:pos x="wd2" y="hd2"/>
                </a:cxn>
                <a:cxn ang="10800000">
                  <a:pos x="wd2" y="hd2"/>
                </a:cxn>
                <a:cxn ang="16200000">
                  <a:pos x="wd2" y="hd2"/>
                </a:cxn>
              </a:cxnLst>
              <a:rect l="0" t="0" r="r" b="b"/>
              <a:pathLst>
                <a:path w="21600" h="21600" extrusionOk="0">
                  <a:moveTo>
                    <a:pt x="21600" y="20147"/>
                  </a:moveTo>
                  <a:cubicBezTo>
                    <a:pt x="21600" y="20898"/>
                    <a:pt x="21102" y="21600"/>
                    <a:pt x="20604" y="21600"/>
                  </a:cubicBezTo>
                  <a:cubicBezTo>
                    <a:pt x="996" y="21600"/>
                    <a:pt x="996" y="21600"/>
                    <a:pt x="996" y="21600"/>
                  </a:cubicBezTo>
                  <a:cubicBezTo>
                    <a:pt x="498" y="21600"/>
                    <a:pt x="0" y="20898"/>
                    <a:pt x="0" y="20147"/>
                  </a:cubicBezTo>
                  <a:cubicBezTo>
                    <a:pt x="0" y="11326"/>
                    <a:pt x="0" y="11326"/>
                    <a:pt x="0" y="11326"/>
                  </a:cubicBezTo>
                  <a:cubicBezTo>
                    <a:pt x="0" y="10975"/>
                    <a:pt x="0" y="10975"/>
                    <a:pt x="249" y="10574"/>
                  </a:cubicBezTo>
                  <a:cubicBezTo>
                    <a:pt x="2740" y="702"/>
                    <a:pt x="2740" y="702"/>
                    <a:pt x="2740" y="702"/>
                  </a:cubicBezTo>
                  <a:cubicBezTo>
                    <a:pt x="2989" y="351"/>
                    <a:pt x="3274" y="0"/>
                    <a:pt x="3772" y="0"/>
                  </a:cubicBezTo>
                  <a:cubicBezTo>
                    <a:pt x="17828" y="0"/>
                    <a:pt x="17828" y="0"/>
                    <a:pt x="17828" y="0"/>
                  </a:cubicBezTo>
                  <a:cubicBezTo>
                    <a:pt x="18362" y="0"/>
                    <a:pt x="18611" y="351"/>
                    <a:pt x="18860" y="702"/>
                  </a:cubicBezTo>
                  <a:cubicBezTo>
                    <a:pt x="21351" y="10574"/>
                    <a:pt x="21351" y="10574"/>
                    <a:pt x="21351" y="10574"/>
                  </a:cubicBezTo>
                  <a:cubicBezTo>
                    <a:pt x="21600" y="10975"/>
                    <a:pt x="21600" y="10975"/>
                    <a:pt x="21600" y="11326"/>
                  </a:cubicBezTo>
                  <a:cubicBezTo>
                    <a:pt x="21600" y="20147"/>
                    <a:pt x="21600" y="20147"/>
                    <a:pt x="21600" y="20147"/>
                  </a:cubicBezTo>
                  <a:close/>
                  <a:moveTo>
                    <a:pt x="17081" y="2806"/>
                  </a:moveTo>
                  <a:cubicBezTo>
                    <a:pt x="4519" y="2806"/>
                    <a:pt x="4519" y="2806"/>
                    <a:pt x="4519" y="2806"/>
                  </a:cubicBezTo>
                  <a:cubicBezTo>
                    <a:pt x="2491" y="9873"/>
                    <a:pt x="2491" y="9873"/>
                    <a:pt x="2491" y="9873"/>
                  </a:cubicBezTo>
                  <a:cubicBezTo>
                    <a:pt x="5765" y="9873"/>
                    <a:pt x="5765" y="9873"/>
                    <a:pt x="5765" y="9873"/>
                  </a:cubicBezTo>
                  <a:cubicBezTo>
                    <a:pt x="6263" y="9873"/>
                    <a:pt x="6761" y="10224"/>
                    <a:pt x="6761" y="11326"/>
                  </a:cubicBezTo>
                  <a:cubicBezTo>
                    <a:pt x="6761" y="12729"/>
                    <a:pt x="6761" y="12729"/>
                    <a:pt x="6761" y="12729"/>
                  </a:cubicBezTo>
                  <a:cubicBezTo>
                    <a:pt x="14839" y="12729"/>
                    <a:pt x="14839" y="12729"/>
                    <a:pt x="14839" y="12729"/>
                  </a:cubicBezTo>
                  <a:cubicBezTo>
                    <a:pt x="14839" y="11326"/>
                    <a:pt x="14839" y="11326"/>
                    <a:pt x="14839" y="11326"/>
                  </a:cubicBezTo>
                  <a:cubicBezTo>
                    <a:pt x="14839" y="10224"/>
                    <a:pt x="15337" y="9873"/>
                    <a:pt x="15835" y="9873"/>
                  </a:cubicBezTo>
                  <a:cubicBezTo>
                    <a:pt x="19109" y="9873"/>
                    <a:pt x="19109" y="9873"/>
                    <a:pt x="19109" y="9873"/>
                  </a:cubicBezTo>
                  <a:lnTo>
                    <a:pt x="17081" y="280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4" name="Shape"/>
            <p:cNvSpPr/>
            <p:nvPr/>
          </p:nvSpPr>
          <p:spPr>
            <a:xfrm>
              <a:off x="6079068" y="5202768"/>
              <a:ext cx="574775" cy="358873"/>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20088" y="21600"/>
                    <a:pt x="19584" y="20791"/>
                    <a:pt x="19584" y="19983"/>
                  </a:cubicBezTo>
                  <a:cubicBezTo>
                    <a:pt x="19584" y="18770"/>
                    <a:pt x="19584" y="18770"/>
                    <a:pt x="19584" y="18770"/>
                  </a:cubicBezTo>
                  <a:cubicBezTo>
                    <a:pt x="19584" y="13457"/>
                    <a:pt x="19584" y="13457"/>
                    <a:pt x="19584" y="13457"/>
                  </a:cubicBezTo>
                  <a:cubicBezTo>
                    <a:pt x="19584" y="12244"/>
                    <a:pt x="19584" y="12244"/>
                    <a:pt x="19584" y="12244"/>
                  </a:cubicBezTo>
                  <a:cubicBezTo>
                    <a:pt x="19584" y="8952"/>
                    <a:pt x="19584" y="8952"/>
                    <a:pt x="19584" y="8952"/>
                  </a:cubicBezTo>
                  <a:cubicBezTo>
                    <a:pt x="19584" y="8143"/>
                    <a:pt x="19584" y="8143"/>
                    <a:pt x="19584" y="8143"/>
                  </a:cubicBezTo>
                  <a:cubicBezTo>
                    <a:pt x="19584" y="2426"/>
                    <a:pt x="19584" y="2426"/>
                    <a:pt x="19584" y="2426"/>
                  </a:cubicBezTo>
                  <a:cubicBezTo>
                    <a:pt x="19584" y="1617"/>
                    <a:pt x="19584" y="1617"/>
                    <a:pt x="19584" y="1617"/>
                  </a:cubicBezTo>
                  <a:cubicBezTo>
                    <a:pt x="19584" y="404"/>
                    <a:pt x="20088" y="0"/>
                    <a:pt x="20592" y="0"/>
                  </a:cubicBezTo>
                  <a:cubicBezTo>
                    <a:pt x="21348" y="0"/>
                    <a:pt x="21600" y="404"/>
                    <a:pt x="21600" y="1617"/>
                  </a:cubicBezTo>
                  <a:cubicBezTo>
                    <a:pt x="21600" y="2426"/>
                    <a:pt x="21600" y="2426"/>
                    <a:pt x="21600" y="2426"/>
                  </a:cubicBezTo>
                  <a:cubicBezTo>
                    <a:pt x="21600" y="8143"/>
                    <a:pt x="21600" y="8143"/>
                    <a:pt x="21600" y="8143"/>
                  </a:cubicBezTo>
                  <a:cubicBezTo>
                    <a:pt x="21600" y="8952"/>
                    <a:pt x="21600" y="8952"/>
                    <a:pt x="21600" y="8952"/>
                  </a:cubicBezTo>
                  <a:cubicBezTo>
                    <a:pt x="21600" y="12244"/>
                    <a:pt x="21600" y="12244"/>
                    <a:pt x="21600" y="12244"/>
                  </a:cubicBezTo>
                  <a:cubicBezTo>
                    <a:pt x="21600" y="13457"/>
                    <a:pt x="21600" y="13457"/>
                    <a:pt x="21600" y="13457"/>
                  </a:cubicBezTo>
                  <a:cubicBezTo>
                    <a:pt x="21600" y="18770"/>
                    <a:pt x="21600" y="18770"/>
                    <a:pt x="21600" y="18770"/>
                  </a:cubicBezTo>
                  <a:cubicBezTo>
                    <a:pt x="21600" y="19983"/>
                    <a:pt x="21600" y="19983"/>
                    <a:pt x="21600" y="19983"/>
                  </a:cubicBezTo>
                  <a:cubicBezTo>
                    <a:pt x="21600" y="20791"/>
                    <a:pt x="21348" y="21600"/>
                    <a:pt x="20592" y="21600"/>
                  </a:cubicBezTo>
                  <a:close/>
                  <a:moveTo>
                    <a:pt x="17532" y="18366"/>
                  </a:moveTo>
                  <a:cubicBezTo>
                    <a:pt x="17028" y="18366"/>
                    <a:pt x="16524" y="17557"/>
                    <a:pt x="16524" y="16749"/>
                  </a:cubicBezTo>
                  <a:cubicBezTo>
                    <a:pt x="16524" y="15478"/>
                    <a:pt x="16524" y="15478"/>
                    <a:pt x="16524" y="15478"/>
                  </a:cubicBezTo>
                  <a:cubicBezTo>
                    <a:pt x="16524" y="5718"/>
                    <a:pt x="16524" y="5718"/>
                    <a:pt x="16524" y="5718"/>
                  </a:cubicBezTo>
                  <a:cubicBezTo>
                    <a:pt x="16524" y="4909"/>
                    <a:pt x="16524" y="4909"/>
                    <a:pt x="16524" y="4909"/>
                  </a:cubicBezTo>
                  <a:cubicBezTo>
                    <a:pt x="16524" y="3639"/>
                    <a:pt x="17028" y="3234"/>
                    <a:pt x="17532" y="3234"/>
                  </a:cubicBezTo>
                  <a:cubicBezTo>
                    <a:pt x="18288" y="3234"/>
                    <a:pt x="18540" y="3639"/>
                    <a:pt x="18540" y="4909"/>
                  </a:cubicBezTo>
                  <a:cubicBezTo>
                    <a:pt x="18540" y="5718"/>
                    <a:pt x="18540" y="5718"/>
                    <a:pt x="18540" y="5718"/>
                  </a:cubicBezTo>
                  <a:cubicBezTo>
                    <a:pt x="18540" y="15478"/>
                    <a:pt x="18540" y="15478"/>
                    <a:pt x="18540" y="15478"/>
                  </a:cubicBezTo>
                  <a:cubicBezTo>
                    <a:pt x="18540" y="16749"/>
                    <a:pt x="18540" y="16749"/>
                    <a:pt x="18540" y="16749"/>
                  </a:cubicBezTo>
                  <a:cubicBezTo>
                    <a:pt x="18540" y="17557"/>
                    <a:pt x="18288" y="18366"/>
                    <a:pt x="17532" y="18366"/>
                  </a:cubicBezTo>
                  <a:close/>
                  <a:moveTo>
                    <a:pt x="14472" y="18366"/>
                  </a:moveTo>
                  <a:cubicBezTo>
                    <a:pt x="7092" y="18366"/>
                    <a:pt x="7092" y="18366"/>
                    <a:pt x="7092" y="18366"/>
                  </a:cubicBezTo>
                  <a:cubicBezTo>
                    <a:pt x="6588" y="18366"/>
                    <a:pt x="6084" y="17557"/>
                    <a:pt x="6084" y="16749"/>
                  </a:cubicBezTo>
                  <a:cubicBezTo>
                    <a:pt x="6084" y="4909"/>
                    <a:pt x="6084" y="4909"/>
                    <a:pt x="6084" y="4909"/>
                  </a:cubicBezTo>
                  <a:cubicBezTo>
                    <a:pt x="6084" y="3639"/>
                    <a:pt x="6588" y="3234"/>
                    <a:pt x="7092" y="3234"/>
                  </a:cubicBezTo>
                  <a:cubicBezTo>
                    <a:pt x="14472" y="3234"/>
                    <a:pt x="14472" y="3234"/>
                    <a:pt x="14472" y="3234"/>
                  </a:cubicBezTo>
                  <a:cubicBezTo>
                    <a:pt x="15264" y="3234"/>
                    <a:pt x="15516" y="3639"/>
                    <a:pt x="15516" y="4909"/>
                  </a:cubicBezTo>
                  <a:cubicBezTo>
                    <a:pt x="15516" y="16749"/>
                    <a:pt x="15516" y="16749"/>
                    <a:pt x="15516" y="16749"/>
                  </a:cubicBezTo>
                  <a:cubicBezTo>
                    <a:pt x="15516" y="17557"/>
                    <a:pt x="15264" y="18366"/>
                    <a:pt x="14472" y="18366"/>
                  </a:cubicBezTo>
                  <a:close/>
                  <a:moveTo>
                    <a:pt x="13464" y="6526"/>
                  </a:moveTo>
                  <a:cubicBezTo>
                    <a:pt x="8136" y="6526"/>
                    <a:pt x="8136" y="6526"/>
                    <a:pt x="8136" y="6526"/>
                  </a:cubicBezTo>
                  <a:cubicBezTo>
                    <a:pt x="8136" y="15074"/>
                    <a:pt x="8136" y="15074"/>
                    <a:pt x="8136" y="15074"/>
                  </a:cubicBezTo>
                  <a:cubicBezTo>
                    <a:pt x="13464" y="15074"/>
                    <a:pt x="13464" y="15074"/>
                    <a:pt x="13464" y="15074"/>
                  </a:cubicBezTo>
                  <a:lnTo>
                    <a:pt x="13464" y="6526"/>
                  </a:lnTo>
                  <a:close/>
                  <a:moveTo>
                    <a:pt x="4068" y="18366"/>
                  </a:moveTo>
                  <a:cubicBezTo>
                    <a:pt x="3564" y="18366"/>
                    <a:pt x="3024" y="17557"/>
                    <a:pt x="3024" y="16749"/>
                  </a:cubicBezTo>
                  <a:cubicBezTo>
                    <a:pt x="3024" y="15478"/>
                    <a:pt x="3024" y="15478"/>
                    <a:pt x="3024" y="15478"/>
                  </a:cubicBezTo>
                  <a:cubicBezTo>
                    <a:pt x="3024" y="5718"/>
                    <a:pt x="3024" y="5718"/>
                    <a:pt x="3024" y="5718"/>
                  </a:cubicBezTo>
                  <a:cubicBezTo>
                    <a:pt x="3024" y="4909"/>
                    <a:pt x="3024" y="4909"/>
                    <a:pt x="3024" y="4909"/>
                  </a:cubicBezTo>
                  <a:cubicBezTo>
                    <a:pt x="3024" y="3639"/>
                    <a:pt x="3564" y="3234"/>
                    <a:pt x="4068" y="3234"/>
                  </a:cubicBezTo>
                  <a:cubicBezTo>
                    <a:pt x="4572" y="3234"/>
                    <a:pt x="5076" y="3639"/>
                    <a:pt x="5076" y="4909"/>
                  </a:cubicBezTo>
                  <a:cubicBezTo>
                    <a:pt x="5076" y="5718"/>
                    <a:pt x="5076" y="5718"/>
                    <a:pt x="5076" y="5718"/>
                  </a:cubicBezTo>
                  <a:cubicBezTo>
                    <a:pt x="5076" y="15478"/>
                    <a:pt x="5076" y="15478"/>
                    <a:pt x="5076" y="15478"/>
                  </a:cubicBezTo>
                  <a:cubicBezTo>
                    <a:pt x="5076" y="16749"/>
                    <a:pt x="5076" y="16749"/>
                    <a:pt x="5076" y="16749"/>
                  </a:cubicBezTo>
                  <a:cubicBezTo>
                    <a:pt x="5076" y="17557"/>
                    <a:pt x="4572" y="18366"/>
                    <a:pt x="4068" y="18366"/>
                  </a:cubicBezTo>
                  <a:close/>
                  <a:moveTo>
                    <a:pt x="1008" y="21600"/>
                  </a:moveTo>
                  <a:cubicBezTo>
                    <a:pt x="504" y="21600"/>
                    <a:pt x="0" y="20791"/>
                    <a:pt x="0" y="19983"/>
                  </a:cubicBezTo>
                  <a:cubicBezTo>
                    <a:pt x="0" y="18770"/>
                    <a:pt x="0" y="18770"/>
                    <a:pt x="0" y="18770"/>
                  </a:cubicBezTo>
                  <a:cubicBezTo>
                    <a:pt x="0" y="13457"/>
                    <a:pt x="0" y="13457"/>
                    <a:pt x="0" y="13457"/>
                  </a:cubicBezTo>
                  <a:cubicBezTo>
                    <a:pt x="0" y="12244"/>
                    <a:pt x="0" y="12244"/>
                    <a:pt x="0" y="12244"/>
                  </a:cubicBezTo>
                  <a:cubicBezTo>
                    <a:pt x="0" y="8952"/>
                    <a:pt x="0" y="8952"/>
                    <a:pt x="0" y="8952"/>
                  </a:cubicBezTo>
                  <a:cubicBezTo>
                    <a:pt x="0" y="8143"/>
                    <a:pt x="0" y="8143"/>
                    <a:pt x="0" y="8143"/>
                  </a:cubicBezTo>
                  <a:cubicBezTo>
                    <a:pt x="0" y="2426"/>
                    <a:pt x="0" y="2426"/>
                    <a:pt x="0" y="2426"/>
                  </a:cubicBezTo>
                  <a:cubicBezTo>
                    <a:pt x="0" y="1617"/>
                    <a:pt x="0" y="1617"/>
                    <a:pt x="0" y="1617"/>
                  </a:cubicBezTo>
                  <a:cubicBezTo>
                    <a:pt x="0" y="404"/>
                    <a:pt x="504" y="0"/>
                    <a:pt x="1008" y="0"/>
                  </a:cubicBezTo>
                  <a:cubicBezTo>
                    <a:pt x="1512" y="0"/>
                    <a:pt x="2016" y="404"/>
                    <a:pt x="2016" y="1617"/>
                  </a:cubicBezTo>
                  <a:cubicBezTo>
                    <a:pt x="2016" y="2426"/>
                    <a:pt x="2016" y="2426"/>
                    <a:pt x="2016" y="2426"/>
                  </a:cubicBezTo>
                  <a:cubicBezTo>
                    <a:pt x="2016" y="8143"/>
                    <a:pt x="2016" y="8143"/>
                    <a:pt x="2016" y="8143"/>
                  </a:cubicBezTo>
                  <a:cubicBezTo>
                    <a:pt x="2016" y="8952"/>
                    <a:pt x="2016" y="8952"/>
                    <a:pt x="2016" y="8952"/>
                  </a:cubicBezTo>
                  <a:cubicBezTo>
                    <a:pt x="2016" y="12244"/>
                    <a:pt x="2016" y="12244"/>
                    <a:pt x="2016" y="12244"/>
                  </a:cubicBezTo>
                  <a:cubicBezTo>
                    <a:pt x="2016" y="13457"/>
                    <a:pt x="2016" y="13457"/>
                    <a:pt x="2016" y="13457"/>
                  </a:cubicBezTo>
                  <a:cubicBezTo>
                    <a:pt x="2016" y="18770"/>
                    <a:pt x="2016" y="18770"/>
                    <a:pt x="2016" y="18770"/>
                  </a:cubicBezTo>
                  <a:cubicBezTo>
                    <a:pt x="2016" y="19983"/>
                    <a:pt x="2016" y="19983"/>
                    <a:pt x="2016" y="19983"/>
                  </a:cubicBezTo>
                  <a:cubicBezTo>
                    <a:pt x="2016" y="20791"/>
                    <a:pt x="1512" y="21600"/>
                    <a:pt x="1008"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5" name="Shape"/>
            <p:cNvSpPr/>
            <p:nvPr/>
          </p:nvSpPr>
          <p:spPr>
            <a:xfrm>
              <a:off x="5067298" y="5257800"/>
              <a:ext cx="574775" cy="253035"/>
            </a:xfrm>
            <a:custGeom>
              <a:avLst/>
              <a:gdLst/>
              <a:ahLst/>
              <a:cxnLst>
                <a:cxn ang="0">
                  <a:pos x="wd2" y="hd2"/>
                </a:cxn>
                <a:cxn ang="5400000">
                  <a:pos x="wd2" y="hd2"/>
                </a:cxn>
                <a:cxn ang="10800000">
                  <a:pos x="wd2" y="hd2"/>
                </a:cxn>
                <a:cxn ang="16200000">
                  <a:pos x="wd2" y="hd2"/>
                </a:cxn>
              </a:cxnLst>
              <a:rect l="0" t="0" r="r" b="b"/>
              <a:pathLst>
                <a:path w="21600" h="21600" extrusionOk="0">
                  <a:moveTo>
                    <a:pt x="16776" y="21600"/>
                  </a:moveTo>
                  <a:cubicBezTo>
                    <a:pt x="4572" y="21600"/>
                    <a:pt x="4572" y="21600"/>
                    <a:pt x="4572" y="21600"/>
                  </a:cubicBezTo>
                  <a:cubicBezTo>
                    <a:pt x="2016" y="21600"/>
                    <a:pt x="0" y="16901"/>
                    <a:pt x="0" y="10470"/>
                  </a:cubicBezTo>
                  <a:cubicBezTo>
                    <a:pt x="0" y="4699"/>
                    <a:pt x="2016" y="0"/>
                    <a:pt x="4572" y="0"/>
                  </a:cubicBezTo>
                  <a:cubicBezTo>
                    <a:pt x="7344" y="0"/>
                    <a:pt x="9396" y="4699"/>
                    <a:pt x="9396" y="10470"/>
                  </a:cubicBezTo>
                  <a:cubicBezTo>
                    <a:pt x="9396" y="12861"/>
                    <a:pt x="9144" y="15169"/>
                    <a:pt x="8640" y="16901"/>
                  </a:cubicBezTo>
                  <a:cubicBezTo>
                    <a:pt x="12960" y="16901"/>
                    <a:pt x="12960" y="16901"/>
                    <a:pt x="12960" y="16901"/>
                  </a:cubicBezTo>
                  <a:cubicBezTo>
                    <a:pt x="12456" y="15169"/>
                    <a:pt x="12204" y="12861"/>
                    <a:pt x="12204" y="10470"/>
                  </a:cubicBezTo>
                  <a:cubicBezTo>
                    <a:pt x="12204" y="4699"/>
                    <a:pt x="14220" y="0"/>
                    <a:pt x="16776" y="0"/>
                  </a:cubicBezTo>
                  <a:cubicBezTo>
                    <a:pt x="19584" y="0"/>
                    <a:pt x="21600" y="4699"/>
                    <a:pt x="21600" y="10470"/>
                  </a:cubicBezTo>
                  <a:cubicBezTo>
                    <a:pt x="21600" y="16901"/>
                    <a:pt x="19584" y="21600"/>
                    <a:pt x="16776" y="21600"/>
                  </a:cubicBezTo>
                  <a:close/>
                  <a:moveTo>
                    <a:pt x="7344" y="10470"/>
                  </a:moveTo>
                  <a:cubicBezTo>
                    <a:pt x="7344" y="7008"/>
                    <a:pt x="6084" y="4699"/>
                    <a:pt x="4572" y="4699"/>
                  </a:cubicBezTo>
                  <a:cubicBezTo>
                    <a:pt x="3024" y="4699"/>
                    <a:pt x="2016" y="7008"/>
                    <a:pt x="2016" y="10470"/>
                  </a:cubicBezTo>
                  <a:cubicBezTo>
                    <a:pt x="2016" y="14015"/>
                    <a:pt x="3024" y="16901"/>
                    <a:pt x="4572" y="16901"/>
                  </a:cubicBezTo>
                  <a:cubicBezTo>
                    <a:pt x="6084" y="16901"/>
                    <a:pt x="7344" y="14015"/>
                    <a:pt x="7344" y="10470"/>
                  </a:cubicBezTo>
                  <a:close/>
                  <a:moveTo>
                    <a:pt x="16776" y="4699"/>
                  </a:moveTo>
                  <a:cubicBezTo>
                    <a:pt x="15264" y="4699"/>
                    <a:pt x="14220" y="7008"/>
                    <a:pt x="14220" y="10470"/>
                  </a:cubicBezTo>
                  <a:cubicBezTo>
                    <a:pt x="14220" y="14015"/>
                    <a:pt x="15264" y="16901"/>
                    <a:pt x="16776" y="16901"/>
                  </a:cubicBezTo>
                  <a:cubicBezTo>
                    <a:pt x="18288" y="16901"/>
                    <a:pt x="19584" y="14015"/>
                    <a:pt x="19584" y="10470"/>
                  </a:cubicBezTo>
                  <a:cubicBezTo>
                    <a:pt x="19584" y="7008"/>
                    <a:pt x="18288" y="4699"/>
                    <a:pt x="16776" y="469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6" name="Shape"/>
            <p:cNvSpPr/>
            <p:nvPr/>
          </p:nvSpPr>
          <p:spPr>
            <a:xfrm>
              <a:off x="4047066" y="5185835"/>
              <a:ext cx="583242" cy="401204"/>
            </a:xfrm>
            <a:custGeom>
              <a:avLst/>
              <a:gdLst/>
              <a:ahLst/>
              <a:cxnLst>
                <a:cxn ang="0">
                  <a:pos x="wd2" y="hd2"/>
                </a:cxn>
                <a:cxn ang="5400000">
                  <a:pos x="wd2" y="hd2"/>
                </a:cxn>
                <a:cxn ang="10800000">
                  <a:pos x="wd2" y="hd2"/>
                </a:cxn>
                <a:cxn ang="16200000">
                  <a:pos x="wd2" y="hd2"/>
                </a:cxn>
              </a:cxnLst>
              <a:rect l="0" t="0" r="r" b="b"/>
              <a:pathLst>
                <a:path w="21600" h="21600" extrusionOk="0">
                  <a:moveTo>
                    <a:pt x="20605" y="21600"/>
                  </a:moveTo>
                  <a:cubicBezTo>
                    <a:pt x="1030" y="21600"/>
                    <a:pt x="1030" y="21600"/>
                    <a:pt x="1030" y="21600"/>
                  </a:cubicBezTo>
                  <a:cubicBezTo>
                    <a:pt x="533" y="21600"/>
                    <a:pt x="0" y="20823"/>
                    <a:pt x="0" y="20098"/>
                  </a:cubicBezTo>
                  <a:cubicBezTo>
                    <a:pt x="0" y="8754"/>
                    <a:pt x="0" y="8754"/>
                    <a:pt x="0" y="8754"/>
                  </a:cubicBezTo>
                  <a:cubicBezTo>
                    <a:pt x="21600" y="8754"/>
                    <a:pt x="21600" y="8754"/>
                    <a:pt x="21600" y="8754"/>
                  </a:cubicBezTo>
                  <a:cubicBezTo>
                    <a:pt x="21600" y="20098"/>
                    <a:pt x="21600" y="20098"/>
                    <a:pt x="21600" y="20098"/>
                  </a:cubicBezTo>
                  <a:cubicBezTo>
                    <a:pt x="21600" y="20823"/>
                    <a:pt x="21103" y="21600"/>
                    <a:pt x="20605" y="21600"/>
                  </a:cubicBezTo>
                  <a:close/>
                  <a:moveTo>
                    <a:pt x="2025" y="18647"/>
                  </a:moveTo>
                  <a:cubicBezTo>
                    <a:pt x="6039" y="18647"/>
                    <a:pt x="6039" y="18647"/>
                    <a:pt x="6039" y="18647"/>
                  </a:cubicBezTo>
                  <a:cubicBezTo>
                    <a:pt x="6039" y="17197"/>
                    <a:pt x="6039" y="17197"/>
                    <a:pt x="6039" y="17197"/>
                  </a:cubicBezTo>
                  <a:cubicBezTo>
                    <a:pt x="2025" y="17197"/>
                    <a:pt x="2025" y="17197"/>
                    <a:pt x="2025" y="17197"/>
                  </a:cubicBezTo>
                  <a:lnTo>
                    <a:pt x="2025" y="18647"/>
                  </a:lnTo>
                  <a:close/>
                  <a:moveTo>
                    <a:pt x="12079" y="14245"/>
                  </a:moveTo>
                  <a:cubicBezTo>
                    <a:pt x="2025" y="14245"/>
                    <a:pt x="2025" y="14245"/>
                    <a:pt x="2025" y="14245"/>
                  </a:cubicBezTo>
                  <a:cubicBezTo>
                    <a:pt x="2025" y="15747"/>
                    <a:pt x="2025" y="15747"/>
                    <a:pt x="2025" y="15747"/>
                  </a:cubicBezTo>
                  <a:cubicBezTo>
                    <a:pt x="12079" y="15747"/>
                    <a:pt x="12079" y="15747"/>
                    <a:pt x="12079" y="15747"/>
                  </a:cubicBezTo>
                  <a:lnTo>
                    <a:pt x="12079" y="14245"/>
                  </a:lnTo>
                  <a:close/>
                  <a:moveTo>
                    <a:pt x="0" y="1450"/>
                  </a:moveTo>
                  <a:cubicBezTo>
                    <a:pt x="0" y="725"/>
                    <a:pt x="533" y="0"/>
                    <a:pt x="1030" y="0"/>
                  </a:cubicBezTo>
                  <a:cubicBezTo>
                    <a:pt x="20605" y="0"/>
                    <a:pt x="20605" y="0"/>
                    <a:pt x="20605" y="0"/>
                  </a:cubicBezTo>
                  <a:cubicBezTo>
                    <a:pt x="21103" y="0"/>
                    <a:pt x="21600" y="725"/>
                    <a:pt x="21600" y="1450"/>
                  </a:cubicBezTo>
                  <a:cubicBezTo>
                    <a:pt x="21600" y="5853"/>
                    <a:pt x="21600" y="5853"/>
                    <a:pt x="21600" y="5853"/>
                  </a:cubicBezTo>
                  <a:cubicBezTo>
                    <a:pt x="0" y="5853"/>
                    <a:pt x="0" y="5853"/>
                    <a:pt x="0" y="5853"/>
                  </a:cubicBezTo>
                  <a:lnTo>
                    <a:pt x="0" y="145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7" name="Shape"/>
            <p:cNvSpPr/>
            <p:nvPr/>
          </p:nvSpPr>
          <p:spPr>
            <a:xfrm>
              <a:off x="3039534" y="5101168"/>
              <a:ext cx="579002" cy="549374"/>
            </a:xfrm>
            <a:custGeom>
              <a:avLst/>
              <a:gdLst/>
              <a:ahLst/>
              <a:cxnLst>
                <a:cxn ang="0">
                  <a:pos x="wd2" y="hd2"/>
                </a:cxn>
                <a:cxn ang="5400000">
                  <a:pos x="wd2" y="hd2"/>
                </a:cxn>
                <a:cxn ang="10800000">
                  <a:pos x="wd2" y="hd2"/>
                </a:cxn>
                <a:cxn ang="16200000">
                  <a:pos x="wd2" y="hd2"/>
                </a:cxn>
              </a:cxnLst>
              <a:rect l="0" t="0" r="r" b="b"/>
              <a:pathLst>
                <a:path w="21600" h="21600" extrusionOk="0">
                  <a:moveTo>
                    <a:pt x="21600" y="11480"/>
                  </a:moveTo>
                  <a:cubicBezTo>
                    <a:pt x="21600" y="12008"/>
                    <a:pt x="21348" y="12537"/>
                    <a:pt x="20594" y="12537"/>
                  </a:cubicBezTo>
                  <a:cubicBezTo>
                    <a:pt x="20342" y="12537"/>
                    <a:pt x="20091" y="12273"/>
                    <a:pt x="20091" y="12273"/>
                  </a:cubicBezTo>
                  <a:cubicBezTo>
                    <a:pt x="10926" y="2681"/>
                    <a:pt x="10926" y="2681"/>
                    <a:pt x="10926" y="2681"/>
                  </a:cubicBezTo>
                  <a:cubicBezTo>
                    <a:pt x="1797" y="12273"/>
                    <a:pt x="1797" y="12273"/>
                    <a:pt x="1797" y="12273"/>
                  </a:cubicBezTo>
                  <a:cubicBezTo>
                    <a:pt x="1545" y="12273"/>
                    <a:pt x="1294" y="12537"/>
                    <a:pt x="1042" y="12537"/>
                  </a:cubicBezTo>
                  <a:cubicBezTo>
                    <a:pt x="539" y="12537"/>
                    <a:pt x="0" y="12008"/>
                    <a:pt x="0" y="11480"/>
                  </a:cubicBezTo>
                  <a:cubicBezTo>
                    <a:pt x="0" y="11215"/>
                    <a:pt x="0" y="10913"/>
                    <a:pt x="252" y="10649"/>
                  </a:cubicBezTo>
                  <a:cubicBezTo>
                    <a:pt x="10171" y="264"/>
                    <a:pt x="10171" y="264"/>
                    <a:pt x="10171" y="264"/>
                  </a:cubicBezTo>
                  <a:cubicBezTo>
                    <a:pt x="10423" y="0"/>
                    <a:pt x="10674" y="0"/>
                    <a:pt x="10926" y="0"/>
                  </a:cubicBezTo>
                  <a:cubicBezTo>
                    <a:pt x="11177" y="0"/>
                    <a:pt x="11429" y="264"/>
                    <a:pt x="11681" y="264"/>
                  </a:cubicBezTo>
                  <a:cubicBezTo>
                    <a:pt x="15490" y="4531"/>
                    <a:pt x="15490" y="4531"/>
                    <a:pt x="15490" y="4531"/>
                  </a:cubicBezTo>
                  <a:cubicBezTo>
                    <a:pt x="15490" y="3474"/>
                    <a:pt x="15490" y="3474"/>
                    <a:pt x="15490" y="3474"/>
                  </a:cubicBezTo>
                  <a:cubicBezTo>
                    <a:pt x="15490" y="2945"/>
                    <a:pt x="16029" y="2379"/>
                    <a:pt x="16532" y="2379"/>
                  </a:cubicBezTo>
                  <a:cubicBezTo>
                    <a:pt x="17287" y="2379"/>
                    <a:pt x="17539" y="2945"/>
                    <a:pt x="17539" y="3474"/>
                  </a:cubicBezTo>
                  <a:cubicBezTo>
                    <a:pt x="17539" y="6646"/>
                    <a:pt x="17539" y="6646"/>
                    <a:pt x="17539" y="6646"/>
                  </a:cubicBezTo>
                  <a:cubicBezTo>
                    <a:pt x="21348" y="10649"/>
                    <a:pt x="21348" y="10649"/>
                    <a:pt x="21348" y="10649"/>
                  </a:cubicBezTo>
                  <a:cubicBezTo>
                    <a:pt x="21600" y="10913"/>
                    <a:pt x="21600" y="11215"/>
                    <a:pt x="21600" y="11480"/>
                  </a:cubicBezTo>
                  <a:close/>
                  <a:moveTo>
                    <a:pt x="19551" y="13066"/>
                  </a:moveTo>
                  <a:cubicBezTo>
                    <a:pt x="19551" y="16276"/>
                    <a:pt x="19551" y="16276"/>
                    <a:pt x="19551" y="16276"/>
                  </a:cubicBezTo>
                  <a:cubicBezTo>
                    <a:pt x="19551" y="17862"/>
                    <a:pt x="19551" y="17862"/>
                    <a:pt x="19551" y="17862"/>
                  </a:cubicBezTo>
                  <a:cubicBezTo>
                    <a:pt x="19551" y="20543"/>
                    <a:pt x="19551" y="20543"/>
                    <a:pt x="19551" y="20543"/>
                  </a:cubicBezTo>
                  <a:cubicBezTo>
                    <a:pt x="19551" y="21336"/>
                    <a:pt x="19300" y="21600"/>
                    <a:pt x="18545" y="21600"/>
                  </a:cubicBezTo>
                  <a:cubicBezTo>
                    <a:pt x="16532" y="21600"/>
                    <a:pt x="16532" y="21600"/>
                    <a:pt x="16532" y="21600"/>
                  </a:cubicBezTo>
                  <a:cubicBezTo>
                    <a:pt x="16532" y="13066"/>
                    <a:pt x="16532" y="13066"/>
                    <a:pt x="16532" y="13066"/>
                  </a:cubicBezTo>
                  <a:cubicBezTo>
                    <a:pt x="12471" y="13066"/>
                    <a:pt x="12471" y="13066"/>
                    <a:pt x="12471" y="13066"/>
                  </a:cubicBezTo>
                  <a:cubicBezTo>
                    <a:pt x="12471" y="21600"/>
                    <a:pt x="12471" y="21600"/>
                    <a:pt x="12471" y="21600"/>
                  </a:cubicBezTo>
                  <a:cubicBezTo>
                    <a:pt x="3055" y="21600"/>
                    <a:pt x="3055" y="21600"/>
                    <a:pt x="3055" y="21600"/>
                  </a:cubicBezTo>
                  <a:cubicBezTo>
                    <a:pt x="2552" y="21600"/>
                    <a:pt x="2049" y="21336"/>
                    <a:pt x="2049" y="20543"/>
                  </a:cubicBezTo>
                  <a:cubicBezTo>
                    <a:pt x="2049" y="17862"/>
                    <a:pt x="2049" y="17862"/>
                    <a:pt x="2049" y="17862"/>
                  </a:cubicBezTo>
                  <a:cubicBezTo>
                    <a:pt x="2049" y="16276"/>
                    <a:pt x="2049" y="16276"/>
                    <a:pt x="2049" y="16276"/>
                  </a:cubicBezTo>
                  <a:cubicBezTo>
                    <a:pt x="2049" y="13066"/>
                    <a:pt x="2049" y="13066"/>
                    <a:pt x="2049" y="13066"/>
                  </a:cubicBezTo>
                  <a:cubicBezTo>
                    <a:pt x="10926" y="4003"/>
                    <a:pt x="10926" y="4003"/>
                    <a:pt x="10926" y="4003"/>
                  </a:cubicBezTo>
                  <a:lnTo>
                    <a:pt x="19551" y="13066"/>
                  </a:lnTo>
                  <a:close/>
                  <a:moveTo>
                    <a:pt x="9165" y="13066"/>
                  </a:moveTo>
                  <a:cubicBezTo>
                    <a:pt x="5103" y="13066"/>
                    <a:pt x="5103" y="13066"/>
                    <a:pt x="5103" y="13066"/>
                  </a:cubicBezTo>
                  <a:cubicBezTo>
                    <a:pt x="5103" y="17333"/>
                    <a:pt x="5103" y="17333"/>
                    <a:pt x="5103" y="17333"/>
                  </a:cubicBezTo>
                  <a:cubicBezTo>
                    <a:pt x="9165" y="17333"/>
                    <a:pt x="9165" y="17333"/>
                    <a:pt x="9165" y="17333"/>
                  </a:cubicBezTo>
                  <a:lnTo>
                    <a:pt x="9165" y="1306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8" name="Shape"/>
            <p:cNvSpPr/>
            <p:nvPr/>
          </p:nvSpPr>
          <p:spPr>
            <a:xfrm>
              <a:off x="2027766" y="5122333"/>
              <a:ext cx="579005" cy="523971"/>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8797" y="21600"/>
                    <a:pt x="18797" y="21600"/>
                    <a:pt x="18797" y="21600"/>
                  </a:cubicBezTo>
                  <a:cubicBezTo>
                    <a:pt x="18797" y="12626"/>
                    <a:pt x="18797" y="12626"/>
                    <a:pt x="18797" y="12626"/>
                  </a:cubicBezTo>
                  <a:cubicBezTo>
                    <a:pt x="18797" y="5599"/>
                    <a:pt x="18797" y="5599"/>
                    <a:pt x="18797" y="5599"/>
                  </a:cubicBezTo>
                  <a:cubicBezTo>
                    <a:pt x="20594" y="5599"/>
                    <a:pt x="20594" y="5599"/>
                    <a:pt x="20594" y="5599"/>
                  </a:cubicBezTo>
                  <a:cubicBezTo>
                    <a:pt x="21097" y="5599"/>
                    <a:pt x="21600" y="5876"/>
                    <a:pt x="21600" y="6750"/>
                  </a:cubicBezTo>
                  <a:cubicBezTo>
                    <a:pt x="21600" y="13738"/>
                    <a:pt x="21600" y="13738"/>
                    <a:pt x="21600" y="13738"/>
                  </a:cubicBezTo>
                  <a:cubicBezTo>
                    <a:pt x="21600" y="18225"/>
                    <a:pt x="21600" y="18225"/>
                    <a:pt x="21600" y="18225"/>
                  </a:cubicBezTo>
                  <a:cubicBezTo>
                    <a:pt x="21600" y="20488"/>
                    <a:pt x="21600" y="20488"/>
                    <a:pt x="21600" y="20488"/>
                  </a:cubicBezTo>
                  <a:cubicBezTo>
                    <a:pt x="21600" y="21044"/>
                    <a:pt x="21097" y="21600"/>
                    <a:pt x="20594" y="21600"/>
                  </a:cubicBezTo>
                  <a:close/>
                  <a:moveTo>
                    <a:pt x="3558" y="21600"/>
                  </a:moveTo>
                  <a:cubicBezTo>
                    <a:pt x="3558" y="12626"/>
                    <a:pt x="3558" y="12626"/>
                    <a:pt x="3558" y="12626"/>
                  </a:cubicBezTo>
                  <a:cubicBezTo>
                    <a:pt x="3558" y="12349"/>
                    <a:pt x="3558" y="12349"/>
                    <a:pt x="3558" y="12349"/>
                  </a:cubicBezTo>
                  <a:cubicBezTo>
                    <a:pt x="3558" y="5599"/>
                    <a:pt x="3558" y="5599"/>
                    <a:pt x="3558" y="5599"/>
                  </a:cubicBezTo>
                  <a:cubicBezTo>
                    <a:pt x="5607" y="5599"/>
                    <a:pt x="5607" y="5599"/>
                    <a:pt x="5607" y="5599"/>
                  </a:cubicBezTo>
                  <a:cubicBezTo>
                    <a:pt x="5607" y="2541"/>
                    <a:pt x="7871" y="0"/>
                    <a:pt x="10674" y="0"/>
                  </a:cubicBezTo>
                  <a:cubicBezTo>
                    <a:pt x="13478" y="0"/>
                    <a:pt x="15742" y="2541"/>
                    <a:pt x="15742" y="5599"/>
                  </a:cubicBezTo>
                  <a:cubicBezTo>
                    <a:pt x="17790" y="5599"/>
                    <a:pt x="17790" y="5599"/>
                    <a:pt x="17790" y="5599"/>
                  </a:cubicBezTo>
                  <a:cubicBezTo>
                    <a:pt x="17790" y="12626"/>
                    <a:pt x="17790" y="12626"/>
                    <a:pt x="17790" y="12626"/>
                  </a:cubicBezTo>
                  <a:cubicBezTo>
                    <a:pt x="17790" y="21600"/>
                    <a:pt x="17790" y="21600"/>
                    <a:pt x="17790" y="21600"/>
                  </a:cubicBezTo>
                  <a:lnTo>
                    <a:pt x="3558" y="21600"/>
                  </a:lnTo>
                  <a:close/>
                  <a:moveTo>
                    <a:pt x="10674" y="2263"/>
                  </a:moveTo>
                  <a:cubicBezTo>
                    <a:pt x="9165" y="2263"/>
                    <a:pt x="7619" y="3653"/>
                    <a:pt x="7619" y="5599"/>
                  </a:cubicBezTo>
                  <a:cubicBezTo>
                    <a:pt x="13729" y="5599"/>
                    <a:pt x="13729" y="5599"/>
                    <a:pt x="13729" y="5599"/>
                  </a:cubicBezTo>
                  <a:cubicBezTo>
                    <a:pt x="13729" y="3653"/>
                    <a:pt x="12471" y="2263"/>
                    <a:pt x="10674" y="2263"/>
                  </a:cubicBezTo>
                  <a:close/>
                  <a:moveTo>
                    <a:pt x="0" y="20488"/>
                  </a:moveTo>
                  <a:cubicBezTo>
                    <a:pt x="0" y="18225"/>
                    <a:pt x="0" y="18225"/>
                    <a:pt x="0" y="18225"/>
                  </a:cubicBezTo>
                  <a:cubicBezTo>
                    <a:pt x="0" y="13738"/>
                    <a:pt x="0" y="13738"/>
                    <a:pt x="0" y="13738"/>
                  </a:cubicBezTo>
                  <a:cubicBezTo>
                    <a:pt x="0" y="6750"/>
                    <a:pt x="0" y="6750"/>
                    <a:pt x="0" y="6750"/>
                  </a:cubicBezTo>
                  <a:cubicBezTo>
                    <a:pt x="0" y="5876"/>
                    <a:pt x="252" y="5599"/>
                    <a:pt x="1042" y="5599"/>
                  </a:cubicBezTo>
                  <a:cubicBezTo>
                    <a:pt x="2552" y="5599"/>
                    <a:pt x="2552" y="5599"/>
                    <a:pt x="2552" y="5599"/>
                  </a:cubicBezTo>
                  <a:cubicBezTo>
                    <a:pt x="2552" y="12349"/>
                    <a:pt x="2552" y="12349"/>
                    <a:pt x="2552" y="12349"/>
                  </a:cubicBezTo>
                  <a:cubicBezTo>
                    <a:pt x="2552" y="12626"/>
                    <a:pt x="2552" y="12626"/>
                    <a:pt x="2552" y="12626"/>
                  </a:cubicBezTo>
                  <a:cubicBezTo>
                    <a:pt x="2552" y="21600"/>
                    <a:pt x="2552" y="21600"/>
                    <a:pt x="2552" y="21600"/>
                  </a:cubicBezTo>
                  <a:cubicBezTo>
                    <a:pt x="1042" y="21600"/>
                    <a:pt x="1042" y="21600"/>
                    <a:pt x="1042" y="21600"/>
                  </a:cubicBezTo>
                  <a:cubicBezTo>
                    <a:pt x="252" y="21600"/>
                    <a:pt x="0" y="21044"/>
                    <a:pt x="0" y="2048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49" name="Shape"/>
            <p:cNvSpPr/>
            <p:nvPr/>
          </p:nvSpPr>
          <p:spPr>
            <a:xfrm>
              <a:off x="1079497" y="5135035"/>
              <a:ext cx="447774" cy="490104"/>
            </a:xfrm>
            <a:custGeom>
              <a:avLst/>
              <a:gdLst/>
              <a:ahLst/>
              <a:cxnLst>
                <a:cxn ang="0">
                  <a:pos x="wd2" y="hd2"/>
                </a:cxn>
                <a:cxn ang="5400000">
                  <a:pos x="wd2" y="hd2"/>
                </a:cxn>
                <a:cxn ang="10800000">
                  <a:pos x="wd2" y="hd2"/>
                </a:cxn>
                <a:cxn ang="16200000">
                  <a:pos x="wd2" y="hd2"/>
                </a:cxn>
              </a:cxnLst>
              <a:rect l="0" t="0" r="r" b="b"/>
              <a:pathLst>
                <a:path w="21600" h="21600" extrusionOk="0">
                  <a:moveTo>
                    <a:pt x="21276" y="10482"/>
                  </a:moveTo>
                  <a:cubicBezTo>
                    <a:pt x="10800" y="1188"/>
                    <a:pt x="10800" y="1188"/>
                    <a:pt x="10800" y="1188"/>
                  </a:cubicBezTo>
                  <a:cubicBezTo>
                    <a:pt x="2920" y="1188"/>
                    <a:pt x="2920" y="1188"/>
                    <a:pt x="2920" y="1188"/>
                  </a:cubicBezTo>
                  <a:cubicBezTo>
                    <a:pt x="1298" y="1188"/>
                    <a:pt x="1298" y="1188"/>
                    <a:pt x="1298" y="1188"/>
                  </a:cubicBezTo>
                  <a:cubicBezTo>
                    <a:pt x="1298" y="594"/>
                    <a:pt x="1622" y="0"/>
                    <a:pt x="2596" y="0"/>
                  </a:cubicBezTo>
                  <a:cubicBezTo>
                    <a:pt x="10800" y="0"/>
                    <a:pt x="10800" y="0"/>
                    <a:pt x="10800" y="0"/>
                  </a:cubicBezTo>
                  <a:cubicBezTo>
                    <a:pt x="11124" y="0"/>
                    <a:pt x="11449" y="297"/>
                    <a:pt x="11773" y="594"/>
                  </a:cubicBezTo>
                  <a:cubicBezTo>
                    <a:pt x="19004" y="6917"/>
                    <a:pt x="19004" y="6917"/>
                    <a:pt x="19004" y="6917"/>
                  </a:cubicBezTo>
                  <a:cubicBezTo>
                    <a:pt x="21276" y="8699"/>
                    <a:pt x="21276" y="8699"/>
                    <a:pt x="21276" y="8699"/>
                  </a:cubicBezTo>
                  <a:cubicBezTo>
                    <a:pt x="21600" y="8996"/>
                    <a:pt x="21600" y="9294"/>
                    <a:pt x="21600" y="9591"/>
                  </a:cubicBezTo>
                  <a:cubicBezTo>
                    <a:pt x="21600" y="9888"/>
                    <a:pt x="21600" y="10185"/>
                    <a:pt x="21276" y="10482"/>
                  </a:cubicBezTo>
                  <a:close/>
                  <a:moveTo>
                    <a:pt x="9502" y="2419"/>
                  </a:moveTo>
                  <a:cubicBezTo>
                    <a:pt x="9827" y="2419"/>
                    <a:pt x="10151" y="2716"/>
                    <a:pt x="10476" y="3013"/>
                  </a:cubicBezTo>
                  <a:cubicBezTo>
                    <a:pt x="20302" y="11712"/>
                    <a:pt x="20302" y="11712"/>
                    <a:pt x="20302" y="11712"/>
                  </a:cubicBezTo>
                  <a:cubicBezTo>
                    <a:pt x="20627" y="11712"/>
                    <a:pt x="20627" y="12009"/>
                    <a:pt x="20951" y="12306"/>
                  </a:cubicBezTo>
                  <a:cubicBezTo>
                    <a:pt x="20951" y="12306"/>
                    <a:pt x="20951" y="12306"/>
                    <a:pt x="20951" y="12604"/>
                  </a:cubicBezTo>
                  <a:cubicBezTo>
                    <a:pt x="20951" y="12901"/>
                    <a:pt x="20627" y="13198"/>
                    <a:pt x="20627" y="13198"/>
                  </a:cubicBezTo>
                  <a:cubicBezTo>
                    <a:pt x="13118" y="21303"/>
                    <a:pt x="13118" y="21303"/>
                    <a:pt x="13118" y="21303"/>
                  </a:cubicBezTo>
                  <a:cubicBezTo>
                    <a:pt x="12747" y="21600"/>
                    <a:pt x="12422" y="21600"/>
                    <a:pt x="12098" y="21600"/>
                  </a:cubicBezTo>
                  <a:lnTo>
                    <a:pt x="11773" y="21600"/>
                  </a:lnTo>
                  <a:cubicBezTo>
                    <a:pt x="11773" y="21600"/>
                    <a:pt x="11449" y="21600"/>
                    <a:pt x="11124" y="21303"/>
                  </a:cubicBezTo>
                  <a:cubicBezTo>
                    <a:pt x="324" y="12306"/>
                    <a:pt x="324" y="12306"/>
                    <a:pt x="324" y="12306"/>
                  </a:cubicBezTo>
                  <a:cubicBezTo>
                    <a:pt x="0" y="12009"/>
                    <a:pt x="0" y="11712"/>
                    <a:pt x="0" y="11415"/>
                  </a:cubicBezTo>
                  <a:cubicBezTo>
                    <a:pt x="0" y="4795"/>
                    <a:pt x="0" y="4795"/>
                    <a:pt x="0" y="4795"/>
                  </a:cubicBezTo>
                  <a:cubicBezTo>
                    <a:pt x="0" y="3607"/>
                    <a:pt x="0" y="3607"/>
                    <a:pt x="0" y="3607"/>
                  </a:cubicBezTo>
                  <a:cubicBezTo>
                    <a:pt x="0" y="3013"/>
                    <a:pt x="324" y="2419"/>
                    <a:pt x="1298" y="2419"/>
                  </a:cubicBezTo>
                  <a:lnTo>
                    <a:pt x="9502" y="2419"/>
                  </a:lnTo>
                  <a:close/>
                  <a:moveTo>
                    <a:pt x="3245" y="7214"/>
                  </a:moveTo>
                  <a:cubicBezTo>
                    <a:pt x="4264" y="7214"/>
                    <a:pt x="5238" y="6620"/>
                    <a:pt x="5238" y="5686"/>
                  </a:cubicBezTo>
                  <a:cubicBezTo>
                    <a:pt x="5238" y="4795"/>
                    <a:pt x="4264" y="4201"/>
                    <a:pt x="3245" y="4201"/>
                  </a:cubicBezTo>
                  <a:cubicBezTo>
                    <a:pt x="2271" y="4201"/>
                    <a:pt x="1622" y="4795"/>
                    <a:pt x="1622" y="5686"/>
                  </a:cubicBezTo>
                  <a:cubicBezTo>
                    <a:pt x="1622" y="6620"/>
                    <a:pt x="2271" y="7214"/>
                    <a:pt x="3245" y="721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0" name="Shape"/>
            <p:cNvSpPr/>
            <p:nvPr/>
          </p:nvSpPr>
          <p:spPr>
            <a:xfrm>
              <a:off x="71965" y="5164666"/>
              <a:ext cx="435073" cy="435076"/>
            </a:xfrm>
            <a:custGeom>
              <a:avLst/>
              <a:gdLst/>
              <a:ahLst/>
              <a:cxnLst>
                <a:cxn ang="0">
                  <a:pos x="wd2" y="hd2"/>
                </a:cxn>
                <a:cxn ang="5400000">
                  <a:pos x="wd2" y="hd2"/>
                </a:cxn>
                <a:cxn ang="10800000">
                  <a:pos x="wd2" y="hd2"/>
                </a:cxn>
                <a:cxn ang="16200000">
                  <a:pos x="wd2" y="hd2"/>
                </a:cxn>
              </a:cxnLst>
              <a:rect l="0" t="0" r="r" b="b"/>
              <a:pathLst>
                <a:path w="21600" h="21600" extrusionOk="0">
                  <a:moveTo>
                    <a:pt x="21600" y="11158"/>
                  </a:moveTo>
                  <a:cubicBezTo>
                    <a:pt x="21600" y="11158"/>
                    <a:pt x="21600" y="11158"/>
                    <a:pt x="21600" y="11491"/>
                  </a:cubicBezTo>
                  <a:cubicBezTo>
                    <a:pt x="21600" y="11825"/>
                    <a:pt x="21265" y="12159"/>
                    <a:pt x="21265" y="12159"/>
                  </a:cubicBezTo>
                  <a:cubicBezTo>
                    <a:pt x="13524" y="21266"/>
                    <a:pt x="13524" y="21266"/>
                    <a:pt x="13524" y="21266"/>
                  </a:cubicBezTo>
                  <a:cubicBezTo>
                    <a:pt x="13142" y="21600"/>
                    <a:pt x="12807" y="21600"/>
                    <a:pt x="12473" y="21600"/>
                  </a:cubicBezTo>
                  <a:lnTo>
                    <a:pt x="12138" y="21600"/>
                  </a:lnTo>
                  <a:cubicBezTo>
                    <a:pt x="12138" y="21600"/>
                    <a:pt x="11804" y="21600"/>
                    <a:pt x="11469" y="21266"/>
                  </a:cubicBezTo>
                  <a:cubicBezTo>
                    <a:pt x="335" y="11158"/>
                    <a:pt x="335" y="11158"/>
                    <a:pt x="335" y="11158"/>
                  </a:cubicBezTo>
                  <a:cubicBezTo>
                    <a:pt x="0" y="10776"/>
                    <a:pt x="0" y="10442"/>
                    <a:pt x="0" y="10109"/>
                  </a:cubicBezTo>
                  <a:cubicBezTo>
                    <a:pt x="0" y="2718"/>
                    <a:pt x="0" y="2718"/>
                    <a:pt x="0" y="2718"/>
                  </a:cubicBezTo>
                  <a:cubicBezTo>
                    <a:pt x="0" y="1383"/>
                    <a:pt x="0" y="1383"/>
                    <a:pt x="0" y="1383"/>
                  </a:cubicBezTo>
                  <a:cubicBezTo>
                    <a:pt x="0" y="715"/>
                    <a:pt x="335" y="0"/>
                    <a:pt x="1338" y="0"/>
                  </a:cubicBezTo>
                  <a:cubicBezTo>
                    <a:pt x="9796" y="0"/>
                    <a:pt x="9796" y="0"/>
                    <a:pt x="9796" y="0"/>
                  </a:cubicBezTo>
                  <a:cubicBezTo>
                    <a:pt x="10131" y="0"/>
                    <a:pt x="10465" y="381"/>
                    <a:pt x="10800" y="715"/>
                  </a:cubicBezTo>
                  <a:cubicBezTo>
                    <a:pt x="20931" y="10442"/>
                    <a:pt x="20931" y="10442"/>
                    <a:pt x="20931" y="10442"/>
                  </a:cubicBezTo>
                  <a:cubicBezTo>
                    <a:pt x="21265" y="10442"/>
                    <a:pt x="21265" y="10776"/>
                    <a:pt x="21600" y="11158"/>
                  </a:cubicBezTo>
                  <a:close/>
                  <a:moveTo>
                    <a:pt x="3345" y="2050"/>
                  </a:moveTo>
                  <a:cubicBezTo>
                    <a:pt x="2342" y="2050"/>
                    <a:pt x="1673" y="2718"/>
                    <a:pt x="1673" y="3719"/>
                  </a:cubicBezTo>
                  <a:cubicBezTo>
                    <a:pt x="1673" y="4721"/>
                    <a:pt x="2342" y="5388"/>
                    <a:pt x="3345" y="5388"/>
                  </a:cubicBezTo>
                  <a:cubicBezTo>
                    <a:pt x="4396" y="5388"/>
                    <a:pt x="5400" y="4721"/>
                    <a:pt x="5400" y="3719"/>
                  </a:cubicBezTo>
                  <a:cubicBezTo>
                    <a:pt x="5400" y="2718"/>
                    <a:pt x="4396" y="2050"/>
                    <a:pt x="3345" y="205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1" name="Shape"/>
            <p:cNvSpPr/>
            <p:nvPr/>
          </p:nvSpPr>
          <p:spPr>
            <a:xfrm>
              <a:off x="11146366" y="4127501"/>
              <a:ext cx="579005" cy="490105"/>
            </a:xfrm>
            <a:custGeom>
              <a:avLst/>
              <a:gdLst/>
              <a:ahLst/>
              <a:cxnLst>
                <a:cxn ang="0">
                  <a:pos x="wd2" y="hd2"/>
                </a:cxn>
                <a:cxn ang="5400000">
                  <a:pos x="wd2" y="hd2"/>
                </a:cxn>
                <a:cxn ang="10800000">
                  <a:pos x="wd2" y="hd2"/>
                </a:cxn>
                <a:cxn ang="16200000">
                  <a:pos x="wd2" y="hd2"/>
                </a:cxn>
              </a:cxnLst>
              <a:rect l="0" t="0" r="r" b="b"/>
              <a:pathLst>
                <a:path w="21600" h="21600" extrusionOk="0">
                  <a:moveTo>
                    <a:pt x="17287" y="13495"/>
                  </a:moveTo>
                  <a:cubicBezTo>
                    <a:pt x="14735" y="13495"/>
                    <a:pt x="12687" y="11415"/>
                    <a:pt x="12687" y="8402"/>
                  </a:cubicBezTo>
                  <a:cubicBezTo>
                    <a:pt x="12687" y="5389"/>
                    <a:pt x="14735" y="3310"/>
                    <a:pt x="17287" y="3310"/>
                  </a:cubicBezTo>
                  <a:cubicBezTo>
                    <a:pt x="19551" y="3310"/>
                    <a:pt x="21600" y="5389"/>
                    <a:pt x="21600" y="8402"/>
                  </a:cubicBezTo>
                  <a:cubicBezTo>
                    <a:pt x="21600" y="11415"/>
                    <a:pt x="19551" y="13495"/>
                    <a:pt x="17287" y="13495"/>
                  </a:cubicBezTo>
                  <a:close/>
                  <a:moveTo>
                    <a:pt x="19300" y="9294"/>
                  </a:moveTo>
                  <a:cubicBezTo>
                    <a:pt x="18545" y="8402"/>
                    <a:pt x="18545" y="8402"/>
                    <a:pt x="18545" y="8402"/>
                  </a:cubicBezTo>
                  <a:cubicBezTo>
                    <a:pt x="19300" y="7511"/>
                    <a:pt x="19300" y="7511"/>
                    <a:pt x="19300" y="7511"/>
                  </a:cubicBezTo>
                  <a:cubicBezTo>
                    <a:pt x="19551" y="7511"/>
                    <a:pt x="19551" y="7214"/>
                    <a:pt x="19551" y="6917"/>
                  </a:cubicBezTo>
                  <a:cubicBezTo>
                    <a:pt x="19551" y="5983"/>
                    <a:pt x="19048" y="5686"/>
                    <a:pt x="18545" y="5686"/>
                  </a:cubicBezTo>
                  <a:cubicBezTo>
                    <a:pt x="18294" y="5686"/>
                    <a:pt x="18042" y="5686"/>
                    <a:pt x="17790" y="5983"/>
                  </a:cubicBezTo>
                  <a:cubicBezTo>
                    <a:pt x="17287" y="6620"/>
                    <a:pt x="17287" y="6620"/>
                    <a:pt x="17287" y="6620"/>
                  </a:cubicBezTo>
                  <a:cubicBezTo>
                    <a:pt x="16497" y="5983"/>
                    <a:pt x="16497" y="5983"/>
                    <a:pt x="16497" y="5983"/>
                  </a:cubicBezTo>
                  <a:cubicBezTo>
                    <a:pt x="16245" y="5686"/>
                    <a:pt x="15993" y="5686"/>
                    <a:pt x="15742" y="5686"/>
                  </a:cubicBezTo>
                  <a:cubicBezTo>
                    <a:pt x="15239" y="5686"/>
                    <a:pt x="14735" y="5983"/>
                    <a:pt x="14735" y="6917"/>
                  </a:cubicBezTo>
                  <a:cubicBezTo>
                    <a:pt x="14735" y="7214"/>
                    <a:pt x="14987" y="7511"/>
                    <a:pt x="15239" y="7511"/>
                  </a:cubicBezTo>
                  <a:cubicBezTo>
                    <a:pt x="15742" y="8402"/>
                    <a:pt x="15742" y="8402"/>
                    <a:pt x="15742" y="8402"/>
                  </a:cubicBezTo>
                  <a:cubicBezTo>
                    <a:pt x="15239" y="9294"/>
                    <a:pt x="15239" y="9294"/>
                    <a:pt x="15239" y="9294"/>
                  </a:cubicBezTo>
                  <a:cubicBezTo>
                    <a:pt x="14987" y="9294"/>
                    <a:pt x="14735" y="9591"/>
                    <a:pt x="14735" y="9888"/>
                  </a:cubicBezTo>
                  <a:cubicBezTo>
                    <a:pt x="14735" y="10779"/>
                    <a:pt x="15239" y="11076"/>
                    <a:pt x="15742" y="11076"/>
                  </a:cubicBezTo>
                  <a:cubicBezTo>
                    <a:pt x="15993" y="11076"/>
                    <a:pt x="16245" y="11076"/>
                    <a:pt x="16497" y="10779"/>
                  </a:cubicBezTo>
                  <a:cubicBezTo>
                    <a:pt x="17287" y="10185"/>
                    <a:pt x="17287" y="10185"/>
                    <a:pt x="17287" y="10185"/>
                  </a:cubicBezTo>
                  <a:cubicBezTo>
                    <a:pt x="17790" y="10779"/>
                    <a:pt x="17790" y="10779"/>
                    <a:pt x="17790" y="10779"/>
                  </a:cubicBezTo>
                  <a:cubicBezTo>
                    <a:pt x="18042" y="11076"/>
                    <a:pt x="18294" y="11076"/>
                    <a:pt x="18545" y="11076"/>
                  </a:cubicBezTo>
                  <a:cubicBezTo>
                    <a:pt x="19048" y="11076"/>
                    <a:pt x="19551" y="10779"/>
                    <a:pt x="19551" y="9888"/>
                  </a:cubicBezTo>
                  <a:cubicBezTo>
                    <a:pt x="19551" y="9591"/>
                    <a:pt x="19551" y="9294"/>
                    <a:pt x="19300" y="9294"/>
                  </a:cubicBezTo>
                  <a:close/>
                  <a:moveTo>
                    <a:pt x="12974" y="4201"/>
                  </a:moveTo>
                  <a:cubicBezTo>
                    <a:pt x="11932" y="1782"/>
                    <a:pt x="11932" y="1782"/>
                    <a:pt x="11932" y="1782"/>
                  </a:cubicBezTo>
                  <a:cubicBezTo>
                    <a:pt x="11932" y="1485"/>
                    <a:pt x="11681" y="1485"/>
                    <a:pt x="11681" y="1188"/>
                  </a:cubicBezTo>
                  <a:cubicBezTo>
                    <a:pt x="11681" y="594"/>
                    <a:pt x="12184" y="0"/>
                    <a:pt x="12687" y="0"/>
                  </a:cubicBezTo>
                  <a:cubicBezTo>
                    <a:pt x="13226" y="0"/>
                    <a:pt x="13478" y="297"/>
                    <a:pt x="13729" y="594"/>
                  </a:cubicBezTo>
                  <a:cubicBezTo>
                    <a:pt x="14735" y="2673"/>
                    <a:pt x="14735" y="2673"/>
                    <a:pt x="14735" y="2673"/>
                  </a:cubicBezTo>
                  <a:cubicBezTo>
                    <a:pt x="13981" y="3013"/>
                    <a:pt x="13478" y="3607"/>
                    <a:pt x="12974" y="4201"/>
                  </a:cubicBezTo>
                  <a:close/>
                  <a:moveTo>
                    <a:pt x="9668" y="1782"/>
                  </a:moveTo>
                  <a:cubicBezTo>
                    <a:pt x="7368" y="6917"/>
                    <a:pt x="7368" y="6917"/>
                    <a:pt x="7368" y="6917"/>
                  </a:cubicBezTo>
                  <a:cubicBezTo>
                    <a:pt x="5068" y="6917"/>
                    <a:pt x="5068" y="6917"/>
                    <a:pt x="5068" y="6917"/>
                  </a:cubicBezTo>
                  <a:cubicBezTo>
                    <a:pt x="7871" y="594"/>
                    <a:pt x="7871" y="594"/>
                    <a:pt x="7871" y="594"/>
                  </a:cubicBezTo>
                  <a:cubicBezTo>
                    <a:pt x="7871" y="297"/>
                    <a:pt x="8374" y="0"/>
                    <a:pt x="8626" y="0"/>
                  </a:cubicBezTo>
                  <a:cubicBezTo>
                    <a:pt x="9416" y="0"/>
                    <a:pt x="9668" y="594"/>
                    <a:pt x="9668" y="1188"/>
                  </a:cubicBezTo>
                  <a:cubicBezTo>
                    <a:pt x="9668" y="1485"/>
                    <a:pt x="9668" y="1485"/>
                    <a:pt x="9668" y="1782"/>
                  </a:cubicBezTo>
                  <a:close/>
                  <a:moveTo>
                    <a:pt x="8122" y="8105"/>
                  </a:moveTo>
                  <a:cubicBezTo>
                    <a:pt x="11681" y="8105"/>
                    <a:pt x="11681" y="8105"/>
                    <a:pt x="11681" y="8105"/>
                  </a:cubicBezTo>
                  <a:lnTo>
                    <a:pt x="11681" y="8402"/>
                  </a:lnTo>
                  <a:cubicBezTo>
                    <a:pt x="11681" y="10482"/>
                    <a:pt x="12435" y="12306"/>
                    <a:pt x="13729" y="13495"/>
                  </a:cubicBezTo>
                  <a:cubicBezTo>
                    <a:pt x="13729" y="17993"/>
                    <a:pt x="13729" y="17993"/>
                    <a:pt x="13729" y="17993"/>
                  </a:cubicBezTo>
                  <a:cubicBezTo>
                    <a:pt x="13729" y="18587"/>
                    <a:pt x="14232" y="19181"/>
                    <a:pt x="14735" y="19181"/>
                  </a:cubicBezTo>
                  <a:cubicBezTo>
                    <a:pt x="15490" y="19181"/>
                    <a:pt x="15742" y="18587"/>
                    <a:pt x="15742" y="17993"/>
                  </a:cubicBezTo>
                  <a:cubicBezTo>
                    <a:pt x="15742" y="14683"/>
                    <a:pt x="15742" y="14683"/>
                    <a:pt x="15742" y="14683"/>
                  </a:cubicBezTo>
                  <a:cubicBezTo>
                    <a:pt x="16245" y="14683"/>
                    <a:pt x="16748" y="14683"/>
                    <a:pt x="17287" y="14683"/>
                  </a:cubicBezTo>
                  <a:cubicBezTo>
                    <a:pt x="17790" y="14683"/>
                    <a:pt x="18294" y="14683"/>
                    <a:pt x="18797" y="14386"/>
                  </a:cubicBezTo>
                  <a:cubicBezTo>
                    <a:pt x="17539" y="20709"/>
                    <a:pt x="17539" y="20709"/>
                    <a:pt x="17539" y="20709"/>
                  </a:cubicBezTo>
                  <a:cubicBezTo>
                    <a:pt x="17287" y="21303"/>
                    <a:pt x="17036" y="21600"/>
                    <a:pt x="16497" y="21600"/>
                  </a:cubicBezTo>
                  <a:cubicBezTo>
                    <a:pt x="16245" y="21600"/>
                    <a:pt x="16245" y="21600"/>
                    <a:pt x="16245" y="21600"/>
                  </a:cubicBezTo>
                  <a:cubicBezTo>
                    <a:pt x="15993" y="21600"/>
                    <a:pt x="15993" y="21600"/>
                    <a:pt x="15993" y="21600"/>
                  </a:cubicBezTo>
                  <a:cubicBezTo>
                    <a:pt x="5068" y="21600"/>
                    <a:pt x="5068" y="21600"/>
                    <a:pt x="5068" y="21600"/>
                  </a:cubicBezTo>
                  <a:cubicBezTo>
                    <a:pt x="4564" y="21600"/>
                    <a:pt x="4061" y="21303"/>
                    <a:pt x="4061" y="20709"/>
                  </a:cubicBezTo>
                  <a:cubicBezTo>
                    <a:pt x="1797" y="10482"/>
                    <a:pt x="1797" y="10482"/>
                    <a:pt x="1797" y="10482"/>
                  </a:cubicBezTo>
                  <a:cubicBezTo>
                    <a:pt x="1006" y="10482"/>
                    <a:pt x="1006" y="10482"/>
                    <a:pt x="1006" y="10482"/>
                  </a:cubicBezTo>
                  <a:cubicBezTo>
                    <a:pt x="252" y="10482"/>
                    <a:pt x="0" y="9888"/>
                    <a:pt x="0" y="9294"/>
                  </a:cubicBezTo>
                  <a:cubicBezTo>
                    <a:pt x="0" y="8402"/>
                    <a:pt x="252" y="8105"/>
                    <a:pt x="1006" y="8105"/>
                  </a:cubicBezTo>
                  <a:cubicBezTo>
                    <a:pt x="4816" y="8105"/>
                    <a:pt x="4816" y="8105"/>
                    <a:pt x="4816" y="8105"/>
                  </a:cubicBezTo>
                  <a:cubicBezTo>
                    <a:pt x="8122" y="8105"/>
                    <a:pt x="8122" y="8105"/>
                    <a:pt x="8122" y="8105"/>
                  </a:cubicBezTo>
                  <a:close/>
                  <a:moveTo>
                    <a:pt x="9668" y="17993"/>
                  </a:moveTo>
                  <a:cubicBezTo>
                    <a:pt x="9668" y="18587"/>
                    <a:pt x="10171" y="19181"/>
                    <a:pt x="10674" y="19181"/>
                  </a:cubicBezTo>
                  <a:cubicBezTo>
                    <a:pt x="11429" y="19181"/>
                    <a:pt x="11681" y="18587"/>
                    <a:pt x="11681" y="17993"/>
                  </a:cubicBezTo>
                  <a:cubicBezTo>
                    <a:pt x="11681" y="11712"/>
                    <a:pt x="11681" y="11712"/>
                    <a:pt x="11681" y="11712"/>
                  </a:cubicBezTo>
                  <a:cubicBezTo>
                    <a:pt x="11681" y="10779"/>
                    <a:pt x="11429" y="10482"/>
                    <a:pt x="10674" y="10482"/>
                  </a:cubicBezTo>
                  <a:cubicBezTo>
                    <a:pt x="10171" y="10482"/>
                    <a:pt x="9668" y="10779"/>
                    <a:pt x="9668" y="11712"/>
                  </a:cubicBezTo>
                  <a:lnTo>
                    <a:pt x="9668" y="17993"/>
                  </a:lnTo>
                  <a:close/>
                  <a:moveTo>
                    <a:pt x="7619" y="11712"/>
                  </a:moveTo>
                  <a:cubicBezTo>
                    <a:pt x="7619" y="10779"/>
                    <a:pt x="7368" y="10482"/>
                    <a:pt x="6613" y="10482"/>
                  </a:cubicBezTo>
                  <a:cubicBezTo>
                    <a:pt x="6110" y="10482"/>
                    <a:pt x="5571" y="10779"/>
                    <a:pt x="5571" y="11712"/>
                  </a:cubicBezTo>
                  <a:cubicBezTo>
                    <a:pt x="5571" y="17993"/>
                    <a:pt x="5571" y="17993"/>
                    <a:pt x="5571" y="17993"/>
                  </a:cubicBezTo>
                  <a:cubicBezTo>
                    <a:pt x="5571" y="18587"/>
                    <a:pt x="6110" y="19181"/>
                    <a:pt x="6613" y="19181"/>
                  </a:cubicBezTo>
                  <a:cubicBezTo>
                    <a:pt x="7368" y="19181"/>
                    <a:pt x="7619" y="18587"/>
                    <a:pt x="7619" y="17993"/>
                  </a:cubicBezTo>
                  <a:lnTo>
                    <a:pt x="7619" y="1171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2" name="Shape"/>
            <p:cNvSpPr/>
            <p:nvPr/>
          </p:nvSpPr>
          <p:spPr>
            <a:xfrm>
              <a:off x="10126134" y="4127501"/>
              <a:ext cx="583242" cy="490105"/>
            </a:xfrm>
            <a:custGeom>
              <a:avLst/>
              <a:gdLst/>
              <a:ahLst/>
              <a:cxnLst>
                <a:cxn ang="0">
                  <a:pos x="wd2" y="hd2"/>
                </a:cxn>
                <a:cxn ang="5400000">
                  <a:pos x="wd2" y="hd2"/>
                </a:cxn>
                <a:cxn ang="10800000">
                  <a:pos x="wd2" y="hd2"/>
                </a:cxn>
                <a:cxn ang="16200000">
                  <a:pos x="wd2" y="hd2"/>
                </a:cxn>
              </a:cxnLst>
              <a:rect l="0" t="0" r="r" b="b"/>
              <a:pathLst>
                <a:path w="21600" h="21600" extrusionOk="0">
                  <a:moveTo>
                    <a:pt x="17053" y="13495"/>
                  </a:moveTo>
                  <a:cubicBezTo>
                    <a:pt x="14814" y="13495"/>
                    <a:pt x="12789" y="11415"/>
                    <a:pt x="12789" y="8402"/>
                  </a:cubicBezTo>
                  <a:cubicBezTo>
                    <a:pt x="12789" y="5389"/>
                    <a:pt x="14814" y="3310"/>
                    <a:pt x="17053" y="3310"/>
                  </a:cubicBezTo>
                  <a:cubicBezTo>
                    <a:pt x="19575" y="3310"/>
                    <a:pt x="21600" y="5389"/>
                    <a:pt x="21600" y="8402"/>
                  </a:cubicBezTo>
                  <a:cubicBezTo>
                    <a:pt x="21600" y="11415"/>
                    <a:pt x="19575" y="13495"/>
                    <a:pt x="17053" y="13495"/>
                  </a:cubicBezTo>
                  <a:close/>
                  <a:moveTo>
                    <a:pt x="19078" y="5983"/>
                  </a:moveTo>
                  <a:cubicBezTo>
                    <a:pt x="18829" y="5983"/>
                    <a:pt x="18580" y="5983"/>
                    <a:pt x="18580" y="6281"/>
                  </a:cubicBezTo>
                  <a:cubicBezTo>
                    <a:pt x="16555" y="8699"/>
                    <a:pt x="16555" y="8699"/>
                    <a:pt x="16555" y="8699"/>
                  </a:cubicBezTo>
                  <a:cubicBezTo>
                    <a:pt x="15809" y="8105"/>
                    <a:pt x="15809" y="8105"/>
                    <a:pt x="15809" y="8105"/>
                  </a:cubicBezTo>
                  <a:cubicBezTo>
                    <a:pt x="15561" y="7808"/>
                    <a:pt x="15312" y="7511"/>
                    <a:pt x="15063" y="7511"/>
                  </a:cubicBezTo>
                  <a:cubicBezTo>
                    <a:pt x="14566" y="7511"/>
                    <a:pt x="14068" y="8105"/>
                    <a:pt x="14068" y="8699"/>
                  </a:cubicBezTo>
                  <a:cubicBezTo>
                    <a:pt x="14068" y="8996"/>
                    <a:pt x="14317" y="9294"/>
                    <a:pt x="14566" y="9591"/>
                  </a:cubicBezTo>
                  <a:cubicBezTo>
                    <a:pt x="15809" y="11076"/>
                    <a:pt x="15809" y="11076"/>
                    <a:pt x="15809" y="11076"/>
                  </a:cubicBezTo>
                  <a:cubicBezTo>
                    <a:pt x="16058" y="11415"/>
                    <a:pt x="16307" y="11712"/>
                    <a:pt x="16555" y="11712"/>
                  </a:cubicBezTo>
                  <a:cubicBezTo>
                    <a:pt x="16804" y="11712"/>
                    <a:pt x="17053" y="11415"/>
                    <a:pt x="17053" y="11076"/>
                  </a:cubicBezTo>
                  <a:cubicBezTo>
                    <a:pt x="19824" y="8105"/>
                    <a:pt x="19824" y="8105"/>
                    <a:pt x="19824" y="8105"/>
                  </a:cubicBezTo>
                  <a:cubicBezTo>
                    <a:pt x="20072" y="7808"/>
                    <a:pt x="20072" y="7511"/>
                    <a:pt x="20072" y="7214"/>
                  </a:cubicBezTo>
                  <a:cubicBezTo>
                    <a:pt x="20072" y="6620"/>
                    <a:pt x="19824" y="5983"/>
                    <a:pt x="19078" y="5983"/>
                  </a:cubicBezTo>
                  <a:close/>
                  <a:moveTo>
                    <a:pt x="13038" y="4201"/>
                  </a:moveTo>
                  <a:cubicBezTo>
                    <a:pt x="12043" y="1782"/>
                    <a:pt x="12043" y="1782"/>
                    <a:pt x="12043" y="1782"/>
                  </a:cubicBezTo>
                  <a:cubicBezTo>
                    <a:pt x="11795" y="1485"/>
                    <a:pt x="11795" y="1485"/>
                    <a:pt x="11795" y="1188"/>
                  </a:cubicBezTo>
                  <a:cubicBezTo>
                    <a:pt x="11795" y="594"/>
                    <a:pt x="12292" y="0"/>
                    <a:pt x="12789" y="0"/>
                  </a:cubicBezTo>
                  <a:cubicBezTo>
                    <a:pt x="13322" y="0"/>
                    <a:pt x="13571" y="297"/>
                    <a:pt x="13820" y="594"/>
                  </a:cubicBezTo>
                  <a:cubicBezTo>
                    <a:pt x="14566" y="2673"/>
                    <a:pt x="14566" y="2673"/>
                    <a:pt x="14566" y="2673"/>
                  </a:cubicBezTo>
                  <a:cubicBezTo>
                    <a:pt x="14068" y="3013"/>
                    <a:pt x="13571" y="3607"/>
                    <a:pt x="13038" y="4201"/>
                  </a:cubicBezTo>
                  <a:close/>
                  <a:moveTo>
                    <a:pt x="9557" y="1782"/>
                  </a:moveTo>
                  <a:cubicBezTo>
                    <a:pt x="7532" y="6917"/>
                    <a:pt x="7532" y="6917"/>
                    <a:pt x="7532" y="6917"/>
                  </a:cubicBezTo>
                  <a:cubicBezTo>
                    <a:pt x="5258" y="6917"/>
                    <a:pt x="5258" y="6917"/>
                    <a:pt x="5258" y="6917"/>
                  </a:cubicBezTo>
                  <a:cubicBezTo>
                    <a:pt x="7780" y="594"/>
                    <a:pt x="7780" y="594"/>
                    <a:pt x="7780" y="594"/>
                  </a:cubicBezTo>
                  <a:cubicBezTo>
                    <a:pt x="8029" y="297"/>
                    <a:pt x="8278" y="0"/>
                    <a:pt x="8775" y="0"/>
                  </a:cubicBezTo>
                  <a:cubicBezTo>
                    <a:pt x="9308" y="0"/>
                    <a:pt x="9805" y="594"/>
                    <a:pt x="9805" y="1188"/>
                  </a:cubicBezTo>
                  <a:cubicBezTo>
                    <a:pt x="9805" y="1485"/>
                    <a:pt x="9805" y="1485"/>
                    <a:pt x="9557" y="1782"/>
                  </a:cubicBezTo>
                  <a:close/>
                  <a:moveTo>
                    <a:pt x="8278" y="8105"/>
                  </a:moveTo>
                  <a:cubicBezTo>
                    <a:pt x="11795" y="8105"/>
                    <a:pt x="11795" y="8105"/>
                    <a:pt x="11795" y="8105"/>
                  </a:cubicBezTo>
                  <a:lnTo>
                    <a:pt x="11795" y="8402"/>
                  </a:lnTo>
                  <a:cubicBezTo>
                    <a:pt x="11795" y="10482"/>
                    <a:pt x="12541" y="12306"/>
                    <a:pt x="13820" y="13495"/>
                  </a:cubicBezTo>
                  <a:cubicBezTo>
                    <a:pt x="13820" y="17993"/>
                    <a:pt x="13820" y="17993"/>
                    <a:pt x="13820" y="17993"/>
                  </a:cubicBezTo>
                  <a:cubicBezTo>
                    <a:pt x="13820" y="18587"/>
                    <a:pt x="14317" y="19181"/>
                    <a:pt x="14814" y="19181"/>
                  </a:cubicBezTo>
                  <a:cubicBezTo>
                    <a:pt x="15312" y="19181"/>
                    <a:pt x="15809" y="18587"/>
                    <a:pt x="15809" y="17993"/>
                  </a:cubicBezTo>
                  <a:cubicBezTo>
                    <a:pt x="15809" y="14683"/>
                    <a:pt x="15809" y="14683"/>
                    <a:pt x="15809" y="14683"/>
                  </a:cubicBezTo>
                  <a:cubicBezTo>
                    <a:pt x="16307" y="14683"/>
                    <a:pt x="16555" y="14683"/>
                    <a:pt x="17053" y="14683"/>
                  </a:cubicBezTo>
                  <a:cubicBezTo>
                    <a:pt x="17834" y="14683"/>
                    <a:pt x="18332" y="14683"/>
                    <a:pt x="18829" y="14386"/>
                  </a:cubicBezTo>
                  <a:cubicBezTo>
                    <a:pt x="17586" y="20709"/>
                    <a:pt x="17586" y="20709"/>
                    <a:pt x="17586" y="20709"/>
                  </a:cubicBezTo>
                  <a:cubicBezTo>
                    <a:pt x="17337" y="21303"/>
                    <a:pt x="17053" y="21600"/>
                    <a:pt x="16555" y="21600"/>
                  </a:cubicBezTo>
                  <a:cubicBezTo>
                    <a:pt x="16307" y="21600"/>
                    <a:pt x="16307" y="21600"/>
                    <a:pt x="16307" y="21600"/>
                  </a:cubicBezTo>
                  <a:cubicBezTo>
                    <a:pt x="16058" y="21600"/>
                    <a:pt x="16058" y="21600"/>
                    <a:pt x="16058" y="21600"/>
                  </a:cubicBezTo>
                  <a:cubicBezTo>
                    <a:pt x="5009" y="21600"/>
                    <a:pt x="5009" y="21600"/>
                    <a:pt x="5009" y="21600"/>
                  </a:cubicBezTo>
                  <a:cubicBezTo>
                    <a:pt x="4512" y="21600"/>
                    <a:pt x="4263" y="21303"/>
                    <a:pt x="4014" y="20709"/>
                  </a:cubicBezTo>
                  <a:cubicBezTo>
                    <a:pt x="1989" y="10482"/>
                    <a:pt x="1989" y="10482"/>
                    <a:pt x="1989" y="10482"/>
                  </a:cubicBezTo>
                  <a:cubicBezTo>
                    <a:pt x="995" y="10482"/>
                    <a:pt x="995" y="10482"/>
                    <a:pt x="995" y="10482"/>
                  </a:cubicBezTo>
                  <a:cubicBezTo>
                    <a:pt x="497" y="10482"/>
                    <a:pt x="0" y="9888"/>
                    <a:pt x="0" y="9294"/>
                  </a:cubicBezTo>
                  <a:cubicBezTo>
                    <a:pt x="0" y="8402"/>
                    <a:pt x="497" y="8105"/>
                    <a:pt x="995" y="8105"/>
                  </a:cubicBezTo>
                  <a:cubicBezTo>
                    <a:pt x="5009" y="8105"/>
                    <a:pt x="5009" y="8105"/>
                    <a:pt x="5009" y="8105"/>
                  </a:cubicBezTo>
                  <a:cubicBezTo>
                    <a:pt x="8278" y="8105"/>
                    <a:pt x="8278" y="8105"/>
                    <a:pt x="8278" y="8105"/>
                  </a:cubicBezTo>
                  <a:close/>
                  <a:moveTo>
                    <a:pt x="9805" y="17993"/>
                  </a:moveTo>
                  <a:cubicBezTo>
                    <a:pt x="9805" y="18587"/>
                    <a:pt x="10303" y="19181"/>
                    <a:pt x="10800" y="19181"/>
                  </a:cubicBezTo>
                  <a:cubicBezTo>
                    <a:pt x="11297" y="19181"/>
                    <a:pt x="11795" y="18587"/>
                    <a:pt x="11795" y="17993"/>
                  </a:cubicBezTo>
                  <a:cubicBezTo>
                    <a:pt x="11795" y="11712"/>
                    <a:pt x="11795" y="11712"/>
                    <a:pt x="11795" y="11712"/>
                  </a:cubicBezTo>
                  <a:cubicBezTo>
                    <a:pt x="11795" y="10779"/>
                    <a:pt x="11297" y="10482"/>
                    <a:pt x="10800" y="10482"/>
                  </a:cubicBezTo>
                  <a:cubicBezTo>
                    <a:pt x="10303" y="10482"/>
                    <a:pt x="9805" y="10779"/>
                    <a:pt x="9805" y="11712"/>
                  </a:cubicBezTo>
                  <a:lnTo>
                    <a:pt x="9805" y="17993"/>
                  </a:lnTo>
                  <a:close/>
                  <a:moveTo>
                    <a:pt x="7780" y="11712"/>
                  </a:moveTo>
                  <a:cubicBezTo>
                    <a:pt x="7780" y="10779"/>
                    <a:pt x="7283" y="10482"/>
                    <a:pt x="6786" y="10482"/>
                  </a:cubicBezTo>
                  <a:cubicBezTo>
                    <a:pt x="6288" y="10482"/>
                    <a:pt x="5755" y="10779"/>
                    <a:pt x="5755" y="11712"/>
                  </a:cubicBezTo>
                  <a:cubicBezTo>
                    <a:pt x="5755" y="17993"/>
                    <a:pt x="5755" y="17993"/>
                    <a:pt x="5755" y="17993"/>
                  </a:cubicBezTo>
                  <a:cubicBezTo>
                    <a:pt x="5755" y="18587"/>
                    <a:pt x="6288" y="19181"/>
                    <a:pt x="6786" y="19181"/>
                  </a:cubicBezTo>
                  <a:cubicBezTo>
                    <a:pt x="7283" y="19181"/>
                    <a:pt x="7780" y="18587"/>
                    <a:pt x="7780" y="17993"/>
                  </a:cubicBezTo>
                  <a:lnTo>
                    <a:pt x="7780" y="1171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3" name="Shape"/>
            <p:cNvSpPr/>
            <p:nvPr/>
          </p:nvSpPr>
          <p:spPr>
            <a:xfrm>
              <a:off x="9118599" y="4127501"/>
              <a:ext cx="579002" cy="490105"/>
            </a:xfrm>
            <a:custGeom>
              <a:avLst/>
              <a:gdLst/>
              <a:ahLst/>
              <a:cxnLst>
                <a:cxn ang="0">
                  <a:pos x="wd2" y="hd2"/>
                </a:cxn>
                <a:cxn ang="5400000">
                  <a:pos x="wd2" y="hd2"/>
                </a:cxn>
                <a:cxn ang="10800000">
                  <a:pos x="wd2" y="hd2"/>
                </a:cxn>
                <a:cxn ang="16200000">
                  <a:pos x="wd2" y="hd2"/>
                </a:cxn>
              </a:cxnLst>
              <a:rect l="0" t="0" r="r" b="b"/>
              <a:pathLst>
                <a:path w="21600" h="21600" extrusionOk="0">
                  <a:moveTo>
                    <a:pt x="17251" y="13495"/>
                  </a:moveTo>
                  <a:cubicBezTo>
                    <a:pt x="14735" y="13495"/>
                    <a:pt x="12938" y="11415"/>
                    <a:pt x="12938" y="8402"/>
                  </a:cubicBezTo>
                  <a:cubicBezTo>
                    <a:pt x="12938" y="5389"/>
                    <a:pt x="14735" y="3310"/>
                    <a:pt x="17251" y="3310"/>
                  </a:cubicBezTo>
                  <a:cubicBezTo>
                    <a:pt x="19803" y="3310"/>
                    <a:pt x="21600" y="5389"/>
                    <a:pt x="21600" y="8402"/>
                  </a:cubicBezTo>
                  <a:cubicBezTo>
                    <a:pt x="21600" y="11415"/>
                    <a:pt x="19803" y="13495"/>
                    <a:pt x="17251" y="13495"/>
                  </a:cubicBezTo>
                  <a:close/>
                  <a:moveTo>
                    <a:pt x="19300" y="7214"/>
                  </a:moveTo>
                  <a:cubicBezTo>
                    <a:pt x="15239" y="7214"/>
                    <a:pt x="15239" y="7214"/>
                    <a:pt x="15239" y="7214"/>
                  </a:cubicBezTo>
                  <a:cubicBezTo>
                    <a:pt x="14735" y="7214"/>
                    <a:pt x="14232" y="7808"/>
                    <a:pt x="14232" y="8402"/>
                  </a:cubicBezTo>
                  <a:cubicBezTo>
                    <a:pt x="14232" y="8996"/>
                    <a:pt x="14735" y="9591"/>
                    <a:pt x="15239" y="9591"/>
                  </a:cubicBezTo>
                  <a:cubicBezTo>
                    <a:pt x="19300" y="9591"/>
                    <a:pt x="19300" y="9591"/>
                    <a:pt x="19300" y="9591"/>
                  </a:cubicBezTo>
                  <a:cubicBezTo>
                    <a:pt x="19803" y="9591"/>
                    <a:pt x="20306" y="8996"/>
                    <a:pt x="20306" y="8402"/>
                  </a:cubicBezTo>
                  <a:cubicBezTo>
                    <a:pt x="20306" y="7808"/>
                    <a:pt x="19803" y="7214"/>
                    <a:pt x="19300" y="7214"/>
                  </a:cubicBezTo>
                  <a:close/>
                  <a:moveTo>
                    <a:pt x="13190" y="4201"/>
                  </a:moveTo>
                  <a:cubicBezTo>
                    <a:pt x="11932" y="1782"/>
                    <a:pt x="11932" y="1782"/>
                    <a:pt x="11932" y="1782"/>
                  </a:cubicBezTo>
                  <a:cubicBezTo>
                    <a:pt x="11932" y="1485"/>
                    <a:pt x="11932" y="1485"/>
                    <a:pt x="11932" y="1188"/>
                  </a:cubicBezTo>
                  <a:cubicBezTo>
                    <a:pt x="11932" y="594"/>
                    <a:pt x="12184" y="0"/>
                    <a:pt x="12938" y="0"/>
                  </a:cubicBezTo>
                  <a:cubicBezTo>
                    <a:pt x="13190" y="0"/>
                    <a:pt x="13729" y="297"/>
                    <a:pt x="13729" y="594"/>
                  </a:cubicBezTo>
                  <a:cubicBezTo>
                    <a:pt x="14735" y="2673"/>
                    <a:pt x="14735" y="2673"/>
                    <a:pt x="14735" y="2673"/>
                  </a:cubicBezTo>
                  <a:cubicBezTo>
                    <a:pt x="14232" y="3013"/>
                    <a:pt x="13442" y="3607"/>
                    <a:pt x="13190" y="4201"/>
                  </a:cubicBezTo>
                  <a:close/>
                  <a:moveTo>
                    <a:pt x="9668" y="1782"/>
                  </a:moveTo>
                  <a:cubicBezTo>
                    <a:pt x="7368" y="6917"/>
                    <a:pt x="7368" y="6917"/>
                    <a:pt x="7368" y="6917"/>
                  </a:cubicBezTo>
                  <a:cubicBezTo>
                    <a:pt x="5068" y="6917"/>
                    <a:pt x="5068" y="6917"/>
                    <a:pt x="5068" y="6917"/>
                  </a:cubicBezTo>
                  <a:cubicBezTo>
                    <a:pt x="7871" y="594"/>
                    <a:pt x="7871" y="594"/>
                    <a:pt x="7871" y="594"/>
                  </a:cubicBezTo>
                  <a:cubicBezTo>
                    <a:pt x="8122" y="297"/>
                    <a:pt x="8374" y="0"/>
                    <a:pt x="8877" y="0"/>
                  </a:cubicBezTo>
                  <a:cubicBezTo>
                    <a:pt x="9380" y="0"/>
                    <a:pt x="9919" y="594"/>
                    <a:pt x="9919" y="1188"/>
                  </a:cubicBezTo>
                  <a:cubicBezTo>
                    <a:pt x="9919" y="1485"/>
                    <a:pt x="9668" y="1485"/>
                    <a:pt x="9668" y="1782"/>
                  </a:cubicBezTo>
                  <a:close/>
                  <a:moveTo>
                    <a:pt x="8374" y="8105"/>
                  </a:moveTo>
                  <a:cubicBezTo>
                    <a:pt x="11932" y="8105"/>
                    <a:pt x="11932" y="8105"/>
                    <a:pt x="11932" y="8105"/>
                  </a:cubicBezTo>
                  <a:lnTo>
                    <a:pt x="11932" y="8402"/>
                  </a:lnTo>
                  <a:cubicBezTo>
                    <a:pt x="11932" y="10482"/>
                    <a:pt x="12687" y="12306"/>
                    <a:pt x="13981" y="13495"/>
                  </a:cubicBezTo>
                  <a:cubicBezTo>
                    <a:pt x="13981" y="17993"/>
                    <a:pt x="13981" y="17993"/>
                    <a:pt x="13981" y="17993"/>
                  </a:cubicBezTo>
                  <a:cubicBezTo>
                    <a:pt x="13981" y="18587"/>
                    <a:pt x="14232" y="19181"/>
                    <a:pt x="14987" y="19181"/>
                  </a:cubicBezTo>
                  <a:cubicBezTo>
                    <a:pt x="15490" y="19181"/>
                    <a:pt x="15993" y="18587"/>
                    <a:pt x="15993" y="17993"/>
                  </a:cubicBezTo>
                  <a:cubicBezTo>
                    <a:pt x="15993" y="14683"/>
                    <a:pt x="15993" y="14683"/>
                    <a:pt x="15993" y="14683"/>
                  </a:cubicBezTo>
                  <a:cubicBezTo>
                    <a:pt x="16245" y="14683"/>
                    <a:pt x="16748" y="14683"/>
                    <a:pt x="17251" y="14683"/>
                  </a:cubicBezTo>
                  <a:cubicBezTo>
                    <a:pt x="17790" y="14683"/>
                    <a:pt x="18294" y="14683"/>
                    <a:pt x="18797" y="14386"/>
                  </a:cubicBezTo>
                  <a:cubicBezTo>
                    <a:pt x="17503" y="20709"/>
                    <a:pt x="17503" y="20709"/>
                    <a:pt x="17503" y="20709"/>
                  </a:cubicBezTo>
                  <a:cubicBezTo>
                    <a:pt x="17503" y="21303"/>
                    <a:pt x="17000" y="21600"/>
                    <a:pt x="16497" y="21600"/>
                  </a:cubicBezTo>
                  <a:cubicBezTo>
                    <a:pt x="16245" y="21600"/>
                    <a:pt x="16245" y="21600"/>
                    <a:pt x="16245" y="21600"/>
                  </a:cubicBezTo>
                  <a:cubicBezTo>
                    <a:pt x="5068" y="21600"/>
                    <a:pt x="5068" y="21600"/>
                    <a:pt x="5068" y="21600"/>
                  </a:cubicBezTo>
                  <a:cubicBezTo>
                    <a:pt x="4564" y="21600"/>
                    <a:pt x="4313" y="21303"/>
                    <a:pt x="4061" y="20709"/>
                  </a:cubicBezTo>
                  <a:cubicBezTo>
                    <a:pt x="2013" y="10482"/>
                    <a:pt x="2013" y="10482"/>
                    <a:pt x="2013" y="10482"/>
                  </a:cubicBezTo>
                  <a:cubicBezTo>
                    <a:pt x="1006" y="10482"/>
                    <a:pt x="1006" y="10482"/>
                    <a:pt x="1006" y="10482"/>
                  </a:cubicBezTo>
                  <a:cubicBezTo>
                    <a:pt x="503" y="10482"/>
                    <a:pt x="0" y="9888"/>
                    <a:pt x="0" y="9294"/>
                  </a:cubicBezTo>
                  <a:cubicBezTo>
                    <a:pt x="0" y="8402"/>
                    <a:pt x="503" y="8105"/>
                    <a:pt x="1006" y="8105"/>
                  </a:cubicBezTo>
                  <a:cubicBezTo>
                    <a:pt x="4816" y="8105"/>
                    <a:pt x="4816" y="8105"/>
                    <a:pt x="4816" y="8105"/>
                  </a:cubicBezTo>
                  <a:cubicBezTo>
                    <a:pt x="8374" y="8105"/>
                    <a:pt x="8374" y="8105"/>
                    <a:pt x="8374" y="8105"/>
                  </a:cubicBezTo>
                  <a:close/>
                  <a:moveTo>
                    <a:pt x="9919" y="17993"/>
                  </a:moveTo>
                  <a:cubicBezTo>
                    <a:pt x="9919" y="18587"/>
                    <a:pt x="10171" y="19181"/>
                    <a:pt x="10926" y="19181"/>
                  </a:cubicBezTo>
                  <a:cubicBezTo>
                    <a:pt x="11429" y="19181"/>
                    <a:pt x="11932" y="18587"/>
                    <a:pt x="11932" y="17993"/>
                  </a:cubicBezTo>
                  <a:cubicBezTo>
                    <a:pt x="11932" y="11712"/>
                    <a:pt x="11932" y="11712"/>
                    <a:pt x="11932" y="11712"/>
                  </a:cubicBezTo>
                  <a:cubicBezTo>
                    <a:pt x="11932" y="10779"/>
                    <a:pt x="11429" y="10482"/>
                    <a:pt x="10926" y="10482"/>
                  </a:cubicBezTo>
                  <a:cubicBezTo>
                    <a:pt x="10171" y="10482"/>
                    <a:pt x="9919" y="10779"/>
                    <a:pt x="9919" y="11712"/>
                  </a:cubicBezTo>
                  <a:lnTo>
                    <a:pt x="9919" y="17993"/>
                  </a:lnTo>
                  <a:close/>
                  <a:moveTo>
                    <a:pt x="7871" y="11712"/>
                  </a:moveTo>
                  <a:cubicBezTo>
                    <a:pt x="7871" y="10779"/>
                    <a:pt x="7368" y="10482"/>
                    <a:pt x="6865" y="10482"/>
                  </a:cubicBezTo>
                  <a:cubicBezTo>
                    <a:pt x="6074" y="10482"/>
                    <a:pt x="5822" y="10779"/>
                    <a:pt x="5822" y="11712"/>
                  </a:cubicBezTo>
                  <a:cubicBezTo>
                    <a:pt x="5822" y="17993"/>
                    <a:pt x="5822" y="17993"/>
                    <a:pt x="5822" y="17993"/>
                  </a:cubicBezTo>
                  <a:cubicBezTo>
                    <a:pt x="5822" y="18587"/>
                    <a:pt x="6074" y="19181"/>
                    <a:pt x="6865" y="19181"/>
                  </a:cubicBezTo>
                  <a:cubicBezTo>
                    <a:pt x="7368" y="19181"/>
                    <a:pt x="7871" y="18587"/>
                    <a:pt x="7871" y="17993"/>
                  </a:cubicBezTo>
                  <a:lnTo>
                    <a:pt x="7871" y="1171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4" name="Shape"/>
            <p:cNvSpPr/>
            <p:nvPr/>
          </p:nvSpPr>
          <p:spPr>
            <a:xfrm>
              <a:off x="8106832" y="4127501"/>
              <a:ext cx="574776" cy="490105"/>
            </a:xfrm>
            <a:custGeom>
              <a:avLst/>
              <a:gdLst/>
              <a:ahLst/>
              <a:cxnLst>
                <a:cxn ang="0">
                  <a:pos x="wd2" y="hd2"/>
                </a:cxn>
                <a:cxn ang="5400000">
                  <a:pos x="wd2" y="hd2"/>
                </a:cxn>
                <a:cxn ang="10800000">
                  <a:pos x="wd2" y="hd2"/>
                </a:cxn>
                <a:cxn ang="16200000">
                  <a:pos x="wd2" y="hd2"/>
                </a:cxn>
              </a:cxnLst>
              <a:rect l="0" t="0" r="r" b="b"/>
              <a:pathLst>
                <a:path w="21600" h="21600" extrusionOk="0">
                  <a:moveTo>
                    <a:pt x="17280" y="13495"/>
                  </a:moveTo>
                  <a:cubicBezTo>
                    <a:pt x="14760" y="13495"/>
                    <a:pt x="12708" y="11415"/>
                    <a:pt x="12708" y="8402"/>
                  </a:cubicBezTo>
                  <a:cubicBezTo>
                    <a:pt x="12708" y="5389"/>
                    <a:pt x="14760" y="3310"/>
                    <a:pt x="17280" y="3310"/>
                  </a:cubicBezTo>
                  <a:cubicBezTo>
                    <a:pt x="19584" y="3310"/>
                    <a:pt x="21600" y="5389"/>
                    <a:pt x="21600" y="8402"/>
                  </a:cubicBezTo>
                  <a:cubicBezTo>
                    <a:pt x="21600" y="11415"/>
                    <a:pt x="19584" y="13495"/>
                    <a:pt x="17280" y="13495"/>
                  </a:cubicBezTo>
                  <a:close/>
                  <a:moveTo>
                    <a:pt x="19332" y="7214"/>
                  </a:moveTo>
                  <a:cubicBezTo>
                    <a:pt x="18324" y="7214"/>
                    <a:pt x="18324" y="7214"/>
                    <a:pt x="18324" y="7214"/>
                  </a:cubicBezTo>
                  <a:cubicBezTo>
                    <a:pt x="18324" y="5983"/>
                    <a:pt x="18324" y="5983"/>
                    <a:pt x="18324" y="5983"/>
                  </a:cubicBezTo>
                  <a:cubicBezTo>
                    <a:pt x="18324" y="5389"/>
                    <a:pt x="17784" y="4795"/>
                    <a:pt x="17280" y="4795"/>
                  </a:cubicBezTo>
                  <a:cubicBezTo>
                    <a:pt x="16524" y="4795"/>
                    <a:pt x="16272" y="5389"/>
                    <a:pt x="16272" y="5983"/>
                  </a:cubicBezTo>
                  <a:cubicBezTo>
                    <a:pt x="16272" y="7214"/>
                    <a:pt x="16272" y="7214"/>
                    <a:pt x="16272" y="7214"/>
                  </a:cubicBezTo>
                  <a:cubicBezTo>
                    <a:pt x="15264" y="7214"/>
                    <a:pt x="15264" y="7214"/>
                    <a:pt x="15264" y="7214"/>
                  </a:cubicBezTo>
                  <a:cubicBezTo>
                    <a:pt x="14508" y="7214"/>
                    <a:pt x="14256" y="7808"/>
                    <a:pt x="14256" y="8402"/>
                  </a:cubicBezTo>
                  <a:cubicBezTo>
                    <a:pt x="14256" y="8996"/>
                    <a:pt x="14508" y="9591"/>
                    <a:pt x="15264" y="9591"/>
                  </a:cubicBezTo>
                  <a:cubicBezTo>
                    <a:pt x="16272" y="9591"/>
                    <a:pt x="16272" y="9591"/>
                    <a:pt x="16272" y="9591"/>
                  </a:cubicBezTo>
                  <a:cubicBezTo>
                    <a:pt x="16272" y="10779"/>
                    <a:pt x="16272" y="10779"/>
                    <a:pt x="16272" y="10779"/>
                  </a:cubicBezTo>
                  <a:cubicBezTo>
                    <a:pt x="16272" y="11415"/>
                    <a:pt x="16524" y="12009"/>
                    <a:pt x="17280" y="12009"/>
                  </a:cubicBezTo>
                  <a:cubicBezTo>
                    <a:pt x="17784" y="12009"/>
                    <a:pt x="18324" y="11415"/>
                    <a:pt x="18324" y="10779"/>
                  </a:cubicBezTo>
                  <a:cubicBezTo>
                    <a:pt x="18324" y="9591"/>
                    <a:pt x="18324" y="9591"/>
                    <a:pt x="18324" y="9591"/>
                  </a:cubicBezTo>
                  <a:cubicBezTo>
                    <a:pt x="19332" y="9591"/>
                    <a:pt x="19332" y="9591"/>
                    <a:pt x="19332" y="9591"/>
                  </a:cubicBezTo>
                  <a:cubicBezTo>
                    <a:pt x="19836" y="9591"/>
                    <a:pt x="20340" y="8996"/>
                    <a:pt x="20340" y="8402"/>
                  </a:cubicBezTo>
                  <a:cubicBezTo>
                    <a:pt x="20340" y="7808"/>
                    <a:pt x="19836" y="7214"/>
                    <a:pt x="19332" y="7214"/>
                  </a:cubicBezTo>
                  <a:close/>
                  <a:moveTo>
                    <a:pt x="12960" y="4201"/>
                  </a:moveTo>
                  <a:cubicBezTo>
                    <a:pt x="11952" y="1782"/>
                    <a:pt x="11952" y="1782"/>
                    <a:pt x="11952" y="1782"/>
                  </a:cubicBezTo>
                  <a:cubicBezTo>
                    <a:pt x="11952" y="1485"/>
                    <a:pt x="11700" y="1485"/>
                    <a:pt x="11700" y="1188"/>
                  </a:cubicBezTo>
                  <a:cubicBezTo>
                    <a:pt x="11700" y="594"/>
                    <a:pt x="12204" y="0"/>
                    <a:pt x="12708" y="0"/>
                  </a:cubicBezTo>
                  <a:cubicBezTo>
                    <a:pt x="13212" y="0"/>
                    <a:pt x="13464" y="297"/>
                    <a:pt x="13716" y="594"/>
                  </a:cubicBezTo>
                  <a:cubicBezTo>
                    <a:pt x="14760" y="2673"/>
                    <a:pt x="14760" y="2673"/>
                    <a:pt x="14760" y="2673"/>
                  </a:cubicBezTo>
                  <a:cubicBezTo>
                    <a:pt x="14004" y="3013"/>
                    <a:pt x="13464" y="3607"/>
                    <a:pt x="12960" y="4201"/>
                  </a:cubicBezTo>
                  <a:close/>
                  <a:moveTo>
                    <a:pt x="9648" y="1782"/>
                  </a:moveTo>
                  <a:cubicBezTo>
                    <a:pt x="7380" y="6917"/>
                    <a:pt x="7380" y="6917"/>
                    <a:pt x="7380" y="6917"/>
                  </a:cubicBezTo>
                  <a:cubicBezTo>
                    <a:pt x="5076" y="6917"/>
                    <a:pt x="5076" y="6917"/>
                    <a:pt x="5076" y="6917"/>
                  </a:cubicBezTo>
                  <a:cubicBezTo>
                    <a:pt x="7884" y="594"/>
                    <a:pt x="7884" y="594"/>
                    <a:pt x="7884" y="594"/>
                  </a:cubicBezTo>
                  <a:cubicBezTo>
                    <a:pt x="7884" y="297"/>
                    <a:pt x="8388" y="0"/>
                    <a:pt x="8640" y="0"/>
                  </a:cubicBezTo>
                  <a:cubicBezTo>
                    <a:pt x="9396" y="0"/>
                    <a:pt x="9648" y="594"/>
                    <a:pt x="9648" y="1188"/>
                  </a:cubicBezTo>
                  <a:cubicBezTo>
                    <a:pt x="9648" y="1485"/>
                    <a:pt x="9648" y="1485"/>
                    <a:pt x="9648" y="1782"/>
                  </a:cubicBezTo>
                  <a:close/>
                  <a:moveTo>
                    <a:pt x="8136" y="8105"/>
                  </a:moveTo>
                  <a:cubicBezTo>
                    <a:pt x="11700" y="8105"/>
                    <a:pt x="11700" y="8105"/>
                    <a:pt x="11700" y="8105"/>
                  </a:cubicBezTo>
                  <a:lnTo>
                    <a:pt x="11700" y="8402"/>
                  </a:lnTo>
                  <a:cubicBezTo>
                    <a:pt x="11700" y="10482"/>
                    <a:pt x="12456" y="12306"/>
                    <a:pt x="13716" y="13495"/>
                  </a:cubicBezTo>
                  <a:cubicBezTo>
                    <a:pt x="13716" y="17993"/>
                    <a:pt x="13716" y="17993"/>
                    <a:pt x="13716" y="17993"/>
                  </a:cubicBezTo>
                  <a:cubicBezTo>
                    <a:pt x="13716" y="18587"/>
                    <a:pt x="14256" y="19181"/>
                    <a:pt x="14760" y="19181"/>
                  </a:cubicBezTo>
                  <a:cubicBezTo>
                    <a:pt x="15516" y="19181"/>
                    <a:pt x="15768" y="18587"/>
                    <a:pt x="15768" y="17993"/>
                  </a:cubicBezTo>
                  <a:cubicBezTo>
                    <a:pt x="15768" y="14683"/>
                    <a:pt x="15768" y="14683"/>
                    <a:pt x="15768" y="14683"/>
                  </a:cubicBezTo>
                  <a:cubicBezTo>
                    <a:pt x="16272" y="14683"/>
                    <a:pt x="16776" y="14683"/>
                    <a:pt x="17280" y="14683"/>
                  </a:cubicBezTo>
                  <a:cubicBezTo>
                    <a:pt x="17784" y="14683"/>
                    <a:pt x="18324" y="14683"/>
                    <a:pt x="18828" y="14386"/>
                  </a:cubicBezTo>
                  <a:cubicBezTo>
                    <a:pt x="17532" y="20709"/>
                    <a:pt x="17532" y="20709"/>
                    <a:pt x="17532" y="20709"/>
                  </a:cubicBezTo>
                  <a:cubicBezTo>
                    <a:pt x="17280" y="21303"/>
                    <a:pt x="17028" y="21600"/>
                    <a:pt x="16524" y="21600"/>
                  </a:cubicBezTo>
                  <a:cubicBezTo>
                    <a:pt x="16272" y="21600"/>
                    <a:pt x="16272" y="21600"/>
                    <a:pt x="16272" y="21600"/>
                  </a:cubicBezTo>
                  <a:cubicBezTo>
                    <a:pt x="16020" y="21600"/>
                    <a:pt x="16020" y="21600"/>
                    <a:pt x="16020" y="21600"/>
                  </a:cubicBezTo>
                  <a:cubicBezTo>
                    <a:pt x="5076" y="21600"/>
                    <a:pt x="5076" y="21600"/>
                    <a:pt x="5076" y="21600"/>
                  </a:cubicBezTo>
                  <a:cubicBezTo>
                    <a:pt x="4572" y="21600"/>
                    <a:pt x="4068" y="21303"/>
                    <a:pt x="4068" y="20709"/>
                  </a:cubicBezTo>
                  <a:cubicBezTo>
                    <a:pt x="1764" y="10482"/>
                    <a:pt x="1764" y="10482"/>
                    <a:pt x="1764" y="10482"/>
                  </a:cubicBezTo>
                  <a:cubicBezTo>
                    <a:pt x="1008" y="10482"/>
                    <a:pt x="1008" y="10482"/>
                    <a:pt x="1008" y="10482"/>
                  </a:cubicBezTo>
                  <a:cubicBezTo>
                    <a:pt x="252" y="10482"/>
                    <a:pt x="0" y="9888"/>
                    <a:pt x="0" y="9294"/>
                  </a:cubicBezTo>
                  <a:cubicBezTo>
                    <a:pt x="0" y="8402"/>
                    <a:pt x="252" y="8105"/>
                    <a:pt x="1008" y="8105"/>
                  </a:cubicBezTo>
                  <a:cubicBezTo>
                    <a:pt x="4824" y="8105"/>
                    <a:pt x="4824" y="8105"/>
                    <a:pt x="4824" y="8105"/>
                  </a:cubicBezTo>
                  <a:cubicBezTo>
                    <a:pt x="8136" y="8105"/>
                    <a:pt x="8136" y="8105"/>
                    <a:pt x="8136" y="8105"/>
                  </a:cubicBezTo>
                  <a:close/>
                  <a:moveTo>
                    <a:pt x="9648" y="17993"/>
                  </a:moveTo>
                  <a:cubicBezTo>
                    <a:pt x="9648" y="18587"/>
                    <a:pt x="10188" y="19181"/>
                    <a:pt x="10692" y="19181"/>
                  </a:cubicBezTo>
                  <a:cubicBezTo>
                    <a:pt x="11448" y="19181"/>
                    <a:pt x="11700" y="18587"/>
                    <a:pt x="11700" y="17993"/>
                  </a:cubicBezTo>
                  <a:cubicBezTo>
                    <a:pt x="11700" y="11712"/>
                    <a:pt x="11700" y="11712"/>
                    <a:pt x="11700" y="11712"/>
                  </a:cubicBezTo>
                  <a:cubicBezTo>
                    <a:pt x="11700" y="10779"/>
                    <a:pt x="11448" y="10482"/>
                    <a:pt x="10692" y="10482"/>
                  </a:cubicBezTo>
                  <a:cubicBezTo>
                    <a:pt x="10188" y="10482"/>
                    <a:pt x="9648" y="10779"/>
                    <a:pt x="9648" y="11712"/>
                  </a:cubicBezTo>
                  <a:lnTo>
                    <a:pt x="9648" y="17993"/>
                  </a:lnTo>
                  <a:close/>
                  <a:moveTo>
                    <a:pt x="7632" y="11712"/>
                  </a:moveTo>
                  <a:cubicBezTo>
                    <a:pt x="7632" y="10779"/>
                    <a:pt x="7380" y="10482"/>
                    <a:pt x="6588" y="10482"/>
                  </a:cubicBezTo>
                  <a:cubicBezTo>
                    <a:pt x="6084" y="10482"/>
                    <a:pt x="5580" y="10779"/>
                    <a:pt x="5580" y="11712"/>
                  </a:cubicBezTo>
                  <a:cubicBezTo>
                    <a:pt x="5580" y="17993"/>
                    <a:pt x="5580" y="17993"/>
                    <a:pt x="5580" y="17993"/>
                  </a:cubicBezTo>
                  <a:cubicBezTo>
                    <a:pt x="5580" y="18587"/>
                    <a:pt x="6084" y="19181"/>
                    <a:pt x="6588" y="19181"/>
                  </a:cubicBezTo>
                  <a:cubicBezTo>
                    <a:pt x="7380" y="19181"/>
                    <a:pt x="7632" y="18587"/>
                    <a:pt x="7632" y="17993"/>
                  </a:cubicBezTo>
                  <a:lnTo>
                    <a:pt x="7632" y="11712"/>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5" name="Shape"/>
            <p:cNvSpPr/>
            <p:nvPr/>
          </p:nvSpPr>
          <p:spPr>
            <a:xfrm>
              <a:off x="7086600" y="4127501"/>
              <a:ext cx="583239" cy="490105"/>
            </a:xfrm>
            <a:custGeom>
              <a:avLst/>
              <a:gdLst/>
              <a:ahLst/>
              <a:cxnLst>
                <a:cxn ang="0">
                  <a:pos x="wd2" y="hd2"/>
                </a:cxn>
                <a:cxn ang="5400000">
                  <a:pos x="wd2" y="hd2"/>
                </a:cxn>
                <a:cxn ang="10800000">
                  <a:pos x="wd2" y="hd2"/>
                </a:cxn>
                <a:cxn ang="16200000">
                  <a:pos x="wd2" y="hd2"/>
                </a:cxn>
              </a:cxnLst>
              <a:rect l="0" t="0" r="r" b="b"/>
              <a:pathLst>
                <a:path w="21600" h="21600" extrusionOk="0">
                  <a:moveTo>
                    <a:pt x="21600" y="8996"/>
                  </a:moveTo>
                  <a:lnTo>
                    <a:pt x="21600" y="9294"/>
                  </a:lnTo>
                  <a:cubicBezTo>
                    <a:pt x="21600" y="9888"/>
                    <a:pt x="21102" y="10482"/>
                    <a:pt x="20604" y="10482"/>
                  </a:cubicBezTo>
                  <a:cubicBezTo>
                    <a:pt x="19607" y="10482"/>
                    <a:pt x="19607" y="10482"/>
                    <a:pt x="19607" y="10482"/>
                  </a:cubicBezTo>
                  <a:cubicBezTo>
                    <a:pt x="17579" y="20709"/>
                    <a:pt x="17579" y="20709"/>
                    <a:pt x="17579" y="20709"/>
                  </a:cubicBezTo>
                  <a:cubicBezTo>
                    <a:pt x="17330" y="21303"/>
                    <a:pt x="17081" y="21600"/>
                    <a:pt x="16583" y="21600"/>
                  </a:cubicBezTo>
                  <a:cubicBezTo>
                    <a:pt x="16333" y="21600"/>
                    <a:pt x="16333" y="21600"/>
                    <a:pt x="16333" y="21600"/>
                  </a:cubicBezTo>
                  <a:cubicBezTo>
                    <a:pt x="16084" y="21600"/>
                    <a:pt x="16084" y="21600"/>
                    <a:pt x="16084" y="21600"/>
                  </a:cubicBezTo>
                  <a:cubicBezTo>
                    <a:pt x="5017" y="21600"/>
                    <a:pt x="5017" y="21600"/>
                    <a:pt x="5017" y="21600"/>
                  </a:cubicBezTo>
                  <a:cubicBezTo>
                    <a:pt x="4519" y="21600"/>
                    <a:pt x="4270" y="21303"/>
                    <a:pt x="4021" y="20709"/>
                  </a:cubicBezTo>
                  <a:cubicBezTo>
                    <a:pt x="1993" y="10482"/>
                    <a:pt x="1993" y="10482"/>
                    <a:pt x="1993" y="10482"/>
                  </a:cubicBezTo>
                  <a:cubicBezTo>
                    <a:pt x="996" y="10482"/>
                    <a:pt x="996" y="10482"/>
                    <a:pt x="996" y="10482"/>
                  </a:cubicBezTo>
                  <a:cubicBezTo>
                    <a:pt x="498" y="10482"/>
                    <a:pt x="0" y="9888"/>
                    <a:pt x="0" y="9294"/>
                  </a:cubicBezTo>
                  <a:cubicBezTo>
                    <a:pt x="0" y="8402"/>
                    <a:pt x="498" y="8105"/>
                    <a:pt x="996" y="8105"/>
                  </a:cubicBezTo>
                  <a:cubicBezTo>
                    <a:pt x="5017" y="8105"/>
                    <a:pt x="5017" y="8105"/>
                    <a:pt x="5017" y="8105"/>
                  </a:cubicBezTo>
                  <a:cubicBezTo>
                    <a:pt x="8291" y="8105"/>
                    <a:pt x="8291" y="8105"/>
                    <a:pt x="8291" y="8105"/>
                  </a:cubicBezTo>
                  <a:cubicBezTo>
                    <a:pt x="12561" y="8105"/>
                    <a:pt x="12561" y="8105"/>
                    <a:pt x="12561" y="8105"/>
                  </a:cubicBezTo>
                  <a:cubicBezTo>
                    <a:pt x="15088" y="8105"/>
                    <a:pt x="15088" y="8105"/>
                    <a:pt x="15088" y="8105"/>
                  </a:cubicBezTo>
                  <a:cubicBezTo>
                    <a:pt x="16583" y="8105"/>
                    <a:pt x="16583" y="8105"/>
                    <a:pt x="16583" y="8105"/>
                  </a:cubicBezTo>
                  <a:cubicBezTo>
                    <a:pt x="20604" y="8105"/>
                    <a:pt x="20604" y="8105"/>
                    <a:pt x="20604" y="8105"/>
                  </a:cubicBezTo>
                  <a:cubicBezTo>
                    <a:pt x="21102" y="8105"/>
                    <a:pt x="21351" y="8402"/>
                    <a:pt x="21600" y="8996"/>
                  </a:cubicBezTo>
                  <a:close/>
                  <a:moveTo>
                    <a:pt x="7793" y="11712"/>
                  </a:moveTo>
                  <a:cubicBezTo>
                    <a:pt x="7793" y="10779"/>
                    <a:pt x="7295" y="10482"/>
                    <a:pt x="6761" y="10482"/>
                  </a:cubicBezTo>
                  <a:cubicBezTo>
                    <a:pt x="6263" y="10482"/>
                    <a:pt x="5765" y="10779"/>
                    <a:pt x="5765" y="11712"/>
                  </a:cubicBezTo>
                  <a:cubicBezTo>
                    <a:pt x="5765" y="17993"/>
                    <a:pt x="5765" y="17993"/>
                    <a:pt x="5765" y="17993"/>
                  </a:cubicBezTo>
                  <a:cubicBezTo>
                    <a:pt x="5765" y="18587"/>
                    <a:pt x="6263" y="19181"/>
                    <a:pt x="6761" y="19181"/>
                  </a:cubicBezTo>
                  <a:cubicBezTo>
                    <a:pt x="7295" y="19181"/>
                    <a:pt x="7793" y="18587"/>
                    <a:pt x="7793" y="17993"/>
                  </a:cubicBezTo>
                  <a:lnTo>
                    <a:pt x="7793" y="11712"/>
                  </a:lnTo>
                  <a:close/>
                  <a:moveTo>
                    <a:pt x="11814" y="11712"/>
                  </a:moveTo>
                  <a:cubicBezTo>
                    <a:pt x="11814" y="10779"/>
                    <a:pt x="11316" y="10482"/>
                    <a:pt x="10818" y="10482"/>
                  </a:cubicBezTo>
                  <a:cubicBezTo>
                    <a:pt x="10320" y="10482"/>
                    <a:pt x="9786" y="10779"/>
                    <a:pt x="9786" y="11712"/>
                  </a:cubicBezTo>
                  <a:cubicBezTo>
                    <a:pt x="9786" y="17993"/>
                    <a:pt x="9786" y="17993"/>
                    <a:pt x="9786" y="17993"/>
                  </a:cubicBezTo>
                  <a:cubicBezTo>
                    <a:pt x="9786" y="18587"/>
                    <a:pt x="10320" y="19181"/>
                    <a:pt x="10818" y="19181"/>
                  </a:cubicBezTo>
                  <a:cubicBezTo>
                    <a:pt x="11316" y="19181"/>
                    <a:pt x="11814" y="18587"/>
                    <a:pt x="11814" y="17993"/>
                  </a:cubicBezTo>
                  <a:lnTo>
                    <a:pt x="11814" y="11712"/>
                  </a:lnTo>
                  <a:close/>
                  <a:moveTo>
                    <a:pt x="15835" y="11712"/>
                  </a:moveTo>
                  <a:cubicBezTo>
                    <a:pt x="15835" y="10779"/>
                    <a:pt x="15337" y="10482"/>
                    <a:pt x="14839" y="10482"/>
                  </a:cubicBezTo>
                  <a:cubicBezTo>
                    <a:pt x="14341" y="10482"/>
                    <a:pt x="13807" y="10779"/>
                    <a:pt x="13807" y="11712"/>
                  </a:cubicBezTo>
                  <a:cubicBezTo>
                    <a:pt x="13807" y="17993"/>
                    <a:pt x="13807" y="17993"/>
                    <a:pt x="13807" y="17993"/>
                  </a:cubicBezTo>
                  <a:cubicBezTo>
                    <a:pt x="13807" y="18587"/>
                    <a:pt x="14341" y="19181"/>
                    <a:pt x="14839" y="19181"/>
                  </a:cubicBezTo>
                  <a:cubicBezTo>
                    <a:pt x="15337" y="19181"/>
                    <a:pt x="15835" y="18587"/>
                    <a:pt x="15835" y="17993"/>
                  </a:cubicBezTo>
                  <a:lnTo>
                    <a:pt x="15835" y="11712"/>
                  </a:lnTo>
                  <a:close/>
                  <a:moveTo>
                    <a:pt x="12063" y="1782"/>
                  </a:moveTo>
                  <a:cubicBezTo>
                    <a:pt x="11814" y="1485"/>
                    <a:pt x="11814" y="1485"/>
                    <a:pt x="11814" y="1188"/>
                  </a:cubicBezTo>
                  <a:cubicBezTo>
                    <a:pt x="11814" y="594"/>
                    <a:pt x="12312" y="0"/>
                    <a:pt x="12811" y="0"/>
                  </a:cubicBezTo>
                  <a:cubicBezTo>
                    <a:pt x="13309" y="0"/>
                    <a:pt x="13558" y="297"/>
                    <a:pt x="13807" y="594"/>
                  </a:cubicBezTo>
                  <a:cubicBezTo>
                    <a:pt x="16333" y="6917"/>
                    <a:pt x="16333" y="6917"/>
                    <a:pt x="16333" y="6917"/>
                  </a:cubicBezTo>
                  <a:cubicBezTo>
                    <a:pt x="14056" y="6917"/>
                    <a:pt x="14056" y="6917"/>
                    <a:pt x="14056" y="6917"/>
                  </a:cubicBezTo>
                  <a:lnTo>
                    <a:pt x="12063" y="1782"/>
                  </a:lnTo>
                  <a:close/>
                  <a:moveTo>
                    <a:pt x="9537" y="1782"/>
                  </a:moveTo>
                  <a:cubicBezTo>
                    <a:pt x="7544" y="6917"/>
                    <a:pt x="7544" y="6917"/>
                    <a:pt x="7544" y="6917"/>
                  </a:cubicBezTo>
                  <a:cubicBezTo>
                    <a:pt x="5267" y="6917"/>
                    <a:pt x="5267" y="6917"/>
                    <a:pt x="5267" y="6917"/>
                  </a:cubicBezTo>
                  <a:cubicBezTo>
                    <a:pt x="7793" y="594"/>
                    <a:pt x="7793" y="594"/>
                    <a:pt x="7793" y="594"/>
                  </a:cubicBezTo>
                  <a:cubicBezTo>
                    <a:pt x="8042" y="297"/>
                    <a:pt x="8291" y="0"/>
                    <a:pt x="8789" y="0"/>
                  </a:cubicBezTo>
                  <a:cubicBezTo>
                    <a:pt x="9288" y="0"/>
                    <a:pt x="9786" y="594"/>
                    <a:pt x="9786" y="1188"/>
                  </a:cubicBezTo>
                  <a:cubicBezTo>
                    <a:pt x="9786" y="1485"/>
                    <a:pt x="9786" y="1485"/>
                    <a:pt x="9537" y="178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6" name="Shape"/>
            <p:cNvSpPr/>
            <p:nvPr/>
          </p:nvSpPr>
          <p:spPr>
            <a:xfrm>
              <a:off x="6129866" y="4076701"/>
              <a:ext cx="468940" cy="583242"/>
            </a:xfrm>
            <a:custGeom>
              <a:avLst/>
              <a:gdLst/>
              <a:ahLst/>
              <a:cxnLst>
                <a:cxn ang="0">
                  <a:pos x="wd2" y="hd2"/>
                </a:cxn>
                <a:cxn ang="5400000">
                  <a:pos x="wd2" y="hd2"/>
                </a:cxn>
                <a:cxn ang="10800000">
                  <a:pos x="wd2" y="hd2"/>
                </a:cxn>
                <a:cxn ang="16200000">
                  <a:pos x="wd2" y="hd2"/>
                </a:cxn>
              </a:cxnLst>
              <a:rect l="0" t="0" r="r" b="b"/>
              <a:pathLst>
                <a:path w="21600" h="21600" extrusionOk="0">
                  <a:moveTo>
                    <a:pt x="20316" y="21600"/>
                  </a:moveTo>
                  <a:cubicBezTo>
                    <a:pt x="1239" y="21600"/>
                    <a:pt x="1239" y="21600"/>
                    <a:pt x="1239" y="21600"/>
                  </a:cubicBezTo>
                  <a:cubicBezTo>
                    <a:pt x="620" y="21600"/>
                    <a:pt x="0" y="21103"/>
                    <a:pt x="0" y="20605"/>
                  </a:cubicBezTo>
                  <a:cubicBezTo>
                    <a:pt x="0" y="19611"/>
                    <a:pt x="0" y="19611"/>
                    <a:pt x="0" y="19611"/>
                  </a:cubicBezTo>
                  <a:cubicBezTo>
                    <a:pt x="21600" y="19611"/>
                    <a:pt x="21600" y="19611"/>
                    <a:pt x="21600" y="19611"/>
                  </a:cubicBezTo>
                  <a:cubicBezTo>
                    <a:pt x="21600" y="20605"/>
                    <a:pt x="21600" y="20605"/>
                    <a:pt x="21600" y="20605"/>
                  </a:cubicBezTo>
                  <a:cubicBezTo>
                    <a:pt x="21600" y="21103"/>
                    <a:pt x="21290" y="21600"/>
                    <a:pt x="20316" y="21600"/>
                  </a:cubicBezTo>
                  <a:close/>
                  <a:moveTo>
                    <a:pt x="0" y="6039"/>
                  </a:moveTo>
                  <a:cubicBezTo>
                    <a:pt x="0" y="5542"/>
                    <a:pt x="620" y="5045"/>
                    <a:pt x="1239" y="5045"/>
                  </a:cubicBezTo>
                  <a:cubicBezTo>
                    <a:pt x="4692" y="5045"/>
                    <a:pt x="4692" y="5045"/>
                    <a:pt x="4692" y="5045"/>
                  </a:cubicBezTo>
                  <a:cubicBezTo>
                    <a:pt x="4692" y="2274"/>
                    <a:pt x="7525" y="0"/>
                    <a:pt x="10977" y="0"/>
                  </a:cubicBezTo>
                  <a:cubicBezTo>
                    <a:pt x="14385" y="0"/>
                    <a:pt x="17218" y="2274"/>
                    <a:pt x="17218" y="5045"/>
                  </a:cubicBezTo>
                  <a:cubicBezTo>
                    <a:pt x="20316" y="5045"/>
                    <a:pt x="20316" y="5045"/>
                    <a:pt x="20316" y="5045"/>
                  </a:cubicBezTo>
                  <a:cubicBezTo>
                    <a:pt x="21290" y="5045"/>
                    <a:pt x="21600" y="5542"/>
                    <a:pt x="21600" y="6039"/>
                  </a:cubicBezTo>
                  <a:cubicBezTo>
                    <a:pt x="21600" y="18616"/>
                    <a:pt x="21600" y="18616"/>
                    <a:pt x="21600" y="18616"/>
                  </a:cubicBezTo>
                  <a:cubicBezTo>
                    <a:pt x="0" y="18616"/>
                    <a:pt x="0" y="18616"/>
                    <a:pt x="0" y="18616"/>
                  </a:cubicBezTo>
                  <a:lnTo>
                    <a:pt x="0" y="6039"/>
                  </a:lnTo>
                  <a:close/>
                  <a:moveTo>
                    <a:pt x="14695" y="5045"/>
                  </a:moveTo>
                  <a:cubicBezTo>
                    <a:pt x="14695" y="3517"/>
                    <a:pt x="12836" y="2025"/>
                    <a:pt x="10977" y="2025"/>
                  </a:cubicBezTo>
                  <a:cubicBezTo>
                    <a:pt x="8764" y="2025"/>
                    <a:pt x="7215" y="3517"/>
                    <a:pt x="7215" y="5045"/>
                  </a:cubicBezTo>
                  <a:lnTo>
                    <a:pt x="14695" y="504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7" name="Shape"/>
            <p:cNvSpPr/>
            <p:nvPr/>
          </p:nvSpPr>
          <p:spPr>
            <a:xfrm>
              <a:off x="5067298" y="4106333"/>
              <a:ext cx="574775" cy="528210"/>
            </a:xfrm>
            <a:custGeom>
              <a:avLst/>
              <a:gdLst/>
              <a:ahLst/>
              <a:cxnLst>
                <a:cxn ang="0">
                  <a:pos x="wd2" y="hd2"/>
                </a:cxn>
                <a:cxn ang="5400000">
                  <a:pos x="wd2" y="hd2"/>
                </a:cxn>
                <a:cxn ang="10800000">
                  <a:pos x="wd2" y="hd2"/>
                </a:cxn>
                <a:cxn ang="16200000">
                  <a:pos x="wd2" y="hd2"/>
                </a:cxn>
              </a:cxnLst>
              <a:rect l="0" t="0" r="r" b="b"/>
              <a:pathLst>
                <a:path w="21600" h="21600" extrusionOk="0">
                  <a:moveTo>
                    <a:pt x="21600" y="8860"/>
                  </a:moveTo>
                  <a:cubicBezTo>
                    <a:pt x="21600" y="10506"/>
                    <a:pt x="20340" y="11917"/>
                    <a:pt x="18792" y="11917"/>
                  </a:cubicBezTo>
                  <a:cubicBezTo>
                    <a:pt x="17280" y="11917"/>
                    <a:pt x="16272" y="10506"/>
                    <a:pt x="16272" y="8860"/>
                  </a:cubicBezTo>
                  <a:cubicBezTo>
                    <a:pt x="16272" y="10506"/>
                    <a:pt x="15012" y="11917"/>
                    <a:pt x="13464" y="11917"/>
                  </a:cubicBezTo>
                  <a:cubicBezTo>
                    <a:pt x="11952" y="11917"/>
                    <a:pt x="10656" y="10506"/>
                    <a:pt x="10656" y="8860"/>
                  </a:cubicBezTo>
                  <a:cubicBezTo>
                    <a:pt x="10656" y="10506"/>
                    <a:pt x="9648" y="11917"/>
                    <a:pt x="8136" y="11917"/>
                  </a:cubicBezTo>
                  <a:cubicBezTo>
                    <a:pt x="6588" y="11917"/>
                    <a:pt x="5328" y="10506"/>
                    <a:pt x="5328" y="8860"/>
                  </a:cubicBezTo>
                  <a:cubicBezTo>
                    <a:pt x="5328" y="10506"/>
                    <a:pt x="4068" y="11917"/>
                    <a:pt x="2520" y="11917"/>
                  </a:cubicBezTo>
                  <a:cubicBezTo>
                    <a:pt x="1008" y="11917"/>
                    <a:pt x="0" y="10506"/>
                    <a:pt x="0" y="8860"/>
                  </a:cubicBezTo>
                  <a:cubicBezTo>
                    <a:pt x="1764" y="3293"/>
                    <a:pt x="1764" y="3293"/>
                    <a:pt x="1764" y="3293"/>
                  </a:cubicBezTo>
                  <a:cubicBezTo>
                    <a:pt x="19836" y="3293"/>
                    <a:pt x="19836" y="3293"/>
                    <a:pt x="19836" y="3293"/>
                  </a:cubicBezTo>
                  <a:cubicBezTo>
                    <a:pt x="21600" y="8860"/>
                    <a:pt x="21600" y="8860"/>
                    <a:pt x="21600" y="8860"/>
                  </a:cubicBezTo>
                  <a:close/>
                  <a:moveTo>
                    <a:pt x="18288" y="2195"/>
                  </a:moveTo>
                  <a:cubicBezTo>
                    <a:pt x="3276" y="2195"/>
                    <a:pt x="3276" y="2195"/>
                    <a:pt x="3276" y="2195"/>
                  </a:cubicBezTo>
                  <a:cubicBezTo>
                    <a:pt x="2772" y="2195"/>
                    <a:pt x="2268" y="1921"/>
                    <a:pt x="2268" y="1098"/>
                  </a:cubicBezTo>
                  <a:cubicBezTo>
                    <a:pt x="2268" y="549"/>
                    <a:pt x="2772" y="0"/>
                    <a:pt x="3276" y="0"/>
                  </a:cubicBezTo>
                  <a:cubicBezTo>
                    <a:pt x="18288" y="0"/>
                    <a:pt x="18288" y="0"/>
                    <a:pt x="18288" y="0"/>
                  </a:cubicBezTo>
                  <a:cubicBezTo>
                    <a:pt x="18792" y="0"/>
                    <a:pt x="19332" y="549"/>
                    <a:pt x="19332" y="1098"/>
                  </a:cubicBezTo>
                  <a:cubicBezTo>
                    <a:pt x="19332" y="1921"/>
                    <a:pt x="18792" y="2195"/>
                    <a:pt x="18288" y="2195"/>
                  </a:cubicBezTo>
                  <a:close/>
                  <a:moveTo>
                    <a:pt x="3024" y="13015"/>
                  </a:moveTo>
                  <a:cubicBezTo>
                    <a:pt x="3024" y="13015"/>
                    <a:pt x="3024" y="13015"/>
                    <a:pt x="3276" y="13015"/>
                  </a:cubicBezTo>
                  <a:cubicBezTo>
                    <a:pt x="3276" y="13015"/>
                    <a:pt x="3276" y="13015"/>
                    <a:pt x="3528" y="13015"/>
                  </a:cubicBezTo>
                  <a:cubicBezTo>
                    <a:pt x="3528" y="12740"/>
                    <a:pt x="3816" y="12740"/>
                    <a:pt x="4068" y="12740"/>
                  </a:cubicBezTo>
                  <a:cubicBezTo>
                    <a:pt x="4068" y="18268"/>
                    <a:pt x="4068" y="18268"/>
                    <a:pt x="4068" y="18268"/>
                  </a:cubicBezTo>
                  <a:cubicBezTo>
                    <a:pt x="17532" y="18268"/>
                    <a:pt x="17532" y="18268"/>
                    <a:pt x="17532" y="18268"/>
                  </a:cubicBezTo>
                  <a:cubicBezTo>
                    <a:pt x="17532" y="12740"/>
                    <a:pt x="17532" y="12740"/>
                    <a:pt x="17532" y="12740"/>
                  </a:cubicBezTo>
                  <a:cubicBezTo>
                    <a:pt x="17784" y="12740"/>
                    <a:pt x="17784" y="12740"/>
                    <a:pt x="18036" y="13015"/>
                  </a:cubicBezTo>
                  <a:cubicBezTo>
                    <a:pt x="18036" y="13015"/>
                    <a:pt x="18036" y="13015"/>
                    <a:pt x="18288" y="13015"/>
                  </a:cubicBezTo>
                  <a:lnTo>
                    <a:pt x="18792" y="13015"/>
                  </a:lnTo>
                  <a:cubicBezTo>
                    <a:pt x="19080" y="13015"/>
                    <a:pt x="19332" y="13015"/>
                    <a:pt x="19584" y="13015"/>
                  </a:cubicBezTo>
                  <a:cubicBezTo>
                    <a:pt x="19584" y="20502"/>
                    <a:pt x="19584" y="20502"/>
                    <a:pt x="19584" y="20502"/>
                  </a:cubicBezTo>
                  <a:cubicBezTo>
                    <a:pt x="19584" y="21051"/>
                    <a:pt x="19080" y="21600"/>
                    <a:pt x="18540" y="21600"/>
                  </a:cubicBezTo>
                  <a:cubicBezTo>
                    <a:pt x="3024" y="21600"/>
                    <a:pt x="3024" y="21600"/>
                    <a:pt x="3024" y="21600"/>
                  </a:cubicBezTo>
                  <a:cubicBezTo>
                    <a:pt x="2268" y="21600"/>
                    <a:pt x="2016" y="21051"/>
                    <a:pt x="2016" y="20502"/>
                  </a:cubicBezTo>
                  <a:cubicBezTo>
                    <a:pt x="2016" y="13015"/>
                    <a:pt x="2016" y="13015"/>
                    <a:pt x="2016" y="13015"/>
                  </a:cubicBezTo>
                  <a:cubicBezTo>
                    <a:pt x="2268" y="13015"/>
                    <a:pt x="2268" y="13015"/>
                    <a:pt x="2520" y="13015"/>
                  </a:cubicBezTo>
                  <a:cubicBezTo>
                    <a:pt x="2772" y="13015"/>
                    <a:pt x="2772" y="13015"/>
                    <a:pt x="3024" y="1301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8" name="Shape"/>
            <p:cNvSpPr/>
            <p:nvPr/>
          </p:nvSpPr>
          <p:spPr>
            <a:xfrm>
              <a:off x="4047066" y="4093635"/>
              <a:ext cx="583242" cy="515507"/>
            </a:xfrm>
            <a:custGeom>
              <a:avLst/>
              <a:gdLst/>
              <a:ahLst/>
              <a:cxnLst>
                <a:cxn ang="0">
                  <a:pos x="wd2" y="hd2"/>
                </a:cxn>
                <a:cxn ang="5400000">
                  <a:pos x="wd2" y="hd2"/>
                </a:cxn>
                <a:cxn ang="10800000">
                  <a:pos x="wd2" y="hd2"/>
                </a:cxn>
                <a:cxn ang="16200000">
                  <a:pos x="wd2" y="hd2"/>
                </a:cxn>
              </a:cxnLst>
              <a:rect l="0" t="0" r="r" b="b"/>
              <a:pathLst>
                <a:path w="21600" h="21600" extrusionOk="0">
                  <a:moveTo>
                    <a:pt x="17088" y="9654"/>
                  </a:moveTo>
                  <a:cubicBezTo>
                    <a:pt x="14814" y="9654"/>
                    <a:pt x="12825" y="7683"/>
                    <a:pt x="12825" y="4827"/>
                  </a:cubicBezTo>
                  <a:cubicBezTo>
                    <a:pt x="12825" y="1971"/>
                    <a:pt x="14814" y="0"/>
                    <a:pt x="17088" y="0"/>
                  </a:cubicBezTo>
                  <a:cubicBezTo>
                    <a:pt x="19611" y="0"/>
                    <a:pt x="21600" y="1971"/>
                    <a:pt x="21600" y="4827"/>
                  </a:cubicBezTo>
                  <a:cubicBezTo>
                    <a:pt x="21600" y="7683"/>
                    <a:pt x="19611" y="9654"/>
                    <a:pt x="17088" y="9654"/>
                  </a:cubicBezTo>
                  <a:close/>
                  <a:moveTo>
                    <a:pt x="15845" y="2253"/>
                  </a:moveTo>
                  <a:close/>
                  <a:moveTo>
                    <a:pt x="18580" y="2253"/>
                  </a:moveTo>
                  <a:close/>
                  <a:moveTo>
                    <a:pt x="19611" y="3379"/>
                  </a:moveTo>
                  <a:cubicBezTo>
                    <a:pt x="19611" y="2534"/>
                    <a:pt x="19078" y="2253"/>
                    <a:pt x="18580" y="2253"/>
                  </a:cubicBezTo>
                  <a:cubicBezTo>
                    <a:pt x="18332" y="2253"/>
                    <a:pt x="18083" y="2253"/>
                    <a:pt x="17834" y="2534"/>
                  </a:cubicBezTo>
                  <a:cubicBezTo>
                    <a:pt x="17088" y="3097"/>
                    <a:pt x="17088" y="3097"/>
                    <a:pt x="17088" y="3097"/>
                  </a:cubicBezTo>
                  <a:cubicBezTo>
                    <a:pt x="16591" y="2534"/>
                    <a:pt x="16591" y="2534"/>
                    <a:pt x="16591" y="2534"/>
                  </a:cubicBezTo>
                  <a:cubicBezTo>
                    <a:pt x="16342" y="2253"/>
                    <a:pt x="16093" y="2253"/>
                    <a:pt x="15845" y="2253"/>
                  </a:cubicBezTo>
                  <a:cubicBezTo>
                    <a:pt x="15347" y="2253"/>
                    <a:pt x="14814" y="2534"/>
                    <a:pt x="14814" y="3379"/>
                  </a:cubicBezTo>
                  <a:cubicBezTo>
                    <a:pt x="14814" y="3660"/>
                    <a:pt x="14814" y="3942"/>
                    <a:pt x="15063" y="3942"/>
                  </a:cubicBezTo>
                  <a:cubicBezTo>
                    <a:pt x="15845" y="4827"/>
                    <a:pt x="15845" y="4827"/>
                    <a:pt x="15845" y="4827"/>
                  </a:cubicBezTo>
                  <a:cubicBezTo>
                    <a:pt x="15063" y="5672"/>
                    <a:pt x="15063" y="5672"/>
                    <a:pt x="15063" y="5672"/>
                  </a:cubicBezTo>
                  <a:cubicBezTo>
                    <a:pt x="14814" y="5672"/>
                    <a:pt x="14814" y="5953"/>
                    <a:pt x="14814" y="6235"/>
                  </a:cubicBezTo>
                  <a:cubicBezTo>
                    <a:pt x="14814" y="7079"/>
                    <a:pt x="15347" y="7361"/>
                    <a:pt x="15845" y="7361"/>
                  </a:cubicBezTo>
                  <a:cubicBezTo>
                    <a:pt x="16093" y="7361"/>
                    <a:pt x="16342" y="7361"/>
                    <a:pt x="16591" y="7079"/>
                  </a:cubicBezTo>
                  <a:cubicBezTo>
                    <a:pt x="17088" y="6516"/>
                    <a:pt x="17088" y="6516"/>
                    <a:pt x="17088" y="6516"/>
                  </a:cubicBezTo>
                  <a:cubicBezTo>
                    <a:pt x="17834" y="7079"/>
                    <a:pt x="17834" y="7079"/>
                    <a:pt x="17834" y="7079"/>
                  </a:cubicBezTo>
                  <a:cubicBezTo>
                    <a:pt x="18083" y="7361"/>
                    <a:pt x="18332" y="7361"/>
                    <a:pt x="18580" y="7361"/>
                  </a:cubicBezTo>
                  <a:cubicBezTo>
                    <a:pt x="19078" y="7361"/>
                    <a:pt x="19611" y="7079"/>
                    <a:pt x="19611" y="6235"/>
                  </a:cubicBezTo>
                  <a:cubicBezTo>
                    <a:pt x="19611" y="5953"/>
                    <a:pt x="19362" y="5672"/>
                    <a:pt x="19078" y="5672"/>
                  </a:cubicBezTo>
                  <a:cubicBezTo>
                    <a:pt x="18580" y="4827"/>
                    <a:pt x="18580" y="4827"/>
                    <a:pt x="18580" y="4827"/>
                  </a:cubicBezTo>
                  <a:cubicBezTo>
                    <a:pt x="19078" y="3942"/>
                    <a:pt x="19078" y="3942"/>
                    <a:pt x="19078" y="3942"/>
                  </a:cubicBezTo>
                  <a:cubicBezTo>
                    <a:pt x="19362" y="3942"/>
                    <a:pt x="19611" y="3660"/>
                    <a:pt x="19611" y="3379"/>
                  </a:cubicBezTo>
                  <a:close/>
                  <a:moveTo>
                    <a:pt x="19611" y="6798"/>
                  </a:moveTo>
                  <a:close/>
                  <a:moveTo>
                    <a:pt x="8313" y="13073"/>
                  </a:moveTo>
                  <a:cubicBezTo>
                    <a:pt x="16839" y="12509"/>
                    <a:pt x="16839" y="12509"/>
                    <a:pt x="16839" y="12509"/>
                  </a:cubicBezTo>
                  <a:cubicBezTo>
                    <a:pt x="17586" y="10780"/>
                    <a:pt x="17586" y="10780"/>
                    <a:pt x="17586" y="10780"/>
                  </a:cubicBezTo>
                  <a:cubicBezTo>
                    <a:pt x="18332" y="10780"/>
                    <a:pt x="19362" y="10498"/>
                    <a:pt x="20108" y="9935"/>
                  </a:cubicBezTo>
                  <a:cubicBezTo>
                    <a:pt x="18332" y="13917"/>
                    <a:pt x="18332" y="13917"/>
                    <a:pt x="18332" y="13917"/>
                  </a:cubicBezTo>
                  <a:cubicBezTo>
                    <a:pt x="18332" y="14480"/>
                    <a:pt x="17834" y="14762"/>
                    <a:pt x="17586" y="14762"/>
                  </a:cubicBezTo>
                  <a:cubicBezTo>
                    <a:pt x="8811" y="15325"/>
                    <a:pt x="8811" y="15325"/>
                    <a:pt x="8811" y="15325"/>
                  </a:cubicBezTo>
                  <a:cubicBezTo>
                    <a:pt x="9308" y="17055"/>
                    <a:pt x="9308" y="17055"/>
                    <a:pt x="9308" y="17055"/>
                  </a:cubicBezTo>
                  <a:cubicBezTo>
                    <a:pt x="18829" y="17055"/>
                    <a:pt x="18829" y="17055"/>
                    <a:pt x="18829" y="17055"/>
                  </a:cubicBezTo>
                  <a:cubicBezTo>
                    <a:pt x="19859" y="17055"/>
                    <a:pt x="20854" y="17899"/>
                    <a:pt x="20854" y="19307"/>
                  </a:cubicBezTo>
                  <a:cubicBezTo>
                    <a:pt x="20854" y="20474"/>
                    <a:pt x="19859" y="21600"/>
                    <a:pt x="18829" y="21600"/>
                  </a:cubicBezTo>
                  <a:cubicBezTo>
                    <a:pt x="17834" y="21600"/>
                    <a:pt x="16839" y="20474"/>
                    <a:pt x="16839" y="19307"/>
                  </a:cubicBezTo>
                  <a:cubicBezTo>
                    <a:pt x="7532" y="19307"/>
                    <a:pt x="7532" y="19307"/>
                    <a:pt x="7532" y="19307"/>
                  </a:cubicBezTo>
                  <a:cubicBezTo>
                    <a:pt x="7532" y="20474"/>
                    <a:pt x="6537" y="21600"/>
                    <a:pt x="5542" y="21600"/>
                  </a:cubicBezTo>
                  <a:cubicBezTo>
                    <a:pt x="4299" y="21600"/>
                    <a:pt x="3517" y="20474"/>
                    <a:pt x="3517" y="19307"/>
                  </a:cubicBezTo>
                  <a:cubicBezTo>
                    <a:pt x="3517" y="17899"/>
                    <a:pt x="4299" y="17055"/>
                    <a:pt x="5542" y="17055"/>
                  </a:cubicBezTo>
                  <a:cubicBezTo>
                    <a:pt x="7283" y="17055"/>
                    <a:pt x="7283" y="17055"/>
                    <a:pt x="7283" y="17055"/>
                  </a:cubicBezTo>
                  <a:cubicBezTo>
                    <a:pt x="3268" y="4545"/>
                    <a:pt x="3268" y="4545"/>
                    <a:pt x="3268" y="4545"/>
                  </a:cubicBezTo>
                  <a:cubicBezTo>
                    <a:pt x="1030" y="4545"/>
                    <a:pt x="1030" y="4545"/>
                    <a:pt x="1030" y="4545"/>
                  </a:cubicBezTo>
                  <a:cubicBezTo>
                    <a:pt x="533" y="4545"/>
                    <a:pt x="0" y="3942"/>
                    <a:pt x="0" y="3379"/>
                  </a:cubicBezTo>
                  <a:cubicBezTo>
                    <a:pt x="0" y="2534"/>
                    <a:pt x="533" y="2253"/>
                    <a:pt x="1030" y="2253"/>
                  </a:cubicBezTo>
                  <a:cubicBezTo>
                    <a:pt x="4014" y="2253"/>
                    <a:pt x="4014" y="2253"/>
                    <a:pt x="4014" y="2253"/>
                  </a:cubicBezTo>
                  <a:cubicBezTo>
                    <a:pt x="4547" y="2253"/>
                    <a:pt x="5045" y="2534"/>
                    <a:pt x="5045" y="2816"/>
                  </a:cubicBezTo>
                  <a:cubicBezTo>
                    <a:pt x="5542" y="4827"/>
                    <a:pt x="5542" y="4827"/>
                    <a:pt x="5542" y="4827"/>
                  </a:cubicBezTo>
                  <a:cubicBezTo>
                    <a:pt x="11830" y="4827"/>
                    <a:pt x="11830" y="4827"/>
                    <a:pt x="11830" y="4827"/>
                  </a:cubicBezTo>
                  <a:cubicBezTo>
                    <a:pt x="11830" y="5672"/>
                    <a:pt x="12079" y="6516"/>
                    <a:pt x="12328" y="7079"/>
                  </a:cubicBezTo>
                  <a:cubicBezTo>
                    <a:pt x="6288" y="7079"/>
                    <a:pt x="6288" y="7079"/>
                    <a:pt x="6288" y="7079"/>
                  </a:cubicBezTo>
                  <a:lnTo>
                    <a:pt x="8313" y="1307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59" name="Shape"/>
            <p:cNvSpPr/>
            <p:nvPr/>
          </p:nvSpPr>
          <p:spPr>
            <a:xfrm>
              <a:off x="3039534" y="4093635"/>
              <a:ext cx="579002" cy="515507"/>
            </a:xfrm>
            <a:custGeom>
              <a:avLst/>
              <a:gdLst/>
              <a:ahLst/>
              <a:cxnLst>
                <a:cxn ang="0">
                  <a:pos x="wd2" y="hd2"/>
                </a:cxn>
                <a:cxn ang="5400000">
                  <a:pos x="wd2" y="hd2"/>
                </a:cxn>
                <a:cxn ang="10800000">
                  <a:pos x="wd2" y="hd2"/>
                </a:cxn>
                <a:cxn ang="16200000">
                  <a:pos x="wd2" y="hd2"/>
                </a:cxn>
              </a:cxnLst>
              <a:rect l="0" t="0" r="r" b="b"/>
              <a:pathLst>
                <a:path w="21600" h="21600" extrusionOk="0">
                  <a:moveTo>
                    <a:pt x="17287" y="9654"/>
                  </a:moveTo>
                  <a:cubicBezTo>
                    <a:pt x="14735" y="9654"/>
                    <a:pt x="12974" y="7683"/>
                    <a:pt x="12974" y="4827"/>
                  </a:cubicBezTo>
                  <a:cubicBezTo>
                    <a:pt x="12974" y="1971"/>
                    <a:pt x="14735" y="0"/>
                    <a:pt x="17287" y="0"/>
                  </a:cubicBezTo>
                  <a:cubicBezTo>
                    <a:pt x="19839" y="0"/>
                    <a:pt x="21600" y="1971"/>
                    <a:pt x="21600" y="4827"/>
                  </a:cubicBezTo>
                  <a:cubicBezTo>
                    <a:pt x="21600" y="7683"/>
                    <a:pt x="19839" y="9654"/>
                    <a:pt x="17287" y="9654"/>
                  </a:cubicBezTo>
                  <a:close/>
                  <a:moveTo>
                    <a:pt x="19300" y="2534"/>
                  </a:moveTo>
                  <a:cubicBezTo>
                    <a:pt x="19048" y="2534"/>
                    <a:pt x="18797" y="2534"/>
                    <a:pt x="18545" y="2816"/>
                  </a:cubicBezTo>
                  <a:cubicBezTo>
                    <a:pt x="16532" y="5108"/>
                    <a:pt x="16532" y="5108"/>
                    <a:pt x="16532" y="5108"/>
                  </a:cubicBezTo>
                  <a:cubicBezTo>
                    <a:pt x="16029" y="4545"/>
                    <a:pt x="16029" y="4545"/>
                    <a:pt x="16029" y="4545"/>
                  </a:cubicBezTo>
                  <a:cubicBezTo>
                    <a:pt x="15778" y="4264"/>
                    <a:pt x="15490" y="3942"/>
                    <a:pt x="15239" y="3942"/>
                  </a:cubicBezTo>
                  <a:cubicBezTo>
                    <a:pt x="14735" y="3942"/>
                    <a:pt x="14232" y="4545"/>
                    <a:pt x="14232" y="5108"/>
                  </a:cubicBezTo>
                  <a:cubicBezTo>
                    <a:pt x="14232" y="5390"/>
                    <a:pt x="14232" y="5672"/>
                    <a:pt x="14484" y="5953"/>
                  </a:cubicBezTo>
                  <a:cubicBezTo>
                    <a:pt x="16029" y="7361"/>
                    <a:pt x="16029" y="7361"/>
                    <a:pt x="16029" y="7361"/>
                  </a:cubicBezTo>
                  <a:cubicBezTo>
                    <a:pt x="16029" y="7683"/>
                    <a:pt x="16281" y="7964"/>
                    <a:pt x="16532" y="7964"/>
                  </a:cubicBezTo>
                  <a:cubicBezTo>
                    <a:pt x="16784" y="7964"/>
                    <a:pt x="17036" y="7683"/>
                    <a:pt x="17287" y="7361"/>
                  </a:cubicBezTo>
                  <a:cubicBezTo>
                    <a:pt x="20091" y="4545"/>
                    <a:pt x="20091" y="4545"/>
                    <a:pt x="20091" y="4545"/>
                  </a:cubicBezTo>
                  <a:cubicBezTo>
                    <a:pt x="20342" y="4264"/>
                    <a:pt x="20342" y="3942"/>
                    <a:pt x="20342" y="3660"/>
                  </a:cubicBezTo>
                  <a:cubicBezTo>
                    <a:pt x="20342" y="3097"/>
                    <a:pt x="19839" y="2534"/>
                    <a:pt x="19300" y="2534"/>
                  </a:cubicBezTo>
                  <a:close/>
                  <a:moveTo>
                    <a:pt x="8122" y="13073"/>
                  </a:moveTo>
                  <a:cubicBezTo>
                    <a:pt x="17036" y="12509"/>
                    <a:pt x="17036" y="12509"/>
                    <a:pt x="17036" y="12509"/>
                  </a:cubicBezTo>
                  <a:cubicBezTo>
                    <a:pt x="17539" y="10780"/>
                    <a:pt x="17539" y="10780"/>
                    <a:pt x="17539" y="10780"/>
                  </a:cubicBezTo>
                  <a:cubicBezTo>
                    <a:pt x="18545" y="10780"/>
                    <a:pt x="19300" y="10498"/>
                    <a:pt x="20091" y="9935"/>
                  </a:cubicBezTo>
                  <a:cubicBezTo>
                    <a:pt x="18545" y="13917"/>
                    <a:pt x="18545" y="13917"/>
                    <a:pt x="18545" y="13917"/>
                  </a:cubicBezTo>
                  <a:cubicBezTo>
                    <a:pt x="18294" y="14480"/>
                    <a:pt x="18042" y="14762"/>
                    <a:pt x="17790" y="14762"/>
                  </a:cubicBezTo>
                  <a:cubicBezTo>
                    <a:pt x="8913" y="15325"/>
                    <a:pt x="8913" y="15325"/>
                    <a:pt x="8913" y="15325"/>
                  </a:cubicBezTo>
                  <a:cubicBezTo>
                    <a:pt x="9416" y="17055"/>
                    <a:pt x="9416" y="17055"/>
                    <a:pt x="9416" y="17055"/>
                  </a:cubicBezTo>
                  <a:cubicBezTo>
                    <a:pt x="19048" y="17055"/>
                    <a:pt x="19048" y="17055"/>
                    <a:pt x="19048" y="17055"/>
                  </a:cubicBezTo>
                  <a:cubicBezTo>
                    <a:pt x="20091" y="17055"/>
                    <a:pt x="21097" y="17899"/>
                    <a:pt x="21097" y="19307"/>
                  </a:cubicBezTo>
                  <a:cubicBezTo>
                    <a:pt x="21097" y="20474"/>
                    <a:pt x="20091" y="21600"/>
                    <a:pt x="19048" y="21600"/>
                  </a:cubicBezTo>
                  <a:cubicBezTo>
                    <a:pt x="17790" y="21600"/>
                    <a:pt x="17036" y="20474"/>
                    <a:pt x="17036" y="19307"/>
                  </a:cubicBezTo>
                  <a:cubicBezTo>
                    <a:pt x="7368" y="19307"/>
                    <a:pt x="7368" y="19307"/>
                    <a:pt x="7368" y="19307"/>
                  </a:cubicBezTo>
                  <a:cubicBezTo>
                    <a:pt x="7368" y="20474"/>
                    <a:pt x="6613" y="21600"/>
                    <a:pt x="5355" y="21600"/>
                  </a:cubicBezTo>
                  <a:cubicBezTo>
                    <a:pt x="4313" y="21600"/>
                    <a:pt x="3306" y="20474"/>
                    <a:pt x="3306" y="19307"/>
                  </a:cubicBezTo>
                  <a:cubicBezTo>
                    <a:pt x="3306" y="17899"/>
                    <a:pt x="4313" y="17055"/>
                    <a:pt x="5355" y="17055"/>
                  </a:cubicBezTo>
                  <a:cubicBezTo>
                    <a:pt x="7368" y="17055"/>
                    <a:pt x="7368" y="17055"/>
                    <a:pt x="7368" y="17055"/>
                  </a:cubicBezTo>
                  <a:cubicBezTo>
                    <a:pt x="3306" y="4545"/>
                    <a:pt x="3306" y="4545"/>
                    <a:pt x="3306" y="4545"/>
                  </a:cubicBezTo>
                  <a:cubicBezTo>
                    <a:pt x="1042" y="4545"/>
                    <a:pt x="1042" y="4545"/>
                    <a:pt x="1042" y="4545"/>
                  </a:cubicBezTo>
                  <a:cubicBezTo>
                    <a:pt x="539" y="4545"/>
                    <a:pt x="0" y="3942"/>
                    <a:pt x="0" y="3379"/>
                  </a:cubicBezTo>
                  <a:cubicBezTo>
                    <a:pt x="0" y="2534"/>
                    <a:pt x="539" y="2253"/>
                    <a:pt x="1042" y="2253"/>
                  </a:cubicBezTo>
                  <a:cubicBezTo>
                    <a:pt x="4061" y="2253"/>
                    <a:pt x="4061" y="2253"/>
                    <a:pt x="4061" y="2253"/>
                  </a:cubicBezTo>
                  <a:cubicBezTo>
                    <a:pt x="4600" y="2253"/>
                    <a:pt x="4852" y="2534"/>
                    <a:pt x="5103" y="2816"/>
                  </a:cubicBezTo>
                  <a:cubicBezTo>
                    <a:pt x="5607" y="4827"/>
                    <a:pt x="5607" y="4827"/>
                    <a:pt x="5607" y="4827"/>
                  </a:cubicBezTo>
                  <a:cubicBezTo>
                    <a:pt x="11968" y="4827"/>
                    <a:pt x="11968" y="4827"/>
                    <a:pt x="11968" y="4827"/>
                  </a:cubicBezTo>
                  <a:cubicBezTo>
                    <a:pt x="11968" y="5672"/>
                    <a:pt x="11968" y="6516"/>
                    <a:pt x="12220" y="7079"/>
                  </a:cubicBezTo>
                  <a:cubicBezTo>
                    <a:pt x="6361" y="7079"/>
                    <a:pt x="6361" y="7079"/>
                    <a:pt x="6361" y="7079"/>
                  </a:cubicBezTo>
                  <a:lnTo>
                    <a:pt x="8122" y="1307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0" name="Shape"/>
            <p:cNvSpPr/>
            <p:nvPr/>
          </p:nvSpPr>
          <p:spPr>
            <a:xfrm>
              <a:off x="2027766" y="4093635"/>
              <a:ext cx="579005" cy="515507"/>
            </a:xfrm>
            <a:custGeom>
              <a:avLst/>
              <a:gdLst/>
              <a:ahLst/>
              <a:cxnLst>
                <a:cxn ang="0">
                  <a:pos x="wd2" y="hd2"/>
                </a:cxn>
                <a:cxn ang="5400000">
                  <a:pos x="wd2" y="hd2"/>
                </a:cxn>
                <a:cxn ang="10800000">
                  <a:pos x="wd2" y="hd2"/>
                </a:cxn>
                <a:cxn ang="16200000">
                  <a:pos x="wd2" y="hd2"/>
                </a:cxn>
              </a:cxnLst>
              <a:rect l="0" t="0" r="r" b="b"/>
              <a:pathLst>
                <a:path w="21600" h="21600" extrusionOk="0">
                  <a:moveTo>
                    <a:pt x="17287" y="9654"/>
                  </a:moveTo>
                  <a:cubicBezTo>
                    <a:pt x="14735" y="9654"/>
                    <a:pt x="12723" y="7683"/>
                    <a:pt x="12723" y="4827"/>
                  </a:cubicBezTo>
                  <a:cubicBezTo>
                    <a:pt x="12723" y="1971"/>
                    <a:pt x="14735" y="0"/>
                    <a:pt x="17287" y="0"/>
                  </a:cubicBezTo>
                  <a:cubicBezTo>
                    <a:pt x="19551" y="0"/>
                    <a:pt x="21600" y="1971"/>
                    <a:pt x="21600" y="4827"/>
                  </a:cubicBezTo>
                  <a:cubicBezTo>
                    <a:pt x="21600" y="7683"/>
                    <a:pt x="19551" y="9654"/>
                    <a:pt x="17287" y="9654"/>
                  </a:cubicBezTo>
                  <a:close/>
                  <a:moveTo>
                    <a:pt x="19300" y="3660"/>
                  </a:moveTo>
                  <a:cubicBezTo>
                    <a:pt x="15239" y="3660"/>
                    <a:pt x="15239" y="3660"/>
                    <a:pt x="15239" y="3660"/>
                  </a:cubicBezTo>
                  <a:cubicBezTo>
                    <a:pt x="14484" y="3660"/>
                    <a:pt x="14232" y="4264"/>
                    <a:pt x="14232" y="4827"/>
                  </a:cubicBezTo>
                  <a:cubicBezTo>
                    <a:pt x="14232" y="5390"/>
                    <a:pt x="14484" y="5953"/>
                    <a:pt x="15239" y="5953"/>
                  </a:cubicBezTo>
                  <a:cubicBezTo>
                    <a:pt x="19300" y="5953"/>
                    <a:pt x="19300" y="5953"/>
                    <a:pt x="19300" y="5953"/>
                  </a:cubicBezTo>
                  <a:cubicBezTo>
                    <a:pt x="19803" y="5953"/>
                    <a:pt x="20342" y="5390"/>
                    <a:pt x="20342" y="4827"/>
                  </a:cubicBezTo>
                  <a:cubicBezTo>
                    <a:pt x="20342" y="4264"/>
                    <a:pt x="19803" y="3660"/>
                    <a:pt x="19300" y="3660"/>
                  </a:cubicBezTo>
                  <a:close/>
                  <a:moveTo>
                    <a:pt x="8122" y="13073"/>
                  </a:moveTo>
                  <a:cubicBezTo>
                    <a:pt x="16784" y="12509"/>
                    <a:pt x="16784" y="12509"/>
                    <a:pt x="16784" y="12509"/>
                  </a:cubicBezTo>
                  <a:cubicBezTo>
                    <a:pt x="17539" y="10780"/>
                    <a:pt x="17539" y="10780"/>
                    <a:pt x="17539" y="10780"/>
                  </a:cubicBezTo>
                  <a:cubicBezTo>
                    <a:pt x="18545" y="10780"/>
                    <a:pt x="19300" y="10498"/>
                    <a:pt x="20091" y="9935"/>
                  </a:cubicBezTo>
                  <a:cubicBezTo>
                    <a:pt x="18545" y="13917"/>
                    <a:pt x="18545" y="13917"/>
                    <a:pt x="18545" y="13917"/>
                  </a:cubicBezTo>
                  <a:cubicBezTo>
                    <a:pt x="18294" y="14480"/>
                    <a:pt x="18042" y="14762"/>
                    <a:pt x="17539" y="14762"/>
                  </a:cubicBezTo>
                  <a:cubicBezTo>
                    <a:pt x="8913" y="15325"/>
                    <a:pt x="8913" y="15325"/>
                    <a:pt x="8913" y="15325"/>
                  </a:cubicBezTo>
                  <a:cubicBezTo>
                    <a:pt x="9416" y="17055"/>
                    <a:pt x="9416" y="17055"/>
                    <a:pt x="9416" y="17055"/>
                  </a:cubicBezTo>
                  <a:cubicBezTo>
                    <a:pt x="18797" y="17055"/>
                    <a:pt x="18797" y="17055"/>
                    <a:pt x="18797" y="17055"/>
                  </a:cubicBezTo>
                  <a:cubicBezTo>
                    <a:pt x="20091" y="17055"/>
                    <a:pt x="20845" y="17899"/>
                    <a:pt x="20845" y="19307"/>
                  </a:cubicBezTo>
                  <a:cubicBezTo>
                    <a:pt x="20845" y="20474"/>
                    <a:pt x="20091" y="21600"/>
                    <a:pt x="18797" y="21600"/>
                  </a:cubicBezTo>
                  <a:cubicBezTo>
                    <a:pt x="17790" y="21600"/>
                    <a:pt x="16784" y="20474"/>
                    <a:pt x="16784" y="19307"/>
                  </a:cubicBezTo>
                  <a:cubicBezTo>
                    <a:pt x="7368" y="19307"/>
                    <a:pt x="7368" y="19307"/>
                    <a:pt x="7368" y="19307"/>
                  </a:cubicBezTo>
                  <a:cubicBezTo>
                    <a:pt x="7368" y="20474"/>
                    <a:pt x="6361" y="21600"/>
                    <a:pt x="5355" y="21600"/>
                  </a:cubicBezTo>
                  <a:cubicBezTo>
                    <a:pt x="4313" y="21600"/>
                    <a:pt x="3306" y="20474"/>
                    <a:pt x="3306" y="19307"/>
                  </a:cubicBezTo>
                  <a:cubicBezTo>
                    <a:pt x="3306" y="17899"/>
                    <a:pt x="4313" y="17055"/>
                    <a:pt x="5355" y="17055"/>
                  </a:cubicBezTo>
                  <a:cubicBezTo>
                    <a:pt x="7116" y="17055"/>
                    <a:pt x="7116" y="17055"/>
                    <a:pt x="7116" y="17055"/>
                  </a:cubicBezTo>
                  <a:cubicBezTo>
                    <a:pt x="3306" y="4545"/>
                    <a:pt x="3306" y="4545"/>
                    <a:pt x="3306" y="4545"/>
                  </a:cubicBezTo>
                  <a:cubicBezTo>
                    <a:pt x="1042" y="4545"/>
                    <a:pt x="1042" y="4545"/>
                    <a:pt x="1042" y="4545"/>
                  </a:cubicBezTo>
                  <a:cubicBezTo>
                    <a:pt x="252" y="4545"/>
                    <a:pt x="0" y="3942"/>
                    <a:pt x="0" y="3379"/>
                  </a:cubicBezTo>
                  <a:cubicBezTo>
                    <a:pt x="0" y="2534"/>
                    <a:pt x="252" y="2253"/>
                    <a:pt x="1042" y="2253"/>
                  </a:cubicBezTo>
                  <a:cubicBezTo>
                    <a:pt x="4061" y="2253"/>
                    <a:pt x="4061" y="2253"/>
                    <a:pt x="4061" y="2253"/>
                  </a:cubicBezTo>
                  <a:cubicBezTo>
                    <a:pt x="4313" y="2253"/>
                    <a:pt x="4852" y="2534"/>
                    <a:pt x="4852" y="2816"/>
                  </a:cubicBezTo>
                  <a:cubicBezTo>
                    <a:pt x="5607" y="4827"/>
                    <a:pt x="5607" y="4827"/>
                    <a:pt x="5607" y="4827"/>
                  </a:cubicBezTo>
                  <a:cubicBezTo>
                    <a:pt x="11681" y="4827"/>
                    <a:pt x="11681" y="4827"/>
                    <a:pt x="11681" y="4827"/>
                  </a:cubicBezTo>
                  <a:cubicBezTo>
                    <a:pt x="11681" y="5672"/>
                    <a:pt x="11932" y="6516"/>
                    <a:pt x="12220" y="7079"/>
                  </a:cubicBezTo>
                  <a:cubicBezTo>
                    <a:pt x="6361" y="7079"/>
                    <a:pt x="6361" y="7079"/>
                    <a:pt x="6361" y="7079"/>
                  </a:cubicBezTo>
                  <a:lnTo>
                    <a:pt x="8122" y="1307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1" name="Shape"/>
            <p:cNvSpPr/>
            <p:nvPr/>
          </p:nvSpPr>
          <p:spPr>
            <a:xfrm>
              <a:off x="1011764" y="4093635"/>
              <a:ext cx="583242" cy="515507"/>
            </a:xfrm>
            <a:custGeom>
              <a:avLst/>
              <a:gdLst/>
              <a:ahLst/>
              <a:cxnLst>
                <a:cxn ang="0">
                  <a:pos x="wd2" y="hd2"/>
                </a:cxn>
                <a:cxn ang="5400000">
                  <a:pos x="wd2" y="hd2"/>
                </a:cxn>
                <a:cxn ang="10800000">
                  <a:pos x="wd2" y="hd2"/>
                </a:cxn>
                <a:cxn ang="16200000">
                  <a:pos x="wd2" y="hd2"/>
                </a:cxn>
              </a:cxnLst>
              <a:rect l="0" t="0" r="r" b="b"/>
              <a:pathLst>
                <a:path w="21600" h="21600" extrusionOk="0">
                  <a:moveTo>
                    <a:pt x="17088" y="9654"/>
                  </a:moveTo>
                  <a:cubicBezTo>
                    <a:pt x="14814" y="9654"/>
                    <a:pt x="12825" y="7683"/>
                    <a:pt x="12825" y="4827"/>
                  </a:cubicBezTo>
                  <a:cubicBezTo>
                    <a:pt x="12825" y="1971"/>
                    <a:pt x="14814" y="0"/>
                    <a:pt x="17088" y="0"/>
                  </a:cubicBezTo>
                  <a:cubicBezTo>
                    <a:pt x="19575" y="0"/>
                    <a:pt x="21600" y="1971"/>
                    <a:pt x="21600" y="4827"/>
                  </a:cubicBezTo>
                  <a:cubicBezTo>
                    <a:pt x="21600" y="7683"/>
                    <a:pt x="19575" y="9654"/>
                    <a:pt x="17088" y="9654"/>
                  </a:cubicBezTo>
                  <a:close/>
                  <a:moveTo>
                    <a:pt x="19078" y="3660"/>
                  </a:moveTo>
                  <a:cubicBezTo>
                    <a:pt x="18083" y="3660"/>
                    <a:pt x="18083" y="3660"/>
                    <a:pt x="18083" y="3660"/>
                  </a:cubicBezTo>
                  <a:cubicBezTo>
                    <a:pt x="18083" y="2534"/>
                    <a:pt x="18083" y="2534"/>
                    <a:pt x="18083" y="2534"/>
                  </a:cubicBezTo>
                  <a:cubicBezTo>
                    <a:pt x="18083" y="1971"/>
                    <a:pt x="17834" y="1408"/>
                    <a:pt x="17088" y="1408"/>
                  </a:cubicBezTo>
                  <a:cubicBezTo>
                    <a:pt x="16591" y="1408"/>
                    <a:pt x="16058" y="1971"/>
                    <a:pt x="16058" y="2534"/>
                  </a:cubicBezTo>
                  <a:cubicBezTo>
                    <a:pt x="16058" y="3660"/>
                    <a:pt x="16058" y="3660"/>
                    <a:pt x="16058" y="3660"/>
                  </a:cubicBezTo>
                  <a:cubicBezTo>
                    <a:pt x="15063" y="3660"/>
                    <a:pt x="15063" y="3660"/>
                    <a:pt x="15063" y="3660"/>
                  </a:cubicBezTo>
                  <a:cubicBezTo>
                    <a:pt x="14566" y="3660"/>
                    <a:pt x="14068" y="4264"/>
                    <a:pt x="14068" y="4827"/>
                  </a:cubicBezTo>
                  <a:cubicBezTo>
                    <a:pt x="14068" y="5390"/>
                    <a:pt x="14566" y="5953"/>
                    <a:pt x="15063" y="5953"/>
                  </a:cubicBezTo>
                  <a:cubicBezTo>
                    <a:pt x="16058" y="5953"/>
                    <a:pt x="16058" y="5953"/>
                    <a:pt x="16058" y="5953"/>
                  </a:cubicBezTo>
                  <a:cubicBezTo>
                    <a:pt x="16058" y="7079"/>
                    <a:pt x="16058" y="7079"/>
                    <a:pt x="16058" y="7079"/>
                  </a:cubicBezTo>
                  <a:cubicBezTo>
                    <a:pt x="16058" y="7683"/>
                    <a:pt x="16591" y="8246"/>
                    <a:pt x="17088" y="8246"/>
                  </a:cubicBezTo>
                  <a:cubicBezTo>
                    <a:pt x="17834" y="8246"/>
                    <a:pt x="18083" y="7683"/>
                    <a:pt x="18083" y="7079"/>
                  </a:cubicBezTo>
                  <a:cubicBezTo>
                    <a:pt x="18083" y="5953"/>
                    <a:pt x="18083" y="5953"/>
                    <a:pt x="18083" y="5953"/>
                  </a:cubicBezTo>
                  <a:cubicBezTo>
                    <a:pt x="19078" y="5953"/>
                    <a:pt x="19078" y="5953"/>
                    <a:pt x="19078" y="5953"/>
                  </a:cubicBezTo>
                  <a:cubicBezTo>
                    <a:pt x="19824" y="5953"/>
                    <a:pt x="20072" y="5390"/>
                    <a:pt x="20072" y="4827"/>
                  </a:cubicBezTo>
                  <a:cubicBezTo>
                    <a:pt x="20072" y="4264"/>
                    <a:pt x="19824" y="3660"/>
                    <a:pt x="19078" y="3660"/>
                  </a:cubicBezTo>
                  <a:close/>
                  <a:moveTo>
                    <a:pt x="8278" y="13073"/>
                  </a:moveTo>
                  <a:cubicBezTo>
                    <a:pt x="16839" y="12509"/>
                    <a:pt x="16839" y="12509"/>
                    <a:pt x="16839" y="12509"/>
                  </a:cubicBezTo>
                  <a:cubicBezTo>
                    <a:pt x="17586" y="10780"/>
                    <a:pt x="17586" y="10780"/>
                    <a:pt x="17586" y="10780"/>
                  </a:cubicBezTo>
                  <a:cubicBezTo>
                    <a:pt x="18332" y="10780"/>
                    <a:pt x="19326" y="10498"/>
                    <a:pt x="20072" y="9935"/>
                  </a:cubicBezTo>
                  <a:cubicBezTo>
                    <a:pt x="18332" y="13917"/>
                    <a:pt x="18332" y="13917"/>
                    <a:pt x="18332" y="13917"/>
                  </a:cubicBezTo>
                  <a:cubicBezTo>
                    <a:pt x="18332" y="14480"/>
                    <a:pt x="17834" y="14762"/>
                    <a:pt x="17586" y="14762"/>
                  </a:cubicBezTo>
                  <a:cubicBezTo>
                    <a:pt x="8775" y="15325"/>
                    <a:pt x="8775" y="15325"/>
                    <a:pt x="8775" y="15325"/>
                  </a:cubicBezTo>
                  <a:cubicBezTo>
                    <a:pt x="9308" y="17055"/>
                    <a:pt x="9308" y="17055"/>
                    <a:pt x="9308" y="17055"/>
                  </a:cubicBezTo>
                  <a:cubicBezTo>
                    <a:pt x="18829" y="17055"/>
                    <a:pt x="18829" y="17055"/>
                    <a:pt x="18829" y="17055"/>
                  </a:cubicBezTo>
                  <a:cubicBezTo>
                    <a:pt x="19824" y="17055"/>
                    <a:pt x="20854" y="17899"/>
                    <a:pt x="20854" y="19307"/>
                  </a:cubicBezTo>
                  <a:cubicBezTo>
                    <a:pt x="20854" y="20474"/>
                    <a:pt x="19824" y="21600"/>
                    <a:pt x="18829" y="21600"/>
                  </a:cubicBezTo>
                  <a:cubicBezTo>
                    <a:pt x="17834" y="21600"/>
                    <a:pt x="16839" y="20474"/>
                    <a:pt x="16839" y="19307"/>
                  </a:cubicBezTo>
                  <a:cubicBezTo>
                    <a:pt x="7532" y="19307"/>
                    <a:pt x="7532" y="19307"/>
                    <a:pt x="7532" y="19307"/>
                  </a:cubicBezTo>
                  <a:cubicBezTo>
                    <a:pt x="7532" y="20474"/>
                    <a:pt x="6537" y="21600"/>
                    <a:pt x="5542" y="21600"/>
                  </a:cubicBezTo>
                  <a:cubicBezTo>
                    <a:pt x="4263" y="21600"/>
                    <a:pt x="3517" y="20474"/>
                    <a:pt x="3517" y="19307"/>
                  </a:cubicBezTo>
                  <a:cubicBezTo>
                    <a:pt x="3517" y="17899"/>
                    <a:pt x="4263" y="17055"/>
                    <a:pt x="5542" y="17055"/>
                  </a:cubicBezTo>
                  <a:cubicBezTo>
                    <a:pt x="7283" y="17055"/>
                    <a:pt x="7283" y="17055"/>
                    <a:pt x="7283" y="17055"/>
                  </a:cubicBezTo>
                  <a:cubicBezTo>
                    <a:pt x="3268" y="4545"/>
                    <a:pt x="3268" y="4545"/>
                    <a:pt x="3268" y="4545"/>
                  </a:cubicBezTo>
                  <a:cubicBezTo>
                    <a:pt x="995" y="4545"/>
                    <a:pt x="995" y="4545"/>
                    <a:pt x="995" y="4545"/>
                  </a:cubicBezTo>
                  <a:cubicBezTo>
                    <a:pt x="497" y="4545"/>
                    <a:pt x="0" y="3942"/>
                    <a:pt x="0" y="3379"/>
                  </a:cubicBezTo>
                  <a:cubicBezTo>
                    <a:pt x="0" y="2534"/>
                    <a:pt x="497" y="2253"/>
                    <a:pt x="995" y="2253"/>
                  </a:cubicBezTo>
                  <a:cubicBezTo>
                    <a:pt x="4014" y="2253"/>
                    <a:pt x="4014" y="2253"/>
                    <a:pt x="4014" y="2253"/>
                  </a:cubicBezTo>
                  <a:cubicBezTo>
                    <a:pt x="4512" y="2253"/>
                    <a:pt x="5009" y="2534"/>
                    <a:pt x="5009" y="2816"/>
                  </a:cubicBezTo>
                  <a:cubicBezTo>
                    <a:pt x="5542" y="4827"/>
                    <a:pt x="5542" y="4827"/>
                    <a:pt x="5542" y="4827"/>
                  </a:cubicBezTo>
                  <a:cubicBezTo>
                    <a:pt x="11795" y="4827"/>
                    <a:pt x="11795" y="4827"/>
                    <a:pt x="11795" y="4827"/>
                  </a:cubicBezTo>
                  <a:cubicBezTo>
                    <a:pt x="11795" y="5672"/>
                    <a:pt x="12043" y="6516"/>
                    <a:pt x="12292" y="7079"/>
                  </a:cubicBezTo>
                  <a:cubicBezTo>
                    <a:pt x="6288" y="7079"/>
                    <a:pt x="6288" y="7079"/>
                    <a:pt x="6288" y="7079"/>
                  </a:cubicBezTo>
                  <a:lnTo>
                    <a:pt x="8278" y="13073"/>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2" name="Shape"/>
            <p:cNvSpPr/>
            <p:nvPr/>
          </p:nvSpPr>
          <p:spPr>
            <a:xfrm>
              <a:off x="0" y="4144435"/>
              <a:ext cx="579002" cy="460475"/>
            </a:xfrm>
            <a:custGeom>
              <a:avLst/>
              <a:gdLst/>
              <a:ahLst/>
              <a:cxnLst>
                <a:cxn ang="0">
                  <a:pos x="wd2" y="hd2"/>
                </a:cxn>
                <a:cxn ang="5400000">
                  <a:pos x="wd2" y="hd2"/>
                </a:cxn>
                <a:cxn ang="10800000">
                  <a:pos x="wd2" y="hd2"/>
                </a:cxn>
                <a:cxn ang="16200000">
                  <a:pos x="wd2" y="hd2"/>
                </a:cxn>
              </a:cxnLst>
              <a:rect l="0" t="0" r="r" b="b"/>
              <a:pathLst>
                <a:path w="21600" h="21600" extrusionOk="0">
                  <a:moveTo>
                    <a:pt x="21600" y="4760"/>
                  </a:moveTo>
                  <a:cubicBezTo>
                    <a:pt x="18545" y="13023"/>
                    <a:pt x="18545" y="13023"/>
                    <a:pt x="18545" y="13023"/>
                  </a:cubicBezTo>
                  <a:cubicBezTo>
                    <a:pt x="18294" y="13652"/>
                    <a:pt x="18042" y="13966"/>
                    <a:pt x="17790" y="13966"/>
                  </a:cubicBezTo>
                  <a:cubicBezTo>
                    <a:pt x="8877" y="14595"/>
                    <a:pt x="8877" y="14595"/>
                    <a:pt x="8877" y="14595"/>
                  </a:cubicBezTo>
                  <a:cubicBezTo>
                    <a:pt x="9380" y="16526"/>
                    <a:pt x="9380" y="16526"/>
                    <a:pt x="9380" y="16526"/>
                  </a:cubicBezTo>
                  <a:cubicBezTo>
                    <a:pt x="19048" y="16526"/>
                    <a:pt x="19048" y="16526"/>
                    <a:pt x="19048" y="16526"/>
                  </a:cubicBezTo>
                  <a:cubicBezTo>
                    <a:pt x="20055" y="16526"/>
                    <a:pt x="21097" y="17469"/>
                    <a:pt x="21097" y="19040"/>
                  </a:cubicBezTo>
                  <a:cubicBezTo>
                    <a:pt x="21097" y="20343"/>
                    <a:pt x="20055" y="21600"/>
                    <a:pt x="19048" y="21600"/>
                  </a:cubicBezTo>
                  <a:cubicBezTo>
                    <a:pt x="17790" y="21600"/>
                    <a:pt x="17036" y="20343"/>
                    <a:pt x="17036" y="19040"/>
                  </a:cubicBezTo>
                  <a:cubicBezTo>
                    <a:pt x="7368" y="19040"/>
                    <a:pt x="7368" y="19040"/>
                    <a:pt x="7368" y="19040"/>
                  </a:cubicBezTo>
                  <a:cubicBezTo>
                    <a:pt x="7368" y="20343"/>
                    <a:pt x="6613" y="21600"/>
                    <a:pt x="5319" y="21600"/>
                  </a:cubicBezTo>
                  <a:cubicBezTo>
                    <a:pt x="4313" y="21600"/>
                    <a:pt x="3306" y="20343"/>
                    <a:pt x="3306" y="19040"/>
                  </a:cubicBezTo>
                  <a:cubicBezTo>
                    <a:pt x="3306" y="17469"/>
                    <a:pt x="4313" y="16526"/>
                    <a:pt x="5319" y="16526"/>
                  </a:cubicBezTo>
                  <a:cubicBezTo>
                    <a:pt x="7368" y="16526"/>
                    <a:pt x="7368" y="16526"/>
                    <a:pt x="7368" y="16526"/>
                  </a:cubicBezTo>
                  <a:cubicBezTo>
                    <a:pt x="3306" y="2560"/>
                    <a:pt x="3306" y="2560"/>
                    <a:pt x="3306" y="2560"/>
                  </a:cubicBezTo>
                  <a:cubicBezTo>
                    <a:pt x="1006" y="2560"/>
                    <a:pt x="1006" y="2560"/>
                    <a:pt x="1006" y="2560"/>
                  </a:cubicBezTo>
                  <a:cubicBezTo>
                    <a:pt x="503" y="2560"/>
                    <a:pt x="0" y="1886"/>
                    <a:pt x="0" y="1257"/>
                  </a:cubicBezTo>
                  <a:cubicBezTo>
                    <a:pt x="0" y="314"/>
                    <a:pt x="503" y="0"/>
                    <a:pt x="1006" y="0"/>
                  </a:cubicBezTo>
                  <a:cubicBezTo>
                    <a:pt x="4061" y="0"/>
                    <a:pt x="4061" y="0"/>
                    <a:pt x="4061" y="0"/>
                  </a:cubicBezTo>
                  <a:cubicBezTo>
                    <a:pt x="4564" y="0"/>
                    <a:pt x="4816" y="314"/>
                    <a:pt x="5068" y="629"/>
                  </a:cubicBezTo>
                  <a:cubicBezTo>
                    <a:pt x="5607" y="2874"/>
                    <a:pt x="5607" y="2874"/>
                    <a:pt x="5607" y="2874"/>
                  </a:cubicBezTo>
                  <a:cubicBezTo>
                    <a:pt x="20558" y="2874"/>
                    <a:pt x="20558" y="2874"/>
                    <a:pt x="20558" y="2874"/>
                  </a:cubicBezTo>
                  <a:cubicBezTo>
                    <a:pt x="21348" y="2874"/>
                    <a:pt x="21600" y="3503"/>
                    <a:pt x="21600" y="4131"/>
                  </a:cubicBezTo>
                  <a:cubicBezTo>
                    <a:pt x="21600" y="4446"/>
                    <a:pt x="21600" y="4446"/>
                    <a:pt x="21600" y="4760"/>
                  </a:cubicBezTo>
                  <a:close/>
                  <a:moveTo>
                    <a:pt x="6361" y="5389"/>
                  </a:moveTo>
                  <a:cubicBezTo>
                    <a:pt x="8122" y="12080"/>
                    <a:pt x="8122" y="12080"/>
                    <a:pt x="8122" y="12080"/>
                  </a:cubicBezTo>
                  <a:cubicBezTo>
                    <a:pt x="17036" y="11451"/>
                    <a:pt x="17036" y="11451"/>
                    <a:pt x="17036" y="11451"/>
                  </a:cubicBezTo>
                  <a:cubicBezTo>
                    <a:pt x="19048" y="5389"/>
                    <a:pt x="19048" y="5389"/>
                    <a:pt x="19048" y="5389"/>
                  </a:cubicBezTo>
                  <a:lnTo>
                    <a:pt x="6361" y="538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3" name="Shape"/>
            <p:cNvSpPr/>
            <p:nvPr/>
          </p:nvSpPr>
          <p:spPr>
            <a:xfrm>
              <a:off x="11146366" y="3119968"/>
              <a:ext cx="579005" cy="468936"/>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06" y="21600"/>
                    <a:pt x="1006" y="21600"/>
                    <a:pt x="1006" y="21600"/>
                  </a:cubicBezTo>
                  <a:cubicBezTo>
                    <a:pt x="252" y="21600"/>
                    <a:pt x="0" y="21290"/>
                    <a:pt x="0" y="20358"/>
                  </a:cubicBezTo>
                  <a:cubicBezTo>
                    <a:pt x="0" y="3770"/>
                    <a:pt x="0" y="3770"/>
                    <a:pt x="0" y="3770"/>
                  </a:cubicBezTo>
                  <a:cubicBezTo>
                    <a:pt x="0" y="3149"/>
                    <a:pt x="252" y="2484"/>
                    <a:pt x="1006" y="2484"/>
                  </a:cubicBezTo>
                  <a:cubicBezTo>
                    <a:pt x="5319" y="2484"/>
                    <a:pt x="5319" y="2484"/>
                    <a:pt x="5319" y="2484"/>
                  </a:cubicBezTo>
                  <a:cubicBezTo>
                    <a:pt x="6865" y="621"/>
                    <a:pt x="6865" y="621"/>
                    <a:pt x="6865" y="621"/>
                  </a:cubicBezTo>
                  <a:cubicBezTo>
                    <a:pt x="7116" y="310"/>
                    <a:pt x="7368" y="0"/>
                    <a:pt x="7619" y="0"/>
                  </a:cubicBezTo>
                  <a:cubicBezTo>
                    <a:pt x="13729" y="0"/>
                    <a:pt x="13729" y="0"/>
                    <a:pt x="13729" y="0"/>
                  </a:cubicBezTo>
                  <a:cubicBezTo>
                    <a:pt x="13981" y="0"/>
                    <a:pt x="14232" y="0"/>
                    <a:pt x="14484" y="310"/>
                  </a:cubicBezTo>
                  <a:cubicBezTo>
                    <a:pt x="16245" y="2484"/>
                    <a:pt x="16245" y="2484"/>
                    <a:pt x="16245" y="2484"/>
                  </a:cubicBezTo>
                  <a:cubicBezTo>
                    <a:pt x="20594" y="2484"/>
                    <a:pt x="20594" y="2484"/>
                    <a:pt x="20594" y="2484"/>
                  </a:cubicBezTo>
                  <a:cubicBezTo>
                    <a:pt x="21097" y="2484"/>
                    <a:pt x="21600" y="3149"/>
                    <a:pt x="21600" y="3770"/>
                  </a:cubicBezTo>
                  <a:cubicBezTo>
                    <a:pt x="21600" y="20358"/>
                    <a:pt x="21600" y="20358"/>
                    <a:pt x="21600" y="20358"/>
                  </a:cubicBezTo>
                  <a:cubicBezTo>
                    <a:pt x="21600" y="21290"/>
                    <a:pt x="21097" y="21600"/>
                    <a:pt x="20594" y="21600"/>
                  </a:cubicBezTo>
                  <a:close/>
                  <a:moveTo>
                    <a:pt x="10674" y="4080"/>
                  </a:moveTo>
                  <a:cubicBezTo>
                    <a:pt x="7368" y="4080"/>
                    <a:pt x="4564" y="7496"/>
                    <a:pt x="4564" y="11576"/>
                  </a:cubicBezTo>
                  <a:cubicBezTo>
                    <a:pt x="4564" y="15967"/>
                    <a:pt x="7368" y="19116"/>
                    <a:pt x="10674" y="19116"/>
                  </a:cubicBezTo>
                  <a:cubicBezTo>
                    <a:pt x="14232" y="19116"/>
                    <a:pt x="16748" y="15967"/>
                    <a:pt x="16748" y="11576"/>
                  </a:cubicBezTo>
                  <a:cubicBezTo>
                    <a:pt x="16748" y="7496"/>
                    <a:pt x="14232" y="4080"/>
                    <a:pt x="10674" y="4080"/>
                  </a:cubicBezTo>
                  <a:close/>
                  <a:moveTo>
                    <a:pt x="10674" y="16588"/>
                  </a:moveTo>
                  <a:cubicBezTo>
                    <a:pt x="8374" y="16588"/>
                    <a:pt x="6613" y="14415"/>
                    <a:pt x="6613" y="11576"/>
                  </a:cubicBezTo>
                  <a:cubicBezTo>
                    <a:pt x="6613" y="8782"/>
                    <a:pt x="8374" y="6564"/>
                    <a:pt x="10674" y="6564"/>
                  </a:cubicBezTo>
                  <a:cubicBezTo>
                    <a:pt x="12974" y="6564"/>
                    <a:pt x="14735" y="8782"/>
                    <a:pt x="14735" y="11576"/>
                  </a:cubicBezTo>
                  <a:cubicBezTo>
                    <a:pt x="14735" y="14415"/>
                    <a:pt x="12974" y="16588"/>
                    <a:pt x="10674" y="1658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4" name="Shape"/>
            <p:cNvSpPr/>
            <p:nvPr/>
          </p:nvSpPr>
          <p:spPr>
            <a:xfrm>
              <a:off x="10126134" y="3064933"/>
              <a:ext cx="562075" cy="579006"/>
            </a:xfrm>
            <a:custGeom>
              <a:avLst/>
              <a:gdLst/>
              <a:ahLst/>
              <a:cxnLst>
                <a:cxn ang="0">
                  <a:pos x="wd2" y="hd2"/>
                </a:cxn>
                <a:cxn ang="5400000">
                  <a:pos x="wd2" y="hd2"/>
                </a:cxn>
                <a:cxn ang="10800000">
                  <a:pos x="wd2" y="hd2"/>
                </a:cxn>
                <a:cxn ang="16200000">
                  <a:pos x="wd2" y="hd2"/>
                </a:cxn>
              </a:cxnLst>
              <a:rect l="0" t="0" r="r" b="b"/>
              <a:pathLst>
                <a:path w="21600" h="21600" extrusionOk="0">
                  <a:moveTo>
                    <a:pt x="21600" y="16532"/>
                  </a:moveTo>
                  <a:cubicBezTo>
                    <a:pt x="21600" y="17790"/>
                    <a:pt x="19760" y="18545"/>
                    <a:pt x="17663" y="18545"/>
                  </a:cubicBezTo>
                  <a:cubicBezTo>
                    <a:pt x="15602" y="18545"/>
                    <a:pt x="14057" y="17790"/>
                    <a:pt x="14057" y="16532"/>
                  </a:cubicBezTo>
                  <a:cubicBezTo>
                    <a:pt x="14057" y="15490"/>
                    <a:pt x="15602" y="14484"/>
                    <a:pt x="17663" y="14484"/>
                  </a:cubicBezTo>
                  <a:cubicBezTo>
                    <a:pt x="18472" y="14484"/>
                    <a:pt x="18987" y="14735"/>
                    <a:pt x="19503" y="14735"/>
                  </a:cubicBezTo>
                  <a:cubicBezTo>
                    <a:pt x="19503" y="12974"/>
                    <a:pt x="19503" y="12974"/>
                    <a:pt x="19503" y="12974"/>
                  </a:cubicBezTo>
                  <a:cubicBezTo>
                    <a:pt x="19503" y="6361"/>
                    <a:pt x="19503" y="6361"/>
                    <a:pt x="19503" y="6361"/>
                  </a:cubicBezTo>
                  <a:cubicBezTo>
                    <a:pt x="7801" y="8913"/>
                    <a:pt x="7801" y="8913"/>
                    <a:pt x="7801" y="8913"/>
                  </a:cubicBezTo>
                  <a:cubicBezTo>
                    <a:pt x="7801" y="19551"/>
                    <a:pt x="7801" y="19551"/>
                    <a:pt x="7801" y="19551"/>
                  </a:cubicBezTo>
                  <a:cubicBezTo>
                    <a:pt x="7801" y="20845"/>
                    <a:pt x="5961" y="21600"/>
                    <a:pt x="3901" y="21600"/>
                  </a:cubicBezTo>
                  <a:cubicBezTo>
                    <a:pt x="1803" y="21600"/>
                    <a:pt x="0" y="20845"/>
                    <a:pt x="0" y="19551"/>
                  </a:cubicBezTo>
                  <a:cubicBezTo>
                    <a:pt x="0" y="18545"/>
                    <a:pt x="1803" y="17539"/>
                    <a:pt x="3901" y="17539"/>
                  </a:cubicBezTo>
                  <a:cubicBezTo>
                    <a:pt x="4416" y="17539"/>
                    <a:pt x="5188" y="17790"/>
                    <a:pt x="5704" y="17790"/>
                  </a:cubicBezTo>
                  <a:cubicBezTo>
                    <a:pt x="5704" y="16281"/>
                    <a:pt x="5704" y="16281"/>
                    <a:pt x="5704" y="16281"/>
                  </a:cubicBezTo>
                  <a:cubicBezTo>
                    <a:pt x="5704" y="4061"/>
                    <a:pt x="5704" y="4061"/>
                    <a:pt x="5704" y="4061"/>
                  </a:cubicBezTo>
                  <a:cubicBezTo>
                    <a:pt x="5704" y="3306"/>
                    <a:pt x="6771" y="3055"/>
                    <a:pt x="6771" y="3055"/>
                  </a:cubicBezTo>
                  <a:cubicBezTo>
                    <a:pt x="20533" y="0"/>
                    <a:pt x="20533" y="0"/>
                    <a:pt x="20533" y="0"/>
                  </a:cubicBezTo>
                  <a:cubicBezTo>
                    <a:pt x="21048" y="0"/>
                    <a:pt x="21600" y="539"/>
                    <a:pt x="21600" y="1042"/>
                  </a:cubicBezTo>
                  <a:cubicBezTo>
                    <a:pt x="21600" y="15490"/>
                    <a:pt x="21600" y="15490"/>
                    <a:pt x="21600" y="15490"/>
                  </a:cubicBezTo>
                  <a:cubicBezTo>
                    <a:pt x="21600" y="16281"/>
                    <a:pt x="21600" y="16281"/>
                    <a:pt x="21600" y="16281"/>
                  </a:cubicBezTo>
                  <a:cubicBezTo>
                    <a:pt x="21600" y="16532"/>
                    <a:pt x="21600" y="16532"/>
                    <a:pt x="21600" y="16532"/>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5" name="Shape"/>
            <p:cNvSpPr/>
            <p:nvPr/>
          </p:nvSpPr>
          <p:spPr>
            <a:xfrm>
              <a:off x="9220200" y="3230034"/>
              <a:ext cx="380041" cy="346173"/>
            </a:xfrm>
            <a:custGeom>
              <a:avLst/>
              <a:gdLst/>
              <a:ahLst/>
              <a:cxnLst>
                <a:cxn ang="0">
                  <a:pos x="wd2" y="hd2"/>
                </a:cxn>
                <a:cxn ang="5400000">
                  <a:pos x="wd2" y="hd2"/>
                </a:cxn>
                <a:cxn ang="10800000">
                  <a:pos x="wd2" y="hd2"/>
                </a:cxn>
                <a:cxn ang="16200000">
                  <a:pos x="wd2" y="hd2"/>
                </a:cxn>
              </a:cxnLst>
              <a:rect l="0" t="0" r="r" b="b"/>
              <a:pathLst>
                <a:path w="21600" h="21600" extrusionOk="0">
                  <a:moveTo>
                    <a:pt x="20018" y="21600"/>
                  </a:moveTo>
                  <a:cubicBezTo>
                    <a:pt x="18873" y="21600"/>
                    <a:pt x="18491" y="20760"/>
                    <a:pt x="18491" y="19920"/>
                  </a:cubicBezTo>
                  <a:cubicBezTo>
                    <a:pt x="18491" y="1680"/>
                    <a:pt x="18491" y="1680"/>
                    <a:pt x="18491" y="1680"/>
                  </a:cubicBezTo>
                  <a:cubicBezTo>
                    <a:pt x="18491" y="840"/>
                    <a:pt x="18873" y="0"/>
                    <a:pt x="20018" y="0"/>
                  </a:cubicBezTo>
                  <a:cubicBezTo>
                    <a:pt x="20782" y="0"/>
                    <a:pt x="21600" y="840"/>
                    <a:pt x="21600" y="1680"/>
                  </a:cubicBezTo>
                  <a:cubicBezTo>
                    <a:pt x="21600" y="19920"/>
                    <a:pt x="21600" y="19920"/>
                    <a:pt x="21600" y="19920"/>
                  </a:cubicBezTo>
                  <a:cubicBezTo>
                    <a:pt x="21600" y="20760"/>
                    <a:pt x="20782" y="21600"/>
                    <a:pt x="20018" y="21600"/>
                  </a:cubicBezTo>
                  <a:close/>
                  <a:moveTo>
                    <a:pt x="13855" y="21600"/>
                  </a:moveTo>
                  <a:cubicBezTo>
                    <a:pt x="12709" y="21600"/>
                    <a:pt x="12327" y="20760"/>
                    <a:pt x="12327" y="19920"/>
                  </a:cubicBezTo>
                  <a:cubicBezTo>
                    <a:pt x="12327" y="6360"/>
                    <a:pt x="12327" y="6360"/>
                    <a:pt x="12327" y="6360"/>
                  </a:cubicBezTo>
                  <a:cubicBezTo>
                    <a:pt x="12327" y="5100"/>
                    <a:pt x="12709" y="4680"/>
                    <a:pt x="13855" y="4680"/>
                  </a:cubicBezTo>
                  <a:cubicBezTo>
                    <a:pt x="14618" y="4680"/>
                    <a:pt x="15436" y="5100"/>
                    <a:pt x="15436" y="6360"/>
                  </a:cubicBezTo>
                  <a:cubicBezTo>
                    <a:pt x="15436" y="19920"/>
                    <a:pt x="15436" y="19920"/>
                    <a:pt x="15436" y="19920"/>
                  </a:cubicBezTo>
                  <a:cubicBezTo>
                    <a:pt x="15436" y="20760"/>
                    <a:pt x="14618" y="21600"/>
                    <a:pt x="13855" y="21600"/>
                  </a:cubicBezTo>
                  <a:close/>
                  <a:moveTo>
                    <a:pt x="7691" y="21600"/>
                  </a:moveTo>
                  <a:cubicBezTo>
                    <a:pt x="6545" y="21600"/>
                    <a:pt x="6164" y="20760"/>
                    <a:pt x="6164" y="19920"/>
                  </a:cubicBezTo>
                  <a:cubicBezTo>
                    <a:pt x="6164" y="10620"/>
                    <a:pt x="6164" y="10620"/>
                    <a:pt x="6164" y="10620"/>
                  </a:cubicBezTo>
                  <a:cubicBezTo>
                    <a:pt x="6164" y="9780"/>
                    <a:pt x="6545" y="8880"/>
                    <a:pt x="7691" y="8880"/>
                  </a:cubicBezTo>
                  <a:cubicBezTo>
                    <a:pt x="8455" y="8880"/>
                    <a:pt x="9273" y="9780"/>
                    <a:pt x="9273" y="10620"/>
                  </a:cubicBezTo>
                  <a:cubicBezTo>
                    <a:pt x="9273" y="19920"/>
                    <a:pt x="9273" y="19920"/>
                    <a:pt x="9273" y="19920"/>
                  </a:cubicBezTo>
                  <a:cubicBezTo>
                    <a:pt x="9273" y="20760"/>
                    <a:pt x="8455" y="21600"/>
                    <a:pt x="7691" y="21600"/>
                  </a:cubicBezTo>
                  <a:close/>
                  <a:moveTo>
                    <a:pt x="1527" y="21600"/>
                  </a:moveTo>
                  <a:cubicBezTo>
                    <a:pt x="382" y="21600"/>
                    <a:pt x="0" y="20760"/>
                    <a:pt x="0" y="19920"/>
                  </a:cubicBezTo>
                  <a:cubicBezTo>
                    <a:pt x="0" y="15240"/>
                    <a:pt x="0" y="15240"/>
                    <a:pt x="0" y="15240"/>
                  </a:cubicBezTo>
                  <a:cubicBezTo>
                    <a:pt x="0" y="14400"/>
                    <a:pt x="382" y="13560"/>
                    <a:pt x="1527" y="13560"/>
                  </a:cubicBezTo>
                  <a:cubicBezTo>
                    <a:pt x="2291" y="13560"/>
                    <a:pt x="3055" y="14400"/>
                    <a:pt x="3055" y="15240"/>
                  </a:cubicBezTo>
                  <a:cubicBezTo>
                    <a:pt x="3055" y="19920"/>
                    <a:pt x="3055" y="19920"/>
                    <a:pt x="3055" y="19920"/>
                  </a:cubicBezTo>
                  <a:cubicBezTo>
                    <a:pt x="3055" y="20760"/>
                    <a:pt x="2291" y="21600"/>
                    <a:pt x="1527"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6" name="Shape"/>
            <p:cNvSpPr/>
            <p:nvPr/>
          </p:nvSpPr>
          <p:spPr>
            <a:xfrm>
              <a:off x="8106832" y="3141133"/>
              <a:ext cx="574776" cy="435073"/>
            </a:xfrm>
            <a:custGeom>
              <a:avLst/>
              <a:gdLst/>
              <a:ahLst/>
              <a:cxnLst>
                <a:cxn ang="0">
                  <a:pos x="wd2" y="hd2"/>
                </a:cxn>
                <a:cxn ang="5400000">
                  <a:pos x="wd2" y="hd2"/>
                </a:cxn>
                <a:cxn ang="10800000">
                  <a:pos x="wd2" y="hd2"/>
                </a:cxn>
                <a:cxn ang="16200000">
                  <a:pos x="wd2" y="hd2"/>
                </a:cxn>
              </a:cxnLst>
              <a:rect l="0" t="0" r="r" b="b"/>
              <a:pathLst>
                <a:path w="21600" h="21600" extrusionOk="0">
                  <a:moveTo>
                    <a:pt x="21348" y="11851"/>
                  </a:moveTo>
                  <a:cubicBezTo>
                    <a:pt x="17280" y="17251"/>
                    <a:pt x="17280" y="17251"/>
                    <a:pt x="17280" y="17251"/>
                  </a:cubicBezTo>
                  <a:cubicBezTo>
                    <a:pt x="17028" y="17251"/>
                    <a:pt x="16776" y="17586"/>
                    <a:pt x="16524" y="17586"/>
                  </a:cubicBezTo>
                  <a:cubicBezTo>
                    <a:pt x="16020" y="17586"/>
                    <a:pt x="15516" y="16869"/>
                    <a:pt x="15516" y="16200"/>
                  </a:cubicBezTo>
                  <a:cubicBezTo>
                    <a:pt x="15516" y="15865"/>
                    <a:pt x="15516" y="15531"/>
                    <a:pt x="15768" y="15196"/>
                  </a:cubicBezTo>
                  <a:cubicBezTo>
                    <a:pt x="19080" y="10800"/>
                    <a:pt x="19080" y="10800"/>
                    <a:pt x="19080" y="10800"/>
                  </a:cubicBezTo>
                  <a:cubicBezTo>
                    <a:pt x="15768" y="6404"/>
                    <a:pt x="15768" y="6404"/>
                    <a:pt x="15768" y="6404"/>
                  </a:cubicBezTo>
                  <a:cubicBezTo>
                    <a:pt x="15516" y="6069"/>
                    <a:pt x="15516" y="5735"/>
                    <a:pt x="15516" y="5400"/>
                  </a:cubicBezTo>
                  <a:cubicBezTo>
                    <a:pt x="15516" y="4396"/>
                    <a:pt x="16020" y="4062"/>
                    <a:pt x="16524" y="4062"/>
                  </a:cubicBezTo>
                  <a:cubicBezTo>
                    <a:pt x="16776" y="4062"/>
                    <a:pt x="17028" y="4062"/>
                    <a:pt x="17280" y="4396"/>
                  </a:cubicBezTo>
                  <a:cubicBezTo>
                    <a:pt x="21348" y="9796"/>
                    <a:pt x="21348" y="9796"/>
                    <a:pt x="21348" y="9796"/>
                  </a:cubicBezTo>
                  <a:cubicBezTo>
                    <a:pt x="21348" y="9796"/>
                    <a:pt x="21600" y="10131"/>
                    <a:pt x="21600" y="10800"/>
                  </a:cubicBezTo>
                  <a:cubicBezTo>
                    <a:pt x="21600" y="11135"/>
                    <a:pt x="21600" y="11469"/>
                    <a:pt x="21348" y="11851"/>
                  </a:cubicBezTo>
                  <a:close/>
                  <a:moveTo>
                    <a:pt x="8892" y="20596"/>
                  </a:moveTo>
                  <a:cubicBezTo>
                    <a:pt x="8892" y="21265"/>
                    <a:pt x="8388" y="21600"/>
                    <a:pt x="8136" y="21600"/>
                  </a:cubicBezTo>
                  <a:cubicBezTo>
                    <a:pt x="7380" y="21600"/>
                    <a:pt x="7128" y="20931"/>
                    <a:pt x="7128" y="20262"/>
                  </a:cubicBezTo>
                  <a:cubicBezTo>
                    <a:pt x="7128" y="19927"/>
                    <a:pt x="7128" y="19927"/>
                    <a:pt x="7128" y="19593"/>
                  </a:cubicBezTo>
                  <a:cubicBezTo>
                    <a:pt x="12456" y="669"/>
                    <a:pt x="12456" y="669"/>
                    <a:pt x="12456" y="669"/>
                  </a:cubicBezTo>
                  <a:cubicBezTo>
                    <a:pt x="12708" y="335"/>
                    <a:pt x="12960" y="0"/>
                    <a:pt x="13464" y="0"/>
                  </a:cubicBezTo>
                  <a:cubicBezTo>
                    <a:pt x="14004" y="0"/>
                    <a:pt x="14508" y="335"/>
                    <a:pt x="14508" y="1338"/>
                  </a:cubicBezTo>
                  <a:lnTo>
                    <a:pt x="14508" y="1673"/>
                  </a:lnTo>
                  <a:lnTo>
                    <a:pt x="8892" y="20596"/>
                  </a:lnTo>
                  <a:close/>
                  <a:moveTo>
                    <a:pt x="5580" y="6404"/>
                  </a:moveTo>
                  <a:cubicBezTo>
                    <a:pt x="2268" y="10800"/>
                    <a:pt x="2268" y="10800"/>
                    <a:pt x="2268" y="10800"/>
                  </a:cubicBezTo>
                  <a:cubicBezTo>
                    <a:pt x="5832" y="15196"/>
                    <a:pt x="5832" y="15196"/>
                    <a:pt x="5832" y="15196"/>
                  </a:cubicBezTo>
                  <a:cubicBezTo>
                    <a:pt x="5832" y="15531"/>
                    <a:pt x="6084" y="15865"/>
                    <a:pt x="6084" y="16200"/>
                  </a:cubicBezTo>
                  <a:cubicBezTo>
                    <a:pt x="6084" y="16869"/>
                    <a:pt x="5580" y="17586"/>
                    <a:pt x="5076" y="17586"/>
                  </a:cubicBezTo>
                  <a:cubicBezTo>
                    <a:pt x="4824" y="17586"/>
                    <a:pt x="4572" y="17251"/>
                    <a:pt x="4320" y="17251"/>
                  </a:cubicBezTo>
                  <a:cubicBezTo>
                    <a:pt x="252" y="11851"/>
                    <a:pt x="252" y="11851"/>
                    <a:pt x="252" y="11851"/>
                  </a:cubicBezTo>
                  <a:cubicBezTo>
                    <a:pt x="0" y="11469"/>
                    <a:pt x="0" y="11135"/>
                    <a:pt x="0" y="10800"/>
                  </a:cubicBezTo>
                  <a:cubicBezTo>
                    <a:pt x="0" y="10131"/>
                    <a:pt x="0" y="9796"/>
                    <a:pt x="252" y="9796"/>
                  </a:cubicBezTo>
                  <a:cubicBezTo>
                    <a:pt x="4320" y="4396"/>
                    <a:pt x="4320" y="4396"/>
                    <a:pt x="4320" y="4396"/>
                  </a:cubicBezTo>
                  <a:cubicBezTo>
                    <a:pt x="4572" y="4062"/>
                    <a:pt x="4824" y="4062"/>
                    <a:pt x="5076" y="4062"/>
                  </a:cubicBezTo>
                  <a:cubicBezTo>
                    <a:pt x="5580" y="4062"/>
                    <a:pt x="6084" y="4396"/>
                    <a:pt x="6084" y="5400"/>
                  </a:cubicBezTo>
                  <a:cubicBezTo>
                    <a:pt x="6084" y="5735"/>
                    <a:pt x="5832" y="6069"/>
                    <a:pt x="5580" y="640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7" name="Shape"/>
            <p:cNvSpPr/>
            <p:nvPr/>
          </p:nvSpPr>
          <p:spPr>
            <a:xfrm>
              <a:off x="7106817" y="3083693"/>
              <a:ext cx="540252" cy="541731"/>
            </a:xfrm>
            <a:custGeom>
              <a:avLst/>
              <a:gdLst/>
              <a:ahLst/>
              <a:cxnLst>
                <a:cxn ang="0">
                  <a:pos x="wd2" y="hd2"/>
                </a:cxn>
                <a:cxn ang="5400000">
                  <a:pos x="wd2" y="hd2"/>
                </a:cxn>
                <a:cxn ang="10800000">
                  <a:pos x="wd2" y="hd2"/>
                </a:cxn>
                <a:cxn ang="16200000">
                  <a:pos x="wd2" y="hd2"/>
                </a:cxn>
              </a:cxnLst>
              <a:rect l="0" t="0" r="r" b="b"/>
              <a:pathLst>
                <a:path w="20761" h="20818" extrusionOk="0">
                  <a:moveTo>
                    <a:pt x="19600" y="7147"/>
                  </a:moveTo>
                  <a:cubicBezTo>
                    <a:pt x="16725" y="10018"/>
                    <a:pt x="16725" y="10018"/>
                    <a:pt x="16725" y="10018"/>
                  </a:cubicBezTo>
                  <a:cubicBezTo>
                    <a:pt x="15693" y="11048"/>
                    <a:pt x="14145" y="11342"/>
                    <a:pt x="12818" y="11048"/>
                  </a:cubicBezTo>
                  <a:cubicBezTo>
                    <a:pt x="15177" y="8472"/>
                    <a:pt x="15177" y="8472"/>
                    <a:pt x="15177" y="8472"/>
                  </a:cubicBezTo>
                  <a:cubicBezTo>
                    <a:pt x="15177" y="8472"/>
                    <a:pt x="15177" y="8472"/>
                    <a:pt x="15435" y="8472"/>
                  </a:cubicBezTo>
                  <a:cubicBezTo>
                    <a:pt x="18310" y="5602"/>
                    <a:pt x="18310" y="5602"/>
                    <a:pt x="18310" y="5602"/>
                  </a:cubicBezTo>
                  <a:cubicBezTo>
                    <a:pt x="19084" y="4829"/>
                    <a:pt x="19084" y="3505"/>
                    <a:pt x="18310" y="2732"/>
                  </a:cubicBezTo>
                  <a:cubicBezTo>
                    <a:pt x="17499" y="1959"/>
                    <a:pt x="16209" y="1959"/>
                    <a:pt x="15435" y="2732"/>
                  </a:cubicBezTo>
                  <a:cubicBezTo>
                    <a:pt x="12302" y="5602"/>
                    <a:pt x="12302" y="5602"/>
                    <a:pt x="12302" y="5602"/>
                  </a:cubicBezTo>
                  <a:cubicBezTo>
                    <a:pt x="9979" y="8215"/>
                    <a:pt x="9979" y="8215"/>
                    <a:pt x="9979" y="8215"/>
                  </a:cubicBezTo>
                  <a:cubicBezTo>
                    <a:pt x="9426" y="6632"/>
                    <a:pt x="9979" y="5087"/>
                    <a:pt x="11011" y="4056"/>
                  </a:cubicBezTo>
                  <a:cubicBezTo>
                    <a:pt x="13850" y="1186"/>
                    <a:pt x="13850" y="1186"/>
                    <a:pt x="13850" y="1186"/>
                  </a:cubicBezTo>
                  <a:cubicBezTo>
                    <a:pt x="15435" y="-396"/>
                    <a:pt x="18015" y="-396"/>
                    <a:pt x="19600" y="1186"/>
                  </a:cubicBezTo>
                  <a:cubicBezTo>
                    <a:pt x="21148" y="2732"/>
                    <a:pt x="21148" y="5344"/>
                    <a:pt x="19600" y="7147"/>
                  </a:cubicBezTo>
                  <a:close/>
                  <a:moveTo>
                    <a:pt x="7878" y="14691"/>
                  </a:moveTo>
                  <a:cubicBezTo>
                    <a:pt x="7620" y="14948"/>
                    <a:pt x="7362" y="14948"/>
                    <a:pt x="7104" y="14948"/>
                  </a:cubicBezTo>
                  <a:cubicBezTo>
                    <a:pt x="6293" y="14948"/>
                    <a:pt x="6035" y="14433"/>
                    <a:pt x="6035" y="13918"/>
                  </a:cubicBezTo>
                  <a:cubicBezTo>
                    <a:pt x="6035" y="13661"/>
                    <a:pt x="6035" y="13403"/>
                    <a:pt x="6293" y="13145"/>
                  </a:cubicBezTo>
                  <a:cubicBezTo>
                    <a:pt x="13076" y="6375"/>
                    <a:pt x="13076" y="6375"/>
                    <a:pt x="13076" y="6375"/>
                  </a:cubicBezTo>
                  <a:cubicBezTo>
                    <a:pt x="13334" y="6117"/>
                    <a:pt x="13592" y="5860"/>
                    <a:pt x="13850" y="5860"/>
                  </a:cubicBezTo>
                  <a:cubicBezTo>
                    <a:pt x="14661" y="5860"/>
                    <a:pt x="14919" y="6375"/>
                    <a:pt x="14919" y="6890"/>
                  </a:cubicBezTo>
                  <a:cubicBezTo>
                    <a:pt x="14919" y="7147"/>
                    <a:pt x="14919" y="7405"/>
                    <a:pt x="14661" y="7663"/>
                  </a:cubicBezTo>
                  <a:lnTo>
                    <a:pt x="7878" y="14691"/>
                  </a:lnTo>
                  <a:close/>
                  <a:moveTo>
                    <a:pt x="5519" y="12373"/>
                  </a:moveTo>
                  <a:cubicBezTo>
                    <a:pt x="2681" y="15206"/>
                    <a:pt x="2681" y="15206"/>
                    <a:pt x="2681" y="15206"/>
                  </a:cubicBezTo>
                  <a:cubicBezTo>
                    <a:pt x="1870" y="16016"/>
                    <a:pt x="1870" y="17303"/>
                    <a:pt x="2681" y="18076"/>
                  </a:cubicBezTo>
                  <a:cubicBezTo>
                    <a:pt x="3455" y="19107"/>
                    <a:pt x="4745" y="19107"/>
                    <a:pt x="5519" y="18076"/>
                  </a:cubicBezTo>
                  <a:cubicBezTo>
                    <a:pt x="8394" y="15206"/>
                    <a:pt x="8394" y="15206"/>
                    <a:pt x="8394" y="15206"/>
                  </a:cubicBezTo>
                  <a:lnTo>
                    <a:pt x="8652" y="15206"/>
                  </a:lnTo>
                  <a:cubicBezTo>
                    <a:pt x="11011" y="12888"/>
                    <a:pt x="11011" y="12888"/>
                    <a:pt x="11011" y="12888"/>
                  </a:cubicBezTo>
                  <a:cubicBezTo>
                    <a:pt x="11270" y="14176"/>
                    <a:pt x="11011" y="15758"/>
                    <a:pt x="9979" y="16788"/>
                  </a:cubicBezTo>
                  <a:cubicBezTo>
                    <a:pt x="7104" y="19659"/>
                    <a:pt x="7104" y="19659"/>
                    <a:pt x="7104" y="19659"/>
                  </a:cubicBezTo>
                  <a:cubicBezTo>
                    <a:pt x="5519" y="21204"/>
                    <a:pt x="2939" y="21204"/>
                    <a:pt x="1354" y="19659"/>
                  </a:cubicBezTo>
                  <a:cubicBezTo>
                    <a:pt x="-452" y="18076"/>
                    <a:pt x="-452" y="15500"/>
                    <a:pt x="1354" y="13918"/>
                  </a:cubicBezTo>
                  <a:cubicBezTo>
                    <a:pt x="4229" y="11048"/>
                    <a:pt x="4229" y="11048"/>
                    <a:pt x="4229" y="11048"/>
                  </a:cubicBezTo>
                  <a:cubicBezTo>
                    <a:pt x="5261" y="9760"/>
                    <a:pt x="6846" y="9502"/>
                    <a:pt x="8136" y="9760"/>
                  </a:cubicBezTo>
                  <a:cubicBezTo>
                    <a:pt x="5519" y="12373"/>
                    <a:pt x="5519" y="12373"/>
                    <a:pt x="5519" y="1237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8" name="Shape"/>
            <p:cNvSpPr/>
            <p:nvPr/>
          </p:nvSpPr>
          <p:spPr>
            <a:xfrm>
              <a:off x="6151033" y="3094568"/>
              <a:ext cx="435075" cy="523971"/>
            </a:xfrm>
            <a:custGeom>
              <a:avLst/>
              <a:gdLst/>
              <a:ahLst/>
              <a:cxnLst>
                <a:cxn ang="0">
                  <a:pos x="wd2" y="hd2"/>
                </a:cxn>
                <a:cxn ang="5400000">
                  <a:pos x="wd2" y="hd2"/>
                </a:cxn>
                <a:cxn ang="10800000">
                  <a:pos x="wd2" y="hd2"/>
                </a:cxn>
                <a:cxn ang="16200000">
                  <a:pos x="wd2" y="hd2"/>
                </a:cxn>
              </a:cxnLst>
              <a:rect l="0" t="0" r="r" b="b"/>
              <a:pathLst>
                <a:path w="21600" h="21600" extrusionOk="0">
                  <a:moveTo>
                    <a:pt x="0" y="3335"/>
                  </a:moveTo>
                  <a:cubicBezTo>
                    <a:pt x="0" y="2779"/>
                    <a:pt x="334" y="2224"/>
                    <a:pt x="1383" y="2224"/>
                  </a:cubicBezTo>
                  <a:cubicBezTo>
                    <a:pt x="8106" y="2224"/>
                    <a:pt x="8106" y="2224"/>
                    <a:pt x="8106" y="2224"/>
                  </a:cubicBezTo>
                  <a:cubicBezTo>
                    <a:pt x="8106" y="1112"/>
                    <a:pt x="8106" y="1112"/>
                    <a:pt x="8106" y="1112"/>
                  </a:cubicBezTo>
                  <a:cubicBezTo>
                    <a:pt x="8106" y="556"/>
                    <a:pt x="8440" y="0"/>
                    <a:pt x="9441" y="0"/>
                  </a:cubicBezTo>
                  <a:cubicBezTo>
                    <a:pt x="12159" y="0"/>
                    <a:pt x="12159" y="0"/>
                    <a:pt x="12159" y="0"/>
                  </a:cubicBezTo>
                  <a:cubicBezTo>
                    <a:pt x="12826" y="0"/>
                    <a:pt x="13494" y="556"/>
                    <a:pt x="13494" y="1112"/>
                  </a:cubicBezTo>
                  <a:cubicBezTo>
                    <a:pt x="13494" y="2224"/>
                    <a:pt x="13494" y="2224"/>
                    <a:pt x="13494" y="2224"/>
                  </a:cubicBezTo>
                  <a:cubicBezTo>
                    <a:pt x="20217" y="2224"/>
                    <a:pt x="20217" y="2224"/>
                    <a:pt x="20217" y="2224"/>
                  </a:cubicBezTo>
                  <a:cubicBezTo>
                    <a:pt x="20885" y="2224"/>
                    <a:pt x="21600" y="2779"/>
                    <a:pt x="21600" y="3335"/>
                  </a:cubicBezTo>
                  <a:cubicBezTo>
                    <a:pt x="21600" y="4487"/>
                    <a:pt x="21600" y="4487"/>
                    <a:pt x="21600" y="4487"/>
                  </a:cubicBezTo>
                  <a:cubicBezTo>
                    <a:pt x="0" y="4487"/>
                    <a:pt x="0" y="4487"/>
                    <a:pt x="0" y="4487"/>
                  </a:cubicBezTo>
                  <a:lnTo>
                    <a:pt x="0" y="3335"/>
                  </a:lnTo>
                  <a:close/>
                  <a:moveTo>
                    <a:pt x="20217" y="6710"/>
                  </a:moveTo>
                  <a:cubicBezTo>
                    <a:pt x="20217" y="8974"/>
                    <a:pt x="20217" y="8974"/>
                    <a:pt x="20217" y="8974"/>
                  </a:cubicBezTo>
                  <a:cubicBezTo>
                    <a:pt x="20217" y="20449"/>
                    <a:pt x="20217" y="20449"/>
                    <a:pt x="20217" y="20449"/>
                  </a:cubicBezTo>
                  <a:cubicBezTo>
                    <a:pt x="20217" y="21322"/>
                    <a:pt x="19550" y="21600"/>
                    <a:pt x="18882" y="21600"/>
                  </a:cubicBezTo>
                  <a:cubicBezTo>
                    <a:pt x="2718" y="21600"/>
                    <a:pt x="2718" y="21600"/>
                    <a:pt x="2718" y="21600"/>
                  </a:cubicBezTo>
                  <a:cubicBezTo>
                    <a:pt x="1717" y="21600"/>
                    <a:pt x="1383" y="21322"/>
                    <a:pt x="1383" y="20449"/>
                  </a:cubicBezTo>
                  <a:cubicBezTo>
                    <a:pt x="1383" y="8974"/>
                    <a:pt x="1383" y="8974"/>
                    <a:pt x="1383" y="8974"/>
                  </a:cubicBezTo>
                  <a:cubicBezTo>
                    <a:pt x="1383" y="6710"/>
                    <a:pt x="1383" y="6710"/>
                    <a:pt x="1383" y="6710"/>
                  </a:cubicBezTo>
                  <a:cubicBezTo>
                    <a:pt x="1383" y="5599"/>
                    <a:pt x="1383" y="5599"/>
                    <a:pt x="1383" y="5599"/>
                  </a:cubicBezTo>
                  <a:cubicBezTo>
                    <a:pt x="20217" y="5599"/>
                    <a:pt x="20217" y="5599"/>
                    <a:pt x="20217" y="5599"/>
                  </a:cubicBezTo>
                  <a:lnTo>
                    <a:pt x="20217" y="6710"/>
                  </a:lnTo>
                  <a:close/>
                  <a:moveTo>
                    <a:pt x="6771" y="8974"/>
                  </a:moveTo>
                  <a:cubicBezTo>
                    <a:pt x="6771" y="8418"/>
                    <a:pt x="6056" y="7822"/>
                    <a:pt x="5388" y="7822"/>
                  </a:cubicBezTo>
                  <a:cubicBezTo>
                    <a:pt x="4387" y="7822"/>
                    <a:pt x="4053" y="8418"/>
                    <a:pt x="4053" y="8974"/>
                  </a:cubicBezTo>
                  <a:cubicBezTo>
                    <a:pt x="4053" y="18225"/>
                    <a:pt x="4053" y="18225"/>
                    <a:pt x="4053" y="18225"/>
                  </a:cubicBezTo>
                  <a:cubicBezTo>
                    <a:pt x="4053" y="19059"/>
                    <a:pt x="4387" y="19337"/>
                    <a:pt x="5388" y="19337"/>
                  </a:cubicBezTo>
                  <a:cubicBezTo>
                    <a:pt x="6056" y="19337"/>
                    <a:pt x="6771" y="19059"/>
                    <a:pt x="6771" y="18225"/>
                  </a:cubicBezTo>
                  <a:lnTo>
                    <a:pt x="6771" y="8974"/>
                  </a:lnTo>
                  <a:close/>
                  <a:moveTo>
                    <a:pt x="12159" y="8974"/>
                  </a:moveTo>
                  <a:cubicBezTo>
                    <a:pt x="12159" y="8418"/>
                    <a:pt x="11491" y="7822"/>
                    <a:pt x="10824" y="7822"/>
                  </a:cubicBezTo>
                  <a:cubicBezTo>
                    <a:pt x="9775" y="7822"/>
                    <a:pt x="9441" y="8418"/>
                    <a:pt x="9441" y="8974"/>
                  </a:cubicBezTo>
                  <a:cubicBezTo>
                    <a:pt x="9441" y="18225"/>
                    <a:pt x="9441" y="18225"/>
                    <a:pt x="9441" y="18225"/>
                  </a:cubicBezTo>
                  <a:cubicBezTo>
                    <a:pt x="9441" y="19059"/>
                    <a:pt x="9775" y="19337"/>
                    <a:pt x="10824" y="19337"/>
                  </a:cubicBezTo>
                  <a:cubicBezTo>
                    <a:pt x="11491" y="19337"/>
                    <a:pt x="12159" y="19059"/>
                    <a:pt x="12159" y="18225"/>
                  </a:cubicBezTo>
                  <a:lnTo>
                    <a:pt x="12159" y="8974"/>
                  </a:lnTo>
                  <a:close/>
                  <a:moveTo>
                    <a:pt x="17547" y="8974"/>
                  </a:moveTo>
                  <a:cubicBezTo>
                    <a:pt x="17547" y="8418"/>
                    <a:pt x="16879" y="7822"/>
                    <a:pt x="16212" y="7822"/>
                  </a:cubicBezTo>
                  <a:cubicBezTo>
                    <a:pt x="15163" y="7822"/>
                    <a:pt x="14829" y="8418"/>
                    <a:pt x="14829" y="8974"/>
                  </a:cubicBezTo>
                  <a:cubicBezTo>
                    <a:pt x="14829" y="18225"/>
                    <a:pt x="14829" y="18225"/>
                    <a:pt x="14829" y="18225"/>
                  </a:cubicBezTo>
                  <a:cubicBezTo>
                    <a:pt x="14829" y="19059"/>
                    <a:pt x="15163" y="19337"/>
                    <a:pt x="16212" y="19337"/>
                  </a:cubicBezTo>
                  <a:cubicBezTo>
                    <a:pt x="16879" y="19337"/>
                    <a:pt x="17547" y="19059"/>
                    <a:pt x="17547" y="18225"/>
                  </a:cubicBezTo>
                  <a:lnTo>
                    <a:pt x="17547" y="897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69" name="Shape"/>
            <p:cNvSpPr/>
            <p:nvPr/>
          </p:nvSpPr>
          <p:spPr>
            <a:xfrm>
              <a:off x="5101165" y="3064933"/>
              <a:ext cx="507044" cy="579006"/>
            </a:xfrm>
            <a:custGeom>
              <a:avLst/>
              <a:gdLst/>
              <a:ahLst/>
              <a:cxnLst>
                <a:cxn ang="0">
                  <a:pos x="wd2" y="hd2"/>
                </a:cxn>
                <a:cxn ang="5400000">
                  <a:pos x="wd2" y="hd2"/>
                </a:cxn>
                <a:cxn ang="10800000">
                  <a:pos x="wd2" y="hd2"/>
                </a:cxn>
                <a:cxn ang="16200000">
                  <a:pos x="wd2" y="hd2"/>
                </a:cxn>
              </a:cxnLst>
              <a:rect l="0" t="0" r="r" b="b"/>
              <a:pathLst>
                <a:path w="21600" h="21600" extrusionOk="0">
                  <a:moveTo>
                    <a:pt x="20459" y="11177"/>
                  </a:moveTo>
                  <a:cubicBezTo>
                    <a:pt x="18136" y="11177"/>
                    <a:pt x="18136" y="11177"/>
                    <a:pt x="18136" y="11177"/>
                  </a:cubicBezTo>
                  <a:cubicBezTo>
                    <a:pt x="17280" y="11177"/>
                    <a:pt x="16995" y="10674"/>
                    <a:pt x="16995" y="10171"/>
                  </a:cubicBezTo>
                  <a:cubicBezTo>
                    <a:pt x="16995" y="6110"/>
                    <a:pt x="16995" y="6110"/>
                    <a:pt x="16995" y="6110"/>
                  </a:cubicBezTo>
                  <a:cubicBezTo>
                    <a:pt x="16995" y="5607"/>
                    <a:pt x="17280" y="5103"/>
                    <a:pt x="18136" y="5103"/>
                  </a:cubicBezTo>
                  <a:cubicBezTo>
                    <a:pt x="20459" y="5103"/>
                    <a:pt x="20459" y="5103"/>
                    <a:pt x="20459" y="5103"/>
                  </a:cubicBezTo>
                  <a:cubicBezTo>
                    <a:pt x="21029" y="5103"/>
                    <a:pt x="21600" y="5607"/>
                    <a:pt x="21600" y="6110"/>
                  </a:cubicBezTo>
                  <a:cubicBezTo>
                    <a:pt x="21600" y="10171"/>
                    <a:pt x="21600" y="10171"/>
                    <a:pt x="21600" y="10171"/>
                  </a:cubicBezTo>
                  <a:cubicBezTo>
                    <a:pt x="21600" y="10674"/>
                    <a:pt x="21029" y="11177"/>
                    <a:pt x="20459" y="11177"/>
                  </a:cubicBezTo>
                  <a:close/>
                  <a:moveTo>
                    <a:pt x="18136" y="1042"/>
                  </a:moveTo>
                  <a:cubicBezTo>
                    <a:pt x="18136" y="539"/>
                    <a:pt x="18421" y="0"/>
                    <a:pt x="19277" y="0"/>
                  </a:cubicBezTo>
                  <a:cubicBezTo>
                    <a:pt x="19848" y="0"/>
                    <a:pt x="20459" y="539"/>
                    <a:pt x="20459" y="1042"/>
                  </a:cubicBezTo>
                  <a:cubicBezTo>
                    <a:pt x="20459" y="4061"/>
                    <a:pt x="20459" y="4061"/>
                    <a:pt x="20459" y="4061"/>
                  </a:cubicBezTo>
                  <a:cubicBezTo>
                    <a:pt x="18136" y="4061"/>
                    <a:pt x="18136" y="4061"/>
                    <a:pt x="18136" y="4061"/>
                  </a:cubicBezTo>
                  <a:lnTo>
                    <a:pt x="18136" y="1042"/>
                  </a:lnTo>
                  <a:close/>
                  <a:moveTo>
                    <a:pt x="11819" y="16532"/>
                  </a:moveTo>
                  <a:cubicBezTo>
                    <a:pt x="9496" y="16532"/>
                    <a:pt x="9496" y="16532"/>
                    <a:pt x="9496" y="16532"/>
                  </a:cubicBezTo>
                  <a:cubicBezTo>
                    <a:pt x="8925" y="16532"/>
                    <a:pt x="8355" y="16281"/>
                    <a:pt x="8355" y="15490"/>
                  </a:cubicBezTo>
                  <a:cubicBezTo>
                    <a:pt x="8355" y="11429"/>
                    <a:pt x="8355" y="11429"/>
                    <a:pt x="8355" y="11429"/>
                  </a:cubicBezTo>
                  <a:cubicBezTo>
                    <a:pt x="8355" y="10926"/>
                    <a:pt x="8925" y="10423"/>
                    <a:pt x="9496" y="10423"/>
                  </a:cubicBezTo>
                  <a:cubicBezTo>
                    <a:pt x="11819" y="10423"/>
                    <a:pt x="11819" y="10423"/>
                    <a:pt x="11819" y="10423"/>
                  </a:cubicBezTo>
                  <a:cubicBezTo>
                    <a:pt x="12675" y="10423"/>
                    <a:pt x="12960" y="10926"/>
                    <a:pt x="12960" y="11429"/>
                  </a:cubicBezTo>
                  <a:cubicBezTo>
                    <a:pt x="12960" y="15490"/>
                    <a:pt x="12960" y="15490"/>
                    <a:pt x="12960" y="15490"/>
                  </a:cubicBezTo>
                  <a:cubicBezTo>
                    <a:pt x="12960" y="16281"/>
                    <a:pt x="12675" y="16532"/>
                    <a:pt x="11819" y="16532"/>
                  </a:cubicBezTo>
                  <a:close/>
                  <a:moveTo>
                    <a:pt x="9496" y="1042"/>
                  </a:moveTo>
                  <a:cubicBezTo>
                    <a:pt x="9496" y="539"/>
                    <a:pt x="10066" y="0"/>
                    <a:pt x="10637" y="0"/>
                  </a:cubicBezTo>
                  <a:cubicBezTo>
                    <a:pt x="11534" y="0"/>
                    <a:pt x="11819" y="539"/>
                    <a:pt x="11819" y="1042"/>
                  </a:cubicBezTo>
                  <a:cubicBezTo>
                    <a:pt x="11819" y="9416"/>
                    <a:pt x="11819" y="9416"/>
                    <a:pt x="11819" y="9416"/>
                  </a:cubicBezTo>
                  <a:cubicBezTo>
                    <a:pt x="9496" y="9416"/>
                    <a:pt x="9496" y="9416"/>
                    <a:pt x="9496" y="9416"/>
                  </a:cubicBezTo>
                  <a:lnTo>
                    <a:pt x="9496" y="1042"/>
                  </a:lnTo>
                  <a:close/>
                  <a:moveTo>
                    <a:pt x="3464" y="13981"/>
                  </a:moveTo>
                  <a:cubicBezTo>
                    <a:pt x="1141" y="13981"/>
                    <a:pt x="1141" y="13981"/>
                    <a:pt x="1141" y="13981"/>
                  </a:cubicBezTo>
                  <a:cubicBezTo>
                    <a:pt x="571" y="13981"/>
                    <a:pt x="0" y="13478"/>
                    <a:pt x="0" y="12974"/>
                  </a:cubicBezTo>
                  <a:cubicBezTo>
                    <a:pt x="0" y="8913"/>
                    <a:pt x="0" y="8913"/>
                    <a:pt x="0" y="8913"/>
                  </a:cubicBezTo>
                  <a:cubicBezTo>
                    <a:pt x="0" y="8122"/>
                    <a:pt x="571" y="7871"/>
                    <a:pt x="1141" y="7871"/>
                  </a:cubicBezTo>
                  <a:cubicBezTo>
                    <a:pt x="3464" y="7871"/>
                    <a:pt x="3464" y="7871"/>
                    <a:pt x="3464" y="7871"/>
                  </a:cubicBezTo>
                  <a:cubicBezTo>
                    <a:pt x="4035" y="7871"/>
                    <a:pt x="4605" y="8122"/>
                    <a:pt x="4605" y="8913"/>
                  </a:cubicBezTo>
                  <a:cubicBezTo>
                    <a:pt x="4605" y="12974"/>
                    <a:pt x="4605" y="12974"/>
                    <a:pt x="4605" y="12974"/>
                  </a:cubicBezTo>
                  <a:cubicBezTo>
                    <a:pt x="4605" y="13478"/>
                    <a:pt x="4035" y="13981"/>
                    <a:pt x="3464" y="13981"/>
                  </a:cubicBezTo>
                  <a:close/>
                  <a:moveTo>
                    <a:pt x="1141" y="1042"/>
                  </a:moveTo>
                  <a:cubicBezTo>
                    <a:pt x="1141" y="539"/>
                    <a:pt x="1712" y="0"/>
                    <a:pt x="2282" y="0"/>
                  </a:cubicBezTo>
                  <a:cubicBezTo>
                    <a:pt x="2894" y="0"/>
                    <a:pt x="3464" y="539"/>
                    <a:pt x="3464" y="1042"/>
                  </a:cubicBezTo>
                  <a:cubicBezTo>
                    <a:pt x="3464" y="6865"/>
                    <a:pt x="3464" y="6865"/>
                    <a:pt x="3464" y="6865"/>
                  </a:cubicBezTo>
                  <a:cubicBezTo>
                    <a:pt x="1141" y="6865"/>
                    <a:pt x="1141" y="6865"/>
                    <a:pt x="1141" y="6865"/>
                  </a:cubicBezTo>
                  <a:lnTo>
                    <a:pt x="1141" y="1042"/>
                  </a:lnTo>
                  <a:close/>
                  <a:moveTo>
                    <a:pt x="3464" y="20594"/>
                  </a:moveTo>
                  <a:cubicBezTo>
                    <a:pt x="3464" y="21348"/>
                    <a:pt x="2894" y="21600"/>
                    <a:pt x="2282" y="21600"/>
                  </a:cubicBezTo>
                  <a:cubicBezTo>
                    <a:pt x="1712" y="21600"/>
                    <a:pt x="1141" y="21348"/>
                    <a:pt x="1141" y="20594"/>
                  </a:cubicBezTo>
                  <a:cubicBezTo>
                    <a:pt x="1141" y="14987"/>
                    <a:pt x="1141" y="14987"/>
                    <a:pt x="1141" y="14987"/>
                  </a:cubicBezTo>
                  <a:cubicBezTo>
                    <a:pt x="3464" y="14987"/>
                    <a:pt x="3464" y="14987"/>
                    <a:pt x="3464" y="14987"/>
                  </a:cubicBezTo>
                  <a:lnTo>
                    <a:pt x="3464" y="20594"/>
                  </a:lnTo>
                  <a:close/>
                  <a:moveTo>
                    <a:pt x="11819" y="20594"/>
                  </a:moveTo>
                  <a:cubicBezTo>
                    <a:pt x="11819" y="21348"/>
                    <a:pt x="11534" y="21600"/>
                    <a:pt x="10637" y="21600"/>
                  </a:cubicBezTo>
                  <a:cubicBezTo>
                    <a:pt x="10066" y="21600"/>
                    <a:pt x="9496" y="21348"/>
                    <a:pt x="9496" y="20594"/>
                  </a:cubicBezTo>
                  <a:cubicBezTo>
                    <a:pt x="9496" y="17539"/>
                    <a:pt x="9496" y="17539"/>
                    <a:pt x="9496" y="17539"/>
                  </a:cubicBezTo>
                  <a:cubicBezTo>
                    <a:pt x="11819" y="17539"/>
                    <a:pt x="11819" y="17539"/>
                    <a:pt x="11819" y="17539"/>
                  </a:cubicBezTo>
                  <a:lnTo>
                    <a:pt x="11819" y="20594"/>
                  </a:lnTo>
                  <a:close/>
                  <a:moveTo>
                    <a:pt x="20459" y="20594"/>
                  </a:moveTo>
                  <a:cubicBezTo>
                    <a:pt x="20459" y="21348"/>
                    <a:pt x="19848" y="21600"/>
                    <a:pt x="19277" y="21600"/>
                  </a:cubicBezTo>
                  <a:cubicBezTo>
                    <a:pt x="18421" y="21600"/>
                    <a:pt x="18136" y="21348"/>
                    <a:pt x="18136" y="20594"/>
                  </a:cubicBezTo>
                  <a:cubicBezTo>
                    <a:pt x="18136" y="12220"/>
                    <a:pt x="18136" y="12220"/>
                    <a:pt x="18136" y="12220"/>
                  </a:cubicBezTo>
                  <a:cubicBezTo>
                    <a:pt x="20459" y="12220"/>
                    <a:pt x="20459" y="12220"/>
                    <a:pt x="20459" y="12220"/>
                  </a:cubicBezTo>
                  <a:lnTo>
                    <a:pt x="20459" y="2059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0" name="Shape"/>
            <p:cNvSpPr/>
            <p:nvPr/>
          </p:nvSpPr>
          <p:spPr>
            <a:xfrm>
              <a:off x="4288365" y="3128434"/>
              <a:ext cx="109104" cy="452011"/>
            </a:xfrm>
            <a:custGeom>
              <a:avLst/>
              <a:gdLst/>
              <a:ahLst/>
              <a:cxnLst>
                <a:cxn ang="0">
                  <a:pos x="wd2" y="hd2"/>
                </a:cxn>
                <a:cxn ang="5400000">
                  <a:pos x="wd2" y="hd2"/>
                </a:cxn>
                <a:cxn ang="10800000">
                  <a:pos x="wd2" y="hd2"/>
                </a:cxn>
                <a:cxn ang="16200000">
                  <a:pos x="wd2" y="hd2"/>
                </a:cxn>
              </a:cxnLst>
              <a:rect l="0" t="0" r="r" b="b"/>
              <a:pathLst>
                <a:path w="21600" h="21600" extrusionOk="0">
                  <a:moveTo>
                    <a:pt x="0" y="19043"/>
                  </a:moveTo>
                  <a:cubicBezTo>
                    <a:pt x="0" y="17764"/>
                    <a:pt x="5352" y="16440"/>
                    <a:pt x="10704" y="16440"/>
                  </a:cubicBezTo>
                  <a:cubicBezTo>
                    <a:pt x="16248" y="16440"/>
                    <a:pt x="21600" y="17764"/>
                    <a:pt x="21600" y="19043"/>
                  </a:cubicBezTo>
                  <a:cubicBezTo>
                    <a:pt x="21600" y="20321"/>
                    <a:pt x="16248" y="21600"/>
                    <a:pt x="10704" y="21600"/>
                  </a:cubicBezTo>
                  <a:cubicBezTo>
                    <a:pt x="5352" y="21600"/>
                    <a:pt x="0" y="20321"/>
                    <a:pt x="0" y="19043"/>
                  </a:cubicBezTo>
                  <a:close/>
                  <a:moveTo>
                    <a:pt x="0" y="10960"/>
                  </a:moveTo>
                  <a:cubicBezTo>
                    <a:pt x="0" y="9362"/>
                    <a:pt x="5352" y="8403"/>
                    <a:pt x="10704" y="8403"/>
                  </a:cubicBezTo>
                  <a:cubicBezTo>
                    <a:pt x="16248" y="8403"/>
                    <a:pt x="21600" y="9362"/>
                    <a:pt x="21600" y="10960"/>
                  </a:cubicBezTo>
                  <a:cubicBezTo>
                    <a:pt x="21600" y="12284"/>
                    <a:pt x="16248" y="13563"/>
                    <a:pt x="10704" y="13563"/>
                  </a:cubicBezTo>
                  <a:cubicBezTo>
                    <a:pt x="5352" y="13563"/>
                    <a:pt x="0" y="12284"/>
                    <a:pt x="0" y="10960"/>
                  </a:cubicBezTo>
                  <a:close/>
                  <a:moveTo>
                    <a:pt x="0" y="2557"/>
                  </a:moveTo>
                  <a:cubicBezTo>
                    <a:pt x="0" y="1279"/>
                    <a:pt x="5352" y="0"/>
                    <a:pt x="10704" y="0"/>
                  </a:cubicBezTo>
                  <a:cubicBezTo>
                    <a:pt x="16248" y="0"/>
                    <a:pt x="21600" y="1279"/>
                    <a:pt x="21600" y="2557"/>
                  </a:cubicBezTo>
                  <a:cubicBezTo>
                    <a:pt x="21600" y="4201"/>
                    <a:pt x="16248" y="5160"/>
                    <a:pt x="10704" y="5160"/>
                  </a:cubicBezTo>
                  <a:cubicBezTo>
                    <a:pt x="5352" y="5160"/>
                    <a:pt x="0" y="4201"/>
                    <a:pt x="0" y="255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1" name="Shape"/>
            <p:cNvSpPr/>
            <p:nvPr/>
          </p:nvSpPr>
          <p:spPr>
            <a:xfrm>
              <a:off x="3039534" y="3115733"/>
              <a:ext cx="579002" cy="490105"/>
            </a:xfrm>
            <a:custGeom>
              <a:avLst/>
              <a:gdLst/>
              <a:ahLst/>
              <a:cxnLst>
                <a:cxn ang="0">
                  <a:pos x="wd2" y="hd2"/>
                </a:cxn>
                <a:cxn ang="5400000">
                  <a:pos x="wd2" y="hd2"/>
                </a:cxn>
                <a:cxn ang="10800000">
                  <a:pos x="wd2" y="hd2"/>
                </a:cxn>
                <a:cxn ang="16200000">
                  <a:pos x="wd2" y="hd2"/>
                </a:cxn>
              </a:cxnLst>
              <a:rect l="0" t="0" r="r" b="b"/>
              <a:pathLst>
                <a:path w="21600" h="21600" extrusionOk="0">
                  <a:moveTo>
                    <a:pt x="20594" y="2376"/>
                  </a:moveTo>
                  <a:cubicBezTo>
                    <a:pt x="1042" y="2376"/>
                    <a:pt x="1042" y="2376"/>
                    <a:pt x="1042" y="2376"/>
                  </a:cubicBezTo>
                  <a:cubicBezTo>
                    <a:pt x="539" y="2376"/>
                    <a:pt x="0" y="1782"/>
                    <a:pt x="0" y="1188"/>
                  </a:cubicBezTo>
                  <a:cubicBezTo>
                    <a:pt x="0" y="297"/>
                    <a:pt x="539" y="0"/>
                    <a:pt x="1042" y="0"/>
                  </a:cubicBezTo>
                  <a:cubicBezTo>
                    <a:pt x="20594" y="0"/>
                    <a:pt x="20594" y="0"/>
                    <a:pt x="20594" y="0"/>
                  </a:cubicBezTo>
                  <a:cubicBezTo>
                    <a:pt x="21348" y="0"/>
                    <a:pt x="21600" y="297"/>
                    <a:pt x="21600" y="1188"/>
                  </a:cubicBezTo>
                  <a:cubicBezTo>
                    <a:pt x="21600" y="1782"/>
                    <a:pt x="21348" y="2376"/>
                    <a:pt x="20594" y="2376"/>
                  </a:cubicBezTo>
                  <a:close/>
                  <a:moveTo>
                    <a:pt x="7116" y="8699"/>
                  </a:moveTo>
                  <a:cubicBezTo>
                    <a:pt x="5103" y="8699"/>
                    <a:pt x="5103" y="8699"/>
                    <a:pt x="5103" y="8699"/>
                  </a:cubicBezTo>
                  <a:cubicBezTo>
                    <a:pt x="4600" y="8699"/>
                    <a:pt x="4061" y="8105"/>
                    <a:pt x="4061" y="7469"/>
                  </a:cubicBezTo>
                  <a:cubicBezTo>
                    <a:pt x="4061" y="6875"/>
                    <a:pt x="4600" y="6281"/>
                    <a:pt x="5103" y="6281"/>
                  </a:cubicBezTo>
                  <a:cubicBezTo>
                    <a:pt x="9416" y="6281"/>
                    <a:pt x="9416" y="6281"/>
                    <a:pt x="9416" y="6281"/>
                  </a:cubicBezTo>
                  <a:cubicBezTo>
                    <a:pt x="10423" y="6281"/>
                    <a:pt x="10423" y="6281"/>
                    <a:pt x="10423" y="6281"/>
                  </a:cubicBezTo>
                  <a:cubicBezTo>
                    <a:pt x="14987" y="6281"/>
                    <a:pt x="14987" y="6281"/>
                    <a:pt x="14987" y="6281"/>
                  </a:cubicBezTo>
                  <a:cubicBezTo>
                    <a:pt x="20594" y="6281"/>
                    <a:pt x="20594" y="6281"/>
                    <a:pt x="20594" y="6281"/>
                  </a:cubicBezTo>
                  <a:cubicBezTo>
                    <a:pt x="21348" y="6281"/>
                    <a:pt x="21600" y="6875"/>
                    <a:pt x="21600" y="7469"/>
                  </a:cubicBezTo>
                  <a:cubicBezTo>
                    <a:pt x="21600" y="8105"/>
                    <a:pt x="21348" y="8699"/>
                    <a:pt x="20594" y="8699"/>
                  </a:cubicBezTo>
                  <a:cubicBezTo>
                    <a:pt x="14987" y="8699"/>
                    <a:pt x="14987" y="8699"/>
                    <a:pt x="14987" y="8699"/>
                  </a:cubicBezTo>
                  <a:lnTo>
                    <a:pt x="7116" y="8699"/>
                  </a:lnTo>
                  <a:close/>
                  <a:moveTo>
                    <a:pt x="1042" y="12604"/>
                  </a:moveTo>
                  <a:cubicBezTo>
                    <a:pt x="20594" y="12604"/>
                    <a:pt x="20594" y="12604"/>
                    <a:pt x="20594" y="12604"/>
                  </a:cubicBezTo>
                  <a:cubicBezTo>
                    <a:pt x="21348" y="12604"/>
                    <a:pt x="21600" y="13198"/>
                    <a:pt x="21600" y="13792"/>
                  </a:cubicBezTo>
                  <a:cubicBezTo>
                    <a:pt x="21600" y="14683"/>
                    <a:pt x="21348" y="14980"/>
                    <a:pt x="20594" y="14980"/>
                  </a:cubicBezTo>
                  <a:cubicBezTo>
                    <a:pt x="1042" y="14980"/>
                    <a:pt x="1042" y="14980"/>
                    <a:pt x="1042" y="14980"/>
                  </a:cubicBezTo>
                  <a:cubicBezTo>
                    <a:pt x="539" y="14980"/>
                    <a:pt x="0" y="14683"/>
                    <a:pt x="0" y="13792"/>
                  </a:cubicBezTo>
                  <a:cubicBezTo>
                    <a:pt x="0" y="13198"/>
                    <a:pt x="539" y="12604"/>
                    <a:pt x="1042" y="12604"/>
                  </a:cubicBezTo>
                  <a:close/>
                  <a:moveTo>
                    <a:pt x="7116" y="19181"/>
                  </a:moveTo>
                  <a:cubicBezTo>
                    <a:pt x="10423" y="19181"/>
                    <a:pt x="10423" y="19181"/>
                    <a:pt x="10423" y="19181"/>
                  </a:cubicBezTo>
                  <a:cubicBezTo>
                    <a:pt x="14987" y="19181"/>
                    <a:pt x="14987" y="19181"/>
                    <a:pt x="14987" y="19181"/>
                  </a:cubicBezTo>
                  <a:cubicBezTo>
                    <a:pt x="20594" y="19181"/>
                    <a:pt x="20594" y="19181"/>
                    <a:pt x="20594" y="19181"/>
                  </a:cubicBezTo>
                  <a:cubicBezTo>
                    <a:pt x="21348" y="19181"/>
                    <a:pt x="21600" y="19478"/>
                    <a:pt x="21600" y="20369"/>
                  </a:cubicBezTo>
                  <a:cubicBezTo>
                    <a:pt x="21600" y="20963"/>
                    <a:pt x="21348" y="21600"/>
                    <a:pt x="20594" y="21600"/>
                  </a:cubicBezTo>
                  <a:cubicBezTo>
                    <a:pt x="10423" y="21600"/>
                    <a:pt x="10423" y="21600"/>
                    <a:pt x="10423" y="21600"/>
                  </a:cubicBezTo>
                  <a:cubicBezTo>
                    <a:pt x="7116" y="21600"/>
                    <a:pt x="7116" y="21600"/>
                    <a:pt x="7116" y="21600"/>
                  </a:cubicBezTo>
                  <a:cubicBezTo>
                    <a:pt x="6613" y="21600"/>
                    <a:pt x="6110" y="20963"/>
                    <a:pt x="6110" y="20369"/>
                  </a:cubicBezTo>
                  <a:cubicBezTo>
                    <a:pt x="6110" y="19478"/>
                    <a:pt x="6613" y="19181"/>
                    <a:pt x="7116" y="191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2" name="Shape"/>
            <p:cNvSpPr/>
            <p:nvPr/>
          </p:nvSpPr>
          <p:spPr>
            <a:xfrm>
              <a:off x="2027766" y="3115733"/>
              <a:ext cx="579005" cy="490105"/>
            </a:xfrm>
            <a:custGeom>
              <a:avLst/>
              <a:gdLst/>
              <a:ahLst/>
              <a:cxnLst>
                <a:cxn ang="0">
                  <a:pos x="wd2" y="hd2"/>
                </a:cxn>
                <a:cxn ang="5400000">
                  <a:pos x="wd2" y="hd2"/>
                </a:cxn>
                <a:cxn ang="10800000">
                  <a:pos x="wd2" y="hd2"/>
                </a:cxn>
                <a:cxn ang="16200000">
                  <a:pos x="wd2" y="hd2"/>
                </a:cxn>
              </a:cxnLst>
              <a:rect l="0" t="0" r="r" b="b"/>
              <a:pathLst>
                <a:path w="21600" h="21600" extrusionOk="0">
                  <a:moveTo>
                    <a:pt x="20594" y="2376"/>
                  </a:moveTo>
                  <a:cubicBezTo>
                    <a:pt x="1042" y="2376"/>
                    <a:pt x="1042" y="2376"/>
                    <a:pt x="1042" y="2376"/>
                  </a:cubicBezTo>
                  <a:cubicBezTo>
                    <a:pt x="252" y="2376"/>
                    <a:pt x="0" y="1782"/>
                    <a:pt x="0" y="1188"/>
                  </a:cubicBezTo>
                  <a:cubicBezTo>
                    <a:pt x="0" y="297"/>
                    <a:pt x="252" y="0"/>
                    <a:pt x="1042" y="0"/>
                  </a:cubicBezTo>
                  <a:cubicBezTo>
                    <a:pt x="20594" y="0"/>
                    <a:pt x="20594" y="0"/>
                    <a:pt x="20594" y="0"/>
                  </a:cubicBezTo>
                  <a:cubicBezTo>
                    <a:pt x="21097" y="0"/>
                    <a:pt x="21600" y="297"/>
                    <a:pt x="21600" y="1188"/>
                  </a:cubicBezTo>
                  <a:cubicBezTo>
                    <a:pt x="21600" y="1782"/>
                    <a:pt x="21097" y="2376"/>
                    <a:pt x="20594" y="2376"/>
                  </a:cubicBezTo>
                  <a:close/>
                  <a:moveTo>
                    <a:pt x="14484" y="8699"/>
                  </a:moveTo>
                  <a:cubicBezTo>
                    <a:pt x="12723" y="8699"/>
                    <a:pt x="12723" y="8699"/>
                    <a:pt x="12723" y="8699"/>
                  </a:cubicBezTo>
                  <a:cubicBezTo>
                    <a:pt x="8626" y="8699"/>
                    <a:pt x="8626" y="8699"/>
                    <a:pt x="8626" y="8699"/>
                  </a:cubicBezTo>
                  <a:cubicBezTo>
                    <a:pt x="7116" y="8699"/>
                    <a:pt x="7116" y="8699"/>
                    <a:pt x="7116" y="8699"/>
                  </a:cubicBezTo>
                  <a:cubicBezTo>
                    <a:pt x="5103" y="8699"/>
                    <a:pt x="5103" y="8699"/>
                    <a:pt x="5103" y="8699"/>
                  </a:cubicBezTo>
                  <a:cubicBezTo>
                    <a:pt x="4313" y="8699"/>
                    <a:pt x="4061" y="8105"/>
                    <a:pt x="4061" y="7469"/>
                  </a:cubicBezTo>
                  <a:cubicBezTo>
                    <a:pt x="4061" y="6875"/>
                    <a:pt x="4313" y="6281"/>
                    <a:pt x="5103" y="6281"/>
                  </a:cubicBezTo>
                  <a:cubicBezTo>
                    <a:pt x="16532" y="6281"/>
                    <a:pt x="16532" y="6281"/>
                    <a:pt x="16532" y="6281"/>
                  </a:cubicBezTo>
                  <a:cubicBezTo>
                    <a:pt x="17036" y="6281"/>
                    <a:pt x="17539" y="6875"/>
                    <a:pt x="17539" y="7469"/>
                  </a:cubicBezTo>
                  <a:cubicBezTo>
                    <a:pt x="17539" y="8105"/>
                    <a:pt x="17036" y="8699"/>
                    <a:pt x="16532" y="8699"/>
                  </a:cubicBezTo>
                  <a:lnTo>
                    <a:pt x="14484" y="8699"/>
                  </a:lnTo>
                  <a:close/>
                  <a:moveTo>
                    <a:pt x="1042" y="12604"/>
                  </a:moveTo>
                  <a:cubicBezTo>
                    <a:pt x="20594" y="12604"/>
                    <a:pt x="20594" y="12604"/>
                    <a:pt x="20594" y="12604"/>
                  </a:cubicBezTo>
                  <a:cubicBezTo>
                    <a:pt x="21097" y="12604"/>
                    <a:pt x="21600" y="13198"/>
                    <a:pt x="21600" y="13792"/>
                  </a:cubicBezTo>
                  <a:cubicBezTo>
                    <a:pt x="21600" y="14683"/>
                    <a:pt x="21097" y="14980"/>
                    <a:pt x="20594" y="14980"/>
                  </a:cubicBezTo>
                  <a:cubicBezTo>
                    <a:pt x="1042" y="14980"/>
                    <a:pt x="1042" y="14980"/>
                    <a:pt x="1042" y="14980"/>
                  </a:cubicBezTo>
                  <a:cubicBezTo>
                    <a:pt x="252" y="14980"/>
                    <a:pt x="0" y="14683"/>
                    <a:pt x="0" y="13792"/>
                  </a:cubicBezTo>
                  <a:cubicBezTo>
                    <a:pt x="0" y="13198"/>
                    <a:pt x="252" y="12604"/>
                    <a:pt x="1042" y="12604"/>
                  </a:cubicBezTo>
                  <a:close/>
                  <a:moveTo>
                    <a:pt x="7116" y="19181"/>
                  </a:moveTo>
                  <a:cubicBezTo>
                    <a:pt x="9165" y="19181"/>
                    <a:pt x="9165" y="19181"/>
                    <a:pt x="9165" y="19181"/>
                  </a:cubicBezTo>
                  <a:cubicBezTo>
                    <a:pt x="10423" y="19181"/>
                    <a:pt x="10423" y="19181"/>
                    <a:pt x="10423" y="19181"/>
                  </a:cubicBezTo>
                  <a:cubicBezTo>
                    <a:pt x="11177" y="19181"/>
                    <a:pt x="11177" y="19181"/>
                    <a:pt x="11177" y="19181"/>
                  </a:cubicBezTo>
                  <a:cubicBezTo>
                    <a:pt x="12723" y="19181"/>
                    <a:pt x="12723" y="19181"/>
                    <a:pt x="12723" y="19181"/>
                  </a:cubicBezTo>
                  <a:cubicBezTo>
                    <a:pt x="14484" y="19181"/>
                    <a:pt x="14484" y="19181"/>
                    <a:pt x="14484" y="19181"/>
                  </a:cubicBezTo>
                  <a:cubicBezTo>
                    <a:pt x="14987" y="19181"/>
                    <a:pt x="15490" y="19478"/>
                    <a:pt x="15490" y="20369"/>
                  </a:cubicBezTo>
                  <a:cubicBezTo>
                    <a:pt x="15490" y="20963"/>
                    <a:pt x="14987" y="21600"/>
                    <a:pt x="14484" y="21600"/>
                  </a:cubicBezTo>
                  <a:cubicBezTo>
                    <a:pt x="12723" y="21600"/>
                    <a:pt x="12723" y="21600"/>
                    <a:pt x="12723" y="21600"/>
                  </a:cubicBezTo>
                  <a:cubicBezTo>
                    <a:pt x="11177" y="21600"/>
                    <a:pt x="11177" y="21600"/>
                    <a:pt x="11177" y="21600"/>
                  </a:cubicBezTo>
                  <a:cubicBezTo>
                    <a:pt x="10423" y="21600"/>
                    <a:pt x="10423" y="21600"/>
                    <a:pt x="10423" y="21600"/>
                  </a:cubicBezTo>
                  <a:cubicBezTo>
                    <a:pt x="9165" y="21600"/>
                    <a:pt x="9165" y="21600"/>
                    <a:pt x="9165" y="21600"/>
                  </a:cubicBezTo>
                  <a:cubicBezTo>
                    <a:pt x="7116" y="21600"/>
                    <a:pt x="7116" y="21600"/>
                    <a:pt x="7116" y="21600"/>
                  </a:cubicBezTo>
                  <a:cubicBezTo>
                    <a:pt x="6361" y="21600"/>
                    <a:pt x="6110" y="20963"/>
                    <a:pt x="6110" y="20369"/>
                  </a:cubicBezTo>
                  <a:cubicBezTo>
                    <a:pt x="6110" y="19478"/>
                    <a:pt x="6361" y="19181"/>
                    <a:pt x="7116" y="191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3" name="Shape"/>
            <p:cNvSpPr/>
            <p:nvPr/>
          </p:nvSpPr>
          <p:spPr>
            <a:xfrm>
              <a:off x="1011764" y="3115733"/>
              <a:ext cx="583242" cy="490105"/>
            </a:xfrm>
            <a:custGeom>
              <a:avLst/>
              <a:gdLst/>
              <a:ahLst/>
              <a:cxnLst>
                <a:cxn ang="0">
                  <a:pos x="wd2" y="hd2"/>
                </a:cxn>
                <a:cxn ang="5400000">
                  <a:pos x="wd2" y="hd2"/>
                </a:cxn>
                <a:cxn ang="10800000">
                  <a:pos x="wd2" y="hd2"/>
                </a:cxn>
                <a:cxn ang="16200000">
                  <a:pos x="wd2" y="hd2"/>
                </a:cxn>
              </a:cxnLst>
              <a:rect l="0" t="0" r="r" b="b"/>
              <a:pathLst>
                <a:path w="21600" h="21600" extrusionOk="0">
                  <a:moveTo>
                    <a:pt x="20605" y="2376"/>
                  </a:moveTo>
                  <a:cubicBezTo>
                    <a:pt x="995" y="2376"/>
                    <a:pt x="995" y="2376"/>
                    <a:pt x="995" y="2376"/>
                  </a:cubicBezTo>
                  <a:cubicBezTo>
                    <a:pt x="497" y="2376"/>
                    <a:pt x="0" y="1782"/>
                    <a:pt x="0" y="1188"/>
                  </a:cubicBezTo>
                  <a:cubicBezTo>
                    <a:pt x="0" y="297"/>
                    <a:pt x="497" y="0"/>
                    <a:pt x="995" y="0"/>
                  </a:cubicBezTo>
                  <a:cubicBezTo>
                    <a:pt x="20605" y="0"/>
                    <a:pt x="20605" y="0"/>
                    <a:pt x="20605" y="0"/>
                  </a:cubicBezTo>
                  <a:cubicBezTo>
                    <a:pt x="21103" y="0"/>
                    <a:pt x="21600" y="297"/>
                    <a:pt x="21600" y="1188"/>
                  </a:cubicBezTo>
                  <a:cubicBezTo>
                    <a:pt x="21600" y="1782"/>
                    <a:pt x="21103" y="2376"/>
                    <a:pt x="20605" y="2376"/>
                  </a:cubicBezTo>
                  <a:close/>
                  <a:moveTo>
                    <a:pt x="995" y="6281"/>
                  </a:moveTo>
                  <a:cubicBezTo>
                    <a:pt x="6786" y="6281"/>
                    <a:pt x="6786" y="6281"/>
                    <a:pt x="6786" y="6281"/>
                  </a:cubicBezTo>
                  <a:cubicBezTo>
                    <a:pt x="11049" y="6281"/>
                    <a:pt x="11049" y="6281"/>
                    <a:pt x="11049" y="6281"/>
                  </a:cubicBezTo>
                  <a:cubicBezTo>
                    <a:pt x="12043" y="6281"/>
                    <a:pt x="12043" y="6281"/>
                    <a:pt x="12043" y="6281"/>
                  </a:cubicBezTo>
                  <a:cubicBezTo>
                    <a:pt x="16591" y="6281"/>
                    <a:pt x="16591" y="6281"/>
                    <a:pt x="16591" y="6281"/>
                  </a:cubicBezTo>
                  <a:cubicBezTo>
                    <a:pt x="17088" y="6281"/>
                    <a:pt x="17586" y="6875"/>
                    <a:pt x="17586" y="7469"/>
                  </a:cubicBezTo>
                  <a:cubicBezTo>
                    <a:pt x="17586" y="8105"/>
                    <a:pt x="17088" y="8699"/>
                    <a:pt x="16591" y="8699"/>
                  </a:cubicBezTo>
                  <a:cubicBezTo>
                    <a:pt x="14566" y="8699"/>
                    <a:pt x="14566" y="8699"/>
                    <a:pt x="14566" y="8699"/>
                  </a:cubicBezTo>
                  <a:cubicBezTo>
                    <a:pt x="6786" y="8699"/>
                    <a:pt x="6786" y="8699"/>
                    <a:pt x="6786" y="8699"/>
                  </a:cubicBezTo>
                  <a:cubicBezTo>
                    <a:pt x="995" y="8699"/>
                    <a:pt x="995" y="8699"/>
                    <a:pt x="995" y="8699"/>
                  </a:cubicBezTo>
                  <a:cubicBezTo>
                    <a:pt x="497" y="8699"/>
                    <a:pt x="0" y="8105"/>
                    <a:pt x="0" y="7469"/>
                  </a:cubicBezTo>
                  <a:cubicBezTo>
                    <a:pt x="0" y="6875"/>
                    <a:pt x="497" y="6281"/>
                    <a:pt x="995" y="6281"/>
                  </a:cubicBezTo>
                  <a:close/>
                  <a:moveTo>
                    <a:pt x="995" y="12604"/>
                  </a:moveTo>
                  <a:cubicBezTo>
                    <a:pt x="20605" y="12604"/>
                    <a:pt x="20605" y="12604"/>
                    <a:pt x="20605" y="12604"/>
                  </a:cubicBezTo>
                  <a:cubicBezTo>
                    <a:pt x="21103" y="12604"/>
                    <a:pt x="21600" y="13198"/>
                    <a:pt x="21600" y="13792"/>
                  </a:cubicBezTo>
                  <a:cubicBezTo>
                    <a:pt x="21600" y="14683"/>
                    <a:pt x="21103" y="14980"/>
                    <a:pt x="20605" y="14980"/>
                  </a:cubicBezTo>
                  <a:cubicBezTo>
                    <a:pt x="995" y="14980"/>
                    <a:pt x="995" y="14980"/>
                    <a:pt x="995" y="14980"/>
                  </a:cubicBezTo>
                  <a:cubicBezTo>
                    <a:pt x="497" y="14980"/>
                    <a:pt x="0" y="14683"/>
                    <a:pt x="0" y="13792"/>
                  </a:cubicBezTo>
                  <a:cubicBezTo>
                    <a:pt x="0" y="13198"/>
                    <a:pt x="497" y="12604"/>
                    <a:pt x="995" y="12604"/>
                  </a:cubicBezTo>
                  <a:close/>
                  <a:moveTo>
                    <a:pt x="995" y="19181"/>
                  </a:moveTo>
                  <a:cubicBezTo>
                    <a:pt x="6786" y="19181"/>
                    <a:pt x="6786" y="19181"/>
                    <a:pt x="6786" y="19181"/>
                  </a:cubicBezTo>
                  <a:cubicBezTo>
                    <a:pt x="11049" y="19181"/>
                    <a:pt x="11049" y="19181"/>
                    <a:pt x="11049" y="19181"/>
                  </a:cubicBezTo>
                  <a:cubicBezTo>
                    <a:pt x="14566" y="19181"/>
                    <a:pt x="14566" y="19181"/>
                    <a:pt x="14566" y="19181"/>
                  </a:cubicBezTo>
                  <a:cubicBezTo>
                    <a:pt x="15063" y="19181"/>
                    <a:pt x="15561" y="19478"/>
                    <a:pt x="15561" y="20369"/>
                  </a:cubicBezTo>
                  <a:cubicBezTo>
                    <a:pt x="15561" y="20963"/>
                    <a:pt x="15063" y="21600"/>
                    <a:pt x="14566" y="21600"/>
                  </a:cubicBezTo>
                  <a:cubicBezTo>
                    <a:pt x="11049" y="21600"/>
                    <a:pt x="11049" y="21600"/>
                    <a:pt x="11049" y="21600"/>
                  </a:cubicBezTo>
                  <a:cubicBezTo>
                    <a:pt x="995" y="21600"/>
                    <a:pt x="995" y="21600"/>
                    <a:pt x="995" y="21600"/>
                  </a:cubicBezTo>
                  <a:cubicBezTo>
                    <a:pt x="497" y="21600"/>
                    <a:pt x="0" y="20963"/>
                    <a:pt x="0" y="20369"/>
                  </a:cubicBezTo>
                  <a:cubicBezTo>
                    <a:pt x="0" y="19478"/>
                    <a:pt x="497" y="19181"/>
                    <a:pt x="995" y="191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4" name="Shape"/>
            <p:cNvSpPr/>
            <p:nvPr/>
          </p:nvSpPr>
          <p:spPr>
            <a:xfrm>
              <a:off x="0" y="3115733"/>
              <a:ext cx="579002" cy="490105"/>
            </a:xfrm>
            <a:custGeom>
              <a:avLst/>
              <a:gdLst/>
              <a:ahLst/>
              <a:cxnLst>
                <a:cxn ang="0">
                  <a:pos x="wd2" y="hd2"/>
                </a:cxn>
                <a:cxn ang="5400000">
                  <a:pos x="wd2" y="hd2"/>
                </a:cxn>
                <a:cxn ang="10800000">
                  <a:pos x="wd2" y="hd2"/>
                </a:cxn>
                <a:cxn ang="16200000">
                  <a:pos x="wd2" y="hd2"/>
                </a:cxn>
              </a:cxnLst>
              <a:rect l="0" t="0" r="r" b="b"/>
              <a:pathLst>
                <a:path w="21600" h="21600" extrusionOk="0">
                  <a:moveTo>
                    <a:pt x="20558" y="14980"/>
                  </a:moveTo>
                  <a:cubicBezTo>
                    <a:pt x="1006" y="14980"/>
                    <a:pt x="1006" y="14980"/>
                    <a:pt x="1006" y="14980"/>
                  </a:cubicBezTo>
                  <a:cubicBezTo>
                    <a:pt x="503" y="14980"/>
                    <a:pt x="0" y="14683"/>
                    <a:pt x="0" y="13792"/>
                  </a:cubicBezTo>
                  <a:cubicBezTo>
                    <a:pt x="0" y="13198"/>
                    <a:pt x="503" y="12604"/>
                    <a:pt x="1006" y="12604"/>
                  </a:cubicBezTo>
                  <a:cubicBezTo>
                    <a:pt x="20558" y="12604"/>
                    <a:pt x="20558" y="12604"/>
                    <a:pt x="20558" y="12604"/>
                  </a:cubicBezTo>
                  <a:cubicBezTo>
                    <a:pt x="21348" y="12604"/>
                    <a:pt x="21600" y="13198"/>
                    <a:pt x="21600" y="13792"/>
                  </a:cubicBezTo>
                  <a:cubicBezTo>
                    <a:pt x="21600" y="14683"/>
                    <a:pt x="21348" y="14980"/>
                    <a:pt x="20558" y="14980"/>
                  </a:cubicBezTo>
                  <a:close/>
                  <a:moveTo>
                    <a:pt x="20558" y="8699"/>
                  </a:moveTo>
                  <a:cubicBezTo>
                    <a:pt x="1006" y="8699"/>
                    <a:pt x="1006" y="8699"/>
                    <a:pt x="1006" y="8699"/>
                  </a:cubicBezTo>
                  <a:cubicBezTo>
                    <a:pt x="503" y="8699"/>
                    <a:pt x="0" y="8105"/>
                    <a:pt x="0" y="7469"/>
                  </a:cubicBezTo>
                  <a:cubicBezTo>
                    <a:pt x="0" y="6875"/>
                    <a:pt x="503" y="6281"/>
                    <a:pt x="1006" y="6281"/>
                  </a:cubicBezTo>
                  <a:cubicBezTo>
                    <a:pt x="20558" y="6281"/>
                    <a:pt x="20558" y="6281"/>
                    <a:pt x="20558" y="6281"/>
                  </a:cubicBezTo>
                  <a:cubicBezTo>
                    <a:pt x="21348" y="6281"/>
                    <a:pt x="21600" y="6875"/>
                    <a:pt x="21600" y="7469"/>
                  </a:cubicBezTo>
                  <a:cubicBezTo>
                    <a:pt x="21600" y="8105"/>
                    <a:pt x="21348" y="8699"/>
                    <a:pt x="20558" y="8699"/>
                  </a:cubicBezTo>
                  <a:close/>
                  <a:moveTo>
                    <a:pt x="20558" y="2376"/>
                  </a:moveTo>
                  <a:cubicBezTo>
                    <a:pt x="1006" y="2376"/>
                    <a:pt x="1006" y="2376"/>
                    <a:pt x="1006" y="2376"/>
                  </a:cubicBezTo>
                  <a:cubicBezTo>
                    <a:pt x="503" y="2376"/>
                    <a:pt x="0" y="1782"/>
                    <a:pt x="0" y="1188"/>
                  </a:cubicBezTo>
                  <a:cubicBezTo>
                    <a:pt x="0" y="297"/>
                    <a:pt x="503" y="0"/>
                    <a:pt x="1006" y="0"/>
                  </a:cubicBezTo>
                  <a:cubicBezTo>
                    <a:pt x="20558" y="0"/>
                    <a:pt x="20558" y="0"/>
                    <a:pt x="20558" y="0"/>
                  </a:cubicBezTo>
                  <a:cubicBezTo>
                    <a:pt x="21348" y="0"/>
                    <a:pt x="21600" y="297"/>
                    <a:pt x="21600" y="1188"/>
                  </a:cubicBezTo>
                  <a:cubicBezTo>
                    <a:pt x="21600" y="1782"/>
                    <a:pt x="21348" y="2376"/>
                    <a:pt x="20558" y="2376"/>
                  </a:cubicBezTo>
                  <a:close/>
                  <a:moveTo>
                    <a:pt x="1006" y="19181"/>
                  </a:moveTo>
                  <a:cubicBezTo>
                    <a:pt x="20558" y="19181"/>
                    <a:pt x="20558" y="19181"/>
                    <a:pt x="20558" y="19181"/>
                  </a:cubicBezTo>
                  <a:cubicBezTo>
                    <a:pt x="21348" y="19181"/>
                    <a:pt x="21600" y="19478"/>
                    <a:pt x="21600" y="20369"/>
                  </a:cubicBezTo>
                  <a:cubicBezTo>
                    <a:pt x="21600" y="20963"/>
                    <a:pt x="21348" y="21600"/>
                    <a:pt x="20558" y="21600"/>
                  </a:cubicBezTo>
                  <a:cubicBezTo>
                    <a:pt x="1006" y="21600"/>
                    <a:pt x="1006" y="21600"/>
                    <a:pt x="1006" y="21600"/>
                  </a:cubicBezTo>
                  <a:cubicBezTo>
                    <a:pt x="503" y="21600"/>
                    <a:pt x="0" y="20963"/>
                    <a:pt x="0" y="20369"/>
                  </a:cubicBezTo>
                  <a:cubicBezTo>
                    <a:pt x="0" y="19478"/>
                    <a:pt x="503" y="19181"/>
                    <a:pt x="1006" y="1918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5" name="Shape"/>
            <p:cNvSpPr/>
            <p:nvPr/>
          </p:nvSpPr>
          <p:spPr>
            <a:xfrm>
              <a:off x="11146366" y="2205568"/>
              <a:ext cx="579005" cy="269977"/>
            </a:xfrm>
            <a:custGeom>
              <a:avLst/>
              <a:gdLst/>
              <a:ahLst/>
              <a:cxnLst>
                <a:cxn ang="0">
                  <a:pos x="wd2" y="hd2"/>
                </a:cxn>
                <a:cxn ang="5400000">
                  <a:pos x="wd2" y="hd2"/>
                </a:cxn>
                <a:cxn ang="10800000">
                  <a:pos x="wd2" y="hd2"/>
                </a:cxn>
                <a:cxn ang="16200000">
                  <a:pos x="wd2" y="hd2"/>
                </a:cxn>
              </a:cxnLst>
              <a:rect l="0" t="0" r="r" b="b"/>
              <a:pathLst>
                <a:path w="21600" h="21600" extrusionOk="0">
                  <a:moveTo>
                    <a:pt x="20594" y="15166"/>
                  </a:moveTo>
                  <a:cubicBezTo>
                    <a:pt x="20594" y="19455"/>
                    <a:pt x="20594" y="19455"/>
                    <a:pt x="20594" y="19455"/>
                  </a:cubicBezTo>
                  <a:cubicBezTo>
                    <a:pt x="20594" y="21064"/>
                    <a:pt x="20055" y="21600"/>
                    <a:pt x="19551" y="21600"/>
                  </a:cubicBezTo>
                  <a:cubicBezTo>
                    <a:pt x="1006" y="21600"/>
                    <a:pt x="1006" y="21600"/>
                    <a:pt x="1006" y="21600"/>
                  </a:cubicBezTo>
                  <a:cubicBezTo>
                    <a:pt x="252" y="21600"/>
                    <a:pt x="0" y="21064"/>
                    <a:pt x="0" y="19455"/>
                  </a:cubicBezTo>
                  <a:cubicBezTo>
                    <a:pt x="0" y="2145"/>
                    <a:pt x="0" y="2145"/>
                    <a:pt x="0" y="2145"/>
                  </a:cubicBezTo>
                  <a:cubicBezTo>
                    <a:pt x="0" y="1072"/>
                    <a:pt x="252" y="0"/>
                    <a:pt x="1006" y="0"/>
                  </a:cubicBezTo>
                  <a:cubicBezTo>
                    <a:pt x="19551" y="0"/>
                    <a:pt x="19551" y="0"/>
                    <a:pt x="19551" y="0"/>
                  </a:cubicBezTo>
                  <a:cubicBezTo>
                    <a:pt x="20055" y="0"/>
                    <a:pt x="20594" y="1072"/>
                    <a:pt x="20594" y="2145"/>
                  </a:cubicBezTo>
                  <a:cubicBezTo>
                    <a:pt x="20594" y="6434"/>
                    <a:pt x="20594" y="6434"/>
                    <a:pt x="20594" y="6434"/>
                  </a:cubicBezTo>
                  <a:cubicBezTo>
                    <a:pt x="21097" y="6434"/>
                    <a:pt x="21600" y="7583"/>
                    <a:pt x="21600" y="8655"/>
                  </a:cubicBezTo>
                  <a:cubicBezTo>
                    <a:pt x="21600" y="12945"/>
                    <a:pt x="21600" y="12945"/>
                    <a:pt x="21600" y="12945"/>
                  </a:cubicBezTo>
                  <a:cubicBezTo>
                    <a:pt x="21600" y="14553"/>
                    <a:pt x="21097" y="15166"/>
                    <a:pt x="20594" y="15166"/>
                  </a:cubicBezTo>
                  <a:close/>
                  <a:moveTo>
                    <a:pt x="18545" y="12945"/>
                  </a:moveTo>
                  <a:cubicBezTo>
                    <a:pt x="18545" y="8655"/>
                    <a:pt x="18545" y="8655"/>
                    <a:pt x="18545" y="8655"/>
                  </a:cubicBezTo>
                  <a:cubicBezTo>
                    <a:pt x="18545" y="4289"/>
                    <a:pt x="18545" y="4289"/>
                    <a:pt x="18545" y="4289"/>
                  </a:cubicBezTo>
                  <a:cubicBezTo>
                    <a:pt x="2049" y="4289"/>
                    <a:pt x="2049" y="4289"/>
                    <a:pt x="2049" y="4289"/>
                  </a:cubicBezTo>
                  <a:cubicBezTo>
                    <a:pt x="2049" y="17311"/>
                    <a:pt x="2049" y="17311"/>
                    <a:pt x="2049" y="17311"/>
                  </a:cubicBezTo>
                  <a:cubicBezTo>
                    <a:pt x="18545" y="17311"/>
                    <a:pt x="18545" y="17311"/>
                    <a:pt x="18545" y="17311"/>
                  </a:cubicBezTo>
                  <a:lnTo>
                    <a:pt x="18545" y="12945"/>
                  </a:lnTo>
                  <a:close/>
                  <a:moveTo>
                    <a:pt x="17539" y="15166"/>
                  </a:moveTo>
                  <a:cubicBezTo>
                    <a:pt x="3055" y="15166"/>
                    <a:pt x="3055" y="15166"/>
                    <a:pt x="3055" y="15166"/>
                  </a:cubicBezTo>
                  <a:cubicBezTo>
                    <a:pt x="3055" y="6434"/>
                    <a:pt x="3055" y="6434"/>
                    <a:pt x="3055" y="6434"/>
                  </a:cubicBezTo>
                  <a:cubicBezTo>
                    <a:pt x="17539" y="6434"/>
                    <a:pt x="17539" y="6434"/>
                    <a:pt x="17539" y="6434"/>
                  </a:cubicBezTo>
                  <a:lnTo>
                    <a:pt x="17539" y="1516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6" name="Shape"/>
            <p:cNvSpPr/>
            <p:nvPr/>
          </p:nvSpPr>
          <p:spPr>
            <a:xfrm>
              <a:off x="10126134" y="2205568"/>
              <a:ext cx="583242" cy="269977"/>
            </a:xfrm>
            <a:custGeom>
              <a:avLst/>
              <a:gdLst/>
              <a:ahLst/>
              <a:cxnLst>
                <a:cxn ang="0">
                  <a:pos x="wd2" y="hd2"/>
                </a:cxn>
                <a:cxn ang="5400000">
                  <a:pos x="wd2" y="hd2"/>
                </a:cxn>
                <a:cxn ang="10800000">
                  <a:pos x="wd2" y="hd2"/>
                </a:cxn>
                <a:cxn ang="16200000">
                  <a:pos x="wd2" y="hd2"/>
                </a:cxn>
              </a:cxnLst>
              <a:rect l="0" t="0" r="r" b="b"/>
              <a:pathLst>
                <a:path w="21600" h="21600" extrusionOk="0">
                  <a:moveTo>
                    <a:pt x="20570" y="15166"/>
                  </a:moveTo>
                  <a:cubicBezTo>
                    <a:pt x="20570" y="19455"/>
                    <a:pt x="20570" y="19455"/>
                    <a:pt x="20570" y="19455"/>
                  </a:cubicBezTo>
                  <a:cubicBezTo>
                    <a:pt x="20570" y="21064"/>
                    <a:pt x="20072" y="21600"/>
                    <a:pt x="19575" y="21600"/>
                  </a:cubicBezTo>
                  <a:cubicBezTo>
                    <a:pt x="995" y="21600"/>
                    <a:pt x="995" y="21600"/>
                    <a:pt x="995" y="21600"/>
                  </a:cubicBezTo>
                  <a:cubicBezTo>
                    <a:pt x="497" y="21600"/>
                    <a:pt x="0" y="21064"/>
                    <a:pt x="0" y="19455"/>
                  </a:cubicBezTo>
                  <a:cubicBezTo>
                    <a:pt x="0" y="2145"/>
                    <a:pt x="0" y="2145"/>
                    <a:pt x="0" y="2145"/>
                  </a:cubicBezTo>
                  <a:cubicBezTo>
                    <a:pt x="0" y="1072"/>
                    <a:pt x="497" y="0"/>
                    <a:pt x="995" y="0"/>
                  </a:cubicBezTo>
                  <a:cubicBezTo>
                    <a:pt x="19575" y="0"/>
                    <a:pt x="19575" y="0"/>
                    <a:pt x="19575" y="0"/>
                  </a:cubicBezTo>
                  <a:cubicBezTo>
                    <a:pt x="20072" y="0"/>
                    <a:pt x="20570" y="1072"/>
                    <a:pt x="20570" y="2145"/>
                  </a:cubicBezTo>
                  <a:cubicBezTo>
                    <a:pt x="20570" y="6434"/>
                    <a:pt x="20570" y="6434"/>
                    <a:pt x="20570" y="6434"/>
                  </a:cubicBezTo>
                  <a:cubicBezTo>
                    <a:pt x="21103" y="6434"/>
                    <a:pt x="21600" y="7583"/>
                    <a:pt x="21600" y="8655"/>
                  </a:cubicBezTo>
                  <a:cubicBezTo>
                    <a:pt x="21600" y="12945"/>
                    <a:pt x="21600" y="12945"/>
                    <a:pt x="21600" y="12945"/>
                  </a:cubicBezTo>
                  <a:cubicBezTo>
                    <a:pt x="21600" y="14553"/>
                    <a:pt x="21103" y="15166"/>
                    <a:pt x="20570" y="15166"/>
                  </a:cubicBezTo>
                  <a:close/>
                  <a:moveTo>
                    <a:pt x="18580" y="12945"/>
                  </a:moveTo>
                  <a:cubicBezTo>
                    <a:pt x="18580" y="8655"/>
                    <a:pt x="18580" y="8655"/>
                    <a:pt x="18580" y="8655"/>
                  </a:cubicBezTo>
                  <a:cubicBezTo>
                    <a:pt x="18580" y="4289"/>
                    <a:pt x="18580" y="4289"/>
                    <a:pt x="18580" y="4289"/>
                  </a:cubicBezTo>
                  <a:cubicBezTo>
                    <a:pt x="1989" y="4289"/>
                    <a:pt x="1989" y="4289"/>
                    <a:pt x="1989" y="4289"/>
                  </a:cubicBezTo>
                  <a:cubicBezTo>
                    <a:pt x="1989" y="17311"/>
                    <a:pt x="1989" y="17311"/>
                    <a:pt x="1989" y="17311"/>
                  </a:cubicBezTo>
                  <a:cubicBezTo>
                    <a:pt x="18580" y="17311"/>
                    <a:pt x="18580" y="17311"/>
                    <a:pt x="18580" y="17311"/>
                  </a:cubicBezTo>
                  <a:lnTo>
                    <a:pt x="18580" y="12945"/>
                  </a:lnTo>
                  <a:close/>
                  <a:moveTo>
                    <a:pt x="12541" y="15166"/>
                  </a:moveTo>
                  <a:cubicBezTo>
                    <a:pt x="3020" y="15166"/>
                    <a:pt x="3020" y="15166"/>
                    <a:pt x="3020" y="15166"/>
                  </a:cubicBezTo>
                  <a:cubicBezTo>
                    <a:pt x="3020" y="6434"/>
                    <a:pt x="3020" y="6434"/>
                    <a:pt x="3020" y="6434"/>
                  </a:cubicBezTo>
                  <a:cubicBezTo>
                    <a:pt x="12541" y="6434"/>
                    <a:pt x="12541" y="6434"/>
                    <a:pt x="12541" y="6434"/>
                  </a:cubicBezTo>
                  <a:lnTo>
                    <a:pt x="12541" y="1516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7" name="Shape"/>
            <p:cNvSpPr/>
            <p:nvPr/>
          </p:nvSpPr>
          <p:spPr>
            <a:xfrm>
              <a:off x="9118599" y="2205568"/>
              <a:ext cx="579002" cy="269977"/>
            </a:xfrm>
            <a:custGeom>
              <a:avLst/>
              <a:gdLst/>
              <a:ahLst/>
              <a:cxnLst>
                <a:cxn ang="0">
                  <a:pos x="wd2" y="hd2"/>
                </a:cxn>
                <a:cxn ang="5400000">
                  <a:pos x="wd2" y="hd2"/>
                </a:cxn>
                <a:cxn ang="10800000">
                  <a:pos x="wd2" y="hd2"/>
                </a:cxn>
                <a:cxn ang="16200000">
                  <a:pos x="wd2" y="hd2"/>
                </a:cxn>
              </a:cxnLst>
              <a:rect l="0" t="0" r="r" b="b"/>
              <a:pathLst>
                <a:path w="21600" h="21600" extrusionOk="0">
                  <a:moveTo>
                    <a:pt x="20558" y="15166"/>
                  </a:moveTo>
                  <a:cubicBezTo>
                    <a:pt x="20558" y="19455"/>
                    <a:pt x="20558" y="19455"/>
                    <a:pt x="20558" y="19455"/>
                  </a:cubicBezTo>
                  <a:cubicBezTo>
                    <a:pt x="20558" y="21064"/>
                    <a:pt x="20306" y="21600"/>
                    <a:pt x="19551" y="21600"/>
                  </a:cubicBezTo>
                  <a:cubicBezTo>
                    <a:pt x="1006" y="21600"/>
                    <a:pt x="1006" y="21600"/>
                    <a:pt x="1006" y="21600"/>
                  </a:cubicBezTo>
                  <a:cubicBezTo>
                    <a:pt x="503" y="21600"/>
                    <a:pt x="0" y="21064"/>
                    <a:pt x="0" y="19455"/>
                  </a:cubicBezTo>
                  <a:cubicBezTo>
                    <a:pt x="0" y="2145"/>
                    <a:pt x="0" y="2145"/>
                    <a:pt x="0" y="2145"/>
                  </a:cubicBezTo>
                  <a:cubicBezTo>
                    <a:pt x="0" y="1072"/>
                    <a:pt x="503" y="0"/>
                    <a:pt x="1006" y="0"/>
                  </a:cubicBezTo>
                  <a:cubicBezTo>
                    <a:pt x="19551" y="0"/>
                    <a:pt x="19551" y="0"/>
                    <a:pt x="19551" y="0"/>
                  </a:cubicBezTo>
                  <a:cubicBezTo>
                    <a:pt x="20306" y="0"/>
                    <a:pt x="20558" y="1072"/>
                    <a:pt x="20558" y="2145"/>
                  </a:cubicBezTo>
                  <a:cubicBezTo>
                    <a:pt x="20558" y="6434"/>
                    <a:pt x="20558" y="6434"/>
                    <a:pt x="20558" y="6434"/>
                  </a:cubicBezTo>
                  <a:cubicBezTo>
                    <a:pt x="21348" y="6434"/>
                    <a:pt x="21600" y="7583"/>
                    <a:pt x="21600" y="8655"/>
                  </a:cubicBezTo>
                  <a:cubicBezTo>
                    <a:pt x="21600" y="12945"/>
                    <a:pt x="21600" y="12945"/>
                    <a:pt x="21600" y="12945"/>
                  </a:cubicBezTo>
                  <a:cubicBezTo>
                    <a:pt x="21600" y="14553"/>
                    <a:pt x="21348" y="15166"/>
                    <a:pt x="20558" y="15166"/>
                  </a:cubicBezTo>
                  <a:close/>
                  <a:moveTo>
                    <a:pt x="18545" y="12945"/>
                  </a:moveTo>
                  <a:cubicBezTo>
                    <a:pt x="18545" y="8655"/>
                    <a:pt x="18545" y="8655"/>
                    <a:pt x="18545" y="8655"/>
                  </a:cubicBezTo>
                  <a:cubicBezTo>
                    <a:pt x="18545" y="4289"/>
                    <a:pt x="18545" y="4289"/>
                    <a:pt x="18545" y="4289"/>
                  </a:cubicBezTo>
                  <a:cubicBezTo>
                    <a:pt x="18294" y="4289"/>
                    <a:pt x="18294" y="4289"/>
                    <a:pt x="18294" y="4289"/>
                  </a:cubicBezTo>
                  <a:cubicBezTo>
                    <a:pt x="12435" y="4289"/>
                    <a:pt x="12435" y="4289"/>
                    <a:pt x="12435" y="4289"/>
                  </a:cubicBezTo>
                  <a:cubicBezTo>
                    <a:pt x="2013" y="4289"/>
                    <a:pt x="2013" y="4289"/>
                    <a:pt x="2013" y="4289"/>
                  </a:cubicBezTo>
                  <a:cubicBezTo>
                    <a:pt x="2013" y="17311"/>
                    <a:pt x="2013" y="17311"/>
                    <a:pt x="2013" y="17311"/>
                  </a:cubicBezTo>
                  <a:cubicBezTo>
                    <a:pt x="18545" y="17311"/>
                    <a:pt x="18545" y="17311"/>
                    <a:pt x="18545" y="17311"/>
                  </a:cubicBezTo>
                  <a:lnTo>
                    <a:pt x="18545" y="12945"/>
                  </a:lnTo>
                  <a:close/>
                  <a:moveTo>
                    <a:pt x="7368" y="15166"/>
                  </a:moveTo>
                  <a:cubicBezTo>
                    <a:pt x="3055" y="15166"/>
                    <a:pt x="3055" y="15166"/>
                    <a:pt x="3055" y="15166"/>
                  </a:cubicBezTo>
                  <a:cubicBezTo>
                    <a:pt x="3055" y="6434"/>
                    <a:pt x="3055" y="6434"/>
                    <a:pt x="3055" y="6434"/>
                  </a:cubicBezTo>
                  <a:cubicBezTo>
                    <a:pt x="7368" y="6434"/>
                    <a:pt x="7368" y="6434"/>
                    <a:pt x="7368" y="6434"/>
                  </a:cubicBezTo>
                  <a:lnTo>
                    <a:pt x="7368" y="1516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8" name="Shape"/>
            <p:cNvSpPr/>
            <p:nvPr/>
          </p:nvSpPr>
          <p:spPr>
            <a:xfrm>
              <a:off x="8106832" y="2205568"/>
              <a:ext cx="574776" cy="269977"/>
            </a:xfrm>
            <a:custGeom>
              <a:avLst/>
              <a:gdLst/>
              <a:ahLst/>
              <a:cxnLst>
                <a:cxn ang="0">
                  <a:pos x="wd2" y="hd2"/>
                </a:cxn>
                <a:cxn ang="5400000">
                  <a:pos x="wd2" y="hd2"/>
                </a:cxn>
                <a:cxn ang="10800000">
                  <a:pos x="wd2" y="hd2"/>
                </a:cxn>
                <a:cxn ang="16200000">
                  <a:pos x="wd2" y="hd2"/>
                </a:cxn>
              </a:cxnLst>
              <a:rect l="0" t="0" r="r" b="b"/>
              <a:pathLst>
                <a:path w="21600" h="21600" extrusionOk="0">
                  <a:moveTo>
                    <a:pt x="20592" y="15166"/>
                  </a:moveTo>
                  <a:cubicBezTo>
                    <a:pt x="20592" y="19455"/>
                    <a:pt x="20592" y="19455"/>
                    <a:pt x="20592" y="19455"/>
                  </a:cubicBezTo>
                  <a:cubicBezTo>
                    <a:pt x="20592" y="21064"/>
                    <a:pt x="20088" y="21600"/>
                    <a:pt x="19584" y="21600"/>
                  </a:cubicBezTo>
                  <a:cubicBezTo>
                    <a:pt x="1008" y="21600"/>
                    <a:pt x="1008" y="21600"/>
                    <a:pt x="1008" y="21600"/>
                  </a:cubicBezTo>
                  <a:cubicBezTo>
                    <a:pt x="252" y="21600"/>
                    <a:pt x="0" y="21064"/>
                    <a:pt x="0" y="19455"/>
                  </a:cubicBezTo>
                  <a:cubicBezTo>
                    <a:pt x="0" y="2145"/>
                    <a:pt x="0" y="2145"/>
                    <a:pt x="0" y="2145"/>
                  </a:cubicBezTo>
                  <a:cubicBezTo>
                    <a:pt x="0" y="1072"/>
                    <a:pt x="252" y="0"/>
                    <a:pt x="1008" y="0"/>
                  </a:cubicBezTo>
                  <a:cubicBezTo>
                    <a:pt x="19584" y="0"/>
                    <a:pt x="19584" y="0"/>
                    <a:pt x="19584" y="0"/>
                  </a:cubicBezTo>
                  <a:cubicBezTo>
                    <a:pt x="20088" y="0"/>
                    <a:pt x="20592" y="1072"/>
                    <a:pt x="20592" y="2145"/>
                  </a:cubicBezTo>
                  <a:cubicBezTo>
                    <a:pt x="20592" y="6434"/>
                    <a:pt x="20592" y="6434"/>
                    <a:pt x="20592" y="6434"/>
                  </a:cubicBezTo>
                  <a:cubicBezTo>
                    <a:pt x="21096" y="6434"/>
                    <a:pt x="21600" y="7583"/>
                    <a:pt x="21600" y="8655"/>
                  </a:cubicBezTo>
                  <a:cubicBezTo>
                    <a:pt x="21600" y="12945"/>
                    <a:pt x="21600" y="12945"/>
                    <a:pt x="21600" y="12945"/>
                  </a:cubicBezTo>
                  <a:cubicBezTo>
                    <a:pt x="21600" y="14553"/>
                    <a:pt x="21096" y="15166"/>
                    <a:pt x="20592" y="15166"/>
                  </a:cubicBezTo>
                  <a:close/>
                  <a:moveTo>
                    <a:pt x="18576" y="4289"/>
                  </a:moveTo>
                  <a:cubicBezTo>
                    <a:pt x="2016" y="4289"/>
                    <a:pt x="2016" y="4289"/>
                    <a:pt x="2016" y="4289"/>
                  </a:cubicBezTo>
                  <a:cubicBezTo>
                    <a:pt x="2016" y="17311"/>
                    <a:pt x="2016" y="17311"/>
                    <a:pt x="2016" y="17311"/>
                  </a:cubicBezTo>
                  <a:cubicBezTo>
                    <a:pt x="18576" y="17311"/>
                    <a:pt x="18576" y="17311"/>
                    <a:pt x="18576" y="17311"/>
                  </a:cubicBezTo>
                  <a:lnTo>
                    <a:pt x="18576" y="428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79" name="Shape"/>
            <p:cNvSpPr/>
            <p:nvPr/>
          </p:nvSpPr>
          <p:spPr>
            <a:xfrm>
              <a:off x="7086600" y="2070101"/>
              <a:ext cx="583239" cy="557839"/>
            </a:xfrm>
            <a:custGeom>
              <a:avLst/>
              <a:gdLst/>
              <a:ahLst/>
              <a:cxnLst>
                <a:cxn ang="0">
                  <a:pos x="wd2" y="hd2"/>
                </a:cxn>
                <a:cxn ang="5400000">
                  <a:pos x="wd2" y="hd2"/>
                </a:cxn>
                <a:cxn ang="10800000">
                  <a:pos x="wd2" y="hd2"/>
                </a:cxn>
                <a:cxn ang="16200000">
                  <a:pos x="wd2" y="hd2"/>
                </a:cxn>
              </a:cxnLst>
              <a:rect l="0" t="0" r="r" b="b"/>
              <a:pathLst>
                <a:path w="21600" h="21600" extrusionOk="0">
                  <a:moveTo>
                    <a:pt x="21102" y="9497"/>
                  </a:moveTo>
                  <a:cubicBezTo>
                    <a:pt x="15835" y="13444"/>
                    <a:pt x="15835" y="13444"/>
                    <a:pt x="15835" y="13444"/>
                  </a:cubicBezTo>
                  <a:cubicBezTo>
                    <a:pt x="17828" y="19999"/>
                    <a:pt x="17828" y="19999"/>
                    <a:pt x="17828" y="19999"/>
                  </a:cubicBezTo>
                  <a:cubicBezTo>
                    <a:pt x="17828" y="20297"/>
                    <a:pt x="17828" y="20297"/>
                    <a:pt x="17828" y="20557"/>
                  </a:cubicBezTo>
                  <a:cubicBezTo>
                    <a:pt x="17828" y="21079"/>
                    <a:pt x="17330" y="21600"/>
                    <a:pt x="16832" y="21600"/>
                  </a:cubicBezTo>
                  <a:cubicBezTo>
                    <a:pt x="16583" y="21600"/>
                    <a:pt x="16333" y="21339"/>
                    <a:pt x="16333" y="21339"/>
                  </a:cubicBezTo>
                  <a:cubicBezTo>
                    <a:pt x="10818" y="17131"/>
                    <a:pt x="10818" y="17131"/>
                    <a:pt x="10818" y="17131"/>
                  </a:cubicBezTo>
                  <a:cubicBezTo>
                    <a:pt x="5267" y="21339"/>
                    <a:pt x="5267" y="21339"/>
                    <a:pt x="5267" y="21339"/>
                  </a:cubicBezTo>
                  <a:cubicBezTo>
                    <a:pt x="5267" y="21339"/>
                    <a:pt x="5017" y="21600"/>
                    <a:pt x="4768" y="21600"/>
                  </a:cubicBezTo>
                  <a:cubicBezTo>
                    <a:pt x="4270" y="21600"/>
                    <a:pt x="3772" y="21079"/>
                    <a:pt x="3772" y="20557"/>
                  </a:cubicBezTo>
                  <a:cubicBezTo>
                    <a:pt x="3772" y="20297"/>
                    <a:pt x="3772" y="20297"/>
                    <a:pt x="3772" y="19999"/>
                  </a:cubicBezTo>
                  <a:cubicBezTo>
                    <a:pt x="5765" y="13444"/>
                    <a:pt x="5765" y="13444"/>
                    <a:pt x="5765" y="13444"/>
                  </a:cubicBezTo>
                  <a:cubicBezTo>
                    <a:pt x="498" y="9497"/>
                    <a:pt x="498" y="9497"/>
                    <a:pt x="498" y="9497"/>
                  </a:cubicBezTo>
                  <a:cubicBezTo>
                    <a:pt x="249" y="9236"/>
                    <a:pt x="0" y="8975"/>
                    <a:pt x="0" y="8417"/>
                  </a:cubicBezTo>
                  <a:cubicBezTo>
                    <a:pt x="0" y="7895"/>
                    <a:pt x="498" y="7374"/>
                    <a:pt x="996" y="7374"/>
                  </a:cubicBezTo>
                  <a:cubicBezTo>
                    <a:pt x="7793" y="7374"/>
                    <a:pt x="7793" y="7374"/>
                    <a:pt x="7793" y="7374"/>
                  </a:cubicBezTo>
                  <a:cubicBezTo>
                    <a:pt x="9786" y="819"/>
                    <a:pt x="9786" y="819"/>
                    <a:pt x="9786" y="819"/>
                  </a:cubicBezTo>
                  <a:cubicBezTo>
                    <a:pt x="10035" y="521"/>
                    <a:pt x="10320" y="0"/>
                    <a:pt x="10818" y="0"/>
                  </a:cubicBezTo>
                  <a:cubicBezTo>
                    <a:pt x="11316" y="0"/>
                    <a:pt x="11565" y="521"/>
                    <a:pt x="11814" y="819"/>
                  </a:cubicBezTo>
                  <a:cubicBezTo>
                    <a:pt x="13807" y="7374"/>
                    <a:pt x="13807" y="7374"/>
                    <a:pt x="13807" y="7374"/>
                  </a:cubicBezTo>
                  <a:cubicBezTo>
                    <a:pt x="20604" y="7374"/>
                    <a:pt x="20604" y="7374"/>
                    <a:pt x="20604" y="7374"/>
                  </a:cubicBezTo>
                  <a:cubicBezTo>
                    <a:pt x="21102" y="7374"/>
                    <a:pt x="21600" y="7895"/>
                    <a:pt x="21600" y="8417"/>
                  </a:cubicBezTo>
                  <a:cubicBezTo>
                    <a:pt x="21600" y="8975"/>
                    <a:pt x="21351" y="9236"/>
                    <a:pt x="21102" y="9497"/>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0" name="Shape"/>
            <p:cNvSpPr/>
            <p:nvPr/>
          </p:nvSpPr>
          <p:spPr>
            <a:xfrm>
              <a:off x="6079068" y="2070101"/>
              <a:ext cx="570537" cy="557839"/>
            </a:xfrm>
            <a:custGeom>
              <a:avLst/>
              <a:gdLst/>
              <a:ahLst/>
              <a:cxnLst>
                <a:cxn ang="0">
                  <a:pos x="wd2" y="hd2"/>
                </a:cxn>
                <a:cxn ang="5400000">
                  <a:pos x="wd2" y="hd2"/>
                </a:cxn>
                <a:cxn ang="10800000">
                  <a:pos x="wd2" y="hd2"/>
                </a:cxn>
                <a:cxn ang="16200000">
                  <a:pos x="wd2" y="hd2"/>
                </a:cxn>
              </a:cxnLst>
              <a:rect l="0" t="0" r="r" b="b"/>
              <a:pathLst>
                <a:path w="21600" h="21600" extrusionOk="0">
                  <a:moveTo>
                    <a:pt x="20580" y="12662"/>
                  </a:moveTo>
                  <a:cubicBezTo>
                    <a:pt x="20325" y="12662"/>
                    <a:pt x="20325" y="12662"/>
                    <a:pt x="20325" y="12662"/>
                  </a:cubicBezTo>
                  <a:cubicBezTo>
                    <a:pt x="19815" y="12662"/>
                    <a:pt x="19815" y="12662"/>
                    <a:pt x="19815" y="12662"/>
                  </a:cubicBezTo>
                  <a:cubicBezTo>
                    <a:pt x="19815" y="14487"/>
                    <a:pt x="19815" y="14487"/>
                    <a:pt x="19815" y="14487"/>
                  </a:cubicBezTo>
                  <a:lnTo>
                    <a:pt x="19815" y="14748"/>
                  </a:lnTo>
                  <a:cubicBezTo>
                    <a:pt x="19815" y="14748"/>
                    <a:pt x="19815" y="14748"/>
                    <a:pt x="19815" y="15008"/>
                  </a:cubicBezTo>
                  <a:lnTo>
                    <a:pt x="19560" y="15269"/>
                  </a:lnTo>
                  <a:cubicBezTo>
                    <a:pt x="19305" y="15530"/>
                    <a:pt x="19050" y="15530"/>
                    <a:pt x="18759" y="15530"/>
                  </a:cubicBezTo>
                  <a:cubicBezTo>
                    <a:pt x="18504" y="15530"/>
                    <a:pt x="18249" y="15530"/>
                    <a:pt x="18249" y="15269"/>
                  </a:cubicBezTo>
                  <a:cubicBezTo>
                    <a:pt x="15699" y="12662"/>
                    <a:pt x="15699" y="12662"/>
                    <a:pt x="15699" y="12662"/>
                  </a:cubicBezTo>
                  <a:cubicBezTo>
                    <a:pt x="6156" y="12662"/>
                    <a:pt x="6156" y="12662"/>
                    <a:pt x="6156" y="12662"/>
                  </a:cubicBezTo>
                  <a:cubicBezTo>
                    <a:pt x="5646" y="12662"/>
                    <a:pt x="5136" y="12364"/>
                    <a:pt x="5136" y="11582"/>
                  </a:cubicBezTo>
                  <a:cubicBezTo>
                    <a:pt x="5136" y="1080"/>
                    <a:pt x="5136" y="1080"/>
                    <a:pt x="5136" y="1080"/>
                  </a:cubicBezTo>
                  <a:cubicBezTo>
                    <a:pt x="5136" y="521"/>
                    <a:pt x="5646" y="0"/>
                    <a:pt x="6156" y="0"/>
                  </a:cubicBezTo>
                  <a:cubicBezTo>
                    <a:pt x="20580" y="0"/>
                    <a:pt x="20580" y="0"/>
                    <a:pt x="20580" y="0"/>
                  </a:cubicBezTo>
                  <a:cubicBezTo>
                    <a:pt x="21090" y="0"/>
                    <a:pt x="21600" y="521"/>
                    <a:pt x="21600" y="1080"/>
                  </a:cubicBezTo>
                  <a:cubicBezTo>
                    <a:pt x="21600" y="11582"/>
                    <a:pt x="21600" y="11582"/>
                    <a:pt x="21600" y="11582"/>
                  </a:cubicBezTo>
                  <a:cubicBezTo>
                    <a:pt x="21600" y="12364"/>
                    <a:pt x="21090" y="12662"/>
                    <a:pt x="20580" y="12662"/>
                  </a:cubicBezTo>
                  <a:close/>
                  <a:moveTo>
                    <a:pt x="15189" y="13705"/>
                  </a:moveTo>
                  <a:cubicBezTo>
                    <a:pt x="17484" y="16088"/>
                    <a:pt x="17484" y="16088"/>
                    <a:pt x="17484" y="16088"/>
                  </a:cubicBezTo>
                  <a:cubicBezTo>
                    <a:pt x="17739" y="16349"/>
                    <a:pt x="18249" y="16610"/>
                    <a:pt x="18759" y="16610"/>
                  </a:cubicBezTo>
                  <a:cubicBezTo>
                    <a:pt x="18759" y="17392"/>
                    <a:pt x="18759" y="17392"/>
                    <a:pt x="18759" y="17392"/>
                  </a:cubicBezTo>
                  <a:cubicBezTo>
                    <a:pt x="18759" y="17913"/>
                    <a:pt x="18504" y="18434"/>
                    <a:pt x="17739" y="18434"/>
                  </a:cubicBezTo>
                  <a:cubicBezTo>
                    <a:pt x="10527" y="18434"/>
                    <a:pt x="10527" y="18434"/>
                    <a:pt x="10527" y="18434"/>
                  </a:cubicBezTo>
                  <a:cubicBezTo>
                    <a:pt x="8232" y="18434"/>
                    <a:pt x="8232" y="18434"/>
                    <a:pt x="8232" y="18434"/>
                  </a:cubicBezTo>
                  <a:cubicBezTo>
                    <a:pt x="7176" y="18434"/>
                    <a:pt x="7176" y="18434"/>
                    <a:pt x="7176" y="18434"/>
                  </a:cubicBezTo>
                  <a:cubicBezTo>
                    <a:pt x="6921" y="18434"/>
                    <a:pt x="6921" y="18434"/>
                    <a:pt x="6921" y="18434"/>
                  </a:cubicBezTo>
                  <a:cubicBezTo>
                    <a:pt x="4116" y="21079"/>
                    <a:pt x="4116" y="21079"/>
                    <a:pt x="4116" y="21079"/>
                  </a:cubicBezTo>
                  <a:cubicBezTo>
                    <a:pt x="3861" y="21339"/>
                    <a:pt x="3606" y="21600"/>
                    <a:pt x="3315" y="21600"/>
                  </a:cubicBezTo>
                  <a:cubicBezTo>
                    <a:pt x="3060" y="21600"/>
                    <a:pt x="2805" y="21339"/>
                    <a:pt x="2805" y="21079"/>
                  </a:cubicBezTo>
                  <a:cubicBezTo>
                    <a:pt x="2550" y="21079"/>
                    <a:pt x="2550" y="21079"/>
                    <a:pt x="2550" y="21079"/>
                  </a:cubicBezTo>
                  <a:lnTo>
                    <a:pt x="2550" y="20818"/>
                  </a:lnTo>
                  <a:cubicBezTo>
                    <a:pt x="2550" y="20818"/>
                    <a:pt x="2295" y="20818"/>
                    <a:pt x="2295" y="20557"/>
                  </a:cubicBezTo>
                  <a:cubicBezTo>
                    <a:pt x="2295" y="18434"/>
                    <a:pt x="2295" y="18434"/>
                    <a:pt x="2295" y="18434"/>
                  </a:cubicBezTo>
                  <a:cubicBezTo>
                    <a:pt x="1020" y="18434"/>
                    <a:pt x="1020" y="18434"/>
                    <a:pt x="1020" y="18434"/>
                  </a:cubicBezTo>
                  <a:cubicBezTo>
                    <a:pt x="510" y="18434"/>
                    <a:pt x="0" y="17913"/>
                    <a:pt x="0" y="17392"/>
                  </a:cubicBezTo>
                  <a:cubicBezTo>
                    <a:pt x="0" y="5288"/>
                    <a:pt x="0" y="5288"/>
                    <a:pt x="0" y="5288"/>
                  </a:cubicBezTo>
                  <a:cubicBezTo>
                    <a:pt x="0" y="4767"/>
                    <a:pt x="510" y="4208"/>
                    <a:pt x="1020" y="4208"/>
                  </a:cubicBezTo>
                  <a:cubicBezTo>
                    <a:pt x="4116" y="4208"/>
                    <a:pt x="4116" y="4208"/>
                    <a:pt x="4116" y="4208"/>
                  </a:cubicBezTo>
                  <a:cubicBezTo>
                    <a:pt x="4116" y="11582"/>
                    <a:pt x="4116" y="11582"/>
                    <a:pt x="4116" y="11582"/>
                  </a:cubicBezTo>
                  <a:cubicBezTo>
                    <a:pt x="4116" y="12923"/>
                    <a:pt x="5136" y="13705"/>
                    <a:pt x="6156" y="13705"/>
                  </a:cubicBezTo>
                  <a:lnTo>
                    <a:pt x="15189" y="137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1" name="Shape"/>
            <p:cNvSpPr/>
            <p:nvPr/>
          </p:nvSpPr>
          <p:spPr>
            <a:xfrm>
              <a:off x="5067298" y="2082800"/>
              <a:ext cx="574775" cy="523972"/>
            </a:xfrm>
            <a:custGeom>
              <a:avLst/>
              <a:gdLst/>
              <a:ahLst/>
              <a:cxnLst>
                <a:cxn ang="0">
                  <a:pos x="wd2" y="hd2"/>
                </a:cxn>
                <a:cxn ang="5400000">
                  <a:pos x="wd2" y="hd2"/>
                </a:cxn>
                <a:cxn ang="10800000">
                  <a:pos x="wd2" y="hd2"/>
                </a:cxn>
                <a:cxn ang="16200000">
                  <a:pos x="wd2" y="hd2"/>
                </a:cxn>
              </a:cxnLst>
              <a:rect l="0" t="0" r="r" b="b"/>
              <a:pathLst>
                <a:path w="21600" h="21600" extrusionOk="0">
                  <a:moveTo>
                    <a:pt x="20592" y="18231"/>
                  </a:moveTo>
                  <a:cubicBezTo>
                    <a:pt x="15768" y="18231"/>
                    <a:pt x="15768" y="18231"/>
                    <a:pt x="15768" y="18231"/>
                  </a:cubicBezTo>
                  <a:cubicBezTo>
                    <a:pt x="8136" y="18231"/>
                    <a:pt x="8136" y="18231"/>
                    <a:pt x="8136" y="18231"/>
                  </a:cubicBezTo>
                  <a:cubicBezTo>
                    <a:pt x="7092" y="18231"/>
                    <a:pt x="7092" y="18231"/>
                    <a:pt x="7092" y="18231"/>
                  </a:cubicBezTo>
                  <a:cubicBezTo>
                    <a:pt x="6840" y="18231"/>
                    <a:pt x="6840" y="18231"/>
                    <a:pt x="6840" y="18231"/>
                  </a:cubicBezTo>
                  <a:cubicBezTo>
                    <a:pt x="4068" y="21323"/>
                    <a:pt x="4068" y="21323"/>
                    <a:pt x="4068" y="21323"/>
                  </a:cubicBezTo>
                  <a:cubicBezTo>
                    <a:pt x="3816" y="21600"/>
                    <a:pt x="3528" y="21600"/>
                    <a:pt x="3276" y="21600"/>
                  </a:cubicBezTo>
                  <a:cubicBezTo>
                    <a:pt x="3024" y="21600"/>
                    <a:pt x="2772" y="21600"/>
                    <a:pt x="2520" y="21323"/>
                  </a:cubicBezTo>
                  <a:lnTo>
                    <a:pt x="2520" y="21045"/>
                  </a:lnTo>
                  <a:cubicBezTo>
                    <a:pt x="2268" y="21045"/>
                    <a:pt x="2268" y="21045"/>
                    <a:pt x="2268" y="21045"/>
                  </a:cubicBezTo>
                  <a:cubicBezTo>
                    <a:pt x="2268" y="20728"/>
                    <a:pt x="2268" y="20728"/>
                    <a:pt x="2268" y="20728"/>
                  </a:cubicBezTo>
                  <a:lnTo>
                    <a:pt x="2268" y="20451"/>
                  </a:lnTo>
                  <a:cubicBezTo>
                    <a:pt x="2268" y="18231"/>
                    <a:pt x="2268" y="18231"/>
                    <a:pt x="2268" y="18231"/>
                  </a:cubicBezTo>
                  <a:cubicBezTo>
                    <a:pt x="2016" y="18231"/>
                    <a:pt x="2016" y="18231"/>
                    <a:pt x="2016" y="18231"/>
                  </a:cubicBezTo>
                  <a:cubicBezTo>
                    <a:pt x="1008" y="18231"/>
                    <a:pt x="1008" y="18231"/>
                    <a:pt x="1008" y="18231"/>
                  </a:cubicBezTo>
                  <a:cubicBezTo>
                    <a:pt x="252" y="18231"/>
                    <a:pt x="0" y="17676"/>
                    <a:pt x="0" y="17121"/>
                  </a:cubicBezTo>
                  <a:cubicBezTo>
                    <a:pt x="0" y="1149"/>
                    <a:pt x="0" y="1149"/>
                    <a:pt x="0" y="1149"/>
                  </a:cubicBezTo>
                  <a:cubicBezTo>
                    <a:pt x="0" y="317"/>
                    <a:pt x="252" y="0"/>
                    <a:pt x="1008" y="0"/>
                  </a:cubicBezTo>
                  <a:cubicBezTo>
                    <a:pt x="20592" y="0"/>
                    <a:pt x="20592" y="0"/>
                    <a:pt x="20592" y="0"/>
                  </a:cubicBezTo>
                  <a:cubicBezTo>
                    <a:pt x="21096" y="0"/>
                    <a:pt x="21600" y="317"/>
                    <a:pt x="21600" y="1149"/>
                  </a:cubicBezTo>
                  <a:cubicBezTo>
                    <a:pt x="21600" y="17121"/>
                    <a:pt x="21600" y="17121"/>
                    <a:pt x="21600" y="17121"/>
                  </a:cubicBezTo>
                  <a:cubicBezTo>
                    <a:pt x="21600" y="17676"/>
                    <a:pt x="21096" y="18231"/>
                    <a:pt x="20592" y="18231"/>
                  </a:cubicBezTo>
                  <a:close/>
                  <a:moveTo>
                    <a:pt x="5580" y="7015"/>
                  </a:moveTo>
                  <a:cubicBezTo>
                    <a:pt x="4572" y="7015"/>
                    <a:pt x="3528" y="8125"/>
                    <a:pt x="3528" y="9274"/>
                  </a:cubicBezTo>
                  <a:cubicBezTo>
                    <a:pt x="3528" y="10384"/>
                    <a:pt x="4572" y="11494"/>
                    <a:pt x="5580" y="11494"/>
                  </a:cubicBezTo>
                  <a:cubicBezTo>
                    <a:pt x="6840" y="11494"/>
                    <a:pt x="7596" y="10384"/>
                    <a:pt x="7596" y="9274"/>
                  </a:cubicBezTo>
                  <a:cubicBezTo>
                    <a:pt x="7596" y="8125"/>
                    <a:pt x="6840" y="7015"/>
                    <a:pt x="5580" y="7015"/>
                  </a:cubicBezTo>
                  <a:close/>
                  <a:moveTo>
                    <a:pt x="10656" y="7015"/>
                  </a:moveTo>
                  <a:cubicBezTo>
                    <a:pt x="9648" y="7015"/>
                    <a:pt x="8640" y="8125"/>
                    <a:pt x="8640" y="9274"/>
                  </a:cubicBezTo>
                  <a:cubicBezTo>
                    <a:pt x="8640" y="10384"/>
                    <a:pt x="9648" y="11494"/>
                    <a:pt x="10656" y="11494"/>
                  </a:cubicBezTo>
                  <a:cubicBezTo>
                    <a:pt x="11952" y="11494"/>
                    <a:pt x="12708" y="10384"/>
                    <a:pt x="12708" y="9274"/>
                  </a:cubicBezTo>
                  <a:cubicBezTo>
                    <a:pt x="12708" y="8125"/>
                    <a:pt x="11952" y="7015"/>
                    <a:pt x="10656" y="7015"/>
                  </a:cubicBezTo>
                  <a:close/>
                  <a:moveTo>
                    <a:pt x="15768" y="7015"/>
                  </a:moveTo>
                  <a:cubicBezTo>
                    <a:pt x="14724" y="7015"/>
                    <a:pt x="13716" y="8125"/>
                    <a:pt x="13716" y="9274"/>
                  </a:cubicBezTo>
                  <a:cubicBezTo>
                    <a:pt x="13716" y="10384"/>
                    <a:pt x="14724" y="11494"/>
                    <a:pt x="15768" y="11494"/>
                  </a:cubicBezTo>
                  <a:cubicBezTo>
                    <a:pt x="17028" y="11494"/>
                    <a:pt x="17784" y="10384"/>
                    <a:pt x="17784" y="9274"/>
                  </a:cubicBezTo>
                  <a:cubicBezTo>
                    <a:pt x="17784" y="8125"/>
                    <a:pt x="17028" y="7015"/>
                    <a:pt x="15768" y="701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2" name="Shape"/>
            <p:cNvSpPr/>
            <p:nvPr/>
          </p:nvSpPr>
          <p:spPr>
            <a:xfrm>
              <a:off x="4047066" y="2082800"/>
              <a:ext cx="583242" cy="523972"/>
            </a:xfrm>
            <a:custGeom>
              <a:avLst/>
              <a:gdLst/>
              <a:ahLst/>
              <a:cxnLst>
                <a:cxn ang="0">
                  <a:pos x="wd2" y="hd2"/>
                </a:cxn>
                <a:cxn ang="5400000">
                  <a:pos x="wd2" y="hd2"/>
                </a:cxn>
                <a:cxn ang="10800000">
                  <a:pos x="wd2" y="hd2"/>
                </a:cxn>
                <a:cxn ang="16200000">
                  <a:pos x="wd2" y="hd2"/>
                </a:cxn>
              </a:cxnLst>
              <a:rect l="0" t="0" r="r" b="b"/>
              <a:pathLst>
                <a:path w="21600" h="21600" extrusionOk="0">
                  <a:moveTo>
                    <a:pt x="20605" y="18231"/>
                  </a:moveTo>
                  <a:cubicBezTo>
                    <a:pt x="12079" y="18231"/>
                    <a:pt x="12079" y="18231"/>
                    <a:pt x="12079" y="18231"/>
                  </a:cubicBezTo>
                  <a:cubicBezTo>
                    <a:pt x="8029" y="18231"/>
                    <a:pt x="8029" y="18231"/>
                    <a:pt x="8029" y="18231"/>
                  </a:cubicBezTo>
                  <a:cubicBezTo>
                    <a:pt x="7034" y="18231"/>
                    <a:pt x="7034" y="18231"/>
                    <a:pt x="7034" y="18231"/>
                  </a:cubicBezTo>
                  <a:cubicBezTo>
                    <a:pt x="6786" y="18231"/>
                    <a:pt x="6786" y="18231"/>
                    <a:pt x="6786" y="18231"/>
                  </a:cubicBezTo>
                  <a:cubicBezTo>
                    <a:pt x="4014" y="21323"/>
                    <a:pt x="4014" y="21323"/>
                    <a:pt x="4014" y="21323"/>
                  </a:cubicBezTo>
                  <a:cubicBezTo>
                    <a:pt x="4014" y="21600"/>
                    <a:pt x="3766" y="21600"/>
                    <a:pt x="3517" y="21600"/>
                  </a:cubicBezTo>
                  <a:cubicBezTo>
                    <a:pt x="3268" y="21600"/>
                    <a:pt x="3020" y="21600"/>
                    <a:pt x="2771" y="21323"/>
                  </a:cubicBezTo>
                  <a:lnTo>
                    <a:pt x="2522" y="21045"/>
                  </a:lnTo>
                  <a:cubicBezTo>
                    <a:pt x="2522" y="20728"/>
                    <a:pt x="2522" y="20728"/>
                    <a:pt x="2522" y="20728"/>
                  </a:cubicBezTo>
                  <a:lnTo>
                    <a:pt x="2522" y="20451"/>
                  </a:lnTo>
                  <a:cubicBezTo>
                    <a:pt x="2522" y="18231"/>
                    <a:pt x="2522" y="18231"/>
                    <a:pt x="2522" y="18231"/>
                  </a:cubicBezTo>
                  <a:cubicBezTo>
                    <a:pt x="2274" y="18231"/>
                    <a:pt x="2274" y="18231"/>
                    <a:pt x="2274" y="18231"/>
                  </a:cubicBezTo>
                  <a:cubicBezTo>
                    <a:pt x="1030" y="18231"/>
                    <a:pt x="1030" y="18231"/>
                    <a:pt x="1030" y="18231"/>
                  </a:cubicBezTo>
                  <a:cubicBezTo>
                    <a:pt x="533" y="18231"/>
                    <a:pt x="0" y="17676"/>
                    <a:pt x="0" y="17121"/>
                  </a:cubicBezTo>
                  <a:cubicBezTo>
                    <a:pt x="0" y="1149"/>
                    <a:pt x="0" y="1149"/>
                    <a:pt x="0" y="1149"/>
                  </a:cubicBezTo>
                  <a:cubicBezTo>
                    <a:pt x="0" y="317"/>
                    <a:pt x="533" y="0"/>
                    <a:pt x="1030" y="0"/>
                  </a:cubicBezTo>
                  <a:cubicBezTo>
                    <a:pt x="20605" y="0"/>
                    <a:pt x="20605" y="0"/>
                    <a:pt x="20605" y="0"/>
                  </a:cubicBezTo>
                  <a:cubicBezTo>
                    <a:pt x="21103" y="0"/>
                    <a:pt x="21600" y="317"/>
                    <a:pt x="21600" y="1149"/>
                  </a:cubicBezTo>
                  <a:cubicBezTo>
                    <a:pt x="21600" y="17121"/>
                    <a:pt x="21600" y="17121"/>
                    <a:pt x="21600" y="17121"/>
                  </a:cubicBezTo>
                  <a:cubicBezTo>
                    <a:pt x="21600" y="17676"/>
                    <a:pt x="21103" y="18231"/>
                    <a:pt x="20605" y="18231"/>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3" name="Shape"/>
            <p:cNvSpPr/>
            <p:nvPr/>
          </p:nvSpPr>
          <p:spPr>
            <a:xfrm>
              <a:off x="3039534" y="2082800"/>
              <a:ext cx="579002" cy="523972"/>
            </a:xfrm>
            <a:custGeom>
              <a:avLst/>
              <a:gdLst/>
              <a:ahLst/>
              <a:cxnLst>
                <a:cxn ang="0">
                  <a:pos x="wd2" y="hd2"/>
                </a:cxn>
                <a:cxn ang="5400000">
                  <a:pos x="wd2" y="hd2"/>
                </a:cxn>
                <a:cxn ang="10800000">
                  <a:pos x="wd2" y="hd2"/>
                </a:cxn>
                <a:cxn ang="16200000">
                  <a:pos x="wd2" y="hd2"/>
                </a:cxn>
              </a:cxnLst>
              <a:rect l="0" t="0" r="r" b="b"/>
              <a:pathLst>
                <a:path w="21600" h="21600" extrusionOk="0">
                  <a:moveTo>
                    <a:pt x="20594" y="18231"/>
                  </a:moveTo>
                  <a:cubicBezTo>
                    <a:pt x="7116" y="18231"/>
                    <a:pt x="7116" y="18231"/>
                    <a:pt x="7116" y="18231"/>
                  </a:cubicBezTo>
                  <a:cubicBezTo>
                    <a:pt x="6865" y="18231"/>
                    <a:pt x="6865" y="18231"/>
                    <a:pt x="6865" y="18231"/>
                  </a:cubicBezTo>
                  <a:cubicBezTo>
                    <a:pt x="4061" y="21323"/>
                    <a:pt x="4061" y="21323"/>
                    <a:pt x="4061" y="21323"/>
                  </a:cubicBezTo>
                  <a:cubicBezTo>
                    <a:pt x="3810" y="21600"/>
                    <a:pt x="3558" y="21600"/>
                    <a:pt x="3306" y="21600"/>
                  </a:cubicBezTo>
                  <a:cubicBezTo>
                    <a:pt x="3055" y="21600"/>
                    <a:pt x="2803" y="21600"/>
                    <a:pt x="2803" y="21323"/>
                  </a:cubicBezTo>
                  <a:cubicBezTo>
                    <a:pt x="2552" y="21323"/>
                    <a:pt x="2552" y="21323"/>
                    <a:pt x="2552" y="21323"/>
                  </a:cubicBezTo>
                  <a:lnTo>
                    <a:pt x="2552" y="21045"/>
                  </a:lnTo>
                  <a:cubicBezTo>
                    <a:pt x="2552" y="20728"/>
                    <a:pt x="2552" y="20728"/>
                    <a:pt x="2552" y="20728"/>
                  </a:cubicBezTo>
                  <a:lnTo>
                    <a:pt x="2300" y="20728"/>
                  </a:lnTo>
                  <a:lnTo>
                    <a:pt x="2300" y="20451"/>
                  </a:lnTo>
                  <a:cubicBezTo>
                    <a:pt x="2300" y="18231"/>
                    <a:pt x="2300" y="18231"/>
                    <a:pt x="2300" y="18231"/>
                  </a:cubicBezTo>
                  <a:cubicBezTo>
                    <a:pt x="1042" y="18231"/>
                    <a:pt x="1042" y="18231"/>
                    <a:pt x="1042" y="18231"/>
                  </a:cubicBezTo>
                  <a:cubicBezTo>
                    <a:pt x="539" y="18231"/>
                    <a:pt x="0" y="17676"/>
                    <a:pt x="0" y="17121"/>
                  </a:cubicBezTo>
                  <a:cubicBezTo>
                    <a:pt x="0" y="1149"/>
                    <a:pt x="0" y="1149"/>
                    <a:pt x="0" y="1149"/>
                  </a:cubicBezTo>
                  <a:cubicBezTo>
                    <a:pt x="0" y="317"/>
                    <a:pt x="539" y="0"/>
                    <a:pt x="1042" y="0"/>
                  </a:cubicBezTo>
                  <a:cubicBezTo>
                    <a:pt x="20594" y="0"/>
                    <a:pt x="20594" y="0"/>
                    <a:pt x="20594" y="0"/>
                  </a:cubicBezTo>
                  <a:cubicBezTo>
                    <a:pt x="21348" y="0"/>
                    <a:pt x="21600" y="317"/>
                    <a:pt x="21600" y="1149"/>
                  </a:cubicBezTo>
                  <a:cubicBezTo>
                    <a:pt x="21600" y="17121"/>
                    <a:pt x="21600" y="17121"/>
                    <a:pt x="21600" y="17121"/>
                  </a:cubicBezTo>
                  <a:cubicBezTo>
                    <a:pt x="21600" y="17676"/>
                    <a:pt x="21348" y="18231"/>
                    <a:pt x="20594" y="18231"/>
                  </a:cubicBezTo>
                  <a:close/>
                  <a:moveTo>
                    <a:pt x="19551" y="2259"/>
                  </a:moveTo>
                  <a:cubicBezTo>
                    <a:pt x="2049" y="2259"/>
                    <a:pt x="2049" y="2259"/>
                    <a:pt x="2049" y="2259"/>
                  </a:cubicBezTo>
                  <a:cubicBezTo>
                    <a:pt x="2049" y="15972"/>
                    <a:pt x="2049" y="15972"/>
                    <a:pt x="2049" y="15972"/>
                  </a:cubicBezTo>
                  <a:cubicBezTo>
                    <a:pt x="3306" y="15972"/>
                    <a:pt x="3306" y="15972"/>
                    <a:pt x="3306" y="15972"/>
                  </a:cubicBezTo>
                  <a:cubicBezTo>
                    <a:pt x="4313" y="15972"/>
                    <a:pt x="4313" y="15972"/>
                    <a:pt x="4313" y="15972"/>
                  </a:cubicBezTo>
                  <a:cubicBezTo>
                    <a:pt x="4313" y="17676"/>
                    <a:pt x="4313" y="17676"/>
                    <a:pt x="4313" y="17676"/>
                  </a:cubicBezTo>
                  <a:cubicBezTo>
                    <a:pt x="6110" y="15972"/>
                    <a:pt x="6110" y="15972"/>
                    <a:pt x="6110" y="15972"/>
                  </a:cubicBezTo>
                  <a:cubicBezTo>
                    <a:pt x="8913" y="15972"/>
                    <a:pt x="8913" y="15972"/>
                    <a:pt x="8913" y="15972"/>
                  </a:cubicBezTo>
                  <a:cubicBezTo>
                    <a:pt x="19551" y="15972"/>
                    <a:pt x="19551" y="15972"/>
                    <a:pt x="19551" y="15972"/>
                  </a:cubicBezTo>
                  <a:lnTo>
                    <a:pt x="19551" y="2259"/>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4" name="Shape"/>
            <p:cNvSpPr/>
            <p:nvPr/>
          </p:nvSpPr>
          <p:spPr>
            <a:xfrm>
              <a:off x="2027766" y="2061634"/>
              <a:ext cx="579005" cy="552159"/>
            </a:xfrm>
            <a:custGeom>
              <a:avLst/>
              <a:gdLst/>
              <a:ahLst/>
              <a:cxnLst>
                <a:cxn ang="0">
                  <a:pos x="wd2" y="hd2"/>
                </a:cxn>
                <a:cxn ang="5400000">
                  <a:pos x="wd2" y="hd2"/>
                </a:cxn>
                <a:cxn ang="10800000">
                  <a:pos x="wd2" y="hd2"/>
                </a:cxn>
                <a:cxn ang="16200000">
                  <a:pos x="wd2" y="hd2"/>
                </a:cxn>
              </a:cxnLst>
              <a:rect l="0" t="0" r="r" b="b"/>
              <a:pathLst>
                <a:path w="21600" h="20904" extrusionOk="0">
                  <a:moveTo>
                    <a:pt x="19048" y="8764"/>
                  </a:moveTo>
                  <a:cubicBezTo>
                    <a:pt x="18797" y="9018"/>
                    <a:pt x="18797" y="10545"/>
                    <a:pt x="20594" y="11564"/>
                  </a:cubicBezTo>
                  <a:cubicBezTo>
                    <a:pt x="20594" y="11564"/>
                    <a:pt x="18042" y="12073"/>
                    <a:pt x="16281" y="9782"/>
                  </a:cubicBezTo>
                  <a:cubicBezTo>
                    <a:pt x="15742" y="9782"/>
                    <a:pt x="15239" y="10036"/>
                    <a:pt x="14735" y="10036"/>
                  </a:cubicBezTo>
                  <a:cubicBezTo>
                    <a:pt x="10926" y="10036"/>
                    <a:pt x="8626" y="7709"/>
                    <a:pt x="8626" y="4909"/>
                  </a:cubicBezTo>
                  <a:cubicBezTo>
                    <a:pt x="8626" y="2327"/>
                    <a:pt x="10926" y="0"/>
                    <a:pt x="14735" y="0"/>
                  </a:cubicBezTo>
                  <a:cubicBezTo>
                    <a:pt x="18545" y="0"/>
                    <a:pt x="21600" y="2327"/>
                    <a:pt x="21600" y="4909"/>
                  </a:cubicBezTo>
                  <a:cubicBezTo>
                    <a:pt x="21600" y="6436"/>
                    <a:pt x="20594" y="7964"/>
                    <a:pt x="19048" y="8764"/>
                  </a:cubicBezTo>
                  <a:close/>
                  <a:moveTo>
                    <a:pt x="7368" y="5418"/>
                  </a:moveTo>
                  <a:cubicBezTo>
                    <a:pt x="7619" y="8473"/>
                    <a:pt x="10171" y="11055"/>
                    <a:pt x="14232" y="11309"/>
                  </a:cubicBezTo>
                  <a:cubicBezTo>
                    <a:pt x="14735" y="11309"/>
                    <a:pt x="15239" y="11309"/>
                    <a:pt x="15742" y="11055"/>
                  </a:cubicBezTo>
                  <a:cubicBezTo>
                    <a:pt x="17036" y="12327"/>
                    <a:pt x="18545" y="12618"/>
                    <a:pt x="19300" y="12618"/>
                  </a:cubicBezTo>
                  <a:cubicBezTo>
                    <a:pt x="18545" y="15964"/>
                    <a:pt x="15239" y="18509"/>
                    <a:pt x="10171" y="18509"/>
                  </a:cubicBezTo>
                  <a:cubicBezTo>
                    <a:pt x="9668" y="18509"/>
                    <a:pt x="8913" y="18255"/>
                    <a:pt x="8122" y="18000"/>
                  </a:cubicBezTo>
                  <a:cubicBezTo>
                    <a:pt x="5607" y="21600"/>
                    <a:pt x="1294" y="20836"/>
                    <a:pt x="1294" y="20836"/>
                  </a:cubicBezTo>
                  <a:cubicBezTo>
                    <a:pt x="4313" y="19527"/>
                    <a:pt x="4313" y="16982"/>
                    <a:pt x="3558" y="16727"/>
                  </a:cubicBezTo>
                  <a:cubicBezTo>
                    <a:pt x="1294" y="15418"/>
                    <a:pt x="0" y="13127"/>
                    <a:pt x="0" y="10800"/>
                  </a:cubicBezTo>
                  <a:cubicBezTo>
                    <a:pt x="0" y="7200"/>
                    <a:pt x="3306" y="4109"/>
                    <a:pt x="7871" y="3345"/>
                  </a:cubicBezTo>
                  <a:cubicBezTo>
                    <a:pt x="7619" y="4109"/>
                    <a:pt x="7368" y="4655"/>
                    <a:pt x="7368" y="541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5" name="Shape"/>
            <p:cNvSpPr/>
            <p:nvPr/>
          </p:nvSpPr>
          <p:spPr>
            <a:xfrm>
              <a:off x="1011764" y="2091266"/>
              <a:ext cx="583242" cy="518103"/>
            </a:xfrm>
            <a:custGeom>
              <a:avLst/>
              <a:gdLst/>
              <a:ahLst/>
              <a:cxnLst>
                <a:cxn ang="0">
                  <a:pos x="wd2" y="hd2"/>
                </a:cxn>
                <a:cxn ang="5400000">
                  <a:pos x="wd2" y="hd2"/>
                </a:cxn>
                <a:cxn ang="10800000">
                  <a:pos x="wd2" y="hd2"/>
                </a:cxn>
                <a:cxn ang="16200000">
                  <a:pos x="wd2" y="hd2"/>
                </a:cxn>
              </a:cxnLst>
              <a:rect l="0" t="0" r="r" b="b"/>
              <a:pathLst>
                <a:path w="21600" h="20853" extrusionOk="0">
                  <a:moveTo>
                    <a:pt x="11297" y="17768"/>
                  </a:moveTo>
                  <a:cubicBezTo>
                    <a:pt x="10551" y="17768"/>
                    <a:pt x="9805" y="17497"/>
                    <a:pt x="9024" y="17497"/>
                  </a:cubicBezTo>
                  <a:cubicBezTo>
                    <a:pt x="6288" y="21600"/>
                    <a:pt x="1528" y="20787"/>
                    <a:pt x="1528" y="20787"/>
                  </a:cubicBezTo>
                  <a:cubicBezTo>
                    <a:pt x="4761" y="19123"/>
                    <a:pt x="4761" y="16142"/>
                    <a:pt x="4263" y="15871"/>
                  </a:cubicBezTo>
                  <a:cubicBezTo>
                    <a:pt x="1528" y="14206"/>
                    <a:pt x="0" y="11729"/>
                    <a:pt x="0" y="9019"/>
                  </a:cubicBezTo>
                  <a:cubicBezTo>
                    <a:pt x="0" y="4103"/>
                    <a:pt x="5009" y="0"/>
                    <a:pt x="11297" y="0"/>
                  </a:cubicBezTo>
                  <a:cubicBezTo>
                    <a:pt x="17586" y="0"/>
                    <a:pt x="21600" y="4103"/>
                    <a:pt x="21600" y="9019"/>
                  </a:cubicBezTo>
                  <a:cubicBezTo>
                    <a:pt x="21600" y="13935"/>
                    <a:pt x="17586" y="17768"/>
                    <a:pt x="11297" y="17768"/>
                  </a:cubicBezTo>
                  <a:close/>
                  <a:moveTo>
                    <a:pt x="5791" y="6813"/>
                  </a:moveTo>
                  <a:cubicBezTo>
                    <a:pt x="4761" y="6813"/>
                    <a:pt x="3766" y="7897"/>
                    <a:pt x="3766" y="9019"/>
                  </a:cubicBezTo>
                  <a:cubicBezTo>
                    <a:pt x="3766" y="10374"/>
                    <a:pt x="4761" y="11187"/>
                    <a:pt x="5791" y="11187"/>
                  </a:cubicBezTo>
                  <a:cubicBezTo>
                    <a:pt x="6786" y="11187"/>
                    <a:pt x="7780" y="10374"/>
                    <a:pt x="7780" y="9019"/>
                  </a:cubicBezTo>
                  <a:cubicBezTo>
                    <a:pt x="7780" y="7897"/>
                    <a:pt x="6786" y="6813"/>
                    <a:pt x="5791" y="6813"/>
                  </a:cubicBezTo>
                  <a:close/>
                  <a:moveTo>
                    <a:pt x="10800" y="6813"/>
                  </a:moveTo>
                  <a:cubicBezTo>
                    <a:pt x="9805" y="6813"/>
                    <a:pt x="8775" y="7897"/>
                    <a:pt x="8775" y="9019"/>
                  </a:cubicBezTo>
                  <a:cubicBezTo>
                    <a:pt x="8775" y="10374"/>
                    <a:pt x="9805" y="11187"/>
                    <a:pt x="10800" y="11187"/>
                  </a:cubicBezTo>
                  <a:cubicBezTo>
                    <a:pt x="11795" y="11187"/>
                    <a:pt x="12825" y="10374"/>
                    <a:pt x="12825" y="9019"/>
                  </a:cubicBezTo>
                  <a:cubicBezTo>
                    <a:pt x="12825" y="7897"/>
                    <a:pt x="11795" y="6813"/>
                    <a:pt x="10800" y="6813"/>
                  </a:cubicBezTo>
                  <a:close/>
                  <a:moveTo>
                    <a:pt x="15809" y="6813"/>
                  </a:moveTo>
                  <a:cubicBezTo>
                    <a:pt x="14814" y="6813"/>
                    <a:pt x="13820" y="7897"/>
                    <a:pt x="13820" y="9019"/>
                  </a:cubicBezTo>
                  <a:cubicBezTo>
                    <a:pt x="13820" y="10374"/>
                    <a:pt x="14814" y="11187"/>
                    <a:pt x="15809" y="11187"/>
                  </a:cubicBezTo>
                  <a:cubicBezTo>
                    <a:pt x="16839" y="11187"/>
                    <a:pt x="17834" y="10374"/>
                    <a:pt x="17834" y="9019"/>
                  </a:cubicBezTo>
                  <a:cubicBezTo>
                    <a:pt x="17834" y="7897"/>
                    <a:pt x="16839" y="6813"/>
                    <a:pt x="15809" y="681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6" name="Shape"/>
            <p:cNvSpPr/>
            <p:nvPr/>
          </p:nvSpPr>
          <p:spPr>
            <a:xfrm>
              <a:off x="0" y="2091266"/>
              <a:ext cx="579002" cy="518103"/>
            </a:xfrm>
            <a:custGeom>
              <a:avLst/>
              <a:gdLst/>
              <a:ahLst/>
              <a:cxnLst>
                <a:cxn ang="0">
                  <a:pos x="wd2" y="hd2"/>
                </a:cxn>
                <a:cxn ang="5400000">
                  <a:pos x="wd2" y="hd2"/>
                </a:cxn>
                <a:cxn ang="10800000">
                  <a:pos x="wd2" y="hd2"/>
                </a:cxn>
                <a:cxn ang="16200000">
                  <a:pos x="wd2" y="hd2"/>
                </a:cxn>
              </a:cxnLst>
              <a:rect l="0" t="0" r="r" b="b"/>
              <a:pathLst>
                <a:path w="21600" h="20853" extrusionOk="0">
                  <a:moveTo>
                    <a:pt x="11429" y="0"/>
                  </a:moveTo>
                  <a:cubicBezTo>
                    <a:pt x="17790" y="0"/>
                    <a:pt x="21600" y="4103"/>
                    <a:pt x="21600" y="9019"/>
                  </a:cubicBezTo>
                  <a:cubicBezTo>
                    <a:pt x="21600" y="13935"/>
                    <a:pt x="17790" y="17768"/>
                    <a:pt x="11429" y="17768"/>
                  </a:cubicBezTo>
                  <a:cubicBezTo>
                    <a:pt x="10674" y="17768"/>
                    <a:pt x="9919" y="17497"/>
                    <a:pt x="9129" y="17497"/>
                  </a:cubicBezTo>
                  <a:cubicBezTo>
                    <a:pt x="6110" y="21600"/>
                    <a:pt x="1509" y="20787"/>
                    <a:pt x="1509" y="20787"/>
                  </a:cubicBezTo>
                  <a:cubicBezTo>
                    <a:pt x="4816" y="19123"/>
                    <a:pt x="4816" y="16142"/>
                    <a:pt x="4061" y="15871"/>
                  </a:cubicBezTo>
                  <a:cubicBezTo>
                    <a:pt x="1509" y="14206"/>
                    <a:pt x="0" y="11729"/>
                    <a:pt x="0" y="9019"/>
                  </a:cubicBezTo>
                  <a:cubicBezTo>
                    <a:pt x="0" y="4103"/>
                    <a:pt x="5068" y="0"/>
                    <a:pt x="11429" y="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7" name="Shape"/>
            <p:cNvSpPr/>
            <p:nvPr/>
          </p:nvSpPr>
          <p:spPr>
            <a:xfrm>
              <a:off x="11146366" y="1058333"/>
              <a:ext cx="570541" cy="515506"/>
            </a:xfrm>
            <a:custGeom>
              <a:avLst/>
              <a:gdLst/>
              <a:ahLst/>
              <a:cxnLst>
                <a:cxn ang="0">
                  <a:pos x="wd2" y="hd2"/>
                </a:cxn>
                <a:cxn ang="5400000">
                  <a:pos x="wd2" y="hd2"/>
                </a:cxn>
                <a:cxn ang="10800000">
                  <a:pos x="wd2" y="hd2"/>
                </a:cxn>
                <a:cxn ang="16200000">
                  <a:pos x="wd2" y="hd2"/>
                </a:cxn>
              </a:cxnLst>
              <a:rect l="0" t="0" r="r" b="b"/>
              <a:pathLst>
                <a:path w="21600" h="21600" extrusionOk="0">
                  <a:moveTo>
                    <a:pt x="20545" y="6569"/>
                  </a:moveTo>
                  <a:cubicBezTo>
                    <a:pt x="18000" y="3990"/>
                    <a:pt x="14655" y="2297"/>
                    <a:pt x="10800" y="2297"/>
                  </a:cubicBezTo>
                  <a:cubicBezTo>
                    <a:pt x="7200" y="2297"/>
                    <a:pt x="3855" y="3990"/>
                    <a:pt x="1273" y="6569"/>
                  </a:cubicBezTo>
                  <a:cubicBezTo>
                    <a:pt x="0" y="4836"/>
                    <a:pt x="0" y="4836"/>
                    <a:pt x="0" y="4836"/>
                  </a:cubicBezTo>
                  <a:cubicBezTo>
                    <a:pt x="2836" y="1733"/>
                    <a:pt x="6691" y="0"/>
                    <a:pt x="10800" y="0"/>
                  </a:cubicBezTo>
                  <a:cubicBezTo>
                    <a:pt x="15164" y="0"/>
                    <a:pt x="19018" y="1733"/>
                    <a:pt x="21600" y="4836"/>
                  </a:cubicBezTo>
                  <a:lnTo>
                    <a:pt x="20545" y="6569"/>
                  </a:lnTo>
                  <a:close/>
                  <a:moveTo>
                    <a:pt x="10800" y="5722"/>
                  </a:moveTo>
                  <a:cubicBezTo>
                    <a:pt x="13891" y="5722"/>
                    <a:pt x="16691" y="7133"/>
                    <a:pt x="18509" y="9390"/>
                  </a:cubicBezTo>
                  <a:cubicBezTo>
                    <a:pt x="17236" y="11122"/>
                    <a:pt x="17236" y="11122"/>
                    <a:pt x="17236" y="11122"/>
                  </a:cubicBezTo>
                  <a:cubicBezTo>
                    <a:pt x="15673" y="9107"/>
                    <a:pt x="13382" y="7979"/>
                    <a:pt x="10800" y="7979"/>
                  </a:cubicBezTo>
                  <a:cubicBezTo>
                    <a:pt x="8218" y="7979"/>
                    <a:pt x="6182" y="9107"/>
                    <a:pt x="4618" y="11122"/>
                  </a:cubicBezTo>
                  <a:cubicBezTo>
                    <a:pt x="3345" y="9390"/>
                    <a:pt x="3345" y="9390"/>
                    <a:pt x="3345" y="9390"/>
                  </a:cubicBezTo>
                  <a:cubicBezTo>
                    <a:pt x="5127" y="7133"/>
                    <a:pt x="7964" y="5722"/>
                    <a:pt x="10800" y="5722"/>
                  </a:cubicBezTo>
                  <a:close/>
                  <a:moveTo>
                    <a:pt x="10800" y="11404"/>
                  </a:moveTo>
                  <a:cubicBezTo>
                    <a:pt x="12582" y="11404"/>
                    <a:pt x="14400" y="12493"/>
                    <a:pt x="15418" y="13903"/>
                  </a:cubicBezTo>
                  <a:cubicBezTo>
                    <a:pt x="14145" y="15636"/>
                    <a:pt x="14145" y="15636"/>
                    <a:pt x="14145" y="15636"/>
                  </a:cubicBezTo>
                  <a:cubicBezTo>
                    <a:pt x="13382" y="14507"/>
                    <a:pt x="12327" y="13621"/>
                    <a:pt x="10800" y="13621"/>
                  </a:cubicBezTo>
                  <a:cubicBezTo>
                    <a:pt x="9527" y="13621"/>
                    <a:pt x="8218" y="14507"/>
                    <a:pt x="7455" y="15636"/>
                  </a:cubicBezTo>
                  <a:cubicBezTo>
                    <a:pt x="6436" y="13903"/>
                    <a:pt x="6436" y="13903"/>
                    <a:pt x="6436" y="13903"/>
                  </a:cubicBezTo>
                  <a:cubicBezTo>
                    <a:pt x="7455" y="12493"/>
                    <a:pt x="9018" y="11404"/>
                    <a:pt x="10800" y="11404"/>
                  </a:cubicBezTo>
                  <a:close/>
                  <a:moveTo>
                    <a:pt x="10800" y="17046"/>
                  </a:moveTo>
                  <a:cubicBezTo>
                    <a:pt x="12073" y="17046"/>
                    <a:pt x="12836" y="18215"/>
                    <a:pt x="12836" y="19343"/>
                  </a:cubicBezTo>
                  <a:cubicBezTo>
                    <a:pt x="12836" y="20472"/>
                    <a:pt x="12073" y="21600"/>
                    <a:pt x="10800" y="21600"/>
                  </a:cubicBezTo>
                  <a:cubicBezTo>
                    <a:pt x="9782" y="21600"/>
                    <a:pt x="8727" y="20472"/>
                    <a:pt x="8727" y="19343"/>
                  </a:cubicBezTo>
                  <a:cubicBezTo>
                    <a:pt x="8727" y="18215"/>
                    <a:pt x="9782" y="17046"/>
                    <a:pt x="10800" y="1704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8" name="Shape"/>
            <p:cNvSpPr/>
            <p:nvPr/>
          </p:nvSpPr>
          <p:spPr>
            <a:xfrm>
              <a:off x="10215033" y="1193800"/>
              <a:ext cx="405444" cy="3800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5130" y="0"/>
                    <a:pt x="18696" y="1919"/>
                    <a:pt x="21600" y="4989"/>
                  </a:cubicBezTo>
                  <a:cubicBezTo>
                    <a:pt x="19766" y="7346"/>
                    <a:pt x="19766" y="7346"/>
                    <a:pt x="19766" y="7346"/>
                  </a:cubicBezTo>
                  <a:cubicBezTo>
                    <a:pt x="17626" y="4605"/>
                    <a:pt x="14417" y="3070"/>
                    <a:pt x="10800" y="3070"/>
                  </a:cubicBezTo>
                  <a:cubicBezTo>
                    <a:pt x="7183" y="3070"/>
                    <a:pt x="3923" y="4605"/>
                    <a:pt x="1783" y="7346"/>
                  </a:cubicBezTo>
                  <a:cubicBezTo>
                    <a:pt x="0" y="4989"/>
                    <a:pt x="0" y="4989"/>
                    <a:pt x="0" y="4989"/>
                  </a:cubicBezTo>
                  <a:cubicBezTo>
                    <a:pt x="2853" y="1919"/>
                    <a:pt x="6470" y="0"/>
                    <a:pt x="10800" y="0"/>
                  </a:cubicBezTo>
                  <a:close/>
                  <a:moveTo>
                    <a:pt x="10800" y="7730"/>
                  </a:moveTo>
                  <a:cubicBezTo>
                    <a:pt x="13296" y="7730"/>
                    <a:pt x="15487" y="9210"/>
                    <a:pt x="16913" y="11129"/>
                  </a:cubicBezTo>
                  <a:cubicBezTo>
                    <a:pt x="15487" y="13486"/>
                    <a:pt x="15487" y="13486"/>
                    <a:pt x="15487" y="13486"/>
                  </a:cubicBezTo>
                  <a:cubicBezTo>
                    <a:pt x="14417" y="11951"/>
                    <a:pt x="12583" y="10745"/>
                    <a:pt x="10800" y="10745"/>
                  </a:cubicBezTo>
                  <a:cubicBezTo>
                    <a:pt x="9017" y="10745"/>
                    <a:pt x="7183" y="11951"/>
                    <a:pt x="6113" y="13486"/>
                  </a:cubicBezTo>
                  <a:cubicBezTo>
                    <a:pt x="4687" y="11129"/>
                    <a:pt x="4687" y="11129"/>
                    <a:pt x="4687" y="11129"/>
                  </a:cubicBezTo>
                  <a:cubicBezTo>
                    <a:pt x="6113" y="9210"/>
                    <a:pt x="8253" y="7730"/>
                    <a:pt x="10800" y="7730"/>
                  </a:cubicBezTo>
                  <a:close/>
                  <a:moveTo>
                    <a:pt x="10800" y="15405"/>
                  </a:moveTo>
                  <a:cubicBezTo>
                    <a:pt x="12226" y="15405"/>
                    <a:pt x="13653" y="16995"/>
                    <a:pt x="13653" y="18530"/>
                  </a:cubicBezTo>
                  <a:cubicBezTo>
                    <a:pt x="13653" y="20065"/>
                    <a:pt x="12226" y="21600"/>
                    <a:pt x="10800" y="21600"/>
                  </a:cubicBezTo>
                  <a:cubicBezTo>
                    <a:pt x="9374" y="21600"/>
                    <a:pt x="7896" y="20065"/>
                    <a:pt x="7896" y="18530"/>
                  </a:cubicBezTo>
                  <a:cubicBezTo>
                    <a:pt x="7896" y="16995"/>
                    <a:pt x="9374" y="15405"/>
                    <a:pt x="10800" y="15405"/>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89" name="Shape"/>
            <p:cNvSpPr/>
            <p:nvPr/>
          </p:nvSpPr>
          <p:spPr>
            <a:xfrm>
              <a:off x="9287933" y="1329266"/>
              <a:ext cx="236116" cy="244568"/>
            </a:xfrm>
            <a:custGeom>
              <a:avLst/>
              <a:gdLst/>
              <a:ahLst/>
              <a:cxnLst>
                <a:cxn ang="0">
                  <a:pos x="wd2" y="hd2"/>
                </a:cxn>
                <a:cxn ang="5400000">
                  <a:pos x="wd2" y="hd2"/>
                </a:cxn>
                <a:cxn ang="10800000">
                  <a:pos x="wd2" y="hd2"/>
                </a:cxn>
                <a:cxn ang="16200000">
                  <a:pos x="wd2" y="hd2"/>
                </a:cxn>
              </a:cxnLst>
              <a:rect l="0" t="0" r="r" b="b"/>
              <a:pathLst>
                <a:path w="21600" h="21600" extrusionOk="0">
                  <a:moveTo>
                    <a:pt x="11148" y="0"/>
                  </a:moveTo>
                  <a:cubicBezTo>
                    <a:pt x="15416" y="0"/>
                    <a:pt x="19161" y="2305"/>
                    <a:pt x="21600" y="5293"/>
                  </a:cubicBezTo>
                  <a:cubicBezTo>
                    <a:pt x="19161" y="8964"/>
                    <a:pt x="19161" y="8964"/>
                    <a:pt x="19161" y="8964"/>
                  </a:cubicBezTo>
                  <a:cubicBezTo>
                    <a:pt x="17245" y="6574"/>
                    <a:pt x="14197" y="4696"/>
                    <a:pt x="11148" y="4696"/>
                  </a:cubicBezTo>
                  <a:cubicBezTo>
                    <a:pt x="7403" y="4696"/>
                    <a:pt x="4965" y="6574"/>
                    <a:pt x="3135" y="8964"/>
                  </a:cubicBezTo>
                  <a:cubicBezTo>
                    <a:pt x="0" y="5293"/>
                    <a:pt x="0" y="5293"/>
                    <a:pt x="0" y="5293"/>
                  </a:cubicBezTo>
                  <a:cubicBezTo>
                    <a:pt x="2526" y="2305"/>
                    <a:pt x="6794" y="0"/>
                    <a:pt x="11148" y="0"/>
                  </a:cubicBezTo>
                  <a:close/>
                  <a:moveTo>
                    <a:pt x="11148" y="11953"/>
                  </a:moveTo>
                  <a:cubicBezTo>
                    <a:pt x="13587" y="11953"/>
                    <a:pt x="16026" y="14428"/>
                    <a:pt x="16026" y="16819"/>
                  </a:cubicBezTo>
                  <a:cubicBezTo>
                    <a:pt x="16026" y="19209"/>
                    <a:pt x="13587" y="21600"/>
                    <a:pt x="11148" y="21600"/>
                  </a:cubicBezTo>
                  <a:cubicBezTo>
                    <a:pt x="8100" y="21600"/>
                    <a:pt x="6184" y="19209"/>
                    <a:pt x="6184" y="16819"/>
                  </a:cubicBezTo>
                  <a:cubicBezTo>
                    <a:pt x="6184" y="14428"/>
                    <a:pt x="8100" y="11953"/>
                    <a:pt x="11148" y="1195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0" name="Shape"/>
            <p:cNvSpPr/>
            <p:nvPr/>
          </p:nvSpPr>
          <p:spPr>
            <a:xfrm>
              <a:off x="8101727" y="1157999"/>
              <a:ext cx="579878" cy="335413"/>
            </a:xfrm>
            <a:custGeom>
              <a:avLst/>
              <a:gdLst/>
              <a:ahLst/>
              <a:cxnLst>
                <a:cxn ang="0">
                  <a:pos x="wd2" y="hd2"/>
                </a:cxn>
                <a:cxn ang="5400000">
                  <a:pos x="wd2" y="hd2"/>
                </a:cxn>
                <a:cxn ang="10800000">
                  <a:pos x="wd2" y="hd2"/>
                </a:cxn>
                <a:cxn ang="16200000">
                  <a:pos x="wd2" y="hd2"/>
                </a:cxn>
              </a:cxnLst>
              <a:rect l="0" t="0" r="r" b="b"/>
              <a:pathLst>
                <a:path w="21475" h="21453" extrusionOk="0">
                  <a:moveTo>
                    <a:pt x="21475" y="10684"/>
                  </a:moveTo>
                  <a:cubicBezTo>
                    <a:pt x="21475" y="11112"/>
                    <a:pt x="21475" y="11112"/>
                    <a:pt x="21475" y="11112"/>
                  </a:cubicBezTo>
                  <a:cubicBezTo>
                    <a:pt x="21475" y="11479"/>
                    <a:pt x="21475" y="11479"/>
                    <a:pt x="21226" y="11907"/>
                  </a:cubicBezTo>
                  <a:cubicBezTo>
                    <a:pt x="20977" y="12336"/>
                    <a:pt x="20728" y="12764"/>
                    <a:pt x="20479" y="13192"/>
                  </a:cubicBezTo>
                  <a:cubicBezTo>
                    <a:pt x="19233" y="15395"/>
                    <a:pt x="17703" y="17537"/>
                    <a:pt x="15959" y="18822"/>
                  </a:cubicBezTo>
                  <a:cubicBezTo>
                    <a:pt x="14963" y="20107"/>
                    <a:pt x="13682" y="20535"/>
                    <a:pt x="12686" y="21025"/>
                  </a:cubicBezTo>
                  <a:cubicBezTo>
                    <a:pt x="11191" y="21453"/>
                    <a:pt x="9946" y="21453"/>
                    <a:pt x="8664" y="21025"/>
                  </a:cubicBezTo>
                  <a:cubicBezTo>
                    <a:pt x="7668" y="20535"/>
                    <a:pt x="6636" y="20107"/>
                    <a:pt x="5640" y="19250"/>
                  </a:cubicBezTo>
                  <a:cubicBezTo>
                    <a:pt x="8415" y="16252"/>
                    <a:pt x="8415" y="16252"/>
                    <a:pt x="8415" y="16252"/>
                  </a:cubicBezTo>
                  <a:cubicBezTo>
                    <a:pt x="9163" y="17109"/>
                    <a:pt x="9946" y="17537"/>
                    <a:pt x="10693" y="17537"/>
                  </a:cubicBezTo>
                  <a:cubicBezTo>
                    <a:pt x="12935" y="17537"/>
                    <a:pt x="14714" y="14477"/>
                    <a:pt x="14714" y="10684"/>
                  </a:cubicBezTo>
                  <a:cubicBezTo>
                    <a:pt x="14714" y="9827"/>
                    <a:pt x="14714" y="9399"/>
                    <a:pt x="14714" y="8970"/>
                  </a:cubicBezTo>
                  <a:cubicBezTo>
                    <a:pt x="18237" y="5054"/>
                    <a:pt x="18237" y="5054"/>
                    <a:pt x="18237" y="5054"/>
                  </a:cubicBezTo>
                  <a:cubicBezTo>
                    <a:pt x="18486" y="5482"/>
                    <a:pt x="18735" y="5482"/>
                    <a:pt x="18984" y="5911"/>
                  </a:cubicBezTo>
                  <a:cubicBezTo>
                    <a:pt x="19731" y="7196"/>
                    <a:pt x="20479" y="8542"/>
                    <a:pt x="21226" y="9827"/>
                  </a:cubicBezTo>
                  <a:cubicBezTo>
                    <a:pt x="21475" y="10255"/>
                    <a:pt x="21475" y="10255"/>
                    <a:pt x="21475" y="10684"/>
                  </a:cubicBezTo>
                  <a:close/>
                  <a:moveTo>
                    <a:pt x="10693" y="14049"/>
                  </a:moveTo>
                  <a:lnTo>
                    <a:pt x="10444" y="14049"/>
                  </a:lnTo>
                  <a:cubicBezTo>
                    <a:pt x="12686" y="11112"/>
                    <a:pt x="12686" y="11112"/>
                    <a:pt x="12686" y="11112"/>
                  </a:cubicBezTo>
                  <a:cubicBezTo>
                    <a:pt x="12436" y="12764"/>
                    <a:pt x="11689" y="14049"/>
                    <a:pt x="10693" y="14049"/>
                  </a:cubicBezTo>
                  <a:close/>
                  <a:moveTo>
                    <a:pt x="19482" y="1628"/>
                  </a:moveTo>
                  <a:cubicBezTo>
                    <a:pt x="2117" y="21453"/>
                    <a:pt x="2117" y="21453"/>
                    <a:pt x="2117" y="21453"/>
                  </a:cubicBezTo>
                  <a:lnTo>
                    <a:pt x="1868" y="21453"/>
                  </a:lnTo>
                  <a:cubicBezTo>
                    <a:pt x="1619" y="21453"/>
                    <a:pt x="1370" y="21025"/>
                    <a:pt x="1370" y="20535"/>
                  </a:cubicBezTo>
                  <a:cubicBezTo>
                    <a:pt x="1370" y="20107"/>
                    <a:pt x="1370" y="20107"/>
                    <a:pt x="1619" y="19678"/>
                  </a:cubicBezTo>
                  <a:cubicBezTo>
                    <a:pt x="18984" y="281"/>
                    <a:pt x="18984" y="281"/>
                    <a:pt x="18984" y="281"/>
                  </a:cubicBezTo>
                  <a:cubicBezTo>
                    <a:pt x="19233" y="281"/>
                    <a:pt x="19233" y="281"/>
                    <a:pt x="19233" y="281"/>
                  </a:cubicBezTo>
                  <a:cubicBezTo>
                    <a:pt x="19482" y="281"/>
                    <a:pt x="19731" y="710"/>
                    <a:pt x="19731" y="1138"/>
                  </a:cubicBezTo>
                  <a:cubicBezTo>
                    <a:pt x="19731" y="1138"/>
                    <a:pt x="19731" y="1628"/>
                    <a:pt x="19482" y="1628"/>
                  </a:cubicBezTo>
                  <a:close/>
                  <a:moveTo>
                    <a:pt x="10693" y="7196"/>
                  </a:moveTo>
                  <a:cubicBezTo>
                    <a:pt x="10942" y="7196"/>
                    <a:pt x="11191" y="7196"/>
                    <a:pt x="11440" y="7196"/>
                  </a:cubicBezTo>
                  <a:cubicBezTo>
                    <a:pt x="8664" y="10255"/>
                    <a:pt x="8664" y="10255"/>
                    <a:pt x="8664" y="10255"/>
                  </a:cubicBezTo>
                  <a:cubicBezTo>
                    <a:pt x="8914" y="8542"/>
                    <a:pt x="9661" y="7196"/>
                    <a:pt x="10693" y="7196"/>
                  </a:cubicBezTo>
                  <a:close/>
                  <a:moveTo>
                    <a:pt x="13184" y="5054"/>
                  </a:moveTo>
                  <a:cubicBezTo>
                    <a:pt x="12436" y="4197"/>
                    <a:pt x="11689" y="3769"/>
                    <a:pt x="10693" y="3769"/>
                  </a:cubicBezTo>
                  <a:cubicBezTo>
                    <a:pt x="8415" y="3769"/>
                    <a:pt x="6636" y="6767"/>
                    <a:pt x="6636" y="10684"/>
                  </a:cubicBezTo>
                  <a:cubicBezTo>
                    <a:pt x="6636" y="11112"/>
                    <a:pt x="6921" y="11479"/>
                    <a:pt x="6921" y="12336"/>
                  </a:cubicBezTo>
                  <a:cubicBezTo>
                    <a:pt x="3398" y="16252"/>
                    <a:pt x="3398" y="16252"/>
                    <a:pt x="3398" y="16252"/>
                  </a:cubicBezTo>
                  <a:cubicBezTo>
                    <a:pt x="3149" y="16252"/>
                    <a:pt x="3149" y="16252"/>
                    <a:pt x="3149" y="16252"/>
                  </a:cubicBezTo>
                  <a:cubicBezTo>
                    <a:pt x="2900" y="16252"/>
                    <a:pt x="2900" y="15824"/>
                    <a:pt x="2615" y="15824"/>
                  </a:cubicBezTo>
                  <a:cubicBezTo>
                    <a:pt x="1868" y="14477"/>
                    <a:pt x="871" y="13192"/>
                    <a:pt x="373" y="11907"/>
                  </a:cubicBezTo>
                  <a:cubicBezTo>
                    <a:pt x="-125" y="11112"/>
                    <a:pt x="-125" y="10255"/>
                    <a:pt x="373" y="9827"/>
                  </a:cubicBezTo>
                  <a:cubicBezTo>
                    <a:pt x="373" y="9399"/>
                    <a:pt x="622" y="8970"/>
                    <a:pt x="871" y="8542"/>
                  </a:cubicBezTo>
                  <a:cubicBezTo>
                    <a:pt x="2366" y="6339"/>
                    <a:pt x="3896" y="4197"/>
                    <a:pt x="5640" y="2484"/>
                  </a:cubicBezTo>
                  <a:cubicBezTo>
                    <a:pt x="6636" y="1628"/>
                    <a:pt x="7668" y="710"/>
                    <a:pt x="8914" y="281"/>
                  </a:cubicBezTo>
                  <a:cubicBezTo>
                    <a:pt x="10195" y="-147"/>
                    <a:pt x="11440" y="-147"/>
                    <a:pt x="12935" y="710"/>
                  </a:cubicBezTo>
                  <a:cubicBezTo>
                    <a:pt x="13967" y="710"/>
                    <a:pt x="14714" y="1628"/>
                    <a:pt x="15710" y="2484"/>
                  </a:cubicBezTo>
                  <a:cubicBezTo>
                    <a:pt x="15461" y="2484"/>
                    <a:pt x="15461" y="2484"/>
                    <a:pt x="15461" y="2484"/>
                  </a:cubicBezTo>
                  <a:lnTo>
                    <a:pt x="13184" y="505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1" name="Shape"/>
            <p:cNvSpPr/>
            <p:nvPr/>
          </p:nvSpPr>
          <p:spPr>
            <a:xfrm>
              <a:off x="7088282" y="1157999"/>
              <a:ext cx="581558" cy="333739"/>
            </a:xfrm>
            <a:custGeom>
              <a:avLst/>
              <a:gdLst/>
              <a:ahLst/>
              <a:cxnLst>
                <a:cxn ang="0">
                  <a:pos x="wd2" y="hd2"/>
                </a:cxn>
                <a:cxn ang="5400000">
                  <a:pos x="wd2" y="hd2"/>
                </a:cxn>
                <a:cxn ang="10800000">
                  <a:pos x="wd2" y="hd2"/>
                </a:cxn>
                <a:cxn ang="16200000">
                  <a:pos x="wd2" y="hd2"/>
                </a:cxn>
              </a:cxnLst>
              <a:rect l="0" t="0" r="r" b="b"/>
              <a:pathLst>
                <a:path w="21538" h="21346" extrusionOk="0">
                  <a:moveTo>
                    <a:pt x="21538" y="10684"/>
                  </a:moveTo>
                  <a:cubicBezTo>
                    <a:pt x="21538" y="11112"/>
                    <a:pt x="21538" y="11112"/>
                    <a:pt x="21538" y="11112"/>
                  </a:cubicBezTo>
                  <a:cubicBezTo>
                    <a:pt x="21538" y="11479"/>
                    <a:pt x="21289" y="11479"/>
                    <a:pt x="21289" y="11907"/>
                  </a:cubicBezTo>
                  <a:cubicBezTo>
                    <a:pt x="21040" y="12336"/>
                    <a:pt x="20791" y="12764"/>
                    <a:pt x="20542" y="13192"/>
                  </a:cubicBezTo>
                  <a:cubicBezTo>
                    <a:pt x="19296" y="15395"/>
                    <a:pt x="17517" y="17537"/>
                    <a:pt x="16022" y="18822"/>
                  </a:cubicBezTo>
                  <a:cubicBezTo>
                    <a:pt x="15026" y="20107"/>
                    <a:pt x="13745" y="20535"/>
                    <a:pt x="12499" y="21025"/>
                  </a:cubicBezTo>
                  <a:cubicBezTo>
                    <a:pt x="11254" y="21453"/>
                    <a:pt x="9973" y="21453"/>
                    <a:pt x="8727" y="21025"/>
                  </a:cubicBezTo>
                  <a:cubicBezTo>
                    <a:pt x="6450" y="20107"/>
                    <a:pt x="4457" y="17965"/>
                    <a:pt x="2429" y="15824"/>
                  </a:cubicBezTo>
                  <a:cubicBezTo>
                    <a:pt x="1682" y="14477"/>
                    <a:pt x="934" y="13192"/>
                    <a:pt x="187" y="11907"/>
                  </a:cubicBezTo>
                  <a:cubicBezTo>
                    <a:pt x="-62" y="11112"/>
                    <a:pt x="-62" y="10255"/>
                    <a:pt x="187" y="9827"/>
                  </a:cubicBezTo>
                  <a:cubicBezTo>
                    <a:pt x="436" y="9399"/>
                    <a:pt x="685" y="8970"/>
                    <a:pt x="934" y="8542"/>
                  </a:cubicBezTo>
                  <a:cubicBezTo>
                    <a:pt x="2180" y="6339"/>
                    <a:pt x="3959" y="4197"/>
                    <a:pt x="5454" y="2484"/>
                  </a:cubicBezTo>
                  <a:cubicBezTo>
                    <a:pt x="6450" y="1628"/>
                    <a:pt x="7731" y="710"/>
                    <a:pt x="8977" y="281"/>
                  </a:cubicBezTo>
                  <a:cubicBezTo>
                    <a:pt x="10258" y="-147"/>
                    <a:pt x="11503" y="-147"/>
                    <a:pt x="12749" y="710"/>
                  </a:cubicBezTo>
                  <a:cubicBezTo>
                    <a:pt x="15026" y="1138"/>
                    <a:pt x="17019" y="3341"/>
                    <a:pt x="18798" y="5911"/>
                  </a:cubicBezTo>
                  <a:cubicBezTo>
                    <a:pt x="19794" y="7196"/>
                    <a:pt x="20542" y="8542"/>
                    <a:pt x="21289" y="9827"/>
                  </a:cubicBezTo>
                  <a:cubicBezTo>
                    <a:pt x="21289" y="10255"/>
                    <a:pt x="21538" y="10255"/>
                    <a:pt x="21538" y="10684"/>
                  </a:cubicBezTo>
                  <a:close/>
                  <a:moveTo>
                    <a:pt x="10756" y="3769"/>
                  </a:moveTo>
                  <a:cubicBezTo>
                    <a:pt x="8478" y="3769"/>
                    <a:pt x="6699" y="6767"/>
                    <a:pt x="6699" y="10684"/>
                  </a:cubicBezTo>
                  <a:cubicBezTo>
                    <a:pt x="6699" y="14477"/>
                    <a:pt x="8478" y="17537"/>
                    <a:pt x="10756" y="17537"/>
                  </a:cubicBezTo>
                  <a:cubicBezTo>
                    <a:pt x="12998" y="17537"/>
                    <a:pt x="14777" y="14477"/>
                    <a:pt x="14777" y="10684"/>
                  </a:cubicBezTo>
                  <a:cubicBezTo>
                    <a:pt x="14777" y="6767"/>
                    <a:pt x="12998" y="3769"/>
                    <a:pt x="10756" y="3769"/>
                  </a:cubicBezTo>
                  <a:close/>
                  <a:moveTo>
                    <a:pt x="10756" y="14049"/>
                  </a:moveTo>
                  <a:cubicBezTo>
                    <a:pt x="9724" y="14049"/>
                    <a:pt x="8727" y="12336"/>
                    <a:pt x="8727" y="10684"/>
                  </a:cubicBezTo>
                  <a:cubicBezTo>
                    <a:pt x="8727" y="8542"/>
                    <a:pt x="9724" y="7196"/>
                    <a:pt x="10756" y="7196"/>
                  </a:cubicBezTo>
                  <a:cubicBezTo>
                    <a:pt x="11752" y="7196"/>
                    <a:pt x="12749" y="8542"/>
                    <a:pt x="12749" y="10684"/>
                  </a:cubicBezTo>
                  <a:cubicBezTo>
                    <a:pt x="12749" y="12336"/>
                    <a:pt x="11752" y="14049"/>
                    <a:pt x="10756" y="1404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2" name="Shape"/>
            <p:cNvSpPr/>
            <p:nvPr/>
          </p:nvSpPr>
          <p:spPr>
            <a:xfrm>
              <a:off x="6079068" y="1058333"/>
              <a:ext cx="574775" cy="540910"/>
            </a:xfrm>
            <a:custGeom>
              <a:avLst/>
              <a:gdLst/>
              <a:ahLst/>
              <a:cxnLst>
                <a:cxn ang="0">
                  <a:pos x="wd2" y="hd2"/>
                </a:cxn>
                <a:cxn ang="5400000">
                  <a:pos x="wd2" y="hd2"/>
                </a:cxn>
                <a:cxn ang="10800000">
                  <a:pos x="wd2" y="hd2"/>
                </a:cxn>
                <a:cxn ang="16200000">
                  <a:pos x="wd2" y="hd2"/>
                </a:cxn>
              </a:cxnLst>
              <a:rect l="0" t="0" r="r" b="b"/>
              <a:pathLst>
                <a:path w="21600" h="21600" extrusionOk="0">
                  <a:moveTo>
                    <a:pt x="17784" y="21600"/>
                  </a:moveTo>
                  <a:cubicBezTo>
                    <a:pt x="16776" y="20491"/>
                    <a:pt x="16776" y="20491"/>
                    <a:pt x="16776" y="20491"/>
                  </a:cubicBezTo>
                  <a:cubicBezTo>
                    <a:pt x="19080" y="17815"/>
                    <a:pt x="20340" y="14566"/>
                    <a:pt x="20340" y="10819"/>
                  </a:cubicBezTo>
                  <a:cubicBezTo>
                    <a:pt x="20340" y="7034"/>
                    <a:pt x="19080" y="3785"/>
                    <a:pt x="16776" y="1070"/>
                  </a:cubicBezTo>
                  <a:cubicBezTo>
                    <a:pt x="17784" y="0"/>
                    <a:pt x="17784" y="0"/>
                    <a:pt x="17784" y="0"/>
                  </a:cubicBezTo>
                  <a:cubicBezTo>
                    <a:pt x="20340" y="2982"/>
                    <a:pt x="21600" y="6767"/>
                    <a:pt x="21600" y="10819"/>
                  </a:cubicBezTo>
                  <a:cubicBezTo>
                    <a:pt x="21600" y="14833"/>
                    <a:pt x="20340" y="18618"/>
                    <a:pt x="17784" y="21600"/>
                  </a:cubicBezTo>
                  <a:close/>
                  <a:moveTo>
                    <a:pt x="15264" y="18618"/>
                  </a:moveTo>
                  <a:cubicBezTo>
                    <a:pt x="14220" y="17548"/>
                    <a:pt x="14220" y="17548"/>
                    <a:pt x="14220" y="17548"/>
                  </a:cubicBezTo>
                  <a:cubicBezTo>
                    <a:pt x="15768" y="15904"/>
                    <a:pt x="16524" y="13495"/>
                    <a:pt x="16524" y="10819"/>
                  </a:cubicBezTo>
                  <a:cubicBezTo>
                    <a:pt x="16524" y="8105"/>
                    <a:pt x="15768" y="5696"/>
                    <a:pt x="14220" y="4052"/>
                  </a:cubicBezTo>
                  <a:cubicBezTo>
                    <a:pt x="15264" y="2982"/>
                    <a:pt x="15264" y="2982"/>
                    <a:pt x="15264" y="2982"/>
                  </a:cubicBezTo>
                  <a:cubicBezTo>
                    <a:pt x="16776" y="5161"/>
                    <a:pt x="18036" y="7837"/>
                    <a:pt x="18036" y="10819"/>
                  </a:cubicBezTo>
                  <a:cubicBezTo>
                    <a:pt x="18036" y="13763"/>
                    <a:pt x="16776" y="16439"/>
                    <a:pt x="15264" y="18618"/>
                  </a:cubicBezTo>
                  <a:close/>
                  <a:moveTo>
                    <a:pt x="12456" y="15904"/>
                  </a:moveTo>
                  <a:cubicBezTo>
                    <a:pt x="11448" y="14833"/>
                    <a:pt x="11448" y="14833"/>
                    <a:pt x="11448" y="14833"/>
                  </a:cubicBezTo>
                  <a:cubicBezTo>
                    <a:pt x="12456" y="13763"/>
                    <a:pt x="12960" y="12387"/>
                    <a:pt x="12960" y="10819"/>
                  </a:cubicBezTo>
                  <a:cubicBezTo>
                    <a:pt x="12960" y="9213"/>
                    <a:pt x="12456" y="7837"/>
                    <a:pt x="11448" y="6767"/>
                  </a:cubicBezTo>
                  <a:cubicBezTo>
                    <a:pt x="12456" y="5696"/>
                    <a:pt x="12456" y="5696"/>
                    <a:pt x="12456" y="5696"/>
                  </a:cubicBezTo>
                  <a:cubicBezTo>
                    <a:pt x="13464" y="7034"/>
                    <a:pt x="14220" y="8908"/>
                    <a:pt x="14220" y="10819"/>
                  </a:cubicBezTo>
                  <a:cubicBezTo>
                    <a:pt x="14220" y="12654"/>
                    <a:pt x="13464" y="14566"/>
                    <a:pt x="12456" y="15904"/>
                  </a:cubicBezTo>
                  <a:close/>
                  <a:moveTo>
                    <a:pt x="8388" y="16439"/>
                  </a:moveTo>
                  <a:cubicBezTo>
                    <a:pt x="8136" y="16439"/>
                    <a:pt x="8136" y="16439"/>
                    <a:pt x="7884" y="16439"/>
                  </a:cubicBezTo>
                  <a:cubicBezTo>
                    <a:pt x="4320" y="13763"/>
                    <a:pt x="4320" y="13763"/>
                    <a:pt x="4320" y="13763"/>
                  </a:cubicBezTo>
                  <a:cubicBezTo>
                    <a:pt x="1008" y="13763"/>
                    <a:pt x="1008" y="13763"/>
                    <a:pt x="1008" y="13763"/>
                  </a:cubicBezTo>
                  <a:cubicBezTo>
                    <a:pt x="504" y="13763"/>
                    <a:pt x="0" y="13189"/>
                    <a:pt x="0" y="12654"/>
                  </a:cubicBezTo>
                  <a:cubicBezTo>
                    <a:pt x="0" y="8908"/>
                    <a:pt x="0" y="8908"/>
                    <a:pt x="0" y="8908"/>
                  </a:cubicBezTo>
                  <a:cubicBezTo>
                    <a:pt x="0" y="8372"/>
                    <a:pt x="504" y="7837"/>
                    <a:pt x="1008" y="7837"/>
                  </a:cubicBezTo>
                  <a:cubicBezTo>
                    <a:pt x="4320" y="7837"/>
                    <a:pt x="4320" y="7837"/>
                    <a:pt x="4320" y="7837"/>
                  </a:cubicBezTo>
                  <a:cubicBezTo>
                    <a:pt x="7884" y="4893"/>
                    <a:pt x="7884" y="4893"/>
                    <a:pt x="7884" y="4893"/>
                  </a:cubicBezTo>
                  <a:cubicBezTo>
                    <a:pt x="8136" y="4893"/>
                    <a:pt x="8136" y="4588"/>
                    <a:pt x="8388" y="4588"/>
                  </a:cubicBezTo>
                  <a:cubicBezTo>
                    <a:pt x="9144" y="4588"/>
                    <a:pt x="9396" y="5161"/>
                    <a:pt x="9396" y="5696"/>
                  </a:cubicBezTo>
                  <a:cubicBezTo>
                    <a:pt x="9396" y="8908"/>
                    <a:pt x="9396" y="8908"/>
                    <a:pt x="9396" y="8908"/>
                  </a:cubicBezTo>
                  <a:cubicBezTo>
                    <a:pt x="9396" y="11584"/>
                    <a:pt x="9396" y="11584"/>
                    <a:pt x="9396" y="11584"/>
                  </a:cubicBezTo>
                  <a:cubicBezTo>
                    <a:pt x="9396" y="12654"/>
                    <a:pt x="9396" y="12654"/>
                    <a:pt x="9396" y="12654"/>
                  </a:cubicBezTo>
                  <a:cubicBezTo>
                    <a:pt x="9396" y="13763"/>
                    <a:pt x="9396" y="13763"/>
                    <a:pt x="9396" y="13763"/>
                  </a:cubicBezTo>
                  <a:cubicBezTo>
                    <a:pt x="9396" y="15368"/>
                    <a:pt x="9396" y="15368"/>
                    <a:pt x="9396" y="15368"/>
                  </a:cubicBezTo>
                  <a:cubicBezTo>
                    <a:pt x="9396" y="16171"/>
                    <a:pt x="9144" y="16439"/>
                    <a:pt x="8388" y="1643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3" name="Shape"/>
            <p:cNvSpPr/>
            <p:nvPr/>
          </p:nvSpPr>
          <p:spPr>
            <a:xfrm>
              <a:off x="5067298" y="1134533"/>
              <a:ext cx="473177" cy="392742"/>
            </a:xfrm>
            <a:custGeom>
              <a:avLst/>
              <a:gdLst/>
              <a:ahLst/>
              <a:cxnLst>
                <a:cxn ang="0">
                  <a:pos x="wd2" y="hd2"/>
                </a:cxn>
                <a:cxn ang="5400000">
                  <a:pos x="wd2" y="hd2"/>
                </a:cxn>
                <a:cxn ang="10800000">
                  <a:pos x="wd2" y="hd2"/>
                </a:cxn>
                <a:cxn ang="16200000">
                  <a:pos x="wd2" y="hd2"/>
                </a:cxn>
              </a:cxnLst>
              <a:rect l="0" t="0" r="r" b="b"/>
              <a:pathLst>
                <a:path w="21600" h="21600" extrusionOk="0">
                  <a:moveTo>
                    <a:pt x="18233" y="21600"/>
                  </a:moveTo>
                  <a:cubicBezTo>
                    <a:pt x="16965" y="20121"/>
                    <a:pt x="16965" y="20121"/>
                    <a:pt x="16965" y="20121"/>
                  </a:cubicBezTo>
                  <a:cubicBezTo>
                    <a:pt x="18845" y="17850"/>
                    <a:pt x="20070" y="14523"/>
                    <a:pt x="20070" y="10826"/>
                  </a:cubicBezTo>
                  <a:cubicBezTo>
                    <a:pt x="20070" y="7077"/>
                    <a:pt x="18845" y="3750"/>
                    <a:pt x="16965" y="1479"/>
                  </a:cubicBezTo>
                  <a:cubicBezTo>
                    <a:pt x="18233" y="0"/>
                    <a:pt x="18233" y="0"/>
                    <a:pt x="18233" y="0"/>
                  </a:cubicBezTo>
                  <a:cubicBezTo>
                    <a:pt x="20376" y="3010"/>
                    <a:pt x="21600" y="6707"/>
                    <a:pt x="21600" y="10826"/>
                  </a:cubicBezTo>
                  <a:cubicBezTo>
                    <a:pt x="21600" y="14893"/>
                    <a:pt x="20376" y="18590"/>
                    <a:pt x="18233" y="21600"/>
                  </a:cubicBezTo>
                  <a:close/>
                  <a:moveTo>
                    <a:pt x="15129" y="17850"/>
                  </a:moveTo>
                  <a:cubicBezTo>
                    <a:pt x="13904" y="16372"/>
                    <a:pt x="13904" y="16372"/>
                    <a:pt x="13904" y="16372"/>
                  </a:cubicBezTo>
                  <a:cubicBezTo>
                    <a:pt x="14823" y="14893"/>
                    <a:pt x="15435" y="12992"/>
                    <a:pt x="15435" y="10826"/>
                  </a:cubicBezTo>
                  <a:cubicBezTo>
                    <a:pt x="15435" y="8608"/>
                    <a:pt x="14823" y="6707"/>
                    <a:pt x="13904" y="5228"/>
                  </a:cubicBezTo>
                  <a:cubicBezTo>
                    <a:pt x="15129" y="3750"/>
                    <a:pt x="15129" y="3750"/>
                    <a:pt x="15129" y="3750"/>
                  </a:cubicBezTo>
                  <a:cubicBezTo>
                    <a:pt x="16353" y="5598"/>
                    <a:pt x="17271" y="8186"/>
                    <a:pt x="17271" y="10826"/>
                  </a:cubicBezTo>
                  <a:cubicBezTo>
                    <a:pt x="17271" y="13361"/>
                    <a:pt x="16353" y="16002"/>
                    <a:pt x="15129" y="17850"/>
                  </a:cubicBezTo>
                  <a:close/>
                  <a:moveTo>
                    <a:pt x="10188" y="18590"/>
                  </a:moveTo>
                  <a:cubicBezTo>
                    <a:pt x="9882" y="18590"/>
                    <a:pt x="9576" y="18590"/>
                    <a:pt x="9576" y="18590"/>
                  </a:cubicBezTo>
                  <a:cubicBezTo>
                    <a:pt x="5247" y="14893"/>
                    <a:pt x="5247" y="14893"/>
                    <a:pt x="5247" y="14893"/>
                  </a:cubicBezTo>
                  <a:cubicBezTo>
                    <a:pt x="1224" y="14893"/>
                    <a:pt x="1224" y="14893"/>
                    <a:pt x="1224" y="14893"/>
                  </a:cubicBezTo>
                  <a:cubicBezTo>
                    <a:pt x="306" y="14893"/>
                    <a:pt x="0" y="14101"/>
                    <a:pt x="0" y="13361"/>
                  </a:cubicBezTo>
                  <a:cubicBezTo>
                    <a:pt x="0" y="8186"/>
                    <a:pt x="0" y="8186"/>
                    <a:pt x="0" y="8186"/>
                  </a:cubicBezTo>
                  <a:cubicBezTo>
                    <a:pt x="0" y="7446"/>
                    <a:pt x="306" y="6707"/>
                    <a:pt x="1224" y="6707"/>
                  </a:cubicBezTo>
                  <a:cubicBezTo>
                    <a:pt x="5247" y="6707"/>
                    <a:pt x="5247" y="6707"/>
                    <a:pt x="5247" y="6707"/>
                  </a:cubicBezTo>
                  <a:cubicBezTo>
                    <a:pt x="9226" y="2641"/>
                    <a:pt x="9226" y="2641"/>
                    <a:pt x="9226" y="2641"/>
                  </a:cubicBezTo>
                  <a:cubicBezTo>
                    <a:pt x="9576" y="2641"/>
                    <a:pt x="9882" y="2218"/>
                    <a:pt x="10188" y="2218"/>
                  </a:cubicBezTo>
                  <a:cubicBezTo>
                    <a:pt x="10800" y="2218"/>
                    <a:pt x="11412" y="3010"/>
                    <a:pt x="11412" y="3750"/>
                  </a:cubicBezTo>
                  <a:cubicBezTo>
                    <a:pt x="11412" y="8186"/>
                    <a:pt x="11412" y="8186"/>
                    <a:pt x="11412" y="8186"/>
                  </a:cubicBezTo>
                  <a:cubicBezTo>
                    <a:pt x="11412" y="11883"/>
                    <a:pt x="11412" y="11883"/>
                    <a:pt x="11412" y="11883"/>
                  </a:cubicBezTo>
                  <a:cubicBezTo>
                    <a:pt x="11412" y="13361"/>
                    <a:pt x="11412" y="13361"/>
                    <a:pt x="11412" y="13361"/>
                  </a:cubicBezTo>
                  <a:cubicBezTo>
                    <a:pt x="11412" y="14893"/>
                    <a:pt x="11412" y="14893"/>
                    <a:pt x="11412" y="14893"/>
                  </a:cubicBezTo>
                  <a:cubicBezTo>
                    <a:pt x="11412" y="17111"/>
                    <a:pt x="11412" y="17111"/>
                    <a:pt x="11412" y="17111"/>
                  </a:cubicBezTo>
                  <a:cubicBezTo>
                    <a:pt x="11412" y="18220"/>
                    <a:pt x="10800" y="18590"/>
                    <a:pt x="10188" y="1859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4" name="Shape"/>
            <p:cNvSpPr/>
            <p:nvPr/>
          </p:nvSpPr>
          <p:spPr>
            <a:xfrm>
              <a:off x="4047066" y="1172634"/>
              <a:ext cx="380042" cy="299600"/>
            </a:xfrm>
            <a:custGeom>
              <a:avLst/>
              <a:gdLst/>
              <a:ahLst/>
              <a:cxnLst>
                <a:cxn ang="0">
                  <a:pos x="wd2" y="hd2"/>
                </a:cxn>
                <a:cxn ang="5400000">
                  <a:pos x="wd2" y="hd2"/>
                </a:cxn>
                <a:cxn ang="10800000">
                  <a:pos x="wd2" y="hd2"/>
                </a:cxn>
                <a:cxn ang="16200000">
                  <a:pos x="wd2" y="hd2"/>
                </a:cxn>
              </a:cxnLst>
              <a:rect l="0" t="0" r="r" b="b"/>
              <a:pathLst>
                <a:path w="21600" h="21600" extrusionOk="0">
                  <a:moveTo>
                    <a:pt x="19309" y="20625"/>
                  </a:moveTo>
                  <a:cubicBezTo>
                    <a:pt x="17782" y="18674"/>
                    <a:pt x="17782" y="18674"/>
                    <a:pt x="17782" y="18674"/>
                  </a:cubicBezTo>
                  <a:cubicBezTo>
                    <a:pt x="18927" y="16723"/>
                    <a:pt x="19691" y="14214"/>
                    <a:pt x="19691" y="11357"/>
                  </a:cubicBezTo>
                  <a:cubicBezTo>
                    <a:pt x="19691" y="8431"/>
                    <a:pt x="18927" y="5923"/>
                    <a:pt x="17782" y="3972"/>
                  </a:cubicBezTo>
                  <a:cubicBezTo>
                    <a:pt x="19309" y="2021"/>
                    <a:pt x="19309" y="2021"/>
                    <a:pt x="19309" y="2021"/>
                  </a:cubicBezTo>
                  <a:cubicBezTo>
                    <a:pt x="20836" y="4459"/>
                    <a:pt x="21600" y="7874"/>
                    <a:pt x="21600" y="11357"/>
                  </a:cubicBezTo>
                  <a:cubicBezTo>
                    <a:pt x="21600" y="14702"/>
                    <a:pt x="20836" y="18186"/>
                    <a:pt x="19309" y="20625"/>
                  </a:cubicBezTo>
                  <a:close/>
                  <a:moveTo>
                    <a:pt x="13145" y="21600"/>
                  </a:moveTo>
                  <a:cubicBezTo>
                    <a:pt x="12764" y="21600"/>
                    <a:pt x="12327" y="21600"/>
                    <a:pt x="11945" y="21600"/>
                  </a:cubicBezTo>
                  <a:cubicBezTo>
                    <a:pt x="6982" y="16723"/>
                    <a:pt x="6982" y="16723"/>
                    <a:pt x="6982" y="16723"/>
                  </a:cubicBezTo>
                  <a:cubicBezTo>
                    <a:pt x="1582" y="16723"/>
                    <a:pt x="1582" y="16723"/>
                    <a:pt x="1582" y="16723"/>
                  </a:cubicBezTo>
                  <a:cubicBezTo>
                    <a:pt x="818" y="16723"/>
                    <a:pt x="0" y="15677"/>
                    <a:pt x="0" y="14702"/>
                  </a:cubicBezTo>
                  <a:cubicBezTo>
                    <a:pt x="0" y="7874"/>
                    <a:pt x="0" y="7874"/>
                    <a:pt x="0" y="7874"/>
                  </a:cubicBezTo>
                  <a:cubicBezTo>
                    <a:pt x="0" y="6898"/>
                    <a:pt x="818" y="5923"/>
                    <a:pt x="1582" y="5923"/>
                  </a:cubicBezTo>
                  <a:cubicBezTo>
                    <a:pt x="6982" y="5923"/>
                    <a:pt x="6982" y="5923"/>
                    <a:pt x="6982" y="5923"/>
                  </a:cubicBezTo>
                  <a:cubicBezTo>
                    <a:pt x="11945" y="557"/>
                    <a:pt x="11945" y="557"/>
                    <a:pt x="11945" y="557"/>
                  </a:cubicBezTo>
                  <a:cubicBezTo>
                    <a:pt x="12327" y="557"/>
                    <a:pt x="12764" y="0"/>
                    <a:pt x="13145" y="0"/>
                  </a:cubicBezTo>
                  <a:cubicBezTo>
                    <a:pt x="13909" y="0"/>
                    <a:pt x="14673" y="1045"/>
                    <a:pt x="14673" y="2021"/>
                  </a:cubicBezTo>
                  <a:cubicBezTo>
                    <a:pt x="14673" y="7874"/>
                    <a:pt x="14673" y="7874"/>
                    <a:pt x="14673" y="7874"/>
                  </a:cubicBezTo>
                  <a:cubicBezTo>
                    <a:pt x="14673" y="12751"/>
                    <a:pt x="14673" y="12751"/>
                    <a:pt x="14673" y="12751"/>
                  </a:cubicBezTo>
                  <a:cubicBezTo>
                    <a:pt x="14673" y="14702"/>
                    <a:pt x="14673" y="14702"/>
                    <a:pt x="14673" y="14702"/>
                  </a:cubicBezTo>
                  <a:cubicBezTo>
                    <a:pt x="14673" y="16723"/>
                    <a:pt x="14673" y="16723"/>
                    <a:pt x="14673" y="16723"/>
                  </a:cubicBezTo>
                  <a:cubicBezTo>
                    <a:pt x="14673" y="19649"/>
                    <a:pt x="14673" y="19649"/>
                    <a:pt x="14673" y="19649"/>
                  </a:cubicBezTo>
                  <a:cubicBezTo>
                    <a:pt x="14673" y="21112"/>
                    <a:pt x="13909" y="21600"/>
                    <a:pt x="13145"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5" name="Shape"/>
            <p:cNvSpPr/>
            <p:nvPr/>
          </p:nvSpPr>
          <p:spPr>
            <a:xfrm>
              <a:off x="3094565" y="1172634"/>
              <a:ext cx="468940" cy="299600"/>
            </a:xfrm>
            <a:custGeom>
              <a:avLst/>
              <a:gdLst/>
              <a:ahLst/>
              <a:cxnLst>
                <a:cxn ang="0">
                  <a:pos x="wd2" y="hd2"/>
                </a:cxn>
                <a:cxn ang="5400000">
                  <a:pos x="wd2" y="hd2"/>
                </a:cxn>
                <a:cxn ang="10800000">
                  <a:pos x="wd2" y="hd2"/>
                </a:cxn>
                <a:cxn ang="16200000">
                  <a:pos x="wd2" y="hd2"/>
                </a:cxn>
              </a:cxnLst>
              <a:rect l="0" t="0" r="r" b="b"/>
              <a:pathLst>
                <a:path w="21600" h="21600" extrusionOk="0">
                  <a:moveTo>
                    <a:pt x="21290" y="8919"/>
                  </a:moveTo>
                  <a:cubicBezTo>
                    <a:pt x="19737" y="11357"/>
                    <a:pt x="19737" y="11357"/>
                    <a:pt x="19737" y="11357"/>
                  </a:cubicBezTo>
                  <a:cubicBezTo>
                    <a:pt x="21290" y="13726"/>
                    <a:pt x="21290" y="13726"/>
                    <a:pt x="21290" y="13726"/>
                  </a:cubicBezTo>
                  <a:cubicBezTo>
                    <a:pt x="21600" y="14214"/>
                    <a:pt x="21600" y="14702"/>
                    <a:pt x="21600" y="15190"/>
                  </a:cubicBezTo>
                  <a:cubicBezTo>
                    <a:pt x="21600" y="16235"/>
                    <a:pt x="21290" y="17210"/>
                    <a:pt x="20358" y="17210"/>
                  </a:cubicBezTo>
                  <a:cubicBezTo>
                    <a:pt x="20048" y="17210"/>
                    <a:pt x="19737" y="17210"/>
                    <a:pt x="19737" y="16723"/>
                  </a:cubicBezTo>
                  <a:cubicBezTo>
                    <a:pt x="17874" y="14214"/>
                    <a:pt x="17874" y="14214"/>
                    <a:pt x="17874" y="14214"/>
                  </a:cubicBezTo>
                  <a:cubicBezTo>
                    <a:pt x="16278" y="16723"/>
                    <a:pt x="16278" y="16723"/>
                    <a:pt x="16278" y="16723"/>
                  </a:cubicBezTo>
                  <a:cubicBezTo>
                    <a:pt x="15967" y="17210"/>
                    <a:pt x="15657" y="17210"/>
                    <a:pt x="15346" y="17210"/>
                  </a:cubicBezTo>
                  <a:cubicBezTo>
                    <a:pt x="14725" y="17210"/>
                    <a:pt x="14104" y="16235"/>
                    <a:pt x="14104" y="15190"/>
                  </a:cubicBezTo>
                  <a:cubicBezTo>
                    <a:pt x="14104" y="14702"/>
                    <a:pt x="14415" y="14214"/>
                    <a:pt x="14725" y="13726"/>
                  </a:cubicBezTo>
                  <a:cubicBezTo>
                    <a:pt x="16278" y="11357"/>
                    <a:pt x="16278" y="11357"/>
                    <a:pt x="16278" y="11357"/>
                  </a:cubicBezTo>
                  <a:cubicBezTo>
                    <a:pt x="14725" y="8919"/>
                    <a:pt x="14725" y="8919"/>
                    <a:pt x="14725" y="8919"/>
                  </a:cubicBezTo>
                  <a:cubicBezTo>
                    <a:pt x="14415" y="8431"/>
                    <a:pt x="14104" y="7874"/>
                    <a:pt x="14104" y="7386"/>
                  </a:cubicBezTo>
                  <a:cubicBezTo>
                    <a:pt x="14104" y="6410"/>
                    <a:pt x="14725" y="5435"/>
                    <a:pt x="15346" y="5435"/>
                  </a:cubicBezTo>
                  <a:cubicBezTo>
                    <a:pt x="15657" y="5435"/>
                    <a:pt x="15967" y="5435"/>
                    <a:pt x="16278" y="5923"/>
                  </a:cubicBezTo>
                  <a:cubicBezTo>
                    <a:pt x="17874" y="8431"/>
                    <a:pt x="17874" y="8431"/>
                    <a:pt x="17874" y="8431"/>
                  </a:cubicBezTo>
                  <a:cubicBezTo>
                    <a:pt x="19737" y="5923"/>
                    <a:pt x="19737" y="5923"/>
                    <a:pt x="19737" y="5923"/>
                  </a:cubicBezTo>
                  <a:cubicBezTo>
                    <a:pt x="19737" y="5435"/>
                    <a:pt x="20048" y="5435"/>
                    <a:pt x="20358" y="5435"/>
                  </a:cubicBezTo>
                  <a:cubicBezTo>
                    <a:pt x="21290" y="5435"/>
                    <a:pt x="21600" y="6410"/>
                    <a:pt x="21600" y="7386"/>
                  </a:cubicBezTo>
                  <a:cubicBezTo>
                    <a:pt x="21600" y="7874"/>
                    <a:pt x="21600" y="8431"/>
                    <a:pt x="21290" y="8919"/>
                  </a:cubicBezTo>
                  <a:close/>
                  <a:moveTo>
                    <a:pt x="10334" y="21600"/>
                  </a:moveTo>
                  <a:cubicBezTo>
                    <a:pt x="10024" y="21600"/>
                    <a:pt x="10024" y="21600"/>
                    <a:pt x="9713" y="21600"/>
                  </a:cubicBezTo>
                  <a:cubicBezTo>
                    <a:pt x="5322" y="16723"/>
                    <a:pt x="5322" y="16723"/>
                    <a:pt x="5322" y="16723"/>
                  </a:cubicBezTo>
                  <a:cubicBezTo>
                    <a:pt x="1242" y="16723"/>
                    <a:pt x="1242" y="16723"/>
                    <a:pt x="1242" y="16723"/>
                  </a:cubicBezTo>
                  <a:cubicBezTo>
                    <a:pt x="621" y="16723"/>
                    <a:pt x="0" y="15677"/>
                    <a:pt x="0" y="14702"/>
                  </a:cubicBezTo>
                  <a:cubicBezTo>
                    <a:pt x="0" y="7874"/>
                    <a:pt x="0" y="7874"/>
                    <a:pt x="0" y="7874"/>
                  </a:cubicBezTo>
                  <a:cubicBezTo>
                    <a:pt x="0" y="6898"/>
                    <a:pt x="621" y="5923"/>
                    <a:pt x="1242" y="5923"/>
                  </a:cubicBezTo>
                  <a:cubicBezTo>
                    <a:pt x="5322" y="5923"/>
                    <a:pt x="5322" y="5923"/>
                    <a:pt x="5322" y="5923"/>
                  </a:cubicBezTo>
                  <a:cubicBezTo>
                    <a:pt x="9713" y="557"/>
                    <a:pt x="9713" y="557"/>
                    <a:pt x="9713" y="557"/>
                  </a:cubicBezTo>
                  <a:cubicBezTo>
                    <a:pt x="10024" y="557"/>
                    <a:pt x="10024" y="0"/>
                    <a:pt x="10334" y="0"/>
                  </a:cubicBezTo>
                  <a:cubicBezTo>
                    <a:pt x="11266" y="0"/>
                    <a:pt x="11576" y="1045"/>
                    <a:pt x="11576" y="2021"/>
                  </a:cubicBezTo>
                  <a:cubicBezTo>
                    <a:pt x="11576" y="7874"/>
                    <a:pt x="11576" y="7874"/>
                    <a:pt x="11576" y="7874"/>
                  </a:cubicBezTo>
                  <a:cubicBezTo>
                    <a:pt x="11576" y="12751"/>
                    <a:pt x="11576" y="12751"/>
                    <a:pt x="11576" y="12751"/>
                  </a:cubicBezTo>
                  <a:cubicBezTo>
                    <a:pt x="11576" y="14702"/>
                    <a:pt x="11576" y="14702"/>
                    <a:pt x="11576" y="14702"/>
                  </a:cubicBezTo>
                  <a:cubicBezTo>
                    <a:pt x="11576" y="16723"/>
                    <a:pt x="11576" y="16723"/>
                    <a:pt x="11576" y="16723"/>
                  </a:cubicBezTo>
                  <a:cubicBezTo>
                    <a:pt x="11576" y="19649"/>
                    <a:pt x="11576" y="19649"/>
                    <a:pt x="11576" y="19649"/>
                  </a:cubicBezTo>
                  <a:cubicBezTo>
                    <a:pt x="11576" y="21112"/>
                    <a:pt x="11266" y="21600"/>
                    <a:pt x="10334"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6" name="Shape"/>
            <p:cNvSpPr/>
            <p:nvPr/>
          </p:nvSpPr>
          <p:spPr>
            <a:xfrm>
              <a:off x="2082800" y="1172634"/>
              <a:ext cx="468938" cy="299600"/>
            </a:xfrm>
            <a:custGeom>
              <a:avLst/>
              <a:gdLst/>
              <a:ahLst/>
              <a:cxnLst>
                <a:cxn ang="0">
                  <a:pos x="wd2" y="hd2"/>
                </a:cxn>
                <a:cxn ang="5400000">
                  <a:pos x="wd2" y="hd2"/>
                </a:cxn>
                <a:cxn ang="10800000">
                  <a:pos x="wd2" y="hd2"/>
                </a:cxn>
                <a:cxn ang="16200000">
                  <a:pos x="wd2" y="hd2"/>
                </a:cxn>
              </a:cxnLst>
              <a:rect l="0" t="0" r="r" b="b"/>
              <a:pathLst>
                <a:path w="21600" h="21600" extrusionOk="0">
                  <a:moveTo>
                    <a:pt x="20358" y="13239"/>
                  </a:moveTo>
                  <a:cubicBezTo>
                    <a:pt x="15346" y="13239"/>
                    <a:pt x="15346" y="13239"/>
                    <a:pt x="15346" y="13239"/>
                  </a:cubicBezTo>
                  <a:cubicBezTo>
                    <a:pt x="14725" y="13239"/>
                    <a:pt x="14104" y="12263"/>
                    <a:pt x="14104" y="11357"/>
                  </a:cubicBezTo>
                  <a:cubicBezTo>
                    <a:pt x="14104" y="10382"/>
                    <a:pt x="14725" y="9406"/>
                    <a:pt x="15346" y="9406"/>
                  </a:cubicBezTo>
                  <a:cubicBezTo>
                    <a:pt x="20358" y="9406"/>
                    <a:pt x="20358" y="9406"/>
                    <a:pt x="20358" y="9406"/>
                  </a:cubicBezTo>
                  <a:cubicBezTo>
                    <a:pt x="20979" y="9406"/>
                    <a:pt x="21600" y="10382"/>
                    <a:pt x="21600" y="11357"/>
                  </a:cubicBezTo>
                  <a:cubicBezTo>
                    <a:pt x="21600" y="12263"/>
                    <a:pt x="20979" y="13239"/>
                    <a:pt x="20358" y="13239"/>
                  </a:cubicBezTo>
                  <a:close/>
                  <a:moveTo>
                    <a:pt x="10334" y="21600"/>
                  </a:moveTo>
                  <a:cubicBezTo>
                    <a:pt x="10024" y="21600"/>
                    <a:pt x="9713" y="21600"/>
                    <a:pt x="9713" y="21600"/>
                  </a:cubicBezTo>
                  <a:cubicBezTo>
                    <a:pt x="5322" y="16723"/>
                    <a:pt x="5322" y="16723"/>
                    <a:pt x="5322" y="16723"/>
                  </a:cubicBezTo>
                  <a:cubicBezTo>
                    <a:pt x="1242" y="16723"/>
                    <a:pt x="1242" y="16723"/>
                    <a:pt x="1242" y="16723"/>
                  </a:cubicBezTo>
                  <a:cubicBezTo>
                    <a:pt x="310" y="16723"/>
                    <a:pt x="0" y="15677"/>
                    <a:pt x="0" y="14702"/>
                  </a:cubicBezTo>
                  <a:cubicBezTo>
                    <a:pt x="0" y="7874"/>
                    <a:pt x="0" y="7874"/>
                    <a:pt x="0" y="7874"/>
                  </a:cubicBezTo>
                  <a:cubicBezTo>
                    <a:pt x="0" y="6898"/>
                    <a:pt x="310" y="5923"/>
                    <a:pt x="1242" y="5923"/>
                  </a:cubicBezTo>
                  <a:cubicBezTo>
                    <a:pt x="5322" y="5923"/>
                    <a:pt x="5322" y="5923"/>
                    <a:pt x="5322" y="5923"/>
                  </a:cubicBezTo>
                  <a:cubicBezTo>
                    <a:pt x="9403" y="557"/>
                    <a:pt x="9403" y="557"/>
                    <a:pt x="9403" y="557"/>
                  </a:cubicBezTo>
                  <a:cubicBezTo>
                    <a:pt x="9713" y="557"/>
                    <a:pt x="10024" y="0"/>
                    <a:pt x="10334" y="0"/>
                  </a:cubicBezTo>
                  <a:cubicBezTo>
                    <a:pt x="10955" y="0"/>
                    <a:pt x="11576" y="1045"/>
                    <a:pt x="11576" y="2021"/>
                  </a:cubicBezTo>
                  <a:cubicBezTo>
                    <a:pt x="11576" y="7874"/>
                    <a:pt x="11576" y="7874"/>
                    <a:pt x="11576" y="7874"/>
                  </a:cubicBezTo>
                  <a:cubicBezTo>
                    <a:pt x="11576" y="12751"/>
                    <a:pt x="11576" y="12751"/>
                    <a:pt x="11576" y="12751"/>
                  </a:cubicBezTo>
                  <a:cubicBezTo>
                    <a:pt x="11576" y="14702"/>
                    <a:pt x="11576" y="14702"/>
                    <a:pt x="11576" y="14702"/>
                  </a:cubicBezTo>
                  <a:cubicBezTo>
                    <a:pt x="11576" y="16723"/>
                    <a:pt x="11576" y="16723"/>
                    <a:pt x="11576" y="16723"/>
                  </a:cubicBezTo>
                  <a:cubicBezTo>
                    <a:pt x="11576" y="19649"/>
                    <a:pt x="11576" y="19649"/>
                    <a:pt x="11576" y="19649"/>
                  </a:cubicBezTo>
                  <a:cubicBezTo>
                    <a:pt x="11576" y="21112"/>
                    <a:pt x="10955" y="21600"/>
                    <a:pt x="10334"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7" name="Shape"/>
            <p:cNvSpPr/>
            <p:nvPr/>
          </p:nvSpPr>
          <p:spPr>
            <a:xfrm>
              <a:off x="1062566" y="1172634"/>
              <a:ext cx="473178" cy="299600"/>
            </a:xfrm>
            <a:custGeom>
              <a:avLst/>
              <a:gdLst/>
              <a:ahLst/>
              <a:cxnLst>
                <a:cxn ang="0">
                  <a:pos x="wd2" y="hd2"/>
                </a:cxn>
                <a:cxn ang="5400000">
                  <a:pos x="wd2" y="hd2"/>
                </a:cxn>
                <a:cxn ang="10800000">
                  <a:pos x="wd2" y="hd2"/>
                </a:cxn>
                <a:cxn ang="16200000">
                  <a:pos x="wd2" y="hd2"/>
                </a:cxn>
              </a:cxnLst>
              <a:rect l="0" t="0" r="r" b="b"/>
              <a:pathLst>
                <a:path w="21600" h="21600" extrusionOk="0">
                  <a:moveTo>
                    <a:pt x="20376" y="13239"/>
                  </a:moveTo>
                  <a:cubicBezTo>
                    <a:pt x="19151" y="13239"/>
                    <a:pt x="19151" y="13239"/>
                    <a:pt x="19151" y="13239"/>
                  </a:cubicBezTo>
                  <a:cubicBezTo>
                    <a:pt x="19151" y="15190"/>
                    <a:pt x="19151" y="15190"/>
                    <a:pt x="19151" y="15190"/>
                  </a:cubicBezTo>
                  <a:cubicBezTo>
                    <a:pt x="19151" y="16235"/>
                    <a:pt x="18539" y="17210"/>
                    <a:pt x="17927" y="17210"/>
                  </a:cubicBezTo>
                  <a:cubicBezTo>
                    <a:pt x="16965" y="17210"/>
                    <a:pt x="16659" y="16235"/>
                    <a:pt x="16659" y="15190"/>
                  </a:cubicBezTo>
                  <a:cubicBezTo>
                    <a:pt x="16659" y="13239"/>
                    <a:pt x="16659" y="13239"/>
                    <a:pt x="16659" y="13239"/>
                  </a:cubicBezTo>
                  <a:cubicBezTo>
                    <a:pt x="15435" y="13239"/>
                    <a:pt x="15435" y="13239"/>
                    <a:pt x="15435" y="13239"/>
                  </a:cubicBezTo>
                  <a:cubicBezTo>
                    <a:pt x="14517" y="13239"/>
                    <a:pt x="14211" y="12263"/>
                    <a:pt x="14211" y="11357"/>
                  </a:cubicBezTo>
                  <a:cubicBezTo>
                    <a:pt x="14211" y="10382"/>
                    <a:pt x="14517" y="9406"/>
                    <a:pt x="15435" y="9406"/>
                  </a:cubicBezTo>
                  <a:cubicBezTo>
                    <a:pt x="16659" y="9406"/>
                    <a:pt x="16659" y="9406"/>
                    <a:pt x="16659" y="9406"/>
                  </a:cubicBezTo>
                  <a:cubicBezTo>
                    <a:pt x="16659" y="7386"/>
                    <a:pt x="16659" y="7386"/>
                    <a:pt x="16659" y="7386"/>
                  </a:cubicBezTo>
                  <a:cubicBezTo>
                    <a:pt x="16659" y="6410"/>
                    <a:pt x="16965" y="5435"/>
                    <a:pt x="17927" y="5435"/>
                  </a:cubicBezTo>
                  <a:cubicBezTo>
                    <a:pt x="18539" y="5435"/>
                    <a:pt x="19151" y="6410"/>
                    <a:pt x="19151" y="7386"/>
                  </a:cubicBezTo>
                  <a:cubicBezTo>
                    <a:pt x="19151" y="9406"/>
                    <a:pt x="19151" y="9406"/>
                    <a:pt x="19151" y="9406"/>
                  </a:cubicBezTo>
                  <a:cubicBezTo>
                    <a:pt x="20376" y="9406"/>
                    <a:pt x="20376" y="9406"/>
                    <a:pt x="20376" y="9406"/>
                  </a:cubicBezTo>
                  <a:cubicBezTo>
                    <a:pt x="20988" y="9406"/>
                    <a:pt x="21600" y="10382"/>
                    <a:pt x="21600" y="11357"/>
                  </a:cubicBezTo>
                  <a:cubicBezTo>
                    <a:pt x="21600" y="12263"/>
                    <a:pt x="20988" y="13239"/>
                    <a:pt x="20376" y="13239"/>
                  </a:cubicBezTo>
                  <a:close/>
                  <a:moveTo>
                    <a:pt x="10494" y="21600"/>
                  </a:moveTo>
                  <a:cubicBezTo>
                    <a:pt x="10188" y="21600"/>
                    <a:pt x="9882" y="21600"/>
                    <a:pt x="9576" y="21600"/>
                  </a:cubicBezTo>
                  <a:cubicBezTo>
                    <a:pt x="5553" y="16723"/>
                    <a:pt x="5553" y="16723"/>
                    <a:pt x="5553" y="16723"/>
                  </a:cubicBezTo>
                  <a:cubicBezTo>
                    <a:pt x="1224" y="16723"/>
                    <a:pt x="1224" y="16723"/>
                    <a:pt x="1224" y="16723"/>
                  </a:cubicBezTo>
                  <a:cubicBezTo>
                    <a:pt x="612" y="16723"/>
                    <a:pt x="0" y="15677"/>
                    <a:pt x="0" y="14702"/>
                  </a:cubicBezTo>
                  <a:cubicBezTo>
                    <a:pt x="0" y="7874"/>
                    <a:pt x="0" y="7874"/>
                    <a:pt x="0" y="7874"/>
                  </a:cubicBezTo>
                  <a:cubicBezTo>
                    <a:pt x="0" y="6898"/>
                    <a:pt x="612" y="5923"/>
                    <a:pt x="1224" y="5923"/>
                  </a:cubicBezTo>
                  <a:cubicBezTo>
                    <a:pt x="5553" y="5923"/>
                    <a:pt x="5553" y="5923"/>
                    <a:pt x="5553" y="5923"/>
                  </a:cubicBezTo>
                  <a:cubicBezTo>
                    <a:pt x="9576" y="557"/>
                    <a:pt x="9576" y="557"/>
                    <a:pt x="9576" y="557"/>
                  </a:cubicBezTo>
                  <a:cubicBezTo>
                    <a:pt x="9882" y="557"/>
                    <a:pt x="10188" y="0"/>
                    <a:pt x="10494" y="0"/>
                  </a:cubicBezTo>
                  <a:cubicBezTo>
                    <a:pt x="11106" y="0"/>
                    <a:pt x="11718" y="1045"/>
                    <a:pt x="11718" y="2021"/>
                  </a:cubicBezTo>
                  <a:cubicBezTo>
                    <a:pt x="11718" y="7874"/>
                    <a:pt x="11718" y="7874"/>
                    <a:pt x="11718" y="7874"/>
                  </a:cubicBezTo>
                  <a:cubicBezTo>
                    <a:pt x="11718" y="12751"/>
                    <a:pt x="11718" y="12751"/>
                    <a:pt x="11718" y="12751"/>
                  </a:cubicBezTo>
                  <a:cubicBezTo>
                    <a:pt x="11718" y="14702"/>
                    <a:pt x="11718" y="14702"/>
                    <a:pt x="11718" y="14702"/>
                  </a:cubicBezTo>
                  <a:cubicBezTo>
                    <a:pt x="11718" y="16723"/>
                    <a:pt x="11718" y="16723"/>
                    <a:pt x="11718" y="16723"/>
                  </a:cubicBezTo>
                  <a:cubicBezTo>
                    <a:pt x="11718" y="19649"/>
                    <a:pt x="11718" y="19649"/>
                    <a:pt x="11718" y="19649"/>
                  </a:cubicBezTo>
                  <a:cubicBezTo>
                    <a:pt x="11718" y="21112"/>
                    <a:pt x="11106" y="21600"/>
                    <a:pt x="10494" y="216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8" name="Shape"/>
            <p:cNvSpPr/>
            <p:nvPr/>
          </p:nvSpPr>
          <p:spPr>
            <a:xfrm>
              <a:off x="114297" y="1172634"/>
              <a:ext cx="358878" cy="299600"/>
            </a:xfrm>
            <a:custGeom>
              <a:avLst/>
              <a:gdLst/>
              <a:ahLst/>
              <a:cxnLst>
                <a:cxn ang="0">
                  <a:pos x="wd2" y="hd2"/>
                </a:cxn>
                <a:cxn ang="5400000">
                  <a:pos x="wd2" y="hd2"/>
                </a:cxn>
                <a:cxn ang="10800000">
                  <a:pos x="wd2" y="hd2"/>
                </a:cxn>
                <a:cxn ang="16200000">
                  <a:pos x="wd2" y="hd2"/>
                </a:cxn>
              </a:cxnLst>
              <a:rect l="0" t="0" r="r" b="b"/>
              <a:pathLst>
                <a:path w="21600" h="21600" extrusionOk="0">
                  <a:moveTo>
                    <a:pt x="21197" y="3484"/>
                  </a:moveTo>
                  <a:cubicBezTo>
                    <a:pt x="1210" y="20137"/>
                    <a:pt x="1210" y="20137"/>
                    <a:pt x="1210" y="20137"/>
                  </a:cubicBezTo>
                  <a:cubicBezTo>
                    <a:pt x="806" y="20137"/>
                    <a:pt x="806" y="20137"/>
                    <a:pt x="806" y="20137"/>
                  </a:cubicBezTo>
                  <a:cubicBezTo>
                    <a:pt x="0" y="20137"/>
                    <a:pt x="0" y="19649"/>
                    <a:pt x="0" y="19161"/>
                  </a:cubicBezTo>
                  <a:lnTo>
                    <a:pt x="0" y="18674"/>
                  </a:lnTo>
                  <a:cubicBezTo>
                    <a:pt x="20390" y="2021"/>
                    <a:pt x="20390" y="2021"/>
                    <a:pt x="20390" y="2021"/>
                  </a:cubicBezTo>
                  <a:lnTo>
                    <a:pt x="20794" y="2021"/>
                  </a:lnTo>
                  <a:cubicBezTo>
                    <a:pt x="21197" y="2021"/>
                    <a:pt x="21600" y="2508"/>
                    <a:pt x="21600" y="2996"/>
                  </a:cubicBezTo>
                  <a:cubicBezTo>
                    <a:pt x="21600" y="2996"/>
                    <a:pt x="21600" y="3484"/>
                    <a:pt x="21197" y="3484"/>
                  </a:cubicBezTo>
                  <a:close/>
                  <a:moveTo>
                    <a:pt x="2477" y="7874"/>
                  </a:moveTo>
                  <a:cubicBezTo>
                    <a:pt x="2477" y="6898"/>
                    <a:pt x="2880" y="5923"/>
                    <a:pt x="4090" y="5923"/>
                  </a:cubicBezTo>
                  <a:cubicBezTo>
                    <a:pt x="9389" y="5923"/>
                    <a:pt x="9389" y="5923"/>
                    <a:pt x="9389" y="5923"/>
                  </a:cubicBezTo>
                  <a:cubicBezTo>
                    <a:pt x="14688" y="557"/>
                    <a:pt x="14688" y="557"/>
                    <a:pt x="14688" y="557"/>
                  </a:cubicBezTo>
                  <a:cubicBezTo>
                    <a:pt x="15091" y="557"/>
                    <a:pt x="15494" y="0"/>
                    <a:pt x="15898" y="0"/>
                  </a:cubicBezTo>
                  <a:cubicBezTo>
                    <a:pt x="16704" y="0"/>
                    <a:pt x="17510" y="1045"/>
                    <a:pt x="17510" y="2021"/>
                  </a:cubicBezTo>
                  <a:cubicBezTo>
                    <a:pt x="2477" y="14214"/>
                    <a:pt x="2477" y="14214"/>
                    <a:pt x="2477" y="14214"/>
                  </a:cubicBezTo>
                  <a:lnTo>
                    <a:pt x="2477" y="7874"/>
                  </a:lnTo>
                  <a:close/>
                  <a:moveTo>
                    <a:pt x="17510" y="12751"/>
                  </a:moveTo>
                  <a:cubicBezTo>
                    <a:pt x="17510" y="14702"/>
                    <a:pt x="17510" y="14702"/>
                    <a:pt x="17510" y="14702"/>
                  </a:cubicBezTo>
                  <a:cubicBezTo>
                    <a:pt x="17510" y="16723"/>
                    <a:pt x="17510" y="16723"/>
                    <a:pt x="17510" y="16723"/>
                  </a:cubicBezTo>
                  <a:cubicBezTo>
                    <a:pt x="17510" y="19649"/>
                    <a:pt x="17510" y="19649"/>
                    <a:pt x="17510" y="19649"/>
                  </a:cubicBezTo>
                  <a:cubicBezTo>
                    <a:pt x="17510" y="21112"/>
                    <a:pt x="16704" y="21600"/>
                    <a:pt x="15898" y="21600"/>
                  </a:cubicBezTo>
                  <a:cubicBezTo>
                    <a:pt x="15494" y="21600"/>
                    <a:pt x="15091" y="21600"/>
                    <a:pt x="15091" y="21600"/>
                  </a:cubicBezTo>
                  <a:cubicBezTo>
                    <a:pt x="9389" y="16723"/>
                    <a:pt x="9389" y="16723"/>
                    <a:pt x="9389" y="16723"/>
                  </a:cubicBezTo>
                  <a:cubicBezTo>
                    <a:pt x="8122" y="16723"/>
                    <a:pt x="8122" y="16723"/>
                    <a:pt x="8122" y="16723"/>
                  </a:cubicBezTo>
                  <a:cubicBezTo>
                    <a:pt x="17510" y="8919"/>
                    <a:pt x="17510" y="8919"/>
                    <a:pt x="17510" y="8919"/>
                  </a:cubicBezTo>
                  <a:lnTo>
                    <a:pt x="17510" y="12751"/>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599" name="Shape"/>
            <p:cNvSpPr/>
            <p:nvPr/>
          </p:nvSpPr>
          <p:spPr>
            <a:xfrm>
              <a:off x="11146366" y="29634"/>
              <a:ext cx="579005" cy="579003"/>
            </a:xfrm>
            <a:custGeom>
              <a:avLst/>
              <a:gdLst/>
              <a:ahLst/>
              <a:cxnLst>
                <a:cxn ang="0">
                  <a:pos x="wd2" y="hd2"/>
                </a:cxn>
                <a:cxn ang="5400000">
                  <a:pos x="wd2" y="hd2"/>
                </a:cxn>
                <a:cxn ang="10800000">
                  <a:pos x="wd2" y="hd2"/>
                </a:cxn>
                <a:cxn ang="16200000">
                  <a:pos x="wd2" y="hd2"/>
                </a:cxn>
              </a:cxnLst>
              <a:rect l="0" t="0" r="r" b="b"/>
              <a:pathLst>
                <a:path w="21600" h="21600" extrusionOk="0">
                  <a:moveTo>
                    <a:pt x="20594" y="16497"/>
                  </a:moveTo>
                  <a:cubicBezTo>
                    <a:pt x="17287" y="16497"/>
                    <a:pt x="17287" y="16497"/>
                    <a:pt x="17287" y="16497"/>
                  </a:cubicBezTo>
                  <a:cubicBezTo>
                    <a:pt x="17287" y="15490"/>
                    <a:pt x="17287" y="15490"/>
                    <a:pt x="17287" y="15490"/>
                  </a:cubicBezTo>
                  <a:cubicBezTo>
                    <a:pt x="17287" y="15239"/>
                    <a:pt x="17287" y="15239"/>
                    <a:pt x="17287" y="15239"/>
                  </a:cubicBezTo>
                  <a:cubicBezTo>
                    <a:pt x="17287" y="13442"/>
                    <a:pt x="17287" y="13442"/>
                    <a:pt x="17287" y="13442"/>
                  </a:cubicBezTo>
                  <a:cubicBezTo>
                    <a:pt x="17287" y="12435"/>
                    <a:pt x="17287" y="12435"/>
                    <a:pt x="17287" y="12435"/>
                  </a:cubicBezTo>
                  <a:cubicBezTo>
                    <a:pt x="17287" y="11429"/>
                    <a:pt x="17287" y="11429"/>
                    <a:pt x="17287" y="11429"/>
                  </a:cubicBezTo>
                  <a:cubicBezTo>
                    <a:pt x="4313" y="11429"/>
                    <a:pt x="4313" y="11429"/>
                    <a:pt x="4313" y="11429"/>
                  </a:cubicBezTo>
                  <a:cubicBezTo>
                    <a:pt x="4313" y="12435"/>
                    <a:pt x="4313" y="12435"/>
                    <a:pt x="4313" y="12435"/>
                  </a:cubicBezTo>
                  <a:cubicBezTo>
                    <a:pt x="4313" y="13442"/>
                    <a:pt x="4313" y="13442"/>
                    <a:pt x="4313" y="13442"/>
                  </a:cubicBezTo>
                  <a:cubicBezTo>
                    <a:pt x="4313" y="15239"/>
                    <a:pt x="4313" y="15239"/>
                    <a:pt x="4313" y="15239"/>
                  </a:cubicBezTo>
                  <a:cubicBezTo>
                    <a:pt x="4313" y="15490"/>
                    <a:pt x="4313" y="15490"/>
                    <a:pt x="4313" y="15490"/>
                  </a:cubicBezTo>
                  <a:cubicBezTo>
                    <a:pt x="4313" y="16497"/>
                    <a:pt x="4313" y="16497"/>
                    <a:pt x="4313" y="16497"/>
                  </a:cubicBezTo>
                  <a:cubicBezTo>
                    <a:pt x="1006" y="16497"/>
                    <a:pt x="1006" y="16497"/>
                    <a:pt x="1006" y="16497"/>
                  </a:cubicBezTo>
                  <a:cubicBezTo>
                    <a:pt x="252" y="16497"/>
                    <a:pt x="0" y="16245"/>
                    <a:pt x="0" y="15490"/>
                  </a:cubicBezTo>
                  <a:cubicBezTo>
                    <a:pt x="0" y="6074"/>
                    <a:pt x="0" y="6074"/>
                    <a:pt x="0" y="6074"/>
                  </a:cubicBezTo>
                  <a:cubicBezTo>
                    <a:pt x="0" y="5571"/>
                    <a:pt x="252" y="5068"/>
                    <a:pt x="1006" y="5068"/>
                  </a:cubicBezTo>
                  <a:cubicBezTo>
                    <a:pt x="20594" y="5068"/>
                    <a:pt x="20594" y="5068"/>
                    <a:pt x="20594" y="5068"/>
                  </a:cubicBezTo>
                  <a:cubicBezTo>
                    <a:pt x="21097" y="5068"/>
                    <a:pt x="21600" y="5571"/>
                    <a:pt x="21600" y="6074"/>
                  </a:cubicBezTo>
                  <a:cubicBezTo>
                    <a:pt x="21600" y="15490"/>
                    <a:pt x="21600" y="15490"/>
                    <a:pt x="21600" y="15490"/>
                  </a:cubicBezTo>
                  <a:cubicBezTo>
                    <a:pt x="21600" y="16245"/>
                    <a:pt x="21097" y="16497"/>
                    <a:pt x="20594" y="16497"/>
                  </a:cubicBezTo>
                  <a:close/>
                  <a:moveTo>
                    <a:pt x="3055" y="7116"/>
                  </a:moveTo>
                  <a:cubicBezTo>
                    <a:pt x="2300" y="7116"/>
                    <a:pt x="2049" y="7619"/>
                    <a:pt x="2049" y="8122"/>
                  </a:cubicBezTo>
                  <a:cubicBezTo>
                    <a:pt x="2049" y="8626"/>
                    <a:pt x="2300" y="9129"/>
                    <a:pt x="3055" y="9129"/>
                  </a:cubicBezTo>
                  <a:cubicBezTo>
                    <a:pt x="3558" y="9129"/>
                    <a:pt x="4061" y="8626"/>
                    <a:pt x="4061" y="8122"/>
                  </a:cubicBezTo>
                  <a:cubicBezTo>
                    <a:pt x="4061" y="7619"/>
                    <a:pt x="3558" y="7116"/>
                    <a:pt x="3055" y="7116"/>
                  </a:cubicBezTo>
                  <a:close/>
                  <a:moveTo>
                    <a:pt x="16245" y="4061"/>
                  </a:moveTo>
                  <a:cubicBezTo>
                    <a:pt x="5319" y="4061"/>
                    <a:pt x="5319" y="4061"/>
                    <a:pt x="5319" y="4061"/>
                  </a:cubicBezTo>
                  <a:cubicBezTo>
                    <a:pt x="5319" y="3055"/>
                    <a:pt x="5319" y="3055"/>
                    <a:pt x="5319" y="3055"/>
                  </a:cubicBezTo>
                  <a:cubicBezTo>
                    <a:pt x="5319" y="1006"/>
                    <a:pt x="5319" y="1006"/>
                    <a:pt x="5319" y="1006"/>
                  </a:cubicBezTo>
                  <a:cubicBezTo>
                    <a:pt x="5319" y="755"/>
                    <a:pt x="5319" y="755"/>
                    <a:pt x="5319" y="503"/>
                  </a:cubicBezTo>
                  <a:cubicBezTo>
                    <a:pt x="5571" y="252"/>
                    <a:pt x="5858" y="0"/>
                    <a:pt x="6361" y="0"/>
                  </a:cubicBezTo>
                  <a:cubicBezTo>
                    <a:pt x="15239" y="0"/>
                    <a:pt x="15239" y="0"/>
                    <a:pt x="15239" y="0"/>
                  </a:cubicBezTo>
                  <a:cubicBezTo>
                    <a:pt x="15490" y="0"/>
                    <a:pt x="15490" y="0"/>
                    <a:pt x="15742" y="252"/>
                  </a:cubicBezTo>
                  <a:cubicBezTo>
                    <a:pt x="15993" y="252"/>
                    <a:pt x="15993" y="503"/>
                    <a:pt x="15993" y="503"/>
                  </a:cubicBezTo>
                  <a:cubicBezTo>
                    <a:pt x="15993" y="503"/>
                    <a:pt x="16245" y="755"/>
                    <a:pt x="16245" y="1006"/>
                  </a:cubicBezTo>
                  <a:cubicBezTo>
                    <a:pt x="16245" y="4061"/>
                    <a:pt x="16245" y="4061"/>
                    <a:pt x="16245" y="4061"/>
                  </a:cubicBezTo>
                  <a:close/>
                  <a:moveTo>
                    <a:pt x="16245" y="14484"/>
                  </a:moveTo>
                  <a:cubicBezTo>
                    <a:pt x="16245" y="19551"/>
                    <a:pt x="16245" y="19551"/>
                    <a:pt x="16245" y="19551"/>
                  </a:cubicBezTo>
                  <a:cubicBezTo>
                    <a:pt x="16245" y="20055"/>
                    <a:pt x="16245" y="20055"/>
                    <a:pt x="16245" y="20055"/>
                  </a:cubicBezTo>
                  <a:cubicBezTo>
                    <a:pt x="16245" y="20558"/>
                    <a:pt x="16245" y="20558"/>
                    <a:pt x="16245" y="20558"/>
                  </a:cubicBezTo>
                  <a:cubicBezTo>
                    <a:pt x="16245" y="21348"/>
                    <a:pt x="15742" y="21600"/>
                    <a:pt x="15239" y="21600"/>
                  </a:cubicBezTo>
                  <a:cubicBezTo>
                    <a:pt x="6361" y="21600"/>
                    <a:pt x="6361" y="21600"/>
                    <a:pt x="6361" y="21600"/>
                  </a:cubicBezTo>
                  <a:cubicBezTo>
                    <a:pt x="5858" y="21600"/>
                    <a:pt x="5319" y="21348"/>
                    <a:pt x="5319" y="20558"/>
                  </a:cubicBezTo>
                  <a:cubicBezTo>
                    <a:pt x="5319" y="20055"/>
                    <a:pt x="5319" y="20055"/>
                    <a:pt x="5319" y="20055"/>
                  </a:cubicBezTo>
                  <a:cubicBezTo>
                    <a:pt x="5319" y="19551"/>
                    <a:pt x="5319" y="19551"/>
                    <a:pt x="5319" y="19551"/>
                  </a:cubicBezTo>
                  <a:cubicBezTo>
                    <a:pt x="5319" y="14484"/>
                    <a:pt x="5319" y="14484"/>
                    <a:pt x="5319" y="14484"/>
                  </a:cubicBezTo>
                  <a:cubicBezTo>
                    <a:pt x="5319" y="12435"/>
                    <a:pt x="5319" y="12435"/>
                    <a:pt x="5319" y="12435"/>
                  </a:cubicBezTo>
                  <a:cubicBezTo>
                    <a:pt x="16245" y="12435"/>
                    <a:pt x="16245" y="12435"/>
                    <a:pt x="16245" y="12435"/>
                  </a:cubicBezTo>
                  <a:lnTo>
                    <a:pt x="16245" y="14484"/>
                  </a:lnTo>
                  <a:close/>
                  <a:moveTo>
                    <a:pt x="14232" y="14484"/>
                  </a:moveTo>
                  <a:cubicBezTo>
                    <a:pt x="7368" y="14484"/>
                    <a:pt x="7368" y="14484"/>
                    <a:pt x="7368" y="14484"/>
                  </a:cubicBezTo>
                  <a:cubicBezTo>
                    <a:pt x="7368" y="15490"/>
                    <a:pt x="7368" y="15490"/>
                    <a:pt x="7368" y="15490"/>
                  </a:cubicBezTo>
                  <a:cubicBezTo>
                    <a:pt x="14232" y="15490"/>
                    <a:pt x="14232" y="15490"/>
                    <a:pt x="14232" y="15490"/>
                  </a:cubicBezTo>
                  <a:lnTo>
                    <a:pt x="14232" y="14484"/>
                  </a:lnTo>
                  <a:close/>
                  <a:moveTo>
                    <a:pt x="14232" y="16497"/>
                  </a:moveTo>
                  <a:cubicBezTo>
                    <a:pt x="7368" y="16497"/>
                    <a:pt x="7368" y="16497"/>
                    <a:pt x="7368" y="16497"/>
                  </a:cubicBezTo>
                  <a:cubicBezTo>
                    <a:pt x="7368" y="17503"/>
                    <a:pt x="7368" y="17503"/>
                    <a:pt x="7368" y="17503"/>
                  </a:cubicBezTo>
                  <a:cubicBezTo>
                    <a:pt x="14232" y="17503"/>
                    <a:pt x="14232" y="17503"/>
                    <a:pt x="14232" y="17503"/>
                  </a:cubicBezTo>
                  <a:lnTo>
                    <a:pt x="14232" y="16497"/>
                  </a:lnTo>
                  <a:close/>
                  <a:moveTo>
                    <a:pt x="14232" y="18545"/>
                  </a:moveTo>
                  <a:cubicBezTo>
                    <a:pt x="7368" y="18545"/>
                    <a:pt x="7368" y="18545"/>
                    <a:pt x="7368" y="18545"/>
                  </a:cubicBezTo>
                  <a:cubicBezTo>
                    <a:pt x="7368" y="19551"/>
                    <a:pt x="7368" y="19551"/>
                    <a:pt x="7368" y="19551"/>
                  </a:cubicBezTo>
                  <a:cubicBezTo>
                    <a:pt x="14232" y="19551"/>
                    <a:pt x="14232" y="19551"/>
                    <a:pt x="14232" y="19551"/>
                  </a:cubicBezTo>
                  <a:lnTo>
                    <a:pt x="14232" y="1854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0" name="Shape"/>
            <p:cNvSpPr/>
            <p:nvPr/>
          </p:nvSpPr>
          <p:spPr>
            <a:xfrm>
              <a:off x="10126134" y="55034"/>
              <a:ext cx="583242" cy="523971"/>
            </a:xfrm>
            <a:custGeom>
              <a:avLst/>
              <a:gdLst/>
              <a:ahLst/>
              <a:cxnLst>
                <a:cxn ang="0">
                  <a:pos x="wd2" y="hd2"/>
                </a:cxn>
                <a:cxn ang="5400000">
                  <a:pos x="wd2" y="hd2"/>
                </a:cxn>
                <a:cxn ang="10800000">
                  <a:pos x="wd2" y="hd2"/>
                </a:cxn>
                <a:cxn ang="16200000">
                  <a:pos x="wd2" y="hd2"/>
                </a:cxn>
              </a:cxnLst>
              <a:rect l="0" t="0" r="r" b="b"/>
              <a:pathLst>
                <a:path w="21600" h="21600" extrusionOk="0">
                  <a:moveTo>
                    <a:pt x="21351" y="21322"/>
                  </a:moveTo>
                  <a:cubicBezTo>
                    <a:pt x="14566" y="12626"/>
                    <a:pt x="14566" y="12626"/>
                    <a:pt x="14566" y="12626"/>
                  </a:cubicBezTo>
                  <a:cubicBezTo>
                    <a:pt x="21103" y="5599"/>
                    <a:pt x="21103" y="5599"/>
                    <a:pt x="21103" y="5599"/>
                  </a:cubicBezTo>
                  <a:cubicBezTo>
                    <a:pt x="21351" y="5876"/>
                    <a:pt x="21600" y="6194"/>
                    <a:pt x="21600" y="6472"/>
                  </a:cubicBezTo>
                  <a:cubicBezTo>
                    <a:pt x="21600" y="20488"/>
                    <a:pt x="21600" y="20488"/>
                    <a:pt x="21600" y="20488"/>
                  </a:cubicBezTo>
                  <a:cubicBezTo>
                    <a:pt x="21600" y="20766"/>
                    <a:pt x="21351" y="21044"/>
                    <a:pt x="21351" y="21322"/>
                  </a:cubicBezTo>
                  <a:close/>
                  <a:moveTo>
                    <a:pt x="497" y="5599"/>
                  </a:moveTo>
                  <a:cubicBezTo>
                    <a:pt x="497" y="5321"/>
                    <a:pt x="746" y="5321"/>
                    <a:pt x="995" y="5321"/>
                  </a:cubicBezTo>
                  <a:cubicBezTo>
                    <a:pt x="7034" y="5321"/>
                    <a:pt x="7034" y="5321"/>
                    <a:pt x="7034" y="5321"/>
                  </a:cubicBezTo>
                  <a:cubicBezTo>
                    <a:pt x="7283" y="5599"/>
                    <a:pt x="7780" y="5876"/>
                    <a:pt x="8526" y="5876"/>
                  </a:cubicBezTo>
                  <a:lnTo>
                    <a:pt x="8775" y="5876"/>
                  </a:lnTo>
                  <a:cubicBezTo>
                    <a:pt x="8775" y="8974"/>
                    <a:pt x="8775" y="8974"/>
                    <a:pt x="8775" y="8974"/>
                  </a:cubicBezTo>
                  <a:cubicBezTo>
                    <a:pt x="8775" y="10125"/>
                    <a:pt x="9805" y="11237"/>
                    <a:pt x="10800" y="11237"/>
                  </a:cubicBezTo>
                  <a:cubicBezTo>
                    <a:pt x="11795" y="11237"/>
                    <a:pt x="12789" y="10125"/>
                    <a:pt x="12789" y="8974"/>
                  </a:cubicBezTo>
                  <a:cubicBezTo>
                    <a:pt x="12789" y="5876"/>
                    <a:pt x="12789" y="5876"/>
                    <a:pt x="12789" y="5876"/>
                  </a:cubicBezTo>
                  <a:lnTo>
                    <a:pt x="13038" y="5876"/>
                  </a:lnTo>
                  <a:cubicBezTo>
                    <a:pt x="13820" y="5876"/>
                    <a:pt x="14317" y="5599"/>
                    <a:pt x="14566" y="5321"/>
                  </a:cubicBezTo>
                  <a:cubicBezTo>
                    <a:pt x="20570" y="5321"/>
                    <a:pt x="20570" y="5321"/>
                    <a:pt x="20570" y="5321"/>
                  </a:cubicBezTo>
                  <a:cubicBezTo>
                    <a:pt x="20854" y="5321"/>
                    <a:pt x="21103" y="5321"/>
                    <a:pt x="21103" y="5599"/>
                  </a:cubicBezTo>
                  <a:cubicBezTo>
                    <a:pt x="10800" y="14612"/>
                    <a:pt x="10800" y="14612"/>
                    <a:pt x="10800" y="14612"/>
                  </a:cubicBezTo>
                  <a:lnTo>
                    <a:pt x="497" y="5599"/>
                  </a:lnTo>
                  <a:close/>
                  <a:moveTo>
                    <a:pt x="13038" y="4765"/>
                  </a:moveTo>
                  <a:cubicBezTo>
                    <a:pt x="12789" y="4765"/>
                    <a:pt x="12541" y="4765"/>
                    <a:pt x="12541" y="4487"/>
                  </a:cubicBezTo>
                  <a:cubicBezTo>
                    <a:pt x="11795" y="3931"/>
                    <a:pt x="11795" y="3931"/>
                    <a:pt x="11795" y="3931"/>
                  </a:cubicBezTo>
                  <a:cubicBezTo>
                    <a:pt x="11795" y="8974"/>
                    <a:pt x="11795" y="8974"/>
                    <a:pt x="11795" y="8974"/>
                  </a:cubicBezTo>
                  <a:cubicBezTo>
                    <a:pt x="11795" y="9569"/>
                    <a:pt x="11297" y="10125"/>
                    <a:pt x="10800" y="10125"/>
                  </a:cubicBezTo>
                  <a:cubicBezTo>
                    <a:pt x="10303" y="10125"/>
                    <a:pt x="9805" y="9569"/>
                    <a:pt x="9805" y="8974"/>
                  </a:cubicBezTo>
                  <a:cubicBezTo>
                    <a:pt x="9805" y="3931"/>
                    <a:pt x="9805" y="3931"/>
                    <a:pt x="9805" y="3931"/>
                  </a:cubicBezTo>
                  <a:cubicBezTo>
                    <a:pt x="9024" y="4487"/>
                    <a:pt x="9024" y="4487"/>
                    <a:pt x="9024" y="4487"/>
                  </a:cubicBezTo>
                  <a:cubicBezTo>
                    <a:pt x="9024" y="4765"/>
                    <a:pt x="8775" y="4765"/>
                    <a:pt x="8526" y="4765"/>
                  </a:cubicBezTo>
                  <a:cubicBezTo>
                    <a:pt x="7780" y="4765"/>
                    <a:pt x="7532" y="4487"/>
                    <a:pt x="7532" y="3653"/>
                  </a:cubicBezTo>
                  <a:cubicBezTo>
                    <a:pt x="7532" y="3375"/>
                    <a:pt x="7532" y="3097"/>
                    <a:pt x="7780" y="3097"/>
                  </a:cubicBezTo>
                  <a:cubicBezTo>
                    <a:pt x="10054" y="278"/>
                    <a:pt x="10054" y="278"/>
                    <a:pt x="10054" y="278"/>
                  </a:cubicBezTo>
                  <a:cubicBezTo>
                    <a:pt x="10303" y="0"/>
                    <a:pt x="10551" y="0"/>
                    <a:pt x="10800" y="0"/>
                  </a:cubicBezTo>
                  <a:cubicBezTo>
                    <a:pt x="11049" y="0"/>
                    <a:pt x="11297" y="0"/>
                    <a:pt x="11546" y="278"/>
                  </a:cubicBezTo>
                  <a:cubicBezTo>
                    <a:pt x="13820" y="3097"/>
                    <a:pt x="13820" y="3097"/>
                    <a:pt x="13820" y="3097"/>
                  </a:cubicBezTo>
                  <a:cubicBezTo>
                    <a:pt x="14068" y="3097"/>
                    <a:pt x="14068" y="3375"/>
                    <a:pt x="14068" y="3653"/>
                  </a:cubicBezTo>
                  <a:cubicBezTo>
                    <a:pt x="14068" y="4487"/>
                    <a:pt x="13820" y="4765"/>
                    <a:pt x="13038" y="4765"/>
                  </a:cubicBezTo>
                  <a:close/>
                  <a:moveTo>
                    <a:pt x="249" y="21322"/>
                  </a:moveTo>
                  <a:cubicBezTo>
                    <a:pt x="249" y="21044"/>
                    <a:pt x="0" y="20766"/>
                    <a:pt x="0" y="20488"/>
                  </a:cubicBezTo>
                  <a:cubicBezTo>
                    <a:pt x="0" y="6472"/>
                    <a:pt x="0" y="6472"/>
                    <a:pt x="0" y="6472"/>
                  </a:cubicBezTo>
                  <a:cubicBezTo>
                    <a:pt x="0" y="6194"/>
                    <a:pt x="249" y="5876"/>
                    <a:pt x="497" y="5599"/>
                  </a:cubicBezTo>
                  <a:cubicBezTo>
                    <a:pt x="7034" y="12626"/>
                    <a:pt x="7034" y="12626"/>
                    <a:pt x="7034" y="12626"/>
                  </a:cubicBezTo>
                  <a:lnTo>
                    <a:pt x="249" y="21322"/>
                  </a:lnTo>
                  <a:close/>
                  <a:moveTo>
                    <a:pt x="10800" y="16835"/>
                  </a:moveTo>
                  <a:cubicBezTo>
                    <a:pt x="13571" y="13738"/>
                    <a:pt x="13571" y="13738"/>
                    <a:pt x="13571" y="13738"/>
                  </a:cubicBezTo>
                  <a:cubicBezTo>
                    <a:pt x="21103" y="21322"/>
                    <a:pt x="21103" y="21322"/>
                    <a:pt x="21103" y="21322"/>
                  </a:cubicBezTo>
                  <a:cubicBezTo>
                    <a:pt x="21103" y="21600"/>
                    <a:pt x="20854" y="21600"/>
                    <a:pt x="20570" y="21600"/>
                  </a:cubicBezTo>
                  <a:cubicBezTo>
                    <a:pt x="995" y="21600"/>
                    <a:pt x="995" y="21600"/>
                    <a:pt x="995" y="21600"/>
                  </a:cubicBezTo>
                  <a:cubicBezTo>
                    <a:pt x="746" y="21600"/>
                    <a:pt x="497" y="21600"/>
                    <a:pt x="497" y="21322"/>
                  </a:cubicBezTo>
                  <a:cubicBezTo>
                    <a:pt x="8029" y="13738"/>
                    <a:pt x="8029" y="13738"/>
                    <a:pt x="8029" y="13738"/>
                  </a:cubicBezTo>
                  <a:lnTo>
                    <a:pt x="10800" y="1683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1" name="Shape"/>
            <p:cNvSpPr/>
            <p:nvPr/>
          </p:nvSpPr>
          <p:spPr>
            <a:xfrm>
              <a:off x="9118599" y="55034"/>
              <a:ext cx="579002" cy="523971"/>
            </a:xfrm>
            <a:custGeom>
              <a:avLst/>
              <a:gdLst/>
              <a:ahLst/>
              <a:cxnLst>
                <a:cxn ang="0">
                  <a:pos x="wd2" y="hd2"/>
                </a:cxn>
                <a:cxn ang="5400000">
                  <a:pos x="wd2" y="hd2"/>
                </a:cxn>
                <a:cxn ang="10800000">
                  <a:pos x="wd2" y="hd2"/>
                </a:cxn>
                <a:cxn ang="16200000">
                  <a:pos x="wd2" y="hd2"/>
                </a:cxn>
              </a:cxnLst>
              <a:rect l="0" t="0" r="r" b="b"/>
              <a:pathLst>
                <a:path w="21600" h="21600" extrusionOk="0">
                  <a:moveTo>
                    <a:pt x="21348" y="21322"/>
                  </a:moveTo>
                  <a:cubicBezTo>
                    <a:pt x="14735" y="12626"/>
                    <a:pt x="14735" y="12626"/>
                    <a:pt x="14735" y="12626"/>
                  </a:cubicBezTo>
                  <a:cubicBezTo>
                    <a:pt x="21348" y="5599"/>
                    <a:pt x="21348" y="5599"/>
                    <a:pt x="21348" y="5599"/>
                  </a:cubicBezTo>
                  <a:cubicBezTo>
                    <a:pt x="21600" y="5876"/>
                    <a:pt x="21600" y="6194"/>
                    <a:pt x="21600" y="6472"/>
                  </a:cubicBezTo>
                  <a:cubicBezTo>
                    <a:pt x="21600" y="20488"/>
                    <a:pt x="21600" y="20488"/>
                    <a:pt x="21600" y="20488"/>
                  </a:cubicBezTo>
                  <a:cubicBezTo>
                    <a:pt x="21600" y="20766"/>
                    <a:pt x="21600" y="21044"/>
                    <a:pt x="21348" y="21322"/>
                  </a:cubicBezTo>
                  <a:close/>
                  <a:moveTo>
                    <a:pt x="252" y="5599"/>
                  </a:moveTo>
                  <a:cubicBezTo>
                    <a:pt x="503" y="5321"/>
                    <a:pt x="755" y="5321"/>
                    <a:pt x="1006" y="5321"/>
                  </a:cubicBezTo>
                  <a:cubicBezTo>
                    <a:pt x="6613" y="5321"/>
                    <a:pt x="6613" y="5321"/>
                    <a:pt x="6613" y="5321"/>
                  </a:cubicBezTo>
                  <a:cubicBezTo>
                    <a:pt x="6613" y="5599"/>
                    <a:pt x="6325" y="5876"/>
                    <a:pt x="6325" y="6472"/>
                  </a:cubicBezTo>
                  <a:cubicBezTo>
                    <a:pt x="6325" y="7028"/>
                    <a:pt x="6613" y="7584"/>
                    <a:pt x="7116" y="7862"/>
                  </a:cubicBezTo>
                  <a:cubicBezTo>
                    <a:pt x="9380" y="10681"/>
                    <a:pt x="9380" y="10681"/>
                    <a:pt x="9380" y="10681"/>
                  </a:cubicBezTo>
                  <a:cubicBezTo>
                    <a:pt x="9668" y="10959"/>
                    <a:pt x="10171" y="11237"/>
                    <a:pt x="10926" y="11237"/>
                  </a:cubicBezTo>
                  <a:cubicBezTo>
                    <a:pt x="11429" y="11237"/>
                    <a:pt x="11932" y="10959"/>
                    <a:pt x="12184" y="10681"/>
                  </a:cubicBezTo>
                  <a:cubicBezTo>
                    <a:pt x="14735" y="7862"/>
                    <a:pt x="14735" y="7862"/>
                    <a:pt x="14735" y="7862"/>
                  </a:cubicBezTo>
                  <a:cubicBezTo>
                    <a:pt x="14987" y="7584"/>
                    <a:pt x="15239" y="7028"/>
                    <a:pt x="15239" y="6472"/>
                  </a:cubicBezTo>
                  <a:cubicBezTo>
                    <a:pt x="15239" y="5876"/>
                    <a:pt x="15239" y="5599"/>
                    <a:pt x="14987" y="5321"/>
                  </a:cubicBezTo>
                  <a:cubicBezTo>
                    <a:pt x="20558" y="5321"/>
                    <a:pt x="20558" y="5321"/>
                    <a:pt x="20558" y="5321"/>
                  </a:cubicBezTo>
                  <a:cubicBezTo>
                    <a:pt x="20809" y="5321"/>
                    <a:pt x="21061" y="5321"/>
                    <a:pt x="21348" y="5599"/>
                  </a:cubicBezTo>
                  <a:cubicBezTo>
                    <a:pt x="10926" y="14612"/>
                    <a:pt x="10926" y="14612"/>
                    <a:pt x="10926" y="14612"/>
                  </a:cubicBezTo>
                  <a:lnTo>
                    <a:pt x="252" y="5599"/>
                  </a:lnTo>
                  <a:close/>
                  <a:moveTo>
                    <a:pt x="11429" y="9847"/>
                  </a:moveTo>
                  <a:cubicBezTo>
                    <a:pt x="11429" y="10125"/>
                    <a:pt x="11177" y="10125"/>
                    <a:pt x="10926" y="10125"/>
                  </a:cubicBezTo>
                  <a:cubicBezTo>
                    <a:pt x="10674" y="10125"/>
                    <a:pt x="10423" y="10125"/>
                    <a:pt x="10171" y="9847"/>
                  </a:cubicBezTo>
                  <a:cubicBezTo>
                    <a:pt x="7871" y="7028"/>
                    <a:pt x="7871" y="7028"/>
                    <a:pt x="7871" y="7028"/>
                  </a:cubicBezTo>
                  <a:cubicBezTo>
                    <a:pt x="7619" y="7028"/>
                    <a:pt x="7368" y="6750"/>
                    <a:pt x="7368" y="6472"/>
                  </a:cubicBezTo>
                  <a:cubicBezTo>
                    <a:pt x="7368" y="5599"/>
                    <a:pt x="7871" y="5321"/>
                    <a:pt x="8374" y="5321"/>
                  </a:cubicBezTo>
                  <a:cubicBezTo>
                    <a:pt x="8626" y="5321"/>
                    <a:pt x="8877" y="5321"/>
                    <a:pt x="9129" y="5599"/>
                  </a:cubicBezTo>
                  <a:cubicBezTo>
                    <a:pt x="9919" y="6194"/>
                    <a:pt x="9919" y="6194"/>
                    <a:pt x="9919" y="6194"/>
                  </a:cubicBezTo>
                  <a:cubicBezTo>
                    <a:pt x="9919" y="1112"/>
                    <a:pt x="9919" y="1112"/>
                    <a:pt x="9919" y="1112"/>
                  </a:cubicBezTo>
                  <a:cubicBezTo>
                    <a:pt x="9919" y="556"/>
                    <a:pt x="10171" y="0"/>
                    <a:pt x="10926" y="0"/>
                  </a:cubicBezTo>
                  <a:cubicBezTo>
                    <a:pt x="11429" y="0"/>
                    <a:pt x="11932" y="556"/>
                    <a:pt x="11932" y="1112"/>
                  </a:cubicBezTo>
                  <a:cubicBezTo>
                    <a:pt x="11932" y="6194"/>
                    <a:pt x="11932" y="6194"/>
                    <a:pt x="11932" y="6194"/>
                  </a:cubicBezTo>
                  <a:cubicBezTo>
                    <a:pt x="12435" y="5599"/>
                    <a:pt x="12435" y="5599"/>
                    <a:pt x="12435" y="5599"/>
                  </a:cubicBezTo>
                  <a:cubicBezTo>
                    <a:pt x="12687" y="5321"/>
                    <a:pt x="12938" y="5321"/>
                    <a:pt x="13190" y="5321"/>
                  </a:cubicBezTo>
                  <a:cubicBezTo>
                    <a:pt x="13729" y="5321"/>
                    <a:pt x="14232" y="5599"/>
                    <a:pt x="14232" y="6472"/>
                  </a:cubicBezTo>
                  <a:cubicBezTo>
                    <a:pt x="14232" y="6750"/>
                    <a:pt x="14232" y="7028"/>
                    <a:pt x="13981" y="7028"/>
                  </a:cubicBezTo>
                  <a:lnTo>
                    <a:pt x="11429" y="9847"/>
                  </a:lnTo>
                  <a:close/>
                  <a:moveTo>
                    <a:pt x="252" y="21322"/>
                  </a:moveTo>
                  <a:cubicBezTo>
                    <a:pt x="0" y="21044"/>
                    <a:pt x="0" y="20766"/>
                    <a:pt x="0" y="20488"/>
                  </a:cubicBezTo>
                  <a:cubicBezTo>
                    <a:pt x="0" y="6472"/>
                    <a:pt x="0" y="6472"/>
                    <a:pt x="0" y="6472"/>
                  </a:cubicBezTo>
                  <a:cubicBezTo>
                    <a:pt x="0" y="6194"/>
                    <a:pt x="0" y="5876"/>
                    <a:pt x="252" y="5599"/>
                  </a:cubicBezTo>
                  <a:cubicBezTo>
                    <a:pt x="6865" y="12626"/>
                    <a:pt x="6865" y="12626"/>
                    <a:pt x="6865" y="12626"/>
                  </a:cubicBezTo>
                  <a:lnTo>
                    <a:pt x="252" y="21322"/>
                  </a:lnTo>
                  <a:close/>
                  <a:moveTo>
                    <a:pt x="10926" y="16835"/>
                  </a:moveTo>
                  <a:cubicBezTo>
                    <a:pt x="13729" y="13738"/>
                    <a:pt x="13729" y="13738"/>
                    <a:pt x="13729" y="13738"/>
                  </a:cubicBezTo>
                  <a:cubicBezTo>
                    <a:pt x="21348" y="21322"/>
                    <a:pt x="21348" y="21322"/>
                    <a:pt x="21348" y="21322"/>
                  </a:cubicBezTo>
                  <a:cubicBezTo>
                    <a:pt x="21061" y="21600"/>
                    <a:pt x="20809" y="21600"/>
                    <a:pt x="20558" y="21600"/>
                  </a:cubicBezTo>
                  <a:cubicBezTo>
                    <a:pt x="1006" y="21600"/>
                    <a:pt x="1006" y="21600"/>
                    <a:pt x="1006" y="21600"/>
                  </a:cubicBezTo>
                  <a:cubicBezTo>
                    <a:pt x="755" y="21600"/>
                    <a:pt x="503" y="21600"/>
                    <a:pt x="252" y="21322"/>
                  </a:cubicBezTo>
                  <a:cubicBezTo>
                    <a:pt x="8122" y="13738"/>
                    <a:pt x="8122" y="13738"/>
                    <a:pt x="8122" y="13738"/>
                  </a:cubicBezTo>
                  <a:lnTo>
                    <a:pt x="10926" y="1683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2" name="Shape"/>
            <p:cNvSpPr/>
            <p:nvPr/>
          </p:nvSpPr>
          <p:spPr>
            <a:xfrm>
              <a:off x="8106832" y="118533"/>
              <a:ext cx="574776" cy="401207"/>
            </a:xfrm>
            <a:custGeom>
              <a:avLst/>
              <a:gdLst/>
              <a:ahLst/>
              <a:cxnLst>
                <a:cxn ang="0">
                  <a:pos x="wd2" y="hd2"/>
                </a:cxn>
                <a:cxn ang="5400000">
                  <a:pos x="wd2" y="hd2"/>
                </a:cxn>
                <a:cxn ang="10800000">
                  <a:pos x="wd2" y="hd2"/>
                </a:cxn>
                <a:cxn ang="16200000">
                  <a:pos x="wd2" y="hd2"/>
                </a:cxn>
              </a:cxnLst>
              <a:rect l="0" t="0" r="r" b="b"/>
              <a:pathLst>
                <a:path w="21600" h="21600" extrusionOk="0">
                  <a:moveTo>
                    <a:pt x="14760" y="9894"/>
                  </a:moveTo>
                  <a:cubicBezTo>
                    <a:pt x="21348" y="363"/>
                    <a:pt x="21348" y="363"/>
                    <a:pt x="21348" y="363"/>
                  </a:cubicBezTo>
                  <a:cubicBezTo>
                    <a:pt x="21600" y="725"/>
                    <a:pt x="21600" y="1088"/>
                    <a:pt x="21600" y="1450"/>
                  </a:cubicBezTo>
                  <a:cubicBezTo>
                    <a:pt x="21600" y="20098"/>
                    <a:pt x="21600" y="20098"/>
                    <a:pt x="21600" y="20098"/>
                  </a:cubicBezTo>
                  <a:cubicBezTo>
                    <a:pt x="21600" y="20460"/>
                    <a:pt x="21600" y="20875"/>
                    <a:pt x="21348" y="21237"/>
                  </a:cubicBezTo>
                  <a:lnTo>
                    <a:pt x="14760" y="9894"/>
                  </a:lnTo>
                  <a:close/>
                  <a:moveTo>
                    <a:pt x="252" y="363"/>
                  </a:moveTo>
                  <a:cubicBezTo>
                    <a:pt x="504" y="363"/>
                    <a:pt x="756" y="0"/>
                    <a:pt x="1008" y="0"/>
                  </a:cubicBezTo>
                  <a:cubicBezTo>
                    <a:pt x="20592" y="0"/>
                    <a:pt x="20592" y="0"/>
                    <a:pt x="20592" y="0"/>
                  </a:cubicBezTo>
                  <a:cubicBezTo>
                    <a:pt x="20844" y="0"/>
                    <a:pt x="21096" y="363"/>
                    <a:pt x="21348" y="363"/>
                  </a:cubicBezTo>
                  <a:cubicBezTo>
                    <a:pt x="10692" y="12432"/>
                    <a:pt x="10692" y="12432"/>
                    <a:pt x="10692" y="12432"/>
                  </a:cubicBezTo>
                  <a:lnTo>
                    <a:pt x="252" y="363"/>
                  </a:lnTo>
                  <a:close/>
                  <a:moveTo>
                    <a:pt x="252" y="21237"/>
                  </a:moveTo>
                  <a:cubicBezTo>
                    <a:pt x="0" y="20875"/>
                    <a:pt x="0" y="20460"/>
                    <a:pt x="0" y="20098"/>
                  </a:cubicBezTo>
                  <a:cubicBezTo>
                    <a:pt x="0" y="1450"/>
                    <a:pt x="0" y="1450"/>
                    <a:pt x="0" y="1450"/>
                  </a:cubicBezTo>
                  <a:cubicBezTo>
                    <a:pt x="0" y="1088"/>
                    <a:pt x="0" y="725"/>
                    <a:pt x="252" y="363"/>
                  </a:cubicBezTo>
                  <a:cubicBezTo>
                    <a:pt x="6876" y="9894"/>
                    <a:pt x="6876" y="9894"/>
                    <a:pt x="6876" y="9894"/>
                  </a:cubicBezTo>
                  <a:lnTo>
                    <a:pt x="252" y="21237"/>
                  </a:lnTo>
                  <a:close/>
                  <a:moveTo>
                    <a:pt x="10692" y="15384"/>
                  </a:moveTo>
                  <a:cubicBezTo>
                    <a:pt x="13464" y="11344"/>
                    <a:pt x="13464" y="11344"/>
                    <a:pt x="13464" y="11344"/>
                  </a:cubicBezTo>
                  <a:cubicBezTo>
                    <a:pt x="21348" y="21237"/>
                    <a:pt x="21348" y="21237"/>
                    <a:pt x="21348" y="21237"/>
                  </a:cubicBezTo>
                  <a:cubicBezTo>
                    <a:pt x="21096" y="21600"/>
                    <a:pt x="20844" y="21600"/>
                    <a:pt x="20592" y="21600"/>
                  </a:cubicBezTo>
                  <a:cubicBezTo>
                    <a:pt x="1008" y="21600"/>
                    <a:pt x="1008" y="21600"/>
                    <a:pt x="1008" y="21600"/>
                  </a:cubicBezTo>
                  <a:cubicBezTo>
                    <a:pt x="756" y="21600"/>
                    <a:pt x="504" y="21600"/>
                    <a:pt x="252" y="21237"/>
                  </a:cubicBezTo>
                  <a:cubicBezTo>
                    <a:pt x="7884" y="11344"/>
                    <a:pt x="7884" y="11344"/>
                    <a:pt x="7884" y="11344"/>
                  </a:cubicBezTo>
                  <a:lnTo>
                    <a:pt x="10692" y="1538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3" name="Shape"/>
            <p:cNvSpPr/>
            <p:nvPr/>
          </p:nvSpPr>
          <p:spPr>
            <a:xfrm>
              <a:off x="7086600" y="63501"/>
              <a:ext cx="583239" cy="507044"/>
            </a:xfrm>
            <a:custGeom>
              <a:avLst/>
              <a:gdLst/>
              <a:ahLst/>
              <a:cxnLst>
                <a:cxn ang="0">
                  <a:pos x="wd2" y="hd2"/>
                </a:cxn>
                <a:cxn ang="5400000">
                  <a:pos x="wd2" y="hd2"/>
                </a:cxn>
                <a:cxn ang="10800000">
                  <a:pos x="wd2" y="hd2"/>
                </a:cxn>
                <a:cxn ang="16200000">
                  <a:pos x="wd2" y="hd2"/>
                </a:cxn>
              </a:cxnLst>
              <a:rect l="0" t="0" r="r" b="b"/>
              <a:pathLst>
                <a:path w="21600" h="21600" extrusionOk="0">
                  <a:moveTo>
                    <a:pt x="20604" y="21600"/>
                  </a:moveTo>
                  <a:cubicBezTo>
                    <a:pt x="996" y="21600"/>
                    <a:pt x="996" y="21600"/>
                    <a:pt x="996" y="21600"/>
                  </a:cubicBezTo>
                  <a:cubicBezTo>
                    <a:pt x="498" y="21600"/>
                    <a:pt x="0" y="21029"/>
                    <a:pt x="0" y="20459"/>
                  </a:cubicBezTo>
                  <a:cubicBezTo>
                    <a:pt x="0" y="1141"/>
                    <a:pt x="0" y="1141"/>
                    <a:pt x="0" y="1141"/>
                  </a:cubicBezTo>
                  <a:cubicBezTo>
                    <a:pt x="0" y="571"/>
                    <a:pt x="498" y="0"/>
                    <a:pt x="996" y="0"/>
                  </a:cubicBezTo>
                  <a:cubicBezTo>
                    <a:pt x="20604" y="0"/>
                    <a:pt x="20604" y="0"/>
                    <a:pt x="20604" y="0"/>
                  </a:cubicBezTo>
                  <a:cubicBezTo>
                    <a:pt x="21102" y="0"/>
                    <a:pt x="21600" y="571"/>
                    <a:pt x="21600" y="1141"/>
                  </a:cubicBezTo>
                  <a:cubicBezTo>
                    <a:pt x="21600" y="20459"/>
                    <a:pt x="21600" y="20459"/>
                    <a:pt x="21600" y="20459"/>
                  </a:cubicBezTo>
                  <a:cubicBezTo>
                    <a:pt x="21600" y="21029"/>
                    <a:pt x="21102" y="21600"/>
                    <a:pt x="20604" y="21600"/>
                  </a:cubicBezTo>
                  <a:close/>
                  <a:moveTo>
                    <a:pt x="1993" y="1141"/>
                  </a:moveTo>
                  <a:cubicBezTo>
                    <a:pt x="1495" y="1141"/>
                    <a:pt x="996" y="1752"/>
                    <a:pt x="996" y="2323"/>
                  </a:cubicBezTo>
                  <a:cubicBezTo>
                    <a:pt x="996" y="3179"/>
                    <a:pt x="1495" y="3464"/>
                    <a:pt x="1993" y="3464"/>
                  </a:cubicBezTo>
                  <a:cubicBezTo>
                    <a:pt x="2740" y="3464"/>
                    <a:pt x="2989" y="3179"/>
                    <a:pt x="2989" y="2323"/>
                  </a:cubicBezTo>
                  <a:cubicBezTo>
                    <a:pt x="2989" y="1752"/>
                    <a:pt x="2740" y="1141"/>
                    <a:pt x="1993" y="1141"/>
                  </a:cubicBezTo>
                  <a:close/>
                  <a:moveTo>
                    <a:pt x="5017" y="1141"/>
                  </a:moveTo>
                  <a:cubicBezTo>
                    <a:pt x="4519" y="1141"/>
                    <a:pt x="4021" y="1752"/>
                    <a:pt x="4021" y="2323"/>
                  </a:cubicBezTo>
                  <a:cubicBezTo>
                    <a:pt x="4021" y="3179"/>
                    <a:pt x="4519" y="3464"/>
                    <a:pt x="5017" y="3464"/>
                  </a:cubicBezTo>
                  <a:cubicBezTo>
                    <a:pt x="5765" y="3464"/>
                    <a:pt x="6014" y="3179"/>
                    <a:pt x="6014" y="2323"/>
                  </a:cubicBezTo>
                  <a:cubicBezTo>
                    <a:pt x="6014" y="1752"/>
                    <a:pt x="5765" y="1141"/>
                    <a:pt x="5017" y="1141"/>
                  </a:cubicBezTo>
                  <a:close/>
                  <a:moveTo>
                    <a:pt x="8042" y="1141"/>
                  </a:moveTo>
                  <a:cubicBezTo>
                    <a:pt x="7544" y="1141"/>
                    <a:pt x="7010" y="1752"/>
                    <a:pt x="7010" y="2323"/>
                  </a:cubicBezTo>
                  <a:cubicBezTo>
                    <a:pt x="7010" y="3179"/>
                    <a:pt x="7544" y="3464"/>
                    <a:pt x="8042" y="3464"/>
                  </a:cubicBezTo>
                  <a:cubicBezTo>
                    <a:pt x="8789" y="3464"/>
                    <a:pt x="9039" y="3179"/>
                    <a:pt x="9039" y="2323"/>
                  </a:cubicBezTo>
                  <a:cubicBezTo>
                    <a:pt x="9039" y="1752"/>
                    <a:pt x="8789" y="1141"/>
                    <a:pt x="8042" y="1141"/>
                  </a:cubicBezTo>
                  <a:close/>
                  <a:moveTo>
                    <a:pt x="20604" y="4605"/>
                  </a:moveTo>
                  <a:cubicBezTo>
                    <a:pt x="19607" y="4605"/>
                    <a:pt x="19607" y="4605"/>
                    <a:pt x="19607" y="4605"/>
                  </a:cubicBezTo>
                  <a:cubicBezTo>
                    <a:pt x="1993" y="4605"/>
                    <a:pt x="1993" y="4605"/>
                    <a:pt x="1993" y="4605"/>
                  </a:cubicBezTo>
                  <a:cubicBezTo>
                    <a:pt x="996" y="4605"/>
                    <a:pt x="996" y="4605"/>
                    <a:pt x="996" y="4605"/>
                  </a:cubicBezTo>
                  <a:cubicBezTo>
                    <a:pt x="996" y="20459"/>
                    <a:pt x="996" y="20459"/>
                    <a:pt x="996" y="20459"/>
                  </a:cubicBezTo>
                  <a:cubicBezTo>
                    <a:pt x="20604" y="20459"/>
                    <a:pt x="20604" y="20459"/>
                    <a:pt x="20604" y="20459"/>
                  </a:cubicBezTo>
                  <a:lnTo>
                    <a:pt x="20604" y="4605"/>
                  </a:lnTo>
                  <a:close/>
                  <a:moveTo>
                    <a:pt x="7793" y="9211"/>
                  </a:moveTo>
                  <a:cubicBezTo>
                    <a:pt x="8042" y="8925"/>
                    <a:pt x="8789" y="8925"/>
                    <a:pt x="9039" y="9211"/>
                  </a:cubicBezTo>
                  <a:cubicBezTo>
                    <a:pt x="10818" y="11248"/>
                    <a:pt x="10818" y="11248"/>
                    <a:pt x="10818" y="11248"/>
                  </a:cubicBezTo>
                  <a:cubicBezTo>
                    <a:pt x="12561" y="9211"/>
                    <a:pt x="12561" y="9211"/>
                    <a:pt x="12561" y="9211"/>
                  </a:cubicBezTo>
                  <a:cubicBezTo>
                    <a:pt x="12811" y="8925"/>
                    <a:pt x="13558" y="8925"/>
                    <a:pt x="13807" y="9211"/>
                  </a:cubicBezTo>
                  <a:cubicBezTo>
                    <a:pt x="14341" y="9822"/>
                    <a:pt x="14341" y="10392"/>
                    <a:pt x="13807" y="10963"/>
                  </a:cubicBezTo>
                  <a:cubicBezTo>
                    <a:pt x="12312" y="12675"/>
                    <a:pt x="12312" y="12675"/>
                    <a:pt x="12312" y="12675"/>
                  </a:cubicBezTo>
                  <a:cubicBezTo>
                    <a:pt x="13807" y="14712"/>
                    <a:pt x="13807" y="14712"/>
                    <a:pt x="13807" y="14712"/>
                  </a:cubicBezTo>
                  <a:cubicBezTo>
                    <a:pt x="14341" y="14998"/>
                    <a:pt x="14341" y="15854"/>
                    <a:pt x="13807" y="16424"/>
                  </a:cubicBezTo>
                  <a:cubicBezTo>
                    <a:pt x="13558" y="16709"/>
                    <a:pt x="12811" y="16709"/>
                    <a:pt x="12561" y="16424"/>
                  </a:cubicBezTo>
                  <a:cubicBezTo>
                    <a:pt x="10818" y="14427"/>
                    <a:pt x="10818" y="14427"/>
                    <a:pt x="10818" y="14427"/>
                  </a:cubicBezTo>
                  <a:cubicBezTo>
                    <a:pt x="9039" y="16424"/>
                    <a:pt x="9039" y="16424"/>
                    <a:pt x="9039" y="16424"/>
                  </a:cubicBezTo>
                  <a:cubicBezTo>
                    <a:pt x="8789" y="16709"/>
                    <a:pt x="8042" y="16709"/>
                    <a:pt x="7793" y="16424"/>
                  </a:cubicBezTo>
                  <a:cubicBezTo>
                    <a:pt x="7295" y="15854"/>
                    <a:pt x="7295" y="14998"/>
                    <a:pt x="7793" y="14712"/>
                  </a:cubicBezTo>
                  <a:cubicBezTo>
                    <a:pt x="9288" y="12675"/>
                    <a:pt x="9288" y="12675"/>
                    <a:pt x="9288" y="12675"/>
                  </a:cubicBezTo>
                  <a:cubicBezTo>
                    <a:pt x="7793" y="10963"/>
                    <a:pt x="7793" y="10963"/>
                    <a:pt x="7793" y="10963"/>
                  </a:cubicBezTo>
                  <a:cubicBezTo>
                    <a:pt x="7295" y="10392"/>
                    <a:pt x="7295" y="9822"/>
                    <a:pt x="7793" y="9211"/>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4" name="Shape"/>
            <p:cNvSpPr/>
            <p:nvPr/>
          </p:nvSpPr>
          <p:spPr>
            <a:xfrm>
              <a:off x="6079068" y="63501"/>
              <a:ext cx="574775" cy="507044"/>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504" y="21600"/>
                    <a:pt x="0" y="21029"/>
                    <a:pt x="0" y="20459"/>
                  </a:cubicBezTo>
                  <a:cubicBezTo>
                    <a:pt x="0" y="1141"/>
                    <a:pt x="0" y="1141"/>
                    <a:pt x="0" y="1141"/>
                  </a:cubicBezTo>
                  <a:cubicBezTo>
                    <a:pt x="0" y="571"/>
                    <a:pt x="504" y="0"/>
                    <a:pt x="1008" y="0"/>
                  </a:cubicBezTo>
                  <a:cubicBezTo>
                    <a:pt x="20592" y="0"/>
                    <a:pt x="20592" y="0"/>
                    <a:pt x="20592" y="0"/>
                  </a:cubicBezTo>
                  <a:cubicBezTo>
                    <a:pt x="21348" y="0"/>
                    <a:pt x="21600" y="571"/>
                    <a:pt x="21600" y="1141"/>
                  </a:cubicBezTo>
                  <a:cubicBezTo>
                    <a:pt x="21600" y="20459"/>
                    <a:pt x="21600" y="20459"/>
                    <a:pt x="21600" y="20459"/>
                  </a:cubicBezTo>
                  <a:cubicBezTo>
                    <a:pt x="21600" y="21029"/>
                    <a:pt x="21348" y="21600"/>
                    <a:pt x="20592" y="21600"/>
                  </a:cubicBezTo>
                  <a:close/>
                  <a:moveTo>
                    <a:pt x="2016" y="1141"/>
                  </a:moveTo>
                  <a:cubicBezTo>
                    <a:pt x="1512" y="1141"/>
                    <a:pt x="1008" y="1752"/>
                    <a:pt x="1008" y="2323"/>
                  </a:cubicBezTo>
                  <a:cubicBezTo>
                    <a:pt x="1008" y="3179"/>
                    <a:pt x="1512" y="3464"/>
                    <a:pt x="2016" y="3464"/>
                  </a:cubicBezTo>
                  <a:cubicBezTo>
                    <a:pt x="2520" y="3464"/>
                    <a:pt x="3024" y="3179"/>
                    <a:pt x="3024" y="2323"/>
                  </a:cubicBezTo>
                  <a:cubicBezTo>
                    <a:pt x="3024" y="1752"/>
                    <a:pt x="2520" y="1141"/>
                    <a:pt x="2016" y="1141"/>
                  </a:cubicBezTo>
                  <a:close/>
                  <a:moveTo>
                    <a:pt x="5076" y="1141"/>
                  </a:moveTo>
                  <a:cubicBezTo>
                    <a:pt x="4572" y="1141"/>
                    <a:pt x="4068" y="1752"/>
                    <a:pt x="4068" y="2323"/>
                  </a:cubicBezTo>
                  <a:cubicBezTo>
                    <a:pt x="4068" y="3179"/>
                    <a:pt x="4572" y="3464"/>
                    <a:pt x="5076" y="3464"/>
                  </a:cubicBezTo>
                  <a:cubicBezTo>
                    <a:pt x="5580" y="3464"/>
                    <a:pt x="6084" y="3179"/>
                    <a:pt x="6084" y="2323"/>
                  </a:cubicBezTo>
                  <a:cubicBezTo>
                    <a:pt x="6084" y="1752"/>
                    <a:pt x="5580" y="1141"/>
                    <a:pt x="5076" y="1141"/>
                  </a:cubicBezTo>
                  <a:close/>
                  <a:moveTo>
                    <a:pt x="8136" y="1141"/>
                  </a:moveTo>
                  <a:cubicBezTo>
                    <a:pt x="7632" y="1141"/>
                    <a:pt x="7092" y="1752"/>
                    <a:pt x="7092" y="2323"/>
                  </a:cubicBezTo>
                  <a:cubicBezTo>
                    <a:pt x="7092" y="3179"/>
                    <a:pt x="7632" y="3464"/>
                    <a:pt x="8136" y="3464"/>
                  </a:cubicBezTo>
                  <a:cubicBezTo>
                    <a:pt x="8640" y="3464"/>
                    <a:pt x="9144" y="3179"/>
                    <a:pt x="9144" y="2323"/>
                  </a:cubicBezTo>
                  <a:cubicBezTo>
                    <a:pt x="9144" y="1752"/>
                    <a:pt x="8640" y="1141"/>
                    <a:pt x="8136" y="1141"/>
                  </a:cubicBezTo>
                  <a:close/>
                  <a:moveTo>
                    <a:pt x="20592" y="4605"/>
                  </a:moveTo>
                  <a:cubicBezTo>
                    <a:pt x="19584" y="4605"/>
                    <a:pt x="19584" y="4605"/>
                    <a:pt x="19584" y="4605"/>
                  </a:cubicBezTo>
                  <a:cubicBezTo>
                    <a:pt x="2016" y="4605"/>
                    <a:pt x="2016" y="4605"/>
                    <a:pt x="2016" y="4605"/>
                  </a:cubicBezTo>
                  <a:cubicBezTo>
                    <a:pt x="1008" y="4605"/>
                    <a:pt x="1008" y="4605"/>
                    <a:pt x="1008" y="4605"/>
                  </a:cubicBezTo>
                  <a:cubicBezTo>
                    <a:pt x="1008" y="20459"/>
                    <a:pt x="1008" y="20459"/>
                    <a:pt x="1008" y="20459"/>
                  </a:cubicBezTo>
                  <a:cubicBezTo>
                    <a:pt x="20592" y="20459"/>
                    <a:pt x="20592" y="20459"/>
                    <a:pt x="20592" y="20459"/>
                  </a:cubicBezTo>
                  <a:lnTo>
                    <a:pt x="20592" y="4605"/>
                  </a:lnTo>
                  <a:close/>
                  <a:moveTo>
                    <a:pt x="7884" y="11534"/>
                  </a:moveTo>
                  <a:cubicBezTo>
                    <a:pt x="8136" y="11534"/>
                    <a:pt x="8388" y="11819"/>
                    <a:pt x="8388" y="12104"/>
                  </a:cubicBezTo>
                  <a:cubicBezTo>
                    <a:pt x="9900" y="13531"/>
                    <a:pt x="9900" y="13531"/>
                    <a:pt x="9900" y="13531"/>
                  </a:cubicBezTo>
                  <a:cubicBezTo>
                    <a:pt x="13212" y="9822"/>
                    <a:pt x="13212" y="9822"/>
                    <a:pt x="13212" y="9822"/>
                  </a:cubicBezTo>
                  <a:cubicBezTo>
                    <a:pt x="13464" y="9537"/>
                    <a:pt x="13716" y="9211"/>
                    <a:pt x="13968" y="9211"/>
                  </a:cubicBezTo>
                  <a:cubicBezTo>
                    <a:pt x="14472" y="9211"/>
                    <a:pt x="15012" y="9822"/>
                    <a:pt x="15012" y="10392"/>
                  </a:cubicBezTo>
                  <a:cubicBezTo>
                    <a:pt x="15012" y="10678"/>
                    <a:pt x="14760" y="10963"/>
                    <a:pt x="14472" y="11248"/>
                  </a:cubicBezTo>
                  <a:cubicBezTo>
                    <a:pt x="10404" y="15854"/>
                    <a:pt x="10404" y="15854"/>
                    <a:pt x="10404" y="15854"/>
                  </a:cubicBezTo>
                  <a:cubicBezTo>
                    <a:pt x="10404" y="16139"/>
                    <a:pt x="10152" y="16139"/>
                    <a:pt x="9900" y="16139"/>
                  </a:cubicBezTo>
                  <a:cubicBezTo>
                    <a:pt x="9648" y="16139"/>
                    <a:pt x="9396" y="16139"/>
                    <a:pt x="9144" y="15854"/>
                  </a:cubicBezTo>
                  <a:cubicBezTo>
                    <a:pt x="7092" y="13531"/>
                    <a:pt x="7092" y="13531"/>
                    <a:pt x="7092" y="13531"/>
                  </a:cubicBezTo>
                  <a:cubicBezTo>
                    <a:pt x="6840" y="13245"/>
                    <a:pt x="6840" y="12960"/>
                    <a:pt x="6840" y="12675"/>
                  </a:cubicBezTo>
                  <a:cubicBezTo>
                    <a:pt x="6840" y="12104"/>
                    <a:pt x="7092" y="11534"/>
                    <a:pt x="7884" y="1153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5" name="Shape"/>
            <p:cNvSpPr/>
            <p:nvPr/>
          </p:nvSpPr>
          <p:spPr>
            <a:xfrm>
              <a:off x="5067298" y="63501"/>
              <a:ext cx="574775" cy="507044"/>
            </a:xfrm>
            <a:custGeom>
              <a:avLst/>
              <a:gdLst/>
              <a:ahLst/>
              <a:cxnLst>
                <a:cxn ang="0">
                  <a:pos x="wd2" y="hd2"/>
                </a:cxn>
                <a:cxn ang="5400000">
                  <a:pos x="wd2" y="hd2"/>
                </a:cxn>
                <a:cxn ang="10800000">
                  <a:pos x="wd2" y="hd2"/>
                </a:cxn>
                <a:cxn ang="16200000">
                  <a:pos x="wd2" y="hd2"/>
                </a:cxn>
              </a:cxnLst>
              <a:rect l="0" t="0" r="r" b="b"/>
              <a:pathLst>
                <a:path w="21600" h="21600" extrusionOk="0">
                  <a:moveTo>
                    <a:pt x="20592" y="21600"/>
                  </a:moveTo>
                  <a:cubicBezTo>
                    <a:pt x="1008" y="21600"/>
                    <a:pt x="1008" y="21600"/>
                    <a:pt x="1008" y="21600"/>
                  </a:cubicBezTo>
                  <a:cubicBezTo>
                    <a:pt x="252" y="21600"/>
                    <a:pt x="0" y="21029"/>
                    <a:pt x="0" y="20459"/>
                  </a:cubicBezTo>
                  <a:cubicBezTo>
                    <a:pt x="0" y="1141"/>
                    <a:pt x="0" y="1141"/>
                    <a:pt x="0" y="1141"/>
                  </a:cubicBezTo>
                  <a:cubicBezTo>
                    <a:pt x="0" y="571"/>
                    <a:pt x="252" y="0"/>
                    <a:pt x="1008" y="0"/>
                  </a:cubicBezTo>
                  <a:cubicBezTo>
                    <a:pt x="20592" y="0"/>
                    <a:pt x="20592" y="0"/>
                    <a:pt x="20592" y="0"/>
                  </a:cubicBezTo>
                  <a:cubicBezTo>
                    <a:pt x="21096" y="0"/>
                    <a:pt x="21600" y="571"/>
                    <a:pt x="21600" y="1141"/>
                  </a:cubicBezTo>
                  <a:cubicBezTo>
                    <a:pt x="21600" y="20459"/>
                    <a:pt x="21600" y="20459"/>
                    <a:pt x="21600" y="20459"/>
                  </a:cubicBezTo>
                  <a:cubicBezTo>
                    <a:pt x="21600" y="21029"/>
                    <a:pt x="21096" y="21600"/>
                    <a:pt x="20592" y="21600"/>
                  </a:cubicBezTo>
                  <a:close/>
                  <a:moveTo>
                    <a:pt x="2016" y="1141"/>
                  </a:moveTo>
                  <a:cubicBezTo>
                    <a:pt x="1260" y="1141"/>
                    <a:pt x="1008" y="1752"/>
                    <a:pt x="1008" y="2323"/>
                  </a:cubicBezTo>
                  <a:cubicBezTo>
                    <a:pt x="1008" y="3179"/>
                    <a:pt x="1260" y="3464"/>
                    <a:pt x="2016" y="3464"/>
                  </a:cubicBezTo>
                  <a:cubicBezTo>
                    <a:pt x="2520" y="3464"/>
                    <a:pt x="3024" y="3179"/>
                    <a:pt x="3024" y="2323"/>
                  </a:cubicBezTo>
                  <a:cubicBezTo>
                    <a:pt x="3024" y="1752"/>
                    <a:pt x="2520" y="1141"/>
                    <a:pt x="2016" y="1141"/>
                  </a:cubicBezTo>
                  <a:close/>
                  <a:moveTo>
                    <a:pt x="5076" y="1141"/>
                  </a:moveTo>
                  <a:cubicBezTo>
                    <a:pt x="4320" y="1141"/>
                    <a:pt x="4068" y="1752"/>
                    <a:pt x="4068" y="2323"/>
                  </a:cubicBezTo>
                  <a:cubicBezTo>
                    <a:pt x="4068" y="3179"/>
                    <a:pt x="4320" y="3464"/>
                    <a:pt x="5076" y="3464"/>
                  </a:cubicBezTo>
                  <a:cubicBezTo>
                    <a:pt x="5580" y="3464"/>
                    <a:pt x="6084" y="3179"/>
                    <a:pt x="6084" y="2323"/>
                  </a:cubicBezTo>
                  <a:cubicBezTo>
                    <a:pt x="6084" y="1752"/>
                    <a:pt x="5580" y="1141"/>
                    <a:pt x="5076" y="1141"/>
                  </a:cubicBezTo>
                  <a:close/>
                  <a:moveTo>
                    <a:pt x="8136" y="1141"/>
                  </a:moveTo>
                  <a:cubicBezTo>
                    <a:pt x="7344" y="1141"/>
                    <a:pt x="7092" y="1752"/>
                    <a:pt x="7092" y="2323"/>
                  </a:cubicBezTo>
                  <a:cubicBezTo>
                    <a:pt x="7092" y="3179"/>
                    <a:pt x="7344" y="3464"/>
                    <a:pt x="8136" y="3464"/>
                  </a:cubicBezTo>
                  <a:cubicBezTo>
                    <a:pt x="8640" y="3464"/>
                    <a:pt x="9144" y="3179"/>
                    <a:pt x="9144" y="2323"/>
                  </a:cubicBezTo>
                  <a:cubicBezTo>
                    <a:pt x="9144" y="1752"/>
                    <a:pt x="8640" y="1141"/>
                    <a:pt x="8136" y="1141"/>
                  </a:cubicBezTo>
                  <a:close/>
                  <a:moveTo>
                    <a:pt x="20592" y="4605"/>
                  </a:moveTo>
                  <a:cubicBezTo>
                    <a:pt x="19584" y="4605"/>
                    <a:pt x="19584" y="4605"/>
                    <a:pt x="19584" y="4605"/>
                  </a:cubicBezTo>
                  <a:cubicBezTo>
                    <a:pt x="2016" y="4605"/>
                    <a:pt x="2016" y="4605"/>
                    <a:pt x="2016" y="4605"/>
                  </a:cubicBezTo>
                  <a:cubicBezTo>
                    <a:pt x="1008" y="4605"/>
                    <a:pt x="1008" y="4605"/>
                    <a:pt x="1008" y="4605"/>
                  </a:cubicBezTo>
                  <a:cubicBezTo>
                    <a:pt x="1008" y="20459"/>
                    <a:pt x="1008" y="20459"/>
                    <a:pt x="1008" y="20459"/>
                  </a:cubicBezTo>
                  <a:cubicBezTo>
                    <a:pt x="20592" y="20459"/>
                    <a:pt x="20592" y="20459"/>
                    <a:pt x="20592" y="20459"/>
                  </a:cubicBezTo>
                  <a:lnTo>
                    <a:pt x="20592" y="4605"/>
                  </a:lnTo>
                  <a:close/>
                  <a:moveTo>
                    <a:pt x="7344" y="11534"/>
                  </a:moveTo>
                  <a:cubicBezTo>
                    <a:pt x="9648" y="11534"/>
                    <a:pt x="9648" y="11534"/>
                    <a:pt x="9648" y="11534"/>
                  </a:cubicBezTo>
                  <a:cubicBezTo>
                    <a:pt x="11700" y="11534"/>
                    <a:pt x="11700" y="11534"/>
                    <a:pt x="11700" y="11534"/>
                  </a:cubicBezTo>
                  <a:cubicBezTo>
                    <a:pt x="14220" y="11534"/>
                    <a:pt x="14220" y="11534"/>
                    <a:pt x="14220" y="11534"/>
                  </a:cubicBezTo>
                  <a:cubicBezTo>
                    <a:pt x="14724" y="11534"/>
                    <a:pt x="15264" y="12104"/>
                    <a:pt x="15264" y="12675"/>
                  </a:cubicBezTo>
                  <a:cubicBezTo>
                    <a:pt x="15264" y="13531"/>
                    <a:pt x="14724" y="13816"/>
                    <a:pt x="14220" y="13816"/>
                  </a:cubicBezTo>
                  <a:cubicBezTo>
                    <a:pt x="8640" y="13816"/>
                    <a:pt x="8640" y="13816"/>
                    <a:pt x="8640" y="13816"/>
                  </a:cubicBezTo>
                  <a:cubicBezTo>
                    <a:pt x="7344" y="13816"/>
                    <a:pt x="7344" y="13816"/>
                    <a:pt x="7344" y="13816"/>
                  </a:cubicBezTo>
                  <a:cubicBezTo>
                    <a:pt x="6840" y="13816"/>
                    <a:pt x="6336" y="13531"/>
                    <a:pt x="6336" y="12675"/>
                  </a:cubicBezTo>
                  <a:cubicBezTo>
                    <a:pt x="6336" y="12104"/>
                    <a:pt x="6840" y="11534"/>
                    <a:pt x="7344" y="1153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6" name="Shape"/>
            <p:cNvSpPr/>
            <p:nvPr/>
          </p:nvSpPr>
          <p:spPr>
            <a:xfrm>
              <a:off x="4047066" y="63501"/>
              <a:ext cx="583242" cy="507044"/>
            </a:xfrm>
            <a:custGeom>
              <a:avLst/>
              <a:gdLst/>
              <a:ahLst/>
              <a:cxnLst>
                <a:cxn ang="0">
                  <a:pos x="wd2" y="hd2"/>
                </a:cxn>
                <a:cxn ang="5400000">
                  <a:pos x="wd2" y="hd2"/>
                </a:cxn>
                <a:cxn ang="10800000">
                  <a:pos x="wd2" y="hd2"/>
                </a:cxn>
                <a:cxn ang="16200000">
                  <a:pos x="wd2" y="hd2"/>
                </a:cxn>
              </a:cxnLst>
              <a:rect l="0" t="0" r="r" b="b"/>
              <a:pathLst>
                <a:path w="21600" h="21600" extrusionOk="0">
                  <a:moveTo>
                    <a:pt x="20605" y="21600"/>
                  </a:moveTo>
                  <a:cubicBezTo>
                    <a:pt x="1030" y="21600"/>
                    <a:pt x="1030" y="21600"/>
                    <a:pt x="1030" y="21600"/>
                  </a:cubicBezTo>
                  <a:cubicBezTo>
                    <a:pt x="533" y="21600"/>
                    <a:pt x="0" y="21029"/>
                    <a:pt x="0" y="20459"/>
                  </a:cubicBezTo>
                  <a:cubicBezTo>
                    <a:pt x="0" y="1141"/>
                    <a:pt x="0" y="1141"/>
                    <a:pt x="0" y="1141"/>
                  </a:cubicBezTo>
                  <a:cubicBezTo>
                    <a:pt x="0" y="571"/>
                    <a:pt x="533" y="0"/>
                    <a:pt x="1030" y="0"/>
                  </a:cubicBezTo>
                  <a:cubicBezTo>
                    <a:pt x="20605" y="0"/>
                    <a:pt x="20605" y="0"/>
                    <a:pt x="20605" y="0"/>
                  </a:cubicBezTo>
                  <a:cubicBezTo>
                    <a:pt x="21103" y="0"/>
                    <a:pt x="21600" y="571"/>
                    <a:pt x="21600" y="1141"/>
                  </a:cubicBezTo>
                  <a:cubicBezTo>
                    <a:pt x="21600" y="20459"/>
                    <a:pt x="21600" y="20459"/>
                    <a:pt x="21600" y="20459"/>
                  </a:cubicBezTo>
                  <a:cubicBezTo>
                    <a:pt x="21600" y="21029"/>
                    <a:pt x="21103" y="21600"/>
                    <a:pt x="20605" y="21600"/>
                  </a:cubicBezTo>
                  <a:close/>
                  <a:moveTo>
                    <a:pt x="2025" y="1141"/>
                  </a:moveTo>
                  <a:cubicBezTo>
                    <a:pt x="1528" y="1141"/>
                    <a:pt x="1030" y="1752"/>
                    <a:pt x="1030" y="2323"/>
                  </a:cubicBezTo>
                  <a:cubicBezTo>
                    <a:pt x="1030" y="3179"/>
                    <a:pt x="1528" y="3464"/>
                    <a:pt x="2025" y="3464"/>
                  </a:cubicBezTo>
                  <a:cubicBezTo>
                    <a:pt x="2771" y="3464"/>
                    <a:pt x="3020" y="3179"/>
                    <a:pt x="3020" y="2323"/>
                  </a:cubicBezTo>
                  <a:cubicBezTo>
                    <a:pt x="3020" y="1752"/>
                    <a:pt x="2771" y="1141"/>
                    <a:pt x="2025" y="1141"/>
                  </a:cubicBezTo>
                  <a:close/>
                  <a:moveTo>
                    <a:pt x="5045" y="1141"/>
                  </a:moveTo>
                  <a:cubicBezTo>
                    <a:pt x="4547" y="1141"/>
                    <a:pt x="4014" y="1752"/>
                    <a:pt x="4014" y="2323"/>
                  </a:cubicBezTo>
                  <a:cubicBezTo>
                    <a:pt x="4014" y="3179"/>
                    <a:pt x="4547" y="3464"/>
                    <a:pt x="5045" y="3464"/>
                  </a:cubicBezTo>
                  <a:cubicBezTo>
                    <a:pt x="5791" y="3464"/>
                    <a:pt x="6039" y="3179"/>
                    <a:pt x="6039" y="2323"/>
                  </a:cubicBezTo>
                  <a:cubicBezTo>
                    <a:pt x="6039" y="1752"/>
                    <a:pt x="5791" y="1141"/>
                    <a:pt x="5045" y="1141"/>
                  </a:cubicBezTo>
                  <a:close/>
                  <a:moveTo>
                    <a:pt x="8029" y="1141"/>
                  </a:moveTo>
                  <a:cubicBezTo>
                    <a:pt x="7532" y="1141"/>
                    <a:pt x="7034" y="1752"/>
                    <a:pt x="7034" y="2323"/>
                  </a:cubicBezTo>
                  <a:cubicBezTo>
                    <a:pt x="7034" y="3179"/>
                    <a:pt x="7532" y="3464"/>
                    <a:pt x="8029" y="3464"/>
                  </a:cubicBezTo>
                  <a:cubicBezTo>
                    <a:pt x="8811" y="3464"/>
                    <a:pt x="9059" y="3179"/>
                    <a:pt x="9059" y="2323"/>
                  </a:cubicBezTo>
                  <a:cubicBezTo>
                    <a:pt x="9059" y="1752"/>
                    <a:pt x="8811" y="1141"/>
                    <a:pt x="8029" y="1141"/>
                  </a:cubicBezTo>
                  <a:close/>
                  <a:moveTo>
                    <a:pt x="20605" y="4605"/>
                  </a:moveTo>
                  <a:cubicBezTo>
                    <a:pt x="19611" y="4605"/>
                    <a:pt x="19611" y="4605"/>
                    <a:pt x="19611" y="4605"/>
                  </a:cubicBezTo>
                  <a:cubicBezTo>
                    <a:pt x="2025" y="4605"/>
                    <a:pt x="2025" y="4605"/>
                    <a:pt x="2025" y="4605"/>
                  </a:cubicBezTo>
                  <a:cubicBezTo>
                    <a:pt x="1030" y="4605"/>
                    <a:pt x="1030" y="4605"/>
                    <a:pt x="1030" y="4605"/>
                  </a:cubicBezTo>
                  <a:cubicBezTo>
                    <a:pt x="1030" y="20459"/>
                    <a:pt x="1030" y="20459"/>
                    <a:pt x="1030" y="20459"/>
                  </a:cubicBezTo>
                  <a:cubicBezTo>
                    <a:pt x="20605" y="20459"/>
                    <a:pt x="20605" y="20459"/>
                    <a:pt x="20605" y="20459"/>
                  </a:cubicBezTo>
                  <a:lnTo>
                    <a:pt x="20605" y="4605"/>
                  </a:lnTo>
                  <a:close/>
                  <a:moveTo>
                    <a:pt x="7532" y="11534"/>
                  </a:moveTo>
                  <a:cubicBezTo>
                    <a:pt x="9805" y="11534"/>
                    <a:pt x="9805" y="11534"/>
                    <a:pt x="9805" y="11534"/>
                  </a:cubicBezTo>
                  <a:cubicBezTo>
                    <a:pt x="9805" y="8925"/>
                    <a:pt x="9805" y="8925"/>
                    <a:pt x="9805" y="8925"/>
                  </a:cubicBezTo>
                  <a:cubicBezTo>
                    <a:pt x="9805" y="8355"/>
                    <a:pt x="10303" y="7784"/>
                    <a:pt x="10800" y="7784"/>
                  </a:cubicBezTo>
                  <a:cubicBezTo>
                    <a:pt x="11297" y="7784"/>
                    <a:pt x="11830" y="8355"/>
                    <a:pt x="11830" y="8925"/>
                  </a:cubicBezTo>
                  <a:cubicBezTo>
                    <a:pt x="11830" y="11534"/>
                    <a:pt x="11830" y="11534"/>
                    <a:pt x="11830" y="11534"/>
                  </a:cubicBezTo>
                  <a:cubicBezTo>
                    <a:pt x="14068" y="11534"/>
                    <a:pt x="14068" y="11534"/>
                    <a:pt x="14068" y="11534"/>
                  </a:cubicBezTo>
                  <a:cubicBezTo>
                    <a:pt x="14814" y="11534"/>
                    <a:pt x="15063" y="12104"/>
                    <a:pt x="15063" y="12675"/>
                  </a:cubicBezTo>
                  <a:cubicBezTo>
                    <a:pt x="15063" y="13531"/>
                    <a:pt x="14814" y="13816"/>
                    <a:pt x="14068" y="13816"/>
                  </a:cubicBezTo>
                  <a:cubicBezTo>
                    <a:pt x="11830" y="13816"/>
                    <a:pt x="11830" y="13816"/>
                    <a:pt x="11830" y="13816"/>
                  </a:cubicBezTo>
                  <a:cubicBezTo>
                    <a:pt x="11830" y="16709"/>
                    <a:pt x="11830" y="16709"/>
                    <a:pt x="11830" y="16709"/>
                  </a:cubicBezTo>
                  <a:cubicBezTo>
                    <a:pt x="11830" y="17280"/>
                    <a:pt x="11297" y="17851"/>
                    <a:pt x="10800" y="17851"/>
                  </a:cubicBezTo>
                  <a:cubicBezTo>
                    <a:pt x="10303" y="17851"/>
                    <a:pt x="9805" y="17280"/>
                    <a:pt x="9805" y="16709"/>
                  </a:cubicBezTo>
                  <a:cubicBezTo>
                    <a:pt x="9805" y="13816"/>
                    <a:pt x="9805" y="13816"/>
                    <a:pt x="9805" y="13816"/>
                  </a:cubicBezTo>
                  <a:cubicBezTo>
                    <a:pt x="7532" y="13816"/>
                    <a:pt x="7532" y="13816"/>
                    <a:pt x="7532" y="13816"/>
                  </a:cubicBezTo>
                  <a:cubicBezTo>
                    <a:pt x="6786" y="13816"/>
                    <a:pt x="6537" y="13531"/>
                    <a:pt x="6537" y="12675"/>
                  </a:cubicBezTo>
                  <a:cubicBezTo>
                    <a:pt x="6537" y="12104"/>
                    <a:pt x="6786" y="11534"/>
                    <a:pt x="7532" y="1153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7" name="Shape"/>
            <p:cNvSpPr/>
            <p:nvPr/>
          </p:nvSpPr>
          <p:spPr>
            <a:xfrm>
              <a:off x="3039534" y="63501"/>
              <a:ext cx="579002" cy="507044"/>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42" y="21600"/>
                    <a:pt x="1042" y="21600"/>
                    <a:pt x="1042" y="21600"/>
                  </a:cubicBezTo>
                  <a:cubicBezTo>
                    <a:pt x="539" y="21600"/>
                    <a:pt x="0" y="21029"/>
                    <a:pt x="0" y="20459"/>
                  </a:cubicBezTo>
                  <a:cubicBezTo>
                    <a:pt x="0" y="1141"/>
                    <a:pt x="0" y="1141"/>
                    <a:pt x="0" y="1141"/>
                  </a:cubicBezTo>
                  <a:cubicBezTo>
                    <a:pt x="0" y="571"/>
                    <a:pt x="539" y="0"/>
                    <a:pt x="1042" y="0"/>
                  </a:cubicBezTo>
                  <a:cubicBezTo>
                    <a:pt x="20594" y="0"/>
                    <a:pt x="20594" y="0"/>
                    <a:pt x="20594" y="0"/>
                  </a:cubicBezTo>
                  <a:cubicBezTo>
                    <a:pt x="21348" y="0"/>
                    <a:pt x="21600" y="571"/>
                    <a:pt x="21600" y="1141"/>
                  </a:cubicBezTo>
                  <a:cubicBezTo>
                    <a:pt x="21600" y="20459"/>
                    <a:pt x="21600" y="20459"/>
                    <a:pt x="21600" y="20459"/>
                  </a:cubicBezTo>
                  <a:cubicBezTo>
                    <a:pt x="21600" y="21029"/>
                    <a:pt x="21348" y="21600"/>
                    <a:pt x="20594" y="21600"/>
                  </a:cubicBezTo>
                  <a:close/>
                  <a:moveTo>
                    <a:pt x="16532" y="20459"/>
                  </a:moveTo>
                  <a:cubicBezTo>
                    <a:pt x="20594" y="20459"/>
                    <a:pt x="20594" y="20459"/>
                    <a:pt x="20594" y="20459"/>
                  </a:cubicBezTo>
                  <a:cubicBezTo>
                    <a:pt x="20594" y="10392"/>
                    <a:pt x="20594" y="10392"/>
                    <a:pt x="20594" y="10392"/>
                  </a:cubicBezTo>
                  <a:cubicBezTo>
                    <a:pt x="20342" y="10392"/>
                    <a:pt x="20342" y="10392"/>
                    <a:pt x="20342" y="10392"/>
                  </a:cubicBezTo>
                  <a:cubicBezTo>
                    <a:pt x="16532" y="10392"/>
                    <a:pt x="16532" y="10392"/>
                    <a:pt x="16532" y="10392"/>
                  </a:cubicBezTo>
                  <a:lnTo>
                    <a:pt x="16532" y="20459"/>
                  </a:lnTo>
                  <a:close/>
                  <a:moveTo>
                    <a:pt x="6110" y="20459"/>
                  </a:moveTo>
                  <a:cubicBezTo>
                    <a:pt x="15490" y="20459"/>
                    <a:pt x="15490" y="20459"/>
                    <a:pt x="15490" y="20459"/>
                  </a:cubicBezTo>
                  <a:cubicBezTo>
                    <a:pt x="15490" y="10392"/>
                    <a:pt x="15490" y="10392"/>
                    <a:pt x="15490" y="10392"/>
                  </a:cubicBezTo>
                  <a:cubicBezTo>
                    <a:pt x="6110" y="10392"/>
                    <a:pt x="6110" y="10392"/>
                    <a:pt x="6110" y="10392"/>
                  </a:cubicBezTo>
                  <a:lnTo>
                    <a:pt x="6110" y="20459"/>
                  </a:lnTo>
                  <a:close/>
                  <a:moveTo>
                    <a:pt x="1042" y="20459"/>
                  </a:moveTo>
                  <a:cubicBezTo>
                    <a:pt x="5103" y="20459"/>
                    <a:pt x="5103" y="20459"/>
                    <a:pt x="5103" y="20459"/>
                  </a:cubicBezTo>
                  <a:cubicBezTo>
                    <a:pt x="5103" y="10392"/>
                    <a:pt x="5103" y="10392"/>
                    <a:pt x="5103" y="10392"/>
                  </a:cubicBezTo>
                  <a:cubicBezTo>
                    <a:pt x="1042" y="10392"/>
                    <a:pt x="1042" y="10392"/>
                    <a:pt x="1042" y="10392"/>
                  </a:cubicBezTo>
                  <a:lnTo>
                    <a:pt x="1042" y="20459"/>
                  </a:lnTo>
                  <a:close/>
                  <a:moveTo>
                    <a:pt x="2049" y="1141"/>
                  </a:moveTo>
                  <a:cubicBezTo>
                    <a:pt x="1545" y="1141"/>
                    <a:pt x="1042" y="1752"/>
                    <a:pt x="1042" y="2323"/>
                  </a:cubicBezTo>
                  <a:cubicBezTo>
                    <a:pt x="1042" y="3179"/>
                    <a:pt x="1545" y="3464"/>
                    <a:pt x="2049" y="3464"/>
                  </a:cubicBezTo>
                  <a:cubicBezTo>
                    <a:pt x="2552" y="3464"/>
                    <a:pt x="3055" y="3179"/>
                    <a:pt x="3055" y="2323"/>
                  </a:cubicBezTo>
                  <a:cubicBezTo>
                    <a:pt x="3055" y="1752"/>
                    <a:pt x="2552" y="1141"/>
                    <a:pt x="2049" y="1141"/>
                  </a:cubicBezTo>
                  <a:close/>
                  <a:moveTo>
                    <a:pt x="5103" y="1141"/>
                  </a:moveTo>
                  <a:cubicBezTo>
                    <a:pt x="4600" y="1141"/>
                    <a:pt x="4061" y="1752"/>
                    <a:pt x="4061" y="2323"/>
                  </a:cubicBezTo>
                  <a:cubicBezTo>
                    <a:pt x="4061" y="3179"/>
                    <a:pt x="4600" y="3464"/>
                    <a:pt x="5103" y="3464"/>
                  </a:cubicBezTo>
                  <a:cubicBezTo>
                    <a:pt x="5607" y="3464"/>
                    <a:pt x="6110" y="3179"/>
                    <a:pt x="6110" y="2323"/>
                  </a:cubicBezTo>
                  <a:cubicBezTo>
                    <a:pt x="6110" y="1752"/>
                    <a:pt x="5607" y="1141"/>
                    <a:pt x="5103" y="1141"/>
                  </a:cubicBezTo>
                  <a:close/>
                  <a:moveTo>
                    <a:pt x="8122" y="1141"/>
                  </a:moveTo>
                  <a:cubicBezTo>
                    <a:pt x="7619" y="1141"/>
                    <a:pt x="7116" y="1752"/>
                    <a:pt x="7116" y="2323"/>
                  </a:cubicBezTo>
                  <a:cubicBezTo>
                    <a:pt x="7116" y="3179"/>
                    <a:pt x="7619" y="3464"/>
                    <a:pt x="8122" y="3464"/>
                  </a:cubicBezTo>
                  <a:cubicBezTo>
                    <a:pt x="8662" y="3464"/>
                    <a:pt x="9165" y="3179"/>
                    <a:pt x="9165" y="2323"/>
                  </a:cubicBezTo>
                  <a:cubicBezTo>
                    <a:pt x="9165" y="1752"/>
                    <a:pt x="8662" y="1141"/>
                    <a:pt x="8122" y="1141"/>
                  </a:cubicBezTo>
                  <a:close/>
                  <a:moveTo>
                    <a:pt x="19551" y="4605"/>
                  </a:moveTo>
                  <a:cubicBezTo>
                    <a:pt x="2049" y="4605"/>
                    <a:pt x="2049" y="4605"/>
                    <a:pt x="2049" y="4605"/>
                  </a:cubicBezTo>
                  <a:cubicBezTo>
                    <a:pt x="1042" y="4605"/>
                    <a:pt x="1042" y="4605"/>
                    <a:pt x="1042" y="4605"/>
                  </a:cubicBezTo>
                  <a:cubicBezTo>
                    <a:pt x="1042" y="9211"/>
                    <a:pt x="1042" y="9211"/>
                    <a:pt x="1042" y="9211"/>
                  </a:cubicBezTo>
                  <a:cubicBezTo>
                    <a:pt x="5103" y="9211"/>
                    <a:pt x="5103" y="9211"/>
                    <a:pt x="5103" y="9211"/>
                  </a:cubicBezTo>
                  <a:cubicBezTo>
                    <a:pt x="6110" y="9211"/>
                    <a:pt x="6110" y="9211"/>
                    <a:pt x="6110" y="9211"/>
                  </a:cubicBezTo>
                  <a:cubicBezTo>
                    <a:pt x="15490" y="9211"/>
                    <a:pt x="15490" y="9211"/>
                    <a:pt x="15490" y="9211"/>
                  </a:cubicBezTo>
                  <a:cubicBezTo>
                    <a:pt x="16532" y="9211"/>
                    <a:pt x="16532" y="9211"/>
                    <a:pt x="16532" y="9211"/>
                  </a:cubicBezTo>
                  <a:cubicBezTo>
                    <a:pt x="20342" y="9211"/>
                    <a:pt x="20342" y="9211"/>
                    <a:pt x="20342" y="9211"/>
                  </a:cubicBezTo>
                  <a:cubicBezTo>
                    <a:pt x="20594" y="9211"/>
                    <a:pt x="20594" y="9211"/>
                    <a:pt x="20594" y="9211"/>
                  </a:cubicBezTo>
                  <a:cubicBezTo>
                    <a:pt x="20594" y="4605"/>
                    <a:pt x="20594" y="4605"/>
                    <a:pt x="20594" y="4605"/>
                  </a:cubicBezTo>
                  <a:lnTo>
                    <a:pt x="19551" y="46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8" name="Shape"/>
            <p:cNvSpPr/>
            <p:nvPr/>
          </p:nvSpPr>
          <p:spPr>
            <a:xfrm>
              <a:off x="2027766" y="63501"/>
              <a:ext cx="579005" cy="507044"/>
            </a:xfrm>
            <a:custGeom>
              <a:avLst/>
              <a:gdLst/>
              <a:ahLst/>
              <a:cxnLst>
                <a:cxn ang="0">
                  <a:pos x="wd2" y="hd2"/>
                </a:cxn>
                <a:cxn ang="5400000">
                  <a:pos x="wd2" y="hd2"/>
                </a:cxn>
                <a:cxn ang="10800000">
                  <a:pos x="wd2" y="hd2"/>
                </a:cxn>
                <a:cxn ang="16200000">
                  <a:pos x="wd2" y="hd2"/>
                </a:cxn>
              </a:cxnLst>
              <a:rect l="0" t="0" r="r" b="b"/>
              <a:pathLst>
                <a:path w="21600" h="21600" extrusionOk="0">
                  <a:moveTo>
                    <a:pt x="20594" y="21600"/>
                  </a:moveTo>
                  <a:cubicBezTo>
                    <a:pt x="1042" y="21600"/>
                    <a:pt x="1042" y="21600"/>
                    <a:pt x="1042" y="21600"/>
                  </a:cubicBezTo>
                  <a:cubicBezTo>
                    <a:pt x="252" y="21600"/>
                    <a:pt x="0" y="21029"/>
                    <a:pt x="0" y="20459"/>
                  </a:cubicBezTo>
                  <a:cubicBezTo>
                    <a:pt x="0" y="1141"/>
                    <a:pt x="0" y="1141"/>
                    <a:pt x="0" y="1141"/>
                  </a:cubicBezTo>
                  <a:cubicBezTo>
                    <a:pt x="0" y="571"/>
                    <a:pt x="252" y="0"/>
                    <a:pt x="1042" y="0"/>
                  </a:cubicBezTo>
                  <a:cubicBezTo>
                    <a:pt x="20594" y="0"/>
                    <a:pt x="20594" y="0"/>
                    <a:pt x="20594" y="0"/>
                  </a:cubicBezTo>
                  <a:cubicBezTo>
                    <a:pt x="21097" y="0"/>
                    <a:pt x="21600" y="571"/>
                    <a:pt x="21600" y="1141"/>
                  </a:cubicBezTo>
                  <a:cubicBezTo>
                    <a:pt x="21600" y="20459"/>
                    <a:pt x="21600" y="20459"/>
                    <a:pt x="21600" y="20459"/>
                  </a:cubicBezTo>
                  <a:cubicBezTo>
                    <a:pt x="21600" y="21029"/>
                    <a:pt x="21097" y="21600"/>
                    <a:pt x="20594" y="21600"/>
                  </a:cubicBezTo>
                  <a:close/>
                  <a:moveTo>
                    <a:pt x="16532" y="20459"/>
                  </a:moveTo>
                  <a:cubicBezTo>
                    <a:pt x="20594" y="20459"/>
                    <a:pt x="20594" y="20459"/>
                    <a:pt x="20594" y="20459"/>
                  </a:cubicBezTo>
                  <a:cubicBezTo>
                    <a:pt x="20594" y="10392"/>
                    <a:pt x="20594" y="10392"/>
                    <a:pt x="20594" y="10392"/>
                  </a:cubicBezTo>
                  <a:cubicBezTo>
                    <a:pt x="20091" y="10392"/>
                    <a:pt x="20091" y="10392"/>
                    <a:pt x="20091" y="10392"/>
                  </a:cubicBezTo>
                  <a:cubicBezTo>
                    <a:pt x="16532" y="10392"/>
                    <a:pt x="16532" y="10392"/>
                    <a:pt x="16532" y="10392"/>
                  </a:cubicBezTo>
                  <a:lnTo>
                    <a:pt x="16532" y="20459"/>
                  </a:lnTo>
                  <a:close/>
                  <a:moveTo>
                    <a:pt x="1042" y="20459"/>
                  </a:moveTo>
                  <a:cubicBezTo>
                    <a:pt x="15490" y="20459"/>
                    <a:pt x="15490" y="20459"/>
                    <a:pt x="15490" y="20459"/>
                  </a:cubicBezTo>
                  <a:cubicBezTo>
                    <a:pt x="15490" y="10392"/>
                    <a:pt x="15490" y="10392"/>
                    <a:pt x="15490" y="10392"/>
                  </a:cubicBezTo>
                  <a:cubicBezTo>
                    <a:pt x="1042" y="10392"/>
                    <a:pt x="1042" y="10392"/>
                    <a:pt x="1042" y="10392"/>
                  </a:cubicBezTo>
                  <a:lnTo>
                    <a:pt x="1042" y="20459"/>
                  </a:lnTo>
                  <a:close/>
                  <a:moveTo>
                    <a:pt x="2049" y="1141"/>
                  </a:moveTo>
                  <a:cubicBezTo>
                    <a:pt x="1294" y="1141"/>
                    <a:pt x="1042" y="1752"/>
                    <a:pt x="1042" y="2323"/>
                  </a:cubicBezTo>
                  <a:cubicBezTo>
                    <a:pt x="1042" y="3179"/>
                    <a:pt x="1294" y="3464"/>
                    <a:pt x="2049" y="3464"/>
                  </a:cubicBezTo>
                  <a:cubicBezTo>
                    <a:pt x="2552" y="3464"/>
                    <a:pt x="3055" y="3179"/>
                    <a:pt x="3055" y="2323"/>
                  </a:cubicBezTo>
                  <a:cubicBezTo>
                    <a:pt x="3055" y="1752"/>
                    <a:pt x="2552" y="1141"/>
                    <a:pt x="2049" y="1141"/>
                  </a:cubicBezTo>
                  <a:close/>
                  <a:moveTo>
                    <a:pt x="5103" y="1141"/>
                  </a:moveTo>
                  <a:cubicBezTo>
                    <a:pt x="4313" y="1141"/>
                    <a:pt x="4061" y="1752"/>
                    <a:pt x="4061" y="2323"/>
                  </a:cubicBezTo>
                  <a:cubicBezTo>
                    <a:pt x="4061" y="3179"/>
                    <a:pt x="4313" y="3464"/>
                    <a:pt x="5103" y="3464"/>
                  </a:cubicBezTo>
                  <a:cubicBezTo>
                    <a:pt x="5607" y="3464"/>
                    <a:pt x="6110" y="3179"/>
                    <a:pt x="6110" y="2323"/>
                  </a:cubicBezTo>
                  <a:cubicBezTo>
                    <a:pt x="6110" y="1752"/>
                    <a:pt x="5607" y="1141"/>
                    <a:pt x="5103" y="1141"/>
                  </a:cubicBezTo>
                  <a:close/>
                  <a:moveTo>
                    <a:pt x="8122" y="1141"/>
                  </a:moveTo>
                  <a:cubicBezTo>
                    <a:pt x="7368" y="1141"/>
                    <a:pt x="7116" y="1752"/>
                    <a:pt x="7116" y="2323"/>
                  </a:cubicBezTo>
                  <a:cubicBezTo>
                    <a:pt x="7116" y="3179"/>
                    <a:pt x="7368" y="3464"/>
                    <a:pt x="8122" y="3464"/>
                  </a:cubicBezTo>
                  <a:cubicBezTo>
                    <a:pt x="8626" y="3464"/>
                    <a:pt x="9165" y="3179"/>
                    <a:pt x="9165" y="2323"/>
                  </a:cubicBezTo>
                  <a:cubicBezTo>
                    <a:pt x="9165" y="1752"/>
                    <a:pt x="8626" y="1141"/>
                    <a:pt x="8122" y="1141"/>
                  </a:cubicBezTo>
                  <a:close/>
                  <a:moveTo>
                    <a:pt x="19551" y="4605"/>
                  </a:moveTo>
                  <a:cubicBezTo>
                    <a:pt x="2049" y="4605"/>
                    <a:pt x="2049" y="4605"/>
                    <a:pt x="2049" y="4605"/>
                  </a:cubicBezTo>
                  <a:cubicBezTo>
                    <a:pt x="1042" y="4605"/>
                    <a:pt x="1042" y="4605"/>
                    <a:pt x="1042" y="4605"/>
                  </a:cubicBezTo>
                  <a:cubicBezTo>
                    <a:pt x="1042" y="9211"/>
                    <a:pt x="1042" y="9211"/>
                    <a:pt x="1042" y="9211"/>
                  </a:cubicBezTo>
                  <a:cubicBezTo>
                    <a:pt x="15490" y="9211"/>
                    <a:pt x="15490" y="9211"/>
                    <a:pt x="15490" y="9211"/>
                  </a:cubicBezTo>
                  <a:cubicBezTo>
                    <a:pt x="16532" y="9211"/>
                    <a:pt x="16532" y="9211"/>
                    <a:pt x="16532" y="9211"/>
                  </a:cubicBezTo>
                  <a:cubicBezTo>
                    <a:pt x="20091" y="9211"/>
                    <a:pt x="20091" y="9211"/>
                    <a:pt x="20091" y="9211"/>
                  </a:cubicBezTo>
                  <a:cubicBezTo>
                    <a:pt x="20594" y="9211"/>
                    <a:pt x="20594" y="9211"/>
                    <a:pt x="20594" y="9211"/>
                  </a:cubicBezTo>
                  <a:cubicBezTo>
                    <a:pt x="20594" y="4605"/>
                    <a:pt x="20594" y="4605"/>
                    <a:pt x="20594" y="4605"/>
                  </a:cubicBezTo>
                  <a:lnTo>
                    <a:pt x="19551" y="46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09" name="Shape"/>
            <p:cNvSpPr/>
            <p:nvPr/>
          </p:nvSpPr>
          <p:spPr>
            <a:xfrm>
              <a:off x="1011764" y="63501"/>
              <a:ext cx="583242" cy="507044"/>
            </a:xfrm>
            <a:custGeom>
              <a:avLst/>
              <a:gdLst/>
              <a:ahLst/>
              <a:cxnLst>
                <a:cxn ang="0">
                  <a:pos x="wd2" y="hd2"/>
                </a:cxn>
                <a:cxn ang="5400000">
                  <a:pos x="wd2" y="hd2"/>
                </a:cxn>
                <a:cxn ang="10800000">
                  <a:pos x="wd2" y="hd2"/>
                </a:cxn>
                <a:cxn ang="16200000">
                  <a:pos x="wd2" y="hd2"/>
                </a:cxn>
              </a:cxnLst>
              <a:rect l="0" t="0" r="r" b="b"/>
              <a:pathLst>
                <a:path w="21600" h="21600" extrusionOk="0">
                  <a:moveTo>
                    <a:pt x="20605" y="21600"/>
                  </a:moveTo>
                  <a:cubicBezTo>
                    <a:pt x="995" y="21600"/>
                    <a:pt x="995" y="21600"/>
                    <a:pt x="995" y="21600"/>
                  </a:cubicBezTo>
                  <a:cubicBezTo>
                    <a:pt x="497" y="21600"/>
                    <a:pt x="0" y="21029"/>
                    <a:pt x="0" y="20459"/>
                  </a:cubicBezTo>
                  <a:cubicBezTo>
                    <a:pt x="0" y="1141"/>
                    <a:pt x="0" y="1141"/>
                    <a:pt x="0" y="1141"/>
                  </a:cubicBezTo>
                  <a:cubicBezTo>
                    <a:pt x="0" y="571"/>
                    <a:pt x="497" y="0"/>
                    <a:pt x="995" y="0"/>
                  </a:cubicBezTo>
                  <a:cubicBezTo>
                    <a:pt x="20605" y="0"/>
                    <a:pt x="20605" y="0"/>
                    <a:pt x="20605" y="0"/>
                  </a:cubicBezTo>
                  <a:cubicBezTo>
                    <a:pt x="21103" y="0"/>
                    <a:pt x="21600" y="571"/>
                    <a:pt x="21600" y="1141"/>
                  </a:cubicBezTo>
                  <a:cubicBezTo>
                    <a:pt x="21600" y="20459"/>
                    <a:pt x="21600" y="20459"/>
                    <a:pt x="21600" y="20459"/>
                  </a:cubicBezTo>
                  <a:cubicBezTo>
                    <a:pt x="21600" y="21029"/>
                    <a:pt x="21103" y="21600"/>
                    <a:pt x="20605" y="21600"/>
                  </a:cubicBezTo>
                  <a:close/>
                  <a:moveTo>
                    <a:pt x="6039" y="20459"/>
                  </a:moveTo>
                  <a:cubicBezTo>
                    <a:pt x="20605" y="20459"/>
                    <a:pt x="20605" y="20459"/>
                    <a:pt x="20605" y="20459"/>
                  </a:cubicBezTo>
                  <a:cubicBezTo>
                    <a:pt x="20605" y="10392"/>
                    <a:pt x="20605" y="10392"/>
                    <a:pt x="20605" y="10392"/>
                  </a:cubicBezTo>
                  <a:cubicBezTo>
                    <a:pt x="20357" y="10392"/>
                    <a:pt x="20357" y="10392"/>
                    <a:pt x="20357" y="10392"/>
                  </a:cubicBezTo>
                  <a:cubicBezTo>
                    <a:pt x="6039" y="10392"/>
                    <a:pt x="6039" y="10392"/>
                    <a:pt x="6039" y="10392"/>
                  </a:cubicBezTo>
                  <a:lnTo>
                    <a:pt x="6039" y="20459"/>
                  </a:lnTo>
                  <a:close/>
                  <a:moveTo>
                    <a:pt x="995" y="20459"/>
                  </a:moveTo>
                  <a:cubicBezTo>
                    <a:pt x="5009" y="20459"/>
                    <a:pt x="5009" y="20459"/>
                    <a:pt x="5009" y="20459"/>
                  </a:cubicBezTo>
                  <a:cubicBezTo>
                    <a:pt x="5009" y="10392"/>
                    <a:pt x="5009" y="10392"/>
                    <a:pt x="5009" y="10392"/>
                  </a:cubicBezTo>
                  <a:cubicBezTo>
                    <a:pt x="995" y="10392"/>
                    <a:pt x="995" y="10392"/>
                    <a:pt x="995" y="10392"/>
                  </a:cubicBezTo>
                  <a:lnTo>
                    <a:pt x="995" y="20459"/>
                  </a:lnTo>
                  <a:close/>
                  <a:moveTo>
                    <a:pt x="2025" y="1141"/>
                  </a:moveTo>
                  <a:cubicBezTo>
                    <a:pt x="1528" y="1141"/>
                    <a:pt x="995" y="1752"/>
                    <a:pt x="995" y="2323"/>
                  </a:cubicBezTo>
                  <a:cubicBezTo>
                    <a:pt x="995" y="3179"/>
                    <a:pt x="1528" y="3464"/>
                    <a:pt x="2025" y="3464"/>
                  </a:cubicBezTo>
                  <a:cubicBezTo>
                    <a:pt x="2771" y="3464"/>
                    <a:pt x="3020" y="3179"/>
                    <a:pt x="3020" y="2323"/>
                  </a:cubicBezTo>
                  <a:cubicBezTo>
                    <a:pt x="3020" y="1752"/>
                    <a:pt x="2771" y="1141"/>
                    <a:pt x="2025" y="1141"/>
                  </a:cubicBezTo>
                  <a:close/>
                  <a:moveTo>
                    <a:pt x="5009" y="1141"/>
                  </a:moveTo>
                  <a:cubicBezTo>
                    <a:pt x="4512" y="1141"/>
                    <a:pt x="4014" y="1752"/>
                    <a:pt x="4014" y="2323"/>
                  </a:cubicBezTo>
                  <a:cubicBezTo>
                    <a:pt x="4014" y="3179"/>
                    <a:pt x="4512" y="3464"/>
                    <a:pt x="5009" y="3464"/>
                  </a:cubicBezTo>
                  <a:cubicBezTo>
                    <a:pt x="5791" y="3464"/>
                    <a:pt x="6039" y="3179"/>
                    <a:pt x="6039" y="2323"/>
                  </a:cubicBezTo>
                  <a:cubicBezTo>
                    <a:pt x="6039" y="1752"/>
                    <a:pt x="5791" y="1141"/>
                    <a:pt x="5009" y="1141"/>
                  </a:cubicBezTo>
                  <a:close/>
                  <a:moveTo>
                    <a:pt x="8029" y="1141"/>
                  </a:moveTo>
                  <a:cubicBezTo>
                    <a:pt x="7532" y="1141"/>
                    <a:pt x="7034" y="1752"/>
                    <a:pt x="7034" y="2323"/>
                  </a:cubicBezTo>
                  <a:cubicBezTo>
                    <a:pt x="7034" y="3179"/>
                    <a:pt x="7532" y="3464"/>
                    <a:pt x="8029" y="3464"/>
                  </a:cubicBezTo>
                  <a:cubicBezTo>
                    <a:pt x="8775" y="3464"/>
                    <a:pt x="9024" y="3179"/>
                    <a:pt x="9024" y="2323"/>
                  </a:cubicBezTo>
                  <a:cubicBezTo>
                    <a:pt x="9024" y="1752"/>
                    <a:pt x="8775" y="1141"/>
                    <a:pt x="8029" y="1141"/>
                  </a:cubicBezTo>
                  <a:close/>
                  <a:moveTo>
                    <a:pt x="19575" y="4605"/>
                  </a:moveTo>
                  <a:cubicBezTo>
                    <a:pt x="2025" y="4605"/>
                    <a:pt x="2025" y="4605"/>
                    <a:pt x="2025" y="4605"/>
                  </a:cubicBezTo>
                  <a:cubicBezTo>
                    <a:pt x="995" y="4605"/>
                    <a:pt x="995" y="4605"/>
                    <a:pt x="995" y="4605"/>
                  </a:cubicBezTo>
                  <a:cubicBezTo>
                    <a:pt x="995" y="9211"/>
                    <a:pt x="995" y="9211"/>
                    <a:pt x="995" y="9211"/>
                  </a:cubicBezTo>
                  <a:cubicBezTo>
                    <a:pt x="5009" y="9211"/>
                    <a:pt x="5009" y="9211"/>
                    <a:pt x="5009" y="9211"/>
                  </a:cubicBezTo>
                  <a:cubicBezTo>
                    <a:pt x="6039" y="9211"/>
                    <a:pt x="6039" y="9211"/>
                    <a:pt x="6039" y="9211"/>
                  </a:cubicBezTo>
                  <a:cubicBezTo>
                    <a:pt x="20357" y="9211"/>
                    <a:pt x="20357" y="9211"/>
                    <a:pt x="20357" y="9211"/>
                  </a:cubicBezTo>
                  <a:cubicBezTo>
                    <a:pt x="20605" y="9211"/>
                    <a:pt x="20605" y="9211"/>
                    <a:pt x="20605" y="9211"/>
                  </a:cubicBezTo>
                  <a:cubicBezTo>
                    <a:pt x="20605" y="4605"/>
                    <a:pt x="20605" y="4605"/>
                    <a:pt x="20605" y="4605"/>
                  </a:cubicBezTo>
                  <a:lnTo>
                    <a:pt x="19575" y="46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0" name="Shape"/>
            <p:cNvSpPr/>
            <p:nvPr/>
          </p:nvSpPr>
          <p:spPr>
            <a:xfrm>
              <a:off x="0" y="63501"/>
              <a:ext cx="579002" cy="507044"/>
            </a:xfrm>
            <a:custGeom>
              <a:avLst/>
              <a:gdLst/>
              <a:ahLst/>
              <a:cxnLst>
                <a:cxn ang="0">
                  <a:pos x="wd2" y="hd2"/>
                </a:cxn>
                <a:cxn ang="5400000">
                  <a:pos x="wd2" y="hd2"/>
                </a:cxn>
                <a:cxn ang="10800000">
                  <a:pos x="wd2" y="hd2"/>
                </a:cxn>
                <a:cxn ang="16200000">
                  <a:pos x="wd2" y="hd2"/>
                </a:cxn>
              </a:cxnLst>
              <a:rect l="0" t="0" r="r" b="b"/>
              <a:pathLst>
                <a:path w="21600" h="21600" extrusionOk="0">
                  <a:moveTo>
                    <a:pt x="20558" y="21600"/>
                  </a:moveTo>
                  <a:cubicBezTo>
                    <a:pt x="1006" y="21600"/>
                    <a:pt x="1006" y="21600"/>
                    <a:pt x="1006" y="21600"/>
                  </a:cubicBezTo>
                  <a:cubicBezTo>
                    <a:pt x="503" y="21600"/>
                    <a:pt x="0" y="21029"/>
                    <a:pt x="0" y="20459"/>
                  </a:cubicBezTo>
                  <a:cubicBezTo>
                    <a:pt x="0" y="1141"/>
                    <a:pt x="0" y="1141"/>
                    <a:pt x="0" y="1141"/>
                  </a:cubicBezTo>
                  <a:cubicBezTo>
                    <a:pt x="0" y="571"/>
                    <a:pt x="503" y="0"/>
                    <a:pt x="1006" y="0"/>
                  </a:cubicBezTo>
                  <a:cubicBezTo>
                    <a:pt x="20558" y="0"/>
                    <a:pt x="20558" y="0"/>
                    <a:pt x="20558" y="0"/>
                  </a:cubicBezTo>
                  <a:cubicBezTo>
                    <a:pt x="21348" y="0"/>
                    <a:pt x="21600" y="571"/>
                    <a:pt x="21600" y="1141"/>
                  </a:cubicBezTo>
                  <a:cubicBezTo>
                    <a:pt x="21600" y="20459"/>
                    <a:pt x="21600" y="20459"/>
                    <a:pt x="21600" y="20459"/>
                  </a:cubicBezTo>
                  <a:cubicBezTo>
                    <a:pt x="21600" y="21029"/>
                    <a:pt x="21348" y="21600"/>
                    <a:pt x="20558" y="21600"/>
                  </a:cubicBezTo>
                  <a:close/>
                  <a:moveTo>
                    <a:pt x="2049" y="1141"/>
                  </a:moveTo>
                  <a:cubicBezTo>
                    <a:pt x="1509" y="1141"/>
                    <a:pt x="1006" y="1752"/>
                    <a:pt x="1006" y="2323"/>
                  </a:cubicBezTo>
                  <a:cubicBezTo>
                    <a:pt x="1006" y="3179"/>
                    <a:pt x="1509" y="3464"/>
                    <a:pt x="2049" y="3464"/>
                  </a:cubicBezTo>
                  <a:cubicBezTo>
                    <a:pt x="2552" y="3464"/>
                    <a:pt x="3055" y="3179"/>
                    <a:pt x="3055" y="2323"/>
                  </a:cubicBezTo>
                  <a:cubicBezTo>
                    <a:pt x="3055" y="1752"/>
                    <a:pt x="2552" y="1141"/>
                    <a:pt x="2049" y="1141"/>
                  </a:cubicBezTo>
                  <a:close/>
                  <a:moveTo>
                    <a:pt x="5068" y="1141"/>
                  </a:moveTo>
                  <a:cubicBezTo>
                    <a:pt x="4564" y="1141"/>
                    <a:pt x="4061" y="1752"/>
                    <a:pt x="4061" y="2323"/>
                  </a:cubicBezTo>
                  <a:cubicBezTo>
                    <a:pt x="4061" y="3179"/>
                    <a:pt x="4564" y="3464"/>
                    <a:pt x="5068" y="3464"/>
                  </a:cubicBezTo>
                  <a:cubicBezTo>
                    <a:pt x="5607" y="3464"/>
                    <a:pt x="6110" y="3179"/>
                    <a:pt x="6110" y="2323"/>
                  </a:cubicBezTo>
                  <a:cubicBezTo>
                    <a:pt x="6110" y="1752"/>
                    <a:pt x="5607" y="1141"/>
                    <a:pt x="5068" y="1141"/>
                  </a:cubicBezTo>
                  <a:close/>
                  <a:moveTo>
                    <a:pt x="8122" y="1141"/>
                  </a:moveTo>
                  <a:cubicBezTo>
                    <a:pt x="7619" y="1141"/>
                    <a:pt x="7116" y="1752"/>
                    <a:pt x="7116" y="2323"/>
                  </a:cubicBezTo>
                  <a:cubicBezTo>
                    <a:pt x="7116" y="3179"/>
                    <a:pt x="7619" y="3464"/>
                    <a:pt x="8122" y="3464"/>
                  </a:cubicBezTo>
                  <a:cubicBezTo>
                    <a:pt x="8626" y="3464"/>
                    <a:pt x="9129" y="3179"/>
                    <a:pt x="9129" y="2323"/>
                  </a:cubicBezTo>
                  <a:cubicBezTo>
                    <a:pt x="9129" y="1752"/>
                    <a:pt x="8626" y="1141"/>
                    <a:pt x="8122" y="1141"/>
                  </a:cubicBezTo>
                  <a:close/>
                  <a:moveTo>
                    <a:pt x="20558" y="4605"/>
                  </a:moveTo>
                  <a:cubicBezTo>
                    <a:pt x="19551" y="4605"/>
                    <a:pt x="19551" y="4605"/>
                    <a:pt x="19551" y="4605"/>
                  </a:cubicBezTo>
                  <a:cubicBezTo>
                    <a:pt x="2049" y="4605"/>
                    <a:pt x="2049" y="4605"/>
                    <a:pt x="2049" y="4605"/>
                  </a:cubicBezTo>
                  <a:cubicBezTo>
                    <a:pt x="1006" y="4605"/>
                    <a:pt x="1006" y="4605"/>
                    <a:pt x="1006" y="4605"/>
                  </a:cubicBezTo>
                  <a:cubicBezTo>
                    <a:pt x="1006" y="20459"/>
                    <a:pt x="1006" y="20459"/>
                    <a:pt x="1006" y="20459"/>
                  </a:cubicBezTo>
                  <a:cubicBezTo>
                    <a:pt x="20558" y="20459"/>
                    <a:pt x="20558" y="20459"/>
                    <a:pt x="20558" y="20459"/>
                  </a:cubicBezTo>
                  <a:lnTo>
                    <a:pt x="20558" y="4605"/>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1" name="Shape"/>
            <p:cNvSpPr/>
            <p:nvPr/>
          </p:nvSpPr>
          <p:spPr>
            <a:xfrm>
              <a:off x="17322800" y="2023533"/>
              <a:ext cx="574775" cy="583242"/>
            </a:xfrm>
            <a:custGeom>
              <a:avLst/>
              <a:gdLst/>
              <a:ahLst/>
              <a:cxnLst>
                <a:cxn ang="0">
                  <a:pos x="wd2" y="hd2"/>
                </a:cxn>
                <a:cxn ang="5400000">
                  <a:pos x="wd2" y="hd2"/>
                </a:cxn>
                <a:cxn ang="10800000">
                  <a:pos x="wd2" y="hd2"/>
                </a:cxn>
                <a:cxn ang="16200000">
                  <a:pos x="wd2" y="hd2"/>
                </a:cxn>
              </a:cxnLst>
              <a:rect l="0" t="0" r="r" b="b"/>
              <a:pathLst>
                <a:path w="21600" h="21600" extrusionOk="0">
                  <a:moveTo>
                    <a:pt x="15012" y="14566"/>
                  </a:moveTo>
                  <a:cubicBezTo>
                    <a:pt x="14472" y="15063"/>
                    <a:pt x="13968" y="15561"/>
                    <a:pt x="13212" y="15809"/>
                  </a:cubicBezTo>
                  <a:cubicBezTo>
                    <a:pt x="12708" y="16058"/>
                    <a:pt x="11700" y="16058"/>
                    <a:pt x="10656" y="16058"/>
                  </a:cubicBezTo>
                  <a:cubicBezTo>
                    <a:pt x="9648" y="16058"/>
                    <a:pt x="8640" y="16058"/>
                    <a:pt x="7884" y="15561"/>
                  </a:cubicBezTo>
                  <a:cubicBezTo>
                    <a:pt x="7344" y="15312"/>
                    <a:pt x="6840" y="14814"/>
                    <a:pt x="6588" y="14566"/>
                  </a:cubicBezTo>
                  <a:cubicBezTo>
                    <a:pt x="6084" y="14068"/>
                    <a:pt x="6084" y="13571"/>
                    <a:pt x="6084" y="13038"/>
                  </a:cubicBezTo>
                  <a:cubicBezTo>
                    <a:pt x="6084" y="12789"/>
                    <a:pt x="6084" y="12541"/>
                    <a:pt x="6336" y="12292"/>
                  </a:cubicBezTo>
                  <a:cubicBezTo>
                    <a:pt x="6588" y="12043"/>
                    <a:pt x="6840" y="12043"/>
                    <a:pt x="7092" y="12043"/>
                  </a:cubicBezTo>
                  <a:cubicBezTo>
                    <a:pt x="7344" y="12043"/>
                    <a:pt x="7596" y="12043"/>
                    <a:pt x="7884" y="12292"/>
                  </a:cubicBezTo>
                  <a:cubicBezTo>
                    <a:pt x="8136" y="12292"/>
                    <a:pt x="8136" y="12541"/>
                    <a:pt x="8388" y="13038"/>
                  </a:cubicBezTo>
                  <a:cubicBezTo>
                    <a:pt x="8640" y="13322"/>
                    <a:pt x="8640" y="13571"/>
                    <a:pt x="8892" y="13820"/>
                  </a:cubicBezTo>
                  <a:cubicBezTo>
                    <a:pt x="8892" y="13820"/>
                    <a:pt x="9144" y="14068"/>
                    <a:pt x="9396" y="14317"/>
                  </a:cubicBezTo>
                  <a:cubicBezTo>
                    <a:pt x="9900" y="14317"/>
                    <a:pt x="10152" y="14317"/>
                    <a:pt x="10656" y="14317"/>
                  </a:cubicBezTo>
                  <a:cubicBezTo>
                    <a:pt x="11448" y="14317"/>
                    <a:pt x="11952" y="14317"/>
                    <a:pt x="12456" y="14068"/>
                  </a:cubicBezTo>
                  <a:cubicBezTo>
                    <a:pt x="12708" y="13820"/>
                    <a:pt x="12960" y="13571"/>
                    <a:pt x="12960" y="13038"/>
                  </a:cubicBezTo>
                  <a:cubicBezTo>
                    <a:pt x="12960" y="12789"/>
                    <a:pt x="12708" y="12541"/>
                    <a:pt x="12708" y="12292"/>
                  </a:cubicBezTo>
                  <a:cubicBezTo>
                    <a:pt x="12456" y="12043"/>
                    <a:pt x="12204" y="12043"/>
                    <a:pt x="11700" y="11795"/>
                  </a:cubicBezTo>
                  <a:cubicBezTo>
                    <a:pt x="11448" y="11795"/>
                    <a:pt x="10908" y="11546"/>
                    <a:pt x="10152" y="11546"/>
                  </a:cubicBezTo>
                  <a:cubicBezTo>
                    <a:pt x="9396" y="11297"/>
                    <a:pt x="8640" y="11049"/>
                    <a:pt x="8136" y="10800"/>
                  </a:cubicBezTo>
                  <a:cubicBezTo>
                    <a:pt x="7596" y="10800"/>
                    <a:pt x="7092" y="10303"/>
                    <a:pt x="6840" y="10054"/>
                  </a:cubicBezTo>
                  <a:cubicBezTo>
                    <a:pt x="6336" y="9557"/>
                    <a:pt x="6336" y="9024"/>
                    <a:pt x="6336" y="8278"/>
                  </a:cubicBezTo>
                  <a:cubicBezTo>
                    <a:pt x="6336" y="7780"/>
                    <a:pt x="6336" y="7283"/>
                    <a:pt x="6840" y="6786"/>
                  </a:cubicBezTo>
                  <a:cubicBezTo>
                    <a:pt x="7092" y="6288"/>
                    <a:pt x="7596" y="6004"/>
                    <a:pt x="8388" y="5755"/>
                  </a:cubicBezTo>
                  <a:cubicBezTo>
                    <a:pt x="9144" y="5507"/>
                    <a:pt x="9900" y="5507"/>
                    <a:pt x="10656" y="5507"/>
                  </a:cubicBezTo>
                  <a:cubicBezTo>
                    <a:pt x="11448" y="5507"/>
                    <a:pt x="12204" y="5507"/>
                    <a:pt x="12708" y="5755"/>
                  </a:cubicBezTo>
                  <a:cubicBezTo>
                    <a:pt x="13212" y="5755"/>
                    <a:pt x="13716" y="6004"/>
                    <a:pt x="13968" y="6288"/>
                  </a:cubicBezTo>
                  <a:cubicBezTo>
                    <a:pt x="14220" y="6537"/>
                    <a:pt x="14472" y="6786"/>
                    <a:pt x="14724" y="7283"/>
                  </a:cubicBezTo>
                  <a:cubicBezTo>
                    <a:pt x="15012" y="7532"/>
                    <a:pt x="15012" y="7780"/>
                    <a:pt x="15012" y="8029"/>
                  </a:cubicBezTo>
                  <a:cubicBezTo>
                    <a:pt x="15012" y="8278"/>
                    <a:pt x="15012" y="8526"/>
                    <a:pt x="14724" y="8775"/>
                  </a:cubicBezTo>
                  <a:cubicBezTo>
                    <a:pt x="14472" y="9024"/>
                    <a:pt x="14220" y="9024"/>
                    <a:pt x="13716" y="9024"/>
                  </a:cubicBezTo>
                  <a:cubicBezTo>
                    <a:pt x="13464" y="9024"/>
                    <a:pt x="13212" y="9024"/>
                    <a:pt x="13212" y="8775"/>
                  </a:cubicBezTo>
                  <a:cubicBezTo>
                    <a:pt x="12960" y="8775"/>
                    <a:pt x="12708" y="8526"/>
                    <a:pt x="12708" y="8278"/>
                  </a:cubicBezTo>
                  <a:cubicBezTo>
                    <a:pt x="12456" y="8029"/>
                    <a:pt x="12204" y="7532"/>
                    <a:pt x="11952" y="7532"/>
                  </a:cubicBezTo>
                  <a:cubicBezTo>
                    <a:pt x="11700" y="7283"/>
                    <a:pt x="11196" y="7034"/>
                    <a:pt x="10656" y="7034"/>
                  </a:cubicBezTo>
                  <a:cubicBezTo>
                    <a:pt x="9900" y="7034"/>
                    <a:pt x="9396" y="7283"/>
                    <a:pt x="9144" y="7532"/>
                  </a:cubicBezTo>
                  <a:cubicBezTo>
                    <a:pt x="8892" y="7780"/>
                    <a:pt x="8640" y="8029"/>
                    <a:pt x="8640" y="8278"/>
                  </a:cubicBezTo>
                  <a:cubicBezTo>
                    <a:pt x="8640" y="8278"/>
                    <a:pt x="8640" y="8526"/>
                    <a:pt x="8892" y="8526"/>
                  </a:cubicBezTo>
                  <a:cubicBezTo>
                    <a:pt x="8892" y="8775"/>
                    <a:pt x="9144" y="8775"/>
                    <a:pt x="9396" y="9024"/>
                  </a:cubicBezTo>
                  <a:cubicBezTo>
                    <a:pt x="9396" y="9024"/>
                    <a:pt x="9648" y="9272"/>
                    <a:pt x="9900" y="9272"/>
                  </a:cubicBezTo>
                  <a:cubicBezTo>
                    <a:pt x="10152" y="9272"/>
                    <a:pt x="10656" y="9272"/>
                    <a:pt x="11196" y="9557"/>
                  </a:cubicBezTo>
                  <a:cubicBezTo>
                    <a:pt x="11700" y="9557"/>
                    <a:pt x="12456" y="9805"/>
                    <a:pt x="12960" y="10054"/>
                  </a:cubicBezTo>
                  <a:cubicBezTo>
                    <a:pt x="13464" y="10054"/>
                    <a:pt x="13968" y="10303"/>
                    <a:pt x="14220" y="10551"/>
                  </a:cubicBezTo>
                  <a:cubicBezTo>
                    <a:pt x="14724" y="10800"/>
                    <a:pt x="15012" y="11049"/>
                    <a:pt x="15264" y="11546"/>
                  </a:cubicBezTo>
                  <a:cubicBezTo>
                    <a:pt x="15516" y="11795"/>
                    <a:pt x="15516" y="12292"/>
                    <a:pt x="15516" y="12789"/>
                  </a:cubicBezTo>
                  <a:cubicBezTo>
                    <a:pt x="15516" y="13571"/>
                    <a:pt x="15264" y="14068"/>
                    <a:pt x="15012" y="14566"/>
                  </a:cubicBezTo>
                  <a:close/>
                  <a:moveTo>
                    <a:pt x="21600" y="16058"/>
                  </a:moveTo>
                  <a:cubicBezTo>
                    <a:pt x="21600" y="19078"/>
                    <a:pt x="19080" y="21600"/>
                    <a:pt x="16272" y="21600"/>
                  </a:cubicBezTo>
                  <a:cubicBezTo>
                    <a:pt x="14724" y="21600"/>
                    <a:pt x="13464" y="20854"/>
                    <a:pt x="12456" y="20072"/>
                  </a:cubicBezTo>
                  <a:cubicBezTo>
                    <a:pt x="11952" y="20072"/>
                    <a:pt x="11448" y="20072"/>
                    <a:pt x="10656" y="20072"/>
                  </a:cubicBezTo>
                  <a:cubicBezTo>
                    <a:pt x="5580" y="20072"/>
                    <a:pt x="1260" y="16058"/>
                    <a:pt x="1260" y="10800"/>
                  </a:cubicBezTo>
                  <a:cubicBezTo>
                    <a:pt x="1260" y="10303"/>
                    <a:pt x="1260" y="9805"/>
                    <a:pt x="1512" y="9024"/>
                  </a:cubicBezTo>
                  <a:cubicBezTo>
                    <a:pt x="504" y="8278"/>
                    <a:pt x="0" y="6786"/>
                    <a:pt x="0" y="5507"/>
                  </a:cubicBezTo>
                  <a:cubicBezTo>
                    <a:pt x="0" y="2522"/>
                    <a:pt x="2268" y="0"/>
                    <a:pt x="5328" y="0"/>
                  </a:cubicBezTo>
                  <a:cubicBezTo>
                    <a:pt x="6840" y="0"/>
                    <a:pt x="8136" y="746"/>
                    <a:pt x="9144" y="1492"/>
                  </a:cubicBezTo>
                  <a:cubicBezTo>
                    <a:pt x="9648" y="1492"/>
                    <a:pt x="10152" y="1492"/>
                    <a:pt x="10656" y="1492"/>
                  </a:cubicBezTo>
                  <a:cubicBezTo>
                    <a:pt x="16020" y="1492"/>
                    <a:pt x="20340" y="5507"/>
                    <a:pt x="20340" y="10800"/>
                  </a:cubicBezTo>
                  <a:cubicBezTo>
                    <a:pt x="20340" y="11297"/>
                    <a:pt x="20088" y="11795"/>
                    <a:pt x="20088" y="12541"/>
                  </a:cubicBezTo>
                  <a:cubicBezTo>
                    <a:pt x="21096" y="13322"/>
                    <a:pt x="21600" y="14814"/>
                    <a:pt x="21600" y="1605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2" name="Shape"/>
            <p:cNvSpPr/>
            <p:nvPr/>
          </p:nvSpPr>
          <p:spPr>
            <a:xfrm>
              <a:off x="16302566" y="2070101"/>
              <a:ext cx="583241" cy="490105"/>
            </a:xfrm>
            <a:custGeom>
              <a:avLst/>
              <a:gdLst/>
              <a:ahLst/>
              <a:cxnLst>
                <a:cxn ang="0">
                  <a:pos x="wd2" y="hd2"/>
                </a:cxn>
                <a:cxn ang="5400000">
                  <a:pos x="wd2" y="hd2"/>
                </a:cxn>
                <a:cxn ang="10800000">
                  <a:pos x="wd2" y="hd2"/>
                </a:cxn>
                <a:cxn ang="16200000">
                  <a:pos x="wd2" y="hd2"/>
                </a:cxn>
              </a:cxnLst>
              <a:rect l="0" t="0" r="r" b="b"/>
              <a:pathLst>
                <a:path w="21600" h="21600" extrusionOk="0">
                  <a:moveTo>
                    <a:pt x="14068" y="8996"/>
                  </a:moveTo>
                  <a:cubicBezTo>
                    <a:pt x="11297" y="5729"/>
                    <a:pt x="11297" y="5729"/>
                    <a:pt x="11297" y="5729"/>
                  </a:cubicBezTo>
                  <a:cubicBezTo>
                    <a:pt x="10551" y="4795"/>
                    <a:pt x="9308" y="4795"/>
                    <a:pt x="8562" y="5729"/>
                  </a:cubicBezTo>
                  <a:cubicBezTo>
                    <a:pt x="7780" y="6620"/>
                    <a:pt x="7780" y="6620"/>
                    <a:pt x="7780" y="6620"/>
                  </a:cubicBezTo>
                  <a:cubicBezTo>
                    <a:pt x="7034" y="5729"/>
                    <a:pt x="6039" y="5092"/>
                    <a:pt x="5045" y="5092"/>
                  </a:cubicBezTo>
                  <a:cubicBezTo>
                    <a:pt x="2274" y="5092"/>
                    <a:pt x="0" y="7808"/>
                    <a:pt x="0" y="11118"/>
                  </a:cubicBezTo>
                  <a:cubicBezTo>
                    <a:pt x="0" y="14131"/>
                    <a:pt x="2274" y="16805"/>
                    <a:pt x="5045" y="16805"/>
                  </a:cubicBezTo>
                  <a:cubicBezTo>
                    <a:pt x="5293" y="16805"/>
                    <a:pt x="5293" y="16508"/>
                    <a:pt x="5542" y="16508"/>
                  </a:cubicBezTo>
                  <a:cubicBezTo>
                    <a:pt x="10054" y="21600"/>
                    <a:pt x="10054" y="21600"/>
                    <a:pt x="10054" y="21600"/>
                  </a:cubicBezTo>
                  <a:cubicBezTo>
                    <a:pt x="21600" y="9336"/>
                    <a:pt x="21600" y="9336"/>
                    <a:pt x="21600" y="9336"/>
                  </a:cubicBezTo>
                  <a:cubicBezTo>
                    <a:pt x="21600" y="0"/>
                    <a:pt x="21600" y="0"/>
                    <a:pt x="21600" y="0"/>
                  </a:cubicBezTo>
                  <a:lnTo>
                    <a:pt x="14068" y="8996"/>
                  </a:lnTo>
                  <a:close/>
                  <a:moveTo>
                    <a:pt x="5045" y="15319"/>
                  </a:moveTo>
                  <a:cubicBezTo>
                    <a:pt x="3020" y="15319"/>
                    <a:pt x="1279" y="13198"/>
                    <a:pt x="1279" y="11118"/>
                  </a:cubicBezTo>
                  <a:cubicBezTo>
                    <a:pt x="1279" y="8699"/>
                    <a:pt x="3020" y="6620"/>
                    <a:pt x="5045" y="6620"/>
                  </a:cubicBezTo>
                  <a:cubicBezTo>
                    <a:pt x="5791" y="6620"/>
                    <a:pt x="6537" y="6917"/>
                    <a:pt x="7034" y="7511"/>
                  </a:cubicBezTo>
                  <a:cubicBezTo>
                    <a:pt x="8029" y="8402"/>
                    <a:pt x="8562" y="9633"/>
                    <a:pt x="8562" y="11118"/>
                  </a:cubicBezTo>
                  <a:cubicBezTo>
                    <a:pt x="8562" y="13198"/>
                    <a:pt x="7034" y="15319"/>
                    <a:pt x="5045" y="15319"/>
                  </a:cubicBezTo>
                  <a:close/>
                  <a:moveTo>
                    <a:pt x="20108" y="8996"/>
                  </a:moveTo>
                  <a:cubicBezTo>
                    <a:pt x="16342" y="13198"/>
                    <a:pt x="16342" y="13198"/>
                    <a:pt x="16342" y="13198"/>
                  </a:cubicBezTo>
                  <a:cubicBezTo>
                    <a:pt x="10303" y="19818"/>
                    <a:pt x="10303" y="19818"/>
                    <a:pt x="10303" y="19818"/>
                  </a:cubicBezTo>
                  <a:cubicBezTo>
                    <a:pt x="7034" y="16211"/>
                    <a:pt x="7034" y="16211"/>
                    <a:pt x="7034" y="16211"/>
                  </a:cubicBezTo>
                  <a:cubicBezTo>
                    <a:pt x="7780" y="15617"/>
                    <a:pt x="8562" y="15022"/>
                    <a:pt x="9059" y="13834"/>
                  </a:cubicBezTo>
                  <a:cubicBezTo>
                    <a:pt x="10303" y="15617"/>
                    <a:pt x="10303" y="15617"/>
                    <a:pt x="10303" y="15617"/>
                  </a:cubicBezTo>
                  <a:cubicBezTo>
                    <a:pt x="14814" y="9930"/>
                    <a:pt x="14814" y="9930"/>
                    <a:pt x="14814" y="9930"/>
                  </a:cubicBezTo>
                  <a:cubicBezTo>
                    <a:pt x="20108" y="3607"/>
                    <a:pt x="20108" y="3607"/>
                    <a:pt x="20108" y="3607"/>
                  </a:cubicBezTo>
                  <a:lnTo>
                    <a:pt x="20108" y="899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3" name="Shape"/>
            <p:cNvSpPr/>
            <p:nvPr/>
          </p:nvSpPr>
          <p:spPr>
            <a:xfrm>
              <a:off x="15295033" y="2048933"/>
              <a:ext cx="579006" cy="536676"/>
            </a:xfrm>
            <a:custGeom>
              <a:avLst/>
              <a:gdLst/>
              <a:ahLst/>
              <a:cxnLst>
                <a:cxn ang="0">
                  <a:pos x="wd2" y="hd2"/>
                </a:cxn>
                <a:cxn ang="5400000">
                  <a:pos x="wd2" y="hd2"/>
                </a:cxn>
                <a:cxn ang="10800000">
                  <a:pos x="wd2" y="hd2"/>
                </a:cxn>
                <a:cxn ang="16200000">
                  <a:pos x="wd2" y="hd2"/>
                </a:cxn>
              </a:cxnLst>
              <a:rect l="0" t="0" r="r" b="b"/>
              <a:pathLst>
                <a:path w="21600" h="21600" extrusionOk="0">
                  <a:moveTo>
                    <a:pt x="10926" y="4096"/>
                  </a:moveTo>
                  <a:lnTo>
                    <a:pt x="15239" y="0"/>
                  </a:lnTo>
                  <a:lnTo>
                    <a:pt x="21600" y="4637"/>
                  </a:lnTo>
                  <a:lnTo>
                    <a:pt x="17287" y="8192"/>
                  </a:lnTo>
                  <a:lnTo>
                    <a:pt x="10926" y="4096"/>
                  </a:lnTo>
                  <a:close/>
                  <a:moveTo>
                    <a:pt x="21600" y="12017"/>
                  </a:moveTo>
                  <a:lnTo>
                    <a:pt x="15239" y="16384"/>
                  </a:lnTo>
                  <a:lnTo>
                    <a:pt x="10926" y="12558"/>
                  </a:lnTo>
                  <a:lnTo>
                    <a:pt x="17287" y="8192"/>
                  </a:lnTo>
                  <a:lnTo>
                    <a:pt x="21600" y="12017"/>
                  </a:lnTo>
                  <a:close/>
                  <a:moveTo>
                    <a:pt x="6361" y="16384"/>
                  </a:moveTo>
                  <a:lnTo>
                    <a:pt x="0" y="12017"/>
                  </a:lnTo>
                  <a:lnTo>
                    <a:pt x="4313" y="8192"/>
                  </a:lnTo>
                  <a:lnTo>
                    <a:pt x="10926" y="12558"/>
                  </a:lnTo>
                  <a:lnTo>
                    <a:pt x="6361" y="16384"/>
                  </a:lnTo>
                  <a:close/>
                  <a:moveTo>
                    <a:pt x="0" y="4637"/>
                  </a:moveTo>
                  <a:lnTo>
                    <a:pt x="6361" y="0"/>
                  </a:lnTo>
                  <a:lnTo>
                    <a:pt x="10926" y="4096"/>
                  </a:lnTo>
                  <a:lnTo>
                    <a:pt x="4313" y="8192"/>
                  </a:lnTo>
                  <a:lnTo>
                    <a:pt x="0" y="4637"/>
                  </a:lnTo>
                  <a:close/>
                  <a:moveTo>
                    <a:pt x="10926" y="13408"/>
                  </a:moveTo>
                  <a:lnTo>
                    <a:pt x="15239" y="17195"/>
                  </a:lnTo>
                  <a:lnTo>
                    <a:pt x="17287" y="16113"/>
                  </a:lnTo>
                  <a:lnTo>
                    <a:pt x="17287" y="17465"/>
                  </a:lnTo>
                  <a:lnTo>
                    <a:pt x="10926" y="21600"/>
                  </a:lnTo>
                  <a:lnTo>
                    <a:pt x="4600" y="17465"/>
                  </a:lnTo>
                  <a:lnTo>
                    <a:pt x="4600" y="16113"/>
                  </a:lnTo>
                  <a:lnTo>
                    <a:pt x="6361" y="17195"/>
                  </a:lnTo>
                  <a:lnTo>
                    <a:pt x="10926" y="1340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4" name="Shape"/>
            <p:cNvSpPr/>
            <p:nvPr/>
          </p:nvSpPr>
          <p:spPr>
            <a:xfrm>
              <a:off x="14393333" y="2023533"/>
              <a:ext cx="358876" cy="583242"/>
            </a:xfrm>
            <a:custGeom>
              <a:avLst/>
              <a:gdLst/>
              <a:ahLst/>
              <a:cxnLst>
                <a:cxn ang="0">
                  <a:pos x="wd2" y="hd2"/>
                </a:cxn>
                <a:cxn ang="5400000">
                  <a:pos x="wd2" y="hd2"/>
                </a:cxn>
                <a:cxn ang="10800000">
                  <a:pos x="wd2" y="hd2"/>
                </a:cxn>
                <a:cxn ang="16200000">
                  <a:pos x="wd2" y="hd2"/>
                </a:cxn>
              </a:cxnLst>
              <a:rect l="0" t="0" r="r" b="b"/>
              <a:pathLst>
                <a:path w="21600" h="21600" extrusionOk="0">
                  <a:moveTo>
                    <a:pt x="21600" y="20321"/>
                  </a:moveTo>
                  <a:cubicBezTo>
                    <a:pt x="19987" y="20854"/>
                    <a:pt x="18720" y="21103"/>
                    <a:pt x="17510" y="21351"/>
                  </a:cubicBezTo>
                  <a:cubicBezTo>
                    <a:pt x="16301" y="21351"/>
                    <a:pt x="15091" y="21600"/>
                    <a:pt x="13882" y="21600"/>
                  </a:cubicBezTo>
                  <a:cubicBezTo>
                    <a:pt x="12211" y="21600"/>
                    <a:pt x="11002" y="21351"/>
                    <a:pt x="9792" y="21103"/>
                  </a:cubicBezTo>
                  <a:cubicBezTo>
                    <a:pt x="8986" y="20854"/>
                    <a:pt x="7776" y="20605"/>
                    <a:pt x="6912" y="20072"/>
                  </a:cubicBezTo>
                  <a:cubicBezTo>
                    <a:pt x="6106" y="19575"/>
                    <a:pt x="5299" y="19078"/>
                    <a:pt x="4896" y="18580"/>
                  </a:cubicBezTo>
                  <a:cubicBezTo>
                    <a:pt x="4896" y="18083"/>
                    <a:pt x="4493" y="17337"/>
                    <a:pt x="4493" y="16307"/>
                  </a:cubicBezTo>
                  <a:cubicBezTo>
                    <a:pt x="4493" y="8775"/>
                    <a:pt x="4493" y="8775"/>
                    <a:pt x="4493" y="8775"/>
                  </a:cubicBezTo>
                  <a:cubicBezTo>
                    <a:pt x="0" y="8775"/>
                    <a:pt x="0" y="8775"/>
                    <a:pt x="0" y="8775"/>
                  </a:cubicBezTo>
                  <a:cubicBezTo>
                    <a:pt x="0" y="5755"/>
                    <a:pt x="0" y="5755"/>
                    <a:pt x="0" y="5755"/>
                  </a:cubicBezTo>
                  <a:cubicBezTo>
                    <a:pt x="1267" y="5507"/>
                    <a:pt x="2880" y="5258"/>
                    <a:pt x="3686" y="4761"/>
                  </a:cubicBezTo>
                  <a:cubicBezTo>
                    <a:pt x="4896" y="4014"/>
                    <a:pt x="5702" y="3517"/>
                    <a:pt x="6106" y="2771"/>
                  </a:cubicBezTo>
                  <a:cubicBezTo>
                    <a:pt x="6509" y="1989"/>
                    <a:pt x="6912" y="1243"/>
                    <a:pt x="7315" y="0"/>
                  </a:cubicBezTo>
                  <a:cubicBezTo>
                    <a:pt x="12211" y="0"/>
                    <a:pt x="12211" y="0"/>
                    <a:pt x="12211" y="0"/>
                  </a:cubicBezTo>
                  <a:cubicBezTo>
                    <a:pt x="12211" y="5009"/>
                    <a:pt x="12211" y="5009"/>
                    <a:pt x="12211" y="5009"/>
                  </a:cubicBezTo>
                  <a:cubicBezTo>
                    <a:pt x="20390" y="5009"/>
                    <a:pt x="20390" y="5009"/>
                    <a:pt x="20390" y="5009"/>
                  </a:cubicBezTo>
                  <a:cubicBezTo>
                    <a:pt x="20390" y="8775"/>
                    <a:pt x="20390" y="8775"/>
                    <a:pt x="20390" y="8775"/>
                  </a:cubicBezTo>
                  <a:cubicBezTo>
                    <a:pt x="12211" y="8775"/>
                    <a:pt x="12211" y="8775"/>
                    <a:pt x="12211" y="8775"/>
                  </a:cubicBezTo>
                  <a:cubicBezTo>
                    <a:pt x="12211" y="14317"/>
                    <a:pt x="12211" y="14317"/>
                    <a:pt x="12211" y="14317"/>
                  </a:cubicBezTo>
                  <a:cubicBezTo>
                    <a:pt x="12211" y="15561"/>
                    <a:pt x="12211" y="16307"/>
                    <a:pt x="12614" y="16555"/>
                  </a:cubicBezTo>
                  <a:cubicBezTo>
                    <a:pt x="12614" y="17053"/>
                    <a:pt x="13075" y="17337"/>
                    <a:pt x="13882" y="17586"/>
                  </a:cubicBezTo>
                  <a:cubicBezTo>
                    <a:pt x="14688" y="17834"/>
                    <a:pt x="15494" y="18083"/>
                    <a:pt x="16301" y="18083"/>
                  </a:cubicBezTo>
                  <a:cubicBezTo>
                    <a:pt x="18317" y="18083"/>
                    <a:pt x="19987" y="17586"/>
                    <a:pt x="21600" y="17053"/>
                  </a:cubicBezTo>
                  <a:lnTo>
                    <a:pt x="21600" y="20321"/>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5" name="Shape"/>
            <p:cNvSpPr/>
            <p:nvPr/>
          </p:nvSpPr>
          <p:spPr>
            <a:xfrm>
              <a:off x="13267266" y="2023533"/>
              <a:ext cx="583241" cy="583242"/>
            </a:xfrm>
            <a:custGeom>
              <a:avLst/>
              <a:gdLst/>
              <a:ahLst/>
              <a:cxnLst>
                <a:cxn ang="0">
                  <a:pos x="wd2" y="hd2"/>
                </a:cxn>
                <a:cxn ang="5400000">
                  <a:pos x="wd2" y="hd2"/>
                </a:cxn>
                <a:cxn ang="10800000">
                  <a:pos x="wd2" y="hd2"/>
                </a:cxn>
                <a:cxn ang="16200000">
                  <a:pos x="wd2" y="hd2"/>
                </a:cxn>
              </a:cxnLst>
              <a:rect l="0" t="0" r="r" b="b"/>
              <a:pathLst>
                <a:path w="21600" h="21600" extrusionOk="0">
                  <a:moveTo>
                    <a:pt x="18829" y="21600"/>
                  </a:moveTo>
                  <a:cubicBezTo>
                    <a:pt x="2771" y="21600"/>
                    <a:pt x="2771" y="21600"/>
                    <a:pt x="2771" y="21600"/>
                  </a:cubicBezTo>
                  <a:cubicBezTo>
                    <a:pt x="1279" y="21600"/>
                    <a:pt x="0" y="20321"/>
                    <a:pt x="0" y="18829"/>
                  </a:cubicBezTo>
                  <a:cubicBezTo>
                    <a:pt x="0" y="2771"/>
                    <a:pt x="0" y="2771"/>
                    <a:pt x="0" y="2771"/>
                  </a:cubicBezTo>
                  <a:cubicBezTo>
                    <a:pt x="0" y="1243"/>
                    <a:pt x="1279" y="0"/>
                    <a:pt x="2771" y="0"/>
                  </a:cubicBezTo>
                  <a:cubicBezTo>
                    <a:pt x="18829" y="0"/>
                    <a:pt x="18829" y="0"/>
                    <a:pt x="18829" y="0"/>
                  </a:cubicBezTo>
                  <a:cubicBezTo>
                    <a:pt x="20357" y="0"/>
                    <a:pt x="21600" y="1243"/>
                    <a:pt x="21600" y="2771"/>
                  </a:cubicBezTo>
                  <a:cubicBezTo>
                    <a:pt x="21600" y="18829"/>
                    <a:pt x="21600" y="18829"/>
                    <a:pt x="21600" y="18829"/>
                  </a:cubicBezTo>
                  <a:cubicBezTo>
                    <a:pt x="21600" y="20321"/>
                    <a:pt x="20357" y="21600"/>
                    <a:pt x="18829" y="21600"/>
                  </a:cubicBezTo>
                  <a:close/>
                  <a:moveTo>
                    <a:pt x="10800" y="6537"/>
                  </a:moveTo>
                  <a:cubicBezTo>
                    <a:pt x="9024" y="6537"/>
                    <a:pt x="7780" y="7532"/>
                    <a:pt x="7034" y="9024"/>
                  </a:cubicBezTo>
                  <a:cubicBezTo>
                    <a:pt x="7034" y="9272"/>
                    <a:pt x="7034" y="9272"/>
                    <a:pt x="6786" y="9272"/>
                  </a:cubicBezTo>
                  <a:lnTo>
                    <a:pt x="6786" y="9805"/>
                  </a:lnTo>
                  <a:cubicBezTo>
                    <a:pt x="6786" y="9805"/>
                    <a:pt x="6786" y="9805"/>
                    <a:pt x="6786" y="10054"/>
                  </a:cubicBezTo>
                  <a:cubicBezTo>
                    <a:pt x="6786" y="10054"/>
                    <a:pt x="6786" y="10054"/>
                    <a:pt x="6786" y="10303"/>
                  </a:cubicBezTo>
                  <a:cubicBezTo>
                    <a:pt x="6786" y="10551"/>
                    <a:pt x="6537" y="10551"/>
                    <a:pt x="6537" y="10800"/>
                  </a:cubicBezTo>
                  <a:cubicBezTo>
                    <a:pt x="6537" y="13038"/>
                    <a:pt x="8526" y="15063"/>
                    <a:pt x="10800" y="15063"/>
                  </a:cubicBezTo>
                  <a:cubicBezTo>
                    <a:pt x="13074" y="15063"/>
                    <a:pt x="15063" y="13038"/>
                    <a:pt x="15063" y="10800"/>
                  </a:cubicBezTo>
                  <a:cubicBezTo>
                    <a:pt x="15063" y="10551"/>
                    <a:pt x="14814" y="10551"/>
                    <a:pt x="14814" y="10303"/>
                  </a:cubicBezTo>
                  <a:cubicBezTo>
                    <a:pt x="14814" y="10054"/>
                    <a:pt x="14814" y="10054"/>
                    <a:pt x="14814" y="10054"/>
                  </a:cubicBezTo>
                  <a:cubicBezTo>
                    <a:pt x="14814" y="9805"/>
                    <a:pt x="14814" y="9805"/>
                    <a:pt x="14814" y="9805"/>
                  </a:cubicBezTo>
                  <a:lnTo>
                    <a:pt x="14814" y="9272"/>
                  </a:lnTo>
                  <a:cubicBezTo>
                    <a:pt x="14566" y="9272"/>
                    <a:pt x="14566" y="9272"/>
                    <a:pt x="14566" y="9024"/>
                  </a:cubicBezTo>
                  <a:cubicBezTo>
                    <a:pt x="13820" y="7532"/>
                    <a:pt x="12576" y="6537"/>
                    <a:pt x="10800" y="6537"/>
                  </a:cubicBezTo>
                  <a:close/>
                  <a:moveTo>
                    <a:pt x="19078" y="3517"/>
                  </a:moveTo>
                  <a:cubicBezTo>
                    <a:pt x="19078" y="3020"/>
                    <a:pt x="18580" y="2522"/>
                    <a:pt x="18083" y="2522"/>
                  </a:cubicBezTo>
                  <a:cubicBezTo>
                    <a:pt x="15809" y="2522"/>
                    <a:pt x="15809" y="2522"/>
                    <a:pt x="15809" y="2522"/>
                  </a:cubicBezTo>
                  <a:cubicBezTo>
                    <a:pt x="15312" y="2522"/>
                    <a:pt x="14814" y="3020"/>
                    <a:pt x="14814" y="3517"/>
                  </a:cubicBezTo>
                  <a:cubicBezTo>
                    <a:pt x="14814" y="5755"/>
                    <a:pt x="14814" y="5755"/>
                    <a:pt x="14814" y="5755"/>
                  </a:cubicBezTo>
                  <a:cubicBezTo>
                    <a:pt x="14814" y="6288"/>
                    <a:pt x="15312" y="6786"/>
                    <a:pt x="15809" y="6786"/>
                  </a:cubicBezTo>
                  <a:cubicBezTo>
                    <a:pt x="18083" y="6786"/>
                    <a:pt x="18083" y="6786"/>
                    <a:pt x="18083" y="6786"/>
                  </a:cubicBezTo>
                  <a:cubicBezTo>
                    <a:pt x="18580" y="6786"/>
                    <a:pt x="19078" y="6288"/>
                    <a:pt x="19078" y="5755"/>
                  </a:cubicBezTo>
                  <a:lnTo>
                    <a:pt x="19078" y="3517"/>
                  </a:lnTo>
                  <a:close/>
                  <a:moveTo>
                    <a:pt x="19078" y="9024"/>
                  </a:moveTo>
                  <a:cubicBezTo>
                    <a:pt x="17088" y="9024"/>
                    <a:pt x="17088" y="9024"/>
                    <a:pt x="17088" y="9024"/>
                  </a:cubicBezTo>
                  <a:cubicBezTo>
                    <a:pt x="17337" y="9557"/>
                    <a:pt x="17337" y="10303"/>
                    <a:pt x="17337" y="10800"/>
                  </a:cubicBezTo>
                  <a:cubicBezTo>
                    <a:pt x="17337" y="14317"/>
                    <a:pt x="14317" y="17337"/>
                    <a:pt x="10800" y="17337"/>
                  </a:cubicBezTo>
                  <a:cubicBezTo>
                    <a:pt x="7283" y="17337"/>
                    <a:pt x="4263" y="14317"/>
                    <a:pt x="4263" y="10800"/>
                  </a:cubicBezTo>
                  <a:cubicBezTo>
                    <a:pt x="4263" y="10303"/>
                    <a:pt x="4263" y="9557"/>
                    <a:pt x="4512" y="9024"/>
                  </a:cubicBezTo>
                  <a:cubicBezTo>
                    <a:pt x="2522" y="9024"/>
                    <a:pt x="2522" y="9024"/>
                    <a:pt x="2522" y="9024"/>
                  </a:cubicBezTo>
                  <a:cubicBezTo>
                    <a:pt x="2522" y="18083"/>
                    <a:pt x="2522" y="18083"/>
                    <a:pt x="2522" y="18083"/>
                  </a:cubicBezTo>
                  <a:cubicBezTo>
                    <a:pt x="2522" y="18580"/>
                    <a:pt x="3020" y="19078"/>
                    <a:pt x="3517" y="19078"/>
                  </a:cubicBezTo>
                  <a:cubicBezTo>
                    <a:pt x="18083" y="19078"/>
                    <a:pt x="18083" y="19078"/>
                    <a:pt x="18083" y="19078"/>
                  </a:cubicBezTo>
                  <a:cubicBezTo>
                    <a:pt x="18580" y="19078"/>
                    <a:pt x="19078" y="18580"/>
                    <a:pt x="19078" y="18083"/>
                  </a:cubicBezTo>
                  <a:lnTo>
                    <a:pt x="19078" y="902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6" name="Shape"/>
            <p:cNvSpPr/>
            <p:nvPr/>
          </p:nvSpPr>
          <p:spPr>
            <a:xfrm>
              <a:off x="12255499" y="2074333"/>
              <a:ext cx="579005" cy="470882"/>
            </a:xfrm>
            <a:custGeom>
              <a:avLst/>
              <a:gdLst/>
              <a:ahLst/>
              <a:cxnLst>
                <a:cxn ang="0">
                  <a:pos x="wd2" y="hd2"/>
                </a:cxn>
                <a:cxn ang="5400000">
                  <a:pos x="wd2" y="hd2"/>
                </a:cxn>
                <a:cxn ang="10800000">
                  <a:pos x="wd2" y="hd2"/>
                </a:cxn>
                <a:cxn ang="16200000">
                  <a:pos x="wd2" y="hd2"/>
                </a:cxn>
              </a:cxnLst>
              <a:rect l="0" t="0" r="r" b="b"/>
              <a:pathLst>
                <a:path w="21600" h="21495" extrusionOk="0">
                  <a:moveTo>
                    <a:pt x="14735" y="0"/>
                  </a:moveTo>
                  <a:cubicBezTo>
                    <a:pt x="16497" y="0"/>
                    <a:pt x="17287" y="960"/>
                    <a:pt x="18294" y="1876"/>
                  </a:cubicBezTo>
                  <a:cubicBezTo>
                    <a:pt x="19048" y="1876"/>
                    <a:pt x="20055" y="1265"/>
                    <a:pt x="20558" y="960"/>
                  </a:cubicBezTo>
                  <a:cubicBezTo>
                    <a:pt x="20845" y="655"/>
                    <a:pt x="20845" y="655"/>
                    <a:pt x="21097" y="655"/>
                  </a:cubicBezTo>
                  <a:cubicBezTo>
                    <a:pt x="20845" y="1571"/>
                    <a:pt x="20306" y="2487"/>
                    <a:pt x="19551" y="3098"/>
                  </a:cubicBezTo>
                  <a:cubicBezTo>
                    <a:pt x="19551" y="3098"/>
                    <a:pt x="19300" y="3404"/>
                    <a:pt x="19048" y="3404"/>
                  </a:cubicBezTo>
                  <a:cubicBezTo>
                    <a:pt x="20055" y="3404"/>
                    <a:pt x="20845" y="2793"/>
                    <a:pt x="21600" y="2793"/>
                  </a:cubicBezTo>
                  <a:cubicBezTo>
                    <a:pt x="21348" y="3404"/>
                    <a:pt x="20845" y="4320"/>
                    <a:pt x="20055" y="4625"/>
                  </a:cubicBezTo>
                  <a:cubicBezTo>
                    <a:pt x="19803" y="4931"/>
                    <a:pt x="19803" y="5280"/>
                    <a:pt x="19551" y="5585"/>
                  </a:cubicBezTo>
                  <a:cubicBezTo>
                    <a:pt x="19551" y="6807"/>
                    <a:pt x="19551" y="7724"/>
                    <a:pt x="19300" y="8945"/>
                  </a:cubicBezTo>
                  <a:cubicBezTo>
                    <a:pt x="18042" y="14836"/>
                    <a:pt x="15239" y="19156"/>
                    <a:pt x="10674" y="20989"/>
                  </a:cubicBezTo>
                  <a:cubicBezTo>
                    <a:pt x="8877" y="21600"/>
                    <a:pt x="6110" y="21600"/>
                    <a:pt x="4313" y="21295"/>
                  </a:cubicBezTo>
                  <a:cubicBezTo>
                    <a:pt x="3306" y="20989"/>
                    <a:pt x="2552" y="20684"/>
                    <a:pt x="1509" y="20073"/>
                  </a:cubicBezTo>
                  <a:cubicBezTo>
                    <a:pt x="1258" y="19767"/>
                    <a:pt x="755" y="19767"/>
                    <a:pt x="503" y="19462"/>
                  </a:cubicBezTo>
                  <a:cubicBezTo>
                    <a:pt x="252" y="19156"/>
                    <a:pt x="252" y="19156"/>
                    <a:pt x="0" y="19156"/>
                  </a:cubicBezTo>
                  <a:cubicBezTo>
                    <a:pt x="503" y="19156"/>
                    <a:pt x="1006" y="19156"/>
                    <a:pt x="1509" y="19156"/>
                  </a:cubicBezTo>
                  <a:cubicBezTo>
                    <a:pt x="1797" y="19156"/>
                    <a:pt x="2300" y="19156"/>
                    <a:pt x="2803" y="18851"/>
                  </a:cubicBezTo>
                  <a:cubicBezTo>
                    <a:pt x="3810" y="18502"/>
                    <a:pt x="4564" y="18196"/>
                    <a:pt x="5319" y="17891"/>
                  </a:cubicBezTo>
                  <a:cubicBezTo>
                    <a:pt x="5858" y="17585"/>
                    <a:pt x="6361" y="17280"/>
                    <a:pt x="6613" y="16669"/>
                  </a:cubicBezTo>
                  <a:cubicBezTo>
                    <a:pt x="6110" y="16669"/>
                    <a:pt x="5607" y="16669"/>
                    <a:pt x="5319" y="16669"/>
                  </a:cubicBezTo>
                  <a:cubicBezTo>
                    <a:pt x="3810" y="16058"/>
                    <a:pt x="3055" y="14836"/>
                    <a:pt x="2552" y="12960"/>
                  </a:cubicBezTo>
                  <a:cubicBezTo>
                    <a:pt x="2803" y="13265"/>
                    <a:pt x="4061" y="13265"/>
                    <a:pt x="4313" y="12960"/>
                  </a:cubicBezTo>
                  <a:cubicBezTo>
                    <a:pt x="3810" y="12960"/>
                    <a:pt x="3306" y="12655"/>
                    <a:pt x="3055" y="12349"/>
                  </a:cubicBezTo>
                  <a:cubicBezTo>
                    <a:pt x="1797" y="11433"/>
                    <a:pt x="755" y="9905"/>
                    <a:pt x="755" y="7724"/>
                  </a:cubicBezTo>
                  <a:cubicBezTo>
                    <a:pt x="1006" y="7724"/>
                    <a:pt x="1258" y="7724"/>
                    <a:pt x="1258" y="8029"/>
                  </a:cubicBezTo>
                  <a:cubicBezTo>
                    <a:pt x="1509" y="8029"/>
                    <a:pt x="1797" y="8029"/>
                    <a:pt x="2300" y="8335"/>
                  </a:cubicBezTo>
                  <a:lnTo>
                    <a:pt x="2803" y="8335"/>
                  </a:lnTo>
                  <a:cubicBezTo>
                    <a:pt x="2552" y="8029"/>
                    <a:pt x="2300" y="7724"/>
                    <a:pt x="2049" y="7418"/>
                  </a:cubicBezTo>
                  <a:cubicBezTo>
                    <a:pt x="1258" y="6196"/>
                    <a:pt x="503" y="4625"/>
                    <a:pt x="1006" y="2487"/>
                  </a:cubicBezTo>
                  <a:cubicBezTo>
                    <a:pt x="1006" y="1876"/>
                    <a:pt x="1258" y="1571"/>
                    <a:pt x="1509" y="1265"/>
                  </a:cubicBezTo>
                  <a:cubicBezTo>
                    <a:pt x="1509" y="1265"/>
                    <a:pt x="1797" y="1571"/>
                    <a:pt x="2049" y="1571"/>
                  </a:cubicBezTo>
                  <a:cubicBezTo>
                    <a:pt x="2300" y="2182"/>
                    <a:pt x="2803" y="2793"/>
                    <a:pt x="3306" y="3098"/>
                  </a:cubicBezTo>
                  <a:cubicBezTo>
                    <a:pt x="4816" y="4625"/>
                    <a:pt x="6361" y="5585"/>
                    <a:pt x="8626" y="6502"/>
                  </a:cubicBezTo>
                  <a:cubicBezTo>
                    <a:pt x="9380" y="6502"/>
                    <a:pt x="9919" y="6807"/>
                    <a:pt x="10674" y="6807"/>
                  </a:cubicBezTo>
                  <a:cubicBezTo>
                    <a:pt x="10423" y="5891"/>
                    <a:pt x="10423" y="4931"/>
                    <a:pt x="10674" y="4320"/>
                  </a:cubicBezTo>
                  <a:cubicBezTo>
                    <a:pt x="11177" y="2487"/>
                    <a:pt x="11932" y="1265"/>
                    <a:pt x="13226" y="655"/>
                  </a:cubicBezTo>
                  <a:cubicBezTo>
                    <a:pt x="13478" y="349"/>
                    <a:pt x="13981" y="349"/>
                    <a:pt x="14232" y="349"/>
                  </a:cubicBezTo>
                  <a:cubicBezTo>
                    <a:pt x="14484" y="349"/>
                    <a:pt x="14484" y="0"/>
                    <a:pt x="14735" y="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7" name="Shape"/>
            <p:cNvSpPr/>
            <p:nvPr/>
          </p:nvSpPr>
          <p:spPr>
            <a:xfrm>
              <a:off x="17322800" y="1117600"/>
              <a:ext cx="577147" cy="371579"/>
            </a:xfrm>
            <a:custGeom>
              <a:avLst/>
              <a:gdLst/>
              <a:ahLst/>
              <a:cxnLst>
                <a:cxn ang="0">
                  <a:pos x="wd2" y="hd2"/>
                </a:cxn>
                <a:cxn ang="5400000">
                  <a:pos x="wd2" y="hd2"/>
                </a:cxn>
                <a:cxn ang="10800000">
                  <a:pos x="wd2" y="hd2"/>
                </a:cxn>
                <a:cxn ang="16200000">
                  <a:pos x="wd2" y="hd2"/>
                </a:cxn>
              </a:cxnLst>
              <a:rect l="0" t="0" r="r" b="b"/>
              <a:pathLst>
                <a:path w="21374" h="21600" extrusionOk="0">
                  <a:moveTo>
                    <a:pt x="14056" y="1943"/>
                  </a:moveTo>
                  <a:cubicBezTo>
                    <a:pt x="19358" y="1943"/>
                    <a:pt x="19358" y="1943"/>
                    <a:pt x="19358" y="1943"/>
                  </a:cubicBezTo>
                  <a:cubicBezTo>
                    <a:pt x="19358" y="4331"/>
                    <a:pt x="19358" y="4331"/>
                    <a:pt x="19358" y="4331"/>
                  </a:cubicBezTo>
                  <a:cubicBezTo>
                    <a:pt x="14056" y="4331"/>
                    <a:pt x="14056" y="4331"/>
                    <a:pt x="14056" y="4331"/>
                  </a:cubicBezTo>
                  <a:lnTo>
                    <a:pt x="14056" y="1943"/>
                  </a:lnTo>
                  <a:close/>
                  <a:moveTo>
                    <a:pt x="21351" y="14493"/>
                  </a:moveTo>
                  <a:cubicBezTo>
                    <a:pt x="14305" y="14493"/>
                    <a:pt x="14305" y="14493"/>
                    <a:pt x="14305" y="14493"/>
                  </a:cubicBezTo>
                  <a:cubicBezTo>
                    <a:pt x="14554" y="17269"/>
                    <a:pt x="15337" y="18435"/>
                    <a:pt x="16832" y="18435"/>
                  </a:cubicBezTo>
                  <a:cubicBezTo>
                    <a:pt x="17828" y="18435"/>
                    <a:pt x="18575" y="17658"/>
                    <a:pt x="18860" y="16880"/>
                  </a:cubicBezTo>
                  <a:cubicBezTo>
                    <a:pt x="21102" y="16880"/>
                    <a:pt x="21102" y="16880"/>
                    <a:pt x="21102" y="16880"/>
                  </a:cubicBezTo>
                  <a:cubicBezTo>
                    <a:pt x="20355" y="20378"/>
                    <a:pt x="18860" y="21600"/>
                    <a:pt x="16583" y="21600"/>
                  </a:cubicBezTo>
                  <a:cubicBezTo>
                    <a:pt x="13558" y="21600"/>
                    <a:pt x="11814" y="18046"/>
                    <a:pt x="11814" y="13326"/>
                  </a:cubicBezTo>
                  <a:cubicBezTo>
                    <a:pt x="11814" y="8995"/>
                    <a:pt x="13807" y="5497"/>
                    <a:pt x="16583" y="5497"/>
                  </a:cubicBezTo>
                  <a:cubicBezTo>
                    <a:pt x="19856" y="5497"/>
                    <a:pt x="21600" y="10217"/>
                    <a:pt x="21351" y="14493"/>
                  </a:cubicBezTo>
                  <a:close/>
                  <a:moveTo>
                    <a:pt x="14305" y="11772"/>
                  </a:moveTo>
                  <a:cubicBezTo>
                    <a:pt x="18575" y="11772"/>
                    <a:pt x="18575" y="11772"/>
                    <a:pt x="18575" y="11772"/>
                  </a:cubicBezTo>
                  <a:cubicBezTo>
                    <a:pt x="18575" y="9384"/>
                    <a:pt x="17828" y="8607"/>
                    <a:pt x="16583" y="8607"/>
                  </a:cubicBezTo>
                  <a:cubicBezTo>
                    <a:pt x="14839" y="8607"/>
                    <a:pt x="14305" y="10606"/>
                    <a:pt x="14305" y="11772"/>
                  </a:cubicBezTo>
                  <a:close/>
                  <a:moveTo>
                    <a:pt x="11067" y="14937"/>
                  </a:moveTo>
                  <a:cubicBezTo>
                    <a:pt x="11067" y="19212"/>
                    <a:pt x="8789" y="21211"/>
                    <a:pt x="6263" y="21211"/>
                  </a:cubicBezTo>
                  <a:cubicBezTo>
                    <a:pt x="0" y="21211"/>
                    <a:pt x="0" y="21211"/>
                    <a:pt x="0" y="21211"/>
                  </a:cubicBezTo>
                  <a:cubicBezTo>
                    <a:pt x="0" y="0"/>
                    <a:pt x="0" y="0"/>
                    <a:pt x="0" y="0"/>
                  </a:cubicBezTo>
                  <a:cubicBezTo>
                    <a:pt x="6263" y="0"/>
                    <a:pt x="6263" y="0"/>
                    <a:pt x="6263" y="0"/>
                  </a:cubicBezTo>
                  <a:cubicBezTo>
                    <a:pt x="8789" y="0"/>
                    <a:pt x="10533" y="1555"/>
                    <a:pt x="10533" y="5497"/>
                  </a:cubicBezTo>
                  <a:cubicBezTo>
                    <a:pt x="10533" y="7441"/>
                    <a:pt x="9786" y="8607"/>
                    <a:pt x="8540" y="9773"/>
                  </a:cubicBezTo>
                  <a:cubicBezTo>
                    <a:pt x="10284" y="10606"/>
                    <a:pt x="11067" y="12549"/>
                    <a:pt x="11067" y="14937"/>
                  </a:cubicBezTo>
                  <a:close/>
                  <a:moveTo>
                    <a:pt x="5267" y="3498"/>
                  </a:moveTo>
                  <a:cubicBezTo>
                    <a:pt x="2491" y="3498"/>
                    <a:pt x="2491" y="3498"/>
                    <a:pt x="2491" y="3498"/>
                  </a:cubicBezTo>
                  <a:cubicBezTo>
                    <a:pt x="2491" y="8218"/>
                    <a:pt x="2491" y="8218"/>
                    <a:pt x="2491" y="8218"/>
                  </a:cubicBezTo>
                  <a:cubicBezTo>
                    <a:pt x="5516" y="8218"/>
                    <a:pt x="5516" y="8218"/>
                    <a:pt x="5516" y="8218"/>
                  </a:cubicBezTo>
                  <a:cubicBezTo>
                    <a:pt x="6512" y="8218"/>
                    <a:pt x="7259" y="7829"/>
                    <a:pt x="7259" y="5886"/>
                  </a:cubicBezTo>
                  <a:cubicBezTo>
                    <a:pt x="7259" y="3942"/>
                    <a:pt x="6263" y="3498"/>
                    <a:pt x="5267" y="3498"/>
                  </a:cubicBezTo>
                  <a:close/>
                  <a:moveTo>
                    <a:pt x="5765" y="11383"/>
                  </a:moveTo>
                  <a:cubicBezTo>
                    <a:pt x="2491" y="11383"/>
                    <a:pt x="2491" y="11383"/>
                    <a:pt x="2491" y="11383"/>
                  </a:cubicBezTo>
                  <a:cubicBezTo>
                    <a:pt x="2491" y="17269"/>
                    <a:pt x="2491" y="17269"/>
                    <a:pt x="2491" y="17269"/>
                  </a:cubicBezTo>
                  <a:cubicBezTo>
                    <a:pt x="5765" y="17269"/>
                    <a:pt x="5765" y="17269"/>
                    <a:pt x="5765" y="17269"/>
                  </a:cubicBezTo>
                  <a:cubicBezTo>
                    <a:pt x="6761" y="17269"/>
                    <a:pt x="7793" y="16880"/>
                    <a:pt x="7793" y="14493"/>
                  </a:cubicBezTo>
                  <a:cubicBezTo>
                    <a:pt x="7793" y="12549"/>
                    <a:pt x="7010" y="11383"/>
                    <a:pt x="5765" y="1138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8" name="Shape"/>
            <p:cNvSpPr/>
            <p:nvPr/>
          </p:nvSpPr>
          <p:spPr>
            <a:xfrm>
              <a:off x="16302566" y="1011768"/>
              <a:ext cx="583241" cy="574776"/>
            </a:xfrm>
            <a:custGeom>
              <a:avLst/>
              <a:gdLst/>
              <a:ahLst/>
              <a:cxnLst>
                <a:cxn ang="0">
                  <a:pos x="wd2" y="hd2"/>
                </a:cxn>
                <a:cxn ang="5400000">
                  <a:pos x="wd2" y="hd2"/>
                </a:cxn>
                <a:cxn ang="10800000">
                  <a:pos x="wd2" y="hd2"/>
                </a:cxn>
                <a:cxn ang="16200000">
                  <a:pos x="wd2" y="hd2"/>
                </a:cxn>
              </a:cxnLst>
              <a:rect l="0" t="0" r="r" b="b"/>
              <a:pathLst>
                <a:path w="21600" h="21600" extrusionOk="0">
                  <a:moveTo>
                    <a:pt x="0" y="18576"/>
                  </a:moveTo>
                  <a:lnTo>
                    <a:pt x="8811" y="19836"/>
                  </a:lnTo>
                  <a:lnTo>
                    <a:pt x="8811" y="11448"/>
                  </a:lnTo>
                  <a:lnTo>
                    <a:pt x="0" y="11448"/>
                  </a:lnTo>
                  <a:lnTo>
                    <a:pt x="0" y="18576"/>
                  </a:lnTo>
                  <a:close/>
                  <a:moveTo>
                    <a:pt x="0" y="10152"/>
                  </a:moveTo>
                  <a:lnTo>
                    <a:pt x="8811" y="10152"/>
                  </a:lnTo>
                  <a:lnTo>
                    <a:pt x="8811" y="1764"/>
                  </a:lnTo>
                  <a:lnTo>
                    <a:pt x="0" y="3060"/>
                  </a:lnTo>
                  <a:lnTo>
                    <a:pt x="0" y="10152"/>
                  </a:lnTo>
                  <a:close/>
                  <a:moveTo>
                    <a:pt x="9805" y="20088"/>
                  </a:moveTo>
                  <a:lnTo>
                    <a:pt x="21600" y="21600"/>
                  </a:lnTo>
                  <a:lnTo>
                    <a:pt x="21600" y="11448"/>
                  </a:lnTo>
                  <a:lnTo>
                    <a:pt x="9805" y="11448"/>
                  </a:lnTo>
                  <a:lnTo>
                    <a:pt x="9805" y="20088"/>
                  </a:lnTo>
                  <a:close/>
                  <a:moveTo>
                    <a:pt x="9805" y="1764"/>
                  </a:moveTo>
                  <a:lnTo>
                    <a:pt x="9805" y="10152"/>
                  </a:lnTo>
                  <a:lnTo>
                    <a:pt x="21600" y="10152"/>
                  </a:lnTo>
                  <a:lnTo>
                    <a:pt x="21600" y="0"/>
                  </a:lnTo>
                  <a:lnTo>
                    <a:pt x="9805" y="1764"/>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19" name="Shape"/>
            <p:cNvSpPr/>
            <p:nvPr/>
          </p:nvSpPr>
          <p:spPr>
            <a:xfrm>
              <a:off x="15295033" y="1028701"/>
              <a:ext cx="579006" cy="549374"/>
            </a:xfrm>
            <a:custGeom>
              <a:avLst/>
              <a:gdLst/>
              <a:ahLst/>
              <a:cxnLst>
                <a:cxn ang="0">
                  <a:pos x="wd2" y="hd2"/>
                </a:cxn>
                <a:cxn ang="5400000">
                  <a:pos x="wd2" y="hd2"/>
                </a:cxn>
                <a:cxn ang="10800000">
                  <a:pos x="wd2" y="hd2"/>
                </a:cxn>
                <a:cxn ang="16200000">
                  <a:pos x="wd2" y="hd2"/>
                </a:cxn>
              </a:cxnLst>
              <a:rect l="0" t="0" r="r" b="b"/>
              <a:pathLst>
                <a:path w="21600" h="21600" extrusionOk="0">
                  <a:moveTo>
                    <a:pt x="19551" y="10951"/>
                  </a:moveTo>
                  <a:cubicBezTo>
                    <a:pt x="18294" y="11480"/>
                    <a:pt x="17036" y="12008"/>
                    <a:pt x="15778" y="12008"/>
                  </a:cubicBezTo>
                  <a:cubicBezTo>
                    <a:pt x="13981" y="12008"/>
                    <a:pt x="12723" y="11215"/>
                    <a:pt x="11429" y="10422"/>
                  </a:cubicBezTo>
                  <a:cubicBezTo>
                    <a:pt x="13478" y="2417"/>
                    <a:pt x="13478" y="2417"/>
                    <a:pt x="13478" y="2417"/>
                  </a:cubicBezTo>
                  <a:cubicBezTo>
                    <a:pt x="14232" y="2945"/>
                    <a:pt x="15490" y="4003"/>
                    <a:pt x="17790" y="4003"/>
                  </a:cubicBezTo>
                  <a:cubicBezTo>
                    <a:pt x="18797" y="4003"/>
                    <a:pt x="20342" y="3738"/>
                    <a:pt x="21600" y="2945"/>
                  </a:cubicBezTo>
                  <a:lnTo>
                    <a:pt x="19551" y="10951"/>
                  </a:lnTo>
                  <a:close/>
                  <a:moveTo>
                    <a:pt x="6361" y="7741"/>
                  </a:moveTo>
                  <a:cubicBezTo>
                    <a:pt x="5355" y="7741"/>
                    <a:pt x="4061" y="8006"/>
                    <a:pt x="2552" y="8799"/>
                  </a:cubicBezTo>
                  <a:cubicBezTo>
                    <a:pt x="4313" y="793"/>
                    <a:pt x="4313" y="793"/>
                    <a:pt x="4313" y="793"/>
                  </a:cubicBezTo>
                  <a:cubicBezTo>
                    <a:pt x="5858" y="264"/>
                    <a:pt x="7116" y="0"/>
                    <a:pt x="8122" y="0"/>
                  </a:cubicBezTo>
                  <a:cubicBezTo>
                    <a:pt x="8913" y="0"/>
                    <a:pt x="9416" y="0"/>
                    <a:pt x="9919" y="0"/>
                  </a:cubicBezTo>
                  <a:cubicBezTo>
                    <a:pt x="10926" y="529"/>
                    <a:pt x="12220" y="1322"/>
                    <a:pt x="12220" y="1322"/>
                  </a:cubicBezTo>
                  <a:cubicBezTo>
                    <a:pt x="11968" y="2945"/>
                    <a:pt x="10674" y="7741"/>
                    <a:pt x="10171" y="9327"/>
                  </a:cubicBezTo>
                  <a:cubicBezTo>
                    <a:pt x="9165" y="8534"/>
                    <a:pt x="7871" y="7741"/>
                    <a:pt x="6361" y="7741"/>
                  </a:cubicBezTo>
                  <a:close/>
                  <a:moveTo>
                    <a:pt x="5607" y="9592"/>
                  </a:moveTo>
                  <a:cubicBezTo>
                    <a:pt x="5858" y="9592"/>
                    <a:pt x="5858" y="9592"/>
                    <a:pt x="6110" y="9592"/>
                  </a:cubicBezTo>
                  <a:cubicBezTo>
                    <a:pt x="7116" y="9592"/>
                    <a:pt x="8122" y="10120"/>
                    <a:pt x="8913" y="10422"/>
                  </a:cubicBezTo>
                  <a:cubicBezTo>
                    <a:pt x="9165" y="10687"/>
                    <a:pt x="9668" y="10951"/>
                    <a:pt x="9919" y="11215"/>
                  </a:cubicBezTo>
                  <a:cubicBezTo>
                    <a:pt x="9668" y="12273"/>
                    <a:pt x="8122" y="17597"/>
                    <a:pt x="7871" y="19221"/>
                  </a:cubicBezTo>
                  <a:cubicBezTo>
                    <a:pt x="6613" y="18428"/>
                    <a:pt x="5607" y="17597"/>
                    <a:pt x="3810" y="17597"/>
                  </a:cubicBezTo>
                  <a:cubicBezTo>
                    <a:pt x="2803" y="17597"/>
                    <a:pt x="1545" y="17899"/>
                    <a:pt x="0" y="18428"/>
                  </a:cubicBezTo>
                  <a:cubicBezTo>
                    <a:pt x="2049" y="10687"/>
                    <a:pt x="2049" y="10687"/>
                    <a:pt x="2049" y="10687"/>
                  </a:cubicBezTo>
                  <a:cubicBezTo>
                    <a:pt x="2300" y="10687"/>
                    <a:pt x="2552" y="10422"/>
                    <a:pt x="2803" y="10422"/>
                  </a:cubicBezTo>
                  <a:cubicBezTo>
                    <a:pt x="3306" y="10120"/>
                    <a:pt x="4600" y="9856"/>
                    <a:pt x="5607" y="9592"/>
                  </a:cubicBezTo>
                  <a:close/>
                  <a:moveTo>
                    <a:pt x="15239" y="13632"/>
                  </a:moveTo>
                  <a:cubicBezTo>
                    <a:pt x="16532" y="13632"/>
                    <a:pt x="17790" y="13632"/>
                    <a:pt x="19048" y="12801"/>
                  </a:cubicBezTo>
                  <a:cubicBezTo>
                    <a:pt x="17287" y="20543"/>
                    <a:pt x="17287" y="20543"/>
                    <a:pt x="17287" y="20543"/>
                  </a:cubicBezTo>
                  <a:cubicBezTo>
                    <a:pt x="15490" y="21336"/>
                    <a:pt x="14232" y="21600"/>
                    <a:pt x="13226" y="21600"/>
                  </a:cubicBezTo>
                  <a:cubicBezTo>
                    <a:pt x="11429" y="21600"/>
                    <a:pt x="9165" y="20014"/>
                    <a:pt x="9165" y="20014"/>
                  </a:cubicBezTo>
                  <a:cubicBezTo>
                    <a:pt x="10926" y="12008"/>
                    <a:pt x="10926" y="12008"/>
                    <a:pt x="10926" y="12008"/>
                  </a:cubicBezTo>
                  <a:cubicBezTo>
                    <a:pt x="11681" y="12537"/>
                    <a:pt x="12974" y="13632"/>
                    <a:pt x="15239" y="13632"/>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0" name="Shape"/>
            <p:cNvSpPr/>
            <p:nvPr/>
          </p:nvSpPr>
          <p:spPr>
            <a:xfrm>
              <a:off x="14283269" y="1030827"/>
              <a:ext cx="579002" cy="543013"/>
            </a:xfrm>
            <a:custGeom>
              <a:avLst/>
              <a:gdLst/>
              <a:ahLst/>
              <a:cxnLst>
                <a:cxn ang="0">
                  <a:pos x="wd2" y="hd2"/>
                </a:cxn>
                <a:cxn ang="5400000">
                  <a:pos x="wd2" y="hd2"/>
                </a:cxn>
                <a:cxn ang="10800000">
                  <a:pos x="wd2" y="hd2"/>
                </a:cxn>
                <a:cxn ang="16200000">
                  <a:pos x="wd2" y="hd2"/>
                </a:cxn>
              </a:cxnLst>
              <a:rect l="0" t="0" r="r" b="b"/>
              <a:pathLst>
                <a:path w="21600" h="21350" extrusionOk="0">
                  <a:moveTo>
                    <a:pt x="21097" y="13344"/>
                  </a:moveTo>
                  <a:cubicBezTo>
                    <a:pt x="18797" y="13344"/>
                    <a:pt x="18797" y="13344"/>
                    <a:pt x="18797" y="13344"/>
                  </a:cubicBezTo>
                  <a:cubicBezTo>
                    <a:pt x="18545" y="13080"/>
                    <a:pt x="18545" y="13080"/>
                    <a:pt x="18545" y="12816"/>
                  </a:cubicBezTo>
                  <a:cubicBezTo>
                    <a:pt x="18545" y="12816"/>
                    <a:pt x="18294" y="12287"/>
                    <a:pt x="18042" y="11758"/>
                  </a:cubicBezTo>
                  <a:cubicBezTo>
                    <a:pt x="17790" y="11230"/>
                    <a:pt x="17287" y="10135"/>
                    <a:pt x="16784" y="9077"/>
                  </a:cubicBezTo>
                  <a:cubicBezTo>
                    <a:pt x="21097" y="9077"/>
                    <a:pt x="21097" y="9077"/>
                    <a:pt x="21097" y="9077"/>
                  </a:cubicBezTo>
                  <a:cubicBezTo>
                    <a:pt x="21348" y="9077"/>
                    <a:pt x="21600" y="9342"/>
                    <a:pt x="21600" y="9606"/>
                  </a:cubicBezTo>
                  <a:cubicBezTo>
                    <a:pt x="21600" y="12816"/>
                    <a:pt x="21600" y="12816"/>
                    <a:pt x="21600" y="12816"/>
                  </a:cubicBezTo>
                  <a:cubicBezTo>
                    <a:pt x="21600" y="13080"/>
                    <a:pt x="21348" y="13344"/>
                    <a:pt x="21097" y="13344"/>
                  </a:cubicBezTo>
                  <a:close/>
                  <a:moveTo>
                    <a:pt x="16784" y="11494"/>
                  </a:moveTo>
                  <a:cubicBezTo>
                    <a:pt x="17036" y="11494"/>
                    <a:pt x="17036" y="11494"/>
                    <a:pt x="17036" y="11494"/>
                  </a:cubicBezTo>
                  <a:cubicBezTo>
                    <a:pt x="17287" y="12287"/>
                    <a:pt x="17539" y="13080"/>
                    <a:pt x="17790" y="13344"/>
                  </a:cubicBezTo>
                  <a:cubicBezTo>
                    <a:pt x="18042" y="13911"/>
                    <a:pt x="17539" y="14440"/>
                    <a:pt x="17036" y="14704"/>
                  </a:cubicBezTo>
                  <a:cubicBezTo>
                    <a:pt x="16784" y="14704"/>
                    <a:pt x="16532" y="14968"/>
                    <a:pt x="16029" y="14704"/>
                  </a:cubicBezTo>
                  <a:cubicBezTo>
                    <a:pt x="15490" y="14440"/>
                    <a:pt x="12974" y="8020"/>
                    <a:pt x="12220" y="6434"/>
                  </a:cubicBezTo>
                  <a:cubicBezTo>
                    <a:pt x="11681" y="4546"/>
                    <a:pt x="9668" y="279"/>
                    <a:pt x="10171" y="14"/>
                  </a:cubicBezTo>
                  <a:cubicBezTo>
                    <a:pt x="10674" y="-250"/>
                    <a:pt x="12471" y="3224"/>
                    <a:pt x="13478" y="5339"/>
                  </a:cubicBezTo>
                  <a:cubicBezTo>
                    <a:pt x="14232" y="6434"/>
                    <a:pt x="15490" y="8549"/>
                    <a:pt x="16281" y="10437"/>
                  </a:cubicBezTo>
                  <a:lnTo>
                    <a:pt x="16532" y="10701"/>
                  </a:lnTo>
                  <a:cubicBezTo>
                    <a:pt x="16532" y="10701"/>
                    <a:pt x="16532" y="10701"/>
                    <a:pt x="16532" y="10965"/>
                  </a:cubicBezTo>
                  <a:cubicBezTo>
                    <a:pt x="16532" y="10965"/>
                    <a:pt x="16532" y="10965"/>
                    <a:pt x="16784" y="11230"/>
                  </a:cubicBezTo>
                  <a:cubicBezTo>
                    <a:pt x="16784" y="11230"/>
                    <a:pt x="16784" y="11230"/>
                    <a:pt x="16784" y="11494"/>
                  </a:cubicBezTo>
                  <a:close/>
                  <a:moveTo>
                    <a:pt x="10674" y="6963"/>
                  </a:moveTo>
                  <a:cubicBezTo>
                    <a:pt x="8913" y="10135"/>
                    <a:pt x="8913" y="10135"/>
                    <a:pt x="8913" y="10135"/>
                  </a:cubicBezTo>
                  <a:cubicBezTo>
                    <a:pt x="7116" y="13344"/>
                    <a:pt x="7116" y="13344"/>
                    <a:pt x="7116" y="13344"/>
                  </a:cubicBezTo>
                  <a:cubicBezTo>
                    <a:pt x="4564" y="17914"/>
                    <a:pt x="4564" y="17914"/>
                    <a:pt x="4564" y="17914"/>
                  </a:cubicBezTo>
                  <a:cubicBezTo>
                    <a:pt x="4564" y="18178"/>
                    <a:pt x="4061" y="18178"/>
                    <a:pt x="3810" y="18178"/>
                  </a:cubicBezTo>
                  <a:cubicBezTo>
                    <a:pt x="2552" y="17347"/>
                    <a:pt x="2552" y="17347"/>
                    <a:pt x="2552" y="17347"/>
                  </a:cubicBezTo>
                  <a:cubicBezTo>
                    <a:pt x="2300" y="17083"/>
                    <a:pt x="2300" y="16819"/>
                    <a:pt x="2552" y="16554"/>
                  </a:cubicBezTo>
                  <a:cubicBezTo>
                    <a:pt x="4313" y="13344"/>
                    <a:pt x="4313" y="13344"/>
                    <a:pt x="4313" y="13344"/>
                  </a:cubicBezTo>
                  <a:cubicBezTo>
                    <a:pt x="6613" y="9077"/>
                    <a:pt x="6613" y="9077"/>
                    <a:pt x="6613" y="9077"/>
                  </a:cubicBezTo>
                  <a:cubicBezTo>
                    <a:pt x="8374" y="5603"/>
                    <a:pt x="8374" y="5603"/>
                    <a:pt x="8374" y="5603"/>
                  </a:cubicBezTo>
                  <a:cubicBezTo>
                    <a:pt x="8626" y="5339"/>
                    <a:pt x="8913" y="5074"/>
                    <a:pt x="9165" y="5339"/>
                  </a:cubicBezTo>
                  <a:cubicBezTo>
                    <a:pt x="10423" y="6170"/>
                    <a:pt x="10423" y="6170"/>
                    <a:pt x="10423" y="6170"/>
                  </a:cubicBezTo>
                  <a:cubicBezTo>
                    <a:pt x="10674" y="6170"/>
                    <a:pt x="10926" y="6698"/>
                    <a:pt x="10674" y="6963"/>
                  </a:cubicBezTo>
                  <a:close/>
                  <a:moveTo>
                    <a:pt x="252" y="13344"/>
                  </a:moveTo>
                  <a:cubicBezTo>
                    <a:pt x="0" y="13344"/>
                    <a:pt x="0" y="13080"/>
                    <a:pt x="0" y="12816"/>
                  </a:cubicBezTo>
                  <a:cubicBezTo>
                    <a:pt x="0" y="9606"/>
                    <a:pt x="0" y="9606"/>
                    <a:pt x="0" y="9606"/>
                  </a:cubicBezTo>
                  <a:cubicBezTo>
                    <a:pt x="0" y="9342"/>
                    <a:pt x="0" y="9077"/>
                    <a:pt x="252" y="9077"/>
                  </a:cubicBezTo>
                  <a:cubicBezTo>
                    <a:pt x="5355" y="9077"/>
                    <a:pt x="5355" y="9077"/>
                    <a:pt x="5355" y="9077"/>
                  </a:cubicBezTo>
                  <a:cubicBezTo>
                    <a:pt x="3306" y="13344"/>
                    <a:pt x="3306" y="13344"/>
                    <a:pt x="3306" y="13344"/>
                  </a:cubicBezTo>
                  <a:lnTo>
                    <a:pt x="252" y="13344"/>
                  </a:lnTo>
                  <a:close/>
                  <a:moveTo>
                    <a:pt x="2300" y="17914"/>
                  </a:moveTo>
                  <a:cubicBezTo>
                    <a:pt x="3558" y="18707"/>
                    <a:pt x="3558" y="18707"/>
                    <a:pt x="3558" y="18707"/>
                  </a:cubicBezTo>
                  <a:cubicBezTo>
                    <a:pt x="3810" y="18971"/>
                    <a:pt x="3810" y="19235"/>
                    <a:pt x="3558" y="19235"/>
                  </a:cubicBezTo>
                  <a:cubicBezTo>
                    <a:pt x="1797" y="20557"/>
                    <a:pt x="1797" y="20557"/>
                    <a:pt x="1797" y="20557"/>
                  </a:cubicBezTo>
                  <a:cubicBezTo>
                    <a:pt x="1545" y="20557"/>
                    <a:pt x="1545" y="20557"/>
                    <a:pt x="1545" y="20293"/>
                  </a:cubicBezTo>
                  <a:cubicBezTo>
                    <a:pt x="1797" y="18178"/>
                    <a:pt x="1797" y="18178"/>
                    <a:pt x="1797" y="18178"/>
                  </a:cubicBezTo>
                  <a:cubicBezTo>
                    <a:pt x="1797" y="17914"/>
                    <a:pt x="2049" y="17914"/>
                    <a:pt x="2300" y="17914"/>
                  </a:cubicBezTo>
                  <a:close/>
                  <a:moveTo>
                    <a:pt x="12471" y="9077"/>
                  </a:moveTo>
                  <a:cubicBezTo>
                    <a:pt x="13226" y="10965"/>
                    <a:pt x="13729" y="12287"/>
                    <a:pt x="14232" y="13344"/>
                  </a:cubicBezTo>
                  <a:cubicBezTo>
                    <a:pt x="8122" y="13344"/>
                    <a:pt x="8122" y="13344"/>
                    <a:pt x="8122" y="13344"/>
                  </a:cubicBezTo>
                  <a:cubicBezTo>
                    <a:pt x="10423" y="9077"/>
                    <a:pt x="10423" y="9077"/>
                    <a:pt x="10423" y="9077"/>
                  </a:cubicBezTo>
                  <a:lnTo>
                    <a:pt x="12471" y="9077"/>
                  </a:lnTo>
                  <a:close/>
                  <a:moveTo>
                    <a:pt x="17036" y="15497"/>
                  </a:moveTo>
                  <a:cubicBezTo>
                    <a:pt x="17790" y="14968"/>
                    <a:pt x="17790" y="14968"/>
                    <a:pt x="17790" y="14968"/>
                  </a:cubicBezTo>
                  <a:cubicBezTo>
                    <a:pt x="18042" y="14968"/>
                    <a:pt x="18545" y="14968"/>
                    <a:pt x="18545" y="15233"/>
                  </a:cubicBezTo>
                  <a:cubicBezTo>
                    <a:pt x="19300" y="16554"/>
                    <a:pt x="19300" y="16554"/>
                    <a:pt x="19300" y="16554"/>
                  </a:cubicBezTo>
                  <a:cubicBezTo>
                    <a:pt x="19300" y="16819"/>
                    <a:pt x="19300" y="17083"/>
                    <a:pt x="19048" y="17347"/>
                  </a:cubicBezTo>
                  <a:cubicBezTo>
                    <a:pt x="18545" y="17612"/>
                    <a:pt x="18545" y="17612"/>
                    <a:pt x="18545" y="17612"/>
                  </a:cubicBezTo>
                  <a:cubicBezTo>
                    <a:pt x="18294" y="17914"/>
                    <a:pt x="17790" y="17914"/>
                    <a:pt x="17790" y="17612"/>
                  </a:cubicBezTo>
                  <a:cubicBezTo>
                    <a:pt x="17036" y="16290"/>
                    <a:pt x="17036" y="16290"/>
                    <a:pt x="17036" y="16290"/>
                  </a:cubicBezTo>
                  <a:cubicBezTo>
                    <a:pt x="16784" y="16026"/>
                    <a:pt x="16784" y="15497"/>
                    <a:pt x="17036" y="15497"/>
                  </a:cubicBezTo>
                  <a:close/>
                  <a:moveTo>
                    <a:pt x="20845" y="21350"/>
                  </a:moveTo>
                  <a:cubicBezTo>
                    <a:pt x="20845" y="20821"/>
                    <a:pt x="19551" y="20557"/>
                    <a:pt x="19048" y="19764"/>
                  </a:cubicBezTo>
                  <a:cubicBezTo>
                    <a:pt x="18294" y="18971"/>
                    <a:pt x="18797" y="18707"/>
                    <a:pt x="19048" y="18442"/>
                  </a:cubicBezTo>
                  <a:cubicBezTo>
                    <a:pt x="21348" y="17083"/>
                    <a:pt x="20845" y="21350"/>
                    <a:pt x="20845" y="2135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1" name="Shape"/>
            <p:cNvSpPr/>
            <p:nvPr/>
          </p:nvSpPr>
          <p:spPr>
            <a:xfrm>
              <a:off x="13302360" y="1011767"/>
              <a:ext cx="505812" cy="576500"/>
            </a:xfrm>
            <a:custGeom>
              <a:avLst/>
              <a:gdLst/>
              <a:ahLst/>
              <a:cxnLst>
                <a:cxn ang="0">
                  <a:pos x="wd2" y="hd2"/>
                </a:cxn>
                <a:cxn ang="5400000">
                  <a:pos x="wd2" y="hd2"/>
                </a:cxn>
                <a:cxn ang="10800000">
                  <a:pos x="wd2" y="hd2"/>
                </a:cxn>
                <a:cxn ang="16200000">
                  <a:pos x="wd2" y="hd2"/>
                </a:cxn>
              </a:cxnLst>
              <a:rect l="0" t="0" r="r" b="b"/>
              <a:pathLst>
                <a:path w="20358" h="21350" extrusionOk="0">
                  <a:moveTo>
                    <a:pt x="17106" y="11297"/>
                  </a:moveTo>
                  <a:cubicBezTo>
                    <a:pt x="17106" y="14566"/>
                    <a:pt x="20358" y="15809"/>
                    <a:pt x="20358" y="15809"/>
                  </a:cubicBezTo>
                  <a:cubicBezTo>
                    <a:pt x="20358" y="15809"/>
                    <a:pt x="19816" y="17301"/>
                    <a:pt x="18732" y="18829"/>
                  </a:cubicBezTo>
                  <a:cubicBezTo>
                    <a:pt x="17648" y="20072"/>
                    <a:pt x="16564" y="21316"/>
                    <a:pt x="14900" y="21316"/>
                  </a:cubicBezTo>
                  <a:cubicBezTo>
                    <a:pt x="13274" y="21316"/>
                    <a:pt x="12732" y="20570"/>
                    <a:pt x="10797" y="20570"/>
                  </a:cubicBezTo>
                  <a:cubicBezTo>
                    <a:pt x="8900" y="20570"/>
                    <a:pt x="8319" y="21316"/>
                    <a:pt x="6693" y="21316"/>
                  </a:cubicBezTo>
                  <a:cubicBezTo>
                    <a:pt x="5068" y="21600"/>
                    <a:pt x="3674" y="20072"/>
                    <a:pt x="2590" y="18829"/>
                  </a:cubicBezTo>
                  <a:cubicBezTo>
                    <a:pt x="423" y="16058"/>
                    <a:pt x="-1242" y="11297"/>
                    <a:pt x="1235" y="8029"/>
                  </a:cubicBezTo>
                  <a:cubicBezTo>
                    <a:pt x="2319" y="6253"/>
                    <a:pt x="4255" y="5258"/>
                    <a:pt x="6152" y="5258"/>
                  </a:cubicBezTo>
                  <a:cubicBezTo>
                    <a:pt x="7777" y="5258"/>
                    <a:pt x="9442" y="6253"/>
                    <a:pt x="10526" y="6253"/>
                  </a:cubicBezTo>
                  <a:cubicBezTo>
                    <a:pt x="11339" y="6253"/>
                    <a:pt x="13274" y="5009"/>
                    <a:pt x="15171" y="5258"/>
                  </a:cubicBezTo>
                  <a:cubicBezTo>
                    <a:pt x="15984" y="5258"/>
                    <a:pt x="18461" y="5507"/>
                    <a:pt x="19816" y="7283"/>
                  </a:cubicBezTo>
                  <a:cubicBezTo>
                    <a:pt x="19816" y="7283"/>
                    <a:pt x="17106" y="8775"/>
                    <a:pt x="17106" y="11297"/>
                  </a:cubicBezTo>
                  <a:close/>
                  <a:moveTo>
                    <a:pt x="10255" y="5009"/>
                  </a:moveTo>
                  <a:cubicBezTo>
                    <a:pt x="9984" y="3766"/>
                    <a:pt x="10797" y="2522"/>
                    <a:pt x="11610" y="1492"/>
                  </a:cubicBezTo>
                  <a:cubicBezTo>
                    <a:pt x="12461" y="746"/>
                    <a:pt x="14087" y="0"/>
                    <a:pt x="15171" y="0"/>
                  </a:cubicBezTo>
                  <a:cubicBezTo>
                    <a:pt x="15442" y="1243"/>
                    <a:pt x="14900" y="2522"/>
                    <a:pt x="13816" y="3517"/>
                  </a:cubicBezTo>
                  <a:cubicBezTo>
                    <a:pt x="13003" y="4263"/>
                    <a:pt x="11610" y="5009"/>
                    <a:pt x="10255" y="5009"/>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2" name="Shape"/>
            <p:cNvSpPr/>
            <p:nvPr/>
          </p:nvSpPr>
          <p:spPr>
            <a:xfrm>
              <a:off x="12314765" y="1011768"/>
              <a:ext cx="481638" cy="574776"/>
            </a:xfrm>
            <a:custGeom>
              <a:avLst/>
              <a:gdLst/>
              <a:ahLst/>
              <a:cxnLst>
                <a:cxn ang="0">
                  <a:pos x="wd2" y="hd2"/>
                </a:cxn>
                <a:cxn ang="5400000">
                  <a:pos x="wd2" y="hd2"/>
                </a:cxn>
                <a:cxn ang="10800000">
                  <a:pos x="wd2" y="hd2"/>
                </a:cxn>
                <a:cxn ang="16200000">
                  <a:pos x="wd2" y="hd2"/>
                </a:cxn>
              </a:cxnLst>
              <a:rect l="0" t="0" r="r" b="b"/>
              <a:pathLst>
                <a:path w="21600" h="21600" extrusionOk="0">
                  <a:moveTo>
                    <a:pt x="20091" y="14760"/>
                  </a:moveTo>
                  <a:cubicBezTo>
                    <a:pt x="19487" y="14760"/>
                    <a:pt x="18582" y="14256"/>
                    <a:pt x="18582" y="13464"/>
                  </a:cubicBezTo>
                  <a:cubicBezTo>
                    <a:pt x="18582" y="8136"/>
                    <a:pt x="18582" y="8136"/>
                    <a:pt x="18582" y="8136"/>
                  </a:cubicBezTo>
                  <a:cubicBezTo>
                    <a:pt x="18582" y="7380"/>
                    <a:pt x="19487" y="6876"/>
                    <a:pt x="20091" y="6876"/>
                  </a:cubicBezTo>
                  <a:cubicBezTo>
                    <a:pt x="20996" y="6876"/>
                    <a:pt x="21600" y="7380"/>
                    <a:pt x="21600" y="8136"/>
                  </a:cubicBezTo>
                  <a:cubicBezTo>
                    <a:pt x="21600" y="13464"/>
                    <a:pt x="21600" y="13464"/>
                    <a:pt x="21600" y="13464"/>
                  </a:cubicBezTo>
                  <a:cubicBezTo>
                    <a:pt x="21600" y="14256"/>
                    <a:pt x="20996" y="14760"/>
                    <a:pt x="20091" y="14760"/>
                  </a:cubicBezTo>
                  <a:close/>
                  <a:moveTo>
                    <a:pt x="16125" y="17532"/>
                  </a:moveTo>
                  <a:cubicBezTo>
                    <a:pt x="14917" y="17532"/>
                    <a:pt x="14917" y="17532"/>
                    <a:pt x="14917" y="17532"/>
                  </a:cubicBezTo>
                  <a:cubicBezTo>
                    <a:pt x="15219" y="17532"/>
                    <a:pt x="15219" y="17532"/>
                    <a:pt x="15219" y="17820"/>
                  </a:cubicBezTo>
                  <a:cubicBezTo>
                    <a:pt x="15219" y="18324"/>
                    <a:pt x="15219" y="18324"/>
                    <a:pt x="15219" y="18324"/>
                  </a:cubicBezTo>
                  <a:cubicBezTo>
                    <a:pt x="15219" y="20340"/>
                    <a:pt x="15219" y="20340"/>
                    <a:pt x="15219" y="20340"/>
                  </a:cubicBezTo>
                  <a:cubicBezTo>
                    <a:pt x="15219" y="21096"/>
                    <a:pt x="14314" y="21600"/>
                    <a:pt x="13710" y="21600"/>
                  </a:cubicBezTo>
                  <a:cubicBezTo>
                    <a:pt x="12805" y="21600"/>
                    <a:pt x="12158" y="21096"/>
                    <a:pt x="12158" y="20340"/>
                  </a:cubicBezTo>
                  <a:cubicBezTo>
                    <a:pt x="12158" y="18324"/>
                    <a:pt x="12158" y="18324"/>
                    <a:pt x="12158" y="18324"/>
                  </a:cubicBezTo>
                  <a:cubicBezTo>
                    <a:pt x="12158" y="17820"/>
                    <a:pt x="12158" y="17820"/>
                    <a:pt x="12158" y="17820"/>
                  </a:cubicBezTo>
                  <a:cubicBezTo>
                    <a:pt x="12158" y="17532"/>
                    <a:pt x="12158" y="17532"/>
                    <a:pt x="12158" y="17532"/>
                  </a:cubicBezTo>
                  <a:cubicBezTo>
                    <a:pt x="9442" y="17532"/>
                    <a:pt x="9442" y="17532"/>
                    <a:pt x="9442" y="17532"/>
                  </a:cubicBezTo>
                  <a:cubicBezTo>
                    <a:pt x="9442" y="17532"/>
                    <a:pt x="9442" y="17532"/>
                    <a:pt x="9442" y="17820"/>
                  </a:cubicBezTo>
                  <a:cubicBezTo>
                    <a:pt x="9442" y="18324"/>
                    <a:pt x="9442" y="18324"/>
                    <a:pt x="9442" y="18324"/>
                  </a:cubicBezTo>
                  <a:cubicBezTo>
                    <a:pt x="9442" y="20340"/>
                    <a:pt x="9442" y="20340"/>
                    <a:pt x="9442" y="20340"/>
                  </a:cubicBezTo>
                  <a:cubicBezTo>
                    <a:pt x="9442" y="21096"/>
                    <a:pt x="8838" y="21600"/>
                    <a:pt x="8192" y="21600"/>
                  </a:cubicBezTo>
                  <a:cubicBezTo>
                    <a:pt x="7286" y="21600"/>
                    <a:pt x="6683" y="21096"/>
                    <a:pt x="6683" y="20340"/>
                  </a:cubicBezTo>
                  <a:cubicBezTo>
                    <a:pt x="6683" y="18324"/>
                    <a:pt x="6683" y="18324"/>
                    <a:pt x="6683" y="18324"/>
                  </a:cubicBezTo>
                  <a:cubicBezTo>
                    <a:pt x="6683" y="17820"/>
                    <a:pt x="6683" y="17820"/>
                    <a:pt x="6683" y="17820"/>
                  </a:cubicBezTo>
                  <a:cubicBezTo>
                    <a:pt x="6683" y="17532"/>
                    <a:pt x="6683" y="17532"/>
                    <a:pt x="6683" y="17532"/>
                  </a:cubicBezTo>
                  <a:cubicBezTo>
                    <a:pt x="5475" y="17532"/>
                    <a:pt x="5475" y="17532"/>
                    <a:pt x="5475" y="17532"/>
                  </a:cubicBezTo>
                  <a:cubicBezTo>
                    <a:pt x="4570" y="17532"/>
                    <a:pt x="3966" y="16776"/>
                    <a:pt x="3966" y="16020"/>
                  </a:cubicBezTo>
                  <a:cubicBezTo>
                    <a:pt x="3966" y="8640"/>
                    <a:pt x="3966" y="8640"/>
                    <a:pt x="3966" y="8640"/>
                  </a:cubicBezTo>
                  <a:cubicBezTo>
                    <a:pt x="3966" y="7884"/>
                    <a:pt x="3966" y="7884"/>
                    <a:pt x="3966" y="7884"/>
                  </a:cubicBezTo>
                  <a:cubicBezTo>
                    <a:pt x="3966" y="6876"/>
                    <a:pt x="3966" y="6876"/>
                    <a:pt x="3966" y="6876"/>
                  </a:cubicBezTo>
                  <a:cubicBezTo>
                    <a:pt x="4268" y="6876"/>
                    <a:pt x="4268" y="6876"/>
                    <a:pt x="4268" y="6876"/>
                  </a:cubicBezTo>
                  <a:cubicBezTo>
                    <a:pt x="17677" y="6876"/>
                    <a:pt x="17677" y="6876"/>
                    <a:pt x="17677" y="6876"/>
                  </a:cubicBezTo>
                  <a:cubicBezTo>
                    <a:pt x="17677" y="7884"/>
                    <a:pt x="17677" y="7884"/>
                    <a:pt x="17677" y="7884"/>
                  </a:cubicBezTo>
                  <a:cubicBezTo>
                    <a:pt x="17677" y="8640"/>
                    <a:pt x="17677" y="8640"/>
                    <a:pt x="17677" y="8640"/>
                  </a:cubicBezTo>
                  <a:cubicBezTo>
                    <a:pt x="17677" y="16020"/>
                    <a:pt x="17677" y="16020"/>
                    <a:pt x="17677" y="16020"/>
                  </a:cubicBezTo>
                  <a:cubicBezTo>
                    <a:pt x="17677" y="16776"/>
                    <a:pt x="17030" y="17532"/>
                    <a:pt x="16125" y="17532"/>
                  </a:cubicBezTo>
                  <a:close/>
                  <a:moveTo>
                    <a:pt x="7588" y="1764"/>
                  </a:moveTo>
                  <a:cubicBezTo>
                    <a:pt x="7286" y="1512"/>
                    <a:pt x="7286" y="1512"/>
                    <a:pt x="7286" y="1512"/>
                  </a:cubicBezTo>
                  <a:cubicBezTo>
                    <a:pt x="6984" y="1008"/>
                    <a:pt x="6984" y="1008"/>
                    <a:pt x="6984" y="1008"/>
                  </a:cubicBezTo>
                  <a:cubicBezTo>
                    <a:pt x="6381" y="252"/>
                    <a:pt x="6381" y="252"/>
                    <a:pt x="6381" y="252"/>
                  </a:cubicBezTo>
                  <a:lnTo>
                    <a:pt x="6381" y="0"/>
                  </a:lnTo>
                  <a:lnTo>
                    <a:pt x="6683" y="0"/>
                  </a:lnTo>
                  <a:cubicBezTo>
                    <a:pt x="7286" y="1008"/>
                    <a:pt x="7286" y="1008"/>
                    <a:pt x="7286" y="1008"/>
                  </a:cubicBezTo>
                  <a:cubicBezTo>
                    <a:pt x="7588" y="1260"/>
                    <a:pt x="7588" y="1260"/>
                    <a:pt x="7588" y="1260"/>
                  </a:cubicBezTo>
                  <a:cubicBezTo>
                    <a:pt x="7890" y="1512"/>
                    <a:pt x="7890" y="1512"/>
                    <a:pt x="7890" y="1512"/>
                  </a:cubicBezTo>
                  <a:cubicBezTo>
                    <a:pt x="8838" y="1260"/>
                    <a:pt x="9744" y="1260"/>
                    <a:pt x="10951" y="1260"/>
                  </a:cubicBezTo>
                  <a:cubicBezTo>
                    <a:pt x="11856" y="1260"/>
                    <a:pt x="12805" y="1260"/>
                    <a:pt x="13710" y="1512"/>
                  </a:cubicBezTo>
                  <a:cubicBezTo>
                    <a:pt x="14012" y="1260"/>
                    <a:pt x="14012" y="1260"/>
                    <a:pt x="14012" y="1260"/>
                  </a:cubicBezTo>
                  <a:cubicBezTo>
                    <a:pt x="14314" y="1008"/>
                    <a:pt x="14314" y="1008"/>
                    <a:pt x="14314" y="1008"/>
                  </a:cubicBezTo>
                  <a:cubicBezTo>
                    <a:pt x="14917" y="0"/>
                    <a:pt x="14917" y="0"/>
                    <a:pt x="14917" y="0"/>
                  </a:cubicBezTo>
                  <a:lnTo>
                    <a:pt x="15219" y="0"/>
                  </a:lnTo>
                  <a:cubicBezTo>
                    <a:pt x="15521" y="0"/>
                    <a:pt x="15521" y="252"/>
                    <a:pt x="15521" y="252"/>
                  </a:cubicBezTo>
                  <a:cubicBezTo>
                    <a:pt x="14917" y="1008"/>
                    <a:pt x="14917" y="1008"/>
                    <a:pt x="14917" y="1008"/>
                  </a:cubicBezTo>
                  <a:cubicBezTo>
                    <a:pt x="14616" y="1512"/>
                    <a:pt x="14616" y="1512"/>
                    <a:pt x="14616" y="1512"/>
                  </a:cubicBezTo>
                  <a:cubicBezTo>
                    <a:pt x="14314" y="1764"/>
                    <a:pt x="14314" y="1764"/>
                    <a:pt x="14314" y="1764"/>
                  </a:cubicBezTo>
                  <a:cubicBezTo>
                    <a:pt x="16426" y="2556"/>
                    <a:pt x="17677" y="4320"/>
                    <a:pt x="17677" y="6084"/>
                  </a:cubicBezTo>
                  <a:cubicBezTo>
                    <a:pt x="3966" y="6084"/>
                    <a:pt x="3966" y="6084"/>
                    <a:pt x="3966" y="6084"/>
                  </a:cubicBezTo>
                  <a:cubicBezTo>
                    <a:pt x="3966" y="4320"/>
                    <a:pt x="5475" y="2556"/>
                    <a:pt x="7588" y="1764"/>
                  </a:cubicBezTo>
                  <a:close/>
                  <a:moveTo>
                    <a:pt x="13710" y="4320"/>
                  </a:moveTo>
                  <a:cubicBezTo>
                    <a:pt x="14314" y="4320"/>
                    <a:pt x="14616" y="4068"/>
                    <a:pt x="14616" y="3816"/>
                  </a:cubicBezTo>
                  <a:cubicBezTo>
                    <a:pt x="14616" y="3312"/>
                    <a:pt x="14314" y="3060"/>
                    <a:pt x="13710" y="3060"/>
                  </a:cubicBezTo>
                  <a:cubicBezTo>
                    <a:pt x="13408" y="3060"/>
                    <a:pt x="13107" y="3312"/>
                    <a:pt x="13107" y="3816"/>
                  </a:cubicBezTo>
                  <a:cubicBezTo>
                    <a:pt x="13107" y="4068"/>
                    <a:pt x="13408" y="4320"/>
                    <a:pt x="13710" y="4320"/>
                  </a:cubicBezTo>
                  <a:close/>
                  <a:moveTo>
                    <a:pt x="7890" y="4320"/>
                  </a:moveTo>
                  <a:cubicBezTo>
                    <a:pt x="8192" y="4320"/>
                    <a:pt x="8493" y="4068"/>
                    <a:pt x="8493" y="3816"/>
                  </a:cubicBezTo>
                  <a:cubicBezTo>
                    <a:pt x="8493" y="3312"/>
                    <a:pt x="8192" y="3060"/>
                    <a:pt x="7890" y="3060"/>
                  </a:cubicBezTo>
                  <a:cubicBezTo>
                    <a:pt x="7588" y="3060"/>
                    <a:pt x="7286" y="3312"/>
                    <a:pt x="7286" y="3816"/>
                  </a:cubicBezTo>
                  <a:cubicBezTo>
                    <a:pt x="7286" y="4068"/>
                    <a:pt x="7588" y="4320"/>
                    <a:pt x="7890" y="4320"/>
                  </a:cubicBezTo>
                  <a:close/>
                  <a:moveTo>
                    <a:pt x="1509" y="14760"/>
                  </a:moveTo>
                  <a:cubicBezTo>
                    <a:pt x="905" y="14760"/>
                    <a:pt x="0" y="14256"/>
                    <a:pt x="0" y="13464"/>
                  </a:cubicBezTo>
                  <a:cubicBezTo>
                    <a:pt x="0" y="8136"/>
                    <a:pt x="0" y="8136"/>
                    <a:pt x="0" y="8136"/>
                  </a:cubicBezTo>
                  <a:cubicBezTo>
                    <a:pt x="0" y="7380"/>
                    <a:pt x="905" y="6876"/>
                    <a:pt x="1509" y="6876"/>
                  </a:cubicBezTo>
                  <a:cubicBezTo>
                    <a:pt x="2414" y="6876"/>
                    <a:pt x="3018" y="7380"/>
                    <a:pt x="3018" y="8136"/>
                  </a:cubicBezTo>
                  <a:cubicBezTo>
                    <a:pt x="3018" y="13464"/>
                    <a:pt x="3018" y="13464"/>
                    <a:pt x="3018" y="13464"/>
                  </a:cubicBezTo>
                  <a:cubicBezTo>
                    <a:pt x="3018" y="14256"/>
                    <a:pt x="2414" y="14760"/>
                    <a:pt x="1509" y="1476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nvGrpSpPr>
            <p:cNvPr id="641" name="Group"/>
            <p:cNvGrpSpPr/>
            <p:nvPr/>
          </p:nvGrpSpPr>
          <p:grpSpPr>
            <a:xfrm>
              <a:off x="12289366" y="3073400"/>
              <a:ext cx="5646304" cy="2598308"/>
              <a:chOff x="0" y="0"/>
              <a:chExt cx="5646302" cy="2598307"/>
            </a:xfrm>
            <a:grpFill/>
          </p:grpSpPr>
          <p:sp>
            <p:nvSpPr>
              <p:cNvPr id="623" name="Shape"/>
              <p:cNvSpPr/>
              <p:nvPr/>
            </p:nvSpPr>
            <p:spPr>
              <a:xfrm>
                <a:off x="5067300" y="2015066"/>
                <a:ext cx="574149" cy="583242"/>
              </a:xfrm>
              <a:custGeom>
                <a:avLst/>
                <a:gdLst/>
                <a:ahLst/>
                <a:cxnLst>
                  <a:cxn ang="0">
                    <a:pos x="wd2" y="hd2"/>
                  </a:cxn>
                  <a:cxn ang="5400000">
                    <a:pos x="wd2" y="hd2"/>
                  </a:cxn>
                  <a:cxn ang="10800000">
                    <a:pos x="wd2" y="hd2"/>
                  </a:cxn>
                  <a:cxn ang="16200000">
                    <a:pos x="wd2" y="hd2"/>
                  </a:cxn>
                </a:cxnLst>
                <a:rect l="0" t="0" r="r" b="b"/>
                <a:pathLst>
                  <a:path w="21263" h="21600" extrusionOk="0">
                    <a:moveTo>
                      <a:pt x="21103" y="10303"/>
                    </a:moveTo>
                    <a:cubicBezTo>
                      <a:pt x="20357" y="14068"/>
                      <a:pt x="17337" y="16555"/>
                      <a:pt x="13322" y="16555"/>
                    </a:cubicBezTo>
                    <a:cubicBezTo>
                      <a:pt x="11297" y="16555"/>
                      <a:pt x="11297" y="16555"/>
                      <a:pt x="11297" y="16555"/>
                    </a:cubicBezTo>
                    <a:cubicBezTo>
                      <a:pt x="10303" y="20321"/>
                      <a:pt x="10303" y="20321"/>
                      <a:pt x="10303" y="20321"/>
                    </a:cubicBezTo>
                    <a:cubicBezTo>
                      <a:pt x="10054" y="21600"/>
                      <a:pt x="10054" y="21600"/>
                      <a:pt x="10054" y="21600"/>
                    </a:cubicBezTo>
                    <a:cubicBezTo>
                      <a:pt x="9059" y="21600"/>
                      <a:pt x="9059" y="21600"/>
                      <a:pt x="9059" y="21600"/>
                    </a:cubicBezTo>
                    <a:cubicBezTo>
                      <a:pt x="4263" y="21600"/>
                      <a:pt x="4263" y="21600"/>
                      <a:pt x="4263" y="21600"/>
                    </a:cubicBezTo>
                    <a:cubicBezTo>
                      <a:pt x="2522" y="21600"/>
                      <a:pt x="2522" y="21600"/>
                      <a:pt x="2522" y="21600"/>
                    </a:cubicBezTo>
                    <a:cubicBezTo>
                      <a:pt x="3020" y="19575"/>
                      <a:pt x="3020" y="19575"/>
                      <a:pt x="3020" y="19575"/>
                    </a:cubicBezTo>
                    <a:cubicBezTo>
                      <a:pt x="3268" y="18083"/>
                      <a:pt x="3268" y="18083"/>
                      <a:pt x="3268" y="18083"/>
                    </a:cubicBezTo>
                    <a:cubicBezTo>
                      <a:pt x="1776" y="18083"/>
                      <a:pt x="1776" y="18083"/>
                      <a:pt x="1776" y="18083"/>
                    </a:cubicBezTo>
                    <a:cubicBezTo>
                      <a:pt x="0" y="18083"/>
                      <a:pt x="0" y="18083"/>
                      <a:pt x="0" y="18083"/>
                    </a:cubicBezTo>
                    <a:cubicBezTo>
                      <a:pt x="249" y="16307"/>
                      <a:pt x="249" y="16307"/>
                      <a:pt x="249" y="16307"/>
                    </a:cubicBezTo>
                    <a:cubicBezTo>
                      <a:pt x="3766" y="1243"/>
                      <a:pt x="3766" y="1243"/>
                      <a:pt x="3766" y="1243"/>
                    </a:cubicBezTo>
                    <a:cubicBezTo>
                      <a:pt x="4014" y="0"/>
                      <a:pt x="4014" y="0"/>
                      <a:pt x="4014" y="0"/>
                    </a:cubicBezTo>
                    <a:cubicBezTo>
                      <a:pt x="5258" y="0"/>
                      <a:pt x="5258" y="0"/>
                      <a:pt x="5258" y="0"/>
                    </a:cubicBezTo>
                    <a:cubicBezTo>
                      <a:pt x="13074" y="0"/>
                      <a:pt x="13074" y="0"/>
                      <a:pt x="13074" y="0"/>
                    </a:cubicBezTo>
                    <a:cubicBezTo>
                      <a:pt x="14814" y="0"/>
                      <a:pt x="16555" y="746"/>
                      <a:pt x="17586" y="2274"/>
                    </a:cubicBezTo>
                    <a:cubicBezTo>
                      <a:pt x="18083" y="2771"/>
                      <a:pt x="18332" y="3268"/>
                      <a:pt x="18580" y="4263"/>
                    </a:cubicBezTo>
                    <a:cubicBezTo>
                      <a:pt x="19326" y="4512"/>
                      <a:pt x="19824" y="5009"/>
                      <a:pt x="20072" y="5507"/>
                    </a:cubicBezTo>
                    <a:cubicBezTo>
                      <a:pt x="20854" y="6537"/>
                      <a:pt x="21600" y="8029"/>
                      <a:pt x="21103" y="10303"/>
                    </a:cubicBezTo>
                    <a:close/>
                    <a:moveTo>
                      <a:pt x="17337" y="5258"/>
                    </a:moveTo>
                    <a:cubicBezTo>
                      <a:pt x="17088" y="4512"/>
                      <a:pt x="17088" y="4014"/>
                      <a:pt x="16839" y="3517"/>
                    </a:cubicBezTo>
                    <a:cubicBezTo>
                      <a:pt x="16058" y="2274"/>
                      <a:pt x="14317" y="1492"/>
                      <a:pt x="13074" y="1492"/>
                    </a:cubicBezTo>
                    <a:cubicBezTo>
                      <a:pt x="5258" y="1492"/>
                      <a:pt x="5258" y="1492"/>
                      <a:pt x="5258" y="1492"/>
                    </a:cubicBezTo>
                    <a:cubicBezTo>
                      <a:pt x="1776" y="16555"/>
                      <a:pt x="1776" y="16555"/>
                      <a:pt x="1776" y="16555"/>
                    </a:cubicBezTo>
                    <a:cubicBezTo>
                      <a:pt x="3517" y="16555"/>
                      <a:pt x="3517" y="16555"/>
                      <a:pt x="3517" y="16555"/>
                    </a:cubicBezTo>
                    <a:cubicBezTo>
                      <a:pt x="5258" y="16555"/>
                      <a:pt x="5258" y="16555"/>
                      <a:pt x="5258" y="16555"/>
                    </a:cubicBezTo>
                    <a:cubicBezTo>
                      <a:pt x="6288" y="16555"/>
                      <a:pt x="6288" y="16555"/>
                      <a:pt x="6288" y="16555"/>
                    </a:cubicBezTo>
                    <a:cubicBezTo>
                      <a:pt x="7532" y="11546"/>
                      <a:pt x="7532" y="11546"/>
                      <a:pt x="7532" y="11546"/>
                    </a:cubicBezTo>
                    <a:cubicBezTo>
                      <a:pt x="10800" y="11546"/>
                      <a:pt x="10800" y="11546"/>
                      <a:pt x="10800" y="11546"/>
                    </a:cubicBezTo>
                    <a:cubicBezTo>
                      <a:pt x="12541" y="11546"/>
                      <a:pt x="14317" y="11049"/>
                      <a:pt x="15561" y="9805"/>
                    </a:cubicBezTo>
                    <a:cubicBezTo>
                      <a:pt x="16307" y="9024"/>
                      <a:pt x="16839" y="8029"/>
                      <a:pt x="17088" y="6786"/>
                    </a:cubicBezTo>
                    <a:cubicBezTo>
                      <a:pt x="17337" y="6288"/>
                      <a:pt x="17337" y="5755"/>
                      <a:pt x="17337" y="5258"/>
                    </a:cubicBezTo>
                    <a:close/>
                    <a:moveTo>
                      <a:pt x="18829" y="6004"/>
                    </a:moveTo>
                    <a:cubicBezTo>
                      <a:pt x="18580" y="6537"/>
                      <a:pt x="18580" y="6786"/>
                      <a:pt x="18580" y="7034"/>
                    </a:cubicBezTo>
                    <a:cubicBezTo>
                      <a:pt x="17834" y="10800"/>
                      <a:pt x="14566" y="13038"/>
                      <a:pt x="10800" y="13038"/>
                    </a:cubicBezTo>
                    <a:cubicBezTo>
                      <a:pt x="8526" y="13038"/>
                      <a:pt x="8526" y="13038"/>
                      <a:pt x="8526" y="13038"/>
                    </a:cubicBezTo>
                    <a:cubicBezTo>
                      <a:pt x="7780" y="17053"/>
                      <a:pt x="7780" y="17053"/>
                      <a:pt x="7780" y="17053"/>
                    </a:cubicBezTo>
                    <a:cubicBezTo>
                      <a:pt x="7532" y="18083"/>
                      <a:pt x="7532" y="18083"/>
                      <a:pt x="7532" y="18083"/>
                    </a:cubicBezTo>
                    <a:cubicBezTo>
                      <a:pt x="6288" y="18083"/>
                      <a:pt x="6288" y="18083"/>
                      <a:pt x="6288" y="18083"/>
                    </a:cubicBezTo>
                    <a:cubicBezTo>
                      <a:pt x="4761" y="18083"/>
                      <a:pt x="4761" y="18083"/>
                      <a:pt x="4761" y="18083"/>
                    </a:cubicBezTo>
                    <a:cubicBezTo>
                      <a:pt x="4263" y="20072"/>
                      <a:pt x="4263" y="20072"/>
                      <a:pt x="4263" y="20072"/>
                    </a:cubicBezTo>
                    <a:cubicBezTo>
                      <a:pt x="9059" y="20072"/>
                      <a:pt x="9059" y="20072"/>
                      <a:pt x="9059" y="20072"/>
                    </a:cubicBezTo>
                    <a:cubicBezTo>
                      <a:pt x="10054" y="15063"/>
                      <a:pt x="10054" y="15063"/>
                      <a:pt x="10054" y="15063"/>
                    </a:cubicBezTo>
                    <a:cubicBezTo>
                      <a:pt x="13322" y="15063"/>
                      <a:pt x="13322" y="15063"/>
                      <a:pt x="13322" y="15063"/>
                    </a:cubicBezTo>
                    <a:cubicBezTo>
                      <a:pt x="16307" y="15063"/>
                      <a:pt x="19078" y="13322"/>
                      <a:pt x="19575" y="10054"/>
                    </a:cubicBezTo>
                    <a:cubicBezTo>
                      <a:pt x="20072" y="8278"/>
                      <a:pt x="19575" y="7034"/>
                      <a:pt x="18829" y="6004"/>
                    </a:cubicBezTo>
                    <a:close/>
                    <a:moveTo>
                      <a:pt x="12043" y="8029"/>
                    </a:moveTo>
                    <a:cubicBezTo>
                      <a:pt x="11795" y="8029"/>
                      <a:pt x="11795" y="8278"/>
                      <a:pt x="11546" y="8278"/>
                    </a:cubicBezTo>
                    <a:cubicBezTo>
                      <a:pt x="11297" y="8526"/>
                      <a:pt x="10800" y="8775"/>
                      <a:pt x="10303" y="8775"/>
                    </a:cubicBezTo>
                    <a:cubicBezTo>
                      <a:pt x="8029" y="8775"/>
                      <a:pt x="8029" y="8775"/>
                      <a:pt x="8029" y="8775"/>
                    </a:cubicBezTo>
                    <a:cubicBezTo>
                      <a:pt x="9059" y="5009"/>
                      <a:pt x="9059" y="5009"/>
                      <a:pt x="9059" y="5009"/>
                    </a:cubicBezTo>
                    <a:cubicBezTo>
                      <a:pt x="9059" y="4512"/>
                      <a:pt x="9059" y="4512"/>
                      <a:pt x="9059" y="4512"/>
                    </a:cubicBezTo>
                    <a:cubicBezTo>
                      <a:pt x="11297" y="4512"/>
                      <a:pt x="11297" y="4512"/>
                      <a:pt x="11297" y="4512"/>
                    </a:cubicBezTo>
                    <a:cubicBezTo>
                      <a:pt x="11795" y="4512"/>
                      <a:pt x="12043" y="4761"/>
                      <a:pt x="12292" y="5009"/>
                    </a:cubicBezTo>
                    <a:cubicBezTo>
                      <a:pt x="12825" y="5258"/>
                      <a:pt x="13074" y="6004"/>
                      <a:pt x="12825" y="6786"/>
                    </a:cubicBezTo>
                    <a:cubicBezTo>
                      <a:pt x="12825" y="7283"/>
                      <a:pt x="12292" y="7780"/>
                      <a:pt x="12043" y="8029"/>
                    </a:cubicBezTo>
                    <a:close/>
                    <a:moveTo>
                      <a:pt x="11297" y="6004"/>
                    </a:moveTo>
                    <a:cubicBezTo>
                      <a:pt x="10303" y="6004"/>
                      <a:pt x="10303" y="6004"/>
                      <a:pt x="10303" y="6004"/>
                    </a:cubicBezTo>
                    <a:cubicBezTo>
                      <a:pt x="10054" y="7283"/>
                      <a:pt x="10054" y="7283"/>
                      <a:pt x="10054" y="7283"/>
                    </a:cubicBezTo>
                    <a:cubicBezTo>
                      <a:pt x="10303" y="7283"/>
                      <a:pt x="10303" y="7283"/>
                      <a:pt x="10303" y="7283"/>
                    </a:cubicBezTo>
                    <a:cubicBezTo>
                      <a:pt x="10800" y="7283"/>
                      <a:pt x="11297" y="6786"/>
                      <a:pt x="11297" y="6288"/>
                    </a:cubicBezTo>
                    <a:cubicBezTo>
                      <a:pt x="11297" y="6288"/>
                      <a:pt x="11297" y="6288"/>
                      <a:pt x="11297" y="600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4" name="Shape"/>
              <p:cNvSpPr/>
              <p:nvPr/>
            </p:nvSpPr>
            <p:spPr>
              <a:xfrm>
                <a:off x="4047066" y="2032000"/>
                <a:ext cx="583242" cy="549375"/>
              </a:xfrm>
              <a:custGeom>
                <a:avLst/>
                <a:gdLst/>
                <a:ahLst/>
                <a:cxnLst>
                  <a:cxn ang="0">
                    <a:pos x="wd2" y="hd2"/>
                  </a:cxn>
                  <a:cxn ang="5400000">
                    <a:pos x="wd2" y="hd2"/>
                  </a:cxn>
                  <a:cxn ang="10800000">
                    <a:pos x="wd2" y="hd2"/>
                  </a:cxn>
                  <a:cxn ang="16200000">
                    <a:pos x="wd2" y="hd2"/>
                  </a:cxn>
                </a:cxnLst>
                <a:rect l="0" t="0" r="r" b="b"/>
                <a:pathLst>
                  <a:path w="21600" h="21600" extrusionOk="0">
                    <a:moveTo>
                      <a:pt x="16804" y="21600"/>
                    </a:moveTo>
                    <a:cubicBezTo>
                      <a:pt x="16804" y="13872"/>
                      <a:pt x="16804" y="13872"/>
                      <a:pt x="16804" y="13872"/>
                    </a:cubicBezTo>
                    <a:cubicBezTo>
                      <a:pt x="16804" y="12251"/>
                      <a:pt x="16307" y="10668"/>
                      <a:pt x="14566" y="10668"/>
                    </a:cubicBezTo>
                    <a:cubicBezTo>
                      <a:pt x="12789" y="10668"/>
                      <a:pt x="12043" y="12251"/>
                      <a:pt x="12043" y="13872"/>
                    </a:cubicBezTo>
                    <a:cubicBezTo>
                      <a:pt x="12043" y="21600"/>
                      <a:pt x="12043" y="21600"/>
                      <a:pt x="12043" y="21600"/>
                    </a:cubicBezTo>
                    <a:cubicBezTo>
                      <a:pt x="7283" y="21600"/>
                      <a:pt x="7283" y="21600"/>
                      <a:pt x="7283" y="21600"/>
                    </a:cubicBezTo>
                    <a:cubicBezTo>
                      <a:pt x="7283" y="7200"/>
                      <a:pt x="7283" y="7200"/>
                      <a:pt x="7283" y="7200"/>
                    </a:cubicBezTo>
                    <a:cubicBezTo>
                      <a:pt x="12043" y="7200"/>
                      <a:pt x="12043" y="7200"/>
                      <a:pt x="12043" y="7200"/>
                    </a:cubicBezTo>
                    <a:cubicBezTo>
                      <a:pt x="12043" y="9047"/>
                      <a:pt x="12043" y="9047"/>
                      <a:pt x="12043" y="9047"/>
                    </a:cubicBezTo>
                    <a:cubicBezTo>
                      <a:pt x="13322" y="7464"/>
                      <a:pt x="14317" y="6672"/>
                      <a:pt x="16307" y="6672"/>
                    </a:cubicBezTo>
                    <a:cubicBezTo>
                      <a:pt x="18332" y="6672"/>
                      <a:pt x="21600" y="7728"/>
                      <a:pt x="21600" y="13608"/>
                    </a:cubicBezTo>
                    <a:cubicBezTo>
                      <a:pt x="21600" y="21600"/>
                      <a:pt x="21600" y="21600"/>
                      <a:pt x="21600" y="21600"/>
                    </a:cubicBezTo>
                    <a:lnTo>
                      <a:pt x="16804" y="21600"/>
                    </a:lnTo>
                    <a:close/>
                    <a:moveTo>
                      <a:pt x="2771" y="5051"/>
                    </a:moveTo>
                    <a:cubicBezTo>
                      <a:pt x="1243" y="5051"/>
                      <a:pt x="0" y="3996"/>
                      <a:pt x="0" y="2676"/>
                    </a:cubicBezTo>
                    <a:cubicBezTo>
                      <a:pt x="0" y="1055"/>
                      <a:pt x="1243" y="0"/>
                      <a:pt x="2771" y="0"/>
                    </a:cubicBezTo>
                    <a:cubicBezTo>
                      <a:pt x="4263" y="0"/>
                      <a:pt x="5507" y="1055"/>
                      <a:pt x="5507" y="2676"/>
                    </a:cubicBezTo>
                    <a:cubicBezTo>
                      <a:pt x="5507" y="3996"/>
                      <a:pt x="4263" y="5051"/>
                      <a:pt x="2771" y="5051"/>
                    </a:cubicBezTo>
                    <a:close/>
                    <a:moveTo>
                      <a:pt x="5009" y="21600"/>
                    </a:moveTo>
                    <a:cubicBezTo>
                      <a:pt x="249" y="21600"/>
                      <a:pt x="249" y="21600"/>
                      <a:pt x="249" y="21600"/>
                    </a:cubicBezTo>
                    <a:cubicBezTo>
                      <a:pt x="249" y="7200"/>
                      <a:pt x="249" y="7200"/>
                      <a:pt x="249" y="7200"/>
                    </a:cubicBezTo>
                    <a:cubicBezTo>
                      <a:pt x="5009" y="7200"/>
                      <a:pt x="5009" y="7200"/>
                      <a:pt x="5009" y="7200"/>
                    </a:cubicBezTo>
                    <a:lnTo>
                      <a:pt x="5009" y="2160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5" name="Shape"/>
              <p:cNvSpPr/>
              <p:nvPr/>
            </p:nvSpPr>
            <p:spPr>
              <a:xfrm>
                <a:off x="3039534" y="2015066"/>
                <a:ext cx="579005" cy="583242"/>
              </a:xfrm>
              <a:custGeom>
                <a:avLst/>
                <a:gdLst/>
                <a:ahLst/>
                <a:cxnLst>
                  <a:cxn ang="0">
                    <a:pos x="wd2" y="hd2"/>
                  </a:cxn>
                  <a:cxn ang="5400000">
                    <a:pos x="wd2" y="hd2"/>
                  </a:cxn>
                  <a:cxn ang="10800000">
                    <a:pos x="wd2" y="hd2"/>
                  </a:cxn>
                  <a:cxn ang="16200000">
                    <a:pos x="wd2" y="hd2"/>
                  </a:cxn>
                </a:cxnLst>
                <a:rect l="0" t="0" r="r" b="b"/>
                <a:pathLst>
                  <a:path w="21600" h="21600" extrusionOk="0">
                    <a:moveTo>
                      <a:pt x="16748" y="19824"/>
                    </a:moveTo>
                    <a:cubicBezTo>
                      <a:pt x="15239" y="17337"/>
                      <a:pt x="12435" y="15561"/>
                      <a:pt x="9129" y="15561"/>
                    </a:cubicBezTo>
                    <a:cubicBezTo>
                      <a:pt x="6613" y="15561"/>
                      <a:pt x="4313" y="16555"/>
                      <a:pt x="2803" y="18083"/>
                    </a:cubicBezTo>
                    <a:cubicBezTo>
                      <a:pt x="1006" y="16058"/>
                      <a:pt x="0" y="13571"/>
                      <a:pt x="0" y="10800"/>
                    </a:cubicBezTo>
                    <a:cubicBezTo>
                      <a:pt x="0" y="4761"/>
                      <a:pt x="4816" y="0"/>
                      <a:pt x="10926" y="0"/>
                    </a:cubicBezTo>
                    <a:cubicBezTo>
                      <a:pt x="16748" y="0"/>
                      <a:pt x="21600" y="4761"/>
                      <a:pt x="21600" y="10800"/>
                    </a:cubicBezTo>
                    <a:cubicBezTo>
                      <a:pt x="21600" y="14566"/>
                      <a:pt x="19803" y="17834"/>
                      <a:pt x="16748" y="19824"/>
                    </a:cubicBezTo>
                    <a:close/>
                    <a:moveTo>
                      <a:pt x="5571" y="13820"/>
                    </a:moveTo>
                    <a:cubicBezTo>
                      <a:pt x="5571" y="13820"/>
                      <a:pt x="11429" y="12292"/>
                      <a:pt x="14987" y="15063"/>
                    </a:cubicBezTo>
                    <a:cubicBezTo>
                      <a:pt x="14987" y="15063"/>
                      <a:pt x="15490" y="15312"/>
                      <a:pt x="15742" y="15063"/>
                    </a:cubicBezTo>
                    <a:cubicBezTo>
                      <a:pt x="15993" y="14814"/>
                      <a:pt x="15993" y="14814"/>
                      <a:pt x="15993" y="14317"/>
                    </a:cubicBezTo>
                    <a:cubicBezTo>
                      <a:pt x="15993" y="14317"/>
                      <a:pt x="15993" y="14068"/>
                      <a:pt x="15742" y="13820"/>
                    </a:cubicBezTo>
                    <a:cubicBezTo>
                      <a:pt x="11681" y="11049"/>
                      <a:pt x="5571" y="12292"/>
                      <a:pt x="5319" y="12292"/>
                    </a:cubicBezTo>
                    <a:cubicBezTo>
                      <a:pt x="4816" y="12541"/>
                      <a:pt x="4816" y="13038"/>
                      <a:pt x="4816" y="13038"/>
                    </a:cubicBezTo>
                    <a:cubicBezTo>
                      <a:pt x="4816" y="13322"/>
                      <a:pt x="5068" y="13820"/>
                      <a:pt x="5571" y="13820"/>
                    </a:cubicBezTo>
                    <a:close/>
                    <a:moveTo>
                      <a:pt x="5068" y="10800"/>
                    </a:moveTo>
                    <a:cubicBezTo>
                      <a:pt x="5319" y="10551"/>
                      <a:pt x="5319" y="10551"/>
                      <a:pt x="5319" y="10551"/>
                    </a:cubicBezTo>
                    <a:cubicBezTo>
                      <a:pt x="6074" y="10551"/>
                      <a:pt x="11681" y="9024"/>
                      <a:pt x="16245" y="11795"/>
                    </a:cubicBezTo>
                    <a:cubicBezTo>
                      <a:pt x="16497" y="12043"/>
                      <a:pt x="16497" y="12043"/>
                      <a:pt x="16748" y="12043"/>
                    </a:cubicBezTo>
                    <a:cubicBezTo>
                      <a:pt x="17251" y="12043"/>
                      <a:pt x="17503" y="11546"/>
                      <a:pt x="17503" y="11049"/>
                    </a:cubicBezTo>
                    <a:cubicBezTo>
                      <a:pt x="17503" y="10800"/>
                      <a:pt x="17251" y="10303"/>
                      <a:pt x="17000" y="10303"/>
                    </a:cubicBezTo>
                    <a:cubicBezTo>
                      <a:pt x="11429" y="7034"/>
                      <a:pt x="5319" y="9024"/>
                      <a:pt x="4816" y="9024"/>
                    </a:cubicBezTo>
                    <a:cubicBezTo>
                      <a:pt x="4564" y="9024"/>
                      <a:pt x="4313" y="9557"/>
                      <a:pt x="4313" y="9805"/>
                    </a:cubicBezTo>
                    <a:cubicBezTo>
                      <a:pt x="4313" y="10303"/>
                      <a:pt x="4564" y="10800"/>
                      <a:pt x="5068" y="10800"/>
                    </a:cubicBezTo>
                    <a:close/>
                    <a:moveTo>
                      <a:pt x="18545" y="7034"/>
                    </a:moveTo>
                    <a:cubicBezTo>
                      <a:pt x="12687" y="3268"/>
                      <a:pt x="4816" y="5258"/>
                      <a:pt x="4313" y="5258"/>
                    </a:cubicBezTo>
                    <a:cubicBezTo>
                      <a:pt x="3810" y="5258"/>
                      <a:pt x="3558" y="5755"/>
                      <a:pt x="3558" y="6288"/>
                    </a:cubicBezTo>
                    <a:cubicBezTo>
                      <a:pt x="3558" y="6786"/>
                      <a:pt x="4061" y="7283"/>
                      <a:pt x="4564" y="7283"/>
                    </a:cubicBezTo>
                    <a:lnTo>
                      <a:pt x="4816" y="7283"/>
                    </a:lnTo>
                    <a:cubicBezTo>
                      <a:pt x="4816" y="7283"/>
                      <a:pt x="12184" y="5258"/>
                      <a:pt x="17503" y="8526"/>
                    </a:cubicBezTo>
                    <a:cubicBezTo>
                      <a:pt x="17790" y="8775"/>
                      <a:pt x="18042" y="8775"/>
                      <a:pt x="18042" y="8775"/>
                    </a:cubicBezTo>
                    <a:cubicBezTo>
                      <a:pt x="18797" y="8775"/>
                      <a:pt x="19048" y="8278"/>
                      <a:pt x="19048" y="7780"/>
                    </a:cubicBezTo>
                    <a:cubicBezTo>
                      <a:pt x="19048" y="7532"/>
                      <a:pt x="19048" y="7034"/>
                      <a:pt x="18545" y="7034"/>
                    </a:cubicBezTo>
                    <a:close/>
                    <a:moveTo>
                      <a:pt x="13190" y="21103"/>
                    </a:moveTo>
                    <a:cubicBezTo>
                      <a:pt x="12435" y="21351"/>
                      <a:pt x="11932" y="21600"/>
                      <a:pt x="10926" y="21600"/>
                    </a:cubicBezTo>
                    <a:cubicBezTo>
                      <a:pt x="8877" y="21600"/>
                      <a:pt x="7116" y="21103"/>
                      <a:pt x="5571" y="20072"/>
                    </a:cubicBezTo>
                    <a:cubicBezTo>
                      <a:pt x="6613" y="19078"/>
                      <a:pt x="7619" y="18829"/>
                      <a:pt x="9129" y="18829"/>
                    </a:cubicBezTo>
                    <a:cubicBezTo>
                      <a:pt x="10926" y="18829"/>
                      <a:pt x="12435" y="19575"/>
                      <a:pt x="13190" y="2110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6" name="Shape"/>
              <p:cNvSpPr/>
              <p:nvPr/>
            </p:nvSpPr>
            <p:spPr>
              <a:xfrm>
                <a:off x="2027766" y="2108200"/>
                <a:ext cx="574776" cy="392744"/>
              </a:xfrm>
              <a:custGeom>
                <a:avLst/>
                <a:gdLst/>
                <a:ahLst/>
                <a:cxnLst>
                  <a:cxn ang="0">
                    <a:pos x="wd2" y="hd2"/>
                  </a:cxn>
                  <a:cxn ang="5400000">
                    <a:pos x="wd2" y="hd2"/>
                  </a:cxn>
                  <a:cxn ang="10800000">
                    <a:pos x="wd2" y="hd2"/>
                  </a:cxn>
                  <a:cxn ang="16200000">
                    <a:pos x="wd2" y="hd2"/>
                  </a:cxn>
                </a:cxnLst>
                <a:rect l="0" t="0" r="r" b="b"/>
                <a:pathLst>
                  <a:path w="21600" h="21600" extrusionOk="0">
                    <a:moveTo>
                      <a:pt x="18324" y="0"/>
                    </a:moveTo>
                    <a:cubicBezTo>
                      <a:pt x="11196" y="0"/>
                      <a:pt x="11196" y="0"/>
                      <a:pt x="11196" y="0"/>
                    </a:cubicBezTo>
                    <a:cubicBezTo>
                      <a:pt x="3816" y="0"/>
                      <a:pt x="3816" y="0"/>
                      <a:pt x="3816" y="0"/>
                    </a:cubicBezTo>
                    <a:cubicBezTo>
                      <a:pt x="2016" y="0"/>
                      <a:pt x="0" y="1844"/>
                      <a:pt x="0" y="4478"/>
                    </a:cubicBezTo>
                    <a:cubicBezTo>
                      <a:pt x="0" y="17491"/>
                      <a:pt x="0" y="17491"/>
                      <a:pt x="0" y="17491"/>
                    </a:cubicBezTo>
                    <a:cubicBezTo>
                      <a:pt x="0" y="20072"/>
                      <a:pt x="2016" y="21600"/>
                      <a:pt x="3816" y="21600"/>
                    </a:cubicBezTo>
                    <a:cubicBezTo>
                      <a:pt x="11448" y="21600"/>
                      <a:pt x="11448" y="21600"/>
                      <a:pt x="11448" y="21600"/>
                    </a:cubicBezTo>
                    <a:cubicBezTo>
                      <a:pt x="18324" y="21600"/>
                      <a:pt x="18324" y="21600"/>
                      <a:pt x="18324" y="21600"/>
                    </a:cubicBezTo>
                    <a:cubicBezTo>
                      <a:pt x="20088" y="21600"/>
                      <a:pt x="21600" y="20072"/>
                      <a:pt x="21600" y="17491"/>
                    </a:cubicBezTo>
                    <a:cubicBezTo>
                      <a:pt x="21600" y="4478"/>
                      <a:pt x="21600" y="4478"/>
                      <a:pt x="21600" y="4478"/>
                    </a:cubicBezTo>
                    <a:cubicBezTo>
                      <a:pt x="21600" y="1844"/>
                      <a:pt x="20088" y="0"/>
                      <a:pt x="18324" y="0"/>
                    </a:cubicBezTo>
                    <a:close/>
                    <a:moveTo>
                      <a:pt x="9396" y="16016"/>
                    </a:moveTo>
                    <a:cubicBezTo>
                      <a:pt x="9396" y="5953"/>
                      <a:pt x="9396" y="5953"/>
                      <a:pt x="9396" y="5953"/>
                    </a:cubicBezTo>
                    <a:cubicBezTo>
                      <a:pt x="14004" y="10800"/>
                      <a:pt x="14004" y="10800"/>
                      <a:pt x="14004" y="10800"/>
                    </a:cubicBezTo>
                    <a:lnTo>
                      <a:pt x="9396" y="1601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7" name="Shape"/>
              <p:cNvSpPr/>
              <p:nvPr/>
            </p:nvSpPr>
            <p:spPr>
              <a:xfrm>
                <a:off x="1014259" y="2052943"/>
                <a:ext cx="578644" cy="505515"/>
              </a:xfrm>
              <a:custGeom>
                <a:avLst/>
                <a:gdLst/>
                <a:ahLst/>
                <a:cxnLst>
                  <a:cxn ang="0">
                    <a:pos x="wd2" y="hd2"/>
                  </a:cxn>
                  <a:cxn ang="5400000">
                    <a:pos x="wd2" y="hd2"/>
                  </a:cxn>
                  <a:cxn ang="10800000">
                    <a:pos x="wd2" y="hd2"/>
                  </a:cxn>
                  <a:cxn ang="16200000">
                    <a:pos x="wd2" y="hd2"/>
                  </a:cxn>
                </a:cxnLst>
                <a:rect l="0" t="0" r="r" b="b"/>
                <a:pathLst>
                  <a:path w="20535" h="18721" extrusionOk="0">
                    <a:moveTo>
                      <a:pt x="17665" y="11150"/>
                    </a:moveTo>
                    <a:cubicBezTo>
                      <a:pt x="16440" y="12929"/>
                      <a:pt x="14773" y="15171"/>
                      <a:pt x="13311" y="16452"/>
                    </a:cubicBezTo>
                    <a:cubicBezTo>
                      <a:pt x="12120" y="17448"/>
                      <a:pt x="10215" y="18943"/>
                      <a:pt x="8752" y="18694"/>
                    </a:cubicBezTo>
                    <a:cubicBezTo>
                      <a:pt x="4671" y="17947"/>
                      <a:pt x="5385" y="7627"/>
                      <a:pt x="2732" y="5385"/>
                    </a:cubicBezTo>
                    <a:cubicBezTo>
                      <a:pt x="1541" y="5136"/>
                      <a:pt x="827" y="6880"/>
                      <a:pt x="351" y="5883"/>
                    </a:cubicBezTo>
                    <a:cubicBezTo>
                      <a:pt x="-840" y="4887"/>
                      <a:pt x="1303" y="3357"/>
                      <a:pt x="2255" y="2360"/>
                    </a:cubicBezTo>
                    <a:cubicBezTo>
                      <a:pt x="3718" y="1115"/>
                      <a:pt x="5147" y="-415"/>
                      <a:pt x="7086" y="332"/>
                    </a:cubicBezTo>
                    <a:cubicBezTo>
                      <a:pt x="10453" y="1613"/>
                      <a:pt x="8038" y="10154"/>
                      <a:pt x="11168" y="11933"/>
                    </a:cubicBezTo>
                    <a:cubicBezTo>
                      <a:pt x="12834" y="10652"/>
                      <a:pt x="14773" y="8161"/>
                      <a:pt x="14297" y="5385"/>
                    </a:cubicBezTo>
                    <a:cubicBezTo>
                      <a:pt x="14059" y="4353"/>
                      <a:pt x="12358" y="4602"/>
                      <a:pt x="11644" y="4887"/>
                    </a:cubicBezTo>
                    <a:cubicBezTo>
                      <a:pt x="11644" y="581"/>
                      <a:pt x="19808" y="-2657"/>
                      <a:pt x="20522" y="3108"/>
                    </a:cubicBezTo>
                    <a:cubicBezTo>
                      <a:pt x="20760" y="6880"/>
                      <a:pt x="17665" y="11150"/>
                      <a:pt x="17665" y="1115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8" name="Shape"/>
              <p:cNvSpPr/>
              <p:nvPr/>
            </p:nvSpPr>
            <p:spPr>
              <a:xfrm>
                <a:off x="0" y="2061634"/>
                <a:ext cx="574775" cy="494342"/>
              </a:xfrm>
              <a:custGeom>
                <a:avLst/>
                <a:gdLst/>
                <a:ahLst/>
                <a:cxnLst>
                  <a:cxn ang="0">
                    <a:pos x="wd2" y="hd2"/>
                  </a:cxn>
                  <a:cxn ang="5400000">
                    <a:pos x="wd2" y="hd2"/>
                  </a:cxn>
                  <a:cxn ang="10800000">
                    <a:pos x="wd2" y="hd2"/>
                  </a:cxn>
                  <a:cxn ang="16200000">
                    <a:pos x="wd2" y="hd2"/>
                  </a:cxn>
                </a:cxnLst>
                <a:rect l="0" t="0" r="r" b="b"/>
                <a:pathLst>
                  <a:path w="21600" h="21600" extrusionOk="0">
                    <a:moveTo>
                      <a:pt x="18288" y="5358"/>
                    </a:moveTo>
                    <a:cubicBezTo>
                      <a:pt x="18288" y="9209"/>
                      <a:pt x="18288" y="9209"/>
                      <a:pt x="18288" y="9209"/>
                    </a:cubicBezTo>
                    <a:cubicBezTo>
                      <a:pt x="17028" y="9209"/>
                      <a:pt x="17028" y="9209"/>
                      <a:pt x="17028" y="9209"/>
                    </a:cubicBezTo>
                    <a:cubicBezTo>
                      <a:pt x="17028" y="5358"/>
                      <a:pt x="17028" y="5358"/>
                      <a:pt x="17028" y="5358"/>
                    </a:cubicBezTo>
                    <a:cubicBezTo>
                      <a:pt x="13464" y="5358"/>
                      <a:pt x="13464" y="5358"/>
                      <a:pt x="13464" y="5358"/>
                    </a:cubicBezTo>
                    <a:cubicBezTo>
                      <a:pt x="13464" y="3851"/>
                      <a:pt x="13464" y="3851"/>
                      <a:pt x="13464" y="3851"/>
                    </a:cubicBezTo>
                    <a:cubicBezTo>
                      <a:pt x="17028" y="3851"/>
                      <a:pt x="17028" y="3851"/>
                      <a:pt x="17028" y="3851"/>
                    </a:cubicBezTo>
                    <a:cubicBezTo>
                      <a:pt x="17028" y="0"/>
                      <a:pt x="17028" y="0"/>
                      <a:pt x="17028" y="0"/>
                    </a:cubicBezTo>
                    <a:cubicBezTo>
                      <a:pt x="18288" y="0"/>
                      <a:pt x="18288" y="0"/>
                      <a:pt x="18288" y="0"/>
                    </a:cubicBezTo>
                    <a:cubicBezTo>
                      <a:pt x="18288" y="3851"/>
                      <a:pt x="18288" y="3851"/>
                      <a:pt x="18288" y="3851"/>
                    </a:cubicBezTo>
                    <a:cubicBezTo>
                      <a:pt x="21600" y="3851"/>
                      <a:pt x="21600" y="3851"/>
                      <a:pt x="21600" y="3851"/>
                    </a:cubicBezTo>
                    <a:cubicBezTo>
                      <a:pt x="21600" y="5358"/>
                      <a:pt x="21600" y="5358"/>
                      <a:pt x="21600" y="5358"/>
                    </a:cubicBezTo>
                    <a:lnTo>
                      <a:pt x="18288" y="5358"/>
                    </a:lnTo>
                    <a:close/>
                    <a:moveTo>
                      <a:pt x="8892" y="1507"/>
                    </a:moveTo>
                    <a:cubicBezTo>
                      <a:pt x="10152" y="2386"/>
                      <a:pt x="10944" y="3558"/>
                      <a:pt x="10944" y="5358"/>
                    </a:cubicBezTo>
                    <a:cubicBezTo>
                      <a:pt x="10944" y="6530"/>
                      <a:pt x="10152" y="7702"/>
                      <a:pt x="9144" y="8581"/>
                    </a:cubicBezTo>
                    <a:cubicBezTo>
                      <a:pt x="8136" y="9502"/>
                      <a:pt x="8136" y="9795"/>
                      <a:pt x="8136" y="10381"/>
                    </a:cubicBezTo>
                    <a:cubicBezTo>
                      <a:pt x="8136" y="10967"/>
                      <a:pt x="9144" y="12140"/>
                      <a:pt x="9648" y="12433"/>
                    </a:cubicBezTo>
                    <a:cubicBezTo>
                      <a:pt x="11196" y="13647"/>
                      <a:pt x="11448" y="14819"/>
                      <a:pt x="11448" y="16577"/>
                    </a:cubicBezTo>
                    <a:cubicBezTo>
                      <a:pt x="11448" y="18963"/>
                      <a:pt x="9648" y="21600"/>
                      <a:pt x="5832" y="21600"/>
                    </a:cubicBezTo>
                    <a:cubicBezTo>
                      <a:pt x="2772" y="21600"/>
                      <a:pt x="0" y="19842"/>
                      <a:pt x="0" y="17456"/>
                    </a:cubicBezTo>
                    <a:cubicBezTo>
                      <a:pt x="0" y="15112"/>
                      <a:pt x="2520" y="12726"/>
                      <a:pt x="5580" y="12726"/>
                    </a:cubicBezTo>
                    <a:cubicBezTo>
                      <a:pt x="6084" y="12726"/>
                      <a:pt x="6336" y="12726"/>
                      <a:pt x="6588" y="12726"/>
                    </a:cubicBezTo>
                    <a:cubicBezTo>
                      <a:pt x="6336" y="12433"/>
                      <a:pt x="5832" y="11847"/>
                      <a:pt x="5832" y="10967"/>
                    </a:cubicBezTo>
                    <a:cubicBezTo>
                      <a:pt x="5832" y="10674"/>
                      <a:pt x="6084" y="10088"/>
                      <a:pt x="6084" y="9795"/>
                    </a:cubicBezTo>
                    <a:cubicBezTo>
                      <a:pt x="6084" y="9795"/>
                      <a:pt x="5832" y="9795"/>
                      <a:pt x="5580" y="9795"/>
                    </a:cubicBezTo>
                    <a:cubicBezTo>
                      <a:pt x="3024" y="9795"/>
                      <a:pt x="1260" y="7702"/>
                      <a:pt x="1260" y="5023"/>
                    </a:cubicBezTo>
                    <a:cubicBezTo>
                      <a:pt x="1260" y="2386"/>
                      <a:pt x="3816" y="0"/>
                      <a:pt x="6336" y="0"/>
                    </a:cubicBezTo>
                    <a:cubicBezTo>
                      <a:pt x="7632" y="0"/>
                      <a:pt x="11952" y="0"/>
                      <a:pt x="11952" y="0"/>
                    </a:cubicBezTo>
                    <a:cubicBezTo>
                      <a:pt x="10692" y="1507"/>
                      <a:pt x="10692" y="1507"/>
                      <a:pt x="10692" y="1507"/>
                    </a:cubicBezTo>
                    <a:lnTo>
                      <a:pt x="8892" y="1507"/>
                    </a:lnTo>
                    <a:close/>
                    <a:moveTo>
                      <a:pt x="6336" y="13647"/>
                    </a:moveTo>
                    <a:cubicBezTo>
                      <a:pt x="4068" y="13312"/>
                      <a:pt x="2016" y="15112"/>
                      <a:pt x="2016" y="16870"/>
                    </a:cubicBezTo>
                    <a:cubicBezTo>
                      <a:pt x="2016" y="18670"/>
                      <a:pt x="3816" y="20135"/>
                      <a:pt x="5832" y="20135"/>
                    </a:cubicBezTo>
                    <a:cubicBezTo>
                      <a:pt x="8892" y="20135"/>
                      <a:pt x="10152" y="18963"/>
                      <a:pt x="10152" y="16870"/>
                    </a:cubicBezTo>
                    <a:cubicBezTo>
                      <a:pt x="10152" y="16870"/>
                      <a:pt x="10152" y="16577"/>
                      <a:pt x="9900" y="16284"/>
                    </a:cubicBezTo>
                    <a:cubicBezTo>
                      <a:pt x="9648" y="15112"/>
                      <a:pt x="8892" y="14819"/>
                      <a:pt x="7632" y="13647"/>
                    </a:cubicBezTo>
                    <a:cubicBezTo>
                      <a:pt x="7344" y="13647"/>
                      <a:pt x="6840" y="13647"/>
                      <a:pt x="6336" y="13647"/>
                    </a:cubicBezTo>
                    <a:close/>
                    <a:moveTo>
                      <a:pt x="8892" y="5358"/>
                    </a:moveTo>
                    <a:cubicBezTo>
                      <a:pt x="8640" y="2972"/>
                      <a:pt x="7092" y="1214"/>
                      <a:pt x="5580" y="1214"/>
                    </a:cubicBezTo>
                    <a:cubicBezTo>
                      <a:pt x="4068" y="1214"/>
                      <a:pt x="3024" y="2972"/>
                      <a:pt x="3276" y="5023"/>
                    </a:cubicBezTo>
                    <a:cubicBezTo>
                      <a:pt x="3564" y="7409"/>
                      <a:pt x="5076" y="9209"/>
                      <a:pt x="6588" y="9209"/>
                    </a:cubicBezTo>
                    <a:cubicBezTo>
                      <a:pt x="7884" y="9209"/>
                      <a:pt x="9144" y="7409"/>
                      <a:pt x="8892" y="535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29" name="Shape"/>
              <p:cNvSpPr/>
              <p:nvPr/>
            </p:nvSpPr>
            <p:spPr>
              <a:xfrm>
                <a:off x="5067300" y="1003301"/>
                <a:ext cx="579003" cy="574776"/>
              </a:xfrm>
              <a:custGeom>
                <a:avLst/>
                <a:gdLst/>
                <a:ahLst/>
                <a:cxnLst>
                  <a:cxn ang="0">
                    <a:pos x="wd2" y="hd2"/>
                  </a:cxn>
                  <a:cxn ang="5400000">
                    <a:pos x="wd2" y="hd2"/>
                  </a:cxn>
                  <a:cxn ang="10800000">
                    <a:pos x="wd2" y="hd2"/>
                  </a:cxn>
                  <a:cxn ang="16200000">
                    <a:pos x="wd2" y="hd2"/>
                  </a:cxn>
                </a:cxnLst>
                <a:rect l="0" t="0" r="r" b="b"/>
                <a:pathLst>
                  <a:path w="21600" h="21600" extrusionOk="0">
                    <a:moveTo>
                      <a:pt x="19803" y="21600"/>
                    </a:moveTo>
                    <a:cubicBezTo>
                      <a:pt x="1509" y="21600"/>
                      <a:pt x="1509" y="21600"/>
                      <a:pt x="1509" y="21600"/>
                    </a:cubicBezTo>
                    <a:cubicBezTo>
                      <a:pt x="755" y="21600"/>
                      <a:pt x="0" y="21096"/>
                      <a:pt x="0" y="20088"/>
                    </a:cubicBezTo>
                    <a:cubicBezTo>
                      <a:pt x="0" y="1764"/>
                      <a:pt x="0" y="1764"/>
                      <a:pt x="0" y="1764"/>
                    </a:cubicBezTo>
                    <a:cubicBezTo>
                      <a:pt x="0" y="756"/>
                      <a:pt x="755" y="0"/>
                      <a:pt x="1509" y="0"/>
                    </a:cubicBezTo>
                    <a:cubicBezTo>
                      <a:pt x="19803" y="0"/>
                      <a:pt x="19803" y="0"/>
                      <a:pt x="19803" y="0"/>
                    </a:cubicBezTo>
                    <a:cubicBezTo>
                      <a:pt x="20845" y="0"/>
                      <a:pt x="21600" y="756"/>
                      <a:pt x="21600" y="1764"/>
                    </a:cubicBezTo>
                    <a:cubicBezTo>
                      <a:pt x="21600" y="20088"/>
                      <a:pt x="21600" y="20088"/>
                      <a:pt x="21600" y="20088"/>
                    </a:cubicBezTo>
                    <a:cubicBezTo>
                      <a:pt x="21600" y="21096"/>
                      <a:pt x="20845" y="21600"/>
                      <a:pt x="19803" y="21600"/>
                    </a:cubicBezTo>
                    <a:close/>
                    <a:moveTo>
                      <a:pt x="9165" y="4068"/>
                    </a:moveTo>
                    <a:cubicBezTo>
                      <a:pt x="8122" y="4068"/>
                      <a:pt x="7116" y="4320"/>
                      <a:pt x="6613" y="4572"/>
                    </a:cubicBezTo>
                    <a:cubicBezTo>
                      <a:pt x="5858" y="5076"/>
                      <a:pt x="5319" y="5580"/>
                      <a:pt x="5068" y="6084"/>
                    </a:cubicBezTo>
                    <a:cubicBezTo>
                      <a:pt x="5068" y="6624"/>
                      <a:pt x="4816" y="7128"/>
                      <a:pt x="4816" y="8136"/>
                    </a:cubicBezTo>
                    <a:cubicBezTo>
                      <a:pt x="4816" y="9144"/>
                      <a:pt x="4816" y="9144"/>
                      <a:pt x="4816" y="9144"/>
                    </a:cubicBezTo>
                    <a:cubicBezTo>
                      <a:pt x="3306" y="9144"/>
                      <a:pt x="3306" y="9144"/>
                      <a:pt x="3306" y="9144"/>
                    </a:cubicBezTo>
                    <a:cubicBezTo>
                      <a:pt x="3306" y="11700"/>
                      <a:pt x="3306" y="11700"/>
                      <a:pt x="3306" y="11700"/>
                    </a:cubicBezTo>
                    <a:cubicBezTo>
                      <a:pt x="4816" y="11700"/>
                      <a:pt x="4816" y="11700"/>
                      <a:pt x="4816" y="11700"/>
                    </a:cubicBezTo>
                    <a:cubicBezTo>
                      <a:pt x="4816" y="20088"/>
                      <a:pt x="4816" y="20088"/>
                      <a:pt x="4816" y="20088"/>
                    </a:cubicBezTo>
                    <a:cubicBezTo>
                      <a:pt x="8374" y="20088"/>
                      <a:pt x="8374" y="20088"/>
                      <a:pt x="8374" y="20088"/>
                    </a:cubicBezTo>
                    <a:cubicBezTo>
                      <a:pt x="8374" y="11700"/>
                      <a:pt x="8374" y="11700"/>
                      <a:pt x="8374" y="11700"/>
                    </a:cubicBezTo>
                    <a:cubicBezTo>
                      <a:pt x="10423" y="11700"/>
                      <a:pt x="10423" y="11700"/>
                      <a:pt x="10423" y="11700"/>
                    </a:cubicBezTo>
                    <a:cubicBezTo>
                      <a:pt x="11177" y="9144"/>
                      <a:pt x="11177" y="9144"/>
                      <a:pt x="11177" y="9144"/>
                    </a:cubicBezTo>
                    <a:cubicBezTo>
                      <a:pt x="8374" y="9144"/>
                      <a:pt x="8374" y="9144"/>
                      <a:pt x="8374" y="9144"/>
                    </a:cubicBezTo>
                    <a:cubicBezTo>
                      <a:pt x="8374" y="8136"/>
                      <a:pt x="8374" y="8136"/>
                      <a:pt x="8374" y="8136"/>
                    </a:cubicBezTo>
                    <a:cubicBezTo>
                      <a:pt x="8374" y="7632"/>
                      <a:pt x="8374" y="7128"/>
                      <a:pt x="8626" y="6876"/>
                    </a:cubicBezTo>
                    <a:cubicBezTo>
                      <a:pt x="8913" y="6876"/>
                      <a:pt x="9416" y="6624"/>
                      <a:pt x="9919" y="6624"/>
                    </a:cubicBezTo>
                    <a:cubicBezTo>
                      <a:pt x="10423" y="6624"/>
                      <a:pt x="10674" y="6876"/>
                      <a:pt x="11177" y="7128"/>
                    </a:cubicBezTo>
                    <a:cubicBezTo>
                      <a:pt x="11932" y="4824"/>
                      <a:pt x="11932" y="4824"/>
                      <a:pt x="11932" y="4824"/>
                    </a:cubicBezTo>
                    <a:cubicBezTo>
                      <a:pt x="10926" y="4572"/>
                      <a:pt x="10171" y="4068"/>
                      <a:pt x="9165" y="4068"/>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0" name="Shape"/>
              <p:cNvSpPr/>
              <p:nvPr/>
            </p:nvSpPr>
            <p:spPr>
              <a:xfrm>
                <a:off x="4212168" y="1001140"/>
                <a:ext cx="269979" cy="576934"/>
              </a:xfrm>
              <a:custGeom>
                <a:avLst/>
                <a:gdLst/>
                <a:ahLst/>
                <a:cxnLst>
                  <a:cxn ang="0">
                    <a:pos x="wd2" y="hd2"/>
                  </a:cxn>
                  <a:cxn ang="5400000">
                    <a:pos x="wd2" y="hd2"/>
                  </a:cxn>
                  <a:cxn ang="10800000">
                    <a:pos x="wd2" y="hd2"/>
                  </a:cxn>
                  <a:cxn ang="16200000">
                    <a:pos x="wd2" y="hd2"/>
                  </a:cxn>
                </a:cxnLst>
                <a:rect l="0" t="0" r="r" b="b"/>
                <a:pathLst>
                  <a:path w="21600" h="21366" extrusionOk="0">
                    <a:moveTo>
                      <a:pt x="21600" y="15"/>
                    </a:moveTo>
                    <a:cubicBezTo>
                      <a:pt x="21600" y="1261"/>
                      <a:pt x="21600" y="3538"/>
                      <a:pt x="21600" y="3538"/>
                    </a:cubicBezTo>
                    <a:cubicBezTo>
                      <a:pt x="21600" y="3538"/>
                      <a:pt x="16257" y="3289"/>
                      <a:pt x="15112" y="4285"/>
                    </a:cubicBezTo>
                    <a:cubicBezTo>
                      <a:pt x="14044" y="4783"/>
                      <a:pt x="14578" y="6278"/>
                      <a:pt x="14578" y="7310"/>
                    </a:cubicBezTo>
                    <a:cubicBezTo>
                      <a:pt x="16792" y="7310"/>
                      <a:pt x="19463" y="7310"/>
                      <a:pt x="21600" y="7310"/>
                    </a:cubicBezTo>
                    <a:cubicBezTo>
                      <a:pt x="21066" y="8805"/>
                      <a:pt x="20531" y="9552"/>
                      <a:pt x="20531" y="10833"/>
                    </a:cubicBezTo>
                    <a:cubicBezTo>
                      <a:pt x="18394" y="10833"/>
                      <a:pt x="14578" y="10833"/>
                      <a:pt x="14578" y="10833"/>
                    </a:cubicBezTo>
                    <a:cubicBezTo>
                      <a:pt x="14578" y="21366"/>
                      <a:pt x="14578" y="21366"/>
                      <a:pt x="14578" y="21366"/>
                    </a:cubicBezTo>
                    <a:cubicBezTo>
                      <a:pt x="14578" y="21366"/>
                      <a:pt x="7633" y="21366"/>
                      <a:pt x="4351" y="21366"/>
                    </a:cubicBezTo>
                    <a:cubicBezTo>
                      <a:pt x="4351" y="18128"/>
                      <a:pt x="4351" y="14356"/>
                      <a:pt x="4351" y="10833"/>
                    </a:cubicBezTo>
                    <a:cubicBezTo>
                      <a:pt x="2748" y="10833"/>
                      <a:pt x="1679" y="10833"/>
                      <a:pt x="0" y="10833"/>
                    </a:cubicBezTo>
                    <a:cubicBezTo>
                      <a:pt x="0" y="9552"/>
                      <a:pt x="0" y="8555"/>
                      <a:pt x="0" y="7310"/>
                    </a:cubicBezTo>
                    <a:cubicBezTo>
                      <a:pt x="1679" y="7310"/>
                      <a:pt x="2748" y="7310"/>
                      <a:pt x="4351" y="7310"/>
                    </a:cubicBezTo>
                    <a:cubicBezTo>
                      <a:pt x="4885" y="5033"/>
                      <a:pt x="4885" y="2542"/>
                      <a:pt x="7633" y="1261"/>
                    </a:cubicBezTo>
                    <a:cubicBezTo>
                      <a:pt x="10304" y="-234"/>
                      <a:pt x="12975" y="15"/>
                      <a:pt x="21600" y="15"/>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1" name="Shape"/>
              <p:cNvSpPr/>
              <p:nvPr/>
            </p:nvSpPr>
            <p:spPr>
              <a:xfrm>
                <a:off x="3039534" y="1003301"/>
                <a:ext cx="579005" cy="574776"/>
              </a:xfrm>
              <a:custGeom>
                <a:avLst/>
                <a:gdLst/>
                <a:ahLst/>
                <a:cxnLst>
                  <a:cxn ang="0">
                    <a:pos x="wd2" y="hd2"/>
                  </a:cxn>
                  <a:cxn ang="5400000">
                    <a:pos x="wd2" y="hd2"/>
                  </a:cxn>
                  <a:cxn ang="10800000">
                    <a:pos x="wd2" y="hd2"/>
                  </a:cxn>
                  <a:cxn ang="16200000">
                    <a:pos x="wd2" y="hd2"/>
                  </a:cxn>
                </a:cxnLst>
                <a:rect l="0" t="0" r="r" b="b"/>
                <a:pathLst>
                  <a:path w="21600" h="21600" extrusionOk="0">
                    <a:moveTo>
                      <a:pt x="10926" y="0"/>
                    </a:moveTo>
                    <a:cubicBezTo>
                      <a:pt x="4816" y="0"/>
                      <a:pt x="0" y="4824"/>
                      <a:pt x="0" y="10944"/>
                    </a:cubicBezTo>
                    <a:cubicBezTo>
                      <a:pt x="0" y="15264"/>
                      <a:pt x="2803" y="19080"/>
                      <a:pt x="6613" y="20844"/>
                    </a:cubicBezTo>
                    <a:cubicBezTo>
                      <a:pt x="6613" y="20088"/>
                      <a:pt x="6613" y="19080"/>
                      <a:pt x="6865" y="18324"/>
                    </a:cubicBezTo>
                    <a:cubicBezTo>
                      <a:pt x="6865" y="17532"/>
                      <a:pt x="8122" y="12456"/>
                      <a:pt x="8122" y="12456"/>
                    </a:cubicBezTo>
                    <a:cubicBezTo>
                      <a:pt x="8122" y="12456"/>
                      <a:pt x="7871" y="11700"/>
                      <a:pt x="7871" y="10692"/>
                    </a:cubicBezTo>
                    <a:cubicBezTo>
                      <a:pt x="7871" y="9144"/>
                      <a:pt x="8626" y="7884"/>
                      <a:pt x="9919" y="7884"/>
                    </a:cubicBezTo>
                    <a:cubicBezTo>
                      <a:pt x="10926" y="7884"/>
                      <a:pt x="11429" y="8640"/>
                      <a:pt x="11429" y="9396"/>
                    </a:cubicBezTo>
                    <a:cubicBezTo>
                      <a:pt x="11429" y="10404"/>
                      <a:pt x="10674" y="11952"/>
                      <a:pt x="10423" y="13464"/>
                    </a:cubicBezTo>
                    <a:cubicBezTo>
                      <a:pt x="10171" y="14508"/>
                      <a:pt x="10926" y="15516"/>
                      <a:pt x="12184" y="15516"/>
                    </a:cubicBezTo>
                    <a:cubicBezTo>
                      <a:pt x="14232" y="15516"/>
                      <a:pt x="15490" y="12708"/>
                      <a:pt x="15490" y="9648"/>
                    </a:cubicBezTo>
                    <a:cubicBezTo>
                      <a:pt x="15490" y="7380"/>
                      <a:pt x="13981" y="5580"/>
                      <a:pt x="10926" y="5580"/>
                    </a:cubicBezTo>
                    <a:cubicBezTo>
                      <a:pt x="7619" y="5580"/>
                      <a:pt x="5571" y="7884"/>
                      <a:pt x="5571" y="10692"/>
                    </a:cubicBezTo>
                    <a:cubicBezTo>
                      <a:pt x="5571" y="11700"/>
                      <a:pt x="5822" y="12456"/>
                      <a:pt x="6325" y="12960"/>
                    </a:cubicBezTo>
                    <a:cubicBezTo>
                      <a:pt x="6613" y="12960"/>
                      <a:pt x="6613" y="13212"/>
                      <a:pt x="6613" y="13464"/>
                    </a:cubicBezTo>
                    <a:cubicBezTo>
                      <a:pt x="6613" y="13752"/>
                      <a:pt x="6325" y="14256"/>
                      <a:pt x="6325" y="14256"/>
                    </a:cubicBezTo>
                    <a:cubicBezTo>
                      <a:pt x="6325" y="14508"/>
                      <a:pt x="6074" y="14760"/>
                      <a:pt x="5822" y="14508"/>
                    </a:cubicBezTo>
                    <a:cubicBezTo>
                      <a:pt x="4313" y="14004"/>
                      <a:pt x="3558" y="12204"/>
                      <a:pt x="3558" y="10404"/>
                    </a:cubicBezTo>
                    <a:cubicBezTo>
                      <a:pt x="3558" y="7380"/>
                      <a:pt x="6074" y="3564"/>
                      <a:pt x="11429" y="3564"/>
                    </a:cubicBezTo>
                    <a:cubicBezTo>
                      <a:pt x="15490" y="3564"/>
                      <a:pt x="18294" y="6624"/>
                      <a:pt x="18294" y="9900"/>
                    </a:cubicBezTo>
                    <a:cubicBezTo>
                      <a:pt x="18294" y="14256"/>
                      <a:pt x="15742" y="17280"/>
                      <a:pt x="12435" y="17280"/>
                    </a:cubicBezTo>
                    <a:cubicBezTo>
                      <a:pt x="11177" y="17280"/>
                      <a:pt x="10171" y="16776"/>
                      <a:pt x="9668" y="16020"/>
                    </a:cubicBezTo>
                    <a:cubicBezTo>
                      <a:pt x="9668" y="16020"/>
                      <a:pt x="9129" y="18576"/>
                      <a:pt x="8877" y="19080"/>
                    </a:cubicBezTo>
                    <a:cubicBezTo>
                      <a:pt x="8626" y="19836"/>
                      <a:pt x="8374" y="20592"/>
                      <a:pt x="7871" y="21348"/>
                    </a:cubicBezTo>
                    <a:cubicBezTo>
                      <a:pt x="8877" y="21600"/>
                      <a:pt x="9919" y="21600"/>
                      <a:pt x="10926" y="21600"/>
                    </a:cubicBezTo>
                    <a:cubicBezTo>
                      <a:pt x="16748" y="21600"/>
                      <a:pt x="21600" y="16776"/>
                      <a:pt x="21600" y="10944"/>
                    </a:cubicBezTo>
                    <a:cubicBezTo>
                      <a:pt x="21600" y="4824"/>
                      <a:pt x="16748" y="0"/>
                      <a:pt x="10926" y="0"/>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2" name="Shape"/>
              <p:cNvSpPr/>
              <p:nvPr/>
            </p:nvSpPr>
            <p:spPr>
              <a:xfrm>
                <a:off x="2087035" y="1003301"/>
                <a:ext cx="443535" cy="577612"/>
              </a:xfrm>
              <a:custGeom>
                <a:avLst/>
                <a:gdLst/>
                <a:ahLst/>
                <a:cxnLst>
                  <a:cxn ang="0">
                    <a:pos x="wd2" y="hd2"/>
                  </a:cxn>
                  <a:cxn ang="5400000">
                    <a:pos x="wd2" y="hd2"/>
                  </a:cxn>
                  <a:cxn ang="10800000">
                    <a:pos x="wd2" y="hd2"/>
                  </a:cxn>
                  <a:cxn ang="16200000">
                    <a:pos x="wd2" y="hd2"/>
                  </a:cxn>
                </a:cxnLst>
                <a:rect l="0" t="0" r="r" b="b"/>
                <a:pathLst>
                  <a:path w="21600" h="21391" extrusionOk="0">
                    <a:moveTo>
                      <a:pt x="8969" y="14068"/>
                    </a:moveTo>
                    <a:cubicBezTo>
                      <a:pt x="8640" y="14566"/>
                      <a:pt x="8640" y="15312"/>
                      <a:pt x="8311" y="16058"/>
                    </a:cubicBezTo>
                    <a:cubicBezTo>
                      <a:pt x="7983" y="16804"/>
                      <a:pt x="7983" y="17586"/>
                      <a:pt x="7654" y="18083"/>
                    </a:cubicBezTo>
                    <a:cubicBezTo>
                      <a:pt x="6997" y="19326"/>
                      <a:pt x="6339" y="20321"/>
                      <a:pt x="5306" y="21067"/>
                    </a:cubicBezTo>
                    <a:cubicBezTo>
                      <a:pt x="4649" y="21600"/>
                      <a:pt x="4649" y="21316"/>
                      <a:pt x="4649" y="21316"/>
                    </a:cubicBezTo>
                    <a:cubicBezTo>
                      <a:pt x="4320" y="21316"/>
                      <a:pt x="4320" y="21316"/>
                      <a:pt x="4320" y="21067"/>
                    </a:cubicBezTo>
                    <a:cubicBezTo>
                      <a:pt x="4320" y="20321"/>
                      <a:pt x="4320" y="19326"/>
                      <a:pt x="4320" y="18332"/>
                    </a:cubicBezTo>
                    <a:cubicBezTo>
                      <a:pt x="4320" y="17301"/>
                      <a:pt x="4649" y="16307"/>
                      <a:pt x="4977" y="15312"/>
                    </a:cubicBezTo>
                    <a:cubicBezTo>
                      <a:pt x="5635" y="13820"/>
                      <a:pt x="6010" y="12043"/>
                      <a:pt x="6668" y="10267"/>
                    </a:cubicBezTo>
                    <a:cubicBezTo>
                      <a:pt x="6668" y="10018"/>
                      <a:pt x="6668" y="10018"/>
                      <a:pt x="6668" y="9770"/>
                    </a:cubicBezTo>
                    <a:cubicBezTo>
                      <a:pt x="6668" y="9272"/>
                      <a:pt x="6339" y="9024"/>
                      <a:pt x="6339" y="8526"/>
                    </a:cubicBezTo>
                    <a:cubicBezTo>
                      <a:pt x="6339" y="7780"/>
                      <a:pt x="6339" y="7283"/>
                      <a:pt x="6339" y="6786"/>
                    </a:cubicBezTo>
                    <a:cubicBezTo>
                      <a:pt x="6668" y="6004"/>
                      <a:pt x="7325" y="5258"/>
                      <a:pt x="8640" y="4761"/>
                    </a:cubicBezTo>
                    <a:cubicBezTo>
                      <a:pt x="9297" y="4761"/>
                      <a:pt x="10002" y="4761"/>
                      <a:pt x="10330" y="5009"/>
                    </a:cubicBezTo>
                    <a:cubicBezTo>
                      <a:pt x="10988" y="5258"/>
                      <a:pt x="11317" y="5507"/>
                      <a:pt x="11317" y="6004"/>
                    </a:cubicBezTo>
                    <a:cubicBezTo>
                      <a:pt x="11645" y="6537"/>
                      <a:pt x="11317" y="7283"/>
                      <a:pt x="11317" y="7532"/>
                    </a:cubicBezTo>
                    <a:cubicBezTo>
                      <a:pt x="10988" y="8526"/>
                      <a:pt x="10659" y="9272"/>
                      <a:pt x="10330" y="10267"/>
                    </a:cubicBezTo>
                    <a:cubicBezTo>
                      <a:pt x="10002" y="10800"/>
                      <a:pt x="10002" y="11297"/>
                      <a:pt x="10002" y="11795"/>
                    </a:cubicBezTo>
                    <a:cubicBezTo>
                      <a:pt x="10330" y="12292"/>
                      <a:pt x="10659" y="12789"/>
                      <a:pt x="10988" y="13038"/>
                    </a:cubicBezTo>
                    <a:cubicBezTo>
                      <a:pt x="11645" y="13287"/>
                      <a:pt x="11974" y="13287"/>
                      <a:pt x="12631" y="13287"/>
                    </a:cubicBezTo>
                    <a:cubicBezTo>
                      <a:pt x="14275" y="13287"/>
                      <a:pt x="14932" y="12541"/>
                      <a:pt x="15637" y="12043"/>
                    </a:cubicBezTo>
                    <a:cubicBezTo>
                      <a:pt x="16623" y="11049"/>
                      <a:pt x="17280" y="9770"/>
                      <a:pt x="17609" y="8029"/>
                    </a:cubicBezTo>
                    <a:cubicBezTo>
                      <a:pt x="17609" y="7532"/>
                      <a:pt x="17609" y="7034"/>
                      <a:pt x="17609" y="6537"/>
                    </a:cubicBezTo>
                    <a:cubicBezTo>
                      <a:pt x="17609" y="5258"/>
                      <a:pt x="17280" y="4512"/>
                      <a:pt x="16294" y="3766"/>
                    </a:cubicBezTo>
                    <a:cubicBezTo>
                      <a:pt x="15637" y="3268"/>
                      <a:pt x="14932" y="2771"/>
                      <a:pt x="13617" y="2238"/>
                    </a:cubicBezTo>
                    <a:cubicBezTo>
                      <a:pt x="12631" y="1989"/>
                      <a:pt x="10988" y="1989"/>
                      <a:pt x="9626" y="2238"/>
                    </a:cubicBezTo>
                    <a:cubicBezTo>
                      <a:pt x="6997" y="2522"/>
                      <a:pt x="4977" y="3517"/>
                      <a:pt x="3991" y="5009"/>
                    </a:cubicBezTo>
                    <a:cubicBezTo>
                      <a:pt x="3334" y="6004"/>
                      <a:pt x="3005" y="6786"/>
                      <a:pt x="3005" y="8029"/>
                    </a:cubicBezTo>
                    <a:cubicBezTo>
                      <a:pt x="3005" y="8775"/>
                      <a:pt x="3334" y="9521"/>
                      <a:pt x="3991" y="10018"/>
                    </a:cubicBezTo>
                    <a:cubicBezTo>
                      <a:pt x="3991" y="10267"/>
                      <a:pt x="4320" y="10267"/>
                      <a:pt x="4320" y="10551"/>
                    </a:cubicBezTo>
                    <a:cubicBezTo>
                      <a:pt x="4649" y="10800"/>
                      <a:pt x="4320" y="11297"/>
                      <a:pt x="4320" y="11546"/>
                    </a:cubicBezTo>
                    <a:cubicBezTo>
                      <a:pt x="3991" y="11795"/>
                      <a:pt x="3991" y="12292"/>
                      <a:pt x="3663" y="12292"/>
                    </a:cubicBezTo>
                    <a:cubicBezTo>
                      <a:pt x="3334" y="12292"/>
                      <a:pt x="3005" y="12292"/>
                      <a:pt x="3005" y="12292"/>
                    </a:cubicBezTo>
                    <a:cubicBezTo>
                      <a:pt x="1362" y="11546"/>
                      <a:pt x="704" y="10551"/>
                      <a:pt x="0" y="9024"/>
                    </a:cubicBezTo>
                    <a:cubicBezTo>
                      <a:pt x="0" y="8278"/>
                      <a:pt x="0" y="7283"/>
                      <a:pt x="0" y="6253"/>
                    </a:cubicBezTo>
                    <a:cubicBezTo>
                      <a:pt x="329" y="5507"/>
                      <a:pt x="704" y="4761"/>
                      <a:pt x="1362" y="4263"/>
                    </a:cubicBezTo>
                    <a:cubicBezTo>
                      <a:pt x="2019" y="3020"/>
                      <a:pt x="3334" y="1989"/>
                      <a:pt x="4977" y="1243"/>
                    </a:cubicBezTo>
                    <a:cubicBezTo>
                      <a:pt x="6339" y="746"/>
                      <a:pt x="7654" y="249"/>
                      <a:pt x="9297" y="0"/>
                    </a:cubicBezTo>
                    <a:cubicBezTo>
                      <a:pt x="10002" y="0"/>
                      <a:pt x="10659" y="0"/>
                      <a:pt x="11317" y="0"/>
                    </a:cubicBezTo>
                    <a:cubicBezTo>
                      <a:pt x="12960" y="0"/>
                      <a:pt x="14603" y="249"/>
                      <a:pt x="15965" y="746"/>
                    </a:cubicBezTo>
                    <a:cubicBezTo>
                      <a:pt x="17280" y="1243"/>
                      <a:pt x="18266" y="1741"/>
                      <a:pt x="19252" y="2522"/>
                    </a:cubicBezTo>
                    <a:cubicBezTo>
                      <a:pt x="20238" y="3268"/>
                      <a:pt x="20943" y="4014"/>
                      <a:pt x="21271" y="5258"/>
                    </a:cubicBezTo>
                    <a:cubicBezTo>
                      <a:pt x="21600" y="5755"/>
                      <a:pt x="21600" y="6537"/>
                      <a:pt x="21600" y="7283"/>
                    </a:cubicBezTo>
                    <a:cubicBezTo>
                      <a:pt x="21600" y="7780"/>
                      <a:pt x="21600" y="8526"/>
                      <a:pt x="21271" y="9024"/>
                    </a:cubicBezTo>
                    <a:cubicBezTo>
                      <a:pt x="20943" y="11546"/>
                      <a:pt x="19252" y="13571"/>
                      <a:pt x="16951" y="14566"/>
                    </a:cubicBezTo>
                    <a:cubicBezTo>
                      <a:pt x="16623" y="14814"/>
                      <a:pt x="15965" y="15063"/>
                      <a:pt x="15308" y="15312"/>
                    </a:cubicBezTo>
                    <a:cubicBezTo>
                      <a:pt x="14275" y="15312"/>
                      <a:pt x="13617" y="15561"/>
                      <a:pt x="12631" y="15561"/>
                    </a:cubicBezTo>
                    <a:cubicBezTo>
                      <a:pt x="11974" y="15312"/>
                      <a:pt x="10988" y="15312"/>
                      <a:pt x="10659" y="15063"/>
                    </a:cubicBezTo>
                    <a:cubicBezTo>
                      <a:pt x="10002" y="14814"/>
                      <a:pt x="9297" y="14317"/>
                      <a:pt x="8969" y="14068"/>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3" name="Shape"/>
              <p:cNvSpPr/>
              <p:nvPr/>
            </p:nvSpPr>
            <p:spPr>
              <a:xfrm>
                <a:off x="1049867" y="1003301"/>
                <a:ext cx="494343" cy="574776"/>
              </a:xfrm>
              <a:custGeom>
                <a:avLst/>
                <a:gdLst/>
                <a:ahLst/>
                <a:cxnLst>
                  <a:cxn ang="0">
                    <a:pos x="wd2" y="hd2"/>
                  </a:cxn>
                  <a:cxn ang="5400000">
                    <a:pos x="wd2" y="hd2"/>
                  </a:cxn>
                  <a:cxn ang="10800000">
                    <a:pos x="wd2" y="hd2"/>
                  </a:cxn>
                  <a:cxn ang="16200000">
                    <a:pos x="wd2" y="hd2"/>
                  </a:cxn>
                </a:cxnLst>
                <a:rect l="0" t="0" r="r" b="b"/>
                <a:pathLst>
                  <a:path w="21600" h="21600" extrusionOk="0">
                    <a:moveTo>
                      <a:pt x="21600" y="21348"/>
                    </a:moveTo>
                    <a:cubicBezTo>
                      <a:pt x="21307" y="21600"/>
                      <a:pt x="21307" y="21600"/>
                      <a:pt x="21014" y="21600"/>
                    </a:cubicBezTo>
                    <a:cubicBezTo>
                      <a:pt x="12433" y="21600"/>
                      <a:pt x="12433" y="21600"/>
                      <a:pt x="12433" y="21600"/>
                    </a:cubicBezTo>
                    <a:cubicBezTo>
                      <a:pt x="12433" y="17532"/>
                      <a:pt x="12433" y="17532"/>
                      <a:pt x="12433" y="17532"/>
                    </a:cubicBezTo>
                    <a:cubicBezTo>
                      <a:pt x="16284" y="15516"/>
                      <a:pt x="16284" y="15516"/>
                      <a:pt x="16284" y="15516"/>
                    </a:cubicBezTo>
                    <a:cubicBezTo>
                      <a:pt x="16577" y="15516"/>
                      <a:pt x="16870" y="15264"/>
                      <a:pt x="16870" y="15012"/>
                    </a:cubicBezTo>
                    <a:cubicBezTo>
                      <a:pt x="16870" y="14508"/>
                      <a:pt x="16577" y="14256"/>
                      <a:pt x="16284" y="14256"/>
                    </a:cubicBezTo>
                    <a:cubicBezTo>
                      <a:pt x="12433" y="16272"/>
                      <a:pt x="12433" y="16272"/>
                      <a:pt x="12433" y="16272"/>
                    </a:cubicBezTo>
                    <a:cubicBezTo>
                      <a:pt x="12433" y="14004"/>
                      <a:pt x="12433" y="14004"/>
                      <a:pt x="12433" y="14004"/>
                    </a:cubicBezTo>
                    <a:cubicBezTo>
                      <a:pt x="14484" y="12960"/>
                      <a:pt x="14484" y="12960"/>
                      <a:pt x="14484" y="12960"/>
                    </a:cubicBezTo>
                    <a:cubicBezTo>
                      <a:pt x="15112" y="12960"/>
                      <a:pt x="15405" y="12456"/>
                      <a:pt x="15405" y="12204"/>
                    </a:cubicBezTo>
                    <a:cubicBezTo>
                      <a:pt x="15405" y="11952"/>
                      <a:pt x="15112" y="11448"/>
                      <a:pt x="14484" y="11448"/>
                    </a:cubicBezTo>
                    <a:cubicBezTo>
                      <a:pt x="12433" y="12456"/>
                      <a:pt x="12433" y="12456"/>
                      <a:pt x="12433" y="12456"/>
                    </a:cubicBezTo>
                    <a:cubicBezTo>
                      <a:pt x="12433" y="11448"/>
                      <a:pt x="12433" y="11448"/>
                      <a:pt x="12433" y="11448"/>
                    </a:cubicBezTo>
                    <a:cubicBezTo>
                      <a:pt x="12433" y="11196"/>
                      <a:pt x="11847" y="10944"/>
                      <a:pt x="11553" y="10944"/>
                    </a:cubicBezTo>
                    <a:cubicBezTo>
                      <a:pt x="10047" y="10944"/>
                      <a:pt x="10047" y="10944"/>
                      <a:pt x="10047" y="10944"/>
                    </a:cubicBezTo>
                    <a:cubicBezTo>
                      <a:pt x="9460" y="10944"/>
                      <a:pt x="9167" y="11196"/>
                      <a:pt x="9167" y="11448"/>
                    </a:cubicBezTo>
                    <a:cubicBezTo>
                      <a:pt x="9167" y="15768"/>
                      <a:pt x="9167" y="15768"/>
                      <a:pt x="9167" y="15768"/>
                    </a:cubicBezTo>
                    <a:cubicBezTo>
                      <a:pt x="6195" y="15012"/>
                      <a:pt x="6195" y="15012"/>
                      <a:pt x="6195" y="15012"/>
                    </a:cubicBezTo>
                    <a:cubicBezTo>
                      <a:pt x="5609" y="15012"/>
                      <a:pt x="5316" y="15264"/>
                      <a:pt x="5316" y="15516"/>
                    </a:cubicBezTo>
                    <a:cubicBezTo>
                      <a:pt x="5316" y="16020"/>
                      <a:pt x="5609" y="16272"/>
                      <a:pt x="6195" y="16272"/>
                    </a:cubicBezTo>
                    <a:cubicBezTo>
                      <a:pt x="9167" y="17280"/>
                      <a:pt x="9167" y="17280"/>
                      <a:pt x="9167" y="17280"/>
                    </a:cubicBezTo>
                    <a:cubicBezTo>
                      <a:pt x="9167" y="21600"/>
                      <a:pt x="9167" y="21600"/>
                      <a:pt x="9167" y="21600"/>
                    </a:cubicBezTo>
                    <a:cubicBezTo>
                      <a:pt x="586" y="21600"/>
                      <a:pt x="586" y="21600"/>
                      <a:pt x="586" y="21600"/>
                    </a:cubicBezTo>
                    <a:cubicBezTo>
                      <a:pt x="293" y="21600"/>
                      <a:pt x="0" y="21600"/>
                      <a:pt x="0" y="21348"/>
                    </a:cubicBezTo>
                    <a:lnTo>
                      <a:pt x="0" y="21096"/>
                    </a:lnTo>
                    <a:cubicBezTo>
                      <a:pt x="10381" y="252"/>
                      <a:pt x="10381" y="252"/>
                      <a:pt x="10381" y="252"/>
                    </a:cubicBezTo>
                    <a:cubicBezTo>
                      <a:pt x="10381" y="0"/>
                      <a:pt x="10674" y="0"/>
                      <a:pt x="10674" y="0"/>
                    </a:cubicBezTo>
                    <a:cubicBezTo>
                      <a:pt x="10967" y="0"/>
                      <a:pt x="11260" y="0"/>
                      <a:pt x="11260" y="252"/>
                    </a:cubicBezTo>
                    <a:cubicBezTo>
                      <a:pt x="21600" y="21096"/>
                      <a:pt x="21600" y="21096"/>
                      <a:pt x="21600" y="21096"/>
                    </a:cubicBezTo>
                    <a:lnTo>
                      <a:pt x="21600" y="21348"/>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4" name="Shape"/>
              <p:cNvSpPr/>
              <p:nvPr/>
            </p:nvSpPr>
            <p:spPr>
              <a:xfrm>
                <a:off x="0" y="1003301"/>
                <a:ext cx="574775" cy="574776"/>
              </a:xfrm>
              <a:custGeom>
                <a:avLst/>
                <a:gdLst/>
                <a:ahLst/>
                <a:cxnLst>
                  <a:cxn ang="0">
                    <a:pos x="wd2" y="hd2"/>
                  </a:cxn>
                  <a:cxn ang="5400000">
                    <a:pos x="wd2" y="hd2"/>
                  </a:cxn>
                  <a:cxn ang="10800000">
                    <a:pos x="wd2" y="hd2"/>
                  </a:cxn>
                  <a:cxn ang="16200000">
                    <a:pos x="wd2" y="hd2"/>
                  </a:cxn>
                </a:cxnLst>
                <a:rect l="0" t="0" r="r" b="b"/>
                <a:pathLst>
                  <a:path w="21600" h="21600" extrusionOk="0">
                    <a:moveTo>
                      <a:pt x="21348" y="8640"/>
                    </a:moveTo>
                    <a:cubicBezTo>
                      <a:pt x="21348" y="7884"/>
                      <a:pt x="21096" y="7380"/>
                      <a:pt x="20844" y="6624"/>
                    </a:cubicBezTo>
                    <a:cubicBezTo>
                      <a:pt x="20592" y="6084"/>
                      <a:pt x="20340" y="5328"/>
                      <a:pt x="19836" y="4824"/>
                    </a:cubicBezTo>
                    <a:cubicBezTo>
                      <a:pt x="19584" y="4320"/>
                      <a:pt x="19080" y="3564"/>
                      <a:pt x="18540" y="3060"/>
                    </a:cubicBezTo>
                    <a:cubicBezTo>
                      <a:pt x="18036" y="2808"/>
                      <a:pt x="17532" y="2268"/>
                      <a:pt x="17028" y="1764"/>
                    </a:cubicBezTo>
                    <a:cubicBezTo>
                      <a:pt x="16272" y="1512"/>
                      <a:pt x="15768" y="1008"/>
                      <a:pt x="15012" y="756"/>
                    </a:cubicBezTo>
                    <a:cubicBezTo>
                      <a:pt x="14472" y="504"/>
                      <a:pt x="13716" y="252"/>
                      <a:pt x="12960" y="252"/>
                    </a:cubicBezTo>
                    <a:cubicBezTo>
                      <a:pt x="12204" y="0"/>
                      <a:pt x="11700" y="0"/>
                      <a:pt x="10944" y="0"/>
                    </a:cubicBezTo>
                    <a:cubicBezTo>
                      <a:pt x="10152" y="0"/>
                      <a:pt x="9396" y="0"/>
                      <a:pt x="8640" y="252"/>
                    </a:cubicBezTo>
                    <a:cubicBezTo>
                      <a:pt x="7884" y="252"/>
                      <a:pt x="7344" y="504"/>
                      <a:pt x="6588" y="756"/>
                    </a:cubicBezTo>
                    <a:cubicBezTo>
                      <a:pt x="6084" y="1008"/>
                      <a:pt x="5328" y="1512"/>
                      <a:pt x="4824" y="1764"/>
                    </a:cubicBezTo>
                    <a:cubicBezTo>
                      <a:pt x="4320" y="2268"/>
                      <a:pt x="3564" y="2808"/>
                      <a:pt x="3024" y="3060"/>
                    </a:cubicBezTo>
                    <a:cubicBezTo>
                      <a:pt x="2772" y="3564"/>
                      <a:pt x="2268" y="4320"/>
                      <a:pt x="1764" y="4824"/>
                    </a:cubicBezTo>
                    <a:cubicBezTo>
                      <a:pt x="1512" y="5328"/>
                      <a:pt x="1008" y="6084"/>
                      <a:pt x="756" y="6624"/>
                    </a:cubicBezTo>
                    <a:cubicBezTo>
                      <a:pt x="504" y="7380"/>
                      <a:pt x="252" y="7884"/>
                      <a:pt x="252" y="8640"/>
                    </a:cubicBezTo>
                    <a:cubicBezTo>
                      <a:pt x="0" y="9396"/>
                      <a:pt x="0" y="10152"/>
                      <a:pt x="0" y="10944"/>
                    </a:cubicBezTo>
                    <a:cubicBezTo>
                      <a:pt x="0" y="11700"/>
                      <a:pt x="0" y="12204"/>
                      <a:pt x="252" y="12960"/>
                    </a:cubicBezTo>
                    <a:cubicBezTo>
                      <a:pt x="252" y="13752"/>
                      <a:pt x="504" y="14508"/>
                      <a:pt x="756" y="15012"/>
                    </a:cubicBezTo>
                    <a:cubicBezTo>
                      <a:pt x="1008" y="15768"/>
                      <a:pt x="1512" y="16272"/>
                      <a:pt x="1764" y="17028"/>
                    </a:cubicBezTo>
                    <a:cubicBezTo>
                      <a:pt x="2268" y="17532"/>
                      <a:pt x="2772" y="18072"/>
                      <a:pt x="3024" y="18576"/>
                    </a:cubicBezTo>
                    <a:cubicBezTo>
                      <a:pt x="3564" y="19080"/>
                      <a:pt x="4320" y="19584"/>
                      <a:pt x="4824" y="19836"/>
                    </a:cubicBezTo>
                    <a:cubicBezTo>
                      <a:pt x="5328" y="20340"/>
                      <a:pt x="6084" y="20592"/>
                      <a:pt x="6588" y="20844"/>
                    </a:cubicBezTo>
                    <a:cubicBezTo>
                      <a:pt x="7344" y="21096"/>
                      <a:pt x="7884" y="21348"/>
                      <a:pt x="8640" y="21348"/>
                    </a:cubicBezTo>
                    <a:cubicBezTo>
                      <a:pt x="9396" y="21600"/>
                      <a:pt x="10152" y="21600"/>
                      <a:pt x="10944" y="21600"/>
                    </a:cubicBezTo>
                    <a:cubicBezTo>
                      <a:pt x="11700" y="21600"/>
                      <a:pt x="12204" y="21600"/>
                      <a:pt x="12960" y="21348"/>
                    </a:cubicBezTo>
                    <a:cubicBezTo>
                      <a:pt x="13716" y="21348"/>
                      <a:pt x="14472" y="21096"/>
                      <a:pt x="15012" y="20844"/>
                    </a:cubicBezTo>
                    <a:cubicBezTo>
                      <a:pt x="15768" y="20592"/>
                      <a:pt x="16272" y="20340"/>
                      <a:pt x="17028" y="19836"/>
                    </a:cubicBezTo>
                    <a:cubicBezTo>
                      <a:pt x="17532" y="19584"/>
                      <a:pt x="18036" y="19080"/>
                      <a:pt x="18540" y="18576"/>
                    </a:cubicBezTo>
                    <a:cubicBezTo>
                      <a:pt x="19080" y="18072"/>
                      <a:pt x="19584" y="17532"/>
                      <a:pt x="19836" y="17028"/>
                    </a:cubicBezTo>
                    <a:cubicBezTo>
                      <a:pt x="20340" y="16272"/>
                      <a:pt x="20592" y="15768"/>
                      <a:pt x="20844" y="15012"/>
                    </a:cubicBezTo>
                    <a:cubicBezTo>
                      <a:pt x="21096" y="14508"/>
                      <a:pt x="21348" y="13752"/>
                      <a:pt x="21348" y="12960"/>
                    </a:cubicBezTo>
                    <a:cubicBezTo>
                      <a:pt x="21600" y="12204"/>
                      <a:pt x="21600" y="11700"/>
                      <a:pt x="21600" y="10944"/>
                    </a:cubicBezTo>
                    <a:cubicBezTo>
                      <a:pt x="21600" y="10152"/>
                      <a:pt x="21600" y="9396"/>
                      <a:pt x="21348" y="8640"/>
                    </a:cubicBezTo>
                    <a:close/>
                    <a:moveTo>
                      <a:pt x="20088" y="10692"/>
                    </a:moveTo>
                    <a:cubicBezTo>
                      <a:pt x="20088" y="10692"/>
                      <a:pt x="16776" y="10152"/>
                      <a:pt x="13716" y="10404"/>
                    </a:cubicBezTo>
                    <a:cubicBezTo>
                      <a:pt x="13464" y="10152"/>
                      <a:pt x="13464" y="10152"/>
                      <a:pt x="13464" y="9900"/>
                    </a:cubicBezTo>
                    <a:cubicBezTo>
                      <a:pt x="13212" y="9396"/>
                      <a:pt x="12960" y="9144"/>
                      <a:pt x="12960" y="8640"/>
                    </a:cubicBezTo>
                    <a:cubicBezTo>
                      <a:pt x="16524" y="7128"/>
                      <a:pt x="18036" y="5076"/>
                      <a:pt x="18036" y="5076"/>
                    </a:cubicBezTo>
                    <a:cubicBezTo>
                      <a:pt x="19332" y="6624"/>
                      <a:pt x="20088" y="8640"/>
                      <a:pt x="20088" y="10692"/>
                    </a:cubicBezTo>
                    <a:close/>
                    <a:moveTo>
                      <a:pt x="17028" y="3816"/>
                    </a:moveTo>
                    <a:cubicBezTo>
                      <a:pt x="17028" y="3816"/>
                      <a:pt x="15516" y="5832"/>
                      <a:pt x="12204" y="7380"/>
                    </a:cubicBezTo>
                    <a:cubicBezTo>
                      <a:pt x="10404" y="4320"/>
                      <a:pt x="8892" y="2016"/>
                      <a:pt x="8640" y="1764"/>
                    </a:cubicBezTo>
                    <a:cubicBezTo>
                      <a:pt x="9396" y="1764"/>
                      <a:pt x="10152" y="1512"/>
                      <a:pt x="10944" y="1512"/>
                    </a:cubicBezTo>
                    <a:cubicBezTo>
                      <a:pt x="13212" y="1512"/>
                      <a:pt x="15264" y="2556"/>
                      <a:pt x="17028" y="3816"/>
                    </a:cubicBezTo>
                    <a:close/>
                    <a:moveTo>
                      <a:pt x="8640" y="1764"/>
                    </a:moveTo>
                    <a:close/>
                    <a:moveTo>
                      <a:pt x="6840" y="2556"/>
                    </a:moveTo>
                    <a:cubicBezTo>
                      <a:pt x="7092" y="2556"/>
                      <a:pt x="8640" y="4824"/>
                      <a:pt x="10404" y="7884"/>
                    </a:cubicBezTo>
                    <a:cubicBezTo>
                      <a:pt x="5832" y="8892"/>
                      <a:pt x="2016" y="8892"/>
                      <a:pt x="1764" y="8892"/>
                    </a:cubicBezTo>
                    <a:cubicBezTo>
                      <a:pt x="2268" y="6084"/>
                      <a:pt x="4320" y="3816"/>
                      <a:pt x="6840" y="2556"/>
                    </a:cubicBezTo>
                    <a:close/>
                    <a:moveTo>
                      <a:pt x="1512" y="10944"/>
                    </a:moveTo>
                    <a:cubicBezTo>
                      <a:pt x="1512" y="10692"/>
                      <a:pt x="1512" y="10692"/>
                      <a:pt x="1512" y="10692"/>
                    </a:cubicBezTo>
                    <a:cubicBezTo>
                      <a:pt x="1764" y="10692"/>
                      <a:pt x="6336" y="10692"/>
                      <a:pt x="11196" y="9144"/>
                    </a:cubicBezTo>
                    <a:cubicBezTo>
                      <a:pt x="11448" y="9648"/>
                      <a:pt x="11700" y="10152"/>
                      <a:pt x="11952" y="10944"/>
                    </a:cubicBezTo>
                    <a:cubicBezTo>
                      <a:pt x="11700" y="10944"/>
                      <a:pt x="11700" y="10944"/>
                      <a:pt x="11448" y="10944"/>
                    </a:cubicBezTo>
                    <a:cubicBezTo>
                      <a:pt x="6588" y="12456"/>
                      <a:pt x="4068" y="17028"/>
                      <a:pt x="4068" y="17028"/>
                    </a:cubicBezTo>
                    <a:cubicBezTo>
                      <a:pt x="2520" y="15516"/>
                      <a:pt x="1512" y="13212"/>
                      <a:pt x="1512" y="10944"/>
                    </a:cubicBezTo>
                    <a:close/>
                    <a:moveTo>
                      <a:pt x="10944" y="20088"/>
                    </a:moveTo>
                    <a:cubicBezTo>
                      <a:pt x="8640" y="20088"/>
                      <a:pt x="6588" y="19332"/>
                      <a:pt x="4824" y="18072"/>
                    </a:cubicBezTo>
                    <a:cubicBezTo>
                      <a:pt x="5076" y="18072"/>
                      <a:pt x="5076" y="18072"/>
                      <a:pt x="5076" y="18072"/>
                    </a:cubicBezTo>
                    <a:cubicBezTo>
                      <a:pt x="5076" y="18072"/>
                      <a:pt x="6840" y="14256"/>
                      <a:pt x="12456" y="12456"/>
                    </a:cubicBezTo>
                    <a:cubicBezTo>
                      <a:pt x="13716" y="15768"/>
                      <a:pt x="14220" y="18576"/>
                      <a:pt x="14472" y="19332"/>
                    </a:cubicBezTo>
                    <a:cubicBezTo>
                      <a:pt x="13464" y="19836"/>
                      <a:pt x="12204" y="20088"/>
                      <a:pt x="10944" y="20088"/>
                    </a:cubicBezTo>
                    <a:close/>
                    <a:moveTo>
                      <a:pt x="16020" y="18576"/>
                    </a:moveTo>
                    <a:cubicBezTo>
                      <a:pt x="16020" y="18072"/>
                      <a:pt x="15516" y="15264"/>
                      <a:pt x="14220" y="11952"/>
                    </a:cubicBezTo>
                    <a:cubicBezTo>
                      <a:pt x="17280" y="11448"/>
                      <a:pt x="19836" y="12204"/>
                      <a:pt x="20088" y="12204"/>
                    </a:cubicBezTo>
                    <a:cubicBezTo>
                      <a:pt x="19584" y="15012"/>
                      <a:pt x="18036" y="17028"/>
                      <a:pt x="16020" y="18576"/>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5" name="Shape"/>
              <p:cNvSpPr/>
              <p:nvPr/>
            </p:nvSpPr>
            <p:spPr>
              <a:xfrm>
                <a:off x="5067300" y="29634"/>
                <a:ext cx="579003" cy="490105"/>
              </a:xfrm>
              <a:custGeom>
                <a:avLst/>
                <a:gdLst/>
                <a:ahLst/>
                <a:cxnLst>
                  <a:cxn ang="0">
                    <a:pos x="wd2" y="hd2"/>
                  </a:cxn>
                  <a:cxn ang="5400000">
                    <a:pos x="wd2" y="hd2"/>
                  </a:cxn>
                  <a:cxn ang="10800000">
                    <a:pos x="wd2" y="hd2"/>
                  </a:cxn>
                  <a:cxn ang="16200000">
                    <a:pos x="wd2" y="hd2"/>
                  </a:cxn>
                </a:cxnLst>
                <a:rect l="0" t="0" r="r" b="b"/>
                <a:pathLst>
                  <a:path w="21600" h="21600" extrusionOk="0">
                    <a:moveTo>
                      <a:pt x="755" y="21600"/>
                    </a:moveTo>
                    <a:cubicBezTo>
                      <a:pt x="20845" y="21600"/>
                      <a:pt x="20845" y="21600"/>
                      <a:pt x="20845" y="21600"/>
                    </a:cubicBezTo>
                    <a:cubicBezTo>
                      <a:pt x="21348" y="21600"/>
                      <a:pt x="21600" y="21303"/>
                      <a:pt x="21600" y="20709"/>
                    </a:cubicBezTo>
                    <a:cubicBezTo>
                      <a:pt x="21600" y="20412"/>
                      <a:pt x="21600" y="20412"/>
                      <a:pt x="21600" y="20412"/>
                    </a:cubicBezTo>
                    <a:cubicBezTo>
                      <a:pt x="21600" y="19818"/>
                      <a:pt x="21348" y="19181"/>
                      <a:pt x="20845" y="19181"/>
                    </a:cubicBezTo>
                    <a:cubicBezTo>
                      <a:pt x="755" y="19181"/>
                      <a:pt x="755" y="19181"/>
                      <a:pt x="755" y="19181"/>
                    </a:cubicBezTo>
                    <a:cubicBezTo>
                      <a:pt x="252" y="19181"/>
                      <a:pt x="0" y="19818"/>
                      <a:pt x="0" y="20412"/>
                    </a:cubicBezTo>
                    <a:cubicBezTo>
                      <a:pt x="0" y="20709"/>
                      <a:pt x="0" y="20709"/>
                      <a:pt x="0" y="20709"/>
                    </a:cubicBezTo>
                    <a:cubicBezTo>
                      <a:pt x="0" y="21303"/>
                      <a:pt x="252" y="21600"/>
                      <a:pt x="755" y="21600"/>
                    </a:cubicBezTo>
                    <a:close/>
                    <a:moveTo>
                      <a:pt x="4061" y="17993"/>
                    </a:moveTo>
                    <a:cubicBezTo>
                      <a:pt x="6110" y="17993"/>
                      <a:pt x="6110" y="17993"/>
                      <a:pt x="6110" y="17993"/>
                    </a:cubicBezTo>
                    <a:cubicBezTo>
                      <a:pt x="6613" y="17993"/>
                      <a:pt x="7116" y="17696"/>
                      <a:pt x="7116" y="16805"/>
                    </a:cubicBezTo>
                    <a:cubicBezTo>
                      <a:pt x="7116" y="1188"/>
                      <a:pt x="7116" y="1188"/>
                      <a:pt x="7116" y="1188"/>
                    </a:cubicBezTo>
                    <a:cubicBezTo>
                      <a:pt x="7116" y="594"/>
                      <a:pt x="6613" y="0"/>
                      <a:pt x="6110" y="0"/>
                    </a:cubicBezTo>
                    <a:cubicBezTo>
                      <a:pt x="4061" y="0"/>
                      <a:pt x="4061" y="0"/>
                      <a:pt x="4061" y="0"/>
                    </a:cubicBezTo>
                    <a:cubicBezTo>
                      <a:pt x="3306" y="0"/>
                      <a:pt x="3055" y="594"/>
                      <a:pt x="3055" y="1188"/>
                    </a:cubicBezTo>
                    <a:cubicBezTo>
                      <a:pt x="3055" y="16805"/>
                      <a:pt x="3055" y="16805"/>
                      <a:pt x="3055" y="16805"/>
                    </a:cubicBezTo>
                    <a:cubicBezTo>
                      <a:pt x="3055" y="17696"/>
                      <a:pt x="3306" y="17993"/>
                      <a:pt x="4061" y="17993"/>
                    </a:cubicBezTo>
                    <a:close/>
                    <a:moveTo>
                      <a:pt x="9668" y="17993"/>
                    </a:moveTo>
                    <a:cubicBezTo>
                      <a:pt x="11681" y="17993"/>
                      <a:pt x="11681" y="17993"/>
                      <a:pt x="11681" y="17993"/>
                    </a:cubicBezTo>
                    <a:cubicBezTo>
                      <a:pt x="12435" y="17993"/>
                      <a:pt x="12687" y="17696"/>
                      <a:pt x="12687" y="16805"/>
                    </a:cubicBezTo>
                    <a:cubicBezTo>
                      <a:pt x="12687" y="6917"/>
                      <a:pt x="12687" y="6917"/>
                      <a:pt x="12687" y="6917"/>
                    </a:cubicBezTo>
                    <a:cubicBezTo>
                      <a:pt x="12687" y="6323"/>
                      <a:pt x="12435" y="5686"/>
                      <a:pt x="11681" y="5686"/>
                    </a:cubicBezTo>
                    <a:cubicBezTo>
                      <a:pt x="9668" y="5686"/>
                      <a:pt x="9668" y="5686"/>
                      <a:pt x="9668" y="5686"/>
                    </a:cubicBezTo>
                    <a:cubicBezTo>
                      <a:pt x="9165" y="5686"/>
                      <a:pt x="8626" y="6323"/>
                      <a:pt x="8626" y="6917"/>
                    </a:cubicBezTo>
                    <a:cubicBezTo>
                      <a:pt x="8626" y="16805"/>
                      <a:pt x="8626" y="16805"/>
                      <a:pt x="8626" y="16805"/>
                    </a:cubicBezTo>
                    <a:cubicBezTo>
                      <a:pt x="8626" y="17696"/>
                      <a:pt x="9165" y="17993"/>
                      <a:pt x="9668" y="17993"/>
                    </a:cubicBezTo>
                    <a:close/>
                    <a:moveTo>
                      <a:pt x="15490" y="17993"/>
                    </a:moveTo>
                    <a:cubicBezTo>
                      <a:pt x="17539" y="17993"/>
                      <a:pt x="17539" y="17993"/>
                      <a:pt x="17539" y="17993"/>
                    </a:cubicBezTo>
                    <a:cubicBezTo>
                      <a:pt x="18042" y="17993"/>
                      <a:pt x="18545" y="17696"/>
                      <a:pt x="18545" y="16805"/>
                    </a:cubicBezTo>
                    <a:cubicBezTo>
                      <a:pt x="18545" y="12604"/>
                      <a:pt x="18545" y="12604"/>
                      <a:pt x="18545" y="12604"/>
                    </a:cubicBezTo>
                    <a:cubicBezTo>
                      <a:pt x="18545" y="11712"/>
                      <a:pt x="18042" y="11415"/>
                      <a:pt x="17539" y="11415"/>
                    </a:cubicBezTo>
                    <a:cubicBezTo>
                      <a:pt x="15490" y="11415"/>
                      <a:pt x="15490" y="11415"/>
                      <a:pt x="15490" y="11415"/>
                    </a:cubicBezTo>
                    <a:cubicBezTo>
                      <a:pt x="14987" y="11415"/>
                      <a:pt x="14484" y="11712"/>
                      <a:pt x="14484" y="12604"/>
                    </a:cubicBezTo>
                    <a:cubicBezTo>
                      <a:pt x="14484" y="16805"/>
                      <a:pt x="14484" y="16805"/>
                      <a:pt x="14484" y="16805"/>
                    </a:cubicBezTo>
                    <a:cubicBezTo>
                      <a:pt x="14484" y="17696"/>
                      <a:pt x="14987" y="17993"/>
                      <a:pt x="15490" y="1799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6" name="Shape"/>
              <p:cNvSpPr/>
              <p:nvPr/>
            </p:nvSpPr>
            <p:spPr>
              <a:xfrm>
                <a:off x="4047066" y="29634"/>
                <a:ext cx="583242" cy="490105"/>
              </a:xfrm>
              <a:custGeom>
                <a:avLst/>
                <a:gdLst/>
                <a:ahLst/>
                <a:cxnLst>
                  <a:cxn ang="0">
                    <a:pos x="wd2" y="hd2"/>
                  </a:cxn>
                  <a:cxn ang="5400000">
                    <a:pos x="wd2" y="hd2"/>
                  </a:cxn>
                  <a:cxn ang="10800000">
                    <a:pos x="wd2" y="hd2"/>
                  </a:cxn>
                  <a:cxn ang="16200000">
                    <a:pos x="wd2" y="hd2"/>
                  </a:cxn>
                </a:cxnLst>
                <a:rect l="0" t="0" r="r" b="b"/>
                <a:pathLst>
                  <a:path w="21600" h="21600" extrusionOk="0">
                    <a:moveTo>
                      <a:pt x="20570" y="21600"/>
                    </a:moveTo>
                    <a:cubicBezTo>
                      <a:pt x="995" y="21600"/>
                      <a:pt x="995" y="21600"/>
                      <a:pt x="995" y="21600"/>
                    </a:cubicBezTo>
                    <a:cubicBezTo>
                      <a:pt x="497" y="21600"/>
                      <a:pt x="0" y="21303"/>
                      <a:pt x="0" y="20709"/>
                    </a:cubicBezTo>
                    <a:cubicBezTo>
                      <a:pt x="0" y="20412"/>
                      <a:pt x="0" y="20412"/>
                      <a:pt x="0" y="20412"/>
                    </a:cubicBezTo>
                    <a:cubicBezTo>
                      <a:pt x="0" y="19818"/>
                      <a:pt x="497" y="19181"/>
                      <a:pt x="995" y="19181"/>
                    </a:cubicBezTo>
                    <a:cubicBezTo>
                      <a:pt x="20570" y="19181"/>
                      <a:pt x="20570" y="19181"/>
                      <a:pt x="20570" y="19181"/>
                    </a:cubicBezTo>
                    <a:cubicBezTo>
                      <a:pt x="21103" y="19181"/>
                      <a:pt x="21600" y="19818"/>
                      <a:pt x="21600" y="20412"/>
                    </a:cubicBezTo>
                    <a:cubicBezTo>
                      <a:pt x="21600" y="20709"/>
                      <a:pt x="21600" y="20709"/>
                      <a:pt x="21600" y="20709"/>
                    </a:cubicBezTo>
                    <a:cubicBezTo>
                      <a:pt x="21600" y="21303"/>
                      <a:pt x="21103" y="21600"/>
                      <a:pt x="20570" y="21600"/>
                    </a:cubicBezTo>
                    <a:close/>
                    <a:moveTo>
                      <a:pt x="18580" y="16805"/>
                    </a:moveTo>
                    <a:cubicBezTo>
                      <a:pt x="18580" y="17696"/>
                      <a:pt x="18083" y="17993"/>
                      <a:pt x="17586" y="17993"/>
                    </a:cubicBezTo>
                    <a:cubicBezTo>
                      <a:pt x="15561" y="17993"/>
                      <a:pt x="15561" y="17993"/>
                      <a:pt x="15561" y="17993"/>
                    </a:cubicBezTo>
                    <a:cubicBezTo>
                      <a:pt x="14814" y="17993"/>
                      <a:pt x="14566" y="17696"/>
                      <a:pt x="14566" y="16805"/>
                    </a:cubicBezTo>
                    <a:cubicBezTo>
                      <a:pt x="14566" y="8402"/>
                      <a:pt x="14566" y="8402"/>
                      <a:pt x="14566" y="8402"/>
                    </a:cubicBezTo>
                    <a:cubicBezTo>
                      <a:pt x="14566" y="5983"/>
                      <a:pt x="14566" y="5983"/>
                      <a:pt x="14566" y="5983"/>
                    </a:cubicBezTo>
                    <a:cubicBezTo>
                      <a:pt x="14566" y="5389"/>
                      <a:pt x="14814" y="4795"/>
                      <a:pt x="15561" y="4795"/>
                    </a:cubicBezTo>
                    <a:cubicBezTo>
                      <a:pt x="17586" y="4795"/>
                      <a:pt x="17586" y="4795"/>
                      <a:pt x="17586" y="4795"/>
                    </a:cubicBezTo>
                    <a:cubicBezTo>
                      <a:pt x="18083" y="4795"/>
                      <a:pt x="18580" y="5389"/>
                      <a:pt x="18580" y="5983"/>
                    </a:cubicBezTo>
                    <a:cubicBezTo>
                      <a:pt x="18580" y="14386"/>
                      <a:pt x="18580" y="14386"/>
                      <a:pt x="18580" y="14386"/>
                    </a:cubicBezTo>
                    <a:lnTo>
                      <a:pt x="18580" y="16805"/>
                    </a:lnTo>
                    <a:close/>
                    <a:moveTo>
                      <a:pt x="11795" y="17993"/>
                    </a:moveTo>
                    <a:cubicBezTo>
                      <a:pt x="9805" y="17993"/>
                      <a:pt x="9805" y="17993"/>
                      <a:pt x="9805" y="17993"/>
                    </a:cubicBezTo>
                    <a:cubicBezTo>
                      <a:pt x="9308" y="17993"/>
                      <a:pt x="8775" y="17696"/>
                      <a:pt x="8775" y="16805"/>
                    </a:cubicBezTo>
                    <a:cubicBezTo>
                      <a:pt x="8775" y="14386"/>
                      <a:pt x="8775" y="14386"/>
                      <a:pt x="8775" y="14386"/>
                    </a:cubicBezTo>
                    <a:cubicBezTo>
                      <a:pt x="8775" y="3607"/>
                      <a:pt x="8775" y="3607"/>
                      <a:pt x="8775" y="3607"/>
                    </a:cubicBezTo>
                    <a:cubicBezTo>
                      <a:pt x="8775" y="1188"/>
                      <a:pt x="8775" y="1188"/>
                      <a:pt x="8775" y="1188"/>
                    </a:cubicBezTo>
                    <a:cubicBezTo>
                      <a:pt x="8775" y="594"/>
                      <a:pt x="9308" y="0"/>
                      <a:pt x="9805" y="0"/>
                    </a:cubicBezTo>
                    <a:cubicBezTo>
                      <a:pt x="11795" y="0"/>
                      <a:pt x="11795" y="0"/>
                      <a:pt x="11795" y="0"/>
                    </a:cubicBezTo>
                    <a:cubicBezTo>
                      <a:pt x="12292" y="0"/>
                      <a:pt x="12789" y="594"/>
                      <a:pt x="12789" y="1188"/>
                    </a:cubicBezTo>
                    <a:cubicBezTo>
                      <a:pt x="12789" y="3607"/>
                      <a:pt x="12789" y="3607"/>
                      <a:pt x="12789" y="3607"/>
                    </a:cubicBezTo>
                    <a:cubicBezTo>
                      <a:pt x="12789" y="14386"/>
                      <a:pt x="12789" y="14386"/>
                      <a:pt x="12789" y="14386"/>
                    </a:cubicBezTo>
                    <a:cubicBezTo>
                      <a:pt x="12789" y="16805"/>
                      <a:pt x="12789" y="16805"/>
                      <a:pt x="12789" y="16805"/>
                    </a:cubicBezTo>
                    <a:cubicBezTo>
                      <a:pt x="12789" y="17696"/>
                      <a:pt x="12292" y="17993"/>
                      <a:pt x="11795" y="17993"/>
                    </a:cubicBezTo>
                    <a:close/>
                    <a:moveTo>
                      <a:pt x="6004" y="17993"/>
                    </a:moveTo>
                    <a:cubicBezTo>
                      <a:pt x="4014" y="17993"/>
                      <a:pt x="4014" y="17993"/>
                      <a:pt x="4014" y="17993"/>
                    </a:cubicBezTo>
                    <a:cubicBezTo>
                      <a:pt x="3517" y="17993"/>
                      <a:pt x="3020" y="17696"/>
                      <a:pt x="3020" y="16805"/>
                    </a:cubicBezTo>
                    <a:cubicBezTo>
                      <a:pt x="3020" y="14386"/>
                      <a:pt x="3020" y="14386"/>
                      <a:pt x="3020" y="14386"/>
                    </a:cubicBezTo>
                    <a:cubicBezTo>
                      <a:pt x="3020" y="12009"/>
                      <a:pt x="3020" y="12009"/>
                      <a:pt x="3020" y="12009"/>
                    </a:cubicBezTo>
                    <a:cubicBezTo>
                      <a:pt x="3020" y="11415"/>
                      <a:pt x="3517" y="10779"/>
                      <a:pt x="4014" y="10779"/>
                    </a:cubicBezTo>
                    <a:cubicBezTo>
                      <a:pt x="6004" y="10779"/>
                      <a:pt x="6004" y="10779"/>
                      <a:pt x="6004" y="10779"/>
                    </a:cubicBezTo>
                    <a:cubicBezTo>
                      <a:pt x="6786" y="10779"/>
                      <a:pt x="7034" y="11415"/>
                      <a:pt x="7034" y="12009"/>
                    </a:cubicBezTo>
                    <a:cubicBezTo>
                      <a:pt x="7034" y="14386"/>
                      <a:pt x="7034" y="14386"/>
                      <a:pt x="7034" y="14386"/>
                    </a:cubicBezTo>
                    <a:cubicBezTo>
                      <a:pt x="7034" y="16805"/>
                      <a:pt x="7034" y="16805"/>
                      <a:pt x="7034" y="16805"/>
                    </a:cubicBezTo>
                    <a:cubicBezTo>
                      <a:pt x="7034" y="17696"/>
                      <a:pt x="6786" y="17993"/>
                      <a:pt x="6004" y="1799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7" name="Shape"/>
              <p:cNvSpPr/>
              <p:nvPr/>
            </p:nvSpPr>
            <p:spPr>
              <a:xfrm>
                <a:off x="3039534" y="29634"/>
                <a:ext cx="579005" cy="490105"/>
              </a:xfrm>
              <a:custGeom>
                <a:avLst/>
                <a:gdLst/>
                <a:ahLst/>
                <a:cxnLst>
                  <a:cxn ang="0">
                    <a:pos x="wd2" y="hd2"/>
                  </a:cxn>
                  <a:cxn ang="5400000">
                    <a:pos x="wd2" y="hd2"/>
                  </a:cxn>
                  <a:cxn ang="10800000">
                    <a:pos x="wd2" y="hd2"/>
                  </a:cxn>
                  <a:cxn ang="16200000">
                    <a:pos x="wd2" y="hd2"/>
                  </a:cxn>
                </a:cxnLst>
                <a:rect l="0" t="0" r="r" b="b"/>
                <a:pathLst>
                  <a:path w="21600" h="21600" extrusionOk="0">
                    <a:moveTo>
                      <a:pt x="20809" y="21600"/>
                    </a:moveTo>
                    <a:cubicBezTo>
                      <a:pt x="755" y="21600"/>
                      <a:pt x="755" y="21600"/>
                      <a:pt x="755" y="21600"/>
                    </a:cubicBezTo>
                    <a:cubicBezTo>
                      <a:pt x="252" y="21600"/>
                      <a:pt x="0" y="21303"/>
                      <a:pt x="0" y="20709"/>
                    </a:cubicBezTo>
                    <a:cubicBezTo>
                      <a:pt x="0" y="20412"/>
                      <a:pt x="0" y="20412"/>
                      <a:pt x="0" y="20412"/>
                    </a:cubicBezTo>
                    <a:cubicBezTo>
                      <a:pt x="0" y="19818"/>
                      <a:pt x="252" y="19181"/>
                      <a:pt x="755" y="19181"/>
                    </a:cubicBezTo>
                    <a:cubicBezTo>
                      <a:pt x="20809" y="19181"/>
                      <a:pt x="20809" y="19181"/>
                      <a:pt x="20809" y="19181"/>
                    </a:cubicBezTo>
                    <a:cubicBezTo>
                      <a:pt x="21348" y="19181"/>
                      <a:pt x="21600" y="19818"/>
                      <a:pt x="21600" y="20412"/>
                    </a:cubicBezTo>
                    <a:cubicBezTo>
                      <a:pt x="21600" y="20709"/>
                      <a:pt x="21600" y="20709"/>
                      <a:pt x="21600" y="20709"/>
                    </a:cubicBezTo>
                    <a:cubicBezTo>
                      <a:pt x="21600" y="21303"/>
                      <a:pt x="21348" y="21600"/>
                      <a:pt x="20809" y="21600"/>
                    </a:cubicBezTo>
                    <a:close/>
                    <a:moveTo>
                      <a:pt x="17503" y="17993"/>
                    </a:moveTo>
                    <a:cubicBezTo>
                      <a:pt x="15490" y="17993"/>
                      <a:pt x="15490" y="17993"/>
                      <a:pt x="15490" y="17993"/>
                    </a:cubicBezTo>
                    <a:cubicBezTo>
                      <a:pt x="14987" y="17993"/>
                      <a:pt x="14484" y="17696"/>
                      <a:pt x="14484" y="16805"/>
                    </a:cubicBezTo>
                    <a:cubicBezTo>
                      <a:pt x="14484" y="1188"/>
                      <a:pt x="14484" y="1188"/>
                      <a:pt x="14484" y="1188"/>
                    </a:cubicBezTo>
                    <a:cubicBezTo>
                      <a:pt x="14484" y="594"/>
                      <a:pt x="14987" y="0"/>
                      <a:pt x="15490" y="0"/>
                    </a:cubicBezTo>
                    <a:cubicBezTo>
                      <a:pt x="17503" y="0"/>
                      <a:pt x="17503" y="0"/>
                      <a:pt x="17503" y="0"/>
                    </a:cubicBezTo>
                    <a:cubicBezTo>
                      <a:pt x="18294" y="0"/>
                      <a:pt x="18545" y="594"/>
                      <a:pt x="18545" y="1188"/>
                    </a:cubicBezTo>
                    <a:cubicBezTo>
                      <a:pt x="18545" y="16805"/>
                      <a:pt x="18545" y="16805"/>
                      <a:pt x="18545" y="16805"/>
                    </a:cubicBezTo>
                    <a:cubicBezTo>
                      <a:pt x="18545" y="17696"/>
                      <a:pt x="18294" y="17993"/>
                      <a:pt x="17503" y="17993"/>
                    </a:cubicBezTo>
                    <a:close/>
                    <a:moveTo>
                      <a:pt x="11932" y="17993"/>
                    </a:moveTo>
                    <a:cubicBezTo>
                      <a:pt x="9919" y="17993"/>
                      <a:pt x="9919" y="17993"/>
                      <a:pt x="9919" y="17993"/>
                    </a:cubicBezTo>
                    <a:cubicBezTo>
                      <a:pt x="9129" y="17993"/>
                      <a:pt x="8877" y="17696"/>
                      <a:pt x="8877" y="16805"/>
                    </a:cubicBezTo>
                    <a:cubicBezTo>
                      <a:pt x="8877" y="6917"/>
                      <a:pt x="8877" y="6917"/>
                      <a:pt x="8877" y="6917"/>
                    </a:cubicBezTo>
                    <a:cubicBezTo>
                      <a:pt x="8877" y="6323"/>
                      <a:pt x="9129" y="5686"/>
                      <a:pt x="9919" y="5686"/>
                    </a:cubicBezTo>
                    <a:cubicBezTo>
                      <a:pt x="11932" y="5686"/>
                      <a:pt x="11932" y="5686"/>
                      <a:pt x="11932" y="5686"/>
                    </a:cubicBezTo>
                    <a:cubicBezTo>
                      <a:pt x="12435" y="5686"/>
                      <a:pt x="12938" y="6323"/>
                      <a:pt x="12938" y="6917"/>
                    </a:cubicBezTo>
                    <a:cubicBezTo>
                      <a:pt x="12938" y="16805"/>
                      <a:pt x="12938" y="16805"/>
                      <a:pt x="12938" y="16805"/>
                    </a:cubicBezTo>
                    <a:cubicBezTo>
                      <a:pt x="12938" y="17696"/>
                      <a:pt x="12435" y="17993"/>
                      <a:pt x="11932" y="17993"/>
                    </a:cubicBezTo>
                    <a:close/>
                    <a:moveTo>
                      <a:pt x="6074" y="17993"/>
                    </a:moveTo>
                    <a:cubicBezTo>
                      <a:pt x="4061" y="17993"/>
                      <a:pt x="4061" y="17993"/>
                      <a:pt x="4061" y="17993"/>
                    </a:cubicBezTo>
                    <a:cubicBezTo>
                      <a:pt x="3558" y="17993"/>
                      <a:pt x="3055" y="17696"/>
                      <a:pt x="3055" y="16805"/>
                    </a:cubicBezTo>
                    <a:cubicBezTo>
                      <a:pt x="3055" y="12604"/>
                      <a:pt x="3055" y="12604"/>
                      <a:pt x="3055" y="12604"/>
                    </a:cubicBezTo>
                    <a:cubicBezTo>
                      <a:pt x="3055" y="11712"/>
                      <a:pt x="3558" y="11415"/>
                      <a:pt x="4061" y="11415"/>
                    </a:cubicBezTo>
                    <a:cubicBezTo>
                      <a:pt x="6074" y="11415"/>
                      <a:pt x="6074" y="11415"/>
                      <a:pt x="6074" y="11415"/>
                    </a:cubicBezTo>
                    <a:cubicBezTo>
                      <a:pt x="6613" y="11415"/>
                      <a:pt x="7116" y="11712"/>
                      <a:pt x="7116" y="12604"/>
                    </a:cubicBezTo>
                    <a:cubicBezTo>
                      <a:pt x="7116" y="16805"/>
                      <a:pt x="7116" y="16805"/>
                      <a:pt x="7116" y="16805"/>
                    </a:cubicBezTo>
                    <a:cubicBezTo>
                      <a:pt x="7116" y="17696"/>
                      <a:pt x="6613" y="17993"/>
                      <a:pt x="6074" y="17993"/>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8" name="Shape"/>
              <p:cNvSpPr/>
              <p:nvPr/>
            </p:nvSpPr>
            <p:spPr>
              <a:xfrm>
                <a:off x="2082800" y="84666"/>
                <a:ext cx="468943" cy="380041"/>
              </a:xfrm>
              <a:custGeom>
                <a:avLst/>
                <a:gdLst/>
                <a:ahLst/>
                <a:cxnLst>
                  <a:cxn ang="0">
                    <a:pos x="wd2" y="hd2"/>
                  </a:cxn>
                  <a:cxn ang="5400000">
                    <a:pos x="wd2" y="hd2"/>
                  </a:cxn>
                  <a:cxn ang="10800000">
                    <a:pos x="wd2" y="hd2"/>
                  </a:cxn>
                  <a:cxn ang="16200000">
                    <a:pos x="wd2" y="hd2"/>
                  </a:cxn>
                </a:cxnLst>
                <a:rect l="0" t="0" r="r" b="b"/>
                <a:pathLst>
                  <a:path w="21600" h="21600" extrusionOk="0">
                    <a:moveTo>
                      <a:pt x="20670" y="21600"/>
                    </a:moveTo>
                    <a:cubicBezTo>
                      <a:pt x="10977" y="21600"/>
                      <a:pt x="10977" y="21600"/>
                      <a:pt x="10977" y="21600"/>
                    </a:cubicBezTo>
                    <a:cubicBezTo>
                      <a:pt x="10357" y="21600"/>
                      <a:pt x="10048" y="21218"/>
                      <a:pt x="10048" y="20455"/>
                    </a:cubicBezTo>
                    <a:cubicBezTo>
                      <a:pt x="10048" y="20073"/>
                      <a:pt x="10048" y="20073"/>
                      <a:pt x="10048" y="20073"/>
                    </a:cubicBezTo>
                    <a:cubicBezTo>
                      <a:pt x="10048" y="19309"/>
                      <a:pt x="10357" y="18545"/>
                      <a:pt x="10977" y="18545"/>
                    </a:cubicBezTo>
                    <a:cubicBezTo>
                      <a:pt x="20670" y="18545"/>
                      <a:pt x="20670" y="18545"/>
                      <a:pt x="20670" y="18545"/>
                    </a:cubicBezTo>
                    <a:cubicBezTo>
                      <a:pt x="21290" y="18545"/>
                      <a:pt x="21600" y="19309"/>
                      <a:pt x="21600" y="20073"/>
                    </a:cubicBezTo>
                    <a:cubicBezTo>
                      <a:pt x="21600" y="20455"/>
                      <a:pt x="21600" y="20455"/>
                      <a:pt x="21600" y="20455"/>
                    </a:cubicBezTo>
                    <a:cubicBezTo>
                      <a:pt x="21600" y="21218"/>
                      <a:pt x="21290" y="21600"/>
                      <a:pt x="20670" y="21600"/>
                    </a:cubicBezTo>
                    <a:close/>
                    <a:moveTo>
                      <a:pt x="9384" y="12000"/>
                    </a:moveTo>
                    <a:cubicBezTo>
                      <a:pt x="1903" y="21218"/>
                      <a:pt x="1903" y="21218"/>
                      <a:pt x="1903" y="21218"/>
                    </a:cubicBezTo>
                    <a:cubicBezTo>
                      <a:pt x="1903" y="21600"/>
                      <a:pt x="1593" y="21600"/>
                      <a:pt x="1284" y="21600"/>
                    </a:cubicBezTo>
                    <a:cubicBezTo>
                      <a:pt x="310" y="21600"/>
                      <a:pt x="0" y="21218"/>
                      <a:pt x="0" y="20073"/>
                    </a:cubicBezTo>
                    <a:cubicBezTo>
                      <a:pt x="0" y="19691"/>
                      <a:pt x="0" y="19309"/>
                      <a:pt x="310" y="19309"/>
                    </a:cubicBezTo>
                    <a:cubicBezTo>
                      <a:pt x="6905" y="10800"/>
                      <a:pt x="6905" y="10800"/>
                      <a:pt x="6905" y="10800"/>
                    </a:cubicBezTo>
                    <a:cubicBezTo>
                      <a:pt x="310" y="2727"/>
                      <a:pt x="310" y="2727"/>
                      <a:pt x="310" y="2727"/>
                    </a:cubicBezTo>
                    <a:cubicBezTo>
                      <a:pt x="0" y="2727"/>
                      <a:pt x="0" y="2345"/>
                      <a:pt x="0" y="1582"/>
                    </a:cubicBezTo>
                    <a:cubicBezTo>
                      <a:pt x="0" y="818"/>
                      <a:pt x="310" y="0"/>
                      <a:pt x="1284" y="0"/>
                    </a:cubicBezTo>
                    <a:cubicBezTo>
                      <a:pt x="1593" y="0"/>
                      <a:pt x="1903" y="436"/>
                      <a:pt x="1903" y="436"/>
                    </a:cubicBezTo>
                    <a:cubicBezTo>
                      <a:pt x="9384" y="9655"/>
                      <a:pt x="9384" y="9655"/>
                      <a:pt x="9384" y="9655"/>
                    </a:cubicBezTo>
                    <a:cubicBezTo>
                      <a:pt x="9738" y="10036"/>
                      <a:pt x="10048" y="10418"/>
                      <a:pt x="10048" y="10800"/>
                    </a:cubicBezTo>
                    <a:cubicBezTo>
                      <a:pt x="10048" y="11236"/>
                      <a:pt x="9738" y="11618"/>
                      <a:pt x="9384" y="12000"/>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39" name="Shape"/>
              <p:cNvSpPr/>
              <p:nvPr/>
            </p:nvSpPr>
            <p:spPr>
              <a:xfrm>
                <a:off x="1007532" y="114301"/>
                <a:ext cx="583240" cy="325007"/>
              </a:xfrm>
              <a:custGeom>
                <a:avLst/>
                <a:gdLst/>
                <a:ahLst/>
                <a:cxnLst>
                  <a:cxn ang="0">
                    <a:pos x="wd2" y="hd2"/>
                  </a:cxn>
                  <a:cxn ang="5400000">
                    <a:pos x="wd2" y="hd2"/>
                  </a:cxn>
                  <a:cxn ang="10800000">
                    <a:pos x="wd2" y="hd2"/>
                  </a:cxn>
                  <a:cxn ang="16200000">
                    <a:pos x="wd2" y="hd2"/>
                  </a:cxn>
                </a:cxnLst>
                <a:rect l="0" t="0" r="r" b="b"/>
                <a:pathLst>
                  <a:path w="21600" h="21600" extrusionOk="0">
                    <a:moveTo>
                      <a:pt x="20604" y="3568"/>
                    </a:moveTo>
                    <a:cubicBezTo>
                      <a:pt x="10569" y="3568"/>
                      <a:pt x="10569" y="3568"/>
                      <a:pt x="10569" y="3568"/>
                    </a:cubicBezTo>
                    <a:cubicBezTo>
                      <a:pt x="9786" y="3568"/>
                      <a:pt x="9537" y="3122"/>
                      <a:pt x="9537" y="1784"/>
                    </a:cubicBezTo>
                    <a:cubicBezTo>
                      <a:pt x="9537" y="892"/>
                      <a:pt x="9786" y="0"/>
                      <a:pt x="10569" y="0"/>
                    </a:cubicBezTo>
                    <a:cubicBezTo>
                      <a:pt x="20604" y="0"/>
                      <a:pt x="20604" y="0"/>
                      <a:pt x="20604" y="0"/>
                    </a:cubicBezTo>
                    <a:cubicBezTo>
                      <a:pt x="21102" y="0"/>
                      <a:pt x="21600" y="892"/>
                      <a:pt x="21600" y="1784"/>
                    </a:cubicBezTo>
                    <a:cubicBezTo>
                      <a:pt x="21600" y="3122"/>
                      <a:pt x="21102" y="3568"/>
                      <a:pt x="20604" y="3568"/>
                    </a:cubicBezTo>
                    <a:close/>
                    <a:moveTo>
                      <a:pt x="20604" y="17968"/>
                    </a:moveTo>
                    <a:cubicBezTo>
                      <a:pt x="21102" y="17968"/>
                      <a:pt x="21600" y="18924"/>
                      <a:pt x="21600" y="19816"/>
                    </a:cubicBezTo>
                    <a:cubicBezTo>
                      <a:pt x="21600" y="21154"/>
                      <a:pt x="21102" y="21600"/>
                      <a:pt x="20604" y="21600"/>
                    </a:cubicBezTo>
                    <a:cubicBezTo>
                      <a:pt x="10569" y="21600"/>
                      <a:pt x="10569" y="21600"/>
                      <a:pt x="10569" y="21600"/>
                    </a:cubicBezTo>
                    <a:cubicBezTo>
                      <a:pt x="10035" y="21600"/>
                      <a:pt x="9786" y="21600"/>
                      <a:pt x="9537" y="20708"/>
                    </a:cubicBezTo>
                    <a:cubicBezTo>
                      <a:pt x="3523" y="3568"/>
                      <a:pt x="3523" y="3568"/>
                      <a:pt x="3523" y="3568"/>
                    </a:cubicBezTo>
                    <a:cubicBezTo>
                      <a:pt x="996" y="3568"/>
                      <a:pt x="996" y="3568"/>
                      <a:pt x="996" y="3568"/>
                    </a:cubicBezTo>
                    <a:cubicBezTo>
                      <a:pt x="498" y="3568"/>
                      <a:pt x="0" y="3122"/>
                      <a:pt x="0" y="1784"/>
                    </a:cubicBezTo>
                    <a:cubicBezTo>
                      <a:pt x="0" y="892"/>
                      <a:pt x="498" y="0"/>
                      <a:pt x="996" y="0"/>
                    </a:cubicBezTo>
                    <a:cubicBezTo>
                      <a:pt x="4021" y="0"/>
                      <a:pt x="4021" y="0"/>
                      <a:pt x="4021" y="0"/>
                    </a:cubicBezTo>
                    <a:cubicBezTo>
                      <a:pt x="4519" y="0"/>
                      <a:pt x="4768" y="446"/>
                      <a:pt x="5017" y="892"/>
                    </a:cubicBezTo>
                    <a:cubicBezTo>
                      <a:pt x="11067" y="17968"/>
                      <a:pt x="11067" y="17968"/>
                      <a:pt x="11067" y="17968"/>
                    </a:cubicBezTo>
                    <a:lnTo>
                      <a:pt x="20604" y="1796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0" name="Shape"/>
              <p:cNvSpPr/>
              <p:nvPr/>
            </p:nvSpPr>
            <p:spPr>
              <a:xfrm>
                <a:off x="4234" y="0"/>
                <a:ext cx="562073" cy="562076"/>
              </a:xfrm>
              <a:custGeom>
                <a:avLst/>
                <a:gdLst/>
                <a:ahLst/>
                <a:cxnLst>
                  <a:cxn ang="0">
                    <a:pos x="wd2" y="hd2"/>
                  </a:cxn>
                  <a:cxn ang="5400000">
                    <a:pos x="wd2" y="hd2"/>
                  </a:cxn>
                  <a:cxn ang="10800000">
                    <a:pos x="wd2" y="hd2"/>
                  </a:cxn>
                  <a:cxn ang="16200000">
                    <a:pos x="wd2" y="hd2"/>
                  </a:cxn>
                </a:cxnLst>
                <a:rect l="0" t="0" r="r" b="b"/>
                <a:pathLst>
                  <a:path w="21600" h="21600" extrusionOk="0">
                    <a:moveTo>
                      <a:pt x="17435" y="8330"/>
                    </a:moveTo>
                    <a:cubicBezTo>
                      <a:pt x="15371" y="8330"/>
                      <a:pt x="15371" y="8330"/>
                      <a:pt x="15371" y="8330"/>
                    </a:cubicBezTo>
                    <a:cubicBezTo>
                      <a:pt x="15371" y="13270"/>
                      <a:pt x="15371" y="13270"/>
                      <a:pt x="15371" y="13270"/>
                    </a:cubicBezTo>
                    <a:cubicBezTo>
                      <a:pt x="17435" y="13270"/>
                      <a:pt x="17435" y="13270"/>
                      <a:pt x="17435" y="13270"/>
                    </a:cubicBezTo>
                    <a:cubicBezTo>
                      <a:pt x="19794" y="13270"/>
                      <a:pt x="21600" y="15113"/>
                      <a:pt x="21600" y="17435"/>
                    </a:cubicBezTo>
                    <a:cubicBezTo>
                      <a:pt x="21600" y="19794"/>
                      <a:pt x="19794" y="21600"/>
                      <a:pt x="17435" y="21600"/>
                    </a:cubicBezTo>
                    <a:cubicBezTo>
                      <a:pt x="15113" y="21600"/>
                      <a:pt x="13270" y="19794"/>
                      <a:pt x="13270" y="17435"/>
                    </a:cubicBezTo>
                    <a:cubicBezTo>
                      <a:pt x="13270" y="15371"/>
                      <a:pt x="13270" y="15371"/>
                      <a:pt x="13270" y="15371"/>
                    </a:cubicBezTo>
                    <a:cubicBezTo>
                      <a:pt x="8330" y="15371"/>
                      <a:pt x="8330" y="15371"/>
                      <a:pt x="8330" y="15371"/>
                    </a:cubicBezTo>
                    <a:cubicBezTo>
                      <a:pt x="8330" y="17435"/>
                      <a:pt x="8330" y="17435"/>
                      <a:pt x="8330" y="17435"/>
                    </a:cubicBezTo>
                    <a:cubicBezTo>
                      <a:pt x="8330" y="19794"/>
                      <a:pt x="6487" y="21600"/>
                      <a:pt x="4165" y="21600"/>
                    </a:cubicBezTo>
                    <a:cubicBezTo>
                      <a:pt x="1806" y="21600"/>
                      <a:pt x="0" y="19794"/>
                      <a:pt x="0" y="17435"/>
                    </a:cubicBezTo>
                    <a:cubicBezTo>
                      <a:pt x="0" y="15113"/>
                      <a:pt x="1806" y="13270"/>
                      <a:pt x="4165" y="13270"/>
                    </a:cubicBezTo>
                    <a:cubicBezTo>
                      <a:pt x="6229" y="13270"/>
                      <a:pt x="6229" y="13270"/>
                      <a:pt x="6229" y="13270"/>
                    </a:cubicBezTo>
                    <a:cubicBezTo>
                      <a:pt x="6229" y="8330"/>
                      <a:pt x="6229" y="8330"/>
                      <a:pt x="6229" y="8330"/>
                    </a:cubicBezTo>
                    <a:cubicBezTo>
                      <a:pt x="4165" y="8330"/>
                      <a:pt x="4165" y="8330"/>
                      <a:pt x="4165" y="8330"/>
                    </a:cubicBezTo>
                    <a:cubicBezTo>
                      <a:pt x="1806" y="8330"/>
                      <a:pt x="0" y="6487"/>
                      <a:pt x="0" y="4165"/>
                    </a:cubicBezTo>
                    <a:cubicBezTo>
                      <a:pt x="0" y="1806"/>
                      <a:pt x="1806" y="0"/>
                      <a:pt x="4165" y="0"/>
                    </a:cubicBezTo>
                    <a:cubicBezTo>
                      <a:pt x="6487" y="0"/>
                      <a:pt x="8330" y="1806"/>
                      <a:pt x="8330" y="4165"/>
                    </a:cubicBezTo>
                    <a:cubicBezTo>
                      <a:pt x="8330" y="6229"/>
                      <a:pt x="8330" y="6229"/>
                      <a:pt x="8330" y="6229"/>
                    </a:cubicBezTo>
                    <a:cubicBezTo>
                      <a:pt x="13270" y="6229"/>
                      <a:pt x="13270" y="6229"/>
                      <a:pt x="13270" y="6229"/>
                    </a:cubicBezTo>
                    <a:cubicBezTo>
                      <a:pt x="13270" y="4165"/>
                      <a:pt x="13270" y="4165"/>
                      <a:pt x="13270" y="4165"/>
                    </a:cubicBezTo>
                    <a:cubicBezTo>
                      <a:pt x="13270" y="1806"/>
                      <a:pt x="15113" y="0"/>
                      <a:pt x="17435" y="0"/>
                    </a:cubicBezTo>
                    <a:cubicBezTo>
                      <a:pt x="19794" y="0"/>
                      <a:pt x="21600" y="1806"/>
                      <a:pt x="21600" y="4165"/>
                    </a:cubicBezTo>
                    <a:cubicBezTo>
                      <a:pt x="21600" y="6487"/>
                      <a:pt x="19794" y="8330"/>
                      <a:pt x="17435" y="8330"/>
                    </a:cubicBezTo>
                    <a:close/>
                    <a:moveTo>
                      <a:pt x="15371" y="17435"/>
                    </a:moveTo>
                    <a:cubicBezTo>
                      <a:pt x="15371" y="18504"/>
                      <a:pt x="16403" y="19536"/>
                      <a:pt x="17435" y="19536"/>
                    </a:cubicBezTo>
                    <a:cubicBezTo>
                      <a:pt x="18467" y="19536"/>
                      <a:pt x="19536" y="18504"/>
                      <a:pt x="19536" y="17435"/>
                    </a:cubicBezTo>
                    <a:cubicBezTo>
                      <a:pt x="19536" y="16403"/>
                      <a:pt x="18725" y="15371"/>
                      <a:pt x="17693" y="15371"/>
                    </a:cubicBezTo>
                    <a:cubicBezTo>
                      <a:pt x="15371" y="15371"/>
                      <a:pt x="15371" y="15371"/>
                      <a:pt x="15371" y="15371"/>
                    </a:cubicBezTo>
                    <a:lnTo>
                      <a:pt x="15371" y="17435"/>
                    </a:lnTo>
                    <a:close/>
                    <a:moveTo>
                      <a:pt x="6229" y="4165"/>
                    </a:moveTo>
                    <a:cubicBezTo>
                      <a:pt x="6229" y="3096"/>
                      <a:pt x="5455" y="2064"/>
                      <a:pt x="4165" y="2064"/>
                    </a:cubicBezTo>
                    <a:cubicBezTo>
                      <a:pt x="3096" y="2064"/>
                      <a:pt x="2064" y="3096"/>
                      <a:pt x="2064" y="4165"/>
                    </a:cubicBezTo>
                    <a:cubicBezTo>
                      <a:pt x="2064" y="5197"/>
                      <a:pt x="3096" y="6229"/>
                      <a:pt x="4165" y="6229"/>
                    </a:cubicBezTo>
                    <a:cubicBezTo>
                      <a:pt x="6229" y="6229"/>
                      <a:pt x="6229" y="6229"/>
                      <a:pt x="6229" y="6229"/>
                    </a:cubicBezTo>
                    <a:lnTo>
                      <a:pt x="6229" y="4165"/>
                    </a:lnTo>
                    <a:close/>
                    <a:moveTo>
                      <a:pt x="2064" y="17435"/>
                    </a:moveTo>
                    <a:cubicBezTo>
                      <a:pt x="2064" y="18504"/>
                      <a:pt x="3096" y="19536"/>
                      <a:pt x="4165" y="19536"/>
                    </a:cubicBezTo>
                    <a:cubicBezTo>
                      <a:pt x="5455" y="19536"/>
                      <a:pt x="6229" y="18504"/>
                      <a:pt x="6229" y="17435"/>
                    </a:cubicBezTo>
                    <a:cubicBezTo>
                      <a:pt x="6229" y="15371"/>
                      <a:pt x="6229" y="15371"/>
                      <a:pt x="6229" y="15371"/>
                    </a:cubicBezTo>
                    <a:cubicBezTo>
                      <a:pt x="4165" y="15371"/>
                      <a:pt x="4165" y="15371"/>
                      <a:pt x="4165" y="15371"/>
                    </a:cubicBezTo>
                    <a:cubicBezTo>
                      <a:pt x="3096" y="15371"/>
                      <a:pt x="2064" y="16145"/>
                      <a:pt x="2064" y="17435"/>
                    </a:cubicBezTo>
                    <a:close/>
                    <a:moveTo>
                      <a:pt x="13270" y="8330"/>
                    </a:moveTo>
                    <a:cubicBezTo>
                      <a:pt x="8330" y="8330"/>
                      <a:pt x="8330" y="8330"/>
                      <a:pt x="8330" y="8330"/>
                    </a:cubicBezTo>
                    <a:cubicBezTo>
                      <a:pt x="8330" y="13270"/>
                      <a:pt x="8330" y="13270"/>
                      <a:pt x="8330" y="13270"/>
                    </a:cubicBezTo>
                    <a:cubicBezTo>
                      <a:pt x="13270" y="13270"/>
                      <a:pt x="13270" y="13270"/>
                      <a:pt x="13270" y="13270"/>
                    </a:cubicBezTo>
                    <a:lnTo>
                      <a:pt x="13270" y="8330"/>
                    </a:lnTo>
                    <a:close/>
                    <a:moveTo>
                      <a:pt x="17435" y="2064"/>
                    </a:moveTo>
                    <a:cubicBezTo>
                      <a:pt x="16403" y="2064"/>
                      <a:pt x="15371" y="3096"/>
                      <a:pt x="15371" y="4165"/>
                    </a:cubicBezTo>
                    <a:cubicBezTo>
                      <a:pt x="15371" y="6229"/>
                      <a:pt x="15371" y="6229"/>
                      <a:pt x="15371" y="6229"/>
                    </a:cubicBezTo>
                    <a:cubicBezTo>
                      <a:pt x="17435" y="6229"/>
                      <a:pt x="17435" y="6229"/>
                      <a:pt x="17435" y="6229"/>
                    </a:cubicBezTo>
                    <a:cubicBezTo>
                      <a:pt x="18467" y="6229"/>
                      <a:pt x="19536" y="5197"/>
                      <a:pt x="19536" y="4165"/>
                    </a:cubicBezTo>
                    <a:cubicBezTo>
                      <a:pt x="19536" y="3096"/>
                      <a:pt x="18467" y="2064"/>
                      <a:pt x="17435" y="2064"/>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sp>
          <p:nvSpPr>
            <p:cNvPr id="642" name="Shape"/>
            <p:cNvSpPr/>
            <p:nvPr/>
          </p:nvSpPr>
          <p:spPr>
            <a:xfrm>
              <a:off x="17322800" y="139701"/>
              <a:ext cx="574775" cy="291142"/>
            </a:xfrm>
            <a:custGeom>
              <a:avLst/>
              <a:gdLst/>
              <a:ahLst/>
              <a:cxnLst>
                <a:cxn ang="0">
                  <a:pos x="wd2" y="hd2"/>
                </a:cxn>
                <a:cxn ang="5400000">
                  <a:pos x="wd2" y="hd2"/>
                </a:cxn>
                <a:cxn ang="10800000">
                  <a:pos x="wd2" y="hd2"/>
                </a:cxn>
                <a:cxn ang="16200000">
                  <a:pos x="wd2" y="hd2"/>
                </a:cxn>
              </a:cxnLst>
              <a:rect l="0" t="0" r="r" b="b"/>
              <a:pathLst>
                <a:path w="21600" h="21600" extrusionOk="0">
                  <a:moveTo>
                    <a:pt x="20592" y="9521"/>
                  </a:moveTo>
                  <a:cubicBezTo>
                    <a:pt x="20088" y="9521"/>
                    <a:pt x="19584" y="10018"/>
                    <a:pt x="19584" y="11582"/>
                  </a:cubicBezTo>
                  <a:cubicBezTo>
                    <a:pt x="19584" y="14566"/>
                    <a:pt x="19584" y="14566"/>
                    <a:pt x="19584" y="14566"/>
                  </a:cubicBezTo>
                  <a:cubicBezTo>
                    <a:pt x="14472" y="4547"/>
                    <a:pt x="14472" y="4547"/>
                    <a:pt x="14472" y="4547"/>
                  </a:cubicBezTo>
                  <a:cubicBezTo>
                    <a:pt x="12456" y="497"/>
                    <a:pt x="12456" y="497"/>
                    <a:pt x="12456" y="497"/>
                  </a:cubicBezTo>
                  <a:cubicBezTo>
                    <a:pt x="12204" y="0"/>
                    <a:pt x="11952" y="0"/>
                    <a:pt x="11700" y="0"/>
                  </a:cubicBezTo>
                  <a:cubicBezTo>
                    <a:pt x="11448" y="0"/>
                    <a:pt x="11196" y="0"/>
                    <a:pt x="11196" y="497"/>
                  </a:cubicBezTo>
                  <a:cubicBezTo>
                    <a:pt x="6336" y="10018"/>
                    <a:pt x="6336" y="10018"/>
                    <a:pt x="6336" y="10018"/>
                  </a:cubicBezTo>
                  <a:cubicBezTo>
                    <a:pt x="1512" y="497"/>
                    <a:pt x="1512" y="497"/>
                    <a:pt x="1512" y="497"/>
                  </a:cubicBezTo>
                  <a:cubicBezTo>
                    <a:pt x="1512" y="0"/>
                    <a:pt x="1260" y="0"/>
                    <a:pt x="1008" y="0"/>
                  </a:cubicBezTo>
                  <a:cubicBezTo>
                    <a:pt x="252" y="0"/>
                    <a:pt x="0" y="995"/>
                    <a:pt x="0" y="1989"/>
                  </a:cubicBezTo>
                  <a:cubicBezTo>
                    <a:pt x="0" y="2487"/>
                    <a:pt x="0" y="3055"/>
                    <a:pt x="252" y="3553"/>
                  </a:cubicBezTo>
                  <a:cubicBezTo>
                    <a:pt x="5580" y="14068"/>
                    <a:pt x="5580" y="14068"/>
                    <a:pt x="5580" y="14068"/>
                  </a:cubicBezTo>
                  <a:cubicBezTo>
                    <a:pt x="5832" y="14566"/>
                    <a:pt x="6084" y="14566"/>
                    <a:pt x="6336" y="14566"/>
                  </a:cubicBezTo>
                  <a:cubicBezTo>
                    <a:pt x="6588" y="14566"/>
                    <a:pt x="6840" y="14566"/>
                    <a:pt x="7092" y="14068"/>
                  </a:cubicBezTo>
                  <a:cubicBezTo>
                    <a:pt x="11700" y="5045"/>
                    <a:pt x="11700" y="5045"/>
                    <a:pt x="11700" y="5045"/>
                  </a:cubicBezTo>
                  <a:cubicBezTo>
                    <a:pt x="12960" y="7532"/>
                    <a:pt x="12960" y="7532"/>
                    <a:pt x="12960" y="7532"/>
                  </a:cubicBezTo>
                  <a:cubicBezTo>
                    <a:pt x="13212" y="7532"/>
                    <a:pt x="13212" y="7532"/>
                    <a:pt x="13212" y="7532"/>
                  </a:cubicBezTo>
                  <a:cubicBezTo>
                    <a:pt x="13716" y="8526"/>
                    <a:pt x="13716" y="8526"/>
                    <a:pt x="13716" y="8526"/>
                  </a:cubicBezTo>
                  <a:cubicBezTo>
                    <a:pt x="18036" y="17550"/>
                    <a:pt x="18036" y="17550"/>
                    <a:pt x="18036" y="17550"/>
                  </a:cubicBezTo>
                  <a:cubicBezTo>
                    <a:pt x="16524" y="17550"/>
                    <a:pt x="16524" y="17550"/>
                    <a:pt x="16524" y="17550"/>
                  </a:cubicBezTo>
                  <a:cubicBezTo>
                    <a:pt x="16020" y="17550"/>
                    <a:pt x="15516" y="18047"/>
                    <a:pt x="15516" y="19611"/>
                  </a:cubicBezTo>
                  <a:cubicBezTo>
                    <a:pt x="15516" y="20605"/>
                    <a:pt x="16020" y="21600"/>
                    <a:pt x="16524" y="21600"/>
                  </a:cubicBezTo>
                  <a:cubicBezTo>
                    <a:pt x="20592" y="21600"/>
                    <a:pt x="20592" y="21600"/>
                    <a:pt x="20592" y="21600"/>
                  </a:cubicBezTo>
                  <a:cubicBezTo>
                    <a:pt x="21096" y="21600"/>
                    <a:pt x="21600" y="20605"/>
                    <a:pt x="21600" y="19611"/>
                  </a:cubicBezTo>
                  <a:cubicBezTo>
                    <a:pt x="21600" y="11582"/>
                    <a:pt x="21600" y="11582"/>
                    <a:pt x="21600" y="11582"/>
                  </a:cubicBezTo>
                  <a:cubicBezTo>
                    <a:pt x="21600" y="10018"/>
                    <a:pt x="21096" y="9521"/>
                    <a:pt x="20592" y="9521"/>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3" name="Shape"/>
            <p:cNvSpPr/>
            <p:nvPr/>
          </p:nvSpPr>
          <p:spPr>
            <a:xfrm>
              <a:off x="16302566" y="139701"/>
              <a:ext cx="583241" cy="291142"/>
            </a:xfrm>
            <a:custGeom>
              <a:avLst/>
              <a:gdLst/>
              <a:ahLst/>
              <a:cxnLst>
                <a:cxn ang="0">
                  <a:pos x="wd2" y="hd2"/>
                </a:cxn>
                <a:cxn ang="5400000">
                  <a:pos x="wd2" y="hd2"/>
                </a:cxn>
                <a:cxn ang="10800000">
                  <a:pos x="wd2" y="hd2"/>
                </a:cxn>
                <a:cxn ang="16200000">
                  <a:pos x="wd2" y="hd2"/>
                </a:cxn>
              </a:cxnLst>
              <a:rect l="0" t="0" r="r" b="b"/>
              <a:pathLst>
                <a:path w="21600" h="21600" extrusionOk="0">
                  <a:moveTo>
                    <a:pt x="20605" y="12079"/>
                  </a:moveTo>
                  <a:cubicBezTo>
                    <a:pt x="19859" y="12079"/>
                    <a:pt x="19611" y="11084"/>
                    <a:pt x="19611" y="10018"/>
                  </a:cubicBezTo>
                  <a:cubicBezTo>
                    <a:pt x="19611" y="7034"/>
                    <a:pt x="19611" y="7034"/>
                    <a:pt x="19611" y="7034"/>
                  </a:cubicBezTo>
                  <a:cubicBezTo>
                    <a:pt x="14566" y="17053"/>
                    <a:pt x="14566" y="17053"/>
                    <a:pt x="14566" y="17053"/>
                  </a:cubicBezTo>
                  <a:cubicBezTo>
                    <a:pt x="12576" y="20605"/>
                    <a:pt x="12576" y="20605"/>
                    <a:pt x="12576" y="20605"/>
                  </a:cubicBezTo>
                  <a:cubicBezTo>
                    <a:pt x="12328" y="21103"/>
                    <a:pt x="12079" y="21600"/>
                    <a:pt x="11830" y="21600"/>
                  </a:cubicBezTo>
                  <a:cubicBezTo>
                    <a:pt x="11582" y="21600"/>
                    <a:pt x="11297" y="21103"/>
                    <a:pt x="11049" y="20605"/>
                  </a:cubicBezTo>
                  <a:cubicBezTo>
                    <a:pt x="6537" y="11582"/>
                    <a:pt x="6537" y="11582"/>
                    <a:pt x="6537" y="11582"/>
                  </a:cubicBezTo>
                  <a:cubicBezTo>
                    <a:pt x="1776" y="20605"/>
                    <a:pt x="1776" y="20605"/>
                    <a:pt x="1776" y="20605"/>
                  </a:cubicBezTo>
                  <a:cubicBezTo>
                    <a:pt x="1528" y="21103"/>
                    <a:pt x="1279" y="21600"/>
                    <a:pt x="1030" y="21600"/>
                  </a:cubicBezTo>
                  <a:cubicBezTo>
                    <a:pt x="533" y="21600"/>
                    <a:pt x="0" y="20605"/>
                    <a:pt x="0" y="19611"/>
                  </a:cubicBezTo>
                  <a:cubicBezTo>
                    <a:pt x="0" y="19113"/>
                    <a:pt x="284" y="18545"/>
                    <a:pt x="533" y="18047"/>
                  </a:cubicBezTo>
                  <a:cubicBezTo>
                    <a:pt x="5791" y="7532"/>
                    <a:pt x="5791" y="7532"/>
                    <a:pt x="5791" y="7532"/>
                  </a:cubicBezTo>
                  <a:cubicBezTo>
                    <a:pt x="6039" y="7034"/>
                    <a:pt x="6288" y="6537"/>
                    <a:pt x="6537" y="6537"/>
                  </a:cubicBezTo>
                  <a:cubicBezTo>
                    <a:pt x="6786" y="6537"/>
                    <a:pt x="7034" y="7034"/>
                    <a:pt x="7034" y="7532"/>
                  </a:cubicBezTo>
                  <a:cubicBezTo>
                    <a:pt x="11830" y="16555"/>
                    <a:pt x="11830" y="16555"/>
                    <a:pt x="11830" y="16555"/>
                  </a:cubicBezTo>
                  <a:cubicBezTo>
                    <a:pt x="13074" y="14068"/>
                    <a:pt x="13074" y="14068"/>
                    <a:pt x="13074" y="14068"/>
                  </a:cubicBezTo>
                  <a:cubicBezTo>
                    <a:pt x="13322" y="13571"/>
                    <a:pt x="13322" y="13571"/>
                    <a:pt x="13322" y="13571"/>
                  </a:cubicBezTo>
                  <a:cubicBezTo>
                    <a:pt x="13820" y="12576"/>
                    <a:pt x="13820" y="12576"/>
                    <a:pt x="13820" y="12576"/>
                  </a:cubicBezTo>
                  <a:cubicBezTo>
                    <a:pt x="18083" y="4050"/>
                    <a:pt x="18083" y="4050"/>
                    <a:pt x="18083" y="4050"/>
                  </a:cubicBezTo>
                  <a:cubicBezTo>
                    <a:pt x="16591" y="4050"/>
                    <a:pt x="16591" y="4050"/>
                    <a:pt x="16591" y="4050"/>
                  </a:cubicBezTo>
                  <a:cubicBezTo>
                    <a:pt x="15845" y="4050"/>
                    <a:pt x="15596" y="3055"/>
                    <a:pt x="15596" y="1989"/>
                  </a:cubicBezTo>
                  <a:cubicBezTo>
                    <a:pt x="15596" y="995"/>
                    <a:pt x="15845" y="0"/>
                    <a:pt x="16591" y="0"/>
                  </a:cubicBezTo>
                  <a:cubicBezTo>
                    <a:pt x="20605" y="0"/>
                    <a:pt x="20605" y="0"/>
                    <a:pt x="20605" y="0"/>
                  </a:cubicBezTo>
                  <a:cubicBezTo>
                    <a:pt x="21103" y="0"/>
                    <a:pt x="21600" y="995"/>
                    <a:pt x="21600" y="1989"/>
                  </a:cubicBezTo>
                  <a:cubicBezTo>
                    <a:pt x="21600" y="10018"/>
                    <a:pt x="21600" y="10018"/>
                    <a:pt x="21600" y="10018"/>
                  </a:cubicBezTo>
                  <a:cubicBezTo>
                    <a:pt x="21600" y="11084"/>
                    <a:pt x="21103" y="12079"/>
                    <a:pt x="20605" y="12079"/>
                  </a:cubicBez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4" name="Shape"/>
            <p:cNvSpPr/>
            <p:nvPr/>
          </p:nvSpPr>
          <p:spPr>
            <a:xfrm>
              <a:off x="15295033" y="59266"/>
              <a:ext cx="579006" cy="456239"/>
            </a:xfrm>
            <a:custGeom>
              <a:avLst/>
              <a:gdLst/>
              <a:ahLst/>
              <a:cxnLst>
                <a:cxn ang="0">
                  <a:pos x="wd2" y="hd2"/>
                </a:cxn>
                <a:cxn ang="5400000">
                  <a:pos x="wd2" y="hd2"/>
                </a:cxn>
                <a:cxn ang="10800000">
                  <a:pos x="wd2" y="hd2"/>
                </a:cxn>
                <a:cxn ang="16200000">
                  <a:pos x="wd2" y="hd2"/>
                </a:cxn>
              </a:cxnLst>
              <a:rect l="0" t="0" r="r" b="b"/>
              <a:pathLst>
                <a:path w="21600" h="21600" extrusionOk="0">
                  <a:moveTo>
                    <a:pt x="15490" y="18365"/>
                  </a:moveTo>
                  <a:cubicBezTo>
                    <a:pt x="9165" y="18365"/>
                    <a:pt x="9165" y="18365"/>
                    <a:pt x="9165" y="18365"/>
                  </a:cubicBezTo>
                  <a:cubicBezTo>
                    <a:pt x="8374" y="18365"/>
                    <a:pt x="8374" y="18365"/>
                    <a:pt x="8374" y="18365"/>
                  </a:cubicBezTo>
                  <a:cubicBezTo>
                    <a:pt x="7116" y="18365"/>
                    <a:pt x="7116" y="18365"/>
                    <a:pt x="7116" y="18365"/>
                  </a:cubicBezTo>
                  <a:cubicBezTo>
                    <a:pt x="7871" y="19322"/>
                    <a:pt x="7871" y="19322"/>
                    <a:pt x="7871" y="19322"/>
                  </a:cubicBezTo>
                  <a:cubicBezTo>
                    <a:pt x="8122" y="19641"/>
                    <a:pt x="8122" y="20005"/>
                    <a:pt x="8122" y="20324"/>
                  </a:cubicBezTo>
                  <a:cubicBezTo>
                    <a:pt x="8122" y="20962"/>
                    <a:pt x="7619" y="21600"/>
                    <a:pt x="7116" y="21600"/>
                  </a:cubicBezTo>
                  <a:cubicBezTo>
                    <a:pt x="6865" y="21600"/>
                    <a:pt x="6613" y="21281"/>
                    <a:pt x="6361" y="20962"/>
                  </a:cubicBezTo>
                  <a:cubicBezTo>
                    <a:pt x="4061" y="18046"/>
                    <a:pt x="4061" y="18046"/>
                    <a:pt x="4061" y="18046"/>
                  </a:cubicBezTo>
                  <a:cubicBezTo>
                    <a:pt x="3810" y="17727"/>
                    <a:pt x="3810" y="17408"/>
                    <a:pt x="3810" y="17089"/>
                  </a:cubicBezTo>
                  <a:cubicBezTo>
                    <a:pt x="3810" y="16770"/>
                    <a:pt x="3810" y="16451"/>
                    <a:pt x="4061" y="16451"/>
                  </a:cubicBezTo>
                  <a:cubicBezTo>
                    <a:pt x="6361" y="13215"/>
                    <a:pt x="6361" y="13215"/>
                    <a:pt x="6361" y="13215"/>
                  </a:cubicBezTo>
                  <a:cubicBezTo>
                    <a:pt x="6613" y="12896"/>
                    <a:pt x="6865" y="12896"/>
                    <a:pt x="7116" y="12896"/>
                  </a:cubicBezTo>
                  <a:cubicBezTo>
                    <a:pt x="7619" y="12896"/>
                    <a:pt x="8122" y="13534"/>
                    <a:pt x="8122" y="14172"/>
                  </a:cubicBezTo>
                  <a:cubicBezTo>
                    <a:pt x="8122" y="14491"/>
                    <a:pt x="8122" y="14810"/>
                    <a:pt x="7871" y="15129"/>
                  </a:cubicBezTo>
                  <a:cubicBezTo>
                    <a:pt x="7116" y="15767"/>
                    <a:pt x="7116" y="15767"/>
                    <a:pt x="7116" y="15767"/>
                  </a:cubicBezTo>
                  <a:cubicBezTo>
                    <a:pt x="7871" y="15767"/>
                    <a:pt x="7871" y="15767"/>
                    <a:pt x="7871" y="15767"/>
                  </a:cubicBezTo>
                  <a:cubicBezTo>
                    <a:pt x="8913" y="15767"/>
                    <a:pt x="8913" y="15767"/>
                    <a:pt x="8913" y="15767"/>
                  </a:cubicBezTo>
                  <a:cubicBezTo>
                    <a:pt x="15490" y="15767"/>
                    <a:pt x="15490" y="15767"/>
                    <a:pt x="15490" y="15767"/>
                  </a:cubicBezTo>
                  <a:cubicBezTo>
                    <a:pt x="17790" y="15767"/>
                    <a:pt x="19551" y="13534"/>
                    <a:pt x="19551" y="10618"/>
                  </a:cubicBezTo>
                  <a:cubicBezTo>
                    <a:pt x="19551" y="7747"/>
                    <a:pt x="19551" y="7747"/>
                    <a:pt x="19551" y="7747"/>
                  </a:cubicBezTo>
                  <a:cubicBezTo>
                    <a:pt x="19551" y="7109"/>
                    <a:pt x="20091" y="6471"/>
                    <a:pt x="20594" y="6471"/>
                  </a:cubicBezTo>
                  <a:cubicBezTo>
                    <a:pt x="21348" y="6471"/>
                    <a:pt x="21600" y="7109"/>
                    <a:pt x="21600" y="7747"/>
                  </a:cubicBezTo>
                  <a:cubicBezTo>
                    <a:pt x="21600" y="10618"/>
                    <a:pt x="21600" y="10618"/>
                    <a:pt x="21600" y="10618"/>
                  </a:cubicBezTo>
                  <a:cubicBezTo>
                    <a:pt x="21600" y="15129"/>
                    <a:pt x="19048" y="18365"/>
                    <a:pt x="15490" y="18365"/>
                  </a:cubicBezTo>
                  <a:close/>
                  <a:moveTo>
                    <a:pt x="15239" y="8066"/>
                  </a:moveTo>
                  <a:cubicBezTo>
                    <a:pt x="14987" y="8385"/>
                    <a:pt x="14735" y="8704"/>
                    <a:pt x="14484" y="8704"/>
                  </a:cubicBezTo>
                  <a:cubicBezTo>
                    <a:pt x="13981" y="8704"/>
                    <a:pt x="13478" y="8066"/>
                    <a:pt x="13478" y="7428"/>
                  </a:cubicBezTo>
                  <a:cubicBezTo>
                    <a:pt x="13478" y="7109"/>
                    <a:pt x="13729" y="6790"/>
                    <a:pt x="13981" y="6471"/>
                  </a:cubicBezTo>
                  <a:cubicBezTo>
                    <a:pt x="14484" y="5468"/>
                    <a:pt x="14484" y="5468"/>
                    <a:pt x="14484" y="5468"/>
                  </a:cubicBezTo>
                  <a:cubicBezTo>
                    <a:pt x="13981" y="5468"/>
                    <a:pt x="13981" y="5468"/>
                    <a:pt x="13981" y="5468"/>
                  </a:cubicBezTo>
                  <a:cubicBezTo>
                    <a:pt x="12974" y="5468"/>
                    <a:pt x="12974" y="5468"/>
                    <a:pt x="12974" y="5468"/>
                  </a:cubicBezTo>
                  <a:cubicBezTo>
                    <a:pt x="6110" y="5468"/>
                    <a:pt x="6110" y="5468"/>
                    <a:pt x="6110" y="5468"/>
                  </a:cubicBezTo>
                  <a:cubicBezTo>
                    <a:pt x="3810" y="5468"/>
                    <a:pt x="2049" y="7747"/>
                    <a:pt x="2049" y="10618"/>
                  </a:cubicBezTo>
                  <a:cubicBezTo>
                    <a:pt x="2049" y="13853"/>
                    <a:pt x="2049" y="13853"/>
                    <a:pt x="2049" y="13853"/>
                  </a:cubicBezTo>
                  <a:cubicBezTo>
                    <a:pt x="2049" y="14491"/>
                    <a:pt x="1545" y="15129"/>
                    <a:pt x="1042" y="15129"/>
                  </a:cubicBezTo>
                  <a:cubicBezTo>
                    <a:pt x="539" y="15129"/>
                    <a:pt x="0" y="14491"/>
                    <a:pt x="0" y="13853"/>
                  </a:cubicBezTo>
                  <a:cubicBezTo>
                    <a:pt x="0" y="10618"/>
                    <a:pt x="0" y="10618"/>
                    <a:pt x="0" y="10618"/>
                  </a:cubicBezTo>
                  <a:cubicBezTo>
                    <a:pt x="0" y="6471"/>
                    <a:pt x="2803" y="2916"/>
                    <a:pt x="6110" y="2916"/>
                  </a:cubicBezTo>
                  <a:cubicBezTo>
                    <a:pt x="12471" y="2916"/>
                    <a:pt x="12471" y="2916"/>
                    <a:pt x="12471" y="2916"/>
                  </a:cubicBezTo>
                  <a:cubicBezTo>
                    <a:pt x="13226" y="2916"/>
                    <a:pt x="13226" y="2916"/>
                    <a:pt x="13226" y="2916"/>
                  </a:cubicBezTo>
                  <a:cubicBezTo>
                    <a:pt x="14484" y="2916"/>
                    <a:pt x="14484" y="2916"/>
                    <a:pt x="14484" y="2916"/>
                  </a:cubicBezTo>
                  <a:cubicBezTo>
                    <a:pt x="13981" y="2278"/>
                    <a:pt x="13981" y="2278"/>
                    <a:pt x="13981" y="2278"/>
                  </a:cubicBezTo>
                  <a:cubicBezTo>
                    <a:pt x="13729" y="1959"/>
                    <a:pt x="13478" y="1595"/>
                    <a:pt x="13478" y="1276"/>
                  </a:cubicBezTo>
                  <a:cubicBezTo>
                    <a:pt x="13478" y="638"/>
                    <a:pt x="13981" y="0"/>
                    <a:pt x="14484" y="0"/>
                  </a:cubicBezTo>
                  <a:cubicBezTo>
                    <a:pt x="14735" y="0"/>
                    <a:pt x="14987" y="0"/>
                    <a:pt x="15239" y="319"/>
                  </a:cubicBezTo>
                  <a:cubicBezTo>
                    <a:pt x="17539" y="3554"/>
                    <a:pt x="17539" y="3554"/>
                    <a:pt x="17539" y="3554"/>
                  </a:cubicBezTo>
                  <a:cubicBezTo>
                    <a:pt x="17790" y="3554"/>
                    <a:pt x="18042" y="3873"/>
                    <a:pt x="18042" y="4192"/>
                  </a:cubicBezTo>
                  <a:cubicBezTo>
                    <a:pt x="18042" y="4511"/>
                    <a:pt x="17790" y="4830"/>
                    <a:pt x="17539" y="5149"/>
                  </a:cubicBezTo>
                  <a:lnTo>
                    <a:pt x="15239" y="8066"/>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5" name="Shape"/>
            <p:cNvSpPr/>
            <p:nvPr/>
          </p:nvSpPr>
          <p:spPr>
            <a:xfrm>
              <a:off x="14283269" y="0"/>
              <a:ext cx="579002" cy="574776"/>
            </a:xfrm>
            <a:custGeom>
              <a:avLst/>
              <a:gdLst/>
              <a:ahLst/>
              <a:cxnLst>
                <a:cxn ang="0">
                  <a:pos x="wd2" y="hd2"/>
                </a:cxn>
                <a:cxn ang="5400000">
                  <a:pos x="wd2" y="hd2"/>
                </a:cxn>
                <a:cxn ang="10800000">
                  <a:pos x="wd2" y="hd2"/>
                </a:cxn>
                <a:cxn ang="16200000">
                  <a:pos x="wd2" y="hd2"/>
                </a:cxn>
              </a:cxnLst>
              <a:rect l="0" t="0" r="r" b="b"/>
              <a:pathLst>
                <a:path w="21600" h="21600" extrusionOk="0">
                  <a:moveTo>
                    <a:pt x="20594" y="4068"/>
                  </a:moveTo>
                  <a:cubicBezTo>
                    <a:pt x="19551" y="4068"/>
                    <a:pt x="19551" y="4068"/>
                    <a:pt x="19551" y="4068"/>
                  </a:cubicBezTo>
                  <a:cubicBezTo>
                    <a:pt x="19551" y="9648"/>
                    <a:pt x="19551" y="9648"/>
                    <a:pt x="19551" y="9648"/>
                  </a:cubicBezTo>
                  <a:cubicBezTo>
                    <a:pt x="19551" y="14472"/>
                    <a:pt x="19551" y="14472"/>
                    <a:pt x="19551" y="14472"/>
                  </a:cubicBezTo>
                  <a:cubicBezTo>
                    <a:pt x="19551" y="15516"/>
                    <a:pt x="19551" y="15516"/>
                    <a:pt x="19551" y="15516"/>
                  </a:cubicBezTo>
                  <a:cubicBezTo>
                    <a:pt x="19551" y="16020"/>
                    <a:pt x="19048" y="16524"/>
                    <a:pt x="18545" y="16524"/>
                  </a:cubicBezTo>
                  <a:cubicBezTo>
                    <a:pt x="13226" y="16524"/>
                    <a:pt x="13226" y="16524"/>
                    <a:pt x="13226" y="16524"/>
                  </a:cubicBezTo>
                  <a:cubicBezTo>
                    <a:pt x="16532" y="19836"/>
                    <a:pt x="16532" y="19836"/>
                    <a:pt x="16532" y="19836"/>
                  </a:cubicBezTo>
                  <a:cubicBezTo>
                    <a:pt x="16784" y="20088"/>
                    <a:pt x="16784" y="20340"/>
                    <a:pt x="16784" y="20592"/>
                  </a:cubicBezTo>
                  <a:cubicBezTo>
                    <a:pt x="16784" y="21096"/>
                    <a:pt x="16532" y="21600"/>
                    <a:pt x="15742" y="21600"/>
                  </a:cubicBezTo>
                  <a:cubicBezTo>
                    <a:pt x="15490" y="21600"/>
                    <a:pt x="15239" y="21600"/>
                    <a:pt x="15239" y="21348"/>
                  </a:cubicBezTo>
                  <a:cubicBezTo>
                    <a:pt x="11681" y="18072"/>
                    <a:pt x="11681" y="18072"/>
                    <a:pt x="11681" y="18072"/>
                  </a:cubicBezTo>
                  <a:cubicBezTo>
                    <a:pt x="11681" y="20592"/>
                    <a:pt x="11681" y="20592"/>
                    <a:pt x="11681" y="20592"/>
                  </a:cubicBezTo>
                  <a:cubicBezTo>
                    <a:pt x="11681" y="21096"/>
                    <a:pt x="11429" y="21600"/>
                    <a:pt x="10674" y="21600"/>
                  </a:cubicBezTo>
                  <a:cubicBezTo>
                    <a:pt x="10171" y="21600"/>
                    <a:pt x="9668" y="21096"/>
                    <a:pt x="9668" y="20592"/>
                  </a:cubicBezTo>
                  <a:cubicBezTo>
                    <a:pt x="9668" y="18072"/>
                    <a:pt x="9668" y="18072"/>
                    <a:pt x="9668" y="18072"/>
                  </a:cubicBezTo>
                  <a:cubicBezTo>
                    <a:pt x="6361" y="21348"/>
                    <a:pt x="6361" y="21348"/>
                    <a:pt x="6361" y="21348"/>
                  </a:cubicBezTo>
                  <a:cubicBezTo>
                    <a:pt x="6110" y="21600"/>
                    <a:pt x="5858" y="21600"/>
                    <a:pt x="5607" y="21600"/>
                  </a:cubicBezTo>
                  <a:cubicBezTo>
                    <a:pt x="5103" y="21600"/>
                    <a:pt x="4564" y="21096"/>
                    <a:pt x="4564" y="20592"/>
                  </a:cubicBezTo>
                  <a:cubicBezTo>
                    <a:pt x="4564" y="20340"/>
                    <a:pt x="4852" y="20088"/>
                    <a:pt x="5103" y="19836"/>
                  </a:cubicBezTo>
                  <a:cubicBezTo>
                    <a:pt x="8374" y="16524"/>
                    <a:pt x="8374" y="16524"/>
                    <a:pt x="8374" y="16524"/>
                  </a:cubicBezTo>
                  <a:cubicBezTo>
                    <a:pt x="3055" y="16524"/>
                    <a:pt x="3055" y="16524"/>
                    <a:pt x="3055" y="16524"/>
                  </a:cubicBezTo>
                  <a:cubicBezTo>
                    <a:pt x="2300" y="16524"/>
                    <a:pt x="2049" y="16020"/>
                    <a:pt x="2049" y="15516"/>
                  </a:cubicBezTo>
                  <a:cubicBezTo>
                    <a:pt x="2049" y="14472"/>
                    <a:pt x="2049" y="14472"/>
                    <a:pt x="2049" y="14472"/>
                  </a:cubicBezTo>
                  <a:cubicBezTo>
                    <a:pt x="2049" y="9648"/>
                    <a:pt x="2049" y="9648"/>
                    <a:pt x="2049" y="9648"/>
                  </a:cubicBezTo>
                  <a:cubicBezTo>
                    <a:pt x="2049" y="4068"/>
                    <a:pt x="2049" y="4068"/>
                    <a:pt x="2049" y="4068"/>
                  </a:cubicBezTo>
                  <a:cubicBezTo>
                    <a:pt x="1042" y="4068"/>
                    <a:pt x="1042" y="4068"/>
                    <a:pt x="1042" y="4068"/>
                  </a:cubicBezTo>
                  <a:cubicBezTo>
                    <a:pt x="252" y="4068"/>
                    <a:pt x="0" y="3528"/>
                    <a:pt x="0" y="3024"/>
                  </a:cubicBezTo>
                  <a:cubicBezTo>
                    <a:pt x="0" y="2268"/>
                    <a:pt x="252" y="2016"/>
                    <a:pt x="1042" y="2016"/>
                  </a:cubicBezTo>
                  <a:cubicBezTo>
                    <a:pt x="9668" y="2016"/>
                    <a:pt x="9668" y="2016"/>
                    <a:pt x="9668" y="2016"/>
                  </a:cubicBezTo>
                  <a:cubicBezTo>
                    <a:pt x="9668" y="1008"/>
                    <a:pt x="9668" y="1008"/>
                    <a:pt x="9668" y="1008"/>
                  </a:cubicBezTo>
                  <a:cubicBezTo>
                    <a:pt x="9668" y="252"/>
                    <a:pt x="10171" y="0"/>
                    <a:pt x="10674" y="0"/>
                  </a:cubicBezTo>
                  <a:cubicBezTo>
                    <a:pt x="11429" y="0"/>
                    <a:pt x="11681" y="252"/>
                    <a:pt x="11681" y="1008"/>
                  </a:cubicBezTo>
                  <a:cubicBezTo>
                    <a:pt x="11681" y="2016"/>
                    <a:pt x="11681" y="2016"/>
                    <a:pt x="11681" y="2016"/>
                  </a:cubicBezTo>
                  <a:cubicBezTo>
                    <a:pt x="20594" y="2016"/>
                    <a:pt x="20594" y="2016"/>
                    <a:pt x="20594" y="2016"/>
                  </a:cubicBezTo>
                  <a:cubicBezTo>
                    <a:pt x="21097" y="2016"/>
                    <a:pt x="21600" y="2268"/>
                    <a:pt x="21600" y="3024"/>
                  </a:cubicBezTo>
                  <a:cubicBezTo>
                    <a:pt x="21600" y="3528"/>
                    <a:pt x="21097" y="4068"/>
                    <a:pt x="20594" y="4068"/>
                  </a:cubicBezTo>
                  <a:close/>
                  <a:moveTo>
                    <a:pt x="17539" y="8640"/>
                  </a:moveTo>
                  <a:cubicBezTo>
                    <a:pt x="17539" y="7632"/>
                    <a:pt x="17539" y="7632"/>
                    <a:pt x="17539" y="7632"/>
                  </a:cubicBezTo>
                  <a:cubicBezTo>
                    <a:pt x="17539" y="4068"/>
                    <a:pt x="17539" y="4068"/>
                    <a:pt x="17539" y="4068"/>
                  </a:cubicBezTo>
                  <a:cubicBezTo>
                    <a:pt x="4061" y="4068"/>
                    <a:pt x="4061" y="4068"/>
                    <a:pt x="4061" y="4068"/>
                  </a:cubicBezTo>
                  <a:cubicBezTo>
                    <a:pt x="4061" y="7632"/>
                    <a:pt x="4061" y="7632"/>
                    <a:pt x="4061" y="7632"/>
                  </a:cubicBezTo>
                  <a:cubicBezTo>
                    <a:pt x="4061" y="8640"/>
                    <a:pt x="4061" y="8640"/>
                    <a:pt x="4061" y="8640"/>
                  </a:cubicBezTo>
                  <a:cubicBezTo>
                    <a:pt x="4061" y="14472"/>
                    <a:pt x="4061" y="14472"/>
                    <a:pt x="4061" y="14472"/>
                  </a:cubicBezTo>
                  <a:cubicBezTo>
                    <a:pt x="17539" y="14472"/>
                    <a:pt x="17539" y="14472"/>
                    <a:pt x="17539" y="14472"/>
                  </a:cubicBezTo>
                  <a:lnTo>
                    <a:pt x="17539" y="864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6" name="Shape"/>
            <p:cNvSpPr/>
            <p:nvPr/>
          </p:nvSpPr>
          <p:spPr>
            <a:xfrm>
              <a:off x="13267266" y="0"/>
              <a:ext cx="583241" cy="574776"/>
            </a:xfrm>
            <a:custGeom>
              <a:avLst/>
              <a:gdLst/>
              <a:ahLst/>
              <a:cxnLst>
                <a:cxn ang="0">
                  <a:pos x="wd2" y="hd2"/>
                </a:cxn>
                <a:cxn ang="5400000">
                  <a:pos x="wd2" y="hd2"/>
                </a:cxn>
                <a:cxn ang="10800000">
                  <a:pos x="wd2" y="hd2"/>
                </a:cxn>
                <a:cxn ang="16200000">
                  <a:pos x="wd2" y="hd2"/>
                </a:cxn>
              </a:cxnLst>
              <a:rect l="0" t="0" r="r" b="b"/>
              <a:pathLst>
                <a:path w="21600" h="21600" extrusionOk="0">
                  <a:moveTo>
                    <a:pt x="995" y="6588"/>
                  </a:moveTo>
                  <a:cubicBezTo>
                    <a:pt x="5791" y="6588"/>
                    <a:pt x="5791" y="6588"/>
                    <a:pt x="5791" y="6588"/>
                  </a:cubicBezTo>
                  <a:cubicBezTo>
                    <a:pt x="5791" y="8640"/>
                    <a:pt x="5791" y="8640"/>
                    <a:pt x="5791" y="8640"/>
                  </a:cubicBezTo>
                  <a:cubicBezTo>
                    <a:pt x="2025" y="8640"/>
                    <a:pt x="2025" y="8640"/>
                    <a:pt x="2025" y="8640"/>
                  </a:cubicBezTo>
                  <a:cubicBezTo>
                    <a:pt x="2025" y="19584"/>
                    <a:pt x="2025" y="19584"/>
                    <a:pt x="2025" y="19584"/>
                  </a:cubicBezTo>
                  <a:cubicBezTo>
                    <a:pt x="5542" y="19584"/>
                    <a:pt x="5542" y="19584"/>
                    <a:pt x="5542" y="19584"/>
                  </a:cubicBezTo>
                  <a:cubicBezTo>
                    <a:pt x="9805" y="19584"/>
                    <a:pt x="9805" y="19584"/>
                    <a:pt x="9805" y="19584"/>
                  </a:cubicBezTo>
                  <a:cubicBezTo>
                    <a:pt x="12825" y="19584"/>
                    <a:pt x="12825" y="19584"/>
                    <a:pt x="12825" y="19584"/>
                  </a:cubicBezTo>
                  <a:cubicBezTo>
                    <a:pt x="12825" y="15768"/>
                    <a:pt x="12825" y="15768"/>
                    <a:pt x="12825" y="15768"/>
                  </a:cubicBezTo>
                  <a:cubicBezTo>
                    <a:pt x="14814" y="15768"/>
                    <a:pt x="14814" y="15768"/>
                    <a:pt x="14814" y="15768"/>
                  </a:cubicBezTo>
                  <a:cubicBezTo>
                    <a:pt x="14814" y="20592"/>
                    <a:pt x="14814" y="20592"/>
                    <a:pt x="14814" y="20592"/>
                  </a:cubicBezTo>
                  <a:cubicBezTo>
                    <a:pt x="14814" y="21096"/>
                    <a:pt x="14317" y="21600"/>
                    <a:pt x="13820" y="21600"/>
                  </a:cubicBezTo>
                  <a:cubicBezTo>
                    <a:pt x="10054" y="21600"/>
                    <a:pt x="10054" y="21600"/>
                    <a:pt x="10054" y="21600"/>
                  </a:cubicBezTo>
                  <a:cubicBezTo>
                    <a:pt x="4512" y="21600"/>
                    <a:pt x="4512" y="21600"/>
                    <a:pt x="4512" y="21600"/>
                  </a:cubicBezTo>
                  <a:cubicBezTo>
                    <a:pt x="995" y="21600"/>
                    <a:pt x="995" y="21600"/>
                    <a:pt x="995" y="21600"/>
                  </a:cubicBezTo>
                  <a:cubicBezTo>
                    <a:pt x="497" y="21600"/>
                    <a:pt x="0" y="21096"/>
                    <a:pt x="0" y="20592"/>
                  </a:cubicBezTo>
                  <a:cubicBezTo>
                    <a:pt x="0" y="7632"/>
                    <a:pt x="0" y="7632"/>
                    <a:pt x="0" y="7632"/>
                  </a:cubicBezTo>
                  <a:cubicBezTo>
                    <a:pt x="0" y="7128"/>
                    <a:pt x="497" y="6588"/>
                    <a:pt x="995" y="6588"/>
                  </a:cubicBezTo>
                  <a:close/>
                  <a:moveTo>
                    <a:pt x="11049" y="14724"/>
                  </a:moveTo>
                  <a:cubicBezTo>
                    <a:pt x="7780" y="14724"/>
                    <a:pt x="7780" y="14724"/>
                    <a:pt x="7780" y="14724"/>
                  </a:cubicBezTo>
                  <a:cubicBezTo>
                    <a:pt x="7283" y="14724"/>
                    <a:pt x="6786" y="14472"/>
                    <a:pt x="6786" y="13716"/>
                  </a:cubicBezTo>
                  <a:cubicBezTo>
                    <a:pt x="6786" y="1008"/>
                    <a:pt x="6786" y="1008"/>
                    <a:pt x="6786" y="1008"/>
                  </a:cubicBezTo>
                  <a:cubicBezTo>
                    <a:pt x="6786" y="252"/>
                    <a:pt x="7283" y="0"/>
                    <a:pt x="7780" y="0"/>
                  </a:cubicBezTo>
                  <a:cubicBezTo>
                    <a:pt x="20605" y="0"/>
                    <a:pt x="20605" y="0"/>
                    <a:pt x="20605" y="0"/>
                  </a:cubicBezTo>
                  <a:cubicBezTo>
                    <a:pt x="21103" y="0"/>
                    <a:pt x="21600" y="252"/>
                    <a:pt x="21600" y="1008"/>
                  </a:cubicBezTo>
                  <a:cubicBezTo>
                    <a:pt x="21600" y="13716"/>
                    <a:pt x="21600" y="13716"/>
                    <a:pt x="21600" y="13716"/>
                  </a:cubicBezTo>
                  <a:cubicBezTo>
                    <a:pt x="21600" y="14472"/>
                    <a:pt x="21103" y="14724"/>
                    <a:pt x="20605" y="14724"/>
                  </a:cubicBezTo>
                  <a:cubicBezTo>
                    <a:pt x="16839" y="14724"/>
                    <a:pt x="16839" y="14724"/>
                    <a:pt x="16839" y="14724"/>
                  </a:cubicBezTo>
                  <a:lnTo>
                    <a:pt x="11049" y="14724"/>
                  </a:lnTo>
                  <a:close/>
                  <a:moveTo>
                    <a:pt x="19575" y="12708"/>
                  </a:moveTo>
                  <a:cubicBezTo>
                    <a:pt x="19575" y="2016"/>
                    <a:pt x="19575" y="2016"/>
                    <a:pt x="19575" y="2016"/>
                  </a:cubicBezTo>
                  <a:cubicBezTo>
                    <a:pt x="8775" y="2016"/>
                    <a:pt x="8775" y="2016"/>
                    <a:pt x="8775" y="2016"/>
                  </a:cubicBezTo>
                  <a:cubicBezTo>
                    <a:pt x="8775" y="12708"/>
                    <a:pt x="8775" y="12708"/>
                    <a:pt x="8775" y="12708"/>
                  </a:cubicBezTo>
                  <a:cubicBezTo>
                    <a:pt x="12043" y="12708"/>
                    <a:pt x="12043" y="12708"/>
                    <a:pt x="12043" y="12708"/>
                  </a:cubicBezTo>
                  <a:cubicBezTo>
                    <a:pt x="16591" y="12708"/>
                    <a:pt x="16591" y="12708"/>
                    <a:pt x="16591" y="12708"/>
                  </a:cubicBezTo>
                  <a:lnTo>
                    <a:pt x="19575" y="12708"/>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47" name="Shape"/>
            <p:cNvSpPr/>
            <p:nvPr/>
          </p:nvSpPr>
          <p:spPr>
            <a:xfrm>
              <a:off x="12255499" y="0"/>
              <a:ext cx="579005" cy="574776"/>
            </a:xfrm>
            <a:custGeom>
              <a:avLst/>
              <a:gdLst/>
              <a:ahLst/>
              <a:cxnLst>
                <a:cxn ang="0">
                  <a:pos x="wd2" y="hd2"/>
                </a:cxn>
                <a:cxn ang="5400000">
                  <a:pos x="wd2" y="hd2"/>
                </a:cxn>
                <a:cxn ang="10800000">
                  <a:pos x="wd2" y="hd2"/>
                </a:cxn>
                <a:cxn ang="16200000">
                  <a:pos x="wd2" y="hd2"/>
                </a:cxn>
              </a:cxnLst>
              <a:rect l="0" t="0" r="r" b="b"/>
              <a:pathLst>
                <a:path w="21600" h="21600" extrusionOk="0">
                  <a:moveTo>
                    <a:pt x="20558" y="14724"/>
                  </a:moveTo>
                  <a:cubicBezTo>
                    <a:pt x="15993" y="14724"/>
                    <a:pt x="15993" y="14724"/>
                    <a:pt x="15993" y="14724"/>
                  </a:cubicBezTo>
                  <a:cubicBezTo>
                    <a:pt x="15993" y="12708"/>
                    <a:pt x="15993" y="12708"/>
                    <a:pt x="15993" y="12708"/>
                  </a:cubicBezTo>
                  <a:cubicBezTo>
                    <a:pt x="19551" y="12708"/>
                    <a:pt x="19551" y="12708"/>
                    <a:pt x="19551" y="12708"/>
                  </a:cubicBezTo>
                  <a:cubicBezTo>
                    <a:pt x="19551" y="2016"/>
                    <a:pt x="19551" y="2016"/>
                    <a:pt x="19551" y="2016"/>
                  </a:cubicBezTo>
                  <a:cubicBezTo>
                    <a:pt x="16245" y="2016"/>
                    <a:pt x="16245" y="2016"/>
                    <a:pt x="16245" y="2016"/>
                  </a:cubicBezTo>
                  <a:cubicBezTo>
                    <a:pt x="11932" y="2016"/>
                    <a:pt x="11932" y="2016"/>
                    <a:pt x="11932" y="2016"/>
                  </a:cubicBezTo>
                  <a:cubicBezTo>
                    <a:pt x="8877" y="2016"/>
                    <a:pt x="8877" y="2016"/>
                    <a:pt x="8877" y="2016"/>
                  </a:cubicBezTo>
                  <a:cubicBezTo>
                    <a:pt x="8877" y="5580"/>
                    <a:pt x="8877" y="5580"/>
                    <a:pt x="8877" y="5580"/>
                  </a:cubicBezTo>
                  <a:cubicBezTo>
                    <a:pt x="6865" y="5580"/>
                    <a:pt x="6865" y="5580"/>
                    <a:pt x="6865" y="5580"/>
                  </a:cubicBezTo>
                  <a:cubicBezTo>
                    <a:pt x="6865" y="1008"/>
                    <a:pt x="6865" y="1008"/>
                    <a:pt x="6865" y="1008"/>
                  </a:cubicBezTo>
                  <a:cubicBezTo>
                    <a:pt x="6865" y="252"/>
                    <a:pt x="7116" y="0"/>
                    <a:pt x="7871" y="0"/>
                  </a:cubicBezTo>
                  <a:cubicBezTo>
                    <a:pt x="11429" y="0"/>
                    <a:pt x="11429" y="0"/>
                    <a:pt x="11429" y="0"/>
                  </a:cubicBezTo>
                  <a:cubicBezTo>
                    <a:pt x="17287" y="0"/>
                    <a:pt x="17287" y="0"/>
                    <a:pt x="17287" y="0"/>
                  </a:cubicBezTo>
                  <a:cubicBezTo>
                    <a:pt x="20558" y="0"/>
                    <a:pt x="20558" y="0"/>
                    <a:pt x="20558" y="0"/>
                  </a:cubicBezTo>
                  <a:cubicBezTo>
                    <a:pt x="21348" y="0"/>
                    <a:pt x="21600" y="252"/>
                    <a:pt x="21600" y="1008"/>
                  </a:cubicBezTo>
                  <a:cubicBezTo>
                    <a:pt x="21600" y="13716"/>
                    <a:pt x="21600" y="13716"/>
                    <a:pt x="21600" y="13716"/>
                  </a:cubicBezTo>
                  <a:cubicBezTo>
                    <a:pt x="21600" y="14472"/>
                    <a:pt x="21348" y="14724"/>
                    <a:pt x="20558" y="14724"/>
                  </a:cubicBezTo>
                  <a:close/>
                  <a:moveTo>
                    <a:pt x="10423" y="6588"/>
                  </a:moveTo>
                  <a:cubicBezTo>
                    <a:pt x="13981" y="6588"/>
                    <a:pt x="13981" y="6588"/>
                    <a:pt x="13981" y="6588"/>
                  </a:cubicBezTo>
                  <a:cubicBezTo>
                    <a:pt x="14484" y="6588"/>
                    <a:pt x="14987" y="7128"/>
                    <a:pt x="14987" y="7632"/>
                  </a:cubicBezTo>
                  <a:cubicBezTo>
                    <a:pt x="14987" y="20592"/>
                    <a:pt x="14987" y="20592"/>
                    <a:pt x="14987" y="20592"/>
                  </a:cubicBezTo>
                  <a:cubicBezTo>
                    <a:pt x="14987" y="21096"/>
                    <a:pt x="14484" y="21600"/>
                    <a:pt x="13981" y="21600"/>
                  </a:cubicBezTo>
                  <a:cubicBezTo>
                    <a:pt x="1006" y="21600"/>
                    <a:pt x="1006" y="21600"/>
                    <a:pt x="1006" y="21600"/>
                  </a:cubicBezTo>
                  <a:cubicBezTo>
                    <a:pt x="503" y="21600"/>
                    <a:pt x="0" y="21096"/>
                    <a:pt x="0" y="20592"/>
                  </a:cubicBezTo>
                  <a:cubicBezTo>
                    <a:pt x="0" y="7632"/>
                    <a:pt x="0" y="7632"/>
                    <a:pt x="0" y="7632"/>
                  </a:cubicBezTo>
                  <a:cubicBezTo>
                    <a:pt x="0" y="7128"/>
                    <a:pt x="503" y="6588"/>
                    <a:pt x="1006" y="6588"/>
                  </a:cubicBezTo>
                  <a:cubicBezTo>
                    <a:pt x="4816" y="6588"/>
                    <a:pt x="4816" y="6588"/>
                    <a:pt x="4816" y="6588"/>
                  </a:cubicBezTo>
                  <a:lnTo>
                    <a:pt x="10423" y="6588"/>
                  </a:lnTo>
                  <a:close/>
                  <a:moveTo>
                    <a:pt x="2049" y="8640"/>
                  </a:moveTo>
                  <a:cubicBezTo>
                    <a:pt x="2049" y="19584"/>
                    <a:pt x="2049" y="19584"/>
                    <a:pt x="2049" y="19584"/>
                  </a:cubicBezTo>
                  <a:cubicBezTo>
                    <a:pt x="12974" y="19584"/>
                    <a:pt x="12974" y="19584"/>
                    <a:pt x="12974" y="19584"/>
                  </a:cubicBezTo>
                  <a:cubicBezTo>
                    <a:pt x="12974" y="8640"/>
                    <a:pt x="12974" y="8640"/>
                    <a:pt x="12974" y="8640"/>
                  </a:cubicBezTo>
                  <a:cubicBezTo>
                    <a:pt x="9380" y="8640"/>
                    <a:pt x="9380" y="8640"/>
                    <a:pt x="9380" y="8640"/>
                  </a:cubicBezTo>
                  <a:cubicBezTo>
                    <a:pt x="5068" y="8640"/>
                    <a:pt x="5068" y="8640"/>
                    <a:pt x="5068" y="8640"/>
                  </a:cubicBezTo>
                  <a:lnTo>
                    <a:pt x="2049" y="8640"/>
                  </a:ln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25282125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50" name="Shape"/>
          <p:cNvSpPr/>
          <p:nvPr/>
        </p:nvSpPr>
        <p:spPr>
          <a:xfrm>
            <a:off x="7730777" y="2113666"/>
            <a:ext cx="252735" cy="207778"/>
          </a:xfrm>
          <a:custGeom>
            <a:avLst/>
            <a:gdLst/>
            <a:ahLst/>
            <a:cxnLst>
              <a:cxn ang="0">
                <a:pos x="wd2" y="hd2"/>
              </a:cxn>
              <a:cxn ang="5400000">
                <a:pos x="wd2" y="hd2"/>
              </a:cxn>
              <a:cxn ang="10800000">
                <a:pos x="wd2" y="hd2"/>
              </a:cxn>
              <a:cxn ang="16200000">
                <a:pos x="wd2" y="hd2"/>
              </a:cxn>
            </a:cxnLst>
            <a:rect l="0" t="0" r="r" b="b"/>
            <a:pathLst>
              <a:path w="20515" h="21052" extrusionOk="0">
                <a:moveTo>
                  <a:pt x="18906" y="1642"/>
                </a:moveTo>
                <a:cubicBezTo>
                  <a:pt x="16760" y="-548"/>
                  <a:pt x="13737" y="-548"/>
                  <a:pt x="11543" y="1642"/>
                </a:cubicBezTo>
                <a:cubicBezTo>
                  <a:pt x="10227" y="3224"/>
                  <a:pt x="10227" y="3224"/>
                  <a:pt x="10227" y="3224"/>
                </a:cubicBezTo>
                <a:cubicBezTo>
                  <a:pt x="8959" y="1642"/>
                  <a:pt x="8959" y="1642"/>
                  <a:pt x="8959" y="1642"/>
                </a:cubicBezTo>
                <a:cubicBezTo>
                  <a:pt x="6814" y="-548"/>
                  <a:pt x="3791" y="-548"/>
                  <a:pt x="1645" y="1642"/>
                </a:cubicBezTo>
                <a:cubicBezTo>
                  <a:pt x="-549" y="4320"/>
                  <a:pt x="-549" y="8640"/>
                  <a:pt x="1645" y="10769"/>
                </a:cubicBezTo>
                <a:cubicBezTo>
                  <a:pt x="10227" y="21052"/>
                  <a:pt x="10227" y="21052"/>
                  <a:pt x="10227" y="21052"/>
                </a:cubicBezTo>
                <a:cubicBezTo>
                  <a:pt x="18906" y="10769"/>
                  <a:pt x="18906" y="10769"/>
                  <a:pt x="18906" y="10769"/>
                </a:cubicBezTo>
                <a:cubicBezTo>
                  <a:pt x="21051" y="8640"/>
                  <a:pt x="21051" y="4320"/>
                  <a:pt x="18906" y="1642"/>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1" name="Shape"/>
          <p:cNvSpPr/>
          <p:nvPr/>
        </p:nvSpPr>
        <p:spPr>
          <a:xfrm>
            <a:off x="3033486" y="2097677"/>
            <a:ext cx="147572" cy="238587"/>
          </a:xfrm>
          <a:custGeom>
            <a:avLst/>
            <a:gdLst/>
            <a:ahLst/>
            <a:cxnLst>
              <a:cxn ang="0">
                <a:pos x="wd2" y="hd2"/>
              </a:cxn>
              <a:cxn ang="5400000">
                <a:pos x="wd2" y="hd2"/>
              </a:cxn>
              <a:cxn ang="10800000">
                <a:pos x="wd2" y="hd2"/>
              </a:cxn>
              <a:cxn ang="16200000">
                <a:pos x="wd2" y="hd2"/>
              </a:cxn>
            </a:cxnLst>
            <a:rect l="0" t="0" r="r" b="b"/>
            <a:pathLst>
              <a:path w="21600" h="21600" extrusionOk="0">
                <a:moveTo>
                  <a:pt x="10887" y="0"/>
                </a:moveTo>
                <a:cubicBezTo>
                  <a:pt x="4616" y="0"/>
                  <a:pt x="0" y="2923"/>
                  <a:pt x="0" y="6767"/>
                </a:cubicBezTo>
                <a:cubicBezTo>
                  <a:pt x="0" y="12992"/>
                  <a:pt x="10887" y="21600"/>
                  <a:pt x="10887" y="21600"/>
                </a:cubicBezTo>
                <a:cubicBezTo>
                  <a:pt x="10887" y="21600"/>
                  <a:pt x="21600" y="12992"/>
                  <a:pt x="21600" y="6767"/>
                </a:cubicBezTo>
                <a:cubicBezTo>
                  <a:pt x="21600" y="2923"/>
                  <a:pt x="16984" y="0"/>
                  <a:pt x="10887" y="0"/>
                </a:cubicBezTo>
                <a:close/>
                <a:moveTo>
                  <a:pt x="10887" y="10611"/>
                </a:moveTo>
                <a:cubicBezTo>
                  <a:pt x="7665" y="10611"/>
                  <a:pt x="4616" y="8662"/>
                  <a:pt x="4616" y="6767"/>
                </a:cubicBezTo>
                <a:cubicBezTo>
                  <a:pt x="4616" y="4818"/>
                  <a:pt x="7665" y="2923"/>
                  <a:pt x="10887" y="2923"/>
                </a:cubicBezTo>
                <a:cubicBezTo>
                  <a:pt x="13848" y="2923"/>
                  <a:pt x="16984" y="4818"/>
                  <a:pt x="16984" y="6767"/>
                </a:cubicBezTo>
                <a:cubicBezTo>
                  <a:pt x="16984" y="8662"/>
                  <a:pt x="13848" y="10611"/>
                  <a:pt x="10887" y="1061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2" name="Shape"/>
          <p:cNvSpPr/>
          <p:nvPr/>
        </p:nvSpPr>
        <p:spPr>
          <a:xfrm>
            <a:off x="3554186" y="2097677"/>
            <a:ext cx="297851" cy="238587"/>
          </a:xfrm>
          <a:custGeom>
            <a:avLst/>
            <a:gdLst/>
            <a:ahLst/>
            <a:cxnLst>
              <a:cxn ang="0">
                <a:pos x="wd2" y="hd2"/>
              </a:cxn>
              <a:cxn ang="5400000">
                <a:pos x="wd2" y="hd2"/>
              </a:cxn>
              <a:cxn ang="10800000">
                <a:pos x="wd2" y="hd2"/>
              </a:cxn>
              <a:cxn ang="16200000">
                <a:pos x="wd2" y="hd2"/>
              </a:cxn>
            </a:cxnLst>
            <a:rect l="0" t="0" r="r" b="b"/>
            <a:pathLst>
              <a:path w="21600" h="21600" extrusionOk="0">
                <a:moveTo>
                  <a:pt x="21208" y="3844"/>
                </a:moveTo>
                <a:cubicBezTo>
                  <a:pt x="16200" y="0"/>
                  <a:pt x="16200" y="0"/>
                  <a:pt x="16200" y="0"/>
                </a:cubicBezTo>
                <a:cubicBezTo>
                  <a:pt x="15808" y="0"/>
                  <a:pt x="15808" y="0"/>
                  <a:pt x="15416" y="0"/>
                </a:cubicBezTo>
                <a:cubicBezTo>
                  <a:pt x="10800" y="3844"/>
                  <a:pt x="10800" y="3844"/>
                  <a:pt x="10800" y="3844"/>
                </a:cubicBezTo>
                <a:cubicBezTo>
                  <a:pt x="6184" y="0"/>
                  <a:pt x="6184" y="0"/>
                  <a:pt x="6184" y="0"/>
                </a:cubicBezTo>
                <a:cubicBezTo>
                  <a:pt x="5748" y="0"/>
                  <a:pt x="5748" y="0"/>
                  <a:pt x="5356" y="0"/>
                </a:cubicBezTo>
                <a:cubicBezTo>
                  <a:pt x="348" y="3844"/>
                  <a:pt x="348" y="3844"/>
                  <a:pt x="348" y="3844"/>
                </a:cubicBezTo>
                <a:cubicBezTo>
                  <a:pt x="0" y="4331"/>
                  <a:pt x="0" y="4331"/>
                  <a:pt x="0" y="4818"/>
                </a:cubicBezTo>
                <a:cubicBezTo>
                  <a:pt x="0" y="20680"/>
                  <a:pt x="0" y="20680"/>
                  <a:pt x="0" y="20680"/>
                </a:cubicBezTo>
                <a:cubicBezTo>
                  <a:pt x="0" y="20680"/>
                  <a:pt x="0" y="21113"/>
                  <a:pt x="348" y="21113"/>
                </a:cubicBezTo>
                <a:cubicBezTo>
                  <a:pt x="348" y="21600"/>
                  <a:pt x="740" y="21600"/>
                  <a:pt x="1132" y="21113"/>
                </a:cubicBezTo>
                <a:cubicBezTo>
                  <a:pt x="5748" y="17756"/>
                  <a:pt x="5748" y="17756"/>
                  <a:pt x="5748" y="17756"/>
                </a:cubicBezTo>
                <a:cubicBezTo>
                  <a:pt x="10408" y="21113"/>
                  <a:pt x="10408" y="21113"/>
                  <a:pt x="10408" y="21113"/>
                </a:cubicBezTo>
                <a:cubicBezTo>
                  <a:pt x="10800" y="21600"/>
                  <a:pt x="10800" y="21600"/>
                  <a:pt x="11192" y="21113"/>
                </a:cubicBezTo>
                <a:cubicBezTo>
                  <a:pt x="15808" y="17756"/>
                  <a:pt x="15808" y="17756"/>
                  <a:pt x="15808" y="17756"/>
                </a:cubicBezTo>
                <a:cubicBezTo>
                  <a:pt x="20468" y="21113"/>
                  <a:pt x="20468" y="21113"/>
                  <a:pt x="20468" y="21113"/>
                </a:cubicBezTo>
                <a:cubicBezTo>
                  <a:pt x="20468" y="21600"/>
                  <a:pt x="20816" y="21600"/>
                  <a:pt x="20816" y="21600"/>
                </a:cubicBezTo>
                <a:cubicBezTo>
                  <a:pt x="20816" y="21600"/>
                  <a:pt x="21208" y="21600"/>
                  <a:pt x="21208" y="21113"/>
                </a:cubicBezTo>
                <a:cubicBezTo>
                  <a:pt x="21600" y="21113"/>
                  <a:pt x="21600" y="20680"/>
                  <a:pt x="21600" y="20680"/>
                </a:cubicBezTo>
                <a:cubicBezTo>
                  <a:pt x="21600" y="4818"/>
                  <a:pt x="21600" y="4818"/>
                  <a:pt x="21600" y="4818"/>
                </a:cubicBezTo>
                <a:cubicBezTo>
                  <a:pt x="21600" y="4331"/>
                  <a:pt x="21600" y="4331"/>
                  <a:pt x="21208" y="3844"/>
                </a:cubicBezTo>
                <a:close/>
                <a:moveTo>
                  <a:pt x="5008" y="15862"/>
                </a:moveTo>
                <a:cubicBezTo>
                  <a:pt x="1524" y="18731"/>
                  <a:pt x="1524" y="18731"/>
                  <a:pt x="1524" y="18731"/>
                </a:cubicBezTo>
                <a:cubicBezTo>
                  <a:pt x="1524" y="5305"/>
                  <a:pt x="1524" y="5305"/>
                  <a:pt x="1524" y="5305"/>
                </a:cubicBezTo>
                <a:cubicBezTo>
                  <a:pt x="5008" y="2382"/>
                  <a:pt x="5008" y="2382"/>
                  <a:pt x="5008" y="2382"/>
                </a:cubicBezTo>
                <a:lnTo>
                  <a:pt x="5008" y="15862"/>
                </a:lnTo>
                <a:close/>
                <a:moveTo>
                  <a:pt x="10016" y="18731"/>
                </a:moveTo>
                <a:cubicBezTo>
                  <a:pt x="6532" y="15862"/>
                  <a:pt x="6532" y="15862"/>
                  <a:pt x="6532" y="15862"/>
                </a:cubicBezTo>
                <a:cubicBezTo>
                  <a:pt x="6532" y="2382"/>
                  <a:pt x="6532" y="2382"/>
                  <a:pt x="6532" y="2382"/>
                </a:cubicBezTo>
                <a:cubicBezTo>
                  <a:pt x="10016" y="5305"/>
                  <a:pt x="10016" y="5305"/>
                  <a:pt x="10016" y="5305"/>
                </a:cubicBezTo>
                <a:lnTo>
                  <a:pt x="10016" y="18731"/>
                </a:lnTo>
                <a:close/>
                <a:moveTo>
                  <a:pt x="15024" y="15862"/>
                </a:moveTo>
                <a:cubicBezTo>
                  <a:pt x="11584" y="18731"/>
                  <a:pt x="11584" y="18731"/>
                  <a:pt x="11584" y="18731"/>
                </a:cubicBezTo>
                <a:cubicBezTo>
                  <a:pt x="11584" y="5305"/>
                  <a:pt x="11584" y="5305"/>
                  <a:pt x="11584" y="5305"/>
                </a:cubicBezTo>
                <a:cubicBezTo>
                  <a:pt x="15024" y="2382"/>
                  <a:pt x="15024" y="2382"/>
                  <a:pt x="15024" y="2382"/>
                </a:cubicBezTo>
                <a:lnTo>
                  <a:pt x="15024" y="15862"/>
                </a:lnTo>
                <a:close/>
                <a:moveTo>
                  <a:pt x="20076" y="18731"/>
                </a:moveTo>
                <a:cubicBezTo>
                  <a:pt x="16548" y="15862"/>
                  <a:pt x="16548" y="15862"/>
                  <a:pt x="16548" y="15862"/>
                </a:cubicBezTo>
                <a:cubicBezTo>
                  <a:pt x="16548" y="2382"/>
                  <a:pt x="16548" y="2382"/>
                  <a:pt x="16548" y="2382"/>
                </a:cubicBezTo>
                <a:cubicBezTo>
                  <a:pt x="20076" y="5305"/>
                  <a:pt x="20076" y="5305"/>
                  <a:pt x="20076" y="5305"/>
                </a:cubicBezTo>
                <a:lnTo>
                  <a:pt x="20076" y="1873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3" name="Shape"/>
          <p:cNvSpPr/>
          <p:nvPr/>
        </p:nvSpPr>
        <p:spPr>
          <a:xfrm>
            <a:off x="1774070" y="2097677"/>
            <a:ext cx="295739" cy="234350"/>
          </a:xfrm>
          <a:custGeom>
            <a:avLst/>
            <a:gdLst/>
            <a:ahLst/>
            <a:cxnLst>
              <a:cxn ang="0">
                <a:pos x="wd2" y="hd2"/>
              </a:cxn>
              <a:cxn ang="5400000">
                <a:pos x="wd2" y="hd2"/>
              </a:cxn>
              <a:cxn ang="10800000">
                <a:pos x="wd2" y="hd2"/>
              </a:cxn>
              <a:cxn ang="16200000">
                <a:pos x="wd2" y="hd2"/>
              </a:cxn>
            </a:cxnLst>
            <a:rect l="0" t="0" r="r" b="b"/>
            <a:pathLst>
              <a:path w="21600" h="21600" extrusionOk="0">
                <a:moveTo>
                  <a:pt x="16167" y="18665"/>
                </a:moveTo>
                <a:cubicBezTo>
                  <a:pt x="2303" y="18665"/>
                  <a:pt x="2303" y="18665"/>
                  <a:pt x="2303" y="18665"/>
                </a:cubicBezTo>
                <a:cubicBezTo>
                  <a:pt x="2303" y="6425"/>
                  <a:pt x="2303" y="6425"/>
                  <a:pt x="2303" y="6425"/>
                </a:cubicBezTo>
                <a:cubicBezTo>
                  <a:pt x="5041" y="6425"/>
                  <a:pt x="5041" y="6425"/>
                  <a:pt x="5041" y="6425"/>
                </a:cubicBezTo>
                <a:cubicBezTo>
                  <a:pt x="5041" y="6425"/>
                  <a:pt x="5780" y="5428"/>
                  <a:pt x="7345" y="3932"/>
                </a:cubicBezTo>
                <a:cubicBezTo>
                  <a:pt x="1173" y="3932"/>
                  <a:pt x="1173" y="3932"/>
                  <a:pt x="1173" y="3932"/>
                </a:cubicBezTo>
                <a:cubicBezTo>
                  <a:pt x="391" y="3932"/>
                  <a:pt x="0" y="4431"/>
                  <a:pt x="0" y="4929"/>
                </a:cubicBezTo>
                <a:cubicBezTo>
                  <a:pt x="0" y="20105"/>
                  <a:pt x="0" y="20105"/>
                  <a:pt x="0" y="20105"/>
                </a:cubicBezTo>
                <a:cubicBezTo>
                  <a:pt x="0" y="21157"/>
                  <a:pt x="391" y="21600"/>
                  <a:pt x="1173" y="21600"/>
                </a:cubicBezTo>
                <a:cubicBezTo>
                  <a:pt x="17341" y="21600"/>
                  <a:pt x="17341" y="21600"/>
                  <a:pt x="17341" y="21600"/>
                </a:cubicBezTo>
                <a:cubicBezTo>
                  <a:pt x="17732" y="21600"/>
                  <a:pt x="18514" y="21157"/>
                  <a:pt x="18514" y="20105"/>
                </a:cubicBezTo>
                <a:cubicBezTo>
                  <a:pt x="18514" y="15231"/>
                  <a:pt x="18514" y="15231"/>
                  <a:pt x="18514" y="15231"/>
                </a:cubicBezTo>
                <a:cubicBezTo>
                  <a:pt x="16167" y="17169"/>
                  <a:pt x="16167" y="17169"/>
                  <a:pt x="16167" y="17169"/>
                </a:cubicBezTo>
                <a:lnTo>
                  <a:pt x="16167" y="18665"/>
                </a:lnTo>
                <a:close/>
                <a:moveTo>
                  <a:pt x="14255" y="9360"/>
                </a:moveTo>
                <a:cubicBezTo>
                  <a:pt x="14255" y="14234"/>
                  <a:pt x="14255" y="14234"/>
                  <a:pt x="14255" y="14234"/>
                </a:cubicBezTo>
                <a:cubicBezTo>
                  <a:pt x="21600" y="6923"/>
                  <a:pt x="21600" y="6923"/>
                  <a:pt x="21600" y="6923"/>
                </a:cubicBezTo>
                <a:cubicBezTo>
                  <a:pt x="14255" y="0"/>
                  <a:pt x="14255" y="0"/>
                  <a:pt x="14255" y="0"/>
                </a:cubicBezTo>
                <a:cubicBezTo>
                  <a:pt x="14255" y="4431"/>
                  <a:pt x="14255" y="4431"/>
                  <a:pt x="14255" y="4431"/>
                </a:cubicBezTo>
                <a:cubicBezTo>
                  <a:pt x="5780" y="4431"/>
                  <a:pt x="5780" y="15231"/>
                  <a:pt x="5780" y="15231"/>
                </a:cubicBezTo>
                <a:cubicBezTo>
                  <a:pt x="8084" y="10357"/>
                  <a:pt x="9648" y="9360"/>
                  <a:pt x="14255" y="936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4" name="Shape"/>
          <p:cNvSpPr/>
          <p:nvPr/>
        </p:nvSpPr>
        <p:spPr>
          <a:xfrm>
            <a:off x="4153203" y="2070161"/>
            <a:ext cx="287268" cy="287268"/>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406"/>
                  <a:pt x="0" y="5186"/>
                  <a:pt x="0" y="11183"/>
                </a:cubicBezTo>
                <a:cubicBezTo>
                  <a:pt x="0" y="16775"/>
                  <a:pt x="4825" y="21600"/>
                  <a:pt x="10777" y="21600"/>
                </a:cubicBezTo>
                <a:cubicBezTo>
                  <a:pt x="16775" y="21600"/>
                  <a:pt x="21600" y="16775"/>
                  <a:pt x="21600" y="10823"/>
                </a:cubicBezTo>
                <a:cubicBezTo>
                  <a:pt x="21600" y="4825"/>
                  <a:pt x="16369" y="0"/>
                  <a:pt x="10777" y="0"/>
                </a:cubicBezTo>
                <a:close/>
                <a:moveTo>
                  <a:pt x="10777" y="19210"/>
                </a:moveTo>
                <a:cubicBezTo>
                  <a:pt x="6403" y="19571"/>
                  <a:pt x="2390" y="15603"/>
                  <a:pt x="2390" y="11183"/>
                </a:cubicBezTo>
                <a:cubicBezTo>
                  <a:pt x="2390" y="6403"/>
                  <a:pt x="5997" y="2390"/>
                  <a:pt x="10777" y="2390"/>
                </a:cubicBezTo>
                <a:cubicBezTo>
                  <a:pt x="15152" y="2390"/>
                  <a:pt x="19210" y="5997"/>
                  <a:pt x="19210" y="10823"/>
                </a:cubicBezTo>
                <a:cubicBezTo>
                  <a:pt x="19210" y="15603"/>
                  <a:pt x="15557" y="19210"/>
                  <a:pt x="10777" y="19210"/>
                </a:cubicBezTo>
                <a:close/>
                <a:moveTo>
                  <a:pt x="5547" y="15963"/>
                </a:moveTo>
                <a:cubicBezTo>
                  <a:pt x="5547" y="15963"/>
                  <a:pt x="10777" y="15197"/>
                  <a:pt x="12762" y="13213"/>
                </a:cubicBezTo>
                <a:cubicBezTo>
                  <a:pt x="15152" y="10823"/>
                  <a:pt x="15963" y="5592"/>
                  <a:pt x="15963" y="5592"/>
                </a:cubicBezTo>
                <a:cubicBezTo>
                  <a:pt x="15963" y="5592"/>
                  <a:pt x="10777" y="6403"/>
                  <a:pt x="8387" y="8793"/>
                </a:cubicBezTo>
                <a:cubicBezTo>
                  <a:pt x="6403" y="10823"/>
                  <a:pt x="5547" y="15963"/>
                  <a:pt x="5547" y="15963"/>
                </a:cubicBezTo>
                <a:close/>
                <a:moveTo>
                  <a:pt x="9605" y="9605"/>
                </a:moveTo>
                <a:cubicBezTo>
                  <a:pt x="10777" y="8793"/>
                  <a:pt x="12356" y="8027"/>
                  <a:pt x="13979" y="7621"/>
                </a:cubicBezTo>
                <a:cubicBezTo>
                  <a:pt x="13573" y="9199"/>
                  <a:pt x="12762" y="11183"/>
                  <a:pt x="11995" y="11995"/>
                </a:cubicBezTo>
                <a:cubicBezTo>
                  <a:pt x="11183" y="12401"/>
                  <a:pt x="10372" y="12401"/>
                  <a:pt x="9605" y="11995"/>
                </a:cubicBezTo>
                <a:cubicBezTo>
                  <a:pt x="9199" y="11183"/>
                  <a:pt x="9199" y="10417"/>
                  <a:pt x="9605" y="960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5" name="Shape"/>
          <p:cNvSpPr/>
          <p:nvPr/>
        </p:nvSpPr>
        <p:spPr>
          <a:xfrm>
            <a:off x="4762803" y="2086767"/>
            <a:ext cx="257592" cy="255840"/>
          </a:xfrm>
          <a:custGeom>
            <a:avLst/>
            <a:gdLst/>
            <a:ahLst/>
            <a:cxnLst>
              <a:cxn ang="0">
                <a:pos x="wd2" y="hd2"/>
              </a:cxn>
              <a:cxn ang="5400000">
                <a:pos x="wd2" y="hd2"/>
              </a:cxn>
              <a:cxn ang="10800000">
                <a:pos x="wd2" y="hd2"/>
              </a:cxn>
              <a:cxn ang="16200000">
                <a:pos x="wd2" y="hd2"/>
              </a:cxn>
            </a:cxnLst>
            <a:rect l="0" t="0" r="r" b="b"/>
            <a:pathLst>
              <a:path w="21077" h="21103" extrusionOk="0">
                <a:moveTo>
                  <a:pt x="20722" y="349"/>
                </a:moveTo>
                <a:cubicBezTo>
                  <a:pt x="19893" y="-497"/>
                  <a:pt x="19455" y="349"/>
                  <a:pt x="16822" y="1245"/>
                </a:cubicBezTo>
                <a:cubicBezTo>
                  <a:pt x="10776" y="4331"/>
                  <a:pt x="0" y="10552"/>
                  <a:pt x="0" y="10552"/>
                </a:cubicBezTo>
                <a:cubicBezTo>
                  <a:pt x="9508" y="11846"/>
                  <a:pt x="9508" y="11846"/>
                  <a:pt x="9508" y="11846"/>
                </a:cubicBezTo>
                <a:cubicBezTo>
                  <a:pt x="10776" y="21103"/>
                  <a:pt x="10776" y="21103"/>
                  <a:pt x="10776" y="21103"/>
                </a:cubicBezTo>
                <a:cubicBezTo>
                  <a:pt x="10776" y="21103"/>
                  <a:pt x="16822" y="10552"/>
                  <a:pt x="19455" y="3932"/>
                </a:cubicBezTo>
                <a:cubicBezTo>
                  <a:pt x="20722" y="1693"/>
                  <a:pt x="21600" y="797"/>
                  <a:pt x="20722" y="349"/>
                </a:cubicBezTo>
                <a:close/>
                <a:moveTo>
                  <a:pt x="18577" y="2589"/>
                </a:moveTo>
                <a:cubicBezTo>
                  <a:pt x="11653" y="15379"/>
                  <a:pt x="11653" y="15379"/>
                  <a:pt x="11653" y="15379"/>
                </a:cubicBezTo>
                <a:cubicBezTo>
                  <a:pt x="11214" y="9656"/>
                  <a:pt x="11214" y="9656"/>
                  <a:pt x="11214" y="9656"/>
                </a:cubicBezTo>
                <a:lnTo>
                  <a:pt x="18577" y="258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6" name="Shape"/>
          <p:cNvSpPr/>
          <p:nvPr/>
        </p:nvSpPr>
        <p:spPr>
          <a:xfrm>
            <a:off x="6553503" y="2080744"/>
            <a:ext cx="232237" cy="266100"/>
          </a:xfrm>
          <a:custGeom>
            <a:avLst/>
            <a:gdLst/>
            <a:ahLst/>
            <a:cxnLst>
              <a:cxn ang="0">
                <a:pos x="wd2" y="hd2"/>
              </a:cxn>
              <a:cxn ang="5400000">
                <a:pos x="wd2" y="hd2"/>
              </a:cxn>
              <a:cxn ang="10800000">
                <a:pos x="wd2" y="hd2"/>
              </a:cxn>
              <a:cxn ang="16200000">
                <a:pos x="wd2" y="hd2"/>
              </a:cxn>
            </a:cxnLst>
            <a:rect l="0" t="0" r="r" b="b"/>
            <a:pathLst>
              <a:path w="21600" h="21600" extrusionOk="0">
                <a:moveTo>
                  <a:pt x="17713" y="14676"/>
                </a:moveTo>
                <a:cubicBezTo>
                  <a:pt x="16714" y="14676"/>
                  <a:pt x="15714" y="14676"/>
                  <a:pt x="15214" y="15115"/>
                </a:cubicBezTo>
                <a:cubicBezTo>
                  <a:pt x="7885" y="11653"/>
                  <a:pt x="7885" y="11653"/>
                  <a:pt x="7885" y="11653"/>
                </a:cubicBezTo>
                <a:cubicBezTo>
                  <a:pt x="7885" y="11214"/>
                  <a:pt x="7885" y="11214"/>
                  <a:pt x="7885" y="10824"/>
                </a:cubicBezTo>
                <a:lnTo>
                  <a:pt x="7885" y="10386"/>
                </a:lnTo>
                <a:cubicBezTo>
                  <a:pt x="15214" y="6485"/>
                  <a:pt x="15214" y="6485"/>
                  <a:pt x="15214" y="6485"/>
                </a:cubicBezTo>
                <a:cubicBezTo>
                  <a:pt x="15714" y="6924"/>
                  <a:pt x="16714" y="7363"/>
                  <a:pt x="17713" y="7363"/>
                </a:cubicBezTo>
                <a:cubicBezTo>
                  <a:pt x="20156" y="7363"/>
                  <a:pt x="21600" y="5607"/>
                  <a:pt x="21600" y="3413"/>
                </a:cubicBezTo>
                <a:cubicBezTo>
                  <a:pt x="21600" y="1707"/>
                  <a:pt x="20156" y="0"/>
                  <a:pt x="17713" y="0"/>
                </a:cubicBezTo>
                <a:cubicBezTo>
                  <a:pt x="15214" y="0"/>
                  <a:pt x="13771" y="1707"/>
                  <a:pt x="13771" y="3413"/>
                </a:cubicBezTo>
                <a:cubicBezTo>
                  <a:pt x="13771" y="3901"/>
                  <a:pt x="13771" y="3901"/>
                  <a:pt x="13771" y="4340"/>
                </a:cubicBezTo>
                <a:cubicBezTo>
                  <a:pt x="6386" y="8240"/>
                  <a:pt x="6386" y="8240"/>
                  <a:pt x="6386" y="8240"/>
                </a:cubicBezTo>
                <a:cubicBezTo>
                  <a:pt x="5941" y="7363"/>
                  <a:pt x="4886" y="7363"/>
                  <a:pt x="3887" y="7363"/>
                </a:cubicBezTo>
                <a:cubicBezTo>
                  <a:pt x="1444" y="7363"/>
                  <a:pt x="0" y="9069"/>
                  <a:pt x="0" y="10824"/>
                </a:cubicBezTo>
                <a:cubicBezTo>
                  <a:pt x="0" y="12970"/>
                  <a:pt x="1444" y="14676"/>
                  <a:pt x="3887" y="14676"/>
                </a:cubicBezTo>
                <a:cubicBezTo>
                  <a:pt x="4886" y="14676"/>
                  <a:pt x="5941" y="14237"/>
                  <a:pt x="6386" y="13799"/>
                </a:cubicBezTo>
                <a:cubicBezTo>
                  <a:pt x="13771" y="17699"/>
                  <a:pt x="13771" y="17699"/>
                  <a:pt x="13771" y="17699"/>
                </a:cubicBezTo>
                <a:lnTo>
                  <a:pt x="13771" y="18138"/>
                </a:lnTo>
                <a:cubicBezTo>
                  <a:pt x="13771" y="20284"/>
                  <a:pt x="15214" y="21600"/>
                  <a:pt x="17713" y="21600"/>
                </a:cubicBezTo>
                <a:cubicBezTo>
                  <a:pt x="20156" y="21600"/>
                  <a:pt x="21600" y="20284"/>
                  <a:pt x="21600" y="18138"/>
                </a:cubicBezTo>
                <a:cubicBezTo>
                  <a:pt x="21600" y="15993"/>
                  <a:pt x="20156" y="14676"/>
                  <a:pt x="17713" y="14676"/>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7" name="Shape"/>
          <p:cNvSpPr/>
          <p:nvPr/>
        </p:nvSpPr>
        <p:spPr>
          <a:xfrm>
            <a:off x="586619" y="2080744"/>
            <a:ext cx="297851" cy="266100"/>
          </a:xfrm>
          <a:custGeom>
            <a:avLst/>
            <a:gdLst/>
            <a:ahLst/>
            <a:cxnLst>
              <a:cxn ang="0">
                <a:pos x="wd2" y="hd2"/>
              </a:cxn>
              <a:cxn ang="5400000">
                <a:pos x="wd2" y="hd2"/>
              </a:cxn>
              <a:cxn ang="10800000">
                <a:pos x="wd2" y="hd2"/>
              </a:cxn>
              <a:cxn ang="16200000">
                <a:pos x="wd2" y="hd2"/>
              </a:cxn>
            </a:cxnLst>
            <a:rect l="0" t="0" r="r" b="b"/>
            <a:pathLst>
              <a:path w="21600" h="21600" extrusionOk="0">
                <a:moveTo>
                  <a:pt x="13500" y="16383"/>
                </a:moveTo>
                <a:cubicBezTo>
                  <a:pt x="10800" y="15115"/>
                  <a:pt x="9624" y="14237"/>
                  <a:pt x="9624" y="12531"/>
                </a:cubicBezTo>
                <a:cubicBezTo>
                  <a:pt x="9624" y="11214"/>
                  <a:pt x="10408" y="11653"/>
                  <a:pt x="10800" y="9508"/>
                </a:cubicBezTo>
                <a:cubicBezTo>
                  <a:pt x="11192" y="8630"/>
                  <a:pt x="11932" y="9508"/>
                  <a:pt x="11932" y="7363"/>
                </a:cubicBezTo>
                <a:cubicBezTo>
                  <a:pt x="11932" y="6485"/>
                  <a:pt x="11584" y="6485"/>
                  <a:pt x="11584" y="6485"/>
                </a:cubicBezTo>
                <a:cubicBezTo>
                  <a:pt x="11584" y="6485"/>
                  <a:pt x="11932" y="5168"/>
                  <a:pt x="11932" y="4340"/>
                </a:cubicBezTo>
                <a:cubicBezTo>
                  <a:pt x="11932" y="3023"/>
                  <a:pt x="11192" y="0"/>
                  <a:pt x="7708" y="0"/>
                </a:cubicBezTo>
                <a:cubicBezTo>
                  <a:pt x="3832" y="0"/>
                  <a:pt x="3048" y="3023"/>
                  <a:pt x="3048" y="4340"/>
                </a:cubicBezTo>
                <a:cubicBezTo>
                  <a:pt x="3048" y="5168"/>
                  <a:pt x="3440" y="6485"/>
                  <a:pt x="3440" y="6485"/>
                </a:cubicBezTo>
                <a:cubicBezTo>
                  <a:pt x="3440" y="6485"/>
                  <a:pt x="3048" y="6485"/>
                  <a:pt x="3048" y="7363"/>
                </a:cubicBezTo>
                <a:cubicBezTo>
                  <a:pt x="3048" y="9508"/>
                  <a:pt x="3832" y="8630"/>
                  <a:pt x="4224" y="9508"/>
                </a:cubicBezTo>
                <a:cubicBezTo>
                  <a:pt x="4616" y="11653"/>
                  <a:pt x="5356" y="11214"/>
                  <a:pt x="5356" y="12531"/>
                </a:cubicBezTo>
                <a:cubicBezTo>
                  <a:pt x="5356" y="14237"/>
                  <a:pt x="4224" y="15115"/>
                  <a:pt x="1524" y="16383"/>
                </a:cubicBezTo>
                <a:cubicBezTo>
                  <a:pt x="1524" y="16383"/>
                  <a:pt x="740" y="16383"/>
                  <a:pt x="0" y="16822"/>
                </a:cubicBezTo>
                <a:cubicBezTo>
                  <a:pt x="0" y="21600"/>
                  <a:pt x="0" y="21600"/>
                  <a:pt x="0" y="21600"/>
                </a:cubicBezTo>
                <a:cubicBezTo>
                  <a:pt x="17332" y="21600"/>
                  <a:pt x="17332" y="21600"/>
                  <a:pt x="17332" y="21600"/>
                </a:cubicBezTo>
                <a:cubicBezTo>
                  <a:pt x="17332" y="21600"/>
                  <a:pt x="17332" y="19893"/>
                  <a:pt x="17332" y="19455"/>
                </a:cubicBezTo>
                <a:cubicBezTo>
                  <a:pt x="17332" y="18577"/>
                  <a:pt x="16200" y="17260"/>
                  <a:pt x="13500" y="16383"/>
                </a:cubicBezTo>
                <a:close/>
                <a:moveTo>
                  <a:pt x="18508" y="9508"/>
                </a:moveTo>
                <a:cubicBezTo>
                  <a:pt x="18508" y="6046"/>
                  <a:pt x="18508" y="6046"/>
                  <a:pt x="18508" y="6046"/>
                </a:cubicBezTo>
                <a:cubicBezTo>
                  <a:pt x="16200" y="6046"/>
                  <a:pt x="16200" y="6046"/>
                  <a:pt x="16200" y="6046"/>
                </a:cubicBezTo>
                <a:cubicBezTo>
                  <a:pt x="16200" y="9508"/>
                  <a:pt x="16200" y="9508"/>
                  <a:pt x="16200" y="9508"/>
                </a:cubicBezTo>
                <a:cubicBezTo>
                  <a:pt x="13108" y="9508"/>
                  <a:pt x="13108" y="9508"/>
                  <a:pt x="13108" y="9508"/>
                </a:cubicBezTo>
                <a:cubicBezTo>
                  <a:pt x="13108" y="12092"/>
                  <a:pt x="13108" y="12092"/>
                  <a:pt x="13108" y="12092"/>
                </a:cubicBezTo>
                <a:cubicBezTo>
                  <a:pt x="16200" y="12092"/>
                  <a:pt x="16200" y="12092"/>
                  <a:pt x="16200" y="12092"/>
                </a:cubicBezTo>
                <a:cubicBezTo>
                  <a:pt x="16200" y="15554"/>
                  <a:pt x="16200" y="15554"/>
                  <a:pt x="16200" y="15554"/>
                </a:cubicBezTo>
                <a:cubicBezTo>
                  <a:pt x="18508" y="15554"/>
                  <a:pt x="18508" y="15554"/>
                  <a:pt x="18508" y="15554"/>
                </a:cubicBezTo>
                <a:cubicBezTo>
                  <a:pt x="18508" y="12092"/>
                  <a:pt x="18508" y="12092"/>
                  <a:pt x="18508" y="12092"/>
                </a:cubicBezTo>
                <a:cubicBezTo>
                  <a:pt x="21600" y="12092"/>
                  <a:pt x="21600" y="12092"/>
                  <a:pt x="21600" y="12092"/>
                </a:cubicBezTo>
                <a:cubicBezTo>
                  <a:pt x="21600" y="9508"/>
                  <a:pt x="21600" y="9508"/>
                  <a:pt x="21600" y="9508"/>
                </a:cubicBezTo>
                <a:lnTo>
                  <a:pt x="18508" y="950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8" name="Shape"/>
          <p:cNvSpPr/>
          <p:nvPr/>
        </p:nvSpPr>
        <p:spPr>
          <a:xfrm>
            <a:off x="5355470" y="2087094"/>
            <a:ext cx="255516" cy="255516"/>
          </a:xfrm>
          <a:custGeom>
            <a:avLst/>
            <a:gdLst/>
            <a:ahLst/>
            <a:cxnLst>
              <a:cxn ang="0">
                <a:pos x="wd2" y="hd2"/>
              </a:cxn>
              <a:cxn ang="5400000">
                <a:pos x="wd2" y="hd2"/>
              </a:cxn>
              <a:cxn ang="10800000">
                <a:pos x="wd2" y="hd2"/>
              </a:cxn>
              <a:cxn ang="16200000">
                <a:pos x="wd2" y="hd2"/>
              </a:cxn>
            </a:cxnLst>
            <a:rect l="0" t="0" r="r" b="b"/>
            <a:pathLst>
              <a:path w="21600" h="21600" extrusionOk="0">
                <a:moveTo>
                  <a:pt x="10775" y="0"/>
                </a:moveTo>
                <a:cubicBezTo>
                  <a:pt x="4930" y="0"/>
                  <a:pt x="0" y="4930"/>
                  <a:pt x="0" y="10825"/>
                </a:cubicBezTo>
                <a:cubicBezTo>
                  <a:pt x="0" y="17077"/>
                  <a:pt x="4930" y="21600"/>
                  <a:pt x="10775" y="21600"/>
                </a:cubicBezTo>
                <a:cubicBezTo>
                  <a:pt x="16619" y="21600"/>
                  <a:pt x="21600" y="17077"/>
                  <a:pt x="21600" y="10825"/>
                </a:cubicBezTo>
                <a:cubicBezTo>
                  <a:pt x="21600" y="4930"/>
                  <a:pt x="16619" y="0"/>
                  <a:pt x="10775" y="0"/>
                </a:cubicBezTo>
                <a:close/>
                <a:moveTo>
                  <a:pt x="11639" y="19821"/>
                </a:moveTo>
                <a:cubicBezTo>
                  <a:pt x="11639" y="14840"/>
                  <a:pt x="11639" y="14840"/>
                  <a:pt x="11639" y="14840"/>
                </a:cubicBezTo>
                <a:cubicBezTo>
                  <a:pt x="9860" y="14840"/>
                  <a:pt x="9860" y="14840"/>
                  <a:pt x="9860" y="14840"/>
                </a:cubicBezTo>
                <a:cubicBezTo>
                  <a:pt x="9860" y="19821"/>
                  <a:pt x="9860" y="19821"/>
                  <a:pt x="9860" y="19821"/>
                </a:cubicBezTo>
                <a:cubicBezTo>
                  <a:pt x="5794" y="19313"/>
                  <a:pt x="2236" y="15755"/>
                  <a:pt x="1779" y="11689"/>
                </a:cubicBezTo>
                <a:cubicBezTo>
                  <a:pt x="6709" y="11689"/>
                  <a:pt x="6709" y="11689"/>
                  <a:pt x="6709" y="11689"/>
                </a:cubicBezTo>
                <a:cubicBezTo>
                  <a:pt x="6709" y="9911"/>
                  <a:pt x="6709" y="9911"/>
                  <a:pt x="6709" y="9911"/>
                </a:cubicBezTo>
                <a:cubicBezTo>
                  <a:pt x="1779" y="9911"/>
                  <a:pt x="1779" y="9911"/>
                  <a:pt x="1779" y="9911"/>
                </a:cubicBezTo>
                <a:cubicBezTo>
                  <a:pt x="2236" y="5845"/>
                  <a:pt x="5794" y="2694"/>
                  <a:pt x="9860" y="2236"/>
                </a:cubicBezTo>
                <a:cubicBezTo>
                  <a:pt x="9860" y="7217"/>
                  <a:pt x="9860" y="7217"/>
                  <a:pt x="9860" y="7217"/>
                </a:cubicBezTo>
                <a:cubicBezTo>
                  <a:pt x="11639" y="7217"/>
                  <a:pt x="11639" y="7217"/>
                  <a:pt x="11639" y="7217"/>
                </a:cubicBezTo>
                <a:cubicBezTo>
                  <a:pt x="11639" y="2236"/>
                  <a:pt x="11639" y="2236"/>
                  <a:pt x="11639" y="2236"/>
                </a:cubicBezTo>
                <a:cubicBezTo>
                  <a:pt x="15755" y="2694"/>
                  <a:pt x="19313" y="5845"/>
                  <a:pt x="19313" y="9911"/>
                </a:cubicBezTo>
                <a:cubicBezTo>
                  <a:pt x="14840" y="9911"/>
                  <a:pt x="14840" y="9911"/>
                  <a:pt x="14840" y="9911"/>
                </a:cubicBezTo>
                <a:cubicBezTo>
                  <a:pt x="14840" y="11689"/>
                  <a:pt x="14840" y="11689"/>
                  <a:pt x="14840" y="11689"/>
                </a:cubicBezTo>
                <a:cubicBezTo>
                  <a:pt x="19313" y="11689"/>
                  <a:pt x="19313" y="11689"/>
                  <a:pt x="19313" y="11689"/>
                </a:cubicBezTo>
                <a:cubicBezTo>
                  <a:pt x="19313" y="15755"/>
                  <a:pt x="15755" y="19313"/>
                  <a:pt x="11639" y="1982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59" name="Shape"/>
          <p:cNvSpPr/>
          <p:nvPr/>
        </p:nvSpPr>
        <p:spPr>
          <a:xfrm>
            <a:off x="10122204" y="2120961"/>
            <a:ext cx="249170" cy="251279"/>
          </a:xfrm>
          <a:custGeom>
            <a:avLst/>
            <a:gdLst/>
            <a:ahLst/>
            <a:cxnLst>
              <a:cxn ang="0">
                <a:pos x="wd2" y="hd2"/>
              </a:cxn>
              <a:cxn ang="5400000">
                <a:pos x="wd2" y="hd2"/>
              </a:cxn>
              <a:cxn ang="10800000">
                <a:pos x="wd2" y="hd2"/>
              </a:cxn>
              <a:cxn ang="16200000">
                <a:pos x="wd2" y="hd2"/>
              </a:cxn>
            </a:cxnLst>
            <a:rect l="0" t="0" r="r" b="b"/>
            <a:pathLst>
              <a:path w="21600" h="21600" extrusionOk="0">
                <a:moveTo>
                  <a:pt x="10567" y="0"/>
                </a:moveTo>
                <a:cubicBezTo>
                  <a:pt x="4610" y="0"/>
                  <a:pt x="0" y="4569"/>
                  <a:pt x="0" y="10592"/>
                </a:cubicBezTo>
                <a:cubicBezTo>
                  <a:pt x="0" y="16563"/>
                  <a:pt x="4610" y="21600"/>
                  <a:pt x="10567" y="21600"/>
                </a:cubicBezTo>
                <a:cubicBezTo>
                  <a:pt x="16524" y="21600"/>
                  <a:pt x="21600" y="16563"/>
                  <a:pt x="21600" y="10592"/>
                </a:cubicBezTo>
                <a:cubicBezTo>
                  <a:pt x="21600" y="4569"/>
                  <a:pt x="16524" y="0"/>
                  <a:pt x="10567" y="0"/>
                </a:cubicBezTo>
                <a:close/>
                <a:moveTo>
                  <a:pt x="16990" y="9190"/>
                </a:moveTo>
                <a:cubicBezTo>
                  <a:pt x="16990" y="11942"/>
                  <a:pt x="16990" y="11942"/>
                  <a:pt x="16990" y="11942"/>
                </a:cubicBezTo>
                <a:cubicBezTo>
                  <a:pt x="4144" y="11942"/>
                  <a:pt x="4144" y="11942"/>
                  <a:pt x="4144" y="11942"/>
                </a:cubicBezTo>
                <a:cubicBezTo>
                  <a:pt x="4144" y="9190"/>
                  <a:pt x="4144" y="9190"/>
                  <a:pt x="4144" y="9190"/>
                </a:cubicBezTo>
                <a:lnTo>
                  <a:pt x="16990" y="919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0" name="Shape"/>
          <p:cNvSpPr/>
          <p:nvPr/>
        </p:nvSpPr>
        <p:spPr>
          <a:xfrm>
            <a:off x="2360386" y="2710253"/>
            <a:ext cx="276685" cy="271590"/>
          </a:xfrm>
          <a:custGeom>
            <a:avLst/>
            <a:gdLst/>
            <a:ahLst/>
            <a:cxnLst>
              <a:cxn ang="0">
                <a:pos x="wd2" y="hd2"/>
              </a:cxn>
              <a:cxn ang="5400000">
                <a:pos x="wd2" y="hd2"/>
              </a:cxn>
              <a:cxn ang="10800000">
                <a:pos x="wd2" y="hd2"/>
              </a:cxn>
              <a:cxn ang="16200000">
                <a:pos x="wd2" y="hd2"/>
              </a:cxn>
            </a:cxnLst>
            <a:rect l="0" t="0" r="r" b="b"/>
            <a:pathLst>
              <a:path w="21600" h="21202" extrusionOk="0">
                <a:moveTo>
                  <a:pt x="10777" y="25"/>
                </a:moveTo>
                <a:cubicBezTo>
                  <a:pt x="4592" y="25"/>
                  <a:pt x="0" y="4579"/>
                  <a:pt x="0" y="10825"/>
                </a:cubicBezTo>
                <a:cubicBezTo>
                  <a:pt x="0" y="16647"/>
                  <a:pt x="5013" y="21202"/>
                  <a:pt x="10777" y="21202"/>
                </a:cubicBezTo>
                <a:cubicBezTo>
                  <a:pt x="17008" y="21202"/>
                  <a:pt x="21600" y="16225"/>
                  <a:pt x="21600" y="10402"/>
                </a:cubicBezTo>
                <a:cubicBezTo>
                  <a:pt x="21600" y="4579"/>
                  <a:pt x="16633" y="-398"/>
                  <a:pt x="10777" y="25"/>
                </a:cubicBezTo>
                <a:close/>
                <a:moveTo>
                  <a:pt x="11620" y="3312"/>
                </a:moveTo>
                <a:cubicBezTo>
                  <a:pt x="12885" y="3312"/>
                  <a:pt x="13260" y="4157"/>
                  <a:pt x="13260" y="4579"/>
                </a:cubicBezTo>
                <a:cubicBezTo>
                  <a:pt x="13260" y="5800"/>
                  <a:pt x="12463" y="6645"/>
                  <a:pt x="11198" y="6645"/>
                </a:cubicBezTo>
                <a:cubicBezTo>
                  <a:pt x="10402" y="6645"/>
                  <a:pt x="9980" y="5800"/>
                  <a:pt x="9980" y="5002"/>
                </a:cubicBezTo>
                <a:cubicBezTo>
                  <a:pt x="9980" y="4579"/>
                  <a:pt x="10402" y="3312"/>
                  <a:pt x="11620" y="3312"/>
                </a:cubicBezTo>
                <a:close/>
                <a:moveTo>
                  <a:pt x="9137" y="17070"/>
                </a:moveTo>
                <a:cubicBezTo>
                  <a:pt x="8293" y="17070"/>
                  <a:pt x="7918" y="16647"/>
                  <a:pt x="8293" y="14957"/>
                </a:cubicBezTo>
                <a:cubicBezTo>
                  <a:pt x="9137" y="11247"/>
                  <a:pt x="9137" y="11247"/>
                  <a:pt x="9137" y="11247"/>
                </a:cubicBezTo>
                <a:cubicBezTo>
                  <a:pt x="9137" y="10825"/>
                  <a:pt x="9137" y="10402"/>
                  <a:pt x="9137" y="10402"/>
                </a:cubicBezTo>
                <a:cubicBezTo>
                  <a:pt x="8715" y="10402"/>
                  <a:pt x="7918" y="10825"/>
                  <a:pt x="7497" y="11247"/>
                </a:cubicBezTo>
                <a:cubicBezTo>
                  <a:pt x="7075" y="10825"/>
                  <a:pt x="7075" y="10825"/>
                  <a:pt x="7075" y="10825"/>
                </a:cubicBezTo>
                <a:cubicBezTo>
                  <a:pt x="8715" y="9181"/>
                  <a:pt x="10777" y="8289"/>
                  <a:pt x="11620" y="8289"/>
                </a:cubicBezTo>
                <a:cubicBezTo>
                  <a:pt x="12463" y="8289"/>
                  <a:pt x="12463" y="9181"/>
                  <a:pt x="12463" y="10402"/>
                </a:cubicBezTo>
                <a:cubicBezTo>
                  <a:pt x="11198" y="14159"/>
                  <a:pt x="11198" y="14159"/>
                  <a:pt x="11198" y="14159"/>
                </a:cubicBezTo>
                <a:cubicBezTo>
                  <a:pt x="11198" y="14957"/>
                  <a:pt x="11198" y="14957"/>
                  <a:pt x="11198" y="14957"/>
                </a:cubicBezTo>
                <a:cubicBezTo>
                  <a:pt x="11620" y="14957"/>
                  <a:pt x="12463" y="14957"/>
                  <a:pt x="12885" y="14159"/>
                </a:cubicBezTo>
                <a:cubicBezTo>
                  <a:pt x="13260" y="14957"/>
                  <a:pt x="13260" y="14957"/>
                  <a:pt x="13260" y="14957"/>
                </a:cubicBezTo>
                <a:cubicBezTo>
                  <a:pt x="11620" y="16647"/>
                  <a:pt x="9980" y="17070"/>
                  <a:pt x="9137" y="1707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1" name="Shape"/>
          <p:cNvSpPr/>
          <p:nvPr/>
        </p:nvSpPr>
        <p:spPr>
          <a:xfrm>
            <a:off x="2400603" y="2032061"/>
            <a:ext cx="139099" cy="295739"/>
          </a:xfrm>
          <a:custGeom>
            <a:avLst/>
            <a:gdLst/>
            <a:ahLst/>
            <a:cxnLst>
              <a:cxn ang="0">
                <a:pos x="wd2" y="hd2"/>
              </a:cxn>
              <a:cxn ang="5400000">
                <a:pos x="wd2" y="hd2"/>
              </a:cxn>
              <a:cxn ang="10800000">
                <a:pos x="wd2" y="hd2"/>
              </a:cxn>
              <a:cxn ang="16200000">
                <a:pos x="wd2" y="hd2"/>
              </a:cxn>
            </a:cxnLst>
            <a:rect l="0" t="0" r="r" b="b"/>
            <a:pathLst>
              <a:path w="21600" h="21600" extrusionOk="0">
                <a:moveTo>
                  <a:pt x="16644" y="0"/>
                </a:moveTo>
                <a:cubicBezTo>
                  <a:pt x="19917" y="0"/>
                  <a:pt x="20758" y="1173"/>
                  <a:pt x="20758" y="2303"/>
                </a:cubicBezTo>
                <a:cubicBezTo>
                  <a:pt x="20758" y="3477"/>
                  <a:pt x="18327" y="4998"/>
                  <a:pt x="14961" y="4998"/>
                </a:cubicBezTo>
                <a:cubicBezTo>
                  <a:pt x="11688" y="4998"/>
                  <a:pt x="10005" y="4216"/>
                  <a:pt x="10005" y="2695"/>
                </a:cubicBezTo>
                <a:cubicBezTo>
                  <a:pt x="10005" y="1521"/>
                  <a:pt x="12530" y="0"/>
                  <a:pt x="16644" y="0"/>
                </a:cubicBezTo>
                <a:close/>
                <a:moveTo>
                  <a:pt x="6732" y="21600"/>
                </a:moveTo>
                <a:cubicBezTo>
                  <a:pt x="4208" y="21600"/>
                  <a:pt x="2618" y="20774"/>
                  <a:pt x="4208" y="17689"/>
                </a:cubicBezTo>
                <a:cubicBezTo>
                  <a:pt x="7574" y="12343"/>
                  <a:pt x="7574" y="12343"/>
                  <a:pt x="7574" y="12343"/>
                </a:cubicBezTo>
                <a:cubicBezTo>
                  <a:pt x="7574" y="11561"/>
                  <a:pt x="7574" y="11169"/>
                  <a:pt x="7574" y="11169"/>
                </a:cubicBezTo>
                <a:cubicBezTo>
                  <a:pt x="6732" y="11169"/>
                  <a:pt x="3460" y="11952"/>
                  <a:pt x="1777" y="12343"/>
                </a:cubicBezTo>
                <a:cubicBezTo>
                  <a:pt x="0" y="11561"/>
                  <a:pt x="0" y="11561"/>
                  <a:pt x="0" y="11561"/>
                </a:cubicBezTo>
                <a:cubicBezTo>
                  <a:pt x="5891" y="9257"/>
                  <a:pt x="13371" y="7736"/>
                  <a:pt x="15803" y="7736"/>
                </a:cubicBezTo>
                <a:cubicBezTo>
                  <a:pt x="18327" y="7736"/>
                  <a:pt x="19169" y="9257"/>
                  <a:pt x="17486" y="11169"/>
                </a:cubicBezTo>
                <a:cubicBezTo>
                  <a:pt x="14119" y="16950"/>
                  <a:pt x="14119" y="16950"/>
                  <a:pt x="14119" y="16950"/>
                </a:cubicBezTo>
                <a:cubicBezTo>
                  <a:pt x="14119" y="18080"/>
                  <a:pt x="14119" y="18471"/>
                  <a:pt x="14961" y="18471"/>
                </a:cubicBezTo>
                <a:cubicBezTo>
                  <a:pt x="14961" y="18471"/>
                  <a:pt x="17486" y="17689"/>
                  <a:pt x="19917" y="16950"/>
                </a:cubicBezTo>
                <a:cubicBezTo>
                  <a:pt x="21600" y="17689"/>
                  <a:pt x="21600" y="17689"/>
                  <a:pt x="21600" y="17689"/>
                </a:cubicBezTo>
                <a:cubicBezTo>
                  <a:pt x="15803" y="20774"/>
                  <a:pt x="9164" y="21600"/>
                  <a:pt x="6732" y="2160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2" name="Shape"/>
          <p:cNvSpPr/>
          <p:nvPr/>
        </p:nvSpPr>
        <p:spPr>
          <a:xfrm>
            <a:off x="9487204" y="2705161"/>
            <a:ext cx="251279" cy="249168"/>
          </a:xfrm>
          <a:custGeom>
            <a:avLst/>
            <a:gdLst/>
            <a:ahLst/>
            <a:cxnLst>
              <a:cxn ang="0">
                <a:pos x="wd2" y="hd2"/>
              </a:cxn>
              <a:cxn ang="5400000">
                <a:pos x="wd2" y="hd2"/>
              </a:cxn>
              <a:cxn ang="10800000">
                <a:pos x="wd2" y="hd2"/>
              </a:cxn>
              <a:cxn ang="16200000">
                <a:pos x="wd2" y="hd2"/>
              </a:cxn>
            </a:cxnLst>
            <a:rect l="0" t="0" r="r" b="b"/>
            <a:pathLst>
              <a:path w="21600" h="21600" extrusionOk="0">
                <a:moveTo>
                  <a:pt x="11060" y="0"/>
                </a:moveTo>
                <a:cubicBezTo>
                  <a:pt x="5037" y="0"/>
                  <a:pt x="0" y="4621"/>
                  <a:pt x="0" y="10592"/>
                </a:cubicBezTo>
                <a:cubicBezTo>
                  <a:pt x="0" y="16563"/>
                  <a:pt x="5037" y="21600"/>
                  <a:pt x="11060" y="21600"/>
                </a:cubicBezTo>
                <a:cubicBezTo>
                  <a:pt x="17031" y="21600"/>
                  <a:pt x="21600" y="16563"/>
                  <a:pt x="21600" y="10592"/>
                </a:cubicBezTo>
                <a:cubicBezTo>
                  <a:pt x="21600" y="4621"/>
                  <a:pt x="17031" y="0"/>
                  <a:pt x="11060" y="0"/>
                </a:cubicBezTo>
                <a:close/>
                <a:moveTo>
                  <a:pt x="13344" y="10592"/>
                </a:moveTo>
                <a:cubicBezTo>
                  <a:pt x="17031" y="14746"/>
                  <a:pt x="17031" y="14746"/>
                  <a:pt x="17031" y="14746"/>
                </a:cubicBezTo>
                <a:cubicBezTo>
                  <a:pt x="14746" y="17031"/>
                  <a:pt x="14746" y="17031"/>
                  <a:pt x="14746" y="17031"/>
                </a:cubicBezTo>
                <a:cubicBezTo>
                  <a:pt x="11060" y="12877"/>
                  <a:pt x="11060" y="12877"/>
                  <a:pt x="11060" y="12877"/>
                </a:cubicBezTo>
                <a:cubicBezTo>
                  <a:pt x="6854" y="17031"/>
                  <a:pt x="6854" y="17031"/>
                  <a:pt x="6854" y="17031"/>
                </a:cubicBezTo>
                <a:cubicBezTo>
                  <a:pt x="4569" y="14746"/>
                  <a:pt x="4569" y="14746"/>
                  <a:pt x="4569" y="14746"/>
                </a:cubicBezTo>
                <a:cubicBezTo>
                  <a:pt x="8723" y="10592"/>
                  <a:pt x="8723" y="10592"/>
                  <a:pt x="8723" y="10592"/>
                </a:cubicBezTo>
                <a:cubicBezTo>
                  <a:pt x="4569" y="6958"/>
                  <a:pt x="4569" y="6958"/>
                  <a:pt x="4569" y="6958"/>
                </a:cubicBezTo>
                <a:cubicBezTo>
                  <a:pt x="6854" y="4621"/>
                  <a:pt x="6854" y="4621"/>
                  <a:pt x="6854" y="4621"/>
                </a:cubicBezTo>
                <a:cubicBezTo>
                  <a:pt x="11060" y="8256"/>
                  <a:pt x="11060" y="8256"/>
                  <a:pt x="11060" y="8256"/>
                </a:cubicBezTo>
                <a:cubicBezTo>
                  <a:pt x="14746" y="4621"/>
                  <a:pt x="14746" y="4621"/>
                  <a:pt x="14746" y="4621"/>
                </a:cubicBezTo>
                <a:cubicBezTo>
                  <a:pt x="17031" y="6958"/>
                  <a:pt x="17031" y="6958"/>
                  <a:pt x="17031" y="6958"/>
                </a:cubicBezTo>
                <a:lnTo>
                  <a:pt x="13344" y="1059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3" name="Shape"/>
          <p:cNvSpPr/>
          <p:nvPr/>
        </p:nvSpPr>
        <p:spPr>
          <a:xfrm>
            <a:off x="4756453" y="2680620"/>
            <a:ext cx="276683" cy="271590"/>
          </a:xfrm>
          <a:custGeom>
            <a:avLst/>
            <a:gdLst/>
            <a:ahLst/>
            <a:cxnLst>
              <a:cxn ang="0">
                <a:pos x="wd2" y="hd2"/>
              </a:cxn>
              <a:cxn ang="5400000">
                <a:pos x="wd2" y="hd2"/>
              </a:cxn>
              <a:cxn ang="10800000">
                <a:pos x="wd2" y="hd2"/>
              </a:cxn>
              <a:cxn ang="16200000">
                <a:pos x="wd2" y="hd2"/>
              </a:cxn>
            </a:cxnLst>
            <a:rect l="0" t="0" r="r" b="b"/>
            <a:pathLst>
              <a:path w="21600" h="21202" extrusionOk="0">
                <a:moveTo>
                  <a:pt x="10847" y="25"/>
                </a:moveTo>
                <a:cubicBezTo>
                  <a:pt x="4555" y="25"/>
                  <a:pt x="0" y="4579"/>
                  <a:pt x="0" y="10825"/>
                </a:cubicBezTo>
                <a:cubicBezTo>
                  <a:pt x="0" y="16647"/>
                  <a:pt x="4977" y="21202"/>
                  <a:pt x="10847" y="21202"/>
                </a:cubicBezTo>
                <a:cubicBezTo>
                  <a:pt x="17045" y="21202"/>
                  <a:pt x="21600" y="16225"/>
                  <a:pt x="21600" y="10402"/>
                </a:cubicBezTo>
                <a:cubicBezTo>
                  <a:pt x="21600" y="4579"/>
                  <a:pt x="16623" y="-398"/>
                  <a:pt x="10847" y="25"/>
                </a:cubicBezTo>
                <a:close/>
                <a:moveTo>
                  <a:pt x="10847" y="17070"/>
                </a:moveTo>
                <a:cubicBezTo>
                  <a:pt x="10377" y="17070"/>
                  <a:pt x="10377" y="17070"/>
                  <a:pt x="10377" y="17070"/>
                </a:cubicBezTo>
                <a:cubicBezTo>
                  <a:pt x="9579" y="17070"/>
                  <a:pt x="9157" y="16225"/>
                  <a:pt x="9157" y="15379"/>
                </a:cubicBezTo>
                <a:cubicBezTo>
                  <a:pt x="9157" y="14581"/>
                  <a:pt x="9579" y="13736"/>
                  <a:pt x="10847" y="13736"/>
                </a:cubicBezTo>
                <a:cubicBezTo>
                  <a:pt x="11645" y="14159"/>
                  <a:pt x="12068" y="14581"/>
                  <a:pt x="12068" y="15379"/>
                </a:cubicBezTo>
                <a:cubicBezTo>
                  <a:pt x="12068" y="16647"/>
                  <a:pt x="11645" y="17070"/>
                  <a:pt x="10847" y="17070"/>
                </a:cubicBezTo>
                <a:close/>
                <a:moveTo>
                  <a:pt x="14557" y="9604"/>
                </a:moveTo>
                <a:cubicBezTo>
                  <a:pt x="14134" y="9604"/>
                  <a:pt x="13758" y="9979"/>
                  <a:pt x="13336" y="10402"/>
                </a:cubicBezTo>
                <a:cubicBezTo>
                  <a:pt x="12490" y="11247"/>
                  <a:pt x="12490" y="11247"/>
                  <a:pt x="12490" y="11247"/>
                </a:cubicBezTo>
                <a:cubicBezTo>
                  <a:pt x="12068" y="11247"/>
                  <a:pt x="12068" y="11670"/>
                  <a:pt x="12068" y="11670"/>
                </a:cubicBezTo>
                <a:cubicBezTo>
                  <a:pt x="11645" y="12092"/>
                  <a:pt x="11645" y="12092"/>
                  <a:pt x="11645" y="12468"/>
                </a:cubicBezTo>
                <a:cubicBezTo>
                  <a:pt x="9157" y="12468"/>
                  <a:pt x="9157" y="12468"/>
                  <a:pt x="9157" y="12468"/>
                </a:cubicBezTo>
                <a:cubicBezTo>
                  <a:pt x="9157" y="11670"/>
                  <a:pt x="9157" y="11247"/>
                  <a:pt x="9579" y="10402"/>
                </a:cubicBezTo>
                <a:cubicBezTo>
                  <a:pt x="10377" y="9979"/>
                  <a:pt x="11645" y="9181"/>
                  <a:pt x="11645" y="9181"/>
                </a:cubicBezTo>
                <a:lnTo>
                  <a:pt x="12068" y="8759"/>
                </a:lnTo>
                <a:cubicBezTo>
                  <a:pt x="12068" y="8289"/>
                  <a:pt x="12490" y="7866"/>
                  <a:pt x="12490" y="7866"/>
                </a:cubicBezTo>
                <a:cubicBezTo>
                  <a:pt x="12490" y="7491"/>
                  <a:pt x="12068" y="7115"/>
                  <a:pt x="12068" y="6645"/>
                </a:cubicBezTo>
                <a:cubicBezTo>
                  <a:pt x="11645" y="6223"/>
                  <a:pt x="11270" y="6223"/>
                  <a:pt x="10847" y="6223"/>
                </a:cubicBezTo>
                <a:cubicBezTo>
                  <a:pt x="10377" y="6223"/>
                  <a:pt x="10002" y="6223"/>
                  <a:pt x="9579" y="6645"/>
                </a:cubicBezTo>
                <a:cubicBezTo>
                  <a:pt x="9157" y="7115"/>
                  <a:pt x="9157" y="7491"/>
                  <a:pt x="9157" y="7866"/>
                </a:cubicBezTo>
                <a:cubicBezTo>
                  <a:pt x="9157" y="8289"/>
                  <a:pt x="9157" y="8289"/>
                  <a:pt x="9157" y="8289"/>
                </a:cubicBezTo>
                <a:cubicBezTo>
                  <a:pt x="6668" y="8289"/>
                  <a:pt x="6668" y="8289"/>
                  <a:pt x="6668" y="8289"/>
                </a:cubicBezTo>
                <a:cubicBezTo>
                  <a:pt x="6668" y="7866"/>
                  <a:pt x="6668" y="7866"/>
                  <a:pt x="6668" y="7866"/>
                </a:cubicBezTo>
                <a:cubicBezTo>
                  <a:pt x="6668" y="6223"/>
                  <a:pt x="7043" y="5378"/>
                  <a:pt x="8311" y="4579"/>
                </a:cubicBezTo>
                <a:cubicBezTo>
                  <a:pt x="8734" y="4157"/>
                  <a:pt x="9579" y="4157"/>
                  <a:pt x="10847" y="4157"/>
                </a:cubicBezTo>
                <a:cubicBezTo>
                  <a:pt x="12068" y="4157"/>
                  <a:pt x="12913" y="4157"/>
                  <a:pt x="13758" y="5002"/>
                </a:cubicBezTo>
                <a:cubicBezTo>
                  <a:pt x="14557" y="5378"/>
                  <a:pt x="14979" y="6223"/>
                  <a:pt x="14979" y="7491"/>
                </a:cubicBezTo>
                <a:cubicBezTo>
                  <a:pt x="14979" y="8289"/>
                  <a:pt x="14979" y="8759"/>
                  <a:pt x="14557" y="960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4" name="Shape"/>
          <p:cNvSpPr/>
          <p:nvPr/>
        </p:nvSpPr>
        <p:spPr>
          <a:xfrm>
            <a:off x="10716986" y="2741144"/>
            <a:ext cx="170850" cy="177196"/>
          </a:xfrm>
          <a:custGeom>
            <a:avLst/>
            <a:gdLst/>
            <a:ahLst/>
            <a:cxnLst>
              <a:cxn ang="0">
                <a:pos x="wd2" y="hd2"/>
              </a:cxn>
              <a:cxn ang="5400000">
                <a:pos x="wd2" y="hd2"/>
              </a:cxn>
              <a:cxn ang="10800000">
                <a:pos x="wd2" y="hd2"/>
              </a:cxn>
              <a:cxn ang="16200000">
                <a:pos x="wd2" y="hd2"/>
              </a:cxn>
            </a:cxnLst>
            <a:rect l="0" t="0" r="r" b="b"/>
            <a:pathLst>
              <a:path w="21600" h="21600" extrusionOk="0">
                <a:moveTo>
                  <a:pt x="20155" y="9215"/>
                </a:moveTo>
                <a:cubicBezTo>
                  <a:pt x="12777" y="9215"/>
                  <a:pt x="12777" y="9215"/>
                  <a:pt x="12777" y="9215"/>
                </a:cubicBezTo>
                <a:cubicBezTo>
                  <a:pt x="12777" y="1327"/>
                  <a:pt x="12777" y="1327"/>
                  <a:pt x="12777" y="1327"/>
                </a:cubicBezTo>
                <a:cubicBezTo>
                  <a:pt x="12777" y="0"/>
                  <a:pt x="11408" y="0"/>
                  <a:pt x="10724" y="0"/>
                </a:cubicBezTo>
                <a:cubicBezTo>
                  <a:pt x="9431" y="0"/>
                  <a:pt x="8746" y="0"/>
                  <a:pt x="8746" y="1327"/>
                </a:cubicBezTo>
                <a:cubicBezTo>
                  <a:pt x="8746" y="9215"/>
                  <a:pt x="8746" y="9215"/>
                  <a:pt x="8746" y="9215"/>
                </a:cubicBezTo>
                <a:cubicBezTo>
                  <a:pt x="685" y="9215"/>
                  <a:pt x="685" y="9215"/>
                  <a:pt x="685" y="9215"/>
                </a:cubicBezTo>
                <a:cubicBezTo>
                  <a:pt x="0" y="9215"/>
                  <a:pt x="0" y="9805"/>
                  <a:pt x="0" y="10468"/>
                </a:cubicBezTo>
                <a:cubicBezTo>
                  <a:pt x="0" y="11795"/>
                  <a:pt x="0" y="12459"/>
                  <a:pt x="685" y="12459"/>
                </a:cubicBezTo>
                <a:cubicBezTo>
                  <a:pt x="8746" y="12459"/>
                  <a:pt x="8746" y="12459"/>
                  <a:pt x="8746" y="12459"/>
                </a:cubicBezTo>
                <a:cubicBezTo>
                  <a:pt x="8746" y="20273"/>
                  <a:pt x="8746" y="20273"/>
                  <a:pt x="8746" y="20273"/>
                </a:cubicBezTo>
                <a:cubicBezTo>
                  <a:pt x="8746" y="20937"/>
                  <a:pt x="9431" y="21600"/>
                  <a:pt x="10724" y="21600"/>
                </a:cubicBezTo>
                <a:cubicBezTo>
                  <a:pt x="11408" y="21600"/>
                  <a:pt x="12777" y="20937"/>
                  <a:pt x="12777" y="20273"/>
                </a:cubicBezTo>
                <a:cubicBezTo>
                  <a:pt x="12777" y="12459"/>
                  <a:pt x="12777" y="12459"/>
                  <a:pt x="12777" y="12459"/>
                </a:cubicBezTo>
                <a:cubicBezTo>
                  <a:pt x="20155" y="12459"/>
                  <a:pt x="20155" y="12459"/>
                  <a:pt x="20155" y="12459"/>
                </a:cubicBezTo>
                <a:cubicBezTo>
                  <a:pt x="21600" y="12459"/>
                  <a:pt x="21600" y="11795"/>
                  <a:pt x="21600" y="10468"/>
                </a:cubicBezTo>
                <a:cubicBezTo>
                  <a:pt x="21600" y="9805"/>
                  <a:pt x="21600" y="9215"/>
                  <a:pt x="20155" y="921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5" name="Shape"/>
          <p:cNvSpPr/>
          <p:nvPr/>
        </p:nvSpPr>
        <p:spPr>
          <a:xfrm>
            <a:off x="10124319" y="2815228"/>
            <a:ext cx="168736" cy="26905"/>
          </a:xfrm>
          <a:custGeom>
            <a:avLst/>
            <a:gdLst/>
            <a:ahLst/>
            <a:cxnLst>
              <a:cxn ang="0">
                <a:pos x="wd2" y="hd2"/>
              </a:cxn>
              <a:cxn ang="5400000">
                <a:pos x="wd2" y="hd2"/>
              </a:cxn>
              <a:cxn ang="10800000">
                <a:pos x="wd2" y="hd2"/>
              </a:cxn>
              <a:cxn ang="16200000">
                <a:pos x="wd2" y="hd2"/>
              </a:cxn>
            </a:cxnLst>
            <a:rect l="0" t="0" r="r" b="b"/>
            <a:pathLst>
              <a:path w="21600" h="21600" extrusionOk="0">
                <a:moveTo>
                  <a:pt x="20298" y="0"/>
                </a:moveTo>
                <a:cubicBezTo>
                  <a:pt x="689" y="0"/>
                  <a:pt x="689" y="0"/>
                  <a:pt x="689" y="0"/>
                </a:cubicBezTo>
                <a:cubicBezTo>
                  <a:pt x="0" y="0"/>
                  <a:pt x="0" y="3927"/>
                  <a:pt x="0" y="8345"/>
                </a:cubicBezTo>
                <a:cubicBezTo>
                  <a:pt x="0" y="17182"/>
                  <a:pt x="0" y="21600"/>
                  <a:pt x="689" y="21600"/>
                </a:cubicBezTo>
                <a:cubicBezTo>
                  <a:pt x="20298" y="21600"/>
                  <a:pt x="20298" y="21600"/>
                  <a:pt x="20298" y="21600"/>
                </a:cubicBezTo>
                <a:cubicBezTo>
                  <a:pt x="21600" y="21600"/>
                  <a:pt x="21600" y="17182"/>
                  <a:pt x="21600" y="8345"/>
                </a:cubicBezTo>
                <a:cubicBezTo>
                  <a:pt x="21600" y="3927"/>
                  <a:pt x="21600" y="0"/>
                  <a:pt x="20298"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6" name="Shape"/>
          <p:cNvSpPr/>
          <p:nvPr/>
        </p:nvSpPr>
        <p:spPr>
          <a:xfrm>
            <a:off x="2967104" y="3253377"/>
            <a:ext cx="285205" cy="298039"/>
          </a:xfrm>
          <a:custGeom>
            <a:avLst/>
            <a:gdLst/>
            <a:ahLst/>
            <a:cxnLst>
              <a:cxn ang="0">
                <a:pos x="wd2" y="hd2"/>
              </a:cxn>
              <a:cxn ang="5400000">
                <a:pos x="wd2" y="hd2"/>
              </a:cxn>
              <a:cxn ang="10800000">
                <a:pos x="wd2" y="hd2"/>
              </a:cxn>
              <a:cxn ang="16200000">
                <a:pos x="wd2" y="hd2"/>
              </a:cxn>
            </a:cxnLst>
            <a:rect l="0" t="0" r="r" b="b"/>
            <a:pathLst>
              <a:path w="20683" h="21311" extrusionOk="0">
                <a:moveTo>
                  <a:pt x="20326" y="343"/>
                </a:moveTo>
                <a:cubicBezTo>
                  <a:pt x="20326" y="343"/>
                  <a:pt x="19978" y="0"/>
                  <a:pt x="19586" y="0"/>
                </a:cubicBezTo>
                <a:cubicBezTo>
                  <a:pt x="19194" y="343"/>
                  <a:pt x="19194" y="729"/>
                  <a:pt x="19194" y="729"/>
                </a:cubicBezTo>
                <a:cubicBezTo>
                  <a:pt x="19978" y="3771"/>
                  <a:pt x="18018" y="6043"/>
                  <a:pt x="16494" y="7200"/>
                </a:cubicBezTo>
                <a:cubicBezTo>
                  <a:pt x="16102" y="6043"/>
                  <a:pt x="16102" y="6043"/>
                  <a:pt x="16102" y="6043"/>
                </a:cubicBezTo>
                <a:cubicBezTo>
                  <a:pt x="15710" y="6043"/>
                  <a:pt x="15362" y="5657"/>
                  <a:pt x="14970" y="5657"/>
                </a:cubicBezTo>
                <a:cubicBezTo>
                  <a:pt x="11442" y="5657"/>
                  <a:pt x="11442" y="5657"/>
                  <a:pt x="11442" y="5657"/>
                </a:cubicBezTo>
                <a:cubicBezTo>
                  <a:pt x="11094" y="5657"/>
                  <a:pt x="10702" y="5657"/>
                  <a:pt x="10354" y="6043"/>
                </a:cubicBezTo>
                <a:cubicBezTo>
                  <a:pt x="294" y="12857"/>
                  <a:pt x="294" y="12857"/>
                  <a:pt x="294" y="12857"/>
                </a:cubicBezTo>
                <a:cubicBezTo>
                  <a:pt x="-98" y="13243"/>
                  <a:pt x="-98" y="14014"/>
                  <a:pt x="294" y="14400"/>
                </a:cubicBezTo>
                <a:cubicBezTo>
                  <a:pt x="4518" y="20829"/>
                  <a:pt x="4518" y="20829"/>
                  <a:pt x="4518" y="20829"/>
                </a:cubicBezTo>
                <a:cubicBezTo>
                  <a:pt x="4910" y="21600"/>
                  <a:pt x="5694" y="21214"/>
                  <a:pt x="6086" y="21214"/>
                </a:cubicBezTo>
                <a:cubicBezTo>
                  <a:pt x="16102" y="14014"/>
                  <a:pt x="16102" y="14014"/>
                  <a:pt x="16102" y="14014"/>
                </a:cubicBezTo>
                <a:cubicBezTo>
                  <a:pt x="16494" y="14014"/>
                  <a:pt x="16886" y="13243"/>
                  <a:pt x="16886" y="13243"/>
                </a:cubicBezTo>
                <a:cubicBezTo>
                  <a:pt x="18018" y="9814"/>
                  <a:pt x="18018" y="9814"/>
                  <a:pt x="18018" y="9814"/>
                </a:cubicBezTo>
                <a:cubicBezTo>
                  <a:pt x="18018" y="9471"/>
                  <a:pt x="18018" y="9086"/>
                  <a:pt x="17670" y="8700"/>
                </a:cubicBezTo>
                <a:cubicBezTo>
                  <a:pt x="17278" y="7929"/>
                  <a:pt x="17278" y="7929"/>
                  <a:pt x="17278" y="7929"/>
                </a:cubicBezTo>
                <a:cubicBezTo>
                  <a:pt x="19586" y="6429"/>
                  <a:pt x="21502" y="3771"/>
                  <a:pt x="20326" y="343"/>
                </a:cubicBezTo>
                <a:close/>
                <a:moveTo>
                  <a:pt x="15710" y="10586"/>
                </a:moveTo>
                <a:cubicBezTo>
                  <a:pt x="14970" y="10971"/>
                  <a:pt x="13794" y="10971"/>
                  <a:pt x="13402" y="9814"/>
                </a:cubicBezTo>
                <a:cubicBezTo>
                  <a:pt x="12662" y="9086"/>
                  <a:pt x="13010" y="8314"/>
                  <a:pt x="13794" y="7543"/>
                </a:cubicBezTo>
                <a:cubicBezTo>
                  <a:pt x="14186" y="7200"/>
                  <a:pt x="14970" y="7200"/>
                  <a:pt x="15710" y="7543"/>
                </a:cubicBezTo>
                <a:cubicBezTo>
                  <a:pt x="15362" y="7929"/>
                  <a:pt x="15362" y="7929"/>
                  <a:pt x="15362" y="7929"/>
                </a:cubicBezTo>
                <a:cubicBezTo>
                  <a:pt x="14970" y="7929"/>
                  <a:pt x="14578" y="8314"/>
                  <a:pt x="14970" y="8700"/>
                </a:cubicBezTo>
                <a:cubicBezTo>
                  <a:pt x="14970" y="9086"/>
                  <a:pt x="15362" y="9086"/>
                  <a:pt x="15362" y="9086"/>
                </a:cubicBezTo>
                <a:cubicBezTo>
                  <a:pt x="15710" y="9086"/>
                  <a:pt x="15710" y="9086"/>
                  <a:pt x="15710" y="9086"/>
                </a:cubicBezTo>
                <a:cubicBezTo>
                  <a:pt x="16102" y="9086"/>
                  <a:pt x="16102" y="9086"/>
                  <a:pt x="16494" y="8700"/>
                </a:cubicBezTo>
                <a:cubicBezTo>
                  <a:pt x="16494" y="9471"/>
                  <a:pt x="16102" y="10200"/>
                  <a:pt x="15710" y="1058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7" name="Shape"/>
          <p:cNvSpPr/>
          <p:nvPr/>
        </p:nvSpPr>
        <p:spPr>
          <a:xfrm>
            <a:off x="2959403" y="3913777"/>
            <a:ext cx="297850" cy="166612"/>
          </a:xfrm>
          <a:custGeom>
            <a:avLst/>
            <a:gdLst/>
            <a:ahLst/>
            <a:cxnLst>
              <a:cxn ang="0">
                <a:pos x="wd2" y="hd2"/>
              </a:cxn>
              <a:cxn ang="5400000">
                <a:pos x="wd2" y="hd2"/>
              </a:cxn>
              <a:cxn ang="10800000">
                <a:pos x="wd2" y="hd2"/>
              </a:cxn>
              <a:cxn ang="16200000">
                <a:pos x="wd2" y="hd2"/>
              </a:cxn>
            </a:cxnLst>
            <a:rect l="0" t="0" r="r" b="b"/>
            <a:pathLst>
              <a:path w="21600" h="21600" extrusionOk="0">
                <a:moveTo>
                  <a:pt x="10844" y="0"/>
                </a:moveTo>
                <a:cubicBezTo>
                  <a:pt x="3876" y="0"/>
                  <a:pt x="0" y="9033"/>
                  <a:pt x="0" y="10447"/>
                </a:cubicBezTo>
                <a:cubicBezTo>
                  <a:pt x="0" y="11860"/>
                  <a:pt x="3876" y="21600"/>
                  <a:pt x="10844" y="21600"/>
                </a:cubicBezTo>
                <a:cubicBezTo>
                  <a:pt x="17768" y="21600"/>
                  <a:pt x="21600" y="11860"/>
                  <a:pt x="21600" y="10447"/>
                </a:cubicBezTo>
                <a:cubicBezTo>
                  <a:pt x="21600" y="9033"/>
                  <a:pt x="17768" y="0"/>
                  <a:pt x="10844" y="0"/>
                </a:cubicBezTo>
                <a:close/>
                <a:moveTo>
                  <a:pt x="10844" y="18772"/>
                </a:moveTo>
                <a:cubicBezTo>
                  <a:pt x="8100" y="18772"/>
                  <a:pt x="6184" y="15316"/>
                  <a:pt x="6184" y="10447"/>
                </a:cubicBezTo>
                <a:cubicBezTo>
                  <a:pt x="6184" y="6205"/>
                  <a:pt x="8100" y="2042"/>
                  <a:pt x="10844" y="2042"/>
                </a:cubicBezTo>
                <a:cubicBezTo>
                  <a:pt x="13500" y="2042"/>
                  <a:pt x="15460" y="6205"/>
                  <a:pt x="15460" y="10447"/>
                </a:cubicBezTo>
                <a:cubicBezTo>
                  <a:pt x="15460" y="15316"/>
                  <a:pt x="13500" y="18772"/>
                  <a:pt x="10844" y="18772"/>
                </a:cubicBezTo>
                <a:close/>
                <a:moveTo>
                  <a:pt x="10844" y="10447"/>
                </a:moveTo>
                <a:cubicBezTo>
                  <a:pt x="10408" y="9661"/>
                  <a:pt x="11584" y="6205"/>
                  <a:pt x="10844" y="6205"/>
                </a:cubicBezTo>
                <a:cubicBezTo>
                  <a:pt x="9624" y="6205"/>
                  <a:pt x="8492" y="8404"/>
                  <a:pt x="8492" y="10447"/>
                </a:cubicBezTo>
                <a:cubicBezTo>
                  <a:pt x="8492" y="13196"/>
                  <a:pt x="9624" y="14609"/>
                  <a:pt x="10844" y="14609"/>
                </a:cubicBezTo>
                <a:cubicBezTo>
                  <a:pt x="11932" y="14609"/>
                  <a:pt x="13152" y="13196"/>
                  <a:pt x="13152" y="10447"/>
                </a:cubicBezTo>
                <a:cubicBezTo>
                  <a:pt x="13152" y="9661"/>
                  <a:pt x="11192" y="11153"/>
                  <a:pt x="10844" y="1044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8" name="Shape"/>
          <p:cNvSpPr/>
          <p:nvPr/>
        </p:nvSpPr>
        <p:spPr>
          <a:xfrm>
            <a:off x="2377319" y="3861184"/>
            <a:ext cx="276683" cy="272126"/>
          </a:xfrm>
          <a:custGeom>
            <a:avLst/>
            <a:gdLst/>
            <a:ahLst/>
            <a:cxnLst>
              <a:cxn ang="0">
                <a:pos x="wd2" y="hd2"/>
              </a:cxn>
              <a:cxn ang="5400000">
                <a:pos x="wd2" y="hd2"/>
              </a:cxn>
              <a:cxn ang="10800000">
                <a:pos x="wd2" y="hd2"/>
              </a:cxn>
              <a:cxn ang="16200000">
                <a:pos x="wd2" y="hd2"/>
              </a:cxn>
            </a:cxnLst>
            <a:rect l="0" t="0" r="r" b="b"/>
            <a:pathLst>
              <a:path w="21600" h="21244" extrusionOk="0">
                <a:moveTo>
                  <a:pt x="10800" y="20"/>
                </a:moveTo>
                <a:cubicBezTo>
                  <a:pt x="4555" y="20"/>
                  <a:pt x="0" y="4621"/>
                  <a:pt x="0" y="10867"/>
                </a:cubicBezTo>
                <a:cubicBezTo>
                  <a:pt x="0" y="16689"/>
                  <a:pt x="4977" y="21244"/>
                  <a:pt x="10800" y="21244"/>
                </a:cubicBezTo>
                <a:cubicBezTo>
                  <a:pt x="17045" y="21244"/>
                  <a:pt x="21600" y="16267"/>
                  <a:pt x="21600" y="10444"/>
                </a:cubicBezTo>
                <a:cubicBezTo>
                  <a:pt x="21600" y="4621"/>
                  <a:pt x="16623" y="-356"/>
                  <a:pt x="10800" y="20"/>
                </a:cubicBezTo>
                <a:close/>
                <a:moveTo>
                  <a:pt x="10800" y="1287"/>
                </a:moveTo>
                <a:cubicBezTo>
                  <a:pt x="12021" y="1287"/>
                  <a:pt x="13664" y="1710"/>
                  <a:pt x="14979" y="2133"/>
                </a:cubicBezTo>
                <a:cubicBezTo>
                  <a:pt x="13664" y="4621"/>
                  <a:pt x="13664" y="4621"/>
                  <a:pt x="13664" y="4621"/>
                </a:cubicBezTo>
                <a:cubicBezTo>
                  <a:pt x="12913" y="4199"/>
                  <a:pt x="11598" y="4199"/>
                  <a:pt x="10800" y="4199"/>
                </a:cubicBezTo>
                <a:cubicBezTo>
                  <a:pt x="9532" y="4199"/>
                  <a:pt x="8687" y="4199"/>
                  <a:pt x="7889" y="4621"/>
                </a:cubicBezTo>
                <a:cubicBezTo>
                  <a:pt x="6621" y="2133"/>
                  <a:pt x="6621" y="2133"/>
                  <a:pt x="6621" y="2133"/>
                </a:cubicBezTo>
                <a:cubicBezTo>
                  <a:pt x="7889" y="1710"/>
                  <a:pt x="9110" y="1287"/>
                  <a:pt x="10800" y="1287"/>
                </a:cubicBezTo>
                <a:close/>
                <a:moveTo>
                  <a:pt x="4977" y="13355"/>
                </a:moveTo>
                <a:cubicBezTo>
                  <a:pt x="2489" y="14999"/>
                  <a:pt x="2489" y="14999"/>
                  <a:pt x="2489" y="14999"/>
                </a:cubicBezTo>
                <a:cubicBezTo>
                  <a:pt x="1643" y="13778"/>
                  <a:pt x="1643" y="12087"/>
                  <a:pt x="1643" y="10867"/>
                </a:cubicBezTo>
                <a:cubicBezTo>
                  <a:pt x="1221" y="9223"/>
                  <a:pt x="1643" y="7486"/>
                  <a:pt x="2489" y="6265"/>
                </a:cubicBezTo>
                <a:cubicBezTo>
                  <a:pt x="4977" y="7486"/>
                  <a:pt x="4977" y="7486"/>
                  <a:pt x="4977" y="7486"/>
                </a:cubicBezTo>
                <a:cubicBezTo>
                  <a:pt x="4555" y="8331"/>
                  <a:pt x="4132" y="9599"/>
                  <a:pt x="4132" y="10444"/>
                </a:cubicBezTo>
                <a:cubicBezTo>
                  <a:pt x="4132" y="11712"/>
                  <a:pt x="4555" y="12510"/>
                  <a:pt x="4977" y="13355"/>
                </a:cubicBezTo>
                <a:close/>
                <a:moveTo>
                  <a:pt x="10800" y="19976"/>
                </a:moveTo>
                <a:cubicBezTo>
                  <a:pt x="9110" y="19976"/>
                  <a:pt x="7889" y="19601"/>
                  <a:pt x="6621" y="18755"/>
                </a:cubicBezTo>
                <a:cubicBezTo>
                  <a:pt x="7889" y="16267"/>
                  <a:pt x="7889" y="16267"/>
                  <a:pt x="7889" y="16267"/>
                </a:cubicBezTo>
                <a:cubicBezTo>
                  <a:pt x="8687" y="16689"/>
                  <a:pt x="9532" y="17112"/>
                  <a:pt x="10800" y="17112"/>
                </a:cubicBezTo>
                <a:cubicBezTo>
                  <a:pt x="11598" y="17112"/>
                  <a:pt x="12913" y="16689"/>
                  <a:pt x="13664" y="16267"/>
                </a:cubicBezTo>
                <a:cubicBezTo>
                  <a:pt x="14979" y="18755"/>
                  <a:pt x="14979" y="18755"/>
                  <a:pt x="14979" y="18755"/>
                </a:cubicBezTo>
                <a:cubicBezTo>
                  <a:pt x="13664" y="19601"/>
                  <a:pt x="12490" y="19976"/>
                  <a:pt x="10800" y="19976"/>
                </a:cubicBezTo>
                <a:close/>
                <a:moveTo>
                  <a:pt x="10800" y="15844"/>
                </a:moveTo>
                <a:cubicBezTo>
                  <a:pt x="7889" y="15844"/>
                  <a:pt x="5823" y="13355"/>
                  <a:pt x="5823" y="10444"/>
                </a:cubicBezTo>
                <a:cubicBezTo>
                  <a:pt x="5823" y="7486"/>
                  <a:pt x="7889" y="5420"/>
                  <a:pt x="10800" y="5420"/>
                </a:cubicBezTo>
                <a:cubicBezTo>
                  <a:pt x="13664" y="5420"/>
                  <a:pt x="15777" y="7486"/>
                  <a:pt x="15777" y="10444"/>
                </a:cubicBezTo>
                <a:cubicBezTo>
                  <a:pt x="15777" y="13355"/>
                  <a:pt x="13664" y="15844"/>
                  <a:pt x="10800" y="15844"/>
                </a:cubicBezTo>
                <a:close/>
                <a:moveTo>
                  <a:pt x="16623" y="13355"/>
                </a:moveTo>
                <a:cubicBezTo>
                  <a:pt x="17045" y="12510"/>
                  <a:pt x="17468" y="11712"/>
                  <a:pt x="17468" y="10444"/>
                </a:cubicBezTo>
                <a:cubicBezTo>
                  <a:pt x="17468" y="9599"/>
                  <a:pt x="17045" y="8331"/>
                  <a:pt x="16623" y="7486"/>
                </a:cubicBezTo>
                <a:cubicBezTo>
                  <a:pt x="19111" y="6265"/>
                  <a:pt x="19111" y="6265"/>
                  <a:pt x="19111" y="6265"/>
                </a:cubicBezTo>
                <a:cubicBezTo>
                  <a:pt x="19534" y="7486"/>
                  <a:pt x="19957" y="8801"/>
                  <a:pt x="19957" y="10444"/>
                </a:cubicBezTo>
                <a:cubicBezTo>
                  <a:pt x="19957" y="12087"/>
                  <a:pt x="19534" y="13355"/>
                  <a:pt x="19111" y="14999"/>
                </a:cubicBezTo>
                <a:lnTo>
                  <a:pt x="16623" y="1335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69" name="Shape"/>
          <p:cNvSpPr/>
          <p:nvPr/>
        </p:nvSpPr>
        <p:spPr>
          <a:xfrm>
            <a:off x="1200453" y="3871444"/>
            <a:ext cx="255518" cy="251281"/>
          </a:xfrm>
          <a:custGeom>
            <a:avLst/>
            <a:gdLst/>
            <a:ahLst/>
            <a:cxnLst>
              <a:cxn ang="0">
                <a:pos x="wd2" y="hd2"/>
              </a:cxn>
              <a:cxn ang="5400000">
                <a:pos x="wd2" y="hd2"/>
              </a:cxn>
              <a:cxn ang="10800000">
                <a:pos x="wd2" y="hd2"/>
              </a:cxn>
              <a:cxn ang="16200000">
                <a:pos x="wd2" y="hd2"/>
              </a:cxn>
            </a:cxnLst>
            <a:rect l="0" t="0" r="r" b="b"/>
            <a:pathLst>
              <a:path w="21600" h="21600" extrusionOk="0">
                <a:moveTo>
                  <a:pt x="21093" y="2752"/>
                </a:moveTo>
                <a:cubicBezTo>
                  <a:pt x="20687" y="2285"/>
                  <a:pt x="18406" y="467"/>
                  <a:pt x="17949" y="467"/>
                </a:cubicBezTo>
                <a:cubicBezTo>
                  <a:pt x="17949" y="0"/>
                  <a:pt x="17087" y="0"/>
                  <a:pt x="16631" y="0"/>
                </a:cubicBezTo>
                <a:cubicBezTo>
                  <a:pt x="4513" y="0"/>
                  <a:pt x="4513" y="0"/>
                  <a:pt x="4513" y="0"/>
                </a:cubicBezTo>
                <a:cubicBezTo>
                  <a:pt x="4513" y="0"/>
                  <a:pt x="3651" y="0"/>
                  <a:pt x="3144" y="467"/>
                </a:cubicBezTo>
                <a:cubicBezTo>
                  <a:pt x="3144" y="467"/>
                  <a:pt x="913" y="2285"/>
                  <a:pt x="456" y="2752"/>
                </a:cubicBezTo>
                <a:cubicBezTo>
                  <a:pt x="0" y="2752"/>
                  <a:pt x="0" y="3219"/>
                  <a:pt x="0" y="4154"/>
                </a:cubicBezTo>
                <a:cubicBezTo>
                  <a:pt x="0" y="4569"/>
                  <a:pt x="2231" y="20717"/>
                  <a:pt x="2231" y="20717"/>
                </a:cubicBezTo>
                <a:cubicBezTo>
                  <a:pt x="2687" y="21133"/>
                  <a:pt x="3144" y="21600"/>
                  <a:pt x="3651" y="21600"/>
                </a:cubicBezTo>
                <a:cubicBezTo>
                  <a:pt x="17949" y="21600"/>
                  <a:pt x="17949" y="21600"/>
                  <a:pt x="17949" y="21600"/>
                </a:cubicBezTo>
                <a:cubicBezTo>
                  <a:pt x="18406" y="21600"/>
                  <a:pt x="18862" y="21133"/>
                  <a:pt x="19318" y="20717"/>
                </a:cubicBezTo>
                <a:cubicBezTo>
                  <a:pt x="19318" y="20717"/>
                  <a:pt x="21600" y="4569"/>
                  <a:pt x="21600" y="4154"/>
                </a:cubicBezTo>
                <a:cubicBezTo>
                  <a:pt x="21600" y="3219"/>
                  <a:pt x="21093" y="2752"/>
                  <a:pt x="21093" y="2752"/>
                </a:cubicBezTo>
                <a:close/>
                <a:moveTo>
                  <a:pt x="10800" y="13812"/>
                </a:moveTo>
                <a:cubicBezTo>
                  <a:pt x="6744" y="13812"/>
                  <a:pt x="5882" y="7788"/>
                  <a:pt x="5425" y="6438"/>
                </a:cubicBezTo>
                <a:cubicBezTo>
                  <a:pt x="8113" y="6438"/>
                  <a:pt x="8113" y="6438"/>
                  <a:pt x="8113" y="6438"/>
                </a:cubicBezTo>
                <a:cubicBezTo>
                  <a:pt x="8113" y="8256"/>
                  <a:pt x="9025" y="11527"/>
                  <a:pt x="10800" y="11527"/>
                </a:cubicBezTo>
                <a:cubicBezTo>
                  <a:pt x="12575" y="11527"/>
                  <a:pt x="13031" y="8256"/>
                  <a:pt x="13487" y="6438"/>
                </a:cubicBezTo>
                <a:cubicBezTo>
                  <a:pt x="15718" y="6438"/>
                  <a:pt x="15718" y="6438"/>
                  <a:pt x="15718" y="6438"/>
                </a:cubicBezTo>
                <a:cubicBezTo>
                  <a:pt x="15718" y="7788"/>
                  <a:pt x="14856" y="13812"/>
                  <a:pt x="10800" y="13812"/>
                </a:cubicBezTo>
                <a:close/>
                <a:moveTo>
                  <a:pt x="1825" y="4154"/>
                </a:moveTo>
                <a:cubicBezTo>
                  <a:pt x="4513" y="1402"/>
                  <a:pt x="4513" y="1402"/>
                  <a:pt x="4513" y="1402"/>
                </a:cubicBezTo>
                <a:cubicBezTo>
                  <a:pt x="16631" y="1402"/>
                  <a:pt x="16631" y="1402"/>
                  <a:pt x="16631" y="1402"/>
                </a:cubicBezTo>
                <a:cubicBezTo>
                  <a:pt x="19825" y="4154"/>
                  <a:pt x="19825" y="4154"/>
                  <a:pt x="19825" y="4154"/>
                </a:cubicBezTo>
                <a:lnTo>
                  <a:pt x="1825" y="415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0" name="Shape"/>
          <p:cNvSpPr/>
          <p:nvPr/>
        </p:nvSpPr>
        <p:spPr>
          <a:xfrm>
            <a:off x="3554186" y="3285128"/>
            <a:ext cx="297851" cy="236473"/>
          </a:xfrm>
          <a:custGeom>
            <a:avLst/>
            <a:gdLst/>
            <a:ahLst/>
            <a:cxnLst>
              <a:cxn ang="0">
                <a:pos x="wd2" y="hd2"/>
              </a:cxn>
              <a:cxn ang="5400000">
                <a:pos x="wd2" y="hd2"/>
              </a:cxn>
              <a:cxn ang="10800000">
                <a:pos x="wd2" y="hd2"/>
              </a:cxn>
              <a:cxn ang="16200000">
                <a:pos x="wd2" y="hd2"/>
              </a:cxn>
            </a:cxnLst>
            <a:rect l="0" t="0" r="r" b="b"/>
            <a:pathLst>
              <a:path w="21600" h="21600" extrusionOk="0">
                <a:moveTo>
                  <a:pt x="10800" y="8141"/>
                </a:moveTo>
                <a:cubicBezTo>
                  <a:pt x="8840" y="8141"/>
                  <a:pt x="7708" y="9552"/>
                  <a:pt x="7708" y="11994"/>
                </a:cubicBezTo>
                <a:cubicBezTo>
                  <a:pt x="7708" y="14436"/>
                  <a:pt x="8840" y="15847"/>
                  <a:pt x="10800" y="15847"/>
                </a:cubicBezTo>
                <a:cubicBezTo>
                  <a:pt x="12716" y="15847"/>
                  <a:pt x="13892" y="14436"/>
                  <a:pt x="13892" y="11994"/>
                </a:cubicBezTo>
                <a:cubicBezTo>
                  <a:pt x="13892" y="9552"/>
                  <a:pt x="12716" y="8141"/>
                  <a:pt x="10800" y="8141"/>
                </a:cubicBezTo>
                <a:close/>
                <a:moveTo>
                  <a:pt x="19248" y="3799"/>
                </a:moveTo>
                <a:cubicBezTo>
                  <a:pt x="16940" y="3799"/>
                  <a:pt x="16940" y="3799"/>
                  <a:pt x="16940" y="3799"/>
                </a:cubicBezTo>
                <a:cubicBezTo>
                  <a:pt x="16548" y="3799"/>
                  <a:pt x="16200" y="3799"/>
                  <a:pt x="15808" y="3311"/>
                </a:cubicBezTo>
                <a:cubicBezTo>
                  <a:pt x="15416" y="434"/>
                  <a:pt x="15416" y="434"/>
                  <a:pt x="15416" y="434"/>
                </a:cubicBezTo>
                <a:cubicBezTo>
                  <a:pt x="15024" y="434"/>
                  <a:pt x="14632" y="0"/>
                  <a:pt x="14240" y="0"/>
                </a:cubicBezTo>
                <a:cubicBezTo>
                  <a:pt x="6924" y="0"/>
                  <a:pt x="6924" y="0"/>
                  <a:pt x="6924" y="0"/>
                </a:cubicBezTo>
                <a:cubicBezTo>
                  <a:pt x="6924" y="0"/>
                  <a:pt x="6532" y="434"/>
                  <a:pt x="6184" y="434"/>
                </a:cubicBezTo>
                <a:cubicBezTo>
                  <a:pt x="5356" y="3311"/>
                  <a:pt x="5356" y="3311"/>
                  <a:pt x="5356" y="3311"/>
                </a:cubicBezTo>
                <a:cubicBezTo>
                  <a:pt x="5356" y="3799"/>
                  <a:pt x="5008" y="3799"/>
                  <a:pt x="4616" y="3799"/>
                </a:cubicBezTo>
                <a:cubicBezTo>
                  <a:pt x="2308" y="3799"/>
                  <a:pt x="2308" y="3799"/>
                  <a:pt x="2308" y="3799"/>
                </a:cubicBezTo>
                <a:cubicBezTo>
                  <a:pt x="740" y="3799"/>
                  <a:pt x="0" y="5264"/>
                  <a:pt x="0" y="6675"/>
                </a:cubicBezTo>
                <a:cubicBezTo>
                  <a:pt x="0" y="18724"/>
                  <a:pt x="0" y="18724"/>
                  <a:pt x="0" y="18724"/>
                </a:cubicBezTo>
                <a:cubicBezTo>
                  <a:pt x="0" y="20189"/>
                  <a:pt x="740" y="21600"/>
                  <a:pt x="2308" y="21600"/>
                </a:cubicBezTo>
                <a:cubicBezTo>
                  <a:pt x="19248" y="21600"/>
                  <a:pt x="19248" y="21600"/>
                  <a:pt x="19248" y="21600"/>
                </a:cubicBezTo>
                <a:cubicBezTo>
                  <a:pt x="20468" y="21600"/>
                  <a:pt x="21600" y="20189"/>
                  <a:pt x="21600" y="18724"/>
                </a:cubicBezTo>
                <a:cubicBezTo>
                  <a:pt x="21600" y="6675"/>
                  <a:pt x="21600" y="6675"/>
                  <a:pt x="21600" y="6675"/>
                </a:cubicBezTo>
                <a:cubicBezTo>
                  <a:pt x="21600" y="5264"/>
                  <a:pt x="20468" y="3799"/>
                  <a:pt x="19248" y="3799"/>
                </a:cubicBezTo>
                <a:close/>
                <a:moveTo>
                  <a:pt x="10800" y="18724"/>
                </a:moveTo>
                <a:cubicBezTo>
                  <a:pt x="7708" y="18724"/>
                  <a:pt x="5356" y="15847"/>
                  <a:pt x="5356" y="11994"/>
                </a:cubicBezTo>
                <a:cubicBezTo>
                  <a:pt x="5356" y="8141"/>
                  <a:pt x="7708" y="5264"/>
                  <a:pt x="10800" y="5264"/>
                </a:cubicBezTo>
                <a:cubicBezTo>
                  <a:pt x="13892" y="5264"/>
                  <a:pt x="16200" y="8141"/>
                  <a:pt x="16200" y="11994"/>
                </a:cubicBezTo>
                <a:cubicBezTo>
                  <a:pt x="16200" y="15847"/>
                  <a:pt x="13892" y="18724"/>
                  <a:pt x="10800" y="18724"/>
                </a:cubicBezTo>
                <a:close/>
                <a:moveTo>
                  <a:pt x="18508" y="8629"/>
                </a:moveTo>
                <a:cubicBezTo>
                  <a:pt x="18116" y="8629"/>
                  <a:pt x="17724" y="8141"/>
                  <a:pt x="17724" y="7652"/>
                </a:cubicBezTo>
                <a:cubicBezTo>
                  <a:pt x="17724" y="7164"/>
                  <a:pt x="18116" y="6675"/>
                  <a:pt x="18508" y="6675"/>
                </a:cubicBezTo>
                <a:cubicBezTo>
                  <a:pt x="18856" y="6675"/>
                  <a:pt x="19248" y="7164"/>
                  <a:pt x="19248" y="7652"/>
                </a:cubicBezTo>
                <a:cubicBezTo>
                  <a:pt x="19248" y="8141"/>
                  <a:pt x="18856" y="8629"/>
                  <a:pt x="18508" y="862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1" name="Shape"/>
          <p:cNvSpPr/>
          <p:nvPr/>
        </p:nvSpPr>
        <p:spPr>
          <a:xfrm>
            <a:off x="6583636" y="3263961"/>
            <a:ext cx="171294" cy="278968"/>
          </a:xfrm>
          <a:custGeom>
            <a:avLst/>
            <a:gdLst/>
            <a:ahLst/>
            <a:cxnLst>
              <a:cxn ang="0">
                <a:pos x="wd2" y="hd2"/>
              </a:cxn>
              <a:cxn ang="5400000">
                <a:pos x="wd2" y="hd2"/>
              </a:cxn>
              <a:cxn ang="10800000">
                <a:pos x="wd2" y="hd2"/>
              </a:cxn>
              <a:cxn ang="16200000">
                <a:pos x="wd2" y="hd2"/>
              </a:cxn>
            </a:cxnLst>
            <a:rect l="0" t="0" r="r" b="b"/>
            <a:pathLst>
              <a:path w="17888" h="21131" extrusionOk="0">
                <a:moveTo>
                  <a:pt x="11715" y="0"/>
                </a:moveTo>
                <a:cubicBezTo>
                  <a:pt x="9523" y="0"/>
                  <a:pt x="9523" y="0"/>
                  <a:pt x="9523" y="0"/>
                </a:cubicBezTo>
                <a:cubicBezTo>
                  <a:pt x="9523" y="14822"/>
                  <a:pt x="9523" y="14822"/>
                  <a:pt x="9523" y="14822"/>
                </a:cubicBezTo>
                <a:cubicBezTo>
                  <a:pt x="7833" y="14415"/>
                  <a:pt x="6205" y="14415"/>
                  <a:pt x="4515" y="14822"/>
                </a:cubicBezTo>
                <a:cubicBezTo>
                  <a:pt x="1134" y="15635"/>
                  <a:pt x="-494" y="17623"/>
                  <a:pt x="132" y="19205"/>
                </a:cubicBezTo>
                <a:cubicBezTo>
                  <a:pt x="1134" y="20832"/>
                  <a:pt x="3951" y="21600"/>
                  <a:pt x="7269" y="20832"/>
                </a:cubicBezTo>
                <a:cubicBezTo>
                  <a:pt x="10087" y="20018"/>
                  <a:pt x="11715" y="18437"/>
                  <a:pt x="11715" y="16810"/>
                </a:cubicBezTo>
                <a:cubicBezTo>
                  <a:pt x="11715" y="4790"/>
                  <a:pt x="11715" y="4790"/>
                  <a:pt x="11715" y="4790"/>
                </a:cubicBezTo>
                <a:cubicBezTo>
                  <a:pt x="16160" y="5603"/>
                  <a:pt x="16160" y="9580"/>
                  <a:pt x="15596" y="10393"/>
                </a:cubicBezTo>
                <a:cubicBezTo>
                  <a:pt x="15596" y="10800"/>
                  <a:pt x="16160" y="11207"/>
                  <a:pt x="16723" y="10393"/>
                </a:cubicBezTo>
                <a:cubicBezTo>
                  <a:pt x="21106" y="5197"/>
                  <a:pt x="11715" y="2802"/>
                  <a:pt x="11715"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2" name="Shape"/>
          <p:cNvSpPr/>
          <p:nvPr/>
        </p:nvSpPr>
        <p:spPr>
          <a:xfrm>
            <a:off x="4767036" y="3278777"/>
            <a:ext cx="243642" cy="246436"/>
          </a:xfrm>
          <a:custGeom>
            <a:avLst/>
            <a:gdLst/>
            <a:ahLst/>
            <a:cxnLst>
              <a:cxn ang="0">
                <a:pos x="wd2" y="hd2"/>
              </a:cxn>
              <a:cxn ang="5400000">
                <a:pos x="wd2" y="hd2"/>
              </a:cxn>
              <a:cxn ang="10800000">
                <a:pos x="wd2" y="hd2"/>
              </a:cxn>
              <a:cxn ang="16200000">
                <a:pos x="wd2" y="hd2"/>
              </a:cxn>
            </a:cxnLst>
            <a:rect l="0" t="0" r="r" b="b"/>
            <a:pathLst>
              <a:path w="20596" h="20493" extrusionOk="0">
                <a:moveTo>
                  <a:pt x="13011" y="13189"/>
                </a:moveTo>
                <a:cubicBezTo>
                  <a:pt x="9453" y="16723"/>
                  <a:pt x="4066" y="17171"/>
                  <a:pt x="0" y="14981"/>
                </a:cubicBezTo>
                <a:cubicBezTo>
                  <a:pt x="457" y="15876"/>
                  <a:pt x="864" y="16324"/>
                  <a:pt x="1779" y="17171"/>
                </a:cubicBezTo>
                <a:cubicBezTo>
                  <a:pt x="6302" y="21600"/>
                  <a:pt x="13011" y="21600"/>
                  <a:pt x="17585" y="17171"/>
                </a:cubicBezTo>
                <a:cubicBezTo>
                  <a:pt x="21600" y="12741"/>
                  <a:pt x="21600" y="6171"/>
                  <a:pt x="17585" y="1742"/>
                </a:cubicBezTo>
                <a:cubicBezTo>
                  <a:pt x="16670" y="1294"/>
                  <a:pt x="15755" y="448"/>
                  <a:pt x="14840" y="0"/>
                </a:cubicBezTo>
                <a:cubicBezTo>
                  <a:pt x="17585" y="4380"/>
                  <a:pt x="16670" y="9655"/>
                  <a:pt x="13011" y="13189"/>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3" name="Shape"/>
          <p:cNvSpPr/>
          <p:nvPr/>
        </p:nvSpPr>
        <p:spPr>
          <a:xfrm>
            <a:off x="5339230" y="3288681"/>
            <a:ext cx="287537" cy="226570"/>
          </a:xfrm>
          <a:custGeom>
            <a:avLst/>
            <a:gdLst/>
            <a:ahLst/>
            <a:cxnLst>
              <a:cxn ang="0">
                <a:pos x="wd2" y="hd2"/>
              </a:cxn>
              <a:cxn ang="5400000">
                <a:pos x="wd2" y="hd2"/>
              </a:cxn>
              <a:cxn ang="10800000">
                <a:pos x="wd2" y="hd2"/>
              </a:cxn>
              <a:cxn ang="16200000">
                <a:pos x="wd2" y="hd2"/>
              </a:cxn>
            </a:cxnLst>
            <a:rect l="0" t="0" r="r" b="b"/>
            <a:pathLst>
              <a:path w="20560" h="20695" extrusionOk="0">
                <a:moveTo>
                  <a:pt x="18211" y="2894"/>
                </a:moveTo>
                <a:cubicBezTo>
                  <a:pt x="14789" y="18"/>
                  <a:pt x="10983" y="-905"/>
                  <a:pt x="6834" y="994"/>
                </a:cubicBezTo>
                <a:cubicBezTo>
                  <a:pt x="3455" y="1971"/>
                  <a:pt x="33" y="6747"/>
                  <a:pt x="33" y="11089"/>
                </a:cubicBezTo>
                <a:cubicBezTo>
                  <a:pt x="-352" y="16408"/>
                  <a:pt x="2685" y="20695"/>
                  <a:pt x="7989" y="20695"/>
                </a:cubicBezTo>
                <a:cubicBezTo>
                  <a:pt x="14062" y="20695"/>
                  <a:pt x="15944" y="16896"/>
                  <a:pt x="15944" y="15919"/>
                </a:cubicBezTo>
                <a:cubicBezTo>
                  <a:pt x="16329" y="14942"/>
                  <a:pt x="13677" y="12554"/>
                  <a:pt x="15174" y="10601"/>
                </a:cubicBezTo>
                <a:cubicBezTo>
                  <a:pt x="17099" y="8213"/>
                  <a:pt x="18981" y="10112"/>
                  <a:pt x="19708" y="10112"/>
                </a:cubicBezTo>
                <a:cubicBezTo>
                  <a:pt x="20863" y="9624"/>
                  <a:pt x="21248" y="5825"/>
                  <a:pt x="18211" y="2894"/>
                </a:cubicBezTo>
                <a:close/>
                <a:moveTo>
                  <a:pt x="11368" y="15431"/>
                </a:moveTo>
                <a:cubicBezTo>
                  <a:pt x="10256" y="15431"/>
                  <a:pt x="9871" y="14454"/>
                  <a:pt x="9871" y="13477"/>
                </a:cubicBezTo>
                <a:cubicBezTo>
                  <a:pt x="9871" y="12554"/>
                  <a:pt x="10256" y="11577"/>
                  <a:pt x="11368" y="11577"/>
                </a:cubicBezTo>
                <a:cubicBezTo>
                  <a:pt x="12180" y="11577"/>
                  <a:pt x="12865" y="12554"/>
                  <a:pt x="12865" y="13477"/>
                </a:cubicBezTo>
                <a:cubicBezTo>
                  <a:pt x="12865" y="14454"/>
                  <a:pt x="12180" y="15431"/>
                  <a:pt x="11368" y="1543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4" name="Shape"/>
          <p:cNvSpPr/>
          <p:nvPr/>
        </p:nvSpPr>
        <p:spPr>
          <a:xfrm>
            <a:off x="5937854" y="3292201"/>
            <a:ext cx="277847" cy="219198"/>
          </a:xfrm>
          <a:custGeom>
            <a:avLst/>
            <a:gdLst/>
            <a:ahLst/>
            <a:cxnLst>
              <a:cxn ang="0">
                <a:pos x="wd2" y="hd2"/>
              </a:cxn>
              <a:cxn ang="5400000">
                <a:pos x="wd2" y="hd2"/>
              </a:cxn>
              <a:cxn ang="10800000">
                <a:pos x="wd2" y="hd2"/>
              </a:cxn>
              <a:cxn ang="16200000">
                <a:pos x="wd2" y="hd2"/>
              </a:cxn>
            </a:cxnLst>
            <a:rect l="0" t="0" r="r" b="b"/>
            <a:pathLst>
              <a:path w="20149" h="19002" extrusionOk="0">
                <a:moveTo>
                  <a:pt x="5060" y="2115"/>
                </a:moveTo>
                <a:cubicBezTo>
                  <a:pt x="844" y="4860"/>
                  <a:pt x="1236" y="9418"/>
                  <a:pt x="1236" y="11283"/>
                </a:cubicBezTo>
                <a:cubicBezTo>
                  <a:pt x="6581" y="3461"/>
                  <a:pt x="14708" y="3928"/>
                  <a:pt x="14708" y="3928"/>
                </a:cubicBezTo>
                <a:cubicBezTo>
                  <a:pt x="14708" y="3928"/>
                  <a:pt x="3148" y="8486"/>
                  <a:pt x="62" y="17706"/>
                </a:cubicBezTo>
                <a:cubicBezTo>
                  <a:pt x="-329" y="18638"/>
                  <a:pt x="1236" y="19519"/>
                  <a:pt x="1583" y="18638"/>
                </a:cubicBezTo>
                <a:cubicBezTo>
                  <a:pt x="2366" y="16307"/>
                  <a:pt x="3887" y="14028"/>
                  <a:pt x="3887" y="14028"/>
                </a:cubicBezTo>
                <a:cubicBezTo>
                  <a:pt x="6234" y="14961"/>
                  <a:pt x="9667" y="16307"/>
                  <a:pt x="12405" y="14028"/>
                </a:cubicBezTo>
                <a:cubicBezTo>
                  <a:pt x="15447" y="11283"/>
                  <a:pt x="15447" y="4860"/>
                  <a:pt x="20054" y="1648"/>
                </a:cubicBezTo>
                <a:cubicBezTo>
                  <a:pt x="21271" y="1182"/>
                  <a:pt x="10493" y="-2081"/>
                  <a:pt x="5060" y="211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5" name="Shape"/>
          <p:cNvSpPr/>
          <p:nvPr/>
        </p:nvSpPr>
        <p:spPr>
          <a:xfrm>
            <a:off x="2381553" y="3263961"/>
            <a:ext cx="266100" cy="274572"/>
          </a:xfrm>
          <a:custGeom>
            <a:avLst/>
            <a:gdLst/>
            <a:ahLst/>
            <a:cxnLst>
              <a:cxn ang="0">
                <a:pos x="wd2" y="hd2"/>
              </a:cxn>
              <a:cxn ang="5400000">
                <a:pos x="wd2" y="hd2"/>
              </a:cxn>
              <a:cxn ang="10800000">
                <a:pos x="wd2" y="hd2"/>
              </a:cxn>
              <a:cxn ang="16200000">
                <a:pos x="wd2" y="hd2"/>
              </a:cxn>
            </a:cxnLst>
            <a:rect l="0" t="0" r="r" b="b"/>
            <a:pathLst>
              <a:path w="21600" h="21600" extrusionOk="0">
                <a:moveTo>
                  <a:pt x="12092" y="15790"/>
                </a:moveTo>
                <a:cubicBezTo>
                  <a:pt x="12092" y="14150"/>
                  <a:pt x="13409" y="13260"/>
                  <a:pt x="15603" y="12042"/>
                </a:cubicBezTo>
                <a:cubicBezTo>
                  <a:pt x="18187" y="10355"/>
                  <a:pt x="21600" y="8293"/>
                  <a:pt x="21600" y="3327"/>
                </a:cubicBezTo>
                <a:cubicBezTo>
                  <a:pt x="21600" y="2905"/>
                  <a:pt x="21161" y="2483"/>
                  <a:pt x="20771" y="2483"/>
                </a:cubicBezTo>
                <a:cubicBezTo>
                  <a:pt x="16870" y="2483"/>
                  <a:pt x="16870" y="2483"/>
                  <a:pt x="16870" y="2483"/>
                </a:cubicBezTo>
                <a:cubicBezTo>
                  <a:pt x="15993" y="1265"/>
                  <a:pt x="14286" y="0"/>
                  <a:pt x="10824" y="0"/>
                </a:cubicBezTo>
                <a:cubicBezTo>
                  <a:pt x="7363" y="0"/>
                  <a:pt x="5656" y="1265"/>
                  <a:pt x="4778" y="2483"/>
                </a:cubicBezTo>
                <a:cubicBezTo>
                  <a:pt x="878" y="2483"/>
                  <a:pt x="878" y="2483"/>
                  <a:pt x="878" y="2483"/>
                </a:cubicBezTo>
                <a:cubicBezTo>
                  <a:pt x="439" y="2483"/>
                  <a:pt x="0" y="2905"/>
                  <a:pt x="0" y="3327"/>
                </a:cubicBezTo>
                <a:cubicBezTo>
                  <a:pt x="0" y="8293"/>
                  <a:pt x="3023" y="10355"/>
                  <a:pt x="6046" y="12042"/>
                </a:cubicBezTo>
                <a:cubicBezTo>
                  <a:pt x="8240" y="13260"/>
                  <a:pt x="9508" y="14150"/>
                  <a:pt x="9508" y="15790"/>
                </a:cubicBezTo>
                <a:cubicBezTo>
                  <a:pt x="9508" y="17430"/>
                  <a:pt x="9508" y="17430"/>
                  <a:pt x="9508" y="17430"/>
                </a:cubicBezTo>
                <a:cubicBezTo>
                  <a:pt x="6924" y="17852"/>
                  <a:pt x="5217" y="18695"/>
                  <a:pt x="5217" y="19492"/>
                </a:cubicBezTo>
                <a:cubicBezTo>
                  <a:pt x="5217" y="20757"/>
                  <a:pt x="7801" y="21600"/>
                  <a:pt x="10824" y="21600"/>
                </a:cubicBezTo>
                <a:cubicBezTo>
                  <a:pt x="13799" y="21600"/>
                  <a:pt x="15993" y="20757"/>
                  <a:pt x="15993" y="19492"/>
                </a:cubicBezTo>
                <a:cubicBezTo>
                  <a:pt x="15993" y="18695"/>
                  <a:pt x="14725" y="17852"/>
                  <a:pt x="12092" y="17430"/>
                </a:cubicBezTo>
                <a:lnTo>
                  <a:pt x="12092" y="15790"/>
                </a:lnTo>
                <a:close/>
                <a:moveTo>
                  <a:pt x="15603" y="9933"/>
                </a:moveTo>
                <a:cubicBezTo>
                  <a:pt x="16432" y="8715"/>
                  <a:pt x="16870" y="6653"/>
                  <a:pt x="16870" y="4170"/>
                </a:cubicBezTo>
                <a:cubicBezTo>
                  <a:pt x="19893" y="4170"/>
                  <a:pt x="19893" y="4170"/>
                  <a:pt x="19893" y="4170"/>
                </a:cubicBezTo>
                <a:cubicBezTo>
                  <a:pt x="19455" y="7075"/>
                  <a:pt x="17748" y="8715"/>
                  <a:pt x="15603" y="9933"/>
                </a:cubicBezTo>
                <a:close/>
                <a:moveTo>
                  <a:pt x="10824" y="1687"/>
                </a:moveTo>
                <a:cubicBezTo>
                  <a:pt x="14286" y="1687"/>
                  <a:pt x="15603" y="2905"/>
                  <a:pt x="15603" y="3327"/>
                </a:cubicBezTo>
                <a:cubicBezTo>
                  <a:pt x="15603" y="3748"/>
                  <a:pt x="14286" y="4967"/>
                  <a:pt x="10824" y="5388"/>
                </a:cubicBezTo>
                <a:cubicBezTo>
                  <a:pt x="7363" y="4967"/>
                  <a:pt x="6046" y="3748"/>
                  <a:pt x="6046" y="3327"/>
                </a:cubicBezTo>
                <a:cubicBezTo>
                  <a:pt x="6046" y="2905"/>
                  <a:pt x="7363" y="1687"/>
                  <a:pt x="10824" y="1687"/>
                </a:cubicBezTo>
                <a:close/>
                <a:moveTo>
                  <a:pt x="1755" y="4170"/>
                </a:moveTo>
                <a:cubicBezTo>
                  <a:pt x="4778" y="4170"/>
                  <a:pt x="4778" y="4170"/>
                  <a:pt x="4778" y="4170"/>
                </a:cubicBezTo>
                <a:cubicBezTo>
                  <a:pt x="4778" y="6653"/>
                  <a:pt x="5217" y="8715"/>
                  <a:pt x="6046" y="9933"/>
                </a:cubicBezTo>
                <a:cubicBezTo>
                  <a:pt x="3901" y="8715"/>
                  <a:pt x="1755" y="7075"/>
                  <a:pt x="1755" y="417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76" name="Shape"/>
          <p:cNvSpPr/>
          <p:nvPr/>
        </p:nvSpPr>
        <p:spPr>
          <a:xfrm>
            <a:off x="1774070" y="3856628"/>
            <a:ext cx="295739" cy="280918"/>
          </a:xfrm>
          <a:custGeom>
            <a:avLst/>
            <a:gdLst/>
            <a:ahLst/>
            <a:cxnLst>
              <a:cxn ang="0">
                <a:pos x="wd2" y="hd2"/>
              </a:cxn>
              <a:cxn ang="5400000">
                <a:pos x="wd2" y="hd2"/>
              </a:cxn>
              <a:cxn ang="10800000">
                <a:pos x="wd2" y="hd2"/>
              </a:cxn>
              <a:cxn ang="16200000">
                <a:pos x="wd2" y="hd2"/>
              </a:cxn>
            </a:cxnLst>
            <a:rect l="0" t="0" r="r" b="b"/>
            <a:pathLst>
              <a:path w="21600" h="21600" extrusionOk="0">
                <a:moveTo>
                  <a:pt x="5780" y="21600"/>
                </a:moveTo>
                <a:cubicBezTo>
                  <a:pt x="8084" y="21600"/>
                  <a:pt x="8084" y="21600"/>
                  <a:pt x="8084" y="21600"/>
                </a:cubicBezTo>
                <a:cubicBezTo>
                  <a:pt x="12734" y="12205"/>
                  <a:pt x="12734" y="12205"/>
                  <a:pt x="12734" y="12205"/>
                </a:cubicBezTo>
                <a:cubicBezTo>
                  <a:pt x="18514" y="12205"/>
                  <a:pt x="18514" y="12205"/>
                  <a:pt x="18514" y="12205"/>
                </a:cubicBezTo>
                <a:cubicBezTo>
                  <a:pt x="18514" y="12205"/>
                  <a:pt x="21600" y="12205"/>
                  <a:pt x="21600" y="10593"/>
                </a:cubicBezTo>
                <a:cubicBezTo>
                  <a:pt x="21600" y="8981"/>
                  <a:pt x="18514" y="8981"/>
                  <a:pt x="18514" y="8981"/>
                </a:cubicBezTo>
                <a:cubicBezTo>
                  <a:pt x="12734" y="8981"/>
                  <a:pt x="12734" y="8981"/>
                  <a:pt x="12734" y="8981"/>
                </a:cubicBezTo>
                <a:cubicBezTo>
                  <a:pt x="8084" y="0"/>
                  <a:pt x="8084" y="0"/>
                  <a:pt x="8084" y="0"/>
                </a:cubicBezTo>
                <a:cubicBezTo>
                  <a:pt x="5780" y="0"/>
                  <a:pt x="5780" y="0"/>
                  <a:pt x="5780" y="0"/>
                </a:cubicBezTo>
                <a:cubicBezTo>
                  <a:pt x="8475" y="8981"/>
                  <a:pt x="8475" y="8981"/>
                  <a:pt x="8475" y="8981"/>
                </a:cubicBezTo>
                <a:cubicBezTo>
                  <a:pt x="4650" y="8981"/>
                  <a:pt x="4650" y="8981"/>
                  <a:pt x="4650" y="8981"/>
                </a:cubicBezTo>
                <a:cubicBezTo>
                  <a:pt x="2303" y="6908"/>
                  <a:pt x="2303" y="6908"/>
                  <a:pt x="2303" y="6908"/>
                </a:cubicBezTo>
                <a:cubicBezTo>
                  <a:pt x="0" y="6908"/>
                  <a:pt x="0" y="6908"/>
                  <a:pt x="0" y="6908"/>
                </a:cubicBezTo>
                <a:cubicBezTo>
                  <a:pt x="1565" y="10593"/>
                  <a:pt x="1565" y="10593"/>
                  <a:pt x="1565" y="10593"/>
                </a:cubicBezTo>
                <a:cubicBezTo>
                  <a:pt x="0" y="14692"/>
                  <a:pt x="0" y="14692"/>
                  <a:pt x="0" y="14692"/>
                </a:cubicBezTo>
                <a:cubicBezTo>
                  <a:pt x="2303" y="14692"/>
                  <a:pt x="2303" y="14692"/>
                  <a:pt x="2303" y="14692"/>
                </a:cubicBezTo>
                <a:cubicBezTo>
                  <a:pt x="4650" y="12205"/>
                  <a:pt x="4650" y="12205"/>
                  <a:pt x="4650" y="12205"/>
                </a:cubicBezTo>
                <a:cubicBezTo>
                  <a:pt x="8475" y="12205"/>
                  <a:pt x="8475" y="12205"/>
                  <a:pt x="8475" y="12205"/>
                </a:cubicBezTo>
                <a:lnTo>
                  <a:pt x="5780" y="2160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grpSp>
        <p:nvGrpSpPr>
          <p:cNvPr id="679" name="Group"/>
          <p:cNvGrpSpPr/>
          <p:nvPr/>
        </p:nvGrpSpPr>
        <p:grpSpPr>
          <a:xfrm>
            <a:off x="3564770" y="3860861"/>
            <a:ext cx="276683" cy="272447"/>
            <a:chOff x="0" y="0"/>
            <a:chExt cx="553365" cy="544893"/>
          </a:xfrm>
          <a:solidFill>
            <a:schemeClr val="tx1"/>
          </a:solidFill>
        </p:grpSpPr>
        <p:sp>
          <p:nvSpPr>
            <p:cNvPr id="677" name="Shape"/>
            <p:cNvSpPr/>
            <p:nvPr/>
          </p:nvSpPr>
          <p:spPr>
            <a:xfrm>
              <a:off x="0" y="0"/>
              <a:ext cx="553366" cy="544894"/>
            </a:xfrm>
            <a:custGeom>
              <a:avLst/>
              <a:gdLst/>
              <a:ahLst/>
              <a:cxnLst>
                <a:cxn ang="0">
                  <a:pos x="wd2" y="hd2"/>
                </a:cxn>
                <a:cxn ang="5400000">
                  <a:pos x="wd2" y="hd2"/>
                </a:cxn>
                <a:cxn ang="10800000">
                  <a:pos x="wd2" y="hd2"/>
                </a:cxn>
                <a:cxn ang="16200000">
                  <a:pos x="wd2" y="hd2"/>
                </a:cxn>
              </a:cxnLst>
              <a:rect l="0" t="0" r="r" b="b"/>
              <a:pathLst>
                <a:path w="21600" h="21600" extrusionOk="0">
                  <a:moveTo>
                    <a:pt x="10823" y="0"/>
                  </a:moveTo>
                  <a:cubicBezTo>
                    <a:pt x="4967" y="0"/>
                    <a:pt x="0" y="4683"/>
                    <a:pt x="0" y="10609"/>
                  </a:cubicBezTo>
                  <a:cubicBezTo>
                    <a:pt x="0" y="16535"/>
                    <a:pt x="4967" y="21600"/>
                    <a:pt x="10823" y="21600"/>
                  </a:cubicBezTo>
                  <a:cubicBezTo>
                    <a:pt x="16633" y="21600"/>
                    <a:pt x="21600" y="16535"/>
                    <a:pt x="21600" y="10609"/>
                  </a:cubicBezTo>
                  <a:cubicBezTo>
                    <a:pt x="21600" y="4683"/>
                    <a:pt x="16633" y="0"/>
                    <a:pt x="10823" y="0"/>
                  </a:cubicBezTo>
                  <a:close/>
                  <a:moveTo>
                    <a:pt x="10823" y="19067"/>
                  </a:moveTo>
                  <a:cubicBezTo>
                    <a:pt x="6232" y="19067"/>
                    <a:pt x="2483" y="15244"/>
                    <a:pt x="2483" y="10609"/>
                  </a:cubicBezTo>
                  <a:cubicBezTo>
                    <a:pt x="2483" y="5926"/>
                    <a:pt x="6232" y="2150"/>
                    <a:pt x="10823" y="2150"/>
                  </a:cubicBezTo>
                  <a:cubicBezTo>
                    <a:pt x="15368" y="2150"/>
                    <a:pt x="19117" y="5926"/>
                    <a:pt x="19117" y="10609"/>
                  </a:cubicBezTo>
                  <a:cubicBezTo>
                    <a:pt x="19117" y="15244"/>
                    <a:pt x="15368" y="19067"/>
                    <a:pt x="10823" y="19067"/>
                  </a:cubicBezTo>
                  <a:close/>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sp>
          <p:nvSpPr>
            <p:cNvPr id="678" name="Shape"/>
            <p:cNvSpPr/>
            <p:nvPr/>
          </p:nvSpPr>
          <p:spPr>
            <a:xfrm>
              <a:off x="253999" y="118533"/>
              <a:ext cx="125815" cy="261285"/>
            </a:xfrm>
            <a:custGeom>
              <a:avLst/>
              <a:gdLst/>
              <a:ahLst/>
              <a:cxnLst>
                <a:cxn ang="0">
                  <a:pos x="wd2" y="hd2"/>
                </a:cxn>
                <a:cxn ang="5400000">
                  <a:pos x="wd2" y="hd2"/>
                </a:cxn>
                <a:cxn ang="10800000">
                  <a:pos x="wd2" y="hd2"/>
                </a:cxn>
                <a:cxn ang="16200000">
                  <a:pos x="wd2" y="hd2"/>
                </a:cxn>
              </a:cxnLst>
              <a:rect l="0" t="0" r="r" b="b"/>
              <a:pathLst>
                <a:path w="21600" h="21600" extrusionOk="0">
                  <a:moveTo>
                    <a:pt x="7336" y="0"/>
                  </a:moveTo>
                  <a:lnTo>
                    <a:pt x="0" y="0"/>
                  </a:lnTo>
                  <a:lnTo>
                    <a:pt x="0" y="12999"/>
                  </a:lnTo>
                  <a:lnTo>
                    <a:pt x="18136" y="21600"/>
                  </a:lnTo>
                  <a:lnTo>
                    <a:pt x="21600" y="19059"/>
                  </a:lnTo>
                  <a:lnTo>
                    <a:pt x="7336" y="11142"/>
                  </a:lnTo>
                  <a:lnTo>
                    <a:pt x="7336" y="0"/>
                  </a:lnTo>
                </a:path>
              </a:pathLst>
            </a:custGeom>
            <a:grpFill/>
            <a:ln w="12700" cap="flat">
              <a:noFill/>
              <a:miter lim="400000"/>
            </a:ln>
            <a:effectLst/>
          </p:spPr>
          <p:txBody>
            <a:bodyPr wrap="square" lIns="60960" tIns="60960" rIns="60960" bIns="60960" numCol="1" anchor="ctr">
              <a:noAutofit/>
            </a:bodyPr>
            <a:lstStyle/>
            <a:p>
              <a:pPr defTabSz="609600" hangingPunct="0">
                <a:defRPr/>
              </a:pPr>
              <a:endParaRPr sz="2400" kern="0">
                <a:solidFill>
                  <a:srgbClr val="000000"/>
                </a:solidFill>
                <a:latin typeface="Calibri"/>
                <a:cs typeface="Calibri"/>
                <a:sym typeface="Calibri"/>
              </a:endParaRPr>
            </a:p>
          </p:txBody>
        </p:sp>
      </p:grpSp>
      <p:sp>
        <p:nvSpPr>
          <p:cNvPr id="680" name="Shape"/>
          <p:cNvSpPr/>
          <p:nvPr/>
        </p:nvSpPr>
        <p:spPr>
          <a:xfrm>
            <a:off x="10124060" y="5083345"/>
            <a:ext cx="198886" cy="209898"/>
          </a:xfrm>
          <a:custGeom>
            <a:avLst/>
            <a:gdLst/>
            <a:ahLst/>
            <a:cxnLst>
              <a:cxn ang="0">
                <a:pos x="wd2" y="hd2"/>
              </a:cxn>
              <a:cxn ang="5400000">
                <a:pos x="wd2" y="hd2"/>
              </a:cxn>
              <a:cxn ang="10800000">
                <a:pos x="wd2" y="hd2"/>
              </a:cxn>
              <a:cxn ang="16200000">
                <a:pos x="wd2" y="hd2"/>
              </a:cxn>
            </a:cxnLst>
            <a:rect l="0" t="0" r="r" b="b"/>
            <a:pathLst>
              <a:path w="21204" h="21267" extrusionOk="0">
                <a:moveTo>
                  <a:pt x="7750" y="21267"/>
                </a:moveTo>
                <a:cubicBezTo>
                  <a:pt x="7173" y="21267"/>
                  <a:pt x="6660" y="20719"/>
                  <a:pt x="6083" y="20172"/>
                </a:cubicBezTo>
                <a:cubicBezTo>
                  <a:pt x="379" y="13175"/>
                  <a:pt x="379" y="13175"/>
                  <a:pt x="379" y="13175"/>
                </a:cubicBezTo>
                <a:cubicBezTo>
                  <a:pt x="-198" y="12079"/>
                  <a:pt x="-198" y="11045"/>
                  <a:pt x="956" y="10497"/>
                </a:cubicBezTo>
                <a:cubicBezTo>
                  <a:pt x="2109" y="9402"/>
                  <a:pt x="3199" y="9889"/>
                  <a:pt x="3776" y="10497"/>
                </a:cubicBezTo>
                <a:cubicBezTo>
                  <a:pt x="7750" y="15365"/>
                  <a:pt x="7750" y="15365"/>
                  <a:pt x="7750" y="15365"/>
                </a:cubicBezTo>
                <a:cubicBezTo>
                  <a:pt x="16851" y="1310"/>
                  <a:pt x="16851" y="1310"/>
                  <a:pt x="16851" y="1310"/>
                </a:cubicBezTo>
                <a:cubicBezTo>
                  <a:pt x="18005" y="215"/>
                  <a:pt x="19095" y="-333"/>
                  <a:pt x="20248" y="215"/>
                </a:cubicBezTo>
                <a:cubicBezTo>
                  <a:pt x="21402" y="762"/>
                  <a:pt x="21402" y="2405"/>
                  <a:pt x="20825" y="3439"/>
                </a:cubicBezTo>
                <a:cubicBezTo>
                  <a:pt x="10057" y="20172"/>
                  <a:pt x="10057" y="20172"/>
                  <a:pt x="10057" y="20172"/>
                </a:cubicBezTo>
                <a:cubicBezTo>
                  <a:pt x="9480" y="20719"/>
                  <a:pt x="8903" y="21267"/>
                  <a:pt x="7750" y="2126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1" name="Shape"/>
          <p:cNvSpPr/>
          <p:nvPr/>
        </p:nvSpPr>
        <p:spPr>
          <a:xfrm>
            <a:off x="8958037" y="3846044"/>
            <a:ext cx="168738" cy="297851"/>
          </a:xfrm>
          <a:custGeom>
            <a:avLst/>
            <a:gdLst/>
            <a:ahLst/>
            <a:cxnLst>
              <a:cxn ang="0">
                <a:pos x="wd2" y="hd2"/>
              </a:cxn>
              <a:cxn ang="5400000">
                <a:pos x="wd2" y="hd2"/>
              </a:cxn>
              <a:cxn ang="10800000">
                <a:pos x="wd2" y="hd2"/>
              </a:cxn>
              <a:cxn ang="16200000">
                <a:pos x="wd2" y="hd2"/>
              </a:cxn>
            </a:cxnLst>
            <a:rect l="0" t="0" r="r" b="b"/>
            <a:pathLst>
              <a:path w="21600" h="21600" extrusionOk="0">
                <a:moveTo>
                  <a:pt x="21600" y="5008"/>
                </a:moveTo>
                <a:cubicBezTo>
                  <a:pt x="21600" y="2700"/>
                  <a:pt x="21600" y="2700"/>
                  <a:pt x="21600" y="2700"/>
                </a:cubicBezTo>
                <a:cubicBezTo>
                  <a:pt x="21600" y="1524"/>
                  <a:pt x="16868" y="0"/>
                  <a:pt x="10838" y="0"/>
                </a:cubicBezTo>
                <a:cubicBezTo>
                  <a:pt x="4656" y="0"/>
                  <a:pt x="0" y="1524"/>
                  <a:pt x="0" y="2700"/>
                </a:cubicBezTo>
                <a:cubicBezTo>
                  <a:pt x="0" y="2700"/>
                  <a:pt x="0" y="2700"/>
                  <a:pt x="0" y="5008"/>
                </a:cubicBezTo>
                <a:cubicBezTo>
                  <a:pt x="0" y="7316"/>
                  <a:pt x="7404" y="9276"/>
                  <a:pt x="7404" y="10800"/>
                </a:cubicBezTo>
                <a:cubicBezTo>
                  <a:pt x="7404" y="12716"/>
                  <a:pt x="0" y="14284"/>
                  <a:pt x="0" y="16592"/>
                </a:cubicBezTo>
                <a:cubicBezTo>
                  <a:pt x="0" y="18900"/>
                  <a:pt x="0" y="19292"/>
                  <a:pt x="0" y="19292"/>
                </a:cubicBezTo>
                <a:cubicBezTo>
                  <a:pt x="0" y="20032"/>
                  <a:pt x="4656" y="21600"/>
                  <a:pt x="10838" y="21600"/>
                </a:cubicBezTo>
                <a:cubicBezTo>
                  <a:pt x="16868" y="21600"/>
                  <a:pt x="21600" y="20032"/>
                  <a:pt x="21600" y="19292"/>
                </a:cubicBezTo>
                <a:cubicBezTo>
                  <a:pt x="21600" y="19292"/>
                  <a:pt x="21600" y="18900"/>
                  <a:pt x="21600" y="16592"/>
                </a:cubicBezTo>
                <a:cubicBezTo>
                  <a:pt x="21600" y="14284"/>
                  <a:pt x="14196" y="12716"/>
                  <a:pt x="14196" y="10800"/>
                </a:cubicBezTo>
                <a:cubicBezTo>
                  <a:pt x="14196" y="9276"/>
                  <a:pt x="21600" y="7316"/>
                  <a:pt x="21600" y="5008"/>
                </a:cubicBezTo>
                <a:close/>
                <a:moveTo>
                  <a:pt x="3358" y="2700"/>
                </a:moveTo>
                <a:cubicBezTo>
                  <a:pt x="4656" y="2308"/>
                  <a:pt x="6717" y="1524"/>
                  <a:pt x="10838" y="1524"/>
                </a:cubicBezTo>
                <a:cubicBezTo>
                  <a:pt x="14883" y="1524"/>
                  <a:pt x="18242" y="2700"/>
                  <a:pt x="18242" y="2700"/>
                </a:cubicBezTo>
                <a:cubicBezTo>
                  <a:pt x="18929" y="2700"/>
                  <a:pt x="19616" y="3092"/>
                  <a:pt x="18929" y="3092"/>
                </a:cubicBezTo>
                <a:cubicBezTo>
                  <a:pt x="17555" y="3832"/>
                  <a:pt x="14196" y="4224"/>
                  <a:pt x="10838" y="4224"/>
                </a:cubicBezTo>
                <a:cubicBezTo>
                  <a:pt x="7404" y="4224"/>
                  <a:pt x="4045" y="3832"/>
                  <a:pt x="2671" y="3092"/>
                </a:cubicBezTo>
                <a:cubicBezTo>
                  <a:pt x="1984" y="3092"/>
                  <a:pt x="3358" y="2700"/>
                  <a:pt x="3358" y="2700"/>
                </a:cubicBezTo>
                <a:close/>
                <a:moveTo>
                  <a:pt x="11525" y="10800"/>
                </a:moveTo>
                <a:cubicBezTo>
                  <a:pt x="11525" y="12324"/>
                  <a:pt x="13510" y="13108"/>
                  <a:pt x="15570" y="14284"/>
                </a:cubicBezTo>
                <a:cubicBezTo>
                  <a:pt x="16868" y="15024"/>
                  <a:pt x="18929" y="16200"/>
                  <a:pt x="18929" y="16592"/>
                </a:cubicBezTo>
                <a:cubicBezTo>
                  <a:pt x="18929" y="18116"/>
                  <a:pt x="18929" y="18116"/>
                  <a:pt x="18929" y="18116"/>
                </a:cubicBezTo>
                <a:cubicBezTo>
                  <a:pt x="17555" y="17724"/>
                  <a:pt x="11525" y="16984"/>
                  <a:pt x="11525" y="15416"/>
                </a:cubicBezTo>
                <a:cubicBezTo>
                  <a:pt x="11525" y="14676"/>
                  <a:pt x="10151" y="14676"/>
                  <a:pt x="10151" y="15416"/>
                </a:cubicBezTo>
                <a:cubicBezTo>
                  <a:pt x="10151" y="16984"/>
                  <a:pt x="4656" y="17724"/>
                  <a:pt x="2671" y="18116"/>
                </a:cubicBezTo>
                <a:cubicBezTo>
                  <a:pt x="2671" y="16592"/>
                  <a:pt x="2671" y="16592"/>
                  <a:pt x="2671" y="16592"/>
                </a:cubicBezTo>
                <a:cubicBezTo>
                  <a:pt x="2671" y="16200"/>
                  <a:pt x="4656" y="15024"/>
                  <a:pt x="6106" y="14284"/>
                </a:cubicBezTo>
                <a:cubicBezTo>
                  <a:pt x="8090" y="13108"/>
                  <a:pt x="10151" y="12324"/>
                  <a:pt x="10151" y="10800"/>
                </a:cubicBezTo>
                <a:cubicBezTo>
                  <a:pt x="10151" y="9668"/>
                  <a:pt x="8090" y="8840"/>
                  <a:pt x="6106" y="7708"/>
                </a:cubicBezTo>
                <a:cubicBezTo>
                  <a:pt x="4656" y="6924"/>
                  <a:pt x="2671" y="5748"/>
                  <a:pt x="2671" y="5008"/>
                </a:cubicBezTo>
                <a:cubicBezTo>
                  <a:pt x="2671" y="3832"/>
                  <a:pt x="2671" y="3832"/>
                  <a:pt x="2671" y="3832"/>
                </a:cubicBezTo>
                <a:cubicBezTo>
                  <a:pt x="4656" y="4616"/>
                  <a:pt x="7404" y="5008"/>
                  <a:pt x="10838" y="5008"/>
                </a:cubicBezTo>
                <a:cubicBezTo>
                  <a:pt x="14196" y="5008"/>
                  <a:pt x="17555" y="4616"/>
                  <a:pt x="18929" y="3832"/>
                </a:cubicBezTo>
                <a:cubicBezTo>
                  <a:pt x="18929" y="5008"/>
                  <a:pt x="18929" y="5008"/>
                  <a:pt x="18929" y="5008"/>
                </a:cubicBezTo>
                <a:cubicBezTo>
                  <a:pt x="18929" y="5748"/>
                  <a:pt x="16868" y="6924"/>
                  <a:pt x="15570" y="7708"/>
                </a:cubicBezTo>
                <a:cubicBezTo>
                  <a:pt x="13510" y="8840"/>
                  <a:pt x="11525" y="9668"/>
                  <a:pt x="11525" y="1080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2" name="Shape"/>
          <p:cNvSpPr/>
          <p:nvPr/>
        </p:nvSpPr>
        <p:spPr>
          <a:xfrm>
            <a:off x="10695820" y="2112494"/>
            <a:ext cx="213183" cy="249169"/>
          </a:xfrm>
          <a:custGeom>
            <a:avLst/>
            <a:gdLst/>
            <a:ahLst/>
            <a:cxnLst>
              <a:cxn ang="0">
                <a:pos x="wd2" y="hd2"/>
              </a:cxn>
              <a:cxn ang="5400000">
                <a:pos x="wd2" y="hd2"/>
              </a:cxn>
              <a:cxn ang="10800000">
                <a:pos x="wd2" y="hd2"/>
              </a:cxn>
              <a:cxn ang="16200000">
                <a:pos x="wd2" y="hd2"/>
              </a:cxn>
            </a:cxnLst>
            <a:rect l="0" t="0" r="r" b="b"/>
            <a:pathLst>
              <a:path w="21600" h="21600" extrusionOk="0">
                <a:moveTo>
                  <a:pt x="19464" y="7321"/>
                </a:moveTo>
                <a:cubicBezTo>
                  <a:pt x="16719" y="7321"/>
                  <a:pt x="16719" y="7321"/>
                  <a:pt x="16719" y="7321"/>
                </a:cubicBezTo>
                <a:cubicBezTo>
                  <a:pt x="16719" y="5504"/>
                  <a:pt x="16719" y="5504"/>
                  <a:pt x="16719" y="5504"/>
                </a:cubicBezTo>
                <a:cubicBezTo>
                  <a:pt x="16719" y="1817"/>
                  <a:pt x="14522" y="0"/>
                  <a:pt x="10739" y="0"/>
                </a:cubicBezTo>
                <a:cubicBezTo>
                  <a:pt x="6468" y="0"/>
                  <a:pt x="4820" y="1817"/>
                  <a:pt x="4820" y="5504"/>
                </a:cubicBezTo>
                <a:cubicBezTo>
                  <a:pt x="4820" y="7321"/>
                  <a:pt x="4820" y="7321"/>
                  <a:pt x="4820" y="7321"/>
                </a:cubicBezTo>
                <a:cubicBezTo>
                  <a:pt x="1525" y="7321"/>
                  <a:pt x="1525" y="7321"/>
                  <a:pt x="1525" y="7321"/>
                </a:cubicBezTo>
                <a:cubicBezTo>
                  <a:pt x="1037" y="7321"/>
                  <a:pt x="0" y="8256"/>
                  <a:pt x="0" y="9190"/>
                </a:cubicBezTo>
                <a:cubicBezTo>
                  <a:pt x="0" y="19315"/>
                  <a:pt x="0" y="19315"/>
                  <a:pt x="0" y="19315"/>
                </a:cubicBezTo>
                <a:cubicBezTo>
                  <a:pt x="0" y="19783"/>
                  <a:pt x="1037" y="20665"/>
                  <a:pt x="1525" y="20665"/>
                </a:cubicBezTo>
                <a:cubicBezTo>
                  <a:pt x="3234" y="21133"/>
                  <a:pt x="3234" y="21133"/>
                  <a:pt x="3234" y="21133"/>
                </a:cubicBezTo>
                <a:cubicBezTo>
                  <a:pt x="4271" y="21600"/>
                  <a:pt x="5369" y="21600"/>
                  <a:pt x="6468" y="21600"/>
                </a:cubicBezTo>
                <a:cubicBezTo>
                  <a:pt x="15071" y="21600"/>
                  <a:pt x="15071" y="21600"/>
                  <a:pt x="15071" y="21600"/>
                </a:cubicBezTo>
                <a:cubicBezTo>
                  <a:pt x="16169" y="21600"/>
                  <a:pt x="17268" y="21600"/>
                  <a:pt x="18305" y="21133"/>
                </a:cubicBezTo>
                <a:cubicBezTo>
                  <a:pt x="19953" y="20665"/>
                  <a:pt x="19953" y="20665"/>
                  <a:pt x="19953" y="20665"/>
                </a:cubicBezTo>
                <a:cubicBezTo>
                  <a:pt x="20502" y="20665"/>
                  <a:pt x="21600" y="19783"/>
                  <a:pt x="21600" y="19315"/>
                </a:cubicBezTo>
                <a:cubicBezTo>
                  <a:pt x="21600" y="9190"/>
                  <a:pt x="21600" y="9190"/>
                  <a:pt x="21600" y="9190"/>
                </a:cubicBezTo>
                <a:cubicBezTo>
                  <a:pt x="21600" y="8256"/>
                  <a:pt x="20502" y="7321"/>
                  <a:pt x="19464" y="7321"/>
                </a:cubicBezTo>
                <a:close/>
                <a:moveTo>
                  <a:pt x="7505" y="5037"/>
                </a:moveTo>
                <a:cubicBezTo>
                  <a:pt x="7505" y="3219"/>
                  <a:pt x="9153" y="2285"/>
                  <a:pt x="10739" y="2285"/>
                </a:cubicBezTo>
                <a:cubicBezTo>
                  <a:pt x="12386" y="2285"/>
                  <a:pt x="13973" y="3219"/>
                  <a:pt x="13973" y="5037"/>
                </a:cubicBezTo>
                <a:cubicBezTo>
                  <a:pt x="13973" y="7321"/>
                  <a:pt x="13973" y="7321"/>
                  <a:pt x="13973" y="7321"/>
                </a:cubicBezTo>
                <a:cubicBezTo>
                  <a:pt x="7505" y="7321"/>
                  <a:pt x="7505" y="7321"/>
                  <a:pt x="7505" y="7321"/>
                </a:cubicBezTo>
                <a:lnTo>
                  <a:pt x="7505" y="5037"/>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3" name="Shape"/>
          <p:cNvSpPr/>
          <p:nvPr/>
        </p:nvSpPr>
        <p:spPr>
          <a:xfrm>
            <a:off x="9485086" y="4475648"/>
            <a:ext cx="287267" cy="239750"/>
          </a:xfrm>
          <a:custGeom>
            <a:avLst/>
            <a:gdLst/>
            <a:ahLst/>
            <a:cxnLst>
              <a:cxn ang="0">
                <a:pos x="wd2" y="hd2"/>
              </a:cxn>
              <a:cxn ang="5400000">
                <a:pos x="wd2" y="hd2"/>
              </a:cxn>
              <a:cxn ang="10800000">
                <a:pos x="wd2" y="hd2"/>
              </a:cxn>
              <a:cxn ang="16200000">
                <a:pos x="wd2" y="hd2"/>
              </a:cxn>
            </a:cxnLst>
            <a:rect l="0" t="0" r="r" b="b"/>
            <a:pathLst>
              <a:path w="21600" h="19937" extrusionOk="0">
                <a:moveTo>
                  <a:pt x="10777" y="14624"/>
                </a:moveTo>
                <a:cubicBezTo>
                  <a:pt x="9605" y="14624"/>
                  <a:pt x="8387" y="15965"/>
                  <a:pt x="8387" y="17305"/>
                </a:cubicBezTo>
                <a:cubicBezTo>
                  <a:pt x="8387" y="18646"/>
                  <a:pt x="9605" y="19937"/>
                  <a:pt x="10777" y="19937"/>
                </a:cubicBezTo>
                <a:cubicBezTo>
                  <a:pt x="11995" y="19937"/>
                  <a:pt x="13167" y="18646"/>
                  <a:pt x="13167" y="17305"/>
                </a:cubicBezTo>
                <a:cubicBezTo>
                  <a:pt x="13167" y="15965"/>
                  <a:pt x="11995" y="14624"/>
                  <a:pt x="10777" y="14624"/>
                </a:cubicBezTo>
                <a:close/>
                <a:moveTo>
                  <a:pt x="5997" y="11992"/>
                </a:moveTo>
                <a:cubicBezTo>
                  <a:pt x="7576" y="13780"/>
                  <a:pt x="7576" y="13780"/>
                  <a:pt x="7576" y="13780"/>
                </a:cubicBezTo>
                <a:cubicBezTo>
                  <a:pt x="9199" y="11992"/>
                  <a:pt x="11995" y="11992"/>
                  <a:pt x="13979" y="13780"/>
                </a:cubicBezTo>
                <a:cubicBezTo>
                  <a:pt x="15557" y="11992"/>
                  <a:pt x="15557" y="11992"/>
                  <a:pt x="15557" y="11992"/>
                </a:cubicBezTo>
                <a:cubicBezTo>
                  <a:pt x="12762" y="9360"/>
                  <a:pt x="8793" y="9360"/>
                  <a:pt x="5997" y="11992"/>
                </a:cubicBezTo>
                <a:close/>
                <a:moveTo>
                  <a:pt x="2796" y="8467"/>
                </a:moveTo>
                <a:cubicBezTo>
                  <a:pt x="4419" y="10254"/>
                  <a:pt x="4419" y="10254"/>
                  <a:pt x="4419" y="10254"/>
                </a:cubicBezTo>
                <a:cubicBezTo>
                  <a:pt x="7982" y="6729"/>
                  <a:pt x="13573" y="6729"/>
                  <a:pt x="17181" y="10254"/>
                </a:cubicBezTo>
                <a:cubicBezTo>
                  <a:pt x="18804" y="8467"/>
                  <a:pt x="18804" y="8467"/>
                  <a:pt x="18804" y="8467"/>
                </a:cubicBezTo>
                <a:cubicBezTo>
                  <a:pt x="14385" y="3650"/>
                  <a:pt x="7215" y="3650"/>
                  <a:pt x="2796" y="8467"/>
                </a:cubicBezTo>
                <a:close/>
                <a:moveTo>
                  <a:pt x="0" y="4991"/>
                </a:moveTo>
                <a:cubicBezTo>
                  <a:pt x="1172" y="6729"/>
                  <a:pt x="1172" y="6729"/>
                  <a:pt x="1172" y="6729"/>
                </a:cubicBezTo>
                <a:cubicBezTo>
                  <a:pt x="6403" y="1018"/>
                  <a:pt x="14791" y="1018"/>
                  <a:pt x="19977" y="6729"/>
                </a:cubicBezTo>
                <a:cubicBezTo>
                  <a:pt x="21600" y="4991"/>
                  <a:pt x="21600" y="4991"/>
                  <a:pt x="21600" y="4991"/>
                </a:cubicBezTo>
                <a:cubicBezTo>
                  <a:pt x="15557" y="-1663"/>
                  <a:pt x="5997" y="-1663"/>
                  <a:pt x="0" y="499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4" name="Shape"/>
          <p:cNvSpPr/>
          <p:nvPr/>
        </p:nvSpPr>
        <p:spPr>
          <a:xfrm>
            <a:off x="10745046" y="5110138"/>
            <a:ext cx="137238" cy="156349"/>
          </a:xfrm>
          <a:custGeom>
            <a:avLst/>
            <a:gdLst/>
            <a:ahLst/>
            <a:cxnLst>
              <a:cxn ang="0">
                <a:pos x="wd2" y="hd2"/>
              </a:cxn>
              <a:cxn ang="5400000">
                <a:pos x="wd2" y="hd2"/>
              </a:cxn>
              <a:cxn ang="10800000">
                <a:pos x="wd2" y="hd2"/>
              </a:cxn>
              <a:cxn ang="16200000">
                <a:pos x="wd2" y="hd2"/>
              </a:cxn>
            </a:cxnLst>
            <a:rect l="0" t="0" r="r" b="b"/>
            <a:pathLst>
              <a:path w="20990" h="21072" extrusionOk="0">
                <a:moveTo>
                  <a:pt x="20380" y="16951"/>
                </a:moveTo>
                <a:cubicBezTo>
                  <a:pt x="14053" y="10455"/>
                  <a:pt x="14053" y="10455"/>
                  <a:pt x="14053" y="10455"/>
                </a:cubicBezTo>
                <a:cubicBezTo>
                  <a:pt x="20380" y="3959"/>
                  <a:pt x="20380" y="3959"/>
                  <a:pt x="20380" y="3959"/>
                </a:cubicBezTo>
                <a:cubicBezTo>
                  <a:pt x="21193" y="3228"/>
                  <a:pt x="21193" y="1766"/>
                  <a:pt x="20380" y="1035"/>
                </a:cubicBezTo>
                <a:cubicBezTo>
                  <a:pt x="19657" y="-345"/>
                  <a:pt x="18030" y="-345"/>
                  <a:pt x="16313" y="1035"/>
                </a:cubicBezTo>
                <a:cubicBezTo>
                  <a:pt x="10800" y="6801"/>
                  <a:pt x="10800" y="6801"/>
                  <a:pt x="10800" y="6801"/>
                </a:cubicBezTo>
                <a:cubicBezTo>
                  <a:pt x="5196" y="1035"/>
                  <a:pt x="5196" y="1035"/>
                  <a:pt x="5196" y="1035"/>
                </a:cubicBezTo>
                <a:cubicBezTo>
                  <a:pt x="3570" y="-345"/>
                  <a:pt x="1943" y="-345"/>
                  <a:pt x="1220" y="1035"/>
                </a:cubicBezTo>
                <a:cubicBezTo>
                  <a:pt x="-407" y="1766"/>
                  <a:pt x="-407" y="3228"/>
                  <a:pt x="1220" y="3959"/>
                </a:cubicBezTo>
                <a:cubicBezTo>
                  <a:pt x="7546" y="10455"/>
                  <a:pt x="7546" y="10455"/>
                  <a:pt x="7546" y="10455"/>
                </a:cubicBezTo>
                <a:cubicBezTo>
                  <a:pt x="1220" y="16951"/>
                  <a:pt x="1220" y="16951"/>
                  <a:pt x="1220" y="16951"/>
                </a:cubicBezTo>
                <a:cubicBezTo>
                  <a:pt x="-407" y="17601"/>
                  <a:pt x="-407" y="19793"/>
                  <a:pt x="1220" y="20524"/>
                </a:cubicBezTo>
                <a:cubicBezTo>
                  <a:pt x="1943" y="21255"/>
                  <a:pt x="3570" y="21255"/>
                  <a:pt x="5196" y="20524"/>
                </a:cubicBezTo>
                <a:cubicBezTo>
                  <a:pt x="10800" y="14028"/>
                  <a:pt x="10800" y="14028"/>
                  <a:pt x="10800" y="14028"/>
                </a:cubicBezTo>
                <a:cubicBezTo>
                  <a:pt x="16313" y="20524"/>
                  <a:pt x="16313" y="20524"/>
                  <a:pt x="16313" y="20524"/>
                </a:cubicBezTo>
                <a:cubicBezTo>
                  <a:pt x="18030" y="21255"/>
                  <a:pt x="19657" y="21255"/>
                  <a:pt x="20380" y="20524"/>
                </a:cubicBezTo>
                <a:cubicBezTo>
                  <a:pt x="21193" y="19793"/>
                  <a:pt x="21193" y="17601"/>
                  <a:pt x="20380" y="16951"/>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5" name="Shape"/>
          <p:cNvSpPr/>
          <p:nvPr/>
        </p:nvSpPr>
        <p:spPr>
          <a:xfrm>
            <a:off x="5423523" y="3860861"/>
            <a:ext cx="115508" cy="267198"/>
          </a:xfrm>
          <a:custGeom>
            <a:avLst/>
            <a:gdLst/>
            <a:ahLst/>
            <a:cxnLst>
              <a:cxn ang="0">
                <a:pos x="wd2" y="hd2"/>
              </a:cxn>
              <a:cxn ang="5400000">
                <a:pos x="wd2" y="hd2"/>
              </a:cxn>
              <a:cxn ang="10800000">
                <a:pos x="wd2" y="hd2"/>
              </a:cxn>
              <a:cxn ang="16200000">
                <a:pos x="wd2" y="hd2"/>
              </a:cxn>
            </a:cxnLst>
            <a:rect l="0" t="0" r="r" b="b"/>
            <a:pathLst>
              <a:path w="20781" h="21184" extrusionOk="0">
                <a:moveTo>
                  <a:pt x="1934" y="21170"/>
                </a:moveTo>
                <a:cubicBezTo>
                  <a:pt x="981" y="21170"/>
                  <a:pt x="10405" y="12712"/>
                  <a:pt x="10405" y="12712"/>
                </a:cubicBezTo>
                <a:cubicBezTo>
                  <a:pt x="9452" y="12281"/>
                  <a:pt x="28" y="11039"/>
                  <a:pt x="28" y="10131"/>
                </a:cubicBezTo>
                <a:cubicBezTo>
                  <a:pt x="-819" y="9366"/>
                  <a:pt x="17922" y="0"/>
                  <a:pt x="18875" y="0"/>
                </a:cubicBezTo>
                <a:cubicBezTo>
                  <a:pt x="18875" y="430"/>
                  <a:pt x="10405" y="8458"/>
                  <a:pt x="10405" y="8936"/>
                </a:cubicBezTo>
                <a:cubicBezTo>
                  <a:pt x="11252" y="9366"/>
                  <a:pt x="20781" y="10609"/>
                  <a:pt x="20781" y="11469"/>
                </a:cubicBezTo>
                <a:cubicBezTo>
                  <a:pt x="20781" y="11899"/>
                  <a:pt x="2887" y="21600"/>
                  <a:pt x="1934" y="2117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6" name="Shape"/>
          <p:cNvSpPr/>
          <p:nvPr/>
        </p:nvSpPr>
        <p:spPr>
          <a:xfrm>
            <a:off x="4756453" y="3860861"/>
            <a:ext cx="266100" cy="266100"/>
          </a:xfrm>
          <a:custGeom>
            <a:avLst/>
            <a:gdLst/>
            <a:ahLst/>
            <a:cxnLst>
              <a:cxn ang="0">
                <a:pos x="wd2" y="hd2"/>
              </a:cxn>
              <a:cxn ang="5400000">
                <a:pos x="wd2" y="hd2"/>
              </a:cxn>
              <a:cxn ang="10800000">
                <a:pos x="wd2" y="hd2"/>
              </a:cxn>
              <a:cxn ang="16200000">
                <a:pos x="wd2" y="hd2"/>
              </a:cxn>
            </a:cxnLst>
            <a:rect l="0" t="0" r="r" b="b"/>
            <a:pathLst>
              <a:path w="21600" h="21600" extrusionOk="0">
                <a:moveTo>
                  <a:pt x="19455" y="2584"/>
                </a:moveTo>
                <a:cubicBezTo>
                  <a:pt x="18138" y="2584"/>
                  <a:pt x="18138" y="2584"/>
                  <a:pt x="18138" y="2584"/>
                </a:cubicBezTo>
                <a:cubicBezTo>
                  <a:pt x="18138" y="4778"/>
                  <a:pt x="18138" y="4778"/>
                  <a:pt x="18138" y="4778"/>
                </a:cubicBezTo>
                <a:cubicBezTo>
                  <a:pt x="14286" y="4778"/>
                  <a:pt x="14286" y="4778"/>
                  <a:pt x="14286" y="4778"/>
                </a:cubicBezTo>
                <a:cubicBezTo>
                  <a:pt x="14286" y="2584"/>
                  <a:pt x="14286" y="2584"/>
                  <a:pt x="14286" y="2584"/>
                </a:cubicBezTo>
                <a:cubicBezTo>
                  <a:pt x="7363" y="2584"/>
                  <a:pt x="7363" y="2584"/>
                  <a:pt x="7363" y="2584"/>
                </a:cubicBezTo>
                <a:cubicBezTo>
                  <a:pt x="7363" y="4778"/>
                  <a:pt x="7363" y="4778"/>
                  <a:pt x="7363" y="4778"/>
                </a:cubicBezTo>
                <a:cubicBezTo>
                  <a:pt x="3462" y="4778"/>
                  <a:pt x="3462" y="4778"/>
                  <a:pt x="3462" y="4778"/>
                </a:cubicBezTo>
                <a:cubicBezTo>
                  <a:pt x="3462" y="2584"/>
                  <a:pt x="3462" y="2584"/>
                  <a:pt x="3462" y="2584"/>
                </a:cubicBezTo>
                <a:cubicBezTo>
                  <a:pt x="2194" y="2584"/>
                  <a:pt x="2194" y="2584"/>
                  <a:pt x="2194" y="2584"/>
                </a:cubicBezTo>
                <a:cubicBezTo>
                  <a:pt x="878" y="2584"/>
                  <a:pt x="0" y="3462"/>
                  <a:pt x="0" y="4778"/>
                </a:cubicBezTo>
                <a:cubicBezTo>
                  <a:pt x="0" y="19455"/>
                  <a:pt x="0" y="19455"/>
                  <a:pt x="0" y="19455"/>
                </a:cubicBezTo>
                <a:cubicBezTo>
                  <a:pt x="0" y="20722"/>
                  <a:pt x="878" y="21600"/>
                  <a:pt x="2194" y="21600"/>
                </a:cubicBezTo>
                <a:cubicBezTo>
                  <a:pt x="19455" y="21600"/>
                  <a:pt x="19455" y="21600"/>
                  <a:pt x="19455" y="21600"/>
                </a:cubicBezTo>
                <a:cubicBezTo>
                  <a:pt x="20722" y="21600"/>
                  <a:pt x="21600" y="20722"/>
                  <a:pt x="21600" y="19455"/>
                </a:cubicBezTo>
                <a:cubicBezTo>
                  <a:pt x="21600" y="4778"/>
                  <a:pt x="21600" y="4778"/>
                  <a:pt x="21600" y="4778"/>
                </a:cubicBezTo>
                <a:cubicBezTo>
                  <a:pt x="21600" y="3462"/>
                  <a:pt x="20722" y="2584"/>
                  <a:pt x="19455" y="2584"/>
                </a:cubicBezTo>
                <a:close/>
                <a:moveTo>
                  <a:pt x="19455" y="19455"/>
                </a:moveTo>
                <a:cubicBezTo>
                  <a:pt x="2194" y="19455"/>
                  <a:pt x="2194" y="19455"/>
                  <a:pt x="2194" y="19455"/>
                </a:cubicBezTo>
                <a:cubicBezTo>
                  <a:pt x="2194" y="9557"/>
                  <a:pt x="2194" y="9557"/>
                  <a:pt x="2194" y="9557"/>
                </a:cubicBezTo>
                <a:cubicBezTo>
                  <a:pt x="19455" y="9557"/>
                  <a:pt x="19455" y="9557"/>
                  <a:pt x="19455" y="9557"/>
                </a:cubicBezTo>
                <a:lnTo>
                  <a:pt x="19455" y="19455"/>
                </a:lnTo>
                <a:close/>
                <a:moveTo>
                  <a:pt x="6046" y="0"/>
                </a:moveTo>
                <a:cubicBezTo>
                  <a:pt x="4340" y="0"/>
                  <a:pt x="4340" y="0"/>
                  <a:pt x="4340" y="0"/>
                </a:cubicBezTo>
                <a:cubicBezTo>
                  <a:pt x="4340" y="4340"/>
                  <a:pt x="4340" y="4340"/>
                  <a:pt x="4340" y="4340"/>
                </a:cubicBezTo>
                <a:cubicBezTo>
                  <a:pt x="6046" y="4340"/>
                  <a:pt x="6046" y="4340"/>
                  <a:pt x="6046" y="4340"/>
                </a:cubicBezTo>
                <a:lnTo>
                  <a:pt x="6046" y="0"/>
                </a:lnTo>
                <a:close/>
                <a:moveTo>
                  <a:pt x="17260" y="0"/>
                </a:moveTo>
                <a:cubicBezTo>
                  <a:pt x="15554" y="0"/>
                  <a:pt x="15554" y="0"/>
                  <a:pt x="15554" y="0"/>
                </a:cubicBezTo>
                <a:cubicBezTo>
                  <a:pt x="15554" y="4340"/>
                  <a:pt x="15554" y="4340"/>
                  <a:pt x="15554" y="4340"/>
                </a:cubicBezTo>
                <a:cubicBezTo>
                  <a:pt x="17260" y="4340"/>
                  <a:pt x="17260" y="4340"/>
                  <a:pt x="17260" y="4340"/>
                </a:cubicBezTo>
                <a:lnTo>
                  <a:pt x="17260" y="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7" name="Shape"/>
          <p:cNvSpPr/>
          <p:nvPr/>
        </p:nvSpPr>
        <p:spPr>
          <a:xfrm>
            <a:off x="4199770" y="3956110"/>
            <a:ext cx="192015" cy="187781"/>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cubicBezTo>
                  <a:pt x="19839" y="0"/>
                  <a:pt x="19839" y="0"/>
                  <a:pt x="19839" y="0"/>
                </a:cubicBezTo>
                <a:cubicBezTo>
                  <a:pt x="19230" y="0"/>
                  <a:pt x="19230" y="0"/>
                  <a:pt x="19230" y="625"/>
                </a:cubicBezTo>
                <a:cubicBezTo>
                  <a:pt x="19230" y="5001"/>
                  <a:pt x="19230" y="5001"/>
                  <a:pt x="19230" y="5001"/>
                </a:cubicBezTo>
                <a:cubicBezTo>
                  <a:pt x="19230" y="7432"/>
                  <a:pt x="17402" y="11113"/>
                  <a:pt x="10834" y="11113"/>
                </a:cubicBezTo>
                <a:cubicBezTo>
                  <a:pt x="4266" y="11113"/>
                  <a:pt x="2438" y="7432"/>
                  <a:pt x="2438" y="5001"/>
                </a:cubicBezTo>
                <a:cubicBezTo>
                  <a:pt x="2438" y="625"/>
                  <a:pt x="2438" y="625"/>
                  <a:pt x="2438" y="625"/>
                </a:cubicBezTo>
                <a:cubicBezTo>
                  <a:pt x="2438" y="0"/>
                  <a:pt x="1896" y="0"/>
                  <a:pt x="1896" y="0"/>
                </a:cubicBezTo>
                <a:cubicBezTo>
                  <a:pt x="609" y="0"/>
                  <a:pt x="609" y="0"/>
                  <a:pt x="609" y="0"/>
                </a:cubicBezTo>
                <a:cubicBezTo>
                  <a:pt x="609" y="0"/>
                  <a:pt x="0" y="0"/>
                  <a:pt x="0" y="625"/>
                </a:cubicBezTo>
                <a:cubicBezTo>
                  <a:pt x="0" y="5001"/>
                  <a:pt x="0" y="5001"/>
                  <a:pt x="0" y="5001"/>
                </a:cubicBezTo>
                <a:cubicBezTo>
                  <a:pt x="0" y="9307"/>
                  <a:pt x="2979" y="12988"/>
                  <a:pt x="9073" y="13613"/>
                </a:cubicBezTo>
                <a:cubicBezTo>
                  <a:pt x="9073" y="18475"/>
                  <a:pt x="9073" y="18475"/>
                  <a:pt x="9073" y="18475"/>
                </a:cubicBezTo>
                <a:cubicBezTo>
                  <a:pt x="4875" y="18475"/>
                  <a:pt x="4875" y="18475"/>
                  <a:pt x="4875" y="18475"/>
                </a:cubicBezTo>
                <a:cubicBezTo>
                  <a:pt x="4266" y="18475"/>
                  <a:pt x="4266" y="18475"/>
                  <a:pt x="4266" y="19100"/>
                </a:cubicBezTo>
                <a:cubicBezTo>
                  <a:pt x="4266" y="20975"/>
                  <a:pt x="4266" y="20975"/>
                  <a:pt x="4266" y="20975"/>
                </a:cubicBezTo>
                <a:cubicBezTo>
                  <a:pt x="4266" y="21600"/>
                  <a:pt x="4266" y="21600"/>
                  <a:pt x="4875" y="21600"/>
                </a:cubicBezTo>
                <a:cubicBezTo>
                  <a:pt x="16860" y="21600"/>
                  <a:pt x="16860" y="21600"/>
                  <a:pt x="16860" y="21600"/>
                </a:cubicBezTo>
                <a:cubicBezTo>
                  <a:pt x="17402" y="21600"/>
                  <a:pt x="17402" y="21600"/>
                  <a:pt x="17402" y="20975"/>
                </a:cubicBezTo>
                <a:cubicBezTo>
                  <a:pt x="17402" y="19100"/>
                  <a:pt x="17402" y="19100"/>
                  <a:pt x="17402" y="19100"/>
                </a:cubicBezTo>
                <a:cubicBezTo>
                  <a:pt x="17402" y="18475"/>
                  <a:pt x="17402" y="18475"/>
                  <a:pt x="16860" y="18475"/>
                </a:cubicBezTo>
                <a:cubicBezTo>
                  <a:pt x="12662" y="18475"/>
                  <a:pt x="12662" y="18475"/>
                  <a:pt x="12662" y="18475"/>
                </a:cubicBezTo>
                <a:cubicBezTo>
                  <a:pt x="12662" y="13613"/>
                  <a:pt x="12662" y="13613"/>
                  <a:pt x="12662" y="13613"/>
                </a:cubicBezTo>
                <a:cubicBezTo>
                  <a:pt x="18621" y="12988"/>
                  <a:pt x="21600" y="9307"/>
                  <a:pt x="21600" y="5001"/>
                </a:cubicBezTo>
                <a:cubicBezTo>
                  <a:pt x="21600" y="625"/>
                  <a:pt x="21600" y="625"/>
                  <a:pt x="21600" y="625"/>
                </a:cubicBezTo>
                <a:cubicBezTo>
                  <a:pt x="21600" y="0"/>
                  <a:pt x="21058" y="0"/>
                  <a:pt x="21058"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8" name="Shape"/>
          <p:cNvSpPr/>
          <p:nvPr/>
        </p:nvSpPr>
        <p:spPr>
          <a:xfrm>
            <a:off x="4252686" y="3956110"/>
            <a:ext cx="84075" cy="71353"/>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20231" y="21600"/>
                  <a:pt x="21600" y="16759"/>
                  <a:pt x="21600" y="13407"/>
                </a:cubicBezTo>
                <a:cubicBezTo>
                  <a:pt x="21600" y="0"/>
                  <a:pt x="21600" y="0"/>
                  <a:pt x="21600" y="0"/>
                </a:cubicBezTo>
                <a:cubicBezTo>
                  <a:pt x="0" y="0"/>
                  <a:pt x="0" y="0"/>
                  <a:pt x="0" y="0"/>
                </a:cubicBezTo>
                <a:cubicBezTo>
                  <a:pt x="0" y="13407"/>
                  <a:pt x="0" y="13407"/>
                  <a:pt x="0" y="13407"/>
                </a:cubicBezTo>
                <a:cubicBezTo>
                  <a:pt x="0" y="16759"/>
                  <a:pt x="1369" y="21600"/>
                  <a:pt x="10800" y="2160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89" name="Shape"/>
          <p:cNvSpPr/>
          <p:nvPr/>
        </p:nvSpPr>
        <p:spPr>
          <a:xfrm>
            <a:off x="4252686" y="3846044"/>
            <a:ext cx="84075" cy="88312"/>
          </a:xfrm>
          <a:custGeom>
            <a:avLst/>
            <a:gdLst/>
            <a:ahLst/>
            <a:cxnLst>
              <a:cxn ang="0">
                <a:pos x="wd2" y="hd2"/>
              </a:cxn>
              <a:cxn ang="5400000">
                <a:pos x="wd2" y="hd2"/>
              </a:cxn>
              <a:cxn ang="10800000">
                <a:pos x="wd2" y="hd2"/>
              </a:cxn>
              <a:cxn ang="16200000">
                <a:pos x="wd2" y="hd2"/>
              </a:cxn>
            </a:cxnLst>
            <a:rect l="0" t="0" r="r" b="b"/>
            <a:pathLst>
              <a:path w="21600" h="21600" extrusionOk="0">
                <a:moveTo>
                  <a:pt x="21600" y="6336"/>
                </a:moveTo>
                <a:cubicBezTo>
                  <a:pt x="21600" y="3744"/>
                  <a:pt x="20231" y="0"/>
                  <a:pt x="10800" y="0"/>
                </a:cubicBezTo>
                <a:cubicBezTo>
                  <a:pt x="1369" y="0"/>
                  <a:pt x="0" y="3744"/>
                  <a:pt x="0" y="6336"/>
                </a:cubicBezTo>
                <a:cubicBezTo>
                  <a:pt x="0" y="21600"/>
                  <a:pt x="0" y="21600"/>
                  <a:pt x="0" y="21600"/>
                </a:cubicBezTo>
                <a:cubicBezTo>
                  <a:pt x="21600" y="21600"/>
                  <a:pt x="21600" y="21600"/>
                  <a:pt x="21600" y="21600"/>
                </a:cubicBezTo>
                <a:lnTo>
                  <a:pt x="21600" y="6336"/>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0" name="Shape"/>
          <p:cNvSpPr/>
          <p:nvPr/>
        </p:nvSpPr>
        <p:spPr>
          <a:xfrm>
            <a:off x="11290604" y="2101910"/>
            <a:ext cx="213181" cy="270336"/>
          </a:xfrm>
          <a:custGeom>
            <a:avLst/>
            <a:gdLst/>
            <a:ahLst/>
            <a:cxnLst>
              <a:cxn ang="0">
                <a:pos x="wd2" y="hd2"/>
              </a:cxn>
              <a:cxn ang="5400000">
                <a:pos x="wd2" y="hd2"/>
              </a:cxn>
              <a:cxn ang="10800000">
                <a:pos x="wd2" y="hd2"/>
              </a:cxn>
              <a:cxn ang="16200000">
                <a:pos x="wd2" y="hd2"/>
              </a:cxn>
            </a:cxnLst>
            <a:rect l="0" t="0" r="r" b="b"/>
            <a:pathLst>
              <a:path w="21600" h="21600" extrusionOk="0">
                <a:moveTo>
                  <a:pt x="19464" y="8458"/>
                </a:moveTo>
                <a:cubicBezTo>
                  <a:pt x="16780" y="8458"/>
                  <a:pt x="16780" y="8458"/>
                  <a:pt x="16780" y="8458"/>
                </a:cubicBezTo>
                <a:cubicBezTo>
                  <a:pt x="16780" y="5496"/>
                  <a:pt x="16780" y="5496"/>
                  <a:pt x="16780" y="5496"/>
                </a:cubicBezTo>
                <a:cubicBezTo>
                  <a:pt x="16780" y="2103"/>
                  <a:pt x="14522" y="0"/>
                  <a:pt x="10800" y="0"/>
                </a:cubicBezTo>
                <a:cubicBezTo>
                  <a:pt x="6468" y="0"/>
                  <a:pt x="4820" y="2103"/>
                  <a:pt x="4820" y="5496"/>
                </a:cubicBezTo>
                <a:cubicBezTo>
                  <a:pt x="4820" y="5926"/>
                  <a:pt x="4820" y="5926"/>
                  <a:pt x="4820" y="5926"/>
                </a:cubicBezTo>
                <a:cubicBezTo>
                  <a:pt x="7566" y="5926"/>
                  <a:pt x="7566" y="5926"/>
                  <a:pt x="7566" y="5926"/>
                </a:cubicBezTo>
                <a:cubicBezTo>
                  <a:pt x="7566" y="5065"/>
                  <a:pt x="7566" y="5065"/>
                  <a:pt x="7566" y="5065"/>
                </a:cubicBezTo>
                <a:cubicBezTo>
                  <a:pt x="7566" y="3393"/>
                  <a:pt x="9153" y="2533"/>
                  <a:pt x="10800" y="2533"/>
                </a:cubicBezTo>
                <a:cubicBezTo>
                  <a:pt x="12386" y="2533"/>
                  <a:pt x="14034" y="3393"/>
                  <a:pt x="14034" y="5065"/>
                </a:cubicBezTo>
                <a:cubicBezTo>
                  <a:pt x="14034" y="8458"/>
                  <a:pt x="14034" y="8458"/>
                  <a:pt x="14034" y="8458"/>
                </a:cubicBezTo>
                <a:cubicBezTo>
                  <a:pt x="1586" y="8458"/>
                  <a:pt x="1586" y="8458"/>
                  <a:pt x="1586" y="8458"/>
                </a:cubicBezTo>
                <a:cubicBezTo>
                  <a:pt x="1037" y="8458"/>
                  <a:pt x="0" y="9319"/>
                  <a:pt x="0" y="9749"/>
                </a:cubicBezTo>
                <a:cubicBezTo>
                  <a:pt x="0" y="19067"/>
                  <a:pt x="0" y="19067"/>
                  <a:pt x="0" y="19067"/>
                </a:cubicBezTo>
                <a:cubicBezTo>
                  <a:pt x="0" y="19497"/>
                  <a:pt x="1037" y="20310"/>
                  <a:pt x="1586" y="20740"/>
                </a:cubicBezTo>
                <a:cubicBezTo>
                  <a:pt x="3234" y="21170"/>
                  <a:pt x="3234" y="21170"/>
                  <a:pt x="3234" y="21170"/>
                </a:cubicBezTo>
                <a:cubicBezTo>
                  <a:pt x="4332" y="21170"/>
                  <a:pt x="5369" y="21600"/>
                  <a:pt x="6468" y="21600"/>
                </a:cubicBezTo>
                <a:cubicBezTo>
                  <a:pt x="15132" y="21600"/>
                  <a:pt x="15132" y="21600"/>
                  <a:pt x="15132" y="21600"/>
                </a:cubicBezTo>
                <a:cubicBezTo>
                  <a:pt x="16231" y="21600"/>
                  <a:pt x="17268" y="21170"/>
                  <a:pt x="18366" y="21170"/>
                </a:cubicBezTo>
                <a:cubicBezTo>
                  <a:pt x="20014" y="20740"/>
                  <a:pt x="20014" y="20740"/>
                  <a:pt x="20014" y="20740"/>
                </a:cubicBezTo>
                <a:cubicBezTo>
                  <a:pt x="20502" y="20310"/>
                  <a:pt x="21600" y="19497"/>
                  <a:pt x="21600" y="19067"/>
                </a:cubicBezTo>
                <a:cubicBezTo>
                  <a:pt x="21600" y="9749"/>
                  <a:pt x="21600" y="9749"/>
                  <a:pt x="21600" y="9749"/>
                </a:cubicBezTo>
                <a:cubicBezTo>
                  <a:pt x="21600" y="9319"/>
                  <a:pt x="20502" y="8458"/>
                  <a:pt x="19464" y="8458"/>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1" name="Shape"/>
          <p:cNvSpPr/>
          <p:nvPr/>
        </p:nvSpPr>
        <p:spPr>
          <a:xfrm>
            <a:off x="4178603" y="1505010"/>
            <a:ext cx="234349" cy="232239"/>
          </a:xfrm>
          <a:custGeom>
            <a:avLst/>
            <a:gdLst/>
            <a:ahLst/>
            <a:cxnLst>
              <a:cxn ang="0">
                <a:pos x="wd2" y="hd2"/>
              </a:cxn>
              <a:cxn ang="5400000">
                <a:pos x="wd2" y="hd2"/>
              </a:cxn>
              <a:cxn ang="10800000">
                <a:pos x="wd2" y="hd2"/>
              </a:cxn>
              <a:cxn ang="16200000">
                <a:pos x="wd2" y="hd2"/>
              </a:cxn>
            </a:cxnLst>
            <a:rect l="0" t="0" r="r" b="b"/>
            <a:pathLst>
              <a:path w="21600" h="21600" extrusionOk="0">
                <a:moveTo>
                  <a:pt x="19606" y="1938"/>
                </a:moveTo>
                <a:cubicBezTo>
                  <a:pt x="17668" y="0"/>
                  <a:pt x="16172" y="0"/>
                  <a:pt x="16172" y="0"/>
                </a:cubicBezTo>
                <a:cubicBezTo>
                  <a:pt x="9360" y="7366"/>
                  <a:pt x="9360" y="7366"/>
                  <a:pt x="9360" y="7366"/>
                </a:cubicBezTo>
                <a:cubicBezTo>
                  <a:pt x="1440" y="15231"/>
                  <a:pt x="1440" y="15231"/>
                  <a:pt x="1440" y="15231"/>
                </a:cubicBezTo>
                <a:cubicBezTo>
                  <a:pt x="0" y="21600"/>
                  <a:pt x="0" y="21600"/>
                  <a:pt x="0" y="21600"/>
                </a:cubicBezTo>
                <a:cubicBezTo>
                  <a:pt x="6425" y="20105"/>
                  <a:pt x="6425" y="20105"/>
                  <a:pt x="6425" y="20105"/>
                </a:cubicBezTo>
                <a:cubicBezTo>
                  <a:pt x="14732" y="12295"/>
                  <a:pt x="14732" y="12295"/>
                  <a:pt x="14732" y="12295"/>
                </a:cubicBezTo>
                <a:cubicBezTo>
                  <a:pt x="21600" y="5372"/>
                  <a:pt x="21600" y="5372"/>
                  <a:pt x="21600" y="5372"/>
                </a:cubicBezTo>
                <a:cubicBezTo>
                  <a:pt x="21600" y="5372"/>
                  <a:pt x="21600" y="3932"/>
                  <a:pt x="19606" y="1938"/>
                </a:cubicBezTo>
                <a:close/>
                <a:moveTo>
                  <a:pt x="6425" y="19606"/>
                </a:moveTo>
                <a:cubicBezTo>
                  <a:pt x="3932" y="20105"/>
                  <a:pt x="3932" y="20105"/>
                  <a:pt x="3932" y="20105"/>
                </a:cubicBezTo>
                <a:cubicBezTo>
                  <a:pt x="3932" y="19606"/>
                  <a:pt x="3489" y="19163"/>
                  <a:pt x="2991" y="18665"/>
                </a:cubicBezTo>
                <a:cubicBezTo>
                  <a:pt x="2437" y="18166"/>
                  <a:pt x="1938" y="18166"/>
                  <a:pt x="1938" y="17668"/>
                </a:cubicBezTo>
                <a:cubicBezTo>
                  <a:pt x="2437" y="15729"/>
                  <a:pt x="2437" y="15729"/>
                  <a:pt x="2437" y="15729"/>
                </a:cubicBezTo>
                <a:cubicBezTo>
                  <a:pt x="2991" y="14732"/>
                  <a:pt x="2991" y="14732"/>
                  <a:pt x="2991" y="14732"/>
                </a:cubicBezTo>
                <a:cubicBezTo>
                  <a:pt x="2991" y="14732"/>
                  <a:pt x="3932" y="14732"/>
                  <a:pt x="5428" y="16172"/>
                </a:cubicBezTo>
                <a:cubicBezTo>
                  <a:pt x="6868" y="17668"/>
                  <a:pt x="6868" y="18665"/>
                  <a:pt x="6868" y="18665"/>
                </a:cubicBezTo>
                <a:lnTo>
                  <a:pt x="6425" y="1960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2" name="Shape"/>
          <p:cNvSpPr/>
          <p:nvPr/>
        </p:nvSpPr>
        <p:spPr>
          <a:xfrm>
            <a:off x="8312453" y="1488077"/>
            <a:ext cx="276683" cy="263988"/>
          </a:xfrm>
          <a:custGeom>
            <a:avLst/>
            <a:gdLst/>
            <a:ahLst/>
            <a:cxnLst>
              <a:cxn ang="0">
                <a:pos x="wd2" y="hd2"/>
              </a:cxn>
              <a:cxn ang="5400000">
                <a:pos x="wd2" y="hd2"/>
              </a:cxn>
              <a:cxn ang="10800000">
                <a:pos x="wd2" y="hd2"/>
              </a:cxn>
              <a:cxn ang="16200000">
                <a:pos x="wd2" y="hd2"/>
              </a:cxn>
            </a:cxnLst>
            <a:rect l="0" t="0" r="r" b="b"/>
            <a:pathLst>
              <a:path w="21600" h="21600" extrusionOk="0">
                <a:moveTo>
                  <a:pt x="17045" y="16420"/>
                </a:moveTo>
                <a:cubicBezTo>
                  <a:pt x="14134" y="15149"/>
                  <a:pt x="13336" y="14270"/>
                  <a:pt x="13336" y="12119"/>
                </a:cubicBezTo>
                <a:cubicBezTo>
                  <a:pt x="13336" y="11240"/>
                  <a:pt x="14134" y="11680"/>
                  <a:pt x="14557" y="9529"/>
                </a:cubicBezTo>
                <a:cubicBezTo>
                  <a:pt x="14557" y="8601"/>
                  <a:pt x="15402" y="9529"/>
                  <a:pt x="15402" y="7379"/>
                </a:cubicBezTo>
                <a:cubicBezTo>
                  <a:pt x="15402" y="6451"/>
                  <a:pt x="14979" y="6451"/>
                  <a:pt x="14979" y="6451"/>
                </a:cubicBezTo>
                <a:cubicBezTo>
                  <a:pt x="14979" y="6451"/>
                  <a:pt x="15402" y="5180"/>
                  <a:pt x="15402" y="4300"/>
                </a:cubicBezTo>
                <a:cubicBezTo>
                  <a:pt x="15402" y="2981"/>
                  <a:pt x="14979" y="0"/>
                  <a:pt x="10800" y="0"/>
                </a:cubicBezTo>
                <a:cubicBezTo>
                  <a:pt x="6621" y="0"/>
                  <a:pt x="6198" y="2981"/>
                  <a:pt x="6198" y="4300"/>
                </a:cubicBezTo>
                <a:cubicBezTo>
                  <a:pt x="6198" y="5180"/>
                  <a:pt x="6621" y="6451"/>
                  <a:pt x="6621" y="6451"/>
                </a:cubicBezTo>
                <a:cubicBezTo>
                  <a:pt x="6621" y="6451"/>
                  <a:pt x="6198" y="6451"/>
                  <a:pt x="6198" y="7379"/>
                </a:cubicBezTo>
                <a:cubicBezTo>
                  <a:pt x="6198" y="9529"/>
                  <a:pt x="7043" y="8601"/>
                  <a:pt x="7043" y="9529"/>
                </a:cubicBezTo>
                <a:cubicBezTo>
                  <a:pt x="7466" y="11680"/>
                  <a:pt x="8311" y="11240"/>
                  <a:pt x="8311" y="12119"/>
                </a:cubicBezTo>
                <a:cubicBezTo>
                  <a:pt x="8311" y="14270"/>
                  <a:pt x="7466" y="15149"/>
                  <a:pt x="4555" y="16420"/>
                </a:cubicBezTo>
                <a:cubicBezTo>
                  <a:pt x="1643" y="17300"/>
                  <a:pt x="0" y="18570"/>
                  <a:pt x="0" y="19450"/>
                </a:cubicBezTo>
                <a:cubicBezTo>
                  <a:pt x="0" y="19890"/>
                  <a:pt x="0" y="21600"/>
                  <a:pt x="0" y="21600"/>
                </a:cubicBezTo>
                <a:cubicBezTo>
                  <a:pt x="10800" y="21600"/>
                  <a:pt x="10800" y="21600"/>
                  <a:pt x="10800" y="21600"/>
                </a:cubicBezTo>
                <a:cubicBezTo>
                  <a:pt x="21600" y="21600"/>
                  <a:pt x="21600" y="21600"/>
                  <a:pt x="21600" y="21600"/>
                </a:cubicBezTo>
                <a:cubicBezTo>
                  <a:pt x="21600" y="21600"/>
                  <a:pt x="21600" y="19890"/>
                  <a:pt x="21600" y="19450"/>
                </a:cubicBezTo>
                <a:cubicBezTo>
                  <a:pt x="21600" y="18570"/>
                  <a:pt x="19957" y="17300"/>
                  <a:pt x="17045" y="1642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3" name="Shape"/>
          <p:cNvSpPr/>
          <p:nvPr/>
        </p:nvSpPr>
        <p:spPr>
          <a:xfrm>
            <a:off x="8896653" y="1494428"/>
            <a:ext cx="295739" cy="25975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600" y="16772"/>
                  <a:pt x="21165" y="16324"/>
                </a:cubicBezTo>
                <a:cubicBezTo>
                  <a:pt x="20818" y="15876"/>
                  <a:pt x="20079" y="15030"/>
                  <a:pt x="18471" y="14582"/>
                </a:cubicBezTo>
                <a:cubicBezTo>
                  <a:pt x="16950" y="13687"/>
                  <a:pt x="16167" y="12791"/>
                  <a:pt x="16167" y="11497"/>
                </a:cubicBezTo>
                <a:cubicBezTo>
                  <a:pt x="16167" y="10601"/>
                  <a:pt x="16950" y="11049"/>
                  <a:pt x="16950" y="9755"/>
                </a:cubicBezTo>
                <a:cubicBezTo>
                  <a:pt x="16950" y="8859"/>
                  <a:pt x="17732" y="9755"/>
                  <a:pt x="17732" y="7913"/>
                </a:cubicBezTo>
                <a:cubicBezTo>
                  <a:pt x="17732" y="7515"/>
                  <a:pt x="17341" y="7515"/>
                  <a:pt x="17341" y="7515"/>
                </a:cubicBezTo>
                <a:cubicBezTo>
                  <a:pt x="17341" y="7515"/>
                  <a:pt x="17732" y="6619"/>
                  <a:pt x="17732" y="5724"/>
                </a:cubicBezTo>
                <a:cubicBezTo>
                  <a:pt x="17732" y="4877"/>
                  <a:pt x="17341" y="3086"/>
                  <a:pt x="15037" y="3086"/>
                </a:cubicBezTo>
                <a:cubicBezTo>
                  <a:pt x="12734" y="3086"/>
                  <a:pt x="12343" y="4877"/>
                  <a:pt x="12343" y="5724"/>
                </a:cubicBezTo>
                <a:cubicBezTo>
                  <a:pt x="12343" y="6619"/>
                  <a:pt x="12734" y="7515"/>
                  <a:pt x="12734" y="7515"/>
                </a:cubicBezTo>
                <a:cubicBezTo>
                  <a:pt x="12734" y="7515"/>
                  <a:pt x="12343" y="7515"/>
                  <a:pt x="12343" y="7913"/>
                </a:cubicBezTo>
                <a:cubicBezTo>
                  <a:pt x="12343" y="9755"/>
                  <a:pt x="12734" y="8859"/>
                  <a:pt x="13125" y="9755"/>
                </a:cubicBezTo>
                <a:cubicBezTo>
                  <a:pt x="13125" y="11049"/>
                  <a:pt x="13516" y="10601"/>
                  <a:pt x="13516" y="11497"/>
                </a:cubicBezTo>
                <a:cubicBezTo>
                  <a:pt x="13516" y="12393"/>
                  <a:pt x="13516" y="13239"/>
                  <a:pt x="12734" y="13687"/>
                </a:cubicBezTo>
                <a:cubicBezTo>
                  <a:pt x="16167" y="15876"/>
                  <a:pt x="16559" y="15876"/>
                  <a:pt x="16559" y="18116"/>
                </a:cubicBezTo>
                <a:cubicBezTo>
                  <a:pt x="16559" y="21600"/>
                  <a:pt x="16559" y="21600"/>
                  <a:pt x="16559" y="21600"/>
                </a:cubicBezTo>
                <a:lnTo>
                  <a:pt x="21600" y="21600"/>
                </a:lnTo>
                <a:close/>
                <a:moveTo>
                  <a:pt x="11213" y="15030"/>
                </a:moveTo>
                <a:cubicBezTo>
                  <a:pt x="8866" y="14135"/>
                  <a:pt x="8127" y="13239"/>
                  <a:pt x="8127" y="11497"/>
                </a:cubicBezTo>
                <a:cubicBezTo>
                  <a:pt x="8127" y="10153"/>
                  <a:pt x="8866" y="10601"/>
                  <a:pt x="9257" y="8361"/>
                </a:cubicBezTo>
                <a:cubicBezTo>
                  <a:pt x="9257" y="7913"/>
                  <a:pt x="10039" y="8361"/>
                  <a:pt x="10039" y="6619"/>
                </a:cubicBezTo>
                <a:cubicBezTo>
                  <a:pt x="10039" y="5724"/>
                  <a:pt x="9648" y="5724"/>
                  <a:pt x="9648" y="5724"/>
                </a:cubicBezTo>
                <a:cubicBezTo>
                  <a:pt x="9648" y="5724"/>
                  <a:pt x="9648" y="4429"/>
                  <a:pt x="10039" y="3534"/>
                </a:cubicBezTo>
                <a:cubicBezTo>
                  <a:pt x="10039" y="2638"/>
                  <a:pt x="9257" y="0"/>
                  <a:pt x="6563" y="0"/>
                </a:cubicBezTo>
                <a:cubicBezTo>
                  <a:pt x="3477" y="0"/>
                  <a:pt x="3086" y="2638"/>
                  <a:pt x="3086" y="3534"/>
                </a:cubicBezTo>
                <a:cubicBezTo>
                  <a:pt x="3086" y="4429"/>
                  <a:pt x="3086" y="5724"/>
                  <a:pt x="3086" y="5724"/>
                </a:cubicBezTo>
                <a:cubicBezTo>
                  <a:pt x="3086" y="5724"/>
                  <a:pt x="3086" y="5724"/>
                  <a:pt x="3086" y="6619"/>
                </a:cubicBezTo>
                <a:cubicBezTo>
                  <a:pt x="3086" y="8361"/>
                  <a:pt x="3477" y="7913"/>
                  <a:pt x="3868" y="8361"/>
                </a:cubicBezTo>
                <a:cubicBezTo>
                  <a:pt x="3868" y="10601"/>
                  <a:pt x="4650" y="10153"/>
                  <a:pt x="4650" y="11497"/>
                </a:cubicBezTo>
                <a:cubicBezTo>
                  <a:pt x="4650" y="13239"/>
                  <a:pt x="3868" y="14135"/>
                  <a:pt x="1956" y="15030"/>
                </a:cubicBezTo>
                <a:cubicBezTo>
                  <a:pt x="1173" y="15429"/>
                  <a:pt x="0" y="15876"/>
                  <a:pt x="0" y="17220"/>
                </a:cubicBezTo>
                <a:cubicBezTo>
                  <a:pt x="0" y="21600"/>
                  <a:pt x="0" y="21600"/>
                  <a:pt x="0" y="21600"/>
                </a:cubicBezTo>
                <a:cubicBezTo>
                  <a:pt x="15037" y="21600"/>
                  <a:pt x="15037" y="21600"/>
                  <a:pt x="15037" y="21600"/>
                </a:cubicBezTo>
                <a:cubicBezTo>
                  <a:pt x="15037" y="21600"/>
                  <a:pt x="15037" y="18962"/>
                  <a:pt x="15037" y="18116"/>
                </a:cubicBezTo>
                <a:cubicBezTo>
                  <a:pt x="15037" y="17220"/>
                  <a:pt x="13125" y="16324"/>
                  <a:pt x="11213" y="1503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4" name="Shape"/>
          <p:cNvSpPr/>
          <p:nvPr/>
        </p:nvSpPr>
        <p:spPr>
          <a:xfrm>
            <a:off x="6536570" y="1519828"/>
            <a:ext cx="266102" cy="2004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19411" y="6300"/>
                  <a:pt x="8659" y="6300"/>
                </a:cubicBezTo>
                <a:cubicBezTo>
                  <a:pt x="8659" y="0"/>
                  <a:pt x="8659" y="0"/>
                  <a:pt x="8659" y="0"/>
                </a:cubicBezTo>
                <a:cubicBezTo>
                  <a:pt x="0" y="10221"/>
                  <a:pt x="0" y="10221"/>
                  <a:pt x="0" y="10221"/>
                </a:cubicBezTo>
                <a:cubicBezTo>
                  <a:pt x="8659" y="21021"/>
                  <a:pt x="8659" y="21021"/>
                  <a:pt x="8659" y="21021"/>
                </a:cubicBezTo>
                <a:cubicBezTo>
                  <a:pt x="8659" y="14207"/>
                  <a:pt x="8659" y="14207"/>
                  <a:pt x="8659" y="14207"/>
                </a:cubicBezTo>
                <a:cubicBezTo>
                  <a:pt x="14254" y="14207"/>
                  <a:pt x="18535" y="14786"/>
                  <a:pt x="21600" y="2160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5" name="Shape"/>
          <p:cNvSpPr/>
          <p:nvPr/>
        </p:nvSpPr>
        <p:spPr>
          <a:xfrm>
            <a:off x="7724019" y="1519828"/>
            <a:ext cx="266100" cy="200487"/>
          </a:xfrm>
          <a:custGeom>
            <a:avLst/>
            <a:gdLst/>
            <a:ahLst/>
            <a:cxnLst>
              <a:cxn ang="0">
                <a:pos x="wd2" y="hd2"/>
              </a:cxn>
              <a:cxn ang="5400000">
                <a:pos x="wd2" y="hd2"/>
              </a:cxn>
              <a:cxn ang="10800000">
                <a:pos x="wd2" y="hd2"/>
              </a:cxn>
              <a:cxn ang="16200000">
                <a:pos x="wd2" y="hd2"/>
              </a:cxn>
            </a:cxnLst>
            <a:rect l="0" t="0" r="r" b="b"/>
            <a:pathLst>
              <a:path w="21600" h="21600" extrusionOk="0">
                <a:moveTo>
                  <a:pt x="12970" y="14207"/>
                </a:moveTo>
                <a:cubicBezTo>
                  <a:pt x="12970" y="21021"/>
                  <a:pt x="12970" y="21021"/>
                  <a:pt x="12970" y="21021"/>
                </a:cubicBezTo>
                <a:cubicBezTo>
                  <a:pt x="21600" y="10221"/>
                  <a:pt x="21600" y="10221"/>
                  <a:pt x="21600" y="10221"/>
                </a:cubicBezTo>
                <a:cubicBezTo>
                  <a:pt x="12970" y="0"/>
                  <a:pt x="12970" y="0"/>
                  <a:pt x="12970" y="0"/>
                </a:cubicBezTo>
                <a:cubicBezTo>
                  <a:pt x="12970" y="6300"/>
                  <a:pt x="12970" y="6300"/>
                  <a:pt x="12970" y="6300"/>
                </a:cubicBezTo>
                <a:cubicBezTo>
                  <a:pt x="2194" y="6300"/>
                  <a:pt x="0" y="21600"/>
                  <a:pt x="0" y="21600"/>
                </a:cubicBezTo>
                <a:cubicBezTo>
                  <a:pt x="3023" y="14786"/>
                  <a:pt x="7363" y="14207"/>
                  <a:pt x="12970" y="1420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6" name="Shape"/>
          <p:cNvSpPr/>
          <p:nvPr/>
        </p:nvSpPr>
        <p:spPr>
          <a:xfrm>
            <a:off x="615513" y="1503235"/>
            <a:ext cx="237438" cy="236670"/>
          </a:xfrm>
          <a:custGeom>
            <a:avLst/>
            <a:gdLst/>
            <a:ahLst/>
            <a:cxnLst>
              <a:cxn ang="0">
                <a:pos x="wd2" y="hd2"/>
              </a:cxn>
              <a:cxn ang="5400000">
                <a:pos x="wd2" y="hd2"/>
              </a:cxn>
              <a:cxn ang="10800000">
                <a:pos x="wd2" y="hd2"/>
              </a:cxn>
              <a:cxn ang="16200000">
                <a:pos x="wd2" y="hd2"/>
              </a:cxn>
            </a:cxnLst>
            <a:rect l="0" t="0" r="r" b="b"/>
            <a:pathLst>
              <a:path w="19273" h="19365" extrusionOk="0">
                <a:moveTo>
                  <a:pt x="11045" y="11319"/>
                </a:moveTo>
                <a:cubicBezTo>
                  <a:pt x="9338" y="13030"/>
                  <a:pt x="7144" y="14740"/>
                  <a:pt x="6315" y="13909"/>
                </a:cubicBezTo>
                <a:cubicBezTo>
                  <a:pt x="4999" y="12590"/>
                  <a:pt x="4121" y="11710"/>
                  <a:pt x="1537" y="13909"/>
                </a:cubicBezTo>
                <a:cubicBezTo>
                  <a:pt x="-1486" y="16060"/>
                  <a:pt x="659" y="17770"/>
                  <a:pt x="1976" y="18650"/>
                </a:cubicBezTo>
                <a:cubicBezTo>
                  <a:pt x="3244" y="20360"/>
                  <a:pt x="8461" y="19089"/>
                  <a:pt x="13629" y="13909"/>
                </a:cubicBezTo>
                <a:cubicBezTo>
                  <a:pt x="18798" y="8729"/>
                  <a:pt x="20114" y="3500"/>
                  <a:pt x="18798" y="1741"/>
                </a:cubicBezTo>
                <a:cubicBezTo>
                  <a:pt x="17530" y="470"/>
                  <a:pt x="16213" y="-1240"/>
                  <a:pt x="14068" y="1350"/>
                </a:cubicBezTo>
                <a:cubicBezTo>
                  <a:pt x="11923" y="3940"/>
                  <a:pt x="12800" y="4771"/>
                  <a:pt x="14068" y="6139"/>
                </a:cubicBezTo>
                <a:cubicBezTo>
                  <a:pt x="14946" y="6921"/>
                  <a:pt x="13239" y="9120"/>
                  <a:pt x="11045" y="11319"/>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7" name="Shape"/>
          <p:cNvSpPr/>
          <p:nvPr/>
        </p:nvSpPr>
        <p:spPr>
          <a:xfrm>
            <a:off x="2974562" y="1534644"/>
            <a:ext cx="267521" cy="170850"/>
          </a:xfrm>
          <a:custGeom>
            <a:avLst/>
            <a:gdLst/>
            <a:ahLst/>
            <a:cxnLst>
              <a:cxn ang="0">
                <a:pos x="wd2" y="hd2"/>
              </a:cxn>
              <a:cxn ang="5400000">
                <a:pos x="wd2" y="hd2"/>
              </a:cxn>
              <a:cxn ang="10800000">
                <a:pos x="wd2" y="hd2"/>
              </a:cxn>
              <a:cxn ang="16200000">
                <a:pos x="wd2" y="hd2"/>
              </a:cxn>
            </a:cxnLst>
            <a:rect l="0" t="0" r="r" b="b"/>
            <a:pathLst>
              <a:path w="20885" h="21600" extrusionOk="0">
                <a:moveTo>
                  <a:pt x="488" y="2054"/>
                </a:moveTo>
                <a:cubicBezTo>
                  <a:pt x="1286" y="2662"/>
                  <a:pt x="9175" y="9507"/>
                  <a:pt x="9175" y="9507"/>
                </a:cubicBezTo>
                <a:cubicBezTo>
                  <a:pt x="9598" y="10115"/>
                  <a:pt x="10020" y="10115"/>
                  <a:pt x="10490" y="10115"/>
                </a:cubicBezTo>
                <a:cubicBezTo>
                  <a:pt x="10866" y="10115"/>
                  <a:pt x="11288" y="10115"/>
                  <a:pt x="11288" y="9507"/>
                </a:cubicBezTo>
                <a:cubicBezTo>
                  <a:pt x="11664" y="9507"/>
                  <a:pt x="19600" y="2662"/>
                  <a:pt x="20022" y="2054"/>
                </a:cubicBezTo>
                <a:cubicBezTo>
                  <a:pt x="20867" y="1369"/>
                  <a:pt x="21243" y="0"/>
                  <a:pt x="20445" y="0"/>
                </a:cubicBezTo>
                <a:cubicBezTo>
                  <a:pt x="488" y="0"/>
                  <a:pt x="488" y="0"/>
                  <a:pt x="488" y="0"/>
                </a:cubicBezTo>
                <a:cubicBezTo>
                  <a:pt x="-357" y="0"/>
                  <a:pt x="66" y="1369"/>
                  <a:pt x="488" y="2054"/>
                </a:cubicBezTo>
                <a:close/>
                <a:moveTo>
                  <a:pt x="20445" y="6085"/>
                </a:moveTo>
                <a:cubicBezTo>
                  <a:pt x="20022" y="6085"/>
                  <a:pt x="11664" y="12854"/>
                  <a:pt x="11288" y="13538"/>
                </a:cubicBezTo>
                <a:cubicBezTo>
                  <a:pt x="11288" y="13538"/>
                  <a:pt x="10866" y="13538"/>
                  <a:pt x="10490" y="13538"/>
                </a:cubicBezTo>
                <a:cubicBezTo>
                  <a:pt x="10020" y="13538"/>
                  <a:pt x="9598" y="13538"/>
                  <a:pt x="9175" y="13538"/>
                </a:cubicBezTo>
                <a:cubicBezTo>
                  <a:pt x="8753" y="12854"/>
                  <a:pt x="911" y="6085"/>
                  <a:pt x="488" y="6085"/>
                </a:cubicBezTo>
                <a:cubicBezTo>
                  <a:pt x="66" y="5476"/>
                  <a:pt x="66" y="6085"/>
                  <a:pt x="66" y="6085"/>
                </a:cubicBezTo>
                <a:cubicBezTo>
                  <a:pt x="66" y="6693"/>
                  <a:pt x="66" y="20231"/>
                  <a:pt x="66" y="20231"/>
                </a:cubicBezTo>
                <a:cubicBezTo>
                  <a:pt x="66" y="20915"/>
                  <a:pt x="488" y="21600"/>
                  <a:pt x="1286" y="21600"/>
                </a:cubicBezTo>
                <a:cubicBezTo>
                  <a:pt x="19600" y="21600"/>
                  <a:pt x="19600" y="21600"/>
                  <a:pt x="19600" y="21600"/>
                </a:cubicBezTo>
                <a:cubicBezTo>
                  <a:pt x="20445" y="21600"/>
                  <a:pt x="20867" y="20915"/>
                  <a:pt x="20867" y="20231"/>
                </a:cubicBezTo>
                <a:cubicBezTo>
                  <a:pt x="20867" y="20231"/>
                  <a:pt x="20867" y="6693"/>
                  <a:pt x="20867" y="6085"/>
                </a:cubicBezTo>
                <a:cubicBezTo>
                  <a:pt x="20867" y="6085"/>
                  <a:pt x="20867" y="5476"/>
                  <a:pt x="20445" y="608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8" name="Shape"/>
          <p:cNvSpPr/>
          <p:nvPr/>
        </p:nvSpPr>
        <p:spPr>
          <a:xfrm>
            <a:off x="5344248" y="1476599"/>
            <a:ext cx="277322" cy="292401"/>
          </a:xfrm>
          <a:custGeom>
            <a:avLst/>
            <a:gdLst/>
            <a:ahLst/>
            <a:cxnLst>
              <a:cxn ang="0">
                <a:pos x="wd2" y="hd2"/>
              </a:cxn>
              <a:cxn ang="5400000">
                <a:pos x="wd2" y="hd2"/>
              </a:cxn>
              <a:cxn ang="10800000">
                <a:pos x="wd2" y="hd2"/>
              </a:cxn>
              <a:cxn ang="16200000">
                <a:pos x="wd2" y="hd2"/>
              </a:cxn>
            </a:cxnLst>
            <a:rect l="0" t="0" r="r" b="b"/>
            <a:pathLst>
              <a:path w="20852" h="21356" extrusionOk="0">
                <a:moveTo>
                  <a:pt x="5262" y="21356"/>
                </a:moveTo>
                <a:cubicBezTo>
                  <a:pt x="4042" y="21356"/>
                  <a:pt x="2460" y="20530"/>
                  <a:pt x="1647" y="19748"/>
                </a:cubicBezTo>
                <a:cubicBezTo>
                  <a:pt x="-341" y="17836"/>
                  <a:pt x="-748" y="14402"/>
                  <a:pt x="1647" y="12099"/>
                </a:cubicBezTo>
                <a:cubicBezTo>
                  <a:pt x="3274" y="10534"/>
                  <a:pt x="9645" y="4363"/>
                  <a:pt x="12854" y="1277"/>
                </a:cubicBezTo>
                <a:cubicBezTo>
                  <a:pt x="14074" y="147"/>
                  <a:pt x="15655" y="-244"/>
                  <a:pt x="16875" y="147"/>
                </a:cubicBezTo>
                <a:cubicBezTo>
                  <a:pt x="18050" y="538"/>
                  <a:pt x="19270" y="1668"/>
                  <a:pt x="19677" y="2842"/>
                </a:cubicBezTo>
                <a:cubicBezTo>
                  <a:pt x="20084" y="3972"/>
                  <a:pt x="19677" y="5536"/>
                  <a:pt x="18457" y="6666"/>
                </a:cubicBezTo>
                <a:cubicBezTo>
                  <a:pt x="8064" y="16706"/>
                  <a:pt x="8064" y="16706"/>
                  <a:pt x="8064" y="16706"/>
                </a:cubicBezTo>
                <a:cubicBezTo>
                  <a:pt x="7250" y="17445"/>
                  <a:pt x="6437" y="17836"/>
                  <a:pt x="6030" y="17836"/>
                </a:cubicBezTo>
                <a:cubicBezTo>
                  <a:pt x="5262" y="17836"/>
                  <a:pt x="4449" y="17836"/>
                  <a:pt x="4042" y="17097"/>
                </a:cubicBezTo>
                <a:cubicBezTo>
                  <a:pt x="3274" y="16315"/>
                  <a:pt x="3274" y="15141"/>
                  <a:pt x="4449" y="13620"/>
                </a:cubicBezTo>
                <a:cubicBezTo>
                  <a:pt x="12085" y="6275"/>
                  <a:pt x="12085" y="6275"/>
                  <a:pt x="12085" y="6275"/>
                </a:cubicBezTo>
                <a:cubicBezTo>
                  <a:pt x="12492" y="6275"/>
                  <a:pt x="12854" y="6275"/>
                  <a:pt x="13215" y="6275"/>
                </a:cubicBezTo>
                <a:cubicBezTo>
                  <a:pt x="13215" y="6666"/>
                  <a:pt x="13215" y="7057"/>
                  <a:pt x="13215" y="7492"/>
                </a:cubicBezTo>
                <a:cubicBezTo>
                  <a:pt x="5669" y="14750"/>
                  <a:pt x="5669" y="14750"/>
                  <a:pt x="5669" y="14750"/>
                </a:cubicBezTo>
                <a:cubicBezTo>
                  <a:pt x="4855" y="15141"/>
                  <a:pt x="4855" y="15923"/>
                  <a:pt x="5262" y="16315"/>
                </a:cubicBezTo>
                <a:lnTo>
                  <a:pt x="5669" y="16315"/>
                </a:lnTo>
                <a:cubicBezTo>
                  <a:pt x="6030" y="16315"/>
                  <a:pt x="6437" y="15923"/>
                  <a:pt x="6844" y="15923"/>
                </a:cubicBezTo>
                <a:cubicBezTo>
                  <a:pt x="17282" y="5536"/>
                  <a:pt x="17282" y="5536"/>
                  <a:pt x="17282" y="5536"/>
                </a:cubicBezTo>
                <a:cubicBezTo>
                  <a:pt x="18050" y="4754"/>
                  <a:pt x="18457" y="3972"/>
                  <a:pt x="18050" y="3233"/>
                </a:cubicBezTo>
                <a:cubicBezTo>
                  <a:pt x="18050" y="2451"/>
                  <a:pt x="17282" y="1668"/>
                  <a:pt x="16469" y="1668"/>
                </a:cubicBezTo>
                <a:cubicBezTo>
                  <a:pt x="15655" y="1277"/>
                  <a:pt x="14887" y="1668"/>
                  <a:pt x="14074" y="2451"/>
                </a:cubicBezTo>
                <a:cubicBezTo>
                  <a:pt x="10820" y="5536"/>
                  <a:pt x="4449" y="11708"/>
                  <a:pt x="2867" y="12838"/>
                </a:cubicBezTo>
                <a:cubicBezTo>
                  <a:pt x="879" y="15141"/>
                  <a:pt x="1240" y="17445"/>
                  <a:pt x="2867" y="18618"/>
                </a:cubicBezTo>
                <a:cubicBezTo>
                  <a:pt x="4042" y="19748"/>
                  <a:pt x="6437" y="20530"/>
                  <a:pt x="8425" y="18227"/>
                </a:cubicBezTo>
                <a:cubicBezTo>
                  <a:pt x="19677" y="7840"/>
                  <a:pt x="19677" y="7840"/>
                  <a:pt x="19677" y="7840"/>
                </a:cubicBezTo>
                <a:cubicBezTo>
                  <a:pt x="20084" y="7492"/>
                  <a:pt x="20445" y="7492"/>
                  <a:pt x="20852" y="7840"/>
                </a:cubicBezTo>
                <a:lnTo>
                  <a:pt x="20852" y="8579"/>
                </a:lnTo>
                <a:cubicBezTo>
                  <a:pt x="9645" y="19400"/>
                  <a:pt x="9645" y="19400"/>
                  <a:pt x="9645" y="19400"/>
                </a:cubicBezTo>
                <a:cubicBezTo>
                  <a:pt x="8425" y="20530"/>
                  <a:pt x="6844" y="21356"/>
                  <a:pt x="5262" y="21356"/>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699" name="Shape"/>
          <p:cNvSpPr/>
          <p:nvPr/>
        </p:nvSpPr>
        <p:spPr>
          <a:xfrm>
            <a:off x="7114419" y="1519828"/>
            <a:ext cx="297851" cy="200487"/>
          </a:xfrm>
          <a:custGeom>
            <a:avLst/>
            <a:gdLst/>
            <a:ahLst/>
            <a:cxnLst>
              <a:cxn ang="0">
                <a:pos x="wd2" y="hd2"/>
              </a:cxn>
              <a:cxn ang="5400000">
                <a:pos x="wd2" y="hd2"/>
              </a:cxn>
              <a:cxn ang="10800000">
                <a:pos x="wd2" y="hd2"/>
              </a:cxn>
              <a:cxn ang="16200000">
                <a:pos x="wd2" y="hd2"/>
              </a:cxn>
            </a:cxnLst>
            <a:rect l="0" t="0" r="r" b="b"/>
            <a:pathLst>
              <a:path w="21600" h="21600" extrusionOk="0">
                <a:moveTo>
                  <a:pt x="7708" y="4500"/>
                </a:moveTo>
                <a:cubicBezTo>
                  <a:pt x="7708" y="0"/>
                  <a:pt x="7708" y="0"/>
                  <a:pt x="7708" y="0"/>
                </a:cubicBezTo>
                <a:cubicBezTo>
                  <a:pt x="0" y="10221"/>
                  <a:pt x="0" y="10221"/>
                  <a:pt x="0" y="10221"/>
                </a:cubicBezTo>
                <a:cubicBezTo>
                  <a:pt x="7708" y="21021"/>
                  <a:pt x="7708" y="21021"/>
                  <a:pt x="7708" y="21021"/>
                </a:cubicBezTo>
                <a:cubicBezTo>
                  <a:pt x="7708" y="16521"/>
                  <a:pt x="7708" y="16521"/>
                  <a:pt x="7708" y="16521"/>
                </a:cubicBezTo>
                <a:cubicBezTo>
                  <a:pt x="3092" y="10221"/>
                  <a:pt x="3092" y="10221"/>
                  <a:pt x="3092" y="10221"/>
                </a:cubicBezTo>
                <a:lnTo>
                  <a:pt x="7708" y="4500"/>
                </a:lnTo>
                <a:close/>
                <a:moveTo>
                  <a:pt x="13108" y="6300"/>
                </a:moveTo>
                <a:cubicBezTo>
                  <a:pt x="13108" y="0"/>
                  <a:pt x="13108" y="0"/>
                  <a:pt x="13108" y="0"/>
                </a:cubicBezTo>
                <a:cubicBezTo>
                  <a:pt x="5400" y="10221"/>
                  <a:pt x="5400" y="10221"/>
                  <a:pt x="5400" y="10221"/>
                </a:cubicBezTo>
                <a:cubicBezTo>
                  <a:pt x="13108" y="21021"/>
                  <a:pt x="13108" y="21021"/>
                  <a:pt x="13108" y="21021"/>
                </a:cubicBezTo>
                <a:cubicBezTo>
                  <a:pt x="13108" y="14207"/>
                  <a:pt x="13108" y="14207"/>
                  <a:pt x="13108" y="14207"/>
                </a:cubicBezTo>
                <a:cubicBezTo>
                  <a:pt x="16592" y="14207"/>
                  <a:pt x="18944" y="14786"/>
                  <a:pt x="21600" y="21600"/>
                </a:cubicBezTo>
                <a:cubicBezTo>
                  <a:pt x="21600" y="21600"/>
                  <a:pt x="21252" y="6300"/>
                  <a:pt x="13108" y="630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0" name="Shape"/>
          <p:cNvSpPr/>
          <p:nvPr/>
        </p:nvSpPr>
        <p:spPr>
          <a:xfrm>
            <a:off x="2366737" y="1488077"/>
            <a:ext cx="297849" cy="263988"/>
          </a:xfrm>
          <a:custGeom>
            <a:avLst/>
            <a:gdLst/>
            <a:ahLst/>
            <a:cxnLst>
              <a:cxn ang="0">
                <a:pos x="wd2" y="hd2"/>
              </a:cxn>
              <a:cxn ang="5400000">
                <a:pos x="wd2" y="hd2"/>
              </a:cxn>
              <a:cxn ang="10800000">
                <a:pos x="wd2" y="hd2"/>
              </a:cxn>
              <a:cxn ang="16200000">
                <a:pos x="wd2" y="hd2"/>
              </a:cxn>
            </a:cxnLst>
            <a:rect l="0" t="0" r="r" b="b"/>
            <a:pathLst>
              <a:path w="21600" h="21600" extrusionOk="0">
                <a:moveTo>
                  <a:pt x="9232" y="0"/>
                </a:moveTo>
                <a:cubicBezTo>
                  <a:pt x="8100" y="0"/>
                  <a:pt x="8100" y="0"/>
                  <a:pt x="8100" y="0"/>
                </a:cubicBezTo>
                <a:lnTo>
                  <a:pt x="7708" y="391"/>
                </a:lnTo>
                <a:cubicBezTo>
                  <a:pt x="7708" y="5180"/>
                  <a:pt x="7708" y="5180"/>
                  <a:pt x="7708" y="5180"/>
                </a:cubicBezTo>
                <a:cubicBezTo>
                  <a:pt x="3832" y="5180"/>
                  <a:pt x="3832" y="5180"/>
                  <a:pt x="3832" y="5180"/>
                </a:cubicBezTo>
                <a:lnTo>
                  <a:pt x="3484" y="5180"/>
                </a:lnTo>
                <a:cubicBezTo>
                  <a:pt x="3092" y="5180"/>
                  <a:pt x="3092" y="5180"/>
                  <a:pt x="2700" y="5571"/>
                </a:cubicBezTo>
                <a:cubicBezTo>
                  <a:pt x="0" y="7379"/>
                  <a:pt x="0" y="7379"/>
                  <a:pt x="0" y="7379"/>
                </a:cubicBezTo>
                <a:cubicBezTo>
                  <a:pt x="0" y="7770"/>
                  <a:pt x="0" y="7770"/>
                  <a:pt x="0" y="7770"/>
                </a:cubicBezTo>
                <a:cubicBezTo>
                  <a:pt x="0" y="8161"/>
                  <a:pt x="0" y="8161"/>
                  <a:pt x="0" y="8161"/>
                </a:cubicBezTo>
                <a:cubicBezTo>
                  <a:pt x="2700" y="10360"/>
                  <a:pt x="2700" y="10360"/>
                  <a:pt x="2700" y="10360"/>
                </a:cubicBezTo>
                <a:cubicBezTo>
                  <a:pt x="3092" y="10360"/>
                  <a:pt x="3092" y="10360"/>
                  <a:pt x="3484" y="10360"/>
                </a:cubicBezTo>
                <a:cubicBezTo>
                  <a:pt x="3484" y="10800"/>
                  <a:pt x="3832" y="10800"/>
                  <a:pt x="3832" y="10800"/>
                </a:cubicBezTo>
                <a:cubicBezTo>
                  <a:pt x="7708" y="10800"/>
                  <a:pt x="7708" y="10800"/>
                  <a:pt x="7708" y="10800"/>
                </a:cubicBezTo>
                <a:cubicBezTo>
                  <a:pt x="7708" y="21160"/>
                  <a:pt x="7708" y="21160"/>
                  <a:pt x="7708" y="21160"/>
                </a:cubicBezTo>
                <a:cubicBezTo>
                  <a:pt x="7708" y="21600"/>
                  <a:pt x="8100" y="21600"/>
                  <a:pt x="8100" y="21600"/>
                </a:cubicBezTo>
                <a:cubicBezTo>
                  <a:pt x="9232" y="21600"/>
                  <a:pt x="9232" y="21600"/>
                  <a:pt x="9232" y="21600"/>
                </a:cubicBezTo>
                <a:cubicBezTo>
                  <a:pt x="9232" y="21600"/>
                  <a:pt x="9624" y="21600"/>
                  <a:pt x="9624" y="21160"/>
                </a:cubicBezTo>
                <a:cubicBezTo>
                  <a:pt x="9624" y="391"/>
                  <a:pt x="9624" y="391"/>
                  <a:pt x="9624" y="391"/>
                </a:cubicBezTo>
                <a:lnTo>
                  <a:pt x="9232" y="0"/>
                </a:lnTo>
                <a:close/>
                <a:moveTo>
                  <a:pt x="21208" y="5180"/>
                </a:moveTo>
                <a:cubicBezTo>
                  <a:pt x="18900" y="2981"/>
                  <a:pt x="18900" y="2981"/>
                  <a:pt x="18900" y="2981"/>
                </a:cubicBezTo>
                <a:cubicBezTo>
                  <a:pt x="18508" y="2981"/>
                  <a:pt x="18508" y="2981"/>
                  <a:pt x="18116" y="2590"/>
                </a:cubicBezTo>
                <a:lnTo>
                  <a:pt x="17724" y="2590"/>
                </a:lnTo>
                <a:cubicBezTo>
                  <a:pt x="10408" y="2590"/>
                  <a:pt x="10408" y="2590"/>
                  <a:pt x="10408" y="2590"/>
                </a:cubicBezTo>
                <a:cubicBezTo>
                  <a:pt x="11148" y="8161"/>
                  <a:pt x="11148" y="8161"/>
                  <a:pt x="11148" y="8161"/>
                </a:cubicBezTo>
                <a:cubicBezTo>
                  <a:pt x="17724" y="8161"/>
                  <a:pt x="17724" y="8161"/>
                  <a:pt x="17724" y="8161"/>
                </a:cubicBezTo>
                <a:lnTo>
                  <a:pt x="18116" y="8161"/>
                </a:lnTo>
                <a:cubicBezTo>
                  <a:pt x="18508" y="8161"/>
                  <a:pt x="18508" y="7770"/>
                  <a:pt x="18900" y="7770"/>
                </a:cubicBezTo>
                <a:cubicBezTo>
                  <a:pt x="21208" y="6011"/>
                  <a:pt x="21208" y="6011"/>
                  <a:pt x="21208" y="6011"/>
                </a:cubicBezTo>
                <a:cubicBezTo>
                  <a:pt x="21600" y="5571"/>
                  <a:pt x="21600" y="5571"/>
                  <a:pt x="21600" y="5571"/>
                </a:cubicBezTo>
                <a:cubicBezTo>
                  <a:pt x="21600" y="5180"/>
                  <a:pt x="21600" y="5180"/>
                  <a:pt x="21208" y="518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1" name="Shape"/>
          <p:cNvSpPr/>
          <p:nvPr/>
        </p:nvSpPr>
        <p:spPr>
          <a:xfrm>
            <a:off x="1837227" y="1473261"/>
            <a:ext cx="167445" cy="299561"/>
          </a:xfrm>
          <a:custGeom>
            <a:avLst/>
            <a:gdLst/>
            <a:ahLst/>
            <a:cxnLst>
              <a:cxn ang="0">
                <a:pos x="wd2" y="hd2"/>
              </a:cxn>
              <a:cxn ang="5400000">
                <a:pos x="wd2" y="hd2"/>
              </a:cxn>
              <a:cxn ang="10800000">
                <a:pos x="wd2" y="hd2"/>
              </a:cxn>
              <a:cxn ang="16200000">
                <a:pos x="wd2" y="hd2"/>
              </a:cxn>
            </a:cxnLst>
            <a:rect l="0" t="0" r="r" b="b"/>
            <a:pathLst>
              <a:path w="19935" h="21123" extrusionOk="0">
                <a:moveTo>
                  <a:pt x="19598" y="15284"/>
                </a:moveTo>
                <a:cubicBezTo>
                  <a:pt x="15163" y="7074"/>
                  <a:pt x="15163" y="7074"/>
                  <a:pt x="15163" y="7074"/>
                </a:cubicBezTo>
                <a:cubicBezTo>
                  <a:pt x="13876" y="5221"/>
                  <a:pt x="9441" y="3705"/>
                  <a:pt x="5651" y="4463"/>
                </a:cubicBezTo>
                <a:cubicBezTo>
                  <a:pt x="2504" y="379"/>
                  <a:pt x="2504" y="379"/>
                  <a:pt x="2504" y="379"/>
                </a:cubicBezTo>
                <a:cubicBezTo>
                  <a:pt x="1860" y="0"/>
                  <a:pt x="1288" y="0"/>
                  <a:pt x="644" y="0"/>
                </a:cubicBezTo>
                <a:cubicBezTo>
                  <a:pt x="0" y="379"/>
                  <a:pt x="0" y="758"/>
                  <a:pt x="0" y="1137"/>
                </a:cubicBezTo>
                <a:cubicBezTo>
                  <a:pt x="3791" y="5221"/>
                  <a:pt x="3791" y="5221"/>
                  <a:pt x="3791" y="5221"/>
                </a:cubicBezTo>
                <a:cubicBezTo>
                  <a:pt x="1288" y="5937"/>
                  <a:pt x="-715" y="8168"/>
                  <a:pt x="644" y="10063"/>
                </a:cubicBezTo>
                <a:cubicBezTo>
                  <a:pt x="4435" y="18274"/>
                  <a:pt x="4435" y="18274"/>
                  <a:pt x="4435" y="18274"/>
                </a:cubicBezTo>
                <a:cubicBezTo>
                  <a:pt x="5078" y="20505"/>
                  <a:pt x="9441" y="21600"/>
                  <a:pt x="13876" y="20926"/>
                </a:cubicBezTo>
                <a:cubicBezTo>
                  <a:pt x="18382" y="19747"/>
                  <a:pt x="20885" y="17137"/>
                  <a:pt x="19598" y="15284"/>
                </a:cubicBezTo>
                <a:close/>
                <a:moveTo>
                  <a:pt x="8225" y="9347"/>
                </a:moveTo>
                <a:cubicBezTo>
                  <a:pt x="6938" y="9726"/>
                  <a:pt x="5651" y="9347"/>
                  <a:pt x="5078" y="8547"/>
                </a:cubicBezTo>
                <a:cubicBezTo>
                  <a:pt x="4435" y="7832"/>
                  <a:pt x="5078" y="6695"/>
                  <a:pt x="6294" y="6695"/>
                </a:cubicBezTo>
                <a:cubicBezTo>
                  <a:pt x="8225" y="6316"/>
                  <a:pt x="9441" y="6695"/>
                  <a:pt x="9441" y="7495"/>
                </a:cubicBezTo>
                <a:cubicBezTo>
                  <a:pt x="10085" y="8168"/>
                  <a:pt x="9441" y="9347"/>
                  <a:pt x="8225" y="934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2" name="Shape"/>
          <p:cNvSpPr/>
          <p:nvPr/>
        </p:nvSpPr>
        <p:spPr>
          <a:xfrm>
            <a:off x="10691586" y="3335928"/>
            <a:ext cx="223767" cy="172975"/>
          </a:xfrm>
          <a:custGeom>
            <a:avLst/>
            <a:gdLst/>
            <a:ahLst/>
            <a:cxnLst>
              <a:cxn ang="0">
                <a:pos x="wd2" y="hd2"/>
              </a:cxn>
              <a:cxn ang="5400000">
                <a:pos x="wd2" y="hd2"/>
              </a:cxn>
              <a:cxn ang="10800000">
                <a:pos x="wd2" y="hd2"/>
              </a:cxn>
              <a:cxn ang="16200000">
                <a:pos x="wd2" y="hd2"/>
              </a:cxn>
            </a:cxnLst>
            <a:rect l="0" t="0" r="r" b="b"/>
            <a:pathLst>
              <a:path w="21600" h="21600" extrusionOk="0">
                <a:moveTo>
                  <a:pt x="3127" y="16348"/>
                </a:moveTo>
                <a:cubicBezTo>
                  <a:pt x="14361" y="16348"/>
                  <a:pt x="14361" y="16348"/>
                  <a:pt x="14361" y="16348"/>
                </a:cubicBezTo>
                <a:cubicBezTo>
                  <a:pt x="14361" y="21600"/>
                  <a:pt x="14361" y="21600"/>
                  <a:pt x="14361" y="21600"/>
                </a:cubicBezTo>
                <a:cubicBezTo>
                  <a:pt x="21600" y="13759"/>
                  <a:pt x="21600" y="13759"/>
                  <a:pt x="21600" y="13759"/>
                </a:cubicBezTo>
                <a:cubicBezTo>
                  <a:pt x="14361" y="5252"/>
                  <a:pt x="14361" y="5252"/>
                  <a:pt x="14361" y="5252"/>
                </a:cubicBezTo>
                <a:cubicBezTo>
                  <a:pt x="14361" y="11096"/>
                  <a:pt x="14361" y="11096"/>
                  <a:pt x="14361" y="11096"/>
                </a:cubicBezTo>
                <a:cubicBezTo>
                  <a:pt x="4112" y="11096"/>
                  <a:pt x="4112" y="11096"/>
                  <a:pt x="4112" y="11096"/>
                </a:cubicBezTo>
                <a:cubicBezTo>
                  <a:pt x="4112" y="0"/>
                  <a:pt x="4112" y="0"/>
                  <a:pt x="4112" y="0"/>
                </a:cubicBezTo>
                <a:cubicBezTo>
                  <a:pt x="0" y="0"/>
                  <a:pt x="0" y="0"/>
                  <a:pt x="0" y="0"/>
                </a:cubicBezTo>
                <a:cubicBezTo>
                  <a:pt x="0" y="12427"/>
                  <a:pt x="0" y="12427"/>
                  <a:pt x="0" y="12427"/>
                </a:cubicBezTo>
                <a:cubicBezTo>
                  <a:pt x="0" y="14425"/>
                  <a:pt x="1564" y="16348"/>
                  <a:pt x="3127" y="16348"/>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3" name="Shape"/>
          <p:cNvSpPr/>
          <p:nvPr/>
        </p:nvSpPr>
        <p:spPr>
          <a:xfrm>
            <a:off x="8926286" y="2691513"/>
            <a:ext cx="232237" cy="239531"/>
          </a:xfrm>
          <a:custGeom>
            <a:avLst/>
            <a:gdLst/>
            <a:ahLst/>
            <a:cxnLst>
              <a:cxn ang="0">
                <a:pos x="wd2" y="hd2"/>
              </a:cxn>
              <a:cxn ang="5400000">
                <a:pos x="wd2" y="hd2"/>
              </a:cxn>
              <a:cxn ang="10800000">
                <a:pos x="wd2" y="hd2"/>
              </a:cxn>
              <a:cxn ang="16200000">
                <a:pos x="wd2" y="hd2"/>
              </a:cxn>
            </a:cxnLst>
            <a:rect l="0" t="0" r="r" b="b"/>
            <a:pathLst>
              <a:path w="21600" h="21124" extrusionOk="0">
                <a:moveTo>
                  <a:pt x="7829" y="16412"/>
                </a:moveTo>
                <a:cubicBezTo>
                  <a:pt x="6885" y="17789"/>
                  <a:pt x="6885" y="17789"/>
                  <a:pt x="6885" y="17789"/>
                </a:cubicBezTo>
                <a:cubicBezTo>
                  <a:pt x="5886" y="18795"/>
                  <a:pt x="4387" y="18795"/>
                  <a:pt x="3387" y="17789"/>
                </a:cubicBezTo>
                <a:cubicBezTo>
                  <a:pt x="2943" y="17312"/>
                  <a:pt x="2443" y="16412"/>
                  <a:pt x="2443" y="15989"/>
                </a:cubicBezTo>
                <a:cubicBezTo>
                  <a:pt x="2443" y="15459"/>
                  <a:pt x="2943" y="14983"/>
                  <a:pt x="3387" y="14506"/>
                </a:cubicBezTo>
                <a:cubicBezTo>
                  <a:pt x="7385" y="10324"/>
                  <a:pt x="7385" y="10324"/>
                  <a:pt x="7385" y="10324"/>
                </a:cubicBezTo>
                <a:cubicBezTo>
                  <a:pt x="8329" y="9848"/>
                  <a:pt x="9828" y="8418"/>
                  <a:pt x="10828" y="9371"/>
                </a:cubicBezTo>
                <a:cubicBezTo>
                  <a:pt x="11328" y="10324"/>
                  <a:pt x="12271" y="10324"/>
                  <a:pt x="12771" y="9371"/>
                </a:cubicBezTo>
                <a:cubicBezTo>
                  <a:pt x="13271" y="8895"/>
                  <a:pt x="13271" y="8418"/>
                  <a:pt x="12771" y="7995"/>
                </a:cubicBezTo>
                <a:cubicBezTo>
                  <a:pt x="10828" y="6089"/>
                  <a:pt x="7829" y="6089"/>
                  <a:pt x="5386" y="8418"/>
                </a:cubicBezTo>
                <a:cubicBezTo>
                  <a:pt x="1444" y="12653"/>
                  <a:pt x="1444" y="12653"/>
                  <a:pt x="1444" y="12653"/>
                </a:cubicBezTo>
                <a:cubicBezTo>
                  <a:pt x="444" y="13606"/>
                  <a:pt x="0" y="14506"/>
                  <a:pt x="0" y="15989"/>
                </a:cubicBezTo>
                <a:cubicBezTo>
                  <a:pt x="0" y="17312"/>
                  <a:pt x="444" y="18795"/>
                  <a:pt x="1444" y="19695"/>
                </a:cubicBezTo>
                <a:cubicBezTo>
                  <a:pt x="2443" y="20648"/>
                  <a:pt x="3887" y="21124"/>
                  <a:pt x="4886" y="21124"/>
                </a:cubicBezTo>
                <a:cubicBezTo>
                  <a:pt x="6330" y="21124"/>
                  <a:pt x="7829" y="20648"/>
                  <a:pt x="8829" y="19695"/>
                </a:cubicBezTo>
                <a:cubicBezTo>
                  <a:pt x="9828" y="18318"/>
                  <a:pt x="9828" y="18318"/>
                  <a:pt x="9828" y="18318"/>
                </a:cubicBezTo>
                <a:cubicBezTo>
                  <a:pt x="10328" y="17789"/>
                  <a:pt x="10328" y="16889"/>
                  <a:pt x="9828" y="16412"/>
                </a:cubicBezTo>
                <a:cubicBezTo>
                  <a:pt x="9329" y="15989"/>
                  <a:pt x="8329" y="15989"/>
                  <a:pt x="7829" y="16412"/>
                </a:cubicBezTo>
                <a:close/>
                <a:moveTo>
                  <a:pt x="20156" y="1430"/>
                </a:moveTo>
                <a:cubicBezTo>
                  <a:pt x="18157" y="-476"/>
                  <a:pt x="15214" y="-476"/>
                  <a:pt x="13271" y="1430"/>
                </a:cubicBezTo>
                <a:cubicBezTo>
                  <a:pt x="11772" y="2330"/>
                  <a:pt x="11772" y="2330"/>
                  <a:pt x="11772" y="2330"/>
                </a:cubicBezTo>
                <a:cubicBezTo>
                  <a:pt x="11328" y="3283"/>
                  <a:pt x="11328" y="3759"/>
                  <a:pt x="11772" y="4236"/>
                </a:cubicBezTo>
                <a:cubicBezTo>
                  <a:pt x="12271" y="4712"/>
                  <a:pt x="13271" y="4712"/>
                  <a:pt x="13771" y="4236"/>
                </a:cubicBezTo>
                <a:cubicBezTo>
                  <a:pt x="15214" y="3283"/>
                  <a:pt x="15214" y="3283"/>
                  <a:pt x="15214" y="3283"/>
                </a:cubicBezTo>
                <a:cubicBezTo>
                  <a:pt x="16214" y="2330"/>
                  <a:pt x="17658" y="2330"/>
                  <a:pt x="18157" y="3283"/>
                </a:cubicBezTo>
                <a:cubicBezTo>
                  <a:pt x="18657" y="3759"/>
                  <a:pt x="19157" y="4236"/>
                  <a:pt x="19157" y="5189"/>
                </a:cubicBezTo>
                <a:cubicBezTo>
                  <a:pt x="19157" y="5612"/>
                  <a:pt x="18657" y="6089"/>
                  <a:pt x="18157" y="6565"/>
                </a:cubicBezTo>
                <a:cubicBezTo>
                  <a:pt x="14270" y="10800"/>
                  <a:pt x="14270" y="10800"/>
                  <a:pt x="14270" y="10800"/>
                </a:cubicBezTo>
                <a:cubicBezTo>
                  <a:pt x="11772" y="12653"/>
                  <a:pt x="11328" y="11700"/>
                  <a:pt x="10828" y="11224"/>
                </a:cubicBezTo>
                <a:cubicBezTo>
                  <a:pt x="10328" y="10800"/>
                  <a:pt x="9329" y="10800"/>
                  <a:pt x="8829" y="11224"/>
                </a:cubicBezTo>
                <a:cubicBezTo>
                  <a:pt x="8329" y="11700"/>
                  <a:pt x="8329" y="12653"/>
                  <a:pt x="8829" y="13130"/>
                </a:cubicBezTo>
                <a:cubicBezTo>
                  <a:pt x="9828" y="14083"/>
                  <a:pt x="10828" y="14506"/>
                  <a:pt x="11772" y="14506"/>
                </a:cubicBezTo>
                <a:cubicBezTo>
                  <a:pt x="13271" y="14506"/>
                  <a:pt x="14715" y="14083"/>
                  <a:pt x="15714" y="12653"/>
                </a:cubicBezTo>
                <a:cubicBezTo>
                  <a:pt x="20156" y="8418"/>
                  <a:pt x="20156" y="8418"/>
                  <a:pt x="20156" y="8418"/>
                </a:cubicBezTo>
                <a:cubicBezTo>
                  <a:pt x="21100" y="7518"/>
                  <a:pt x="21600" y="6089"/>
                  <a:pt x="21600" y="5189"/>
                </a:cubicBezTo>
                <a:cubicBezTo>
                  <a:pt x="21600" y="3759"/>
                  <a:pt x="21100" y="2330"/>
                  <a:pt x="20156" y="143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4" name="Shape"/>
          <p:cNvSpPr/>
          <p:nvPr/>
        </p:nvSpPr>
        <p:spPr>
          <a:xfrm>
            <a:off x="3585937" y="2707277"/>
            <a:ext cx="230125" cy="204724"/>
          </a:xfrm>
          <a:custGeom>
            <a:avLst/>
            <a:gdLst/>
            <a:ahLst/>
            <a:cxnLst>
              <a:cxn ang="0">
                <a:pos x="wd2" y="hd2"/>
              </a:cxn>
              <a:cxn ang="5400000">
                <a:pos x="wd2" y="hd2"/>
              </a:cxn>
              <a:cxn ang="10800000">
                <a:pos x="wd2" y="hd2"/>
              </a:cxn>
              <a:cxn ang="16200000">
                <a:pos x="wd2" y="hd2"/>
              </a:cxn>
            </a:cxnLst>
            <a:rect l="0" t="0" r="r" b="b"/>
            <a:pathLst>
              <a:path w="21600" h="21600" extrusionOk="0">
                <a:moveTo>
                  <a:pt x="19157" y="0"/>
                </a:moveTo>
                <a:cubicBezTo>
                  <a:pt x="2443" y="0"/>
                  <a:pt x="2443" y="0"/>
                  <a:pt x="2443" y="0"/>
                </a:cubicBezTo>
                <a:cubicBezTo>
                  <a:pt x="944" y="0"/>
                  <a:pt x="0" y="1064"/>
                  <a:pt x="0" y="2755"/>
                </a:cubicBezTo>
                <a:cubicBezTo>
                  <a:pt x="0" y="13837"/>
                  <a:pt x="0" y="13837"/>
                  <a:pt x="0" y="13837"/>
                </a:cubicBezTo>
                <a:cubicBezTo>
                  <a:pt x="0" y="15464"/>
                  <a:pt x="944" y="16591"/>
                  <a:pt x="2443" y="16591"/>
                </a:cubicBezTo>
                <a:cubicBezTo>
                  <a:pt x="7885" y="16591"/>
                  <a:pt x="7885" y="16591"/>
                  <a:pt x="7885" y="16591"/>
                </a:cubicBezTo>
                <a:cubicBezTo>
                  <a:pt x="13771" y="21600"/>
                  <a:pt x="13771" y="21600"/>
                  <a:pt x="13771" y="21600"/>
                </a:cubicBezTo>
                <a:cubicBezTo>
                  <a:pt x="13771" y="16591"/>
                  <a:pt x="13771" y="16591"/>
                  <a:pt x="13771" y="16591"/>
                </a:cubicBezTo>
                <a:cubicBezTo>
                  <a:pt x="19157" y="16591"/>
                  <a:pt x="19157" y="16591"/>
                  <a:pt x="19157" y="16591"/>
                </a:cubicBezTo>
                <a:cubicBezTo>
                  <a:pt x="20656" y="16591"/>
                  <a:pt x="21600" y="15464"/>
                  <a:pt x="21600" y="13837"/>
                </a:cubicBezTo>
                <a:cubicBezTo>
                  <a:pt x="21600" y="2755"/>
                  <a:pt x="21600" y="2755"/>
                  <a:pt x="21600" y="2755"/>
                </a:cubicBezTo>
                <a:cubicBezTo>
                  <a:pt x="21600" y="1064"/>
                  <a:pt x="20656" y="0"/>
                  <a:pt x="19157"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5" name="Shape"/>
          <p:cNvSpPr/>
          <p:nvPr/>
        </p:nvSpPr>
        <p:spPr>
          <a:xfrm>
            <a:off x="8911471" y="2087094"/>
            <a:ext cx="266100" cy="259752"/>
          </a:xfrm>
          <a:custGeom>
            <a:avLst/>
            <a:gdLst/>
            <a:ahLst/>
            <a:cxnLst>
              <a:cxn ang="0">
                <a:pos x="wd2" y="hd2"/>
              </a:cxn>
              <a:cxn ang="5400000">
                <a:pos x="wd2" y="hd2"/>
              </a:cxn>
              <a:cxn ang="10800000">
                <a:pos x="wd2" y="hd2"/>
              </a:cxn>
              <a:cxn ang="16200000">
                <a:pos x="wd2" y="hd2"/>
              </a:cxn>
            </a:cxnLst>
            <a:rect l="0" t="0" r="r" b="b"/>
            <a:pathLst>
              <a:path w="21600" h="21600" extrusionOk="0">
                <a:moveTo>
                  <a:pt x="10824" y="0"/>
                </a:moveTo>
                <a:lnTo>
                  <a:pt x="13847" y="7963"/>
                </a:lnTo>
                <a:lnTo>
                  <a:pt x="21600" y="7963"/>
                </a:lnTo>
                <a:lnTo>
                  <a:pt x="15115" y="12791"/>
                </a:lnTo>
                <a:lnTo>
                  <a:pt x="17260" y="21600"/>
                </a:lnTo>
                <a:lnTo>
                  <a:pt x="10824" y="16275"/>
                </a:lnTo>
                <a:lnTo>
                  <a:pt x="4291" y="21600"/>
                </a:lnTo>
                <a:lnTo>
                  <a:pt x="6485" y="12791"/>
                </a:lnTo>
                <a:lnTo>
                  <a:pt x="0" y="7963"/>
                </a:lnTo>
                <a:lnTo>
                  <a:pt x="7801" y="7963"/>
                </a:lnTo>
                <a:lnTo>
                  <a:pt x="10824"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6" name="Shape"/>
          <p:cNvSpPr/>
          <p:nvPr/>
        </p:nvSpPr>
        <p:spPr>
          <a:xfrm>
            <a:off x="1200453" y="3278777"/>
            <a:ext cx="251281" cy="249168"/>
          </a:xfrm>
          <a:custGeom>
            <a:avLst/>
            <a:gdLst/>
            <a:ahLst/>
            <a:cxnLst>
              <a:cxn ang="0">
                <a:pos x="wd2" y="hd2"/>
              </a:cxn>
              <a:cxn ang="5400000">
                <a:pos x="wd2" y="hd2"/>
              </a:cxn>
              <a:cxn ang="10800000">
                <a:pos x="wd2" y="hd2"/>
              </a:cxn>
              <a:cxn ang="16200000">
                <a:pos x="wd2" y="hd2"/>
              </a:cxn>
            </a:cxnLst>
            <a:rect l="0" t="0" r="r" b="b"/>
            <a:pathLst>
              <a:path w="21600" h="21600" extrusionOk="0">
                <a:moveTo>
                  <a:pt x="19783" y="10540"/>
                </a:moveTo>
                <a:cubicBezTo>
                  <a:pt x="19783" y="9190"/>
                  <a:pt x="20717" y="8256"/>
                  <a:pt x="21600" y="7321"/>
                </a:cubicBezTo>
                <a:cubicBezTo>
                  <a:pt x="21600" y="6854"/>
                  <a:pt x="21185" y="5971"/>
                  <a:pt x="21185" y="5504"/>
                </a:cubicBezTo>
                <a:cubicBezTo>
                  <a:pt x="19315" y="5971"/>
                  <a:pt x="18381" y="5037"/>
                  <a:pt x="17498" y="4102"/>
                </a:cubicBezTo>
                <a:cubicBezTo>
                  <a:pt x="16563" y="3219"/>
                  <a:pt x="16096" y="2285"/>
                  <a:pt x="16563" y="883"/>
                </a:cubicBezTo>
                <a:cubicBezTo>
                  <a:pt x="16096" y="467"/>
                  <a:pt x="15213" y="0"/>
                  <a:pt x="14279" y="0"/>
                </a:cubicBezTo>
                <a:cubicBezTo>
                  <a:pt x="13812" y="883"/>
                  <a:pt x="12462" y="1817"/>
                  <a:pt x="11060" y="1817"/>
                </a:cubicBezTo>
                <a:cubicBezTo>
                  <a:pt x="9710" y="1817"/>
                  <a:pt x="8308" y="883"/>
                  <a:pt x="7840" y="0"/>
                </a:cubicBezTo>
                <a:cubicBezTo>
                  <a:pt x="6906" y="0"/>
                  <a:pt x="6023" y="467"/>
                  <a:pt x="5556" y="883"/>
                </a:cubicBezTo>
                <a:cubicBezTo>
                  <a:pt x="6023" y="2285"/>
                  <a:pt x="5556" y="3219"/>
                  <a:pt x="4621" y="4102"/>
                </a:cubicBezTo>
                <a:cubicBezTo>
                  <a:pt x="3738" y="5037"/>
                  <a:pt x="2285" y="5971"/>
                  <a:pt x="935" y="5504"/>
                </a:cubicBezTo>
                <a:cubicBezTo>
                  <a:pt x="935" y="5971"/>
                  <a:pt x="467" y="6854"/>
                  <a:pt x="0" y="7321"/>
                </a:cubicBezTo>
                <a:cubicBezTo>
                  <a:pt x="1402" y="8256"/>
                  <a:pt x="2285" y="9190"/>
                  <a:pt x="2285" y="10540"/>
                </a:cubicBezTo>
                <a:cubicBezTo>
                  <a:pt x="2285" y="11942"/>
                  <a:pt x="1402" y="13292"/>
                  <a:pt x="0" y="14279"/>
                </a:cubicBezTo>
                <a:cubicBezTo>
                  <a:pt x="467" y="14694"/>
                  <a:pt x="935" y="15629"/>
                  <a:pt x="935" y="16096"/>
                </a:cubicBezTo>
                <a:cubicBezTo>
                  <a:pt x="2285" y="16096"/>
                  <a:pt x="3738" y="16096"/>
                  <a:pt x="4621" y="17031"/>
                </a:cubicBezTo>
                <a:cubicBezTo>
                  <a:pt x="5556" y="17913"/>
                  <a:pt x="6023" y="19315"/>
                  <a:pt x="5556" y="20665"/>
                </a:cubicBezTo>
                <a:cubicBezTo>
                  <a:pt x="6023" y="21133"/>
                  <a:pt x="6906" y="21133"/>
                  <a:pt x="7840" y="21600"/>
                </a:cubicBezTo>
                <a:cubicBezTo>
                  <a:pt x="8308" y="20198"/>
                  <a:pt x="9710" y="19315"/>
                  <a:pt x="11060" y="19315"/>
                </a:cubicBezTo>
                <a:cubicBezTo>
                  <a:pt x="12462" y="19315"/>
                  <a:pt x="13812" y="20198"/>
                  <a:pt x="14279" y="21600"/>
                </a:cubicBezTo>
                <a:cubicBezTo>
                  <a:pt x="15213" y="21133"/>
                  <a:pt x="16096" y="21133"/>
                  <a:pt x="16563" y="20665"/>
                </a:cubicBezTo>
                <a:cubicBezTo>
                  <a:pt x="16096" y="19315"/>
                  <a:pt x="16563" y="17913"/>
                  <a:pt x="17498" y="17031"/>
                </a:cubicBezTo>
                <a:cubicBezTo>
                  <a:pt x="18381" y="16096"/>
                  <a:pt x="19315" y="15629"/>
                  <a:pt x="21185" y="16096"/>
                </a:cubicBezTo>
                <a:cubicBezTo>
                  <a:pt x="21185" y="15162"/>
                  <a:pt x="21600" y="14694"/>
                  <a:pt x="21600" y="13760"/>
                </a:cubicBezTo>
                <a:cubicBezTo>
                  <a:pt x="20717" y="13292"/>
                  <a:pt x="19783" y="11942"/>
                  <a:pt x="19783" y="10540"/>
                </a:cubicBezTo>
                <a:close/>
                <a:moveTo>
                  <a:pt x="11060" y="15162"/>
                </a:moveTo>
                <a:cubicBezTo>
                  <a:pt x="8308" y="15162"/>
                  <a:pt x="6490" y="13292"/>
                  <a:pt x="6490" y="10540"/>
                </a:cubicBezTo>
                <a:cubicBezTo>
                  <a:pt x="6490" y="8256"/>
                  <a:pt x="8308" y="5971"/>
                  <a:pt x="11060" y="5971"/>
                </a:cubicBezTo>
                <a:cubicBezTo>
                  <a:pt x="13812" y="5971"/>
                  <a:pt x="15629" y="8256"/>
                  <a:pt x="15629" y="10540"/>
                </a:cubicBezTo>
                <a:cubicBezTo>
                  <a:pt x="15629" y="13292"/>
                  <a:pt x="13812" y="15162"/>
                  <a:pt x="11060" y="1516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7" name="Shape"/>
          <p:cNvSpPr/>
          <p:nvPr/>
        </p:nvSpPr>
        <p:spPr>
          <a:xfrm>
            <a:off x="7128031" y="2676072"/>
            <a:ext cx="268088" cy="266762"/>
          </a:xfrm>
          <a:custGeom>
            <a:avLst/>
            <a:gdLst/>
            <a:ahLst/>
            <a:cxnLst>
              <a:cxn ang="0">
                <a:pos x="wd2" y="hd2"/>
              </a:cxn>
              <a:cxn ang="5400000">
                <a:pos x="wd2" y="hd2"/>
              </a:cxn>
              <a:cxn ang="10800000">
                <a:pos x="wd2" y="hd2"/>
              </a:cxn>
              <a:cxn ang="16200000">
                <a:pos x="wd2" y="hd2"/>
              </a:cxn>
            </a:cxnLst>
            <a:rect l="0" t="0" r="r" b="b"/>
            <a:pathLst>
              <a:path w="20929" h="20825" extrusionOk="0">
                <a:moveTo>
                  <a:pt x="18881" y="1992"/>
                </a:moveTo>
                <a:cubicBezTo>
                  <a:pt x="16772" y="352"/>
                  <a:pt x="14289" y="-538"/>
                  <a:pt x="13446" y="352"/>
                </a:cubicBezTo>
                <a:cubicBezTo>
                  <a:pt x="10541" y="3210"/>
                  <a:pt x="10541" y="3210"/>
                  <a:pt x="10541" y="3210"/>
                </a:cubicBezTo>
                <a:cubicBezTo>
                  <a:pt x="10119" y="3632"/>
                  <a:pt x="9744" y="5319"/>
                  <a:pt x="9744" y="6959"/>
                </a:cubicBezTo>
                <a:cubicBezTo>
                  <a:pt x="139" y="16470"/>
                  <a:pt x="139" y="16470"/>
                  <a:pt x="139" y="16470"/>
                </a:cubicBezTo>
                <a:cubicBezTo>
                  <a:pt x="-236" y="16892"/>
                  <a:pt x="139" y="18579"/>
                  <a:pt x="1404" y="19422"/>
                </a:cubicBezTo>
                <a:cubicBezTo>
                  <a:pt x="2669" y="20687"/>
                  <a:pt x="3934" y="21062"/>
                  <a:pt x="4356" y="20687"/>
                </a:cubicBezTo>
                <a:cubicBezTo>
                  <a:pt x="13867" y="11082"/>
                  <a:pt x="13867" y="11082"/>
                  <a:pt x="13867" y="11082"/>
                </a:cubicBezTo>
                <a:cubicBezTo>
                  <a:pt x="15507" y="11082"/>
                  <a:pt x="17194" y="10707"/>
                  <a:pt x="17616" y="10285"/>
                </a:cubicBezTo>
                <a:cubicBezTo>
                  <a:pt x="20521" y="7380"/>
                  <a:pt x="20521" y="7380"/>
                  <a:pt x="20521" y="7380"/>
                </a:cubicBezTo>
                <a:cubicBezTo>
                  <a:pt x="21364" y="6537"/>
                  <a:pt x="20942" y="4054"/>
                  <a:pt x="18881" y="1992"/>
                </a:cubicBezTo>
                <a:close/>
                <a:moveTo>
                  <a:pt x="8479" y="11504"/>
                </a:moveTo>
                <a:cubicBezTo>
                  <a:pt x="8057" y="11082"/>
                  <a:pt x="8057" y="10285"/>
                  <a:pt x="8901" y="9864"/>
                </a:cubicBezTo>
                <a:cubicBezTo>
                  <a:pt x="9322" y="9020"/>
                  <a:pt x="10119" y="9020"/>
                  <a:pt x="10541" y="9442"/>
                </a:cubicBezTo>
                <a:cubicBezTo>
                  <a:pt x="10962" y="9864"/>
                  <a:pt x="10962" y="10707"/>
                  <a:pt x="10119" y="11082"/>
                </a:cubicBezTo>
                <a:cubicBezTo>
                  <a:pt x="9744" y="11925"/>
                  <a:pt x="8901" y="11925"/>
                  <a:pt x="8479" y="11504"/>
                </a:cubicBezTo>
                <a:close/>
                <a:moveTo>
                  <a:pt x="16351" y="4897"/>
                </a:moveTo>
                <a:cubicBezTo>
                  <a:pt x="14711" y="3210"/>
                  <a:pt x="14289" y="1149"/>
                  <a:pt x="14289" y="1149"/>
                </a:cubicBezTo>
                <a:cubicBezTo>
                  <a:pt x="14711" y="727"/>
                  <a:pt x="16351" y="1524"/>
                  <a:pt x="18037" y="2836"/>
                </a:cubicBezTo>
                <a:cubicBezTo>
                  <a:pt x="19677" y="4475"/>
                  <a:pt x="20099" y="6115"/>
                  <a:pt x="19677" y="6537"/>
                </a:cubicBezTo>
                <a:cubicBezTo>
                  <a:pt x="19677" y="6537"/>
                  <a:pt x="17616" y="6115"/>
                  <a:pt x="16351" y="489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8" name="Shape"/>
          <p:cNvSpPr/>
          <p:nvPr/>
        </p:nvSpPr>
        <p:spPr>
          <a:xfrm>
            <a:off x="601436" y="3277759"/>
            <a:ext cx="269270" cy="250189"/>
          </a:xfrm>
          <a:custGeom>
            <a:avLst/>
            <a:gdLst/>
            <a:ahLst/>
            <a:cxnLst>
              <a:cxn ang="0">
                <a:pos x="wd2" y="hd2"/>
              </a:cxn>
              <a:cxn ang="5400000">
                <a:pos x="wd2" y="hd2"/>
              </a:cxn>
              <a:cxn ang="10800000">
                <a:pos x="wd2" y="hd2"/>
              </a:cxn>
              <a:cxn ang="16200000">
                <a:pos x="wd2" y="hd2"/>
              </a:cxn>
            </a:cxnLst>
            <a:rect l="0" t="0" r="r" b="b"/>
            <a:pathLst>
              <a:path w="21348" h="17053" extrusionOk="0">
                <a:moveTo>
                  <a:pt x="20740" y="3005"/>
                </a:moveTo>
                <a:cubicBezTo>
                  <a:pt x="7216" y="7674"/>
                  <a:pt x="12712" y="-4547"/>
                  <a:pt x="2103" y="1949"/>
                </a:cubicBezTo>
                <a:cubicBezTo>
                  <a:pt x="0" y="2680"/>
                  <a:pt x="0" y="2680"/>
                  <a:pt x="0" y="2680"/>
                </a:cubicBezTo>
                <a:cubicBezTo>
                  <a:pt x="4205" y="17053"/>
                  <a:pt x="4205" y="17053"/>
                  <a:pt x="4205" y="17053"/>
                </a:cubicBezTo>
                <a:cubicBezTo>
                  <a:pt x="6738" y="17053"/>
                  <a:pt x="6738" y="17053"/>
                  <a:pt x="6738" y="17053"/>
                </a:cubicBezTo>
                <a:cubicBezTo>
                  <a:pt x="4635" y="9867"/>
                  <a:pt x="4635" y="9867"/>
                  <a:pt x="4635" y="9867"/>
                </a:cubicBezTo>
                <a:cubicBezTo>
                  <a:pt x="14002" y="3370"/>
                  <a:pt x="10179" y="17053"/>
                  <a:pt x="21170" y="3370"/>
                </a:cubicBezTo>
                <a:cubicBezTo>
                  <a:pt x="21600" y="3370"/>
                  <a:pt x="21170" y="3005"/>
                  <a:pt x="20740" y="300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09" name="Shape"/>
          <p:cNvSpPr/>
          <p:nvPr/>
        </p:nvSpPr>
        <p:spPr>
          <a:xfrm>
            <a:off x="8332294" y="2679714"/>
            <a:ext cx="237112" cy="261856"/>
          </a:xfrm>
          <a:custGeom>
            <a:avLst/>
            <a:gdLst/>
            <a:ahLst/>
            <a:cxnLst>
              <a:cxn ang="0">
                <a:pos x="wd2" y="hd2"/>
              </a:cxn>
              <a:cxn ang="5400000">
                <a:pos x="wd2" y="hd2"/>
              </a:cxn>
              <a:cxn ang="10800000">
                <a:pos x="wd2" y="hd2"/>
              </a:cxn>
              <a:cxn ang="16200000">
                <a:pos x="wd2" y="hd2"/>
              </a:cxn>
            </a:cxnLst>
            <a:rect l="0" t="0" r="r" b="b"/>
            <a:pathLst>
              <a:path w="20044" h="20442" extrusionOk="0">
                <a:moveTo>
                  <a:pt x="15836" y="8388"/>
                </a:moveTo>
                <a:cubicBezTo>
                  <a:pt x="13143" y="2625"/>
                  <a:pt x="11313" y="516"/>
                  <a:pt x="6841" y="516"/>
                </a:cubicBezTo>
                <a:cubicBezTo>
                  <a:pt x="5011" y="516"/>
                  <a:pt x="5468" y="-327"/>
                  <a:pt x="4147" y="142"/>
                </a:cubicBezTo>
                <a:cubicBezTo>
                  <a:pt x="2775" y="516"/>
                  <a:pt x="4147" y="938"/>
                  <a:pt x="2775" y="2203"/>
                </a:cubicBezTo>
                <a:cubicBezTo>
                  <a:pt x="-783" y="4686"/>
                  <a:pt x="-376" y="7591"/>
                  <a:pt x="996" y="13401"/>
                </a:cubicBezTo>
                <a:cubicBezTo>
                  <a:pt x="1911" y="15885"/>
                  <a:pt x="-376" y="16260"/>
                  <a:pt x="538" y="18790"/>
                </a:cubicBezTo>
                <a:cubicBezTo>
                  <a:pt x="996" y="20476"/>
                  <a:pt x="6383" y="21273"/>
                  <a:pt x="11821" y="19211"/>
                </a:cubicBezTo>
                <a:cubicBezTo>
                  <a:pt x="17209" y="17571"/>
                  <a:pt x="20817" y="13776"/>
                  <a:pt x="19902" y="12136"/>
                </a:cubicBezTo>
                <a:cubicBezTo>
                  <a:pt x="18987" y="9653"/>
                  <a:pt x="17209" y="10871"/>
                  <a:pt x="15836" y="8388"/>
                </a:cubicBezTo>
                <a:close/>
                <a:moveTo>
                  <a:pt x="11313" y="17993"/>
                </a:moveTo>
                <a:cubicBezTo>
                  <a:pt x="6383" y="19633"/>
                  <a:pt x="2317" y="18368"/>
                  <a:pt x="1911" y="17993"/>
                </a:cubicBezTo>
                <a:cubicBezTo>
                  <a:pt x="1911" y="17571"/>
                  <a:pt x="3689" y="14620"/>
                  <a:pt x="9077" y="12980"/>
                </a:cubicBezTo>
                <a:cubicBezTo>
                  <a:pt x="14972" y="10871"/>
                  <a:pt x="18123" y="11715"/>
                  <a:pt x="18123" y="12558"/>
                </a:cubicBezTo>
                <a:cubicBezTo>
                  <a:pt x="18530" y="12980"/>
                  <a:pt x="16294" y="16260"/>
                  <a:pt x="11313" y="17993"/>
                </a:cubicBezTo>
                <a:close/>
                <a:moveTo>
                  <a:pt x="9534" y="13776"/>
                </a:moveTo>
                <a:cubicBezTo>
                  <a:pt x="6841" y="14620"/>
                  <a:pt x="5468" y="15463"/>
                  <a:pt x="4147" y="16681"/>
                </a:cubicBezTo>
                <a:cubicBezTo>
                  <a:pt x="5011" y="17150"/>
                  <a:pt x="6383" y="17571"/>
                  <a:pt x="7705" y="16681"/>
                </a:cubicBezTo>
                <a:cubicBezTo>
                  <a:pt x="9992" y="16260"/>
                  <a:pt x="10906" y="14620"/>
                  <a:pt x="10449" y="13401"/>
                </a:cubicBezTo>
                <a:cubicBezTo>
                  <a:pt x="10449" y="13401"/>
                  <a:pt x="9992" y="13776"/>
                  <a:pt x="9534" y="1377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0" name="Shape"/>
          <p:cNvSpPr/>
          <p:nvPr/>
        </p:nvSpPr>
        <p:spPr>
          <a:xfrm>
            <a:off x="7713437" y="2679761"/>
            <a:ext cx="287266" cy="255515"/>
          </a:xfrm>
          <a:custGeom>
            <a:avLst/>
            <a:gdLst/>
            <a:ahLst/>
            <a:cxnLst>
              <a:cxn ang="0">
                <a:pos x="wd2" y="hd2"/>
              </a:cxn>
              <a:cxn ang="5400000">
                <a:pos x="wd2" y="hd2"/>
              </a:cxn>
              <a:cxn ang="10800000">
                <a:pos x="wd2" y="hd2"/>
              </a:cxn>
              <a:cxn ang="16200000">
                <a:pos x="wd2" y="hd2"/>
              </a:cxn>
            </a:cxnLst>
            <a:rect l="0" t="0" r="r" b="b"/>
            <a:pathLst>
              <a:path w="21600" h="21600" extrusionOk="0">
                <a:moveTo>
                  <a:pt x="1175" y="6251"/>
                </a:moveTo>
                <a:cubicBezTo>
                  <a:pt x="20380" y="6251"/>
                  <a:pt x="20380" y="6251"/>
                  <a:pt x="20380" y="6251"/>
                </a:cubicBezTo>
                <a:cubicBezTo>
                  <a:pt x="20787" y="6251"/>
                  <a:pt x="20787" y="5845"/>
                  <a:pt x="20380" y="5387"/>
                </a:cubicBezTo>
                <a:cubicBezTo>
                  <a:pt x="20380" y="5387"/>
                  <a:pt x="16810" y="4015"/>
                  <a:pt x="15997" y="4015"/>
                </a:cubicBezTo>
                <a:cubicBezTo>
                  <a:pt x="15183" y="4015"/>
                  <a:pt x="15183" y="4015"/>
                  <a:pt x="15183" y="4015"/>
                </a:cubicBezTo>
                <a:cubicBezTo>
                  <a:pt x="15183" y="0"/>
                  <a:pt x="15183" y="0"/>
                  <a:pt x="15183" y="0"/>
                </a:cubicBezTo>
                <a:cubicBezTo>
                  <a:pt x="6372" y="0"/>
                  <a:pt x="6372" y="0"/>
                  <a:pt x="6372" y="0"/>
                </a:cubicBezTo>
                <a:cubicBezTo>
                  <a:pt x="6372" y="4015"/>
                  <a:pt x="6372" y="4015"/>
                  <a:pt x="6372" y="4015"/>
                </a:cubicBezTo>
                <a:cubicBezTo>
                  <a:pt x="5603" y="4015"/>
                  <a:pt x="5603" y="4015"/>
                  <a:pt x="5603" y="4015"/>
                </a:cubicBezTo>
                <a:cubicBezTo>
                  <a:pt x="4790" y="4015"/>
                  <a:pt x="1175" y="5387"/>
                  <a:pt x="1175" y="5387"/>
                </a:cubicBezTo>
                <a:cubicBezTo>
                  <a:pt x="768" y="5845"/>
                  <a:pt x="768" y="6251"/>
                  <a:pt x="1175" y="6251"/>
                </a:cubicBezTo>
                <a:close/>
                <a:moveTo>
                  <a:pt x="20380" y="8081"/>
                </a:moveTo>
                <a:cubicBezTo>
                  <a:pt x="1175" y="8081"/>
                  <a:pt x="1175" y="8081"/>
                  <a:pt x="1175" y="8081"/>
                </a:cubicBezTo>
                <a:cubicBezTo>
                  <a:pt x="362" y="8081"/>
                  <a:pt x="0" y="8538"/>
                  <a:pt x="0" y="9402"/>
                </a:cubicBezTo>
                <a:cubicBezTo>
                  <a:pt x="0" y="13926"/>
                  <a:pt x="0" y="13926"/>
                  <a:pt x="0" y="13926"/>
                </a:cubicBezTo>
                <a:cubicBezTo>
                  <a:pt x="0" y="14383"/>
                  <a:pt x="362" y="15247"/>
                  <a:pt x="1175" y="15247"/>
                </a:cubicBezTo>
                <a:cubicBezTo>
                  <a:pt x="3208" y="15247"/>
                  <a:pt x="3208" y="15247"/>
                  <a:pt x="3208" y="15247"/>
                </a:cubicBezTo>
                <a:cubicBezTo>
                  <a:pt x="2395" y="21600"/>
                  <a:pt x="2395" y="21600"/>
                  <a:pt x="2395" y="21600"/>
                </a:cubicBezTo>
                <a:cubicBezTo>
                  <a:pt x="19205" y="21600"/>
                  <a:pt x="19205" y="21600"/>
                  <a:pt x="19205" y="21600"/>
                </a:cubicBezTo>
                <a:cubicBezTo>
                  <a:pt x="18392" y="15247"/>
                  <a:pt x="18392" y="15247"/>
                  <a:pt x="18392" y="15247"/>
                </a:cubicBezTo>
                <a:cubicBezTo>
                  <a:pt x="20380" y="15247"/>
                  <a:pt x="20380" y="15247"/>
                  <a:pt x="20380" y="15247"/>
                </a:cubicBezTo>
                <a:cubicBezTo>
                  <a:pt x="21193" y="15247"/>
                  <a:pt x="21600" y="14383"/>
                  <a:pt x="21600" y="13926"/>
                </a:cubicBezTo>
                <a:cubicBezTo>
                  <a:pt x="21600" y="9402"/>
                  <a:pt x="21600" y="9402"/>
                  <a:pt x="21600" y="9402"/>
                </a:cubicBezTo>
                <a:cubicBezTo>
                  <a:pt x="21600" y="8538"/>
                  <a:pt x="21193" y="8081"/>
                  <a:pt x="20380" y="8081"/>
                </a:cubicBezTo>
                <a:close/>
                <a:moveTo>
                  <a:pt x="4383" y="18906"/>
                </a:moveTo>
                <a:cubicBezTo>
                  <a:pt x="5965" y="10775"/>
                  <a:pt x="5965" y="10775"/>
                  <a:pt x="5965" y="10775"/>
                </a:cubicBezTo>
                <a:cubicBezTo>
                  <a:pt x="15590" y="10775"/>
                  <a:pt x="15590" y="10775"/>
                  <a:pt x="15590" y="10775"/>
                </a:cubicBezTo>
                <a:cubicBezTo>
                  <a:pt x="17217" y="18906"/>
                  <a:pt x="17217" y="18906"/>
                  <a:pt x="17217" y="18906"/>
                </a:cubicBezTo>
                <a:lnTo>
                  <a:pt x="4383" y="1890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1" name="Shape"/>
          <p:cNvSpPr/>
          <p:nvPr/>
        </p:nvSpPr>
        <p:spPr>
          <a:xfrm>
            <a:off x="2959403" y="2675528"/>
            <a:ext cx="297850" cy="266101"/>
          </a:xfrm>
          <a:custGeom>
            <a:avLst/>
            <a:gdLst/>
            <a:ahLst/>
            <a:cxnLst>
              <a:cxn ang="0">
                <a:pos x="wd2" y="hd2"/>
              </a:cxn>
              <a:cxn ang="5400000">
                <a:pos x="wd2" y="hd2"/>
              </a:cxn>
              <a:cxn ang="10800000">
                <a:pos x="wd2" y="hd2"/>
              </a:cxn>
              <a:cxn ang="16200000">
                <a:pos x="wd2" y="hd2"/>
              </a:cxn>
            </a:cxnLst>
            <a:rect l="0" t="0" r="r" b="b"/>
            <a:pathLst>
              <a:path w="21600" h="21600" extrusionOk="0">
                <a:moveTo>
                  <a:pt x="6184" y="13378"/>
                </a:moveTo>
                <a:cubicBezTo>
                  <a:pt x="6184" y="6081"/>
                  <a:pt x="6184" y="6081"/>
                  <a:pt x="6184" y="6081"/>
                </a:cubicBezTo>
                <a:cubicBezTo>
                  <a:pt x="2308" y="6081"/>
                  <a:pt x="2308" y="6081"/>
                  <a:pt x="2308" y="6081"/>
                </a:cubicBezTo>
                <a:cubicBezTo>
                  <a:pt x="784" y="6081"/>
                  <a:pt x="0" y="7346"/>
                  <a:pt x="0" y="8659"/>
                </a:cubicBezTo>
                <a:cubicBezTo>
                  <a:pt x="0" y="15519"/>
                  <a:pt x="0" y="15519"/>
                  <a:pt x="0" y="15519"/>
                </a:cubicBezTo>
                <a:cubicBezTo>
                  <a:pt x="0" y="17222"/>
                  <a:pt x="784" y="18146"/>
                  <a:pt x="2308" y="18146"/>
                </a:cubicBezTo>
                <a:cubicBezTo>
                  <a:pt x="3092" y="18146"/>
                  <a:pt x="3092" y="18146"/>
                  <a:pt x="3092" y="18146"/>
                </a:cubicBezTo>
                <a:cubicBezTo>
                  <a:pt x="3092" y="21600"/>
                  <a:pt x="3092" y="21600"/>
                  <a:pt x="3092" y="21600"/>
                </a:cubicBezTo>
                <a:cubicBezTo>
                  <a:pt x="6576" y="18146"/>
                  <a:pt x="6576" y="18146"/>
                  <a:pt x="6576" y="18146"/>
                </a:cubicBezTo>
                <a:cubicBezTo>
                  <a:pt x="11932" y="18146"/>
                  <a:pt x="11932" y="18146"/>
                  <a:pt x="11932" y="18146"/>
                </a:cubicBezTo>
                <a:cubicBezTo>
                  <a:pt x="13152" y="18146"/>
                  <a:pt x="13892" y="17222"/>
                  <a:pt x="13892" y="15519"/>
                </a:cubicBezTo>
                <a:cubicBezTo>
                  <a:pt x="13892" y="13378"/>
                  <a:pt x="13892" y="13378"/>
                  <a:pt x="13892" y="13378"/>
                </a:cubicBezTo>
                <a:lnTo>
                  <a:pt x="6184" y="13378"/>
                </a:lnTo>
                <a:close/>
                <a:moveTo>
                  <a:pt x="19292" y="0"/>
                </a:moveTo>
                <a:cubicBezTo>
                  <a:pt x="9624" y="0"/>
                  <a:pt x="9624" y="0"/>
                  <a:pt x="9624" y="0"/>
                </a:cubicBezTo>
                <a:cubicBezTo>
                  <a:pt x="8492" y="0"/>
                  <a:pt x="7708" y="1314"/>
                  <a:pt x="7708" y="2627"/>
                </a:cubicBezTo>
                <a:cubicBezTo>
                  <a:pt x="7708" y="12065"/>
                  <a:pt x="7708" y="12065"/>
                  <a:pt x="7708" y="12065"/>
                </a:cubicBezTo>
                <a:cubicBezTo>
                  <a:pt x="15068" y="12065"/>
                  <a:pt x="15068" y="12065"/>
                  <a:pt x="15068" y="12065"/>
                </a:cubicBezTo>
                <a:cubicBezTo>
                  <a:pt x="18508" y="15519"/>
                  <a:pt x="18508" y="15519"/>
                  <a:pt x="18508" y="15519"/>
                </a:cubicBezTo>
                <a:cubicBezTo>
                  <a:pt x="18508" y="12065"/>
                  <a:pt x="18508" y="12065"/>
                  <a:pt x="18508" y="12065"/>
                </a:cubicBezTo>
                <a:cubicBezTo>
                  <a:pt x="19292" y="12065"/>
                  <a:pt x="19292" y="12065"/>
                  <a:pt x="19292" y="12065"/>
                </a:cubicBezTo>
                <a:cubicBezTo>
                  <a:pt x="20468" y="12065"/>
                  <a:pt x="21600" y="11238"/>
                  <a:pt x="21600" y="9486"/>
                </a:cubicBezTo>
                <a:cubicBezTo>
                  <a:pt x="21600" y="2627"/>
                  <a:pt x="21600" y="2627"/>
                  <a:pt x="21600" y="2627"/>
                </a:cubicBezTo>
                <a:cubicBezTo>
                  <a:pt x="21600" y="1314"/>
                  <a:pt x="20468" y="0"/>
                  <a:pt x="19292"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2" name="Shape"/>
          <p:cNvSpPr/>
          <p:nvPr/>
        </p:nvSpPr>
        <p:spPr>
          <a:xfrm>
            <a:off x="4184953" y="2711510"/>
            <a:ext cx="224403" cy="198363"/>
          </a:xfrm>
          <a:custGeom>
            <a:avLst/>
            <a:gdLst/>
            <a:ahLst/>
            <a:cxnLst>
              <a:cxn ang="0">
                <a:pos x="wd2" y="hd2"/>
              </a:cxn>
              <a:cxn ang="5400000">
                <a:pos x="wd2" y="hd2"/>
              </a:cxn>
              <a:cxn ang="10800000">
                <a:pos x="wd2" y="hd2"/>
              </a:cxn>
              <a:cxn ang="16200000">
                <a:pos x="wd2" y="hd2"/>
              </a:cxn>
            </a:cxnLst>
            <a:rect l="0" t="0" r="r" b="b"/>
            <a:pathLst>
              <a:path w="18215" h="21600" extrusionOk="0">
                <a:moveTo>
                  <a:pt x="3413" y="0"/>
                </a:moveTo>
                <a:cubicBezTo>
                  <a:pt x="1268" y="0"/>
                  <a:pt x="0" y="2305"/>
                  <a:pt x="0" y="4610"/>
                </a:cubicBezTo>
                <a:cubicBezTo>
                  <a:pt x="0" y="7573"/>
                  <a:pt x="1268" y="9878"/>
                  <a:pt x="3413" y="9878"/>
                </a:cubicBezTo>
                <a:cubicBezTo>
                  <a:pt x="6924" y="9878"/>
                  <a:pt x="4778" y="19163"/>
                  <a:pt x="0" y="19163"/>
                </a:cubicBezTo>
                <a:cubicBezTo>
                  <a:pt x="0" y="21600"/>
                  <a:pt x="0" y="21600"/>
                  <a:pt x="0" y="21600"/>
                </a:cubicBezTo>
                <a:cubicBezTo>
                  <a:pt x="8191" y="21600"/>
                  <a:pt x="11653" y="0"/>
                  <a:pt x="3413" y="0"/>
                </a:cubicBezTo>
                <a:close/>
                <a:moveTo>
                  <a:pt x="13409" y="0"/>
                </a:moveTo>
                <a:cubicBezTo>
                  <a:pt x="11653" y="0"/>
                  <a:pt x="9947" y="2305"/>
                  <a:pt x="9947" y="4610"/>
                </a:cubicBezTo>
                <a:cubicBezTo>
                  <a:pt x="9947" y="7573"/>
                  <a:pt x="11653" y="9878"/>
                  <a:pt x="13409" y="9878"/>
                </a:cubicBezTo>
                <a:cubicBezTo>
                  <a:pt x="17260" y="9878"/>
                  <a:pt x="14676" y="19163"/>
                  <a:pt x="9947" y="19163"/>
                </a:cubicBezTo>
                <a:cubicBezTo>
                  <a:pt x="9947" y="21600"/>
                  <a:pt x="9947" y="21600"/>
                  <a:pt x="9947" y="21600"/>
                </a:cubicBezTo>
                <a:cubicBezTo>
                  <a:pt x="18577" y="21600"/>
                  <a:pt x="21600" y="0"/>
                  <a:pt x="13409"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3" name="Shape"/>
          <p:cNvSpPr/>
          <p:nvPr/>
        </p:nvSpPr>
        <p:spPr>
          <a:xfrm>
            <a:off x="5958719" y="2690344"/>
            <a:ext cx="234351" cy="240697"/>
          </a:xfrm>
          <a:custGeom>
            <a:avLst/>
            <a:gdLst/>
            <a:ahLst/>
            <a:cxnLst>
              <a:cxn ang="0">
                <a:pos x="wd2" y="hd2"/>
              </a:cxn>
              <a:cxn ang="5400000">
                <a:pos x="wd2" y="hd2"/>
              </a:cxn>
              <a:cxn ang="10800000">
                <a:pos x="wd2" y="hd2"/>
              </a:cxn>
              <a:cxn ang="16200000">
                <a:pos x="wd2" y="hd2"/>
              </a:cxn>
            </a:cxnLst>
            <a:rect l="0" t="0" r="r" b="b"/>
            <a:pathLst>
              <a:path w="21600" h="21600" extrusionOk="0">
                <a:moveTo>
                  <a:pt x="19163" y="0"/>
                </a:moveTo>
                <a:cubicBezTo>
                  <a:pt x="7865" y="0"/>
                  <a:pt x="7865" y="0"/>
                  <a:pt x="7865" y="0"/>
                </a:cubicBezTo>
                <a:cubicBezTo>
                  <a:pt x="6369" y="0"/>
                  <a:pt x="5428" y="974"/>
                  <a:pt x="5428" y="2382"/>
                </a:cubicBezTo>
                <a:cubicBezTo>
                  <a:pt x="5428" y="13426"/>
                  <a:pt x="5428" y="13426"/>
                  <a:pt x="5428" y="13426"/>
                </a:cubicBezTo>
                <a:cubicBezTo>
                  <a:pt x="5428" y="14833"/>
                  <a:pt x="6369" y="15808"/>
                  <a:pt x="7865" y="15808"/>
                </a:cubicBezTo>
                <a:cubicBezTo>
                  <a:pt x="19163" y="15808"/>
                  <a:pt x="19163" y="15808"/>
                  <a:pt x="19163" y="15808"/>
                </a:cubicBezTo>
                <a:cubicBezTo>
                  <a:pt x="20603" y="15808"/>
                  <a:pt x="21600" y="14833"/>
                  <a:pt x="21600" y="13426"/>
                </a:cubicBezTo>
                <a:cubicBezTo>
                  <a:pt x="21600" y="2382"/>
                  <a:pt x="21600" y="2382"/>
                  <a:pt x="21600" y="2382"/>
                </a:cubicBezTo>
                <a:cubicBezTo>
                  <a:pt x="21600" y="974"/>
                  <a:pt x="20603" y="0"/>
                  <a:pt x="19163" y="0"/>
                </a:cubicBezTo>
                <a:close/>
                <a:moveTo>
                  <a:pt x="19163" y="13426"/>
                </a:moveTo>
                <a:cubicBezTo>
                  <a:pt x="7865" y="13426"/>
                  <a:pt x="7865" y="13426"/>
                  <a:pt x="7865" y="13426"/>
                </a:cubicBezTo>
                <a:cubicBezTo>
                  <a:pt x="7865" y="2382"/>
                  <a:pt x="7865" y="2382"/>
                  <a:pt x="7865" y="2382"/>
                </a:cubicBezTo>
                <a:cubicBezTo>
                  <a:pt x="19163" y="2382"/>
                  <a:pt x="19163" y="2382"/>
                  <a:pt x="19163" y="2382"/>
                </a:cubicBezTo>
                <a:lnTo>
                  <a:pt x="19163" y="13426"/>
                </a:lnTo>
                <a:close/>
                <a:moveTo>
                  <a:pt x="2492" y="10556"/>
                </a:moveTo>
                <a:cubicBezTo>
                  <a:pt x="0" y="10556"/>
                  <a:pt x="0" y="10556"/>
                  <a:pt x="0" y="10556"/>
                </a:cubicBezTo>
                <a:cubicBezTo>
                  <a:pt x="0" y="18731"/>
                  <a:pt x="0" y="18731"/>
                  <a:pt x="0" y="18731"/>
                </a:cubicBezTo>
                <a:cubicBezTo>
                  <a:pt x="0" y="20138"/>
                  <a:pt x="997" y="21600"/>
                  <a:pt x="2492" y="21600"/>
                </a:cubicBezTo>
                <a:cubicBezTo>
                  <a:pt x="10855" y="21600"/>
                  <a:pt x="10855" y="21600"/>
                  <a:pt x="10855" y="21600"/>
                </a:cubicBezTo>
                <a:cubicBezTo>
                  <a:pt x="10855" y="18731"/>
                  <a:pt x="10855" y="18731"/>
                  <a:pt x="10855" y="18731"/>
                </a:cubicBezTo>
                <a:cubicBezTo>
                  <a:pt x="2492" y="18731"/>
                  <a:pt x="2492" y="18731"/>
                  <a:pt x="2492" y="18731"/>
                </a:cubicBezTo>
                <a:lnTo>
                  <a:pt x="2492" y="1055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4" name="Shape"/>
          <p:cNvSpPr/>
          <p:nvPr/>
        </p:nvSpPr>
        <p:spPr>
          <a:xfrm>
            <a:off x="10081986" y="3335928"/>
            <a:ext cx="255518" cy="172975"/>
          </a:xfrm>
          <a:custGeom>
            <a:avLst/>
            <a:gdLst/>
            <a:ahLst/>
            <a:cxnLst>
              <a:cxn ang="0">
                <a:pos x="wd2" y="hd2"/>
              </a:cxn>
              <a:cxn ang="5400000">
                <a:pos x="wd2" y="hd2"/>
              </a:cxn>
              <a:cxn ang="10800000">
                <a:pos x="wd2" y="hd2"/>
              </a:cxn>
              <a:cxn ang="16200000">
                <a:pos x="wd2" y="hd2"/>
              </a:cxn>
            </a:cxnLst>
            <a:rect l="0" t="0" r="r" b="b"/>
            <a:pathLst>
              <a:path w="21600" h="21600" extrusionOk="0">
                <a:moveTo>
                  <a:pt x="18862" y="3921"/>
                </a:moveTo>
                <a:cubicBezTo>
                  <a:pt x="5425" y="3921"/>
                  <a:pt x="5425" y="3921"/>
                  <a:pt x="5425" y="3921"/>
                </a:cubicBezTo>
                <a:cubicBezTo>
                  <a:pt x="5425" y="0"/>
                  <a:pt x="5425" y="0"/>
                  <a:pt x="5425" y="0"/>
                </a:cubicBezTo>
                <a:cubicBezTo>
                  <a:pt x="0" y="6584"/>
                  <a:pt x="0" y="6584"/>
                  <a:pt x="0" y="6584"/>
                </a:cubicBezTo>
                <a:cubicBezTo>
                  <a:pt x="5425" y="13093"/>
                  <a:pt x="5425" y="13093"/>
                  <a:pt x="5425" y="13093"/>
                </a:cubicBezTo>
                <a:cubicBezTo>
                  <a:pt x="5425" y="9173"/>
                  <a:pt x="5425" y="9173"/>
                  <a:pt x="5425" y="9173"/>
                </a:cubicBezTo>
                <a:cubicBezTo>
                  <a:pt x="17949" y="9173"/>
                  <a:pt x="17949" y="9173"/>
                  <a:pt x="17949" y="9173"/>
                </a:cubicBezTo>
                <a:cubicBezTo>
                  <a:pt x="17949" y="16348"/>
                  <a:pt x="17949" y="16348"/>
                  <a:pt x="17949" y="16348"/>
                </a:cubicBezTo>
                <a:cubicBezTo>
                  <a:pt x="1369" y="16348"/>
                  <a:pt x="1369" y="16348"/>
                  <a:pt x="1369" y="16348"/>
                </a:cubicBezTo>
                <a:cubicBezTo>
                  <a:pt x="1369" y="21600"/>
                  <a:pt x="1369" y="21600"/>
                  <a:pt x="1369" y="21600"/>
                </a:cubicBezTo>
                <a:cubicBezTo>
                  <a:pt x="18862" y="21600"/>
                  <a:pt x="18862" y="21600"/>
                  <a:pt x="18862" y="21600"/>
                </a:cubicBezTo>
                <a:cubicBezTo>
                  <a:pt x="20231" y="21600"/>
                  <a:pt x="21600" y="20268"/>
                  <a:pt x="21600" y="18345"/>
                </a:cubicBezTo>
                <a:cubicBezTo>
                  <a:pt x="21600" y="7175"/>
                  <a:pt x="21600" y="7175"/>
                  <a:pt x="21600" y="7175"/>
                </a:cubicBezTo>
                <a:cubicBezTo>
                  <a:pt x="21600" y="5252"/>
                  <a:pt x="20231" y="3921"/>
                  <a:pt x="18862" y="3921"/>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5" name="Shape"/>
          <p:cNvSpPr/>
          <p:nvPr/>
        </p:nvSpPr>
        <p:spPr>
          <a:xfrm>
            <a:off x="5348057" y="2688662"/>
            <a:ext cx="270356" cy="242382"/>
          </a:xfrm>
          <a:custGeom>
            <a:avLst/>
            <a:gdLst/>
            <a:ahLst/>
            <a:cxnLst>
              <a:cxn ang="0">
                <a:pos x="wd2" y="hd2"/>
              </a:cxn>
              <a:cxn ang="5400000">
                <a:pos x="wd2" y="hd2"/>
              </a:cxn>
              <a:cxn ang="10800000">
                <a:pos x="wd2" y="hd2"/>
              </a:cxn>
              <a:cxn ang="16200000">
                <a:pos x="wd2" y="hd2"/>
              </a:cxn>
            </a:cxnLst>
            <a:rect l="0" t="0" r="r" b="b"/>
            <a:pathLst>
              <a:path w="21106" h="21375" extrusionOk="0">
                <a:moveTo>
                  <a:pt x="20929" y="11051"/>
                </a:moveTo>
                <a:cubicBezTo>
                  <a:pt x="11350" y="675"/>
                  <a:pt x="11350" y="675"/>
                  <a:pt x="11350" y="675"/>
                </a:cubicBezTo>
                <a:cubicBezTo>
                  <a:pt x="10928" y="-225"/>
                  <a:pt x="10129" y="-225"/>
                  <a:pt x="9707" y="675"/>
                </a:cubicBezTo>
                <a:cubicBezTo>
                  <a:pt x="175" y="11051"/>
                  <a:pt x="175" y="11051"/>
                  <a:pt x="175" y="11051"/>
                </a:cubicBezTo>
                <a:cubicBezTo>
                  <a:pt x="-248" y="11475"/>
                  <a:pt x="175" y="11951"/>
                  <a:pt x="597" y="11951"/>
                </a:cubicBezTo>
                <a:cubicBezTo>
                  <a:pt x="2663" y="11951"/>
                  <a:pt x="2663" y="11951"/>
                  <a:pt x="2663" y="11951"/>
                </a:cubicBezTo>
                <a:cubicBezTo>
                  <a:pt x="2663" y="20422"/>
                  <a:pt x="2663" y="20422"/>
                  <a:pt x="2663" y="20422"/>
                </a:cubicBezTo>
                <a:cubicBezTo>
                  <a:pt x="2663" y="20899"/>
                  <a:pt x="2663" y="21375"/>
                  <a:pt x="3462" y="21375"/>
                </a:cubicBezTo>
                <a:cubicBezTo>
                  <a:pt x="8063" y="21375"/>
                  <a:pt x="8063" y="21375"/>
                  <a:pt x="8063" y="21375"/>
                </a:cubicBezTo>
                <a:cubicBezTo>
                  <a:pt x="8063" y="12904"/>
                  <a:pt x="8063" y="12904"/>
                  <a:pt x="8063" y="12904"/>
                </a:cubicBezTo>
                <a:cubicBezTo>
                  <a:pt x="13041" y="12904"/>
                  <a:pt x="13041" y="12904"/>
                  <a:pt x="13041" y="12904"/>
                </a:cubicBezTo>
                <a:cubicBezTo>
                  <a:pt x="13041" y="21375"/>
                  <a:pt x="13041" y="21375"/>
                  <a:pt x="13041" y="21375"/>
                </a:cubicBezTo>
                <a:cubicBezTo>
                  <a:pt x="17642" y="21375"/>
                  <a:pt x="17642" y="21375"/>
                  <a:pt x="17642" y="21375"/>
                </a:cubicBezTo>
                <a:cubicBezTo>
                  <a:pt x="18441" y="21375"/>
                  <a:pt x="18441" y="20899"/>
                  <a:pt x="18441" y="20422"/>
                </a:cubicBezTo>
                <a:cubicBezTo>
                  <a:pt x="18441" y="11951"/>
                  <a:pt x="18441" y="11951"/>
                  <a:pt x="18441" y="11951"/>
                </a:cubicBezTo>
                <a:cubicBezTo>
                  <a:pt x="20554" y="11951"/>
                  <a:pt x="20554" y="11951"/>
                  <a:pt x="20554" y="11951"/>
                </a:cubicBezTo>
                <a:cubicBezTo>
                  <a:pt x="20929" y="11951"/>
                  <a:pt x="21352" y="11475"/>
                  <a:pt x="20929" y="11051"/>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6" name="Shape"/>
          <p:cNvSpPr/>
          <p:nvPr/>
        </p:nvSpPr>
        <p:spPr>
          <a:xfrm>
            <a:off x="1179286" y="2097677"/>
            <a:ext cx="297851" cy="238587"/>
          </a:xfrm>
          <a:custGeom>
            <a:avLst/>
            <a:gdLst/>
            <a:ahLst/>
            <a:cxnLst>
              <a:cxn ang="0">
                <a:pos x="wd2" y="hd2"/>
              </a:cxn>
              <a:cxn ang="5400000">
                <a:pos x="wd2" y="hd2"/>
              </a:cxn>
              <a:cxn ang="10800000">
                <a:pos x="wd2" y="hd2"/>
              </a:cxn>
              <a:cxn ang="16200000">
                <a:pos x="wd2" y="hd2"/>
              </a:cxn>
            </a:cxnLst>
            <a:rect l="0" t="0" r="r" b="b"/>
            <a:pathLst>
              <a:path w="21600" h="21600" extrusionOk="0">
                <a:moveTo>
                  <a:pt x="19292" y="0"/>
                </a:moveTo>
                <a:cubicBezTo>
                  <a:pt x="2308" y="0"/>
                  <a:pt x="2308" y="0"/>
                  <a:pt x="2308" y="0"/>
                </a:cubicBezTo>
                <a:cubicBezTo>
                  <a:pt x="740" y="0"/>
                  <a:pt x="0" y="974"/>
                  <a:pt x="0" y="2382"/>
                </a:cubicBezTo>
                <a:cubicBezTo>
                  <a:pt x="0" y="18731"/>
                  <a:pt x="0" y="18731"/>
                  <a:pt x="0" y="18731"/>
                </a:cubicBezTo>
                <a:cubicBezTo>
                  <a:pt x="0" y="20192"/>
                  <a:pt x="740" y="21600"/>
                  <a:pt x="2308" y="21600"/>
                </a:cubicBezTo>
                <a:cubicBezTo>
                  <a:pt x="19292" y="21600"/>
                  <a:pt x="19292" y="21600"/>
                  <a:pt x="19292" y="21600"/>
                </a:cubicBezTo>
                <a:cubicBezTo>
                  <a:pt x="20468" y="21600"/>
                  <a:pt x="21600" y="20192"/>
                  <a:pt x="21600" y="18731"/>
                </a:cubicBezTo>
                <a:cubicBezTo>
                  <a:pt x="21600" y="2382"/>
                  <a:pt x="21600" y="2382"/>
                  <a:pt x="21600" y="2382"/>
                </a:cubicBezTo>
                <a:cubicBezTo>
                  <a:pt x="21600" y="974"/>
                  <a:pt x="20468" y="0"/>
                  <a:pt x="19292" y="0"/>
                </a:cubicBezTo>
                <a:close/>
                <a:moveTo>
                  <a:pt x="19292" y="18731"/>
                </a:moveTo>
                <a:cubicBezTo>
                  <a:pt x="2308" y="18731"/>
                  <a:pt x="2308" y="18731"/>
                  <a:pt x="2308" y="18731"/>
                </a:cubicBezTo>
                <a:cubicBezTo>
                  <a:pt x="2308" y="2382"/>
                  <a:pt x="2308" y="2382"/>
                  <a:pt x="2308" y="2382"/>
                </a:cubicBezTo>
                <a:cubicBezTo>
                  <a:pt x="19292" y="2382"/>
                  <a:pt x="19292" y="2382"/>
                  <a:pt x="19292" y="2382"/>
                </a:cubicBezTo>
                <a:lnTo>
                  <a:pt x="19292" y="18731"/>
                </a:lnTo>
                <a:close/>
                <a:moveTo>
                  <a:pt x="9668" y="13480"/>
                </a:moveTo>
                <a:cubicBezTo>
                  <a:pt x="4224" y="13480"/>
                  <a:pt x="4224" y="13480"/>
                  <a:pt x="4224" y="13480"/>
                </a:cubicBezTo>
                <a:cubicBezTo>
                  <a:pt x="4224" y="15862"/>
                  <a:pt x="4224" y="15862"/>
                  <a:pt x="4224" y="15862"/>
                </a:cubicBezTo>
                <a:cubicBezTo>
                  <a:pt x="9668" y="15862"/>
                  <a:pt x="9668" y="15862"/>
                  <a:pt x="9668" y="15862"/>
                </a:cubicBezTo>
                <a:lnTo>
                  <a:pt x="9668" y="13480"/>
                </a:lnTo>
                <a:close/>
                <a:moveTo>
                  <a:pt x="9668" y="9636"/>
                </a:moveTo>
                <a:cubicBezTo>
                  <a:pt x="4224" y="9636"/>
                  <a:pt x="4224" y="9636"/>
                  <a:pt x="4224" y="9636"/>
                </a:cubicBezTo>
                <a:cubicBezTo>
                  <a:pt x="4224" y="12018"/>
                  <a:pt x="4224" y="12018"/>
                  <a:pt x="4224" y="12018"/>
                </a:cubicBezTo>
                <a:cubicBezTo>
                  <a:pt x="9668" y="12018"/>
                  <a:pt x="9668" y="12018"/>
                  <a:pt x="9668" y="12018"/>
                </a:cubicBezTo>
                <a:lnTo>
                  <a:pt x="9668" y="9636"/>
                </a:lnTo>
                <a:close/>
                <a:moveTo>
                  <a:pt x="9668" y="5305"/>
                </a:moveTo>
                <a:cubicBezTo>
                  <a:pt x="4224" y="5305"/>
                  <a:pt x="4224" y="5305"/>
                  <a:pt x="4224" y="5305"/>
                </a:cubicBezTo>
                <a:cubicBezTo>
                  <a:pt x="4224" y="7741"/>
                  <a:pt x="4224" y="7741"/>
                  <a:pt x="4224" y="7741"/>
                </a:cubicBezTo>
                <a:cubicBezTo>
                  <a:pt x="9668" y="7741"/>
                  <a:pt x="9668" y="7741"/>
                  <a:pt x="9668" y="7741"/>
                </a:cubicBezTo>
                <a:lnTo>
                  <a:pt x="9668" y="5305"/>
                </a:lnTo>
                <a:close/>
                <a:moveTo>
                  <a:pt x="16940" y="13913"/>
                </a:moveTo>
                <a:cubicBezTo>
                  <a:pt x="16940" y="13913"/>
                  <a:pt x="15416" y="13480"/>
                  <a:pt x="15416" y="12505"/>
                </a:cubicBezTo>
                <a:cubicBezTo>
                  <a:pt x="15416" y="11044"/>
                  <a:pt x="16592" y="10611"/>
                  <a:pt x="16592" y="8174"/>
                </a:cubicBezTo>
                <a:cubicBezTo>
                  <a:pt x="16592" y="6767"/>
                  <a:pt x="16200" y="5305"/>
                  <a:pt x="14632" y="5305"/>
                </a:cubicBezTo>
                <a:cubicBezTo>
                  <a:pt x="13108" y="5305"/>
                  <a:pt x="12716" y="6767"/>
                  <a:pt x="12716" y="8174"/>
                </a:cubicBezTo>
                <a:cubicBezTo>
                  <a:pt x="12716" y="10611"/>
                  <a:pt x="13892" y="11044"/>
                  <a:pt x="13892" y="12505"/>
                </a:cubicBezTo>
                <a:cubicBezTo>
                  <a:pt x="13892" y="13480"/>
                  <a:pt x="11976" y="13913"/>
                  <a:pt x="11976" y="13913"/>
                </a:cubicBezTo>
                <a:lnTo>
                  <a:pt x="11976" y="15862"/>
                </a:lnTo>
                <a:cubicBezTo>
                  <a:pt x="17332" y="15862"/>
                  <a:pt x="17332" y="15862"/>
                  <a:pt x="17332" y="15862"/>
                </a:cubicBezTo>
                <a:cubicBezTo>
                  <a:pt x="17332" y="15862"/>
                  <a:pt x="17332" y="13913"/>
                  <a:pt x="16940" y="1391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7" name="Shape"/>
          <p:cNvSpPr/>
          <p:nvPr/>
        </p:nvSpPr>
        <p:spPr>
          <a:xfrm>
            <a:off x="1242786" y="1477494"/>
            <a:ext cx="168736" cy="291503"/>
          </a:xfrm>
          <a:custGeom>
            <a:avLst/>
            <a:gdLst/>
            <a:ahLst/>
            <a:cxnLst>
              <a:cxn ang="0">
                <a:pos x="wd2" y="hd2"/>
              </a:cxn>
              <a:cxn ang="5400000">
                <a:pos x="wd2" y="hd2"/>
              </a:cxn>
              <a:cxn ang="10800000">
                <a:pos x="wd2" y="hd2"/>
              </a:cxn>
              <a:cxn ang="16200000">
                <a:pos x="wd2" y="hd2"/>
              </a:cxn>
            </a:cxnLst>
            <a:rect l="0" t="0" r="r" b="b"/>
            <a:pathLst>
              <a:path w="21600" h="21600" extrusionOk="0">
                <a:moveTo>
                  <a:pt x="18230" y="0"/>
                </a:moveTo>
                <a:cubicBezTo>
                  <a:pt x="3370" y="0"/>
                  <a:pt x="3370" y="0"/>
                  <a:pt x="3370" y="0"/>
                </a:cubicBezTo>
                <a:cubicBezTo>
                  <a:pt x="1302" y="0"/>
                  <a:pt x="0" y="797"/>
                  <a:pt x="0" y="1948"/>
                </a:cubicBezTo>
                <a:cubicBezTo>
                  <a:pt x="0" y="19210"/>
                  <a:pt x="0" y="19210"/>
                  <a:pt x="0" y="19210"/>
                </a:cubicBezTo>
                <a:cubicBezTo>
                  <a:pt x="0" y="20361"/>
                  <a:pt x="1302" y="21600"/>
                  <a:pt x="3370" y="21600"/>
                </a:cubicBezTo>
                <a:cubicBezTo>
                  <a:pt x="18230" y="21600"/>
                  <a:pt x="18230" y="21600"/>
                  <a:pt x="18230" y="21600"/>
                </a:cubicBezTo>
                <a:cubicBezTo>
                  <a:pt x="20298" y="21600"/>
                  <a:pt x="21600" y="20361"/>
                  <a:pt x="21600" y="19210"/>
                </a:cubicBezTo>
                <a:cubicBezTo>
                  <a:pt x="21600" y="1948"/>
                  <a:pt x="21600" y="1948"/>
                  <a:pt x="21600" y="1948"/>
                </a:cubicBezTo>
                <a:cubicBezTo>
                  <a:pt x="21600" y="797"/>
                  <a:pt x="20298" y="0"/>
                  <a:pt x="18230" y="0"/>
                </a:cubicBezTo>
                <a:close/>
                <a:moveTo>
                  <a:pt x="10800" y="20361"/>
                </a:moveTo>
                <a:cubicBezTo>
                  <a:pt x="9421" y="20361"/>
                  <a:pt x="8119" y="19962"/>
                  <a:pt x="8119" y="19608"/>
                </a:cubicBezTo>
                <a:cubicBezTo>
                  <a:pt x="8119" y="18811"/>
                  <a:pt x="9421" y="18413"/>
                  <a:pt x="10800" y="18413"/>
                </a:cubicBezTo>
                <a:cubicBezTo>
                  <a:pt x="12179" y="18413"/>
                  <a:pt x="13481" y="18811"/>
                  <a:pt x="13481" y="19608"/>
                </a:cubicBezTo>
                <a:cubicBezTo>
                  <a:pt x="13481" y="19962"/>
                  <a:pt x="12179" y="20361"/>
                  <a:pt x="10800" y="20361"/>
                </a:cubicBezTo>
                <a:close/>
                <a:moveTo>
                  <a:pt x="18919" y="17262"/>
                </a:moveTo>
                <a:cubicBezTo>
                  <a:pt x="2681" y="17262"/>
                  <a:pt x="2681" y="17262"/>
                  <a:pt x="2681" y="17262"/>
                </a:cubicBezTo>
                <a:cubicBezTo>
                  <a:pt x="2681" y="2744"/>
                  <a:pt x="2681" y="2744"/>
                  <a:pt x="2681" y="2744"/>
                </a:cubicBezTo>
                <a:cubicBezTo>
                  <a:pt x="18919" y="2744"/>
                  <a:pt x="18919" y="2744"/>
                  <a:pt x="18919" y="2744"/>
                </a:cubicBezTo>
                <a:lnTo>
                  <a:pt x="18919" y="1726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8" name="Shape"/>
          <p:cNvSpPr/>
          <p:nvPr/>
        </p:nvSpPr>
        <p:spPr>
          <a:xfrm>
            <a:off x="9466037" y="3297828"/>
            <a:ext cx="297850" cy="251281"/>
          </a:xfrm>
          <a:custGeom>
            <a:avLst/>
            <a:gdLst/>
            <a:ahLst/>
            <a:cxnLst>
              <a:cxn ang="0">
                <a:pos x="wd2" y="hd2"/>
              </a:cxn>
              <a:cxn ang="5400000">
                <a:pos x="wd2" y="hd2"/>
              </a:cxn>
              <a:cxn ang="10800000">
                <a:pos x="wd2" y="hd2"/>
              </a:cxn>
              <a:cxn ang="16200000">
                <a:pos x="wd2" y="hd2"/>
              </a:cxn>
            </a:cxnLst>
            <a:rect l="0" t="0" r="r" b="b"/>
            <a:pathLst>
              <a:path w="21600" h="21600" extrusionOk="0">
                <a:moveTo>
                  <a:pt x="16200" y="6423"/>
                </a:moveTo>
                <a:cubicBezTo>
                  <a:pt x="16940" y="6423"/>
                  <a:pt x="16940" y="6423"/>
                  <a:pt x="16940" y="6423"/>
                </a:cubicBezTo>
                <a:cubicBezTo>
                  <a:pt x="16940" y="9220"/>
                  <a:pt x="16940" y="9220"/>
                  <a:pt x="16940" y="9220"/>
                </a:cubicBezTo>
                <a:cubicBezTo>
                  <a:pt x="21600" y="4610"/>
                  <a:pt x="21600" y="4610"/>
                  <a:pt x="21600" y="4610"/>
                </a:cubicBezTo>
                <a:cubicBezTo>
                  <a:pt x="16940" y="0"/>
                  <a:pt x="16940" y="0"/>
                  <a:pt x="16940" y="0"/>
                </a:cubicBezTo>
                <a:cubicBezTo>
                  <a:pt x="16940" y="2745"/>
                  <a:pt x="16940" y="2745"/>
                  <a:pt x="16940" y="2745"/>
                </a:cubicBezTo>
                <a:cubicBezTo>
                  <a:pt x="16200" y="2745"/>
                  <a:pt x="16200" y="2745"/>
                  <a:pt x="16200" y="2745"/>
                </a:cubicBezTo>
                <a:cubicBezTo>
                  <a:pt x="12324" y="2745"/>
                  <a:pt x="10016" y="6423"/>
                  <a:pt x="8100" y="9686"/>
                </a:cubicBezTo>
                <a:cubicBezTo>
                  <a:pt x="6140" y="12432"/>
                  <a:pt x="4616" y="14711"/>
                  <a:pt x="2308" y="14711"/>
                </a:cubicBezTo>
                <a:cubicBezTo>
                  <a:pt x="0" y="14711"/>
                  <a:pt x="0" y="14711"/>
                  <a:pt x="0" y="14711"/>
                </a:cubicBezTo>
                <a:cubicBezTo>
                  <a:pt x="0" y="18388"/>
                  <a:pt x="0" y="18388"/>
                  <a:pt x="0" y="18388"/>
                </a:cubicBezTo>
                <a:cubicBezTo>
                  <a:pt x="2308" y="18388"/>
                  <a:pt x="2308" y="18388"/>
                  <a:pt x="2308" y="18388"/>
                </a:cubicBezTo>
                <a:cubicBezTo>
                  <a:pt x="6140" y="18388"/>
                  <a:pt x="8448" y="14711"/>
                  <a:pt x="10408" y="11499"/>
                </a:cubicBezTo>
                <a:cubicBezTo>
                  <a:pt x="12324" y="8754"/>
                  <a:pt x="13892" y="6423"/>
                  <a:pt x="16200" y="6423"/>
                </a:cubicBezTo>
                <a:close/>
                <a:moveTo>
                  <a:pt x="5748" y="8754"/>
                </a:moveTo>
                <a:cubicBezTo>
                  <a:pt x="5748" y="8288"/>
                  <a:pt x="6140" y="8288"/>
                  <a:pt x="6140" y="7873"/>
                </a:cubicBezTo>
                <a:cubicBezTo>
                  <a:pt x="6532" y="7407"/>
                  <a:pt x="7273" y="6423"/>
                  <a:pt x="7708" y="6009"/>
                </a:cubicBezTo>
                <a:cubicBezTo>
                  <a:pt x="6140" y="4144"/>
                  <a:pt x="4616" y="3263"/>
                  <a:pt x="2308" y="3263"/>
                </a:cubicBezTo>
                <a:cubicBezTo>
                  <a:pt x="0" y="3263"/>
                  <a:pt x="0" y="3263"/>
                  <a:pt x="0" y="3263"/>
                </a:cubicBezTo>
                <a:cubicBezTo>
                  <a:pt x="0" y="6941"/>
                  <a:pt x="0" y="6941"/>
                  <a:pt x="0" y="6941"/>
                </a:cubicBezTo>
                <a:cubicBezTo>
                  <a:pt x="2308" y="6941"/>
                  <a:pt x="2308" y="6941"/>
                  <a:pt x="2308" y="6941"/>
                </a:cubicBezTo>
                <a:cubicBezTo>
                  <a:pt x="3440" y="6941"/>
                  <a:pt x="4616" y="7407"/>
                  <a:pt x="5748" y="8754"/>
                </a:cubicBezTo>
                <a:close/>
                <a:moveTo>
                  <a:pt x="16940" y="15177"/>
                </a:moveTo>
                <a:cubicBezTo>
                  <a:pt x="16200" y="15177"/>
                  <a:pt x="16200" y="15177"/>
                  <a:pt x="16200" y="15177"/>
                </a:cubicBezTo>
                <a:cubicBezTo>
                  <a:pt x="14632" y="15177"/>
                  <a:pt x="13500" y="14245"/>
                  <a:pt x="12324" y="12898"/>
                </a:cubicBezTo>
                <a:cubicBezTo>
                  <a:pt x="12324" y="12898"/>
                  <a:pt x="12324" y="12898"/>
                  <a:pt x="12324" y="13364"/>
                </a:cubicBezTo>
                <a:cubicBezTo>
                  <a:pt x="11584" y="13778"/>
                  <a:pt x="11192" y="14711"/>
                  <a:pt x="10800" y="15643"/>
                </a:cubicBezTo>
                <a:cubicBezTo>
                  <a:pt x="11932" y="17456"/>
                  <a:pt x="13892" y="18388"/>
                  <a:pt x="16200" y="18388"/>
                </a:cubicBezTo>
                <a:cubicBezTo>
                  <a:pt x="16940" y="18388"/>
                  <a:pt x="16940" y="18388"/>
                  <a:pt x="16940" y="18388"/>
                </a:cubicBezTo>
                <a:cubicBezTo>
                  <a:pt x="16940" y="21600"/>
                  <a:pt x="16940" y="21600"/>
                  <a:pt x="16940" y="21600"/>
                </a:cubicBezTo>
                <a:cubicBezTo>
                  <a:pt x="21600" y="16990"/>
                  <a:pt x="21600" y="16990"/>
                  <a:pt x="21600" y="16990"/>
                </a:cubicBezTo>
                <a:cubicBezTo>
                  <a:pt x="16940" y="12432"/>
                  <a:pt x="16940" y="12432"/>
                  <a:pt x="16940" y="12432"/>
                </a:cubicBezTo>
                <a:lnTo>
                  <a:pt x="16940" y="15177"/>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19" name="Shape"/>
          <p:cNvSpPr/>
          <p:nvPr/>
        </p:nvSpPr>
        <p:spPr>
          <a:xfrm>
            <a:off x="6553503" y="2690344"/>
            <a:ext cx="233356" cy="239340"/>
          </a:xfrm>
          <a:custGeom>
            <a:avLst/>
            <a:gdLst/>
            <a:ahLst/>
            <a:cxnLst>
              <a:cxn ang="0">
                <a:pos x="wd2" y="hd2"/>
              </a:cxn>
              <a:cxn ang="5400000">
                <a:pos x="wd2" y="hd2"/>
              </a:cxn>
              <a:cxn ang="10800000">
                <a:pos x="wd2" y="hd2"/>
              </a:cxn>
              <a:cxn ang="16200000">
                <a:pos x="wd2" y="hd2"/>
              </a:cxn>
            </a:cxnLst>
            <a:rect l="0" t="0" r="r" b="b"/>
            <a:pathLst>
              <a:path w="21315" h="21478" extrusionOk="0">
                <a:moveTo>
                  <a:pt x="20677" y="18189"/>
                </a:moveTo>
                <a:cubicBezTo>
                  <a:pt x="15847" y="12938"/>
                  <a:pt x="15847" y="12938"/>
                  <a:pt x="15847" y="12938"/>
                </a:cubicBezTo>
                <a:cubicBezTo>
                  <a:pt x="16336" y="11477"/>
                  <a:pt x="16824" y="10069"/>
                  <a:pt x="16824" y="8608"/>
                </a:cubicBezTo>
                <a:cubicBezTo>
                  <a:pt x="16824" y="3844"/>
                  <a:pt x="12971" y="0"/>
                  <a:pt x="8195" y="0"/>
                </a:cubicBezTo>
                <a:cubicBezTo>
                  <a:pt x="3799" y="0"/>
                  <a:pt x="0" y="3844"/>
                  <a:pt x="0" y="8174"/>
                </a:cubicBezTo>
                <a:cubicBezTo>
                  <a:pt x="0" y="12938"/>
                  <a:pt x="3799" y="16782"/>
                  <a:pt x="8683" y="16782"/>
                </a:cubicBezTo>
                <a:cubicBezTo>
                  <a:pt x="10094" y="16782"/>
                  <a:pt x="11560" y="16349"/>
                  <a:pt x="12482" y="15808"/>
                </a:cubicBezTo>
                <a:cubicBezTo>
                  <a:pt x="17801" y="21113"/>
                  <a:pt x="17801" y="21113"/>
                  <a:pt x="17801" y="21113"/>
                </a:cubicBezTo>
                <a:cubicBezTo>
                  <a:pt x="18235" y="21600"/>
                  <a:pt x="19212" y="21600"/>
                  <a:pt x="19701" y="21113"/>
                </a:cubicBezTo>
                <a:cubicBezTo>
                  <a:pt x="21112" y="19705"/>
                  <a:pt x="21112" y="19705"/>
                  <a:pt x="21112" y="19705"/>
                </a:cubicBezTo>
                <a:cubicBezTo>
                  <a:pt x="21600" y="19218"/>
                  <a:pt x="21112" y="18731"/>
                  <a:pt x="20677" y="18189"/>
                </a:cubicBezTo>
                <a:close/>
                <a:moveTo>
                  <a:pt x="2388" y="8174"/>
                </a:moveTo>
                <a:cubicBezTo>
                  <a:pt x="2388" y="5305"/>
                  <a:pt x="5319" y="2382"/>
                  <a:pt x="8195" y="2382"/>
                </a:cubicBezTo>
                <a:cubicBezTo>
                  <a:pt x="11560" y="2382"/>
                  <a:pt x="14436" y="5305"/>
                  <a:pt x="14436" y="8608"/>
                </a:cubicBezTo>
                <a:cubicBezTo>
                  <a:pt x="14436" y="11964"/>
                  <a:pt x="11560" y="14400"/>
                  <a:pt x="8683" y="14400"/>
                </a:cubicBezTo>
                <a:cubicBezTo>
                  <a:pt x="5319" y="14400"/>
                  <a:pt x="2388" y="11477"/>
                  <a:pt x="2388" y="817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0" name="Shape"/>
          <p:cNvSpPr/>
          <p:nvPr/>
        </p:nvSpPr>
        <p:spPr>
          <a:xfrm>
            <a:off x="8308219" y="4445061"/>
            <a:ext cx="285155" cy="28726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90" y="0"/>
                  <a:pt x="0" y="4790"/>
                  <a:pt x="0" y="10800"/>
                </a:cubicBezTo>
                <a:cubicBezTo>
                  <a:pt x="0" y="16810"/>
                  <a:pt x="4790" y="21600"/>
                  <a:pt x="10800" y="21600"/>
                </a:cubicBezTo>
                <a:cubicBezTo>
                  <a:pt x="16810" y="21600"/>
                  <a:pt x="21600" y="16810"/>
                  <a:pt x="21600" y="10800"/>
                </a:cubicBezTo>
                <a:cubicBezTo>
                  <a:pt x="21600" y="4790"/>
                  <a:pt x="16810" y="0"/>
                  <a:pt x="10800" y="0"/>
                </a:cubicBezTo>
                <a:close/>
                <a:moveTo>
                  <a:pt x="20018" y="10800"/>
                </a:moveTo>
                <a:cubicBezTo>
                  <a:pt x="20018" y="13195"/>
                  <a:pt x="19205" y="14822"/>
                  <a:pt x="18030" y="16403"/>
                </a:cubicBezTo>
                <a:cubicBezTo>
                  <a:pt x="17623" y="16403"/>
                  <a:pt x="17217" y="15590"/>
                  <a:pt x="17623" y="14822"/>
                </a:cubicBezTo>
                <a:cubicBezTo>
                  <a:pt x="18030" y="14008"/>
                  <a:pt x="18030" y="12427"/>
                  <a:pt x="18030" y="11613"/>
                </a:cubicBezTo>
                <a:cubicBezTo>
                  <a:pt x="18030" y="10800"/>
                  <a:pt x="17623" y="9218"/>
                  <a:pt x="16810" y="9218"/>
                </a:cubicBezTo>
                <a:cubicBezTo>
                  <a:pt x="15635" y="9218"/>
                  <a:pt x="15228" y="9218"/>
                  <a:pt x="14415" y="8044"/>
                </a:cubicBezTo>
                <a:cubicBezTo>
                  <a:pt x="13602" y="5603"/>
                  <a:pt x="16810" y="5197"/>
                  <a:pt x="15635" y="3977"/>
                </a:cubicBezTo>
                <a:cubicBezTo>
                  <a:pt x="15228" y="3615"/>
                  <a:pt x="13602" y="5197"/>
                  <a:pt x="13240" y="2802"/>
                </a:cubicBezTo>
                <a:lnTo>
                  <a:pt x="13602" y="2395"/>
                </a:lnTo>
                <a:cubicBezTo>
                  <a:pt x="17217" y="3615"/>
                  <a:pt x="20018" y="6778"/>
                  <a:pt x="20018" y="10800"/>
                </a:cubicBezTo>
                <a:close/>
                <a:moveTo>
                  <a:pt x="9580" y="1988"/>
                </a:moveTo>
                <a:cubicBezTo>
                  <a:pt x="9218" y="2395"/>
                  <a:pt x="8767" y="2395"/>
                  <a:pt x="8405" y="2802"/>
                </a:cubicBezTo>
                <a:cubicBezTo>
                  <a:pt x="7592" y="3615"/>
                  <a:pt x="7185" y="3208"/>
                  <a:pt x="6778" y="3977"/>
                </a:cubicBezTo>
                <a:cubicBezTo>
                  <a:pt x="6372" y="4790"/>
                  <a:pt x="5197" y="5603"/>
                  <a:pt x="5197" y="6010"/>
                </a:cubicBezTo>
                <a:cubicBezTo>
                  <a:pt x="5197" y="6417"/>
                  <a:pt x="6010" y="7185"/>
                  <a:pt x="6010" y="7185"/>
                </a:cubicBezTo>
                <a:cubicBezTo>
                  <a:pt x="6372" y="6778"/>
                  <a:pt x="7185" y="6778"/>
                  <a:pt x="7998" y="7185"/>
                </a:cubicBezTo>
                <a:cubicBezTo>
                  <a:pt x="8405" y="7185"/>
                  <a:pt x="12427" y="7637"/>
                  <a:pt x="11207" y="10800"/>
                </a:cubicBezTo>
                <a:cubicBezTo>
                  <a:pt x="10800" y="12020"/>
                  <a:pt x="8767" y="11613"/>
                  <a:pt x="8405" y="13195"/>
                </a:cubicBezTo>
                <a:cubicBezTo>
                  <a:pt x="8405" y="13602"/>
                  <a:pt x="8405" y="14822"/>
                  <a:pt x="7998" y="15228"/>
                </a:cubicBezTo>
                <a:cubicBezTo>
                  <a:pt x="7998" y="15590"/>
                  <a:pt x="8405" y="17623"/>
                  <a:pt x="7998" y="17623"/>
                </a:cubicBezTo>
                <a:cubicBezTo>
                  <a:pt x="7592" y="17623"/>
                  <a:pt x="6010" y="15590"/>
                  <a:pt x="6010" y="15590"/>
                </a:cubicBezTo>
                <a:cubicBezTo>
                  <a:pt x="6010" y="15228"/>
                  <a:pt x="5603" y="14008"/>
                  <a:pt x="5603" y="12833"/>
                </a:cubicBezTo>
                <a:cubicBezTo>
                  <a:pt x="5603" y="12020"/>
                  <a:pt x="3977" y="12020"/>
                  <a:pt x="3977" y="10800"/>
                </a:cubicBezTo>
                <a:cubicBezTo>
                  <a:pt x="3977" y="9625"/>
                  <a:pt x="4790" y="8812"/>
                  <a:pt x="4790" y="8405"/>
                </a:cubicBezTo>
                <a:cubicBezTo>
                  <a:pt x="4383" y="7637"/>
                  <a:pt x="2802" y="7637"/>
                  <a:pt x="2395" y="7637"/>
                </a:cubicBezTo>
                <a:cubicBezTo>
                  <a:pt x="3615" y="4383"/>
                  <a:pt x="6372" y="2395"/>
                  <a:pt x="9580" y="1988"/>
                </a:cubicBezTo>
                <a:close/>
                <a:moveTo>
                  <a:pt x="7998" y="19612"/>
                </a:moveTo>
                <a:cubicBezTo>
                  <a:pt x="8405" y="19205"/>
                  <a:pt x="8405" y="18798"/>
                  <a:pt x="9218" y="18798"/>
                </a:cubicBezTo>
                <a:cubicBezTo>
                  <a:pt x="9580" y="18798"/>
                  <a:pt x="9987" y="18798"/>
                  <a:pt x="10800" y="18392"/>
                </a:cubicBezTo>
                <a:cubicBezTo>
                  <a:pt x="11207" y="18392"/>
                  <a:pt x="12427" y="17985"/>
                  <a:pt x="13240" y="17623"/>
                </a:cubicBezTo>
                <a:cubicBezTo>
                  <a:pt x="14008" y="17623"/>
                  <a:pt x="15635" y="17985"/>
                  <a:pt x="15997" y="18392"/>
                </a:cubicBezTo>
                <a:cubicBezTo>
                  <a:pt x="14415" y="19612"/>
                  <a:pt x="12833" y="20018"/>
                  <a:pt x="10800" y="20018"/>
                </a:cubicBezTo>
                <a:cubicBezTo>
                  <a:pt x="9987" y="20018"/>
                  <a:pt x="8767" y="20018"/>
                  <a:pt x="7998" y="1961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1" name="Shape"/>
          <p:cNvSpPr/>
          <p:nvPr/>
        </p:nvSpPr>
        <p:spPr>
          <a:xfrm>
            <a:off x="8896653" y="4497977"/>
            <a:ext cx="295739" cy="181433"/>
          </a:xfrm>
          <a:custGeom>
            <a:avLst/>
            <a:gdLst/>
            <a:ahLst/>
            <a:cxnLst>
              <a:cxn ang="0">
                <a:pos x="wd2" y="hd2"/>
              </a:cxn>
              <a:cxn ang="5400000">
                <a:pos x="wd2" y="hd2"/>
              </a:cxn>
              <a:cxn ang="10800000">
                <a:pos x="wd2" y="hd2"/>
              </a:cxn>
              <a:cxn ang="16200000">
                <a:pos x="wd2" y="hd2"/>
              </a:cxn>
            </a:cxnLst>
            <a:rect l="0" t="0" r="r" b="b"/>
            <a:pathLst>
              <a:path w="21600" h="21600" extrusionOk="0">
                <a:moveTo>
                  <a:pt x="20079" y="0"/>
                </a:moveTo>
                <a:cubicBezTo>
                  <a:pt x="1565" y="0"/>
                  <a:pt x="1565" y="0"/>
                  <a:pt x="1565" y="0"/>
                </a:cubicBezTo>
                <a:cubicBezTo>
                  <a:pt x="782" y="0"/>
                  <a:pt x="0" y="1287"/>
                  <a:pt x="0" y="2575"/>
                </a:cubicBezTo>
                <a:cubicBezTo>
                  <a:pt x="0" y="19025"/>
                  <a:pt x="0" y="19025"/>
                  <a:pt x="0" y="19025"/>
                </a:cubicBezTo>
                <a:cubicBezTo>
                  <a:pt x="0" y="20313"/>
                  <a:pt x="782" y="21600"/>
                  <a:pt x="1565" y="21600"/>
                </a:cubicBezTo>
                <a:cubicBezTo>
                  <a:pt x="20079" y="21600"/>
                  <a:pt x="20079" y="21600"/>
                  <a:pt x="20079" y="21600"/>
                </a:cubicBezTo>
                <a:cubicBezTo>
                  <a:pt x="20818" y="21600"/>
                  <a:pt x="21600" y="20313"/>
                  <a:pt x="21600" y="19025"/>
                </a:cubicBezTo>
                <a:cubicBezTo>
                  <a:pt x="21600" y="2575"/>
                  <a:pt x="21600" y="2575"/>
                  <a:pt x="21600" y="2575"/>
                </a:cubicBezTo>
                <a:cubicBezTo>
                  <a:pt x="21600" y="1287"/>
                  <a:pt x="20818" y="0"/>
                  <a:pt x="20079" y="0"/>
                </a:cubicBezTo>
                <a:close/>
                <a:moveTo>
                  <a:pt x="11952" y="3862"/>
                </a:moveTo>
                <a:cubicBezTo>
                  <a:pt x="13864" y="3862"/>
                  <a:pt x="13864" y="3862"/>
                  <a:pt x="13864" y="3862"/>
                </a:cubicBezTo>
                <a:cubicBezTo>
                  <a:pt x="13864" y="7653"/>
                  <a:pt x="13864" y="7653"/>
                  <a:pt x="13864" y="7653"/>
                </a:cubicBezTo>
                <a:cubicBezTo>
                  <a:pt x="11952" y="7653"/>
                  <a:pt x="11952" y="7653"/>
                  <a:pt x="11952" y="7653"/>
                </a:cubicBezTo>
                <a:lnTo>
                  <a:pt x="11952" y="3862"/>
                </a:lnTo>
                <a:close/>
                <a:moveTo>
                  <a:pt x="15037" y="8940"/>
                </a:moveTo>
                <a:cubicBezTo>
                  <a:pt x="15037" y="12731"/>
                  <a:pt x="15037" y="12731"/>
                  <a:pt x="15037" y="12731"/>
                </a:cubicBezTo>
                <a:cubicBezTo>
                  <a:pt x="13125" y="12731"/>
                  <a:pt x="13125" y="12731"/>
                  <a:pt x="13125" y="12731"/>
                </a:cubicBezTo>
                <a:cubicBezTo>
                  <a:pt x="13125" y="8940"/>
                  <a:pt x="13125" y="8940"/>
                  <a:pt x="13125" y="8940"/>
                </a:cubicBezTo>
                <a:lnTo>
                  <a:pt x="15037" y="8940"/>
                </a:lnTo>
                <a:close/>
                <a:moveTo>
                  <a:pt x="8475" y="3862"/>
                </a:moveTo>
                <a:cubicBezTo>
                  <a:pt x="10822" y="3862"/>
                  <a:pt x="10822" y="3862"/>
                  <a:pt x="10822" y="3862"/>
                </a:cubicBezTo>
                <a:cubicBezTo>
                  <a:pt x="10822" y="7653"/>
                  <a:pt x="10822" y="7653"/>
                  <a:pt x="10822" y="7653"/>
                </a:cubicBezTo>
                <a:cubicBezTo>
                  <a:pt x="8475" y="7653"/>
                  <a:pt x="8475" y="7653"/>
                  <a:pt x="8475" y="7653"/>
                </a:cubicBezTo>
                <a:lnTo>
                  <a:pt x="8475" y="3862"/>
                </a:lnTo>
                <a:close/>
                <a:moveTo>
                  <a:pt x="11952" y="8940"/>
                </a:moveTo>
                <a:cubicBezTo>
                  <a:pt x="11952" y="12731"/>
                  <a:pt x="11952" y="12731"/>
                  <a:pt x="11952" y="12731"/>
                </a:cubicBezTo>
                <a:cubicBezTo>
                  <a:pt x="9648" y="12731"/>
                  <a:pt x="9648" y="12731"/>
                  <a:pt x="9648" y="12731"/>
                </a:cubicBezTo>
                <a:cubicBezTo>
                  <a:pt x="9648" y="8940"/>
                  <a:pt x="9648" y="8940"/>
                  <a:pt x="9648" y="8940"/>
                </a:cubicBezTo>
                <a:lnTo>
                  <a:pt x="11952" y="8940"/>
                </a:lnTo>
                <a:close/>
                <a:moveTo>
                  <a:pt x="5389" y="3862"/>
                </a:moveTo>
                <a:cubicBezTo>
                  <a:pt x="7736" y="3862"/>
                  <a:pt x="7736" y="3862"/>
                  <a:pt x="7736" y="3862"/>
                </a:cubicBezTo>
                <a:cubicBezTo>
                  <a:pt x="7736" y="7653"/>
                  <a:pt x="7736" y="7653"/>
                  <a:pt x="7736" y="7653"/>
                </a:cubicBezTo>
                <a:cubicBezTo>
                  <a:pt x="5389" y="7653"/>
                  <a:pt x="5389" y="7653"/>
                  <a:pt x="5389" y="7653"/>
                </a:cubicBezTo>
                <a:lnTo>
                  <a:pt x="5389" y="3862"/>
                </a:lnTo>
                <a:close/>
                <a:moveTo>
                  <a:pt x="8475" y="8940"/>
                </a:moveTo>
                <a:cubicBezTo>
                  <a:pt x="8475" y="12731"/>
                  <a:pt x="8475" y="12731"/>
                  <a:pt x="8475" y="12731"/>
                </a:cubicBezTo>
                <a:cubicBezTo>
                  <a:pt x="6563" y="12731"/>
                  <a:pt x="6563" y="12731"/>
                  <a:pt x="6563" y="12731"/>
                </a:cubicBezTo>
                <a:cubicBezTo>
                  <a:pt x="6563" y="8940"/>
                  <a:pt x="6563" y="8940"/>
                  <a:pt x="6563" y="8940"/>
                </a:cubicBezTo>
                <a:lnTo>
                  <a:pt x="8475" y="8940"/>
                </a:lnTo>
                <a:close/>
                <a:moveTo>
                  <a:pt x="2347" y="3862"/>
                </a:moveTo>
                <a:cubicBezTo>
                  <a:pt x="4259" y="3862"/>
                  <a:pt x="4259" y="3862"/>
                  <a:pt x="4259" y="3862"/>
                </a:cubicBezTo>
                <a:cubicBezTo>
                  <a:pt x="4259" y="7653"/>
                  <a:pt x="4259" y="7653"/>
                  <a:pt x="4259" y="7653"/>
                </a:cubicBezTo>
                <a:cubicBezTo>
                  <a:pt x="2347" y="7653"/>
                  <a:pt x="2347" y="7653"/>
                  <a:pt x="2347" y="7653"/>
                </a:cubicBezTo>
                <a:lnTo>
                  <a:pt x="2347" y="3862"/>
                </a:lnTo>
                <a:close/>
                <a:moveTo>
                  <a:pt x="5389" y="8940"/>
                </a:moveTo>
                <a:cubicBezTo>
                  <a:pt x="5389" y="12731"/>
                  <a:pt x="5389" y="12731"/>
                  <a:pt x="5389" y="12731"/>
                </a:cubicBezTo>
                <a:cubicBezTo>
                  <a:pt x="3086" y="12731"/>
                  <a:pt x="3086" y="12731"/>
                  <a:pt x="3086" y="12731"/>
                </a:cubicBezTo>
                <a:cubicBezTo>
                  <a:pt x="3086" y="8940"/>
                  <a:pt x="3086" y="8940"/>
                  <a:pt x="3086" y="8940"/>
                </a:cubicBezTo>
                <a:lnTo>
                  <a:pt x="5389" y="8940"/>
                </a:lnTo>
                <a:close/>
                <a:moveTo>
                  <a:pt x="4259" y="17809"/>
                </a:moveTo>
                <a:cubicBezTo>
                  <a:pt x="2347" y="17809"/>
                  <a:pt x="2347" y="17809"/>
                  <a:pt x="2347" y="17809"/>
                </a:cubicBezTo>
                <a:cubicBezTo>
                  <a:pt x="2347" y="14591"/>
                  <a:pt x="2347" y="14591"/>
                  <a:pt x="2347" y="14591"/>
                </a:cubicBezTo>
                <a:cubicBezTo>
                  <a:pt x="4259" y="14591"/>
                  <a:pt x="4259" y="14591"/>
                  <a:pt x="4259" y="14591"/>
                </a:cubicBezTo>
                <a:lnTo>
                  <a:pt x="4259" y="17809"/>
                </a:lnTo>
                <a:close/>
                <a:moveTo>
                  <a:pt x="16167" y="17809"/>
                </a:moveTo>
                <a:cubicBezTo>
                  <a:pt x="5389" y="17809"/>
                  <a:pt x="5389" y="17809"/>
                  <a:pt x="5389" y="17809"/>
                </a:cubicBezTo>
                <a:cubicBezTo>
                  <a:pt x="5389" y="14591"/>
                  <a:pt x="5389" y="14591"/>
                  <a:pt x="5389" y="14591"/>
                </a:cubicBezTo>
                <a:cubicBezTo>
                  <a:pt x="16167" y="14591"/>
                  <a:pt x="16167" y="14591"/>
                  <a:pt x="16167" y="14591"/>
                </a:cubicBezTo>
                <a:lnTo>
                  <a:pt x="16167" y="17809"/>
                </a:lnTo>
                <a:close/>
                <a:moveTo>
                  <a:pt x="19253" y="17809"/>
                </a:moveTo>
                <a:cubicBezTo>
                  <a:pt x="17341" y="17809"/>
                  <a:pt x="17341" y="17809"/>
                  <a:pt x="17341" y="17809"/>
                </a:cubicBezTo>
                <a:cubicBezTo>
                  <a:pt x="17341" y="14591"/>
                  <a:pt x="17341" y="14591"/>
                  <a:pt x="17341" y="14591"/>
                </a:cubicBezTo>
                <a:cubicBezTo>
                  <a:pt x="19253" y="14591"/>
                  <a:pt x="19253" y="14591"/>
                  <a:pt x="19253" y="14591"/>
                </a:cubicBezTo>
                <a:lnTo>
                  <a:pt x="19253" y="17809"/>
                </a:lnTo>
                <a:close/>
                <a:moveTo>
                  <a:pt x="16167" y="12731"/>
                </a:moveTo>
                <a:cubicBezTo>
                  <a:pt x="16167" y="8940"/>
                  <a:pt x="16167" y="8940"/>
                  <a:pt x="16167" y="8940"/>
                </a:cubicBezTo>
                <a:cubicBezTo>
                  <a:pt x="18471" y="8940"/>
                  <a:pt x="18471" y="8940"/>
                  <a:pt x="18471" y="8940"/>
                </a:cubicBezTo>
                <a:cubicBezTo>
                  <a:pt x="18471" y="12731"/>
                  <a:pt x="18471" y="12731"/>
                  <a:pt x="18471" y="12731"/>
                </a:cubicBezTo>
                <a:lnTo>
                  <a:pt x="16167" y="12731"/>
                </a:lnTo>
                <a:close/>
                <a:moveTo>
                  <a:pt x="19253" y="7653"/>
                </a:moveTo>
                <a:cubicBezTo>
                  <a:pt x="15037" y="7653"/>
                  <a:pt x="15037" y="7653"/>
                  <a:pt x="15037" y="7653"/>
                </a:cubicBezTo>
                <a:cubicBezTo>
                  <a:pt x="15037" y="3862"/>
                  <a:pt x="15037" y="3862"/>
                  <a:pt x="15037" y="3862"/>
                </a:cubicBezTo>
                <a:cubicBezTo>
                  <a:pt x="19253" y="3862"/>
                  <a:pt x="19253" y="3862"/>
                  <a:pt x="19253" y="3862"/>
                </a:cubicBezTo>
                <a:lnTo>
                  <a:pt x="19253" y="765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2" name="Shape"/>
          <p:cNvSpPr/>
          <p:nvPr/>
        </p:nvSpPr>
        <p:spPr>
          <a:xfrm>
            <a:off x="586619" y="5065244"/>
            <a:ext cx="297851" cy="238588"/>
          </a:xfrm>
          <a:custGeom>
            <a:avLst/>
            <a:gdLst/>
            <a:ahLst/>
            <a:cxnLst>
              <a:cxn ang="0">
                <a:pos x="wd2" y="hd2"/>
              </a:cxn>
              <a:cxn ang="5400000">
                <a:pos x="wd2" y="hd2"/>
              </a:cxn>
              <a:cxn ang="10800000">
                <a:pos x="wd2" y="hd2"/>
              </a:cxn>
              <a:cxn ang="16200000">
                <a:pos x="wd2" y="hd2"/>
              </a:cxn>
            </a:cxnLst>
            <a:rect l="0" t="0" r="r" b="b"/>
            <a:pathLst>
              <a:path w="21600" h="21600" extrusionOk="0">
                <a:moveTo>
                  <a:pt x="19248" y="0"/>
                </a:moveTo>
                <a:cubicBezTo>
                  <a:pt x="2308" y="0"/>
                  <a:pt x="2308" y="0"/>
                  <a:pt x="2308" y="0"/>
                </a:cubicBezTo>
                <a:cubicBezTo>
                  <a:pt x="740" y="0"/>
                  <a:pt x="0" y="1026"/>
                  <a:pt x="0" y="2430"/>
                </a:cubicBezTo>
                <a:cubicBezTo>
                  <a:pt x="0" y="18738"/>
                  <a:pt x="0" y="18738"/>
                  <a:pt x="0" y="18738"/>
                </a:cubicBezTo>
                <a:cubicBezTo>
                  <a:pt x="0" y="20142"/>
                  <a:pt x="740" y="21600"/>
                  <a:pt x="2308" y="21600"/>
                </a:cubicBezTo>
                <a:cubicBezTo>
                  <a:pt x="19248" y="21600"/>
                  <a:pt x="19248" y="21600"/>
                  <a:pt x="19248" y="21600"/>
                </a:cubicBezTo>
                <a:cubicBezTo>
                  <a:pt x="20424" y="21600"/>
                  <a:pt x="21600" y="20142"/>
                  <a:pt x="21600" y="18738"/>
                </a:cubicBezTo>
                <a:cubicBezTo>
                  <a:pt x="21600" y="2430"/>
                  <a:pt x="21600" y="2430"/>
                  <a:pt x="21600" y="2430"/>
                </a:cubicBezTo>
                <a:cubicBezTo>
                  <a:pt x="21600" y="1026"/>
                  <a:pt x="20424" y="0"/>
                  <a:pt x="19248" y="0"/>
                </a:cubicBezTo>
                <a:close/>
                <a:moveTo>
                  <a:pt x="4965" y="2430"/>
                </a:moveTo>
                <a:cubicBezTo>
                  <a:pt x="5356" y="2430"/>
                  <a:pt x="5748" y="2916"/>
                  <a:pt x="5748" y="3402"/>
                </a:cubicBezTo>
                <a:cubicBezTo>
                  <a:pt x="5748" y="3888"/>
                  <a:pt x="5356" y="4320"/>
                  <a:pt x="4965" y="4320"/>
                </a:cubicBezTo>
                <a:cubicBezTo>
                  <a:pt x="4616" y="4320"/>
                  <a:pt x="4224" y="3888"/>
                  <a:pt x="4224" y="3402"/>
                </a:cubicBezTo>
                <a:cubicBezTo>
                  <a:pt x="4224" y="2916"/>
                  <a:pt x="4616" y="2430"/>
                  <a:pt x="4965" y="2430"/>
                </a:cubicBezTo>
                <a:close/>
                <a:moveTo>
                  <a:pt x="1916" y="3402"/>
                </a:moveTo>
                <a:cubicBezTo>
                  <a:pt x="1916" y="2916"/>
                  <a:pt x="2308" y="2430"/>
                  <a:pt x="2656" y="2430"/>
                </a:cubicBezTo>
                <a:cubicBezTo>
                  <a:pt x="3048" y="2430"/>
                  <a:pt x="3440" y="2916"/>
                  <a:pt x="3440" y="3402"/>
                </a:cubicBezTo>
                <a:cubicBezTo>
                  <a:pt x="3440" y="3888"/>
                  <a:pt x="3048" y="4320"/>
                  <a:pt x="2656" y="4320"/>
                </a:cubicBezTo>
                <a:cubicBezTo>
                  <a:pt x="2308" y="4320"/>
                  <a:pt x="1916" y="3888"/>
                  <a:pt x="1916" y="3402"/>
                </a:cubicBezTo>
                <a:close/>
                <a:moveTo>
                  <a:pt x="19248" y="18738"/>
                </a:moveTo>
                <a:cubicBezTo>
                  <a:pt x="1916" y="18738"/>
                  <a:pt x="1916" y="18738"/>
                  <a:pt x="1916" y="18738"/>
                </a:cubicBezTo>
                <a:cubicBezTo>
                  <a:pt x="1916" y="6264"/>
                  <a:pt x="1916" y="6264"/>
                  <a:pt x="1916" y="6264"/>
                </a:cubicBezTo>
                <a:cubicBezTo>
                  <a:pt x="19248" y="6264"/>
                  <a:pt x="19248" y="6264"/>
                  <a:pt x="19248" y="6264"/>
                </a:cubicBezTo>
                <a:lnTo>
                  <a:pt x="19248" y="18738"/>
                </a:lnTo>
                <a:close/>
                <a:moveTo>
                  <a:pt x="19248" y="4320"/>
                </a:moveTo>
                <a:cubicBezTo>
                  <a:pt x="6532" y="4320"/>
                  <a:pt x="6532" y="4320"/>
                  <a:pt x="6532" y="4320"/>
                </a:cubicBezTo>
                <a:cubicBezTo>
                  <a:pt x="6532" y="2430"/>
                  <a:pt x="6532" y="2430"/>
                  <a:pt x="6532" y="2430"/>
                </a:cubicBezTo>
                <a:cubicBezTo>
                  <a:pt x="19248" y="2430"/>
                  <a:pt x="19248" y="2430"/>
                  <a:pt x="19248" y="2430"/>
                </a:cubicBezTo>
                <a:lnTo>
                  <a:pt x="19248" y="432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3" name="Shape"/>
          <p:cNvSpPr/>
          <p:nvPr/>
        </p:nvSpPr>
        <p:spPr>
          <a:xfrm>
            <a:off x="1179286" y="5048310"/>
            <a:ext cx="297851" cy="266100"/>
          </a:xfrm>
          <a:custGeom>
            <a:avLst/>
            <a:gdLst/>
            <a:ahLst/>
            <a:cxnLst>
              <a:cxn ang="0">
                <a:pos x="wd2" y="hd2"/>
              </a:cxn>
              <a:cxn ang="5400000">
                <a:pos x="wd2" y="hd2"/>
              </a:cxn>
              <a:cxn ang="10800000">
                <a:pos x="wd2" y="hd2"/>
              </a:cxn>
              <a:cxn ang="16200000">
                <a:pos x="wd2" y="hd2"/>
              </a:cxn>
            </a:cxnLst>
            <a:rect l="0" t="0" r="r" b="b"/>
            <a:pathLst>
              <a:path w="21600" h="21600" extrusionOk="0">
                <a:moveTo>
                  <a:pt x="19292" y="0"/>
                </a:moveTo>
                <a:cubicBezTo>
                  <a:pt x="2308" y="0"/>
                  <a:pt x="2308" y="0"/>
                  <a:pt x="2308" y="0"/>
                </a:cubicBezTo>
                <a:cubicBezTo>
                  <a:pt x="740" y="0"/>
                  <a:pt x="0" y="1268"/>
                  <a:pt x="0" y="2584"/>
                </a:cubicBezTo>
                <a:cubicBezTo>
                  <a:pt x="0" y="16822"/>
                  <a:pt x="0" y="16822"/>
                  <a:pt x="0" y="16822"/>
                </a:cubicBezTo>
                <a:cubicBezTo>
                  <a:pt x="0" y="18187"/>
                  <a:pt x="740" y="19455"/>
                  <a:pt x="2308" y="19455"/>
                </a:cubicBezTo>
                <a:cubicBezTo>
                  <a:pt x="6576" y="19455"/>
                  <a:pt x="6576" y="19455"/>
                  <a:pt x="6576" y="19455"/>
                </a:cubicBezTo>
                <a:cubicBezTo>
                  <a:pt x="6576" y="16822"/>
                  <a:pt x="6576" y="16822"/>
                  <a:pt x="6576" y="16822"/>
                </a:cubicBezTo>
                <a:cubicBezTo>
                  <a:pt x="1916" y="16822"/>
                  <a:pt x="1916" y="16822"/>
                  <a:pt x="1916" y="16822"/>
                </a:cubicBezTo>
                <a:cubicBezTo>
                  <a:pt x="1916" y="6046"/>
                  <a:pt x="1916" y="6046"/>
                  <a:pt x="1916" y="6046"/>
                </a:cubicBezTo>
                <a:cubicBezTo>
                  <a:pt x="19292" y="6046"/>
                  <a:pt x="19292" y="6046"/>
                  <a:pt x="19292" y="6046"/>
                </a:cubicBezTo>
                <a:cubicBezTo>
                  <a:pt x="19292" y="16822"/>
                  <a:pt x="19292" y="16822"/>
                  <a:pt x="19292" y="16822"/>
                </a:cubicBezTo>
                <a:cubicBezTo>
                  <a:pt x="15024" y="16822"/>
                  <a:pt x="15024" y="16822"/>
                  <a:pt x="15024" y="16822"/>
                </a:cubicBezTo>
                <a:cubicBezTo>
                  <a:pt x="15024" y="19455"/>
                  <a:pt x="15024" y="19455"/>
                  <a:pt x="15024" y="19455"/>
                </a:cubicBezTo>
                <a:cubicBezTo>
                  <a:pt x="19292" y="19455"/>
                  <a:pt x="19292" y="19455"/>
                  <a:pt x="19292" y="19455"/>
                </a:cubicBezTo>
                <a:cubicBezTo>
                  <a:pt x="20468" y="19455"/>
                  <a:pt x="21600" y="18187"/>
                  <a:pt x="21600" y="16822"/>
                </a:cubicBezTo>
                <a:cubicBezTo>
                  <a:pt x="21600" y="2584"/>
                  <a:pt x="21600" y="2584"/>
                  <a:pt x="21600" y="2584"/>
                </a:cubicBezTo>
                <a:cubicBezTo>
                  <a:pt x="21600" y="1268"/>
                  <a:pt x="20468" y="0"/>
                  <a:pt x="19292" y="0"/>
                </a:cubicBezTo>
                <a:close/>
                <a:moveTo>
                  <a:pt x="2700" y="3901"/>
                </a:moveTo>
                <a:cubicBezTo>
                  <a:pt x="2308" y="3901"/>
                  <a:pt x="1916" y="3462"/>
                  <a:pt x="1916" y="3023"/>
                </a:cubicBezTo>
                <a:cubicBezTo>
                  <a:pt x="1916" y="2584"/>
                  <a:pt x="2308" y="2194"/>
                  <a:pt x="2700" y="2194"/>
                </a:cubicBezTo>
                <a:cubicBezTo>
                  <a:pt x="3092" y="2194"/>
                  <a:pt x="3440" y="2584"/>
                  <a:pt x="3440" y="3023"/>
                </a:cubicBezTo>
                <a:cubicBezTo>
                  <a:pt x="3440" y="3462"/>
                  <a:pt x="3092" y="3901"/>
                  <a:pt x="2700" y="3901"/>
                </a:cubicBezTo>
                <a:close/>
                <a:moveTo>
                  <a:pt x="5052" y="3901"/>
                </a:moveTo>
                <a:cubicBezTo>
                  <a:pt x="4660" y="3901"/>
                  <a:pt x="4224" y="3462"/>
                  <a:pt x="4224" y="3023"/>
                </a:cubicBezTo>
                <a:cubicBezTo>
                  <a:pt x="4224" y="2584"/>
                  <a:pt x="4660" y="2194"/>
                  <a:pt x="5052" y="2194"/>
                </a:cubicBezTo>
                <a:cubicBezTo>
                  <a:pt x="5400" y="2194"/>
                  <a:pt x="5748" y="2584"/>
                  <a:pt x="5748" y="3023"/>
                </a:cubicBezTo>
                <a:cubicBezTo>
                  <a:pt x="5748" y="3462"/>
                  <a:pt x="5400" y="3901"/>
                  <a:pt x="5052" y="3901"/>
                </a:cubicBezTo>
                <a:close/>
                <a:moveTo>
                  <a:pt x="19292" y="3901"/>
                </a:moveTo>
                <a:cubicBezTo>
                  <a:pt x="6576" y="3901"/>
                  <a:pt x="6576" y="3901"/>
                  <a:pt x="6576" y="3901"/>
                </a:cubicBezTo>
                <a:cubicBezTo>
                  <a:pt x="6576" y="2584"/>
                  <a:pt x="6576" y="2584"/>
                  <a:pt x="6576" y="2584"/>
                </a:cubicBezTo>
                <a:cubicBezTo>
                  <a:pt x="19292" y="2584"/>
                  <a:pt x="19292" y="2584"/>
                  <a:pt x="19292" y="2584"/>
                </a:cubicBezTo>
                <a:lnTo>
                  <a:pt x="19292" y="3901"/>
                </a:lnTo>
                <a:close/>
                <a:moveTo>
                  <a:pt x="10800" y="8630"/>
                </a:moveTo>
                <a:cubicBezTo>
                  <a:pt x="5400" y="14676"/>
                  <a:pt x="5400" y="14676"/>
                  <a:pt x="5400" y="14676"/>
                </a:cubicBezTo>
                <a:cubicBezTo>
                  <a:pt x="8884" y="14676"/>
                  <a:pt x="8884" y="14676"/>
                  <a:pt x="8884" y="14676"/>
                </a:cubicBezTo>
                <a:cubicBezTo>
                  <a:pt x="8884" y="21600"/>
                  <a:pt x="8884" y="21600"/>
                  <a:pt x="8884" y="21600"/>
                </a:cubicBezTo>
                <a:cubicBezTo>
                  <a:pt x="12716" y="21600"/>
                  <a:pt x="12716" y="21600"/>
                  <a:pt x="12716" y="21600"/>
                </a:cubicBezTo>
                <a:cubicBezTo>
                  <a:pt x="12716" y="14676"/>
                  <a:pt x="12716" y="14676"/>
                  <a:pt x="12716" y="14676"/>
                </a:cubicBezTo>
                <a:cubicBezTo>
                  <a:pt x="15808" y="14676"/>
                  <a:pt x="15808" y="14676"/>
                  <a:pt x="15808" y="14676"/>
                </a:cubicBezTo>
                <a:lnTo>
                  <a:pt x="10800" y="863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4" name="Shape"/>
          <p:cNvSpPr/>
          <p:nvPr/>
        </p:nvSpPr>
        <p:spPr>
          <a:xfrm>
            <a:off x="4189186" y="5080061"/>
            <a:ext cx="213184" cy="206836"/>
          </a:xfrm>
          <a:custGeom>
            <a:avLst/>
            <a:gdLst/>
            <a:ahLst/>
            <a:cxnLst>
              <a:cxn ang="0">
                <a:pos x="wd2" y="hd2"/>
              </a:cxn>
              <a:cxn ang="5400000">
                <a:pos x="wd2" y="hd2"/>
              </a:cxn>
              <a:cxn ang="10800000">
                <a:pos x="wd2" y="hd2"/>
              </a:cxn>
              <a:cxn ang="16200000">
                <a:pos x="wd2" y="hd2"/>
              </a:cxn>
            </a:cxnLst>
            <a:rect l="0" t="0" r="r" b="b"/>
            <a:pathLst>
              <a:path w="21600" h="21600" extrusionOk="0">
                <a:moveTo>
                  <a:pt x="10770" y="5556"/>
                </a:moveTo>
                <a:cubicBezTo>
                  <a:pt x="8092" y="5556"/>
                  <a:pt x="5963" y="7741"/>
                  <a:pt x="5963" y="10550"/>
                </a:cubicBezTo>
                <a:cubicBezTo>
                  <a:pt x="5963" y="13297"/>
                  <a:pt x="8092" y="15482"/>
                  <a:pt x="10770" y="15482"/>
                </a:cubicBezTo>
                <a:cubicBezTo>
                  <a:pt x="13447" y="15482"/>
                  <a:pt x="15637" y="13297"/>
                  <a:pt x="15637" y="10550"/>
                </a:cubicBezTo>
                <a:cubicBezTo>
                  <a:pt x="15637" y="7741"/>
                  <a:pt x="13447" y="5556"/>
                  <a:pt x="10770" y="5556"/>
                </a:cubicBezTo>
                <a:close/>
                <a:moveTo>
                  <a:pt x="10770" y="13859"/>
                </a:moveTo>
                <a:cubicBezTo>
                  <a:pt x="9188" y="13859"/>
                  <a:pt x="7545" y="12173"/>
                  <a:pt x="7545" y="10550"/>
                </a:cubicBezTo>
                <a:cubicBezTo>
                  <a:pt x="7545" y="8865"/>
                  <a:pt x="9188" y="7741"/>
                  <a:pt x="10770" y="7741"/>
                </a:cubicBezTo>
                <a:cubicBezTo>
                  <a:pt x="12412" y="7741"/>
                  <a:pt x="13994" y="8865"/>
                  <a:pt x="13994" y="10550"/>
                </a:cubicBezTo>
                <a:cubicBezTo>
                  <a:pt x="13994" y="12173"/>
                  <a:pt x="12412" y="13859"/>
                  <a:pt x="10770" y="13859"/>
                </a:cubicBezTo>
                <a:close/>
                <a:moveTo>
                  <a:pt x="1582" y="9427"/>
                </a:moveTo>
                <a:cubicBezTo>
                  <a:pt x="1034" y="9427"/>
                  <a:pt x="0" y="9988"/>
                  <a:pt x="0" y="10550"/>
                </a:cubicBezTo>
                <a:cubicBezTo>
                  <a:pt x="0" y="11612"/>
                  <a:pt x="1034" y="12173"/>
                  <a:pt x="1582" y="12173"/>
                </a:cubicBezTo>
                <a:cubicBezTo>
                  <a:pt x="2738" y="12173"/>
                  <a:pt x="3225" y="11612"/>
                  <a:pt x="3225" y="10550"/>
                </a:cubicBezTo>
                <a:cubicBezTo>
                  <a:pt x="3225" y="9988"/>
                  <a:pt x="2738" y="9427"/>
                  <a:pt x="1582" y="9427"/>
                </a:cubicBezTo>
                <a:close/>
                <a:moveTo>
                  <a:pt x="18314" y="3309"/>
                </a:moveTo>
                <a:cubicBezTo>
                  <a:pt x="17767" y="2809"/>
                  <a:pt x="16672" y="2809"/>
                  <a:pt x="16185" y="3309"/>
                </a:cubicBezTo>
                <a:cubicBezTo>
                  <a:pt x="15637" y="3933"/>
                  <a:pt x="15637" y="4994"/>
                  <a:pt x="16185" y="5556"/>
                </a:cubicBezTo>
                <a:cubicBezTo>
                  <a:pt x="16672" y="5556"/>
                  <a:pt x="17219" y="5556"/>
                  <a:pt x="17767" y="4994"/>
                </a:cubicBezTo>
                <a:cubicBezTo>
                  <a:pt x="18314" y="4432"/>
                  <a:pt x="18862" y="3309"/>
                  <a:pt x="18314" y="3309"/>
                </a:cubicBezTo>
                <a:close/>
                <a:moveTo>
                  <a:pt x="19957" y="9427"/>
                </a:moveTo>
                <a:cubicBezTo>
                  <a:pt x="18862" y="9427"/>
                  <a:pt x="18314" y="9988"/>
                  <a:pt x="18314" y="10550"/>
                </a:cubicBezTo>
                <a:cubicBezTo>
                  <a:pt x="18314" y="11612"/>
                  <a:pt x="18862" y="12173"/>
                  <a:pt x="19957" y="12173"/>
                </a:cubicBezTo>
                <a:cubicBezTo>
                  <a:pt x="20444" y="12173"/>
                  <a:pt x="21600" y="11612"/>
                  <a:pt x="21600" y="10550"/>
                </a:cubicBezTo>
                <a:cubicBezTo>
                  <a:pt x="21600" y="9988"/>
                  <a:pt x="20444" y="9427"/>
                  <a:pt x="19957" y="9427"/>
                </a:cubicBezTo>
                <a:close/>
                <a:moveTo>
                  <a:pt x="10770" y="18229"/>
                </a:moveTo>
                <a:cubicBezTo>
                  <a:pt x="10222" y="18229"/>
                  <a:pt x="9674" y="19415"/>
                  <a:pt x="9674" y="19977"/>
                </a:cubicBezTo>
                <a:cubicBezTo>
                  <a:pt x="9674" y="21038"/>
                  <a:pt x="10222" y="21600"/>
                  <a:pt x="10770" y="21600"/>
                </a:cubicBezTo>
                <a:cubicBezTo>
                  <a:pt x="11317" y="21600"/>
                  <a:pt x="11865" y="21038"/>
                  <a:pt x="11865" y="19977"/>
                </a:cubicBezTo>
                <a:cubicBezTo>
                  <a:pt x="11865" y="19415"/>
                  <a:pt x="11317" y="18229"/>
                  <a:pt x="10770" y="18229"/>
                </a:cubicBezTo>
                <a:close/>
                <a:moveTo>
                  <a:pt x="3712" y="16606"/>
                </a:moveTo>
                <a:cubicBezTo>
                  <a:pt x="3225" y="17168"/>
                  <a:pt x="2738" y="17729"/>
                  <a:pt x="3225" y="18229"/>
                </a:cubicBezTo>
                <a:cubicBezTo>
                  <a:pt x="3712" y="18791"/>
                  <a:pt x="4868" y="18791"/>
                  <a:pt x="5415" y="18229"/>
                </a:cubicBezTo>
                <a:cubicBezTo>
                  <a:pt x="5963" y="17729"/>
                  <a:pt x="5963" y="16606"/>
                  <a:pt x="5415" y="16044"/>
                </a:cubicBezTo>
                <a:cubicBezTo>
                  <a:pt x="4868" y="15482"/>
                  <a:pt x="4320" y="16044"/>
                  <a:pt x="3712" y="16606"/>
                </a:cubicBezTo>
                <a:close/>
                <a:moveTo>
                  <a:pt x="3225" y="3309"/>
                </a:moveTo>
                <a:cubicBezTo>
                  <a:pt x="2738" y="3933"/>
                  <a:pt x="2738" y="4432"/>
                  <a:pt x="3225" y="4994"/>
                </a:cubicBezTo>
                <a:cubicBezTo>
                  <a:pt x="4320" y="5556"/>
                  <a:pt x="4868" y="6118"/>
                  <a:pt x="5415" y="5556"/>
                </a:cubicBezTo>
                <a:cubicBezTo>
                  <a:pt x="5963" y="4994"/>
                  <a:pt x="5963" y="3933"/>
                  <a:pt x="5415" y="3309"/>
                </a:cubicBezTo>
                <a:cubicBezTo>
                  <a:pt x="4868" y="2809"/>
                  <a:pt x="3712" y="2809"/>
                  <a:pt x="3225" y="3309"/>
                </a:cubicBezTo>
                <a:close/>
                <a:moveTo>
                  <a:pt x="16185" y="18229"/>
                </a:moveTo>
                <a:cubicBezTo>
                  <a:pt x="16672" y="18791"/>
                  <a:pt x="17767" y="18791"/>
                  <a:pt x="18314" y="18229"/>
                </a:cubicBezTo>
                <a:cubicBezTo>
                  <a:pt x="18862" y="17729"/>
                  <a:pt x="18862" y="17168"/>
                  <a:pt x="17767" y="16606"/>
                </a:cubicBezTo>
                <a:cubicBezTo>
                  <a:pt x="17219" y="16044"/>
                  <a:pt x="16672" y="15482"/>
                  <a:pt x="16185" y="16044"/>
                </a:cubicBezTo>
                <a:cubicBezTo>
                  <a:pt x="15637" y="16606"/>
                  <a:pt x="15637" y="17729"/>
                  <a:pt x="16185" y="18229"/>
                </a:cubicBezTo>
                <a:close/>
                <a:moveTo>
                  <a:pt x="10770" y="2809"/>
                </a:moveTo>
                <a:cubicBezTo>
                  <a:pt x="11317" y="2809"/>
                  <a:pt x="11865" y="2247"/>
                  <a:pt x="11865" y="1124"/>
                </a:cubicBezTo>
                <a:cubicBezTo>
                  <a:pt x="11865" y="562"/>
                  <a:pt x="11317" y="0"/>
                  <a:pt x="10770" y="0"/>
                </a:cubicBezTo>
                <a:cubicBezTo>
                  <a:pt x="10222" y="0"/>
                  <a:pt x="9674" y="562"/>
                  <a:pt x="9674" y="1124"/>
                </a:cubicBezTo>
                <a:cubicBezTo>
                  <a:pt x="9674" y="2247"/>
                  <a:pt x="10222" y="2809"/>
                  <a:pt x="10770" y="280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5" name="Shape"/>
          <p:cNvSpPr/>
          <p:nvPr/>
        </p:nvSpPr>
        <p:spPr>
          <a:xfrm>
            <a:off x="4741636" y="5033494"/>
            <a:ext cx="295738" cy="295739"/>
          </a:xfrm>
          <a:custGeom>
            <a:avLst/>
            <a:gdLst/>
            <a:ahLst/>
            <a:cxnLst>
              <a:cxn ang="0">
                <a:pos x="wd2" y="hd2"/>
              </a:cxn>
              <a:cxn ang="5400000">
                <a:pos x="wd2" y="hd2"/>
              </a:cxn>
              <a:cxn ang="10800000">
                <a:pos x="wd2" y="hd2"/>
              </a:cxn>
              <a:cxn ang="16200000">
                <a:pos x="wd2" y="hd2"/>
              </a:cxn>
            </a:cxnLst>
            <a:rect l="0" t="0" r="r" b="b"/>
            <a:pathLst>
              <a:path w="21600" h="21600" extrusionOk="0">
                <a:moveTo>
                  <a:pt x="20424" y="10039"/>
                </a:moveTo>
                <a:cubicBezTo>
                  <a:pt x="20424" y="10039"/>
                  <a:pt x="19640" y="10039"/>
                  <a:pt x="19292" y="10039"/>
                </a:cubicBezTo>
                <a:cubicBezTo>
                  <a:pt x="18900" y="10039"/>
                  <a:pt x="18508" y="10431"/>
                  <a:pt x="18508" y="10822"/>
                </a:cubicBezTo>
                <a:cubicBezTo>
                  <a:pt x="18508" y="11561"/>
                  <a:pt x="18900" y="11952"/>
                  <a:pt x="19292" y="11952"/>
                </a:cubicBezTo>
                <a:cubicBezTo>
                  <a:pt x="19640" y="11952"/>
                  <a:pt x="20424" y="11952"/>
                  <a:pt x="20424" y="11952"/>
                </a:cubicBezTo>
                <a:cubicBezTo>
                  <a:pt x="21208" y="11952"/>
                  <a:pt x="21600" y="11561"/>
                  <a:pt x="21600" y="10822"/>
                </a:cubicBezTo>
                <a:cubicBezTo>
                  <a:pt x="21600" y="10431"/>
                  <a:pt x="21208" y="10039"/>
                  <a:pt x="20424" y="10039"/>
                </a:cubicBezTo>
                <a:close/>
                <a:moveTo>
                  <a:pt x="10756" y="5041"/>
                </a:moveTo>
                <a:cubicBezTo>
                  <a:pt x="7316" y="5041"/>
                  <a:pt x="5008" y="7736"/>
                  <a:pt x="5008" y="10822"/>
                </a:cubicBezTo>
                <a:cubicBezTo>
                  <a:pt x="5008" y="14255"/>
                  <a:pt x="7316" y="16993"/>
                  <a:pt x="10756" y="16993"/>
                </a:cubicBezTo>
                <a:cubicBezTo>
                  <a:pt x="14240" y="16993"/>
                  <a:pt x="16548" y="14255"/>
                  <a:pt x="16548" y="10822"/>
                </a:cubicBezTo>
                <a:cubicBezTo>
                  <a:pt x="16548" y="7736"/>
                  <a:pt x="14240" y="5041"/>
                  <a:pt x="10756" y="5041"/>
                </a:cubicBezTo>
                <a:close/>
                <a:moveTo>
                  <a:pt x="10756" y="15037"/>
                </a:moveTo>
                <a:cubicBezTo>
                  <a:pt x="8448" y="15037"/>
                  <a:pt x="6532" y="13125"/>
                  <a:pt x="6532" y="10822"/>
                </a:cubicBezTo>
                <a:cubicBezTo>
                  <a:pt x="6532" y="8518"/>
                  <a:pt x="8448" y="6563"/>
                  <a:pt x="10756" y="6563"/>
                </a:cubicBezTo>
                <a:cubicBezTo>
                  <a:pt x="13065" y="6563"/>
                  <a:pt x="15024" y="8518"/>
                  <a:pt x="15024" y="10822"/>
                </a:cubicBezTo>
                <a:cubicBezTo>
                  <a:pt x="15024" y="13125"/>
                  <a:pt x="13065" y="15037"/>
                  <a:pt x="10756" y="15037"/>
                </a:cubicBezTo>
                <a:close/>
                <a:moveTo>
                  <a:pt x="3092" y="10822"/>
                </a:moveTo>
                <a:cubicBezTo>
                  <a:pt x="3092" y="10431"/>
                  <a:pt x="2656" y="10039"/>
                  <a:pt x="2308" y="10039"/>
                </a:cubicBezTo>
                <a:cubicBezTo>
                  <a:pt x="1916" y="10039"/>
                  <a:pt x="1132" y="10039"/>
                  <a:pt x="1132" y="10039"/>
                </a:cubicBezTo>
                <a:cubicBezTo>
                  <a:pt x="348" y="10039"/>
                  <a:pt x="0" y="10431"/>
                  <a:pt x="0" y="10822"/>
                </a:cubicBezTo>
                <a:cubicBezTo>
                  <a:pt x="0" y="11561"/>
                  <a:pt x="348" y="11952"/>
                  <a:pt x="1132" y="11952"/>
                </a:cubicBezTo>
                <a:cubicBezTo>
                  <a:pt x="1132" y="11952"/>
                  <a:pt x="1916" y="11952"/>
                  <a:pt x="2308" y="11952"/>
                </a:cubicBezTo>
                <a:cubicBezTo>
                  <a:pt x="2656" y="11952"/>
                  <a:pt x="3092" y="11561"/>
                  <a:pt x="3092" y="10822"/>
                </a:cubicBezTo>
                <a:close/>
                <a:moveTo>
                  <a:pt x="10756" y="3477"/>
                </a:moveTo>
                <a:cubicBezTo>
                  <a:pt x="11148" y="3477"/>
                  <a:pt x="11540" y="2695"/>
                  <a:pt x="11540" y="2303"/>
                </a:cubicBezTo>
                <a:cubicBezTo>
                  <a:pt x="11540" y="1956"/>
                  <a:pt x="11540" y="1565"/>
                  <a:pt x="11540" y="1173"/>
                </a:cubicBezTo>
                <a:cubicBezTo>
                  <a:pt x="11540" y="782"/>
                  <a:pt x="11148" y="0"/>
                  <a:pt x="10756" y="0"/>
                </a:cubicBezTo>
                <a:cubicBezTo>
                  <a:pt x="10408" y="0"/>
                  <a:pt x="10016" y="782"/>
                  <a:pt x="10016" y="1173"/>
                </a:cubicBezTo>
                <a:cubicBezTo>
                  <a:pt x="10016" y="1565"/>
                  <a:pt x="10016" y="1956"/>
                  <a:pt x="10016" y="2303"/>
                </a:cubicBezTo>
                <a:cubicBezTo>
                  <a:pt x="10016" y="2695"/>
                  <a:pt x="10408" y="3477"/>
                  <a:pt x="10756" y="3477"/>
                </a:cubicBezTo>
                <a:close/>
                <a:moveTo>
                  <a:pt x="10756" y="18514"/>
                </a:moveTo>
                <a:cubicBezTo>
                  <a:pt x="10408" y="18514"/>
                  <a:pt x="10016" y="18905"/>
                  <a:pt x="10016" y="19688"/>
                </a:cubicBezTo>
                <a:lnTo>
                  <a:pt x="10016" y="20427"/>
                </a:lnTo>
                <a:cubicBezTo>
                  <a:pt x="10016" y="21209"/>
                  <a:pt x="10408" y="21600"/>
                  <a:pt x="10756" y="21600"/>
                </a:cubicBezTo>
                <a:cubicBezTo>
                  <a:pt x="11148" y="21600"/>
                  <a:pt x="11540" y="21209"/>
                  <a:pt x="11540" y="20427"/>
                </a:cubicBezTo>
                <a:lnTo>
                  <a:pt x="11540" y="19688"/>
                </a:lnTo>
                <a:cubicBezTo>
                  <a:pt x="11540" y="18905"/>
                  <a:pt x="11148" y="18514"/>
                  <a:pt x="10756" y="18514"/>
                </a:cubicBezTo>
                <a:close/>
                <a:moveTo>
                  <a:pt x="18900" y="4259"/>
                </a:moveTo>
                <a:cubicBezTo>
                  <a:pt x="19292" y="3868"/>
                  <a:pt x="19292" y="3129"/>
                  <a:pt x="18900" y="2695"/>
                </a:cubicBezTo>
                <a:cubicBezTo>
                  <a:pt x="18508" y="2303"/>
                  <a:pt x="18116" y="2695"/>
                  <a:pt x="17332" y="3129"/>
                </a:cubicBezTo>
                <a:cubicBezTo>
                  <a:pt x="17332" y="3129"/>
                  <a:pt x="16984" y="3477"/>
                  <a:pt x="16548" y="3868"/>
                </a:cubicBezTo>
                <a:cubicBezTo>
                  <a:pt x="16200" y="4259"/>
                  <a:pt x="16200" y="4650"/>
                  <a:pt x="16548" y="5041"/>
                </a:cubicBezTo>
                <a:cubicBezTo>
                  <a:pt x="16984" y="5433"/>
                  <a:pt x="17724" y="5433"/>
                  <a:pt x="18116" y="5041"/>
                </a:cubicBezTo>
                <a:cubicBezTo>
                  <a:pt x="18116" y="4650"/>
                  <a:pt x="18508" y="4259"/>
                  <a:pt x="18900" y="4259"/>
                </a:cubicBezTo>
                <a:close/>
                <a:moveTo>
                  <a:pt x="3440" y="16993"/>
                </a:moveTo>
                <a:cubicBezTo>
                  <a:pt x="3440" y="16993"/>
                  <a:pt x="3092" y="17384"/>
                  <a:pt x="2656" y="17732"/>
                </a:cubicBezTo>
                <a:cubicBezTo>
                  <a:pt x="2308" y="18123"/>
                  <a:pt x="2308" y="18514"/>
                  <a:pt x="2656" y="18905"/>
                </a:cubicBezTo>
                <a:cubicBezTo>
                  <a:pt x="3092" y="19297"/>
                  <a:pt x="3440" y="19297"/>
                  <a:pt x="4224" y="18905"/>
                </a:cubicBezTo>
                <a:lnTo>
                  <a:pt x="4616" y="18123"/>
                </a:lnTo>
                <a:cubicBezTo>
                  <a:pt x="5400" y="17732"/>
                  <a:pt x="5400" y="16993"/>
                  <a:pt x="5008" y="16559"/>
                </a:cubicBezTo>
                <a:cubicBezTo>
                  <a:pt x="4616" y="16559"/>
                  <a:pt x="3832" y="16559"/>
                  <a:pt x="3440" y="16993"/>
                </a:cubicBezTo>
                <a:close/>
                <a:moveTo>
                  <a:pt x="4224" y="3129"/>
                </a:moveTo>
                <a:cubicBezTo>
                  <a:pt x="3440" y="2695"/>
                  <a:pt x="3092" y="2303"/>
                  <a:pt x="2656" y="2695"/>
                </a:cubicBezTo>
                <a:cubicBezTo>
                  <a:pt x="2308" y="3129"/>
                  <a:pt x="2308" y="3868"/>
                  <a:pt x="2656" y="4259"/>
                </a:cubicBezTo>
                <a:cubicBezTo>
                  <a:pt x="3092" y="4259"/>
                  <a:pt x="3440" y="4650"/>
                  <a:pt x="3440" y="5041"/>
                </a:cubicBezTo>
                <a:cubicBezTo>
                  <a:pt x="3832" y="5433"/>
                  <a:pt x="4616" y="5433"/>
                  <a:pt x="5008" y="5041"/>
                </a:cubicBezTo>
                <a:cubicBezTo>
                  <a:pt x="5400" y="4650"/>
                  <a:pt x="5400" y="4259"/>
                  <a:pt x="4616" y="3868"/>
                </a:cubicBezTo>
                <a:cubicBezTo>
                  <a:pt x="4616" y="3477"/>
                  <a:pt x="4224" y="3129"/>
                  <a:pt x="4224" y="3129"/>
                </a:cubicBezTo>
                <a:close/>
                <a:moveTo>
                  <a:pt x="16548" y="18123"/>
                </a:moveTo>
                <a:cubicBezTo>
                  <a:pt x="16984" y="18123"/>
                  <a:pt x="17332" y="18905"/>
                  <a:pt x="17332" y="18905"/>
                </a:cubicBezTo>
                <a:cubicBezTo>
                  <a:pt x="18116" y="19297"/>
                  <a:pt x="18508" y="19297"/>
                  <a:pt x="18900" y="18905"/>
                </a:cubicBezTo>
                <a:cubicBezTo>
                  <a:pt x="19292" y="18514"/>
                  <a:pt x="19292" y="18123"/>
                  <a:pt x="18900" y="17732"/>
                </a:cubicBezTo>
                <a:cubicBezTo>
                  <a:pt x="18508" y="17384"/>
                  <a:pt x="18116" y="16993"/>
                  <a:pt x="18116" y="16993"/>
                </a:cubicBezTo>
                <a:cubicBezTo>
                  <a:pt x="17724" y="16559"/>
                  <a:pt x="16984" y="16559"/>
                  <a:pt x="16548" y="16559"/>
                </a:cubicBezTo>
                <a:cubicBezTo>
                  <a:pt x="16200" y="16993"/>
                  <a:pt x="16200" y="17732"/>
                  <a:pt x="16548" y="1812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6" name="Shape"/>
          <p:cNvSpPr/>
          <p:nvPr/>
        </p:nvSpPr>
        <p:spPr>
          <a:xfrm>
            <a:off x="601436" y="2679761"/>
            <a:ext cx="266100" cy="261864"/>
          </a:xfrm>
          <a:custGeom>
            <a:avLst/>
            <a:gdLst/>
            <a:ahLst/>
            <a:cxnLst>
              <a:cxn ang="0">
                <a:pos x="wd2" y="hd2"/>
              </a:cxn>
              <a:cxn ang="5400000">
                <a:pos x="wd2" y="hd2"/>
              </a:cxn>
              <a:cxn ang="10800000">
                <a:pos x="wd2" y="hd2"/>
              </a:cxn>
              <a:cxn ang="16200000">
                <a:pos x="wd2" y="hd2"/>
              </a:cxn>
            </a:cxnLst>
            <a:rect l="0" t="0" r="r" b="b"/>
            <a:pathLst>
              <a:path w="21600" h="21600" extrusionOk="0">
                <a:moveTo>
                  <a:pt x="21600" y="7913"/>
                </a:moveTo>
                <a:lnTo>
                  <a:pt x="13847" y="7913"/>
                </a:lnTo>
                <a:lnTo>
                  <a:pt x="10824" y="0"/>
                </a:lnTo>
                <a:lnTo>
                  <a:pt x="7801" y="7913"/>
                </a:lnTo>
                <a:lnTo>
                  <a:pt x="0" y="7913"/>
                </a:lnTo>
                <a:lnTo>
                  <a:pt x="6485" y="12741"/>
                </a:lnTo>
                <a:lnTo>
                  <a:pt x="4291" y="21600"/>
                </a:lnTo>
                <a:lnTo>
                  <a:pt x="10824" y="16275"/>
                </a:lnTo>
                <a:lnTo>
                  <a:pt x="17260" y="21600"/>
                </a:lnTo>
                <a:lnTo>
                  <a:pt x="15115" y="12741"/>
                </a:lnTo>
                <a:lnTo>
                  <a:pt x="21600" y="7913"/>
                </a:lnTo>
                <a:close/>
                <a:moveTo>
                  <a:pt x="10824" y="14085"/>
                </a:moveTo>
                <a:lnTo>
                  <a:pt x="6875" y="17121"/>
                </a:lnTo>
                <a:lnTo>
                  <a:pt x="8630" y="12741"/>
                </a:lnTo>
                <a:lnTo>
                  <a:pt x="5168" y="9655"/>
                </a:lnTo>
                <a:lnTo>
                  <a:pt x="9508" y="10103"/>
                </a:lnTo>
                <a:lnTo>
                  <a:pt x="10824" y="4828"/>
                </a:lnTo>
                <a:lnTo>
                  <a:pt x="12092" y="10103"/>
                </a:lnTo>
                <a:lnTo>
                  <a:pt x="16432" y="9655"/>
                </a:lnTo>
                <a:lnTo>
                  <a:pt x="12970" y="12741"/>
                </a:lnTo>
                <a:lnTo>
                  <a:pt x="14286" y="17121"/>
                </a:lnTo>
                <a:lnTo>
                  <a:pt x="10824" y="1408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7" name="Shape"/>
          <p:cNvSpPr/>
          <p:nvPr/>
        </p:nvSpPr>
        <p:spPr>
          <a:xfrm>
            <a:off x="8325320" y="2113666"/>
            <a:ext cx="248841" cy="207778"/>
          </a:xfrm>
          <a:custGeom>
            <a:avLst/>
            <a:gdLst/>
            <a:ahLst/>
            <a:cxnLst>
              <a:cxn ang="0">
                <a:pos x="wd2" y="hd2"/>
              </a:cxn>
              <a:cxn ang="5400000">
                <a:pos x="wd2" y="hd2"/>
              </a:cxn>
              <a:cxn ang="10800000">
                <a:pos x="wd2" y="hd2"/>
              </a:cxn>
              <a:cxn ang="16200000">
                <a:pos x="wd2" y="hd2"/>
              </a:cxn>
            </a:cxnLst>
            <a:rect l="0" t="0" r="r" b="b"/>
            <a:pathLst>
              <a:path w="20525" h="21052" extrusionOk="0">
                <a:moveTo>
                  <a:pt x="18912" y="1642"/>
                </a:moveTo>
                <a:cubicBezTo>
                  <a:pt x="16762" y="-548"/>
                  <a:pt x="13732" y="-548"/>
                  <a:pt x="11533" y="1642"/>
                </a:cubicBezTo>
                <a:cubicBezTo>
                  <a:pt x="10262" y="3224"/>
                  <a:pt x="10262" y="3224"/>
                  <a:pt x="10262" y="3224"/>
                </a:cubicBezTo>
                <a:cubicBezTo>
                  <a:pt x="8943" y="1642"/>
                  <a:pt x="8943" y="1642"/>
                  <a:pt x="8943" y="1642"/>
                </a:cubicBezTo>
                <a:cubicBezTo>
                  <a:pt x="6792" y="-548"/>
                  <a:pt x="3762" y="-548"/>
                  <a:pt x="1612" y="1642"/>
                </a:cubicBezTo>
                <a:cubicBezTo>
                  <a:pt x="-538" y="4320"/>
                  <a:pt x="-538" y="8640"/>
                  <a:pt x="1612" y="10769"/>
                </a:cubicBezTo>
                <a:cubicBezTo>
                  <a:pt x="10262" y="21052"/>
                  <a:pt x="10262" y="21052"/>
                  <a:pt x="10262" y="21052"/>
                </a:cubicBezTo>
                <a:cubicBezTo>
                  <a:pt x="18912" y="10769"/>
                  <a:pt x="18912" y="10769"/>
                  <a:pt x="18912" y="10769"/>
                </a:cubicBezTo>
                <a:cubicBezTo>
                  <a:pt x="21062" y="8640"/>
                  <a:pt x="21062" y="4320"/>
                  <a:pt x="18912" y="1642"/>
                </a:cubicBezTo>
                <a:close/>
                <a:moveTo>
                  <a:pt x="17641" y="9187"/>
                </a:moveTo>
                <a:cubicBezTo>
                  <a:pt x="10262" y="17766"/>
                  <a:pt x="10262" y="17766"/>
                  <a:pt x="10262" y="17766"/>
                </a:cubicBezTo>
                <a:cubicBezTo>
                  <a:pt x="2883" y="9187"/>
                  <a:pt x="2883" y="9187"/>
                  <a:pt x="2883" y="9187"/>
                </a:cubicBezTo>
                <a:cubicBezTo>
                  <a:pt x="2052" y="8640"/>
                  <a:pt x="1612" y="7544"/>
                  <a:pt x="1612" y="6510"/>
                </a:cubicBezTo>
                <a:cubicBezTo>
                  <a:pt x="1612" y="4867"/>
                  <a:pt x="2052" y="4320"/>
                  <a:pt x="2883" y="3224"/>
                </a:cubicBezTo>
                <a:cubicBezTo>
                  <a:pt x="3323" y="2677"/>
                  <a:pt x="4202" y="2190"/>
                  <a:pt x="5082" y="2190"/>
                </a:cubicBezTo>
                <a:cubicBezTo>
                  <a:pt x="6352" y="2190"/>
                  <a:pt x="7232" y="2677"/>
                  <a:pt x="7672" y="3772"/>
                </a:cubicBezTo>
                <a:cubicBezTo>
                  <a:pt x="10262" y="6510"/>
                  <a:pt x="10262" y="6510"/>
                  <a:pt x="10262" y="6510"/>
                </a:cubicBezTo>
                <a:cubicBezTo>
                  <a:pt x="12901" y="3772"/>
                  <a:pt x="12901" y="3772"/>
                  <a:pt x="12901" y="3772"/>
                </a:cubicBezTo>
                <a:cubicBezTo>
                  <a:pt x="13292" y="2677"/>
                  <a:pt x="14172" y="2190"/>
                  <a:pt x="15491" y="2190"/>
                </a:cubicBezTo>
                <a:cubicBezTo>
                  <a:pt x="16322" y="2190"/>
                  <a:pt x="17201" y="2677"/>
                  <a:pt x="17641" y="3224"/>
                </a:cubicBezTo>
                <a:cubicBezTo>
                  <a:pt x="18472" y="4320"/>
                  <a:pt x="18912" y="4867"/>
                  <a:pt x="18912" y="6510"/>
                </a:cubicBezTo>
                <a:cubicBezTo>
                  <a:pt x="18912" y="7544"/>
                  <a:pt x="18472" y="8640"/>
                  <a:pt x="17641" y="918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8" name="Shape"/>
          <p:cNvSpPr/>
          <p:nvPr/>
        </p:nvSpPr>
        <p:spPr>
          <a:xfrm>
            <a:off x="1784653" y="4455644"/>
            <a:ext cx="274572" cy="270334"/>
          </a:xfrm>
          <a:custGeom>
            <a:avLst/>
            <a:gdLst/>
            <a:ahLst/>
            <a:cxnLst>
              <a:cxn ang="0">
                <a:pos x="wd2" y="hd2"/>
              </a:cxn>
              <a:cxn ang="5400000">
                <a:pos x="wd2" y="hd2"/>
              </a:cxn>
              <a:cxn ang="10800000">
                <a:pos x="wd2" y="hd2"/>
              </a:cxn>
              <a:cxn ang="16200000">
                <a:pos x="wd2" y="hd2"/>
              </a:cxn>
            </a:cxnLst>
            <a:rect l="0" t="0" r="r" b="b"/>
            <a:pathLst>
              <a:path w="21600" h="21600" extrusionOk="0">
                <a:moveTo>
                  <a:pt x="5388" y="7232"/>
                </a:moveTo>
                <a:lnTo>
                  <a:pt x="5810" y="7232"/>
                </a:lnTo>
                <a:cubicBezTo>
                  <a:pt x="6653" y="6322"/>
                  <a:pt x="7497" y="5508"/>
                  <a:pt x="8715" y="4646"/>
                </a:cubicBezTo>
                <a:lnTo>
                  <a:pt x="8715" y="4215"/>
                </a:lnTo>
                <a:cubicBezTo>
                  <a:pt x="8715" y="3784"/>
                  <a:pt x="8715" y="3784"/>
                  <a:pt x="8715" y="3353"/>
                </a:cubicBezTo>
                <a:cubicBezTo>
                  <a:pt x="7497" y="2538"/>
                  <a:pt x="6232" y="2107"/>
                  <a:pt x="5013" y="1245"/>
                </a:cubicBezTo>
                <a:cubicBezTo>
                  <a:pt x="4170" y="2107"/>
                  <a:pt x="2905" y="2969"/>
                  <a:pt x="2062" y="4215"/>
                </a:cubicBezTo>
                <a:cubicBezTo>
                  <a:pt x="2905" y="5508"/>
                  <a:pt x="3327" y="6322"/>
                  <a:pt x="4170" y="7232"/>
                </a:cubicBezTo>
                <a:cubicBezTo>
                  <a:pt x="4592" y="7232"/>
                  <a:pt x="5013" y="7232"/>
                  <a:pt x="5388" y="7232"/>
                </a:cubicBezTo>
                <a:close/>
                <a:moveTo>
                  <a:pt x="2905" y="9339"/>
                </a:moveTo>
                <a:cubicBezTo>
                  <a:pt x="2905" y="8908"/>
                  <a:pt x="2905" y="8908"/>
                  <a:pt x="3327" y="8477"/>
                </a:cubicBezTo>
                <a:cubicBezTo>
                  <a:pt x="2530" y="7663"/>
                  <a:pt x="1640" y="6753"/>
                  <a:pt x="1218" y="5939"/>
                </a:cubicBezTo>
                <a:cubicBezTo>
                  <a:pt x="422" y="7232"/>
                  <a:pt x="0" y="8908"/>
                  <a:pt x="0" y="10584"/>
                </a:cubicBezTo>
                <a:cubicBezTo>
                  <a:pt x="0" y="12740"/>
                  <a:pt x="422" y="14847"/>
                  <a:pt x="1640" y="16092"/>
                </a:cubicBezTo>
                <a:cubicBezTo>
                  <a:pt x="2062" y="14416"/>
                  <a:pt x="2530" y="12309"/>
                  <a:pt x="3327" y="10584"/>
                </a:cubicBezTo>
                <a:cubicBezTo>
                  <a:pt x="3327" y="10584"/>
                  <a:pt x="2905" y="9770"/>
                  <a:pt x="2905" y="9339"/>
                </a:cubicBezTo>
                <a:close/>
                <a:moveTo>
                  <a:pt x="10777" y="1676"/>
                </a:moveTo>
                <a:cubicBezTo>
                  <a:pt x="11198" y="1676"/>
                  <a:pt x="12042" y="2107"/>
                  <a:pt x="12463" y="2538"/>
                </a:cubicBezTo>
                <a:cubicBezTo>
                  <a:pt x="13682" y="1676"/>
                  <a:pt x="14947" y="1676"/>
                  <a:pt x="16212" y="1245"/>
                </a:cubicBezTo>
                <a:cubicBezTo>
                  <a:pt x="14525" y="383"/>
                  <a:pt x="12885" y="0"/>
                  <a:pt x="10777" y="0"/>
                </a:cubicBezTo>
                <a:cubicBezTo>
                  <a:pt x="9558" y="0"/>
                  <a:pt x="8293" y="0"/>
                  <a:pt x="7075" y="383"/>
                </a:cubicBezTo>
                <a:cubicBezTo>
                  <a:pt x="7872" y="814"/>
                  <a:pt x="8715" y="1676"/>
                  <a:pt x="9558" y="2107"/>
                </a:cubicBezTo>
                <a:cubicBezTo>
                  <a:pt x="9980" y="2107"/>
                  <a:pt x="10355" y="1676"/>
                  <a:pt x="10777" y="1676"/>
                </a:cubicBezTo>
                <a:close/>
                <a:moveTo>
                  <a:pt x="14103" y="12740"/>
                </a:moveTo>
                <a:cubicBezTo>
                  <a:pt x="14525" y="12309"/>
                  <a:pt x="14525" y="12309"/>
                  <a:pt x="14947" y="11878"/>
                </a:cubicBezTo>
                <a:cubicBezTo>
                  <a:pt x="14103" y="9770"/>
                  <a:pt x="12885" y="8046"/>
                  <a:pt x="11620" y="6322"/>
                </a:cubicBezTo>
                <a:cubicBezTo>
                  <a:pt x="11620" y="6322"/>
                  <a:pt x="11198" y="6322"/>
                  <a:pt x="10777" y="6322"/>
                </a:cubicBezTo>
                <a:cubicBezTo>
                  <a:pt x="10355" y="6322"/>
                  <a:pt x="9980" y="6322"/>
                  <a:pt x="9558" y="5939"/>
                </a:cubicBezTo>
                <a:cubicBezTo>
                  <a:pt x="8715" y="6753"/>
                  <a:pt x="7872" y="7232"/>
                  <a:pt x="7075" y="8046"/>
                </a:cubicBezTo>
                <a:cubicBezTo>
                  <a:pt x="7497" y="8477"/>
                  <a:pt x="7497" y="8908"/>
                  <a:pt x="7497" y="9339"/>
                </a:cubicBezTo>
                <a:cubicBezTo>
                  <a:pt x="7497" y="9770"/>
                  <a:pt x="7497" y="9770"/>
                  <a:pt x="7497" y="10201"/>
                </a:cubicBezTo>
                <a:cubicBezTo>
                  <a:pt x="9558" y="11447"/>
                  <a:pt x="11620" y="12309"/>
                  <a:pt x="14103" y="12740"/>
                </a:cubicBezTo>
                <a:close/>
                <a:moveTo>
                  <a:pt x="17008" y="15661"/>
                </a:moveTo>
                <a:cubicBezTo>
                  <a:pt x="17008" y="16092"/>
                  <a:pt x="17008" y="16954"/>
                  <a:pt x="17008" y="17385"/>
                </a:cubicBezTo>
                <a:cubicBezTo>
                  <a:pt x="17008" y="17816"/>
                  <a:pt x="17008" y="18631"/>
                  <a:pt x="17008" y="19493"/>
                </a:cubicBezTo>
                <a:cubicBezTo>
                  <a:pt x="18695" y="18200"/>
                  <a:pt x="20335" y="16092"/>
                  <a:pt x="20757" y="13985"/>
                </a:cubicBezTo>
                <a:cubicBezTo>
                  <a:pt x="19960" y="14416"/>
                  <a:pt x="19117" y="14416"/>
                  <a:pt x="18273" y="14416"/>
                </a:cubicBezTo>
                <a:cubicBezTo>
                  <a:pt x="18273" y="15278"/>
                  <a:pt x="17852" y="15661"/>
                  <a:pt x="17008" y="15661"/>
                </a:cubicBezTo>
                <a:close/>
                <a:moveTo>
                  <a:pt x="13682" y="14416"/>
                </a:moveTo>
                <a:cubicBezTo>
                  <a:pt x="11198" y="13985"/>
                  <a:pt x="8715" y="12740"/>
                  <a:pt x="6653" y="11447"/>
                </a:cubicBezTo>
                <a:cubicBezTo>
                  <a:pt x="6232" y="11447"/>
                  <a:pt x="5810" y="11878"/>
                  <a:pt x="5388" y="11878"/>
                </a:cubicBezTo>
                <a:cubicBezTo>
                  <a:pt x="5013" y="11878"/>
                  <a:pt x="5013" y="11878"/>
                  <a:pt x="5013" y="11447"/>
                </a:cubicBezTo>
                <a:cubicBezTo>
                  <a:pt x="3702" y="13554"/>
                  <a:pt x="3327" y="15661"/>
                  <a:pt x="2905" y="18200"/>
                </a:cubicBezTo>
                <a:cubicBezTo>
                  <a:pt x="4170" y="19062"/>
                  <a:pt x="5388" y="20355"/>
                  <a:pt x="6653" y="20786"/>
                </a:cubicBezTo>
                <a:cubicBezTo>
                  <a:pt x="8293" y="18200"/>
                  <a:pt x="10777" y="15661"/>
                  <a:pt x="13682" y="14416"/>
                </a:cubicBezTo>
                <a:close/>
                <a:moveTo>
                  <a:pt x="17852" y="2538"/>
                </a:moveTo>
                <a:cubicBezTo>
                  <a:pt x="16212" y="2969"/>
                  <a:pt x="14525" y="3353"/>
                  <a:pt x="12885" y="3784"/>
                </a:cubicBezTo>
                <a:lnTo>
                  <a:pt x="13260" y="4215"/>
                </a:lnTo>
                <a:cubicBezTo>
                  <a:pt x="13260" y="4646"/>
                  <a:pt x="12885" y="4646"/>
                  <a:pt x="12885" y="5077"/>
                </a:cubicBezTo>
                <a:cubicBezTo>
                  <a:pt x="14525" y="6753"/>
                  <a:pt x="15368" y="8908"/>
                  <a:pt x="16212" y="11447"/>
                </a:cubicBezTo>
                <a:cubicBezTo>
                  <a:pt x="17008" y="11447"/>
                  <a:pt x="17852" y="11878"/>
                  <a:pt x="18273" y="12740"/>
                </a:cubicBezTo>
                <a:cubicBezTo>
                  <a:pt x="19538" y="12740"/>
                  <a:pt x="20335" y="12740"/>
                  <a:pt x="21178" y="12309"/>
                </a:cubicBezTo>
                <a:cubicBezTo>
                  <a:pt x="21600" y="11878"/>
                  <a:pt x="21600" y="11016"/>
                  <a:pt x="21600" y="10584"/>
                </a:cubicBezTo>
                <a:cubicBezTo>
                  <a:pt x="21600" y="7663"/>
                  <a:pt x="19960" y="4646"/>
                  <a:pt x="17852" y="2538"/>
                </a:cubicBezTo>
                <a:close/>
                <a:moveTo>
                  <a:pt x="14947" y="15661"/>
                </a:moveTo>
                <a:cubicBezTo>
                  <a:pt x="12042" y="16954"/>
                  <a:pt x="9980" y="18631"/>
                  <a:pt x="8293" y="21217"/>
                </a:cubicBezTo>
                <a:cubicBezTo>
                  <a:pt x="9137" y="21600"/>
                  <a:pt x="9980" y="21600"/>
                  <a:pt x="10777" y="21600"/>
                </a:cubicBezTo>
                <a:cubicBezTo>
                  <a:pt x="12463" y="21600"/>
                  <a:pt x="13682" y="21217"/>
                  <a:pt x="15368" y="20786"/>
                </a:cubicBezTo>
                <a:cubicBezTo>
                  <a:pt x="15368" y="19493"/>
                  <a:pt x="15790" y="18200"/>
                  <a:pt x="15790" y="17385"/>
                </a:cubicBezTo>
                <a:cubicBezTo>
                  <a:pt x="15790" y="16954"/>
                  <a:pt x="15790" y="16523"/>
                  <a:pt x="15368" y="16092"/>
                </a:cubicBezTo>
                <a:cubicBezTo>
                  <a:pt x="15368" y="15661"/>
                  <a:pt x="14947" y="15661"/>
                  <a:pt x="14947" y="1566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29" name="Shape"/>
          <p:cNvSpPr/>
          <p:nvPr/>
        </p:nvSpPr>
        <p:spPr>
          <a:xfrm>
            <a:off x="5926970" y="5091995"/>
            <a:ext cx="297851" cy="178730"/>
          </a:xfrm>
          <a:custGeom>
            <a:avLst/>
            <a:gdLst/>
            <a:ahLst/>
            <a:cxnLst>
              <a:cxn ang="0">
                <a:pos x="wd2" y="hd2"/>
              </a:cxn>
              <a:cxn ang="5400000">
                <a:pos x="wd2" y="hd2"/>
              </a:cxn>
              <a:cxn ang="10800000">
                <a:pos x="wd2" y="hd2"/>
              </a:cxn>
              <a:cxn ang="16200000">
                <a:pos x="wd2" y="hd2"/>
              </a:cxn>
            </a:cxnLst>
            <a:rect l="0" t="0" r="r" b="b"/>
            <a:pathLst>
              <a:path w="21600" h="21278" extrusionOk="0">
                <a:moveTo>
                  <a:pt x="8084" y="483"/>
                </a:moveTo>
                <a:cubicBezTo>
                  <a:pt x="7736" y="-161"/>
                  <a:pt x="7301" y="-161"/>
                  <a:pt x="6954" y="483"/>
                </a:cubicBezTo>
                <a:cubicBezTo>
                  <a:pt x="0" y="10639"/>
                  <a:pt x="0" y="10639"/>
                  <a:pt x="0" y="10639"/>
                </a:cubicBezTo>
                <a:cubicBezTo>
                  <a:pt x="6954" y="20795"/>
                  <a:pt x="6954" y="20795"/>
                  <a:pt x="6954" y="20795"/>
                </a:cubicBezTo>
                <a:cubicBezTo>
                  <a:pt x="7301" y="21439"/>
                  <a:pt x="7736" y="21439"/>
                  <a:pt x="8084" y="20795"/>
                </a:cubicBezTo>
                <a:cubicBezTo>
                  <a:pt x="8475" y="20080"/>
                  <a:pt x="8475" y="19436"/>
                  <a:pt x="8084" y="18864"/>
                </a:cubicBezTo>
                <a:cubicBezTo>
                  <a:pt x="2695" y="10639"/>
                  <a:pt x="2695" y="10639"/>
                  <a:pt x="2695" y="10639"/>
                </a:cubicBezTo>
                <a:cubicBezTo>
                  <a:pt x="8084" y="3058"/>
                  <a:pt x="8084" y="3058"/>
                  <a:pt x="8084" y="3058"/>
                </a:cubicBezTo>
                <a:cubicBezTo>
                  <a:pt x="8475" y="2342"/>
                  <a:pt x="8475" y="1126"/>
                  <a:pt x="8084" y="483"/>
                </a:cubicBezTo>
                <a:close/>
                <a:moveTo>
                  <a:pt x="14646" y="483"/>
                </a:moveTo>
                <a:cubicBezTo>
                  <a:pt x="14255" y="-161"/>
                  <a:pt x="13864" y="-161"/>
                  <a:pt x="13516" y="483"/>
                </a:cubicBezTo>
                <a:cubicBezTo>
                  <a:pt x="13125" y="1126"/>
                  <a:pt x="13125" y="2342"/>
                  <a:pt x="13516" y="3058"/>
                </a:cubicBezTo>
                <a:cubicBezTo>
                  <a:pt x="18862" y="10639"/>
                  <a:pt x="18862" y="10639"/>
                  <a:pt x="18862" y="10639"/>
                </a:cubicBezTo>
                <a:cubicBezTo>
                  <a:pt x="13516" y="18864"/>
                  <a:pt x="13516" y="18864"/>
                  <a:pt x="13516" y="18864"/>
                </a:cubicBezTo>
                <a:cubicBezTo>
                  <a:pt x="13125" y="19436"/>
                  <a:pt x="13125" y="20080"/>
                  <a:pt x="13516" y="20795"/>
                </a:cubicBezTo>
                <a:cubicBezTo>
                  <a:pt x="13864" y="21439"/>
                  <a:pt x="14255" y="21439"/>
                  <a:pt x="14646" y="20795"/>
                </a:cubicBezTo>
                <a:cubicBezTo>
                  <a:pt x="21600" y="10639"/>
                  <a:pt x="21600" y="10639"/>
                  <a:pt x="21600" y="10639"/>
                </a:cubicBezTo>
                <a:lnTo>
                  <a:pt x="14646" y="48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0" name="Shape"/>
          <p:cNvSpPr/>
          <p:nvPr/>
        </p:nvSpPr>
        <p:spPr>
          <a:xfrm>
            <a:off x="7125003" y="3860861"/>
            <a:ext cx="276683" cy="272447"/>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967" y="0"/>
                  <a:pt x="0" y="4683"/>
                  <a:pt x="0" y="10609"/>
                </a:cubicBezTo>
                <a:cubicBezTo>
                  <a:pt x="0" y="16535"/>
                  <a:pt x="4967" y="21600"/>
                  <a:pt x="10777" y="21600"/>
                </a:cubicBezTo>
                <a:cubicBezTo>
                  <a:pt x="16587" y="21600"/>
                  <a:pt x="21600" y="16535"/>
                  <a:pt x="21600" y="10609"/>
                </a:cubicBezTo>
                <a:cubicBezTo>
                  <a:pt x="21600" y="4683"/>
                  <a:pt x="16587" y="0"/>
                  <a:pt x="10777" y="0"/>
                </a:cubicBezTo>
                <a:close/>
                <a:moveTo>
                  <a:pt x="10777" y="14432"/>
                </a:moveTo>
                <a:cubicBezTo>
                  <a:pt x="8715" y="14432"/>
                  <a:pt x="7450" y="12712"/>
                  <a:pt x="7450" y="10609"/>
                </a:cubicBezTo>
                <a:cubicBezTo>
                  <a:pt x="7450" y="8936"/>
                  <a:pt x="8715" y="7216"/>
                  <a:pt x="10777" y="7216"/>
                </a:cubicBezTo>
                <a:cubicBezTo>
                  <a:pt x="12838" y="7216"/>
                  <a:pt x="14103" y="8936"/>
                  <a:pt x="14103" y="10609"/>
                </a:cubicBezTo>
                <a:cubicBezTo>
                  <a:pt x="14103" y="12712"/>
                  <a:pt x="12838" y="14432"/>
                  <a:pt x="10777" y="1443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1" name="Shape"/>
          <p:cNvSpPr/>
          <p:nvPr/>
        </p:nvSpPr>
        <p:spPr>
          <a:xfrm>
            <a:off x="1774070" y="5107577"/>
            <a:ext cx="295739" cy="145462"/>
          </a:xfrm>
          <a:custGeom>
            <a:avLst/>
            <a:gdLst/>
            <a:ahLst/>
            <a:cxnLst>
              <a:cxn ang="0">
                <a:pos x="wd2" y="hd2"/>
              </a:cxn>
              <a:cxn ang="5400000">
                <a:pos x="wd2" y="hd2"/>
              </a:cxn>
              <a:cxn ang="10800000">
                <a:pos x="wd2" y="hd2"/>
              </a:cxn>
              <a:cxn ang="16200000">
                <a:pos x="wd2" y="hd2"/>
              </a:cxn>
            </a:cxnLst>
            <a:rect l="0" t="0" r="r" b="b"/>
            <a:pathLst>
              <a:path w="21600" h="21600" extrusionOk="0">
                <a:moveTo>
                  <a:pt x="19297" y="0"/>
                </a:moveTo>
                <a:cubicBezTo>
                  <a:pt x="2303" y="0"/>
                  <a:pt x="2303" y="0"/>
                  <a:pt x="2303" y="0"/>
                </a:cubicBezTo>
                <a:cubicBezTo>
                  <a:pt x="782" y="0"/>
                  <a:pt x="0" y="2274"/>
                  <a:pt x="0" y="4635"/>
                </a:cubicBezTo>
                <a:cubicBezTo>
                  <a:pt x="0" y="17752"/>
                  <a:pt x="0" y="17752"/>
                  <a:pt x="0" y="17752"/>
                </a:cubicBezTo>
                <a:cubicBezTo>
                  <a:pt x="0" y="20113"/>
                  <a:pt x="782" y="21600"/>
                  <a:pt x="2303" y="21600"/>
                </a:cubicBezTo>
                <a:cubicBezTo>
                  <a:pt x="19297" y="21600"/>
                  <a:pt x="19297" y="21600"/>
                  <a:pt x="19297" y="21600"/>
                </a:cubicBezTo>
                <a:cubicBezTo>
                  <a:pt x="20427" y="21600"/>
                  <a:pt x="21600" y="20113"/>
                  <a:pt x="21600" y="17752"/>
                </a:cubicBezTo>
                <a:cubicBezTo>
                  <a:pt x="21600" y="4635"/>
                  <a:pt x="21600" y="4635"/>
                  <a:pt x="21600" y="4635"/>
                </a:cubicBezTo>
                <a:cubicBezTo>
                  <a:pt x="21600" y="2274"/>
                  <a:pt x="20427" y="0"/>
                  <a:pt x="19297" y="0"/>
                </a:cubicBezTo>
                <a:close/>
                <a:moveTo>
                  <a:pt x="19297" y="17752"/>
                </a:moveTo>
                <a:cubicBezTo>
                  <a:pt x="2303" y="17752"/>
                  <a:pt x="2303" y="17752"/>
                  <a:pt x="2303" y="17752"/>
                </a:cubicBezTo>
                <a:cubicBezTo>
                  <a:pt x="2303" y="4635"/>
                  <a:pt x="2303" y="4635"/>
                  <a:pt x="2303" y="4635"/>
                </a:cubicBezTo>
                <a:cubicBezTo>
                  <a:pt x="19297" y="4635"/>
                  <a:pt x="19297" y="4635"/>
                  <a:pt x="19297" y="4635"/>
                </a:cubicBezTo>
                <a:lnTo>
                  <a:pt x="19297" y="17752"/>
                </a:lnTo>
                <a:close/>
                <a:moveTo>
                  <a:pt x="18514" y="6909"/>
                </a:moveTo>
                <a:cubicBezTo>
                  <a:pt x="13864" y="6909"/>
                  <a:pt x="13864" y="6909"/>
                  <a:pt x="13864" y="6909"/>
                </a:cubicBezTo>
                <a:cubicBezTo>
                  <a:pt x="13864" y="15479"/>
                  <a:pt x="13864" y="15479"/>
                  <a:pt x="13864" y="15479"/>
                </a:cubicBezTo>
                <a:cubicBezTo>
                  <a:pt x="18514" y="15479"/>
                  <a:pt x="18514" y="15479"/>
                  <a:pt x="18514" y="15479"/>
                </a:cubicBezTo>
                <a:lnTo>
                  <a:pt x="18514" y="6909"/>
                </a:lnTo>
                <a:close/>
                <a:moveTo>
                  <a:pt x="7736" y="6909"/>
                </a:moveTo>
                <a:cubicBezTo>
                  <a:pt x="3129" y="6909"/>
                  <a:pt x="3129" y="6909"/>
                  <a:pt x="3129" y="6909"/>
                </a:cubicBezTo>
                <a:cubicBezTo>
                  <a:pt x="3129" y="15479"/>
                  <a:pt x="3129" y="15479"/>
                  <a:pt x="3129" y="15479"/>
                </a:cubicBezTo>
                <a:cubicBezTo>
                  <a:pt x="7736" y="15479"/>
                  <a:pt x="7736" y="15479"/>
                  <a:pt x="7736" y="15479"/>
                </a:cubicBezTo>
                <a:lnTo>
                  <a:pt x="7736" y="6909"/>
                </a:lnTo>
                <a:close/>
                <a:moveTo>
                  <a:pt x="13082" y="6909"/>
                </a:moveTo>
                <a:cubicBezTo>
                  <a:pt x="8475" y="6909"/>
                  <a:pt x="8475" y="6909"/>
                  <a:pt x="8475" y="6909"/>
                </a:cubicBezTo>
                <a:cubicBezTo>
                  <a:pt x="8475" y="15479"/>
                  <a:pt x="8475" y="15479"/>
                  <a:pt x="8475" y="15479"/>
                </a:cubicBezTo>
                <a:cubicBezTo>
                  <a:pt x="13082" y="15479"/>
                  <a:pt x="13082" y="15479"/>
                  <a:pt x="13082" y="15479"/>
                </a:cubicBezTo>
                <a:lnTo>
                  <a:pt x="13082" y="690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2" name="Shape"/>
          <p:cNvSpPr/>
          <p:nvPr/>
        </p:nvSpPr>
        <p:spPr>
          <a:xfrm>
            <a:off x="2366737" y="5107577"/>
            <a:ext cx="297849" cy="145462"/>
          </a:xfrm>
          <a:custGeom>
            <a:avLst/>
            <a:gdLst/>
            <a:ahLst/>
            <a:cxnLst>
              <a:cxn ang="0">
                <a:pos x="wd2" y="hd2"/>
              </a:cxn>
              <a:cxn ang="5400000">
                <a:pos x="wd2" y="hd2"/>
              </a:cxn>
              <a:cxn ang="10800000">
                <a:pos x="wd2" y="hd2"/>
              </a:cxn>
              <a:cxn ang="16200000">
                <a:pos x="wd2" y="hd2"/>
              </a:cxn>
            </a:cxnLst>
            <a:rect l="0" t="0" r="r" b="b"/>
            <a:pathLst>
              <a:path w="21600" h="21600" extrusionOk="0">
                <a:moveTo>
                  <a:pt x="19292" y="0"/>
                </a:moveTo>
                <a:cubicBezTo>
                  <a:pt x="2308" y="0"/>
                  <a:pt x="2308" y="0"/>
                  <a:pt x="2308" y="0"/>
                </a:cubicBezTo>
                <a:cubicBezTo>
                  <a:pt x="784" y="0"/>
                  <a:pt x="0" y="2274"/>
                  <a:pt x="0" y="4635"/>
                </a:cubicBezTo>
                <a:cubicBezTo>
                  <a:pt x="0" y="17752"/>
                  <a:pt x="0" y="17752"/>
                  <a:pt x="0" y="17752"/>
                </a:cubicBezTo>
                <a:cubicBezTo>
                  <a:pt x="0" y="20113"/>
                  <a:pt x="784" y="21600"/>
                  <a:pt x="2308" y="21600"/>
                </a:cubicBezTo>
                <a:cubicBezTo>
                  <a:pt x="19292" y="21600"/>
                  <a:pt x="19292" y="21600"/>
                  <a:pt x="19292" y="21600"/>
                </a:cubicBezTo>
                <a:cubicBezTo>
                  <a:pt x="20424" y="21600"/>
                  <a:pt x="21600" y="20113"/>
                  <a:pt x="21600" y="17752"/>
                </a:cubicBezTo>
                <a:cubicBezTo>
                  <a:pt x="21600" y="4635"/>
                  <a:pt x="21600" y="4635"/>
                  <a:pt x="21600" y="4635"/>
                </a:cubicBezTo>
                <a:cubicBezTo>
                  <a:pt x="21600" y="2274"/>
                  <a:pt x="20424" y="0"/>
                  <a:pt x="19292" y="0"/>
                </a:cubicBezTo>
                <a:close/>
                <a:moveTo>
                  <a:pt x="19292" y="17752"/>
                </a:moveTo>
                <a:cubicBezTo>
                  <a:pt x="2308" y="17752"/>
                  <a:pt x="2308" y="17752"/>
                  <a:pt x="2308" y="17752"/>
                </a:cubicBezTo>
                <a:cubicBezTo>
                  <a:pt x="2308" y="4635"/>
                  <a:pt x="2308" y="4635"/>
                  <a:pt x="2308" y="4635"/>
                </a:cubicBezTo>
                <a:cubicBezTo>
                  <a:pt x="19292" y="4635"/>
                  <a:pt x="19292" y="4635"/>
                  <a:pt x="19292" y="4635"/>
                </a:cubicBezTo>
                <a:lnTo>
                  <a:pt x="19292" y="17752"/>
                </a:lnTo>
                <a:close/>
                <a:moveTo>
                  <a:pt x="7708" y="6909"/>
                </a:moveTo>
                <a:cubicBezTo>
                  <a:pt x="3092" y="6909"/>
                  <a:pt x="3092" y="6909"/>
                  <a:pt x="3092" y="6909"/>
                </a:cubicBezTo>
                <a:cubicBezTo>
                  <a:pt x="3092" y="15479"/>
                  <a:pt x="3092" y="15479"/>
                  <a:pt x="3092" y="15479"/>
                </a:cubicBezTo>
                <a:cubicBezTo>
                  <a:pt x="7708" y="15479"/>
                  <a:pt x="7708" y="15479"/>
                  <a:pt x="7708" y="15479"/>
                </a:cubicBezTo>
                <a:lnTo>
                  <a:pt x="7708" y="6909"/>
                </a:lnTo>
                <a:close/>
                <a:moveTo>
                  <a:pt x="13108" y="6909"/>
                </a:moveTo>
                <a:cubicBezTo>
                  <a:pt x="8492" y="6909"/>
                  <a:pt x="8492" y="6909"/>
                  <a:pt x="8492" y="6909"/>
                </a:cubicBezTo>
                <a:cubicBezTo>
                  <a:pt x="8492" y="15479"/>
                  <a:pt x="8492" y="15479"/>
                  <a:pt x="8492" y="15479"/>
                </a:cubicBezTo>
                <a:cubicBezTo>
                  <a:pt x="13108" y="15479"/>
                  <a:pt x="13108" y="15479"/>
                  <a:pt x="13108" y="15479"/>
                </a:cubicBezTo>
                <a:lnTo>
                  <a:pt x="13108" y="690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3" name="Shape"/>
          <p:cNvSpPr/>
          <p:nvPr/>
        </p:nvSpPr>
        <p:spPr>
          <a:xfrm>
            <a:off x="2959403" y="5107577"/>
            <a:ext cx="297850" cy="145462"/>
          </a:xfrm>
          <a:custGeom>
            <a:avLst/>
            <a:gdLst/>
            <a:ahLst/>
            <a:cxnLst>
              <a:cxn ang="0">
                <a:pos x="wd2" y="hd2"/>
              </a:cxn>
              <a:cxn ang="5400000">
                <a:pos x="wd2" y="hd2"/>
              </a:cxn>
              <a:cxn ang="10800000">
                <a:pos x="wd2" y="hd2"/>
              </a:cxn>
              <a:cxn ang="16200000">
                <a:pos x="wd2" y="hd2"/>
              </a:cxn>
            </a:cxnLst>
            <a:rect l="0" t="0" r="r" b="b"/>
            <a:pathLst>
              <a:path w="21600" h="21600" extrusionOk="0">
                <a:moveTo>
                  <a:pt x="19292" y="0"/>
                </a:moveTo>
                <a:cubicBezTo>
                  <a:pt x="2308" y="0"/>
                  <a:pt x="2308" y="0"/>
                  <a:pt x="2308" y="0"/>
                </a:cubicBezTo>
                <a:cubicBezTo>
                  <a:pt x="784" y="0"/>
                  <a:pt x="0" y="2274"/>
                  <a:pt x="0" y="4635"/>
                </a:cubicBezTo>
                <a:cubicBezTo>
                  <a:pt x="0" y="17752"/>
                  <a:pt x="0" y="17752"/>
                  <a:pt x="0" y="17752"/>
                </a:cubicBezTo>
                <a:cubicBezTo>
                  <a:pt x="0" y="20113"/>
                  <a:pt x="784" y="21600"/>
                  <a:pt x="2308" y="21600"/>
                </a:cubicBezTo>
                <a:cubicBezTo>
                  <a:pt x="19292" y="21600"/>
                  <a:pt x="19292" y="21600"/>
                  <a:pt x="19292" y="21600"/>
                </a:cubicBezTo>
                <a:cubicBezTo>
                  <a:pt x="20468" y="21600"/>
                  <a:pt x="21600" y="20113"/>
                  <a:pt x="21600" y="17752"/>
                </a:cubicBezTo>
                <a:cubicBezTo>
                  <a:pt x="21600" y="4635"/>
                  <a:pt x="21600" y="4635"/>
                  <a:pt x="21600" y="4635"/>
                </a:cubicBezTo>
                <a:cubicBezTo>
                  <a:pt x="21600" y="2274"/>
                  <a:pt x="20468" y="0"/>
                  <a:pt x="19292" y="0"/>
                </a:cubicBezTo>
                <a:close/>
                <a:moveTo>
                  <a:pt x="19292" y="17752"/>
                </a:moveTo>
                <a:cubicBezTo>
                  <a:pt x="2308" y="17752"/>
                  <a:pt x="2308" y="17752"/>
                  <a:pt x="2308" y="17752"/>
                </a:cubicBezTo>
                <a:cubicBezTo>
                  <a:pt x="2308" y="4635"/>
                  <a:pt x="2308" y="4635"/>
                  <a:pt x="2308" y="4635"/>
                </a:cubicBezTo>
                <a:cubicBezTo>
                  <a:pt x="19292" y="4635"/>
                  <a:pt x="19292" y="4635"/>
                  <a:pt x="19292" y="4635"/>
                </a:cubicBezTo>
                <a:lnTo>
                  <a:pt x="19292" y="17752"/>
                </a:lnTo>
                <a:close/>
                <a:moveTo>
                  <a:pt x="7708" y="6909"/>
                </a:moveTo>
                <a:cubicBezTo>
                  <a:pt x="3092" y="6909"/>
                  <a:pt x="3092" y="6909"/>
                  <a:pt x="3092" y="6909"/>
                </a:cubicBezTo>
                <a:cubicBezTo>
                  <a:pt x="3092" y="15479"/>
                  <a:pt x="3092" y="15479"/>
                  <a:pt x="3092" y="15479"/>
                </a:cubicBezTo>
                <a:cubicBezTo>
                  <a:pt x="7708" y="15479"/>
                  <a:pt x="7708" y="15479"/>
                  <a:pt x="7708" y="15479"/>
                </a:cubicBezTo>
                <a:lnTo>
                  <a:pt x="7708" y="690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4" name="Shape"/>
          <p:cNvSpPr/>
          <p:nvPr/>
        </p:nvSpPr>
        <p:spPr>
          <a:xfrm>
            <a:off x="3554186" y="5107577"/>
            <a:ext cx="297851" cy="145462"/>
          </a:xfrm>
          <a:custGeom>
            <a:avLst/>
            <a:gdLst/>
            <a:ahLst/>
            <a:cxnLst>
              <a:cxn ang="0">
                <a:pos x="wd2" y="hd2"/>
              </a:cxn>
              <a:cxn ang="5400000">
                <a:pos x="wd2" y="hd2"/>
              </a:cxn>
              <a:cxn ang="10800000">
                <a:pos x="wd2" y="hd2"/>
              </a:cxn>
              <a:cxn ang="16200000">
                <a:pos x="wd2" y="hd2"/>
              </a:cxn>
            </a:cxnLst>
            <a:rect l="0" t="0" r="r" b="b"/>
            <a:pathLst>
              <a:path w="21600" h="21600" extrusionOk="0">
                <a:moveTo>
                  <a:pt x="19248" y="0"/>
                </a:moveTo>
                <a:cubicBezTo>
                  <a:pt x="2308" y="0"/>
                  <a:pt x="2308" y="0"/>
                  <a:pt x="2308" y="0"/>
                </a:cubicBezTo>
                <a:cubicBezTo>
                  <a:pt x="740" y="0"/>
                  <a:pt x="0" y="2274"/>
                  <a:pt x="0" y="4635"/>
                </a:cubicBezTo>
                <a:cubicBezTo>
                  <a:pt x="0" y="17752"/>
                  <a:pt x="0" y="17752"/>
                  <a:pt x="0" y="17752"/>
                </a:cubicBezTo>
                <a:cubicBezTo>
                  <a:pt x="0" y="20113"/>
                  <a:pt x="740" y="21600"/>
                  <a:pt x="2308" y="21600"/>
                </a:cubicBezTo>
                <a:cubicBezTo>
                  <a:pt x="19248" y="21600"/>
                  <a:pt x="19248" y="21600"/>
                  <a:pt x="19248" y="21600"/>
                </a:cubicBezTo>
                <a:cubicBezTo>
                  <a:pt x="20468" y="21600"/>
                  <a:pt x="21600" y="20113"/>
                  <a:pt x="21600" y="17752"/>
                </a:cubicBezTo>
                <a:cubicBezTo>
                  <a:pt x="21600" y="4635"/>
                  <a:pt x="21600" y="4635"/>
                  <a:pt x="21600" y="4635"/>
                </a:cubicBezTo>
                <a:cubicBezTo>
                  <a:pt x="21600" y="2274"/>
                  <a:pt x="20468" y="0"/>
                  <a:pt x="19248" y="0"/>
                </a:cubicBezTo>
                <a:close/>
                <a:moveTo>
                  <a:pt x="19248" y="17752"/>
                </a:moveTo>
                <a:cubicBezTo>
                  <a:pt x="2308" y="17752"/>
                  <a:pt x="2308" y="17752"/>
                  <a:pt x="2308" y="17752"/>
                </a:cubicBezTo>
                <a:cubicBezTo>
                  <a:pt x="2308" y="4635"/>
                  <a:pt x="2308" y="4635"/>
                  <a:pt x="2308" y="4635"/>
                </a:cubicBezTo>
                <a:cubicBezTo>
                  <a:pt x="19248" y="4635"/>
                  <a:pt x="19248" y="4635"/>
                  <a:pt x="19248" y="4635"/>
                </a:cubicBezTo>
                <a:lnTo>
                  <a:pt x="19248" y="1775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5" name="Shape"/>
          <p:cNvSpPr/>
          <p:nvPr/>
        </p:nvSpPr>
        <p:spPr>
          <a:xfrm>
            <a:off x="5926970" y="1555810"/>
            <a:ext cx="297851" cy="134860"/>
          </a:xfrm>
          <a:custGeom>
            <a:avLst/>
            <a:gdLst/>
            <a:ahLst/>
            <a:cxnLst>
              <a:cxn ang="0">
                <a:pos x="wd2" y="hd2"/>
              </a:cxn>
              <a:cxn ang="5400000">
                <a:pos x="wd2" y="hd2"/>
              </a:cxn>
              <a:cxn ang="10800000">
                <a:pos x="wd2" y="hd2"/>
              </a:cxn>
              <a:cxn ang="16200000">
                <a:pos x="wd2" y="hd2"/>
              </a:cxn>
            </a:cxnLst>
            <a:rect l="0" t="0" r="r" b="b"/>
            <a:pathLst>
              <a:path w="21600" h="21600" extrusionOk="0">
                <a:moveTo>
                  <a:pt x="20774" y="8757"/>
                </a:moveTo>
                <a:cubicBezTo>
                  <a:pt x="20427" y="7005"/>
                  <a:pt x="18471" y="2627"/>
                  <a:pt x="17341" y="876"/>
                </a:cubicBezTo>
                <a:cubicBezTo>
                  <a:pt x="17341" y="0"/>
                  <a:pt x="16950" y="0"/>
                  <a:pt x="16167" y="0"/>
                </a:cubicBezTo>
                <a:cubicBezTo>
                  <a:pt x="15820" y="0"/>
                  <a:pt x="10822" y="0"/>
                  <a:pt x="10822" y="0"/>
                </a:cubicBezTo>
                <a:cubicBezTo>
                  <a:pt x="10822" y="0"/>
                  <a:pt x="5780" y="0"/>
                  <a:pt x="5389" y="0"/>
                </a:cubicBezTo>
                <a:cubicBezTo>
                  <a:pt x="4607" y="0"/>
                  <a:pt x="4259" y="0"/>
                  <a:pt x="4259" y="876"/>
                </a:cubicBezTo>
                <a:cubicBezTo>
                  <a:pt x="3086" y="2627"/>
                  <a:pt x="1173" y="7005"/>
                  <a:pt x="782" y="8757"/>
                </a:cubicBezTo>
                <a:cubicBezTo>
                  <a:pt x="0" y="9535"/>
                  <a:pt x="0" y="10411"/>
                  <a:pt x="0" y="12162"/>
                </a:cubicBezTo>
                <a:cubicBezTo>
                  <a:pt x="782" y="19070"/>
                  <a:pt x="782" y="19070"/>
                  <a:pt x="782" y="19070"/>
                </a:cubicBezTo>
                <a:cubicBezTo>
                  <a:pt x="782" y="20724"/>
                  <a:pt x="1565" y="21600"/>
                  <a:pt x="1956" y="21600"/>
                </a:cubicBezTo>
                <a:cubicBezTo>
                  <a:pt x="19644" y="21600"/>
                  <a:pt x="19644" y="21600"/>
                  <a:pt x="19644" y="21600"/>
                </a:cubicBezTo>
                <a:cubicBezTo>
                  <a:pt x="20035" y="21600"/>
                  <a:pt x="20774" y="20724"/>
                  <a:pt x="20774" y="19070"/>
                </a:cubicBezTo>
                <a:cubicBezTo>
                  <a:pt x="21600" y="12162"/>
                  <a:pt x="21600" y="12162"/>
                  <a:pt x="21600" y="12162"/>
                </a:cubicBezTo>
                <a:cubicBezTo>
                  <a:pt x="21600" y="10411"/>
                  <a:pt x="21600" y="9535"/>
                  <a:pt x="20774" y="8757"/>
                </a:cubicBezTo>
                <a:close/>
                <a:moveTo>
                  <a:pt x="15037" y="9535"/>
                </a:moveTo>
                <a:lnTo>
                  <a:pt x="15037" y="10411"/>
                </a:lnTo>
                <a:cubicBezTo>
                  <a:pt x="13864" y="14692"/>
                  <a:pt x="13864" y="14692"/>
                  <a:pt x="13864" y="14692"/>
                </a:cubicBezTo>
                <a:cubicBezTo>
                  <a:pt x="7736" y="14692"/>
                  <a:pt x="7736" y="14692"/>
                  <a:pt x="7736" y="14692"/>
                </a:cubicBezTo>
                <a:cubicBezTo>
                  <a:pt x="6563" y="10411"/>
                  <a:pt x="6563" y="10411"/>
                  <a:pt x="6563" y="10411"/>
                </a:cubicBezTo>
                <a:lnTo>
                  <a:pt x="6563" y="9535"/>
                </a:lnTo>
                <a:cubicBezTo>
                  <a:pt x="2695" y="9535"/>
                  <a:pt x="2695" y="9535"/>
                  <a:pt x="2695" y="9535"/>
                </a:cubicBezTo>
                <a:cubicBezTo>
                  <a:pt x="4607" y="4378"/>
                  <a:pt x="4607" y="4378"/>
                  <a:pt x="4607" y="4378"/>
                </a:cubicBezTo>
                <a:cubicBezTo>
                  <a:pt x="16950" y="4378"/>
                  <a:pt x="16950" y="4378"/>
                  <a:pt x="16950" y="4378"/>
                </a:cubicBezTo>
                <a:cubicBezTo>
                  <a:pt x="18862" y="9535"/>
                  <a:pt x="18862" y="9535"/>
                  <a:pt x="18862" y="9535"/>
                </a:cubicBezTo>
                <a:lnTo>
                  <a:pt x="15037" y="953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6" name="Shape"/>
          <p:cNvSpPr/>
          <p:nvPr/>
        </p:nvSpPr>
        <p:spPr>
          <a:xfrm>
            <a:off x="6521753" y="5054661"/>
            <a:ext cx="297851" cy="259752"/>
          </a:xfrm>
          <a:custGeom>
            <a:avLst/>
            <a:gdLst/>
            <a:ahLst/>
            <a:cxnLst>
              <a:cxn ang="0">
                <a:pos x="wd2" y="hd2"/>
              </a:cxn>
              <a:cxn ang="5400000">
                <a:pos x="wd2" y="hd2"/>
              </a:cxn>
              <a:cxn ang="10800000">
                <a:pos x="wd2" y="hd2"/>
              </a:cxn>
              <a:cxn ang="16200000">
                <a:pos x="wd2" y="hd2"/>
              </a:cxn>
            </a:cxnLst>
            <a:rect l="0" t="0" r="r" b="b"/>
            <a:pathLst>
              <a:path w="21600" h="21600" extrusionOk="0">
                <a:moveTo>
                  <a:pt x="19248" y="0"/>
                </a:moveTo>
                <a:cubicBezTo>
                  <a:pt x="2308" y="0"/>
                  <a:pt x="2308" y="0"/>
                  <a:pt x="2308" y="0"/>
                </a:cubicBezTo>
                <a:cubicBezTo>
                  <a:pt x="1132" y="0"/>
                  <a:pt x="0" y="846"/>
                  <a:pt x="0" y="2190"/>
                </a:cubicBezTo>
                <a:cubicBezTo>
                  <a:pt x="0" y="15876"/>
                  <a:pt x="0" y="15876"/>
                  <a:pt x="0" y="15876"/>
                </a:cubicBezTo>
                <a:cubicBezTo>
                  <a:pt x="0" y="17171"/>
                  <a:pt x="740" y="18514"/>
                  <a:pt x="1916" y="18962"/>
                </a:cubicBezTo>
                <a:cubicBezTo>
                  <a:pt x="6968" y="19858"/>
                  <a:pt x="6968" y="19858"/>
                  <a:pt x="6968" y="19858"/>
                </a:cubicBezTo>
                <a:cubicBezTo>
                  <a:pt x="6968" y="19858"/>
                  <a:pt x="2700" y="21600"/>
                  <a:pt x="5356" y="21600"/>
                </a:cubicBezTo>
                <a:cubicBezTo>
                  <a:pt x="16200" y="21600"/>
                  <a:pt x="16200" y="21600"/>
                  <a:pt x="16200" y="21600"/>
                </a:cubicBezTo>
                <a:cubicBezTo>
                  <a:pt x="18900" y="21600"/>
                  <a:pt x="14632" y="19858"/>
                  <a:pt x="14632" y="19858"/>
                </a:cubicBezTo>
                <a:cubicBezTo>
                  <a:pt x="19640" y="18962"/>
                  <a:pt x="19640" y="18962"/>
                  <a:pt x="19640" y="18962"/>
                </a:cubicBezTo>
                <a:cubicBezTo>
                  <a:pt x="20860" y="18514"/>
                  <a:pt x="21600" y="17171"/>
                  <a:pt x="21600" y="15876"/>
                </a:cubicBezTo>
                <a:cubicBezTo>
                  <a:pt x="21600" y="2190"/>
                  <a:pt x="21600" y="2190"/>
                  <a:pt x="21600" y="2190"/>
                </a:cubicBezTo>
                <a:cubicBezTo>
                  <a:pt x="21600" y="846"/>
                  <a:pt x="20468" y="0"/>
                  <a:pt x="19248" y="0"/>
                </a:cubicBezTo>
                <a:close/>
                <a:moveTo>
                  <a:pt x="19248" y="15876"/>
                </a:moveTo>
                <a:cubicBezTo>
                  <a:pt x="2308" y="15876"/>
                  <a:pt x="2308" y="15876"/>
                  <a:pt x="2308" y="15876"/>
                </a:cubicBezTo>
                <a:cubicBezTo>
                  <a:pt x="2308" y="2190"/>
                  <a:pt x="2308" y="2190"/>
                  <a:pt x="2308" y="2190"/>
                </a:cubicBezTo>
                <a:cubicBezTo>
                  <a:pt x="19248" y="2190"/>
                  <a:pt x="19248" y="2190"/>
                  <a:pt x="19248" y="2190"/>
                </a:cubicBezTo>
                <a:lnTo>
                  <a:pt x="19248" y="1587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7" name="Shape"/>
          <p:cNvSpPr/>
          <p:nvPr/>
        </p:nvSpPr>
        <p:spPr>
          <a:xfrm>
            <a:off x="7709203" y="3867210"/>
            <a:ext cx="297850" cy="255517"/>
          </a:xfrm>
          <a:custGeom>
            <a:avLst/>
            <a:gdLst/>
            <a:ahLst/>
            <a:cxnLst>
              <a:cxn ang="0">
                <a:pos x="wd2" y="hd2"/>
              </a:cxn>
              <a:cxn ang="5400000">
                <a:pos x="wd2" y="hd2"/>
              </a:cxn>
              <a:cxn ang="10800000">
                <a:pos x="wd2" y="hd2"/>
              </a:cxn>
              <a:cxn ang="16200000">
                <a:pos x="wd2" y="hd2"/>
              </a:cxn>
            </a:cxnLst>
            <a:rect l="0" t="0" r="r" b="b"/>
            <a:pathLst>
              <a:path w="21600" h="21600" extrusionOk="0">
                <a:moveTo>
                  <a:pt x="10016" y="11740"/>
                </a:moveTo>
                <a:cubicBezTo>
                  <a:pt x="11932" y="11740"/>
                  <a:pt x="11932" y="11740"/>
                  <a:pt x="11932" y="11740"/>
                </a:cubicBezTo>
                <a:cubicBezTo>
                  <a:pt x="11932" y="13976"/>
                  <a:pt x="11932" y="13976"/>
                  <a:pt x="11932" y="13976"/>
                </a:cubicBezTo>
                <a:cubicBezTo>
                  <a:pt x="21600" y="13976"/>
                  <a:pt x="21600" y="13976"/>
                  <a:pt x="21600" y="13976"/>
                </a:cubicBezTo>
                <a:cubicBezTo>
                  <a:pt x="21600" y="13976"/>
                  <a:pt x="21600" y="8538"/>
                  <a:pt x="21208" y="6760"/>
                </a:cubicBezTo>
                <a:cubicBezTo>
                  <a:pt x="21208" y="4930"/>
                  <a:pt x="20816" y="4066"/>
                  <a:pt x="19292" y="4066"/>
                </a:cubicBezTo>
                <a:cubicBezTo>
                  <a:pt x="15808" y="4066"/>
                  <a:pt x="15808" y="4066"/>
                  <a:pt x="15808" y="4066"/>
                </a:cubicBezTo>
                <a:cubicBezTo>
                  <a:pt x="15024" y="2694"/>
                  <a:pt x="14676" y="1372"/>
                  <a:pt x="14676" y="1372"/>
                </a:cubicBezTo>
                <a:cubicBezTo>
                  <a:pt x="14284" y="457"/>
                  <a:pt x="13892" y="0"/>
                  <a:pt x="13065" y="0"/>
                </a:cubicBezTo>
                <a:cubicBezTo>
                  <a:pt x="8448" y="0"/>
                  <a:pt x="8448" y="0"/>
                  <a:pt x="8448" y="0"/>
                </a:cubicBezTo>
                <a:cubicBezTo>
                  <a:pt x="7708" y="0"/>
                  <a:pt x="7316" y="457"/>
                  <a:pt x="7316" y="1372"/>
                </a:cubicBezTo>
                <a:cubicBezTo>
                  <a:pt x="6924" y="1372"/>
                  <a:pt x="6532" y="2694"/>
                  <a:pt x="5792" y="4066"/>
                </a:cubicBezTo>
                <a:cubicBezTo>
                  <a:pt x="2308" y="4066"/>
                  <a:pt x="2308" y="4066"/>
                  <a:pt x="2308" y="4066"/>
                </a:cubicBezTo>
                <a:cubicBezTo>
                  <a:pt x="740" y="4066"/>
                  <a:pt x="392" y="4930"/>
                  <a:pt x="392" y="6760"/>
                </a:cubicBezTo>
                <a:cubicBezTo>
                  <a:pt x="0" y="8538"/>
                  <a:pt x="0" y="13976"/>
                  <a:pt x="0" y="13976"/>
                </a:cubicBezTo>
                <a:cubicBezTo>
                  <a:pt x="10016" y="13976"/>
                  <a:pt x="10016" y="13976"/>
                  <a:pt x="10016" y="13976"/>
                </a:cubicBezTo>
                <a:lnTo>
                  <a:pt x="10016" y="11740"/>
                </a:lnTo>
                <a:close/>
                <a:moveTo>
                  <a:pt x="8100" y="2694"/>
                </a:moveTo>
                <a:cubicBezTo>
                  <a:pt x="8448" y="2236"/>
                  <a:pt x="8448" y="1830"/>
                  <a:pt x="9232" y="1830"/>
                </a:cubicBezTo>
                <a:cubicBezTo>
                  <a:pt x="12368" y="1830"/>
                  <a:pt x="12368" y="1830"/>
                  <a:pt x="12368" y="1830"/>
                </a:cubicBezTo>
                <a:cubicBezTo>
                  <a:pt x="13065" y="1830"/>
                  <a:pt x="13065" y="2236"/>
                  <a:pt x="13456" y="2694"/>
                </a:cubicBezTo>
                <a:cubicBezTo>
                  <a:pt x="13456" y="2694"/>
                  <a:pt x="13892" y="3608"/>
                  <a:pt x="13892" y="4066"/>
                </a:cubicBezTo>
                <a:cubicBezTo>
                  <a:pt x="7708" y="4066"/>
                  <a:pt x="7708" y="4066"/>
                  <a:pt x="7708" y="4066"/>
                </a:cubicBezTo>
                <a:cubicBezTo>
                  <a:pt x="8100" y="3608"/>
                  <a:pt x="8100" y="2694"/>
                  <a:pt x="8100" y="2694"/>
                </a:cubicBezTo>
                <a:close/>
                <a:moveTo>
                  <a:pt x="11932" y="18042"/>
                </a:moveTo>
                <a:cubicBezTo>
                  <a:pt x="10016" y="18042"/>
                  <a:pt x="10016" y="18042"/>
                  <a:pt x="10016" y="18042"/>
                </a:cubicBezTo>
                <a:cubicBezTo>
                  <a:pt x="10016" y="15349"/>
                  <a:pt x="10016" y="15349"/>
                  <a:pt x="10016" y="15349"/>
                </a:cubicBezTo>
                <a:cubicBezTo>
                  <a:pt x="392" y="15349"/>
                  <a:pt x="392" y="15349"/>
                  <a:pt x="392" y="15349"/>
                </a:cubicBezTo>
                <a:cubicBezTo>
                  <a:pt x="392" y="15349"/>
                  <a:pt x="740" y="17585"/>
                  <a:pt x="740" y="19364"/>
                </a:cubicBezTo>
                <a:cubicBezTo>
                  <a:pt x="740" y="20279"/>
                  <a:pt x="1132" y="21600"/>
                  <a:pt x="2700" y="21600"/>
                </a:cubicBezTo>
                <a:cubicBezTo>
                  <a:pt x="18900" y="21600"/>
                  <a:pt x="18900" y="21600"/>
                  <a:pt x="18900" y="21600"/>
                </a:cubicBezTo>
                <a:cubicBezTo>
                  <a:pt x="20424" y="21600"/>
                  <a:pt x="20816" y="20279"/>
                  <a:pt x="20816" y="19364"/>
                </a:cubicBezTo>
                <a:cubicBezTo>
                  <a:pt x="20816" y="17585"/>
                  <a:pt x="21208" y="15349"/>
                  <a:pt x="21208" y="15349"/>
                </a:cubicBezTo>
                <a:cubicBezTo>
                  <a:pt x="11932" y="15349"/>
                  <a:pt x="11932" y="15349"/>
                  <a:pt x="11932" y="15349"/>
                </a:cubicBezTo>
                <a:lnTo>
                  <a:pt x="11932" y="1804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8" name="Shape"/>
          <p:cNvSpPr/>
          <p:nvPr/>
        </p:nvSpPr>
        <p:spPr>
          <a:xfrm>
            <a:off x="2959403" y="4497977"/>
            <a:ext cx="297850" cy="181433"/>
          </a:xfrm>
          <a:custGeom>
            <a:avLst/>
            <a:gdLst/>
            <a:ahLst/>
            <a:cxnLst>
              <a:cxn ang="0">
                <a:pos x="wd2" y="hd2"/>
              </a:cxn>
              <a:cxn ang="5400000">
                <a:pos x="wd2" y="hd2"/>
              </a:cxn>
              <a:cxn ang="10800000">
                <a:pos x="wd2" y="hd2"/>
              </a:cxn>
              <a:cxn ang="16200000">
                <a:pos x="wd2" y="hd2"/>
              </a:cxn>
            </a:cxnLst>
            <a:rect l="0" t="0" r="r" b="b"/>
            <a:pathLst>
              <a:path w="21600" h="21600" extrusionOk="0">
                <a:moveTo>
                  <a:pt x="16592" y="10800"/>
                </a:moveTo>
                <a:cubicBezTo>
                  <a:pt x="16592" y="6437"/>
                  <a:pt x="18160" y="3219"/>
                  <a:pt x="18900" y="3219"/>
                </a:cubicBezTo>
                <a:cubicBezTo>
                  <a:pt x="19292" y="3219"/>
                  <a:pt x="20468" y="3219"/>
                  <a:pt x="20468" y="3219"/>
                </a:cubicBezTo>
                <a:cubicBezTo>
                  <a:pt x="19684" y="1287"/>
                  <a:pt x="19292" y="0"/>
                  <a:pt x="16592" y="0"/>
                </a:cubicBezTo>
                <a:cubicBezTo>
                  <a:pt x="5792" y="0"/>
                  <a:pt x="5792" y="0"/>
                  <a:pt x="5792" y="0"/>
                </a:cubicBezTo>
                <a:cubicBezTo>
                  <a:pt x="1568" y="0"/>
                  <a:pt x="0" y="6437"/>
                  <a:pt x="0" y="10800"/>
                </a:cubicBezTo>
                <a:cubicBezTo>
                  <a:pt x="0" y="15234"/>
                  <a:pt x="1568" y="21600"/>
                  <a:pt x="5792" y="21600"/>
                </a:cubicBezTo>
                <a:cubicBezTo>
                  <a:pt x="16592" y="21600"/>
                  <a:pt x="16592" y="21600"/>
                  <a:pt x="16592" y="21600"/>
                </a:cubicBezTo>
                <a:cubicBezTo>
                  <a:pt x="19292" y="21600"/>
                  <a:pt x="19684" y="20313"/>
                  <a:pt x="20468" y="18381"/>
                </a:cubicBezTo>
                <a:cubicBezTo>
                  <a:pt x="20468" y="18381"/>
                  <a:pt x="20076" y="18381"/>
                  <a:pt x="18900" y="18381"/>
                </a:cubicBezTo>
                <a:cubicBezTo>
                  <a:pt x="18160" y="18381"/>
                  <a:pt x="16592" y="15878"/>
                  <a:pt x="16592" y="10800"/>
                </a:cubicBezTo>
                <a:close/>
                <a:moveTo>
                  <a:pt x="13500" y="14019"/>
                </a:moveTo>
                <a:cubicBezTo>
                  <a:pt x="13500" y="14591"/>
                  <a:pt x="13152" y="14019"/>
                  <a:pt x="13152" y="14019"/>
                </a:cubicBezTo>
                <a:cubicBezTo>
                  <a:pt x="9624" y="12087"/>
                  <a:pt x="9624" y="12087"/>
                  <a:pt x="9624" y="12087"/>
                </a:cubicBezTo>
                <a:cubicBezTo>
                  <a:pt x="9624" y="12087"/>
                  <a:pt x="9624" y="12731"/>
                  <a:pt x="9232" y="14019"/>
                </a:cubicBezTo>
                <a:cubicBezTo>
                  <a:pt x="8884" y="14591"/>
                  <a:pt x="8884" y="15878"/>
                  <a:pt x="8100" y="14591"/>
                </a:cubicBezTo>
                <a:cubicBezTo>
                  <a:pt x="6924" y="13375"/>
                  <a:pt x="4268" y="8940"/>
                  <a:pt x="4268" y="8940"/>
                </a:cubicBezTo>
                <a:cubicBezTo>
                  <a:pt x="4268" y="8940"/>
                  <a:pt x="3876" y="8297"/>
                  <a:pt x="3876" y="7653"/>
                </a:cubicBezTo>
                <a:cubicBezTo>
                  <a:pt x="4268" y="7653"/>
                  <a:pt x="4616" y="7653"/>
                  <a:pt x="4616" y="7653"/>
                </a:cubicBezTo>
                <a:cubicBezTo>
                  <a:pt x="7708" y="10228"/>
                  <a:pt x="7708" y="10228"/>
                  <a:pt x="7708" y="10228"/>
                </a:cubicBezTo>
                <a:cubicBezTo>
                  <a:pt x="7708" y="10228"/>
                  <a:pt x="8100" y="8940"/>
                  <a:pt x="8492" y="8297"/>
                </a:cubicBezTo>
                <a:cubicBezTo>
                  <a:pt x="8492" y="7009"/>
                  <a:pt x="8884" y="6437"/>
                  <a:pt x="9624" y="7653"/>
                </a:cubicBezTo>
                <a:cubicBezTo>
                  <a:pt x="10408" y="8297"/>
                  <a:pt x="13500" y="13375"/>
                  <a:pt x="13500" y="13375"/>
                </a:cubicBezTo>
                <a:cubicBezTo>
                  <a:pt x="13500" y="13375"/>
                  <a:pt x="13892" y="14019"/>
                  <a:pt x="13500" y="14019"/>
                </a:cubicBezTo>
                <a:close/>
                <a:moveTo>
                  <a:pt x="20468" y="7009"/>
                </a:moveTo>
                <a:cubicBezTo>
                  <a:pt x="19684" y="7009"/>
                  <a:pt x="19684" y="7009"/>
                  <a:pt x="19684" y="7009"/>
                </a:cubicBezTo>
                <a:cubicBezTo>
                  <a:pt x="18900" y="7009"/>
                  <a:pt x="18508" y="8940"/>
                  <a:pt x="18508" y="10800"/>
                </a:cubicBezTo>
                <a:cubicBezTo>
                  <a:pt x="18508" y="12731"/>
                  <a:pt x="18900" y="14591"/>
                  <a:pt x="19684" y="14591"/>
                </a:cubicBezTo>
                <a:cubicBezTo>
                  <a:pt x="20468" y="14591"/>
                  <a:pt x="20468" y="14591"/>
                  <a:pt x="20468" y="14591"/>
                </a:cubicBezTo>
                <a:cubicBezTo>
                  <a:pt x="20816" y="14591"/>
                  <a:pt x="21600" y="12731"/>
                  <a:pt x="21600" y="10800"/>
                </a:cubicBezTo>
                <a:cubicBezTo>
                  <a:pt x="21600" y="8940"/>
                  <a:pt x="20816" y="7009"/>
                  <a:pt x="20468" y="700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39" name="Shape"/>
          <p:cNvSpPr/>
          <p:nvPr/>
        </p:nvSpPr>
        <p:spPr>
          <a:xfrm>
            <a:off x="5926970" y="3898961"/>
            <a:ext cx="297851" cy="192015"/>
          </a:xfrm>
          <a:custGeom>
            <a:avLst/>
            <a:gdLst/>
            <a:ahLst/>
            <a:cxnLst>
              <a:cxn ang="0">
                <a:pos x="wd2" y="hd2"/>
              </a:cxn>
              <a:cxn ang="5400000">
                <a:pos x="wd2" y="hd2"/>
              </a:cxn>
              <a:cxn ang="10800000">
                <a:pos x="wd2" y="hd2"/>
              </a:cxn>
              <a:cxn ang="16200000">
                <a:pos x="wd2" y="hd2"/>
              </a:cxn>
            </a:cxnLst>
            <a:rect l="0" t="0" r="r" b="b"/>
            <a:pathLst>
              <a:path w="21600" h="21600" extrusionOk="0">
                <a:moveTo>
                  <a:pt x="16559" y="6026"/>
                </a:moveTo>
                <a:cubicBezTo>
                  <a:pt x="16167" y="6026"/>
                  <a:pt x="15820" y="6026"/>
                  <a:pt x="15429" y="6026"/>
                </a:cubicBezTo>
                <a:cubicBezTo>
                  <a:pt x="14646" y="2438"/>
                  <a:pt x="12734" y="0"/>
                  <a:pt x="10039" y="0"/>
                </a:cubicBezTo>
                <a:cubicBezTo>
                  <a:pt x="6954" y="0"/>
                  <a:pt x="4259" y="4198"/>
                  <a:pt x="4259" y="9073"/>
                </a:cubicBezTo>
                <a:cubicBezTo>
                  <a:pt x="4259" y="9073"/>
                  <a:pt x="4259" y="9615"/>
                  <a:pt x="4259" y="10157"/>
                </a:cubicBezTo>
                <a:cubicBezTo>
                  <a:pt x="4259" y="10157"/>
                  <a:pt x="4259" y="10157"/>
                  <a:pt x="3868" y="10157"/>
                </a:cubicBezTo>
                <a:cubicBezTo>
                  <a:pt x="1956" y="10157"/>
                  <a:pt x="0" y="12662"/>
                  <a:pt x="0" y="16251"/>
                </a:cubicBezTo>
                <a:cubicBezTo>
                  <a:pt x="0" y="19230"/>
                  <a:pt x="1956" y="21600"/>
                  <a:pt x="3868" y="21600"/>
                </a:cubicBezTo>
                <a:cubicBezTo>
                  <a:pt x="16559" y="21600"/>
                  <a:pt x="16559" y="21600"/>
                  <a:pt x="16559" y="21600"/>
                </a:cubicBezTo>
                <a:cubicBezTo>
                  <a:pt x="19253" y="21600"/>
                  <a:pt x="21600" y="18621"/>
                  <a:pt x="21600" y="13813"/>
                </a:cubicBezTo>
                <a:cubicBezTo>
                  <a:pt x="21600" y="9615"/>
                  <a:pt x="19253" y="6026"/>
                  <a:pt x="16559" y="6026"/>
                </a:cubicBezTo>
                <a:close/>
                <a:moveTo>
                  <a:pt x="12343" y="13204"/>
                </a:moveTo>
                <a:cubicBezTo>
                  <a:pt x="11561" y="14423"/>
                  <a:pt x="9648" y="18011"/>
                  <a:pt x="9257" y="18621"/>
                </a:cubicBezTo>
                <a:cubicBezTo>
                  <a:pt x="9257" y="18621"/>
                  <a:pt x="8866" y="19230"/>
                  <a:pt x="8475" y="18621"/>
                </a:cubicBezTo>
                <a:cubicBezTo>
                  <a:pt x="8475" y="18621"/>
                  <a:pt x="8475" y="18621"/>
                  <a:pt x="8475" y="18011"/>
                </a:cubicBezTo>
                <a:lnTo>
                  <a:pt x="8475" y="17402"/>
                </a:lnTo>
                <a:cubicBezTo>
                  <a:pt x="9648" y="13813"/>
                  <a:pt x="9648" y="13813"/>
                  <a:pt x="9648" y="13813"/>
                </a:cubicBezTo>
                <a:cubicBezTo>
                  <a:pt x="9648" y="13204"/>
                  <a:pt x="9257" y="13204"/>
                  <a:pt x="8866" y="13204"/>
                </a:cubicBezTo>
                <a:cubicBezTo>
                  <a:pt x="8475" y="12662"/>
                  <a:pt x="8084" y="12662"/>
                  <a:pt x="8084" y="12053"/>
                </a:cubicBezTo>
                <a:cubicBezTo>
                  <a:pt x="8084" y="11443"/>
                  <a:pt x="8084" y="11443"/>
                  <a:pt x="8475" y="10834"/>
                </a:cubicBezTo>
                <a:cubicBezTo>
                  <a:pt x="8866" y="9615"/>
                  <a:pt x="11213" y="6026"/>
                  <a:pt x="11213" y="6026"/>
                </a:cubicBezTo>
                <a:cubicBezTo>
                  <a:pt x="11561" y="5417"/>
                  <a:pt x="11561" y="5417"/>
                  <a:pt x="11952" y="5417"/>
                </a:cubicBezTo>
                <a:cubicBezTo>
                  <a:pt x="11952" y="6026"/>
                  <a:pt x="12343" y="6026"/>
                  <a:pt x="12343" y="6026"/>
                </a:cubicBezTo>
                <a:cubicBezTo>
                  <a:pt x="12343" y="6568"/>
                  <a:pt x="11952" y="6568"/>
                  <a:pt x="11952" y="7177"/>
                </a:cubicBezTo>
                <a:cubicBezTo>
                  <a:pt x="10822" y="10834"/>
                  <a:pt x="10822" y="10834"/>
                  <a:pt x="10822" y="10834"/>
                </a:cubicBezTo>
                <a:cubicBezTo>
                  <a:pt x="11213" y="10834"/>
                  <a:pt x="11561" y="11443"/>
                  <a:pt x="11952" y="11443"/>
                </a:cubicBezTo>
                <a:cubicBezTo>
                  <a:pt x="12343" y="11443"/>
                  <a:pt x="12734" y="12053"/>
                  <a:pt x="12734" y="12662"/>
                </a:cubicBezTo>
                <a:lnTo>
                  <a:pt x="12343" y="1320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0" name="Shape"/>
          <p:cNvSpPr/>
          <p:nvPr/>
        </p:nvSpPr>
        <p:spPr>
          <a:xfrm>
            <a:off x="8303221" y="3290707"/>
            <a:ext cx="295148" cy="226656"/>
          </a:xfrm>
          <a:custGeom>
            <a:avLst/>
            <a:gdLst/>
            <a:ahLst/>
            <a:cxnLst>
              <a:cxn ang="0">
                <a:pos x="wd2" y="hd2"/>
              </a:cxn>
              <a:cxn ang="5400000">
                <a:pos x="wd2" y="hd2"/>
              </a:cxn>
              <a:cxn ang="10800000">
                <a:pos x="wd2" y="hd2"/>
              </a:cxn>
              <a:cxn ang="16200000">
                <a:pos x="wd2" y="hd2"/>
              </a:cxn>
            </a:cxnLst>
            <a:rect l="0" t="0" r="r" b="b"/>
            <a:pathLst>
              <a:path w="21404" h="21472" extrusionOk="0">
                <a:moveTo>
                  <a:pt x="3386" y="13932"/>
                </a:moveTo>
                <a:cubicBezTo>
                  <a:pt x="4126" y="16483"/>
                  <a:pt x="4518" y="17503"/>
                  <a:pt x="6826" y="18467"/>
                </a:cubicBezTo>
                <a:cubicBezTo>
                  <a:pt x="8742" y="19998"/>
                  <a:pt x="9918" y="21472"/>
                  <a:pt x="10702" y="21472"/>
                </a:cubicBezTo>
                <a:cubicBezTo>
                  <a:pt x="11486" y="21472"/>
                  <a:pt x="12662" y="19998"/>
                  <a:pt x="14578" y="18978"/>
                </a:cubicBezTo>
                <a:cubicBezTo>
                  <a:pt x="16886" y="17503"/>
                  <a:pt x="16102" y="17503"/>
                  <a:pt x="16886" y="14499"/>
                </a:cubicBezTo>
                <a:cubicBezTo>
                  <a:pt x="10702" y="18467"/>
                  <a:pt x="10702" y="18467"/>
                  <a:pt x="10702" y="18467"/>
                </a:cubicBezTo>
                <a:lnTo>
                  <a:pt x="3386" y="13932"/>
                </a:lnTo>
                <a:close/>
                <a:moveTo>
                  <a:pt x="21110" y="6902"/>
                </a:moveTo>
                <a:cubicBezTo>
                  <a:pt x="11834" y="382"/>
                  <a:pt x="11834" y="382"/>
                  <a:pt x="11834" y="382"/>
                </a:cubicBezTo>
                <a:cubicBezTo>
                  <a:pt x="11486" y="-128"/>
                  <a:pt x="10310" y="-128"/>
                  <a:pt x="9526" y="382"/>
                </a:cubicBezTo>
                <a:cubicBezTo>
                  <a:pt x="294" y="6902"/>
                  <a:pt x="294" y="6902"/>
                  <a:pt x="294" y="6902"/>
                </a:cubicBezTo>
                <a:cubicBezTo>
                  <a:pt x="-98" y="7412"/>
                  <a:pt x="-98" y="7922"/>
                  <a:pt x="294" y="8943"/>
                </a:cubicBezTo>
                <a:cubicBezTo>
                  <a:pt x="9526" y="15463"/>
                  <a:pt x="9526" y="15463"/>
                  <a:pt x="9526" y="15463"/>
                </a:cubicBezTo>
                <a:cubicBezTo>
                  <a:pt x="10310" y="15973"/>
                  <a:pt x="11486" y="15973"/>
                  <a:pt x="11834" y="15463"/>
                </a:cubicBezTo>
                <a:cubicBezTo>
                  <a:pt x="17670" y="10927"/>
                  <a:pt x="17670" y="10927"/>
                  <a:pt x="17670" y="10927"/>
                </a:cubicBezTo>
                <a:cubicBezTo>
                  <a:pt x="11486" y="8943"/>
                  <a:pt x="11486" y="8943"/>
                  <a:pt x="11486" y="8943"/>
                </a:cubicBezTo>
                <a:cubicBezTo>
                  <a:pt x="11094" y="8943"/>
                  <a:pt x="11094" y="9396"/>
                  <a:pt x="10702" y="9396"/>
                </a:cubicBezTo>
                <a:cubicBezTo>
                  <a:pt x="9526" y="9396"/>
                  <a:pt x="8742" y="8433"/>
                  <a:pt x="8742" y="7412"/>
                </a:cubicBezTo>
                <a:cubicBezTo>
                  <a:pt x="8742" y="6902"/>
                  <a:pt x="9526" y="5938"/>
                  <a:pt x="10702" y="5938"/>
                </a:cubicBezTo>
                <a:cubicBezTo>
                  <a:pt x="11486" y="5938"/>
                  <a:pt x="12270" y="6392"/>
                  <a:pt x="12662" y="6902"/>
                </a:cubicBezTo>
                <a:cubicBezTo>
                  <a:pt x="19194" y="9907"/>
                  <a:pt x="19194" y="9907"/>
                  <a:pt x="19194" y="9907"/>
                </a:cubicBezTo>
                <a:cubicBezTo>
                  <a:pt x="21110" y="8943"/>
                  <a:pt x="21110" y="8943"/>
                  <a:pt x="21110" y="8943"/>
                </a:cubicBezTo>
                <a:cubicBezTo>
                  <a:pt x="21502" y="7922"/>
                  <a:pt x="21502" y="7412"/>
                  <a:pt x="21110" y="6902"/>
                </a:cubicBezTo>
                <a:close/>
                <a:moveTo>
                  <a:pt x="18410" y="19488"/>
                </a:moveTo>
                <a:cubicBezTo>
                  <a:pt x="18018" y="19998"/>
                  <a:pt x="19586" y="20508"/>
                  <a:pt x="19978" y="18978"/>
                </a:cubicBezTo>
                <a:cubicBezTo>
                  <a:pt x="20326" y="11948"/>
                  <a:pt x="19194" y="9907"/>
                  <a:pt x="19194" y="9907"/>
                </a:cubicBezTo>
                <a:cubicBezTo>
                  <a:pt x="17670" y="10927"/>
                  <a:pt x="17670" y="10927"/>
                  <a:pt x="17670" y="10927"/>
                </a:cubicBezTo>
                <a:cubicBezTo>
                  <a:pt x="17670" y="10927"/>
                  <a:pt x="19194" y="12458"/>
                  <a:pt x="18410" y="1948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1" name="Shape"/>
          <p:cNvSpPr/>
          <p:nvPr/>
        </p:nvSpPr>
        <p:spPr>
          <a:xfrm>
            <a:off x="1774070" y="3268195"/>
            <a:ext cx="295739" cy="266101"/>
          </a:xfrm>
          <a:custGeom>
            <a:avLst/>
            <a:gdLst/>
            <a:ahLst/>
            <a:cxnLst>
              <a:cxn ang="0">
                <a:pos x="wd2" y="hd2"/>
              </a:cxn>
              <a:cxn ang="5400000">
                <a:pos x="wd2" y="hd2"/>
              </a:cxn>
              <a:cxn ang="10800000">
                <a:pos x="wd2" y="hd2"/>
              </a:cxn>
              <a:cxn ang="16200000">
                <a:pos x="wd2" y="hd2"/>
              </a:cxn>
            </a:cxnLst>
            <a:rect l="0" t="0" r="r" b="b"/>
            <a:pathLst>
              <a:path w="21600" h="21600" extrusionOk="0">
                <a:moveTo>
                  <a:pt x="3477" y="7346"/>
                </a:moveTo>
                <a:cubicBezTo>
                  <a:pt x="4216" y="6519"/>
                  <a:pt x="5041" y="6957"/>
                  <a:pt x="6171" y="8222"/>
                </a:cubicBezTo>
                <a:cubicBezTo>
                  <a:pt x="6563" y="8659"/>
                  <a:pt x="6563" y="8222"/>
                  <a:pt x="6563" y="8222"/>
                </a:cubicBezTo>
                <a:cubicBezTo>
                  <a:pt x="6954" y="8222"/>
                  <a:pt x="8084" y="6519"/>
                  <a:pt x="8475" y="6519"/>
                </a:cubicBezTo>
                <a:cubicBezTo>
                  <a:pt x="8475" y="6519"/>
                  <a:pt x="8475" y="6519"/>
                  <a:pt x="8475" y="6081"/>
                </a:cubicBezTo>
                <a:cubicBezTo>
                  <a:pt x="8084" y="6081"/>
                  <a:pt x="7736" y="5643"/>
                  <a:pt x="7736" y="5205"/>
                </a:cubicBezTo>
                <a:cubicBezTo>
                  <a:pt x="5780" y="2189"/>
                  <a:pt x="13082" y="486"/>
                  <a:pt x="11952" y="486"/>
                </a:cubicBezTo>
                <a:cubicBezTo>
                  <a:pt x="11169" y="0"/>
                  <a:pt x="8866" y="0"/>
                  <a:pt x="8475" y="0"/>
                </a:cubicBezTo>
                <a:cubicBezTo>
                  <a:pt x="7345" y="486"/>
                  <a:pt x="5433" y="1751"/>
                  <a:pt x="4650" y="2627"/>
                </a:cubicBezTo>
                <a:cubicBezTo>
                  <a:pt x="3477" y="3503"/>
                  <a:pt x="3129" y="3941"/>
                  <a:pt x="3129" y="3941"/>
                </a:cubicBezTo>
                <a:cubicBezTo>
                  <a:pt x="2695" y="4330"/>
                  <a:pt x="3129" y="5205"/>
                  <a:pt x="2303" y="5643"/>
                </a:cubicBezTo>
                <a:cubicBezTo>
                  <a:pt x="1565" y="6081"/>
                  <a:pt x="1173" y="5643"/>
                  <a:pt x="782" y="6081"/>
                </a:cubicBezTo>
                <a:cubicBezTo>
                  <a:pt x="782" y="6519"/>
                  <a:pt x="391" y="6519"/>
                  <a:pt x="0" y="6957"/>
                </a:cubicBezTo>
                <a:lnTo>
                  <a:pt x="0" y="7346"/>
                </a:lnTo>
                <a:lnTo>
                  <a:pt x="1565" y="9097"/>
                </a:lnTo>
                <a:cubicBezTo>
                  <a:pt x="1565" y="9535"/>
                  <a:pt x="1912" y="9535"/>
                  <a:pt x="2303" y="9535"/>
                </a:cubicBezTo>
                <a:cubicBezTo>
                  <a:pt x="2303" y="9097"/>
                  <a:pt x="2695" y="8659"/>
                  <a:pt x="3129" y="8659"/>
                </a:cubicBezTo>
                <a:cubicBezTo>
                  <a:pt x="3129" y="8659"/>
                  <a:pt x="3129" y="7346"/>
                  <a:pt x="3477" y="7346"/>
                </a:cubicBezTo>
                <a:close/>
                <a:moveTo>
                  <a:pt x="9648" y="7784"/>
                </a:moveTo>
                <a:cubicBezTo>
                  <a:pt x="9257" y="7784"/>
                  <a:pt x="9257" y="7784"/>
                  <a:pt x="9257" y="7784"/>
                </a:cubicBezTo>
                <a:cubicBezTo>
                  <a:pt x="7736" y="9097"/>
                  <a:pt x="7736" y="9097"/>
                  <a:pt x="7736" y="9097"/>
                </a:cubicBezTo>
                <a:cubicBezTo>
                  <a:pt x="7345" y="9535"/>
                  <a:pt x="7345" y="9535"/>
                  <a:pt x="7345" y="9924"/>
                </a:cubicBezTo>
                <a:cubicBezTo>
                  <a:pt x="16559" y="21162"/>
                  <a:pt x="16559" y="21162"/>
                  <a:pt x="16559" y="21162"/>
                </a:cubicBezTo>
                <a:cubicBezTo>
                  <a:pt x="16559" y="21600"/>
                  <a:pt x="16993" y="21600"/>
                  <a:pt x="17341" y="21162"/>
                </a:cubicBezTo>
                <a:cubicBezTo>
                  <a:pt x="18514" y="20286"/>
                  <a:pt x="18514" y="20286"/>
                  <a:pt x="18514" y="20286"/>
                </a:cubicBezTo>
                <a:cubicBezTo>
                  <a:pt x="18514" y="19849"/>
                  <a:pt x="18514" y="19459"/>
                  <a:pt x="18514" y="19459"/>
                </a:cubicBezTo>
                <a:lnTo>
                  <a:pt x="9648" y="7784"/>
                </a:lnTo>
                <a:close/>
                <a:moveTo>
                  <a:pt x="21600" y="3065"/>
                </a:moveTo>
                <a:cubicBezTo>
                  <a:pt x="21209" y="2189"/>
                  <a:pt x="21209" y="2627"/>
                  <a:pt x="20818" y="2627"/>
                </a:cubicBezTo>
                <a:cubicBezTo>
                  <a:pt x="20818" y="3065"/>
                  <a:pt x="20035" y="3941"/>
                  <a:pt x="20035" y="4330"/>
                </a:cubicBezTo>
                <a:cubicBezTo>
                  <a:pt x="19644" y="5205"/>
                  <a:pt x="18905" y="6081"/>
                  <a:pt x="17732" y="5205"/>
                </a:cubicBezTo>
                <a:cubicBezTo>
                  <a:pt x="16559" y="3941"/>
                  <a:pt x="16993" y="3503"/>
                  <a:pt x="17341" y="3065"/>
                </a:cubicBezTo>
                <a:cubicBezTo>
                  <a:pt x="17341" y="2627"/>
                  <a:pt x="18123" y="1362"/>
                  <a:pt x="18123" y="924"/>
                </a:cubicBezTo>
                <a:cubicBezTo>
                  <a:pt x="18514" y="924"/>
                  <a:pt x="18123" y="486"/>
                  <a:pt x="17732" y="486"/>
                </a:cubicBezTo>
                <a:cubicBezTo>
                  <a:pt x="17341" y="924"/>
                  <a:pt x="15037" y="1751"/>
                  <a:pt x="14646" y="3503"/>
                </a:cubicBezTo>
                <a:cubicBezTo>
                  <a:pt x="14255" y="4768"/>
                  <a:pt x="15037" y="6081"/>
                  <a:pt x="13864" y="7346"/>
                </a:cubicBezTo>
                <a:cubicBezTo>
                  <a:pt x="12343" y="9097"/>
                  <a:pt x="12343" y="9097"/>
                  <a:pt x="12343" y="9097"/>
                </a:cubicBezTo>
                <a:cubicBezTo>
                  <a:pt x="13864" y="11238"/>
                  <a:pt x="13864" y="11238"/>
                  <a:pt x="13864" y="11238"/>
                </a:cubicBezTo>
                <a:cubicBezTo>
                  <a:pt x="15820" y="9097"/>
                  <a:pt x="15820" y="9097"/>
                  <a:pt x="15820" y="9097"/>
                </a:cubicBezTo>
                <a:cubicBezTo>
                  <a:pt x="16167" y="8659"/>
                  <a:pt x="16993" y="8222"/>
                  <a:pt x="17732" y="8659"/>
                </a:cubicBezTo>
                <a:cubicBezTo>
                  <a:pt x="19644" y="9097"/>
                  <a:pt x="20427" y="8222"/>
                  <a:pt x="21209" y="6957"/>
                </a:cubicBezTo>
                <a:cubicBezTo>
                  <a:pt x="21600" y="5643"/>
                  <a:pt x="21600" y="3503"/>
                  <a:pt x="21600" y="3065"/>
                </a:cubicBezTo>
                <a:close/>
                <a:moveTo>
                  <a:pt x="3129" y="19459"/>
                </a:moveTo>
                <a:cubicBezTo>
                  <a:pt x="2695" y="19849"/>
                  <a:pt x="2695" y="20286"/>
                  <a:pt x="3129" y="20286"/>
                </a:cubicBezTo>
                <a:cubicBezTo>
                  <a:pt x="3868" y="21600"/>
                  <a:pt x="3868" y="21600"/>
                  <a:pt x="3868" y="21600"/>
                </a:cubicBezTo>
                <a:cubicBezTo>
                  <a:pt x="4216" y="21600"/>
                  <a:pt x="4650" y="21600"/>
                  <a:pt x="4650" y="21162"/>
                </a:cubicBezTo>
                <a:cubicBezTo>
                  <a:pt x="10039" y="15568"/>
                  <a:pt x="10039" y="15568"/>
                  <a:pt x="10039" y="15568"/>
                </a:cubicBezTo>
                <a:cubicBezTo>
                  <a:pt x="8475" y="13378"/>
                  <a:pt x="8475" y="13378"/>
                  <a:pt x="8475" y="13378"/>
                </a:cubicBezTo>
                <a:lnTo>
                  <a:pt x="3129" y="1945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2" name="Shape"/>
          <p:cNvSpPr/>
          <p:nvPr/>
        </p:nvSpPr>
        <p:spPr>
          <a:xfrm>
            <a:off x="7152858" y="3257610"/>
            <a:ext cx="223426" cy="286317"/>
          </a:xfrm>
          <a:custGeom>
            <a:avLst/>
            <a:gdLst/>
            <a:ahLst/>
            <a:cxnLst>
              <a:cxn ang="0">
                <a:pos x="wd2" y="hd2"/>
              </a:cxn>
              <a:cxn ang="5400000">
                <a:pos x="wd2" y="hd2"/>
              </a:cxn>
              <a:cxn ang="10800000">
                <a:pos x="wd2" y="hd2"/>
              </a:cxn>
              <a:cxn ang="16200000">
                <a:pos x="wd2" y="hd2"/>
              </a:cxn>
            </a:cxnLst>
            <a:rect l="0" t="0" r="r" b="b"/>
            <a:pathLst>
              <a:path w="20972" h="21216" extrusionOk="0">
                <a:moveTo>
                  <a:pt x="5931" y="2750"/>
                </a:moveTo>
                <a:cubicBezTo>
                  <a:pt x="5931" y="15745"/>
                  <a:pt x="5931" y="15745"/>
                  <a:pt x="5931" y="15745"/>
                </a:cubicBezTo>
                <a:cubicBezTo>
                  <a:pt x="4913" y="15745"/>
                  <a:pt x="3896" y="15745"/>
                  <a:pt x="2934" y="16145"/>
                </a:cubicBezTo>
                <a:cubicBezTo>
                  <a:pt x="390" y="16499"/>
                  <a:pt x="-628" y="18495"/>
                  <a:pt x="390" y="19648"/>
                </a:cubicBezTo>
                <a:cubicBezTo>
                  <a:pt x="899" y="21201"/>
                  <a:pt x="2934" y="21600"/>
                  <a:pt x="4913" y="20846"/>
                </a:cubicBezTo>
                <a:cubicBezTo>
                  <a:pt x="6892" y="20447"/>
                  <a:pt x="8419" y="19249"/>
                  <a:pt x="8419" y="17697"/>
                </a:cubicBezTo>
                <a:cubicBezTo>
                  <a:pt x="8419" y="17697"/>
                  <a:pt x="8419" y="11000"/>
                  <a:pt x="8419" y="7097"/>
                </a:cubicBezTo>
                <a:cubicBezTo>
                  <a:pt x="18427" y="5101"/>
                  <a:pt x="18427" y="5101"/>
                  <a:pt x="18427" y="5101"/>
                </a:cubicBezTo>
                <a:cubicBezTo>
                  <a:pt x="18427" y="13794"/>
                  <a:pt x="18427" y="13794"/>
                  <a:pt x="18427" y="13794"/>
                </a:cubicBezTo>
                <a:cubicBezTo>
                  <a:pt x="17410" y="13350"/>
                  <a:pt x="16392" y="13350"/>
                  <a:pt x="15431" y="13794"/>
                </a:cubicBezTo>
                <a:cubicBezTo>
                  <a:pt x="12886" y="14548"/>
                  <a:pt x="11925" y="16145"/>
                  <a:pt x="12886" y="17697"/>
                </a:cubicBezTo>
                <a:cubicBezTo>
                  <a:pt x="13395" y="18850"/>
                  <a:pt x="15431" y="19249"/>
                  <a:pt x="17410" y="18850"/>
                </a:cubicBezTo>
                <a:cubicBezTo>
                  <a:pt x="19445" y="18096"/>
                  <a:pt x="20972" y="16899"/>
                  <a:pt x="20972" y="15745"/>
                </a:cubicBezTo>
                <a:cubicBezTo>
                  <a:pt x="20972" y="0"/>
                  <a:pt x="20972" y="0"/>
                  <a:pt x="20972" y="0"/>
                </a:cubicBezTo>
                <a:lnTo>
                  <a:pt x="5931" y="275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3" name="Shape"/>
          <p:cNvSpPr/>
          <p:nvPr/>
        </p:nvSpPr>
        <p:spPr>
          <a:xfrm>
            <a:off x="586619" y="4492556"/>
            <a:ext cx="297851" cy="193215"/>
          </a:xfrm>
          <a:custGeom>
            <a:avLst/>
            <a:gdLst/>
            <a:ahLst/>
            <a:cxnLst>
              <a:cxn ang="0">
                <a:pos x="wd2" y="hd2"/>
              </a:cxn>
              <a:cxn ang="5400000">
                <a:pos x="wd2" y="hd2"/>
              </a:cxn>
              <a:cxn ang="10800000">
                <a:pos x="wd2" y="hd2"/>
              </a:cxn>
              <a:cxn ang="16200000">
                <a:pos x="wd2" y="hd2"/>
              </a:cxn>
            </a:cxnLst>
            <a:rect l="0" t="0" r="r" b="b"/>
            <a:pathLst>
              <a:path w="21600" h="21038" extrusionOk="0">
                <a:moveTo>
                  <a:pt x="8840" y="15959"/>
                </a:moveTo>
                <a:cubicBezTo>
                  <a:pt x="8100" y="17631"/>
                  <a:pt x="8448" y="19367"/>
                  <a:pt x="9624" y="20459"/>
                </a:cubicBezTo>
                <a:cubicBezTo>
                  <a:pt x="10408" y="21038"/>
                  <a:pt x="11584" y="21038"/>
                  <a:pt x="12324" y="19367"/>
                </a:cubicBezTo>
                <a:cubicBezTo>
                  <a:pt x="13108" y="17052"/>
                  <a:pt x="17724" y="17"/>
                  <a:pt x="17332" y="17"/>
                </a:cubicBezTo>
                <a:cubicBezTo>
                  <a:pt x="16940" y="-562"/>
                  <a:pt x="9624" y="14224"/>
                  <a:pt x="8840" y="15959"/>
                </a:cubicBezTo>
                <a:close/>
                <a:moveTo>
                  <a:pt x="10800" y="4002"/>
                </a:moveTo>
                <a:cubicBezTo>
                  <a:pt x="11192" y="4002"/>
                  <a:pt x="11584" y="4002"/>
                  <a:pt x="11932" y="4002"/>
                </a:cubicBezTo>
                <a:cubicBezTo>
                  <a:pt x="12716" y="2845"/>
                  <a:pt x="13108" y="2267"/>
                  <a:pt x="13500" y="1109"/>
                </a:cubicBezTo>
                <a:cubicBezTo>
                  <a:pt x="12716" y="531"/>
                  <a:pt x="11932" y="531"/>
                  <a:pt x="10800" y="531"/>
                </a:cubicBezTo>
                <a:cubicBezTo>
                  <a:pt x="4616" y="531"/>
                  <a:pt x="0" y="7988"/>
                  <a:pt x="0" y="17631"/>
                </a:cubicBezTo>
                <a:cubicBezTo>
                  <a:pt x="0" y="18209"/>
                  <a:pt x="0" y="18788"/>
                  <a:pt x="0" y="19367"/>
                </a:cubicBezTo>
                <a:cubicBezTo>
                  <a:pt x="0" y="20459"/>
                  <a:pt x="740" y="21038"/>
                  <a:pt x="1132" y="21038"/>
                </a:cubicBezTo>
                <a:cubicBezTo>
                  <a:pt x="1916" y="21038"/>
                  <a:pt x="2308" y="19945"/>
                  <a:pt x="2308" y="19367"/>
                </a:cubicBezTo>
                <a:cubicBezTo>
                  <a:pt x="2308" y="18788"/>
                  <a:pt x="2308" y="18209"/>
                  <a:pt x="2308" y="17631"/>
                </a:cubicBezTo>
                <a:cubicBezTo>
                  <a:pt x="2308" y="9724"/>
                  <a:pt x="5748" y="4002"/>
                  <a:pt x="10800" y="4002"/>
                </a:cubicBezTo>
                <a:close/>
                <a:moveTo>
                  <a:pt x="18508" y="5738"/>
                </a:moveTo>
                <a:cubicBezTo>
                  <a:pt x="18116" y="6831"/>
                  <a:pt x="18116" y="7988"/>
                  <a:pt x="17724" y="9145"/>
                </a:cubicBezTo>
                <a:cubicBezTo>
                  <a:pt x="18856" y="11395"/>
                  <a:pt x="19248" y="14802"/>
                  <a:pt x="19248" y="17631"/>
                </a:cubicBezTo>
                <a:cubicBezTo>
                  <a:pt x="19248" y="18209"/>
                  <a:pt x="19248" y="18788"/>
                  <a:pt x="19248" y="19367"/>
                </a:cubicBezTo>
                <a:cubicBezTo>
                  <a:pt x="19248" y="19945"/>
                  <a:pt x="19640" y="21038"/>
                  <a:pt x="20424" y="21038"/>
                </a:cubicBezTo>
                <a:cubicBezTo>
                  <a:pt x="20816" y="21038"/>
                  <a:pt x="21600" y="20459"/>
                  <a:pt x="21600" y="19367"/>
                </a:cubicBezTo>
                <a:cubicBezTo>
                  <a:pt x="21600" y="18788"/>
                  <a:pt x="21600" y="18209"/>
                  <a:pt x="21600" y="17631"/>
                </a:cubicBezTo>
                <a:cubicBezTo>
                  <a:pt x="21600" y="13131"/>
                  <a:pt x="20424" y="9145"/>
                  <a:pt x="18508" y="573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4" name="Shape"/>
          <p:cNvSpPr/>
          <p:nvPr/>
        </p:nvSpPr>
        <p:spPr>
          <a:xfrm>
            <a:off x="1179286" y="4476810"/>
            <a:ext cx="294961" cy="226656"/>
          </a:xfrm>
          <a:custGeom>
            <a:avLst/>
            <a:gdLst/>
            <a:ahLst/>
            <a:cxnLst>
              <a:cxn ang="0">
                <a:pos x="wd2" y="hd2"/>
              </a:cxn>
              <a:cxn ang="5400000">
                <a:pos x="wd2" y="hd2"/>
              </a:cxn>
              <a:cxn ang="10800000">
                <a:pos x="wd2" y="hd2"/>
              </a:cxn>
              <a:cxn ang="16200000">
                <a:pos x="wd2" y="hd2"/>
              </a:cxn>
            </a:cxnLst>
            <a:rect l="0" t="0" r="r" b="b"/>
            <a:pathLst>
              <a:path w="21090" h="21472" extrusionOk="0">
                <a:moveTo>
                  <a:pt x="20873" y="12076"/>
                </a:moveTo>
                <a:cubicBezTo>
                  <a:pt x="20103" y="9581"/>
                  <a:pt x="18563" y="8050"/>
                  <a:pt x="15911" y="8050"/>
                </a:cubicBezTo>
                <a:cubicBezTo>
                  <a:pt x="15911" y="8050"/>
                  <a:pt x="15911" y="8050"/>
                  <a:pt x="15526" y="8050"/>
                </a:cubicBezTo>
                <a:cubicBezTo>
                  <a:pt x="15526" y="5046"/>
                  <a:pt x="15526" y="5046"/>
                  <a:pt x="15526" y="5046"/>
                </a:cubicBezTo>
                <a:lnTo>
                  <a:pt x="19290" y="4535"/>
                </a:lnTo>
                <a:cubicBezTo>
                  <a:pt x="19718" y="4535"/>
                  <a:pt x="19718" y="4025"/>
                  <a:pt x="19718" y="4025"/>
                </a:cubicBezTo>
                <a:cubicBezTo>
                  <a:pt x="19718" y="4025"/>
                  <a:pt x="19290" y="3005"/>
                  <a:pt x="19290" y="2494"/>
                </a:cubicBezTo>
                <a:cubicBezTo>
                  <a:pt x="19290" y="2494"/>
                  <a:pt x="19290" y="2494"/>
                  <a:pt x="18948" y="2494"/>
                </a:cubicBezTo>
                <a:lnTo>
                  <a:pt x="15526" y="3005"/>
                </a:lnTo>
                <a:cubicBezTo>
                  <a:pt x="15526" y="3005"/>
                  <a:pt x="15526" y="510"/>
                  <a:pt x="15526" y="0"/>
                </a:cubicBezTo>
                <a:cubicBezTo>
                  <a:pt x="15141" y="0"/>
                  <a:pt x="14371" y="0"/>
                  <a:pt x="14371" y="0"/>
                </a:cubicBezTo>
                <a:lnTo>
                  <a:pt x="14029" y="0"/>
                </a:lnTo>
                <a:cubicBezTo>
                  <a:pt x="14029" y="510"/>
                  <a:pt x="14371" y="3515"/>
                  <a:pt x="14371" y="3515"/>
                </a:cubicBezTo>
                <a:lnTo>
                  <a:pt x="10992" y="4025"/>
                </a:lnTo>
                <a:lnTo>
                  <a:pt x="10608" y="4535"/>
                </a:lnTo>
                <a:lnTo>
                  <a:pt x="10992" y="6009"/>
                </a:lnTo>
                <a:cubicBezTo>
                  <a:pt x="11377" y="6009"/>
                  <a:pt x="14371" y="5499"/>
                  <a:pt x="14371" y="5499"/>
                </a:cubicBezTo>
                <a:cubicBezTo>
                  <a:pt x="14371" y="8561"/>
                  <a:pt x="14371" y="8561"/>
                  <a:pt x="14371" y="8561"/>
                </a:cubicBezTo>
                <a:cubicBezTo>
                  <a:pt x="13259" y="8561"/>
                  <a:pt x="12490" y="9581"/>
                  <a:pt x="11762" y="10091"/>
                </a:cubicBezTo>
                <a:cubicBezTo>
                  <a:pt x="10992" y="11565"/>
                  <a:pt x="10608" y="13096"/>
                  <a:pt x="10608" y="14570"/>
                </a:cubicBezTo>
                <a:cubicBezTo>
                  <a:pt x="10608" y="16554"/>
                  <a:pt x="11762" y="18085"/>
                  <a:pt x="13259" y="18085"/>
                </a:cubicBezTo>
                <a:cubicBezTo>
                  <a:pt x="16296" y="18595"/>
                  <a:pt x="18563" y="14060"/>
                  <a:pt x="19290" y="11565"/>
                </a:cubicBezTo>
                <a:cubicBezTo>
                  <a:pt x="20488" y="13550"/>
                  <a:pt x="19290" y="17575"/>
                  <a:pt x="17023" y="20069"/>
                </a:cubicBezTo>
                <a:lnTo>
                  <a:pt x="17408" y="21090"/>
                </a:lnTo>
                <a:cubicBezTo>
                  <a:pt x="17793" y="21600"/>
                  <a:pt x="17793" y="21600"/>
                  <a:pt x="17793" y="21090"/>
                </a:cubicBezTo>
                <a:cubicBezTo>
                  <a:pt x="20488" y="19106"/>
                  <a:pt x="21600" y="15080"/>
                  <a:pt x="20873" y="12076"/>
                </a:cubicBezTo>
                <a:close/>
                <a:moveTo>
                  <a:pt x="13259" y="16554"/>
                </a:moveTo>
                <a:cubicBezTo>
                  <a:pt x="12105" y="16101"/>
                  <a:pt x="12105" y="15080"/>
                  <a:pt x="12105" y="14570"/>
                </a:cubicBezTo>
                <a:cubicBezTo>
                  <a:pt x="12105" y="13096"/>
                  <a:pt x="12490" y="12076"/>
                  <a:pt x="12874" y="11565"/>
                </a:cubicBezTo>
                <a:cubicBezTo>
                  <a:pt x="13259" y="11055"/>
                  <a:pt x="13644" y="10545"/>
                  <a:pt x="14371" y="10091"/>
                </a:cubicBezTo>
                <a:cubicBezTo>
                  <a:pt x="14371" y="16101"/>
                  <a:pt x="14371" y="16101"/>
                  <a:pt x="14371" y="16101"/>
                </a:cubicBezTo>
                <a:cubicBezTo>
                  <a:pt x="14029" y="16554"/>
                  <a:pt x="13644" y="16554"/>
                  <a:pt x="13259" y="16554"/>
                </a:cubicBezTo>
                <a:close/>
                <a:moveTo>
                  <a:pt x="15526" y="15591"/>
                </a:moveTo>
                <a:cubicBezTo>
                  <a:pt x="15526" y="10091"/>
                  <a:pt x="15526" y="10091"/>
                  <a:pt x="15526" y="10091"/>
                </a:cubicBezTo>
                <a:cubicBezTo>
                  <a:pt x="15911" y="10091"/>
                  <a:pt x="15911" y="10091"/>
                  <a:pt x="15911" y="10091"/>
                </a:cubicBezTo>
                <a:cubicBezTo>
                  <a:pt x="16638" y="10091"/>
                  <a:pt x="17408" y="10091"/>
                  <a:pt x="17793" y="10545"/>
                </a:cubicBezTo>
                <a:cubicBezTo>
                  <a:pt x="18563" y="10545"/>
                  <a:pt x="17023" y="14060"/>
                  <a:pt x="15526" y="15591"/>
                </a:cubicBezTo>
                <a:close/>
                <a:moveTo>
                  <a:pt x="6074" y="5046"/>
                </a:moveTo>
                <a:cubicBezTo>
                  <a:pt x="6074" y="4535"/>
                  <a:pt x="6074" y="4535"/>
                  <a:pt x="6074" y="4535"/>
                </a:cubicBezTo>
                <a:cubicBezTo>
                  <a:pt x="3764" y="4535"/>
                  <a:pt x="3764" y="4535"/>
                  <a:pt x="3764" y="4535"/>
                </a:cubicBezTo>
                <a:cubicBezTo>
                  <a:pt x="3764" y="4535"/>
                  <a:pt x="3764" y="4535"/>
                  <a:pt x="3764" y="5046"/>
                </a:cubicBezTo>
                <a:cubicBezTo>
                  <a:pt x="3379" y="6576"/>
                  <a:pt x="0" y="20069"/>
                  <a:pt x="0" y="20580"/>
                </a:cubicBezTo>
                <a:cubicBezTo>
                  <a:pt x="1882" y="20580"/>
                  <a:pt x="1882" y="20580"/>
                  <a:pt x="1882" y="20580"/>
                </a:cubicBezTo>
                <a:cubicBezTo>
                  <a:pt x="1882" y="20069"/>
                  <a:pt x="3037" y="15591"/>
                  <a:pt x="3037" y="15591"/>
                </a:cubicBezTo>
                <a:cubicBezTo>
                  <a:pt x="6844" y="15591"/>
                  <a:pt x="6844" y="15591"/>
                  <a:pt x="6844" y="15591"/>
                </a:cubicBezTo>
                <a:cubicBezTo>
                  <a:pt x="6844" y="15591"/>
                  <a:pt x="7956" y="20069"/>
                  <a:pt x="7956" y="20580"/>
                </a:cubicBezTo>
                <a:cubicBezTo>
                  <a:pt x="9838" y="20580"/>
                  <a:pt x="9838" y="20580"/>
                  <a:pt x="9838" y="20580"/>
                </a:cubicBezTo>
                <a:cubicBezTo>
                  <a:pt x="9838" y="20069"/>
                  <a:pt x="6459" y="6576"/>
                  <a:pt x="6074" y="5046"/>
                </a:cubicBezTo>
                <a:close/>
                <a:moveTo>
                  <a:pt x="3379" y="13550"/>
                </a:moveTo>
                <a:cubicBezTo>
                  <a:pt x="4962" y="6576"/>
                  <a:pt x="4962" y="6576"/>
                  <a:pt x="4962" y="6576"/>
                </a:cubicBezTo>
                <a:cubicBezTo>
                  <a:pt x="6459" y="13550"/>
                  <a:pt x="6459" y="13550"/>
                  <a:pt x="6459" y="13550"/>
                </a:cubicBezTo>
                <a:lnTo>
                  <a:pt x="3379" y="1355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5" name="Shape"/>
          <p:cNvSpPr/>
          <p:nvPr/>
        </p:nvSpPr>
        <p:spPr>
          <a:xfrm>
            <a:off x="4786175" y="1473261"/>
            <a:ext cx="207682" cy="299144"/>
          </a:xfrm>
          <a:custGeom>
            <a:avLst/>
            <a:gdLst/>
            <a:ahLst/>
            <a:cxnLst>
              <a:cxn ang="0">
                <a:pos x="wd2" y="hd2"/>
              </a:cxn>
              <a:cxn ang="5400000">
                <a:pos x="wd2" y="hd2"/>
              </a:cxn>
              <a:cxn ang="10800000">
                <a:pos x="wd2" y="hd2"/>
              </a:cxn>
              <a:cxn ang="16200000">
                <a:pos x="wd2" y="hd2"/>
              </a:cxn>
            </a:cxnLst>
            <a:rect l="0" t="0" r="r" b="b"/>
            <a:pathLst>
              <a:path w="21043" h="21390" extrusionOk="0">
                <a:moveTo>
                  <a:pt x="1913" y="21258"/>
                </a:moveTo>
                <a:cubicBezTo>
                  <a:pt x="2462" y="20060"/>
                  <a:pt x="3011" y="18563"/>
                  <a:pt x="4048" y="16296"/>
                </a:cubicBezTo>
                <a:cubicBezTo>
                  <a:pt x="7831" y="15911"/>
                  <a:pt x="10028" y="16681"/>
                  <a:pt x="12163" y="13259"/>
                </a:cubicBezTo>
                <a:cubicBezTo>
                  <a:pt x="10028" y="14029"/>
                  <a:pt x="7831" y="12490"/>
                  <a:pt x="7831" y="12147"/>
                </a:cubicBezTo>
                <a:cubicBezTo>
                  <a:pt x="7831" y="11377"/>
                  <a:pt x="13750" y="12490"/>
                  <a:pt x="17594" y="8298"/>
                </a:cubicBezTo>
                <a:cubicBezTo>
                  <a:pt x="12713" y="9110"/>
                  <a:pt x="11065" y="7613"/>
                  <a:pt x="11614" y="7186"/>
                </a:cubicBezTo>
                <a:cubicBezTo>
                  <a:pt x="13262" y="6801"/>
                  <a:pt x="17594" y="7186"/>
                  <a:pt x="19730" y="5689"/>
                </a:cubicBezTo>
                <a:cubicBezTo>
                  <a:pt x="20828" y="4919"/>
                  <a:pt x="21377" y="2652"/>
                  <a:pt x="20828" y="1882"/>
                </a:cubicBezTo>
                <a:cubicBezTo>
                  <a:pt x="20279" y="1155"/>
                  <a:pt x="17045" y="0"/>
                  <a:pt x="14909" y="0"/>
                </a:cubicBezTo>
                <a:cubicBezTo>
                  <a:pt x="13262" y="385"/>
                  <a:pt x="10028" y="5304"/>
                  <a:pt x="9479" y="5304"/>
                </a:cubicBezTo>
                <a:cubicBezTo>
                  <a:pt x="8380" y="5304"/>
                  <a:pt x="8380" y="3037"/>
                  <a:pt x="10028" y="770"/>
                </a:cubicBezTo>
                <a:cubicBezTo>
                  <a:pt x="7831" y="1497"/>
                  <a:pt x="5146" y="3037"/>
                  <a:pt x="4048" y="4534"/>
                </a:cubicBezTo>
                <a:cubicBezTo>
                  <a:pt x="2462" y="6801"/>
                  <a:pt x="4597" y="12874"/>
                  <a:pt x="3499" y="12874"/>
                </a:cubicBezTo>
                <a:cubicBezTo>
                  <a:pt x="3011" y="13259"/>
                  <a:pt x="814" y="10223"/>
                  <a:pt x="265" y="9110"/>
                </a:cubicBezTo>
                <a:cubicBezTo>
                  <a:pt x="-223" y="10992"/>
                  <a:pt x="-223" y="12874"/>
                  <a:pt x="1913" y="15526"/>
                </a:cubicBezTo>
                <a:cubicBezTo>
                  <a:pt x="1363" y="17408"/>
                  <a:pt x="814" y="19333"/>
                  <a:pt x="265" y="20445"/>
                </a:cubicBezTo>
                <a:cubicBezTo>
                  <a:pt x="265" y="21258"/>
                  <a:pt x="1913" y="21600"/>
                  <a:pt x="1913" y="21258"/>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6" name="Shape"/>
          <p:cNvSpPr/>
          <p:nvPr/>
        </p:nvSpPr>
        <p:spPr>
          <a:xfrm>
            <a:off x="7114419" y="5118161"/>
            <a:ext cx="297851" cy="130643"/>
          </a:xfrm>
          <a:custGeom>
            <a:avLst/>
            <a:gdLst/>
            <a:ahLst/>
            <a:cxnLst>
              <a:cxn ang="0">
                <a:pos x="wd2" y="hd2"/>
              </a:cxn>
              <a:cxn ang="5400000">
                <a:pos x="wd2" y="hd2"/>
              </a:cxn>
              <a:cxn ang="10800000">
                <a:pos x="wd2" y="hd2"/>
              </a:cxn>
              <a:cxn ang="16200000">
                <a:pos x="wd2" y="hd2"/>
              </a:cxn>
            </a:cxnLst>
            <a:rect l="0" t="0" r="r" b="b"/>
            <a:pathLst>
              <a:path w="21600" h="21600" extrusionOk="0">
                <a:moveTo>
                  <a:pt x="17376" y="0"/>
                </a:moveTo>
                <a:cubicBezTo>
                  <a:pt x="15024" y="0"/>
                  <a:pt x="12368" y="2541"/>
                  <a:pt x="10800" y="6842"/>
                </a:cubicBezTo>
                <a:cubicBezTo>
                  <a:pt x="9276" y="2541"/>
                  <a:pt x="6576" y="0"/>
                  <a:pt x="4224" y="0"/>
                </a:cubicBezTo>
                <a:cubicBezTo>
                  <a:pt x="2308" y="0"/>
                  <a:pt x="0" y="2541"/>
                  <a:pt x="0" y="10360"/>
                </a:cubicBezTo>
                <a:cubicBezTo>
                  <a:pt x="0" y="18081"/>
                  <a:pt x="2308" y="21600"/>
                  <a:pt x="4224" y="21600"/>
                </a:cubicBezTo>
                <a:cubicBezTo>
                  <a:pt x="6576" y="21600"/>
                  <a:pt x="9276" y="18081"/>
                  <a:pt x="10800" y="13781"/>
                </a:cubicBezTo>
                <a:cubicBezTo>
                  <a:pt x="12368" y="18081"/>
                  <a:pt x="15024" y="21600"/>
                  <a:pt x="17376" y="21600"/>
                </a:cubicBezTo>
                <a:cubicBezTo>
                  <a:pt x="19292" y="21600"/>
                  <a:pt x="21600" y="18081"/>
                  <a:pt x="21600" y="10360"/>
                </a:cubicBezTo>
                <a:cubicBezTo>
                  <a:pt x="21600" y="2541"/>
                  <a:pt x="19292" y="0"/>
                  <a:pt x="17376" y="0"/>
                </a:cubicBezTo>
                <a:close/>
                <a:moveTo>
                  <a:pt x="4224" y="17202"/>
                </a:moveTo>
                <a:cubicBezTo>
                  <a:pt x="2700" y="17202"/>
                  <a:pt x="1916" y="14661"/>
                  <a:pt x="1916" y="10360"/>
                </a:cubicBezTo>
                <a:cubicBezTo>
                  <a:pt x="1916" y="5962"/>
                  <a:pt x="2700" y="4300"/>
                  <a:pt x="4224" y="4300"/>
                </a:cubicBezTo>
                <a:cubicBezTo>
                  <a:pt x="6184" y="4300"/>
                  <a:pt x="8492" y="6842"/>
                  <a:pt x="9668" y="10360"/>
                </a:cubicBezTo>
                <a:cubicBezTo>
                  <a:pt x="8492" y="14661"/>
                  <a:pt x="6184" y="17202"/>
                  <a:pt x="4224" y="17202"/>
                </a:cubicBezTo>
                <a:close/>
                <a:moveTo>
                  <a:pt x="17376" y="17202"/>
                </a:moveTo>
                <a:cubicBezTo>
                  <a:pt x="15416" y="17202"/>
                  <a:pt x="13108" y="14661"/>
                  <a:pt x="11976" y="10360"/>
                </a:cubicBezTo>
                <a:cubicBezTo>
                  <a:pt x="13108" y="6842"/>
                  <a:pt x="15416" y="4300"/>
                  <a:pt x="17376" y="4300"/>
                </a:cubicBezTo>
                <a:cubicBezTo>
                  <a:pt x="18944" y="4300"/>
                  <a:pt x="19684" y="5962"/>
                  <a:pt x="19684" y="10360"/>
                </a:cubicBezTo>
                <a:cubicBezTo>
                  <a:pt x="19684" y="14661"/>
                  <a:pt x="18944" y="17202"/>
                  <a:pt x="17376" y="1720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7" name="Shape"/>
          <p:cNvSpPr/>
          <p:nvPr/>
        </p:nvSpPr>
        <p:spPr>
          <a:xfrm>
            <a:off x="5334303" y="5033494"/>
            <a:ext cx="297850" cy="295739"/>
          </a:xfrm>
          <a:custGeom>
            <a:avLst/>
            <a:gdLst/>
            <a:ahLst/>
            <a:cxnLst>
              <a:cxn ang="0">
                <a:pos x="wd2" y="hd2"/>
              </a:cxn>
              <a:cxn ang="5400000">
                <a:pos x="wd2" y="hd2"/>
              </a:cxn>
              <a:cxn ang="10800000">
                <a:pos x="wd2" y="hd2"/>
              </a:cxn>
              <a:cxn ang="16200000">
                <a:pos x="wd2" y="hd2"/>
              </a:cxn>
            </a:cxnLst>
            <a:rect l="0" t="0" r="r" b="b"/>
            <a:pathLst>
              <a:path w="21600" h="21600" extrusionOk="0">
                <a:moveTo>
                  <a:pt x="20424" y="10039"/>
                </a:moveTo>
                <a:cubicBezTo>
                  <a:pt x="20424" y="10039"/>
                  <a:pt x="19684" y="10039"/>
                  <a:pt x="19292" y="10039"/>
                </a:cubicBezTo>
                <a:cubicBezTo>
                  <a:pt x="18900" y="10039"/>
                  <a:pt x="18508" y="10431"/>
                  <a:pt x="18508" y="10822"/>
                </a:cubicBezTo>
                <a:cubicBezTo>
                  <a:pt x="18508" y="11561"/>
                  <a:pt x="18900" y="11952"/>
                  <a:pt x="19292" y="11952"/>
                </a:cubicBezTo>
                <a:cubicBezTo>
                  <a:pt x="19684" y="11952"/>
                  <a:pt x="20424" y="11952"/>
                  <a:pt x="20424" y="11952"/>
                </a:cubicBezTo>
                <a:cubicBezTo>
                  <a:pt x="21208" y="11952"/>
                  <a:pt x="21600" y="11561"/>
                  <a:pt x="21600" y="10822"/>
                </a:cubicBezTo>
                <a:cubicBezTo>
                  <a:pt x="21600" y="10431"/>
                  <a:pt x="21208" y="10039"/>
                  <a:pt x="20424" y="10039"/>
                </a:cubicBezTo>
                <a:close/>
                <a:moveTo>
                  <a:pt x="10800" y="5041"/>
                </a:moveTo>
                <a:cubicBezTo>
                  <a:pt x="7316" y="5041"/>
                  <a:pt x="5008" y="7736"/>
                  <a:pt x="5008" y="10822"/>
                </a:cubicBezTo>
                <a:cubicBezTo>
                  <a:pt x="5008" y="14255"/>
                  <a:pt x="7316" y="16993"/>
                  <a:pt x="10800" y="16993"/>
                </a:cubicBezTo>
                <a:cubicBezTo>
                  <a:pt x="14284" y="16993"/>
                  <a:pt x="16592" y="14255"/>
                  <a:pt x="16592" y="10822"/>
                </a:cubicBezTo>
                <a:cubicBezTo>
                  <a:pt x="16592" y="7736"/>
                  <a:pt x="14284" y="5041"/>
                  <a:pt x="10800" y="5041"/>
                </a:cubicBezTo>
                <a:close/>
                <a:moveTo>
                  <a:pt x="10800" y="15037"/>
                </a:moveTo>
                <a:cubicBezTo>
                  <a:pt x="8492" y="15037"/>
                  <a:pt x="6532" y="13125"/>
                  <a:pt x="6532" y="10822"/>
                </a:cubicBezTo>
                <a:cubicBezTo>
                  <a:pt x="6532" y="8518"/>
                  <a:pt x="8492" y="6563"/>
                  <a:pt x="10800" y="6563"/>
                </a:cubicBezTo>
                <a:lnTo>
                  <a:pt x="10800" y="15037"/>
                </a:lnTo>
                <a:close/>
                <a:moveTo>
                  <a:pt x="3092" y="10822"/>
                </a:moveTo>
                <a:cubicBezTo>
                  <a:pt x="3092" y="10431"/>
                  <a:pt x="2700" y="10039"/>
                  <a:pt x="2308" y="10039"/>
                </a:cubicBezTo>
                <a:cubicBezTo>
                  <a:pt x="1916" y="10039"/>
                  <a:pt x="1176" y="10039"/>
                  <a:pt x="1176" y="10039"/>
                </a:cubicBezTo>
                <a:cubicBezTo>
                  <a:pt x="392" y="10039"/>
                  <a:pt x="0" y="10431"/>
                  <a:pt x="0" y="10822"/>
                </a:cubicBezTo>
                <a:cubicBezTo>
                  <a:pt x="0" y="11561"/>
                  <a:pt x="392" y="11952"/>
                  <a:pt x="1176" y="11952"/>
                </a:cubicBezTo>
                <a:cubicBezTo>
                  <a:pt x="1176" y="11952"/>
                  <a:pt x="1916" y="11952"/>
                  <a:pt x="2308" y="11952"/>
                </a:cubicBezTo>
                <a:cubicBezTo>
                  <a:pt x="2700" y="11952"/>
                  <a:pt x="3092" y="11561"/>
                  <a:pt x="3092" y="10822"/>
                </a:cubicBezTo>
                <a:close/>
                <a:moveTo>
                  <a:pt x="10800" y="3477"/>
                </a:moveTo>
                <a:cubicBezTo>
                  <a:pt x="11148" y="3477"/>
                  <a:pt x="11540" y="2695"/>
                  <a:pt x="11540" y="2303"/>
                </a:cubicBezTo>
                <a:cubicBezTo>
                  <a:pt x="11540" y="1956"/>
                  <a:pt x="11540" y="1565"/>
                  <a:pt x="11540" y="1173"/>
                </a:cubicBezTo>
                <a:cubicBezTo>
                  <a:pt x="11540" y="782"/>
                  <a:pt x="11148" y="0"/>
                  <a:pt x="10800" y="0"/>
                </a:cubicBezTo>
                <a:cubicBezTo>
                  <a:pt x="10408" y="0"/>
                  <a:pt x="10016" y="782"/>
                  <a:pt x="10016" y="1173"/>
                </a:cubicBezTo>
                <a:cubicBezTo>
                  <a:pt x="10016" y="1565"/>
                  <a:pt x="10016" y="1956"/>
                  <a:pt x="10016" y="2303"/>
                </a:cubicBezTo>
                <a:cubicBezTo>
                  <a:pt x="10016" y="2695"/>
                  <a:pt x="10408" y="3477"/>
                  <a:pt x="10800" y="3477"/>
                </a:cubicBezTo>
                <a:close/>
                <a:moveTo>
                  <a:pt x="10800" y="18514"/>
                </a:moveTo>
                <a:cubicBezTo>
                  <a:pt x="10408" y="18514"/>
                  <a:pt x="10016" y="18905"/>
                  <a:pt x="10016" y="19688"/>
                </a:cubicBezTo>
                <a:lnTo>
                  <a:pt x="10016" y="20427"/>
                </a:lnTo>
                <a:cubicBezTo>
                  <a:pt x="10016" y="21209"/>
                  <a:pt x="10408" y="21600"/>
                  <a:pt x="10800" y="21600"/>
                </a:cubicBezTo>
                <a:cubicBezTo>
                  <a:pt x="11148" y="21600"/>
                  <a:pt x="11540" y="21209"/>
                  <a:pt x="11540" y="20427"/>
                </a:cubicBezTo>
                <a:lnTo>
                  <a:pt x="11540" y="19688"/>
                </a:lnTo>
                <a:cubicBezTo>
                  <a:pt x="11540" y="18905"/>
                  <a:pt x="11148" y="18514"/>
                  <a:pt x="10800" y="18514"/>
                </a:cubicBezTo>
                <a:close/>
                <a:moveTo>
                  <a:pt x="18900" y="4259"/>
                </a:moveTo>
                <a:cubicBezTo>
                  <a:pt x="19292" y="3868"/>
                  <a:pt x="19292" y="3129"/>
                  <a:pt x="18900" y="2695"/>
                </a:cubicBezTo>
                <a:cubicBezTo>
                  <a:pt x="18508" y="2303"/>
                  <a:pt x="18116" y="2695"/>
                  <a:pt x="17376" y="3129"/>
                </a:cubicBezTo>
                <a:cubicBezTo>
                  <a:pt x="17376" y="3129"/>
                  <a:pt x="16984" y="3477"/>
                  <a:pt x="16592" y="3868"/>
                </a:cubicBezTo>
                <a:cubicBezTo>
                  <a:pt x="16200" y="4259"/>
                  <a:pt x="16200" y="4650"/>
                  <a:pt x="16592" y="5041"/>
                </a:cubicBezTo>
                <a:cubicBezTo>
                  <a:pt x="16984" y="5433"/>
                  <a:pt x="17768" y="5433"/>
                  <a:pt x="18116" y="5041"/>
                </a:cubicBezTo>
                <a:cubicBezTo>
                  <a:pt x="18116" y="4650"/>
                  <a:pt x="18508" y="4259"/>
                  <a:pt x="18900" y="4259"/>
                </a:cubicBezTo>
                <a:close/>
                <a:moveTo>
                  <a:pt x="3484" y="16993"/>
                </a:moveTo>
                <a:cubicBezTo>
                  <a:pt x="3484" y="16993"/>
                  <a:pt x="3092" y="17384"/>
                  <a:pt x="2700" y="17732"/>
                </a:cubicBezTo>
                <a:cubicBezTo>
                  <a:pt x="2308" y="18123"/>
                  <a:pt x="2308" y="18514"/>
                  <a:pt x="2700" y="18905"/>
                </a:cubicBezTo>
                <a:cubicBezTo>
                  <a:pt x="3092" y="19297"/>
                  <a:pt x="3484" y="19297"/>
                  <a:pt x="4224" y="18905"/>
                </a:cubicBezTo>
                <a:lnTo>
                  <a:pt x="4616" y="18123"/>
                </a:lnTo>
                <a:cubicBezTo>
                  <a:pt x="5400" y="17732"/>
                  <a:pt x="5400" y="16993"/>
                  <a:pt x="5008" y="16559"/>
                </a:cubicBezTo>
                <a:cubicBezTo>
                  <a:pt x="4616" y="16559"/>
                  <a:pt x="3876" y="16559"/>
                  <a:pt x="3484" y="16993"/>
                </a:cubicBezTo>
                <a:close/>
                <a:moveTo>
                  <a:pt x="4224" y="3129"/>
                </a:moveTo>
                <a:cubicBezTo>
                  <a:pt x="3484" y="2695"/>
                  <a:pt x="3092" y="2303"/>
                  <a:pt x="2700" y="2695"/>
                </a:cubicBezTo>
                <a:cubicBezTo>
                  <a:pt x="2308" y="3129"/>
                  <a:pt x="2308" y="3868"/>
                  <a:pt x="2700" y="4259"/>
                </a:cubicBezTo>
                <a:cubicBezTo>
                  <a:pt x="3092" y="4259"/>
                  <a:pt x="3484" y="4650"/>
                  <a:pt x="3484" y="5041"/>
                </a:cubicBezTo>
                <a:cubicBezTo>
                  <a:pt x="3876" y="5433"/>
                  <a:pt x="4616" y="5433"/>
                  <a:pt x="5008" y="5041"/>
                </a:cubicBezTo>
                <a:cubicBezTo>
                  <a:pt x="5400" y="4650"/>
                  <a:pt x="5400" y="4259"/>
                  <a:pt x="4616" y="3868"/>
                </a:cubicBezTo>
                <a:cubicBezTo>
                  <a:pt x="4616" y="3477"/>
                  <a:pt x="4224" y="3129"/>
                  <a:pt x="4224" y="3129"/>
                </a:cubicBezTo>
                <a:close/>
                <a:moveTo>
                  <a:pt x="16592" y="18123"/>
                </a:moveTo>
                <a:cubicBezTo>
                  <a:pt x="16984" y="18123"/>
                  <a:pt x="17376" y="18905"/>
                  <a:pt x="17376" y="18905"/>
                </a:cubicBezTo>
                <a:cubicBezTo>
                  <a:pt x="18116" y="19297"/>
                  <a:pt x="18508" y="19297"/>
                  <a:pt x="18900" y="18905"/>
                </a:cubicBezTo>
                <a:cubicBezTo>
                  <a:pt x="19292" y="18514"/>
                  <a:pt x="19292" y="18123"/>
                  <a:pt x="18900" y="17732"/>
                </a:cubicBezTo>
                <a:cubicBezTo>
                  <a:pt x="18508" y="17384"/>
                  <a:pt x="18116" y="16993"/>
                  <a:pt x="18116" y="16993"/>
                </a:cubicBezTo>
                <a:cubicBezTo>
                  <a:pt x="17768" y="16559"/>
                  <a:pt x="16984" y="16559"/>
                  <a:pt x="16592" y="16559"/>
                </a:cubicBezTo>
                <a:cubicBezTo>
                  <a:pt x="16200" y="16993"/>
                  <a:pt x="16200" y="17732"/>
                  <a:pt x="16592" y="1812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8" name="Shape"/>
          <p:cNvSpPr/>
          <p:nvPr/>
        </p:nvSpPr>
        <p:spPr>
          <a:xfrm>
            <a:off x="8301870" y="5080061"/>
            <a:ext cx="297850" cy="206836"/>
          </a:xfrm>
          <a:custGeom>
            <a:avLst/>
            <a:gdLst/>
            <a:ahLst/>
            <a:cxnLst>
              <a:cxn ang="0">
                <a:pos x="wd2" y="hd2"/>
              </a:cxn>
              <a:cxn ang="5400000">
                <a:pos x="wd2" y="hd2"/>
              </a:cxn>
              <a:cxn ang="10800000">
                <a:pos x="wd2" y="hd2"/>
              </a:cxn>
              <a:cxn ang="16200000">
                <a:pos x="wd2" y="hd2"/>
              </a:cxn>
            </a:cxnLst>
            <a:rect l="0" t="0" r="r" b="b"/>
            <a:pathLst>
              <a:path w="21600" h="21600" extrusionOk="0">
                <a:moveTo>
                  <a:pt x="19292" y="0"/>
                </a:moveTo>
                <a:cubicBezTo>
                  <a:pt x="2308" y="0"/>
                  <a:pt x="2308" y="0"/>
                  <a:pt x="2308" y="0"/>
                </a:cubicBezTo>
                <a:cubicBezTo>
                  <a:pt x="1176" y="0"/>
                  <a:pt x="0" y="1124"/>
                  <a:pt x="0" y="2809"/>
                </a:cubicBezTo>
                <a:cubicBezTo>
                  <a:pt x="0" y="18229"/>
                  <a:pt x="0" y="18229"/>
                  <a:pt x="0" y="18229"/>
                </a:cubicBezTo>
                <a:cubicBezTo>
                  <a:pt x="0" y="19977"/>
                  <a:pt x="1176" y="21600"/>
                  <a:pt x="2308" y="21600"/>
                </a:cubicBezTo>
                <a:cubicBezTo>
                  <a:pt x="19292" y="21600"/>
                  <a:pt x="19292" y="21600"/>
                  <a:pt x="19292" y="21600"/>
                </a:cubicBezTo>
                <a:cubicBezTo>
                  <a:pt x="20816" y="21600"/>
                  <a:pt x="21600" y="19977"/>
                  <a:pt x="21600" y="18229"/>
                </a:cubicBezTo>
                <a:cubicBezTo>
                  <a:pt x="21600" y="2809"/>
                  <a:pt x="21600" y="2809"/>
                  <a:pt x="21600" y="2809"/>
                </a:cubicBezTo>
                <a:cubicBezTo>
                  <a:pt x="21600" y="1124"/>
                  <a:pt x="20816" y="0"/>
                  <a:pt x="19292" y="0"/>
                </a:cubicBezTo>
                <a:close/>
                <a:moveTo>
                  <a:pt x="19292" y="18229"/>
                </a:moveTo>
                <a:cubicBezTo>
                  <a:pt x="2308" y="18229"/>
                  <a:pt x="2308" y="18229"/>
                  <a:pt x="2308" y="18229"/>
                </a:cubicBezTo>
                <a:cubicBezTo>
                  <a:pt x="2308" y="8865"/>
                  <a:pt x="2308" y="8865"/>
                  <a:pt x="2308" y="8865"/>
                </a:cubicBezTo>
                <a:cubicBezTo>
                  <a:pt x="19292" y="8865"/>
                  <a:pt x="19292" y="8865"/>
                  <a:pt x="19292" y="8865"/>
                </a:cubicBezTo>
                <a:lnTo>
                  <a:pt x="19292" y="18229"/>
                </a:lnTo>
                <a:close/>
                <a:moveTo>
                  <a:pt x="19292" y="4432"/>
                </a:moveTo>
                <a:cubicBezTo>
                  <a:pt x="2308" y="4432"/>
                  <a:pt x="2308" y="4432"/>
                  <a:pt x="2308" y="4432"/>
                </a:cubicBezTo>
                <a:cubicBezTo>
                  <a:pt x="2308" y="2809"/>
                  <a:pt x="2308" y="2809"/>
                  <a:pt x="2308" y="2809"/>
                </a:cubicBezTo>
                <a:cubicBezTo>
                  <a:pt x="19292" y="2809"/>
                  <a:pt x="19292" y="2809"/>
                  <a:pt x="19292" y="2809"/>
                </a:cubicBezTo>
                <a:lnTo>
                  <a:pt x="19292" y="4432"/>
                </a:lnTo>
                <a:close/>
                <a:moveTo>
                  <a:pt x="4224" y="12173"/>
                </a:moveTo>
                <a:cubicBezTo>
                  <a:pt x="4224" y="13297"/>
                  <a:pt x="4224" y="13297"/>
                  <a:pt x="4224" y="13297"/>
                </a:cubicBezTo>
                <a:cubicBezTo>
                  <a:pt x="5008" y="13297"/>
                  <a:pt x="5008" y="13297"/>
                  <a:pt x="5008" y="13297"/>
                </a:cubicBezTo>
                <a:cubicBezTo>
                  <a:pt x="5008" y="12173"/>
                  <a:pt x="5008" y="12173"/>
                  <a:pt x="5008" y="12173"/>
                </a:cubicBezTo>
                <a:lnTo>
                  <a:pt x="4224" y="12173"/>
                </a:lnTo>
                <a:close/>
                <a:moveTo>
                  <a:pt x="8100" y="14421"/>
                </a:moveTo>
                <a:cubicBezTo>
                  <a:pt x="8100" y="14920"/>
                  <a:pt x="8100" y="14920"/>
                  <a:pt x="8100" y="14920"/>
                </a:cubicBezTo>
                <a:cubicBezTo>
                  <a:pt x="9624" y="14920"/>
                  <a:pt x="9624" y="14920"/>
                  <a:pt x="9624" y="14920"/>
                </a:cubicBezTo>
                <a:cubicBezTo>
                  <a:pt x="9624" y="14421"/>
                  <a:pt x="9624" y="14421"/>
                  <a:pt x="9624" y="14421"/>
                </a:cubicBezTo>
                <a:cubicBezTo>
                  <a:pt x="10016" y="14421"/>
                  <a:pt x="10016" y="14421"/>
                  <a:pt x="10016" y="14421"/>
                </a:cubicBezTo>
                <a:cubicBezTo>
                  <a:pt x="10016" y="13297"/>
                  <a:pt x="10016" y="13297"/>
                  <a:pt x="10016" y="13297"/>
                </a:cubicBezTo>
                <a:cubicBezTo>
                  <a:pt x="10800" y="13297"/>
                  <a:pt x="10800" y="13297"/>
                  <a:pt x="10800" y="13297"/>
                </a:cubicBezTo>
                <a:cubicBezTo>
                  <a:pt x="10800" y="12173"/>
                  <a:pt x="10800" y="12173"/>
                  <a:pt x="10800" y="12173"/>
                </a:cubicBezTo>
                <a:cubicBezTo>
                  <a:pt x="9624" y="12173"/>
                  <a:pt x="9624" y="12173"/>
                  <a:pt x="9624" y="12173"/>
                </a:cubicBezTo>
                <a:cubicBezTo>
                  <a:pt x="9624" y="13297"/>
                  <a:pt x="9624" y="13297"/>
                  <a:pt x="9624" y="13297"/>
                </a:cubicBezTo>
                <a:cubicBezTo>
                  <a:pt x="8840" y="13297"/>
                  <a:pt x="8840" y="13297"/>
                  <a:pt x="8840" y="13297"/>
                </a:cubicBezTo>
                <a:cubicBezTo>
                  <a:pt x="8840" y="14421"/>
                  <a:pt x="8840" y="14421"/>
                  <a:pt x="8840" y="14421"/>
                </a:cubicBezTo>
                <a:lnTo>
                  <a:pt x="8100" y="14421"/>
                </a:lnTo>
                <a:close/>
                <a:moveTo>
                  <a:pt x="10800" y="14920"/>
                </a:moveTo>
                <a:cubicBezTo>
                  <a:pt x="10800" y="14421"/>
                  <a:pt x="10800" y="14421"/>
                  <a:pt x="10800" y="14421"/>
                </a:cubicBezTo>
                <a:cubicBezTo>
                  <a:pt x="10016" y="14421"/>
                  <a:pt x="10016" y="14421"/>
                  <a:pt x="10016" y="14421"/>
                </a:cubicBezTo>
                <a:cubicBezTo>
                  <a:pt x="10016" y="14920"/>
                  <a:pt x="10016" y="14920"/>
                  <a:pt x="10016" y="14920"/>
                </a:cubicBezTo>
                <a:lnTo>
                  <a:pt x="10800" y="14920"/>
                </a:lnTo>
                <a:close/>
                <a:moveTo>
                  <a:pt x="7708" y="14920"/>
                </a:moveTo>
                <a:cubicBezTo>
                  <a:pt x="7708" y="14421"/>
                  <a:pt x="7708" y="14421"/>
                  <a:pt x="7708" y="14421"/>
                </a:cubicBezTo>
                <a:cubicBezTo>
                  <a:pt x="6184" y="14421"/>
                  <a:pt x="6184" y="14421"/>
                  <a:pt x="6184" y="14421"/>
                </a:cubicBezTo>
                <a:cubicBezTo>
                  <a:pt x="6184" y="14920"/>
                  <a:pt x="6184" y="14920"/>
                  <a:pt x="6184" y="14920"/>
                </a:cubicBezTo>
                <a:lnTo>
                  <a:pt x="7708" y="14920"/>
                </a:lnTo>
                <a:close/>
                <a:moveTo>
                  <a:pt x="8100" y="13297"/>
                </a:moveTo>
                <a:cubicBezTo>
                  <a:pt x="8840" y="13297"/>
                  <a:pt x="8840" y="13297"/>
                  <a:pt x="8840" y="13297"/>
                </a:cubicBezTo>
                <a:cubicBezTo>
                  <a:pt x="8840" y="12173"/>
                  <a:pt x="8840" y="12173"/>
                  <a:pt x="8840" y="12173"/>
                </a:cubicBezTo>
                <a:cubicBezTo>
                  <a:pt x="7708" y="12173"/>
                  <a:pt x="7708" y="12173"/>
                  <a:pt x="7708" y="12173"/>
                </a:cubicBezTo>
                <a:cubicBezTo>
                  <a:pt x="7708" y="14421"/>
                  <a:pt x="7708" y="14421"/>
                  <a:pt x="7708" y="14421"/>
                </a:cubicBezTo>
                <a:cubicBezTo>
                  <a:pt x="8100" y="14421"/>
                  <a:pt x="8100" y="14421"/>
                  <a:pt x="8100" y="14421"/>
                </a:cubicBezTo>
                <a:lnTo>
                  <a:pt x="8100" y="13297"/>
                </a:lnTo>
                <a:close/>
                <a:moveTo>
                  <a:pt x="5792" y="14421"/>
                </a:moveTo>
                <a:cubicBezTo>
                  <a:pt x="6184" y="14421"/>
                  <a:pt x="6184" y="14421"/>
                  <a:pt x="6184" y="14421"/>
                </a:cubicBezTo>
                <a:cubicBezTo>
                  <a:pt x="6184" y="13297"/>
                  <a:pt x="6184" y="13297"/>
                  <a:pt x="6184" y="13297"/>
                </a:cubicBezTo>
                <a:cubicBezTo>
                  <a:pt x="6924" y="13297"/>
                  <a:pt x="6924" y="13297"/>
                  <a:pt x="6924" y="13297"/>
                </a:cubicBezTo>
                <a:cubicBezTo>
                  <a:pt x="6924" y="12173"/>
                  <a:pt x="6924" y="12173"/>
                  <a:pt x="6924" y="12173"/>
                </a:cubicBezTo>
                <a:cubicBezTo>
                  <a:pt x="5792" y="12173"/>
                  <a:pt x="5792" y="12173"/>
                  <a:pt x="5792" y="12173"/>
                </a:cubicBezTo>
                <a:cubicBezTo>
                  <a:pt x="5792" y="13297"/>
                  <a:pt x="5792" y="13297"/>
                  <a:pt x="5792" y="13297"/>
                </a:cubicBezTo>
                <a:cubicBezTo>
                  <a:pt x="5008" y="13297"/>
                  <a:pt x="5008" y="13297"/>
                  <a:pt x="5008" y="13297"/>
                </a:cubicBezTo>
                <a:cubicBezTo>
                  <a:pt x="5008" y="14421"/>
                  <a:pt x="5008" y="14421"/>
                  <a:pt x="5008" y="14421"/>
                </a:cubicBezTo>
                <a:cubicBezTo>
                  <a:pt x="4224" y="14421"/>
                  <a:pt x="4224" y="14421"/>
                  <a:pt x="4224" y="14421"/>
                </a:cubicBezTo>
                <a:cubicBezTo>
                  <a:pt x="4224" y="14920"/>
                  <a:pt x="4224" y="14920"/>
                  <a:pt x="4224" y="14920"/>
                </a:cubicBezTo>
                <a:cubicBezTo>
                  <a:pt x="5792" y="14920"/>
                  <a:pt x="5792" y="14920"/>
                  <a:pt x="5792" y="14920"/>
                </a:cubicBezTo>
                <a:lnTo>
                  <a:pt x="5792" y="1442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49" name="Shape"/>
          <p:cNvSpPr/>
          <p:nvPr/>
        </p:nvSpPr>
        <p:spPr>
          <a:xfrm>
            <a:off x="3566121" y="1512415"/>
            <a:ext cx="275333" cy="220595"/>
          </a:xfrm>
          <a:custGeom>
            <a:avLst/>
            <a:gdLst/>
            <a:ahLst/>
            <a:cxnLst>
              <a:cxn ang="0">
                <a:pos x="wd2" y="hd2"/>
              </a:cxn>
              <a:cxn ang="5400000">
                <a:pos x="wd2" y="hd2"/>
              </a:cxn>
              <a:cxn ang="10800000">
                <a:pos x="wd2" y="hd2"/>
              </a:cxn>
              <a:cxn ang="16200000">
                <a:pos x="wd2" y="hd2"/>
              </a:cxn>
            </a:cxnLst>
            <a:rect l="0" t="0" r="r" b="b"/>
            <a:pathLst>
              <a:path w="21495" h="21294" extrusionOk="0">
                <a:moveTo>
                  <a:pt x="20698" y="217"/>
                </a:moveTo>
                <a:cubicBezTo>
                  <a:pt x="20230" y="217"/>
                  <a:pt x="738" y="8984"/>
                  <a:pt x="317" y="8984"/>
                </a:cubicBezTo>
                <a:cubicBezTo>
                  <a:pt x="-105" y="8984"/>
                  <a:pt x="-105" y="9507"/>
                  <a:pt x="317" y="9507"/>
                </a:cubicBezTo>
                <a:cubicBezTo>
                  <a:pt x="738" y="9971"/>
                  <a:pt x="4487" y="12062"/>
                  <a:pt x="4487" y="12062"/>
                </a:cubicBezTo>
                <a:cubicBezTo>
                  <a:pt x="7392" y="13049"/>
                  <a:pt x="7392" y="13049"/>
                  <a:pt x="7392" y="13049"/>
                </a:cubicBezTo>
                <a:cubicBezTo>
                  <a:pt x="7392" y="13049"/>
                  <a:pt x="19808" y="1726"/>
                  <a:pt x="20230" y="1726"/>
                </a:cubicBezTo>
                <a:cubicBezTo>
                  <a:pt x="20230" y="1204"/>
                  <a:pt x="20230" y="1726"/>
                  <a:pt x="20230" y="1726"/>
                </a:cubicBezTo>
                <a:lnTo>
                  <a:pt x="11140" y="14094"/>
                </a:lnTo>
                <a:cubicBezTo>
                  <a:pt x="10718" y="14617"/>
                  <a:pt x="10718" y="14617"/>
                  <a:pt x="10718" y="14617"/>
                </a:cubicBezTo>
                <a:cubicBezTo>
                  <a:pt x="11140" y="15139"/>
                  <a:pt x="11140" y="15139"/>
                  <a:pt x="11140" y="15139"/>
                </a:cubicBezTo>
                <a:cubicBezTo>
                  <a:pt x="11140" y="15139"/>
                  <a:pt x="16903" y="18739"/>
                  <a:pt x="16903" y="19262"/>
                </a:cubicBezTo>
                <a:cubicBezTo>
                  <a:pt x="17325" y="19262"/>
                  <a:pt x="17747" y="19262"/>
                  <a:pt x="18168" y="18739"/>
                </a:cubicBezTo>
                <a:cubicBezTo>
                  <a:pt x="18168" y="18217"/>
                  <a:pt x="21495" y="1204"/>
                  <a:pt x="21495" y="739"/>
                </a:cubicBezTo>
                <a:cubicBezTo>
                  <a:pt x="21495" y="217"/>
                  <a:pt x="21120" y="-306"/>
                  <a:pt x="20698" y="217"/>
                </a:cubicBezTo>
                <a:close/>
                <a:moveTo>
                  <a:pt x="7392" y="20771"/>
                </a:moveTo>
                <a:cubicBezTo>
                  <a:pt x="7392" y="21294"/>
                  <a:pt x="7392" y="21294"/>
                  <a:pt x="7813" y="21294"/>
                </a:cubicBezTo>
                <a:cubicBezTo>
                  <a:pt x="7813" y="20771"/>
                  <a:pt x="11140" y="17694"/>
                  <a:pt x="11140" y="17694"/>
                </a:cubicBezTo>
                <a:cubicBezTo>
                  <a:pt x="7392" y="15139"/>
                  <a:pt x="7392" y="15139"/>
                  <a:pt x="7392" y="15139"/>
                </a:cubicBezTo>
                <a:lnTo>
                  <a:pt x="7392" y="2077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0" name="Shape"/>
          <p:cNvSpPr/>
          <p:nvPr/>
        </p:nvSpPr>
        <p:spPr>
          <a:xfrm>
            <a:off x="8936871" y="5054661"/>
            <a:ext cx="213181" cy="259752"/>
          </a:xfrm>
          <a:custGeom>
            <a:avLst/>
            <a:gdLst/>
            <a:ahLst/>
            <a:cxnLst>
              <a:cxn ang="0">
                <a:pos x="wd2" y="hd2"/>
              </a:cxn>
              <a:cxn ang="5400000">
                <a:pos x="wd2" y="hd2"/>
              </a:cxn>
              <a:cxn ang="10800000">
                <a:pos x="wd2" y="hd2"/>
              </a:cxn>
              <a:cxn ang="16200000">
                <a:pos x="wd2" y="hd2"/>
              </a:cxn>
            </a:cxnLst>
            <a:rect l="0" t="0" r="r" b="b"/>
            <a:pathLst>
              <a:path w="21600" h="21600" extrusionOk="0">
                <a:moveTo>
                  <a:pt x="21112" y="14085"/>
                </a:moveTo>
                <a:cubicBezTo>
                  <a:pt x="20014" y="15876"/>
                  <a:pt x="15681" y="17171"/>
                  <a:pt x="10861" y="17171"/>
                </a:cubicBezTo>
                <a:cubicBezTo>
                  <a:pt x="5919" y="17171"/>
                  <a:pt x="2197" y="15876"/>
                  <a:pt x="549" y="14085"/>
                </a:cubicBezTo>
                <a:cubicBezTo>
                  <a:pt x="549" y="13687"/>
                  <a:pt x="0" y="14085"/>
                  <a:pt x="0" y="14085"/>
                </a:cubicBezTo>
                <a:cubicBezTo>
                  <a:pt x="0" y="14533"/>
                  <a:pt x="0" y="16723"/>
                  <a:pt x="0" y="16723"/>
                </a:cubicBezTo>
                <a:cubicBezTo>
                  <a:pt x="0" y="18962"/>
                  <a:pt x="4881" y="21600"/>
                  <a:pt x="10861" y="21600"/>
                </a:cubicBezTo>
                <a:cubicBezTo>
                  <a:pt x="16780" y="21600"/>
                  <a:pt x="21600" y="18962"/>
                  <a:pt x="21600" y="16723"/>
                </a:cubicBezTo>
                <a:cubicBezTo>
                  <a:pt x="21600" y="16723"/>
                  <a:pt x="21600" y="14533"/>
                  <a:pt x="21600" y="14085"/>
                </a:cubicBezTo>
                <a:cubicBezTo>
                  <a:pt x="21600" y="14085"/>
                  <a:pt x="21112" y="13687"/>
                  <a:pt x="21112" y="14085"/>
                </a:cubicBezTo>
                <a:close/>
                <a:moveTo>
                  <a:pt x="21112" y="7963"/>
                </a:moveTo>
                <a:cubicBezTo>
                  <a:pt x="20014" y="9257"/>
                  <a:pt x="15681" y="10601"/>
                  <a:pt x="10861" y="10601"/>
                </a:cubicBezTo>
                <a:cubicBezTo>
                  <a:pt x="5919" y="10601"/>
                  <a:pt x="2197" y="9257"/>
                  <a:pt x="549" y="7963"/>
                </a:cubicBezTo>
                <a:cubicBezTo>
                  <a:pt x="549" y="7515"/>
                  <a:pt x="0" y="7963"/>
                  <a:pt x="0" y="7963"/>
                </a:cubicBezTo>
                <a:lnTo>
                  <a:pt x="0" y="11049"/>
                </a:lnTo>
                <a:cubicBezTo>
                  <a:pt x="0" y="12791"/>
                  <a:pt x="4881" y="14533"/>
                  <a:pt x="10861" y="14533"/>
                </a:cubicBezTo>
                <a:cubicBezTo>
                  <a:pt x="16780" y="14533"/>
                  <a:pt x="21600" y="12791"/>
                  <a:pt x="21600" y="11049"/>
                </a:cubicBezTo>
                <a:lnTo>
                  <a:pt x="21600" y="7963"/>
                </a:lnTo>
                <a:cubicBezTo>
                  <a:pt x="21600" y="7963"/>
                  <a:pt x="21112" y="7515"/>
                  <a:pt x="21112" y="7963"/>
                </a:cubicBezTo>
                <a:close/>
                <a:moveTo>
                  <a:pt x="10861" y="0"/>
                </a:moveTo>
                <a:cubicBezTo>
                  <a:pt x="4881" y="0"/>
                  <a:pt x="0" y="1294"/>
                  <a:pt x="0" y="3086"/>
                </a:cubicBezTo>
                <a:cubicBezTo>
                  <a:pt x="0" y="4828"/>
                  <a:pt x="0" y="4828"/>
                  <a:pt x="0" y="4828"/>
                </a:cubicBezTo>
                <a:cubicBezTo>
                  <a:pt x="0" y="6619"/>
                  <a:pt x="4881" y="7963"/>
                  <a:pt x="10861" y="7963"/>
                </a:cubicBezTo>
                <a:cubicBezTo>
                  <a:pt x="16780" y="7963"/>
                  <a:pt x="21600" y="6619"/>
                  <a:pt x="21600" y="4828"/>
                </a:cubicBezTo>
                <a:cubicBezTo>
                  <a:pt x="21600" y="3086"/>
                  <a:pt x="21600" y="3086"/>
                  <a:pt x="21600" y="3086"/>
                </a:cubicBezTo>
                <a:cubicBezTo>
                  <a:pt x="21600" y="1294"/>
                  <a:pt x="16780" y="0"/>
                  <a:pt x="10861"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1" name="Shape"/>
          <p:cNvSpPr/>
          <p:nvPr/>
        </p:nvSpPr>
        <p:spPr>
          <a:xfrm>
            <a:off x="618370" y="3860861"/>
            <a:ext cx="230125" cy="266100"/>
          </a:xfrm>
          <a:custGeom>
            <a:avLst/>
            <a:gdLst/>
            <a:ahLst/>
            <a:cxnLst>
              <a:cxn ang="0">
                <a:pos x="wd2" y="hd2"/>
              </a:cxn>
              <a:cxn ang="5400000">
                <a:pos x="wd2" y="hd2"/>
              </a:cxn>
              <a:cxn ang="10800000">
                <a:pos x="wd2" y="hd2"/>
              </a:cxn>
              <a:cxn ang="16200000">
                <a:pos x="wd2" y="hd2"/>
              </a:cxn>
            </a:cxnLst>
            <a:rect l="0" t="0" r="r" b="b"/>
            <a:pathLst>
              <a:path w="21600" h="21600" extrusionOk="0">
                <a:moveTo>
                  <a:pt x="19157" y="0"/>
                </a:moveTo>
                <a:cubicBezTo>
                  <a:pt x="2443" y="0"/>
                  <a:pt x="2443" y="0"/>
                  <a:pt x="2443" y="0"/>
                </a:cubicBezTo>
                <a:cubicBezTo>
                  <a:pt x="944" y="0"/>
                  <a:pt x="0" y="1316"/>
                  <a:pt x="0" y="2584"/>
                </a:cubicBezTo>
                <a:cubicBezTo>
                  <a:pt x="0" y="19455"/>
                  <a:pt x="0" y="19455"/>
                  <a:pt x="0" y="19455"/>
                </a:cubicBezTo>
                <a:cubicBezTo>
                  <a:pt x="0" y="20722"/>
                  <a:pt x="944" y="21600"/>
                  <a:pt x="2443" y="21600"/>
                </a:cubicBezTo>
                <a:cubicBezTo>
                  <a:pt x="19157" y="21600"/>
                  <a:pt x="19157" y="21600"/>
                  <a:pt x="19157" y="21600"/>
                </a:cubicBezTo>
                <a:cubicBezTo>
                  <a:pt x="20656" y="21600"/>
                  <a:pt x="21600" y="20722"/>
                  <a:pt x="21600" y="19455"/>
                </a:cubicBezTo>
                <a:cubicBezTo>
                  <a:pt x="21600" y="2584"/>
                  <a:pt x="21600" y="2584"/>
                  <a:pt x="21600" y="2584"/>
                </a:cubicBezTo>
                <a:cubicBezTo>
                  <a:pt x="21600" y="1316"/>
                  <a:pt x="20656" y="0"/>
                  <a:pt x="19157" y="0"/>
                </a:cubicBezTo>
                <a:close/>
                <a:moveTo>
                  <a:pt x="19157" y="19455"/>
                </a:moveTo>
                <a:cubicBezTo>
                  <a:pt x="2443" y="19455"/>
                  <a:pt x="2443" y="19455"/>
                  <a:pt x="2443" y="19455"/>
                </a:cubicBezTo>
                <a:cubicBezTo>
                  <a:pt x="2443" y="2584"/>
                  <a:pt x="2443" y="2584"/>
                  <a:pt x="2443" y="2584"/>
                </a:cubicBezTo>
                <a:cubicBezTo>
                  <a:pt x="19157" y="2584"/>
                  <a:pt x="19157" y="2584"/>
                  <a:pt x="19157" y="2584"/>
                </a:cubicBezTo>
                <a:lnTo>
                  <a:pt x="19157" y="19455"/>
                </a:lnTo>
                <a:close/>
                <a:moveTo>
                  <a:pt x="12271" y="13409"/>
                </a:moveTo>
                <a:cubicBezTo>
                  <a:pt x="5386" y="13409"/>
                  <a:pt x="5386" y="13409"/>
                  <a:pt x="5386" y="13409"/>
                </a:cubicBezTo>
                <a:cubicBezTo>
                  <a:pt x="5386" y="14725"/>
                  <a:pt x="5386" y="14725"/>
                  <a:pt x="5386" y="14725"/>
                </a:cubicBezTo>
                <a:cubicBezTo>
                  <a:pt x="12271" y="14725"/>
                  <a:pt x="12271" y="14725"/>
                  <a:pt x="12271" y="14725"/>
                </a:cubicBezTo>
                <a:lnTo>
                  <a:pt x="12271" y="13409"/>
                </a:lnTo>
                <a:close/>
                <a:moveTo>
                  <a:pt x="16214" y="8630"/>
                </a:moveTo>
                <a:cubicBezTo>
                  <a:pt x="10828" y="8630"/>
                  <a:pt x="10828" y="8630"/>
                  <a:pt x="10828" y="8630"/>
                </a:cubicBezTo>
                <a:cubicBezTo>
                  <a:pt x="10828" y="9557"/>
                  <a:pt x="10828" y="9557"/>
                  <a:pt x="10828" y="9557"/>
                </a:cubicBezTo>
                <a:cubicBezTo>
                  <a:pt x="16214" y="9557"/>
                  <a:pt x="16214" y="9557"/>
                  <a:pt x="16214" y="9557"/>
                </a:cubicBezTo>
                <a:lnTo>
                  <a:pt x="16214" y="8630"/>
                </a:lnTo>
                <a:close/>
                <a:moveTo>
                  <a:pt x="10828" y="7363"/>
                </a:moveTo>
                <a:cubicBezTo>
                  <a:pt x="16214" y="7363"/>
                  <a:pt x="16214" y="7363"/>
                  <a:pt x="16214" y="7363"/>
                </a:cubicBezTo>
                <a:cubicBezTo>
                  <a:pt x="16214" y="4778"/>
                  <a:pt x="16214" y="4778"/>
                  <a:pt x="16214" y="4778"/>
                </a:cubicBezTo>
                <a:cubicBezTo>
                  <a:pt x="10828" y="4778"/>
                  <a:pt x="10828" y="4778"/>
                  <a:pt x="10828" y="4778"/>
                </a:cubicBezTo>
                <a:lnTo>
                  <a:pt x="10828" y="7363"/>
                </a:lnTo>
                <a:close/>
                <a:moveTo>
                  <a:pt x="9329" y="4778"/>
                </a:moveTo>
                <a:cubicBezTo>
                  <a:pt x="5386" y="4778"/>
                  <a:pt x="5386" y="4778"/>
                  <a:pt x="5386" y="4778"/>
                </a:cubicBezTo>
                <a:cubicBezTo>
                  <a:pt x="5386" y="9557"/>
                  <a:pt x="5386" y="9557"/>
                  <a:pt x="5386" y="9557"/>
                </a:cubicBezTo>
                <a:cubicBezTo>
                  <a:pt x="9329" y="9557"/>
                  <a:pt x="9329" y="9557"/>
                  <a:pt x="9329" y="9557"/>
                </a:cubicBezTo>
                <a:lnTo>
                  <a:pt x="9329" y="4778"/>
                </a:lnTo>
                <a:close/>
                <a:moveTo>
                  <a:pt x="7829" y="10824"/>
                </a:moveTo>
                <a:cubicBezTo>
                  <a:pt x="5386" y="10824"/>
                  <a:pt x="5386" y="10824"/>
                  <a:pt x="5386" y="10824"/>
                </a:cubicBezTo>
                <a:cubicBezTo>
                  <a:pt x="5386" y="12141"/>
                  <a:pt x="5386" y="12141"/>
                  <a:pt x="5386" y="12141"/>
                </a:cubicBezTo>
                <a:cubicBezTo>
                  <a:pt x="7829" y="12141"/>
                  <a:pt x="7829" y="12141"/>
                  <a:pt x="7829" y="12141"/>
                </a:cubicBezTo>
                <a:lnTo>
                  <a:pt x="7829" y="10824"/>
                </a:lnTo>
                <a:close/>
                <a:moveTo>
                  <a:pt x="9329" y="12141"/>
                </a:moveTo>
                <a:cubicBezTo>
                  <a:pt x="16214" y="12141"/>
                  <a:pt x="16214" y="12141"/>
                  <a:pt x="16214" y="12141"/>
                </a:cubicBezTo>
                <a:cubicBezTo>
                  <a:pt x="16214" y="10824"/>
                  <a:pt x="16214" y="10824"/>
                  <a:pt x="16214" y="10824"/>
                </a:cubicBezTo>
                <a:cubicBezTo>
                  <a:pt x="9329" y="10824"/>
                  <a:pt x="9329" y="10824"/>
                  <a:pt x="9329" y="10824"/>
                </a:cubicBezTo>
                <a:lnTo>
                  <a:pt x="9329" y="12141"/>
                </a:lnTo>
                <a:close/>
                <a:moveTo>
                  <a:pt x="16214" y="15554"/>
                </a:moveTo>
                <a:cubicBezTo>
                  <a:pt x="5386" y="15554"/>
                  <a:pt x="5386" y="15554"/>
                  <a:pt x="5386" y="15554"/>
                </a:cubicBezTo>
                <a:cubicBezTo>
                  <a:pt x="5386" y="16870"/>
                  <a:pt x="5386" y="16870"/>
                  <a:pt x="5386" y="16870"/>
                </a:cubicBezTo>
                <a:cubicBezTo>
                  <a:pt x="16214" y="16870"/>
                  <a:pt x="16214" y="16870"/>
                  <a:pt x="16214" y="16870"/>
                </a:cubicBezTo>
                <a:lnTo>
                  <a:pt x="16214" y="15554"/>
                </a:lnTo>
                <a:close/>
                <a:moveTo>
                  <a:pt x="13771" y="14725"/>
                </a:moveTo>
                <a:cubicBezTo>
                  <a:pt x="16214" y="14725"/>
                  <a:pt x="16214" y="14725"/>
                  <a:pt x="16214" y="14725"/>
                </a:cubicBezTo>
                <a:cubicBezTo>
                  <a:pt x="16214" y="13409"/>
                  <a:pt x="16214" y="13409"/>
                  <a:pt x="16214" y="13409"/>
                </a:cubicBezTo>
                <a:cubicBezTo>
                  <a:pt x="13771" y="13409"/>
                  <a:pt x="13771" y="13409"/>
                  <a:pt x="13771" y="13409"/>
                </a:cubicBezTo>
                <a:lnTo>
                  <a:pt x="13771" y="1472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2" name="Shape"/>
          <p:cNvSpPr/>
          <p:nvPr/>
        </p:nvSpPr>
        <p:spPr>
          <a:xfrm>
            <a:off x="7724352" y="3260154"/>
            <a:ext cx="267553" cy="284566"/>
          </a:xfrm>
          <a:custGeom>
            <a:avLst/>
            <a:gdLst/>
            <a:ahLst/>
            <a:cxnLst>
              <a:cxn ang="0">
                <a:pos x="wd2" y="hd2"/>
              </a:cxn>
              <a:cxn ang="5400000">
                <a:pos x="wd2" y="hd2"/>
              </a:cxn>
              <a:cxn ang="10800000">
                <a:pos x="wd2" y="hd2"/>
              </a:cxn>
              <a:cxn ang="16200000">
                <a:pos x="wd2" y="hd2"/>
              </a:cxn>
            </a:cxnLst>
            <a:rect l="0" t="0" r="r" b="b"/>
            <a:pathLst>
              <a:path w="20887" h="21086" extrusionOk="0">
                <a:moveTo>
                  <a:pt x="20401" y="13161"/>
                </a:moveTo>
                <a:cubicBezTo>
                  <a:pt x="18761" y="11609"/>
                  <a:pt x="18761" y="11609"/>
                  <a:pt x="18761" y="11609"/>
                </a:cubicBezTo>
                <a:cubicBezTo>
                  <a:pt x="17917" y="10811"/>
                  <a:pt x="17917" y="10012"/>
                  <a:pt x="18761" y="9613"/>
                </a:cubicBezTo>
                <a:cubicBezTo>
                  <a:pt x="20401" y="8061"/>
                  <a:pt x="20401" y="8061"/>
                  <a:pt x="20401" y="8061"/>
                </a:cubicBezTo>
                <a:cubicBezTo>
                  <a:pt x="21244" y="7262"/>
                  <a:pt x="20822" y="6908"/>
                  <a:pt x="20401" y="6908"/>
                </a:cubicBezTo>
                <a:cubicBezTo>
                  <a:pt x="17496" y="6508"/>
                  <a:pt x="17496" y="6508"/>
                  <a:pt x="17496" y="6508"/>
                </a:cubicBezTo>
                <a:cubicBezTo>
                  <a:pt x="16699" y="6508"/>
                  <a:pt x="16277" y="6109"/>
                  <a:pt x="16699" y="5311"/>
                </a:cubicBezTo>
                <a:cubicBezTo>
                  <a:pt x="17917" y="1408"/>
                  <a:pt x="17917" y="1408"/>
                  <a:pt x="17917" y="1408"/>
                </a:cubicBezTo>
                <a:cubicBezTo>
                  <a:pt x="18339" y="1009"/>
                  <a:pt x="17917" y="565"/>
                  <a:pt x="17496" y="1009"/>
                </a:cubicBezTo>
                <a:cubicBezTo>
                  <a:pt x="14216" y="2960"/>
                  <a:pt x="14216" y="2960"/>
                  <a:pt x="14216" y="2960"/>
                </a:cubicBezTo>
                <a:cubicBezTo>
                  <a:pt x="13326" y="3359"/>
                  <a:pt x="12529" y="2960"/>
                  <a:pt x="12154" y="2162"/>
                </a:cubicBezTo>
                <a:cubicBezTo>
                  <a:pt x="11264" y="565"/>
                  <a:pt x="11264" y="565"/>
                  <a:pt x="11264" y="565"/>
                </a:cubicBezTo>
                <a:cubicBezTo>
                  <a:pt x="10842" y="-189"/>
                  <a:pt x="10046" y="-189"/>
                  <a:pt x="9624" y="565"/>
                </a:cubicBezTo>
                <a:cubicBezTo>
                  <a:pt x="8781" y="2162"/>
                  <a:pt x="8781" y="2162"/>
                  <a:pt x="8781" y="2162"/>
                </a:cubicBezTo>
                <a:cubicBezTo>
                  <a:pt x="8359" y="2960"/>
                  <a:pt x="7562" y="2960"/>
                  <a:pt x="6719" y="2960"/>
                </a:cubicBezTo>
                <a:cubicBezTo>
                  <a:pt x="5079" y="2162"/>
                  <a:pt x="5079" y="2162"/>
                  <a:pt x="5079" y="2162"/>
                </a:cubicBezTo>
                <a:cubicBezTo>
                  <a:pt x="4236" y="1807"/>
                  <a:pt x="3392" y="2162"/>
                  <a:pt x="3814" y="2960"/>
                </a:cubicBezTo>
                <a:cubicBezTo>
                  <a:pt x="3814" y="4512"/>
                  <a:pt x="3814" y="4512"/>
                  <a:pt x="3814" y="4512"/>
                </a:cubicBezTo>
                <a:cubicBezTo>
                  <a:pt x="3814" y="5311"/>
                  <a:pt x="3392" y="6109"/>
                  <a:pt x="2596" y="6109"/>
                </a:cubicBezTo>
                <a:cubicBezTo>
                  <a:pt x="487" y="6908"/>
                  <a:pt x="487" y="6908"/>
                  <a:pt x="487" y="6908"/>
                </a:cubicBezTo>
                <a:cubicBezTo>
                  <a:pt x="66" y="6908"/>
                  <a:pt x="-356" y="7262"/>
                  <a:pt x="487" y="8061"/>
                </a:cubicBezTo>
                <a:cubicBezTo>
                  <a:pt x="2596" y="9613"/>
                  <a:pt x="2596" y="9613"/>
                  <a:pt x="2596" y="9613"/>
                </a:cubicBezTo>
                <a:cubicBezTo>
                  <a:pt x="2971" y="10012"/>
                  <a:pt x="2971" y="10811"/>
                  <a:pt x="2596" y="11609"/>
                </a:cubicBezTo>
                <a:cubicBezTo>
                  <a:pt x="487" y="13161"/>
                  <a:pt x="487" y="13161"/>
                  <a:pt x="487" y="13161"/>
                </a:cubicBezTo>
                <a:cubicBezTo>
                  <a:pt x="-356" y="13605"/>
                  <a:pt x="66" y="13960"/>
                  <a:pt x="909" y="13960"/>
                </a:cubicBezTo>
                <a:cubicBezTo>
                  <a:pt x="2971" y="14359"/>
                  <a:pt x="2971" y="14359"/>
                  <a:pt x="2971" y="14359"/>
                </a:cubicBezTo>
                <a:cubicBezTo>
                  <a:pt x="3814" y="14359"/>
                  <a:pt x="4236" y="15157"/>
                  <a:pt x="4236" y="15956"/>
                </a:cubicBezTo>
                <a:cubicBezTo>
                  <a:pt x="2971" y="19459"/>
                  <a:pt x="2971" y="19459"/>
                  <a:pt x="2971" y="19459"/>
                </a:cubicBezTo>
                <a:cubicBezTo>
                  <a:pt x="2596" y="20258"/>
                  <a:pt x="2971" y="20258"/>
                  <a:pt x="3814" y="20258"/>
                </a:cubicBezTo>
                <a:cubicBezTo>
                  <a:pt x="6297" y="18661"/>
                  <a:pt x="6297" y="18661"/>
                  <a:pt x="6297" y="18661"/>
                </a:cubicBezTo>
                <a:cubicBezTo>
                  <a:pt x="7141" y="18306"/>
                  <a:pt x="7937" y="18306"/>
                  <a:pt x="8359" y="19060"/>
                </a:cubicBezTo>
                <a:cubicBezTo>
                  <a:pt x="9624" y="20657"/>
                  <a:pt x="9624" y="20657"/>
                  <a:pt x="9624" y="20657"/>
                </a:cubicBezTo>
                <a:cubicBezTo>
                  <a:pt x="10046" y="21411"/>
                  <a:pt x="10842" y="21012"/>
                  <a:pt x="11264" y="20657"/>
                </a:cubicBezTo>
                <a:cubicBezTo>
                  <a:pt x="12154" y="18661"/>
                  <a:pt x="12154" y="18661"/>
                  <a:pt x="12154" y="18661"/>
                </a:cubicBezTo>
                <a:cubicBezTo>
                  <a:pt x="12529" y="17907"/>
                  <a:pt x="13326" y="17907"/>
                  <a:pt x="14216" y="17907"/>
                </a:cubicBezTo>
                <a:cubicBezTo>
                  <a:pt x="16277" y="19060"/>
                  <a:pt x="16277" y="19060"/>
                  <a:pt x="16277" y="19060"/>
                </a:cubicBezTo>
                <a:cubicBezTo>
                  <a:pt x="16699" y="19459"/>
                  <a:pt x="17496" y="19060"/>
                  <a:pt x="17121" y="18306"/>
                </a:cubicBezTo>
                <a:cubicBezTo>
                  <a:pt x="17121" y="16310"/>
                  <a:pt x="17121" y="16310"/>
                  <a:pt x="17121" y="16310"/>
                </a:cubicBezTo>
                <a:cubicBezTo>
                  <a:pt x="17121" y="15956"/>
                  <a:pt x="17917" y="15157"/>
                  <a:pt x="18339" y="14758"/>
                </a:cubicBezTo>
                <a:cubicBezTo>
                  <a:pt x="20401" y="14359"/>
                  <a:pt x="20401" y="14359"/>
                  <a:pt x="20401" y="14359"/>
                </a:cubicBezTo>
                <a:cubicBezTo>
                  <a:pt x="20822" y="13960"/>
                  <a:pt x="21244" y="13605"/>
                  <a:pt x="20401" y="13161"/>
                </a:cubicBezTo>
                <a:close/>
                <a:moveTo>
                  <a:pt x="11686" y="15157"/>
                </a:moveTo>
                <a:cubicBezTo>
                  <a:pt x="9202" y="15157"/>
                  <a:pt x="9202" y="15157"/>
                  <a:pt x="9202" y="15157"/>
                </a:cubicBezTo>
                <a:cubicBezTo>
                  <a:pt x="9202" y="12762"/>
                  <a:pt x="9202" y="12762"/>
                  <a:pt x="9202" y="12762"/>
                </a:cubicBezTo>
                <a:cubicBezTo>
                  <a:pt x="11686" y="12762"/>
                  <a:pt x="11686" y="12762"/>
                  <a:pt x="11686" y="12762"/>
                </a:cubicBezTo>
                <a:lnTo>
                  <a:pt x="11686" y="15157"/>
                </a:lnTo>
                <a:close/>
                <a:moveTo>
                  <a:pt x="11686" y="11609"/>
                </a:moveTo>
                <a:cubicBezTo>
                  <a:pt x="9202" y="11609"/>
                  <a:pt x="9202" y="11609"/>
                  <a:pt x="9202" y="11609"/>
                </a:cubicBezTo>
                <a:cubicBezTo>
                  <a:pt x="9202" y="5710"/>
                  <a:pt x="9202" y="5710"/>
                  <a:pt x="9202" y="5710"/>
                </a:cubicBezTo>
                <a:cubicBezTo>
                  <a:pt x="11686" y="5710"/>
                  <a:pt x="11686" y="5710"/>
                  <a:pt x="11686" y="5710"/>
                </a:cubicBezTo>
                <a:lnTo>
                  <a:pt x="11686" y="1160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3" name="Shape"/>
          <p:cNvSpPr/>
          <p:nvPr/>
        </p:nvSpPr>
        <p:spPr>
          <a:xfrm>
            <a:off x="2398486" y="4443411"/>
            <a:ext cx="230573" cy="293152"/>
          </a:xfrm>
          <a:custGeom>
            <a:avLst/>
            <a:gdLst/>
            <a:ahLst/>
            <a:cxnLst>
              <a:cxn ang="0">
                <a:pos x="wd2" y="hd2"/>
              </a:cxn>
              <a:cxn ang="5400000">
                <a:pos x="wd2" y="hd2"/>
              </a:cxn>
              <a:cxn ang="10800000">
                <a:pos x="wd2" y="hd2"/>
              </a:cxn>
              <a:cxn ang="16200000">
                <a:pos x="wd2" y="hd2"/>
              </a:cxn>
            </a:cxnLst>
            <a:rect l="0" t="0" r="r" b="b"/>
            <a:pathLst>
              <a:path w="20874" h="21259" extrusionOk="0">
                <a:moveTo>
                  <a:pt x="20626" y="5048"/>
                </a:moveTo>
                <a:cubicBezTo>
                  <a:pt x="20138" y="1571"/>
                  <a:pt x="16295" y="-341"/>
                  <a:pt x="12505" y="50"/>
                </a:cubicBezTo>
                <a:cubicBezTo>
                  <a:pt x="8608" y="832"/>
                  <a:pt x="5738" y="3136"/>
                  <a:pt x="6226" y="6222"/>
                </a:cubicBezTo>
                <a:cubicBezTo>
                  <a:pt x="6226" y="6960"/>
                  <a:pt x="6713" y="8134"/>
                  <a:pt x="7200" y="8916"/>
                </a:cubicBezTo>
                <a:cubicBezTo>
                  <a:pt x="487" y="17348"/>
                  <a:pt x="487" y="17348"/>
                  <a:pt x="487" y="17348"/>
                </a:cubicBezTo>
                <a:cubicBezTo>
                  <a:pt x="0" y="17348"/>
                  <a:pt x="0" y="18130"/>
                  <a:pt x="0" y="18521"/>
                </a:cubicBezTo>
                <a:cubicBezTo>
                  <a:pt x="487" y="20433"/>
                  <a:pt x="487" y="20433"/>
                  <a:pt x="487" y="20433"/>
                </a:cubicBezTo>
                <a:cubicBezTo>
                  <a:pt x="487" y="20824"/>
                  <a:pt x="974" y="21259"/>
                  <a:pt x="1462" y="21259"/>
                </a:cubicBezTo>
                <a:cubicBezTo>
                  <a:pt x="3356" y="20824"/>
                  <a:pt x="3356" y="20824"/>
                  <a:pt x="3356" y="20824"/>
                </a:cubicBezTo>
                <a:cubicBezTo>
                  <a:pt x="3844" y="20824"/>
                  <a:pt x="4331" y="20433"/>
                  <a:pt x="4818" y="20086"/>
                </a:cubicBezTo>
                <a:cubicBezTo>
                  <a:pt x="7687" y="16609"/>
                  <a:pt x="7687" y="16609"/>
                  <a:pt x="7687" y="16609"/>
                </a:cubicBezTo>
                <a:cubicBezTo>
                  <a:pt x="9582" y="16218"/>
                  <a:pt x="9582" y="16218"/>
                  <a:pt x="9582" y="16218"/>
                </a:cubicBezTo>
                <a:cubicBezTo>
                  <a:pt x="12505" y="12002"/>
                  <a:pt x="12505" y="12002"/>
                  <a:pt x="12505" y="12002"/>
                </a:cubicBezTo>
                <a:cubicBezTo>
                  <a:pt x="13426" y="12393"/>
                  <a:pt x="15374" y="12002"/>
                  <a:pt x="15862" y="12002"/>
                </a:cubicBezTo>
                <a:cubicBezTo>
                  <a:pt x="19651" y="11611"/>
                  <a:pt x="21600" y="8134"/>
                  <a:pt x="20626" y="5048"/>
                </a:cubicBezTo>
                <a:close/>
                <a:moveTo>
                  <a:pt x="17269" y="6569"/>
                </a:moveTo>
                <a:cubicBezTo>
                  <a:pt x="16295" y="7786"/>
                  <a:pt x="15374" y="6960"/>
                  <a:pt x="13859" y="5830"/>
                </a:cubicBezTo>
                <a:cubicBezTo>
                  <a:pt x="12505" y="5048"/>
                  <a:pt x="10989" y="4657"/>
                  <a:pt x="11964" y="3136"/>
                </a:cubicBezTo>
                <a:cubicBezTo>
                  <a:pt x="12992" y="1962"/>
                  <a:pt x="15374" y="1571"/>
                  <a:pt x="16782" y="2745"/>
                </a:cubicBezTo>
                <a:cubicBezTo>
                  <a:pt x="18244" y="3527"/>
                  <a:pt x="18731" y="5439"/>
                  <a:pt x="17269" y="656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4" name="Shape"/>
          <p:cNvSpPr/>
          <p:nvPr/>
        </p:nvSpPr>
        <p:spPr>
          <a:xfrm>
            <a:off x="4167157" y="3268359"/>
            <a:ext cx="257642" cy="266274"/>
          </a:xfrm>
          <a:custGeom>
            <a:avLst/>
            <a:gdLst/>
            <a:ahLst/>
            <a:cxnLst>
              <a:cxn ang="0">
                <a:pos x="wd2" y="hd2"/>
              </a:cxn>
              <a:cxn ang="5400000">
                <a:pos x="wd2" y="hd2"/>
              </a:cxn>
              <a:cxn ang="10800000">
                <a:pos x="wd2" y="hd2"/>
              </a:cxn>
              <a:cxn ang="16200000">
                <a:pos x="wd2" y="hd2"/>
              </a:cxn>
            </a:cxnLst>
            <a:rect l="0" t="0" r="r" b="b"/>
            <a:pathLst>
              <a:path w="20913" h="20947" extrusionOk="0">
                <a:moveTo>
                  <a:pt x="19185" y="7104"/>
                </a:moveTo>
                <a:cubicBezTo>
                  <a:pt x="17434" y="2981"/>
                  <a:pt x="14418" y="-346"/>
                  <a:pt x="12667" y="29"/>
                </a:cubicBezTo>
                <a:cubicBezTo>
                  <a:pt x="10088" y="1341"/>
                  <a:pt x="14418" y="6307"/>
                  <a:pt x="1477" y="11274"/>
                </a:cubicBezTo>
                <a:cubicBezTo>
                  <a:pt x="164" y="11696"/>
                  <a:pt x="-274" y="13336"/>
                  <a:pt x="164" y="14601"/>
                </a:cubicBezTo>
                <a:cubicBezTo>
                  <a:pt x="602" y="15444"/>
                  <a:pt x="2304" y="16662"/>
                  <a:pt x="3667" y="16287"/>
                </a:cubicBezTo>
                <a:lnTo>
                  <a:pt x="4494" y="15866"/>
                </a:lnTo>
                <a:cubicBezTo>
                  <a:pt x="5369" y="17084"/>
                  <a:pt x="6245" y="16287"/>
                  <a:pt x="6245" y="17084"/>
                </a:cubicBezTo>
                <a:cubicBezTo>
                  <a:pt x="6683" y="17927"/>
                  <a:pt x="7510" y="19567"/>
                  <a:pt x="7510" y="19989"/>
                </a:cubicBezTo>
                <a:cubicBezTo>
                  <a:pt x="7948" y="20411"/>
                  <a:pt x="8385" y="21254"/>
                  <a:pt x="8823" y="20832"/>
                </a:cubicBezTo>
                <a:cubicBezTo>
                  <a:pt x="9261" y="20832"/>
                  <a:pt x="10964" y="20411"/>
                  <a:pt x="11402" y="19989"/>
                </a:cubicBezTo>
                <a:cubicBezTo>
                  <a:pt x="12229" y="19989"/>
                  <a:pt x="12229" y="19567"/>
                  <a:pt x="11840" y="19146"/>
                </a:cubicBezTo>
                <a:cubicBezTo>
                  <a:pt x="11840" y="18771"/>
                  <a:pt x="10964" y="18349"/>
                  <a:pt x="10964" y="17927"/>
                </a:cubicBezTo>
                <a:cubicBezTo>
                  <a:pt x="10526" y="17506"/>
                  <a:pt x="10088" y="15866"/>
                  <a:pt x="9650" y="15444"/>
                </a:cubicBezTo>
                <a:cubicBezTo>
                  <a:pt x="9261" y="15022"/>
                  <a:pt x="10088" y="14179"/>
                  <a:pt x="10964" y="14179"/>
                </a:cubicBezTo>
                <a:cubicBezTo>
                  <a:pt x="16996" y="13804"/>
                  <a:pt x="17872" y="17084"/>
                  <a:pt x="20012" y="16287"/>
                </a:cubicBezTo>
                <a:cubicBezTo>
                  <a:pt x="21326" y="15866"/>
                  <a:pt x="21326" y="11274"/>
                  <a:pt x="19185" y="7104"/>
                </a:cubicBezTo>
                <a:close/>
                <a:moveTo>
                  <a:pt x="18699" y="14179"/>
                </a:moveTo>
                <a:cubicBezTo>
                  <a:pt x="18261" y="14179"/>
                  <a:pt x="15683" y="12539"/>
                  <a:pt x="14418" y="9212"/>
                </a:cubicBezTo>
                <a:cubicBezTo>
                  <a:pt x="13104" y="5886"/>
                  <a:pt x="13104" y="2559"/>
                  <a:pt x="13542" y="2559"/>
                </a:cubicBezTo>
                <a:cubicBezTo>
                  <a:pt x="13980" y="2559"/>
                  <a:pt x="16121" y="4621"/>
                  <a:pt x="17434" y="7947"/>
                </a:cubicBezTo>
                <a:cubicBezTo>
                  <a:pt x="19185" y="11274"/>
                  <a:pt x="18699" y="13804"/>
                  <a:pt x="18699" y="1417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5" name="Shape"/>
          <p:cNvSpPr/>
          <p:nvPr/>
        </p:nvSpPr>
        <p:spPr>
          <a:xfrm>
            <a:off x="3564770" y="4459877"/>
            <a:ext cx="272212" cy="255518"/>
          </a:xfrm>
          <a:custGeom>
            <a:avLst/>
            <a:gdLst/>
            <a:ahLst/>
            <a:cxnLst>
              <a:cxn ang="0">
                <a:pos x="wd2" y="hd2"/>
              </a:cxn>
              <a:cxn ang="5400000">
                <a:pos x="wd2" y="hd2"/>
              </a:cxn>
              <a:cxn ang="10800000">
                <a:pos x="wd2" y="hd2"/>
              </a:cxn>
              <a:cxn ang="16200000">
                <a:pos x="wd2" y="hd2"/>
              </a:cxn>
            </a:cxnLst>
            <a:rect l="0" t="0" r="r" b="b"/>
            <a:pathLst>
              <a:path w="21251" h="21600" extrusionOk="0">
                <a:moveTo>
                  <a:pt x="12463" y="0"/>
                </a:moveTo>
                <a:cubicBezTo>
                  <a:pt x="6653" y="0"/>
                  <a:pt x="2905" y="2282"/>
                  <a:pt x="3327" y="4056"/>
                </a:cubicBezTo>
                <a:cubicBezTo>
                  <a:pt x="3327" y="4513"/>
                  <a:pt x="3327" y="5882"/>
                  <a:pt x="3748" y="7251"/>
                </a:cubicBezTo>
                <a:cubicBezTo>
                  <a:pt x="843" y="8569"/>
                  <a:pt x="0" y="10394"/>
                  <a:pt x="0" y="12169"/>
                </a:cubicBezTo>
                <a:cubicBezTo>
                  <a:pt x="422" y="13944"/>
                  <a:pt x="1687" y="15769"/>
                  <a:pt x="5388" y="16175"/>
                </a:cubicBezTo>
                <a:cubicBezTo>
                  <a:pt x="7075" y="16175"/>
                  <a:pt x="9558" y="15313"/>
                  <a:pt x="10823" y="13487"/>
                </a:cubicBezTo>
                <a:cubicBezTo>
                  <a:pt x="10823" y="13082"/>
                  <a:pt x="10823" y="12625"/>
                  <a:pt x="10823" y="12625"/>
                </a:cubicBezTo>
                <a:cubicBezTo>
                  <a:pt x="10823" y="11256"/>
                  <a:pt x="11667" y="10800"/>
                  <a:pt x="12463" y="10800"/>
                </a:cubicBezTo>
                <a:cubicBezTo>
                  <a:pt x="13307" y="10800"/>
                  <a:pt x="14150" y="11256"/>
                  <a:pt x="14150" y="12625"/>
                </a:cubicBezTo>
                <a:cubicBezTo>
                  <a:pt x="14150" y="13487"/>
                  <a:pt x="13307" y="14400"/>
                  <a:pt x="12463" y="14400"/>
                </a:cubicBezTo>
                <a:cubicBezTo>
                  <a:pt x="10402" y="16631"/>
                  <a:pt x="7918" y="18000"/>
                  <a:pt x="5388" y="18000"/>
                </a:cubicBezTo>
                <a:cubicBezTo>
                  <a:pt x="5388" y="18456"/>
                  <a:pt x="5388" y="18456"/>
                  <a:pt x="5388" y="18862"/>
                </a:cubicBezTo>
                <a:cubicBezTo>
                  <a:pt x="5388" y="19318"/>
                  <a:pt x="8340" y="21600"/>
                  <a:pt x="12463" y="21600"/>
                </a:cubicBezTo>
                <a:cubicBezTo>
                  <a:pt x="16633" y="21600"/>
                  <a:pt x="19117" y="19318"/>
                  <a:pt x="19117" y="18862"/>
                </a:cubicBezTo>
                <a:cubicBezTo>
                  <a:pt x="19492" y="18000"/>
                  <a:pt x="21225" y="5882"/>
                  <a:pt x="21225" y="4056"/>
                </a:cubicBezTo>
                <a:cubicBezTo>
                  <a:pt x="21600" y="2282"/>
                  <a:pt x="17852" y="0"/>
                  <a:pt x="12463" y="0"/>
                </a:cubicBezTo>
                <a:close/>
                <a:moveTo>
                  <a:pt x="1687" y="11713"/>
                </a:moveTo>
                <a:cubicBezTo>
                  <a:pt x="1687" y="11256"/>
                  <a:pt x="2483" y="9938"/>
                  <a:pt x="4170" y="9025"/>
                </a:cubicBezTo>
                <a:cubicBezTo>
                  <a:pt x="4170" y="10800"/>
                  <a:pt x="4592" y="12625"/>
                  <a:pt x="4967" y="14400"/>
                </a:cubicBezTo>
                <a:cubicBezTo>
                  <a:pt x="2905" y="13944"/>
                  <a:pt x="2062" y="13082"/>
                  <a:pt x="1687" y="11713"/>
                </a:cubicBezTo>
                <a:close/>
                <a:moveTo>
                  <a:pt x="12463" y="6744"/>
                </a:moveTo>
                <a:cubicBezTo>
                  <a:pt x="8340" y="6744"/>
                  <a:pt x="4967" y="4969"/>
                  <a:pt x="4967" y="4056"/>
                </a:cubicBezTo>
                <a:cubicBezTo>
                  <a:pt x="4967" y="3600"/>
                  <a:pt x="8340" y="1825"/>
                  <a:pt x="12463" y="1825"/>
                </a:cubicBezTo>
                <a:cubicBezTo>
                  <a:pt x="16633" y="1825"/>
                  <a:pt x="19492" y="3600"/>
                  <a:pt x="19492" y="4056"/>
                </a:cubicBezTo>
                <a:cubicBezTo>
                  <a:pt x="19492" y="4969"/>
                  <a:pt x="16633" y="6744"/>
                  <a:pt x="12463" y="674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6" name="Shape"/>
          <p:cNvSpPr/>
          <p:nvPr/>
        </p:nvSpPr>
        <p:spPr>
          <a:xfrm>
            <a:off x="4174370" y="4459877"/>
            <a:ext cx="244934" cy="261865"/>
          </a:xfrm>
          <a:custGeom>
            <a:avLst/>
            <a:gdLst/>
            <a:ahLst/>
            <a:cxnLst>
              <a:cxn ang="0">
                <a:pos x="wd2" y="hd2"/>
              </a:cxn>
              <a:cxn ang="5400000">
                <a:pos x="wd2" y="hd2"/>
              </a:cxn>
              <a:cxn ang="10800000">
                <a:pos x="wd2" y="hd2"/>
              </a:cxn>
              <a:cxn ang="16200000">
                <a:pos x="wd2" y="hd2"/>
              </a:cxn>
            </a:cxnLst>
            <a:rect l="0" t="0" r="r" b="b"/>
            <a:pathLst>
              <a:path w="21600" h="21600" extrusionOk="0">
                <a:moveTo>
                  <a:pt x="13606" y="20259"/>
                </a:moveTo>
                <a:cubicBezTo>
                  <a:pt x="13606" y="20706"/>
                  <a:pt x="14082" y="21153"/>
                  <a:pt x="14559" y="21153"/>
                </a:cubicBezTo>
                <a:cubicBezTo>
                  <a:pt x="19694" y="21600"/>
                  <a:pt x="19694" y="21600"/>
                  <a:pt x="19694" y="21600"/>
                </a:cubicBezTo>
                <a:cubicBezTo>
                  <a:pt x="20224" y="21600"/>
                  <a:pt x="20224" y="21153"/>
                  <a:pt x="20700" y="20706"/>
                </a:cubicBezTo>
                <a:cubicBezTo>
                  <a:pt x="20700" y="16734"/>
                  <a:pt x="20700" y="16734"/>
                  <a:pt x="20700" y="16734"/>
                </a:cubicBezTo>
                <a:cubicBezTo>
                  <a:pt x="14082" y="16287"/>
                  <a:pt x="14082" y="16287"/>
                  <a:pt x="14082" y="16287"/>
                </a:cubicBezTo>
                <a:lnTo>
                  <a:pt x="13606" y="20259"/>
                </a:lnTo>
                <a:close/>
                <a:moveTo>
                  <a:pt x="953" y="16734"/>
                </a:moveTo>
                <a:cubicBezTo>
                  <a:pt x="953" y="20706"/>
                  <a:pt x="953" y="20706"/>
                  <a:pt x="953" y="20706"/>
                </a:cubicBezTo>
                <a:cubicBezTo>
                  <a:pt x="953" y="21153"/>
                  <a:pt x="1429" y="21600"/>
                  <a:pt x="1853" y="21600"/>
                </a:cubicBezTo>
                <a:cubicBezTo>
                  <a:pt x="7041" y="21153"/>
                  <a:pt x="7041" y="21153"/>
                  <a:pt x="7041" y="21153"/>
                </a:cubicBezTo>
                <a:cubicBezTo>
                  <a:pt x="7518" y="21153"/>
                  <a:pt x="7994" y="20706"/>
                  <a:pt x="7994" y="20259"/>
                </a:cubicBezTo>
                <a:cubicBezTo>
                  <a:pt x="7518" y="16287"/>
                  <a:pt x="7518" y="16287"/>
                  <a:pt x="7518" y="16287"/>
                </a:cubicBezTo>
                <a:lnTo>
                  <a:pt x="953" y="16734"/>
                </a:lnTo>
                <a:close/>
                <a:moveTo>
                  <a:pt x="0" y="10179"/>
                </a:moveTo>
                <a:cubicBezTo>
                  <a:pt x="476" y="14549"/>
                  <a:pt x="476" y="14549"/>
                  <a:pt x="476" y="14549"/>
                </a:cubicBezTo>
                <a:cubicBezTo>
                  <a:pt x="7041" y="13655"/>
                  <a:pt x="7041" y="13655"/>
                  <a:pt x="7041" y="13655"/>
                </a:cubicBezTo>
                <a:cubicBezTo>
                  <a:pt x="7041" y="9732"/>
                  <a:pt x="7041" y="9732"/>
                  <a:pt x="7041" y="9732"/>
                </a:cubicBezTo>
                <a:lnTo>
                  <a:pt x="7041" y="9286"/>
                </a:lnTo>
                <a:cubicBezTo>
                  <a:pt x="7041" y="7548"/>
                  <a:pt x="8471" y="5760"/>
                  <a:pt x="10800" y="5760"/>
                </a:cubicBezTo>
                <a:cubicBezTo>
                  <a:pt x="13129" y="5760"/>
                  <a:pt x="14559" y="7548"/>
                  <a:pt x="14559" y="9286"/>
                </a:cubicBezTo>
                <a:lnTo>
                  <a:pt x="14559" y="9732"/>
                </a:lnTo>
                <a:cubicBezTo>
                  <a:pt x="14082" y="13655"/>
                  <a:pt x="14082" y="13655"/>
                  <a:pt x="14082" y="13655"/>
                </a:cubicBezTo>
                <a:cubicBezTo>
                  <a:pt x="21124" y="14549"/>
                  <a:pt x="21124" y="14549"/>
                  <a:pt x="21124" y="14549"/>
                </a:cubicBezTo>
                <a:cubicBezTo>
                  <a:pt x="21600" y="10179"/>
                  <a:pt x="21600" y="10179"/>
                  <a:pt x="21600" y="10179"/>
                </a:cubicBezTo>
                <a:cubicBezTo>
                  <a:pt x="21600" y="9732"/>
                  <a:pt x="21600" y="9732"/>
                  <a:pt x="21600" y="9286"/>
                </a:cubicBezTo>
                <a:cubicBezTo>
                  <a:pt x="21600" y="3972"/>
                  <a:pt x="16888" y="0"/>
                  <a:pt x="10800" y="0"/>
                </a:cubicBezTo>
                <a:cubicBezTo>
                  <a:pt x="4659" y="0"/>
                  <a:pt x="0" y="3972"/>
                  <a:pt x="0" y="9286"/>
                </a:cubicBezTo>
                <a:cubicBezTo>
                  <a:pt x="0" y="9732"/>
                  <a:pt x="0" y="9732"/>
                  <a:pt x="0" y="1017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7" name="Shape"/>
          <p:cNvSpPr/>
          <p:nvPr/>
        </p:nvSpPr>
        <p:spPr>
          <a:xfrm>
            <a:off x="7114419" y="4455644"/>
            <a:ext cx="297851" cy="266100"/>
          </a:xfrm>
          <a:custGeom>
            <a:avLst/>
            <a:gdLst/>
            <a:ahLst/>
            <a:cxnLst>
              <a:cxn ang="0">
                <a:pos x="wd2" y="hd2"/>
              </a:cxn>
              <a:cxn ang="5400000">
                <a:pos x="wd2" y="hd2"/>
              </a:cxn>
              <a:cxn ang="10800000">
                <a:pos x="wd2" y="hd2"/>
              </a:cxn>
              <a:cxn ang="16200000">
                <a:pos x="wd2" y="hd2"/>
              </a:cxn>
            </a:cxnLst>
            <a:rect l="0" t="0" r="r" b="b"/>
            <a:pathLst>
              <a:path w="21600" h="21600" extrusionOk="0">
                <a:moveTo>
                  <a:pt x="19292" y="3413"/>
                </a:moveTo>
                <a:cubicBezTo>
                  <a:pt x="18552" y="3413"/>
                  <a:pt x="18552" y="3413"/>
                  <a:pt x="18552" y="3413"/>
                </a:cubicBezTo>
                <a:cubicBezTo>
                  <a:pt x="18552" y="21600"/>
                  <a:pt x="18552" y="21600"/>
                  <a:pt x="18552" y="21600"/>
                </a:cubicBezTo>
                <a:cubicBezTo>
                  <a:pt x="19292" y="21600"/>
                  <a:pt x="19292" y="21600"/>
                  <a:pt x="19292" y="21600"/>
                </a:cubicBezTo>
                <a:cubicBezTo>
                  <a:pt x="20860" y="21600"/>
                  <a:pt x="21600" y="20722"/>
                  <a:pt x="21600" y="19406"/>
                </a:cubicBezTo>
                <a:cubicBezTo>
                  <a:pt x="21600" y="6046"/>
                  <a:pt x="21600" y="6046"/>
                  <a:pt x="21600" y="6046"/>
                </a:cubicBezTo>
                <a:cubicBezTo>
                  <a:pt x="21600" y="4730"/>
                  <a:pt x="20860" y="3413"/>
                  <a:pt x="19292" y="3413"/>
                </a:cubicBezTo>
                <a:close/>
                <a:moveTo>
                  <a:pt x="0" y="6046"/>
                </a:moveTo>
                <a:cubicBezTo>
                  <a:pt x="0" y="19406"/>
                  <a:pt x="0" y="19406"/>
                  <a:pt x="0" y="19406"/>
                </a:cubicBezTo>
                <a:cubicBezTo>
                  <a:pt x="0" y="20722"/>
                  <a:pt x="1132" y="21600"/>
                  <a:pt x="2308" y="21600"/>
                </a:cubicBezTo>
                <a:cubicBezTo>
                  <a:pt x="3092" y="21600"/>
                  <a:pt x="3092" y="21600"/>
                  <a:pt x="3092" y="21600"/>
                </a:cubicBezTo>
                <a:cubicBezTo>
                  <a:pt x="3092" y="3413"/>
                  <a:pt x="3092" y="3413"/>
                  <a:pt x="3092" y="3413"/>
                </a:cubicBezTo>
                <a:cubicBezTo>
                  <a:pt x="2308" y="3413"/>
                  <a:pt x="2308" y="3413"/>
                  <a:pt x="2308" y="3413"/>
                </a:cubicBezTo>
                <a:cubicBezTo>
                  <a:pt x="1132" y="3413"/>
                  <a:pt x="0" y="4730"/>
                  <a:pt x="0" y="6046"/>
                </a:cubicBezTo>
                <a:close/>
                <a:moveTo>
                  <a:pt x="14676" y="1268"/>
                </a:moveTo>
                <a:cubicBezTo>
                  <a:pt x="13892" y="829"/>
                  <a:pt x="12716" y="0"/>
                  <a:pt x="10800" y="0"/>
                </a:cubicBezTo>
                <a:cubicBezTo>
                  <a:pt x="8884" y="0"/>
                  <a:pt x="7708" y="829"/>
                  <a:pt x="6968" y="1268"/>
                </a:cubicBezTo>
                <a:cubicBezTo>
                  <a:pt x="6968" y="3413"/>
                  <a:pt x="6968" y="3413"/>
                  <a:pt x="6968" y="3413"/>
                </a:cubicBezTo>
                <a:cubicBezTo>
                  <a:pt x="4660" y="3413"/>
                  <a:pt x="4660" y="3413"/>
                  <a:pt x="4660" y="3413"/>
                </a:cubicBezTo>
                <a:cubicBezTo>
                  <a:pt x="4660" y="21600"/>
                  <a:pt x="4660" y="21600"/>
                  <a:pt x="4660" y="21600"/>
                </a:cubicBezTo>
                <a:cubicBezTo>
                  <a:pt x="16984" y="21600"/>
                  <a:pt x="16984" y="21600"/>
                  <a:pt x="16984" y="21600"/>
                </a:cubicBezTo>
                <a:cubicBezTo>
                  <a:pt x="16984" y="3413"/>
                  <a:pt x="16984" y="3413"/>
                  <a:pt x="16984" y="3413"/>
                </a:cubicBezTo>
                <a:cubicBezTo>
                  <a:pt x="14676" y="3413"/>
                  <a:pt x="14676" y="3413"/>
                  <a:pt x="14676" y="3413"/>
                </a:cubicBezTo>
                <a:lnTo>
                  <a:pt x="14676" y="1268"/>
                </a:lnTo>
                <a:close/>
                <a:moveTo>
                  <a:pt x="13108" y="3413"/>
                </a:moveTo>
                <a:cubicBezTo>
                  <a:pt x="8492" y="3413"/>
                  <a:pt x="8492" y="3413"/>
                  <a:pt x="8492" y="3413"/>
                </a:cubicBezTo>
                <a:cubicBezTo>
                  <a:pt x="8492" y="2145"/>
                  <a:pt x="8492" y="2145"/>
                  <a:pt x="8492" y="2145"/>
                </a:cubicBezTo>
                <a:cubicBezTo>
                  <a:pt x="8884" y="1707"/>
                  <a:pt x="9668" y="1268"/>
                  <a:pt x="10800" y="1268"/>
                </a:cubicBezTo>
                <a:cubicBezTo>
                  <a:pt x="11976" y="1268"/>
                  <a:pt x="12716" y="1707"/>
                  <a:pt x="13108" y="2145"/>
                </a:cubicBezTo>
                <a:lnTo>
                  <a:pt x="13108" y="341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8" name="Shape"/>
          <p:cNvSpPr/>
          <p:nvPr/>
        </p:nvSpPr>
        <p:spPr>
          <a:xfrm>
            <a:off x="6585253" y="3851629"/>
            <a:ext cx="168736" cy="285914"/>
          </a:xfrm>
          <a:custGeom>
            <a:avLst/>
            <a:gdLst/>
            <a:ahLst/>
            <a:cxnLst>
              <a:cxn ang="0">
                <a:pos x="wd2" y="hd2"/>
              </a:cxn>
              <a:cxn ang="5400000">
                <a:pos x="wd2" y="hd2"/>
              </a:cxn>
              <a:cxn ang="10800000">
                <a:pos x="wd2" y="hd2"/>
              </a:cxn>
              <a:cxn ang="16200000">
                <a:pos x="wd2" y="hd2"/>
              </a:cxn>
            </a:cxnLst>
            <a:rect l="0" t="0" r="r" b="b"/>
            <a:pathLst>
              <a:path w="21600" h="21498" extrusionOk="0">
                <a:moveTo>
                  <a:pt x="11489" y="305"/>
                </a:moveTo>
                <a:cubicBezTo>
                  <a:pt x="11489" y="-102"/>
                  <a:pt x="10800" y="-102"/>
                  <a:pt x="10111" y="305"/>
                </a:cubicBezTo>
                <a:cubicBezTo>
                  <a:pt x="8732" y="8258"/>
                  <a:pt x="0" y="9885"/>
                  <a:pt x="0" y="15488"/>
                </a:cubicBezTo>
                <a:cubicBezTo>
                  <a:pt x="0" y="18696"/>
                  <a:pt x="5362" y="21498"/>
                  <a:pt x="10800" y="21498"/>
                </a:cubicBezTo>
                <a:cubicBezTo>
                  <a:pt x="16851" y="21498"/>
                  <a:pt x="21600" y="18696"/>
                  <a:pt x="21600" y="15488"/>
                </a:cubicBezTo>
                <a:cubicBezTo>
                  <a:pt x="21600" y="9885"/>
                  <a:pt x="12791" y="8258"/>
                  <a:pt x="11489" y="305"/>
                </a:cubicBezTo>
                <a:close/>
                <a:moveTo>
                  <a:pt x="9421" y="9116"/>
                </a:moveTo>
                <a:cubicBezTo>
                  <a:pt x="9421" y="9116"/>
                  <a:pt x="9421" y="9523"/>
                  <a:pt x="9421" y="9885"/>
                </a:cubicBezTo>
                <a:cubicBezTo>
                  <a:pt x="8732" y="11511"/>
                  <a:pt x="7430" y="13093"/>
                  <a:pt x="7430" y="15081"/>
                </a:cubicBezTo>
                <a:cubicBezTo>
                  <a:pt x="7430" y="16301"/>
                  <a:pt x="6740" y="16708"/>
                  <a:pt x="5362" y="16708"/>
                </a:cubicBezTo>
                <a:cubicBezTo>
                  <a:pt x="4060" y="16708"/>
                  <a:pt x="3370" y="16301"/>
                  <a:pt x="3370" y="15488"/>
                </a:cubicBezTo>
                <a:cubicBezTo>
                  <a:pt x="3370" y="13093"/>
                  <a:pt x="5362" y="11511"/>
                  <a:pt x="6740" y="9885"/>
                </a:cubicBezTo>
                <a:cubicBezTo>
                  <a:pt x="7430" y="9523"/>
                  <a:pt x="8119" y="9116"/>
                  <a:pt x="8732" y="8665"/>
                </a:cubicBezTo>
                <a:lnTo>
                  <a:pt x="9421" y="8665"/>
                </a:lnTo>
                <a:lnTo>
                  <a:pt x="9421" y="911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59" name="Shape"/>
          <p:cNvSpPr/>
          <p:nvPr/>
        </p:nvSpPr>
        <p:spPr>
          <a:xfrm>
            <a:off x="4756453" y="4476810"/>
            <a:ext cx="266100" cy="223766"/>
          </a:xfrm>
          <a:custGeom>
            <a:avLst/>
            <a:gdLst/>
            <a:ahLst/>
            <a:cxnLst>
              <a:cxn ang="0">
                <a:pos x="wd2" y="hd2"/>
              </a:cxn>
              <a:cxn ang="5400000">
                <a:pos x="wd2" y="hd2"/>
              </a:cxn>
              <a:cxn ang="10800000">
                <a:pos x="wd2" y="hd2"/>
              </a:cxn>
              <a:cxn ang="16200000">
                <a:pos x="wd2" y="hd2"/>
              </a:cxn>
            </a:cxnLst>
            <a:rect l="0" t="0" r="r" b="b"/>
            <a:pathLst>
              <a:path w="21600" h="21600" extrusionOk="0">
                <a:moveTo>
                  <a:pt x="21161" y="12368"/>
                </a:moveTo>
                <a:cubicBezTo>
                  <a:pt x="17260" y="1568"/>
                  <a:pt x="17260" y="1568"/>
                  <a:pt x="17260" y="1568"/>
                </a:cubicBezTo>
                <a:cubicBezTo>
                  <a:pt x="17260" y="523"/>
                  <a:pt x="16432" y="0"/>
                  <a:pt x="15554" y="0"/>
                </a:cubicBezTo>
                <a:cubicBezTo>
                  <a:pt x="6046" y="0"/>
                  <a:pt x="6046" y="0"/>
                  <a:pt x="6046" y="0"/>
                </a:cubicBezTo>
                <a:cubicBezTo>
                  <a:pt x="5168" y="0"/>
                  <a:pt x="4340" y="523"/>
                  <a:pt x="3901" y="1568"/>
                </a:cubicBezTo>
                <a:cubicBezTo>
                  <a:pt x="439" y="12368"/>
                  <a:pt x="439" y="12368"/>
                  <a:pt x="439" y="12368"/>
                </a:cubicBezTo>
                <a:cubicBezTo>
                  <a:pt x="0" y="12890"/>
                  <a:pt x="0" y="14400"/>
                  <a:pt x="0" y="14923"/>
                </a:cubicBezTo>
                <a:cubicBezTo>
                  <a:pt x="878" y="20032"/>
                  <a:pt x="878" y="20032"/>
                  <a:pt x="878" y="20032"/>
                </a:cubicBezTo>
                <a:cubicBezTo>
                  <a:pt x="878" y="21077"/>
                  <a:pt x="1707" y="21600"/>
                  <a:pt x="2194" y="21600"/>
                </a:cubicBezTo>
                <a:cubicBezTo>
                  <a:pt x="19455" y="21600"/>
                  <a:pt x="19455" y="21600"/>
                  <a:pt x="19455" y="21600"/>
                </a:cubicBezTo>
                <a:cubicBezTo>
                  <a:pt x="19893" y="21600"/>
                  <a:pt x="20722" y="21077"/>
                  <a:pt x="20722" y="20032"/>
                </a:cubicBezTo>
                <a:cubicBezTo>
                  <a:pt x="21600" y="14923"/>
                  <a:pt x="21600" y="14923"/>
                  <a:pt x="21600" y="14923"/>
                </a:cubicBezTo>
                <a:cubicBezTo>
                  <a:pt x="21600" y="14400"/>
                  <a:pt x="21600" y="12890"/>
                  <a:pt x="21161" y="12368"/>
                </a:cubicBezTo>
                <a:close/>
                <a:moveTo>
                  <a:pt x="19455" y="15968"/>
                </a:moveTo>
                <a:cubicBezTo>
                  <a:pt x="19455" y="18000"/>
                  <a:pt x="19455" y="18000"/>
                  <a:pt x="19455" y="18000"/>
                </a:cubicBezTo>
                <a:cubicBezTo>
                  <a:pt x="19455" y="19045"/>
                  <a:pt x="18577" y="19568"/>
                  <a:pt x="18138" y="19568"/>
                </a:cubicBezTo>
                <a:cubicBezTo>
                  <a:pt x="3462" y="19568"/>
                  <a:pt x="3462" y="19568"/>
                  <a:pt x="3462" y="19568"/>
                </a:cubicBezTo>
                <a:cubicBezTo>
                  <a:pt x="3023" y="19568"/>
                  <a:pt x="2194" y="19045"/>
                  <a:pt x="2194" y="18000"/>
                </a:cubicBezTo>
                <a:cubicBezTo>
                  <a:pt x="1707" y="15968"/>
                  <a:pt x="1707" y="15968"/>
                  <a:pt x="1707" y="15968"/>
                </a:cubicBezTo>
                <a:cubicBezTo>
                  <a:pt x="1707" y="15445"/>
                  <a:pt x="2194" y="14400"/>
                  <a:pt x="3023" y="14400"/>
                </a:cubicBezTo>
                <a:cubicBezTo>
                  <a:pt x="18577" y="14400"/>
                  <a:pt x="18577" y="14400"/>
                  <a:pt x="18577" y="14400"/>
                </a:cubicBezTo>
                <a:cubicBezTo>
                  <a:pt x="19455" y="14400"/>
                  <a:pt x="19893" y="15445"/>
                  <a:pt x="19455" y="1596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0" name="Shape"/>
          <p:cNvSpPr/>
          <p:nvPr/>
        </p:nvSpPr>
        <p:spPr>
          <a:xfrm>
            <a:off x="5947859" y="4455097"/>
            <a:ext cx="256882" cy="262683"/>
          </a:xfrm>
          <a:custGeom>
            <a:avLst/>
            <a:gdLst/>
            <a:ahLst/>
            <a:cxnLst>
              <a:cxn ang="0">
                <a:pos x="wd2" y="hd2"/>
              </a:cxn>
              <a:cxn ang="5400000">
                <a:pos x="wd2" y="hd2"/>
              </a:cxn>
              <a:cxn ang="10800000">
                <a:pos x="wd2" y="hd2"/>
              </a:cxn>
              <a:cxn ang="16200000">
                <a:pos x="wd2" y="hd2"/>
              </a:cxn>
            </a:cxnLst>
            <a:rect l="0" t="0" r="r" b="b"/>
            <a:pathLst>
              <a:path w="20525" h="20507" extrusionOk="0">
                <a:moveTo>
                  <a:pt x="12855" y="13320"/>
                </a:moveTo>
                <a:cubicBezTo>
                  <a:pt x="12855" y="13320"/>
                  <a:pt x="21284" y="7135"/>
                  <a:pt x="20470" y="435"/>
                </a:cubicBezTo>
                <a:lnTo>
                  <a:pt x="20470" y="60"/>
                </a:lnTo>
                <a:cubicBezTo>
                  <a:pt x="20039" y="60"/>
                  <a:pt x="20039" y="60"/>
                  <a:pt x="20039" y="60"/>
                </a:cubicBezTo>
                <a:cubicBezTo>
                  <a:pt x="13286" y="-783"/>
                  <a:pt x="7299" y="7557"/>
                  <a:pt x="7299" y="7557"/>
                </a:cubicBezTo>
                <a:cubicBezTo>
                  <a:pt x="2222" y="6667"/>
                  <a:pt x="2653" y="7932"/>
                  <a:pt x="115" y="13320"/>
                </a:cubicBezTo>
                <a:cubicBezTo>
                  <a:pt x="-316" y="14585"/>
                  <a:pt x="546" y="14585"/>
                  <a:pt x="1360" y="14585"/>
                </a:cubicBezTo>
                <a:cubicBezTo>
                  <a:pt x="2222" y="14164"/>
                  <a:pt x="3899" y="13742"/>
                  <a:pt x="3899" y="13742"/>
                </a:cubicBezTo>
                <a:cubicBezTo>
                  <a:pt x="6916" y="16647"/>
                  <a:pt x="6916" y="16647"/>
                  <a:pt x="6916" y="16647"/>
                </a:cubicBezTo>
                <a:cubicBezTo>
                  <a:pt x="6916" y="16647"/>
                  <a:pt x="6437" y="18287"/>
                  <a:pt x="6054" y="19130"/>
                </a:cubicBezTo>
                <a:cubicBezTo>
                  <a:pt x="5623" y="19974"/>
                  <a:pt x="6054" y="20817"/>
                  <a:pt x="6916" y="20395"/>
                </a:cubicBezTo>
                <a:cubicBezTo>
                  <a:pt x="12424" y="17865"/>
                  <a:pt x="13669" y="18287"/>
                  <a:pt x="12855" y="13320"/>
                </a:cubicBezTo>
                <a:close/>
                <a:moveTo>
                  <a:pt x="14100" y="6245"/>
                </a:moveTo>
                <a:cubicBezTo>
                  <a:pt x="13286" y="5449"/>
                  <a:pt x="13286" y="4605"/>
                  <a:pt x="14100" y="3762"/>
                </a:cubicBezTo>
                <a:cubicBezTo>
                  <a:pt x="14962" y="2965"/>
                  <a:pt x="16207" y="2965"/>
                  <a:pt x="16638" y="3762"/>
                </a:cubicBezTo>
                <a:cubicBezTo>
                  <a:pt x="17500" y="4605"/>
                  <a:pt x="17500" y="5449"/>
                  <a:pt x="16638" y="6245"/>
                </a:cubicBezTo>
                <a:cubicBezTo>
                  <a:pt x="16207" y="7135"/>
                  <a:pt x="14962" y="7135"/>
                  <a:pt x="14100" y="624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1" name="Shape"/>
          <p:cNvSpPr/>
          <p:nvPr/>
        </p:nvSpPr>
        <p:spPr>
          <a:xfrm>
            <a:off x="6525078" y="4448694"/>
            <a:ext cx="288722" cy="280376"/>
          </a:xfrm>
          <a:custGeom>
            <a:avLst/>
            <a:gdLst/>
            <a:ahLst/>
            <a:cxnLst>
              <a:cxn ang="0">
                <a:pos x="wd2" y="hd2"/>
              </a:cxn>
              <a:cxn ang="5400000">
                <a:pos x="wd2" y="hd2"/>
              </a:cxn>
              <a:cxn ang="10800000">
                <a:pos x="wd2" y="hd2"/>
              </a:cxn>
              <a:cxn ang="16200000">
                <a:pos x="wd2" y="hd2"/>
              </a:cxn>
            </a:cxnLst>
            <a:rect l="0" t="0" r="r" b="b"/>
            <a:pathLst>
              <a:path w="20220" h="20333" extrusionOk="0">
                <a:moveTo>
                  <a:pt x="2643" y="13922"/>
                </a:moveTo>
                <a:cubicBezTo>
                  <a:pt x="1172" y="15443"/>
                  <a:pt x="2307" y="17356"/>
                  <a:pt x="79" y="19703"/>
                </a:cubicBezTo>
                <a:cubicBezTo>
                  <a:pt x="-677" y="20876"/>
                  <a:pt x="4198" y="20441"/>
                  <a:pt x="6425" y="18138"/>
                </a:cubicBezTo>
                <a:cubicBezTo>
                  <a:pt x="7518" y="16965"/>
                  <a:pt x="7139" y="15443"/>
                  <a:pt x="6047" y="14313"/>
                </a:cubicBezTo>
                <a:cubicBezTo>
                  <a:pt x="4870" y="13140"/>
                  <a:pt x="3399" y="13140"/>
                  <a:pt x="2643" y="13922"/>
                </a:cubicBezTo>
                <a:close/>
                <a:moveTo>
                  <a:pt x="20167" y="58"/>
                </a:moveTo>
                <a:cubicBezTo>
                  <a:pt x="19452" y="-724"/>
                  <a:pt x="10123" y="6577"/>
                  <a:pt x="7518" y="9315"/>
                </a:cubicBezTo>
                <a:cubicBezTo>
                  <a:pt x="6425" y="10837"/>
                  <a:pt x="6047" y="11619"/>
                  <a:pt x="5248" y="12010"/>
                </a:cubicBezTo>
                <a:cubicBezTo>
                  <a:pt x="5248" y="12358"/>
                  <a:pt x="5627" y="12358"/>
                  <a:pt x="5627" y="12358"/>
                </a:cubicBezTo>
                <a:cubicBezTo>
                  <a:pt x="6047" y="12749"/>
                  <a:pt x="6425" y="12749"/>
                  <a:pt x="7139" y="13531"/>
                </a:cubicBezTo>
                <a:cubicBezTo>
                  <a:pt x="7518" y="13922"/>
                  <a:pt x="7896" y="14313"/>
                  <a:pt x="7896" y="14661"/>
                </a:cubicBezTo>
                <a:cubicBezTo>
                  <a:pt x="7896" y="15052"/>
                  <a:pt x="8274" y="15052"/>
                  <a:pt x="8274" y="15052"/>
                </a:cubicBezTo>
                <a:cubicBezTo>
                  <a:pt x="8988" y="14661"/>
                  <a:pt x="9745" y="13922"/>
                  <a:pt x="10879" y="12749"/>
                </a:cubicBezTo>
                <a:cubicBezTo>
                  <a:pt x="13443" y="10054"/>
                  <a:pt x="20923" y="797"/>
                  <a:pt x="20167" y="5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2" name="Shape"/>
          <p:cNvSpPr/>
          <p:nvPr/>
        </p:nvSpPr>
        <p:spPr>
          <a:xfrm>
            <a:off x="7713107" y="4455644"/>
            <a:ext cx="289893" cy="267787"/>
          </a:xfrm>
          <a:custGeom>
            <a:avLst/>
            <a:gdLst/>
            <a:ahLst/>
            <a:cxnLst>
              <a:cxn ang="0">
                <a:pos x="wd2" y="hd2"/>
              </a:cxn>
              <a:cxn ang="5400000">
                <a:pos x="wd2" y="hd2"/>
              </a:cxn>
              <a:cxn ang="10800000">
                <a:pos x="wd2" y="hd2"/>
              </a:cxn>
              <a:cxn ang="16200000">
                <a:pos x="wd2" y="hd2"/>
              </a:cxn>
            </a:cxnLst>
            <a:rect l="0" t="0" r="r" b="b"/>
            <a:pathLst>
              <a:path w="21023" h="21396" extrusionOk="0">
                <a:moveTo>
                  <a:pt x="10473" y="13123"/>
                </a:moveTo>
                <a:cubicBezTo>
                  <a:pt x="13173" y="13123"/>
                  <a:pt x="15133" y="12309"/>
                  <a:pt x="15525" y="11016"/>
                </a:cubicBezTo>
                <a:cubicBezTo>
                  <a:pt x="15133" y="9770"/>
                  <a:pt x="14741" y="8477"/>
                  <a:pt x="14393" y="7232"/>
                </a:cubicBezTo>
                <a:cubicBezTo>
                  <a:pt x="14001" y="8046"/>
                  <a:pt x="12433" y="8908"/>
                  <a:pt x="10473" y="8908"/>
                </a:cubicBezTo>
                <a:cubicBezTo>
                  <a:pt x="8557" y="8908"/>
                  <a:pt x="7033" y="8046"/>
                  <a:pt x="7033" y="7232"/>
                </a:cubicBezTo>
                <a:cubicBezTo>
                  <a:pt x="6249" y="8477"/>
                  <a:pt x="5857" y="9770"/>
                  <a:pt x="5509" y="11016"/>
                </a:cubicBezTo>
                <a:cubicBezTo>
                  <a:pt x="5857" y="12309"/>
                  <a:pt x="7817" y="13123"/>
                  <a:pt x="10473" y="13123"/>
                </a:cubicBezTo>
                <a:close/>
                <a:moveTo>
                  <a:pt x="10473" y="5077"/>
                </a:moveTo>
                <a:cubicBezTo>
                  <a:pt x="11649" y="5077"/>
                  <a:pt x="12782" y="4646"/>
                  <a:pt x="13173" y="4215"/>
                </a:cubicBezTo>
                <a:cubicBezTo>
                  <a:pt x="12782" y="2969"/>
                  <a:pt x="12433" y="1676"/>
                  <a:pt x="12085" y="814"/>
                </a:cubicBezTo>
                <a:cubicBezTo>
                  <a:pt x="12085" y="383"/>
                  <a:pt x="11257" y="0"/>
                  <a:pt x="10473" y="0"/>
                </a:cubicBezTo>
                <a:cubicBezTo>
                  <a:pt x="9733" y="0"/>
                  <a:pt x="8949" y="383"/>
                  <a:pt x="8949" y="814"/>
                </a:cubicBezTo>
                <a:cubicBezTo>
                  <a:pt x="8557" y="1676"/>
                  <a:pt x="8165" y="2969"/>
                  <a:pt x="7817" y="4215"/>
                </a:cubicBezTo>
                <a:cubicBezTo>
                  <a:pt x="8165" y="4646"/>
                  <a:pt x="9341" y="5077"/>
                  <a:pt x="10473" y="5077"/>
                </a:cubicBezTo>
                <a:close/>
                <a:moveTo>
                  <a:pt x="20141" y="14416"/>
                </a:moveTo>
                <a:cubicBezTo>
                  <a:pt x="15917" y="12740"/>
                  <a:pt x="15917" y="12740"/>
                  <a:pt x="15917" y="12740"/>
                </a:cubicBezTo>
                <a:cubicBezTo>
                  <a:pt x="16309" y="13985"/>
                  <a:pt x="16309" y="13985"/>
                  <a:pt x="16309" y="13985"/>
                </a:cubicBezTo>
                <a:cubicBezTo>
                  <a:pt x="16309" y="15661"/>
                  <a:pt x="13609" y="16523"/>
                  <a:pt x="10473" y="16523"/>
                </a:cubicBezTo>
                <a:cubicBezTo>
                  <a:pt x="7425" y="16523"/>
                  <a:pt x="4725" y="15661"/>
                  <a:pt x="4725" y="13985"/>
                </a:cubicBezTo>
                <a:cubicBezTo>
                  <a:pt x="5117" y="12740"/>
                  <a:pt x="5117" y="12740"/>
                  <a:pt x="5117" y="12740"/>
                </a:cubicBezTo>
                <a:cubicBezTo>
                  <a:pt x="849" y="14416"/>
                  <a:pt x="849" y="14416"/>
                  <a:pt x="849" y="14416"/>
                </a:cubicBezTo>
                <a:cubicBezTo>
                  <a:pt x="-283" y="14847"/>
                  <a:pt x="-283" y="15661"/>
                  <a:pt x="849" y="16523"/>
                </a:cubicBezTo>
                <a:cubicBezTo>
                  <a:pt x="8557" y="20786"/>
                  <a:pt x="8557" y="20786"/>
                  <a:pt x="8557" y="20786"/>
                </a:cubicBezTo>
                <a:cubicBezTo>
                  <a:pt x="9733" y="21600"/>
                  <a:pt x="11257" y="21600"/>
                  <a:pt x="12433" y="20786"/>
                </a:cubicBezTo>
                <a:cubicBezTo>
                  <a:pt x="20141" y="16523"/>
                  <a:pt x="20141" y="16523"/>
                  <a:pt x="20141" y="16523"/>
                </a:cubicBezTo>
                <a:cubicBezTo>
                  <a:pt x="21317" y="15661"/>
                  <a:pt x="21317" y="14847"/>
                  <a:pt x="20141" y="1441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3" name="Shape"/>
          <p:cNvSpPr/>
          <p:nvPr/>
        </p:nvSpPr>
        <p:spPr>
          <a:xfrm>
            <a:off x="7114419" y="2097677"/>
            <a:ext cx="297851" cy="238587"/>
          </a:xfrm>
          <a:custGeom>
            <a:avLst/>
            <a:gdLst/>
            <a:ahLst/>
            <a:cxnLst>
              <a:cxn ang="0">
                <a:pos x="wd2" y="hd2"/>
              </a:cxn>
              <a:cxn ang="5400000">
                <a:pos x="wd2" y="hd2"/>
              </a:cxn>
              <a:cxn ang="10800000">
                <a:pos x="wd2" y="hd2"/>
              </a:cxn>
              <a:cxn ang="16200000">
                <a:pos x="wd2" y="hd2"/>
              </a:cxn>
            </a:cxnLst>
            <a:rect l="0" t="0" r="r" b="b"/>
            <a:pathLst>
              <a:path w="21600" h="21600" extrusionOk="0">
                <a:moveTo>
                  <a:pt x="7360" y="10611"/>
                </a:moveTo>
                <a:cubicBezTo>
                  <a:pt x="7360" y="12992"/>
                  <a:pt x="8884" y="14887"/>
                  <a:pt x="10800" y="14887"/>
                </a:cubicBezTo>
                <a:cubicBezTo>
                  <a:pt x="12716" y="14887"/>
                  <a:pt x="14284" y="12992"/>
                  <a:pt x="14284" y="10611"/>
                </a:cubicBezTo>
                <a:cubicBezTo>
                  <a:pt x="14284" y="8174"/>
                  <a:pt x="12716" y="6280"/>
                  <a:pt x="10800" y="6280"/>
                </a:cubicBezTo>
                <a:cubicBezTo>
                  <a:pt x="8884" y="6280"/>
                  <a:pt x="7360" y="8174"/>
                  <a:pt x="7360" y="10611"/>
                </a:cubicBezTo>
                <a:close/>
                <a:moveTo>
                  <a:pt x="5052" y="9149"/>
                </a:moveTo>
                <a:cubicBezTo>
                  <a:pt x="5400" y="5792"/>
                  <a:pt x="8100" y="3411"/>
                  <a:pt x="10800" y="3411"/>
                </a:cubicBezTo>
                <a:cubicBezTo>
                  <a:pt x="12368" y="3411"/>
                  <a:pt x="13892" y="3844"/>
                  <a:pt x="15024" y="5305"/>
                </a:cubicBezTo>
                <a:cubicBezTo>
                  <a:pt x="15416" y="5792"/>
                  <a:pt x="16592" y="5792"/>
                  <a:pt x="16984" y="5305"/>
                </a:cubicBezTo>
                <a:cubicBezTo>
                  <a:pt x="17376" y="4818"/>
                  <a:pt x="17376" y="3844"/>
                  <a:pt x="16984" y="2923"/>
                </a:cubicBezTo>
                <a:cubicBezTo>
                  <a:pt x="15416" y="974"/>
                  <a:pt x="13108" y="0"/>
                  <a:pt x="10800" y="0"/>
                </a:cubicBezTo>
                <a:cubicBezTo>
                  <a:pt x="6968" y="0"/>
                  <a:pt x="3484" y="2923"/>
                  <a:pt x="2700" y="7741"/>
                </a:cubicBezTo>
                <a:cubicBezTo>
                  <a:pt x="0" y="7741"/>
                  <a:pt x="0" y="7741"/>
                  <a:pt x="0" y="7741"/>
                </a:cubicBezTo>
                <a:cubicBezTo>
                  <a:pt x="0" y="10611"/>
                  <a:pt x="0" y="10611"/>
                  <a:pt x="0" y="10611"/>
                </a:cubicBezTo>
                <a:cubicBezTo>
                  <a:pt x="3484" y="10611"/>
                  <a:pt x="3484" y="10611"/>
                  <a:pt x="3484" y="10611"/>
                </a:cubicBezTo>
                <a:cubicBezTo>
                  <a:pt x="4660" y="10611"/>
                  <a:pt x="4660" y="9636"/>
                  <a:pt x="5052" y="9149"/>
                </a:cubicBezTo>
                <a:close/>
                <a:moveTo>
                  <a:pt x="18116" y="10611"/>
                </a:moveTo>
                <a:cubicBezTo>
                  <a:pt x="16984" y="10611"/>
                  <a:pt x="16984" y="12018"/>
                  <a:pt x="16592" y="12505"/>
                </a:cubicBezTo>
                <a:cubicBezTo>
                  <a:pt x="16200" y="15862"/>
                  <a:pt x="13892" y="18244"/>
                  <a:pt x="10800" y="18244"/>
                </a:cubicBezTo>
                <a:cubicBezTo>
                  <a:pt x="9276" y="18244"/>
                  <a:pt x="7708" y="17269"/>
                  <a:pt x="6576" y="15862"/>
                </a:cubicBezTo>
                <a:cubicBezTo>
                  <a:pt x="6184" y="15374"/>
                  <a:pt x="5052" y="15374"/>
                  <a:pt x="4660" y="15862"/>
                </a:cubicBezTo>
                <a:cubicBezTo>
                  <a:pt x="4224" y="16782"/>
                  <a:pt x="4224" y="17756"/>
                  <a:pt x="4660" y="18244"/>
                </a:cubicBezTo>
                <a:cubicBezTo>
                  <a:pt x="6184" y="20192"/>
                  <a:pt x="8492" y="21600"/>
                  <a:pt x="10800" y="21600"/>
                </a:cubicBezTo>
                <a:cubicBezTo>
                  <a:pt x="14676" y="21600"/>
                  <a:pt x="18116" y="18244"/>
                  <a:pt x="18944" y="13913"/>
                </a:cubicBezTo>
                <a:cubicBezTo>
                  <a:pt x="21600" y="13913"/>
                  <a:pt x="21600" y="13913"/>
                  <a:pt x="21600" y="13913"/>
                </a:cubicBezTo>
                <a:cubicBezTo>
                  <a:pt x="21600" y="10611"/>
                  <a:pt x="21600" y="10611"/>
                  <a:pt x="21600" y="10611"/>
                </a:cubicBezTo>
                <a:lnTo>
                  <a:pt x="18116" y="1061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4" name="Shape"/>
          <p:cNvSpPr/>
          <p:nvPr/>
        </p:nvSpPr>
        <p:spPr>
          <a:xfrm>
            <a:off x="5380870" y="4466227"/>
            <a:ext cx="200487" cy="24493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3986" y="0"/>
                  <a:pt x="0" y="1906"/>
                  <a:pt x="0" y="3282"/>
                </a:cubicBezTo>
                <a:cubicBezTo>
                  <a:pt x="2250" y="19218"/>
                  <a:pt x="2250" y="19218"/>
                  <a:pt x="2250" y="19218"/>
                </a:cubicBezTo>
                <a:cubicBezTo>
                  <a:pt x="2250" y="19694"/>
                  <a:pt x="5657" y="21600"/>
                  <a:pt x="10800" y="21600"/>
                </a:cubicBezTo>
                <a:cubicBezTo>
                  <a:pt x="15943" y="21600"/>
                  <a:pt x="19350" y="19694"/>
                  <a:pt x="19350" y="19218"/>
                </a:cubicBezTo>
                <a:cubicBezTo>
                  <a:pt x="21600" y="3282"/>
                  <a:pt x="21600" y="3282"/>
                  <a:pt x="21600" y="3282"/>
                </a:cubicBezTo>
                <a:cubicBezTo>
                  <a:pt x="21600" y="1906"/>
                  <a:pt x="17614" y="0"/>
                  <a:pt x="10800" y="0"/>
                </a:cubicBezTo>
                <a:close/>
                <a:moveTo>
                  <a:pt x="10800" y="5665"/>
                </a:moveTo>
                <a:cubicBezTo>
                  <a:pt x="5657" y="5665"/>
                  <a:pt x="2250" y="4235"/>
                  <a:pt x="2250" y="3759"/>
                </a:cubicBezTo>
                <a:cubicBezTo>
                  <a:pt x="2250" y="3282"/>
                  <a:pt x="5657" y="1906"/>
                  <a:pt x="10800" y="1906"/>
                </a:cubicBezTo>
                <a:cubicBezTo>
                  <a:pt x="15943" y="1906"/>
                  <a:pt x="19350" y="3282"/>
                  <a:pt x="19350" y="3759"/>
                </a:cubicBezTo>
                <a:cubicBezTo>
                  <a:pt x="19350" y="4235"/>
                  <a:pt x="15943" y="5665"/>
                  <a:pt x="10800" y="566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5" name="Shape"/>
          <p:cNvSpPr/>
          <p:nvPr/>
        </p:nvSpPr>
        <p:spPr>
          <a:xfrm>
            <a:off x="11248271" y="3874582"/>
            <a:ext cx="297849" cy="282017"/>
          </a:xfrm>
          <a:custGeom>
            <a:avLst/>
            <a:gdLst/>
            <a:ahLst/>
            <a:cxnLst>
              <a:cxn ang="0">
                <a:pos x="wd2" y="hd2"/>
              </a:cxn>
              <a:cxn ang="5400000">
                <a:pos x="wd2" y="hd2"/>
              </a:cxn>
              <a:cxn ang="10800000">
                <a:pos x="wd2" y="hd2"/>
              </a:cxn>
              <a:cxn ang="16200000">
                <a:pos x="wd2" y="hd2"/>
              </a:cxn>
            </a:cxnLst>
            <a:rect l="0" t="0" r="r" b="b"/>
            <a:pathLst>
              <a:path w="21600" h="21362" extrusionOk="0">
                <a:moveTo>
                  <a:pt x="18508" y="6977"/>
                </a:moveTo>
                <a:cubicBezTo>
                  <a:pt x="16200" y="574"/>
                  <a:pt x="16200" y="574"/>
                  <a:pt x="16200" y="574"/>
                </a:cubicBezTo>
                <a:cubicBezTo>
                  <a:pt x="16200" y="168"/>
                  <a:pt x="15416" y="-238"/>
                  <a:pt x="15068" y="168"/>
                </a:cubicBezTo>
                <a:cubicBezTo>
                  <a:pt x="392" y="5805"/>
                  <a:pt x="392" y="5805"/>
                  <a:pt x="392" y="5805"/>
                </a:cubicBezTo>
                <a:cubicBezTo>
                  <a:pt x="0" y="5805"/>
                  <a:pt x="0" y="6210"/>
                  <a:pt x="0" y="6977"/>
                </a:cubicBezTo>
                <a:cubicBezTo>
                  <a:pt x="2308" y="13380"/>
                  <a:pt x="2308" y="13380"/>
                  <a:pt x="2308" y="13380"/>
                </a:cubicBezTo>
                <a:cubicBezTo>
                  <a:pt x="2308" y="9773"/>
                  <a:pt x="2308" y="9773"/>
                  <a:pt x="2308" y="9773"/>
                </a:cubicBezTo>
                <a:cubicBezTo>
                  <a:pt x="2308" y="8195"/>
                  <a:pt x="3484" y="6977"/>
                  <a:pt x="5008" y="6977"/>
                </a:cubicBezTo>
                <a:cubicBezTo>
                  <a:pt x="8840" y="6977"/>
                  <a:pt x="8840" y="6977"/>
                  <a:pt x="8840" y="6977"/>
                </a:cubicBezTo>
                <a:cubicBezTo>
                  <a:pt x="13456" y="3775"/>
                  <a:pt x="13456" y="3775"/>
                  <a:pt x="13456" y="3775"/>
                </a:cubicBezTo>
                <a:cubicBezTo>
                  <a:pt x="16200" y="6977"/>
                  <a:pt x="16200" y="6977"/>
                  <a:pt x="16200" y="6977"/>
                </a:cubicBezTo>
                <a:lnTo>
                  <a:pt x="18508" y="6977"/>
                </a:lnTo>
                <a:close/>
                <a:moveTo>
                  <a:pt x="20816" y="8961"/>
                </a:moveTo>
                <a:cubicBezTo>
                  <a:pt x="5008" y="8961"/>
                  <a:pt x="5008" y="8961"/>
                  <a:pt x="5008" y="8961"/>
                </a:cubicBezTo>
                <a:cubicBezTo>
                  <a:pt x="4616" y="8961"/>
                  <a:pt x="4224" y="9367"/>
                  <a:pt x="4224" y="9773"/>
                </a:cubicBezTo>
                <a:cubicBezTo>
                  <a:pt x="4224" y="20595"/>
                  <a:pt x="4224" y="20595"/>
                  <a:pt x="4224" y="20595"/>
                </a:cubicBezTo>
                <a:cubicBezTo>
                  <a:pt x="4224" y="20956"/>
                  <a:pt x="4616" y="21362"/>
                  <a:pt x="5008" y="21362"/>
                </a:cubicBezTo>
                <a:cubicBezTo>
                  <a:pt x="20816" y="21362"/>
                  <a:pt x="20816" y="21362"/>
                  <a:pt x="20816" y="21362"/>
                </a:cubicBezTo>
                <a:cubicBezTo>
                  <a:pt x="21208" y="21362"/>
                  <a:pt x="21600" y="20956"/>
                  <a:pt x="21600" y="20595"/>
                </a:cubicBezTo>
                <a:cubicBezTo>
                  <a:pt x="21600" y="9773"/>
                  <a:pt x="21600" y="9773"/>
                  <a:pt x="21600" y="9773"/>
                </a:cubicBezTo>
                <a:cubicBezTo>
                  <a:pt x="21600" y="9367"/>
                  <a:pt x="21208" y="8961"/>
                  <a:pt x="20816" y="8961"/>
                </a:cubicBezTo>
                <a:close/>
                <a:moveTo>
                  <a:pt x="19684" y="18972"/>
                </a:moveTo>
                <a:cubicBezTo>
                  <a:pt x="6532" y="18972"/>
                  <a:pt x="6532" y="18972"/>
                  <a:pt x="6532" y="18972"/>
                </a:cubicBezTo>
                <a:cubicBezTo>
                  <a:pt x="6532" y="17394"/>
                  <a:pt x="6532" y="17394"/>
                  <a:pt x="6532" y="17394"/>
                </a:cubicBezTo>
                <a:cubicBezTo>
                  <a:pt x="8492" y="12163"/>
                  <a:pt x="8492" y="12163"/>
                  <a:pt x="8492" y="12163"/>
                </a:cubicBezTo>
                <a:cubicBezTo>
                  <a:pt x="11540" y="16176"/>
                  <a:pt x="11540" y="16176"/>
                  <a:pt x="11540" y="16176"/>
                </a:cubicBezTo>
                <a:cubicBezTo>
                  <a:pt x="14284" y="13380"/>
                  <a:pt x="14284" y="13380"/>
                  <a:pt x="14284" y="13380"/>
                </a:cubicBezTo>
                <a:cubicBezTo>
                  <a:pt x="18116" y="11757"/>
                  <a:pt x="18116" y="11757"/>
                  <a:pt x="18116" y="11757"/>
                </a:cubicBezTo>
                <a:cubicBezTo>
                  <a:pt x="19684" y="15410"/>
                  <a:pt x="19684" y="15410"/>
                  <a:pt x="19684" y="15410"/>
                </a:cubicBezTo>
                <a:lnTo>
                  <a:pt x="19684" y="1897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6" name="Shape"/>
          <p:cNvSpPr/>
          <p:nvPr/>
        </p:nvSpPr>
        <p:spPr>
          <a:xfrm>
            <a:off x="9508371" y="3882028"/>
            <a:ext cx="213183" cy="270336"/>
          </a:xfrm>
          <a:custGeom>
            <a:avLst/>
            <a:gdLst/>
            <a:ahLst/>
            <a:cxnLst>
              <a:cxn ang="0">
                <a:pos x="wd2" y="hd2"/>
              </a:cxn>
              <a:cxn ang="5400000">
                <a:pos x="wd2" y="hd2"/>
              </a:cxn>
              <a:cxn ang="10800000">
                <a:pos x="wd2" y="hd2"/>
              </a:cxn>
              <a:cxn ang="16200000">
                <a:pos x="wd2" y="hd2"/>
              </a:cxn>
            </a:cxnLst>
            <a:rect l="0" t="0" r="r" b="b"/>
            <a:pathLst>
              <a:path w="21600" h="21600" extrusionOk="0">
                <a:moveTo>
                  <a:pt x="18375" y="0"/>
                </a:moveTo>
                <a:cubicBezTo>
                  <a:pt x="3225" y="0"/>
                  <a:pt x="3225" y="0"/>
                  <a:pt x="3225" y="0"/>
                </a:cubicBezTo>
                <a:cubicBezTo>
                  <a:pt x="1643" y="0"/>
                  <a:pt x="0" y="1290"/>
                  <a:pt x="0" y="2581"/>
                </a:cubicBezTo>
                <a:cubicBezTo>
                  <a:pt x="0" y="19067"/>
                  <a:pt x="0" y="19067"/>
                  <a:pt x="0" y="19067"/>
                </a:cubicBezTo>
                <a:cubicBezTo>
                  <a:pt x="0" y="20358"/>
                  <a:pt x="1643" y="21600"/>
                  <a:pt x="3225" y="21600"/>
                </a:cubicBezTo>
                <a:cubicBezTo>
                  <a:pt x="18375" y="21600"/>
                  <a:pt x="18375" y="21600"/>
                  <a:pt x="18375" y="21600"/>
                </a:cubicBezTo>
                <a:cubicBezTo>
                  <a:pt x="19957" y="21600"/>
                  <a:pt x="21600" y="20358"/>
                  <a:pt x="21600" y="19067"/>
                </a:cubicBezTo>
                <a:cubicBezTo>
                  <a:pt x="21600" y="2581"/>
                  <a:pt x="21600" y="2581"/>
                  <a:pt x="21600" y="2581"/>
                </a:cubicBezTo>
                <a:cubicBezTo>
                  <a:pt x="21600" y="1290"/>
                  <a:pt x="19957" y="0"/>
                  <a:pt x="18375" y="0"/>
                </a:cubicBezTo>
                <a:close/>
                <a:moveTo>
                  <a:pt x="18375" y="19067"/>
                </a:moveTo>
                <a:cubicBezTo>
                  <a:pt x="3225" y="19067"/>
                  <a:pt x="3225" y="19067"/>
                  <a:pt x="3225" y="19067"/>
                </a:cubicBezTo>
                <a:cubicBezTo>
                  <a:pt x="3225" y="2581"/>
                  <a:pt x="3225" y="2581"/>
                  <a:pt x="3225" y="2581"/>
                </a:cubicBezTo>
                <a:cubicBezTo>
                  <a:pt x="18375" y="2581"/>
                  <a:pt x="18375" y="2581"/>
                  <a:pt x="18375" y="2581"/>
                </a:cubicBezTo>
                <a:lnTo>
                  <a:pt x="18375" y="19067"/>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7" name="Shape"/>
          <p:cNvSpPr/>
          <p:nvPr/>
        </p:nvSpPr>
        <p:spPr>
          <a:xfrm>
            <a:off x="10653486" y="3913777"/>
            <a:ext cx="297852" cy="204724"/>
          </a:xfrm>
          <a:custGeom>
            <a:avLst/>
            <a:gdLst/>
            <a:ahLst/>
            <a:cxnLst>
              <a:cxn ang="0">
                <a:pos x="wd2" y="hd2"/>
              </a:cxn>
              <a:cxn ang="5400000">
                <a:pos x="wd2" y="hd2"/>
              </a:cxn>
              <a:cxn ang="10800000">
                <a:pos x="wd2" y="hd2"/>
              </a:cxn>
              <a:cxn ang="16200000">
                <a:pos x="wd2" y="hd2"/>
              </a:cxn>
            </a:cxnLst>
            <a:rect l="0" t="0" r="r" b="b"/>
            <a:pathLst>
              <a:path w="21600" h="21600" extrusionOk="0">
                <a:moveTo>
                  <a:pt x="0" y="2755"/>
                </a:moveTo>
                <a:cubicBezTo>
                  <a:pt x="0" y="18282"/>
                  <a:pt x="0" y="18282"/>
                  <a:pt x="0" y="18282"/>
                </a:cubicBezTo>
                <a:cubicBezTo>
                  <a:pt x="0" y="19972"/>
                  <a:pt x="782" y="21600"/>
                  <a:pt x="2303" y="21600"/>
                </a:cubicBezTo>
                <a:cubicBezTo>
                  <a:pt x="19297" y="21600"/>
                  <a:pt x="19297" y="21600"/>
                  <a:pt x="19297" y="21600"/>
                </a:cubicBezTo>
                <a:cubicBezTo>
                  <a:pt x="20427" y="21600"/>
                  <a:pt x="21600" y="19972"/>
                  <a:pt x="21600" y="18282"/>
                </a:cubicBezTo>
                <a:cubicBezTo>
                  <a:pt x="21600" y="2755"/>
                  <a:pt x="21600" y="2755"/>
                  <a:pt x="21600" y="2755"/>
                </a:cubicBezTo>
                <a:cubicBezTo>
                  <a:pt x="21600" y="1064"/>
                  <a:pt x="20427" y="0"/>
                  <a:pt x="19297" y="0"/>
                </a:cubicBezTo>
                <a:cubicBezTo>
                  <a:pt x="2303" y="0"/>
                  <a:pt x="2303" y="0"/>
                  <a:pt x="2303" y="0"/>
                </a:cubicBezTo>
                <a:cubicBezTo>
                  <a:pt x="782" y="0"/>
                  <a:pt x="0" y="1064"/>
                  <a:pt x="0" y="2755"/>
                </a:cubicBezTo>
                <a:close/>
                <a:moveTo>
                  <a:pt x="19297" y="2755"/>
                </a:moveTo>
                <a:cubicBezTo>
                  <a:pt x="19297" y="18282"/>
                  <a:pt x="19297" y="18282"/>
                  <a:pt x="19297" y="18282"/>
                </a:cubicBezTo>
                <a:cubicBezTo>
                  <a:pt x="2303" y="18282"/>
                  <a:pt x="2303" y="18282"/>
                  <a:pt x="2303" y="18282"/>
                </a:cubicBezTo>
                <a:cubicBezTo>
                  <a:pt x="2303" y="2755"/>
                  <a:pt x="2303" y="2755"/>
                  <a:pt x="2303" y="2755"/>
                </a:cubicBezTo>
                <a:lnTo>
                  <a:pt x="19297" y="275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8" name="Shape"/>
          <p:cNvSpPr/>
          <p:nvPr/>
        </p:nvSpPr>
        <p:spPr>
          <a:xfrm>
            <a:off x="10060819" y="3865094"/>
            <a:ext cx="297851" cy="298932"/>
          </a:xfrm>
          <a:custGeom>
            <a:avLst/>
            <a:gdLst/>
            <a:ahLst/>
            <a:cxnLst>
              <a:cxn ang="0">
                <a:pos x="wd2" y="hd2"/>
              </a:cxn>
              <a:cxn ang="5400000">
                <a:pos x="wd2" y="hd2"/>
              </a:cxn>
              <a:cxn ang="10800000">
                <a:pos x="wd2" y="hd2"/>
              </a:cxn>
              <a:cxn ang="16200000">
                <a:pos x="wd2" y="hd2"/>
              </a:cxn>
            </a:cxnLst>
            <a:rect l="0" t="0" r="r" b="b"/>
            <a:pathLst>
              <a:path w="21600" h="21375" extrusionOk="0">
                <a:moveTo>
                  <a:pt x="20860" y="7956"/>
                </a:moveTo>
                <a:cubicBezTo>
                  <a:pt x="12716" y="6074"/>
                  <a:pt x="12716" y="6074"/>
                  <a:pt x="12716" y="6074"/>
                </a:cubicBezTo>
                <a:cubicBezTo>
                  <a:pt x="11584" y="727"/>
                  <a:pt x="11584" y="727"/>
                  <a:pt x="11584" y="727"/>
                </a:cubicBezTo>
                <a:cubicBezTo>
                  <a:pt x="11192" y="342"/>
                  <a:pt x="10800" y="0"/>
                  <a:pt x="10408" y="0"/>
                </a:cubicBezTo>
                <a:cubicBezTo>
                  <a:pt x="740" y="2609"/>
                  <a:pt x="740" y="2609"/>
                  <a:pt x="740" y="2609"/>
                </a:cubicBezTo>
                <a:cubicBezTo>
                  <a:pt x="0" y="3037"/>
                  <a:pt x="0" y="3422"/>
                  <a:pt x="0" y="3807"/>
                </a:cubicBezTo>
                <a:cubicBezTo>
                  <a:pt x="3440" y="16681"/>
                  <a:pt x="3440" y="16681"/>
                  <a:pt x="3440" y="16681"/>
                </a:cubicBezTo>
                <a:cubicBezTo>
                  <a:pt x="3440" y="17066"/>
                  <a:pt x="4224" y="17066"/>
                  <a:pt x="4660" y="17066"/>
                </a:cubicBezTo>
                <a:cubicBezTo>
                  <a:pt x="8492" y="15911"/>
                  <a:pt x="8492" y="15911"/>
                  <a:pt x="8492" y="15911"/>
                </a:cubicBezTo>
                <a:cubicBezTo>
                  <a:pt x="7708" y="18178"/>
                  <a:pt x="7708" y="18178"/>
                  <a:pt x="7708" y="18178"/>
                </a:cubicBezTo>
                <a:cubicBezTo>
                  <a:pt x="7708" y="18563"/>
                  <a:pt x="8100" y="18948"/>
                  <a:pt x="8492" y="18948"/>
                </a:cubicBezTo>
                <a:cubicBezTo>
                  <a:pt x="17332" y="21215"/>
                  <a:pt x="17332" y="21215"/>
                  <a:pt x="17332" y="21215"/>
                </a:cubicBezTo>
                <a:cubicBezTo>
                  <a:pt x="17724" y="21600"/>
                  <a:pt x="18116" y="21215"/>
                  <a:pt x="18552" y="20830"/>
                </a:cubicBezTo>
                <a:cubicBezTo>
                  <a:pt x="21600" y="9068"/>
                  <a:pt x="21600" y="9068"/>
                  <a:pt x="21600" y="9068"/>
                </a:cubicBezTo>
                <a:cubicBezTo>
                  <a:pt x="21600" y="8726"/>
                  <a:pt x="21252" y="7956"/>
                  <a:pt x="20860" y="7956"/>
                </a:cubicBezTo>
                <a:close/>
                <a:moveTo>
                  <a:pt x="1524" y="4149"/>
                </a:moveTo>
                <a:cubicBezTo>
                  <a:pt x="10016" y="1882"/>
                  <a:pt x="10016" y="1882"/>
                  <a:pt x="10016" y="1882"/>
                </a:cubicBezTo>
                <a:cubicBezTo>
                  <a:pt x="13500" y="13259"/>
                  <a:pt x="13500" y="13259"/>
                  <a:pt x="13500" y="13259"/>
                </a:cubicBezTo>
                <a:cubicBezTo>
                  <a:pt x="5052" y="15569"/>
                  <a:pt x="5052" y="15569"/>
                  <a:pt x="5052" y="15569"/>
                </a:cubicBezTo>
                <a:lnTo>
                  <a:pt x="1524" y="4149"/>
                </a:lnTo>
                <a:close/>
                <a:moveTo>
                  <a:pt x="16940" y="19718"/>
                </a:moveTo>
                <a:cubicBezTo>
                  <a:pt x="9668" y="17836"/>
                  <a:pt x="9668" y="17836"/>
                  <a:pt x="9668" y="17836"/>
                </a:cubicBezTo>
                <a:cubicBezTo>
                  <a:pt x="10016" y="15569"/>
                  <a:pt x="10016" y="15569"/>
                  <a:pt x="10016" y="15569"/>
                </a:cubicBezTo>
                <a:cubicBezTo>
                  <a:pt x="14284" y="14371"/>
                  <a:pt x="14284" y="14371"/>
                  <a:pt x="14284" y="14371"/>
                </a:cubicBezTo>
                <a:cubicBezTo>
                  <a:pt x="14632" y="14371"/>
                  <a:pt x="15024" y="13987"/>
                  <a:pt x="15024" y="13644"/>
                </a:cubicBezTo>
                <a:cubicBezTo>
                  <a:pt x="13500" y="7571"/>
                  <a:pt x="13500" y="7571"/>
                  <a:pt x="13500" y="7571"/>
                </a:cubicBezTo>
                <a:cubicBezTo>
                  <a:pt x="19640" y="9068"/>
                  <a:pt x="19640" y="9068"/>
                  <a:pt x="19640" y="9068"/>
                </a:cubicBezTo>
                <a:lnTo>
                  <a:pt x="16940" y="1971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69" name="Shape"/>
          <p:cNvSpPr/>
          <p:nvPr/>
        </p:nvSpPr>
        <p:spPr>
          <a:xfrm>
            <a:off x="11263086" y="1524061"/>
            <a:ext cx="266100" cy="236473"/>
          </a:xfrm>
          <a:custGeom>
            <a:avLst/>
            <a:gdLst/>
            <a:ahLst/>
            <a:cxnLst>
              <a:cxn ang="0">
                <a:pos x="wd2" y="hd2"/>
              </a:cxn>
              <a:cxn ang="5400000">
                <a:pos x="wd2" y="hd2"/>
              </a:cxn>
              <a:cxn ang="10800000">
                <a:pos x="wd2" y="hd2"/>
              </a:cxn>
              <a:cxn ang="16200000">
                <a:pos x="wd2" y="hd2"/>
              </a:cxn>
            </a:cxnLst>
            <a:rect l="0" t="0" r="r" b="b"/>
            <a:pathLst>
              <a:path w="21600" h="21600" extrusionOk="0">
                <a:moveTo>
                  <a:pt x="20771" y="0"/>
                </a:moveTo>
                <a:cubicBezTo>
                  <a:pt x="439" y="0"/>
                  <a:pt x="439" y="0"/>
                  <a:pt x="439" y="0"/>
                </a:cubicBezTo>
                <a:cubicBezTo>
                  <a:pt x="0" y="0"/>
                  <a:pt x="0" y="434"/>
                  <a:pt x="0" y="923"/>
                </a:cubicBezTo>
                <a:cubicBezTo>
                  <a:pt x="0" y="3799"/>
                  <a:pt x="0" y="3799"/>
                  <a:pt x="0" y="3799"/>
                </a:cubicBezTo>
                <a:cubicBezTo>
                  <a:pt x="21600" y="3799"/>
                  <a:pt x="21600" y="3799"/>
                  <a:pt x="21600" y="3799"/>
                </a:cubicBezTo>
                <a:cubicBezTo>
                  <a:pt x="21600" y="923"/>
                  <a:pt x="21600" y="923"/>
                  <a:pt x="21600" y="923"/>
                </a:cubicBezTo>
                <a:cubicBezTo>
                  <a:pt x="21600" y="434"/>
                  <a:pt x="21161" y="0"/>
                  <a:pt x="20771" y="0"/>
                </a:cubicBezTo>
                <a:close/>
                <a:moveTo>
                  <a:pt x="1316" y="19701"/>
                </a:moveTo>
                <a:cubicBezTo>
                  <a:pt x="1316" y="20623"/>
                  <a:pt x="1755" y="21600"/>
                  <a:pt x="2633" y="21600"/>
                </a:cubicBezTo>
                <a:cubicBezTo>
                  <a:pt x="18577" y="21600"/>
                  <a:pt x="18577" y="21600"/>
                  <a:pt x="18577" y="21600"/>
                </a:cubicBezTo>
                <a:cubicBezTo>
                  <a:pt x="19893" y="21600"/>
                  <a:pt x="20332" y="20623"/>
                  <a:pt x="20332" y="19701"/>
                </a:cubicBezTo>
                <a:cubicBezTo>
                  <a:pt x="20332" y="5264"/>
                  <a:pt x="20332" y="5264"/>
                  <a:pt x="20332" y="5264"/>
                </a:cubicBezTo>
                <a:cubicBezTo>
                  <a:pt x="1316" y="5264"/>
                  <a:pt x="1316" y="5264"/>
                  <a:pt x="1316" y="5264"/>
                </a:cubicBezTo>
                <a:lnTo>
                  <a:pt x="1316" y="19701"/>
                </a:lnTo>
                <a:close/>
                <a:moveTo>
                  <a:pt x="7363" y="8141"/>
                </a:moveTo>
                <a:cubicBezTo>
                  <a:pt x="14286" y="8141"/>
                  <a:pt x="14286" y="8141"/>
                  <a:pt x="14286" y="8141"/>
                </a:cubicBezTo>
                <a:cubicBezTo>
                  <a:pt x="14286" y="10529"/>
                  <a:pt x="14286" y="10529"/>
                  <a:pt x="14286" y="10529"/>
                </a:cubicBezTo>
                <a:cubicBezTo>
                  <a:pt x="7363" y="10529"/>
                  <a:pt x="7363" y="10529"/>
                  <a:pt x="7363" y="10529"/>
                </a:cubicBezTo>
                <a:lnTo>
                  <a:pt x="7363" y="814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0" name="Shape"/>
          <p:cNvSpPr/>
          <p:nvPr/>
        </p:nvSpPr>
        <p:spPr>
          <a:xfrm>
            <a:off x="10670420" y="1507128"/>
            <a:ext cx="266100" cy="266101"/>
          </a:xfrm>
          <a:custGeom>
            <a:avLst/>
            <a:gdLst/>
            <a:ahLst/>
            <a:cxnLst>
              <a:cxn ang="0">
                <a:pos x="wd2" y="hd2"/>
              </a:cxn>
              <a:cxn ang="5400000">
                <a:pos x="wd2" y="hd2"/>
              </a:cxn>
              <a:cxn ang="10800000">
                <a:pos x="wd2" y="hd2"/>
              </a:cxn>
              <a:cxn ang="16200000">
                <a:pos x="wd2" y="hd2"/>
              </a:cxn>
            </a:cxnLst>
            <a:rect l="0" t="0" r="r" b="b"/>
            <a:pathLst>
              <a:path w="21600" h="21600" extrusionOk="0">
                <a:moveTo>
                  <a:pt x="3413" y="19459"/>
                </a:moveTo>
                <a:cubicBezTo>
                  <a:pt x="3413" y="20724"/>
                  <a:pt x="4778" y="21600"/>
                  <a:pt x="6046" y="21600"/>
                </a:cubicBezTo>
                <a:cubicBezTo>
                  <a:pt x="7363" y="21600"/>
                  <a:pt x="8191" y="20724"/>
                  <a:pt x="8191" y="19459"/>
                </a:cubicBezTo>
                <a:cubicBezTo>
                  <a:pt x="8191" y="18146"/>
                  <a:pt x="7363" y="16832"/>
                  <a:pt x="6046" y="16832"/>
                </a:cubicBezTo>
                <a:cubicBezTo>
                  <a:pt x="4778" y="16832"/>
                  <a:pt x="3413" y="18146"/>
                  <a:pt x="3413" y="19459"/>
                </a:cubicBezTo>
                <a:close/>
                <a:moveTo>
                  <a:pt x="15554" y="19459"/>
                </a:moveTo>
                <a:cubicBezTo>
                  <a:pt x="15554" y="20724"/>
                  <a:pt x="16822" y="21600"/>
                  <a:pt x="18138" y="21600"/>
                </a:cubicBezTo>
                <a:cubicBezTo>
                  <a:pt x="19455" y="21600"/>
                  <a:pt x="20332" y="20724"/>
                  <a:pt x="20332" y="19459"/>
                </a:cubicBezTo>
                <a:cubicBezTo>
                  <a:pt x="20332" y="18146"/>
                  <a:pt x="19455" y="16832"/>
                  <a:pt x="18138" y="16832"/>
                </a:cubicBezTo>
                <a:cubicBezTo>
                  <a:pt x="16822" y="16832"/>
                  <a:pt x="15554" y="18146"/>
                  <a:pt x="15554" y="19459"/>
                </a:cubicBezTo>
                <a:close/>
                <a:moveTo>
                  <a:pt x="7753" y="13816"/>
                </a:moveTo>
                <a:cubicBezTo>
                  <a:pt x="21161" y="9924"/>
                  <a:pt x="21161" y="9924"/>
                  <a:pt x="21161" y="9924"/>
                </a:cubicBezTo>
                <a:cubicBezTo>
                  <a:pt x="21600" y="9924"/>
                  <a:pt x="21600" y="9486"/>
                  <a:pt x="21600" y="9097"/>
                </a:cubicBezTo>
                <a:cubicBezTo>
                  <a:pt x="21600" y="2627"/>
                  <a:pt x="21600" y="2627"/>
                  <a:pt x="21600" y="2627"/>
                </a:cubicBezTo>
                <a:cubicBezTo>
                  <a:pt x="4778" y="2627"/>
                  <a:pt x="4778" y="2627"/>
                  <a:pt x="4778" y="2627"/>
                </a:cubicBezTo>
                <a:cubicBezTo>
                  <a:pt x="4778" y="486"/>
                  <a:pt x="4778" y="486"/>
                  <a:pt x="4778" y="486"/>
                </a:cubicBezTo>
                <a:lnTo>
                  <a:pt x="4340" y="0"/>
                </a:lnTo>
                <a:cubicBezTo>
                  <a:pt x="439" y="0"/>
                  <a:pt x="439" y="0"/>
                  <a:pt x="439" y="0"/>
                </a:cubicBezTo>
                <a:cubicBezTo>
                  <a:pt x="0" y="0"/>
                  <a:pt x="0" y="486"/>
                  <a:pt x="0" y="486"/>
                </a:cubicBezTo>
                <a:cubicBezTo>
                  <a:pt x="0" y="2627"/>
                  <a:pt x="0" y="2627"/>
                  <a:pt x="0" y="2627"/>
                </a:cubicBezTo>
                <a:cubicBezTo>
                  <a:pt x="2194" y="2627"/>
                  <a:pt x="2194" y="2627"/>
                  <a:pt x="2194" y="2627"/>
                </a:cubicBezTo>
                <a:cubicBezTo>
                  <a:pt x="4778" y="13378"/>
                  <a:pt x="4778" y="13378"/>
                  <a:pt x="4778" y="13378"/>
                </a:cubicBezTo>
                <a:cubicBezTo>
                  <a:pt x="4778" y="14692"/>
                  <a:pt x="4778" y="14692"/>
                  <a:pt x="4778" y="14692"/>
                </a:cubicBezTo>
                <a:cubicBezTo>
                  <a:pt x="4778" y="16443"/>
                  <a:pt x="4778" y="16443"/>
                  <a:pt x="4778" y="16443"/>
                </a:cubicBezTo>
                <a:cubicBezTo>
                  <a:pt x="4778" y="16832"/>
                  <a:pt x="5168" y="16832"/>
                  <a:pt x="5168" y="16832"/>
                </a:cubicBezTo>
                <a:cubicBezTo>
                  <a:pt x="6046" y="16832"/>
                  <a:pt x="6046" y="16832"/>
                  <a:pt x="6046" y="16832"/>
                </a:cubicBezTo>
                <a:cubicBezTo>
                  <a:pt x="18138" y="16832"/>
                  <a:pt x="18138" y="16832"/>
                  <a:pt x="18138" y="16832"/>
                </a:cubicBezTo>
                <a:cubicBezTo>
                  <a:pt x="21161" y="16832"/>
                  <a:pt x="21161" y="16832"/>
                  <a:pt x="21161" y="16832"/>
                </a:cubicBezTo>
                <a:cubicBezTo>
                  <a:pt x="21600" y="16832"/>
                  <a:pt x="21600" y="16832"/>
                  <a:pt x="21600" y="16443"/>
                </a:cubicBezTo>
                <a:cubicBezTo>
                  <a:pt x="21600" y="14692"/>
                  <a:pt x="21600" y="14692"/>
                  <a:pt x="21600" y="14692"/>
                </a:cubicBezTo>
                <a:cubicBezTo>
                  <a:pt x="8191" y="14692"/>
                  <a:pt x="8191" y="14692"/>
                  <a:pt x="8191" y="14692"/>
                </a:cubicBezTo>
                <a:cubicBezTo>
                  <a:pt x="6485" y="14692"/>
                  <a:pt x="6485" y="13816"/>
                  <a:pt x="7753" y="1381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1" name="Shape"/>
          <p:cNvSpPr/>
          <p:nvPr/>
        </p:nvSpPr>
        <p:spPr>
          <a:xfrm>
            <a:off x="10103153" y="1492310"/>
            <a:ext cx="213184" cy="295738"/>
          </a:xfrm>
          <a:custGeom>
            <a:avLst/>
            <a:gdLst/>
            <a:ahLst/>
            <a:cxnLst>
              <a:cxn ang="0">
                <a:pos x="wd2" y="hd2"/>
              </a:cxn>
              <a:cxn ang="5400000">
                <a:pos x="wd2" y="hd2"/>
              </a:cxn>
              <a:cxn ang="10800000">
                <a:pos x="wd2" y="hd2"/>
              </a:cxn>
              <a:cxn ang="16200000">
                <a:pos x="wd2" y="hd2"/>
              </a:cxn>
            </a:cxnLst>
            <a:rect l="0" t="0" r="r" b="b"/>
            <a:pathLst>
              <a:path w="21600" h="21600" extrusionOk="0">
                <a:moveTo>
                  <a:pt x="19349" y="2352"/>
                </a:moveTo>
                <a:cubicBezTo>
                  <a:pt x="17219" y="5400"/>
                  <a:pt x="17219" y="5400"/>
                  <a:pt x="17219" y="5400"/>
                </a:cubicBezTo>
                <a:cubicBezTo>
                  <a:pt x="4320" y="5400"/>
                  <a:pt x="4320" y="5400"/>
                  <a:pt x="4320" y="5400"/>
                </a:cubicBezTo>
                <a:cubicBezTo>
                  <a:pt x="2190" y="2352"/>
                  <a:pt x="2190" y="2352"/>
                  <a:pt x="2190" y="2352"/>
                </a:cubicBezTo>
                <a:cubicBezTo>
                  <a:pt x="1034" y="2352"/>
                  <a:pt x="0" y="3092"/>
                  <a:pt x="0" y="3876"/>
                </a:cubicBezTo>
                <a:cubicBezTo>
                  <a:pt x="0" y="20076"/>
                  <a:pt x="0" y="20076"/>
                  <a:pt x="0" y="20076"/>
                </a:cubicBezTo>
                <a:cubicBezTo>
                  <a:pt x="0" y="21208"/>
                  <a:pt x="1034" y="21600"/>
                  <a:pt x="2190" y="21600"/>
                </a:cubicBezTo>
                <a:cubicBezTo>
                  <a:pt x="19349" y="21600"/>
                  <a:pt x="19349" y="21600"/>
                  <a:pt x="19349" y="21600"/>
                </a:cubicBezTo>
                <a:cubicBezTo>
                  <a:pt x="20444" y="21600"/>
                  <a:pt x="21600" y="21208"/>
                  <a:pt x="21600" y="20076"/>
                </a:cubicBezTo>
                <a:cubicBezTo>
                  <a:pt x="21600" y="3876"/>
                  <a:pt x="21600" y="3876"/>
                  <a:pt x="21600" y="3876"/>
                </a:cubicBezTo>
                <a:cubicBezTo>
                  <a:pt x="21600" y="3092"/>
                  <a:pt x="20444" y="2352"/>
                  <a:pt x="19349" y="2352"/>
                </a:cubicBezTo>
                <a:close/>
                <a:moveTo>
                  <a:pt x="16124" y="4268"/>
                </a:moveTo>
                <a:cubicBezTo>
                  <a:pt x="17767" y="2352"/>
                  <a:pt x="17767" y="2352"/>
                  <a:pt x="17767" y="2352"/>
                </a:cubicBezTo>
                <a:cubicBezTo>
                  <a:pt x="13994" y="2352"/>
                  <a:pt x="13994" y="2352"/>
                  <a:pt x="13994" y="2352"/>
                </a:cubicBezTo>
                <a:cubicBezTo>
                  <a:pt x="12899" y="0"/>
                  <a:pt x="12899" y="0"/>
                  <a:pt x="12899" y="0"/>
                </a:cubicBezTo>
                <a:cubicBezTo>
                  <a:pt x="8092" y="0"/>
                  <a:pt x="8092" y="0"/>
                  <a:pt x="8092" y="0"/>
                </a:cubicBezTo>
                <a:cubicBezTo>
                  <a:pt x="6997" y="2352"/>
                  <a:pt x="6997" y="2352"/>
                  <a:pt x="6997" y="2352"/>
                </a:cubicBezTo>
                <a:cubicBezTo>
                  <a:pt x="3712" y="2352"/>
                  <a:pt x="3712" y="2352"/>
                  <a:pt x="3712" y="2352"/>
                </a:cubicBezTo>
                <a:cubicBezTo>
                  <a:pt x="5415" y="4268"/>
                  <a:pt x="5415" y="4268"/>
                  <a:pt x="5415" y="4268"/>
                </a:cubicBezTo>
                <a:lnTo>
                  <a:pt x="16124" y="426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2" name="Shape"/>
          <p:cNvSpPr/>
          <p:nvPr/>
        </p:nvSpPr>
        <p:spPr>
          <a:xfrm>
            <a:off x="7751537" y="5033494"/>
            <a:ext cx="212328" cy="295739"/>
          </a:xfrm>
          <a:custGeom>
            <a:avLst/>
            <a:gdLst/>
            <a:ahLst/>
            <a:cxnLst>
              <a:cxn ang="0">
                <a:pos x="wd2" y="hd2"/>
              </a:cxn>
              <a:cxn ang="5400000">
                <a:pos x="wd2" y="hd2"/>
              </a:cxn>
              <a:cxn ang="10800000">
                <a:pos x="wd2" y="hd2"/>
              </a:cxn>
              <a:cxn ang="16200000">
                <a:pos x="wd2" y="hd2"/>
              </a:cxn>
            </a:cxnLst>
            <a:rect l="0" t="0" r="r" b="b"/>
            <a:pathLst>
              <a:path w="21094" h="21600" extrusionOk="0">
                <a:moveTo>
                  <a:pt x="6307" y="20818"/>
                </a:moveTo>
                <a:cubicBezTo>
                  <a:pt x="7319" y="21209"/>
                  <a:pt x="8926" y="21600"/>
                  <a:pt x="10473" y="21600"/>
                </a:cubicBezTo>
                <a:cubicBezTo>
                  <a:pt x="12079" y="21600"/>
                  <a:pt x="13626" y="21209"/>
                  <a:pt x="14757" y="20818"/>
                </a:cubicBezTo>
                <a:cubicBezTo>
                  <a:pt x="14757" y="18514"/>
                  <a:pt x="14757" y="18514"/>
                  <a:pt x="14757" y="18514"/>
                </a:cubicBezTo>
                <a:cubicBezTo>
                  <a:pt x="6307" y="18514"/>
                  <a:pt x="6307" y="18514"/>
                  <a:pt x="6307" y="18514"/>
                </a:cubicBezTo>
                <a:lnTo>
                  <a:pt x="6307" y="20818"/>
                </a:lnTo>
                <a:close/>
                <a:moveTo>
                  <a:pt x="14757" y="17384"/>
                </a:moveTo>
                <a:cubicBezTo>
                  <a:pt x="14757" y="12734"/>
                  <a:pt x="21600" y="11213"/>
                  <a:pt x="21064" y="6563"/>
                </a:cubicBezTo>
                <a:cubicBezTo>
                  <a:pt x="20529" y="3477"/>
                  <a:pt x="17911" y="0"/>
                  <a:pt x="10473" y="0"/>
                </a:cubicBezTo>
                <a:cubicBezTo>
                  <a:pt x="3154" y="0"/>
                  <a:pt x="536" y="3477"/>
                  <a:pt x="0" y="6563"/>
                </a:cubicBezTo>
                <a:cubicBezTo>
                  <a:pt x="0" y="11213"/>
                  <a:pt x="6307" y="12734"/>
                  <a:pt x="6307" y="17384"/>
                </a:cubicBezTo>
                <a:lnTo>
                  <a:pt x="14757" y="17384"/>
                </a:lnTo>
                <a:close/>
                <a:moveTo>
                  <a:pt x="3154" y="6563"/>
                </a:moveTo>
                <a:cubicBezTo>
                  <a:pt x="3689" y="3868"/>
                  <a:pt x="6307" y="2303"/>
                  <a:pt x="10473" y="2303"/>
                </a:cubicBezTo>
                <a:cubicBezTo>
                  <a:pt x="14757" y="2303"/>
                  <a:pt x="17375" y="3868"/>
                  <a:pt x="17911" y="6563"/>
                </a:cubicBezTo>
                <a:cubicBezTo>
                  <a:pt x="17911" y="8127"/>
                  <a:pt x="16840" y="9257"/>
                  <a:pt x="15293" y="10822"/>
                </a:cubicBezTo>
                <a:cubicBezTo>
                  <a:pt x="13626" y="11952"/>
                  <a:pt x="12674" y="13516"/>
                  <a:pt x="11544" y="15429"/>
                </a:cubicBezTo>
                <a:cubicBezTo>
                  <a:pt x="9461" y="15429"/>
                  <a:pt x="9461" y="15429"/>
                  <a:pt x="9461" y="15429"/>
                </a:cubicBezTo>
                <a:cubicBezTo>
                  <a:pt x="8390" y="13516"/>
                  <a:pt x="7319" y="11952"/>
                  <a:pt x="5772" y="10822"/>
                </a:cubicBezTo>
                <a:cubicBezTo>
                  <a:pt x="4165" y="9257"/>
                  <a:pt x="3154" y="8127"/>
                  <a:pt x="3154" y="656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3" name="Shape"/>
          <p:cNvSpPr/>
          <p:nvPr/>
        </p:nvSpPr>
        <p:spPr>
          <a:xfrm>
            <a:off x="11248271" y="3335928"/>
            <a:ext cx="297849" cy="172975"/>
          </a:xfrm>
          <a:custGeom>
            <a:avLst/>
            <a:gdLst/>
            <a:ahLst/>
            <a:cxnLst>
              <a:cxn ang="0">
                <a:pos x="wd2" y="hd2"/>
              </a:cxn>
              <a:cxn ang="5400000">
                <a:pos x="wd2" y="hd2"/>
              </a:cxn>
              <a:cxn ang="10800000">
                <a:pos x="wd2" y="hd2"/>
              </a:cxn>
              <a:cxn ang="16200000">
                <a:pos x="wd2" y="hd2"/>
              </a:cxn>
            </a:cxnLst>
            <a:rect l="0" t="0" r="r" b="b"/>
            <a:pathLst>
              <a:path w="21600" h="21600" extrusionOk="0">
                <a:moveTo>
                  <a:pt x="5400" y="16348"/>
                </a:moveTo>
                <a:cubicBezTo>
                  <a:pt x="5400" y="7175"/>
                  <a:pt x="5400" y="7175"/>
                  <a:pt x="5400" y="7175"/>
                </a:cubicBezTo>
                <a:cubicBezTo>
                  <a:pt x="7708" y="7175"/>
                  <a:pt x="7708" y="7175"/>
                  <a:pt x="7708" y="7175"/>
                </a:cubicBezTo>
                <a:cubicBezTo>
                  <a:pt x="3832" y="0"/>
                  <a:pt x="3832" y="0"/>
                  <a:pt x="3832" y="0"/>
                </a:cubicBezTo>
                <a:cubicBezTo>
                  <a:pt x="0" y="7175"/>
                  <a:pt x="0" y="7175"/>
                  <a:pt x="0" y="7175"/>
                </a:cubicBezTo>
                <a:cubicBezTo>
                  <a:pt x="2308" y="7175"/>
                  <a:pt x="2308" y="7175"/>
                  <a:pt x="2308" y="7175"/>
                </a:cubicBezTo>
                <a:cubicBezTo>
                  <a:pt x="2308" y="18345"/>
                  <a:pt x="2308" y="18345"/>
                  <a:pt x="2308" y="18345"/>
                </a:cubicBezTo>
                <a:cubicBezTo>
                  <a:pt x="2308" y="20268"/>
                  <a:pt x="3092" y="21600"/>
                  <a:pt x="4224" y="21600"/>
                </a:cubicBezTo>
                <a:cubicBezTo>
                  <a:pt x="13892" y="21600"/>
                  <a:pt x="13892" y="21600"/>
                  <a:pt x="13892" y="21600"/>
                </a:cubicBezTo>
                <a:cubicBezTo>
                  <a:pt x="11148" y="16348"/>
                  <a:pt x="11148" y="16348"/>
                  <a:pt x="11148" y="16348"/>
                </a:cubicBezTo>
                <a:lnTo>
                  <a:pt x="5400" y="16348"/>
                </a:lnTo>
                <a:close/>
                <a:moveTo>
                  <a:pt x="19292" y="14425"/>
                </a:moveTo>
                <a:cubicBezTo>
                  <a:pt x="19292" y="3255"/>
                  <a:pt x="19292" y="3255"/>
                  <a:pt x="19292" y="3255"/>
                </a:cubicBezTo>
                <a:cubicBezTo>
                  <a:pt x="19292" y="1258"/>
                  <a:pt x="18508" y="0"/>
                  <a:pt x="17376" y="0"/>
                </a:cubicBezTo>
                <a:cubicBezTo>
                  <a:pt x="7708" y="0"/>
                  <a:pt x="7708" y="0"/>
                  <a:pt x="7708" y="0"/>
                </a:cubicBezTo>
                <a:cubicBezTo>
                  <a:pt x="10408" y="4512"/>
                  <a:pt x="10408" y="4512"/>
                  <a:pt x="10408" y="4512"/>
                </a:cubicBezTo>
                <a:cubicBezTo>
                  <a:pt x="16200" y="4512"/>
                  <a:pt x="16200" y="4512"/>
                  <a:pt x="16200" y="4512"/>
                </a:cubicBezTo>
                <a:cubicBezTo>
                  <a:pt x="16200" y="14425"/>
                  <a:pt x="16200" y="14425"/>
                  <a:pt x="16200" y="14425"/>
                </a:cubicBezTo>
                <a:cubicBezTo>
                  <a:pt x="13892" y="14425"/>
                  <a:pt x="13892" y="14425"/>
                  <a:pt x="13892" y="14425"/>
                </a:cubicBezTo>
                <a:cubicBezTo>
                  <a:pt x="17724" y="21600"/>
                  <a:pt x="17724" y="21600"/>
                  <a:pt x="17724" y="21600"/>
                </a:cubicBezTo>
                <a:cubicBezTo>
                  <a:pt x="21600" y="14425"/>
                  <a:pt x="21600" y="14425"/>
                  <a:pt x="21600" y="14425"/>
                </a:cubicBezTo>
                <a:lnTo>
                  <a:pt x="19292" y="1442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4" name="Shape"/>
          <p:cNvSpPr/>
          <p:nvPr/>
        </p:nvSpPr>
        <p:spPr>
          <a:xfrm>
            <a:off x="8936871" y="3260200"/>
            <a:ext cx="213181" cy="282566"/>
          </a:xfrm>
          <a:custGeom>
            <a:avLst/>
            <a:gdLst/>
            <a:ahLst/>
            <a:cxnLst>
              <a:cxn ang="0">
                <a:pos x="wd2" y="hd2"/>
              </a:cxn>
              <a:cxn ang="5400000">
                <a:pos x="wd2" y="hd2"/>
              </a:cxn>
              <a:cxn ang="10800000">
                <a:pos x="wd2" y="hd2"/>
              </a:cxn>
              <a:cxn ang="16200000">
                <a:pos x="wd2" y="hd2"/>
              </a:cxn>
            </a:cxnLst>
            <a:rect l="0" t="0" r="r" b="b"/>
            <a:pathLst>
              <a:path w="21600" h="21091" extrusionOk="0">
                <a:moveTo>
                  <a:pt x="21112" y="5358"/>
                </a:moveTo>
                <a:cubicBezTo>
                  <a:pt x="7078" y="247"/>
                  <a:pt x="7078" y="247"/>
                  <a:pt x="7078" y="247"/>
                </a:cubicBezTo>
                <a:cubicBezTo>
                  <a:pt x="5431" y="-509"/>
                  <a:pt x="1647" y="602"/>
                  <a:pt x="549" y="1847"/>
                </a:cubicBezTo>
                <a:cubicBezTo>
                  <a:pt x="0" y="2602"/>
                  <a:pt x="0" y="3002"/>
                  <a:pt x="0" y="3002"/>
                </a:cubicBezTo>
                <a:cubicBezTo>
                  <a:pt x="549" y="14824"/>
                  <a:pt x="549" y="14824"/>
                  <a:pt x="549" y="14824"/>
                </a:cubicBezTo>
                <a:cubicBezTo>
                  <a:pt x="549" y="14824"/>
                  <a:pt x="1098" y="15224"/>
                  <a:pt x="1098" y="15624"/>
                </a:cubicBezTo>
                <a:cubicBezTo>
                  <a:pt x="2197" y="15624"/>
                  <a:pt x="13546" y="21091"/>
                  <a:pt x="13546" y="21091"/>
                </a:cubicBezTo>
                <a:cubicBezTo>
                  <a:pt x="14095" y="21091"/>
                  <a:pt x="14095" y="21091"/>
                  <a:pt x="14095" y="21091"/>
                </a:cubicBezTo>
                <a:cubicBezTo>
                  <a:pt x="14644" y="21091"/>
                  <a:pt x="14644" y="21091"/>
                  <a:pt x="14644" y="21091"/>
                </a:cubicBezTo>
                <a:cubicBezTo>
                  <a:pt x="15132" y="21091"/>
                  <a:pt x="15132" y="20735"/>
                  <a:pt x="15132" y="20735"/>
                </a:cubicBezTo>
                <a:cubicBezTo>
                  <a:pt x="15132" y="8513"/>
                  <a:pt x="15132" y="8513"/>
                  <a:pt x="15132" y="8513"/>
                </a:cubicBezTo>
                <a:cubicBezTo>
                  <a:pt x="15132" y="8113"/>
                  <a:pt x="15132" y="8113"/>
                  <a:pt x="14644" y="7713"/>
                </a:cubicBezTo>
                <a:cubicBezTo>
                  <a:pt x="2685" y="2602"/>
                  <a:pt x="2685" y="2602"/>
                  <a:pt x="2685" y="2602"/>
                </a:cubicBezTo>
                <a:cubicBezTo>
                  <a:pt x="2685" y="2602"/>
                  <a:pt x="3234" y="2202"/>
                  <a:pt x="4332" y="1847"/>
                </a:cubicBezTo>
                <a:cubicBezTo>
                  <a:pt x="5431" y="1447"/>
                  <a:pt x="5919" y="1447"/>
                  <a:pt x="6529" y="1447"/>
                </a:cubicBezTo>
                <a:cubicBezTo>
                  <a:pt x="6529" y="1447"/>
                  <a:pt x="17878" y="6158"/>
                  <a:pt x="18366" y="6158"/>
                </a:cubicBezTo>
                <a:cubicBezTo>
                  <a:pt x="18915" y="6558"/>
                  <a:pt x="18915" y="6558"/>
                  <a:pt x="18915" y="6558"/>
                </a:cubicBezTo>
                <a:cubicBezTo>
                  <a:pt x="18915" y="6958"/>
                  <a:pt x="18915" y="18380"/>
                  <a:pt x="18915" y="18380"/>
                </a:cubicBezTo>
                <a:cubicBezTo>
                  <a:pt x="18915" y="18735"/>
                  <a:pt x="19464" y="19135"/>
                  <a:pt x="20014" y="19135"/>
                </a:cubicBezTo>
                <a:cubicBezTo>
                  <a:pt x="20563" y="19135"/>
                  <a:pt x="21600" y="18735"/>
                  <a:pt x="21600" y="18380"/>
                </a:cubicBezTo>
                <a:cubicBezTo>
                  <a:pt x="21600" y="5758"/>
                  <a:pt x="21600" y="5758"/>
                  <a:pt x="21600" y="5758"/>
                </a:cubicBezTo>
                <a:lnTo>
                  <a:pt x="21112" y="5358"/>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5" name="Shape"/>
          <p:cNvSpPr/>
          <p:nvPr/>
        </p:nvSpPr>
        <p:spPr>
          <a:xfrm>
            <a:off x="10678886" y="4446412"/>
            <a:ext cx="274570" cy="296499"/>
          </a:xfrm>
          <a:custGeom>
            <a:avLst/>
            <a:gdLst/>
            <a:ahLst/>
            <a:cxnLst>
              <a:cxn ang="0">
                <a:pos x="wd2" y="hd2"/>
              </a:cxn>
              <a:cxn ang="5400000">
                <a:pos x="wd2" y="hd2"/>
              </a:cxn>
              <a:cxn ang="10800000">
                <a:pos x="wd2" y="hd2"/>
              </a:cxn>
              <a:cxn ang="16200000">
                <a:pos x="wd2" y="hd2"/>
              </a:cxn>
            </a:cxnLst>
            <a:rect l="0" t="0" r="r" b="b"/>
            <a:pathLst>
              <a:path w="21600" h="21502" extrusionOk="0">
                <a:moveTo>
                  <a:pt x="3710" y="294"/>
                </a:moveTo>
                <a:cubicBezTo>
                  <a:pt x="3710" y="-98"/>
                  <a:pt x="3334" y="-98"/>
                  <a:pt x="3334" y="294"/>
                </a:cubicBezTo>
                <a:cubicBezTo>
                  <a:pt x="2911" y="4562"/>
                  <a:pt x="0" y="5302"/>
                  <a:pt x="0" y="8394"/>
                </a:cubicBezTo>
                <a:cubicBezTo>
                  <a:pt x="0" y="10310"/>
                  <a:pt x="1643" y="11834"/>
                  <a:pt x="3710" y="11834"/>
                </a:cubicBezTo>
                <a:cubicBezTo>
                  <a:pt x="5823" y="11834"/>
                  <a:pt x="7466" y="10310"/>
                  <a:pt x="7466" y="8394"/>
                </a:cubicBezTo>
                <a:cubicBezTo>
                  <a:pt x="7466" y="5302"/>
                  <a:pt x="4132" y="4562"/>
                  <a:pt x="3710" y="294"/>
                </a:cubicBezTo>
                <a:close/>
                <a:moveTo>
                  <a:pt x="18313" y="294"/>
                </a:moveTo>
                <a:cubicBezTo>
                  <a:pt x="18313" y="-98"/>
                  <a:pt x="17890" y="-98"/>
                  <a:pt x="17890" y="294"/>
                </a:cubicBezTo>
                <a:cubicBezTo>
                  <a:pt x="17045" y="4562"/>
                  <a:pt x="14134" y="5302"/>
                  <a:pt x="14134" y="8394"/>
                </a:cubicBezTo>
                <a:cubicBezTo>
                  <a:pt x="14134" y="10310"/>
                  <a:pt x="15777" y="11834"/>
                  <a:pt x="17890" y="11834"/>
                </a:cubicBezTo>
                <a:cubicBezTo>
                  <a:pt x="19957" y="11834"/>
                  <a:pt x="21600" y="10310"/>
                  <a:pt x="21600" y="8394"/>
                </a:cubicBezTo>
                <a:cubicBezTo>
                  <a:pt x="21600" y="5302"/>
                  <a:pt x="18689" y="4562"/>
                  <a:pt x="18313" y="294"/>
                </a:cubicBezTo>
                <a:close/>
                <a:moveTo>
                  <a:pt x="10800" y="9526"/>
                </a:moveTo>
                <a:cubicBezTo>
                  <a:pt x="9955" y="14186"/>
                  <a:pt x="7043" y="14926"/>
                  <a:pt x="7043" y="18062"/>
                </a:cubicBezTo>
                <a:cubicBezTo>
                  <a:pt x="7043" y="19978"/>
                  <a:pt x="8687" y="21502"/>
                  <a:pt x="10800" y="21502"/>
                </a:cubicBezTo>
                <a:cubicBezTo>
                  <a:pt x="12913" y="21502"/>
                  <a:pt x="14557" y="19978"/>
                  <a:pt x="14557" y="18062"/>
                </a:cubicBezTo>
                <a:cubicBezTo>
                  <a:pt x="14557" y="14926"/>
                  <a:pt x="11598" y="14186"/>
                  <a:pt x="10800" y="952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6" name="Shape"/>
          <p:cNvSpPr/>
          <p:nvPr/>
        </p:nvSpPr>
        <p:spPr>
          <a:xfrm>
            <a:off x="10143371" y="4445061"/>
            <a:ext cx="156045" cy="297850"/>
          </a:xfrm>
          <a:custGeom>
            <a:avLst/>
            <a:gdLst/>
            <a:ahLst/>
            <a:cxnLst>
              <a:cxn ang="0">
                <a:pos x="wd2" y="hd2"/>
              </a:cxn>
              <a:cxn ang="5400000">
                <a:pos x="wd2" y="hd2"/>
              </a:cxn>
              <a:cxn ang="10800000">
                <a:pos x="wd2" y="hd2"/>
              </a:cxn>
              <a:cxn ang="16200000">
                <a:pos x="wd2" y="hd2"/>
              </a:cxn>
            </a:cxnLst>
            <a:rect l="0" t="0" r="r" b="b"/>
            <a:pathLst>
              <a:path w="21600" h="21600" extrusionOk="0">
                <a:moveTo>
                  <a:pt x="15813" y="10800"/>
                </a:moveTo>
                <a:cubicBezTo>
                  <a:pt x="15813" y="1132"/>
                  <a:pt x="15813" y="1132"/>
                  <a:pt x="15813" y="1132"/>
                </a:cubicBezTo>
                <a:cubicBezTo>
                  <a:pt x="15813" y="740"/>
                  <a:pt x="15079" y="0"/>
                  <a:pt x="13694" y="0"/>
                </a:cubicBezTo>
                <a:cubicBezTo>
                  <a:pt x="7173" y="0"/>
                  <a:pt x="7173" y="0"/>
                  <a:pt x="7173" y="0"/>
                </a:cubicBezTo>
                <a:cubicBezTo>
                  <a:pt x="5787" y="0"/>
                  <a:pt x="5787" y="740"/>
                  <a:pt x="5787" y="1132"/>
                </a:cubicBezTo>
                <a:cubicBezTo>
                  <a:pt x="5787" y="10800"/>
                  <a:pt x="5787" y="10800"/>
                  <a:pt x="5787" y="10800"/>
                </a:cubicBezTo>
                <a:cubicBezTo>
                  <a:pt x="2119" y="11584"/>
                  <a:pt x="0" y="13500"/>
                  <a:pt x="0" y="15852"/>
                </a:cubicBezTo>
                <a:cubicBezTo>
                  <a:pt x="0" y="19292"/>
                  <a:pt x="5054" y="21600"/>
                  <a:pt x="10759" y="21600"/>
                </a:cubicBezTo>
                <a:cubicBezTo>
                  <a:pt x="16628" y="21600"/>
                  <a:pt x="21600" y="19292"/>
                  <a:pt x="21600" y="15852"/>
                </a:cubicBezTo>
                <a:cubicBezTo>
                  <a:pt x="21600" y="13500"/>
                  <a:pt x="19481" y="11584"/>
                  <a:pt x="15813" y="10800"/>
                </a:cubicBezTo>
                <a:close/>
                <a:moveTo>
                  <a:pt x="10759" y="19684"/>
                </a:moveTo>
                <a:cubicBezTo>
                  <a:pt x="7173" y="19684"/>
                  <a:pt x="3586" y="17768"/>
                  <a:pt x="3586" y="15852"/>
                </a:cubicBezTo>
                <a:cubicBezTo>
                  <a:pt x="3586" y="14284"/>
                  <a:pt x="5787" y="12716"/>
                  <a:pt x="8640" y="12324"/>
                </a:cubicBezTo>
                <a:cubicBezTo>
                  <a:pt x="8640" y="4268"/>
                  <a:pt x="8640" y="4268"/>
                  <a:pt x="8640" y="4268"/>
                </a:cubicBezTo>
                <a:cubicBezTo>
                  <a:pt x="12960" y="4268"/>
                  <a:pt x="12960" y="4268"/>
                  <a:pt x="12960" y="4268"/>
                </a:cubicBezTo>
                <a:cubicBezTo>
                  <a:pt x="12960" y="12324"/>
                  <a:pt x="12960" y="12324"/>
                  <a:pt x="12960" y="12324"/>
                </a:cubicBezTo>
                <a:cubicBezTo>
                  <a:pt x="15813" y="12716"/>
                  <a:pt x="17280" y="14284"/>
                  <a:pt x="17280" y="15852"/>
                </a:cubicBezTo>
                <a:cubicBezTo>
                  <a:pt x="17280" y="17768"/>
                  <a:pt x="14427" y="19684"/>
                  <a:pt x="10759" y="1968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7" name="Shape"/>
          <p:cNvSpPr/>
          <p:nvPr/>
        </p:nvSpPr>
        <p:spPr>
          <a:xfrm>
            <a:off x="9466037" y="1570628"/>
            <a:ext cx="297850" cy="139098"/>
          </a:xfrm>
          <a:custGeom>
            <a:avLst/>
            <a:gdLst/>
            <a:ahLst/>
            <a:cxnLst>
              <a:cxn ang="0">
                <a:pos x="wd2" y="hd2"/>
              </a:cxn>
              <a:cxn ang="5400000">
                <a:pos x="wd2" y="hd2"/>
              </a:cxn>
              <a:cxn ang="10800000">
                <a:pos x="wd2" y="hd2"/>
              </a:cxn>
              <a:cxn ang="16200000">
                <a:pos x="wd2" y="hd2"/>
              </a:cxn>
            </a:cxnLst>
            <a:rect l="0" t="0" r="r" b="b"/>
            <a:pathLst>
              <a:path w="21600" h="21600" extrusionOk="0">
                <a:moveTo>
                  <a:pt x="16548" y="0"/>
                </a:moveTo>
                <a:cubicBezTo>
                  <a:pt x="13892" y="0"/>
                  <a:pt x="11584" y="4956"/>
                  <a:pt x="11584" y="10753"/>
                </a:cubicBezTo>
                <a:cubicBezTo>
                  <a:pt x="11584" y="13184"/>
                  <a:pt x="11932" y="15709"/>
                  <a:pt x="12324" y="17392"/>
                </a:cubicBezTo>
                <a:cubicBezTo>
                  <a:pt x="8840" y="17392"/>
                  <a:pt x="8840" y="17392"/>
                  <a:pt x="8840" y="17392"/>
                </a:cubicBezTo>
                <a:cubicBezTo>
                  <a:pt x="9624" y="15709"/>
                  <a:pt x="10016" y="13184"/>
                  <a:pt x="10016" y="10753"/>
                </a:cubicBezTo>
                <a:cubicBezTo>
                  <a:pt x="10016" y="4956"/>
                  <a:pt x="7708" y="0"/>
                  <a:pt x="4965" y="0"/>
                </a:cubicBezTo>
                <a:cubicBezTo>
                  <a:pt x="2308" y="0"/>
                  <a:pt x="0" y="4956"/>
                  <a:pt x="0" y="10753"/>
                </a:cubicBezTo>
                <a:cubicBezTo>
                  <a:pt x="0" y="16551"/>
                  <a:pt x="2308" y="21600"/>
                  <a:pt x="4965" y="21600"/>
                </a:cubicBezTo>
                <a:cubicBezTo>
                  <a:pt x="16548" y="21600"/>
                  <a:pt x="16548" y="21600"/>
                  <a:pt x="16548" y="21600"/>
                </a:cubicBezTo>
                <a:cubicBezTo>
                  <a:pt x="19248" y="21600"/>
                  <a:pt x="21600" y="16551"/>
                  <a:pt x="21600" y="10753"/>
                </a:cubicBezTo>
                <a:cubicBezTo>
                  <a:pt x="21600" y="4956"/>
                  <a:pt x="19248" y="0"/>
                  <a:pt x="16548" y="0"/>
                </a:cubicBezTo>
                <a:close/>
                <a:moveTo>
                  <a:pt x="2308" y="10753"/>
                </a:moveTo>
                <a:cubicBezTo>
                  <a:pt x="2308" y="7481"/>
                  <a:pt x="3440" y="4956"/>
                  <a:pt x="4965" y="4956"/>
                </a:cubicBezTo>
                <a:cubicBezTo>
                  <a:pt x="6532" y="4956"/>
                  <a:pt x="7708" y="7481"/>
                  <a:pt x="7708" y="10753"/>
                </a:cubicBezTo>
                <a:cubicBezTo>
                  <a:pt x="7708" y="14026"/>
                  <a:pt x="6532" y="17392"/>
                  <a:pt x="4965" y="17392"/>
                </a:cubicBezTo>
                <a:cubicBezTo>
                  <a:pt x="3440" y="17392"/>
                  <a:pt x="2308" y="14026"/>
                  <a:pt x="2308" y="10753"/>
                </a:cubicBezTo>
                <a:close/>
                <a:moveTo>
                  <a:pt x="16548" y="17392"/>
                </a:moveTo>
                <a:cubicBezTo>
                  <a:pt x="15024" y="17392"/>
                  <a:pt x="13892" y="14026"/>
                  <a:pt x="13892" y="10753"/>
                </a:cubicBezTo>
                <a:cubicBezTo>
                  <a:pt x="13892" y="7481"/>
                  <a:pt x="15024" y="4956"/>
                  <a:pt x="16548" y="4956"/>
                </a:cubicBezTo>
                <a:cubicBezTo>
                  <a:pt x="18116" y="4956"/>
                  <a:pt x="19248" y="7481"/>
                  <a:pt x="19248" y="10753"/>
                </a:cubicBezTo>
                <a:cubicBezTo>
                  <a:pt x="19248" y="14026"/>
                  <a:pt x="18116" y="17392"/>
                  <a:pt x="16548" y="1739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8" name="Shape"/>
          <p:cNvSpPr/>
          <p:nvPr/>
        </p:nvSpPr>
        <p:spPr>
          <a:xfrm>
            <a:off x="11249622" y="2726328"/>
            <a:ext cx="296498" cy="204723"/>
          </a:xfrm>
          <a:custGeom>
            <a:avLst/>
            <a:gdLst/>
            <a:ahLst/>
            <a:cxnLst>
              <a:cxn ang="0">
                <a:pos x="wd2" y="hd2"/>
              </a:cxn>
              <a:cxn ang="5400000">
                <a:pos x="wd2" y="hd2"/>
              </a:cxn>
              <a:cxn ang="10800000">
                <a:pos x="wd2" y="hd2"/>
              </a:cxn>
              <a:cxn ang="16200000">
                <a:pos x="wd2" y="hd2"/>
              </a:cxn>
            </a:cxnLst>
            <a:rect l="0" t="0" r="r" b="b"/>
            <a:pathLst>
              <a:path w="21502" h="21600" extrusionOk="0">
                <a:moveTo>
                  <a:pt x="19194" y="0"/>
                </a:moveTo>
                <a:cubicBezTo>
                  <a:pt x="9134" y="0"/>
                  <a:pt x="9134" y="0"/>
                  <a:pt x="9134" y="0"/>
                </a:cubicBezTo>
                <a:cubicBezTo>
                  <a:pt x="8394" y="0"/>
                  <a:pt x="8002" y="0"/>
                  <a:pt x="7610" y="501"/>
                </a:cubicBezTo>
                <a:cubicBezTo>
                  <a:pt x="294" y="9955"/>
                  <a:pt x="294" y="9955"/>
                  <a:pt x="294" y="9955"/>
                </a:cubicBezTo>
                <a:cubicBezTo>
                  <a:pt x="-98" y="10518"/>
                  <a:pt x="-98" y="11082"/>
                  <a:pt x="294" y="11645"/>
                </a:cubicBezTo>
                <a:cubicBezTo>
                  <a:pt x="7610" y="20473"/>
                  <a:pt x="7610" y="20473"/>
                  <a:pt x="7610" y="20473"/>
                </a:cubicBezTo>
                <a:cubicBezTo>
                  <a:pt x="8002" y="21037"/>
                  <a:pt x="8394" y="21600"/>
                  <a:pt x="9134" y="21600"/>
                </a:cubicBezTo>
                <a:cubicBezTo>
                  <a:pt x="19194" y="21600"/>
                  <a:pt x="19194" y="21600"/>
                  <a:pt x="19194" y="21600"/>
                </a:cubicBezTo>
                <a:cubicBezTo>
                  <a:pt x="20326" y="21600"/>
                  <a:pt x="21502" y="19972"/>
                  <a:pt x="21502" y="18282"/>
                </a:cubicBezTo>
                <a:cubicBezTo>
                  <a:pt x="21502" y="2755"/>
                  <a:pt x="21502" y="2755"/>
                  <a:pt x="21502" y="2755"/>
                </a:cubicBezTo>
                <a:cubicBezTo>
                  <a:pt x="21502" y="1064"/>
                  <a:pt x="20326" y="0"/>
                  <a:pt x="19194" y="0"/>
                </a:cubicBezTo>
                <a:close/>
                <a:moveTo>
                  <a:pt x="16102" y="17155"/>
                </a:moveTo>
                <a:cubicBezTo>
                  <a:pt x="13358" y="12772"/>
                  <a:pt x="13358" y="12772"/>
                  <a:pt x="13358" y="12772"/>
                </a:cubicBezTo>
                <a:cubicBezTo>
                  <a:pt x="10702" y="17155"/>
                  <a:pt x="10702" y="17155"/>
                  <a:pt x="10702" y="17155"/>
                </a:cubicBezTo>
                <a:cubicBezTo>
                  <a:pt x="9134" y="14400"/>
                  <a:pt x="9134" y="14400"/>
                  <a:pt x="9134" y="14400"/>
                </a:cubicBezTo>
                <a:cubicBezTo>
                  <a:pt x="11834" y="10518"/>
                  <a:pt x="11834" y="10518"/>
                  <a:pt x="11834" y="10518"/>
                </a:cubicBezTo>
                <a:cubicBezTo>
                  <a:pt x="9134" y="6637"/>
                  <a:pt x="9134" y="6637"/>
                  <a:pt x="9134" y="6637"/>
                </a:cubicBezTo>
                <a:cubicBezTo>
                  <a:pt x="10702" y="4383"/>
                  <a:pt x="10702" y="4383"/>
                  <a:pt x="10702" y="4383"/>
                </a:cubicBezTo>
                <a:cubicBezTo>
                  <a:pt x="13358" y="8327"/>
                  <a:pt x="13358" y="8327"/>
                  <a:pt x="13358" y="8327"/>
                </a:cubicBezTo>
                <a:cubicBezTo>
                  <a:pt x="16102" y="4383"/>
                  <a:pt x="16102" y="4383"/>
                  <a:pt x="16102" y="4383"/>
                </a:cubicBezTo>
                <a:cubicBezTo>
                  <a:pt x="18018" y="6637"/>
                  <a:pt x="18018" y="6637"/>
                  <a:pt x="18018" y="6637"/>
                </a:cubicBezTo>
                <a:cubicBezTo>
                  <a:pt x="14970" y="10518"/>
                  <a:pt x="14970" y="10518"/>
                  <a:pt x="14970" y="10518"/>
                </a:cubicBezTo>
                <a:cubicBezTo>
                  <a:pt x="18018" y="14400"/>
                  <a:pt x="18018" y="14400"/>
                  <a:pt x="18018" y="14400"/>
                </a:cubicBezTo>
                <a:lnTo>
                  <a:pt x="16102" y="1715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79" name="Shape"/>
          <p:cNvSpPr/>
          <p:nvPr/>
        </p:nvSpPr>
        <p:spPr>
          <a:xfrm>
            <a:off x="8315624" y="3885955"/>
            <a:ext cx="270356" cy="219842"/>
          </a:xfrm>
          <a:custGeom>
            <a:avLst/>
            <a:gdLst/>
            <a:ahLst/>
            <a:cxnLst>
              <a:cxn ang="0">
                <a:pos x="wd2" y="hd2"/>
              </a:cxn>
              <a:cxn ang="5400000">
                <a:pos x="wd2" y="hd2"/>
              </a:cxn>
              <a:cxn ang="10800000">
                <a:pos x="wd2" y="hd2"/>
              </a:cxn>
              <a:cxn ang="16200000">
                <a:pos x="wd2" y="hd2"/>
              </a:cxn>
            </a:cxnLst>
            <a:rect l="0" t="0" r="r" b="b"/>
            <a:pathLst>
              <a:path w="21106" h="19903" extrusionOk="0">
                <a:moveTo>
                  <a:pt x="1818" y="5016"/>
                </a:moveTo>
                <a:cubicBezTo>
                  <a:pt x="3884" y="3121"/>
                  <a:pt x="5575" y="1659"/>
                  <a:pt x="10129" y="4041"/>
                </a:cubicBezTo>
                <a:cubicBezTo>
                  <a:pt x="12242" y="5503"/>
                  <a:pt x="13886" y="5990"/>
                  <a:pt x="15154" y="5990"/>
                </a:cubicBezTo>
                <a:cubicBezTo>
                  <a:pt x="17642" y="5990"/>
                  <a:pt x="19286" y="4529"/>
                  <a:pt x="20554" y="3121"/>
                </a:cubicBezTo>
                <a:cubicBezTo>
                  <a:pt x="20929" y="2634"/>
                  <a:pt x="21352" y="1659"/>
                  <a:pt x="20929" y="1172"/>
                </a:cubicBezTo>
                <a:cubicBezTo>
                  <a:pt x="20554" y="685"/>
                  <a:pt x="19709" y="685"/>
                  <a:pt x="19286" y="1172"/>
                </a:cubicBezTo>
                <a:cubicBezTo>
                  <a:pt x="17220" y="3121"/>
                  <a:pt x="15576" y="4529"/>
                  <a:pt x="10975" y="1659"/>
                </a:cubicBezTo>
                <a:cubicBezTo>
                  <a:pt x="5575" y="-1697"/>
                  <a:pt x="2663" y="685"/>
                  <a:pt x="597" y="3121"/>
                </a:cubicBezTo>
                <a:cubicBezTo>
                  <a:pt x="175" y="3554"/>
                  <a:pt x="-248" y="4529"/>
                  <a:pt x="175" y="5016"/>
                </a:cubicBezTo>
                <a:cubicBezTo>
                  <a:pt x="597" y="5503"/>
                  <a:pt x="1395" y="5503"/>
                  <a:pt x="1818" y="5016"/>
                </a:cubicBezTo>
                <a:close/>
                <a:moveTo>
                  <a:pt x="19286" y="7939"/>
                </a:moveTo>
                <a:cubicBezTo>
                  <a:pt x="17220" y="9834"/>
                  <a:pt x="15576" y="11729"/>
                  <a:pt x="10975" y="8859"/>
                </a:cubicBezTo>
                <a:cubicBezTo>
                  <a:pt x="5575" y="5016"/>
                  <a:pt x="2663" y="7939"/>
                  <a:pt x="597" y="9834"/>
                </a:cubicBezTo>
                <a:cubicBezTo>
                  <a:pt x="175" y="10321"/>
                  <a:pt x="-248" y="11295"/>
                  <a:pt x="175" y="11729"/>
                </a:cubicBezTo>
                <a:cubicBezTo>
                  <a:pt x="597" y="12216"/>
                  <a:pt x="1395" y="12216"/>
                  <a:pt x="1818" y="11729"/>
                </a:cubicBezTo>
                <a:cubicBezTo>
                  <a:pt x="3884" y="9834"/>
                  <a:pt x="5575" y="8426"/>
                  <a:pt x="10129" y="11295"/>
                </a:cubicBezTo>
                <a:cubicBezTo>
                  <a:pt x="12242" y="12703"/>
                  <a:pt x="13886" y="13190"/>
                  <a:pt x="15154" y="13190"/>
                </a:cubicBezTo>
                <a:cubicBezTo>
                  <a:pt x="17642" y="13190"/>
                  <a:pt x="19286" y="11295"/>
                  <a:pt x="20554" y="10321"/>
                </a:cubicBezTo>
                <a:cubicBezTo>
                  <a:pt x="20929" y="9834"/>
                  <a:pt x="21352" y="8859"/>
                  <a:pt x="20929" y="8426"/>
                </a:cubicBezTo>
                <a:cubicBezTo>
                  <a:pt x="20554" y="7398"/>
                  <a:pt x="19709" y="7398"/>
                  <a:pt x="19286" y="7939"/>
                </a:cubicBezTo>
                <a:close/>
                <a:moveTo>
                  <a:pt x="19286" y="14652"/>
                </a:moveTo>
                <a:cubicBezTo>
                  <a:pt x="17220" y="17034"/>
                  <a:pt x="15576" y="18441"/>
                  <a:pt x="10975" y="15572"/>
                </a:cubicBezTo>
                <a:cubicBezTo>
                  <a:pt x="5575" y="11729"/>
                  <a:pt x="2663" y="14652"/>
                  <a:pt x="597" y="16547"/>
                </a:cubicBezTo>
                <a:cubicBezTo>
                  <a:pt x="175" y="17034"/>
                  <a:pt x="-248" y="17954"/>
                  <a:pt x="175" y="18441"/>
                </a:cubicBezTo>
                <a:cubicBezTo>
                  <a:pt x="597" y="19416"/>
                  <a:pt x="1395" y="19416"/>
                  <a:pt x="1818" y="18929"/>
                </a:cubicBezTo>
                <a:cubicBezTo>
                  <a:pt x="3884" y="16547"/>
                  <a:pt x="5575" y="15085"/>
                  <a:pt x="10129" y="17954"/>
                </a:cubicBezTo>
                <a:cubicBezTo>
                  <a:pt x="12242" y="19416"/>
                  <a:pt x="13886" y="19903"/>
                  <a:pt x="15154" y="19903"/>
                </a:cubicBezTo>
                <a:cubicBezTo>
                  <a:pt x="17642" y="19903"/>
                  <a:pt x="19286" y="18441"/>
                  <a:pt x="20554" y="17034"/>
                </a:cubicBezTo>
                <a:cubicBezTo>
                  <a:pt x="20929" y="16547"/>
                  <a:pt x="21352" y="15572"/>
                  <a:pt x="20929" y="15085"/>
                </a:cubicBezTo>
                <a:cubicBezTo>
                  <a:pt x="20554" y="14652"/>
                  <a:pt x="19709" y="14165"/>
                  <a:pt x="19286" y="1465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0" name="Shape"/>
          <p:cNvSpPr/>
          <p:nvPr/>
        </p:nvSpPr>
        <p:spPr>
          <a:xfrm>
            <a:off x="5988353" y="2032061"/>
            <a:ext cx="287266" cy="249169"/>
          </a:xfrm>
          <a:custGeom>
            <a:avLst/>
            <a:gdLst/>
            <a:ahLst/>
            <a:cxnLst>
              <a:cxn ang="0">
                <a:pos x="wd2" y="hd2"/>
              </a:cxn>
              <a:cxn ang="5400000">
                <a:pos x="wd2" y="hd2"/>
              </a:cxn>
              <a:cxn ang="10800000">
                <a:pos x="wd2" y="hd2"/>
              </a:cxn>
              <a:cxn ang="16200000">
                <a:pos x="wd2" y="hd2"/>
              </a:cxn>
            </a:cxnLst>
            <a:rect l="0" t="0" r="r" b="b"/>
            <a:pathLst>
              <a:path w="21600" h="21600" extrusionOk="0">
                <a:moveTo>
                  <a:pt x="21600" y="20250"/>
                </a:moveTo>
                <a:cubicBezTo>
                  <a:pt x="11613" y="0"/>
                  <a:pt x="11613" y="0"/>
                  <a:pt x="11613" y="0"/>
                </a:cubicBezTo>
                <a:cubicBezTo>
                  <a:pt x="11207" y="0"/>
                  <a:pt x="11207" y="0"/>
                  <a:pt x="10800" y="0"/>
                </a:cubicBezTo>
                <a:cubicBezTo>
                  <a:pt x="10393" y="0"/>
                  <a:pt x="10393" y="0"/>
                  <a:pt x="9987" y="0"/>
                </a:cubicBezTo>
                <a:cubicBezTo>
                  <a:pt x="0" y="20250"/>
                  <a:pt x="0" y="20250"/>
                  <a:pt x="0" y="20250"/>
                </a:cubicBezTo>
                <a:cubicBezTo>
                  <a:pt x="0" y="20717"/>
                  <a:pt x="0" y="21185"/>
                  <a:pt x="0" y="21185"/>
                </a:cubicBezTo>
                <a:cubicBezTo>
                  <a:pt x="362" y="21600"/>
                  <a:pt x="362" y="21600"/>
                  <a:pt x="768" y="21600"/>
                </a:cubicBezTo>
                <a:cubicBezTo>
                  <a:pt x="20832" y="21600"/>
                  <a:pt x="20832" y="21600"/>
                  <a:pt x="20832" y="21600"/>
                </a:cubicBezTo>
                <a:cubicBezTo>
                  <a:pt x="21238" y="21600"/>
                  <a:pt x="21238" y="21600"/>
                  <a:pt x="21600" y="21185"/>
                </a:cubicBezTo>
                <a:cubicBezTo>
                  <a:pt x="21600" y="21185"/>
                  <a:pt x="21600" y="20717"/>
                  <a:pt x="21600" y="20250"/>
                </a:cubicBezTo>
                <a:close/>
                <a:moveTo>
                  <a:pt x="11975" y="19315"/>
                </a:moveTo>
                <a:cubicBezTo>
                  <a:pt x="9580" y="19315"/>
                  <a:pt x="9580" y="19315"/>
                  <a:pt x="9580" y="19315"/>
                </a:cubicBezTo>
                <a:cubicBezTo>
                  <a:pt x="9580" y="16563"/>
                  <a:pt x="9580" y="16563"/>
                  <a:pt x="9580" y="16563"/>
                </a:cubicBezTo>
                <a:cubicBezTo>
                  <a:pt x="11975" y="16563"/>
                  <a:pt x="11975" y="16563"/>
                  <a:pt x="11975" y="16563"/>
                </a:cubicBezTo>
                <a:lnTo>
                  <a:pt x="11975" y="19315"/>
                </a:lnTo>
                <a:close/>
                <a:moveTo>
                  <a:pt x="11975" y="14746"/>
                </a:moveTo>
                <a:cubicBezTo>
                  <a:pt x="9580" y="14746"/>
                  <a:pt x="9580" y="14746"/>
                  <a:pt x="9580" y="14746"/>
                </a:cubicBezTo>
                <a:cubicBezTo>
                  <a:pt x="9580" y="6958"/>
                  <a:pt x="9580" y="6958"/>
                  <a:pt x="9580" y="6958"/>
                </a:cubicBezTo>
                <a:cubicBezTo>
                  <a:pt x="11975" y="6958"/>
                  <a:pt x="11975" y="6958"/>
                  <a:pt x="11975" y="6958"/>
                </a:cubicBezTo>
                <a:lnTo>
                  <a:pt x="11975" y="1474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1" name="Shape"/>
          <p:cNvSpPr/>
          <p:nvPr/>
        </p:nvSpPr>
        <p:spPr>
          <a:xfrm>
            <a:off x="11271553" y="5008094"/>
            <a:ext cx="232237" cy="266101"/>
          </a:xfrm>
          <a:custGeom>
            <a:avLst/>
            <a:gdLst/>
            <a:ahLst/>
            <a:cxnLst>
              <a:cxn ang="0">
                <a:pos x="wd2" y="hd2"/>
              </a:cxn>
              <a:cxn ang="5400000">
                <a:pos x="wd2" y="hd2"/>
              </a:cxn>
              <a:cxn ang="10800000">
                <a:pos x="wd2" y="hd2"/>
              </a:cxn>
              <a:cxn ang="16200000">
                <a:pos x="wd2" y="hd2"/>
              </a:cxn>
            </a:cxnLst>
            <a:rect l="0" t="0" r="r" b="b"/>
            <a:pathLst>
              <a:path w="21600" h="21600" extrusionOk="0">
                <a:moveTo>
                  <a:pt x="20601" y="0"/>
                </a:moveTo>
                <a:cubicBezTo>
                  <a:pt x="17213" y="0"/>
                  <a:pt x="17213" y="0"/>
                  <a:pt x="17213" y="0"/>
                </a:cubicBezTo>
                <a:cubicBezTo>
                  <a:pt x="16714" y="0"/>
                  <a:pt x="16214" y="486"/>
                  <a:pt x="16214" y="1362"/>
                </a:cubicBezTo>
                <a:cubicBezTo>
                  <a:pt x="16214" y="21600"/>
                  <a:pt x="16214" y="21600"/>
                  <a:pt x="16214" y="21600"/>
                </a:cubicBezTo>
                <a:cubicBezTo>
                  <a:pt x="21600" y="21600"/>
                  <a:pt x="21600" y="21600"/>
                  <a:pt x="21600" y="21600"/>
                </a:cubicBezTo>
                <a:cubicBezTo>
                  <a:pt x="21600" y="1362"/>
                  <a:pt x="21600" y="1362"/>
                  <a:pt x="21600" y="1362"/>
                </a:cubicBezTo>
                <a:cubicBezTo>
                  <a:pt x="21600" y="486"/>
                  <a:pt x="21100" y="0"/>
                  <a:pt x="20601" y="0"/>
                </a:cubicBezTo>
                <a:close/>
                <a:moveTo>
                  <a:pt x="12271" y="7346"/>
                </a:moveTo>
                <a:cubicBezTo>
                  <a:pt x="9329" y="7346"/>
                  <a:pt x="9329" y="7346"/>
                  <a:pt x="9329" y="7346"/>
                </a:cubicBezTo>
                <a:cubicBezTo>
                  <a:pt x="8329" y="7346"/>
                  <a:pt x="7829" y="7784"/>
                  <a:pt x="7829" y="8659"/>
                </a:cubicBezTo>
                <a:cubicBezTo>
                  <a:pt x="7829" y="21600"/>
                  <a:pt x="7829" y="21600"/>
                  <a:pt x="7829" y="21600"/>
                </a:cubicBezTo>
                <a:cubicBezTo>
                  <a:pt x="13771" y="21600"/>
                  <a:pt x="13771" y="21600"/>
                  <a:pt x="13771" y="21600"/>
                </a:cubicBezTo>
                <a:cubicBezTo>
                  <a:pt x="13771" y="8659"/>
                  <a:pt x="13771" y="8659"/>
                  <a:pt x="13771" y="8659"/>
                </a:cubicBezTo>
                <a:cubicBezTo>
                  <a:pt x="13771" y="7784"/>
                  <a:pt x="12771" y="7346"/>
                  <a:pt x="12271" y="7346"/>
                </a:cubicBezTo>
                <a:close/>
                <a:moveTo>
                  <a:pt x="3887" y="14692"/>
                </a:moveTo>
                <a:cubicBezTo>
                  <a:pt x="944" y="14692"/>
                  <a:pt x="944" y="14692"/>
                  <a:pt x="944" y="14692"/>
                </a:cubicBezTo>
                <a:cubicBezTo>
                  <a:pt x="0" y="14692"/>
                  <a:pt x="0" y="15081"/>
                  <a:pt x="0" y="15519"/>
                </a:cubicBezTo>
                <a:cubicBezTo>
                  <a:pt x="0" y="21600"/>
                  <a:pt x="0" y="21600"/>
                  <a:pt x="0" y="21600"/>
                </a:cubicBezTo>
                <a:cubicBezTo>
                  <a:pt x="5386" y="21600"/>
                  <a:pt x="5386" y="21600"/>
                  <a:pt x="5386" y="21600"/>
                </a:cubicBezTo>
                <a:cubicBezTo>
                  <a:pt x="5386" y="15519"/>
                  <a:pt x="5386" y="15519"/>
                  <a:pt x="5386" y="15519"/>
                </a:cubicBezTo>
                <a:cubicBezTo>
                  <a:pt x="5386" y="15081"/>
                  <a:pt x="4886" y="14692"/>
                  <a:pt x="3887" y="1469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2" name="Shape"/>
          <p:cNvSpPr/>
          <p:nvPr/>
        </p:nvSpPr>
        <p:spPr>
          <a:xfrm>
            <a:off x="9523186" y="5141444"/>
            <a:ext cx="249170" cy="251281"/>
          </a:xfrm>
          <a:custGeom>
            <a:avLst/>
            <a:gdLst/>
            <a:ahLst/>
            <a:cxnLst>
              <a:cxn ang="0">
                <a:pos x="wd2" y="hd2"/>
              </a:cxn>
              <a:cxn ang="5400000">
                <a:pos x="wd2" y="hd2"/>
              </a:cxn>
              <a:cxn ang="10800000">
                <a:pos x="wd2" y="hd2"/>
              </a:cxn>
              <a:cxn ang="16200000">
                <a:pos x="wd2" y="hd2"/>
              </a:cxn>
            </a:cxnLst>
            <a:rect l="0" t="0" r="r" b="b"/>
            <a:pathLst>
              <a:path w="21600" h="21600" extrusionOk="0">
                <a:moveTo>
                  <a:pt x="9168" y="0"/>
                </a:moveTo>
                <a:cubicBezTo>
                  <a:pt x="4144" y="467"/>
                  <a:pt x="466" y="4569"/>
                  <a:pt x="0" y="9138"/>
                </a:cubicBezTo>
                <a:cubicBezTo>
                  <a:pt x="9168" y="9138"/>
                  <a:pt x="9168" y="9138"/>
                  <a:pt x="9168" y="9138"/>
                </a:cubicBezTo>
                <a:lnTo>
                  <a:pt x="9168" y="0"/>
                </a:lnTo>
                <a:close/>
                <a:moveTo>
                  <a:pt x="11914" y="0"/>
                </a:moveTo>
                <a:cubicBezTo>
                  <a:pt x="11914" y="10540"/>
                  <a:pt x="11914" y="10540"/>
                  <a:pt x="11914" y="10540"/>
                </a:cubicBezTo>
                <a:cubicBezTo>
                  <a:pt x="11914" y="11475"/>
                  <a:pt x="11499" y="11890"/>
                  <a:pt x="10567" y="11890"/>
                </a:cubicBezTo>
                <a:cubicBezTo>
                  <a:pt x="0" y="11890"/>
                  <a:pt x="0" y="11890"/>
                  <a:pt x="0" y="11890"/>
                </a:cubicBezTo>
                <a:cubicBezTo>
                  <a:pt x="466" y="17446"/>
                  <a:pt x="5076" y="21600"/>
                  <a:pt x="10567" y="21600"/>
                </a:cubicBezTo>
                <a:cubicBezTo>
                  <a:pt x="16524" y="21600"/>
                  <a:pt x="21600" y="16563"/>
                  <a:pt x="21600" y="10540"/>
                </a:cubicBezTo>
                <a:cubicBezTo>
                  <a:pt x="21600" y="5037"/>
                  <a:pt x="17456" y="467"/>
                  <a:pt x="11914"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3" name="Shape"/>
          <p:cNvSpPr/>
          <p:nvPr/>
        </p:nvSpPr>
        <p:spPr>
          <a:xfrm>
            <a:off x="11205938" y="4488747"/>
            <a:ext cx="297849" cy="254163"/>
          </a:xfrm>
          <a:custGeom>
            <a:avLst/>
            <a:gdLst/>
            <a:ahLst/>
            <a:cxnLst>
              <a:cxn ang="0">
                <a:pos x="wd2" y="hd2"/>
              </a:cxn>
              <a:cxn ang="5400000">
                <a:pos x="wd2" y="hd2"/>
              </a:cxn>
              <a:cxn ang="10800000">
                <a:pos x="wd2" y="hd2"/>
              </a:cxn>
              <a:cxn ang="16200000">
                <a:pos x="wd2" y="hd2"/>
              </a:cxn>
            </a:cxnLst>
            <a:rect l="0" t="0" r="r" b="b"/>
            <a:pathLst>
              <a:path w="21600" h="21486" extrusionOk="0">
                <a:moveTo>
                  <a:pt x="740" y="12439"/>
                </a:moveTo>
                <a:cubicBezTo>
                  <a:pt x="2308" y="12897"/>
                  <a:pt x="2308" y="12897"/>
                  <a:pt x="2308" y="12897"/>
                </a:cubicBezTo>
                <a:cubicBezTo>
                  <a:pt x="3484" y="10661"/>
                  <a:pt x="3484" y="10661"/>
                  <a:pt x="3484" y="10661"/>
                </a:cubicBezTo>
                <a:cubicBezTo>
                  <a:pt x="1132" y="10203"/>
                  <a:pt x="1132" y="10203"/>
                  <a:pt x="1132" y="10203"/>
                </a:cubicBezTo>
                <a:cubicBezTo>
                  <a:pt x="740" y="10203"/>
                  <a:pt x="0" y="10661"/>
                  <a:pt x="0" y="11118"/>
                </a:cubicBezTo>
                <a:cubicBezTo>
                  <a:pt x="0" y="11575"/>
                  <a:pt x="392" y="12439"/>
                  <a:pt x="740" y="12439"/>
                </a:cubicBezTo>
                <a:close/>
                <a:moveTo>
                  <a:pt x="20032" y="12897"/>
                </a:moveTo>
                <a:cubicBezTo>
                  <a:pt x="15024" y="17878"/>
                  <a:pt x="15024" y="17878"/>
                  <a:pt x="15024" y="17878"/>
                </a:cubicBezTo>
                <a:cubicBezTo>
                  <a:pt x="9624" y="12897"/>
                  <a:pt x="9624" y="12897"/>
                  <a:pt x="9624" y="12897"/>
                </a:cubicBezTo>
                <a:cubicBezTo>
                  <a:pt x="9232" y="12439"/>
                  <a:pt x="9232" y="12439"/>
                  <a:pt x="9232" y="12439"/>
                </a:cubicBezTo>
                <a:cubicBezTo>
                  <a:pt x="8448" y="12439"/>
                  <a:pt x="8448" y="12439"/>
                  <a:pt x="8448" y="12439"/>
                </a:cubicBezTo>
                <a:cubicBezTo>
                  <a:pt x="7316" y="14269"/>
                  <a:pt x="7316" y="14269"/>
                  <a:pt x="7316" y="14269"/>
                </a:cubicBezTo>
                <a:cubicBezTo>
                  <a:pt x="8448" y="14726"/>
                  <a:pt x="8448" y="14726"/>
                  <a:pt x="8448" y="14726"/>
                </a:cubicBezTo>
                <a:cubicBezTo>
                  <a:pt x="14676" y="20114"/>
                  <a:pt x="14676" y="20114"/>
                  <a:pt x="14676" y="20114"/>
                </a:cubicBezTo>
                <a:cubicBezTo>
                  <a:pt x="14676" y="20571"/>
                  <a:pt x="15024" y="20571"/>
                  <a:pt x="15024" y="20571"/>
                </a:cubicBezTo>
                <a:cubicBezTo>
                  <a:pt x="15416" y="20571"/>
                  <a:pt x="15808" y="20571"/>
                  <a:pt x="15808" y="20114"/>
                </a:cubicBezTo>
                <a:cubicBezTo>
                  <a:pt x="21208" y="14726"/>
                  <a:pt x="21208" y="14726"/>
                  <a:pt x="21208" y="14726"/>
                </a:cubicBezTo>
                <a:cubicBezTo>
                  <a:pt x="21600" y="14269"/>
                  <a:pt x="21600" y="13354"/>
                  <a:pt x="21208" y="12897"/>
                </a:cubicBezTo>
                <a:cubicBezTo>
                  <a:pt x="20816" y="12439"/>
                  <a:pt x="20424" y="12439"/>
                  <a:pt x="20032" y="12897"/>
                </a:cubicBezTo>
                <a:close/>
                <a:moveTo>
                  <a:pt x="9232" y="7052"/>
                </a:moveTo>
                <a:cubicBezTo>
                  <a:pt x="14676" y="11118"/>
                  <a:pt x="14676" y="11118"/>
                  <a:pt x="14676" y="11118"/>
                </a:cubicBezTo>
                <a:cubicBezTo>
                  <a:pt x="15024" y="11575"/>
                  <a:pt x="15808" y="11575"/>
                  <a:pt x="16200" y="10661"/>
                </a:cubicBezTo>
                <a:cubicBezTo>
                  <a:pt x="21600" y="1665"/>
                  <a:pt x="21600" y="1665"/>
                  <a:pt x="21600" y="1665"/>
                </a:cubicBezTo>
                <a:cubicBezTo>
                  <a:pt x="21600" y="1207"/>
                  <a:pt x="21600" y="343"/>
                  <a:pt x="21208" y="343"/>
                </a:cubicBezTo>
                <a:cubicBezTo>
                  <a:pt x="20816" y="-114"/>
                  <a:pt x="20032" y="-114"/>
                  <a:pt x="19684" y="343"/>
                </a:cubicBezTo>
                <a:cubicBezTo>
                  <a:pt x="15024" y="8882"/>
                  <a:pt x="15024" y="8882"/>
                  <a:pt x="15024" y="8882"/>
                </a:cubicBezTo>
                <a:cubicBezTo>
                  <a:pt x="9624" y="4816"/>
                  <a:pt x="9624" y="4816"/>
                  <a:pt x="9624" y="4816"/>
                </a:cubicBezTo>
                <a:cubicBezTo>
                  <a:pt x="9232" y="4358"/>
                  <a:pt x="9232" y="4358"/>
                  <a:pt x="8840" y="4358"/>
                </a:cubicBezTo>
                <a:cubicBezTo>
                  <a:pt x="8448" y="4816"/>
                  <a:pt x="8448" y="4816"/>
                  <a:pt x="8100" y="5273"/>
                </a:cubicBezTo>
                <a:cubicBezTo>
                  <a:pt x="0" y="19707"/>
                  <a:pt x="0" y="19707"/>
                  <a:pt x="0" y="19707"/>
                </a:cubicBezTo>
                <a:cubicBezTo>
                  <a:pt x="0" y="20571"/>
                  <a:pt x="0" y="21029"/>
                  <a:pt x="392" y="21486"/>
                </a:cubicBezTo>
                <a:cubicBezTo>
                  <a:pt x="740" y="21486"/>
                  <a:pt x="740" y="21486"/>
                  <a:pt x="1132" y="21486"/>
                </a:cubicBezTo>
                <a:cubicBezTo>
                  <a:pt x="1132" y="21486"/>
                  <a:pt x="1524" y="21486"/>
                  <a:pt x="1916" y="21029"/>
                </a:cubicBezTo>
                <a:lnTo>
                  <a:pt x="9232" y="705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4" name="Shape"/>
          <p:cNvSpPr/>
          <p:nvPr/>
        </p:nvSpPr>
        <p:spPr>
          <a:xfrm>
            <a:off x="9467237" y="2118071"/>
            <a:ext cx="290301" cy="230894"/>
          </a:xfrm>
          <a:custGeom>
            <a:avLst/>
            <a:gdLst/>
            <a:ahLst/>
            <a:cxnLst>
              <a:cxn ang="0">
                <a:pos x="wd2" y="hd2"/>
              </a:cxn>
              <a:cxn ang="5400000">
                <a:pos x="wd2" y="hd2"/>
              </a:cxn>
              <a:cxn ang="10800000">
                <a:pos x="wd2" y="hd2"/>
              </a:cxn>
              <a:cxn ang="16200000">
                <a:pos x="wd2" y="hd2"/>
              </a:cxn>
            </a:cxnLst>
            <a:rect l="0" t="0" r="r" b="b"/>
            <a:pathLst>
              <a:path w="21511" h="21475" extrusionOk="0">
                <a:moveTo>
                  <a:pt x="21155" y="375"/>
                </a:moveTo>
                <a:cubicBezTo>
                  <a:pt x="16444" y="10703"/>
                  <a:pt x="16444" y="10703"/>
                  <a:pt x="16444" y="10703"/>
                </a:cubicBezTo>
                <a:cubicBezTo>
                  <a:pt x="16044" y="11203"/>
                  <a:pt x="15644" y="11203"/>
                  <a:pt x="15244" y="10703"/>
                </a:cubicBezTo>
                <a:cubicBezTo>
                  <a:pt x="12889" y="8204"/>
                  <a:pt x="12889" y="8204"/>
                  <a:pt x="12889" y="8204"/>
                </a:cubicBezTo>
                <a:cubicBezTo>
                  <a:pt x="12489" y="7704"/>
                  <a:pt x="12489" y="7704"/>
                  <a:pt x="12089" y="8204"/>
                </a:cubicBezTo>
                <a:cubicBezTo>
                  <a:pt x="8533" y="14645"/>
                  <a:pt x="8533" y="14645"/>
                  <a:pt x="8533" y="14645"/>
                </a:cubicBezTo>
                <a:cubicBezTo>
                  <a:pt x="8533" y="15145"/>
                  <a:pt x="8178" y="15145"/>
                  <a:pt x="7778" y="14645"/>
                </a:cubicBezTo>
                <a:cubicBezTo>
                  <a:pt x="6178" y="13146"/>
                  <a:pt x="6178" y="13146"/>
                  <a:pt x="6178" y="13146"/>
                </a:cubicBezTo>
                <a:cubicBezTo>
                  <a:pt x="5778" y="12646"/>
                  <a:pt x="5378" y="12646"/>
                  <a:pt x="5378" y="13146"/>
                </a:cubicBezTo>
                <a:cubicBezTo>
                  <a:pt x="267" y="21031"/>
                  <a:pt x="267" y="21031"/>
                  <a:pt x="267" y="21031"/>
                </a:cubicBezTo>
                <a:cubicBezTo>
                  <a:pt x="-89" y="21475"/>
                  <a:pt x="-89" y="21475"/>
                  <a:pt x="267" y="21475"/>
                </a:cubicBezTo>
                <a:cubicBezTo>
                  <a:pt x="21511" y="21475"/>
                  <a:pt x="21511" y="21475"/>
                  <a:pt x="21511" y="21475"/>
                </a:cubicBezTo>
                <a:cubicBezTo>
                  <a:pt x="21511" y="375"/>
                  <a:pt x="21511" y="375"/>
                  <a:pt x="21511" y="375"/>
                </a:cubicBezTo>
                <a:cubicBezTo>
                  <a:pt x="21511" y="-125"/>
                  <a:pt x="21511" y="-125"/>
                  <a:pt x="21155" y="37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5" name="Shape"/>
          <p:cNvSpPr/>
          <p:nvPr/>
        </p:nvSpPr>
        <p:spPr>
          <a:xfrm>
            <a:off x="1211036" y="2674414"/>
            <a:ext cx="234349" cy="267215"/>
          </a:xfrm>
          <a:custGeom>
            <a:avLst/>
            <a:gdLst/>
            <a:ahLst/>
            <a:cxnLst>
              <a:cxn ang="0">
                <a:pos x="wd2" y="hd2"/>
              </a:cxn>
              <a:cxn ang="5400000">
                <a:pos x="wd2" y="hd2"/>
              </a:cxn>
              <a:cxn ang="10800000">
                <a:pos x="wd2" y="hd2"/>
              </a:cxn>
              <a:cxn ang="16200000">
                <a:pos x="wd2" y="hd2"/>
              </a:cxn>
            </a:cxnLst>
            <a:rect l="0" t="0" r="r" b="b"/>
            <a:pathLst>
              <a:path w="21600" h="20861" extrusionOk="0">
                <a:moveTo>
                  <a:pt x="15674" y="7583"/>
                </a:moveTo>
                <a:cubicBezTo>
                  <a:pt x="15674" y="7162"/>
                  <a:pt x="20658" y="3422"/>
                  <a:pt x="17668" y="103"/>
                </a:cubicBezTo>
                <a:cubicBezTo>
                  <a:pt x="17169" y="-739"/>
                  <a:pt x="14732" y="3843"/>
                  <a:pt x="11298" y="5526"/>
                </a:cubicBezTo>
                <a:cubicBezTo>
                  <a:pt x="9360" y="6742"/>
                  <a:pt x="5428" y="8799"/>
                  <a:pt x="5428" y="10061"/>
                </a:cubicBezTo>
                <a:cubicBezTo>
                  <a:pt x="5428" y="17962"/>
                  <a:pt x="5428" y="17962"/>
                  <a:pt x="5428" y="17962"/>
                </a:cubicBezTo>
                <a:cubicBezTo>
                  <a:pt x="5428" y="19599"/>
                  <a:pt x="11797" y="20861"/>
                  <a:pt x="17169" y="20861"/>
                </a:cubicBezTo>
                <a:cubicBezTo>
                  <a:pt x="19108" y="20861"/>
                  <a:pt x="21600" y="10903"/>
                  <a:pt x="21600" y="9640"/>
                </a:cubicBezTo>
                <a:cubicBezTo>
                  <a:pt x="21600" y="8004"/>
                  <a:pt x="16172" y="8004"/>
                  <a:pt x="15674" y="7583"/>
                </a:cubicBezTo>
                <a:close/>
                <a:moveTo>
                  <a:pt x="3932" y="7583"/>
                </a:moveTo>
                <a:cubicBezTo>
                  <a:pt x="2991" y="7583"/>
                  <a:pt x="0" y="8004"/>
                  <a:pt x="0" y="11277"/>
                </a:cubicBezTo>
                <a:cubicBezTo>
                  <a:pt x="0" y="16653"/>
                  <a:pt x="0" y="16653"/>
                  <a:pt x="0" y="16653"/>
                </a:cubicBezTo>
                <a:cubicBezTo>
                  <a:pt x="0" y="20019"/>
                  <a:pt x="2991" y="20440"/>
                  <a:pt x="3932" y="20440"/>
                </a:cubicBezTo>
                <a:cubicBezTo>
                  <a:pt x="4929" y="20440"/>
                  <a:pt x="2437" y="19599"/>
                  <a:pt x="2437" y="17962"/>
                </a:cubicBezTo>
                <a:cubicBezTo>
                  <a:pt x="2437" y="10482"/>
                  <a:pt x="2437" y="10482"/>
                  <a:pt x="2437" y="10482"/>
                </a:cubicBezTo>
                <a:cubicBezTo>
                  <a:pt x="2437" y="8425"/>
                  <a:pt x="4929" y="7583"/>
                  <a:pt x="3932" y="758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6" name="Shape"/>
          <p:cNvSpPr/>
          <p:nvPr/>
        </p:nvSpPr>
        <p:spPr>
          <a:xfrm>
            <a:off x="1805819" y="2675528"/>
            <a:ext cx="232240" cy="267771"/>
          </a:xfrm>
          <a:custGeom>
            <a:avLst/>
            <a:gdLst/>
            <a:ahLst/>
            <a:cxnLst>
              <a:cxn ang="0">
                <a:pos x="wd2" y="hd2"/>
              </a:cxn>
              <a:cxn ang="5400000">
                <a:pos x="wd2" y="hd2"/>
              </a:cxn>
              <a:cxn ang="10800000">
                <a:pos x="wd2" y="hd2"/>
              </a:cxn>
              <a:cxn ang="16200000">
                <a:pos x="wd2" y="hd2"/>
              </a:cxn>
            </a:cxnLst>
            <a:rect l="0" t="0" r="r" b="b"/>
            <a:pathLst>
              <a:path w="21600" h="20904" extrusionOk="0">
                <a:moveTo>
                  <a:pt x="5911" y="13728"/>
                </a:moveTo>
                <a:cubicBezTo>
                  <a:pt x="5911" y="14103"/>
                  <a:pt x="1050" y="17898"/>
                  <a:pt x="3977" y="20803"/>
                </a:cubicBezTo>
                <a:cubicBezTo>
                  <a:pt x="4419" y="21600"/>
                  <a:pt x="6905" y="17477"/>
                  <a:pt x="10275" y="15415"/>
                </a:cubicBezTo>
                <a:cubicBezTo>
                  <a:pt x="11767" y="14525"/>
                  <a:pt x="16186" y="12042"/>
                  <a:pt x="16186" y="11198"/>
                </a:cubicBezTo>
                <a:cubicBezTo>
                  <a:pt x="16186" y="2952"/>
                  <a:pt x="16186" y="2952"/>
                  <a:pt x="16186" y="2952"/>
                </a:cubicBezTo>
                <a:cubicBezTo>
                  <a:pt x="16186" y="1640"/>
                  <a:pt x="9336" y="0"/>
                  <a:pt x="4419" y="0"/>
                </a:cubicBezTo>
                <a:cubicBezTo>
                  <a:pt x="2431" y="0"/>
                  <a:pt x="0" y="9980"/>
                  <a:pt x="0" y="11620"/>
                </a:cubicBezTo>
                <a:cubicBezTo>
                  <a:pt x="0" y="13307"/>
                  <a:pt x="5414" y="13307"/>
                  <a:pt x="5911" y="13728"/>
                </a:cubicBezTo>
                <a:close/>
                <a:moveTo>
                  <a:pt x="17623" y="13307"/>
                </a:moveTo>
                <a:cubicBezTo>
                  <a:pt x="18672" y="13307"/>
                  <a:pt x="21600" y="12885"/>
                  <a:pt x="21600" y="9980"/>
                </a:cubicBezTo>
                <a:cubicBezTo>
                  <a:pt x="21600" y="4170"/>
                  <a:pt x="21600" y="4170"/>
                  <a:pt x="21600" y="4170"/>
                </a:cubicBezTo>
                <a:cubicBezTo>
                  <a:pt x="21600" y="843"/>
                  <a:pt x="18672" y="843"/>
                  <a:pt x="17623" y="843"/>
                </a:cubicBezTo>
                <a:cubicBezTo>
                  <a:pt x="16683" y="843"/>
                  <a:pt x="19114" y="1265"/>
                  <a:pt x="19114" y="3327"/>
                </a:cubicBezTo>
                <a:cubicBezTo>
                  <a:pt x="19114" y="10823"/>
                  <a:pt x="19114" y="10823"/>
                  <a:pt x="19114" y="10823"/>
                </a:cubicBezTo>
                <a:cubicBezTo>
                  <a:pt x="19114" y="12885"/>
                  <a:pt x="16683" y="13307"/>
                  <a:pt x="17623" y="1330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2" name="TextBox 1">
            <a:extLst>
              <a:ext uri="{FF2B5EF4-FFF2-40B4-BE49-F238E27FC236}">
                <a16:creationId xmlns:a16="http://schemas.microsoft.com/office/drawing/2014/main" id="{B3CB3393-B3EB-8F41-8079-6D0B743B4509}"/>
              </a:ext>
            </a:extLst>
          </p:cNvPr>
          <p:cNvSpPr txBox="1"/>
          <p:nvPr/>
        </p:nvSpPr>
        <p:spPr>
          <a:xfrm>
            <a:off x="0" y="5355771"/>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7411255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788" name="Shape"/>
          <p:cNvSpPr/>
          <p:nvPr/>
        </p:nvSpPr>
        <p:spPr>
          <a:xfrm>
            <a:off x="6711951" y="2351860"/>
            <a:ext cx="219544" cy="215307"/>
          </a:xfrm>
          <a:custGeom>
            <a:avLst/>
            <a:gdLst/>
            <a:ahLst/>
            <a:cxnLst>
              <a:cxn ang="0">
                <a:pos x="wd2" y="hd2"/>
              </a:cxn>
              <a:cxn ang="5400000">
                <a:pos x="wd2" y="hd2"/>
              </a:cxn>
              <a:cxn ang="10800000">
                <a:pos x="wd2" y="hd2"/>
              </a:cxn>
              <a:cxn ang="16200000">
                <a:pos x="wd2" y="hd2"/>
              </a:cxn>
            </a:cxnLst>
            <a:rect l="0" t="0" r="r" b="b"/>
            <a:pathLst>
              <a:path w="21600" h="21600" extrusionOk="0">
                <a:moveTo>
                  <a:pt x="21600" y="10532"/>
                </a:moveTo>
                <a:lnTo>
                  <a:pt x="16432" y="10532"/>
                </a:lnTo>
                <a:lnTo>
                  <a:pt x="16432" y="0"/>
                </a:lnTo>
                <a:lnTo>
                  <a:pt x="5168" y="0"/>
                </a:lnTo>
                <a:lnTo>
                  <a:pt x="5168" y="10532"/>
                </a:lnTo>
                <a:lnTo>
                  <a:pt x="0" y="10532"/>
                </a:lnTo>
                <a:lnTo>
                  <a:pt x="10800" y="21600"/>
                </a:lnTo>
                <a:lnTo>
                  <a:pt x="21600" y="10532"/>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89" name="Shape"/>
          <p:cNvSpPr/>
          <p:nvPr/>
        </p:nvSpPr>
        <p:spPr>
          <a:xfrm>
            <a:off x="7884584" y="2347626"/>
            <a:ext cx="208960" cy="223780"/>
          </a:xfrm>
          <a:custGeom>
            <a:avLst/>
            <a:gdLst/>
            <a:ahLst/>
            <a:cxnLst>
              <a:cxn ang="0">
                <a:pos x="wd2" y="hd2"/>
              </a:cxn>
              <a:cxn ang="5400000">
                <a:pos x="wd2" y="hd2"/>
              </a:cxn>
              <a:cxn ang="10800000">
                <a:pos x="wd2" y="hd2"/>
              </a:cxn>
              <a:cxn ang="16200000">
                <a:pos x="wd2" y="hd2"/>
              </a:cxn>
            </a:cxnLst>
            <a:rect l="0" t="0" r="r" b="b"/>
            <a:pathLst>
              <a:path w="21600" h="21600" extrusionOk="0">
                <a:moveTo>
                  <a:pt x="10251" y="0"/>
                </a:moveTo>
                <a:lnTo>
                  <a:pt x="10251" y="5499"/>
                </a:lnTo>
                <a:lnTo>
                  <a:pt x="0" y="5499"/>
                </a:lnTo>
                <a:lnTo>
                  <a:pt x="0" y="16044"/>
                </a:lnTo>
                <a:lnTo>
                  <a:pt x="10251" y="16044"/>
                </a:lnTo>
                <a:lnTo>
                  <a:pt x="10251" y="21600"/>
                </a:lnTo>
                <a:lnTo>
                  <a:pt x="21600" y="10545"/>
                </a:lnTo>
                <a:lnTo>
                  <a:pt x="10251"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0" name="Shape"/>
          <p:cNvSpPr/>
          <p:nvPr/>
        </p:nvSpPr>
        <p:spPr>
          <a:xfrm>
            <a:off x="6134100" y="2347626"/>
            <a:ext cx="208961" cy="223780"/>
          </a:xfrm>
          <a:custGeom>
            <a:avLst/>
            <a:gdLst/>
            <a:ahLst/>
            <a:cxnLst>
              <a:cxn ang="0">
                <a:pos x="wd2" y="hd2"/>
              </a:cxn>
              <a:cxn ang="5400000">
                <a:pos x="wd2" y="hd2"/>
              </a:cxn>
              <a:cxn ang="10800000">
                <a:pos x="wd2" y="hd2"/>
              </a:cxn>
              <a:cxn ang="16200000">
                <a:pos x="wd2" y="hd2"/>
              </a:cxn>
            </a:cxnLst>
            <a:rect l="0" t="0" r="r" b="b"/>
            <a:pathLst>
              <a:path w="21600" h="21600" extrusionOk="0">
                <a:moveTo>
                  <a:pt x="11410" y="0"/>
                </a:moveTo>
                <a:lnTo>
                  <a:pt x="11410" y="5499"/>
                </a:lnTo>
                <a:lnTo>
                  <a:pt x="21600" y="5499"/>
                </a:lnTo>
                <a:lnTo>
                  <a:pt x="21600" y="16044"/>
                </a:lnTo>
                <a:lnTo>
                  <a:pt x="11410" y="16044"/>
                </a:lnTo>
                <a:lnTo>
                  <a:pt x="11410" y="21600"/>
                </a:lnTo>
                <a:lnTo>
                  <a:pt x="0" y="10545"/>
                </a:lnTo>
                <a:lnTo>
                  <a:pt x="11410"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1" name="Shape"/>
          <p:cNvSpPr/>
          <p:nvPr/>
        </p:nvSpPr>
        <p:spPr>
          <a:xfrm>
            <a:off x="7296151" y="2351860"/>
            <a:ext cx="219546" cy="215307"/>
          </a:xfrm>
          <a:custGeom>
            <a:avLst/>
            <a:gdLst/>
            <a:ahLst/>
            <a:cxnLst>
              <a:cxn ang="0">
                <a:pos x="wd2" y="hd2"/>
              </a:cxn>
              <a:cxn ang="5400000">
                <a:pos x="wd2" y="hd2"/>
              </a:cxn>
              <a:cxn ang="10800000">
                <a:pos x="wd2" y="hd2"/>
              </a:cxn>
              <a:cxn ang="16200000">
                <a:pos x="wd2" y="hd2"/>
              </a:cxn>
            </a:cxnLst>
            <a:rect l="0" t="0" r="r" b="b"/>
            <a:pathLst>
              <a:path w="21600" h="21600" extrusionOk="0">
                <a:moveTo>
                  <a:pt x="21600" y="11068"/>
                </a:moveTo>
                <a:lnTo>
                  <a:pt x="16388" y="11068"/>
                </a:lnTo>
                <a:lnTo>
                  <a:pt x="16388" y="21600"/>
                </a:lnTo>
                <a:lnTo>
                  <a:pt x="5154" y="21600"/>
                </a:lnTo>
                <a:lnTo>
                  <a:pt x="5154" y="11068"/>
                </a:lnTo>
                <a:lnTo>
                  <a:pt x="0" y="11068"/>
                </a:lnTo>
                <a:lnTo>
                  <a:pt x="10771" y="0"/>
                </a:lnTo>
                <a:lnTo>
                  <a:pt x="21600" y="11068"/>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2" name="Shape"/>
          <p:cNvSpPr/>
          <p:nvPr/>
        </p:nvSpPr>
        <p:spPr>
          <a:xfrm>
            <a:off x="9061451" y="2351860"/>
            <a:ext cx="194142" cy="215307"/>
          </a:xfrm>
          <a:custGeom>
            <a:avLst/>
            <a:gdLst/>
            <a:ahLst/>
            <a:cxnLst>
              <a:cxn ang="0">
                <a:pos x="wd2" y="hd2"/>
              </a:cxn>
              <a:cxn ang="5400000">
                <a:pos x="wd2" y="hd2"/>
              </a:cxn>
              <a:cxn ang="10800000">
                <a:pos x="wd2" y="hd2"/>
              </a:cxn>
              <a:cxn ang="16200000">
                <a:pos x="wd2" y="hd2"/>
              </a:cxn>
            </a:cxnLst>
            <a:rect l="0" t="0" r="r" b="b"/>
            <a:pathLst>
              <a:path w="21600" h="21600" extrusionOk="0">
                <a:moveTo>
                  <a:pt x="21600" y="10532"/>
                </a:moveTo>
                <a:lnTo>
                  <a:pt x="15146" y="10532"/>
                </a:lnTo>
                <a:lnTo>
                  <a:pt x="15146" y="0"/>
                </a:lnTo>
                <a:lnTo>
                  <a:pt x="5861" y="0"/>
                </a:lnTo>
                <a:lnTo>
                  <a:pt x="5861" y="10532"/>
                </a:lnTo>
                <a:lnTo>
                  <a:pt x="0" y="10532"/>
                </a:lnTo>
                <a:lnTo>
                  <a:pt x="10537" y="21600"/>
                </a:lnTo>
                <a:lnTo>
                  <a:pt x="21600" y="10532"/>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3" name="Shape"/>
          <p:cNvSpPr/>
          <p:nvPr/>
        </p:nvSpPr>
        <p:spPr>
          <a:xfrm>
            <a:off x="8466667" y="2362442"/>
            <a:ext cx="211071" cy="194142"/>
          </a:xfrm>
          <a:custGeom>
            <a:avLst/>
            <a:gdLst/>
            <a:ahLst/>
            <a:cxnLst>
              <a:cxn ang="0">
                <a:pos x="wd2" y="hd2"/>
              </a:cxn>
              <a:cxn ang="5400000">
                <a:pos x="wd2" y="hd2"/>
              </a:cxn>
              <a:cxn ang="10800000">
                <a:pos x="wd2" y="hd2"/>
              </a:cxn>
              <a:cxn ang="16200000">
                <a:pos x="wd2" y="hd2"/>
              </a:cxn>
            </a:cxnLst>
            <a:rect l="0" t="0" r="r" b="b"/>
            <a:pathLst>
              <a:path w="21600" h="21600" extrusionOk="0">
                <a:moveTo>
                  <a:pt x="11349" y="21600"/>
                </a:moveTo>
                <a:lnTo>
                  <a:pt x="11349" y="15212"/>
                </a:lnTo>
                <a:lnTo>
                  <a:pt x="21600" y="15212"/>
                </a:lnTo>
                <a:lnTo>
                  <a:pt x="21600" y="6388"/>
                </a:lnTo>
                <a:lnTo>
                  <a:pt x="11349" y="6388"/>
                </a:lnTo>
                <a:lnTo>
                  <a:pt x="11349" y="0"/>
                </a:lnTo>
                <a:lnTo>
                  <a:pt x="0" y="10537"/>
                </a:lnTo>
                <a:lnTo>
                  <a:pt x="11349" y="2160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4" name="Shape"/>
          <p:cNvSpPr/>
          <p:nvPr/>
        </p:nvSpPr>
        <p:spPr>
          <a:xfrm>
            <a:off x="1460500" y="2944527"/>
            <a:ext cx="215309" cy="192029"/>
          </a:xfrm>
          <a:custGeom>
            <a:avLst/>
            <a:gdLst/>
            <a:ahLst/>
            <a:cxnLst>
              <a:cxn ang="0">
                <a:pos x="wd2" y="hd2"/>
              </a:cxn>
              <a:cxn ang="5400000">
                <a:pos x="wd2" y="hd2"/>
              </a:cxn>
              <a:cxn ang="10800000">
                <a:pos x="wd2" y="hd2"/>
              </a:cxn>
              <a:cxn ang="16200000">
                <a:pos x="wd2" y="hd2"/>
              </a:cxn>
            </a:cxnLst>
            <a:rect l="0" t="0" r="r" b="b"/>
            <a:pathLst>
              <a:path w="21600" h="21600" extrusionOk="0">
                <a:moveTo>
                  <a:pt x="10503" y="0"/>
                </a:moveTo>
                <a:lnTo>
                  <a:pt x="10503" y="6473"/>
                </a:lnTo>
                <a:lnTo>
                  <a:pt x="0" y="6473"/>
                </a:lnTo>
                <a:lnTo>
                  <a:pt x="0" y="15193"/>
                </a:lnTo>
                <a:lnTo>
                  <a:pt x="10503" y="15193"/>
                </a:lnTo>
                <a:lnTo>
                  <a:pt x="10503" y="21600"/>
                </a:lnTo>
                <a:lnTo>
                  <a:pt x="21600" y="10503"/>
                </a:lnTo>
                <a:lnTo>
                  <a:pt x="10503"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5" name="Shape"/>
          <p:cNvSpPr/>
          <p:nvPr/>
        </p:nvSpPr>
        <p:spPr>
          <a:xfrm>
            <a:off x="889000" y="2936060"/>
            <a:ext cx="194142" cy="213196"/>
          </a:xfrm>
          <a:custGeom>
            <a:avLst/>
            <a:gdLst/>
            <a:ahLst/>
            <a:cxnLst>
              <a:cxn ang="0">
                <a:pos x="wd2" y="hd2"/>
              </a:cxn>
              <a:cxn ang="5400000">
                <a:pos x="wd2" y="hd2"/>
              </a:cxn>
              <a:cxn ang="10800000">
                <a:pos x="wd2" y="hd2"/>
              </a:cxn>
              <a:cxn ang="16200000">
                <a:pos x="wd2" y="hd2"/>
              </a:cxn>
            </a:cxnLst>
            <a:rect l="0" t="0" r="r" b="b"/>
            <a:pathLst>
              <a:path w="21600" h="21600" extrusionOk="0">
                <a:moveTo>
                  <a:pt x="21600" y="11068"/>
                </a:moveTo>
                <a:lnTo>
                  <a:pt x="15805" y="11068"/>
                </a:lnTo>
                <a:lnTo>
                  <a:pt x="15805" y="21600"/>
                </a:lnTo>
                <a:lnTo>
                  <a:pt x="6454" y="21600"/>
                </a:lnTo>
                <a:lnTo>
                  <a:pt x="6454" y="11068"/>
                </a:lnTo>
                <a:lnTo>
                  <a:pt x="0" y="11068"/>
                </a:lnTo>
                <a:lnTo>
                  <a:pt x="11129" y="0"/>
                </a:lnTo>
                <a:lnTo>
                  <a:pt x="21600" y="11068"/>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6" name="Shape"/>
          <p:cNvSpPr/>
          <p:nvPr/>
        </p:nvSpPr>
        <p:spPr>
          <a:xfrm>
            <a:off x="2019300" y="2908542"/>
            <a:ext cx="270348" cy="266111"/>
          </a:xfrm>
          <a:custGeom>
            <a:avLst/>
            <a:gdLst/>
            <a:ahLst/>
            <a:cxnLst>
              <a:cxn ang="0">
                <a:pos x="wd2" y="hd2"/>
              </a:cxn>
              <a:cxn ang="5400000">
                <a:pos x="wd2" y="hd2"/>
              </a:cxn>
              <a:cxn ang="10800000">
                <a:pos x="wd2" y="hd2"/>
              </a:cxn>
              <a:cxn ang="16200000">
                <a:pos x="wd2" y="hd2"/>
              </a:cxn>
            </a:cxnLst>
            <a:rect l="0" t="0" r="r" b="b"/>
            <a:pathLst>
              <a:path w="21600" h="21600" extrusionOk="0">
                <a:moveTo>
                  <a:pt x="21600" y="10584"/>
                </a:moveTo>
                <a:cubicBezTo>
                  <a:pt x="21600" y="4646"/>
                  <a:pt x="16587" y="0"/>
                  <a:pt x="10777" y="0"/>
                </a:cubicBezTo>
                <a:cubicBezTo>
                  <a:pt x="5013" y="0"/>
                  <a:pt x="0" y="4646"/>
                  <a:pt x="0" y="10584"/>
                </a:cubicBezTo>
                <a:cubicBezTo>
                  <a:pt x="0" y="16954"/>
                  <a:pt x="5013" y="21600"/>
                  <a:pt x="10777" y="21600"/>
                </a:cubicBezTo>
                <a:cubicBezTo>
                  <a:pt x="16587" y="21600"/>
                  <a:pt x="21600" y="16954"/>
                  <a:pt x="21600" y="10584"/>
                </a:cubicBezTo>
                <a:close/>
                <a:moveTo>
                  <a:pt x="2530" y="10584"/>
                </a:moveTo>
                <a:cubicBezTo>
                  <a:pt x="2530" y="5891"/>
                  <a:pt x="6232" y="2107"/>
                  <a:pt x="10777" y="2107"/>
                </a:cubicBezTo>
                <a:cubicBezTo>
                  <a:pt x="15368" y="2107"/>
                  <a:pt x="19117" y="5891"/>
                  <a:pt x="19117" y="10584"/>
                </a:cubicBezTo>
                <a:cubicBezTo>
                  <a:pt x="19117" y="15661"/>
                  <a:pt x="15368" y="19493"/>
                  <a:pt x="10777" y="19493"/>
                </a:cubicBezTo>
                <a:cubicBezTo>
                  <a:pt x="6232" y="19493"/>
                  <a:pt x="2530" y="15661"/>
                  <a:pt x="2530" y="10584"/>
                </a:cubicBezTo>
                <a:close/>
                <a:moveTo>
                  <a:pt x="15368" y="12740"/>
                </a:moveTo>
                <a:cubicBezTo>
                  <a:pt x="15368" y="8429"/>
                  <a:pt x="15368" y="8429"/>
                  <a:pt x="15368" y="8429"/>
                </a:cubicBezTo>
                <a:cubicBezTo>
                  <a:pt x="10355" y="8429"/>
                  <a:pt x="10355" y="8429"/>
                  <a:pt x="10355" y="8429"/>
                </a:cubicBezTo>
                <a:cubicBezTo>
                  <a:pt x="10355" y="5891"/>
                  <a:pt x="10355" y="5891"/>
                  <a:pt x="10355" y="5891"/>
                </a:cubicBezTo>
                <a:cubicBezTo>
                  <a:pt x="6232" y="10584"/>
                  <a:pt x="6232" y="10584"/>
                  <a:pt x="6232" y="10584"/>
                </a:cubicBezTo>
                <a:cubicBezTo>
                  <a:pt x="10355" y="15661"/>
                  <a:pt x="10355" y="15661"/>
                  <a:pt x="10355" y="15661"/>
                </a:cubicBezTo>
                <a:cubicBezTo>
                  <a:pt x="10355" y="12740"/>
                  <a:pt x="10355" y="12740"/>
                  <a:pt x="10355" y="12740"/>
                </a:cubicBezTo>
                <a:lnTo>
                  <a:pt x="15368" y="1274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7" name="Shape"/>
          <p:cNvSpPr/>
          <p:nvPr/>
        </p:nvSpPr>
        <p:spPr>
          <a:xfrm>
            <a:off x="2601384" y="2908542"/>
            <a:ext cx="272458" cy="26611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977" y="0"/>
                  <a:pt x="0" y="4646"/>
                  <a:pt x="0" y="10584"/>
                </a:cubicBezTo>
                <a:cubicBezTo>
                  <a:pt x="0" y="16954"/>
                  <a:pt x="4977" y="21600"/>
                  <a:pt x="10800" y="21600"/>
                </a:cubicBezTo>
                <a:cubicBezTo>
                  <a:pt x="16623" y="21600"/>
                  <a:pt x="21600" y="16954"/>
                  <a:pt x="21600" y="10584"/>
                </a:cubicBezTo>
                <a:cubicBezTo>
                  <a:pt x="21600" y="4646"/>
                  <a:pt x="16623" y="0"/>
                  <a:pt x="10800" y="0"/>
                </a:cubicBezTo>
                <a:close/>
                <a:moveTo>
                  <a:pt x="10800" y="19493"/>
                </a:moveTo>
                <a:cubicBezTo>
                  <a:pt x="6198" y="19493"/>
                  <a:pt x="2489" y="15661"/>
                  <a:pt x="2489" y="10584"/>
                </a:cubicBezTo>
                <a:cubicBezTo>
                  <a:pt x="2489" y="5891"/>
                  <a:pt x="6198" y="2107"/>
                  <a:pt x="10800" y="2107"/>
                </a:cubicBezTo>
                <a:cubicBezTo>
                  <a:pt x="15402" y="2107"/>
                  <a:pt x="19111" y="5891"/>
                  <a:pt x="19111" y="10584"/>
                </a:cubicBezTo>
                <a:cubicBezTo>
                  <a:pt x="19111" y="15661"/>
                  <a:pt x="15402" y="19493"/>
                  <a:pt x="10800" y="19493"/>
                </a:cubicBezTo>
                <a:close/>
                <a:moveTo>
                  <a:pt x="12913" y="6322"/>
                </a:moveTo>
                <a:cubicBezTo>
                  <a:pt x="8687" y="6322"/>
                  <a:pt x="8687" y="6322"/>
                  <a:pt x="8687" y="6322"/>
                </a:cubicBezTo>
                <a:cubicBezTo>
                  <a:pt x="8687" y="11016"/>
                  <a:pt x="8687" y="11016"/>
                  <a:pt x="8687" y="11016"/>
                </a:cubicBezTo>
                <a:cubicBezTo>
                  <a:pt x="6198" y="11016"/>
                  <a:pt x="6198" y="11016"/>
                  <a:pt x="6198" y="11016"/>
                </a:cubicBezTo>
                <a:cubicBezTo>
                  <a:pt x="10800" y="15661"/>
                  <a:pt x="10800" y="15661"/>
                  <a:pt x="10800" y="15661"/>
                </a:cubicBezTo>
                <a:cubicBezTo>
                  <a:pt x="15402" y="11016"/>
                  <a:pt x="15402" y="11016"/>
                  <a:pt x="15402" y="11016"/>
                </a:cubicBezTo>
                <a:cubicBezTo>
                  <a:pt x="12913" y="11016"/>
                  <a:pt x="12913" y="11016"/>
                  <a:pt x="12913" y="11016"/>
                </a:cubicBezTo>
                <a:lnTo>
                  <a:pt x="12913" y="632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8" name="Shape"/>
          <p:cNvSpPr/>
          <p:nvPr/>
        </p:nvSpPr>
        <p:spPr>
          <a:xfrm>
            <a:off x="3185584" y="2908542"/>
            <a:ext cx="270346" cy="266111"/>
          </a:xfrm>
          <a:custGeom>
            <a:avLst/>
            <a:gdLst/>
            <a:ahLst/>
            <a:cxnLst>
              <a:cxn ang="0">
                <a:pos x="wd2" y="hd2"/>
              </a:cxn>
              <a:cxn ang="5400000">
                <a:pos x="wd2" y="hd2"/>
              </a:cxn>
              <a:cxn ang="10800000">
                <a:pos x="wd2" y="hd2"/>
              </a:cxn>
              <a:cxn ang="16200000">
                <a:pos x="wd2" y="hd2"/>
              </a:cxn>
            </a:cxnLst>
            <a:rect l="0" t="0" r="r" b="b"/>
            <a:pathLst>
              <a:path w="21600" h="21600" extrusionOk="0">
                <a:moveTo>
                  <a:pt x="10847" y="21600"/>
                </a:moveTo>
                <a:cubicBezTo>
                  <a:pt x="16623" y="21600"/>
                  <a:pt x="21600" y="16954"/>
                  <a:pt x="21600" y="10584"/>
                </a:cubicBezTo>
                <a:cubicBezTo>
                  <a:pt x="21600" y="4646"/>
                  <a:pt x="16623" y="0"/>
                  <a:pt x="10847" y="0"/>
                </a:cubicBezTo>
                <a:cubicBezTo>
                  <a:pt x="4977" y="0"/>
                  <a:pt x="0" y="4646"/>
                  <a:pt x="0" y="10584"/>
                </a:cubicBezTo>
                <a:cubicBezTo>
                  <a:pt x="0" y="16954"/>
                  <a:pt x="4977" y="21600"/>
                  <a:pt x="10847" y="21600"/>
                </a:cubicBezTo>
                <a:close/>
                <a:moveTo>
                  <a:pt x="10847" y="2107"/>
                </a:moveTo>
                <a:cubicBezTo>
                  <a:pt x="15402" y="2107"/>
                  <a:pt x="19111" y="5891"/>
                  <a:pt x="19111" y="10584"/>
                </a:cubicBezTo>
                <a:cubicBezTo>
                  <a:pt x="19111" y="15661"/>
                  <a:pt x="15402" y="19493"/>
                  <a:pt x="10847" y="19493"/>
                </a:cubicBezTo>
                <a:cubicBezTo>
                  <a:pt x="6245" y="19493"/>
                  <a:pt x="2489" y="15661"/>
                  <a:pt x="2489" y="10584"/>
                </a:cubicBezTo>
                <a:cubicBezTo>
                  <a:pt x="2489" y="5891"/>
                  <a:pt x="6245" y="2107"/>
                  <a:pt x="10847" y="2107"/>
                </a:cubicBezTo>
                <a:close/>
                <a:moveTo>
                  <a:pt x="8734" y="15278"/>
                </a:moveTo>
                <a:cubicBezTo>
                  <a:pt x="12913" y="15278"/>
                  <a:pt x="12913" y="15278"/>
                  <a:pt x="12913" y="15278"/>
                </a:cubicBezTo>
                <a:cubicBezTo>
                  <a:pt x="12913" y="10584"/>
                  <a:pt x="12913" y="10584"/>
                  <a:pt x="12913" y="10584"/>
                </a:cubicBezTo>
                <a:cubicBezTo>
                  <a:pt x="15402" y="10584"/>
                  <a:pt x="15402" y="10584"/>
                  <a:pt x="15402" y="10584"/>
                </a:cubicBezTo>
                <a:cubicBezTo>
                  <a:pt x="10847" y="5891"/>
                  <a:pt x="10847" y="5891"/>
                  <a:pt x="10847" y="5891"/>
                </a:cubicBezTo>
                <a:cubicBezTo>
                  <a:pt x="6245" y="10584"/>
                  <a:pt x="6245" y="10584"/>
                  <a:pt x="6245" y="10584"/>
                </a:cubicBezTo>
                <a:cubicBezTo>
                  <a:pt x="8734" y="10584"/>
                  <a:pt x="8734" y="10584"/>
                  <a:pt x="8734" y="10584"/>
                </a:cubicBezTo>
                <a:lnTo>
                  <a:pt x="8734" y="1527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799" name="Shape"/>
          <p:cNvSpPr/>
          <p:nvPr/>
        </p:nvSpPr>
        <p:spPr>
          <a:xfrm>
            <a:off x="3767667" y="2908542"/>
            <a:ext cx="272460" cy="266111"/>
          </a:xfrm>
          <a:custGeom>
            <a:avLst/>
            <a:gdLst/>
            <a:ahLst/>
            <a:cxnLst>
              <a:cxn ang="0">
                <a:pos x="wd2" y="hd2"/>
              </a:cxn>
              <a:cxn ang="5400000">
                <a:pos x="wd2" y="hd2"/>
              </a:cxn>
              <a:cxn ang="10800000">
                <a:pos x="wd2" y="hd2"/>
              </a:cxn>
              <a:cxn ang="16200000">
                <a:pos x="wd2" y="hd2"/>
              </a:cxn>
            </a:cxnLst>
            <a:rect l="0" t="0" r="r" b="b"/>
            <a:pathLst>
              <a:path w="21600" h="21600" extrusionOk="0">
                <a:moveTo>
                  <a:pt x="0" y="10584"/>
                </a:moveTo>
                <a:cubicBezTo>
                  <a:pt x="0" y="16954"/>
                  <a:pt x="4967" y="21600"/>
                  <a:pt x="10823" y="21600"/>
                </a:cubicBezTo>
                <a:cubicBezTo>
                  <a:pt x="16633" y="21600"/>
                  <a:pt x="21600" y="16954"/>
                  <a:pt x="21600" y="10584"/>
                </a:cubicBezTo>
                <a:cubicBezTo>
                  <a:pt x="21600" y="4646"/>
                  <a:pt x="16633" y="0"/>
                  <a:pt x="10823" y="0"/>
                </a:cubicBezTo>
                <a:cubicBezTo>
                  <a:pt x="4967" y="0"/>
                  <a:pt x="0" y="4646"/>
                  <a:pt x="0" y="10584"/>
                </a:cubicBezTo>
                <a:close/>
                <a:moveTo>
                  <a:pt x="19117" y="10584"/>
                </a:moveTo>
                <a:cubicBezTo>
                  <a:pt x="19117" y="15661"/>
                  <a:pt x="15368" y="19493"/>
                  <a:pt x="10823" y="19493"/>
                </a:cubicBezTo>
                <a:cubicBezTo>
                  <a:pt x="6232" y="19493"/>
                  <a:pt x="2483" y="15661"/>
                  <a:pt x="2483" y="10584"/>
                </a:cubicBezTo>
                <a:cubicBezTo>
                  <a:pt x="2483" y="5891"/>
                  <a:pt x="6232" y="2107"/>
                  <a:pt x="10823" y="2107"/>
                </a:cubicBezTo>
                <a:cubicBezTo>
                  <a:pt x="15368" y="2107"/>
                  <a:pt x="19117" y="5891"/>
                  <a:pt x="19117" y="10584"/>
                </a:cubicBezTo>
                <a:close/>
                <a:moveTo>
                  <a:pt x="6232" y="8429"/>
                </a:moveTo>
                <a:cubicBezTo>
                  <a:pt x="6232" y="12740"/>
                  <a:pt x="6232" y="12740"/>
                  <a:pt x="6232" y="12740"/>
                </a:cubicBezTo>
                <a:cubicBezTo>
                  <a:pt x="11245" y="12740"/>
                  <a:pt x="11245" y="12740"/>
                  <a:pt x="11245" y="12740"/>
                </a:cubicBezTo>
                <a:cubicBezTo>
                  <a:pt x="11245" y="15661"/>
                  <a:pt x="11245" y="15661"/>
                  <a:pt x="11245" y="15661"/>
                </a:cubicBezTo>
                <a:cubicBezTo>
                  <a:pt x="15368" y="10584"/>
                  <a:pt x="15368" y="10584"/>
                  <a:pt x="15368" y="10584"/>
                </a:cubicBezTo>
                <a:cubicBezTo>
                  <a:pt x="11245" y="5891"/>
                  <a:pt x="11245" y="5891"/>
                  <a:pt x="11245" y="5891"/>
                </a:cubicBezTo>
                <a:cubicBezTo>
                  <a:pt x="11245" y="8429"/>
                  <a:pt x="11245" y="8429"/>
                  <a:pt x="11245" y="8429"/>
                </a:cubicBezTo>
                <a:lnTo>
                  <a:pt x="6232" y="842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0" name="Shape"/>
          <p:cNvSpPr/>
          <p:nvPr/>
        </p:nvSpPr>
        <p:spPr>
          <a:xfrm>
            <a:off x="8437033" y="3590109"/>
            <a:ext cx="270346" cy="67150"/>
          </a:xfrm>
          <a:custGeom>
            <a:avLst/>
            <a:gdLst/>
            <a:ahLst/>
            <a:cxnLst>
              <a:cxn ang="0">
                <a:pos x="wd2" y="hd2"/>
              </a:cxn>
              <a:cxn ang="5400000">
                <a:pos x="wd2" y="hd2"/>
              </a:cxn>
              <a:cxn ang="10800000">
                <a:pos x="wd2" y="hd2"/>
              </a:cxn>
              <a:cxn ang="16200000">
                <a:pos x="wd2" y="hd2"/>
              </a:cxn>
            </a:cxnLst>
            <a:rect l="0" t="0" r="r" b="b"/>
            <a:pathLst>
              <a:path w="21600" h="21600" extrusionOk="0">
                <a:moveTo>
                  <a:pt x="2489" y="0"/>
                </a:moveTo>
                <a:cubicBezTo>
                  <a:pt x="1221" y="0"/>
                  <a:pt x="0" y="4883"/>
                  <a:pt x="0" y="9955"/>
                </a:cubicBezTo>
                <a:cubicBezTo>
                  <a:pt x="0" y="16529"/>
                  <a:pt x="1221" y="21600"/>
                  <a:pt x="2489" y="21600"/>
                </a:cubicBezTo>
                <a:cubicBezTo>
                  <a:pt x="4132" y="21600"/>
                  <a:pt x="5400" y="16529"/>
                  <a:pt x="5400" y="9955"/>
                </a:cubicBezTo>
                <a:cubicBezTo>
                  <a:pt x="5400" y="4883"/>
                  <a:pt x="4132" y="0"/>
                  <a:pt x="2489" y="0"/>
                </a:cubicBezTo>
                <a:close/>
                <a:moveTo>
                  <a:pt x="10800" y="0"/>
                </a:moveTo>
                <a:cubicBezTo>
                  <a:pt x="9532" y="0"/>
                  <a:pt x="8311" y="4883"/>
                  <a:pt x="8311" y="9955"/>
                </a:cubicBezTo>
                <a:cubicBezTo>
                  <a:pt x="8311" y="16529"/>
                  <a:pt x="9532" y="21600"/>
                  <a:pt x="10800" y="21600"/>
                </a:cubicBezTo>
                <a:cubicBezTo>
                  <a:pt x="12021" y="21600"/>
                  <a:pt x="13336" y="16529"/>
                  <a:pt x="13336" y="9955"/>
                </a:cubicBezTo>
                <a:cubicBezTo>
                  <a:pt x="13336" y="4883"/>
                  <a:pt x="12021" y="0"/>
                  <a:pt x="10800" y="0"/>
                </a:cubicBezTo>
                <a:close/>
                <a:moveTo>
                  <a:pt x="19111" y="0"/>
                </a:moveTo>
                <a:cubicBezTo>
                  <a:pt x="17468" y="0"/>
                  <a:pt x="16200" y="4883"/>
                  <a:pt x="16200" y="9955"/>
                </a:cubicBezTo>
                <a:cubicBezTo>
                  <a:pt x="16200" y="16529"/>
                  <a:pt x="17468" y="21600"/>
                  <a:pt x="19111" y="21600"/>
                </a:cubicBezTo>
                <a:cubicBezTo>
                  <a:pt x="20379" y="21600"/>
                  <a:pt x="21600" y="16529"/>
                  <a:pt x="21600" y="9955"/>
                </a:cubicBezTo>
                <a:cubicBezTo>
                  <a:pt x="21600" y="4883"/>
                  <a:pt x="20379" y="0"/>
                  <a:pt x="19111"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1" name="Shape"/>
          <p:cNvSpPr/>
          <p:nvPr/>
        </p:nvSpPr>
        <p:spPr>
          <a:xfrm>
            <a:off x="8466667" y="4060009"/>
            <a:ext cx="212977" cy="291513"/>
          </a:xfrm>
          <a:custGeom>
            <a:avLst/>
            <a:gdLst/>
            <a:ahLst/>
            <a:cxnLst>
              <a:cxn ang="0">
                <a:pos x="wd2" y="hd2"/>
              </a:cxn>
              <a:cxn ang="5400000">
                <a:pos x="wd2" y="hd2"/>
              </a:cxn>
              <a:cxn ang="10800000">
                <a:pos x="wd2" y="hd2"/>
              </a:cxn>
              <a:cxn ang="16200000">
                <a:pos x="wd2" y="hd2"/>
              </a:cxn>
            </a:cxnLst>
            <a:rect l="0" t="0" r="r" b="b"/>
            <a:pathLst>
              <a:path w="20754" h="21600" extrusionOk="0">
                <a:moveTo>
                  <a:pt x="15445" y="13500"/>
                </a:moveTo>
                <a:cubicBezTo>
                  <a:pt x="17477" y="13108"/>
                  <a:pt x="19045" y="12716"/>
                  <a:pt x="20032" y="11192"/>
                </a:cubicBezTo>
                <a:cubicBezTo>
                  <a:pt x="21600" y="9276"/>
                  <a:pt x="20555" y="6968"/>
                  <a:pt x="17477" y="5792"/>
                </a:cubicBezTo>
                <a:cubicBezTo>
                  <a:pt x="15968" y="5008"/>
                  <a:pt x="15968" y="5008"/>
                  <a:pt x="15968" y="5008"/>
                </a:cubicBezTo>
                <a:cubicBezTo>
                  <a:pt x="19045" y="740"/>
                  <a:pt x="19045" y="740"/>
                  <a:pt x="19045" y="740"/>
                </a:cubicBezTo>
                <a:cubicBezTo>
                  <a:pt x="17477" y="0"/>
                  <a:pt x="17477" y="0"/>
                  <a:pt x="17477" y="0"/>
                </a:cubicBezTo>
                <a:cubicBezTo>
                  <a:pt x="11323" y="7708"/>
                  <a:pt x="11323" y="7708"/>
                  <a:pt x="11323" y="7708"/>
                </a:cubicBezTo>
                <a:cubicBezTo>
                  <a:pt x="10800" y="6968"/>
                  <a:pt x="9755" y="6184"/>
                  <a:pt x="8710" y="5792"/>
                </a:cubicBezTo>
                <a:cubicBezTo>
                  <a:pt x="5110" y="4268"/>
                  <a:pt x="5110" y="4268"/>
                  <a:pt x="5110" y="4268"/>
                </a:cubicBezTo>
                <a:cubicBezTo>
                  <a:pt x="0" y="11192"/>
                  <a:pt x="0" y="11192"/>
                  <a:pt x="0" y="11192"/>
                </a:cubicBezTo>
                <a:cubicBezTo>
                  <a:pt x="3077" y="12716"/>
                  <a:pt x="3077" y="12716"/>
                  <a:pt x="3077" y="12716"/>
                </a:cubicBezTo>
                <a:cubicBezTo>
                  <a:pt x="4587" y="13108"/>
                  <a:pt x="6155" y="13500"/>
                  <a:pt x="7200" y="13500"/>
                </a:cubicBezTo>
                <a:cubicBezTo>
                  <a:pt x="1045" y="21208"/>
                  <a:pt x="1045" y="21208"/>
                  <a:pt x="1045" y="21208"/>
                </a:cubicBezTo>
                <a:cubicBezTo>
                  <a:pt x="3077" y="21600"/>
                  <a:pt x="3077" y="21600"/>
                  <a:pt x="3077" y="21600"/>
                </a:cubicBezTo>
                <a:cubicBezTo>
                  <a:pt x="6155" y="17768"/>
                  <a:pt x="6155" y="17768"/>
                  <a:pt x="6155" y="17768"/>
                </a:cubicBezTo>
                <a:cubicBezTo>
                  <a:pt x="7665" y="18552"/>
                  <a:pt x="7665" y="18552"/>
                  <a:pt x="7665" y="18552"/>
                </a:cubicBezTo>
                <a:cubicBezTo>
                  <a:pt x="10800" y="19684"/>
                  <a:pt x="13877" y="19292"/>
                  <a:pt x="15445" y="17376"/>
                </a:cubicBezTo>
                <a:cubicBezTo>
                  <a:pt x="16490" y="15852"/>
                  <a:pt x="16490" y="14632"/>
                  <a:pt x="15445" y="13500"/>
                </a:cubicBezTo>
                <a:close/>
                <a:moveTo>
                  <a:pt x="16955" y="6968"/>
                </a:moveTo>
                <a:cubicBezTo>
                  <a:pt x="19045" y="7708"/>
                  <a:pt x="19568" y="9276"/>
                  <a:pt x="18523" y="10408"/>
                </a:cubicBezTo>
                <a:cubicBezTo>
                  <a:pt x="16955" y="11932"/>
                  <a:pt x="14923" y="12324"/>
                  <a:pt x="13413" y="11584"/>
                </a:cubicBezTo>
                <a:cubicBezTo>
                  <a:pt x="11323" y="10800"/>
                  <a:pt x="11323" y="10800"/>
                  <a:pt x="11323" y="10800"/>
                </a:cubicBezTo>
                <a:cubicBezTo>
                  <a:pt x="14923" y="6184"/>
                  <a:pt x="14923" y="6184"/>
                  <a:pt x="14923" y="6184"/>
                </a:cubicBezTo>
                <a:lnTo>
                  <a:pt x="16955" y="6968"/>
                </a:lnTo>
                <a:close/>
                <a:moveTo>
                  <a:pt x="4123" y="11584"/>
                </a:moveTo>
                <a:cubicBezTo>
                  <a:pt x="2555" y="10800"/>
                  <a:pt x="2555" y="10800"/>
                  <a:pt x="2555" y="10800"/>
                </a:cubicBezTo>
                <a:cubicBezTo>
                  <a:pt x="6155" y="6184"/>
                  <a:pt x="6155" y="6184"/>
                  <a:pt x="6155" y="6184"/>
                </a:cubicBezTo>
                <a:cubicBezTo>
                  <a:pt x="7665" y="6968"/>
                  <a:pt x="7665" y="6968"/>
                  <a:pt x="7665" y="6968"/>
                </a:cubicBezTo>
                <a:cubicBezTo>
                  <a:pt x="9755" y="7708"/>
                  <a:pt x="10277" y="9276"/>
                  <a:pt x="9232" y="10800"/>
                </a:cubicBezTo>
                <a:cubicBezTo>
                  <a:pt x="8245" y="11932"/>
                  <a:pt x="6155" y="12324"/>
                  <a:pt x="4123" y="11584"/>
                </a:cubicBezTo>
                <a:close/>
                <a:moveTo>
                  <a:pt x="8710" y="17376"/>
                </a:moveTo>
                <a:cubicBezTo>
                  <a:pt x="6677" y="16592"/>
                  <a:pt x="6677" y="16592"/>
                  <a:pt x="6677" y="16592"/>
                </a:cubicBezTo>
                <a:cubicBezTo>
                  <a:pt x="10277" y="11932"/>
                  <a:pt x="10277" y="11932"/>
                  <a:pt x="10277" y="11932"/>
                </a:cubicBezTo>
                <a:cubicBezTo>
                  <a:pt x="12368" y="12716"/>
                  <a:pt x="12368" y="12716"/>
                  <a:pt x="12368" y="12716"/>
                </a:cubicBezTo>
                <a:cubicBezTo>
                  <a:pt x="14400" y="13500"/>
                  <a:pt x="14923" y="15024"/>
                  <a:pt x="13877" y="16592"/>
                </a:cubicBezTo>
                <a:cubicBezTo>
                  <a:pt x="12890" y="17768"/>
                  <a:pt x="10800" y="18160"/>
                  <a:pt x="8710" y="1737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2" name="Shape"/>
          <p:cNvSpPr/>
          <p:nvPr/>
        </p:nvSpPr>
        <p:spPr>
          <a:xfrm>
            <a:off x="956733" y="4174309"/>
            <a:ext cx="60816" cy="67150"/>
          </a:xfrm>
          <a:custGeom>
            <a:avLst/>
            <a:gdLst/>
            <a:ahLst/>
            <a:cxnLst>
              <a:cxn ang="0">
                <a:pos x="wd2" y="hd2"/>
              </a:cxn>
              <a:cxn ang="5400000">
                <a:pos x="wd2" y="hd2"/>
              </a:cxn>
              <a:cxn ang="10800000">
                <a:pos x="wd2" y="hd2"/>
              </a:cxn>
              <a:cxn ang="16200000">
                <a:pos x="wd2" y="hd2"/>
              </a:cxn>
            </a:cxnLst>
            <a:rect l="0" t="0" r="r" b="b"/>
            <a:pathLst>
              <a:path w="21600" h="21600" extrusionOk="0">
                <a:moveTo>
                  <a:pt x="10901" y="0"/>
                </a:moveTo>
                <a:cubicBezTo>
                  <a:pt x="3634" y="0"/>
                  <a:pt x="0" y="4883"/>
                  <a:pt x="0" y="9955"/>
                </a:cubicBezTo>
                <a:cubicBezTo>
                  <a:pt x="0" y="16529"/>
                  <a:pt x="3634" y="21600"/>
                  <a:pt x="10901" y="21600"/>
                </a:cubicBezTo>
                <a:cubicBezTo>
                  <a:pt x="16150" y="21600"/>
                  <a:pt x="21600" y="16529"/>
                  <a:pt x="21600" y="9955"/>
                </a:cubicBezTo>
                <a:cubicBezTo>
                  <a:pt x="21600" y="4883"/>
                  <a:pt x="16150" y="0"/>
                  <a:pt x="10901"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3" name="Shape"/>
          <p:cNvSpPr/>
          <p:nvPr/>
        </p:nvSpPr>
        <p:spPr>
          <a:xfrm>
            <a:off x="9072033" y="3590109"/>
            <a:ext cx="164519" cy="67150"/>
          </a:xfrm>
          <a:custGeom>
            <a:avLst/>
            <a:gdLst/>
            <a:ahLst/>
            <a:cxnLst>
              <a:cxn ang="0">
                <a:pos x="wd2" y="hd2"/>
              </a:cxn>
              <a:cxn ang="5400000">
                <a:pos x="wd2" y="hd2"/>
              </a:cxn>
              <a:cxn ang="10800000">
                <a:pos x="wd2" y="hd2"/>
              </a:cxn>
              <a:cxn ang="16200000">
                <a:pos x="wd2" y="hd2"/>
              </a:cxn>
            </a:cxnLst>
            <a:rect l="0" t="0" r="r" b="b"/>
            <a:pathLst>
              <a:path w="21600" h="21600" extrusionOk="0">
                <a:moveTo>
                  <a:pt x="4045" y="0"/>
                </a:moveTo>
                <a:cubicBezTo>
                  <a:pt x="1984" y="0"/>
                  <a:pt x="0" y="4883"/>
                  <a:pt x="0" y="9955"/>
                </a:cubicBezTo>
                <a:cubicBezTo>
                  <a:pt x="0" y="16529"/>
                  <a:pt x="1984" y="21600"/>
                  <a:pt x="4045" y="21600"/>
                </a:cubicBezTo>
                <a:cubicBezTo>
                  <a:pt x="6717" y="21600"/>
                  <a:pt x="8090" y="16529"/>
                  <a:pt x="8090" y="9955"/>
                </a:cubicBezTo>
                <a:cubicBezTo>
                  <a:pt x="8090" y="4883"/>
                  <a:pt x="6717" y="0"/>
                  <a:pt x="4045" y="0"/>
                </a:cubicBezTo>
                <a:close/>
                <a:moveTo>
                  <a:pt x="17555" y="0"/>
                </a:moveTo>
                <a:cubicBezTo>
                  <a:pt x="14883" y="0"/>
                  <a:pt x="13510" y="4883"/>
                  <a:pt x="13510" y="9955"/>
                </a:cubicBezTo>
                <a:cubicBezTo>
                  <a:pt x="13510" y="16529"/>
                  <a:pt x="14883" y="21600"/>
                  <a:pt x="17555" y="21600"/>
                </a:cubicBezTo>
                <a:cubicBezTo>
                  <a:pt x="19616" y="21600"/>
                  <a:pt x="21600" y="16529"/>
                  <a:pt x="21600" y="9955"/>
                </a:cubicBezTo>
                <a:cubicBezTo>
                  <a:pt x="21600" y="4883"/>
                  <a:pt x="19616" y="0"/>
                  <a:pt x="17555"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4" name="Triangle"/>
          <p:cNvSpPr/>
          <p:nvPr/>
        </p:nvSpPr>
        <p:spPr>
          <a:xfrm>
            <a:off x="6180667" y="2972042"/>
            <a:ext cx="113717" cy="1327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10800"/>
                </a:lnTo>
                <a:lnTo>
                  <a:pt x="0"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5" name="Triangle"/>
          <p:cNvSpPr/>
          <p:nvPr/>
        </p:nvSpPr>
        <p:spPr>
          <a:xfrm>
            <a:off x="5588000" y="2982627"/>
            <a:ext cx="134881" cy="11795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lnTo>
                  <a:pt x="0" y="2160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6" name="Triangle"/>
          <p:cNvSpPr/>
          <p:nvPr/>
        </p:nvSpPr>
        <p:spPr>
          <a:xfrm>
            <a:off x="5003800" y="2982627"/>
            <a:ext cx="136991" cy="11795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10753" y="21600"/>
                </a:lnTo>
                <a:lnTo>
                  <a:pt x="21600"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7" name="Triangle"/>
          <p:cNvSpPr/>
          <p:nvPr/>
        </p:nvSpPr>
        <p:spPr>
          <a:xfrm>
            <a:off x="4432300" y="2972042"/>
            <a:ext cx="113714" cy="13277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10800"/>
                </a:lnTo>
                <a:lnTo>
                  <a:pt x="21600" y="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8" name="Shape"/>
          <p:cNvSpPr/>
          <p:nvPr/>
        </p:nvSpPr>
        <p:spPr>
          <a:xfrm>
            <a:off x="7903879" y="2991093"/>
            <a:ext cx="170231" cy="99658"/>
          </a:xfrm>
          <a:custGeom>
            <a:avLst/>
            <a:gdLst/>
            <a:ahLst/>
            <a:cxnLst>
              <a:cxn ang="0">
                <a:pos x="wd2" y="hd2"/>
              </a:cxn>
              <a:cxn ang="5400000">
                <a:pos x="wd2" y="hd2"/>
              </a:cxn>
              <a:cxn ang="10800000">
                <a:pos x="wd2" y="hd2"/>
              </a:cxn>
              <a:cxn ang="16200000">
                <a:pos x="wd2" y="hd2"/>
              </a:cxn>
            </a:cxnLst>
            <a:rect l="0" t="0" r="r" b="b"/>
            <a:pathLst>
              <a:path w="20749" h="21312" extrusionOk="0">
                <a:moveTo>
                  <a:pt x="19834" y="14826"/>
                </a:moveTo>
                <a:cubicBezTo>
                  <a:pt x="19188" y="13676"/>
                  <a:pt x="11510" y="1278"/>
                  <a:pt x="11510" y="1278"/>
                </a:cubicBezTo>
                <a:cubicBezTo>
                  <a:pt x="11510" y="0"/>
                  <a:pt x="10864" y="0"/>
                  <a:pt x="10218" y="0"/>
                </a:cubicBezTo>
                <a:cubicBezTo>
                  <a:pt x="9644" y="0"/>
                  <a:pt x="8998" y="0"/>
                  <a:pt x="8998" y="1278"/>
                </a:cubicBezTo>
                <a:cubicBezTo>
                  <a:pt x="8998" y="1278"/>
                  <a:pt x="1392" y="13676"/>
                  <a:pt x="746" y="14826"/>
                </a:cubicBezTo>
                <a:cubicBezTo>
                  <a:pt x="100" y="16999"/>
                  <a:pt x="-546" y="19299"/>
                  <a:pt x="746" y="20450"/>
                </a:cubicBezTo>
                <a:cubicBezTo>
                  <a:pt x="1392" y="21600"/>
                  <a:pt x="2611" y="21600"/>
                  <a:pt x="3257" y="20450"/>
                </a:cubicBezTo>
                <a:cubicBezTo>
                  <a:pt x="10218" y="8052"/>
                  <a:pt x="10218" y="8052"/>
                  <a:pt x="10218" y="8052"/>
                </a:cubicBezTo>
                <a:cubicBezTo>
                  <a:pt x="17251" y="20450"/>
                  <a:pt x="17251" y="20450"/>
                  <a:pt x="17251" y="20450"/>
                </a:cubicBezTo>
                <a:cubicBezTo>
                  <a:pt x="17897" y="21600"/>
                  <a:pt x="19188" y="21600"/>
                  <a:pt x="19834" y="20450"/>
                </a:cubicBezTo>
                <a:cubicBezTo>
                  <a:pt x="21054" y="19299"/>
                  <a:pt x="21054" y="16999"/>
                  <a:pt x="19834" y="14826"/>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09" name="Shape"/>
          <p:cNvSpPr/>
          <p:nvPr/>
        </p:nvSpPr>
        <p:spPr>
          <a:xfrm>
            <a:off x="7322120" y="2991515"/>
            <a:ext cx="169771" cy="100587"/>
          </a:xfrm>
          <a:custGeom>
            <a:avLst/>
            <a:gdLst/>
            <a:ahLst/>
            <a:cxnLst>
              <a:cxn ang="0">
                <a:pos x="wd2" y="hd2"/>
              </a:cxn>
              <a:cxn ang="5400000">
                <a:pos x="wd2" y="hd2"/>
              </a:cxn>
              <a:cxn ang="10800000">
                <a:pos x="wd2" y="hd2"/>
              </a:cxn>
              <a:cxn ang="16200000">
                <a:pos x="wd2" y="hd2"/>
              </a:cxn>
            </a:cxnLst>
            <a:rect l="0" t="0" r="r" b="b"/>
            <a:pathLst>
              <a:path w="20693" h="20644" extrusionOk="0">
                <a:moveTo>
                  <a:pt x="19728" y="5597"/>
                </a:moveTo>
                <a:cubicBezTo>
                  <a:pt x="19084" y="7781"/>
                  <a:pt x="11502" y="19552"/>
                  <a:pt x="11502" y="19552"/>
                </a:cubicBezTo>
                <a:cubicBezTo>
                  <a:pt x="11502" y="20644"/>
                  <a:pt x="10859" y="20644"/>
                  <a:pt x="10215" y="20644"/>
                </a:cubicBezTo>
                <a:cubicBezTo>
                  <a:pt x="9571" y="20644"/>
                  <a:pt x="8999" y="20644"/>
                  <a:pt x="8999" y="19552"/>
                </a:cubicBezTo>
                <a:cubicBezTo>
                  <a:pt x="8999" y="19552"/>
                  <a:pt x="1346" y="7781"/>
                  <a:pt x="774" y="5597"/>
                </a:cubicBezTo>
                <a:cubicBezTo>
                  <a:pt x="130" y="4383"/>
                  <a:pt x="-585" y="2442"/>
                  <a:pt x="774" y="1350"/>
                </a:cubicBezTo>
                <a:cubicBezTo>
                  <a:pt x="1346" y="136"/>
                  <a:pt x="2634" y="-956"/>
                  <a:pt x="3277" y="1350"/>
                </a:cubicBezTo>
                <a:cubicBezTo>
                  <a:pt x="10215" y="12028"/>
                  <a:pt x="10215" y="12028"/>
                  <a:pt x="10215" y="12028"/>
                </a:cubicBezTo>
                <a:cubicBezTo>
                  <a:pt x="17153" y="1350"/>
                  <a:pt x="17153" y="1350"/>
                  <a:pt x="17153" y="1350"/>
                </a:cubicBezTo>
                <a:cubicBezTo>
                  <a:pt x="17796" y="-956"/>
                  <a:pt x="19084" y="136"/>
                  <a:pt x="19728" y="1350"/>
                </a:cubicBezTo>
                <a:cubicBezTo>
                  <a:pt x="21015" y="2442"/>
                  <a:pt x="21015" y="4383"/>
                  <a:pt x="19728" y="559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0" name="Shape"/>
          <p:cNvSpPr/>
          <p:nvPr/>
        </p:nvSpPr>
        <p:spPr>
          <a:xfrm>
            <a:off x="8520914" y="2956437"/>
            <a:ext cx="103912" cy="170320"/>
          </a:xfrm>
          <a:custGeom>
            <a:avLst/>
            <a:gdLst/>
            <a:ahLst/>
            <a:cxnLst>
              <a:cxn ang="0">
                <a:pos x="wd2" y="hd2"/>
              </a:cxn>
              <a:cxn ang="5400000">
                <a:pos x="wd2" y="hd2"/>
              </a:cxn>
              <a:cxn ang="10800000">
                <a:pos x="wd2" y="hd2"/>
              </a:cxn>
              <a:cxn ang="16200000">
                <a:pos x="wd2" y="hd2"/>
              </a:cxn>
            </a:cxnLst>
            <a:rect l="0" t="0" r="r" b="b"/>
            <a:pathLst>
              <a:path w="21327" h="21268" extrusionOk="0">
                <a:moveTo>
                  <a:pt x="6280" y="497"/>
                </a:moveTo>
                <a:cubicBezTo>
                  <a:pt x="7251" y="1161"/>
                  <a:pt x="20235" y="9049"/>
                  <a:pt x="20235" y="9049"/>
                </a:cubicBezTo>
                <a:cubicBezTo>
                  <a:pt x="20235" y="9712"/>
                  <a:pt x="21327" y="10302"/>
                  <a:pt x="21327" y="10302"/>
                </a:cubicBezTo>
                <a:cubicBezTo>
                  <a:pt x="21327" y="10966"/>
                  <a:pt x="20235" y="11629"/>
                  <a:pt x="20235" y="12293"/>
                </a:cubicBezTo>
                <a:cubicBezTo>
                  <a:pt x="20235" y="12293"/>
                  <a:pt x="7251" y="20107"/>
                  <a:pt x="6280" y="20771"/>
                </a:cubicBezTo>
                <a:cubicBezTo>
                  <a:pt x="5066" y="21434"/>
                  <a:pt x="3003" y="21434"/>
                  <a:pt x="819" y="20771"/>
                </a:cubicBezTo>
                <a:cubicBezTo>
                  <a:pt x="-273" y="20107"/>
                  <a:pt x="-273" y="18780"/>
                  <a:pt x="819" y="17527"/>
                </a:cubicBezTo>
                <a:cubicBezTo>
                  <a:pt x="12711" y="10302"/>
                  <a:pt x="12711" y="10302"/>
                  <a:pt x="12711" y="10302"/>
                </a:cubicBezTo>
                <a:cubicBezTo>
                  <a:pt x="819" y="3078"/>
                  <a:pt x="819" y="3078"/>
                  <a:pt x="819" y="3078"/>
                </a:cubicBezTo>
                <a:cubicBezTo>
                  <a:pt x="-273" y="2488"/>
                  <a:pt x="-273" y="1161"/>
                  <a:pt x="819" y="497"/>
                </a:cubicBezTo>
                <a:cubicBezTo>
                  <a:pt x="3003" y="-166"/>
                  <a:pt x="5066" y="-166"/>
                  <a:pt x="6280" y="49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1" name="Shape"/>
          <p:cNvSpPr/>
          <p:nvPr/>
        </p:nvSpPr>
        <p:spPr>
          <a:xfrm>
            <a:off x="6769100" y="2956437"/>
            <a:ext cx="101813" cy="170320"/>
          </a:xfrm>
          <a:custGeom>
            <a:avLst/>
            <a:gdLst/>
            <a:ahLst/>
            <a:cxnLst>
              <a:cxn ang="0">
                <a:pos x="wd2" y="hd2"/>
              </a:cxn>
              <a:cxn ang="5400000">
                <a:pos x="wd2" y="hd2"/>
              </a:cxn>
              <a:cxn ang="10800000">
                <a:pos x="wd2" y="hd2"/>
              </a:cxn>
              <a:cxn ang="16200000">
                <a:pos x="wd2" y="hd2"/>
              </a:cxn>
            </a:cxnLst>
            <a:rect l="0" t="0" r="r" b="b"/>
            <a:pathLst>
              <a:path w="21324" h="21268" extrusionOk="0">
                <a:moveTo>
                  <a:pt x="15095" y="497"/>
                </a:moveTo>
                <a:cubicBezTo>
                  <a:pt x="13991" y="1161"/>
                  <a:pt x="982" y="9049"/>
                  <a:pt x="982" y="9049"/>
                </a:cubicBezTo>
                <a:cubicBezTo>
                  <a:pt x="982" y="9712"/>
                  <a:pt x="0" y="10302"/>
                  <a:pt x="0" y="10302"/>
                </a:cubicBezTo>
                <a:cubicBezTo>
                  <a:pt x="0" y="10966"/>
                  <a:pt x="982" y="11629"/>
                  <a:pt x="982" y="12293"/>
                </a:cubicBezTo>
                <a:cubicBezTo>
                  <a:pt x="982" y="12293"/>
                  <a:pt x="13991" y="20107"/>
                  <a:pt x="15095" y="20771"/>
                </a:cubicBezTo>
                <a:cubicBezTo>
                  <a:pt x="16200" y="21434"/>
                  <a:pt x="18409" y="21434"/>
                  <a:pt x="20495" y="20771"/>
                </a:cubicBezTo>
                <a:cubicBezTo>
                  <a:pt x="21600" y="20107"/>
                  <a:pt x="21600" y="18780"/>
                  <a:pt x="20495" y="17527"/>
                </a:cubicBezTo>
                <a:cubicBezTo>
                  <a:pt x="8591" y="10302"/>
                  <a:pt x="8591" y="10302"/>
                  <a:pt x="8591" y="10302"/>
                </a:cubicBezTo>
                <a:cubicBezTo>
                  <a:pt x="20495" y="3078"/>
                  <a:pt x="20495" y="3078"/>
                  <a:pt x="20495" y="3078"/>
                </a:cubicBezTo>
                <a:cubicBezTo>
                  <a:pt x="21600" y="2488"/>
                  <a:pt x="21600" y="1161"/>
                  <a:pt x="20495" y="497"/>
                </a:cubicBezTo>
                <a:cubicBezTo>
                  <a:pt x="18409" y="-166"/>
                  <a:pt x="16200" y="-166"/>
                  <a:pt x="15095" y="49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2" name="Shape"/>
          <p:cNvSpPr/>
          <p:nvPr/>
        </p:nvSpPr>
        <p:spPr>
          <a:xfrm>
            <a:off x="6682317" y="3549893"/>
            <a:ext cx="280929" cy="143354"/>
          </a:xfrm>
          <a:custGeom>
            <a:avLst/>
            <a:gdLst/>
            <a:ahLst/>
            <a:cxnLst>
              <a:cxn ang="0">
                <a:pos x="wd2" y="hd2"/>
              </a:cxn>
              <a:cxn ang="5400000">
                <a:pos x="wd2" y="hd2"/>
              </a:cxn>
              <a:cxn ang="10800000">
                <a:pos x="wd2" y="hd2"/>
              </a:cxn>
              <a:cxn ang="16200000">
                <a:pos x="wd2" y="hd2"/>
              </a:cxn>
            </a:cxnLst>
            <a:rect l="0" t="0" r="r" b="b"/>
            <a:pathLst>
              <a:path w="21600" h="21600" extrusionOk="0">
                <a:moveTo>
                  <a:pt x="16403" y="21600"/>
                </a:moveTo>
                <a:lnTo>
                  <a:pt x="16403" y="14691"/>
                </a:lnTo>
                <a:lnTo>
                  <a:pt x="0" y="14691"/>
                </a:lnTo>
                <a:lnTo>
                  <a:pt x="0" y="6909"/>
                </a:lnTo>
                <a:lnTo>
                  <a:pt x="16403" y="6909"/>
                </a:lnTo>
                <a:lnTo>
                  <a:pt x="16403" y="0"/>
                </a:lnTo>
                <a:lnTo>
                  <a:pt x="21600" y="10844"/>
                </a:lnTo>
                <a:lnTo>
                  <a:pt x="16403" y="2160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3" name="Shape"/>
          <p:cNvSpPr/>
          <p:nvPr/>
        </p:nvSpPr>
        <p:spPr>
          <a:xfrm>
            <a:off x="4929717" y="3549893"/>
            <a:ext cx="280930" cy="143354"/>
          </a:xfrm>
          <a:custGeom>
            <a:avLst/>
            <a:gdLst/>
            <a:ahLst/>
            <a:cxnLst>
              <a:cxn ang="0">
                <a:pos x="wd2" y="hd2"/>
              </a:cxn>
              <a:cxn ang="5400000">
                <a:pos x="wd2" y="hd2"/>
              </a:cxn>
              <a:cxn ang="10800000">
                <a:pos x="wd2" y="hd2"/>
              </a:cxn>
              <a:cxn ang="16200000">
                <a:pos x="wd2" y="hd2"/>
              </a:cxn>
            </a:cxnLst>
            <a:rect l="0" t="0" r="r" b="b"/>
            <a:pathLst>
              <a:path w="21600" h="21600" extrusionOk="0">
                <a:moveTo>
                  <a:pt x="5231" y="21600"/>
                </a:moveTo>
                <a:lnTo>
                  <a:pt x="5231" y="14691"/>
                </a:lnTo>
                <a:lnTo>
                  <a:pt x="21600" y="14691"/>
                </a:lnTo>
                <a:lnTo>
                  <a:pt x="21600" y="6909"/>
                </a:lnTo>
                <a:lnTo>
                  <a:pt x="5231" y="6909"/>
                </a:lnTo>
                <a:lnTo>
                  <a:pt x="5231" y="0"/>
                </a:lnTo>
                <a:lnTo>
                  <a:pt x="0" y="10844"/>
                </a:lnTo>
                <a:lnTo>
                  <a:pt x="5231" y="21600"/>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4" name="Shape"/>
          <p:cNvSpPr/>
          <p:nvPr/>
        </p:nvSpPr>
        <p:spPr>
          <a:xfrm>
            <a:off x="5581650" y="3482160"/>
            <a:ext cx="145464" cy="287279"/>
          </a:xfrm>
          <a:custGeom>
            <a:avLst/>
            <a:gdLst/>
            <a:ahLst/>
            <a:cxnLst>
              <a:cxn ang="0">
                <a:pos x="wd2" y="hd2"/>
              </a:cxn>
              <a:cxn ang="5400000">
                <a:pos x="wd2" y="hd2"/>
              </a:cxn>
              <a:cxn ang="10800000">
                <a:pos x="wd2" y="hd2"/>
              </a:cxn>
              <a:cxn ang="16200000">
                <a:pos x="wd2" y="hd2"/>
              </a:cxn>
            </a:cxnLst>
            <a:rect l="0" t="0" r="r" b="b"/>
            <a:pathLst>
              <a:path w="21600" h="21600" extrusionOk="0">
                <a:moveTo>
                  <a:pt x="21600" y="16067"/>
                </a:moveTo>
                <a:lnTo>
                  <a:pt x="14719" y="16067"/>
                </a:lnTo>
                <a:lnTo>
                  <a:pt x="14719" y="0"/>
                </a:lnTo>
                <a:lnTo>
                  <a:pt x="6881" y="0"/>
                </a:lnTo>
                <a:lnTo>
                  <a:pt x="6881" y="16067"/>
                </a:lnTo>
                <a:lnTo>
                  <a:pt x="0" y="16067"/>
                </a:lnTo>
                <a:lnTo>
                  <a:pt x="10800" y="21600"/>
                </a:lnTo>
                <a:lnTo>
                  <a:pt x="21600" y="16067"/>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5" name="Shape"/>
          <p:cNvSpPr/>
          <p:nvPr/>
        </p:nvSpPr>
        <p:spPr>
          <a:xfrm>
            <a:off x="6165850" y="3482160"/>
            <a:ext cx="145464" cy="287279"/>
          </a:xfrm>
          <a:custGeom>
            <a:avLst/>
            <a:gdLst/>
            <a:ahLst/>
            <a:cxnLst>
              <a:cxn ang="0">
                <a:pos x="wd2" y="hd2"/>
              </a:cxn>
              <a:cxn ang="5400000">
                <a:pos x="wd2" y="hd2"/>
              </a:cxn>
              <a:cxn ang="10800000">
                <a:pos x="wd2" y="hd2"/>
              </a:cxn>
              <a:cxn ang="16200000">
                <a:pos x="wd2" y="hd2"/>
              </a:cxn>
            </a:cxnLst>
            <a:rect l="0" t="0" r="r" b="b"/>
            <a:pathLst>
              <a:path w="21600" h="21600" extrusionOk="0">
                <a:moveTo>
                  <a:pt x="21600" y="5134"/>
                </a:moveTo>
                <a:lnTo>
                  <a:pt x="14719" y="5134"/>
                </a:lnTo>
                <a:lnTo>
                  <a:pt x="14719" y="21600"/>
                </a:lnTo>
                <a:lnTo>
                  <a:pt x="6968" y="21600"/>
                </a:lnTo>
                <a:lnTo>
                  <a:pt x="6968" y="5134"/>
                </a:lnTo>
                <a:lnTo>
                  <a:pt x="0" y="5134"/>
                </a:lnTo>
                <a:lnTo>
                  <a:pt x="10887" y="0"/>
                </a:lnTo>
                <a:lnTo>
                  <a:pt x="21600" y="5134"/>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6" name="Shape"/>
          <p:cNvSpPr/>
          <p:nvPr/>
        </p:nvSpPr>
        <p:spPr>
          <a:xfrm>
            <a:off x="9025467" y="4074826"/>
            <a:ext cx="259765" cy="266113"/>
          </a:xfrm>
          <a:custGeom>
            <a:avLst/>
            <a:gdLst/>
            <a:ahLst/>
            <a:cxnLst>
              <a:cxn ang="0">
                <a:pos x="wd2" y="hd2"/>
              </a:cxn>
              <a:cxn ang="5400000">
                <a:pos x="wd2" y="hd2"/>
              </a:cxn>
              <a:cxn ang="10800000">
                <a:pos x="wd2" y="hd2"/>
              </a:cxn>
              <a:cxn ang="16200000">
                <a:pos x="wd2" y="hd2"/>
              </a:cxn>
            </a:cxnLst>
            <a:rect l="0" t="0" r="r" b="b"/>
            <a:pathLst>
              <a:path w="21600" h="21600" extrusionOk="0">
                <a:moveTo>
                  <a:pt x="10824" y="0"/>
                </a:moveTo>
                <a:cubicBezTo>
                  <a:pt x="1707" y="0"/>
                  <a:pt x="0" y="2146"/>
                  <a:pt x="0" y="10585"/>
                </a:cubicBezTo>
                <a:cubicBezTo>
                  <a:pt x="0" y="19454"/>
                  <a:pt x="1707" y="21600"/>
                  <a:pt x="10824" y="21600"/>
                </a:cubicBezTo>
                <a:cubicBezTo>
                  <a:pt x="19845" y="21600"/>
                  <a:pt x="21600" y="19454"/>
                  <a:pt x="21600" y="10585"/>
                </a:cubicBezTo>
                <a:cubicBezTo>
                  <a:pt x="21600" y="2146"/>
                  <a:pt x="19845" y="0"/>
                  <a:pt x="10824"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7" name="Shape"/>
          <p:cNvSpPr/>
          <p:nvPr/>
        </p:nvSpPr>
        <p:spPr>
          <a:xfrm>
            <a:off x="7338484" y="3473693"/>
            <a:ext cx="132773" cy="29362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0" y="8127"/>
                </a:lnTo>
                <a:lnTo>
                  <a:pt x="21600" y="8127"/>
                </a:lnTo>
                <a:lnTo>
                  <a:pt x="10800" y="0"/>
                </a:lnTo>
                <a:close/>
                <a:moveTo>
                  <a:pt x="10800" y="21600"/>
                </a:moveTo>
                <a:lnTo>
                  <a:pt x="21600" y="13864"/>
                </a:lnTo>
                <a:lnTo>
                  <a:pt x="0" y="13864"/>
                </a:lnTo>
                <a:lnTo>
                  <a:pt x="10800" y="2160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8" name="Shape"/>
          <p:cNvSpPr/>
          <p:nvPr/>
        </p:nvSpPr>
        <p:spPr>
          <a:xfrm>
            <a:off x="3767667" y="2320109"/>
            <a:ext cx="272460" cy="276695"/>
          </a:xfrm>
          <a:custGeom>
            <a:avLst/>
            <a:gdLst/>
            <a:ahLst/>
            <a:cxnLst>
              <a:cxn ang="0">
                <a:pos x="wd2" y="hd2"/>
              </a:cxn>
              <a:cxn ang="5400000">
                <a:pos x="wd2" y="hd2"/>
              </a:cxn>
              <a:cxn ang="10800000">
                <a:pos x="wd2" y="hd2"/>
              </a:cxn>
              <a:cxn ang="16200000">
                <a:pos x="wd2" y="hd2"/>
              </a:cxn>
            </a:cxnLst>
            <a:rect l="0" t="0" r="r" b="b"/>
            <a:pathLst>
              <a:path w="21600" h="21600" extrusionOk="0">
                <a:moveTo>
                  <a:pt x="19913" y="16304"/>
                </a:moveTo>
                <a:cubicBezTo>
                  <a:pt x="19913" y="13448"/>
                  <a:pt x="19913" y="13448"/>
                  <a:pt x="19913" y="13448"/>
                </a:cubicBezTo>
                <a:cubicBezTo>
                  <a:pt x="19913" y="11836"/>
                  <a:pt x="19117" y="9764"/>
                  <a:pt x="16212" y="9764"/>
                </a:cubicBezTo>
                <a:cubicBezTo>
                  <a:pt x="13728" y="9764"/>
                  <a:pt x="13728" y="9764"/>
                  <a:pt x="13728" y="9764"/>
                </a:cubicBezTo>
                <a:cubicBezTo>
                  <a:pt x="12042" y="9764"/>
                  <a:pt x="12042" y="8981"/>
                  <a:pt x="12042" y="8520"/>
                </a:cubicBezTo>
                <a:cubicBezTo>
                  <a:pt x="12042" y="5250"/>
                  <a:pt x="12042" y="5250"/>
                  <a:pt x="12042" y="5250"/>
                </a:cubicBezTo>
                <a:cubicBezTo>
                  <a:pt x="12885" y="4882"/>
                  <a:pt x="13728" y="4053"/>
                  <a:pt x="13728" y="2809"/>
                </a:cubicBezTo>
                <a:cubicBezTo>
                  <a:pt x="13728" y="1197"/>
                  <a:pt x="12463" y="0"/>
                  <a:pt x="10823" y="0"/>
                </a:cubicBezTo>
                <a:cubicBezTo>
                  <a:pt x="9184" y="0"/>
                  <a:pt x="7918" y="1197"/>
                  <a:pt x="7918" y="2809"/>
                </a:cubicBezTo>
                <a:cubicBezTo>
                  <a:pt x="7918" y="4053"/>
                  <a:pt x="8715" y="4882"/>
                  <a:pt x="9558" y="5250"/>
                </a:cubicBezTo>
                <a:cubicBezTo>
                  <a:pt x="9558" y="8520"/>
                  <a:pt x="9558" y="8520"/>
                  <a:pt x="9558" y="8520"/>
                </a:cubicBezTo>
                <a:cubicBezTo>
                  <a:pt x="9558" y="8520"/>
                  <a:pt x="9558" y="9764"/>
                  <a:pt x="7918" y="9764"/>
                </a:cubicBezTo>
                <a:cubicBezTo>
                  <a:pt x="5388" y="9764"/>
                  <a:pt x="5388" y="9764"/>
                  <a:pt x="5388" y="9764"/>
                </a:cubicBezTo>
                <a:cubicBezTo>
                  <a:pt x="2483" y="9764"/>
                  <a:pt x="1687" y="11836"/>
                  <a:pt x="1687" y="13448"/>
                </a:cubicBezTo>
                <a:cubicBezTo>
                  <a:pt x="1687" y="16304"/>
                  <a:pt x="1687" y="16304"/>
                  <a:pt x="1687" y="16304"/>
                </a:cubicBezTo>
                <a:cubicBezTo>
                  <a:pt x="422" y="16718"/>
                  <a:pt x="0" y="17501"/>
                  <a:pt x="0" y="18745"/>
                </a:cubicBezTo>
                <a:cubicBezTo>
                  <a:pt x="0" y="20357"/>
                  <a:pt x="1265" y="21600"/>
                  <a:pt x="2483" y="21600"/>
                </a:cubicBezTo>
                <a:cubicBezTo>
                  <a:pt x="4170" y="21600"/>
                  <a:pt x="5388" y="20357"/>
                  <a:pt x="5388" y="18745"/>
                </a:cubicBezTo>
                <a:cubicBezTo>
                  <a:pt x="5388" y="17501"/>
                  <a:pt x="4592" y="16718"/>
                  <a:pt x="3748" y="16304"/>
                </a:cubicBezTo>
                <a:cubicBezTo>
                  <a:pt x="3748" y="13448"/>
                  <a:pt x="3748" y="13448"/>
                  <a:pt x="3748" y="13448"/>
                </a:cubicBezTo>
                <a:cubicBezTo>
                  <a:pt x="3748" y="13448"/>
                  <a:pt x="3748" y="11836"/>
                  <a:pt x="5388" y="11836"/>
                </a:cubicBezTo>
                <a:cubicBezTo>
                  <a:pt x="7918" y="11836"/>
                  <a:pt x="7918" y="11836"/>
                  <a:pt x="7918" y="11836"/>
                </a:cubicBezTo>
                <a:cubicBezTo>
                  <a:pt x="8715" y="11836"/>
                  <a:pt x="9184" y="11836"/>
                  <a:pt x="9558" y="11422"/>
                </a:cubicBezTo>
                <a:cubicBezTo>
                  <a:pt x="9558" y="16304"/>
                  <a:pt x="9558" y="16304"/>
                  <a:pt x="9558" y="16304"/>
                </a:cubicBezTo>
                <a:cubicBezTo>
                  <a:pt x="8715" y="16718"/>
                  <a:pt x="7918" y="17501"/>
                  <a:pt x="7918" y="18745"/>
                </a:cubicBezTo>
                <a:cubicBezTo>
                  <a:pt x="7918" y="20357"/>
                  <a:pt x="9184" y="21600"/>
                  <a:pt x="10823" y="21600"/>
                </a:cubicBezTo>
                <a:cubicBezTo>
                  <a:pt x="12463" y="21600"/>
                  <a:pt x="13728" y="20357"/>
                  <a:pt x="13728" y="18745"/>
                </a:cubicBezTo>
                <a:cubicBezTo>
                  <a:pt x="13728" y="17501"/>
                  <a:pt x="12885" y="16718"/>
                  <a:pt x="12042" y="16304"/>
                </a:cubicBezTo>
                <a:cubicBezTo>
                  <a:pt x="12042" y="11422"/>
                  <a:pt x="12042" y="11422"/>
                  <a:pt x="12042" y="11422"/>
                </a:cubicBezTo>
                <a:cubicBezTo>
                  <a:pt x="12463" y="11836"/>
                  <a:pt x="12885" y="11836"/>
                  <a:pt x="13728" y="11836"/>
                </a:cubicBezTo>
                <a:cubicBezTo>
                  <a:pt x="16212" y="11836"/>
                  <a:pt x="16212" y="11836"/>
                  <a:pt x="16212" y="11836"/>
                </a:cubicBezTo>
                <a:cubicBezTo>
                  <a:pt x="17852" y="11836"/>
                  <a:pt x="17852" y="13034"/>
                  <a:pt x="17852" y="13448"/>
                </a:cubicBezTo>
                <a:cubicBezTo>
                  <a:pt x="17852" y="16304"/>
                  <a:pt x="17852" y="16304"/>
                  <a:pt x="17852" y="16304"/>
                </a:cubicBezTo>
                <a:cubicBezTo>
                  <a:pt x="17008" y="16718"/>
                  <a:pt x="16212" y="17501"/>
                  <a:pt x="16212" y="18745"/>
                </a:cubicBezTo>
                <a:cubicBezTo>
                  <a:pt x="16212" y="20357"/>
                  <a:pt x="17430" y="21600"/>
                  <a:pt x="19117" y="21600"/>
                </a:cubicBezTo>
                <a:cubicBezTo>
                  <a:pt x="20335" y="21600"/>
                  <a:pt x="21600" y="20357"/>
                  <a:pt x="21600" y="18745"/>
                </a:cubicBezTo>
                <a:cubicBezTo>
                  <a:pt x="21600" y="17501"/>
                  <a:pt x="21225" y="16718"/>
                  <a:pt x="19913" y="16304"/>
                </a:cubicBezTo>
                <a:close/>
                <a:moveTo>
                  <a:pt x="4170" y="18745"/>
                </a:moveTo>
                <a:cubicBezTo>
                  <a:pt x="4170" y="19574"/>
                  <a:pt x="3327" y="20357"/>
                  <a:pt x="2483" y="20357"/>
                </a:cubicBezTo>
                <a:cubicBezTo>
                  <a:pt x="1687" y="20357"/>
                  <a:pt x="843" y="19574"/>
                  <a:pt x="843" y="18745"/>
                </a:cubicBezTo>
                <a:cubicBezTo>
                  <a:pt x="843" y="17916"/>
                  <a:pt x="1687" y="17133"/>
                  <a:pt x="2483" y="17133"/>
                </a:cubicBezTo>
                <a:cubicBezTo>
                  <a:pt x="3327" y="17133"/>
                  <a:pt x="4170" y="17916"/>
                  <a:pt x="4170" y="18745"/>
                </a:cubicBezTo>
                <a:close/>
                <a:moveTo>
                  <a:pt x="9184" y="2809"/>
                </a:moveTo>
                <a:cubicBezTo>
                  <a:pt x="9184" y="2026"/>
                  <a:pt x="9980" y="1197"/>
                  <a:pt x="10823" y="1197"/>
                </a:cubicBezTo>
                <a:cubicBezTo>
                  <a:pt x="11667" y="1197"/>
                  <a:pt x="12463" y="2026"/>
                  <a:pt x="12463" y="2809"/>
                </a:cubicBezTo>
                <a:cubicBezTo>
                  <a:pt x="12463" y="3638"/>
                  <a:pt x="11667" y="4467"/>
                  <a:pt x="10823" y="4467"/>
                </a:cubicBezTo>
                <a:cubicBezTo>
                  <a:pt x="9980" y="4467"/>
                  <a:pt x="9184" y="3638"/>
                  <a:pt x="9184" y="2809"/>
                </a:cubicBezTo>
                <a:close/>
                <a:moveTo>
                  <a:pt x="12463" y="18745"/>
                </a:moveTo>
                <a:cubicBezTo>
                  <a:pt x="12463" y="19574"/>
                  <a:pt x="11667" y="20357"/>
                  <a:pt x="10823" y="20357"/>
                </a:cubicBezTo>
                <a:cubicBezTo>
                  <a:pt x="9980" y="20357"/>
                  <a:pt x="9184" y="19574"/>
                  <a:pt x="9184" y="18745"/>
                </a:cubicBezTo>
                <a:cubicBezTo>
                  <a:pt x="9184" y="17916"/>
                  <a:pt x="9980" y="17133"/>
                  <a:pt x="10823" y="17133"/>
                </a:cubicBezTo>
                <a:cubicBezTo>
                  <a:pt x="11667" y="17133"/>
                  <a:pt x="12463" y="17916"/>
                  <a:pt x="12463" y="18745"/>
                </a:cubicBezTo>
                <a:close/>
                <a:moveTo>
                  <a:pt x="19117" y="20357"/>
                </a:moveTo>
                <a:cubicBezTo>
                  <a:pt x="17852" y="20357"/>
                  <a:pt x="17430" y="19574"/>
                  <a:pt x="17430" y="18745"/>
                </a:cubicBezTo>
                <a:cubicBezTo>
                  <a:pt x="17430" y="17916"/>
                  <a:pt x="17852" y="17133"/>
                  <a:pt x="19117" y="17133"/>
                </a:cubicBezTo>
                <a:cubicBezTo>
                  <a:pt x="19913" y="17133"/>
                  <a:pt x="20335" y="17916"/>
                  <a:pt x="20335" y="18745"/>
                </a:cubicBezTo>
                <a:cubicBezTo>
                  <a:pt x="20335" y="19574"/>
                  <a:pt x="19913" y="20357"/>
                  <a:pt x="19117" y="2035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19" name="Shape"/>
          <p:cNvSpPr/>
          <p:nvPr/>
        </p:nvSpPr>
        <p:spPr>
          <a:xfrm>
            <a:off x="3225800" y="2337042"/>
            <a:ext cx="189905" cy="244945"/>
          </a:xfrm>
          <a:custGeom>
            <a:avLst/>
            <a:gdLst/>
            <a:ahLst/>
            <a:cxnLst>
              <a:cxn ang="0">
                <a:pos x="wd2" y="hd2"/>
              </a:cxn>
              <a:cxn ang="5400000">
                <a:pos x="wd2" y="hd2"/>
              </a:cxn>
              <a:cxn ang="10800000">
                <a:pos x="wd2" y="hd2"/>
              </a:cxn>
              <a:cxn ang="16200000">
                <a:pos x="wd2" y="hd2"/>
              </a:cxn>
            </a:cxnLst>
            <a:rect l="0" t="0" r="r" b="b"/>
            <a:pathLst>
              <a:path w="21600" h="21600" extrusionOk="0">
                <a:moveTo>
                  <a:pt x="21600" y="3219"/>
                </a:moveTo>
                <a:cubicBezTo>
                  <a:pt x="21600" y="1402"/>
                  <a:pt x="19772" y="0"/>
                  <a:pt x="17402" y="0"/>
                </a:cubicBezTo>
                <a:cubicBezTo>
                  <a:pt x="14964" y="0"/>
                  <a:pt x="13136" y="1402"/>
                  <a:pt x="13136" y="3219"/>
                </a:cubicBezTo>
                <a:cubicBezTo>
                  <a:pt x="13136" y="4154"/>
                  <a:pt x="14423" y="5504"/>
                  <a:pt x="15574" y="5971"/>
                </a:cubicBezTo>
                <a:cubicBezTo>
                  <a:pt x="15574" y="8256"/>
                  <a:pt x="13136" y="8775"/>
                  <a:pt x="10157" y="9658"/>
                </a:cubicBezTo>
                <a:cubicBezTo>
                  <a:pt x="8938" y="10125"/>
                  <a:pt x="7177" y="10125"/>
                  <a:pt x="5349" y="11060"/>
                </a:cubicBezTo>
                <a:cubicBezTo>
                  <a:pt x="5349" y="5971"/>
                  <a:pt x="5349" y="5971"/>
                  <a:pt x="5349" y="5971"/>
                </a:cubicBezTo>
                <a:cubicBezTo>
                  <a:pt x="7177" y="5504"/>
                  <a:pt x="7787" y="4154"/>
                  <a:pt x="7787" y="3219"/>
                </a:cubicBezTo>
                <a:cubicBezTo>
                  <a:pt x="7787" y="1402"/>
                  <a:pt x="5959" y="0"/>
                  <a:pt x="4198" y="0"/>
                </a:cubicBezTo>
                <a:cubicBezTo>
                  <a:pt x="1761" y="0"/>
                  <a:pt x="0" y="1402"/>
                  <a:pt x="0" y="3219"/>
                </a:cubicBezTo>
                <a:cubicBezTo>
                  <a:pt x="0" y="4154"/>
                  <a:pt x="1151" y="5504"/>
                  <a:pt x="2370" y="5971"/>
                </a:cubicBezTo>
                <a:cubicBezTo>
                  <a:pt x="2370" y="15629"/>
                  <a:pt x="2370" y="15629"/>
                  <a:pt x="2370" y="15629"/>
                </a:cubicBezTo>
                <a:cubicBezTo>
                  <a:pt x="1151" y="16096"/>
                  <a:pt x="0" y="17031"/>
                  <a:pt x="0" y="18381"/>
                </a:cubicBezTo>
                <a:cubicBezTo>
                  <a:pt x="0" y="20250"/>
                  <a:pt x="1761" y="21600"/>
                  <a:pt x="4198" y="21600"/>
                </a:cubicBezTo>
                <a:cubicBezTo>
                  <a:pt x="5959" y="21600"/>
                  <a:pt x="7787" y="20250"/>
                  <a:pt x="7787" y="18381"/>
                </a:cubicBezTo>
                <a:cubicBezTo>
                  <a:pt x="7787" y="17031"/>
                  <a:pt x="7177" y="16096"/>
                  <a:pt x="5959" y="15629"/>
                </a:cubicBezTo>
                <a:cubicBezTo>
                  <a:pt x="5959" y="13344"/>
                  <a:pt x="8329" y="12462"/>
                  <a:pt x="11376" y="11994"/>
                </a:cubicBezTo>
                <a:cubicBezTo>
                  <a:pt x="14423" y="11060"/>
                  <a:pt x="18621" y="10125"/>
                  <a:pt x="19162" y="5971"/>
                </a:cubicBezTo>
                <a:cubicBezTo>
                  <a:pt x="20381" y="5504"/>
                  <a:pt x="21600" y="4154"/>
                  <a:pt x="21600" y="3219"/>
                </a:cubicBezTo>
                <a:close/>
                <a:moveTo>
                  <a:pt x="1761" y="3219"/>
                </a:moveTo>
                <a:cubicBezTo>
                  <a:pt x="1761" y="1817"/>
                  <a:pt x="2979" y="1402"/>
                  <a:pt x="4198" y="1402"/>
                </a:cubicBezTo>
                <a:cubicBezTo>
                  <a:pt x="5349" y="1402"/>
                  <a:pt x="6568" y="1817"/>
                  <a:pt x="6568" y="3219"/>
                </a:cubicBezTo>
                <a:cubicBezTo>
                  <a:pt x="6568" y="4154"/>
                  <a:pt x="5349" y="4569"/>
                  <a:pt x="4198" y="4569"/>
                </a:cubicBezTo>
                <a:cubicBezTo>
                  <a:pt x="2979" y="4569"/>
                  <a:pt x="1761" y="4154"/>
                  <a:pt x="1761" y="3219"/>
                </a:cubicBezTo>
                <a:close/>
                <a:moveTo>
                  <a:pt x="4198" y="20250"/>
                </a:moveTo>
                <a:cubicBezTo>
                  <a:pt x="2979" y="20250"/>
                  <a:pt x="1761" y="19315"/>
                  <a:pt x="1761" y="18381"/>
                </a:cubicBezTo>
                <a:cubicBezTo>
                  <a:pt x="1761" y="17498"/>
                  <a:pt x="2979" y="16563"/>
                  <a:pt x="4198" y="16563"/>
                </a:cubicBezTo>
                <a:cubicBezTo>
                  <a:pt x="5349" y="16563"/>
                  <a:pt x="6568" y="17498"/>
                  <a:pt x="6568" y="18381"/>
                </a:cubicBezTo>
                <a:cubicBezTo>
                  <a:pt x="6568" y="19315"/>
                  <a:pt x="5349" y="20250"/>
                  <a:pt x="4198" y="20250"/>
                </a:cubicBezTo>
                <a:close/>
                <a:moveTo>
                  <a:pt x="17402" y="4569"/>
                </a:moveTo>
                <a:cubicBezTo>
                  <a:pt x="16183" y="4569"/>
                  <a:pt x="14964" y="4154"/>
                  <a:pt x="14964" y="3219"/>
                </a:cubicBezTo>
                <a:cubicBezTo>
                  <a:pt x="14964" y="1817"/>
                  <a:pt x="16183" y="1402"/>
                  <a:pt x="17402" y="1402"/>
                </a:cubicBezTo>
                <a:cubicBezTo>
                  <a:pt x="18621" y="1402"/>
                  <a:pt x="19772" y="1817"/>
                  <a:pt x="19772" y="3219"/>
                </a:cubicBezTo>
                <a:cubicBezTo>
                  <a:pt x="19772" y="4154"/>
                  <a:pt x="18621" y="4569"/>
                  <a:pt x="17402" y="456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0" name="Shape"/>
          <p:cNvSpPr/>
          <p:nvPr/>
        </p:nvSpPr>
        <p:spPr>
          <a:xfrm>
            <a:off x="2643717" y="2320109"/>
            <a:ext cx="187795" cy="276695"/>
          </a:xfrm>
          <a:custGeom>
            <a:avLst/>
            <a:gdLst/>
            <a:ahLst/>
            <a:cxnLst>
              <a:cxn ang="0">
                <a:pos x="wd2" y="hd2"/>
              </a:cxn>
              <a:cxn ang="5400000">
                <a:pos x="wd2" y="hd2"/>
              </a:cxn>
              <a:cxn ang="10800000">
                <a:pos x="wd2" y="hd2"/>
              </a:cxn>
              <a:cxn ang="16200000">
                <a:pos x="wd2" y="hd2"/>
              </a:cxn>
            </a:cxnLst>
            <a:rect l="0" t="0" r="r" b="b"/>
            <a:pathLst>
              <a:path w="21600" h="21600" extrusionOk="0">
                <a:moveTo>
                  <a:pt x="17470" y="15889"/>
                </a:moveTo>
                <a:cubicBezTo>
                  <a:pt x="15641" y="15889"/>
                  <a:pt x="14423" y="16718"/>
                  <a:pt x="13881" y="17501"/>
                </a:cubicBezTo>
                <a:cubicBezTo>
                  <a:pt x="8396" y="17501"/>
                  <a:pt x="8396" y="17501"/>
                  <a:pt x="8396" y="17501"/>
                </a:cubicBezTo>
                <a:cubicBezTo>
                  <a:pt x="6026" y="17501"/>
                  <a:pt x="5417" y="16304"/>
                  <a:pt x="5417" y="15889"/>
                </a:cubicBezTo>
                <a:cubicBezTo>
                  <a:pt x="5417" y="11422"/>
                  <a:pt x="5417" y="11422"/>
                  <a:pt x="5417" y="11422"/>
                </a:cubicBezTo>
                <a:cubicBezTo>
                  <a:pt x="6636" y="11836"/>
                  <a:pt x="7245" y="11836"/>
                  <a:pt x="8396" y="11836"/>
                </a:cubicBezTo>
                <a:cubicBezTo>
                  <a:pt x="13881" y="11836"/>
                  <a:pt x="13881" y="11836"/>
                  <a:pt x="13881" y="11836"/>
                </a:cubicBezTo>
                <a:cubicBezTo>
                  <a:pt x="14423" y="12619"/>
                  <a:pt x="15641" y="13448"/>
                  <a:pt x="17470" y="13448"/>
                </a:cubicBezTo>
                <a:cubicBezTo>
                  <a:pt x="19839" y="13448"/>
                  <a:pt x="21600" y="12251"/>
                  <a:pt x="21600" y="10593"/>
                </a:cubicBezTo>
                <a:cubicBezTo>
                  <a:pt x="21600" y="9395"/>
                  <a:pt x="19839" y="8106"/>
                  <a:pt x="17470" y="8106"/>
                </a:cubicBezTo>
                <a:cubicBezTo>
                  <a:pt x="15641" y="8106"/>
                  <a:pt x="14423" y="8520"/>
                  <a:pt x="13881" y="9764"/>
                </a:cubicBezTo>
                <a:cubicBezTo>
                  <a:pt x="8396" y="9764"/>
                  <a:pt x="8396" y="9764"/>
                  <a:pt x="8396" y="9764"/>
                </a:cubicBezTo>
                <a:cubicBezTo>
                  <a:pt x="6026" y="9764"/>
                  <a:pt x="5417" y="8106"/>
                  <a:pt x="5417" y="7691"/>
                </a:cubicBezTo>
                <a:cubicBezTo>
                  <a:pt x="5417" y="5250"/>
                  <a:pt x="5417" y="5250"/>
                  <a:pt x="5417" y="5250"/>
                </a:cubicBezTo>
                <a:cubicBezTo>
                  <a:pt x="7245" y="4882"/>
                  <a:pt x="7787" y="4053"/>
                  <a:pt x="7787" y="2809"/>
                </a:cubicBezTo>
                <a:cubicBezTo>
                  <a:pt x="7787" y="1197"/>
                  <a:pt x="6026" y="0"/>
                  <a:pt x="4198" y="0"/>
                </a:cubicBezTo>
                <a:cubicBezTo>
                  <a:pt x="1828" y="0"/>
                  <a:pt x="0" y="1197"/>
                  <a:pt x="0" y="2809"/>
                </a:cubicBezTo>
                <a:cubicBezTo>
                  <a:pt x="0" y="4053"/>
                  <a:pt x="1219" y="4882"/>
                  <a:pt x="2438" y="5250"/>
                </a:cubicBezTo>
                <a:cubicBezTo>
                  <a:pt x="2438" y="15889"/>
                  <a:pt x="2438" y="15889"/>
                  <a:pt x="2438" y="15889"/>
                </a:cubicBezTo>
                <a:cubicBezTo>
                  <a:pt x="2438" y="17501"/>
                  <a:pt x="4198" y="19942"/>
                  <a:pt x="8396" y="19942"/>
                </a:cubicBezTo>
                <a:cubicBezTo>
                  <a:pt x="13881" y="19942"/>
                  <a:pt x="13881" y="19942"/>
                  <a:pt x="13881" y="19942"/>
                </a:cubicBezTo>
                <a:cubicBezTo>
                  <a:pt x="14423" y="20771"/>
                  <a:pt x="15641" y="21600"/>
                  <a:pt x="17470" y="21600"/>
                </a:cubicBezTo>
                <a:cubicBezTo>
                  <a:pt x="19839" y="21600"/>
                  <a:pt x="21600" y="20357"/>
                  <a:pt x="21600" y="18745"/>
                </a:cubicBezTo>
                <a:cubicBezTo>
                  <a:pt x="21600" y="17133"/>
                  <a:pt x="19839" y="15889"/>
                  <a:pt x="17470" y="15889"/>
                </a:cubicBezTo>
                <a:close/>
                <a:moveTo>
                  <a:pt x="17470" y="8981"/>
                </a:moveTo>
                <a:cubicBezTo>
                  <a:pt x="18621" y="8981"/>
                  <a:pt x="19839" y="9764"/>
                  <a:pt x="19839" y="10593"/>
                </a:cubicBezTo>
                <a:cubicBezTo>
                  <a:pt x="19839" y="11422"/>
                  <a:pt x="18621" y="12251"/>
                  <a:pt x="17470" y="12251"/>
                </a:cubicBezTo>
                <a:cubicBezTo>
                  <a:pt x="16251" y="12251"/>
                  <a:pt x="14964" y="11422"/>
                  <a:pt x="14964" y="10593"/>
                </a:cubicBezTo>
                <a:cubicBezTo>
                  <a:pt x="14964" y="9764"/>
                  <a:pt x="16251" y="8981"/>
                  <a:pt x="17470" y="8981"/>
                </a:cubicBezTo>
                <a:close/>
                <a:moveTo>
                  <a:pt x="1828" y="2809"/>
                </a:moveTo>
                <a:cubicBezTo>
                  <a:pt x="1828" y="2026"/>
                  <a:pt x="3047" y="1197"/>
                  <a:pt x="4198" y="1197"/>
                </a:cubicBezTo>
                <a:cubicBezTo>
                  <a:pt x="5417" y="1197"/>
                  <a:pt x="6636" y="2026"/>
                  <a:pt x="6636" y="2809"/>
                </a:cubicBezTo>
                <a:cubicBezTo>
                  <a:pt x="6636" y="3638"/>
                  <a:pt x="5417" y="4467"/>
                  <a:pt x="4198" y="4467"/>
                </a:cubicBezTo>
                <a:cubicBezTo>
                  <a:pt x="3047" y="4467"/>
                  <a:pt x="1828" y="3638"/>
                  <a:pt x="1828" y="2809"/>
                </a:cubicBezTo>
                <a:close/>
                <a:moveTo>
                  <a:pt x="17470" y="20357"/>
                </a:moveTo>
                <a:cubicBezTo>
                  <a:pt x="16251" y="20357"/>
                  <a:pt x="14964" y="19574"/>
                  <a:pt x="14964" y="18745"/>
                </a:cubicBezTo>
                <a:cubicBezTo>
                  <a:pt x="14964" y="17916"/>
                  <a:pt x="16251" y="17133"/>
                  <a:pt x="17470" y="17133"/>
                </a:cubicBezTo>
                <a:cubicBezTo>
                  <a:pt x="18621" y="17133"/>
                  <a:pt x="19839" y="17916"/>
                  <a:pt x="19839" y="18745"/>
                </a:cubicBezTo>
                <a:cubicBezTo>
                  <a:pt x="19839" y="19574"/>
                  <a:pt x="18621" y="20357"/>
                  <a:pt x="17470" y="2035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1" name="Shape"/>
          <p:cNvSpPr/>
          <p:nvPr/>
        </p:nvSpPr>
        <p:spPr>
          <a:xfrm>
            <a:off x="4453467" y="2337042"/>
            <a:ext cx="71391" cy="244945"/>
          </a:xfrm>
          <a:custGeom>
            <a:avLst/>
            <a:gdLst/>
            <a:ahLst/>
            <a:cxnLst>
              <a:cxn ang="0">
                <a:pos x="wd2" y="hd2"/>
              </a:cxn>
              <a:cxn ang="5400000">
                <a:pos x="wd2" y="hd2"/>
              </a:cxn>
              <a:cxn ang="10800000">
                <a:pos x="wd2" y="hd2"/>
              </a:cxn>
              <a:cxn ang="16200000">
                <a:pos x="wd2" y="hd2"/>
              </a:cxn>
            </a:cxnLst>
            <a:rect l="0" t="0" r="r" b="b"/>
            <a:pathLst>
              <a:path w="21600" h="21600" extrusionOk="0">
                <a:moveTo>
                  <a:pt x="15503" y="15629"/>
                </a:moveTo>
                <a:cubicBezTo>
                  <a:pt x="15503" y="5971"/>
                  <a:pt x="15503" y="5971"/>
                  <a:pt x="15503" y="5971"/>
                </a:cubicBezTo>
                <a:cubicBezTo>
                  <a:pt x="18465" y="5504"/>
                  <a:pt x="21600" y="4154"/>
                  <a:pt x="21600" y="3219"/>
                </a:cubicBezTo>
                <a:cubicBezTo>
                  <a:pt x="21600" y="1402"/>
                  <a:pt x="16897" y="0"/>
                  <a:pt x="10800" y="0"/>
                </a:cubicBezTo>
                <a:cubicBezTo>
                  <a:pt x="4703" y="0"/>
                  <a:pt x="0" y="1402"/>
                  <a:pt x="0" y="3219"/>
                </a:cubicBezTo>
                <a:cubicBezTo>
                  <a:pt x="0" y="4154"/>
                  <a:pt x="3135" y="5504"/>
                  <a:pt x="6271" y="5971"/>
                </a:cubicBezTo>
                <a:cubicBezTo>
                  <a:pt x="6271" y="15629"/>
                  <a:pt x="6271" y="15629"/>
                  <a:pt x="6271" y="15629"/>
                </a:cubicBezTo>
                <a:cubicBezTo>
                  <a:pt x="3135" y="16096"/>
                  <a:pt x="0" y="17031"/>
                  <a:pt x="0" y="18381"/>
                </a:cubicBezTo>
                <a:cubicBezTo>
                  <a:pt x="0" y="20250"/>
                  <a:pt x="4703" y="21600"/>
                  <a:pt x="10800" y="21600"/>
                </a:cubicBezTo>
                <a:cubicBezTo>
                  <a:pt x="16897" y="21600"/>
                  <a:pt x="21600" y="20250"/>
                  <a:pt x="21600" y="18381"/>
                </a:cubicBezTo>
                <a:cubicBezTo>
                  <a:pt x="21600" y="17031"/>
                  <a:pt x="18465" y="16096"/>
                  <a:pt x="15503" y="15629"/>
                </a:cubicBezTo>
                <a:close/>
                <a:moveTo>
                  <a:pt x="4703" y="3219"/>
                </a:moveTo>
                <a:cubicBezTo>
                  <a:pt x="4703" y="1817"/>
                  <a:pt x="7665" y="1402"/>
                  <a:pt x="10800" y="1402"/>
                </a:cubicBezTo>
                <a:cubicBezTo>
                  <a:pt x="13935" y="1402"/>
                  <a:pt x="16897" y="1817"/>
                  <a:pt x="16897" y="3219"/>
                </a:cubicBezTo>
                <a:cubicBezTo>
                  <a:pt x="16897" y="4154"/>
                  <a:pt x="13935" y="4569"/>
                  <a:pt x="10800" y="4569"/>
                </a:cubicBezTo>
                <a:cubicBezTo>
                  <a:pt x="7665" y="4569"/>
                  <a:pt x="4703" y="4154"/>
                  <a:pt x="4703" y="3219"/>
                </a:cubicBezTo>
                <a:close/>
                <a:moveTo>
                  <a:pt x="10800" y="20250"/>
                </a:moveTo>
                <a:cubicBezTo>
                  <a:pt x="7665" y="20250"/>
                  <a:pt x="4703" y="19315"/>
                  <a:pt x="4703" y="18381"/>
                </a:cubicBezTo>
                <a:cubicBezTo>
                  <a:pt x="4703" y="17498"/>
                  <a:pt x="7665" y="16563"/>
                  <a:pt x="10800" y="16563"/>
                </a:cubicBezTo>
                <a:cubicBezTo>
                  <a:pt x="13935" y="16563"/>
                  <a:pt x="16897" y="17498"/>
                  <a:pt x="16897" y="18381"/>
                </a:cubicBezTo>
                <a:cubicBezTo>
                  <a:pt x="16897" y="19315"/>
                  <a:pt x="13935" y="20250"/>
                  <a:pt x="10800" y="2025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2" name="Shape"/>
          <p:cNvSpPr/>
          <p:nvPr/>
        </p:nvSpPr>
        <p:spPr>
          <a:xfrm>
            <a:off x="4978400" y="2337042"/>
            <a:ext cx="189905" cy="244945"/>
          </a:xfrm>
          <a:custGeom>
            <a:avLst/>
            <a:gdLst/>
            <a:ahLst/>
            <a:cxnLst>
              <a:cxn ang="0">
                <a:pos x="wd2" y="hd2"/>
              </a:cxn>
              <a:cxn ang="5400000">
                <a:pos x="wd2" y="hd2"/>
              </a:cxn>
              <a:cxn ang="10800000">
                <a:pos x="wd2" y="hd2"/>
              </a:cxn>
              <a:cxn ang="16200000">
                <a:pos x="wd2" y="hd2"/>
              </a:cxn>
            </a:cxnLst>
            <a:rect l="0" t="0" r="r" b="b"/>
            <a:pathLst>
              <a:path w="21600" h="21600" extrusionOk="0">
                <a:moveTo>
                  <a:pt x="7787" y="3219"/>
                </a:moveTo>
                <a:cubicBezTo>
                  <a:pt x="7787" y="1402"/>
                  <a:pt x="6026" y="0"/>
                  <a:pt x="4198" y="0"/>
                </a:cubicBezTo>
                <a:cubicBezTo>
                  <a:pt x="1828" y="0"/>
                  <a:pt x="0" y="1402"/>
                  <a:pt x="0" y="3219"/>
                </a:cubicBezTo>
                <a:cubicBezTo>
                  <a:pt x="0" y="4154"/>
                  <a:pt x="1219" y="5504"/>
                  <a:pt x="2438" y="5971"/>
                </a:cubicBezTo>
                <a:cubicBezTo>
                  <a:pt x="2438" y="15629"/>
                  <a:pt x="2438" y="15629"/>
                  <a:pt x="2438" y="15629"/>
                </a:cubicBezTo>
                <a:cubicBezTo>
                  <a:pt x="1219" y="16096"/>
                  <a:pt x="0" y="17031"/>
                  <a:pt x="0" y="18381"/>
                </a:cubicBezTo>
                <a:cubicBezTo>
                  <a:pt x="0" y="20250"/>
                  <a:pt x="1828" y="21600"/>
                  <a:pt x="4198" y="21600"/>
                </a:cubicBezTo>
                <a:cubicBezTo>
                  <a:pt x="6026" y="21600"/>
                  <a:pt x="7787" y="20250"/>
                  <a:pt x="7787" y="18381"/>
                </a:cubicBezTo>
                <a:cubicBezTo>
                  <a:pt x="7787" y="17031"/>
                  <a:pt x="7177" y="16096"/>
                  <a:pt x="5417" y="15629"/>
                </a:cubicBezTo>
                <a:cubicBezTo>
                  <a:pt x="5417" y="5971"/>
                  <a:pt x="5417" y="5971"/>
                  <a:pt x="5417" y="5971"/>
                </a:cubicBezTo>
                <a:cubicBezTo>
                  <a:pt x="7177" y="5504"/>
                  <a:pt x="7787" y="4154"/>
                  <a:pt x="7787" y="3219"/>
                </a:cubicBezTo>
                <a:close/>
                <a:moveTo>
                  <a:pt x="6636" y="18381"/>
                </a:moveTo>
                <a:cubicBezTo>
                  <a:pt x="6636" y="19315"/>
                  <a:pt x="5417" y="20250"/>
                  <a:pt x="4198" y="20250"/>
                </a:cubicBezTo>
                <a:cubicBezTo>
                  <a:pt x="2979" y="20250"/>
                  <a:pt x="1828" y="19315"/>
                  <a:pt x="1828" y="18381"/>
                </a:cubicBezTo>
                <a:cubicBezTo>
                  <a:pt x="1828" y="17498"/>
                  <a:pt x="2979" y="16563"/>
                  <a:pt x="4198" y="16563"/>
                </a:cubicBezTo>
                <a:cubicBezTo>
                  <a:pt x="5417" y="16563"/>
                  <a:pt x="6636" y="17498"/>
                  <a:pt x="6636" y="18381"/>
                </a:cubicBezTo>
                <a:close/>
                <a:moveTo>
                  <a:pt x="4198" y="4569"/>
                </a:moveTo>
                <a:cubicBezTo>
                  <a:pt x="2979" y="4569"/>
                  <a:pt x="1828" y="4154"/>
                  <a:pt x="1828" y="3219"/>
                </a:cubicBezTo>
                <a:cubicBezTo>
                  <a:pt x="1828" y="1817"/>
                  <a:pt x="2979" y="1402"/>
                  <a:pt x="4198" y="1402"/>
                </a:cubicBezTo>
                <a:cubicBezTo>
                  <a:pt x="5417" y="1402"/>
                  <a:pt x="6636" y="1817"/>
                  <a:pt x="6636" y="3219"/>
                </a:cubicBezTo>
                <a:cubicBezTo>
                  <a:pt x="6636" y="4154"/>
                  <a:pt x="5417" y="4569"/>
                  <a:pt x="4198" y="4569"/>
                </a:cubicBezTo>
                <a:close/>
                <a:moveTo>
                  <a:pt x="19230" y="15629"/>
                </a:moveTo>
                <a:cubicBezTo>
                  <a:pt x="19230" y="5971"/>
                  <a:pt x="19230" y="5971"/>
                  <a:pt x="19230" y="5971"/>
                </a:cubicBezTo>
                <a:cubicBezTo>
                  <a:pt x="20449" y="5504"/>
                  <a:pt x="21600" y="4154"/>
                  <a:pt x="21600" y="3219"/>
                </a:cubicBezTo>
                <a:cubicBezTo>
                  <a:pt x="21600" y="1402"/>
                  <a:pt x="19772" y="0"/>
                  <a:pt x="17402" y="0"/>
                </a:cubicBezTo>
                <a:cubicBezTo>
                  <a:pt x="14964" y="0"/>
                  <a:pt x="13204" y="1402"/>
                  <a:pt x="13204" y="3219"/>
                </a:cubicBezTo>
                <a:cubicBezTo>
                  <a:pt x="13204" y="4154"/>
                  <a:pt x="14355" y="5504"/>
                  <a:pt x="16183" y="5971"/>
                </a:cubicBezTo>
                <a:cubicBezTo>
                  <a:pt x="16183" y="15629"/>
                  <a:pt x="16183" y="15629"/>
                  <a:pt x="16183" y="15629"/>
                </a:cubicBezTo>
                <a:cubicBezTo>
                  <a:pt x="14355" y="16096"/>
                  <a:pt x="13204" y="17031"/>
                  <a:pt x="13204" y="18381"/>
                </a:cubicBezTo>
                <a:cubicBezTo>
                  <a:pt x="13204" y="20250"/>
                  <a:pt x="14964" y="21600"/>
                  <a:pt x="17402" y="21600"/>
                </a:cubicBezTo>
                <a:cubicBezTo>
                  <a:pt x="19772" y="21600"/>
                  <a:pt x="21600" y="20250"/>
                  <a:pt x="21600" y="18381"/>
                </a:cubicBezTo>
                <a:cubicBezTo>
                  <a:pt x="21600" y="17031"/>
                  <a:pt x="20449" y="16096"/>
                  <a:pt x="19230" y="15629"/>
                </a:cubicBezTo>
                <a:close/>
                <a:moveTo>
                  <a:pt x="14964" y="3219"/>
                </a:moveTo>
                <a:cubicBezTo>
                  <a:pt x="14964" y="1817"/>
                  <a:pt x="16183" y="1402"/>
                  <a:pt x="17402" y="1402"/>
                </a:cubicBezTo>
                <a:cubicBezTo>
                  <a:pt x="18621" y="1402"/>
                  <a:pt x="19772" y="1817"/>
                  <a:pt x="19772" y="3219"/>
                </a:cubicBezTo>
                <a:cubicBezTo>
                  <a:pt x="19772" y="4154"/>
                  <a:pt x="18621" y="4569"/>
                  <a:pt x="17402" y="4569"/>
                </a:cubicBezTo>
                <a:cubicBezTo>
                  <a:pt x="16183" y="4569"/>
                  <a:pt x="14964" y="4154"/>
                  <a:pt x="14964" y="3219"/>
                </a:cubicBezTo>
                <a:close/>
                <a:moveTo>
                  <a:pt x="17402" y="20250"/>
                </a:moveTo>
                <a:cubicBezTo>
                  <a:pt x="16183" y="20250"/>
                  <a:pt x="14964" y="19315"/>
                  <a:pt x="14964" y="18381"/>
                </a:cubicBezTo>
                <a:cubicBezTo>
                  <a:pt x="14964" y="17498"/>
                  <a:pt x="16183" y="16563"/>
                  <a:pt x="17402" y="16563"/>
                </a:cubicBezTo>
                <a:cubicBezTo>
                  <a:pt x="18621" y="16563"/>
                  <a:pt x="19772" y="17498"/>
                  <a:pt x="19772" y="18381"/>
                </a:cubicBezTo>
                <a:cubicBezTo>
                  <a:pt x="19772" y="19315"/>
                  <a:pt x="18621" y="20250"/>
                  <a:pt x="17402" y="2025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3" name="Shape"/>
          <p:cNvSpPr/>
          <p:nvPr/>
        </p:nvSpPr>
        <p:spPr>
          <a:xfrm>
            <a:off x="2670437" y="3498300"/>
            <a:ext cx="132242" cy="253027"/>
          </a:xfrm>
          <a:custGeom>
            <a:avLst/>
            <a:gdLst/>
            <a:ahLst/>
            <a:cxnLst>
              <a:cxn ang="0">
                <a:pos x="wd2" y="hd2"/>
              </a:cxn>
              <a:cxn ang="5400000">
                <a:pos x="wd2" y="hd2"/>
              </a:cxn>
              <a:cxn ang="10800000">
                <a:pos x="wd2" y="hd2"/>
              </a:cxn>
              <a:cxn ang="16200000">
                <a:pos x="wd2" y="hd2"/>
              </a:cxn>
            </a:cxnLst>
            <a:rect l="0" t="0" r="r" b="b"/>
            <a:pathLst>
              <a:path w="21177" h="21388" extrusionOk="0">
                <a:moveTo>
                  <a:pt x="20544" y="19746"/>
                </a:moveTo>
                <a:cubicBezTo>
                  <a:pt x="21389" y="20194"/>
                  <a:pt x="21389" y="20642"/>
                  <a:pt x="20544" y="21090"/>
                </a:cubicBezTo>
                <a:cubicBezTo>
                  <a:pt x="19792" y="21488"/>
                  <a:pt x="18947" y="21488"/>
                  <a:pt x="18947" y="21090"/>
                </a:cubicBezTo>
                <a:cubicBezTo>
                  <a:pt x="634" y="11335"/>
                  <a:pt x="634" y="11335"/>
                  <a:pt x="634" y="11335"/>
                </a:cubicBezTo>
                <a:cubicBezTo>
                  <a:pt x="-211" y="10937"/>
                  <a:pt x="-211" y="10489"/>
                  <a:pt x="634" y="10041"/>
                </a:cubicBezTo>
                <a:cubicBezTo>
                  <a:pt x="18947" y="336"/>
                  <a:pt x="18947" y="336"/>
                  <a:pt x="18947" y="336"/>
                </a:cubicBezTo>
                <a:cubicBezTo>
                  <a:pt x="18947" y="-112"/>
                  <a:pt x="19792" y="-112"/>
                  <a:pt x="20544" y="336"/>
                </a:cubicBezTo>
                <a:cubicBezTo>
                  <a:pt x="21389" y="734"/>
                  <a:pt x="21389" y="1182"/>
                  <a:pt x="20544" y="1680"/>
                </a:cubicBezTo>
                <a:cubicBezTo>
                  <a:pt x="3921" y="10489"/>
                  <a:pt x="3921" y="10489"/>
                  <a:pt x="3921" y="10489"/>
                </a:cubicBezTo>
                <a:lnTo>
                  <a:pt x="20544" y="19746"/>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4" name="Shape"/>
          <p:cNvSpPr/>
          <p:nvPr/>
        </p:nvSpPr>
        <p:spPr>
          <a:xfrm>
            <a:off x="9118600" y="2973341"/>
            <a:ext cx="76551" cy="131475"/>
          </a:xfrm>
          <a:custGeom>
            <a:avLst/>
            <a:gdLst/>
            <a:ahLst/>
            <a:cxnLst>
              <a:cxn ang="0">
                <a:pos x="wd2" y="hd2"/>
              </a:cxn>
              <a:cxn ang="5400000">
                <a:pos x="wd2" y="hd2"/>
              </a:cxn>
              <a:cxn ang="10800000">
                <a:pos x="wd2" y="hd2"/>
              </a:cxn>
              <a:cxn ang="16200000">
                <a:pos x="wd2" y="hd2"/>
              </a:cxn>
            </a:cxnLst>
            <a:rect l="0" t="0" r="r" b="b"/>
            <a:pathLst>
              <a:path w="21273" h="21389" extrusionOk="0">
                <a:moveTo>
                  <a:pt x="20291" y="18947"/>
                </a:moveTo>
                <a:cubicBezTo>
                  <a:pt x="21600" y="19792"/>
                  <a:pt x="21600" y="20544"/>
                  <a:pt x="20291" y="21389"/>
                </a:cubicBezTo>
                <a:cubicBezTo>
                  <a:pt x="18818" y="21389"/>
                  <a:pt x="17345" y="21389"/>
                  <a:pt x="15873" y="21389"/>
                </a:cubicBezTo>
                <a:cubicBezTo>
                  <a:pt x="0" y="12279"/>
                  <a:pt x="0" y="12279"/>
                  <a:pt x="0" y="12279"/>
                </a:cubicBezTo>
                <a:cubicBezTo>
                  <a:pt x="0" y="11434"/>
                  <a:pt x="0" y="10589"/>
                  <a:pt x="0" y="9838"/>
                </a:cubicBezTo>
                <a:cubicBezTo>
                  <a:pt x="15873" y="634"/>
                  <a:pt x="15873" y="634"/>
                  <a:pt x="15873" y="634"/>
                </a:cubicBezTo>
                <a:cubicBezTo>
                  <a:pt x="17345" y="-211"/>
                  <a:pt x="18818" y="-211"/>
                  <a:pt x="20291" y="634"/>
                </a:cubicBezTo>
                <a:cubicBezTo>
                  <a:pt x="21600" y="1386"/>
                  <a:pt x="21600" y="2231"/>
                  <a:pt x="20291" y="3076"/>
                </a:cubicBezTo>
                <a:cubicBezTo>
                  <a:pt x="7200" y="10589"/>
                  <a:pt x="7200" y="10589"/>
                  <a:pt x="7200" y="10589"/>
                </a:cubicBezTo>
                <a:lnTo>
                  <a:pt x="20291" y="18947"/>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5" name="Shape"/>
          <p:cNvSpPr/>
          <p:nvPr/>
        </p:nvSpPr>
        <p:spPr>
          <a:xfrm>
            <a:off x="919967" y="3587201"/>
            <a:ext cx="134323" cy="75227"/>
          </a:xfrm>
          <a:custGeom>
            <a:avLst/>
            <a:gdLst/>
            <a:ahLst/>
            <a:cxnLst>
              <a:cxn ang="0">
                <a:pos x="wd2" y="hd2"/>
              </a:cxn>
              <a:cxn ang="5400000">
                <a:pos x="wd2" y="hd2"/>
              </a:cxn>
              <a:cxn ang="10800000">
                <a:pos x="wd2" y="hd2"/>
              </a:cxn>
              <a:cxn ang="16200000">
                <a:pos x="wd2" y="hd2"/>
              </a:cxn>
            </a:cxnLst>
            <a:rect l="0" t="0" r="r" b="b"/>
            <a:pathLst>
              <a:path w="21179" h="20905" extrusionOk="0">
                <a:moveTo>
                  <a:pt x="18024" y="1105"/>
                </a:moveTo>
                <a:cubicBezTo>
                  <a:pt x="18865" y="-368"/>
                  <a:pt x="19707" y="-368"/>
                  <a:pt x="20548" y="1105"/>
                </a:cubicBezTo>
                <a:cubicBezTo>
                  <a:pt x="21390" y="1105"/>
                  <a:pt x="21390" y="3887"/>
                  <a:pt x="20548" y="3887"/>
                </a:cubicBezTo>
                <a:cubicBezTo>
                  <a:pt x="11478" y="19923"/>
                  <a:pt x="11478" y="19923"/>
                  <a:pt x="11478" y="19923"/>
                </a:cubicBezTo>
                <a:cubicBezTo>
                  <a:pt x="11478" y="21232"/>
                  <a:pt x="9795" y="21232"/>
                  <a:pt x="9795" y="19923"/>
                </a:cubicBezTo>
                <a:cubicBezTo>
                  <a:pt x="632" y="3887"/>
                  <a:pt x="632" y="3887"/>
                  <a:pt x="632" y="3887"/>
                </a:cubicBezTo>
                <a:cubicBezTo>
                  <a:pt x="-210" y="3887"/>
                  <a:pt x="-210" y="1105"/>
                  <a:pt x="632" y="1105"/>
                </a:cubicBezTo>
                <a:cubicBezTo>
                  <a:pt x="632" y="-368"/>
                  <a:pt x="2315" y="-368"/>
                  <a:pt x="2315" y="1105"/>
                </a:cubicBezTo>
                <a:cubicBezTo>
                  <a:pt x="10637" y="12559"/>
                  <a:pt x="10637" y="12559"/>
                  <a:pt x="10637" y="12559"/>
                </a:cubicBezTo>
                <a:lnTo>
                  <a:pt x="18024" y="1105"/>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6" name="Shape"/>
          <p:cNvSpPr/>
          <p:nvPr/>
        </p:nvSpPr>
        <p:spPr>
          <a:xfrm>
            <a:off x="1504316" y="3587201"/>
            <a:ext cx="134175" cy="75227"/>
          </a:xfrm>
          <a:custGeom>
            <a:avLst/>
            <a:gdLst/>
            <a:ahLst/>
            <a:cxnLst>
              <a:cxn ang="0">
                <a:pos x="wd2" y="hd2"/>
              </a:cxn>
              <a:cxn ang="5400000">
                <a:pos x="wd2" y="hd2"/>
              </a:cxn>
              <a:cxn ang="10800000">
                <a:pos x="wd2" y="hd2"/>
              </a:cxn>
              <a:cxn ang="16200000">
                <a:pos x="wd2" y="hd2"/>
              </a:cxn>
            </a:cxnLst>
            <a:rect l="0" t="0" r="r" b="b"/>
            <a:pathLst>
              <a:path w="21156" h="20905" extrusionOk="0">
                <a:moveTo>
                  <a:pt x="2384" y="19923"/>
                </a:moveTo>
                <a:cubicBezTo>
                  <a:pt x="2384" y="21232"/>
                  <a:pt x="701" y="21232"/>
                  <a:pt x="701" y="19923"/>
                </a:cubicBezTo>
                <a:cubicBezTo>
                  <a:pt x="-234" y="18450"/>
                  <a:pt x="-234" y="16977"/>
                  <a:pt x="701" y="15505"/>
                </a:cubicBezTo>
                <a:cubicBezTo>
                  <a:pt x="9771" y="1105"/>
                  <a:pt x="9771" y="1105"/>
                  <a:pt x="9771" y="1105"/>
                </a:cubicBezTo>
                <a:cubicBezTo>
                  <a:pt x="9771" y="-368"/>
                  <a:pt x="11454" y="-368"/>
                  <a:pt x="11454" y="1105"/>
                </a:cubicBezTo>
                <a:cubicBezTo>
                  <a:pt x="20524" y="15505"/>
                  <a:pt x="20524" y="15505"/>
                  <a:pt x="20524" y="15505"/>
                </a:cubicBezTo>
                <a:cubicBezTo>
                  <a:pt x="21366" y="16977"/>
                  <a:pt x="21366" y="18450"/>
                  <a:pt x="20524" y="19923"/>
                </a:cubicBezTo>
                <a:cubicBezTo>
                  <a:pt x="19683" y="21232"/>
                  <a:pt x="18841" y="21232"/>
                  <a:pt x="18093" y="19923"/>
                </a:cubicBezTo>
                <a:cubicBezTo>
                  <a:pt x="10613" y="6832"/>
                  <a:pt x="10613" y="6832"/>
                  <a:pt x="10613" y="6832"/>
                </a:cubicBezTo>
                <a:lnTo>
                  <a:pt x="2384" y="19923"/>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7" name="Shape"/>
          <p:cNvSpPr/>
          <p:nvPr/>
        </p:nvSpPr>
        <p:spPr>
          <a:xfrm>
            <a:off x="2113579" y="3555609"/>
            <a:ext cx="74482" cy="135508"/>
          </a:xfrm>
          <a:custGeom>
            <a:avLst/>
            <a:gdLst/>
            <a:ahLst/>
            <a:cxnLst>
              <a:cxn ang="0">
                <a:pos x="wd2" y="hd2"/>
              </a:cxn>
              <a:cxn ang="5400000">
                <a:pos x="wd2" y="hd2"/>
              </a:cxn>
              <a:cxn ang="10800000">
                <a:pos x="wd2" y="hd2"/>
              </a:cxn>
              <a:cxn ang="16200000">
                <a:pos x="wd2" y="hd2"/>
              </a:cxn>
            </a:cxnLst>
            <a:rect l="0" t="0" r="r" b="b"/>
            <a:pathLst>
              <a:path w="21273" h="21366" extrusionOk="0">
                <a:moveTo>
                  <a:pt x="982" y="18841"/>
                </a:moveTo>
                <a:cubicBezTo>
                  <a:pt x="-327" y="19683"/>
                  <a:pt x="-327" y="20524"/>
                  <a:pt x="982" y="21366"/>
                </a:cubicBezTo>
                <a:cubicBezTo>
                  <a:pt x="2455" y="21366"/>
                  <a:pt x="3928" y="21366"/>
                  <a:pt x="5400" y="21366"/>
                </a:cubicBezTo>
                <a:cubicBezTo>
                  <a:pt x="21273" y="12202"/>
                  <a:pt x="21273" y="12202"/>
                  <a:pt x="21273" y="12202"/>
                </a:cubicBezTo>
                <a:cubicBezTo>
                  <a:pt x="21273" y="11454"/>
                  <a:pt x="21273" y="10613"/>
                  <a:pt x="21273" y="9771"/>
                </a:cubicBezTo>
                <a:cubicBezTo>
                  <a:pt x="5400" y="701"/>
                  <a:pt x="5400" y="701"/>
                  <a:pt x="5400" y="701"/>
                </a:cubicBezTo>
                <a:cubicBezTo>
                  <a:pt x="3928" y="-234"/>
                  <a:pt x="2455" y="-234"/>
                  <a:pt x="982" y="701"/>
                </a:cubicBezTo>
                <a:cubicBezTo>
                  <a:pt x="-327" y="1449"/>
                  <a:pt x="-327" y="2291"/>
                  <a:pt x="982" y="3132"/>
                </a:cubicBezTo>
                <a:cubicBezTo>
                  <a:pt x="14073" y="10613"/>
                  <a:pt x="14073" y="10613"/>
                  <a:pt x="14073" y="10613"/>
                </a:cubicBezTo>
                <a:lnTo>
                  <a:pt x="982" y="18841"/>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8" name="Shape"/>
          <p:cNvSpPr/>
          <p:nvPr/>
        </p:nvSpPr>
        <p:spPr>
          <a:xfrm>
            <a:off x="4421082" y="3498300"/>
            <a:ext cx="134175" cy="253027"/>
          </a:xfrm>
          <a:custGeom>
            <a:avLst/>
            <a:gdLst/>
            <a:ahLst/>
            <a:cxnLst>
              <a:cxn ang="0">
                <a:pos x="wd2" y="hd2"/>
              </a:cxn>
              <a:cxn ang="5400000">
                <a:pos x="wd2" y="hd2"/>
              </a:cxn>
              <a:cxn ang="10800000">
                <a:pos x="wd2" y="hd2"/>
              </a:cxn>
              <a:cxn ang="16200000">
                <a:pos x="wd2" y="hd2"/>
              </a:cxn>
            </a:cxnLst>
            <a:rect l="0" t="0" r="r" b="b"/>
            <a:pathLst>
              <a:path w="21156" h="21388" extrusionOk="0">
                <a:moveTo>
                  <a:pt x="701" y="19746"/>
                </a:moveTo>
                <a:cubicBezTo>
                  <a:pt x="-234" y="20194"/>
                  <a:pt x="-234" y="20642"/>
                  <a:pt x="701" y="21090"/>
                </a:cubicBezTo>
                <a:cubicBezTo>
                  <a:pt x="701" y="21488"/>
                  <a:pt x="2384" y="21488"/>
                  <a:pt x="2384" y="21090"/>
                </a:cubicBezTo>
                <a:cubicBezTo>
                  <a:pt x="20524" y="11335"/>
                  <a:pt x="20524" y="11335"/>
                  <a:pt x="20524" y="11335"/>
                </a:cubicBezTo>
                <a:cubicBezTo>
                  <a:pt x="21366" y="10937"/>
                  <a:pt x="21366" y="10489"/>
                  <a:pt x="20524" y="10041"/>
                </a:cubicBezTo>
                <a:cubicBezTo>
                  <a:pt x="2384" y="336"/>
                  <a:pt x="2384" y="336"/>
                  <a:pt x="2384" y="336"/>
                </a:cubicBezTo>
                <a:cubicBezTo>
                  <a:pt x="2384" y="-112"/>
                  <a:pt x="701" y="-112"/>
                  <a:pt x="701" y="336"/>
                </a:cubicBezTo>
                <a:cubicBezTo>
                  <a:pt x="-234" y="734"/>
                  <a:pt x="-234" y="1182"/>
                  <a:pt x="701" y="1680"/>
                </a:cubicBezTo>
                <a:cubicBezTo>
                  <a:pt x="17252" y="10489"/>
                  <a:pt x="17252" y="10489"/>
                  <a:pt x="17252" y="10489"/>
                </a:cubicBezTo>
                <a:lnTo>
                  <a:pt x="701" y="19746"/>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29" name="Shape"/>
          <p:cNvSpPr/>
          <p:nvPr/>
        </p:nvSpPr>
        <p:spPr>
          <a:xfrm>
            <a:off x="3778251" y="3555609"/>
            <a:ext cx="249819" cy="135508"/>
          </a:xfrm>
          <a:custGeom>
            <a:avLst/>
            <a:gdLst/>
            <a:ahLst/>
            <a:cxnLst>
              <a:cxn ang="0">
                <a:pos x="wd2" y="hd2"/>
              </a:cxn>
              <a:cxn ang="5400000">
                <a:pos x="wd2" y="hd2"/>
              </a:cxn>
              <a:cxn ang="10800000">
                <a:pos x="wd2" y="hd2"/>
              </a:cxn>
              <a:cxn ang="16200000">
                <a:pos x="wd2" y="hd2"/>
              </a:cxn>
            </a:cxnLst>
            <a:rect l="0" t="0" r="r" b="b"/>
            <a:pathLst>
              <a:path w="21473" h="21366" extrusionOk="0">
                <a:moveTo>
                  <a:pt x="20180" y="21366"/>
                </a:moveTo>
                <a:lnTo>
                  <a:pt x="21093" y="21366"/>
                </a:lnTo>
                <a:cubicBezTo>
                  <a:pt x="21600" y="20524"/>
                  <a:pt x="21600" y="19683"/>
                  <a:pt x="21093" y="18841"/>
                </a:cubicBezTo>
                <a:cubicBezTo>
                  <a:pt x="11256" y="701"/>
                  <a:pt x="11256" y="701"/>
                  <a:pt x="11256" y="701"/>
                </a:cubicBezTo>
                <a:cubicBezTo>
                  <a:pt x="11256" y="-234"/>
                  <a:pt x="10344" y="-234"/>
                  <a:pt x="10344" y="701"/>
                </a:cubicBezTo>
                <a:cubicBezTo>
                  <a:pt x="0" y="18841"/>
                  <a:pt x="0" y="18841"/>
                  <a:pt x="0" y="18841"/>
                </a:cubicBezTo>
                <a:cubicBezTo>
                  <a:pt x="0" y="19683"/>
                  <a:pt x="0" y="20524"/>
                  <a:pt x="0" y="21366"/>
                </a:cubicBezTo>
                <a:cubicBezTo>
                  <a:pt x="456" y="21366"/>
                  <a:pt x="913" y="21366"/>
                  <a:pt x="1318" y="21366"/>
                </a:cubicBezTo>
                <a:cubicBezTo>
                  <a:pt x="10800" y="4815"/>
                  <a:pt x="10800" y="4815"/>
                  <a:pt x="10800" y="4815"/>
                </a:cubicBezTo>
                <a:lnTo>
                  <a:pt x="20180" y="21366"/>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0" name="Shape"/>
          <p:cNvSpPr/>
          <p:nvPr/>
        </p:nvSpPr>
        <p:spPr>
          <a:xfrm>
            <a:off x="3196167" y="3555609"/>
            <a:ext cx="247862" cy="135508"/>
          </a:xfrm>
          <a:custGeom>
            <a:avLst/>
            <a:gdLst/>
            <a:ahLst/>
            <a:cxnLst>
              <a:cxn ang="0">
                <a:pos x="wd2" y="hd2"/>
              </a:cxn>
              <a:cxn ang="5400000">
                <a:pos x="wd2" y="hd2"/>
              </a:cxn>
              <a:cxn ang="10800000">
                <a:pos x="wd2" y="hd2"/>
              </a:cxn>
              <a:cxn ang="16200000">
                <a:pos x="wd2" y="hd2"/>
              </a:cxn>
            </a:cxnLst>
            <a:rect l="0" t="0" r="r" b="b"/>
            <a:pathLst>
              <a:path w="21486" h="21366" extrusionOk="0">
                <a:moveTo>
                  <a:pt x="1321" y="701"/>
                </a:moveTo>
                <a:cubicBezTo>
                  <a:pt x="864" y="-234"/>
                  <a:pt x="457" y="-234"/>
                  <a:pt x="0" y="701"/>
                </a:cubicBezTo>
                <a:cubicBezTo>
                  <a:pt x="0" y="1449"/>
                  <a:pt x="0" y="2291"/>
                  <a:pt x="0" y="3132"/>
                </a:cubicBezTo>
                <a:cubicBezTo>
                  <a:pt x="10317" y="21366"/>
                  <a:pt x="10317" y="21366"/>
                  <a:pt x="10317" y="21366"/>
                </a:cubicBezTo>
                <a:lnTo>
                  <a:pt x="11232" y="21366"/>
                </a:lnTo>
                <a:cubicBezTo>
                  <a:pt x="21143" y="3132"/>
                  <a:pt x="21143" y="3132"/>
                  <a:pt x="21143" y="3132"/>
                </a:cubicBezTo>
                <a:cubicBezTo>
                  <a:pt x="21600" y="2291"/>
                  <a:pt x="21600" y="1449"/>
                  <a:pt x="21143" y="701"/>
                </a:cubicBezTo>
                <a:cubicBezTo>
                  <a:pt x="21143" y="-234"/>
                  <a:pt x="20228" y="-234"/>
                  <a:pt x="20228" y="701"/>
                </a:cubicBezTo>
                <a:cubicBezTo>
                  <a:pt x="10825" y="17158"/>
                  <a:pt x="10825" y="17158"/>
                  <a:pt x="10825" y="17158"/>
                </a:cubicBezTo>
                <a:lnTo>
                  <a:pt x="1321" y="701"/>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1" name="Shape"/>
          <p:cNvSpPr/>
          <p:nvPr/>
        </p:nvSpPr>
        <p:spPr>
          <a:xfrm>
            <a:off x="2715684" y="4117160"/>
            <a:ext cx="43841" cy="3965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5900" y="21600"/>
                  <a:pt x="21600" y="16354"/>
                  <a:pt x="21600" y="10800"/>
                </a:cubicBezTo>
                <a:cubicBezTo>
                  <a:pt x="21600" y="2777"/>
                  <a:pt x="15900" y="0"/>
                  <a:pt x="10800" y="0"/>
                </a:cubicBezTo>
                <a:cubicBezTo>
                  <a:pt x="2700" y="0"/>
                  <a:pt x="0" y="2777"/>
                  <a:pt x="0" y="10800"/>
                </a:cubicBezTo>
                <a:cubicBezTo>
                  <a:pt x="0" y="16354"/>
                  <a:pt x="2700" y="21600"/>
                  <a:pt x="10800" y="2160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2" name="Shape"/>
          <p:cNvSpPr/>
          <p:nvPr/>
        </p:nvSpPr>
        <p:spPr>
          <a:xfrm>
            <a:off x="2700867" y="4163726"/>
            <a:ext cx="71387" cy="136990"/>
          </a:xfrm>
          <a:custGeom>
            <a:avLst/>
            <a:gdLst/>
            <a:ahLst/>
            <a:cxnLst>
              <a:cxn ang="0">
                <a:pos x="wd2" y="hd2"/>
              </a:cxn>
              <a:cxn ang="5400000">
                <a:pos x="wd2" y="hd2"/>
              </a:cxn>
              <a:cxn ang="10800000">
                <a:pos x="wd2" y="hd2"/>
              </a:cxn>
              <a:cxn ang="16200000">
                <a:pos x="wd2" y="hd2"/>
              </a:cxn>
            </a:cxnLst>
            <a:rect l="0" t="0" r="r" b="b"/>
            <a:pathLst>
              <a:path w="21600" h="21600" extrusionOk="0">
                <a:moveTo>
                  <a:pt x="18790" y="0"/>
                </a:moveTo>
                <a:cubicBezTo>
                  <a:pt x="1580" y="0"/>
                  <a:pt x="1580" y="0"/>
                  <a:pt x="1580" y="0"/>
                </a:cubicBezTo>
                <a:cubicBezTo>
                  <a:pt x="1580" y="0"/>
                  <a:pt x="1580" y="0"/>
                  <a:pt x="0" y="0"/>
                </a:cubicBezTo>
                <a:cubicBezTo>
                  <a:pt x="0" y="842"/>
                  <a:pt x="0" y="842"/>
                  <a:pt x="0" y="1683"/>
                </a:cubicBezTo>
                <a:cubicBezTo>
                  <a:pt x="0" y="10753"/>
                  <a:pt x="0" y="10753"/>
                  <a:pt x="0" y="10753"/>
                </a:cubicBezTo>
                <a:cubicBezTo>
                  <a:pt x="4566" y="10753"/>
                  <a:pt x="4566" y="10753"/>
                  <a:pt x="4566" y="10753"/>
                </a:cubicBezTo>
                <a:cubicBezTo>
                  <a:pt x="4566" y="21600"/>
                  <a:pt x="4566" y="21600"/>
                  <a:pt x="4566" y="21600"/>
                </a:cubicBezTo>
                <a:cubicBezTo>
                  <a:pt x="17210" y="21600"/>
                  <a:pt x="17210" y="21600"/>
                  <a:pt x="17210" y="21600"/>
                </a:cubicBezTo>
                <a:cubicBezTo>
                  <a:pt x="17210" y="10753"/>
                  <a:pt x="17210" y="10753"/>
                  <a:pt x="17210" y="10753"/>
                </a:cubicBezTo>
                <a:cubicBezTo>
                  <a:pt x="21600" y="10753"/>
                  <a:pt x="21600" y="10753"/>
                  <a:pt x="21600" y="10753"/>
                </a:cubicBezTo>
                <a:cubicBezTo>
                  <a:pt x="21600" y="1683"/>
                  <a:pt x="21600" y="1683"/>
                  <a:pt x="21600" y="1683"/>
                </a:cubicBezTo>
                <a:cubicBezTo>
                  <a:pt x="21600" y="842"/>
                  <a:pt x="21600" y="842"/>
                  <a:pt x="21600" y="0"/>
                </a:cubicBezTo>
                <a:cubicBezTo>
                  <a:pt x="20195" y="0"/>
                  <a:pt x="20195" y="0"/>
                  <a:pt x="18790"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3" name="Shape"/>
          <p:cNvSpPr/>
          <p:nvPr/>
        </p:nvSpPr>
        <p:spPr>
          <a:xfrm>
            <a:off x="2012951" y="4068728"/>
            <a:ext cx="283043" cy="278557"/>
          </a:xfrm>
          <a:custGeom>
            <a:avLst/>
            <a:gdLst/>
            <a:ahLst/>
            <a:cxnLst>
              <a:cxn ang="0">
                <a:pos x="wd2" y="hd2"/>
              </a:cxn>
              <a:cxn ang="5400000">
                <a:pos x="wd2" y="hd2"/>
              </a:cxn>
              <a:cxn ang="10800000">
                <a:pos x="wd2" y="hd2"/>
              </a:cxn>
              <a:cxn ang="16200000">
                <a:pos x="wd2" y="hd2"/>
              </a:cxn>
            </a:cxnLst>
            <a:rect l="0" t="0" r="r" b="b"/>
            <a:pathLst>
              <a:path w="21600" h="21258" extrusionOk="0">
                <a:moveTo>
                  <a:pt x="10777" y="20"/>
                </a:moveTo>
                <a:cubicBezTo>
                  <a:pt x="4825" y="20"/>
                  <a:pt x="0" y="4855"/>
                  <a:pt x="0" y="10865"/>
                </a:cubicBezTo>
                <a:cubicBezTo>
                  <a:pt x="0" y="16875"/>
                  <a:pt x="4825" y="21258"/>
                  <a:pt x="10777" y="21258"/>
                </a:cubicBezTo>
                <a:cubicBezTo>
                  <a:pt x="16775" y="21258"/>
                  <a:pt x="21600" y="16468"/>
                  <a:pt x="21600" y="10458"/>
                </a:cubicBezTo>
                <a:cubicBezTo>
                  <a:pt x="21600" y="4448"/>
                  <a:pt x="16369" y="-342"/>
                  <a:pt x="10777" y="20"/>
                </a:cubicBezTo>
                <a:close/>
                <a:moveTo>
                  <a:pt x="10777" y="19270"/>
                </a:moveTo>
                <a:cubicBezTo>
                  <a:pt x="5997" y="19270"/>
                  <a:pt x="2390" y="15293"/>
                  <a:pt x="2390" y="10865"/>
                </a:cubicBezTo>
                <a:cubicBezTo>
                  <a:pt x="2390" y="6075"/>
                  <a:pt x="5997" y="2053"/>
                  <a:pt x="10777" y="2053"/>
                </a:cubicBezTo>
                <a:cubicBezTo>
                  <a:pt x="15197" y="2053"/>
                  <a:pt x="19210" y="5668"/>
                  <a:pt x="19210" y="10458"/>
                </a:cubicBezTo>
                <a:cubicBezTo>
                  <a:pt x="19210" y="15293"/>
                  <a:pt x="15603" y="18863"/>
                  <a:pt x="10777" y="19270"/>
                </a:cubicBezTo>
                <a:close/>
                <a:moveTo>
                  <a:pt x="7982" y="12446"/>
                </a:moveTo>
                <a:cubicBezTo>
                  <a:pt x="7621" y="12446"/>
                  <a:pt x="7215" y="12446"/>
                  <a:pt x="7215" y="12040"/>
                </a:cubicBezTo>
                <a:cubicBezTo>
                  <a:pt x="6809" y="11633"/>
                  <a:pt x="6809" y="11271"/>
                  <a:pt x="6809" y="10458"/>
                </a:cubicBezTo>
                <a:cubicBezTo>
                  <a:pt x="6809" y="9238"/>
                  <a:pt x="7215" y="8876"/>
                  <a:pt x="7982" y="8876"/>
                </a:cubicBezTo>
                <a:cubicBezTo>
                  <a:pt x="8387" y="8876"/>
                  <a:pt x="8387" y="8876"/>
                  <a:pt x="8793" y="8876"/>
                </a:cubicBezTo>
                <a:cubicBezTo>
                  <a:pt x="8793" y="9238"/>
                  <a:pt x="9199" y="9238"/>
                  <a:pt x="9199" y="9645"/>
                </a:cubicBezTo>
                <a:cubicBezTo>
                  <a:pt x="10777" y="8876"/>
                  <a:pt x="10777" y="8876"/>
                  <a:pt x="10777" y="8876"/>
                </a:cubicBezTo>
                <a:cubicBezTo>
                  <a:pt x="10011" y="8063"/>
                  <a:pt x="9199" y="7250"/>
                  <a:pt x="7982" y="7250"/>
                </a:cubicBezTo>
                <a:cubicBezTo>
                  <a:pt x="7215" y="7250"/>
                  <a:pt x="6403" y="7656"/>
                  <a:pt x="5592" y="8470"/>
                </a:cubicBezTo>
                <a:cubicBezTo>
                  <a:pt x="5231" y="8876"/>
                  <a:pt x="4825" y="9645"/>
                  <a:pt x="4825" y="10458"/>
                </a:cubicBezTo>
                <a:cubicBezTo>
                  <a:pt x="4825" y="11633"/>
                  <a:pt x="5231" y="12446"/>
                  <a:pt x="5592" y="12853"/>
                </a:cubicBezTo>
                <a:cubicBezTo>
                  <a:pt x="6403" y="13666"/>
                  <a:pt x="7215" y="13666"/>
                  <a:pt x="7982" y="13666"/>
                </a:cubicBezTo>
                <a:cubicBezTo>
                  <a:pt x="8387" y="13666"/>
                  <a:pt x="9199" y="13666"/>
                  <a:pt x="9605" y="13260"/>
                </a:cubicBezTo>
                <a:cubicBezTo>
                  <a:pt x="10011" y="13260"/>
                  <a:pt x="10372" y="12853"/>
                  <a:pt x="10777" y="12040"/>
                </a:cubicBezTo>
                <a:cubicBezTo>
                  <a:pt x="9605" y="11633"/>
                  <a:pt x="9605" y="11633"/>
                  <a:pt x="9605" y="11633"/>
                </a:cubicBezTo>
                <a:cubicBezTo>
                  <a:pt x="9199" y="12040"/>
                  <a:pt x="8793" y="12446"/>
                  <a:pt x="7982" y="12446"/>
                </a:cubicBezTo>
                <a:close/>
                <a:moveTo>
                  <a:pt x="13979" y="12446"/>
                </a:moveTo>
                <a:cubicBezTo>
                  <a:pt x="13573" y="12446"/>
                  <a:pt x="13167" y="12446"/>
                  <a:pt x="13167" y="12040"/>
                </a:cubicBezTo>
                <a:cubicBezTo>
                  <a:pt x="12807" y="11633"/>
                  <a:pt x="12807" y="11271"/>
                  <a:pt x="12807" y="10458"/>
                </a:cubicBezTo>
                <a:cubicBezTo>
                  <a:pt x="12807" y="9238"/>
                  <a:pt x="13167" y="8876"/>
                  <a:pt x="13979" y="8876"/>
                </a:cubicBezTo>
                <a:cubicBezTo>
                  <a:pt x="14385" y="8876"/>
                  <a:pt x="14385" y="8876"/>
                  <a:pt x="14791" y="8876"/>
                </a:cubicBezTo>
                <a:cubicBezTo>
                  <a:pt x="14791" y="9238"/>
                  <a:pt x="15197" y="9238"/>
                  <a:pt x="15197" y="9645"/>
                </a:cubicBezTo>
                <a:cubicBezTo>
                  <a:pt x="16775" y="8876"/>
                  <a:pt x="16775" y="8876"/>
                  <a:pt x="16775" y="8876"/>
                </a:cubicBezTo>
                <a:cubicBezTo>
                  <a:pt x="16008" y="8063"/>
                  <a:pt x="15197" y="7250"/>
                  <a:pt x="13979" y="7250"/>
                </a:cubicBezTo>
                <a:cubicBezTo>
                  <a:pt x="13167" y="7250"/>
                  <a:pt x="12401" y="7656"/>
                  <a:pt x="11589" y="8470"/>
                </a:cubicBezTo>
                <a:cubicBezTo>
                  <a:pt x="11183" y="8876"/>
                  <a:pt x="10777" y="9645"/>
                  <a:pt x="10777" y="10458"/>
                </a:cubicBezTo>
                <a:cubicBezTo>
                  <a:pt x="10777" y="11633"/>
                  <a:pt x="11183" y="12446"/>
                  <a:pt x="11589" y="12853"/>
                </a:cubicBezTo>
                <a:cubicBezTo>
                  <a:pt x="12401" y="13666"/>
                  <a:pt x="13167" y="13666"/>
                  <a:pt x="13979" y="13666"/>
                </a:cubicBezTo>
                <a:cubicBezTo>
                  <a:pt x="14385" y="13666"/>
                  <a:pt x="15197" y="13666"/>
                  <a:pt x="15603" y="13260"/>
                </a:cubicBezTo>
                <a:cubicBezTo>
                  <a:pt x="16008" y="13260"/>
                  <a:pt x="16369" y="12853"/>
                  <a:pt x="16775" y="12040"/>
                </a:cubicBezTo>
                <a:cubicBezTo>
                  <a:pt x="15197" y="11633"/>
                  <a:pt x="15197" y="11633"/>
                  <a:pt x="15197" y="11633"/>
                </a:cubicBezTo>
                <a:cubicBezTo>
                  <a:pt x="15197" y="12040"/>
                  <a:pt x="14791" y="12446"/>
                  <a:pt x="13979" y="1244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4" name="Shape"/>
          <p:cNvSpPr/>
          <p:nvPr/>
        </p:nvSpPr>
        <p:spPr>
          <a:xfrm>
            <a:off x="935567" y="1740142"/>
            <a:ext cx="103135" cy="266113"/>
          </a:xfrm>
          <a:custGeom>
            <a:avLst/>
            <a:gdLst/>
            <a:ahLst/>
            <a:cxnLst>
              <a:cxn ang="0">
                <a:pos x="wd2" y="hd2"/>
              </a:cxn>
              <a:cxn ang="5400000">
                <a:pos x="wd2" y="hd2"/>
              </a:cxn>
              <a:cxn ang="10800000">
                <a:pos x="wd2" y="hd2"/>
              </a:cxn>
              <a:cxn ang="16200000">
                <a:pos x="wd2" y="hd2"/>
              </a:cxn>
            </a:cxnLst>
            <a:rect l="0" t="0" r="r" b="b"/>
            <a:pathLst>
              <a:path w="21600" h="21600" extrusionOk="0">
                <a:moveTo>
                  <a:pt x="18427" y="0"/>
                </a:moveTo>
                <a:cubicBezTo>
                  <a:pt x="2197" y="0"/>
                  <a:pt x="2197" y="0"/>
                  <a:pt x="2197" y="0"/>
                </a:cubicBezTo>
                <a:cubicBezTo>
                  <a:pt x="976" y="0"/>
                  <a:pt x="0" y="477"/>
                  <a:pt x="0" y="1335"/>
                </a:cubicBezTo>
                <a:cubicBezTo>
                  <a:pt x="0" y="21600"/>
                  <a:pt x="0" y="21600"/>
                  <a:pt x="0" y="21600"/>
                </a:cubicBezTo>
                <a:cubicBezTo>
                  <a:pt x="10861" y="16927"/>
                  <a:pt x="10861" y="16927"/>
                  <a:pt x="10861" y="16927"/>
                </a:cubicBezTo>
                <a:cubicBezTo>
                  <a:pt x="21600" y="21600"/>
                  <a:pt x="21600" y="21600"/>
                  <a:pt x="21600" y="21600"/>
                </a:cubicBezTo>
                <a:cubicBezTo>
                  <a:pt x="21600" y="1335"/>
                  <a:pt x="21600" y="1335"/>
                  <a:pt x="21600" y="1335"/>
                </a:cubicBezTo>
                <a:cubicBezTo>
                  <a:pt x="21600" y="477"/>
                  <a:pt x="20502" y="0"/>
                  <a:pt x="18427"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5" name="Shape"/>
          <p:cNvSpPr/>
          <p:nvPr/>
        </p:nvSpPr>
        <p:spPr>
          <a:xfrm>
            <a:off x="2023533" y="1740142"/>
            <a:ext cx="261876" cy="266113"/>
          </a:xfrm>
          <a:custGeom>
            <a:avLst/>
            <a:gdLst/>
            <a:ahLst/>
            <a:cxnLst>
              <a:cxn ang="0">
                <a:pos x="wd2" y="hd2"/>
              </a:cxn>
              <a:cxn ang="5400000">
                <a:pos x="wd2" y="hd2"/>
              </a:cxn>
              <a:cxn ang="10800000">
                <a:pos x="wd2" y="hd2"/>
              </a:cxn>
              <a:cxn ang="16200000">
                <a:pos x="wd2" y="hd2"/>
              </a:cxn>
            </a:cxnLst>
            <a:rect l="0" t="0" r="r" b="b"/>
            <a:pathLst>
              <a:path w="21600" h="21600" extrusionOk="0">
                <a:moveTo>
                  <a:pt x="8191" y="13542"/>
                </a:moveTo>
                <a:cubicBezTo>
                  <a:pt x="3413" y="11444"/>
                  <a:pt x="3413" y="11444"/>
                  <a:pt x="3413" y="11444"/>
                </a:cubicBezTo>
                <a:cubicBezTo>
                  <a:pt x="3413" y="13113"/>
                  <a:pt x="3413" y="13113"/>
                  <a:pt x="3413" y="13113"/>
                </a:cubicBezTo>
                <a:cubicBezTo>
                  <a:pt x="8191" y="14829"/>
                  <a:pt x="8191" y="14829"/>
                  <a:pt x="8191" y="14829"/>
                </a:cubicBezTo>
                <a:lnTo>
                  <a:pt x="8191" y="13542"/>
                </a:lnTo>
                <a:close/>
                <a:moveTo>
                  <a:pt x="8191" y="8487"/>
                </a:moveTo>
                <a:cubicBezTo>
                  <a:pt x="3413" y="6819"/>
                  <a:pt x="3413" y="6819"/>
                  <a:pt x="3413" y="6819"/>
                </a:cubicBezTo>
                <a:cubicBezTo>
                  <a:pt x="3413" y="8058"/>
                  <a:pt x="3413" y="8058"/>
                  <a:pt x="3413" y="8058"/>
                </a:cubicBezTo>
                <a:cubicBezTo>
                  <a:pt x="8191" y="10156"/>
                  <a:pt x="8191" y="10156"/>
                  <a:pt x="8191" y="10156"/>
                </a:cubicBezTo>
                <a:lnTo>
                  <a:pt x="8191" y="8487"/>
                </a:lnTo>
                <a:close/>
                <a:moveTo>
                  <a:pt x="21161" y="477"/>
                </a:moveTo>
                <a:cubicBezTo>
                  <a:pt x="20722" y="0"/>
                  <a:pt x="20332" y="0"/>
                  <a:pt x="19893" y="0"/>
                </a:cubicBezTo>
                <a:cubicBezTo>
                  <a:pt x="10776" y="3862"/>
                  <a:pt x="10776" y="3862"/>
                  <a:pt x="10776" y="3862"/>
                </a:cubicBezTo>
                <a:cubicBezTo>
                  <a:pt x="1707" y="0"/>
                  <a:pt x="1707" y="0"/>
                  <a:pt x="1707" y="0"/>
                </a:cubicBezTo>
                <a:cubicBezTo>
                  <a:pt x="1268" y="0"/>
                  <a:pt x="829" y="0"/>
                  <a:pt x="439" y="477"/>
                </a:cubicBezTo>
                <a:cubicBezTo>
                  <a:pt x="0" y="477"/>
                  <a:pt x="0" y="906"/>
                  <a:pt x="0" y="1335"/>
                </a:cubicBezTo>
                <a:cubicBezTo>
                  <a:pt x="0" y="16546"/>
                  <a:pt x="0" y="16546"/>
                  <a:pt x="0" y="16546"/>
                </a:cubicBezTo>
                <a:cubicBezTo>
                  <a:pt x="0" y="16927"/>
                  <a:pt x="0" y="17356"/>
                  <a:pt x="439" y="17356"/>
                </a:cubicBezTo>
                <a:cubicBezTo>
                  <a:pt x="10337" y="21171"/>
                  <a:pt x="10337" y="21171"/>
                  <a:pt x="10337" y="21171"/>
                </a:cubicBezTo>
                <a:cubicBezTo>
                  <a:pt x="10776" y="21600"/>
                  <a:pt x="10776" y="21600"/>
                  <a:pt x="10776" y="21600"/>
                </a:cubicBezTo>
                <a:cubicBezTo>
                  <a:pt x="10776" y="21600"/>
                  <a:pt x="10776" y="21600"/>
                  <a:pt x="10776" y="21171"/>
                </a:cubicBezTo>
                <a:cubicBezTo>
                  <a:pt x="11214" y="21171"/>
                  <a:pt x="11214" y="21171"/>
                  <a:pt x="11214" y="21171"/>
                </a:cubicBezTo>
                <a:cubicBezTo>
                  <a:pt x="20722" y="17356"/>
                  <a:pt x="20722" y="17356"/>
                  <a:pt x="20722" y="17356"/>
                </a:cubicBezTo>
                <a:cubicBezTo>
                  <a:pt x="21161" y="17356"/>
                  <a:pt x="21600" y="16927"/>
                  <a:pt x="21600" y="16546"/>
                </a:cubicBezTo>
                <a:cubicBezTo>
                  <a:pt x="21600" y="1335"/>
                  <a:pt x="21600" y="1335"/>
                  <a:pt x="21600" y="1335"/>
                </a:cubicBezTo>
                <a:cubicBezTo>
                  <a:pt x="21600" y="906"/>
                  <a:pt x="21600" y="477"/>
                  <a:pt x="21161" y="477"/>
                </a:cubicBezTo>
                <a:close/>
                <a:moveTo>
                  <a:pt x="9508" y="19073"/>
                </a:moveTo>
                <a:cubicBezTo>
                  <a:pt x="1707" y="16117"/>
                  <a:pt x="1707" y="16117"/>
                  <a:pt x="1707" y="16117"/>
                </a:cubicBezTo>
                <a:cubicBezTo>
                  <a:pt x="1707" y="2575"/>
                  <a:pt x="1707" y="2575"/>
                  <a:pt x="1707" y="2575"/>
                </a:cubicBezTo>
                <a:cubicBezTo>
                  <a:pt x="9508" y="5531"/>
                  <a:pt x="9508" y="5531"/>
                  <a:pt x="9508" y="5531"/>
                </a:cubicBezTo>
                <a:lnTo>
                  <a:pt x="9508" y="19073"/>
                </a:lnTo>
                <a:close/>
                <a:moveTo>
                  <a:pt x="19893" y="16117"/>
                </a:moveTo>
                <a:cubicBezTo>
                  <a:pt x="12092" y="19073"/>
                  <a:pt x="12092" y="19073"/>
                  <a:pt x="12092" y="19073"/>
                </a:cubicBezTo>
                <a:cubicBezTo>
                  <a:pt x="12092" y="5531"/>
                  <a:pt x="12092" y="5531"/>
                  <a:pt x="12092" y="5531"/>
                </a:cubicBezTo>
                <a:cubicBezTo>
                  <a:pt x="19893" y="2575"/>
                  <a:pt x="19893" y="2575"/>
                  <a:pt x="19893" y="2575"/>
                </a:cubicBezTo>
                <a:lnTo>
                  <a:pt x="19893" y="16117"/>
                </a:lnTo>
                <a:close/>
                <a:moveTo>
                  <a:pt x="18138" y="11444"/>
                </a:moveTo>
                <a:cubicBezTo>
                  <a:pt x="13360" y="13542"/>
                  <a:pt x="13360" y="13542"/>
                  <a:pt x="13360" y="13542"/>
                </a:cubicBezTo>
                <a:cubicBezTo>
                  <a:pt x="13360" y="14829"/>
                  <a:pt x="13360" y="14829"/>
                  <a:pt x="13360" y="14829"/>
                </a:cubicBezTo>
                <a:cubicBezTo>
                  <a:pt x="18138" y="13113"/>
                  <a:pt x="18138" y="13113"/>
                  <a:pt x="18138" y="13113"/>
                </a:cubicBezTo>
                <a:lnTo>
                  <a:pt x="18138" y="11444"/>
                </a:lnTo>
                <a:close/>
                <a:moveTo>
                  <a:pt x="18138" y="6819"/>
                </a:moveTo>
                <a:cubicBezTo>
                  <a:pt x="13360" y="8487"/>
                  <a:pt x="13360" y="8487"/>
                  <a:pt x="13360" y="8487"/>
                </a:cubicBezTo>
                <a:cubicBezTo>
                  <a:pt x="13360" y="10156"/>
                  <a:pt x="13360" y="10156"/>
                  <a:pt x="13360" y="10156"/>
                </a:cubicBezTo>
                <a:cubicBezTo>
                  <a:pt x="18138" y="8058"/>
                  <a:pt x="18138" y="8058"/>
                  <a:pt x="18138" y="8058"/>
                </a:cubicBezTo>
                <a:lnTo>
                  <a:pt x="18138" y="681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6" name="Shape"/>
          <p:cNvSpPr/>
          <p:nvPr/>
        </p:nvSpPr>
        <p:spPr>
          <a:xfrm>
            <a:off x="1492250" y="1727442"/>
            <a:ext cx="153936" cy="289400"/>
          </a:xfrm>
          <a:custGeom>
            <a:avLst/>
            <a:gdLst/>
            <a:ahLst/>
            <a:cxnLst>
              <a:cxn ang="0">
                <a:pos x="wd2" y="hd2"/>
              </a:cxn>
              <a:cxn ang="5400000">
                <a:pos x="wd2" y="hd2"/>
              </a:cxn>
              <a:cxn ang="10800000">
                <a:pos x="wd2" y="hd2"/>
              </a:cxn>
              <a:cxn ang="16200000">
                <a:pos x="wd2" y="hd2"/>
              </a:cxn>
            </a:cxnLst>
            <a:rect l="0" t="0" r="r" b="b"/>
            <a:pathLst>
              <a:path w="21600" h="21600" extrusionOk="0">
                <a:moveTo>
                  <a:pt x="20133" y="0"/>
                </a:moveTo>
                <a:cubicBezTo>
                  <a:pt x="11493" y="0"/>
                  <a:pt x="11493" y="0"/>
                  <a:pt x="11493" y="0"/>
                </a:cubicBezTo>
                <a:cubicBezTo>
                  <a:pt x="10026" y="0"/>
                  <a:pt x="10026" y="742"/>
                  <a:pt x="10026" y="1091"/>
                </a:cubicBezTo>
                <a:cubicBezTo>
                  <a:pt x="13612" y="1091"/>
                  <a:pt x="13612" y="1091"/>
                  <a:pt x="13612" y="1091"/>
                </a:cubicBezTo>
                <a:cubicBezTo>
                  <a:pt x="15079" y="1091"/>
                  <a:pt x="15813" y="1527"/>
                  <a:pt x="15813" y="2313"/>
                </a:cubicBezTo>
                <a:cubicBezTo>
                  <a:pt x="15813" y="15840"/>
                  <a:pt x="15813" y="15840"/>
                  <a:pt x="15813" y="15840"/>
                </a:cubicBezTo>
                <a:cubicBezTo>
                  <a:pt x="21600" y="19680"/>
                  <a:pt x="21600" y="19680"/>
                  <a:pt x="21600" y="19680"/>
                </a:cubicBezTo>
                <a:cubicBezTo>
                  <a:pt x="21600" y="1091"/>
                  <a:pt x="21600" y="1091"/>
                  <a:pt x="21600" y="1091"/>
                </a:cubicBezTo>
                <a:cubicBezTo>
                  <a:pt x="21600" y="742"/>
                  <a:pt x="20866" y="0"/>
                  <a:pt x="20133" y="0"/>
                </a:cubicBezTo>
                <a:close/>
                <a:moveTo>
                  <a:pt x="10026" y="3447"/>
                </a:moveTo>
                <a:cubicBezTo>
                  <a:pt x="1304" y="3447"/>
                  <a:pt x="1304" y="3447"/>
                  <a:pt x="1304" y="3447"/>
                </a:cubicBezTo>
                <a:cubicBezTo>
                  <a:pt x="0" y="3447"/>
                  <a:pt x="0" y="3840"/>
                  <a:pt x="0" y="4625"/>
                </a:cubicBezTo>
                <a:cubicBezTo>
                  <a:pt x="0" y="21600"/>
                  <a:pt x="0" y="21600"/>
                  <a:pt x="0" y="21600"/>
                </a:cubicBezTo>
                <a:cubicBezTo>
                  <a:pt x="5706" y="17760"/>
                  <a:pt x="5706" y="17760"/>
                  <a:pt x="5706" y="17760"/>
                </a:cubicBezTo>
                <a:cubicBezTo>
                  <a:pt x="11493" y="21600"/>
                  <a:pt x="11493" y="21600"/>
                  <a:pt x="11493" y="21600"/>
                </a:cubicBezTo>
                <a:cubicBezTo>
                  <a:pt x="11493" y="4625"/>
                  <a:pt x="11493" y="4625"/>
                  <a:pt x="11493" y="4625"/>
                </a:cubicBezTo>
                <a:cubicBezTo>
                  <a:pt x="11493" y="3840"/>
                  <a:pt x="10759" y="3447"/>
                  <a:pt x="10026" y="344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7" name="Shape"/>
          <p:cNvSpPr/>
          <p:nvPr/>
        </p:nvSpPr>
        <p:spPr>
          <a:xfrm>
            <a:off x="852564" y="2321777"/>
            <a:ext cx="267689" cy="275281"/>
          </a:xfrm>
          <a:custGeom>
            <a:avLst/>
            <a:gdLst/>
            <a:ahLst/>
            <a:cxnLst>
              <a:cxn ang="0">
                <a:pos x="wd2" y="hd2"/>
              </a:cxn>
              <a:cxn ang="5400000">
                <a:pos x="wd2" y="hd2"/>
              </a:cxn>
              <a:cxn ang="10800000">
                <a:pos x="wd2" y="hd2"/>
              </a:cxn>
              <a:cxn ang="16200000">
                <a:pos x="wd2" y="hd2"/>
              </a:cxn>
            </a:cxnLst>
            <a:rect l="0" t="0" r="r" b="b"/>
            <a:pathLst>
              <a:path w="18746" h="18889" extrusionOk="0">
                <a:moveTo>
                  <a:pt x="3600" y="4523"/>
                </a:moveTo>
                <a:cubicBezTo>
                  <a:pt x="2485" y="5622"/>
                  <a:pt x="-2636" y="12862"/>
                  <a:pt x="1742" y="17174"/>
                </a:cubicBezTo>
                <a:cubicBezTo>
                  <a:pt x="6120" y="21486"/>
                  <a:pt x="13471" y="16442"/>
                  <a:pt x="14586" y="15344"/>
                </a:cubicBezTo>
                <a:cubicBezTo>
                  <a:pt x="15660" y="14286"/>
                  <a:pt x="14214" y="10706"/>
                  <a:pt x="11282" y="7818"/>
                </a:cubicBezTo>
                <a:cubicBezTo>
                  <a:pt x="8350" y="4889"/>
                  <a:pt x="4674" y="3466"/>
                  <a:pt x="3600" y="4523"/>
                </a:cubicBezTo>
                <a:close/>
                <a:moveTo>
                  <a:pt x="13099" y="14286"/>
                </a:moveTo>
                <a:cubicBezTo>
                  <a:pt x="12728" y="14652"/>
                  <a:pt x="10208" y="13920"/>
                  <a:pt x="7606" y="11398"/>
                </a:cubicBezTo>
                <a:cubicBezTo>
                  <a:pt x="5046" y="8876"/>
                  <a:pt x="4302" y="6354"/>
                  <a:pt x="4674" y="5988"/>
                </a:cubicBezTo>
                <a:cubicBezTo>
                  <a:pt x="5046" y="5622"/>
                  <a:pt x="7606" y="6354"/>
                  <a:pt x="10208" y="8876"/>
                </a:cubicBezTo>
                <a:cubicBezTo>
                  <a:pt x="12728" y="11398"/>
                  <a:pt x="13471" y="13920"/>
                  <a:pt x="13099" y="14286"/>
                </a:cubicBezTo>
                <a:close/>
                <a:moveTo>
                  <a:pt x="13471" y="6354"/>
                </a:moveTo>
                <a:cubicBezTo>
                  <a:pt x="13471" y="6354"/>
                  <a:pt x="13843" y="6354"/>
                  <a:pt x="14214" y="5988"/>
                </a:cubicBezTo>
                <a:cubicBezTo>
                  <a:pt x="16032" y="4198"/>
                  <a:pt x="16032" y="4198"/>
                  <a:pt x="16032" y="4198"/>
                </a:cubicBezTo>
                <a:cubicBezTo>
                  <a:pt x="16403" y="3832"/>
                  <a:pt x="16403" y="3100"/>
                  <a:pt x="16032" y="2733"/>
                </a:cubicBezTo>
                <a:cubicBezTo>
                  <a:pt x="15660" y="2367"/>
                  <a:pt x="14917" y="2367"/>
                  <a:pt x="14586" y="2733"/>
                </a:cubicBezTo>
                <a:cubicBezTo>
                  <a:pt x="12728" y="4523"/>
                  <a:pt x="12728" y="4523"/>
                  <a:pt x="12728" y="4523"/>
                </a:cubicBezTo>
                <a:cubicBezTo>
                  <a:pt x="12026" y="4889"/>
                  <a:pt x="12026" y="5622"/>
                  <a:pt x="12728" y="5988"/>
                </a:cubicBezTo>
                <a:cubicBezTo>
                  <a:pt x="12728" y="6354"/>
                  <a:pt x="13099" y="6354"/>
                  <a:pt x="13471" y="6354"/>
                </a:cubicBezTo>
                <a:close/>
                <a:moveTo>
                  <a:pt x="9465" y="3832"/>
                </a:moveTo>
                <a:cubicBezTo>
                  <a:pt x="9837" y="3832"/>
                  <a:pt x="9837" y="3832"/>
                  <a:pt x="10208" y="3832"/>
                </a:cubicBezTo>
                <a:cubicBezTo>
                  <a:pt x="10539" y="3832"/>
                  <a:pt x="10910" y="3832"/>
                  <a:pt x="10910" y="3466"/>
                </a:cubicBezTo>
                <a:cubicBezTo>
                  <a:pt x="12026" y="1310"/>
                  <a:pt x="12026" y="1310"/>
                  <a:pt x="12026" y="1310"/>
                </a:cubicBezTo>
                <a:cubicBezTo>
                  <a:pt x="12397" y="944"/>
                  <a:pt x="12397" y="211"/>
                  <a:pt x="11654" y="211"/>
                </a:cubicBezTo>
                <a:cubicBezTo>
                  <a:pt x="11282" y="-114"/>
                  <a:pt x="10539" y="-114"/>
                  <a:pt x="10208" y="578"/>
                </a:cubicBezTo>
                <a:cubicBezTo>
                  <a:pt x="9093" y="2367"/>
                  <a:pt x="9093" y="2367"/>
                  <a:pt x="9093" y="2367"/>
                </a:cubicBezTo>
                <a:cubicBezTo>
                  <a:pt x="9093" y="2733"/>
                  <a:pt x="9093" y="3466"/>
                  <a:pt x="9465" y="3832"/>
                </a:cubicBezTo>
                <a:close/>
                <a:moveTo>
                  <a:pt x="18592" y="6679"/>
                </a:moveTo>
                <a:cubicBezTo>
                  <a:pt x="18221" y="6354"/>
                  <a:pt x="17849" y="6354"/>
                  <a:pt x="17105" y="6354"/>
                </a:cubicBezTo>
                <a:cubicBezTo>
                  <a:pt x="15288" y="7411"/>
                  <a:pt x="15288" y="7411"/>
                  <a:pt x="15288" y="7411"/>
                </a:cubicBezTo>
                <a:cubicBezTo>
                  <a:pt x="14586" y="7818"/>
                  <a:pt x="14586" y="8510"/>
                  <a:pt x="14917" y="8876"/>
                </a:cubicBezTo>
                <a:cubicBezTo>
                  <a:pt x="14917" y="9242"/>
                  <a:pt x="15288" y="9608"/>
                  <a:pt x="15660" y="9608"/>
                </a:cubicBezTo>
                <a:cubicBezTo>
                  <a:pt x="16032" y="9608"/>
                  <a:pt x="16032" y="9242"/>
                  <a:pt x="16403" y="9242"/>
                </a:cubicBezTo>
                <a:cubicBezTo>
                  <a:pt x="18221" y="8184"/>
                  <a:pt x="18221" y="8184"/>
                  <a:pt x="18221" y="8184"/>
                </a:cubicBezTo>
                <a:cubicBezTo>
                  <a:pt x="18592" y="7818"/>
                  <a:pt x="18964" y="7411"/>
                  <a:pt x="18592" y="667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8" name="Shape"/>
          <p:cNvSpPr/>
          <p:nvPr/>
        </p:nvSpPr>
        <p:spPr>
          <a:xfrm>
            <a:off x="1442767" y="2325662"/>
            <a:ext cx="257132" cy="258446"/>
          </a:xfrm>
          <a:custGeom>
            <a:avLst/>
            <a:gdLst/>
            <a:ahLst/>
            <a:cxnLst>
              <a:cxn ang="0">
                <a:pos x="wd2" y="hd2"/>
              </a:cxn>
              <a:cxn ang="5400000">
                <a:pos x="wd2" y="hd2"/>
              </a:cxn>
              <a:cxn ang="10800000">
                <a:pos x="wd2" y="hd2"/>
              </a:cxn>
              <a:cxn ang="16200000">
                <a:pos x="wd2" y="hd2"/>
              </a:cxn>
            </a:cxnLst>
            <a:rect l="0" t="0" r="r" b="b"/>
            <a:pathLst>
              <a:path w="21381" h="21490" extrusionOk="0">
                <a:moveTo>
                  <a:pt x="21053" y="329"/>
                </a:moveTo>
                <a:cubicBezTo>
                  <a:pt x="20567" y="-110"/>
                  <a:pt x="19740" y="-110"/>
                  <a:pt x="19350" y="329"/>
                </a:cubicBezTo>
                <a:cubicBezTo>
                  <a:pt x="329" y="19345"/>
                  <a:pt x="329" y="19345"/>
                  <a:pt x="329" y="19345"/>
                </a:cubicBezTo>
                <a:cubicBezTo>
                  <a:pt x="-109" y="19783"/>
                  <a:pt x="-109" y="20612"/>
                  <a:pt x="329" y="21051"/>
                </a:cubicBezTo>
                <a:cubicBezTo>
                  <a:pt x="767" y="21490"/>
                  <a:pt x="767" y="21490"/>
                  <a:pt x="1205" y="21490"/>
                </a:cubicBezTo>
                <a:cubicBezTo>
                  <a:pt x="1642" y="21490"/>
                  <a:pt x="1642" y="21490"/>
                  <a:pt x="2080" y="21051"/>
                </a:cubicBezTo>
                <a:cubicBezTo>
                  <a:pt x="21053" y="2084"/>
                  <a:pt x="21053" y="2084"/>
                  <a:pt x="21053" y="2084"/>
                </a:cubicBezTo>
                <a:cubicBezTo>
                  <a:pt x="21491" y="1645"/>
                  <a:pt x="21491" y="1206"/>
                  <a:pt x="21053" y="329"/>
                </a:cubicBezTo>
                <a:close/>
                <a:moveTo>
                  <a:pt x="15848" y="9837"/>
                </a:moveTo>
                <a:cubicBezTo>
                  <a:pt x="17550" y="12031"/>
                  <a:pt x="17988" y="14176"/>
                  <a:pt x="17550" y="14615"/>
                </a:cubicBezTo>
                <a:cubicBezTo>
                  <a:pt x="17161" y="14615"/>
                  <a:pt x="15410" y="14176"/>
                  <a:pt x="12832" y="12470"/>
                </a:cubicBezTo>
                <a:cubicBezTo>
                  <a:pt x="6410" y="19345"/>
                  <a:pt x="6410" y="19345"/>
                  <a:pt x="6410" y="19345"/>
                </a:cubicBezTo>
                <a:cubicBezTo>
                  <a:pt x="11567" y="21490"/>
                  <a:pt x="17988" y="16760"/>
                  <a:pt x="19350" y="15444"/>
                </a:cubicBezTo>
                <a:cubicBezTo>
                  <a:pt x="20177" y="14615"/>
                  <a:pt x="19350" y="11592"/>
                  <a:pt x="16723" y="8520"/>
                </a:cubicBezTo>
                <a:lnTo>
                  <a:pt x="15848" y="9837"/>
                </a:lnTo>
                <a:close/>
                <a:moveTo>
                  <a:pt x="8988" y="8520"/>
                </a:moveTo>
                <a:cubicBezTo>
                  <a:pt x="7675" y="6375"/>
                  <a:pt x="7237" y="4668"/>
                  <a:pt x="7675" y="4230"/>
                </a:cubicBezTo>
                <a:cubicBezTo>
                  <a:pt x="7675" y="4230"/>
                  <a:pt x="9426" y="4668"/>
                  <a:pt x="11567" y="5936"/>
                </a:cubicBezTo>
                <a:cubicBezTo>
                  <a:pt x="12832" y="4668"/>
                  <a:pt x="12832" y="4668"/>
                  <a:pt x="12832" y="4668"/>
                </a:cubicBezTo>
                <a:cubicBezTo>
                  <a:pt x="9815" y="2474"/>
                  <a:pt x="7675" y="1645"/>
                  <a:pt x="6410" y="2913"/>
                </a:cubicBezTo>
                <a:cubicBezTo>
                  <a:pt x="5048" y="3791"/>
                  <a:pt x="1205" y="9837"/>
                  <a:pt x="2469" y="15054"/>
                </a:cubicBezTo>
                <a:lnTo>
                  <a:pt x="8988" y="852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39" name="Shape"/>
          <p:cNvSpPr/>
          <p:nvPr/>
        </p:nvSpPr>
        <p:spPr>
          <a:xfrm>
            <a:off x="9023938" y="1800534"/>
            <a:ext cx="261291" cy="144333"/>
          </a:xfrm>
          <a:custGeom>
            <a:avLst/>
            <a:gdLst/>
            <a:ahLst/>
            <a:cxnLst>
              <a:cxn ang="0">
                <a:pos x="wd2" y="hd2"/>
              </a:cxn>
              <a:cxn ang="5400000">
                <a:pos x="wd2" y="hd2"/>
              </a:cxn>
              <a:cxn ang="10800000">
                <a:pos x="wd2" y="hd2"/>
              </a:cxn>
              <a:cxn ang="16200000">
                <a:pos x="wd2" y="hd2"/>
              </a:cxn>
            </a:cxnLst>
            <a:rect l="0" t="0" r="r" b="b"/>
            <a:pathLst>
              <a:path w="21209" h="21126" extrusionOk="0">
                <a:moveTo>
                  <a:pt x="21209" y="18003"/>
                </a:moveTo>
                <a:cubicBezTo>
                  <a:pt x="21209" y="19565"/>
                  <a:pt x="20349" y="21126"/>
                  <a:pt x="19489" y="21126"/>
                </a:cubicBezTo>
                <a:cubicBezTo>
                  <a:pt x="899" y="21126"/>
                  <a:pt x="899" y="21126"/>
                  <a:pt x="899" y="21126"/>
                </a:cubicBezTo>
                <a:cubicBezTo>
                  <a:pt x="39" y="21126"/>
                  <a:pt x="-391" y="20345"/>
                  <a:pt x="469" y="19565"/>
                </a:cubicBezTo>
                <a:cubicBezTo>
                  <a:pt x="19489" y="307"/>
                  <a:pt x="19489" y="307"/>
                  <a:pt x="19489" y="307"/>
                </a:cubicBezTo>
                <a:cubicBezTo>
                  <a:pt x="20349" y="-474"/>
                  <a:pt x="21209" y="307"/>
                  <a:pt x="21209" y="1868"/>
                </a:cubicBezTo>
                <a:lnTo>
                  <a:pt x="21209" y="18003"/>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0" name="Shape"/>
          <p:cNvSpPr/>
          <p:nvPr/>
        </p:nvSpPr>
        <p:spPr>
          <a:xfrm>
            <a:off x="3246967" y="1787820"/>
            <a:ext cx="145465" cy="177093"/>
          </a:xfrm>
          <a:custGeom>
            <a:avLst/>
            <a:gdLst/>
            <a:ahLst/>
            <a:cxnLst>
              <a:cxn ang="0">
                <a:pos x="wd2" y="hd2"/>
              </a:cxn>
              <a:cxn ang="5400000">
                <a:pos x="wd2" y="hd2"/>
              </a:cxn>
              <a:cxn ang="10800000">
                <a:pos x="wd2" y="hd2"/>
              </a:cxn>
              <a:cxn ang="16200000">
                <a:pos x="wd2" y="hd2"/>
              </a:cxn>
            </a:cxnLst>
            <a:rect l="0" t="0" r="r" b="b"/>
            <a:pathLst>
              <a:path w="21600" h="20839" extrusionOk="0">
                <a:moveTo>
                  <a:pt x="20903" y="9445"/>
                </a:moveTo>
                <a:cubicBezTo>
                  <a:pt x="2352" y="247"/>
                  <a:pt x="2352" y="247"/>
                  <a:pt x="2352" y="247"/>
                </a:cubicBezTo>
                <a:cubicBezTo>
                  <a:pt x="784" y="-380"/>
                  <a:pt x="0" y="247"/>
                  <a:pt x="0" y="1432"/>
                </a:cubicBezTo>
                <a:cubicBezTo>
                  <a:pt x="0" y="19339"/>
                  <a:pt x="0" y="19339"/>
                  <a:pt x="0" y="19339"/>
                </a:cubicBezTo>
                <a:cubicBezTo>
                  <a:pt x="0" y="20593"/>
                  <a:pt x="784" y="21220"/>
                  <a:pt x="2352" y="20593"/>
                </a:cubicBezTo>
                <a:cubicBezTo>
                  <a:pt x="20903" y="11326"/>
                  <a:pt x="20903" y="11326"/>
                  <a:pt x="20903" y="11326"/>
                </a:cubicBezTo>
                <a:cubicBezTo>
                  <a:pt x="20903" y="11326"/>
                  <a:pt x="21600" y="10699"/>
                  <a:pt x="21600" y="10072"/>
                </a:cubicBezTo>
                <a:lnTo>
                  <a:pt x="20903" y="9445"/>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1" name="Shape"/>
          <p:cNvSpPr/>
          <p:nvPr/>
        </p:nvSpPr>
        <p:spPr>
          <a:xfrm>
            <a:off x="3930651" y="1774009"/>
            <a:ext cx="52322" cy="20472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418" y="0"/>
                  <a:pt x="0" y="562"/>
                  <a:pt x="0" y="1686"/>
                </a:cubicBezTo>
                <a:cubicBezTo>
                  <a:pt x="0" y="19353"/>
                  <a:pt x="0" y="19353"/>
                  <a:pt x="0" y="19353"/>
                </a:cubicBezTo>
                <a:cubicBezTo>
                  <a:pt x="0" y="21038"/>
                  <a:pt x="4418" y="21600"/>
                  <a:pt x="10800" y="21600"/>
                </a:cubicBezTo>
                <a:cubicBezTo>
                  <a:pt x="17427" y="21600"/>
                  <a:pt x="21600" y="21038"/>
                  <a:pt x="21600" y="19353"/>
                </a:cubicBezTo>
                <a:cubicBezTo>
                  <a:pt x="21600" y="1686"/>
                  <a:pt x="21600" y="1686"/>
                  <a:pt x="21600" y="1686"/>
                </a:cubicBezTo>
                <a:cubicBezTo>
                  <a:pt x="21600" y="562"/>
                  <a:pt x="17427" y="0"/>
                  <a:pt x="10800"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2" name="Shape"/>
          <p:cNvSpPr/>
          <p:nvPr/>
        </p:nvSpPr>
        <p:spPr>
          <a:xfrm>
            <a:off x="3826933" y="1774009"/>
            <a:ext cx="52323" cy="20472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173" y="0"/>
                  <a:pt x="0" y="562"/>
                  <a:pt x="0" y="1686"/>
                </a:cubicBezTo>
                <a:cubicBezTo>
                  <a:pt x="0" y="19353"/>
                  <a:pt x="0" y="19353"/>
                  <a:pt x="0" y="19353"/>
                </a:cubicBezTo>
                <a:cubicBezTo>
                  <a:pt x="0" y="21038"/>
                  <a:pt x="4173" y="21600"/>
                  <a:pt x="10800" y="21600"/>
                </a:cubicBezTo>
                <a:cubicBezTo>
                  <a:pt x="17427" y="21600"/>
                  <a:pt x="21600" y="21038"/>
                  <a:pt x="21600" y="19353"/>
                </a:cubicBezTo>
                <a:cubicBezTo>
                  <a:pt x="21600" y="1686"/>
                  <a:pt x="21600" y="1686"/>
                  <a:pt x="21600" y="1686"/>
                </a:cubicBezTo>
                <a:cubicBezTo>
                  <a:pt x="21600" y="562"/>
                  <a:pt x="17427" y="0"/>
                  <a:pt x="10800"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3" name="Shape"/>
          <p:cNvSpPr/>
          <p:nvPr/>
        </p:nvSpPr>
        <p:spPr>
          <a:xfrm>
            <a:off x="4381500" y="1774009"/>
            <a:ext cx="211073" cy="204727"/>
          </a:xfrm>
          <a:custGeom>
            <a:avLst/>
            <a:gdLst/>
            <a:ahLst/>
            <a:cxnLst>
              <a:cxn ang="0">
                <a:pos x="wd2" y="hd2"/>
              </a:cxn>
              <a:cxn ang="5400000">
                <a:pos x="wd2" y="hd2"/>
              </a:cxn>
              <a:cxn ang="10800000">
                <a:pos x="wd2" y="hd2"/>
              </a:cxn>
              <a:cxn ang="16200000">
                <a:pos x="wd2" y="hd2"/>
              </a:cxn>
            </a:cxnLst>
            <a:rect l="0" t="0" r="r" b="b"/>
            <a:pathLst>
              <a:path w="21600" h="21600" extrusionOk="0">
                <a:moveTo>
                  <a:pt x="10770" y="0"/>
                </a:moveTo>
                <a:cubicBezTo>
                  <a:pt x="4868" y="0"/>
                  <a:pt x="0" y="4994"/>
                  <a:pt x="0" y="10488"/>
                </a:cubicBezTo>
                <a:cubicBezTo>
                  <a:pt x="0" y="16606"/>
                  <a:pt x="4868" y="21600"/>
                  <a:pt x="10770" y="21600"/>
                </a:cubicBezTo>
                <a:cubicBezTo>
                  <a:pt x="16672" y="21600"/>
                  <a:pt x="21600" y="16606"/>
                  <a:pt x="21600" y="10488"/>
                </a:cubicBezTo>
                <a:cubicBezTo>
                  <a:pt x="21600" y="4994"/>
                  <a:pt x="16672" y="0"/>
                  <a:pt x="10770"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4" name="Shape"/>
          <p:cNvSpPr/>
          <p:nvPr/>
        </p:nvSpPr>
        <p:spPr>
          <a:xfrm>
            <a:off x="4984750" y="1788826"/>
            <a:ext cx="175102" cy="170865"/>
          </a:xfrm>
          <a:custGeom>
            <a:avLst/>
            <a:gdLst/>
            <a:ahLst/>
            <a:cxnLst>
              <a:cxn ang="0">
                <a:pos x="wd2" y="hd2"/>
              </a:cxn>
              <a:cxn ang="5400000">
                <a:pos x="wd2" y="hd2"/>
              </a:cxn>
              <a:cxn ang="10800000">
                <a:pos x="wd2" y="hd2"/>
              </a:cxn>
              <a:cxn ang="16200000">
                <a:pos x="wd2" y="hd2"/>
              </a:cxn>
            </a:cxnLst>
            <a:rect l="0" t="0" r="r" b="b"/>
            <a:pathLst>
              <a:path w="21600" h="21600" extrusionOk="0">
                <a:moveTo>
                  <a:pt x="19088" y="0"/>
                </a:moveTo>
                <a:cubicBezTo>
                  <a:pt x="2512" y="0"/>
                  <a:pt x="2512" y="0"/>
                  <a:pt x="2512" y="0"/>
                </a:cubicBezTo>
                <a:cubicBezTo>
                  <a:pt x="1292" y="0"/>
                  <a:pt x="0" y="0"/>
                  <a:pt x="0" y="1923"/>
                </a:cubicBezTo>
                <a:cubicBezTo>
                  <a:pt x="0" y="19677"/>
                  <a:pt x="0" y="19677"/>
                  <a:pt x="0" y="19677"/>
                </a:cubicBezTo>
                <a:cubicBezTo>
                  <a:pt x="0" y="20934"/>
                  <a:pt x="1292" y="21600"/>
                  <a:pt x="2512" y="21600"/>
                </a:cubicBezTo>
                <a:cubicBezTo>
                  <a:pt x="19088" y="21600"/>
                  <a:pt x="19088" y="21600"/>
                  <a:pt x="19088" y="21600"/>
                </a:cubicBezTo>
                <a:cubicBezTo>
                  <a:pt x="20308" y="21600"/>
                  <a:pt x="21600" y="20934"/>
                  <a:pt x="21600" y="19677"/>
                </a:cubicBezTo>
                <a:cubicBezTo>
                  <a:pt x="21600" y="1923"/>
                  <a:pt x="21600" y="1923"/>
                  <a:pt x="21600" y="1923"/>
                </a:cubicBezTo>
                <a:cubicBezTo>
                  <a:pt x="21600" y="0"/>
                  <a:pt x="20308" y="0"/>
                  <a:pt x="19088"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5" name="Shape"/>
          <p:cNvSpPr/>
          <p:nvPr/>
        </p:nvSpPr>
        <p:spPr>
          <a:xfrm>
            <a:off x="5526617" y="1792015"/>
            <a:ext cx="257651" cy="164487"/>
          </a:xfrm>
          <a:custGeom>
            <a:avLst/>
            <a:gdLst/>
            <a:ahLst/>
            <a:cxnLst>
              <a:cxn ang="0">
                <a:pos x="wd2" y="hd2"/>
              </a:cxn>
              <a:cxn ang="5400000">
                <a:pos x="wd2" y="hd2"/>
              </a:cxn>
              <a:cxn ang="10800000">
                <a:pos x="wd2" y="hd2"/>
              </a:cxn>
              <a:cxn ang="16200000">
                <a:pos x="wd2" y="hd2"/>
              </a:cxn>
            </a:cxnLst>
            <a:rect l="0" t="0" r="r" b="b"/>
            <a:pathLst>
              <a:path w="21600" h="20794" extrusionOk="0">
                <a:moveTo>
                  <a:pt x="21209" y="9361"/>
                </a:moveTo>
                <a:cubicBezTo>
                  <a:pt x="12071" y="263"/>
                  <a:pt x="12071" y="263"/>
                  <a:pt x="12071" y="263"/>
                </a:cubicBezTo>
                <a:cubicBezTo>
                  <a:pt x="11191" y="-403"/>
                  <a:pt x="10800" y="263"/>
                  <a:pt x="10800" y="1520"/>
                </a:cubicBezTo>
                <a:cubicBezTo>
                  <a:pt x="10800" y="19274"/>
                  <a:pt x="10800" y="19274"/>
                  <a:pt x="10800" y="19274"/>
                </a:cubicBezTo>
                <a:cubicBezTo>
                  <a:pt x="10800" y="20531"/>
                  <a:pt x="11191" y="21197"/>
                  <a:pt x="12071" y="20531"/>
                </a:cubicBezTo>
                <a:cubicBezTo>
                  <a:pt x="21209" y="11359"/>
                  <a:pt x="21209" y="11359"/>
                  <a:pt x="21209" y="11359"/>
                </a:cubicBezTo>
                <a:cubicBezTo>
                  <a:pt x="21209" y="11359"/>
                  <a:pt x="21600" y="10693"/>
                  <a:pt x="21600" y="10027"/>
                </a:cubicBezTo>
                <a:lnTo>
                  <a:pt x="21209" y="9361"/>
                </a:lnTo>
                <a:close/>
                <a:moveTo>
                  <a:pt x="9920" y="9361"/>
                </a:moveTo>
                <a:cubicBezTo>
                  <a:pt x="1271" y="263"/>
                  <a:pt x="1271" y="263"/>
                  <a:pt x="1271" y="263"/>
                </a:cubicBezTo>
                <a:cubicBezTo>
                  <a:pt x="831" y="-403"/>
                  <a:pt x="0" y="263"/>
                  <a:pt x="0" y="1520"/>
                </a:cubicBezTo>
                <a:cubicBezTo>
                  <a:pt x="0" y="19274"/>
                  <a:pt x="0" y="19274"/>
                  <a:pt x="0" y="19274"/>
                </a:cubicBezTo>
                <a:cubicBezTo>
                  <a:pt x="0" y="20531"/>
                  <a:pt x="831" y="21197"/>
                  <a:pt x="1271" y="20531"/>
                </a:cubicBezTo>
                <a:cubicBezTo>
                  <a:pt x="9920" y="11359"/>
                  <a:pt x="9920" y="11359"/>
                  <a:pt x="9920" y="11359"/>
                </a:cubicBezTo>
                <a:cubicBezTo>
                  <a:pt x="9920" y="11359"/>
                  <a:pt x="10360" y="10693"/>
                  <a:pt x="10360" y="10027"/>
                </a:cubicBezTo>
                <a:lnTo>
                  <a:pt x="9920" y="936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6" name="Shape"/>
          <p:cNvSpPr/>
          <p:nvPr/>
        </p:nvSpPr>
        <p:spPr>
          <a:xfrm>
            <a:off x="6108700" y="1792015"/>
            <a:ext cx="261876" cy="164487"/>
          </a:xfrm>
          <a:custGeom>
            <a:avLst/>
            <a:gdLst/>
            <a:ahLst/>
            <a:cxnLst>
              <a:cxn ang="0">
                <a:pos x="wd2" y="hd2"/>
              </a:cxn>
              <a:cxn ang="5400000">
                <a:pos x="wd2" y="hd2"/>
              </a:cxn>
              <a:cxn ang="10800000">
                <a:pos x="wd2" y="hd2"/>
              </a:cxn>
              <a:cxn ang="16200000">
                <a:pos x="wd2" y="hd2"/>
              </a:cxn>
            </a:cxnLst>
            <a:rect l="0" t="0" r="r" b="b"/>
            <a:pathLst>
              <a:path w="21600" h="20794" extrusionOk="0">
                <a:moveTo>
                  <a:pt x="0" y="10027"/>
                </a:moveTo>
                <a:cubicBezTo>
                  <a:pt x="0" y="10693"/>
                  <a:pt x="439" y="11359"/>
                  <a:pt x="439" y="11359"/>
                </a:cubicBezTo>
                <a:cubicBezTo>
                  <a:pt x="9508" y="20531"/>
                  <a:pt x="9508" y="20531"/>
                  <a:pt x="9508" y="20531"/>
                </a:cubicBezTo>
                <a:cubicBezTo>
                  <a:pt x="10337" y="21197"/>
                  <a:pt x="10824" y="20531"/>
                  <a:pt x="10824" y="19274"/>
                </a:cubicBezTo>
                <a:cubicBezTo>
                  <a:pt x="10824" y="1520"/>
                  <a:pt x="10824" y="1520"/>
                  <a:pt x="10824" y="1520"/>
                </a:cubicBezTo>
                <a:cubicBezTo>
                  <a:pt x="10824" y="263"/>
                  <a:pt x="10337" y="-403"/>
                  <a:pt x="9508" y="263"/>
                </a:cubicBezTo>
                <a:cubicBezTo>
                  <a:pt x="439" y="9361"/>
                  <a:pt x="439" y="9361"/>
                  <a:pt x="439" y="9361"/>
                </a:cubicBezTo>
                <a:lnTo>
                  <a:pt x="0" y="10027"/>
                </a:lnTo>
                <a:close/>
                <a:moveTo>
                  <a:pt x="11263" y="10027"/>
                </a:moveTo>
                <a:cubicBezTo>
                  <a:pt x="11263" y="10693"/>
                  <a:pt x="11653" y="11359"/>
                  <a:pt x="11653" y="11359"/>
                </a:cubicBezTo>
                <a:cubicBezTo>
                  <a:pt x="20284" y="20531"/>
                  <a:pt x="20284" y="20531"/>
                  <a:pt x="20284" y="20531"/>
                </a:cubicBezTo>
                <a:cubicBezTo>
                  <a:pt x="20722" y="21197"/>
                  <a:pt x="21600" y="20531"/>
                  <a:pt x="21600" y="19274"/>
                </a:cubicBezTo>
                <a:cubicBezTo>
                  <a:pt x="21600" y="1520"/>
                  <a:pt x="21600" y="1520"/>
                  <a:pt x="21600" y="1520"/>
                </a:cubicBezTo>
                <a:cubicBezTo>
                  <a:pt x="21600" y="263"/>
                  <a:pt x="20722" y="-403"/>
                  <a:pt x="20284" y="263"/>
                </a:cubicBezTo>
                <a:cubicBezTo>
                  <a:pt x="11653" y="9361"/>
                  <a:pt x="11653" y="9361"/>
                  <a:pt x="11653" y="9361"/>
                </a:cubicBezTo>
                <a:lnTo>
                  <a:pt x="11263" y="10027"/>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7" name="Shape"/>
          <p:cNvSpPr/>
          <p:nvPr/>
        </p:nvSpPr>
        <p:spPr>
          <a:xfrm>
            <a:off x="6733117" y="1788826"/>
            <a:ext cx="175102" cy="170865"/>
          </a:xfrm>
          <a:custGeom>
            <a:avLst/>
            <a:gdLst/>
            <a:ahLst/>
            <a:cxnLst>
              <a:cxn ang="0">
                <a:pos x="wd2" y="hd2"/>
              </a:cxn>
              <a:cxn ang="5400000">
                <a:pos x="wd2" y="hd2"/>
              </a:cxn>
              <a:cxn ang="10800000">
                <a:pos x="wd2" y="hd2"/>
              </a:cxn>
              <a:cxn ang="16200000">
                <a:pos x="wd2" y="hd2"/>
              </a:cxn>
            </a:cxnLst>
            <a:rect l="0" t="0" r="r" b="b"/>
            <a:pathLst>
              <a:path w="21600" h="21600" extrusionOk="0">
                <a:moveTo>
                  <a:pt x="6387" y="10430"/>
                </a:moveTo>
                <a:cubicBezTo>
                  <a:pt x="6387" y="11096"/>
                  <a:pt x="7033" y="11762"/>
                  <a:pt x="7033" y="11762"/>
                </a:cubicBezTo>
                <a:cubicBezTo>
                  <a:pt x="19734" y="19677"/>
                  <a:pt x="19734" y="19677"/>
                  <a:pt x="19734" y="19677"/>
                </a:cubicBezTo>
                <a:cubicBezTo>
                  <a:pt x="20954" y="20268"/>
                  <a:pt x="21600" y="20268"/>
                  <a:pt x="21600" y="19011"/>
                </a:cubicBezTo>
                <a:cubicBezTo>
                  <a:pt x="21600" y="2589"/>
                  <a:pt x="21600" y="2589"/>
                  <a:pt x="21600" y="2589"/>
                </a:cubicBezTo>
                <a:cubicBezTo>
                  <a:pt x="21600" y="1258"/>
                  <a:pt x="20954" y="666"/>
                  <a:pt x="19734" y="1258"/>
                </a:cubicBezTo>
                <a:cubicBezTo>
                  <a:pt x="7033" y="9764"/>
                  <a:pt x="7033" y="9764"/>
                  <a:pt x="7033" y="9764"/>
                </a:cubicBezTo>
                <a:lnTo>
                  <a:pt x="6387" y="10430"/>
                </a:lnTo>
                <a:close/>
                <a:moveTo>
                  <a:pt x="0" y="1923"/>
                </a:moveTo>
                <a:cubicBezTo>
                  <a:pt x="0" y="19011"/>
                  <a:pt x="0" y="19011"/>
                  <a:pt x="0" y="19011"/>
                </a:cubicBezTo>
                <a:cubicBezTo>
                  <a:pt x="0" y="20934"/>
                  <a:pt x="1292" y="21600"/>
                  <a:pt x="2512" y="21600"/>
                </a:cubicBezTo>
                <a:cubicBezTo>
                  <a:pt x="4521" y="21600"/>
                  <a:pt x="5741" y="20934"/>
                  <a:pt x="5741" y="19011"/>
                </a:cubicBezTo>
                <a:cubicBezTo>
                  <a:pt x="5741" y="1923"/>
                  <a:pt x="5741" y="1923"/>
                  <a:pt x="5741" y="1923"/>
                </a:cubicBezTo>
                <a:cubicBezTo>
                  <a:pt x="5741" y="666"/>
                  <a:pt x="4521" y="0"/>
                  <a:pt x="2512" y="0"/>
                </a:cubicBezTo>
                <a:cubicBezTo>
                  <a:pt x="1292" y="0"/>
                  <a:pt x="0" y="666"/>
                  <a:pt x="0" y="192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8" name="Shape"/>
          <p:cNvSpPr/>
          <p:nvPr/>
        </p:nvSpPr>
        <p:spPr>
          <a:xfrm>
            <a:off x="7317317" y="1788826"/>
            <a:ext cx="177214" cy="170865"/>
          </a:xfrm>
          <a:custGeom>
            <a:avLst/>
            <a:gdLst/>
            <a:ahLst/>
            <a:cxnLst>
              <a:cxn ang="0">
                <a:pos x="wd2" y="hd2"/>
              </a:cxn>
              <a:cxn ang="5400000">
                <a:pos x="wd2" y="hd2"/>
              </a:cxn>
              <a:cxn ang="10800000">
                <a:pos x="wd2" y="hd2"/>
              </a:cxn>
              <a:cxn ang="16200000">
                <a:pos x="wd2" y="hd2"/>
              </a:cxn>
            </a:cxnLst>
            <a:rect l="0" t="0" r="r" b="b"/>
            <a:pathLst>
              <a:path w="21600" h="21600" extrusionOk="0">
                <a:moveTo>
                  <a:pt x="14591" y="9764"/>
                </a:moveTo>
                <a:cubicBezTo>
                  <a:pt x="1931" y="1258"/>
                  <a:pt x="1931" y="1258"/>
                  <a:pt x="1931" y="1258"/>
                </a:cubicBezTo>
                <a:cubicBezTo>
                  <a:pt x="715" y="666"/>
                  <a:pt x="0" y="1258"/>
                  <a:pt x="0" y="2589"/>
                </a:cubicBezTo>
                <a:cubicBezTo>
                  <a:pt x="0" y="19011"/>
                  <a:pt x="0" y="19011"/>
                  <a:pt x="0" y="19011"/>
                </a:cubicBezTo>
                <a:cubicBezTo>
                  <a:pt x="0" y="20268"/>
                  <a:pt x="715" y="20268"/>
                  <a:pt x="1931" y="19677"/>
                </a:cubicBezTo>
                <a:cubicBezTo>
                  <a:pt x="14591" y="11762"/>
                  <a:pt x="14591" y="11762"/>
                  <a:pt x="14591" y="11762"/>
                </a:cubicBezTo>
                <a:cubicBezTo>
                  <a:pt x="14591" y="11762"/>
                  <a:pt x="15234" y="11096"/>
                  <a:pt x="15234" y="10430"/>
                </a:cubicBezTo>
                <a:lnTo>
                  <a:pt x="14591" y="9764"/>
                </a:lnTo>
                <a:close/>
                <a:moveTo>
                  <a:pt x="19025" y="0"/>
                </a:moveTo>
                <a:cubicBezTo>
                  <a:pt x="17166" y="0"/>
                  <a:pt x="15878" y="666"/>
                  <a:pt x="15878" y="1923"/>
                </a:cubicBezTo>
                <a:cubicBezTo>
                  <a:pt x="15878" y="19011"/>
                  <a:pt x="15878" y="19011"/>
                  <a:pt x="15878" y="19011"/>
                </a:cubicBezTo>
                <a:cubicBezTo>
                  <a:pt x="15878" y="20934"/>
                  <a:pt x="17166" y="21600"/>
                  <a:pt x="19025" y="21600"/>
                </a:cubicBezTo>
                <a:cubicBezTo>
                  <a:pt x="20313" y="21600"/>
                  <a:pt x="21600" y="20934"/>
                  <a:pt x="21600" y="19011"/>
                </a:cubicBezTo>
                <a:cubicBezTo>
                  <a:pt x="21600" y="1923"/>
                  <a:pt x="21600" y="1923"/>
                  <a:pt x="21600" y="1923"/>
                </a:cubicBezTo>
                <a:cubicBezTo>
                  <a:pt x="21600" y="666"/>
                  <a:pt x="20313" y="0"/>
                  <a:pt x="19025"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49" name="Shape"/>
          <p:cNvSpPr/>
          <p:nvPr/>
        </p:nvSpPr>
        <p:spPr>
          <a:xfrm>
            <a:off x="7874000" y="1759193"/>
            <a:ext cx="230128" cy="225903"/>
          </a:xfrm>
          <a:custGeom>
            <a:avLst/>
            <a:gdLst/>
            <a:ahLst/>
            <a:cxnLst>
              <a:cxn ang="0">
                <a:pos x="wd2" y="hd2"/>
              </a:cxn>
              <a:cxn ang="5400000">
                <a:pos x="wd2" y="hd2"/>
              </a:cxn>
              <a:cxn ang="10800000">
                <a:pos x="wd2" y="hd2"/>
              </a:cxn>
              <a:cxn ang="16200000">
                <a:pos x="wd2" y="hd2"/>
              </a:cxn>
            </a:cxnLst>
            <a:rect l="0" t="0" r="r" b="b"/>
            <a:pathLst>
              <a:path w="21600" h="21600" extrusionOk="0">
                <a:moveTo>
                  <a:pt x="13237" y="0"/>
                </a:moveTo>
                <a:lnTo>
                  <a:pt x="16172" y="2943"/>
                </a:lnTo>
                <a:lnTo>
                  <a:pt x="12240" y="6830"/>
                </a:lnTo>
                <a:lnTo>
                  <a:pt x="14732" y="9773"/>
                </a:lnTo>
                <a:lnTo>
                  <a:pt x="19108" y="5386"/>
                </a:lnTo>
                <a:lnTo>
                  <a:pt x="21600" y="8829"/>
                </a:lnTo>
                <a:lnTo>
                  <a:pt x="21600" y="0"/>
                </a:lnTo>
                <a:lnTo>
                  <a:pt x="13237" y="0"/>
                </a:lnTo>
                <a:close/>
                <a:moveTo>
                  <a:pt x="6868" y="12271"/>
                </a:moveTo>
                <a:lnTo>
                  <a:pt x="2437" y="16714"/>
                </a:lnTo>
                <a:lnTo>
                  <a:pt x="0" y="13271"/>
                </a:lnTo>
                <a:lnTo>
                  <a:pt x="0" y="21600"/>
                </a:lnTo>
                <a:lnTo>
                  <a:pt x="8806" y="21600"/>
                </a:lnTo>
                <a:lnTo>
                  <a:pt x="5372" y="19157"/>
                </a:lnTo>
                <a:lnTo>
                  <a:pt x="9305" y="15214"/>
                </a:lnTo>
                <a:lnTo>
                  <a:pt x="6868" y="1227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0" name="Shape"/>
          <p:cNvSpPr/>
          <p:nvPr/>
        </p:nvSpPr>
        <p:spPr>
          <a:xfrm>
            <a:off x="8441267" y="1740142"/>
            <a:ext cx="259764" cy="266113"/>
          </a:xfrm>
          <a:custGeom>
            <a:avLst/>
            <a:gdLst/>
            <a:ahLst/>
            <a:cxnLst>
              <a:cxn ang="0">
                <a:pos x="wd2" y="hd2"/>
              </a:cxn>
              <a:cxn ang="5400000">
                <a:pos x="wd2" y="hd2"/>
              </a:cxn>
              <a:cxn ang="10800000">
                <a:pos x="wd2" y="hd2"/>
              </a:cxn>
              <a:cxn ang="16200000">
                <a:pos x="wd2" y="hd2"/>
              </a:cxn>
            </a:cxnLst>
            <a:rect l="0" t="0" r="r" b="b"/>
            <a:pathLst>
              <a:path w="21600" h="21600" extrusionOk="0">
                <a:moveTo>
                  <a:pt x="3861" y="15687"/>
                </a:moveTo>
                <a:lnTo>
                  <a:pt x="0" y="19073"/>
                </a:lnTo>
                <a:lnTo>
                  <a:pt x="2150" y="21600"/>
                </a:lnTo>
                <a:lnTo>
                  <a:pt x="6011" y="17785"/>
                </a:lnTo>
                <a:lnTo>
                  <a:pt x="8210" y="20313"/>
                </a:lnTo>
                <a:lnTo>
                  <a:pt x="8210" y="13113"/>
                </a:lnTo>
                <a:lnTo>
                  <a:pt x="1271" y="13113"/>
                </a:lnTo>
                <a:lnTo>
                  <a:pt x="3861" y="15687"/>
                </a:lnTo>
                <a:close/>
                <a:moveTo>
                  <a:pt x="21600" y="2575"/>
                </a:moveTo>
                <a:lnTo>
                  <a:pt x="19450" y="0"/>
                </a:lnTo>
                <a:lnTo>
                  <a:pt x="16029" y="3862"/>
                </a:lnTo>
                <a:lnTo>
                  <a:pt x="13439" y="1335"/>
                </a:lnTo>
                <a:lnTo>
                  <a:pt x="13439" y="8058"/>
                </a:lnTo>
                <a:lnTo>
                  <a:pt x="20329" y="8058"/>
                </a:lnTo>
                <a:lnTo>
                  <a:pt x="18179" y="5960"/>
                </a:lnTo>
                <a:lnTo>
                  <a:pt x="21600" y="257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1" name="Shape"/>
          <p:cNvSpPr/>
          <p:nvPr/>
        </p:nvSpPr>
        <p:spPr>
          <a:xfrm>
            <a:off x="2597151" y="4070593"/>
            <a:ext cx="280929" cy="27669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90" y="0"/>
                  <a:pt x="0" y="4917"/>
                  <a:pt x="0" y="10616"/>
                </a:cubicBezTo>
                <a:cubicBezTo>
                  <a:pt x="0" y="16729"/>
                  <a:pt x="4790" y="21600"/>
                  <a:pt x="10800" y="21600"/>
                </a:cubicBezTo>
                <a:cubicBezTo>
                  <a:pt x="16810" y="21600"/>
                  <a:pt x="21600" y="16729"/>
                  <a:pt x="21600" y="10616"/>
                </a:cubicBezTo>
                <a:cubicBezTo>
                  <a:pt x="21600" y="4917"/>
                  <a:pt x="16810" y="0"/>
                  <a:pt x="10800" y="0"/>
                </a:cubicBezTo>
                <a:close/>
                <a:moveTo>
                  <a:pt x="10800" y="19578"/>
                </a:moveTo>
                <a:cubicBezTo>
                  <a:pt x="6010" y="19578"/>
                  <a:pt x="1988" y="15947"/>
                  <a:pt x="1988" y="10616"/>
                </a:cubicBezTo>
                <a:cubicBezTo>
                  <a:pt x="1988" y="5745"/>
                  <a:pt x="6010" y="1700"/>
                  <a:pt x="10800" y="1700"/>
                </a:cubicBezTo>
                <a:cubicBezTo>
                  <a:pt x="15590" y="1700"/>
                  <a:pt x="19612" y="5745"/>
                  <a:pt x="19612" y="10616"/>
                </a:cubicBezTo>
                <a:cubicBezTo>
                  <a:pt x="19612" y="15947"/>
                  <a:pt x="15590" y="19578"/>
                  <a:pt x="10800"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2" name="Shape"/>
          <p:cNvSpPr/>
          <p:nvPr/>
        </p:nvSpPr>
        <p:spPr>
          <a:xfrm>
            <a:off x="3179233" y="4070593"/>
            <a:ext cx="283042" cy="276695"/>
          </a:xfrm>
          <a:custGeom>
            <a:avLst/>
            <a:gdLst/>
            <a:ahLst/>
            <a:cxnLst>
              <a:cxn ang="0">
                <a:pos x="wd2" y="hd2"/>
              </a:cxn>
              <a:cxn ang="5400000">
                <a:pos x="wd2" y="hd2"/>
              </a:cxn>
              <a:cxn ang="10800000">
                <a:pos x="wd2" y="hd2"/>
              </a:cxn>
              <a:cxn ang="16200000">
                <a:pos x="wd2" y="hd2"/>
              </a:cxn>
            </a:cxnLst>
            <a:rect l="0" t="0" r="r" b="b"/>
            <a:pathLst>
              <a:path w="21600" h="21600" extrusionOk="0">
                <a:moveTo>
                  <a:pt x="10845" y="0"/>
                </a:moveTo>
                <a:cubicBezTo>
                  <a:pt x="4790" y="0"/>
                  <a:pt x="0" y="4917"/>
                  <a:pt x="0" y="10616"/>
                </a:cubicBezTo>
                <a:cubicBezTo>
                  <a:pt x="0" y="16729"/>
                  <a:pt x="4790" y="21600"/>
                  <a:pt x="10845" y="21600"/>
                </a:cubicBezTo>
                <a:cubicBezTo>
                  <a:pt x="16810" y="21600"/>
                  <a:pt x="21600" y="16729"/>
                  <a:pt x="21600" y="10616"/>
                </a:cubicBezTo>
                <a:cubicBezTo>
                  <a:pt x="21600" y="4917"/>
                  <a:pt x="16810" y="0"/>
                  <a:pt x="10845" y="0"/>
                </a:cubicBezTo>
                <a:close/>
                <a:moveTo>
                  <a:pt x="2395" y="7767"/>
                </a:moveTo>
                <a:cubicBezTo>
                  <a:pt x="7998" y="10203"/>
                  <a:pt x="7998" y="10203"/>
                  <a:pt x="7998" y="10203"/>
                </a:cubicBezTo>
                <a:cubicBezTo>
                  <a:pt x="9580" y="11030"/>
                  <a:pt x="9580" y="11030"/>
                  <a:pt x="9580" y="11030"/>
                </a:cubicBezTo>
                <a:cubicBezTo>
                  <a:pt x="10845" y="11811"/>
                  <a:pt x="10845" y="11811"/>
                  <a:pt x="10845" y="11811"/>
                </a:cubicBezTo>
                <a:cubicBezTo>
                  <a:pt x="11975" y="12225"/>
                  <a:pt x="11975" y="12225"/>
                  <a:pt x="11975" y="12225"/>
                </a:cubicBezTo>
                <a:lnTo>
                  <a:pt x="12382" y="12638"/>
                </a:lnTo>
                <a:cubicBezTo>
                  <a:pt x="12382" y="13052"/>
                  <a:pt x="11975" y="13466"/>
                  <a:pt x="11975" y="13466"/>
                </a:cubicBezTo>
                <a:cubicBezTo>
                  <a:pt x="11613" y="13879"/>
                  <a:pt x="11207" y="13879"/>
                  <a:pt x="10845" y="13879"/>
                </a:cubicBezTo>
                <a:cubicBezTo>
                  <a:pt x="9987" y="13879"/>
                  <a:pt x="9173" y="13466"/>
                  <a:pt x="8405" y="13052"/>
                </a:cubicBezTo>
                <a:cubicBezTo>
                  <a:pt x="7185" y="14293"/>
                  <a:pt x="7185" y="14293"/>
                  <a:pt x="7185" y="14293"/>
                </a:cubicBezTo>
                <a:cubicBezTo>
                  <a:pt x="7998" y="15074"/>
                  <a:pt x="9173" y="15947"/>
                  <a:pt x="10393" y="15947"/>
                </a:cubicBezTo>
                <a:cubicBezTo>
                  <a:pt x="10393" y="17556"/>
                  <a:pt x="10393" y="17556"/>
                  <a:pt x="10393" y="17556"/>
                </a:cubicBezTo>
                <a:cubicBezTo>
                  <a:pt x="11613" y="17556"/>
                  <a:pt x="11613" y="17556"/>
                  <a:pt x="11613" y="17556"/>
                </a:cubicBezTo>
                <a:cubicBezTo>
                  <a:pt x="11613" y="15947"/>
                  <a:pt x="11613" y="15947"/>
                  <a:pt x="11613" y="15947"/>
                </a:cubicBezTo>
                <a:cubicBezTo>
                  <a:pt x="12382" y="15534"/>
                  <a:pt x="12833" y="15534"/>
                  <a:pt x="13602" y="15074"/>
                </a:cubicBezTo>
                <a:cubicBezTo>
                  <a:pt x="14008" y="14660"/>
                  <a:pt x="14415" y="13879"/>
                  <a:pt x="14415" y="13466"/>
                </a:cubicBezTo>
                <a:cubicBezTo>
                  <a:pt x="18437" y="15074"/>
                  <a:pt x="18437" y="15074"/>
                  <a:pt x="18437" y="15074"/>
                </a:cubicBezTo>
                <a:cubicBezTo>
                  <a:pt x="16810" y="17969"/>
                  <a:pt x="14008" y="19578"/>
                  <a:pt x="10845" y="19578"/>
                </a:cubicBezTo>
                <a:cubicBezTo>
                  <a:pt x="6010" y="19578"/>
                  <a:pt x="1988" y="15947"/>
                  <a:pt x="1988" y="10616"/>
                </a:cubicBezTo>
                <a:cubicBezTo>
                  <a:pt x="1988" y="9789"/>
                  <a:pt x="1988" y="8594"/>
                  <a:pt x="2395" y="7767"/>
                </a:cubicBezTo>
                <a:close/>
                <a:moveTo>
                  <a:pt x="14008" y="10616"/>
                </a:moveTo>
                <a:cubicBezTo>
                  <a:pt x="11975" y="9789"/>
                  <a:pt x="11975" y="9789"/>
                  <a:pt x="11975" y="9789"/>
                </a:cubicBezTo>
                <a:cubicBezTo>
                  <a:pt x="11207" y="9375"/>
                  <a:pt x="11207" y="9375"/>
                  <a:pt x="11207" y="9375"/>
                </a:cubicBezTo>
                <a:cubicBezTo>
                  <a:pt x="9580" y="8594"/>
                  <a:pt x="9580" y="8594"/>
                  <a:pt x="9580" y="8594"/>
                </a:cubicBezTo>
                <a:cubicBezTo>
                  <a:pt x="9580" y="8180"/>
                  <a:pt x="9987" y="8180"/>
                  <a:pt x="9987" y="7767"/>
                </a:cubicBezTo>
                <a:cubicBezTo>
                  <a:pt x="10393" y="7767"/>
                  <a:pt x="10845" y="7767"/>
                  <a:pt x="10845" y="7767"/>
                </a:cubicBezTo>
                <a:cubicBezTo>
                  <a:pt x="11613" y="7767"/>
                  <a:pt x="12382" y="7767"/>
                  <a:pt x="12833" y="8180"/>
                </a:cubicBezTo>
                <a:cubicBezTo>
                  <a:pt x="14415" y="6940"/>
                  <a:pt x="14415" y="6940"/>
                  <a:pt x="14415" y="6940"/>
                </a:cubicBezTo>
                <a:cubicBezTo>
                  <a:pt x="13602" y="6158"/>
                  <a:pt x="12382" y="5745"/>
                  <a:pt x="11613" y="5745"/>
                </a:cubicBezTo>
                <a:cubicBezTo>
                  <a:pt x="11613" y="4136"/>
                  <a:pt x="11613" y="4136"/>
                  <a:pt x="11613" y="4136"/>
                </a:cubicBezTo>
                <a:cubicBezTo>
                  <a:pt x="10393" y="4136"/>
                  <a:pt x="10393" y="4136"/>
                  <a:pt x="10393" y="4136"/>
                </a:cubicBezTo>
                <a:cubicBezTo>
                  <a:pt x="10393" y="5745"/>
                  <a:pt x="10393" y="5745"/>
                  <a:pt x="10393" y="5745"/>
                </a:cubicBezTo>
                <a:cubicBezTo>
                  <a:pt x="9580" y="5745"/>
                  <a:pt x="9173" y="6158"/>
                  <a:pt x="8405" y="6572"/>
                </a:cubicBezTo>
                <a:cubicBezTo>
                  <a:pt x="7998" y="6572"/>
                  <a:pt x="7592" y="7353"/>
                  <a:pt x="7592" y="7767"/>
                </a:cubicBezTo>
                <a:cubicBezTo>
                  <a:pt x="3615" y="5745"/>
                  <a:pt x="3615" y="5745"/>
                  <a:pt x="3615" y="5745"/>
                </a:cubicBezTo>
                <a:cubicBezTo>
                  <a:pt x="4790" y="3309"/>
                  <a:pt x="7592" y="1700"/>
                  <a:pt x="10845" y="1700"/>
                </a:cubicBezTo>
                <a:cubicBezTo>
                  <a:pt x="15635" y="1700"/>
                  <a:pt x="19612" y="5745"/>
                  <a:pt x="19612" y="10616"/>
                </a:cubicBezTo>
                <a:cubicBezTo>
                  <a:pt x="19612" y="11443"/>
                  <a:pt x="19612" y="12225"/>
                  <a:pt x="19205" y="13052"/>
                </a:cubicBezTo>
                <a:lnTo>
                  <a:pt x="14008" y="1061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3" name="Shape"/>
          <p:cNvSpPr/>
          <p:nvPr/>
        </p:nvSpPr>
        <p:spPr>
          <a:xfrm>
            <a:off x="3763433" y="4070593"/>
            <a:ext cx="280932" cy="276695"/>
          </a:xfrm>
          <a:custGeom>
            <a:avLst/>
            <a:gdLst/>
            <a:ahLst/>
            <a:cxnLst>
              <a:cxn ang="0">
                <a:pos x="wd2" y="hd2"/>
              </a:cxn>
              <a:cxn ang="5400000">
                <a:pos x="wd2" y="hd2"/>
              </a:cxn>
              <a:cxn ang="10800000">
                <a:pos x="wd2" y="hd2"/>
              </a:cxn>
              <a:cxn ang="16200000">
                <a:pos x="wd2" y="hd2"/>
              </a:cxn>
            </a:cxnLst>
            <a:rect l="0" t="0" r="r" b="b"/>
            <a:pathLst>
              <a:path w="21600" h="21600" extrusionOk="0">
                <a:moveTo>
                  <a:pt x="10823" y="0"/>
                </a:moveTo>
                <a:cubicBezTo>
                  <a:pt x="4825" y="0"/>
                  <a:pt x="0" y="4917"/>
                  <a:pt x="0" y="10616"/>
                </a:cubicBezTo>
                <a:cubicBezTo>
                  <a:pt x="0" y="16729"/>
                  <a:pt x="4825" y="21600"/>
                  <a:pt x="10823" y="21600"/>
                </a:cubicBezTo>
                <a:cubicBezTo>
                  <a:pt x="16775" y="21600"/>
                  <a:pt x="21600" y="16729"/>
                  <a:pt x="21600" y="10616"/>
                </a:cubicBezTo>
                <a:cubicBezTo>
                  <a:pt x="21600" y="4917"/>
                  <a:pt x="16775" y="0"/>
                  <a:pt x="10823" y="0"/>
                </a:cubicBezTo>
                <a:close/>
                <a:moveTo>
                  <a:pt x="2390" y="7767"/>
                </a:moveTo>
                <a:cubicBezTo>
                  <a:pt x="5186" y="9008"/>
                  <a:pt x="5186" y="9008"/>
                  <a:pt x="5186" y="9008"/>
                </a:cubicBezTo>
                <a:cubicBezTo>
                  <a:pt x="5186" y="10616"/>
                  <a:pt x="5186" y="10616"/>
                  <a:pt x="5186" y="10616"/>
                </a:cubicBezTo>
                <a:cubicBezTo>
                  <a:pt x="6043" y="10616"/>
                  <a:pt x="6043" y="10616"/>
                  <a:pt x="6043" y="10616"/>
                </a:cubicBezTo>
                <a:cubicBezTo>
                  <a:pt x="6043" y="10616"/>
                  <a:pt x="6043" y="10616"/>
                  <a:pt x="6043" y="11030"/>
                </a:cubicBezTo>
                <a:cubicBezTo>
                  <a:pt x="6043" y="11443"/>
                  <a:pt x="6043" y="11443"/>
                  <a:pt x="6043" y="11443"/>
                </a:cubicBezTo>
                <a:cubicBezTo>
                  <a:pt x="5186" y="11443"/>
                  <a:pt x="5186" y="11443"/>
                  <a:pt x="5186" y="11443"/>
                </a:cubicBezTo>
                <a:cubicBezTo>
                  <a:pt x="5186" y="12638"/>
                  <a:pt x="5186" y="12638"/>
                  <a:pt x="5186" y="12638"/>
                </a:cubicBezTo>
                <a:cubicBezTo>
                  <a:pt x="6403" y="12638"/>
                  <a:pt x="6403" y="12638"/>
                  <a:pt x="6403" y="12638"/>
                </a:cubicBezTo>
                <a:cubicBezTo>
                  <a:pt x="6403" y="13466"/>
                  <a:pt x="6809" y="14293"/>
                  <a:pt x="7215" y="15074"/>
                </a:cubicBezTo>
                <a:cubicBezTo>
                  <a:pt x="8433" y="16315"/>
                  <a:pt x="10011" y="17142"/>
                  <a:pt x="11634" y="17142"/>
                </a:cubicBezTo>
                <a:cubicBezTo>
                  <a:pt x="12807" y="17142"/>
                  <a:pt x="14024" y="16729"/>
                  <a:pt x="14385" y="16315"/>
                </a:cubicBezTo>
                <a:cubicBezTo>
                  <a:pt x="14024" y="14293"/>
                  <a:pt x="14024" y="14293"/>
                  <a:pt x="14024" y="14293"/>
                </a:cubicBezTo>
                <a:cubicBezTo>
                  <a:pt x="13618" y="14660"/>
                  <a:pt x="12807" y="14660"/>
                  <a:pt x="11995" y="14660"/>
                </a:cubicBezTo>
                <a:cubicBezTo>
                  <a:pt x="11228" y="14660"/>
                  <a:pt x="10417" y="14660"/>
                  <a:pt x="9605" y="13879"/>
                </a:cubicBezTo>
                <a:cubicBezTo>
                  <a:pt x="9244" y="13466"/>
                  <a:pt x="9244" y="13052"/>
                  <a:pt x="9244" y="12638"/>
                </a:cubicBezTo>
                <a:cubicBezTo>
                  <a:pt x="12807" y="12638"/>
                  <a:pt x="12807" y="12638"/>
                  <a:pt x="12807" y="12638"/>
                </a:cubicBezTo>
                <a:cubicBezTo>
                  <a:pt x="18398" y="15074"/>
                  <a:pt x="18398" y="15074"/>
                  <a:pt x="18398" y="15074"/>
                </a:cubicBezTo>
                <a:cubicBezTo>
                  <a:pt x="16775" y="17969"/>
                  <a:pt x="14024" y="19578"/>
                  <a:pt x="10823" y="19578"/>
                </a:cubicBezTo>
                <a:cubicBezTo>
                  <a:pt x="6043" y="19578"/>
                  <a:pt x="2029" y="15947"/>
                  <a:pt x="2029" y="10616"/>
                </a:cubicBezTo>
                <a:cubicBezTo>
                  <a:pt x="2029" y="9789"/>
                  <a:pt x="2029" y="9008"/>
                  <a:pt x="2390" y="7767"/>
                </a:cubicBezTo>
                <a:close/>
                <a:moveTo>
                  <a:pt x="13618" y="10616"/>
                </a:moveTo>
                <a:cubicBezTo>
                  <a:pt x="13618" y="9008"/>
                  <a:pt x="13618" y="9008"/>
                  <a:pt x="13618" y="9008"/>
                </a:cubicBezTo>
                <a:cubicBezTo>
                  <a:pt x="10417" y="9008"/>
                  <a:pt x="10417" y="9008"/>
                  <a:pt x="10417" y="9008"/>
                </a:cubicBezTo>
                <a:cubicBezTo>
                  <a:pt x="9244" y="8594"/>
                  <a:pt x="9244" y="8594"/>
                  <a:pt x="9244" y="8594"/>
                </a:cubicBezTo>
                <a:cubicBezTo>
                  <a:pt x="9605" y="8180"/>
                  <a:pt x="9605" y="8180"/>
                  <a:pt x="9605" y="7767"/>
                </a:cubicBezTo>
                <a:cubicBezTo>
                  <a:pt x="10417" y="7353"/>
                  <a:pt x="11228" y="6940"/>
                  <a:pt x="11995" y="6940"/>
                </a:cubicBezTo>
                <a:cubicBezTo>
                  <a:pt x="12807" y="6940"/>
                  <a:pt x="13618" y="7353"/>
                  <a:pt x="14024" y="7353"/>
                </a:cubicBezTo>
                <a:cubicBezTo>
                  <a:pt x="14385" y="5331"/>
                  <a:pt x="14385" y="5331"/>
                  <a:pt x="14385" y="5331"/>
                </a:cubicBezTo>
                <a:cubicBezTo>
                  <a:pt x="13618" y="4917"/>
                  <a:pt x="12807" y="4917"/>
                  <a:pt x="11634" y="4917"/>
                </a:cubicBezTo>
                <a:cubicBezTo>
                  <a:pt x="10011" y="4917"/>
                  <a:pt x="8433" y="5331"/>
                  <a:pt x="7621" y="6572"/>
                </a:cubicBezTo>
                <a:cubicBezTo>
                  <a:pt x="7215" y="6940"/>
                  <a:pt x="7215" y="7353"/>
                  <a:pt x="6809" y="7353"/>
                </a:cubicBezTo>
                <a:cubicBezTo>
                  <a:pt x="3608" y="5745"/>
                  <a:pt x="3608" y="5745"/>
                  <a:pt x="3608" y="5745"/>
                </a:cubicBezTo>
                <a:cubicBezTo>
                  <a:pt x="4825" y="3309"/>
                  <a:pt x="7621" y="1700"/>
                  <a:pt x="10823" y="1700"/>
                </a:cubicBezTo>
                <a:cubicBezTo>
                  <a:pt x="15603" y="1700"/>
                  <a:pt x="19571" y="5745"/>
                  <a:pt x="19571" y="10616"/>
                </a:cubicBezTo>
                <a:cubicBezTo>
                  <a:pt x="19571" y="11443"/>
                  <a:pt x="19571" y="12225"/>
                  <a:pt x="19165" y="13052"/>
                </a:cubicBezTo>
                <a:lnTo>
                  <a:pt x="13618" y="1061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4" name="Shape"/>
          <p:cNvSpPr/>
          <p:nvPr/>
        </p:nvSpPr>
        <p:spPr>
          <a:xfrm>
            <a:off x="4345517" y="4070593"/>
            <a:ext cx="283043" cy="276695"/>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2390" y="8180"/>
                </a:moveTo>
                <a:cubicBezTo>
                  <a:pt x="7982" y="10616"/>
                  <a:pt x="7982" y="10616"/>
                  <a:pt x="7982" y="10616"/>
                </a:cubicBezTo>
                <a:cubicBezTo>
                  <a:pt x="6809" y="10616"/>
                  <a:pt x="6809" y="10616"/>
                  <a:pt x="6809" y="10616"/>
                </a:cubicBezTo>
                <a:cubicBezTo>
                  <a:pt x="6809" y="12225"/>
                  <a:pt x="6809" y="12225"/>
                  <a:pt x="6809" y="12225"/>
                </a:cubicBezTo>
                <a:cubicBezTo>
                  <a:pt x="9199" y="12225"/>
                  <a:pt x="9199" y="12225"/>
                  <a:pt x="9199" y="12225"/>
                </a:cubicBezTo>
                <a:cubicBezTo>
                  <a:pt x="9605" y="12638"/>
                  <a:pt x="9605" y="12638"/>
                  <a:pt x="9605" y="12638"/>
                </a:cubicBezTo>
                <a:cubicBezTo>
                  <a:pt x="9605" y="13466"/>
                  <a:pt x="9605" y="13466"/>
                  <a:pt x="9605" y="13466"/>
                </a:cubicBezTo>
                <a:cubicBezTo>
                  <a:pt x="6809" y="13466"/>
                  <a:pt x="6809" y="13466"/>
                  <a:pt x="6809" y="13466"/>
                </a:cubicBezTo>
                <a:cubicBezTo>
                  <a:pt x="6809" y="15534"/>
                  <a:pt x="6809" y="15534"/>
                  <a:pt x="6809" y="15534"/>
                </a:cubicBezTo>
                <a:cubicBezTo>
                  <a:pt x="9605" y="15534"/>
                  <a:pt x="9605" y="15534"/>
                  <a:pt x="9605" y="15534"/>
                </a:cubicBezTo>
                <a:cubicBezTo>
                  <a:pt x="9605" y="17969"/>
                  <a:pt x="9605" y="17969"/>
                  <a:pt x="9605" y="17969"/>
                </a:cubicBezTo>
                <a:cubicBezTo>
                  <a:pt x="11995" y="17969"/>
                  <a:pt x="11995" y="17969"/>
                  <a:pt x="11995" y="17969"/>
                </a:cubicBezTo>
                <a:cubicBezTo>
                  <a:pt x="11995" y="15534"/>
                  <a:pt x="11995" y="15534"/>
                  <a:pt x="11995" y="15534"/>
                </a:cubicBezTo>
                <a:cubicBezTo>
                  <a:pt x="14791" y="15534"/>
                  <a:pt x="14791" y="15534"/>
                  <a:pt x="14791" y="15534"/>
                </a:cubicBezTo>
                <a:cubicBezTo>
                  <a:pt x="14791" y="13879"/>
                  <a:pt x="14791" y="13879"/>
                  <a:pt x="14791" y="13879"/>
                </a:cubicBezTo>
                <a:cubicBezTo>
                  <a:pt x="18353" y="15534"/>
                  <a:pt x="18353" y="15534"/>
                  <a:pt x="18353" y="15534"/>
                </a:cubicBezTo>
                <a:cubicBezTo>
                  <a:pt x="16775" y="17969"/>
                  <a:pt x="13979" y="19578"/>
                  <a:pt x="10777" y="19578"/>
                </a:cubicBezTo>
                <a:cubicBezTo>
                  <a:pt x="5997" y="19578"/>
                  <a:pt x="1984" y="15947"/>
                  <a:pt x="1984" y="10616"/>
                </a:cubicBezTo>
                <a:cubicBezTo>
                  <a:pt x="1984" y="9789"/>
                  <a:pt x="1984" y="9008"/>
                  <a:pt x="2390" y="8180"/>
                </a:cubicBezTo>
                <a:close/>
                <a:moveTo>
                  <a:pt x="11995" y="13466"/>
                </a:moveTo>
                <a:cubicBezTo>
                  <a:pt x="11995" y="12638"/>
                  <a:pt x="11995" y="12638"/>
                  <a:pt x="11995" y="12638"/>
                </a:cubicBezTo>
                <a:cubicBezTo>
                  <a:pt x="12356" y="12638"/>
                  <a:pt x="12356" y="12638"/>
                  <a:pt x="12356" y="12638"/>
                </a:cubicBezTo>
                <a:cubicBezTo>
                  <a:pt x="14385" y="13466"/>
                  <a:pt x="14385" y="13466"/>
                  <a:pt x="14385" y="13466"/>
                </a:cubicBezTo>
                <a:lnTo>
                  <a:pt x="11995" y="13466"/>
                </a:lnTo>
                <a:close/>
                <a:moveTo>
                  <a:pt x="14791" y="11443"/>
                </a:moveTo>
                <a:cubicBezTo>
                  <a:pt x="14791" y="10616"/>
                  <a:pt x="14791" y="10616"/>
                  <a:pt x="14791" y="10616"/>
                </a:cubicBezTo>
                <a:cubicBezTo>
                  <a:pt x="13167" y="10616"/>
                  <a:pt x="13167" y="10616"/>
                  <a:pt x="13167" y="10616"/>
                </a:cubicBezTo>
                <a:cubicBezTo>
                  <a:pt x="15963" y="5331"/>
                  <a:pt x="15963" y="5331"/>
                  <a:pt x="15963" y="5331"/>
                </a:cubicBezTo>
                <a:cubicBezTo>
                  <a:pt x="13167" y="5331"/>
                  <a:pt x="13167" y="5331"/>
                  <a:pt x="13167" y="5331"/>
                </a:cubicBezTo>
                <a:cubicBezTo>
                  <a:pt x="11183" y="9789"/>
                  <a:pt x="11183" y="9789"/>
                  <a:pt x="11183" y="9789"/>
                </a:cubicBezTo>
                <a:cubicBezTo>
                  <a:pt x="10372" y="9375"/>
                  <a:pt x="10372" y="9375"/>
                  <a:pt x="10372" y="9375"/>
                </a:cubicBezTo>
                <a:cubicBezTo>
                  <a:pt x="8387" y="5331"/>
                  <a:pt x="8387" y="5331"/>
                  <a:pt x="8387" y="5331"/>
                </a:cubicBezTo>
                <a:cubicBezTo>
                  <a:pt x="5547" y="5331"/>
                  <a:pt x="5547" y="5331"/>
                  <a:pt x="5547" y="5331"/>
                </a:cubicBezTo>
                <a:cubicBezTo>
                  <a:pt x="6809" y="7767"/>
                  <a:pt x="6809" y="7767"/>
                  <a:pt x="6809" y="7767"/>
                </a:cubicBezTo>
                <a:cubicBezTo>
                  <a:pt x="3157" y="6158"/>
                  <a:pt x="3157" y="6158"/>
                  <a:pt x="3157" y="6158"/>
                </a:cubicBezTo>
                <a:cubicBezTo>
                  <a:pt x="4825" y="3723"/>
                  <a:pt x="7576" y="1700"/>
                  <a:pt x="10777" y="1700"/>
                </a:cubicBezTo>
                <a:cubicBezTo>
                  <a:pt x="15557" y="1700"/>
                  <a:pt x="19571" y="5745"/>
                  <a:pt x="19571" y="10616"/>
                </a:cubicBezTo>
                <a:cubicBezTo>
                  <a:pt x="19571" y="11811"/>
                  <a:pt x="19571" y="12638"/>
                  <a:pt x="19210" y="13466"/>
                </a:cubicBezTo>
                <a:lnTo>
                  <a:pt x="14791" y="1144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5" name="Shape"/>
          <p:cNvSpPr/>
          <p:nvPr/>
        </p:nvSpPr>
        <p:spPr>
          <a:xfrm>
            <a:off x="4929717" y="4070593"/>
            <a:ext cx="280930" cy="276695"/>
          </a:xfrm>
          <a:custGeom>
            <a:avLst/>
            <a:gdLst/>
            <a:ahLst/>
            <a:cxnLst>
              <a:cxn ang="0">
                <a:pos x="wd2" y="hd2"/>
              </a:cxn>
              <a:cxn ang="5400000">
                <a:pos x="wd2" y="hd2"/>
              </a:cxn>
              <a:cxn ang="10800000">
                <a:pos x="wd2" y="hd2"/>
              </a:cxn>
              <a:cxn ang="16200000">
                <a:pos x="wd2" y="hd2"/>
              </a:cxn>
            </a:cxnLst>
            <a:rect l="0" t="0" r="r" b="b"/>
            <a:pathLst>
              <a:path w="21600" h="21600" extrusionOk="0">
                <a:moveTo>
                  <a:pt x="10777" y="4917"/>
                </a:moveTo>
                <a:cubicBezTo>
                  <a:pt x="9605" y="4917"/>
                  <a:pt x="8387" y="5331"/>
                  <a:pt x="7621" y="6158"/>
                </a:cubicBezTo>
                <a:cubicBezTo>
                  <a:pt x="6809" y="6940"/>
                  <a:pt x="6403" y="7767"/>
                  <a:pt x="5997" y="9375"/>
                </a:cubicBezTo>
                <a:cubicBezTo>
                  <a:pt x="5231" y="9375"/>
                  <a:pt x="5231" y="9375"/>
                  <a:pt x="5231" y="9375"/>
                </a:cubicBezTo>
                <a:cubicBezTo>
                  <a:pt x="7215" y="11443"/>
                  <a:pt x="7215" y="11443"/>
                  <a:pt x="7215" y="11443"/>
                </a:cubicBezTo>
                <a:cubicBezTo>
                  <a:pt x="9605" y="9375"/>
                  <a:pt x="9605" y="9375"/>
                  <a:pt x="9605" y="9375"/>
                </a:cubicBezTo>
                <a:cubicBezTo>
                  <a:pt x="8793" y="9375"/>
                  <a:pt x="8793" y="9375"/>
                  <a:pt x="8793" y="9375"/>
                </a:cubicBezTo>
                <a:cubicBezTo>
                  <a:pt x="8793" y="7767"/>
                  <a:pt x="9605" y="7353"/>
                  <a:pt x="11183" y="7353"/>
                </a:cubicBezTo>
                <a:cubicBezTo>
                  <a:pt x="11995" y="7353"/>
                  <a:pt x="12401" y="7767"/>
                  <a:pt x="12807" y="8180"/>
                </a:cubicBezTo>
                <a:cubicBezTo>
                  <a:pt x="13167" y="9008"/>
                  <a:pt x="13573" y="9789"/>
                  <a:pt x="13573" y="11030"/>
                </a:cubicBezTo>
                <a:cubicBezTo>
                  <a:pt x="13573" y="11811"/>
                  <a:pt x="13167" y="12638"/>
                  <a:pt x="12807" y="13466"/>
                </a:cubicBezTo>
                <a:cubicBezTo>
                  <a:pt x="12401" y="14293"/>
                  <a:pt x="11589" y="14660"/>
                  <a:pt x="11183" y="14660"/>
                </a:cubicBezTo>
                <a:cubicBezTo>
                  <a:pt x="9605" y="14660"/>
                  <a:pt x="8793" y="13879"/>
                  <a:pt x="8793" y="12638"/>
                </a:cubicBezTo>
                <a:cubicBezTo>
                  <a:pt x="5997" y="12638"/>
                  <a:pt x="5997" y="12638"/>
                  <a:pt x="5997" y="12638"/>
                </a:cubicBezTo>
                <a:cubicBezTo>
                  <a:pt x="5997" y="13879"/>
                  <a:pt x="6809" y="15074"/>
                  <a:pt x="7621" y="15534"/>
                </a:cubicBezTo>
                <a:cubicBezTo>
                  <a:pt x="8387" y="16315"/>
                  <a:pt x="9605" y="16729"/>
                  <a:pt x="10777" y="16729"/>
                </a:cubicBezTo>
                <a:cubicBezTo>
                  <a:pt x="12401" y="16729"/>
                  <a:pt x="13573" y="16315"/>
                  <a:pt x="14791" y="15074"/>
                </a:cubicBezTo>
                <a:cubicBezTo>
                  <a:pt x="15603" y="13879"/>
                  <a:pt x="16414" y="12638"/>
                  <a:pt x="16414" y="11030"/>
                </a:cubicBezTo>
                <a:cubicBezTo>
                  <a:pt x="16414" y="9375"/>
                  <a:pt x="15603" y="7767"/>
                  <a:pt x="14791" y="6572"/>
                </a:cubicBezTo>
                <a:cubicBezTo>
                  <a:pt x="13573" y="5745"/>
                  <a:pt x="12401" y="4917"/>
                  <a:pt x="10777" y="4917"/>
                </a:cubicBezTo>
                <a:close/>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10777" y="19578"/>
                </a:moveTo>
                <a:cubicBezTo>
                  <a:pt x="5997" y="19578"/>
                  <a:pt x="2029" y="15947"/>
                  <a:pt x="2029" y="10616"/>
                </a:cubicBezTo>
                <a:cubicBezTo>
                  <a:pt x="2029" y="5745"/>
                  <a:pt x="5997" y="1700"/>
                  <a:pt x="10777" y="1700"/>
                </a:cubicBezTo>
                <a:cubicBezTo>
                  <a:pt x="15603" y="1700"/>
                  <a:pt x="19616" y="5745"/>
                  <a:pt x="19616" y="10616"/>
                </a:cubicBezTo>
                <a:cubicBezTo>
                  <a:pt x="19616" y="15947"/>
                  <a:pt x="15603" y="19578"/>
                  <a:pt x="10777"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6" name="Shape"/>
          <p:cNvSpPr/>
          <p:nvPr/>
        </p:nvSpPr>
        <p:spPr>
          <a:xfrm>
            <a:off x="5516033" y="4070593"/>
            <a:ext cx="280931" cy="276695"/>
          </a:xfrm>
          <a:custGeom>
            <a:avLst/>
            <a:gdLst/>
            <a:ahLst/>
            <a:cxnLst>
              <a:cxn ang="0">
                <a:pos x="wd2" y="hd2"/>
              </a:cxn>
              <a:cxn ang="5400000">
                <a:pos x="wd2" y="hd2"/>
              </a:cxn>
              <a:cxn ang="10800000">
                <a:pos x="wd2" y="hd2"/>
              </a:cxn>
              <a:cxn ang="16200000">
                <a:pos x="wd2" y="hd2"/>
              </a:cxn>
            </a:cxnLst>
            <a:rect l="0" t="0" r="r" b="b"/>
            <a:pathLst>
              <a:path w="21600" h="21600" extrusionOk="0">
                <a:moveTo>
                  <a:pt x="6778" y="10203"/>
                </a:moveTo>
                <a:cubicBezTo>
                  <a:pt x="14822" y="10203"/>
                  <a:pt x="14822" y="10203"/>
                  <a:pt x="14822" y="10203"/>
                </a:cubicBezTo>
                <a:cubicBezTo>
                  <a:pt x="14822" y="8180"/>
                  <a:pt x="14822" y="8180"/>
                  <a:pt x="14822" y="8180"/>
                </a:cubicBezTo>
                <a:cubicBezTo>
                  <a:pt x="6778" y="8180"/>
                  <a:pt x="6778" y="8180"/>
                  <a:pt x="6778" y="8180"/>
                </a:cubicBezTo>
                <a:lnTo>
                  <a:pt x="6778" y="10203"/>
                </a:lnTo>
                <a:close/>
                <a:moveTo>
                  <a:pt x="6778" y="13466"/>
                </a:moveTo>
                <a:cubicBezTo>
                  <a:pt x="14822" y="13466"/>
                  <a:pt x="14822" y="13466"/>
                  <a:pt x="14822" y="13466"/>
                </a:cubicBezTo>
                <a:cubicBezTo>
                  <a:pt x="14822" y="11811"/>
                  <a:pt x="14822" y="11811"/>
                  <a:pt x="14822" y="11811"/>
                </a:cubicBezTo>
                <a:cubicBezTo>
                  <a:pt x="6778" y="11811"/>
                  <a:pt x="6778" y="11811"/>
                  <a:pt x="6778" y="11811"/>
                </a:cubicBezTo>
                <a:lnTo>
                  <a:pt x="6778" y="13466"/>
                </a:lnTo>
                <a:close/>
                <a:moveTo>
                  <a:pt x="10800" y="0"/>
                </a:moveTo>
                <a:cubicBezTo>
                  <a:pt x="4790" y="0"/>
                  <a:pt x="0" y="4917"/>
                  <a:pt x="0" y="10616"/>
                </a:cubicBezTo>
                <a:cubicBezTo>
                  <a:pt x="0" y="16729"/>
                  <a:pt x="4790" y="21600"/>
                  <a:pt x="10800" y="21600"/>
                </a:cubicBezTo>
                <a:cubicBezTo>
                  <a:pt x="16810" y="21600"/>
                  <a:pt x="21600" y="16729"/>
                  <a:pt x="21600" y="10616"/>
                </a:cubicBezTo>
                <a:cubicBezTo>
                  <a:pt x="21600" y="4917"/>
                  <a:pt x="16810" y="0"/>
                  <a:pt x="10800" y="0"/>
                </a:cubicBezTo>
                <a:close/>
                <a:moveTo>
                  <a:pt x="10800" y="19578"/>
                </a:moveTo>
                <a:cubicBezTo>
                  <a:pt x="6010" y="19578"/>
                  <a:pt x="1988" y="15947"/>
                  <a:pt x="1988" y="10616"/>
                </a:cubicBezTo>
                <a:cubicBezTo>
                  <a:pt x="1988" y="5745"/>
                  <a:pt x="6010" y="1700"/>
                  <a:pt x="10800" y="1700"/>
                </a:cubicBezTo>
                <a:cubicBezTo>
                  <a:pt x="15590" y="1700"/>
                  <a:pt x="19612" y="5745"/>
                  <a:pt x="19612" y="10616"/>
                </a:cubicBezTo>
                <a:cubicBezTo>
                  <a:pt x="19612" y="15947"/>
                  <a:pt x="15590" y="19578"/>
                  <a:pt x="10800"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7" name="Shape"/>
          <p:cNvSpPr/>
          <p:nvPr/>
        </p:nvSpPr>
        <p:spPr>
          <a:xfrm>
            <a:off x="6098117" y="4070593"/>
            <a:ext cx="283042" cy="276695"/>
          </a:xfrm>
          <a:custGeom>
            <a:avLst/>
            <a:gdLst/>
            <a:ahLst/>
            <a:cxnLst>
              <a:cxn ang="0">
                <a:pos x="wd2" y="hd2"/>
              </a:cxn>
              <a:cxn ang="5400000">
                <a:pos x="wd2" y="hd2"/>
              </a:cxn>
              <a:cxn ang="10800000">
                <a:pos x="wd2" y="hd2"/>
              </a:cxn>
              <a:cxn ang="16200000">
                <a:pos x="wd2" y="hd2"/>
              </a:cxn>
            </a:cxnLst>
            <a:rect l="0" t="0" r="r" b="b"/>
            <a:pathLst>
              <a:path w="21600" h="21600" extrusionOk="0">
                <a:moveTo>
                  <a:pt x="10845" y="0"/>
                </a:moveTo>
                <a:cubicBezTo>
                  <a:pt x="4790" y="0"/>
                  <a:pt x="0" y="4917"/>
                  <a:pt x="0" y="10616"/>
                </a:cubicBezTo>
                <a:cubicBezTo>
                  <a:pt x="0" y="16729"/>
                  <a:pt x="4790" y="21600"/>
                  <a:pt x="10845" y="21600"/>
                </a:cubicBezTo>
                <a:cubicBezTo>
                  <a:pt x="16810" y="21600"/>
                  <a:pt x="21600" y="16729"/>
                  <a:pt x="21600" y="10616"/>
                </a:cubicBezTo>
                <a:cubicBezTo>
                  <a:pt x="21600" y="4917"/>
                  <a:pt x="16810" y="0"/>
                  <a:pt x="10845" y="0"/>
                </a:cubicBezTo>
                <a:close/>
                <a:moveTo>
                  <a:pt x="2395" y="7767"/>
                </a:moveTo>
                <a:cubicBezTo>
                  <a:pt x="6010" y="9375"/>
                  <a:pt x="6010" y="9375"/>
                  <a:pt x="6010" y="9375"/>
                </a:cubicBezTo>
                <a:cubicBezTo>
                  <a:pt x="6010" y="9789"/>
                  <a:pt x="6010" y="10203"/>
                  <a:pt x="6010" y="11030"/>
                </a:cubicBezTo>
                <a:cubicBezTo>
                  <a:pt x="6010" y="15074"/>
                  <a:pt x="9218" y="16315"/>
                  <a:pt x="11252" y="16315"/>
                </a:cubicBezTo>
                <a:cubicBezTo>
                  <a:pt x="12427" y="16315"/>
                  <a:pt x="13240" y="15947"/>
                  <a:pt x="14008" y="15534"/>
                </a:cubicBezTo>
                <a:cubicBezTo>
                  <a:pt x="14415" y="15534"/>
                  <a:pt x="14415" y="15074"/>
                  <a:pt x="14415" y="15074"/>
                </a:cubicBezTo>
                <a:cubicBezTo>
                  <a:pt x="12833" y="13052"/>
                  <a:pt x="12833" y="13052"/>
                  <a:pt x="12833" y="13052"/>
                </a:cubicBezTo>
                <a:lnTo>
                  <a:pt x="12833" y="13466"/>
                </a:lnTo>
                <a:cubicBezTo>
                  <a:pt x="12020" y="13879"/>
                  <a:pt x="11613" y="13879"/>
                  <a:pt x="11252" y="13879"/>
                </a:cubicBezTo>
                <a:cubicBezTo>
                  <a:pt x="9625" y="13879"/>
                  <a:pt x="9218" y="12225"/>
                  <a:pt x="9218" y="10616"/>
                </a:cubicBezTo>
                <a:cubicBezTo>
                  <a:pt x="18437" y="15074"/>
                  <a:pt x="18437" y="15074"/>
                  <a:pt x="18437" y="15074"/>
                </a:cubicBezTo>
                <a:cubicBezTo>
                  <a:pt x="16810" y="17969"/>
                  <a:pt x="14008" y="19578"/>
                  <a:pt x="10845" y="19578"/>
                </a:cubicBezTo>
                <a:cubicBezTo>
                  <a:pt x="6010" y="19578"/>
                  <a:pt x="1988" y="15947"/>
                  <a:pt x="1988" y="10616"/>
                </a:cubicBezTo>
                <a:cubicBezTo>
                  <a:pt x="1988" y="9789"/>
                  <a:pt x="1988" y="9008"/>
                  <a:pt x="2395" y="7767"/>
                </a:cubicBezTo>
                <a:close/>
                <a:moveTo>
                  <a:pt x="9625" y="8594"/>
                </a:moveTo>
                <a:cubicBezTo>
                  <a:pt x="10032" y="8180"/>
                  <a:pt x="10393" y="7353"/>
                  <a:pt x="11252" y="7353"/>
                </a:cubicBezTo>
                <a:cubicBezTo>
                  <a:pt x="11613" y="7353"/>
                  <a:pt x="12020" y="7767"/>
                  <a:pt x="12427" y="7767"/>
                </a:cubicBezTo>
                <a:lnTo>
                  <a:pt x="12833" y="8180"/>
                </a:lnTo>
                <a:cubicBezTo>
                  <a:pt x="14415" y="6158"/>
                  <a:pt x="14415" y="6158"/>
                  <a:pt x="14415" y="6158"/>
                </a:cubicBezTo>
                <a:cubicBezTo>
                  <a:pt x="13240" y="5331"/>
                  <a:pt x="12020" y="4917"/>
                  <a:pt x="11252" y="4917"/>
                </a:cubicBezTo>
                <a:cubicBezTo>
                  <a:pt x="9218" y="4917"/>
                  <a:pt x="7637" y="6158"/>
                  <a:pt x="6823" y="7353"/>
                </a:cubicBezTo>
                <a:cubicBezTo>
                  <a:pt x="3615" y="5745"/>
                  <a:pt x="3615" y="5745"/>
                  <a:pt x="3615" y="5745"/>
                </a:cubicBezTo>
                <a:cubicBezTo>
                  <a:pt x="4790" y="3309"/>
                  <a:pt x="7637" y="1700"/>
                  <a:pt x="10845" y="1700"/>
                </a:cubicBezTo>
                <a:cubicBezTo>
                  <a:pt x="15635" y="1700"/>
                  <a:pt x="19612" y="5745"/>
                  <a:pt x="19612" y="10616"/>
                </a:cubicBezTo>
                <a:cubicBezTo>
                  <a:pt x="19612" y="11443"/>
                  <a:pt x="19612" y="12225"/>
                  <a:pt x="19205" y="13052"/>
                </a:cubicBezTo>
                <a:lnTo>
                  <a:pt x="9625" y="859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8" name="Shape"/>
          <p:cNvSpPr/>
          <p:nvPr/>
        </p:nvSpPr>
        <p:spPr>
          <a:xfrm>
            <a:off x="6682317" y="4070593"/>
            <a:ext cx="280929" cy="276695"/>
          </a:xfrm>
          <a:custGeom>
            <a:avLst/>
            <a:gdLst/>
            <a:ahLst/>
            <a:cxnLst>
              <a:cxn ang="0">
                <a:pos x="wd2" y="hd2"/>
              </a:cxn>
              <a:cxn ang="5400000">
                <a:pos x="wd2" y="hd2"/>
              </a:cxn>
              <a:cxn ang="10800000">
                <a:pos x="wd2" y="hd2"/>
              </a:cxn>
              <a:cxn ang="16200000">
                <a:pos x="wd2" y="hd2"/>
              </a:cxn>
            </a:cxnLst>
            <a:rect l="0" t="0" r="r" b="b"/>
            <a:pathLst>
              <a:path w="21600" h="21600" extrusionOk="0">
                <a:moveTo>
                  <a:pt x="10800" y="4504"/>
                </a:moveTo>
                <a:cubicBezTo>
                  <a:pt x="7185" y="4504"/>
                  <a:pt x="6417" y="7767"/>
                  <a:pt x="6417" y="10616"/>
                </a:cubicBezTo>
                <a:cubicBezTo>
                  <a:pt x="6417" y="13466"/>
                  <a:pt x="7185" y="17142"/>
                  <a:pt x="10800" y="17142"/>
                </a:cubicBezTo>
                <a:cubicBezTo>
                  <a:pt x="14370" y="17142"/>
                  <a:pt x="15183" y="13466"/>
                  <a:pt x="15183" y="10616"/>
                </a:cubicBezTo>
                <a:cubicBezTo>
                  <a:pt x="15183" y="7767"/>
                  <a:pt x="14370" y="4504"/>
                  <a:pt x="10800" y="4504"/>
                </a:cubicBezTo>
                <a:close/>
                <a:moveTo>
                  <a:pt x="8812" y="10616"/>
                </a:moveTo>
                <a:cubicBezTo>
                  <a:pt x="8812" y="9375"/>
                  <a:pt x="8812" y="6940"/>
                  <a:pt x="10800" y="6940"/>
                </a:cubicBezTo>
                <a:lnTo>
                  <a:pt x="11207" y="6940"/>
                </a:lnTo>
                <a:cubicBezTo>
                  <a:pt x="11613" y="6940"/>
                  <a:pt x="11613" y="7353"/>
                  <a:pt x="11207" y="7767"/>
                </a:cubicBezTo>
                <a:cubicBezTo>
                  <a:pt x="8812" y="12225"/>
                  <a:pt x="8812" y="12225"/>
                  <a:pt x="8812" y="12225"/>
                </a:cubicBezTo>
                <a:cubicBezTo>
                  <a:pt x="8812" y="11811"/>
                  <a:pt x="8812" y="11030"/>
                  <a:pt x="8812" y="10616"/>
                </a:cubicBezTo>
                <a:close/>
                <a:moveTo>
                  <a:pt x="10800" y="14660"/>
                </a:moveTo>
                <a:lnTo>
                  <a:pt x="10393" y="14660"/>
                </a:lnTo>
                <a:cubicBezTo>
                  <a:pt x="9987" y="14293"/>
                  <a:pt x="9580" y="14293"/>
                  <a:pt x="9987" y="13466"/>
                </a:cubicBezTo>
                <a:cubicBezTo>
                  <a:pt x="12382" y="9008"/>
                  <a:pt x="12382" y="9008"/>
                  <a:pt x="12382" y="9008"/>
                </a:cubicBezTo>
                <a:cubicBezTo>
                  <a:pt x="12788" y="9375"/>
                  <a:pt x="12788" y="10203"/>
                  <a:pt x="12788" y="10616"/>
                </a:cubicBezTo>
                <a:cubicBezTo>
                  <a:pt x="12788" y="12225"/>
                  <a:pt x="12788" y="14660"/>
                  <a:pt x="10800" y="14660"/>
                </a:cubicBezTo>
                <a:close/>
                <a:moveTo>
                  <a:pt x="10800" y="0"/>
                </a:moveTo>
                <a:cubicBezTo>
                  <a:pt x="4790" y="0"/>
                  <a:pt x="0" y="4917"/>
                  <a:pt x="0" y="10616"/>
                </a:cubicBezTo>
                <a:cubicBezTo>
                  <a:pt x="0" y="16729"/>
                  <a:pt x="4790" y="21600"/>
                  <a:pt x="10800" y="21600"/>
                </a:cubicBezTo>
                <a:cubicBezTo>
                  <a:pt x="16810" y="21600"/>
                  <a:pt x="21600" y="16729"/>
                  <a:pt x="21600" y="10616"/>
                </a:cubicBezTo>
                <a:cubicBezTo>
                  <a:pt x="21600" y="4917"/>
                  <a:pt x="16810" y="0"/>
                  <a:pt x="10800" y="0"/>
                </a:cubicBezTo>
                <a:close/>
                <a:moveTo>
                  <a:pt x="10800" y="19578"/>
                </a:moveTo>
                <a:cubicBezTo>
                  <a:pt x="5965" y="19578"/>
                  <a:pt x="1988" y="15947"/>
                  <a:pt x="1988" y="10616"/>
                </a:cubicBezTo>
                <a:cubicBezTo>
                  <a:pt x="1988" y="5745"/>
                  <a:pt x="5965" y="1700"/>
                  <a:pt x="10800" y="1700"/>
                </a:cubicBezTo>
                <a:cubicBezTo>
                  <a:pt x="15590" y="1700"/>
                  <a:pt x="19567" y="5745"/>
                  <a:pt x="19567" y="10616"/>
                </a:cubicBezTo>
                <a:cubicBezTo>
                  <a:pt x="19567" y="15947"/>
                  <a:pt x="15590" y="19578"/>
                  <a:pt x="10800"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59" name="Shape"/>
          <p:cNvSpPr/>
          <p:nvPr/>
        </p:nvSpPr>
        <p:spPr>
          <a:xfrm>
            <a:off x="7264400" y="4070593"/>
            <a:ext cx="283043" cy="276695"/>
          </a:xfrm>
          <a:custGeom>
            <a:avLst/>
            <a:gdLst/>
            <a:ahLst/>
            <a:cxnLst>
              <a:cxn ang="0">
                <a:pos x="wd2" y="hd2"/>
              </a:cxn>
              <a:cxn ang="5400000">
                <a:pos x="wd2" y="hd2"/>
              </a:cxn>
              <a:cxn ang="10800000">
                <a:pos x="wd2" y="hd2"/>
              </a:cxn>
              <a:cxn ang="16200000">
                <a:pos x="wd2" y="hd2"/>
              </a:cxn>
            </a:cxnLst>
            <a:rect l="0" t="0" r="r" b="b"/>
            <a:pathLst>
              <a:path w="21600" h="21600" extrusionOk="0">
                <a:moveTo>
                  <a:pt x="15152" y="7767"/>
                </a:moveTo>
                <a:cubicBezTo>
                  <a:pt x="12762" y="7767"/>
                  <a:pt x="12762" y="7767"/>
                  <a:pt x="12762" y="7767"/>
                </a:cubicBezTo>
                <a:cubicBezTo>
                  <a:pt x="12762" y="5331"/>
                  <a:pt x="12762" y="5331"/>
                  <a:pt x="12762" y="5331"/>
                </a:cubicBezTo>
                <a:cubicBezTo>
                  <a:pt x="12762" y="4917"/>
                  <a:pt x="12762" y="4917"/>
                  <a:pt x="12762" y="4917"/>
                </a:cubicBezTo>
                <a:cubicBezTo>
                  <a:pt x="12401" y="4917"/>
                  <a:pt x="12401" y="4504"/>
                  <a:pt x="12401" y="4504"/>
                </a:cubicBezTo>
                <a:cubicBezTo>
                  <a:pt x="6403" y="4504"/>
                  <a:pt x="6403" y="4504"/>
                  <a:pt x="6403" y="4504"/>
                </a:cubicBezTo>
                <a:cubicBezTo>
                  <a:pt x="5997" y="4504"/>
                  <a:pt x="5997" y="4917"/>
                  <a:pt x="5997" y="4917"/>
                </a:cubicBezTo>
                <a:cubicBezTo>
                  <a:pt x="5997" y="4917"/>
                  <a:pt x="5997" y="4917"/>
                  <a:pt x="5997" y="5331"/>
                </a:cubicBezTo>
                <a:cubicBezTo>
                  <a:pt x="5997" y="13466"/>
                  <a:pt x="5997" y="13466"/>
                  <a:pt x="5997" y="13466"/>
                </a:cubicBezTo>
                <a:cubicBezTo>
                  <a:pt x="5997" y="13466"/>
                  <a:pt x="5997" y="13466"/>
                  <a:pt x="5997" y="13879"/>
                </a:cubicBezTo>
                <a:lnTo>
                  <a:pt x="6403" y="13879"/>
                </a:lnTo>
                <a:cubicBezTo>
                  <a:pt x="8793" y="13879"/>
                  <a:pt x="8793" y="13879"/>
                  <a:pt x="8793" y="13879"/>
                </a:cubicBezTo>
                <a:cubicBezTo>
                  <a:pt x="8793" y="16315"/>
                  <a:pt x="8793" y="16315"/>
                  <a:pt x="8793" y="16315"/>
                </a:cubicBezTo>
                <a:lnTo>
                  <a:pt x="8793" y="16729"/>
                </a:lnTo>
                <a:cubicBezTo>
                  <a:pt x="9199" y="16729"/>
                  <a:pt x="9199" y="16729"/>
                  <a:pt x="9199" y="16729"/>
                </a:cubicBezTo>
                <a:cubicBezTo>
                  <a:pt x="15152" y="16729"/>
                  <a:pt x="15152" y="16729"/>
                  <a:pt x="15152" y="16729"/>
                </a:cubicBezTo>
                <a:lnTo>
                  <a:pt x="15557" y="16729"/>
                </a:lnTo>
                <a:lnTo>
                  <a:pt x="15557" y="16315"/>
                </a:lnTo>
                <a:cubicBezTo>
                  <a:pt x="15557" y="8180"/>
                  <a:pt x="15557" y="8180"/>
                  <a:pt x="15557" y="8180"/>
                </a:cubicBezTo>
                <a:lnTo>
                  <a:pt x="15557" y="7767"/>
                </a:lnTo>
                <a:lnTo>
                  <a:pt x="15152" y="7767"/>
                </a:lnTo>
                <a:close/>
                <a:moveTo>
                  <a:pt x="9199" y="7767"/>
                </a:moveTo>
                <a:cubicBezTo>
                  <a:pt x="9199" y="7767"/>
                  <a:pt x="9199" y="7767"/>
                  <a:pt x="8793" y="7767"/>
                </a:cubicBezTo>
                <a:lnTo>
                  <a:pt x="8793" y="8180"/>
                </a:lnTo>
                <a:cubicBezTo>
                  <a:pt x="8793" y="12638"/>
                  <a:pt x="8793" y="12638"/>
                  <a:pt x="8793" y="12638"/>
                </a:cubicBezTo>
                <a:cubicBezTo>
                  <a:pt x="6809" y="12638"/>
                  <a:pt x="6809" y="12638"/>
                  <a:pt x="6809" y="12638"/>
                </a:cubicBezTo>
                <a:cubicBezTo>
                  <a:pt x="6809" y="5745"/>
                  <a:pt x="6809" y="5745"/>
                  <a:pt x="6809" y="5745"/>
                </a:cubicBezTo>
                <a:cubicBezTo>
                  <a:pt x="11589" y="5745"/>
                  <a:pt x="11589" y="5745"/>
                  <a:pt x="11589" y="5745"/>
                </a:cubicBezTo>
                <a:cubicBezTo>
                  <a:pt x="11589" y="7767"/>
                  <a:pt x="11589" y="7767"/>
                  <a:pt x="11589" y="7767"/>
                </a:cubicBezTo>
                <a:lnTo>
                  <a:pt x="9199" y="7767"/>
                </a:lnTo>
                <a:close/>
                <a:moveTo>
                  <a:pt x="14791" y="15534"/>
                </a:moveTo>
                <a:cubicBezTo>
                  <a:pt x="10011" y="15534"/>
                  <a:pt x="10011" y="15534"/>
                  <a:pt x="10011" y="15534"/>
                </a:cubicBezTo>
                <a:cubicBezTo>
                  <a:pt x="10011" y="9008"/>
                  <a:pt x="10011" y="9008"/>
                  <a:pt x="10011" y="9008"/>
                </a:cubicBezTo>
                <a:cubicBezTo>
                  <a:pt x="14791" y="9008"/>
                  <a:pt x="14791" y="9008"/>
                  <a:pt x="14791" y="9008"/>
                </a:cubicBezTo>
                <a:lnTo>
                  <a:pt x="14791" y="15534"/>
                </a:lnTo>
                <a:close/>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10777" y="19578"/>
                </a:moveTo>
                <a:cubicBezTo>
                  <a:pt x="5997" y="19578"/>
                  <a:pt x="1984" y="15947"/>
                  <a:pt x="1984" y="10616"/>
                </a:cubicBezTo>
                <a:cubicBezTo>
                  <a:pt x="1984" y="5745"/>
                  <a:pt x="5997" y="1700"/>
                  <a:pt x="10777" y="1700"/>
                </a:cubicBezTo>
                <a:cubicBezTo>
                  <a:pt x="15557" y="1700"/>
                  <a:pt x="19571" y="5745"/>
                  <a:pt x="19571" y="10616"/>
                </a:cubicBezTo>
                <a:cubicBezTo>
                  <a:pt x="19571" y="15947"/>
                  <a:pt x="15557" y="19578"/>
                  <a:pt x="10777"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0" name="Shape"/>
          <p:cNvSpPr/>
          <p:nvPr/>
        </p:nvSpPr>
        <p:spPr>
          <a:xfrm>
            <a:off x="7848600" y="4070593"/>
            <a:ext cx="280930" cy="276695"/>
          </a:xfrm>
          <a:custGeom>
            <a:avLst/>
            <a:gdLst/>
            <a:ahLst/>
            <a:cxnLst>
              <a:cxn ang="0">
                <a:pos x="wd2" y="hd2"/>
              </a:cxn>
              <a:cxn ang="5400000">
                <a:pos x="wd2" y="hd2"/>
              </a:cxn>
              <a:cxn ang="10800000">
                <a:pos x="wd2" y="hd2"/>
              </a:cxn>
              <a:cxn ang="16200000">
                <a:pos x="wd2" y="hd2"/>
              </a:cxn>
            </a:cxnLst>
            <a:rect l="0" t="0" r="r" b="b"/>
            <a:pathLst>
              <a:path w="21600" h="21600" extrusionOk="0">
                <a:moveTo>
                  <a:pt x="17985" y="11030"/>
                </a:moveTo>
                <a:cubicBezTo>
                  <a:pt x="15590" y="10203"/>
                  <a:pt x="15590" y="10203"/>
                  <a:pt x="15590" y="10203"/>
                </a:cubicBezTo>
                <a:cubicBezTo>
                  <a:pt x="15590" y="7353"/>
                  <a:pt x="15590" y="7353"/>
                  <a:pt x="15590" y="7353"/>
                </a:cubicBezTo>
                <a:cubicBezTo>
                  <a:pt x="9173" y="4504"/>
                  <a:pt x="9173" y="4504"/>
                  <a:pt x="9173" y="4504"/>
                </a:cubicBezTo>
                <a:cubicBezTo>
                  <a:pt x="6372" y="5745"/>
                  <a:pt x="6372" y="5745"/>
                  <a:pt x="6372" y="5745"/>
                </a:cubicBezTo>
                <a:cubicBezTo>
                  <a:pt x="6372" y="9008"/>
                  <a:pt x="6372" y="9008"/>
                  <a:pt x="6372" y="9008"/>
                </a:cubicBezTo>
                <a:cubicBezTo>
                  <a:pt x="3570" y="10203"/>
                  <a:pt x="3570" y="10203"/>
                  <a:pt x="3570" y="10203"/>
                </a:cubicBezTo>
                <a:cubicBezTo>
                  <a:pt x="3570" y="13052"/>
                  <a:pt x="3570" y="13052"/>
                  <a:pt x="3570" y="13052"/>
                </a:cubicBezTo>
                <a:cubicBezTo>
                  <a:pt x="6372" y="14293"/>
                  <a:pt x="6372" y="14293"/>
                  <a:pt x="6372" y="14293"/>
                </a:cubicBezTo>
                <a:cubicBezTo>
                  <a:pt x="9173" y="13052"/>
                  <a:pt x="9173" y="13052"/>
                  <a:pt x="9173" y="13052"/>
                </a:cubicBezTo>
                <a:cubicBezTo>
                  <a:pt x="14822" y="15534"/>
                  <a:pt x="14822" y="15534"/>
                  <a:pt x="14822" y="15534"/>
                </a:cubicBezTo>
                <a:cubicBezTo>
                  <a:pt x="15183" y="15534"/>
                  <a:pt x="15183" y="15534"/>
                  <a:pt x="15183" y="15534"/>
                </a:cubicBezTo>
                <a:cubicBezTo>
                  <a:pt x="17985" y="14293"/>
                  <a:pt x="17985" y="14293"/>
                  <a:pt x="17985" y="14293"/>
                </a:cubicBezTo>
                <a:cubicBezTo>
                  <a:pt x="17985" y="11030"/>
                  <a:pt x="17985" y="11030"/>
                  <a:pt x="17985" y="11030"/>
                </a:cubicBezTo>
                <a:close/>
                <a:moveTo>
                  <a:pt x="14822" y="14660"/>
                </a:moveTo>
                <a:cubicBezTo>
                  <a:pt x="9987" y="12638"/>
                  <a:pt x="9987" y="12638"/>
                  <a:pt x="9987" y="12638"/>
                </a:cubicBezTo>
                <a:cubicBezTo>
                  <a:pt x="9987" y="10616"/>
                  <a:pt x="9987" y="10616"/>
                  <a:pt x="9987" y="10616"/>
                </a:cubicBezTo>
                <a:cubicBezTo>
                  <a:pt x="14822" y="12638"/>
                  <a:pt x="14822" y="12638"/>
                  <a:pt x="14822" y="12638"/>
                </a:cubicBezTo>
                <a:lnTo>
                  <a:pt x="14822" y="14660"/>
                </a:lnTo>
                <a:close/>
                <a:moveTo>
                  <a:pt x="15183" y="11811"/>
                </a:moveTo>
                <a:cubicBezTo>
                  <a:pt x="13556" y="11443"/>
                  <a:pt x="13556" y="11443"/>
                  <a:pt x="13556" y="11443"/>
                </a:cubicBezTo>
                <a:cubicBezTo>
                  <a:pt x="15183" y="10616"/>
                  <a:pt x="15183" y="10616"/>
                  <a:pt x="15183" y="10616"/>
                </a:cubicBezTo>
                <a:cubicBezTo>
                  <a:pt x="16810" y="11443"/>
                  <a:pt x="16810" y="11443"/>
                  <a:pt x="16810" y="11443"/>
                </a:cubicBezTo>
                <a:lnTo>
                  <a:pt x="15183" y="11811"/>
                </a:lnTo>
                <a:close/>
                <a:moveTo>
                  <a:pt x="17217" y="13879"/>
                </a:moveTo>
                <a:cubicBezTo>
                  <a:pt x="15590" y="14660"/>
                  <a:pt x="15590" y="14660"/>
                  <a:pt x="15590" y="14660"/>
                </a:cubicBezTo>
                <a:cubicBezTo>
                  <a:pt x="15590" y="12638"/>
                  <a:pt x="15590" y="12638"/>
                  <a:pt x="15590" y="12638"/>
                </a:cubicBezTo>
                <a:cubicBezTo>
                  <a:pt x="17217" y="11811"/>
                  <a:pt x="17217" y="11811"/>
                  <a:pt x="17217" y="11811"/>
                </a:cubicBezTo>
                <a:lnTo>
                  <a:pt x="17217" y="13879"/>
                </a:lnTo>
                <a:close/>
                <a:moveTo>
                  <a:pt x="10755" y="0"/>
                </a:moveTo>
                <a:cubicBezTo>
                  <a:pt x="4790" y="0"/>
                  <a:pt x="0" y="4917"/>
                  <a:pt x="0" y="10616"/>
                </a:cubicBezTo>
                <a:cubicBezTo>
                  <a:pt x="0" y="16729"/>
                  <a:pt x="4790" y="21600"/>
                  <a:pt x="10755" y="21600"/>
                </a:cubicBezTo>
                <a:cubicBezTo>
                  <a:pt x="16810" y="21600"/>
                  <a:pt x="21600" y="16729"/>
                  <a:pt x="21600" y="10616"/>
                </a:cubicBezTo>
                <a:cubicBezTo>
                  <a:pt x="21600" y="4917"/>
                  <a:pt x="16810" y="0"/>
                  <a:pt x="10755" y="0"/>
                </a:cubicBezTo>
                <a:close/>
                <a:moveTo>
                  <a:pt x="10755" y="19578"/>
                </a:moveTo>
                <a:cubicBezTo>
                  <a:pt x="5965" y="19578"/>
                  <a:pt x="1988" y="15947"/>
                  <a:pt x="1988" y="10616"/>
                </a:cubicBezTo>
                <a:cubicBezTo>
                  <a:pt x="1988" y="5745"/>
                  <a:pt x="5965" y="1700"/>
                  <a:pt x="10755" y="1700"/>
                </a:cubicBezTo>
                <a:cubicBezTo>
                  <a:pt x="15590" y="1700"/>
                  <a:pt x="19612" y="5745"/>
                  <a:pt x="19612" y="10616"/>
                </a:cubicBezTo>
                <a:cubicBezTo>
                  <a:pt x="19612" y="15947"/>
                  <a:pt x="15590" y="19578"/>
                  <a:pt x="10755" y="1957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1" name="Shape"/>
          <p:cNvSpPr/>
          <p:nvPr/>
        </p:nvSpPr>
        <p:spPr>
          <a:xfrm>
            <a:off x="2677584" y="1774009"/>
            <a:ext cx="164521" cy="259776"/>
          </a:xfrm>
          <a:custGeom>
            <a:avLst/>
            <a:gdLst/>
            <a:ahLst/>
            <a:cxnLst>
              <a:cxn ang="0">
                <a:pos x="wd2" y="hd2"/>
              </a:cxn>
              <a:cxn ang="5400000">
                <a:pos x="wd2" y="hd2"/>
              </a:cxn>
              <a:cxn ang="10800000">
                <a:pos x="wd2" y="hd2"/>
              </a:cxn>
              <a:cxn ang="16200000">
                <a:pos x="wd2" y="hd2"/>
              </a:cxn>
            </a:cxnLst>
            <a:rect l="0" t="0" r="r" b="b"/>
            <a:pathLst>
              <a:path w="21600" h="21600" extrusionOk="0">
                <a:moveTo>
                  <a:pt x="18254" y="1676"/>
                </a:moveTo>
                <a:cubicBezTo>
                  <a:pt x="16200" y="383"/>
                  <a:pt x="13538" y="0"/>
                  <a:pt x="10115" y="0"/>
                </a:cubicBezTo>
                <a:cubicBezTo>
                  <a:pt x="8062" y="0"/>
                  <a:pt x="6085" y="383"/>
                  <a:pt x="4031" y="1245"/>
                </a:cubicBezTo>
                <a:cubicBezTo>
                  <a:pt x="1369" y="2107"/>
                  <a:pt x="0" y="3784"/>
                  <a:pt x="0" y="6322"/>
                </a:cubicBezTo>
                <a:cubicBezTo>
                  <a:pt x="6085" y="6322"/>
                  <a:pt x="6085" y="6322"/>
                  <a:pt x="6085" y="6322"/>
                </a:cubicBezTo>
                <a:cubicBezTo>
                  <a:pt x="6085" y="5891"/>
                  <a:pt x="6769" y="5077"/>
                  <a:pt x="7377" y="4215"/>
                </a:cubicBezTo>
                <a:cubicBezTo>
                  <a:pt x="8062" y="3784"/>
                  <a:pt x="8746" y="3353"/>
                  <a:pt x="10800" y="3353"/>
                </a:cubicBezTo>
                <a:cubicBezTo>
                  <a:pt x="12093" y="3353"/>
                  <a:pt x="13538" y="3784"/>
                  <a:pt x="14223" y="4215"/>
                </a:cubicBezTo>
                <a:cubicBezTo>
                  <a:pt x="14831" y="4646"/>
                  <a:pt x="14831" y="5460"/>
                  <a:pt x="14831" y="5891"/>
                </a:cubicBezTo>
                <a:cubicBezTo>
                  <a:pt x="14831" y="6753"/>
                  <a:pt x="14831" y="7232"/>
                  <a:pt x="14223" y="7615"/>
                </a:cubicBezTo>
                <a:cubicBezTo>
                  <a:pt x="13538" y="7998"/>
                  <a:pt x="13538" y="7998"/>
                  <a:pt x="12777" y="8429"/>
                </a:cubicBezTo>
                <a:cubicBezTo>
                  <a:pt x="12777" y="8429"/>
                  <a:pt x="9431" y="9770"/>
                  <a:pt x="8062" y="11016"/>
                </a:cubicBezTo>
                <a:cubicBezTo>
                  <a:pt x="7377" y="11447"/>
                  <a:pt x="6769" y="12692"/>
                  <a:pt x="6769" y="13985"/>
                </a:cubicBezTo>
                <a:cubicBezTo>
                  <a:pt x="6769" y="13985"/>
                  <a:pt x="6769" y="14416"/>
                  <a:pt x="7377" y="14416"/>
                </a:cubicBezTo>
                <a:cubicBezTo>
                  <a:pt x="8062" y="14416"/>
                  <a:pt x="12093" y="14416"/>
                  <a:pt x="12093" y="14416"/>
                </a:cubicBezTo>
                <a:cubicBezTo>
                  <a:pt x="12777" y="14416"/>
                  <a:pt x="12777" y="13985"/>
                  <a:pt x="12777" y="13985"/>
                </a:cubicBezTo>
                <a:cubicBezTo>
                  <a:pt x="12777" y="13554"/>
                  <a:pt x="12777" y="13123"/>
                  <a:pt x="13538" y="12692"/>
                </a:cubicBezTo>
                <a:cubicBezTo>
                  <a:pt x="13538" y="12309"/>
                  <a:pt x="14223" y="11878"/>
                  <a:pt x="14831" y="11447"/>
                </a:cubicBezTo>
                <a:cubicBezTo>
                  <a:pt x="16885" y="10584"/>
                  <a:pt x="16885" y="10584"/>
                  <a:pt x="16885" y="10584"/>
                </a:cubicBezTo>
                <a:cubicBezTo>
                  <a:pt x="18254" y="9770"/>
                  <a:pt x="19546" y="9339"/>
                  <a:pt x="20231" y="8908"/>
                </a:cubicBezTo>
                <a:cubicBezTo>
                  <a:pt x="20915" y="7998"/>
                  <a:pt x="21600" y="7232"/>
                  <a:pt x="21600" y="5891"/>
                </a:cubicBezTo>
                <a:cubicBezTo>
                  <a:pt x="21600" y="3784"/>
                  <a:pt x="20915" y="2538"/>
                  <a:pt x="18254" y="1676"/>
                </a:cubicBezTo>
                <a:close/>
                <a:moveTo>
                  <a:pt x="10115" y="16523"/>
                </a:moveTo>
                <a:cubicBezTo>
                  <a:pt x="8062" y="16523"/>
                  <a:pt x="6085" y="17385"/>
                  <a:pt x="6085" y="19062"/>
                </a:cubicBezTo>
                <a:cubicBezTo>
                  <a:pt x="6085" y="20355"/>
                  <a:pt x="8062" y="21169"/>
                  <a:pt x="10115" y="21600"/>
                </a:cubicBezTo>
                <a:cubicBezTo>
                  <a:pt x="12093" y="21600"/>
                  <a:pt x="14223" y="20355"/>
                  <a:pt x="14223" y="19062"/>
                </a:cubicBezTo>
                <a:cubicBezTo>
                  <a:pt x="14223" y="17816"/>
                  <a:pt x="12777" y="16523"/>
                  <a:pt x="10115" y="1652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2" name="Shape"/>
          <p:cNvSpPr/>
          <p:nvPr/>
        </p:nvSpPr>
        <p:spPr>
          <a:xfrm>
            <a:off x="11108267" y="2986860"/>
            <a:ext cx="264012" cy="232263"/>
          </a:xfrm>
          <a:custGeom>
            <a:avLst/>
            <a:gdLst/>
            <a:ahLst/>
            <a:cxnLst>
              <a:cxn ang="0">
                <a:pos x="wd2" y="hd2"/>
              </a:cxn>
              <a:cxn ang="5400000">
                <a:pos x="wd2" y="hd2"/>
              </a:cxn>
              <a:cxn ang="10800000">
                <a:pos x="wd2" y="hd2"/>
              </a:cxn>
              <a:cxn ang="16200000">
                <a:pos x="wd2" y="hd2"/>
              </a:cxn>
            </a:cxnLst>
            <a:rect l="0" t="0" r="r" b="b"/>
            <a:pathLst>
              <a:path w="21600" h="21600" extrusionOk="0">
                <a:moveTo>
                  <a:pt x="12042" y="0"/>
                </a:moveTo>
                <a:cubicBezTo>
                  <a:pt x="7028" y="0"/>
                  <a:pt x="2905" y="4670"/>
                  <a:pt x="2905" y="10349"/>
                </a:cubicBezTo>
                <a:cubicBezTo>
                  <a:pt x="0" y="10349"/>
                  <a:pt x="0" y="10349"/>
                  <a:pt x="0" y="10349"/>
                </a:cubicBezTo>
                <a:cubicBezTo>
                  <a:pt x="4170" y="15974"/>
                  <a:pt x="4170" y="15974"/>
                  <a:pt x="4170" y="15974"/>
                </a:cubicBezTo>
                <a:cubicBezTo>
                  <a:pt x="8293" y="10349"/>
                  <a:pt x="8293" y="10349"/>
                  <a:pt x="8293" y="10349"/>
                </a:cubicBezTo>
                <a:cubicBezTo>
                  <a:pt x="4967" y="10349"/>
                  <a:pt x="4967" y="10349"/>
                  <a:pt x="4967" y="10349"/>
                </a:cubicBezTo>
                <a:cubicBezTo>
                  <a:pt x="5388" y="6156"/>
                  <a:pt x="8293" y="2335"/>
                  <a:pt x="12042" y="2335"/>
                </a:cubicBezTo>
                <a:cubicBezTo>
                  <a:pt x="16212" y="2335"/>
                  <a:pt x="19492" y="6156"/>
                  <a:pt x="19492" y="10827"/>
                </a:cubicBezTo>
                <a:cubicBezTo>
                  <a:pt x="19492" y="15019"/>
                  <a:pt x="16212" y="18787"/>
                  <a:pt x="12042" y="18787"/>
                </a:cubicBezTo>
                <a:cubicBezTo>
                  <a:pt x="10823" y="18787"/>
                  <a:pt x="9137" y="18310"/>
                  <a:pt x="7918" y="17407"/>
                </a:cubicBezTo>
                <a:cubicBezTo>
                  <a:pt x="6232" y="19265"/>
                  <a:pt x="6232" y="19265"/>
                  <a:pt x="6232" y="19265"/>
                </a:cubicBezTo>
                <a:cubicBezTo>
                  <a:pt x="7918" y="20698"/>
                  <a:pt x="9980" y="21600"/>
                  <a:pt x="12042" y="21600"/>
                </a:cubicBezTo>
                <a:cubicBezTo>
                  <a:pt x="17430" y="21600"/>
                  <a:pt x="21600" y="16452"/>
                  <a:pt x="21600" y="10827"/>
                </a:cubicBezTo>
                <a:cubicBezTo>
                  <a:pt x="21600" y="4670"/>
                  <a:pt x="17430" y="0"/>
                  <a:pt x="12042"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3" name="Shape"/>
          <p:cNvSpPr/>
          <p:nvPr/>
        </p:nvSpPr>
        <p:spPr>
          <a:xfrm>
            <a:off x="10541000" y="2976276"/>
            <a:ext cx="264011" cy="234377"/>
          </a:xfrm>
          <a:custGeom>
            <a:avLst/>
            <a:gdLst/>
            <a:ahLst/>
            <a:cxnLst>
              <a:cxn ang="0">
                <a:pos x="wd2" y="hd2"/>
              </a:cxn>
              <a:cxn ang="5400000">
                <a:pos x="wd2" y="hd2"/>
              </a:cxn>
              <a:cxn ang="10800000">
                <a:pos x="wd2" y="hd2"/>
              </a:cxn>
              <a:cxn ang="16200000">
                <a:pos x="wd2" y="hd2"/>
              </a:cxn>
            </a:cxnLst>
            <a:rect l="0" t="0" r="r" b="b"/>
            <a:pathLst>
              <a:path w="21600" h="21600" extrusionOk="0">
                <a:moveTo>
                  <a:pt x="9532" y="0"/>
                </a:moveTo>
                <a:cubicBezTo>
                  <a:pt x="14557" y="0"/>
                  <a:pt x="18689" y="4712"/>
                  <a:pt x="18689" y="10800"/>
                </a:cubicBezTo>
                <a:cubicBezTo>
                  <a:pt x="21600" y="10800"/>
                  <a:pt x="21600" y="10800"/>
                  <a:pt x="21600" y="10800"/>
                </a:cubicBezTo>
                <a:cubicBezTo>
                  <a:pt x="17468" y="15935"/>
                  <a:pt x="17468" y="15935"/>
                  <a:pt x="17468" y="15935"/>
                </a:cubicBezTo>
                <a:cubicBezTo>
                  <a:pt x="13336" y="10800"/>
                  <a:pt x="13336" y="10800"/>
                  <a:pt x="13336" y="10800"/>
                </a:cubicBezTo>
                <a:cubicBezTo>
                  <a:pt x="16623" y="10800"/>
                  <a:pt x="16623" y="10800"/>
                  <a:pt x="16623" y="10800"/>
                </a:cubicBezTo>
                <a:cubicBezTo>
                  <a:pt x="16200" y="6088"/>
                  <a:pt x="13336" y="2806"/>
                  <a:pt x="9532" y="2806"/>
                </a:cubicBezTo>
                <a:cubicBezTo>
                  <a:pt x="5400" y="2806"/>
                  <a:pt x="2066" y="6565"/>
                  <a:pt x="2066" y="10800"/>
                </a:cubicBezTo>
                <a:cubicBezTo>
                  <a:pt x="2066" y="15512"/>
                  <a:pt x="5400" y="19218"/>
                  <a:pt x="9532" y="19218"/>
                </a:cubicBezTo>
                <a:cubicBezTo>
                  <a:pt x="10800" y="19218"/>
                  <a:pt x="12490" y="18318"/>
                  <a:pt x="13711" y="17365"/>
                </a:cubicBezTo>
                <a:cubicBezTo>
                  <a:pt x="15402" y="19218"/>
                  <a:pt x="15402" y="19218"/>
                  <a:pt x="15402" y="19218"/>
                </a:cubicBezTo>
                <a:cubicBezTo>
                  <a:pt x="13711" y="20647"/>
                  <a:pt x="11645" y="21600"/>
                  <a:pt x="9532" y="21600"/>
                </a:cubicBezTo>
                <a:cubicBezTo>
                  <a:pt x="4132" y="21600"/>
                  <a:pt x="0" y="16888"/>
                  <a:pt x="0" y="10800"/>
                </a:cubicBezTo>
                <a:cubicBezTo>
                  <a:pt x="0" y="5135"/>
                  <a:pt x="4132" y="0"/>
                  <a:pt x="9532"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4" name="Shape"/>
          <p:cNvSpPr/>
          <p:nvPr/>
        </p:nvSpPr>
        <p:spPr>
          <a:xfrm>
            <a:off x="2671233" y="4659026"/>
            <a:ext cx="204740" cy="141247"/>
          </a:xfrm>
          <a:custGeom>
            <a:avLst/>
            <a:gdLst/>
            <a:ahLst/>
            <a:cxnLst>
              <a:cxn ang="0">
                <a:pos x="wd2" y="hd2"/>
              </a:cxn>
              <a:cxn ang="5400000">
                <a:pos x="wd2" y="hd2"/>
              </a:cxn>
              <a:cxn ang="10800000">
                <a:pos x="wd2" y="hd2"/>
              </a:cxn>
              <a:cxn ang="16200000">
                <a:pos x="wd2" y="hd2"/>
              </a:cxn>
            </a:cxnLst>
            <a:rect l="0" t="0" r="r" b="b"/>
            <a:pathLst>
              <a:path w="21600" h="21600" extrusionOk="0">
                <a:moveTo>
                  <a:pt x="19953" y="9319"/>
                </a:moveTo>
                <a:cubicBezTo>
                  <a:pt x="1586" y="9319"/>
                  <a:pt x="1586" y="9319"/>
                  <a:pt x="1586" y="9319"/>
                </a:cubicBezTo>
                <a:cubicBezTo>
                  <a:pt x="1037" y="9319"/>
                  <a:pt x="0" y="10103"/>
                  <a:pt x="0" y="10887"/>
                </a:cubicBezTo>
                <a:cubicBezTo>
                  <a:pt x="0" y="12368"/>
                  <a:pt x="1037" y="13152"/>
                  <a:pt x="1586" y="13152"/>
                </a:cubicBezTo>
                <a:cubicBezTo>
                  <a:pt x="19953" y="13152"/>
                  <a:pt x="19953" y="13152"/>
                  <a:pt x="19953" y="13152"/>
                </a:cubicBezTo>
                <a:cubicBezTo>
                  <a:pt x="20502" y="13152"/>
                  <a:pt x="21600" y="12368"/>
                  <a:pt x="21600" y="10887"/>
                </a:cubicBezTo>
                <a:cubicBezTo>
                  <a:pt x="21600" y="10103"/>
                  <a:pt x="20502" y="9319"/>
                  <a:pt x="19953" y="9319"/>
                </a:cubicBezTo>
                <a:close/>
                <a:moveTo>
                  <a:pt x="1586" y="4703"/>
                </a:moveTo>
                <a:cubicBezTo>
                  <a:pt x="19953" y="4703"/>
                  <a:pt x="19953" y="4703"/>
                  <a:pt x="19953" y="4703"/>
                </a:cubicBezTo>
                <a:cubicBezTo>
                  <a:pt x="20502" y="4703"/>
                  <a:pt x="21600" y="3832"/>
                  <a:pt x="21600" y="2352"/>
                </a:cubicBezTo>
                <a:cubicBezTo>
                  <a:pt x="21600" y="1568"/>
                  <a:pt x="20502" y="0"/>
                  <a:pt x="19953" y="0"/>
                </a:cubicBezTo>
                <a:cubicBezTo>
                  <a:pt x="1586" y="0"/>
                  <a:pt x="1586" y="0"/>
                  <a:pt x="1586" y="0"/>
                </a:cubicBezTo>
                <a:cubicBezTo>
                  <a:pt x="1037" y="0"/>
                  <a:pt x="0" y="1568"/>
                  <a:pt x="0" y="2352"/>
                </a:cubicBezTo>
                <a:cubicBezTo>
                  <a:pt x="0" y="3832"/>
                  <a:pt x="1037" y="4703"/>
                  <a:pt x="1586" y="4703"/>
                </a:cubicBezTo>
                <a:close/>
                <a:moveTo>
                  <a:pt x="19953" y="17768"/>
                </a:moveTo>
                <a:cubicBezTo>
                  <a:pt x="1586" y="17768"/>
                  <a:pt x="1586" y="17768"/>
                  <a:pt x="1586" y="17768"/>
                </a:cubicBezTo>
                <a:cubicBezTo>
                  <a:pt x="1037" y="17768"/>
                  <a:pt x="0" y="18552"/>
                  <a:pt x="0" y="20119"/>
                </a:cubicBezTo>
                <a:cubicBezTo>
                  <a:pt x="0" y="20816"/>
                  <a:pt x="1037" y="21600"/>
                  <a:pt x="1586" y="21600"/>
                </a:cubicBezTo>
                <a:cubicBezTo>
                  <a:pt x="19953" y="21600"/>
                  <a:pt x="19953" y="21600"/>
                  <a:pt x="19953" y="21600"/>
                </a:cubicBezTo>
                <a:cubicBezTo>
                  <a:pt x="20502" y="21600"/>
                  <a:pt x="21600" y="20816"/>
                  <a:pt x="21600" y="20119"/>
                </a:cubicBezTo>
                <a:cubicBezTo>
                  <a:pt x="21600" y="18552"/>
                  <a:pt x="20502" y="17768"/>
                  <a:pt x="19953" y="1776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5" name="Shape"/>
          <p:cNvSpPr/>
          <p:nvPr/>
        </p:nvSpPr>
        <p:spPr>
          <a:xfrm>
            <a:off x="1494367" y="4659026"/>
            <a:ext cx="285176" cy="141247"/>
          </a:xfrm>
          <a:custGeom>
            <a:avLst/>
            <a:gdLst/>
            <a:ahLst/>
            <a:cxnLst>
              <a:cxn ang="0">
                <a:pos x="wd2" y="hd2"/>
              </a:cxn>
              <a:cxn ang="5400000">
                <a:pos x="wd2" y="hd2"/>
              </a:cxn>
              <a:cxn ang="10800000">
                <a:pos x="wd2" y="hd2"/>
              </a:cxn>
              <a:cxn ang="16200000">
                <a:pos x="wd2" y="hd2"/>
              </a:cxn>
            </a:cxnLst>
            <a:rect l="0" t="0" r="r" b="b"/>
            <a:pathLst>
              <a:path w="21600" h="21600" extrusionOk="0">
                <a:moveTo>
                  <a:pt x="7708" y="9319"/>
                </a:moveTo>
                <a:cubicBezTo>
                  <a:pt x="1132" y="9319"/>
                  <a:pt x="1132" y="9319"/>
                  <a:pt x="1132" y="9319"/>
                </a:cubicBezTo>
                <a:cubicBezTo>
                  <a:pt x="392" y="9319"/>
                  <a:pt x="0" y="10103"/>
                  <a:pt x="0" y="10887"/>
                </a:cubicBezTo>
                <a:cubicBezTo>
                  <a:pt x="0" y="12368"/>
                  <a:pt x="392" y="13152"/>
                  <a:pt x="1132" y="13152"/>
                </a:cubicBezTo>
                <a:cubicBezTo>
                  <a:pt x="7708" y="13152"/>
                  <a:pt x="7708" y="13152"/>
                  <a:pt x="7708" y="13152"/>
                </a:cubicBezTo>
                <a:cubicBezTo>
                  <a:pt x="8100" y="13152"/>
                  <a:pt x="8492" y="12368"/>
                  <a:pt x="8492" y="10887"/>
                </a:cubicBezTo>
                <a:cubicBezTo>
                  <a:pt x="8492" y="10103"/>
                  <a:pt x="8100" y="9319"/>
                  <a:pt x="7708" y="9319"/>
                </a:cubicBezTo>
                <a:close/>
                <a:moveTo>
                  <a:pt x="7708" y="17768"/>
                </a:moveTo>
                <a:cubicBezTo>
                  <a:pt x="1132" y="17768"/>
                  <a:pt x="1132" y="17768"/>
                  <a:pt x="1132" y="17768"/>
                </a:cubicBezTo>
                <a:cubicBezTo>
                  <a:pt x="392" y="17768"/>
                  <a:pt x="0" y="18552"/>
                  <a:pt x="0" y="20119"/>
                </a:cubicBezTo>
                <a:cubicBezTo>
                  <a:pt x="0" y="20816"/>
                  <a:pt x="392" y="21600"/>
                  <a:pt x="1132" y="21600"/>
                </a:cubicBezTo>
                <a:cubicBezTo>
                  <a:pt x="7708" y="21600"/>
                  <a:pt x="7708" y="21600"/>
                  <a:pt x="7708" y="21600"/>
                </a:cubicBezTo>
                <a:cubicBezTo>
                  <a:pt x="8100" y="21600"/>
                  <a:pt x="8492" y="20816"/>
                  <a:pt x="8492" y="20119"/>
                </a:cubicBezTo>
                <a:cubicBezTo>
                  <a:pt x="8492" y="18552"/>
                  <a:pt x="8100" y="17768"/>
                  <a:pt x="7708" y="17768"/>
                </a:cubicBezTo>
                <a:close/>
                <a:moveTo>
                  <a:pt x="20860" y="9319"/>
                </a:moveTo>
                <a:cubicBezTo>
                  <a:pt x="17332" y="9319"/>
                  <a:pt x="17332" y="9319"/>
                  <a:pt x="17332" y="9319"/>
                </a:cubicBezTo>
                <a:cubicBezTo>
                  <a:pt x="17332" y="1568"/>
                  <a:pt x="17332" y="1568"/>
                  <a:pt x="17332" y="1568"/>
                </a:cubicBezTo>
                <a:cubicBezTo>
                  <a:pt x="17332" y="0"/>
                  <a:pt x="16940" y="0"/>
                  <a:pt x="16200" y="0"/>
                </a:cubicBezTo>
                <a:cubicBezTo>
                  <a:pt x="15416" y="0"/>
                  <a:pt x="15024" y="0"/>
                  <a:pt x="15024" y="1568"/>
                </a:cubicBezTo>
                <a:cubicBezTo>
                  <a:pt x="15024" y="9319"/>
                  <a:pt x="15024" y="9319"/>
                  <a:pt x="15024" y="9319"/>
                </a:cubicBezTo>
                <a:cubicBezTo>
                  <a:pt x="11584" y="9319"/>
                  <a:pt x="11584" y="9319"/>
                  <a:pt x="11584" y="9319"/>
                </a:cubicBezTo>
                <a:cubicBezTo>
                  <a:pt x="10800" y="9319"/>
                  <a:pt x="10800" y="10103"/>
                  <a:pt x="10800" y="10887"/>
                </a:cubicBezTo>
                <a:cubicBezTo>
                  <a:pt x="10800" y="12368"/>
                  <a:pt x="10800" y="13152"/>
                  <a:pt x="11584" y="13152"/>
                </a:cubicBezTo>
                <a:cubicBezTo>
                  <a:pt x="15024" y="13152"/>
                  <a:pt x="15024" y="13152"/>
                  <a:pt x="15024" y="13152"/>
                </a:cubicBezTo>
                <a:cubicBezTo>
                  <a:pt x="15024" y="20816"/>
                  <a:pt x="15024" y="20816"/>
                  <a:pt x="15024" y="20816"/>
                </a:cubicBezTo>
                <a:cubicBezTo>
                  <a:pt x="15024" y="21600"/>
                  <a:pt x="15416" y="21600"/>
                  <a:pt x="16200" y="21600"/>
                </a:cubicBezTo>
                <a:cubicBezTo>
                  <a:pt x="16940" y="21600"/>
                  <a:pt x="17332" y="21600"/>
                  <a:pt x="17332" y="20816"/>
                </a:cubicBezTo>
                <a:cubicBezTo>
                  <a:pt x="17332" y="13152"/>
                  <a:pt x="17332" y="13152"/>
                  <a:pt x="17332" y="13152"/>
                </a:cubicBezTo>
                <a:cubicBezTo>
                  <a:pt x="20860" y="13152"/>
                  <a:pt x="20860" y="13152"/>
                  <a:pt x="20860" y="13152"/>
                </a:cubicBezTo>
                <a:cubicBezTo>
                  <a:pt x="21600" y="13152"/>
                  <a:pt x="21600" y="12368"/>
                  <a:pt x="21600" y="10887"/>
                </a:cubicBezTo>
                <a:cubicBezTo>
                  <a:pt x="21600" y="10103"/>
                  <a:pt x="21600" y="9319"/>
                  <a:pt x="20860" y="9319"/>
                </a:cubicBezTo>
                <a:close/>
                <a:moveTo>
                  <a:pt x="7708" y="0"/>
                </a:moveTo>
                <a:cubicBezTo>
                  <a:pt x="1132" y="0"/>
                  <a:pt x="1132" y="0"/>
                  <a:pt x="1132" y="0"/>
                </a:cubicBezTo>
                <a:cubicBezTo>
                  <a:pt x="392" y="0"/>
                  <a:pt x="0" y="1568"/>
                  <a:pt x="0" y="2352"/>
                </a:cubicBezTo>
                <a:cubicBezTo>
                  <a:pt x="0" y="3832"/>
                  <a:pt x="392" y="4703"/>
                  <a:pt x="1132" y="4703"/>
                </a:cubicBezTo>
                <a:cubicBezTo>
                  <a:pt x="7708" y="4703"/>
                  <a:pt x="7708" y="4703"/>
                  <a:pt x="7708" y="4703"/>
                </a:cubicBezTo>
                <a:cubicBezTo>
                  <a:pt x="8100" y="4703"/>
                  <a:pt x="8492" y="3832"/>
                  <a:pt x="8492" y="2352"/>
                </a:cubicBezTo>
                <a:cubicBezTo>
                  <a:pt x="8492" y="1568"/>
                  <a:pt x="8100" y="0"/>
                  <a:pt x="7708" y="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6" name="Shape"/>
          <p:cNvSpPr/>
          <p:nvPr/>
        </p:nvSpPr>
        <p:spPr>
          <a:xfrm>
            <a:off x="2118784" y="4648442"/>
            <a:ext cx="172995" cy="166648"/>
          </a:xfrm>
          <a:custGeom>
            <a:avLst/>
            <a:gdLst/>
            <a:ahLst/>
            <a:cxnLst>
              <a:cxn ang="0">
                <a:pos x="wd2" y="hd2"/>
              </a:cxn>
              <a:cxn ang="5400000">
                <a:pos x="wd2" y="hd2"/>
              </a:cxn>
              <a:cxn ang="10800000">
                <a:pos x="wd2" y="hd2"/>
              </a:cxn>
              <a:cxn ang="16200000">
                <a:pos x="wd2" y="hd2"/>
              </a:cxn>
            </a:cxnLst>
            <a:rect l="0" t="0" r="r" b="b"/>
            <a:pathLst>
              <a:path w="21600" h="21600" extrusionOk="0">
                <a:moveTo>
                  <a:pt x="6366" y="0"/>
                </a:moveTo>
                <a:cubicBezTo>
                  <a:pt x="3219" y="0"/>
                  <a:pt x="3219" y="0"/>
                  <a:pt x="3219" y="0"/>
                </a:cubicBezTo>
                <a:cubicBezTo>
                  <a:pt x="1359" y="0"/>
                  <a:pt x="0" y="592"/>
                  <a:pt x="0" y="2589"/>
                </a:cubicBezTo>
                <a:cubicBezTo>
                  <a:pt x="0" y="5918"/>
                  <a:pt x="0" y="5918"/>
                  <a:pt x="0" y="5918"/>
                </a:cubicBezTo>
                <a:cubicBezTo>
                  <a:pt x="0" y="7841"/>
                  <a:pt x="1359" y="9173"/>
                  <a:pt x="3219" y="9173"/>
                </a:cubicBezTo>
                <a:cubicBezTo>
                  <a:pt x="6366" y="9173"/>
                  <a:pt x="6366" y="9173"/>
                  <a:pt x="6366" y="9173"/>
                </a:cubicBezTo>
                <a:cubicBezTo>
                  <a:pt x="8297" y="9173"/>
                  <a:pt x="8940" y="7841"/>
                  <a:pt x="8940" y="5918"/>
                </a:cubicBezTo>
                <a:cubicBezTo>
                  <a:pt x="8940" y="2589"/>
                  <a:pt x="8940" y="2589"/>
                  <a:pt x="8940" y="2589"/>
                </a:cubicBezTo>
                <a:cubicBezTo>
                  <a:pt x="8940" y="592"/>
                  <a:pt x="8297" y="0"/>
                  <a:pt x="6366" y="0"/>
                </a:cubicBezTo>
                <a:close/>
                <a:moveTo>
                  <a:pt x="18381" y="0"/>
                </a:moveTo>
                <a:cubicBezTo>
                  <a:pt x="15234" y="0"/>
                  <a:pt x="15234" y="0"/>
                  <a:pt x="15234" y="0"/>
                </a:cubicBezTo>
                <a:cubicBezTo>
                  <a:pt x="13375" y="0"/>
                  <a:pt x="12731" y="592"/>
                  <a:pt x="12731" y="2589"/>
                </a:cubicBezTo>
                <a:cubicBezTo>
                  <a:pt x="12731" y="5918"/>
                  <a:pt x="12731" y="5918"/>
                  <a:pt x="12731" y="5918"/>
                </a:cubicBezTo>
                <a:cubicBezTo>
                  <a:pt x="12731" y="7841"/>
                  <a:pt x="13375" y="9173"/>
                  <a:pt x="15234" y="9173"/>
                </a:cubicBezTo>
                <a:cubicBezTo>
                  <a:pt x="18381" y="9173"/>
                  <a:pt x="18381" y="9173"/>
                  <a:pt x="18381" y="9173"/>
                </a:cubicBezTo>
                <a:cubicBezTo>
                  <a:pt x="20313" y="9173"/>
                  <a:pt x="21600" y="7841"/>
                  <a:pt x="21600" y="5918"/>
                </a:cubicBezTo>
                <a:cubicBezTo>
                  <a:pt x="21600" y="2589"/>
                  <a:pt x="21600" y="2589"/>
                  <a:pt x="21600" y="2589"/>
                </a:cubicBezTo>
                <a:cubicBezTo>
                  <a:pt x="21600" y="592"/>
                  <a:pt x="20313" y="0"/>
                  <a:pt x="18381" y="0"/>
                </a:cubicBezTo>
                <a:close/>
                <a:moveTo>
                  <a:pt x="6366" y="12427"/>
                </a:moveTo>
                <a:cubicBezTo>
                  <a:pt x="3219" y="12427"/>
                  <a:pt x="3219" y="12427"/>
                  <a:pt x="3219" y="12427"/>
                </a:cubicBezTo>
                <a:cubicBezTo>
                  <a:pt x="1359" y="12427"/>
                  <a:pt x="0" y="13759"/>
                  <a:pt x="0" y="15682"/>
                </a:cubicBezTo>
                <a:cubicBezTo>
                  <a:pt x="0" y="18937"/>
                  <a:pt x="0" y="18937"/>
                  <a:pt x="0" y="18937"/>
                </a:cubicBezTo>
                <a:cubicBezTo>
                  <a:pt x="0" y="20934"/>
                  <a:pt x="1359" y="21600"/>
                  <a:pt x="3219" y="21600"/>
                </a:cubicBezTo>
                <a:cubicBezTo>
                  <a:pt x="6366" y="21600"/>
                  <a:pt x="6366" y="21600"/>
                  <a:pt x="6366" y="21600"/>
                </a:cubicBezTo>
                <a:cubicBezTo>
                  <a:pt x="8297" y="21600"/>
                  <a:pt x="8940" y="20934"/>
                  <a:pt x="8940" y="18937"/>
                </a:cubicBezTo>
                <a:cubicBezTo>
                  <a:pt x="8940" y="15682"/>
                  <a:pt x="8940" y="15682"/>
                  <a:pt x="8940" y="15682"/>
                </a:cubicBezTo>
                <a:cubicBezTo>
                  <a:pt x="8940" y="13759"/>
                  <a:pt x="8297" y="12427"/>
                  <a:pt x="6366" y="12427"/>
                </a:cubicBezTo>
                <a:close/>
                <a:moveTo>
                  <a:pt x="18381" y="12427"/>
                </a:moveTo>
                <a:cubicBezTo>
                  <a:pt x="15234" y="12427"/>
                  <a:pt x="15234" y="12427"/>
                  <a:pt x="15234" y="12427"/>
                </a:cubicBezTo>
                <a:cubicBezTo>
                  <a:pt x="13375" y="12427"/>
                  <a:pt x="12731" y="13759"/>
                  <a:pt x="12731" y="15682"/>
                </a:cubicBezTo>
                <a:cubicBezTo>
                  <a:pt x="12731" y="18937"/>
                  <a:pt x="12731" y="18937"/>
                  <a:pt x="12731" y="18937"/>
                </a:cubicBezTo>
                <a:cubicBezTo>
                  <a:pt x="12731" y="20934"/>
                  <a:pt x="13375" y="21600"/>
                  <a:pt x="15234" y="21600"/>
                </a:cubicBezTo>
                <a:cubicBezTo>
                  <a:pt x="18381" y="21600"/>
                  <a:pt x="18381" y="21600"/>
                  <a:pt x="18381" y="21600"/>
                </a:cubicBezTo>
                <a:cubicBezTo>
                  <a:pt x="20313" y="21600"/>
                  <a:pt x="21600" y="20934"/>
                  <a:pt x="21600" y="18937"/>
                </a:cubicBezTo>
                <a:cubicBezTo>
                  <a:pt x="21600" y="15682"/>
                  <a:pt x="21600" y="15682"/>
                  <a:pt x="21600" y="15682"/>
                </a:cubicBezTo>
                <a:cubicBezTo>
                  <a:pt x="21600" y="13759"/>
                  <a:pt x="20313" y="12427"/>
                  <a:pt x="18381" y="1242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7" name="Shape"/>
          <p:cNvSpPr/>
          <p:nvPr/>
        </p:nvSpPr>
        <p:spPr>
          <a:xfrm>
            <a:off x="3189817" y="4637860"/>
            <a:ext cx="242847" cy="137010"/>
          </a:xfrm>
          <a:custGeom>
            <a:avLst/>
            <a:gdLst/>
            <a:ahLst/>
            <a:cxnLst>
              <a:cxn ang="0">
                <a:pos x="wd2" y="hd2"/>
              </a:cxn>
              <a:cxn ang="5400000">
                <a:pos x="wd2" y="hd2"/>
              </a:cxn>
              <a:cxn ang="10800000">
                <a:pos x="wd2" y="hd2"/>
              </a:cxn>
              <a:cxn ang="16200000">
                <a:pos x="wd2" y="hd2"/>
              </a:cxn>
            </a:cxnLst>
            <a:rect l="0" t="0" r="r" b="b"/>
            <a:pathLst>
              <a:path w="21600" h="21600" extrusionOk="0">
                <a:moveTo>
                  <a:pt x="4918" y="10484"/>
                </a:moveTo>
                <a:cubicBezTo>
                  <a:pt x="18000" y="10484"/>
                  <a:pt x="18000" y="10484"/>
                  <a:pt x="18000" y="10484"/>
                </a:cubicBezTo>
                <a:cubicBezTo>
                  <a:pt x="18000" y="21600"/>
                  <a:pt x="18000" y="21600"/>
                  <a:pt x="18000" y="21600"/>
                </a:cubicBezTo>
                <a:cubicBezTo>
                  <a:pt x="21600" y="21600"/>
                  <a:pt x="21600" y="21600"/>
                  <a:pt x="21600" y="21600"/>
                </a:cubicBezTo>
                <a:cubicBezTo>
                  <a:pt x="21600" y="8857"/>
                  <a:pt x="21600" y="8857"/>
                  <a:pt x="21600" y="8857"/>
                </a:cubicBezTo>
                <a:cubicBezTo>
                  <a:pt x="21600" y="6417"/>
                  <a:pt x="20282" y="4067"/>
                  <a:pt x="18862" y="4067"/>
                </a:cubicBezTo>
                <a:cubicBezTo>
                  <a:pt x="4918" y="4067"/>
                  <a:pt x="4918" y="4067"/>
                  <a:pt x="4918" y="4067"/>
                </a:cubicBezTo>
                <a:cubicBezTo>
                  <a:pt x="4918" y="0"/>
                  <a:pt x="4918" y="0"/>
                  <a:pt x="4918" y="0"/>
                </a:cubicBezTo>
                <a:cubicBezTo>
                  <a:pt x="0" y="7230"/>
                  <a:pt x="0" y="7230"/>
                  <a:pt x="0" y="7230"/>
                </a:cubicBezTo>
                <a:cubicBezTo>
                  <a:pt x="4918" y="14460"/>
                  <a:pt x="4918" y="14460"/>
                  <a:pt x="4918" y="14460"/>
                </a:cubicBezTo>
                <a:lnTo>
                  <a:pt x="4918" y="10484"/>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8" name="Shape"/>
          <p:cNvSpPr/>
          <p:nvPr/>
        </p:nvSpPr>
        <p:spPr>
          <a:xfrm>
            <a:off x="967317" y="4659026"/>
            <a:ext cx="204738" cy="141247"/>
          </a:xfrm>
          <a:custGeom>
            <a:avLst/>
            <a:gdLst/>
            <a:ahLst/>
            <a:cxnLst>
              <a:cxn ang="0">
                <a:pos x="wd2" y="hd2"/>
              </a:cxn>
              <a:cxn ang="5400000">
                <a:pos x="wd2" y="hd2"/>
              </a:cxn>
              <a:cxn ang="10800000">
                <a:pos x="wd2" y="hd2"/>
              </a:cxn>
              <a:cxn ang="16200000">
                <a:pos x="wd2" y="hd2"/>
              </a:cxn>
            </a:cxnLst>
            <a:rect l="0" t="0" r="r" b="b"/>
            <a:pathLst>
              <a:path w="21600" h="21600" extrusionOk="0">
                <a:moveTo>
                  <a:pt x="3234" y="17768"/>
                </a:moveTo>
                <a:cubicBezTo>
                  <a:pt x="1647" y="17768"/>
                  <a:pt x="1647" y="17768"/>
                  <a:pt x="1647" y="17768"/>
                </a:cubicBezTo>
                <a:cubicBezTo>
                  <a:pt x="1098" y="17768"/>
                  <a:pt x="0" y="18552"/>
                  <a:pt x="0" y="20119"/>
                </a:cubicBezTo>
                <a:cubicBezTo>
                  <a:pt x="0" y="20816"/>
                  <a:pt x="1098" y="21600"/>
                  <a:pt x="1647" y="21600"/>
                </a:cubicBezTo>
                <a:cubicBezTo>
                  <a:pt x="3234" y="21600"/>
                  <a:pt x="3234" y="21600"/>
                  <a:pt x="3234" y="21600"/>
                </a:cubicBezTo>
                <a:cubicBezTo>
                  <a:pt x="4332" y="21600"/>
                  <a:pt x="4881" y="20816"/>
                  <a:pt x="4881" y="20119"/>
                </a:cubicBezTo>
                <a:cubicBezTo>
                  <a:pt x="4881" y="18552"/>
                  <a:pt x="4332" y="17768"/>
                  <a:pt x="3234" y="17768"/>
                </a:cubicBezTo>
                <a:close/>
                <a:moveTo>
                  <a:pt x="3234" y="9319"/>
                </a:moveTo>
                <a:cubicBezTo>
                  <a:pt x="1647" y="9319"/>
                  <a:pt x="1647" y="9319"/>
                  <a:pt x="1647" y="9319"/>
                </a:cubicBezTo>
                <a:cubicBezTo>
                  <a:pt x="1098" y="9319"/>
                  <a:pt x="0" y="10103"/>
                  <a:pt x="0" y="10887"/>
                </a:cubicBezTo>
                <a:cubicBezTo>
                  <a:pt x="0" y="12368"/>
                  <a:pt x="1098" y="13152"/>
                  <a:pt x="1647" y="13152"/>
                </a:cubicBezTo>
                <a:cubicBezTo>
                  <a:pt x="3234" y="13152"/>
                  <a:pt x="3234" y="13152"/>
                  <a:pt x="3234" y="13152"/>
                </a:cubicBezTo>
                <a:cubicBezTo>
                  <a:pt x="4332" y="13152"/>
                  <a:pt x="4881" y="12368"/>
                  <a:pt x="4881" y="10887"/>
                </a:cubicBezTo>
                <a:cubicBezTo>
                  <a:pt x="4881" y="10103"/>
                  <a:pt x="4332" y="9319"/>
                  <a:pt x="3234" y="9319"/>
                </a:cubicBezTo>
                <a:close/>
                <a:moveTo>
                  <a:pt x="3234" y="0"/>
                </a:moveTo>
                <a:cubicBezTo>
                  <a:pt x="1647" y="0"/>
                  <a:pt x="1647" y="0"/>
                  <a:pt x="1647" y="0"/>
                </a:cubicBezTo>
                <a:cubicBezTo>
                  <a:pt x="1098" y="0"/>
                  <a:pt x="0" y="1568"/>
                  <a:pt x="0" y="2352"/>
                </a:cubicBezTo>
                <a:cubicBezTo>
                  <a:pt x="0" y="3832"/>
                  <a:pt x="1098" y="4703"/>
                  <a:pt x="1647" y="4703"/>
                </a:cubicBezTo>
                <a:cubicBezTo>
                  <a:pt x="3234" y="4703"/>
                  <a:pt x="3234" y="4703"/>
                  <a:pt x="3234" y="4703"/>
                </a:cubicBezTo>
                <a:cubicBezTo>
                  <a:pt x="4332" y="4703"/>
                  <a:pt x="4881" y="3832"/>
                  <a:pt x="4881" y="2352"/>
                </a:cubicBezTo>
                <a:cubicBezTo>
                  <a:pt x="4881" y="1568"/>
                  <a:pt x="4332" y="0"/>
                  <a:pt x="3234" y="0"/>
                </a:cubicBezTo>
                <a:close/>
                <a:moveTo>
                  <a:pt x="9214" y="4703"/>
                </a:moveTo>
                <a:cubicBezTo>
                  <a:pt x="20014" y="4703"/>
                  <a:pt x="20014" y="4703"/>
                  <a:pt x="20014" y="4703"/>
                </a:cubicBezTo>
                <a:cubicBezTo>
                  <a:pt x="20563" y="4703"/>
                  <a:pt x="21600" y="3832"/>
                  <a:pt x="21600" y="2352"/>
                </a:cubicBezTo>
                <a:cubicBezTo>
                  <a:pt x="21600" y="1568"/>
                  <a:pt x="20563" y="0"/>
                  <a:pt x="20014" y="0"/>
                </a:cubicBezTo>
                <a:cubicBezTo>
                  <a:pt x="9214" y="0"/>
                  <a:pt x="9214" y="0"/>
                  <a:pt x="9214" y="0"/>
                </a:cubicBezTo>
                <a:cubicBezTo>
                  <a:pt x="8664" y="0"/>
                  <a:pt x="7566" y="1568"/>
                  <a:pt x="7566" y="2352"/>
                </a:cubicBezTo>
                <a:cubicBezTo>
                  <a:pt x="7566" y="3832"/>
                  <a:pt x="8664" y="4703"/>
                  <a:pt x="9214" y="4703"/>
                </a:cubicBezTo>
                <a:close/>
                <a:moveTo>
                  <a:pt x="20014" y="9319"/>
                </a:moveTo>
                <a:cubicBezTo>
                  <a:pt x="9214" y="9319"/>
                  <a:pt x="9214" y="9319"/>
                  <a:pt x="9214" y="9319"/>
                </a:cubicBezTo>
                <a:cubicBezTo>
                  <a:pt x="8664" y="9319"/>
                  <a:pt x="7566" y="10103"/>
                  <a:pt x="7566" y="10887"/>
                </a:cubicBezTo>
                <a:cubicBezTo>
                  <a:pt x="7566" y="12368"/>
                  <a:pt x="8664" y="13152"/>
                  <a:pt x="9214" y="13152"/>
                </a:cubicBezTo>
                <a:cubicBezTo>
                  <a:pt x="20014" y="13152"/>
                  <a:pt x="20014" y="13152"/>
                  <a:pt x="20014" y="13152"/>
                </a:cubicBezTo>
                <a:cubicBezTo>
                  <a:pt x="20563" y="13152"/>
                  <a:pt x="21600" y="12368"/>
                  <a:pt x="21600" y="10887"/>
                </a:cubicBezTo>
                <a:cubicBezTo>
                  <a:pt x="21600" y="10103"/>
                  <a:pt x="20563" y="9319"/>
                  <a:pt x="20014" y="9319"/>
                </a:cubicBezTo>
                <a:close/>
                <a:moveTo>
                  <a:pt x="20014" y="17768"/>
                </a:moveTo>
                <a:cubicBezTo>
                  <a:pt x="9214" y="17768"/>
                  <a:pt x="9214" y="17768"/>
                  <a:pt x="9214" y="17768"/>
                </a:cubicBezTo>
                <a:cubicBezTo>
                  <a:pt x="8664" y="17768"/>
                  <a:pt x="7566" y="18552"/>
                  <a:pt x="7566" y="20119"/>
                </a:cubicBezTo>
                <a:cubicBezTo>
                  <a:pt x="7566" y="20816"/>
                  <a:pt x="8664" y="21600"/>
                  <a:pt x="9214" y="21600"/>
                </a:cubicBezTo>
                <a:cubicBezTo>
                  <a:pt x="20014" y="21600"/>
                  <a:pt x="20014" y="21600"/>
                  <a:pt x="20014" y="21600"/>
                </a:cubicBezTo>
                <a:cubicBezTo>
                  <a:pt x="20563" y="21600"/>
                  <a:pt x="21600" y="20816"/>
                  <a:pt x="21600" y="20119"/>
                </a:cubicBezTo>
                <a:cubicBezTo>
                  <a:pt x="21600" y="18552"/>
                  <a:pt x="20563" y="17768"/>
                  <a:pt x="20014" y="17768"/>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69" name="Shape"/>
          <p:cNvSpPr/>
          <p:nvPr/>
        </p:nvSpPr>
        <p:spPr>
          <a:xfrm>
            <a:off x="7850902" y="3494860"/>
            <a:ext cx="231956" cy="232265"/>
          </a:xfrm>
          <a:custGeom>
            <a:avLst/>
            <a:gdLst/>
            <a:ahLst/>
            <a:cxnLst>
              <a:cxn ang="0">
                <a:pos x="wd2" y="hd2"/>
              </a:cxn>
              <a:cxn ang="5400000">
                <a:pos x="wd2" y="hd2"/>
              </a:cxn>
              <a:cxn ang="10800000">
                <a:pos x="wd2" y="hd2"/>
              </a:cxn>
              <a:cxn ang="16200000">
                <a:pos x="wd2" y="hd2"/>
              </a:cxn>
            </a:cxnLst>
            <a:rect l="0" t="0" r="r" b="b"/>
            <a:pathLst>
              <a:path w="19770" h="21600" extrusionOk="0">
                <a:moveTo>
                  <a:pt x="4299" y="16412"/>
                </a:moveTo>
                <a:cubicBezTo>
                  <a:pt x="1715" y="13129"/>
                  <a:pt x="1715" y="8418"/>
                  <a:pt x="4689" y="5135"/>
                </a:cubicBezTo>
                <a:cubicBezTo>
                  <a:pt x="6006" y="3759"/>
                  <a:pt x="7273" y="3282"/>
                  <a:pt x="8590" y="2806"/>
                </a:cubicBezTo>
                <a:cubicBezTo>
                  <a:pt x="8590" y="0"/>
                  <a:pt x="8590" y="0"/>
                  <a:pt x="8590" y="0"/>
                </a:cubicBezTo>
                <a:cubicBezTo>
                  <a:pt x="6445" y="476"/>
                  <a:pt x="4689" y="1429"/>
                  <a:pt x="2983" y="3282"/>
                </a:cubicBezTo>
                <a:cubicBezTo>
                  <a:pt x="-918" y="7518"/>
                  <a:pt x="-918" y="14082"/>
                  <a:pt x="2544" y="18318"/>
                </a:cubicBezTo>
                <a:cubicBezTo>
                  <a:pt x="837" y="20647"/>
                  <a:pt x="837" y="20647"/>
                  <a:pt x="837" y="20647"/>
                </a:cubicBezTo>
                <a:cubicBezTo>
                  <a:pt x="7273" y="21124"/>
                  <a:pt x="7273" y="21124"/>
                  <a:pt x="7273" y="21124"/>
                </a:cubicBezTo>
                <a:cubicBezTo>
                  <a:pt x="7273" y="13606"/>
                  <a:pt x="7273" y="13606"/>
                  <a:pt x="7273" y="13606"/>
                </a:cubicBezTo>
                <a:lnTo>
                  <a:pt x="4299" y="16412"/>
                </a:lnTo>
                <a:close/>
                <a:moveTo>
                  <a:pt x="12442" y="953"/>
                </a:moveTo>
                <a:cubicBezTo>
                  <a:pt x="12442" y="8418"/>
                  <a:pt x="12442" y="8418"/>
                  <a:pt x="12442" y="8418"/>
                </a:cubicBezTo>
                <a:cubicBezTo>
                  <a:pt x="15514" y="5135"/>
                  <a:pt x="15514" y="5135"/>
                  <a:pt x="15514" y="5135"/>
                </a:cubicBezTo>
                <a:cubicBezTo>
                  <a:pt x="18098" y="8418"/>
                  <a:pt x="18098" y="13606"/>
                  <a:pt x="15075" y="16888"/>
                </a:cubicBezTo>
                <a:cubicBezTo>
                  <a:pt x="14246" y="17841"/>
                  <a:pt x="12442" y="18794"/>
                  <a:pt x="11174" y="18794"/>
                </a:cubicBezTo>
                <a:cubicBezTo>
                  <a:pt x="11174" y="21600"/>
                  <a:pt x="11174" y="21600"/>
                  <a:pt x="11174" y="21600"/>
                </a:cubicBezTo>
                <a:cubicBezTo>
                  <a:pt x="13368" y="21600"/>
                  <a:pt x="15514" y="20171"/>
                  <a:pt x="16830" y="18794"/>
                </a:cubicBezTo>
                <a:cubicBezTo>
                  <a:pt x="20682" y="14559"/>
                  <a:pt x="20682" y="7518"/>
                  <a:pt x="17220" y="3282"/>
                </a:cubicBezTo>
                <a:cubicBezTo>
                  <a:pt x="19414" y="953"/>
                  <a:pt x="19414" y="953"/>
                  <a:pt x="19414" y="953"/>
                </a:cubicBezTo>
                <a:lnTo>
                  <a:pt x="12442" y="95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0" name="Shape"/>
          <p:cNvSpPr/>
          <p:nvPr/>
        </p:nvSpPr>
        <p:spPr>
          <a:xfrm>
            <a:off x="10530418" y="4136209"/>
            <a:ext cx="285175" cy="187812"/>
          </a:xfrm>
          <a:custGeom>
            <a:avLst/>
            <a:gdLst/>
            <a:ahLst/>
            <a:cxnLst>
              <a:cxn ang="0">
                <a:pos x="wd2" y="hd2"/>
              </a:cxn>
              <a:cxn ang="5400000">
                <a:pos x="wd2" y="hd2"/>
              </a:cxn>
              <a:cxn ang="10800000">
                <a:pos x="wd2" y="hd2"/>
              </a:cxn>
              <a:cxn ang="16200000">
                <a:pos x="wd2" y="hd2"/>
              </a:cxn>
            </a:cxnLst>
            <a:rect l="0" t="0" r="r" b="b"/>
            <a:pathLst>
              <a:path w="21600" h="21600" extrusionOk="0">
                <a:moveTo>
                  <a:pt x="16592" y="5795"/>
                </a:moveTo>
                <a:cubicBezTo>
                  <a:pt x="16200" y="5795"/>
                  <a:pt x="15808" y="5795"/>
                  <a:pt x="15460" y="6388"/>
                </a:cubicBezTo>
                <a:cubicBezTo>
                  <a:pt x="15068" y="2898"/>
                  <a:pt x="12760" y="0"/>
                  <a:pt x="10016" y="0"/>
                </a:cubicBezTo>
                <a:cubicBezTo>
                  <a:pt x="6924" y="0"/>
                  <a:pt x="4224" y="4083"/>
                  <a:pt x="4224" y="8693"/>
                </a:cubicBezTo>
                <a:cubicBezTo>
                  <a:pt x="4224" y="8693"/>
                  <a:pt x="4224" y="9285"/>
                  <a:pt x="4224" y="9878"/>
                </a:cubicBezTo>
                <a:cubicBezTo>
                  <a:pt x="4224" y="9878"/>
                  <a:pt x="4224" y="9878"/>
                  <a:pt x="3876" y="9878"/>
                </a:cubicBezTo>
                <a:cubicBezTo>
                  <a:pt x="1916" y="9878"/>
                  <a:pt x="0" y="12183"/>
                  <a:pt x="0" y="15673"/>
                </a:cubicBezTo>
                <a:cubicBezTo>
                  <a:pt x="0" y="18637"/>
                  <a:pt x="1916" y="21600"/>
                  <a:pt x="3876" y="21600"/>
                </a:cubicBezTo>
                <a:cubicBezTo>
                  <a:pt x="16592" y="21600"/>
                  <a:pt x="16592" y="21600"/>
                  <a:pt x="16592" y="21600"/>
                </a:cubicBezTo>
                <a:cubicBezTo>
                  <a:pt x="19292" y="21600"/>
                  <a:pt x="21600" y="18110"/>
                  <a:pt x="21600" y="13368"/>
                </a:cubicBezTo>
                <a:cubicBezTo>
                  <a:pt x="21600" y="9285"/>
                  <a:pt x="19292" y="5795"/>
                  <a:pt x="16592" y="579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1" name="Shape"/>
          <p:cNvSpPr/>
          <p:nvPr/>
        </p:nvSpPr>
        <p:spPr>
          <a:xfrm>
            <a:off x="11097685" y="4136209"/>
            <a:ext cx="285176" cy="187812"/>
          </a:xfrm>
          <a:custGeom>
            <a:avLst/>
            <a:gdLst/>
            <a:ahLst/>
            <a:cxnLst>
              <a:cxn ang="0">
                <a:pos x="wd2" y="hd2"/>
              </a:cxn>
              <a:cxn ang="5400000">
                <a:pos x="wd2" y="hd2"/>
              </a:cxn>
              <a:cxn ang="10800000">
                <a:pos x="wd2" y="hd2"/>
              </a:cxn>
              <a:cxn ang="16200000">
                <a:pos x="wd2" y="hd2"/>
              </a:cxn>
            </a:cxnLst>
            <a:rect l="0" t="0" r="r" b="b"/>
            <a:pathLst>
              <a:path w="21600" h="21600" extrusionOk="0">
                <a:moveTo>
                  <a:pt x="16559" y="5795"/>
                </a:moveTo>
                <a:cubicBezTo>
                  <a:pt x="16167" y="5795"/>
                  <a:pt x="15820" y="5795"/>
                  <a:pt x="15429" y="6388"/>
                </a:cubicBezTo>
                <a:cubicBezTo>
                  <a:pt x="15037" y="2898"/>
                  <a:pt x="12734" y="0"/>
                  <a:pt x="10039" y="0"/>
                </a:cubicBezTo>
                <a:cubicBezTo>
                  <a:pt x="6954" y="0"/>
                  <a:pt x="4259" y="4083"/>
                  <a:pt x="4259" y="8693"/>
                </a:cubicBezTo>
                <a:cubicBezTo>
                  <a:pt x="4259" y="8693"/>
                  <a:pt x="4259" y="9285"/>
                  <a:pt x="4259" y="9878"/>
                </a:cubicBezTo>
                <a:cubicBezTo>
                  <a:pt x="4259" y="9878"/>
                  <a:pt x="4259" y="9878"/>
                  <a:pt x="3868" y="9878"/>
                </a:cubicBezTo>
                <a:cubicBezTo>
                  <a:pt x="1956" y="9878"/>
                  <a:pt x="0" y="12183"/>
                  <a:pt x="0" y="15673"/>
                </a:cubicBezTo>
                <a:cubicBezTo>
                  <a:pt x="0" y="18637"/>
                  <a:pt x="1956" y="21600"/>
                  <a:pt x="3868" y="21600"/>
                </a:cubicBezTo>
                <a:cubicBezTo>
                  <a:pt x="9257" y="21600"/>
                  <a:pt x="9257" y="21600"/>
                  <a:pt x="9257" y="21600"/>
                </a:cubicBezTo>
                <a:cubicBezTo>
                  <a:pt x="9257" y="15146"/>
                  <a:pt x="9257" y="15146"/>
                  <a:pt x="9257" y="15146"/>
                </a:cubicBezTo>
                <a:cubicBezTo>
                  <a:pt x="6954" y="15146"/>
                  <a:pt x="6954" y="15146"/>
                  <a:pt x="6954" y="15146"/>
                </a:cubicBezTo>
                <a:cubicBezTo>
                  <a:pt x="10822" y="7573"/>
                  <a:pt x="10822" y="7573"/>
                  <a:pt x="10822" y="7573"/>
                </a:cubicBezTo>
                <a:cubicBezTo>
                  <a:pt x="14646" y="15146"/>
                  <a:pt x="14646" y="15146"/>
                  <a:pt x="14646" y="15146"/>
                </a:cubicBezTo>
                <a:cubicBezTo>
                  <a:pt x="12343" y="15146"/>
                  <a:pt x="12343" y="15146"/>
                  <a:pt x="12343" y="15146"/>
                </a:cubicBezTo>
                <a:cubicBezTo>
                  <a:pt x="12343" y="21600"/>
                  <a:pt x="12343" y="21600"/>
                  <a:pt x="12343" y="21600"/>
                </a:cubicBezTo>
                <a:cubicBezTo>
                  <a:pt x="16559" y="21600"/>
                  <a:pt x="16559" y="21600"/>
                  <a:pt x="16559" y="21600"/>
                </a:cubicBezTo>
                <a:cubicBezTo>
                  <a:pt x="19253" y="21600"/>
                  <a:pt x="21600" y="18110"/>
                  <a:pt x="21600" y="13368"/>
                </a:cubicBezTo>
                <a:cubicBezTo>
                  <a:pt x="21600" y="9285"/>
                  <a:pt x="19253" y="5795"/>
                  <a:pt x="16559" y="5795"/>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2" name="Shape"/>
          <p:cNvSpPr/>
          <p:nvPr/>
        </p:nvSpPr>
        <p:spPr>
          <a:xfrm>
            <a:off x="10570633" y="3532960"/>
            <a:ext cx="204740" cy="259775"/>
          </a:xfrm>
          <a:custGeom>
            <a:avLst/>
            <a:gdLst/>
            <a:ahLst/>
            <a:cxnLst>
              <a:cxn ang="0">
                <a:pos x="wd2" y="hd2"/>
              </a:cxn>
              <a:cxn ang="5400000">
                <a:pos x="wd2" y="hd2"/>
              </a:cxn>
              <a:cxn ang="10800000">
                <a:pos x="wd2" y="hd2"/>
              </a:cxn>
              <a:cxn ang="16200000">
                <a:pos x="wd2" y="hd2"/>
              </a:cxn>
            </a:cxnLst>
            <a:rect l="0" t="0" r="r" b="b"/>
            <a:pathLst>
              <a:path w="21600" h="21600" extrusionOk="0">
                <a:moveTo>
                  <a:pt x="6468" y="11851"/>
                </a:moveTo>
                <a:cubicBezTo>
                  <a:pt x="15132" y="11851"/>
                  <a:pt x="15132" y="11851"/>
                  <a:pt x="15132" y="11851"/>
                </a:cubicBezTo>
                <a:cubicBezTo>
                  <a:pt x="15132" y="9749"/>
                  <a:pt x="15132" y="9749"/>
                  <a:pt x="15132" y="9749"/>
                </a:cubicBezTo>
                <a:cubicBezTo>
                  <a:pt x="6468" y="9749"/>
                  <a:pt x="6468" y="9749"/>
                  <a:pt x="6468" y="9749"/>
                </a:cubicBezTo>
                <a:lnTo>
                  <a:pt x="6468" y="11851"/>
                </a:lnTo>
                <a:close/>
                <a:moveTo>
                  <a:pt x="18366" y="0"/>
                </a:moveTo>
                <a:cubicBezTo>
                  <a:pt x="3234" y="0"/>
                  <a:pt x="3234" y="0"/>
                  <a:pt x="3234" y="0"/>
                </a:cubicBezTo>
                <a:cubicBezTo>
                  <a:pt x="1586" y="0"/>
                  <a:pt x="0" y="1242"/>
                  <a:pt x="0" y="2533"/>
                </a:cubicBezTo>
                <a:cubicBezTo>
                  <a:pt x="0" y="19067"/>
                  <a:pt x="0" y="19067"/>
                  <a:pt x="0" y="19067"/>
                </a:cubicBezTo>
                <a:cubicBezTo>
                  <a:pt x="0" y="20310"/>
                  <a:pt x="1586" y="21600"/>
                  <a:pt x="3234" y="21600"/>
                </a:cubicBezTo>
                <a:cubicBezTo>
                  <a:pt x="18366" y="21600"/>
                  <a:pt x="18366" y="21600"/>
                  <a:pt x="18366" y="21600"/>
                </a:cubicBezTo>
                <a:cubicBezTo>
                  <a:pt x="20014" y="21600"/>
                  <a:pt x="21600" y="20310"/>
                  <a:pt x="21600" y="19067"/>
                </a:cubicBezTo>
                <a:cubicBezTo>
                  <a:pt x="21600" y="2533"/>
                  <a:pt x="21600" y="2533"/>
                  <a:pt x="21600" y="2533"/>
                </a:cubicBezTo>
                <a:cubicBezTo>
                  <a:pt x="21600" y="1242"/>
                  <a:pt x="20014" y="0"/>
                  <a:pt x="18366" y="0"/>
                </a:cubicBezTo>
                <a:close/>
                <a:moveTo>
                  <a:pt x="18366" y="19067"/>
                </a:moveTo>
                <a:cubicBezTo>
                  <a:pt x="3234" y="19067"/>
                  <a:pt x="3234" y="19067"/>
                  <a:pt x="3234" y="19067"/>
                </a:cubicBezTo>
                <a:cubicBezTo>
                  <a:pt x="3234" y="2533"/>
                  <a:pt x="3234" y="2533"/>
                  <a:pt x="3234" y="2533"/>
                </a:cubicBezTo>
                <a:cubicBezTo>
                  <a:pt x="18366" y="2533"/>
                  <a:pt x="18366" y="2533"/>
                  <a:pt x="18366" y="2533"/>
                </a:cubicBezTo>
                <a:lnTo>
                  <a:pt x="18366" y="19067"/>
                </a:lnTo>
                <a:close/>
                <a:moveTo>
                  <a:pt x="15132" y="5065"/>
                </a:moveTo>
                <a:cubicBezTo>
                  <a:pt x="6468" y="5065"/>
                  <a:pt x="6468" y="5065"/>
                  <a:pt x="6468" y="5065"/>
                </a:cubicBezTo>
                <a:cubicBezTo>
                  <a:pt x="6468" y="7216"/>
                  <a:pt x="6468" y="7216"/>
                  <a:pt x="6468" y="7216"/>
                </a:cubicBezTo>
                <a:cubicBezTo>
                  <a:pt x="15132" y="7216"/>
                  <a:pt x="15132" y="7216"/>
                  <a:pt x="15132" y="7216"/>
                </a:cubicBezTo>
                <a:lnTo>
                  <a:pt x="15132" y="5065"/>
                </a:lnTo>
                <a:close/>
                <a:moveTo>
                  <a:pt x="15132" y="14384"/>
                </a:moveTo>
                <a:cubicBezTo>
                  <a:pt x="6468" y="14384"/>
                  <a:pt x="6468" y="14384"/>
                  <a:pt x="6468" y="14384"/>
                </a:cubicBezTo>
                <a:cubicBezTo>
                  <a:pt x="6468" y="16487"/>
                  <a:pt x="6468" y="16487"/>
                  <a:pt x="6468" y="16487"/>
                </a:cubicBezTo>
                <a:cubicBezTo>
                  <a:pt x="15132" y="16487"/>
                  <a:pt x="15132" y="16487"/>
                  <a:pt x="15132" y="16487"/>
                </a:cubicBezTo>
                <a:lnTo>
                  <a:pt x="15132" y="1438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3" name="Shape"/>
          <p:cNvSpPr/>
          <p:nvPr/>
        </p:nvSpPr>
        <p:spPr>
          <a:xfrm>
            <a:off x="2046817" y="2370909"/>
            <a:ext cx="285175" cy="228029"/>
          </a:xfrm>
          <a:custGeom>
            <a:avLst/>
            <a:gdLst/>
            <a:ahLst/>
            <a:cxnLst>
              <a:cxn ang="0">
                <a:pos x="wd2" y="hd2"/>
              </a:cxn>
              <a:cxn ang="5400000">
                <a:pos x="wd2" y="hd2"/>
              </a:cxn>
              <a:cxn ang="10800000">
                <a:pos x="wd2" y="hd2"/>
              </a:cxn>
              <a:cxn ang="16200000">
                <a:pos x="wd2" y="hd2"/>
              </a:cxn>
            </a:cxnLst>
            <a:rect l="0" t="0" r="r" b="b"/>
            <a:pathLst>
              <a:path w="21600" h="21600" extrusionOk="0">
                <a:moveTo>
                  <a:pt x="20468" y="6713"/>
                </a:moveTo>
                <a:cubicBezTo>
                  <a:pt x="1132" y="6713"/>
                  <a:pt x="1132" y="6713"/>
                  <a:pt x="1132" y="6713"/>
                </a:cubicBezTo>
                <a:cubicBezTo>
                  <a:pt x="0" y="6713"/>
                  <a:pt x="0" y="7200"/>
                  <a:pt x="0" y="8174"/>
                </a:cubicBezTo>
                <a:cubicBezTo>
                  <a:pt x="784" y="20138"/>
                  <a:pt x="784" y="20138"/>
                  <a:pt x="784" y="20138"/>
                </a:cubicBezTo>
                <a:cubicBezTo>
                  <a:pt x="784" y="20626"/>
                  <a:pt x="1132" y="21600"/>
                  <a:pt x="1916" y="21600"/>
                </a:cubicBezTo>
                <a:cubicBezTo>
                  <a:pt x="19684" y="21600"/>
                  <a:pt x="19684" y="21600"/>
                  <a:pt x="19684" y="21600"/>
                </a:cubicBezTo>
                <a:cubicBezTo>
                  <a:pt x="20468" y="21600"/>
                  <a:pt x="20468" y="20626"/>
                  <a:pt x="20860" y="20138"/>
                </a:cubicBezTo>
                <a:cubicBezTo>
                  <a:pt x="21600" y="8174"/>
                  <a:pt x="21600" y="8174"/>
                  <a:pt x="21600" y="8174"/>
                </a:cubicBezTo>
                <a:cubicBezTo>
                  <a:pt x="21600" y="7200"/>
                  <a:pt x="21600" y="6713"/>
                  <a:pt x="20468" y="6713"/>
                </a:cubicBezTo>
                <a:close/>
                <a:moveTo>
                  <a:pt x="20076" y="3844"/>
                </a:moveTo>
                <a:cubicBezTo>
                  <a:pt x="19684" y="3356"/>
                  <a:pt x="19292" y="2869"/>
                  <a:pt x="18552" y="2869"/>
                </a:cubicBezTo>
                <a:cubicBezTo>
                  <a:pt x="11192" y="2869"/>
                  <a:pt x="11192" y="2869"/>
                  <a:pt x="11192" y="2869"/>
                </a:cubicBezTo>
                <a:cubicBezTo>
                  <a:pt x="10408" y="2869"/>
                  <a:pt x="9668" y="2382"/>
                  <a:pt x="9276" y="1949"/>
                </a:cubicBezTo>
                <a:cubicBezTo>
                  <a:pt x="8884" y="974"/>
                  <a:pt x="8884" y="974"/>
                  <a:pt x="8884" y="974"/>
                </a:cubicBezTo>
                <a:cubicBezTo>
                  <a:pt x="8100" y="433"/>
                  <a:pt x="7360" y="0"/>
                  <a:pt x="6968" y="0"/>
                </a:cubicBezTo>
                <a:cubicBezTo>
                  <a:pt x="3440" y="0"/>
                  <a:pt x="3440" y="0"/>
                  <a:pt x="3440" y="0"/>
                </a:cubicBezTo>
                <a:cubicBezTo>
                  <a:pt x="2700" y="0"/>
                  <a:pt x="2308" y="433"/>
                  <a:pt x="1916" y="1462"/>
                </a:cubicBezTo>
                <a:cubicBezTo>
                  <a:pt x="1916" y="4818"/>
                  <a:pt x="1916" y="4818"/>
                  <a:pt x="1916" y="4818"/>
                </a:cubicBezTo>
                <a:cubicBezTo>
                  <a:pt x="20076" y="4818"/>
                  <a:pt x="20076" y="4818"/>
                  <a:pt x="20076" y="4818"/>
                </a:cubicBezTo>
                <a:lnTo>
                  <a:pt x="20076" y="384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4" name="Shape"/>
          <p:cNvSpPr/>
          <p:nvPr/>
        </p:nvSpPr>
        <p:spPr>
          <a:xfrm>
            <a:off x="5582350" y="2339160"/>
            <a:ext cx="279215" cy="228029"/>
          </a:xfrm>
          <a:custGeom>
            <a:avLst/>
            <a:gdLst/>
            <a:ahLst/>
            <a:cxnLst>
              <a:cxn ang="0">
                <a:pos x="wd2" y="hd2"/>
              </a:cxn>
              <a:cxn ang="5400000">
                <a:pos x="wd2" y="hd2"/>
              </a:cxn>
              <a:cxn ang="10800000">
                <a:pos x="wd2" y="hd2"/>
              </a:cxn>
              <a:cxn ang="16200000">
                <a:pos x="wd2" y="hd2"/>
              </a:cxn>
            </a:cxnLst>
            <a:rect l="0" t="0" r="r" b="b"/>
            <a:pathLst>
              <a:path w="21148" h="21600" extrusionOk="0">
                <a:moveTo>
                  <a:pt x="17903" y="3844"/>
                </a:moveTo>
                <a:cubicBezTo>
                  <a:pt x="17903" y="2869"/>
                  <a:pt x="17119" y="2869"/>
                  <a:pt x="17119" y="2869"/>
                </a:cubicBezTo>
                <a:cubicBezTo>
                  <a:pt x="4011" y="2869"/>
                  <a:pt x="4011" y="2869"/>
                  <a:pt x="4011" y="2869"/>
                </a:cubicBezTo>
                <a:cubicBezTo>
                  <a:pt x="4011" y="2869"/>
                  <a:pt x="2879" y="2869"/>
                  <a:pt x="2879" y="3844"/>
                </a:cubicBezTo>
                <a:cubicBezTo>
                  <a:pt x="2879" y="5305"/>
                  <a:pt x="2879" y="5305"/>
                  <a:pt x="2879" y="5305"/>
                </a:cubicBezTo>
                <a:cubicBezTo>
                  <a:pt x="17903" y="5305"/>
                  <a:pt x="17903" y="5305"/>
                  <a:pt x="17903" y="5305"/>
                </a:cubicBezTo>
                <a:lnTo>
                  <a:pt x="17903" y="3844"/>
                </a:lnTo>
                <a:close/>
                <a:moveTo>
                  <a:pt x="14811" y="0"/>
                </a:moveTo>
                <a:cubicBezTo>
                  <a:pt x="6319" y="0"/>
                  <a:pt x="6319" y="0"/>
                  <a:pt x="6319" y="0"/>
                </a:cubicBezTo>
                <a:cubicBezTo>
                  <a:pt x="6319" y="0"/>
                  <a:pt x="5187" y="0"/>
                  <a:pt x="5187" y="1462"/>
                </a:cubicBezTo>
                <a:cubicBezTo>
                  <a:pt x="15987" y="1462"/>
                  <a:pt x="15987" y="1462"/>
                  <a:pt x="15987" y="1462"/>
                </a:cubicBezTo>
                <a:cubicBezTo>
                  <a:pt x="15987" y="0"/>
                  <a:pt x="14811" y="0"/>
                  <a:pt x="14811" y="0"/>
                </a:cubicBezTo>
                <a:close/>
                <a:moveTo>
                  <a:pt x="20211" y="5305"/>
                </a:moveTo>
                <a:cubicBezTo>
                  <a:pt x="19427" y="4331"/>
                  <a:pt x="19427" y="4331"/>
                  <a:pt x="19427" y="4331"/>
                </a:cubicBezTo>
                <a:cubicBezTo>
                  <a:pt x="19427" y="6713"/>
                  <a:pt x="19427" y="6713"/>
                  <a:pt x="19427" y="6713"/>
                </a:cubicBezTo>
                <a:cubicBezTo>
                  <a:pt x="1703" y="6713"/>
                  <a:pt x="1703" y="6713"/>
                  <a:pt x="1703" y="6713"/>
                </a:cubicBezTo>
                <a:cubicBezTo>
                  <a:pt x="1703" y="4331"/>
                  <a:pt x="1703" y="4331"/>
                  <a:pt x="1703" y="4331"/>
                </a:cubicBezTo>
                <a:cubicBezTo>
                  <a:pt x="1703" y="4331"/>
                  <a:pt x="1703" y="4331"/>
                  <a:pt x="919" y="5305"/>
                </a:cubicBezTo>
                <a:cubicBezTo>
                  <a:pt x="135" y="6226"/>
                  <a:pt x="-213" y="6226"/>
                  <a:pt x="135" y="8174"/>
                </a:cubicBezTo>
                <a:cubicBezTo>
                  <a:pt x="135" y="9582"/>
                  <a:pt x="1703" y="18731"/>
                  <a:pt x="1703" y="20138"/>
                </a:cubicBezTo>
                <a:cubicBezTo>
                  <a:pt x="2095" y="21600"/>
                  <a:pt x="2879" y="21600"/>
                  <a:pt x="2879" y="21600"/>
                </a:cubicBezTo>
                <a:cubicBezTo>
                  <a:pt x="17903" y="21600"/>
                  <a:pt x="17903" y="21600"/>
                  <a:pt x="17903" y="21600"/>
                </a:cubicBezTo>
                <a:cubicBezTo>
                  <a:pt x="17903" y="21600"/>
                  <a:pt x="19079" y="21600"/>
                  <a:pt x="19427" y="20138"/>
                </a:cubicBezTo>
                <a:cubicBezTo>
                  <a:pt x="19427" y="18731"/>
                  <a:pt x="20995" y="9582"/>
                  <a:pt x="20995" y="8174"/>
                </a:cubicBezTo>
                <a:cubicBezTo>
                  <a:pt x="21387" y="6226"/>
                  <a:pt x="20995" y="6226"/>
                  <a:pt x="20211" y="5305"/>
                </a:cubicBezTo>
                <a:close/>
                <a:moveTo>
                  <a:pt x="14811" y="12451"/>
                </a:moveTo>
                <a:cubicBezTo>
                  <a:pt x="14811" y="12451"/>
                  <a:pt x="14811" y="13913"/>
                  <a:pt x="13679" y="13913"/>
                </a:cubicBezTo>
                <a:cubicBezTo>
                  <a:pt x="7495" y="13913"/>
                  <a:pt x="7495" y="13913"/>
                  <a:pt x="7495" y="13913"/>
                </a:cubicBezTo>
                <a:cubicBezTo>
                  <a:pt x="6319" y="13913"/>
                  <a:pt x="6319" y="12451"/>
                  <a:pt x="6319" y="12451"/>
                </a:cubicBezTo>
                <a:cubicBezTo>
                  <a:pt x="6319" y="10069"/>
                  <a:pt x="6319" y="10069"/>
                  <a:pt x="6319" y="10069"/>
                </a:cubicBezTo>
                <a:cubicBezTo>
                  <a:pt x="7887" y="10069"/>
                  <a:pt x="7887" y="10069"/>
                  <a:pt x="7887" y="10069"/>
                </a:cubicBezTo>
                <a:cubicBezTo>
                  <a:pt x="7887" y="11964"/>
                  <a:pt x="7887" y="11964"/>
                  <a:pt x="7887" y="11964"/>
                </a:cubicBezTo>
                <a:cubicBezTo>
                  <a:pt x="13243" y="11964"/>
                  <a:pt x="13243" y="11964"/>
                  <a:pt x="13243" y="11964"/>
                </a:cubicBezTo>
                <a:cubicBezTo>
                  <a:pt x="13243" y="10069"/>
                  <a:pt x="13243" y="10069"/>
                  <a:pt x="13243" y="10069"/>
                </a:cubicBezTo>
                <a:cubicBezTo>
                  <a:pt x="14811" y="10069"/>
                  <a:pt x="14811" y="10069"/>
                  <a:pt x="14811" y="10069"/>
                </a:cubicBezTo>
                <a:lnTo>
                  <a:pt x="14811" y="1245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5" name="Shape"/>
          <p:cNvSpPr/>
          <p:nvPr/>
        </p:nvSpPr>
        <p:spPr>
          <a:xfrm>
            <a:off x="1416050" y="4019793"/>
            <a:ext cx="213211" cy="274594"/>
          </a:xfrm>
          <a:custGeom>
            <a:avLst/>
            <a:gdLst/>
            <a:ahLst/>
            <a:cxnLst>
              <a:cxn ang="0">
                <a:pos x="wd2" y="hd2"/>
              </a:cxn>
              <a:cxn ang="5400000">
                <a:pos x="wd2" y="hd2"/>
              </a:cxn>
              <a:cxn ang="10800000">
                <a:pos x="wd2" y="hd2"/>
              </a:cxn>
              <a:cxn ang="16200000">
                <a:pos x="wd2" y="hd2"/>
              </a:cxn>
            </a:cxnLst>
            <a:rect l="0" t="0" r="r" b="b"/>
            <a:pathLst>
              <a:path w="21600" h="21600" extrusionOk="0">
                <a:moveTo>
                  <a:pt x="1045" y="8433"/>
                </a:moveTo>
                <a:cubicBezTo>
                  <a:pt x="3077" y="19616"/>
                  <a:pt x="3077" y="19616"/>
                  <a:pt x="3077" y="19616"/>
                </a:cubicBezTo>
                <a:cubicBezTo>
                  <a:pt x="3077" y="20022"/>
                  <a:pt x="6155" y="21600"/>
                  <a:pt x="10800" y="21600"/>
                </a:cubicBezTo>
                <a:cubicBezTo>
                  <a:pt x="15445" y="21600"/>
                  <a:pt x="18523" y="20022"/>
                  <a:pt x="18523" y="19616"/>
                </a:cubicBezTo>
                <a:cubicBezTo>
                  <a:pt x="20555" y="8433"/>
                  <a:pt x="20555" y="8433"/>
                  <a:pt x="20555" y="8433"/>
                </a:cubicBezTo>
                <a:cubicBezTo>
                  <a:pt x="18000" y="9605"/>
                  <a:pt x="14342" y="10011"/>
                  <a:pt x="10800" y="10011"/>
                </a:cubicBezTo>
                <a:cubicBezTo>
                  <a:pt x="7200" y="10011"/>
                  <a:pt x="3600" y="9605"/>
                  <a:pt x="1045" y="8433"/>
                </a:cubicBezTo>
                <a:close/>
                <a:moveTo>
                  <a:pt x="15445" y="2029"/>
                </a:moveTo>
                <a:cubicBezTo>
                  <a:pt x="13877" y="812"/>
                  <a:pt x="13877" y="812"/>
                  <a:pt x="13877" y="812"/>
                </a:cubicBezTo>
                <a:cubicBezTo>
                  <a:pt x="13877" y="406"/>
                  <a:pt x="13413" y="0"/>
                  <a:pt x="12310" y="0"/>
                </a:cubicBezTo>
                <a:cubicBezTo>
                  <a:pt x="9232" y="0"/>
                  <a:pt x="9232" y="0"/>
                  <a:pt x="9232" y="0"/>
                </a:cubicBezTo>
                <a:cubicBezTo>
                  <a:pt x="8187" y="0"/>
                  <a:pt x="7723" y="406"/>
                  <a:pt x="7723" y="812"/>
                </a:cubicBezTo>
                <a:cubicBezTo>
                  <a:pt x="6155" y="2029"/>
                  <a:pt x="6155" y="2029"/>
                  <a:pt x="6155" y="2029"/>
                </a:cubicBezTo>
                <a:cubicBezTo>
                  <a:pt x="2555" y="2390"/>
                  <a:pt x="0" y="3653"/>
                  <a:pt x="0" y="4825"/>
                </a:cubicBezTo>
                <a:cubicBezTo>
                  <a:pt x="0" y="6809"/>
                  <a:pt x="4645" y="8027"/>
                  <a:pt x="10800" y="8027"/>
                </a:cubicBezTo>
                <a:cubicBezTo>
                  <a:pt x="16955" y="8027"/>
                  <a:pt x="21600" y="6809"/>
                  <a:pt x="21600" y="4825"/>
                </a:cubicBezTo>
                <a:cubicBezTo>
                  <a:pt x="21600" y="3653"/>
                  <a:pt x="19045" y="2390"/>
                  <a:pt x="15445" y="2029"/>
                </a:cubicBezTo>
                <a:close/>
                <a:moveTo>
                  <a:pt x="13877" y="4419"/>
                </a:moveTo>
                <a:cubicBezTo>
                  <a:pt x="11787" y="2841"/>
                  <a:pt x="11787" y="2841"/>
                  <a:pt x="11787" y="2841"/>
                </a:cubicBezTo>
                <a:cubicBezTo>
                  <a:pt x="9755" y="2841"/>
                  <a:pt x="9755" y="2841"/>
                  <a:pt x="9755" y="2841"/>
                </a:cubicBezTo>
                <a:cubicBezTo>
                  <a:pt x="7723" y="4419"/>
                  <a:pt x="7723" y="4419"/>
                  <a:pt x="7723" y="4419"/>
                </a:cubicBezTo>
                <a:cubicBezTo>
                  <a:pt x="5110" y="4419"/>
                  <a:pt x="5110" y="4419"/>
                  <a:pt x="5110" y="4419"/>
                </a:cubicBezTo>
                <a:cubicBezTo>
                  <a:pt x="5110" y="4419"/>
                  <a:pt x="8187" y="2029"/>
                  <a:pt x="8187" y="1623"/>
                </a:cubicBezTo>
                <a:cubicBezTo>
                  <a:pt x="8710" y="1263"/>
                  <a:pt x="8710" y="1263"/>
                  <a:pt x="9232" y="1263"/>
                </a:cubicBezTo>
                <a:cubicBezTo>
                  <a:pt x="12310" y="1263"/>
                  <a:pt x="12310" y="1263"/>
                  <a:pt x="12310" y="1263"/>
                </a:cubicBezTo>
                <a:cubicBezTo>
                  <a:pt x="12890" y="1263"/>
                  <a:pt x="12890" y="1263"/>
                  <a:pt x="13413" y="1623"/>
                </a:cubicBezTo>
                <a:cubicBezTo>
                  <a:pt x="13413" y="2029"/>
                  <a:pt x="16490" y="4419"/>
                  <a:pt x="16490" y="4419"/>
                </a:cubicBezTo>
                <a:lnTo>
                  <a:pt x="13877" y="441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6" name="Shape"/>
          <p:cNvSpPr/>
          <p:nvPr/>
        </p:nvSpPr>
        <p:spPr>
          <a:xfrm>
            <a:off x="2093384" y="5186076"/>
            <a:ext cx="223794" cy="230141"/>
          </a:xfrm>
          <a:custGeom>
            <a:avLst/>
            <a:gdLst/>
            <a:ahLst/>
            <a:cxnLst>
              <a:cxn ang="0">
                <a:pos x="wd2" y="hd2"/>
              </a:cxn>
              <a:cxn ang="5400000">
                <a:pos x="wd2" y="hd2"/>
              </a:cxn>
              <a:cxn ang="10800000">
                <a:pos x="wd2" y="hd2"/>
              </a:cxn>
              <a:cxn ang="16200000">
                <a:pos x="wd2" y="hd2"/>
              </a:cxn>
            </a:cxnLst>
            <a:rect l="0" t="0" r="r" b="b"/>
            <a:pathLst>
              <a:path w="21600" h="21600" extrusionOk="0">
                <a:moveTo>
                  <a:pt x="18166" y="0"/>
                </a:moveTo>
                <a:cubicBezTo>
                  <a:pt x="2437" y="0"/>
                  <a:pt x="2437" y="0"/>
                  <a:pt x="2437" y="0"/>
                </a:cubicBezTo>
                <a:cubicBezTo>
                  <a:pt x="997" y="0"/>
                  <a:pt x="0" y="974"/>
                  <a:pt x="0" y="2869"/>
                </a:cubicBezTo>
                <a:cubicBezTo>
                  <a:pt x="0" y="18731"/>
                  <a:pt x="0" y="18731"/>
                  <a:pt x="0" y="18731"/>
                </a:cubicBezTo>
                <a:cubicBezTo>
                  <a:pt x="0" y="20138"/>
                  <a:pt x="997" y="21600"/>
                  <a:pt x="2437" y="21600"/>
                </a:cubicBezTo>
                <a:cubicBezTo>
                  <a:pt x="19163" y="21600"/>
                  <a:pt x="19163" y="21600"/>
                  <a:pt x="19163" y="21600"/>
                </a:cubicBezTo>
                <a:cubicBezTo>
                  <a:pt x="20658" y="21600"/>
                  <a:pt x="21600" y="20138"/>
                  <a:pt x="21600" y="18731"/>
                </a:cubicBezTo>
                <a:cubicBezTo>
                  <a:pt x="21600" y="4331"/>
                  <a:pt x="21600" y="4331"/>
                  <a:pt x="21600" y="4331"/>
                </a:cubicBezTo>
                <a:lnTo>
                  <a:pt x="18166" y="0"/>
                </a:lnTo>
                <a:close/>
                <a:moveTo>
                  <a:pt x="16172" y="8174"/>
                </a:moveTo>
                <a:cubicBezTo>
                  <a:pt x="16172" y="8608"/>
                  <a:pt x="15729" y="9582"/>
                  <a:pt x="14732" y="9582"/>
                </a:cubicBezTo>
                <a:cubicBezTo>
                  <a:pt x="6868" y="9582"/>
                  <a:pt x="6868" y="9582"/>
                  <a:pt x="6868" y="9582"/>
                </a:cubicBezTo>
                <a:cubicBezTo>
                  <a:pt x="5926" y="9582"/>
                  <a:pt x="5428" y="8608"/>
                  <a:pt x="5428" y="8174"/>
                </a:cubicBezTo>
                <a:cubicBezTo>
                  <a:pt x="5428" y="1462"/>
                  <a:pt x="5428" y="1462"/>
                  <a:pt x="5428" y="1462"/>
                </a:cubicBezTo>
                <a:cubicBezTo>
                  <a:pt x="16172" y="1462"/>
                  <a:pt x="16172" y="1462"/>
                  <a:pt x="16172" y="1462"/>
                </a:cubicBezTo>
                <a:lnTo>
                  <a:pt x="16172" y="8174"/>
                </a:lnTo>
                <a:close/>
                <a:moveTo>
                  <a:pt x="14732" y="2869"/>
                </a:moveTo>
                <a:cubicBezTo>
                  <a:pt x="12295" y="2869"/>
                  <a:pt x="12295" y="2869"/>
                  <a:pt x="12295" y="2869"/>
                </a:cubicBezTo>
                <a:cubicBezTo>
                  <a:pt x="12295" y="8174"/>
                  <a:pt x="12295" y="8174"/>
                  <a:pt x="12295" y="8174"/>
                </a:cubicBezTo>
                <a:cubicBezTo>
                  <a:pt x="14732" y="8174"/>
                  <a:pt x="14732" y="8174"/>
                  <a:pt x="14732" y="8174"/>
                </a:cubicBezTo>
                <a:lnTo>
                  <a:pt x="14732" y="2869"/>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7" name="Shape"/>
          <p:cNvSpPr/>
          <p:nvPr/>
        </p:nvSpPr>
        <p:spPr>
          <a:xfrm>
            <a:off x="927100" y="5181842"/>
            <a:ext cx="285178" cy="238613"/>
          </a:xfrm>
          <a:custGeom>
            <a:avLst/>
            <a:gdLst/>
            <a:ahLst/>
            <a:cxnLst>
              <a:cxn ang="0">
                <a:pos x="wd2" y="hd2"/>
              </a:cxn>
              <a:cxn ang="5400000">
                <a:pos x="wd2" y="hd2"/>
              </a:cxn>
              <a:cxn ang="10800000">
                <a:pos x="wd2" y="hd2"/>
              </a:cxn>
              <a:cxn ang="16200000">
                <a:pos x="wd2" y="hd2"/>
              </a:cxn>
            </a:cxnLst>
            <a:rect l="0" t="0" r="r" b="b"/>
            <a:pathLst>
              <a:path w="21600" h="21600" extrusionOk="0">
                <a:moveTo>
                  <a:pt x="10822" y="0"/>
                </a:moveTo>
                <a:cubicBezTo>
                  <a:pt x="4998" y="5957"/>
                  <a:pt x="4998" y="5957"/>
                  <a:pt x="4998" y="5957"/>
                </a:cubicBezTo>
                <a:cubicBezTo>
                  <a:pt x="8866" y="5957"/>
                  <a:pt x="8866" y="5957"/>
                  <a:pt x="8866" y="5957"/>
                </a:cubicBezTo>
                <a:cubicBezTo>
                  <a:pt x="8866" y="12846"/>
                  <a:pt x="8866" y="12846"/>
                  <a:pt x="8866" y="12846"/>
                </a:cubicBezTo>
                <a:cubicBezTo>
                  <a:pt x="12734" y="12846"/>
                  <a:pt x="12734" y="12846"/>
                  <a:pt x="12734" y="12846"/>
                </a:cubicBezTo>
                <a:cubicBezTo>
                  <a:pt x="12734" y="5957"/>
                  <a:pt x="12734" y="5957"/>
                  <a:pt x="12734" y="5957"/>
                </a:cubicBezTo>
                <a:cubicBezTo>
                  <a:pt x="16559" y="5957"/>
                  <a:pt x="16559" y="5957"/>
                  <a:pt x="16559" y="5957"/>
                </a:cubicBezTo>
                <a:lnTo>
                  <a:pt x="10822" y="0"/>
                </a:lnTo>
                <a:close/>
                <a:moveTo>
                  <a:pt x="20774" y="14659"/>
                </a:moveTo>
                <a:cubicBezTo>
                  <a:pt x="17341" y="11914"/>
                  <a:pt x="17341" y="11914"/>
                  <a:pt x="17341" y="11914"/>
                </a:cubicBezTo>
                <a:cubicBezTo>
                  <a:pt x="15429" y="11914"/>
                  <a:pt x="15429" y="11914"/>
                  <a:pt x="15429" y="11914"/>
                </a:cubicBezTo>
                <a:cubicBezTo>
                  <a:pt x="18862" y="15125"/>
                  <a:pt x="18862" y="15125"/>
                  <a:pt x="18862" y="15125"/>
                </a:cubicBezTo>
                <a:cubicBezTo>
                  <a:pt x="15037" y="15125"/>
                  <a:pt x="15037" y="15125"/>
                  <a:pt x="15037" y="15125"/>
                </a:cubicBezTo>
                <a:cubicBezTo>
                  <a:pt x="15037" y="15125"/>
                  <a:pt x="15037" y="15125"/>
                  <a:pt x="15037" y="15591"/>
                </a:cubicBezTo>
                <a:cubicBezTo>
                  <a:pt x="13864" y="18388"/>
                  <a:pt x="13864" y="18388"/>
                  <a:pt x="13864" y="18388"/>
                </a:cubicBezTo>
                <a:cubicBezTo>
                  <a:pt x="7736" y="18388"/>
                  <a:pt x="7736" y="18388"/>
                  <a:pt x="7736" y="18388"/>
                </a:cubicBezTo>
                <a:cubicBezTo>
                  <a:pt x="6563" y="15591"/>
                  <a:pt x="6563" y="15591"/>
                  <a:pt x="6563" y="15591"/>
                </a:cubicBezTo>
                <a:cubicBezTo>
                  <a:pt x="6563" y="15125"/>
                  <a:pt x="6563" y="15125"/>
                  <a:pt x="6563" y="15125"/>
                </a:cubicBezTo>
                <a:cubicBezTo>
                  <a:pt x="2695" y="15125"/>
                  <a:pt x="2695" y="15125"/>
                  <a:pt x="2695" y="15125"/>
                </a:cubicBezTo>
                <a:cubicBezTo>
                  <a:pt x="6171" y="11914"/>
                  <a:pt x="6171" y="11914"/>
                  <a:pt x="6171" y="11914"/>
                </a:cubicBezTo>
                <a:cubicBezTo>
                  <a:pt x="4259" y="11914"/>
                  <a:pt x="4259" y="11914"/>
                  <a:pt x="4259" y="11914"/>
                </a:cubicBezTo>
                <a:cubicBezTo>
                  <a:pt x="782" y="14659"/>
                  <a:pt x="782" y="14659"/>
                  <a:pt x="782" y="14659"/>
                </a:cubicBezTo>
                <a:cubicBezTo>
                  <a:pt x="391" y="15125"/>
                  <a:pt x="0" y="15591"/>
                  <a:pt x="0" y="16576"/>
                </a:cubicBezTo>
                <a:cubicBezTo>
                  <a:pt x="782" y="20668"/>
                  <a:pt x="782" y="20668"/>
                  <a:pt x="782" y="20668"/>
                </a:cubicBezTo>
                <a:cubicBezTo>
                  <a:pt x="782" y="21134"/>
                  <a:pt x="1565" y="21600"/>
                  <a:pt x="1956" y="21600"/>
                </a:cubicBezTo>
                <a:cubicBezTo>
                  <a:pt x="19644" y="21600"/>
                  <a:pt x="19644" y="21600"/>
                  <a:pt x="19644" y="21600"/>
                </a:cubicBezTo>
                <a:cubicBezTo>
                  <a:pt x="20035" y="21600"/>
                  <a:pt x="20774" y="21134"/>
                  <a:pt x="20774" y="20668"/>
                </a:cubicBezTo>
                <a:cubicBezTo>
                  <a:pt x="21600" y="16576"/>
                  <a:pt x="21600" y="16576"/>
                  <a:pt x="21600" y="16576"/>
                </a:cubicBezTo>
                <a:cubicBezTo>
                  <a:pt x="21600" y="15591"/>
                  <a:pt x="21165" y="15125"/>
                  <a:pt x="20774" y="1465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8" name="Shape"/>
          <p:cNvSpPr/>
          <p:nvPr/>
        </p:nvSpPr>
        <p:spPr>
          <a:xfrm>
            <a:off x="1494367" y="5181842"/>
            <a:ext cx="285176" cy="238613"/>
          </a:xfrm>
          <a:custGeom>
            <a:avLst/>
            <a:gdLst/>
            <a:ahLst/>
            <a:cxnLst>
              <a:cxn ang="0">
                <a:pos x="wd2" y="hd2"/>
              </a:cxn>
              <a:cxn ang="5400000">
                <a:pos x="wd2" y="hd2"/>
              </a:cxn>
              <a:cxn ang="10800000">
                <a:pos x="wd2" y="hd2"/>
              </a:cxn>
              <a:cxn ang="16200000">
                <a:pos x="wd2" y="hd2"/>
              </a:cxn>
            </a:cxnLst>
            <a:rect l="0" t="0" r="r" b="b"/>
            <a:pathLst>
              <a:path w="21600" h="21600" extrusionOk="0">
                <a:moveTo>
                  <a:pt x="20860" y="14659"/>
                </a:moveTo>
                <a:cubicBezTo>
                  <a:pt x="17332" y="11914"/>
                  <a:pt x="17332" y="11914"/>
                  <a:pt x="17332" y="11914"/>
                </a:cubicBezTo>
                <a:cubicBezTo>
                  <a:pt x="15416" y="11914"/>
                  <a:pt x="15416" y="11914"/>
                  <a:pt x="15416" y="11914"/>
                </a:cubicBezTo>
                <a:cubicBezTo>
                  <a:pt x="18900" y="15125"/>
                  <a:pt x="18900" y="15125"/>
                  <a:pt x="18900" y="15125"/>
                </a:cubicBezTo>
                <a:cubicBezTo>
                  <a:pt x="15024" y="15125"/>
                  <a:pt x="15024" y="15125"/>
                  <a:pt x="15024" y="15125"/>
                </a:cubicBezTo>
                <a:cubicBezTo>
                  <a:pt x="15024" y="15125"/>
                  <a:pt x="15024" y="15125"/>
                  <a:pt x="15024" y="15591"/>
                </a:cubicBezTo>
                <a:cubicBezTo>
                  <a:pt x="13892" y="18388"/>
                  <a:pt x="13892" y="18388"/>
                  <a:pt x="13892" y="18388"/>
                </a:cubicBezTo>
                <a:cubicBezTo>
                  <a:pt x="7708" y="18388"/>
                  <a:pt x="7708" y="18388"/>
                  <a:pt x="7708" y="18388"/>
                </a:cubicBezTo>
                <a:cubicBezTo>
                  <a:pt x="6576" y="15591"/>
                  <a:pt x="6576" y="15591"/>
                  <a:pt x="6576" y="15591"/>
                </a:cubicBezTo>
                <a:cubicBezTo>
                  <a:pt x="6576" y="15125"/>
                  <a:pt x="6576" y="15125"/>
                  <a:pt x="6576" y="15125"/>
                </a:cubicBezTo>
                <a:cubicBezTo>
                  <a:pt x="2700" y="15125"/>
                  <a:pt x="2700" y="15125"/>
                  <a:pt x="2700" y="15125"/>
                </a:cubicBezTo>
                <a:cubicBezTo>
                  <a:pt x="6140" y="11914"/>
                  <a:pt x="6140" y="11914"/>
                  <a:pt x="6140" y="11914"/>
                </a:cubicBezTo>
                <a:cubicBezTo>
                  <a:pt x="4224" y="11914"/>
                  <a:pt x="4224" y="11914"/>
                  <a:pt x="4224" y="11914"/>
                </a:cubicBezTo>
                <a:cubicBezTo>
                  <a:pt x="740" y="14659"/>
                  <a:pt x="740" y="14659"/>
                  <a:pt x="740" y="14659"/>
                </a:cubicBezTo>
                <a:cubicBezTo>
                  <a:pt x="392" y="15125"/>
                  <a:pt x="0" y="15591"/>
                  <a:pt x="0" y="16576"/>
                </a:cubicBezTo>
                <a:cubicBezTo>
                  <a:pt x="740" y="20668"/>
                  <a:pt x="740" y="20668"/>
                  <a:pt x="740" y="20668"/>
                </a:cubicBezTo>
                <a:cubicBezTo>
                  <a:pt x="740" y="21134"/>
                  <a:pt x="1524" y="21600"/>
                  <a:pt x="1916" y="21600"/>
                </a:cubicBezTo>
                <a:cubicBezTo>
                  <a:pt x="19640" y="21600"/>
                  <a:pt x="19640" y="21600"/>
                  <a:pt x="19640" y="21600"/>
                </a:cubicBezTo>
                <a:cubicBezTo>
                  <a:pt x="20032" y="21600"/>
                  <a:pt x="20860" y="21134"/>
                  <a:pt x="20860" y="20668"/>
                </a:cubicBezTo>
                <a:cubicBezTo>
                  <a:pt x="21600" y="16576"/>
                  <a:pt x="21600" y="16576"/>
                  <a:pt x="21600" y="16576"/>
                </a:cubicBezTo>
                <a:cubicBezTo>
                  <a:pt x="21600" y="15591"/>
                  <a:pt x="21208" y="15125"/>
                  <a:pt x="20860" y="14659"/>
                </a:cubicBezTo>
                <a:close/>
                <a:moveTo>
                  <a:pt x="16592" y="6423"/>
                </a:moveTo>
                <a:cubicBezTo>
                  <a:pt x="12716" y="6423"/>
                  <a:pt x="12716" y="6423"/>
                  <a:pt x="12716" y="6423"/>
                </a:cubicBezTo>
                <a:cubicBezTo>
                  <a:pt x="12716" y="0"/>
                  <a:pt x="12716" y="0"/>
                  <a:pt x="12716" y="0"/>
                </a:cubicBezTo>
                <a:cubicBezTo>
                  <a:pt x="8884" y="0"/>
                  <a:pt x="8884" y="0"/>
                  <a:pt x="8884" y="0"/>
                </a:cubicBezTo>
                <a:cubicBezTo>
                  <a:pt x="8884" y="6423"/>
                  <a:pt x="8884" y="6423"/>
                  <a:pt x="8884" y="6423"/>
                </a:cubicBezTo>
                <a:cubicBezTo>
                  <a:pt x="5008" y="6423"/>
                  <a:pt x="5008" y="6423"/>
                  <a:pt x="5008" y="6423"/>
                </a:cubicBezTo>
                <a:cubicBezTo>
                  <a:pt x="10800" y="12846"/>
                  <a:pt x="10800" y="12846"/>
                  <a:pt x="10800" y="12846"/>
                </a:cubicBezTo>
                <a:lnTo>
                  <a:pt x="16592" y="642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79" name="Shape"/>
          <p:cNvSpPr/>
          <p:nvPr/>
        </p:nvSpPr>
        <p:spPr>
          <a:xfrm>
            <a:off x="11137900" y="3532960"/>
            <a:ext cx="204739" cy="259775"/>
          </a:xfrm>
          <a:custGeom>
            <a:avLst/>
            <a:gdLst/>
            <a:ahLst/>
            <a:cxnLst>
              <a:cxn ang="0">
                <a:pos x="wd2" y="hd2"/>
              </a:cxn>
              <a:cxn ang="5400000">
                <a:pos x="wd2" y="hd2"/>
              </a:cxn>
              <a:cxn ang="10800000">
                <a:pos x="wd2" y="hd2"/>
              </a:cxn>
              <a:cxn ang="16200000">
                <a:pos x="wd2" y="hd2"/>
              </a:cxn>
            </a:cxnLst>
            <a:rect l="0" t="0" r="r" b="b"/>
            <a:pathLst>
              <a:path w="21600" h="21600" extrusionOk="0">
                <a:moveTo>
                  <a:pt x="18366" y="0"/>
                </a:moveTo>
                <a:cubicBezTo>
                  <a:pt x="3234" y="0"/>
                  <a:pt x="3234" y="0"/>
                  <a:pt x="3234" y="0"/>
                </a:cubicBezTo>
                <a:cubicBezTo>
                  <a:pt x="1647" y="0"/>
                  <a:pt x="0" y="1242"/>
                  <a:pt x="0" y="2533"/>
                </a:cubicBezTo>
                <a:cubicBezTo>
                  <a:pt x="0" y="19067"/>
                  <a:pt x="0" y="19067"/>
                  <a:pt x="0" y="19067"/>
                </a:cubicBezTo>
                <a:cubicBezTo>
                  <a:pt x="0" y="20310"/>
                  <a:pt x="1647" y="21600"/>
                  <a:pt x="3234" y="21600"/>
                </a:cubicBezTo>
                <a:cubicBezTo>
                  <a:pt x="18366" y="21600"/>
                  <a:pt x="18366" y="21600"/>
                  <a:pt x="18366" y="21600"/>
                </a:cubicBezTo>
                <a:cubicBezTo>
                  <a:pt x="20014" y="21600"/>
                  <a:pt x="21600" y="20310"/>
                  <a:pt x="21600" y="19067"/>
                </a:cubicBezTo>
                <a:cubicBezTo>
                  <a:pt x="21600" y="2533"/>
                  <a:pt x="21600" y="2533"/>
                  <a:pt x="21600" y="2533"/>
                </a:cubicBezTo>
                <a:cubicBezTo>
                  <a:pt x="21600" y="1242"/>
                  <a:pt x="20014" y="0"/>
                  <a:pt x="18366" y="0"/>
                </a:cubicBezTo>
                <a:close/>
                <a:moveTo>
                  <a:pt x="4332" y="5065"/>
                </a:moveTo>
                <a:cubicBezTo>
                  <a:pt x="17329" y="5065"/>
                  <a:pt x="17329" y="5065"/>
                  <a:pt x="17329" y="5065"/>
                </a:cubicBezTo>
                <a:cubicBezTo>
                  <a:pt x="17329" y="7216"/>
                  <a:pt x="17329" y="7216"/>
                  <a:pt x="17329" y="7216"/>
                </a:cubicBezTo>
                <a:cubicBezTo>
                  <a:pt x="4332" y="7216"/>
                  <a:pt x="4332" y="7216"/>
                  <a:pt x="4332" y="7216"/>
                </a:cubicBezTo>
                <a:lnTo>
                  <a:pt x="4332" y="5065"/>
                </a:lnTo>
                <a:close/>
                <a:moveTo>
                  <a:pt x="17329" y="16487"/>
                </a:moveTo>
                <a:cubicBezTo>
                  <a:pt x="4332" y="16487"/>
                  <a:pt x="4332" y="16487"/>
                  <a:pt x="4332" y="16487"/>
                </a:cubicBezTo>
                <a:cubicBezTo>
                  <a:pt x="4332" y="14384"/>
                  <a:pt x="4332" y="14384"/>
                  <a:pt x="4332" y="14384"/>
                </a:cubicBezTo>
                <a:cubicBezTo>
                  <a:pt x="17329" y="14384"/>
                  <a:pt x="17329" y="14384"/>
                  <a:pt x="17329" y="14384"/>
                </a:cubicBezTo>
                <a:lnTo>
                  <a:pt x="17329" y="16487"/>
                </a:lnTo>
                <a:close/>
                <a:moveTo>
                  <a:pt x="17329" y="11851"/>
                </a:moveTo>
                <a:cubicBezTo>
                  <a:pt x="4332" y="11851"/>
                  <a:pt x="4332" y="11851"/>
                  <a:pt x="4332" y="11851"/>
                </a:cubicBezTo>
                <a:cubicBezTo>
                  <a:pt x="4332" y="9749"/>
                  <a:pt x="4332" y="9749"/>
                  <a:pt x="4332" y="9749"/>
                </a:cubicBezTo>
                <a:cubicBezTo>
                  <a:pt x="17329" y="9749"/>
                  <a:pt x="17329" y="9749"/>
                  <a:pt x="17329" y="9749"/>
                </a:cubicBezTo>
                <a:lnTo>
                  <a:pt x="17329" y="1185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0" name="Shape"/>
          <p:cNvSpPr/>
          <p:nvPr/>
        </p:nvSpPr>
        <p:spPr>
          <a:xfrm>
            <a:off x="2645833" y="5190309"/>
            <a:ext cx="253429" cy="215323"/>
          </a:xfrm>
          <a:custGeom>
            <a:avLst/>
            <a:gdLst/>
            <a:ahLst/>
            <a:cxnLst>
              <a:cxn ang="0">
                <a:pos x="wd2" y="hd2"/>
              </a:cxn>
              <a:cxn ang="5400000">
                <a:pos x="wd2" y="hd2"/>
              </a:cxn>
              <a:cxn ang="10800000">
                <a:pos x="wd2" y="hd2"/>
              </a:cxn>
              <a:cxn ang="16200000">
                <a:pos x="wd2" y="hd2"/>
              </a:cxn>
            </a:cxnLst>
            <a:rect l="0" t="0" r="r" b="b"/>
            <a:pathLst>
              <a:path w="21600" h="21600" extrusionOk="0">
                <a:moveTo>
                  <a:pt x="21161" y="12335"/>
                </a:moveTo>
                <a:cubicBezTo>
                  <a:pt x="17748" y="1621"/>
                  <a:pt x="17748" y="1621"/>
                  <a:pt x="17748" y="1621"/>
                </a:cubicBezTo>
                <a:cubicBezTo>
                  <a:pt x="17309" y="579"/>
                  <a:pt x="16432" y="0"/>
                  <a:pt x="15554" y="0"/>
                </a:cubicBezTo>
                <a:cubicBezTo>
                  <a:pt x="13360" y="0"/>
                  <a:pt x="13360" y="0"/>
                  <a:pt x="13360" y="0"/>
                </a:cubicBezTo>
                <a:cubicBezTo>
                  <a:pt x="13799" y="6196"/>
                  <a:pt x="13799" y="6196"/>
                  <a:pt x="13799" y="6196"/>
                </a:cubicBezTo>
                <a:cubicBezTo>
                  <a:pt x="16870" y="6196"/>
                  <a:pt x="16870" y="6196"/>
                  <a:pt x="16870" y="6196"/>
                </a:cubicBezTo>
                <a:cubicBezTo>
                  <a:pt x="10776" y="12335"/>
                  <a:pt x="10776" y="12335"/>
                  <a:pt x="10776" y="12335"/>
                </a:cubicBezTo>
                <a:cubicBezTo>
                  <a:pt x="4778" y="6196"/>
                  <a:pt x="4778" y="6196"/>
                  <a:pt x="4778" y="6196"/>
                </a:cubicBezTo>
                <a:cubicBezTo>
                  <a:pt x="7801" y="6196"/>
                  <a:pt x="7801" y="6196"/>
                  <a:pt x="7801" y="6196"/>
                </a:cubicBezTo>
                <a:cubicBezTo>
                  <a:pt x="8191" y="0"/>
                  <a:pt x="8191" y="0"/>
                  <a:pt x="8191" y="0"/>
                </a:cubicBezTo>
                <a:cubicBezTo>
                  <a:pt x="6046" y="0"/>
                  <a:pt x="6046" y="0"/>
                  <a:pt x="6046" y="0"/>
                </a:cubicBezTo>
                <a:cubicBezTo>
                  <a:pt x="5217" y="0"/>
                  <a:pt x="4340" y="579"/>
                  <a:pt x="4340" y="1621"/>
                </a:cubicBezTo>
                <a:cubicBezTo>
                  <a:pt x="439" y="12335"/>
                  <a:pt x="439" y="12335"/>
                  <a:pt x="439" y="12335"/>
                </a:cubicBezTo>
                <a:cubicBezTo>
                  <a:pt x="0" y="12856"/>
                  <a:pt x="0" y="14419"/>
                  <a:pt x="0" y="14940"/>
                </a:cubicBezTo>
                <a:cubicBezTo>
                  <a:pt x="878" y="20616"/>
                  <a:pt x="878" y="20616"/>
                  <a:pt x="878" y="20616"/>
                </a:cubicBezTo>
                <a:cubicBezTo>
                  <a:pt x="878" y="21079"/>
                  <a:pt x="1755" y="21600"/>
                  <a:pt x="2194" y="21600"/>
                </a:cubicBezTo>
                <a:cubicBezTo>
                  <a:pt x="19455" y="21600"/>
                  <a:pt x="19455" y="21600"/>
                  <a:pt x="19455" y="21600"/>
                </a:cubicBezTo>
                <a:cubicBezTo>
                  <a:pt x="19893" y="21600"/>
                  <a:pt x="20771" y="21079"/>
                  <a:pt x="20771" y="20616"/>
                </a:cubicBezTo>
                <a:cubicBezTo>
                  <a:pt x="21600" y="14940"/>
                  <a:pt x="21600" y="14940"/>
                  <a:pt x="21600" y="14940"/>
                </a:cubicBezTo>
                <a:cubicBezTo>
                  <a:pt x="21600" y="14419"/>
                  <a:pt x="21600" y="12856"/>
                  <a:pt x="21161" y="12335"/>
                </a:cubicBezTo>
                <a:close/>
                <a:moveTo>
                  <a:pt x="19893" y="15925"/>
                </a:moveTo>
                <a:cubicBezTo>
                  <a:pt x="19455" y="18010"/>
                  <a:pt x="19455" y="18010"/>
                  <a:pt x="19455" y="18010"/>
                </a:cubicBezTo>
                <a:cubicBezTo>
                  <a:pt x="19455" y="19052"/>
                  <a:pt x="18577" y="19573"/>
                  <a:pt x="18138" y="19573"/>
                </a:cubicBezTo>
                <a:cubicBezTo>
                  <a:pt x="3462" y="19573"/>
                  <a:pt x="3462" y="19573"/>
                  <a:pt x="3462" y="19573"/>
                </a:cubicBezTo>
                <a:cubicBezTo>
                  <a:pt x="3023" y="19573"/>
                  <a:pt x="2194" y="19052"/>
                  <a:pt x="2194" y="18010"/>
                </a:cubicBezTo>
                <a:cubicBezTo>
                  <a:pt x="2194" y="15925"/>
                  <a:pt x="2194" y="15925"/>
                  <a:pt x="2194" y="15925"/>
                </a:cubicBezTo>
                <a:cubicBezTo>
                  <a:pt x="1755" y="15404"/>
                  <a:pt x="2194" y="14419"/>
                  <a:pt x="3023" y="14419"/>
                </a:cubicBezTo>
                <a:cubicBezTo>
                  <a:pt x="18577" y="14419"/>
                  <a:pt x="18577" y="14419"/>
                  <a:pt x="18577" y="14419"/>
                </a:cubicBezTo>
                <a:cubicBezTo>
                  <a:pt x="19455" y="14419"/>
                  <a:pt x="19893" y="15404"/>
                  <a:pt x="19893" y="1592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1" name="Shape"/>
          <p:cNvSpPr/>
          <p:nvPr/>
        </p:nvSpPr>
        <p:spPr>
          <a:xfrm>
            <a:off x="3738033" y="4608226"/>
            <a:ext cx="283063" cy="192045"/>
          </a:xfrm>
          <a:custGeom>
            <a:avLst/>
            <a:gdLst/>
            <a:ahLst/>
            <a:cxnLst>
              <a:cxn ang="0">
                <a:pos x="wd2" y="hd2"/>
              </a:cxn>
              <a:cxn ang="5400000">
                <a:pos x="wd2" y="hd2"/>
              </a:cxn>
              <a:cxn ang="10800000">
                <a:pos x="wd2" y="hd2"/>
              </a:cxn>
              <a:cxn ang="16200000">
                <a:pos x="wd2" y="hd2"/>
              </a:cxn>
            </a:cxnLst>
            <a:rect l="0" t="0" r="r" b="b"/>
            <a:pathLst>
              <a:path w="21600" h="21600" extrusionOk="0">
                <a:moveTo>
                  <a:pt x="15024" y="3407"/>
                </a:moveTo>
                <a:lnTo>
                  <a:pt x="4224" y="3407"/>
                </a:lnTo>
                <a:lnTo>
                  <a:pt x="4224" y="0"/>
                </a:lnTo>
                <a:lnTo>
                  <a:pt x="0" y="5657"/>
                </a:lnTo>
                <a:lnTo>
                  <a:pt x="4224" y="10864"/>
                </a:lnTo>
                <a:lnTo>
                  <a:pt x="4224" y="7971"/>
                </a:lnTo>
                <a:lnTo>
                  <a:pt x="15024" y="7971"/>
                </a:lnTo>
                <a:lnTo>
                  <a:pt x="15024" y="3407"/>
                </a:lnTo>
                <a:close/>
                <a:moveTo>
                  <a:pt x="21600" y="16521"/>
                </a:moveTo>
                <a:lnTo>
                  <a:pt x="17332" y="11379"/>
                </a:lnTo>
                <a:lnTo>
                  <a:pt x="17332" y="14271"/>
                </a:lnTo>
                <a:lnTo>
                  <a:pt x="6532" y="14271"/>
                </a:lnTo>
                <a:lnTo>
                  <a:pt x="6532" y="18771"/>
                </a:lnTo>
                <a:lnTo>
                  <a:pt x="17332" y="18771"/>
                </a:lnTo>
                <a:lnTo>
                  <a:pt x="17332" y="21600"/>
                </a:lnTo>
                <a:lnTo>
                  <a:pt x="21600" y="1652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2" name="Shape"/>
          <p:cNvSpPr/>
          <p:nvPr/>
        </p:nvSpPr>
        <p:spPr>
          <a:xfrm>
            <a:off x="10060518" y="2893727"/>
            <a:ext cx="283043" cy="283042"/>
          </a:xfrm>
          <a:custGeom>
            <a:avLst/>
            <a:gdLst/>
            <a:ahLst/>
            <a:cxnLst>
              <a:cxn ang="0">
                <a:pos x="wd2" y="hd2"/>
              </a:cxn>
              <a:cxn ang="5400000">
                <a:pos x="wd2" y="hd2"/>
              </a:cxn>
              <a:cxn ang="10800000">
                <a:pos x="wd2" y="hd2"/>
              </a:cxn>
              <a:cxn ang="16200000">
                <a:pos x="wd2" y="hd2"/>
              </a:cxn>
            </a:cxnLst>
            <a:rect l="0" t="0" r="r" b="b"/>
            <a:pathLst>
              <a:path w="21600" h="21600" extrusionOk="0">
                <a:moveTo>
                  <a:pt x="10823" y="0"/>
                </a:moveTo>
                <a:cubicBezTo>
                  <a:pt x="4825" y="0"/>
                  <a:pt x="0" y="4790"/>
                  <a:pt x="0" y="10800"/>
                </a:cubicBezTo>
                <a:cubicBezTo>
                  <a:pt x="0" y="16810"/>
                  <a:pt x="4825" y="21600"/>
                  <a:pt x="10823" y="21600"/>
                </a:cubicBezTo>
                <a:cubicBezTo>
                  <a:pt x="16775" y="21600"/>
                  <a:pt x="21600" y="16810"/>
                  <a:pt x="21600" y="10800"/>
                </a:cubicBezTo>
                <a:cubicBezTo>
                  <a:pt x="21600" y="4790"/>
                  <a:pt x="16775" y="0"/>
                  <a:pt x="10823" y="0"/>
                </a:cubicBezTo>
                <a:close/>
                <a:moveTo>
                  <a:pt x="16414" y="5197"/>
                </a:moveTo>
                <a:close/>
                <a:moveTo>
                  <a:pt x="2796" y="10800"/>
                </a:moveTo>
                <a:cubicBezTo>
                  <a:pt x="2796" y="6372"/>
                  <a:pt x="6403" y="2802"/>
                  <a:pt x="10823" y="2802"/>
                </a:cubicBezTo>
                <a:cubicBezTo>
                  <a:pt x="12807" y="2802"/>
                  <a:pt x="14385" y="3570"/>
                  <a:pt x="16008" y="4383"/>
                </a:cubicBezTo>
                <a:cubicBezTo>
                  <a:pt x="4419" y="15997"/>
                  <a:pt x="4419" y="15997"/>
                  <a:pt x="4419" y="15997"/>
                </a:cubicBezTo>
                <a:cubicBezTo>
                  <a:pt x="3202" y="14822"/>
                  <a:pt x="2796" y="12788"/>
                  <a:pt x="2796" y="10800"/>
                </a:cubicBezTo>
                <a:close/>
                <a:moveTo>
                  <a:pt x="4825" y="16810"/>
                </a:moveTo>
                <a:close/>
                <a:moveTo>
                  <a:pt x="10823" y="19205"/>
                </a:moveTo>
                <a:cubicBezTo>
                  <a:pt x="8793" y="19205"/>
                  <a:pt x="7215" y="18392"/>
                  <a:pt x="5592" y="17217"/>
                </a:cubicBezTo>
                <a:cubicBezTo>
                  <a:pt x="17181" y="5603"/>
                  <a:pt x="17181" y="5603"/>
                  <a:pt x="17181" y="5603"/>
                </a:cubicBezTo>
                <a:cubicBezTo>
                  <a:pt x="18398" y="7185"/>
                  <a:pt x="18804" y="8767"/>
                  <a:pt x="18804" y="10800"/>
                </a:cubicBezTo>
                <a:cubicBezTo>
                  <a:pt x="18804" y="15590"/>
                  <a:pt x="15197" y="19205"/>
                  <a:pt x="10823" y="1920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3" name="Shape"/>
          <p:cNvSpPr/>
          <p:nvPr/>
        </p:nvSpPr>
        <p:spPr>
          <a:xfrm>
            <a:off x="11087100" y="1699926"/>
            <a:ext cx="247059" cy="247056"/>
          </a:xfrm>
          <a:custGeom>
            <a:avLst/>
            <a:gdLst/>
            <a:ahLst/>
            <a:cxnLst>
              <a:cxn ang="0">
                <a:pos x="wd2" y="hd2"/>
              </a:cxn>
              <a:cxn ang="5400000">
                <a:pos x="wd2" y="hd2"/>
              </a:cxn>
              <a:cxn ang="10800000">
                <a:pos x="wd2" y="hd2"/>
              </a:cxn>
              <a:cxn ang="16200000">
                <a:pos x="wd2" y="hd2"/>
              </a:cxn>
            </a:cxnLst>
            <a:rect l="0" t="0" r="r" b="b"/>
            <a:pathLst>
              <a:path w="21600" h="21600" extrusionOk="0">
                <a:moveTo>
                  <a:pt x="10567" y="0"/>
                </a:moveTo>
                <a:cubicBezTo>
                  <a:pt x="4558" y="0"/>
                  <a:pt x="0" y="4569"/>
                  <a:pt x="0" y="10592"/>
                </a:cubicBezTo>
                <a:cubicBezTo>
                  <a:pt x="0" y="16563"/>
                  <a:pt x="4558" y="21600"/>
                  <a:pt x="10567" y="21600"/>
                </a:cubicBezTo>
                <a:cubicBezTo>
                  <a:pt x="16524" y="21600"/>
                  <a:pt x="21600" y="16563"/>
                  <a:pt x="21600" y="10592"/>
                </a:cubicBezTo>
                <a:cubicBezTo>
                  <a:pt x="21600" y="4569"/>
                  <a:pt x="16524" y="0"/>
                  <a:pt x="10567" y="0"/>
                </a:cubicBezTo>
                <a:close/>
                <a:moveTo>
                  <a:pt x="11914" y="11942"/>
                </a:moveTo>
                <a:cubicBezTo>
                  <a:pt x="11914" y="17031"/>
                  <a:pt x="11914" y="17031"/>
                  <a:pt x="11914" y="17031"/>
                </a:cubicBezTo>
                <a:cubicBezTo>
                  <a:pt x="9168" y="17031"/>
                  <a:pt x="9168" y="17031"/>
                  <a:pt x="9168" y="17031"/>
                </a:cubicBezTo>
                <a:cubicBezTo>
                  <a:pt x="9168" y="11942"/>
                  <a:pt x="9168" y="11942"/>
                  <a:pt x="9168" y="11942"/>
                </a:cubicBezTo>
                <a:cubicBezTo>
                  <a:pt x="4092" y="11942"/>
                  <a:pt x="4092" y="11942"/>
                  <a:pt x="4092" y="11942"/>
                </a:cubicBezTo>
                <a:cubicBezTo>
                  <a:pt x="4092" y="9190"/>
                  <a:pt x="4092" y="9190"/>
                  <a:pt x="4092" y="9190"/>
                </a:cubicBezTo>
                <a:cubicBezTo>
                  <a:pt x="9168" y="9190"/>
                  <a:pt x="9168" y="9190"/>
                  <a:pt x="9168" y="9190"/>
                </a:cubicBezTo>
                <a:cubicBezTo>
                  <a:pt x="9168" y="4102"/>
                  <a:pt x="9168" y="4102"/>
                  <a:pt x="9168" y="4102"/>
                </a:cubicBezTo>
                <a:cubicBezTo>
                  <a:pt x="11914" y="4102"/>
                  <a:pt x="11914" y="4102"/>
                  <a:pt x="11914" y="4102"/>
                </a:cubicBezTo>
                <a:cubicBezTo>
                  <a:pt x="11914" y="9190"/>
                  <a:pt x="11914" y="9190"/>
                  <a:pt x="11914" y="9190"/>
                </a:cubicBezTo>
                <a:cubicBezTo>
                  <a:pt x="16938" y="9190"/>
                  <a:pt x="16938" y="9190"/>
                  <a:pt x="16938" y="9190"/>
                </a:cubicBezTo>
                <a:cubicBezTo>
                  <a:pt x="16938" y="11942"/>
                  <a:pt x="16938" y="11942"/>
                  <a:pt x="16938" y="11942"/>
                </a:cubicBezTo>
                <a:lnTo>
                  <a:pt x="11914" y="1194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4" name="Shape"/>
          <p:cNvSpPr/>
          <p:nvPr/>
        </p:nvSpPr>
        <p:spPr>
          <a:xfrm>
            <a:off x="10092267" y="1752842"/>
            <a:ext cx="219544" cy="22589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3515"/>
                  <a:pt x="0" y="3515"/>
                  <a:pt x="0" y="3515"/>
                </a:cubicBezTo>
                <a:cubicBezTo>
                  <a:pt x="10335" y="3515"/>
                  <a:pt x="18523" y="11565"/>
                  <a:pt x="18523" y="21600"/>
                </a:cubicBezTo>
                <a:cubicBezTo>
                  <a:pt x="21600" y="21600"/>
                  <a:pt x="21600" y="21600"/>
                  <a:pt x="21600" y="21600"/>
                </a:cubicBezTo>
                <a:cubicBezTo>
                  <a:pt x="21600" y="9524"/>
                  <a:pt x="11903" y="0"/>
                  <a:pt x="0" y="0"/>
                </a:cubicBezTo>
                <a:close/>
                <a:moveTo>
                  <a:pt x="0" y="6520"/>
                </a:moveTo>
                <a:cubicBezTo>
                  <a:pt x="0" y="10035"/>
                  <a:pt x="0" y="10035"/>
                  <a:pt x="0" y="10035"/>
                </a:cubicBezTo>
                <a:cubicBezTo>
                  <a:pt x="6213" y="10035"/>
                  <a:pt x="11381" y="15080"/>
                  <a:pt x="11381" y="21600"/>
                </a:cubicBezTo>
                <a:cubicBezTo>
                  <a:pt x="14981" y="21600"/>
                  <a:pt x="14981" y="21600"/>
                  <a:pt x="14981" y="21600"/>
                </a:cubicBezTo>
                <a:cubicBezTo>
                  <a:pt x="14981" y="13039"/>
                  <a:pt x="8245" y="6520"/>
                  <a:pt x="0" y="6520"/>
                </a:cubicBezTo>
                <a:close/>
                <a:moveTo>
                  <a:pt x="3135" y="15080"/>
                </a:moveTo>
                <a:cubicBezTo>
                  <a:pt x="1568" y="15080"/>
                  <a:pt x="0" y="16611"/>
                  <a:pt x="0" y="18085"/>
                </a:cubicBezTo>
                <a:cubicBezTo>
                  <a:pt x="0" y="20126"/>
                  <a:pt x="1568" y="21600"/>
                  <a:pt x="3135" y="21600"/>
                </a:cubicBezTo>
                <a:cubicBezTo>
                  <a:pt x="5168" y="21600"/>
                  <a:pt x="6213" y="20126"/>
                  <a:pt x="6213" y="18085"/>
                </a:cubicBezTo>
                <a:cubicBezTo>
                  <a:pt x="6213" y="16611"/>
                  <a:pt x="5168" y="15080"/>
                  <a:pt x="3135" y="1508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5" name="Shape"/>
          <p:cNvSpPr/>
          <p:nvPr/>
        </p:nvSpPr>
        <p:spPr>
          <a:xfrm>
            <a:off x="10064751" y="3499093"/>
            <a:ext cx="274572" cy="242821"/>
          </a:xfrm>
          <a:custGeom>
            <a:avLst/>
            <a:gdLst/>
            <a:ahLst/>
            <a:cxnLst>
              <a:cxn ang="0">
                <a:pos x="wd2" y="hd2"/>
              </a:cxn>
              <a:cxn ang="5400000">
                <a:pos x="wd2" y="hd2"/>
              </a:cxn>
              <a:cxn ang="10800000">
                <a:pos x="wd2" y="hd2"/>
              </a:cxn>
              <a:cxn ang="16200000">
                <a:pos x="wd2" y="hd2"/>
              </a:cxn>
            </a:cxnLst>
            <a:rect l="0" t="0" r="r" b="b"/>
            <a:pathLst>
              <a:path w="21600" h="21600" extrusionOk="0">
                <a:moveTo>
                  <a:pt x="12042" y="0"/>
                </a:moveTo>
                <a:cubicBezTo>
                  <a:pt x="7075" y="0"/>
                  <a:pt x="2905" y="4712"/>
                  <a:pt x="2905" y="10853"/>
                </a:cubicBezTo>
                <a:cubicBezTo>
                  <a:pt x="0" y="10853"/>
                  <a:pt x="0" y="10853"/>
                  <a:pt x="0" y="10853"/>
                </a:cubicBezTo>
                <a:cubicBezTo>
                  <a:pt x="4170" y="15988"/>
                  <a:pt x="4170" y="15988"/>
                  <a:pt x="4170" y="15988"/>
                </a:cubicBezTo>
                <a:cubicBezTo>
                  <a:pt x="8340" y="10853"/>
                  <a:pt x="8340" y="10853"/>
                  <a:pt x="8340" y="10853"/>
                </a:cubicBezTo>
                <a:cubicBezTo>
                  <a:pt x="4967" y="10853"/>
                  <a:pt x="4967" y="10853"/>
                  <a:pt x="4967" y="10853"/>
                </a:cubicBezTo>
                <a:cubicBezTo>
                  <a:pt x="5388" y="6565"/>
                  <a:pt x="8340" y="2806"/>
                  <a:pt x="12042" y="2806"/>
                </a:cubicBezTo>
                <a:cubicBezTo>
                  <a:pt x="16212" y="2806"/>
                  <a:pt x="19492" y="6565"/>
                  <a:pt x="19492" y="10853"/>
                </a:cubicBezTo>
                <a:cubicBezTo>
                  <a:pt x="19492" y="15512"/>
                  <a:pt x="16212" y="19271"/>
                  <a:pt x="12042" y="19271"/>
                </a:cubicBezTo>
                <a:cubicBezTo>
                  <a:pt x="10823" y="19271"/>
                  <a:pt x="9184" y="18318"/>
                  <a:pt x="7918" y="17365"/>
                </a:cubicBezTo>
                <a:cubicBezTo>
                  <a:pt x="6232" y="19271"/>
                  <a:pt x="6232" y="19271"/>
                  <a:pt x="6232" y="19271"/>
                </a:cubicBezTo>
                <a:cubicBezTo>
                  <a:pt x="7918" y="20700"/>
                  <a:pt x="9980" y="21600"/>
                  <a:pt x="12042" y="21600"/>
                </a:cubicBezTo>
                <a:cubicBezTo>
                  <a:pt x="17430" y="21600"/>
                  <a:pt x="21600" y="16888"/>
                  <a:pt x="21600" y="10853"/>
                </a:cubicBezTo>
                <a:cubicBezTo>
                  <a:pt x="21600" y="5188"/>
                  <a:pt x="17430" y="0"/>
                  <a:pt x="12042" y="0"/>
                </a:cubicBezTo>
                <a:close/>
                <a:moveTo>
                  <a:pt x="11245" y="5188"/>
                </a:moveTo>
                <a:cubicBezTo>
                  <a:pt x="11245" y="11276"/>
                  <a:pt x="11245" y="11276"/>
                  <a:pt x="11245" y="11276"/>
                </a:cubicBezTo>
                <a:cubicBezTo>
                  <a:pt x="14947" y="15512"/>
                  <a:pt x="14947" y="15512"/>
                  <a:pt x="14947" y="15512"/>
                </a:cubicBezTo>
                <a:cubicBezTo>
                  <a:pt x="16212" y="14082"/>
                  <a:pt x="16212" y="14082"/>
                  <a:pt x="16212" y="14082"/>
                </a:cubicBezTo>
                <a:cubicBezTo>
                  <a:pt x="12885" y="10853"/>
                  <a:pt x="12885" y="10853"/>
                  <a:pt x="12885" y="10853"/>
                </a:cubicBezTo>
                <a:cubicBezTo>
                  <a:pt x="12885" y="5188"/>
                  <a:pt x="12885" y="5188"/>
                  <a:pt x="12885" y="5188"/>
                </a:cubicBezTo>
                <a:lnTo>
                  <a:pt x="11245" y="518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6" name="Shape"/>
          <p:cNvSpPr/>
          <p:nvPr/>
        </p:nvSpPr>
        <p:spPr>
          <a:xfrm>
            <a:off x="10071100" y="2317993"/>
            <a:ext cx="261877" cy="268223"/>
          </a:xfrm>
          <a:custGeom>
            <a:avLst/>
            <a:gdLst/>
            <a:ahLst/>
            <a:cxnLst>
              <a:cxn ang="0">
                <a:pos x="wd2" y="hd2"/>
              </a:cxn>
              <a:cxn ang="5400000">
                <a:pos x="wd2" y="hd2"/>
              </a:cxn>
              <a:cxn ang="10800000">
                <a:pos x="wd2" y="hd2"/>
              </a:cxn>
              <a:cxn ang="16200000">
                <a:pos x="wd2" y="hd2"/>
              </a:cxn>
            </a:cxnLst>
            <a:rect l="0" t="0" r="r" b="b"/>
            <a:pathLst>
              <a:path w="21600" h="21600" extrusionOk="0">
                <a:moveTo>
                  <a:pt x="19411" y="0"/>
                </a:moveTo>
                <a:cubicBezTo>
                  <a:pt x="8222" y="0"/>
                  <a:pt x="8222" y="0"/>
                  <a:pt x="8222" y="0"/>
                </a:cubicBezTo>
                <a:cubicBezTo>
                  <a:pt x="6908" y="0"/>
                  <a:pt x="6032" y="1290"/>
                  <a:pt x="6032" y="2533"/>
                </a:cubicBezTo>
                <a:cubicBezTo>
                  <a:pt x="6032" y="5926"/>
                  <a:pt x="6032" y="5926"/>
                  <a:pt x="6032" y="5926"/>
                </a:cubicBezTo>
                <a:cubicBezTo>
                  <a:pt x="8222" y="5926"/>
                  <a:pt x="8222" y="5926"/>
                  <a:pt x="8222" y="5926"/>
                </a:cubicBezTo>
                <a:cubicBezTo>
                  <a:pt x="8222" y="2533"/>
                  <a:pt x="8222" y="2533"/>
                  <a:pt x="8222" y="2533"/>
                </a:cubicBezTo>
                <a:cubicBezTo>
                  <a:pt x="19411" y="2533"/>
                  <a:pt x="19411" y="2533"/>
                  <a:pt x="19411" y="2533"/>
                </a:cubicBezTo>
                <a:cubicBezTo>
                  <a:pt x="19411" y="19067"/>
                  <a:pt x="19411" y="19067"/>
                  <a:pt x="19411" y="19067"/>
                </a:cubicBezTo>
                <a:cubicBezTo>
                  <a:pt x="8222" y="19067"/>
                  <a:pt x="8222" y="19067"/>
                  <a:pt x="8222" y="19067"/>
                </a:cubicBezTo>
                <a:cubicBezTo>
                  <a:pt x="8222" y="16535"/>
                  <a:pt x="8222" y="16535"/>
                  <a:pt x="8222" y="16535"/>
                </a:cubicBezTo>
                <a:cubicBezTo>
                  <a:pt x="6032" y="16535"/>
                  <a:pt x="6032" y="16535"/>
                  <a:pt x="6032" y="16535"/>
                </a:cubicBezTo>
                <a:cubicBezTo>
                  <a:pt x="6032" y="19067"/>
                  <a:pt x="6032" y="19067"/>
                  <a:pt x="6032" y="19067"/>
                </a:cubicBezTo>
                <a:cubicBezTo>
                  <a:pt x="6032" y="20310"/>
                  <a:pt x="6908" y="21600"/>
                  <a:pt x="8222" y="21600"/>
                </a:cubicBezTo>
                <a:cubicBezTo>
                  <a:pt x="19411" y="21600"/>
                  <a:pt x="19411" y="21600"/>
                  <a:pt x="19411" y="21600"/>
                </a:cubicBezTo>
                <a:cubicBezTo>
                  <a:pt x="20676" y="21600"/>
                  <a:pt x="21600" y="20310"/>
                  <a:pt x="21600" y="19067"/>
                </a:cubicBezTo>
                <a:cubicBezTo>
                  <a:pt x="21600" y="2533"/>
                  <a:pt x="21600" y="2533"/>
                  <a:pt x="21600" y="2533"/>
                </a:cubicBezTo>
                <a:cubicBezTo>
                  <a:pt x="21600" y="1290"/>
                  <a:pt x="20676" y="0"/>
                  <a:pt x="19411" y="0"/>
                </a:cubicBezTo>
                <a:close/>
                <a:moveTo>
                  <a:pt x="10800" y="16104"/>
                </a:moveTo>
                <a:cubicBezTo>
                  <a:pt x="15519" y="11421"/>
                  <a:pt x="15519" y="11421"/>
                  <a:pt x="15519" y="11421"/>
                </a:cubicBezTo>
                <a:cubicBezTo>
                  <a:pt x="10800" y="6786"/>
                  <a:pt x="10800" y="6786"/>
                  <a:pt x="10800" y="6786"/>
                </a:cubicBezTo>
                <a:cubicBezTo>
                  <a:pt x="10800" y="9749"/>
                  <a:pt x="10800" y="9749"/>
                  <a:pt x="10800" y="9749"/>
                </a:cubicBezTo>
                <a:cubicBezTo>
                  <a:pt x="0" y="9749"/>
                  <a:pt x="0" y="9749"/>
                  <a:pt x="0" y="9749"/>
                </a:cubicBezTo>
                <a:cubicBezTo>
                  <a:pt x="0" y="13142"/>
                  <a:pt x="0" y="13142"/>
                  <a:pt x="0" y="13142"/>
                </a:cubicBezTo>
                <a:cubicBezTo>
                  <a:pt x="10800" y="13142"/>
                  <a:pt x="10800" y="13142"/>
                  <a:pt x="10800" y="13142"/>
                </a:cubicBezTo>
                <a:lnTo>
                  <a:pt x="10800" y="1610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7" name="Shape"/>
          <p:cNvSpPr/>
          <p:nvPr/>
        </p:nvSpPr>
        <p:spPr>
          <a:xfrm>
            <a:off x="9475532" y="1728777"/>
            <a:ext cx="279193" cy="276287"/>
          </a:xfrm>
          <a:custGeom>
            <a:avLst/>
            <a:gdLst/>
            <a:ahLst/>
            <a:cxnLst>
              <a:cxn ang="0">
                <a:pos x="wd2" y="hd2"/>
              </a:cxn>
              <a:cxn ang="5400000">
                <a:pos x="wd2" y="hd2"/>
              </a:cxn>
              <a:cxn ang="10800000">
                <a:pos x="wd2" y="hd2"/>
              </a:cxn>
              <a:cxn ang="16200000">
                <a:pos x="wd2" y="hd2"/>
              </a:cxn>
            </a:cxnLst>
            <a:rect l="0" t="0" r="r" b="b"/>
            <a:pathLst>
              <a:path w="21306" h="21405" extrusionOk="0">
                <a:moveTo>
                  <a:pt x="5095" y="12535"/>
                </a:moveTo>
                <a:cubicBezTo>
                  <a:pt x="9071" y="16626"/>
                  <a:pt x="9071" y="16626"/>
                  <a:pt x="9071" y="16626"/>
                </a:cubicBezTo>
                <a:cubicBezTo>
                  <a:pt x="16301" y="8905"/>
                  <a:pt x="16301" y="8905"/>
                  <a:pt x="16301" y="8905"/>
                </a:cubicBezTo>
                <a:cubicBezTo>
                  <a:pt x="12280" y="4814"/>
                  <a:pt x="12280" y="4814"/>
                  <a:pt x="12280" y="4814"/>
                </a:cubicBezTo>
                <a:lnTo>
                  <a:pt x="5095" y="12535"/>
                </a:lnTo>
                <a:close/>
                <a:moveTo>
                  <a:pt x="20730" y="6837"/>
                </a:moveTo>
                <a:cubicBezTo>
                  <a:pt x="19103" y="5228"/>
                  <a:pt x="19103" y="5228"/>
                  <a:pt x="19103" y="5228"/>
                </a:cubicBezTo>
                <a:cubicBezTo>
                  <a:pt x="18696" y="5228"/>
                  <a:pt x="18335" y="5228"/>
                  <a:pt x="17928" y="5228"/>
                </a:cubicBezTo>
                <a:cubicBezTo>
                  <a:pt x="16708" y="5228"/>
                  <a:pt x="15940" y="4401"/>
                  <a:pt x="15940" y="3206"/>
                </a:cubicBezTo>
                <a:cubicBezTo>
                  <a:pt x="15940" y="2792"/>
                  <a:pt x="15940" y="2379"/>
                  <a:pt x="16301" y="1965"/>
                </a:cubicBezTo>
                <a:cubicBezTo>
                  <a:pt x="14313" y="311"/>
                  <a:pt x="14313" y="311"/>
                  <a:pt x="14313" y="311"/>
                </a:cubicBezTo>
                <a:cubicBezTo>
                  <a:pt x="13906" y="-103"/>
                  <a:pt x="13138" y="-103"/>
                  <a:pt x="12731" y="311"/>
                </a:cubicBezTo>
                <a:cubicBezTo>
                  <a:pt x="305" y="12949"/>
                  <a:pt x="305" y="12949"/>
                  <a:pt x="305" y="12949"/>
                </a:cubicBezTo>
                <a:cubicBezTo>
                  <a:pt x="-102" y="13363"/>
                  <a:pt x="-102" y="14190"/>
                  <a:pt x="305" y="14557"/>
                </a:cubicBezTo>
                <a:cubicBezTo>
                  <a:pt x="2293" y="16212"/>
                  <a:pt x="2293" y="16212"/>
                  <a:pt x="2293" y="16212"/>
                </a:cubicBezTo>
                <a:cubicBezTo>
                  <a:pt x="2293" y="15844"/>
                  <a:pt x="2700" y="15844"/>
                  <a:pt x="3106" y="15844"/>
                </a:cubicBezTo>
                <a:cubicBezTo>
                  <a:pt x="4688" y="15844"/>
                  <a:pt x="5501" y="17039"/>
                  <a:pt x="5501" y="18280"/>
                </a:cubicBezTo>
                <a:cubicBezTo>
                  <a:pt x="5501" y="18694"/>
                  <a:pt x="5501" y="19061"/>
                  <a:pt x="5095" y="19475"/>
                </a:cubicBezTo>
                <a:cubicBezTo>
                  <a:pt x="7083" y="21129"/>
                  <a:pt x="7083" y="21129"/>
                  <a:pt x="7083" y="21129"/>
                </a:cubicBezTo>
                <a:cubicBezTo>
                  <a:pt x="7490" y="21497"/>
                  <a:pt x="8303" y="21497"/>
                  <a:pt x="8710" y="21129"/>
                </a:cubicBezTo>
                <a:cubicBezTo>
                  <a:pt x="20730" y="8491"/>
                  <a:pt x="20730" y="8491"/>
                  <a:pt x="20730" y="8491"/>
                </a:cubicBezTo>
                <a:cubicBezTo>
                  <a:pt x="21498" y="8077"/>
                  <a:pt x="21498" y="7250"/>
                  <a:pt x="20730" y="6837"/>
                </a:cubicBezTo>
                <a:close/>
                <a:moveTo>
                  <a:pt x="9071" y="18280"/>
                </a:moveTo>
                <a:cubicBezTo>
                  <a:pt x="3106" y="12535"/>
                  <a:pt x="3106" y="12535"/>
                  <a:pt x="3106" y="12535"/>
                </a:cubicBezTo>
                <a:cubicBezTo>
                  <a:pt x="12280" y="3206"/>
                  <a:pt x="12280" y="3206"/>
                  <a:pt x="12280" y="3206"/>
                </a:cubicBezTo>
                <a:cubicBezTo>
                  <a:pt x="17928" y="8905"/>
                  <a:pt x="17928" y="8905"/>
                  <a:pt x="17928" y="8905"/>
                </a:cubicBezTo>
                <a:lnTo>
                  <a:pt x="9071" y="1828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8" name="Shape"/>
          <p:cNvSpPr/>
          <p:nvPr/>
        </p:nvSpPr>
        <p:spPr>
          <a:xfrm>
            <a:off x="10524067" y="1780360"/>
            <a:ext cx="263990" cy="175102"/>
          </a:xfrm>
          <a:custGeom>
            <a:avLst/>
            <a:gdLst/>
            <a:ahLst/>
            <a:cxnLst>
              <a:cxn ang="0">
                <a:pos x="wd2" y="hd2"/>
              </a:cxn>
              <a:cxn ang="5400000">
                <a:pos x="wd2" y="hd2"/>
              </a:cxn>
              <a:cxn ang="10800000">
                <a:pos x="wd2" y="hd2"/>
              </a:cxn>
              <a:cxn ang="16200000">
                <a:pos x="wd2" y="hd2"/>
              </a:cxn>
            </a:cxnLst>
            <a:rect l="0" t="0" r="r" b="b"/>
            <a:pathLst>
              <a:path w="21600" h="21600" extrusionOk="0">
                <a:moveTo>
                  <a:pt x="20238" y="0"/>
                </a:moveTo>
                <a:cubicBezTo>
                  <a:pt x="9486" y="0"/>
                  <a:pt x="9486" y="0"/>
                  <a:pt x="9486" y="0"/>
                </a:cubicBezTo>
                <a:cubicBezTo>
                  <a:pt x="9486" y="8827"/>
                  <a:pt x="9486" y="8827"/>
                  <a:pt x="9486" y="8827"/>
                </a:cubicBezTo>
                <a:cubicBezTo>
                  <a:pt x="21600" y="8827"/>
                  <a:pt x="21600" y="8827"/>
                  <a:pt x="21600" y="8827"/>
                </a:cubicBezTo>
                <a:cubicBezTo>
                  <a:pt x="21600" y="1866"/>
                  <a:pt x="21600" y="1866"/>
                  <a:pt x="21600" y="1866"/>
                </a:cubicBezTo>
                <a:cubicBezTo>
                  <a:pt x="21600" y="1220"/>
                  <a:pt x="21114" y="0"/>
                  <a:pt x="20238" y="0"/>
                </a:cubicBezTo>
                <a:close/>
                <a:moveTo>
                  <a:pt x="0" y="19662"/>
                </a:moveTo>
                <a:cubicBezTo>
                  <a:pt x="0" y="20954"/>
                  <a:pt x="0" y="21600"/>
                  <a:pt x="876" y="21600"/>
                </a:cubicBezTo>
                <a:cubicBezTo>
                  <a:pt x="7346" y="21600"/>
                  <a:pt x="7346" y="21600"/>
                  <a:pt x="7346" y="21600"/>
                </a:cubicBezTo>
                <a:cubicBezTo>
                  <a:pt x="7346" y="12630"/>
                  <a:pt x="7346" y="12630"/>
                  <a:pt x="7346" y="12630"/>
                </a:cubicBezTo>
                <a:cubicBezTo>
                  <a:pt x="0" y="12630"/>
                  <a:pt x="0" y="12630"/>
                  <a:pt x="0" y="12630"/>
                </a:cubicBezTo>
                <a:lnTo>
                  <a:pt x="0" y="19662"/>
                </a:lnTo>
                <a:close/>
                <a:moveTo>
                  <a:pt x="9486" y="21600"/>
                </a:moveTo>
                <a:cubicBezTo>
                  <a:pt x="20238" y="21600"/>
                  <a:pt x="20238" y="21600"/>
                  <a:pt x="20238" y="21600"/>
                </a:cubicBezTo>
                <a:cubicBezTo>
                  <a:pt x="21114" y="21600"/>
                  <a:pt x="21600" y="20954"/>
                  <a:pt x="21600" y="19662"/>
                </a:cubicBezTo>
                <a:cubicBezTo>
                  <a:pt x="21600" y="12630"/>
                  <a:pt x="21600" y="12630"/>
                  <a:pt x="21600" y="12630"/>
                </a:cubicBezTo>
                <a:cubicBezTo>
                  <a:pt x="9486" y="12630"/>
                  <a:pt x="9486" y="12630"/>
                  <a:pt x="9486" y="12630"/>
                </a:cubicBezTo>
                <a:lnTo>
                  <a:pt x="9486" y="21600"/>
                </a:lnTo>
                <a:close/>
                <a:moveTo>
                  <a:pt x="0" y="1866"/>
                </a:moveTo>
                <a:cubicBezTo>
                  <a:pt x="0" y="8827"/>
                  <a:pt x="0" y="8827"/>
                  <a:pt x="0" y="8827"/>
                </a:cubicBezTo>
                <a:cubicBezTo>
                  <a:pt x="7346" y="8827"/>
                  <a:pt x="7346" y="8827"/>
                  <a:pt x="7346" y="8827"/>
                </a:cubicBezTo>
                <a:cubicBezTo>
                  <a:pt x="7346" y="0"/>
                  <a:pt x="7346" y="0"/>
                  <a:pt x="7346" y="0"/>
                </a:cubicBezTo>
                <a:cubicBezTo>
                  <a:pt x="876" y="0"/>
                  <a:pt x="876" y="0"/>
                  <a:pt x="876" y="0"/>
                </a:cubicBezTo>
                <a:cubicBezTo>
                  <a:pt x="0" y="0"/>
                  <a:pt x="0" y="1220"/>
                  <a:pt x="0" y="186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89" name="Shape"/>
          <p:cNvSpPr/>
          <p:nvPr/>
        </p:nvSpPr>
        <p:spPr>
          <a:xfrm>
            <a:off x="9474200" y="4106576"/>
            <a:ext cx="283042" cy="202613"/>
          </a:xfrm>
          <a:custGeom>
            <a:avLst/>
            <a:gdLst/>
            <a:ahLst/>
            <a:cxnLst>
              <a:cxn ang="0">
                <a:pos x="wd2" y="hd2"/>
              </a:cxn>
              <a:cxn ang="5400000">
                <a:pos x="wd2" y="hd2"/>
              </a:cxn>
              <a:cxn ang="10800000">
                <a:pos x="wd2" y="hd2"/>
              </a:cxn>
              <a:cxn ang="16200000">
                <a:pos x="wd2" y="hd2"/>
              </a:cxn>
            </a:cxnLst>
            <a:rect l="0" t="0" r="r" b="b"/>
            <a:pathLst>
              <a:path w="21600" h="21600" extrusionOk="0">
                <a:moveTo>
                  <a:pt x="21600" y="2755"/>
                </a:moveTo>
                <a:cubicBezTo>
                  <a:pt x="21600" y="1064"/>
                  <a:pt x="21600" y="1064"/>
                  <a:pt x="21600" y="1064"/>
                </a:cubicBezTo>
                <a:cubicBezTo>
                  <a:pt x="21600" y="563"/>
                  <a:pt x="21193" y="0"/>
                  <a:pt x="20832" y="0"/>
                </a:cubicBezTo>
                <a:cubicBezTo>
                  <a:pt x="813" y="0"/>
                  <a:pt x="813" y="0"/>
                  <a:pt x="813" y="0"/>
                </a:cubicBezTo>
                <a:cubicBezTo>
                  <a:pt x="407" y="0"/>
                  <a:pt x="0" y="563"/>
                  <a:pt x="0" y="1064"/>
                </a:cubicBezTo>
                <a:cubicBezTo>
                  <a:pt x="0" y="2755"/>
                  <a:pt x="0" y="2755"/>
                  <a:pt x="0" y="2755"/>
                </a:cubicBezTo>
                <a:cubicBezTo>
                  <a:pt x="1988" y="2755"/>
                  <a:pt x="1988" y="2755"/>
                  <a:pt x="1988" y="2755"/>
                </a:cubicBezTo>
                <a:cubicBezTo>
                  <a:pt x="1988" y="6073"/>
                  <a:pt x="1988" y="6073"/>
                  <a:pt x="1988" y="6073"/>
                </a:cubicBezTo>
                <a:cubicBezTo>
                  <a:pt x="0" y="6073"/>
                  <a:pt x="0" y="6073"/>
                  <a:pt x="0" y="6073"/>
                </a:cubicBezTo>
                <a:cubicBezTo>
                  <a:pt x="0" y="9391"/>
                  <a:pt x="0" y="9391"/>
                  <a:pt x="0" y="9391"/>
                </a:cubicBezTo>
                <a:cubicBezTo>
                  <a:pt x="1988" y="9391"/>
                  <a:pt x="1988" y="9391"/>
                  <a:pt x="1988" y="9391"/>
                </a:cubicBezTo>
                <a:cubicBezTo>
                  <a:pt x="1988" y="12146"/>
                  <a:pt x="1988" y="12146"/>
                  <a:pt x="1988" y="12146"/>
                </a:cubicBezTo>
                <a:cubicBezTo>
                  <a:pt x="0" y="12146"/>
                  <a:pt x="0" y="12146"/>
                  <a:pt x="0" y="12146"/>
                </a:cubicBezTo>
                <a:cubicBezTo>
                  <a:pt x="0" y="15464"/>
                  <a:pt x="0" y="15464"/>
                  <a:pt x="0" y="15464"/>
                </a:cubicBezTo>
                <a:cubicBezTo>
                  <a:pt x="1988" y="15464"/>
                  <a:pt x="1988" y="15464"/>
                  <a:pt x="1988" y="15464"/>
                </a:cubicBezTo>
                <a:cubicBezTo>
                  <a:pt x="1988" y="18282"/>
                  <a:pt x="1988" y="18282"/>
                  <a:pt x="1988" y="18282"/>
                </a:cubicBezTo>
                <a:cubicBezTo>
                  <a:pt x="0" y="18282"/>
                  <a:pt x="0" y="18282"/>
                  <a:pt x="0" y="18282"/>
                </a:cubicBezTo>
                <a:cubicBezTo>
                  <a:pt x="0" y="20536"/>
                  <a:pt x="0" y="20536"/>
                  <a:pt x="0" y="20536"/>
                </a:cubicBezTo>
                <a:cubicBezTo>
                  <a:pt x="0" y="21099"/>
                  <a:pt x="407" y="21600"/>
                  <a:pt x="813" y="21600"/>
                </a:cubicBezTo>
                <a:cubicBezTo>
                  <a:pt x="20832" y="21600"/>
                  <a:pt x="20832" y="21600"/>
                  <a:pt x="20832" y="21600"/>
                </a:cubicBezTo>
                <a:cubicBezTo>
                  <a:pt x="21193" y="21600"/>
                  <a:pt x="21600" y="21099"/>
                  <a:pt x="21600" y="20536"/>
                </a:cubicBezTo>
                <a:cubicBezTo>
                  <a:pt x="21600" y="18282"/>
                  <a:pt x="21600" y="18282"/>
                  <a:pt x="21600" y="18282"/>
                </a:cubicBezTo>
                <a:cubicBezTo>
                  <a:pt x="19612" y="18282"/>
                  <a:pt x="19612" y="18282"/>
                  <a:pt x="19612" y="18282"/>
                </a:cubicBezTo>
                <a:cubicBezTo>
                  <a:pt x="19612" y="15464"/>
                  <a:pt x="19612" y="15464"/>
                  <a:pt x="19612" y="15464"/>
                </a:cubicBezTo>
                <a:cubicBezTo>
                  <a:pt x="21600" y="15464"/>
                  <a:pt x="21600" y="15464"/>
                  <a:pt x="21600" y="15464"/>
                </a:cubicBezTo>
                <a:cubicBezTo>
                  <a:pt x="21600" y="12146"/>
                  <a:pt x="21600" y="12146"/>
                  <a:pt x="21600" y="12146"/>
                </a:cubicBezTo>
                <a:cubicBezTo>
                  <a:pt x="19612" y="12146"/>
                  <a:pt x="19612" y="12146"/>
                  <a:pt x="19612" y="12146"/>
                </a:cubicBezTo>
                <a:cubicBezTo>
                  <a:pt x="19612" y="9391"/>
                  <a:pt x="19612" y="9391"/>
                  <a:pt x="19612" y="9391"/>
                </a:cubicBezTo>
                <a:cubicBezTo>
                  <a:pt x="21600" y="9391"/>
                  <a:pt x="21600" y="9391"/>
                  <a:pt x="21600" y="9391"/>
                </a:cubicBezTo>
                <a:cubicBezTo>
                  <a:pt x="21600" y="6073"/>
                  <a:pt x="21600" y="6073"/>
                  <a:pt x="21600" y="6073"/>
                </a:cubicBezTo>
                <a:cubicBezTo>
                  <a:pt x="19612" y="6073"/>
                  <a:pt x="19612" y="6073"/>
                  <a:pt x="19612" y="6073"/>
                </a:cubicBezTo>
                <a:cubicBezTo>
                  <a:pt x="19612" y="2755"/>
                  <a:pt x="19612" y="2755"/>
                  <a:pt x="19612" y="2755"/>
                </a:cubicBezTo>
                <a:lnTo>
                  <a:pt x="21600" y="2755"/>
                </a:lnTo>
                <a:close/>
                <a:moveTo>
                  <a:pt x="8405" y="15464"/>
                </a:moveTo>
                <a:cubicBezTo>
                  <a:pt x="8405" y="6073"/>
                  <a:pt x="8405" y="6073"/>
                  <a:pt x="8405" y="6073"/>
                </a:cubicBezTo>
                <a:cubicBezTo>
                  <a:pt x="14008" y="10518"/>
                  <a:pt x="14008" y="10518"/>
                  <a:pt x="14008" y="10518"/>
                </a:cubicBezTo>
                <a:lnTo>
                  <a:pt x="8405" y="1546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0" name="Shape"/>
          <p:cNvSpPr/>
          <p:nvPr/>
        </p:nvSpPr>
        <p:spPr>
          <a:xfrm>
            <a:off x="10096500" y="4074826"/>
            <a:ext cx="211073" cy="268223"/>
          </a:xfrm>
          <a:custGeom>
            <a:avLst/>
            <a:gdLst/>
            <a:ahLst/>
            <a:cxnLst>
              <a:cxn ang="0">
                <a:pos x="wd2" y="hd2"/>
              </a:cxn>
              <a:cxn ang="5400000">
                <a:pos x="wd2" y="hd2"/>
              </a:cxn>
              <a:cxn ang="10800000">
                <a:pos x="wd2" y="hd2"/>
              </a:cxn>
              <a:cxn ang="16200000">
                <a:pos x="wd2" y="hd2"/>
              </a:cxn>
            </a:cxnLst>
            <a:rect l="0" t="0" r="r" b="b"/>
            <a:pathLst>
              <a:path w="21600" h="21600" extrusionOk="0">
                <a:moveTo>
                  <a:pt x="18375" y="0"/>
                </a:moveTo>
                <a:cubicBezTo>
                  <a:pt x="3225" y="0"/>
                  <a:pt x="3225" y="0"/>
                  <a:pt x="3225" y="0"/>
                </a:cubicBezTo>
                <a:cubicBezTo>
                  <a:pt x="1643" y="0"/>
                  <a:pt x="0" y="1290"/>
                  <a:pt x="0" y="2581"/>
                </a:cubicBezTo>
                <a:cubicBezTo>
                  <a:pt x="0" y="19067"/>
                  <a:pt x="0" y="19067"/>
                  <a:pt x="0" y="19067"/>
                </a:cubicBezTo>
                <a:cubicBezTo>
                  <a:pt x="0" y="20358"/>
                  <a:pt x="1643" y="21600"/>
                  <a:pt x="3225" y="21600"/>
                </a:cubicBezTo>
                <a:cubicBezTo>
                  <a:pt x="18375" y="21600"/>
                  <a:pt x="18375" y="21600"/>
                  <a:pt x="18375" y="21600"/>
                </a:cubicBezTo>
                <a:cubicBezTo>
                  <a:pt x="19957" y="21600"/>
                  <a:pt x="21600" y="20358"/>
                  <a:pt x="21600" y="19067"/>
                </a:cubicBezTo>
                <a:cubicBezTo>
                  <a:pt x="21600" y="2581"/>
                  <a:pt x="21600" y="2581"/>
                  <a:pt x="21600" y="2581"/>
                </a:cubicBezTo>
                <a:cubicBezTo>
                  <a:pt x="21600" y="1290"/>
                  <a:pt x="19957" y="0"/>
                  <a:pt x="18375" y="0"/>
                </a:cubicBezTo>
                <a:close/>
                <a:moveTo>
                  <a:pt x="15150" y="11421"/>
                </a:moveTo>
                <a:cubicBezTo>
                  <a:pt x="14603" y="11851"/>
                  <a:pt x="14603" y="11421"/>
                  <a:pt x="14603" y="11421"/>
                </a:cubicBezTo>
                <a:cubicBezTo>
                  <a:pt x="14603" y="10609"/>
                  <a:pt x="14603" y="8888"/>
                  <a:pt x="12412" y="8506"/>
                </a:cubicBezTo>
                <a:cubicBezTo>
                  <a:pt x="12412" y="14384"/>
                  <a:pt x="12412" y="14384"/>
                  <a:pt x="12412" y="14384"/>
                </a:cubicBezTo>
                <a:cubicBezTo>
                  <a:pt x="12412" y="15722"/>
                  <a:pt x="11926" y="16535"/>
                  <a:pt x="9735" y="16917"/>
                </a:cubicBezTo>
                <a:cubicBezTo>
                  <a:pt x="8092" y="17395"/>
                  <a:pt x="5963" y="16917"/>
                  <a:pt x="5415" y="16152"/>
                </a:cubicBezTo>
                <a:cubicBezTo>
                  <a:pt x="5415" y="14814"/>
                  <a:pt x="6510" y="13572"/>
                  <a:pt x="8092" y="13142"/>
                </a:cubicBezTo>
                <a:cubicBezTo>
                  <a:pt x="8701" y="13142"/>
                  <a:pt x="9735" y="13142"/>
                  <a:pt x="10830" y="13142"/>
                </a:cubicBezTo>
                <a:cubicBezTo>
                  <a:pt x="10830" y="4683"/>
                  <a:pt x="10830" y="4683"/>
                  <a:pt x="10830" y="4683"/>
                </a:cubicBezTo>
                <a:cubicBezTo>
                  <a:pt x="12412" y="4683"/>
                  <a:pt x="12412" y="4683"/>
                  <a:pt x="12412" y="4683"/>
                </a:cubicBezTo>
                <a:cubicBezTo>
                  <a:pt x="12412" y="5973"/>
                  <a:pt x="17828" y="8076"/>
                  <a:pt x="15150" y="1142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1" name="Shape"/>
          <p:cNvSpPr/>
          <p:nvPr/>
        </p:nvSpPr>
        <p:spPr>
          <a:xfrm>
            <a:off x="9484785" y="2317993"/>
            <a:ext cx="261876" cy="268223"/>
          </a:xfrm>
          <a:custGeom>
            <a:avLst/>
            <a:gdLst/>
            <a:ahLst/>
            <a:cxnLst>
              <a:cxn ang="0">
                <a:pos x="wd2" y="hd2"/>
              </a:cxn>
              <a:cxn ang="5400000">
                <a:pos x="wd2" y="hd2"/>
              </a:cxn>
              <a:cxn ang="10800000">
                <a:pos x="wd2" y="hd2"/>
              </a:cxn>
              <a:cxn ang="16200000">
                <a:pos x="wd2" y="hd2"/>
              </a:cxn>
            </a:cxnLst>
            <a:rect l="0" t="0" r="r" b="b"/>
            <a:pathLst>
              <a:path w="21600" h="21600" extrusionOk="0">
                <a:moveTo>
                  <a:pt x="12043" y="19067"/>
                </a:moveTo>
                <a:cubicBezTo>
                  <a:pt x="2145" y="19067"/>
                  <a:pt x="2145" y="19067"/>
                  <a:pt x="2145" y="19067"/>
                </a:cubicBezTo>
                <a:cubicBezTo>
                  <a:pt x="2145" y="2533"/>
                  <a:pt x="2145" y="2533"/>
                  <a:pt x="2145" y="2533"/>
                </a:cubicBezTo>
                <a:cubicBezTo>
                  <a:pt x="12043" y="2533"/>
                  <a:pt x="12043" y="2533"/>
                  <a:pt x="12043" y="2533"/>
                </a:cubicBezTo>
                <a:cubicBezTo>
                  <a:pt x="12043" y="5926"/>
                  <a:pt x="12043" y="5926"/>
                  <a:pt x="12043" y="5926"/>
                </a:cubicBezTo>
                <a:cubicBezTo>
                  <a:pt x="14237" y="5926"/>
                  <a:pt x="14237" y="5926"/>
                  <a:pt x="14237" y="5926"/>
                </a:cubicBezTo>
                <a:cubicBezTo>
                  <a:pt x="14237" y="2533"/>
                  <a:pt x="14237" y="2533"/>
                  <a:pt x="14237" y="2533"/>
                </a:cubicBezTo>
                <a:cubicBezTo>
                  <a:pt x="14237" y="1290"/>
                  <a:pt x="13409" y="0"/>
                  <a:pt x="12043" y="0"/>
                </a:cubicBezTo>
                <a:cubicBezTo>
                  <a:pt x="2145" y="0"/>
                  <a:pt x="2145" y="0"/>
                  <a:pt x="2145" y="0"/>
                </a:cubicBezTo>
                <a:cubicBezTo>
                  <a:pt x="878" y="0"/>
                  <a:pt x="0" y="1290"/>
                  <a:pt x="0" y="2533"/>
                </a:cubicBezTo>
                <a:cubicBezTo>
                  <a:pt x="0" y="19067"/>
                  <a:pt x="0" y="19067"/>
                  <a:pt x="0" y="19067"/>
                </a:cubicBezTo>
                <a:cubicBezTo>
                  <a:pt x="0" y="20310"/>
                  <a:pt x="878" y="21600"/>
                  <a:pt x="2145" y="21600"/>
                </a:cubicBezTo>
                <a:cubicBezTo>
                  <a:pt x="12043" y="21600"/>
                  <a:pt x="12043" y="21600"/>
                  <a:pt x="12043" y="21600"/>
                </a:cubicBezTo>
                <a:cubicBezTo>
                  <a:pt x="13409" y="21600"/>
                  <a:pt x="14237" y="20310"/>
                  <a:pt x="14237" y="19067"/>
                </a:cubicBezTo>
                <a:cubicBezTo>
                  <a:pt x="14237" y="16535"/>
                  <a:pt x="14237" y="16535"/>
                  <a:pt x="14237" y="16535"/>
                </a:cubicBezTo>
                <a:cubicBezTo>
                  <a:pt x="12043" y="16535"/>
                  <a:pt x="12043" y="16535"/>
                  <a:pt x="12043" y="16535"/>
                </a:cubicBezTo>
                <a:lnTo>
                  <a:pt x="12043" y="19067"/>
                </a:lnTo>
                <a:close/>
                <a:moveTo>
                  <a:pt x="21600" y="11421"/>
                </a:moveTo>
                <a:cubicBezTo>
                  <a:pt x="16822" y="6786"/>
                  <a:pt x="16822" y="6786"/>
                  <a:pt x="16822" y="6786"/>
                </a:cubicBezTo>
                <a:cubicBezTo>
                  <a:pt x="16822" y="9749"/>
                  <a:pt x="16822" y="9749"/>
                  <a:pt x="16822" y="9749"/>
                </a:cubicBezTo>
                <a:cubicBezTo>
                  <a:pt x="6046" y="9749"/>
                  <a:pt x="6046" y="9749"/>
                  <a:pt x="6046" y="9749"/>
                </a:cubicBezTo>
                <a:cubicBezTo>
                  <a:pt x="6046" y="13142"/>
                  <a:pt x="6046" y="13142"/>
                  <a:pt x="6046" y="13142"/>
                </a:cubicBezTo>
                <a:cubicBezTo>
                  <a:pt x="16822" y="13142"/>
                  <a:pt x="16822" y="13142"/>
                  <a:pt x="16822" y="13142"/>
                </a:cubicBezTo>
                <a:cubicBezTo>
                  <a:pt x="16822" y="16104"/>
                  <a:pt x="16822" y="16104"/>
                  <a:pt x="16822" y="16104"/>
                </a:cubicBezTo>
                <a:lnTo>
                  <a:pt x="21600" y="11421"/>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2" name="Shape"/>
          <p:cNvSpPr/>
          <p:nvPr/>
        </p:nvSpPr>
        <p:spPr>
          <a:xfrm>
            <a:off x="9484785" y="3537193"/>
            <a:ext cx="261876" cy="170865"/>
          </a:xfrm>
          <a:custGeom>
            <a:avLst/>
            <a:gdLst/>
            <a:ahLst/>
            <a:cxnLst>
              <a:cxn ang="0">
                <a:pos x="wd2" y="hd2"/>
              </a:cxn>
              <a:cxn ang="5400000">
                <a:pos x="wd2" y="hd2"/>
              </a:cxn>
              <a:cxn ang="10800000">
                <a:pos x="wd2" y="hd2"/>
              </a:cxn>
              <a:cxn ang="16200000">
                <a:pos x="wd2" y="hd2"/>
              </a:cxn>
            </a:cxnLst>
            <a:rect l="0" t="0" r="r" b="b"/>
            <a:pathLst>
              <a:path w="21600" h="21600" extrusionOk="0">
                <a:moveTo>
                  <a:pt x="19406" y="3921"/>
                </a:moveTo>
                <a:cubicBezTo>
                  <a:pt x="14676" y="3921"/>
                  <a:pt x="14676" y="3921"/>
                  <a:pt x="14676" y="3921"/>
                </a:cubicBezTo>
                <a:cubicBezTo>
                  <a:pt x="14676" y="9173"/>
                  <a:pt x="14676" y="9173"/>
                  <a:pt x="14676" y="9173"/>
                </a:cubicBezTo>
                <a:cubicBezTo>
                  <a:pt x="18138" y="9173"/>
                  <a:pt x="18138" y="9173"/>
                  <a:pt x="18138" y="9173"/>
                </a:cubicBezTo>
                <a:cubicBezTo>
                  <a:pt x="18138" y="16348"/>
                  <a:pt x="18138" y="16348"/>
                  <a:pt x="18138" y="16348"/>
                </a:cubicBezTo>
                <a:cubicBezTo>
                  <a:pt x="3462" y="16348"/>
                  <a:pt x="3462" y="16348"/>
                  <a:pt x="3462" y="16348"/>
                </a:cubicBezTo>
                <a:cubicBezTo>
                  <a:pt x="3462" y="9173"/>
                  <a:pt x="3462" y="9173"/>
                  <a:pt x="3462" y="9173"/>
                </a:cubicBezTo>
                <a:cubicBezTo>
                  <a:pt x="8191" y="9173"/>
                  <a:pt x="8191" y="9173"/>
                  <a:pt x="8191" y="9173"/>
                </a:cubicBezTo>
                <a:cubicBezTo>
                  <a:pt x="8191" y="13093"/>
                  <a:pt x="8191" y="13093"/>
                  <a:pt x="8191" y="13093"/>
                </a:cubicBezTo>
                <a:cubicBezTo>
                  <a:pt x="13409" y="6584"/>
                  <a:pt x="13409" y="6584"/>
                  <a:pt x="13409" y="6584"/>
                </a:cubicBezTo>
                <a:cubicBezTo>
                  <a:pt x="8191" y="0"/>
                  <a:pt x="8191" y="0"/>
                  <a:pt x="8191" y="0"/>
                </a:cubicBezTo>
                <a:cubicBezTo>
                  <a:pt x="8191" y="3921"/>
                  <a:pt x="8191" y="3921"/>
                  <a:pt x="8191" y="3921"/>
                </a:cubicBezTo>
                <a:cubicBezTo>
                  <a:pt x="2145" y="3921"/>
                  <a:pt x="2145" y="3921"/>
                  <a:pt x="2145" y="3921"/>
                </a:cubicBezTo>
                <a:cubicBezTo>
                  <a:pt x="878" y="3921"/>
                  <a:pt x="0" y="5252"/>
                  <a:pt x="0" y="7175"/>
                </a:cubicBezTo>
                <a:cubicBezTo>
                  <a:pt x="0" y="18345"/>
                  <a:pt x="0" y="18345"/>
                  <a:pt x="0" y="18345"/>
                </a:cubicBezTo>
                <a:cubicBezTo>
                  <a:pt x="0" y="20268"/>
                  <a:pt x="878" y="21600"/>
                  <a:pt x="2145" y="21600"/>
                </a:cubicBezTo>
                <a:cubicBezTo>
                  <a:pt x="19406" y="21600"/>
                  <a:pt x="19406" y="21600"/>
                  <a:pt x="19406" y="21600"/>
                </a:cubicBezTo>
                <a:cubicBezTo>
                  <a:pt x="20722" y="21600"/>
                  <a:pt x="21600" y="20268"/>
                  <a:pt x="21600" y="18345"/>
                </a:cubicBezTo>
                <a:cubicBezTo>
                  <a:pt x="21600" y="7175"/>
                  <a:pt x="21600" y="7175"/>
                  <a:pt x="21600" y="7175"/>
                </a:cubicBezTo>
                <a:cubicBezTo>
                  <a:pt x="21600" y="5252"/>
                  <a:pt x="20722" y="3921"/>
                  <a:pt x="19406" y="3921"/>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3" name="Shape"/>
          <p:cNvSpPr/>
          <p:nvPr/>
        </p:nvSpPr>
        <p:spPr>
          <a:xfrm>
            <a:off x="11127318" y="2339160"/>
            <a:ext cx="230127" cy="234361"/>
          </a:xfrm>
          <a:custGeom>
            <a:avLst/>
            <a:gdLst/>
            <a:ahLst/>
            <a:cxnLst>
              <a:cxn ang="0">
                <a:pos x="wd2" y="hd2"/>
              </a:cxn>
              <a:cxn ang="5400000">
                <a:pos x="wd2" y="hd2"/>
              </a:cxn>
              <a:cxn ang="10800000">
                <a:pos x="wd2" y="hd2"/>
              </a:cxn>
              <a:cxn ang="16200000">
                <a:pos x="wd2" y="hd2"/>
              </a:cxn>
            </a:cxnLst>
            <a:rect l="0" t="0" r="r" b="b"/>
            <a:pathLst>
              <a:path w="21600" h="21600" extrusionOk="0">
                <a:moveTo>
                  <a:pt x="19163" y="0"/>
                </a:moveTo>
                <a:cubicBezTo>
                  <a:pt x="2437" y="0"/>
                  <a:pt x="2437" y="0"/>
                  <a:pt x="2437" y="0"/>
                </a:cubicBezTo>
                <a:cubicBezTo>
                  <a:pt x="997" y="0"/>
                  <a:pt x="0" y="923"/>
                  <a:pt x="0" y="2876"/>
                </a:cubicBezTo>
                <a:cubicBezTo>
                  <a:pt x="0" y="18724"/>
                  <a:pt x="0" y="18724"/>
                  <a:pt x="0" y="18724"/>
                </a:cubicBezTo>
                <a:cubicBezTo>
                  <a:pt x="0" y="20189"/>
                  <a:pt x="997" y="21600"/>
                  <a:pt x="2437" y="21600"/>
                </a:cubicBezTo>
                <a:cubicBezTo>
                  <a:pt x="19163" y="21600"/>
                  <a:pt x="19163" y="21600"/>
                  <a:pt x="19163" y="21600"/>
                </a:cubicBezTo>
                <a:cubicBezTo>
                  <a:pt x="20658" y="21600"/>
                  <a:pt x="21600" y="20189"/>
                  <a:pt x="21600" y="18724"/>
                </a:cubicBezTo>
                <a:cubicBezTo>
                  <a:pt x="21600" y="2876"/>
                  <a:pt x="21600" y="2876"/>
                  <a:pt x="21600" y="2876"/>
                </a:cubicBezTo>
                <a:cubicBezTo>
                  <a:pt x="21600" y="923"/>
                  <a:pt x="20658" y="0"/>
                  <a:pt x="19163" y="0"/>
                </a:cubicBezTo>
                <a:close/>
                <a:moveTo>
                  <a:pt x="17668" y="11994"/>
                </a:moveTo>
                <a:cubicBezTo>
                  <a:pt x="12295" y="11994"/>
                  <a:pt x="12295" y="11994"/>
                  <a:pt x="12295" y="11994"/>
                </a:cubicBezTo>
                <a:cubicBezTo>
                  <a:pt x="12295" y="17313"/>
                  <a:pt x="12295" y="17313"/>
                  <a:pt x="12295" y="17313"/>
                </a:cubicBezTo>
                <a:cubicBezTo>
                  <a:pt x="9360" y="17313"/>
                  <a:pt x="9360" y="17313"/>
                  <a:pt x="9360" y="17313"/>
                </a:cubicBezTo>
                <a:cubicBezTo>
                  <a:pt x="9360" y="11994"/>
                  <a:pt x="9360" y="11994"/>
                  <a:pt x="9360" y="11994"/>
                </a:cubicBezTo>
                <a:cubicBezTo>
                  <a:pt x="3932" y="11994"/>
                  <a:pt x="3932" y="11994"/>
                  <a:pt x="3932" y="11994"/>
                </a:cubicBezTo>
                <a:cubicBezTo>
                  <a:pt x="3932" y="9606"/>
                  <a:pt x="3932" y="9606"/>
                  <a:pt x="3932" y="9606"/>
                </a:cubicBezTo>
                <a:cubicBezTo>
                  <a:pt x="9360" y="9606"/>
                  <a:pt x="9360" y="9606"/>
                  <a:pt x="9360" y="9606"/>
                </a:cubicBezTo>
                <a:cubicBezTo>
                  <a:pt x="9360" y="3799"/>
                  <a:pt x="9360" y="3799"/>
                  <a:pt x="9360" y="3799"/>
                </a:cubicBezTo>
                <a:cubicBezTo>
                  <a:pt x="12295" y="3799"/>
                  <a:pt x="12295" y="3799"/>
                  <a:pt x="12295" y="3799"/>
                </a:cubicBezTo>
                <a:cubicBezTo>
                  <a:pt x="12295" y="9606"/>
                  <a:pt x="12295" y="9606"/>
                  <a:pt x="12295" y="9606"/>
                </a:cubicBezTo>
                <a:cubicBezTo>
                  <a:pt x="17668" y="9606"/>
                  <a:pt x="17668" y="9606"/>
                  <a:pt x="17668" y="9606"/>
                </a:cubicBezTo>
                <a:lnTo>
                  <a:pt x="17668" y="1199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4" name="Shape"/>
          <p:cNvSpPr/>
          <p:nvPr/>
        </p:nvSpPr>
        <p:spPr>
          <a:xfrm>
            <a:off x="10541000" y="2339160"/>
            <a:ext cx="228014" cy="234361"/>
          </a:xfrm>
          <a:custGeom>
            <a:avLst/>
            <a:gdLst/>
            <a:ahLst/>
            <a:cxnLst>
              <a:cxn ang="0">
                <a:pos x="wd2" y="hd2"/>
              </a:cxn>
              <a:cxn ang="5400000">
                <a:pos x="wd2" y="hd2"/>
              </a:cxn>
              <a:cxn ang="10800000">
                <a:pos x="wd2" y="hd2"/>
              </a:cxn>
              <a:cxn ang="16200000">
                <a:pos x="wd2" y="hd2"/>
              </a:cxn>
            </a:cxnLst>
            <a:rect l="0" t="0" r="r" b="b"/>
            <a:pathLst>
              <a:path w="21600" h="21600" extrusionOk="0">
                <a:moveTo>
                  <a:pt x="19157" y="0"/>
                </a:moveTo>
                <a:cubicBezTo>
                  <a:pt x="2443" y="0"/>
                  <a:pt x="2443" y="0"/>
                  <a:pt x="2443" y="0"/>
                </a:cubicBezTo>
                <a:cubicBezTo>
                  <a:pt x="944" y="0"/>
                  <a:pt x="0" y="923"/>
                  <a:pt x="0" y="2876"/>
                </a:cubicBezTo>
                <a:cubicBezTo>
                  <a:pt x="0" y="18724"/>
                  <a:pt x="0" y="18724"/>
                  <a:pt x="0" y="18724"/>
                </a:cubicBezTo>
                <a:cubicBezTo>
                  <a:pt x="0" y="20189"/>
                  <a:pt x="944" y="21600"/>
                  <a:pt x="2443" y="21600"/>
                </a:cubicBezTo>
                <a:cubicBezTo>
                  <a:pt x="19157" y="21600"/>
                  <a:pt x="19157" y="21600"/>
                  <a:pt x="19157" y="21600"/>
                </a:cubicBezTo>
                <a:cubicBezTo>
                  <a:pt x="20656" y="21600"/>
                  <a:pt x="21600" y="20189"/>
                  <a:pt x="21600" y="18724"/>
                </a:cubicBezTo>
                <a:cubicBezTo>
                  <a:pt x="21600" y="2876"/>
                  <a:pt x="21600" y="2876"/>
                  <a:pt x="21600" y="2876"/>
                </a:cubicBezTo>
                <a:cubicBezTo>
                  <a:pt x="21600" y="923"/>
                  <a:pt x="20656" y="0"/>
                  <a:pt x="19157" y="0"/>
                </a:cubicBezTo>
                <a:close/>
                <a:moveTo>
                  <a:pt x="17713" y="11994"/>
                </a:moveTo>
                <a:cubicBezTo>
                  <a:pt x="3887" y="11994"/>
                  <a:pt x="3887" y="11994"/>
                  <a:pt x="3887" y="11994"/>
                </a:cubicBezTo>
                <a:cubicBezTo>
                  <a:pt x="3887" y="9606"/>
                  <a:pt x="3887" y="9606"/>
                  <a:pt x="3887" y="9606"/>
                </a:cubicBezTo>
                <a:cubicBezTo>
                  <a:pt x="17713" y="9606"/>
                  <a:pt x="17713" y="9606"/>
                  <a:pt x="17713" y="9606"/>
                </a:cubicBezTo>
                <a:lnTo>
                  <a:pt x="17713" y="1199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5" name="Shape"/>
          <p:cNvSpPr/>
          <p:nvPr/>
        </p:nvSpPr>
        <p:spPr>
          <a:xfrm>
            <a:off x="9516533" y="2942409"/>
            <a:ext cx="230128" cy="234362"/>
          </a:xfrm>
          <a:custGeom>
            <a:avLst/>
            <a:gdLst/>
            <a:ahLst/>
            <a:cxnLst>
              <a:cxn ang="0">
                <a:pos x="wd2" y="hd2"/>
              </a:cxn>
              <a:cxn ang="5400000">
                <a:pos x="wd2" y="hd2"/>
              </a:cxn>
              <a:cxn ang="10800000">
                <a:pos x="wd2" y="hd2"/>
              </a:cxn>
              <a:cxn ang="16200000">
                <a:pos x="wd2" y="hd2"/>
              </a:cxn>
            </a:cxnLst>
            <a:rect l="0" t="0" r="r" b="b"/>
            <a:pathLst>
              <a:path w="21600" h="21600" extrusionOk="0">
                <a:moveTo>
                  <a:pt x="19108" y="0"/>
                </a:moveTo>
                <a:cubicBezTo>
                  <a:pt x="2437" y="0"/>
                  <a:pt x="2437" y="0"/>
                  <a:pt x="2437" y="0"/>
                </a:cubicBezTo>
                <a:cubicBezTo>
                  <a:pt x="997" y="0"/>
                  <a:pt x="0" y="923"/>
                  <a:pt x="0" y="2876"/>
                </a:cubicBezTo>
                <a:cubicBezTo>
                  <a:pt x="0" y="18724"/>
                  <a:pt x="0" y="18724"/>
                  <a:pt x="0" y="18724"/>
                </a:cubicBezTo>
                <a:cubicBezTo>
                  <a:pt x="0" y="20189"/>
                  <a:pt x="997" y="21600"/>
                  <a:pt x="2437" y="21600"/>
                </a:cubicBezTo>
                <a:cubicBezTo>
                  <a:pt x="19108" y="21600"/>
                  <a:pt x="19108" y="21600"/>
                  <a:pt x="19108" y="21600"/>
                </a:cubicBezTo>
                <a:cubicBezTo>
                  <a:pt x="20603" y="21600"/>
                  <a:pt x="21600" y="20189"/>
                  <a:pt x="21600" y="18724"/>
                </a:cubicBezTo>
                <a:cubicBezTo>
                  <a:pt x="21600" y="2876"/>
                  <a:pt x="21600" y="2876"/>
                  <a:pt x="21600" y="2876"/>
                </a:cubicBezTo>
                <a:cubicBezTo>
                  <a:pt x="21600" y="923"/>
                  <a:pt x="20603" y="0"/>
                  <a:pt x="19108" y="0"/>
                </a:cubicBezTo>
                <a:close/>
                <a:moveTo>
                  <a:pt x="15231" y="17313"/>
                </a:moveTo>
                <a:cubicBezTo>
                  <a:pt x="10745" y="12971"/>
                  <a:pt x="10745" y="12971"/>
                  <a:pt x="10745" y="12971"/>
                </a:cubicBezTo>
                <a:cubicBezTo>
                  <a:pt x="6369" y="17313"/>
                  <a:pt x="6369" y="17313"/>
                  <a:pt x="6369" y="17313"/>
                </a:cubicBezTo>
                <a:cubicBezTo>
                  <a:pt x="4431" y="14925"/>
                  <a:pt x="4431" y="14925"/>
                  <a:pt x="4431" y="14925"/>
                </a:cubicBezTo>
                <a:cubicBezTo>
                  <a:pt x="8308" y="10583"/>
                  <a:pt x="8308" y="10583"/>
                  <a:pt x="8308" y="10583"/>
                </a:cubicBezTo>
                <a:cubicBezTo>
                  <a:pt x="4431" y="6730"/>
                  <a:pt x="4431" y="6730"/>
                  <a:pt x="4431" y="6730"/>
                </a:cubicBezTo>
                <a:cubicBezTo>
                  <a:pt x="6369" y="4287"/>
                  <a:pt x="6369" y="4287"/>
                  <a:pt x="6369" y="4287"/>
                </a:cubicBezTo>
                <a:cubicBezTo>
                  <a:pt x="10745" y="8141"/>
                  <a:pt x="10745" y="8141"/>
                  <a:pt x="10745" y="8141"/>
                </a:cubicBezTo>
                <a:cubicBezTo>
                  <a:pt x="15231" y="4287"/>
                  <a:pt x="15231" y="4287"/>
                  <a:pt x="15231" y="4287"/>
                </a:cubicBezTo>
                <a:cubicBezTo>
                  <a:pt x="17169" y="6730"/>
                  <a:pt x="17169" y="6730"/>
                  <a:pt x="17169" y="6730"/>
                </a:cubicBezTo>
                <a:cubicBezTo>
                  <a:pt x="13237" y="10583"/>
                  <a:pt x="13237" y="10583"/>
                  <a:pt x="13237" y="10583"/>
                </a:cubicBezTo>
                <a:cubicBezTo>
                  <a:pt x="17169" y="14925"/>
                  <a:pt x="17169" y="14925"/>
                  <a:pt x="17169" y="14925"/>
                </a:cubicBezTo>
                <a:lnTo>
                  <a:pt x="15231" y="1731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Tree>
    <p:extLst>
      <p:ext uri="{BB962C8B-B14F-4D97-AF65-F5344CB8AC3E}">
        <p14:creationId xmlns:p14="http://schemas.microsoft.com/office/powerpoint/2010/main" val="75560346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897" name="Shape"/>
          <p:cNvSpPr/>
          <p:nvPr/>
        </p:nvSpPr>
        <p:spPr>
          <a:xfrm>
            <a:off x="10246785" y="3621617"/>
            <a:ext cx="333709" cy="327359"/>
          </a:xfrm>
          <a:custGeom>
            <a:avLst/>
            <a:gdLst/>
            <a:ahLst/>
            <a:cxnLst>
              <a:cxn ang="0">
                <a:pos x="wd2" y="hd2"/>
              </a:cxn>
              <a:cxn ang="5400000">
                <a:pos x="wd2" y="hd2"/>
              </a:cxn>
              <a:cxn ang="10800000">
                <a:pos x="wd2" y="hd2"/>
              </a:cxn>
              <a:cxn ang="16200000">
                <a:pos x="wd2" y="hd2"/>
              </a:cxn>
            </a:cxnLst>
            <a:rect l="0" t="0" r="r" b="b"/>
            <a:pathLst>
              <a:path w="21600" h="21600" extrusionOk="0">
                <a:moveTo>
                  <a:pt x="12913" y="0"/>
                </a:moveTo>
                <a:cubicBezTo>
                  <a:pt x="8687" y="0"/>
                  <a:pt x="4977" y="3393"/>
                  <a:pt x="4555" y="7598"/>
                </a:cubicBezTo>
                <a:cubicBezTo>
                  <a:pt x="2066" y="8936"/>
                  <a:pt x="0" y="11469"/>
                  <a:pt x="0" y="14432"/>
                </a:cubicBezTo>
                <a:cubicBezTo>
                  <a:pt x="0" y="18637"/>
                  <a:pt x="3334" y="21600"/>
                  <a:pt x="7043" y="21600"/>
                </a:cubicBezTo>
                <a:cubicBezTo>
                  <a:pt x="9955" y="21600"/>
                  <a:pt x="12913" y="19927"/>
                  <a:pt x="13711" y="16965"/>
                </a:cubicBezTo>
                <a:cubicBezTo>
                  <a:pt x="18313" y="16535"/>
                  <a:pt x="21600" y="13142"/>
                  <a:pt x="21600" y="8458"/>
                </a:cubicBezTo>
                <a:cubicBezTo>
                  <a:pt x="21600" y="3823"/>
                  <a:pt x="17890" y="0"/>
                  <a:pt x="12913" y="0"/>
                </a:cubicBezTo>
                <a:close/>
                <a:moveTo>
                  <a:pt x="7043" y="19497"/>
                </a:moveTo>
                <a:cubicBezTo>
                  <a:pt x="4555" y="19497"/>
                  <a:pt x="2489" y="16965"/>
                  <a:pt x="2489" y="14432"/>
                </a:cubicBezTo>
                <a:cubicBezTo>
                  <a:pt x="2489" y="12712"/>
                  <a:pt x="3334" y="11039"/>
                  <a:pt x="4977" y="10131"/>
                </a:cubicBezTo>
                <a:cubicBezTo>
                  <a:pt x="5400" y="13572"/>
                  <a:pt x="7889" y="16104"/>
                  <a:pt x="11223" y="16965"/>
                </a:cubicBezTo>
                <a:cubicBezTo>
                  <a:pt x="10377" y="18207"/>
                  <a:pt x="8687" y="19497"/>
                  <a:pt x="7043" y="19497"/>
                </a:cubicBezTo>
                <a:close/>
                <a:moveTo>
                  <a:pt x="7043" y="9749"/>
                </a:moveTo>
                <a:cubicBezTo>
                  <a:pt x="9955" y="9749"/>
                  <a:pt x="11645" y="11851"/>
                  <a:pt x="12021" y="14432"/>
                </a:cubicBezTo>
                <a:cubicBezTo>
                  <a:pt x="9532" y="14002"/>
                  <a:pt x="7889" y="11851"/>
                  <a:pt x="7043" y="9749"/>
                </a:cubicBezTo>
                <a:close/>
                <a:moveTo>
                  <a:pt x="14134" y="14432"/>
                </a:moveTo>
                <a:cubicBezTo>
                  <a:pt x="14134" y="10609"/>
                  <a:pt x="11223" y="7216"/>
                  <a:pt x="7043" y="7216"/>
                </a:cubicBezTo>
                <a:cubicBezTo>
                  <a:pt x="7889" y="4683"/>
                  <a:pt x="10377" y="2533"/>
                  <a:pt x="12913" y="2533"/>
                </a:cubicBezTo>
                <a:cubicBezTo>
                  <a:pt x="16200" y="2533"/>
                  <a:pt x="19111" y="5065"/>
                  <a:pt x="19111" y="8458"/>
                </a:cubicBezTo>
                <a:cubicBezTo>
                  <a:pt x="19111" y="11469"/>
                  <a:pt x="17045" y="14002"/>
                  <a:pt x="14134" y="14432"/>
                </a:cubicBezTo>
                <a:close/>
                <a:moveTo>
                  <a:pt x="2489" y="5065"/>
                </a:moveTo>
                <a:cubicBezTo>
                  <a:pt x="3710" y="5065"/>
                  <a:pt x="4977" y="3823"/>
                  <a:pt x="4977" y="2533"/>
                </a:cubicBezTo>
                <a:cubicBezTo>
                  <a:pt x="4977" y="1290"/>
                  <a:pt x="3710" y="0"/>
                  <a:pt x="2489" y="0"/>
                </a:cubicBezTo>
                <a:cubicBezTo>
                  <a:pt x="1221" y="0"/>
                  <a:pt x="0" y="1290"/>
                  <a:pt x="0" y="2533"/>
                </a:cubicBezTo>
                <a:cubicBezTo>
                  <a:pt x="0" y="3823"/>
                  <a:pt x="1221" y="5065"/>
                  <a:pt x="2489" y="5065"/>
                </a:cubicBezTo>
                <a:close/>
                <a:moveTo>
                  <a:pt x="2489" y="1290"/>
                </a:moveTo>
                <a:cubicBezTo>
                  <a:pt x="3334" y="1290"/>
                  <a:pt x="3710" y="1720"/>
                  <a:pt x="3710" y="2533"/>
                </a:cubicBezTo>
                <a:cubicBezTo>
                  <a:pt x="3710" y="3393"/>
                  <a:pt x="3334" y="3823"/>
                  <a:pt x="2489" y="3823"/>
                </a:cubicBezTo>
                <a:cubicBezTo>
                  <a:pt x="1643" y="3823"/>
                  <a:pt x="1221" y="3393"/>
                  <a:pt x="1221" y="2533"/>
                </a:cubicBezTo>
                <a:cubicBezTo>
                  <a:pt x="1221" y="1720"/>
                  <a:pt x="1643" y="1290"/>
                  <a:pt x="2489" y="129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8" name="Shape"/>
          <p:cNvSpPr/>
          <p:nvPr/>
        </p:nvSpPr>
        <p:spPr>
          <a:xfrm>
            <a:off x="3795184" y="2206140"/>
            <a:ext cx="322942" cy="289934"/>
          </a:xfrm>
          <a:custGeom>
            <a:avLst/>
            <a:gdLst/>
            <a:ahLst/>
            <a:cxnLst>
              <a:cxn ang="0">
                <a:pos x="wd2" y="hd2"/>
              </a:cxn>
              <a:cxn ang="5400000">
                <a:pos x="wd2" y="hd2"/>
              </a:cxn>
              <a:cxn ang="10800000">
                <a:pos x="wd2" y="hd2"/>
              </a:cxn>
              <a:cxn ang="16200000">
                <a:pos x="wd2" y="hd2"/>
              </a:cxn>
            </a:cxnLst>
            <a:rect l="0" t="0" r="r" b="b"/>
            <a:pathLst>
              <a:path w="20513" h="18648" extrusionOk="0">
                <a:moveTo>
                  <a:pt x="20403" y="4607"/>
                </a:moveTo>
                <a:cubicBezTo>
                  <a:pt x="19159" y="11199"/>
                  <a:pt x="12665" y="16996"/>
                  <a:pt x="11007" y="18259"/>
                </a:cubicBezTo>
                <a:cubicBezTo>
                  <a:pt x="8935" y="19521"/>
                  <a:pt x="7323" y="17417"/>
                  <a:pt x="6494" y="16202"/>
                </a:cubicBezTo>
                <a:cubicBezTo>
                  <a:pt x="5711" y="14518"/>
                  <a:pt x="3638" y="6243"/>
                  <a:pt x="2855" y="5402"/>
                </a:cubicBezTo>
                <a:cubicBezTo>
                  <a:pt x="2441" y="4981"/>
                  <a:pt x="829" y="6243"/>
                  <a:pt x="829" y="6243"/>
                </a:cubicBezTo>
                <a:cubicBezTo>
                  <a:pt x="0" y="4981"/>
                  <a:pt x="0" y="4981"/>
                  <a:pt x="0" y="4981"/>
                </a:cubicBezTo>
                <a:cubicBezTo>
                  <a:pt x="0" y="4981"/>
                  <a:pt x="3270" y="866"/>
                  <a:pt x="6079" y="25"/>
                </a:cubicBezTo>
                <a:cubicBezTo>
                  <a:pt x="8935" y="-396"/>
                  <a:pt x="8935" y="4607"/>
                  <a:pt x="9349" y="7459"/>
                </a:cubicBezTo>
                <a:cubicBezTo>
                  <a:pt x="10224" y="10357"/>
                  <a:pt x="10593" y="11620"/>
                  <a:pt x="11376" y="11620"/>
                </a:cubicBezTo>
                <a:cubicBezTo>
                  <a:pt x="11790" y="11620"/>
                  <a:pt x="13034" y="10357"/>
                  <a:pt x="14277" y="7879"/>
                </a:cubicBezTo>
                <a:cubicBezTo>
                  <a:pt x="15106" y="5402"/>
                  <a:pt x="13863" y="3765"/>
                  <a:pt x="11790" y="4981"/>
                </a:cubicBezTo>
                <a:cubicBezTo>
                  <a:pt x="12665" y="-817"/>
                  <a:pt x="21600" y="-2079"/>
                  <a:pt x="20403" y="4607"/>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899" name="Shape"/>
          <p:cNvSpPr/>
          <p:nvPr/>
        </p:nvSpPr>
        <p:spPr>
          <a:xfrm>
            <a:off x="2362200" y="2279651"/>
            <a:ext cx="321010" cy="145338"/>
          </a:xfrm>
          <a:custGeom>
            <a:avLst/>
            <a:gdLst/>
            <a:ahLst/>
            <a:cxnLst>
              <a:cxn ang="0">
                <a:pos x="wd2" y="hd2"/>
              </a:cxn>
              <a:cxn ang="5400000">
                <a:pos x="wd2" y="hd2"/>
              </a:cxn>
              <a:cxn ang="10800000">
                <a:pos x="wd2" y="hd2"/>
              </a:cxn>
              <a:cxn ang="16200000">
                <a:pos x="wd2" y="hd2"/>
              </a:cxn>
            </a:cxnLst>
            <a:rect l="0" t="0" r="r" b="b"/>
            <a:pathLst>
              <a:path w="21600" h="21600" extrusionOk="0">
                <a:moveTo>
                  <a:pt x="4778" y="21600"/>
                </a:moveTo>
                <a:cubicBezTo>
                  <a:pt x="2194" y="21600"/>
                  <a:pt x="0" y="16835"/>
                  <a:pt x="0" y="10271"/>
                </a:cubicBezTo>
                <a:cubicBezTo>
                  <a:pt x="0" y="4659"/>
                  <a:pt x="2194" y="0"/>
                  <a:pt x="4778" y="0"/>
                </a:cubicBezTo>
                <a:cubicBezTo>
                  <a:pt x="7363" y="0"/>
                  <a:pt x="9508" y="4659"/>
                  <a:pt x="9508" y="10271"/>
                </a:cubicBezTo>
                <a:cubicBezTo>
                  <a:pt x="9508" y="16835"/>
                  <a:pt x="7363" y="21600"/>
                  <a:pt x="4778" y="21600"/>
                </a:cubicBezTo>
                <a:close/>
                <a:moveTo>
                  <a:pt x="16822" y="21600"/>
                </a:moveTo>
                <a:cubicBezTo>
                  <a:pt x="14237" y="21600"/>
                  <a:pt x="12092" y="16835"/>
                  <a:pt x="12092" y="10271"/>
                </a:cubicBezTo>
                <a:cubicBezTo>
                  <a:pt x="12092" y="4659"/>
                  <a:pt x="14237" y="0"/>
                  <a:pt x="16822" y="0"/>
                </a:cubicBezTo>
                <a:cubicBezTo>
                  <a:pt x="19455" y="0"/>
                  <a:pt x="21600" y="4659"/>
                  <a:pt x="21600" y="10271"/>
                </a:cubicBezTo>
                <a:cubicBezTo>
                  <a:pt x="21600" y="16835"/>
                  <a:pt x="19455" y="21600"/>
                  <a:pt x="16822" y="2160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0" name="Shape"/>
          <p:cNvSpPr/>
          <p:nvPr/>
        </p:nvSpPr>
        <p:spPr>
          <a:xfrm>
            <a:off x="2362200" y="2910418"/>
            <a:ext cx="69146" cy="314658"/>
          </a:xfrm>
          <a:custGeom>
            <a:avLst/>
            <a:gdLst/>
            <a:ahLst/>
            <a:cxnLst>
              <a:cxn ang="0">
                <a:pos x="wd2" y="hd2"/>
              </a:cxn>
              <a:cxn ang="5400000">
                <a:pos x="wd2" y="hd2"/>
              </a:cxn>
              <a:cxn ang="10800000">
                <a:pos x="wd2" y="hd2"/>
              </a:cxn>
              <a:cxn ang="16200000">
                <a:pos x="wd2" y="hd2"/>
              </a:cxn>
            </a:cxnLst>
            <a:rect l="0" t="0" r="r" b="b"/>
            <a:pathLst>
              <a:path w="21600" h="21600" extrusionOk="0">
                <a:moveTo>
                  <a:pt x="21600" y="2190"/>
                </a:moveTo>
                <a:cubicBezTo>
                  <a:pt x="21600" y="3534"/>
                  <a:pt x="17633" y="4380"/>
                  <a:pt x="9918" y="4380"/>
                </a:cubicBezTo>
                <a:cubicBezTo>
                  <a:pt x="3747" y="4380"/>
                  <a:pt x="0" y="3534"/>
                  <a:pt x="0" y="2190"/>
                </a:cubicBezTo>
                <a:cubicBezTo>
                  <a:pt x="0" y="896"/>
                  <a:pt x="3747" y="0"/>
                  <a:pt x="9918" y="0"/>
                </a:cubicBezTo>
                <a:cubicBezTo>
                  <a:pt x="17633" y="0"/>
                  <a:pt x="21600" y="896"/>
                  <a:pt x="21600" y="2190"/>
                </a:cubicBezTo>
                <a:close/>
                <a:moveTo>
                  <a:pt x="0" y="21600"/>
                </a:moveTo>
                <a:cubicBezTo>
                  <a:pt x="0" y="6570"/>
                  <a:pt x="0" y="6570"/>
                  <a:pt x="0" y="6570"/>
                </a:cubicBezTo>
                <a:cubicBezTo>
                  <a:pt x="21600" y="6570"/>
                  <a:pt x="21600" y="6570"/>
                  <a:pt x="21600" y="6570"/>
                </a:cubicBezTo>
                <a:cubicBezTo>
                  <a:pt x="21600" y="21600"/>
                  <a:pt x="21600" y="21600"/>
                  <a:pt x="21600" y="21600"/>
                </a:cubicBezTo>
                <a:lnTo>
                  <a:pt x="0" y="2160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1" name="Shape"/>
          <p:cNvSpPr/>
          <p:nvPr/>
        </p:nvSpPr>
        <p:spPr>
          <a:xfrm>
            <a:off x="2470151" y="3003551"/>
            <a:ext cx="208835" cy="225755"/>
          </a:xfrm>
          <a:custGeom>
            <a:avLst/>
            <a:gdLst/>
            <a:ahLst/>
            <a:cxnLst>
              <a:cxn ang="0">
                <a:pos x="wd2" y="hd2"/>
              </a:cxn>
              <a:cxn ang="5400000">
                <a:pos x="wd2" y="hd2"/>
              </a:cxn>
              <a:cxn ang="10800000">
                <a:pos x="wd2" y="hd2"/>
              </a:cxn>
              <a:cxn ang="16200000">
                <a:pos x="wd2" y="hd2"/>
              </a:cxn>
            </a:cxnLst>
            <a:rect l="0" t="0" r="r" b="b"/>
            <a:pathLst>
              <a:path w="21600" h="21600" extrusionOk="0">
                <a:moveTo>
                  <a:pt x="0" y="7386"/>
                </a:moveTo>
                <a:cubicBezTo>
                  <a:pt x="0" y="4320"/>
                  <a:pt x="0" y="2439"/>
                  <a:pt x="0" y="557"/>
                </a:cubicBezTo>
                <a:cubicBezTo>
                  <a:pt x="5844" y="557"/>
                  <a:pt x="5844" y="557"/>
                  <a:pt x="5844" y="557"/>
                </a:cubicBezTo>
                <a:cubicBezTo>
                  <a:pt x="6510" y="3066"/>
                  <a:pt x="6510" y="3066"/>
                  <a:pt x="6510" y="3066"/>
                </a:cubicBezTo>
                <a:cubicBezTo>
                  <a:pt x="7175" y="1812"/>
                  <a:pt x="9764" y="0"/>
                  <a:pt x="13759" y="0"/>
                </a:cubicBezTo>
                <a:cubicBezTo>
                  <a:pt x="18345" y="0"/>
                  <a:pt x="21600" y="3066"/>
                  <a:pt x="21600" y="9197"/>
                </a:cubicBezTo>
                <a:cubicBezTo>
                  <a:pt x="21600" y="21600"/>
                  <a:pt x="21600" y="21600"/>
                  <a:pt x="21600" y="21600"/>
                </a:cubicBezTo>
                <a:cubicBezTo>
                  <a:pt x="14351" y="21600"/>
                  <a:pt x="14351" y="21600"/>
                  <a:pt x="14351" y="21600"/>
                </a:cubicBezTo>
                <a:cubicBezTo>
                  <a:pt x="14351" y="9825"/>
                  <a:pt x="14351" y="9825"/>
                  <a:pt x="14351" y="9825"/>
                </a:cubicBezTo>
                <a:cubicBezTo>
                  <a:pt x="14351" y="7386"/>
                  <a:pt x="13759" y="5505"/>
                  <a:pt x="11096" y="5505"/>
                </a:cubicBezTo>
                <a:cubicBezTo>
                  <a:pt x="9099" y="5505"/>
                  <a:pt x="7841" y="6759"/>
                  <a:pt x="7175" y="8013"/>
                </a:cubicBezTo>
                <a:cubicBezTo>
                  <a:pt x="7175" y="8013"/>
                  <a:pt x="7175" y="8640"/>
                  <a:pt x="7175" y="9197"/>
                </a:cubicBezTo>
                <a:cubicBezTo>
                  <a:pt x="7175" y="21600"/>
                  <a:pt x="7175" y="21600"/>
                  <a:pt x="7175" y="21600"/>
                </a:cubicBezTo>
                <a:cubicBezTo>
                  <a:pt x="0" y="21600"/>
                  <a:pt x="0" y="21600"/>
                  <a:pt x="0" y="21600"/>
                </a:cubicBezTo>
                <a:lnTo>
                  <a:pt x="0" y="7386"/>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2" name="Shape"/>
          <p:cNvSpPr/>
          <p:nvPr/>
        </p:nvSpPr>
        <p:spPr>
          <a:xfrm>
            <a:off x="3064933" y="2897718"/>
            <a:ext cx="346409" cy="3400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90" y="0"/>
                  <a:pt x="0" y="4917"/>
                  <a:pt x="0" y="10616"/>
                </a:cubicBezTo>
                <a:cubicBezTo>
                  <a:pt x="0" y="16729"/>
                  <a:pt x="4790" y="21600"/>
                  <a:pt x="10800" y="21600"/>
                </a:cubicBezTo>
                <a:cubicBezTo>
                  <a:pt x="16810" y="21600"/>
                  <a:pt x="21600" y="16729"/>
                  <a:pt x="21600" y="10616"/>
                </a:cubicBezTo>
                <a:cubicBezTo>
                  <a:pt x="21600" y="4917"/>
                  <a:pt x="16810" y="0"/>
                  <a:pt x="10800" y="0"/>
                </a:cubicBezTo>
                <a:close/>
                <a:moveTo>
                  <a:pt x="7998" y="15534"/>
                </a:moveTo>
                <a:cubicBezTo>
                  <a:pt x="6010" y="15534"/>
                  <a:pt x="6010" y="15534"/>
                  <a:pt x="6010" y="15534"/>
                </a:cubicBezTo>
                <a:cubicBezTo>
                  <a:pt x="6010" y="8180"/>
                  <a:pt x="6010" y="8180"/>
                  <a:pt x="6010" y="8180"/>
                </a:cubicBezTo>
                <a:cubicBezTo>
                  <a:pt x="7998" y="8180"/>
                  <a:pt x="7998" y="8180"/>
                  <a:pt x="7998" y="8180"/>
                </a:cubicBezTo>
                <a:lnTo>
                  <a:pt x="7998" y="15534"/>
                </a:lnTo>
                <a:close/>
                <a:moveTo>
                  <a:pt x="7185" y="7353"/>
                </a:moveTo>
                <a:cubicBezTo>
                  <a:pt x="6372" y="7353"/>
                  <a:pt x="6010" y="6940"/>
                  <a:pt x="6010" y="6158"/>
                </a:cubicBezTo>
                <a:cubicBezTo>
                  <a:pt x="6010" y="5745"/>
                  <a:pt x="6372" y="4917"/>
                  <a:pt x="7185" y="4917"/>
                </a:cubicBezTo>
                <a:cubicBezTo>
                  <a:pt x="7592" y="4917"/>
                  <a:pt x="7998" y="5745"/>
                  <a:pt x="8405" y="6158"/>
                </a:cubicBezTo>
                <a:cubicBezTo>
                  <a:pt x="8405" y="6940"/>
                  <a:pt x="7592" y="7353"/>
                  <a:pt x="7185" y="7353"/>
                </a:cubicBezTo>
                <a:close/>
                <a:moveTo>
                  <a:pt x="15997" y="15534"/>
                </a:moveTo>
                <a:cubicBezTo>
                  <a:pt x="14008" y="15534"/>
                  <a:pt x="14008" y="15534"/>
                  <a:pt x="14008" y="15534"/>
                </a:cubicBezTo>
                <a:cubicBezTo>
                  <a:pt x="14008" y="11443"/>
                  <a:pt x="14008" y="11443"/>
                  <a:pt x="14008" y="11443"/>
                </a:cubicBezTo>
                <a:cubicBezTo>
                  <a:pt x="14008" y="10616"/>
                  <a:pt x="13556" y="9789"/>
                  <a:pt x="12833" y="9789"/>
                </a:cubicBezTo>
                <a:cubicBezTo>
                  <a:pt x="12427" y="9789"/>
                  <a:pt x="11975" y="10203"/>
                  <a:pt x="11568" y="10616"/>
                </a:cubicBezTo>
                <a:lnTo>
                  <a:pt x="11568" y="11030"/>
                </a:lnTo>
                <a:cubicBezTo>
                  <a:pt x="11568" y="15534"/>
                  <a:pt x="11568" y="15534"/>
                  <a:pt x="11568" y="15534"/>
                </a:cubicBezTo>
                <a:cubicBezTo>
                  <a:pt x="9580" y="15534"/>
                  <a:pt x="9580" y="15534"/>
                  <a:pt x="9580" y="15534"/>
                </a:cubicBezTo>
                <a:cubicBezTo>
                  <a:pt x="9580" y="10616"/>
                  <a:pt x="9580" y="10616"/>
                  <a:pt x="9580" y="10616"/>
                </a:cubicBezTo>
                <a:cubicBezTo>
                  <a:pt x="9580" y="9421"/>
                  <a:pt x="9580" y="9008"/>
                  <a:pt x="9173" y="8180"/>
                </a:cubicBezTo>
                <a:cubicBezTo>
                  <a:pt x="11162" y="8180"/>
                  <a:pt x="11162" y="8180"/>
                  <a:pt x="11162" y="8180"/>
                </a:cubicBezTo>
                <a:cubicBezTo>
                  <a:pt x="11162" y="9008"/>
                  <a:pt x="11162" y="9008"/>
                  <a:pt x="11162" y="9008"/>
                </a:cubicBezTo>
                <a:cubicBezTo>
                  <a:pt x="11568" y="9008"/>
                  <a:pt x="11568" y="9008"/>
                  <a:pt x="11568" y="9008"/>
                </a:cubicBezTo>
                <a:cubicBezTo>
                  <a:pt x="11568" y="8594"/>
                  <a:pt x="12427" y="8180"/>
                  <a:pt x="13556" y="8180"/>
                </a:cubicBezTo>
                <a:cubicBezTo>
                  <a:pt x="15228" y="8180"/>
                  <a:pt x="15997" y="9008"/>
                  <a:pt x="15997" y="11030"/>
                </a:cubicBezTo>
                <a:lnTo>
                  <a:pt x="15997" y="1553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3" name="Shape"/>
          <p:cNvSpPr/>
          <p:nvPr/>
        </p:nvSpPr>
        <p:spPr>
          <a:xfrm>
            <a:off x="1631951" y="3621617"/>
            <a:ext cx="346411" cy="327359"/>
          </a:xfrm>
          <a:custGeom>
            <a:avLst/>
            <a:gdLst/>
            <a:ahLst/>
            <a:cxnLst>
              <a:cxn ang="0">
                <a:pos x="wd2" y="hd2"/>
              </a:cxn>
              <a:cxn ang="5400000">
                <a:pos x="wd2" y="hd2"/>
              </a:cxn>
              <a:cxn ang="10800000">
                <a:pos x="wd2" y="hd2"/>
              </a:cxn>
              <a:cxn ang="16200000">
                <a:pos x="wd2" y="hd2"/>
              </a:cxn>
            </a:cxnLst>
            <a:rect l="0" t="0" r="r" b="b"/>
            <a:pathLst>
              <a:path w="21600" h="21600" extrusionOk="0">
                <a:moveTo>
                  <a:pt x="6403" y="0"/>
                </a:moveTo>
                <a:cubicBezTo>
                  <a:pt x="0" y="4253"/>
                  <a:pt x="0" y="4253"/>
                  <a:pt x="0" y="4253"/>
                </a:cubicBezTo>
                <a:cubicBezTo>
                  <a:pt x="4419" y="8028"/>
                  <a:pt x="4419" y="8028"/>
                  <a:pt x="4419" y="8028"/>
                </a:cubicBezTo>
                <a:cubicBezTo>
                  <a:pt x="10777" y="3823"/>
                  <a:pt x="10777" y="3823"/>
                  <a:pt x="10777" y="3823"/>
                </a:cubicBezTo>
                <a:lnTo>
                  <a:pt x="6403" y="0"/>
                </a:lnTo>
                <a:close/>
                <a:moveTo>
                  <a:pt x="14746" y="17777"/>
                </a:moveTo>
                <a:cubicBezTo>
                  <a:pt x="14385" y="17777"/>
                  <a:pt x="14385" y="17777"/>
                  <a:pt x="14385" y="17777"/>
                </a:cubicBezTo>
                <a:cubicBezTo>
                  <a:pt x="10777" y="14814"/>
                  <a:pt x="10777" y="14814"/>
                  <a:pt x="10777" y="14814"/>
                </a:cubicBezTo>
                <a:cubicBezTo>
                  <a:pt x="7170" y="17777"/>
                  <a:pt x="7170" y="17777"/>
                  <a:pt x="7170" y="17777"/>
                </a:cubicBezTo>
                <a:cubicBezTo>
                  <a:pt x="7170" y="17777"/>
                  <a:pt x="7170" y="17777"/>
                  <a:pt x="6809" y="17777"/>
                </a:cubicBezTo>
                <a:cubicBezTo>
                  <a:pt x="3968" y="16104"/>
                  <a:pt x="3968" y="16104"/>
                  <a:pt x="3968" y="16104"/>
                </a:cubicBezTo>
                <a:cubicBezTo>
                  <a:pt x="3968" y="16965"/>
                  <a:pt x="3968" y="16965"/>
                  <a:pt x="3968" y="16965"/>
                </a:cubicBezTo>
                <a:cubicBezTo>
                  <a:pt x="10777" y="21600"/>
                  <a:pt x="10777" y="21600"/>
                  <a:pt x="10777" y="21600"/>
                </a:cubicBezTo>
                <a:cubicBezTo>
                  <a:pt x="17542" y="16965"/>
                  <a:pt x="17542" y="16965"/>
                  <a:pt x="17542" y="16965"/>
                </a:cubicBezTo>
                <a:cubicBezTo>
                  <a:pt x="17542" y="16104"/>
                  <a:pt x="17542" y="16104"/>
                  <a:pt x="17542" y="16104"/>
                </a:cubicBezTo>
                <a:cubicBezTo>
                  <a:pt x="14746" y="17777"/>
                  <a:pt x="14746" y="17777"/>
                  <a:pt x="14746" y="17777"/>
                </a:cubicBezTo>
                <a:close/>
                <a:moveTo>
                  <a:pt x="21600" y="4253"/>
                </a:moveTo>
                <a:cubicBezTo>
                  <a:pt x="15152" y="0"/>
                  <a:pt x="15152" y="0"/>
                  <a:pt x="15152" y="0"/>
                </a:cubicBezTo>
                <a:cubicBezTo>
                  <a:pt x="10777" y="3823"/>
                  <a:pt x="10777" y="3823"/>
                  <a:pt x="10777" y="3823"/>
                </a:cubicBezTo>
                <a:cubicBezTo>
                  <a:pt x="17136" y="8028"/>
                  <a:pt x="17136" y="8028"/>
                  <a:pt x="17136" y="8028"/>
                </a:cubicBezTo>
                <a:lnTo>
                  <a:pt x="21600" y="4253"/>
                </a:lnTo>
                <a:close/>
                <a:moveTo>
                  <a:pt x="10777" y="12281"/>
                </a:moveTo>
                <a:cubicBezTo>
                  <a:pt x="14746" y="15674"/>
                  <a:pt x="14746" y="15674"/>
                  <a:pt x="14746" y="15674"/>
                </a:cubicBezTo>
                <a:cubicBezTo>
                  <a:pt x="21194" y="11469"/>
                  <a:pt x="21194" y="11469"/>
                  <a:pt x="21194" y="11469"/>
                </a:cubicBezTo>
                <a:cubicBezTo>
                  <a:pt x="17136" y="8028"/>
                  <a:pt x="17136" y="8028"/>
                  <a:pt x="17136" y="8028"/>
                </a:cubicBezTo>
                <a:lnTo>
                  <a:pt x="10777" y="12281"/>
                </a:lnTo>
                <a:close/>
                <a:moveTo>
                  <a:pt x="6809" y="15674"/>
                </a:moveTo>
                <a:cubicBezTo>
                  <a:pt x="10777" y="12281"/>
                  <a:pt x="10777" y="12281"/>
                  <a:pt x="10777" y="12281"/>
                </a:cubicBezTo>
                <a:cubicBezTo>
                  <a:pt x="4419" y="8028"/>
                  <a:pt x="4419" y="8028"/>
                  <a:pt x="4419" y="8028"/>
                </a:cubicBezTo>
                <a:cubicBezTo>
                  <a:pt x="361" y="11469"/>
                  <a:pt x="361" y="11469"/>
                  <a:pt x="361" y="11469"/>
                </a:cubicBezTo>
                <a:lnTo>
                  <a:pt x="6809" y="1567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4" name="Shape"/>
          <p:cNvSpPr/>
          <p:nvPr/>
        </p:nvSpPr>
        <p:spPr>
          <a:xfrm>
            <a:off x="10272185" y="2171204"/>
            <a:ext cx="283359" cy="357486"/>
          </a:xfrm>
          <a:custGeom>
            <a:avLst/>
            <a:gdLst/>
            <a:ahLst/>
            <a:cxnLst>
              <a:cxn ang="0">
                <a:pos x="wd2" y="hd2"/>
              </a:cxn>
              <a:cxn ang="5400000">
                <a:pos x="wd2" y="hd2"/>
              </a:cxn>
              <a:cxn ang="10800000">
                <a:pos x="wd2" y="hd2"/>
              </a:cxn>
              <a:cxn ang="16200000">
                <a:pos x="wd2" y="hd2"/>
              </a:cxn>
            </a:cxnLst>
            <a:rect l="0" t="0" r="r" b="b"/>
            <a:pathLst>
              <a:path w="21159" h="21007" extrusionOk="0">
                <a:moveTo>
                  <a:pt x="8662" y="13778"/>
                </a:moveTo>
                <a:cubicBezTo>
                  <a:pt x="8120" y="16858"/>
                  <a:pt x="7200" y="19895"/>
                  <a:pt x="4818" y="21007"/>
                </a:cubicBezTo>
                <a:cubicBezTo>
                  <a:pt x="3844" y="16858"/>
                  <a:pt x="5738" y="13394"/>
                  <a:pt x="6713" y="10015"/>
                </a:cubicBezTo>
                <a:cubicBezTo>
                  <a:pt x="5251" y="7748"/>
                  <a:pt x="6713" y="3556"/>
                  <a:pt x="10069" y="4711"/>
                </a:cubicBezTo>
                <a:cubicBezTo>
                  <a:pt x="13913" y="5866"/>
                  <a:pt x="6713" y="12281"/>
                  <a:pt x="11531" y="13051"/>
                </a:cubicBezTo>
                <a:cubicBezTo>
                  <a:pt x="16782" y="13778"/>
                  <a:pt x="19218" y="5866"/>
                  <a:pt x="15862" y="3556"/>
                </a:cubicBezTo>
                <a:cubicBezTo>
                  <a:pt x="11044" y="-251"/>
                  <a:pt x="1949" y="3214"/>
                  <a:pt x="3356" y="8517"/>
                </a:cubicBezTo>
                <a:cubicBezTo>
                  <a:pt x="3356" y="10015"/>
                  <a:pt x="5251" y="10399"/>
                  <a:pt x="3844" y="12281"/>
                </a:cubicBezTo>
                <a:cubicBezTo>
                  <a:pt x="974" y="11512"/>
                  <a:pt x="0" y="9630"/>
                  <a:pt x="0" y="7363"/>
                </a:cubicBezTo>
                <a:cubicBezTo>
                  <a:pt x="487" y="3214"/>
                  <a:pt x="4818" y="519"/>
                  <a:pt x="9095" y="134"/>
                </a:cubicBezTo>
                <a:cubicBezTo>
                  <a:pt x="14887" y="-593"/>
                  <a:pt x="20138" y="1674"/>
                  <a:pt x="21113" y="5866"/>
                </a:cubicBezTo>
                <a:cubicBezTo>
                  <a:pt x="21600" y="10399"/>
                  <a:pt x="18244" y="15660"/>
                  <a:pt x="12505" y="15318"/>
                </a:cubicBezTo>
                <a:cubicBezTo>
                  <a:pt x="10556" y="15318"/>
                  <a:pt x="10069" y="14548"/>
                  <a:pt x="8662" y="13778"/>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5" name="Shape"/>
          <p:cNvSpPr/>
          <p:nvPr/>
        </p:nvSpPr>
        <p:spPr>
          <a:xfrm>
            <a:off x="10957985" y="2180167"/>
            <a:ext cx="346409" cy="342173"/>
          </a:xfrm>
          <a:custGeom>
            <a:avLst/>
            <a:gdLst/>
            <a:ahLst/>
            <a:cxnLst>
              <a:cxn ang="0">
                <a:pos x="wd2" y="hd2"/>
              </a:cxn>
              <a:cxn ang="5400000">
                <a:pos x="wd2" y="hd2"/>
              </a:cxn>
              <a:cxn ang="10800000">
                <a:pos x="wd2" y="hd2"/>
              </a:cxn>
              <a:cxn ang="16200000">
                <a:pos x="wd2" y="hd2"/>
              </a:cxn>
            </a:cxnLst>
            <a:rect l="0" t="0" r="r" b="b"/>
            <a:pathLst>
              <a:path w="21600" h="21600" extrusionOk="0">
                <a:moveTo>
                  <a:pt x="10845" y="0"/>
                </a:moveTo>
                <a:cubicBezTo>
                  <a:pt x="4790" y="0"/>
                  <a:pt x="0" y="4917"/>
                  <a:pt x="0" y="10616"/>
                </a:cubicBezTo>
                <a:cubicBezTo>
                  <a:pt x="0" y="16683"/>
                  <a:pt x="4790" y="21600"/>
                  <a:pt x="10845" y="21600"/>
                </a:cubicBezTo>
                <a:cubicBezTo>
                  <a:pt x="16810" y="21600"/>
                  <a:pt x="21600" y="16683"/>
                  <a:pt x="21600" y="10616"/>
                </a:cubicBezTo>
                <a:cubicBezTo>
                  <a:pt x="21600" y="4917"/>
                  <a:pt x="16810" y="0"/>
                  <a:pt x="10845" y="0"/>
                </a:cubicBezTo>
                <a:close/>
                <a:moveTo>
                  <a:pt x="11613" y="13466"/>
                </a:moveTo>
                <a:cubicBezTo>
                  <a:pt x="10845" y="13466"/>
                  <a:pt x="10438" y="13052"/>
                  <a:pt x="10032" y="12638"/>
                </a:cubicBezTo>
                <a:cubicBezTo>
                  <a:pt x="9625" y="14247"/>
                  <a:pt x="9218" y="15901"/>
                  <a:pt x="8405" y="16683"/>
                </a:cubicBezTo>
                <a:cubicBezTo>
                  <a:pt x="8044" y="14247"/>
                  <a:pt x="8812" y="12225"/>
                  <a:pt x="9218" y="10616"/>
                </a:cubicBezTo>
                <a:cubicBezTo>
                  <a:pt x="8405" y="9375"/>
                  <a:pt x="9218" y="6940"/>
                  <a:pt x="10845" y="7767"/>
                </a:cubicBezTo>
                <a:cubicBezTo>
                  <a:pt x="12427" y="8180"/>
                  <a:pt x="9218" y="11811"/>
                  <a:pt x="11252" y="12225"/>
                </a:cubicBezTo>
                <a:cubicBezTo>
                  <a:pt x="13647" y="12638"/>
                  <a:pt x="14415" y="8180"/>
                  <a:pt x="12833" y="6940"/>
                </a:cubicBezTo>
                <a:cubicBezTo>
                  <a:pt x="11252" y="4917"/>
                  <a:pt x="7185" y="6940"/>
                  <a:pt x="7637" y="9789"/>
                </a:cubicBezTo>
                <a:cubicBezTo>
                  <a:pt x="8044" y="10616"/>
                  <a:pt x="8405" y="10616"/>
                  <a:pt x="8044" y="11811"/>
                </a:cubicBezTo>
                <a:cubicBezTo>
                  <a:pt x="6823" y="11397"/>
                  <a:pt x="6417" y="10203"/>
                  <a:pt x="6417" y="8962"/>
                </a:cubicBezTo>
                <a:cubicBezTo>
                  <a:pt x="6417" y="6940"/>
                  <a:pt x="8405" y="5331"/>
                  <a:pt x="10438" y="4917"/>
                </a:cubicBezTo>
                <a:cubicBezTo>
                  <a:pt x="12833" y="4917"/>
                  <a:pt x="14822" y="6158"/>
                  <a:pt x="15228" y="8180"/>
                </a:cubicBezTo>
                <a:cubicBezTo>
                  <a:pt x="15635" y="10616"/>
                  <a:pt x="14008" y="13466"/>
                  <a:pt x="11613" y="13466"/>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6" name="Shape"/>
          <p:cNvSpPr/>
          <p:nvPr/>
        </p:nvSpPr>
        <p:spPr>
          <a:xfrm>
            <a:off x="5223933" y="3621617"/>
            <a:ext cx="333710" cy="327359"/>
          </a:xfrm>
          <a:custGeom>
            <a:avLst/>
            <a:gdLst/>
            <a:ahLst/>
            <a:cxnLst>
              <a:cxn ang="0">
                <a:pos x="wd2" y="hd2"/>
              </a:cxn>
              <a:cxn ang="5400000">
                <a:pos x="wd2" y="hd2"/>
              </a:cxn>
              <a:cxn ang="10800000">
                <a:pos x="wd2" y="hd2"/>
              </a:cxn>
              <a:cxn ang="16200000">
                <a:pos x="wd2" y="hd2"/>
              </a:cxn>
            </a:cxnLst>
            <a:rect l="0" t="0" r="r" b="b"/>
            <a:pathLst>
              <a:path w="21600" h="21600" extrusionOk="0">
                <a:moveTo>
                  <a:pt x="9137" y="0"/>
                </a:moveTo>
                <a:cubicBezTo>
                  <a:pt x="3702" y="860"/>
                  <a:pt x="0" y="5065"/>
                  <a:pt x="0" y="10609"/>
                </a:cubicBezTo>
                <a:cubicBezTo>
                  <a:pt x="0" y="13572"/>
                  <a:pt x="1218" y="15674"/>
                  <a:pt x="2483" y="17777"/>
                </a:cubicBezTo>
                <a:cubicBezTo>
                  <a:pt x="6232" y="16104"/>
                  <a:pt x="9137" y="11851"/>
                  <a:pt x="9137" y="6786"/>
                </a:cubicBezTo>
                <a:lnTo>
                  <a:pt x="9137" y="0"/>
                </a:lnTo>
                <a:close/>
                <a:moveTo>
                  <a:pt x="10777" y="13572"/>
                </a:moveTo>
                <a:cubicBezTo>
                  <a:pt x="9933" y="16104"/>
                  <a:pt x="8293" y="18637"/>
                  <a:pt x="5810" y="20310"/>
                </a:cubicBezTo>
                <a:cubicBezTo>
                  <a:pt x="7075" y="21170"/>
                  <a:pt x="8715" y="21600"/>
                  <a:pt x="10777" y="21600"/>
                </a:cubicBezTo>
                <a:cubicBezTo>
                  <a:pt x="12416" y="21600"/>
                  <a:pt x="14525" y="21170"/>
                  <a:pt x="15743" y="20310"/>
                </a:cubicBezTo>
                <a:cubicBezTo>
                  <a:pt x="13260" y="18637"/>
                  <a:pt x="11620" y="16104"/>
                  <a:pt x="10777" y="13572"/>
                </a:cubicBezTo>
                <a:close/>
                <a:moveTo>
                  <a:pt x="12416" y="6786"/>
                </a:moveTo>
                <a:cubicBezTo>
                  <a:pt x="12416" y="11851"/>
                  <a:pt x="15321" y="15674"/>
                  <a:pt x="19117" y="17777"/>
                </a:cubicBezTo>
                <a:cubicBezTo>
                  <a:pt x="20335" y="15674"/>
                  <a:pt x="21600" y="13572"/>
                  <a:pt x="21600" y="10609"/>
                </a:cubicBezTo>
                <a:cubicBezTo>
                  <a:pt x="21600" y="5065"/>
                  <a:pt x="17430" y="860"/>
                  <a:pt x="12416" y="0"/>
                </a:cubicBezTo>
                <a:lnTo>
                  <a:pt x="12416" y="6786"/>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7" name="Shape"/>
          <p:cNvSpPr/>
          <p:nvPr/>
        </p:nvSpPr>
        <p:spPr>
          <a:xfrm>
            <a:off x="8094133" y="2929467"/>
            <a:ext cx="333787" cy="276559"/>
          </a:xfrm>
          <a:custGeom>
            <a:avLst/>
            <a:gdLst/>
            <a:ahLst/>
            <a:cxnLst>
              <a:cxn ang="0">
                <a:pos x="wd2" y="hd2"/>
              </a:cxn>
              <a:cxn ang="5400000">
                <a:pos x="wd2" y="hd2"/>
              </a:cxn>
              <a:cxn ang="10800000">
                <a:pos x="wd2" y="hd2"/>
              </a:cxn>
              <a:cxn ang="16200000">
                <a:pos x="wd2" y="hd2"/>
              </a:cxn>
            </a:cxnLst>
            <a:rect l="0" t="0" r="r" b="b"/>
            <a:pathLst>
              <a:path w="20813" h="21600" extrusionOk="0">
                <a:moveTo>
                  <a:pt x="17181" y="9524"/>
                </a:moveTo>
                <a:cubicBezTo>
                  <a:pt x="19977" y="8561"/>
                  <a:pt x="21600" y="5046"/>
                  <a:pt x="20428" y="4535"/>
                </a:cubicBezTo>
                <a:cubicBezTo>
                  <a:pt x="17587" y="4535"/>
                  <a:pt x="15197" y="3005"/>
                  <a:pt x="13618" y="1531"/>
                </a:cubicBezTo>
                <a:cubicBezTo>
                  <a:pt x="13213" y="1531"/>
                  <a:pt x="13213" y="1531"/>
                  <a:pt x="12807" y="1020"/>
                </a:cubicBezTo>
                <a:cubicBezTo>
                  <a:pt x="12807" y="9071"/>
                  <a:pt x="12807" y="9071"/>
                  <a:pt x="12807" y="9071"/>
                </a:cubicBezTo>
                <a:cubicBezTo>
                  <a:pt x="12807" y="12076"/>
                  <a:pt x="11589" y="14060"/>
                  <a:pt x="10011" y="15080"/>
                </a:cubicBezTo>
                <a:cubicBezTo>
                  <a:pt x="8027" y="16044"/>
                  <a:pt x="5592" y="15591"/>
                  <a:pt x="4780" y="13039"/>
                </a:cubicBezTo>
                <a:cubicBezTo>
                  <a:pt x="4058" y="11055"/>
                  <a:pt x="5186" y="8050"/>
                  <a:pt x="7215" y="6520"/>
                </a:cubicBezTo>
                <a:cubicBezTo>
                  <a:pt x="8433" y="6009"/>
                  <a:pt x="9605" y="6009"/>
                  <a:pt x="10823" y="6520"/>
                </a:cubicBezTo>
                <a:cubicBezTo>
                  <a:pt x="10823" y="0"/>
                  <a:pt x="10823" y="0"/>
                  <a:pt x="10823" y="0"/>
                </a:cubicBezTo>
                <a:cubicBezTo>
                  <a:pt x="10011" y="0"/>
                  <a:pt x="9605" y="0"/>
                  <a:pt x="8838" y="0"/>
                </a:cubicBezTo>
                <a:cubicBezTo>
                  <a:pt x="4058" y="0"/>
                  <a:pt x="0" y="4535"/>
                  <a:pt x="0" y="10545"/>
                </a:cubicBezTo>
                <a:cubicBezTo>
                  <a:pt x="0" y="16611"/>
                  <a:pt x="4058" y="21600"/>
                  <a:pt x="8838" y="21600"/>
                </a:cubicBezTo>
                <a:cubicBezTo>
                  <a:pt x="13618" y="21600"/>
                  <a:pt x="17181" y="16611"/>
                  <a:pt x="17181" y="10545"/>
                </a:cubicBezTo>
                <a:cubicBezTo>
                  <a:pt x="17181" y="10035"/>
                  <a:pt x="17181" y="9524"/>
                  <a:pt x="17181" y="9524"/>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8" name="Shape"/>
          <p:cNvSpPr/>
          <p:nvPr/>
        </p:nvSpPr>
        <p:spPr>
          <a:xfrm>
            <a:off x="8805333" y="2897718"/>
            <a:ext cx="346411" cy="340060"/>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14791" y="10203"/>
                </a:moveTo>
                <a:lnTo>
                  <a:pt x="14791" y="10616"/>
                </a:lnTo>
                <a:cubicBezTo>
                  <a:pt x="14791" y="13466"/>
                  <a:pt x="12762" y="15074"/>
                  <a:pt x="10372" y="15074"/>
                </a:cubicBezTo>
                <a:cubicBezTo>
                  <a:pt x="7982" y="15074"/>
                  <a:pt x="5997" y="13466"/>
                  <a:pt x="5997" y="10616"/>
                </a:cubicBezTo>
                <a:cubicBezTo>
                  <a:pt x="5997" y="8180"/>
                  <a:pt x="7982" y="6158"/>
                  <a:pt x="10372" y="6158"/>
                </a:cubicBezTo>
                <a:cubicBezTo>
                  <a:pt x="10777" y="6158"/>
                  <a:pt x="11183" y="6158"/>
                  <a:pt x="11183" y="6572"/>
                </a:cubicBezTo>
                <a:cubicBezTo>
                  <a:pt x="11183" y="9008"/>
                  <a:pt x="11183" y="9008"/>
                  <a:pt x="11183" y="9008"/>
                </a:cubicBezTo>
                <a:cubicBezTo>
                  <a:pt x="10777" y="8594"/>
                  <a:pt x="10011" y="9008"/>
                  <a:pt x="9605" y="9008"/>
                </a:cubicBezTo>
                <a:cubicBezTo>
                  <a:pt x="8387" y="9789"/>
                  <a:pt x="7982" y="10616"/>
                  <a:pt x="8387" y="11857"/>
                </a:cubicBezTo>
                <a:cubicBezTo>
                  <a:pt x="8793" y="12638"/>
                  <a:pt x="10011" y="13052"/>
                  <a:pt x="11183" y="12638"/>
                </a:cubicBezTo>
                <a:cubicBezTo>
                  <a:pt x="11589" y="12271"/>
                  <a:pt x="12401" y="11443"/>
                  <a:pt x="12401" y="10203"/>
                </a:cubicBezTo>
                <a:cubicBezTo>
                  <a:pt x="12401" y="6940"/>
                  <a:pt x="12401" y="6940"/>
                  <a:pt x="12401" y="6940"/>
                </a:cubicBezTo>
                <a:lnTo>
                  <a:pt x="12762" y="6940"/>
                </a:lnTo>
                <a:cubicBezTo>
                  <a:pt x="13573" y="7353"/>
                  <a:pt x="14791" y="8180"/>
                  <a:pt x="15963" y="8180"/>
                </a:cubicBezTo>
                <a:cubicBezTo>
                  <a:pt x="16775" y="8180"/>
                  <a:pt x="15963" y="9789"/>
                  <a:pt x="14791" y="1020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09" name="Shape"/>
          <p:cNvSpPr/>
          <p:nvPr/>
        </p:nvSpPr>
        <p:spPr>
          <a:xfrm>
            <a:off x="2387600" y="3621617"/>
            <a:ext cx="269721" cy="327359"/>
          </a:xfrm>
          <a:custGeom>
            <a:avLst/>
            <a:gdLst/>
            <a:ahLst/>
            <a:cxnLst>
              <a:cxn ang="0">
                <a:pos x="wd2" y="hd2"/>
              </a:cxn>
              <a:cxn ang="5400000">
                <a:pos x="wd2" y="hd2"/>
              </a:cxn>
              <a:cxn ang="10800000">
                <a:pos x="wd2" y="hd2"/>
              </a:cxn>
              <a:cxn ang="16200000">
                <a:pos x="wd2" y="hd2"/>
              </a:cxn>
            </a:cxnLst>
            <a:rect l="0" t="0" r="r" b="b"/>
            <a:pathLst>
              <a:path w="19708" h="21600" extrusionOk="0">
                <a:moveTo>
                  <a:pt x="19271" y="3823"/>
                </a:moveTo>
                <a:cubicBezTo>
                  <a:pt x="19271" y="2533"/>
                  <a:pt x="17418" y="2533"/>
                  <a:pt x="17418" y="2533"/>
                </a:cubicBezTo>
                <a:cubicBezTo>
                  <a:pt x="11753" y="2150"/>
                  <a:pt x="11753" y="2150"/>
                  <a:pt x="11753" y="2150"/>
                </a:cubicBezTo>
                <a:cubicBezTo>
                  <a:pt x="11753" y="2150"/>
                  <a:pt x="11753" y="860"/>
                  <a:pt x="10800" y="430"/>
                </a:cubicBezTo>
                <a:cubicBezTo>
                  <a:pt x="9371" y="0"/>
                  <a:pt x="8471" y="0"/>
                  <a:pt x="7518" y="0"/>
                </a:cubicBezTo>
                <a:cubicBezTo>
                  <a:pt x="6565" y="0"/>
                  <a:pt x="6565" y="1290"/>
                  <a:pt x="6565" y="2150"/>
                </a:cubicBezTo>
                <a:cubicBezTo>
                  <a:pt x="6565" y="2963"/>
                  <a:pt x="6565" y="4253"/>
                  <a:pt x="6565" y="4683"/>
                </a:cubicBezTo>
                <a:cubicBezTo>
                  <a:pt x="6565" y="5926"/>
                  <a:pt x="6141" y="6356"/>
                  <a:pt x="4235" y="6356"/>
                </a:cubicBezTo>
                <a:cubicBezTo>
                  <a:pt x="1429" y="6356"/>
                  <a:pt x="1429" y="6356"/>
                  <a:pt x="1429" y="6356"/>
                </a:cubicBezTo>
                <a:cubicBezTo>
                  <a:pt x="529" y="6356"/>
                  <a:pt x="0" y="6356"/>
                  <a:pt x="0" y="7216"/>
                </a:cubicBezTo>
                <a:cubicBezTo>
                  <a:pt x="0" y="7598"/>
                  <a:pt x="953" y="13142"/>
                  <a:pt x="2382" y="14432"/>
                </a:cubicBezTo>
                <a:cubicBezTo>
                  <a:pt x="3335" y="14814"/>
                  <a:pt x="7994" y="15244"/>
                  <a:pt x="8947" y="15244"/>
                </a:cubicBezTo>
                <a:cubicBezTo>
                  <a:pt x="9847" y="15244"/>
                  <a:pt x="9371" y="12712"/>
                  <a:pt x="9847" y="12712"/>
                </a:cubicBezTo>
                <a:cubicBezTo>
                  <a:pt x="10324" y="12712"/>
                  <a:pt x="10324" y="14432"/>
                  <a:pt x="12229" y="14814"/>
                </a:cubicBezTo>
                <a:cubicBezTo>
                  <a:pt x="13606" y="14814"/>
                  <a:pt x="15988" y="14814"/>
                  <a:pt x="15988" y="16104"/>
                </a:cubicBezTo>
                <a:cubicBezTo>
                  <a:pt x="15988" y="17347"/>
                  <a:pt x="16412" y="19067"/>
                  <a:pt x="15512" y="19067"/>
                </a:cubicBezTo>
                <a:cubicBezTo>
                  <a:pt x="13129" y="19497"/>
                  <a:pt x="13129" y="19497"/>
                  <a:pt x="13129" y="19497"/>
                </a:cubicBezTo>
                <a:cubicBezTo>
                  <a:pt x="11276" y="19067"/>
                  <a:pt x="11753" y="17777"/>
                  <a:pt x="12653" y="17777"/>
                </a:cubicBezTo>
                <a:cubicBezTo>
                  <a:pt x="13129" y="17777"/>
                  <a:pt x="13606" y="17777"/>
                  <a:pt x="13606" y="17777"/>
                </a:cubicBezTo>
                <a:cubicBezTo>
                  <a:pt x="13606" y="16104"/>
                  <a:pt x="13606" y="16104"/>
                  <a:pt x="13606" y="16104"/>
                </a:cubicBezTo>
                <a:cubicBezTo>
                  <a:pt x="13606" y="16104"/>
                  <a:pt x="10324" y="15674"/>
                  <a:pt x="9847" y="17777"/>
                </a:cubicBezTo>
                <a:cubicBezTo>
                  <a:pt x="9847" y="19927"/>
                  <a:pt x="10324" y="20740"/>
                  <a:pt x="10324" y="20740"/>
                </a:cubicBezTo>
                <a:cubicBezTo>
                  <a:pt x="10800" y="21170"/>
                  <a:pt x="11276" y="21600"/>
                  <a:pt x="15512" y="21600"/>
                </a:cubicBezTo>
                <a:cubicBezTo>
                  <a:pt x="21600" y="21600"/>
                  <a:pt x="19271" y="5496"/>
                  <a:pt x="19271" y="3823"/>
                </a:cubicBezTo>
                <a:close/>
                <a:moveTo>
                  <a:pt x="16888" y="11039"/>
                </a:moveTo>
                <a:cubicBezTo>
                  <a:pt x="16888" y="11469"/>
                  <a:pt x="15988" y="10609"/>
                  <a:pt x="15035" y="10609"/>
                </a:cubicBezTo>
                <a:cubicBezTo>
                  <a:pt x="14082" y="10609"/>
                  <a:pt x="13129" y="11039"/>
                  <a:pt x="13129" y="11039"/>
                </a:cubicBezTo>
                <a:cubicBezTo>
                  <a:pt x="12653" y="10609"/>
                  <a:pt x="13129" y="8458"/>
                  <a:pt x="15035" y="8458"/>
                </a:cubicBezTo>
                <a:cubicBezTo>
                  <a:pt x="16412" y="8458"/>
                  <a:pt x="17418" y="11039"/>
                  <a:pt x="16888" y="1103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0" name="Shape"/>
          <p:cNvSpPr/>
          <p:nvPr/>
        </p:nvSpPr>
        <p:spPr>
          <a:xfrm>
            <a:off x="2387600" y="3627967"/>
            <a:ext cx="56446" cy="56446"/>
          </a:xfrm>
          <a:custGeom>
            <a:avLst/>
            <a:gdLst/>
            <a:ahLst/>
            <a:cxnLst>
              <a:cxn ang="0">
                <a:pos x="wd2" y="hd2"/>
              </a:cxn>
              <a:cxn ang="5400000">
                <a:pos x="wd2" y="hd2"/>
              </a:cxn>
              <a:cxn ang="10800000">
                <a:pos x="wd2" y="hd2"/>
              </a:cxn>
              <a:cxn ang="16200000">
                <a:pos x="wd2" y="hd2"/>
              </a:cxn>
            </a:cxnLst>
            <a:rect l="0" t="0" r="r" b="b"/>
            <a:pathLst>
              <a:path w="21600" h="21600" extrusionOk="0">
                <a:moveTo>
                  <a:pt x="21600" y="19170"/>
                </a:moveTo>
                <a:cubicBezTo>
                  <a:pt x="21600" y="16740"/>
                  <a:pt x="21600" y="0"/>
                  <a:pt x="21600" y="0"/>
                </a:cubicBezTo>
                <a:cubicBezTo>
                  <a:pt x="0" y="21600"/>
                  <a:pt x="0" y="21600"/>
                  <a:pt x="0" y="21600"/>
                </a:cubicBezTo>
                <a:cubicBezTo>
                  <a:pt x="0" y="21600"/>
                  <a:pt x="14580" y="21600"/>
                  <a:pt x="19170" y="21600"/>
                </a:cubicBezTo>
                <a:cubicBezTo>
                  <a:pt x="21600" y="21600"/>
                  <a:pt x="21600" y="21600"/>
                  <a:pt x="21600" y="1917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1" name="Shape"/>
          <p:cNvSpPr/>
          <p:nvPr/>
        </p:nvSpPr>
        <p:spPr>
          <a:xfrm>
            <a:off x="4500033" y="2180167"/>
            <a:ext cx="346411" cy="342173"/>
          </a:xfrm>
          <a:custGeom>
            <a:avLst/>
            <a:gdLst/>
            <a:ahLst/>
            <a:cxnLst>
              <a:cxn ang="0">
                <a:pos x="wd2" y="hd2"/>
              </a:cxn>
              <a:cxn ang="5400000">
                <a:pos x="wd2" y="hd2"/>
              </a:cxn>
              <a:cxn ang="10800000">
                <a:pos x="wd2" y="hd2"/>
              </a:cxn>
              <a:cxn ang="16200000">
                <a:pos x="wd2" y="hd2"/>
              </a:cxn>
            </a:cxnLst>
            <a:rect l="0" t="0" r="r" b="b"/>
            <a:pathLst>
              <a:path w="21600" h="21600" extrusionOk="0">
                <a:moveTo>
                  <a:pt x="10823" y="0"/>
                </a:moveTo>
                <a:cubicBezTo>
                  <a:pt x="4825" y="0"/>
                  <a:pt x="0" y="4917"/>
                  <a:pt x="0" y="10616"/>
                </a:cubicBezTo>
                <a:cubicBezTo>
                  <a:pt x="0" y="16683"/>
                  <a:pt x="4825" y="21600"/>
                  <a:pt x="10823" y="21600"/>
                </a:cubicBezTo>
                <a:cubicBezTo>
                  <a:pt x="16775" y="21600"/>
                  <a:pt x="21600" y="16683"/>
                  <a:pt x="21600" y="10616"/>
                </a:cubicBezTo>
                <a:cubicBezTo>
                  <a:pt x="21600" y="4917"/>
                  <a:pt x="16775" y="0"/>
                  <a:pt x="10823" y="0"/>
                </a:cubicBezTo>
                <a:close/>
                <a:moveTo>
                  <a:pt x="15603" y="8594"/>
                </a:moveTo>
                <a:cubicBezTo>
                  <a:pt x="15197" y="11811"/>
                  <a:pt x="11995" y="14660"/>
                  <a:pt x="11228" y="15534"/>
                </a:cubicBezTo>
                <a:cubicBezTo>
                  <a:pt x="10011" y="15901"/>
                  <a:pt x="9244" y="15074"/>
                  <a:pt x="8793" y="14660"/>
                </a:cubicBezTo>
                <a:cubicBezTo>
                  <a:pt x="8433" y="13833"/>
                  <a:pt x="7621" y="9375"/>
                  <a:pt x="7215" y="8962"/>
                </a:cubicBezTo>
                <a:cubicBezTo>
                  <a:pt x="6809" y="8962"/>
                  <a:pt x="6043" y="9375"/>
                  <a:pt x="6043" y="9375"/>
                </a:cubicBezTo>
                <a:cubicBezTo>
                  <a:pt x="5592" y="8962"/>
                  <a:pt x="5592" y="8962"/>
                  <a:pt x="5592" y="8962"/>
                </a:cubicBezTo>
                <a:cubicBezTo>
                  <a:pt x="5592" y="8962"/>
                  <a:pt x="7215" y="6940"/>
                  <a:pt x="8793" y="6526"/>
                </a:cubicBezTo>
                <a:cubicBezTo>
                  <a:pt x="10011" y="6158"/>
                  <a:pt x="10011" y="8594"/>
                  <a:pt x="10417" y="10203"/>
                </a:cubicBezTo>
                <a:cubicBezTo>
                  <a:pt x="10823" y="11397"/>
                  <a:pt x="10823" y="12225"/>
                  <a:pt x="11228" y="12225"/>
                </a:cubicBezTo>
                <a:cubicBezTo>
                  <a:pt x="11634" y="12225"/>
                  <a:pt x="11995" y="11397"/>
                  <a:pt x="12807" y="10203"/>
                </a:cubicBezTo>
                <a:cubicBezTo>
                  <a:pt x="13213" y="9375"/>
                  <a:pt x="12401" y="8180"/>
                  <a:pt x="11634" y="8962"/>
                </a:cubicBezTo>
                <a:cubicBezTo>
                  <a:pt x="11995" y="6158"/>
                  <a:pt x="16414" y="5331"/>
                  <a:pt x="15603" y="859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2" name="Shape"/>
          <p:cNvSpPr/>
          <p:nvPr/>
        </p:nvSpPr>
        <p:spPr>
          <a:xfrm>
            <a:off x="3064933" y="2180167"/>
            <a:ext cx="346409" cy="34217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90" y="0"/>
                  <a:pt x="0" y="4917"/>
                  <a:pt x="0" y="10616"/>
                </a:cubicBezTo>
                <a:cubicBezTo>
                  <a:pt x="0" y="16683"/>
                  <a:pt x="4790" y="21600"/>
                  <a:pt x="10800" y="21600"/>
                </a:cubicBezTo>
                <a:cubicBezTo>
                  <a:pt x="16810" y="21600"/>
                  <a:pt x="21600" y="16683"/>
                  <a:pt x="21600" y="10616"/>
                </a:cubicBezTo>
                <a:cubicBezTo>
                  <a:pt x="21600" y="4917"/>
                  <a:pt x="16810" y="0"/>
                  <a:pt x="10800" y="0"/>
                </a:cubicBezTo>
                <a:close/>
                <a:moveTo>
                  <a:pt x="7998" y="13052"/>
                </a:moveTo>
                <a:cubicBezTo>
                  <a:pt x="6778" y="13052"/>
                  <a:pt x="5603" y="12225"/>
                  <a:pt x="5603" y="10616"/>
                </a:cubicBezTo>
                <a:cubicBezTo>
                  <a:pt x="5603" y="9375"/>
                  <a:pt x="6778" y="8594"/>
                  <a:pt x="7998" y="8594"/>
                </a:cubicBezTo>
                <a:cubicBezTo>
                  <a:pt x="9173" y="8594"/>
                  <a:pt x="9987" y="9375"/>
                  <a:pt x="9987" y="10616"/>
                </a:cubicBezTo>
                <a:cubicBezTo>
                  <a:pt x="9987" y="12225"/>
                  <a:pt x="9173" y="13052"/>
                  <a:pt x="7998" y="13052"/>
                </a:cubicBezTo>
                <a:close/>
                <a:moveTo>
                  <a:pt x="13556" y="13052"/>
                </a:moveTo>
                <a:cubicBezTo>
                  <a:pt x="12427" y="13052"/>
                  <a:pt x="11568" y="12225"/>
                  <a:pt x="11568" y="10616"/>
                </a:cubicBezTo>
                <a:cubicBezTo>
                  <a:pt x="11568" y="9375"/>
                  <a:pt x="12427" y="8594"/>
                  <a:pt x="13556" y="8594"/>
                </a:cubicBezTo>
                <a:cubicBezTo>
                  <a:pt x="14822" y="8594"/>
                  <a:pt x="15997" y="9375"/>
                  <a:pt x="15997" y="10616"/>
                </a:cubicBezTo>
                <a:cubicBezTo>
                  <a:pt x="15997" y="12225"/>
                  <a:pt x="14822" y="13052"/>
                  <a:pt x="13556" y="1305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3" name="Shape"/>
          <p:cNvSpPr/>
          <p:nvPr/>
        </p:nvSpPr>
        <p:spPr>
          <a:xfrm>
            <a:off x="3096684" y="3640667"/>
            <a:ext cx="282909" cy="285035"/>
          </a:xfrm>
          <a:custGeom>
            <a:avLst/>
            <a:gdLst/>
            <a:ahLst/>
            <a:cxnLst>
              <a:cxn ang="0">
                <a:pos x="wd2" y="hd2"/>
              </a:cxn>
              <a:cxn ang="5400000">
                <a:pos x="wd2" y="hd2"/>
              </a:cxn>
              <a:cxn ang="10800000">
                <a:pos x="wd2" y="hd2"/>
              </a:cxn>
              <a:cxn ang="16200000">
                <a:pos x="wd2" y="hd2"/>
              </a:cxn>
            </a:cxnLst>
            <a:rect l="0" t="0" r="r" b="b"/>
            <a:pathLst>
              <a:path w="21600" h="21600" extrusionOk="0">
                <a:moveTo>
                  <a:pt x="4929" y="8683"/>
                </a:moveTo>
                <a:cubicBezTo>
                  <a:pt x="4929" y="6730"/>
                  <a:pt x="5372" y="5264"/>
                  <a:pt x="7366" y="4776"/>
                </a:cubicBezTo>
                <a:cubicBezTo>
                  <a:pt x="7865" y="4776"/>
                  <a:pt x="9305" y="4776"/>
                  <a:pt x="10302" y="4776"/>
                </a:cubicBezTo>
                <a:cubicBezTo>
                  <a:pt x="10302" y="8141"/>
                  <a:pt x="10302" y="8141"/>
                  <a:pt x="10302" y="8141"/>
                </a:cubicBezTo>
                <a:cubicBezTo>
                  <a:pt x="10302" y="8683"/>
                  <a:pt x="10800" y="8683"/>
                  <a:pt x="10800" y="8683"/>
                </a:cubicBezTo>
                <a:cubicBezTo>
                  <a:pt x="10800" y="8683"/>
                  <a:pt x="10800" y="8683"/>
                  <a:pt x="10800" y="8141"/>
                </a:cubicBezTo>
                <a:cubicBezTo>
                  <a:pt x="19606" y="0"/>
                  <a:pt x="19606" y="0"/>
                  <a:pt x="19606" y="0"/>
                </a:cubicBezTo>
                <a:cubicBezTo>
                  <a:pt x="13735" y="0"/>
                  <a:pt x="13735" y="0"/>
                  <a:pt x="13735" y="0"/>
                </a:cubicBezTo>
                <a:cubicBezTo>
                  <a:pt x="7366" y="0"/>
                  <a:pt x="7366" y="0"/>
                  <a:pt x="7366" y="0"/>
                </a:cubicBezTo>
                <a:cubicBezTo>
                  <a:pt x="2437" y="0"/>
                  <a:pt x="0" y="2876"/>
                  <a:pt x="0" y="8141"/>
                </a:cubicBezTo>
                <a:cubicBezTo>
                  <a:pt x="0" y="19212"/>
                  <a:pt x="0" y="19212"/>
                  <a:pt x="0" y="19212"/>
                </a:cubicBezTo>
                <a:cubicBezTo>
                  <a:pt x="4929" y="14436"/>
                  <a:pt x="4929" y="14436"/>
                  <a:pt x="4929" y="14436"/>
                </a:cubicBezTo>
                <a:lnTo>
                  <a:pt x="4929" y="8683"/>
                </a:lnTo>
                <a:close/>
                <a:moveTo>
                  <a:pt x="16671" y="7164"/>
                </a:moveTo>
                <a:cubicBezTo>
                  <a:pt x="16671" y="12971"/>
                  <a:pt x="16671" y="12971"/>
                  <a:pt x="16671" y="12971"/>
                </a:cubicBezTo>
                <a:cubicBezTo>
                  <a:pt x="16671" y="14925"/>
                  <a:pt x="16228" y="16336"/>
                  <a:pt x="14178" y="16824"/>
                </a:cubicBezTo>
                <a:cubicBezTo>
                  <a:pt x="13735" y="16824"/>
                  <a:pt x="12240" y="16824"/>
                  <a:pt x="11243" y="16824"/>
                </a:cubicBezTo>
                <a:cubicBezTo>
                  <a:pt x="11243" y="13459"/>
                  <a:pt x="11243" y="13459"/>
                  <a:pt x="11243" y="13459"/>
                </a:cubicBezTo>
                <a:cubicBezTo>
                  <a:pt x="11243" y="12971"/>
                  <a:pt x="10800" y="12971"/>
                  <a:pt x="10800" y="12971"/>
                </a:cubicBezTo>
                <a:cubicBezTo>
                  <a:pt x="1938" y="21600"/>
                  <a:pt x="1938" y="21600"/>
                  <a:pt x="1938" y="21600"/>
                </a:cubicBezTo>
                <a:cubicBezTo>
                  <a:pt x="7865" y="21600"/>
                  <a:pt x="7865" y="21600"/>
                  <a:pt x="7865" y="21600"/>
                </a:cubicBezTo>
                <a:cubicBezTo>
                  <a:pt x="14178" y="21600"/>
                  <a:pt x="14178" y="21600"/>
                  <a:pt x="14178" y="21600"/>
                </a:cubicBezTo>
                <a:cubicBezTo>
                  <a:pt x="19163" y="21600"/>
                  <a:pt x="21600" y="18724"/>
                  <a:pt x="21600" y="13459"/>
                </a:cubicBezTo>
                <a:cubicBezTo>
                  <a:pt x="21600" y="2388"/>
                  <a:pt x="21600" y="2388"/>
                  <a:pt x="21600" y="2388"/>
                </a:cubicBezTo>
                <a:lnTo>
                  <a:pt x="16671" y="716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4" name="Shape"/>
          <p:cNvSpPr/>
          <p:nvPr/>
        </p:nvSpPr>
        <p:spPr>
          <a:xfrm>
            <a:off x="10967308" y="2902583"/>
            <a:ext cx="327486" cy="329998"/>
          </a:xfrm>
          <a:custGeom>
            <a:avLst/>
            <a:gdLst/>
            <a:ahLst/>
            <a:cxnLst>
              <a:cxn ang="0">
                <a:pos x="wd2" y="hd2"/>
              </a:cxn>
              <a:cxn ang="5400000">
                <a:pos x="wd2" y="hd2"/>
              </a:cxn>
              <a:cxn ang="10800000">
                <a:pos x="wd2" y="hd2"/>
              </a:cxn>
              <a:cxn ang="16200000">
                <a:pos x="wd2" y="hd2"/>
              </a:cxn>
            </a:cxnLst>
            <a:rect l="0" t="0" r="r" b="b"/>
            <a:pathLst>
              <a:path w="19932" h="19849" extrusionOk="0">
                <a:moveTo>
                  <a:pt x="17555" y="13223"/>
                </a:moveTo>
                <a:cubicBezTo>
                  <a:pt x="16813" y="12441"/>
                  <a:pt x="15635" y="12441"/>
                  <a:pt x="14893" y="13614"/>
                </a:cubicBezTo>
                <a:cubicBezTo>
                  <a:pt x="14500" y="14397"/>
                  <a:pt x="10267" y="19395"/>
                  <a:pt x="3285" y="17482"/>
                </a:cubicBezTo>
                <a:cubicBezTo>
                  <a:pt x="3678" y="17482"/>
                  <a:pt x="4027" y="17830"/>
                  <a:pt x="4027" y="17830"/>
                </a:cubicBezTo>
                <a:cubicBezTo>
                  <a:pt x="8696" y="21307"/>
                  <a:pt x="14893" y="20134"/>
                  <a:pt x="17947" y="15527"/>
                </a:cubicBezTo>
                <a:cubicBezTo>
                  <a:pt x="18733" y="14788"/>
                  <a:pt x="18340" y="13614"/>
                  <a:pt x="17555" y="13223"/>
                </a:cubicBezTo>
                <a:close/>
                <a:moveTo>
                  <a:pt x="4420" y="12441"/>
                </a:moveTo>
                <a:cubicBezTo>
                  <a:pt x="3678" y="11659"/>
                  <a:pt x="1365" y="5531"/>
                  <a:pt x="6776" y="533"/>
                </a:cubicBezTo>
                <a:cubicBezTo>
                  <a:pt x="6340" y="533"/>
                  <a:pt x="5991" y="924"/>
                  <a:pt x="5598" y="924"/>
                </a:cubicBezTo>
                <a:cubicBezTo>
                  <a:pt x="580" y="3227"/>
                  <a:pt x="-1340" y="8964"/>
                  <a:pt x="973" y="13962"/>
                </a:cubicBezTo>
                <a:cubicBezTo>
                  <a:pt x="1365" y="15179"/>
                  <a:pt x="2500" y="15179"/>
                  <a:pt x="3285" y="14788"/>
                </a:cubicBezTo>
                <a:cubicBezTo>
                  <a:pt x="4027" y="14397"/>
                  <a:pt x="4813" y="13614"/>
                  <a:pt x="4420" y="12441"/>
                </a:cubicBezTo>
                <a:close/>
                <a:moveTo>
                  <a:pt x="10616" y="98"/>
                </a:moveTo>
                <a:cubicBezTo>
                  <a:pt x="9875" y="-293"/>
                  <a:pt x="9089" y="533"/>
                  <a:pt x="9089" y="1663"/>
                </a:cubicBezTo>
                <a:cubicBezTo>
                  <a:pt x="8696" y="2836"/>
                  <a:pt x="9482" y="3618"/>
                  <a:pt x="10616" y="3618"/>
                </a:cubicBezTo>
                <a:cubicBezTo>
                  <a:pt x="11402" y="3966"/>
                  <a:pt x="17947" y="4748"/>
                  <a:pt x="19518" y="11659"/>
                </a:cubicBezTo>
                <a:cubicBezTo>
                  <a:pt x="19911" y="11311"/>
                  <a:pt x="19911" y="11311"/>
                  <a:pt x="19911" y="10920"/>
                </a:cubicBezTo>
                <a:cubicBezTo>
                  <a:pt x="20260" y="5531"/>
                  <a:pt x="16420" y="533"/>
                  <a:pt x="10616" y="98"/>
                </a:cubicBezTo>
                <a:close/>
                <a:moveTo>
                  <a:pt x="6340" y="10529"/>
                </a:moveTo>
                <a:cubicBezTo>
                  <a:pt x="6340" y="11311"/>
                  <a:pt x="6340" y="11659"/>
                  <a:pt x="6340" y="12050"/>
                </a:cubicBezTo>
                <a:cubicBezTo>
                  <a:pt x="6776" y="12050"/>
                  <a:pt x="6776" y="11659"/>
                  <a:pt x="7169" y="11311"/>
                </a:cubicBezTo>
                <a:cubicBezTo>
                  <a:pt x="7169" y="11659"/>
                  <a:pt x="7518" y="12050"/>
                  <a:pt x="7518" y="12441"/>
                </a:cubicBezTo>
                <a:lnTo>
                  <a:pt x="7169" y="12876"/>
                </a:lnTo>
                <a:cubicBezTo>
                  <a:pt x="7169" y="13223"/>
                  <a:pt x="7911" y="13614"/>
                  <a:pt x="8304" y="13614"/>
                </a:cubicBezTo>
                <a:cubicBezTo>
                  <a:pt x="9089" y="13614"/>
                  <a:pt x="9875" y="13614"/>
                  <a:pt x="9875" y="13223"/>
                </a:cubicBezTo>
                <a:cubicBezTo>
                  <a:pt x="10267" y="13614"/>
                  <a:pt x="10616" y="13614"/>
                  <a:pt x="11402" y="13614"/>
                </a:cubicBezTo>
                <a:cubicBezTo>
                  <a:pt x="12187" y="13614"/>
                  <a:pt x="12580" y="13223"/>
                  <a:pt x="12580" y="12876"/>
                </a:cubicBezTo>
                <a:cubicBezTo>
                  <a:pt x="12580" y="12876"/>
                  <a:pt x="12580" y="12441"/>
                  <a:pt x="12187" y="12441"/>
                </a:cubicBezTo>
                <a:cubicBezTo>
                  <a:pt x="12580" y="12050"/>
                  <a:pt x="12580" y="11659"/>
                  <a:pt x="12580" y="11311"/>
                </a:cubicBezTo>
                <a:cubicBezTo>
                  <a:pt x="12929" y="11659"/>
                  <a:pt x="13322" y="12050"/>
                  <a:pt x="13322" y="12050"/>
                </a:cubicBezTo>
                <a:cubicBezTo>
                  <a:pt x="13715" y="11659"/>
                  <a:pt x="13715" y="11311"/>
                  <a:pt x="13322" y="10529"/>
                </a:cubicBezTo>
                <a:cubicBezTo>
                  <a:pt x="12929" y="10138"/>
                  <a:pt x="12580" y="9746"/>
                  <a:pt x="12580" y="9355"/>
                </a:cubicBezTo>
                <a:cubicBezTo>
                  <a:pt x="12580" y="9355"/>
                  <a:pt x="12580" y="8964"/>
                  <a:pt x="12187" y="8964"/>
                </a:cubicBezTo>
                <a:cubicBezTo>
                  <a:pt x="12187" y="8616"/>
                  <a:pt x="12187" y="8616"/>
                  <a:pt x="12187" y="8616"/>
                </a:cubicBezTo>
                <a:cubicBezTo>
                  <a:pt x="12187" y="7052"/>
                  <a:pt x="11402" y="6270"/>
                  <a:pt x="9875" y="6270"/>
                </a:cubicBezTo>
                <a:cubicBezTo>
                  <a:pt x="8304" y="6270"/>
                  <a:pt x="7518" y="7052"/>
                  <a:pt x="7518" y="8616"/>
                </a:cubicBezTo>
                <a:cubicBezTo>
                  <a:pt x="7518" y="8616"/>
                  <a:pt x="7518" y="8616"/>
                  <a:pt x="7518" y="8964"/>
                </a:cubicBezTo>
                <a:lnTo>
                  <a:pt x="7169" y="9355"/>
                </a:lnTo>
                <a:cubicBezTo>
                  <a:pt x="7169" y="9746"/>
                  <a:pt x="6776" y="10138"/>
                  <a:pt x="6340" y="1052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5" name="Shape"/>
          <p:cNvSpPr/>
          <p:nvPr/>
        </p:nvSpPr>
        <p:spPr>
          <a:xfrm>
            <a:off x="8798725" y="3613214"/>
            <a:ext cx="359708" cy="342113"/>
          </a:xfrm>
          <a:custGeom>
            <a:avLst/>
            <a:gdLst/>
            <a:ahLst/>
            <a:cxnLst>
              <a:cxn ang="0">
                <a:pos x="wd2" y="hd2"/>
              </a:cxn>
              <a:cxn ang="5400000">
                <a:pos x="wd2" y="hd2"/>
              </a:cxn>
              <a:cxn ang="10800000">
                <a:pos x="wd2" y="hd2"/>
              </a:cxn>
              <a:cxn ang="16200000">
                <a:pos x="wd2" y="hd2"/>
              </a:cxn>
            </a:cxnLst>
            <a:rect l="0" t="0" r="r" b="b"/>
            <a:pathLst>
              <a:path w="20897" h="20948" extrusionOk="0">
                <a:moveTo>
                  <a:pt x="10068" y="18597"/>
                </a:moveTo>
                <a:cubicBezTo>
                  <a:pt x="10824" y="18597"/>
                  <a:pt x="10824" y="18597"/>
                  <a:pt x="10824" y="18597"/>
                </a:cubicBezTo>
                <a:cubicBezTo>
                  <a:pt x="10824" y="20948"/>
                  <a:pt x="10824" y="20948"/>
                  <a:pt x="10824" y="20948"/>
                </a:cubicBezTo>
                <a:cubicBezTo>
                  <a:pt x="17926" y="20150"/>
                  <a:pt x="21246" y="13097"/>
                  <a:pt x="20868" y="7953"/>
                </a:cubicBezTo>
                <a:cubicBezTo>
                  <a:pt x="20153" y="2852"/>
                  <a:pt x="15279" y="-652"/>
                  <a:pt x="9353" y="102"/>
                </a:cubicBezTo>
                <a:cubicBezTo>
                  <a:pt x="3722" y="900"/>
                  <a:pt x="-354" y="5602"/>
                  <a:pt x="24" y="10747"/>
                </a:cubicBezTo>
                <a:cubicBezTo>
                  <a:pt x="781" y="15049"/>
                  <a:pt x="4899" y="18597"/>
                  <a:pt x="10068" y="18597"/>
                </a:cubicBezTo>
                <a:close/>
                <a:moveTo>
                  <a:pt x="16413" y="13497"/>
                </a:moveTo>
                <a:cubicBezTo>
                  <a:pt x="14522" y="13497"/>
                  <a:pt x="14522" y="13497"/>
                  <a:pt x="14522" y="13497"/>
                </a:cubicBezTo>
                <a:cubicBezTo>
                  <a:pt x="14522" y="8352"/>
                  <a:pt x="14522" y="8352"/>
                  <a:pt x="14522" y="8352"/>
                </a:cubicBezTo>
                <a:cubicBezTo>
                  <a:pt x="14522" y="7953"/>
                  <a:pt x="14522" y="7553"/>
                  <a:pt x="14522" y="7553"/>
                </a:cubicBezTo>
                <a:lnTo>
                  <a:pt x="14186" y="7199"/>
                </a:lnTo>
                <a:cubicBezTo>
                  <a:pt x="14186" y="7199"/>
                  <a:pt x="14186" y="6799"/>
                  <a:pt x="13808" y="6799"/>
                </a:cubicBezTo>
                <a:lnTo>
                  <a:pt x="13430" y="6799"/>
                </a:lnTo>
                <a:cubicBezTo>
                  <a:pt x="12673" y="6799"/>
                  <a:pt x="12295" y="6799"/>
                  <a:pt x="11959" y="7199"/>
                </a:cubicBezTo>
                <a:cubicBezTo>
                  <a:pt x="11581" y="7553"/>
                  <a:pt x="11581" y="7953"/>
                  <a:pt x="11581" y="8352"/>
                </a:cubicBezTo>
                <a:cubicBezTo>
                  <a:pt x="11581" y="13497"/>
                  <a:pt x="11581" y="13497"/>
                  <a:pt x="11581" y="13497"/>
                </a:cubicBezTo>
                <a:cubicBezTo>
                  <a:pt x="9732" y="13497"/>
                  <a:pt x="9732" y="13497"/>
                  <a:pt x="9732" y="13497"/>
                </a:cubicBezTo>
                <a:cubicBezTo>
                  <a:pt x="9732" y="8352"/>
                  <a:pt x="9732" y="8352"/>
                  <a:pt x="9732" y="8352"/>
                </a:cubicBezTo>
                <a:cubicBezTo>
                  <a:pt x="9732" y="7953"/>
                  <a:pt x="9732" y="7553"/>
                  <a:pt x="9732" y="7553"/>
                </a:cubicBezTo>
                <a:cubicBezTo>
                  <a:pt x="9353" y="7553"/>
                  <a:pt x="9353" y="7199"/>
                  <a:pt x="9353" y="7199"/>
                </a:cubicBezTo>
                <a:cubicBezTo>
                  <a:pt x="9353" y="7199"/>
                  <a:pt x="9353" y="6799"/>
                  <a:pt x="8975" y="6799"/>
                </a:cubicBezTo>
                <a:lnTo>
                  <a:pt x="8597" y="6799"/>
                </a:lnTo>
                <a:cubicBezTo>
                  <a:pt x="8219" y="6799"/>
                  <a:pt x="7841" y="6799"/>
                  <a:pt x="7462" y="6799"/>
                </a:cubicBezTo>
                <a:cubicBezTo>
                  <a:pt x="7462" y="7199"/>
                  <a:pt x="7126" y="7199"/>
                  <a:pt x="7126" y="7553"/>
                </a:cubicBezTo>
                <a:cubicBezTo>
                  <a:pt x="6748" y="7553"/>
                  <a:pt x="6748" y="7953"/>
                  <a:pt x="6748" y="7953"/>
                </a:cubicBezTo>
                <a:cubicBezTo>
                  <a:pt x="6748" y="8352"/>
                  <a:pt x="6748" y="8352"/>
                  <a:pt x="6748" y="8352"/>
                </a:cubicBezTo>
                <a:cubicBezTo>
                  <a:pt x="6748" y="13497"/>
                  <a:pt x="6748" y="13497"/>
                  <a:pt x="6748" y="13497"/>
                </a:cubicBezTo>
                <a:cubicBezTo>
                  <a:pt x="4899" y="13497"/>
                  <a:pt x="4899" y="13497"/>
                  <a:pt x="4899" y="13497"/>
                </a:cubicBezTo>
                <a:cubicBezTo>
                  <a:pt x="4899" y="5203"/>
                  <a:pt x="4899" y="5203"/>
                  <a:pt x="4899" y="5203"/>
                </a:cubicBezTo>
                <a:cubicBezTo>
                  <a:pt x="6748" y="5203"/>
                  <a:pt x="6748" y="5203"/>
                  <a:pt x="6748" y="5203"/>
                </a:cubicBezTo>
                <a:cubicBezTo>
                  <a:pt x="6748" y="6001"/>
                  <a:pt x="6748" y="6001"/>
                  <a:pt x="6748" y="6001"/>
                </a:cubicBezTo>
                <a:cubicBezTo>
                  <a:pt x="7126" y="5203"/>
                  <a:pt x="7841" y="4848"/>
                  <a:pt x="8975" y="4848"/>
                </a:cubicBezTo>
                <a:cubicBezTo>
                  <a:pt x="9353" y="4848"/>
                  <a:pt x="9732" y="5203"/>
                  <a:pt x="10446" y="5203"/>
                </a:cubicBezTo>
                <a:cubicBezTo>
                  <a:pt x="10446" y="5602"/>
                  <a:pt x="10824" y="5602"/>
                  <a:pt x="11202" y="6001"/>
                </a:cubicBezTo>
                <a:cubicBezTo>
                  <a:pt x="11202" y="5602"/>
                  <a:pt x="11581" y="5602"/>
                  <a:pt x="11959" y="5203"/>
                </a:cubicBezTo>
                <a:cubicBezTo>
                  <a:pt x="12295" y="5203"/>
                  <a:pt x="13051" y="4848"/>
                  <a:pt x="13430" y="4848"/>
                </a:cubicBezTo>
                <a:cubicBezTo>
                  <a:pt x="13808" y="4848"/>
                  <a:pt x="14186" y="5203"/>
                  <a:pt x="14522" y="5203"/>
                </a:cubicBezTo>
                <a:cubicBezTo>
                  <a:pt x="14900" y="5203"/>
                  <a:pt x="15279" y="5203"/>
                  <a:pt x="15657" y="5602"/>
                </a:cubicBezTo>
                <a:cubicBezTo>
                  <a:pt x="15657" y="5602"/>
                  <a:pt x="16035" y="6001"/>
                  <a:pt x="16035" y="6400"/>
                </a:cubicBezTo>
                <a:cubicBezTo>
                  <a:pt x="16413" y="6799"/>
                  <a:pt x="16413" y="7199"/>
                  <a:pt x="16413" y="7553"/>
                </a:cubicBezTo>
                <a:lnTo>
                  <a:pt x="16413" y="13497"/>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6" name="Shape"/>
          <p:cNvSpPr/>
          <p:nvPr/>
        </p:nvSpPr>
        <p:spPr>
          <a:xfrm>
            <a:off x="3788833" y="3615267"/>
            <a:ext cx="333708" cy="340061"/>
          </a:xfrm>
          <a:custGeom>
            <a:avLst/>
            <a:gdLst/>
            <a:ahLst/>
            <a:cxnLst>
              <a:cxn ang="0">
                <a:pos x="wd2" y="hd2"/>
              </a:cxn>
              <a:cxn ang="5400000">
                <a:pos x="wd2" y="hd2"/>
              </a:cxn>
              <a:cxn ang="10800000">
                <a:pos x="wd2" y="hd2"/>
              </a:cxn>
              <a:cxn ang="16200000">
                <a:pos x="wd2" y="hd2"/>
              </a:cxn>
            </a:cxnLst>
            <a:rect l="0" t="0" r="r" b="b"/>
            <a:pathLst>
              <a:path w="21600" h="21600" extrusionOk="0">
                <a:moveTo>
                  <a:pt x="20802" y="13052"/>
                </a:moveTo>
                <a:cubicBezTo>
                  <a:pt x="21224" y="12225"/>
                  <a:pt x="21224" y="11811"/>
                  <a:pt x="21224" y="11030"/>
                </a:cubicBezTo>
                <a:cubicBezTo>
                  <a:pt x="21224" y="5285"/>
                  <a:pt x="16623" y="414"/>
                  <a:pt x="10847" y="414"/>
                </a:cubicBezTo>
                <a:cubicBezTo>
                  <a:pt x="10377" y="414"/>
                  <a:pt x="9532" y="827"/>
                  <a:pt x="9110" y="827"/>
                </a:cubicBezTo>
                <a:cubicBezTo>
                  <a:pt x="8311" y="0"/>
                  <a:pt x="7043" y="0"/>
                  <a:pt x="5823" y="0"/>
                </a:cubicBezTo>
                <a:cubicBezTo>
                  <a:pt x="2911" y="0"/>
                  <a:pt x="0" y="2482"/>
                  <a:pt x="0" y="5699"/>
                </a:cubicBezTo>
                <a:cubicBezTo>
                  <a:pt x="0" y="6940"/>
                  <a:pt x="423" y="7721"/>
                  <a:pt x="845" y="9008"/>
                </a:cubicBezTo>
                <a:cubicBezTo>
                  <a:pt x="845" y="9375"/>
                  <a:pt x="845" y="10157"/>
                  <a:pt x="845" y="11030"/>
                </a:cubicBezTo>
                <a:cubicBezTo>
                  <a:pt x="845" y="16729"/>
                  <a:pt x="5400" y="21186"/>
                  <a:pt x="10847" y="21186"/>
                </a:cubicBezTo>
                <a:cubicBezTo>
                  <a:pt x="11645" y="21186"/>
                  <a:pt x="12021" y="21186"/>
                  <a:pt x="12913" y="21186"/>
                </a:cubicBezTo>
                <a:cubicBezTo>
                  <a:pt x="13711" y="21600"/>
                  <a:pt x="14557" y="21600"/>
                  <a:pt x="15402" y="21600"/>
                </a:cubicBezTo>
                <a:cubicBezTo>
                  <a:pt x="18736" y="21600"/>
                  <a:pt x="21600" y="19164"/>
                  <a:pt x="21600" y="15901"/>
                </a:cubicBezTo>
                <a:cubicBezTo>
                  <a:pt x="21600" y="14660"/>
                  <a:pt x="21224" y="13879"/>
                  <a:pt x="20802" y="13052"/>
                </a:cubicBezTo>
                <a:close/>
                <a:moveTo>
                  <a:pt x="16247" y="15901"/>
                </a:moveTo>
                <a:cubicBezTo>
                  <a:pt x="15824" y="16315"/>
                  <a:pt x="14979" y="17096"/>
                  <a:pt x="14134" y="17510"/>
                </a:cubicBezTo>
                <a:cubicBezTo>
                  <a:pt x="13336" y="17923"/>
                  <a:pt x="12021" y="17923"/>
                  <a:pt x="10847" y="17923"/>
                </a:cubicBezTo>
                <a:cubicBezTo>
                  <a:pt x="9532" y="17923"/>
                  <a:pt x="8311" y="17510"/>
                  <a:pt x="7043" y="17096"/>
                </a:cubicBezTo>
                <a:cubicBezTo>
                  <a:pt x="6621" y="16729"/>
                  <a:pt x="5823" y="16315"/>
                  <a:pt x="5400" y="15488"/>
                </a:cubicBezTo>
                <a:cubicBezTo>
                  <a:pt x="4977" y="15074"/>
                  <a:pt x="4977" y="14293"/>
                  <a:pt x="4977" y="13879"/>
                </a:cubicBezTo>
                <a:cubicBezTo>
                  <a:pt x="4977" y="13466"/>
                  <a:pt x="4977" y="13052"/>
                  <a:pt x="5400" y="13052"/>
                </a:cubicBezTo>
                <a:cubicBezTo>
                  <a:pt x="5400" y="12638"/>
                  <a:pt x="5823" y="12638"/>
                  <a:pt x="6245" y="12638"/>
                </a:cubicBezTo>
                <a:cubicBezTo>
                  <a:pt x="6621" y="12638"/>
                  <a:pt x="7043" y="12638"/>
                  <a:pt x="7043" y="12638"/>
                </a:cubicBezTo>
                <a:cubicBezTo>
                  <a:pt x="7466" y="13052"/>
                  <a:pt x="7889" y="13466"/>
                  <a:pt x="7889" y="13466"/>
                </a:cubicBezTo>
                <a:cubicBezTo>
                  <a:pt x="7889" y="14293"/>
                  <a:pt x="8311" y="14293"/>
                  <a:pt x="8311" y="14660"/>
                </a:cubicBezTo>
                <a:cubicBezTo>
                  <a:pt x="8734" y="15074"/>
                  <a:pt x="9110" y="15074"/>
                  <a:pt x="9110" y="15488"/>
                </a:cubicBezTo>
                <a:cubicBezTo>
                  <a:pt x="9532" y="15488"/>
                  <a:pt x="9955" y="15488"/>
                  <a:pt x="10847" y="15488"/>
                </a:cubicBezTo>
                <a:cubicBezTo>
                  <a:pt x="11645" y="15488"/>
                  <a:pt x="12443" y="15488"/>
                  <a:pt x="12913" y="15074"/>
                </a:cubicBezTo>
                <a:cubicBezTo>
                  <a:pt x="13336" y="14660"/>
                  <a:pt x="13711" y="14293"/>
                  <a:pt x="13711" y="13879"/>
                </a:cubicBezTo>
                <a:cubicBezTo>
                  <a:pt x="13711" y="13466"/>
                  <a:pt x="13336" y="13052"/>
                  <a:pt x="13336" y="12638"/>
                </a:cubicBezTo>
                <a:cubicBezTo>
                  <a:pt x="12913" y="12638"/>
                  <a:pt x="12443" y="12225"/>
                  <a:pt x="12021" y="12225"/>
                </a:cubicBezTo>
                <a:cubicBezTo>
                  <a:pt x="11645" y="12225"/>
                  <a:pt x="11223" y="11811"/>
                  <a:pt x="10377" y="11811"/>
                </a:cubicBezTo>
                <a:cubicBezTo>
                  <a:pt x="9110" y="11443"/>
                  <a:pt x="8311" y="11443"/>
                  <a:pt x="7466" y="11030"/>
                </a:cubicBezTo>
                <a:cubicBezTo>
                  <a:pt x="6621" y="10616"/>
                  <a:pt x="6245" y="10157"/>
                  <a:pt x="5823" y="9789"/>
                </a:cubicBezTo>
                <a:cubicBezTo>
                  <a:pt x="5400" y="9008"/>
                  <a:pt x="4977" y="8548"/>
                  <a:pt x="4977" y="7721"/>
                </a:cubicBezTo>
                <a:cubicBezTo>
                  <a:pt x="4977" y="6940"/>
                  <a:pt x="5400" y="6112"/>
                  <a:pt x="5823" y="5285"/>
                </a:cubicBezTo>
                <a:cubicBezTo>
                  <a:pt x="6245" y="4917"/>
                  <a:pt x="7043" y="4504"/>
                  <a:pt x="7889" y="4090"/>
                </a:cubicBezTo>
                <a:cubicBezTo>
                  <a:pt x="8734" y="3677"/>
                  <a:pt x="9532" y="3677"/>
                  <a:pt x="10847" y="3677"/>
                </a:cubicBezTo>
                <a:cubicBezTo>
                  <a:pt x="11645" y="3677"/>
                  <a:pt x="12443" y="3677"/>
                  <a:pt x="13336" y="4090"/>
                </a:cubicBezTo>
                <a:cubicBezTo>
                  <a:pt x="13711" y="4090"/>
                  <a:pt x="14557" y="4504"/>
                  <a:pt x="14979" y="4917"/>
                </a:cubicBezTo>
                <a:cubicBezTo>
                  <a:pt x="15402" y="5285"/>
                  <a:pt x="15824" y="5699"/>
                  <a:pt x="15824" y="6112"/>
                </a:cubicBezTo>
                <a:cubicBezTo>
                  <a:pt x="16247" y="6526"/>
                  <a:pt x="16247" y="6526"/>
                  <a:pt x="16247" y="6940"/>
                </a:cubicBezTo>
                <a:cubicBezTo>
                  <a:pt x="16247" y="7353"/>
                  <a:pt x="16247" y="7721"/>
                  <a:pt x="15824" y="8134"/>
                </a:cubicBezTo>
                <a:cubicBezTo>
                  <a:pt x="15402" y="8548"/>
                  <a:pt x="14979" y="8548"/>
                  <a:pt x="14557" y="8548"/>
                </a:cubicBezTo>
                <a:cubicBezTo>
                  <a:pt x="14557" y="8548"/>
                  <a:pt x="14134" y="8548"/>
                  <a:pt x="13711" y="8134"/>
                </a:cubicBezTo>
                <a:cubicBezTo>
                  <a:pt x="13711" y="8134"/>
                  <a:pt x="13336" y="7721"/>
                  <a:pt x="13336" y="7353"/>
                </a:cubicBezTo>
                <a:cubicBezTo>
                  <a:pt x="12913" y="6940"/>
                  <a:pt x="12913" y="6526"/>
                  <a:pt x="12443" y="6112"/>
                </a:cubicBezTo>
                <a:cubicBezTo>
                  <a:pt x="12021" y="6112"/>
                  <a:pt x="11223" y="5699"/>
                  <a:pt x="10847" y="5699"/>
                </a:cubicBezTo>
                <a:cubicBezTo>
                  <a:pt x="9955" y="5699"/>
                  <a:pt x="9110" y="6112"/>
                  <a:pt x="8734" y="6526"/>
                </a:cubicBezTo>
                <a:cubicBezTo>
                  <a:pt x="8311" y="6526"/>
                  <a:pt x="8311" y="6940"/>
                  <a:pt x="8311" y="7353"/>
                </a:cubicBezTo>
                <a:cubicBezTo>
                  <a:pt x="8311" y="7721"/>
                  <a:pt x="8311" y="7721"/>
                  <a:pt x="8311" y="7721"/>
                </a:cubicBezTo>
                <a:cubicBezTo>
                  <a:pt x="8734" y="8134"/>
                  <a:pt x="8734" y="8134"/>
                  <a:pt x="9110" y="8548"/>
                </a:cubicBezTo>
                <a:cubicBezTo>
                  <a:pt x="9110" y="8548"/>
                  <a:pt x="9532" y="8548"/>
                  <a:pt x="9955" y="8548"/>
                </a:cubicBezTo>
                <a:cubicBezTo>
                  <a:pt x="9955" y="9008"/>
                  <a:pt x="10847" y="9008"/>
                  <a:pt x="11223" y="9008"/>
                </a:cubicBezTo>
                <a:cubicBezTo>
                  <a:pt x="12021" y="9375"/>
                  <a:pt x="12913" y="9375"/>
                  <a:pt x="13711" y="9789"/>
                </a:cubicBezTo>
                <a:cubicBezTo>
                  <a:pt x="14134" y="9789"/>
                  <a:pt x="14979" y="10157"/>
                  <a:pt x="15402" y="10616"/>
                </a:cubicBezTo>
                <a:cubicBezTo>
                  <a:pt x="15824" y="10616"/>
                  <a:pt x="16247" y="11030"/>
                  <a:pt x="16623" y="11811"/>
                </a:cubicBezTo>
                <a:cubicBezTo>
                  <a:pt x="16623" y="12225"/>
                  <a:pt x="17045" y="12638"/>
                  <a:pt x="17045" y="13466"/>
                </a:cubicBezTo>
                <a:cubicBezTo>
                  <a:pt x="17045" y="14293"/>
                  <a:pt x="16623" y="15074"/>
                  <a:pt x="16247" y="1590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7" name="Shape"/>
          <p:cNvSpPr/>
          <p:nvPr/>
        </p:nvSpPr>
        <p:spPr>
          <a:xfrm>
            <a:off x="7378700" y="3621617"/>
            <a:ext cx="333708" cy="327359"/>
          </a:xfrm>
          <a:custGeom>
            <a:avLst/>
            <a:gdLst/>
            <a:ahLst/>
            <a:cxnLst>
              <a:cxn ang="0">
                <a:pos x="wd2" y="hd2"/>
              </a:cxn>
              <a:cxn ang="5400000">
                <a:pos x="wd2" y="hd2"/>
              </a:cxn>
              <a:cxn ang="10800000">
                <a:pos x="wd2" y="hd2"/>
              </a:cxn>
              <a:cxn ang="16200000">
                <a:pos x="wd2" y="hd2"/>
              </a:cxn>
            </a:cxnLst>
            <a:rect l="0" t="0" r="r" b="b"/>
            <a:pathLst>
              <a:path w="21600" h="21600" extrusionOk="0">
                <a:moveTo>
                  <a:pt x="5823" y="1290"/>
                </a:moveTo>
                <a:cubicBezTo>
                  <a:pt x="2489" y="2963"/>
                  <a:pt x="0" y="6786"/>
                  <a:pt x="0" y="10609"/>
                </a:cubicBezTo>
                <a:cubicBezTo>
                  <a:pt x="0" y="11469"/>
                  <a:pt x="0" y="12281"/>
                  <a:pt x="423" y="13142"/>
                </a:cubicBezTo>
                <a:cubicBezTo>
                  <a:pt x="9579" y="4683"/>
                  <a:pt x="9579" y="4683"/>
                  <a:pt x="9579" y="4683"/>
                </a:cubicBezTo>
                <a:cubicBezTo>
                  <a:pt x="8734" y="3393"/>
                  <a:pt x="5823" y="1290"/>
                  <a:pt x="5823" y="1290"/>
                </a:cubicBezTo>
                <a:close/>
                <a:moveTo>
                  <a:pt x="15402" y="860"/>
                </a:moveTo>
                <a:cubicBezTo>
                  <a:pt x="13758" y="0"/>
                  <a:pt x="12490" y="0"/>
                  <a:pt x="10847" y="0"/>
                </a:cubicBezTo>
                <a:cubicBezTo>
                  <a:pt x="9579" y="0"/>
                  <a:pt x="8734" y="0"/>
                  <a:pt x="7513" y="430"/>
                </a:cubicBezTo>
                <a:cubicBezTo>
                  <a:pt x="15402" y="7598"/>
                  <a:pt x="15402" y="7598"/>
                  <a:pt x="15402" y="7598"/>
                </a:cubicBezTo>
                <a:lnTo>
                  <a:pt x="15402" y="860"/>
                </a:lnTo>
                <a:close/>
                <a:moveTo>
                  <a:pt x="17045" y="1720"/>
                </a:moveTo>
                <a:cubicBezTo>
                  <a:pt x="17045" y="14432"/>
                  <a:pt x="17045" y="14432"/>
                  <a:pt x="17045" y="14432"/>
                </a:cubicBezTo>
                <a:cubicBezTo>
                  <a:pt x="20802" y="14432"/>
                  <a:pt x="20802" y="14432"/>
                  <a:pt x="20802" y="14432"/>
                </a:cubicBezTo>
                <a:cubicBezTo>
                  <a:pt x="21224" y="13142"/>
                  <a:pt x="21600" y="11851"/>
                  <a:pt x="21600" y="10609"/>
                </a:cubicBezTo>
                <a:cubicBezTo>
                  <a:pt x="21600" y="7216"/>
                  <a:pt x="19534" y="3823"/>
                  <a:pt x="17045" y="1720"/>
                </a:cubicBezTo>
                <a:close/>
                <a:moveTo>
                  <a:pt x="845" y="14814"/>
                </a:moveTo>
                <a:cubicBezTo>
                  <a:pt x="1643" y="16965"/>
                  <a:pt x="2911" y="18637"/>
                  <a:pt x="4977" y="19927"/>
                </a:cubicBezTo>
                <a:cubicBezTo>
                  <a:pt x="4977" y="11039"/>
                  <a:pt x="4977" y="11039"/>
                  <a:pt x="4977" y="11039"/>
                </a:cubicBezTo>
                <a:cubicBezTo>
                  <a:pt x="2489" y="13572"/>
                  <a:pt x="2489" y="13572"/>
                  <a:pt x="2489" y="13572"/>
                </a:cubicBezTo>
                <a:cubicBezTo>
                  <a:pt x="1643" y="14002"/>
                  <a:pt x="845" y="14814"/>
                  <a:pt x="845" y="14814"/>
                </a:cubicBezTo>
                <a:close/>
                <a:moveTo>
                  <a:pt x="6245" y="20740"/>
                </a:moveTo>
                <a:cubicBezTo>
                  <a:pt x="7513" y="21170"/>
                  <a:pt x="8734" y="21600"/>
                  <a:pt x="10002" y="21600"/>
                </a:cubicBezTo>
                <a:cubicBezTo>
                  <a:pt x="11645" y="21600"/>
                  <a:pt x="11645" y="21600"/>
                  <a:pt x="11645" y="21600"/>
                </a:cubicBezTo>
                <a:cubicBezTo>
                  <a:pt x="15402" y="21170"/>
                  <a:pt x="18313" y="19067"/>
                  <a:pt x="20379" y="16104"/>
                </a:cubicBezTo>
                <a:cubicBezTo>
                  <a:pt x="6245" y="16104"/>
                  <a:pt x="6245" y="16104"/>
                  <a:pt x="6245" y="16104"/>
                </a:cubicBezTo>
                <a:lnTo>
                  <a:pt x="6245" y="20740"/>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8" name="Shape"/>
          <p:cNvSpPr/>
          <p:nvPr/>
        </p:nvSpPr>
        <p:spPr>
          <a:xfrm>
            <a:off x="6648451" y="2967567"/>
            <a:ext cx="359110" cy="200356"/>
          </a:xfrm>
          <a:custGeom>
            <a:avLst/>
            <a:gdLst/>
            <a:ahLst/>
            <a:cxnLst>
              <a:cxn ang="0">
                <a:pos x="wd2" y="hd2"/>
              </a:cxn>
              <a:cxn ang="5400000">
                <a:pos x="wd2" y="hd2"/>
              </a:cxn>
              <a:cxn ang="10800000">
                <a:pos x="wd2" y="hd2"/>
              </a:cxn>
              <a:cxn ang="16200000">
                <a:pos x="wd2" y="hd2"/>
              </a:cxn>
            </a:cxnLst>
            <a:rect l="0" t="0" r="r" b="b"/>
            <a:pathLst>
              <a:path w="21600" h="21600" extrusionOk="0">
                <a:moveTo>
                  <a:pt x="8492" y="16102"/>
                </a:moveTo>
                <a:cubicBezTo>
                  <a:pt x="8100" y="16730"/>
                  <a:pt x="7316" y="18065"/>
                  <a:pt x="5792" y="18065"/>
                </a:cubicBezTo>
                <a:cubicBezTo>
                  <a:pt x="3876" y="18065"/>
                  <a:pt x="2308" y="15316"/>
                  <a:pt x="2308" y="11153"/>
                </a:cubicBezTo>
                <a:cubicBezTo>
                  <a:pt x="2308" y="5577"/>
                  <a:pt x="4224" y="3535"/>
                  <a:pt x="5792" y="3535"/>
                </a:cubicBezTo>
                <a:cubicBezTo>
                  <a:pt x="8100" y="3535"/>
                  <a:pt x="8492" y="6284"/>
                  <a:pt x="9232" y="9033"/>
                </a:cubicBezTo>
                <a:cubicBezTo>
                  <a:pt x="10016" y="13903"/>
                  <a:pt x="10016" y="13903"/>
                  <a:pt x="10016" y="13903"/>
                </a:cubicBezTo>
                <a:cubicBezTo>
                  <a:pt x="10800" y="18065"/>
                  <a:pt x="12368" y="21600"/>
                  <a:pt x="16592" y="21600"/>
                </a:cubicBezTo>
                <a:cubicBezTo>
                  <a:pt x="19684" y="21600"/>
                  <a:pt x="21600" y="20265"/>
                  <a:pt x="21600" y="15316"/>
                </a:cubicBezTo>
                <a:cubicBezTo>
                  <a:pt x="21600" y="11860"/>
                  <a:pt x="20424" y="9740"/>
                  <a:pt x="18508" y="9033"/>
                </a:cubicBezTo>
                <a:cubicBezTo>
                  <a:pt x="16592" y="8404"/>
                  <a:pt x="16592" y="8404"/>
                  <a:pt x="16592" y="8404"/>
                </a:cubicBezTo>
                <a:cubicBezTo>
                  <a:pt x="15808" y="7697"/>
                  <a:pt x="15416" y="6991"/>
                  <a:pt x="15416" y="5577"/>
                </a:cubicBezTo>
                <a:cubicBezTo>
                  <a:pt x="15416" y="4163"/>
                  <a:pt x="15808" y="3535"/>
                  <a:pt x="16984" y="3535"/>
                </a:cubicBezTo>
                <a:cubicBezTo>
                  <a:pt x="18116" y="3535"/>
                  <a:pt x="18900" y="4163"/>
                  <a:pt x="18900" y="6284"/>
                </a:cubicBezTo>
                <a:cubicBezTo>
                  <a:pt x="21600" y="5577"/>
                  <a:pt x="21600" y="5577"/>
                  <a:pt x="21600" y="5577"/>
                </a:cubicBezTo>
                <a:cubicBezTo>
                  <a:pt x="21208" y="1414"/>
                  <a:pt x="19684" y="0"/>
                  <a:pt x="17376" y="0"/>
                </a:cubicBezTo>
                <a:cubicBezTo>
                  <a:pt x="15068" y="0"/>
                  <a:pt x="12760" y="1414"/>
                  <a:pt x="12760" y="6284"/>
                </a:cubicBezTo>
                <a:cubicBezTo>
                  <a:pt x="12760" y="9033"/>
                  <a:pt x="13456" y="11153"/>
                  <a:pt x="15808" y="11860"/>
                </a:cubicBezTo>
                <a:cubicBezTo>
                  <a:pt x="17376" y="12567"/>
                  <a:pt x="17376" y="12567"/>
                  <a:pt x="17376" y="12567"/>
                </a:cubicBezTo>
                <a:cubicBezTo>
                  <a:pt x="18508" y="13274"/>
                  <a:pt x="18900" y="14609"/>
                  <a:pt x="18900" y="15316"/>
                </a:cubicBezTo>
                <a:cubicBezTo>
                  <a:pt x="18900" y="17437"/>
                  <a:pt x="18116" y="18065"/>
                  <a:pt x="16592" y="18065"/>
                </a:cubicBezTo>
                <a:cubicBezTo>
                  <a:pt x="13892" y="18065"/>
                  <a:pt x="12760" y="15316"/>
                  <a:pt x="12368" y="12567"/>
                </a:cubicBezTo>
                <a:cubicBezTo>
                  <a:pt x="11148" y="7697"/>
                  <a:pt x="11148" y="7697"/>
                  <a:pt x="11148" y="7697"/>
                </a:cubicBezTo>
                <a:cubicBezTo>
                  <a:pt x="10408" y="2121"/>
                  <a:pt x="9232" y="0"/>
                  <a:pt x="5792" y="0"/>
                </a:cubicBezTo>
                <a:cubicBezTo>
                  <a:pt x="2700" y="0"/>
                  <a:pt x="0" y="4163"/>
                  <a:pt x="0" y="11153"/>
                </a:cubicBezTo>
                <a:cubicBezTo>
                  <a:pt x="0" y="18065"/>
                  <a:pt x="2700" y="21600"/>
                  <a:pt x="5792" y="21600"/>
                </a:cubicBezTo>
                <a:cubicBezTo>
                  <a:pt x="7708" y="21600"/>
                  <a:pt x="8840" y="20265"/>
                  <a:pt x="9232" y="19558"/>
                </a:cubicBezTo>
                <a:lnTo>
                  <a:pt x="8492" y="16102"/>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19" name="Shape"/>
          <p:cNvSpPr/>
          <p:nvPr/>
        </p:nvSpPr>
        <p:spPr>
          <a:xfrm>
            <a:off x="7372351" y="2897718"/>
            <a:ext cx="346409" cy="340060"/>
          </a:xfrm>
          <a:custGeom>
            <a:avLst/>
            <a:gdLst/>
            <a:ahLst/>
            <a:cxnLst>
              <a:cxn ang="0">
                <a:pos x="wd2" y="hd2"/>
              </a:cxn>
              <a:cxn ang="5400000">
                <a:pos x="wd2" y="hd2"/>
              </a:cxn>
              <a:cxn ang="10800000">
                <a:pos x="wd2" y="hd2"/>
              </a:cxn>
              <a:cxn ang="16200000">
                <a:pos x="wd2" y="hd2"/>
              </a:cxn>
            </a:cxnLst>
            <a:rect l="0" t="0" r="r" b="b"/>
            <a:pathLst>
              <a:path w="21600" h="21600" extrusionOk="0">
                <a:moveTo>
                  <a:pt x="10845" y="0"/>
                </a:moveTo>
                <a:cubicBezTo>
                  <a:pt x="4790" y="0"/>
                  <a:pt x="0" y="4917"/>
                  <a:pt x="0" y="10616"/>
                </a:cubicBezTo>
                <a:cubicBezTo>
                  <a:pt x="0" y="16729"/>
                  <a:pt x="4790" y="21600"/>
                  <a:pt x="10845" y="21600"/>
                </a:cubicBezTo>
                <a:cubicBezTo>
                  <a:pt x="16810" y="21600"/>
                  <a:pt x="21600" y="16729"/>
                  <a:pt x="21600" y="10616"/>
                </a:cubicBezTo>
                <a:cubicBezTo>
                  <a:pt x="21600" y="4917"/>
                  <a:pt x="16810" y="0"/>
                  <a:pt x="10845" y="0"/>
                </a:cubicBezTo>
                <a:close/>
                <a:moveTo>
                  <a:pt x="13647" y="13925"/>
                </a:moveTo>
                <a:cubicBezTo>
                  <a:pt x="11613" y="13925"/>
                  <a:pt x="10845" y="13052"/>
                  <a:pt x="10393" y="11857"/>
                </a:cubicBezTo>
                <a:cubicBezTo>
                  <a:pt x="10032" y="10203"/>
                  <a:pt x="10032" y="10203"/>
                  <a:pt x="10032" y="10203"/>
                </a:cubicBezTo>
                <a:cubicBezTo>
                  <a:pt x="9625" y="9421"/>
                  <a:pt x="9218" y="8594"/>
                  <a:pt x="8405" y="8594"/>
                </a:cubicBezTo>
                <a:cubicBezTo>
                  <a:pt x="7637" y="8594"/>
                  <a:pt x="6417" y="9421"/>
                  <a:pt x="6417" y="11030"/>
                </a:cubicBezTo>
                <a:cubicBezTo>
                  <a:pt x="6417" y="12271"/>
                  <a:pt x="7185" y="13052"/>
                  <a:pt x="7998" y="13052"/>
                </a:cubicBezTo>
                <a:cubicBezTo>
                  <a:pt x="8812" y="13052"/>
                  <a:pt x="9218" y="12638"/>
                  <a:pt x="9625" y="12271"/>
                </a:cubicBezTo>
                <a:cubicBezTo>
                  <a:pt x="10032" y="13466"/>
                  <a:pt x="10032" y="13466"/>
                  <a:pt x="10032" y="13466"/>
                </a:cubicBezTo>
                <a:cubicBezTo>
                  <a:pt x="9625" y="13466"/>
                  <a:pt x="9218" y="13925"/>
                  <a:pt x="7998" y="13925"/>
                </a:cubicBezTo>
                <a:cubicBezTo>
                  <a:pt x="6823" y="13925"/>
                  <a:pt x="5197" y="13052"/>
                  <a:pt x="5197" y="11030"/>
                </a:cubicBezTo>
                <a:cubicBezTo>
                  <a:pt x="5197" y="9008"/>
                  <a:pt x="6823" y="7353"/>
                  <a:pt x="7998" y="7353"/>
                </a:cubicBezTo>
                <a:cubicBezTo>
                  <a:pt x="10032" y="7353"/>
                  <a:pt x="10393" y="8180"/>
                  <a:pt x="11252" y="9789"/>
                </a:cubicBezTo>
                <a:cubicBezTo>
                  <a:pt x="11613" y="11443"/>
                  <a:pt x="11613" y="11443"/>
                  <a:pt x="11613" y="11443"/>
                </a:cubicBezTo>
                <a:cubicBezTo>
                  <a:pt x="12020" y="12271"/>
                  <a:pt x="12427" y="13052"/>
                  <a:pt x="14008" y="13052"/>
                </a:cubicBezTo>
                <a:cubicBezTo>
                  <a:pt x="14822" y="13052"/>
                  <a:pt x="15228" y="12638"/>
                  <a:pt x="15228" y="12271"/>
                </a:cubicBezTo>
                <a:cubicBezTo>
                  <a:pt x="15228" y="11857"/>
                  <a:pt x="14822" y="11443"/>
                  <a:pt x="14415" y="11443"/>
                </a:cubicBezTo>
                <a:cubicBezTo>
                  <a:pt x="13240" y="11030"/>
                  <a:pt x="13240" y="11030"/>
                  <a:pt x="13240" y="11030"/>
                </a:cubicBezTo>
                <a:cubicBezTo>
                  <a:pt x="12427" y="11030"/>
                  <a:pt x="12020" y="10203"/>
                  <a:pt x="12020" y="9421"/>
                </a:cubicBezTo>
                <a:cubicBezTo>
                  <a:pt x="12020" y="8180"/>
                  <a:pt x="13240" y="7353"/>
                  <a:pt x="14415" y="7353"/>
                </a:cubicBezTo>
                <a:cubicBezTo>
                  <a:pt x="15635" y="7353"/>
                  <a:pt x="16403" y="8180"/>
                  <a:pt x="16403" y="9421"/>
                </a:cubicBezTo>
                <a:cubicBezTo>
                  <a:pt x="15228" y="9421"/>
                  <a:pt x="15228" y="9421"/>
                  <a:pt x="15228" y="9421"/>
                </a:cubicBezTo>
                <a:cubicBezTo>
                  <a:pt x="15228" y="9008"/>
                  <a:pt x="14822" y="8594"/>
                  <a:pt x="14008" y="8594"/>
                </a:cubicBezTo>
                <a:cubicBezTo>
                  <a:pt x="13647" y="8594"/>
                  <a:pt x="13240" y="9008"/>
                  <a:pt x="13240" y="9421"/>
                </a:cubicBezTo>
                <a:cubicBezTo>
                  <a:pt x="13240" y="9789"/>
                  <a:pt x="13240" y="9789"/>
                  <a:pt x="14008" y="10203"/>
                </a:cubicBezTo>
                <a:cubicBezTo>
                  <a:pt x="14822" y="10203"/>
                  <a:pt x="14822" y="10203"/>
                  <a:pt x="14822" y="10203"/>
                </a:cubicBezTo>
                <a:cubicBezTo>
                  <a:pt x="16042" y="10616"/>
                  <a:pt x="16403" y="11030"/>
                  <a:pt x="16403" y="12271"/>
                </a:cubicBezTo>
                <a:cubicBezTo>
                  <a:pt x="16403" y="13466"/>
                  <a:pt x="15228" y="13925"/>
                  <a:pt x="13647" y="1392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0" name="Shape"/>
          <p:cNvSpPr/>
          <p:nvPr/>
        </p:nvSpPr>
        <p:spPr>
          <a:xfrm>
            <a:off x="5211233" y="2929467"/>
            <a:ext cx="359110" cy="276559"/>
          </a:xfrm>
          <a:custGeom>
            <a:avLst/>
            <a:gdLst/>
            <a:ahLst/>
            <a:cxnLst>
              <a:cxn ang="0">
                <a:pos x="wd2" y="hd2"/>
              </a:cxn>
              <a:cxn ang="5400000">
                <a:pos x="wd2" y="hd2"/>
              </a:cxn>
              <a:cxn ang="10800000">
                <a:pos x="wd2" y="hd2"/>
              </a:cxn>
              <a:cxn ang="16200000">
                <a:pos x="wd2" y="hd2"/>
              </a:cxn>
            </a:cxnLst>
            <a:rect l="0" t="0" r="r" b="b"/>
            <a:pathLst>
              <a:path w="21600" h="21600" extrusionOk="0">
                <a:moveTo>
                  <a:pt x="11976" y="8050"/>
                </a:moveTo>
                <a:cubicBezTo>
                  <a:pt x="13500" y="9071"/>
                  <a:pt x="13500" y="9071"/>
                  <a:pt x="13500" y="9071"/>
                </a:cubicBezTo>
                <a:cubicBezTo>
                  <a:pt x="15416" y="8050"/>
                  <a:pt x="15416" y="8050"/>
                  <a:pt x="15416" y="8050"/>
                </a:cubicBezTo>
                <a:cubicBezTo>
                  <a:pt x="15416" y="6520"/>
                  <a:pt x="15416" y="6520"/>
                  <a:pt x="15416" y="6520"/>
                </a:cubicBezTo>
                <a:cubicBezTo>
                  <a:pt x="15416" y="3005"/>
                  <a:pt x="13500" y="0"/>
                  <a:pt x="10800" y="0"/>
                </a:cubicBezTo>
                <a:cubicBezTo>
                  <a:pt x="8100" y="0"/>
                  <a:pt x="5748" y="3005"/>
                  <a:pt x="5748" y="6520"/>
                </a:cubicBezTo>
                <a:cubicBezTo>
                  <a:pt x="5748" y="15080"/>
                  <a:pt x="5748" y="15080"/>
                  <a:pt x="5748" y="15080"/>
                </a:cubicBezTo>
                <a:cubicBezTo>
                  <a:pt x="5748" y="16044"/>
                  <a:pt x="5400" y="16611"/>
                  <a:pt x="4660" y="16611"/>
                </a:cubicBezTo>
                <a:cubicBezTo>
                  <a:pt x="4224" y="16611"/>
                  <a:pt x="3832" y="16044"/>
                  <a:pt x="3832" y="15080"/>
                </a:cubicBezTo>
                <a:cubicBezTo>
                  <a:pt x="3832" y="11565"/>
                  <a:pt x="3832" y="11565"/>
                  <a:pt x="3832" y="11565"/>
                </a:cubicBezTo>
                <a:cubicBezTo>
                  <a:pt x="0" y="11565"/>
                  <a:pt x="0" y="11565"/>
                  <a:pt x="0" y="11565"/>
                </a:cubicBezTo>
                <a:cubicBezTo>
                  <a:pt x="0" y="15080"/>
                  <a:pt x="0" y="15080"/>
                  <a:pt x="0" y="15080"/>
                </a:cubicBezTo>
                <a:cubicBezTo>
                  <a:pt x="0" y="18595"/>
                  <a:pt x="2308" y="21600"/>
                  <a:pt x="4660" y="21600"/>
                </a:cubicBezTo>
                <a:cubicBezTo>
                  <a:pt x="7360" y="21600"/>
                  <a:pt x="9668" y="18595"/>
                  <a:pt x="9668" y="15080"/>
                </a:cubicBezTo>
                <a:cubicBezTo>
                  <a:pt x="9668" y="6520"/>
                  <a:pt x="9668" y="6520"/>
                  <a:pt x="9668" y="6520"/>
                </a:cubicBezTo>
                <a:cubicBezTo>
                  <a:pt x="9668" y="5556"/>
                  <a:pt x="10016" y="5046"/>
                  <a:pt x="10800" y="5046"/>
                </a:cubicBezTo>
                <a:cubicBezTo>
                  <a:pt x="11584" y="5046"/>
                  <a:pt x="11976" y="5556"/>
                  <a:pt x="11976" y="6520"/>
                </a:cubicBezTo>
                <a:lnTo>
                  <a:pt x="11976" y="8050"/>
                </a:lnTo>
                <a:close/>
                <a:moveTo>
                  <a:pt x="17724" y="11565"/>
                </a:moveTo>
                <a:cubicBezTo>
                  <a:pt x="17724" y="15080"/>
                  <a:pt x="17724" y="15080"/>
                  <a:pt x="17724" y="15080"/>
                </a:cubicBezTo>
                <a:cubicBezTo>
                  <a:pt x="17724" y="16044"/>
                  <a:pt x="17376" y="16611"/>
                  <a:pt x="16592" y="16611"/>
                </a:cubicBezTo>
                <a:cubicBezTo>
                  <a:pt x="16200" y="16611"/>
                  <a:pt x="15416" y="16044"/>
                  <a:pt x="15416" y="15080"/>
                </a:cubicBezTo>
                <a:cubicBezTo>
                  <a:pt x="15416" y="11565"/>
                  <a:pt x="15416" y="11565"/>
                  <a:pt x="15416" y="11565"/>
                </a:cubicBezTo>
                <a:cubicBezTo>
                  <a:pt x="13500" y="12586"/>
                  <a:pt x="13500" y="12586"/>
                  <a:pt x="13500" y="12586"/>
                </a:cubicBezTo>
                <a:cubicBezTo>
                  <a:pt x="11976" y="11565"/>
                  <a:pt x="11976" y="11565"/>
                  <a:pt x="11976" y="11565"/>
                </a:cubicBezTo>
                <a:cubicBezTo>
                  <a:pt x="11976" y="15080"/>
                  <a:pt x="11976" y="15080"/>
                  <a:pt x="11976" y="15080"/>
                </a:cubicBezTo>
                <a:cubicBezTo>
                  <a:pt x="11976" y="18595"/>
                  <a:pt x="14284" y="21600"/>
                  <a:pt x="16592" y="21600"/>
                </a:cubicBezTo>
                <a:cubicBezTo>
                  <a:pt x="19292" y="21600"/>
                  <a:pt x="21600" y="18595"/>
                  <a:pt x="21600" y="15080"/>
                </a:cubicBezTo>
                <a:cubicBezTo>
                  <a:pt x="21600" y="11565"/>
                  <a:pt x="21600" y="11565"/>
                  <a:pt x="21600" y="11565"/>
                </a:cubicBezTo>
                <a:lnTo>
                  <a:pt x="17724" y="11565"/>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1" name="Shape"/>
          <p:cNvSpPr/>
          <p:nvPr/>
        </p:nvSpPr>
        <p:spPr>
          <a:xfrm>
            <a:off x="3788833" y="2904067"/>
            <a:ext cx="333708" cy="327362"/>
          </a:xfrm>
          <a:custGeom>
            <a:avLst/>
            <a:gdLst/>
            <a:ahLst/>
            <a:cxnLst>
              <a:cxn ang="0">
                <a:pos x="wd2" y="hd2"/>
              </a:cxn>
              <a:cxn ang="5400000">
                <a:pos x="wd2" y="hd2"/>
              </a:cxn>
              <a:cxn ang="10800000">
                <a:pos x="wd2" y="hd2"/>
              </a:cxn>
              <a:cxn ang="16200000">
                <a:pos x="wd2" y="hd2"/>
              </a:cxn>
            </a:cxnLst>
            <a:rect l="0" t="0" r="r" b="b"/>
            <a:pathLst>
              <a:path w="21600" h="21600" extrusionOk="0">
                <a:moveTo>
                  <a:pt x="10377" y="7629"/>
                </a:moveTo>
                <a:cubicBezTo>
                  <a:pt x="8734" y="4673"/>
                  <a:pt x="7043" y="2575"/>
                  <a:pt x="7043" y="2575"/>
                </a:cubicBezTo>
                <a:cubicBezTo>
                  <a:pt x="4132" y="3433"/>
                  <a:pt x="2489" y="5960"/>
                  <a:pt x="1643" y="8917"/>
                </a:cubicBezTo>
                <a:cubicBezTo>
                  <a:pt x="2066" y="8917"/>
                  <a:pt x="5823" y="8917"/>
                  <a:pt x="10377" y="7629"/>
                </a:cubicBezTo>
                <a:close/>
                <a:moveTo>
                  <a:pt x="11223" y="11015"/>
                </a:moveTo>
                <a:cubicBezTo>
                  <a:pt x="11645" y="10585"/>
                  <a:pt x="11645" y="10585"/>
                  <a:pt x="11645" y="10585"/>
                </a:cubicBezTo>
                <a:cubicBezTo>
                  <a:pt x="11645" y="10156"/>
                  <a:pt x="11223" y="9727"/>
                  <a:pt x="11223" y="9346"/>
                </a:cubicBezTo>
                <a:cubicBezTo>
                  <a:pt x="6245" y="10585"/>
                  <a:pt x="1643" y="10585"/>
                  <a:pt x="1643" y="10585"/>
                </a:cubicBezTo>
                <a:cubicBezTo>
                  <a:pt x="1643" y="13113"/>
                  <a:pt x="2489" y="15211"/>
                  <a:pt x="4132" y="16927"/>
                </a:cubicBezTo>
                <a:cubicBezTo>
                  <a:pt x="4132" y="16927"/>
                  <a:pt x="6621" y="12302"/>
                  <a:pt x="11223" y="11015"/>
                </a:cubicBezTo>
                <a:close/>
                <a:moveTo>
                  <a:pt x="4977" y="18215"/>
                </a:moveTo>
                <a:cubicBezTo>
                  <a:pt x="4977" y="18215"/>
                  <a:pt x="4977" y="18215"/>
                  <a:pt x="4977" y="17785"/>
                </a:cubicBezTo>
                <a:cubicBezTo>
                  <a:pt x="4977" y="18215"/>
                  <a:pt x="4977" y="18215"/>
                  <a:pt x="4977" y="18215"/>
                </a:cubicBezTo>
                <a:close/>
                <a:moveTo>
                  <a:pt x="8734" y="1717"/>
                </a:moveTo>
                <a:close/>
                <a:moveTo>
                  <a:pt x="16623" y="3862"/>
                </a:moveTo>
                <a:cubicBezTo>
                  <a:pt x="15402" y="2146"/>
                  <a:pt x="13336" y="1335"/>
                  <a:pt x="10847" y="1335"/>
                </a:cubicBezTo>
                <a:cubicBezTo>
                  <a:pt x="9955" y="1335"/>
                  <a:pt x="9110" y="1717"/>
                  <a:pt x="8734" y="1717"/>
                </a:cubicBezTo>
                <a:cubicBezTo>
                  <a:pt x="8734" y="1717"/>
                  <a:pt x="10377" y="4244"/>
                  <a:pt x="12021" y="7200"/>
                </a:cubicBezTo>
                <a:cubicBezTo>
                  <a:pt x="15402" y="5960"/>
                  <a:pt x="16623" y="3862"/>
                  <a:pt x="16623" y="3862"/>
                </a:cubicBezTo>
                <a:close/>
                <a:moveTo>
                  <a:pt x="10847" y="21600"/>
                </a:moveTo>
                <a:cubicBezTo>
                  <a:pt x="4977" y="21600"/>
                  <a:pt x="0" y="16927"/>
                  <a:pt x="0" y="10585"/>
                </a:cubicBezTo>
                <a:cubicBezTo>
                  <a:pt x="0" y="4673"/>
                  <a:pt x="4977" y="0"/>
                  <a:pt x="10847" y="0"/>
                </a:cubicBezTo>
                <a:cubicBezTo>
                  <a:pt x="16623" y="0"/>
                  <a:pt x="21600" y="4673"/>
                  <a:pt x="21600" y="10585"/>
                </a:cubicBezTo>
                <a:cubicBezTo>
                  <a:pt x="21600" y="16927"/>
                  <a:pt x="16623" y="21600"/>
                  <a:pt x="10847" y="21600"/>
                </a:cubicBezTo>
                <a:close/>
                <a:moveTo>
                  <a:pt x="12443" y="12302"/>
                </a:moveTo>
                <a:cubicBezTo>
                  <a:pt x="7043" y="14400"/>
                  <a:pt x="5400" y="18215"/>
                  <a:pt x="4977" y="18215"/>
                </a:cubicBezTo>
                <a:cubicBezTo>
                  <a:pt x="6621" y="19454"/>
                  <a:pt x="8734" y="19883"/>
                  <a:pt x="10847" y="19883"/>
                </a:cubicBezTo>
                <a:cubicBezTo>
                  <a:pt x="12021" y="19883"/>
                  <a:pt x="13336" y="19883"/>
                  <a:pt x="14557" y="19454"/>
                </a:cubicBezTo>
                <a:cubicBezTo>
                  <a:pt x="14134" y="18644"/>
                  <a:pt x="13711" y="15687"/>
                  <a:pt x="12443" y="12302"/>
                </a:cubicBezTo>
                <a:close/>
                <a:moveTo>
                  <a:pt x="12913" y="8487"/>
                </a:moveTo>
                <a:cubicBezTo>
                  <a:pt x="12913" y="8917"/>
                  <a:pt x="13336" y="9346"/>
                  <a:pt x="13336" y="9727"/>
                </a:cubicBezTo>
                <a:cubicBezTo>
                  <a:pt x="13336" y="10156"/>
                  <a:pt x="13336" y="10156"/>
                  <a:pt x="13711" y="10156"/>
                </a:cubicBezTo>
                <a:cubicBezTo>
                  <a:pt x="16623" y="10156"/>
                  <a:pt x="19957" y="10585"/>
                  <a:pt x="19957" y="10585"/>
                </a:cubicBezTo>
                <a:cubicBezTo>
                  <a:pt x="19957" y="8487"/>
                  <a:pt x="19111" y="6389"/>
                  <a:pt x="17890" y="4673"/>
                </a:cubicBezTo>
                <a:cubicBezTo>
                  <a:pt x="17890" y="5102"/>
                  <a:pt x="16247" y="7200"/>
                  <a:pt x="12913" y="8487"/>
                </a:cubicBezTo>
                <a:close/>
                <a:moveTo>
                  <a:pt x="14134" y="11873"/>
                </a:moveTo>
                <a:cubicBezTo>
                  <a:pt x="15402" y="15211"/>
                  <a:pt x="15824" y="17785"/>
                  <a:pt x="15824" y="18644"/>
                </a:cubicBezTo>
                <a:cubicBezTo>
                  <a:pt x="17890" y="16927"/>
                  <a:pt x="19534" y="14829"/>
                  <a:pt x="19957" y="12302"/>
                </a:cubicBezTo>
                <a:cubicBezTo>
                  <a:pt x="19534" y="12302"/>
                  <a:pt x="17045" y="11444"/>
                  <a:pt x="14134" y="1187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2" name="Shape"/>
          <p:cNvSpPr/>
          <p:nvPr/>
        </p:nvSpPr>
        <p:spPr>
          <a:xfrm>
            <a:off x="9516533" y="3666067"/>
            <a:ext cx="360066" cy="238430"/>
          </a:xfrm>
          <a:custGeom>
            <a:avLst/>
            <a:gdLst/>
            <a:ahLst/>
            <a:cxnLst>
              <a:cxn ang="0">
                <a:pos x="wd2" y="hd2"/>
              </a:cxn>
              <a:cxn ang="5400000">
                <a:pos x="wd2" y="hd2"/>
              </a:cxn>
              <a:cxn ang="10800000">
                <a:pos x="wd2" y="hd2"/>
              </a:cxn>
              <a:cxn ang="16200000">
                <a:pos x="wd2" y="hd2"/>
              </a:cxn>
            </a:cxnLst>
            <a:rect l="0" t="0" r="r" b="b"/>
            <a:pathLst>
              <a:path w="20918" h="21037" extrusionOk="0">
                <a:moveTo>
                  <a:pt x="8547" y="9101"/>
                </a:moveTo>
                <a:cubicBezTo>
                  <a:pt x="8547" y="9101"/>
                  <a:pt x="10400" y="9101"/>
                  <a:pt x="10400" y="5704"/>
                </a:cubicBezTo>
                <a:cubicBezTo>
                  <a:pt x="10400" y="1731"/>
                  <a:pt x="8926" y="0"/>
                  <a:pt x="6695" y="0"/>
                </a:cubicBezTo>
                <a:cubicBezTo>
                  <a:pt x="0" y="0"/>
                  <a:pt x="0" y="0"/>
                  <a:pt x="0" y="0"/>
                </a:cubicBezTo>
                <a:cubicBezTo>
                  <a:pt x="0" y="20446"/>
                  <a:pt x="0" y="20446"/>
                  <a:pt x="0" y="20446"/>
                </a:cubicBezTo>
                <a:cubicBezTo>
                  <a:pt x="6695" y="20446"/>
                  <a:pt x="6695" y="20446"/>
                  <a:pt x="6695" y="20446"/>
                </a:cubicBezTo>
                <a:cubicBezTo>
                  <a:pt x="6695" y="20446"/>
                  <a:pt x="10779" y="21023"/>
                  <a:pt x="10779" y="14229"/>
                </a:cubicBezTo>
                <a:cubicBezTo>
                  <a:pt x="10779" y="14229"/>
                  <a:pt x="11158" y="9101"/>
                  <a:pt x="8547" y="9101"/>
                </a:cubicBezTo>
                <a:close/>
                <a:moveTo>
                  <a:pt x="2989" y="3397"/>
                </a:moveTo>
                <a:cubicBezTo>
                  <a:pt x="6695" y="3397"/>
                  <a:pt x="6695" y="3397"/>
                  <a:pt x="6695" y="3397"/>
                </a:cubicBezTo>
                <a:cubicBezTo>
                  <a:pt x="6695" y="3397"/>
                  <a:pt x="7832" y="3397"/>
                  <a:pt x="7832" y="5704"/>
                </a:cubicBezTo>
                <a:cubicBezTo>
                  <a:pt x="7832" y="8012"/>
                  <a:pt x="7074" y="8012"/>
                  <a:pt x="6316" y="8012"/>
                </a:cubicBezTo>
                <a:cubicBezTo>
                  <a:pt x="2989" y="8012"/>
                  <a:pt x="2989" y="8012"/>
                  <a:pt x="2989" y="8012"/>
                </a:cubicBezTo>
                <a:lnTo>
                  <a:pt x="2989" y="3397"/>
                </a:lnTo>
                <a:close/>
                <a:moveTo>
                  <a:pt x="6695" y="17049"/>
                </a:moveTo>
                <a:cubicBezTo>
                  <a:pt x="2989" y="17049"/>
                  <a:pt x="2989" y="17049"/>
                  <a:pt x="2989" y="17049"/>
                </a:cubicBezTo>
                <a:cubicBezTo>
                  <a:pt x="2989" y="11409"/>
                  <a:pt x="2989" y="11409"/>
                  <a:pt x="2989" y="11409"/>
                </a:cubicBezTo>
                <a:cubicBezTo>
                  <a:pt x="6695" y="11409"/>
                  <a:pt x="6695" y="11409"/>
                  <a:pt x="6695" y="11409"/>
                </a:cubicBezTo>
                <a:cubicBezTo>
                  <a:pt x="6695" y="11409"/>
                  <a:pt x="8168" y="11409"/>
                  <a:pt x="8168" y="14229"/>
                </a:cubicBezTo>
                <a:cubicBezTo>
                  <a:pt x="8168" y="16472"/>
                  <a:pt x="7074" y="17049"/>
                  <a:pt x="6695" y="17049"/>
                </a:cubicBezTo>
                <a:close/>
                <a:moveTo>
                  <a:pt x="16421" y="5128"/>
                </a:moveTo>
                <a:cubicBezTo>
                  <a:pt x="11158" y="5128"/>
                  <a:pt x="11158" y="13075"/>
                  <a:pt x="11158" y="13075"/>
                </a:cubicBezTo>
                <a:cubicBezTo>
                  <a:pt x="11158" y="13075"/>
                  <a:pt x="11158" y="21023"/>
                  <a:pt x="16421" y="21023"/>
                </a:cubicBezTo>
                <a:cubicBezTo>
                  <a:pt x="16421" y="21023"/>
                  <a:pt x="20884" y="21600"/>
                  <a:pt x="20884" y="15383"/>
                </a:cubicBezTo>
                <a:cubicBezTo>
                  <a:pt x="18653" y="15383"/>
                  <a:pt x="18653" y="15383"/>
                  <a:pt x="18653" y="15383"/>
                </a:cubicBezTo>
                <a:cubicBezTo>
                  <a:pt x="18653" y="15383"/>
                  <a:pt x="18653" y="17626"/>
                  <a:pt x="16421" y="17626"/>
                </a:cubicBezTo>
                <a:cubicBezTo>
                  <a:pt x="16421" y="17626"/>
                  <a:pt x="14189" y="18203"/>
                  <a:pt x="14189" y="14229"/>
                </a:cubicBezTo>
                <a:cubicBezTo>
                  <a:pt x="20884" y="14229"/>
                  <a:pt x="20884" y="14229"/>
                  <a:pt x="20884" y="14229"/>
                </a:cubicBezTo>
                <a:cubicBezTo>
                  <a:pt x="20884" y="14229"/>
                  <a:pt x="21600" y="5128"/>
                  <a:pt x="16421" y="5128"/>
                </a:cubicBezTo>
                <a:close/>
                <a:moveTo>
                  <a:pt x="18274" y="11409"/>
                </a:moveTo>
                <a:cubicBezTo>
                  <a:pt x="14189" y="11409"/>
                  <a:pt x="14189" y="11409"/>
                  <a:pt x="14189" y="11409"/>
                </a:cubicBezTo>
                <a:cubicBezTo>
                  <a:pt x="14189" y="11409"/>
                  <a:pt x="14526" y="8012"/>
                  <a:pt x="16421" y="8012"/>
                </a:cubicBezTo>
                <a:cubicBezTo>
                  <a:pt x="18274" y="8012"/>
                  <a:pt x="18274" y="11409"/>
                  <a:pt x="18274" y="11409"/>
                </a:cubicBezTo>
                <a:close/>
                <a:moveTo>
                  <a:pt x="19032" y="1154"/>
                </a:moveTo>
                <a:cubicBezTo>
                  <a:pt x="13432" y="1154"/>
                  <a:pt x="13432" y="1154"/>
                  <a:pt x="13432" y="1154"/>
                </a:cubicBezTo>
                <a:cubicBezTo>
                  <a:pt x="13432" y="3974"/>
                  <a:pt x="13432" y="3974"/>
                  <a:pt x="13432" y="3974"/>
                </a:cubicBezTo>
                <a:cubicBezTo>
                  <a:pt x="19032" y="3974"/>
                  <a:pt x="19032" y="3974"/>
                  <a:pt x="19032" y="3974"/>
                </a:cubicBezTo>
                <a:lnTo>
                  <a:pt x="19032" y="115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3" name="Shape"/>
          <p:cNvSpPr/>
          <p:nvPr/>
        </p:nvSpPr>
        <p:spPr>
          <a:xfrm>
            <a:off x="984250" y="2904067"/>
            <a:ext cx="202485" cy="327362"/>
          </a:xfrm>
          <a:custGeom>
            <a:avLst/>
            <a:gdLst/>
            <a:ahLst/>
            <a:cxnLst>
              <a:cxn ang="0">
                <a:pos x="wd2" y="hd2"/>
              </a:cxn>
              <a:cxn ang="5400000">
                <a:pos x="wd2" y="hd2"/>
              </a:cxn>
              <a:cxn ang="10800000">
                <a:pos x="wd2" y="hd2"/>
              </a:cxn>
              <a:cxn ang="16200000">
                <a:pos x="wd2" y="hd2"/>
              </a:cxn>
            </a:cxnLst>
            <a:rect l="0" t="0" r="r" b="b"/>
            <a:pathLst>
              <a:path w="21600" h="21600" extrusionOk="0">
                <a:moveTo>
                  <a:pt x="21600" y="20313"/>
                </a:moveTo>
                <a:cubicBezTo>
                  <a:pt x="19616" y="20742"/>
                  <a:pt x="18242" y="21171"/>
                  <a:pt x="17555" y="21600"/>
                </a:cubicBezTo>
                <a:cubicBezTo>
                  <a:pt x="16257" y="21600"/>
                  <a:pt x="14883" y="21600"/>
                  <a:pt x="13510" y="21600"/>
                </a:cubicBezTo>
                <a:cubicBezTo>
                  <a:pt x="12212" y="21600"/>
                  <a:pt x="10838" y="21600"/>
                  <a:pt x="9464" y="21171"/>
                </a:cubicBezTo>
                <a:cubicBezTo>
                  <a:pt x="8090" y="21171"/>
                  <a:pt x="6717" y="20742"/>
                  <a:pt x="6106" y="20313"/>
                </a:cubicBezTo>
                <a:cubicBezTo>
                  <a:pt x="5419" y="19883"/>
                  <a:pt x="4656" y="19073"/>
                  <a:pt x="4656" y="18644"/>
                </a:cubicBezTo>
                <a:cubicBezTo>
                  <a:pt x="4045" y="18215"/>
                  <a:pt x="4045" y="17356"/>
                  <a:pt x="4045" y="16546"/>
                </a:cubicBezTo>
                <a:cubicBezTo>
                  <a:pt x="4045" y="8917"/>
                  <a:pt x="4045" y="8917"/>
                  <a:pt x="4045" y="8917"/>
                </a:cubicBezTo>
                <a:cubicBezTo>
                  <a:pt x="0" y="8917"/>
                  <a:pt x="0" y="8917"/>
                  <a:pt x="0" y="8917"/>
                </a:cubicBezTo>
                <a:cubicBezTo>
                  <a:pt x="0" y="5531"/>
                  <a:pt x="0" y="5531"/>
                  <a:pt x="0" y="5531"/>
                </a:cubicBezTo>
                <a:cubicBezTo>
                  <a:pt x="1298" y="5531"/>
                  <a:pt x="2671" y="5102"/>
                  <a:pt x="3358" y="4673"/>
                </a:cubicBezTo>
                <a:cubicBezTo>
                  <a:pt x="4656" y="3862"/>
                  <a:pt x="5419" y="3433"/>
                  <a:pt x="6106" y="2575"/>
                </a:cubicBezTo>
                <a:cubicBezTo>
                  <a:pt x="6717" y="1717"/>
                  <a:pt x="6717" y="906"/>
                  <a:pt x="7404" y="0"/>
                </a:cubicBezTo>
                <a:cubicBezTo>
                  <a:pt x="12212" y="0"/>
                  <a:pt x="12212" y="0"/>
                  <a:pt x="12212" y="0"/>
                </a:cubicBezTo>
                <a:cubicBezTo>
                  <a:pt x="12212" y="5531"/>
                  <a:pt x="12212" y="5531"/>
                  <a:pt x="12212" y="5531"/>
                </a:cubicBezTo>
                <a:cubicBezTo>
                  <a:pt x="20302" y="5531"/>
                  <a:pt x="20302" y="5531"/>
                  <a:pt x="20302" y="5531"/>
                </a:cubicBezTo>
                <a:cubicBezTo>
                  <a:pt x="20302" y="8917"/>
                  <a:pt x="20302" y="8917"/>
                  <a:pt x="20302" y="8917"/>
                </a:cubicBezTo>
                <a:cubicBezTo>
                  <a:pt x="12212" y="8917"/>
                  <a:pt x="12212" y="8917"/>
                  <a:pt x="12212" y="8917"/>
                </a:cubicBezTo>
                <a:cubicBezTo>
                  <a:pt x="12212" y="14400"/>
                  <a:pt x="12212" y="14400"/>
                  <a:pt x="12212" y="14400"/>
                </a:cubicBezTo>
                <a:cubicBezTo>
                  <a:pt x="12212" y="15687"/>
                  <a:pt x="12212" y="16546"/>
                  <a:pt x="12212" y="16927"/>
                </a:cubicBezTo>
                <a:cubicBezTo>
                  <a:pt x="12823" y="17356"/>
                  <a:pt x="12823" y="17356"/>
                  <a:pt x="13510" y="17785"/>
                </a:cubicBezTo>
                <a:cubicBezTo>
                  <a:pt x="14196" y="17785"/>
                  <a:pt x="14883" y="18215"/>
                  <a:pt x="16257" y="18215"/>
                </a:cubicBezTo>
                <a:cubicBezTo>
                  <a:pt x="17555" y="18215"/>
                  <a:pt x="19616" y="17785"/>
                  <a:pt x="21600" y="16927"/>
                </a:cubicBezTo>
                <a:lnTo>
                  <a:pt x="21600" y="20313"/>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4" name="Shape"/>
          <p:cNvSpPr/>
          <p:nvPr/>
        </p:nvSpPr>
        <p:spPr>
          <a:xfrm>
            <a:off x="1631951" y="2897718"/>
            <a:ext cx="346411" cy="340060"/>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13573" y="15534"/>
                </a:moveTo>
                <a:cubicBezTo>
                  <a:pt x="13167" y="15947"/>
                  <a:pt x="12762" y="15947"/>
                  <a:pt x="12356" y="15947"/>
                </a:cubicBezTo>
                <a:cubicBezTo>
                  <a:pt x="11995" y="15947"/>
                  <a:pt x="11589" y="15947"/>
                  <a:pt x="11183" y="15947"/>
                </a:cubicBezTo>
                <a:cubicBezTo>
                  <a:pt x="10777" y="15947"/>
                  <a:pt x="10372" y="15947"/>
                  <a:pt x="9966" y="15947"/>
                </a:cubicBezTo>
                <a:cubicBezTo>
                  <a:pt x="9605" y="15947"/>
                  <a:pt x="9199" y="15534"/>
                  <a:pt x="9199" y="15534"/>
                </a:cubicBezTo>
                <a:cubicBezTo>
                  <a:pt x="8793" y="15074"/>
                  <a:pt x="8793" y="15074"/>
                  <a:pt x="8387" y="14706"/>
                </a:cubicBezTo>
                <a:cubicBezTo>
                  <a:pt x="8387" y="14293"/>
                  <a:pt x="8387" y="13925"/>
                  <a:pt x="8387" y="13466"/>
                </a:cubicBezTo>
                <a:cubicBezTo>
                  <a:pt x="8387" y="9789"/>
                  <a:pt x="8387" y="9789"/>
                  <a:pt x="8387" y="9789"/>
                </a:cubicBezTo>
                <a:cubicBezTo>
                  <a:pt x="7170" y="9789"/>
                  <a:pt x="7170" y="9789"/>
                  <a:pt x="7170" y="9789"/>
                </a:cubicBezTo>
                <a:cubicBezTo>
                  <a:pt x="7170" y="8180"/>
                  <a:pt x="7170" y="8180"/>
                  <a:pt x="7170" y="8180"/>
                </a:cubicBezTo>
                <a:cubicBezTo>
                  <a:pt x="7576" y="8180"/>
                  <a:pt x="7982" y="8180"/>
                  <a:pt x="8387" y="7767"/>
                </a:cubicBezTo>
                <a:cubicBezTo>
                  <a:pt x="8793" y="7353"/>
                  <a:pt x="8793" y="7353"/>
                  <a:pt x="9199" y="6940"/>
                </a:cubicBezTo>
                <a:cubicBezTo>
                  <a:pt x="9199" y="6572"/>
                  <a:pt x="9199" y="6158"/>
                  <a:pt x="9605" y="5331"/>
                </a:cubicBezTo>
                <a:cubicBezTo>
                  <a:pt x="10777" y="5331"/>
                  <a:pt x="10777" y="5331"/>
                  <a:pt x="10777" y="5331"/>
                </a:cubicBezTo>
                <a:cubicBezTo>
                  <a:pt x="10777" y="8180"/>
                  <a:pt x="10777" y="8180"/>
                  <a:pt x="10777" y="8180"/>
                </a:cubicBezTo>
                <a:cubicBezTo>
                  <a:pt x="13167" y="8180"/>
                  <a:pt x="13167" y="8180"/>
                  <a:pt x="13167" y="8180"/>
                </a:cubicBezTo>
                <a:cubicBezTo>
                  <a:pt x="13167" y="9789"/>
                  <a:pt x="13167" y="9789"/>
                  <a:pt x="13167" y="9789"/>
                </a:cubicBezTo>
                <a:cubicBezTo>
                  <a:pt x="10777" y="9789"/>
                  <a:pt x="10777" y="9789"/>
                  <a:pt x="10777" y="9789"/>
                </a:cubicBezTo>
                <a:cubicBezTo>
                  <a:pt x="10777" y="12638"/>
                  <a:pt x="10777" y="12638"/>
                  <a:pt x="10777" y="12638"/>
                </a:cubicBezTo>
                <a:cubicBezTo>
                  <a:pt x="10777" y="13052"/>
                  <a:pt x="10777" y="13466"/>
                  <a:pt x="10777" y="13925"/>
                </a:cubicBezTo>
                <a:cubicBezTo>
                  <a:pt x="11183" y="13925"/>
                  <a:pt x="11183" y="13925"/>
                  <a:pt x="11183" y="14293"/>
                </a:cubicBezTo>
                <a:cubicBezTo>
                  <a:pt x="11589" y="14293"/>
                  <a:pt x="11995" y="14293"/>
                  <a:pt x="11995" y="14293"/>
                </a:cubicBezTo>
                <a:cubicBezTo>
                  <a:pt x="12762" y="14293"/>
                  <a:pt x="13167" y="14293"/>
                  <a:pt x="13573" y="13925"/>
                </a:cubicBezTo>
                <a:lnTo>
                  <a:pt x="13573" y="15534"/>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5" name="Shape"/>
          <p:cNvSpPr/>
          <p:nvPr/>
        </p:nvSpPr>
        <p:spPr>
          <a:xfrm>
            <a:off x="920750" y="2214033"/>
            <a:ext cx="333710" cy="274449"/>
          </a:xfrm>
          <a:custGeom>
            <a:avLst/>
            <a:gdLst/>
            <a:ahLst/>
            <a:cxnLst>
              <a:cxn ang="0">
                <a:pos x="wd2" y="hd2"/>
              </a:cxn>
              <a:cxn ang="5400000">
                <a:pos x="wd2" y="hd2"/>
              </a:cxn>
              <a:cxn ang="10800000">
                <a:pos x="wd2" y="hd2"/>
              </a:cxn>
              <a:cxn ang="16200000">
                <a:pos x="wd2" y="hd2"/>
              </a:cxn>
            </a:cxnLst>
            <a:rect l="0" t="0" r="r" b="b"/>
            <a:pathLst>
              <a:path w="21600" h="21600" extrusionOk="0">
                <a:moveTo>
                  <a:pt x="14525" y="12553"/>
                </a:moveTo>
                <a:cubicBezTo>
                  <a:pt x="13728" y="12553"/>
                  <a:pt x="12885" y="13571"/>
                  <a:pt x="12885" y="15041"/>
                </a:cubicBezTo>
                <a:cubicBezTo>
                  <a:pt x="12885" y="16624"/>
                  <a:pt x="13728" y="17529"/>
                  <a:pt x="14525" y="17529"/>
                </a:cubicBezTo>
                <a:cubicBezTo>
                  <a:pt x="15368" y="17529"/>
                  <a:pt x="15790" y="16624"/>
                  <a:pt x="15790" y="15041"/>
                </a:cubicBezTo>
                <a:cubicBezTo>
                  <a:pt x="15790" y="13571"/>
                  <a:pt x="15368" y="12553"/>
                  <a:pt x="14525" y="12553"/>
                </a:cubicBezTo>
                <a:close/>
                <a:moveTo>
                  <a:pt x="19492" y="6050"/>
                </a:moveTo>
                <a:cubicBezTo>
                  <a:pt x="19913" y="5541"/>
                  <a:pt x="19913" y="2545"/>
                  <a:pt x="19117" y="0"/>
                </a:cubicBezTo>
                <a:cubicBezTo>
                  <a:pt x="19117" y="0"/>
                  <a:pt x="17008" y="0"/>
                  <a:pt x="13728" y="2545"/>
                </a:cubicBezTo>
                <a:cubicBezTo>
                  <a:pt x="12885" y="2545"/>
                  <a:pt x="12042" y="2545"/>
                  <a:pt x="10823" y="2545"/>
                </a:cubicBezTo>
                <a:cubicBezTo>
                  <a:pt x="9558" y="2545"/>
                  <a:pt x="8293" y="2545"/>
                  <a:pt x="7918" y="2545"/>
                </a:cubicBezTo>
                <a:cubicBezTo>
                  <a:pt x="4545" y="0"/>
                  <a:pt x="2483" y="0"/>
                  <a:pt x="2483" y="0"/>
                </a:cubicBezTo>
                <a:cubicBezTo>
                  <a:pt x="1687" y="2545"/>
                  <a:pt x="1687" y="5541"/>
                  <a:pt x="1687" y="6050"/>
                </a:cubicBezTo>
                <a:cubicBezTo>
                  <a:pt x="843" y="7577"/>
                  <a:pt x="0" y="9047"/>
                  <a:pt x="0" y="11535"/>
                </a:cubicBezTo>
                <a:cubicBezTo>
                  <a:pt x="0" y="21600"/>
                  <a:pt x="7028" y="21600"/>
                  <a:pt x="8715" y="21600"/>
                </a:cubicBezTo>
                <a:cubicBezTo>
                  <a:pt x="9137" y="21600"/>
                  <a:pt x="9980" y="21600"/>
                  <a:pt x="10823" y="21600"/>
                </a:cubicBezTo>
                <a:cubicBezTo>
                  <a:pt x="11667" y="21600"/>
                  <a:pt x="12463" y="21600"/>
                  <a:pt x="12885" y="21600"/>
                </a:cubicBezTo>
                <a:cubicBezTo>
                  <a:pt x="14525" y="21600"/>
                  <a:pt x="21600" y="21600"/>
                  <a:pt x="21600" y="11535"/>
                </a:cubicBezTo>
                <a:cubicBezTo>
                  <a:pt x="21600" y="9047"/>
                  <a:pt x="20757" y="7577"/>
                  <a:pt x="19492" y="6050"/>
                </a:cubicBezTo>
                <a:close/>
                <a:moveTo>
                  <a:pt x="10823" y="20582"/>
                </a:moveTo>
                <a:cubicBezTo>
                  <a:pt x="6232" y="20582"/>
                  <a:pt x="2905" y="20073"/>
                  <a:pt x="2905" y="14532"/>
                </a:cubicBezTo>
                <a:cubicBezTo>
                  <a:pt x="2905" y="13571"/>
                  <a:pt x="3327" y="12044"/>
                  <a:pt x="4170" y="11535"/>
                </a:cubicBezTo>
                <a:cubicBezTo>
                  <a:pt x="5388" y="9556"/>
                  <a:pt x="7918" y="10574"/>
                  <a:pt x="10823" y="10574"/>
                </a:cubicBezTo>
                <a:cubicBezTo>
                  <a:pt x="13728" y="10574"/>
                  <a:pt x="15790" y="9556"/>
                  <a:pt x="17430" y="11535"/>
                </a:cubicBezTo>
                <a:cubicBezTo>
                  <a:pt x="18273" y="12044"/>
                  <a:pt x="18695" y="13571"/>
                  <a:pt x="18695" y="14532"/>
                </a:cubicBezTo>
                <a:cubicBezTo>
                  <a:pt x="18695" y="20073"/>
                  <a:pt x="15368" y="20582"/>
                  <a:pt x="10823" y="20582"/>
                </a:cubicBezTo>
                <a:close/>
                <a:moveTo>
                  <a:pt x="7028" y="12553"/>
                </a:moveTo>
                <a:cubicBezTo>
                  <a:pt x="6232" y="12553"/>
                  <a:pt x="5388" y="13571"/>
                  <a:pt x="5388" y="15041"/>
                </a:cubicBezTo>
                <a:cubicBezTo>
                  <a:pt x="5388" y="16624"/>
                  <a:pt x="6232" y="17529"/>
                  <a:pt x="7028" y="17529"/>
                </a:cubicBezTo>
                <a:cubicBezTo>
                  <a:pt x="7918" y="17529"/>
                  <a:pt x="8715" y="16624"/>
                  <a:pt x="8715" y="15041"/>
                </a:cubicBezTo>
                <a:cubicBezTo>
                  <a:pt x="8715" y="13571"/>
                  <a:pt x="7918" y="12553"/>
                  <a:pt x="7028" y="1255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6" name="Shape"/>
          <p:cNvSpPr/>
          <p:nvPr/>
        </p:nvSpPr>
        <p:spPr>
          <a:xfrm>
            <a:off x="1631951" y="2180167"/>
            <a:ext cx="346411" cy="342173"/>
          </a:xfrm>
          <a:custGeom>
            <a:avLst/>
            <a:gdLst/>
            <a:ahLst/>
            <a:cxnLst>
              <a:cxn ang="0">
                <a:pos x="wd2" y="hd2"/>
              </a:cxn>
              <a:cxn ang="5400000">
                <a:pos x="wd2" y="hd2"/>
              </a:cxn>
              <a:cxn ang="10800000">
                <a:pos x="wd2" y="hd2"/>
              </a:cxn>
              <a:cxn ang="16200000">
                <a:pos x="wd2" y="hd2"/>
              </a:cxn>
            </a:cxnLst>
            <a:rect l="0" t="0" r="r" b="b"/>
            <a:pathLst>
              <a:path w="21600" h="21600" extrusionOk="0">
                <a:moveTo>
                  <a:pt x="10777" y="10616"/>
                </a:moveTo>
                <a:cubicBezTo>
                  <a:pt x="9605" y="10616"/>
                  <a:pt x="8387" y="10203"/>
                  <a:pt x="7576" y="11030"/>
                </a:cubicBezTo>
                <a:cubicBezTo>
                  <a:pt x="7170" y="11397"/>
                  <a:pt x="6809" y="11811"/>
                  <a:pt x="6809" y="12225"/>
                </a:cubicBezTo>
                <a:cubicBezTo>
                  <a:pt x="6809" y="14660"/>
                  <a:pt x="8793" y="14660"/>
                  <a:pt x="10777" y="14660"/>
                </a:cubicBezTo>
                <a:cubicBezTo>
                  <a:pt x="12762" y="14660"/>
                  <a:pt x="14385" y="14660"/>
                  <a:pt x="14385" y="12225"/>
                </a:cubicBezTo>
                <a:cubicBezTo>
                  <a:pt x="14385" y="11811"/>
                  <a:pt x="14385" y="11397"/>
                  <a:pt x="13979" y="11030"/>
                </a:cubicBezTo>
                <a:cubicBezTo>
                  <a:pt x="13167" y="10203"/>
                  <a:pt x="11995" y="10616"/>
                  <a:pt x="10777" y="10616"/>
                </a:cubicBezTo>
                <a:close/>
                <a:moveTo>
                  <a:pt x="8793" y="13466"/>
                </a:moveTo>
                <a:cubicBezTo>
                  <a:pt x="8387" y="13466"/>
                  <a:pt x="8387" y="13052"/>
                  <a:pt x="8387" y="12638"/>
                </a:cubicBezTo>
                <a:cubicBezTo>
                  <a:pt x="8387" y="11811"/>
                  <a:pt x="8387" y="11397"/>
                  <a:pt x="8793" y="11397"/>
                </a:cubicBezTo>
                <a:cubicBezTo>
                  <a:pt x="9199" y="11397"/>
                  <a:pt x="9605" y="11811"/>
                  <a:pt x="9605" y="12638"/>
                </a:cubicBezTo>
                <a:cubicBezTo>
                  <a:pt x="9605" y="13052"/>
                  <a:pt x="9199" y="13466"/>
                  <a:pt x="8793" y="13466"/>
                </a:cubicBezTo>
                <a:close/>
                <a:moveTo>
                  <a:pt x="12356" y="13466"/>
                </a:moveTo>
                <a:cubicBezTo>
                  <a:pt x="11995" y="13466"/>
                  <a:pt x="11995" y="13052"/>
                  <a:pt x="11995" y="12638"/>
                </a:cubicBezTo>
                <a:cubicBezTo>
                  <a:pt x="11995" y="11811"/>
                  <a:pt x="11995" y="11397"/>
                  <a:pt x="12356" y="11397"/>
                </a:cubicBezTo>
                <a:cubicBezTo>
                  <a:pt x="12762" y="11397"/>
                  <a:pt x="13167" y="11811"/>
                  <a:pt x="13167" y="12638"/>
                </a:cubicBezTo>
                <a:cubicBezTo>
                  <a:pt x="13167" y="13052"/>
                  <a:pt x="12762" y="13466"/>
                  <a:pt x="12356" y="13466"/>
                </a:cubicBezTo>
                <a:close/>
                <a:moveTo>
                  <a:pt x="10777" y="0"/>
                </a:moveTo>
                <a:cubicBezTo>
                  <a:pt x="4825" y="0"/>
                  <a:pt x="0" y="4917"/>
                  <a:pt x="0" y="10616"/>
                </a:cubicBezTo>
                <a:cubicBezTo>
                  <a:pt x="0" y="16683"/>
                  <a:pt x="4825" y="21600"/>
                  <a:pt x="10777" y="21600"/>
                </a:cubicBezTo>
                <a:cubicBezTo>
                  <a:pt x="16775" y="21600"/>
                  <a:pt x="21600" y="16683"/>
                  <a:pt x="21600" y="10616"/>
                </a:cubicBezTo>
                <a:cubicBezTo>
                  <a:pt x="21600" y="4917"/>
                  <a:pt x="16775" y="0"/>
                  <a:pt x="10777" y="0"/>
                </a:cubicBezTo>
                <a:close/>
                <a:moveTo>
                  <a:pt x="11589" y="15074"/>
                </a:moveTo>
                <a:cubicBezTo>
                  <a:pt x="11589" y="15074"/>
                  <a:pt x="11183" y="15074"/>
                  <a:pt x="10777" y="15074"/>
                </a:cubicBezTo>
                <a:cubicBezTo>
                  <a:pt x="10372" y="15074"/>
                  <a:pt x="9966" y="15074"/>
                  <a:pt x="9605" y="15074"/>
                </a:cubicBezTo>
                <a:cubicBezTo>
                  <a:pt x="8793" y="15074"/>
                  <a:pt x="5547" y="15074"/>
                  <a:pt x="5547" y="11030"/>
                </a:cubicBezTo>
                <a:cubicBezTo>
                  <a:pt x="5547" y="10203"/>
                  <a:pt x="5997" y="9375"/>
                  <a:pt x="6403" y="8962"/>
                </a:cubicBezTo>
                <a:cubicBezTo>
                  <a:pt x="6403" y="8594"/>
                  <a:pt x="6403" y="7353"/>
                  <a:pt x="6809" y="6158"/>
                </a:cubicBezTo>
                <a:cubicBezTo>
                  <a:pt x="6809" y="6158"/>
                  <a:pt x="7576" y="6526"/>
                  <a:pt x="9199" y="7353"/>
                </a:cubicBezTo>
                <a:cubicBezTo>
                  <a:pt x="9605" y="7353"/>
                  <a:pt x="10372" y="7353"/>
                  <a:pt x="10777" y="7353"/>
                </a:cubicBezTo>
                <a:cubicBezTo>
                  <a:pt x="11183" y="7353"/>
                  <a:pt x="11995" y="7353"/>
                  <a:pt x="11995" y="7353"/>
                </a:cubicBezTo>
                <a:cubicBezTo>
                  <a:pt x="13573" y="6526"/>
                  <a:pt x="14746" y="6158"/>
                  <a:pt x="14746" y="6158"/>
                </a:cubicBezTo>
                <a:cubicBezTo>
                  <a:pt x="15152" y="7353"/>
                  <a:pt x="15152" y="8594"/>
                  <a:pt x="15152" y="8962"/>
                </a:cubicBezTo>
                <a:cubicBezTo>
                  <a:pt x="15557" y="9375"/>
                  <a:pt x="15963" y="10203"/>
                  <a:pt x="15963" y="11030"/>
                </a:cubicBezTo>
                <a:cubicBezTo>
                  <a:pt x="15963" y="15074"/>
                  <a:pt x="12356" y="15074"/>
                  <a:pt x="11589" y="1507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7" name="Shape"/>
          <p:cNvSpPr/>
          <p:nvPr/>
        </p:nvSpPr>
        <p:spPr>
          <a:xfrm>
            <a:off x="8818033" y="2192867"/>
            <a:ext cx="321011" cy="316773"/>
          </a:xfrm>
          <a:custGeom>
            <a:avLst/>
            <a:gdLst/>
            <a:ahLst/>
            <a:cxnLst>
              <a:cxn ang="0">
                <a:pos x="wd2" y="hd2"/>
              </a:cxn>
              <a:cxn ang="5400000">
                <a:pos x="wd2" y="hd2"/>
              </a:cxn>
              <a:cxn ang="10800000">
                <a:pos x="wd2" y="hd2"/>
              </a:cxn>
              <a:cxn ang="16200000">
                <a:pos x="wd2" y="hd2"/>
              </a:cxn>
            </a:cxnLst>
            <a:rect l="0" t="0" r="r" b="b"/>
            <a:pathLst>
              <a:path w="21600" h="21600" extrusionOk="0">
                <a:moveTo>
                  <a:pt x="1314" y="5313"/>
                </a:moveTo>
                <a:cubicBezTo>
                  <a:pt x="1314" y="7051"/>
                  <a:pt x="1751" y="8392"/>
                  <a:pt x="3016" y="9236"/>
                </a:cubicBezTo>
                <a:cubicBezTo>
                  <a:pt x="3941" y="9683"/>
                  <a:pt x="5205" y="10130"/>
                  <a:pt x="5643" y="10130"/>
                </a:cubicBezTo>
                <a:lnTo>
                  <a:pt x="6081" y="10130"/>
                </a:lnTo>
                <a:cubicBezTo>
                  <a:pt x="6081" y="10130"/>
                  <a:pt x="5643" y="11023"/>
                  <a:pt x="6519" y="12314"/>
                </a:cubicBezTo>
                <a:cubicBezTo>
                  <a:pt x="5205" y="12314"/>
                  <a:pt x="0" y="12761"/>
                  <a:pt x="0" y="17131"/>
                </a:cubicBezTo>
                <a:cubicBezTo>
                  <a:pt x="0" y="21600"/>
                  <a:pt x="4768" y="21600"/>
                  <a:pt x="5643" y="21600"/>
                </a:cubicBezTo>
                <a:cubicBezTo>
                  <a:pt x="5643" y="21600"/>
                  <a:pt x="5643" y="21600"/>
                  <a:pt x="6081" y="21600"/>
                </a:cubicBezTo>
                <a:cubicBezTo>
                  <a:pt x="6519" y="21600"/>
                  <a:pt x="8222" y="21600"/>
                  <a:pt x="9535" y="20706"/>
                </a:cubicBezTo>
                <a:cubicBezTo>
                  <a:pt x="11238" y="19812"/>
                  <a:pt x="12114" y="18074"/>
                  <a:pt x="12114" y="15890"/>
                </a:cubicBezTo>
                <a:cubicBezTo>
                  <a:pt x="12114" y="13655"/>
                  <a:pt x="10800" y="12314"/>
                  <a:pt x="9973" y="11421"/>
                </a:cubicBezTo>
                <a:cubicBezTo>
                  <a:pt x="9097" y="11023"/>
                  <a:pt x="8659" y="10577"/>
                  <a:pt x="8659" y="10130"/>
                </a:cubicBezTo>
                <a:cubicBezTo>
                  <a:pt x="8659" y="9683"/>
                  <a:pt x="9097" y="9236"/>
                  <a:pt x="9535" y="8789"/>
                </a:cubicBezTo>
                <a:cubicBezTo>
                  <a:pt x="10362" y="7945"/>
                  <a:pt x="11238" y="7051"/>
                  <a:pt x="11238" y="4866"/>
                </a:cubicBezTo>
                <a:cubicBezTo>
                  <a:pt x="11238" y="3079"/>
                  <a:pt x="10800" y="1788"/>
                  <a:pt x="9535" y="894"/>
                </a:cubicBezTo>
                <a:lnTo>
                  <a:pt x="10362" y="894"/>
                </a:lnTo>
                <a:cubicBezTo>
                  <a:pt x="11238" y="894"/>
                  <a:pt x="12114" y="447"/>
                  <a:pt x="12114" y="0"/>
                </a:cubicBezTo>
                <a:cubicBezTo>
                  <a:pt x="6957" y="0"/>
                  <a:pt x="6957" y="0"/>
                  <a:pt x="6957" y="0"/>
                </a:cubicBezTo>
                <a:cubicBezTo>
                  <a:pt x="6519" y="0"/>
                  <a:pt x="1314" y="0"/>
                  <a:pt x="1314" y="5313"/>
                </a:cubicBezTo>
                <a:close/>
                <a:moveTo>
                  <a:pt x="9973" y="16287"/>
                </a:moveTo>
                <a:cubicBezTo>
                  <a:pt x="10362" y="18074"/>
                  <a:pt x="8659" y="19366"/>
                  <a:pt x="6519" y="19366"/>
                </a:cubicBezTo>
                <a:cubicBezTo>
                  <a:pt x="4378" y="19812"/>
                  <a:pt x="2627" y="18919"/>
                  <a:pt x="2627" y="17131"/>
                </a:cubicBezTo>
                <a:cubicBezTo>
                  <a:pt x="2189" y="16287"/>
                  <a:pt x="2627" y="15393"/>
                  <a:pt x="3454" y="14499"/>
                </a:cubicBezTo>
                <a:cubicBezTo>
                  <a:pt x="4378" y="14052"/>
                  <a:pt x="5205" y="13655"/>
                  <a:pt x="6081" y="13655"/>
                </a:cubicBezTo>
                <a:cubicBezTo>
                  <a:pt x="6519" y="13655"/>
                  <a:pt x="6519" y="13655"/>
                  <a:pt x="6519" y="13655"/>
                </a:cubicBezTo>
                <a:cubicBezTo>
                  <a:pt x="8659" y="13655"/>
                  <a:pt x="9973" y="14946"/>
                  <a:pt x="9973" y="16287"/>
                </a:cubicBezTo>
                <a:close/>
                <a:moveTo>
                  <a:pt x="8659" y="3972"/>
                </a:moveTo>
                <a:cubicBezTo>
                  <a:pt x="9097" y="6157"/>
                  <a:pt x="8222" y="7945"/>
                  <a:pt x="6957" y="8392"/>
                </a:cubicBezTo>
                <a:cubicBezTo>
                  <a:pt x="6957" y="8392"/>
                  <a:pt x="6957" y="8392"/>
                  <a:pt x="6519" y="8392"/>
                </a:cubicBezTo>
                <a:cubicBezTo>
                  <a:pt x="5205" y="8392"/>
                  <a:pt x="4378" y="7498"/>
                  <a:pt x="3941" y="5760"/>
                </a:cubicBezTo>
                <a:cubicBezTo>
                  <a:pt x="3454" y="4866"/>
                  <a:pt x="3454" y="3972"/>
                  <a:pt x="3941" y="3079"/>
                </a:cubicBezTo>
                <a:cubicBezTo>
                  <a:pt x="3941" y="2234"/>
                  <a:pt x="4768" y="1788"/>
                  <a:pt x="5205" y="1291"/>
                </a:cubicBezTo>
                <a:lnTo>
                  <a:pt x="5643" y="1291"/>
                </a:lnTo>
                <a:cubicBezTo>
                  <a:pt x="7346" y="1291"/>
                  <a:pt x="8222" y="2234"/>
                  <a:pt x="8659" y="3972"/>
                </a:cubicBezTo>
                <a:close/>
                <a:moveTo>
                  <a:pt x="18146" y="8392"/>
                </a:moveTo>
                <a:cubicBezTo>
                  <a:pt x="18146" y="4866"/>
                  <a:pt x="18146" y="4866"/>
                  <a:pt x="18146" y="4866"/>
                </a:cubicBezTo>
                <a:cubicBezTo>
                  <a:pt x="15519" y="4866"/>
                  <a:pt x="15519" y="4866"/>
                  <a:pt x="15519" y="4866"/>
                </a:cubicBezTo>
                <a:cubicBezTo>
                  <a:pt x="15519" y="8392"/>
                  <a:pt x="15519" y="8392"/>
                  <a:pt x="15519" y="8392"/>
                </a:cubicBezTo>
                <a:cubicBezTo>
                  <a:pt x="12114" y="8392"/>
                  <a:pt x="12114" y="8392"/>
                  <a:pt x="12114" y="8392"/>
                </a:cubicBezTo>
                <a:cubicBezTo>
                  <a:pt x="12114" y="10577"/>
                  <a:pt x="12114" y="10577"/>
                  <a:pt x="12114" y="10577"/>
                </a:cubicBezTo>
                <a:cubicBezTo>
                  <a:pt x="15519" y="10577"/>
                  <a:pt x="15519" y="10577"/>
                  <a:pt x="15519" y="10577"/>
                </a:cubicBezTo>
                <a:cubicBezTo>
                  <a:pt x="15519" y="14499"/>
                  <a:pt x="15519" y="14499"/>
                  <a:pt x="15519" y="14499"/>
                </a:cubicBezTo>
                <a:cubicBezTo>
                  <a:pt x="18146" y="14499"/>
                  <a:pt x="18146" y="14499"/>
                  <a:pt x="18146" y="14499"/>
                </a:cubicBezTo>
                <a:cubicBezTo>
                  <a:pt x="18146" y="10577"/>
                  <a:pt x="18146" y="10577"/>
                  <a:pt x="18146" y="10577"/>
                </a:cubicBezTo>
                <a:cubicBezTo>
                  <a:pt x="21600" y="10577"/>
                  <a:pt x="21600" y="10577"/>
                  <a:pt x="21600" y="10577"/>
                </a:cubicBezTo>
                <a:cubicBezTo>
                  <a:pt x="21600" y="8392"/>
                  <a:pt x="21600" y="8392"/>
                  <a:pt x="21600" y="8392"/>
                </a:cubicBezTo>
                <a:lnTo>
                  <a:pt x="18146" y="8392"/>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8" name="Shape"/>
          <p:cNvSpPr/>
          <p:nvPr/>
        </p:nvSpPr>
        <p:spPr>
          <a:xfrm>
            <a:off x="6737351" y="2186517"/>
            <a:ext cx="177087" cy="329472"/>
          </a:xfrm>
          <a:custGeom>
            <a:avLst/>
            <a:gdLst/>
            <a:ahLst/>
            <a:cxnLst>
              <a:cxn ang="0">
                <a:pos x="wd2" y="hd2"/>
              </a:cxn>
              <a:cxn ang="5400000">
                <a:pos x="wd2" y="hd2"/>
              </a:cxn>
              <a:cxn ang="10800000">
                <a:pos x="wd2" y="hd2"/>
              </a:cxn>
              <a:cxn ang="16200000">
                <a:pos x="wd2" y="hd2"/>
              </a:cxn>
            </a:cxnLst>
            <a:rect l="0" t="0" r="r" b="b"/>
            <a:pathLst>
              <a:path w="21600" h="21600" extrusionOk="0">
                <a:moveTo>
                  <a:pt x="21600" y="3823"/>
                </a:moveTo>
                <a:cubicBezTo>
                  <a:pt x="15416" y="3823"/>
                  <a:pt x="15416" y="3823"/>
                  <a:pt x="15416" y="3823"/>
                </a:cubicBezTo>
                <a:cubicBezTo>
                  <a:pt x="14719" y="3823"/>
                  <a:pt x="13935" y="4253"/>
                  <a:pt x="13935" y="5113"/>
                </a:cubicBezTo>
                <a:cubicBezTo>
                  <a:pt x="13935" y="7646"/>
                  <a:pt x="13935" y="7646"/>
                  <a:pt x="13935" y="7646"/>
                </a:cubicBezTo>
                <a:cubicBezTo>
                  <a:pt x="21600" y="7646"/>
                  <a:pt x="21600" y="7646"/>
                  <a:pt x="21600" y="7646"/>
                </a:cubicBezTo>
                <a:cubicBezTo>
                  <a:pt x="21600" y="11039"/>
                  <a:pt x="21600" y="11039"/>
                  <a:pt x="21600" y="11039"/>
                </a:cubicBezTo>
                <a:cubicBezTo>
                  <a:pt x="13935" y="11039"/>
                  <a:pt x="13935" y="11039"/>
                  <a:pt x="13935" y="11039"/>
                </a:cubicBezTo>
                <a:cubicBezTo>
                  <a:pt x="13935" y="21600"/>
                  <a:pt x="13935" y="21600"/>
                  <a:pt x="13935" y="21600"/>
                </a:cubicBezTo>
                <a:cubicBezTo>
                  <a:pt x="6881" y="21600"/>
                  <a:pt x="6881" y="21600"/>
                  <a:pt x="6881" y="21600"/>
                </a:cubicBezTo>
                <a:cubicBezTo>
                  <a:pt x="6881" y="11039"/>
                  <a:pt x="6881" y="11039"/>
                  <a:pt x="6881" y="11039"/>
                </a:cubicBezTo>
                <a:cubicBezTo>
                  <a:pt x="0" y="11039"/>
                  <a:pt x="0" y="11039"/>
                  <a:pt x="0" y="11039"/>
                </a:cubicBezTo>
                <a:cubicBezTo>
                  <a:pt x="0" y="7646"/>
                  <a:pt x="0" y="7646"/>
                  <a:pt x="0" y="7646"/>
                </a:cubicBezTo>
                <a:cubicBezTo>
                  <a:pt x="6881" y="7646"/>
                  <a:pt x="6881" y="7646"/>
                  <a:pt x="6881" y="7646"/>
                </a:cubicBezTo>
                <a:cubicBezTo>
                  <a:pt x="6881" y="5543"/>
                  <a:pt x="6881" y="5543"/>
                  <a:pt x="6881" y="5543"/>
                </a:cubicBezTo>
                <a:cubicBezTo>
                  <a:pt x="6881" y="2581"/>
                  <a:pt x="10016" y="0"/>
                  <a:pt x="15416" y="0"/>
                </a:cubicBezTo>
                <a:cubicBezTo>
                  <a:pt x="21600" y="0"/>
                  <a:pt x="21600" y="0"/>
                  <a:pt x="21600" y="0"/>
                </a:cubicBezTo>
                <a:lnTo>
                  <a:pt x="21600" y="3823"/>
                </a:ln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29" name="Shape"/>
          <p:cNvSpPr/>
          <p:nvPr/>
        </p:nvSpPr>
        <p:spPr>
          <a:xfrm>
            <a:off x="5933017" y="2897718"/>
            <a:ext cx="348523" cy="340060"/>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0"/>
                  <a:pt x="0" y="4917"/>
                  <a:pt x="0" y="10616"/>
                </a:cubicBezTo>
                <a:cubicBezTo>
                  <a:pt x="0" y="16729"/>
                  <a:pt x="4825" y="21600"/>
                  <a:pt x="10777" y="21600"/>
                </a:cubicBezTo>
                <a:cubicBezTo>
                  <a:pt x="16775" y="21600"/>
                  <a:pt x="21600" y="16729"/>
                  <a:pt x="21600" y="10616"/>
                </a:cubicBezTo>
                <a:cubicBezTo>
                  <a:pt x="21600" y="4917"/>
                  <a:pt x="16775" y="0"/>
                  <a:pt x="10777" y="0"/>
                </a:cubicBezTo>
                <a:close/>
                <a:moveTo>
                  <a:pt x="10777" y="8180"/>
                </a:moveTo>
                <a:cubicBezTo>
                  <a:pt x="10417" y="8180"/>
                  <a:pt x="10417" y="8594"/>
                  <a:pt x="10417" y="9008"/>
                </a:cubicBezTo>
                <a:cubicBezTo>
                  <a:pt x="10417" y="12638"/>
                  <a:pt x="10417" y="12638"/>
                  <a:pt x="10417" y="12638"/>
                </a:cubicBezTo>
                <a:cubicBezTo>
                  <a:pt x="10417" y="13925"/>
                  <a:pt x="9199" y="15074"/>
                  <a:pt x="7621" y="15074"/>
                </a:cubicBezTo>
                <a:cubicBezTo>
                  <a:pt x="6403" y="15074"/>
                  <a:pt x="5231" y="13925"/>
                  <a:pt x="5231" y="12638"/>
                </a:cubicBezTo>
                <a:cubicBezTo>
                  <a:pt x="5231" y="11030"/>
                  <a:pt x="5231" y="11030"/>
                  <a:pt x="5231" y="11030"/>
                </a:cubicBezTo>
                <a:cubicBezTo>
                  <a:pt x="7215" y="11030"/>
                  <a:pt x="7215" y="11030"/>
                  <a:pt x="7215" y="11030"/>
                </a:cubicBezTo>
                <a:cubicBezTo>
                  <a:pt x="7215" y="12638"/>
                  <a:pt x="7215" y="12638"/>
                  <a:pt x="7215" y="12638"/>
                </a:cubicBezTo>
                <a:cubicBezTo>
                  <a:pt x="7215" y="12638"/>
                  <a:pt x="7215" y="13052"/>
                  <a:pt x="7621" y="13052"/>
                </a:cubicBezTo>
                <a:cubicBezTo>
                  <a:pt x="8027" y="13052"/>
                  <a:pt x="8387" y="12638"/>
                  <a:pt x="8387" y="12638"/>
                </a:cubicBezTo>
                <a:cubicBezTo>
                  <a:pt x="8387" y="9008"/>
                  <a:pt x="8387" y="9008"/>
                  <a:pt x="8387" y="9008"/>
                </a:cubicBezTo>
                <a:cubicBezTo>
                  <a:pt x="8387" y="7353"/>
                  <a:pt x="9605" y="6158"/>
                  <a:pt x="10777" y="6158"/>
                </a:cubicBezTo>
                <a:cubicBezTo>
                  <a:pt x="12401" y="6158"/>
                  <a:pt x="13167" y="7353"/>
                  <a:pt x="13167" y="9008"/>
                </a:cubicBezTo>
                <a:cubicBezTo>
                  <a:pt x="13167" y="9421"/>
                  <a:pt x="13167" y="9421"/>
                  <a:pt x="13167" y="9421"/>
                </a:cubicBezTo>
                <a:cubicBezTo>
                  <a:pt x="11995" y="9789"/>
                  <a:pt x="11995" y="9789"/>
                  <a:pt x="11995" y="9789"/>
                </a:cubicBezTo>
                <a:cubicBezTo>
                  <a:pt x="11589" y="9421"/>
                  <a:pt x="11589" y="9421"/>
                  <a:pt x="11589" y="9421"/>
                </a:cubicBezTo>
                <a:cubicBezTo>
                  <a:pt x="11589" y="9008"/>
                  <a:pt x="11589" y="9008"/>
                  <a:pt x="11589" y="9008"/>
                </a:cubicBezTo>
                <a:cubicBezTo>
                  <a:pt x="11589" y="8594"/>
                  <a:pt x="11183" y="8180"/>
                  <a:pt x="10777" y="8180"/>
                </a:cubicBezTo>
                <a:close/>
                <a:moveTo>
                  <a:pt x="16414" y="12638"/>
                </a:moveTo>
                <a:cubicBezTo>
                  <a:pt x="16414" y="13925"/>
                  <a:pt x="15197" y="15074"/>
                  <a:pt x="14024" y="15074"/>
                </a:cubicBezTo>
                <a:cubicBezTo>
                  <a:pt x="12401" y="15074"/>
                  <a:pt x="11589" y="13925"/>
                  <a:pt x="11589" y="12638"/>
                </a:cubicBezTo>
                <a:cubicBezTo>
                  <a:pt x="11589" y="11030"/>
                  <a:pt x="11589" y="11030"/>
                  <a:pt x="11589" y="11030"/>
                </a:cubicBezTo>
                <a:cubicBezTo>
                  <a:pt x="11995" y="11443"/>
                  <a:pt x="11995" y="11443"/>
                  <a:pt x="11995" y="11443"/>
                </a:cubicBezTo>
                <a:cubicBezTo>
                  <a:pt x="13167" y="11030"/>
                  <a:pt x="13167" y="11030"/>
                  <a:pt x="13167" y="11030"/>
                </a:cubicBezTo>
                <a:cubicBezTo>
                  <a:pt x="13167" y="12638"/>
                  <a:pt x="13167" y="12638"/>
                  <a:pt x="13167" y="12638"/>
                </a:cubicBezTo>
                <a:cubicBezTo>
                  <a:pt x="13167" y="12638"/>
                  <a:pt x="13573" y="13052"/>
                  <a:pt x="14024" y="13052"/>
                </a:cubicBezTo>
                <a:cubicBezTo>
                  <a:pt x="14385" y="13052"/>
                  <a:pt x="14385" y="12638"/>
                  <a:pt x="14385" y="12638"/>
                </a:cubicBezTo>
                <a:cubicBezTo>
                  <a:pt x="14385" y="11030"/>
                  <a:pt x="14385" y="11030"/>
                  <a:pt x="14385" y="11030"/>
                </a:cubicBezTo>
                <a:cubicBezTo>
                  <a:pt x="16414" y="11030"/>
                  <a:pt x="16414" y="11030"/>
                  <a:pt x="16414" y="11030"/>
                </a:cubicBezTo>
                <a:lnTo>
                  <a:pt x="16414" y="12638"/>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0" name="Shape"/>
          <p:cNvSpPr/>
          <p:nvPr/>
        </p:nvSpPr>
        <p:spPr>
          <a:xfrm>
            <a:off x="4500033" y="2897718"/>
            <a:ext cx="346411" cy="340060"/>
          </a:xfrm>
          <a:custGeom>
            <a:avLst/>
            <a:gdLst/>
            <a:ahLst/>
            <a:cxnLst>
              <a:cxn ang="0">
                <a:pos x="wd2" y="hd2"/>
              </a:cxn>
              <a:cxn ang="5400000">
                <a:pos x="wd2" y="hd2"/>
              </a:cxn>
              <a:cxn ang="10800000">
                <a:pos x="wd2" y="hd2"/>
              </a:cxn>
              <a:cxn ang="16200000">
                <a:pos x="wd2" y="hd2"/>
              </a:cxn>
            </a:cxnLst>
            <a:rect l="0" t="0" r="r" b="b"/>
            <a:pathLst>
              <a:path w="21600" h="21600" extrusionOk="0">
                <a:moveTo>
                  <a:pt x="11228" y="10616"/>
                </a:moveTo>
                <a:lnTo>
                  <a:pt x="10823" y="10203"/>
                </a:lnTo>
                <a:cubicBezTo>
                  <a:pt x="8793" y="10616"/>
                  <a:pt x="6809" y="10616"/>
                  <a:pt x="6403" y="10616"/>
                </a:cubicBezTo>
                <a:cubicBezTo>
                  <a:pt x="6403" y="11857"/>
                  <a:pt x="6809" y="13052"/>
                  <a:pt x="7621" y="13925"/>
                </a:cubicBezTo>
                <a:cubicBezTo>
                  <a:pt x="7621" y="13466"/>
                  <a:pt x="8793" y="11443"/>
                  <a:pt x="11228" y="10616"/>
                </a:cubicBezTo>
                <a:close/>
                <a:moveTo>
                  <a:pt x="13618" y="7353"/>
                </a:moveTo>
                <a:cubicBezTo>
                  <a:pt x="12807" y="6572"/>
                  <a:pt x="11995" y="6158"/>
                  <a:pt x="10823" y="6158"/>
                </a:cubicBezTo>
                <a:cubicBezTo>
                  <a:pt x="10417" y="6158"/>
                  <a:pt x="10011" y="6572"/>
                  <a:pt x="10011" y="6572"/>
                </a:cubicBezTo>
                <a:cubicBezTo>
                  <a:pt x="10011" y="6572"/>
                  <a:pt x="10823" y="7767"/>
                  <a:pt x="11634" y="9008"/>
                </a:cubicBezTo>
                <a:cubicBezTo>
                  <a:pt x="12807" y="8594"/>
                  <a:pt x="13618" y="7767"/>
                  <a:pt x="13618" y="7353"/>
                </a:cubicBezTo>
                <a:close/>
                <a:moveTo>
                  <a:pt x="8027" y="14293"/>
                </a:moveTo>
                <a:cubicBezTo>
                  <a:pt x="8793" y="15074"/>
                  <a:pt x="10011" y="15074"/>
                  <a:pt x="10823" y="15074"/>
                </a:cubicBezTo>
                <a:cubicBezTo>
                  <a:pt x="11228" y="15074"/>
                  <a:pt x="11995" y="15074"/>
                  <a:pt x="12401" y="15074"/>
                </a:cubicBezTo>
                <a:cubicBezTo>
                  <a:pt x="12401" y="14293"/>
                  <a:pt x="11995" y="13052"/>
                  <a:pt x="11634" y="11443"/>
                </a:cubicBezTo>
                <a:cubicBezTo>
                  <a:pt x="9244" y="12271"/>
                  <a:pt x="8433" y="13925"/>
                  <a:pt x="8027" y="14293"/>
                </a:cubicBezTo>
                <a:close/>
                <a:moveTo>
                  <a:pt x="10417" y="9421"/>
                </a:moveTo>
                <a:cubicBezTo>
                  <a:pt x="9605" y="8180"/>
                  <a:pt x="9244" y="6940"/>
                  <a:pt x="8793" y="6940"/>
                </a:cubicBezTo>
                <a:cubicBezTo>
                  <a:pt x="7621" y="7353"/>
                  <a:pt x="6809" y="8594"/>
                  <a:pt x="6403" y="9789"/>
                </a:cubicBezTo>
                <a:cubicBezTo>
                  <a:pt x="6809" y="9789"/>
                  <a:pt x="8433" y="9789"/>
                  <a:pt x="10417" y="9421"/>
                </a:cubicBezTo>
                <a:close/>
                <a:moveTo>
                  <a:pt x="12401" y="11443"/>
                </a:moveTo>
                <a:cubicBezTo>
                  <a:pt x="12807" y="12638"/>
                  <a:pt x="13213" y="13925"/>
                  <a:pt x="13213" y="14293"/>
                </a:cubicBezTo>
                <a:cubicBezTo>
                  <a:pt x="14385" y="13925"/>
                  <a:pt x="14791" y="12638"/>
                  <a:pt x="15197" y="11443"/>
                </a:cubicBezTo>
                <a:cubicBezTo>
                  <a:pt x="14791" y="11443"/>
                  <a:pt x="14385" y="11443"/>
                  <a:pt x="13213" y="11443"/>
                </a:cubicBezTo>
                <a:cubicBezTo>
                  <a:pt x="13213" y="11443"/>
                  <a:pt x="12807" y="11443"/>
                  <a:pt x="12401" y="11443"/>
                </a:cubicBezTo>
                <a:close/>
                <a:moveTo>
                  <a:pt x="10823" y="0"/>
                </a:moveTo>
                <a:cubicBezTo>
                  <a:pt x="4825" y="0"/>
                  <a:pt x="0" y="4917"/>
                  <a:pt x="0" y="10616"/>
                </a:cubicBezTo>
                <a:cubicBezTo>
                  <a:pt x="0" y="16729"/>
                  <a:pt x="4825" y="21600"/>
                  <a:pt x="10823" y="21600"/>
                </a:cubicBezTo>
                <a:cubicBezTo>
                  <a:pt x="16775" y="21600"/>
                  <a:pt x="21600" y="16729"/>
                  <a:pt x="21600" y="10616"/>
                </a:cubicBezTo>
                <a:cubicBezTo>
                  <a:pt x="21600" y="4917"/>
                  <a:pt x="16775" y="0"/>
                  <a:pt x="10823" y="0"/>
                </a:cubicBezTo>
                <a:close/>
                <a:moveTo>
                  <a:pt x="10823" y="16361"/>
                </a:moveTo>
                <a:cubicBezTo>
                  <a:pt x="8027" y="16361"/>
                  <a:pt x="5592" y="13925"/>
                  <a:pt x="5592" y="10616"/>
                </a:cubicBezTo>
                <a:cubicBezTo>
                  <a:pt x="5592" y="7767"/>
                  <a:pt x="8027" y="5331"/>
                  <a:pt x="10823" y="5331"/>
                </a:cubicBezTo>
                <a:cubicBezTo>
                  <a:pt x="13618" y="5331"/>
                  <a:pt x="16008" y="7767"/>
                  <a:pt x="16008" y="10616"/>
                </a:cubicBezTo>
                <a:cubicBezTo>
                  <a:pt x="16008" y="13925"/>
                  <a:pt x="13618" y="16361"/>
                  <a:pt x="10823" y="16361"/>
                </a:cubicBezTo>
                <a:close/>
                <a:moveTo>
                  <a:pt x="11995" y="9789"/>
                </a:moveTo>
                <a:lnTo>
                  <a:pt x="11995" y="10616"/>
                </a:lnTo>
                <a:cubicBezTo>
                  <a:pt x="12401" y="10616"/>
                  <a:pt x="12807" y="10616"/>
                  <a:pt x="13213" y="10616"/>
                </a:cubicBezTo>
                <a:cubicBezTo>
                  <a:pt x="14024" y="10616"/>
                  <a:pt x="14791" y="10616"/>
                  <a:pt x="15197" y="10616"/>
                </a:cubicBezTo>
                <a:cubicBezTo>
                  <a:pt x="15197" y="9789"/>
                  <a:pt x="14791" y="8594"/>
                  <a:pt x="14385" y="8180"/>
                </a:cubicBezTo>
                <a:cubicBezTo>
                  <a:pt x="14024" y="8180"/>
                  <a:pt x="13213" y="9008"/>
                  <a:pt x="11995" y="978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1" name="Shape"/>
          <p:cNvSpPr/>
          <p:nvPr/>
        </p:nvSpPr>
        <p:spPr>
          <a:xfrm>
            <a:off x="9522885" y="2180167"/>
            <a:ext cx="346409" cy="342173"/>
          </a:xfrm>
          <a:custGeom>
            <a:avLst/>
            <a:gdLst/>
            <a:ahLst/>
            <a:cxnLst>
              <a:cxn ang="0">
                <a:pos x="wd2" y="hd2"/>
              </a:cxn>
              <a:cxn ang="5400000">
                <a:pos x="wd2" y="hd2"/>
              </a:cxn>
              <a:cxn ang="10800000">
                <a:pos x="wd2" y="hd2"/>
              </a:cxn>
              <a:cxn ang="16200000">
                <a:pos x="wd2" y="hd2"/>
              </a:cxn>
            </a:cxnLst>
            <a:rect l="0" t="0" r="r" b="b"/>
            <a:pathLst>
              <a:path w="21600" h="21600" extrusionOk="0">
                <a:moveTo>
                  <a:pt x="9580" y="7767"/>
                </a:moveTo>
                <a:cubicBezTo>
                  <a:pt x="9580" y="6526"/>
                  <a:pt x="9173" y="6526"/>
                  <a:pt x="8360" y="6526"/>
                </a:cubicBezTo>
                <a:cubicBezTo>
                  <a:pt x="8360" y="6526"/>
                  <a:pt x="8360" y="6526"/>
                  <a:pt x="7998" y="6526"/>
                </a:cubicBezTo>
                <a:cubicBezTo>
                  <a:pt x="7998" y="6526"/>
                  <a:pt x="7592" y="6940"/>
                  <a:pt x="7592" y="7353"/>
                </a:cubicBezTo>
                <a:cubicBezTo>
                  <a:pt x="7185" y="7353"/>
                  <a:pt x="7185" y="7767"/>
                  <a:pt x="7592" y="8594"/>
                </a:cubicBezTo>
                <a:cubicBezTo>
                  <a:pt x="7592" y="8962"/>
                  <a:pt x="8360" y="9789"/>
                  <a:pt x="8767" y="9789"/>
                </a:cubicBezTo>
                <a:cubicBezTo>
                  <a:pt x="8767" y="9789"/>
                  <a:pt x="8767" y="9789"/>
                  <a:pt x="9173" y="9789"/>
                </a:cubicBezTo>
                <a:cubicBezTo>
                  <a:pt x="9580" y="9375"/>
                  <a:pt x="9987" y="8594"/>
                  <a:pt x="9580" y="7767"/>
                </a:cubicBezTo>
                <a:close/>
                <a:moveTo>
                  <a:pt x="10755" y="0"/>
                </a:moveTo>
                <a:cubicBezTo>
                  <a:pt x="4790" y="0"/>
                  <a:pt x="0" y="4917"/>
                  <a:pt x="0" y="10616"/>
                </a:cubicBezTo>
                <a:cubicBezTo>
                  <a:pt x="0" y="16683"/>
                  <a:pt x="4790" y="21600"/>
                  <a:pt x="10755" y="21600"/>
                </a:cubicBezTo>
                <a:cubicBezTo>
                  <a:pt x="16810" y="21600"/>
                  <a:pt x="21600" y="16683"/>
                  <a:pt x="21600" y="10616"/>
                </a:cubicBezTo>
                <a:cubicBezTo>
                  <a:pt x="21600" y="4917"/>
                  <a:pt x="16810" y="0"/>
                  <a:pt x="10755" y="0"/>
                </a:cubicBezTo>
                <a:close/>
                <a:moveTo>
                  <a:pt x="9987" y="15534"/>
                </a:moveTo>
                <a:cubicBezTo>
                  <a:pt x="9580" y="15901"/>
                  <a:pt x="8767" y="15901"/>
                  <a:pt x="8360" y="15901"/>
                </a:cubicBezTo>
                <a:cubicBezTo>
                  <a:pt x="7998" y="15901"/>
                  <a:pt x="5603" y="15901"/>
                  <a:pt x="5603" y="13833"/>
                </a:cubicBezTo>
                <a:cubicBezTo>
                  <a:pt x="5603" y="11811"/>
                  <a:pt x="7998" y="11397"/>
                  <a:pt x="8767" y="11397"/>
                </a:cubicBezTo>
                <a:cubicBezTo>
                  <a:pt x="8360" y="11030"/>
                  <a:pt x="8360" y="10616"/>
                  <a:pt x="8360" y="10616"/>
                </a:cubicBezTo>
                <a:cubicBezTo>
                  <a:pt x="7998" y="10616"/>
                  <a:pt x="7592" y="10203"/>
                  <a:pt x="7185" y="10203"/>
                </a:cubicBezTo>
                <a:cubicBezTo>
                  <a:pt x="6372" y="9789"/>
                  <a:pt x="6372" y="8962"/>
                  <a:pt x="6372" y="8180"/>
                </a:cubicBezTo>
                <a:cubicBezTo>
                  <a:pt x="6372" y="5745"/>
                  <a:pt x="8767" y="5745"/>
                  <a:pt x="8767" y="5745"/>
                </a:cubicBezTo>
                <a:cubicBezTo>
                  <a:pt x="11568" y="5745"/>
                  <a:pt x="11568" y="5745"/>
                  <a:pt x="11568" y="5745"/>
                </a:cubicBezTo>
                <a:cubicBezTo>
                  <a:pt x="11568" y="6158"/>
                  <a:pt x="10755" y="6158"/>
                  <a:pt x="10755" y="6158"/>
                </a:cubicBezTo>
                <a:cubicBezTo>
                  <a:pt x="10393" y="6158"/>
                  <a:pt x="10393" y="6158"/>
                  <a:pt x="9987" y="6158"/>
                </a:cubicBezTo>
                <a:cubicBezTo>
                  <a:pt x="10755" y="6526"/>
                  <a:pt x="10755" y="7353"/>
                  <a:pt x="10755" y="8180"/>
                </a:cubicBezTo>
                <a:cubicBezTo>
                  <a:pt x="10755" y="8962"/>
                  <a:pt x="10393" y="9375"/>
                  <a:pt x="10393" y="9789"/>
                </a:cubicBezTo>
                <a:cubicBezTo>
                  <a:pt x="9987" y="10203"/>
                  <a:pt x="9580" y="10203"/>
                  <a:pt x="9580" y="10616"/>
                </a:cubicBezTo>
                <a:cubicBezTo>
                  <a:pt x="9580" y="10616"/>
                  <a:pt x="9987" y="11030"/>
                  <a:pt x="10393" y="11030"/>
                </a:cubicBezTo>
                <a:cubicBezTo>
                  <a:pt x="10755" y="11397"/>
                  <a:pt x="11568" y="12225"/>
                  <a:pt x="11568" y="13052"/>
                </a:cubicBezTo>
                <a:cubicBezTo>
                  <a:pt x="11568" y="14247"/>
                  <a:pt x="11162" y="15074"/>
                  <a:pt x="9987" y="15534"/>
                </a:cubicBezTo>
                <a:close/>
                <a:moveTo>
                  <a:pt x="15997" y="10616"/>
                </a:moveTo>
                <a:cubicBezTo>
                  <a:pt x="14008" y="10616"/>
                  <a:pt x="14008" y="10616"/>
                  <a:pt x="14008" y="10616"/>
                </a:cubicBezTo>
                <a:cubicBezTo>
                  <a:pt x="14008" y="12638"/>
                  <a:pt x="14008" y="12638"/>
                  <a:pt x="14008" y="12638"/>
                </a:cubicBezTo>
                <a:cubicBezTo>
                  <a:pt x="13150" y="12638"/>
                  <a:pt x="13150" y="12638"/>
                  <a:pt x="13150" y="12638"/>
                </a:cubicBezTo>
                <a:cubicBezTo>
                  <a:pt x="13150" y="10616"/>
                  <a:pt x="13150" y="10616"/>
                  <a:pt x="13150" y="10616"/>
                </a:cubicBezTo>
                <a:cubicBezTo>
                  <a:pt x="11568" y="10616"/>
                  <a:pt x="11568" y="10616"/>
                  <a:pt x="11568" y="10616"/>
                </a:cubicBezTo>
                <a:cubicBezTo>
                  <a:pt x="11568" y="9789"/>
                  <a:pt x="11568" y="9789"/>
                  <a:pt x="11568" y="9789"/>
                </a:cubicBezTo>
                <a:cubicBezTo>
                  <a:pt x="13150" y="9789"/>
                  <a:pt x="13150" y="9789"/>
                  <a:pt x="13150" y="9789"/>
                </a:cubicBezTo>
                <a:cubicBezTo>
                  <a:pt x="13150" y="7767"/>
                  <a:pt x="13150" y="7767"/>
                  <a:pt x="13150" y="7767"/>
                </a:cubicBezTo>
                <a:cubicBezTo>
                  <a:pt x="14008" y="7767"/>
                  <a:pt x="14008" y="7767"/>
                  <a:pt x="14008" y="7767"/>
                </a:cubicBezTo>
                <a:cubicBezTo>
                  <a:pt x="14008" y="9789"/>
                  <a:pt x="14008" y="9789"/>
                  <a:pt x="14008" y="9789"/>
                </a:cubicBezTo>
                <a:cubicBezTo>
                  <a:pt x="15997" y="9789"/>
                  <a:pt x="15997" y="9789"/>
                  <a:pt x="15997" y="9789"/>
                </a:cubicBezTo>
                <a:lnTo>
                  <a:pt x="15997" y="10616"/>
                </a:lnTo>
                <a:close/>
                <a:moveTo>
                  <a:pt x="8767" y="12225"/>
                </a:moveTo>
                <a:cubicBezTo>
                  <a:pt x="7998" y="12225"/>
                  <a:pt x="7592" y="12225"/>
                  <a:pt x="7185" y="12638"/>
                </a:cubicBezTo>
                <a:cubicBezTo>
                  <a:pt x="7185" y="13052"/>
                  <a:pt x="6778" y="13466"/>
                  <a:pt x="6778" y="13833"/>
                </a:cubicBezTo>
                <a:cubicBezTo>
                  <a:pt x="6778" y="14660"/>
                  <a:pt x="7592" y="15074"/>
                  <a:pt x="8767" y="15074"/>
                </a:cubicBezTo>
                <a:cubicBezTo>
                  <a:pt x="9987" y="14660"/>
                  <a:pt x="10393" y="14247"/>
                  <a:pt x="10393" y="13466"/>
                </a:cubicBezTo>
                <a:cubicBezTo>
                  <a:pt x="10393" y="12638"/>
                  <a:pt x="9580" y="12225"/>
                  <a:pt x="8767" y="1222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2" name="Shape"/>
          <p:cNvSpPr/>
          <p:nvPr/>
        </p:nvSpPr>
        <p:spPr>
          <a:xfrm>
            <a:off x="7372351" y="2180167"/>
            <a:ext cx="346409" cy="342173"/>
          </a:xfrm>
          <a:custGeom>
            <a:avLst/>
            <a:gdLst/>
            <a:ahLst/>
            <a:cxnLst>
              <a:cxn ang="0">
                <a:pos x="wd2" y="hd2"/>
              </a:cxn>
              <a:cxn ang="5400000">
                <a:pos x="wd2" y="hd2"/>
              </a:cxn>
              <a:cxn ang="10800000">
                <a:pos x="wd2" y="hd2"/>
              </a:cxn>
              <a:cxn ang="16200000">
                <a:pos x="wd2" y="hd2"/>
              </a:cxn>
            </a:cxnLst>
            <a:rect l="0" t="0" r="r" b="b"/>
            <a:pathLst>
              <a:path w="21600" h="21600" extrusionOk="0">
                <a:moveTo>
                  <a:pt x="10845" y="0"/>
                </a:moveTo>
                <a:cubicBezTo>
                  <a:pt x="4790" y="0"/>
                  <a:pt x="0" y="4917"/>
                  <a:pt x="0" y="10616"/>
                </a:cubicBezTo>
                <a:cubicBezTo>
                  <a:pt x="0" y="16683"/>
                  <a:pt x="4790" y="21600"/>
                  <a:pt x="10845" y="21600"/>
                </a:cubicBezTo>
                <a:cubicBezTo>
                  <a:pt x="16810" y="21600"/>
                  <a:pt x="21600" y="16683"/>
                  <a:pt x="21600" y="10616"/>
                </a:cubicBezTo>
                <a:cubicBezTo>
                  <a:pt x="21600" y="4917"/>
                  <a:pt x="16810" y="0"/>
                  <a:pt x="10845" y="0"/>
                </a:cubicBezTo>
                <a:close/>
                <a:moveTo>
                  <a:pt x="13240" y="7353"/>
                </a:moveTo>
                <a:cubicBezTo>
                  <a:pt x="11613" y="7353"/>
                  <a:pt x="11613" y="7353"/>
                  <a:pt x="11613" y="7353"/>
                </a:cubicBezTo>
                <a:cubicBezTo>
                  <a:pt x="11613" y="7353"/>
                  <a:pt x="11252" y="7767"/>
                  <a:pt x="11252" y="8180"/>
                </a:cubicBezTo>
                <a:cubicBezTo>
                  <a:pt x="11252" y="8962"/>
                  <a:pt x="11252" y="8962"/>
                  <a:pt x="11252" y="8962"/>
                </a:cubicBezTo>
                <a:cubicBezTo>
                  <a:pt x="13240" y="8962"/>
                  <a:pt x="13240" y="8962"/>
                  <a:pt x="13240" y="8962"/>
                </a:cubicBezTo>
                <a:cubicBezTo>
                  <a:pt x="13240" y="11030"/>
                  <a:pt x="13240" y="11030"/>
                  <a:pt x="13240" y="11030"/>
                </a:cubicBezTo>
                <a:cubicBezTo>
                  <a:pt x="11252" y="11030"/>
                  <a:pt x="11252" y="11030"/>
                  <a:pt x="11252" y="11030"/>
                </a:cubicBezTo>
                <a:cubicBezTo>
                  <a:pt x="11252" y="15901"/>
                  <a:pt x="11252" y="15901"/>
                  <a:pt x="11252" y="15901"/>
                </a:cubicBezTo>
                <a:cubicBezTo>
                  <a:pt x="9625" y="15901"/>
                  <a:pt x="9625" y="15901"/>
                  <a:pt x="9625" y="15901"/>
                </a:cubicBezTo>
                <a:cubicBezTo>
                  <a:pt x="9625" y="11030"/>
                  <a:pt x="9625" y="11030"/>
                  <a:pt x="9625" y="11030"/>
                </a:cubicBezTo>
                <a:cubicBezTo>
                  <a:pt x="7637" y="11030"/>
                  <a:pt x="7637" y="11030"/>
                  <a:pt x="7637" y="11030"/>
                </a:cubicBezTo>
                <a:cubicBezTo>
                  <a:pt x="7637" y="8962"/>
                  <a:pt x="7637" y="8962"/>
                  <a:pt x="7637" y="8962"/>
                </a:cubicBezTo>
                <a:cubicBezTo>
                  <a:pt x="9625" y="8962"/>
                  <a:pt x="9625" y="8962"/>
                  <a:pt x="9625" y="8962"/>
                </a:cubicBezTo>
                <a:cubicBezTo>
                  <a:pt x="9625" y="8180"/>
                  <a:pt x="9625" y="8180"/>
                  <a:pt x="9625" y="8180"/>
                </a:cubicBezTo>
                <a:cubicBezTo>
                  <a:pt x="9625" y="6940"/>
                  <a:pt x="10393" y="5745"/>
                  <a:pt x="11613" y="5745"/>
                </a:cubicBezTo>
                <a:cubicBezTo>
                  <a:pt x="13240" y="5745"/>
                  <a:pt x="13240" y="5745"/>
                  <a:pt x="13240" y="5745"/>
                </a:cubicBezTo>
                <a:lnTo>
                  <a:pt x="13240" y="7353"/>
                </a:ln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3" name="Shape"/>
          <p:cNvSpPr/>
          <p:nvPr/>
        </p:nvSpPr>
        <p:spPr>
          <a:xfrm>
            <a:off x="9535585" y="2910418"/>
            <a:ext cx="321009" cy="314658"/>
          </a:xfrm>
          <a:custGeom>
            <a:avLst/>
            <a:gdLst/>
            <a:ahLst/>
            <a:cxnLst>
              <a:cxn ang="0">
                <a:pos x="wd2" y="hd2"/>
              </a:cxn>
              <a:cxn ang="5400000">
                <a:pos x="wd2" y="hd2"/>
              </a:cxn>
              <a:cxn ang="10800000">
                <a:pos x="wd2" y="hd2"/>
              </a:cxn>
              <a:cxn ang="16200000">
                <a:pos x="wd2" y="hd2"/>
              </a:cxn>
            </a:cxnLst>
            <a:rect l="0" t="0" r="r" b="b"/>
            <a:pathLst>
              <a:path w="21600" h="21600" extrusionOk="0">
                <a:moveTo>
                  <a:pt x="10776" y="0"/>
                </a:moveTo>
                <a:cubicBezTo>
                  <a:pt x="4778" y="0"/>
                  <a:pt x="0" y="4828"/>
                  <a:pt x="0" y="10551"/>
                </a:cubicBezTo>
                <a:cubicBezTo>
                  <a:pt x="0" y="13637"/>
                  <a:pt x="1316" y="15876"/>
                  <a:pt x="3023" y="18066"/>
                </a:cubicBezTo>
                <a:cubicBezTo>
                  <a:pt x="4340" y="16324"/>
                  <a:pt x="6924" y="15379"/>
                  <a:pt x="9508" y="15379"/>
                </a:cubicBezTo>
                <a:cubicBezTo>
                  <a:pt x="12580" y="15379"/>
                  <a:pt x="15554" y="17171"/>
                  <a:pt x="16870" y="19808"/>
                </a:cubicBezTo>
                <a:cubicBezTo>
                  <a:pt x="19893" y="17618"/>
                  <a:pt x="21600" y="14533"/>
                  <a:pt x="21600" y="10551"/>
                </a:cubicBezTo>
                <a:cubicBezTo>
                  <a:pt x="21600" y="4828"/>
                  <a:pt x="16870" y="0"/>
                  <a:pt x="10776" y="0"/>
                </a:cubicBezTo>
                <a:close/>
                <a:moveTo>
                  <a:pt x="15993" y="14533"/>
                </a:moveTo>
                <a:cubicBezTo>
                  <a:pt x="15993" y="14981"/>
                  <a:pt x="15554" y="14981"/>
                  <a:pt x="15164" y="14981"/>
                </a:cubicBezTo>
                <a:cubicBezTo>
                  <a:pt x="12580" y="13189"/>
                  <a:pt x="9508" y="12741"/>
                  <a:pt x="6046" y="13637"/>
                </a:cubicBezTo>
                <a:cubicBezTo>
                  <a:pt x="5607" y="14135"/>
                  <a:pt x="5217" y="13637"/>
                  <a:pt x="5217" y="13189"/>
                </a:cubicBezTo>
                <a:cubicBezTo>
                  <a:pt x="5217" y="12741"/>
                  <a:pt x="5217" y="12741"/>
                  <a:pt x="5607" y="12343"/>
                </a:cubicBezTo>
                <a:cubicBezTo>
                  <a:pt x="9508" y="11447"/>
                  <a:pt x="12970" y="11895"/>
                  <a:pt x="15993" y="13637"/>
                </a:cubicBezTo>
                <a:cubicBezTo>
                  <a:pt x="15993" y="14135"/>
                  <a:pt x="16432" y="14135"/>
                  <a:pt x="15993" y="14533"/>
                </a:cubicBezTo>
                <a:close/>
                <a:moveTo>
                  <a:pt x="17309" y="11447"/>
                </a:moveTo>
                <a:cubicBezTo>
                  <a:pt x="17309" y="11895"/>
                  <a:pt x="16432" y="11895"/>
                  <a:pt x="16432" y="11895"/>
                </a:cubicBezTo>
                <a:cubicBezTo>
                  <a:pt x="13360" y="10103"/>
                  <a:pt x="9069" y="9655"/>
                  <a:pt x="5607" y="10551"/>
                </a:cubicBezTo>
                <a:cubicBezTo>
                  <a:pt x="5217" y="10551"/>
                  <a:pt x="4778" y="10551"/>
                  <a:pt x="4778" y="10103"/>
                </a:cubicBezTo>
                <a:cubicBezTo>
                  <a:pt x="4778" y="9655"/>
                  <a:pt x="4778" y="9257"/>
                  <a:pt x="5217" y="8809"/>
                </a:cubicBezTo>
                <a:cubicBezTo>
                  <a:pt x="9069" y="7913"/>
                  <a:pt x="13799" y="8361"/>
                  <a:pt x="16870" y="10551"/>
                </a:cubicBezTo>
                <a:cubicBezTo>
                  <a:pt x="17309" y="10551"/>
                  <a:pt x="17748" y="10999"/>
                  <a:pt x="17309" y="11447"/>
                </a:cubicBezTo>
                <a:close/>
                <a:moveTo>
                  <a:pt x="17309" y="8361"/>
                </a:moveTo>
                <a:cubicBezTo>
                  <a:pt x="14286" y="6171"/>
                  <a:pt x="8630" y="6171"/>
                  <a:pt x="5217" y="7018"/>
                </a:cubicBezTo>
                <a:cubicBezTo>
                  <a:pt x="4778" y="7465"/>
                  <a:pt x="4340" y="7018"/>
                  <a:pt x="3901" y="6570"/>
                </a:cubicBezTo>
                <a:cubicBezTo>
                  <a:pt x="3901" y="5724"/>
                  <a:pt x="4340" y="5276"/>
                  <a:pt x="4778" y="5276"/>
                </a:cubicBezTo>
                <a:cubicBezTo>
                  <a:pt x="8191" y="3932"/>
                  <a:pt x="14725" y="4380"/>
                  <a:pt x="18577" y="6570"/>
                </a:cubicBezTo>
                <a:cubicBezTo>
                  <a:pt x="19016" y="7018"/>
                  <a:pt x="19016" y="7465"/>
                  <a:pt x="18577" y="7913"/>
                </a:cubicBezTo>
                <a:cubicBezTo>
                  <a:pt x="18577" y="8361"/>
                  <a:pt x="17748" y="8809"/>
                  <a:pt x="17309" y="8361"/>
                </a:cubicBezTo>
                <a:close/>
                <a:moveTo>
                  <a:pt x="9508" y="18514"/>
                </a:moveTo>
                <a:cubicBezTo>
                  <a:pt x="7801" y="18514"/>
                  <a:pt x="6485" y="18962"/>
                  <a:pt x="5607" y="20256"/>
                </a:cubicBezTo>
                <a:cubicBezTo>
                  <a:pt x="7363" y="21152"/>
                  <a:pt x="9069" y="21600"/>
                  <a:pt x="10776" y="21600"/>
                </a:cubicBezTo>
                <a:cubicBezTo>
                  <a:pt x="11653" y="21600"/>
                  <a:pt x="12580" y="21600"/>
                  <a:pt x="13360" y="21152"/>
                </a:cubicBezTo>
                <a:cubicBezTo>
                  <a:pt x="12580" y="19410"/>
                  <a:pt x="11214" y="18514"/>
                  <a:pt x="9508" y="18514"/>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4" name="Shape"/>
          <p:cNvSpPr/>
          <p:nvPr/>
        </p:nvSpPr>
        <p:spPr>
          <a:xfrm>
            <a:off x="10240433" y="2897718"/>
            <a:ext cx="346409" cy="3400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90" y="0"/>
                  <a:pt x="0" y="4917"/>
                  <a:pt x="0" y="10616"/>
                </a:cubicBezTo>
                <a:cubicBezTo>
                  <a:pt x="0" y="13466"/>
                  <a:pt x="1220" y="15947"/>
                  <a:pt x="2802" y="17969"/>
                </a:cubicBezTo>
                <a:cubicBezTo>
                  <a:pt x="4383" y="16361"/>
                  <a:pt x="6778" y="15534"/>
                  <a:pt x="9218" y="15534"/>
                </a:cubicBezTo>
                <a:cubicBezTo>
                  <a:pt x="12833" y="15534"/>
                  <a:pt x="15635" y="17142"/>
                  <a:pt x="16810" y="19991"/>
                </a:cubicBezTo>
                <a:cubicBezTo>
                  <a:pt x="19612" y="17969"/>
                  <a:pt x="21600" y="14706"/>
                  <a:pt x="21600" y="10616"/>
                </a:cubicBezTo>
                <a:cubicBezTo>
                  <a:pt x="21600" y="4917"/>
                  <a:pt x="16810" y="0"/>
                  <a:pt x="10800" y="0"/>
                </a:cubicBezTo>
                <a:close/>
                <a:moveTo>
                  <a:pt x="15997" y="14706"/>
                </a:moveTo>
                <a:cubicBezTo>
                  <a:pt x="15997" y="15074"/>
                  <a:pt x="15635" y="15074"/>
                  <a:pt x="15228" y="15074"/>
                </a:cubicBezTo>
                <a:cubicBezTo>
                  <a:pt x="12833" y="13466"/>
                  <a:pt x="9580" y="13052"/>
                  <a:pt x="6010" y="13925"/>
                </a:cubicBezTo>
                <a:cubicBezTo>
                  <a:pt x="5603" y="13925"/>
                  <a:pt x="5197" y="13925"/>
                  <a:pt x="5197" y="13466"/>
                </a:cubicBezTo>
                <a:cubicBezTo>
                  <a:pt x="5197" y="13052"/>
                  <a:pt x="5197" y="12638"/>
                  <a:pt x="5603" y="12638"/>
                </a:cubicBezTo>
                <a:cubicBezTo>
                  <a:pt x="9580" y="11443"/>
                  <a:pt x="13240" y="11857"/>
                  <a:pt x="15997" y="13925"/>
                </a:cubicBezTo>
                <a:cubicBezTo>
                  <a:pt x="15997" y="13925"/>
                  <a:pt x="16403" y="14293"/>
                  <a:pt x="15997" y="14706"/>
                </a:cubicBezTo>
                <a:close/>
                <a:moveTo>
                  <a:pt x="17217" y="11443"/>
                </a:moveTo>
                <a:cubicBezTo>
                  <a:pt x="17217" y="11857"/>
                  <a:pt x="16810" y="12271"/>
                  <a:pt x="16403" y="11857"/>
                </a:cubicBezTo>
                <a:cubicBezTo>
                  <a:pt x="13602" y="10203"/>
                  <a:pt x="9218" y="9421"/>
                  <a:pt x="5603" y="10616"/>
                </a:cubicBezTo>
                <a:cubicBezTo>
                  <a:pt x="5197" y="10616"/>
                  <a:pt x="4790" y="10616"/>
                  <a:pt x="4790" y="10203"/>
                </a:cubicBezTo>
                <a:cubicBezTo>
                  <a:pt x="4383" y="9421"/>
                  <a:pt x="4790" y="9008"/>
                  <a:pt x="5197" y="9008"/>
                </a:cubicBezTo>
                <a:cubicBezTo>
                  <a:pt x="9218" y="7767"/>
                  <a:pt x="14008" y="8594"/>
                  <a:pt x="17217" y="10616"/>
                </a:cubicBezTo>
                <a:cubicBezTo>
                  <a:pt x="17623" y="10616"/>
                  <a:pt x="17623" y="11030"/>
                  <a:pt x="17217" y="11443"/>
                </a:cubicBezTo>
                <a:close/>
                <a:moveTo>
                  <a:pt x="17623" y="8180"/>
                </a:moveTo>
                <a:cubicBezTo>
                  <a:pt x="14008" y="6158"/>
                  <a:pt x="8405" y="6158"/>
                  <a:pt x="5197" y="6940"/>
                </a:cubicBezTo>
                <a:cubicBezTo>
                  <a:pt x="4790" y="7353"/>
                  <a:pt x="3977" y="6940"/>
                  <a:pt x="3977" y="6572"/>
                </a:cubicBezTo>
                <a:cubicBezTo>
                  <a:pt x="3615" y="5745"/>
                  <a:pt x="3977" y="5331"/>
                  <a:pt x="4790" y="5331"/>
                </a:cubicBezTo>
                <a:cubicBezTo>
                  <a:pt x="8405" y="4136"/>
                  <a:pt x="14415" y="4136"/>
                  <a:pt x="18392" y="6572"/>
                </a:cubicBezTo>
                <a:cubicBezTo>
                  <a:pt x="18798" y="6940"/>
                  <a:pt x="19205" y="7353"/>
                  <a:pt x="18798" y="8180"/>
                </a:cubicBezTo>
                <a:cubicBezTo>
                  <a:pt x="18392" y="8594"/>
                  <a:pt x="18030" y="8594"/>
                  <a:pt x="17623" y="8180"/>
                </a:cubicBezTo>
                <a:close/>
                <a:moveTo>
                  <a:pt x="9218" y="18797"/>
                </a:moveTo>
                <a:cubicBezTo>
                  <a:pt x="7998" y="18797"/>
                  <a:pt x="6372" y="19164"/>
                  <a:pt x="5603" y="20405"/>
                </a:cubicBezTo>
                <a:cubicBezTo>
                  <a:pt x="7185" y="21232"/>
                  <a:pt x="8767" y="21600"/>
                  <a:pt x="10800" y="21600"/>
                </a:cubicBezTo>
                <a:cubicBezTo>
                  <a:pt x="11613" y="21600"/>
                  <a:pt x="12833" y="21600"/>
                  <a:pt x="13602" y="21232"/>
                </a:cubicBezTo>
                <a:cubicBezTo>
                  <a:pt x="12833" y="19578"/>
                  <a:pt x="11207" y="18797"/>
                  <a:pt x="9218" y="18797"/>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5" name="Shape"/>
          <p:cNvSpPr/>
          <p:nvPr/>
        </p:nvSpPr>
        <p:spPr>
          <a:xfrm>
            <a:off x="6673851" y="3627967"/>
            <a:ext cx="308309" cy="314660"/>
          </a:xfrm>
          <a:custGeom>
            <a:avLst/>
            <a:gdLst/>
            <a:ahLst/>
            <a:cxnLst>
              <a:cxn ang="0">
                <a:pos x="wd2" y="hd2"/>
              </a:cxn>
              <a:cxn ang="5400000">
                <a:pos x="wd2" y="hd2"/>
              </a:cxn>
              <a:cxn ang="10800000">
                <a:pos x="wd2" y="hd2"/>
              </a:cxn>
              <a:cxn ang="16200000">
                <a:pos x="wd2" y="hd2"/>
              </a:cxn>
            </a:cxnLst>
            <a:rect l="0" t="0" r="r" b="b"/>
            <a:pathLst>
              <a:path w="21600" h="21600" extrusionOk="0">
                <a:moveTo>
                  <a:pt x="19313" y="4429"/>
                </a:moveTo>
                <a:cubicBezTo>
                  <a:pt x="19770" y="4828"/>
                  <a:pt x="19770" y="5724"/>
                  <a:pt x="19770" y="6619"/>
                </a:cubicBezTo>
                <a:cubicBezTo>
                  <a:pt x="19770" y="8859"/>
                  <a:pt x="18906" y="10601"/>
                  <a:pt x="17077" y="11895"/>
                </a:cubicBezTo>
                <a:cubicBezTo>
                  <a:pt x="15298" y="13239"/>
                  <a:pt x="12604" y="14135"/>
                  <a:pt x="9402" y="14135"/>
                </a:cubicBezTo>
                <a:cubicBezTo>
                  <a:pt x="8488" y="14135"/>
                  <a:pt x="8488" y="14135"/>
                  <a:pt x="8488" y="14135"/>
                </a:cubicBezTo>
                <a:cubicBezTo>
                  <a:pt x="8081" y="14135"/>
                  <a:pt x="7624" y="14582"/>
                  <a:pt x="7166" y="14981"/>
                </a:cubicBezTo>
                <a:cubicBezTo>
                  <a:pt x="6251" y="18962"/>
                  <a:pt x="6251" y="18962"/>
                  <a:pt x="6251" y="18962"/>
                </a:cubicBezTo>
                <a:cubicBezTo>
                  <a:pt x="6251" y="19410"/>
                  <a:pt x="5794" y="19858"/>
                  <a:pt x="5387" y="19858"/>
                </a:cubicBezTo>
                <a:cubicBezTo>
                  <a:pt x="3558" y="19858"/>
                  <a:pt x="3558" y="19858"/>
                  <a:pt x="3558" y="19858"/>
                </a:cubicBezTo>
                <a:cubicBezTo>
                  <a:pt x="3100" y="20306"/>
                  <a:pt x="3100" y="20306"/>
                  <a:pt x="3100" y="20306"/>
                </a:cubicBezTo>
                <a:cubicBezTo>
                  <a:pt x="3100" y="20704"/>
                  <a:pt x="3558" y="21600"/>
                  <a:pt x="4015" y="21600"/>
                </a:cubicBezTo>
                <a:cubicBezTo>
                  <a:pt x="6709" y="21600"/>
                  <a:pt x="6709" y="21600"/>
                  <a:pt x="6709" y="21600"/>
                </a:cubicBezTo>
                <a:cubicBezTo>
                  <a:pt x="7624" y="21600"/>
                  <a:pt x="8081" y="20704"/>
                  <a:pt x="8081" y="20306"/>
                </a:cubicBezTo>
                <a:cubicBezTo>
                  <a:pt x="8945" y="16324"/>
                  <a:pt x="8945" y="16324"/>
                  <a:pt x="8945" y="16324"/>
                </a:cubicBezTo>
                <a:cubicBezTo>
                  <a:pt x="9402" y="15876"/>
                  <a:pt x="9860" y="15429"/>
                  <a:pt x="10317" y="15429"/>
                </a:cubicBezTo>
                <a:cubicBezTo>
                  <a:pt x="11181" y="15429"/>
                  <a:pt x="11181" y="15429"/>
                  <a:pt x="11181" y="15429"/>
                </a:cubicBezTo>
                <a:cubicBezTo>
                  <a:pt x="14383" y="15429"/>
                  <a:pt x="17077" y="14981"/>
                  <a:pt x="18906" y="13687"/>
                </a:cubicBezTo>
                <a:cubicBezTo>
                  <a:pt x="20685" y="12343"/>
                  <a:pt x="21600" y="10601"/>
                  <a:pt x="21600" y="8361"/>
                </a:cubicBezTo>
                <a:cubicBezTo>
                  <a:pt x="21600" y="7465"/>
                  <a:pt x="21600" y="6619"/>
                  <a:pt x="21143" y="6171"/>
                </a:cubicBezTo>
                <a:cubicBezTo>
                  <a:pt x="20685" y="5276"/>
                  <a:pt x="20228" y="4828"/>
                  <a:pt x="19770" y="4429"/>
                </a:cubicBezTo>
                <a:cubicBezTo>
                  <a:pt x="19313" y="4429"/>
                  <a:pt x="19313" y="4429"/>
                  <a:pt x="19313" y="4429"/>
                </a:cubicBezTo>
                <a:close/>
                <a:moveTo>
                  <a:pt x="4930" y="17220"/>
                </a:moveTo>
                <a:cubicBezTo>
                  <a:pt x="5794" y="13239"/>
                  <a:pt x="5794" y="13239"/>
                  <a:pt x="5794" y="13239"/>
                </a:cubicBezTo>
                <a:cubicBezTo>
                  <a:pt x="5794" y="12791"/>
                  <a:pt x="6251" y="12343"/>
                  <a:pt x="7166" y="12343"/>
                </a:cubicBezTo>
                <a:cubicBezTo>
                  <a:pt x="7624" y="12343"/>
                  <a:pt x="7624" y="12343"/>
                  <a:pt x="7624" y="12343"/>
                </a:cubicBezTo>
                <a:cubicBezTo>
                  <a:pt x="11181" y="12343"/>
                  <a:pt x="13468" y="11497"/>
                  <a:pt x="15298" y="10103"/>
                </a:cubicBezTo>
                <a:cubicBezTo>
                  <a:pt x="17534" y="8859"/>
                  <a:pt x="18449" y="7067"/>
                  <a:pt x="18449" y="5276"/>
                </a:cubicBezTo>
                <a:cubicBezTo>
                  <a:pt x="18449" y="3982"/>
                  <a:pt x="17992" y="3534"/>
                  <a:pt x="17534" y="2638"/>
                </a:cubicBezTo>
                <a:cubicBezTo>
                  <a:pt x="17534" y="2190"/>
                  <a:pt x="17077" y="1792"/>
                  <a:pt x="16162" y="1344"/>
                </a:cubicBezTo>
                <a:cubicBezTo>
                  <a:pt x="15755" y="896"/>
                  <a:pt x="14840" y="448"/>
                  <a:pt x="13875" y="448"/>
                </a:cubicBezTo>
                <a:cubicBezTo>
                  <a:pt x="13062" y="448"/>
                  <a:pt x="12096" y="0"/>
                  <a:pt x="10775" y="0"/>
                </a:cubicBezTo>
                <a:cubicBezTo>
                  <a:pt x="4930" y="0"/>
                  <a:pt x="4930" y="0"/>
                  <a:pt x="4930" y="0"/>
                </a:cubicBezTo>
                <a:cubicBezTo>
                  <a:pt x="4472" y="0"/>
                  <a:pt x="4015" y="448"/>
                  <a:pt x="3558" y="1344"/>
                </a:cubicBezTo>
                <a:cubicBezTo>
                  <a:pt x="0" y="17220"/>
                  <a:pt x="0" y="17220"/>
                  <a:pt x="0" y="17220"/>
                </a:cubicBezTo>
                <a:cubicBezTo>
                  <a:pt x="0" y="17618"/>
                  <a:pt x="0" y="18066"/>
                  <a:pt x="864" y="18066"/>
                </a:cubicBezTo>
                <a:cubicBezTo>
                  <a:pt x="3558" y="18066"/>
                  <a:pt x="3558" y="18066"/>
                  <a:pt x="3558" y="18066"/>
                </a:cubicBezTo>
                <a:cubicBezTo>
                  <a:pt x="4015" y="18066"/>
                  <a:pt x="4472" y="17618"/>
                  <a:pt x="4930" y="17220"/>
                </a:cubicBezTo>
                <a:close/>
                <a:moveTo>
                  <a:pt x="7166" y="7913"/>
                </a:moveTo>
                <a:cubicBezTo>
                  <a:pt x="7624" y="4429"/>
                  <a:pt x="7624" y="4429"/>
                  <a:pt x="7624" y="4429"/>
                </a:cubicBezTo>
                <a:cubicBezTo>
                  <a:pt x="8081" y="3982"/>
                  <a:pt x="8488" y="3534"/>
                  <a:pt x="8945" y="3534"/>
                </a:cubicBezTo>
                <a:cubicBezTo>
                  <a:pt x="9860" y="3534"/>
                  <a:pt x="9860" y="3534"/>
                  <a:pt x="9860" y="3534"/>
                </a:cubicBezTo>
                <a:cubicBezTo>
                  <a:pt x="11181" y="3534"/>
                  <a:pt x="11639" y="3534"/>
                  <a:pt x="12096" y="3982"/>
                </a:cubicBezTo>
                <a:cubicBezTo>
                  <a:pt x="13062" y="4429"/>
                  <a:pt x="13062" y="4828"/>
                  <a:pt x="13062" y="5724"/>
                </a:cubicBezTo>
                <a:cubicBezTo>
                  <a:pt x="13062" y="6619"/>
                  <a:pt x="12604" y="7465"/>
                  <a:pt x="11639" y="7913"/>
                </a:cubicBezTo>
                <a:cubicBezTo>
                  <a:pt x="11181" y="8361"/>
                  <a:pt x="9860" y="8859"/>
                  <a:pt x="8488" y="8859"/>
                </a:cubicBezTo>
                <a:cubicBezTo>
                  <a:pt x="7624" y="8859"/>
                  <a:pt x="7624" y="8859"/>
                  <a:pt x="7624" y="8859"/>
                </a:cubicBezTo>
                <a:cubicBezTo>
                  <a:pt x="7166" y="8859"/>
                  <a:pt x="6709" y="8361"/>
                  <a:pt x="7166" y="7913"/>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6" name="Shape"/>
          <p:cNvSpPr/>
          <p:nvPr/>
        </p:nvSpPr>
        <p:spPr>
          <a:xfrm>
            <a:off x="8081433" y="3704167"/>
            <a:ext cx="359110" cy="162254"/>
          </a:xfrm>
          <a:custGeom>
            <a:avLst/>
            <a:gdLst/>
            <a:ahLst/>
            <a:cxnLst>
              <a:cxn ang="0">
                <a:pos x="wd2" y="hd2"/>
              </a:cxn>
              <a:cxn ang="5400000">
                <a:pos x="wd2" y="hd2"/>
              </a:cxn>
              <a:cxn ang="10800000">
                <a:pos x="wd2" y="hd2"/>
              </a:cxn>
              <a:cxn ang="16200000">
                <a:pos x="wd2" y="hd2"/>
              </a:cxn>
            </a:cxnLst>
            <a:rect l="0" t="0" r="r" b="b"/>
            <a:pathLst>
              <a:path w="21600" h="21600" extrusionOk="0">
                <a:moveTo>
                  <a:pt x="740" y="18973"/>
                </a:moveTo>
                <a:cubicBezTo>
                  <a:pt x="1132" y="15568"/>
                  <a:pt x="1132" y="15568"/>
                  <a:pt x="1132" y="15568"/>
                </a:cubicBezTo>
                <a:cubicBezTo>
                  <a:pt x="740" y="12162"/>
                  <a:pt x="740" y="12162"/>
                  <a:pt x="740" y="12162"/>
                </a:cubicBezTo>
                <a:cubicBezTo>
                  <a:pt x="740" y="12162"/>
                  <a:pt x="740" y="12162"/>
                  <a:pt x="392" y="12162"/>
                </a:cubicBezTo>
                <a:cubicBezTo>
                  <a:pt x="0" y="15568"/>
                  <a:pt x="0" y="15568"/>
                  <a:pt x="0" y="15568"/>
                </a:cubicBezTo>
                <a:cubicBezTo>
                  <a:pt x="392" y="18973"/>
                  <a:pt x="392" y="18973"/>
                  <a:pt x="392" y="18973"/>
                </a:cubicBezTo>
                <a:cubicBezTo>
                  <a:pt x="740" y="18973"/>
                  <a:pt x="740" y="18973"/>
                  <a:pt x="740" y="18973"/>
                </a:cubicBezTo>
                <a:close/>
                <a:moveTo>
                  <a:pt x="3048" y="20724"/>
                </a:moveTo>
                <a:cubicBezTo>
                  <a:pt x="3048" y="15568"/>
                  <a:pt x="3048" y="15568"/>
                  <a:pt x="3048" y="15568"/>
                </a:cubicBezTo>
                <a:cubicBezTo>
                  <a:pt x="3048" y="7784"/>
                  <a:pt x="3048" y="7784"/>
                  <a:pt x="3048" y="7784"/>
                </a:cubicBezTo>
                <a:lnTo>
                  <a:pt x="2700" y="7005"/>
                </a:lnTo>
                <a:lnTo>
                  <a:pt x="2308" y="7784"/>
                </a:lnTo>
                <a:cubicBezTo>
                  <a:pt x="2308" y="15568"/>
                  <a:pt x="2308" y="15568"/>
                  <a:pt x="2308" y="15568"/>
                </a:cubicBezTo>
                <a:cubicBezTo>
                  <a:pt x="2308" y="20724"/>
                  <a:pt x="2308" y="20724"/>
                  <a:pt x="2308" y="20724"/>
                </a:cubicBezTo>
                <a:cubicBezTo>
                  <a:pt x="2308" y="21600"/>
                  <a:pt x="2700" y="21600"/>
                  <a:pt x="2700" y="21600"/>
                </a:cubicBezTo>
                <a:cubicBezTo>
                  <a:pt x="2700" y="21600"/>
                  <a:pt x="3048" y="21600"/>
                  <a:pt x="3048" y="20724"/>
                </a:cubicBezTo>
                <a:close/>
                <a:moveTo>
                  <a:pt x="5008" y="20724"/>
                </a:moveTo>
                <a:cubicBezTo>
                  <a:pt x="5356" y="15568"/>
                  <a:pt x="5356" y="15568"/>
                  <a:pt x="5356" y="15568"/>
                </a:cubicBezTo>
                <a:cubicBezTo>
                  <a:pt x="5008" y="5157"/>
                  <a:pt x="5008" y="5157"/>
                  <a:pt x="5008" y="5157"/>
                </a:cubicBezTo>
                <a:cubicBezTo>
                  <a:pt x="5008" y="4281"/>
                  <a:pt x="5008" y="4281"/>
                  <a:pt x="5008" y="4281"/>
                </a:cubicBezTo>
                <a:cubicBezTo>
                  <a:pt x="4660" y="4281"/>
                  <a:pt x="4660" y="4281"/>
                  <a:pt x="4660" y="5157"/>
                </a:cubicBezTo>
                <a:cubicBezTo>
                  <a:pt x="4224" y="15568"/>
                  <a:pt x="4224" y="15568"/>
                  <a:pt x="4224" y="15568"/>
                </a:cubicBezTo>
                <a:cubicBezTo>
                  <a:pt x="4660" y="20724"/>
                  <a:pt x="4660" y="20724"/>
                  <a:pt x="4660" y="20724"/>
                </a:cubicBezTo>
                <a:cubicBezTo>
                  <a:pt x="4660" y="20724"/>
                  <a:pt x="4660" y="21600"/>
                  <a:pt x="5008" y="21600"/>
                </a:cubicBezTo>
                <a:lnTo>
                  <a:pt x="5008" y="20724"/>
                </a:lnTo>
                <a:close/>
                <a:moveTo>
                  <a:pt x="7316" y="20724"/>
                </a:moveTo>
                <a:cubicBezTo>
                  <a:pt x="7708" y="15568"/>
                  <a:pt x="7708" y="15568"/>
                  <a:pt x="7708" y="15568"/>
                </a:cubicBezTo>
                <a:cubicBezTo>
                  <a:pt x="7316" y="5157"/>
                  <a:pt x="7316" y="5157"/>
                  <a:pt x="7316" y="5157"/>
                </a:cubicBezTo>
                <a:cubicBezTo>
                  <a:pt x="7316" y="4281"/>
                  <a:pt x="7316" y="4281"/>
                  <a:pt x="6968" y="4281"/>
                </a:cubicBezTo>
                <a:cubicBezTo>
                  <a:pt x="6968" y="4281"/>
                  <a:pt x="6576" y="4281"/>
                  <a:pt x="6576" y="5157"/>
                </a:cubicBezTo>
                <a:cubicBezTo>
                  <a:pt x="6576" y="15568"/>
                  <a:pt x="6576" y="15568"/>
                  <a:pt x="6576" y="15568"/>
                </a:cubicBezTo>
                <a:cubicBezTo>
                  <a:pt x="6576" y="20724"/>
                  <a:pt x="6576" y="20724"/>
                  <a:pt x="6576" y="20724"/>
                </a:cubicBezTo>
                <a:lnTo>
                  <a:pt x="6968" y="21600"/>
                </a:lnTo>
                <a:cubicBezTo>
                  <a:pt x="7316" y="21600"/>
                  <a:pt x="7316" y="20724"/>
                  <a:pt x="7316" y="20724"/>
                </a:cubicBezTo>
                <a:close/>
                <a:moveTo>
                  <a:pt x="9624" y="20724"/>
                </a:moveTo>
                <a:cubicBezTo>
                  <a:pt x="9624" y="15568"/>
                  <a:pt x="9624" y="15568"/>
                  <a:pt x="9624" y="15568"/>
                </a:cubicBezTo>
                <a:cubicBezTo>
                  <a:pt x="9624" y="3503"/>
                  <a:pt x="9624" y="3503"/>
                  <a:pt x="9624" y="3503"/>
                </a:cubicBezTo>
                <a:cubicBezTo>
                  <a:pt x="9624" y="2627"/>
                  <a:pt x="9276" y="2627"/>
                  <a:pt x="9276" y="2627"/>
                </a:cubicBezTo>
                <a:cubicBezTo>
                  <a:pt x="8884" y="2627"/>
                  <a:pt x="8884" y="2627"/>
                  <a:pt x="8884" y="3503"/>
                </a:cubicBezTo>
                <a:cubicBezTo>
                  <a:pt x="8492" y="15568"/>
                  <a:pt x="8492" y="15568"/>
                  <a:pt x="8492" y="15568"/>
                </a:cubicBezTo>
                <a:lnTo>
                  <a:pt x="8884" y="20724"/>
                </a:lnTo>
                <a:cubicBezTo>
                  <a:pt x="8884" y="20724"/>
                  <a:pt x="8884" y="21600"/>
                  <a:pt x="9276" y="21600"/>
                </a:cubicBezTo>
                <a:lnTo>
                  <a:pt x="9624" y="20724"/>
                </a:lnTo>
                <a:close/>
                <a:moveTo>
                  <a:pt x="11192" y="21600"/>
                </a:moveTo>
                <a:lnTo>
                  <a:pt x="18900" y="21600"/>
                </a:lnTo>
                <a:cubicBezTo>
                  <a:pt x="20468" y="21600"/>
                  <a:pt x="21600" y="18973"/>
                  <a:pt x="21600" y="15568"/>
                </a:cubicBezTo>
                <a:cubicBezTo>
                  <a:pt x="21600" y="12162"/>
                  <a:pt x="20468" y="9438"/>
                  <a:pt x="18900" y="9438"/>
                </a:cubicBezTo>
                <a:cubicBezTo>
                  <a:pt x="18508" y="9438"/>
                  <a:pt x="18116" y="9438"/>
                  <a:pt x="17724" y="9438"/>
                </a:cubicBezTo>
                <a:cubicBezTo>
                  <a:pt x="17332" y="4281"/>
                  <a:pt x="15416" y="0"/>
                  <a:pt x="12716" y="0"/>
                </a:cubicBezTo>
                <a:cubicBezTo>
                  <a:pt x="12324" y="0"/>
                  <a:pt x="11584" y="0"/>
                  <a:pt x="11192" y="876"/>
                </a:cubicBezTo>
                <a:cubicBezTo>
                  <a:pt x="10800" y="876"/>
                  <a:pt x="10800" y="876"/>
                  <a:pt x="10800" y="1751"/>
                </a:cubicBezTo>
                <a:cubicBezTo>
                  <a:pt x="10800" y="20724"/>
                  <a:pt x="10800" y="20724"/>
                  <a:pt x="10800" y="20724"/>
                </a:cubicBezTo>
                <a:cubicBezTo>
                  <a:pt x="10800" y="20724"/>
                  <a:pt x="10800" y="21600"/>
                  <a:pt x="11192" y="21600"/>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7" name="Shape"/>
          <p:cNvSpPr/>
          <p:nvPr/>
        </p:nvSpPr>
        <p:spPr>
          <a:xfrm>
            <a:off x="10957985" y="3615267"/>
            <a:ext cx="346409" cy="340061"/>
          </a:xfrm>
          <a:custGeom>
            <a:avLst/>
            <a:gdLst/>
            <a:ahLst/>
            <a:cxnLst>
              <a:cxn ang="0">
                <a:pos x="wd2" y="hd2"/>
              </a:cxn>
              <a:cxn ang="5400000">
                <a:pos x="wd2" y="hd2"/>
              </a:cxn>
              <a:cxn ang="10800000">
                <a:pos x="wd2" y="hd2"/>
              </a:cxn>
              <a:cxn ang="16200000">
                <a:pos x="wd2" y="hd2"/>
              </a:cxn>
            </a:cxnLst>
            <a:rect l="0" t="0" r="r" b="b"/>
            <a:pathLst>
              <a:path w="21600" h="21600" extrusionOk="0">
                <a:moveTo>
                  <a:pt x="12020" y="11811"/>
                </a:moveTo>
                <a:cubicBezTo>
                  <a:pt x="11613" y="11811"/>
                  <a:pt x="11252" y="11811"/>
                  <a:pt x="10845" y="11811"/>
                </a:cubicBezTo>
                <a:cubicBezTo>
                  <a:pt x="9625" y="11811"/>
                  <a:pt x="9625" y="11811"/>
                  <a:pt x="9625" y="11811"/>
                </a:cubicBezTo>
                <a:cubicBezTo>
                  <a:pt x="9625" y="14293"/>
                  <a:pt x="9625" y="14293"/>
                  <a:pt x="9625" y="14293"/>
                </a:cubicBezTo>
                <a:cubicBezTo>
                  <a:pt x="10845" y="14293"/>
                  <a:pt x="10845" y="14293"/>
                  <a:pt x="10845" y="14293"/>
                </a:cubicBezTo>
                <a:cubicBezTo>
                  <a:pt x="11252" y="14293"/>
                  <a:pt x="11613" y="14293"/>
                  <a:pt x="12020" y="14293"/>
                </a:cubicBezTo>
                <a:cubicBezTo>
                  <a:pt x="12427" y="13879"/>
                  <a:pt x="12427" y="13466"/>
                  <a:pt x="12427" y="13052"/>
                </a:cubicBezTo>
                <a:cubicBezTo>
                  <a:pt x="12427" y="12638"/>
                  <a:pt x="12427" y="12225"/>
                  <a:pt x="12020" y="11811"/>
                </a:cubicBezTo>
                <a:close/>
                <a:moveTo>
                  <a:pt x="11613" y="9789"/>
                </a:moveTo>
                <a:cubicBezTo>
                  <a:pt x="11613" y="9375"/>
                  <a:pt x="12020" y="9008"/>
                  <a:pt x="12020" y="8548"/>
                </a:cubicBezTo>
                <a:cubicBezTo>
                  <a:pt x="12020" y="8134"/>
                  <a:pt x="11613" y="7721"/>
                  <a:pt x="11613" y="7721"/>
                </a:cubicBezTo>
                <a:cubicBezTo>
                  <a:pt x="11252" y="7353"/>
                  <a:pt x="10438" y="7353"/>
                  <a:pt x="10032" y="7353"/>
                </a:cubicBezTo>
                <a:cubicBezTo>
                  <a:pt x="9625" y="7353"/>
                  <a:pt x="9625" y="7353"/>
                  <a:pt x="9625" y="7353"/>
                </a:cubicBezTo>
                <a:cubicBezTo>
                  <a:pt x="9625" y="9789"/>
                  <a:pt x="9625" y="9789"/>
                  <a:pt x="9625" y="9789"/>
                </a:cubicBezTo>
                <a:cubicBezTo>
                  <a:pt x="10438" y="9789"/>
                  <a:pt x="10438" y="9789"/>
                  <a:pt x="10438" y="9789"/>
                </a:cubicBezTo>
                <a:cubicBezTo>
                  <a:pt x="10845" y="9789"/>
                  <a:pt x="11252" y="9789"/>
                  <a:pt x="11613" y="9789"/>
                </a:cubicBezTo>
                <a:close/>
                <a:moveTo>
                  <a:pt x="17623" y="0"/>
                </a:moveTo>
                <a:cubicBezTo>
                  <a:pt x="4022" y="0"/>
                  <a:pt x="4022" y="0"/>
                  <a:pt x="4022" y="0"/>
                </a:cubicBezTo>
                <a:cubicBezTo>
                  <a:pt x="1627" y="0"/>
                  <a:pt x="0" y="1654"/>
                  <a:pt x="0" y="3677"/>
                </a:cubicBezTo>
                <a:cubicBezTo>
                  <a:pt x="0" y="17923"/>
                  <a:pt x="0" y="17923"/>
                  <a:pt x="0" y="17923"/>
                </a:cubicBezTo>
                <a:cubicBezTo>
                  <a:pt x="0" y="19946"/>
                  <a:pt x="1627" y="21600"/>
                  <a:pt x="4022" y="21600"/>
                </a:cubicBezTo>
                <a:cubicBezTo>
                  <a:pt x="17623" y="21600"/>
                  <a:pt x="17623" y="21600"/>
                  <a:pt x="17623" y="21600"/>
                </a:cubicBezTo>
                <a:cubicBezTo>
                  <a:pt x="20018" y="21600"/>
                  <a:pt x="21600" y="19946"/>
                  <a:pt x="21600" y="17923"/>
                </a:cubicBezTo>
                <a:cubicBezTo>
                  <a:pt x="21600" y="3677"/>
                  <a:pt x="21600" y="3677"/>
                  <a:pt x="21600" y="3677"/>
                </a:cubicBezTo>
                <a:cubicBezTo>
                  <a:pt x="21600" y="1654"/>
                  <a:pt x="20018" y="0"/>
                  <a:pt x="17623" y="0"/>
                </a:cubicBezTo>
                <a:close/>
                <a:moveTo>
                  <a:pt x="11252" y="16315"/>
                </a:moveTo>
                <a:cubicBezTo>
                  <a:pt x="7185" y="16315"/>
                  <a:pt x="7185" y="16315"/>
                  <a:pt x="7185" y="16315"/>
                </a:cubicBezTo>
                <a:cubicBezTo>
                  <a:pt x="7185" y="5699"/>
                  <a:pt x="7185" y="5699"/>
                  <a:pt x="7185" y="5699"/>
                </a:cubicBezTo>
                <a:cubicBezTo>
                  <a:pt x="12020" y="5699"/>
                  <a:pt x="12020" y="5699"/>
                  <a:pt x="12020" y="5699"/>
                </a:cubicBezTo>
                <a:cubicBezTo>
                  <a:pt x="13240" y="5699"/>
                  <a:pt x="14415" y="6526"/>
                  <a:pt x="14415" y="8134"/>
                </a:cubicBezTo>
                <a:cubicBezTo>
                  <a:pt x="14415" y="9375"/>
                  <a:pt x="14008" y="10157"/>
                  <a:pt x="12833" y="10157"/>
                </a:cubicBezTo>
                <a:cubicBezTo>
                  <a:pt x="12833" y="10616"/>
                  <a:pt x="12833" y="10616"/>
                  <a:pt x="12833" y="10616"/>
                </a:cubicBezTo>
                <a:cubicBezTo>
                  <a:pt x="14415" y="10616"/>
                  <a:pt x="15228" y="11443"/>
                  <a:pt x="15228" y="13052"/>
                </a:cubicBezTo>
                <a:cubicBezTo>
                  <a:pt x="15228" y="14660"/>
                  <a:pt x="14008" y="16315"/>
                  <a:pt x="11252" y="16315"/>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8" name="Shape"/>
          <p:cNvSpPr/>
          <p:nvPr/>
        </p:nvSpPr>
        <p:spPr>
          <a:xfrm>
            <a:off x="5223933" y="2214033"/>
            <a:ext cx="333710" cy="268099"/>
          </a:xfrm>
          <a:custGeom>
            <a:avLst/>
            <a:gdLst/>
            <a:ahLst/>
            <a:cxnLst>
              <a:cxn ang="0">
                <a:pos x="wd2" y="hd2"/>
              </a:cxn>
              <a:cxn ang="5400000">
                <a:pos x="wd2" y="hd2"/>
              </a:cxn>
              <a:cxn ang="10800000">
                <a:pos x="wd2" y="hd2"/>
              </a:cxn>
              <a:cxn ang="16200000">
                <a:pos x="wd2" y="hd2"/>
              </a:cxn>
            </a:cxnLst>
            <a:rect l="0" t="0" r="r" b="b"/>
            <a:pathLst>
              <a:path w="21600" h="21600" extrusionOk="0">
                <a:moveTo>
                  <a:pt x="21600" y="2606"/>
                </a:moveTo>
                <a:cubicBezTo>
                  <a:pt x="20757" y="3127"/>
                  <a:pt x="19913" y="3648"/>
                  <a:pt x="19117" y="3648"/>
                </a:cubicBezTo>
                <a:cubicBezTo>
                  <a:pt x="19913" y="3127"/>
                  <a:pt x="20757" y="2085"/>
                  <a:pt x="20757" y="579"/>
                </a:cubicBezTo>
                <a:cubicBezTo>
                  <a:pt x="19913" y="1100"/>
                  <a:pt x="19117" y="1564"/>
                  <a:pt x="18226" y="2085"/>
                </a:cubicBezTo>
                <a:cubicBezTo>
                  <a:pt x="17430" y="1100"/>
                  <a:pt x="16165" y="0"/>
                  <a:pt x="14947" y="0"/>
                </a:cubicBezTo>
                <a:cubicBezTo>
                  <a:pt x="12416" y="0"/>
                  <a:pt x="10355" y="2606"/>
                  <a:pt x="10355" y="5675"/>
                </a:cubicBezTo>
                <a:cubicBezTo>
                  <a:pt x="10355" y="6196"/>
                  <a:pt x="10355" y="6717"/>
                  <a:pt x="10777" y="6717"/>
                </a:cubicBezTo>
                <a:cubicBezTo>
                  <a:pt x="7075" y="6717"/>
                  <a:pt x="3702" y="4691"/>
                  <a:pt x="1640" y="1100"/>
                </a:cubicBezTo>
                <a:cubicBezTo>
                  <a:pt x="1218" y="2085"/>
                  <a:pt x="797" y="3127"/>
                  <a:pt x="797" y="4169"/>
                </a:cubicBezTo>
                <a:cubicBezTo>
                  <a:pt x="797" y="5675"/>
                  <a:pt x="1640" y="7760"/>
                  <a:pt x="2858" y="8744"/>
                </a:cubicBezTo>
                <a:cubicBezTo>
                  <a:pt x="2062" y="8281"/>
                  <a:pt x="1640" y="8281"/>
                  <a:pt x="797" y="7760"/>
                </a:cubicBezTo>
                <a:cubicBezTo>
                  <a:pt x="797" y="10308"/>
                  <a:pt x="2483" y="12856"/>
                  <a:pt x="4592" y="13377"/>
                </a:cubicBezTo>
                <a:cubicBezTo>
                  <a:pt x="4170" y="13377"/>
                  <a:pt x="3702" y="13377"/>
                  <a:pt x="3280" y="13377"/>
                </a:cubicBezTo>
                <a:cubicBezTo>
                  <a:pt x="2858" y="13377"/>
                  <a:pt x="2858" y="13377"/>
                  <a:pt x="2483" y="13377"/>
                </a:cubicBezTo>
                <a:cubicBezTo>
                  <a:pt x="2858" y="15404"/>
                  <a:pt x="4592" y="17025"/>
                  <a:pt x="6653" y="17025"/>
                </a:cubicBezTo>
                <a:cubicBezTo>
                  <a:pt x="4967" y="18473"/>
                  <a:pt x="3280" y="19573"/>
                  <a:pt x="1218" y="19573"/>
                </a:cubicBezTo>
                <a:cubicBezTo>
                  <a:pt x="797" y="19573"/>
                  <a:pt x="375" y="19573"/>
                  <a:pt x="0" y="19573"/>
                </a:cubicBezTo>
                <a:cubicBezTo>
                  <a:pt x="2062" y="21079"/>
                  <a:pt x="4170" y="21600"/>
                  <a:pt x="6653" y="21600"/>
                </a:cubicBezTo>
                <a:cubicBezTo>
                  <a:pt x="14947" y="21600"/>
                  <a:pt x="19117" y="13377"/>
                  <a:pt x="19117" y="6196"/>
                </a:cubicBezTo>
                <a:lnTo>
                  <a:pt x="19117" y="5675"/>
                </a:lnTo>
                <a:cubicBezTo>
                  <a:pt x="20335" y="4691"/>
                  <a:pt x="20757" y="4169"/>
                  <a:pt x="21600" y="2606"/>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39" name="Shape"/>
          <p:cNvSpPr/>
          <p:nvPr/>
        </p:nvSpPr>
        <p:spPr>
          <a:xfrm>
            <a:off x="5933017" y="2180167"/>
            <a:ext cx="348523" cy="342173"/>
          </a:xfrm>
          <a:custGeom>
            <a:avLst/>
            <a:gdLst/>
            <a:ahLst/>
            <a:cxnLst>
              <a:cxn ang="0">
                <a:pos x="wd2" y="hd2"/>
              </a:cxn>
              <a:cxn ang="5400000">
                <a:pos x="wd2" y="hd2"/>
              </a:cxn>
              <a:cxn ang="10800000">
                <a:pos x="wd2" y="hd2"/>
              </a:cxn>
              <a:cxn ang="16200000">
                <a:pos x="wd2" y="hd2"/>
              </a:cxn>
            </a:cxnLst>
            <a:rect l="0" t="0" r="r" b="b"/>
            <a:pathLst>
              <a:path w="21600" h="21600" extrusionOk="0">
                <a:moveTo>
                  <a:pt x="10777" y="0"/>
                </a:moveTo>
                <a:cubicBezTo>
                  <a:pt x="4825" y="0"/>
                  <a:pt x="0" y="4917"/>
                  <a:pt x="0" y="10616"/>
                </a:cubicBezTo>
                <a:cubicBezTo>
                  <a:pt x="0" y="16683"/>
                  <a:pt x="4825" y="21600"/>
                  <a:pt x="10777" y="21600"/>
                </a:cubicBezTo>
                <a:cubicBezTo>
                  <a:pt x="16775" y="21600"/>
                  <a:pt x="21600" y="16683"/>
                  <a:pt x="21600" y="10616"/>
                </a:cubicBezTo>
                <a:cubicBezTo>
                  <a:pt x="21600" y="4917"/>
                  <a:pt x="16775" y="0"/>
                  <a:pt x="10777" y="0"/>
                </a:cubicBezTo>
                <a:close/>
                <a:moveTo>
                  <a:pt x="15197" y="8962"/>
                </a:moveTo>
                <a:cubicBezTo>
                  <a:pt x="15197" y="11811"/>
                  <a:pt x="13167" y="15074"/>
                  <a:pt x="9199" y="15074"/>
                </a:cubicBezTo>
                <a:cubicBezTo>
                  <a:pt x="8027" y="15074"/>
                  <a:pt x="6809" y="14660"/>
                  <a:pt x="5997" y="14247"/>
                </a:cubicBezTo>
                <a:lnTo>
                  <a:pt x="6403" y="14247"/>
                </a:lnTo>
                <a:cubicBezTo>
                  <a:pt x="7215" y="14247"/>
                  <a:pt x="8387" y="13833"/>
                  <a:pt x="9199" y="13466"/>
                </a:cubicBezTo>
                <a:cubicBezTo>
                  <a:pt x="8027" y="13466"/>
                  <a:pt x="7215" y="12638"/>
                  <a:pt x="7215" y="11811"/>
                </a:cubicBezTo>
                <a:cubicBezTo>
                  <a:pt x="7215" y="11811"/>
                  <a:pt x="7215" y="11811"/>
                  <a:pt x="7621" y="11811"/>
                </a:cubicBezTo>
                <a:lnTo>
                  <a:pt x="8027" y="11811"/>
                </a:lnTo>
                <a:cubicBezTo>
                  <a:pt x="7215" y="11397"/>
                  <a:pt x="6403" y="10616"/>
                  <a:pt x="6403" y="9789"/>
                </a:cubicBezTo>
                <a:cubicBezTo>
                  <a:pt x="6403" y="9789"/>
                  <a:pt x="6809" y="9789"/>
                  <a:pt x="7215" y="9789"/>
                </a:cubicBezTo>
                <a:cubicBezTo>
                  <a:pt x="6809" y="9375"/>
                  <a:pt x="6403" y="8962"/>
                  <a:pt x="6403" y="8180"/>
                </a:cubicBezTo>
                <a:cubicBezTo>
                  <a:pt x="6403" y="7767"/>
                  <a:pt x="6403" y="7353"/>
                  <a:pt x="6809" y="6940"/>
                </a:cubicBezTo>
                <a:cubicBezTo>
                  <a:pt x="7621" y="8180"/>
                  <a:pt x="9199" y="9375"/>
                  <a:pt x="10777" y="9375"/>
                </a:cubicBezTo>
                <a:cubicBezTo>
                  <a:pt x="10777" y="8962"/>
                  <a:pt x="10777" y="8962"/>
                  <a:pt x="10777" y="8962"/>
                </a:cubicBezTo>
                <a:cubicBezTo>
                  <a:pt x="10777" y="7767"/>
                  <a:pt x="11995" y="6526"/>
                  <a:pt x="13167" y="6526"/>
                </a:cubicBezTo>
                <a:cubicBezTo>
                  <a:pt x="13573" y="6526"/>
                  <a:pt x="14385" y="6940"/>
                  <a:pt x="14385" y="7353"/>
                </a:cubicBezTo>
                <a:cubicBezTo>
                  <a:pt x="15197" y="7353"/>
                  <a:pt x="15603" y="6940"/>
                  <a:pt x="16008" y="6940"/>
                </a:cubicBezTo>
                <a:cubicBezTo>
                  <a:pt x="15603" y="7353"/>
                  <a:pt x="15603" y="7767"/>
                  <a:pt x="15197" y="8180"/>
                </a:cubicBezTo>
                <a:cubicBezTo>
                  <a:pt x="15603" y="8180"/>
                  <a:pt x="16008" y="7767"/>
                  <a:pt x="16414" y="7767"/>
                </a:cubicBezTo>
                <a:cubicBezTo>
                  <a:pt x="16008" y="8180"/>
                  <a:pt x="15603" y="8594"/>
                  <a:pt x="15197" y="8962"/>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0" name="Shape"/>
          <p:cNvSpPr/>
          <p:nvPr/>
        </p:nvSpPr>
        <p:spPr>
          <a:xfrm>
            <a:off x="933450" y="3627967"/>
            <a:ext cx="308309" cy="314660"/>
          </a:xfrm>
          <a:custGeom>
            <a:avLst/>
            <a:gdLst/>
            <a:ahLst/>
            <a:cxnLst>
              <a:cxn ang="0">
                <a:pos x="wd2" y="hd2"/>
              </a:cxn>
              <a:cxn ang="5400000">
                <a:pos x="wd2" y="hd2"/>
              </a:cxn>
              <a:cxn ang="10800000">
                <a:pos x="wd2" y="hd2"/>
              </a:cxn>
              <a:cxn ang="16200000">
                <a:pos x="wd2" y="hd2"/>
              </a:cxn>
            </a:cxnLst>
            <a:rect l="0" t="0" r="r" b="b"/>
            <a:pathLst>
              <a:path w="21600" h="21600" extrusionOk="0">
                <a:moveTo>
                  <a:pt x="17534" y="10601"/>
                </a:moveTo>
                <a:cubicBezTo>
                  <a:pt x="17534" y="14135"/>
                  <a:pt x="14434" y="17220"/>
                  <a:pt x="10825" y="17220"/>
                </a:cubicBezTo>
                <a:cubicBezTo>
                  <a:pt x="7217" y="17220"/>
                  <a:pt x="4015" y="14135"/>
                  <a:pt x="4015" y="10601"/>
                </a:cubicBezTo>
                <a:cubicBezTo>
                  <a:pt x="4015" y="10103"/>
                  <a:pt x="4472" y="10103"/>
                  <a:pt x="4472" y="9705"/>
                </a:cubicBezTo>
                <a:cubicBezTo>
                  <a:pt x="0" y="9705"/>
                  <a:pt x="0" y="9705"/>
                  <a:pt x="0" y="9705"/>
                </a:cubicBezTo>
                <a:cubicBezTo>
                  <a:pt x="0" y="18066"/>
                  <a:pt x="0" y="18066"/>
                  <a:pt x="0" y="18066"/>
                </a:cubicBezTo>
                <a:cubicBezTo>
                  <a:pt x="0" y="19858"/>
                  <a:pt x="1321" y="21600"/>
                  <a:pt x="3151" y="21600"/>
                </a:cubicBezTo>
                <a:cubicBezTo>
                  <a:pt x="18449" y="21600"/>
                  <a:pt x="18449" y="21600"/>
                  <a:pt x="18449" y="21600"/>
                </a:cubicBezTo>
                <a:cubicBezTo>
                  <a:pt x="20228" y="21600"/>
                  <a:pt x="21600" y="19858"/>
                  <a:pt x="21600" y="18066"/>
                </a:cubicBezTo>
                <a:cubicBezTo>
                  <a:pt x="21600" y="9705"/>
                  <a:pt x="21600" y="9705"/>
                  <a:pt x="21600" y="9705"/>
                </a:cubicBezTo>
                <a:cubicBezTo>
                  <a:pt x="17128" y="9705"/>
                  <a:pt x="17128" y="9705"/>
                  <a:pt x="17128" y="9705"/>
                </a:cubicBezTo>
                <a:cubicBezTo>
                  <a:pt x="17128" y="10103"/>
                  <a:pt x="17534" y="10103"/>
                  <a:pt x="17534" y="10601"/>
                </a:cubicBezTo>
                <a:close/>
                <a:moveTo>
                  <a:pt x="18449" y="0"/>
                </a:moveTo>
                <a:cubicBezTo>
                  <a:pt x="3151" y="0"/>
                  <a:pt x="3151" y="0"/>
                  <a:pt x="3151" y="0"/>
                </a:cubicBezTo>
                <a:cubicBezTo>
                  <a:pt x="1321" y="0"/>
                  <a:pt x="0" y="1792"/>
                  <a:pt x="0" y="3534"/>
                </a:cubicBezTo>
                <a:cubicBezTo>
                  <a:pt x="0" y="7067"/>
                  <a:pt x="0" y="7067"/>
                  <a:pt x="0" y="7067"/>
                </a:cubicBezTo>
                <a:cubicBezTo>
                  <a:pt x="5387" y="7067"/>
                  <a:pt x="5387" y="7067"/>
                  <a:pt x="5387" y="7067"/>
                </a:cubicBezTo>
                <a:cubicBezTo>
                  <a:pt x="6709" y="5276"/>
                  <a:pt x="8538" y="4429"/>
                  <a:pt x="10825" y="4429"/>
                </a:cubicBezTo>
                <a:cubicBezTo>
                  <a:pt x="13062" y="4429"/>
                  <a:pt x="14840" y="5276"/>
                  <a:pt x="16213" y="7067"/>
                </a:cubicBezTo>
                <a:cubicBezTo>
                  <a:pt x="21600" y="7067"/>
                  <a:pt x="21600" y="7067"/>
                  <a:pt x="21600" y="7067"/>
                </a:cubicBezTo>
                <a:cubicBezTo>
                  <a:pt x="21600" y="3534"/>
                  <a:pt x="21600" y="3534"/>
                  <a:pt x="21600" y="3534"/>
                </a:cubicBezTo>
                <a:cubicBezTo>
                  <a:pt x="21600" y="1792"/>
                  <a:pt x="20228" y="0"/>
                  <a:pt x="18449" y="0"/>
                </a:cubicBezTo>
                <a:close/>
                <a:moveTo>
                  <a:pt x="19821" y="4429"/>
                </a:moveTo>
                <a:cubicBezTo>
                  <a:pt x="19821" y="4429"/>
                  <a:pt x="19821" y="4828"/>
                  <a:pt x="19364" y="4828"/>
                </a:cubicBezTo>
                <a:cubicBezTo>
                  <a:pt x="17534" y="4828"/>
                  <a:pt x="17534" y="4828"/>
                  <a:pt x="17534" y="4828"/>
                </a:cubicBezTo>
                <a:cubicBezTo>
                  <a:pt x="17128" y="4828"/>
                  <a:pt x="16670" y="4429"/>
                  <a:pt x="16670" y="4429"/>
                </a:cubicBezTo>
                <a:cubicBezTo>
                  <a:pt x="16670" y="2638"/>
                  <a:pt x="16670" y="2638"/>
                  <a:pt x="16670" y="2638"/>
                </a:cubicBezTo>
                <a:cubicBezTo>
                  <a:pt x="16670" y="2190"/>
                  <a:pt x="17128" y="1792"/>
                  <a:pt x="17534" y="1792"/>
                </a:cubicBezTo>
                <a:cubicBezTo>
                  <a:pt x="19364" y="1792"/>
                  <a:pt x="19364" y="1792"/>
                  <a:pt x="19364" y="1792"/>
                </a:cubicBezTo>
                <a:cubicBezTo>
                  <a:pt x="19821" y="1792"/>
                  <a:pt x="19821" y="2190"/>
                  <a:pt x="19821" y="2638"/>
                </a:cubicBezTo>
                <a:lnTo>
                  <a:pt x="19821" y="4429"/>
                </a:lnTo>
                <a:close/>
                <a:moveTo>
                  <a:pt x="14840" y="10601"/>
                </a:moveTo>
                <a:cubicBezTo>
                  <a:pt x="14840" y="8361"/>
                  <a:pt x="13062" y="6619"/>
                  <a:pt x="10825" y="6619"/>
                </a:cubicBezTo>
                <a:cubicBezTo>
                  <a:pt x="8538" y="6619"/>
                  <a:pt x="6709" y="8361"/>
                  <a:pt x="6709" y="10601"/>
                </a:cubicBezTo>
                <a:cubicBezTo>
                  <a:pt x="6709" y="12791"/>
                  <a:pt x="8538" y="14582"/>
                  <a:pt x="10825" y="14582"/>
                </a:cubicBezTo>
                <a:cubicBezTo>
                  <a:pt x="13062" y="14582"/>
                  <a:pt x="14840" y="12791"/>
                  <a:pt x="14840" y="1060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1" name="Shape"/>
          <p:cNvSpPr/>
          <p:nvPr/>
        </p:nvSpPr>
        <p:spPr>
          <a:xfrm>
            <a:off x="8106833" y="2199218"/>
            <a:ext cx="308308" cy="310421"/>
          </a:xfrm>
          <a:custGeom>
            <a:avLst/>
            <a:gdLst/>
            <a:ahLst/>
            <a:cxnLst>
              <a:cxn ang="0">
                <a:pos x="wd2" y="hd2"/>
              </a:cxn>
              <a:cxn ang="5400000">
                <a:pos x="wd2" y="hd2"/>
              </a:cxn>
              <a:cxn ang="10800000">
                <a:pos x="wd2" y="hd2"/>
              </a:cxn>
              <a:cxn ang="16200000">
                <a:pos x="wd2" y="hd2"/>
              </a:cxn>
            </a:cxnLst>
            <a:rect l="0" t="0" r="r" b="b"/>
            <a:pathLst>
              <a:path w="21600" h="21600" extrusionOk="0">
                <a:moveTo>
                  <a:pt x="18906" y="0"/>
                </a:moveTo>
                <a:cubicBezTo>
                  <a:pt x="2694" y="0"/>
                  <a:pt x="2694" y="0"/>
                  <a:pt x="2694" y="0"/>
                </a:cubicBezTo>
                <a:cubicBezTo>
                  <a:pt x="1372" y="0"/>
                  <a:pt x="0" y="1369"/>
                  <a:pt x="0" y="2687"/>
                </a:cubicBezTo>
                <a:cubicBezTo>
                  <a:pt x="0" y="18862"/>
                  <a:pt x="0" y="18862"/>
                  <a:pt x="0" y="18862"/>
                </a:cubicBezTo>
                <a:cubicBezTo>
                  <a:pt x="0" y="20231"/>
                  <a:pt x="1372" y="21600"/>
                  <a:pt x="2694" y="21600"/>
                </a:cubicBezTo>
                <a:cubicBezTo>
                  <a:pt x="10825" y="21600"/>
                  <a:pt x="10825" y="21600"/>
                  <a:pt x="10825" y="21600"/>
                </a:cubicBezTo>
                <a:cubicBezTo>
                  <a:pt x="10825" y="13893"/>
                  <a:pt x="10825" y="13893"/>
                  <a:pt x="10825" y="13893"/>
                </a:cubicBezTo>
                <a:cubicBezTo>
                  <a:pt x="8132" y="13893"/>
                  <a:pt x="8132" y="13893"/>
                  <a:pt x="8132" y="13893"/>
                </a:cubicBezTo>
                <a:cubicBezTo>
                  <a:pt x="8132" y="10344"/>
                  <a:pt x="8132" y="10344"/>
                  <a:pt x="8132" y="10344"/>
                </a:cubicBezTo>
                <a:cubicBezTo>
                  <a:pt x="10825" y="10344"/>
                  <a:pt x="10825" y="10344"/>
                  <a:pt x="10825" y="10344"/>
                </a:cubicBezTo>
                <a:cubicBezTo>
                  <a:pt x="10825" y="8518"/>
                  <a:pt x="10825" y="8518"/>
                  <a:pt x="10825" y="8518"/>
                </a:cubicBezTo>
                <a:cubicBezTo>
                  <a:pt x="10825" y="6287"/>
                  <a:pt x="13062" y="4056"/>
                  <a:pt x="15298" y="4056"/>
                </a:cubicBezTo>
                <a:cubicBezTo>
                  <a:pt x="17585" y="4056"/>
                  <a:pt x="17585" y="4056"/>
                  <a:pt x="17585" y="4056"/>
                </a:cubicBezTo>
                <a:cubicBezTo>
                  <a:pt x="17585" y="8113"/>
                  <a:pt x="17585" y="8113"/>
                  <a:pt x="17585" y="8113"/>
                </a:cubicBezTo>
                <a:cubicBezTo>
                  <a:pt x="15755" y="8113"/>
                  <a:pt x="15755" y="8113"/>
                  <a:pt x="15755" y="8113"/>
                </a:cubicBezTo>
                <a:cubicBezTo>
                  <a:pt x="14840" y="8113"/>
                  <a:pt x="14840" y="8113"/>
                  <a:pt x="14840" y="8518"/>
                </a:cubicBezTo>
                <a:cubicBezTo>
                  <a:pt x="14840" y="10344"/>
                  <a:pt x="14840" y="10344"/>
                  <a:pt x="14840" y="10344"/>
                </a:cubicBezTo>
                <a:cubicBezTo>
                  <a:pt x="17585" y="10344"/>
                  <a:pt x="17585" y="10344"/>
                  <a:pt x="17585" y="10344"/>
                </a:cubicBezTo>
                <a:cubicBezTo>
                  <a:pt x="17585" y="13893"/>
                  <a:pt x="17585" y="13893"/>
                  <a:pt x="17585" y="13893"/>
                </a:cubicBezTo>
                <a:cubicBezTo>
                  <a:pt x="14840" y="13893"/>
                  <a:pt x="14840" y="13893"/>
                  <a:pt x="14840" y="13893"/>
                </a:cubicBezTo>
                <a:cubicBezTo>
                  <a:pt x="14840" y="21600"/>
                  <a:pt x="14840" y="21600"/>
                  <a:pt x="14840" y="21600"/>
                </a:cubicBezTo>
                <a:cubicBezTo>
                  <a:pt x="18906" y="21600"/>
                  <a:pt x="18906" y="21600"/>
                  <a:pt x="18906" y="21600"/>
                </a:cubicBezTo>
                <a:cubicBezTo>
                  <a:pt x="20279" y="21600"/>
                  <a:pt x="21600" y="20231"/>
                  <a:pt x="21600" y="18862"/>
                </a:cubicBezTo>
                <a:cubicBezTo>
                  <a:pt x="21600" y="2687"/>
                  <a:pt x="21600" y="2687"/>
                  <a:pt x="21600" y="2687"/>
                </a:cubicBezTo>
                <a:cubicBezTo>
                  <a:pt x="21600" y="1369"/>
                  <a:pt x="20279" y="0"/>
                  <a:pt x="18906" y="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2" name="Shape"/>
          <p:cNvSpPr/>
          <p:nvPr/>
        </p:nvSpPr>
        <p:spPr>
          <a:xfrm>
            <a:off x="4500033" y="3615267"/>
            <a:ext cx="346411" cy="340061"/>
          </a:xfrm>
          <a:custGeom>
            <a:avLst/>
            <a:gdLst/>
            <a:ahLst/>
            <a:cxnLst>
              <a:cxn ang="0">
                <a:pos x="wd2" y="hd2"/>
              </a:cxn>
              <a:cxn ang="5400000">
                <a:pos x="wd2" y="hd2"/>
              </a:cxn>
              <a:cxn ang="10800000">
                <a:pos x="wd2" y="hd2"/>
              </a:cxn>
              <a:cxn ang="16200000">
                <a:pos x="wd2" y="hd2"/>
              </a:cxn>
            </a:cxnLst>
            <a:rect l="0" t="0" r="r" b="b"/>
            <a:pathLst>
              <a:path w="21600" h="21600" extrusionOk="0">
                <a:moveTo>
                  <a:pt x="13213" y="10616"/>
                </a:moveTo>
                <a:cubicBezTo>
                  <a:pt x="12807" y="10616"/>
                  <a:pt x="12807" y="10157"/>
                  <a:pt x="12401" y="10157"/>
                </a:cubicBezTo>
                <a:cubicBezTo>
                  <a:pt x="11995" y="10157"/>
                  <a:pt x="11634" y="9789"/>
                  <a:pt x="11228" y="9789"/>
                </a:cubicBezTo>
                <a:cubicBezTo>
                  <a:pt x="10823" y="9789"/>
                  <a:pt x="10417" y="9789"/>
                  <a:pt x="10417" y="9789"/>
                </a:cubicBezTo>
                <a:cubicBezTo>
                  <a:pt x="10011" y="9375"/>
                  <a:pt x="10011" y="9375"/>
                  <a:pt x="10011" y="9375"/>
                </a:cubicBezTo>
                <a:cubicBezTo>
                  <a:pt x="9605" y="9375"/>
                  <a:pt x="9605" y="9375"/>
                  <a:pt x="9605" y="9375"/>
                </a:cubicBezTo>
                <a:cubicBezTo>
                  <a:pt x="9605" y="9008"/>
                  <a:pt x="9605" y="9008"/>
                  <a:pt x="9605" y="9008"/>
                </a:cubicBezTo>
                <a:cubicBezTo>
                  <a:pt x="9605" y="8548"/>
                  <a:pt x="9605" y="8548"/>
                  <a:pt x="9605" y="8134"/>
                </a:cubicBezTo>
                <a:cubicBezTo>
                  <a:pt x="10011" y="8134"/>
                  <a:pt x="10417" y="8134"/>
                  <a:pt x="10823" y="8134"/>
                </a:cubicBezTo>
                <a:cubicBezTo>
                  <a:pt x="11228" y="8134"/>
                  <a:pt x="11634" y="8134"/>
                  <a:pt x="11634" y="8134"/>
                </a:cubicBezTo>
                <a:cubicBezTo>
                  <a:pt x="11995" y="8548"/>
                  <a:pt x="11995" y="8548"/>
                  <a:pt x="11995" y="9008"/>
                </a:cubicBezTo>
                <a:cubicBezTo>
                  <a:pt x="12401" y="9008"/>
                  <a:pt x="12401" y="9375"/>
                  <a:pt x="12401" y="9375"/>
                </a:cubicBezTo>
                <a:lnTo>
                  <a:pt x="12807" y="9375"/>
                </a:lnTo>
                <a:cubicBezTo>
                  <a:pt x="13213" y="9375"/>
                  <a:pt x="13213" y="9375"/>
                  <a:pt x="13618" y="9375"/>
                </a:cubicBezTo>
                <a:cubicBezTo>
                  <a:pt x="13618" y="9008"/>
                  <a:pt x="13618" y="9008"/>
                  <a:pt x="13618" y="8548"/>
                </a:cubicBezTo>
                <a:lnTo>
                  <a:pt x="13618" y="8134"/>
                </a:lnTo>
                <a:cubicBezTo>
                  <a:pt x="13618" y="7721"/>
                  <a:pt x="13213" y="7721"/>
                  <a:pt x="13213" y="7353"/>
                </a:cubicBezTo>
                <a:cubicBezTo>
                  <a:pt x="12807" y="7353"/>
                  <a:pt x="12401" y="6940"/>
                  <a:pt x="11995" y="6940"/>
                </a:cubicBezTo>
                <a:cubicBezTo>
                  <a:pt x="11634" y="6940"/>
                  <a:pt x="11228" y="6940"/>
                  <a:pt x="10823" y="6940"/>
                </a:cubicBezTo>
                <a:cubicBezTo>
                  <a:pt x="10011" y="6940"/>
                  <a:pt x="9605" y="6940"/>
                  <a:pt x="9244" y="6940"/>
                </a:cubicBezTo>
                <a:cubicBezTo>
                  <a:pt x="8793" y="7353"/>
                  <a:pt x="8433" y="7353"/>
                  <a:pt x="8027" y="7721"/>
                </a:cubicBezTo>
                <a:cubicBezTo>
                  <a:pt x="8027" y="8134"/>
                  <a:pt x="7621" y="8548"/>
                  <a:pt x="7621" y="9008"/>
                </a:cubicBezTo>
                <a:cubicBezTo>
                  <a:pt x="7621" y="9375"/>
                  <a:pt x="8027" y="9789"/>
                  <a:pt x="8027" y="10157"/>
                </a:cubicBezTo>
                <a:cubicBezTo>
                  <a:pt x="8433" y="10616"/>
                  <a:pt x="8793" y="10616"/>
                  <a:pt x="9244" y="11030"/>
                </a:cubicBezTo>
                <a:cubicBezTo>
                  <a:pt x="9605" y="11030"/>
                  <a:pt x="10011" y="11030"/>
                  <a:pt x="10417" y="11443"/>
                </a:cubicBezTo>
                <a:cubicBezTo>
                  <a:pt x="10823" y="11443"/>
                  <a:pt x="11228" y="11443"/>
                  <a:pt x="11634" y="11443"/>
                </a:cubicBezTo>
                <a:cubicBezTo>
                  <a:pt x="11634" y="11811"/>
                  <a:pt x="11995" y="11811"/>
                  <a:pt x="11995" y="11811"/>
                </a:cubicBezTo>
                <a:cubicBezTo>
                  <a:pt x="12401" y="12225"/>
                  <a:pt x="12401" y="12225"/>
                  <a:pt x="12401" y="12638"/>
                </a:cubicBezTo>
                <a:lnTo>
                  <a:pt x="11995" y="13052"/>
                </a:lnTo>
                <a:cubicBezTo>
                  <a:pt x="11634" y="13466"/>
                  <a:pt x="11228" y="13466"/>
                  <a:pt x="10823" y="13466"/>
                </a:cubicBezTo>
                <a:cubicBezTo>
                  <a:pt x="10417" y="13466"/>
                  <a:pt x="10011" y="13466"/>
                  <a:pt x="10011" y="13466"/>
                </a:cubicBezTo>
                <a:cubicBezTo>
                  <a:pt x="9605" y="13052"/>
                  <a:pt x="9605" y="13052"/>
                  <a:pt x="9605" y="13052"/>
                </a:cubicBezTo>
                <a:cubicBezTo>
                  <a:pt x="9605" y="12638"/>
                  <a:pt x="9244" y="12638"/>
                  <a:pt x="9244" y="12225"/>
                </a:cubicBezTo>
                <a:cubicBezTo>
                  <a:pt x="9244" y="12225"/>
                  <a:pt x="9244" y="11811"/>
                  <a:pt x="8793" y="11811"/>
                </a:cubicBezTo>
                <a:lnTo>
                  <a:pt x="8433" y="11811"/>
                </a:lnTo>
                <a:cubicBezTo>
                  <a:pt x="8027" y="11811"/>
                  <a:pt x="8027" y="11811"/>
                  <a:pt x="8027" y="11811"/>
                </a:cubicBezTo>
                <a:cubicBezTo>
                  <a:pt x="7621" y="12225"/>
                  <a:pt x="7621" y="12225"/>
                  <a:pt x="7621" y="12638"/>
                </a:cubicBezTo>
                <a:cubicBezTo>
                  <a:pt x="7621" y="12638"/>
                  <a:pt x="7621" y="13052"/>
                  <a:pt x="8027" y="13466"/>
                </a:cubicBezTo>
                <a:cubicBezTo>
                  <a:pt x="8027" y="13879"/>
                  <a:pt x="8433" y="14293"/>
                  <a:pt x="8793" y="14293"/>
                </a:cubicBezTo>
                <a:cubicBezTo>
                  <a:pt x="9244" y="14660"/>
                  <a:pt x="10011" y="14660"/>
                  <a:pt x="10823" y="14660"/>
                </a:cubicBezTo>
                <a:cubicBezTo>
                  <a:pt x="11634" y="14660"/>
                  <a:pt x="11995" y="14660"/>
                  <a:pt x="12401" y="14660"/>
                </a:cubicBezTo>
                <a:cubicBezTo>
                  <a:pt x="13213" y="14293"/>
                  <a:pt x="13618" y="13879"/>
                  <a:pt x="13618" y="13466"/>
                </a:cubicBezTo>
                <a:cubicBezTo>
                  <a:pt x="14024" y="13052"/>
                  <a:pt x="14024" y="12638"/>
                  <a:pt x="14024" y="12225"/>
                </a:cubicBezTo>
                <a:cubicBezTo>
                  <a:pt x="14024" y="11811"/>
                  <a:pt x="14024" y="11443"/>
                  <a:pt x="14024" y="11443"/>
                </a:cubicBezTo>
                <a:cubicBezTo>
                  <a:pt x="13618" y="11030"/>
                  <a:pt x="13618" y="10616"/>
                  <a:pt x="13213" y="10616"/>
                </a:cubicBezTo>
                <a:close/>
                <a:moveTo>
                  <a:pt x="10823" y="0"/>
                </a:moveTo>
                <a:cubicBezTo>
                  <a:pt x="4825" y="0"/>
                  <a:pt x="0" y="4917"/>
                  <a:pt x="0" y="10616"/>
                </a:cubicBezTo>
                <a:cubicBezTo>
                  <a:pt x="0" y="16729"/>
                  <a:pt x="4825" y="21600"/>
                  <a:pt x="10823" y="21600"/>
                </a:cubicBezTo>
                <a:cubicBezTo>
                  <a:pt x="16775" y="21600"/>
                  <a:pt x="21600" y="16729"/>
                  <a:pt x="21600" y="10616"/>
                </a:cubicBezTo>
                <a:cubicBezTo>
                  <a:pt x="21600" y="4917"/>
                  <a:pt x="16775" y="0"/>
                  <a:pt x="10823" y="0"/>
                </a:cubicBezTo>
                <a:close/>
                <a:moveTo>
                  <a:pt x="13213" y="16729"/>
                </a:moveTo>
                <a:cubicBezTo>
                  <a:pt x="12807" y="16729"/>
                  <a:pt x="12401" y="16729"/>
                  <a:pt x="11995" y="16729"/>
                </a:cubicBezTo>
                <a:cubicBezTo>
                  <a:pt x="11634" y="16729"/>
                  <a:pt x="11228" y="16729"/>
                  <a:pt x="10823" y="16729"/>
                </a:cubicBezTo>
                <a:cubicBezTo>
                  <a:pt x="8027" y="16729"/>
                  <a:pt x="5186" y="13879"/>
                  <a:pt x="5186" y="11030"/>
                </a:cubicBezTo>
                <a:cubicBezTo>
                  <a:pt x="5186" y="10616"/>
                  <a:pt x="5186" y="10157"/>
                  <a:pt x="5592" y="9789"/>
                </a:cubicBezTo>
                <a:cubicBezTo>
                  <a:pt x="5186" y="9375"/>
                  <a:pt x="5186" y="8548"/>
                  <a:pt x="5186" y="8134"/>
                </a:cubicBezTo>
                <a:cubicBezTo>
                  <a:pt x="5186" y="6112"/>
                  <a:pt x="6403" y="4504"/>
                  <a:pt x="8433" y="4504"/>
                </a:cubicBezTo>
                <a:cubicBezTo>
                  <a:pt x="8793" y="4504"/>
                  <a:pt x="9605" y="4917"/>
                  <a:pt x="10011" y="5285"/>
                </a:cubicBezTo>
                <a:cubicBezTo>
                  <a:pt x="10417" y="4917"/>
                  <a:pt x="10417" y="4917"/>
                  <a:pt x="10823" y="4917"/>
                </a:cubicBezTo>
                <a:cubicBezTo>
                  <a:pt x="14024" y="4917"/>
                  <a:pt x="16414" y="7721"/>
                  <a:pt x="16414" y="11030"/>
                </a:cubicBezTo>
                <a:cubicBezTo>
                  <a:pt x="16414" y="11443"/>
                  <a:pt x="16414" y="11811"/>
                  <a:pt x="16414" y="12225"/>
                </a:cubicBezTo>
                <a:cubicBezTo>
                  <a:pt x="16414" y="12638"/>
                  <a:pt x="16414" y="13052"/>
                  <a:pt x="16414" y="13466"/>
                </a:cubicBezTo>
                <a:cubicBezTo>
                  <a:pt x="16414" y="15488"/>
                  <a:pt x="15197" y="16729"/>
                  <a:pt x="13213" y="16729"/>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3" name="Shape"/>
          <p:cNvSpPr/>
          <p:nvPr/>
        </p:nvSpPr>
        <p:spPr>
          <a:xfrm>
            <a:off x="5930900" y="3627967"/>
            <a:ext cx="359110" cy="314660"/>
          </a:xfrm>
          <a:custGeom>
            <a:avLst/>
            <a:gdLst/>
            <a:ahLst/>
            <a:cxnLst>
              <a:cxn ang="0">
                <a:pos x="wd2" y="hd2"/>
              </a:cxn>
              <a:cxn ang="5400000">
                <a:pos x="wd2" y="hd2"/>
              </a:cxn>
              <a:cxn ang="10800000">
                <a:pos x="wd2" y="hd2"/>
              </a:cxn>
              <a:cxn ang="16200000">
                <a:pos x="wd2" y="hd2"/>
              </a:cxn>
            </a:cxnLst>
            <a:rect l="0" t="0" r="r" b="b"/>
            <a:pathLst>
              <a:path w="21600" h="21600" extrusionOk="0">
                <a:moveTo>
                  <a:pt x="15808" y="11049"/>
                </a:moveTo>
                <a:cubicBezTo>
                  <a:pt x="15416" y="10601"/>
                  <a:pt x="15416" y="10601"/>
                  <a:pt x="15416" y="10103"/>
                </a:cubicBezTo>
                <a:cubicBezTo>
                  <a:pt x="15808" y="9257"/>
                  <a:pt x="15808" y="8361"/>
                  <a:pt x="15416" y="7913"/>
                </a:cubicBezTo>
                <a:cubicBezTo>
                  <a:pt x="14632" y="6619"/>
                  <a:pt x="13065" y="6619"/>
                  <a:pt x="10756" y="7913"/>
                </a:cubicBezTo>
                <a:cubicBezTo>
                  <a:pt x="10756" y="7913"/>
                  <a:pt x="10016" y="7913"/>
                  <a:pt x="10408" y="7465"/>
                </a:cubicBezTo>
                <a:cubicBezTo>
                  <a:pt x="10756" y="6171"/>
                  <a:pt x="10408" y="5276"/>
                  <a:pt x="10016" y="4429"/>
                </a:cubicBezTo>
                <a:cubicBezTo>
                  <a:pt x="8840" y="3086"/>
                  <a:pt x="5748" y="4828"/>
                  <a:pt x="3092" y="7913"/>
                </a:cubicBezTo>
                <a:cubicBezTo>
                  <a:pt x="1132" y="10103"/>
                  <a:pt x="0" y="12343"/>
                  <a:pt x="0" y="14582"/>
                </a:cubicBezTo>
                <a:cubicBezTo>
                  <a:pt x="0" y="18514"/>
                  <a:pt x="4616" y="21600"/>
                  <a:pt x="8840" y="21600"/>
                </a:cubicBezTo>
                <a:cubicBezTo>
                  <a:pt x="14632" y="21600"/>
                  <a:pt x="18508" y="17220"/>
                  <a:pt x="18508" y="14135"/>
                </a:cubicBezTo>
                <a:cubicBezTo>
                  <a:pt x="18508" y="12343"/>
                  <a:pt x="16984" y="11497"/>
                  <a:pt x="15808" y="11049"/>
                </a:cubicBezTo>
                <a:close/>
                <a:moveTo>
                  <a:pt x="8840" y="19410"/>
                </a:moveTo>
                <a:cubicBezTo>
                  <a:pt x="5400" y="19858"/>
                  <a:pt x="2308" y="18066"/>
                  <a:pt x="2308" y="15429"/>
                </a:cubicBezTo>
                <a:cubicBezTo>
                  <a:pt x="1916" y="12791"/>
                  <a:pt x="4616" y="10601"/>
                  <a:pt x="8100" y="10103"/>
                </a:cubicBezTo>
                <a:cubicBezTo>
                  <a:pt x="11540" y="9705"/>
                  <a:pt x="14632" y="11497"/>
                  <a:pt x="14632" y="14135"/>
                </a:cubicBezTo>
                <a:cubicBezTo>
                  <a:pt x="15024" y="16772"/>
                  <a:pt x="12324" y="18962"/>
                  <a:pt x="8840" y="19410"/>
                </a:cubicBezTo>
                <a:close/>
                <a:moveTo>
                  <a:pt x="21600" y="7465"/>
                </a:moveTo>
                <a:cubicBezTo>
                  <a:pt x="21600" y="3534"/>
                  <a:pt x="18508" y="0"/>
                  <a:pt x="15024" y="0"/>
                </a:cubicBezTo>
                <a:cubicBezTo>
                  <a:pt x="14632" y="0"/>
                  <a:pt x="14240" y="448"/>
                  <a:pt x="14240" y="896"/>
                </a:cubicBezTo>
                <a:cubicBezTo>
                  <a:pt x="14240" y="1344"/>
                  <a:pt x="14632" y="1792"/>
                  <a:pt x="15024" y="1792"/>
                </a:cubicBezTo>
                <a:cubicBezTo>
                  <a:pt x="17724" y="1792"/>
                  <a:pt x="20032" y="4429"/>
                  <a:pt x="20032" y="7465"/>
                </a:cubicBezTo>
                <a:cubicBezTo>
                  <a:pt x="20032" y="7913"/>
                  <a:pt x="20424" y="8361"/>
                  <a:pt x="20816" y="8361"/>
                </a:cubicBezTo>
                <a:cubicBezTo>
                  <a:pt x="21208" y="8361"/>
                  <a:pt x="21600" y="7913"/>
                  <a:pt x="21600" y="7465"/>
                </a:cubicBezTo>
                <a:close/>
                <a:moveTo>
                  <a:pt x="18508" y="7465"/>
                </a:moveTo>
                <a:cubicBezTo>
                  <a:pt x="18116" y="5276"/>
                  <a:pt x="16984" y="3982"/>
                  <a:pt x="15024" y="3534"/>
                </a:cubicBezTo>
                <a:cubicBezTo>
                  <a:pt x="14632" y="3534"/>
                  <a:pt x="14240" y="3982"/>
                  <a:pt x="14240" y="4429"/>
                </a:cubicBezTo>
                <a:cubicBezTo>
                  <a:pt x="14240" y="4828"/>
                  <a:pt x="14240" y="5276"/>
                  <a:pt x="15024" y="5276"/>
                </a:cubicBezTo>
                <a:cubicBezTo>
                  <a:pt x="15808" y="5724"/>
                  <a:pt x="16984" y="6619"/>
                  <a:pt x="16984" y="7913"/>
                </a:cubicBezTo>
                <a:cubicBezTo>
                  <a:pt x="16984" y="8361"/>
                  <a:pt x="17332" y="8361"/>
                  <a:pt x="18116" y="8361"/>
                </a:cubicBezTo>
                <a:cubicBezTo>
                  <a:pt x="18508" y="8361"/>
                  <a:pt x="18508" y="7913"/>
                  <a:pt x="18508" y="7465"/>
                </a:cubicBezTo>
                <a:close/>
                <a:moveTo>
                  <a:pt x="6924" y="12791"/>
                </a:moveTo>
                <a:cubicBezTo>
                  <a:pt x="5748" y="12791"/>
                  <a:pt x="4616" y="14135"/>
                  <a:pt x="5008" y="15429"/>
                </a:cubicBezTo>
                <a:cubicBezTo>
                  <a:pt x="5400" y="16772"/>
                  <a:pt x="6532" y="17618"/>
                  <a:pt x="8100" y="17618"/>
                </a:cubicBezTo>
                <a:cubicBezTo>
                  <a:pt x="9232" y="17220"/>
                  <a:pt x="10408" y="15876"/>
                  <a:pt x="10016" y="14582"/>
                </a:cubicBezTo>
                <a:cubicBezTo>
                  <a:pt x="9624" y="13239"/>
                  <a:pt x="8448" y="12343"/>
                  <a:pt x="6924" y="12791"/>
                </a:cubicBezTo>
                <a:close/>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4" name="Shape"/>
          <p:cNvSpPr/>
          <p:nvPr/>
        </p:nvSpPr>
        <p:spPr>
          <a:xfrm>
            <a:off x="919203" y="4379384"/>
            <a:ext cx="208119" cy="297587"/>
          </a:xfrm>
          <a:custGeom>
            <a:avLst/>
            <a:gdLst/>
            <a:ahLst/>
            <a:cxnLst>
              <a:cxn ang="0">
                <a:pos x="wd2" y="hd2"/>
              </a:cxn>
              <a:cxn ang="5400000">
                <a:pos x="wd2" y="hd2"/>
              </a:cxn>
              <a:cxn ang="10800000">
                <a:pos x="wd2" y="hd2"/>
              </a:cxn>
              <a:cxn ang="16200000">
                <a:pos x="wd2" y="hd2"/>
              </a:cxn>
            </a:cxnLst>
            <a:rect l="0" t="0" r="r" b="b"/>
            <a:pathLst>
              <a:path w="18852" h="21287" extrusionOk="0">
                <a:moveTo>
                  <a:pt x="13592" y="11033"/>
                </a:moveTo>
                <a:cubicBezTo>
                  <a:pt x="9509" y="9635"/>
                  <a:pt x="6019" y="7822"/>
                  <a:pt x="6019" y="4558"/>
                </a:cubicBezTo>
                <a:cubicBezTo>
                  <a:pt x="6019" y="3160"/>
                  <a:pt x="6019" y="1347"/>
                  <a:pt x="7731" y="0"/>
                </a:cubicBezTo>
                <a:cubicBezTo>
                  <a:pt x="1936" y="1347"/>
                  <a:pt x="1936" y="1347"/>
                  <a:pt x="1936" y="1347"/>
                </a:cubicBezTo>
                <a:cubicBezTo>
                  <a:pt x="750" y="1347"/>
                  <a:pt x="-435" y="2279"/>
                  <a:pt x="158" y="3160"/>
                </a:cubicBezTo>
                <a:cubicBezTo>
                  <a:pt x="4833" y="20150"/>
                  <a:pt x="4833" y="20150"/>
                  <a:pt x="4833" y="20150"/>
                </a:cubicBezTo>
                <a:cubicBezTo>
                  <a:pt x="5426" y="21082"/>
                  <a:pt x="6545" y="21600"/>
                  <a:pt x="7731" y="21082"/>
                </a:cubicBezTo>
                <a:cubicBezTo>
                  <a:pt x="10694" y="20616"/>
                  <a:pt x="10694" y="20616"/>
                  <a:pt x="10694" y="20616"/>
                </a:cubicBezTo>
                <a:cubicBezTo>
                  <a:pt x="9509" y="20616"/>
                  <a:pt x="7731" y="20150"/>
                  <a:pt x="6019" y="19269"/>
                </a:cubicBezTo>
                <a:cubicBezTo>
                  <a:pt x="8324" y="15125"/>
                  <a:pt x="8324" y="15125"/>
                  <a:pt x="8324" y="15125"/>
                </a:cubicBezTo>
                <a:cubicBezTo>
                  <a:pt x="8324" y="15125"/>
                  <a:pt x="11287" y="16938"/>
                  <a:pt x="15370" y="16938"/>
                </a:cubicBezTo>
                <a:cubicBezTo>
                  <a:pt x="19453" y="16938"/>
                  <a:pt x="21165" y="13312"/>
                  <a:pt x="13592" y="11033"/>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
        <p:nvSpPr>
          <p:cNvPr id="945" name="Shape"/>
          <p:cNvSpPr/>
          <p:nvPr/>
        </p:nvSpPr>
        <p:spPr>
          <a:xfrm>
            <a:off x="1058859" y="4341284"/>
            <a:ext cx="197605" cy="295608"/>
          </a:xfrm>
          <a:custGeom>
            <a:avLst/>
            <a:gdLst/>
            <a:ahLst/>
            <a:cxnLst>
              <a:cxn ang="0">
                <a:pos x="wd2" y="hd2"/>
              </a:cxn>
              <a:cxn ang="5400000">
                <a:pos x="wd2" y="hd2"/>
              </a:cxn>
              <a:cxn ang="10800000">
                <a:pos x="wd2" y="hd2"/>
              </a:cxn>
              <a:cxn ang="16200000">
                <a:pos x="wd2" y="hd2"/>
              </a:cxn>
            </a:cxnLst>
            <a:rect l="0" t="0" r="r" b="b"/>
            <a:pathLst>
              <a:path w="18389" h="21600" extrusionOk="0">
                <a:moveTo>
                  <a:pt x="18251" y="18310"/>
                </a:moveTo>
                <a:cubicBezTo>
                  <a:pt x="13444" y="1380"/>
                  <a:pt x="13444" y="1380"/>
                  <a:pt x="13444" y="1380"/>
                </a:cubicBezTo>
                <a:cubicBezTo>
                  <a:pt x="12834" y="425"/>
                  <a:pt x="11616" y="0"/>
                  <a:pt x="10464" y="0"/>
                </a:cubicBezTo>
                <a:cubicBezTo>
                  <a:pt x="5657" y="902"/>
                  <a:pt x="5657" y="902"/>
                  <a:pt x="5657" y="902"/>
                </a:cubicBezTo>
                <a:cubicBezTo>
                  <a:pt x="6876" y="902"/>
                  <a:pt x="9246" y="1380"/>
                  <a:pt x="11616" y="2335"/>
                </a:cubicBezTo>
                <a:cubicBezTo>
                  <a:pt x="9855" y="6528"/>
                  <a:pt x="9855" y="6528"/>
                  <a:pt x="9855" y="6528"/>
                </a:cubicBezTo>
                <a:cubicBezTo>
                  <a:pt x="9855" y="6528"/>
                  <a:pt x="8027" y="5148"/>
                  <a:pt x="3896" y="5148"/>
                </a:cubicBezTo>
                <a:cubicBezTo>
                  <a:pt x="-369" y="4670"/>
                  <a:pt x="-2807" y="8438"/>
                  <a:pt x="5657" y="10349"/>
                </a:cubicBezTo>
                <a:cubicBezTo>
                  <a:pt x="11616" y="12206"/>
                  <a:pt x="13444" y="15019"/>
                  <a:pt x="13444" y="17832"/>
                </a:cubicBezTo>
                <a:cubicBezTo>
                  <a:pt x="13444" y="19265"/>
                  <a:pt x="12834" y="20645"/>
                  <a:pt x="12225" y="21600"/>
                </a:cubicBezTo>
                <a:cubicBezTo>
                  <a:pt x="16423" y="20645"/>
                  <a:pt x="16423" y="20645"/>
                  <a:pt x="16423" y="20645"/>
                </a:cubicBezTo>
                <a:cubicBezTo>
                  <a:pt x="17642" y="20167"/>
                  <a:pt x="18793" y="19265"/>
                  <a:pt x="18251" y="18310"/>
                </a:cubicBezTo>
              </a:path>
            </a:pathLst>
          </a:custGeom>
          <a:solidFill>
            <a:schemeClr val="tx1"/>
          </a:solidFill>
          <a:ln w="12700">
            <a:miter lim="400000"/>
          </a:ln>
        </p:spPr>
        <p:txBody>
          <a:bodyPr lIns="60960" tIns="60960" rIns="60960" bIns="60960" anchor="ctr"/>
          <a:lstStyle/>
          <a:p>
            <a:pPr defTabSz="609600" hangingPunct="0">
              <a:defRPr/>
            </a:pPr>
            <a:endParaRPr sz="2400" kern="0">
              <a:solidFill>
                <a:srgbClr val="000000"/>
              </a:solidFill>
              <a:latin typeface="Calibri"/>
              <a:cs typeface="Calibri"/>
              <a:sym typeface="Calibri"/>
            </a:endParaRPr>
          </a:p>
        </p:txBody>
      </p:sp>
    </p:spTree>
    <p:extLst>
      <p:ext uri="{BB962C8B-B14F-4D97-AF65-F5344CB8AC3E}">
        <p14:creationId xmlns:p14="http://schemas.microsoft.com/office/powerpoint/2010/main" val="41882865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951" name="Group"/>
          <p:cNvGrpSpPr/>
          <p:nvPr/>
        </p:nvGrpSpPr>
        <p:grpSpPr>
          <a:xfrm>
            <a:off x="451418" y="1284816"/>
            <a:ext cx="534712" cy="535289"/>
            <a:chOff x="0" y="0"/>
            <a:chExt cx="1069422" cy="1070576"/>
          </a:xfrm>
          <a:solidFill>
            <a:schemeClr val="tx1"/>
          </a:solidFill>
        </p:grpSpPr>
        <p:sp>
          <p:nvSpPr>
            <p:cNvPr id="947" name="Shape"/>
            <p:cNvSpPr/>
            <p:nvPr/>
          </p:nvSpPr>
          <p:spPr>
            <a:xfrm>
              <a:off x="-1" y="0"/>
              <a:ext cx="1069424" cy="1070577"/>
            </a:xfrm>
            <a:custGeom>
              <a:avLst/>
              <a:gdLst/>
              <a:ahLst/>
              <a:cxnLst>
                <a:cxn ang="0">
                  <a:pos x="wd2" y="hd2"/>
                </a:cxn>
                <a:cxn ang="5400000">
                  <a:pos x="wd2" y="hd2"/>
                </a:cxn>
                <a:cxn ang="10800000">
                  <a:pos x="wd2" y="hd2"/>
                </a:cxn>
                <a:cxn ang="16200000">
                  <a:pos x="wd2" y="hd2"/>
                </a:cxn>
              </a:cxnLst>
              <a:rect l="0" t="0" r="r" b="b"/>
              <a:pathLst>
                <a:path w="21388" h="21600" extrusionOk="0">
                  <a:moveTo>
                    <a:pt x="20971" y="7200"/>
                  </a:moveTo>
                  <a:cubicBezTo>
                    <a:pt x="14352" y="351"/>
                    <a:pt x="14352" y="351"/>
                    <a:pt x="14352" y="351"/>
                  </a:cubicBezTo>
                  <a:cubicBezTo>
                    <a:pt x="14004" y="0"/>
                    <a:pt x="13481" y="0"/>
                    <a:pt x="13133" y="0"/>
                  </a:cubicBezTo>
                  <a:cubicBezTo>
                    <a:pt x="12784" y="176"/>
                    <a:pt x="12610" y="176"/>
                    <a:pt x="12436" y="351"/>
                  </a:cubicBezTo>
                  <a:cubicBezTo>
                    <a:pt x="12262" y="527"/>
                    <a:pt x="12262" y="702"/>
                    <a:pt x="12088" y="1054"/>
                  </a:cubicBezTo>
                  <a:cubicBezTo>
                    <a:pt x="11913" y="1932"/>
                    <a:pt x="11391" y="2810"/>
                    <a:pt x="10520" y="3688"/>
                  </a:cubicBezTo>
                  <a:cubicBezTo>
                    <a:pt x="9475" y="4566"/>
                    <a:pt x="8081" y="5444"/>
                    <a:pt x="6688" y="6322"/>
                  </a:cubicBezTo>
                  <a:cubicBezTo>
                    <a:pt x="5294" y="7200"/>
                    <a:pt x="3726" y="8078"/>
                    <a:pt x="2333" y="9307"/>
                  </a:cubicBezTo>
                  <a:cubicBezTo>
                    <a:pt x="1288" y="10537"/>
                    <a:pt x="591" y="11766"/>
                    <a:pt x="68" y="13171"/>
                  </a:cubicBezTo>
                  <a:cubicBezTo>
                    <a:pt x="-106" y="13522"/>
                    <a:pt x="68" y="14049"/>
                    <a:pt x="417" y="14400"/>
                  </a:cubicBezTo>
                  <a:cubicBezTo>
                    <a:pt x="7210" y="21249"/>
                    <a:pt x="7210" y="21249"/>
                    <a:pt x="7210" y="21249"/>
                  </a:cubicBezTo>
                  <a:cubicBezTo>
                    <a:pt x="7384" y="21600"/>
                    <a:pt x="7907" y="21600"/>
                    <a:pt x="8429" y="21600"/>
                  </a:cubicBezTo>
                  <a:cubicBezTo>
                    <a:pt x="8604" y="21424"/>
                    <a:pt x="8778" y="21424"/>
                    <a:pt x="8952" y="21249"/>
                  </a:cubicBezTo>
                  <a:cubicBezTo>
                    <a:pt x="9126" y="21073"/>
                    <a:pt x="9300" y="20898"/>
                    <a:pt x="9300" y="20546"/>
                  </a:cubicBezTo>
                  <a:cubicBezTo>
                    <a:pt x="9649" y="19668"/>
                    <a:pt x="10171" y="18790"/>
                    <a:pt x="10868" y="18088"/>
                  </a:cubicBezTo>
                  <a:cubicBezTo>
                    <a:pt x="11913" y="17034"/>
                    <a:pt x="13307" y="16156"/>
                    <a:pt x="14700" y="15278"/>
                  </a:cubicBezTo>
                  <a:cubicBezTo>
                    <a:pt x="16268" y="14400"/>
                    <a:pt x="17836" y="13522"/>
                    <a:pt x="19055" y="12293"/>
                  </a:cubicBezTo>
                  <a:cubicBezTo>
                    <a:pt x="20275" y="11063"/>
                    <a:pt x="20971" y="10010"/>
                    <a:pt x="21320" y="8429"/>
                  </a:cubicBezTo>
                  <a:cubicBezTo>
                    <a:pt x="21494" y="8078"/>
                    <a:pt x="21320" y="7551"/>
                    <a:pt x="20971" y="7200"/>
                  </a:cubicBezTo>
                  <a:close/>
                  <a:moveTo>
                    <a:pt x="8081" y="20195"/>
                  </a:moveTo>
                  <a:cubicBezTo>
                    <a:pt x="5817" y="18088"/>
                    <a:pt x="3552" y="15805"/>
                    <a:pt x="1462" y="13522"/>
                  </a:cubicBezTo>
                  <a:cubicBezTo>
                    <a:pt x="3378" y="7376"/>
                    <a:pt x="11565" y="7551"/>
                    <a:pt x="13481" y="1405"/>
                  </a:cubicBezTo>
                  <a:cubicBezTo>
                    <a:pt x="15571" y="3688"/>
                    <a:pt x="17836" y="5795"/>
                    <a:pt x="20100" y="8078"/>
                  </a:cubicBezTo>
                  <a:cubicBezTo>
                    <a:pt x="18184" y="14224"/>
                    <a:pt x="9997" y="14049"/>
                    <a:pt x="8081" y="20195"/>
                  </a:cubicBezTo>
                  <a:close/>
                  <a:moveTo>
                    <a:pt x="8081" y="20195"/>
                  </a:moveTo>
                  <a:cubicBezTo>
                    <a:pt x="8081" y="20195"/>
                    <a:pt x="8081" y="20195"/>
                    <a:pt x="8081" y="2019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48" name="Shape"/>
            <p:cNvSpPr/>
            <p:nvPr/>
          </p:nvSpPr>
          <p:spPr>
            <a:xfrm>
              <a:off x="391006" y="382012"/>
              <a:ext cx="292268" cy="297122"/>
            </a:xfrm>
            <a:custGeom>
              <a:avLst/>
              <a:gdLst/>
              <a:ahLst/>
              <a:cxnLst>
                <a:cxn ang="0">
                  <a:pos x="wd2" y="hd2"/>
                </a:cxn>
                <a:cxn ang="5400000">
                  <a:pos x="wd2" y="hd2"/>
                </a:cxn>
                <a:cxn ang="10800000">
                  <a:pos x="wd2" y="hd2"/>
                </a:cxn>
                <a:cxn ang="16200000">
                  <a:pos x="wd2" y="hd2"/>
                </a:cxn>
              </a:cxnLst>
              <a:rect l="0" t="0" r="r" b="b"/>
              <a:pathLst>
                <a:path w="21247" h="21600" extrusionOk="0">
                  <a:moveTo>
                    <a:pt x="19341" y="8259"/>
                  </a:moveTo>
                  <a:cubicBezTo>
                    <a:pt x="18706" y="7624"/>
                    <a:pt x="17435" y="7624"/>
                    <a:pt x="16800" y="6988"/>
                  </a:cubicBezTo>
                  <a:cubicBezTo>
                    <a:pt x="16165" y="6988"/>
                    <a:pt x="15529" y="6988"/>
                    <a:pt x="14259" y="6988"/>
                  </a:cubicBezTo>
                  <a:cubicBezTo>
                    <a:pt x="13623" y="6988"/>
                    <a:pt x="12988" y="6988"/>
                    <a:pt x="12353" y="7624"/>
                  </a:cubicBezTo>
                  <a:cubicBezTo>
                    <a:pt x="11082" y="7624"/>
                    <a:pt x="10447" y="8259"/>
                    <a:pt x="9812" y="8259"/>
                  </a:cubicBezTo>
                  <a:cubicBezTo>
                    <a:pt x="8541" y="6988"/>
                    <a:pt x="7271" y="5718"/>
                    <a:pt x="5365" y="3812"/>
                  </a:cubicBezTo>
                  <a:cubicBezTo>
                    <a:pt x="6000" y="3812"/>
                    <a:pt x="6635" y="3176"/>
                    <a:pt x="7271" y="3176"/>
                  </a:cubicBezTo>
                  <a:cubicBezTo>
                    <a:pt x="7906" y="3176"/>
                    <a:pt x="8541" y="3176"/>
                    <a:pt x="9176" y="3176"/>
                  </a:cubicBezTo>
                  <a:cubicBezTo>
                    <a:pt x="9812" y="3812"/>
                    <a:pt x="9812" y="3812"/>
                    <a:pt x="10447" y="3812"/>
                  </a:cubicBezTo>
                  <a:cubicBezTo>
                    <a:pt x="11082" y="3812"/>
                    <a:pt x="11082" y="3812"/>
                    <a:pt x="11718" y="3176"/>
                  </a:cubicBezTo>
                  <a:cubicBezTo>
                    <a:pt x="11718" y="3176"/>
                    <a:pt x="12353" y="2541"/>
                    <a:pt x="12353" y="2541"/>
                  </a:cubicBezTo>
                  <a:cubicBezTo>
                    <a:pt x="12353" y="1906"/>
                    <a:pt x="11718" y="1271"/>
                    <a:pt x="11718" y="635"/>
                  </a:cubicBezTo>
                  <a:cubicBezTo>
                    <a:pt x="11082" y="0"/>
                    <a:pt x="10447" y="0"/>
                    <a:pt x="9812" y="0"/>
                  </a:cubicBezTo>
                  <a:cubicBezTo>
                    <a:pt x="9176" y="0"/>
                    <a:pt x="7906" y="0"/>
                    <a:pt x="7271" y="0"/>
                  </a:cubicBezTo>
                  <a:cubicBezTo>
                    <a:pt x="6635" y="0"/>
                    <a:pt x="6000" y="635"/>
                    <a:pt x="5365" y="635"/>
                  </a:cubicBezTo>
                  <a:cubicBezTo>
                    <a:pt x="4729" y="1271"/>
                    <a:pt x="4094" y="1271"/>
                    <a:pt x="3459" y="1906"/>
                  </a:cubicBezTo>
                  <a:cubicBezTo>
                    <a:pt x="3459" y="1906"/>
                    <a:pt x="3459" y="1906"/>
                    <a:pt x="2823" y="1271"/>
                  </a:cubicBezTo>
                  <a:cubicBezTo>
                    <a:pt x="2823" y="1271"/>
                    <a:pt x="2823" y="1271"/>
                    <a:pt x="2188" y="1271"/>
                  </a:cubicBezTo>
                  <a:cubicBezTo>
                    <a:pt x="2188" y="1271"/>
                    <a:pt x="2188" y="1271"/>
                    <a:pt x="1553" y="1906"/>
                  </a:cubicBezTo>
                  <a:cubicBezTo>
                    <a:pt x="1553" y="1906"/>
                    <a:pt x="1553" y="1906"/>
                    <a:pt x="1553" y="2541"/>
                  </a:cubicBezTo>
                  <a:cubicBezTo>
                    <a:pt x="1553" y="2541"/>
                    <a:pt x="1553" y="2541"/>
                    <a:pt x="1553" y="3176"/>
                  </a:cubicBezTo>
                  <a:cubicBezTo>
                    <a:pt x="2188" y="3176"/>
                    <a:pt x="2188" y="3176"/>
                    <a:pt x="2188" y="3176"/>
                  </a:cubicBezTo>
                  <a:cubicBezTo>
                    <a:pt x="1553" y="3812"/>
                    <a:pt x="918" y="5082"/>
                    <a:pt x="918" y="5718"/>
                  </a:cubicBezTo>
                  <a:cubicBezTo>
                    <a:pt x="282" y="6988"/>
                    <a:pt x="282" y="7624"/>
                    <a:pt x="282" y="8259"/>
                  </a:cubicBezTo>
                  <a:cubicBezTo>
                    <a:pt x="-353" y="9529"/>
                    <a:pt x="282" y="10165"/>
                    <a:pt x="282" y="10800"/>
                  </a:cubicBezTo>
                  <a:cubicBezTo>
                    <a:pt x="282" y="11435"/>
                    <a:pt x="918" y="12071"/>
                    <a:pt x="1553" y="12706"/>
                  </a:cubicBezTo>
                  <a:cubicBezTo>
                    <a:pt x="2823" y="13341"/>
                    <a:pt x="4094" y="13976"/>
                    <a:pt x="6000" y="13976"/>
                  </a:cubicBezTo>
                  <a:cubicBezTo>
                    <a:pt x="7271" y="13976"/>
                    <a:pt x="9176" y="13341"/>
                    <a:pt x="11082" y="12706"/>
                  </a:cubicBezTo>
                  <a:cubicBezTo>
                    <a:pt x="12353" y="13976"/>
                    <a:pt x="13623" y="15882"/>
                    <a:pt x="14894" y="17153"/>
                  </a:cubicBezTo>
                  <a:cubicBezTo>
                    <a:pt x="14894" y="17788"/>
                    <a:pt x="14259" y="17788"/>
                    <a:pt x="13623" y="18424"/>
                  </a:cubicBezTo>
                  <a:cubicBezTo>
                    <a:pt x="12988" y="18424"/>
                    <a:pt x="12988" y="18424"/>
                    <a:pt x="12353" y="18424"/>
                  </a:cubicBezTo>
                  <a:cubicBezTo>
                    <a:pt x="11718" y="17788"/>
                    <a:pt x="11718" y="17788"/>
                    <a:pt x="11082" y="17788"/>
                  </a:cubicBezTo>
                  <a:cubicBezTo>
                    <a:pt x="11082" y="17153"/>
                    <a:pt x="10447" y="17153"/>
                    <a:pt x="10447" y="17153"/>
                  </a:cubicBezTo>
                  <a:cubicBezTo>
                    <a:pt x="9812" y="17153"/>
                    <a:pt x="9812" y="16518"/>
                    <a:pt x="9176" y="16518"/>
                  </a:cubicBezTo>
                  <a:cubicBezTo>
                    <a:pt x="9176" y="16518"/>
                    <a:pt x="8541" y="17153"/>
                    <a:pt x="8541" y="17153"/>
                  </a:cubicBezTo>
                  <a:cubicBezTo>
                    <a:pt x="7906" y="17788"/>
                    <a:pt x="7906" y="17788"/>
                    <a:pt x="7906" y="18424"/>
                  </a:cubicBezTo>
                  <a:cubicBezTo>
                    <a:pt x="7906" y="19059"/>
                    <a:pt x="7906" y="19694"/>
                    <a:pt x="8541" y="19694"/>
                  </a:cubicBezTo>
                  <a:cubicBezTo>
                    <a:pt x="8541" y="20329"/>
                    <a:pt x="9176" y="20965"/>
                    <a:pt x="9812" y="20965"/>
                  </a:cubicBezTo>
                  <a:cubicBezTo>
                    <a:pt x="10447" y="21600"/>
                    <a:pt x="11082" y="21600"/>
                    <a:pt x="12353" y="21600"/>
                  </a:cubicBezTo>
                  <a:cubicBezTo>
                    <a:pt x="12988" y="21600"/>
                    <a:pt x="13623" y="21600"/>
                    <a:pt x="14894" y="20965"/>
                  </a:cubicBezTo>
                  <a:cubicBezTo>
                    <a:pt x="15529" y="20965"/>
                    <a:pt x="16165" y="20329"/>
                    <a:pt x="17435" y="19694"/>
                  </a:cubicBezTo>
                  <a:cubicBezTo>
                    <a:pt x="17435" y="19694"/>
                    <a:pt x="18071" y="20329"/>
                    <a:pt x="18706" y="20329"/>
                  </a:cubicBezTo>
                  <a:cubicBezTo>
                    <a:pt x="18706" y="20965"/>
                    <a:pt x="18706" y="20965"/>
                    <a:pt x="19341" y="20965"/>
                  </a:cubicBezTo>
                  <a:cubicBezTo>
                    <a:pt x="19341" y="20965"/>
                    <a:pt x="19976" y="20965"/>
                    <a:pt x="19976" y="20329"/>
                  </a:cubicBezTo>
                  <a:cubicBezTo>
                    <a:pt x="19976" y="20329"/>
                    <a:pt x="19976" y="19694"/>
                    <a:pt x="19976" y="19694"/>
                  </a:cubicBezTo>
                  <a:cubicBezTo>
                    <a:pt x="19976" y="19694"/>
                    <a:pt x="19976" y="19059"/>
                    <a:pt x="19976" y="19059"/>
                  </a:cubicBezTo>
                  <a:cubicBezTo>
                    <a:pt x="19341" y="19059"/>
                    <a:pt x="18706" y="18424"/>
                    <a:pt x="18706" y="17788"/>
                  </a:cubicBezTo>
                  <a:cubicBezTo>
                    <a:pt x="19341" y="17153"/>
                    <a:pt x="19976" y="16518"/>
                    <a:pt x="19976" y="15247"/>
                  </a:cubicBezTo>
                  <a:cubicBezTo>
                    <a:pt x="20612" y="14612"/>
                    <a:pt x="21247" y="13341"/>
                    <a:pt x="21247" y="12706"/>
                  </a:cubicBezTo>
                  <a:cubicBezTo>
                    <a:pt x="21247" y="12071"/>
                    <a:pt x="21247" y="10800"/>
                    <a:pt x="20612" y="10165"/>
                  </a:cubicBezTo>
                  <a:cubicBezTo>
                    <a:pt x="20612" y="9529"/>
                    <a:pt x="19976" y="8894"/>
                    <a:pt x="19341" y="8259"/>
                  </a:cubicBezTo>
                  <a:close/>
                  <a:moveTo>
                    <a:pt x="6000" y="10165"/>
                  </a:moveTo>
                  <a:cubicBezTo>
                    <a:pt x="4729" y="10165"/>
                    <a:pt x="4094" y="10165"/>
                    <a:pt x="4094" y="9529"/>
                  </a:cubicBezTo>
                  <a:cubicBezTo>
                    <a:pt x="3459" y="8894"/>
                    <a:pt x="3459" y="8894"/>
                    <a:pt x="3459" y="8894"/>
                  </a:cubicBezTo>
                  <a:cubicBezTo>
                    <a:pt x="3459" y="8259"/>
                    <a:pt x="3459" y="8259"/>
                    <a:pt x="3459" y="7624"/>
                  </a:cubicBezTo>
                  <a:cubicBezTo>
                    <a:pt x="3459" y="6988"/>
                    <a:pt x="3459" y="6988"/>
                    <a:pt x="3459" y="6353"/>
                  </a:cubicBezTo>
                  <a:cubicBezTo>
                    <a:pt x="4094" y="6353"/>
                    <a:pt x="4094" y="5718"/>
                    <a:pt x="4729" y="5082"/>
                  </a:cubicBezTo>
                  <a:cubicBezTo>
                    <a:pt x="5365" y="6353"/>
                    <a:pt x="6635" y="7624"/>
                    <a:pt x="7906" y="9529"/>
                  </a:cubicBezTo>
                  <a:cubicBezTo>
                    <a:pt x="7271" y="9529"/>
                    <a:pt x="6635" y="10165"/>
                    <a:pt x="6000" y="10165"/>
                  </a:cubicBezTo>
                  <a:close/>
                  <a:moveTo>
                    <a:pt x="17435" y="15247"/>
                  </a:moveTo>
                  <a:cubicBezTo>
                    <a:pt x="16800" y="15247"/>
                    <a:pt x="16800" y="15882"/>
                    <a:pt x="16165" y="15882"/>
                  </a:cubicBezTo>
                  <a:cubicBezTo>
                    <a:pt x="14894" y="14612"/>
                    <a:pt x="13623" y="13341"/>
                    <a:pt x="12353" y="11435"/>
                  </a:cubicBezTo>
                  <a:cubicBezTo>
                    <a:pt x="12988" y="11435"/>
                    <a:pt x="12988" y="11435"/>
                    <a:pt x="13623" y="11435"/>
                  </a:cubicBezTo>
                  <a:cubicBezTo>
                    <a:pt x="13623" y="10800"/>
                    <a:pt x="14259" y="10800"/>
                    <a:pt x="14894" y="10800"/>
                  </a:cubicBezTo>
                  <a:cubicBezTo>
                    <a:pt x="14894" y="10800"/>
                    <a:pt x="15529" y="10800"/>
                    <a:pt x="15529" y="10800"/>
                  </a:cubicBezTo>
                  <a:cubicBezTo>
                    <a:pt x="16165" y="10800"/>
                    <a:pt x="16800" y="11435"/>
                    <a:pt x="16800" y="11435"/>
                  </a:cubicBezTo>
                  <a:cubicBezTo>
                    <a:pt x="17435" y="12071"/>
                    <a:pt x="17435" y="12071"/>
                    <a:pt x="17435" y="12706"/>
                  </a:cubicBezTo>
                  <a:cubicBezTo>
                    <a:pt x="17435" y="12706"/>
                    <a:pt x="17435" y="13341"/>
                    <a:pt x="17435" y="13976"/>
                  </a:cubicBezTo>
                  <a:cubicBezTo>
                    <a:pt x="17435" y="13976"/>
                    <a:pt x="17435" y="14612"/>
                    <a:pt x="17435" y="15247"/>
                  </a:cubicBezTo>
                  <a:close/>
                  <a:moveTo>
                    <a:pt x="17435" y="15247"/>
                  </a:moveTo>
                  <a:cubicBezTo>
                    <a:pt x="17435" y="15247"/>
                    <a:pt x="17435" y="15247"/>
                    <a:pt x="17435" y="1524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49" name="Shape"/>
            <p:cNvSpPr/>
            <p:nvPr/>
          </p:nvSpPr>
          <p:spPr>
            <a:xfrm>
              <a:off x="362569" y="740442"/>
              <a:ext cx="162897" cy="165069"/>
            </a:xfrm>
            <a:custGeom>
              <a:avLst/>
              <a:gdLst/>
              <a:ahLst/>
              <a:cxnLst>
                <a:cxn ang="0">
                  <a:pos x="wd2" y="hd2"/>
                </a:cxn>
                <a:cxn ang="5400000">
                  <a:pos x="wd2" y="hd2"/>
                </a:cxn>
                <a:cxn ang="10800000">
                  <a:pos x="wd2" y="hd2"/>
                </a:cxn>
                <a:cxn ang="16200000">
                  <a:pos x="wd2" y="hd2"/>
                </a:cxn>
              </a:cxnLst>
              <a:rect l="0" t="0" r="r" b="b"/>
              <a:pathLst>
                <a:path w="21316" h="21600" extrusionOk="0">
                  <a:moveTo>
                    <a:pt x="17053" y="0"/>
                  </a:moveTo>
                  <a:cubicBezTo>
                    <a:pt x="17053" y="0"/>
                    <a:pt x="17053" y="0"/>
                    <a:pt x="17053" y="0"/>
                  </a:cubicBezTo>
                  <a:cubicBezTo>
                    <a:pt x="14779" y="2274"/>
                    <a:pt x="12505" y="4547"/>
                    <a:pt x="9095" y="6821"/>
                  </a:cubicBezTo>
                  <a:cubicBezTo>
                    <a:pt x="6821" y="9095"/>
                    <a:pt x="4547" y="11368"/>
                    <a:pt x="3411" y="14779"/>
                  </a:cubicBezTo>
                  <a:cubicBezTo>
                    <a:pt x="0" y="18189"/>
                    <a:pt x="0" y="18189"/>
                    <a:pt x="0" y="18189"/>
                  </a:cubicBezTo>
                  <a:cubicBezTo>
                    <a:pt x="0" y="19326"/>
                    <a:pt x="0" y="20463"/>
                    <a:pt x="1137" y="21600"/>
                  </a:cubicBezTo>
                  <a:cubicBezTo>
                    <a:pt x="1137" y="21600"/>
                    <a:pt x="2274" y="21600"/>
                    <a:pt x="3411" y="21600"/>
                  </a:cubicBezTo>
                  <a:cubicBezTo>
                    <a:pt x="3411" y="21600"/>
                    <a:pt x="3411" y="20463"/>
                    <a:pt x="4547" y="20463"/>
                  </a:cubicBezTo>
                  <a:cubicBezTo>
                    <a:pt x="6821" y="17053"/>
                    <a:pt x="6821" y="17053"/>
                    <a:pt x="6821" y="17053"/>
                  </a:cubicBezTo>
                  <a:cubicBezTo>
                    <a:pt x="7958" y="14779"/>
                    <a:pt x="10232" y="12505"/>
                    <a:pt x="12505" y="10232"/>
                  </a:cubicBezTo>
                  <a:cubicBezTo>
                    <a:pt x="14779" y="7958"/>
                    <a:pt x="17053" y="5684"/>
                    <a:pt x="20463" y="3411"/>
                  </a:cubicBezTo>
                  <a:cubicBezTo>
                    <a:pt x="20463" y="3411"/>
                    <a:pt x="20463" y="3411"/>
                    <a:pt x="20463" y="3411"/>
                  </a:cubicBezTo>
                  <a:cubicBezTo>
                    <a:pt x="20463" y="3411"/>
                    <a:pt x="20463" y="3411"/>
                    <a:pt x="20463" y="3411"/>
                  </a:cubicBezTo>
                  <a:cubicBezTo>
                    <a:pt x="21600" y="2274"/>
                    <a:pt x="21600" y="1137"/>
                    <a:pt x="20463" y="0"/>
                  </a:cubicBezTo>
                  <a:cubicBezTo>
                    <a:pt x="19326" y="0"/>
                    <a:pt x="18189" y="0"/>
                    <a:pt x="17053" y="0"/>
                  </a:cubicBezTo>
                  <a:close/>
                  <a:moveTo>
                    <a:pt x="17053" y="0"/>
                  </a:moveTo>
                  <a:cubicBezTo>
                    <a:pt x="17053" y="0"/>
                    <a:pt x="17053" y="0"/>
                    <a:pt x="17053"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50" name="Shape"/>
            <p:cNvSpPr/>
            <p:nvPr/>
          </p:nvSpPr>
          <p:spPr>
            <a:xfrm>
              <a:off x="553388" y="167249"/>
              <a:ext cx="160726" cy="170139"/>
            </a:xfrm>
            <a:custGeom>
              <a:avLst/>
              <a:gdLst/>
              <a:ahLst/>
              <a:cxnLst>
                <a:cxn ang="0">
                  <a:pos x="wd2" y="hd2"/>
                </a:cxn>
                <a:cxn ang="5400000">
                  <a:pos x="wd2" y="hd2"/>
                </a:cxn>
                <a:cxn ang="10800000">
                  <a:pos x="wd2" y="hd2"/>
                </a:cxn>
                <a:cxn ang="16200000">
                  <a:pos x="wd2" y="hd2"/>
                </a:cxn>
              </a:cxnLst>
              <a:rect l="0" t="0" r="r" b="b"/>
              <a:pathLst>
                <a:path w="21032" h="21060" extrusionOk="0">
                  <a:moveTo>
                    <a:pt x="7674" y="11610"/>
                  </a:moveTo>
                  <a:cubicBezTo>
                    <a:pt x="5400" y="13770"/>
                    <a:pt x="3127" y="15930"/>
                    <a:pt x="853" y="17010"/>
                  </a:cubicBezTo>
                  <a:cubicBezTo>
                    <a:pt x="853" y="17010"/>
                    <a:pt x="853" y="17010"/>
                    <a:pt x="853" y="18090"/>
                  </a:cubicBezTo>
                  <a:cubicBezTo>
                    <a:pt x="-284" y="18090"/>
                    <a:pt x="-284" y="20250"/>
                    <a:pt x="853" y="20250"/>
                  </a:cubicBezTo>
                  <a:cubicBezTo>
                    <a:pt x="853" y="21330"/>
                    <a:pt x="1990" y="21330"/>
                    <a:pt x="3127" y="20250"/>
                  </a:cubicBezTo>
                  <a:cubicBezTo>
                    <a:pt x="3127" y="20250"/>
                    <a:pt x="3127" y="20250"/>
                    <a:pt x="3127" y="20250"/>
                  </a:cubicBezTo>
                  <a:cubicBezTo>
                    <a:pt x="6537" y="19170"/>
                    <a:pt x="8811" y="17010"/>
                    <a:pt x="11084" y="13770"/>
                  </a:cubicBezTo>
                  <a:cubicBezTo>
                    <a:pt x="13358" y="11610"/>
                    <a:pt x="15632" y="9450"/>
                    <a:pt x="17905" y="7290"/>
                  </a:cubicBezTo>
                  <a:cubicBezTo>
                    <a:pt x="20179" y="2970"/>
                    <a:pt x="20179" y="2970"/>
                    <a:pt x="20179" y="2970"/>
                  </a:cubicBezTo>
                  <a:cubicBezTo>
                    <a:pt x="21316" y="2970"/>
                    <a:pt x="21316" y="810"/>
                    <a:pt x="20179" y="810"/>
                  </a:cubicBezTo>
                  <a:cubicBezTo>
                    <a:pt x="19042" y="-270"/>
                    <a:pt x="17905" y="-270"/>
                    <a:pt x="17905" y="810"/>
                  </a:cubicBezTo>
                  <a:cubicBezTo>
                    <a:pt x="16769" y="810"/>
                    <a:pt x="16769" y="810"/>
                    <a:pt x="16769" y="810"/>
                  </a:cubicBezTo>
                  <a:cubicBezTo>
                    <a:pt x="14495" y="5130"/>
                    <a:pt x="14495" y="5130"/>
                    <a:pt x="14495" y="5130"/>
                  </a:cubicBezTo>
                  <a:cubicBezTo>
                    <a:pt x="12221" y="7290"/>
                    <a:pt x="9948" y="9450"/>
                    <a:pt x="7674" y="11610"/>
                  </a:cubicBezTo>
                  <a:close/>
                  <a:moveTo>
                    <a:pt x="7674" y="11610"/>
                  </a:moveTo>
                  <a:cubicBezTo>
                    <a:pt x="7674" y="11610"/>
                    <a:pt x="7674" y="11610"/>
                    <a:pt x="7674" y="1161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954" name="Group"/>
          <p:cNvGrpSpPr/>
          <p:nvPr/>
        </p:nvGrpSpPr>
        <p:grpSpPr>
          <a:xfrm>
            <a:off x="1480546" y="1289532"/>
            <a:ext cx="400877" cy="535289"/>
            <a:chOff x="0" y="0"/>
            <a:chExt cx="801752" cy="1070576"/>
          </a:xfrm>
          <a:solidFill>
            <a:schemeClr val="tx1"/>
          </a:solidFill>
        </p:grpSpPr>
        <p:sp>
          <p:nvSpPr>
            <p:cNvPr id="952" name="Shape"/>
            <p:cNvSpPr/>
            <p:nvPr/>
          </p:nvSpPr>
          <p:spPr>
            <a:xfrm>
              <a:off x="-1" y="-1"/>
              <a:ext cx="801754" cy="1070578"/>
            </a:xfrm>
            <a:custGeom>
              <a:avLst/>
              <a:gdLst/>
              <a:ahLst/>
              <a:cxnLst>
                <a:cxn ang="0">
                  <a:pos x="wd2" y="hd2"/>
                </a:cxn>
                <a:cxn ang="5400000">
                  <a:pos x="wd2" y="hd2"/>
                </a:cxn>
                <a:cxn ang="10800000">
                  <a:pos x="wd2" y="hd2"/>
                </a:cxn>
                <a:cxn ang="16200000">
                  <a:pos x="wd2" y="hd2"/>
                </a:cxn>
              </a:cxnLst>
              <a:rect l="0" t="0" r="r" b="b"/>
              <a:pathLst>
                <a:path w="21600" h="21600" extrusionOk="0">
                  <a:moveTo>
                    <a:pt x="18783" y="8780"/>
                  </a:moveTo>
                  <a:cubicBezTo>
                    <a:pt x="18783" y="6146"/>
                    <a:pt x="18783" y="6146"/>
                    <a:pt x="18783" y="6146"/>
                  </a:cubicBezTo>
                  <a:cubicBezTo>
                    <a:pt x="18783" y="2810"/>
                    <a:pt x="15261" y="0"/>
                    <a:pt x="10800" y="0"/>
                  </a:cubicBezTo>
                  <a:cubicBezTo>
                    <a:pt x="6339" y="0"/>
                    <a:pt x="2583" y="2810"/>
                    <a:pt x="2583" y="6146"/>
                  </a:cubicBezTo>
                  <a:cubicBezTo>
                    <a:pt x="2583" y="8780"/>
                    <a:pt x="2583" y="8780"/>
                    <a:pt x="2583" y="8780"/>
                  </a:cubicBezTo>
                  <a:cubicBezTo>
                    <a:pt x="1174" y="8780"/>
                    <a:pt x="0" y="9659"/>
                    <a:pt x="0" y="10712"/>
                  </a:cubicBezTo>
                  <a:cubicBezTo>
                    <a:pt x="0" y="15454"/>
                    <a:pt x="0" y="15454"/>
                    <a:pt x="0" y="15454"/>
                  </a:cubicBezTo>
                  <a:cubicBezTo>
                    <a:pt x="0" y="18790"/>
                    <a:pt x="3522" y="21600"/>
                    <a:pt x="7983" y="21600"/>
                  </a:cubicBezTo>
                  <a:cubicBezTo>
                    <a:pt x="13383" y="21600"/>
                    <a:pt x="13383" y="21600"/>
                    <a:pt x="13383" y="21600"/>
                  </a:cubicBezTo>
                  <a:cubicBezTo>
                    <a:pt x="17843" y="21600"/>
                    <a:pt x="21600" y="18790"/>
                    <a:pt x="21600" y="15454"/>
                  </a:cubicBezTo>
                  <a:cubicBezTo>
                    <a:pt x="21600" y="10712"/>
                    <a:pt x="21600" y="10712"/>
                    <a:pt x="21600" y="10712"/>
                  </a:cubicBezTo>
                  <a:cubicBezTo>
                    <a:pt x="21600" y="9659"/>
                    <a:pt x="20426" y="8780"/>
                    <a:pt x="18783" y="8780"/>
                  </a:cubicBezTo>
                  <a:close/>
                  <a:moveTo>
                    <a:pt x="4461" y="6146"/>
                  </a:moveTo>
                  <a:cubicBezTo>
                    <a:pt x="4461" y="3512"/>
                    <a:pt x="7278" y="1405"/>
                    <a:pt x="10800" y="1405"/>
                  </a:cubicBezTo>
                  <a:cubicBezTo>
                    <a:pt x="14322" y="1405"/>
                    <a:pt x="17139" y="3512"/>
                    <a:pt x="17139" y="6146"/>
                  </a:cubicBezTo>
                  <a:cubicBezTo>
                    <a:pt x="17139" y="8780"/>
                    <a:pt x="17139" y="8780"/>
                    <a:pt x="17139" y="8780"/>
                  </a:cubicBezTo>
                  <a:cubicBezTo>
                    <a:pt x="15261" y="8780"/>
                    <a:pt x="15261" y="8780"/>
                    <a:pt x="15261" y="8780"/>
                  </a:cubicBezTo>
                  <a:cubicBezTo>
                    <a:pt x="15261" y="6146"/>
                    <a:pt x="15261" y="6146"/>
                    <a:pt x="15261" y="6146"/>
                  </a:cubicBezTo>
                  <a:cubicBezTo>
                    <a:pt x="15261" y="4215"/>
                    <a:pt x="13148" y="2634"/>
                    <a:pt x="10800" y="2634"/>
                  </a:cubicBezTo>
                  <a:cubicBezTo>
                    <a:pt x="8217" y="2634"/>
                    <a:pt x="6339" y="4215"/>
                    <a:pt x="6339" y="6146"/>
                  </a:cubicBezTo>
                  <a:cubicBezTo>
                    <a:pt x="6339" y="8780"/>
                    <a:pt x="6339" y="8780"/>
                    <a:pt x="6339" y="8780"/>
                  </a:cubicBezTo>
                  <a:cubicBezTo>
                    <a:pt x="4461" y="8780"/>
                    <a:pt x="4461" y="8780"/>
                    <a:pt x="4461" y="8780"/>
                  </a:cubicBezTo>
                  <a:lnTo>
                    <a:pt x="4461" y="6146"/>
                  </a:lnTo>
                  <a:close/>
                  <a:moveTo>
                    <a:pt x="14322" y="6146"/>
                  </a:moveTo>
                  <a:cubicBezTo>
                    <a:pt x="14322" y="8780"/>
                    <a:pt x="14322" y="8780"/>
                    <a:pt x="14322" y="8780"/>
                  </a:cubicBezTo>
                  <a:cubicBezTo>
                    <a:pt x="7278" y="8780"/>
                    <a:pt x="7278" y="8780"/>
                    <a:pt x="7278" y="8780"/>
                  </a:cubicBezTo>
                  <a:cubicBezTo>
                    <a:pt x="7278" y="6146"/>
                    <a:pt x="7278" y="6146"/>
                    <a:pt x="7278" y="6146"/>
                  </a:cubicBezTo>
                  <a:cubicBezTo>
                    <a:pt x="7278" y="4566"/>
                    <a:pt x="8687" y="3337"/>
                    <a:pt x="10800" y="3337"/>
                  </a:cubicBezTo>
                  <a:cubicBezTo>
                    <a:pt x="12678" y="3337"/>
                    <a:pt x="14322" y="4566"/>
                    <a:pt x="14322" y="6146"/>
                  </a:cubicBezTo>
                  <a:close/>
                  <a:moveTo>
                    <a:pt x="19722" y="12820"/>
                  </a:moveTo>
                  <a:cubicBezTo>
                    <a:pt x="19722" y="15454"/>
                    <a:pt x="19722" y="15454"/>
                    <a:pt x="19722" y="15454"/>
                  </a:cubicBezTo>
                  <a:cubicBezTo>
                    <a:pt x="19722" y="18088"/>
                    <a:pt x="16904" y="20195"/>
                    <a:pt x="13383" y="20195"/>
                  </a:cubicBezTo>
                  <a:cubicBezTo>
                    <a:pt x="7983" y="20195"/>
                    <a:pt x="7983" y="20195"/>
                    <a:pt x="7983" y="20195"/>
                  </a:cubicBezTo>
                  <a:cubicBezTo>
                    <a:pt x="4696" y="20195"/>
                    <a:pt x="1878" y="18088"/>
                    <a:pt x="1878" y="15454"/>
                  </a:cubicBezTo>
                  <a:cubicBezTo>
                    <a:pt x="1878" y="10712"/>
                    <a:pt x="1878" y="10712"/>
                    <a:pt x="1878" y="10712"/>
                  </a:cubicBezTo>
                  <a:cubicBezTo>
                    <a:pt x="1878" y="10361"/>
                    <a:pt x="2113" y="10185"/>
                    <a:pt x="2583" y="10185"/>
                  </a:cubicBezTo>
                  <a:cubicBezTo>
                    <a:pt x="18783" y="10185"/>
                    <a:pt x="18783" y="10185"/>
                    <a:pt x="18783" y="10185"/>
                  </a:cubicBezTo>
                  <a:cubicBezTo>
                    <a:pt x="19487" y="10185"/>
                    <a:pt x="19722" y="10361"/>
                    <a:pt x="19722" y="10712"/>
                  </a:cubicBezTo>
                  <a:lnTo>
                    <a:pt x="19722" y="12820"/>
                  </a:lnTo>
                  <a:close/>
                  <a:moveTo>
                    <a:pt x="19722" y="12820"/>
                  </a:moveTo>
                  <a:cubicBezTo>
                    <a:pt x="19722" y="12820"/>
                    <a:pt x="19722" y="12820"/>
                    <a:pt x="19722" y="1282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53" name="Shape"/>
            <p:cNvSpPr/>
            <p:nvPr/>
          </p:nvSpPr>
          <p:spPr>
            <a:xfrm>
              <a:off x="330133" y="636686"/>
              <a:ext cx="141486" cy="19808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5400" y="0"/>
                    <a:pt x="0" y="2817"/>
                    <a:pt x="0" y="7513"/>
                  </a:cubicBezTo>
                  <a:cubicBezTo>
                    <a:pt x="0" y="9391"/>
                    <a:pt x="1350" y="13148"/>
                    <a:pt x="4050" y="16904"/>
                  </a:cubicBezTo>
                  <a:cubicBezTo>
                    <a:pt x="5400" y="19722"/>
                    <a:pt x="6750" y="21600"/>
                    <a:pt x="10800" y="21600"/>
                  </a:cubicBezTo>
                  <a:cubicBezTo>
                    <a:pt x="14850" y="21600"/>
                    <a:pt x="16200" y="19722"/>
                    <a:pt x="17550" y="16904"/>
                  </a:cubicBezTo>
                  <a:cubicBezTo>
                    <a:pt x="18900" y="13148"/>
                    <a:pt x="21600" y="9391"/>
                    <a:pt x="21600" y="7513"/>
                  </a:cubicBezTo>
                  <a:cubicBezTo>
                    <a:pt x="21600" y="2817"/>
                    <a:pt x="16200" y="0"/>
                    <a:pt x="10800" y="0"/>
                  </a:cubicBezTo>
                  <a:close/>
                  <a:moveTo>
                    <a:pt x="10800" y="0"/>
                  </a:moveTo>
                  <a:cubicBezTo>
                    <a:pt x="10800" y="0"/>
                    <a:pt x="10800" y="0"/>
                    <a:pt x="1080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955" name="Shape"/>
          <p:cNvSpPr/>
          <p:nvPr/>
        </p:nvSpPr>
        <p:spPr>
          <a:xfrm>
            <a:off x="4460784" y="3566584"/>
            <a:ext cx="467784" cy="535517"/>
          </a:xfrm>
          <a:custGeom>
            <a:avLst/>
            <a:gdLst/>
            <a:ahLst/>
            <a:cxnLst>
              <a:cxn ang="0">
                <a:pos x="wd2" y="hd2"/>
              </a:cxn>
              <a:cxn ang="5400000">
                <a:pos x="wd2" y="hd2"/>
              </a:cxn>
              <a:cxn ang="10800000">
                <a:pos x="wd2" y="hd2"/>
              </a:cxn>
              <a:cxn ang="16200000">
                <a:pos x="wd2" y="hd2"/>
              </a:cxn>
            </a:cxnLst>
            <a:rect l="0" t="0" r="r" b="b"/>
            <a:pathLst>
              <a:path w="21600" h="21600" extrusionOk="0">
                <a:moveTo>
                  <a:pt x="20200" y="3337"/>
                </a:moveTo>
                <a:cubicBezTo>
                  <a:pt x="19200" y="878"/>
                  <a:pt x="19200" y="878"/>
                  <a:pt x="19200" y="878"/>
                </a:cubicBezTo>
                <a:cubicBezTo>
                  <a:pt x="19000" y="351"/>
                  <a:pt x="18400" y="0"/>
                  <a:pt x="17800" y="0"/>
                </a:cubicBezTo>
                <a:cubicBezTo>
                  <a:pt x="4000" y="0"/>
                  <a:pt x="4000" y="0"/>
                  <a:pt x="4000" y="0"/>
                </a:cubicBezTo>
                <a:cubicBezTo>
                  <a:pt x="3200" y="0"/>
                  <a:pt x="2600" y="351"/>
                  <a:pt x="2400" y="878"/>
                </a:cubicBezTo>
                <a:cubicBezTo>
                  <a:pt x="1600" y="3337"/>
                  <a:pt x="1600" y="3337"/>
                  <a:pt x="1600" y="3337"/>
                </a:cubicBezTo>
                <a:cubicBezTo>
                  <a:pt x="800" y="3512"/>
                  <a:pt x="0" y="4039"/>
                  <a:pt x="0" y="4741"/>
                </a:cubicBezTo>
                <a:cubicBezTo>
                  <a:pt x="0" y="6849"/>
                  <a:pt x="0" y="6849"/>
                  <a:pt x="0" y="6849"/>
                </a:cubicBezTo>
                <a:cubicBezTo>
                  <a:pt x="0" y="7551"/>
                  <a:pt x="800" y="8078"/>
                  <a:pt x="1600" y="8078"/>
                </a:cubicBezTo>
                <a:cubicBezTo>
                  <a:pt x="2400" y="8078"/>
                  <a:pt x="2400" y="8078"/>
                  <a:pt x="2400" y="8078"/>
                </a:cubicBezTo>
                <a:cubicBezTo>
                  <a:pt x="2400" y="8254"/>
                  <a:pt x="2400" y="8254"/>
                  <a:pt x="2400" y="8254"/>
                </a:cubicBezTo>
                <a:cubicBezTo>
                  <a:pt x="4000" y="20371"/>
                  <a:pt x="4000" y="20371"/>
                  <a:pt x="4000" y="20371"/>
                </a:cubicBezTo>
                <a:cubicBezTo>
                  <a:pt x="4000" y="21073"/>
                  <a:pt x="4600" y="21600"/>
                  <a:pt x="5400" y="21600"/>
                </a:cubicBezTo>
                <a:cubicBezTo>
                  <a:pt x="16200" y="21600"/>
                  <a:pt x="16200" y="21600"/>
                  <a:pt x="16200" y="21600"/>
                </a:cubicBezTo>
                <a:cubicBezTo>
                  <a:pt x="17000" y="21600"/>
                  <a:pt x="17600" y="21073"/>
                  <a:pt x="17800" y="20371"/>
                </a:cubicBezTo>
                <a:cubicBezTo>
                  <a:pt x="19200" y="8254"/>
                  <a:pt x="19200" y="8254"/>
                  <a:pt x="19200" y="8254"/>
                </a:cubicBezTo>
                <a:cubicBezTo>
                  <a:pt x="19200" y="8078"/>
                  <a:pt x="19200" y="8078"/>
                  <a:pt x="19200" y="8078"/>
                </a:cubicBezTo>
                <a:cubicBezTo>
                  <a:pt x="20000" y="8078"/>
                  <a:pt x="20000" y="8078"/>
                  <a:pt x="20000" y="8078"/>
                </a:cubicBezTo>
                <a:cubicBezTo>
                  <a:pt x="20800" y="8078"/>
                  <a:pt x="21600" y="7551"/>
                  <a:pt x="21600" y="6849"/>
                </a:cubicBezTo>
                <a:cubicBezTo>
                  <a:pt x="21600" y="4741"/>
                  <a:pt x="21600" y="4741"/>
                  <a:pt x="21600" y="4741"/>
                </a:cubicBezTo>
                <a:cubicBezTo>
                  <a:pt x="21600" y="4039"/>
                  <a:pt x="21000" y="3512"/>
                  <a:pt x="20200" y="3337"/>
                </a:cubicBezTo>
                <a:close/>
                <a:moveTo>
                  <a:pt x="4000" y="1405"/>
                </a:moveTo>
                <a:cubicBezTo>
                  <a:pt x="17800" y="1405"/>
                  <a:pt x="17800" y="1405"/>
                  <a:pt x="17800" y="1405"/>
                </a:cubicBezTo>
                <a:cubicBezTo>
                  <a:pt x="18400" y="3337"/>
                  <a:pt x="18400" y="3337"/>
                  <a:pt x="18400" y="3337"/>
                </a:cubicBezTo>
                <a:cubicBezTo>
                  <a:pt x="3200" y="3337"/>
                  <a:pt x="3200" y="3337"/>
                  <a:pt x="3200" y="3337"/>
                </a:cubicBezTo>
                <a:lnTo>
                  <a:pt x="4000" y="1405"/>
                </a:lnTo>
                <a:close/>
                <a:moveTo>
                  <a:pt x="16200" y="20195"/>
                </a:moveTo>
                <a:cubicBezTo>
                  <a:pt x="5400" y="20195"/>
                  <a:pt x="5400" y="20195"/>
                  <a:pt x="5400" y="20195"/>
                </a:cubicBezTo>
                <a:cubicBezTo>
                  <a:pt x="5200" y="18263"/>
                  <a:pt x="5200" y="18263"/>
                  <a:pt x="5200" y="18263"/>
                </a:cubicBezTo>
                <a:cubicBezTo>
                  <a:pt x="16400" y="18263"/>
                  <a:pt x="16400" y="18263"/>
                  <a:pt x="16400" y="18263"/>
                </a:cubicBezTo>
                <a:lnTo>
                  <a:pt x="16200" y="20195"/>
                </a:lnTo>
                <a:close/>
                <a:moveTo>
                  <a:pt x="16600" y="17561"/>
                </a:moveTo>
                <a:cubicBezTo>
                  <a:pt x="5200" y="17561"/>
                  <a:pt x="5200" y="17561"/>
                  <a:pt x="5200" y="17561"/>
                </a:cubicBezTo>
                <a:cubicBezTo>
                  <a:pt x="4200" y="10888"/>
                  <a:pt x="4200" y="10888"/>
                  <a:pt x="4200" y="10888"/>
                </a:cubicBezTo>
                <a:cubicBezTo>
                  <a:pt x="17400" y="10888"/>
                  <a:pt x="17400" y="10888"/>
                  <a:pt x="17400" y="10888"/>
                </a:cubicBezTo>
                <a:lnTo>
                  <a:pt x="16600" y="17561"/>
                </a:lnTo>
                <a:close/>
                <a:moveTo>
                  <a:pt x="17400" y="10185"/>
                </a:moveTo>
                <a:cubicBezTo>
                  <a:pt x="4200" y="10185"/>
                  <a:pt x="4200" y="10185"/>
                  <a:pt x="4200" y="10185"/>
                </a:cubicBezTo>
                <a:cubicBezTo>
                  <a:pt x="4000" y="8078"/>
                  <a:pt x="4000" y="8078"/>
                  <a:pt x="4000" y="8078"/>
                </a:cubicBezTo>
                <a:cubicBezTo>
                  <a:pt x="17800" y="8078"/>
                  <a:pt x="17800" y="8078"/>
                  <a:pt x="17800" y="8078"/>
                </a:cubicBezTo>
                <a:lnTo>
                  <a:pt x="17400" y="10185"/>
                </a:lnTo>
                <a:close/>
                <a:moveTo>
                  <a:pt x="20000" y="6849"/>
                </a:moveTo>
                <a:cubicBezTo>
                  <a:pt x="1600" y="6849"/>
                  <a:pt x="1600" y="6849"/>
                  <a:pt x="1600" y="6849"/>
                </a:cubicBezTo>
                <a:cubicBezTo>
                  <a:pt x="1600" y="4741"/>
                  <a:pt x="1600" y="4741"/>
                  <a:pt x="1600" y="4741"/>
                </a:cubicBezTo>
                <a:cubicBezTo>
                  <a:pt x="20000" y="4741"/>
                  <a:pt x="20000" y="4741"/>
                  <a:pt x="20000" y="4741"/>
                </a:cubicBezTo>
                <a:lnTo>
                  <a:pt x="20000" y="6849"/>
                </a:lnTo>
                <a:close/>
                <a:moveTo>
                  <a:pt x="20000" y="6849"/>
                </a:moveTo>
                <a:cubicBezTo>
                  <a:pt x="20000" y="6849"/>
                  <a:pt x="20000" y="6849"/>
                  <a:pt x="20000" y="684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958" name="Group"/>
          <p:cNvGrpSpPr/>
          <p:nvPr/>
        </p:nvGrpSpPr>
        <p:grpSpPr>
          <a:xfrm>
            <a:off x="2373191" y="1284816"/>
            <a:ext cx="366766" cy="535289"/>
            <a:chOff x="0" y="0"/>
            <a:chExt cx="733530" cy="1070576"/>
          </a:xfrm>
          <a:solidFill>
            <a:schemeClr val="tx1"/>
          </a:solidFill>
        </p:grpSpPr>
        <p:sp>
          <p:nvSpPr>
            <p:cNvPr id="956" name="Shape"/>
            <p:cNvSpPr/>
            <p:nvPr/>
          </p:nvSpPr>
          <p:spPr>
            <a:xfrm>
              <a:off x="0" y="0"/>
              <a:ext cx="733531" cy="1070577"/>
            </a:xfrm>
            <a:custGeom>
              <a:avLst/>
              <a:gdLst/>
              <a:ahLst/>
              <a:cxnLst>
                <a:cxn ang="0">
                  <a:pos x="wd2" y="hd2"/>
                </a:cxn>
                <a:cxn ang="5400000">
                  <a:pos x="wd2" y="hd2"/>
                </a:cxn>
                <a:cxn ang="10800000">
                  <a:pos x="wd2" y="hd2"/>
                </a:cxn>
                <a:cxn ang="16200000">
                  <a:pos x="wd2" y="hd2"/>
                </a:cxn>
              </a:cxnLst>
              <a:rect l="0" t="0" r="r" b="b"/>
              <a:pathLst>
                <a:path w="20738" h="21600" extrusionOk="0">
                  <a:moveTo>
                    <a:pt x="15955" y="6146"/>
                  </a:moveTo>
                  <a:cubicBezTo>
                    <a:pt x="15955" y="7902"/>
                    <a:pt x="13991" y="9483"/>
                    <a:pt x="13991" y="9483"/>
                  </a:cubicBezTo>
                  <a:cubicBezTo>
                    <a:pt x="13991" y="6146"/>
                    <a:pt x="10309" y="3337"/>
                    <a:pt x="10309" y="3337"/>
                  </a:cubicBezTo>
                  <a:cubicBezTo>
                    <a:pt x="10309" y="3337"/>
                    <a:pt x="10309" y="5444"/>
                    <a:pt x="8345" y="7376"/>
                  </a:cubicBezTo>
                  <a:cubicBezTo>
                    <a:pt x="6627" y="2634"/>
                    <a:pt x="982" y="0"/>
                    <a:pt x="982" y="0"/>
                  </a:cubicBezTo>
                  <a:cubicBezTo>
                    <a:pt x="3682" y="7376"/>
                    <a:pt x="0" y="10010"/>
                    <a:pt x="0" y="15454"/>
                  </a:cubicBezTo>
                  <a:cubicBezTo>
                    <a:pt x="0" y="18615"/>
                    <a:pt x="3682" y="21600"/>
                    <a:pt x="9327" y="21600"/>
                  </a:cubicBezTo>
                  <a:cubicBezTo>
                    <a:pt x="17918" y="21600"/>
                    <a:pt x="19391" y="19317"/>
                    <a:pt x="20373" y="16859"/>
                  </a:cubicBezTo>
                  <a:cubicBezTo>
                    <a:pt x="21600" y="13522"/>
                    <a:pt x="19636" y="9483"/>
                    <a:pt x="15955" y="6146"/>
                  </a:cubicBezTo>
                  <a:close/>
                  <a:moveTo>
                    <a:pt x="18409" y="16507"/>
                  </a:moveTo>
                  <a:cubicBezTo>
                    <a:pt x="17918" y="18263"/>
                    <a:pt x="17182" y="20195"/>
                    <a:pt x="9327" y="20195"/>
                  </a:cubicBezTo>
                  <a:cubicBezTo>
                    <a:pt x="4664" y="20195"/>
                    <a:pt x="1718" y="17737"/>
                    <a:pt x="1718" y="15454"/>
                  </a:cubicBezTo>
                  <a:cubicBezTo>
                    <a:pt x="1718" y="13698"/>
                    <a:pt x="2209" y="12117"/>
                    <a:pt x="2700" y="10537"/>
                  </a:cubicBezTo>
                  <a:cubicBezTo>
                    <a:pt x="3436" y="8605"/>
                    <a:pt x="3927" y="6498"/>
                    <a:pt x="3682" y="3863"/>
                  </a:cubicBezTo>
                  <a:cubicBezTo>
                    <a:pt x="6627" y="6849"/>
                    <a:pt x="7609" y="10537"/>
                    <a:pt x="7609" y="10537"/>
                  </a:cubicBezTo>
                  <a:cubicBezTo>
                    <a:pt x="7609" y="10537"/>
                    <a:pt x="10309" y="7902"/>
                    <a:pt x="11045" y="6673"/>
                  </a:cubicBezTo>
                  <a:cubicBezTo>
                    <a:pt x="11782" y="7376"/>
                    <a:pt x="12273" y="10185"/>
                    <a:pt x="12273" y="12820"/>
                  </a:cubicBezTo>
                  <a:cubicBezTo>
                    <a:pt x="12273" y="12820"/>
                    <a:pt x="14727" y="11415"/>
                    <a:pt x="16445" y="9132"/>
                  </a:cubicBezTo>
                  <a:cubicBezTo>
                    <a:pt x="18655" y="11590"/>
                    <a:pt x="19145" y="14400"/>
                    <a:pt x="18409" y="16507"/>
                  </a:cubicBezTo>
                  <a:close/>
                  <a:moveTo>
                    <a:pt x="18409" y="16507"/>
                  </a:moveTo>
                  <a:cubicBezTo>
                    <a:pt x="18409" y="16507"/>
                    <a:pt x="18409" y="16507"/>
                    <a:pt x="18409" y="1650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57" name="Shape"/>
            <p:cNvSpPr/>
            <p:nvPr/>
          </p:nvSpPr>
          <p:spPr>
            <a:xfrm>
              <a:off x="122620" y="462186"/>
              <a:ext cx="468027" cy="382014"/>
            </a:xfrm>
            <a:custGeom>
              <a:avLst/>
              <a:gdLst/>
              <a:ahLst/>
              <a:cxnLst>
                <a:cxn ang="0">
                  <a:pos x="wd2" y="hd2"/>
                </a:cxn>
                <a:cxn ang="5400000">
                  <a:pos x="wd2" y="hd2"/>
                </a:cxn>
                <a:cxn ang="10800000">
                  <a:pos x="wd2" y="hd2"/>
                </a:cxn>
                <a:cxn ang="16200000">
                  <a:pos x="wd2" y="hd2"/>
                </a:cxn>
              </a:cxnLst>
              <a:rect l="0" t="0" r="r" b="b"/>
              <a:pathLst>
                <a:path w="21223" h="21600" extrusionOk="0">
                  <a:moveTo>
                    <a:pt x="20815" y="5891"/>
                  </a:moveTo>
                  <a:cubicBezTo>
                    <a:pt x="19244" y="7364"/>
                    <a:pt x="19244" y="7364"/>
                    <a:pt x="19244" y="7364"/>
                  </a:cubicBezTo>
                  <a:cubicBezTo>
                    <a:pt x="17673" y="9818"/>
                    <a:pt x="16495" y="12273"/>
                    <a:pt x="12175" y="14727"/>
                  </a:cubicBezTo>
                  <a:cubicBezTo>
                    <a:pt x="11782" y="12273"/>
                    <a:pt x="11389" y="9818"/>
                    <a:pt x="11389" y="6382"/>
                  </a:cubicBezTo>
                  <a:cubicBezTo>
                    <a:pt x="11389" y="3436"/>
                    <a:pt x="11389" y="3436"/>
                    <a:pt x="11389" y="3436"/>
                  </a:cubicBezTo>
                  <a:cubicBezTo>
                    <a:pt x="9033" y="7855"/>
                    <a:pt x="9033" y="7855"/>
                    <a:pt x="9033" y="7855"/>
                  </a:cubicBezTo>
                  <a:cubicBezTo>
                    <a:pt x="8247" y="9327"/>
                    <a:pt x="7462" y="10309"/>
                    <a:pt x="6676" y="12273"/>
                  </a:cubicBezTo>
                  <a:cubicBezTo>
                    <a:pt x="5105" y="7855"/>
                    <a:pt x="3927" y="4909"/>
                    <a:pt x="3142" y="2455"/>
                  </a:cubicBezTo>
                  <a:cubicBezTo>
                    <a:pt x="2749" y="0"/>
                    <a:pt x="2749" y="0"/>
                    <a:pt x="2749" y="0"/>
                  </a:cubicBezTo>
                  <a:cubicBezTo>
                    <a:pt x="1964" y="2455"/>
                    <a:pt x="1964" y="2455"/>
                    <a:pt x="1964" y="2455"/>
                  </a:cubicBezTo>
                  <a:cubicBezTo>
                    <a:pt x="785" y="6382"/>
                    <a:pt x="0" y="9818"/>
                    <a:pt x="0" y="18655"/>
                  </a:cubicBezTo>
                  <a:cubicBezTo>
                    <a:pt x="0" y="19145"/>
                    <a:pt x="393" y="19636"/>
                    <a:pt x="785" y="19636"/>
                  </a:cubicBezTo>
                  <a:cubicBezTo>
                    <a:pt x="1178" y="19636"/>
                    <a:pt x="1571" y="19145"/>
                    <a:pt x="1571" y="18655"/>
                  </a:cubicBezTo>
                  <a:cubicBezTo>
                    <a:pt x="1571" y="11782"/>
                    <a:pt x="1964" y="8345"/>
                    <a:pt x="2749" y="5400"/>
                  </a:cubicBezTo>
                  <a:cubicBezTo>
                    <a:pt x="3535" y="7855"/>
                    <a:pt x="4320" y="10800"/>
                    <a:pt x="5891" y="14236"/>
                  </a:cubicBezTo>
                  <a:cubicBezTo>
                    <a:pt x="6284" y="15709"/>
                    <a:pt x="6284" y="15709"/>
                    <a:pt x="6284" y="15709"/>
                  </a:cubicBezTo>
                  <a:cubicBezTo>
                    <a:pt x="7069" y="14727"/>
                    <a:pt x="7069" y="14727"/>
                    <a:pt x="7069" y="14727"/>
                  </a:cubicBezTo>
                  <a:cubicBezTo>
                    <a:pt x="8247" y="12273"/>
                    <a:pt x="9033" y="10800"/>
                    <a:pt x="9818" y="9327"/>
                  </a:cubicBezTo>
                  <a:cubicBezTo>
                    <a:pt x="10211" y="12273"/>
                    <a:pt x="10604" y="14236"/>
                    <a:pt x="10996" y="16200"/>
                  </a:cubicBezTo>
                  <a:cubicBezTo>
                    <a:pt x="11389" y="17182"/>
                    <a:pt x="11389" y="17182"/>
                    <a:pt x="11389" y="17182"/>
                  </a:cubicBezTo>
                  <a:cubicBezTo>
                    <a:pt x="12175" y="16691"/>
                    <a:pt x="12175" y="16691"/>
                    <a:pt x="12175" y="16691"/>
                  </a:cubicBezTo>
                  <a:cubicBezTo>
                    <a:pt x="16102" y="14236"/>
                    <a:pt x="18065" y="12273"/>
                    <a:pt x="19636" y="9818"/>
                  </a:cubicBezTo>
                  <a:cubicBezTo>
                    <a:pt x="20029" y="13745"/>
                    <a:pt x="19636" y="17182"/>
                    <a:pt x="18851" y="20127"/>
                  </a:cubicBezTo>
                  <a:cubicBezTo>
                    <a:pt x="18458" y="20618"/>
                    <a:pt x="18851" y="21109"/>
                    <a:pt x="19244" y="21109"/>
                  </a:cubicBezTo>
                  <a:cubicBezTo>
                    <a:pt x="19244" y="21109"/>
                    <a:pt x="19244" y="21600"/>
                    <a:pt x="19244" y="21600"/>
                  </a:cubicBezTo>
                  <a:cubicBezTo>
                    <a:pt x="19636" y="21600"/>
                    <a:pt x="20029" y="21109"/>
                    <a:pt x="20029" y="20618"/>
                  </a:cubicBezTo>
                  <a:cubicBezTo>
                    <a:pt x="21207" y="17182"/>
                    <a:pt x="21600" y="11782"/>
                    <a:pt x="20815" y="7855"/>
                  </a:cubicBezTo>
                  <a:lnTo>
                    <a:pt x="20815" y="5891"/>
                  </a:lnTo>
                  <a:close/>
                  <a:moveTo>
                    <a:pt x="20815" y="5891"/>
                  </a:moveTo>
                  <a:cubicBezTo>
                    <a:pt x="20815" y="5891"/>
                    <a:pt x="20815" y="5891"/>
                    <a:pt x="20815" y="5891"/>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968" name="Group"/>
          <p:cNvGrpSpPr/>
          <p:nvPr/>
        </p:nvGrpSpPr>
        <p:grpSpPr>
          <a:xfrm>
            <a:off x="3246972" y="1306040"/>
            <a:ext cx="535289" cy="502276"/>
            <a:chOff x="0" y="0"/>
            <a:chExt cx="1070576" cy="1004549"/>
          </a:xfrm>
          <a:solidFill>
            <a:schemeClr val="tx1"/>
          </a:solidFill>
        </p:grpSpPr>
        <p:sp>
          <p:nvSpPr>
            <p:cNvPr id="959" name="Shape"/>
            <p:cNvSpPr/>
            <p:nvPr/>
          </p:nvSpPr>
          <p:spPr>
            <a:xfrm>
              <a:off x="-1" y="-1"/>
              <a:ext cx="1070578" cy="1004551"/>
            </a:xfrm>
            <a:custGeom>
              <a:avLst/>
              <a:gdLst/>
              <a:ahLst/>
              <a:cxnLst>
                <a:cxn ang="0">
                  <a:pos x="wd2" y="hd2"/>
                </a:cxn>
                <a:cxn ang="5400000">
                  <a:pos x="wd2" y="hd2"/>
                </a:cxn>
                <a:cxn ang="10800000">
                  <a:pos x="wd2" y="hd2"/>
                </a:cxn>
                <a:cxn ang="16200000">
                  <a:pos x="wd2" y="hd2"/>
                </a:cxn>
              </a:cxnLst>
              <a:rect l="0" t="0" r="r" b="b"/>
              <a:pathLst>
                <a:path w="21600" h="21600" extrusionOk="0">
                  <a:moveTo>
                    <a:pt x="21073" y="4696"/>
                  </a:moveTo>
                  <a:cubicBezTo>
                    <a:pt x="17034" y="376"/>
                    <a:pt x="17034" y="376"/>
                    <a:pt x="17034" y="376"/>
                  </a:cubicBezTo>
                  <a:cubicBezTo>
                    <a:pt x="16859" y="188"/>
                    <a:pt x="16507" y="0"/>
                    <a:pt x="16156" y="0"/>
                  </a:cubicBezTo>
                  <a:cubicBezTo>
                    <a:pt x="1932" y="0"/>
                    <a:pt x="1932" y="0"/>
                    <a:pt x="1932" y="0"/>
                  </a:cubicBezTo>
                  <a:cubicBezTo>
                    <a:pt x="878" y="0"/>
                    <a:pt x="0" y="939"/>
                    <a:pt x="0" y="2066"/>
                  </a:cubicBezTo>
                  <a:cubicBezTo>
                    <a:pt x="0" y="19534"/>
                    <a:pt x="0" y="19534"/>
                    <a:pt x="0" y="19534"/>
                  </a:cubicBezTo>
                  <a:cubicBezTo>
                    <a:pt x="0" y="20661"/>
                    <a:pt x="878" y="21600"/>
                    <a:pt x="1932" y="21600"/>
                  </a:cubicBezTo>
                  <a:cubicBezTo>
                    <a:pt x="19493" y="21600"/>
                    <a:pt x="19493" y="21600"/>
                    <a:pt x="19493" y="21600"/>
                  </a:cubicBezTo>
                  <a:cubicBezTo>
                    <a:pt x="20722" y="21600"/>
                    <a:pt x="21600" y="20661"/>
                    <a:pt x="21600" y="19534"/>
                  </a:cubicBezTo>
                  <a:cubicBezTo>
                    <a:pt x="21600" y="5823"/>
                    <a:pt x="21600" y="5823"/>
                    <a:pt x="21600" y="5823"/>
                  </a:cubicBezTo>
                  <a:cubicBezTo>
                    <a:pt x="21600" y="5447"/>
                    <a:pt x="21424" y="5071"/>
                    <a:pt x="21073" y="4696"/>
                  </a:cubicBezTo>
                  <a:close/>
                  <a:moveTo>
                    <a:pt x="20195" y="19534"/>
                  </a:moveTo>
                  <a:cubicBezTo>
                    <a:pt x="20195" y="19910"/>
                    <a:pt x="19844" y="20097"/>
                    <a:pt x="19493" y="20097"/>
                  </a:cubicBezTo>
                  <a:cubicBezTo>
                    <a:pt x="1932" y="20097"/>
                    <a:pt x="1932" y="20097"/>
                    <a:pt x="1932" y="20097"/>
                  </a:cubicBezTo>
                  <a:cubicBezTo>
                    <a:pt x="1580" y="20097"/>
                    <a:pt x="1405" y="19910"/>
                    <a:pt x="1405" y="19534"/>
                  </a:cubicBezTo>
                  <a:cubicBezTo>
                    <a:pt x="1405" y="2066"/>
                    <a:pt x="1405" y="2066"/>
                    <a:pt x="1405" y="2066"/>
                  </a:cubicBezTo>
                  <a:cubicBezTo>
                    <a:pt x="1405" y="1690"/>
                    <a:pt x="1580" y="1503"/>
                    <a:pt x="1932" y="1503"/>
                  </a:cubicBezTo>
                  <a:cubicBezTo>
                    <a:pt x="15454" y="1503"/>
                    <a:pt x="15454" y="1503"/>
                    <a:pt x="15454" y="1503"/>
                  </a:cubicBezTo>
                  <a:cubicBezTo>
                    <a:pt x="15454" y="4320"/>
                    <a:pt x="15454" y="4320"/>
                    <a:pt x="15454" y="4320"/>
                  </a:cubicBezTo>
                  <a:cubicBezTo>
                    <a:pt x="15454" y="5447"/>
                    <a:pt x="16332" y="6386"/>
                    <a:pt x="17561" y="6386"/>
                  </a:cubicBezTo>
                  <a:cubicBezTo>
                    <a:pt x="20195" y="6386"/>
                    <a:pt x="20195" y="6386"/>
                    <a:pt x="20195" y="6386"/>
                  </a:cubicBezTo>
                  <a:lnTo>
                    <a:pt x="20195" y="19534"/>
                  </a:lnTo>
                  <a:close/>
                  <a:moveTo>
                    <a:pt x="18088" y="5823"/>
                  </a:moveTo>
                  <a:cubicBezTo>
                    <a:pt x="17561" y="5823"/>
                    <a:pt x="17561" y="5823"/>
                    <a:pt x="17561" y="5823"/>
                  </a:cubicBezTo>
                  <a:cubicBezTo>
                    <a:pt x="16683" y="5823"/>
                    <a:pt x="16156" y="5071"/>
                    <a:pt x="16156" y="4320"/>
                  </a:cubicBezTo>
                  <a:cubicBezTo>
                    <a:pt x="16156" y="1503"/>
                    <a:pt x="16156" y="1503"/>
                    <a:pt x="16156" y="1503"/>
                  </a:cubicBezTo>
                  <a:cubicBezTo>
                    <a:pt x="20195" y="5823"/>
                    <a:pt x="20195" y="5823"/>
                    <a:pt x="20195" y="5823"/>
                  </a:cubicBezTo>
                  <a:lnTo>
                    <a:pt x="18088" y="5823"/>
                  </a:lnTo>
                  <a:close/>
                  <a:moveTo>
                    <a:pt x="18088" y="5823"/>
                  </a:moveTo>
                  <a:cubicBezTo>
                    <a:pt x="18088" y="5823"/>
                    <a:pt x="18088" y="5823"/>
                    <a:pt x="18088" y="582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0" name="Shape"/>
            <p:cNvSpPr/>
            <p:nvPr/>
          </p:nvSpPr>
          <p:spPr>
            <a:xfrm>
              <a:off x="495201" y="202368"/>
              <a:ext cx="198081" cy="33868"/>
            </a:xfrm>
            <a:custGeom>
              <a:avLst/>
              <a:gdLst/>
              <a:ahLst/>
              <a:cxnLst>
                <a:cxn ang="0">
                  <a:pos x="wd2" y="hd2"/>
                </a:cxn>
                <a:cxn ang="5400000">
                  <a:pos x="wd2" y="hd2"/>
                </a:cxn>
                <a:cxn ang="10800000">
                  <a:pos x="wd2" y="hd2"/>
                </a:cxn>
                <a:cxn ang="16200000">
                  <a:pos x="wd2" y="hd2"/>
                </a:cxn>
              </a:cxnLst>
              <a:rect l="0" t="0" r="r" b="b"/>
              <a:pathLst>
                <a:path w="21600" h="21600" extrusionOk="0">
                  <a:moveTo>
                    <a:pt x="1878" y="21600"/>
                  </a:moveTo>
                  <a:cubicBezTo>
                    <a:pt x="20661" y="21600"/>
                    <a:pt x="20661" y="21600"/>
                    <a:pt x="20661" y="21600"/>
                  </a:cubicBezTo>
                  <a:cubicBezTo>
                    <a:pt x="21600" y="21600"/>
                    <a:pt x="21600" y="16200"/>
                    <a:pt x="21600" y="10800"/>
                  </a:cubicBezTo>
                  <a:cubicBezTo>
                    <a:pt x="21600" y="5400"/>
                    <a:pt x="21600" y="0"/>
                    <a:pt x="20661" y="0"/>
                  </a:cubicBezTo>
                  <a:cubicBezTo>
                    <a:pt x="1878" y="0"/>
                    <a:pt x="1878" y="0"/>
                    <a:pt x="1878" y="0"/>
                  </a:cubicBezTo>
                  <a:cubicBezTo>
                    <a:pt x="939" y="0"/>
                    <a:pt x="0" y="5400"/>
                    <a:pt x="0" y="10800"/>
                  </a:cubicBezTo>
                  <a:cubicBezTo>
                    <a:pt x="0" y="16200"/>
                    <a:pt x="939" y="21600"/>
                    <a:pt x="1878" y="21600"/>
                  </a:cubicBezTo>
                  <a:close/>
                  <a:moveTo>
                    <a:pt x="1878" y="21600"/>
                  </a:moveTo>
                  <a:cubicBezTo>
                    <a:pt x="1878" y="21600"/>
                    <a:pt x="1878" y="21600"/>
                    <a:pt x="1878"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1" name="Shape"/>
            <p:cNvSpPr/>
            <p:nvPr/>
          </p:nvSpPr>
          <p:spPr>
            <a:xfrm>
              <a:off x="495201" y="297118"/>
              <a:ext cx="198081" cy="37730"/>
            </a:xfrm>
            <a:custGeom>
              <a:avLst/>
              <a:gdLst/>
              <a:ahLst/>
              <a:cxnLst>
                <a:cxn ang="0">
                  <a:pos x="wd2" y="hd2"/>
                </a:cxn>
                <a:cxn ang="5400000">
                  <a:pos x="wd2" y="hd2"/>
                </a:cxn>
                <a:cxn ang="10800000">
                  <a:pos x="wd2" y="hd2"/>
                </a:cxn>
                <a:cxn ang="16200000">
                  <a:pos x="wd2" y="hd2"/>
                </a:cxn>
              </a:cxnLst>
              <a:rect l="0" t="0" r="r" b="b"/>
              <a:pathLst>
                <a:path w="21600" h="21600" extrusionOk="0">
                  <a:moveTo>
                    <a:pt x="1878" y="21600"/>
                  </a:moveTo>
                  <a:cubicBezTo>
                    <a:pt x="20661" y="21600"/>
                    <a:pt x="20661" y="21600"/>
                    <a:pt x="20661" y="21600"/>
                  </a:cubicBezTo>
                  <a:cubicBezTo>
                    <a:pt x="21600" y="21600"/>
                    <a:pt x="21600" y="16200"/>
                    <a:pt x="21600" y="10800"/>
                  </a:cubicBezTo>
                  <a:cubicBezTo>
                    <a:pt x="21600" y="5400"/>
                    <a:pt x="21600" y="0"/>
                    <a:pt x="20661" y="0"/>
                  </a:cubicBezTo>
                  <a:cubicBezTo>
                    <a:pt x="1878" y="0"/>
                    <a:pt x="1878" y="0"/>
                    <a:pt x="1878" y="0"/>
                  </a:cubicBezTo>
                  <a:cubicBezTo>
                    <a:pt x="939" y="0"/>
                    <a:pt x="0" y="5400"/>
                    <a:pt x="0" y="10800"/>
                  </a:cubicBezTo>
                  <a:cubicBezTo>
                    <a:pt x="0" y="16200"/>
                    <a:pt x="939" y="21600"/>
                    <a:pt x="1878" y="21600"/>
                  </a:cubicBezTo>
                  <a:close/>
                  <a:moveTo>
                    <a:pt x="1878" y="21600"/>
                  </a:moveTo>
                  <a:cubicBezTo>
                    <a:pt x="1878" y="21600"/>
                    <a:pt x="1878" y="21600"/>
                    <a:pt x="1878"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2" name="Shape"/>
            <p:cNvSpPr/>
            <p:nvPr/>
          </p:nvSpPr>
          <p:spPr>
            <a:xfrm>
              <a:off x="495201" y="400874"/>
              <a:ext cx="433890" cy="3773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16200"/>
                    <a:pt x="432" y="21600"/>
                    <a:pt x="864" y="21600"/>
                  </a:cubicBezTo>
                  <a:cubicBezTo>
                    <a:pt x="20736" y="21600"/>
                    <a:pt x="20736" y="21600"/>
                    <a:pt x="20736" y="21600"/>
                  </a:cubicBezTo>
                  <a:cubicBezTo>
                    <a:pt x="21168" y="21600"/>
                    <a:pt x="21600" y="16200"/>
                    <a:pt x="21600" y="10800"/>
                  </a:cubicBezTo>
                  <a:cubicBezTo>
                    <a:pt x="21600" y="5400"/>
                    <a:pt x="21168" y="0"/>
                    <a:pt x="20736" y="0"/>
                  </a:cubicBezTo>
                  <a:cubicBezTo>
                    <a:pt x="864" y="0"/>
                    <a:pt x="864" y="0"/>
                    <a:pt x="864" y="0"/>
                  </a:cubicBezTo>
                  <a:cubicBezTo>
                    <a:pt x="432" y="0"/>
                    <a:pt x="0" y="5400"/>
                    <a:pt x="0" y="10800"/>
                  </a:cubicBezTo>
                  <a:close/>
                  <a:moveTo>
                    <a:pt x="0" y="10800"/>
                  </a:moveTo>
                  <a:cubicBezTo>
                    <a:pt x="0" y="10800"/>
                    <a:pt x="0" y="10800"/>
                    <a:pt x="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3" name="Shape"/>
            <p:cNvSpPr/>
            <p:nvPr/>
          </p:nvSpPr>
          <p:spPr>
            <a:xfrm>
              <a:off x="132053" y="603246"/>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4" name="Shape"/>
            <p:cNvSpPr/>
            <p:nvPr/>
          </p:nvSpPr>
          <p:spPr>
            <a:xfrm>
              <a:off x="132053" y="704643"/>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0"/>
                    <a:pt x="0" y="7200"/>
                  </a:cubicBezTo>
                  <a:cubicBezTo>
                    <a:pt x="0" y="14400"/>
                    <a:pt x="235" y="21600"/>
                    <a:pt x="470" y="21600"/>
                  </a:cubicBezTo>
                  <a:cubicBezTo>
                    <a:pt x="21130" y="21600"/>
                    <a:pt x="21130" y="21600"/>
                    <a:pt x="21130" y="21600"/>
                  </a:cubicBezTo>
                  <a:cubicBezTo>
                    <a:pt x="21365" y="21600"/>
                    <a:pt x="21600" y="14400"/>
                    <a:pt x="21600" y="7200"/>
                  </a:cubicBezTo>
                  <a:cubicBezTo>
                    <a:pt x="21600" y="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5" name="Shape"/>
            <p:cNvSpPr/>
            <p:nvPr/>
          </p:nvSpPr>
          <p:spPr>
            <a:xfrm>
              <a:off x="132053" y="801751"/>
              <a:ext cx="797038" cy="37731"/>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6" name="Shape"/>
            <p:cNvSpPr/>
            <p:nvPr/>
          </p:nvSpPr>
          <p:spPr>
            <a:xfrm>
              <a:off x="132053" y="499489"/>
              <a:ext cx="797038" cy="33868"/>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67" name="Shape"/>
            <p:cNvSpPr/>
            <p:nvPr/>
          </p:nvSpPr>
          <p:spPr>
            <a:xfrm>
              <a:off x="132053" y="165065"/>
              <a:ext cx="301837" cy="273539"/>
            </a:xfrm>
            <a:custGeom>
              <a:avLst/>
              <a:gdLst/>
              <a:ahLst/>
              <a:cxnLst>
                <a:cxn ang="0">
                  <a:pos x="wd2" y="hd2"/>
                </a:cxn>
                <a:cxn ang="5400000">
                  <a:pos x="wd2" y="hd2"/>
                </a:cxn>
                <a:cxn ang="10800000">
                  <a:pos x="wd2" y="hd2"/>
                </a:cxn>
                <a:cxn ang="16200000">
                  <a:pos x="wd2" y="hd2"/>
                </a:cxn>
              </a:cxnLst>
              <a:rect l="0" t="0" r="r" b="b"/>
              <a:pathLst>
                <a:path w="21600" h="21600" extrusionOk="0">
                  <a:moveTo>
                    <a:pt x="2469" y="21600"/>
                  </a:moveTo>
                  <a:cubicBezTo>
                    <a:pt x="19131" y="21600"/>
                    <a:pt x="19131" y="21600"/>
                    <a:pt x="19131" y="21600"/>
                  </a:cubicBezTo>
                  <a:cubicBezTo>
                    <a:pt x="20366" y="21600"/>
                    <a:pt x="21600" y="20206"/>
                    <a:pt x="21600" y="18813"/>
                  </a:cubicBezTo>
                  <a:cubicBezTo>
                    <a:pt x="21600" y="2787"/>
                    <a:pt x="21600" y="2787"/>
                    <a:pt x="21600" y="2787"/>
                  </a:cubicBezTo>
                  <a:cubicBezTo>
                    <a:pt x="21600" y="1394"/>
                    <a:pt x="20366" y="0"/>
                    <a:pt x="19131" y="0"/>
                  </a:cubicBezTo>
                  <a:cubicBezTo>
                    <a:pt x="2469" y="0"/>
                    <a:pt x="2469" y="0"/>
                    <a:pt x="2469" y="0"/>
                  </a:cubicBezTo>
                  <a:cubicBezTo>
                    <a:pt x="1234" y="0"/>
                    <a:pt x="0" y="1394"/>
                    <a:pt x="0" y="2787"/>
                  </a:cubicBezTo>
                  <a:cubicBezTo>
                    <a:pt x="0" y="18813"/>
                    <a:pt x="0" y="18813"/>
                    <a:pt x="0" y="18813"/>
                  </a:cubicBezTo>
                  <a:cubicBezTo>
                    <a:pt x="0" y="20206"/>
                    <a:pt x="1234" y="21600"/>
                    <a:pt x="2469" y="21600"/>
                  </a:cubicBezTo>
                  <a:close/>
                  <a:moveTo>
                    <a:pt x="4937" y="5574"/>
                  </a:moveTo>
                  <a:cubicBezTo>
                    <a:pt x="16663" y="5574"/>
                    <a:pt x="16663" y="5574"/>
                    <a:pt x="16663" y="5574"/>
                  </a:cubicBezTo>
                  <a:cubicBezTo>
                    <a:pt x="16663" y="16026"/>
                    <a:pt x="16663" y="16026"/>
                    <a:pt x="16663" y="16026"/>
                  </a:cubicBezTo>
                  <a:cubicBezTo>
                    <a:pt x="4937" y="16026"/>
                    <a:pt x="4937" y="16026"/>
                    <a:pt x="4937" y="16026"/>
                  </a:cubicBezTo>
                  <a:lnTo>
                    <a:pt x="4937" y="5574"/>
                  </a:lnTo>
                  <a:close/>
                  <a:moveTo>
                    <a:pt x="4937" y="5574"/>
                  </a:moveTo>
                  <a:cubicBezTo>
                    <a:pt x="4937" y="5574"/>
                    <a:pt x="4937" y="5574"/>
                    <a:pt x="4937" y="557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982" name="Group"/>
          <p:cNvGrpSpPr/>
          <p:nvPr/>
        </p:nvGrpSpPr>
        <p:grpSpPr>
          <a:xfrm>
            <a:off x="4274031" y="1289532"/>
            <a:ext cx="528214" cy="535289"/>
            <a:chOff x="0" y="0"/>
            <a:chExt cx="1056426" cy="1070576"/>
          </a:xfrm>
          <a:solidFill>
            <a:schemeClr val="tx1"/>
          </a:solidFill>
        </p:grpSpPr>
        <p:sp>
          <p:nvSpPr>
            <p:cNvPr id="969" name="Shape"/>
            <p:cNvSpPr/>
            <p:nvPr/>
          </p:nvSpPr>
          <p:spPr>
            <a:xfrm>
              <a:off x="0" y="-1"/>
              <a:ext cx="1056427" cy="1070578"/>
            </a:xfrm>
            <a:custGeom>
              <a:avLst/>
              <a:gdLst/>
              <a:ahLst/>
              <a:cxnLst>
                <a:cxn ang="0">
                  <a:pos x="wd2" y="hd2"/>
                </a:cxn>
                <a:cxn ang="5400000">
                  <a:pos x="wd2" y="hd2"/>
                </a:cxn>
                <a:cxn ang="10800000">
                  <a:pos x="wd2" y="hd2"/>
                </a:cxn>
                <a:cxn ang="16200000">
                  <a:pos x="wd2" y="hd2"/>
                </a:cxn>
              </a:cxnLst>
              <a:rect l="0" t="0" r="r" b="b"/>
              <a:pathLst>
                <a:path w="21600" h="21600" extrusionOk="0">
                  <a:moveTo>
                    <a:pt x="19652" y="0"/>
                  </a:moveTo>
                  <a:cubicBezTo>
                    <a:pt x="4780" y="0"/>
                    <a:pt x="4780" y="0"/>
                    <a:pt x="4780" y="0"/>
                  </a:cubicBezTo>
                  <a:cubicBezTo>
                    <a:pt x="3541" y="0"/>
                    <a:pt x="2656" y="878"/>
                    <a:pt x="2656" y="2107"/>
                  </a:cubicBezTo>
                  <a:cubicBezTo>
                    <a:pt x="2656" y="3337"/>
                    <a:pt x="2656" y="3337"/>
                    <a:pt x="2656" y="3337"/>
                  </a:cubicBezTo>
                  <a:cubicBezTo>
                    <a:pt x="1948" y="3337"/>
                    <a:pt x="1948" y="3337"/>
                    <a:pt x="1948" y="3337"/>
                  </a:cubicBezTo>
                  <a:cubicBezTo>
                    <a:pt x="885" y="3337"/>
                    <a:pt x="0" y="4215"/>
                    <a:pt x="0" y="5444"/>
                  </a:cubicBezTo>
                  <a:cubicBezTo>
                    <a:pt x="0" y="18790"/>
                    <a:pt x="0" y="18790"/>
                    <a:pt x="0" y="18790"/>
                  </a:cubicBezTo>
                  <a:cubicBezTo>
                    <a:pt x="0" y="20371"/>
                    <a:pt x="1239" y="21600"/>
                    <a:pt x="2656" y="21600"/>
                  </a:cubicBezTo>
                  <a:cubicBezTo>
                    <a:pt x="18944" y="21600"/>
                    <a:pt x="18944" y="21600"/>
                    <a:pt x="18944" y="21600"/>
                  </a:cubicBezTo>
                  <a:cubicBezTo>
                    <a:pt x="20538" y="21600"/>
                    <a:pt x="21600" y="20371"/>
                    <a:pt x="21600" y="18790"/>
                  </a:cubicBezTo>
                  <a:cubicBezTo>
                    <a:pt x="21600" y="2107"/>
                    <a:pt x="21600" y="2107"/>
                    <a:pt x="21600" y="2107"/>
                  </a:cubicBezTo>
                  <a:cubicBezTo>
                    <a:pt x="21600" y="878"/>
                    <a:pt x="20715" y="0"/>
                    <a:pt x="19652" y="0"/>
                  </a:cubicBezTo>
                  <a:close/>
                  <a:moveTo>
                    <a:pt x="20361" y="18790"/>
                  </a:moveTo>
                  <a:cubicBezTo>
                    <a:pt x="20361" y="19668"/>
                    <a:pt x="19652" y="20195"/>
                    <a:pt x="18944" y="20195"/>
                  </a:cubicBezTo>
                  <a:cubicBezTo>
                    <a:pt x="2656" y="20195"/>
                    <a:pt x="2656" y="20195"/>
                    <a:pt x="2656" y="20195"/>
                  </a:cubicBezTo>
                  <a:cubicBezTo>
                    <a:pt x="1948" y="20195"/>
                    <a:pt x="1239" y="19668"/>
                    <a:pt x="1239" y="18790"/>
                  </a:cubicBezTo>
                  <a:cubicBezTo>
                    <a:pt x="1239" y="5444"/>
                    <a:pt x="1239" y="5444"/>
                    <a:pt x="1239" y="5444"/>
                  </a:cubicBezTo>
                  <a:cubicBezTo>
                    <a:pt x="1239" y="5093"/>
                    <a:pt x="1593" y="4741"/>
                    <a:pt x="1948" y="4741"/>
                  </a:cubicBezTo>
                  <a:cubicBezTo>
                    <a:pt x="2656" y="4741"/>
                    <a:pt x="2656" y="4741"/>
                    <a:pt x="2656" y="4741"/>
                  </a:cubicBezTo>
                  <a:cubicBezTo>
                    <a:pt x="2656" y="18263"/>
                    <a:pt x="2656" y="18263"/>
                    <a:pt x="2656" y="18263"/>
                  </a:cubicBezTo>
                  <a:cubicBezTo>
                    <a:pt x="2656" y="18615"/>
                    <a:pt x="3010" y="18790"/>
                    <a:pt x="3364" y="18790"/>
                  </a:cubicBezTo>
                  <a:cubicBezTo>
                    <a:pt x="3718" y="18790"/>
                    <a:pt x="4072" y="18615"/>
                    <a:pt x="4072" y="18263"/>
                  </a:cubicBezTo>
                  <a:cubicBezTo>
                    <a:pt x="4072" y="2107"/>
                    <a:pt x="4072" y="2107"/>
                    <a:pt x="4072" y="2107"/>
                  </a:cubicBezTo>
                  <a:cubicBezTo>
                    <a:pt x="4072" y="1580"/>
                    <a:pt x="4249" y="1405"/>
                    <a:pt x="4780" y="1405"/>
                  </a:cubicBezTo>
                  <a:cubicBezTo>
                    <a:pt x="19652" y="1405"/>
                    <a:pt x="19652" y="1405"/>
                    <a:pt x="19652" y="1405"/>
                  </a:cubicBezTo>
                  <a:cubicBezTo>
                    <a:pt x="20007" y="1405"/>
                    <a:pt x="20361" y="1580"/>
                    <a:pt x="20361" y="2107"/>
                  </a:cubicBezTo>
                  <a:lnTo>
                    <a:pt x="20361" y="18790"/>
                  </a:lnTo>
                  <a:close/>
                  <a:moveTo>
                    <a:pt x="20361" y="18790"/>
                  </a:moveTo>
                  <a:cubicBezTo>
                    <a:pt x="20361" y="18790"/>
                    <a:pt x="20361" y="18790"/>
                    <a:pt x="20361" y="1879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0" name="Shape"/>
            <p:cNvSpPr/>
            <p:nvPr/>
          </p:nvSpPr>
          <p:spPr>
            <a:xfrm>
              <a:off x="631969" y="400451"/>
              <a:ext cx="297123" cy="33868"/>
            </a:xfrm>
            <a:custGeom>
              <a:avLst/>
              <a:gdLst/>
              <a:ahLst/>
              <a:cxnLst>
                <a:cxn ang="0">
                  <a:pos x="wd2" y="hd2"/>
                </a:cxn>
                <a:cxn ang="5400000">
                  <a:pos x="wd2" y="hd2"/>
                </a:cxn>
                <a:cxn ang="10800000">
                  <a:pos x="wd2" y="hd2"/>
                </a:cxn>
                <a:cxn ang="16200000">
                  <a:pos x="wd2" y="hd2"/>
                </a:cxn>
              </a:cxnLst>
              <a:rect l="0" t="0" r="r" b="b"/>
              <a:pathLst>
                <a:path w="21600" h="21600" extrusionOk="0">
                  <a:moveTo>
                    <a:pt x="635" y="21600"/>
                  </a:moveTo>
                  <a:cubicBezTo>
                    <a:pt x="20329" y="21600"/>
                    <a:pt x="20329" y="21600"/>
                    <a:pt x="20329" y="21600"/>
                  </a:cubicBezTo>
                  <a:cubicBezTo>
                    <a:pt x="20965" y="21600"/>
                    <a:pt x="21600" y="16200"/>
                    <a:pt x="21600" y="10800"/>
                  </a:cubicBezTo>
                  <a:cubicBezTo>
                    <a:pt x="21600" y="5400"/>
                    <a:pt x="20965" y="0"/>
                    <a:pt x="20329" y="0"/>
                  </a:cubicBezTo>
                  <a:cubicBezTo>
                    <a:pt x="635" y="0"/>
                    <a:pt x="635" y="0"/>
                    <a:pt x="635" y="0"/>
                  </a:cubicBezTo>
                  <a:cubicBezTo>
                    <a:pt x="0" y="0"/>
                    <a:pt x="0" y="5400"/>
                    <a:pt x="0" y="10800"/>
                  </a:cubicBezTo>
                  <a:cubicBezTo>
                    <a:pt x="0" y="16200"/>
                    <a:pt x="0" y="21600"/>
                    <a:pt x="635" y="21600"/>
                  </a:cubicBezTo>
                  <a:close/>
                  <a:moveTo>
                    <a:pt x="635" y="21600"/>
                  </a:moveTo>
                  <a:cubicBezTo>
                    <a:pt x="635" y="21600"/>
                    <a:pt x="635" y="21600"/>
                    <a:pt x="635"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1" name="Shape"/>
            <p:cNvSpPr/>
            <p:nvPr/>
          </p:nvSpPr>
          <p:spPr>
            <a:xfrm>
              <a:off x="631969" y="301411"/>
              <a:ext cx="297123" cy="33868"/>
            </a:xfrm>
            <a:custGeom>
              <a:avLst/>
              <a:gdLst/>
              <a:ahLst/>
              <a:cxnLst>
                <a:cxn ang="0">
                  <a:pos x="wd2" y="hd2"/>
                </a:cxn>
                <a:cxn ang="5400000">
                  <a:pos x="wd2" y="hd2"/>
                </a:cxn>
                <a:cxn ang="10800000">
                  <a:pos x="wd2" y="hd2"/>
                </a:cxn>
                <a:cxn ang="16200000">
                  <a:pos x="wd2" y="hd2"/>
                </a:cxn>
              </a:cxnLst>
              <a:rect l="0" t="0" r="r" b="b"/>
              <a:pathLst>
                <a:path w="21600" h="21600" extrusionOk="0">
                  <a:moveTo>
                    <a:pt x="635" y="21600"/>
                  </a:moveTo>
                  <a:cubicBezTo>
                    <a:pt x="20329" y="21600"/>
                    <a:pt x="20329" y="21600"/>
                    <a:pt x="20329" y="21600"/>
                  </a:cubicBezTo>
                  <a:cubicBezTo>
                    <a:pt x="20965" y="21600"/>
                    <a:pt x="21600" y="21600"/>
                    <a:pt x="21600" y="14400"/>
                  </a:cubicBezTo>
                  <a:cubicBezTo>
                    <a:pt x="21600" y="7200"/>
                    <a:pt x="20965" y="0"/>
                    <a:pt x="20329" y="0"/>
                  </a:cubicBezTo>
                  <a:cubicBezTo>
                    <a:pt x="635" y="0"/>
                    <a:pt x="635" y="0"/>
                    <a:pt x="635" y="0"/>
                  </a:cubicBezTo>
                  <a:cubicBezTo>
                    <a:pt x="0" y="0"/>
                    <a:pt x="0" y="7200"/>
                    <a:pt x="0" y="14400"/>
                  </a:cubicBezTo>
                  <a:cubicBezTo>
                    <a:pt x="0" y="21600"/>
                    <a:pt x="0" y="21600"/>
                    <a:pt x="635" y="21600"/>
                  </a:cubicBezTo>
                  <a:close/>
                  <a:moveTo>
                    <a:pt x="635" y="21600"/>
                  </a:moveTo>
                  <a:cubicBezTo>
                    <a:pt x="635" y="21600"/>
                    <a:pt x="635" y="21600"/>
                    <a:pt x="635"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2" name="Shape"/>
            <p:cNvSpPr/>
            <p:nvPr/>
          </p:nvSpPr>
          <p:spPr>
            <a:xfrm>
              <a:off x="631969" y="198079"/>
              <a:ext cx="297123" cy="37731"/>
            </a:xfrm>
            <a:custGeom>
              <a:avLst/>
              <a:gdLst/>
              <a:ahLst/>
              <a:cxnLst>
                <a:cxn ang="0">
                  <a:pos x="wd2" y="hd2"/>
                </a:cxn>
                <a:cxn ang="5400000">
                  <a:pos x="wd2" y="hd2"/>
                </a:cxn>
                <a:cxn ang="10800000">
                  <a:pos x="wd2" y="hd2"/>
                </a:cxn>
                <a:cxn ang="16200000">
                  <a:pos x="wd2" y="hd2"/>
                </a:cxn>
              </a:cxnLst>
              <a:rect l="0" t="0" r="r" b="b"/>
              <a:pathLst>
                <a:path w="21600" h="21600" extrusionOk="0">
                  <a:moveTo>
                    <a:pt x="635" y="21600"/>
                  </a:moveTo>
                  <a:cubicBezTo>
                    <a:pt x="20329" y="21600"/>
                    <a:pt x="20329" y="21600"/>
                    <a:pt x="20329" y="21600"/>
                  </a:cubicBezTo>
                  <a:cubicBezTo>
                    <a:pt x="20965" y="21600"/>
                    <a:pt x="21600" y="16200"/>
                    <a:pt x="21600" y="10800"/>
                  </a:cubicBezTo>
                  <a:cubicBezTo>
                    <a:pt x="21600" y="5400"/>
                    <a:pt x="20965" y="0"/>
                    <a:pt x="20329" y="0"/>
                  </a:cubicBezTo>
                  <a:cubicBezTo>
                    <a:pt x="635" y="0"/>
                    <a:pt x="635" y="0"/>
                    <a:pt x="635" y="0"/>
                  </a:cubicBezTo>
                  <a:cubicBezTo>
                    <a:pt x="0" y="0"/>
                    <a:pt x="0" y="5400"/>
                    <a:pt x="0" y="10800"/>
                  </a:cubicBezTo>
                  <a:cubicBezTo>
                    <a:pt x="0" y="16200"/>
                    <a:pt x="0" y="21600"/>
                    <a:pt x="635" y="21600"/>
                  </a:cubicBezTo>
                  <a:close/>
                  <a:moveTo>
                    <a:pt x="635" y="21600"/>
                  </a:moveTo>
                  <a:cubicBezTo>
                    <a:pt x="635" y="21600"/>
                    <a:pt x="635" y="21600"/>
                    <a:pt x="635"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3" name="Shape"/>
            <p:cNvSpPr/>
            <p:nvPr/>
          </p:nvSpPr>
          <p:spPr>
            <a:xfrm>
              <a:off x="259388" y="905082"/>
              <a:ext cx="301838" cy="33867"/>
            </a:xfrm>
            <a:custGeom>
              <a:avLst/>
              <a:gdLst/>
              <a:ahLst/>
              <a:cxnLst>
                <a:cxn ang="0">
                  <a:pos x="wd2" y="hd2"/>
                </a:cxn>
                <a:cxn ang="5400000">
                  <a:pos x="wd2" y="hd2"/>
                </a:cxn>
                <a:cxn ang="10800000">
                  <a:pos x="wd2" y="hd2"/>
                </a:cxn>
                <a:cxn ang="16200000">
                  <a:pos x="wd2" y="hd2"/>
                </a:cxn>
              </a:cxnLst>
              <a:rect l="0" t="0" r="r" b="b"/>
              <a:pathLst>
                <a:path w="21600" h="21600" extrusionOk="0">
                  <a:moveTo>
                    <a:pt x="20366" y="0"/>
                  </a:moveTo>
                  <a:cubicBezTo>
                    <a:pt x="1234" y="0"/>
                    <a:pt x="1234" y="0"/>
                    <a:pt x="1234" y="0"/>
                  </a:cubicBezTo>
                  <a:cubicBezTo>
                    <a:pt x="617" y="0"/>
                    <a:pt x="0" y="5400"/>
                    <a:pt x="0" y="10800"/>
                  </a:cubicBezTo>
                  <a:cubicBezTo>
                    <a:pt x="0" y="16200"/>
                    <a:pt x="617" y="21600"/>
                    <a:pt x="1234" y="21600"/>
                  </a:cubicBezTo>
                  <a:cubicBezTo>
                    <a:pt x="20366" y="21600"/>
                    <a:pt x="20366" y="21600"/>
                    <a:pt x="20366" y="21600"/>
                  </a:cubicBezTo>
                  <a:cubicBezTo>
                    <a:pt x="20983" y="21600"/>
                    <a:pt x="21600" y="16200"/>
                    <a:pt x="21600" y="10800"/>
                  </a:cubicBezTo>
                  <a:cubicBezTo>
                    <a:pt x="21600" y="5400"/>
                    <a:pt x="20983" y="0"/>
                    <a:pt x="20366" y="0"/>
                  </a:cubicBezTo>
                  <a:close/>
                  <a:moveTo>
                    <a:pt x="20366" y="0"/>
                  </a:moveTo>
                  <a:cubicBezTo>
                    <a:pt x="20366" y="0"/>
                    <a:pt x="20366" y="0"/>
                    <a:pt x="20366"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4" name="Shape"/>
            <p:cNvSpPr/>
            <p:nvPr/>
          </p:nvSpPr>
          <p:spPr>
            <a:xfrm>
              <a:off x="259388" y="801325"/>
              <a:ext cx="301838" cy="33868"/>
            </a:xfrm>
            <a:custGeom>
              <a:avLst/>
              <a:gdLst/>
              <a:ahLst/>
              <a:cxnLst>
                <a:cxn ang="0">
                  <a:pos x="wd2" y="hd2"/>
                </a:cxn>
                <a:cxn ang="5400000">
                  <a:pos x="wd2" y="hd2"/>
                </a:cxn>
                <a:cxn ang="10800000">
                  <a:pos x="wd2" y="hd2"/>
                </a:cxn>
                <a:cxn ang="16200000">
                  <a:pos x="wd2" y="hd2"/>
                </a:cxn>
              </a:cxnLst>
              <a:rect l="0" t="0" r="r" b="b"/>
              <a:pathLst>
                <a:path w="21600" h="21600" extrusionOk="0">
                  <a:moveTo>
                    <a:pt x="20366" y="0"/>
                  </a:moveTo>
                  <a:cubicBezTo>
                    <a:pt x="1234" y="0"/>
                    <a:pt x="1234" y="0"/>
                    <a:pt x="1234" y="0"/>
                  </a:cubicBezTo>
                  <a:cubicBezTo>
                    <a:pt x="617" y="0"/>
                    <a:pt x="0" y="5400"/>
                    <a:pt x="0" y="10800"/>
                  </a:cubicBezTo>
                  <a:cubicBezTo>
                    <a:pt x="0" y="16200"/>
                    <a:pt x="617" y="21600"/>
                    <a:pt x="1234" y="21600"/>
                  </a:cubicBezTo>
                  <a:cubicBezTo>
                    <a:pt x="20366" y="21600"/>
                    <a:pt x="20366" y="21600"/>
                    <a:pt x="20366" y="21600"/>
                  </a:cubicBezTo>
                  <a:cubicBezTo>
                    <a:pt x="20983" y="21600"/>
                    <a:pt x="21600" y="16200"/>
                    <a:pt x="21600" y="10800"/>
                  </a:cubicBezTo>
                  <a:cubicBezTo>
                    <a:pt x="21600" y="5400"/>
                    <a:pt x="20983" y="0"/>
                    <a:pt x="20366" y="0"/>
                  </a:cubicBezTo>
                  <a:close/>
                  <a:moveTo>
                    <a:pt x="20366" y="0"/>
                  </a:moveTo>
                  <a:cubicBezTo>
                    <a:pt x="20366" y="0"/>
                    <a:pt x="20366" y="0"/>
                    <a:pt x="20366"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5" name="Shape"/>
            <p:cNvSpPr/>
            <p:nvPr/>
          </p:nvSpPr>
          <p:spPr>
            <a:xfrm>
              <a:off x="259388" y="707002"/>
              <a:ext cx="301838" cy="33867"/>
            </a:xfrm>
            <a:custGeom>
              <a:avLst/>
              <a:gdLst/>
              <a:ahLst/>
              <a:cxnLst>
                <a:cxn ang="0">
                  <a:pos x="wd2" y="hd2"/>
                </a:cxn>
                <a:cxn ang="5400000">
                  <a:pos x="wd2" y="hd2"/>
                </a:cxn>
                <a:cxn ang="10800000">
                  <a:pos x="wd2" y="hd2"/>
                </a:cxn>
                <a:cxn ang="16200000">
                  <a:pos x="wd2" y="hd2"/>
                </a:cxn>
              </a:cxnLst>
              <a:rect l="0" t="0" r="r" b="b"/>
              <a:pathLst>
                <a:path w="21600" h="21600" extrusionOk="0">
                  <a:moveTo>
                    <a:pt x="20366" y="0"/>
                  </a:moveTo>
                  <a:cubicBezTo>
                    <a:pt x="1234" y="0"/>
                    <a:pt x="1234" y="0"/>
                    <a:pt x="1234" y="0"/>
                  </a:cubicBezTo>
                  <a:cubicBezTo>
                    <a:pt x="617" y="0"/>
                    <a:pt x="0" y="5400"/>
                    <a:pt x="0" y="10800"/>
                  </a:cubicBezTo>
                  <a:cubicBezTo>
                    <a:pt x="0" y="16200"/>
                    <a:pt x="617" y="21600"/>
                    <a:pt x="1234" y="21600"/>
                  </a:cubicBezTo>
                  <a:cubicBezTo>
                    <a:pt x="20366" y="21600"/>
                    <a:pt x="20366" y="21600"/>
                    <a:pt x="20366" y="21600"/>
                  </a:cubicBezTo>
                  <a:cubicBezTo>
                    <a:pt x="20983" y="21600"/>
                    <a:pt x="21600" y="16200"/>
                    <a:pt x="21600" y="10800"/>
                  </a:cubicBezTo>
                  <a:cubicBezTo>
                    <a:pt x="21600" y="5400"/>
                    <a:pt x="20983" y="0"/>
                    <a:pt x="20366" y="0"/>
                  </a:cubicBezTo>
                  <a:close/>
                  <a:moveTo>
                    <a:pt x="20366" y="0"/>
                  </a:moveTo>
                  <a:cubicBezTo>
                    <a:pt x="20366" y="0"/>
                    <a:pt x="20366" y="0"/>
                    <a:pt x="20366"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6" name="Shape"/>
            <p:cNvSpPr/>
            <p:nvPr/>
          </p:nvSpPr>
          <p:spPr>
            <a:xfrm>
              <a:off x="631969" y="905082"/>
              <a:ext cx="297123" cy="33867"/>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635" y="0"/>
                    <a:pt x="635" y="0"/>
                    <a:pt x="635" y="0"/>
                  </a:cubicBezTo>
                  <a:cubicBezTo>
                    <a:pt x="0" y="0"/>
                    <a:pt x="0" y="5400"/>
                    <a:pt x="0" y="10800"/>
                  </a:cubicBezTo>
                  <a:cubicBezTo>
                    <a:pt x="0" y="16200"/>
                    <a:pt x="0" y="21600"/>
                    <a:pt x="635" y="21600"/>
                  </a:cubicBezTo>
                  <a:cubicBezTo>
                    <a:pt x="20329" y="21600"/>
                    <a:pt x="20329" y="21600"/>
                    <a:pt x="20329" y="21600"/>
                  </a:cubicBezTo>
                  <a:cubicBezTo>
                    <a:pt x="20965" y="21600"/>
                    <a:pt x="21600" y="16200"/>
                    <a:pt x="21600" y="10800"/>
                  </a:cubicBezTo>
                  <a:cubicBezTo>
                    <a:pt x="21600" y="5400"/>
                    <a:pt x="20965" y="0"/>
                    <a:pt x="20329" y="0"/>
                  </a:cubicBezTo>
                  <a:close/>
                  <a:moveTo>
                    <a:pt x="20329" y="0"/>
                  </a:moveTo>
                  <a:cubicBezTo>
                    <a:pt x="20329" y="0"/>
                    <a:pt x="20329" y="0"/>
                    <a:pt x="2032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7" name="Shape"/>
            <p:cNvSpPr/>
            <p:nvPr/>
          </p:nvSpPr>
          <p:spPr>
            <a:xfrm>
              <a:off x="631969" y="801325"/>
              <a:ext cx="297123" cy="33868"/>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635" y="0"/>
                    <a:pt x="635" y="0"/>
                    <a:pt x="635" y="0"/>
                  </a:cubicBezTo>
                  <a:cubicBezTo>
                    <a:pt x="0" y="0"/>
                    <a:pt x="0" y="5400"/>
                    <a:pt x="0" y="10800"/>
                  </a:cubicBezTo>
                  <a:cubicBezTo>
                    <a:pt x="0" y="16200"/>
                    <a:pt x="0" y="21600"/>
                    <a:pt x="635" y="21600"/>
                  </a:cubicBezTo>
                  <a:cubicBezTo>
                    <a:pt x="20329" y="21600"/>
                    <a:pt x="20329" y="21600"/>
                    <a:pt x="20329" y="21600"/>
                  </a:cubicBezTo>
                  <a:cubicBezTo>
                    <a:pt x="20965" y="21600"/>
                    <a:pt x="21600" y="16200"/>
                    <a:pt x="21600" y="10800"/>
                  </a:cubicBezTo>
                  <a:cubicBezTo>
                    <a:pt x="21600" y="5400"/>
                    <a:pt x="20965" y="0"/>
                    <a:pt x="20329" y="0"/>
                  </a:cubicBezTo>
                  <a:close/>
                  <a:moveTo>
                    <a:pt x="20329" y="0"/>
                  </a:moveTo>
                  <a:cubicBezTo>
                    <a:pt x="20329" y="0"/>
                    <a:pt x="20329" y="0"/>
                    <a:pt x="2032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8" name="Shape"/>
            <p:cNvSpPr/>
            <p:nvPr/>
          </p:nvSpPr>
          <p:spPr>
            <a:xfrm>
              <a:off x="631969" y="707002"/>
              <a:ext cx="297123" cy="33867"/>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635" y="0"/>
                    <a:pt x="635" y="0"/>
                    <a:pt x="635" y="0"/>
                  </a:cubicBezTo>
                  <a:cubicBezTo>
                    <a:pt x="0" y="0"/>
                    <a:pt x="0" y="5400"/>
                    <a:pt x="0" y="10800"/>
                  </a:cubicBezTo>
                  <a:cubicBezTo>
                    <a:pt x="0" y="16200"/>
                    <a:pt x="0" y="21600"/>
                    <a:pt x="635" y="21600"/>
                  </a:cubicBezTo>
                  <a:cubicBezTo>
                    <a:pt x="20329" y="21600"/>
                    <a:pt x="20329" y="21600"/>
                    <a:pt x="20329" y="21600"/>
                  </a:cubicBezTo>
                  <a:cubicBezTo>
                    <a:pt x="20965" y="21600"/>
                    <a:pt x="21600" y="16200"/>
                    <a:pt x="21600" y="10800"/>
                  </a:cubicBezTo>
                  <a:cubicBezTo>
                    <a:pt x="21600" y="5400"/>
                    <a:pt x="20965" y="0"/>
                    <a:pt x="20329" y="0"/>
                  </a:cubicBezTo>
                  <a:close/>
                  <a:moveTo>
                    <a:pt x="20329" y="0"/>
                  </a:moveTo>
                  <a:cubicBezTo>
                    <a:pt x="20329" y="0"/>
                    <a:pt x="20329" y="0"/>
                    <a:pt x="2032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79" name="Shape"/>
            <p:cNvSpPr/>
            <p:nvPr/>
          </p:nvSpPr>
          <p:spPr>
            <a:xfrm>
              <a:off x="259388" y="504633"/>
              <a:ext cx="669701" cy="37731"/>
            </a:xfrm>
            <a:custGeom>
              <a:avLst/>
              <a:gdLst/>
              <a:ahLst/>
              <a:cxnLst>
                <a:cxn ang="0">
                  <a:pos x="wd2" y="hd2"/>
                </a:cxn>
                <a:cxn ang="5400000">
                  <a:pos x="wd2" y="hd2"/>
                </a:cxn>
                <a:cxn ang="10800000">
                  <a:pos x="wd2" y="hd2"/>
                </a:cxn>
                <a:cxn ang="16200000">
                  <a:pos x="wd2" y="hd2"/>
                </a:cxn>
              </a:cxnLst>
              <a:rect l="0" t="0" r="r" b="b"/>
              <a:pathLst>
                <a:path w="21600" h="21600" extrusionOk="0">
                  <a:moveTo>
                    <a:pt x="21039" y="0"/>
                  </a:moveTo>
                  <a:cubicBezTo>
                    <a:pt x="561" y="0"/>
                    <a:pt x="561" y="0"/>
                    <a:pt x="561" y="0"/>
                  </a:cubicBezTo>
                  <a:cubicBezTo>
                    <a:pt x="281" y="0"/>
                    <a:pt x="0" y="5400"/>
                    <a:pt x="0" y="10800"/>
                  </a:cubicBezTo>
                  <a:cubicBezTo>
                    <a:pt x="0" y="16200"/>
                    <a:pt x="281" y="21600"/>
                    <a:pt x="561" y="21600"/>
                  </a:cubicBezTo>
                  <a:cubicBezTo>
                    <a:pt x="21039" y="21600"/>
                    <a:pt x="21039" y="21600"/>
                    <a:pt x="21039" y="21600"/>
                  </a:cubicBezTo>
                  <a:cubicBezTo>
                    <a:pt x="21319" y="21600"/>
                    <a:pt x="21600" y="16200"/>
                    <a:pt x="21600" y="10800"/>
                  </a:cubicBezTo>
                  <a:cubicBezTo>
                    <a:pt x="21600" y="5400"/>
                    <a:pt x="21319" y="0"/>
                    <a:pt x="21039" y="0"/>
                  </a:cubicBezTo>
                  <a:close/>
                  <a:moveTo>
                    <a:pt x="21039" y="0"/>
                  </a:moveTo>
                  <a:cubicBezTo>
                    <a:pt x="21039" y="0"/>
                    <a:pt x="21039" y="0"/>
                    <a:pt x="2103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0" name="Shape"/>
            <p:cNvSpPr/>
            <p:nvPr/>
          </p:nvSpPr>
          <p:spPr>
            <a:xfrm>
              <a:off x="259388" y="598957"/>
              <a:ext cx="669701" cy="37730"/>
            </a:xfrm>
            <a:custGeom>
              <a:avLst/>
              <a:gdLst/>
              <a:ahLst/>
              <a:cxnLst>
                <a:cxn ang="0">
                  <a:pos x="wd2" y="hd2"/>
                </a:cxn>
                <a:cxn ang="5400000">
                  <a:pos x="wd2" y="hd2"/>
                </a:cxn>
                <a:cxn ang="10800000">
                  <a:pos x="wd2" y="hd2"/>
                </a:cxn>
                <a:cxn ang="16200000">
                  <a:pos x="wd2" y="hd2"/>
                </a:cxn>
              </a:cxnLst>
              <a:rect l="0" t="0" r="r" b="b"/>
              <a:pathLst>
                <a:path w="21600" h="21600" extrusionOk="0">
                  <a:moveTo>
                    <a:pt x="21039" y="0"/>
                  </a:moveTo>
                  <a:cubicBezTo>
                    <a:pt x="561" y="0"/>
                    <a:pt x="561" y="0"/>
                    <a:pt x="561" y="0"/>
                  </a:cubicBezTo>
                  <a:cubicBezTo>
                    <a:pt x="281" y="0"/>
                    <a:pt x="0" y="5400"/>
                    <a:pt x="0" y="10800"/>
                  </a:cubicBezTo>
                  <a:cubicBezTo>
                    <a:pt x="0" y="16200"/>
                    <a:pt x="281" y="21600"/>
                    <a:pt x="561" y="21600"/>
                  </a:cubicBezTo>
                  <a:cubicBezTo>
                    <a:pt x="21039" y="21600"/>
                    <a:pt x="21039" y="21600"/>
                    <a:pt x="21039" y="21600"/>
                  </a:cubicBezTo>
                  <a:cubicBezTo>
                    <a:pt x="21319" y="21600"/>
                    <a:pt x="21600" y="16200"/>
                    <a:pt x="21600" y="10800"/>
                  </a:cubicBezTo>
                  <a:cubicBezTo>
                    <a:pt x="21600" y="5400"/>
                    <a:pt x="21319" y="0"/>
                    <a:pt x="21039" y="0"/>
                  </a:cubicBezTo>
                  <a:close/>
                  <a:moveTo>
                    <a:pt x="21039" y="0"/>
                  </a:moveTo>
                  <a:cubicBezTo>
                    <a:pt x="21039" y="0"/>
                    <a:pt x="21039" y="0"/>
                    <a:pt x="2103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1" name="Shape"/>
            <p:cNvSpPr/>
            <p:nvPr/>
          </p:nvSpPr>
          <p:spPr>
            <a:xfrm>
              <a:off x="259388" y="132053"/>
              <a:ext cx="301838" cy="301837"/>
            </a:xfrm>
            <a:custGeom>
              <a:avLst/>
              <a:gdLst/>
              <a:ahLst/>
              <a:cxnLst>
                <a:cxn ang="0">
                  <a:pos x="wd2" y="hd2"/>
                </a:cxn>
                <a:cxn ang="5400000">
                  <a:pos x="wd2" y="hd2"/>
                </a:cxn>
                <a:cxn ang="10800000">
                  <a:pos x="wd2" y="hd2"/>
                </a:cxn>
                <a:cxn ang="16200000">
                  <a:pos x="wd2" y="hd2"/>
                </a:cxn>
              </a:cxnLst>
              <a:rect l="0" t="0" r="r" b="b"/>
              <a:pathLst>
                <a:path w="21600" h="21600" extrusionOk="0">
                  <a:moveTo>
                    <a:pt x="2469" y="21600"/>
                  </a:moveTo>
                  <a:cubicBezTo>
                    <a:pt x="19131" y="21600"/>
                    <a:pt x="19131" y="21600"/>
                    <a:pt x="19131" y="21600"/>
                  </a:cubicBezTo>
                  <a:cubicBezTo>
                    <a:pt x="20366" y="21600"/>
                    <a:pt x="21600" y="20366"/>
                    <a:pt x="21600" y="19131"/>
                  </a:cubicBezTo>
                  <a:cubicBezTo>
                    <a:pt x="21600" y="2469"/>
                    <a:pt x="21600" y="2469"/>
                    <a:pt x="21600" y="2469"/>
                  </a:cubicBezTo>
                  <a:cubicBezTo>
                    <a:pt x="21600" y="1234"/>
                    <a:pt x="20366" y="0"/>
                    <a:pt x="19131" y="0"/>
                  </a:cubicBezTo>
                  <a:cubicBezTo>
                    <a:pt x="2469" y="0"/>
                    <a:pt x="2469" y="0"/>
                    <a:pt x="2469" y="0"/>
                  </a:cubicBezTo>
                  <a:cubicBezTo>
                    <a:pt x="1234" y="0"/>
                    <a:pt x="0" y="1234"/>
                    <a:pt x="0" y="2469"/>
                  </a:cubicBezTo>
                  <a:cubicBezTo>
                    <a:pt x="0" y="19131"/>
                    <a:pt x="0" y="19131"/>
                    <a:pt x="0" y="19131"/>
                  </a:cubicBezTo>
                  <a:cubicBezTo>
                    <a:pt x="0" y="20366"/>
                    <a:pt x="1234" y="21600"/>
                    <a:pt x="2469" y="21600"/>
                  </a:cubicBezTo>
                  <a:close/>
                  <a:moveTo>
                    <a:pt x="4937" y="4937"/>
                  </a:moveTo>
                  <a:cubicBezTo>
                    <a:pt x="16663" y="4937"/>
                    <a:pt x="16663" y="4937"/>
                    <a:pt x="16663" y="4937"/>
                  </a:cubicBezTo>
                  <a:cubicBezTo>
                    <a:pt x="16663" y="16663"/>
                    <a:pt x="16663" y="16663"/>
                    <a:pt x="16663" y="16663"/>
                  </a:cubicBezTo>
                  <a:cubicBezTo>
                    <a:pt x="4937" y="16663"/>
                    <a:pt x="4937" y="16663"/>
                    <a:pt x="4937" y="16663"/>
                  </a:cubicBezTo>
                  <a:lnTo>
                    <a:pt x="4937" y="4937"/>
                  </a:lnTo>
                  <a:close/>
                  <a:moveTo>
                    <a:pt x="4937" y="4937"/>
                  </a:moveTo>
                  <a:cubicBezTo>
                    <a:pt x="4937" y="4937"/>
                    <a:pt x="4937" y="4937"/>
                    <a:pt x="4937" y="493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983" name="Shape"/>
          <p:cNvSpPr/>
          <p:nvPr/>
        </p:nvSpPr>
        <p:spPr>
          <a:xfrm>
            <a:off x="4203925" y="4940740"/>
            <a:ext cx="534829" cy="487107"/>
          </a:xfrm>
          <a:custGeom>
            <a:avLst/>
            <a:gdLst/>
            <a:ahLst/>
            <a:cxnLst>
              <a:cxn ang="0">
                <a:pos x="wd2" y="hd2"/>
              </a:cxn>
              <a:cxn ang="5400000">
                <a:pos x="wd2" y="hd2"/>
              </a:cxn>
              <a:cxn ang="10800000">
                <a:pos x="wd2" y="hd2"/>
              </a:cxn>
              <a:cxn ang="16200000">
                <a:pos x="wd2" y="hd2"/>
              </a:cxn>
            </a:cxnLst>
            <a:rect l="0" t="0" r="r" b="b"/>
            <a:pathLst>
              <a:path w="20595" h="20456" extrusionOk="0">
                <a:moveTo>
                  <a:pt x="18963" y="1922"/>
                </a:moveTo>
                <a:cubicBezTo>
                  <a:pt x="16619" y="-641"/>
                  <a:pt x="12935" y="-641"/>
                  <a:pt x="10759" y="1922"/>
                </a:cubicBezTo>
                <a:cubicBezTo>
                  <a:pt x="1382" y="11990"/>
                  <a:pt x="1382" y="11990"/>
                  <a:pt x="1382" y="11990"/>
                </a:cubicBezTo>
                <a:cubicBezTo>
                  <a:pt x="-460" y="14003"/>
                  <a:pt x="-460" y="17115"/>
                  <a:pt x="1382" y="18945"/>
                </a:cubicBezTo>
                <a:cubicBezTo>
                  <a:pt x="3056" y="20959"/>
                  <a:pt x="5903" y="20959"/>
                  <a:pt x="7745" y="18945"/>
                </a:cubicBezTo>
                <a:cubicBezTo>
                  <a:pt x="17121" y="8878"/>
                  <a:pt x="17121" y="8878"/>
                  <a:pt x="17121" y="8878"/>
                </a:cubicBezTo>
                <a:cubicBezTo>
                  <a:pt x="18293" y="7413"/>
                  <a:pt x="18293" y="5217"/>
                  <a:pt x="17121" y="3935"/>
                </a:cubicBezTo>
                <a:cubicBezTo>
                  <a:pt x="15782" y="2471"/>
                  <a:pt x="13773" y="2471"/>
                  <a:pt x="12600" y="3935"/>
                </a:cubicBezTo>
                <a:cubicBezTo>
                  <a:pt x="5568" y="11623"/>
                  <a:pt x="5568" y="11623"/>
                  <a:pt x="5568" y="11623"/>
                </a:cubicBezTo>
                <a:cubicBezTo>
                  <a:pt x="5233" y="11806"/>
                  <a:pt x="5233" y="12356"/>
                  <a:pt x="5568" y="12539"/>
                </a:cubicBezTo>
                <a:cubicBezTo>
                  <a:pt x="5735" y="12905"/>
                  <a:pt x="6070" y="12905"/>
                  <a:pt x="6405" y="12539"/>
                </a:cubicBezTo>
                <a:cubicBezTo>
                  <a:pt x="13438" y="4851"/>
                  <a:pt x="13438" y="4851"/>
                  <a:pt x="13438" y="4851"/>
                </a:cubicBezTo>
                <a:cubicBezTo>
                  <a:pt x="14275" y="4118"/>
                  <a:pt x="15447" y="4118"/>
                  <a:pt x="16117" y="4851"/>
                </a:cubicBezTo>
                <a:cubicBezTo>
                  <a:pt x="16954" y="5766"/>
                  <a:pt x="16954" y="7047"/>
                  <a:pt x="16117" y="7779"/>
                </a:cubicBezTo>
                <a:cubicBezTo>
                  <a:pt x="6740" y="18030"/>
                  <a:pt x="6740" y="18030"/>
                  <a:pt x="6740" y="18030"/>
                </a:cubicBezTo>
                <a:cubicBezTo>
                  <a:pt x="5568" y="19312"/>
                  <a:pt x="3559" y="19312"/>
                  <a:pt x="2219" y="18030"/>
                </a:cubicBezTo>
                <a:cubicBezTo>
                  <a:pt x="1047" y="16566"/>
                  <a:pt x="1047" y="14369"/>
                  <a:pt x="2219" y="13088"/>
                </a:cubicBezTo>
                <a:cubicBezTo>
                  <a:pt x="11596" y="3020"/>
                  <a:pt x="11596" y="3020"/>
                  <a:pt x="11596" y="3020"/>
                </a:cubicBezTo>
                <a:cubicBezTo>
                  <a:pt x="13270" y="1006"/>
                  <a:pt x="16117" y="1006"/>
                  <a:pt x="17959" y="3020"/>
                </a:cubicBezTo>
                <a:cubicBezTo>
                  <a:pt x="19633" y="4851"/>
                  <a:pt x="19633" y="7962"/>
                  <a:pt x="17959" y="9976"/>
                </a:cubicBezTo>
                <a:cubicBezTo>
                  <a:pt x="10926" y="17481"/>
                  <a:pt x="10926" y="17481"/>
                  <a:pt x="10926" y="17481"/>
                </a:cubicBezTo>
                <a:cubicBezTo>
                  <a:pt x="10759" y="17847"/>
                  <a:pt x="10759" y="18213"/>
                  <a:pt x="10926" y="18579"/>
                </a:cubicBezTo>
                <a:cubicBezTo>
                  <a:pt x="11261" y="18762"/>
                  <a:pt x="11596" y="18762"/>
                  <a:pt x="11763" y="18579"/>
                </a:cubicBezTo>
                <a:cubicBezTo>
                  <a:pt x="18963" y="10891"/>
                  <a:pt x="18963" y="10891"/>
                  <a:pt x="18963" y="10891"/>
                </a:cubicBezTo>
                <a:cubicBezTo>
                  <a:pt x="21140" y="8328"/>
                  <a:pt x="21140" y="4301"/>
                  <a:pt x="18963" y="1922"/>
                </a:cubicBezTo>
                <a:close/>
                <a:moveTo>
                  <a:pt x="18963" y="1922"/>
                </a:moveTo>
                <a:cubicBezTo>
                  <a:pt x="18963" y="1922"/>
                  <a:pt x="18963" y="1922"/>
                  <a:pt x="18963" y="192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84" name="Shape"/>
          <p:cNvSpPr/>
          <p:nvPr/>
        </p:nvSpPr>
        <p:spPr>
          <a:xfrm>
            <a:off x="5294751" y="1289051"/>
            <a:ext cx="366183" cy="535517"/>
          </a:xfrm>
          <a:custGeom>
            <a:avLst/>
            <a:gdLst/>
            <a:ahLst/>
            <a:cxnLst>
              <a:cxn ang="0">
                <a:pos x="wd2" y="hd2"/>
              </a:cxn>
              <a:cxn ang="5400000">
                <a:pos x="wd2" y="hd2"/>
              </a:cxn>
              <a:cxn ang="10800000">
                <a:pos x="wd2" y="hd2"/>
              </a:cxn>
              <a:cxn ang="16200000">
                <a:pos x="wd2" y="hd2"/>
              </a:cxn>
            </a:cxnLst>
            <a:rect l="0" t="0" r="r" b="b"/>
            <a:pathLst>
              <a:path w="21600" h="21600" extrusionOk="0">
                <a:moveTo>
                  <a:pt x="9656" y="19141"/>
                </a:moveTo>
                <a:cubicBezTo>
                  <a:pt x="9656" y="18966"/>
                  <a:pt x="9911" y="18790"/>
                  <a:pt x="10165" y="18790"/>
                </a:cubicBezTo>
                <a:cubicBezTo>
                  <a:pt x="11181" y="18790"/>
                  <a:pt x="11181" y="18790"/>
                  <a:pt x="11181" y="18790"/>
                </a:cubicBezTo>
                <a:cubicBezTo>
                  <a:pt x="11435" y="18790"/>
                  <a:pt x="11689" y="18966"/>
                  <a:pt x="11689" y="19141"/>
                </a:cubicBezTo>
                <a:cubicBezTo>
                  <a:pt x="11689" y="19317"/>
                  <a:pt x="11435" y="19493"/>
                  <a:pt x="11181" y="19493"/>
                </a:cubicBezTo>
                <a:cubicBezTo>
                  <a:pt x="10165" y="19493"/>
                  <a:pt x="10165" y="19493"/>
                  <a:pt x="10165" y="19493"/>
                </a:cubicBezTo>
                <a:cubicBezTo>
                  <a:pt x="9911" y="19493"/>
                  <a:pt x="9656" y="19317"/>
                  <a:pt x="9656" y="19141"/>
                </a:cubicBezTo>
                <a:close/>
                <a:moveTo>
                  <a:pt x="12198" y="2107"/>
                </a:moveTo>
                <a:cubicBezTo>
                  <a:pt x="9402" y="2107"/>
                  <a:pt x="9402" y="2107"/>
                  <a:pt x="9402" y="2107"/>
                </a:cubicBezTo>
                <a:cubicBezTo>
                  <a:pt x="9148" y="2107"/>
                  <a:pt x="8894" y="2107"/>
                  <a:pt x="8894" y="2459"/>
                </a:cubicBezTo>
                <a:cubicBezTo>
                  <a:pt x="8894" y="2634"/>
                  <a:pt x="9148" y="2634"/>
                  <a:pt x="9402" y="2634"/>
                </a:cubicBezTo>
                <a:cubicBezTo>
                  <a:pt x="12198" y="2634"/>
                  <a:pt x="12198" y="2634"/>
                  <a:pt x="12198" y="2634"/>
                </a:cubicBezTo>
                <a:cubicBezTo>
                  <a:pt x="12452" y="2634"/>
                  <a:pt x="12706" y="2634"/>
                  <a:pt x="12706" y="2459"/>
                </a:cubicBezTo>
                <a:cubicBezTo>
                  <a:pt x="12706" y="2107"/>
                  <a:pt x="12452" y="2107"/>
                  <a:pt x="12198" y="2107"/>
                </a:cubicBezTo>
                <a:close/>
                <a:moveTo>
                  <a:pt x="21600" y="2107"/>
                </a:moveTo>
                <a:cubicBezTo>
                  <a:pt x="21600" y="19493"/>
                  <a:pt x="21600" y="19493"/>
                  <a:pt x="21600" y="19493"/>
                </a:cubicBezTo>
                <a:cubicBezTo>
                  <a:pt x="21600" y="20722"/>
                  <a:pt x="20075" y="21600"/>
                  <a:pt x="18551" y="21600"/>
                </a:cubicBezTo>
                <a:cubicBezTo>
                  <a:pt x="3049" y="21600"/>
                  <a:pt x="3049" y="21600"/>
                  <a:pt x="3049" y="21600"/>
                </a:cubicBezTo>
                <a:cubicBezTo>
                  <a:pt x="1271" y="21600"/>
                  <a:pt x="0" y="20722"/>
                  <a:pt x="0" y="19493"/>
                </a:cubicBezTo>
                <a:cubicBezTo>
                  <a:pt x="0" y="2107"/>
                  <a:pt x="0" y="2107"/>
                  <a:pt x="0" y="2107"/>
                </a:cubicBezTo>
                <a:cubicBezTo>
                  <a:pt x="0" y="878"/>
                  <a:pt x="1271" y="0"/>
                  <a:pt x="3049" y="0"/>
                </a:cubicBezTo>
                <a:cubicBezTo>
                  <a:pt x="18551" y="0"/>
                  <a:pt x="18551" y="0"/>
                  <a:pt x="18551" y="0"/>
                </a:cubicBezTo>
                <a:cubicBezTo>
                  <a:pt x="20075" y="0"/>
                  <a:pt x="21600" y="878"/>
                  <a:pt x="21600" y="2107"/>
                </a:cubicBezTo>
                <a:close/>
                <a:moveTo>
                  <a:pt x="19567" y="18263"/>
                </a:moveTo>
                <a:cubicBezTo>
                  <a:pt x="2033" y="18263"/>
                  <a:pt x="2033" y="18263"/>
                  <a:pt x="2033" y="18263"/>
                </a:cubicBezTo>
                <a:cubicBezTo>
                  <a:pt x="2033" y="19493"/>
                  <a:pt x="2033" y="19493"/>
                  <a:pt x="2033" y="19493"/>
                </a:cubicBezTo>
                <a:cubicBezTo>
                  <a:pt x="2033" y="19844"/>
                  <a:pt x="2541" y="20195"/>
                  <a:pt x="3049" y="20195"/>
                </a:cubicBezTo>
                <a:cubicBezTo>
                  <a:pt x="18551" y="20195"/>
                  <a:pt x="18551" y="20195"/>
                  <a:pt x="18551" y="20195"/>
                </a:cubicBezTo>
                <a:cubicBezTo>
                  <a:pt x="19059" y="20195"/>
                  <a:pt x="19567" y="19844"/>
                  <a:pt x="19567" y="19493"/>
                </a:cubicBezTo>
                <a:lnTo>
                  <a:pt x="19567" y="18263"/>
                </a:lnTo>
                <a:close/>
                <a:moveTo>
                  <a:pt x="19567" y="4039"/>
                </a:moveTo>
                <a:cubicBezTo>
                  <a:pt x="2033" y="4039"/>
                  <a:pt x="2033" y="4039"/>
                  <a:pt x="2033" y="4039"/>
                </a:cubicBezTo>
                <a:cubicBezTo>
                  <a:pt x="2033" y="17561"/>
                  <a:pt x="2033" y="17561"/>
                  <a:pt x="2033" y="17561"/>
                </a:cubicBezTo>
                <a:cubicBezTo>
                  <a:pt x="19567" y="17561"/>
                  <a:pt x="19567" y="17561"/>
                  <a:pt x="19567" y="17561"/>
                </a:cubicBezTo>
                <a:lnTo>
                  <a:pt x="19567" y="4039"/>
                </a:lnTo>
                <a:close/>
                <a:moveTo>
                  <a:pt x="19567" y="2107"/>
                </a:moveTo>
                <a:cubicBezTo>
                  <a:pt x="19567" y="1580"/>
                  <a:pt x="19059" y="1405"/>
                  <a:pt x="18551" y="1405"/>
                </a:cubicBezTo>
                <a:cubicBezTo>
                  <a:pt x="3049" y="1405"/>
                  <a:pt x="3049" y="1405"/>
                  <a:pt x="3049" y="1405"/>
                </a:cubicBezTo>
                <a:cubicBezTo>
                  <a:pt x="2541" y="1405"/>
                  <a:pt x="2033" y="1580"/>
                  <a:pt x="2033" y="2107"/>
                </a:cubicBezTo>
                <a:cubicBezTo>
                  <a:pt x="2033" y="3337"/>
                  <a:pt x="2033" y="3337"/>
                  <a:pt x="2033" y="3337"/>
                </a:cubicBezTo>
                <a:cubicBezTo>
                  <a:pt x="19567" y="3337"/>
                  <a:pt x="19567" y="3337"/>
                  <a:pt x="19567" y="3337"/>
                </a:cubicBezTo>
                <a:lnTo>
                  <a:pt x="19567" y="2107"/>
                </a:lnTo>
                <a:close/>
                <a:moveTo>
                  <a:pt x="19567" y="2107"/>
                </a:moveTo>
                <a:cubicBezTo>
                  <a:pt x="19567" y="2107"/>
                  <a:pt x="19567" y="2107"/>
                  <a:pt x="19567" y="210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994" name="Group"/>
          <p:cNvGrpSpPr/>
          <p:nvPr/>
        </p:nvGrpSpPr>
        <p:grpSpPr>
          <a:xfrm>
            <a:off x="6153647" y="1289532"/>
            <a:ext cx="363148" cy="535289"/>
            <a:chOff x="0" y="0"/>
            <a:chExt cx="726293" cy="1070576"/>
          </a:xfrm>
          <a:solidFill>
            <a:schemeClr val="tx1"/>
          </a:solidFill>
        </p:grpSpPr>
        <p:sp>
          <p:nvSpPr>
            <p:cNvPr id="985" name="Shape"/>
            <p:cNvSpPr/>
            <p:nvPr/>
          </p:nvSpPr>
          <p:spPr>
            <a:xfrm>
              <a:off x="292403" y="306553"/>
              <a:ext cx="70746" cy="61313"/>
            </a:xfrm>
            <a:custGeom>
              <a:avLst/>
              <a:gdLst/>
              <a:ahLst/>
              <a:cxnLst>
                <a:cxn ang="0">
                  <a:pos x="wd2" y="hd2"/>
                </a:cxn>
                <a:cxn ang="5400000">
                  <a:pos x="wd2" y="hd2"/>
                </a:cxn>
                <a:cxn ang="10800000">
                  <a:pos x="wd2" y="hd2"/>
                </a:cxn>
                <a:cxn ang="16200000">
                  <a:pos x="wd2" y="hd2"/>
                </a:cxn>
              </a:cxnLst>
              <a:rect l="0" t="0" r="r" b="b"/>
              <a:pathLst>
                <a:path w="21600" h="21600" extrusionOk="0">
                  <a:moveTo>
                    <a:pt x="21600" y="9257"/>
                  </a:moveTo>
                  <a:cubicBezTo>
                    <a:pt x="21600" y="18514"/>
                    <a:pt x="16200" y="21600"/>
                    <a:pt x="10800" y="21600"/>
                  </a:cubicBezTo>
                  <a:cubicBezTo>
                    <a:pt x="5400" y="21600"/>
                    <a:pt x="0" y="18514"/>
                    <a:pt x="0" y="9257"/>
                  </a:cubicBezTo>
                  <a:cubicBezTo>
                    <a:pt x="0" y="3086"/>
                    <a:pt x="5400" y="0"/>
                    <a:pt x="10800" y="0"/>
                  </a:cubicBezTo>
                  <a:cubicBezTo>
                    <a:pt x="16200" y="0"/>
                    <a:pt x="21600" y="3086"/>
                    <a:pt x="21600" y="9257"/>
                  </a:cubicBezTo>
                  <a:close/>
                  <a:moveTo>
                    <a:pt x="21600" y="9257"/>
                  </a:moveTo>
                  <a:cubicBezTo>
                    <a:pt x="21600" y="9257"/>
                    <a:pt x="21600" y="9257"/>
                    <a:pt x="21600" y="925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6" name="Shape"/>
            <p:cNvSpPr/>
            <p:nvPr/>
          </p:nvSpPr>
          <p:spPr>
            <a:xfrm>
              <a:off x="292403" y="707428"/>
              <a:ext cx="70746" cy="61313"/>
            </a:xfrm>
            <a:custGeom>
              <a:avLst/>
              <a:gdLst/>
              <a:ahLst/>
              <a:cxnLst>
                <a:cxn ang="0">
                  <a:pos x="wd2" y="hd2"/>
                </a:cxn>
                <a:cxn ang="5400000">
                  <a:pos x="wd2" y="hd2"/>
                </a:cxn>
                <a:cxn ang="10800000">
                  <a:pos x="wd2" y="hd2"/>
                </a:cxn>
                <a:cxn ang="16200000">
                  <a:pos x="wd2" y="hd2"/>
                </a:cxn>
              </a:cxnLst>
              <a:rect l="0" t="0" r="r" b="b"/>
              <a:pathLst>
                <a:path w="21600" h="21600" extrusionOk="0">
                  <a:moveTo>
                    <a:pt x="21600" y="12343"/>
                  </a:moveTo>
                  <a:cubicBezTo>
                    <a:pt x="21600" y="18514"/>
                    <a:pt x="16200" y="21600"/>
                    <a:pt x="10800" y="21600"/>
                  </a:cubicBezTo>
                  <a:cubicBezTo>
                    <a:pt x="5400" y="21600"/>
                    <a:pt x="0" y="18514"/>
                    <a:pt x="0" y="12343"/>
                  </a:cubicBezTo>
                  <a:cubicBezTo>
                    <a:pt x="0" y="3086"/>
                    <a:pt x="5400" y="0"/>
                    <a:pt x="10800" y="0"/>
                  </a:cubicBezTo>
                  <a:cubicBezTo>
                    <a:pt x="16200" y="0"/>
                    <a:pt x="21600" y="3086"/>
                    <a:pt x="21600" y="12343"/>
                  </a:cubicBezTo>
                  <a:close/>
                  <a:moveTo>
                    <a:pt x="21600" y="12343"/>
                  </a:moveTo>
                  <a:cubicBezTo>
                    <a:pt x="21600" y="12343"/>
                    <a:pt x="21600" y="12343"/>
                    <a:pt x="21600" y="1234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7" name="Shape"/>
            <p:cNvSpPr/>
            <p:nvPr/>
          </p:nvSpPr>
          <p:spPr>
            <a:xfrm>
              <a:off x="94323" y="504633"/>
              <a:ext cx="70746" cy="61313"/>
            </a:xfrm>
            <a:custGeom>
              <a:avLst/>
              <a:gdLst/>
              <a:ahLst/>
              <a:cxnLst>
                <a:cxn ang="0">
                  <a:pos x="wd2" y="hd2"/>
                </a:cxn>
                <a:cxn ang="5400000">
                  <a:pos x="wd2" y="hd2"/>
                </a:cxn>
                <a:cxn ang="10800000">
                  <a:pos x="wd2" y="hd2"/>
                </a:cxn>
                <a:cxn ang="16200000">
                  <a:pos x="wd2" y="hd2"/>
                </a:cxn>
              </a:cxnLst>
              <a:rect l="0" t="0" r="r" b="b"/>
              <a:pathLst>
                <a:path w="21600" h="21600" extrusionOk="0">
                  <a:moveTo>
                    <a:pt x="21600" y="9257"/>
                  </a:moveTo>
                  <a:cubicBezTo>
                    <a:pt x="21600" y="18514"/>
                    <a:pt x="16200" y="21600"/>
                    <a:pt x="10800" y="21600"/>
                  </a:cubicBezTo>
                  <a:cubicBezTo>
                    <a:pt x="5400" y="21600"/>
                    <a:pt x="0" y="18514"/>
                    <a:pt x="0" y="9257"/>
                  </a:cubicBezTo>
                  <a:cubicBezTo>
                    <a:pt x="0" y="3086"/>
                    <a:pt x="5400" y="0"/>
                    <a:pt x="10800" y="0"/>
                  </a:cubicBezTo>
                  <a:cubicBezTo>
                    <a:pt x="16200" y="0"/>
                    <a:pt x="21600" y="3086"/>
                    <a:pt x="21600" y="9257"/>
                  </a:cubicBezTo>
                  <a:close/>
                  <a:moveTo>
                    <a:pt x="21600" y="9257"/>
                  </a:moveTo>
                  <a:cubicBezTo>
                    <a:pt x="21600" y="9257"/>
                    <a:pt x="21600" y="9257"/>
                    <a:pt x="21600" y="925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8" name="Shape"/>
            <p:cNvSpPr/>
            <p:nvPr/>
          </p:nvSpPr>
          <p:spPr>
            <a:xfrm>
              <a:off x="495201" y="504633"/>
              <a:ext cx="66028" cy="61313"/>
            </a:xfrm>
            <a:custGeom>
              <a:avLst/>
              <a:gdLst/>
              <a:ahLst/>
              <a:cxnLst>
                <a:cxn ang="0">
                  <a:pos x="wd2" y="hd2"/>
                </a:cxn>
                <a:cxn ang="5400000">
                  <a:pos x="wd2" y="hd2"/>
                </a:cxn>
                <a:cxn ang="10800000">
                  <a:pos x="wd2" y="hd2"/>
                </a:cxn>
                <a:cxn ang="16200000">
                  <a:pos x="wd2" y="hd2"/>
                </a:cxn>
              </a:cxnLst>
              <a:rect l="0" t="0" r="r" b="b"/>
              <a:pathLst>
                <a:path w="21600" h="21600" extrusionOk="0">
                  <a:moveTo>
                    <a:pt x="21600" y="9257"/>
                  </a:moveTo>
                  <a:cubicBezTo>
                    <a:pt x="21600" y="18514"/>
                    <a:pt x="16200" y="21600"/>
                    <a:pt x="10800" y="21600"/>
                  </a:cubicBezTo>
                  <a:cubicBezTo>
                    <a:pt x="5400" y="21600"/>
                    <a:pt x="0" y="18514"/>
                    <a:pt x="0" y="9257"/>
                  </a:cubicBezTo>
                  <a:cubicBezTo>
                    <a:pt x="0" y="3086"/>
                    <a:pt x="5400" y="0"/>
                    <a:pt x="10800" y="0"/>
                  </a:cubicBezTo>
                  <a:cubicBezTo>
                    <a:pt x="16200" y="0"/>
                    <a:pt x="21600" y="3086"/>
                    <a:pt x="21600" y="9257"/>
                  </a:cubicBezTo>
                  <a:close/>
                  <a:moveTo>
                    <a:pt x="21600" y="9257"/>
                  </a:moveTo>
                  <a:cubicBezTo>
                    <a:pt x="21600" y="9257"/>
                    <a:pt x="21600" y="9257"/>
                    <a:pt x="21600" y="925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89" name="Shape"/>
            <p:cNvSpPr/>
            <p:nvPr/>
          </p:nvSpPr>
          <p:spPr>
            <a:xfrm>
              <a:off x="155635" y="646119"/>
              <a:ext cx="61313" cy="6602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8514" y="21600"/>
                    <a:pt x="12343" y="21600"/>
                  </a:cubicBezTo>
                  <a:cubicBezTo>
                    <a:pt x="6171" y="21600"/>
                    <a:pt x="0" y="16200"/>
                    <a:pt x="0" y="10800"/>
                  </a:cubicBezTo>
                  <a:cubicBezTo>
                    <a:pt x="0" y="5400"/>
                    <a:pt x="6171" y="0"/>
                    <a:pt x="12343" y="0"/>
                  </a:cubicBezTo>
                  <a:cubicBezTo>
                    <a:pt x="18514"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90" name="Shape"/>
            <p:cNvSpPr/>
            <p:nvPr/>
          </p:nvSpPr>
          <p:spPr>
            <a:xfrm>
              <a:off x="155635" y="358430"/>
              <a:ext cx="61313" cy="7074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8514" y="21600"/>
                    <a:pt x="12343" y="21600"/>
                  </a:cubicBezTo>
                  <a:cubicBezTo>
                    <a:pt x="6171" y="21600"/>
                    <a:pt x="0" y="16200"/>
                    <a:pt x="0" y="10800"/>
                  </a:cubicBezTo>
                  <a:cubicBezTo>
                    <a:pt x="0" y="5400"/>
                    <a:pt x="6171" y="0"/>
                    <a:pt x="12343" y="0"/>
                  </a:cubicBezTo>
                  <a:cubicBezTo>
                    <a:pt x="18514"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91" name="Shape"/>
            <p:cNvSpPr/>
            <p:nvPr/>
          </p:nvSpPr>
          <p:spPr>
            <a:xfrm>
              <a:off x="433889" y="646119"/>
              <a:ext cx="66028" cy="6602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6200" y="21600"/>
                    <a:pt x="10800" y="21600"/>
                  </a:cubicBezTo>
                  <a:cubicBezTo>
                    <a:pt x="5400" y="21600"/>
                    <a:pt x="0" y="16200"/>
                    <a:pt x="0" y="10800"/>
                  </a:cubicBezTo>
                  <a:cubicBezTo>
                    <a:pt x="0" y="5400"/>
                    <a:pt x="5400" y="0"/>
                    <a:pt x="10800" y="0"/>
                  </a:cubicBezTo>
                  <a:cubicBezTo>
                    <a:pt x="16200"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92" name="Shape"/>
            <p:cNvSpPr/>
            <p:nvPr/>
          </p:nvSpPr>
          <p:spPr>
            <a:xfrm>
              <a:off x="-1" y="-1"/>
              <a:ext cx="726295" cy="1070578"/>
            </a:xfrm>
            <a:custGeom>
              <a:avLst/>
              <a:gdLst/>
              <a:ahLst/>
              <a:cxnLst>
                <a:cxn ang="0">
                  <a:pos x="wd2" y="hd2"/>
                </a:cxn>
                <a:cxn ang="5400000">
                  <a:pos x="wd2" y="hd2"/>
                </a:cxn>
                <a:cxn ang="10800000">
                  <a:pos x="wd2" y="hd2"/>
                </a:cxn>
                <a:cxn ang="16200000">
                  <a:pos x="wd2" y="hd2"/>
                </a:cxn>
              </a:cxnLst>
              <a:rect l="0" t="0" r="r" b="b"/>
              <a:pathLst>
                <a:path w="21600" h="21600" extrusionOk="0">
                  <a:moveTo>
                    <a:pt x="19543" y="9483"/>
                  </a:moveTo>
                  <a:cubicBezTo>
                    <a:pt x="19543" y="9483"/>
                    <a:pt x="19543" y="9483"/>
                    <a:pt x="19543" y="9483"/>
                  </a:cubicBezTo>
                  <a:cubicBezTo>
                    <a:pt x="19029" y="8254"/>
                    <a:pt x="18257" y="7200"/>
                    <a:pt x="17229" y="6322"/>
                  </a:cubicBezTo>
                  <a:cubicBezTo>
                    <a:pt x="15686" y="1054"/>
                    <a:pt x="15686" y="1054"/>
                    <a:pt x="15686" y="1054"/>
                  </a:cubicBezTo>
                  <a:cubicBezTo>
                    <a:pt x="15686" y="527"/>
                    <a:pt x="14657" y="0"/>
                    <a:pt x="13886" y="0"/>
                  </a:cubicBezTo>
                  <a:cubicBezTo>
                    <a:pt x="5914" y="0"/>
                    <a:pt x="5914" y="0"/>
                    <a:pt x="5914" y="0"/>
                  </a:cubicBezTo>
                  <a:cubicBezTo>
                    <a:pt x="4886" y="0"/>
                    <a:pt x="4114" y="527"/>
                    <a:pt x="3857" y="1054"/>
                  </a:cubicBezTo>
                  <a:cubicBezTo>
                    <a:pt x="2571" y="6146"/>
                    <a:pt x="2571" y="6146"/>
                    <a:pt x="2571" y="6146"/>
                  </a:cubicBezTo>
                  <a:cubicBezTo>
                    <a:pt x="1029" y="7376"/>
                    <a:pt x="0" y="8956"/>
                    <a:pt x="0" y="10712"/>
                  </a:cubicBezTo>
                  <a:cubicBezTo>
                    <a:pt x="0" y="12468"/>
                    <a:pt x="771" y="14049"/>
                    <a:pt x="2571" y="15278"/>
                  </a:cubicBezTo>
                  <a:cubicBezTo>
                    <a:pt x="3857" y="20546"/>
                    <a:pt x="3857" y="20546"/>
                    <a:pt x="3857" y="20546"/>
                  </a:cubicBezTo>
                  <a:cubicBezTo>
                    <a:pt x="4114" y="21073"/>
                    <a:pt x="4886" y="21600"/>
                    <a:pt x="5914" y="21600"/>
                  </a:cubicBezTo>
                  <a:cubicBezTo>
                    <a:pt x="13629" y="21600"/>
                    <a:pt x="13629" y="21600"/>
                    <a:pt x="13629" y="21600"/>
                  </a:cubicBezTo>
                  <a:cubicBezTo>
                    <a:pt x="14657" y="21600"/>
                    <a:pt x="15429" y="21073"/>
                    <a:pt x="15686" y="20546"/>
                  </a:cubicBezTo>
                  <a:cubicBezTo>
                    <a:pt x="16971" y="15278"/>
                    <a:pt x="16971" y="15278"/>
                    <a:pt x="16971" y="15278"/>
                  </a:cubicBezTo>
                  <a:cubicBezTo>
                    <a:pt x="18257" y="14400"/>
                    <a:pt x="19029" y="13346"/>
                    <a:pt x="19543" y="12117"/>
                  </a:cubicBezTo>
                  <a:cubicBezTo>
                    <a:pt x="19543" y="12117"/>
                    <a:pt x="19543" y="12117"/>
                    <a:pt x="19543" y="12117"/>
                  </a:cubicBezTo>
                  <a:cubicBezTo>
                    <a:pt x="20829" y="12117"/>
                    <a:pt x="21600" y="11590"/>
                    <a:pt x="21600" y="10712"/>
                  </a:cubicBezTo>
                  <a:cubicBezTo>
                    <a:pt x="21600" y="10010"/>
                    <a:pt x="20829" y="9483"/>
                    <a:pt x="19543" y="9483"/>
                  </a:cubicBezTo>
                  <a:close/>
                  <a:moveTo>
                    <a:pt x="5914" y="1405"/>
                  </a:moveTo>
                  <a:cubicBezTo>
                    <a:pt x="13886" y="1405"/>
                    <a:pt x="13886" y="1405"/>
                    <a:pt x="13886" y="1405"/>
                  </a:cubicBezTo>
                  <a:cubicBezTo>
                    <a:pt x="14914" y="4917"/>
                    <a:pt x="14914" y="4917"/>
                    <a:pt x="14914" y="4917"/>
                  </a:cubicBezTo>
                  <a:cubicBezTo>
                    <a:pt x="13371" y="4390"/>
                    <a:pt x="11571" y="4039"/>
                    <a:pt x="9771" y="4039"/>
                  </a:cubicBezTo>
                  <a:cubicBezTo>
                    <a:pt x="7971" y="4039"/>
                    <a:pt x="6429" y="4390"/>
                    <a:pt x="4886" y="4917"/>
                  </a:cubicBezTo>
                  <a:lnTo>
                    <a:pt x="5914" y="1405"/>
                  </a:lnTo>
                  <a:close/>
                  <a:moveTo>
                    <a:pt x="13629" y="20195"/>
                  </a:moveTo>
                  <a:cubicBezTo>
                    <a:pt x="5914" y="20195"/>
                    <a:pt x="5914" y="20195"/>
                    <a:pt x="5914" y="20195"/>
                  </a:cubicBezTo>
                  <a:cubicBezTo>
                    <a:pt x="4886" y="16683"/>
                    <a:pt x="4886" y="16683"/>
                    <a:pt x="4886" y="16683"/>
                  </a:cubicBezTo>
                  <a:cubicBezTo>
                    <a:pt x="6171" y="17210"/>
                    <a:pt x="7971" y="17561"/>
                    <a:pt x="9771" y="17561"/>
                  </a:cubicBezTo>
                  <a:cubicBezTo>
                    <a:pt x="11571" y="17561"/>
                    <a:pt x="13114" y="17210"/>
                    <a:pt x="14657" y="16683"/>
                  </a:cubicBezTo>
                  <a:lnTo>
                    <a:pt x="13629" y="20195"/>
                  </a:lnTo>
                  <a:close/>
                  <a:moveTo>
                    <a:pt x="9771" y="16156"/>
                  </a:moveTo>
                  <a:cubicBezTo>
                    <a:pt x="5400" y="16156"/>
                    <a:pt x="1800" y="13698"/>
                    <a:pt x="1800" y="10712"/>
                  </a:cubicBezTo>
                  <a:cubicBezTo>
                    <a:pt x="1800" y="7902"/>
                    <a:pt x="5400" y="5444"/>
                    <a:pt x="9771" y="5444"/>
                  </a:cubicBezTo>
                  <a:cubicBezTo>
                    <a:pt x="14143" y="5444"/>
                    <a:pt x="17743" y="7902"/>
                    <a:pt x="17743" y="10712"/>
                  </a:cubicBezTo>
                  <a:cubicBezTo>
                    <a:pt x="17743" y="13698"/>
                    <a:pt x="14143" y="16156"/>
                    <a:pt x="9771" y="16156"/>
                  </a:cubicBezTo>
                  <a:close/>
                  <a:moveTo>
                    <a:pt x="9771" y="16156"/>
                  </a:moveTo>
                  <a:cubicBezTo>
                    <a:pt x="9771" y="16156"/>
                    <a:pt x="9771" y="16156"/>
                    <a:pt x="9771" y="16156"/>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993" name="Shape"/>
            <p:cNvSpPr/>
            <p:nvPr/>
          </p:nvSpPr>
          <p:spPr>
            <a:xfrm>
              <a:off x="292403" y="367862"/>
              <a:ext cx="202799" cy="19808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661" y="0"/>
                    <a:pt x="20661" y="0"/>
                    <a:pt x="19722" y="0"/>
                  </a:cubicBezTo>
                  <a:cubicBezTo>
                    <a:pt x="939" y="15965"/>
                    <a:pt x="939" y="15965"/>
                    <a:pt x="939" y="15965"/>
                  </a:cubicBezTo>
                  <a:cubicBezTo>
                    <a:pt x="939" y="16904"/>
                    <a:pt x="0" y="16904"/>
                    <a:pt x="0" y="18783"/>
                  </a:cubicBezTo>
                  <a:cubicBezTo>
                    <a:pt x="0" y="19722"/>
                    <a:pt x="0" y="19722"/>
                    <a:pt x="939" y="20661"/>
                  </a:cubicBezTo>
                  <a:cubicBezTo>
                    <a:pt x="1878" y="21600"/>
                    <a:pt x="2817" y="21600"/>
                    <a:pt x="3757" y="21600"/>
                  </a:cubicBezTo>
                  <a:cubicBezTo>
                    <a:pt x="4696" y="21600"/>
                    <a:pt x="5635" y="21600"/>
                    <a:pt x="6574" y="20661"/>
                  </a:cubicBezTo>
                  <a:cubicBezTo>
                    <a:pt x="13148" y="13148"/>
                    <a:pt x="13148" y="13148"/>
                    <a:pt x="13148" y="13148"/>
                  </a:cubicBezTo>
                  <a:cubicBezTo>
                    <a:pt x="21600" y="1878"/>
                    <a:pt x="21600" y="1878"/>
                    <a:pt x="21600" y="1878"/>
                  </a:cubicBezTo>
                  <a:cubicBezTo>
                    <a:pt x="21600" y="1878"/>
                    <a:pt x="21600" y="939"/>
                    <a:pt x="21600" y="0"/>
                  </a:cubicBezTo>
                  <a:close/>
                  <a:moveTo>
                    <a:pt x="21600" y="0"/>
                  </a:moveTo>
                  <a:cubicBezTo>
                    <a:pt x="21600" y="0"/>
                    <a:pt x="21600" y="0"/>
                    <a:pt x="2160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995" name="Shape"/>
          <p:cNvSpPr/>
          <p:nvPr/>
        </p:nvSpPr>
        <p:spPr>
          <a:xfrm>
            <a:off x="7009251" y="1363133"/>
            <a:ext cx="535517" cy="389467"/>
          </a:xfrm>
          <a:custGeom>
            <a:avLst/>
            <a:gdLst/>
            <a:ahLst/>
            <a:cxnLst>
              <a:cxn ang="0">
                <a:pos x="wd2" y="hd2"/>
              </a:cxn>
              <a:cxn ang="5400000">
                <a:pos x="wd2" y="hd2"/>
              </a:cxn>
              <a:cxn ang="10800000">
                <a:pos x="wd2" y="hd2"/>
              </a:cxn>
              <a:cxn ang="16200000">
                <a:pos x="wd2" y="hd2"/>
              </a:cxn>
            </a:cxnLst>
            <a:rect l="0" t="0" r="r" b="b"/>
            <a:pathLst>
              <a:path w="21600" h="21600" extrusionOk="0">
                <a:moveTo>
                  <a:pt x="17561" y="7766"/>
                </a:moveTo>
                <a:cubicBezTo>
                  <a:pt x="17210" y="3398"/>
                  <a:pt x="14576" y="0"/>
                  <a:pt x="11415" y="0"/>
                </a:cubicBezTo>
                <a:cubicBezTo>
                  <a:pt x="8956" y="0"/>
                  <a:pt x="7024" y="2184"/>
                  <a:pt x="5971" y="4854"/>
                </a:cubicBezTo>
                <a:cubicBezTo>
                  <a:pt x="5620" y="4854"/>
                  <a:pt x="5444" y="4854"/>
                  <a:pt x="5093" y="4854"/>
                </a:cubicBezTo>
                <a:cubicBezTo>
                  <a:pt x="3337" y="4854"/>
                  <a:pt x="2107" y="6553"/>
                  <a:pt x="2107" y="8980"/>
                </a:cubicBezTo>
                <a:cubicBezTo>
                  <a:pt x="2107" y="9465"/>
                  <a:pt x="2107" y="9708"/>
                  <a:pt x="2283" y="10193"/>
                </a:cubicBezTo>
                <a:cubicBezTo>
                  <a:pt x="878" y="11407"/>
                  <a:pt x="0" y="13106"/>
                  <a:pt x="0" y="15533"/>
                </a:cubicBezTo>
                <a:cubicBezTo>
                  <a:pt x="0" y="18688"/>
                  <a:pt x="1932" y="21600"/>
                  <a:pt x="4390" y="21600"/>
                </a:cubicBezTo>
                <a:cubicBezTo>
                  <a:pt x="16507" y="21600"/>
                  <a:pt x="16507" y="21600"/>
                  <a:pt x="16507" y="21600"/>
                </a:cubicBezTo>
                <a:cubicBezTo>
                  <a:pt x="19317" y="21600"/>
                  <a:pt x="21600" y="18445"/>
                  <a:pt x="21600" y="14562"/>
                </a:cubicBezTo>
                <a:cubicBezTo>
                  <a:pt x="21600" y="11164"/>
                  <a:pt x="19844" y="8252"/>
                  <a:pt x="17561" y="7766"/>
                </a:cubicBezTo>
                <a:close/>
                <a:moveTo>
                  <a:pt x="16507" y="19658"/>
                </a:moveTo>
                <a:cubicBezTo>
                  <a:pt x="16507" y="19658"/>
                  <a:pt x="16507" y="19658"/>
                  <a:pt x="16507" y="19658"/>
                </a:cubicBezTo>
                <a:cubicBezTo>
                  <a:pt x="4390" y="19658"/>
                  <a:pt x="4390" y="19658"/>
                  <a:pt x="4390" y="19658"/>
                </a:cubicBezTo>
                <a:cubicBezTo>
                  <a:pt x="2810" y="19658"/>
                  <a:pt x="1405" y="17717"/>
                  <a:pt x="1405" y="15533"/>
                </a:cubicBezTo>
                <a:cubicBezTo>
                  <a:pt x="1405" y="14076"/>
                  <a:pt x="1932" y="12620"/>
                  <a:pt x="2810" y="11892"/>
                </a:cubicBezTo>
                <a:cubicBezTo>
                  <a:pt x="3863" y="11164"/>
                  <a:pt x="3863" y="10921"/>
                  <a:pt x="3512" y="9708"/>
                </a:cubicBezTo>
                <a:cubicBezTo>
                  <a:pt x="3512" y="9465"/>
                  <a:pt x="3337" y="9222"/>
                  <a:pt x="3337" y="8980"/>
                </a:cubicBezTo>
                <a:cubicBezTo>
                  <a:pt x="3337" y="7766"/>
                  <a:pt x="4215" y="6553"/>
                  <a:pt x="5093" y="6553"/>
                </a:cubicBezTo>
                <a:cubicBezTo>
                  <a:pt x="5093" y="6553"/>
                  <a:pt x="5444" y="6553"/>
                  <a:pt x="5971" y="6796"/>
                </a:cubicBezTo>
                <a:cubicBezTo>
                  <a:pt x="6849" y="7281"/>
                  <a:pt x="6849" y="6796"/>
                  <a:pt x="7200" y="5825"/>
                </a:cubicBezTo>
                <a:cubicBezTo>
                  <a:pt x="8078" y="3398"/>
                  <a:pt x="9659" y="1942"/>
                  <a:pt x="11415" y="1942"/>
                </a:cubicBezTo>
                <a:cubicBezTo>
                  <a:pt x="13873" y="1942"/>
                  <a:pt x="15980" y="4369"/>
                  <a:pt x="16156" y="7766"/>
                </a:cubicBezTo>
                <a:cubicBezTo>
                  <a:pt x="16156" y="9222"/>
                  <a:pt x="16156" y="9222"/>
                  <a:pt x="17210" y="9465"/>
                </a:cubicBezTo>
                <a:cubicBezTo>
                  <a:pt x="18966" y="9951"/>
                  <a:pt x="20195" y="12135"/>
                  <a:pt x="20195" y="14562"/>
                </a:cubicBezTo>
                <a:cubicBezTo>
                  <a:pt x="20195" y="17231"/>
                  <a:pt x="18615" y="19658"/>
                  <a:pt x="16507" y="19658"/>
                </a:cubicBezTo>
                <a:close/>
                <a:moveTo>
                  <a:pt x="16507" y="19658"/>
                </a:moveTo>
                <a:cubicBezTo>
                  <a:pt x="16507" y="19658"/>
                  <a:pt x="16507" y="19658"/>
                  <a:pt x="16507" y="1965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96" name="Shape"/>
          <p:cNvSpPr/>
          <p:nvPr/>
        </p:nvSpPr>
        <p:spPr>
          <a:xfrm>
            <a:off x="8035834" y="1325033"/>
            <a:ext cx="535518" cy="463551"/>
          </a:xfrm>
          <a:custGeom>
            <a:avLst/>
            <a:gdLst/>
            <a:ahLst/>
            <a:cxnLst>
              <a:cxn ang="0">
                <a:pos x="wd2" y="hd2"/>
              </a:cxn>
              <a:cxn ang="5400000">
                <a:pos x="wd2" y="hd2"/>
              </a:cxn>
              <a:cxn ang="10800000">
                <a:pos x="wd2" y="hd2"/>
              </a:cxn>
              <a:cxn ang="16200000">
                <a:pos x="wd2" y="hd2"/>
              </a:cxn>
            </a:cxnLst>
            <a:rect l="0" t="0" r="r" b="b"/>
            <a:pathLst>
              <a:path w="21600" h="21600" extrusionOk="0">
                <a:moveTo>
                  <a:pt x="21600" y="20187"/>
                </a:moveTo>
                <a:cubicBezTo>
                  <a:pt x="21600" y="20994"/>
                  <a:pt x="20898" y="21600"/>
                  <a:pt x="20195" y="21600"/>
                </a:cubicBezTo>
                <a:cubicBezTo>
                  <a:pt x="19493" y="21600"/>
                  <a:pt x="18790" y="20994"/>
                  <a:pt x="18790" y="20187"/>
                </a:cubicBezTo>
                <a:cubicBezTo>
                  <a:pt x="18790" y="19178"/>
                  <a:pt x="19493" y="16957"/>
                  <a:pt x="20195" y="16957"/>
                </a:cubicBezTo>
                <a:cubicBezTo>
                  <a:pt x="20898" y="16957"/>
                  <a:pt x="21600" y="19178"/>
                  <a:pt x="21600" y="20187"/>
                </a:cubicBezTo>
                <a:close/>
                <a:moveTo>
                  <a:pt x="19493" y="8479"/>
                </a:moveTo>
                <a:cubicBezTo>
                  <a:pt x="19493" y="15544"/>
                  <a:pt x="19493" y="15544"/>
                  <a:pt x="19493" y="15544"/>
                </a:cubicBezTo>
                <a:cubicBezTo>
                  <a:pt x="19493" y="15948"/>
                  <a:pt x="19844" y="16150"/>
                  <a:pt x="20195" y="16150"/>
                </a:cubicBezTo>
                <a:cubicBezTo>
                  <a:pt x="20546" y="16150"/>
                  <a:pt x="20898" y="15948"/>
                  <a:pt x="20898" y="15544"/>
                </a:cubicBezTo>
                <a:cubicBezTo>
                  <a:pt x="20898" y="8479"/>
                  <a:pt x="20898" y="8479"/>
                  <a:pt x="20898" y="8479"/>
                </a:cubicBezTo>
                <a:cubicBezTo>
                  <a:pt x="20898" y="8075"/>
                  <a:pt x="20546" y="7671"/>
                  <a:pt x="20195" y="7671"/>
                </a:cubicBezTo>
                <a:cubicBezTo>
                  <a:pt x="19844" y="7671"/>
                  <a:pt x="19493" y="8075"/>
                  <a:pt x="19493" y="8479"/>
                </a:cubicBezTo>
                <a:close/>
                <a:moveTo>
                  <a:pt x="20020" y="6864"/>
                </a:moveTo>
                <a:cubicBezTo>
                  <a:pt x="18263" y="7267"/>
                  <a:pt x="18263" y="7267"/>
                  <a:pt x="18263" y="7267"/>
                </a:cubicBezTo>
                <a:cubicBezTo>
                  <a:pt x="18263" y="13929"/>
                  <a:pt x="18263" y="13929"/>
                  <a:pt x="18263" y="13929"/>
                </a:cubicBezTo>
                <a:cubicBezTo>
                  <a:pt x="18263" y="15948"/>
                  <a:pt x="16156" y="17764"/>
                  <a:pt x="10712" y="17764"/>
                </a:cubicBezTo>
                <a:cubicBezTo>
                  <a:pt x="5444" y="17764"/>
                  <a:pt x="3337" y="15948"/>
                  <a:pt x="3337" y="13929"/>
                </a:cubicBezTo>
                <a:cubicBezTo>
                  <a:pt x="3337" y="7267"/>
                  <a:pt x="3337" y="7267"/>
                  <a:pt x="3337" y="7267"/>
                </a:cubicBezTo>
                <a:cubicBezTo>
                  <a:pt x="1580" y="6864"/>
                  <a:pt x="1580" y="6864"/>
                  <a:pt x="1580" y="6864"/>
                </a:cubicBezTo>
                <a:cubicBezTo>
                  <a:pt x="702" y="6662"/>
                  <a:pt x="0" y="5652"/>
                  <a:pt x="0" y="4643"/>
                </a:cubicBezTo>
                <a:cubicBezTo>
                  <a:pt x="0" y="3432"/>
                  <a:pt x="702" y="2624"/>
                  <a:pt x="1580" y="2422"/>
                </a:cubicBezTo>
                <a:cubicBezTo>
                  <a:pt x="10361" y="0"/>
                  <a:pt x="10361" y="0"/>
                  <a:pt x="10361" y="0"/>
                </a:cubicBezTo>
                <a:cubicBezTo>
                  <a:pt x="10537" y="0"/>
                  <a:pt x="10712" y="0"/>
                  <a:pt x="10712" y="0"/>
                </a:cubicBezTo>
                <a:cubicBezTo>
                  <a:pt x="10888" y="0"/>
                  <a:pt x="11063" y="0"/>
                  <a:pt x="11239" y="0"/>
                </a:cubicBezTo>
                <a:cubicBezTo>
                  <a:pt x="20020" y="2422"/>
                  <a:pt x="20020" y="2422"/>
                  <a:pt x="20020" y="2422"/>
                </a:cubicBezTo>
                <a:cubicBezTo>
                  <a:pt x="20898" y="2624"/>
                  <a:pt x="21600" y="3432"/>
                  <a:pt x="21600" y="4643"/>
                </a:cubicBezTo>
                <a:cubicBezTo>
                  <a:pt x="21600" y="5652"/>
                  <a:pt x="20898" y="6662"/>
                  <a:pt x="20020" y="6864"/>
                </a:cubicBezTo>
                <a:close/>
                <a:moveTo>
                  <a:pt x="16859" y="7671"/>
                </a:moveTo>
                <a:cubicBezTo>
                  <a:pt x="11239" y="9286"/>
                  <a:pt x="11239" y="9286"/>
                  <a:pt x="11239" y="9286"/>
                </a:cubicBezTo>
                <a:cubicBezTo>
                  <a:pt x="11063" y="9286"/>
                  <a:pt x="10888" y="9286"/>
                  <a:pt x="10712" y="9286"/>
                </a:cubicBezTo>
                <a:cubicBezTo>
                  <a:pt x="10712" y="9286"/>
                  <a:pt x="10537" y="9286"/>
                  <a:pt x="10361" y="9286"/>
                </a:cubicBezTo>
                <a:cubicBezTo>
                  <a:pt x="4741" y="7671"/>
                  <a:pt x="4741" y="7671"/>
                  <a:pt x="4741" y="7671"/>
                </a:cubicBezTo>
                <a:cubicBezTo>
                  <a:pt x="4741" y="13929"/>
                  <a:pt x="4741" y="13929"/>
                  <a:pt x="4741" y="13929"/>
                </a:cubicBezTo>
                <a:cubicBezTo>
                  <a:pt x="4741" y="14736"/>
                  <a:pt x="6673" y="16150"/>
                  <a:pt x="10712" y="16150"/>
                </a:cubicBezTo>
                <a:cubicBezTo>
                  <a:pt x="14751" y="16150"/>
                  <a:pt x="16859" y="14736"/>
                  <a:pt x="16859" y="13929"/>
                </a:cubicBezTo>
                <a:lnTo>
                  <a:pt x="16859" y="7671"/>
                </a:lnTo>
                <a:close/>
                <a:moveTo>
                  <a:pt x="19668" y="5450"/>
                </a:moveTo>
                <a:cubicBezTo>
                  <a:pt x="20020" y="5249"/>
                  <a:pt x="20195" y="5047"/>
                  <a:pt x="20195" y="4643"/>
                </a:cubicBezTo>
                <a:cubicBezTo>
                  <a:pt x="20195" y="4239"/>
                  <a:pt x="20020" y="3836"/>
                  <a:pt x="19668" y="3836"/>
                </a:cubicBezTo>
                <a:cubicBezTo>
                  <a:pt x="10888" y="1615"/>
                  <a:pt x="10888" y="1615"/>
                  <a:pt x="10888" y="1615"/>
                </a:cubicBezTo>
                <a:cubicBezTo>
                  <a:pt x="10712" y="1413"/>
                  <a:pt x="10712" y="1413"/>
                  <a:pt x="10712" y="1413"/>
                </a:cubicBezTo>
                <a:cubicBezTo>
                  <a:pt x="10712" y="1615"/>
                  <a:pt x="10712" y="1615"/>
                  <a:pt x="10712" y="1615"/>
                </a:cubicBezTo>
                <a:cubicBezTo>
                  <a:pt x="1932" y="3836"/>
                  <a:pt x="1932" y="3836"/>
                  <a:pt x="1932" y="3836"/>
                </a:cubicBezTo>
                <a:cubicBezTo>
                  <a:pt x="1580" y="3836"/>
                  <a:pt x="1405" y="4239"/>
                  <a:pt x="1405" y="4643"/>
                </a:cubicBezTo>
                <a:cubicBezTo>
                  <a:pt x="1405" y="5047"/>
                  <a:pt x="1580" y="5249"/>
                  <a:pt x="1932" y="5450"/>
                </a:cubicBezTo>
                <a:cubicBezTo>
                  <a:pt x="10712" y="7671"/>
                  <a:pt x="10712" y="7671"/>
                  <a:pt x="10712" y="7671"/>
                </a:cubicBezTo>
                <a:cubicBezTo>
                  <a:pt x="10712" y="7671"/>
                  <a:pt x="10712" y="7671"/>
                  <a:pt x="10712" y="7671"/>
                </a:cubicBezTo>
                <a:cubicBezTo>
                  <a:pt x="10888" y="7671"/>
                  <a:pt x="10888" y="7671"/>
                  <a:pt x="10888" y="7671"/>
                </a:cubicBezTo>
                <a:lnTo>
                  <a:pt x="19668" y="5450"/>
                </a:lnTo>
                <a:close/>
                <a:moveTo>
                  <a:pt x="19668" y="5450"/>
                </a:moveTo>
                <a:cubicBezTo>
                  <a:pt x="19668" y="5450"/>
                  <a:pt x="19668" y="5450"/>
                  <a:pt x="19668" y="545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97" name="Shape"/>
          <p:cNvSpPr/>
          <p:nvPr/>
        </p:nvSpPr>
        <p:spPr>
          <a:xfrm>
            <a:off x="9065058" y="1305984"/>
            <a:ext cx="494180" cy="497417"/>
          </a:xfrm>
          <a:custGeom>
            <a:avLst/>
            <a:gdLst/>
            <a:ahLst/>
            <a:cxnLst>
              <a:cxn ang="0">
                <a:pos x="wd2" y="hd2"/>
              </a:cxn>
              <a:cxn ang="5400000">
                <a:pos x="wd2" y="hd2"/>
              </a:cxn>
              <a:cxn ang="10800000">
                <a:pos x="wd2" y="hd2"/>
              </a:cxn>
              <a:cxn ang="16200000">
                <a:pos x="wd2" y="hd2"/>
              </a:cxn>
            </a:cxnLst>
            <a:rect l="0" t="0" r="r" b="b"/>
            <a:pathLst>
              <a:path w="21368" h="21600" extrusionOk="0">
                <a:moveTo>
                  <a:pt x="20735" y="19137"/>
                </a:moveTo>
                <a:cubicBezTo>
                  <a:pt x="20547" y="19137"/>
                  <a:pt x="18105" y="17432"/>
                  <a:pt x="14536" y="16674"/>
                </a:cubicBezTo>
                <a:cubicBezTo>
                  <a:pt x="15851" y="14968"/>
                  <a:pt x="16790" y="12695"/>
                  <a:pt x="17166" y="11179"/>
                </a:cubicBezTo>
                <a:cubicBezTo>
                  <a:pt x="17542" y="9095"/>
                  <a:pt x="17354" y="4926"/>
                  <a:pt x="15476" y="2274"/>
                </a:cubicBezTo>
                <a:cubicBezTo>
                  <a:pt x="14161" y="758"/>
                  <a:pt x="12658" y="0"/>
                  <a:pt x="10592" y="0"/>
                </a:cubicBezTo>
                <a:cubicBezTo>
                  <a:pt x="8714" y="0"/>
                  <a:pt x="7023" y="758"/>
                  <a:pt x="5896" y="2274"/>
                </a:cubicBezTo>
                <a:cubicBezTo>
                  <a:pt x="3830" y="4926"/>
                  <a:pt x="3643" y="9095"/>
                  <a:pt x="4206" y="11179"/>
                </a:cubicBezTo>
                <a:cubicBezTo>
                  <a:pt x="4582" y="12695"/>
                  <a:pt x="5333" y="14968"/>
                  <a:pt x="6648" y="16674"/>
                </a:cubicBezTo>
                <a:cubicBezTo>
                  <a:pt x="3079" y="17432"/>
                  <a:pt x="637" y="19137"/>
                  <a:pt x="449" y="19137"/>
                </a:cubicBezTo>
                <a:cubicBezTo>
                  <a:pt x="74" y="19516"/>
                  <a:pt x="-114" y="20084"/>
                  <a:pt x="74" y="20653"/>
                </a:cubicBezTo>
                <a:cubicBezTo>
                  <a:pt x="74" y="21221"/>
                  <a:pt x="637" y="21600"/>
                  <a:pt x="1201" y="21600"/>
                </a:cubicBezTo>
                <a:cubicBezTo>
                  <a:pt x="19983" y="21600"/>
                  <a:pt x="19983" y="21600"/>
                  <a:pt x="19983" y="21600"/>
                </a:cubicBezTo>
                <a:cubicBezTo>
                  <a:pt x="20547" y="21600"/>
                  <a:pt x="21110" y="21221"/>
                  <a:pt x="21298" y="20653"/>
                </a:cubicBezTo>
                <a:cubicBezTo>
                  <a:pt x="21486" y="20084"/>
                  <a:pt x="21298" y="19516"/>
                  <a:pt x="20735" y="19137"/>
                </a:cubicBezTo>
                <a:close/>
                <a:moveTo>
                  <a:pt x="5333" y="7200"/>
                </a:moveTo>
                <a:cubicBezTo>
                  <a:pt x="5709" y="4358"/>
                  <a:pt x="7399" y="1326"/>
                  <a:pt x="10592" y="1326"/>
                </a:cubicBezTo>
                <a:cubicBezTo>
                  <a:pt x="13973" y="1326"/>
                  <a:pt x="15476" y="4358"/>
                  <a:pt x="15851" y="7200"/>
                </a:cubicBezTo>
                <a:cubicBezTo>
                  <a:pt x="16227" y="10232"/>
                  <a:pt x="15288" y="13453"/>
                  <a:pt x="13409" y="15726"/>
                </a:cubicBezTo>
                <a:cubicBezTo>
                  <a:pt x="13222" y="16105"/>
                  <a:pt x="13222" y="16105"/>
                  <a:pt x="13222" y="16105"/>
                </a:cubicBezTo>
                <a:cubicBezTo>
                  <a:pt x="11719" y="18000"/>
                  <a:pt x="9653" y="18000"/>
                  <a:pt x="7963" y="16105"/>
                </a:cubicBezTo>
                <a:cubicBezTo>
                  <a:pt x="7775" y="15726"/>
                  <a:pt x="7775" y="15726"/>
                  <a:pt x="7775" y="15726"/>
                </a:cubicBezTo>
                <a:cubicBezTo>
                  <a:pt x="5896" y="13453"/>
                  <a:pt x="4957" y="10232"/>
                  <a:pt x="5333" y="7200"/>
                </a:cubicBezTo>
                <a:close/>
                <a:moveTo>
                  <a:pt x="1201" y="20274"/>
                </a:moveTo>
                <a:cubicBezTo>
                  <a:pt x="1389" y="20274"/>
                  <a:pt x="3643" y="18758"/>
                  <a:pt x="7023" y="18000"/>
                </a:cubicBezTo>
                <a:cubicBezTo>
                  <a:pt x="8714" y="17621"/>
                  <a:pt x="8714" y="17621"/>
                  <a:pt x="8714" y="17621"/>
                </a:cubicBezTo>
                <a:cubicBezTo>
                  <a:pt x="9277" y="18000"/>
                  <a:pt x="9841" y="18189"/>
                  <a:pt x="10592" y="18189"/>
                </a:cubicBezTo>
                <a:cubicBezTo>
                  <a:pt x="11343" y="18189"/>
                  <a:pt x="12095" y="18000"/>
                  <a:pt x="12658" y="17621"/>
                </a:cubicBezTo>
                <a:cubicBezTo>
                  <a:pt x="14349" y="18000"/>
                  <a:pt x="14349" y="18000"/>
                  <a:pt x="14349" y="18000"/>
                </a:cubicBezTo>
                <a:cubicBezTo>
                  <a:pt x="17542" y="18758"/>
                  <a:pt x="19983" y="20084"/>
                  <a:pt x="19983" y="20274"/>
                </a:cubicBezTo>
                <a:lnTo>
                  <a:pt x="1201" y="20274"/>
                </a:lnTo>
                <a:close/>
                <a:moveTo>
                  <a:pt x="1201" y="20274"/>
                </a:moveTo>
                <a:cubicBezTo>
                  <a:pt x="1201" y="20274"/>
                  <a:pt x="1201" y="20274"/>
                  <a:pt x="1201" y="2027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998" name="Shape"/>
          <p:cNvSpPr/>
          <p:nvPr/>
        </p:nvSpPr>
        <p:spPr>
          <a:xfrm>
            <a:off x="10056877" y="1299633"/>
            <a:ext cx="531731" cy="514351"/>
          </a:xfrm>
          <a:custGeom>
            <a:avLst/>
            <a:gdLst/>
            <a:ahLst/>
            <a:cxnLst>
              <a:cxn ang="0">
                <a:pos x="wd2" y="hd2"/>
              </a:cxn>
              <a:cxn ang="5400000">
                <a:pos x="wd2" y="hd2"/>
              </a:cxn>
              <a:cxn ang="10800000">
                <a:pos x="wd2" y="hd2"/>
              </a:cxn>
              <a:cxn ang="16200000">
                <a:pos x="wd2" y="hd2"/>
              </a:cxn>
            </a:cxnLst>
            <a:rect l="0" t="0" r="r" b="b"/>
            <a:pathLst>
              <a:path w="21363" h="21600" extrusionOk="0">
                <a:moveTo>
                  <a:pt x="21182" y="8054"/>
                </a:moveTo>
                <a:cubicBezTo>
                  <a:pt x="21007" y="7505"/>
                  <a:pt x="20659" y="7139"/>
                  <a:pt x="19962" y="6956"/>
                </a:cubicBezTo>
                <a:cubicBezTo>
                  <a:pt x="14388" y="6041"/>
                  <a:pt x="14388" y="6041"/>
                  <a:pt x="14388" y="6041"/>
                </a:cubicBezTo>
                <a:cubicBezTo>
                  <a:pt x="12124" y="915"/>
                  <a:pt x="12124" y="915"/>
                  <a:pt x="12124" y="915"/>
                </a:cubicBezTo>
                <a:cubicBezTo>
                  <a:pt x="11775" y="183"/>
                  <a:pt x="11253" y="0"/>
                  <a:pt x="10730" y="0"/>
                </a:cubicBezTo>
                <a:cubicBezTo>
                  <a:pt x="10033" y="0"/>
                  <a:pt x="9511" y="183"/>
                  <a:pt x="9336" y="915"/>
                </a:cubicBezTo>
                <a:cubicBezTo>
                  <a:pt x="6898" y="6041"/>
                  <a:pt x="6898" y="6041"/>
                  <a:pt x="6898" y="6041"/>
                </a:cubicBezTo>
                <a:cubicBezTo>
                  <a:pt x="1324" y="6956"/>
                  <a:pt x="1324" y="6956"/>
                  <a:pt x="1324" y="6956"/>
                </a:cubicBezTo>
                <a:cubicBezTo>
                  <a:pt x="627" y="7139"/>
                  <a:pt x="278" y="7505"/>
                  <a:pt x="104" y="8054"/>
                </a:cubicBezTo>
                <a:cubicBezTo>
                  <a:pt x="-70" y="8603"/>
                  <a:pt x="-70" y="9153"/>
                  <a:pt x="453" y="9702"/>
                </a:cubicBezTo>
                <a:cubicBezTo>
                  <a:pt x="4459" y="13912"/>
                  <a:pt x="4459" y="13912"/>
                  <a:pt x="4459" y="13912"/>
                </a:cubicBezTo>
                <a:cubicBezTo>
                  <a:pt x="3588" y="19769"/>
                  <a:pt x="3588" y="19769"/>
                  <a:pt x="3588" y="19769"/>
                </a:cubicBezTo>
                <a:cubicBezTo>
                  <a:pt x="3414" y="20502"/>
                  <a:pt x="3762" y="21051"/>
                  <a:pt x="4111" y="21417"/>
                </a:cubicBezTo>
                <a:cubicBezTo>
                  <a:pt x="4459" y="21600"/>
                  <a:pt x="4807" y="21600"/>
                  <a:pt x="4982" y="21600"/>
                </a:cubicBezTo>
                <a:cubicBezTo>
                  <a:pt x="5330" y="21600"/>
                  <a:pt x="5504" y="21600"/>
                  <a:pt x="5853" y="21417"/>
                </a:cubicBezTo>
                <a:cubicBezTo>
                  <a:pt x="10730" y="18671"/>
                  <a:pt x="10730" y="18671"/>
                  <a:pt x="10730" y="18671"/>
                </a:cubicBezTo>
                <a:cubicBezTo>
                  <a:pt x="15433" y="21417"/>
                  <a:pt x="15433" y="21417"/>
                  <a:pt x="15433" y="21417"/>
                </a:cubicBezTo>
                <a:cubicBezTo>
                  <a:pt x="15782" y="21600"/>
                  <a:pt x="15956" y="21600"/>
                  <a:pt x="16304" y="21600"/>
                </a:cubicBezTo>
                <a:cubicBezTo>
                  <a:pt x="16653" y="21600"/>
                  <a:pt x="16827" y="21600"/>
                  <a:pt x="17175" y="21417"/>
                </a:cubicBezTo>
                <a:cubicBezTo>
                  <a:pt x="17698" y="21051"/>
                  <a:pt x="17872" y="20502"/>
                  <a:pt x="17698" y="19769"/>
                </a:cubicBezTo>
                <a:cubicBezTo>
                  <a:pt x="16827" y="13912"/>
                  <a:pt x="16827" y="13912"/>
                  <a:pt x="16827" y="13912"/>
                </a:cubicBezTo>
                <a:cubicBezTo>
                  <a:pt x="20833" y="9702"/>
                  <a:pt x="20833" y="9702"/>
                  <a:pt x="20833" y="9702"/>
                </a:cubicBezTo>
                <a:cubicBezTo>
                  <a:pt x="21356" y="9153"/>
                  <a:pt x="21530" y="8603"/>
                  <a:pt x="21182" y="8054"/>
                </a:cubicBezTo>
                <a:close/>
                <a:moveTo>
                  <a:pt x="15782" y="12814"/>
                </a:moveTo>
                <a:cubicBezTo>
                  <a:pt x="15433" y="13180"/>
                  <a:pt x="15259" y="13729"/>
                  <a:pt x="15259" y="14095"/>
                </a:cubicBezTo>
                <a:cubicBezTo>
                  <a:pt x="16304" y="20136"/>
                  <a:pt x="16304" y="20136"/>
                  <a:pt x="16304" y="20136"/>
                </a:cubicBezTo>
                <a:cubicBezTo>
                  <a:pt x="11427" y="17390"/>
                  <a:pt x="11427" y="17390"/>
                  <a:pt x="11427" y="17390"/>
                </a:cubicBezTo>
                <a:cubicBezTo>
                  <a:pt x="11253" y="17207"/>
                  <a:pt x="10904" y="17207"/>
                  <a:pt x="10730" y="17207"/>
                </a:cubicBezTo>
                <a:cubicBezTo>
                  <a:pt x="10382" y="17207"/>
                  <a:pt x="10207" y="17207"/>
                  <a:pt x="9859" y="17390"/>
                </a:cubicBezTo>
                <a:cubicBezTo>
                  <a:pt x="4982" y="20136"/>
                  <a:pt x="4982" y="20136"/>
                  <a:pt x="4982" y="20136"/>
                </a:cubicBezTo>
                <a:cubicBezTo>
                  <a:pt x="6027" y="14095"/>
                  <a:pt x="6027" y="14095"/>
                  <a:pt x="6027" y="14095"/>
                </a:cubicBezTo>
                <a:cubicBezTo>
                  <a:pt x="6027" y="13729"/>
                  <a:pt x="5853" y="13180"/>
                  <a:pt x="5504" y="12814"/>
                </a:cubicBezTo>
                <a:cubicBezTo>
                  <a:pt x="1498" y="8603"/>
                  <a:pt x="1498" y="8603"/>
                  <a:pt x="1498" y="8603"/>
                </a:cubicBezTo>
                <a:cubicBezTo>
                  <a:pt x="7072" y="7688"/>
                  <a:pt x="7072" y="7688"/>
                  <a:pt x="7072" y="7688"/>
                </a:cubicBezTo>
                <a:cubicBezTo>
                  <a:pt x="7595" y="7505"/>
                  <a:pt x="7943" y="7322"/>
                  <a:pt x="8291" y="6773"/>
                </a:cubicBezTo>
                <a:cubicBezTo>
                  <a:pt x="10730" y="1464"/>
                  <a:pt x="10730" y="1464"/>
                  <a:pt x="10730" y="1464"/>
                </a:cubicBezTo>
                <a:cubicBezTo>
                  <a:pt x="12995" y="6773"/>
                  <a:pt x="12995" y="6773"/>
                  <a:pt x="12995" y="6773"/>
                </a:cubicBezTo>
                <a:cubicBezTo>
                  <a:pt x="13343" y="7322"/>
                  <a:pt x="13691" y="7505"/>
                  <a:pt x="14214" y="7688"/>
                </a:cubicBezTo>
                <a:cubicBezTo>
                  <a:pt x="19788" y="8603"/>
                  <a:pt x="19788" y="8603"/>
                  <a:pt x="19788" y="8603"/>
                </a:cubicBezTo>
                <a:lnTo>
                  <a:pt x="15782" y="12814"/>
                </a:lnTo>
                <a:close/>
                <a:moveTo>
                  <a:pt x="15782" y="12814"/>
                </a:moveTo>
                <a:cubicBezTo>
                  <a:pt x="15782" y="12814"/>
                  <a:pt x="15782" y="12814"/>
                  <a:pt x="15782" y="1281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01" name="Group"/>
          <p:cNvGrpSpPr/>
          <p:nvPr/>
        </p:nvGrpSpPr>
        <p:grpSpPr>
          <a:xfrm>
            <a:off x="11083783" y="1324904"/>
            <a:ext cx="535289" cy="464546"/>
            <a:chOff x="0" y="0"/>
            <a:chExt cx="1070576" cy="929090"/>
          </a:xfrm>
          <a:solidFill>
            <a:schemeClr val="tx1"/>
          </a:solidFill>
        </p:grpSpPr>
        <p:sp>
          <p:nvSpPr>
            <p:cNvPr id="999" name="Shape"/>
            <p:cNvSpPr/>
            <p:nvPr/>
          </p:nvSpPr>
          <p:spPr>
            <a:xfrm>
              <a:off x="174497" y="165065"/>
              <a:ext cx="382014" cy="249960"/>
            </a:xfrm>
            <a:custGeom>
              <a:avLst/>
              <a:gdLst/>
              <a:ahLst/>
              <a:cxnLst>
                <a:cxn ang="0">
                  <a:pos x="wd2" y="hd2"/>
                </a:cxn>
                <a:cxn ang="5400000">
                  <a:pos x="wd2" y="hd2"/>
                </a:cxn>
                <a:cxn ang="10800000">
                  <a:pos x="wd2" y="hd2"/>
                </a:cxn>
                <a:cxn ang="16200000">
                  <a:pos x="wd2" y="hd2"/>
                </a:cxn>
              </a:cxnLst>
              <a:rect l="0" t="0" r="r" b="b"/>
              <a:pathLst>
                <a:path w="21600" h="21600" extrusionOk="0">
                  <a:moveTo>
                    <a:pt x="20618" y="0"/>
                  </a:moveTo>
                  <a:cubicBezTo>
                    <a:pt x="9327" y="0"/>
                    <a:pt x="0" y="8938"/>
                    <a:pt x="0" y="20110"/>
                  </a:cubicBezTo>
                  <a:cubicBezTo>
                    <a:pt x="0" y="20855"/>
                    <a:pt x="0" y="21600"/>
                    <a:pt x="491" y="21600"/>
                  </a:cubicBezTo>
                  <a:cubicBezTo>
                    <a:pt x="1473" y="21600"/>
                    <a:pt x="1473" y="20855"/>
                    <a:pt x="1473" y="20110"/>
                  </a:cubicBezTo>
                  <a:cubicBezTo>
                    <a:pt x="1473" y="11172"/>
                    <a:pt x="10309" y="2979"/>
                    <a:pt x="20618" y="2979"/>
                  </a:cubicBezTo>
                  <a:cubicBezTo>
                    <a:pt x="21109" y="2979"/>
                    <a:pt x="21600" y="2234"/>
                    <a:pt x="21600" y="1490"/>
                  </a:cubicBezTo>
                  <a:cubicBezTo>
                    <a:pt x="21600" y="745"/>
                    <a:pt x="21109" y="0"/>
                    <a:pt x="20618" y="0"/>
                  </a:cubicBezTo>
                  <a:close/>
                  <a:moveTo>
                    <a:pt x="20618" y="0"/>
                  </a:moveTo>
                  <a:cubicBezTo>
                    <a:pt x="20618" y="0"/>
                    <a:pt x="20618" y="0"/>
                    <a:pt x="20618"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00" name="Shape"/>
            <p:cNvSpPr/>
            <p:nvPr/>
          </p:nvSpPr>
          <p:spPr>
            <a:xfrm>
              <a:off x="-1" y="0"/>
              <a:ext cx="1070578" cy="929091"/>
            </a:xfrm>
            <a:custGeom>
              <a:avLst/>
              <a:gdLst/>
              <a:ahLst/>
              <a:cxnLst>
                <a:cxn ang="0">
                  <a:pos x="wd2" y="hd2"/>
                </a:cxn>
                <a:cxn ang="5400000">
                  <a:pos x="wd2" y="hd2"/>
                </a:cxn>
                <a:cxn ang="10800000">
                  <a:pos x="wd2" y="hd2"/>
                </a:cxn>
                <a:cxn ang="16200000">
                  <a:pos x="wd2" y="hd2"/>
                </a:cxn>
              </a:cxnLst>
              <a:rect l="0" t="0" r="r" b="b"/>
              <a:pathLst>
                <a:path w="21600" h="21600" extrusionOk="0">
                  <a:moveTo>
                    <a:pt x="10888" y="0"/>
                  </a:moveTo>
                  <a:cubicBezTo>
                    <a:pt x="4917" y="0"/>
                    <a:pt x="0" y="4037"/>
                    <a:pt x="0" y="9286"/>
                  </a:cubicBezTo>
                  <a:cubicBezTo>
                    <a:pt x="0" y="12516"/>
                    <a:pt x="1932" y="15342"/>
                    <a:pt x="4741" y="16957"/>
                  </a:cubicBezTo>
                  <a:cubicBezTo>
                    <a:pt x="4741" y="16957"/>
                    <a:pt x="4741" y="16957"/>
                    <a:pt x="4741" y="16957"/>
                  </a:cubicBezTo>
                  <a:cubicBezTo>
                    <a:pt x="4741" y="18370"/>
                    <a:pt x="3863" y="19783"/>
                    <a:pt x="3512" y="20591"/>
                  </a:cubicBezTo>
                  <a:cubicBezTo>
                    <a:pt x="3512" y="20793"/>
                    <a:pt x="3512" y="20793"/>
                    <a:pt x="3512" y="20994"/>
                  </a:cubicBezTo>
                  <a:cubicBezTo>
                    <a:pt x="3512" y="21398"/>
                    <a:pt x="3688" y="21600"/>
                    <a:pt x="4039" y="21600"/>
                  </a:cubicBezTo>
                  <a:cubicBezTo>
                    <a:pt x="4039" y="21600"/>
                    <a:pt x="4215" y="21600"/>
                    <a:pt x="4215" y="21600"/>
                  </a:cubicBezTo>
                  <a:cubicBezTo>
                    <a:pt x="6322" y="21196"/>
                    <a:pt x="8254" y="18976"/>
                    <a:pt x="8780" y="18370"/>
                  </a:cubicBezTo>
                  <a:cubicBezTo>
                    <a:pt x="9483" y="18572"/>
                    <a:pt x="10185" y="18572"/>
                    <a:pt x="10888" y="18572"/>
                  </a:cubicBezTo>
                  <a:cubicBezTo>
                    <a:pt x="16859" y="18572"/>
                    <a:pt x="21600" y="14333"/>
                    <a:pt x="21600" y="9286"/>
                  </a:cubicBezTo>
                  <a:cubicBezTo>
                    <a:pt x="21600" y="4037"/>
                    <a:pt x="16859" y="0"/>
                    <a:pt x="10888" y="0"/>
                  </a:cubicBezTo>
                  <a:close/>
                  <a:moveTo>
                    <a:pt x="10888" y="16957"/>
                  </a:moveTo>
                  <a:cubicBezTo>
                    <a:pt x="10185" y="16957"/>
                    <a:pt x="9659" y="16957"/>
                    <a:pt x="8956" y="16755"/>
                  </a:cubicBezTo>
                  <a:cubicBezTo>
                    <a:pt x="8956" y="16755"/>
                    <a:pt x="8780" y="16755"/>
                    <a:pt x="8780" y="16755"/>
                  </a:cubicBezTo>
                  <a:cubicBezTo>
                    <a:pt x="8429" y="16755"/>
                    <a:pt x="7902" y="16957"/>
                    <a:pt x="7727" y="17361"/>
                  </a:cubicBezTo>
                  <a:cubicBezTo>
                    <a:pt x="7376" y="17764"/>
                    <a:pt x="6673" y="18774"/>
                    <a:pt x="5620" y="19379"/>
                  </a:cubicBezTo>
                  <a:cubicBezTo>
                    <a:pt x="5971" y="18572"/>
                    <a:pt x="6146" y="17966"/>
                    <a:pt x="6146" y="17159"/>
                  </a:cubicBezTo>
                  <a:cubicBezTo>
                    <a:pt x="6146" y="16957"/>
                    <a:pt x="6146" y="16957"/>
                    <a:pt x="6146" y="16957"/>
                  </a:cubicBezTo>
                  <a:cubicBezTo>
                    <a:pt x="6146" y="16351"/>
                    <a:pt x="5795" y="15746"/>
                    <a:pt x="5444" y="15544"/>
                  </a:cubicBezTo>
                  <a:cubicBezTo>
                    <a:pt x="2985" y="14131"/>
                    <a:pt x="1405" y="11708"/>
                    <a:pt x="1405" y="9286"/>
                  </a:cubicBezTo>
                  <a:cubicBezTo>
                    <a:pt x="1405" y="5047"/>
                    <a:pt x="5620" y="1413"/>
                    <a:pt x="10888" y="1413"/>
                  </a:cubicBezTo>
                  <a:cubicBezTo>
                    <a:pt x="15980" y="1413"/>
                    <a:pt x="20195" y="5047"/>
                    <a:pt x="20195" y="9286"/>
                  </a:cubicBezTo>
                  <a:cubicBezTo>
                    <a:pt x="20195" y="13525"/>
                    <a:pt x="15980" y="16957"/>
                    <a:pt x="10888" y="16957"/>
                  </a:cubicBezTo>
                  <a:close/>
                  <a:moveTo>
                    <a:pt x="10888" y="16957"/>
                  </a:moveTo>
                  <a:cubicBezTo>
                    <a:pt x="10888" y="16957"/>
                    <a:pt x="10888" y="16957"/>
                    <a:pt x="10888" y="1695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02" name="Shape"/>
          <p:cNvSpPr/>
          <p:nvPr/>
        </p:nvSpPr>
        <p:spPr>
          <a:xfrm>
            <a:off x="10226586" y="4925484"/>
            <a:ext cx="465667" cy="535517"/>
          </a:xfrm>
          <a:custGeom>
            <a:avLst/>
            <a:gdLst/>
            <a:ahLst/>
            <a:cxnLst>
              <a:cxn ang="0">
                <a:pos x="wd2" y="hd2"/>
              </a:cxn>
              <a:cxn ang="5400000">
                <a:pos x="wd2" y="hd2"/>
              </a:cxn>
              <a:cxn ang="10800000">
                <a:pos x="wd2" y="hd2"/>
              </a:cxn>
              <a:cxn ang="16200000">
                <a:pos x="wd2" y="hd2"/>
              </a:cxn>
            </a:cxnLst>
            <a:rect l="0" t="0" r="r" b="b"/>
            <a:pathLst>
              <a:path w="21600" h="21600" extrusionOk="0">
                <a:moveTo>
                  <a:pt x="10699" y="0"/>
                </a:moveTo>
                <a:cubicBezTo>
                  <a:pt x="5450" y="0"/>
                  <a:pt x="0" y="1405"/>
                  <a:pt x="0" y="4390"/>
                </a:cubicBezTo>
                <a:cubicBezTo>
                  <a:pt x="0" y="17210"/>
                  <a:pt x="0" y="17210"/>
                  <a:pt x="0" y="17210"/>
                </a:cubicBezTo>
                <a:cubicBezTo>
                  <a:pt x="0" y="20195"/>
                  <a:pt x="5450" y="21600"/>
                  <a:pt x="10699" y="21600"/>
                </a:cubicBezTo>
                <a:cubicBezTo>
                  <a:pt x="15948" y="21600"/>
                  <a:pt x="21600" y="20195"/>
                  <a:pt x="21600" y="17210"/>
                </a:cubicBezTo>
                <a:cubicBezTo>
                  <a:pt x="21600" y="4390"/>
                  <a:pt x="21600" y="4390"/>
                  <a:pt x="21600" y="4390"/>
                </a:cubicBezTo>
                <a:cubicBezTo>
                  <a:pt x="21600" y="1405"/>
                  <a:pt x="15948" y="0"/>
                  <a:pt x="10699" y="0"/>
                </a:cubicBezTo>
                <a:close/>
                <a:moveTo>
                  <a:pt x="19985" y="17210"/>
                </a:moveTo>
                <a:cubicBezTo>
                  <a:pt x="19985" y="18790"/>
                  <a:pt x="15948" y="20195"/>
                  <a:pt x="10699" y="20195"/>
                </a:cubicBezTo>
                <a:cubicBezTo>
                  <a:pt x="5652" y="20195"/>
                  <a:pt x="1413" y="18790"/>
                  <a:pt x="1413" y="17210"/>
                </a:cubicBezTo>
                <a:cubicBezTo>
                  <a:pt x="1413" y="14576"/>
                  <a:pt x="1413" y="14576"/>
                  <a:pt x="1413" y="14576"/>
                </a:cubicBezTo>
                <a:cubicBezTo>
                  <a:pt x="3028" y="16156"/>
                  <a:pt x="6864" y="16859"/>
                  <a:pt x="10699" y="16859"/>
                </a:cubicBezTo>
                <a:cubicBezTo>
                  <a:pt x="14535" y="16859"/>
                  <a:pt x="18370" y="16156"/>
                  <a:pt x="19985" y="14576"/>
                </a:cubicBezTo>
                <a:lnTo>
                  <a:pt x="19985" y="17210"/>
                </a:lnTo>
                <a:close/>
                <a:moveTo>
                  <a:pt x="19985" y="13171"/>
                </a:moveTo>
                <a:cubicBezTo>
                  <a:pt x="19985" y="13171"/>
                  <a:pt x="19985" y="13171"/>
                  <a:pt x="19985" y="13171"/>
                </a:cubicBezTo>
                <a:cubicBezTo>
                  <a:pt x="19985" y="13171"/>
                  <a:pt x="19985" y="13171"/>
                  <a:pt x="19985" y="13171"/>
                </a:cubicBezTo>
                <a:cubicBezTo>
                  <a:pt x="19985" y="14751"/>
                  <a:pt x="15948" y="16156"/>
                  <a:pt x="10699" y="16156"/>
                </a:cubicBezTo>
                <a:cubicBezTo>
                  <a:pt x="5652" y="16156"/>
                  <a:pt x="1413" y="14751"/>
                  <a:pt x="1413" y="13171"/>
                </a:cubicBezTo>
                <a:cubicBezTo>
                  <a:pt x="1413" y="13171"/>
                  <a:pt x="1413" y="13171"/>
                  <a:pt x="1413" y="13171"/>
                </a:cubicBezTo>
                <a:cubicBezTo>
                  <a:pt x="1413" y="10537"/>
                  <a:pt x="1413" y="10537"/>
                  <a:pt x="1413" y="10537"/>
                </a:cubicBezTo>
                <a:cubicBezTo>
                  <a:pt x="3028" y="12117"/>
                  <a:pt x="6864" y="12820"/>
                  <a:pt x="10699" y="12820"/>
                </a:cubicBezTo>
                <a:cubicBezTo>
                  <a:pt x="14535" y="12820"/>
                  <a:pt x="18370" y="12117"/>
                  <a:pt x="19985" y="10537"/>
                </a:cubicBezTo>
                <a:lnTo>
                  <a:pt x="19985" y="13171"/>
                </a:lnTo>
                <a:close/>
                <a:moveTo>
                  <a:pt x="19985" y="9132"/>
                </a:moveTo>
                <a:cubicBezTo>
                  <a:pt x="19985" y="9132"/>
                  <a:pt x="19985" y="9132"/>
                  <a:pt x="19985" y="9132"/>
                </a:cubicBezTo>
                <a:cubicBezTo>
                  <a:pt x="19985" y="9132"/>
                  <a:pt x="19985" y="9132"/>
                  <a:pt x="19985" y="9132"/>
                </a:cubicBezTo>
                <a:cubicBezTo>
                  <a:pt x="19985" y="10712"/>
                  <a:pt x="15948" y="12117"/>
                  <a:pt x="10699" y="12117"/>
                </a:cubicBezTo>
                <a:cubicBezTo>
                  <a:pt x="5652" y="12117"/>
                  <a:pt x="1413" y="10712"/>
                  <a:pt x="1413" y="9132"/>
                </a:cubicBezTo>
                <a:cubicBezTo>
                  <a:pt x="1413" y="9132"/>
                  <a:pt x="1413" y="9132"/>
                  <a:pt x="1413" y="9132"/>
                </a:cubicBezTo>
                <a:cubicBezTo>
                  <a:pt x="1413" y="6849"/>
                  <a:pt x="1413" y="6849"/>
                  <a:pt x="1413" y="6849"/>
                </a:cubicBezTo>
                <a:cubicBezTo>
                  <a:pt x="3432" y="8078"/>
                  <a:pt x="7267" y="8780"/>
                  <a:pt x="10699" y="8780"/>
                </a:cubicBezTo>
                <a:cubicBezTo>
                  <a:pt x="14333" y="8780"/>
                  <a:pt x="17966" y="8078"/>
                  <a:pt x="19985" y="6849"/>
                </a:cubicBezTo>
                <a:lnTo>
                  <a:pt x="19985" y="9132"/>
                </a:lnTo>
                <a:close/>
                <a:moveTo>
                  <a:pt x="10699" y="7376"/>
                </a:moveTo>
                <a:cubicBezTo>
                  <a:pt x="5652" y="7376"/>
                  <a:pt x="1413" y="5971"/>
                  <a:pt x="1413" y="4390"/>
                </a:cubicBezTo>
                <a:cubicBezTo>
                  <a:pt x="1413" y="2634"/>
                  <a:pt x="5652" y="1405"/>
                  <a:pt x="10699" y="1405"/>
                </a:cubicBezTo>
                <a:cubicBezTo>
                  <a:pt x="15948" y="1405"/>
                  <a:pt x="19985" y="2634"/>
                  <a:pt x="19985" y="4390"/>
                </a:cubicBezTo>
                <a:cubicBezTo>
                  <a:pt x="19985" y="5971"/>
                  <a:pt x="15948" y="7376"/>
                  <a:pt x="10699" y="7376"/>
                </a:cubicBezTo>
                <a:close/>
                <a:moveTo>
                  <a:pt x="10699" y="7376"/>
                </a:moveTo>
                <a:cubicBezTo>
                  <a:pt x="10699" y="7376"/>
                  <a:pt x="10699" y="7376"/>
                  <a:pt x="10699" y="737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06" name="Group"/>
          <p:cNvGrpSpPr/>
          <p:nvPr/>
        </p:nvGrpSpPr>
        <p:grpSpPr>
          <a:xfrm>
            <a:off x="9800184" y="5145013"/>
            <a:ext cx="35373" cy="233453"/>
            <a:chOff x="0" y="0"/>
            <a:chExt cx="70744" cy="466903"/>
          </a:xfrm>
          <a:solidFill>
            <a:schemeClr val="tx1"/>
          </a:solidFill>
        </p:grpSpPr>
        <p:sp>
          <p:nvSpPr>
            <p:cNvPr id="1003" name="Shape"/>
            <p:cNvSpPr/>
            <p:nvPr/>
          </p:nvSpPr>
          <p:spPr>
            <a:xfrm>
              <a:off x="-1" y="396159"/>
              <a:ext cx="70746" cy="7074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6200" y="21600"/>
                    <a:pt x="10800" y="21600"/>
                  </a:cubicBezTo>
                  <a:cubicBezTo>
                    <a:pt x="5400" y="21600"/>
                    <a:pt x="0" y="16200"/>
                    <a:pt x="0" y="10800"/>
                  </a:cubicBezTo>
                  <a:cubicBezTo>
                    <a:pt x="0" y="5400"/>
                    <a:pt x="5400" y="0"/>
                    <a:pt x="10800" y="0"/>
                  </a:cubicBezTo>
                  <a:cubicBezTo>
                    <a:pt x="16200"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04" name="Shape"/>
            <p:cNvSpPr/>
            <p:nvPr/>
          </p:nvSpPr>
          <p:spPr>
            <a:xfrm>
              <a:off x="-1" y="198079"/>
              <a:ext cx="70746" cy="7074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6200" y="21600"/>
                    <a:pt x="10800" y="21600"/>
                  </a:cubicBezTo>
                  <a:cubicBezTo>
                    <a:pt x="5400" y="21600"/>
                    <a:pt x="0" y="16200"/>
                    <a:pt x="0" y="10800"/>
                  </a:cubicBezTo>
                  <a:cubicBezTo>
                    <a:pt x="0" y="5400"/>
                    <a:pt x="5400" y="0"/>
                    <a:pt x="10800" y="0"/>
                  </a:cubicBezTo>
                  <a:cubicBezTo>
                    <a:pt x="16200"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05" name="Shape"/>
            <p:cNvSpPr/>
            <p:nvPr/>
          </p:nvSpPr>
          <p:spPr>
            <a:xfrm>
              <a:off x="-1" y="0"/>
              <a:ext cx="70746" cy="6602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6200" y="21600"/>
                    <a:pt x="10800" y="21600"/>
                  </a:cubicBezTo>
                  <a:cubicBezTo>
                    <a:pt x="5400" y="21600"/>
                    <a:pt x="0" y="16200"/>
                    <a:pt x="0" y="10800"/>
                  </a:cubicBezTo>
                  <a:cubicBezTo>
                    <a:pt x="0" y="5400"/>
                    <a:pt x="5400" y="0"/>
                    <a:pt x="10800" y="0"/>
                  </a:cubicBezTo>
                  <a:cubicBezTo>
                    <a:pt x="16200"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09" name="Group"/>
          <p:cNvGrpSpPr/>
          <p:nvPr/>
        </p:nvGrpSpPr>
        <p:grpSpPr>
          <a:xfrm>
            <a:off x="7937528" y="4954554"/>
            <a:ext cx="532155" cy="467985"/>
            <a:chOff x="0" y="0"/>
            <a:chExt cx="1064309" cy="935969"/>
          </a:xfrm>
          <a:solidFill>
            <a:schemeClr val="tx1"/>
          </a:solidFill>
        </p:grpSpPr>
        <p:sp>
          <p:nvSpPr>
            <p:cNvPr id="1007" name="Shape"/>
            <p:cNvSpPr/>
            <p:nvPr/>
          </p:nvSpPr>
          <p:spPr>
            <a:xfrm>
              <a:off x="0" y="0"/>
              <a:ext cx="1064310" cy="935970"/>
            </a:xfrm>
            <a:custGeom>
              <a:avLst/>
              <a:gdLst/>
              <a:ahLst/>
              <a:cxnLst>
                <a:cxn ang="0">
                  <a:pos x="wd2" y="hd2"/>
                </a:cxn>
                <a:cxn ang="5400000">
                  <a:pos x="wd2" y="hd2"/>
                </a:cxn>
                <a:cxn ang="10800000">
                  <a:pos x="wd2" y="hd2"/>
                </a:cxn>
                <a:cxn ang="16200000">
                  <a:pos x="wd2" y="hd2"/>
                </a:cxn>
              </a:cxnLst>
              <a:rect l="0" t="0" r="r" b="b"/>
              <a:pathLst>
                <a:path w="20395" h="20709" extrusionOk="0">
                  <a:moveTo>
                    <a:pt x="18526" y="2050"/>
                  </a:moveTo>
                  <a:cubicBezTo>
                    <a:pt x="16200" y="-650"/>
                    <a:pt x="12544" y="-650"/>
                    <a:pt x="10218" y="1857"/>
                  </a:cubicBezTo>
                  <a:cubicBezTo>
                    <a:pt x="7726" y="-650"/>
                    <a:pt x="4070" y="-650"/>
                    <a:pt x="1744" y="2050"/>
                  </a:cubicBezTo>
                  <a:cubicBezTo>
                    <a:pt x="-582" y="4750"/>
                    <a:pt x="-582" y="9186"/>
                    <a:pt x="1744" y="11886"/>
                  </a:cubicBezTo>
                  <a:cubicBezTo>
                    <a:pt x="2409" y="12657"/>
                    <a:pt x="8723" y="19986"/>
                    <a:pt x="8723" y="19986"/>
                  </a:cubicBezTo>
                  <a:cubicBezTo>
                    <a:pt x="9553" y="20950"/>
                    <a:pt x="10716" y="20950"/>
                    <a:pt x="11547" y="19986"/>
                  </a:cubicBezTo>
                  <a:cubicBezTo>
                    <a:pt x="11547" y="19986"/>
                    <a:pt x="18526" y="12079"/>
                    <a:pt x="18526" y="11886"/>
                  </a:cubicBezTo>
                  <a:cubicBezTo>
                    <a:pt x="21018" y="9186"/>
                    <a:pt x="21018" y="4750"/>
                    <a:pt x="18526" y="2050"/>
                  </a:cubicBezTo>
                  <a:close/>
                  <a:moveTo>
                    <a:pt x="17695" y="10921"/>
                  </a:moveTo>
                  <a:cubicBezTo>
                    <a:pt x="10550" y="19021"/>
                    <a:pt x="10550" y="19021"/>
                    <a:pt x="10550" y="19021"/>
                  </a:cubicBezTo>
                  <a:cubicBezTo>
                    <a:pt x="10384" y="19214"/>
                    <a:pt x="9886" y="19214"/>
                    <a:pt x="9720" y="19021"/>
                  </a:cubicBezTo>
                  <a:cubicBezTo>
                    <a:pt x="2741" y="10921"/>
                    <a:pt x="2741" y="10921"/>
                    <a:pt x="2741" y="10921"/>
                  </a:cubicBezTo>
                  <a:cubicBezTo>
                    <a:pt x="747" y="8800"/>
                    <a:pt x="747" y="5136"/>
                    <a:pt x="2741" y="3014"/>
                  </a:cubicBezTo>
                  <a:cubicBezTo>
                    <a:pt x="4403" y="893"/>
                    <a:pt x="7393" y="893"/>
                    <a:pt x="9221" y="2821"/>
                  </a:cubicBezTo>
                  <a:cubicBezTo>
                    <a:pt x="10218" y="3786"/>
                    <a:pt x="10218" y="3786"/>
                    <a:pt x="10218" y="3786"/>
                  </a:cubicBezTo>
                  <a:cubicBezTo>
                    <a:pt x="11049" y="2821"/>
                    <a:pt x="11049" y="2821"/>
                    <a:pt x="11049" y="2821"/>
                  </a:cubicBezTo>
                  <a:cubicBezTo>
                    <a:pt x="12876" y="893"/>
                    <a:pt x="15867" y="893"/>
                    <a:pt x="17695" y="3014"/>
                  </a:cubicBezTo>
                  <a:cubicBezTo>
                    <a:pt x="19523" y="5136"/>
                    <a:pt x="19523" y="8800"/>
                    <a:pt x="17695" y="10921"/>
                  </a:cubicBezTo>
                  <a:close/>
                  <a:moveTo>
                    <a:pt x="17695" y="10921"/>
                  </a:moveTo>
                  <a:cubicBezTo>
                    <a:pt x="17695" y="10921"/>
                    <a:pt x="17695" y="10921"/>
                    <a:pt x="17695" y="10921"/>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08" name="Shape"/>
            <p:cNvSpPr/>
            <p:nvPr/>
          </p:nvSpPr>
          <p:spPr>
            <a:xfrm>
              <a:off x="158300" y="159259"/>
              <a:ext cx="165069" cy="165069"/>
            </a:xfrm>
            <a:custGeom>
              <a:avLst/>
              <a:gdLst/>
              <a:ahLst/>
              <a:cxnLst>
                <a:cxn ang="0">
                  <a:pos x="wd2" y="hd2"/>
                </a:cxn>
                <a:cxn ang="5400000">
                  <a:pos x="wd2" y="hd2"/>
                </a:cxn>
                <a:cxn ang="10800000">
                  <a:pos x="wd2" y="hd2"/>
                </a:cxn>
                <a:cxn ang="16200000">
                  <a:pos x="wd2" y="hd2"/>
                </a:cxn>
              </a:cxnLst>
              <a:rect l="0" t="0" r="r" b="b"/>
              <a:pathLst>
                <a:path w="21600" h="21600" extrusionOk="0">
                  <a:moveTo>
                    <a:pt x="19326" y="0"/>
                  </a:moveTo>
                  <a:cubicBezTo>
                    <a:pt x="19326" y="0"/>
                    <a:pt x="19326" y="0"/>
                    <a:pt x="19326" y="0"/>
                  </a:cubicBezTo>
                  <a:cubicBezTo>
                    <a:pt x="9095" y="0"/>
                    <a:pt x="0" y="9095"/>
                    <a:pt x="0" y="19326"/>
                  </a:cubicBezTo>
                  <a:cubicBezTo>
                    <a:pt x="0" y="20463"/>
                    <a:pt x="1137" y="21600"/>
                    <a:pt x="2274" y="21600"/>
                  </a:cubicBezTo>
                  <a:cubicBezTo>
                    <a:pt x="3411" y="21600"/>
                    <a:pt x="4547" y="20463"/>
                    <a:pt x="4547" y="19326"/>
                  </a:cubicBezTo>
                  <a:cubicBezTo>
                    <a:pt x="4547" y="11368"/>
                    <a:pt x="11368" y="4547"/>
                    <a:pt x="19326" y="4547"/>
                  </a:cubicBezTo>
                  <a:cubicBezTo>
                    <a:pt x="20463" y="4547"/>
                    <a:pt x="21600" y="3411"/>
                    <a:pt x="21600" y="2274"/>
                  </a:cubicBezTo>
                  <a:cubicBezTo>
                    <a:pt x="21600" y="1137"/>
                    <a:pt x="20463" y="0"/>
                    <a:pt x="19326" y="0"/>
                  </a:cubicBezTo>
                  <a:close/>
                  <a:moveTo>
                    <a:pt x="19326" y="0"/>
                  </a:moveTo>
                  <a:cubicBezTo>
                    <a:pt x="19326" y="0"/>
                    <a:pt x="19326" y="0"/>
                    <a:pt x="19326"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19" name="Group"/>
          <p:cNvGrpSpPr/>
          <p:nvPr/>
        </p:nvGrpSpPr>
        <p:grpSpPr>
          <a:xfrm>
            <a:off x="500650" y="2343601"/>
            <a:ext cx="530573" cy="499917"/>
            <a:chOff x="0" y="0"/>
            <a:chExt cx="1061143" cy="999832"/>
          </a:xfrm>
          <a:solidFill>
            <a:schemeClr val="tx1"/>
          </a:solidFill>
        </p:grpSpPr>
        <p:sp>
          <p:nvSpPr>
            <p:cNvPr id="1010" name="Shape"/>
            <p:cNvSpPr/>
            <p:nvPr/>
          </p:nvSpPr>
          <p:spPr>
            <a:xfrm>
              <a:off x="0" y="-1"/>
              <a:ext cx="1061145" cy="999834"/>
            </a:xfrm>
            <a:custGeom>
              <a:avLst/>
              <a:gdLst/>
              <a:ahLst/>
              <a:cxnLst>
                <a:cxn ang="0">
                  <a:pos x="wd2" y="hd2"/>
                </a:cxn>
                <a:cxn ang="5400000">
                  <a:pos x="wd2" y="hd2"/>
                </a:cxn>
                <a:cxn ang="10800000">
                  <a:pos x="wd2" y="hd2"/>
                </a:cxn>
                <a:cxn ang="16200000">
                  <a:pos x="wd2" y="hd2"/>
                </a:cxn>
              </a:cxnLst>
              <a:rect l="0" t="0" r="r" b="b"/>
              <a:pathLst>
                <a:path w="21600" h="21600" extrusionOk="0">
                  <a:moveTo>
                    <a:pt x="21246" y="4696"/>
                  </a:moveTo>
                  <a:cubicBezTo>
                    <a:pt x="17174" y="376"/>
                    <a:pt x="17174" y="376"/>
                    <a:pt x="17174" y="376"/>
                  </a:cubicBezTo>
                  <a:cubicBezTo>
                    <a:pt x="16997" y="0"/>
                    <a:pt x="16643" y="0"/>
                    <a:pt x="16289" y="0"/>
                  </a:cubicBezTo>
                  <a:cubicBezTo>
                    <a:pt x="1948" y="0"/>
                    <a:pt x="1948" y="0"/>
                    <a:pt x="1948" y="0"/>
                  </a:cubicBezTo>
                  <a:cubicBezTo>
                    <a:pt x="885" y="0"/>
                    <a:pt x="0" y="939"/>
                    <a:pt x="0" y="2066"/>
                  </a:cubicBezTo>
                  <a:cubicBezTo>
                    <a:pt x="0" y="19346"/>
                    <a:pt x="0" y="19346"/>
                    <a:pt x="0" y="19346"/>
                  </a:cubicBezTo>
                  <a:cubicBezTo>
                    <a:pt x="0" y="20661"/>
                    <a:pt x="885" y="21600"/>
                    <a:pt x="1948" y="21600"/>
                  </a:cubicBezTo>
                  <a:cubicBezTo>
                    <a:pt x="19652" y="21600"/>
                    <a:pt x="19652" y="21600"/>
                    <a:pt x="19652" y="21600"/>
                  </a:cubicBezTo>
                  <a:cubicBezTo>
                    <a:pt x="20715" y="21600"/>
                    <a:pt x="21600" y="20661"/>
                    <a:pt x="21600" y="19346"/>
                  </a:cubicBezTo>
                  <a:cubicBezTo>
                    <a:pt x="21600" y="5635"/>
                    <a:pt x="21600" y="5635"/>
                    <a:pt x="21600" y="5635"/>
                  </a:cubicBezTo>
                  <a:cubicBezTo>
                    <a:pt x="21600" y="5259"/>
                    <a:pt x="21600" y="4883"/>
                    <a:pt x="21246" y="4696"/>
                  </a:cubicBezTo>
                  <a:close/>
                  <a:moveTo>
                    <a:pt x="20361" y="19346"/>
                  </a:moveTo>
                  <a:cubicBezTo>
                    <a:pt x="20361" y="19722"/>
                    <a:pt x="20007" y="20097"/>
                    <a:pt x="19652" y="20097"/>
                  </a:cubicBezTo>
                  <a:cubicBezTo>
                    <a:pt x="1948" y="20097"/>
                    <a:pt x="1948" y="20097"/>
                    <a:pt x="1948" y="20097"/>
                  </a:cubicBezTo>
                  <a:cubicBezTo>
                    <a:pt x="1593" y="20097"/>
                    <a:pt x="1239" y="19722"/>
                    <a:pt x="1239" y="19346"/>
                  </a:cubicBezTo>
                  <a:cubicBezTo>
                    <a:pt x="1239" y="2066"/>
                    <a:pt x="1239" y="2066"/>
                    <a:pt x="1239" y="2066"/>
                  </a:cubicBezTo>
                  <a:cubicBezTo>
                    <a:pt x="1239" y="1690"/>
                    <a:pt x="1593" y="1315"/>
                    <a:pt x="1948" y="1315"/>
                  </a:cubicBezTo>
                  <a:cubicBezTo>
                    <a:pt x="15580" y="1315"/>
                    <a:pt x="15580" y="1315"/>
                    <a:pt x="15580" y="1315"/>
                  </a:cubicBezTo>
                  <a:cubicBezTo>
                    <a:pt x="15580" y="4320"/>
                    <a:pt x="15580" y="4320"/>
                    <a:pt x="15580" y="4320"/>
                  </a:cubicBezTo>
                  <a:cubicBezTo>
                    <a:pt x="15580" y="5447"/>
                    <a:pt x="16466" y="6386"/>
                    <a:pt x="17528" y="6386"/>
                  </a:cubicBezTo>
                  <a:cubicBezTo>
                    <a:pt x="20361" y="6386"/>
                    <a:pt x="20361" y="6386"/>
                    <a:pt x="20361" y="6386"/>
                  </a:cubicBezTo>
                  <a:lnTo>
                    <a:pt x="20361" y="19346"/>
                  </a:lnTo>
                  <a:close/>
                  <a:moveTo>
                    <a:pt x="18236" y="5635"/>
                  </a:moveTo>
                  <a:cubicBezTo>
                    <a:pt x="17528" y="5635"/>
                    <a:pt x="17528" y="5635"/>
                    <a:pt x="17528" y="5635"/>
                  </a:cubicBezTo>
                  <a:cubicBezTo>
                    <a:pt x="16820" y="5635"/>
                    <a:pt x="16289" y="5071"/>
                    <a:pt x="16289" y="4320"/>
                  </a:cubicBezTo>
                  <a:cubicBezTo>
                    <a:pt x="16289" y="1315"/>
                    <a:pt x="16289" y="1315"/>
                    <a:pt x="16289" y="1315"/>
                  </a:cubicBezTo>
                  <a:cubicBezTo>
                    <a:pt x="20361" y="5635"/>
                    <a:pt x="20361" y="5635"/>
                    <a:pt x="20361" y="5635"/>
                  </a:cubicBezTo>
                  <a:lnTo>
                    <a:pt x="18236" y="5635"/>
                  </a:lnTo>
                  <a:close/>
                  <a:moveTo>
                    <a:pt x="18236" y="5635"/>
                  </a:moveTo>
                  <a:cubicBezTo>
                    <a:pt x="18236" y="5635"/>
                    <a:pt x="18236" y="5635"/>
                    <a:pt x="18236" y="563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1" name="Shape"/>
            <p:cNvSpPr/>
            <p:nvPr/>
          </p:nvSpPr>
          <p:spPr>
            <a:xfrm>
              <a:off x="495201" y="202368"/>
              <a:ext cx="198081" cy="33868"/>
            </a:xfrm>
            <a:custGeom>
              <a:avLst/>
              <a:gdLst/>
              <a:ahLst/>
              <a:cxnLst>
                <a:cxn ang="0">
                  <a:pos x="wd2" y="hd2"/>
                </a:cxn>
                <a:cxn ang="5400000">
                  <a:pos x="wd2" y="hd2"/>
                </a:cxn>
                <a:cxn ang="10800000">
                  <a:pos x="wd2" y="hd2"/>
                </a:cxn>
                <a:cxn ang="16200000">
                  <a:pos x="wd2" y="hd2"/>
                </a:cxn>
              </a:cxnLst>
              <a:rect l="0" t="0" r="r" b="b"/>
              <a:pathLst>
                <a:path w="21600" h="21600" extrusionOk="0">
                  <a:moveTo>
                    <a:pt x="1878" y="21600"/>
                  </a:moveTo>
                  <a:cubicBezTo>
                    <a:pt x="19722" y="21600"/>
                    <a:pt x="19722" y="21600"/>
                    <a:pt x="19722" y="21600"/>
                  </a:cubicBezTo>
                  <a:cubicBezTo>
                    <a:pt x="20661" y="21600"/>
                    <a:pt x="21600" y="16200"/>
                    <a:pt x="21600" y="10800"/>
                  </a:cubicBezTo>
                  <a:cubicBezTo>
                    <a:pt x="21600" y="5400"/>
                    <a:pt x="20661" y="0"/>
                    <a:pt x="19722" y="0"/>
                  </a:cubicBezTo>
                  <a:cubicBezTo>
                    <a:pt x="1878" y="0"/>
                    <a:pt x="1878" y="0"/>
                    <a:pt x="1878" y="0"/>
                  </a:cubicBezTo>
                  <a:cubicBezTo>
                    <a:pt x="939" y="0"/>
                    <a:pt x="0" y="5400"/>
                    <a:pt x="0" y="10800"/>
                  </a:cubicBezTo>
                  <a:cubicBezTo>
                    <a:pt x="0" y="16200"/>
                    <a:pt x="939" y="21600"/>
                    <a:pt x="1878" y="21600"/>
                  </a:cubicBezTo>
                  <a:close/>
                  <a:moveTo>
                    <a:pt x="1878" y="21600"/>
                  </a:moveTo>
                  <a:cubicBezTo>
                    <a:pt x="1878" y="21600"/>
                    <a:pt x="1878" y="21600"/>
                    <a:pt x="1878"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2" name="Shape"/>
            <p:cNvSpPr/>
            <p:nvPr/>
          </p:nvSpPr>
          <p:spPr>
            <a:xfrm>
              <a:off x="495201" y="296692"/>
              <a:ext cx="198081" cy="33868"/>
            </a:xfrm>
            <a:custGeom>
              <a:avLst/>
              <a:gdLst/>
              <a:ahLst/>
              <a:cxnLst>
                <a:cxn ang="0">
                  <a:pos x="wd2" y="hd2"/>
                </a:cxn>
                <a:cxn ang="5400000">
                  <a:pos x="wd2" y="hd2"/>
                </a:cxn>
                <a:cxn ang="10800000">
                  <a:pos x="wd2" y="hd2"/>
                </a:cxn>
                <a:cxn ang="16200000">
                  <a:pos x="wd2" y="hd2"/>
                </a:cxn>
              </a:cxnLst>
              <a:rect l="0" t="0" r="r" b="b"/>
              <a:pathLst>
                <a:path w="21600" h="21600" extrusionOk="0">
                  <a:moveTo>
                    <a:pt x="1878" y="21600"/>
                  </a:moveTo>
                  <a:cubicBezTo>
                    <a:pt x="19722" y="21600"/>
                    <a:pt x="19722" y="21600"/>
                    <a:pt x="19722" y="21600"/>
                  </a:cubicBezTo>
                  <a:cubicBezTo>
                    <a:pt x="20661" y="21600"/>
                    <a:pt x="21600" y="16200"/>
                    <a:pt x="21600" y="10800"/>
                  </a:cubicBezTo>
                  <a:cubicBezTo>
                    <a:pt x="21600" y="5400"/>
                    <a:pt x="20661" y="0"/>
                    <a:pt x="19722" y="0"/>
                  </a:cubicBezTo>
                  <a:cubicBezTo>
                    <a:pt x="1878" y="0"/>
                    <a:pt x="1878" y="0"/>
                    <a:pt x="1878" y="0"/>
                  </a:cubicBezTo>
                  <a:cubicBezTo>
                    <a:pt x="939" y="0"/>
                    <a:pt x="0" y="5400"/>
                    <a:pt x="0" y="10800"/>
                  </a:cubicBezTo>
                  <a:cubicBezTo>
                    <a:pt x="0" y="16200"/>
                    <a:pt x="939" y="21600"/>
                    <a:pt x="1878" y="21600"/>
                  </a:cubicBezTo>
                  <a:close/>
                  <a:moveTo>
                    <a:pt x="1878" y="21600"/>
                  </a:moveTo>
                  <a:cubicBezTo>
                    <a:pt x="1878" y="21600"/>
                    <a:pt x="1878" y="21600"/>
                    <a:pt x="1878"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3" name="Shape"/>
            <p:cNvSpPr/>
            <p:nvPr/>
          </p:nvSpPr>
          <p:spPr>
            <a:xfrm>
              <a:off x="495201" y="400448"/>
              <a:ext cx="433890" cy="33868"/>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16200"/>
                    <a:pt x="432" y="21600"/>
                    <a:pt x="864" y="21600"/>
                  </a:cubicBezTo>
                  <a:cubicBezTo>
                    <a:pt x="20736" y="21600"/>
                    <a:pt x="20736" y="21600"/>
                    <a:pt x="20736" y="21600"/>
                  </a:cubicBezTo>
                  <a:cubicBezTo>
                    <a:pt x="21168" y="21600"/>
                    <a:pt x="21600" y="16200"/>
                    <a:pt x="21600" y="10800"/>
                  </a:cubicBezTo>
                  <a:cubicBezTo>
                    <a:pt x="21600" y="5400"/>
                    <a:pt x="21168" y="0"/>
                    <a:pt x="20736" y="0"/>
                  </a:cubicBezTo>
                  <a:cubicBezTo>
                    <a:pt x="864" y="0"/>
                    <a:pt x="864" y="0"/>
                    <a:pt x="864" y="0"/>
                  </a:cubicBezTo>
                  <a:cubicBezTo>
                    <a:pt x="432" y="0"/>
                    <a:pt x="0" y="5400"/>
                    <a:pt x="0" y="10800"/>
                  </a:cubicBezTo>
                  <a:close/>
                  <a:moveTo>
                    <a:pt x="0" y="10800"/>
                  </a:moveTo>
                  <a:cubicBezTo>
                    <a:pt x="0" y="10800"/>
                    <a:pt x="0" y="10800"/>
                    <a:pt x="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4" name="Shape"/>
            <p:cNvSpPr/>
            <p:nvPr/>
          </p:nvSpPr>
          <p:spPr>
            <a:xfrm>
              <a:off x="132053" y="598954"/>
              <a:ext cx="797038" cy="37730"/>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5" name="Shape"/>
            <p:cNvSpPr/>
            <p:nvPr/>
          </p:nvSpPr>
          <p:spPr>
            <a:xfrm>
              <a:off x="132053" y="697570"/>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6" name="Shape"/>
            <p:cNvSpPr/>
            <p:nvPr/>
          </p:nvSpPr>
          <p:spPr>
            <a:xfrm>
              <a:off x="132053" y="801326"/>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7" name="Shape"/>
            <p:cNvSpPr/>
            <p:nvPr/>
          </p:nvSpPr>
          <p:spPr>
            <a:xfrm>
              <a:off x="132053" y="495198"/>
              <a:ext cx="797038" cy="37730"/>
            </a:xfrm>
            <a:custGeom>
              <a:avLst/>
              <a:gdLst/>
              <a:ahLst/>
              <a:cxnLst>
                <a:cxn ang="0">
                  <a:pos x="wd2" y="hd2"/>
                </a:cxn>
                <a:cxn ang="5400000">
                  <a:pos x="wd2" y="hd2"/>
                </a:cxn>
                <a:cxn ang="10800000">
                  <a:pos x="wd2" y="hd2"/>
                </a:cxn>
                <a:cxn ang="16200000">
                  <a:pos x="wd2" y="hd2"/>
                </a:cxn>
              </a:cxnLst>
              <a:rect l="0" t="0" r="r" b="b"/>
              <a:pathLst>
                <a:path w="21600" h="21600" extrusionOk="0">
                  <a:moveTo>
                    <a:pt x="21130" y="0"/>
                  </a:moveTo>
                  <a:cubicBezTo>
                    <a:pt x="470" y="0"/>
                    <a:pt x="470" y="0"/>
                    <a:pt x="470" y="0"/>
                  </a:cubicBezTo>
                  <a:cubicBezTo>
                    <a:pt x="235" y="0"/>
                    <a:pt x="0" y="5400"/>
                    <a:pt x="0" y="10800"/>
                  </a:cubicBezTo>
                  <a:cubicBezTo>
                    <a:pt x="0" y="16200"/>
                    <a:pt x="235" y="21600"/>
                    <a:pt x="470" y="21600"/>
                  </a:cubicBezTo>
                  <a:cubicBezTo>
                    <a:pt x="21130" y="21600"/>
                    <a:pt x="21130" y="21600"/>
                    <a:pt x="21130" y="21600"/>
                  </a:cubicBezTo>
                  <a:cubicBezTo>
                    <a:pt x="21365" y="21600"/>
                    <a:pt x="21600" y="16200"/>
                    <a:pt x="21600" y="10800"/>
                  </a:cubicBezTo>
                  <a:cubicBezTo>
                    <a:pt x="21600" y="5400"/>
                    <a:pt x="21365" y="0"/>
                    <a:pt x="21130" y="0"/>
                  </a:cubicBezTo>
                  <a:close/>
                  <a:moveTo>
                    <a:pt x="21130" y="0"/>
                  </a:moveTo>
                  <a:cubicBezTo>
                    <a:pt x="21130" y="0"/>
                    <a:pt x="21130" y="0"/>
                    <a:pt x="2113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18" name="Shape"/>
            <p:cNvSpPr/>
            <p:nvPr/>
          </p:nvSpPr>
          <p:spPr>
            <a:xfrm>
              <a:off x="132053" y="165065"/>
              <a:ext cx="301837" cy="268825"/>
            </a:xfrm>
            <a:custGeom>
              <a:avLst/>
              <a:gdLst/>
              <a:ahLst/>
              <a:cxnLst>
                <a:cxn ang="0">
                  <a:pos x="wd2" y="hd2"/>
                </a:cxn>
                <a:cxn ang="5400000">
                  <a:pos x="wd2" y="hd2"/>
                </a:cxn>
                <a:cxn ang="10800000">
                  <a:pos x="wd2" y="hd2"/>
                </a:cxn>
                <a:cxn ang="16200000">
                  <a:pos x="wd2" y="hd2"/>
                </a:cxn>
              </a:cxnLst>
              <a:rect l="0" t="0" r="r" b="b"/>
              <a:pathLst>
                <a:path w="21600" h="21600" extrusionOk="0">
                  <a:moveTo>
                    <a:pt x="2469" y="21600"/>
                  </a:moveTo>
                  <a:cubicBezTo>
                    <a:pt x="19131" y="21600"/>
                    <a:pt x="19131" y="21600"/>
                    <a:pt x="19131" y="21600"/>
                  </a:cubicBezTo>
                  <a:cubicBezTo>
                    <a:pt x="20366" y="21600"/>
                    <a:pt x="21600" y="20206"/>
                    <a:pt x="21600" y="18813"/>
                  </a:cubicBezTo>
                  <a:cubicBezTo>
                    <a:pt x="21600" y="2787"/>
                    <a:pt x="21600" y="2787"/>
                    <a:pt x="21600" y="2787"/>
                  </a:cubicBezTo>
                  <a:cubicBezTo>
                    <a:pt x="21600" y="1394"/>
                    <a:pt x="20366" y="0"/>
                    <a:pt x="19131" y="0"/>
                  </a:cubicBezTo>
                  <a:cubicBezTo>
                    <a:pt x="2469" y="0"/>
                    <a:pt x="2469" y="0"/>
                    <a:pt x="2469" y="0"/>
                  </a:cubicBezTo>
                  <a:cubicBezTo>
                    <a:pt x="1234" y="0"/>
                    <a:pt x="0" y="1394"/>
                    <a:pt x="0" y="2787"/>
                  </a:cubicBezTo>
                  <a:cubicBezTo>
                    <a:pt x="0" y="18813"/>
                    <a:pt x="0" y="18813"/>
                    <a:pt x="0" y="18813"/>
                  </a:cubicBezTo>
                  <a:cubicBezTo>
                    <a:pt x="0" y="20206"/>
                    <a:pt x="1234" y="21600"/>
                    <a:pt x="2469" y="21600"/>
                  </a:cubicBezTo>
                  <a:close/>
                  <a:moveTo>
                    <a:pt x="4937" y="5574"/>
                  </a:moveTo>
                  <a:cubicBezTo>
                    <a:pt x="16663" y="5574"/>
                    <a:pt x="16663" y="5574"/>
                    <a:pt x="16663" y="5574"/>
                  </a:cubicBezTo>
                  <a:cubicBezTo>
                    <a:pt x="16663" y="16026"/>
                    <a:pt x="16663" y="16026"/>
                    <a:pt x="16663" y="16026"/>
                  </a:cubicBezTo>
                  <a:cubicBezTo>
                    <a:pt x="4937" y="16026"/>
                    <a:pt x="4937" y="16026"/>
                    <a:pt x="4937" y="16026"/>
                  </a:cubicBezTo>
                  <a:lnTo>
                    <a:pt x="4937" y="5574"/>
                  </a:lnTo>
                  <a:close/>
                  <a:moveTo>
                    <a:pt x="4937" y="5574"/>
                  </a:moveTo>
                  <a:cubicBezTo>
                    <a:pt x="4937" y="5574"/>
                    <a:pt x="4937" y="5574"/>
                    <a:pt x="4937" y="557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24" name="Group"/>
          <p:cNvGrpSpPr/>
          <p:nvPr/>
        </p:nvGrpSpPr>
        <p:grpSpPr>
          <a:xfrm>
            <a:off x="1471113" y="2327093"/>
            <a:ext cx="530297" cy="535289"/>
            <a:chOff x="0" y="0"/>
            <a:chExt cx="1060592" cy="1070576"/>
          </a:xfrm>
          <a:solidFill>
            <a:schemeClr val="tx1"/>
          </a:solidFill>
        </p:grpSpPr>
        <p:sp>
          <p:nvSpPr>
            <p:cNvPr id="1020" name="Shape"/>
            <p:cNvSpPr/>
            <p:nvPr/>
          </p:nvSpPr>
          <p:spPr>
            <a:xfrm>
              <a:off x="0" y="400877"/>
              <a:ext cx="1060593" cy="669700"/>
            </a:xfrm>
            <a:custGeom>
              <a:avLst/>
              <a:gdLst/>
              <a:ahLst/>
              <a:cxnLst>
                <a:cxn ang="0">
                  <a:pos x="wd2" y="hd2"/>
                </a:cxn>
                <a:cxn ang="5400000">
                  <a:pos x="wd2" y="hd2"/>
                </a:cxn>
                <a:cxn ang="10800000">
                  <a:pos x="wd2" y="hd2"/>
                </a:cxn>
                <a:cxn ang="16200000">
                  <a:pos x="wd2" y="hd2"/>
                </a:cxn>
              </a:cxnLst>
              <a:rect l="0" t="0" r="r" b="b"/>
              <a:pathLst>
                <a:path w="21493" h="21600" extrusionOk="0">
                  <a:moveTo>
                    <a:pt x="19844" y="9538"/>
                  </a:moveTo>
                  <a:cubicBezTo>
                    <a:pt x="17912" y="9538"/>
                    <a:pt x="17912" y="9538"/>
                    <a:pt x="17912" y="9538"/>
                  </a:cubicBezTo>
                  <a:cubicBezTo>
                    <a:pt x="17912" y="9257"/>
                    <a:pt x="17912" y="9257"/>
                    <a:pt x="17912" y="8977"/>
                  </a:cubicBezTo>
                  <a:cubicBezTo>
                    <a:pt x="21073" y="6171"/>
                    <a:pt x="21073" y="6171"/>
                    <a:pt x="21073" y="6171"/>
                  </a:cubicBezTo>
                  <a:cubicBezTo>
                    <a:pt x="21424" y="6171"/>
                    <a:pt x="21600" y="5330"/>
                    <a:pt x="21424" y="4769"/>
                  </a:cubicBezTo>
                  <a:cubicBezTo>
                    <a:pt x="21249" y="4208"/>
                    <a:pt x="20898" y="4208"/>
                    <a:pt x="20546" y="4488"/>
                  </a:cubicBezTo>
                  <a:cubicBezTo>
                    <a:pt x="17385" y="6732"/>
                    <a:pt x="17385" y="6732"/>
                    <a:pt x="17385" y="6732"/>
                  </a:cubicBezTo>
                  <a:cubicBezTo>
                    <a:pt x="16156" y="2805"/>
                    <a:pt x="13698" y="0"/>
                    <a:pt x="10712" y="0"/>
                  </a:cubicBezTo>
                  <a:cubicBezTo>
                    <a:pt x="7024" y="0"/>
                    <a:pt x="4039" y="4208"/>
                    <a:pt x="3337" y="9538"/>
                  </a:cubicBezTo>
                  <a:cubicBezTo>
                    <a:pt x="1580" y="9538"/>
                    <a:pt x="1580" y="9538"/>
                    <a:pt x="1580" y="9538"/>
                  </a:cubicBezTo>
                  <a:cubicBezTo>
                    <a:pt x="702" y="9538"/>
                    <a:pt x="0" y="10940"/>
                    <a:pt x="0" y="12343"/>
                  </a:cubicBezTo>
                  <a:cubicBezTo>
                    <a:pt x="0" y="12904"/>
                    <a:pt x="0" y="13465"/>
                    <a:pt x="176" y="13745"/>
                  </a:cubicBezTo>
                  <a:cubicBezTo>
                    <a:pt x="2634" y="17953"/>
                    <a:pt x="2634" y="17953"/>
                    <a:pt x="2634" y="17953"/>
                  </a:cubicBezTo>
                  <a:cubicBezTo>
                    <a:pt x="2634" y="18795"/>
                    <a:pt x="2634" y="18795"/>
                    <a:pt x="2634" y="18795"/>
                  </a:cubicBezTo>
                  <a:cubicBezTo>
                    <a:pt x="2634" y="20197"/>
                    <a:pt x="3337" y="21600"/>
                    <a:pt x="4215" y="21600"/>
                  </a:cubicBezTo>
                  <a:cubicBezTo>
                    <a:pt x="17034" y="21600"/>
                    <a:pt x="17034" y="21600"/>
                    <a:pt x="17034" y="21600"/>
                  </a:cubicBezTo>
                  <a:cubicBezTo>
                    <a:pt x="18088" y="21600"/>
                    <a:pt x="18790" y="20197"/>
                    <a:pt x="18790" y="18795"/>
                  </a:cubicBezTo>
                  <a:cubicBezTo>
                    <a:pt x="18790" y="17953"/>
                    <a:pt x="18790" y="17953"/>
                    <a:pt x="18790" y="17953"/>
                  </a:cubicBezTo>
                  <a:cubicBezTo>
                    <a:pt x="21073" y="13745"/>
                    <a:pt x="21073" y="13745"/>
                    <a:pt x="21073" y="13745"/>
                  </a:cubicBezTo>
                  <a:cubicBezTo>
                    <a:pt x="21424" y="13465"/>
                    <a:pt x="21424" y="12904"/>
                    <a:pt x="21424" y="12343"/>
                  </a:cubicBezTo>
                  <a:cubicBezTo>
                    <a:pt x="21424" y="10940"/>
                    <a:pt x="20722" y="9538"/>
                    <a:pt x="19844" y="9538"/>
                  </a:cubicBezTo>
                  <a:close/>
                  <a:moveTo>
                    <a:pt x="17210" y="9538"/>
                  </a:moveTo>
                  <a:cubicBezTo>
                    <a:pt x="16859" y="9538"/>
                    <a:pt x="16859" y="9538"/>
                    <a:pt x="16859" y="9538"/>
                  </a:cubicBezTo>
                  <a:cubicBezTo>
                    <a:pt x="17210" y="9257"/>
                    <a:pt x="17210" y="9257"/>
                    <a:pt x="17210" y="9257"/>
                  </a:cubicBezTo>
                  <a:cubicBezTo>
                    <a:pt x="17210" y="9538"/>
                    <a:pt x="17210" y="9538"/>
                    <a:pt x="17210" y="9538"/>
                  </a:cubicBezTo>
                  <a:close/>
                  <a:moveTo>
                    <a:pt x="10712" y="1122"/>
                  </a:moveTo>
                  <a:cubicBezTo>
                    <a:pt x="13346" y="1122"/>
                    <a:pt x="15805" y="3647"/>
                    <a:pt x="16859" y="7294"/>
                  </a:cubicBezTo>
                  <a:cubicBezTo>
                    <a:pt x="16156" y="7855"/>
                    <a:pt x="16156" y="7855"/>
                    <a:pt x="16156" y="7855"/>
                  </a:cubicBezTo>
                  <a:cubicBezTo>
                    <a:pt x="15278" y="4488"/>
                    <a:pt x="13171" y="2244"/>
                    <a:pt x="10712" y="2244"/>
                  </a:cubicBezTo>
                  <a:cubicBezTo>
                    <a:pt x="7727" y="2244"/>
                    <a:pt x="5444" y="5330"/>
                    <a:pt x="4741" y="9538"/>
                  </a:cubicBezTo>
                  <a:cubicBezTo>
                    <a:pt x="4039" y="9538"/>
                    <a:pt x="4039" y="9538"/>
                    <a:pt x="4039" y="9538"/>
                  </a:cubicBezTo>
                  <a:cubicBezTo>
                    <a:pt x="4741" y="4769"/>
                    <a:pt x="7376" y="1122"/>
                    <a:pt x="10712" y="1122"/>
                  </a:cubicBezTo>
                  <a:close/>
                  <a:moveTo>
                    <a:pt x="13698" y="9538"/>
                  </a:moveTo>
                  <a:cubicBezTo>
                    <a:pt x="13171" y="7855"/>
                    <a:pt x="12117" y="6452"/>
                    <a:pt x="10712" y="6452"/>
                  </a:cubicBezTo>
                  <a:cubicBezTo>
                    <a:pt x="9307" y="6452"/>
                    <a:pt x="8078" y="7855"/>
                    <a:pt x="7551" y="9538"/>
                  </a:cubicBezTo>
                  <a:cubicBezTo>
                    <a:pt x="6849" y="9538"/>
                    <a:pt x="6849" y="9538"/>
                    <a:pt x="6849" y="9538"/>
                  </a:cubicBezTo>
                  <a:cubicBezTo>
                    <a:pt x="7376" y="7013"/>
                    <a:pt x="8956" y="5330"/>
                    <a:pt x="10712" y="5330"/>
                  </a:cubicBezTo>
                  <a:cubicBezTo>
                    <a:pt x="12293" y="5330"/>
                    <a:pt x="13698" y="7013"/>
                    <a:pt x="14400" y="9257"/>
                  </a:cubicBezTo>
                  <a:cubicBezTo>
                    <a:pt x="13873" y="9538"/>
                    <a:pt x="13873" y="9538"/>
                    <a:pt x="13873" y="9538"/>
                  </a:cubicBezTo>
                  <a:lnTo>
                    <a:pt x="13698" y="9538"/>
                  </a:lnTo>
                  <a:close/>
                  <a:moveTo>
                    <a:pt x="10712" y="8696"/>
                  </a:moveTo>
                  <a:cubicBezTo>
                    <a:pt x="10010" y="8696"/>
                    <a:pt x="9483" y="8977"/>
                    <a:pt x="9132" y="9538"/>
                  </a:cubicBezTo>
                  <a:cubicBezTo>
                    <a:pt x="8429" y="9538"/>
                    <a:pt x="8429" y="9538"/>
                    <a:pt x="8429" y="9538"/>
                  </a:cubicBezTo>
                  <a:cubicBezTo>
                    <a:pt x="8780" y="8416"/>
                    <a:pt x="9659" y="7574"/>
                    <a:pt x="10712" y="7574"/>
                  </a:cubicBezTo>
                  <a:cubicBezTo>
                    <a:pt x="11766" y="7574"/>
                    <a:pt x="12468" y="8416"/>
                    <a:pt x="12995" y="9538"/>
                  </a:cubicBezTo>
                  <a:cubicBezTo>
                    <a:pt x="12117" y="9538"/>
                    <a:pt x="12117" y="9538"/>
                    <a:pt x="12117" y="9538"/>
                  </a:cubicBezTo>
                  <a:cubicBezTo>
                    <a:pt x="11766" y="8977"/>
                    <a:pt x="11239" y="8696"/>
                    <a:pt x="10712" y="8696"/>
                  </a:cubicBezTo>
                  <a:close/>
                  <a:moveTo>
                    <a:pt x="10712" y="4208"/>
                  </a:moveTo>
                  <a:cubicBezTo>
                    <a:pt x="8605" y="4208"/>
                    <a:pt x="6673" y="6452"/>
                    <a:pt x="6146" y="9538"/>
                  </a:cubicBezTo>
                  <a:cubicBezTo>
                    <a:pt x="5444" y="9538"/>
                    <a:pt x="5444" y="9538"/>
                    <a:pt x="5444" y="9538"/>
                  </a:cubicBezTo>
                  <a:cubicBezTo>
                    <a:pt x="6146" y="5891"/>
                    <a:pt x="8254" y="3086"/>
                    <a:pt x="10712" y="3086"/>
                  </a:cubicBezTo>
                  <a:cubicBezTo>
                    <a:pt x="12820" y="3086"/>
                    <a:pt x="14751" y="5330"/>
                    <a:pt x="15629" y="8416"/>
                  </a:cubicBezTo>
                  <a:cubicBezTo>
                    <a:pt x="14927" y="8696"/>
                    <a:pt x="14927" y="8696"/>
                    <a:pt x="14927" y="8696"/>
                  </a:cubicBezTo>
                  <a:cubicBezTo>
                    <a:pt x="14224" y="6171"/>
                    <a:pt x="12644" y="4208"/>
                    <a:pt x="10712" y="4208"/>
                  </a:cubicBezTo>
                  <a:close/>
                  <a:moveTo>
                    <a:pt x="17385" y="17112"/>
                  </a:moveTo>
                  <a:cubicBezTo>
                    <a:pt x="17385" y="18795"/>
                    <a:pt x="17385" y="18795"/>
                    <a:pt x="17385" y="18795"/>
                  </a:cubicBezTo>
                  <a:cubicBezTo>
                    <a:pt x="17385" y="19075"/>
                    <a:pt x="17210" y="19356"/>
                    <a:pt x="17034" y="19356"/>
                  </a:cubicBezTo>
                  <a:cubicBezTo>
                    <a:pt x="4215" y="19356"/>
                    <a:pt x="4215" y="19356"/>
                    <a:pt x="4215" y="19356"/>
                  </a:cubicBezTo>
                  <a:cubicBezTo>
                    <a:pt x="4039" y="19356"/>
                    <a:pt x="4039" y="19075"/>
                    <a:pt x="4039" y="18795"/>
                  </a:cubicBezTo>
                  <a:cubicBezTo>
                    <a:pt x="4039" y="17112"/>
                    <a:pt x="4039" y="17112"/>
                    <a:pt x="4039" y="17112"/>
                  </a:cubicBezTo>
                  <a:cubicBezTo>
                    <a:pt x="1229" y="12343"/>
                    <a:pt x="1229" y="12343"/>
                    <a:pt x="1229" y="12343"/>
                  </a:cubicBezTo>
                  <a:cubicBezTo>
                    <a:pt x="1229" y="12062"/>
                    <a:pt x="1405" y="11782"/>
                    <a:pt x="1580" y="11782"/>
                  </a:cubicBezTo>
                  <a:cubicBezTo>
                    <a:pt x="19844" y="11782"/>
                    <a:pt x="19844" y="11782"/>
                    <a:pt x="19844" y="11782"/>
                  </a:cubicBezTo>
                  <a:cubicBezTo>
                    <a:pt x="20020" y="11782"/>
                    <a:pt x="20195" y="12062"/>
                    <a:pt x="20195" y="12343"/>
                  </a:cubicBezTo>
                  <a:lnTo>
                    <a:pt x="17385" y="17112"/>
                  </a:lnTo>
                  <a:close/>
                  <a:moveTo>
                    <a:pt x="17385" y="17112"/>
                  </a:moveTo>
                  <a:cubicBezTo>
                    <a:pt x="17385" y="17112"/>
                    <a:pt x="17385" y="17112"/>
                    <a:pt x="17385" y="17112"/>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21" name="Shape"/>
            <p:cNvSpPr/>
            <p:nvPr/>
          </p:nvSpPr>
          <p:spPr>
            <a:xfrm>
              <a:off x="251075" y="146203"/>
              <a:ext cx="77945" cy="254675"/>
            </a:xfrm>
            <a:custGeom>
              <a:avLst/>
              <a:gdLst/>
              <a:ahLst/>
              <a:cxnLst>
                <a:cxn ang="0">
                  <a:pos x="wd2" y="hd2"/>
                </a:cxn>
                <a:cxn ang="5400000">
                  <a:pos x="wd2" y="hd2"/>
                </a:cxn>
                <a:cxn ang="10800000">
                  <a:pos x="wd2" y="hd2"/>
                </a:cxn>
                <a:cxn ang="16200000">
                  <a:pos x="wd2" y="hd2"/>
                </a:cxn>
              </a:cxnLst>
              <a:rect l="0" t="0" r="r" b="b"/>
              <a:pathLst>
                <a:path w="16999" h="21600" extrusionOk="0">
                  <a:moveTo>
                    <a:pt x="1626" y="20855"/>
                  </a:moveTo>
                  <a:cubicBezTo>
                    <a:pt x="1626" y="20855"/>
                    <a:pt x="1626" y="20855"/>
                    <a:pt x="1626" y="20855"/>
                  </a:cubicBezTo>
                  <a:cubicBezTo>
                    <a:pt x="1626" y="20855"/>
                    <a:pt x="1626" y="20855"/>
                    <a:pt x="1626" y="20855"/>
                  </a:cubicBezTo>
                  <a:cubicBezTo>
                    <a:pt x="1626" y="20855"/>
                    <a:pt x="3590" y="21600"/>
                    <a:pt x="5554" y="21600"/>
                  </a:cubicBezTo>
                  <a:cubicBezTo>
                    <a:pt x="7517" y="21600"/>
                    <a:pt x="9481" y="20855"/>
                    <a:pt x="9481" y="20110"/>
                  </a:cubicBezTo>
                  <a:cubicBezTo>
                    <a:pt x="9481" y="20110"/>
                    <a:pt x="9481" y="20110"/>
                    <a:pt x="9481" y="19366"/>
                  </a:cubicBezTo>
                  <a:cubicBezTo>
                    <a:pt x="9481" y="19366"/>
                    <a:pt x="9481" y="19366"/>
                    <a:pt x="9481" y="19366"/>
                  </a:cubicBezTo>
                  <a:cubicBezTo>
                    <a:pt x="5554" y="17131"/>
                    <a:pt x="9481" y="14152"/>
                    <a:pt x="11444" y="11172"/>
                  </a:cubicBezTo>
                  <a:cubicBezTo>
                    <a:pt x="15372" y="8193"/>
                    <a:pt x="19299" y="4469"/>
                    <a:pt x="15372" y="745"/>
                  </a:cubicBezTo>
                  <a:cubicBezTo>
                    <a:pt x="15372" y="745"/>
                    <a:pt x="13408" y="0"/>
                    <a:pt x="11444" y="0"/>
                  </a:cubicBezTo>
                  <a:cubicBezTo>
                    <a:pt x="9481" y="0"/>
                    <a:pt x="7517" y="745"/>
                    <a:pt x="7517" y="1490"/>
                  </a:cubicBezTo>
                  <a:cubicBezTo>
                    <a:pt x="7517" y="1490"/>
                    <a:pt x="7517" y="1490"/>
                    <a:pt x="7517" y="2234"/>
                  </a:cubicBezTo>
                  <a:cubicBezTo>
                    <a:pt x="7517" y="2234"/>
                    <a:pt x="7517" y="2234"/>
                    <a:pt x="7517" y="2234"/>
                  </a:cubicBezTo>
                  <a:cubicBezTo>
                    <a:pt x="7517" y="2234"/>
                    <a:pt x="7517" y="2234"/>
                    <a:pt x="7517" y="2234"/>
                  </a:cubicBezTo>
                  <a:cubicBezTo>
                    <a:pt x="7517" y="2234"/>
                    <a:pt x="7517" y="2234"/>
                    <a:pt x="7517" y="2234"/>
                  </a:cubicBezTo>
                  <a:cubicBezTo>
                    <a:pt x="11444" y="4469"/>
                    <a:pt x="9481" y="7448"/>
                    <a:pt x="5554" y="10428"/>
                  </a:cubicBezTo>
                  <a:cubicBezTo>
                    <a:pt x="1626" y="13407"/>
                    <a:pt x="-2301" y="17131"/>
                    <a:pt x="1626" y="20855"/>
                  </a:cubicBezTo>
                  <a:cubicBezTo>
                    <a:pt x="1626" y="20855"/>
                    <a:pt x="1626" y="20855"/>
                    <a:pt x="1626" y="20855"/>
                  </a:cubicBezTo>
                  <a:close/>
                  <a:moveTo>
                    <a:pt x="1626" y="20855"/>
                  </a:moveTo>
                  <a:cubicBezTo>
                    <a:pt x="1626" y="20855"/>
                    <a:pt x="1626" y="20855"/>
                    <a:pt x="1626" y="2085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22" name="Shape"/>
            <p:cNvSpPr/>
            <p:nvPr/>
          </p:nvSpPr>
          <p:spPr>
            <a:xfrm>
              <a:off x="660880" y="146203"/>
              <a:ext cx="74232" cy="245243"/>
            </a:xfrm>
            <a:custGeom>
              <a:avLst/>
              <a:gdLst/>
              <a:ahLst/>
              <a:cxnLst>
                <a:cxn ang="0">
                  <a:pos x="wd2" y="hd2"/>
                </a:cxn>
                <a:cxn ang="5400000">
                  <a:pos x="wd2" y="hd2"/>
                </a:cxn>
                <a:cxn ang="10800000">
                  <a:pos x="wd2" y="hd2"/>
                </a:cxn>
                <a:cxn ang="16200000">
                  <a:pos x="wd2" y="hd2"/>
                </a:cxn>
              </a:cxnLst>
              <a:rect l="0" t="0" r="r" b="b"/>
              <a:pathLst>
                <a:path w="16999" h="21600" extrusionOk="0">
                  <a:moveTo>
                    <a:pt x="1626" y="20829"/>
                  </a:moveTo>
                  <a:cubicBezTo>
                    <a:pt x="1626" y="20829"/>
                    <a:pt x="1626" y="20829"/>
                    <a:pt x="1626" y="20829"/>
                  </a:cubicBezTo>
                  <a:cubicBezTo>
                    <a:pt x="1626" y="20829"/>
                    <a:pt x="1626" y="20829"/>
                    <a:pt x="1626" y="20829"/>
                  </a:cubicBezTo>
                  <a:cubicBezTo>
                    <a:pt x="1626" y="21600"/>
                    <a:pt x="3590" y="21600"/>
                    <a:pt x="5554" y="21600"/>
                  </a:cubicBezTo>
                  <a:cubicBezTo>
                    <a:pt x="7517" y="21600"/>
                    <a:pt x="7517" y="20829"/>
                    <a:pt x="7517" y="20057"/>
                  </a:cubicBezTo>
                  <a:cubicBezTo>
                    <a:pt x="7517" y="20057"/>
                    <a:pt x="7517" y="20057"/>
                    <a:pt x="7517" y="20057"/>
                  </a:cubicBezTo>
                  <a:cubicBezTo>
                    <a:pt x="7517" y="20057"/>
                    <a:pt x="7517" y="20057"/>
                    <a:pt x="7517" y="20057"/>
                  </a:cubicBezTo>
                  <a:cubicBezTo>
                    <a:pt x="5554" y="16971"/>
                    <a:pt x="7517" y="14657"/>
                    <a:pt x="11444" y="11571"/>
                  </a:cubicBezTo>
                  <a:cubicBezTo>
                    <a:pt x="15372" y="7714"/>
                    <a:pt x="19299" y="4629"/>
                    <a:pt x="15372" y="771"/>
                  </a:cubicBezTo>
                  <a:cubicBezTo>
                    <a:pt x="13408" y="0"/>
                    <a:pt x="13408" y="0"/>
                    <a:pt x="11444" y="0"/>
                  </a:cubicBezTo>
                  <a:cubicBezTo>
                    <a:pt x="9481" y="0"/>
                    <a:pt x="7517" y="0"/>
                    <a:pt x="7517" y="771"/>
                  </a:cubicBezTo>
                  <a:cubicBezTo>
                    <a:pt x="7517" y="1543"/>
                    <a:pt x="7517" y="1543"/>
                    <a:pt x="7517" y="1543"/>
                  </a:cubicBezTo>
                  <a:cubicBezTo>
                    <a:pt x="7517" y="1543"/>
                    <a:pt x="7517" y="1543"/>
                    <a:pt x="7517" y="1543"/>
                  </a:cubicBezTo>
                  <a:cubicBezTo>
                    <a:pt x="7517" y="1543"/>
                    <a:pt x="7517" y="1543"/>
                    <a:pt x="7517" y="1543"/>
                  </a:cubicBezTo>
                  <a:cubicBezTo>
                    <a:pt x="7517" y="1543"/>
                    <a:pt x="7517" y="1543"/>
                    <a:pt x="7517" y="1543"/>
                  </a:cubicBezTo>
                  <a:cubicBezTo>
                    <a:pt x="11444" y="4629"/>
                    <a:pt x="7517" y="6943"/>
                    <a:pt x="5554" y="10029"/>
                  </a:cubicBezTo>
                  <a:cubicBezTo>
                    <a:pt x="1626" y="13886"/>
                    <a:pt x="-2301" y="16971"/>
                    <a:pt x="1626" y="20829"/>
                  </a:cubicBezTo>
                  <a:cubicBezTo>
                    <a:pt x="1626" y="20829"/>
                    <a:pt x="1626" y="20829"/>
                    <a:pt x="1626" y="20829"/>
                  </a:cubicBezTo>
                  <a:close/>
                  <a:moveTo>
                    <a:pt x="1626" y="20829"/>
                  </a:moveTo>
                  <a:cubicBezTo>
                    <a:pt x="1626" y="20829"/>
                    <a:pt x="1626" y="20829"/>
                    <a:pt x="1626" y="2082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23" name="Shape"/>
            <p:cNvSpPr/>
            <p:nvPr/>
          </p:nvSpPr>
          <p:spPr>
            <a:xfrm>
              <a:off x="486382" y="0"/>
              <a:ext cx="74233" cy="249960"/>
            </a:xfrm>
            <a:custGeom>
              <a:avLst/>
              <a:gdLst/>
              <a:ahLst/>
              <a:cxnLst>
                <a:cxn ang="0">
                  <a:pos x="wd2" y="hd2"/>
                </a:cxn>
                <a:cxn ang="5400000">
                  <a:pos x="wd2" y="hd2"/>
                </a:cxn>
                <a:cxn ang="10800000">
                  <a:pos x="wd2" y="hd2"/>
                </a:cxn>
                <a:cxn ang="16200000">
                  <a:pos x="wd2" y="hd2"/>
                </a:cxn>
              </a:cxnLst>
              <a:rect l="0" t="0" r="r" b="b"/>
              <a:pathLst>
                <a:path w="16999" h="21600" extrusionOk="0">
                  <a:moveTo>
                    <a:pt x="1626" y="20110"/>
                  </a:moveTo>
                  <a:cubicBezTo>
                    <a:pt x="1626" y="20855"/>
                    <a:pt x="1626" y="20855"/>
                    <a:pt x="1626" y="20855"/>
                  </a:cubicBezTo>
                  <a:cubicBezTo>
                    <a:pt x="1626" y="20855"/>
                    <a:pt x="3590" y="21600"/>
                    <a:pt x="5554" y="21600"/>
                  </a:cubicBezTo>
                  <a:cubicBezTo>
                    <a:pt x="7517" y="21600"/>
                    <a:pt x="9481" y="20855"/>
                    <a:pt x="9481" y="20110"/>
                  </a:cubicBezTo>
                  <a:cubicBezTo>
                    <a:pt x="9481" y="20110"/>
                    <a:pt x="9481" y="19366"/>
                    <a:pt x="9481" y="19366"/>
                  </a:cubicBezTo>
                  <a:cubicBezTo>
                    <a:pt x="9481" y="19366"/>
                    <a:pt x="9481" y="19366"/>
                    <a:pt x="9481" y="19366"/>
                  </a:cubicBezTo>
                  <a:cubicBezTo>
                    <a:pt x="5554" y="17131"/>
                    <a:pt x="9481" y="14152"/>
                    <a:pt x="11444" y="11172"/>
                  </a:cubicBezTo>
                  <a:cubicBezTo>
                    <a:pt x="15372" y="8193"/>
                    <a:pt x="19299" y="4469"/>
                    <a:pt x="15372" y="745"/>
                  </a:cubicBezTo>
                  <a:cubicBezTo>
                    <a:pt x="15372" y="0"/>
                    <a:pt x="13408" y="0"/>
                    <a:pt x="11444" y="0"/>
                  </a:cubicBezTo>
                  <a:cubicBezTo>
                    <a:pt x="9481" y="0"/>
                    <a:pt x="7517" y="745"/>
                    <a:pt x="7517" y="1490"/>
                  </a:cubicBezTo>
                  <a:cubicBezTo>
                    <a:pt x="7517" y="1490"/>
                    <a:pt x="7517" y="1490"/>
                    <a:pt x="7517" y="1490"/>
                  </a:cubicBezTo>
                  <a:cubicBezTo>
                    <a:pt x="7517" y="1490"/>
                    <a:pt x="7517" y="1490"/>
                    <a:pt x="7517" y="1490"/>
                  </a:cubicBezTo>
                  <a:cubicBezTo>
                    <a:pt x="7517" y="1490"/>
                    <a:pt x="7517" y="1490"/>
                    <a:pt x="7517" y="1490"/>
                  </a:cubicBezTo>
                  <a:cubicBezTo>
                    <a:pt x="7517" y="1490"/>
                    <a:pt x="7517" y="1490"/>
                    <a:pt x="7517" y="1490"/>
                  </a:cubicBezTo>
                  <a:cubicBezTo>
                    <a:pt x="11444" y="4469"/>
                    <a:pt x="9481" y="7448"/>
                    <a:pt x="5554" y="10428"/>
                  </a:cubicBezTo>
                  <a:cubicBezTo>
                    <a:pt x="1626" y="13407"/>
                    <a:pt x="-2301" y="17131"/>
                    <a:pt x="1626" y="20110"/>
                  </a:cubicBezTo>
                  <a:cubicBezTo>
                    <a:pt x="1626" y="20110"/>
                    <a:pt x="1626" y="20110"/>
                    <a:pt x="1626" y="20110"/>
                  </a:cubicBezTo>
                  <a:close/>
                  <a:moveTo>
                    <a:pt x="1626" y="20110"/>
                  </a:moveTo>
                  <a:cubicBezTo>
                    <a:pt x="1626" y="20110"/>
                    <a:pt x="1626" y="20110"/>
                    <a:pt x="1626" y="2011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25" name="Shape"/>
          <p:cNvSpPr/>
          <p:nvPr/>
        </p:nvSpPr>
        <p:spPr>
          <a:xfrm>
            <a:off x="2443601" y="2321984"/>
            <a:ext cx="535518" cy="535517"/>
          </a:xfrm>
          <a:custGeom>
            <a:avLst/>
            <a:gdLst/>
            <a:ahLst/>
            <a:cxnLst>
              <a:cxn ang="0">
                <a:pos x="wd2" y="hd2"/>
              </a:cxn>
              <a:cxn ang="5400000">
                <a:pos x="wd2" y="hd2"/>
              </a:cxn>
              <a:cxn ang="10800000">
                <a:pos x="wd2" y="hd2"/>
              </a:cxn>
              <a:cxn ang="16200000">
                <a:pos x="wd2" y="hd2"/>
              </a:cxn>
            </a:cxnLst>
            <a:rect l="0" t="0" r="r" b="b"/>
            <a:pathLst>
              <a:path w="21600" h="21600" extrusionOk="0">
                <a:moveTo>
                  <a:pt x="21249" y="176"/>
                </a:moveTo>
                <a:cubicBezTo>
                  <a:pt x="21073" y="0"/>
                  <a:pt x="20898" y="0"/>
                  <a:pt x="20898" y="0"/>
                </a:cubicBezTo>
                <a:cubicBezTo>
                  <a:pt x="20722" y="0"/>
                  <a:pt x="20546" y="0"/>
                  <a:pt x="20546" y="176"/>
                </a:cubicBezTo>
                <a:cubicBezTo>
                  <a:pt x="351" y="13522"/>
                  <a:pt x="351" y="13522"/>
                  <a:pt x="351" y="13522"/>
                </a:cubicBezTo>
                <a:cubicBezTo>
                  <a:pt x="0" y="13698"/>
                  <a:pt x="0" y="13873"/>
                  <a:pt x="0" y="14224"/>
                </a:cubicBezTo>
                <a:cubicBezTo>
                  <a:pt x="0" y="14400"/>
                  <a:pt x="176" y="14576"/>
                  <a:pt x="351" y="14751"/>
                </a:cubicBezTo>
                <a:cubicBezTo>
                  <a:pt x="5620" y="16859"/>
                  <a:pt x="5620" y="16859"/>
                  <a:pt x="5620" y="16859"/>
                </a:cubicBezTo>
                <a:cubicBezTo>
                  <a:pt x="8078" y="21249"/>
                  <a:pt x="8078" y="21249"/>
                  <a:pt x="8078" y="21249"/>
                </a:cubicBezTo>
                <a:cubicBezTo>
                  <a:pt x="8254" y="21424"/>
                  <a:pt x="8429" y="21600"/>
                  <a:pt x="8780" y="21600"/>
                </a:cubicBezTo>
                <a:cubicBezTo>
                  <a:pt x="8780" y="21600"/>
                  <a:pt x="8780" y="21600"/>
                  <a:pt x="8780" y="21600"/>
                </a:cubicBezTo>
                <a:cubicBezTo>
                  <a:pt x="8956" y="21600"/>
                  <a:pt x="9132" y="21424"/>
                  <a:pt x="9307" y="21249"/>
                </a:cubicBezTo>
                <a:cubicBezTo>
                  <a:pt x="10712" y="18790"/>
                  <a:pt x="10712" y="18790"/>
                  <a:pt x="10712" y="18790"/>
                </a:cubicBezTo>
                <a:cubicBezTo>
                  <a:pt x="17210" y="21424"/>
                  <a:pt x="17210" y="21424"/>
                  <a:pt x="17210" y="21424"/>
                </a:cubicBezTo>
                <a:cubicBezTo>
                  <a:pt x="17385" y="21600"/>
                  <a:pt x="17385" y="21600"/>
                  <a:pt x="17561" y="21600"/>
                </a:cubicBezTo>
                <a:cubicBezTo>
                  <a:pt x="17561" y="21600"/>
                  <a:pt x="17737" y="21424"/>
                  <a:pt x="17737" y="21424"/>
                </a:cubicBezTo>
                <a:cubicBezTo>
                  <a:pt x="17912" y="21424"/>
                  <a:pt x="18088" y="21249"/>
                  <a:pt x="18088" y="20898"/>
                </a:cubicBezTo>
                <a:cubicBezTo>
                  <a:pt x="21600" y="702"/>
                  <a:pt x="21600" y="702"/>
                  <a:pt x="21600" y="702"/>
                </a:cubicBezTo>
                <a:cubicBezTo>
                  <a:pt x="21600" y="527"/>
                  <a:pt x="21424" y="176"/>
                  <a:pt x="21249" y="176"/>
                </a:cubicBezTo>
                <a:close/>
                <a:moveTo>
                  <a:pt x="2107" y="14049"/>
                </a:moveTo>
                <a:cubicBezTo>
                  <a:pt x="17737" y="3512"/>
                  <a:pt x="17737" y="3512"/>
                  <a:pt x="17737" y="3512"/>
                </a:cubicBezTo>
                <a:cubicBezTo>
                  <a:pt x="6322" y="15629"/>
                  <a:pt x="6322" y="15629"/>
                  <a:pt x="6322" y="15629"/>
                </a:cubicBezTo>
                <a:cubicBezTo>
                  <a:pt x="6322" y="15629"/>
                  <a:pt x="6146" y="15629"/>
                  <a:pt x="6146" y="15629"/>
                </a:cubicBezTo>
                <a:lnTo>
                  <a:pt x="2107" y="14049"/>
                </a:lnTo>
                <a:close/>
                <a:moveTo>
                  <a:pt x="6849" y="16156"/>
                </a:moveTo>
                <a:cubicBezTo>
                  <a:pt x="6849" y="16156"/>
                  <a:pt x="6849" y="16156"/>
                  <a:pt x="6849" y="16156"/>
                </a:cubicBezTo>
                <a:cubicBezTo>
                  <a:pt x="19668" y="2459"/>
                  <a:pt x="19668" y="2459"/>
                  <a:pt x="19668" y="2459"/>
                </a:cubicBezTo>
                <a:cubicBezTo>
                  <a:pt x="8780" y="19493"/>
                  <a:pt x="8780" y="19493"/>
                  <a:pt x="8780" y="19493"/>
                </a:cubicBezTo>
                <a:lnTo>
                  <a:pt x="6849" y="16156"/>
                </a:lnTo>
                <a:close/>
                <a:moveTo>
                  <a:pt x="17034" y="19844"/>
                </a:moveTo>
                <a:cubicBezTo>
                  <a:pt x="11239" y="17561"/>
                  <a:pt x="11239" y="17561"/>
                  <a:pt x="11239" y="17561"/>
                </a:cubicBezTo>
                <a:cubicBezTo>
                  <a:pt x="11063" y="17561"/>
                  <a:pt x="10888" y="17561"/>
                  <a:pt x="10712" y="17561"/>
                </a:cubicBezTo>
                <a:cubicBezTo>
                  <a:pt x="19668" y="3863"/>
                  <a:pt x="19668" y="3863"/>
                  <a:pt x="19668" y="3863"/>
                </a:cubicBezTo>
                <a:lnTo>
                  <a:pt x="17034" y="19844"/>
                </a:lnTo>
                <a:close/>
                <a:moveTo>
                  <a:pt x="17034" y="19844"/>
                </a:moveTo>
                <a:cubicBezTo>
                  <a:pt x="17034" y="19844"/>
                  <a:pt x="17034" y="19844"/>
                  <a:pt x="17034" y="198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29" name="Group"/>
          <p:cNvGrpSpPr/>
          <p:nvPr/>
        </p:nvGrpSpPr>
        <p:grpSpPr>
          <a:xfrm>
            <a:off x="3419114" y="2327093"/>
            <a:ext cx="499917" cy="535289"/>
            <a:chOff x="0" y="0"/>
            <a:chExt cx="999832" cy="1070576"/>
          </a:xfrm>
          <a:solidFill>
            <a:schemeClr val="tx1"/>
          </a:solidFill>
        </p:grpSpPr>
        <p:sp>
          <p:nvSpPr>
            <p:cNvPr id="1026" name="Shape"/>
            <p:cNvSpPr/>
            <p:nvPr/>
          </p:nvSpPr>
          <p:spPr>
            <a:xfrm>
              <a:off x="-1" y="-1"/>
              <a:ext cx="999834" cy="1070578"/>
            </a:xfrm>
            <a:custGeom>
              <a:avLst/>
              <a:gdLst/>
              <a:ahLst/>
              <a:cxnLst>
                <a:cxn ang="0">
                  <a:pos x="wd2" y="hd2"/>
                </a:cxn>
                <a:cxn ang="5400000">
                  <a:pos x="wd2" y="hd2"/>
                </a:cxn>
                <a:cxn ang="10800000">
                  <a:pos x="wd2" y="hd2"/>
                </a:cxn>
                <a:cxn ang="16200000">
                  <a:pos x="wd2" y="hd2"/>
                </a:cxn>
              </a:cxnLst>
              <a:rect l="0" t="0" r="r" b="b"/>
              <a:pathLst>
                <a:path w="21600" h="21600" extrusionOk="0">
                  <a:moveTo>
                    <a:pt x="18595" y="0"/>
                  </a:moveTo>
                  <a:cubicBezTo>
                    <a:pt x="2817" y="0"/>
                    <a:pt x="2817" y="0"/>
                    <a:pt x="2817" y="0"/>
                  </a:cubicBezTo>
                  <a:cubicBezTo>
                    <a:pt x="1315" y="0"/>
                    <a:pt x="0" y="1229"/>
                    <a:pt x="0" y="2634"/>
                  </a:cubicBezTo>
                  <a:cubicBezTo>
                    <a:pt x="0" y="18790"/>
                    <a:pt x="0" y="18790"/>
                    <a:pt x="0" y="18790"/>
                  </a:cubicBezTo>
                  <a:cubicBezTo>
                    <a:pt x="0" y="20371"/>
                    <a:pt x="1315" y="21600"/>
                    <a:pt x="2817" y="21600"/>
                  </a:cubicBezTo>
                  <a:cubicBezTo>
                    <a:pt x="18595" y="21600"/>
                    <a:pt x="18595" y="21600"/>
                    <a:pt x="18595" y="21600"/>
                  </a:cubicBezTo>
                  <a:cubicBezTo>
                    <a:pt x="20285" y="21600"/>
                    <a:pt x="21600" y="20371"/>
                    <a:pt x="21600" y="18790"/>
                  </a:cubicBezTo>
                  <a:cubicBezTo>
                    <a:pt x="21600" y="2634"/>
                    <a:pt x="21600" y="2634"/>
                    <a:pt x="21600" y="2634"/>
                  </a:cubicBezTo>
                  <a:cubicBezTo>
                    <a:pt x="21600" y="1229"/>
                    <a:pt x="20285" y="0"/>
                    <a:pt x="18595" y="0"/>
                  </a:cubicBezTo>
                  <a:close/>
                  <a:moveTo>
                    <a:pt x="20097" y="18790"/>
                  </a:moveTo>
                  <a:cubicBezTo>
                    <a:pt x="20097" y="19493"/>
                    <a:pt x="19534" y="20195"/>
                    <a:pt x="18595" y="20195"/>
                  </a:cubicBezTo>
                  <a:cubicBezTo>
                    <a:pt x="2817" y="20195"/>
                    <a:pt x="2817" y="20195"/>
                    <a:pt x="2817" y="20195"/>
                  </a:cubicBezTo>
                  <a:cubicBezTo>
                    <a:pt x="2066" y="20195"/>
                    <a:pt x="1315" y="19493"/>
                    <a:pt x="1315" y="18790"/>
                  </a:cubicBezTo>
                  <a:cubicBezTo>
                    <a:pt x="1315" y="2634"/>
                    <a:pt x="1315" y="2634"/>
                    <a:pt x="1315" y="2634"/>
                  </a:cubicBezTo>
                  <a:cubicBezTo>
                    <a:pt x="1315" y="1932"/>
                    <a:pt x="2066" y="1405"/>
                    <a:pt x="2817" y="1405"/>
                  </a:cubicBezTo>
                  <a:cubicBezTo>
                    <a:pt x="18595" y="1405"/>
                    <a:pt x="18595" y="1405"/>
                    <a:pt x="18595" y="1405"/>
                  </a:cubicBezTo>
                  <a:cubicBezTo>
                    <a:pt x="19534" y="1405"/>
                    <a:pt x="20097" y="1932"/>
                    <a:pt x="20097" y="2634"/>
                  </a:cubicBezTo>
                  <a:lnTo>
                    <a:pt x="20097" y="18790"/>
                  </a:lnTo>
                  <a:close/>
                  <a:moveTo>
                    <a:pt x="20097" y="18790"/>
                  </a:moveTo>
                  <a:cubicBezTo>
                    <a:pt x="20097" y="18790"/>
                    <a:pt x="20097" y="18790"/>
                    <a:pt x="20097" y="1879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27" name="Shape"/>
            <p:cNvSpPr/>
            <p:nvPr/>
          </p:nvSpPr>
          <p:spPr>
            <a:xfrm>
              <a:off x="132053" y="127338"/>
              <a:ext cx="731012" cy="674417"/>
            </a:xfrm>
            <a:custGeom>
              <a:avLst/>
              <a:gdLst/>
              <a:ahLst/>
              <a:cxnLst>
                <a:cxn ang="0">
                  <a:pos x="wd2" y="hd2"/>
                </a:cxn>
                <a:cxn ang="5400000">
                  <a:pos x="wd2" y="hd2"/>
                </a:cxn>
                <a:cxn ang="10800000">
                  <a:pos x="wd2" y="hd2"/>
                </a:cxn>
                <a:cxn ang="16200000">
                  <a:pos x="wd2" y="hd2"/>
                </a:cxn>
              </a:cxnLst>
              <a:rect l="0" t="0" r="r" b="b"/>
              <a:pathLst>
                <a:path w="21600" h="21600" extrusionOk="0">
                  <a:moveTo>
                    <a:pt x="20829" y="0"/>
                  </a:moveTo>
                  <a:cubicBezTo>
                    <a:pt x="1029" y="0"/>
                    <a:pt x="1029" y="0"/>
                    <a:pt x="1029" y="0"/>
                  </a:cubicBezTo>
                  <a:cubicBezTo>
                    <a:pt x="514" y="0"/>
                    <a:pt x="0" y="561"/>
                    <a:pt x="0" y="1122"/>
                  </a:cubicBezTo>
                  <a:cubicBezTo>
                    <a:pt x="0" y="20478"/>
                    <a:pt x="0" y="20478"/>
                    <a:pt x="0" y="20478"/>
                  </a:cubicBezTo>
                  <a:cubicBezTo>
                    <a:pt x="0" y="21039"/>
                    <a:pt x="514" y="21600"/>
                    <a:pt x="1029" y="21600"/>
                  </a:cubicBezTo>
                  <a:cubicBezTo>
                    <a:pt x="20829" y="21600"/>
                    <a:pt x="20829" y="21600"/>
                    <a:pt x="20829" y="21600"/>
                  </a:cubicBezTo>
                  <a:cubicBezTo>
                    <a:pt x="21343" y="21600"/>
                    <a:pt x="21600" y="21039"/>
                    <a:pt x="21600" y="20478"/>
                  </a:cubicBezTo>
                  <a:cubicBezTo>
                    <a:pt x="21600" y="1122"/>
                    <a:pt x="21600" y="1122"/>
                    <a:pt x="21600" y="1122"/>
                  </a:cubicBezTo>
                  <a:cubicBezTo>
                    <a:pt x="21600" y="561"/>
                    <a:pt x="21343" y="0"/>
                    <a:pt x="20829" y="0"/>
                  </a:cubicBezTo>
                  <a:close/>
                  <a:moveTo>
                    <a:pt x="20829" y="1122"/>
                  </a:moveTo>
                  <a:cubicBezTo>
                    <a:pt x="20829" y="15990"/>
                    <a:pt x="20829" y="15990"/>
                    <a:pt x="20829" y="15990"/>
                  </a:cubicBezTo>
                  <a:cubicBezTo>
                    <a:pt x="17486" y="12343"/>
                    <a:pt x="17486" y="12343"/>
                    <a:pt x="17486" y="12343"/>
                  </a:cubicBezTo>
                  <a:cubicBezTo>
                    <a:pt x="17229" y="12062"/>
                    <a:pt x="16971" y="11782"/>
                    <a:pt x="16714" y="11782"/>
                  </a:cubicBezTo>
                  <a:cubicBezTo>
                    <a:pt x="16457" y="11782"/>
                    <a:pt x="16200" y="12062"/>
                    <a:pt x="15943" y="12343"/>
                  </a:cubicBezTo>
                  <a:cubicBezTo>
                    <a:pt x="13371" y="15429"/>
                    <a:pt x="13371" y="15429"/>
                    <a:pt x="13371" y="15429"/>
                  </a:cubicBezTo>
                  <a:cubicBezTo>
                    <a:pt x="5657" y="5891"/>
                    <a:pt x="5657" y="5891"/>
                    <a:pt x="5657" y="5891"/>
                  </a:cubicBezTo>
                  <a:cubicBezTo>
                    <a:pt x="5400" y="5610"/>
                    <a:pt x="5143" y="5330"/>
                    <a:pt x="4886" y="5330"/>
                  </a:cubicBezTo>
                  <a:cubicBezTo>
                    <a:pt x="4629" y="5330"/>
                    <a:pt x="4371" y="5610"/>
                    <a:pt x="4114" y="5891"/>
                  </a:cubicBezTo>
                  <a:cubicBezTo>
                    <a:pt x="1029" y="9818"/>
                    <a:pt x="1029" y="9818"/>
                    <a:pt x="1029" y="9818"/>
                  </a:cubicBezTo>
                  <a:cubicBezTo>
                    <a:pt x="1029" y="1122"/>
                    <a:pt x="1029" y="1122"/>
                    <a:pt x="1029" y="1122"/>
                  </a:cubicBezTo>
                  <a:lnTo>
                    <a:pt x="20829" y="1122"/>
                  </a:lnTo>
                  <a:close/>
                  <a:moveTo>
                    <a:pt x="1029" y="11501"/>
                  </a:moveTo>
                  <a:cubicBezTo>
                    <a:pt x="4886" y="6452"/>
                    <a:pt x="4886" y="6452"/>
                    <a:pt x="4886" y="6452"/>
                  </a:cubicBezTo>
                  <a:cubicBezTo>
                    <a:pt x="12857" y="16270"/>
                    <a:pt x="12857" y="16270"/>
                    <a:pt x="12857" y="16270"/>
                  </a:cubicBezTo>
                  <a:cubicBezTo>
                    <a:pt x="13371" y="17112"/>
                    <a:pt x="13371" y="17112"/>
                    <a:pt x="13371" y="17112"/>
                  </a:cubicBezTo>
                  <a:cubicBezTo>
                    <a:pt x="16200" y="20478"/>
                    <a:pt x="16200" y="20478"/>
                    <a:pt x="16200" y="20478"/>
                  </a:cubicBezTo>
                  <a:cubicBezTo>
                    <a:pt x="1029" y="20478"/>
                    <a:pt x="1029" y="20478"/>
                    <a:pt x="1029" y="20478"/>
                  </a:cubicBezTo>
                  <a:lnTo>
                    <a:pt x="1029" y="11501"/>
                  </a:lnTo>
                  <a:close/>
                  <a:moveTo>
                    <a:pt x="17486" y="20478"/>
                  </a:moveTo>
                  <a:cubicBezTo>
                    <a:pt x="14143" y="16270"/>
                    <a:pt x="14143" y="16270"/>
                    <a:pt x="14143" y="16270"/>
                  </a:cubicBezTo>
                  <a:cubicBezTo>
                    <a:pt x="16714" y="12904"/>
                    <a:pt x="16714" y="12904"/>
                    <a:pt x="16714" y="12904"/>
                  </a:cubicBezTo>
                  <a:cubicBezTo>
                    <a:pt x="20829" y="17673"/>
                    <a:pt x="20829" y="17673"/>
                    <a:pt x="20829" y="17673"/>
                  </a:cubicBezTo>
                  <a:cubicBezTo>
                    <a:pt x="20829" y="20478"/>
                    <a:pt x="20829" y="20478"/>
                    <a:pt x="20829" y="20478"/>
                  </a:cubicBezTo>
                  <a:lnTo>
                    <a:pt x="17486" y="20478"/>
                  </a:lnTo>
                  <a:close/>
                  <a:moveTo>
                    <a:pt x="17486" y="20478"/>
                  </a:moveTo>
                  <a:cubicBezTo>
                    <a:pt x="17486" y="20478"/>
                    <a:pt x="17486" y="20478"/>
                    <a:pt x="17486" y="20478"/>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28" name="Shape"/>
            <p:cNvSpPr/>
            <p:nvPr/>
          </p:nvSpPr>
          <p:spPr>
            <a:xfrm>
              <a:off x="532927" y="235809"/>
              <a:ext cx="198081" cy="198081"/>
            </a:xfrm>
            <a:custGeom>
              <a:avLst/>
              <a:gdLst/>
              <a:ahLst/>
              <a:cxnLst>
                <a:cxn ang="0">
                  <a:pos x="wd2" y="hd2"/>
                </a:cxn>
                <a:cxn ang="5400000">
                  <a:pos x="wd2" y="hd2"/>
                </a:cxn>
                <a:cxn ang="10800000">
                  <a:pos x="wd2" y="hd2"/>
                </a:cxn>
                <a:cxn ang="16200000">
                  <a:pos x="wd2" y="hd2"/>
                </a:cxn>
              </a:cxnLst>
              <a:rect l="0" t="0" r="r" b="b"/>
              <a:pathLst>
                <a:path w="21600" h="21600" extrusionOk="0">
                  <a:moveTo>
                    <a:pt x="11270" y="21600"/>
                  </a:moveTo>
                  <a:cubicBezTo>
                    <a:pt x="16904" y="21600"/>
                    <a:pt x="21600" y="16904"/>
                    <a:pt x="21600" y="10330"/>
                  </a:cubicBezTo>
                  <a:cubicBezTo>
                    <a:pt x="21600" y="4696"/>
                    <a:pt x="16904" y="0"/>
                    <a:pt x="11270" y="0"/>
                  </a:cubicBezTo>
                  <a:cubicBezTo>
                    <a:pt x="4696" y="0"/>
                    <a:pt x="0" y="4696"/>
                    <a:pt x="0" y="10330"/>
                  </a:cubicBezTo>
                  <a:cubicBezTo>
                    <a:pt x="0" y="16904"/>
                    <a:pt x="4696" y="21600"/>
                    <a:pt x="11270" y="21600"/>
                  </a:cubicBezTo>
                  <a:close/>
                  <a:moveTo>
                    <a:pt x="11270" y="3757"/>
                  </a:moveTo>
                  <a:cubicBezTo>
                    <a:pt x="15026" y="3757"/>
                    <a:pt x="17843" y="6574"/>
                    <a:pt x="17843" y="10330"/>
                  </a:cubicBezTo>
                  <a:cubicBezTo>
                    <a:pt x="17843" y="14087"/>
                    <a:pt x="15026" y="17843"/>
                    <a:pt x="11270" y="17843"/>
                  </a:cubicBezTo>
                  <a:cubicBezTo>
                    <a:pt x="6574" y="17843"/>
                    <a:pt x="3757" y="14087"/>
                    <a:pt x="3757" y="10330"/>
                  </a:cubicBezTo>
                  <a:cubicBezTo>
                    <a:pt x="3757" y="6574"/>
                    <a:pt x="6574" y="3757"/>
                    <a:pt x="11270" y="3757"/>
                  </a:cubicBezTo>
                  <a:close/>
                  <a:moveTo>
                    <a:pt x="11270" y="3757"/>
                  </a:moveTo>
                  <a:cubicBezTo>
                    <a:pt x="11270" y="3757"/>
                    <a:pt x="11270" y="3757"/>
                    <a:pt x="11270" y="375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32" name="Group"/>
          <p:cNvGrpSpPr/>
          <p:nvPr/>
        </p:nvGrpSpPr>
        <p:grpSpPr>
          <a:xfrm>
            <a:off x="4358922" y="2327093"/>
            <a:ext cx="528214" cy="535289"/>
            <a:chOff x="0" y="0"/>
            <a:chExt cx="1056426" cy="1070576"/>
          </a:xfrm>
          <a:solidFill>
            <a:schemeClr val="tx1"/>
          </a:solidFill>
        </p:grpSpPr>
        <p:sp>
          <p:nvSpPr>
            <p:cNvPr id="1030" name="Shape"/>
            <p:cNvSpPr/>
            <p:nvPr/>
          </p:nvSpPr>
          <p:spPr>
            <a:xfrm>
              <a:off x="0" y="-1"/>
              <a:ext cx="1056427" cy="1070578"/>
            </a:xfrm>
            <a:custGeom>
              <a:avLst/>
              <a:gdLst/>
              <a:ahLst/>
              <a:cxnLst>
                <a:cxn ang="0">
                  <a:pos x="wd2" y="hd2"/>
                </a:cxn>
                <a:cxn ang="5400000">
                  <a:pos x="wd2" y="hd2"/>
                </a:cxn>
                <a:cxn ang="10800000">
                  <a:pos x="wd2" y="hd2"/>
                </a:cxn>
                <a:cxn ang="16200000">
                  <a:pos x="wd2" y="hd2"/>
                </a:cxn>
              </a:cxnLst>
              <a:rect l="0" t="0" r="r" b="b"/>
              <a:pathLst>
                <a:path w="21600" h="21600" extrusionOk="0">
                  <a:moveTo>
                    <a:pt x="14872" y="0"/>
                  </a:moveTo>
                  <a:cubicBezTo>
                    <a:pt x="11154" y="0"/>
                    <a:pt x="8144" y="2985"/>
                    <a:pt x="8144" y="6673"/>
                  </a:cubicBezTo>
                  <a:cubicBezTo>
                    <a:pt x="8144" y="7551"/>
                    <a:pt x="8321" y="8429"/>
                    <a:pt x="8498" y="9132"/>
                  </a:cubicBezTo>
                  <a:cubicBezTo>
                    <a:pt x="354" y="17385"/>
                    <a:pt x="354" y="17385"/>
                    <a:pt x="354" y="17385"/>
                  </a:cubicBezTo>
                  <a:cubicBezTo>
                    <a:pt x="177" y="17561"/>
                    <a:pt x="0" y="17737"/>
                    <a:pt x="0" y="18088"/>
                  </a:cubicBezTo>
                  <a:cubicBezTo>
                    <a:pt x="0" y="20195"/>
                    <a:pt x="0" y="20195"/>
                    <a:pt x="0" y="20195"/>
                  </a:cubicBezTo>
                  <a:cubicBezTo>
                    <a:pt x="0" y="20898"/>
                    <a:pt x="531" y="21600"/>
                    <a:pt x="1239" y="21600"/>
                  </a:cubicBezTo>
                  <a:cubicBezTo>
                    <a:pt x="3364" y="21600"/>
                    <a:pt x="3364" y="21600"/>
                    <a:pt x="3364" y="21600"/>
                  </a:cubicBezTo>
                  <a:cubicBezTo>
                    <a:pt x="3718" y="21600"/>
                    <a:pt x="3895" y="21424"/>
                    <a:pt x="4249" y="21073"/>
                  </a:cubicBezTo>
                  <a:cubicBezTo>
                    <a:pt x="5134" y="20195"/>
                    <a:pt x="5134" y="20195"/>
                    <a:pt x="5134" y="20195"/>
                  </a:cubicBezTo>
                  <a:cubicBezTo>
                    <a:pt x="6728" y="20195"/>
                    <a:pt x="6728" y="20195"/>
                    <a:pt x="6728" y="20195"/>
                  </a:cubicBezTo>
                  <a:cubicBezTo>
                    <a:pt x="7436" y="20195"/>
                    <a:pt x="8144" y="19493"/>
                    <a:pt x="8144" y="18790"/>
                  </a:cubicBezTo>
                  <a:cubicBezTo>
                    <a:pt x="8144" y="17561"/>
                    <a:pt x="8144" y="17561"/>
                    <a:pt x="8144" y="17561"/>
                  </a:cubicBezTo>
                  <a:cubicBezTo>
                    <a:pt x="9384" y="17561"/>
                    <a:pt x="9384" y="17561"/>
                    <a:pt x="9384" y="17561"/>
                  </a:cubicBezTo>
                  <a:cubicBezTo>
                    <a:pt x="10269" y="17561"/>
                    <a:pt x="10800" y="16859"/>
                    <a:pt x="10800" y="16156"/>
                  </a:cubicBezTo>
                  <a:cubicBezTo>
                    <a:pt x="10800" y="14576"/>
                    <a:pt x="10800" y="14576"/>
                    <a:pt x="10800" y="14576"/>
                  </a:cubicBezTo>
                  <a:cubicBezTo>
                    <a:pt x="12393" y="12995"/>
                    <a:pt x="12393" y="12995"/>
                    <a:pt x="12393" y="12995"/>
                  </a:cubicBezTo>
                  <a:cubicBezTo>
                    <a:pt x="13102" y="13346"/>
                    <a:pt x="13987" y="13522"/>
                    <a:pt x="14872" y="13522"/>
                  </a:cubicBezTo>
                  <a:cubicBezTo>
                    <a:pt x="18590" y="13522"/>
                    <a:pt x="21600" y="10361"/>
                    <a:pt x="21600" y="6673"/>
                  </a:cubicBezTo>
                  <a:cubicBezTo>
                    <a:pt x="21600" y="2985"/>
                    <a:pt x="18590" y="0"/>
                    <a:pt x="14872" y="0"/>
                  </a:cubicBezTo>
                  <a:close/>
                  <a:moveTo>
                    <a:pt x="14872" y="12117"/>
                  </a:moveTo>
                  <a:cubicBezTo>
                    <a:pt x="13810" y="12117"/>
                    <a:pt x="12925" y="11766"/>
                    <a:pt x="12216" y="11415"/>
                  </a:cubicBezTo>
                  <a:cubicBezTo>
                    <a:pt x="11862" y="11590"/>
                    <a:pt x="11862" y="11590"/>
                    <a:pt x="11862" y="11590"/>
                  </a:cubicBezTo>
                  <a:cubicBezTo>
                    <a:pt x="11154" y="12293"/>
                    <a:pt x="11154" y="12293"/>
                    <a:pt x="11154" y="12293"/>
                  </a:cubicBezTo>
                  <a:cubicBezTo>
                    <a:pt x="9915" y="13522"/>
                    <a:pt x="9915" y="13522"/>
                    <a:pt x="9915" y="13522"/>
                  </a:cubicBezTo>
                  <a:cubicBezTo>
                    <a:pt x="9561" y="13873"/>
                    <a:pt x="9384" y="14224"/>
                    <a:pt x="9384" y="14576"/>
                  </a:cubicBezTo>
                  <a:cubicBezTo>
                    <a:pt x="9384" y="16156"/>
                    <a:pt x="9384" y="16156"/>
                    <a:pt x="9384" y="16156"/>
                  </a:cubicBezTo>
                  <a:cubicBezTo>
                    <a:pt x="8144" y="16156"/>
                    <a:pt x="8144" y="16156"/>
                    <a:pt x="8144" y="16156"/>
                  </a:cubicBezTo>
                  <a:cubicBezTo>
                    <a:pt x="7259" y="16156"/>
                    <a:pt x="6728" y="16683"/>
                    <a:pt x="6728" y="17561"/>
                  </a:cubicBezTo>
                  <a:cubicBezTo>
                    <a:pt x="6728" y="18790"/>
                    <a:pt x="6728" y="18790"/>
                    <a:pt x="6728" y="18790"/>
                  </a:cubicBezTo>
                  <a:cubicBezTo>
                    <a:pt x="5134" y="18790"/>
                    <a:pt x="5134" y="18790"/>
                    <a:pt x="5134" y="18790"/>
                  </a:cubicBezTo>
                  <a:cubicBezTo>
                    <a:pt x="4780" y="18790"/>
                    <a:pt x="4426" y="18966"/>
                    <a:pt x="4249" y="19141"/>
                  </a:cubicBezTo>
                  <a:cubicBezTo>
                    <a:pt x="3187" y="20195"/>
                    <a:pt x="3187" y="20195"/>
                    <a:pt x="3187" y="20195"/>
                  </a:cubicBezTo>
                  <a:cubicBezTo>
                    <a:pt x="1239" y="20195"/>
                    <a:pt x="1239" y="20195"/>
                    <a:pt x="1239" y="20195"/>
                  </a:cubicBezTo>
                  <a:cubicBezTo>
                    <a:pt x="1239" y="18263"/>
                    <a:pt x="1239" y="18263"/>
                    <a:pt x="1239" y="18263"/>
                  </a:cubicBezTo>
                  <a:cubicBezTo>
                    <a:pt x="9207" y="10361"/>
                    <a:pt x="9207" y="10361"/>
                    <a:pt x="9207" y="10361"/>
                  </a:cubicBezTo>
                  <a:cubicBezTo>
                    <a:pt x="9207" y="10361"/>
                    <a:pt x="9207" y="10361"/>
                    <a:pt x="9207" y="10361"/>
                  </a:cubicBezTo>
                  <a:cubicBezTo>
                    <a:pt x="10269" y="9483"/>
                    <a:pt x="10269" y="9483"/>
                    <a:pt x="10269" y="9483"/>
                  </a:cubicBezTo>
                  <a:cubicBezTo>
                    <a:pt x="9738" y="8605"/>
                    <a:pt x="9384" y="7727"/>
                    <a:pt x="9384" y="6673"/>
                  </a:cubicBezTo>
                  <a:cubicBezTo>
                    <a:pt x="9384" y="3688"/>
                    <a:pt x="11862" y="1229"/>
                    <a:pt x="14872" y="1229"/>
                  </a:cubicBezTo>
                  <a:cubicBezTo>
                    <a:pt x="17882" y="1229"/>
                    <a:pt x="20361" y="3688"/>
                    <a:pt x="20361" y="6673"/>
                  </a:cubicBezTo>
                  <a:cubicBezTo>
                    <a:pt x="20361" y="9659"/>
                    <a:pt x="17882" y="12117"/>
                    <a:pt x="14872" y="12117"/>
                  </a:cubicBezTo>
                  <a:close/>
                  <a:moveTo>
                    <a:pt x="14872" y="12117"/>
                  </a:moveTo>
                  <a:cubicBezTo>
                    <a:pt x="14872" y="12117"/>
                    <a:pt x="14872" y="12117"/>
                    <a:pt x="14872" y="1211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31" name="Shape"/>
            <p:cNvSpPr/>
            <p:nvPr/>
          </p:nvSpPr>
          <p:spPr>
            <a:xfrm>
              <a:off x="660266" y="127338"/>
              <a:ext cx="268826" cy="273540"/>
            </a:xfrm>
            <a:custGeom>
              <a:avLst/>
              <a:gdLst/>
              <a:ahLst/>
              <a:cxnLst>
                <a:cxn ang="0">
                  <a:pos x="wd2" y="hd2"/>
                </a:cxn>
                <a:cxn ang="5400000">
                  <a:pos x="wd2" y="hd2"/>
                </a:cxn>
                <a:cxn ang="10800000">
                  <a:pos x="wd2" y="hd2"/>
                </a:cxn>
                <a:cxn ang="16200000">
                  <a:pos x="wd2" y="hd2"/>
                </a:cxn>
              </a:cxnLst>
              <a:rect l="0" t="0" r="r" b="b"/>
              <a:pathLst>
                <a:path w="21600" h="21600" extrusionOk="0">
                  <a:moveTo>
                    <a:pt x="20903" y="11148"/>
                  </a:moveTo>
                  <a:cubicBezTo>
                    <a:pt x="18116" y="6968"/>
                    <a:pt x="14632" y="3484"/>
                    <a:pt x="10452" y="697"/>
                  </a:cubicBezTo>
                  <a:cubicBezTo>
                    <a:pt x="9755" y="0"/>
                    <a:pt x="9058" y="0"/>
                    <a:pt x="7665" y="0"/>
                  </a:cubicBezTo>
                  <a:cubicBezTo>
                    <a:pt x="4181" y="1394"/>
                    <a:pt x="1394" y="4181"/>
                    <a:pt x="697" y="7665"/>
                  </a:cubicBezTo>
                  <a:cubicBezTo>
                    <a:pt x="0" y="8361"/>
                    <a:pt x="0" y="8361"/>
                    <a:pt x="0" y="8361"/>
                  </a:cubicBezTo>
                  <a:cubicBezTo>
                    <a:pt x="0" y="9058"/>
                    <a:pt x="697" y="9755"/>
                    <a:pt x="697" y="10452"/>
                  </a:cubicBezTo>
                  <a:cubicBezTo>
                    <a:pt x="3484" y="14632"/>
                    <a:pt x="7665" y="18116"/>
                    <a:pt x="11845" y="20903"/>
                  </a:cubicBezTo>
                  <a:cubicBezTo>
                    <a:pt x="12542" y="21600"/>
                    <a:pt x="13239" y="21600"/>
                    <a:pt x="13935" y="21600"/>
                  </a:cubicBezTo>
                  <a:cubicBezTo>
                    <a:pt x="17419" y="20206"/>
                    <a:pt x="20206" y="17419"/>
                    <a:pt x="21600" y="13935"/>
                  </a:cubicBezTo>
                  <a:cubicBezTo>
                    <a:pt x="21600" y="13239"/>
                    <a:pt x="21600" y="13239"/>
                    <a:pt x="21600" y="13239"/>
                  </a:cubicBezTo>
                  <a:cubicBezTo>
                    <a:pt x="21600" y="12542"/>
                    <a:pt x="21600" y="11845"/>
                    <a:pt x="20903" y="11148"/>
                  </a:cubicBezTo>
                  <a:close/>
                  <a:moveTo>
                    <a:pt x="13239" y="18813"/>
                  </a:moveTo>
                  <a:cubicBezTo>
                    <a:pt x="9058" y="16026"/>
                    <a:pt x="5574" y="12542"/>
                    <a:pt x="2787" y="9058"/>
                  </a:cubicBezTo>
                  <a:cubicBezTo>
                    <a:pt x="4181" y="5574"/>
                    <a:pt x="5574" y="4181"/>
                    <a:pt x="9058" y="2787"/>
                  </a:cubicBezTo>
                  <a:cubicBezTo>
                    <a:pt x="12542" y="5574"/>
                    <a:pt x="16026" y="9058"/>
                    <a:pt x="18813" y="13239"/>
                  </a:cubicBezTo>
                  <a:cubicBezTo>
                    <a:pt x="18116" y="16026"/>
                    <a:pt x="16026" y="18116"/>
                    <a:pt x="13239" y="18813"/>
                  </a:cubicBezTo>
                  <a:close/>
                  <a:moveTo>
                    <a:pt x="13239" y="18813"/>
                  </a:moveTo>
                  <a:cubicBezTo>
                    <a:pt x="13239" y="18813"/>
                    <a:pt x="13239" y="18813"/>
                    <a:pt x="13239" y="1881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35" name="Group"/>
          <p:cNvGrpSpPr/>
          <p:nvPr/>
        </p:nvGrpSpPr>
        <p:grpSpPr>
          <a:xfrm>
            <a:off x="5327027" y="2327093"/>
            <a:ext cx="367863" cy="535289"/>
            <a:chOff x="0" y="0"/>
            <a:chExt cx="735725" cy="1070576"/>
          </a:xfrm>
          <a:solidFill>
            <a:schemeClr val="tx1"/>
          </a:solidFill>
        </p:grpSpPr>
        <p:sp>
          <p:nvSpPr>
            <p:cNvPr id="1033" name="Shape"/>
            <p:cNvSpPr/>
            <p:nvPr/>
          </p:nvSpPr>
          <p:spPr>
            <a:xfrm>
              <a:off x="-1" y="-1"/>
              <a:ext cx="735727" cy="1070578"/>
            </a:xfrm>
            <a:custGeom>
              <a:avLst/>
              <a:gdLst/>
              <a:ahLst/>
              <a:cxnLst>
                <a:cxn ang="0">
                  <a:pos x="wd2" y="hd2"/>
                </a:cxn>
                <a:cxn ang="5400000">
                  <a:pos x="wd2" y="hd2"/>
                </a:cxn>
                <a:cxn ang="10800000">
                  <a:pos x="wd2" y="hd2"/>
                </a:cxn>
                <a:cxn ang="16200000">
                  <a:pos x="wd2" y="hd2"/>
                </a:cxn>
              </a:cxnLst>
              <a:rect l="0" t="0" r="r" b="b"/>
              <a:pathLst>
                <a:path w="21600" h="21600" extrusionOk="0">
                  <a:moveTo>
                    <a:pt x="10673" y="0"/>
                  </a:moveTo>
                  <a:cubicBezTo>
                    <a:pt x="4828" y="0"/>
                    <a:pt x="0" y="3337"/>
                    <a:pt x="0" y="7376"/>
                  </a:cubicBezTo>
                  <a:cubicBezTo>
                    <a:pt x="0" y="10010"/>
                    <a:pt x="3558" y="12995"/>
                    <a:pt x="4828" y="15454"/>
                  </a:cubicBezTo>
                  <a:cubicBezTo>
                    <a:pt x="6861" y="19317"/>
                    <a:pt x="6607" y="21600"/>
                    <a:pt x="10673" y="21600"/>
                  </a:cubicBezTo>
                  <a:cubicBezTo>
                    <a:pt x="14993" y="21600"/>
                    <a:pt x="14739" y="19317"/>
                    <a:pt x="16518" y="15454"/>
                  </a:cubicBezTo>
                  <a:cubicBezTo>
                    <a:pt x="17788" y="12995"/>
                    <a:pt x="21600" y="10010"/>
                    <a:pt x="21600" y="7376"/>
                  </a:cubicBezTo>
                  <a:cubicBezTo>
                    <a:pt x="21600" y="3337"/>
                    <a:pt x="16772" y="0"/>
                    <a:pt x="10673" y="0"/>
                  </a:cubicBezTo>
                  <a:close/>
                  <a:moveTo>
                    <a:pt x="13214" y="18263"/>
                  </a:moveTo>
                  <a:cubicBezTo>
                    <a:pt x="8386" y="18615"/>
                    <a:pt x="8386" y="18615"/>
                    <a:pt x="8386" y="18615"/>
                  </a:cubicBezTo>
                  <a:cubicBezTo>
                    <a:pt x="8386" y="18263"/>
                    <a:pt x="8132" y="17912"/>
                    <a:pt x="7878" y="17385"/>
                  </a:cubicBezTo>
                  <a:cubicBezTo>
                    <a:pt x="7878" y="17385"/>
                    <a:pt x="7878" y="17385"/>
                    <a:pt x="7878" y="17385"/>
                  </a:cubicBezTo>
                  <a:cubicBezTo>
                    <a:pt x="13976" y="16859"/>
                    <a:pt x="13976" y="16859"/>
                    <a:pt x="13976" y="16859"/>
                  </a:cubicBezTo>
                  <a:cubicBezTo>
                    <a:pt x="13722" y="17034"/>
                    <a:pt x="13722" y="17210"/>
                    <a:pt x="13722" y="17385"/>
                  </a:cubicBezTo>
                  <a:cubicBezTo>
                    <a:pt x="13468" y="17737"/>
                    <a:pt x="13468" y="18088"/>
                    <a:pt x="13214" y="18263"/>
                  </a:cubicBezTo>
                  <a:close/>
                  <a:moveTo>
                    <a:pt x="7624" y="16683"/>
                  </a:moveTo>
                  <a:cubicBezTo>
                    <a:pt x="7369" y="16332"/>
                    <a:pt x="7115" y="15980"/>
                    <a:pt x="6861" y="15454"/>
                  </a:cubicBezTo>
                  <a:cubicBezTo>
                    <a:pt x="14485" y="15454"/>
                    <a:pt x="14485" y="15454"/>
                    <a:pt x="14485" y="15454"/>
                  </a:cubicBezTo>
                  <a:cubicBezTo>
                    <a:pt x="14485" y="15629"/>
                    <a:pt x="14231" y="15980"/>
                    <a:pt x="14231" y="16156"/>
                  </a:cubicBezTo>
                  <a:lnTo>
                    <a:pt x="7624" y="16683"/>
                  </a:lnTo>
                  <a:close/>
                  <a:moveTo>
                    <a:pt x="10673" y="20195"/>
                  </a:moveTo>
                  <a:cubicBezTo>
                    <a:pt x="9656" y="20195"/>
                    <a:pt x="9402" y="20020"/>
                    <a:pt x="8894" y="19317"/>
                  </a:cubicBezTo>
                  <a:cubicBezTo>
                    <a:pt x="12960" y="18966"/>
                    <a:pt x="12960" y="18966"/>
                    <a:pt x="12960" y="18966"/>
                  </a:cubicBezTo>
                  <a:cubicBezTo>
                    <a:pt x="12452" y="20020"/>
                    <a:pt x="11944" y="20195"/>
                    <a:pt x="10673" y="20195"/>
                  </a:cubicBezTo>
                  <a:close/>
                  <a:moveTo>
                    <a:pt x="15247" y="14049"/>
                  </a:moveTo>
                  <a:cubicBezTo>
                    <a:pt x="6099" y="14049"/>
                    <a:pt x="6099" y="14049"/>
                    <a:pt x="6099" y="14049"/>
                  </a:cubicBezTo>
                  <a:cubicBezTo>
                    <a:pt x="5845" y="13346"/>
                    <a:pt x="5082" y="12644"/>
                    <a:pt x="4574" y="11941"/>
                  </a:cubicBezTo>
                  <a:cubicBezTo>
                    <a:pt x="3304" y="10361"/>
                    <a:pt x="2033" y="8780"/>
                    <a:pt x="2033" y="7376"/>
                  </a:cubicBezTo>
                  <a:cubicBezTo>
                    <a:pt x="2033" y="4039"/>
                    <a:pt x="5845" y="1405"/>
                    <a:pt x="10673" y="1405"/>
                  </a:cubicBezTo>
                  <a:cubicBezTo>
                    <a:pt x="15501" y="1405"/>
                    <a:pt x="19567" y="4039"/>
                    <a:pt x="19567" y="7376"/>
                  </a:cubicBezTo>
                  <a:cubicBezTo>
                    <a:pt x="19567" y="8780"/>
                    <a:pt x="18296" y="10361"/>
                    <a:pt x="17026" y="11941"/>
                  </a:cubicBezTo>
                  <a:cubicBezTo>
                    <a:pt x="16264" y="12644"/>
                    <a:pt x="15755" y="13346"/>
                    <a:pt x="15247" y="14049"/>
                  </a:cubicBezTo>
                  <a:close/>
                  <a:moveTo>
                    <a:pt x="15247" y="14049"/>
                  </a:moveTo>
                  <a:cubicBezTo>
                    <a:pt x="15247" y="14049"/>
                    <a:pt x="15247" y="14049"/>
                    <a:pt x="15247" y="1404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34" name="Shape"/>
            <p:cNvSpPr/>
            <p:nvPr/>
          </p:nvSpPr>
          <p:spPr>
            <a:xfrm>
              <a:off x="165065" y="165068"/>
              <a:ext cx="216945" cy="216945"/>
            </a:xfrm>
            <a:custGeom>
              <a:avLst/>
              <a:gdLst/>
              <a:ahLst/>
              <a:cxnLst>
                <a:cxn ang="0">
                  <a:pos x="wd2" y="hd2"/>
                </a:cxn>
                <a:cxn ang="5400000">
                  <a:pos x="wd2" y="hd2"/>
                </a:cxn>
                <a:cxn ang="10800000">
                  <a:pos x="wd2" y="hd2"/>
                </a:cxn>
                <a:cxn ang="16200000">
                  <a:pos x="wd2" y="hd2"/>
                </a:cxn>
              </a:cxnLst>
              <a:rect l="0" t="0" r="r" b="b"/>
              <a:pathLst>
                <a:path w="21600" h="21600" extrusionOk="0">
                  <a:moveTo>
                    <a:pt x="19872" y="0"/>
                  </a:moveTo>
                  <a:cubicBezTo>
                    <a:pt x="9504" y="0"/>
                    <a:pt x="0" y="8640"/>
                    <a:pt x="0" y="19872"/>
                  </a:cubicBezTo>
                  <a:cubicBezTo>
                    <a:pt x="0" y="20736"/>
                    <a:pt x="864" y="21600"/>
                    <a:pt x="1728" y="21600"/>
                  </a:cubicBezTo>
                  <a:cubicBezTo>
                    <a:pt x="2592" y="21600"/>
                    <a:pt x="3456" y="20736"/>
                    <a:pt x="3456" y="19872"/>
                  </a:cubicBezTo>
                  <a:cubicBezTo>
                    <a:pt x="3456" y="10368"/>
                    <a:pt x="11232" y="3456"/>
                    <a:pt x="19872" y="3456"/>
                  </a:cubicBezTo>
                  <a:cubicBezTo>
                    <a:pt x="20736" y="3456"/>
                    <a:pt x="21600" y="2592"/>
                    <a:pt x="21600" y="1728"/>
                  </a:cubicBezTo>
                  <a:cubicBezTo>
                    <a:pt x="21600" y="864"/>
                    <a:pt x="20736" y="0"/>
                    <a:pt x="19872" y="0"/>
                  </a:cubicBezTo>
                  <a:close/>
                  <a:moveTo>
                    <a:pt x="19872" y="0"/>
                  </a:moveTo>
                  <a:cubicBezTo>
                    <a:pt x="19872" y="0"/>
                    <a:pt x="19872" y="0"/>
                    <a:pt x="19872"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36" name="Shape"/>
          <p:cNvSpPr/>
          <p:nvPr/>
        </p:nvSpPr>
        <p:spPr>
          <a:xfrm>
            <a:off x="6137777" y="2353733"/>
            <a:ext cx="532215" cy="463551"/>
          </a:xfrm>
          <a:custGeom>
            <a:avLst/>
            <a:gdLst/>
            <a:ahLst/>
            <a:cxnLst>
              <a:cxn ang="0">
                <a:pos x="wd2" y="hd2"/>
              </a:cxn>
              <a:cxn ang="5400000">
                <a:pos x="wd2" y="hd2"/>
              </a:cxn>
              <a:cxn ang="10800000">
                <a:pos x="wd2" y="hd2"/>
              </a:cxn>
              <a:cxn ang="16200000">
                <a:pos x="wd2" y="hd2"/>
              </a:cxn>
            </a:cxnLst>
            <a:rect l="0" t="0" r="r" b="b"/>
            <a:pathLst>
              <a:path w="21382" h="21600" extrusionOk="0">
                <a:moveTo>
                  <a:pt x="20794" y="3432"/>
                </a:moveTo>
                <a:cubicBezTo>
                  <a:pt x="17485" y="404"/>
                  <a:pt x="17485" y="404"/>
                  <a:pt x="17485" y="404"/>
                </a:cubicBezTo>
                <a:cubicBezTo>
                  <a:pt x="17310" y="202"/>
                  <a:pt x="16962" y="0"/>
                  <a:pt x="16788" y="0"/>
                </a:cubicBezTo>
                <a:cubicBezTo>
                  <a:pt x="4594" y="0"/>
                  <a:pt x="4594" y="0"/>
                  <a:pt x="4594" y="0"/>
                </a:cubicBezTo>
                <a:cubicBezTo>
                  <a:pt x="4420" y="0"/>
                  <a:pt x="4072" y="202"/>
                  <a:pt x="3897" y="404"/>
                </a:cubicBezTo>
                <a:cubicBezTo>
                  <a:pt x="588" y="3432"/>
                  <a:pt x="588" y="3432"/>
                  <a:pt x="588" y="3432"/>
                </a:cubicBezTo>
                <a:cubicBezTo>
                  <a:pt x="65" y="3836"/>
                  <a:pt x="-109" y="4441"/>
                  <a:pt x="65" y="5249"/>
                </a:cubicBezTo>
                <a:cubicBezTo>
                  <a:pt x="1459" y="9892"/>
                  <a:pt x="1459" y="9892"/>
                  <a:pt x="1459" y="9892"/>
                </a:cubicBezTo>
                <a:cubicBezTo>
                  <a:pt x="1459" y="10295"/>
                  <a:pt x="1807" y="10699"/>
                  <a:pt x="2156" y="10699"/>
                </a:cubicBezTo>
                <a:cubicBezTo>
                  <a:pt x="2330" y="10901"/>
                  <a:pt x="2504" y="10901"/>
                  <a:pt x="2678" y="10901"/>
                </a:cubicBezTo>
                <a:cubicBezTo>
                  <a:pt x="2852" y="10901"/>
                  <a:pt x="3201" y="10699"/>
                  <a:pt x="3375" y="10699"/>
                </a:cubicBezTo>
                <a:cubicBezTo>
                  <a:pt x="3375" y="20187"/>
                  <a:pt x="3375" y="20187"/>
                  <a:pt x="3375" y="20187"/>
                </a:cubicBezTo>
                <a:cubicBezTo>
                  <a:pt x="3375" y="20994"/>
                  <a:pt x="3897" y="21600"/>
                  <a:pt x="4594" y="21600"/>
                </a:cubicBezTo>
                <a:cubicBezTo>
                  <a:pt x="16788" y="21600"/>
                  <a:pt x="16788" y="21600"/>
                  <a:pt x="16788" y="21600"/>
                </a:cubicBezTo>
                <a:cubicBezTo>
                  <a:pt x="17485" y="21600"/>
                  <a:pt x="18007" y="20994"/>
                  <a:pt x="18007" y="20187"/>
                </a:cubicBezTo>
                <a:cubicBezTo>
                  <a:pt x="18007" y="10699"/>
                  <a:pt x="18007" y="10699"/>
                  <a:pt x="18007" y="10699"/>
                </a:cubicBezTo>
                <a:cubicBezTo>
                  <a:pt x="18181" y="10699"/>
                  <a:pt x="18530" y="10901"/>
                  <a:pt x="18704" y="10901"/>
                </a:cubicBezTo>
                <a:cubicBezTo>
                  <a:pt x="18878" y="10901"/>
                  <a:pt x="19052" y="10901"/>
                  <a:pt x="19226" y="10699"/>
                </a:cubicBezTo>
                <a:cubicBezTo>
                  <a:pt x="19575" y="10699"/>
                  <a:pt x="19923" y="10295"/>
                  <a:pt x="19923" y="9892"/>
                </a:cubicBezTo>
                <a:cubicBezTo>
                  <a:pt x="21317" y="5249"/>
                  <a:pt x="21317" y="5249"/>
                  <a:pt x="21317" y="5249"/>
                </a:cubicBezTo>
                <a:cubicBezTo>
                  <a:pt x="21491" y="4441"/>
                  <a:pt x="21317" y="3836"/>
                  <a:pt x="20794" y="3432"/>
                </a:cubicBezTo>
                <a:close/>
                <a:moveTo>
                  <a:pt x="13130" y="1615"/>
                </a:moveTo>
                <a:cubicBezTo>
                  <a:pt x="12781" y="2422"/>
                  <a:pt x="11910" y="3028"/>
                  <a:pt x="10691" y="3028"/>
                </a:cubicBezTo>
                <a:cubicBezTo>
                  <a:pt x="9472" y="3028"/>
                  <a:pt x="8601" y="2422"/>
                  <a:pt x="8252" y="1615"/>
                </a:cubicBezTo>
                <a:lnTo>
                  <a:pt x="13130" y="1615"/>
                </a:lnTo>
                <a:close/>
                <a:moveTo>
                  <a:pt x="18704" y="9286"/>
                </a:moveTo>
                <a:cubicBezTo>
                  <a:pt x="16788" y="7671"/>
                  <a:pt x="16788" y="7671"/>
                  <a:pt x="16788" y="7671"/>
                </a:cubicBezTo>
                <a:cubicBezTo>
                  <a:pt x="16788" y="20187"/>
                  <a:pt x="16788" y="20187"/>
                  <a:pt x="16788" y="20187"/>
                </a:cubicBezTo>
                <a:cubicBezTo>
                  <a:pt x="4594" y="20187"/>
                  <a:pt x="4594" y="20187"/>
                  <a:pt x="4594" y="20187"/>
                </a:cubicBezTo>
                <a:cubicBezTo>
                  <a:pt x="4594" y="7671"/>
                  <a:pt x="4594" y="7671"/>
                  <a:pt x="4594" y="7671"/>
                </a:cubicBezTo>
                <a:cubicBezTo>
                  <a:pt x="2678" y="9286"/>
                  <a:pt x="2678" y="9286"/>
                  <a:pt x="2678" y="9286"/>
                </a:cubicBezTo>
                <a:cubicBezTo>
                  <a:pt x="1285" y="4643"/>
                  <a:pt x="1285" y="4643"/>
                  <a:pt x="1285" y="4643"/>
                </a:cubicBezTo>
                <a:cubicBezTo>
                  <a:pt x="4594" y="1615"/>
                  <a:pt x="4594" y="1615"/>
                  <a:pt x="4594" y="1615"/>
                </a:cubicBezTo>
                <a:cubicBezTo>
                  <a:pt x="7556" y="1615"/>
                  <a:pt x="7556" y="1615"/>
                  <a:pt x="7556" y="1615"/>
                </a:cubicBezTo>
                <a:cubicBezTo>
                  <a:pt x="7904" y="2826"/>
                  <a:pt x="9123" y="3836"/>
                  <a:pt x="10691" y="3836"/>
                </a:cubicBezTo>
                <a:cubicBezTo>
                  <a:pt x="12259" y="3836"/>
                  <a:pt x="13478" y="2826"/>
                  <a:pt x="13826" y="1615"/>
                </a:cubicBezTo>
                <a:cubicBezTo>
                  <a:pt x="16788" y="1615"/>
                  <a:pt x="16788" y="1615"/>
                  <a:pt x="16788" y="1615"/>
                </a:cubicBezTo>
                <a:cubicBezTo>
                  <a:pt x="20097" y="4643"/>
                  <a:pt x="20097" y="4643"/>
                  <a:pt x="20097" y="4643"/>
                </a:cubicBezTo>
                <a:lnTo>
                  <a:pt x="18704" y="9286"/>
                </a:lnTo>
                <a:close/>
                <a:moveTo>
                  <a:pt x="18704" y="9286"/>
                </a:moveTo>
                <a:cubicBezTo>
                  <a:pt x="18704" y="9286"/>
                  <a:pt x="18704" y="9286"/>
                  <a:pt x="18704" y="928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46" name="Group"/>
          <p:cNvGrpSpPr/>
          <p:nvPr/>
        </p:nvGrpSpPr>
        <p:grpSpPr>
          <a:xfrm>
            <a:off x="7149049" y="2321320"/>
            <a:ext cx="532763" cy="535420"/>
            <a:chOff x="0" y="0"/>
            <a:chExt cx="1065524" cy="1070838"/>
          </a:xfrm>
          <a:solidFill>
            <a:schemeClr val="tx1"/>
          </a:solidFill>
        </p:grpSpPr>
        <p:sp>
          <p:nvSpPr>
            <p:cNvPr id="1037" name="Shape"/>
            <p:cNvSpPr/>
            <p:nvPr/>
          </p:nvSpPr>
          <p:spPr>
            <a:xfrm>
              <a:off x="0" y="-1"/>
              <a:ext cx="1065525" cy="1070840"/>
            </a:xfrm>
            <a:custGeom>
              <a:avLst/>
              <a:gdLst/>
              <a:ahLst/>
              <a:cxnLst>
                <a:cxn ang="0">
                  <a:pos x="wd2" y="hd2"/>
                </a:cxn>
                <a:cxn ang="5400000">
                  <a:pos x="wd2" y="hd2"/>
                </a:cxn>
                <a:cxn ang="10800000">
                  <a:pos x="wd2" y="hd2"/>
                </a:cxn>
                <a:cxn ang="16200000">
                  <a:pos x="wd2" y="hd2"/>
                </a:cxn>
              </a:cxnLst>
              <a:rect l="0" t="0" r="r" b="b"/>
              <a:pathLst>
                <a:path w="19063" h="19083" extrusionOk="0">
                  <a:moveTo>
                    <a:pt x="13138" y="642"/>
                  </a:moveTo>
                  <a:cubicBezTo>
                    <a:pt x="8165" y="-1223"/>
                    <a:pt x="2571" y="1108"/>
                    <a:pt x="706" y="5925"/>
                  </a:cubicBezTo>
                  <a:cubicBezTo>
                    <a:pt x="-1314" y="10898"/>
                    <a:pt x="1172" y="16492"/>
                    <a:pt x="5990" y="18357"/>
                  </a:cubicBezTo>
                  <a:cubicBezTo>
                    <a:pt x="10807" y="20377"/>
                    <a:pt x="16401" y="18046"/>
                    <a:pt x="18421" y="13073"/>
                  </a:cubicBezTo>
                  <a:cubicBezTo>
                    <a:pt x="20286" y="8256"/>
                    <a:pt x="17955" y="2662"/>
                    <a:pt x="13138" y="642"/>
                  </a:cubicBezTo>
                  <a:close/>
                  <a:moveTo>
                    <a:pt x="6456" y="17269"/>
                  </a:moveTo>
                  <a:cubicBezTo>
                    <a:pt x="2105" y="15560"/>
                    <a:pt x="85" y="10742"/>
                    <a:pt x="1794" y="6391"/>
                  </a:cubicBezTo>
                  <a:cubicBezTo>
                    <a:pt x="3503" y="2196"/>
                    <a:pt x="8321" y="20"/>
                    <a:pt x="12672" y="1730"/>
                  </a:cubicBezTo>
                  <a:cubicBezTo>
                    <a:pt x="16867" y="3439"/>
                    <a:pt x="19043" y="8412"/>
                    <a:pt x="17333" y="12607"/>
                  </a:cubicBezTo>
                  <a:cubicBezTo>
                    <a:pt x="15624" y="16958"/>
                    <a:pt x="10651" y="18978"/>
                    <a:pt x="6456" y="17269"/>
                  </a:cubicBezTo>
                  <a:close/>
                  <a:moveTo>
                    <a:pt x="6456" y="17269"/>
                  </a:moveTo>
                  <a:cubicBezTo>
                    <a:pt x="6456" y="17269"/>
                    <a:pt x="6456" y="17269"/>
                    <a:pt x="6456" y="1726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38" name="Shape"/>
            <p:cNvSpPr/>
            <p:nvPr/>
          </p:nvSpPr>
          <p:spPr>
            <a:xfrm>
              <a:off x="469923" y="469798"/>
              <a:ext cx="130254" cy="130253"/>
            </a:xfrm>
            <a:custGeom>
              <a:avLst/>
              <a:gdLst/>
              <a:ahLst/>
              <a:cxnLst>
                <a:cxn ang="0">
                  <a:pos x="wd2" y="hd2"/>
                </a:cxn>
                <a:cxn ang="5400000">
                  <a:pos x="wd2" y="hd2"/>
                </a:cxn>
                <a:cxn ang="10800000">
                  <a:pos x="wd2" y="hd2"/>
                </a:cxn>
                <a:cxn ang="16200000">
                  <a:pos x="wd2" y="hd2"/>
                </a:cxn>
              </a:cxnLst>
              <a:rect l="0" t="0" r="r" b="b"/>
              <a:pathLst>
                <a:path w="19243" h="19243" extrusionOk="0">
                  <a:moveTo>
                    <a:pt x="13703" y="459"/>
                  </a:moveTo>
                  <a:cubicBezTo>
                    <a:pt x="8621" y="-812"/>
                    <a:pt x="2268" y="459"/>
                    <a:pt x="997" y="5541"/>
                  </a:cubicBezTo>
                  <a:cubicBezTo>
                    <a:pt x="-1544" y="10623"/>
                    <a:pt x="997" y="16976"/>
                    <a:pt x="6080" y="18247"/>
                  </a:cubicBezTo>
                  <a:cubicBezTo>
                    <a:pt x="11162" y="20788"/>
                    <a:pt x="16244" y="18247"/>
                    <a:pt x="18785" y="13164"/>
                  </a:cubicBezTo>
                  <a:cubicBezTo>
                    <a:pt x="20056" y="8082"/>
                    <a:pt x="18785" y="3000"/>
                    <a:pt x="13703" y="459"/>
                  </a:cubicBezTo>
                  <a:close/>
                  <a:moveTo>
                    <a:pt x="7350" y="14435"/>
                  </a:moveTo>
                  <a:cubicBezTo>
                    <a:pt x="4809" y="13164"/>
                    <a:pt x="3538" y="10623"/>
                    <a:pt x="4809" y="8082"/>
                  </a:cubicBezTo>
                  <a:cubicBezTo>
                    <a:pt x="6080" y="5541"/>
                    <a:pt x="8621" y="4270"/>
                    <a:pt x="11162" y="5541"/>
                  </a:cubicBezTo>
                  <a:cubicBezTo>
                    <a:pt x="13703" y="5541"/>
                    <a:pt x="14974" y="9353"/>
                    <a:pt x="13703" y="11894"/>
                  </a:cubicBezTo>
                  <a:cubicBezTo>
                    <a:pt x="13703" y="14435"/>
                    <a:pt x="9891" y="15706"/>
                    <a:pt x="7350" y="14435"/>
                  </a:cubicBezTo>
                  <a:close/>
                  <a:moveTo>
                    <a:pt x="7350" y="14435"/>
                  </a:moveTo>
                  <a:cubicBezTo>
                    <a:pt x="7350" y="14435"/>
                    <a:pt x="7350" y="14435"/>
                    <a:pt x="7350" y="1443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39" name="Shape"/>
            <p:cNvSpPr/>
            <p:nvPr/>
          </p:nvSpPr>
          <p:spPr>
            <a:xfrm>
              <a:off x="331572" y="332087"/>
              <a:ext cx="401598" cy="401597"/>
            </a:xfrm>
            <a:custGeom>
              <a:avLst/>
              <a:gdLst/>
              <a:ahLst/>
              <a:cxnLst>
                <a:cxn ang="0">
                  <a:pos x="wd2" y="hd2"/>
                </a:cxn>
                <a:cxn ang="5400000">
                  <a:pos x="wd2" y="hd2"/>
                </a:cxn>
                <a:cxn ang="10800000">
                  <a:pos x="wd2" y="hd2"/>
                </a:cxn>
                <a:cxn ang="16200000">
                  <a:pos x="wd2" y="hd2"/>
                </a:cxn>
              </a:cxnLst>
              <a:rect l="0" t="0" r="r" b="b"/>
              <a:pathLst>
                <a:path w="19159" h="19159" extrusionOk="0">
                  <a:moveTo>
                    <a:pt x="13025" y="735"/>
                  </a:moveTo>
                  <a:cubicBezTo>
                    <a:pt x="8456" y="-1342"/>
                    <a:pt x="2640" y="1150"/>
                    <a:pt x="564" y="6135"/>
                  </a:cubicBezTo>
                  <a:cubicBezTo>
                    <a:pt x="-1098" y="11120"/>
                    <a:pt x="979" y="16520"/>
                    <a:pt x="5964" y="18596"/>
                  </a:cubicBezTo>
                  <a:cubicBezTo>
                    <a:pt x="10948" y="20258"/>
                    <a:pt x="16348" y="18181"/>
                    <a:pt x="18425" y="13196"/>
                  </a:cubicBezTo>
                  <a:cubicBezTo>
                    <a:pt x="20502" y="8212"/>
                    <a:pt x="18010" y="2812"/>
                    <a:pt x="13025" y="735"/>
                  </a:cubicBezTo>
                  <a:close/>
                  <a:moveTo>
                    <a:pt x="7210" y="15689"/>
                  </a:moveTo>
                  <a:cubicBezTo>
                    <a:pt x="3887" y="14027"/>
                    <a:pt x="2225" y="10289"/>
                    <a:pt x="3887" y="7381"/>
                  </a:cubicBezTo>
                  <a:cubicBezTo>
                    <a:pt x="5133" y="4058"/>
                    <a:pt x="8871" y="2396"/>
                    <a:pt x="11779" y="3643"/>
                  </a:cubicBezTo>
                  <a:cubicBezTo>
                    <a:pt x="15102" y="4889"/>
                    <a:pt x="16764" y="8627"/>
                    <a:pt x="15517" y="11950"/>
                  </a:cubicBezTo>
                  <a:cubicBezTo>
                    <a:pt x="14271" y="15273"/>
                    <a:pt x="10533" y="16935"/>
                    <a:pt x="7210" y="15689"/>
                  </a:cubicBezTo>
                  <a:close/>
                  <a:moveTo>
                    <a:pt x="7210" y="15689"/>
                  </a:moveTo>
                  <a:cubicBezTo>
                    <a:pt x="7210" y="15689"/>
                    <a:pt x="7210" y="15689"/>
                    <a:pt x="7210" y="1568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0" name="Shape"/>
            <p:cNvSpPr/>
            <p:nvPr/>
          </p:nvSpPr>
          <p:spPr>
            <a:xfrm>
              <a:off x="615104" y="610503"/>
              <a:ext cx="169390" cy="169390"/>
            </a:xfrm>
            <a:custGeom>
              <a:avLst/>
              <a:gdLst/>
              <a:ahLst/>
              <a:cxnLst>
                <a:cxn ang="0">
                  <a:pos x="wd2" y="hd2"/>
                </a:cxn>
                <a:cxn ang="5400000">
                  <a:pos x="wd2" y="hd2"/>
                </a:cxn>
                <a:cxn ang="10800000">
                  <a:pos x="wd2" y="hd2"/>
                </a:cxn>
                <a:cxn ang="16200000">
                  <a:pos x="wd2" y="hd2"/>
                </a:cxn>
              </a:cxnLst>
              <a:rect l="0" t="0" r="r" b="b"/>
              <a:pathLst>
                <a:path w="20967" h="20967" extrusionOk="0">
                  <a:moveTo>
                    <a:pt x="20520" y="3240"/>
                  </a:moveTo>
                  <a:cubicBezTo>
                    <a:pt x="21600" y="2160"/>
                    <a:pt x="20520" y="1080"/>
                    <a:pt x="19440" y="0"/>
                  </a:cubicBezTo>
                  <a:cubicBezTo>
                    <a:pt x="18360" y="0"/>
                    <a:pt x="17280" y="0"/>
                    <a:pt x="17280" y="1080"/>
                  </a:cubicBezTo>
                  <a:cubicBezTo>
                    <a:pt x="14040" y="8640"/>
                    <a:pt x="8640" y="14040"/>
                    <a:pt x="1080" y="17280"/>
                  </a:cubicBezTo>
                  <a:cubicBezTo>
                    <a:pt x="0" y="17280"/>
                    <a:pt x="0" y="18360"/>
                    <a:pt x="0" y="19440"/>
                  </a:cubicBezTo>
                  <a:cubicBezTo>
                    <a:pt x="1080" y="20520"/>
                    <a:pt x="2160" y="21600"/>
                    <a:pt x="3240" y="20520"/>
                  </a:cubicBezTo>
                  <a:cubicBezTo>
                    <a:pt x="3240" y="20520"/>
                    <a:pt x="3240" y="20520"/>
                    <a:pt x="3240" y="20520"/>
                  </a:cubicBezTo>
                  <a:cubicBezTo>
                    <a:pt x="10800" y="17280"/>
                    <a:pt x="17280" y="10800"/>
                    <a:pt x="20520" y="3240"/>
                  </a:cubicBezTo>
                  <a:close/>
                  <a:moveTo>
                    <a:pt x="20520" y="3240"/>
                  </a:moveTo>
                  <a:cubicBezTo>
                    <a:pt x="20520" y="3240"/>
                    <a:pt x="20520" y="3240"/>
                    <a:pt x="20520" y="324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1" name="Shape"/>
            <p:cNvSpPr/>
            <p:nvPr/>
          </p:nvSpPr>
          <p:spPr>
            <a:xfrm>
              <a:off x="666983" y="658091"/>
              <a:ext cx="245243" cy="249531"/>
            </a:xfrm>
            <a:custGeom>
              <a:avLst/>
              <a:gdLst/>
              <a:ahLst/>
              <a:cxnLst>
                <a:cxn ang="0">
                  <a:pos x="wd2" y="hd2"/>
                </a:cxn>
                <a:cxn ang="5400000">
                  <a:pos x="wd2" y="hd2"/>
                </a:cxn>
                <a:cxn ang="10800000">
                  <a:pos x="wd2" y="hd2"/>
                </a:cxn>
                <a:cxn ang="16200000">
                  <a:pos x="wd2" y="hd2"/>
                </a:cxn>
              </a:cxnLst>
              <a:rect l="0" t="0" r="r" b="b"/>
              <a:pathLst>
                <a:path w="21600" h="21164" extrusionOk="0">
                  <a:moveTo>
                    <a:pt x="20057" y="309"/>
                  </a:moveTo>
                  <a:cubicBezTo>
                    <a:pt x="19286" y="-436"/>
                    <a:pt x="18514" y="309"/>
                    <a:pt x="18514" y="1054"/>
                  </a:cubicBezTo>
                  <a:cubicBezTo>
                    <a:pt x="15429" y="9247"/>
                    <a:pt x="8486" y="15205"/>
                    <a:pt x="771" y="18185"/>
                  </a:cubicBezTo>
                  <a:cubicBezTo>
                    <a:pt x="0" y="18185"/>
                    <a:pt x="0" y="19674"/>
                    <a:pt x="0" y="20419"/>
                  </a:cubicBezTo>
                  <a:cubicBezTo>
                    <a:pt x="771" y="21164"/>
                    <a:pt x="1543" y="21164"/>
                    <a:pt x="2314" y="21164"/>
                  </a:cubicBezTo>
                  <a:cubicBezTo>
                    <a:pt x="2314" y="21164"/>
                    <a:pt x="2314" y="21164"/>
                    <a:pt x="2314" y="20419"/>
                  </a:cubicBezTo>
                  <a:cubicBezTo>
                    <a:pt x="10800" y="17440"/>
                    <a:pt x="17743" y="10736"/>
                    <a:pt x="21600" y="1798"/>
                  </a:cubicBezTo>
                  <a:cubicBezTo>
                    <a:pt x="21600" y="1054"/>
                    <a:pt x="20829" y="309"/>
                    <a:pt x="20057" y="309"/>
                  </a:cubicBezTo>
                  <a:close/>
                  <a:moveTo>
                    <a:pt x="20057" y="309"/>
                  </a:moveTo>
                  <a:cubicBezTo>
                    <a:pt x="20057" y="309"/>
                    <a:pt x="20057" y="309"/>
                    <a:pt x="20057" y="30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2" name="Shape"/>
            <p:cNvSpPr/>
            <p:nvPr/>
          </p:nvSpPr>
          <p:spPr>
            <a:xfrm>
              <a:off x="638686" y="638800"/>
              <a:ext cx="207051" cy="207513"/>
            </a:xfrm>
            <a:custGeom>
              <a:avLst/>
              <a:gdLst/>
              <a:ahLst/>
              <a:cxnLst>
                <a:cxn ang="0">
                  <a:pos x="wd2" y="hd2"/>
                </a:cxn>
                <a:cxn ang="5400000">
                  <a:pos x="wd2" y="hd2"/>
                </a:cxn>
                <a:cxn ang="10800000">
                  <a:pos x="wd2" y="hd2"/>
                </a:cxn>
                <a:cxn ang="16200000">
                  <a:pos x="wd2" y="hd2"/>
                </a:cxn>
              </a:cxnLst>
              <a:rect l="0" t="0" r="r" b="b"/>
              <a:pathLst>
                <a:path w="21073" h="21600" extrusionOk="0">
                  <a:moveTo>
                    <a:pt x="19800" y="0"/>
                  </a:moveTo>
                  <a:cubicBezTo>
                    <a:pt x="18900" y="0"/>
                    <a:pt x="18000" y="0"/>
                    <a:pt x="18000" y="900"/>
                  </a:cubicBezTo>
                  <a:cubicBezTo>
                    <a:pt x="14400" y="9000"/>
                    <a:pt x="9000" y="15300"/>
                    <a:pt x="900" y="18000"/>
                  </a:cubicBezTo>
                  <a:cubicBezTo>
                    <a:pt x="900" y="18000"/>
                    <a:pt x="900" y="18000"/>
                    <a:pt x="900" y="18000"/>
                  </a:cubicBezTo>
                  <a:cubicBezTo>
                    <a:pt x="0" y="18000"/>
                    <a:pt x="0" y="19800"/>
                    <a:pt x="0" y="20700"/>
                  </a:cubicBezTo>
                  <a:cubicBezTo>
                    <a:pt x="900" y="21600"/>
                    <a:pt x="1800" y="21600"/>
                    <a:pt x="2700" y="21600"/>
                  </a:cubicBezTo>
                  <a:cubicBezTo>
                    <a:pt x="2700" y="21600"/>
                    <a:pt x="2700" y="20700"/>
                    <a:pt x="2700" y="20700"/>
                  </a:cubicBezTo>
                  <a:cubicBezTo>
                    <a:pt x="10800" y="18000"/>
                    <a:pt x="17100" y="10800"/>
                    <a:pt x="20700" y="2700"/>
                  </a:cubicBezTo>
                  <a:cubicBezTo>
                    <a:pt x="21600" y="1800"/>
                    <a:pt x="20700" y="0"/>
                    <a:pt x="19800" y="0"/>
                  </a:cubicBezTo>
                  <a:close/>
                  <a:moveTo>
                    <a:pt x="19800" y="0"/>
                  </a:moveTo>
                  <a:cubicBezTo>
                    <a:pt x="19800" y="0"/>
                    <a:pt x="19800" y="0"/>
                    <a:pt x="1980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3" name="Shape"/>
            <p:cNvSpPr/>
            <p:nvPr/>
          </p:nvSpPr>
          <p:spPr>
            <a:xfrm>
              <a:off x="284970" y="289802"/>
              <a:ext cx="169391" cy="169390"/>
            </a:xfrm>
            <a:custGeom>
              <a:avLst/>
              <a:gdLst/>
              <a:ahLst/>
              <a:cxnLst>
                <a:cxn ang="0">
                  <a:pos x="wd2" y="hd2"/>
                </a:cxn>
                <a:cxn ang="5400000">
                  <a:pos x="wd2" y="hd2"/>
                </a:cxn>
                <a:cxn ang="10800000">
                  <a:pos x="wd2" y="hd2"/>
                </a:cxn>
                <a:cxn ang="16200000">
                  <a:pos x="wd2" y="hd2"/>
                </a:cxn>
              </a:cxnLst>
              <a:rect l="0" t="0" r="r" b="b"/>
              <a:pathLst>
                <a:path w="20967" h="20967" extrusionOk="0">
                  <a:moveTo>
                    <a:pt x="20520" y="1080"/>
                  </a:moveTo>
                  <a:cubicBezTo>
                    <a:pt x="20520" y="0"/>
                    <a:pt x="19440" y="0"/>
                    <a:pt x="18360" y="0"/>
                  </a:cubicBezTo>
                  <a:cubicBezTo>
                    <a:pt x="18360" y="0"/>
                    <a:pt x="18360" y="0"/>
                    <a:pt x="18360" y="0"/>
                  </a:cubicBezTo>
                  <a:cubicBezTo>
                    <a:pt x="9720" y="3240"/>
                    <a:pt x="3240" y="9720"/>
                    <a:pt x="0" y="18360"/>
                  </a:cubicBezTo>
                  <a:cubicBezTo>
                    <a:pt x="0" y="19440"/>
                    <a:pt x="0" y="20520"/>
                    <a:pt x="1080" y="20520"/>
                  </a:cubicBezTo>
                  <a:cubicBezTo>
                    <a:pt x="2160" y="21600"/>
                    <a:pt x="3240" y="20520"/>
                    <a:pt x="4320" y="19440"/>
                  </a:cubicBezTo>
                  <a:cubicBezTo>
                    <a:pt x="7560" y="11880"/>
                    <a:pt x="12960" y="6480"/>
                    <a:pt x="19440" y="4320"/>
                  </a:cubicBezTo>
                  <a:cubicBezTo>
                    <a:pt x="20520" y="3240"/>
                    <a:pt x="21600" y="2160"/>
                    <a:pt x="20520" y="1080"/>
                  </a:cubicBezTo>
                  <a:close/>
                  <a:moveTo>
                    <a:pt x="20520" y="1080"/>
                  </a:moveTo>
                  <a:cubicBezTo>
                    <a:pt x="20520" y="1080"/>
                    <a:pt x="20520" y="1080"/>
                    <a:pt x="20520" y="108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4" name="Shape"/>
            <p:cNvSpPr/>
            <p:nvPr/>
          </p:nvSpPr>
          <p:spPr>
            <a:xfrm>
              <a:off x="162349" y="167181"/>
              <a:ext cx="240113" cy="245243"/>
            </a:xfrm>
            <a:custGeom>
              <a:avLst/>
              <a:gdLst/>
              <a:ahLst/>
              <a:cxnLst>
                <a:cxn ang="0">
                  <a:pos x="wd2" y="hd2"/>
                </a:cxn>
                <a:cxn ang="5400000">
                  <a:pos x="wd2" y="hd2"/>
                </a:cxn>
                <a:cxn ang="10800000">
                  <a:pos x="wd2" y="hd2"/>
                </a:cxn>
                <a:cxn ang="16200000">
                  <a:pos x="wd2" y="hd2"/>
                </a:cxn>
              </a:cxnLst>
              <a:rect l="0" t="0" r="r" b="b"/>
              <a:pathLst>
                <a:path w="21148" h="21600" extrusionOk="0">
                  <a:moveTo>
                    <a:pt x="20829" y="771"/>
                  </a:moveTo>
                  <a:cubicBezTo>
                    <a:pt x="20829" y="0"/>
                    <a:pt x="20057" y="0"/>
                    <a:pt x="19286" y="0"/>
                  </a:cubicBezTo>
                  <a:cubicBezTo>
                    <a:pt x="19286" y="0"/>
                    <a:pt x="19286" y="0"/>
                    <a:pt x="19286" y="0"/>
                  </a:cubicBezTo>
                  <a:cubicBezTo>
                    <a:pt x="10800" y="3857"/>
                    <a:pt x="3857" y="10029"/>
                    <a:pt x="0" y="19286"/>
                  </a:cubicBezTo>
                  <a:cubicBezTo>
                    <a:pt x="0" y="20057"/>
                    <a:pt x="0" y="20829"/>
                    <a:pt x="771" y="21600"/>
                  </a:cubicBezTo>
                  <a:cubicBezTo>
                    <a:pt x="1543" y="21600"/>
                    <a:pt x="2314" y="21600"/>
                    <a:pt x="3086" y="20829"/>
                  </a:cubicBezTo>
                  <a:cubicBezTo>
                    <a:pt x="6171" y="12343"/>
                    <a:pt x="12343" y="6171"/>
                    <a:pt x="20057" y="2314"/>
                  </a:cubicBezTo>
                  <a:cubicBezTo>
                    <a:pt x="20829" y="2314"/>
                    <a:pt x="21600" y="1543"/>
                    <a:pt x="20829" y="771"/>
                  </a:cubicBezTo>
                  <a:close/>
                  <a:moveTo>
                    <a:pt x="20829" y="771"/>
                  </a:moveTo>
                  <a:cubicBezTo>
                    <a:pt x="20829" y="771"/>
                    <a:pt x="20829" y="771"/>
                    <a:pt x="20829" y="771"/>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45" name="Shape"/>
            <p:cNvSpPr/>
            <p:nvPr/>
          </p:nvSpPr>
          <p:spPr>
            <a:xfrm>
              <a:off x="223661" y="228490"/>
              <a:ext cx="202449" cy="207513"/>
            </a:xfrm>
            <a:custGeom>
              <a:avLst/>
              <a:gdLst/>
              <a:ahLst/>
              <a:cxnLst>
                <a:cxn ang="0">
                  <a:pos x="wd2" y="hd2"/>
                </a:cxn>
                <a:cxn ang="5400000">
                  <a:pos x="wd2" y="hd2"/>
                </a:cxn>
                <a:cxn ang="10800000">
                  <a:pos x="wd2" y="hd2"/>
                </a:cxn>
                <a:cxn ang="16200000">
                  <a:pos x="wd2" y="hd2"/>
                </a:cxn>
              </a:cxnLst>
              <a:rect l="0" t="0" r="r" b="b"/>
              <a:pathLst>
                <a:path w="21073" h="21600" extrusionOk="0">
                  <a:moveTo>
                    <a:pt x="19800" y="3600"/>
                  </a:moveTo>
                  <a:cubicBezTo>
                    <a:pt x="20700" y="2700"/>
                    <a:pt x="21600" y="1800"/>
                    <a:pt x="20700" y="900"/>
                  </a:cubicBezTo>
                  <a:cubicBezTo>
                    <a:pt x="20700" y="0"/>
                    <a:pt x="19800" y="0"/>
                    <a:pt x="18900" y="0"/>
                  </a:cubicBezTo>
                  <a:cubicBezTo>
                    <a:pt x="18900" y="0"/>
                    <a:pt x="18900" y="0"/>
                    <a:pt x="18900" y="0"/>
                  </a:cubicBezTo>
                  <a:cubicBezTo>
                    <a:pt x="10800" y="3600"/>
                    <a:pt x="3600" y="9900"/>
                    <a:pt x="0" y="18900"/>
                  </a:cubicBezTo>
                  <a:cubicBezTo>
                    <a:pt x="0" y="19800"/>
                    <a:pt x="0" y="20700"/>
                    <a:pt x="900" y="21600"/>
                  </a:cubicBezTo>
                  <a:cubicBezTo>
                    <a:pt x="1800" y="21600"/>
                    <a:pt x="2700" y="20700"/>
                    <a:pt x="3600" y="19800"/>
                  </a:cubicBezTo>
                  <a:cubicBezTo>
                    <a:pt x="6300" y="12600"/>
                    <a:pt x="12600" y="6300"/>
                    <a:pt x="19800" y="3600"/>
                  </a:cubicBezTo>
                  <a:close/>
                  <a:moveTo>
                    <a:pt x="19800" y="3600"/>
                  </a:moveTo>
                  <a:cubicBezTo>
                    <a:pt x="19800" y="3600"/>
                    <a:pt x="19800" y="3600"/>
                    <a:pt x="19800" y="3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47" name="Shape"/>
          <p:cNvSpPr/>
          <p:nvPr/>
        </p:nvSpPr>
        <p:spPr>
          <a:xfrm>
            <a:off x="8156485" y="2326218"/>
            <a:ext cx="535517" cy="535516"/>
          </a:xfrm>
          <a:custGeom>
            <a:avLst/>
            <a:gdLst/>
            <a:ahLst/>
            <a:cxnLst>
              <a:cxn ang="0">
                <a:pos x="wd2" y="hd2"/>
              </a:cxn>
              <a:cxn ang="5400000">
                <a:pos x="wd2" y="hd2"/>
              </a:cxn>
              <a:cxn ang="10800000">
                <a:pos x="wd2" y="hd2"/>
              </a:cxn>
              <a:cxn ang="16200000">
                <a:pos x="wd2" y="hd2"/>
              </a:cxn>
            </a:cxnLst>
            <a:rect l="0" t="0" r="r" b="b"/>
            <a:pathLst>
              <a:path w="21600" h="21600" extrusionOk="0">
                <a:moveTo>
                  <a:pt x="16859" y="0"/>
                </a:moveTo>
                <a:cubicBezTo>
                  <a:pt x="15454" y="0"/>
                  <a:pt x="14400" y="878"/>
                  <a:pt x="13522" y="2459"/>
                </a:cubicBezTo>
                <a:cubicBezTo>
                  <a:pt x="13522" y="2459"/>
                  <a:pt x="13522" y="2459"/>
                  <a:pt x="13522" y="2459"/>
                </a:cubicBezTo>
                <a:cubicBezTo>
                  <a:pt x="12468" y="4566"/>
                  <a:pt x="10712" y="5971"/>
                  <a:pt x="8956" y="5971"/>
                </a:cubicBezTo>
                <a:cubicBezTo>
                  <a:pt x="2634" y="5971"/>
                  <a:pt x="2634" y="5971"/>
                  <a:pt x="2634" y="5971"/>
                </a:cubicBezTo>
                <a:cubicBezTo>
                  <a:pt x="1229" y="5971"/>
                  <a:pt x="0" y="7551"/>
                  <a:pt x="0" y="9483"/>
                </a:cubicBezTo>
                <a:cubicBezTo>
                  <a:pt x="0" y="11239"/>
                  <a:pt x="1229" y="12820"/>
                  <a:pt x="2634" y="12820"/>
                </a:cubicBezTo>
                <a:cubicBezTo>
                  <a:pt x="3512" y="12820"/>
                  <a:pt x="4039" y="13346"/>
                  <a:pt x="4039" y="14049"/>
                </a:cubicBezTo>
                <a:cubicBezTo>
                  <a:pt x="4039" y="20195"/>
                  <a:pt x="4039" y="20195"/>
                  <a:pt x="4039" y="20195"/>
                </a:cubicBezTo>
                <a:cubicBezTo>
                  <a:pt x="4039" y="20898"/>
                  <a:pt x="4566" y="21600"/>
                  <a:pt x="5444" y="21600"/>
                </a:cubicBezTo>
                <a:cubicBezTo>
                  <a:pt x="8078" y="21600"/>
                  <a:pt x="8078" y="21600"/>
                  <a:pt x="8078" y="21600"/>
                </a:cubicBezTo>
                <a:cubicBezTo>
                  <a:pt x="8780" y="21600"/>
                  <a:pt x="9483" y="20898"/>
                  <a:pt x="9483" y="20195"/>
                </a:cubicBezTo>
                <a:cubicBezTo>
                  <a:pt x="9483" y="19493"/>
                  <a:pt x="9483" y="19493"/>
                  <a:pt x="9483" y="19493"/>
                </a:cubicBezTo>
                <a:cubicBezTo>
                  <a:pt x="9483" y="18790"/>
                  <a:pt x="8780" y="18615"/>
                  <a:pt x="8780" y="18088"/>
                </a:cubicBezTo>
                <a:cubicBezTo>
                  <a:pt x="8780" y="13522"/>
                  <a:pt x="8780" y="13522"/>
                  <a:pt x="8780" y="13522"/>
                </a:cubicBezTo>
                <a:cubicBezTo>
                  <a:pt x="8780" y="13346"/>
                  <a:pt x="8780" y="13346"/>
                  <a:pt x="8780" y="13346"/>
                </a:cubicBezTo>
                <a:cubicBezTo>
                  <a:pt x="8780" y="13346"/>
                  <a:pt x="8780" y="13171"/>
                  <a:pt x="8780" y="13171"/>
                </a:cubicBezTo>
                <a:cubicBezTo>
                  <a:pt x="8780" y="13171"/>
                  <a:pt x="8956" y="13171"/>
                  <a:pt x="8956" y="12995"/>
                </a:cubicBezTo>
                <a:cubicBezTo>
                  <a:pt x="8956" y="12995"/>
                  <a:pt x="8956" y="12995"/>
                  <a:pt x="9132" y="12820"/>
                </a:cubicBezTo>
                <a:cubicBezTo>
                  <a:pt x="9132" y="12820"/>
                  <a:pt x="9132" y="12820"/>
                  <a:pt x="9132" y="12820"/>
                </a:cubicBezTo>
                <a:cubicBezTo>
                  <a:pt x="9132" y="12820"/>
                  <a:pt x="9132" y="12820"/>
                  <a:pt x="9132" y="12820"/>
                </a:cubicBezTo>
                <a:cubicBezTo>
                  <a:pt x="9132" y="12820"/>
                  <a:pt x="9307" y="12820"/>
                  <a:pt x="9307" y="12820"/>
                </a:cubicBezTo>
                <a:cubicBezTo>
                  <a:pt x="11063" y="12995"/>
                  <a:pt x="12468" y="14400"/>
                  <a:pt x="13522" y="16507"/>
                </a:cubicBezTo>
                <a:cubicBezTo>
                  <a:pt x="13522" y="16507"/>
                  <a:pt x="13522" y="16507"/>
                  <a:pt x="13522" y="16507"/>
                </a:cubicBezTo>
                <a:cubicBezTo>
                  <a:pt x="14400" y="17912"/>
                  <a:pt x="15454" y="18790"/>
                  <a:pt x="16859" y="18790"/>
                </a:cubicBezTo>
                <a:cubicBezTo>
                  <a:pt x="20020" y="18790"/>
                  <a:pt x="21600" y="14049"/>
                  <a:pt x="21600" y="9483"/>
                </a:cubicBezTo>
                <a:cubicBezTo>
                  <a:pt x="21600" y="4741"/>
                  <a:pt x="20020" y="0"/>
                  <a:pt x="16859" y="0"/>
                </a:cubicBezTo>
                <a:close/>
                <a:moveTo>
                  <a:pt x="13522" y="9483"/>
                </a:moveTo>
                <a:cubicBezTo>
                  <a:pt x="13522" y="8780"/>
                  <a:pt x="13522" y="8078"/>
                  <a:pt x="13522" y="7376"/>
                </a:cubicBezTo>
                <a:cubicBezTo>
                  <a:pt x="15454" y="7376"/>
                  <a:pt x="15454" y="7376"/>
                  <a:pt x="15454" y="7376"/>
                </a:cubicBezTo>
                <a:cubicBezTo>
                  <a:pt x="16156" y="7376"/>
                  <a:pt x="16859" y="8254"/>
                  <a:pt x="16859" y="9483"/>
                </a:cubicBezTo>
                <a:cubicBezTo>
                  <a:pt x="16859" y="10537"/>
                  <a:pt x="16156" y="11415"/>
                  <a:pt x="15454" y="11415"/>
                </a:cubicBezTo>
                <a:cubicBezTo>
                  <a:pt x="13522" y="11415"/>
                  <a:pt x="13522" y="11415"/>
                  <a:pt x="13522" y="11415"/>
                </a:cubicBezTo>
                <a:cubicBezTo>
                  <a:pt x="13522" y="10712"/>
                  <a:pt x="13522" y="10185"/>
                  <a:pt x="13522" y="9483"/>
                </a:cubicBezTo>
                <a:close/>
                <a:moveTo>
                  <a:pt x="1405" y="9483"/>
                </a:moveTo>
                <a:cubicBezTo>
                  <a:pt x="1405" y="8254"/>
                  <a:pt x="1932" y="7376"/>
                  <a:pt x="2634" y="7376"/>
                </a:cubicBezTo>
                <a:cubicBezTo>
                  <a:pt x="7376" y="7376"/>
                  <a:pt x="7376" y="7376"/>
                  <a:pt x="7376" y="7376"/>
                </a:cubicBezTo>
                <a:cubicBezTo>
                  <a:pt x="7024" y="7902"/>
                  <a:pt x="6673" y="8605"/>
                  <a:pt x="6673" y="9483"/>
                </a:cubicBezTo>
                <a:cubicBezTo>
                  <a:pt x="6673" y="10185"/>
                  <a:pt x="7024" y="10888"/>
                  <a:pt x="7376" y="11415"/>
                </a:cubicBezTo>
                <a:cubicBezTo>
                  <a:pt x="2634" y="11415"/>
                  <a:pt x="2634" y="11415"/>
                  <a:pt x="2634" y="11415"/>
                </a:cubicBezTo>
                <a:cubicBezTo>
                  <a:pt x="1932" y="11415"/>
                  <a:pt x="1405" y="10537"/>
                  <a:pt x="1405" y="9483"/>
                </a:cubicBezTo>
                <a:close/>
                <a:moveTo>
                  <a:pt x="8078" y="20195"/>
                </a:moveTo>
                <a:cubicBezTo>
                  <a:pt x="5444" y="20195"/>
                  <a:pt x="5444" y="20195"/>
                  <a:pt x="5444" y="20195"/>
                </a:cubicBezTo>
                <a:cubicBezTo>
                  <a:pt x="5444" y="14049"/>
                  <a:pt x="5444" y="14049"/>
                  <a:pt x="5444" y="14049"/>
                </a:cubicBezTo>
                <a:cubicBezTo>
                  <a:pt x="5444" y="13698"/>
                  <a:pt x="5268" y="13171"/>
                  <a:pt x="5093" y="12820"/>
                </a:cubicBezTo>
                <a:cubicBezTo>
                  <a:pt x="5444" y="12820"/>
                  <a:pt x="5444" y="12820"/>
                  <a:pt x="5444" y="12820"/>
                </a:cubicBezTo>
                <a:cubicBezTo>
                  <a:pt x="5444" y="12820"/>
                  <a:pt x="5444" y="12820"/>
                  <a:pt x="5444" y="12820"/>
                </a:cubicBezTo>
                <a:cubicBezTo>
                  <a:pt x="7551" y="12820"/>
                  <a:pt x="7551" y="12820"/>
                  <a:pt x="7551" y="12820"/>
                </a:cubicBezTo>
                <a:cubicBezTo>
                  <a:pt x="7376" y="12995"/>
                  <a:pt x="7376" y="13171"/>
                  <a:pt x="7376" y="13522"/>
                </a:cubicBezTo>
                <a:cubicBezTo>
                  <a:pt x="7376" y="18088"/>
                  <a:pt x="7376" y="18088"/>
                  <a:pt x="7376" y="18088"/>
                </a:cubicBezTo>
                <a:cubicBezTo>
                  <a:pt x="7376" y="18790"/>
                  <a:pt x="7727" y="19317"/>
                  <a:pt x="8078" y="19493"/>
                </a:cubicBezTo>
                <a:cubicBezTo>
                  <a:pt x="8078" y="19493"/>
                  <a:pt x="8078" y="19493"/>
                  <a:pt x="8078" y="19668"/>
                </a:cubicBezTo>
                <a:lnTo>
                  <a:pt x="8078" y="20195"/>
                </a:lnTo>
                <a:close/>
                <a:moveTo>
                  <a:pt x="8956" y="11415"/>
                </a:moveTo>
                <a:cubicBezTo>
                  <a:pt x="8780" y="11415"/>
                  <a:pt x="8780" y="11415"/>
                  <a:pt x="8780" y="11415"/>
                </a:cubicBezTo>
                <a:cubicBezTo>
                  <a:pt x="8780" y="11415"/>
                  <a:pt x="8780" y="11415"/>
                  <a:pt x="8780" y="11415"/>
                </a:cubicBezTo>
                <a:cubicBezTo>
                  <a:pt x="8078" y="11415"/>
                  <a:pt x="7376" y="10537"/>
                  <a:pt x="7376" y="9483"/>
                </a:cubicBezTo>
                <a:cubicBezTo>
                  <a:pt x="7376" y="8254"/>
                  <a:pt x="8078" y="7376"/>
                  <a:pt x="8780" y="7376"/>
                </a:cubicBezTo>
                <a:cubicBezTo>
                  <a:pt x="8956" y="7376"/>
                  <a:pt x="8956" y="7376"/>
                  <a:pt x="8956" y="7376"/>
                </a:cubicBezTo>
                <a:cubicBezTo>
                  <a:pt x="10185" y="7376"/>
                  <a:pt x="11415" y="6849"/>
                  <a:pt x="12468" y="5971"/>
                </a:cubicBezTo>
                <a:cubicBezTo>
                  <a:pt x="12293" y="7024"/>
                  <a:pt x="12117" y="8254"/>
                  <a:pt x="12117" y="9483"/>
                </a:cubicBezTo>
                <a:cubicBezTo>
                  <a:pt x="12117" y="10537"/>
                  <a:pt x="12293" y="11766"/>
                  <a:pt x="12468" y="12820"/>
                </a:cubicBezTo>
                <a:cubicBezTo>
                  <a:pt x="11415" y="11941"/>
                  <a:pt x="10185" y="11415"/>
                  <a:pt x="8956" y="11415"/>
                </a:cubicBezTo>
                <a:close/>
                <a:moveTo>
                  <a:pt x="16859" y="17561"/>
                </a:moveTo>
                <a:cubicBezTo>
                  <a:pt x="15454" y="17561"/>
                  <a:pt x="14400" y="15629"/>
                  <a:pt x="13873" y="12820"/>
                </a:cubicBezTo>
                <a:cubicBezTo>
                  <a:pt x="15454" y="12820"/>
                  <a:pt x="15454" y="12820"/>
                  <a:pt x="15454" y="12820"/>
                </a:cubicBezTo>
                <a:cubicBezTo>
                  <a:pt x="17034" y="12820"/>
                  <a:pt x="18263" y="11239"/>
                  <a:pt x="18263" y="9483"/>
                </a:cubicBezTo>
                <a:cubicBezTo>
                  <a:pt x="18263" y="7551"/>
                  <a:pt x="17034" y="5971"/>
                  <a:pt x="15454" y="5971"/>
                </a:cubicBezTo>
                <a:cubicBezTo>
                  <a:pt x="13873" y="5971"/>
                  <a:pt x="13873" y="5971"/>
                  <a:pt x="13873" y="5971"/>
                </a:cubicBezTo>
                <a:cubicBezTo>
                  <a:pt x="14400" y="3337"/>
                  <a:pt x="15454" y="1405"/>
                  <a:pt x="16859" y="1405"/>
                </a:cubicBezTo>
                <a:cubicBezTo>
                  <a:pt x="18790" y="1405"/>
                  <a:pt x="20195" y="4917"/>
                  <a:pt x="20195" y="9483"/>
                </a:cubicBezTo>
                <a:cubicBezTo>
                  <a:pt x="20195" y="13873"/>
                  <a:pt x="18790" y="17561"/>
                  <a:pt x="16859" y="17561"/>
                </a:cubicBezTo>
                <a:close/>
                <a:moveTo>
                  <a:pt x="16859" y="17561"/>
                </a:moveTo>
                <a:cubicBezTo>
                  <a:pt x="16859" y="17561"/>
                  <a:pt x="16859" y="17561"/>
                  <a:pt x="16859" y="1756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048" name="Shape"/>
          <p:cNvSpPr/>
          <p:nvPr/>
        </p:nvSpPr>
        <p:spPr>
          <a:xfrm>
            <a:off x="9130152" y="2408767"/>
            <a:ext cx="535517" cy="366185"/>
          </a:xfrm>
          <a:custGeom>
            <a:avLst/>
            <a:gdLst/>
            <a:ahLst/>
            <a:cxnLst>
              <a:cxn ang="0">
                <a:pos x="wd2" y="hd2"/>
              </a:cxn>
              <a:cxn ang="5400000">
                <a:pos x="wd2" y="hd2"/>
              </a:cxn>
              <a:cxn ang="10800000">
                <a:pos x="wd2" y="hd2"/>
              </a:cxn>
              <a:cxn ang="16200000">
                <a:pos x="wd2" y="hd2"/>
              </a:cxn>
            </a:cxnLst>
            <a:rect l="0" t="0" r="r" b="b"/>
            <a:pathLst>
              <a:path w="21600" h="21600" extrusionOk="0">
                <a:moveTo>
                  <a:pt x="20195" y="1029"/>
                </a:moveTo>
                <a:cubicBezTo>
                  <a:pt x="19668" y="1029"/>
                  <a:pt x="19668" y="1029"/>
                  <a:pt x="19668" y="1029"/>
                </a:cubicBezTo>
                <a:cubicBezTo>
                  <a:pt x="19317" y="1029"/>
                  <a:pt x="18966" y="1286"/>
                  <a:pt x="18790" y="1543"/>
                </a:cubicBezTo>
                <a:cubicBezTo>
                  <a:pt x="16859" y="4114"/>
                  <a:pt x="16859" y="4114"/>
                  <a:pt x="16859" y="4114"/>
                </a:cubicBezTo>
                <a:cubicBezTo>
                  <a:pt x="16859" y="3086"/>
                  <a:pt x="16859" y="3086"/>
                  <a:pt x="16859" y="3086"/>
                </a:cubicBezTo>
                <a:cubicBezTo>
                  <a:pt x="16859" y="1286"/>
                  <a:pt x="15980" y="0"/>
                  <a:pt x="14927" y="0"/>
                </a:cubicBezTo>
                <a:cubicBezTo>
                  <a:pt x="2107" y="0"/>
                  <a:pt x="2107" y="0"/>
                  <a:pt x="2107" y="0"/>
                </a:cubicBezTo>
                <a:cubicBezTo>
                  <a:pt x="1054" y="0"/>
                  <a:pt x="0" y="1286"/>
                  <a:pt x="0" y="3086"/>
                </a:cubicBezTo>
                <a:cubicBezTo>
                  <a:pt x="0" y="18771"/>
                  <a:pt x="0" y="18771"/>
                  <a:pt x="0" y="18771"/>
                </a:cubicBezTo>
                <a:cubicBezTo>
                  <a:pt x="0" y="20314"/>
                  <a:pt x="1054" y="21600"/>
                  <a:pt x="2107" y="21600"/>
                </a:cubicBezTo>
                <a:cubicBezTo>
                  <a:pt x="14927" y="21600"/>
                  <a:pt x="14927" y="21600"/>
                  <a:pt x="14927" y="21600"/>
                </a:cubicBezTo>
                <a:cubicBezTo>
                  <a:pt x="15980" y="21600"/>
                  <a:pt x="16859" y="20314"/>
                  <a:pt x="16859" y="18771"/>
                </a:cubicBezTo>
                <a:cubicBezTo>
                  <a:pt x="16859" y="17486"/>
                  <a:pt x="16859" y="17486"/>
                  <a:pt x="16859" y="17486"/>
                </a:cubicBezTo>
                <a:cubicBezTo>
                  <a:pt x="18790" y="20057"/>
                  <a:pt x="18790" y="20057"/>
                  <a:pt x="18790" y="20057"/>
                </a:cubicBezTo>
                <a:cubicBezTo>
                  <a:pt x="18966" y="20571"/>
                  <a:pt x="19317" y="20829"/>
                  <a:pt x="19668" y="20829"/>
                </a:cubicBezTo>
                <a:cubicBezTo>
                  <a:pt x="20195" y="20829"/>
                  <a:pt x="20195" y="20829"/>
                  <a:pt x="20195" y="20829"/>
                </a:cubicBezTo>
                <a:cubicBezTo>
                  <a:pt x="21073" y="20829"/>
                  <a:pt x="21600" y="19800"/>
                  <a:pt x="21600" y="18771"/>
                </a:cubicBezTo>
                <a:cubicBezTo>
                  <a:pt x="21600" y="3086"/>
                  <a:pt x="21600" y="3086"/>
                  <a:pt x="21600" y="3086"/>
                </a:cubicBezTo>
                <a:cubicBezTo>
                  <a:pt x="21600" y="1800"/>
                  <a:pt x="21073" y="1029"/>
                  <a:pt x="20195" y="1029"/>
                </a:cubicBezTo>
                <a:close/>
                <a:moveTo>
                  <a:pt x="2107" y="19800"/>
                </a:moveTo>
                <a:cubicBezTo>
                  <a:pt x="1756" y="19800"/>
                  <a:pt x="1405" y="19286"/>
                  <a:pt x="1405" y="18771"/>
                </a:cubicBezTo>
                <a:cubicBezTo>
                  <a:pt x="1405" y="3086"/>
                  <a:pt x="1405" y="3086"/>
                  <a:pt x="1405" y="3086"/>
                </a:cubicBezTo>
                <a:cubicBezTo>
                  <a:pt x="1405" y="2314"/>
                  <a:pt x="1756" y="2057"/>
                  <a:pt x="2107" y="2057"/>
                </a:cubicBezTo>
                <a:cubicBezTo>
                  <a:pt x="14927" y="2057"/>
                  <a:pt x="14927" y="2057"/>
                  <a:pt x="14927" y="2057"/>
                </a:cubicBezTo>
                <a:cubicBezTo>
                  <a:pt x="15278" y="2057"/>
                  <a:pt x="15629" y="2314"/>
                  <a:pt x="15629" y="3086"/>
                </a:cubicBezTo>
                <a:cubicBezTo>
                  <a:pt x="15629" y="18771"/>
                  <a:pt x="15629" y="18771"/>
                  <a:pt x="15629" y="18771"/>
                </a:cubicBezTo>
                <a:cubicBezTo>
                  <a:pt x="15629" y="19286"/>
                  <a:pt x="15278" y="19800"/>
                  <a:pt x="14927" y="19800"/>
                </a:cubicBezTo>
                <a:lnTo>
                  <a:pt x="2107" y="19800"/>
                </a:lnTo>
                <a:close/>
                <a:moveTo>
                  <a:pt x="20195" y="18771"/>
                </a:moveTo>
                <a:cubicBezTo>
                  <a:pt x="19668" y="18771"/>
                  <a:pt x="19668" y="18771"/>
                  <a:pt x="19668" y="18771"/>
                </a:cubicBezTo>
                <a:cubicBezTo>
                  <a:pt x="16859" y="14914"/>
                  <a:pt x="16859" y="14914"/>
                  <a:pt x="16859" y="14914"/>
                </a:cubicBezTo>
                <a:cubicBezTo>
                  <a:pt x="16859" y="14914"/>
                  <a:pt x="16859" y="14914"/>
                  <a:pt x="16859" y="14914"/>
                </a:cubicBezTo>
                <a:cubicBezTo>
                  <a:pt x="16156" y="13886"/>
                  <a:pt x="16156" y="13886"/>
                  <a:pt x="16156" y="13886"/>
                </a:cubicBezTo>
                <a:cubicBezTo>
                  <a:pt x="16156" y="7971"/>
                  <a:pt x="16156" y="7971"/>
                  <a:pt x="16156" y="7971"/>
                </a:cubicBezTo>
                <a:cubicBezTo>
                  <a:pt x="19668" y="3086"/>
                  <a:pt x="19668" y="3086"/>
                  <a:pt x="19668" y="3086"/>
                </a:cubicBezTo>
                <a:cubicBezTo>
                  <a:pt x="20195" y="3086"/>
                  <a:pt x="20195" y="3086"/>
                  <a:pt x="20195" y="3086"/>
                </a:cubicBezTo>
                <a:lnTo>
                  <a:pt x="20195" y="18771"/>
                </a:lnTo>
                <a:close/>
                <a:moveTo>
                  <a:pt x="20195" y="18771"/>
                </a:moveTo>
                <a:cubicBezTo>
                  <a:pt x="20195" y="18771"/>
                  <a:pt x="20195" y="18771"/>
                  <a:pt x="20195" y="1877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049" name="Shape"/>
          <p:cNvSpPr/>
          <p:nvPr/>
        </p:nvSpPr>
        <p:spPr>
          <a:xfrm>
            <a:off x="10105934" y="2389718"/>
            <a:ext cx="533401" cy="402167"/>
          </a:xfrm>
          <a:custGeom>
            <a:avLst/>
            <a:gdLst/>
            <a:ahLst/>
            <a:cxnLst>
              <a:cxn ang="0">
                <a:pos x="wd2" y="hd2"/>
              </a:cxn>
              <a:cxn ang="5400000">
                <a:pos x="wd2" y="hd2"/>
              </a:cxn>
              <a:cxn ang="10800000">
                <a:pos x="wd2" y="hd2"/>
              </a:cxn>
              <a:cxn ang="16200000">
                <a:pos x="wd2" y="hd2"/>
              </a:cxn>
            </a:cxnLst>
            <a:rect l="0" t="0" r="r" b="b"/>
            <a:pathLst>
              <a:path w="21600" h="21600" extrusionOk="0">
                <a:moveTo>
                  <a:pt x="21073" y="5165"/>
                </a:moveTo>
                <a:cubicBezTo>
                  <a:pt x="17737" y="470"/>
                  <a:pt x="17737" y="470"/>
                  <a:pt x="17737" y="470"/>
                </a:cubicBezTo>
                <a:cubicBezTo>
                  <a:pt x="17561" y="235"/>
                  <a:pt x="17210" y="0"/>
                  <a:pt x="16859" y="0"/>
                </a:cubicBezTo>
                <a:cubicBezTo>
                  <a:pt x="4741" y="0"/>
                  <a:pt x="4741" y="0"/>
                  <a:pt x="4741" y="0"/>
                </a:cubicBezTo>
                <a:cubicBezTo>
                  <a:pt x="4390" y="0"/>
                  <a:pt x="4039" y="235"/>
                  <a:pt x="3863" y="470"/>
                </a:cubicBezTo>
                <a:cubicBezTo>
                  <a:pt x="351" y="5165"/>
                  <a:pt x="351" y="5165"/>
                  <a:pt x="351" y="5165"/>
                </a:cubicBezTo>
                <a:cubicBezTo>
                  <a:pt x="176" y="5400"/>
                  <a:pt x="0" y="5870"/>
                  <a:pt x="0" y="6339"/>
                </a:cubicBezTo>
                <a:cubicBezTo>
                  <a:pt x="0" y="6809"/>
                  <a:pt x="176" y="7278"/>
                  <a:pt x="351" y="7513"/>
                </a:cubicBezTo>
                <a:cubicBezTo>
                  <a:pt x="9834" y="21130"/>
                  <a:pt x="9834" y="21130"/>
                  <a:pt x="9834" y="21130"/>
                </a:cubicBezTo>
                <a:cubicBezTo>
                  <a:pt x="10010" y="21365"/>
                  <a:pt x="10361" y="21600"/>
                  <a:pt x="10712" y="21600"/>
                </a:cubicBezTo>
                <a:cubicBezTo>
                  <a:pt x="11239" y="21600"/>
                  <a:pt x="11590" y="21365"/>
                  <a:pt x="11766" y="21130"/>
                </a:cubicBezTo>
                <a:cubicBezTo>
                  <a:pt x="21249" y="7513"/>
                  <a:pt x="21249" y="7513"/>
                  <a:pt x="21249" y="7513"/>
                </a:cubicBezTo>
                <a:cubicBezTo>
                  <a:pt x="21424" y="7278"/>
                  <a:pt x="21600" y="6809"/>
                  <a:pt x="21600" y="6339"/>
                </a:cubicBezTo>
                <a:cubicBezTo>
                  <a:pt x="21600" y="5870"/>
                  <a:pt x="21424" y="5400"/>
                  <a:pt x="21073" y="5165"/>
                </a:cubicBezTo>
                <a:close/>
                <a:moveTo>
                  <a:pt x="16332" y="1878"/>
                </a:moveTo>
                <a:cubicBezTo>
                  <a:pt x="15102" y="3287"/>
                  <a:pt x="15102" y="3287"/>
                  <a:pt x="15102" y="3287"/>
                </a:cubicBezTo>
                <a:cubicBezTo>
                  <a:pt x="13873" y="1878"/>
                  <a:pt x="13873" y="1878"/>
                  <a:pt x="13873" y="1878"/>
                </a:cubicBezTo>
                <a:lnTo>
                  <a:pt x="16332" y="1878"/>
                </a:lnTo>
                <a:close/>
                <a:moveTo>
                  <a:pt x="16332" y="6339"/>
                </a:moveTo>
                <a:cubicBezTo>
                  <a:pt x="13346" y="6339"/>
                  <a:pt x="13346" y="6339"/>
                  <a:pt x="13346" y="6339"/>
                </a:cubicBezTo>
                <a:cubicBezTo>
                  <a:pt x="14927" y="4461"/>
                  <a:pt x="14927" y="4461"/>
                  <a:pt x="14927" y="4461"/>
                </a:cubicBezTo>
                <a:lnTo>
                  <a:pt x="16332" y="6339"/>
                </a:lnTo>
                <a:close/>
                <a:moveTo>
                  <a:pt x="14576" y="3757"/>
                </a:moveTo>
                <a:cubicBezTo>
                  <a:pt x="12820" y="5870"/>
                  <a:pt x="12820" y="5870"/>
                  <a:pt x="12820" y="5870"/>
                </a:cubicBezTo>
                <a:cubicBezTo>
                  <a:pt x="11239" y="3991"/>
                  <a:pt x="11239" y="3991"/>
                  <a:pt x="11239" y="3991"/>
                </a:cubicBezTo>
                <a:cubicBezTo>
                  <a:pt x="13171" y="2113"/>
                  <a:pt x="13171" y="2113"/>
                  <a:pt x="13171" y="2113"/>
                </a:cubicBezTo>
                <a:lnTo>
                  <a:pt x="14576" y="3757"/>
                </a:lnTo>
                <a:close/>
                <a:moveTo>
                  <a:pt x="12293" y="6339"/>
                </a:moveTo>
                <a:cubicBezTo>
                  <a:pt x="9307" y="6339"/>
                  <a:pt x="9307" y="6339"/>
                  <a:pt x="9307" y="6339"/>
                </a:cubicBezTo>
                <a:cubicBezTo>
                  <a:pt x="10712" y="4696"/>
                  <a:pt x="10712" y="4696"/>
                  <a:pt x="10712" y="4696"/>
                </a:cubicBezTo>
                <a:lnTo>
                  <a:pt x="12293" y="6339"/>
                </a:lnTo>
                <a:close/>
                <a:moveTo>
                  <a:pt x="12293" y="1878"/>
                </a:moveTo>
                <a:cubicBezTo>
                  <a:pt x="10712" y="3522"/>
                  <a:pt x="10712" y="3522"/>
                  <a:pt x="10712" y="3522"/>
                </a:cubicBezTo>
                <a:cubicBezTo>
                  <a:pt x="9307" y="1878"/>
                  <a:pt x="9307" y="1878"/>
                  <a:pt x="9307" y="1878"/>
                </a:cubicBezTo>
                <a:lnTo>
                  <a:pt x="12293" y="1878"/>
                </a:lnTo>
                <a:close/>
                <a:moveTo>
                  <a:pt x="10185" y="3991"/>
                </a:moveTo>
                <a:cubicBezTo>
                  <a:pt x="8780" y="5870"/>
                  <a:pt x="8780" y="5870"/>
                  <a:pt x="8780" y="5870"/>
                </a:cubicBezTo>
                <a:cubicBezTo>
                  <a:pt x="7024" y="3757"/>
                  <a:pt x="7024" y="3757"/>
                  <a:pt x="7024" y="3757"/>
                </a:cubicBezTo>
                <a:cubicBezTo>
                  <a:pt x="8429" y="2113"/>
                  <a:pt x="8429" y="2113"/>
                  <a:pt x="8429" y="2113"/>
                </a:cubicBezTo>
                <a:lnTo>
                  <a:pt x="10185" y="3991"/>
                </a:lnTo>
                <a:close/>
                <a:moveTo>
                  <a:pt x="8254" y="6339"/>
                </a:moveTo>
                <a:cubicBezTo>
                  <a:pt x="5268" y="6339"/>
                  <a:pt x="5268" y="6339"/>
                  <a:pt x="5268" y="6339"/>
                </a:cubicBezTo>
                <a:cubicBezTo>
                  <a:pt x="6498" y="4461"/>
                  <a:pt x="6498" y="4461"/>
                  <a:pt x="6498" y="4461"/>
                </a:cubicBezTo>
                <a:lnTo>
                  <a:pt x="8254" y="6339"/>
                </a:lnTo>
                <a:close/>
                <a:moveTo>
                  <a:pt x="7551" y="1878"/>
                </a:moveTo>
                <a:cubicBezTo>
                  <a:pt x="6498" y="3287"/>
                  <a:pt x="6498" y="3287"/>
                  <a:pt x="6498" y="3287"/>
                </a:cubicBezTo>
                <a:cubicBezTo>
                  <a:pt x="5268" y="1878"/>
                  <a:pt x="5268" y="1878"/>
                  <a:pt x="5268" y="1878"/>
                </a:cubicBezTo>
                <a:lnTo>
                  <a:pt x="7551" y="1878"/>
                </a:lnTo>
                <a:close/>
                <a:moveTo>
                  <a:pt x="4566" y="2113"/>
                </a:moveTo>
                <a:cubicBezTo>
                  <a:pt x="5971" y="3991"/>
                  <a:pt x="5971" y="3991"/>
                  <a:pt x="5971" y="3991"/>
                </a:cubicBezTo>
                <a:cubicBezTo>
                  <a:pt x="4215" y="6339"/>
                  <a:pt x="4215" y="6339"/>
                  <a:pt x="4215" y="6339"/>
                </a:cubicBezTo>
                <a:cubicBezTo>
                  <a:pt x="1405" y="6339"/>
                  <a:pt x="1405" y="6339"/>
                  <a:pt x="1405" y="6339"/>
                </a:cubicBezTo>
                <a:lnTo>
                  <a:pt x="4566" y="2113"/>
                </a:lnTo>
                <a:close/>
                <a:moveTo>
                  <a:pt x="1932" y="7278"/>
                </a:moveTo>
                <a:cubicBezTo>
                  <a:pt x="4390" y="7278"/>
                  <a:pt x="4390" y="7278"/>
                  <a:pt x="4390" y="7278"/>
                </a:cubicBezTo>
                <a:cubicBezTo>
                  <a:pt x="8605" y="16670"/>
                  <a:pt x="8605" y="16670"/>
                  <a:pt x="8605" y="16670"/>
                </a:cubicBezTo>
                <a:lnTo>
                  <a:pt x="1932" y="7278"/>
                </a:lnTo>
                <a:close/>
                <a:moveTo>
                  <a:pt x="5093" y="7278"/>
                </a:moveTo>
                <a:cubicBezTo>
                  <a:pt x="8429" y="7278"/>
                  <a:pt x="8429" y="7278"/>
                  <a:pt x="8429" y="7278"/>
                </a:cubicBezTo>
                <a:cubicBezTo>
                  <a:pt x="10010" y="18313"/>
                  <a:pt x="10010" y="18313"/>
                  <a:pt x="10010" y="18313"/>
                </a:cubicBezTo>
                <a:lnTo>
                  <a:pt x="5093" y="7278"/>
                </a:lnTo>
                <a:close/>
                <a:moveTo>
                  <a:pt x="9132" y="7278"/>
                </a:moveTo>
                <a:cubicBezTo>
                  <a:pt x="12468" y="7278"/>
                  <a:pt x="12468" y="7278"/>
                  <a:pt x="12468" y="7278"/>
                </a:cubicBezTo>
                <a:cubicBezTo>
                  <a:pt x="10712" y="18548"/>
                  <a:pt x="10712" y="18548"/>
                  <a:pt x="10712" y="18548"/>
                </a:cubicBezTo>
                <a:lnTo>
                  <a:pt x="9132" y="7278"/>
                </a:lnTo>
                <a:close/>
                <a:moveTo>
                  <a:pt x="11415" y="18313"/>
                </a:moveTo>
                <a:cubicBezTo>
                  <a:pt x="13171" y="7278"/>
                  <a:pt x="13171" y="7278"/>
                  <a:pt x="13171" y="7278"/>
                </a:cubicBezTo>
                <a:cubicBezTo>
                  <a:pt x="16507" y="7278"/>
                  <a:pt x="16507" y="7278"/>
                  <a:pt x="16507" y="7278"/>
                </a:cubicBezTo>
                <a:lnTo>
                  <a:pt x="11415" y="18313"/>
                </a:lnTo>
                <a:close/>
                <a:moveTo>
                  <a:pt x="12995" y="16670"/>
                </a:moveTo>
                <a:cubicBezTo>
                  <a:pt x="17210" y="7278"/>
                  <a:pt x="17210" y="7278"/>
                  <a:pt x="17210" y="7278"/>
                </a:cubicBezTo>
                <a:cubicBezTo>
                  <a:pt x="19668" y="7278"/>
                  <a:pt x="19668" y="7278"/>
                  <a:pt x="19668" y="7278"/>
                </a:cubicBezTo>
                <a:lnTo>
                  <a:pt x="12995" y="16670"/>
                </a:lnTo>
                <a:close/>
                <a:moveTo>
                  <a:pt x="17385" y="6339"/>
                </a:moveTo>
                <a:cubicBezTo>
                  <a:pt x="15454" y="3991"/>
                  <a:pt x="15454" y="3991"/>
                  <a:pt x="15454" y="3991"/>
                </a:cubicBezTo>
                <a:cubicBezTo>
                  <a:pt x="17034" y="2113"/>
                  <a:pt x="17034" y="2113"/>
                  <a:pt x="17034" y="2113"/>
                </a:cubicBezTo>
                <a:cubicBezTo>
                  <a:pt x="20195" y="6339"/>
                  <a:pt x="20195" y="6339"/>
                  <a:pt x="20195" y="6339"/>
                </a:cubicBezTo>
                <a:lnTo>
                  <a:pt x="17385" y="6339"/>
                </a:lnTo>
                <a:close/>
                <a:moveTo>
                  <a:pt x="17385" y="6339"/>
                </a:moveTo>
                <a:cubicBezTo>
                  <a:pt x="17385" y="6339"/>
                  <a:pt x="17385" y="6339"/>
                  <a:pt x="17385" y="633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56" name="Group"/>
          <p:cNvGrpSpPr/>
          <p:nvPr/>
        </p:nvGrpSpPr>
        <p:grpSpPr>
          <a:xfrm>
            <a:off x="11081788" y="2322377"/>
            <a:ext cx="532565" cy="535289"/>
            <a:chOff x="0" y="0"/>
            <a:chExt cx="1065128" cy="1070576"/>
          </a:xfrm>
          <a:solidFill>
            <a:schemeClr val="tx1"/>
          </a:solidFill>
        </p:grpSpPr>
        <p:sp>
          <p:nvSpPr>
            <p:cNvPr id="1050" name="Shape"/>
            <p:cNvSpPr/>
            <p:nvPr/>
          </p:nvSpPr>
          <p:spPr>
            <a:xfrm>
              <a:off x="0" y="94323"/>
              <a:ext cx="970805" cy="976254"/>
            </a:xfrm>
            <a:custGeom>
              <a:avLst/>
              <a:gdLst/>
              <a:ahLst/>
              <a:cxnLst>
                <a:cxn ang="0">
                  <a:pos x="wd2" y="hd2"/>
                </a:cxn>
                <a:cxn ang="5400000">
                  <a:pos x="wd2" y="hd2"/>
                </a:cxn>
                <a:cxn ang="10800000">
                  <a:pos x="wd2" y="hd2"/>
                </a:cxn>
                <a:cxn ang="16200000">
                  <a:pos x="wd2" y="hd2"/>
                </a:cxn>
              </a:cxnLst>
              <a:rect l="0" t="0" r="r" b="b"/>
              <a:pathLst>
                <a:path w="21479" h="21600" extrusionOk="0">
                  <a:moveTo>
                    <a:pt x="15308" y="579"/>
                  </a:moveTo>
                  <a:cubicBezTo>
                    <a:pt x="14922" y="193"/>
                    <a:pt x="14536" y="0"/>
                    <a:pt x="13958" y="0"/>
                  </a:cubicBezTo>
                  <a:cubicBezTo>
                    <a:pt x="13572" y="0"/>
                    <a:pt x="12993" y="193"/>
                    <a:pt x="12608" y="579"/>
                  </a:cubicBezTo>
                  <a:cubicBezTo>
                    <a:pt x="11643" y="1736"/>
                    <a:pt x="11643" y="1736"/>
                    <a:pt x="11643" y="1736"/>
                  </a:cubicBezTo>
                  <a:cubicBezTo>
                    <a:pt x="11258" y="1929"/>
                    <a:pt x="11065" y="2507"/>
                    <a:pt x="11065" y="2893"/>
                  </a:cubicBezTo>
                  <a:cubicBezTo>
                    <a:pt x="11065" y="3279"/>
                    <a:pt x="11258" y="3664"/>
                    <a:pt x="11450" y="3857"/>
                  </a:cubicBezTo>
                  <a:cubicBezTo>
                    <a:pt x="1422" y="7907"/>
                    <a:pt x="1422" y="7907"/>
                    <a:pt x="1422" y="7907"/>
                  </a:cubicBezTo>
                  <a:cubicBezTo>
                    <a:pt x="650" y="8293"/>
                    <a:pt x="265" y="8871"/>
                    <a:pt x="72" y="9643"/>
                  </a:cubicBezTo>
                  <a:cubicBezTo>
                    <a:pt x="-121" y="10221"/>
                    <a:pt x="72" y="10993"/>
                    <a:pt x="650" y="11571"/>
                  </a:cubicBezTo>
                  <a:cubicBezTo>
                    <a:pt x="10100" y="20829"/>
                    <a:pt x="10100" y="20829"/>
                    <a:pt x="10100" y="20829"/>
                  </a:cubicBezTo>
                  <a:cubicBezTo>
                    <a:pt x="10486" y="21214"/>
                    <a:pt x="11065" y="21600"/>
                    <a:pt x="11643" y="21600"/>
                  </a:cubicBezTo>
                  <a:cubicBezTo>
                    <a:pt x="11643" y="21600"/>
                    <a:pt x="11643" y="21600"/>
                    <a:pt x="11643" y="21600"/>
                  </a:cubicBezTo>
                  <a:cubicBezTo>
                    <a:pt x="11836" y="21600"/>
                    <a:pt x="12029" y="21600"/>
                    <a:pt x="12029" y="21407"/>
                  </a:cubicBezTo>
                  <a:cubicBezTo>
                    <a:pt x="12800" y="21407"/>
                    <a:pt x="13379" y="20829"/>
                    <a:pt x="13765" y="20057"/>
                  </a:cubicBezTo>
                  <a:cubicBezTo>
                    <a:pt x="17622" y="10221"/>
                    <a:pt x="17622" y="10221"/>
                    <a:pt x="17622" y="10221"/>
                  </a:cubicBezTo>
                  <a:cubicBezTo>
                    <a:pt x="18008" y="10414"/>
                    <a:pt x="18200" y="10607"/>
                    <a:pt x="18586" y="10607"/>
                  </a:cubicBezTo>
                  <a:cubicBezTo>
                    <a:pt x="19165" y="10607"/>
                    <a:pt x="19550" y="10414"/>
                    <a:pt x="19936" y="10029"/>
                  </a:cubicBezTo>
                  <a:cubicBezTo>
                    <a:pt x="21093" y="8871"/>
                    <a:pt x="21093" y="8871"/>
                    <a:pt x="21093" y="8871"/>
                  </a:cubicBezTo>
                  <a:cubicBezTo>
                    <a:pt x="21286" y="8679"/>
                    <a:pt x="21479" y="8100"/>
                    <a:pt x="21479" y="7714"/>
                  </a:cubicBezTo>
                  <a:cubicBezTo>
                    <a:pt x="21479" y="7136"/>
                    <a:pt x="21286" y="6750"/>
                    <a:pt x="21093" y="6364"/>
                  </a:cubicBezTo>
                  <a:lnTo>
                    <a:pt x="15308" y="579"/>
                  </a:lnTo>
                  <a:close/>
                  <a:moveTo>
                    <a:pt x="12415" y="19671"/>
                  </a:moveTo>
                  <a:cubicBezTo>
                    <a:pt x="12222" y="19864"/>
                    <a:pt x="12029" y="20057"/>
                    <a:pt x="11836" y="20057"/>
                  </a:cubicBezTo>
                  <a:cubicBezTo>
                    <a:pt x="11643" y="20057"/>
                    <a:pt x="11643" y="20057"/>
                    <a:pt x="11643" y="20057"/>
                  </a:cubicBezTo>
                  <a:cubicBezTo>
                    <a:pt x="11450" y="20057"/>
                    <a:pt x="11258" y="20057"/>
                    <a:pt x="11065" y="19864"/>
                  </a:cubicBezTo>
                  <a:cubicBezTo>
                    <a:pt x="1615" y="10607"/>
                    <a:pt x="1615" y="10607"/>
                    <a:pt x="1615" y="10607"/>
                  </a:cubicBezTo>
                  <a:cubicBezTo>
                    <a:pt x="1615" y="10414"/>
                    <a:pt x="1422" y="10029"/>
                    <a:pt x="1422" y="9836"/>
                  </a:cubicBezTo>
                  <a:cubicBezTo>
                    <a:pt x="1615" y="9643"/>
                    <a:pt x="1615" y="9450"/>
                    <a:pt x="2000" y="9257"/>
                  </a:cubicBezTo>
                  <a:cubicBezTo>
                    <a:pt x="6436" y="7521"/>
                    <a:pt x="6436" y="7521"/>
                    <a:pt x="6436" y="7521"/>
                  </a:cubicBezTo>
                  <a:cubicBezTo>
                    <a:pt x="9715" y="8486"/>
                    <a:pt x="12800" y="7521"/>
                    <a:pt x="15886" y="10800"/>
                  </a:cubicBezTo>
                  <a:lnTo>
                    <a:pt x="12415" y="19671"/>
                  </a:lnTo>
                  <a:close/>
                  <a:moveTo>
                    <a:pt x="19936" y="7907"/>
                  </a:moveTo>
                  <a:cubicBezTo>
                    <a:pt x="18972" y="8871"/>
                    <a:pt x="18972" y="8871"/>
                    <a:pt x="18972" y="8871"/>
                  </a:cubicBezTo>
                  <a:cubicBezTo>
                    <a:pt x="18779" y="9064"/>
                    <a:pt x="18586" y="9064"/>
                    <a:pt x="18393" y="8871"/>
                  </a:cubicBezTo>
                  <a:cubicBezTo>
                    <a:pt x="17043" y="7714"/>
                    <a:pt x="17043" y="7714"/>
                    <a:pt x="17043" y="7714"/>
                  </a:cubicBezTo>
                  <a:cubicBezTo>
                    <a:pt x="16079" y="10221"/>
                    <a:pt x="16079" y="10221"/>
                    <a:pt x="16079" y="10221"/>
                  </a:cubicBezTo>
                  <a:cubicBezTo>
                    <a:pt x="16079" y="10029"/>
                    <a:pt x="16079" y="10029"/>
                    <a:pt x="16079" y="10029"/>
                  </a:cubicBezTo>
                  <a:cubicBezTo>
                    <a:pt x="13958" y="7907"/>
                    <a:pt x="11643" y="7521"/>
                    <a:pt x="9522" y="7329"/>
                  </a:cubicBezTo>
                  <a:cubicBezTo>
                    <a:pt x="8943" y="7329"/>
                    <a:pt x="8365" y="7136"/>
                    <a:pt x="7593" y="6943"/>
                  </a:cubicBezTo>
                  <a:cubicBezTo>
                    <a:pt x="13958" y="4436"/>
                    <a:pt x="13958" y="4436"/>
                    <a:pt x="13958" y="4436"/>
                  </a:cubicBezTo>
                  <a:cubicBezTo>
                    <a:pt x="12608" y="3279"/>
                    <a:pt x="12608" y="3279"/>
                    <a:pt x="12608" y="3279"/>
                  </a:cubicBezTo>
                  <a:cubicBezTo>
                    <a:pt x="12608" y="3086"/>
                    <a:pt x="12608" y="2893"/>
                    <a:pt x="12608" y="2700"/>
                  </a:cubicBezTo>
                  <a:cubicBezTo>
                    <a:pt x="13765" y="1736"/>
                    <a:pt x="13765" y="1736"/>
                    <a:pt x="13765" y="1736"/>
                  </a:cubicBezTo>
                  <a:cubicBezTo>
                    <a:pt x="13958" y="1543"/>
                    <a:pt x="14150" y="1543"/>
                    <a:pt x="14343" y="1736"/>
                  </a:cubicBezTo>
                  <a:cubicBezTo>
                    <a:pt x="19936" y="7329"/>
                    <a:pt x="19936" y="7329"/>
                    <a:pt x="19936" y="7329"/>
                  </a:cubicBezTo>
                  <a:cubicBezTo>
                    <a:pt x="20129" y="7521"/>
                    <a:pt x="20129" y="7714"/>
                    <a:pt x="19936" y="7907"/>
                  </a:cubicBezTo>
                  <a:close/>
                  <a:moveTo>
                    <a:pt x="19936" y="7907"/>
                  </a:moveTo>
                  <a:cubicBezTo>
                    <a:pt x="19936" y="7907"/>
                    <a:pt x="19936" y="7907"/>
                    <a:pt x="19936" y="790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1" name="Shape"/>
            <p:cNvSpPr/>
            <p:nvPr/>
          </p:nvSpPr>
          <p:spPr>
            <a:xfrm>
              <a:off x="466170" y="528213"/>
              <a:ext cx="165069" cy="169783"/>
            </a:xfrm>
            <a:custGeom>
              <a:avLst/>
              <a:gdLst/>
              <a:ahLst/>
              <a:cxnLst>
                <a:cxn ang="0">
                  <a:pos x="wd2" y="hd2"/>
                </a:cxn>
                <a:cxn ang="5400000">
                  <a:pos x="wd2" y="hd2"/>
                </a:cxn>
                <a:cxn ang="10800000">
                  <a:pos x="wd2" y="hd2"/>
                </a:cxn>
                <a:cxn ang="16200000">
                  <a:pos x="wd2" y="hd2"/>
                </a:cxn>
              </a:cxnLst>
              <a:rect l="0" t="0" r="r" b="b"/>
              <a:pathLst>
                <a:path w="21600" h="21600" extrusionOk="0">
                  <a:moveTo>
                    <a:pt x="11368" y="21600"/>
                  </a:moveTo>
                  <a:cubicBezTo>
                    <a:pt x="17053" y="21600"/>
                    <a:pt x="21600" y="17053"/>
                    <a:pt x="21600" y="11368"/>
                  </a:cubicBezTo>
                  <a:cubicBezTo>
                    <a:pt x="21600" y="5684"/>
                    <a:pt x="17053" y="0"/>
                    <a:pt x="11368" y="0"/>
                  </a:cubicBezTo>
                  <a:cubicBezTo>
                    <a:pt x="5684" y="0"/>
                    <a:pt x="0" y="5684"/>
                    <a:pt x="0" y="11368"/>
                  </a:cubicBezTo>
                  <a:cubicBezTo>
                    <a:pt x="0" y="17053"/>
                    <a:pt x="5684" y="21600"/>
                    <a:pt x="11368" y="21600"/>
                  </a:cubicBezTo>
                  <a:close/>
                  <a:moveTo>
                    <a:pt x="11368" y="4547"/>
                  </a:moveTo>
                  <a:cubicBezTo>
                    <a:pt x="14779" y="4547"/>
                    <a:pt x="18189" y="7958"/>
                    <a:pt x="18189" y="11368"/>
                  </a:cubicBezTo>
                  <a:cubicBezTo>
                    <a:pt x="18189" y="14779"/>
                    <a:pt x="14779" y="18189"/>
                    <a:pt x="11368" y="18189"/>
                  </a:cubicBezTo>
                  <a:cubicBezTo>
                    <a:pt x="7958" y="18189"/>
                    <a:pt x="4547" y="14779"/>
                    <a:pt x="4547" y="11368"/>
                  </a:cubicBezTo>
                  <a:cubicBezTo>
                    <a:pt x="4547" y="7958"/>
                    <a:pt x="7958" y="4547"/>
                    <a:pt x="11368" y="4547"/>
                  </a:cubicBezTo>
                  <a:close/>
                  <a:moveTo>
                    <a:pt x="11368" y="4547"/>
                  </a:moveTo>
                  <a:cubicBezTo>
                    <a:pt x="11368" y="4547"/>
                    <a:pt x="11368" y="4547"/>
                    <a:pt x="11368" y="454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2" name="Shape"/>
            <p:cNvSpPr/>
            <p:nvPr/>
          </p:nvSpPr>
          <p:spPr>
            <a:xfrm>
              <a:off x="900060" y="0"/>
              <a:ext cx="165069" cy="165069"/>
            </a:xfrm>
            <a:custGeom>
              <a:avLst/>
              <a:gdLst/>
              <a:ahLst/>
              <a:cxnLst>
                <a:cxn ang="0">
                  <a:pos x="wd2" y="hd2"/>
                </a:cxn>
                <a:cxn ang="5400000">
                  <a:pos x="wd2" y="hd2"/>
                </a:cxn>
                <a:cxn ang="10800000">
                  <a:pos x="wd2" y="hd2"/>
                </a:cxn>
                <a:cxn ang="16200000">
                  <a:pos x="wd2" y="hd2"/>
                </a:cxn>
              </a:cxnLst>
              <a:rect l="0" t="0" r="r" b="b"/>
              <a:pathLst>
                <a:path w="21600" h="21600" extrusionOk="0">
                  <a:moveTo>
                    <a:pt x="11368" y="0"/>
                  </a:moveTo>
                  <a:cubicBezTo>
                    <a:pt x="4547" y="0"/>
                    <a:pt x="0" y="4547"/>
                    <a:pt x="0" y="10232"/>
                  </a:cubicBezTo>
                  <a:cubicBezTo>
                    <a:pt x="0" y="17053"/>
                    <a:pt x="4547" y="21600"/>
                    <a:pt x="11368" y="21600"/>
                  </a:cubicBezTo>
                  <a:cubicBezTo>
                    <a:pt x="17053" y="21600"/>
                    <a:pt x="21600" y="17053"/>
                    <a:pt x="21600" y="10232"/>
                  </a:cubicBezTo>
                  <a:cubicBezTo>
                    <a:pt x="21600" y="4547"/>
                    <a:pt x="17053" y="0"/>
                    <a:pt x="11368" y="0"/>
                  </a:cubicBezTo>
                  <a:close/>
                  <a:moveTo>
                    <a:pt x="11368" y="17053"/>
                  </a:moveTo>
                  <a:cubicBezTo>
                    <a:pt x="7958" y="17053"/>
                    <a:pt x="4547" y="14779"/>
                    <a:pt x="4547" y="10232"/>
                  </a:cubicBezTo>
                  <a:cubicBezTo>
                    <a:pt x="4547" y="6821"/>
                    <a:pt x="7958" y="4547"/>
                    <a:pt x="11368" y="4547"/>
                  </a:cubicBezTo>
                  <a:cubicBezTo>
                    <a:pt x="14779" y="4547"/>
                    <a:pt x="18189" y="6821"/>
                    <a:pt x="18189" y="10232"/>
                  </a:cubicBezTo>
                  <a:cubicBezTo>
                    <a:pt x="18189" y="14779"/>
                    <a:pt x="14779" y="17053"/>
                    <a:pt x="11368" y="17053"/>
                  </a:cubicBezTo>
                  <a:close/>
                  <a:moveTo>
                    <a:pt x="11368" y="17053"/>
                  </a:moveTo>
                  <a:cubicBezTo>
                    <a:pt x="11368" y="17053"/>
                    <a:pt x="11368" y="17053"/>
                    <a:pt x="11368" y="1705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3" name="Shape"/>
            <p:cNvSpPr/>
            <p:nvPr/>
          </p:nvSpPr>
          <p:spPr>
            <a:xfrm>
              <a:off x="268091" y="495201"/>
              <a:ext cx="136771" cy="141486"/>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16200"/>
                    <a:pt x="5400" y="21600"/>
                    <a:pt x="10800" y="21600"/>
                  </a:cubicBezTo>
                  <a:cubicBezTo>
                    <a:pt x="16200" y="21600"/>
                    <a:pt x="21600" y="16200"/>
                    <a:pt x="21600" y="10800"/>
                  </a:cubicBezTo>
                  <a:cubicBezTo>
                    <a:pt x="21600" y="5400"/>
                    <a:pt x="16200" y="0"/>
                    <a:pt x="10800" y="0"/>
                  </a:cubicBezTo>
                  <a:cubicBezTo>
                    <a:pt x="5400" y="0"/>
                    <a:pt x="0" y="5400"/>
                    <a:pt x="0" y="10800"/>
                  </a:cubicBezTo>
                  <a:close/>
                  <a:moveTo>
                    <a:pt x="10800" y="5400"/>
                  </a:moveTo>
                  <a:cubicBezTo>
                    <a:pt x="13500" y="5400"/>
                    <a:pt x="16200" y="8100"/>
                    <a:pt x="16200" y="10800"/>
                  </a:cubicBezTo>
                  <a:cubicBezTo>
                    <a:pt x="16200" y="13500"/>
                    <a:pt x="13500" y="16200"/>
                    <a:pt x="10800" y="16200"/>
                  </a:cubicBezTo>
                  <a:cubicBezTo>
                    <a:pt x="8100" y="16200"/>
                    <a:pt x="5400" y="13500"/>
                    <a:pt x="5400" y="10800"/>
                  </a:cubicBezTo>
                  <a:cubicBezTo>
                    <a:pt x="5400" y="8100"/>
                    <a:pt x="8100" y="5400"/>
                    <a:pt x="10800" y="5400"/>
                  </a:cubicBezTo>
                  <a:close/>
                  <a:moveTo>
                    <a:pt x="10800" y="5400"/>
                  </a:moveTo>
                  <a:cubicBezTo>
                    <a:pt x="10800" y="5400"/>
                    <a:pt x="10800" y="5400"/>
                    <a:pt x="10800" y="54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4" name="Shape"/>
            <p:cNvSpPr/>
            <p:nvPr/>
          </p:nvSpPr>
          <p:spPr>
            <a:xfrm>
              <a:off x="404858" y="731010"/>
              <a:ext cx="61313" cy="70745"/>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200"/>
                    <a:pt x="18514" y="21600"/>
                    <a:pt x="9257" y="21600"/>
                  </a:cubicBezTo>
                  <a:cubicBezTo>
                    <a:pt x="3086" y="21600"/>
                    <a:pt x="0" y="16200"/>
                    <a:pt x="0" y="10800"/>
                  </a:cubicBezTo>
                  <a:cubicBezTo>
                    <a:pt x="0" y="5400"/>
                    <a:pt x="3086" y="0"/>
                    <a:pt x="9257" y="0"/>
                  </a:cubicBezTo>
                  <a:cubicBezTo>
                    <a:pt x="18514" y="0"/>
                    <a:pt x="21600" y="5400"/>
                    <a:pt x="21600" y="10800"/>
                  </a:cubicBezTo>
                  <a:close/>
                  <a:moveTo>
                    <a:pt x="21600" y="10800"/>
                  </a:moveTo>
                  <a:cubicBezTo>
                    <a:pt x="21600" y="10800"/>
                    <a:pt x="21600" y="10800"/>
                    <a:pt x="2160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5" name="Shape"/>
            <p:cNvSpPr/>
            <p:nvPr/>
          </p:nvSpPr>
          <p:spPr>
            <a:xfrm>
              <a:off x="933072" y="235809"/>
              <a:ext cx="70745" cy="61313"/>
            </a:xfrm>
            <a:custGeom>
              <a:avLst/>
              <a:gdLst/>
              <a:ahLst/>
              <a:cxnLst>
                <a:cxn ang="0">
                  <a:pos x="wd2" y="hd2"/>
                </a:cxn>
                <a:cxn ang="5400000">
                  <a:pos x="wd2" y="hd2"/>
                </a:cxn>
                <a:cxn ang="10800000">
                  <a:pos x="wd2" y="hd2"/>
                </a:cxn>
                <a:cxn ang="16200000">
                  <a:pos x="wd2" y="hd2"/>
                </a:cxn>
              </a:cxnLst>
              <a:rect l="0" t="0" r="r" b="b"/>
              <a:pathLst>
                <a:path w="21600" h="21600" extrusionOk="0">
                  <a:moveTo>
                    <a:pt x="21600" y="12343"/>
                  </a:moveTo>
                  <a:cubicBezTo>
                    <a:pt x="21600" y="18514"/>
                    <a:pt x="16200" y="21600"/>
                    <a:pt x="10800" y="21600"/>
                  </a:cubicBezTo>
                  <a:cubicBezTo>
                    <a:pt x="5400" y="21600"/>
                    <a:pt x="0" y="18514"/>
                    <a:pt x="0" y="12343"/>
                  </a:cubicBezTo>
                  <a:cubicBezTo>
                    <a:pt x="0" y="3086"/>
                    <a:pt x="5400" y="0"/>
                    <a:pt x="10800" y="0"/>
                  </a:cubicBezTo>
                  <a:cubicBezTo>
                    <a:pt x="16200" y="0"/>
                    <a:pt x="21600" y="3086"/>
                    <a:pt x="21600" y="12343"/>
                  </a:cubicBezTo>
                  <a:close/>
                  <a:moveTo>
                    <a:pt x="21600" y="12343"/>
                  </a:moveTo>
                  <a:cubicBezTo>
                    <a:pt x="21600" y="12343"/>
                    <a:pt x="21600" y="12343"/>
                    <a:pt x="21600" y="1234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59" name="Group"/>
          <p:cNvGrpSpPr/>
          <p:nvPr/>
        </p:nvGrpSpPr>
        <p:grpSpPr>
          <a:xfrm>
            <a:off x="11083783" y="4925712"/>
            <a:ext cx="535289" cy="535289"/>
            <a:chOff x="0" y="0"/>
            <a:chExt cx="1070576" cy="1070576"/>
          </a:xfrm>
          <a:solidFill>
            <a:schemeClr val="tx1"/>
          </a:solidFill>
        </p:grpSpPr>
        <p:sp>
          <p:nvSpPr>
            <p:cNvPr id="1057" name="Shape"/>
            <p:cNvSpPr/>
            <p:nvPr/>
          </p:nvSpPr>
          <p:spPr>
            <a:xfrm>
              <a:off x="-1" y="-1"/>
              <a:ext cx="1070578" cy="1070578"/>
            </a:xfrm>
            <a:custGeom>
              <a:avLst/>
              <a:gdLst/>
              <a:ahLst/>
              <a:cxnLst>
                <a:cxn ang="0">
                  <a:pos x="wd2" y="hd2"/>
                </a:cxn>
                <a:cxn ang="5400000">
                  <a:pos x="wd2" y="hd2"/>
                </a:cxn>
                <a:cxn ang="10800000">
                  <a:pos x="wd2" y="hd2"/>
                </a:cxn>
                <a:cxn ang="16200000">
                  <a:pos x="wd2" y="hd2"/>
                </a:cxn>
              </a:cxnLst>
              <a:rect l="0" t="0" r="r" b="b"/>
              <a:pathLst>
                <a:path w="21600" h="21600" extrusionOk="0">
                  <a:moveTo>
                    <a:pt x="19668" y="7024"/>
                  </a:moveTo>
                  <a:cubicBezTo>
                    <a:pt x="18790" y="6849"/>
                    <a:pt x="16859" y="6849"/>
                    <a:pt x="14049" y="6673"/>
                  </a:cubicBezTo>
                  <a:cubicBezTo>
                    <a:pt x="14049" y="6146"/>
                    <a:pt x="14224" y="5620"/>
                    <a:pt x="14224" y="4566"/>
                  </a:cubicBezTo>
                  <a:cubicBezTo>
                    <a:pt x="14224" y="2107"/>
                    <a:pt x="12468" y="0"/>
                    <a:pt x="10888" y="0"/>
                  </a:cubicBezTo>
                  <a:cubicBezTo>
                    <a:pt x="9659" y="0"/>
                    <a:pt x="8780" y="878"/>
                    <a:pt x="8780" y="1932"/>
                  </a:cubicBezTo>
                  <a:cubicBezTo>
                    <a:pt x="8780" y="3337"/>
                    <a:pt x="8429" y="5620"/>
                    <a:pt x="6146" y="6849"/>
                  </a:cubicBezTo>
                  <a:cubicBezTo>
                    <a:pt x="5971" y="7024"/>
                    <a:pt x="5444" y="7200"/>
                    <a:pt x="5444" y="7200"/>
                  </a:cubicBezTo>
                  <a:cubicBezTo>
                    <a:pt x="5444" y="7200"/>
                    <a:pt x="5444" y="7200"/>
                    <a:pt x="5444" y="7200"/>
                  </a:cubicBezTo>
                  <a:cubicBezTo>
                    <a:pt x="5093" y="7024"/>
                    <a:pt x="4566" y="6673"/>
                    <a:pt x="4039" y="6673"/>
                  </a:cubicBezTo>
                  <a:cubicBezTo>
                    <a:pt x="2107" y="6673"/>
                    <a:pt x="2107" y="6673"/>
                    <a:pt x="2107" y="6673"/>
                  </a:cubicBezTo>
                  <a:cubicBezTo>
                    <a:pt x="1054" y="6673"/>
                    <a:pt x="0" y="7551"/>
                    <a:pt x="0" y="8780"/>
                  </a:cubicBezTo>
                  <a:cubicBezTo>
                    <a:pt x="0" y="19493"/>
                    <a:pt x="0" y="19493"/>
                    <a:pt x="0" y="19493"/>
                  </a:cubicBezTo>
                  <a:cubicBezTo>
                    <a:pt x="0" y="20722"/>
                    <a:pt x="1054" y="21600"/>
                    <a:pt x="2107" y="21600"/>
                  </a:cubicBezTo>
                  <a:cubicBezTo>
                    <a:pt x="4039" y="21600"/>
                    <a:pt x="4039" y="21600"/>
                    <a:pt x="4039" y="21600"/>
                  </a:cubicBezTo>
                  <a:cubicBezTo>
                    <a:pt x="4917" y="21600"/>
                    <a:pt x="5620" y="21073"/>
                    <a:pt x="5971" y="20371"/>
                  </a:cubicBezTo>
                  <a:cubicBezTo>
                    <a:pt x="5971" y="20371"/>
                    <a:pt x="5971" y="20371"/>
                    <a:pt x="5971" y="20371"/>
                  </a:cubicBezTo>
                  <a:cubicBezTo>
                    <a:pt x="5971" y="20371"/>
                    <a:pt x="5971" y="20371"/>
                    <a:pt x="6146" y="20371"/>
                  </a:cubicBezTo>
                  <a:cubicBezTo>
                    <a:pt x="6146" y="20371"/>
                    <a:pt x="6146" y="20371"/>
                    <a:pt x="6146" y="20371"/>
                  </a:cubicBezTo>
                  <a:cubicBezTo>
                    <a:pt x="6498" y="20546"/>
                    <a:pt x="7200" y="20722"/>
                    <a:pt x="8780" y="21073"/>
                  </a:cubicBezTo>
                  <a:cubicBezTo>
                    <a:pt x="9132" y="21249"/>
                    <a:pt x="11063" y="21600"/>
                    <a:pt x="12820" y="21600"/>
                  </a:cubicBezTo>
                  <a:cubicBezTo>
                    <a:pt x="16507" y="21600"/>
                    <a:pt x="16507" y="21600"/>
                    <a:pt x="16507" y="21600"/>
                  </a:cubicBezTo>
                  <a:cubicBezTo>
                    <a:pt x="17737" y="21600"/>
                    <a:pt x="18439" y="21073"/>
                    <a:pt x="18966" y="20195"/>
                  </a:cubicBezTo>
                  <a:cubicBezTo>
                    <a:pt x="18966" y="20195"/>
                    <a:pt x="19141" y="20020"/>
                    <a:pt x="19317" y="19493"/>
                  </a:cubicBezTo>
                  <a:cubicBezTo>
                    <a:pt x="19317" y="19141"/>
                    <a:pt x="19317" y="18790"/>
                    <a:pt x="19317" y="18263"/>
                  </a:cubicBezTo>
                  <a:cubicBezTo>
                    <a:pt x="20020" y="17912"/>
                    <a:pt x="20195" y="17034"/>
                    <a:pt x="20371" y="16683"/>
                  </a:cubicBezTo>
                  <a:cubicBezTo>
                    <a:pt x="20722" y="15805"/>
                    <a:pt x="20546" y="15278"/>
                    <a:pt x="20371" y="14751"/>
                  </a:cubicBezTo>
                  <a:cubicBezTo>
                    <a:pt x="20722" y="14400"/>
                    <a:pt x="21073" y="13873"/>
                    <a:pt x="21249" y="12820"/>
                  </a:cubicBezTo>
                  <a:cubicBezTo>
                    <a:pt x="21424" y="12293"/>
                    <a:pt x="21249" y="11766"/>
                    <a:pt x="21073" y="11239"/>
                  </a:cubicBezTo>
                  <a:cubicBezTo>
                    <a:pt x="21424" y="10888"/>
                    <a:pt x="21600" y="10361"/>
                    <a:pt x="21600" y="9834"/>
                  </a:cubicBezTo>
                  <a:cubicBezTo>
                    <a:pt x="21600" y="9659"/>
                    <a:pt x="21600" y="9659"/>
                    <a:pt x="21600" y="9659"/>
                  </a:cubicBezTo>
                  <a:cubicBezTo>
                    <a:pt x="21600" y="9659"/>
                    <a:pt x="21600" y="9483"/>
                    <a:pt x="21600" y="9307"/>
                  </a:cubicBezTo>
                  <a:cubicBezTo>
                    <a:pt x="21600" y="8429"/>
                    <a:pt x="21073" y="7376"/>
                    <a:pt x="19668" y="7024"/>
                  </a:cubicBezTo>
                  <a:close/>
                  <a:moveTo>
                    <a:pt x="4741" y="19493"/>
                  </a:moveTo>
                  <a:cubicBezTo>
                    <a:pt x="4741" y="19844"/>
                    <a:pt x="4566" y="20195"/>
                    <a:pt x="4039" y="20195"/>
                  </a:cubicBezTo>
                  <a:cubicBezTo>
                    <a:pt x="2107" y="20195"/>
                    <a:pt x="2107" y="20195"/>
                    <a:pt x="2107" y="20195"/>
                  </a:cubicBezTo>
                  <a:cubicBezTo>
                    <a:pt x="1756" y="20195"/>
                    <a:pt x="1405" y="19844"/>
                    <a:pt x="1405" y="19493"/>
                  </a:cubicBezTo>
                  <a:cubicBezTo>
                    <a:pt x="1405" y="8780"/>
                    <a:pt x="1405" y="8780"/>
                    <a:pt x="1405" y="8780"/>
                  </a:cubicBezTo>
                  <a:cubicBezTo>
                    <a:pt x="1405" y="8429"/>
                    <a:pt x="1756" y="8078"/>
                    <a:pt x="2107" y="8078"/>
                  </a:cubicBezTo>
                  <a:cubicBezTo>
                    <a:pt x="4039" y="8078"/>
                    <a:pt x="4039" y="8078"/>
                    <a:pt x="4039" y="8078"/>
                  </a:cubicBezTo>
                  <a:cubicBezTo>
                    <a:pt x="4566" y="8078"/>
                    <a:pt x="4741" y="8429"/>
                    <a:pt x="4741" y="8780"/>
                  </a:cubicBezTo>
                  <a:lnTo>
                    <a:pt x="4741" y="19493"/>
                  </a:lnTo>
                  <a:close/>
                  <a:moveTo>
                    <a:pt x="20195" y="9834"/>
                  </a:moveTo>
                  <a:cubicBezTo>
                    <a:pt x="20195" y="10185"/>
                    <a:pt x="20020" y="10712"/>
                    <a:pt x="18966" y="10712"/>
                  </a:cubicBezTo>
                  <a:cubicBezTo>
                    <a:pt x="17561" y="10712"/>
                    <a:pt x="17561" y="10712"/>
                    <a:pt x="17561" y="10712"/>
                  </a:cubicBezTo>
                  <a:cubicBezTo>
                    <a:pt x="17385" y="10712"/>
                    <a:pt x="17210" y="10888"/>
                    <a:pt x="17210" y="11063"/>
                  </a:cubicBezTo>
                  <a:cubicBezTo>
                    <a:pt x="17210" y="11239"/>
                    <a:pt x="17385" y="11415"/>
                    <a:pt x="17561" y="11415"/>
                  </a:cubicBezTo>
                  <a:cubicBezTo>
                    <a:pt x="18966" y="11415"/>
                    <a:pt x="18966" y="11415"/>
                    <a:pt x="18966" y="11415"/>
                  </a:cubicBezTo>
                  <a:cubicBezTo>
                    <a:pt x="19844" y="11415"/>
                    <a:pt x="20020" y="12293"/>
                    <a:pt x="20020" y="12644"/>
                  </a:cubicBezTo>
                  <a:cubicBezTo>
                    <a:pt x="19844" y="13171"/>
                    <a:pt x="19668" y="14224"/>
                    <a:pt x="18439" y="14224"/>
                  </a:cubicBezTo>
                  <a:cubicBezTo>
                    <a:pt x="16859" y="14224"/>
                    <a:pt x="16859" y="14224"/>
                    <a:pt x="16859" y="14224"/>
                  </a:cubicBezTo>
                  <a:cubicBezTo>
                    <a:pt x="16683" y="14224"/>
                    <a:pt x="16507" y="14224"/>
                    <a:pt x="16507" y="14400"/>
                  </a:cubicBezTo>
                  <a:cubicBezTo>
                    <a:pt x="16507" y="14576"/>
                    <a:pt x="16683" y="14751"/>
                    <a:pt x="16859" y="14751"/>
                  </a:cubicBezTo>
                  <a:cubicBezTo>
                    <a:pt x="18263" y="14751"/>
                    <a:pt x="18263" y="14751"/>
                    <a:pt x="18263" y="14751"/>
                  </a:cubicBezTo>
                  <a:cubicBezTo>
                    <a:pt x="19317" y="14751"/>
                    <a:pt x="19317" y="15629"/>
                    <a:pt x="19141" y="16156"/>
                  </a:cubicBezTo>
                  <a:cubicBezTo>
                    <a:pt x="18966" y="16859"/>
                    <a:pt x="18790" y="17561"/>
                    <a:pt x="17385" y="17561"/>
                  </a:cubicBezTo>
                  <a:cubicBezTo>
                    <a:pt x="16156" y="17561"/>
                    <a:pt x="16156" y="17561"/>
                    <a:pt x="16156" y="17561"/>
                  </a:cubicBezTo>
                  <a:cubicBezTo>
                    <a:pt x="15980" y="17561"/>
                    <a:pt x="15805" y="17737"/>
                    <a:pt x="15805" y="17912"/>
                  </a:cubicBezTo>
                  <a:cubicBezTo>
                    <a:pt x="15805" y="18088"/>
                    <a:pt x="15980" y="18263"/>
                    <a:pt x="16156" y="18263"/>
                  </a:cubicBezTo>
                  <a:cubicBezTo>
                    <a:pt x="17210" y="18263"/>
                    <a:pt x="17210" y="18263"/>
                    <a:pt x="17210" y="18263"/>
                  </a:cubicBezTo>
                  <a:cubicBezTo>
                    <a:pt x="18088" y="18263"/>
                    <a:pt x="18088" y="18966"/>
                    <a:pt x="17912" y="19141"/>
                  </a:cubicBezTo>
                  <a:cubicBezTo>
                    <a:pt x="17912" y="19317"/>
                    <a:pt x="17737" y="19668"/>
                    <a:pt x="17737" y="19668"/>
                  </a:cubicBezTo>
                  <a:cubicBezTo>
                    <a:pt x="17561" y="20020"/>
                    <a:pt x="17210" y="20195"/>
                    <a:pt x="16507" y="20195"/>
                  </a:cubicBezTo>
                  <a:cubicBezTo>
                    <a:pt x="12820" y="20195"/>
                    <a:pt x="12820" y="20195"/>
                    <a:pt x="12820" y="20195"/>
                  </a:cubicBezTo>
                  <a:cubicBezTo>
                    <a:pt x="11063" y="20195"/>
                    <a:pt x="9132" y="19844"/>
                    <a:pt x="9132" y="19844"/>
                  </a:cubicBezTo>
                  <a:cubicBezTo>
                    <a:pt x="6322" y="19141"/>
                    <a:pt x="6146" y="19141"/>
                    <a:pt x="5971" y="18966"/>
                  </a:cubicBezTo>
                  <a:cubicBezTo>
                    <a:pt x="5971" y="18966"/>
                    <a:pt x="5444" y="18966"/>
                    <a:pt x="5444" y="18439"/>
                  </a:cubicBezTo>
                  <a:cubicBezTo>
                    <a:pt x="5444" y="9132"/>
                    <a:pt x="5444" y="9132"/>
                    <a:pt x="5444" y="9132"/>
                  </a:cubicBezTo>
                  <a:cubicBezTo>
                    <a:pt x="5444" y="8780"/>
                    <a:pt x="5620" y="8605"/>
                    <a:pt x="5971" y="8429"/>
                  </a:cubicBezTo>
                  <a:cubicBezTo>
                    <a:pt x="5971" y="8429"/>
                    <a:pt x="6146" y="8429"/>
                    <a:pt x="6146" y="8429"/>
                  </a:cubicBezTo>
                  <a:cubicBezTo>
                    <a:pt x="9132" y="7024"/>
                    <a:pt x="10185" y="4390"/>
                    <a:pt x="10185" y="1932"/>
                  </a:cubicBezTo>
                  <a:cubicBezTo>
                    <a:pt x="10185" y="1756"/>
                    <a:pt x="10361" y="1405"/>
                    <a:pt x="10888" y="1405"/>
                  </a:cubicBezTo>
                  <a:cubicBezTo>
                    <a:pt x="11590" y="1405"/>
                    <a:pt x="12820" y="2810"/>
                    <a:pt x="12820" y="4566"/>
                  </a:cubicBezTo>
                  <a:cubicBezTo>
                    <a:pt x="12820" y="6146"/>
                    <a:pt x="12820" y="6498"/>
                    <a:pt x="12117" y="8078"/>
                  </a:cubicBezTo>
                  <a:cubicBezTo>
                    <a:pt x="18966" y="8078"/>
                    <a:pt x="18790" y="8254"/>
                    <a:pt x="19493" y="8254"/>
                  </a:cubicBezTo>
                  <a:cubicBezTo>
                    <a:pt x="20195" y="8605"/>
                    <a:pt x="20195" y="9132"/>
                    <a:pt x="20195" y="9307"/>
                  </a:cubicBezTo>
                  <a:cubicBezTo>
                    <a:pt x="20195" y="9659"/>
                    <a:pt x="20195" y="9483"/>
                    <a:pt x="20195" y="9834"/>
                  </a:cubicBezTo>
                  <a:close/>
                  <a:moveTo>
                    <a:pt x="20195" y="9834"/>
                  </a:moveTo>
                  <a:cubicBezTo>
                    <a:pt x="20195" y="9834"/>
                    <a:pt x="20195" y="9834"/>
                    <a:pt x="20195" y="983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58" name="Shape"/>
            <p:cNvSpPr/>
            <p:nvPr/>
          </p:nvSpPr>
          <p:spPr>
            <a:xfrm>
              <a:off x="103756" y="872493"/>
              <a:ext cx="99042" cy="94324"/>
            </a:xfrm>
            <a:custGeom>
              <a:avLst/>
              <a:gdLst/>
              <a:ahLst/>
              <a:cxnLst>
                <a:cxn ang="0">
                  <a:pos x="wd2" y="hd2"/>
                </a:cxn>
                <a:cxn ang="5400000">
                  <a:pos x="wd2" y="hd2"/>
                </a:cxn>
                <a:cxn ang="10800000">
                  <a:pos x="wd2" y="hd2"/>
                </a:cxn>
                <a:cxn ang="16200000">
                  <a:pos x="wd2" y="hd2"/>
                </a:cxn>
              </a:cxnLst>
              <a:rect l="0" t="0" r="r" b="b"/>
              <a:pathLst>
                <a:path w="21600" h="21600" extrusionOk="0">
                  <a:moveTo>
                    <a:pt x="11782" y="0"/>
                  </a:moveTo>
                  <a:cubicBezTo>
                    <a:pt x="3927" y="0"/>
                    <a:pt x="0" y="3927"/>
                    <a:pt x="0" y="9818"/>
                  </a:cubicBezTo>
                  <a:cubicBezTo>
                    <a:pt x="0" y="17673"/>
                    <a:pt x="3927" y="21600"/>
                    <a:pt x="11782" y="21600"/>
                  </a:cubicBezTo>
                  <a:cubicBezTo>
                    <a:pt x="17673" y="21600"/>
                    <a:pt x="21600" y="17673"/>
                    <a:pt x="21600" y="9818"/>
                  </a:cubicBezTo>
                  <a:cubicBezTo>
                    <a:pt x="21600" y="3927"/>
                    <a:pt x="17673" y="0"/>
                    <a:pt x="11782" y="0"/>
                  </a:cubicBezTo>
                  <a:close/>
                  <a:moveTo>
                    <a:pt x="11782" y="13745"/>
                  </a:moveTo>
                  <a:cubicBezTo>
                    <a:pt x="9818" y="13745"/>
                    <a:pt x="7855" y="11782"/>
                    <a:pt x="7855" y="9818"/>
                  </a:cubicBezTo>
                  <a:cubicBezTo>
                    <a:pt x="7855" y="7855"/>
                    <a:pt x="9818" y="7855"/>
                    <a:pt x="11782" y="7855"/>
                  </a:cubicBezTo>
                  <a:cubicBezTo>
                    <a:pt x="13745" y="7855"/>
                    <a:pt x="15709" y="7855"/>
                    <a:pt x="15709" y="9818"/>
                  </a:cubicBezTo>
                  <a:cubicBezTo>
                    <a:pt x="15709" y="11782"/>
                    <a:pt x="13745" y="13745"/>
                    <a:pt x="11782" y="13745"/>
                  </a:cubicBezTo>
                  <a:close/>
                  <a:moveTo>
                    <a:pt x="11782" y="13745"/>
                  </a:moveTo>
                  <a:cubicBezTo>
                    <a:pt x="11782" y="13745"/>
                    <a:pt x="11782" y="13745"/>
                    <a:pt x="11782" y="1374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60" name="Shape"/>
          <p:cNvSpPr/>
          <p:nvPr/>
        </p:nvSpPr>
        <p:spPr>
          <a:xfrm>
            <a:off x="6996611" y="4921250"/>
            <a:ext cx="533341" cy="537634"/>
          </a:xfrm>
          <a:custGeom>
            <a:avLst/>
            <a:gdLst/>
            <a:ahLst/>
            <a:cxnLst>
              <a:cxn ang="0">
                <a:pos x="wd2" y="hd2"/>
              </a:cxn>
              <a:cxn ang="5400000">
                <a:pos x="wd2" y="hd2"/>
              </a:cxn>
              <a:cxn ang="10800000">
                <a:pos x="wd2" y="hd2"/>
              </a:cxn>
              <a:cxn ang="16200000">
                <a:pos x="wd2" y="hd2"/>
              </a:cxn>
            </a:cxnLst>
            <a:rect l="0" t="0" r="r" b="b"/>
            <a:pathLst>
              <a:path w="21512" h="21600" extrusionOk="0">
                <a:moveTo>
                  <a:pt x="20985" y="351"/>
                </a:moveTo>
                <a:cubicBezTo>
                  <a:pt x="20810" y="176"/>
                  <a:pt x="20458" y="0"/>
                  <a:pt x="20107" y="0"/>
                </a:cubicBezTo>
                <a:cubicBezTo>
                  <a:pt x="19932" y="0"/>
                  <a:pt x="19932" y="0"/>
                  <a:pt x="19932" y="0"/>
                </a:cubicBezTo>
                <a:cubicBezTo>
                  <a:pt x="8517" y="2107"/>
                  <a:pt x="8517" y="2107"/>
                  <a:pt x="8517" y="2107"/>
                </a:cubicBezTo>
                <a:cubicBezTo>
                  <a:pt x="7814" y="2107"/>
                  <a:pt x="7463" y="2634"/>
                  <a:pt x="7463" y="3337"/>
                </a:cubicBezTo>
                <a:cubicBezTo>
                  <a:pt x="7463" y="14927"/>
                  <a:pt x="7463" y="14927"/>
                  <a:pt x="7463" y="14927"/>
                </a:cubicBezTo>
                <a:cubicBezTo>
                  <a:pt x="6761" y="14400"/>
                  <a:pt x="5883" y="14224"/>
                  <a:pt x="4829" y="14224"/>
                </a:cubicBezTo>
                <a:cubicBezTo>
                  <a:pt x="4302" y="14224"/>
                  <a:pt x="3775" y="14224"/>
                  <a:pt x="3073" y="14400"/>
                </a:cubicBezTo>
                <a:cubicBezTo>
                  <a:pt x="1844" y="14927"/>
                  <a:pt x="790" y="15629"/>
                  <a:pt x="263" y="16859"/>
                </a:cubicBezTo>
                <a:cubicBezTo>
                  <a:pt x="-88" y="17561"/>
                  <a:pt x="-88" y="18439"/>
                  <a:pt x="263" y="19317"/>
                </a:cubicBezTo>
                <a:cubicBezTo>
                  <a:pt x="614" y="20722"/>
                  <a:pt x="2195" y="21600"/>
                  <a:pt x="3951" y="21600"/>
                </a:cubicBezTo>
                <a:cubicBezTo>
                  <a:pt x="4478" y="21600"/>
                  <a:pt x="5005" y="21424"/>
                  <a:pt x="5532" y="21249"/>
                </a:cubicBezTo>
                <a:cubicBezTo>
                  <a:pt x="6936" y="20898"/>
                  <a:pt x="7814" y="20020"/>
                  <a:pt x="8341" y="18966"/>
                </a:cubicBezTo>
                <a:cubicBezTo>
                  <a:pt x="8692" y="18439"/>
                  <a:pt x="8692" y="17912"/>
                  <a:pt x="8692" y="17561"/>
                </a:cubicBezTo>
                <a:cubicBezTo>
                  <a:pt x="8692" y="17561"/>
                  <a:pt x="8692" y="17561"/>
                  <a:pt x="8692" y="17561"/>
                </a:cubicBezTo>
                <a:cubicBezTo>
                  <a:pt x="8692" y="6673"/>
                  <a:pt x="8692" y="6673"/>
                  <a:pt x="8692" y="6673"/>
                </a:cubicBezTo>
                <a:cubicBezTo>
                  <a:pt x="9044" y="6673"/>
                  <a:pt x="9044" y="6673"/>
                  <a:pt x="9044" y="6673"/>
                </a:cubicBezTo>
                <a:cubicBezTo>
                  <a:pt x="20107" y="4741"/>
                  <a:pt x="20107" y="4741"/>
                  <a:pt x="20107" y="4741"/>
                </a:cubicBezTo>
                <a:cubicBezTo>
                  <a:pt x="20107" y="12995"/>
                  <a:pt x="20107" y="12995"/>
                  <a:pt x="20107" y="12995"/>
                </a:cubicBezTo>
                <a:cubicBezTo>
                  <a:pt x="19580" y="12468"/>
                  <a:pt x="18702" y="12117"/>
                  <a:pt x="17649" y="12117"/>
                </a:cubicBezTo>
                <a:cubicBezTo>
                  <a:pt x="17122" y="12117"/>
                  <a:pt x="16419" y="12293"/>
                  <a:pt x="15892" y="12468"/>
                </a:cubicBezTo>
                <a:cubicBezTo>
                  <a:pt x="14663" y="12820"/>
                  <a:pt x="13610" y="13698"/>
                  <a:pt x="13083" y="14751"/>
                </a:cubicBezTo>
                <a:cubicBezTo>
                  <a:pt x="12732" y="15629"/>
                  <a:pt x="12732" y="16507"/>
                  <a:pt x="12907" y="17210"/>
                </a:cubicBezTo>
                <a:cubicBezTo>
                  <a:pt x="13434" y="18615"/>
                  <a:pt x="15014" y="19493"/>
                  <a:pt x="16771" y="19493"/>
                </a:cubicBezTo>
                <a:cubicBezTo>
                  <a:pt x="17297" y="19493"/>
                  <a:pt x="17824" y="19493"/>
                  <a:pt x="18351" y="19317"/>
                </a:cubicBezTo>
                <a:cubicBezTo>
                  <a:pt x="19580" y="18790"/>
                  <a:pt x="20634" y="17912"/>
                  <a:pt x="21161" y="16859"/>
                </a:cubicBezTo>
                <a:cubicBezTo>
                  <a:pt x="21336" y="16507"/>
                  <a:pt x="21512" y="15980"/>
                  <a:pt x="21512" y="15454"/>
                </a:cubicBezTo>
                <a:cubicBezTo>
                  <a:pt x="21512" y="15454"/>
                  <a:pt x="21512" y="15454"/>
                  <a:pt x="21512" y="15454"/>
                </a:cubicBezTo>
                <a:cubicBezTo>
                  <a:pt x="21512" y="1405"/>
                  <a:pt x="21512" y="1405"/>
                  <a:pt x="21512" y="1405"/>
                </a:cubicBezTo>
                <a:cubicBezTo>
                  <a:pt x="21512" y="878"/>
                  <a:pt x="21336" y="527"/>
                  <a:pt x="20985" y="351"/>
                </a:cubicBezTo>
                <a:close/>
                <a:moveTo>
                  <a:pt x="5180" y="20020"/>
                </a:moveTo>
                <a:cubicBezTo>
                  <a:pt x="3600" y="20546"/>
                  <a:pt x="1844" y="20020"/>
                  <a:pt x="1492" y="18790"/>
                </a:cubicBezTo>
                <a:cubicBezTo>
                  <a:pt x="966" y="17561"/>
                  <a:pt x="2019" y="16332"/>
                  <a:pt x="3600" y="15629"/>
                </a:cubicBezTo>
                <a:cubicBezTo>
                  <a:pt x="5180" y="15102"/>
                  <a:pt x="6761" y="15629"/>
                  <a:pt x="7288" y="16859"/>
                </a:cubicBezTo>
                <a:cubicBezTo>
                  <a:pt x="7639" y="18088"/>
                  <a:pt x="6761" y="19493"/>
                  <a:pt x="5180" y="20020"/>
                </a:cubicBezTo>
                <a:close/>
                <a:moveTo>
                  <a:pt x="20107" y="3337"/>
                </a:moveTo>
                <a:cubicBezTo>
                  <a:pt x="8692" y="5444"/>
                  <a:pt x="8692" y="5444"/>
                  <a:pt x="8692" y="5444"/>
                </a:cubicBezTo>
                <a:cubicBezTo>
                  <a:pt x="8692" y="3337"/>
                  <a:pt x="8692" y="3337"/>
                  <a:pt x="8692" y="3337"/>
                </a:cubicBezTo>
                <a:cubicBezTo>
                  <a:pt x="20107" y="1405"/>
                  <a:pt x="20107" y="1405"/>
                  <a:pt x="20107" y="1405"/>
                </a:cubicBezTo>
                <a:lnTo>
                  <a:pt x="20107" y="3337"/>
                </a:lnTo>
                <a:close/>
                <a:moveTo>
                  <a:pt x="18000" y="17912"/>
                </a:moveTo>
                <a:cubicBezTo>
                  <a:pt x="16244" y="18439"/>
                  <a:pt x="14663" y="17912"/>
                  <a:pt x="14136" y="16859"/>
                </a:cubicBezTo>
                <a:cubicBezTo>
                  <a:pt x="13785" y="15629"/>
                  <a:pt x="14663" y="14224"/>
                  <a:pt x="16244" y="13698"/>
                </a:cubicBezTo>
                <a:cubicBezTo>
                  <a:pt x="18000" y="13171"/>
                  <a:pt x="19580" y="13698"/>
                  <a:pt x="20107" y="14927"/>
                </a:cubicBezTo>
                <a:cubicBezTo>
                  <a:pt x="20458" y="15980"/>
                  <a:pt x="19580" y="17385"/>
                  <a:pt x="18000" y="17912"/>
                </a:cubicBezTo>
                <a:close/>
                <a:moveTo>
                  <a:pt x="18000" y="17912"/>
                </a:moveTo>
                <a:cubicBezTo>
                  <a:pt x="18000" y="17912"/>
                  <a:pt x="18000" y="17912"/>
                  <a:pt x="18000" y="1791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064" name="Group"/>
          <p:cNvGrpSpPr/>
          <p:nvPr/>
        </p:nvGrpSpPr>
        <p:grpSpPr>
          <a:xfrm>
            <a:off x="3265515" y="4925712"/>
            <a:ext cx="535289" cy="535289"/>
            <a:chOff x="0" y="0"/>
            <a:chExt cx="1070576" cy="1070576"/>
          </a:xfrm>
          <a:solidFill>
            <a:schemeClr val="tx1"/>
          </a:solidFill>
        </p:grpSpPr>
        <p:sp>
          <p:nvSpPr>
            <p:cNvPr id="1061" name="Shape"/>
            <p:cNvSpPr/>
            <p:nvPr/>
          </p:nvSpPr>
          <p:spPr>
            <a:xfrm>
              <a:off x="-1" y="-1"/>
              <a:ext cx="330135" cy="1070578"/>
            </a:xfrm>
            <a:custGeom>
              <a:avLst/>
              <a:gdLst/>
              <a:ahLst/>
              <a:cxnLst>
                <a:cxn ang="0">
                  <a:pos x="wd2" y="hd2"/>
                </a:cxn>
                <a:cxn ang="5400000">
                  <a:pos x="wd2" y="hd2"/>
                </a:cxn>
                <a:cxn ang="10800000">
                  <a:pos x="wd2" y="hd2"/>
                </a:cxn>
                <a:cxn ang="16200000">
                  <a:pos x="wd2" y="hd2"/>
                </a:cxn>
              </a:cxnLst>
              <a:rect l="0" t="0" r="r" b="b"/>
              <a:pathLst>
                <a:path w="21600" h="21600" extrusionOk="0">
                  <a:moveTo>
                    <a:pt x="17621" y="4039"/>
                  </a:moveTo>
                  <a:cubicBezTo>
                    <a:pt x="17621" y="1932"/>
                    <a:pt x="17621" y="1932"/>
                    <a:pt x="17621" y="1932"/>
                  </a:cubicBezTo>
                  <a:cubicBezTo>
                    <a:pt x="17621" y="878"/>
                    <a:pt x="14211" y="0"/>
                    <a:pt x="10800" y="0"/>
                  </a:cubicBezTo>
                  <a:cubicBezTo>
                    <a:pt x="7389" y="0"/>
                    <a:pt x="4547" y="878"/>
                    <a:pt x="4547" y="1932"/>
                  </a:cubicBezTo>
                  <a:cubicBezTo>
                    <a:pt x="4547" y="4039"/>
                    <a:pt x="4547" y="4039"/>
                    <a:pt x="4547" y="4039"/>
                  </a:cubicBezTo>
                  <a:cubicBezTo>
                    <a:pt x="1705" y="4741"/>
                    <a:pt x="0" y="5620"/>
                    <a:pt x="0" y="6673"/>
                  </a:cubicBezTo>
                  <a:cubicBezTo>
                    <a:pt x="0" y="7902"/>
                    <a:pt x="1705" y="8780"/>
                    <a:pt x="4547" y="9483"/>
                  </a:cubicBezTo>
                  <a:cubicBezTo>
                    <a:pt x="4547" y="19493"/>
                    <a:pt x="4547" y="19493"/>
                    <a:pt x="4547" y="19493"/>
                  </a:cubicBezTo>
                  <a:cubicBezTo>
                    <a:pt x="4547" y="20722"/>
                    <a:pt x="7389" y="21600"/>
                    <a:pt x="10800" y="21600"/>
                  </a:cubicBezTo>
                  <a:cubicBezTo>
                    <a:pt x="14211" y="21600"/>
                    <a:pt x="17621" y="20722"/>
                    <a:pt x="17621" y="19493"/>
                  </a:cubicBezTo>
                  <a:cubicBezTo>
                    <a:pt x="17621" y="9483"/>
                    <a:pt x="17621" y="9483"/>
                    <a:pt x="17621" y="9483"/>
                  </a:cubicBezTo>
                  <a:cubicBezTo>
                    <a:pt x="19895" y="8780"/>
                    <a:pt x="21600" y="7902"/>
                    <a:pt x="21600" y="6673"/>
                  </a:cubicBezTo>
                  <a:cubicBezTo>
                    <a:pt x="21600" y="5620"/>
                    <a:pt x="19895" y="4741"/>
                    <a:pt x="17621" y="4039"/>
                  </a:cubicBezTo>
                  <a:close/>
                  <a:moveTo>
                    <a:pt x="8526" y="1932"/>
                  </a:moveTo>
                  <a:cubicBezTo>
                    <a:pt x="8526" y="1580"/>
                    <a:pt x="9663" y="1405"/>
                    <a:pt x="10800" y="1405"/>
                  </a:cubicBezTo>
                  <a:cubicBezTo>
                    <a:pt x="11937" y="1405"/>
                    <a:pt x="13074" y="1580"/>
                    <a:pt x="13074" y="1932"/>
                  </a:cubicBezTo>
                  <a:cubicBezTo>
                    <a:pt x="13074" y="3512"/>
                    <a:pt x="13074" y="3512"/>
                    <a:pt x="13074" y="3512"/>
                  </a:cubicBezTo>
                  <a:cubicBezTo>
                    <a:pt x="12505" y="3337"/>
                    <a:pt x="11368" y="3337"/>
                    <a:pt x="10800" y="3337"/>
                  </a:cubicBezTo>
                  <a:cubicBezTo>
                    <a:pt x="10232" y="3337"/>
                    <a:pt x="9663" y="3337"/>
                    <a:pt x="8526" y="3512"/>
                  </a:cubicBezTo>
                  <a:lnTo>
                    <a:pt x="8526" y="1932"/>
                  </a:lnTo>
                  <a:close/>
                  <a:moveTo>
                    <a:pt x="13074" y="19493"/>
                  </a:moveTo>
                  <a:cubicBezTo>
                    <a:pt x="13074" y="19844"/>
                    <a:pt x="11937" y="20195"/>
                    <a:pt x="10800" y="20195"/>
                  </a:cubicBezTo>
                  <a:cubicBezTo>
                    <a:pt x="9663" y="20195"/>
                    <a:pt x="8526" y="19844"/>
                    <a:pt x="8526" y="19493"/>
                  </a:cubicBezTo>
                  <a:cubicBezTo>
                    <a:pt x="8526" y="10010"/>
                    <a:pt x="8526" y="10010"/>
                    <a:pt x="8526" y="10010"/>
                  </a:cubicBezTo>
                  <a:cubicBezTo>
                    <a:pt x="9663" y="10010"/>
                    <a:pt x="10232" y="10185"/>
                    <a:pt x="10800" y="10185"/>
                  </a:cubicBezTo>
                  <a:cubicBezTo>
                    <a:pt x="11368" y="10185"/>
                    <a:pt x="12505" y="10010"/>
                    <a:pt x="13074" y="10010"/>
                  </a:cubicBezTo>
                  <a:lnTo>
                    <a:pt x="13074" y="19493"/>
                  </a:lnTo>
                  <a:close/>
                  <a:moveTo>
                    <a:pt x="17053" y="7376"/>
                  </a:moveTo>
                  <a:cubicBezTo>
                    <a:pt x="17053" y="7376"/>
                    <a:pt x="17053" y="7376"/>
                    <a:pt x="17053" y="7376"/>
                  </a:cubicBezTo>
                  <a:cubicBezTo>
                    <a:pt x="17053" y="7551"/>
                    <a:pt x="16484" y="7727"/>
                    <a:pt x="15916" y="7902"/>
                  </a:cubicBezTo>
                  <a:cubicBezTo>
                    <a:pt x="15916" y="7902"/>
                    <a:pt x="15916" y="7902"/>
                    <a:pt x="15916" y="7902"/>
                  </a:cubicBezTo>
                  <a:cubicBezTo>
                    <a:pt x="15916" y="8078"/>
                    <a:pt x="15347" y="8254"/>
                    <a:pt x="14779" y="8254"/>
                  </a:cubicBezTo>
                  <a:cubicBezTo>
                    <a:pt x="14779" y="8254"/>
                    <a:pt x="14779" y="8254"/>
                    <a:pt x="14779" y="8254"/>
                  </a:cubicBezTo>
                  <a:cubicBezTo>
                    <a:pt x="14211" y="8429"/>
                    <a:pt x="13642" y="8605"/>
                    <a:pt x="13074" y="8605"/>
                  </a:cubicBezTo>
                  <a:cubicBezTo>
                    <a:pt x="12505" y="8780"/>
                    <a:pt x="11368" y="8780"/>
                    <a:pt x="10800" y="8780"/>
                  </a:cubicBezTo>
                  <a:cubicBezTo>
                    <a:pt x="10232" y="8780"/>
                    <a:pt x="9095" y="8780"/>
                    <a:pt x="8526" y="8605"/>
                  </a:cubicBezTo>
                  <a:cubicBezTo>
                    <a:pt x="7958" y="8605"/>
                    <a:pt x="7389" y="8429"/>
                    <a:pt x="6821" y="8254"/>
                  </a:cubicBezTo>
                  <a:cubicBezTo>
                    <a:pt x="6821" y="8254"/>
                    <a:pt x="6821" y="8254"/>
                    <a:pt x="6821" y="8254"/>
                  </a:cubicBezTo>
                  <a:cubicBezTo>
                    <a:pt x="6253" y="8254"/>
                    <a:pt x="5684" y="8078"/>
                    <a:pt x="5684" y="7902"/>
                  </a:cubicBezTo>
                  <a:cubicBezTo>
                    <a:pt x="5684" y="7902"/>
                    <a:pt x="5684" y="7902"/>
                    <a:pt x="5684" y="7902"/>
                  </a:cubicBezTo>
                  <a:cubicBezTo>
                    <a:pt x="5116" y="7727"/>
                    <a:pt x="5116" y="7551"/>
                    <a:pt x="4547" y="7376"/>
                  </a:cubicBezTo>
                  <a:cubicBezTo>
                    <a:pt x="4547" y="7376"/>
                    <a:pt x="4547" y="7376"/>
                    <a:pt x="4547" y="7376"/>
                  </a:cubicBezTo>
                  <a:cubicBezTo>
                    <a:pt x="4547" y="7200"/>
                    <a:pt x="4547" y="6849"/>
                    <a:pt x="4547" y="6673"/>
                  </a:cubicBezTo>
                  <a:cubicBezTo>
                    <a:pt x="4547" y="6498"/>
                    <a:pt x="4547" y="6322"/>
                    <a:pt x="4547" y="6146"/>
                  </a:cubicBezTo>
                  <a:cubicBezTo>
                    <a:pt x="4547" y="6146"/>
                    <a:pt x="4547" y="6146"/>
                    <a:pt x="4547" y="6146"/>
                  </a:cubicBezTo>
                  <a:cubicBezTo>
                    <a:pt x="5116" y="5795"/>
                    <a:pt x="5116" y="5795"/>
                    <a:pt x="5684" y="5620"/>
                  </a:cubicBezTo>
                  <a:cubicBezTo>
                    <a:pt x="5684" y="5620"/>
                    <a:pt x="5684" y="5620"/>
                    <a:pt x="5684" y="5620"/>
                  </a:cubicBezTo>
                  <a:cubicBezTo>
                    <a:pt x="5684" y="5444"/>
                    <a:pt x="6253" y="5268"/>
                    <a:pt x="6821" y="5093"/>
                  </a:cubicBezTo>
                  <a:cubicBezTo>
                    <a:pt x="6821" y="5093"/>
                    <a:pt x="6821" y="5093"/>
                    <a:pt x="6821" y="5093"/>
                  </a:cubicBezTo>
                  <a:cubicBezTo>
                    <a:pt x="7389" y="4917"/>
                    <a:pt x="7958" y="4917"/>
                    <a:pt x="8526" y="4917"/>
                  </a:cubicBezTo>
                  <a:cubicBezTo>
                    <a:pt x="9095" y="4741"/>
                    <a:pt x="10232" y="4741"/>
                    <a:pt x="10800" y="4741"/>
                  </a:cubicBezTo>
                  <a:cubicBezTo>
                    <a:pt x="11368" y="4741"/>
                    <a:pt x="12505" y="4741"/>
                    <a:pt x="13074" y="4917"/>
                  </a:cubicBezTo>
                  <a:cubicBezTo>
                    <a:pt x="13642" y="4917"/>
                    <a:pt x="14211" y="4917"/>
                    <a:pt x="14779" y="5093"/>
                  </a:cubicBezTo>
                  <a:cubicBezTo>
                    <a:pt x="14779" y="5093"/>
                    <a:pt x="14779" y="5093"/>
                    <a:pt x="14779" y="5093"/>
                  </a:cubicBezTo>
                  <a:cubicBezTo>
                    <a:pt x="15347" y="5268"/>
                    <a:pt x="15916" y="5444"/>
                    <a:pt x="15916" y="5620"/>
                  </a:cubicBezTo>
                  <a:cubicBezTo>
                    <a:pt x="15916" y="5620"/>
                    <a:pt x="15916" y="5620"/>
                    <a:pt x="15916" y="5620"/>
                  </a:cubicBezTo>
                  <a:cubicBezTo>
                    <a:pt x="16484" y="5795"/>
                    <a:pt x="17053" y="5795"/>
                    <a:pt x="17053" y="6146"/>
                  </a:cubicBezTo>
                  <a:cubicBezTo>
                    <a:pt x="17053" y="6146"/>
                    <a:pt x="17053" y="6146"/>
                    <a:pt x="17053" y="6146"/>
                  </a:cubicBezTo>
                  <a:cubicBezTo>
                    <a:pt x="17053" y="6322"/>
                    <a:pt x="17621" y="6498"/>
                    <a:pt x="17621" y="6673"/>
                  </a:cubicBezTo>
                  <a:cubicBezTo>
                    <a:pt x="17621" y="6849"/>
                    <a:pt x="17053" y="7200"/>
                    <a:pt x="17053" y="7376"/>
                  </a:cubicBezTo>
                  <a:close/>
                  <a:moveTo>
                    <a:pt x="17053" y="7376"/>
                  </a:moveTo>
                  <a:cubicBezTo>
                    <a:pt x="17053" y="7376"/>
                    <a:pt x="17053" y="7376"/>
                    <a:pt x="17053" y="7376"/>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62" name="Shape"/>
            <p:cNvSpPr/>
            <p:nvPr/>
          </p:nvSpPr>
          <p:spPr>
            <a:xfrm>
              <a:off x="731010" y="-1"/>
              <a:ext cx="339567" cy="1070578"/>
            </a:xfrm>
            <a:custGeom>
              <a:avLst/>
              <a:gdLst/>
              <a:ahLst/>
              <a:cxnLst>
                <a:cxn ang="0">
                  <a:pos x="wd2" y="hd2"/>
                </a:cxn>
                <a:cxn ang="5400000">
                  <a:pos x="wd2" y="hd2"/>
                </a:cxn>
                <a:cxn ang="10800000">
                  <a:pos x="wd2" y="hd2"/>
                </a:cxn>
                <a:cxn ang="16200000">
                  <a:pos x="wd2" y="hd2"/>
                </a:cxn>
              </a:cxnLst>
              <a:rect l="0" t="0" r="r" b="b"/>
              <a:pathLst>
                <a:path w="21600" h="21600" extrusionOk="0">
                  <a:moveTo>
                    <a:pt x="17169" y="4039"/>
                  </a:moveTo>
                  <a:cubicBezTo>
                    <a:pt x="17169" y="1932"/>
                    <a:pt x="17169" y="1932"/>
                    <a:pt x="17169" y="1932"/>
                  </a:cubicBezTo>
                  <a:cubicBezTo>
                    <a:pt x="17169" y="878"/>
                    <a:pt x="14400" y="0"/>
                    <a:pt x="10523" y="0"/>
                  </a:cubicBezTo>
                  <a:cubicBezTo>
                    <a:pt x="7200" y="0"/>
                    <a:pt x="4431" y="878"/>
                    <a:pt x="4431" y="1932"/>
                  </a:cubicBezTo>
                  <a:cubicBezTo>
                    <a:pt x="4431" y="4039"/>
                    <a:pt x="4431" y="4039"/>
                    <a:pt x="4431" y="4039"/>
                  </a:cubicBezTo>
                  <a:cubicBezTo>
                    <a:pt x="1662" y="4741"/>
                    <a:pt x="0" y="5620"/>
                    <a:pt x="0" y="6673"/>
                  </a:cubicBezTo>
                  <a:cubicBezTo>
                    <a:pt x="0" y="7902"/>
                    <a:pt x="1662" y="8780"/>
                    <a:pt x="4431" y="9483"/>
                  </a:cubicBezTo>
                  <a:cubicBezTo>
                    <a:pt x="4431" y="19493"/>
                    <a:pt x="4431" y="19493"/>
                    <a:pt x="4431" y="19493"/>
                  </a:cubicBezTo>
                  <a:cubicBezTo>
                    <a:pt x="4431" y="20722"/>
                    <a:pt x="7200" y="21600"/>
                    <a:pt x="10523" y="21600"/>
                  </a:cubicBezTo>
                  <a:cubicBezTo>
                    <a:pt x="14400" y="21600"/>
                    <a:pt x="17169" y="20722"/>
                    <a:pt x="17169" y="19493"/>
                  </a:cubicBezTo>
                  <a:cubicBezTo>
                    <a:pt x="17169" y="9483"/>
                    <a:pt x="17169" y="9483"/>
                    <a:pt x="17169" y="9483"/>
                  </a:cubicBezTo>
                  <a:cubicBezTo>
                    <a:pt x="19938" y="8780"/>
                    <a:pt x="21600" y="7902"/>
                    <a:pt x="21600" y="6673"/>
                  </a:cubicBezTo>
                  <a:cubicBezTo>
                    <a:pt x="21600" y="5620"/>
                    <a:pt x="19938" y="4741"/>
                    <a:pt x="17169" y="4039"/>
                  </a:cubicBezTo>
                  <a:close/>
                  <a:moveTo>
                    <a:pt x="8862" y="1932"/>
                  </a:moveTo>
                  <a:cubicBezTo>
                    <a:pt x="8862" y="1580"/>
                    <a:pt x="9415" y="1405"/>
                    <a:pt x="10523" y="1405"/>
                  </a:cubicBezTo>
                  <a:cubicBezTo>
                    <a:pt x="12185" y="1405"/>
                    <a:pt x="12738" y="1580"/>
                    <a:pt x="12738" y="1932"/>
                  </a:cubicBezTo>
                  <a:cubicBezTo>
                    <a:pt x="12738" y="3512"/>
                    <a:pt x="12738" y="3512"/>
                    <a:pt x="12738" y="3512"/>
                  </a:cubicBezTo>
                  <a:cubicBezTo>
                    <a:pt x="12185" y="3337"/>
                    <a:pt x="11631" y="3337"/>
                    <a:pt x="10523" y="3337"/>
                  </a:cubicBezTo>
                  <a:cubicBezTo>
                    <a:pt x="9969" y="3337"/>
                    <a:pt x="9415" y="3337"/>
                    <a:pt x="8862" y="3512"/>
                  </a:cubicBezTo>
                  <a:lnTo>
                    <a:pt x="8862" y="1932"/>
                  </a:lnTo>
                  <a:close/>
                  <a:moveTo>
                    <a:pt x="12738" y="19493"/>
                  </a:moveTo>
                  <a:cubicBezTo>
                    <a:pt x="12738" y="19844"/>
                    <a:pt x="12185" y="20195"/>
                    <a:pt x="10523" y="20195"/>
                  </a:cubicBezTo>
                  <a:cubicBezTo>
                    <a:pt x="9415" y="20195"/>
                    <a:pt x="8862" y="19844"/>
                    <a:pt x="8862" y="19493"/>
                  </a:cubicBezTo>
                  <a:cubicBezTo>
                    <a:pt x="8862" y="10010"/>
                    <a:pt x="8862" y="10010"/>
                    <a:pt x="8862" y="10010"/>
                  </a:cubicBezTo>
                  <a:cubicBezTo>
                    <a:pt x="9415" y="10010"/>
                    <a:pt x="9969" y="10185"/>
                    <a:pt x="10523" y="10185"/>
                  </a:cubicBezTo>
                  <a:cubicBezTo>
                    <a:pt x="11631" y="10185"/>
                    <a:pt x="12185" y="10010"/>
                    <a:pt x="12738" y="10010"/>
                  </a:cubicBezTo>
                  <a:lnTo>
                    <a:pt x="12738" y="19493"/>
                  </a:lnTo>
                  <a:close/>
                  <a:moveTo>
                    <a:pt x="16615" y="7376"/>
                  </a:moveTo>
                  <a:cubicBezTo>
                    <a:pt x="16615" y="7376"/>
                    <a:pt x="16615" y="7376"/>
                    <a:pt x="16615" y="7376"/>
                  </a:cubicBezTo>
                  <a:cubicBezTo>
                    <a:pt x="16615" y="7551"/>
                    <a:pt x="16062" y="7727"/>
                    <a:pt x="16062" y="7902"/>
                  </a:cubicBezTo>
                  <a:cubicBezTo>
                    <a:pt x="16062" y="7902"/>
                    <a:pt x="16062" y="7902"/>
                    <a:pt x="16062" y="7902"/>
                  </a:cubicBezTo>
                  <a:cubicBezTo>
                    <a:pt x="15508" y="8078"/>
                    <a:pt x="14954" y="8254"/>
                    <a:pt x="14400" y="8254"/>
                  </a:cubicBezTo>
                  <a:cubicBezTo>
                    <a:pt x="14400" y="8254"/>
                    <a:pt x="14400" y="8254"/>
                    <a:pt x="14400" y="8254"/>
                  </a:cubicBezTo>
                  <a:cubicBezTo>
                    <a:pt x="13846" y="8429"/>
                    <a:pt x="13292" y="8605"/>
                    <a:pt x="12738" y="8605"/>
                  </a:cubicBezTo>
                  <a:cubicBezTo>
                    <a:pt x="12185" y="8780"/>
                    <a:pt x="11631" y="8780"/>
                    <a:pt x="10523" y="8780"/>
                  </a:cubicBezTo>
                  <a:cubicBezTo>
                    <a:pt x="9969" y="8780"/>
                    <a:pt x="9415" y="8780"/>
                    <a:pt x="8862" y="8605"/>
                  </a:cubicBezTo>
                  <a:cubicBezTo>
                    <a:pt x="8308" y="8605"/>
                    <a:pt x="7754" y="8429"/>
                    <a:pt x="7200" y="8254"/>
                  </a:cubicBezTo>
                  <a:cubicBezTo>
                    <a:pt x="7200" y="8254"/>
                    <a:pt x="7200" y="8254"/>
                    <a:pt x="7200" y="8254"/>
                  </a:cubicBezTo>
                  <a:cubicBezTo>
                    <a:pt x="6646" y="8254"/>
                    <a:pt x="6092" y="8078"/>
                    <a:pt x="5538" y="7902"/>
                  </a:cubicBezTo>
                  <a:cubicBezTo>
                    <a:pt x="5538" y="7902"/>
                    <a:pt x="5538" y="7902"/>
                    <a:pt x="5538" y="7902"/>
                  </a:cubicBezTo>
                  <a:cubicBezTo>
                    <a:pt x="5538" y="7727"/>
                    <a:pt x="4985" y="7551"/>
                    <a:pt x="4985" y="7376"/>
                  </a:cubicBezTo>
                  <a:cubicBezTo>
                    <a:pt x="4985" y="7376"/>
                    <a:pt x="4985" y="7376"/>
                    <a:pt x="4985" y="7376"/>
                  </a:cubicBezTo>
                  <a:cubicBezTo>
                    <a:pt x="4431" y="7200"/>
                    <a:pt x="4431" y="6849"/>
                    <a:pt x="4431" y="6673"/>
                  </a:cubicBezTo>
                  <a:cubicBezTo>
                    <a:pt x="4431" y="6498"/>
                    <a:pt x="4431" y="6322"/>
                    <a:pt x="4985" y="6146"/>
                  </a:cubicBezTo>
                  <a:cubicBezTo>
                    <a:pt x="4985" y="6146"/>
                    <a:pt x="4985" y="6146"/>
                    <a:pt x="4985" y="6146"/>
                  </a:cubicBezTo>
                  <a:cubicBezTo>
                    <a:pt x="4985" y="5795"/>
                    <a:pt x="5538" y="5795"/>
                    <a:pt x="5538" y="5620"/>
                  </a:cubicBezTo>
                  <a:cubicBezTo>
                    <a:pt x="5538" y="5620"/>
                    <a:pt x="5538" y="5620"/>
                    <a:pt x="5538" y="5620"/>
                  </a:cubicBezTo>
                  <a:cubicBezTo>
                    <a:pt x="6092" y="5444"/>
                    <a:pt x="6646" y="5268"/>
                    <a:pt x="7200" y="5093"/>
                  </a:cubicBezTo>
                  <a:cubicBezTo>
                    <a:pt x="7200" y="5093"/>
                    <a:pt x="7200" y="5093"/>
                    <a:pt x="7200" y="5093"/>
                  </a:cubicBezTo>
                  <a:cubicBezTo>
                    <a:pt x="7754" y="4917"/>
                    <a:pt x="8308" y="4917"/>
                    <a:pt x="8862" y="4917"/>
                  </a:cubicBezTo>
                  <a:cubicBezTo>
                    <a:pt x="9415" y="4741"/>
                    <a:pt x="9969" y="4741"/>
                    <a:pt x="10523" y="4741"/>
                  </a:cubicBezTo>
                  <a:cubicBezTo>
                    <a:pt x="11631" y="4741"/>
                    <a:pt x="12185" y="4741"/>
                    <a:pt x="12738" y="4917"/>
                  </a:cubicBezTo>
                  <a:cubicBezTo>
                    <a:pt x="13292" y="4917"/>
                    <a:pt x="13846" y="4917"/>
                    <a:pt x="14400" y="5093"/>
                  </a:cubicBezTo>
                  <a:cubicBezTo>
                    <a:pt x="14400" y="5093"/>
                    <a:pt x="14400" y="5093"/>
                    <a:pt x="14400" y="5093"/>
                  </a:cubicBezTo>
                  <a:cubicBezTo>
                    <a:pt x="14954" y="5268"/>
                    <a:pt x="15508" y="5444"/>
                    <a:pt x="16062" y="5620"/>
                  </a:cubicBezTo>
                  <a:cubicBezTo>
                    <a:pt x="16062" y="5620"/>
                    <a:pt x="16062" y="5620"/>
                    <a:pt x="16062" y="5620"/>
                  </a:cubicBezTo>
                  <a:cubicBezTo>
                    <a:pt x="16062" y="5795"/>
                    <a:pt x="16615" y="5795"/>
                    <a:pt x="16615" y="6146"/>
                  </a:cubicBezTo>
                  <a:cubicBezTo>
                    <a:pt x="16615" y="6146"/>
                    <a:pt x="16615" y="6146"/>
                    <a:pt x="16615" y="6146"/>
                  </a:cubicBezTo>
                  <a:cubicBezTo>
                    <a:pt x="17169" y="6322"/>
                    <a:pt x="17169" y="6498"/>
                    <a:pt x="17169" y="6673"/>
                  </a:cubicBezTo>
                  <a:cubicBezTo>
                    <a:pt x="17169" y="6849"/>
                    <a:pt x="17169" y="7200"/>
                    <a:pt x="16615" y="7376"/>
                  </a:cubicBezTo>
                  <a:close/>
                  <a:moveTo>
                    <a:pt x="16615" y="7376"/>
                  </a:moveTo>
                  <a:cubicBezTo>
                    <a:pt x="16615" y="7376"/>
                    <a:pt x="16615" y="7376"/>
                    <a:pt x="16615" y="7376"/>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63" name="Shape"/>
            <p:cNvSpPr/>
            <p:nvPr/>
          </p:nvSpPr>
          <p:spPr>
            <a:xfrm>
              <a:off x="363147" y="-1"/>
              <a:ext cx="330135" cy="1070578"/>
            </a:xfrm>
            <a:custGeom>
              <a:avLst/>
              <a:gdLst/>
              <a:ahLst/>
              <a:cxnLst>
                <a:cxn ang="0">
                  <a:pos x="wd2" y="hd2"/>
                </a:cxn>
                <a:cxn ang="5400000">
                  <a:pos x="wd2" y="hd2"/>
                </a:cxn>
                <a:cxn ang="10800000">
                  <a:pos x="wd2" y="hd2"/>
                </a:cxn>
                <a:cxn ang="16200000">
                  <a:pos x="wd2" y="hd2"/>
                </a:cxn>
              </a:cxnLst>
              <a:rect l="0" t="0" r="r" b="b"/>
              <a:pathLst>
                <a:path w="21600" h="21600" extrusionOk="0">
                  <a:moveTo>
                    <a:pt x="17621" y="12117"/>
                  </a:moveTo>
                  <a:cubicBezTo>
                    <a:pt x="17621" y="1932"/>
                    <a:pt x="17621" y="1932"/>
                    <a:pt x="17621" y="1932"/>
                  </a:cubicBezTo>
                  <a:cubicBezTo>
                    <a:pt x="17621" y="878"/>
                    <a:pt x="14779" y="0"/>
                    <a:pt x="10800" y="0"/>
                  </a:cubicBezTo>
                  <a:cubicBezTo>
                    <a:pt x="7389" y="0"/>
                    <a:pt x="4547" y="878"/>
                    <a:pt x="4547" y="1932"/>
                  </a:cubicBezTo>
                  <a:cubicBezTo>
                    <a:pt x="4547" y="12117"/>
                    <a:pt x="4547" y="12117"/>
                    <a:pt x="4547" y="12117"/>
                  </a:cubicBezTo>
                  <a:cubicBezTo>
                    <a:pt x="1705" y="12820"/>
                    <a:pt x="0" y="13698"/>
                    <a:pt x="0" y="14751"/>
                  </a:cubicBezTo>
                  <a:cubicBezTo>
                    <a:pt x="0" y="15980"/>
                    <a:pt x="1705" y="16859"/>
                    <a:pt x="4547" y="17561"/>
                  </a:cubicBezTo>
                  <a:cubicBezTo>
                    <a:pt x="4547" y="19493"/>
                    <a:pt x="4547" y="19493"/>
                    <a:pt x="4547" y="19493"/>
                  </a:cubicBezTo>
                  <a:cubicBezTo>
                    <a:pt x="4547" y="20722"/>
                    <a:pt x="7389" y="21600"/>
                    <a:pt x="10800" y="21600"/>
                  </a:cubicBezTo>
                  <a:cubicBezTo>
                    <a:pt x="14779" y="21600"/>
                    <a:pt x="17621" y="20722"/>
                    <a:pt x="17621" y="19493"/>
                  </a:cubicBezTo>
                  <a:cubicBezTo>
                    <a:pt x="17621" y="17561"/>
                    <a:pt x="17621" y="17561"/>
                    <a:pt x="17621" y="17561"/>
                  </a:cubicBezTo>
                  <a:cubicBezTo>
                    <a:pt x="19895" y="16859"/>
                    <a:pt x="21600" y="15980"/>
                    <a:pt x="21600" y="14751"/>
                  </a:cubicBezTo>
                  <a:cubicBezTo>
                    <a:pt x="21600" y="13698"/>
                    <a:pt x="19895" y="12820"/>
                    <a:pt x="17621" y="12117"/>
                  </a:cubicBezTo>
                  <a:close/>
                  <a:moveTo>
                    <a:pt x="8526" y="1932"/>
                  </a:moveTo>
                  <a:cubicBezTo>
                    <a:pt x="8526" y="1580"/>
                    <a:pt x="9663" y="1405"/>
                    <a:pt x="10800" y="1405"/>
                  </a:cubicBezTo>
                  <a:cubicBezTo>
                    <a:pt x="11937" y="1405"/>
                    <a:pt x="13074" y="1580"/>
                    <a:pt x="13074" y="1932"/>
                  </a:cubicBezTo>
                  <a:cubicBezTo>
                    <a:pt x="13074" y="11590"/>
                    <a:pt x="13074" y="11590"/>
                    <a:pt x="13074" y="11590"/>
                  </a:cubicBezTo>
                  <a:cubicBezTo>
                    <a:pt x="12505" y="11415"/>
                    <a:pt x="11937" y="11415"/>
                    <a:pt x="10800" y="11415"/>
                  </a:cubicBezTo>
                  <a:cubicBezTo>
                    <a:pt x="10232" y="11415"/>
                    <a:pt x="9663" y="11415"/>
                    <a:pt x="8526" y="11590"/>
                  </a:cubicBezTo>
                  <a:lnTo>
                    <a:pt x="8526" y="1932"/>
                  </a:lnTo>
                  <a:close/>
                  <a:moveTo>
                    <a:pt x="13074" y="19493"/>
                  </a:moveTo>
                  <a:cubicBezTo>
                    <a:pt x="13074" y="19844"/>
                    <a:pt x="11937" y="20195"/>
                    <a:pt x="10800" y="20195"/>
                  </a:cubicBezTo>
                  <a:cubicBezTo>
                    <a:pt x="9663" y="20195"/>
                    <a:pt x="8526" y="19844"/>
                    <a:pt x="8526" y="19493"/>
                  </a:cubicBezTo>
                  <a:cubicBezTo>
                    <a:pt x="8526" y="18088"/>
                    <a:pt x="8526" y="18088"/>
                    <a:pt x="8526" y="18088"/>
                  </a:cubicBezTo>
                  <a:cubicBezTo>
                    <a:pt x="9663" y="18088"/>
                    <a:pt x="10232" y="18263"/>
                    <a:pt x="10800" y="18263"/>
                  </a:cubicBezTo>
                  <a:cubicBezTo>
                    <a:pt x="11937" y="18263"/>
                    <a:pt x="12505" y="18088"/>
                    <a:pt x="13074" y="18088"/>
                  </a:cubicBezTo>
                  <a:lnTo>
                    <a:pt x="13074" y="19493"/>
                  </a:lnTo>
                  <a:close/>
                  <a:moveTo>
                    <a:pt x="17053" y="15454"/>
                  </a:moveTo>
                  <a:cubicBezTo>
                    <a:pt x="17053" y="15454"/>
                    <a:pt x="17053" y="15454"/>
                    <a:pt x="17053" y="15454"/>
                  </a:cubicBezTo>
                  <a:cubicBezTo>
                    <a:pt x="17053" y="15629"/>
                    <a:pt x="16484" y="15805"/>
                    <a:pt x="16484" y="15980"/>
                  </a:cubicBezTo>
                  <a:cubicBezTo>
                    <a:pt x="16484" y="15980"/>
                    <a:pt x="16484" y="15980"/>
                    <a:pt x="16484" y="15980"/>
                  </a:cubicBezTo>
                  <a:cubicBezTo>
                    <a:pt x="15916" y="16156"/>
                    <a:pt x="15347" y="16332"/>
                    <a:pt x="14779" y="16332"/>
                  </a:cubicBezTo>
                  <a:cubicBezTo>
                    <a:pt x="14779" y="16332"/>
                    <a:pt x="14779" y="16332"/>
                    <a:pt x="14779" y="16332"/>
                  </a:cubicBezTo>
                  <a:cubicBezTo>
                    <a:pt x="14211" y="16507"/>
                    <a:pt x="13642" y="16683"/>
                    <a:pt x="13074" y="16683"/>
                  </a:cubicBezTo>
                  <a:cubicBezTo>
                    <a:pt x="12505" y="16859"/>
                    <a:pt x="11937" y="16859"/>
                    <a:pt x="10800" y="16859"/>
                  </a:cubicBezTo>
                  <a:cubicBezTo>
                    <a:pt x="10232" y="16859"/>
                    <a:pt x="9663" y="16859"/>
                    <a:pt x="8526" y="16683"/>
                  </a:cubicBezTo>
                  <a:cubicBezTo>
                    <a:pt x="7958" y="16683"/>
                    <a:pt x="7389" y="16507"/>
                    <a:pt x="6821" y="16332"/>
                  </a:cubicBezTo>
                  <a:cubicBezTo>
                    <a:pt x="6821" y="16332"/>
                    <a:pt x="6821" y="16332"/>
                    <a:pt x="6821" y="16332"/>
                  </a:cubicBezTo>
                  <a:cubicBezTo>
                    <a:pt x="6253" y="16332"/>
                    <a:pt x="6253" y="16156"/>
                    <a:pt x="5684" y="15980"/>
                  </a:cubicBezTo>
                  <a:cubicBezTo>
                    <a:pt x="5684" y="15980"/>
                    <a:pt x="5684" y="15980"/>
                    <a:pt x="5684" y="15980"/>
                  </a:cubicBezTo>
                  <a:cubicBezTo>
                    <a:pt x="5116" y="15805"/>
                    <a:pt x="5116" y="15629"/>
                    <a:pt x="4547" y="15454"/>
                  </a:cubicBezTo>
                  <a:cubicBezTo>
                    <a:pt x="4547" y="15454"/>
                    <a:pt x="4547" y="15454"/>
                    <a:pt x="4547" y="15454"/>
                  </a:cubicBezTo>
                  <a:cubicBezTo>
                    <a:pt x="4547" y="15278"/>
                    <a:pt x="4547" y="14927"/>
                    <a:pt x="4547" y="14751"/>
                  </a:cubicBezTo>
                  <a:cubicBezTo>
                    <a:pt x="4547" y="14576"/>
                    <a:pt x="4547" y="14400"/>
                    <a:pt x="4547" y="14224"/>
                  </a:cubicBezTo>
                  <a:cubicBezTo>
                    <a:pt x="4547" y="14224"/>
                    <a:pt x="4547" y="14224"/>
                    <a:pt x="4547" y="14224"/>
                  </a:cubicBezTo>
                  <a:cubicBezTo>
                    <a:pt x="5116" y="14049"/>
                    <a:pt x="5116" y="13873"/>
                    <a:pt x="5684" y="13698"/>
                  </a:cubicBezTo>
                  <a:cubicBezTo>
                    <a:pt x="5684" y="13698"/>
                    <a:pt x="5684" y="13698"/>
                    <a:pt x="5684" y="13698"/>
                  </a:cubicBezTo>
                  <a:cubicBezTo>
                    <a:pt x="6253" y="13522"/>
                    <a:pt x="6253" y="13346"/>
                    <a:pt x="6821" y="13171"/>
                  </a:cubicBezTo>
                  <a:cubicBezTo>
                    <a:pt x="6821" y="13171"/>
                    <a:pt x="6821" y="13171"/>
                    <a:pt x="6821" y="13171"/>
                  </a:cubicBezTo>
                  <a:cubicBezTo>
                    <a:pt x="7389" y="13171"/>
                    <a:pt x="7958" y="12995"/>
                    <a:pt x="8526" y="12995"/>
                  </a:cubicBezTo>
                  <a:cubicBezTo>
                    <a:pt x="9663" y="12820"/>
                    <a:pt x="10232" y="12820"/>
                    <a:pt x="10800" y="12820"/>
                  </a:cubicBezTo>
                  <a:cubicBezTo>
                    <a:pt x="11937" y="12820"/>
                    <a:pt x="12505" y="12820"/>
                    <a:pt x="13074" y="12995"/>
                  </a:cubicBezTo>
                  <a:cubicBezTo>
                    <a:pt x="13642" y="12995"/>
                    <a:pt x="14211" y="13171"/>
                    <a:pt x="14779" y="13171"/>
                  </a:cubicBezTo>
                  <a:cubicBezTo>
                    <a:pt x="14779" y="13171"/>
                    <a:pt x="14779" y="13171"/>
                    <a:pt x="14779" y="13171"/>
                  </a:cubicBezTo>
                  <a:cubicBezTo>
                    <a:pt x="15347" y="13346"/>
                    <a:pt x="15916" y="13522"/>
                    <a:pt x="16484" y="13698"/>
                  </a:cubicBezTo>
                  <a:cubicBezTo>
                    <a:pt x="16484" y="13698"/>
                    <a:pt x="16484" y="13698"/>
                    <a:pt x="16484" y="13698"/>
                  </a:cubicBezTo>
                  <a:cubicBezTo>
                    <a:pt x="16484" y="13873"/>
                    <a:pt x="17053" y="14049"/>
                    <a:pt x="17053" y="14224"/>
                  </a:cubicBezTo>
                  <a:cubicBezTo>
                    <a:pt x="17053" y="14224"/>
                    <a:pt x="17053" y="14224"/>
                    <a:pt x="17053" y="14224"/>
                  </a:cubicBezTo>
                  <a:cubicBezTo>
                    <a:pt x="17621" y="14400"/>
                    <a:pt x="17621" y="14576"/>
                    <a:pt x="17621" y="14751"/>
                  </a:cubicBezTo>
                  <a:cubicBezTo>
                    <a:pt x="17621" y="14927"/>
                    <a:pt x="17621" y="15278"/>
                    <a:pt x="17053" y="15454"/>
                  </a:cubicBezTo>
                  <a:close/>
                  <a:moveTo>
                    <a:pt x="17053" y="15454"/>
                  </a:moveTo>
                  <a:cubicBezTo>
                    <a:pt x="17053" y="15454"/>
                    <a:pt x="17053" y="15454"/>
                    <a:pt x="17053" y="1545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67" name="Group"/>
          <p:cNvGrpSpPr/>
          <p:nvPr/>
        </p:nvGrpSpPr>
        <p:grpSpPr>
          <a:xfrm>
            <a:off x="5145702" y="4925712"/>
            <a:ext cx="532930" cy="535289"/>
            <a:chOff x="0" y="0"/>
            <a:chExt cx="1065858" cy="1070576"/>
          </a:xfrm>
          <a:solidFill>
            <a:schemeClr val="tx1"/>
          </a:solidFill>
        </p:grpSpPr>
        <p:sp>
          <p:nvSpPr>
            <p:cNvPr id="1065" name="Shape"/>
            <p:cNvSpPr/>
            <p:nvPr/>
          </p:nvSpPr>
          <p:spPr>
            <a:xfrm>
              <a:off x="-1" y="-1"/>
              <a:ext cx="1065860" cy="1070578"/>
            </a:xfrm>
            <a:custGeom>
              <a:avLst/>
              <a:gdLst/>
              <a:ahLst/>
              <a:cxnLst>
                <a:cxn ang="0">
                  <a:pos x="wd2" y="hd2"/>
                </a:cxn>
                <a:cxn ang="5400000">
                  <a:pos x="wd2" y="hd2"/>
                </a:cxn>
                <a:cxn ang="10800000">
                  <a:pos x="wd2" y="hd2"/>
                </a:cxn>
                <a:cxn ang="16200000">
                  <a:pos x="wd2" y="hd2"/>
                </a:cxn>
              </a:cxnLst>
              <a:rect l="0" t="0" r="r" b="b"/>
              <a:pathLst>
                <a:path w="21600" h="21600" extrusionOk="0">
                  <a:moveTo>
                    <a:pt x="13522" y="0"/>
                  </a:moveTo>
                  <a:cubicBezTo>
                    <a:pt x="8956" y="0"/>
                    <a:pt x="5444" y="3688"/>
                    <a:pt x="5444" y="8078"/>
                  </a:cubicBezTo>
                  <a:cubicBezTo>
                    <a:pt x="5444" y="9483"/>
                    <a:pt x="5795" y="10712"/>
                    <a:pt x="6322" y="11941"/>
                  </a:cubicBezTo>
                  <a:cubicBezTo>
                    <a:pt x="702" y="17561"/>
                    <a:pt x="702" y="17561"/>
                    <a:pt x="702" y="17561"/>
                  </a:cubicBezTo>
                  <a:cubicBezTo>
                    <a:pt x="702" y="17561"/>
                    <a:pt x="702" y="17561"/>
                    <a:pt x="702" y="17561"/>
                  </a:cubicBezTo>
                  <a:cubicBezTo>
                    <a:pt x="351" y="17912"/>
                    <a:pt x="0" y="18439"/>
                    <a:pt x="0" y="19141"/>
                  </a:cubicBezTo>
                  <a:cubicBezTo>
                    <a:pt x="0" y="20546"/>
                    <a:pt x="1054" y="21600"/>
                    <a:pt x="2283" y="21600"/>
                  </a:cubicBezTo>
                  <a:cubicBezTo>
                    <a:pt x="2985" y="21600"/>
                    <a:pt x="3688" y="21249"/>
                    <a:pt x="4039" y="20898"/>
                  </a:cubicBezTo>
                  <a:cubicBezTo>
                    <a:pt x="4039" y="20898"/>
                    <a:pt x="4039" y="20898"/>
                    <a:pt x="4039" y="20898"/>
                  </a:cubicBezTo>
                  <a:cubicBezTo>
                    <a:pt x="9659" y="15278"/>
                    <a:pt x="9659" y="15278"/>
                    <a:pt x="9659" y="15278"/>
                  </a:cubicBezTo>
                  <a:cubicBezTo>
                    <a:pt x="10888" y="15805"/>
                    <a:pt x="12117" y="16156"/>
                    <a:pt x="13522" y="16156"/>
                  </a:cubicBezTo>
                  <a:cubicBezTo>
                    <a:pt x="17912" y="16156"/>
                    <a:pt x="21600" y="12468"/>
                    <a:pt x="21600" y="8078"/>
                  </a:cubicBezTo>
                  <a:cubicBezTo>
                    <a:pt x="21600" y="3688"/>
                    <a:pt x="17912" y="0"/>
                    <a:pt x="13522" y="0"/>
                  </a:cubicBezTo>
                  <a:close/>
                  <a:moveTo>
                    <a:pt x="3161" y="20020"/>
                  </a:moveTo>
                  <a:cubicBezTo>
                    <a:pt x="2985" y="20195"/>
                    <a:pt x="2634" y="20371"/>
                    <a:pt x="2283" y="20371"/>
                  </a:cubicBezTo>
                  <a:cubicBezTo>
                    <a:pt x="1756" y="20371"/>
                    <a:pt x="1229" y="19844"/>
                    <a:pt x="1229" y="19141"/>
                  </a:cubicBezTo>
                  <a:cubicBezTo>
                    <a:pt x="1229" y="18790"/>
                    <a:pt x="1405" y="18615"/>
                    <a:pt x="1580" y="18263"/>
                  </a:cubicBezTo>
                  <a:cubicBezTo>
                    <a:pt x="1580" y="18263"/>
                    <a:pt x="1580" y="18263"/>
                    <a:pt x="1580" y="18263"/>
                  </a:cubicBezTo>
                  <a:cubicBezTo>
                    <a:pt x="7024" y="12820"/>
                    <a:pt x="7024" y="12820"/>
                    <a:pt x="7024" y="12820"/>
                  </a:cubicBezTo>
                  <a:cubicBezTo>
                    <a:pt x="7376" y="13522"/>
                    <a:pt x="8078" y="14049"/>
                    <a:pt x="8605" y="14576"/>
                  </a:cubicBezTo>
                  <a:lnTo>
                    <a:pt x="3161" y="20020"/>
                  </a:lnTo>
                  <a:close/>
                  <a:moveTo>
                    <a:pt x="13522" y="14751"/>
                  </a:moveTo>
                  <a:cubicBezTo>
                    <a:pt x="9659" y="14751"/>
                    <a:pt x="6673" y="11766"/>
                    <a:pt x="6673" y="8078"/>
                  </a:cubicBezTo>
                  <a:cubicBezTo>
                    <a:pt x="6673" y="4390"/>
                    <a:pt x="9659" y="1405"/>
                    <a:pt x="13522" y="1405"/>
                  </a:cubicBezTo>
                  <a:cubicBezTo>
                    <a:pt x="17210" y="1405"/>
                    <a:pt x="20195" y="4390"/>
                    <a:pt x="20195" y="8078"/>
                  </a:cubicBezTo>
                  <a:cubicBezTo>
                    <a:pt x="20195" y="11766"/>
                    <a:pt x="17210" y="14751"/>
                    <a:pt x="13522" y="14751"/>
                  </a:cubicBezTo>
                  <a:close/>
                  <a:moveTo>
                    <a:pt x="13522" y="14751"/>
                  </a:moveTo>
                  <a:cubicBezTo>
                    <a:pt x="13522" y="14751"/>
                    <a:pt x="13522" y="14751"/>
                    <a:pt x="13522" y="14751"/>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66" name="Shape"/>
            <p:cNvSpPr/>
            <p:nvPr/>
          </p:nvSpPr>
          <p:spPr>
            <a:xfrm>
              <a:off x="433889" y="165065"/>
              <a:ext cx="249960" cy="254675"/>
            </a:xfrm>
            <a:custGeom>
              <a:avLst/>
              <a:gdLst/>
              <a:ahLst/>
              <a:cxnLst>
                <a:cxn ang="0">
                  <a:pos x="wd2" y="hd2"/>
                </a:cxn>
                <a:cxn ang="5400000">
                  <a:pos x="wd2" y="hd2"/>
                </a:cxn>
                <a:cxn ang="10800000">
                  <a:pos x="wd2" y="hd2"/>
                </a:cxn>
                <a:cxn ang="16200000">
                  <a:pos x="wd2" y="hd2"/>
                </a:cxn>
              </a:cxnLst>
              <a:rect l="0" t="0" r="r" b="b"/>
              <a:pathLst>
                <a:path w="21600" h="21600" extrusionOk="0">
                  <a:moveTo>
                    <a:pt x="20110" y="0"/>
                  </a:moveTo>
                  <a:cubicBezTo>
                    <a:pt x="8938" y="0"/>
                    <a:pt x="0" y="8938"/>
                    <a:pt x="0" y="20110"/>
                  </a:cubicBezTo>
                  <a:cubicBezTo>
                    <a:pt x="0" y="20855"/>
                    <a:pt x="745" y="21600"/>
                    <a:pt x="1490" y="21600"/>
                  </a:cubicBezTo>
                  <a:cubicBezTo>
                    <a:pt x="2234" y="21600"/>
                    <a:pt x="2979" y="20855"/>
                    <a:pt x="2979" y="20110"/>
                  </a:cubicBezTo>
                  <a:cubicBezTo>
                    <a:pt x="2979" y="10428"/>
                    <a:pt x="10428" y="2979"/>
                    <a:pt x="20110" y="2979"/>
                  </a:cubicBezTo>
                  <a:cubicBezTo>
                    <a:pt x="20855" y="2979"/>
                    <a:pt x="21600" y="2234"/>
                    <a:pt x="21600" y="1490"/>
                  </a:cubicBezTo>
                  <a:cubicBezTo>
                    <a:pt x="21600" y="745"/>
                    <a:pt x="20855" y="0"/>
                    <a:pt x="20110" y="0"/>
                  </a:cubicBezTo>
                  <a:close/>
                  <a:moveTo>
                    <a:pt x="20110" y="0"/>
                  </a:moveTo>
                  <a:cubicBezTo>
                    <a:pt x="20110" y="0"/>
                    <a:pt x="20110" y="0"/>
                    <a:pt x="2011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78" name="Group"/>
          <p:cNvGrpSpPr/>
          <p:nvPr/>
        </p:nvGrpSpPr>
        <p:grpSpPr>
          <a:xfrm>
            <a:off x="500650" y="3567449"/>
            <a:ext cx="530573" cy="535289"/>
            <a:chOff x="0" y="0"/>
            <a:chExt cx="1061143" cy="1070576"/>
          </a:xfrm>
          <a:solidFill>
            <a:schemeClr val="tx1"/>
          </a:solidFill>
        </p:grpSpPr>
        <p:sp>
          <p:nvSpPr>
            <p:cNvPr id="1068" name="Shape"/>
            <p:cNvSpPr/>
            <p:nvPr/>
          </p:nvSpPr>
          <p:spPr>
            <a:xfrm>
              <a:off x="0" y="-1"/>
              <a:ext cx="1061145" cy="1070578"/>
            </a:xfrm>
            <a:custGeom>
              <a:avLst/>
              <a:gdLst/>
              <a:ahLst/>
              <a:cxnLst>
                <a:cxn ang="0">
                  <a:pos x="wd2" y="hd2"/>
                </a:cxn>
                <a:cxn ang="5400000">
                  <a:pos x="wd2" y="hd2"/>
                </a:cxn>
                <a:cxn ang="10800000">
                  <a:pos x="wd2" y="hd2"/>
                </a:cxn>
                <a:cxn ang="16200000">
                  <a:pos x="wd2" y="hd2"/>
                </a:cxn>
              </a:cxnLst>
              <a:rect l="0" t="0" r="r" b="b"/>
              <a:pathLst>
                <a:path w="21600" h="21600" extrusionOk="0">
                  <a:moveTo>
                    <a:pt x="19830" y="2107"/>
                  </a:moveTo>
                  <a:cubicBezTo>
                    <a:pt x="16997" y="2107"/>
                    <a:pt x="16997" y="2107"/>
                    <a:pt x="16997" y="2107"/>
                  </a:cubicBezTo>
                  <a:cubicBezTo>
                    <a:pt x="16997" y="702"/>
                    <a:pt x="16997" y="702"/>
                    <a:pt x="16997" y="702"/>
                  </a:cubicBezTo>
                  <a:cubicBezTo>
                    <a:pt x="16997" y="351"/>
                    <a:pt x="16643" y="0"/>
                    <a:pt x="16289" y="0"/>
                  </a:cubicBezTo>
                  <a:cubicBezTo>
                    <a:pt x="15934" y="0"/>
                    <a:pt x="15580" y="351"/>
                    <a:pt x="15580" y="702"/>
                  </a:cubicBezTo>
                  <a:cubicBezTo>
                    <a:pt x="15580" y="2107"/>
                    <a:pt x="15580" y="2107"/>
                    <a:pt x="15580" y="2107"/>
                  </a:cubicBezTo>
                  <a:cubicBezTo>
                    <a:pt x="11508" y="2107"/>
                    <a:pt x="11508" y="2107"/>
                    <a:pt x="11508" y="2107"/>
                  </a:cubicBezTo>
                  <a:cubicBezTo>
                    <a:pt x="11508" y="702"/>
                    <a:pt x="11508" y="702"/>
                    <a:pt x="11508" y="702"/>
                  </a:cubicBezTo>
                  <a:cubicBezTo>
                    <a:pt x="11508" y="351"/>
                    <a:pt x="11154" y="0"/>
                    <a:pt x="10800" y="0"/>
                  </a:cubicBezTo>
                  <a:cubicBezTo>
                    <a:pt x="10446" y="0"/>
                    <a:pt x="10092" y="351"/>
                    <a:pt x="10092" y="702"/>
                  </a:cubicBezTo>
                  <a:cubicBezTo>
                    <a:pt x="10092" y="2107"/>
                    <a:pt x="10092" y="2107"/>
                    <a:pt x="10092" y="2107"/>
                  </a:cubicBezTo>
                  <a:cubicBezTo>
                    <a:pt x="6020" y="2107"/>
                    <a:pt x="6020" y="2107"/>
                    <a:pt x="6020" y="2107"/>
                  </a:cubicBezTo>
                  <a:cubicBezTo>
                    <a:pt x="6020" y="702"/>
                    <a:pt x="6020" y="702"/>
                    <a:pt x="6020" y="702"/>
                  </a:cubicBezTo>
                  <a:cubicBezTo>
                    <a:pt x="6020" y="351"/>
                    <a:pt x="5666" y="0"/>
                    <a:pt x="5311" y="0"/>
                  </a:cubicBezTo>
                  <a:cubicBezTo>
                    <a:pt x="4957" y="0"/>
                    <a:pt x="4780" y="351"/>
                    <a:pt x="4780" y="702"/>
                  </a:cubicBezTo>
                  <a:cubicBezTo>
                    <a:pt x="4780" y="2107"/>
                    <a:pt x="4780" y="2107"/>
                    <a:pt x="4780" y="2107"/>
                  </a:cubicBezTo>
                  <a:cubicBezTo>
                    <a:pt x="1770" y="2107"/>
                    <a:pt x="1770" y="2107"/>
                    <a:pt x="1770" y="2107"/>
                  </a:cubicBezTo>
                  <a:cubicBezTo>
                    <a:pt x="708" y="2107"/>
                    <a:pt x="0" y="2810"/>
                    <a:pt x="0" y="3863"/>
                  </a:cubicBezTo>
                  <a:cubicBezTo>
                    <a:pt x="0" y="19844"/>
                    <a:pt x="0" y="19844"/>
                    <a:pt x="0" y="19844"/>
                  </a:cubicBezTo>
                  <a:cubicBezTo>
                    <a:pt x="0" y="20722"/>
                    <a:pt x="708" y="21600"/>
                    <a:pt x="1770" y="21600"/>
                  </a:cubicBezTo>
                  <a:cubicBezTo>
                    <a:pt x="19830" y="21600"/>
                    <a:pt x="19830" y="21600"/>
                    <a:pt x="19830" y="21600"/>
                  </a:cubicBezTo>
                  <a:cubicBezTo>
                    <a:pt x="20892" y="21600"/>
                    <a:pt x="21600" y="20722"/>
                    <a:pt x="21600" y="19844"/>
                  </a:cubicBezTo>
                  <a:cubicBezTo>
                    <a:pt x="21600" y="3863"/>
                    <a:pt x="21600" y="3863"/>
                    <a:pt x="21600" y="3863"/>
                  </a:cubicBezTo>
                  <a:cubicBezTo>
                    <a:pt x="21600" y="2810"/>
                    <a:pt x="20892" y="2107"/>
                    <a:pt x="19830" y="2107"/>
                  </a:cubicBezTo>
                  <a:close/>
                  <a:moveTo>
                    <a:pt x="20361" y="19844"/>
                  </a:moveTo>
                  <a:cubicBezTo>
                    <a:pt x="20361" y="20020"/>
                    <a:pt x="20184" y="20195"/>
                    <a:pt x="19830" y="20195"/>
                  </a:cubicBezTo>
                  <a:cubicBezTo>
                    <a:pt x="1770" y="20195"/>
                    <a:pt x="1770" y="20195"/>
                    <a:pt x="1770" y="20195"/>
                  </a:cubicBezTo>
                  <a:cubicBezTo>
                    <a:pt x="1593" y="20195"/>
                    <a:pt x="1239" y="20020"/>
                    <a:pt x="1239" y="19844"/>
                  </a:cubicBezTo>
                  <a:cubicBezTo>
                    <a:pt x="1239" y="3863"/>
                    <a:pt x="1239" y="3863"/>
                    <a:pt x="1239" y="3863"/>
                  </a:cubicBezTo>
                  <a:cubicBezTo>
                    <a:pt x="1239" y="3512"/>
                    <a:pt x="1593" y="3337"/>
                    <a:pt x="1770" y="3337"/>
                  </a:cubicBezTo>
                  <a:cubicBezTo>
                    <a:pt x="4780" y="3337"/>
                    <a:pt x="4780" y="3337"/>
                    <a:pt x="4780" y="3337"/>
                  </a:cubicBezTo>
                  <a:cubicBezTo>
                    <a:pt x="4780" y="4741"/>
                    <a:pt x="4780" y="4741"/>
                    <a:pt x="4780" y="4741"/>
                  </a:cubicBezTo>
                  <a:cubicBezTo>
                    <a:pt x="4780" y="5093"/>
                    <a:pt x="4957" y="5444"/>
                    <a:pt x="5311" y="5444"/>
                  </a:cubicBezTo>
                  <a:cubicBezTo>
                    <a:pt x="5666" y="5444"/>
                    <a:pt x="6020" y="5093"/>
                    <a:pt x="6020" y="4741"/>
                  </a:cubicBezTo>
                  <a:cubicBezTo>
                    <a:pt x="6020" y="3337"/>
                    <a:pt x="6020" y="3337"/>
                    <a:pt x="6020" y="3337"/>
                  </a:cubicBezTo>
                  <a:cubicBezTo>
                    <a:pt x="10092" y="3337"/>
                    <a:pt x="10092" y="3337"/>
                    <a:pt x="10092" y="3337"/>
                  </a:cubicBezTo>
                  <a:cubicBezTo>
                    <a:pt x="10092" y="4741"/>
                    <a:pt x="10092" y="4741"/>
                    <a:pt x="10092" y="4741"/>
                  </a:cubicBezTo>
                  <a:cubicBezTo>
                    <a:pt x="10092" y="5093"/>
                    <a:pt x="10446" y="5444"/>
                    <a:pt x="10800" y="5444"/>
                  </a:cubicBezTo>
                  <a:cubicBezTo>
                    <a:pt x="11154" y="5444"/>
                    <a:pt x="11508" y="5093"/>
                    <a:pt x="11508" y="4741"/>
                  </a:cubicBezTo>
                  <a:cubicBezTo>
                    <a:pt x="11508" y="3337"/>
                    <a:pt x="11508" y="3337"/>
                    <a:pt x="11508" y="3337"/>
                  </a:cubicBezTo>
                  <a:cubicBezTo>
                    <a:pt x="15580" y="3337"/>
                    <a:pt x="15580" y="3337"/>
                    <a:pt x="15580" y="3337"/>
                  </a:cubicBezTo>
                  <a:cubicBezTo>
                    <a:pt x="15580" y="4741"/>
                    <a:pt x="15580" y="4741"/>
                    <a:pt x="15580" y="4741"/>
                  </a:cubicBezTo>
                  <a:cubicBezTo>
                    <a:pt x="15580" y="5093"/>
                    <a:pt x="15934" y="5444"/>
                    <a:pt x="16289" y="5444"/>
                  </a:cubicBezTo>
                  <a:cubicBezTo>
                    <a:pt x="16643" y="5444"/>
                    <a:pt x="16997" y="5093"/>
                    <a:pt x="16997" y="4741"/>
                  </a:cubicBezTo>
                  <a:cubicBezTo>
                    <a:pt x="16997" y="3337"/>
                    <a:pt x="16997" y="3337"/>
                    <a:pt x="16997" y="3337"/>
                  </a:cubicBezTo>
                  <a:cubicBezTo>
                    <a:pt x="19830" y="3337"/>
                    <a:pt x="19830" y="3337"/>
                    <a:pt x="19830" y="3337"/>
                  </a:cubicBezTo>
                  <a:cubicBezTo>
                    <a:pt x="20184" y="3337"/>
                    <a:pt x="20361" y="3512"/>
                    <a:pt x="20361" y="3863"/>
                  </a:cubicBezTo>
                  <a:lnTo>
                    <a:pt x="20361" y="19844"/>
                  </a:lnTo>
                  <a:close/>
                  <a:moveTo>
                    <a:pt x="20361" y="19844"/>
                  </a:moveTo>
                  <a:cubicBezTo>
                    <a:pt x="20361" y="19844"/>
                    <a:pt x="20361" y="19844"/>
                    <a:pt x="20361" y="1984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69" name="Rectangle"/>
            <p:cNvSpPr/>
            <p:nvPr/>
          </p:nvSpPr>
          <p:spPr>
            <a:xfrm>
              <a:off x="235809" y="400877"/>
              <a:ext cx="127337"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0" name="Rectangle"/>
            <p:cNvSpPr/>
            <p:nvPr/>
          </p:nvSpPr>
          <p:spPr>
            <a:xfrm>
              <a:off x="235809" y="565942"/>
              <a:ext cx="127337"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1" name="Rectangle"/>
            <p:cNvSpPr/>
            <p:nvPr/>
          </p:nvSpPr>
          <p:spPr>
            <a:xfrm>
              <a:off x="235809" y="740442"/>
              <a:ext cx="127337" cy="9432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2" name="Rectangle"/>
            <p:cNvSpPr/>
            <p:nvPr/>
          </p:nvSpPr>
          <p:spPr>
            <a:xfrm>
              <a:off x="462186" y="740442"/>
              <a:ext cx="136772" cy="9432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3" name="Rectangle"/>
            <p:cNvSpPr/>
            <p:nvPr/>
          </p:nvSpPr>
          <p:spPr>
            <a:xfrm>
              <a:off x="462186" y="565942"/>
              <a:ext cx="136772"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4" name="Rectangle"/>
            <p:cNvSpPr/>
            <p:nvPr/>
          </p:nvSpPr>
          <p:spPr>
            <a:xfrm>
              <a:off x="462186" y="400877"/>
              <a:ext cx="136772"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5" name="Rectangle"/>
            <p:cNvSpPr/>
            <p:nvPr/>
          </p:nvSpPr>
          <p:spPr>
            <a:xfrm>
              <a:off x="693281" y="740442"/>
              <a:ext cx="141486" cy="9432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6" name="Rectangle"/>
            <p:cNvSpPr/>
            <p:nvPr/>
          </p:nvSpPr>
          <p:spPr>
            <a:xfrm>
              <a:off x="693281" y="565942"/>
              <a:ext cx="141486"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77" name="Rectangle"/>
            <p:cNvSpPr/>
            <p:nvPr/>
          </p:nvSpPr>
          <p:spPr>
            <a:xfrm>
              <a:off x="693281" y="400877"/>
              <a:ext cx="141486" cy="10375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82" name="Group"/>
          <p:cNvGrpSpPr/>
          <p:nvPr/>
        </p:nvGrpSpPr>
        <p:grpSpPr>
          <a:xfrm>
            <a:off x="1485971" y="3562733"/>
            <a:ext cx="532928" cy="535289"/>
            <a:chOff x="0" y="0"/>
            <a:chExt cx="1065854" cy="1070576"/>
          </a:xfrm>
          <a:solidFill>
            <a:schemeClr val="tx1"/>
          </a:solidFill>
        </p:grpSpPr>
        <p:sp>
          <p:nvSpPr>
            <p:cNvPr id="1079" name="Shape"/>
            <p:cNvSpPr/>
            <p:nvPr/>
          </p:nvSpPr>
          <p:spPr>
            <a:xfrm>
              <a:off x="580814" y="141485"/>
              <a:ext cx="348999" cy="348999"/>
            </a:xfrm>
            <a:custGeom>
              <a:avLst/>
              <a:gdLst/>
              <a:ahLst/>
              <a:cxnLst>
                <a:cxn ang="0">
                  <a:pos x="wd2" y="hd2"/>
                </a:cxn>
                <a:cxn ang="5400000">
                  <a:pos x="wd2" y="hd2"/>
                </a:cxn>
                <a:cxn ang="10800000">
                  <a:pos x="wd2" y="hd2"/>
                </a:cxn>
                <a:cxn ang="16200000">
                  <a:pos x="wd2" y="hd2"/>
                </a:cxn>
              </a:cxnLst>
              <a:rect l="0" t="0" r="r" b="b"/>
              <a:pathLst>
                <a:path w="21600" h="21600" extrusionOk="0">
                  <a:moveTo>
                    <a:pt x="19440" y="20520"/>
                  </a:moveTo>
                  <a:cubicBezTo>
                    <a:pt x="19440" y="20520"/>
                    <a:pt x="19440" y="20520"/>
                    <a:pt x="19440" y="20520"/>
                  </a:cubicBezTo>
                  <a:cubicBezTo>
                    <a:pt x="19440" y="21060"/>
                    <a:pt x="19980" y="21600"/>
                    <a:pt x="20520" y="21600"/>
                  </a:cubicBezTo>
                  <a:cubicBezTo>
                    <a:pt x="21060" y="21600"/>
                    <a:pt x="21600" y="21060"/>
                    <a:pt x="21600" y="20520"/>
                  </a:cubicBezTo>
                  <a:cubicBezTo>
                    <a:pt x="21600" y="20520"/>
                    <a:pt x="21600" y="20520"/>
                    <a:pt x="21600" y="20520"/>
                  </a:cubicBezTo>
                  <a:cubicBezTo>
                    <a:pt x="21600" y="9180"/>
                    <a:pt x="12420" y="0"/>
                    <a:pt x="1080" y="0"/>
                  </a:cubicBezTo>
                  <a:cubicBezTo>
                    <a:pt x="1080" y="0"/>
                    <a:pt x="1080" y="0"/>
                    <a:pt x="1080" y="0"/>
                  </a:cubicBezTo>
                  <a:cubicBezTo>
                    <a:pt x="540" y="0"/>
                    <a:pt x="0" y="0"/>
                    <a:pt x="0" y="540"/>
                  </a:cubicBezTo>
                  <a:cubicBezTo>
                    <a:pt x="0" y="1620"/>
                    <a:pt x="540" y="1620"/>
                    <a:pt x="1080" y="1620"/>
                  </a:cubicBezTo>
                  <a:cubicBezTo>
                    <a:pt x="1080" y="1620"/>
                    <a:pt x="1080" y="1620"/>
                    <a:pt x="1080" y="1620"/>
                  </a:cubicBezTo>
                  <a:cubicBezTo>
                    <a:pt x="11340" y="1620"/>
                    <a:pt x="19440" y="10260"/>
                    <a:pt x="19440" y="20520"/>
                  </a:cubicBezTo>
                  <a:close/>
                  <a:moveTo>
                    <a:pt x="19440" y="20520"/>
                  </a:moveTo>
                  <a:cubicBezTo>
                    <a:pt x="19440" y="20520"/>
                    <a:pt x="19440" y="20520"/>
                    <a:pt x="19440" y="2052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80" name="Shape"/>
            <p:cNvSpPr/>
            <p:nvPr/>
          </p:nvSpPr>
          <p:spPr>
            <a:xfrm>
              <a:off x="0" y="0"/>
              <a:ext cx="1065855" cy="1070577"/>
            </a:xfrm>
            <a:custGeom>
              <a:avLst/>
              <a:gdLst/>
              <a:ahLst/>
              <a:cxnLst>
                <a:cxn ang="0">
                  <a:pos x="wd2" y="hd2"/>
                </a:cxn>
                <a:cxn ang="5400000">
                  <a:pos x="wd2" y="hd2"/>
                </a:cxn>
                <a:cxn ang="10800000">
                  <a:pos x="wd2" y="hd2"/>
                </a:cxn>
                <a:cxn ang="16200000">
                  <a:pos x="wd2" y="hd2"/>
                </a:cxn>
              </a:cxnLst>
              <a:rect l="0" t="0" r="r" b="b"/>
              <a:pathLst>
                <a:path w="21317" h="21600" extrusionOk="0">
                  <a:moveTo>
                    <a:pt x="6097" y="702"/>
                  </a:moveTo>
                  <a:cubicBezTo>
                    <a:pt x="5749" y="176"/>
                    <a:pt x="5226" y="0"/>
                    <a:pt x="4703" y="0"/>
                  </a:cubicBezTo>
                  <a:cubicBezTo>
                    <a:pt x="4355" y="0"/>
                    <a:pt x="4181" y="0"/>
                    <a:pt x="3832" y="176"/>
                  </a:cubicBezTo>
                  <a:cubicBezTo>
                    <a:pt x="3136" y="527"/>
                    <a:pt x="2613" y="1229"/>
                    <a:pt x="2613" y="2107"/>
                  </a:cubicBezTo>
                  <a:cubicBezTo>
                    <a:pt x="2613" y="11239"/>
                    <a:pt x="2613" y="11239"/>
                    <a:pt x="2613" y="11239"/>
                  </a:cubicBezTo>
                  <a:cubicBezTo>
                    <a:pt x="523" y="13346"/>
                    <a:pt x="523" y="13346"/>
                    <a:pt x="523" y="13346"/>
                  </a:cubicBezTo>
                  <a:cubicBezTo>
                    <a:pt x="-174" y="14224"/>
                    <a:pt x="-174" y="15454"/>
                    <a:pt x="523" y="16332"/>
                  </a:cubicBezTo>
                  <a:cubicBezTo>
                    <a:pt x="5226" y="21073"/>
                    <a:pt x="5226" y="21073"/>
                    <a:pt x="5226" y="21073"/>
                  </a:cubicBezTo>
                  <a:cubicBezTo>
                    <a:pt x="5574" y="21424"/>
                    <a:pt x="6097" y="21600"/>
                    <a:pt x="6620" y="21600"/>
                  </a:cubicBezTo>
                  <a:cubicBezTo>
                    <a:pt x="7142" y="21600"/>
                    <a:pt x="7665" y="21424"/>
                    <a:pt x="8013" y="21073"/>
                  </a:cubicBezTo>
                  <a:cubicBezTo>
                    <a:pt x="10103" y="18966"/>
                    <a:pt x="10103" y="18966"/>
                    <a:pt x="10103" y="18966"/>
                  </a:cubicBezTo>
                  <a:cubicBezTo>
                    <a:pt x="19336" y="18966"/>
                    <a:pt x="19336" y="18966"/>
                    <a:pt x="19336" y="18966"/>
                  </a:cubicBezTo>
                  <a:cubicBezTo>
                    <a:pt x="20207" y="18966"/>
                    <a:pt x="20903" y="18439"/>
                    <a:pt x="21252" y="17561"/>
                  </a:cubicBezTo>
                  <a:cubicBezTo>
                    <a:pt x="21426" y="16859"/>
                    <a:pt x="21252" y="15980"/>
                    <a:pt x="20729" y="15454"/>
                  </a:cubicBezTo>
                  <a:lnTo>
                    <a:pt x="6097" y="702"/>
                  </a:lnTo>
                  <a:close/>
                  <a:moveTo>
                    <a:pt x="9232" y="17912"/>
                  </a:moveTo>
                  <a:cubicBezTo>
                    <a:pt x="7142" y="20020"/>
                    <a:pt x="7142" y="20020"/>
                    <a:pt x="7142" y="20020"/>
                  </a:cubicBezTo>
                  <a:cubicBezTo>
                    <a:pt x="6968" y="20195"/>
                    <a:pt x="6794" y="20195"/>
                    <a:pt x="6620" y="20195"/>
                  </a:cubicBezTo>
                  <a:cubicBezTo>
                    <a:pt x="6620" y="20195"/>
                    <a:pt x="6271" y="20195"/>
                    <a:pt x="6097" y="20020"/>
                  </a:cubicBezTo>
                  <a:cubicBezTo>
                    <a:pt x="1568" y="15278"/>
                    <a:pt x="1568" y="15278"/>
                    <a:pt x="1568" y="15278"/>
                  </a:cubicBezTo>
                  <a:cubicBezTo>
                    <a:pt x="1394" y="15102"/>
                    <a:pt x="1220" y="14927"/>
                    <a:pt x="1220" y="14927"/>
                  </a:cubicBezTo>
                  <a:cubicBezTo>
                    <a:pt x="1220" y="14751"/>
                    <a:pt x="1394" y="14576"/>
                    <a:pt x="1568" y="14400"/>
                  </a:cubicBezTo>
                  <a:cubicBezTo>
                    <a:pt x="3658" y="12293"/>
                    <a:pt x="3658" y="12293"/>
                    <a:pt x="3658" y="12293"/>
                  </a:cubicBezTo>
                  <a:cubicBezTo>
                    <a:pt x="3658" y="12293"/>
                    <a:pt x="3658" y="12293"/>
                    <a:pt x="3658" y="12293"/>
                  </a:cubicBezTo>
                  <a:cubicBezTo>
                    <a:pt x="9232" y="17912"/>
                    <a:pt x="9232" y="17912"/>
                    <a:pt x="9232" y="17912"/>
                  </a:cubicBezTo>
                  <a:cubicBezTo>
                    <a:pt x="9232" y="17912"/>
                    <a:pt x="9232" y="17912"/>
                    <a:pt x="9232" y="17912"/>
                  </a:cubicBezTo>
                  <a:close/>
                  <a:moveTo>
                    <a:pt x="10103" y="17561"/>
                  </a:moveTo>
                  <a:cubicBezTo>
                    <a:pt x="10103" y="17561"/>
                    <a:pt x="9929" y="17561"/>
                    <a:pt x="9755" y="17561"/>
                  </a:cubicBezTo>
                  <a:cubicBezTo>
                    <a:pt x="3832" y="11590"/>
                    <a:pt x="3832" y="11590"/>
                    <a:pt x="3832" y="11590"/>
                  </a:cubicBezTo>
                  <a:cubicBezTo>
                    <a:pt x="4007" y="11590"/>
                    <a:pt x="4007" y="11415"/>
                    <a:pt x="4007" y="11239"/>
                  </a:cubicBezTo>
                  <a:cubicBezTo>
                    <a:pt x="4007" y="3161"/>
                    <a:pt x="4007" y="3161"/>
                    <a:pt x="4007" y="3161"/>
                  </a:cubicBezTo>
                  <a:cubicBezTo>
                    <a:pt x="18116" y="17561"/>
                    <a:pt x="18116" y="17561"/>
                    <a:pt x="18116" y="17561"/>
                  </a:cubicBezTo>
                  <a:lnTo>
                    <a:pt x="10103" y="17561"/>
                  </a:lnTo>
                  <a:close/>
                  <a:moveTo>
                    <a:pt x="20032" y="17210"/>
                  </a:moveTo>
                  <a:cubicBezTo>
                    <a:pt x="19858" y="17385"/>
                    <a:pt x="19684" y="17561"/>
                    <a:pt x="19336" y="17561"/>
                  </a:cubicBezTo>
                  <a:cubicBezTo>
                    <a:pt x="19161" y="17561"/>
                    <a:pt x="19161" y="17561"/>
                    <a:pt x="19161" y="17561"/>
                  </a:cubicBezTo>
                  <a:cubicBezTo>
                    <a:pt x="4007" y="2283"/>
                    <a:pt x="4007" y="2283"/>
                    <a:pt x="4007" y="2283"/>
                  </a:cubicBezTo>
                  <a:cubicBezTo>
                    <a:pt x="4007" y="2107"/>
                    <a:pt x="4007" y="2107"/>
                    <a:pt x="4007" y="2107"/>
                  </a:cubicBezTo>
                  <a:cubicBezTo>
                    <a:pt x="4007" y="1756"/>
                    <a:pt x="4181" y="1580"/>
                    <a:pt x="4355" y="1405"/>
                  </a:cubicBezTo>
                  <a:cubicBezTo>
                    <a:pt x="4529" y="1405"/>
                    <a:pt x="4529" y="1405"/>
                    <a:pt x="4703" y="1405"/>
                  </a:cubicBezTo>
                  <a:cubicBezTo>
                    <a:pt x="4878" y="1405"/>
                    <a:pt x="5052" y="1405"/>
                    <a:pt x="5052" y="1580"/>
                  </a:cubicBezTo>
                  <a:cubicBezTo>
                    <a:pt x="19858" y="16332"/>
                    <a:pt x="19858" y="16332"/>
                    <a:pt x="19858" y="16332"/>
                  </a:cubicBezTo>
                  <a:cubicBezTo>
                    <a:pt x="20032" y="16507"/>
                    <a:pt x="20032" y="16859"/>
                    <a:pt x="20032" y="17210"/>
                  </a:cubicBezTo>
                  <a:close/>
                  <a:moveTo>
                    <a:pt x="20032" y="17210"/>
                  </a:moveTo>
                  <a:cubicBezTo>
                    <a:pt x="20032" y="17210"/>
                    <a:pt x="20032" y="17210"/>
                    <a:pt x="20032" y="1721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81" name="Shape"/>
            <p:cNvSpPr/>
            <p:nvPr/>
          </p:nvSpPr>
          <p:spPr>
            <a:xfrm>
              <a:off x="566664" y="0"/>
              <a:ext cx="495202" cy="504634"/>
            </a:xfrm>
            <a:custGeom>
              <a:avLst/>
              <a:gdLst/>
              <a:ahLst/>
              <a:cxnLst>
                <a:cxn ang="0">
                  <a:pos x="wd2" y="hd2"/>
                </a:cxn>
                <a:cxn ang="5400000">
                  <a:pos x="wd2" y="hd2"/>
                </a:cxn>
                <a:cxn ang="10800000">
                  <a:pos x="wd2" y="hd2"/>
                </a:cxn>
                <a:cxn ang="16200000">
                  <a:pos x="wd2" y="hd2"/>
                </a:cxn>
              </a:cxnLst>
              <a:rect l="0" t="0" r="r" b="b"/>
              <a:pathLst>
                <a:path w="21600" h="21600" extrusionOk="0">
                  <a:moveTo>
                    <a:pt x="1516" y="2979"/>
                  </a:moveTo>
                  <a:cubicBezTo>
                    <a:pt x="1516" y="2979"/>
                    <a:pt x="1516" y="2979"/>
                    <a:pt x="1516" y="2979"/>
                  </a:cubicBezTo>
                  <a:cubicBezTo>
                    <a:pt x="10989" y="2979"/>
                    <a:pt x="18947" y="10800"/>
                    <a:pt x="18947" y="20110"/>
                  </a:cubicBezTo>
                  <a:cubicBezTo>
                    <a:pt x="18947" y="20855"/>
                    <a:pt x="19705" y="21600"/>
                    <a:pt x="20463" y="21600"/>
                  </a:cubicBezTo>
                  <a:cubicBezTo>
                    <a:pt x="21221" y="21600"/>
                    <a:pt x="21600" y="20855"/>
                    <a:pt x="21600" y="20110"/>
                  </a:cubicBezTo>
                  <a:cubicBezTo>
                    <a:pt x="21600" y="20110"/>
                    <a:pt x="21600" y="20110"/>
                    <a:pt x="21600" y="20110"/>
                  </a:cubicBezTo>
                  <a:cubicBezTo>
                    <a:pt x="21600" y="8938"/>
                    <a:pt x="12505" y="0"/>
                    <a:pt x="1516" y="0"/>
                  </a:cubicBezTo>
                  <a:cubicBezTo>
                    <a:pt x="1516" y="0"/>
                    <a:pt x="1516" y="0"/>
                    <a:pt x="1516" y="0"/>
                  </a:cubicBezTo>
                  <a:cubicBezTo>
                    <a:pt x="758" y="0"/>
                    <a:pt x="0" y="745"/>
                    <a:pt x="0" y="1490"/>
                  </a:cubicBezTo>
                  <a:cubicBezTo>
                    <a:pt x="0" y="2234"/>
                    <a:pt x="758" y="2979"/>
                    <a:pt x="1516" y="2979"/>
                  </a:cubicBezTo>
                  <a:close/>
                  <a:moveTo>
                    <a:pt x="1516" y="2979"/>
                  </a:moveTo>
                  <a:cubicBezTo>
                    <a:pt x="1516" y="2979"/>
                    <a:pt x="1516" y="2979"/>
                    <a:pt x="1516" y="297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85" name="Group"/>
          <p:cNvGrpSpPr/>
          <p:nvPr/>
        </p:nvGrpSpPr>
        <p:grpSpPr>
          <a:xfrm>
            <a:off x="2472017" y="3638192"/>
            <a:ext cx="532025" cy="400877"/>
            <a:chOff x="0" y="0"/>
            <a:chExt cx="1064048" cy="801752"/>
          </a:xfrm>
          <a:solidFill>
            <a:schemeClr val="tx1"/>
          </a:solidFill>
        </p:grpSpPr>
        <p:sp>
          <p:nvSpPr>
            <p:cNvPr id="1083" name="Shape"/>
            <p:cNvSpPr/>
            <p:nvPr/>
          </p:nvSpPr>
          <p:spPr>
            <a:xfrm>
              <a:off x="0" y="0"/>
              <a:ext cx="1064049" cy="801753"/>
            </a:xfrm>
            <a:custGeom>
              <a:avLst/>
              <a:gdLst/>
              <a:ahLst/>
              <a:cxnLst>
                <a:cxn ang="0">
                  <a:pos x="wd2" y="hd2"/>
                </a:cxn>
                <a:cxn ang="5400000">
                  <a:pos x="wd2" y="hd2"/>
                </a:cxn>
                <a:cxn ang="10800000">
                  <a:pos x="wd2" y="hd2"/>
                </a:cxn>
                <a:cxn ang="16200000">
                  <a:pos x="wd2" y="hd2"/>
                </a:cxn>
              </a:cxnLst>
              <a:rect l="0" t="0" r="r" b="b"/>
              <a:pathLst>
                <a:path w="21468" h="21600" extrusionOk="0">
                  <a:moveTo>
                    <a:pt x="21073" y="8687"/>
                  </a:moveTo>
                  <a:cubicBezTo>
                    <a:pt x="17737" y="1643"/>
                    <a:pt x="17737" y="1643"/>
                    <a:pt x="17737" y="1643"/>
                  </a:cubicBezTo>
                  <a:cubicBezTo>
                    <a:pt x="17210" y="470"/>
                    <a:pt x="16332" y="0"/>
                    <a:pt x="15454" y="0"/>
                  </a:cubicBezTo>
                  <a:cubicBezTo>
                    <a:pt x="2634" y="0"/>
                    <a:pt x="2634" y="0"/>
                    <a:pt x="2634" y="0"/>
                  </a:cubicBezTo>
                  <a:cubicBezTo>
                    <a:pt x="1054" y="0"/>
                    <a:pt x="0" y="1409"/>
                    <a:pt x="0" y="3522"/>
                  </a:cubicBezTo>
                  <a:cubicBezTo>
                    <a:pt x="0" y="17843"/>
                    <a:pt x="0" y="17843"/>
                    <a:pt x="0" y="17843"/>
                  </a:cubicBezTo>
                  <a:cubicBezTo>
                    <a:pt x="0" y="19957"/>
                    <a:pt x="1054" y="21600"/>
                    <a:pt x="2634" y="21600"/>
                  </a:cubicBezTo>
                  <a:cubicBezTo>
                    <a:pt x="15454" y="21600"/>
                    <a:pt x="15454" y="21600"/>
                    <a:pt x="15454" y="21600"/>
                  </a:cubicBezTo>
                  <a:cubicBezTo>
                    <a:pt x="16332" y="21600"/>
                    <a:pt x="17210" y="20896"/>
                    <a:pt x="17737" y="19722"/>
                  </a:cubicBezTo>
                  <a:cubicBezTo>
                    <a:pt x="21073" y="12678"/>
                    <a:pt x="21073" y="12678"/>
                    <a:pt x="21073" y="12678"/>
                  </a:cubicBezTo>
                  <a:cubicBezTo>
                    <a:pt x="21600" y="11504"/>
                    <a:pt x="21600" y="9861"/>
                    <a:pt x="21073" y="8687"/>
                  </a:cubicBezTo>
                  <a:close/>
                  <a:moveTo>
                    <a:pt x="19844" y="11739"/>
                  </a:moveTo>
                  <a:cubicBezTo>
                    <a:pt x="16507" y="18783"/>
                    <a:pt x="16507" y="18783"/>
                    <a:pt x="16507" y="18783"/>
                  </a:cubicBezTo>
                  <a:cubicBezTo>
                    <a:pt x="16332" y="19487"/>
                    <a:pt x="15805" y="19722"/>
                    <a:pt x="15454" y="19722"/>
                  </a:cubicBezTo>
                  <a:cubicBezTo>
                    <a:pt x="2634" y="19722"/>
                    <a:pt x="2634" y="19722"/>
                    <a:pt x="2634" y="19722"/>
                  </a:cubicBezTo>
                  <a:cubicBezTo>
                    <a:pt x="1932" y="19722"/>
                    <a:pt x="1229" y="18783"/>
                    <a:pt x="1229" y="17843"/>
                  </a:cubicBezTo>
                  <a:cubicBezTo>
                    <a:pt x="1229" y="3522"/>
                    <a:pt x="1229" y="3522"/>
                    <a:pt x="1229" y="3522"/>
                  </a:cubicBezTo>
                  <a:cubicBezTo>
                    <a:pt x="1229" y="2583"/>
                    <a:pt x="1932" y="1643"/>
                    <a:pt x="2634" y="1643"/>
                  </a:cubicBezTo>
                  <a:cubicBezTo>
                    <a:pt x="15454" y="1643"/>
                    <a:pt x="15454" y="1643"/>
                    <a:pt x="15454" y="1643"/>
                  </a:cubicBezTo>
                  <a:cubicBezTo>
                    <a:pt x="15805" y="1643"/>
                    <a:pt x="16332" y="2113"/>
                    <a:pt x="16507" y="2583"/>
                  </a:cubicBezTo>
                  <a:cubicBezTo>
                    <a:pt x="19844" y="9626"/>
                    <a:pt x="19844" y="9626"/>
                    <a:pt x="19844" y="9626"/>
                  </a:cubicBezTo>
                  <a:cubicBezTo>
                    <a:pt x="20195" y="10330"/>
                    <a:pt x="20195" y="11035"/>
                    <a:pt x="19844" y="11739"/>
                  </a:cubicBezTo>
                  <a:close/>
                  <a:moveTo>
                    <a:pt x="19844" y="11739"/>
                  </a:moveTo>
                  <a:cubicBezTo>
                    <a:pt x="19844" y="11739"/>
                    <a:pt x="19844" y="11739"/>
                    <a:pt x="19844" y="11739"/>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84" name="Shape"/>
            <p:cNvSpPr/>
            <p:nvPr/>
          </p:nvSpPr>
          <p:spPr>
            <a:xfrm>
              <a:off x="660266" y="292403"/>
              <a:ext cx="198081" cy="202799"/>
            </a:xfrm>
            <a:custGeom>
              <a:avLst/>
              <a:gdLst/>
              <a:ahLst/>
              <a:cxnLst>
                <a:cxn ang="0">
                  <a:pos x="wd2" y="hd2"/>
                </a:cxn>
                <a:cxn ang="5400000">
                  <a:pos x="wd2" y="hd2"/>
                </a:cxn>
                <a:cxn ang="10800000">
                  <a:pos x="wd2" y="hd2"/>
                </a:cxn>
                <a:cxn ang="16200000">
                  <a:pos x="wd2" y="hd2"/>
                </a:cxn>
              </a:cxnLst>
              <a:rect l="0" t="0" r="r" b="b"/>
              <a:pathLst>
                <a:path w="21600" h="21600" extrusionOk="0">
                  <a:moveTo>
                    <a:pt x="11270" y="0"/>
                  </a:moveTo>
                  <a:cubicBezTo>
                    <a:pt x="4696" y="0"/>
                    <a:pt x="0" y="4696"/>
                    <a:pt x="0" y="11270"/>
                  </a:cubicBezTo>
                  <a:cubicBezTo>
                    <a:pt x="0" y="16904"/>
                    <a:pt x="4696" y="21600"/>
                    <a:pt x="11270" y="21600"/>
                  </a:cubicBezTo>
                  <a:cubicBezTo>
                    <a:pt x="16904" y="21600"/>
                    <a:pt x="21600" y="16904"/>
                    <a:pt x="21600" y="11270"/>
                  </a:cubicBezTo>
                  <a:cubicBezTo>
                    <a:pt x="21600" y="4696"/>
                    <a:pt x="16904" y="0"/>
                    <a:pt x="11270" y="0"/>
                  </a:cubicBezTo>
                  <a:close/>
                  <a:moveTo>
                    <a:pt x="11270" y="17843"/>
                  </a:moveTo>
                  <a:cubicBezTo>
                    <a:pt x="7513" y="17843"/>
                    <a:pt x="3757" y="15026"/>
                    <a:pt x="3757" y="11270"/>
                  </a:cubicBezTo>
                  <a:cubicBezTo>
                    <a:pt x="3757" y="6574"/>
                    <a:pt x="7513" y="3757"/>
                    <a:pt x="11270" y="3757"/>
                  </a:cubicBezTo>
                  <a:cubicBezTo>
                    <a:pt x="15026" y="3757"/>
                    <a:pt x="17843" y="6574"/>
                    <a:pt x="17843" y="11270"/>
                  </a:cubicBezTo>
                  <a:cubicBezTo>
                    <a:pt x="17843" y="15026"/>
                    <a:pt x="15026" y="17843"/>
                    <a:pt x="11270" y="17843"/>
                  </a:cubicBezTo>
                  <a:close/>
                  <a:moveTo>
                    <a:pt x="11270" y="17843"/>
                  </a:moveTo>
                  <a:cubicBezTo>
                    <a:pt x="11270" y="17843"/>
                    <a:pt x="11270" y="17843"/>
                    <a:pt x="11270" y="1784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88" name="Group"/>
          <p:cNvGrpSpPr/>
          <p:nvPr/>
        </p:nvGrpSpPr>
        <p:grpSpPr>
          <a:xfrm>
            <a:off x="3457699" y="3576883"/>
            <a:ext cx="534416" cy="518782"/>
            <a:chOff x="0" y="0"/>
            <a:chExt cx="1068830" cy="1037562"/>
          </a:xfrm>
          <a:solidFill>
            <a:schemeClr val="tx1"/>
          </a:solidFill>
        </p:grpSpPr>
        <p:sp>
          <p:nvSpPr>
            <p:cNvPr id="1086" name="Shape"/>
            <p:cNvSpPr/>
            <p:nvPr/>
          </p:nvSpPr>
          <p:spPr>
            <a:xfrm>
              <a:off x="537646" y="565943"/>
              <a:ext cx="132054" cy="132054"/>
            </a:xfrm>
            <a:custGeom>
              <a:avLst/>
              <a:gdLst/>
              <a:ahLst/>
              <a:cxnLst>
                <a:cxn ang="0">
                  <a:pos x="wd2" y="hd2"/>
                </a:cxn>
                <a:cxn ang="5400000">
                  <a:pos x="wd2" y="hd2"/>
                </a:cxn>
                <a:cxn ang="10800000">
                  <a:pos x="wd2" y="hd2"/>
                </a:cxn>
                <a:cxn ang="16200000">
                  <a:pos x="wd2" y="hd2"/>
                </a:cxn>
              </a:cxnLst>
              <a:rect l="0" t="0" r="r" b="b"/>
              <a:pathLst>
                <a:path w="21600" h="21600" extrusionOk="0">
                  <a:moveTo>
                    <a:pt x="21600" y="10080"/>
                  </a:moveTo>
                  <a:cubicBezTo>
                    <a:pt x="21600" y="17280"/>
                    <a:pt x="15840" y="21600"/>
                    <a:pt x="10080" y="21600"/>
                  </a:cubicBezTo>
                  <a:cubicBezTo>
                    <a:pt x="4320" y="21600"/>
                    <a:pt x="0" y="17280"/>
                    <a:pt x="0" y="10080"/>
                  </a:cubicBezTo>
                  <a:cubicBezTo>
                    <a:pt x="0" y="4320"/>
                    <a:pt x="4320" y="0"/>
                    <a:pt x="10080" y="0"/>
                  </a:cubicBezTo>
                  <a:cubicBezTo>
                    <a:pt x="15840" y="0"/>
                    <a:pt x="21600" y="4320"/>
                    <a:pt x="21600" y="10080"/>
                  </a:cubicBezTo>
                  <a:close/>
                  <a:moveTo>
                    <a:pt x="21600" y="10080"/>
                  </a:moveTo>
                  <a:cubicBezTo>
                    <a:pt x="21600" y="10080"/>
                    <a:pt x="21600" y="10080"/>
                    <a:pt x="21600" y="1008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87" name="Shape"/>
            <p:cNvSpPr/>
            <p:nvPr/>
          </p:nvSpPr>
          <p:spPr>
            <a:xfrm>
              <a:off x="0" y="0"/>
              <a:ext cx="1068831" cy="1037563"/>
            </a:xfrm>
            <a:custGeom>
              <a:avLst/>
              <a:gdLst/>
              <a:ahLst/>
              <a:cxnLst>
                <a:cxn ang="0">
                  <a:pos x="wd2" y="hd2"/>
                </a:cxn>
                <a:cxn ang="5400000">
                  <a:pos x="wd2" y="hd2"/>
                </a:cxn>
                <a:cxn ang="10800000">
                  <a:pos x="wd2" y="hd2"/>
                </a:cxn>
                <a:cxn ang="16200000">
                  <a:pos x="wd2" y="hd2"/>
                </a:cxn>
              </a:cxnLst>
              <a:rect l="0" t="0" r="r" b="b"/>
              <a:pathLst>
                <a:path w="20920" h="21600" extrusionOk="0">
                  <a:moveTo>
                    <a:pt x="18879" y="8350"/>
                  </a:moveTo>
                  <a:cubicBezTo>
                    <a:pt x="18879" y="8350"/>
                    <a:pt x="18879" y="8350"/>
                    <a:pt x="18879" y="8350"/>
                  </a:cubicBezTo>
                  <a:cubicBezTo>
                    <a:pt x="18879" y="1997"/>
                    <a:pt x="18879" y="1997"/>
                    <a:pt x="18879" y="1997"/>
                  </a:cubicBezTo>
                  <a:cubicBezTo>
                    <a:pt x="18879" y="908"/>
                    <a:pt x="18028" y="0"/>
                    <a:pt x="17008" y="0"/>
                  </a:cubicBezTo>
                  <a:cubicBezTo>
                    <a:pt x="3572" y="0"/>
                    <a:pt x="3572" y="0"/>
                    <a:pt x="3572" y="0"/>
                  </a:cubicBezTo>
                  <a:cubicBezTo>
                    <a:pt x="1701" y="0"/>
                    <a:pt x="0" y="1634"/>
                    <a:pt x="0" y="3812"/>
                  </a:cubicBezTo>
                  <a:cubicBezTo>
                    <a:pt x="0" y="17607"/>
                    <a:pt x="0" y="17607"/>
                    <a:pt x="0" y="17607"/>
                  </a:cubicBezTo>
                  <a:cubicBezTo>
                    <a:pt x="0" y="19785"/>
                    <a:pt x="1701" y="21600"/>
                    <a:pt x="3572" y="21600"/>
                  </a:cubicBezTo>
                  <a:cubicBezTo>
                    <a:pt x="15307" y="21600"/>
                    <a:pt x="15307" y="21600"/>
                    <a:pt x="15307" y="21600"/>
                  </a:cubicBezTo>
                  <a:cubicBezTo>
                    <a:pt x="17348" y="21600"/>
                    <a:pt x="18879" y="19785"/>
                    <a:pt x="18879" y="17607"/>
                  </a:cubicBezTo>
                  <a:cubicBezTo>
                    <a:pt x="18879" y="16699"/>
                    <a:pt x="18879" y="16699"/>
                    <a:pt x="18879" y="16699"/>
                  </a:cubicBezTo>
                  <a:cubicBezTo>
                    <a:pt x="21600" y="14521"/>
                    <a:pt x="21600" y="10346"/>
                    <a:pt x="18879" y="8350"/>
                  </a:cubicBezTo>
                  <a:close/>
                  <a:moveTo>
                    <a:pt x="3572" y="1271"/>
                  </a:moveTo>
                  <a:cubicBezTo>
                    <a:pt x="17008" y="1271"/>
                    <a:pt x="17008" y="1271"/>
                    <a:pt x="17008" y="1271"/>
                  </a:cubicBezTo>
                  <a:cubicBezTo>
                    <a:pt x="17348" y="1271"/>
                    <a:pt x="17688" y="1634"/>
                    <a:pt x="17688" y="1997"/>
                  </a:cubicBezTo>
                  <a:cubicBezTo>
                    <a:pt x="17688" y="6353"/>
                    <a:pt x="17688" y="6353"/>
                    <a:pt x="17688" y="6353"/>
                  </a:cubicBezTo>
                  <a:cubicBezTo>
                    <a:pt x="17518" y="6171"/>
                    <a:pt x="17178" y="6171"/>
                    <a:pt x="17008" y="6171"/>
                  </a:cubicBezTo>
                  <a:cubicBezTo>
                    <a:pt x="17008" y="2723"/>
                    <a:pt x="17008" y="2723"/>
                    <a:pt x="17008" y="2723"/>
                  </a:cubicBezTo>
                  <a:cubicBezTo>
                    <a:pt x="17008" y="2360"/>
                    <a:pt x="16668" y="1997"/>
                    <a:pt x="16328" y="1997"/>
                  </a:cubicBezTo>
                  <a:cubicBezTo>
                    <a:pt x="2721" y="1997"/>
                    <a:pt x="2721" y="1997"/>
                    <a:pt x="2721" y="1997"/>
                  </a:cubicBezTo>
                  <a:cubicBezTo>
                    <a:pt x="2211" y="1997"/>
                    <a:pt x="2041" y="2360"/>
                    <a:pt x="2041" y="2723"/>
                  </a:cubicBezTo>
                  <a:cubicBezTo>
                    <a:pt x="2041" y="5445"/>
                    <a:pt x="2041" y="5445"/>
                    <a:pt x="2041" y="5445"/>
                  </a:cubicBezTo>
                  <a:cubicBezTo>
                    <a:pt x="1531" y="5082"/>
                    <a:pt x="1361" y="4356"/>
                    <a:pt x="1361" y="3812"/>
                  </a:cubicBezTo>
                  <a:cubicBezTo>
                    <a:pt x="1361" y="2360"/>
                    <a:pt x="2381" y="1271"/>
                    <a:pt x="3572" y="1271"/>
                  </a:cubicBezTo>
                  <a:close/>
                  <a:moveTo>
                    <a:pt x="16328" y="3449"/>
                  </a:moveTo>
                  <a:cubicBezTo>
                    <a:pt x="2721" y="3449"/>
                    <a:pt x="2721" y="3449"/>
                    <a:pt x="2721" y="3449"/>
                  </a:cubicBezTo>
                  <a:cubicBezTo>
                    <a:pt x="2721" y="2723"/>
                    <a:pt x="2721" y="2723"/>
                    <a:pt x="2721" y="2723"/>
                  </a:cubicBezTo>
                  <a:cubicBezTo>
                    <a:pt x="16328" y="2723"/>
                    <a:pt x="16328" y="2723"/>
                    <a:pt x="16328" y="2723"/>
                  </a:cubicBezTo>
                  <a:lnTo>
                    <a:pt x="16328" y="3449"/>
                  </a:lnTo>
                  <a:close/>
                  <a:moveTo>
                    <a:pt x="16328" y="4175"/>
                  </a:moveTo>
                  <a:cubicBezTo>
                    <a:pt x="16328" y="4719"/>
                    <a:pt x="16328" y="4719"/>
                    <a:pt x="16328" y="4719"/>
                  </a:cubicBezTo>
                  <a:cubicBezTo>
                    <a:pt x="2721" y="4719"/>
                    <a:pt x="2721" y="4719"/>
                    <a:pt x="2721" y="4719"/>
                  </a:cubicBezTo>
                  <a:cubicBezTo>
                    <a:pt x="2721" y="4175"/>
                    <a:pt x="2721" y="4175"/>
                    <a:pt x="2721" y="4175"/>
                  </a:cubicBezTo>
                  <a:lnTo>
                    <a:pt x="16328" y="4175"/>
                  </a:lnTo>
                  <a:close/>
                  <a:moveTo>
                    <a:pt x="16328" y="5445"/>
                  </a:moveTo>
                  <a:cubicBezTo>
                    <a:pt x="16328" y="6171"/>
                    <a:pt x="16328" y="6171"/>
                    <a:pt x="16328" y="6171"/>
                  </a:cubicBezTo>
                  <a:cubicBezTo>
                    <a:pt x="3572" y="6171"/>
                    <a:pt x="3572" y="6171"/>
                    <a:pt x="3572" y="6171"/>
                  </a:cubicBezTo>
                  <a:cubicBezTo>
                    <a:pt x="3231" y="6171"/>
                    <a:pt x="2891" y="6171"/>
                    <a:pt x="2721" y="5990"/>
                  </a:cubicBezTo>
                  <a:cubicBezTo>
                    <a:pt x="2721" y="5445"/>
                    <a:pt x="2721" y="5445"/>
                    <a:pt x="2721" y="5445"/>
                  </a:cubicBezTo>
                  <a:lnTo>
                    <a:pt x="16328" y="5445"/>
                  </a:lnTo>
                  <a:close/>
                  <a:moveTo>
                    <a:pt x="17688" y="17607"/>
                  </a:moveTo>
                  <a:cubicBezTo>
                    <a:pt x="17688" y="19059"/>
                    <a:pt x="16668" y="20148"/>
                    <a:pt x="15307" y="20148"/>
                  </a:cubicBezTo>
                  <a:cubicBezTo>
                    <a:pt x="3572" y="20148"/>
                    <a:pt x="3572" y="20148"/>
                    <a:pt x="3572" y="20148"/>
                  </a:cubicBezTo>
                  <a:cubicBezTo>
                    <a:pt x="2381" y="20148"/>
                    <a:pt x="1361" y="19059"/>
                    <a:pt x="1361" y="17607"/>
                  </a:cubicBezTo>
                  <a:cubicBezTo>
                    <a:pt x="1361" y="6716"/>
                    <a:pt x="1361" y="6716"/>
                    <a:pt x="1361" y="6716"/>
                  </a:cubicBezTo>
                  <a:cubicBezTo>
                    <a:pt x="1871" y="7261"/>
                    <a:pt x="2721" y="7624"/>
                    <a:pt x="3572" y="7624"/>
                  </a:cubicBezTo>
                  <a:cubicBezTo>
                    <a:pt x="17008" y="7624"/>
                    <a:pt x="17008" y="7624"/>
                    <a:pt x="17008" y="7624"/>
                  </a:cubicBezTo>
                  <a:cubicBezTo>
                    <a:pt x="17348" y="7624"/>
                    <a:pt x="17688" y="7987"/>
                    <a:pt x="17688" y="8350"/>
                  </a:cubicBezTo>
                  <a:cubicBezTo>
                    <a:pt x="17688" y="9620"/>
                    <a:pt x="17688" y="9620"/>
                    <a:pt x="17688" y="9620"/>
                  </a:cubicBezTo>
                  <a:cubicBezTo>
                    <a:pt x="11735" y="9620"/>
                    <a:pt x="11735" y="9620"/>
                    <a:pt x="11735" y="9620"/>
                  </a:cubicBezTo>
                  <a:cubicBezTo>
                    <a:pt x="10035" y="9620"/>
                    <a:pt x="8504" y="11254"/>
                    <a:pt x="8504" y="13069"/>
                  </a:cubicBezTo>
                  <a:cubicBezTo>
                    <a:pt x="8504" y="15066"/>
                    <a:pt x="10035" y="16699"/>
                    <a:pt x="11735" y="16699"/>
                  </a:cubicBezTo>
                  <a:cubicBezTo>
                    <a:pt x="17688" y="16699"/>
                    <a:pt x="17688" y="16699"/>
                    <a:pt x="17688" y="16699"/>
                  </a:cubicBezTo>
                  <a:lnTo>
                    <a:pt x="17688" y="17607"/>
                  </a:lnTo>
                  <a:close/>
                  <a:moveTo>
                    <a:pt x="18539" y="15247"/>
                  </a:moveTo>
                  <a:cubicBezTo>
                    <a:pt x="11735" y="15247"/>
                    <a:pt x="11735" y="15247"/>
                    <a:pt x="11735" y="15247"/>
                  </a:cubicBezTo>
                  <a:cubicBezTo>
                    <a:pt x="10715" y="15247"/>
                    <a:pt x="9865" y="14339"/>
                    <a:pt x="9865" y="13069"/>
                  </a:cubicBezTo>
                  <a:cubicBezTo>
                    <a:pt x="9865" y="11980"/>
                    <a:pt x="10715" y="11072"/>
                    <a:pt x="11735" y="11072"/>
                  </a:cubicBezTo>
                  <a:cubicBezTo>
                    <a:pt x="17688" y="11072"/>
                    <a:pt x="17688" y="11072"/>
                    <a:pt x="17688" y="11072"/>
                  </a:cubicBezTo>
                  <a:cubicBezTo>
                    <a:pt x="18028" y="11072"/>
                    <a:pt x="18369" y="10891"/>
                    <a:pt x="18709" y="10528"/>
                  </a:cubicBezTo>
                  <a:cubicBezTo>
                    <a:pt x="18709" y="10346"/>
                    <a:pt x="18879" y="10346"/>
                    <a:pt x="18879" y="10165"/>
                  </a:cubicBezTo>
                  <a:cubicBezTo>
                    <a:pt x="18879" y="10165"/>
                    <a:pt x="18879" y="10165"/>
                    <a:pt x="18879" y="10165"/>
                  </a:cubicBezTo>
                  <a:cubicBezTo>
                    <a:pt x="19389" y="10709"/>
                    <a:pt x="19559" y="11617"/>
                    <a:pt x="19559" y="12524"/>
                  </a:cubicBezTo>
                  <a:cubicBezTo>
                    <a:pt x="19559" y="13613"/>
                    <a:pt x="19219" y="14521"/>
                    <a:pt x="18539" y="15247"/>
                  </a:cubicBezTo>
                  <a:close/>
                  <a:moveTo>
                    <a:pt x="18539" y="15247"/>
                  </a:moveTo>
                  <a:cubicBezTo>
                    <a:pt x="18539" y="15247"/>
                    <a:pt x="18539" y="15247"/>
                    <a:pt x="18539" y="15247"/>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93" name="Group"/>
          <p:cNvGrpSpPr/>
          <p:nvPr/>
        </p:nvGrpSpPr>
        <p:grpSpPr>
          <a:xfrm>
            <a:off x="5379546" y="3567449"/>
            <a:ext cx="466903" cy="535289"/>
            <a:chOff x="0" y="0"/>
            <a:chExt cx="933805" cy="1070576"/>
          </a:xfrm>
          <a:solidFill>
            <a:schemeClr val="tx1"/>
          </a:solidFill>
        </p:grpSpPr>
        <p:sp>
          <p:nvSpPr>
            <p:cNvPr id="1089" name="Shape"/>
            <p:cNvSpPr/>
            <p:nvPr/>
          </p:nvSpPr>
          <p:spPr>
            <a:xfrm>
              <a:off x="0" y="-1"/>
              <a:ext cx="933806" cy="1070578"/>
            </a:xfrm>
            <a:custGeom>
              <a:avLst/>
              <a:gdLst/>
              <a:ahLst/>
              <a:cxnLst>
                <a:cxn ang="0">
                  <a:pos x="wd2" y="hd2"/>
                </a:cxn>
                <a:cxn ang="5400000">
                  <a:pos x="wd2" y="hd2"/>
                </a:cxn>
                <a:cxn ang="10800000">
                  <a:pos x="wd2" y="hd2"/>
                </a:cxn>
                <a:cxn ang="16200000">
                  <a:pos x="wd2" y="hd2"/>
                </a:cxn>
              </a:cxnLst>
              <a:rect l="0" t="0" r="r" b="b"/>
              <a:pathLst>
                <a:path w="21600" h="21600" extrusionOk="0">
                  <a:moveTo>
                    <a:pt x="21600" y="4566"/>
                  </a:moveTo>
                  <a:cubicBezTo>
                    <a:pt x="21600" y="3512"/>
                    <a:pt x="20591" y="2810"/>
                    <a:pt x="19379" y="2810"/>
                  </a:cubicBezTo>
                  <a:cubicBezTo>
                    <a:pt x="16957" y="2810"/>
                    <a:pt x="16957" y="2810"/>
                    <a:pt x="16957" y="2810"/>
                  </a:cubicBezTo>
                  <a:cubicBezTo>
                    <a:pt x="16957" y="2107"/>
                    <a:pt x="16957" y="2107"/>
                    <a:pt x="16957" y="2107"/>
                  </a:cubicBezTo>
                  <a:cubicBezTo>
                    <a:pt x="16957" y="878"/>
                    <a:pt x="15948" y="0"/>
                    <a:pt x="14736" y="0"/>
                  </a:cubicBezTo>
                  <a:cubicBezTo>
                    <a:pt x="6864" y="0"/>
                    <a:pt x="6864" y="0"/>
                    <a:pt x="6864" y="0"/>
                  </a:cubicBezTo>
                  <a:cubicBezTo>
                    <a:pt x="5652" y="0"/>
                    <a:pt x="4643" y="878"/>
                    <a:pt x="4643" y="2107"/>
                  </a:cubicBezTo>
                  <a:cubicBezTo>
                    <a:pt x="4643" y="2634"/>
                    <a:pt x="4643" y="2634"/>
                    <a:pt x="4643" y="2634"/>
                  </a:cubicBezTo>
                  <a:cubicBezTo>
                    <a:pt x="2221" y="2634"/>
                    <a:pt x="2221" y="2634"/>
                    <a:pt x="2221" y="2634"/>
                  </a:cubicBezTo>
                  <a:cubicBezTo>
                    <a:pt x="1009" y="2634"/>
                    <a:pt x="0" y="3512"/>
                    <a:pt x="0" y="4566"/>
                  </a:cubicBezTo>
                  <a:cubicBezTo>
                    <a:pt x="0" y="4566"/>
                    <a:pt x="0" y="4566"/>
                    <a:pt x="0" y="4566"/>
                  </a:cubicBezTo>
                  <a:cubicBezTo>
                    <a:pt x="0" y="6146"/>
                    <a:pt x="0" y="6146"/>
                    <a:pt x="0" y="6146"/>
                  </a:cubicBezTo>
                  <a:cubicBezTo>
                    <a:pt x="0" y="6849"/>
                    <a:pt x="606" y="7376"/>
                    <a:pt x="1413" y="7376"/>
                  </a:cubicBezTo>
                  <a:cubicBezTo>
                    <a:pt x="1413" y="18966"/>
                    <a:pt x="1413" y="18966"/>
                    <a:pt x="1413" y="18966"/>
                  </a:cubicBezTo>
                  <a:cubicBezTo>
                    <a:pt x="1413" y="20371"/>
                    <a:pt x="2826" y="21600"/>
                    <a:pt x="4643" y="21600"/>
                  </a:cubicBezTo>
                  <a:cubicBezTo>
                    <a:pt x="16957" y="21600"/>
                    <a:pt x="16957" y="21600"/>
                    <a:pt x="16957" y="21600"/>
                  </a:cubicBezTo>
                  <a:cubicBezTo>
                    <a:pt x="18572" y="21600"/>
                    <a:pt x="19985" y="20371"/>
                    <a:pt x="19985" y="18966"/>
                  </a:cubicBezTo>
                  <a:cubicBezTo>
                    <a:pt x="19985" y="7376"/>
                    <a:pt x="19985" y="7376"/>
                    <a:pt x="19985" y="7376"/>
                  </a:cubicBezTo>
                  <a:cubicBezTo>
                    <a:pt x="20994" y="7376"/>
                    <a:pt x="21600" y="6849"/>
                    <a:pt x="21600" y="6146"/>
                  </a:cubicBezTo>
                  <a:cubicBezTo>
                    <a:pt x="21600" y="4566"/>
                    <a:pt x="21600" y="4566"/>
                    <a:pt x="21600" y="4566"/>
                  </a:cubicBezTo>
                  <a:close/>
                  <a:moveTo>
                    <a:pt x="6056" y="2107"/>
                  </a:moveTo>
                  <a:cubicBezTo>
                    <a:pt x="6056" y="1756"/>
                    <a:pt x="6460" y="1405"/>
                    <a:pt x="6864" y="1405"/>
                  </a:cubicBezTo>
                  <a:cubicBezTo>
                    <a:pt x="14736" y="1405"/>
                    <a:pt x="14736" y="1405"/>
                    <a:pt x="14736" y="1405"/>
                  </a:cubicBezTo>
                  <a:cubicBezTo>
                    <a:pt x="15140" y="1405"/>
                    <a:pt x="15342" y="1756"/>
                    <a:pt x="15342" y="2107"/>
                  </a:cubicBezTo>
                  <a:cubicBezTo>
                    <a:pt x="15342" y="2634"/>
                    <a:pt x="15342" y="2634"/>
                    <a:pt x="15342" y="2634"/>
                  </a:cubicBezTo>
                  <a:cubicBezTo>
                    <a:pt x="6056" y="2634"/>
                    <a:pt x="6056" y="2634"/>
                    <a:pt x="6056" y="2634"/>
                  </a:cubicBezTo>
                  <a:lnTo>
                    <a:pt x="6056" y="2107"/>
                  </a:lnTo>
                  <a:close/>
                  <a:moveTo>
                    <a:pt x="18572" y="18966"/>
                  </a:moveTo>
                  <a:cubicBezTo>
                    <a:pt x="18572" y="19668"/>
                    <a:pt x="17764" y="20195"/>
                    <a:pt x="16957" y="20195"/>
                  </a:cubicBezTo>
                  <a:cubicBezTo>
                    <a:pt x="4643" y="20195"/>
                    <a:pt x="4643" y="20195"/>
                    <a:pt x="4643" y="20195"/>
                  </a:cubicBezTo>
                  <a:cubicBezTo>
                    <a:pt x="3634" y="20195"/>
                    <a:pt x="3028" y="19668"/>
                    <a:pt x="3028" y="18966"/>
                  </a:cubicBezTo>
                  <a:cubicBezTo>
                    <a:pt x="3028" y="7376"/>
                    <a:pt x="3028" y="7376"/>
                    <a:pt x="3028" y="7376"/>
                  </a:cubicBezTo>
                  <a:cubicBezTo>
                    <a:pt x="18572" y="7376"/>
                    <a:pt x="18572" y="7376"/>
                    <a:pt x="18572" y="7376"/>
                  </a:cubicBezTo>
                  <a:lnTo>
                    <a:pt x="18572" y="18966"/>
                  </a:lnTo>
                  <a:close/>
                  <a:moveTo>
                    <a:pt x="19985" y="5444"/>
                  </a:moveTo>
                  <a:cubicBezTo>
                    <a:pt x="19985" y="6146"/>
                    <a:pt x="19985" y="6146"/>
                    <a:pt x="19985" y="6146"/>
                  </a:cubicBezTo>
                  <a:cubicBezTo>
                    <a:pt x="1413" y="6146"/>
                    <a:pt x="1413" y="6146"/>
                    <a:pt x="1413" y="6146"/>
                  </a:cubicBezTo>
                  <a:cubicBezTo>
                    <a:pt x="1413" y="4741"/>
                    <a:pt x="1413" y="4741"/>
                    <a:pt x="1413" y="4741"/>
                  </a:cubicBezTo>
                  <a:cubicBezTo>
                    <a:pt x="1413" y="4390"/>
                    <a:pt x="1817" y="4039"/>
                    <a:pt x="2221" y="4039"/>
                  </a:cubicBezTo>
                  <a:cubicBezTo>
                    <a:pt x="19379" y="4039"/>
                    <a:pt x="19379" y="4039"/>
                    <a:pt x="19379" y="4039"/>
                  </a:cubicBezTo>
                  <a:cubicBezTo>
                    <a:pt x="19783" y="4039"/>
                    <a:pt x="19985" y="4390"/>
                    <a:pt x="19985" y="4741"/>
                  </a:cubicBezTo>
                  <a:lnTo>
                    <a:pt x="19985" y="5444"/>
                  </a:lnTo>
                  <a:close/>
                  <a:moveTo>
                    <a:pt x="19985" y="5444"/>
                  </a:moveTo>
                  <a:cubicBezTo>
                    <a:pt x="19985" y="5444"/>
                    <a:pt x="19985" y="5444"/>
                    <a:pt x="19985" y="544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90" name="Shape"/>
            <p:cNvSpPr/>
            <p:nvPr/>
          </p:nvSpPr>
          <p:spPr>
            <a:xfrm>
              <a:off x="202797" y="433889"/>
              <a:ext cx="127340" cy="509349"/>
            </a:xfrm>
            <a:custGeom>
              <a:avLst/>
              <a:gdLst/>
              <a:ahLst/>
              <a:cxnLst>
                <a:cxn ang="0">
                  <a:pos x="wd2" y="hd2"/>
                </a:cxn>
                <a:cxn ang="5400000">
                  <a:pos x="wd2" y="hd2"/>
                </a:cxn>
                <a:cxn ang="10800000">
                  <a:pos x="wd2" y="hd2"/>
                </a:cxn>
                <a:cxn ang="16200000">
                  <a:pos x="wd2" y="hd2"/>
                </a:cxn>
              </a:cxnLst>
              <a:rect l="0" t="0" r="r" b="b"/>
              <a:pathLst>
                <a:path w="21600" h="21600" extrusionOk="0">
                  <a:moveTo>
                    <a:pt x="4320" y="21600"/>
                  </a:moveTo>
                  <a:cubicBezTo>
                    <a:pt x="15840" y="21600"/>
                    <a:pt x="15840" y="21600"/>
                    <a:pt x="15840" y="21600"/>
                  </a:cubicBezTo>
                  <a:cubicBezTo>
                    <a:pt x="18720" y="21600"/>
                    <a:pt x="21600" y="20855"/>
                    <a:pt x="21600" y="20110"/>
                  </a:cubicBezTo>
                  <a:cubicBezTo>
                    <a:pt x="21600" y="1490"/>
                    <a:pt x="21600" y="1490"/>
                    <a:pt x="21600" y="1490"/>
                  </a:cubicBezTo>
                  <a:cubicBezTo>
                    <a:pt x="21600" y="745"/>
                    <a:pt x="18720" y="0"/>
                    <a:pt x="15840" y="0"/>
                  </a:cubicBezTo>
                  <a:cubicBezTo>
                    <a:pt x="4320" y="0"/>
                    <a:pt x="4320" y="0"/>
                    <a:pt x="4320" y="0"/>
                  </a:cubicBezTo>
                  <a:cubicBezTo>
                    <a:pt x="1440" y="0"/>
                    <a:pt x="0" y="745"/>
                    <a:pt x="0" y="1490"/>
                  </a:cubicBezTo>
                  <a:cubicBezTo>
                    <a:pt x="0" y="20110"/>
                    <a:pt x="0" y="20110"/>
                    <a:pt x="0" y="20110"/>
                  </a:cubicBezTo>
                  <a:cubicBezTo>
                    <a:pt x="0" y="20855"/>
                    <a:pt x="1440" y="21600"/>
                    <a:pt x="4320" y="21600"/>
                  </a:cubicBezTo>
                  <a:close/>
                  <a:moveTo>
                    <a:pt x="4320" y="1490"/>
                  </a:moveTo>
                  <a:cubicBezTo>
                    <a:pt x="15840" y="1490"/>
                    <a:pt x="15840" y="1490"/>
                    <a:pt x="15840" y="1490"/>
                  </a:cubicBezTo>
                  <a:cubicBezTo>
                    <a:pt x="15840" y="20110"/>
                    <a:pt x="15840" y="20110"/>
                    <a:pt x="15840" y="20110"/>
                  </a:cubicBezTo>
                  <a:cubicBezTo>
                    <a:pt x="4320" y="20110"/>
                    <a:pt x="4320" y="20110"/>
                    <a:pt x="4320" y="20110"/>
                  </a:cubicBezTo>
                  <a:lnTo>
                    <a:pt x="4320" y="1490"/>
                  </a:lnTo>
                  <a:close/>
                  <a:moveTo>
                    <a:pt x="4320" y="1490"/>
                  </a:moveTo>
                  <a:cubicBezTo>
                    <a:pt x="4320" y="1490"/>
                    <a:pt x="4320" y="1490"/>
                    <a:pt x="4320" y="149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91" name="Shape"/>
            <p:cNvSpPr/>
            <p:nvPr/>
          </p:nvSpPr>
          <p:spPr>
            <a:xfrm>
              <a:off x="400877" y="433889"/>
              <a:ext cx="132054" cy="509349"/>
            </a:xfrm>
            <a:custGeom>
              <a:avLst/>
              <a:gdLst/>
              <a:ahLst/>
              <a:cxnLst>
                <a:cxn ang="0">
                  <a:pos x="wd2" y="hd2"/>
                </a:cxn>
                <a:cxn ang="5400000">
                  <a:pos x="wd2" y="hd2"/>
                </a:cxn>
                <a:cxn ang="10800000">
                  <a:pos x="wd2" y="hd2"/>
                </a:cxn>
                <a:cxn ang="16200000">
                  <a:pos x="wd2" y="hd2"/>
                </a:cxn>
              </a:cxnLst>
              <a:rect l="0" t="0" r="r" b="b"/>
              <a:pathLst>
                <a:path w="21600" h="21600" extrusionOk="0">
                  <a:moveTo>
                    <a:pt x="4320" y="21600"/>
                  </a:moveTo>
                  <a:cubicBezTo>
                    <a:pt x="15840" y="21600"/>
                    <a:pt x="15840" y="21600"/>
                    <a:pt x="15840" y="21600"/>
                  </a:cubicBezTo>
                  <a:cubicBezTo>
                    <a:pt x="18720" y="21600"/>
                    <a:pt x="21600" y="20855"/>
                    <a:pt x="21600" y="20110"/>
                  </a:cubicBezTo>
                  <a:cubicBezTo>
                    <a:pt x="21600" y="1490"/>
                    <a:pt x="21600" y="1490"/>
                    <a:pt x="21600" y="1490"/>
                  </a:cubicBezTo>
                  <a:cubicBezTo>
                    <a:pt x="21600" y="745"/>
                    <a:pt x="18720" y="0"/>
                    <a:pt x="15840" y="0"/>
                  </a:cubicBezTo>
                  <a:cubicBezTo>
                    <a:pt x="4320" y="0"/>
                    <a:pt x="4320" y="0"/>
                    <a:pt x="4320" y="0"/>
                  </a:cubicBezTo>
                  <a:cubicBezTo>
                    <a:pt x="1440" y="0"/>
                    <a:pt x="0" y="745"/>
                    <a:pt x="0" y="1490"/>
                  </a:cubicBezTo>
                  <a:cubicBezTo>
                    <a:pt x="0" y="20110"/>
                    <a:pt x="0" y="20110"/>
                    <a:pt x="0" y="20110"/>
                  </a:cubicBezTo>
                  <a:cubicBezTo>
                    <a:pt x="0" y="20855"/>
                    <a:pt x="1440" y="21600"/>
                    <a:pt x="4320" y="21600"/>
                  </a:cubicBezTo>
                  <a:close/>
                  <a:moveTo>
                    <a:pt x="4320" y="1490"/>
                  </a:moveTo>
                  <a:cubicBezTo>
                    <a:pt x="15840" y="1490"/>
                    <a:pt x="15840" y="1490"/>
                    <a:pt x="15840" y="1490"/>
                  </a:cubicBezTo>
                  <a:cubicBezTo>
                    <a:pt x="15840" y="20110"/>
                    <a:pt x="15840" y="20110"/>
                    <a:pt x="15840" y="20110"/>
                  </a:cubicBezTo>
                  <a:cubicBezTo>
                    <a:pt x="4320" y="20110"/>
                    <a:pt x="4320" y="20110"/>
                    <a:pt x="4320" y="20110"/>
                  </a:cubicBezTo>
                  <a:lnTo>
                    <a:pt x="4320" y="1490"/>
                  </a:lnTo>
                  <a:close/>
                  <a:moveTo>
                    <a:pt x="4320" y="1490"/>
                  </a:moveTo>
                  <a:cubicBezTo>
                    <a:pt x="4320" y="1490"/>
                    <a:pt x="4320" y="1490"/>
                    <a:pt x="4320" y="149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92" name="Shape"/>
            <p:cNvSpPr/>
            <p:nvPr/>
          </p:nvSpPr>
          <p:spPr>
            <a:xfrm>
              <a:off x="603672" y="433889"/>
              <a:ext cx="127339" cy="509349"/>
            </a:xfrm>
            <a:custGeom>
              <a:avLst/>
              <a:gdLst/>
              <a:ahLst/>
              <a:cxnLst>
                <a:cxn ang="0">
                  <a:pos x="wd2" y="hd2"/>
                </a:cxn>
                <a:cxn ang="5400000">
                  <a:pos x="wd2" y="hd2"/>
                </a:cxn>
                <a:cxn ang="10800000">
                  <a:pos x="wd2" y="hd2"/>
                </a:cxn>
                <a:cxn ang="16200000">
                  <a:pos x="wd2" y="hd2"/>
                </a:cxn>
              </a:cxnLst>
              <a:rect l="0" t="0" r="r" b="b"/>
              <a:pathLst>
                <a:path w="21600" h="21600" extrusionOk="0">
                  <a:moveTo>
                    <a:pt x="5760" y="21600"/>
                  </a:moveTo>
                  <a:cubicBezTo>
                    <a:pt x="15840" y="21600"/>
                    <a:pt x="15840" y="21600"/>
                    <a:pt x="15840" y="21600"/>
                  </a:cubicBezTo>
                  <a:cubicBezTo>
                    <a:pt x="18720" y="21600"/>
                    <a:pt x="21600" y="20855"/>
                    <a:pt x="21600" y="20110"/>
                  </a:cubicBezTo>
                  <a:cubicBezTo>
                    <a:pt x="21600" y="1490"/>
                    <a:pt x="21600" y="1490"/>
                    <a:pt x="21600" y="1490"/>
                  </a:cubicBezTo>
                  <a:cubicBezTo>
                    <a:pt x="21600" y="745"/>
                    <a:pt x="18720" y="0"/>
                    <a:pt x="15840" y="0"/>
                  </a:cubicBezTo>
                  <a:cubicBezTo>
                    <a:pt x="5760" y="0"/>
                    <a:pt x="5760" y="0"/>
                    <a:pt x="5760" y="0"/>
                  </a:cubicBezTo>
                  <a:cubicBezTo>
                    <a:pt x="1440" y="0"/>
                    <a:pt x="0" y="745"/>
                    <a:pt x="0" y="1490"/>
                  </a:cubicBezTo>
                  <a:cubicBezTo>
                    <a:pt x="0" y="20110"/>
                    <a:pt x="0" y="20110"/>
                    <a:pt x="0" y="20110"/>
                  </a:cubicBezTo>
                  <a:cubicBezTo>
                    <a:pt x="0" y="20855"/>
                    <a:pt x="1440" y="21600"/>
                    <a:pt x="5760" y="21600"/>
                  </a:cubicBezTo>
                  <a:close/>
                  <a:moveTo>
                    <a:pt x="5760" y="1490"/>
                  </a:moveTo>
                  <a:cubicBezTo>
                    <a:pt x="15840" y="1490"/>
                    <a:pt x="15840" y="1490"/>
                    <a:pt x="15840" y="1490"/>
                  </a:cubicBezTo>
                  <a:cubicBezTo>
                    <a:pt x="15840" y="20110"/>
                    <a:pt x="15840" y="20110"/>
                    <a:pt x="15840" y="20110"/>
                  </a:cubicBezTo>
                  <a:cubicBezTo>
                    <a:pt x="5760" y="20110"/>
                    <a:pt x="5760" y="20110"/>
                    <a:pt x="5760" y="20110"/>
                  </a:cubicBezTo>
                  <a:lnTo>
                    <a:pt x="5760" y="1490"/>
                  </a:lnTo>
                  <a:close/>
                  <a:moveTo>
                    <a:pt x="5760" y="1490"/>
                  </a:moveTo>
                  <a:cubicBezTo>
                    <a:pt x="5760" y="1490"/>
                    <a:pt x="5760" y="1490"/>
                    <a:pt x="5760" y="149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097" name="Group"/>
          <p:cNvGrpSpPr/>
          <p:nvPr/>
        </p:nvGrpSpPr>
        <p:grpSpPr>
          <a:xfrm>
            <a:off x="6296844" y="3612255"/>
            <a:ext cx="532930" cy="448038"/>
            <a:chOff x="0" y="0"/>
            <a:chExt cx="1065858" cy="896074"/>
          </a:xfrm>
          <a:solidFill>
            <a:schemeClr val="tx1"/>
          </a:solidFill>
        </p:grpSpPr>
        <p:sp>
          <p:nvSpPr>
            <p:cNvPr id="1094" name="Shape"/>
            <p:cNvSpPr/>
            <p:nvPr/>
          </p:nvSpPr>
          <p:spPr>
            <a:xfrm>
              <a:off x="268821" y="231091"/>
              <a:ext cx="528214" cy="532931"/>
            </a:xfrm>
            <a:custGeom>
              <a:avLst/>
              <a:gdLst/>
              <a:ahLst/>
              <a:cxnLst>
                <a:cxn ang="0">
                  <a:pos x="wd2" y="hd2"/>
                </a:cxn>
                <a:cxn ang="5400000">
                  <a:pos x="wd2" y="hd2"/>
                </a:cxn>
                <a:cxn ang="10800000">
                  <a:pos x="wd2" y="hd2"/>
                </a:cxn>
                <a:cxn ang="16200000">
                  <a:pos x="wd2" y="hd2"/>
                </a:cxn>
              </a:cxnLst>
              <a:rect l="0" t="0" r="r" b="b"/>
              <a:pathLst>
                <a:path w="21600" h="21600" extrusionOk="0">
                  <a:moveTo>
                    <a:pt x="10977" y="0"/>
                  </a:moveTo>
                  <a:cubicBezTo>
                    <a:pt x="4957" y="0"/>
                    <a:pt x="0" y="4603"/>
                    <a:pt x="0" y="10623"/>
                  </a:cubicBezTo>
                  <a:cubicBezTo>
                    <a:pt x="0" y="16643"/>
                    <a:pt x="4957" y="21600"/>
                    <a:pt x="10977" y="21600"/>
                  </a:cubicBezTo>
                  <a:cubicBezTo>
                    <a:pt x="16997" y="21600"/>
                    <a:pt x="21600" y="16643"/>
                    <a:pt x="21600" y="10623"/>
                  </a:cubicBezTo>
                  <a:cubicBezTo>
                    <a:pt x="21600" y="4603"/>
                    <a:pt x="16997" y="0"/>
                    <a:pt x="10977" y="0"/>
                  </a:cubicBezTo>
                  <a:close/>
                  <a:moveTo>
                    <a:pt x="16997" y="15934"/>
                  </a:moveTo>
                  <a:cubicBezTo>
                    <a:pt x="14164" y="19475"/>
                    <a:pt x="8852" y="19830"/>
                    <a:pt x="5666" y="16997"/>
                  </a:cubicBezTo>
                  <a:cubicBezTo>
                    <a:pt x="2125" y="13810"/>
                    <a:pt x="1770" y="8852"/>
                    <a:pt x="4603" y="5311"/>
                  </a:cubicBezTo>
                  <a:cubicBezTo>
                    <a:pt x="7790" y="2125"/>
                    <a:pt x="12748" y="1770"/>
                    <a:pt x="16289" y="4603"/>
                  </a:cubicBezTo>
                  <a:cubicBezTo>
                    <a:pt x="19475" y="7436"/>
                    <a:pt x="20184" y="12748"/>
                    <a:pt x="16997" y="15934"/>
                  </a:cubicBezTo>
                  <a:close/>
                  <a:moveTo>
                    <a:pt x="16997" y="15934"/>
                  </a:moveTo>
                  <a:cubicBezTo>
                    <a:pt x="16997" y="15934"/>
                    <a:pt x="16997" y="15934"/>
                    <a:pt x="16997" y="1593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95" name="Shape"/>
            <p:cNvSpPr/>
            <p:nvPr/>
          </p:nvSpPr>
          <p:spPr>
            <a:xfrm>
              <a:off x="396159" y="363144"/>
              <a:ext cx="160352" cy="150919"/>
            </a:xfrm>
            <a:custGeom>
              <a:avLst/>
              <a:gdLst/>
              <a:ahLst/>
              <a:cxnLst>
                <a:cxn ang="0">
                  <a:pos x="wd2" y="hd2"/>
                </a:cxn>
                <a:cxn ang="5400000">
                  <a:pos x="wd2" y="hd2"/>
                </a:cxn>
                <a:cxn ang="10800000">
                  <a:pos x="wd2" y="hd2"/>
                </a:cxn>
                <a:cxn ang="16200000">
                  <a:pos x="wd2" y="hd2"/>
                </a:cxn>
              </a:cxnLst>
              <a:rect l="0" t="0" r="r" b="b"/>
              <a:pathLst>
                <a:path w="21600" h="21600" extrusionOk="0">
                  <a:moveTo>
                    <a:pt x="19200" y="0"/>
                  </a:moveTo>
                  <a:cubicBezTo>
                    <a:pt x="8400" y="0"/>
                    <a:pt x="0" y="8894"/>
                    <a:pt x="0" y="19059"/>
                  </a:cubicBezTo>
                  <a:cubicBezTo>
                    <a:pt x="0" y="20329"/>
                    <a:pt x="1200" y="21600"/>
                    <a:pt x="2400" y="21600"/>
                  </a:cubicBezTo>
                  <a:cubicBezTo>
                    <a:pt x="3600" y="21600"/>
                    <a:pt x="4800" y="20329"/>
                    <a:pt x="4800" y="19059"/>
                  </a:cubicBezTo>
                  <a:cubicBezTo>
                    <a:pt x="4800" y="11435"/>
                    <a:pt x="10800" y="5082"/>
                    <a:pt x="19200" y="5082"/>
                  </a:cubicBezTo>
                  <a:cubicBezTo>
                    <a:pt x="20400" y="5082"/>
                    <a:pt x="21600" y="3812"/>
                    <a:pt x="21600" y="2541"/>
                  </a:cubicBezTo>
                  <a:cubicBezTo>
                    <a:pt x="21600" y="1271"/>
                    <a:pt x="20400" y="0"/>
                    <a:pt x="19200" y="0"/>
                  </a:cubicBezTo>
                  <a:close/>
                  <a:moveTo>
                    <a:pt x="19200" y="0"/>
                  </a:moveTo>
                  <a:cubicBezTo>
                    <a:pt x="19200" y="0"/>
                    <a:pt x="19200" y="0"/>
                    <a:pt x="19200"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096" name="Shape"/>
            <p:cNvSpPr/>
            <p:nvPr/>
          </p:nvSpPr>
          <p:spPr>
            <a:xfrm>
              <a:off x="-1" y="-1"/>
              <a:ext cx="1065860" cy="896076"/>
            </a:xfrm>
            <a:custGeom>
              <a:avLst/>
              <a:gdLst/>
              <a:ahLst/>
              <a:cxnLst>
                <a:cxn ang="0">
                  <a:pos x="wd2" y="hd2"/>
                </a:cxn>
                <a:cxn ang="5400000">
                  <a:pos x="wd2" y="hd2"/>
                </a:cxn>
                <a:cxn ang="10800000">
                  <a:pos x="wd2" y="hd2"/>
                </a:cxn>
                <a:cxn ang="16200000">
                  <a:pos x="wd2" y="hd2"/>
                </a:cxn>
              </a:cxnLst>
              <a:rect l="0" t="0" r="r" b="b"/>
              <a:pathLst>
                <a:path w="21600" h="21600" extrusionOk="0">
                  <a:moveTo>
                    <a:pt x="20020" y="4823"/>
                  </a:moveTo>
                  <a:cubicBezTo>
                    <a:pt x="17034" y="4194"/>
                    <a:pt x="17034" y="4194"/>
                    <a:pt x="17034" y="4194"/>
                  </a:cubicBezTo>
                  <a:cubicBezTo>
                    <a:pt x="16156" y="1468"/>
                    <a:pt x="16156" y="1468"/>
                    <a:pt x="16156" y="1468"/>
                  </a:cubicBezTo>
                  <a:cubicBezTo>
                    <a:pt x="15805" y="629"/>
                    <a:pt x="15102" y="0"/>
                    <a:pt x="14224" y="0"/>
                  </a:cubicBezTo>
                  <a:cubicBezTo>
                    <a:pt x="7551" y="0"/>
                    <a:pt x="7551" y="0"/>
                    <a:pt x="7551" y="0"/>
                  </a:cubicBezTo>
                  <a:cubicBezTo>
                    <a:pt x="6673" y="0"/>
                    <a:pt x="5971" y="629"/>
                    <a:pt x="5620" y="1468"/>
                  </a:cubicBezTo>
                  <a:cubicBezTo>
                    <a:pt x="4741" y="4194"/>
                    <a:pt x="4741" y="4194"/>
                    <a:pt x="4741" y="4194"/>
                  </a:cubicBezTo>
                  <a:cubicBezTo>
                    <a:pt x="1756" y="4823"/>
                    <a:pt x="1756" y="4823"/>
                    <a:pt x="1756" y="4823"/>
                  </a:cubicBezTo>
                  <a:cubicBezTo>
                    <a:pt x="702" y="5033"/>
                    <a:pt x="0" y="6082"/>
                    <a:pt x="0" y="7130"/>
                  </a:cubicBezTo>
                  <a:cubicBezTo>
                    <a:pt x="0" y="19293"/>
                    <a:pt x="0" y="19293"/>
                    <a:pt x="0" y="19293"/>
                  </a:cubicBezTo>
                  <a:cubicBezTo>
                    <a:pt x="0" y="20551"/>
                    <a:pt x="1054" y="21600"/>
                    <a:pt x="2107" y="21600"/>
                  </a:cubicBezTo>
                  <a:cubicBezTo>
                    <a:pt x="19668" y="21600"/>
                    <a:pt x="19668" y="21600"/>
                    <a:pt x="19668" y="21600"/>
                  </a:cubicBezTo>
                  <a:cubicBezTo>
                    <a:pt x="20722" y="21600"/>
                    <a:pt x="21600" y="20551"/>
                    <a:pt x="21600" y="19293"/>
                  </a:cubicBezTo>
                  <a:cubicBezTo>
                    <a:pt x="21600" y="7130"/>
                    <a:pt x="21600" y="7130"/>
                    <a:pt x="21600" y="7130"/>
                  </a:cubicBezTo>
                  <a:cubicBezTo>
                    <a:pt x="21600" y="6082"/>
                    <a:pt x="20898" y="5033"/>
                    <a:pt x="20020" y="4823"/>
                  </a:cubicBezTo>
                  <a:close/>
                  <a:moveTo>
                    <a:pt x="20195" y="19293"/>
                  </a:moveTo>
                  <a:cubicBezTo>
                    <a:pt x="20195" y="19713"/>
                    <a:pt x="20020" y="20132"/>
                    <a:pt x="19668" y="20132"/>
                  </a:cubicBezTo>
                  <a:cubicBezTo>
                    <a:pt x="2107" y="20132"/>
                    <a:pt x="2107" y="20132"/>
                    <a:pt x="2107" y="20132"/>
                  </a:cubicBezTo>
                  <a:cubicBezTo>
                    <a:pt x="1756" y="20132"/>
                    <a:pt x="1405" y="19713"/>
                    <a:pt x="1405" y="19293"/>
                  </a:cubicBezTo>
                  <a:cubicBezTo>
                    <a:pt x="1405" y="7130"/>
                    <a:pt x="1405" y="7130"/>
                    <a:pt x="1405" y="7130"/>
                  </a:cubicBezTo>
                  <a:cubicBezTo>
                    <a:pt x="1405" y="6711"/>
                    <a:pt x="1580" y="6501"/>
                    <a:pt x="1932" y="6291"/>
                  </a:cubicBezTo>
                  <a:cubicBezTo>
                    <a:pt x="5620" y="5662"/>
                    <a:pt x="5620" y="5662"/>
                    <a:pt x="5620" y="5662"/>
                  </a:cubicBezTo>
                  <a:cubicBezTo>
                    <a:pt x="6849" y="2097"/>
                    <a:pt x="6849" y="2097"/>
                    <a:pt x="6849" y="2097"/>
                  </a:cubicBezTo>
                  <a:cubicBezTo>
                    <a:pt x="7024" y="1678"/>
                    <a:pt x="7200" y="1468"/>
                    <a:pt x="7551" y="1468"/>
                  </a:cubicBezTo>
                  <a:cubicBezTo>
                    <a:pt x="14224" y="1468"/>
                    <a:pt x="14224" y="1468"/>
                    <a:pt x="14224" y="1468"/>
                  </a:cubicBezTo>
                  <a:cubicBezTo>
                    <a:pt x="14576" y="1468"/>
                    <a:pt x="14751" y="1678"/>
                    <a:pt x="14927" y="2097"/>
                  </a:cubicBezTo>
                  <a:cubicBezTo>
                    <a:pt x="15980" y="5662"/>
                    <a:pt x="15980" y="5662"/>
                    <a:pt x="15980" y="5662"/>
                  </a:cubicBezTo>
                  <a:cubicBezTo>
                    <a:pt x="19668" y="6291"/>
                    <a:pt x="19668" y="6291"/>
                    <a:pt x="19668" y="6291"/>
                  </a:cubicBezTo>
                  <a:cubicBezTo>
                    <a:pt x="20020" y="6501"/>
                    <a:pt x="20195" y="6711"/>
                    <a:pt x="20195" y="7130"/>
                  </a:cubicBezTo>
                  <a:lnTo>
                    <a:pt x="20195" y="19293"/>
                  </a:lnTo>
                  <a:close/>
                  <a:moveTo>
                    <a:pt x="20195" y="19293"/>
                  </a:moveTo>
                  <a:cubicBezTo>
                    <a:pt x="20195" y="19293"/>
                    <a:pt x="20195" y="19293"/>
                    <a:pt x="20195" y="1929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098" name="Shape"/>
          <p:cNvSpPr/>
          <p:nvPr/>
        </p:nvSpPr>
        <p:spPr>
          <a:xfrm>
            <a:off x="7280185" y="3583517"/>
            <a:ext cx="535517" cy="503767"/>
          </a:xfrm>
          <a:custGeom>
            <a:avLst/>
            <a:gdLst/>
            <a:ahLst/>
            <a:cxnLst>
              <a:cxn ang="0">
                <a:pos x="wd2" y="hd2"/>
              </a:cxn>
              <a:cxn ang="5400000">
                <a:pos x="wd2" y="hd2"/>
              </a:cxn>
              <a:cxn ang="10800000">
                <a:pos x="wd2" y="hd2"/>
              </a:cxn>
              <a:cxn ang="16200000">
                <a:pos x="wd2" y="hd2"/>
              </a:cxn>
            </a:cxnLst>
            <a:rect l="0" t="0" r="r" b="b"/>
            <a:pathLst>
              <a:path w="21600" h="21600" extrusionOk="0">
                <a:moveTo>
                  <a:pt x="19493" y="0"/>
                </a:moveTo>
                <a:cubicBezTo>
                  <a:pt x="2107" y="0"/>
                  <a:pt x="2107" y="0"/>
                  <a:pt x="2107" y="0"/>
                </a:cubicBezTo>
                <a:cubicBezTo>
                  <a:pt x="878" y="0"/>
                  <a:pt x="0" y="939"/>
                  <a:pt x="0" y="2254"/>
                </a:cubicBezTo>
                <a:cubicBezTo>
                  <a:pt x="0" y="16529"/>
                  <a:pt x="0" y="16529"/>
                  <a:pt x="0" y="16529"/>
                </a:cubicBezTo>
                <a:cubicBezTo>
                  <a:pt x="0" y="17843"/>
                  <a:pt x="878" y="18783"/>
                  <a:pt x="2107" y="18783"/>
                </a:cubicBezTo>
                <a:cubicBezTo>
                  <a:pt x="8780" y="18783"/>
                  <a:pt x="8780" y="18783"/>
                  <a:pt x="8780" y="18783"/>
                </a:cubicBezTo>
                <a:cubicBezTo>
                  <a:pt x="8780" y="19534"/>
                  <a:pt x="8780" y="19534"/>
                  <a:pt x="8780" y="19534"/>
                </a:cubicBezTo>
                <a:cubicBezTo>
                  <a:pt x="4566" y="20285"/>
                  <a:pt x="4566" y="20285"/>
                  <a:pt x="4566" y="20285"/>
                </a:cubicBezTo>
                <a:cubicBezTo>
                  <a:pt x="4215" y="20285"/>
                  <a:pt x="4039" y="20473"/>
                  <a:pt x="4039" y="20849"/>
                </a:cubicBezTo>
                <a:cubicBezTo>
                  <a:pt x="4039" y="21224"/>
                  <a:pt x="4390" y="21600"/>
                  <a:pt x="4741" y="21600"/>
                </a:cubicBezTo>
                <a:cubicBezTo>
                  <a:pt x="16859" y="21600"/>
                  <a:pt x="16859" y="21600"/>
                  <a:pt x="16859" y="21600"/>
                </a:cubicBezTo>
                <a:cubicBezTo>
                  <a:pt x="17210" y="21600"/>
                  <a:pt x="17561" y="21224"/>
                  <a:pt x="17561" y="20849"/>
                </a:cubicBezTo>
                <a:cubicBezTo>
                  <a:pt x="17561" y="20473"/>
                  <a:pt x="17385" y="20285"/>
                  <a:pt x="17034" y="20285"/>
                </a:cubicBezTo>
                <a:cubicBezTo>
                  <a:pt x="12820" y="19534"/>
                  <a:pt x="12820" y="19534"/>
                  <a:pt x="12820" y="19534"/>
                </a:cubicBezTo>
                <a:cubicBezTo>
                  <a:pt x="12820" y="18783"/>
                  <a:pt x="12820" y="18783"/>
                  <a:pt x="12820" y="18783"/>
                </a:cubicBezTo>
                <a:cubicBezTo>
                  <a:pt x="19493" y="18783"/>
                  <a:pt x="19493" y="18783"/>
                  <a:pt x="19493" y="18783"/>
                </a:cubicBezTo>
                <a:cubicBezTo>
                  <a:pt x="20722" y="18783"/>
                  <a:pt x="21600" y="17843"/>
                  <a:pt x="21600" y="16529"/>
                </a:cubicBezTo>
                <a:cubicBezTo>
                  <a:pt x="21600" y="2254"/>
                  <a:pt x="21600" y="2254"/>
                  <a:pt x="21600" y="2254"/>
                </a:cubicBezTo>
                <a:cubicBezTo>
                  <a:pt x="21600" y="939"/>
                  <a:pt x="20722" y="0"/>
                  <a:pt x="19493" y="0"/>
                </a:cubicBezTo>
                <a:close/>
                <a:moveTo>
                  <a:pt x="20195" y="16529"/>
                </a:moveTo>
                <a:cubicBezTo>
                  <a:pt x="20195" y="16904"/>
                  <a:pt x="20020" y="17280"/>
                  <a:pt x="19493" y="17280"/>
                </a:cubicBezTo>
                <a:cubicBezTo>
                  <a:pt x="2107" y="17280"/>
                  <a:pt x="2107" y="17280"/>
                  <a:pt x="2107" y="17280"/>
                </a:cubicBezTo>
                <a:cubicBezTo>
                  <a:pt x="1756" y="17280"/>
                  <a:pt x="1405" y="16904"/>
                  <a:pt x="1405" y="16529"/>
                </a:cubicBezTo>
                <a:cubicBezTo>
                  <a:pt x="1405" y="2254"/>
                  <a:pt x="1405" y="2254"/>
                  <a:pt x="1405" y="2254"/>
                </a:cubicBezTo>
                <a:cubicBezTo>
                  <a:pt x="1405" y="1690"/>
                  <a:pt x="1756" y="1503"/>
                  <a:pt x="2107" y="1503"/>
                </a:cubicBezTo>
                <a:cubicBezTo>
                  <a:pt x="19493" y="1503"/>
                  <a:pt x="19493" y="1503"/>
                  <a:pt x="19493" y="1503"/>
                </a:cubicBezTo>
                <a:cubicBezTo>
                  <a:pt x="20020" y="1503"/>
                  <a:pt x="20195" y="1690"/>
                  <a:pt x="20195" y="2254"/>
                </a:cubicBezTo>
                <a:lnTo>
                  <a:pt x="20195" y="16529"/>
                </a:lnTo>
                <a:close/>
                <a:moveTo>
                  <a:pt x="18263" y="2817"/>
                </a:moveTo>
                <a:cubicBezTo>
                  <a:pt x="3337" y="2817"/>
                  <a:pt x="3337" y="2817"/>
                  <a:pt x="3337" y="2817"/>
                </a:cubicBezTo>
                <a:cubicBezTo>
                  <a:pt x="2985" y="2817"/>
                  <a:pt x="2810" y="3193"/>
                  <a:pt x="2810" y="3569"/>
                </a:cubicBezTo>
                <a:cubicBezTo>
                  <a:pt x="2810" y="13711"/>
                  <a:pt x="2810" y="13711"/>
                  <a:pt x="2810" y="13711"/>
                </a:cubicBezTo>
                <a:cubicBezTo>
                  <a:pt x="2810" y="14087"/>
                  <a:pt x="2985" y="14463"/>
                  <a:pt x="3337" y="14463"/>
                </a:cubicBezTo>
                <a:cubicBezTo>
                  <a:pt x="18263" y="14463"/>
                  <a:pt x="18263" y="14463"/>
                  <a:pt x="18263" y="14463"/>
                </a:cubicBezTo>
                <a:cubicBezTo>
                  <a:pt x="18615" y="14463"/>
                  <a:pt x="18966" y="14087"/>
                  <a:pt x="18966" y="13711"/>
                </a:cubicBezTo>
                <a:cubicBezTo>
                  <a:pt x="18966" y="3569"/>
                  <a:pt x="18966" y="3569"/>
                  <a:pt x="18966" y="3569"/>
                </a:cubicBezTo>
                <a:cubicBezTo>
                  <a:pt x="18966" y="3193"/>
                  <a:pt x="18615" y="2817"/>
                  <a:pt x="18263" y="2817"/>
                </a:cubicBezTo>
                <a:close/>
                <a:moveTo>
                  <a:pt x="18263" y="13711"/>
                </a:moveTo>
                <a:cubicBezTo>
                  <a:pt x="3337" y="13711"/>
                  <a:pt x="3337" y="13711"/>
                  <a:pt x="3337" y="13711"/>
                </a:cubicBezTo>
                <a:cubicBezTo>
                  <a:pt x="3337" y="3569"/>
                  <a:pt x="3337" y="3569"/>
                  <a:pt x="3337" y="3569"/>
                </a:cubicBezTo>
                <a:cubicBezTo>
                  <a:pt x="18263" y="3569"/>
                  <a:pt x="18263" y="3569"/>
                  <a:pt x="18263" y="3569"/>
                </a:cubicBezTo>
                <a:lnTo>
                  <a:pt x="18263" y="13711"/>
                </a:lnTo>
                <a:close/>
                <a:moveTo>
                  <a:pt x="18263" y="13711"/>
                </a:moveTo>
                <a:cubicBezTo>
                  <a:pt x="18263" y="13711"/>
                  <a:pt x="18263" y="13711"/>
                  <a:pt x="18263" y="1371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108" name="Group"/>
          <p:cNvGrpSpPr/>
          <p:nvPr/>
        </p:nvGrpSpPr>
        <p:grpSpPr>
          <a:xfrm>
            <a:off x="8265852" y="3583957"/>
            <a:ext cx="535289" cy="502275"/>
            <a:chOff x="0" y="0"/>
            <a:chExt cx="1070576" cy="1004549"/>
          </a:xfrm>
          <a:solidFill>
            <a:schemeClr val="tx1"/>
          </a:solidFill>
        </p:grpSpPr>
        <p:sp>
          <p:nvSpPr>
            <p:cNvPr id="1099" name="Shape"/>
            <p:cNvSpPr/>
            <p:nvPr/>
          </p:nvSpPr>
          <p:spPr>
            <a:xfrm>
              <a:off x="-1" y="-1"/>
              <a:ext cx="1070578" cy="1004551"/>
            </a:xfrm>
            <a:custGeom>
              <a:avLst/>
              <a:gdLst/>
              <a:ahLst/>
              <a:cxnLst>
                <a:cxn ang="0">
                  <a:pos x="wd2" y="hd2"/>
                </a:cxn>
                <a:cxn ang="5400000">
                  <a:pos x="wd2" y="hd2"/>
                </a:cxn>
                <a:cxn ang="10800000">
                  <a:pos x="wd2" y="hd2"/>
                </a:cxn>
                <a:cxn ang="16200000">
                  <a:pos x="wd2" y="hd2"/>
                </a:cxn>
              </a:cxnLst>
              <a:rect l="0" t="0" r="r" b="b"/>
              <a:pathLst>
                <a:path w="21600" h="21600" extrusionOk="0">
                  <a:moveTo>
                    <a:pt x="21249" y="4696"/>
                  </a:moveTo>
                  <a:cubicBezTo>
                    <a:pt x="17210" y="376"/>
                    <a:pt x="17210" y="376"/>
                    <a:pt x="17210" y="376"/>
                  </a:cubicBezTo>
                  <a:cubicBezTo>
                    <a:pt x="16859" y="188"/>
                    <a:pt x="16507" y="0"/>
                    <a:pt x="16156" y="0"/>
                  </a:cubicBezTo>
                  <a:cubicBezTo>
                    <a:pt x="2107" y="0"/>
                    <a:pt x="2107" y="0"/>
                    <a:pt x="2107" y="0"/>
                  </a:cubicBezTo>
                  <a:cubicBezTo>
                    <a:pt x="878" y="0"/>
                    <a:pt x="0" y="939"/>
                    <a:pt x="0" y="2066"/>
                  </a:cubicBezTo>
                  <a:cubicBezTo>
                    <a:pt x="0" y="19534"/>
                    <a:pt x="0" y="19534"/>
                    <a:pt x="0" y="19534"/>
                  </a:cubicBezTo>
                  <a:cubicBezTo>
                    <a:pt x="0" y="20661"/>
                    <a:pt x="878" y="21600"/>
                    <a:pt x="2107" y="21600"/>
                  </a:cubicBezTo>
                  <a:cubicBezTo>
                    <a:pt x="19493" y="21600"/>
                    <a:pt x="19493" y="21600"/>
                    <a:pt x="19493" y="21600"/>
                  </a:cubicBezTo>
                  <a:cubicBezTo>
                    <a:pt x="20722" y="21600"/>
                    <a:pt x="21600" y="20661"/>
                    <a:pt x="21600" y="19534"/>
                  </a:cubicBezTo>
                  <a:cubicBezTo>
                    <a:pt x="21600" y="5823"/>
                    <a:pt x="21600" y="5823"/>
                    <a:pt x="21600" y="5823"/>
                  </a:cubicBezTo>
                  <a:cubicBezTo>
                    <a:pt x="21600" y="5447"/>
                    <a:pt x="21424" y="5071"/>
                    <a:pt x="21249" y="4696"/>
                  </a:cubicBezTo>
                  <a:close/>
                  <a:moveTo>
                    <a:pt x="20195" y="19534"/>
                  </a:moveTo>
                  <a:cubicBezTo>
                    <a:pt x="20195" y="19910"/>
                    <a:pt x="19844" y="20097"/>
                    <a:pt x="19493" y="20097"/>
                  </a:cubicBezTo>
                  <a:cubicBezTo>
                    <a:pt x="2107" y="20097"/>
                    <a:pt x="2107" y="20097"/>
                    <a:pt x="2107" y="20097"/>
                  </a:cubicBezTo>
                  <a:cubicBezTo>
                    <a:pt x="1580" y="20097"/>
                    <a:pt x="1405" y="19910"/>
                    <a:pt x="1405" y="19534"/>
                  </a:cubicBezTo>
                  <a:cubicBezTo>
                    <a:pt x="1405" y="2066"/>
                    <a:pt x="1405" y="2066"/>
                    <a:pt x="1405" y="2066"/>
                  </a:cubicBezTo>
                  <a:cubicBezTo>
                    <a:pt x="1405" y="1690"/>
                    <a:pt x="1580" y="1503"/>
                    <a:pt x="2107" y="1503"/>
                  </a:cubicBezTo>
                  <a:cubicBezTo>
                    <a:pt x="15454" y="1503"/>
                    <a:pt x="15454" y="1503"/>
                    <a:pt x="15454" y="1503"/>
                  </a:cubicBezTo>
                  <a:cubicBezTo>
                    <a:pt x="15454" y="4320"/>
                    <a:pt x="15454" y="4320"/>
                    <a:pt x="15454" y="4320"/>
                  </a:cubicBezTo>
                  <a:cubicBezTo>
                    <a:pt x="15454" y="5447"/>
                    <a:pt x="16332" y="6574"/>
                    <a:pt x="17561" y="6574"/>
                  </a:cubicBezTo>
                  <a:cubicBezTo>
                    <a:pt x="20195" y="6574"/>
                    <a:pt x="20195" y="6574"/>
                    <a:pt x="20195" y="6574"/>
                  </a:cubicBezTo>
                  <a:lnTo>
                    <a:pt x="20195" y="19534"/>
                  </a:lnTo>
                  <a:close/>
                  <a:moveTo>
                    <a:pt x="18263" y="5823"/>
                  </a:moveTo>
                  <a:cubicBezTo>
                    <a:pt x="17561" y="5823"/>
                    <a:pt x="17561" y="5823"/>
                    <a:pt x="17561" y="5823"/>
                  </a:cubicBezTo>
                  <a:cubicBezTo>
                    <a:pt x="16859" y="5823"/>
                    <a:pt x="16156" y="5071"/>
                    <a:pt x="16156" y="4320"/>
                  </a:cubicBezTo>
                  <a:cubicBezTo>
                    <a:pt x="16156" y="1503"/>
                    <a:pt x="16156" y="1503"/>
                    <a:pt x="16156" y="1503"/>
                  </a:cubicBezTo>
                  <a:cubicBezTo>
                    <a:pt x="20195" y="5823"/>
                    <a:pt x="20195" y="5823"/>
                    <a:pt x="20195" y="5823"/>
                  </a:cubicBezTo>
                  <a:lnTo>
                    <a:pt x="18263" y="5823"/>
                  </a:lnTo>
                  <a:close/>
                  <a:moveTo>
                    <a:pt x="18263" y="5823"/>
                  </a:moveTo>
                  <a:cubicBezTo>
                    <a:pt x="18263" y="5823"/>
                    <a:pt x="18263" y="5823"/>
                    <a:pt x="18263" y="582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0" name="Shape"/>
            <p:cNvSpPr/>
            <p:nvPr/>
          </p:nvSpPr>
          <p:spPr>
            <a:xfrm>
              <a:off x="504630" y="202368"/>
              <a:ext cx="198081" cy="33868"/>
            </a:xfrm>
            <a:custGeom>
              <a:avLst/>
              <a:gdLst/>
              <a:ahLst/>
              <a:cxnLst>
                <a:cxn ang="0">
                  <a:pos x="wd2" y="hd2"/>
                </a:cxn>
                <a:cxn ang="5400000">
                  <a:pos x="wd2" y="hd2"/>
                </a:cxn>
                <a:cxn ang="10800000">
                  <a:pos x="wd2" y="hd2"/>
                </a:cxn>
                <a:cxn ang="16200000">
                  <a:pos x="wd2" y="hd2"/>
                </a:cxn>
              </a:cxnLst>
              <a:rect l="0" t="0" r="r" b="b"/>
              <a:pathLst>
                <a:path w="21600" h="21600" extrusionOk="0">
                  <a:moveTo>
                    <a:pt x="939" y="21600"/>
                  </a:moveTo>
                  <a:cubicBezTo>
                    <a:pt x="19722" y="21600"/>
                    <a:pt x="19722" y="21600"/>
                    <a:pt x="19722" y="21600"/>
                  </a:cubicBezTo>
                  <a:cubicBezTo>
                    <a:pt x="20661" y="21600"/>
                    <a:pt x="21600" y="16200"/>
                    <a:pt x="21600" y="10800"/>
                  </a:cubicBezTo>
                  <a:cubicBezTo>
                    <a:pt x="21600" y="5400"/>
                    <a:pt x="20661" y="0"/>
                    <a:pt x="19722" y="0"/>
                  </a:cubicBezTo>
                  <a:cubicBezTo>
                    <a:pt x="939" y="0"/>
                    <a:pt x="939" y="0"/>
                    <a:pt x="939" y="0"/>
                  </a:cubicBezTo>
                  <a:cubicBezTo>
                    <a:pt x="0" y="0"/>
                    <a:pt x="0" y="5400"/>
                    <a:pt x="0" y="10800"/>
                  </a:cubicBezTo>
                  <a:cubicBezTo>
                    <a:pt x="0" y="16200"/>
                    <a:pt x="0" y="21600"/>
                    <a:pt x="939" y="21600"/>
                  </a:cubicBezTo>
                  <a:close/>
                  <a:moveTo>
                    <a:pt x="939" y="21600"/>
                  </a:moveTo>
                  <a:cubicBezTo>
                    <a:pt x="939" y="21600"/>
                    <a:pt x="939" y="21600"/>
                    <a:pt x="939"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1" name="Shape"/>
            <p:cNvSpPr/>
            <p:nvPr/>
          </p:nvSpPr>
          <p:spPr>
            <a:xfrm>
              <a:off x="504630" y="303765"/>
              <a:ext cx="198081" cy="33868"/>
            </a:xfrm>
            <a:custGeom>
              <a:avLst/>
              <a:gdLst/>
              <a:ahLst/>
              <a:cxnLst>
                <a:cxn ang="0">
                  <a:pos x="wd2" y="hd2"/>
                </a:cxn>
                <a:cxn ang="5400000">
                  <a:pos x="wd2" y="hd2"/>
                </a:cxn>
                <a:cxn ang="10800000">
                  <a:pos x="wd2" y="hd2"/>
                </a:cxn>
                <a:cxn ang="16200000">
                  <a:pos x="wd2" y="hd2"/>
                </a:cxn>
              </a:cxnLst>
              <a:rect l="0" t="0" r="r" b="b"/>
              <a:pathLst>
                <a:path w="21600" h="21600" extrusionOk="0">
                  <a:moveTo>
                    <a:pt x="939" y="21600"/>
                  </a:moveTo>
                  <a:cubicBezTo>
                    <a:pt x="19722" y="21600"/>
                    <a:pt x="19722" y="21600"/>
                    <a:pt x="19722" y="21600"/>
                  </a:cubicBezTo>
                  <a:cubicBezTo>
                    <a:pt x="20661" y="21600"/>
                    <a:pt x="21600" y="14400"/>
                    <a:pt x="21600" y="7200"/>
                  </a:cubicBezTo>
                  <a:cubicBezTo>
                    <a:pt x="21600" y="0"/>
                    <a:pt x="20661" y="0"/>
                    <a:pt x="19722" y="0"/>
                  </a:cubicBezTo>
                  <a:cubicBezTo>
                    <a:pt x="939" y="0"/>
                    <a:pt x="939" y="0"/>
                    <a:pt x="939" y="0"/>
                  </a:cubicBezTo>
                  <a:cubicBezTo>
                    <a:pt x="0" y="0"/>
                    <a:pt x="0" y="0"/>
                    <a:pt x="0" y="7200"/>
                  </a:cubicBezTo>
                  <a:cubicBezTo>
                    <a:pt x="0" y="14400"/>
                    <a:pt x="0" y="21600"/>
                    <a:pt x="939" y="21600"/>
                  </a:cubicBezTo>
                  <a:close/>
                  <a:moveTo>
                    <a:pt x="939" y="21600"/>
                  </a:moveTo>
                  <a:cubicBezTo>
                    <a:pt x="939" y="21600"/>
                    <a:pt x="939" y="21600"/>
                    <a:pt x="939" y="216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2" name="Shape"/>
            <p:cNvSpPr/>
            <p:nvPr/>
          </p:nvSpPr>
          <p:spPr>
            <a:xfrm>
              <a:off x="504630" y="400874"/>
              <a:ext cx="424458" cy="37730"/>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16200"/>
                    <a:pt x="0" y="21600"/>
                    <a:pt x="441" y="21600"/>
                  </a:cubicBezTo>
                  <a:cubicBezTo>
                    <a:pt x="21159" y="21600"/>
                    <a:pt x="21159" y="21600"/>
                    <a:pt x="21159" y="21600"/>
                  </a:cubicBezTo>
                  <a:cubicBezTo>
                    <a:pt x="21600" y="21600"/>
                    <a:pt x="21600" y="16200"/>
                    <a:pt x="21600" y="10800"/>
                  </a:cubicBezTo>
                  <a:cubicBezTo>
                    <a:pt x="21600" y="5400"/>
                    <a:pt x="21600" y="0"/>
                    <a:pt x="21159" y="0"/>
                  </a:cubicBezTo>
                  <a:cubicBezTo>
                    <a:pt x="441" y="0"/>
                    <a:pt x="441" y="0"/>
                    <a:pt x="441" y="0"/>
                  </a:cubicBezTo>
                  <a:cubicBezTo>
                    <a:pt x="0" y="0"/>
                    <a:pt x="0" y="5400"/>
                    <a:pt x="0" y="10800"/>
                  </a:cubicBezTo>
                  <a:close/>
                  <a:moveTo>
                    <a:pt x="0" y="10800"/>
                  </a:moveTo>
                  <a:cubicBezTo>
                    <a:pt x="0" y="10800"/>
                    <a:pt x="0" y="10800"/>
                    <a:pt x="0" y="108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3" name="Shape"/>
            <p:cNvSpPr/>
            <p:nvPr/>
          </p:nvSpPr>
          <p:spPr>
            <a:xfrm>
              <a:off x="132053" y="603246"/>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365" y="0"/>
                  </a:moveTo>
                  <a:cubicBezTo>
                    <a:pt x="470" y="0"/>
                    <a:pt x="470" y="0"/>
                    <a:pt x="470" y="0"/>
                  </a:cubicBezTo>
                  <a:cubicBezTo>
                    <a:pt x="235" y="0"/>
                    <a:pt x="0" y="5400"/>
                    <a:pt x="0" y="10800"/>
                  </a:cubicBezTo>
                  <a:cubicBezTo>
                    <a:pt x="0" y="16200"/>
                    <a:pt x="235" y="21600"/>
                    <a:pt x="470" y="21600"/>
                  </a:cubicBezTo>
                  <a:cubicBezTo>
                    <a:pt x="21365" y="21600"/>
                    <a:pt x="21365" y="21600"/>
                    <a:pt x="21365" y="21600"/>
                  </a:cubicBezTo>
                  <a:cubicBezTo>
                    <a:pt x="21600" y="21600"/>
                    <a:pt x="21600" y="16200"/>
                    <a:pt x="21600" y="10800"/>
                  </a:cubicBezTo>
                  <a:cubicBezTo>
                    <a:pt x="21600" y="5400"/>
                    <a:pt x="21600" y="0"/>
                    <a:pt x="21365" y="0"/>
                  </a:cubicBezTo>
                  <a:close/>
                  <a:moveTo>
                    <a:pt x="21365" y="0"/>
                  </a:moveTo>
                  <a:cubicBezTo>
                    <a:pt x="21365" y="0"/>
                    <a:pt x="21365" y="0"/>
                    <a:pt x="21365"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4" name="Shape"/>
            <p:cNvSpPr/>
            <p:nvPr/>
          </p:nvSpPr>
          <p:spPr>
            <a:xfrm>
              <a:off x="132053" y="704643"/>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365" y="0"/>
                  </a:moveTo>
                  <a:cubicBezTo>
                    <a:pt x="470" y="0"/>
                    <a:pt x="470" y="0"/>
                    <a:pt x="470" y="0"/>
                  </a:cubicBezTo>
                  <a:cubicBezTo>
                    <a:pt x="235" y="0"/>
                    <a:pt x="0" y="0"/>
                    <a:pt x="0" y="7200"/>
                  </a:cubicBezTo>
                  <a:cubicBezTo>
                    <a:pt x="0" y="21600"/>
                    <a:pt x="235" y="21600"/>
                    <a:pt x="470" y="21600"/>
                  </a:cubicBezTo>
                  <a:cubicBezTo>
                    <a:pt x="21365" y="21600"/>
                    <a:pt x="21365" y="21600"/>
                    <a:pt x="21365" y="21600"/>
                  </a:cubicBezTo>
                  <a:cubicBezTo>
                    <a:pt x="21600" y="21600"/>
                    <a:pt x="21600" y="21600"/>
                    <a:pt x="21600" y="7200"/>
                  </a:cubicBezTo>
                  <a:cubicBezTo>
                    <a:pt x="21600" y="0"/>
                    <a:pt x="21600" y="0"/>
                    <a:pt x="21365" y="0"/>
                  </a:cubicBezTo>
                  <a:close/>
                  <a:moveTo>
                    <a:pt x="21365" y="0"/>
                  </a:moveTo>
                  <a:cubicBezTo>
                    <a:pt x="21365" y="0"/>
                    <a:pt x="21365" y="0"/>
                    <a:pt x="21365"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5" name="Shape"/>
            <p:cNvSpPr/>
            <p:nvPr/>
          </p:nvSpPr>
          <p:spPr>
            <a:xfrm>
              <a:off x="132053" y="801751"/>
              <a:ext cx="797038" cy="37731"/>
            </a:xfrm>
            <a:custGeom>
              <a:avLst/>
              <a:gdLst/>
              <a:ahLst/>
              <a:cxnLst>
                <a:cxn ang="0">
                  <a:pos x="wd2" y="hd2"/>
                </a:cxn>
                <a:cxn ang="5400000">
                  <a:pos x="wd2" y="hd2"/>
                </a:cxn>
                <a:cxn ang="10800000">
                  <a:pos x="wd2" y="hd2"/>
                </a:cxn>
                <a:cxn ang="16200000">
                  <a:pos x="wd2" y="hd2"/>
                </a:cxn>
              </a:cxnLst>
              <a:rect l="0" t="0" r="r" b="b"/>
              <a:pathLst>
                <a:path w="21600" h="21600" extrusionOk="0">
                  <a:moveTo>
                    <a:pt x="21365" y="0"/>
                  </a:moveTo>
                  <a:cubicBezTo>
                    <a:pt x="470" y="0"/>
                    <a:pt x="470" y="0"/>
                    <a:pt x="470" y="0"/>
                  </a:cubicBezTo>
                  <a:cubicBezTo>
                    <a:pt x="235" y="0"/>
                    <a:pt x="0" y="5400"/>
                    <a:pt x="0" y="10800"/>
                  </a:cubicBezTo>
                  <a:cubicBezTo>
                    <a:pt x="0" y="16200"/>
                    <a:pt x="235" y="21600"/>
                    <a:pt x="470" y="21600"/>
                  </a:cubicBezTo>
                  <a:cubicBezTo>
                    <a:pt x="21365" y="21600"/>
                    <a:pt x="21365" y="21600"/>
                    <a:pt x="21365" y="21600"/>
                  </a:cubicBezTo>
                  <a:cubicBezTo>
                    <a:pt x="21600" y="21600"/>
                    <a:pt x="21600" y="16200"/>
                    <a:pt x="21600" y="10800"/>
                  </a:cubicBezTo>
                  <a:cubicBezTo>
                    <a:pt x="21600" y="5400"/>
                    <a:pt x="21600" y="0"/>
                    <a:pt x="21365" y="0"/>
                  </a:cubicBezTo>
                  <a:close/>
                  <a:moveTo>
                    <a:pt x="21365" y="0"/>
                  </a:moveTo>
                  <a:cubicBezTo>
                    <a:pt x="21365" y="0"/>
                    <a:pt x="21365" y="0"/>
                    <a:pt x="21365"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6" name="Shape"/>
            <p:cNvSpPr/>
            <p:nvPr/>
          </p:nvSpPr>
          <p:spPr>
            <a:xfrm>
              <a:off x="132053" y="504206"/>
              <a:ext cx="797038" cy="33867"/>
            </a:xfrm>
            <a:custGeom>
              <a:avLst/>
              <a:gdLst/>
              <a:ahLst/>
              <a:cxnLst>
                <a:cxn ang="0">
                  <a:pos x="wd2" y="hd2"/>
                </a:cxn>
                <a:cxn ang="5400000">
                  <a:pos x="wd2" y="hd2"/>
                </a:cxn>
                <a:cxn ang="10800000">
                  <a:pos x="wd2" y="hd2"/>
                </a:cxn>
                <a:cxn ang="16200000">
                  <a:pos x="wd2" y="hd2"/>
                </a:cxn>
              </a:cxnLst>
              <a:rect l="0" t="0" r="r" b="b"/>
              <a:pathLst>
                <a:path w="21600" h="21600" extrusionOk="0">
                  <a:moveTo>
                    <a:pt x="21365" y="0"/>
                  </a:moveTo>
                  <a:cubicBezTo>
                    <a:pt x="470" y="0"/>
                    <a:pt x="470" y="0"/>
                    <a:pt x="470" y="0"/>
                  </a:cubicBezTo>
                  <a:cubicBezTo>
                    <a:pt x="235" y="0"/>
                    <a:pt x="0" y="0"/>
                    <a:pt x="0" y="7200"/>
                  </a:cubicBezTo>
                  <a:cubicBezTo>
                    <a:pt x="0" y="21600"/>
                    <a:pt x="235" y="21600"/>
                    <a:pt x="470" y="21600"/>
                  </a:cubicBezTo>
                  <a:cubicBezTo>
                    <a:pt x="21365" y="21600"/>
                    <a:pt x="21365" y="21600"/>
                    <a:pt x="21365" y="21600"/>
                  </a:cubicBezTo>
                  <a:cubicBezTo>
                    <a:pt x="21600" y="21600"/>
                    <a:pt x="21600" y="21600"/>
                    <a:pt x="21600" y="7200"/>
                  </a:cubicBezTo>
                  <a:cubicBezTo>
                    <a:pt x="21600" y="0"/>
                    <a:pt x="21600" y="0"/>
                    <a:pt x="21365" y="0"/>
                  </a:cubicBezTo>
                  <a:close/>
                  <a:moveTo>
                    <a:pt x="21365" y="0"/>
                  </a:moveTo>
                  <a:cubicBezTo>
                    <a:pt x="21365" y="0"/>
                    <a:pt x="21365" y="0"/>
                    <a:pt x="21365"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07" name="Shape"/>
            <p:cNvSpPr/>
            <p:nvPr/>
          </p:nvSpPr>
          <p:spPr>
            <a:xfrm>
              <a:off x="132053" y="169782"/>
              <a:ext cx="301837" cy="268825"/>
            </a:xfrm>
            <a:custGeom>
              <a:avLst/>
              <a:gdLst/>
              <a:ahLst/>
              <a:cxnLst>
                <a:cxn ang="0">
                  <a:pos x="wd2" y="hd2"/>
                </a:cxn>
                <a:cxn ang="5400000">
                  <a:pos x="wd2" y="hd2"/>
                </a:cxn>
                <a:cxn ang="10800000">
                  <a:pos x="wd2" y="hd2"/>
                </a:cxn>
                <a:cxn ang="16200000">
                  <a:pos x="wd2" y="hd2"/>
                </a:cxn>
              </a:cxnLst>
              <a:rect l="0" t="0" r="r" b="b"/>
              <a:pathLst>
                <a:path w="21600" h="21600" extrusionOk="0">
                  <a:moveTo>
                    <a:pt x="2469" y="21600"/>
                  </a:moveTo>
                  <a:cubicBezTo>
                    <a:pt x="19131" y="21600"/>
                    <a:pt x="19131" y="21600"/>
                    <a:pt x="19131" y="21600"/>
                  </a:cubicBezTo>
                  <a:cubicBezTo>
                    <a:pt x="20366" y="21600"/>
                    <a:pt x="21600" y="20206"/>
                    <a:pt x="21600" y="18813"/>
                  </a:cubicBezTo>
                  <a:cubicBezTo>
                    <a:pt x="21600" y="2787"/>
                    <a:pt x="21600" y="2787"/>
                    <a:pt x="21600" y="2787"/>
                  </a:cubicBezTo>
                  <a:cubicBezTo>
                    <a:pt x="21600" y="1394"/>
                    <a:pt x="20366" y="0"/>
                    <a:pt x="19131" y="0"/>
                  </a:cubicBezTo>
                  <a:cubicBezTo>
                    <a:pt x="2469" y="0"/>
                    <a:pt x="2469" y="0"/>
                    <a:pt x="2469" y="0"/>
                  </a:cubicBezTo>
                  <a:cubicBezTo>
                    <a:pt x="1234" y="0"/>
                    <a:pt x="0" y="1394"/>
                    <a:pt x="0" y="2787"/>
                  </a:cubicBezTo>
                  <a:cubicBezTo>
                    <a:pt x="0" y="18813"/>
                    <a:pt x="0" y="18813"/>
                    <a:pt x="0" y="18813"/>
                  </a:cubicBezTo>
                  <a:cubicBezTo>
                    <a:pt x="0" y="20206"/>
                    <a:pt x="1234" y="21600"/>
                    <a:pt x="2469" y="21600"/>
                  </a:cubicBezTo>
                  <a:close/>
                  <a:moveTo>
                    <a:pt x="4937" y="5574"/>
                  </a:moveTo>
                  <a:cubicBezTo>
                    <a:pt x="16663" y="5574"/>
                    <a:pt x="16663" y="5574"/>
                    <a:pt x="16663" y="5574"/>
                  </a:cubicBezTo>
                  <a:cubicBezTo>
                    <a:pt x="16663" y="16026"/>
                    <a:pt x="16663" y="16026"/>
                    <a:pt x="16663" y="16026"/>
                  </a:cubicBezTo>
                  <a:cubicBezTo>
                    <a:pt x="4937" y="16026"/>
                    <a:pt x="4937" y="16026"/>
                    <a:pt x="4937" y="16026"/>
                  </a:cubicBezTo>
                  <a:lnTo>
                    <a:pt x="4937" y="5574"/>
                  </a:lnTo>
                  <a:close/>
                  <a:moveTo>
                    <a:pt x="4937" y="5574"/>
                  </a:moveTo>
                  <a:cubicBezTo>
                    <a:pt x="4937" y="5574"/>
                    <a:pt x="4937" y="5574"/>
                    <a:pt x="4937" y="5574"/>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111" name="Group"/>
          <p:cNvGrpSpPr/>
          <p:nvPr/>
        </p:nvGrpSpPr>
        <p:grpSpPr>
          <a:xfrm>
            <a:off x="9251536" y="3567449"/>
            <a:ext cx="398519" cy="535289"/>
            <a:chOff x="0" y="0"/>
            <a:chExt cx="797037" cy="1070576"/>
          </a:xfrm>
          <a:solidFill>
            <a:schemeClr val="tx1"/>
          </a:solidFill>
        </p:grpSpPr>
        <p:sp>
          <p:nvSpPr>
            <p:cNvPr id="1109" name="Shape"/>
            <p:cNvSpPr/>
            <p:nvPr/>
          </p:nvSpPr>
          <p:spPr>
            <a:xfrm>
              <a:off x="198079" y="193365"/>
              <a:ext cx="400879" cy="40087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435" y="21600"/>
                    <a:pt x="21600" y="16904"/>
                    <a:pt x="21600" y="10800"/>
                  </a:cubicBezTo>
                  <a:cubicBezTo>
                    <a:pt x="21600" y="5165"/>
                    <a:pt x="16435" y="0"/>
                    <a:pt x="10800" y="0"/>
                  </a:cubicBezTo>
                  <a:cubicBezTo>
                    <a:pt x="4696" y="0"/>
                    <a:pt x="0" y="5165"/>
                    <a:pt x="0" y="10800"/>
                  </a:cubicBezTo>
                  <a:cubicBezTo>
                    <a:pt x="0" y="16904"/>
                    <a:pt x="4696" y="21600"/>
                    <a:pt x="10800" y="21600"/>
                  </a:cubicBezTo>
                  <a:close/>
                  <a:moveTo>
                    <a:pt x="10800" y="1878"/>
                  </a:moveTo>
                  <a:cubicBezTo>
                    <a:pt x="15496" y="1878"/>
                    <a:pt x="19722" y="6104"/>
                    <a:pt x="19722" y="10800"/>
                  </a:cubicBezTo>
                  <a:cubicBezTo>
                    <a:pt x="19722" y="15965"/>
                    <a:pt x="15496" y="19722"/>
                    <a:pt x="10800" y="19722"/>
                  </a:cubicBezTo>
                  <a:cubicBezTo>
                    <a:pt x="5635" y="19722"/>
                    <a:pt x="1878" y="15965"/>
                    <a:pt x="1878" y="10800"/>
                  </a:cubicBezTo>
                  <a:cubicBezTo>
                    <a:pt x="1878" y="6104"/>
                    <a:pt x="5635" y="1878"/>
                    <a:pt x="10800" y="1878"/>
                  </a:cubicBezTo>
                  <a:close/>
                  <a:moveTo>
                    <a:pt x="10800" y="1878"/>
                  </a:moveTo>
                  <a:cubicBezTo>
                    <a:pt x="10800" y="1878"/>
                    <a:pt x="10800" y="1878"/>
                    <a:pt x="10800" y="1878"/>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10" name="Shape"/>
            <p:cNvSpPr/>
            <p:nvPr/>
          </p:nvSpPr>
          <p:spPr>
            <a:xfrm>
              <a:off x="-1" y="-1"/>
              <a:ext cx="797039" cy="107057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696" y="0"/>
                    <a:pt x="0" y="3688"/>
                    <a:pt x="0" y="8078"/>
                  </a:cubicBezTo>
                  <a:cubicBezTo>
                    <a:pt x="0" y="12820"/>
                    <a:pt x="5400" y="17737"/>
                    <a:pt x="9391" y="21073"/>
                  </a:cubicBezTo>
                  <a:cubicBezTo>
                    <a:pt x="9391" y="21073"/>
                    <a:pt x="9861" y="21600"/>
                    <a:pt x="10800" y="21600"/>
                  </a:cubicBezTo>
                  <a:cubicBezTo>
                    <a:pt x="10800" y="21600"/>
                    <a:pt x="10800" y="21600"/>
                    <a:pt x="10800" y="21600"/>
                  </a:cubicBezTo>
                  <a:cubicBezTo>
                    <a:pt x="11504" y="21600"/>
                    <a:pt x="12209" y="21073"/>
                    <a:pt x="12209" y="21073"/>
                  </a:cubicBezTo>
                  <a:cubicBezTo>
                    <a:pt x="16200" y="17737"/>
                    <a:pt x="21600" y="12820"/>
                    <a:pt x="21600" y="8078"/>
                  </a:cubicBezTo>
                  <a:cubicBezTo>
                    <a:pt x="21600" y="3688"/>
                    <a:pt x="16670" y="0"/>
                    <a:pt x="10800" y="0"/>
                  </a:cubicBezTo>
                  <a:close/>
                  <a:moveTo>
                    <a:pt x="10800" y="20195"/>
                  </a:moveTo>
                  <a:cubicBezTo>
                    <a:pt x="10800" y="20195"/>
                    <a:pt x="10800" y="20195"/>
                    <a:pt x="10800" y="20195"/>
                  </a:cubicBezTo>
                  <a:cubicBezTo>
                    <a:pt x="10800" y="20195"/>
                    <a:pt x="10565" y="20195"/>
                    <a:pt x="10565" y="20195"/>
                  </a:cubicBezTo>
                  <a:cubicBezTo>
                    <a:pt x="7278" y="17210"/>
                    <a:pt x="1643" y="12468"/>
                    <a:pt x="1643" y="8078"/>
                  </a:cubicBezTo>
                  <a:cubicBezTo>
                    <a:pt x="1643" y="4390"/>
                    <a:pt x="5870" y="1405"/>
                    <a:pt x="10800" y="1405"/>
                  </a:cubicBezTo>
                  <a:cubicBezTo>
                    <a:pt x="15730" y="1405"/>
                    <a:pt x="19722" y="4390"/>
                    <a:pt x="19722" y="8078"/>
                  </a:cubicBezTo>
                  <a:cubicBezTo>
                    <a:pt x="19722" y="12468"/>
                    <a:pt x="14087" y="17210"/>
                    <a:pt x="10800" y="20195"/>
                  </a:cubicBezTo>
                  <a:close/>
                  <a:moveTo>
                    <a:pt x="10800" y="20195"/>
                  </a:moveTo>
                  <a:cubicBezTo>
                    <a:pt x="10800" y="20195"/>
                    <a:pt x="10800" y="20195"/>
                    <a:pt x="10800" y="20195"/>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112" name="Shape"/>
          <p:cNvSpPr/>
          <p:nvPr/>
        </p:nvSpPr>
        <p:spPr>
          <a:xfrm>
            <a:off x="10099585" y="3659717"/>
            <a:ext cx="533401" cy="351367"/>
          </a:xfrm>
          <a:custGeom>
            <a:avLst/>
            <a:gdLst/>
            <a:ahLst/>
            <a:cxnLst>
              <a:cxn ang="0">
                <a:pos x="wd2" y="hd2"/>
              </a:cxn>
              <a:cxn ang="5400000">
                <a:pos x="wd2" y="hd2"/>
              </a:cxn>
              <a:cxn ang="10800000">
                <a:pos x="wd2" y="hd2"/>
              </a:cxn>
              <a:cxn ang="16200000">
                <a:pos x="wd2" y="hd2"/>
              </a:cxn>
            </a:cxnLst>
            <a:rect l="0" t="0" r="r" b="b"/>
            <a:pathLst>
              <a:path w="21600" h="21600" extrusionOk="0">
                <a:moveTo>
                  <a:pt x="18790" y="0"/>
                </a:moveTo>
                <a:cubicBezTo>
                  <a:pt x="2634" y="0"/>
                  <a:pt x="2634" y="0"/>
                  <a:pt x="2634" y="0"/>
                </a:cubicBezTo>
                <a:cubicBezTo>
                  <a:pt x="1229" y="0"/>
                  <a:pt x="0" y="1867"/>
                  <a:pt x="0" y="4267"/>
                </a:cubicBezTo>
                <a:cubicBezTo>
                  <a:pt x="0" y="17333"/>
                  <a:pt x="0" y="17333"/>
                  <a:pt x="0" y="17333"/>
                </a:cubicBezTo>
                <a:cubicBezTo>
                  <a:pt x="0" y="19733"/>
                  <a:pt x="1229" y="21600"/>
                  <a:pt x="2634" y="21600"/>
                </a:cubicBezTo>
                <a:cubicBezTo>
                  <a:pt x="18790" y="21600"/>
                  <a:pt x="18790" y="21600"/>
                  <a:pt x="18790" y="21600"/>
                </a:cubicBezTo>
                <a:cubicBezTo>
                  <a:pt x="20371" y="21600"/>
                  <a:pt x="21600" y="19733"/>
                  <a:pt x="21600" y="17333"/>
                </a:cubicBezTo>
                <a:cubicBezTo>
                  <a:pt x="21600" y="4267"/>
                  <a:pt x="21600" y="4267"/>
                  <a:pt x="21600" y="4267"/>
                </a:cubicBezTo>
                <a:cubicBezTo>
                  <a:pt x="21600" y="1867"/>
                  <a:pt x="20371" y="0"/>
                  <a:pt x="18790" y="0"/>
                </a:cubicBezTo>
                <a:close/>
                <a:moveTo>
                  <a:pt x="1405" y="5333"/>
                </a:moveTo>
                <a:cubicBezTo>
                  <a:pt x="5971" y="10933"/>
                  <a:pt x="5971" y="10933"/>
                  <a:pt x="5971" y="10933"/>
                </a:cubicBezTo>
                <a:cubicBezTo>
                  <a:pt x="1405" y="16267"/>
                  <a:pt x="1405" y="16267"/>
                  <a:pt x="1405" y="16267"/>
                </a:cubicBezTo>
                <a:lnTo>
                  <a:pt x="1405" y="5333"/>
                </a:lnTo>
                <a:close/>
                <a:moveTo>
                  <a:pt x="20195" y="17333"/>
                </a:moveTo>
                <a:cubicBezTo>
                  <a:pt x="20195" y="18667"/>
                  <a:pt x="19668" y="19467"/>
                  <a:pt x="18790" y="19467"/>
                </a:cubicBezTo>
                <a:cubicBezTo>
                  <a:pt x="2634" y="19467"/>
                  <a:pt x="2634" y="19467"/>
                  <a:pt x="2634" y="19467"/>
                </a:cubicBezTo>
                <a:cubicBezTo>
                  <a:pt x="1932" y="19467"/>
                  <a:pt x="1405" y="18667"/>
                  <a:pt x="1405" y="17333"/>
                </a:cubicBezTo>
                <a:cubicBezTo>
                  <a:pt x="6673" y="11467"/>
                  <a:pt x="6673" y="11467"/>
                  <a:pt x="6673" y="11467"/>
                </a:cubicBezTo>
                <a:cubicBezTo>
                  <a:pt x="9483" y="14933"/>
                  <a:pt x="9483" y="14933"/>
                  <a:pt x="9483" y="14933"/>
                </a:cubicBezTo>
                <a:cubicBezTo>
                  <a:pt x="9834" y="15200"/>
                  <a:pt x="10361" y="15467"/>
                  <a:pt x="10712" y="15467"/>
                </a:cubicBezTo>
                <a:cubicBezTo>
                  <a:pt x="11239" y="15467"/>
                  <a:pt x="11590" y="15200"/>
                  <a:pt x="11941" y="14933"/>
                </a:cubicBezTo>
                <a:cubicBezTo>
                  <a:pt x="14927" y="11467"/>
                  <a:pt x="14927" y="11467"/>
                  <a:pt x="14927" y="11467"/>
                </a:cubicBezTo>
                <a:lnTo>
                  <a:pt x="20195" y="17333"/>
                </a:lnTo>
                <a:close/>
                <a:moveTo>
                  <a:pt x="20195" y="16267"/>
                </a:moveTo>
                <a:cubicBezTo>
                  <a:pt x="15454" y="10933"/>
                  <a:pt x="15454" y="10933"/>
                  <a:pt x="15454" y="10933"/>
                </a:cubicBezTo>
                <a:cubicBezTo>
                  <a:pt x="20195" y="5333"/>
                  <a:pt x="20195" y="5333"/>
                  <a:pt x="20195" y="5333"/>
                </a:cubicBezTo>
                <a:lnTo>
                  <a:pt x="20195" y="16267"/>
                </a:lnTo>
                <a:close/>
                <a:moveTo>
                  <a:pt x="11590" y="13867"/>
                </a:moveTo>
                <a:cubicBezTo>
                  <a:pt x="11415" y="14133"/>
                  <a:pt x="11063" y="14400"/>
                  <a:pt x="10712" y="14400"/>
                </a:cubicBezTo>
                <a:cubicBezTo>
                  <a:pt x="10537" y="14400"/>
                  <a:pt x="10185" y="14133"/>
                  <a:pt x="10010" y="13867"/>
                </a:cubicBezTo>
                <a:cubicBezTo>
                  <a:pt x="7200" y="10933"/>
                  <a:pt x="7200" y="10933"/>
                  <a:pt x="7200" y="10933"/>
                </a:cubicBezTo>
                <a:cubicBezTo>
                  <a:pt x="6673" y="10133"/>
                  <a:pt x="6673" y="10133"/>
                  <a:pt x="6673" y="10133"/>
                </a:cubicBezTo>
                <a:cubicBezTo>
                  <a:pt x="1405" y="4267"/>
                  <a:pt x="1405" y="4267"/>
                  <a:pt x="1405" y="4267"/>
                </a:cubicBezTo>
                <a:cubicBezTo>
                  <a:pt x="1405" y="2933"/>
                  <a:pt x="1932" y="2133"/>
                  <a:pt x="2634" y="2133"/>
                </a:cubicBezTo>
                <a:cubicBezTo>
                  <a:pt x="18790" y="2133"/>
                  <a:pt x="18790" y="2133"/>
                  <a:pt x="18790" y="2133"/>
                </a:cubicBezTo>
                <a:cubicBezTo>
                  <a:pt x="19668" y="2133"/>
                  <a:pt x="20195" y="2933"/>
                  <a:pt x="20195" y="4267"/>
                </a:cubicBezTo>
                <a:lnTo>
                  <a:pt x="11590" y="13867"/>
                </a:lnTo>
                <a:close/>
                <a:moveTo>
                  <a:pt x="11590" y="13867"/>
                </a:moveTo>
                <a:cubicBezTo>
                  <a:pt x="11590" y="13867"/>
                  <a:pt x="11590" y="13867"/>
                  <a:pt x="11590" y="1386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13" name="Shape"/>
          <p:cNvSpPr/>
          <p:nvPr/>
        </p:nvSpPr>
        <p:spPr>
          <a:xfrm>
            <a:off x="11083834" y="3562351"/>
            <a:ext cx="531202" cy="535517"/>
          </a:xfrm>
          <a:custGeom>
            <a:avLst/>
            <a:gdLst/>
            <a:ahLst/>
            <a:cxnLst>
              <a:cxn ang="0">
                <a:pos x="wd2" y="hd2"/>
              </a:cxn>
              <a:cxn ang="5400000">
                <a:pos x="wd2" y="hd2"/>
              </a:cxn>
              <a:cxn ang="10800000">
                <a:pos x="wd2" y="hd2"/>
              </a:cxn>
              <a:cxn ang="16200000">
                <a:pos x="wd2" y="hd2"/>
              </a:cxn>
            </a:cxnLst>
            <a:rect l="0" t="0" r="r" b="b"/>
            <a:pathLst>
              <a:path w="21011" h="21600" extrusionOk="0">
                <a:moveTo>
                  <a:pt x="19200" y="1756"/>
                </a:moveTo>
                <a:cubicBezTo>
                  <a:pt x="18171" y="702"/>
                  <a:pt x="16800" y="0"/>
                  <a:pt x="15429" y="0"/>
                </a:cubicBezTo>
                <a:cubicBezTo>
                  <a:pt x="14229" y="0"/>
                  <a:pt x="13029" y="527"/>
                  <a:pt x="12343" y="1229"/>
                </a:cubicBezTo>
                <a:cubicBezTo>
                  <a:pt x="9086" y="4566"/>
                  <a:pt x="9086" y="4566"/>
                  <a:pt x="9086" y="4566"/>
                </a:cubicBezTo>
                <a:cubicBezTo>
                  <a:pt x="9086" y="4566"/>
                  <a:pt x="9086" y="4566"/>
                  <a:pt x="9086" y="4566"/>
                </a:cubicBezTo>
                <a:cubicBezTo>
                  <a:pt x="9086" y="4566"/>
                  <a:pt x="9086" y="4566"/>
                  <a:pt x="9086" y="4566"/>
                </a:cubicBezTo>
                <a:cubicBezTo>
                  <a:pt x="9086" y="4566"/>
                  <a:pt x="9086" y="4566"/>
                  <a:pt x="9086" y="4566"/>
                </a:cubicBezTo>
                <a:cubicBezTo>
                  <a:pt x="2229" y="11590"/>
                  <a:pt x="2229" y="11590"/>
                  <a:pt x="2229" y="11590"/>
                </a:cubicBezTo>
                <a:cubicBezTo>
                  <a:pt x="1886" y="11941"/>
                  <a:pt x="1714" y="12293"/>
                  <a:pt x="1543" y="12820"/>
                </a:cubicBezTo>
                <a:cubicBezTo>
                  <a:pt x="0" y="18615"/>
                  <a:pt x="0" y="18615"/>
                  <a:pt x="0" y="18615"/>
                </a:cubicBezTo>
                <a:cubicBezTo>
                  <a:pt x="0" y="18615"/>
                  <a:pt x="0" y="18966"/>
                  <a:pt x="0" y="19317"/>
                </a:cubicBezTo>
                <a:cubicBezTo>
                  <a:pt x="0" y="20546"/>
                  <a:pt x="1029" y="21600"/>
                  <a:pt x="2229" y="21600"/>
                </a:cubicBezTo>
                <a:cubicBezTo>
                  <a:pt x="2571" y="21600"/>
                  <a:pt x="2914" y="21424"/>
                  <a:pt x="3086" y="21424"/>
                </a:cubicBezTo>
                <a:cubicBezTo>
                  <a:pt x="8571" y="20020"/>
                  <a:pt x="8571" y="20020"/>
                  <a:pt x="8571" y="20020"/>
                </a:cubicBezTo>
                <a:cubicBezTo>
                  <a:pt x="8914" y="19844"/>
                  <a:pt x="9429" y="19668"/>
                  <a:pt x="9771" y="19317"/>
                </a:cubicBezTo>
                <a:cubicBezTo>
                  <a:pt x="19714" y="8956"/>
                  <a:pt x="19714" y="8956"/>
                  <a:pt x="19714" y="8956"/>
                </a:cubicBezTo>
                <a:cubicBezTo>
                  <a:pt x="21600" y="7024"/>
                  <a:pt x="21429" y="3863"/>
                  <a:pt x="19200" y="1756"/>
                </a:cubicBezTo>
                <a:close/>
                <a:moveTo>
                  <a:pt x="10457" y="15980"/>
                </a:moveTo>
                <a:cubicBezTo>
                  <a:pt x="10457" y="15454"/>
                  <a:pt x="10286" y="14927"/>
                  <a:pt x="9943" y="14224"/>
                </a:cubicBezTo>
                <a:cubicBezTo>
                  <a:pt x="16286" y="7902"/>
                  <a:pt x="16286" y="7902"/>
                  <a:pt x="16286" y="7902"/>
                </a:cubicBezTo>
                <a:cubicBezTo>
                  <a:pt x="16629" y="9132"/>
                  <a:pt x="16457" y="10361"/>
                  <a:pt x="15600" y="11239"/>
                </a:cubicBezTo>
                <a:cubicBezTo>
                  <a:pt x="15600" y="11239"/>
                  <a:pt x="15600" y="11239"/>
                  <a:pt x="15600" y="11239"/>
                </a:cubicBezTo>
                <a:cubicBezTo>
                  <a:pt x="15600" y="11239"/>
                  <a:pt x="15600" y="11239"/>
                  <a:pt x="15600" y="11239"/>
                </a:cubicBezTo>
                <a:cubicBezTo>
                  <a:pt x="10457" y="16507"/>
                  <a:pt x="10457" y="16507"/>
                  <a:pt x="10457" y="16507"/>
                </a:cubicBezTo>
                <a:cubicBezTo>
                  <a:pt x="10457" y="16332"/>
                  <a:pt x="10457" y="16156"/>
                  <a:pt x="10457" y="15980"/>
                </a:cubicBezTo>
                <a:close/>
                <a:moveTo>
                  <a:pt x="9600" y="13698"/>
                </a:moveTo>
                <a:cubicBezTo>
                  <a:pt x="9429" y="13346"/>
                  <a:pt x="9086" y="12820"/>
                  <a:pt x="8743" y="12468"/>
                </a:cubicBezTo>
                <a:cubicBezTo>
                  <a:pt x="8400" y="12117"/>
                  <a:pt x="7886" y="11766"/>
                  <a:pt x="7371" y="11590"/>
                </a:cubicBezTo>
                <a:cubicBezTo>
                  <a:pt x="13714" y="5093"/>
                  <a:pt x="13714" y="5093"/>
                  <a:pt x="13714" y="5093"/>
                </a:cubicBezTo>
                <a:cubicBezTo>
                  <a:pt x="14229" y="5268"/>
                  <a:pt x="14743" y="5620"/>
                  <a:pt x="15086" y="5971"/>
                </a:cubicBezTo>
                <a:cubicBezTo>
                  <a:pt x="15429" y="6498"/>
                  <a:pt x="15771" y="6849"/>
                  <a:pt x="15943" y="7200"/>
                </a:cubicBezTo>
                <a:lnTo>
                  <a:pt x="9600" y="13698"/>
                </a:lnTo>
                <a:close/>
                <a:moveTo>
                  <a:pt x="6857" y="11239"/>
                </a:moveTo>
                <a:cubicBezTo>
                  <a:pt x="6171" y="10888"/>
                  <a:pt x="5657" y="10712"/>
                  <a:pt x="4971" y="10712"/>
                </a:cubicBezTo>
                <a:cubicBezTo>
                  <a:pt x="9943" y="5620"/>
                  <a:pt x="9943" y="5620"/>
                  <a:pt x="9943" y="5620"/>
                </a:cubicBezTo>
                <a:cubicBezTo>
                  <a:pt x="10800" y="4741"/>
                  <a:pt x="11829" y="4566"/>
                  <a:pt x="13029" y="4917"/>
                </a:cubicBezTo>
                <a:lnTo>
                  <a:pt x="6857" y="11239"/>
                </a:lnTo>
                <a:close/>
                <a:moveTo>
                  <a:pt x="2743" y="20195"/>
                </a:moveTo>
                <a:cubicBezTo>
                  <a:pt x="2571" y="20195"/>
                  <a:pt x="2400" y="20195"/>
                  <a:pt x="2229" y="20195"/>
                </a:cubicBezTo>
                <a:cubicBezTo>
                  <a:pt x="1714" y="20195"/>
                  <a:pt x="1200" y="19844"/>
                  <a:pt x="1200" y="19317"/>
                </a:cubicBezTo>
                <a:cubicBezTo>
                  <a:pt x="1200" y="19141"/>
                  <a:pt x="1371" y="18966"/>
                  <a:pt x="1371" y="18790"/>
                </a:cubicBezTo>
                <a:cubicBezTo>
                  <a:pt x="2057" y="16332"/>
                  <a:pt x="2057" y="16332"/>
                  <a:pt x="2057" y="16332"/>
                </a:cubicBezTo>
                <a:cubicBezTo>
                  <a:pt x="2743" y="16332"/>
                  <a:pt x="3600" y="16507"/>
                  <a:pt x="4286" y="17210"/>
                </a:cubicBezTo>
                <a:cubicBezTo>
                  <a:pt x="4800" y="17912"/>
                  <a:pt x="5143" y="18790"/>
                  <a:pt x="5143" y="19493"/>
                </a:cubicBezTo>
                <a:lnTo>
                  <a:pt x="2743" y="20195"/>
                </a:lnTo>
                <a:close/>
                <a:moveTo>
                  <a:pt x="5829" y="19317"/>
                </a:moveTo>
                <a:cubicBezTo>
                  <a:pt x="5829" y="18439"/>
                  <a:pt x="5314" y="17561"/>
                  <a:pt x="4629" y="16683"/>
                </a:cubicBezTo>
                <a:cubicBezTo>
                  <a:pt x="3943" y="15980"/>
                  <a:pt x="3086" y="15629"/>
                  <a:pt x="2229" y="15629"/>
                </a:cubicBezTo>
                <a:cubicBezTo>
                  <a:pt x="2914" y="13171"/>
                  <a:pt x="2914" y="13171"/>
                  <a:pt x="2914" y="13171"/>
                </a:cubicBezTo>
                <a:cubicBezTo>
                  <a:pt x="2914" y="12995"/>
                  <a:pt x="2914" y="12820"/>
                  <a:pt x="3086" y="12644"/>
                </a:cubicBezTo>
                <a:cubicBezTo>
                  <a:pt x="4457" y="11766"/>
                  <a:pt x="6514" y="11941"/>
                  <a:pt x="7886" y="13522"/>
                </a:cubicBezTo>
                <a:cubicBezTo>
                  <a:pt x="9429" y="14927"/>
                  <a:pt x="9600" y="17210"/>
                  <a:pt x="8400" y="18615"/>
                </a:cubicBezTo>
                <a:cubicBezTo>
                  <a:pt x="8400" y="18615"/>
                  <a:pt x="8229" y="18615"/>
                  <a:pt x="8229" y="18615"/>
                </a:cubicBezTo>
                <a:lnTo>
                  <a:pt x="5829" y="19317"/>
                </a:lnTo>
                <a:close/>
                <a:moveTo>
                  <a:pt x="18857" y="7902"/>
                </a:moveTo>
                <a:cubicBezTo>
                  <a:pt x="17657" y="9132"/>
                  <a:pt x="17657" y="9132"/>
                  <a:pt x="17657" y="9132"/>
                </a:cubicBezTo>
                <a:cubicBezTo>
                  <a:pt x="17657" y="8956"/>
                  <a:pt x="17657" y="8780"/>
                  <a:pt x="17657" y="8605"/>
                </a:cubicBezTo>
                <a:cubicBezTo>
                  <a:pt x="17657" y="7376"/>
                  <a:pt x="16971" y="6146"/>
                  <a:pt x="15943" y="5093"/>
                </a:cubicBezTo>
                <a:cubicBezTo>
                  <a:pt x="14914" y="4039"/>
                  <a:pt x="13543" y="3337"/>
                  <a:pt x="12171" y="3337"/>
                </a:cubicBezTo>
                <a:cubicBezTo>
                  <a:pt x="13200" y="2283"/>
                  <a:pt x="13200" y="2283"/>
                  <a:pt x="13200" y="2283"/>
                </a:cubicBezTo>
                <a:cubicBezTo>
                  <a:pt x="13714" y="1756"/>
                  <a:pt x="14571" y="1405"/>
                  <a:pt x="15429" y="1405"/>
                </a:cubicBezTo>
                <a:cubicBezTo>
                  <a:pt x="16457" y="1405"/>
                  <a:pt x="17486" y="1932"/>
                  <a:pt x="18343" y="2810"/>
                </a:cubicBezTo>
                <a:cubicBezTo>
                  <a:pt x="19200" y="3512"/>
                  <a:pt x="19543" y="4566"/>
                  <a:pt x="19714" y="5620"/>
                </a:cubicBezTo>
                <a:cubicBezTo>
                  <a:pt x="19714" y="6498"/>
                  <a:pt x="19371" y="7376"/>
                  <a:pt x="18857" y="7902"/>
                </a:cubicBezTo>
                <a:close/>
                <a:moveTo>
                  <a:pt x="18857" y="7902"/>
                </a:moveTo>
                <a:cubicBezTo>
                  <a:pt x="18857" y="7902"/>
                  <a:pt x="18857" y="7902"/>
                  <a:pt x="18857" y="790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117" name="Group"/>
          <p:cNvGrpSpPr/>
          <p:nvPr/>
        </p:nvGrpSpPr>
        <p:grpSpPr>
          <a:xfrm>
            <a:off x="8877776" y="5027109"/>
            <a:ext cx="530573" cy="330134"/>
            <a:chOff x="0" y="0"/>
            <a:chExt cx="1061143" cy="660266"/>
          </a:xfrm>
          <a:solidFill>
            <a:schemeClr val="tx1"/>
          </a:solidFill>
        </p:grpSpPr>
        <p:sp>
          <p:nvSpPr>
            <p:cNvPr id="1114" name="Shape"/>
            <p:cNvSpPr/>
            <p:nvPr/>
          </p:nvSpPr>
          <p:spPr>
            <a:xfrm>
              <a:off x="0" y="-1"/>
              <a:ext cx="1061145" cy="660268"/>
            </a:xfrm>
            <a:custGeom>
              <a:avLst/>
              <a:gdLst/>
              <a:ahLst/>
              <a:cxnLst>
                <a:cxn ang="0">
                  <a:pos x="wd2" y="hd2"/>
                </a:cxn>
                <a:cxn ang="5400000">
                  <a:pos x="wd2" y="hd2"/>
                </a:cxn>
                <a:cxn ang="10800000">
                  <a:pos x="wd2" y="hd2"/>
                </a:cxn>
                <a:cxn ang="16200000">
                  <a:pos x="wd2" y="hd2"/>
                </a:cxn>
              </a:cxnLst>
              <a:rect l="0" t="0" r="r" b="b"/>
              <a:pathLst>
                <a:path w="21600" h="21600" extrusionOk="0">
                  <a:moveTo>
                    <a:pt x="21600" y="10516"/>
                  </a:moveTo>
                  <a:cubicBezTo>
                    <a:pt x="21600" y="10516"/>
                    <a:pt x="21600" y="10516"/>
                    <a:pt x="21600" y="10516"/>
                  </a:cubicBezTo>
                  <a:cubicBezTo>
                    <a:pt x="21600" y="10516"/>
                    <a:pt x="21600" y="10516"/>
                    <a:pt x="21600" y="10232"/>
                  </a:cubicBezTo>
                  <a:cubicBezTo>
                    <a:pt x="21600" y="10232"/>
                    <a:pt x="21600" y="10232"/>
                    <a:pt x="21600" y="10232"/>
                  </a:cubicBezTo>
                  <a:cubicBezTo>
                    <a:pt x="19652" y="4263"/>
                    <a:pt x="15226" y="0"/>
                    <a:pt x="10800" y="0"/>
                  </a:cubicBezTo>
                  <a:cubicBezTo>
                    <a:pt x="6197" y="0"/>
                    <a:pt x="1948" y="4263"/>
                    <a:pt x="0" y="10232"/>
                  </a:cubicBezTo>
                  <a:cubicBezTo>
                    <a:pt x="0" y="10232"/>
                    <a:pt x="0" y="10232"/>
                    <a:pt x="0" y="10232"/>
                  </a:cubicBezTo>
                  <a:cubicBezTo>
                    <a:pt x="0" y="10232"/>
                    <a:pt x="0" y="10516"/>
                    <a:pt x="0" y="10516"/>
                  </a:cubicBezTo>
                  <a:cubicBezTo>
                    <a:pt x="0" y="10516"/>
                    <a:pt x="0" y="10516"/>
                    <a:pt x="0" y="10516"/>
                  </a:cubicBezTo>
                  <a:cubicBezTo>
                    <a:pt x="0" y="10516"/>
                    <a:pt x="0" y="10800"/>
                    <a:pt x="0" y="10800"/>
                  </a:cubicBezTo>
                  <a:cubicBezTo>
                    <a:pt x="0" y="10800"/>
                    <a:pt x="0" y="11084"/>
                    <a:pt x="0" y="11084"/>
                  </a:cubicBezTo>
                  <a:cubicBezTo>
                    <a:pt x="0" y="11084"/>
                    <a:pt x="0" y="11084"/>
                    <a:pt x="0" y="11084"/>
                  </a:cubicBezTo>
                  <a:cubicBezTo>
                    <a:pt x="0" y="11084"/>
                    <a:pt x="0" y="11084"/>
                    <a:pt x="0" y="11084"/>
                  </a:cubicBezTo>
                  <a:cubicBezTo>
                    <a:pt x="0" y="11368"/>
                    <a:pt x="0" y="11368"/>
                    <a:pt x="0" y="11368"/>
                  </a:cubicBezTo>
                  <a:cubicBezTo>
                    <a:pt x="1948" y="17337"/>
                    <a:pt x="6197" y="21600"/>
                    <a:pt x="10800" y="21600"/>
                  </a:cubicBezTo>
                  <a:cubicBezTo>
                    <a:pt x="15226" y="21600"/>
                    <a:pt x="19652" y="17337"/>
                    <a:pt x="21600" y="11368"/>
                  </a:cubicBezTo>
                  <a:cubicBezTo>
                    <a:pt x="21600" y="11368"/>
                    <a:pt x="21600" y="11368"/>
                    <a:pt x="21600" y="11084"/>
                  </a:cubicBezTo>
                  <a:cubicBezTo>
                    <a:pt x="21600" y="11084"/>
                    <a:pt x="21600" y="11084"/>
                    <a:pt x="21600" y="11084"/>
                  </a:cubicBezTo>
                  <a:cubicBezTo>
                    <a:pt x="21600" y="11084"/>
                    <a:pt x="21600" y="11084"/>
                    <a:pt x="21600" y="11084"/>
                  </a:cubicBezTo>
                  <a:cubicBezTo>
                    <a:pt x="21600" y="11084"/>
                    <a:pt x="21600" y="10800"/>
                    <a:pt x="21600" y="10800"/>
                  </a:cubicBezTo>
                  <a:cubicBezTo>
                    <a:pt x="21600" y="10800"/>
                    <a:pt x="21600" y="10516"/>
                    <a:pt x="21600" y="10516"/>
                  </a:cubicBezTo>
                  <a:close/>
                  <a:moveTo>
                    <a:pt x="10800" y="19611"/>
                  </a:moveTo>
                  <a:cubicBezTo>
                    <a:pt x="6905" y="19611"/>
                    <a:pt x="3187" y="15916"/>
                    <a:pt x="1416" y="10800"/>
                  </a:cubicBezTo>
                  <a:cubicBezTo>
                    <a:pt x="3187" y="5684"/>
                    <a:pt x="6905" y="1989"/>
                    <a:pt x="10800" y="1989"/>
                  </a:cubicBezTo>
                  <a:cubicBezTo>
                    <a:pt x="14518" y="1989"/>
                    <a:pt x="18413" y="5684"/>
                    <a:pt x="20184" y="10800"/>
                  </a:cubicBezTo>
                  <a:cubicBezTo>
                    <a:pt x="18236" y="15916"/>
                    <a:pt x="14518" y="19611"/>
                    <a:pt x="10800" y="19611"/>
                  </a:cubicBezTo>
                  <a:close/>
                  <a:moveTo>
                    <a:pt x="10800" y="19611"/>
                  </a:moveTo>
                  <a:cubicBezTo>
                    <a:pt x="10800" y="19611"/>
                    <a:pt x="10800" y="19611"/>
                    <a:pt x="10800" y="19611"/>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15" name="Shape"/>
            <p:cNvSpPr/>
            <p:nvPr/>
          </p:nvSpPr>
          <p:spPr>
            <a:xfrm>
              <a:off x="400874" y="198080"/>
              <a:ext cx="150919" cy="150919"/>
            </a:xfrm>
            <a:custGeom>
              <a:avLst/>
              <a:gdLst/>
              <a:ahLst/>
              <a:cxnLst>
                <a:cxn ang="0">
                  <a:pos x="wd2" y="hd2"/>
                </a:cxn>
                <a:cxn ang="5400000">
                  <a:pos x="wd2" y="hd2"/>
                </a:cxn>
                <a:cxn ang="10800000">
                  <a:pos x="wd2" y="hd2"/>
                </a:cxn>
                <a:cxn ang="16200000">
                  <a:pos x="wd2" y="hd2"/>
                </a:cxn>
              </a:cxnLst>
              <a:rect l="0" t="0" r="r" b="b"/>
              <a:pathLst>
                <a:path w="21600" h="21600" extrusionOk="0">
                  <a:moveTo>
                    <a:pt x="19059" y="0"/>
                  </a:moveTo>
                  <a:cubicBezTo>
                    <a:pt x="19059" y="0"/>
                    <a:pt x="19059" y="0"/>
                    <a:pt x="19059" y="0"/>
                  </a:cubicBezTo>
                  <a:cubicBezTo>
                    <a:pt x="7624" y="0"/>
                    <a:pt x="0" y="8894"/>
                    <a:pt x="0" y="19059"/>
                  </a:cubicBezTo>
                  <a:cubicBezTo>
                    <a:pt x="0" y="20329"/>
                    <a:pt x="0" y="21600"/>
                    <a:pt x="1271" y="21600"/>
                  </a:cubicBezTo>
                  <a:cubicBezTo>
                    <a:pt x="3812" y="21600"/>
                    <a:pt x="3812" y="20329"/>
                    <a:pt x="3812" y="19059"/>
                  </a:cubicBezTo>
                  <a:cubicBezTo>
                    <a:pt x="3812" y="11435"/>
                    <a:pt x="11435" y="3812"/>
                    <a:pt x="19059" y="3812"/>
                  </a:cubicBezTo>
                  <a:cubicBezTo>
                    <a:pt x="19059" y="3812"/>
                    <a:pt x="19059" y="3812"/>
                    <a:pt x="19059" y="3812"/>
                  </a:cubicBezTo>
                  <a:cubicBezTo>
                    <a:pt x="20329" y="3812"/>
                    <a:pt x="21600" y="3812"/>
                    <a:pt x="21600" y="2541"/>
                  </a:cubicBezTo>
                  <a:cubicBezTo>
                    <a:pt x="21600" y="0"/>
                    <a:pt x="20329" y="0"/>
                    <a:pt x="19059" y="0"/>
                  </a:cubicBezTo>
                  <a:close/>
                  <a:moveTo>
                    <a:pt x="19059" y="0"/>
                  </a:moveTo>
                  <a:cubicBezTo>
                    <a:pt x="19059" y="0"/>
                    <a:pt x="19059" y="0"/>
                    <a:pt x="19059" y="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16" name="Shape"/>
            <p:cNvSpPr/>
            <p:nvPr/>
          </p:nvSpPr>
          <p:spPr>
            <a:xfrm>
              <a:off x="297118" y="94323"/>
              <a:ext cx="471620" cy="47162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00" y="0"/>
                    <a:pt x="0" y="4800"/>
                    <a:pt x="0" y="10800"/>
                  </a:cubicBezTo>
                  <a:cubicBezTo>
                    <a:pt x="0" y="16800"/>
                    <a:pt x="4800" y="21600"/>
                    <a:pt x="10800" y="21600"/>
                  </a:cubicBezTo>
                  <a:cubicBezTo>
                    <a:pt x="16800" y="21600"/>
                    <a:pt x="21600" y="16800"/>
                    <a:pt x="21600" y="10800"/>
                  </a:cubicBezTo>
                  <a:cubicBezTo>
                    <a:pt x="21600" y="4800"/>
                    <a:pt x="16800" y="0"/>
                    <a:pt x="10800" y="0"/>
                  </a:cubicBezTo>
                  <a:close/>
                  <a:moveTo>
                    <a:pt x="10800" y="20000"/>
                  </a:moveTo>
                  <a:cubicBezTo>
                    <a:pt x="5600" y="20000"/>
                    <a:pt x="1600" y="16000"/>
                    <a:pt x="1600" y="10800"/>
                  </a:cubicBezTo>
                  <a:cubicBezTo>
                    <a:pt x="1600" y="5600"/>
                    <a:pt x="5600" y="1600"/>
                    <a:pt x="10800" y="1600"/>
                  </a:cubicBezTo>
                  <a:cubicBezTo>
                    <a:pt x="16000" y="1600"/>
                    <a:pt x="20000" y="5600"/>
                    <a:pt x="20000" y="10800"/>
                  </a:cubicBezTo>
                  <a:cubicBezTo>
                    <a:pt x="20000" y="16000"/>
                    <a:pt x="16000" y="20000"/>
                    <a:pt x="10800" y="20000"/>
                  </a:cubicBezTo>
                  <a:close/>
                  <a:moveTo>
                    <a:pt x="10800" y="20000"/>
                  </a:moveTo>
                  <a:cubicBezTo>
                    <a:pt x="10800" y="20000"/>
                    <a:pt x="10800" y="20000"/>
                    <a:pt x="10800" y="200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120" name="Group"/>
          <p:cNvGrpSpPr/>
          <p:nvPr/>
        </p:nvGrpSpPr>
        <p:grpSpPr>
          <a:xfrm>
            <a:off x="6070467" y="4972873"/>
            <a:ext cx="532930" cy="436249"/>
            <a:chOff x="0" y="0"/>
            <a:chExt cx="1065858" cy="872495"/>
          </a:xfrm>
          <a:solidFill>
            <a:schemeClr val="tx1"/>
          </a:solidFill>
        </p:grpSpPr>
        <p:sp>
          <p:nvSpPr>
            <p:cNvPr id="1118" name="Shape"/>
            <p:cNvSpPr/>
            <p:nvPr/>
          </p:nvSpPr>
          <p:spPr>
            <a:xfrm>
              <a:off x="735725" y="273538"/>
              <a:ext cx="202799" cy="268825"/>
            </a:xfrm>
            <a:custGeom>
              <a:avLst/>
              <a:gdLst/>
              <a:ahLst/>
              <a:cxnLst>
                <a:cxn ang="0">
                  <a:pos x="wd2" y="hd2"/>
                </a:cxn>
                <a:cxn ang="5400000">
                  <a:pos x="wd2" y="hd2"/>
                </a:cxn>
                <a:cxn ang="10800000">
                  <a:pos x="wd2" y="hd2"/>
                </a:cxn>
                <a:cxn ang="16200000">
                  <a:pos x="wd2" y="hd2"/>
                </a:cxn>
              </a:cxnLst>
              <a:rect l="0" t="0" r="r" b="b"/>
              <a:pathLst>
                <a:path w="21600" h="21600" extrusionOk="0">
                  <a:moveTo>
                    <a:pt x="10330" y="1394"/>
                  </a:moveTo>
                  <a:cubicBezTo>
                    <a:pt x="9391" y="697"/>
                    <a:pt x="8452" y="0"/>
                    <a:pt x="6574" y="0"/>
                  </a:cubicBezTo>
                  <a:cubicBezTo>
                    <a:pt x="3757" y="0"/>
                    <a:pt x="3757" y="0"/>
                    <a:pt x="3757" y="0"/>
                  </a:cubicBezTo>
                  <a:cubicBezTo>
                    <a:pt x="939" y="0"/>
                    <a:pt x="0" y="1394"/>
                    <a:pt x="0" y="2787"/>
                  </a:cubicBezTo>
                  <a:cubicBezTo>
                    <a:pt x="0" y="18813"/>
                    <a:pt x="0" y="18813"/>
                    <a:pt x="0" y="18813"/>
                  </a:cubicBezTo>
                  <a:cubicBezTo>
                    <a:pt x="0" y="20206"/>
                    <a:pt x="939" y="21600"/>
                    <a:pt x="3757" y="21600"/>
                  </a:cubicBezTo>
                  <a:cubicBezTo>
                    <a:pt x="17843" y="21600"/>
                    <a:pt x="17843" y="21600"/>
                    <a:pt x="17843" y="21600"/>
                  </a:cubicBezTo>
                  <a:cubicBezTo>
                    <a:pt x="19722" y="21600"/>
                    <a:pt x="21600" y="20206"/>
                    <a:pt x="21600" y="18813"/>
                  </a:cubicBezTo>
                  <a:cubicBezTo>
                    <a:pt x="21600" y="14632"/>
                    <a:pt x="21600" y="14632"/>
                    <a:pt x="21600" y="14632"/>
                  </a:cubicBezTo>
                  <a:cubicBezTo>
                    <a:pt x="21600" y="13935"/>
                    <a:pt x="21600" y="13935"/>
                    <a:pt x="20661" y="13239"/>
                  </a:cubicBezTo>
                  <a:lnTo>
                    <a:pt x="10330" y="1394"/>
                  </a:lnTo>
                  <a:close/>
                  <a:moveTo>
                    <a:pt x="17843" y="18813"/>
                  </a:moveTo>
                  <a:cubicBezTo>
                    <a:pt x="3757" y="18813"/>
                    <a:pt x="3757" y="18813"/>
                    <a:pt x="3757" y="18813"/>
                  </a:cubicBezTo>
                  <a:cubicBezTo>
                    <a:pt x="3757" y="2787"/>
                    <a:pt x="3757" y="2787"/>
                    <a:pt x="3757" y="2787"/>
                  </a:cubicBezTo>
                  <a:cubicBezTo>
                    <a:pt x="6574" y="2787"/>
                    <a:pt x="6574" y="2787"/>
                    <a:pt x="6574" y="2787"/>
                  </a:cubicBezTo>
                  <a:cubicBezTo>
                    <a:pt x="17843" y="14632"/>
                    <a:pt x="17843" y="14632"/>
                    <a:pt x="17843" y="14632"/>
                  </a:cubicBezTo>
                  <a:lnTo>
                    <a:pt x="17843" y="18813"/>
                  </a:lnTo>
                  <a:close/>
                  <a:moveTo>
                    <a:pt x="17843" y="18813"/>
                  </a:moveTo>
                  <a:cubicBezTo>
                    <a:pt x="17843" y="18813"/>
                    <a:pt x="17843" y="18813"/>
                    <a:pt x="17843" y="18813"/>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19" name="Shape"/>
            <p:cNvSpPr/>
            <p:nvPr/>
          </p:nvSpPr>
          <p:spPr>
            <a:xfrm>
              <a:off x="-1" y="0"/>
              <a:ext cx="1065860" cy="872496"/>
            </a:xfrm>
            <a:custGeom>
              <a:avLst/>
              <a:gdLst/>
              <a:ahLst/>
              <a:cxnLst>
                <a:cxn ang="0">
                  <a:pos x="wd2" y="hd2"/>
                </a:cxn>
                <a:cxn ang="5400000">
                  <a:pos x="wd2" y="hd2"/>
                </a:cxn>
                <a:cxn ang="10800000">
                  <a:pos x="wd2" y="hd2"/>
                </a:cxn>
                <a:cxn ang="16200000">
                  <a:pos x="wd2" y="hd2"/>
                </a:cxn>
              </a:cxnLst>
              <a:rect l="0" t="0" r="r" b="b"/>
              <a:pathLst>
                <a:path w="21600" h="21600" extrusionOk="0">
                  <a:moveTo>
                    <a:pt x="21249" y="10368"/>
                  </a:moveTo>
                  <a:cubicBezTo>
                    <a:pt x="18615" y="5400"/>
                    <a:pt x="18615" y="5400"/>
                    <a:pt x="18615" y="5400"/>
                  </a:cubicBezTo>
                  <a:cubicBezTo>
                    <a:pt x="18263" y="4752"/>
                    <a:pt x="17561" y="4320"/>
                    <a:pt x="16859" y="4320"/>
                  </a:cubicBezTo>
                  <a:cubicBezTo>
                    <a:pt x="14224" y="4320"/>
                    <a:pt x="14224" y="4320"/>
                    <a:pt x="14224" y="4320"/>
                  </a:cubicBezTo>
                  <a:cubicBezTo>
                    <a:pt x="14224" y="2592"/>
                    <a:pt x="14224" y="2592"/>
                    <a:pt x="14224" y="2592"/>
                  </a:cubicBezTo>
                  <a:cubicBezTo>
                    <a:pt x="14224" y="1296"/>
                    <a:pt x="13346" y="0"/>
                    <a:pt x="12117" y="0"/>
                  </a:cubicBezTo>
                  <a:cubicBezTo>
                    <a:pt x="2107" y="0"/>
                    <a:pt x="2107" y="0"/>
                    <a:pt x="2107" y="0"/>
                  </a:cubicBezTo>
                  <a:cubicBezTo>
                    <a:pt x="1054" y="0"/>
                    <a:pt x="0" y="1296"/>
                    <a:pt x="0" y="2592"/>
                  </a:cubicBezTo>
                  <a:cubicBezTo>
                    <a:pt x="0" y="11664"/>
                    <a:pt x="0" y="11664"/>
                    <a:pt x="0" y="11664"/>
                  </a:cubicBezTo>
                  <a:cubicBezTo>
                    <a:pt x="0" y="13176"/>
                    <a:pt x="1054" y="14256"/>
                    <a:pt x="2107" y="14256"/>
                  </a:cubicBezTo>
                  <a:cubicBezTo>
                    <a:pt x="2107" y="16632"/>
                    <a:pt x="2107" y="16632"/>
                    <a:pt x="2107" y="16632"/>
                  </a:cubicBezTo>
                  <a:cubicBezTo>
                    <a:pt x="2107" y="18144"/>
                    <a:pt x="2985" y="19224"/>
                    <a:pt x="4039" y="19224"/>
                  </a:cubicBezTo>
                  <a:cubicBezTo>
                    <a:pt x="4917" y="19224"/>
                    <a:pt x="4917" y="19224"/>
                    <a:pt x="4917" y="19224"/>
                  </a:cubicBezTo>
                  <a:cubicBezTo>
                    <a:pt x="5268" y="20520"/>
                    <a:pt x="6146" y="21600"/>
                    <a:pt x="7551" y="21600"/>
                  </a:cubicBezTo>
                  <a:cubicBezTo>
                    <a:pt x="8780" y="21600"/>
                    <a:pt x="9834" y="20520"/>
                    <a:pt x="10010" y="19224"/>
                  </a:cubicBezTo>
                  <a:cubicBezTo>
                    <a:pt x="13698" y="19224"/>
                    <a:pt x="13698" y="19224"/>
                    <a:pt x="13698" y="19224"/>
                  </a:cubicBezTo>
                  <a:cubicBezTo>
                    <a:pt x="13873" y="20520"/>
                    <a:pt x="14927" y="21600"/>
                    <a:pt x="16156" y="21600"/>
                  </a:cubicBezTo>
                  <a:cubicBezTo>
                    <a:pt x="17561" y="21600"/>
                    <a:pt x="18615" y="20520"/>
                    <a:pt x="18790" y="19224"/>
                  </a:cubicBezTo>
                  <a:cubicBezTo>
                    <a:pt x="19668" y="19224"/>
                    <a:pt x="19668" y="19224"/>
                    <a:pt x="19668" y="19224"/>
                  </a:cubicBezTo>
                  <a:cubicBezTo>
                    <a:pt x="20722" y="19224"/>
                    <a:pt x="21600" y="18144"/>
                    <a:pt x="21600" y="16632"/>
                  </a:cubicBezTo>
                  <a:cubicBezTo>
                    <a:pt x="21600" y="11664"/>
                    <a:pt x="21600" y="11664"/>
                    <a:pt x="21600" y="11664"/>
                  </a:cubicBezTo>
                  <a:cubicBezTo>
                    <a:pt x="21600" y="11232"/>
                    <a:pt x="21424" y="10800"/>
                    <a:pt x="21249" y="10368"/>
                  </a:cubicBezTo>
                  <a:close/>
                  <a:moveTo>
                    <a:pt x="2107" y="12528"/>
                  </a:moveTo>
                  <a:cubicBezTo>
                    <a:pt x="1756" y="12528"/>
                    <a:pt x="1405" y="12096"/>
                    <a:pt x="1405" y="11664"/>
                  </a:cubicBezTo>
                  <a:cubicBezTo>
                    <a:pt x="1405" y="2592"/>
                    <a:pt x="1405" y="2592"/>
                    <a:pt x="1405" y="2592"/>
                  </a:cubicBezTo>
                  <a:cubicBezTo>
                    <a:pt x="1405" y="2160"/>
                    <a:pt x="1756" y="1728"/>
                    <a:pt x="2107" y="1728"/>
                  </a:cubicBezTo>
                  <a:cubicBezTo>
                    <a:pt x="12117" y="1728"/>
                    <a:pt x="12117" y="1728"/>
                    <a:pt x="12117" y="1728"/>
                  </a:cubicBezTo>
                  <a:cubicBezTo>
                    <a:pt x="12644" y="1728"/>
                    <a:pt x="12820" y="2160"/>
                    <a:pt x="12820" y="2592"/>
                  </a:cubicBezTo>
                  <a:cubicBezTo>
                    <a:pt x="12820" y="11664"/>
                    <a:pt x="12820" y="11664"/>
                    <a:pt x="12820" y="11664"/>
                  </a:cubicBezTo>
                  <a:cubicBezTo>
                    <a:pt x="12820" y="12096"/>
                    <a:pt x="12644" y="12528"/>
                    <a:pt x="12117" y="12528"/>
                  </a:cubicBezTo>
                  <a:lnTo>
                    <a:pt x="2107" y="12528"/>
                  </a:lnTo>
                  <a:close/>
                  <a:moveTo>
                    <a:pt x="7551" y="20088"/>
                  </a:moveTo>
                  <a:cubicBezTo>
                    <a:pt x="6673" y="20088"/>
                    <a:pt x="6146" y="19224"/>
                    <a:pt x="6146" y="18360"/>
                  </a:cubicBezTo>
                  <a:cubicBezTo>
                    <a:pt x="6146" y="17496"/>
                    <a:pt x="6673" y="16632"/>
                    <a:pt x="7551" y="16632"/>
                  </a:cubicBezTo>
                  <a:cubicBezTo>
                    <a:pt x="8254" y="16632"/>
                    <a:pt x="8780" y="17496"/>
                    <a:pt x="8780" y="18360"/>
                  </a:cubicBezTo>
                  <a:cubicBezTo>
                    <a:pt x="8780" y="19224"/>
                    <a:pt x="8254" y="20088"/>
                    <a:pt x="7551" y="20088"/>
                  </a:cubicBezTo>
                  <a:close/>
                  <a:moveTo>
                    <a:pt x="16156" y="20088"/>
                  </a:moveTo>
                  <a:cubicBezTo>
                    <a:pt x="15454" y="20088"/>
                    <a:pt x="14927" y="19224"/>
                    <a:pt x="14927" y="18360"/>
                  </a:cubicBezTo>
                  <a:cubicBezTo>
                    <a:pt x="14927" y="17496"/>
                    <a:pt x="15454" y="16632"/>
                    <a:pt x="16156" y="16632"/>
                  </a:cubicBezTo>
                  <a:cubicBezTo>
                    <a:pt x="17034" y="16632"/>
                    <a:pt x="17561" y="17496"/>
                    <a:pt x="17561" y="18360"/>
                  </a:cubicBezTo>
                  <a:cubicBezTo>
                    <a:pt x="17561" y="19224"/>
                    <a:pt x="17034" y="20088"/>
                    <a:pt x="16156" y="20088"/>
                  </a:cubicBezTo>
                  <a:close/>
                  <a:moveTo>
                    <a:pt x="20195" y="16632"/>
                  </a:moveTo>
                  <a:cubicBezTo>
                    <a:pt x="20195" y="17064"/>
                    <a:pt x="20020" y="17496"/>
                    <a:pt x="19668" y="17496"/>
                  </a:cubicBezTo>
                  <a:cubicBezTo>
                    <a:pt x="18790" y="17496"/>
                    <a:pt x="18790" y="17496"/>
                    <a:pt x="18790" y="17496"/>
                  </a:cubicBezTo>
                  <a:cubicBezTo>
                    <a:pt x="18615" y="15984"/>
                    <a:pt x="17561" y="15120"/>
                    <a:pt x="16156" y="15120"/>
                  </a:cubicBezTo>
                  <a:cubicBezTo>
                    <a:pt x="14927" y="15120"/>
                    <a:pt x="13873" y="15984"/>
                    <a:pt x="13698" y="17496"/>
                  </a:cubicBezTo>
                  <a:cubicBezTo>
                    <a:pt x="10010" y="17496"/>
                    <a:pt x="10010" y="17496"/>
                    <a:pt x="10010" y="17496"/>
                  </a:cubicBezTo>
                  <a:cubicBezTo>
                    <a:pt x="9834" y="15984"/>
                    <a:pt x="8780" y="15120"/>
                    <a:pt x="7551" y="15120"/>
                  </a:cubicBezTo>
                  <a:cubicBezTo>
                    <a:pt x="6146" y="15120"/>
                    <a:pt x="5268" y="15984"/>
                    <a:pt x="4917" y="17496"/>
                  </a:cubicBezTo>
                  <a:cubicBezTo>
                    <a:pt x="4039" y="17496"/>
                    <a:pt x="4039" y="17496"/>
                    <a:pt x="4039" y="17496"/>
                  </a:cubicBezTo>
                  <a:cubicBezTo>
                    <a:pt x="3688" y="17496"/>
                    <a:pt x="3512" y="17064"/>
                    <a:pt x="3512" y="16632"/>
                  </a:cubicBezTo>
                  <a:cubicBezTo>
                    <a:pt x="3512" y="14256"/>
                    <a:pt x="3512" y="14256"/>
                    <a:pt x="3512" y="14256"/>
                  </a:cubicBezTo>
                  <a:cubicBezTo>
                    <a:pt x="12117" y="14256"/>
                    <a:pt x="12117" y="14256"/>
                    <a:pt x="12117" y="14256"/>
                  </a:cubicBezTo>
                  <a:cubicBezTo>
                    <a:pt x="13346" y="14256"/>
                    <a:pt x="14224" y="13176"/>
                    <a:pt x="14224" y="11664"/>
                  </a:cubicBezTo>
                  <a:cubicBezTo>
                    <a:pt x="14224" y="5832"/>
                    <a:pt x="14224" y="5832"/>
                    <a:pt x="14224" y="5832"/>
                  </a:cubicBezTo>
                  <a:cubicBezTo>
                    <a:pt x="16859" y="5832"/>
                    <a:pt x="16859" y="5832"/>
                    <a:pt x="16859" y="5832"/>
                  </a:cubicBezTo>
                  <a:cubicBezTo>
                    <a:pt x="17210" y="5832"/>
                    <a:pt x="17385" y="6048"/>
                    <a:pt x="17385" y="6264"/>
                  </a:cubicBezTo>
                  <a:cubicBezTo>
                    <a:pt x="20195" y="11232"/>
                    <a:pt x="20195" y="11232"/>
                    <a:pt x="20195" y="11232"/>
                  </a:cubicBezTo>
                  <a:cubicBezTo>
                    <a:pt x="20195" y="11448"/>
                    <a:pt x="20195" y="11448"/>
                    <a:pt x="20195" y="11664"/>
                  </a:cubicBezTo>
                  <a:lnTo>
                    <a:pt x="20195" y="16632"/>
                  </a:lnTo>
                  <a:close/>
                  <a:moveTo>
                    <a:pt x="20195" y="16632"/>
                  </a:moveTo>
                  <a:cubicBezTo>
                    <a:pt x="20195" y="16632"/>
                    <a:pt x="20195" y="16632"/>
                    <a:pt x="20195" y="16632"/>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123" name="Group"/>
          <p:cNvGrpSpPr/>
          <p:nvPr/>
        </p:nvGrpSpPr>
        <p:grpSpPr>
          <a:xfrm>
            <a:off x="500650" y="4961083"/>
            <a:ext cx="530573" cy="466904"/>
            <a:chOff x="0" y="0"/>
            <a:chExt cx="1061143" cy="933805"/>
          </a:xfrm>
          <a:solidFill>
            <a:schemeClr val="tx1"/>
          </a:solidFill>
        </p:grpSpPr>
        <p:sp>
          <p:nvSpPr>
            <p:cNvPr id="1121" name="Shape"/>
            <p:cNvSpPr/>
            <p:nvPr/>
          </p:nvSpPr>
          <p:spPr>
            <a:xfrm>
              <a:off x="0" y="0"/>
              <a:ext cx="1061145" cy="933806"/>
            </a:xfrm>
            <a:custGeom>
              <a:avLst/>
              <a:gdLst/>
              <a:ahLst/>
              <a:cxnLst>
                <a:cxn ang="0">
                  <a:pos x="wd2" y="hd2"/>
                </a:cxn>
                <a:cxn ang="5400000">
                  <a:pos x="wd2" y="hd2"/>
                </a:cxn>
                <a:cxn ang="10800000">
                  <a:pos x="wd2" y="hd2"/>
                </a:cxn>
                <a:cxn ang="16200000">
                  <a:pos x="wd2" y="hd2"/>
                </a:cxn>
              </a:cxnLst>
              <a:rect l="0" t="0" r="r" b="b"/>
              <a:pathLst>
                <a:path w="21600" h="21600" extrusionOk="0">
                  <a:moveTo>
                    <a:pt x="21600" y="12718"/>
                  </a:moveTo>
                  <a:cubicBezTo>
                    <a:pt x="18944" y="1009"/>
                    <a:pt x="18944" y="1009"/>
                    <a:pt x="18944" y="1009"/>
                  </a:cubicBezTo>
                  <a:cubicBezTo>
                    <a:pt x="18767" y="404"/>
                    <a:pt x="18236" y="0"/>
                    <a:pt x="17528" y="0"/>
                  </a:cubicBezTo>
                  <a:cubicBezTo>
                    <a:pt x="4072" y="0"/>
                    <a:pt x="4072" y="0"/>
                    <a:pt x="4072" y="0"/>
                  </a:cubicBezTo>
                  <a:cubicBezTo>
                    <a:pt x="3364" y="0"/>
                    <a:pt x="2833" y="404"/>
                    <a:pt x="2656" y="1009"/>
                  </a:cubicBezTo>
                  <a:cubicBezTo>
                    <a:pt x="0" y="12718"/>
                    <a:pt x="0" y="12718"/>
                    <a:pt x="0" y="12718"/>
                  </a:cubicBezTo>
                  <a:cubicBezTo>
                    <a:pt x="0" y="12718"/>
                    <a:pt x="0" y="12920"/>
                    <a:pt x="0" y="13121"/>
                  </a:cubicBezTo>
                  <a:cubicBezTo>
                    <a:pt x="0" y="18572"/>
                    <a:pt x="0" y="18572"/>
                    <a:pt x="0" y="18572"/>
                  </a:cubicBezTo>
                  <a:cubicBezTo>
                    <a:pt x="0" y="20187"/>
                    <a:pt x="1239" y="21600"/>
                    <a:pt x="2656" y="21600"/>
                  </a:cubicBezTo>
                  <a:cubicBezTo>
                    <a:pt x="18944" y="21600"/>
                    <a:pt x="18944" y="21600"/>
                    <a:pt x="18944" y="21600"/>
                  </a:cubicBezTo>
                  <a:cubicBezTo>
                    <a:pt x="20538" y="21600"/>
                    <a:pt x="21600" y="20187"/>
                    <a:pt x="21600" y="18572"/>
                  </a:cubicBezTo>
                  <a:cubicBezTo>
                    <a:pt x="21600" y="13121"/>
                    <a:pt x="21600" y="13121"/>
                    <a:pt x="21600" y="13121"/>
                  </a:cubicBezTo>
                  <a:cubicBezTo>
                    <a:pt x="21600" y="12920"/>
                    <a:pt x="21600" y="12718"/>
                    <a:pt x="21600" y="12718"/>
                  </a:cubicBezTo>
                  <a:close/>
                  <a:moveTo>
                    <a:pt x="20361" y="18572"/>
                  </a:moveTo>
                  <a:cubicBezTo>
                    <a:pt x="20361" y="19379"/>
                    <a:pt x="19652" y="19985"/>
                    <a:pt x="18944" y="19985"/>
                  </a:cubicBezTo>
                  <a:cubicBezTo>
                    <a:pt x="2656" y="19985"/>
                    <a:pt x="2656" y="19985"/>
                    <a:pt x="2656" y="19985"/>
                  </a:cubicBezTo>
                  <a:cubicBezTo>
                    <a:pt x="1948" y="19985"/>
                    <a:pt x="1239" y="19379"/>
                    <a:pt x="1239" y="18572"/>
                  </a:cubicBezTo>
                  <a:cubicBezTo>
                    <a:pt x="1239" y="13121"/>
                    <a:pt x="1239" y="13121"/>
                    <a:pt x="1239" y="13121"/>
                  </a:cubicBezTo>
                  <a:cubicBezTo>
                    <a:pt x="4072" y="1413"/>
                    <a:pt x="4072" y="1413"/>
                    <a:pt x="4072" y="1413"/>
                  </a:cubicBezTo>
                  <a:cubicBezTo>
                    <a:pt x="17528" y="1413"/>
                    <a:pt x="17528" y="1413"/>
                    <a:pt x="17528" y="1413"/>
                  </a:cubicBezTo>
                  <a:cubicBezTo>
                    <a:pt x="20361" y="13121"/>
                    <a:pt x="20361" y="13121"/>
                    <a:pt x="20361" y="13121"/>
                  </a:cubicBezTo>
                  <a:lnTo>
                    <a:pt x="20361" y="18572"/>
                  </a:lnTo>
                  <a:close/>
                  <a:moveTo>
                    <a:pt x="20361" y="18572"/>
                  </a:moveTo>
                  <a:cubicBezTo>
                    <a:pt x="20361" y="18572"/>
                    <a:pt x="20361" y="18572"/>
                    <a:pt x="20361" y="18572"/>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122" name="Shape"/>
            <p:cNvSpPr/>
            <p:nvPr/>
          </p:nvSpPr>
          <p:spPr>
            <a:xfrm>
              <a:off x="122620" y="132053"/>
              <a:ext cx="815904" cy="598958"/>
            </a:xfrm>
            <a:custGeom>
              <a:avLst/>
              <a:gdLst/>
              <a:ahLst/>
              <a:cxnLst>
                <a:cxn ang="0">
                  <a:pos x="wd2" y="hd2"/>
                </a:cxn>
                <a:cxn ang="5400000">
                  <a:pos x="wd2" y="hd2"/>
                </a:cxn>
                <a:cxn ang="10800000">
                  <a:pos x="wd2" y="hd2"/>
                </a:cxn>
                <a:cxn ang="16200000">
                  <a:pos x="wd2" y="hd2"/>
                </a:cxn>
              </a:cxnLst>
              <a:rect l="0" t="0" r="r" b="b"/>
              <a:pathLst>
                <a:path w="21600" h="21600" extrusionOk="0">
                  <a:moveTo>
                    <a:pt x="17694" y="0"/>
                  </a:moveTo>
                  <a:cubicBezTo>
                    <a:pt x="3906" y="0"/>
                    <a:pt x="3906" y="0"/>
                    <a:pt x="3906" y="0"/>
                  </a:cubicBezTo>
                  <a:cubicBezTo>
                    <a:pt x="3677" y="0"/>
                    <a:pt x="3217" y="313"/>
                    <a:pt x="3217" y="939"/>
                  </a:cubicBezTo>
                  <a:cubicBezTo>
                    <a:pt x="0" y="15339"/>
                    <a:pt x="0" y="15339"/>
                    <a:pt x="0" y="15339"/>
                  </a:cubicBezTo>
                  <a:cubicBezTo>
                    <a:pt x="0" y="15652"/>
                    <a:pt x="0" y="15965"/>
                    <a:pt x="230" y="16278"/>
                  </a:cubicBezTo>
                  <a:cubicBezTo>
                    <a:pt x="460" y="16591"/>
                    <a:pt x="689" y="16904"/>
                    <a:pt x="919" y="16904"/>
                  </a:cubicBezTo>
                  <a:cubicBezTo>
                    <a:pt x="5055" y="16904"/>
                    <a:pt x="5055" y="16904"/>
                    <a:pt x="5055" y="16904"/>
                  </a:cubicBezTo>
                  <a:cubicBezTo>
                    <a:pt x="6204" y="20348"/>
                    <a:pt x="6204" y="20348"/>
                    <a:pt x="6204" y="20348"/>
                  </a:cubicBezTo>
                  <a:cubicBezTo>
                    <a:pt x="6664" y="20974"/>
                    <a:pt x="7123" y="21600"/>
                    <a:pt x="7813" y="21600"/>
                  </a:cubicBezTo>
                  <a:cubicBezTo>
                    <a:pt x="13787" y="21600"/>
                    <a:pt x="13787" y="21600"/>
                    <a:pt x="13787" y="21600"/>
                  </a:cubicBezTo>
                  <a:cubicBezTo>
                    <a:pt x="14477" y="21600"/>
                    <a:pt x="15166" y="20974"/>
                    <a:pt x="15396" y="20348"/>
                  </a:cubicBezTo>
                  <a:cubicBezTo>
                    <a:pt x="16545" y="16904"/>
                    <a:pt x="16545" y="16904"/>
                    <a:pt x="16545" y="16904"/>
                  </a:cubicBezTo>
                  <a:cubicBezTo>
                    <a:pt x="20681" y="16904"/>
                    <a:pt x="20681" y="16904"/>
                    <a:pt x="20681" y="16904"/>
                  </a:cubicBezTo>
                  <a:cubicBezTo>
                    <a:pt x="20911" y="16904"/>
                    <a:pt x="21140" y="16591"/>
                    <a:pt x="21370" y="16278"/>
                  </a:cubicBezTo>
                  <a:cubicBezTo>
                    <a:pt x="21600" y="15965"/>
                    <a:pt x="21600" y="15652"/>
                    <a:pt x="21600" y="15339"/>
                  </a:cubicBezTo>
                  <a:cubicBezTo>
                    <a:pt x="18383" y="939"/>
                    <a:pt x="18383" y="939"/>
                    <a:pt x="18383" y="939"/>
                  </a:cubicBezTo>
                  <a:cubicBezTo>
                    <a:pt x="18383" y="313"/>
                    <a:pt x="17923" y="0"/>
                    <a:pt x="17694" y="0"/>
                  </a:cubicBezTo>
                  <a:close/>
                  <a:moveTo>
                    <a:pt x="18153" y="14400"/>
                  </a:moveTo>
                  <a:cubicBezTo>
                    <a:pt x="16545" y="14400"/>
                    <a:pt x="16545" y="14400"/>
                    <a:pt x="16545" y="14400"/>
                  </a:cubicBezTo>
                  <a:cubicBezTo>
                    <a:pt x="16085" y="14400"/>
                    <a:pt x="15396" y="15026"/>
                    <a:pt x="15166" y="15652"/>
                  </a:cubicBezTo>
                  <a:cubicBezTo>
                    <a:pt x="13787" y="19096"/>
                    <a:pt x="13787" y="19096"/>
                    <a:pt x="13787" y="19096"/>
                  </a:cubicBezTo>
                  <a:cubicBezTo>
                    <a:pt x="7813" y="19096"/>
                    <a:pt x="7813" y="19096"/>
                    <a:pt x="7813" y="19096"/>
                  </a:cubicBezTo>
                  <a:cubicBezTo>
                    <a:pt x="6664" y="15652"/>
                    <a:pt x="6664" y="15652"/>
                    <a:pt x="6664" y="15652"/>
                  </a:cubicBezTo>
                  <a:cubicBezTo>
                    <a:pt x="6204" y="15026"/>
                    <a:pt x="5745" y="14400"/>
                    <a:pt x="5055" y="14400"/>
                  </a:cubicBezTo>
                  <a:cubicBezTo>
                    <a:pt x="1379" y="14400"/>
                    <a:pt x="1379" y="14400"/>
                    <a:pt x="1379" y="14400"/>
                  </a:cubicBezTo>
                  <a:cubicBezTo>
                    <a:pt x="3906" y="1252"/>
                    <a:pt x="3906" y="1252"/>
                    <a:pt x="3906" y="1252"/>
                  </a:cubicBezTo>
                  <a:cubicBezTo>
                    <a:pt x="17694" y="1252"/>
                    <a:pt x="17694" y="1252"/>
                    <a:pt x="17694" y="1252"/>
                  </a:cubicBezTo>
                  <a:cubicBezTo>
                    <a:pt x="20221" y="14400"/>
                    <a:pt x="20221" y="14400"/>
                    <a:pt x="20221" y="14400"/>
                  </a:cubicBezTo>
                  <a:lnTo>
                    <a:pt x="18153" y="14400"/>
                  </a:lnTo>
                  <a:close/>
                  <a:moveTo>
                    <a:pt x="18153" y="14400"/>
                  </a:moveTo>
                  <a:cubicBezTo>
                    <a:pt x="18153" y="14400"/>
                    <a:pt x="18153" y="14400"/>
                    <a:pt x="18153" y="14400"/>
                  </a:cubicBez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124" name="Shape"/>
          <p:cNvSpPr/>
          <p:nvPr/>
        </p:nvSpPr>
        <p:spPr>
          <a:xfrm>
            <a:off x="1429868" y="4982633"/>
            <a:ext cx="533099" cy="419101"/>
          </a:xfrm>
          <a:custGeom>
            <a:avLst/>
            <a:gdLst/>
            <a:ahLst/>
            <a:cxnLst>
              <a:cxn ang="0">
                <a:pos x="wd2" y="hd2"/>
              </a:cxn>
              <a:cxn ang="5400000">
                <a:pos x="wd2" y="hd2"/>
              </a:cxn>
              <a:cxn ang="10800000">
                <a:pos x="wd2" y="hd2"/>
              </a:cxn>
              <a:cxn ang="16200000">
                <a:pos x="wd2" y="hd2"/>
              </a:cxn>
            </a:cxnLst>
            <a:rect l="0" t="0" r="r" b="b"/>
            <a:pathLst>
              <a:path w="21086" h="21600" extrusionOk="0">
                <a:moveTo>
                  <a:pt x="20314" y="2025"/>
                </a:moveTo>
                <a:cubicBezTo>
                  <a:pt x="20143" y="1350"/>
                  <a:pt x="19629" y="900"/>
                  <a:pt x="19114" y="675"/>
                </a:cubicBezTo>
                <a:cubicBezTo>
                  <a:pt x="16372" y="225"/>
                  <a:pt x="13457" y="0"/>
                  <a:pt x="10543" y="0"/>
                </a:cubicBezTo>
                <a:cubicBezTo>
                  <a:pt x="7629" y="0"/>
                  <a:pt x="4714" y="225"/>
                  <a:pt x="1800" y="675"/>
                </a:cubicBezTo>
                <a:cubicBezTo>
                  <a:pt x="1286" y="900"/>
                  <a:pt x="943" y="1350"/>
                  <a:pt x="772" y="2025"/>
                </a:cubicBezTo>
                <a:cubicBezTo>
                  <a:pt x="-257" y="7650"/>
                  <a:pt x="-257" y="13275"/>
                  <a:pt x="772" y="18900"/>
                </a:cubicBezTo>
                <a:cubicBezTo>
                  <a:pt x="943" y="19575"/>
                  <a:pt x="1286" y="20025"/>
                  <a:pt x="1800" y="20025"/>
                </a:cubicBezTo>
                <a:cubicBezTo>
                  <a:pt x="3343" y="20250"/>
                  <a:pt x="4714" y="20475"/>
                  <a:pt x="6086" y="20700"/>
                </a:cubicBezTo>
                <a:cubicBezTo>
                  <a:pt x="5914" y="20700"/>
                  <a:pt x="5914" y="20700"/>
                  <a:pt x="5914" y="20700"/>
                </a:cubicBezTo>
                <a:cubicBezTo>
                  <a:pt x="5914" y="21375"/>
                  <a:pt x="7972" y="21600"/>
                  <a:pt x="10543" y="21600"/>
                </a:cubicBezTo>
                <a:cubicBezTo>
                  <a:pt x="13114" y="21600"/>
                  <a:pt x="15172" y="21375"/>
                  <a:pt x="15172" y="20700"/>
                </a:cubicBezTo>
                <a:cubicBezTo>
                  <a:pt x="15172" y="20700"/>
                  <a:pt x="15000" y="20700"/>
                  <a:pt x="15000" y="20700"/>
                </a:cubicBezTo>
                <a:cubicBezTo>
                  <a:pt x="16372" y="20475"/>
                  <a:pt x="17743" y="20250"/>
                  <a:pt x="19114" y="20025"/>
                </a:cubicBezTo>
                <a:cubicBezTo>
                  <a:pt x="19629" y="20025"/>
                  <a:pt x="20143" y="19575"/>
                  <a:pt x="20314" y="18900"/>
                </a:cubicBezTo>
                <a:cubicBezTo>
                  <a:pt x="21343" y="13275"/>
                  <a:pt x="21343" y="7650"/>
                  <a:pt x="20314" y="2025"/>
                </a:cubicBezTo>
                <a:close/>
                <a:moveTo>
                  <a:pt x="18943" y="18450"/>
                </a:moveTo>
                <a:cubicBezTo>
                  <a:pt x="13286" y="19350"/>
                  <a:pt x="7629" y="19350"/>
                  <a:pt x="1972" y="18450"/>
                </a:cubicBezTo>
                <a:cubicBezTo>
                  <a:pt x="1114" y="13050"/>
                  <a:pt x="1114" y="7875"/>
                  <a:pt x="1972" y="2475"/>
                </a:cubicBezTo>
                <a:cubicBezTo>
                  <a:pt x="7629" y="1575"/>
                  <a:pt x="13286" y="1575"/>
                  <a:pt x="18943" y="2475"/>
                </a:cubicBezTo>
                <a:cubicBezTo>
                  <a:pt x="19972" y="7875"/>
                  <a:pt x="19972" y="13050"/>
                  <a:pt x="18943" y="18450"/>
                </a:cubicBezTo>
                <a:close/>
                <a:moveTo>
                  <a:pt x="9172" y="7200"/>
                </a:moveTo>
                <a:cubicBezTo>
                  <a:pt x="9172" y="7425"/>
                  <a:pt x="9000" y="7650"/>
                  <a:pt x="8829" y="7650"/>
                </a:cubicBezTo>
                <a:cubicBezTo>
                  <a:pt x="6429" y="7875"/>
                  <a:pt x="6429" y="7875"/>
                  <a:pt x="6429" y="7875"/>
                </a:cubicBezTo>
                <a:cubicBezTo>
                  <a:pt x="6257" y="7875"/>
                  <a:pt x="6086" y="8100"/>
                  <a:pt x="6086" y="8325"/>
                </a:cubicBezTo>
                <a:cubicBezTo>
                  <a:pt x="5914" y="10125"/>
                  <a:pt x="5914" y="10125"/>
                  <a:pt x="5914" y="10125"/>
                </a:cubicBezTo>
                <a:cubicBezTo>
                  <a:pt x="5914" y="10350"/>
                  <a:pt x="5743" y="10350"/>
                  <a:pt x="5572" y="10350"/>
                </a:cubicBezTo>
                <a:cubicBezTo>
                  <a:pt x="5400" y="10350"/>
                  <a:pt x="5229" y="10350"/>
                  <a:pt x="5229" y="10125"/>
                </a:cubicBezTo>
                <a:cubicBezTo>
                  <a:pt x="5572" y="7650"/>
                  <a:pt x="5572" y="7650"/>
                  <a:pt x="5572" y="7650"/>
                </a:cubicBezTo>
                <a:cubicBezTo>
                  <a:pt x="5572" y="7425"/>
                  <a:pt x="5743" y="7200"/>
                  <a:pt x="5914" y="7200"/>
                </a:cubicBezTo>
                <a:cubicBezTo>
                  <a:pt x="8829" y="6750"/>
                  <a:pt x="8829" y="6750"/>
                  <a:pt x="8829" y="6750"/>
                </a:cubicBezTo>
                <a:cubicBezTo>
                  <a:pt x="9000" y="6750"/>
                  <a:pt x="9172" y="6975"/>
                  <a:pt x="9172" y="7200"/>
                </a:cubicBezTo>
                <a:close/>
                <a:moveTo>
                  <a:pt x="17400" y="6975"/>
                </a:moveTo>
                <a:cubicBezTo>
                  <a:pt x="17914" y="6975"/>
                  <a:pt x="18429" y="6525"/>
                  <a:pt x="18429" y="5625"/>
                </a:cubicBezTo>
                <a:cubicBezTo>
                  <a:pt x="18429" y="4950"/>
                  <a:pt x="17914" y="4500"/>
                  <a:pt x="17400" y="4500"/>
                </a:cubicBezTo>
                <a:cubicBezTo>
                  <a:pt x="16886" y="4500"/>
                  <a:pt x="16372" y="4950"/>
                  <a:pt x="16372" y="5625"/>
                </a:cubicBezTo>
                <a:cubicBezTo>
                  <a:pt x="16372" y="6525"/>
                  <a:pt x="16886" y="6975"/>
                  <a:pt x="17400" y="6975"/>
                </a:cubicBezTo>
                <a:close/>
                <a:moveTo>
                  <a:pt x="17400" y="5175"/>
                </a:moveTo>
                <a:cubicBezTo>
                  <a:pt x="17572" y="5175"/>
                  <a:pt x="17743" y="5400"/>
                  <a:pt x="17743" y="5625"/>
                </a:cubicBezTo>
                <a:cubicBezTo>
                  <a:pt x="17743" y="5850"/>
                  <a:pt x="17572" y="6075"/>
                  <a:pt x="17400" y="6075"/>
                </a:cubicBezTo>
                <a:cubicBezTo>
                  <a:pt x="17229" y="6075"/>
                  <a:pt x="17057" y="5850"/>
                  <a:pt x="17057" y="5625"/>
                </a:cubicBezTo>
                <a:cubicBezTo>
                  <a:pt x="17057" y="5400"/>
                  <a:pt x="17229" y="5175"/>
                  <a:pt x="17400" y="5175"/>
                </a:cubicBezTo>
                <a:close/>
                <a:moveTo>
                  <a:pt x="19114" y="13500"/>
                </a:moveTo>
                <a:cubicBezTo>
                  <a:pt x="19114" y="13725"/>
                  <a:pt x="18943" y="13950"/>
                  <a:pt x="18772" y="13950"/>
                </a:cubicBezTo>
                <a:cubicBezTo>
                  <a:pt x="16714" y="13950"/>
                  <a:pt x="16714" y="13950"/>
                  <a:pt x="16714" y="13950"/>
                </a:cubicBezTo>
                <a:cubicBezTo>
                  <a:pt x="16543" y="13950"/>
                  <a:pt x="16372" y="13725"/>
                  <a:pt x="16372" y="13500"/>
                </a:cubicBezTo>
                <a:cubicBezTo>
                  <a:pt x="16372" y="13275"/>
                  <a:pt x="16543" y="13050"/>
                  <a:pt x="16714" y="13050"/>
                </a:cubicBezTo>
                <a:cubicBezTo>
                  <a:pt x="18772" y="13050"/>
                  <a:pt x="18772" y="13050"/>
                  <a:pt x="18772" y="13050"/>
                </a:cubicBezTo>
                <a:cubicBezTo>
                  <a:pt x="18943" y="13050"/>
                  <a:pt x="19114" y="13275"/>
                  <a:pt x="19114" y="13500"/>
                </a:cubicBezTo>
                <a:close/>
                <a:moveTo>
                  <a:pt x="19114" y="10800"/>
                </a:moveTo>
                <a:cubicBezTo>
                  <a:pt x="19114" y="11025"/>
                  <a:pt x="18943" y="11250"/>
                  <a:pt x="18772" y="11250"/>
                </a:cubicBezTo>
                <a:cubicBezTo>
                  <a:pt x="16714" y="11250"/>
                  <a:pt x="16714" y="11250"/>
                  <a:pt x="16714" y="11250"/>
                </a:cubicBezTo>
                <a:cubicBezTo>
                  <a:pt x="16543" y="11250"/>
                  <a:pt x="16372" y="11025"/>
                  <a:pt x="16372" y="10800"/>
                </a:cubicBezTo>
                <a:cubicBezTo>
                  <a:pt x="16372" y="10575"/>
                  <a:pt x="16543" y="10350"/>
                  <a:pt x="16714" y="10350"/>
                </a:cubicBezTo>
                <a:cubicBezTo>
                  <a:pt x="18772" y="10350"/>
                  <a:pt x="18772" y="10350"/>
                  <a:pt x="18772" y="10350"/>
                </a:cubicBezTo>
                <a:cubicBezTo>
                  <a:pt x="18943" y="10350"/>
                  <a:pt x="19114" y="10575"/>
                  <a:pt x="19114" y="10800"/>
                </a:cubicBezTo>
                <a:close/>
                <a:moveTo>
                  <a:pt x="18429" y="15975"/>
                </a:moveTo>
                <a:cubicBezTo>
                  <a:pt x="18429" y="16200"/>
                  <a:pt x="18257" y="16425"/>
                  <a:pt x="18086" y="16425"/>
                </a:cubicBezTo>
                <a:cubicBezTo>
                  <a:pt x="16200" y="16425"/>
                  <a:pt x="16200" y="16425"/>
                  <a:pt x="16200" y="16425"/>
                </a:cubicBezTo>
                <a:cubicBezTo>
                  <a:pt x="15857" y="16425"/>
                  <a:pt x="15857" y="16200"/>
                  <a:pt x="15857" y="15975"/>
                </a:cubicBezTo>
                <a:cubicBezTo>
                  <a:pt x="15857" y="15750"/>
                  <a:pt x="15857" y="15525"/>
                  <a:pt x="16200" y="15525"/>
                </a:cubicBezTo>
                <a:cubicBezTo>
                  <a:pt x="18086" y="15525"/>
                  <a:pt x="18086" y="15525"/>
                  <a:pt x="18086" y="15525"/>
                </a:cubicBezTo>
                <a:cubicBezTo>
                  <a:pt x="18257" y="15525"/>
                  <a:pt x="18429" y="15750"/>
                  <a:pt x="18429" y="15975"/>
                </a:cubicBezTo>
                <a:close/>
                <a:moveTo>
                  <a:pt x="14657" y="4050"/>
                </a:moveTo>
                <a:cubicBezTo>
                  <a:pt x="12772" y="3600"/>
                  <a:pt x="11057" y="3375"/>
                  <a:pt x="9172" y="3375"/>
                </a:cubicBezTo>
                <a:cubicBezTo>
                  <a:pt x="7457" y="3375"/>
                  <a:pt x="5572" y="3600"/>
                  <a:pt x="3857" y="4050"/>
                </a:cubicBezTo>
                <a:cubicBezTo>
                  <a:pt x="3686" y="4050"/>
                  <a:pt x="3343" y="4275"/>
                  <a:pt x="3343" y="4725"/>
                </a:cubicBezTo>
                <a:cubicBezTo>
                  <a:pt x="2486" y="8325"/>
                  <a:pt x="2486" y="12375"/>
                  <a:pt x="3343" y="15975"/>
                </a:cubicBezTo>
                <a:cubicBezTo>
                  <a:pt x="3343" y="16425"/>
                  <a:pt x="3686" y="16650"/>
                  <a:pt x="3857" y="16650"/>
                </a:cubicBezTo>
                <a:cubicBezTo>
                  <a:pt x="5572" y="17100"/>
                  <a:pt x="7457" y="17325"/>
                  <a:pt x="9172" y="17325"/>
                </a:cubicBezTo>
                <a:cubicBezTo>
                  <a:pt x="11057" y="17325"/>
                  <a:pt x="12772" y="17100"/>
                  <a:pt x="14657" y="16650"/>
                </a:cubicBezTo>
                <a:cubicBezTo>
                  <a:pt x="14829" y="16650"/>
                  <a:pt x="15000" y="16425"/>
                  <a:pt x="15000" y="15975"/>
                </a:cubicBezTo>
                <a:cubicBezTo>
                  <a:pt x="16029" y="12375"/>
                  <a:pt x="16029" y="8325"/>
                  <a:pt x="15000" y="4725"/>
                </a:cubicBezTo>
                <a:cubicBezTo>
                  <a:pt x="15000" y="4275"/>
                  <a:pt x="14829" y="4050"/>
                  <a:pt x="14657" y="4050"/>
                </a:cubicBezTo>
                <a:close/>
                <a:moveTo>
                  <a:pt x="14486" y="15750"/>
                </a:moveTo>
                <a:cubicBezTo>
                  <a:pt x="10886" y="16650"/>
                  <a:pt x="7457" y="16650"/>
                  <a:pt x="4029" y="15750"/>
                </a:cubicBezTo>
                <a:cubicBezTo>
                  <a:pt x="3000" y="12150"/>
                  <a:pt x="3000" y="8550"/>
                  <a:pt x="4029" y="4950"/>
                </a:cubicBezTo>
                <a:cubicBezTo>
                  <a:pt x="7457" y="4050"/>
                  <a:pt x="10886" y="4050"/>
                  <a:pt x="14486" y="4950"/>
                </a:cubicBezTo>
                <a:cubicBezTo>
                  <a:pt x="15343" y="8550"/>
                  <a:pt x="15343" y="12150"/>
                  <a:pt x="14486" y="15750"/>
                </a:cubicBezTo>
                <a:close/>
                <a:moveTo>
                  <a:pt x="14486" y="15750"/>
                </a:moveTo>
                <a:cubicBezTo>
                  <a:pt x="14486" y="15750"/>
                  <a:pt x="14486" y="15750"/>
                  <a:pt x="14486" y="1575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25" name="Shape"/>
          <p:cNvSpPr/>
          <p:nvPr/>
        </p:nvSpPr>
        <p:spPr>
          <a:xfrm>
            <a:off x="2361051" y="4936067"/>
            <a:ext cx="512234" cy="51858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59" y="0"/>
                  <a:pt x="0" y="4901"/>
                  <a:pt x="0" y="10709"/>
                </a:cubicBezTo>
                <a:cubicBezTo>
                  <a:pt x="0" y="16699"/>
                  <a:pt x="4759" y="21600"/>
                  <a:pt x="10800" y="21600"/>
                </a:cubicBezTo>
                <a:cubicBezTo>
                  <a:pt x="16841" y="21600"/>
                  <a:pt x="21600" y="16699"/>
                  <a:pt x="21600" y="10709"/>
                </a:cubicBezTo>
                <a:cubicBezTo>
                  <a:pt x="21600" y="4901"/>
                  <a:pt x="16841" y="0"/>
                  <a:pt x="10800" y="0"/>
                </a:cubicBezTo>
                <a:close/>
                <a:moveTo>
                  <a:pt x="20319" y="10346"/>
                </a:moveTo>
                <a:cubicBezTo>
                  <a:pt x="16108" y="10346"/>
                  <a:pt x="16108" y="10346"/>
                  <a:pt x="16108" y="10346"/>
                </a:cubicBezTo>
                <a:cubicBezTo>
                  <a:pt x="15925" y="8894"/>
                  <a:pt x="15742" y="7442"/>
                  <a:pt x="15193" y="5990"/>
                </a:cubicBezTo>
                <a:cubicBezTo>
                  <a:pt x="16108" y="5627"/>
                  <a:pt x="17024" y="5082"/>
                  <a:pt x="17939" y="4538"/>
                </a:cubicBezTo>
                <a:cubicBezTo>
                  <a:pt x="19220" y="6171"/>
                  <a:pt x="20136" y="8168"/>
                  <a:pt x="20319" y="10346"/>
                </a:cubicBezTo>
                <a:close/>
                <a:moveTo>
                  <a:pt x="10434" y="20148"/>
                </a:moveTo>
                <a:cubicBezTo>
                  <a:pt x="9153" y="19240"/>
                  <a:pt x="8237" y="17970"/>
                  <a:pt x="7505" y="16518"/>
                </a:cubicBezTo>
                <a:cubicBezTo>
                  <a:pt x="8420" y="16155"/>
                  <a:pt x="9519" y="15973"/>
                  <a:pt x="10434" y="15973"/>
                </a:cubicBezTo>
                <a:cubicBezTo>
                  <a:pt x="10434" y="20148"/>
                  <a:pt x="10434" y="20148"/>
                  <a:pt x="10434" y="20148"/>
                </a:cubicBezTo>
                <a:cubicBezTo>
                  <a:pt x="10434" y="20148"/>
                  <a:pt x="10434" y="20148"/>
                  <a:pt x="10434" y="20148"/>
                </a:cubicBezTo>
                <a:close/>
                <a:moveTo>
                  <a:pt x="11166" y="1452"/>
                </a:moveTo>
                <a:cubicBezTo>
                  <a:pt x="12447" y="2541"/>
                  <a:pt x="13546" y="3993"/>
                  <a:pt x="14278" y="5627"/>
                </a:cubicBezTo>
                <a:cubicBezTo>
                  <a:pt x="13363" y="5990"/>
                  <a:pt x="12264" y="6171"/>
                  <a:pt x="11166" y="6171"/>
                </a:cubicBezTo>
                <a:cubicBezTo>
                  <a:pt x="11166" y="1452"/>
                  <a:pt x="11166" y="1452"/>
                  <a:pt x="11166" y="1452"/>
                </a:cubicBezTo>
                <a:cubicBezTo>
                  <a:pt x="11166" y="1452"/>
                  <a:pt x="11166" y="1452"/>
                  <a:pt x="11166" y="1452"/>
                </a:cubicBezTo>
                <a:close/>
                <a:moveTo>
                  <a:pt x="12264" y="1452"/>
                </a:moveTo>
                <a:cubicBezTo>
                  <a:pt x="14278" y="1815"/>
                  <a:pt x="16108" y="2723"/>
                  <a:pt x="17390" y="3993"/>
                </a:cubicBezTo>
                <a:cubicBezTo>
                  <a:pt x="16658" y="4538"/>
                  <a:pt x="15925" y="5082"/>
                  <a:pt x="15010" y="5445"/>
                </a:cubicBezTo>
                <a:cubicBezTo>
                  <a:pt x="14278" y="3993"/>
                  <a:pt x="13363" y="2541"/>
                  <a:pt x="12264" y="1452"/>
                </a:cubicBezTo>
                <a:close/>
                <a:moveTo>
                  <a:pt x="10434" y="1452"/>
                </a:moveTo>
                <a:cubicBezTo>
                  <a:pt x="10434" y="6171"/>
                  <a:pt x="10434" y="6171"/>
                  <a:pt x="10434" y="6171"/>
                </a:cubicBezTo>
                <a:cubicBezTo>
                  <a:pt x="9336" y="6171"/>
                  <a:pt x="8237" y="5990"/>
                  <a:pt x="7322" y="5627"/>
                </a:cubicBezTo>
                <a:cubicBezTo>
                  <a:pt x="8054" y="3993"/>
                  <a:pt x="9153" y="2541"/>
                  <a:pt x="10434" y="1452"/>
                </a:cubicBezTo>
                <a:cubicBezTo>
                  <a:pt x="10434" y="1452"/>
                  <a:pt x="10434" y="1452"/>
                  <a:pt x="10434" y="1452"/>
                </a:cubicBezTo>
                <a:close/>
                <a:moveTo>
                  <a:pt x="6590" y="5445"/>
                </a:moveTo>
                <a:cubicBezTo>
                  <a:pt x="5675" y="5082"/>
                  <a:pt x="4942" y="4538"/>
                  <a:pt x="4210" y="3993"/>
                </a:cubicBezTo>
                <a:cubicBezTo>
                  <a:pt x="5492" y="2723"/>
                  <a:pt x="7322" y="1815"/>
                  <a:pt x="9153" y="1452"/>
                </a:cubicBezTo>
                <a:cubicBezTo>
                  <a:pt x="8237" y="2541"/>
                  <a:pt x="7322" y="3993"/>
                  <a:pt x="6590" y="5445"/>
                </a:cubicBezTo>
                <a:close/>
                <a:moveTo>
                  <a:pt x="6956" y="6353"/>
                </a:moveTo>
                <a:cubicBezTo>
                  <a:pt x="8054" y="6716"/>
                  <a:pt x="9153" y="6897"/>
                  <a:pt x="10434" y="6897"/>
                </a:cubicBezTo>
                <a:cubicBezTo>
                  <a:pt x="10434" y="10346"/>
                  <a:pt x="10434" y="10346"/>
                  <a:pt x="10434" y="10346"/>
                </a:cubicBezTo>
                <a:cubicBezTo>
                  <a:pt x="6224" y="10346"/>
                  <a:pt x="6224" y="10346"/>
                  <a:pt x="6224" y="10346"/>
                </a:cubicBezTo>
                <a:cubicBezTo>
                  <a:pt x="6224" y="8894"/>
                  <a:pt x="6590" y="7624"/>
                  <a:pt x="6956" y="6353"/>
                </a:cubicBezTo>
                <a:close/>
                <a:moveTo>
                  <a:pt x="10434" y="11072"/>
                </a:moveTo>
                <a:cubicBezTo>
                  <a:pt x="10434" y="15247"/>
                  <a:pt x="10434" y="15247"/>
                  <a:pt x="10434" y="15247"/>
                </a:cubicBezTo>
                <a:cubicBezTo>
                  <a:pt x="9336" y="15429"/>
                  <a:pt x="8237" y="15610"/>
                  <a:pt x="7322" y="15792"/>
                </a:cubicBezTo>
                <a:cubicBezTo>
                  <a:pt x="6590" y="14339"/>
                  <a:pt x="6224" y="12887"/>
                  <a:pt x="6224" y="11072"/>
                </a:cubicBezTo>
                <a:lnTo>
                  <a:pt x="10434" y="11072"/>
                </a:lnTo>
                <a:close/>
                <a:moveTo>
                  <a:pt x="9153" y="19966"/>
                </a:moveTo>
                <a:cubicBezTo>
                  <a:pt x="7505" y="19785"/>
                  <a:pt x="5858" y="19059"/>
                  <a:pt x="4576" y="17970"/>
                </a:cubicBezTo>
                <a:cubicBezTo>
                  <a:pt x="5308" y="17425"/>
                  <a:pt x="6041" y="17062"/>
                  <a:pt x="6956" y="16699"/>
                </a:cubicBezTo>
                <a:cubicBezTo>
                  <a:pt x="7505" y="17970"/>
                  <a:pt x="8237" y="19059"/>
                  <a:pt x="9153" y="19966"/>
                </a:cubicBezTo>
                <a:close/>
                <a:moveTo>
                  <a:pt x="11166" y="20148"/>
                </a:moveTo>
                <a:cubicBezTo>
                  <a:pt x="11166" y="15973"/>
                  <a:pt x="11166" y="15973"/>
                  <a:pt x="11166" y="15973"/>
                </a:cubicBezTo>
                <a:cubicBezTo>
                  <a:pt x="12081" y="15973"/>
                  <a:pt x="13180" y="16155"/>
                  <a:pt x="14095" y="16518"/>
                </a:cubicBezTo>
                <a:cubicBezTo>
                  <a:pt x="13363" y="17970"/>
                  <a:pt x="12264" y="19240"/>
                  <a:pt x="11166" y="20148"/>
                </a:cubicBezTo>
                <a:cubicBezTo>
                  <a:pt x="11166" y="20148"/>
                  <a:pt x="11166" y="20148"/>
                  <a:pt x="11166" y="20148"/>
                </a:cubicBezTo>
                <a:close/>
                <a:moveTo>
                  <a:pt x="14644" y="16699"/>
                </a:moveTo>
                <a:cubicBezTo>
                  <a:pt x="15559" y="17062"/>
                  <a:pt x="16292" y="17425"/>
                  <a:pt x="17024" y="17970"/>
                </a:cubicBezTo>
                <a:cubicBezTo>
                  <a:pt x="15742" y="19059"/>
                  <a:pt x="14095" y="19785"/>
                  <a:pt x="12264" y="19966"/>
                </a:cubicBezTo>
                <a:cubicBezTo>
                  <a:pt x="13363" y="19059"/>
                  <a:pt x="14095" y="17970"/>
                  <a:pt x="14644" y="16699"/>
                </a:cubicBezTo>
                <a:close/>
                <a:moveTo>
                  <a:pt x="14278" y="15792"/>
                </a:moveTo>
                <a:cubicBezTo>
                  <a:pt x="13363" y="15610"/>
                  <a:pt x="12264" y="15429"/>
                  <a:pt x="11166" y="15247"/>
                </a:cubicBezTo>
                <a:cubicBezTo>
                  <a:pt x="11166" y="11072"/>
                  <a:pt x="11166" y="11072"/>
                  <a:pt x="11166" y="11072"/>
                </a:cubicBezTo>
                <a:cubicBezTo>
                  <a:pt x="15376" y="11072"/>
                  <a:pt x="15376" y="11072"/>
                  <a:pt x="15376" y="11072"/>
                </a:cubicBezTo>
                <a:cubicBezTo>
                  <a:pt x="15376" y="12887"/>
                  <a:pt x="15010" y="14339"/>
                  <a:pt x="14278" y="15792"/>
                </a:cubicBezTo>
                <a:close/>
                <a:moveTo>
                  <a:pt x="11166" y="10346"/>
                </a:moveTo>
                <a:cubicBezTo>
                  <a:pt x="11166" y="6897"/>
                  <a:pt x="11166" y="6897"/>
                  <a:pt x="11166" y="6897"/>
                </a:cubicBezTo>
                <a:cubicBezTo>
                  <a:pt x="12264" y="6897"/>
                  <a:pt x="13546" y="6716"/>
                  <a:pt x="14644" y="6353"/>
                </a:cubicBezTo>
                <a:cubicBezTo>
                  <a:pt x="15010" y="7624"/>
                  <a:pt x="15376" y="8894"/>
                  <a:pt x="15376" y="10346"/>
                </a:cubicBezTo>
                <a:lnTo>
                  <a:pt x="11166" y="10346"/>
                </a:lnTo>
                <a:close/>
                <a:moveTo>
                  <a:pt x="3661" y="4538"/>
                </a:moveTo>
                <a:cubicBezTo>
                  <a:pt x="4576" y="5082"/>
                  <a:pt x="5492" y="5627"/>
                  <a:pt x="6407" y="5990"/>
                </a:cubicBezTo>
                <a:cubicBezTo>
                  <a:pt x="5858" y="7442"/>
                  <a:pt x="5492" y="8894"/>
                  <a:pt x="5492" y="10346"/>
                </a:cubicBezTo>
                <a:cubicBezTo>
                  <a:pt x="1281" y="10346"/>
                  <a:pt x="1281" y="10346"/>
                  <a:pt x="1281" y="10346"/>
                </a:cubicBezTo>
                <a:cubicBezTo>
                  <a:pt x="1464" y="8168"/>
                  <a:pt x="2380" y="6171"/>
                  <a:pt x="3661" y="4538"/>
                </a:cubicBezTo>
                <a:close/>
                <a:moveTo>
                  <a:pt x="1281" y="11072"/>
                </a:moveTo>
                <a:cubicBezTo>
                  <a:pt x="5492" y="11072"/>
                  <a:pt x="5492" y="11072"/>
                  <a:pt x="5492" y="11072"/>
                </a:cubicBezTo>
                <a:cubicBezTo>
                  <a:pt x="5675" y="12887"/>
                  <a:pt x="6041" y="14521"/>
                  <a:pt x="6590" y="16155"/>
                </a:cubicBezTo>
                <a:cubicBezTo>
                  <a:pt x="5675" y="16518"/>
                  <a:pt x="4942" y="16881"/>
                  <a:pt x="4027" y="17425"/>
                </a:cubicBezTo>
                <a:cubicBezTo>
                  <a:pt x="2380" y="15792"/>
                  <a:pt x="1464" y="13613"/>
                  <a:pt x="1281" y="11072"/>
                </a:cubicBezTo>
                <a:close/>
                <a:moveTo>
                  <a:pt x="17390" y="17425"/>
                </a:moveTo>
                <a:cubicBezTo>
                  <a:pt x="16658" y="16881"/>
                  <a:pt x="15925" y="16518"/>
                  <a:pt x="15010" y="16155"/>
                </a:cubicBezTo>
                <a:cubicBezTo>
                  <a:pt x="15559" y="14521"/>
                  <a:pt x="15925" y="12887"/>
                  <a:pt x="16108" y="11072"/>
                </a:cubicBezTo>
                <a:cubicBezTo>
                  <a:pt x="20319" y="11072"/>
                  <a:pt x="20319" y="11072"/>
                  <a:pt x="20319" y="11072"/>
                </a:cubicBezTo>
                <a:cubicBezTo>
                  <a:pt x="20136" y="13613"/>
                  <a:pt x="19037" y="15792"/>
                  <a:pt x="17390" y="17425"/>
                </a:cubicBezTo>
                <a:close/>
                <a:moveTo>
                  <a:pt x="17390" y="17425"/>
                </a:moveTo>
                <a:cubicBezTo>
                  <a:pt x="17390" y="17425"/>
                  <a:pt x="17390" y="17425"/>
                  <a:pt x="17390" y="174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Tree>
    <p:extLst>
      <p:ext uri="{BB962C8B-B14F-4D97-AF65-F5344CB8AC3E}">
        <p14:creationId xmlns:p14="http://schemas.microsoft.com/office/powerpoint/2010/main" val="80977069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A319CF0-C01D-8140-AD2E-F150FEA1FD4E}"/>
              </a:ext>
            </a:extLst>
          </p:cNvPr>
          <p:cNvGrpSpPr/>
          <p:nvPr/>
        </p:nvGrpSpPr>
        <p:grpSpPr>
          <a:xfrm>
            <a:off x="784497" y="934910"/>
            <a:ext cx="10623006" cy="4988179"/>
            <a:chOff x="101600" y="584200"/>
            <a:chExt cx="12031135" cy="5649385"/>
          </a:xfrm>
        </p:grpSpPr>
        <p:sp>
          <p:nvSpPr>
            <p:cNvPr id="1127" name="Shape"/>
            <p:cNvSpPr/>
            <p:nvPr/>
          </p:nvSpPr>
          <p:spPr>
            <a:xfrm>
              <a:off x="101600" y="607484"/>
              <a:ext cx="251885" cy="251884"/>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0604" y="3142"/>
                  </a:moveTo>
                  <a:cubicBezTo>
                    <a:pt x="6284" y="3142"/>
                    <a:pt x="3142" y="6284"/>
                    <a:pt x="3142" y="10604"/>
                  </a:cubicBezTo>
                  <a:cubicBezTo>
                    <a:pt x="3142" y="14924"/>
                    <a:pt x="6284" y="18458"/>
                    <a:pt x="10604" y="18458"/>
                  </a:cubicBezTo>
                  <a:lnTo>
                    <a:pt x="10604" y="314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28" name="Shape"/>
            <p:cNvSpPr/>
            <p:nvPr/>
          </p:nvSpPr>
          <p:spPr>
            <a:xfrm>
              <a:off x="660400" y="607484"/>
              <a:ext cx="292101" cy="228601"/>
            </a:xfrm>
            <a:custGeom>
              <a:avLst/>
              <a:gdLst/>
              <a:ahLst/>
              <a:cxnLst>
                <a:cxn ang="0">
                  <a:pos x="wd2" y="hd2"/>
                </a:cxn>
                <a:cxn ang="5400000">
                  <a:pos x="wd2" y="hd2"/>
                </a:cxn>
                <a:cxn ang="10800000">
                  <a:pos x="wd2" y="hd2"/>
                </a:cxn>
                <a:cxn ang="16200000">
                  <a:pos x="wd2" y="hd2"/>
                </a:cxn>
              </a:cxnLst>
              <a:rect l="0" t="0" r="r" b="b"/>
              <a:pathLst>
                <a:path w="21600" h="21600" extrusionOk="0">
                  <a:moveTo>
                    <a:pt x="21600" y="20736"/>
                  </a:moveTo>
                  <a:cubicBezTo>
                    <a:pt x="21600" y="21168"/>
                    <a:pt x="21263" y="21600"/>
                    <a:pt x="20588" y="21600"/>
                  </a:cubicBezTo>
                  <a:cubicBezTo>
                    <a:pt x="675" y="21600"/>
                    <a:pt x="675" y="21600"/>
                    <a:pt x="675" y="21600"/>
                  </a:cubicBezTo>
                  <a:cubicBezTo>
                    <a:pt x="337" y="21600"/>
                    <a:pt x="0" y="21168"/>
                    <a:pt x="0" y="20736"/>
                  </a:cubicBezTo>
                  <a:cubicBezTo>
                    <a:pt x="0" y="18576"/>
                    <a:pt x="0" y="18576"/>
                    <a:pt x="0" y="18576"/>
                  </a:cubicBezTo>
                  <a:cubicBezTo>
                    <a:pt x="0" y="18144"/>
                    <a:pt x="337" y="17712"/>
                    <a:pt x="675" y="17712"/>
                  </a:cubicBezTo>
                  <a:cubicBezTo>
                    <a:pt x="20588" y="17712"/>
                    <a:pt x="20588" y="17712"/>
                    <a:pt x="20588" y="17712"/>
                  </a:cubicBezTo>
                  <a:cubicBezTo>
                    <a:pt x="21263" y="17712"/>
                    <a:pt x="21600" y="18144"/>
                    <a:pt x="21600" y="18576"/>
                  </a:cubicBezTo>
                  <a:lnTo>
                    <a:pt x="21600" y="20736"/>
                  </a:lnTo>
                  <a:close/>
                  <a:moveTo>
                    <a:pt x="19913" y="8640"/>
                  </a:moveTo>
                  <a:cubicBezTo>
                    <a:pt x="19913" y="9504"/>
                    <a:pt x="19575" y="9936"/>
                    <a:pt x="19238" y="9936"/>
                  </a:cubicBezTo>
                  <a:cubicBezTo>
                    <a:pt x="2362" y="9936"/>
                    <a:pt x="2362" y="9936"/>
                    <a:pt x="2362" y="9936"/>
                  </a:cubicBezTo>
                  <a:cubicBezTo>
                    <a:pt x="1687" y="9936"/>
                    <a:pt x="1350" y="9504"/>
                    <a:pt x="1350" y="8640"/>
                  </a:cubicBezTo>
                  <a:cubicBezTo>
                    <a:pt x="1350" y="6912"/>
                    <a:pt x="1350" y="6912"/>
                    <a:pt x="1350" y="6912"/>
                  </a:cubicBezTo>
                  <a:cubicBezTo>
                    <a:pt x="1350" y="6048"/>
                    <a:pt x="1687" y="5616"/>
                    <a:pt x="2362" y="5616"/>
                  </a:cubicBezTo>
                  <a:cubicBezTo>
                    <a:pt x="19238" y="5616"/>
                    <a:pt x="19238" y="5616"/>
                    <a:pt x="19238" y="5616"/>
                  </a:cubicBezTo>
                  <a:cubicBezTo>
                    <a:pt x="19575" y="5616"/>
                    <a:pt x="19913" y="6048"/>
                    <a:pt x="19913" y="6912"/>
                  </a:cubicBezTo>
                  <a:lnTo>
                    <a:pt x="19913" y="8640"/>
                  </a:lnTo>
                  <a:close/>
                  <a:moveTo>
                    <a:pt x="16875" y="14688"/>
                  </a:moveTo>
                  <a:cubicBezTo>
                    <a:pt x="16875" y="15120"/>
                    <a:pt x="16538" y="15552"/>
                    <a:pt x="16200" y="15552"/>
                  </a:cubicBezTo>
                  <a:cubicBezTo>
                    <a:pt x="5400" y="15552"/>
                    <a:pt x="5400" y="15552"/>
                    <a:pt x="5400" y="15552"/>
                  </a:cubicBezTo>
                  <a:cubicBezTo>
                    <a:pt x="5062" y="15552"/>
                    <a:pt x="4387" y="15120"/>
                    <a:pt x="4387" y="14688"/>
                  </a:cubicBezTo>
                  <a:cubicBezTo>
                    <a:pt x="4387" y="12528"/>
                    <a:pt x="4387" y="12528"/>
                    <a:pt x="4387" y="12528"/>
                  </a:cubicBezTo>
                  <a:cubicBezTo>
                    <a:pt x="4387" y="12096"/>
                    <a:pt x="5062" y="11664"/>
                    <a:pt x="5400" y="11664"/>
                  </a:cubicBezTo>
                  <a:cubicBezTo>
                    <a:pt x="16200" y="11664"/>
                    <a:pt x="16200" y="11664"/>
                    <a:pt x="16200" y="11664"/>
                  </a:cubicBezTo>
                  <a:cubicBezTo>
                    <a:pt x="16538" y="11664"/>
                    <a:pt x="16875" y="12096"/>
                    <a:pt x="16875" y="12528"/>
                  </a:cubicBezTo>
                  <a:lnTo>
                    <a:pt x="16875" y="14688"/>
                  </a:lnTo>
                  <a:close/>
                  <a:moveTo>
                    <a:pt x="15188" y="3024"/>
                  </a:moveTo>
                  <a:cubicBezTo>
                    <a:pt x="15188" y="3456"/>
                    <a:pt x="14850" y="3888"/>
                    <a:pt x="14513" y="3888"/>
                  </a:cubicBezTo>
                  <a:cubicBezTo>
                    <a:pt x="6750" y="3888"/>
                    <a:pt x="6750" y="3888"/>
                    <a:pt x="6750" y="3888"/>
                  </a:cubicBezTo>
                  <a:cubicBezTo>
                    <a:pt x="6412" y="3888"/>
                    <a:pt x="6075" y="3456"/>
                    <a:pt x="6075" y="3024"/>
                  </a:cubicBezTo>
                  <a:cubicBezTo>
                    <a:pt x="6075" y="864"/>
                    <a:pt x="6075" y="864"/>
                    <a:pt x="6075" y="864"/>
                  </a:cubicBezTo>
                  <a:cubicBezTo>
                    <a:pt x="6075" y="432"/>
                    <a:pt x="6412" y="0"/>
                    <a:pt x="6750" y="0"/>
                  </a:cubicBezTo>
                  <a:cubicBezTo>
                    <a:pt x="14513" y="0"/>
                    <a:pt x="14513" y="0"/>
                    <a:pt x="14513" y="0"/>
                  </a:cubicBezTo>
                  <a:cubicBezTo>
                    <a:pt x="14850" y="0"/>
                    <a:pt x="15188" y="432"/>
                    <a:pt x="15188" y="864"/>
                  </a:cubicBezTo>
                  <a:lnTo>
                    <a:pt x="15188" y="30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29" name="Shape"/>
            <p:cNvSpPr/>
            <p:nvPr/>
          </p:nvSpPr>
          <p:spPr>
            <a:xfrm>
              <a:off x="1318684" y="607484"/>
              <a:ext cx="294217" cy="228601"/>
            </a:xfrm>
            <a:custGeom>
              <a:avLst/>
              <a:gdLst/>
              <a:ahLst/>
              <a:cxnLst>
                <a:cxn ang="0">
                  <a:pos x="wd2" y="hd2"/>
                </a:cxn>
                <a:cxn ang="5400000">
                  <a:pos x="wd2" y="hd2"/>
                </a:cxn>
                <a:cxn ang="10800000">
                  <a:pos x="wd2" y="hd2"/>
                </a:cxn>
                <a:cxn ang="16200000">
                  <a:pos x="wd2" y="hd2"/>
                </a:cxn>
              </a:cxnLst>
              <a:rect l="0" t="0" r="r" b="b"/>
              <a:pathLst>
                <a:path w="21600" h="21600" extrusionOk="0">
                  <a:moveTo>
                    <a:pt x="15187" y="3024"/>
                  </a:moveTo>
                  <a:cubicBezTo>
                    <a:pt x="15187" y="3456"/>
                    <a:pt x="14850" y="3888"/>
                    <a:pt x="14513" y="3888"/>
                  </a:cubicBezTo>
                  <a:cubicBezTo>
                    <a:pt x="675" y="3888"/>
                    <a:pt x="675" y="3888"/>
                    <a:pt x="675" y="3888"/>
                  </a:cubicBezTo>
                  <a:cubicBezTo>
                    <a:pt x="338" y="3888"/>
                    <a:pt x="0" y="3456"/>
                    <a:pt x="0" y="3024"/>
                  </a:cubicBezTo>
                  <a:cubicBezTo>
                    <a:pt x="0" y="864"/>
                    <a:pt x="0" y="864"/>
                    <a:pt x="0" y="864"/>
                  </a:cubicBezTo>
                  <a:cubicBezTo>
                    <a:pt x="0" y="432"/>
                    <a:pt x="338" y="0"/>
                    <a:pt x="675" y="0"/>
                  </a:cubicBezTo>
                  <a:cubicBezTo>
                    <a:pt x="14513" y="0"/>
                    <a:pt x="14513" y="0"/>
                    <a:pt x="14513" y="0"/>
                  </a:cubicBezTo>
                  <a:cubicBezTo>
                    <a:pt x="14850" y="0"/>
                    <a:pt x="15187" y="432"/>
                    <a:pt x="15187" y="864"/>
                  </a:cubicBezTo>
                  <a:lnTo>
                    <a:pt x="15187" y="3024"/>
                  </a:lnTo>
                  <a:close/>
                  <a:moveTo>
                    <a:pt x="19913" y="8640"/>
                  </a:moveTo>
                  <a:cubicBezTo>
                    <a:pt x="19913" y="9504"/>
                    <a:pt x="19575" y="9936"/>
                    <a:pt x="19237" y="9936"/>
                  </a:cubicBezTo>
                  <a:cubicBezTo>
                    <a:pt x="675" y="9936"/>
                    <a:pt x="675" y="9936"/>
                    <a:pt x="675" y="9936"/>
                  </a:cubicBezTo>
                  <a:cubicBezTo>
                    <a:pt x="338" y="9936"/>
                    <a:pt x="0" y="9504"/>
                    <a:pt x="0" y="8640"/>
                  </a:cubicBezTo>
                  <a:cubicBezTo>
                    <a:pt x="0" y="6912"/>
                    <a:pt x="0" y="6912"/>
                    <a:pt x="0" y="6912"/>
                  </a:cubicBezTo>
                  <a:cubicBezTo>
                    <a:pt x="0" y="6048"/>
                    <a:pt x="338" y="5616"/>
                    <a:pt x="675" y="5616"/>
                  </a:cubicBezTo>
                  <a:cubicBezTo>
                    <a:pt x="19237" y="5616"/>
                    <a:pt x="19237" y="5616"/>
                    <a:pt x="19237" y="5616"/>
                  </a:cubicBezTo>
                  <a:cubicBezTo>
                    <a:pt x="19575" y="5616"/>
                    <a:pt x="19913" y="6048"/>
                    <a:pt x="19913" y="6912"/>
                  </a:cubicBezTo>
                  <a:lnTo>
                    <a:pt x="19913" y="8640"/>
                  </a:lnTo>
                  <a:close/>
                  <a:moveTo>
                    <a:pt x="16875" y="14688"/>
                  </a:moveTo>
                  <a:cubicBezTo>
                    <a:pt x="16875" y="15120"/>
                    <a:pt x="16538" y="15552"/>
                    <a:pt x="16200" y="15552"/>
                  </a:cubicBezTo>
                  <a:cubicBezTo>
                    <a:pt x="675" y="15552"/>
                    <a:pt x="675" y="15552"/>
                    <a:pt x="675" y="15552"/>
                  </a:cubicBezTo>
                  <a:cubicBezTo>
                    <a:pt x="338" y="15552"/>
                    <a:pt x="0" y="15120"/>
                    <a:pt x="0" y="14688"/>
                  </a:cubicBezTo>
                  <a:cubicBezTo>
                    <a:pt x="0" y="12528"/>
                    <a:pt x="0" y="12528"/>
                    <a:pt x="0" y="12528"/>
                  </a:cubicBezTo>
                  <a:cubicBezTo>
                    <a:pt x="0" y="12096"/>
                    <a:pt x="338" y="11664"/>
                    <a:pt x="675" y="11664"/>
                  </a:cubicBezTo>
                  <a:cubicBezTo>
                    <a:pt x="16200" y="11664"/>
                    <a:pt x="16200" y="11664"/>
                    <a:pt x="16200" y="11664"/>
                  </a:cubicBezTo>
                  <a:cubicBezTo>
                    <a:pt x="16538" y="11664"/>
                    <a:pt x="16875" y="12096"/>
                    <a:pt x="16875" y="12528"/>
                  </a:cubicBezTo>
                  <a:lnTo>
                    <a:pt x="16875" y="14688"/>
                  </a:lnTo>
                  <a:close/>
                  <a:moveTo>
                    <a:pt x="21600" y="20736"/>
                  </a:moveTo>
                  <a:cubicBezTo>
                    <a:pt x="21600" y="21168"/>
                    <a:pt x="21262" y="21600"/>
                    <a:pt x="20588" y="21600"/>
                  </a:cubicBezTo>
                  <a:cubicBezTo>
                    <a:pt x="675" y="21600"/>
                    <a:pt x="675" y="21600"/>
                    <a:pt x="675" y="21600"/>
                  </a:cubicBezTo>
                  <a:cubicBezTo>
                    <a:pt x="338" y="21600"/>
                    <a:pt x="0" y="21168"/>
                    <a:pt x="0" y="20736"/>
                  </a:cubicBezTo>
                  <a:cubicBezTo>
                    <a:pt x="0" y="18576"/>
                    <a:pt x="0" y="18576"/>
                    <a:pt x="0" y="18576"/>
                  </a:cubicBezTo>
                  <a:cubicBezTo>
                    <a:pt x="0" y="18144"/>
                    <a:pt x="338" y="17712"/>
                    <a:pt x="675" y="17712"/>
                  </a:cubicBezTo>
                  <a:cubicBezTo>
                    <a:pt x="20588" y="17712"/>
                    <a:pt x="20588" y="17712"/>
                    <a:pt x="20588" y="17712"/>
                  </a:cubicBezTo>
                  <a:cubicBezTo>
                    <a:pt x="21262" y="17712"/>
                    <a:pt x="21600" y="18144"/>
                    <a:pt x="21600" y="18576"/>
                  </a:cubicBezTo>
                  <a:lnTo>
                    <a:pt x="21600" y="2073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0" name="Shape"/>
            <p:cNvSpPr/>
            <p:nvPr/>
          </p:nvSpPr>
          <p:spPr>
            <a:xfrm>
              <a:off x="1987551" y="607484"/>
              <a:ext cx="302683" cy="251884"/>
            </a:xfrm>
            <a:custGeom>
              <a:avLst/>
              <a:gdLst/>
              <a:ahLst/>
              <a:cxnLst>
                <a:cxn ang="0">
                  <a:pos x="wd2" y="hd2"/>
                </a:cxn>
                <a:cxn ang="5400000">
                  <a:pos x="wd2" y="hd2"/>
                </a:cxn>
                <a:cxn ang="10800000">
                  <a:pos x="wd2" y="hd2"/>
                </a:cxn>
                <a:cxn ang="16200000">
                  <a:pos x="wd2" y="hd2"/>
                </a:cxn>
              </a:cxnLst>
              <a:rect l="0" t="0" r="r" b="b"/>
              <a:pathLst>
                <a:path w="21600" h="21600" extrusionOk="0">
                  <a:moveTo>
                    <a:pt x="21600" y="16887"/>
                  </a:moveTo>
                  <a:cubicBezTo>
                    <a:pt x="21600" y="17280"/>
                    <a:pt x="21273" y="17673"/>
                    <a:pt x="20945" y="17673"/>
                  </a:cubicBezTo>
                  <a:cubicBezTo>
                    <a:pt x="18655" y="17673"/>
                    <a:pt x="18655" y="17673"/>
                    <a:pt x="18655" y="17673"/>
                  </a:cubicBezTo>
                  <a:cubicBezTo>
                    <a:pt x="18655" y="19636"/>
                    <a:pt x="17345" y="21600"/>
                    <a:pt x="15709" y="21600"/>
                  </a:cubicBezTo>
                  <a:cubicBezTo>
                    <a:pt x="14073" y="21600"/>
                    <a:pt x="12764" y="19636"/>
                    <a:pt x="12764" y="17673"/>
                  </a:cubicBezTo>
                  <a:cubicBezTo>
                    <a:pt x="8182" y="17673"/>
                    <a:pt x="8182" y="17673"/>
                    <a:pt x="8182" y="17673"/>
                  </a:cubicBezTo>
                  <a:cubicBezTo>
                    <a:pt x="8182" y="19636"/>
                    <a:pt x="6873" y="21600"/>
                    <a:pt x="5236" y="21600"/>
                  </a:cubicBezTo>
                  <a:cubicBezTo>
                    <a:pt x="3600" y="21600"/>
                    <a:pt x="2291" y="19636"/>
                    <a:pt x="2291" y="17673"/>
                  </a:cubicBezTo>
                  <a:cubicBezTo>
                    <a:pt x="655" y="17673"/>
                    <a:pt x="655" y="17673"/>
                    <a:pt x="655" y="17673"/>
                  </a:cubicBezTo>
                  <a:cubicBezTo>
                    <a:pt x="327" y="17673"/>
                    <a:pt x="0" y="17280"/>
                    <a:pt x="0" y="16887"/>
                  </a:cubicBezTo>
                  <a:cubicBezTo>
                    <a:pt x="0" y="16495"/>
                    <a:pt x="327" y="16102"/>
                    <a:pt x="655" y="16102"/>
                  </a:cubicBezTo>
                  <a:cubicBezTo>
                    <a:pt x="655" y="10211"/>
                    <a:pt x="655" y="10211"/>
                    <a:pt x="655" y="10211"/>
                  </a:cubicBezTo>
                  <a:cubicBezTo>
                    <a:pt x="655" y="9818"/>
                    <a:pt x="982" y="9033"/>
                    <a:pt x="1309" y="8640"/>
                  </a:cubicBezTo>
                  <a:cubicBezTo>
                    <a:pt x="3600" y="5891"/>
                    <a:pt x="3600" y="5891"/>
                    <a:pt x="3600" y="5891"/>
                  </a:cubicBezTo>
                  <a:cubicBezTo>
                    <a:pt x="3927" y="5498"/>
                    <a:pt x="4582" y="5105"/>
                    <a:pt x="4909" y="5105"/>
                  </a:cubicBezTo>
                  <a:cubicBezTo>
                    <a:pt x="6873" y="5105"/>
                    <a:pt x="6873" y="5105"/>
                    <a:pt x="6873" y="5105"/>
                  </a:cubicBezTo>
                  <a:cubicBezTo>
                    <a:pt x="6873" y="785"/>
                    <a:pt x="6873" y="785"/>
                    <a:pt x="6873" y="785"/>
                  </a:cubicBezTo>
                  <a:cubicBezTo>
                    <a:pt x="6873" y="393"/>
                    <a:pt x="7200" y="0"/>
                    <a:pt x="7527" y="0"/>
                  </a:cubicBezTo>
                  <a:cubicBezTo>
                    <a:pt x="20945" y="0"/>
                    <a:pt x="20945" y="0"/>
                    <a:pt x="20945" y="0"/>
                  </a:cubicBezTo>
                  <a:cubicBezTo>
                    <a:pt x="21273" y="0"/>
                    <a:pt x="21600" y="393"/>
                    <a:pt x="21600" y="785"/>
                  </a:cubicBezTo>
                  <a:lnTo>
                    <a:pt x="21600" y="16887"/>
                  </a:lnTo>
                  <a:close/>
                  <a:moveTo>
                    <a:pt x="6873" y="10604"/>
                  </a:moveTo>
                  <a:cubicBezTo>
                    <a:pt x="6873" y="7069"/>
                    <a:pt x="6873" y="7069"/>
                    <a:pt x="6873" y="7069"/>
                  </a:cubicBezTo>
                  <a:cubicBezTo>
                    <a:pt x="4909" y="7069"/>
                    <a:pt x="4909" y="7069"/>
                    <a:pt x="4909" y="7069"/>
                  </a:cubicBezTo>
                  <a:cubicBezTo>
                    <a:pt x="4909" y="7069"/>
                    <a:pt x="4582" y="7069"/>
                    <a:pt x="4582" y="7069"/>
                  </a:cubicBezTo>
                  <a:cubicBezTo>
                    <a:pt x="2291" y="9818"/>
                    <a:pt x="2291" y="9818"/>
                    <a:pt x="2291" y="9818"/>
                  </a:cubicBezTo>
                  <a:cubicBezTo>
                    <a:pt x="2291" y="9818"/>
                    <a:pt x="2291" y="10211"/>
                    <a:pt x="2291" y="10211"/>
                  </a:cubicBezTo>
                  <a:cubicBezTo>
                    <a:pt x="2291" y="10604"/>
                    <a:pt x="2291" y="10604"/>
                    <a:pt x="2291" y="10604"/>
                  </a:cubicBezTo>
                  <a:lnTo>
                    <a:pt x="6873" y="10604"/>
                  </a:lnTo>
                  <a:close/>
                  <a:moveTo>
                    <a:pt x="5236" y="16102"/>
                  </a:moveTo>
                  <a:cubicBezTo>
                    <a:pt x="4582" y="16102"/>
                    <a:pt x="3600" y="16887"/>
                    <a:pt x="3600" y="17673"/>
                  </a:cubicBezTo>
                  <a:cubicBezTo>
                    <a:pt x="3600" y="18851"/>
                    <a:pt x="4582" y="19636"/>
                    <a:pt x="5236" y="19636"/>
                  </a:cubicBezTo>
                  <a:cubicBezTo>
                    <a:pt x="6218" y="19636"/>
                    <a:pt x="6873" y="18851"/>
                    <a:pt x="6873" y="17673"/>
                  </a:cubicBezTo>
                  <a:cubicBezTo>
                    <a:pt x="6873" y="16887"/>
                    <a:pt x="6218" y="16102"/>
                    <a:pt x="5236" y="16102"/>
                  </a:cubicBezTo>
                  <a:close/>
                  <a:moveTo>
                    <a:pt x="18655" y="5891"/>
                  </a:moveTo>
                  <a:cubicBezTo>
                    <a:pt x="18655" y="5498"/>
                    <a:pt x="18655" y="5105"/>
                    <a:pt x="18327" y="5105"/>
                  </a:cubicBezTo>
                  <a:cubicBezTo>
                    <a:pt x="15709" y="5105"/>
                    <a:pt x="15709" y="5105"/>
                    <a:pt x="15709" y="5105"/>
                  </a:cubicBezTo>
                  <a:cubicBezTo>
                    <a:pt x="15709" y="1964"/>
                    <a:pt x="15709" y="1964"/>
                    <a:pt x="15709" y="1964"/>
                  </a:cubicBezTo>
                  <a:cubicBezTo>
                    <a:pt x="15709" y="1964"/>
                    <a:pt x="15709" y="1571"/>
                    <a:pt x="15382" y="1571"/>
                  </a:cubicBezTo>
                  <a:cubicBezTo>
                    <a:pt x="13091" y="1571"/>
                    <a:pt x="13091" y="1571"/>
                    <a:pt x="13091" y="1571"/>
                  </a:cubicBezTo>
                  <a:cubicBezTo>
                    <a:pt x="12764" y="1571"/>
                    <a:pt x="12764" y="1964"/>
                    <a:pt x="12764" y="1964"/>
                  </a:cubicBezTo>
                  <a:cubicBezTo>
                    <a:pt x="12764" y="5105"/>
                    <a:pt x="12764" y="5105"/>
                    <a:pt x="12764" y="5105"/>
                  </a:cubicBezTo>
                  <a:cubicBezTo>
                    <a:pt x="10145" y="5105"/>
                    <a:pt x="10145" y="5105"/>
                    <a:pt x="10145" y="5105"/>
                  </a:cubicBezTo>
                  <a:cubicBezTo>
                    <a:pt x="9818" y="5105"/>
                    <a:pt x="9818" y="5498"/>
                    <a:pt x="9818" y="5891"/>
                  </a:cubicBezTo>
                  <a:cubicBezTo>
                    <a:pt x="9818" y="8247"/>
                    <a:pt x="9818" y="8247"/>
                    <a:pt x="9818" y="8247"/>
                  </a:cubicBezTo>
                  <a:cubicBezTo>
                    <a:pt x="9818" y="8640"/>
                    <a:pt x="9818" y="9033"/>
                    <a:pt x="10145" y="9033"/>
                  </a:cubicBezTo>
                  <a:cubicBezTo>
                    <a:pt x="12764" y="9033"/>
                    <a:pt x="12764" y="9033"/>
                    <a:pt x="12764" y="9033"/>
                  </a:cubicBezTo>
                  <a:cubicBezTo>
                    <a:pt x="12764" y="12175"/>
                    <a:pt x="12764" y="12175"/>
                    <a:pt x="12764" y="12175"/>
                  </a:cubicBezTo>
                  <a:cubicBezTo>
                    <a:pt x="12764" y="12175"/>
                    <a:pt x="12764" y="12567"/>
                    <a:pt x="13091" y="12567"/>
                  </a:cubicBezTo>
                  <a:cubicBezTo>
                    <a:pt x="15382" y="12567"/>
                    <a:pt x="15382" y="12567"/>
                    <a:pt x="15382" y="12567"/>
                  </a:cubicBezTo>
                  <a:cubicBezTo>
                    <a:pt x="15709" y="12567"/>
                    <a:pt x="15709" y="12175"/>
                    <a:pt x="15709" y="12175"/>
                  </a:cubicBezTo>
                  <a:cubicBezTo>
                    <a:pt x="15709" y="9033"/>
                    <a:pt x="15709" y="9033"/>
                    <a:pt x="15709" y="9033"/>
                  </a:cubicBezTo>
                  <a:cubicBezTo>
                    <a:pt x="18327" y="9033"/>
                    <a:pt x="18327" y="9033"/>
                    <a:pt x="18327" y="9033"/>
                  </a:cubicBezTo>
                  <a:cubicBezTo>
                    <a:pt x="18655" y="9033"/>
                    <a:pt x="18655" y="8640"/>
                    <a:pt x="18655" y="8247"/>
                  </a:cubicBezTo>
                  <a:lnTo>
                    <a:pt x="18655" y="5891"/>
                  </a:lnTo>
                  <a:close/>
                  <a:moveTo>
                    <a:pt x="15709" y="16102"/>
                  </a:moveTo>
                  <a:cubicBezTo>
                    <a:pt x="14727" y="16102"/>
                    <a:pt x="14073" y="16887"/>
                    <a:pt x="14073" y="17673"/>
                  </a:cubicBezTo>
                  <a:cubicBezTo>
                    <a:pt x="14073" y="18851"/>
                    <a:pt x="14727" y="19636"/>
                    <a:pt x="15709" y="19636"/>
                  </a:cubicBezTo>
                  <a:cubicBezTo>
                    <a:pt x="16691" y="19636"/>
                    <a:pt x="17345" y="18851"/>
                    <a:pt x="17345" y="17673"/>
                  </a:cubicBezTo>
                  <a:cubicBezTo>
                    <a:pt x="17345" y="16887"/>
                    <a:pt x="16691" y="16102"/>
                    <a:pt x="15709" y="1610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1" name="Shape"/>
            <p:cNvSpPr/>
            <p:nvPr/>
          </p:nvSpPr>
          <p:spPr>
            <a:xfrm>
              <a:off x="2652184" y="649817"/>
              <a:ext cx="160867" cy="158750"/>
            </a:xfrm>
            <a:custGeom>
              <a:avLst/>
              <a:gdLst/>
              <a:ahLst/>
              <a:cxnLst>
                <a:cxn ang="0">
                  <a:pos x="wd2" y="hd2"/>
                </a:cxn>
                <a:cxn ang="5400000">
                  <a:pos x="wd2" y="hd2"/>
                </a:cxn>
                <a:cxn ang="10800000">
                  <a:pos x="wd2" y="hd2"/>
                </a:cxn>
                <a:cxn ang="16200000">
                  <a:pos x="wd2" y="hd2"/>
                </a:cxn>
              </a:cxnLst>
              <a:rect l="0" t="0" r="r" b="b"/>
              <a:pathLst>
                <a:path w="21600" h="21600" extrusionOk="0">
                  <a:moveTo>
                    <a:pt x="21600" y="2469"/>
                  </a:moveTo>
                  <a:cubicBezTo>
                    <a:pt x="11109" y="12960"/>
                    <a:pt x="11109" y="12960"/>
                    <a:pt x="11109" y="12960"/>
                  </a:cubicBezTo>
                  <a:cubicBezTo>
                    <a:pt x="11109" y="12960"/>
                    <a:pt x="11109" y="12960"/>
                    <a:pt x="10491" y="12960"/>
                  </a:cubicBezTo>
                  <a:cubicBezTo>
                    <a:pt x="10491" y="12960"/>
                    <a:pt x="10491" y="12960"/>
                    <a:pt x="10491" y="12960"/>
                  </a:cubicBezTo>
                  <a:cubicBezTo>
                    <a:pt x="0" y="2469"/>
                    <a:pt x="0" y="2469"/>
                    <a:pt x="0" y="2469"/>
                  </a:cubicBezTo>
                  <a:cubicBezTo>
                    <a:pt x="0" y="2469"/>
                    <a:pt x="0" y="2469"/>
                    <a:pt x="0" y="1851"/>
                  </a:cubicBezTo>
                  <a:cubicBezTo>
                    <a:pt x="0" y="1851"/>
                    <a:pt x="0" y="1851"/>
                    <a:pt x="0" y="1234"/>
                  </a:cubicBezTo>
                  <a:cubicBezTo>
                    <a:pt x="1234" y="617"/>
                    <a:pt x="1234" y="617"/>
                    <a:pt x="1234" y="617"/>
                  </a:cubicBezTo>
                  <a:cubicBezTo>
                    <a:pt x="1234" y="0"/>
                    <a:pt x="1234" y="0"/>
                    <a:pt x="1234" y="0"/>
                  </a:cubicBezTo>
                  <a:cubicBezTo>
                    <a:pt x="1851" y="0"/>
                    <a:pt x="1851" y="0"/>
                    <a:pt x="1851" y="617"/>
                  </a:cubicBezTo>
                  <a:cubicBezTo>
                    <a:pt x="10491" y="9257"/>
                    <a:pt x="10491" y="9257"/>
                    <a:pt x="10491" y="9257"/>
                  </a:cubicBezTo>
                  <a:cubicBezTo>
                    <a:pt x="19131" y="617"/>
                    <a:pt x="19131" y="617"/>
                    <a:pt x="19131" y="617"/>
                  </a:cubicBezTo>
                  <a:cubicBezTo>
                    <a:pt x="19749" y="0"/>
                    <a:pt x="19749" y="0"/>
                    <a:pt x="19749" y="0"/>
                  </a:cubicBezTo>
                  <a:cubicBezTo>
                    <a:pt x="19749" y="0"/>
                    <a:pt x="20366" y="0"/>
                    <a:pt x="20366" y="617"/>
                  </a:cubicBezTo>
                  <a:cubicBezTo>
                    <a:pt x="21600" y="1234"/>
                    <a:pt x="21600" y="1234"/>
                    <a:pt x="21600" y="1234"/>
                  </a:cubicBezTo>
                  <a:cubicBezTo>
                    <a:pt x="21600" y="1851"/>
                    <a:pt x="21600" y="1851"/>
                    <a:pt x="21600" y="1851"/>
                  </a:cubicBezTo>
                  <a:cubicBezTo>
                    <a:pt x="21600" y="2469"/>
                    <a:pt x="21600" y="2469"/>
                    <a:pt x="21600" y="2469"/>
                  </a:cubicBezTo>
                  <a:close/>
                  <a:moveTo>
                    <a:pt x="21600" y="11109"/>
                  </a:moveTo>
                  <a:cubicBezTo>
                    <a:pt x="11109" y="20983"/>
                    <a:pt x="11109" y="20983"/>
                    <a:pt x="11109" y="20983"/>
                  </a:cubicBezTo>
                  <a:cubicBezTo>
                    <a:pt x="11109" y="21600"/>
                    <a:pt x="11109" y="21600"/>
                    <a:pt x="10491" y="21600"/>
                  </a:cubicBezTo>
                  <a:cubicBezTo>
                    <a:pt x="10491" y="21600"/>
                    <a:pt x="10491" y="21600"/>
                    <a:pt x="10491" y="20983"/>
                  </a:cubicBezTo>
                  <a:cubicBezTo>
                    <a:pt x="0" y="11109"/>
                    <a:pt x="0" y="11109"/>
                    <a:pt x="0" y="11109"/>
                  </a:cubicBezTo>
                  <a:cubicBezTo>
                    <a:pt x="0" y="11109"/>
                    <a:pt x="0" y="10491"/>
                    <a:pt x="0" y="10491"/>
                  </a:cubicBezTo>
                  <a:cubicBezTo>
                    <a:pt x="0" y="10491"/>
                    <a:pt x="0" y="9874"/>
                    <a:pt x="0" y="9874"/>
                  </a:cubicBezTo>
                  <a:cubicBezTo>
                    <a:pt x="1234" y="8640"/>
                    <a:pt x="1234" y="8640"/>
                    <a:pt x="1234" y="8640"/>
                  </a:cubicBezTo>
                  <a:cubicBezTo>
                    <a:pt x="1234" y="8640"/>
                    <a:pt x="1234" y="8640"/>
                    <a:pt x="1234" y="8640"/>
                  </a:cubicBezTo>
                  <a:cubicBezTo>
                    <a:pt x="1851" y="8640"/>
                    <a:pt x="1851" y="8640"/>
                    <a:pt x="1851" y="8640"/>
                  </a:cubicBezTo>
                  <a:cubicBezTo>
                    <a:pt x="10491" y="17280"/>
                    <a:pt x="10491" y="17280"/>
                    <a:pt x="10491" y="17280"/>
                  </a:cubicBezTo>
                  <a:cubicBezTo>
                    <a:pt x="19131" y="8640"/>
                    <a:pt x="19131" y="8640"/>
                    <a:pt x="19131" y="8640"/>
                  </a:cubicBezTo>
                  <a:cubicBezTo>
                    <a:pt x="19749" y="8640"/>
                    <a:pt x="19749" y="8640"/>
                    <a:pt x="19749" y="8640"/>
                  </a:cubicBezTo>
                  <a:cubicBezTo>
                    <a:pt x="19749" y="8640"/>
                    <a:pt x="20366" y="8640"/>
                    <a:pt x="20366" y="8640"/>
                  </a:cubicBezTo>
                  <a:cubicBezTo>
                    <a:pt x="21600" y="9874"/>
                    <a:pt x="21600" y="9874"/>
                    <a:pt x="21600" y="9874"/>
                  </a:cubicBezTo>
                  <a:cubicBezTo>
                    <a:pt x="21600" y="9874"/>
                    <a:pt x="21600" y="10491"/>
                    <a:pt x="21600" y="10491"/>
                  </a:cubicBezTo>
                  <a:cubicBezTo>
                    <a:pt x="21600" y="10491"/>
                    <a:pt x="21600" y="11109"/>
                    <a:pt x="21600" y="1110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2" name="Shape"/>
            <p:cNvSpPr/>
            <p:nvPr/>
          </p:nvSpPr>
          <p:spPr>
            <a:xfrm>
              <a:off x="3299884" y="662517"/>
              <a:ext cx="158750" cy="160867"/>
            </a:xfrm>
            <a:custGeom>
              <a:avLst/>
              <a:gdLst/>
              <a:ahLst/>
              <a:cxnLst>
                <a:cxn ang="0">
                  <a:pos x="wd2" y="hd2"/>
                </a:cxn>
                <a:cxn ang="5400000">
                  <a:pos x="wd2" y="hd2"/>
                </a:cxn>
                <a:cxn ang="10800000">
                  <a:pos x="wd2" y="hd2"/>
                </a:cxn>
                <a:cxn ang="16200000">
                  <a:pos x="wd2" y="hd2"/>
                </a:cxn>
              </a:cxnLst>
              <a:rect l="0" t="0" r="r" b="b"/>
              <a:pathLst>
                <a:path w="21600" h="21600" extrusionOk="0">
                  <a:moveTo>
                    <a:pt x="12960" y="11109"/>
                  </a:moveTo>
                  <a:cubicBezTo>
                    <a:pt x="2469" y="21600"/>
                    <a:pt x="2469" y="21600"/>
                    <a:pt x="2469" y="21600"/>
                  </a:cubicBezTo>
                  <a:cubicBezTo>
                    <a:pt x="2469" y="21600"/>
                    <a:pt x="1851" y="21600"/>
                    <a:pt x="1851" y="21600"/>
                  </a:cubicBezTo>
                  <a:cubicBezTo>
                    <a:pt x="1851" y="21600"/>
                    <a:pt x="1851" y="21600"/>
                    <a:pt x="1234" y="21600"/>
                  </a:cubicBezTo>
                  <a:cubicBezTo>
                    <a:pt x="617" y="20366"/>
                    <a:pt x="617" y="20366"/>
                    <a:pt x="617" y="20366"/>
                  </a:cubicBezTo>
                  <a:cubicBezTo>
                    <a:pt x="0" y="20366"/>
                    <a:pt x="0" y="20366"/>
                    <a:pt x="0" y="19749"/>
                  </a:cubicBezTo>
                  <a:cubicBezTo>
                    <a:pt x="0" y="19749"/>
                    <a:pt x="0" y="19749"/>
                    <a:pt x="617" y="19131"/>
                  </a:cubicBezTo>
                  <a:cubicBezTo>
                    <a:pt x="9257" y="10491"/>
                    <a:pt x="9257" y="10491"/>
                    <a:pt x="9257" y="10491"/>
                  </a:cubicBezTo>
                  <a:cubicBezTo>
                    <a:pt x="617" y="1851"/>
                    <a:pt x="617" y="1851"/>
                    <a:pt x="617" y="1851"/>
                  </a:cubicBezTo>
                  <a:cubicBezTo>
                    <a:pt x="0" y="1851"/>
                    <a:pt x="0" y="1851"/>
                    <a:pt x="0" y="1851"/>
                  </a:cubicBezTo>
                  <a:cubicBezTo>
                    <a:pt x="0" y="1234"/>
                    <a:pt x="0" y="1234"/>
                    <a:pt x="617" y="1234"/>
                  </a:cubicBezTo>
                  <a:cubicBezTo>
                    <a:pt x="1234" y="0"/>
                    <a:pt x="1234" y="0"/>
                    <a:pt x="1234" y="0"/>
                  </a:cubicBezTo>
                  <a:cubicBezTo>
                    <a:pt x="1851" y="0"/>
                    <a:pt x="1851" y="0"/>
                    <a:pt x="1851" y="0"/>
                  </a:cubicBezTo>
                  <a:cubicBezTo>
                    <a:pt x="1851" y="0"/>
                    <a:pt x="2469" y="0"/>
                    <a:pt x="2469" y="0"/>
                  </a:cubicBezTo>
                  <a:cubicBezTo>
                    <a:pt x="12960" y="10491"/>
                    <a:pt x="12960" y="10491"/>
                    <a:pt x="12960" y="10491"/>
                  </a:cubicBezTo>
                  <a:cubicBezTo>
                    <a:pt x="12960" y="10491"/>
                    <a:pt x="12960" y="10491"/>
                    <a:pt x="12960" y="10491"/>
                  </a:cubicBezTo>
                  <a:cubicBezTo>
                    <a:pt x="12960" y="11109"/>
                    <a:pt x="12960" y="11109"/>
                    <a:pt x="12960" y="11109"/>
                  </a:cubicBezTo>
                  <a:close/>
                  <a:moveTo>
                    <a:pt x="20983" y="11109"/>
                  </a:moveTo>
                  <a:cubicBezTo>
                    <a:pt x="11109" y="21600"/>
                    <a:pt x="11109" y="21600"/>
                    <a:pt x="11109" y="21600"/>
                  </a:cubicBezTo>
                  <a:cubicBezTo>
                    <a:pt x="11109" y="21600"/>
                    <a:pt x="10491" y="21600"/>
                    <a:pt x="10491" y="21600"/>
                  </a:cubicBezTo>
                  <a:cubicBezTo>
                    <a:pt x="10491" y="21600"/>
                    <a:pt x="9874" y="21600"/>
                    <a:pt x="9874" y="21600"/>
                  </a:cubicBezTo>
                  <a:cubicBezTo>
                    <a:pt x="8640" y="20366"/>
                    <a:pt x="8640" y="20366"/>
                    <a:pt x="8640" y="20366"/>
                  </a:cubicBezTo>
                  <a:cubicBezTo>
                    <a:pt x="8640" y="20366"/>
                    <a:pt x="8640" y="20366"/>
                    <a:pt x="8640" y="19749"/>
                  </a:cubicBezTo>
                  <a:cubicBezTo>
                    <a:pt x="8640" y="19749"/>
                    <a:pt x="8640" y="19749"/>
                    <a:pt x="8640" y="19131"/>
                  </a:cubicBezTo>
                  <a:cubicBezTo>
                    <a:pt x="17280" y="10491"/>
                    <a:pt x="17280" y="10491"/>
                    <a:pt x="17280" y="10491"/>
                  </a:cubicBezTo>
                  <a:cubicBezTo>
                    <a:pt x="8640" y="1851"/>
                    <a:pt x="8640" y="1851"/>
                    <a:pt x="8640" y="1851"/>
                  </a:cubicBezTo>
                  <a:cubicBezTo>
                    <a:pt x="8640" y="1851"/>
                    <a:pt x="8640" y="1851"/>
                    <a:pt x="8640" y="1851"/>
                  </a:cubicBezTo>
                  <a:cubicBezTo>
                    <a:pt x="8640" y="1234"/>
                    <a:pt x="8640" y="1234"/>
                    <a:pt x="8640" y="1234"/>
                  </a:cubicBezTo>
                  <a:cubicBezTo>
                    <a:pt x="9874" y="0"/>
                    <a:pt x="9874" y="0"/>
                    <a:pt x="9874" y="0"/>
                  </a:cubicBezTo>
                  <a:cubicBezTo>
                    <a:pt x="9874" y="0"/>
                    <a:pt x="10491" y="0"/>
                    <a:pt x="10491" y="0"/>
                  </a:cubicBezTo>
                  <a:cubicBezTo>
                    <a:pt x="10491" y="0"/>
                    <a:pt x="11109" y="0"/>
                    <a:pt x="11109" y="0"/>
                  </a:cubicBezTo>
                  <a:cubicBezTo>
                    <a:pt x="20983" y="10491"/>
                    <a:pt x="20983" y="10491"/>
                    <a:pt x="20983" y="10491"/>
                  </a:cubicBezTo>
                  <a:cubicBezTo>
                    <a:pt x="21600" y="10491"/>
                    <a:pt x="21600" y="10491"/>
                    <a:pt x="21600" y="10491"/>
                  </a:cubicBezTo>
                  <a:cubicBezTo>
                    <a:pt x="21600" y="11109"/>
                    <a:pt x="21600" y="11109"/>
                    <a:pt x="20983" y="1110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3" name="Shape"/>
            <p:cNvSpPr/>
            <p:nvPr/>
          </p:nvSpPr>
          <p:spPr>
            <a:xfrm>
              <a:off x="3972984" y="690033"/>
              <a:ext cx="158750" cy="97367"/>
            </a:xfrm>
            <a:custGeom>
              <a:avLst/>
              <a:gdLst/>
              <a:ahLst/>
              <a:cxnLst>
                <a:cxn ang="0">
                  <a:pos x="wd2" y="hd2"/>
                </a:cxn>
                <a:cxn ang="5400000">
                  <a:pos x="wd2" y="hd2"/>
                </a:cxn>
                <a:cxn ang="10800000">
                  <a:pos x="wd2" y="hd2"/>
                </a:cxn>
                <a:cxn ang="16200000">
                  <a:pos x="wd2" y="hd2"/>
                </a:cxn>
              </a:cxnLst>
              <a:rect l="0" t="0" r="r" b="b"/>
              <a:pathLst>
                <a:path w="21600" h="21600" extrusionOk="0">
                  <a:moveTo>
                    <a:pt x="21600" y="4114"/>
                  </a:moveTo>
                  <a:cubicBezTo>
                    <a:pt x="11109" y="21600"/>
                    <a:pt x="11109" y="21600"/>
                    <a:pt x="11109" y="21600"/>
                  </a:cubicBezTo>
                  <a:cubicBezTo>
                    <a:pt x="11109" y="21600"/>
                    <a:pt x="11109" y="21600"/>
                    <a:pt x="10491" y="21600"/>
                  </a:cubicBezTo>
                  <a:cubicBezTo>
                    <a:pt x="10491" y="21600"/>
                    <a:pt x="10491" y="21600"/>
                    <a:pt x="10491" y="21600"/>
                  </a:cubicBezTo>
                  <a:cubicBezTo>
                    <a:pt x="0" y="4114"/>
                    <a:pt x="0" y="4114"/>
                    <a:pt x="0" y="4114"/>
                  </a:cubicBezTo>
                  <a:cubicBezTo>
                    <a:pt x="0" y="4114"/>
                    <a:pt x="0" y="4114"/>
                    <a:pt x="0" y="3086"/>
                  </a:cubicBezTo>
                  <a:cubicBezTo>
                    <a:pt x="0" y="3086"/>
                    <a:pt x="0" y="3086"/>
                    <a:pt x="0" y="3086"/>
                  </a:cubicBezTo>
                  <a:cubicBezTo>
                    <a:pt x="1234" y="1029"/>
                    <a:pt x="1234" y="1029"/>
                    <a:pt x="1234" y="1029"/>
                  </a:cubicBezTo>
                  <a:cubicBezTo>
                    <a:pt x="1234" y="1029"/>
                    <a:pt x="1234" y="0"/>
                    <a:pt x="1234" y="0"/>
                  </a:cubicBezTo>
                  <a:cubicBezTo>
                    <a:pt x="1851" y="0"/>
                    <a:pt x="1851" y="1029"/>
                    <a:pt x="1851" y="1029"/>
                  </a:cubicBezTo>
                  <a:cubicBezTo>
                    <a:pt x="10491" y="15429"/>
                    <a:pt x="10491" y="15429"/>
                    <a:pt x="10491" y="15429"/>
                  </a:cubicBezTo>
                  <a:cubicBezTo>
                    <a:pt x="19131" y="1029"/>
                    <a:pt x="19131" y="1029"/>
                    <a:pt x="19131" y="1029"/>
                  </a:cubicBezTo>
                  <a:cubicBezTo>
                    <a:pt x="19749" y="1029"/>
                    <a:pt x="19749" y="0"/>
                    <a:pt x="19749" y="0"/>
                  </a:cubicBezTo>
                  <a:cubicBezTo>
                    <a:pt x="19749" y="0"/>
                    <a:pt x="20366" y="1029"/>
                    <a:pt x="20366" y="1029"/>
                  </a:cubicBezTo>
                  <a:cubicBezTo>
                    <a:pt x="21600" y="3086"/>
                    <a:pt x="21600" y="3086"/>
                    <a:pt x="21600" y="3086"/>
                  </a:cubicBezTo>
                  <a:cubicBezTo>
                    <a:pt x="21600" y="3086"/>
                    <a:pt x="21600" y="3086"/>
                    <a:pt x="21600" y="3086"/>
                  </a:cubicBezTo>
                  <a:cubicBezTo>
                    <a:pt x="21600" y="4114"/>
                    <a:pt x="21600" y="4114"/>
                    <a:pt x="21600" y="41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4" name="Shape"/>
            <p:cNvSpPr/>
            <p:nvPr/>
          </p:nvSpPr>
          <p:spPr>
            <a:xfrm>
              <a:off x="4618567" y="662517"/>
              <a:ext cx="95251" cy="160867"/>
            </a:xfrm>
            <a:custGeom>
              <a:avLst/>
              <a:gdLst/>
              <a:ahLst/>
              <a:cxnLst>
                <a:cxn ang="0">
                  <a:pos x="wd2" y="hd2"/>
                </a:cxn>
                <a:cxn ang="5400000">
                  <a:pos x="wd2" y="hd2"/>
                </a:cxn>
                <a:cxn ang="10800000">
                  <a:pos x="wd2" y="hd2"/>
                </a:cxn>
                <a:cxn ang="16200000">
                  <a:pos x="wd2" y="hd2"/>
                </a:cxn>
              </a:cxnLst>
              <a:rect l="0" t="0" r="r" b="b"/>
              <a:pathLst>
                <a:path w="21600" h="21600" extrusionOk="0">
                  <a:moveTo>
                    <a:pt x="21600" y="11109"/>
                  </a:moveTo>
                  <a:cubicBezTo>
                    <a:pt x="4114" y="21600"/>
                    <a:pt x="4114" y="21600"/>
                    <a:pt x="4114" y="21600"/>
                  </a:cubicBezTo>
                  <a:cubicBezTo>
                    <a:pt x="4114" y="21600"/>
                    <a:pt x="3086" y="21600"/>
                    <a:pt x="3086" y="21600"/>
                  </a:cubicBezTo>
                  <a:cubicBezTo>
                    <a:pt x="3086" y="21600"/>
                    <a:pt x="3086" y="21600"/>
                    <a:pt x="2057" y="21600"/>
                  </a:cubicBezTo>
                  <a:cubicBezTo>
                    <a:pt x="1029" y="20366"/>
                    <a:pt x="1029" y="20366"/>
                    <a:pt x="1029" y="20366"/>
                  </a:cubicBezTo>
                  <a:cubicBezTo>
                    <a:pt x="0" y="20366"/>
                    <a:pt x="0" y="20366"/>
                    <a:pt x="0" y="19749"/>
                  </a:cubicBezTo>
                  <a:cubicBezTo>
                    <a:pt x="0" y="19749"/>
                    <a:pt x="0" y="19749"/>
                    <a:pt x="1029" y="19131"/>
                  </a:cubicBezTo>
                  <a:cubicBezTo>
                    <a:pt x="15429" y="10491"/>
                    <a:pt x="15429" y="10491"/>
                    <a:pt x="15429" y="10491"/>
                  </a:cubicBezTo>
                  <a:cubicBezTo>
                    <a:pt x="1029" y="1851"/>
                    <a:pt x="1029" y="1851"/>
                    <a:pt x="1029" y="1851"/>
                  </a:cubicBezTo>
                  <a:cubicBezTo>
                    <a:pt x="0" y="1851"/>
                    <a:pt x="0" y="1851"/>
                    <a:pt x="0" y="1851"/>
                  </a:cubicBezTo>
                  <a:cubicBezTo>
                    <a:pt x="0" y="1234"/>
                    <a:pt x="0" y="1234"/>
                    <a:pt x="1029" y="1234"/>
                  </a:cubicBezTo>
                  <a:cubicBezTo>
                    <a:pt x="2057" y="0"/>
                    <a:pt x="2057" y="0"/>
                    <a:pt x="2057" y="0"/>
                  </a:cubicBezTo>
                  <a:cubicBezTo>
                    <a:pt x="3086" y="0"/>
                    <a:pt x="3086" y="0"/>
                    <a:pt x="3086" y="0"/>
                  </a:cubicBezTo>
                  <a:cubicBezTo>
                    <a:pt x="3086" y="0"/>
                    <a:pt x="4114" y="0"/>
                    <a:pt x="4114" y="0"/>
                  </a:cubicBezTo>
                  <a:cubicBezTo>
                    <a:pt x="21600" y="10491"/>
                    <a:pt x="21600" y="10491"/>
                    <a:pt x="21600" y="10491"/>
                  </a:cubicBezTo>
                  <a:cubicBezTo>
                    <a:pt x="21600" y="10491"/>
                    <a:pt x="21600" y="10491"/>
                    <a:pt x="21600" y="10491"/>
                  </a:cubicBezTo>
                  <a:cubicBezTo>
                    <a:pt x="21600" y="11109"/>
                    <a:pt x="21600" y="11109"/>
                    <a:pt x="21600" y="1110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5" name="Shape"/>
            <p:cNvSpPr/>
            <p:nvPr/>
          </p:nvSpPr>
          <p:spPr>
            <a:xfrm>
              <a:off x="5278967" y="607484"/>
              <a:ext cx="334434" cy="2518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1094" y="0"/>
                  </a:lnTo>
                  <a:lnTo>
                    <a:pt x="1094" y="19603"/>
                  </a:lnTo>
                  <a:lnTo>
                    <a:pt x="21600" y="19603"/>
                  </a:lnTo>
                  <a:lnTo>
                    <a:pt x="21600" y="21600"/>
                  </a:lnTo>
                  <a:close/>
                  <a:moveTo>
                    <a:pt x="20096" y="17788"/>
                  </a:moveTo>
                  <a:lnTo>
                    <a:pt x="2597" y="17788"/>
                  </a:lnTo>
                  <a:lnTo>
                    <a:pt x="2597" y="9802"/>
                  </a:lnTo>
                  <a:lnTo>
                    <a:pt x="7382" y="1634"/>
                  </a:lnTo>
                  <a:lnTo>
                    <a:pt x="13261" y="9802"/>
                  </a:lnTo>
                  <a:lnTo>
                    <a:pt x="17362" y="5082"/>
                  </a:lnTo>
                  <a:lnTo>
                    <a:pt x="20096" y="177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6" name="Shape"/>
            <p:cNvSpPr/>
            <p:nvPr/>
          </p:nvSpPr>
          <p:spPr>
            <a:xfrm>
              <a:off x="5937250" y="607484"/>
              <a:ext cx="251884" cy="251884"/>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7673" y="9818"/>
                  </a:moveTo>
                  <a:cubicBezTo>
                    <a:pt x="17673" y="9425"/>
                    <a:pt x="17280" y="9033"/>
                    <a:pt x="16887" y="9033"/>
                  </a:cubicBezTo>
                  <a:cubicBezTo>
                    <a:pt x="9818" y="9033"/>
                    <a:pt x="9818" y="9033"/>
                    <a:pt x="9818" y="9033"/>
                  </a:cubicBezTo>
                  <a:cubicBezTo>
                    <a:pt x="12567" y="6284"/>
                    <a:pt x="12567" y="6284"/>
                    <a:pt x="12567" y="6284"/>
                  </a:cubicBezTo>
                  <a:cubicBezTo>
                    <a:pt x="12567" y="5891"/>
                    <a:pt x="12960" y="5891"/>
                    <a:pt x="12960" y="5498"/>
                  </a:cubicBezTo>
                  <a:cubicBezTo>
                    <a:pt x="12960" y="5498"/>
                    <a:pt x="12567" y="5105"/>
                    <a:pt x="12567" y="5105"/>
                  </a:cubicBezTo>
                  <a:cubicBezTo>
                    <a:pt x="11389" y="3535"/>
                    <a:pt x="11389" y="3535"/>
                    <a:pt x="11389" y="3535"/>
                  </a:cubicBezTo>
                  <a:cubicBezTo>
                    <a:pt x="10996" y="3535"/>
                    <a:pt x="10996" y="3535"/>
                    <a:pt x="10604" y="3535"/>
                  </a:cubicBezTo>
                  <a:cubicBezTo>
                    <a:pt x="10604" y="3535"/>
                    <a:pt x="10211" y="3535"/>
                    <a:pt x="10211" y="3535"/>
                  </a:cubicBezTo>
                  <a:cubicBezTo>
                    <a:pt x="5105" y="8640"/>
                    <a:pt x="5105" y="8640"/>
                    <a:pt x="5105" y="8640"/>
                  </a:cubicBezTo>
                  <a:cubicBezTo>
                    <a:pt x="3535" y="10211"/>
                    <a:pt x="3535" y="10211"/>
                    <a:pt x="3535" y="10211"/>
                  </a:cubicBezTo>
                  <a:cubicBezTo>
                    <a:pt x="3535" y="10211"/>
                    <a:pt x="3535" y="10604"/>
                    <a:pt x="3535" y="10604"/>
                  </a:cubicBezTo>
                  <a:cubicBezTo>
                    <a:pt x="3535" y="10996"/>
                    <a:pt x="3535" y="10996"/>
                    <a:pt x="3535" y="11389"/>
                  </a:cubicBezTo>
                  <a:cubicBezTo>
                    <a:pt x="5105" y="12567"/>
                    <a:pt x="5105" y="12567"/>
                    <a:pt x="5105" y="12567"/>
                  </a:cubicBezTo>
                  <a:cubicBezTo>
                    <a:pt x="10211" y="17673"/>
                    <a:pt x="10211" y="17673"/>
                    <a:pt x="10211" y="17673"/>
                  </a:cubicBezTo>
                  <a:cubicBezTo>
                    <a:pt x="10211" y="17673"/>
                    <a:pt x="10604" y="18065"/>
                    <a:pt x="10604" y="18065"/>
                  </a:cubicBezTo>
                  <a:cubicBezTo>
                    <a:pt x="10996" y="18065"/>
                    <a:pt x="10996" y="17673"/>
                    <a:pt x="11389" y="17673"/>
                  </a:cubicBezTo>
                  <a:cubicBezTo>
                    <a:pt x="12567" y="16495"/>
                    <a:pt x="12567" y="16495"/>
                    <a:pt x="12567" y="16495"/>
                  </a:cubicBezTo>
                  <a:cubicBezTo>
                    <a:pt x="12567" y="16102"/>
                    <a:pt x="12960" y="16102"/>
                    <a:pt x="12960" y="15709"/>
                  </a:cubicBezTo>
                  <a:cubicBezTo>
                    <a:pt x="12960" y="15316"/>
                    <a:pt x="12567" y="15316"/>
                    <a:pt x="12567" y="14924"/>
                  </a:cubicBezTo>
                  <a:cubicBezTo>
                    <a:pt x="9818" y="12567"/>
                    <a:pt x="9818" y="12567"/>
                    <a:pt x="9818" y="12567"/>
                  </a:cubicBezTo>
                  <a:cubicBezTo>
                    <a:pt x="16887" y="12567"/>
                    <a:pt x="16887" y="12567"/>
                    <a:pt x="16887" y="12567"/>
                  </a:cubicBezTo>
                  <a:cubicBezTo>
                    <a:pt x="17280" y="12567"/>
                    <a:pt x="17673" y="12175"/>
                    <a:pt x="17673" y="11389"/>
                  </a:cubicBezTo>
                  <a:lnTo>
                    <a:pt x="17673" y="98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7" name="Shape"/>
            <p:cNvSpPr/>
            <p:nvPr/>
          </p:nvSpPr>
          <p:spPr>
            <a:xfrm>
              <a:off x="6597651" y="607484"/>
              <a:ext cx="251883" cy="251884"/>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0604" y="3142"/>
                  </a:moveTo>
                  <a:cubicBezTo>
                    <a:pt x="6284" y="3142"/>
                    <a:pt x="3142" y="6284"/>
                    <a:pt x="3142" y="10604"/>
                  </a:cubicBezTo>
                  <a:cubicBezTo>
                    <a:pt x="3142" y="14924"/>
                    <a:pt x="6284" y="18458"/>
                    <a:pt x="10604" y="18458"/>
                  </a:cubicBezTo>
                  <a:cubicBezTo>
                    <a:pt x="14924" y="18458"/>
                    <a:pt x="18458" y="14924"/>
                    <a:pt x="18458" y="10604"/>
                  </a:cubicBezTo>
                  <a:cubicBezTo>
                    <a:pt x="18458" y="6284"/>
                    <a:pt x="14924" y="3142"/>
                    <a:pt x="10604" y="3142"/>
                  </a:cubicBezTo>
                  <a:close/>
                  <a:moveTo>
                    <a:pt x="16102" y="12175"/>
                  </a:moveTo>
                  <a:cubicBezTo>
                    <a:pt x="16102" y="12175"/>
                    <a:pt x="15709" y="12567"/>
                    <a:pt x="15709" y="12567"/>
                  </a:cubicBezTo>
                  <a:cubicBezTo>
                    <a:pt x="10604" y="12567"/>
                    <a:pt x="10604" y="12567"/>
                    <a:pt x="10604" y="12567"/>
                  </a:cubicBezTo>
                  <a:cubicBezTo>
                    <a:pt x="10604" y="15316"/>
                    <a:pt x="10604" y="15316"/>
                    <a:pt x="10604" y="15316"/>
                  </a:cubicBezTo>
                  <a:cubicBezTo>
                    <a:pt x="10604" y="15316"/>
                    <a:pt x="10604" y="15709"/>
                    <a:pt x="10211" y="15709"/>
                  </a:cubicBezTo>
                  <a:cubicBezTo>
                    <a:pt x="10211" y="15709"/>
                    <a:pt x="9818" y="15709"/>
                    <a:pt x="9818" y="15316"/>
                  </a:cubicBezTo>
                  <a:cubicBezTo>
                    <a:pt x="5498" y="10996"/>
                    <a:pt x="5498" y="10996"/>
                    <a:pt x="5498" y="10996"/>
                  </a:cubicBezTo>
                  <a:cubicBezTo>
                    <a:pt x="5498" y="10996"/>
                    <a:pt x="5105" y="10604"/>
                    <a:pt x="5105" y="10604"/>
                  </a:cubicBezTo>
                  <a:cubicBezTo>
                    <a:pt x="5105" y="10604"/>
                    <a:pt x="5498" y="10604"/>
                    <a:pt x="5498" y="10211"/>
                  </a:cubicBezTo>
                  <a:cubicBezTo>
                    <a:pt x="9818" y="5891"/>
                    <a:pt x="9818" y="5891"/>
                    <a:pt x="9818" y="5891"/>
                  </a:cubicBezTo>
                  <a:cubicBezTo>
                    <a:pt x="9818" y="5891"/>
                    <a:pt x="10211" y="5891"/>
                    <a:pt x="10211" y="5891"/>
                  </a:cubicBezTo>
                  <a:cubicBezTo>
                    <a:pt x="10604" y="5891"/>
                    <a:pt x="10604" y="5891"/>
                    <a:pt x="10604" y="6284"/>
                  </a:cubicBezTo>
                  <a:cubicBezTo>
                    <a:pt x="10604" y="9033"/>
                    <a:pt x="10604" y="9033"/>
                    <a:pt x="10604" y="9033"/>
                  </a:cubicBezTo>
                  <a:cubicBezTo>
                    <a:pt x="15709" y="9033"/>
                    <a:pt x="15709" y="9033"/>
                    <a:pt x="15709" y="9033"/>
                  </a:cubicBezTo>
                  <a:cubicBezTo>
                    <a:pt x="15709" y="9033"/>
                    <a:pt x="16102" y="9033"/>
                    <a:pt x="16102" y="9425"/>
                  </a:cubicBezTo>
                  <a:lnTo>
                    <a:pt x="16102" y="121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8" name="Shape"/>
            <p:cNvSpPr/>
            <p:nvPr/>
          </p:nvSpPr>
          <p:spPr>
            <a:xfrm>
              <a:off x="7258051" y="607484"/>
              <a:ext cx="251883" cy="251884"/>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3142" y="10604"/>
                  </a:moveTo>
                  <a:cubicBezTo>
                    <a:pt x="3142" y="14924"/>
                    <a:pt x="6284" y="18458"/>
                    <a:pt x="10604" y="18458"/>
                  </a:cubicBezTo>
                  <a:cubicBezTo>
                    <a:pt x="14924" y="18458"/>
                    <a:pt x="18458" y="14924"/>
                    <a:pt x="18458" y="10604"/>
                  </a:cubicBezTo>
                  <a:cubicBezTo>
                    <a:pt x="18458" y="6284"/>
                    <a:pt x="14924" y="3142"/>
                    <a:pt x="10604" y="3142"/>
                  </a:cubicBezTo>
                  <a:cubicBezTo>
                    <a:pt x="6284" y="3142"/>
                    <a:pt x="3142" y="6284"/>
                    <a:pt x="3142" y="10604"/>
                  </a:cubicBezTo>
                  <a:close/>
                  <a:moveTo>
                    <a:pt x="15316" y="10604"/>
                  </a:moveTo>
                  <a:cubicBezTo>
                    <a:pt x="12567" y="10604"/>
                    <a:pt x="12567" y="10604"/>
                    <a:pt x="12567" y="10604"/>
                  </a:cubicBezTo>
                  <a:cubicBezTo>
                    <a:pt x="12567" y="15709"/>
                    <a:pt x="12567" y="15709"/>
                    <a:pt x="12567" y="15709"/>
                  </a:cubicBezTo>
                  <a:cubicBezTo>
                    <a:pt x="12567" y="15709"/>
                    <a:pt x="12175" y="16102"/>
                    <a:pt x="12175" y="16102"/>
                  </a:cubicBezTo>
                  <a:cubicBezTo>
                    <a:pt x="9425" y="16102"/>
                    <a:pt x="9425" y="16102"/>
                    <a:pt x="9425" y="16102"/>
                  </a:cubicBezTo>
                  <a:cubicBezTo>
                    <a:pt x="9033" y="16102"/>
                    <a:pt x="9033" y="15709"/>
                    <a:pt x="9033" y="15709"/>
                  </a:cubicBezTo>
                  <a:cubicBezTo>
                    <a:pt x="9033" y="10604"/>
                    <a:pt x="9033" y="10604"/>
                    <a:pt x="9033" y="10604"/>
                  </a:cubicBezTo>
                  <a:cubicBezTo>
                    <a:pt x="6284" y="10604"/>
                    <a:pt x="6284" y="10604"/>
                    <a:pt x="6284" y="10604"/>
                  </a:cubicBezTo>
                  <a:cubicBezTo>
                    <a:pt x="5891" y="10604"/>
                    <a:pt x="5891" y="10604"/>
                    <a:pt x="5891" y="10211"/>
                  </a:cubicBezTo>
                  <a:cubicBezTo>
                    <a:pt x="5891" y="10211"/>
                    <a:pt x="5891" y="9818"/>
                    <a:pt x="5891" y="9818"/>
                  </a:cubicBezTo>
                  <a:cubicBezTo>
                    <a:pt x="10211" y="5498"/>
                    <a:pt x="10211" y="5498"/>
                    <a:pt x="10211" y="5498"/>
                  </a:cubicBezTo>
                  <a:cubicBezTo>
                    <a:pt x="10604" y="5498"/>
                    <a:pt x="10604" y="5105"/>
                    <a:pt x="10604" y="5105"/>
                  </a:cubicBezTo>
                  <a:cubicBezTo>
                    <a:pt x="10604" y="5105"/>
                    <a:pt x="10996" y="5498"/>
                    <a:pt x="10996" y="5498"/>
                  </a:cubicBezTo>
                  <a:cubicBezTo>
                    <a:pt x="15316" y="9818"/>
                    <a:pt x="15316" y="9818"/>
                    <a:pt x="15316" y="9818"/>
                  </a:cubicBezTo>
                  <a:cubicBezTo>
                    <a:pt x="15709" y="10211"/>
                    <a:pt x="15709" y="10211"/>
                    <a:pt x="15709" y="10211"/>
                  </a:cubicBezTo>
                  <a:cubicBezTo>
                    <a:pt x="15709" y="10604"/>
                    <a:pt x="15316" y="10604"/>
                    <a:pt x="15316" y="1060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39" name="Shape"/>
            <p:cNvSpPr/>
            <p:nvPr/>
          </p:nvSpPr>
          <p:spPr>
            <a:xfrm>
              <a:off x="7916333" y="607484"/>
              <a:ext cx="251885" cy="251884"/>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7673" y="10211"/>
                  </a:moveTo>
                  <a:cubicBezTo>
                    <a:pt x="12567" y="5105"/>
                    <a:pt x="12567" y="5105"/>
                    <a:pt x="12567" y="5105"/>
                  </a:cubicBezTo>
                  <a:cubicBezTo>
                    <a:pt x="11389" y="3535"/>
                    <a:pt x="11389" y="3535"/>
                    <a:pt x="11389" y="3535"/>
                  </a:cubicBezTo>
                  <a:cubicBezTo>
                    <a:pt x="10996" y="3535"/>
                    <a:pt x="10996" y="3535"/>
                    <a:pt x="10604" y="3535"/>
                  </a:cubicBezTo>
                  <a:cubicBezTo>
                    <a:pt x="10604" y="3535"/>
                    <a:pt x="10211" y="3535"/>
                    <a:pt x="10211" y="3535"/>
                  </a:cubicBezTo>
                  <a:cubicBezTo>
                    <a:pt x="8640" y="5105"/>
                    <a:pt x="8640" y="5105"/>
                    <a:pt x="8640" y="5105"/>
                  </a:cubicBezTo>
                  <a:cubicBezTo>
                    <a:pt x="3535" y="10211"/>
                    <a:pt x="3535" y="10211"/>
                    <a:pt x="3535" y="10211"/>
                  </a:cubicBezTo>
                  <a:cubicBezTo>
                    <a:pt x="3535" y="10211"/>
                    <a:pt x="3535" y="10604"/>
                    <a:pt x="3535" y="10604"/>
                  </a:cubicBezTo>
                  <a:cubicBezTo>
                    <a:pt x="3535" y="10996"/>
                    <a:pt x="3535" y="10996"/>
                    <a:pt x="3535" y="11389"/>
                  </a:cubicBezTo>
                  <a:cubicBezTo>
                    <a:pt x="5105" y="12567"/>
                    <a:pt x="5105" y="12567"/>
                    <a:pt x="5105" y="12567"/>
                  </a:cubicBezTo>
                  <a:cubicBezTo>
                    <a:pt x="5105" y="12567"/>
                    <a:pt x="5498" y="12960"/>
                    <a:pt x="5498" y="12960"/>
                  </a:cubicBezTo>
                  <a:cubicBezTo>
                    <a:pt x="5891" y="12960"/>
                    <a:pt x="5891" y="12567"/>
                    <a:pt x="6284" y="12567"/>
                  </a:cubicBezTo>
                  <a:cubicBezTo>
                    <a:pt x="9033" y="9818"/>
                    <a:pt x="9033" y="9818"/>
                    <a:pt x="9033" y="9818"/>
                  </a:cubicBezTo>
                  <a:cubicBezTo>
                    <a:pt x="9033" y="16887"/>
                    <a:pt x="9033" y="16887"/>
                    <a:pt x="9033" y="16887"/>
                  </a:cubicBezTo>
                  <a:cubicBezTo>
                    <a:pt x="9033" y="17280"/>
                    <a:pt x="9425" y="17673"/>
                    <a:pt x="9818" y="17673"/>
                  </a:cubicBezTo>
                  <a:cubicBezTo>
                    <a:pt x="11389" y="17673"/>
                    <a:pt x="11389" y="17673"/>
                    <a:pt x="11389" y="17673"/>
                  </a:cubicBezTo>
                  <a:cubicBezTo>
                    <a:pt x="12175" y="17673"/>
                    <a:pt x="12567" y="17280"/>
                    <a:pt x="12567" y="16887"/>
                  </a:cubicBezTo>
                  <a:cubicBezTo>
                    <a:pt x="12567" y="9818"/>
                    <a:pt x="12567" y="9818"/>
                    <a:pt x="12567" y="9818"/>
                  </a:cubicBezTo>
                  <a:cubicBezTo>
                    <a:pt x="15316" y="12567"/>
                    <a:pt x="15316" y="12567"/>
                    <a:pt x="15316" y="12567"/>
                  </a:cubicBezTo>
                  <a:cubicBezTo>
                    <a:pt x="15316" y="12567"/>
                    <a:pt x="15709" y="12960"/>
                    <a:pt x="15709" y="12960"/>
                  </a:cubicBezTo>
                  <a:cubicBezTo>
                    <a:pt x="16102" y="12960"/>
                    <a:pt x="16102" y="12567"/>
                    <a:pt x="16495" y="12567"/>
                  </a:cubicBezTo>
                  <a:cubicBezTo>
                    <a:pt x="17673" y="11389"/>
                    <a:pt x="17673" y="11389"/>
                    <a:pt x="17673" y="11389"/>
                  </a:cubicBezTo>
                  <a:cubicBezTo>
                    <a:pt x="17673" y="10996"/>
                    <a:pt x="18065" y="10996"/>
                    <a:pt x="18065" y="10604"/>
                  </a:cubicBezTo>
                  <a:cubicBezTo>
                    <a:pt x="18065" y="10604"/>
                    <a:pt x="17673" y="10211"/>
                    <a:pt x="17673" y="1021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0" name="Shape"/>
            <p:cNvSpPr/>
            <p:nvPr/>
          </p:nvSpPr>
          <p:spPr>
            <a:xfrm>
              <a:off x="8585200" y="615951"/>
              <a:ext cx="243418" cy="254001"/>
            </a:xfrm>
            <a:custGeom>
              <a:avLst/>
              <a:gdLst/>
              <a:ahLst/>
              <a:cxnLst>
                <a:cxn ang="0">
                  <a:pos x="wd2" y="hd2"/>
                </a:cxn>
                <a:cxn ang="5400000">
                  <a:pos x="wd2" y="hd2"/>
                </a:cxn>
                <a:cxn ang="10800000">
                  <a:pos x="wd2" y="hd2"/>
                </a:cxn>
                <a:cxn ang="16200000">
                  <a:pos x="wd2" y="hd2"/>
                </a:cxn>
              </a:cxnLst>
              <a:rect l="0" t="0" r="r" b="b"/>
              <a:pathLst>
                <a:path w="21600" h="21600" extrusionOk="0">
                  <a:moveTo>
                    <a:pt x="21600" y="11782"/>
                  </a:moveTo>
                  <a:cubicBezTo>
                    <a:pt x="21600" y="12567"/>
                    <a:pt x="20785" y="13353"/>
                    <a:pt x="19562" y="13353"/>
                  </a:cubicBezTo>
                  <a:cubicBezTo>
                    <a:pt x="9374" y="13353"/>
                    <a:pt x="9374" y="13353"/>
                    <a:pt x="9374" y="13353"/>
                  </a:cubicBezTo>
                  <a:cubicBezTo>
                    <a:pt x="13857" y="17673"/>
                    <a:pt x="13857" y="17673"/>
                    <a:pt x="13857" y="17673"/>
                  </a:cubicBezTo>
                  <a:cubicBezTo>
                    <a:pt x="14264" y="18065"/>
                    <a:pt x="14264" y="18458"/>
                    <a:pt x="14264" y="18851"/>
                  </a:cubicBezTo>
                  <a:cubicBezTo>
                    <a:pt x="14264" y="19244"/>
                    <a:pt x="14264" y="19636"/>
                    <a:pt x="13857" y="20029"/>
                  </a:cubicBezTo>
                  <a:cubicBezTo>
                    <a:pt x="12634" y="21207"/>
                    <a:pt x="12634" y="21207"/>
                    <a:pt x="12634" y="21207"/>
                  </a:cubicBezTo>
                  <a:cubicBezTo>
                    <a:pt x="12226" y="21600"/>
                    <a:pt x="11819" y="21600"/>
                    <a:pt x="11411" y="21600"/>
                  </a:cubicBezTo>
                  <a:cubicBezTo>
                    <a:pt x="11004" y="21600"/>
                    <a:pt x="10189" y="21600"/>
                    <a:pt x="10189" y="21207"/>
                  </a:cubicBezTo>
                  <a:cubicBezTo>
                    <a:pt x="408" y="12175"/>
                    <a:pt x="408" y="12175"/>
                    <a:pt x="408" y="12175"/>
                  </a:cubicBezTo>
                  <a:cubicBezTo>
                    <a:pt x="408" y="11782"/>
                    <a:pt x="0" y="11389"/>
                    <a:pt x="0" y="10604"/>
                  </a:cubicBezTo>
                  <a:cubicBezTo>
                    <a:pt x="0" y="10211"/>
                    <a:pt x="408" y="9818"/>
                    <a:pt x="408" y="9425"/>
                  </a:cubicBezTo>
                  <a:cubicBezTo>
                    <a:pt x="10189" y="393"/>
                    <a:pt x="10189" y="393"/>
                    <a:pt x="10189" y="393"/>
                  </a:cubicBezTo>
                  <a:cubicBezTo>
                    <a:pt x="10189" y="0"/>
                    <a:pt x="11004" y="0"/>
                    <a:pt x="11411" y="0"/>
                  </a:cubicBezTo>
                  <a:cubicBezTo>
                    <a:pt x="11819" y="0"/>
                    <a:pt x="12226" y="0"/>
                    <a:pt x="12634" y="393"/>
                  </a:cubicBezTo>
                  <a:cubicBezTo>
                    <a:pt x="13857" y="1571"/>
                    <a:pt x="13857" y="1571"/>
                    <a:pt x="13857" y="1571"/>
                  </a:cubicBezTo>
                  <a:cubicBezTo>
                    <a:pt x="14264" y="1571"/>
                    <a:pt x="14264" y="2356"/>
                    <a:pt x="14264" y="2749"/>
                  </a:cubicBezTo>
                  <a:cubicBezTo>
                    <a:pt x="14264" y="3142"/>
                    <a:pt x="14264" y="3535"/>
                    <a:pt x="13857" y="3927"/>
                  </a:cubicBezTo>
                  <a:cubicBezTo>
                    <a:pt x="9374" y="8247"/>
                    <a:pt x="9374" y="8247"/>
                    <a:pt x="9374" y="8247"/>
                  </a:cubicBezTo>
                  <a:cubicBezTo>
                    <a:pt x="19562" y="8247"/>
                    <a:pt x="19562" y="8247"/>
                    <a:pt x="19562" y="8247"/>
                  </a:cubicBezTo>
                  <a:cubicBezTo>
                    <a:pt x="20785" y="8247"/>
                    <a:pt x="21600" y="9033"/>
                    <a:pt x="21600" y="9818"/>
                  </a:cubicBezTo>
                  <a:lnTo>
                    <a:pt x="21600" y="1178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1" name="Shape"/>
            <p:cNvSpPr/>
            <p:nvPr/>
          </p:nvSpPr>
          <p:spPr>
            <a:xfrm>
              <a:off x="9245600" y="615951"/>
              <a:ext cx="251885" cy="243417"/>
            </a:xfrm>
            <a:custGeom>
              <a:avLst/>
              <a:gdLst/>
              <a:ahLst/>
              <a:cxnLst>
                <a:cxn ang="0">
                  <a:pos x="wd2" y="hd2"/>
                </a:cxn>
                <a:cxn ang="5400000">
                  <a:pos x="wd2" y="hd2"/>
                </a:cxn>
                <a:cxn ang="10800000">
                  <a:pos x="wd2" y="hd2"/>
                </a:cxn>
                <a:cxn ang="16200000">
                  <a:pos x="wd2" y="hd2"/>
                </a:cxn>
              </a:cxnLst>
              <a:rect l="0" t="0" r="r" b="b"/>
              <a:pathLst>
                <a:path w="21600" h="21600" extrusionOk="0">
                  <a:moveTo>
                    <a:pt x="21207" y="12634"/>
                  </a:moveTo>
                  <a:cubicBezTo>
                    <a:pt x="20029" y="13857"/>
                    <a:pt x="20029" y="13857"/>
                    <a:pt x="20029" y="13857"/>
                  </a:cubicBezTo>
                  <a:cubicBezTo>
                    <a:pt x="19636" y="14264"/>
                    <a:pt x="19244" y="14264"/>
                    <a:pt x="18851" y="14264"/>
                  </a:cubicBezTo>
                  <a:cubicBezTo>
                    <a:pt x="18458" y="14264"/>
                    <a:pt x="18065" y="14264"/>
                    <a:pt x="17673" y="13857"/>
                  </a:cubicBezTo>
                  <a:cubicBezTo>
                    <a:pt x="13353" y="9374"/>
                    <a:pt x="13353" y="9374"/>
                    <a:pt x="13353" y="9374"/>
                  </a:cubicBezTo>
                  <a:cubicBezTo>
                    <a:pt x="13353" y="19562"/>
                    <a:pt x="13353" y="19562"/>
                    <a:pt x="13353" y="19562"/>
                  </a:cubicBezTo>
                  <a:cubicBezTo>
                    <a:pt x="13353" y="20785"/>
                    <a:pt x="12567" y="21600"/>
                    <a:pt x="11782" y="21600"/>
                  </a:cubicBezTo>
                  <a:cubicBezTo>
                    <a:pt x="9818" y="21600"/>
                    <a:pt x="9818" y="21600"/>
                    <a:pt x="9818" y="21600"/>
                  </a:cubicBezTo>
                  <a:cubicBezTo>
                    <a:pt x="9033" y="21600"/>
                    <a:pt x="8247" y="20785"/>
                    <a:pt x="8247" y="19562"/>
                  </a:cubicBezTo>
                  <a:cubicBezTo>
                    <a:pt x="8247" y="9374"/>
                    <a:pt x="8247" y="9374"/>
                    <a:pt x="8247" y="9374"/>
                  </a:cubicBezTo>
                  <a:cubicBezTo>
                    <a:pt x="3927" y="13857"/>
                    <a:pt x="3927" y="13857"/>
                    <a:pt x="3927" y="13857"/>
                  </a:cubicBezTo>
                  <a:cubicBezTo>
                    <a:pt x="3535" y="14264"/>
                    <a:pt x="3142" y="14264"/>
                    <a:pt x="2749" y="14264"/>
                  </a:cubicBezTo>
                  <a:cubicBezTo>
                    <a:pt x="2356" y="14264"/>
                    <a:pt x="1964" y="14264"/>
                    <a:pt x="1571" y="13857"/>
                  </a:cubicBezTo>
                  <a:cubicBezTo>
                    <a:pt x="393" y="12634"/>
                    <a:pt x="393" y="12634"/>
                    <a:pt x="393" y="12634"/>
                  </a:cubicBezTo>
                  <a:cubicBezTo>
                    <a:pt x="0" y="12226"/>
                    <a:pt x="0" y="11819"/>
                    <a:pt x="0" y="11411"/>
                  </a:cubicBezTo>
                  <a:cubicBezTo>
                    <a:pt x="0" y="11004"/>
                    <a:pt x="0" y="10189"/>
                    <a:pt x="393" y="10189"/>
                  </a:cubicBezTo>
                  <a:cubicBezTo>
                    <a:pt x="9425" y="408"/>
                    <a:pt x="9425" y="408"/>
                    <a:pt x="9425" y="408"/>
                  </a:cubicBezTo>
                  <a:cubicBezTo>
                    <a:pt x="9818" y="0"/>
                    <a:pt x="10211" y="0"/>
                    <a:pt x="10604" y="0"/>
                  </a:cubicBezTo>
                  <a:cubicBezTo>
                    <a:pt x="11389" y="0"/>
                    <a:pt x="11782" y="0"/>
                    <a:pt x="12175" y="408"/>
                  </a:cubicBezTo>
                  <a:cubicBezTo>
                    <a:pt x="21207" y="10189"/>
                    <a:pt x="21207" y="10189"/>
                    <a:pt x="21207" y="10189"/>
                  </a:cubicBezTo>
                  <a:cubicBezTo>
                    <a:pt x="21600" y="10189"/>
                    <a:pt x="21600" y="11004"/>
                    <a:pt x="21600" y="11411"/>
                  </a:cubicBezTo>
                  <a:cubicBezTo>
                    <a:pt x="21600" y="11819"/>
                    <a:pt x="21600" y="12226"/>
                    <a:pt x="21207" y="1263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2" name="Shape"/>
            <p:cNvSpPr/>
            <p:nvPr/>
          </p:nvSpPr>
          <p:spPr>
            <a:xfrm>
              <a:off x="9897533" y="607484"/>
              <a:ext cx="251885" cy="251884"/>
            </a:xfrm>
            <a:custGeom>
              <a:avLst/>
              <a:gdLst/>
              <a:ahLst/>
              <a:cxnLst>
                <a:cxn ang="0">
                  <a:pos x="wd2" y="hd2"/>
                </a:cxn>
                <a:cxn ang="5400000">
                  <a:pos x="wd2" y="hd2"/>
                </a:cxn>
                <a:cxn ang="10800000">
                  <a:pos x="wd2" y="hd2"/>
                </a:cxn>
                <a:cxn ang="16200000">
                  <a:pos x="wd2" y="hd2"/>
                </a:cxn>
              </a:cxnLst>
              <a:rect l="0" t="0" r="r" b="b"/>
              <a:pathLst>
                <a:path w="21600" h="21600" extrusionOk="0">
                  <a:moveTo>
                    <a:pt x="12960" y="10604"/>
                  </a:moveTo>
                  <a:cubicBezTo>
                    <a:pt x="18065" y="15709"/>
                    <a:pt x="18065" y="15709"/>
                    <a:pt x="18065" y="15709"/>
                  </a:cubicBezTo>
                  <a:cubicBezTo>
                    <a:pt x="20029" y="13745"/>
                    <a:pt x="20029" y="13745"/>
                    <a:pt x="20029" y="13745"/>
                  </a:cubicBezTo>
                  <a:cubicBezTo>
                    <a:pt x="20029" y="13353"/>
                    <a:pt x="20422" y="13353"/>
                    <a:pt x="20815" y="13353"/>
                  </a:cubicBezTo>
                  <a:cubicBezTo>
                    <a:pt x="21207" y="13745"/>
                    <a:pt x="21600" y="13745"/>
                    <a:pt x="21600" y="14138"/>
                  </a:cubicBezTo>
                  <a:cubicBezTo>
                    <a:pt x="21600" y="20422"/>
                    <a:pt x="21600" y="20422"/>
                    <a:pt x="21600" y="20422"/>
                  </a:cubicBezTo>
                  <a:cubicBezTo>
                    <a:pt x="21600" y="21207"/>
                    <a:pt x="21207" y="21600"/>
                    <a:pt x="20422" y="21600"/>
                  </a:cubicBezTo>
                  <a:cubicBezTo>
                    <a:pt x="14138" y="21600"/>
                    <a:pt x="14138" y="21600"/>
                    <a:pt x="14138" y="21600"/>
                  </a:cubicBezTo>
                  <a:cubicBezTo>
                    <a:pt x="13745" y="21600"/>
                    <a:pt x="13745" y="21207"/>
                    <a:pt x="13353" y="20815"/>
                  </a:cubicBezTo>
                  <a:cubicBezTo>
                    <a:pt x="13353" y="20422"/>
                    <a:pt x="13353" y="20029"/>
                    <a:pt x="13745" y="20029"/>
                  </a:cubicBezTo>
                  <a:cubicBezTo>
                    <a:pt x="15709" y="18065"/>
                    <a:pt x="15709" y="18065"/>
                    <a:pt x="15709" y="18065"/>
                  </a:cubicBezTo>
                  <a:cubicBezTo>
                    <a:pt x="10604" y="12960"/>
                    <a:pt x="10604" y="12960"/>
                    <a:pt x="10604" y="12960"/>
                  </a:cubicBezTo>
                  <a:cubicBezTo>
                    <a:pt x="5891" y="18065"/>
                    <a:pt x="5891" y="18065"/>
                    <a:pt x="5891" y="18065"/>
                  </a:cubicBezTo>
                  <a:cubicBezTo>
                    <a:pt x="7855" y="20029"/>
                    <a:pt x="7855" y="20029"/>
                    <a:pt x="7855" y="20029"/>
                  </a:cubicBezTo>
                  <a:cubicBezTo>
                    <a:pt x="7855" y="20029"/>
                    <a:pt x="8247" y="20422"/>
                    <a:pt x="7855" y="20815"/>
                  </a:cubicBezTo>
                  <a:cubicBezTo>
                    <a:pt x="7855" y="21207"/>
                    <a:pt x="7462" y="21600"/>
                    <a:pt x="7069" y="21600"/>
                  </a:cubicBezTo>
                  <a:cubicBezTo>
                    <a:pt x="785" y="21600"/>
                    <a:pt x="785" y="21600"/>
                    <a:pt x="785" y="21600"/>
                  </a:cubicBezTo>
                  <a:cubicBezTo>
                    <a:pt x="393" y="21600"/>
                    <a:pt x="0" y="21207"/>
                    <a:pt x="0" y="20422"/>
                  </a:cubicBezTo>
                  <a:cubicBezTo>
                    <a:pt x="0" y="14138"/>
                    <a:pt x="0" y="14138"/>
                    <a:pt x="0" y="14138"/>
                  </a:cubicBezTo>
                  <a:cubicBezTo>
                    <a:pt x="0" y="13745"/>
                    <a:pt x="0" y="13745"/>
                    <a:pt x="393" y="13353"/>
                  </a:cubicBezTo>
                  <a:cubicBezTo>
                    <a:pt x="785" y="13353"/>
                    <a:pt x="1178" y="13353"/>
                    <a:pt x="1571" y="13745"/>
                  </a:cubicBezTo>
                  <a:cubicBezTo>
                    <a:pt x="3535" y="15709"/>
                    <a:pt x="3535" y="15709"/>
                    <a:pt x="3535" y="15709"/>
                  </a:cubicBezTo>
                  <a:cubicBezTo>
                    <a:pt x="8247" y="10604"/>
                    <a:pt x="8247" y="10604"/>
                    <a:pt x="8247" y="10604"/>
                  </a:cubicBezTo>
                  <a:cubicBezTo>
                    <a:pt x="3535" y="5498"/>
                    <a:pt x="3535" y="5498"/>
                    <a:pt x="3535" y="5498"/>
                  </a:cubicBezTo>
                  <a:cubicBezTo>
                    <a:pt x="1571" y="7855"/>
                    <a:pt x="1571" y="7855"/>
                    <a:pt x="1571" y="7855"/>
                  </a:cubicBezTo>
                  <a:cubicBezTo>
                    <a:pt x="1178" y="7855"/>
                    <a:pt x="1178" y="7855"/>
                    <a:pt x="785" y="7855"/>
                  </a:cubicBezTo>
                  <a:cubicBezTo>
                    <a:pt x="785" y="7855"/>
                    <a:pt x="393" y="7855"/>
                    <a:pt x="393" y="7855"/>
                  </a:cubicBezTo>
                  <a:cubicBezTo>
                    <a:pt x="0" y="7855"/>
                    <a:pt x="0" y="7462"/>
                    <a:pt x="0" y="7069"/>
                  </a:cubicBezTo>
                  <a:cubicBezTo>
                    <a:pt x="0" y="785"/>
                    <a:pt x="0" y="785"/>
                    <a:pt x="0" y="785"/>
                  </a:cubicBezTo>
                  <a:cubicBezTo>
                    <a:pt x="0" y="393"/>
                    <a:pt x="393" y="0"/>
                    <a:pt x="785" y="0"/>
                  </a:cubicBezTo>
                  <a:cubicBezTo>
                    <a:pt x="7069" y="0"/>
                    <a:pt x="7069" y="0"/>
                    <a:pt x="7069" y="0"/>
                  </a:cubicBezTo>
                  <a:cubicBezTo>
                    <a:pt x="7462" y="0"/>
                    <a:pt x="7855" y="0"/>
                    <a:pt x="7855" y="393"/>
                  </a:cubicBezTo>
                  <a:cubicBezTo>
                    <a:pt x="8247" y="785"/>
                    <a:pt x="7855" y="1178"/>
                    <a:pt x="7855" y="1571"/>
                  </a:cubicBezTo>
                  <a:cubicBezTo>
                    <a:pt x="5891" y="3535"/>
                    <a:pt x="5891" y="3535"/>
                    <a:pt x="5891" y="3535"/>
                  </a:cubicBezTo>
                  <a:cubicBezTo>
                    <a:pt x="10604" y="8247"/>
                    <a:pt x="10604" y="8247"/>
                    <a:pt x="10604" y="8247"/>
                  </a:cubicBezTo>
                  <a:cubicBezTo>
                    <a:pt x="15709" y="3535"/>
                    <a:pt x="15709" y="3535"/>
                    <a:pt x="15709" y="3535"/>
                  </a:cubicBezTo>
                  <a:cubicBezTo>
                    <a:pt x="13745" y="1571"/>
                    <a:pt x="13745" y="1571"/>
                    <a:pt x="13745" y="1571"/>
                  </a:cubicBezTo>
                  <a:cubicBezTo>
                    <a:pt x="13353" y="1178"/>
                    <a:pt x="13353" y="785"/>
                    <a:pt x="13353" y="393"/>
                  </a:cubicBezTo>
                  <a:cubicBezTo>
                    <a:pt x="13745" y="0"/>
                    <a:pt x="13745" y="0"/>
                    <a:pt x="14138" y="0"/>
                  </a:cubicBezTo>
                  <a:cubicBezTo>
                    <a:pt x="20422" y="0"/>
                    <a:pt x="20422" y="0"/>
                    <a:pt x="20422" y="0"/>
                  </a:cubicBezTo>
                  <a:cubicBezTo>
                    <a:pt x="21207" y="0"/>
                    <a:pt x="21600" y="393"/>
                    <a:pt x="21600" y="785"/>
                  </a:cubicBezTo>
                  <a:cubicBezTo>
                    <a:pt x="21600" y="7069"/>
                    <a:pt x="21600" y="7069"/>
                    <a:pt x="21600" y="7069"/>
                  </a:cubicBezTo>
                  <a:cubicBezTo>
                    <a:pt x="21600" y="7462"/>
                    <a:pt x="21207" y="7855"/>
                    <a:pt x="20815" y="7855"/>
                  </a:cubicBezTo>
                  <a:cubicBezTo>
                    <a:pt x="20815" y="7855"/>
                    <a:pt x="20815" y="7855"/>
                    <a:pt x="20422" y="7855"/>
                  </a:cubicBezTo>
                  <a:cubicBezTo>
                    <a:pt x="20422" y="7855"/>
                    <a:pt x="20029" y="7855"/>
                    <a:pt x="20029" y="7855"/>
                  </a:cubicBezTo>
                  <a:cubicBezTo>
                    <a:pt x="18065" y="5498"/>
                    <a:pt x="18065" y="5498"/>
                    <a:pt x="18065" y="5498"/>
                  </a:cubicBezTo>
                  <a:lnTo>
                    <a:pt x="12960" y="1060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3" name="Shape"/>
            <p:cNvSpPr/>
            <p:nvPr/>
          </p:nvSpPr>
          <p:spPr>
            <a:xfrm>
              <a:off x="10566400" y="584200"/>
              <a:ext cx="103718" cy="294218"/>
            </a:xfrm>
            <a:custGeom>
              <a:avLst/>
              <a:gdLst/>
              <a:ahLst/>
              <a:cxnLst>
                <a:cxn ang="0">
                  <a:pos x="wd2" y="hd2"/>
                </a:cxn>
                <a:cxn ang="5400000">
                  <a:pos x="wd2" y="hd2"/>
                </a:cxn>
                <a:cxn ang="10800000">
                  <a:pos x="wd2" y="hd2"/>
                </a:cxn>
                <a:cxn ang="16200000">
                  <a:pos x="wd2" y="hd2"/>
                </a:cxn>
              </a:cxnLst>
              <a:rect l="0" t="0" r="r" b="b"/>
              <a:pathLst>
                <a:path w="21600" h="21600" extrusionOk="0">
                  <a:moveTo>
                    <a:pt x="19722" y="4725"/>
                  </a:moveTo>
                  <a:cubicBezTo>
                    <a:pt x="15026" y="4725"/>
                    <a:pt x="15026" y="4725"/>
                    <a:pt x="15026" y="4725"/>
                  </a:cubicBezTo>
                  <a:cubicBezTo>
                    <a:pt x="15026" y="16875"/>
                    <a:pt x="15026" y="16875"/>
                    <a:pt x="15026" y="16875"/>
                  </a:cubicBezTo>
                  <a:cubicBezTo>
                    <a:pt x="19722" y="16875"/>
                    <a:pt x="19722" y="16875"/>
                    <a:pt x="19722" y="16875"/>
                  </a:cubicBezTo>
                  <a:cubicBezTo>
                    <a:pt x="20661" y="16875"/>
                    <a:pt x="21600" y="17213"/>
                    <a:pt x="21600" y="17887"/>
                  </a:cubicBezTo>
                  <a:cubicBezTo>
                    <a:pt x="21600" y="17887"/>
                    <a:pt x="21600" y="18225"/>
                    <a:pt x="20661" y="18225"/>
                  </a:cubicBezTo>
                  <a:cubicBezTo>
                    <a:pt x="12209" y="21263"/>
                    <a:pt x="12209" y="21263"/>
                    <a:pt x="12209" y="21263"/>
                  </a:cubicBezTo>
                  <a:cubicBezTo>
                    <a:pt x="12209" y="21600"/>
                    <a:pt x="11270" y="21600"/>
                    <a:pt x="10330" y="21600"/>
                  </a:cubicBezTo>
                  <a:cubicBezTo>
                    <a:pt x="10330" y="21600"/>
                    <a:pt x="9391" y="21600"/>
                    <a:pt x="9391" y="21263"/>
                  </a:cubicBezTo>
                  <a:cubicBezTo>
                    <a:pt x="939" y="18225"/>
                    <a:pt x="939" y="18225"/>
                    <a:pt x="939" y="18225"/>
                  </a:cubicBezTo>
                  <a:cubicBezTo>
                    <a:pt x="0" y="18225"/>
                    <a:pt x="0" y="17887"/>
                    <a:pt x="0" y="17887"/>
                  </a:cubicBezTo>
                  <a:cubicBezTo>
                    <a:pt x="0" y="17213"/>
                    <a:pt x="939" y="16875"/>
                    <a:pt x="1878" y="16875"/>
                  </a:cubicBezTo>
                  <a:cubicBezTo>
                    <a:pt x="6574" y="16875"/>
                    <a:pt x="6574" y="16875"/>
                    <a:pt x="6574" y="16875"/>
                  </a:cubicBezTo>
                  <a:cubicBezTo>
                    <a:pt x="6574" y="4725"/>
                    <a:pt x="6574" y="4725"/>
                    <a:pt x="6574" y="4725"/>
                  </a:cubicBezTo>
                  <a:cubicBezTo>
                    <a:pt x="1878" y="4725"/>
                    <a:pt x="1878" y="4725"/>
                    <a:pt x="1878" y="4725"/>
                  </a:cubicBezTo>
                  <a:cubicBezTo>
                    <a:pt x="939" y="4725"/>
                    <a:pt x="0" y="4388"/>
                    <a:pt x="0" y="4050"/>
                  </a:cubicBezTo>
                  <a:cubicBezTo>
                    <a:pt x="0" y="3713"/>
                    <a:pt x="0" y="3375"/>
                    <a:pt x="939" y="3375"/>
                  </a:cubicBezTo>
                  <a:cubicBezTo>
                    <a:pt x="9391" y="338"/>
                    <a:pt x="9391" y="338"/>
                    <a:pt x="9391" y="338"/>
                  </a:cubicBezTo>
                  <a:cubicBezTo>
                    <a:pt x="9391" y="0"/>
                    <a:pt x="10330" y="0"/>
                    <a:pt x="10330" y="0"/>
                  </a:cubicBezTo>
                  <a:cubicBezTo>
                    <a:pt x="11270" y="0"/>
                    <a:pt x="12209" y="0"/>
                    <a:pt x="12209" y="338"/>
                  </a:cubicBezTo>
                  <a:cubicBezTo>
                    <a:pt x="20661" y="3375"/>
                    <a:pt x="20661" y="3375"/>
                    <a:pt x="20661" y="3375"/>
                  </a:cubicBezTo>
                  <a:cubicBezTo>
                    <a:pt x="21600" y="3375"/>
                    <a:pt x="21600" y="3713"/>
                    <a:pt x="21600" y="4050"/>
                  </a:cubicBezTo>
                  <a:cubicBezTo>
                    <a:pt x="21600" y="4388"/>
                    <a:pt x="20661" y="4725"/>
                    <a:pt x="19722" y="472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4" name="Shape"/>
            <p:cNvSpPr/>
            <p:nvPr/>
          </p:nvSpPr>
          <p:spPr>
            <a:xfrm>
              <a:off x="11236412" y="605930"/>
              <a:ext cx="250740" cy="251868"/>
            </a:xfrm>
            <a:custGeom>
              <a:avLst/>
              <a:gdLst/>
              <a:ahLst/>
              <a:cxnLst>
                <a:cxn ang="0">
                  <a:pos x="wd2" y="hd2"/>
                </a:cxn>
                <a:cxn ang="5400000">
                  <a:pos x="wd2" y="hd2"/>
                </a:cxn>
                <a:cxn ang="10800000">
                  <a:pos x="wd2" y="hd2"/>
                </a:cxn>
                <a:cxn ang="16200000">
                  <a:pos x="wd2" y="hd2"/>
                </a:cxn>
              </a:cxnLst>
              <a:rect l="0" t="0" r="r" b="b"/>
              <a:pathLst>
                <a:path w="21502" h="21242" extrusionOk="0">
                  <a:moveTo>
                    <a:pt x="21502" y="545"/>
                  </a:moveTo>
                  <a:cubicBezTo>
                    <a:pt x="21502" y="20603"/>
                    <a:pt x="21502" y="20603"/>
                    <a:pt x="21502" y="20603"/>
                  </a:cubicBezTo>
                  <a:cubicBezTo>
                    <a:pt x="21502" y="21374"/>
                    <a:pt x="21109" y="21374"/>
                    <a:pt x="21109" y="20988"/>
                  </a:cubicBezTo>
                  <a:cubicBezTo>
                    <a:pt x="10898" y="11345"/>
                    <a:pt x="10898" y="11345"/>
                    <a:pt x="10898" y="11345"/>
                  </a:cubicBezTo>
                  <a:cubicBezTo>
                    <a:pt x="10898" y="11345"/>
                    <a:pt x="10898" y="10960"/>
                    <a:pt x="10898" y="10960"/>
                  </a:cubicBezTo>
                  <a:cubicBezTo>
                    <a:pt x="10898" y="20603"/>
                    <a:pt x="10898" y="20603"/>
                    <a:pt x="10898" y="20603"/>
                  </a:cubicBezTo>
                  <a:cubicBezTo>
                    <a:pt x="10898" y="21374"/>
                    <a:pt x="10506" y="21374"/>
                    <a:pt x="10113" y="20988"/>
                  </a:cubicBezTo>
                  <a:cubicBezTo>
                    <a:pt x="295" y="11345"/>
                    <a:pt x="295" y="11345"/>
                    <a:pt x="295" y="11345"/>
                  </a:cubicBezTo>
                  <a:cubicBezTo>
                    <a:pt x="-98" y="10960"/>
                    <a:pt x="-98" y="10188"/>
                    <a:pt x="295" y="10188"/>
                  </a:cubicBezTo>
                  <a:cubicBezTo>
                    <a:pt x="10113" y="160"/>
                    <a:pt x="10113" y="160"/>
                    <a:pt x="10113" y="160"/>
                  </a:cubicBezTo>
                  <a:cubicBezTo>
                    <a:pt x="10506" y="-226"/>
                    <a:pt x="10898" y="160"/>
                    <a:pt x="10898" y="545"/>
                  </a:cubicBezTo>
                  <a:cubicBezTo>
                    <a:pt x="10898" y="10188"/>
                    <a:pt x="10898" y="10188"/>
                    <a:pt x="10898" y="10188"/>
                  </a:cubicBezTo>
                  <a:cubicBezTo>
                    <a:pt x="10898" y="10188"/>
                    <a:pt x="10898" y="10188"/>
                    <a:pt x="10898" y="10188"/>
                  </a:cubicBezTo>
                  <a:cubicBezTo>
                    <a:pt x="21109" y="160"/>
                    <a:pt x="21109" y="160"/>
                    <a:pt x="21109" y="160"/>
                  </a:cubicBezTo>
                  <a:cubicBezTo>
                    <a:pt x="21109" y="-226"/>
                    <a:pt x="21502" y="160"/>
                    <a:pt x="21502" y="5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5" name="Shape"/>
            <p:cNvSpPr/>
            <p:nvPr/>
          </p:nvSpPr>
          <p:spPr>
            <a:xfrm>
              <a:off x="11821585" y="584200"/>
              <a:ext cx="311150"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4725"/>
                  </a:moveTo>
                  <a:cubicBezTo>
                    <a:pt x="21600" y="6075"/>
                    <a:pt x="21600" y="6075"/>
                    <a:pt x="21600" y="6075"/>
                  </a:cubicBezTo>
                  <a:cubicBezTo>
                    <a:pt x="20329" y="6075"/>
                    <a:pt x="20329" y="6075"/>
                    <a:pt x="20329" y="6075"/>
                  </a:cubicBezTo>
                  <a:cubicBezTo>
                    <a:pt x="20329" y="6750"/>
                    <a:pt x="20012" y="7088"/>
                    <a:pt x="19376" y="7088"/>
                  </a:cubicBezTo>
                  <a:cubicBezTo>
                    <a:pt x="2224" y="7088"/>
                    <a:pt x="2224" y="7088"/>
                    <a:pt x="2224" y="7088"/>
                  </a:cubicBezTo>
                  <a:cubicBezTo>
                    <a:pt x="1588" y="7088"/>
                    <a:pt x="1271" y="6750"/>
                    <a:pt x="1271" y="6075"/>
                  </a:cubicBezTo>
                  <a:cubicBezTo>
                    <a:pt x="0" y="6075"/>
                    <a:pt x="0" y="6075"/>
                    <a:pt x="0" y="6075"/>
                  </a:cubicBezTo>
                  <a:cubicBezTo>
                    <a:pt x="0" y="4725"/>
                    <a:pt x="0" y="4725"/>
                    <a:pt x="0" y="4725"/>
                  </a:cubicBezTo>
                  <a:cubicBezTo>
                    <a:pt x="10800" y="0"/>
                    <a:pt x="10800" y="0"/>
                    <a:pt x="10800" y="0"/>
                  </a:cubicBezTo>
                  <a:lnTo>
                    <a:pt x="21600" y="4725"/>
                  </a:lnTo>
                  <a:close/>
                  <a:moveTo>
                    <a:pt x="21600" y="20250"/>
                  </a:moveTo>
                  <a:cubicBezTo>
                    <a:pt x="21600" y="21600"/>
                    <a:pt x="21600" y="21600"/>
                    <a:pt x="21600" y="21600"/>
                  </a:cubicBezTo>
                  <a:cubicBezTo>
                    <a:pt x="0" y="21600"/>
                    <a:pt x="0" y="21600"/>
                    <a:pt x="0" y="21600"/>
                  </a:cubicBezTo>
                  <a:cubicBezTo>
                    <a:pt x="0" y="20250"/>
                    <a:pt x="0" y="20250"/>
                    <a:pt x="0" y="20250"/>
                  </a:cubicBezTo>
                  <a:cubicBezTo>
                    <a:pt x="0" y="19575"/>
                    <a:pt x="318" y="19238"/>
                    <a:pt x="635" y="19238"/>
                  </a:cubicBezTo>
                  <a:cubicBezTo>
                    <a:pt x="20965" y="19238"/>
                    <a:pt x="20965" y="19238"/>
                    <a:pt x="20965" y="19238"/>
                  </a:cubicBezTo>
                  <a:cubicBezTo>
                    <a:pt x="21282" y="19238"/>
                    <a:pt x="21600" y="19575"/>
                    <a:pt x="21600" y="20250"/>
                  </a:cubicBezTo>
                  <a:close/>
                  <a:moveTo>
                    <a:pt x="5718" y="7763"/>
                  </a:moveTo>
                  <a:cubicBezTo>
                    <a:pt x="5718" y="16875"/>
                    <a:pt x="5718" y="16875"/>
                    <a:pt x="5718" y="16875"/>
                  </a:cubicBezTo>
                  <a:cubicBezTo>
                    <a:pt x="7306" y="16875"/>
                    <a:pt x="7306" y="16875"/>
                    <a:pt x="7306" y="16875"/>
                  </a:cubicBezTo>
                  <a:cubicBezTo>
                    <a:pt x="7306" y="7763"/>
                    <a:pt x="7306" y="7763"/>
                    <a:pt x="7306" y="7763"/>
                  </a:cubicBezTo>
                  <a:cubicBezTo>
                    <a:pt x="10165" y="7763"/>
                    <a:pt x="10165" y="7763"/>
                    <a:pt x="10165" y="7763"/>
                  </a:cubicBezTo>
                  <a:cubicBezTo>
                    <a:pt x="10165" y="16875"/>
                    <a:pt x="10165" y="16875"/>
                    <a:pt x="10165" y="16875"/>
                  </a:cubicBezTo>
                  <a:cubicBezTo>
                    <a:pt x="11435" y="16875"/>
                    <a:pt x="11435" y="16875"/>
                    <a:pt x="11435" y="16875"/>
                  </a:cubicBezTo>
                  <a:cubicBezTo>
                    <a:pt x="11435" y="7763"/>
                    <a:pt x="11435" y="7763"/>
                    <a:pt x="11435" y="7763"/>
                  </a:cubicBezTo>
                  <a:cubicBezTo>
                    <a:pt x="14294" y="7763"/>
                    <a:pt x="14294" y="7763"/>
                    <a:pt x="14294" y="7763"/>
                  </a:cubicBezTo>
                  <a:cubicBezTo>
                    <a:pt x="14294" y="16875"/>
                    <a:pt x="14294" y="16875"/>
                    <a:pt x="14294" y="16875"/>
                  </a:cubicBezTo>
                  <a:cubicBezTo>
                    <a:pt x="15882" y="16875"/>
                    <a:pt x="15882" y="16875"/>
                    <a:pt x="15882" y="16875"/>
                  </a:cubicBezTo>
                  <a:cubicBezTo>
                    <a:pt x="15882" y="7763"/>
                    <a:pt x="15882" y="7763"/>
                    <a:pt x="15882" y="7763"/>
                  </a:cubicBezTo>
                  <a:cubicBezTo>
                    <a:pt x="18741" y="7763"/>
                    <a:pt x="18741" y="7763"/>
                    <a:pt x="18741" y="7763"/>
                  </a:cubicBezTo>
                  <a:cubicBezTo>
                    <a:pt x="18741" y="16875"/>
                    <a:pt x="18741" y="16875"/>
                    <a:pt x="18741" y="16875"/>
                  </a:cubicBezTo>
                  <a:cubicBezTo>
                    <a:pt x="19376" y="16875"/>
                    <a:pt x="19376" y="16875"/>
                    <a:pt x="19376" y="16875"/>
                  </a:cubicBezTo>
                  <a:cubicBezTo>
                    <a:pt x="20012" y="16875"/>
                    <a:pt x="20329" y="17213"/>
                    <a:pt x="20329" y="17887"/>
                  </a:cubicBezTo>
                  <a:cubicBezTo>
                    <a:pt x="20329" y="18563"/>
                    <a:pt x="20329" y="18563"/>
                    <a:pt x="20329" y="18563"/>
                  </a:cubicBezTo>
                  <a:cubicBezTo>
                    <a:pt x="1271" y="18563"/>
                    <a:pt x="1271" y="18563"/>
                    <a:pt x="1271" y="18563"/>
                  </a:cubicBezTo>
                  <a:cubicBezTo>
                    <a:pt x="1271" y="17887"/>
                    <a:pt x="1271" y="17887"/>
                    <a:pt x="1271" y="17887"/>
                  </a:cubicBezTo>
                  <a:cubicBezTo>
                    <a:pt x="1271" y="17213"/>
                    <a:pt x="1588" y="16875"/>
                    <a:pt x="2224" y="16875"/>
                  </a:cubicBezTo>
                  <a:cubicBezTo>
                    <a:pt x="2859" y="16875"/>
                    <a:pt x="2859" y="16875"/>
                    <a:pt x="2859" y="16875"/>
                  </a:cubicBezTo>
                  <a:cubicBezTo>
                    <a:pt x="2859" y="7763"/>
                    <a:pt x="2859" y="7763"/>
                    <a:pt x="2859" y="7763"/>
                  </a:cubicBezTo>
                  <a:lnTo>
                    <a:pt x="5718" y="776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6" name="Shape"/>
            <p:cNvSpPr/>
            <p:nvPr/>
          </p:nvSpPr>
          <p:spPr>
            <a:xfrm>
              <a:off x="110066" y="1100667"/>
              <a:ext cx="270934" cy="294218"/>
            </a:xfrm>
            <a:custGeom>
              <a:avLst/>
              <a:gdLst/>
              <a:ahLst/>
              <a:cxnLst>
                <a:cxn ang="0">
                  <a:pos x="wd2" y="hd2"/>
                </a:cxn>
                <a:cxn ang="5400000">
                  <a:pos x="wd2" y="hd2"/>
                </a:cxn>
                <a:cxn ang="10800000">
                  <a:pos x="wd2" y="hd2"/>
                </a:cxn>
                <a:cxn ang="16200000">
                  <a:pos x="wd2" y="hd2"/>
                </a:cxn>
              </a:cxnLst>
              <a:rect l="0" t="0" r="r" b="b"/>
              <a:pathLst>
                <a:path w="21600" h="21600" extrusionOk="0">
                  <a:moveTo>
                    <a:pt x="20136" y="18563"/>
                  </a:moveTo>
                  <a:cubicBezTo>
                    <a:pt x="14278" y="18563"/>
                    <a:pt x="14278" y="18563"/>
                    <a:pt x="14278" y="18563"/>
                  </a:cubicBezTo>
                  <a:cubicBezTo>
                    <a:pt x="14278" y="20250"/>
                    <a:pt x="12814" y="21600"/>
                    <a:pt x="10983" y="21600"/>
                  </a:cubicBezTo>
                  <a:cubicBezTo>
                    <a:pt x="9153" y="21600"/>
                    <a:pt x="7688" y="20250"/>
                    <a:pt x="7688" y="18563"/>
                  </a:cubicBezTo>
                  <a:cubicBezTo>
                    <a:pt x="1831" y="18563"/>
                    <a:pt x="1831" y="18563"/>
                    <a:pt x="1831" y="18563"/>
                  </a:cubicBezTo>
                  <a:cubicBezTo>
                    <a:pt x="732" y="18563"/>
                    <a:pt x="0" y="17887"/>
                    <a:pt x="0" y="16875"/>
                  </a:cubicBezTo>
                  <a:cubicBezTo>
                    <a:pt x="1831" y="15525"/>
                    <a:pt x="4027" y="12825"/>
                    <a:pt x="4027" y="6750"/>
                  </a:cubicBezTo>
                  <a:cubicBezTo>
                    <a:pt x="4027" y="4388"/>
                    <a:pt x="6224" y="2025"/>
                    <a:pt x="9885" y="1688"/>
                  </a:cubicBezTo>
                  <a:cubicBezTo>
                    <a:pt x="9519" y="1350"/>
                    <a:pt x="9519" y="1350"/>
                    <a:pt x="9519" y="1013"/>
                  </a:cubicBezTo>
                  <a:cubicBezTo>
                    <a:pt x="9519" y="338"/>
                    <a:pt x="10251" y="0"/>
                    <a:pt x="10983" y="0"/>
                  </a:cubicBezTo>
                  <a:cubicBezTo>
                    <a:pt x="11715" y="0"/>
                    <a:pt x="12081" y="338"/>
                    <a:pt x="12081" y="1013"/>
                  </a:cubicBezTo>
                  <a:cubicBezTo>
                    <a:pt x="12081" y="1350"/>
                    <a:pt x="12081" y="1350"/>
                    <a:pt x="12081" y="1688"/>
                  </a:cubicBezTo>
                  <a:cubicBezTo>
                    <a:pt x="15376" y="2025"/>
                    <a:pt x="17573" y="4388"/>
                    <a:pt x="17573" y="6750"/>
                  </a:cubicBezTo>
                  <a:cubicBezTo>
                    <a:pt x="17573" y="12825"/>
                    <a:pt x="19769" y="15525"/>
                    <a:pt x="21600" y="16875"/>
                  </a:cubicBezTo>
                  <a:cubicBezTo>
                    <a:pt x="21600" y="17887"/>
                    <a:pt x="20868" y="18563"/>
                    <a:pt x="20136" y="18563"/>
                  </a:cubicBezTo>
                  <a:close/>
                  <a:moveTo>
                    <a:pt x="10983" y="20250"/>
                  </a:moveTo>
                  <a:cubicBezTo>
                    <a:pt x="9885" y="20250"/>
                    <a:pt x="9153" y="19238"/>
                    <a:pt x="9153" y="18563"/>
                  </a:cubicBezTo>
                  <a:cubicBezTo>
                    <a:pt x="9153" y="18225"/>
                    <a:pt x="8786" y="18225"/>
                    <a:pt x="8786" y="18225"/>
                  </a:cubicBezTo>
                  <a:cubicBezTo>
                    <a:pt x="8786" y="18225"/>
                    <a:pt x="8420" y="18225"/>
                    <a:pt x="8420" y="18563"/>
                  </a:cubicBezTo>
                  <a:cubicBezTo>
                    <a:pt x="8420" y="19575"/>
                    <a:pt x="9519" y="20587"/>
                    <a:pt x="10983" y="20587"/>
                  </a:cubicBezTo>
                  <a:cubicBezTo>
                    <a:pt x="10983" y="20587"/>
                    <a:pt x="10983" y="20587"/>
                    <a:pt x="10983" y="20250"/>
                  </a:cubicBezTo>
                  <a:cubicBezTo>
                    <a:pt x="10983" y="20250"/>
                    <a:pt x="10983" y="20250"/>
                    <a:pt x="10983" y="2025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7" name="Shape"/>
            <p:cNvSpPr/>
            <p:nvPr/>
          </p:nvSpPr>
          <p:spPr>
            <a:xfrm>
              <a:off x="661546" y="1100667"/>
              <a:ext cx="329054" cy="294218"/>
            </a:xfrm>
            <a:custGeom>
              <a:avLst/>
              <a:gdLst/>
              <a:ahLst/>
              <a:cxnLst>
                <a:cxn ang="0">
                  <a:pos x="wd2" y="hd2"/>
                </a:cxn>
                <a:cxn ang="5400000">
                  <a:pos x="wd2" y="hd2"/>
                </a:cxn>
                <a:cxn ang="10800000">
                  <a:pos x="wd2" y="hd2"/>
                </a:cxn>
                <a:cxn ang="16200000">
                  <a:pos x="wd2" y="hd2"/>
                </a:cxn>
              </a:cxnLst>
              <a:rect l="0" t="0" r="r" b="b"/>
              <a:pathLst>
                <a:path w="21525" h="21600" extrusionOk="0">
                  <a:moveTo>
                    <a:pt x="21525" y="1688"/>
                  </a:moveTo>
                  <a:cubicBezTo>
                    <a:pt x="1425" y="21263"/>
                    <a:pt x="1425" y="21263"/>
                    <a:pt x="1425" y="21263"/>
                  </a:cubicBezTo>
                  <a:cubicBezTo>
                    <a:pt x="1425" y="21600"/>
                    <a:pt x="1125" y="21600"/>
                    <a:pt x="1125" y="21263"/>
                  </a:cubicBezTo>
                  <a:cubicBezTo>
                    <a:pt x="225" y="20250"/>
                    <a:pt x="225" y="20250"/>
                    <a:pt x="225" y="20250"/>
                  </a:cubicBezTo>
                  <a:cubicBezTo>
                    <a:pt x="-75" y="19913"/>
                    <a:pt x="-75" y="19913"/>
                    <a:pt x="225" y="19575"/>
                  </a:cubicBezTo>
                  <a:cubicBezTo>
                    <a:pt x="2025" y="17550"/>
                    <a:pt x="2025" y="17550"/>
                    <a:pt x="2025" y="17550"/>
                  </a:cubicBezTo>
                  <a:cubicBezTo>
                    <a:pt x="2025" y="17550"/>
                    <a:pt x="2025" y="17213"/>
                    <a:pt x="2025" y="16875"/>
                  </a:cubicBezTo>
                  <a:cubicBezTo>
                    <a:pt x="3525" y="15525"/>
                    <a:pt x="5325" y="12825"/>
                    <a:pt x="5325" y="6750"/>
                  </a:cubicBezTo>
                  <a:cubicBezTo>
                    <a:pt x="5325" y="4388"/>
                    <a:pt x="7125" y="2025"/>
                    <a:pt x="9825" y="1688"/>
                  </a:cubicBezTo>
                  <a:cubicBezTo>
                    <a:pt x="9825" y="1350"/>
                    <a:pt x="9825" y="1350"/>
                    <a:pt x="9825" y="1013"/>
                  </a:cubicBezTo>
                  <a:cubicBezTo>
                    <a:pt x="9825" y="338"/>
                    <a:pt x="10125" y="0"/>
                    <a:pt x="10725" y="0"/>
                  </a:cubicBezTo>
                  <a:cubicBezTo>
                    <a:pt x="11325" y="0"/>
                    <a:pt x="11925" y="338"/>
                    <a:pt x="11925" y="1013"/>
                  </a:cubicBezTo>
                  <a:cubicBezTo>
                    <a:pt x="11925" y="1350"/>
                    <a:pt x="11925" y="1350"/>
                    <a:pt x="11625" y="1688"/>
                  </a:cubicBezTo>
                  <a:cubicBezTo>
                    <a:pt x="13725" y="1688"/>
                    <a:pt x="14925" y="3038"/>
                    <a:pt x="15825" y="4388"/>
                  </a:cubicBezTo>
                  <a:cubicBezTo>
                    <a:pt x="20025" y="0"/>
                    <a:pt x="20025" y="0"/>
                    <a:pt x="20025" y="0"/>
                  </a:cubicBezTo>
                  <a:cubicBezTo>
                    <a:pt x="20325" y="0"/>
                    <a:pt x="20625" y="0"/>
                    <a:pt x="20625" y="0"/>
                  </a:cubicBezTo>
                  <a:cubicBezTo>
                    <a:pt x="21525" y="1350"/>
                    <a:pt x="21525" y="1350"/>
                    <a:pt x="21525" y="1350"/>
                  </a:cubicBezTo>
                  <a:cubicBezTo>
                    <a:pt x="21525" y="1350"/>
                    <a:pt x="21525" y="1688"/>
                    <a:pt x="21525" y="1688"/>
                  </a:cubicBezTo>
                  <a:close/>
                  <a:moveTo>
                    <a:pt x="19725" y="16875"/>
                  </a:moveTo>
                  <a:cubicBezTo>
                    <a:pt x="19725" y="17887"/>
                    <a:pt x="19125" y="18563"/>
                    <a:pt x="18225" y="18563"/>
                  </a:cubicBezTo>
                  <a:cubicBezTo>
                    <a:pt x="13425" y="18563"/>
                    <a:pt x="13425" y="18563"/>
                    <a:pt x="13425" y="18563"/>
                  </a:cubicBezTo>
                  <a:cubicBezTo>
                    <a:pt x="13425" y="20250"/>
                    <a:pt x="12225" y="21600"/>
                    <a:pt x="10725" y="21600"/>
                  </a:cubicBezTo>
                  <a:cubicBezTo>
                    <a:pt x="9225" y="21600"/>
                    <a:pt x="8025" y="20250"/>
                    <a:pt x="8025" y="18563"/>
                  </a:cubicBezTo>
                  <a:cubicBezTo>
                    <a:pt x="16425" y="10125"/>
                    <a:pt x="16425" y="10125"/>
                    <a:pt x="16425" y="10125"/>
                  </a:cubicBezTo>
                  <a:cubicBezTo>
                    <a:pt x="17025" y="13837"/>
                    <a:pt x="18525" y="15862"/>
                    <a:pt x="19725" y="16875"/>
                  </a:cubicBezTo>
                  <a:close/>
                  <a:moveTo>
                    <a:pt x="11025" y="20250"/>
                  </a:moveTo>
                  <a:cubicBezTo>
                    <a:pt x="11025" y="20250"/>
                    <a:pt x="11025" y="20250"/>
                    <a:pt x="10725" y="20250"/>
                  </a:cubicBezTo>
                  <a:cubicBezTo>
                    <a:pt x="10125" y="20250"/>
                    <a:pt x="9225" y="19238"/>
                    <a:pt x="9225" y="18563"/>
                  </a:cubicBezTo>
                  <a:cubicBezTo>
                    <a:pt x="9225" y="18225"/>
                    <a:pt x="9225" y="18225"/>
                    <a:pt x="9225" y="18225"/>
                  </a:cubicBezTo>
                  <a:cubicBezTo>
                    <a:pt x="8925" y="18225"/>
                    <a:pt x="8925" y="18225"/>
                    <a:pt x="8925" y="18563"/>
                  </a:cubicBezTo>
                  <a:cubicBezTo>
                    <a:pt x="8925" y="19575"/>
                    <a:pt x="9825" y="20587"/>
                    <a:pt x="10725" y="20587"/>
                  </a:cubicBezTo>
                  <a:cubicBezTo>
                    <a:pt x="11025" y="20587"/>
                    <a:pt x="11025" y="20587"/>
                    <a:pt x="11025" y="2025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8" name="Shape"/>
            <p:cNvSpPr/>
            <p:nvPr/>
          </p:nvSpPr>
          <p:spPr>
            <a:xfrm>
              <a:off x="1318684" y="1140884"/>
              <a:ext cx="376768" cy="211668"/>
            </a:xfrm>
            <a:custGeom>
              <a:avLst/>
              <a:gdLst/>
              <a:ahLst/>
              <a:cxnLst>
                <a:cxn ang="0">
                  <a:pos x="wd2" y="hd2"/>
                </a:cxn>
                <a:cxn ang="5400000">
                  <a:pos x="wd2" y="hd2"/>
                </a:cxn>
                <a:cxn ang="10800000">
                  <a:pos x="wd2" y="hd2"/>
                </a:cxn>
                <a:cxn ang="16200000">
                  <a:pos x="wd2" y="hd2"/>
                </a:cxn>
              </a:cxnLst>
              <a:rect l="0" t="0" r="r" b="b"/>
              <a:pathLst>
                <a:path w="21600" h="21600" extrusionOk="0">
                  <a:moveTo>
                    <a:pt x="17385" y="21600"/>
                  </a:moveTo>
                  <a:cubicBezTo>
                    <a:pt x="15015" y="21600"/>
                    <a:pt x="13171" y="17843"/>
                    <a:pt x="13171" y="14087"/>
                  </a:cubicBezTo>
                  <a:cubicBezTo>
                    <a:pt x="13171" y="11739"/>
                    <a:pt x="13698" y="9861"/>
                    <a:pt x="14488" y="8452"/>
                  </a:cubicBezTo>
                  <a:cubicBezTo>
                    <a:pt x="13961" y="6574"/>
                    <a:pt x="13961" y="6574"/>
                    <a:pt x="13961" y="6574"/>
                  </a:cubicBezTo>
                  <a:cubicBezTo>
                    <a:pt x="10537" y="14557"/>
                    <a:pt x="10537" y="14557"/>
                    <a:pt x="10537" y="14557"/>
                  </a:cubicBezTo>
                  <a:cubicBezTo>
                    <a:pt x="10537" y="15026"/>
                    <a:pt x="10273" y="15026"/>
                    <a:pt x="10273" y="15026"/>
                  </a:cubicBezTo>
                  <a:cubicBezTo>
                    <a:pt x="8429" y="15026"/>
                    <a:pt x="8429" y="15026"/>
                    <a:pt x="8429" y="15026"/>
                  </a:cubicBezTo>
                  <a:cubicBezTo>
                    <a:pt x="7902" y="18783"/>
                    <a:pt x="6322" y="21600"/>
                    <a:pt x="4215" y="21600"/>
                  </a:cubicBezTo>
                  <a:cubicBezTo>
                    <a:pt x="1844" y="21600"/>
                    <a:pt x="0" y="17843"/>
                    <a:pt x="0" y="14087"/>
                  </a:cubicBezTo>
                  <a:cubicBezTo>
                    <a:pt x="0" y="9861"/>
                    <a:pt x="1844" y="6574"/>
                    <a:pt x="4215" y="6574"/>
                  </a:cubicBezTo>
                  <a:cubicBezTo>
                    <a:pt x="5005" y="6574"/>
                    <a:pt x="5532" y="6574"/>
                    <a:pt x="6059" y="7513"/>
                  </a:cubicBezTo>
                  <a:cubicBezTo>
                    <a:pt x="7376" y="4226"/>
                    <a:pt x="7376" y="4226"/>
                    <a:pt x="7376" y="4226"/>
                  </a:cubicBezTo>
                  <a:cubicBezTo>
                    <a:pt x="5268" y="4226"/>
                    <a:pt x="5268" y="4226"/>
                    <a:pt x="5268" y="4226"/>
                  </a:cubicBezTo>
                  <a:cubicBezTo>
                    <a:pt x="5005" y="4226"/>
                    <a:pt x="4741" y="3757"/>
                    <a:pt x="4741" y="3287"/>
                  </a:cubicBezTo>
                  <a:cubicBezTo>
                    <a:pt x="4741" y="2817"/>
                    <a:pt x="5005" y="1878"/>
                    <a:pt x="5268" y="1878"/>
                  </a:cubicBezTo>
                  <a:cubicBezTo>
                    <a:pt x="8956" y="1878"/>
                    <a:pt x="8956" y="1878"/>
                    <a:pt x="8956" y="1878"/>
                  </a:cubicBezTo>
                  <a:cubicBezTo>
                    <a:pt x="8956" y="4226"/>
                    <a:pt x="8956" y="4226"/>
                    <a:pt x="8956" y="4226"/>
                  </a:cubicBezTo>
                  <a:cubicBezTo>
                    <a:pt x="13171" y="4226"/>
                    <a:pt x="13171" y="4226"/>
                    <a:pt x="13171" y="4226"/>
                  </a:cubicBezTo>
                  <a:cubicBezTo>
                    <a:pt x="12380" y="1878"/>
                    <a:pt x="12380" y="1878"/>
                    <a:pt x="12380" y="1878"/>
                  </a:cubicBezTo>
                  <a:cubicBezTo>
                    <a:pt x="10273" y="1878"/>
                    <a:pt x="10273" y="1878"/>
                    <a:pt x="10273" y="1878"/>
                  </a:cubicBezTo>
                  <a:cubicBezTo>
                    <a:pt x="9746" y="1878"/>
                    <a:pt x="9483" y="1409"/>
                    <a:pt x="9483" y="939"/>
                  </a:cubicBezTo>
                  <a:cubicBezTo>
                    <a:pt x="9483" y="470"/>
                    <a:pt x="9746" y="0"/>
                    <a:pt x="10273" y="0"/>
                  </a:cubicBezTo>
                  <a:cubicBezTo>
                    <a:pt x="12644" y="0"/>
                    <a:pt x="12644" y="0"/>
                    <a:pt x="12644" y="0"/>
                  </a:cubicBezTo>
                  <a:cubicBezTo>
                    <a:pt x="12644" y="0"/>
                    <a:pt x="12907" y="0"/>
                    <a:pt x="13171" y="470"/>
                  </a:cubicBezTo>
                  <a:cubicBezTo>
                    <a:pt x="15541" y="7043"/>
                    <a:pt x="15541" y="7043"/>
                    <a:pt x="15541" y="7043"/>
                  </a:cubicBezTo>
                  <a:cubicBezTo>
                    <a:pt x="16068" y="6574"/>
                    <a:pt x="16859" y="6574"/>
                    <a:pt x="17385" y="6574"/>
                  </a:cubicBezTo>
                  <a:cubicBezTo>
                    <a:pt x="19756" y="6574"/>
                    <a:pt x="21600" y="9861"/>
                    <a:pt x="21600" y="14087"/>
                  </a:cubicBezTo>
                  <a:cubicBezTo>
                    <a:pt x="21600" y="17843"/>
                    <a:pt x="19756" y="21600"/>
                    <a:pt x="17385" y="21600"/>
                  </a:cubicBezTo>
                  <a:close/>
                  <a:moveTo>
                    <a:pt x="4215" y="15026"/>
                  </a:moveTo>
                  <a:cubicBezTo>
                    <a:pt x="3688" y="15026"/>
                    <a:pt x="3424" y="14087"/>
                    <a:pt x="3688" y="13148"/>
                  </a:cubicBezTo>
                  <a:cubicBezTo>
                    <a:pt x="5532" y="8922"/>
                    <a:pt x="5532" y="8922"/>
                    <a:pt x="5532" y="8922"/>
                  </a:cubicBezTo>
                  <a:cubicBezTo>
                    <a:pt x="5005" y="8922"/>
                    <a:pt x="4741" y="8452"/>
                    <a:pt x="4215" y="8452"/>
                  </a:cubicBezTo>
                  <a:cubicBezTo>
                    <a:pt x="2371" y="8452"/>
                    <a:pt x="1054" y="10800"/>
                    <a:pt x="1054" y="14087"/>
                  </a:cubicBezTo>
                  <a:cubicBezTo>
                    <a:pt x="1054" y="16904"/>
                    <a:pt x="2371" y="19252"/>
                    <a:pt x="4215" y="19252"/>
                  </a:cubicBezTo>
                  <a:cubicBezTo>
                    <a:pt x="5532" y="19252"/>
                    <a:pt x="6849" y="17374"/>
                    <a:pt x="7112" y="15026"/>
                  </a:cubicBezTo>
                  <a:lnTo>
                    <a:pt x="4215" y="15026"/>
                  </a:lnTo>
                  <a:close/>
                  <a:moveTo>
                    <a:pt x="7112" y="12678"/>
                  </a:moveTo>
                  <a:cubicBezTo>
                    <a:pt x="7112" y="11739"/>
                    <a:pt x="6849" y="10800"/>
                    <a:pt x="6322" y="10330"/>
                  </a:cubicBezTo>
                  <a:cubicBezTo>
                    <a:pt x="5268" y="12678"/>
                    <a:pt x="5268" y="12678"/>
                    <a:pt x="5268" y="12678"/>
                  </a:cubicBezTo>
                  <a:lnTo>
                    <a:pt x="7112" y="12678"/>
                  </a:lnTo>
                  <a:close/>
                  <a:moveTo>
                    <a:pt x="12644" y="6574"/>
                  </a:moveTo>
                  <a:cubicBezTo>
                    <a:pt x="8166" y="6574"/>
                    <a:pt x="8166" y="6574"/>
                    <a:pt x="8166" y="6574"/>
                  </a:cubicBezTo>
                  <a:cubicBezTo>
                    <a:pt x="7112" y="8452"/>
                    <a:pt x="7112" y="8452"/>
                    <a:pt x="7112" y="8452"/>
                  </a:cubicBezTo>
                  <a:cubicBezTo>
                    <a:pt x="7639" y="9861"/>
                    <a:pt x="8166" y="11270"/>
                    <a:pt x="8429" y="12678"/>
                  </a:cubicBezTo>
                  <a:cubicBezTo>
                    <a:pt x="9746" y="12678"/>
                    <a:pt x="9746" y="12678"/>
                    <a:pt x="9746" y="12678"/>
                  </a:cubicBezTo>
                  <a:lnTo>
                    <a:pt x="12644" y="6574"/>
                  </a:lnTo>
                  <a:close/>
                  <a:moveTo>
                    <a:pt x="17385" y="8452"/>
                  </a:moveTo>
                  <a:cubicBezTo>
                    <a:pt x="16859" y="8452"/>
                    <a:pt x="16595" y="8922"/>
                    <a:pt x="16332" y="8922"/>
                  </a:cubicBezTo>
                  <a:cubicBezTo>
                    <a:pt x="17912" y="13148"/>
                    <a:pt x="17912" y="13148"/>
                    <a:pt x="17912" y="13148"/>
                  </a:cubicBezTo>
                  <a:cubicBezTo>
                    <a:pt x="18176" y="13617"/>
                    <a:pt x="17912" y="14557"/>
                    <a:pt x="17649" y="14557"/>
                  </a:cubicBezTo>
                  <a:cubicBezTo>
                    <a:pt x="17649" y="15026"/>
                    <a:pt x="17385" y="15026"/>
                    <a:pt x="17385" y="15026"/>
                  </a:cubicBezTo>
                  <a:cubicBezTo>
                    <a:pt x="17122" y="15026"/>
                    <a:pt x="17122" y="15026"/>
                    <a:pt x="16859" y="14557"/>
                  </a:cubicBezTo>
                  <a:cubicBezTo>
                    <a:pt x="15278" y="10330"/>
                    <a:pt x="15278" y="10330"/>
                    <a:pt x="15278" y="10330"/>
                  </a:cubicBezTo>
                  <a:cubicBezTo>
                    <a:pt x="14751" y="11270"/>
                    <a:pt x="14488" y="12209"/>
                    <a:pt x="14488" y="14087"/>
                  </a:cubicBezTo>
                  <a:cubicBezTo>
                    <a:pt x="14488" y="16904"/>
                    <a:pt x="15805" y="19252"/>
                    <a:pt x="17385" y="19252"/>
                  </a:cubicBezTo>
                  <a:cubicBezTo>
                    <a:pt x="18966" y="19252"/>
                    <a:pt x="20283" y="16904"/>
                    <a:pt x="20283" y="14087"/>
                  </a:cubicBezTo>
                  <a:cubicBezTo>
                    <a:pt x="20283" y="10800"/>
                    <a:pt x="18966" y="8452"/>
                    <a:pt x="17385" y="84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49" name="Shape"/>
            <p:cNvSpPr/>
            <p:nvPr/>
          </p:nvSpPr>
          <p:spPr>
            <a:xfrm>
              <a:off x="1979084" y="1100667"/>
              <a:ext cx="294217"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5188"/>
                  </a:moveTo>
                  <a:cubicBezTo>
                    <a:pt x="20925" y="15188"/>
                    <a:pt x="20588" y="15188"/>
                    <a:pt x="20250" y="14850"/>
                  </a:cubicBezTo>
                  <a:cubicBezTo>
                    <a:pt x="19575" y="14175"/>
                    <a:pt x="19237" y="13837"/>
                    <a:pt x="17887" y="13837"/>
                  </a:cubicBezTo>
                  <a:cubicBezTo>
                    <a:pt x="16875" y="13837"/>
                    <a:pt x="16200" y="14175"/>
                    <a:pt x="15525" y="14850"/>
                  </a:cubicBezTo>
                  <a:cubicBezTo>
                    <a:pt x="15187" y="15188"/>
                    <a:pt x="14850" y="15188"/>
                    <a:pt x="14175" y="15188"/>
                  </a:cubicBezTo>
                  <a:cubicBezTo>
                    <a:pt x="13837" y="15188"/>
                    <a:pt x="13500" y="15188"/>
                    <a:pt x="13162" y="14850"/>
                  </a:cubicBezTo>
                  <a:cubicBezTo>
                    <a:pt x="12488" y="14175"/>
                    <a:pt x="11812" y="13837"/>
                    <a:pt x="10800" y="13837"/>
                  </a:cubicBezTo>
                  <a:cubicBezTo>
                    <a:pt x="9450" y="13837"/>
                    <a:pt x="8775" y="14175"/>
                    <a:pt x="8437" y="14850"/>
                  </a:cubicBezTo>
                  <a:cubicBezTo>
                    <a:pt x="8100" y="15188"/>
                    <a:pt x="7763" y="15188"/>
                    <a:pt x="7087" y="15188"/>
                  </a:cubicBezTo>
                  <a:cubicBezTo>
                    <a:pt x="6412" y="15188"/>
                    <a:pt x="6075" y="15188"/>
                    <a:pt x="5738" y="14850"/>
                  </a:cubicBezTo>
                  <a:cubicBezTo>
                    <a:pt x="5400" y="14175"/>
                    <a:pt x="4725" y="13837"/>
                    <a:pt x="3375" y="13837"/>
                  </a:cubicBezTo>
                  <a:cubicBezTo>
                    <a:pt x="2362" y="13837"/>
                    <a:pt x="1688" y="14175"/>
                    <a:pt x="1350" y="14850"/>
                  </a:cubicBezTo>
                  <a:cubicBezTo>
                    <a:pt x="675" y="15188"/>
                    <a:pt x="675" y="15188"/>
                    <a:pt x="0" y="15188"/>
                  </a:cubicBezTo>
                  <a:cubicBezTo>
                    <a:pt x="0" y="13163"/>
                    <a:pt x="0" y="13163"/>
                    <a:pt x="0" y="13163"/>
                  </a:cubicBezTo>
                  <a:cubicBezTo>
                    <a:pt x="0" y="11812"/>
                    <a:pt x="1012" y="10800"/>
                    <a:pt x="2362" y="10800"/>
                  </a:cubicBezTo>
                  <a:cubicBezTo>
                    <a:pt x="3037" y="10800"/>
                    <a:pt x="3037" y="10800"/>
                    <a:pt x="3037" y="10800"/>
                  </a:cubicBezTo>
                  <a:cubicBezTo>
                    <a:pt x="3037" y="5400"/>
                    <a:pt x="3037" y="5400"/>
                    <a:pt x="3037" y="5400"/>
                  </a:cubicBezTo>
                  <a:cubicBezTo>
                    <a:pt x="6075" y="5400"/>
                    <a:pt x="6075" y="5400"/>
                    <a:pt x="6075" y="5400"/>
                  </a:cubicBezTo>
                  <a:cubicBezTo>
                    <a:pt x="6075" y="10800"/>
                    <a:pt x="6075" y="10800"/>
                    <a:pt x="6075" y="10800"/>
                  </a:cubicBezTo>
                  <a:cubicBezTo>
                    <a:pt x="9112" y="10800"/>
                    <a:pt x="9112" y="10800"/>
                    <a:pt x="9112" y="10800"/>
                  </a:cubicBezTo>
                  <a:cubicBezTo>
                    <a:pt x="9112" y="5400"/>
                    <a:pt x="9112" y="5400"/>
                    <a:pt x="9112" y="5400"/>
                  </a:cubicBezTo>
                  <a:cubicBezTo>
                    <a:pt x="12150" y="5400"/>
                    <a:pt x="12150" y="5400"/>
                    <a:pt x="12150" y="5400"/>
                  </a:cubicBezTo>
                  <a:cubicBezTo>
                    <a:pt x="12150" y="10800"/>
                    <a:pt x="12150" y="10800"/>
                    <a:pt x="12150" y="10800"/>
                  </a:cubicBezTo>
                  <a:cubicBezTo>
                    <a:pt x="15187" y="10800"/>
                    <a:pt x="15187" y="10800"/>
                    <a:pt x="15187" y="10800"/>
                  </a:cubicBezTo>
                  <a:cubicBezTo>
                    <a:pt x="15187" y="5400"/>
                    <a:pt x="15187" y="5400"/>
                    <a:pt x="15187" y="5400"/>
                  </a:cubicBezTo>
                  <a:cubicBezTo>
                    <a:pt x="18563" y="5400"/>
                    <a:pt x="18563" y="5400"/>
                    <a:pt x="18563" y="5400"/>
                  </a:cubicBezTo>
                  <a:cubicBezTo>
                    <a:pt x="18563" y="10800"/>
                    <a:pt x="18563" y="10800"/>
                    <a:pt x="18563" y="10800"/>
                  </a:cubicBezTo>
                  <a:cubicBezTo>
                    <a:pt x="19237" y="10800"/>
                    <a:pt x="19237" y="10800"/>
                    <a:pt x="19237" y="10800"/>
                  </a:cubicBezTo>
                  <a:cubicBezTo>
                    <a:pt x="20588" y="10800"/>
                    <a:pt x="21600" y="11812"/>
                    <a:pt x="21600" y="13163"/>
                  </a:cubicBezTo>
                  <a:lnTo>
                    <a:pt x="21600" y="15188"/>
                  </a:lnTo>
                  <a:close/>
                  <a:moveTo>
                    <a:pt x="21600" y="21600"/>
                  </a:moveTo>
                  <a:cubicBezTo>
                    <a:pt x="0" y="21600"/>
                    <a:pt x="0" y="21600"/>
                    <a:pt x="0" y="21600"/>
                  </a:cubicBezTo>
                  <a:cubicBezTo>
                    <a:pt x="0" y="16875"/>
                    <a:pt x="0" y="16875"/>
                    <a:pt x="0" y="16875"/>
                  </a:cubicBezTo>
                  <a:cubicBezTo>
                    <a:pt x="1012" y="16875"/>
                    <a:pt x="1688" y="16200"/>
                    <a:pt x="2362" y="15862"/>
                  </a:cubicBezTo>
                  <a:cubicBezTo>
                    <a:pt x="2700" y="15525"/>
                    <a:pt x="3037" y="15188"/>
                    <a:pt x="3375" y="15188"/>
                  </a:cubicBezTo>
                  <a:cubicBezTo>
                    <a:pt x="4050" y="15188"/>
                    <a:pt x="4388" y="15525"/>
                    <a:pt x="4725" y="15862"/>
                  </a:cubicBezTo>
                  <a:cubicBezTo>
                    <a:pt x="5400" y="16200"/>
                    <a:pt x="6075" y="16875"/>
                    <a:pt x="7087" y="16875"/>
                  </a:cubicBezTo>
                  <a:cubicBezTo>
                    <a:pt x="8437" y="16875"/>
                    <a:pt x="8775" y="16200"/>
                    <a:pt x="9450" y="15862"/>
                  </a:cubicBezTo>
                  <a:cubicBezTo>
                    <a:pt x="9788" y="15525"/>
                    <a:pt x="10125" y="15188"/>
                    <a:pt x="10800" y="15188"/>
                  </a:cubicBezTo>
                  <a:cubicBezTo>
                    <a:pt x="11475" y="15188"/>
                    <a:pt x="11475" y="15525"/>
                    <a:pt x="12150" y="15862"/>
                  </a:cubicBezTo>
                  <a:cubicBezTo>
                    <a:pt x="12488" y="16200"/>
                    <a:pt x="13162" y="16875"/>
                    <a:pt x="14175" y="16875"/>
                  </a:cubicBezTo>
                  <a:cubicBezTo>
                    <a:pt x="15525" y="16875"/>
                    <a:pt x="16200" y="16200"/>
                    <a:pt x="16538" y="15862"/>
                  </a:cubicBezTo>
                  <a:cubicBezTo>
                    <a:pt x="16875" y="15525"/>
                    <a:pt x="17212" y="15188"/>
                    <a:pt x="17887" y="15188"/>
                  </a:cubicBezTo>
                  <a:cubicBezTo>
                    <a:pt x="18563" y="15188"/>
                    <a:pt x="18900" y="15525"/>
                    <a:pt x="19237" y="15862"/>
                  </a:cubicBezTo>
                  <a:cubicBezTo>
                    <a:pt x="19575" y="16200"/>
                    <a:pt x="20250" y="16875"/>
                    <a:pt x="21600" y="16875"/>
                  </a:cubicBezTo>
                  <a:lnTo>
                    <a:pt x="21600" y="21600"/>
                  </a:lnTo>
                  <a:close/>
                  <a:moveTo>
                    <a:pt x="4388" y="4388"/>
                  </a:moveTo>
                  <a:cubicBezTo>
                    <a:pt x="3712" y="4388"/>
                    <a:pt x="3037" y="3713"/>
                    <a:pt x="3037" y="3038"/>
                  </a:cubicBezTo>
                  <a:cubicBezTo>
                    <a:pt x="3037" y="1350"/>
                    <a:pt x="4388" y="2025"/>
                    <a:pt x="4388" y="0"/>
                  </a:cubicBezTo>
                  <a:cubicBezTo>
                    <a:pt x="5062" y="0"/>
                    <a:pt x="6075" y="1350"/>
                    <a:pt x="6075" y="2700"/>
                  </a:cubicBezTo>
                  <a:cubicBezTo>
                    <a:pt x="6075" y="4050"/>
                    <a:pt x="5400" y="4388"/>
                    <a:pt x="4388" y="4388"/>
                  </a:cubicBezTo>
                  <a:close/>
                  <a:moveTo>
                    <a:pt x="10800" y="4388"/>
                  </a:moveTo>
                  <a:cubicBezTo>
                    <a:pt x="9788" y="4388"/>
                    <a:pt x="9112" y="3713"/>
                    <a:pt x="9112" y="3038"/>
                  </a:cubicBezTo>
                  <a:cubicBezTo>
                    <a:pt x="9112" y="1350"/>
                    <a:pt x="10800" y="2025"/>
                    <a:pt x="10800" y="0"/>
                  </a:cubicBezTo>
                  <a:cubicBezTo>
                    <a:pt x="11137" y="0"/>
                    <a:pt x="12150" y="1350"/>
                    <a:pt x="12150" y="2700"/>
                  </a:cubicBezTo>
                  <a:cubicBezTo>
                    <a:pt x="12150" y="4050"/>
                    <a:pt x="11475" y="4388"/>
                    <a:pt x="10800" y="4388"/>
                  </a:cubicBezTo>
                  <a:close/>
                  <a:moveTo>
                    <a:pt x="16875" y="4388"/>
                  </a:moveTo>
                  <a:cubicBezTo>
                    <a:pt x="15862" y="4388"/>
                    <a:pt x="15187" y="3713"/>
                    <a:pt x="15187" y="3038"/>
                  </a:cubicBezTo>
                  <a:cubicBezTo>
                    <a:pt x="15187" y="1350"/>
                    <a:pt x="16875" y="2025"/>
                    <a:pt x="16875" y="0"/>
                  </a:cubicBezTo>
                  <a:cubicBezTo>
                    <a:pt x="17550" y="0"/>
                    <a:pt x="18563" y="1350"/>
                    <a:pt x="18563" y="2700"/>
                  </a:cubicBezTo>
                  <a:cubicBezTo>
                    <a:pt x="18563" y="4050"/>
                    <a:pt x="17887" y="4388"/>
                    <a:pt x="16875" y="43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0" name="Shape"/>
            <p:cNvSpPr/>
            <p:nvPr/>
          </p:nvSpPr>
          <p:spPr>
            <a:xfrm>
              <a:off x="2639484" y="11197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20029"/>
                    <a:pt x="19636" y="21600"/>
                    <a:pt x="17280" y="21600"/>
                  </a:cubicBezTo>
                  <a:cubicBezTo>
                    <a:pt x="3927" y="21600"/>
                    <a:pt x="3927" y="21600"/>
                    <a:pt x="3927" y="21600"/>
                  </a:cubicBezTo>
                  <a:cubicBezTo>
                    <a:pt x="1571" y="21600"/>
                    <a:pt x="0" y="20029"/>
                    <a:pt x="0" y="17673"/>
                  </a:cubicBezTo>
                  <a:cubicBezTo>
                    <a:pt x="0" y="4320"/>
                    <a:pt x="0" y="4320"/>
                    <a:pt x="0" y="4320"/>
                  </a:cubicBezTo>
                  <a:cubicBezTo>
                    <a:pt x="0" y="1964"/>
                    <a:pt x="1571" y="0"/>
                    <a:pt x="3927" y="0"/>
                  </a:cubicBezTo>
                  <a:cubicBezTo>
                    <a:pt x="17280" y="0"/>
                    <a:pt x="17280" y="0"/>
                    <a:pt x="17280" y="0"/>
                  </a:cubicBezTo>
                  <a:cubicBezTo>
                    <a:pt x="19636" y="0"/>
                    <a:pt x="21600" y="1964"/>
                    <a:pt x="21600" y="4320"/>
                  </a:cubicBezTo>
                  <a:lnTo>
                    <a:pt x="21600" y="17673"/>
                  </a:lnTo>
                  <a:close/>
                  <a:moveTo>
                    <a:pt x="17673" y="4713"/>
                  </a:moveTo>
                  <a:cubicBezTo>
                    <a:pt x="17280" y="3927"/>
                    <a:pt x="16102" y="3535"/>
                    <a:pt x="15316" y="3142"/>
                  </a:cubicBezTo>
                  <a:cubicBezTo>
                    <a:pt x="13353" y="2749"/>
                    <a:pt x="10996" y="2749"/>
                    <a:pt x="8640" y="2749"/>
                  </a:cubicBezTo>
                  <a:cubicBezTo>
                    <a:pt x="7462" y="2749"/>
                    <a:pt x="6284" y="3142"/>
                    <a:pt x="5498" y="3535"/>
                  </a:cubicBezTo>
                  <a:cubicBezTo>
                    <a:pt x="4713" y="3535"/>
                    <a:pt x="3535" y="3927"/>
                    <a:pt x="3535" y="5105"/>
                  </a:cubicBezTo>
                  <a:cubicBezTo>
                    <a:pt x="3927" y="7069"/>
                    <a:pt x="4320" y="9033"/>
                    <a:pt x="4713" y="11389"/>
                  </a:cubicBezTo>
                  <a:cubicBezTo>
                    <a:pt x="4713" y="11782"/>
                    <a:pt x="4713" y="12567"/>
                    <a:pt x="5105" y="12960"/>
                  </a:cubicBezTo>
                  <a:cubicBezTo>
                    <a:pt x="6284" y="13745"/>
                    <a:pt x="7855" y="14138"/>
                    <a:pt x="9033" y="14531"/>
                  </a:cubicBezTo>
                  <a:cubicBezTo>
                    <a:pt x="11389" y="14531"/>
                    <a:pt x="13353" y="14531"/>
                    <a:pt x="15316" y="13353"/>
                  </a:cubicBezTo>
                  <a:cubicBezTo>
                    <a:pt x="15709" y="13353"/>
                    <a:pt x="16495" y="12960"/>
                    <a:pt x="16495" y="12175"/>
                  </a:cubicBezTo>
                  <a:cubicBezTo>
                    <a:pt x="16887" y="9818"/>
                    <a:pt x="17280" y="7855"/>
                    <a:pt x="17673" y="5498"/>
                  </a:cubicBezTo>
                  <a:cubicBezTo>
                    <a:pt x="17673" y="5105"/>
                    <a:pt x="17673" y="4713"/>
                    <a:pt x="17673" y="4713"/>
                  </a:cubicBezTo>
                  <a:close/>
                  <a:moveTo>
                    <a:pt x="15709" y="14138"/>
                  </a:moveTo>
                  <a:cubicBezTo>
                    <a:pt x="12960" y="16102"/>
                    <a:pt x="8640" y="16102"/>
                    <a:pt x="5498" y="14138"/>
                  </a:cubicBezTo>
                  <a:cubicBezTo>
                    <a:pt x="5498" y="14138"/>
                    <a:pt x="5498" y="14138"/>
                    <a:pt x="5498" y="14138"/>
                  </a:cubicBezTo>
                  <a:cubicBezTo>
                    <a:pt x="5498" y="14531"/>
                    <a:pt x="5498" y="14531"/>
                    <a:pt x="5498" y="14531"/>
                  </a:cubicBezTo>
                  <a:cubicBezTo>
                    <a:pt x="5498" y="15316"/>
                    <a:pt x="5498" y="16495"/>
                    <a:pt x="5891" y="17280"/>
                  </a:cubicBezTo>
                  <a:cubicBezTo>
                    <a:pt x="6284" y="18458"/>
                    <a:pt x="7855" y="18851"/>
                    <a:pt x="8640" y="18851"/>
                  </a:cubicBezTo>
                  <a:cubicBezTo>
                    <a:pt x="10604" y="19244"/>
                    <a:pt x="12960" y="19244"/>
                    <a:pt x="14924" y="18065"/>
                  </a:cubicBezTo>
                  <a:cubicBezTo>
                    <a:pt x="15709" y="17673"/>
                    <a:pt x="15709" y="16102"/>
                    <a:pt x="16102" y="15316"/>
                  </a:cubicBezTo>
                  <a:cubicBezTo>
                    <a:pt x="16102" y="14924"/>
                    <a:pt x="16102" y="14531"/>
                    <a:pt x="15709" y="14138"/>
                  </a:cubicBezTo>
                  <a:close/>
                  <a:moveTo>
                    <a:pt x="12960" y="5498"/>
                  </a:moveTo>
                  <a:cubicBezTo>
                    <a:pt x="11389" y="5891"/>
                    <a:pt x="9818" y="5891"/>
                    <a:pt x="8247" y="5498"/>
                  </a:cubicBezTo>
                  <a:cubicBezTo>
                    <a:pt x="7462" y="5498"/>
                    <a:pt x="6676" y="5498"/>
                    <a:pt x="5891" y="4713"/>
                  </a:cubicBezTo>
                  <a:cubicBezTo>
                    <a:pt x="6284" y="4320"/>
                    <a:pt x="7069" y="4320"/>
                    <a:pt x="7855" y="3927"/>
                  </a:cubicBezTo>
                  <a:cubicBezTo>
                    <a:pt x="9818" y="3535"/>
                    <a:pt x="11389" y="3927"/>
                    <a:pt x="13353" y="3927"/>
                  </a:cubicBezTo>
                  <a:cubicBezTo>
                    <a:pt x="14138" y="4320"/>
                    <a:pt x="14924" y="4320"/>
                    <a:pt x="15316" y="4713"/>
                  </a:cubicBezTo>
                  <a:cubicBezTo>
                    <a:pt x="14531" y="5498"/>
                    <a:pt x="13745" y="5498"/>
                    <a:pt x="12960" y="5498"/>
                  </a:cubicBezTo>
                  <a:close/>
                  <a:moveTo>
                    <a:pt x="10996" y="12960"/>
                  </a:moveTo>
                  <a:cubicBezTo>
                    <a:pt x="9818" y="12960"/>
                    <a:pt x="8640" y="11782"/>
                    <a:pt x="8247" y="10604"/>
                  </a:cubicBezTo>
                  <a:cubicBezTo>
                    <a:pt x="8247" y="9818"/>
                    <a:pt x="9033" y="9033"/>
                    <a:pt x="9818" y="8640"/>
                  </a:cubicBezTo>
                  <a:cubicBezTo>
                    <a:pt x="10996" y="7855"/>
                    <a:pt x="12567" y="9033"/>
                    <a:pt x="12960" y="10211"/>
                  </a:cubicBezTo>
                  <a:cubicBezTo>
                    <a:pt x="12960" y="11389"/>
                    <a:pt x="12175" y="12567"/>
                    <a:pt x="10996" y="12960"/>
                  </a:cubicBezTo>
                  <a:close/>
                  <a:moveTo>
                    <a:pt x="10211" y="9425"/>
                  </a:moveTo>
                  <a:cubicBezTo>
                    <a:pt x="9425" y="9818"/>
                    <a:pt x="9425" y="11389"/>
                    <a:pt x="10211" y="11782"/>
                  </a:cubicBezTo>
                  <a:cubicBezTo>
                    <a:pt x="10996" y="12175"/>
                    <a:pt x="11782" y="11389"/>
                    <a:pt x="11782" y="10604"/>
                  </a:cubicBezTo>
                  <a:cubicBezTo>
                    <a:pt x="11782" y="9818"/>
                    <a:pt x="10996" y="9033"/>
                    <a:pt x="10211" y="942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1" name="Shape"/>
            <p:cNvSpPr/>
            <p:nvPr/>
          </p:nvSpPr>
          <p:spPr>
            <a:xfrm>
              <a:off x="3299884" y="1100667"/>
              <a:ext cx="292101" cy="294218"/>
            </a:xfrm>
            <a:custGeom>
              <a:avLst/>
              <a:gdLst/>
              <a:ahLst/>
              <a:cxnLst>
                <a:cxn ang="0">
                  <a:pos x="wd2" y="hd2"/>
                </a:cxn>
                <a:cxn ang="5400000">
                  <a:pos x="wd2" y="hd2"/>
                </a:cxn>
                <a:cxn ang="10800000">
                  <a:pos x="wd2" y="hd2"/>
                </a:cxn>
                <a:cxn ang="16200000">
                  <a:pos x="wd2" y="hd2"/>
                </a:cxn>
              </a:cxnLst>
              <a:rect l="0" t="0" r="r" b="b"/>
              <a:pathLst>
                <a:path w="21600" h="21600" extrusionOk="0">
                  <a:moveTo>
                    <a:pt x="18563" y="3375"/>
                  </a:moveTo>
                  <a:cubicBezTo>
                    <a:pt x="15863" y="6075"/>
                    <a:pt x="15863" y="6075"/>
                    <a:pt x="15863" y="6075"/>
                  </a:cubicBezTo>
                  <a:cubicBezTo>
                    <a:pt x="16538" y="7088"/>
                    <a:pt x="16538" y="7088"/>
                    <a:pt x="16538" y="7088"/>
                  </a:cubicBezTo>
                  <a:cubicBezTo>
                    <a:pt x="16875" y="7425"/>
                    <a:pt x="16875" y="7763"/>
                    <a:pt x="16538" y="8100"/>
                  </a:cubicBezTo>
                  <a:cubicBezTo>
                    <a:pt x="15863" y="8775"/>
                    <a:pt x="15863" y="8775"/>
                    <a:pt x="15863" y="8775"/>
                  </a:cubicBezTo>
                  <a:cubicBezTo>
                    <a:pt x="16538" y="10125"/>
                    <a:pt x="16875" y="11475"/>
                    <a:pt x="16875" y="13163"/>
                  </a:cubicBezTo>
                  <a:cubicBezTo>
                    <a:pt x="16875" y="17550"/>
                    <a:pt x="13163" y="21600"/>
                    <a:pt x="8437" y="21600"/>
                  </a:cubicBezTo>
                  <a:cubicBezTo>
                    <a:pt x="3712" y="21600"/>
                    <a:pt x="0" y="17550"/>
                    <a:pt x="0" y="13163"/>
                  </a:cubicBezTo>
                  <a:cubicBezTo>
                    <a:pt x="0" y="8438"/>
                    <a:pt x="3712" y="4388"/>
                    <a:pt x="8437" y="4388"/>
                  </a:cubicBezTo>
                  <a:cubicBezTo>
                    <a:pt x="9787" y="4388"/>
                    <a:pt x="11475" y="5063"/>
                    <a:pt x="12488" y="5738"/>
                  </a:cubicBezTo>
                  <a:cubicBezTo>
                    <a:pt x="13163" y="4725"/>
                    <a:pt x="13163" y="4725"/>
                    <a:pt x="13163" y="4725"/>
                  </a:cubicBezTo>
                  <a:cubicBezTo>
                    <a:pt x="13500" y="4388"/>
                    <a:pt x="14175" y="4388"/>
                    <a:pt x="14513" y="4725"/>
                  </a:cubicBezTo>
                  <a:cubicBezTo>
                    <a:pt x="15188" y="5738"/>
                    <a:pt x="15188" y="5738"/>
                    <a:pt x="15188" y="5738"/>
                  </a:cubicBezTo>
                  <a:cubicBezTo>
                    <a:pt x="18225" y="2700"/>
                    <a:pt x="18225" y="2700"/>
                    <a:pt x="18225" y="2700"/>
                  </a:cubicBezTo>
                  <a:lnTo>
                    <a:pt x="18563" y="3375"/>
                  </a:lnTo>
                  <a:close/>
                  <a:moveTo>
                    <a:pt x="5737" y="6750"/>
                  </a:moveTo>
                  <a:cubicBezTo>
                    <a:pt x="4050" y="7425"/>
                    <a:pt x="2700" y="8775"/>
                    <a:pt x="2025" y="10463"/>
                  </a:cubicBezTo>
                  <a:cubicBezTo>
                    <a:pt x="1687" y="10800"/>
                    <a:pt x="2025" y="11138"/>
                    <a:pt x="2362" y="11475"/>
                  </a:cubicBezTo>
                  <a:cubicBezTo>
                    <a:pt x="2362" y="11475"/>
                    <a:pt x="2700" y="11475"/>
                    <a:pt x="2700" y="11475"/>
                  </a:cubicBezTo>
                  <a:cubicBezTo>
                    <a:pt x="3037" y="11475"/>
                    <a:pt x="3375" y="11138"/>
                    <a:pt x="3375" y="11138"/>
                  </a:cubicBezTo>
                  <a:cubicBezTo>
                    <a:pt x="4050" y="9788"/>
                    <a:pt x="5062" y="8438"/>
                    <a:pt x="6412" y="8100"/>
                  </a:cubicBezTo>
                  <a:cubicBezTo>
                    <a:pt x="6750" y="7763"/>
                    <a:pt x="7087" y="7425"/>
                    <a:pt x="6750" y="7088"/>
                  </a:cubicBezTo>
                  <a:cubicBezTo>
                    <a:pt x="6750" y="6750"/>
                    <a:pt x="6075" y="6413"/>
                    <a:pt x="5737" y="6750"/>
                  </a:cubicBezTo>
                  <a:close/>
                  <a:moveTo>
                    <a:pt x="17888" y="2025"/>
                  </a:moveTo>
                  <a:cubicBezTo>
                    <a:pt x="17888" y="2025"/>
                    <a:pt x="17888" y="2025"/>
                    <a:pt x="17550" y="2025"/>
                  </a:cubicBezTo>
                  <a:cubicBezTo>
                    <a:pt x="16538" y="1013"/>
                    <a:pt x="16538" y="1013"/>
                    <a:pt x="16538" y="1013"/>
                  </a:cubicBezTo>
                  <a:cubicBezTo>
                    <a:pt x="16538" y="675"/>
                    <a:pt x="16538" y="675"/>
                    <a:pt x="16538" y="338"/>
                  </a:cubicBezTo>
                  <a:cubicBezTo>
                    <a:pt x="16875" y="338"/>
                    <a:pt x="16875" y="338"/>
                    <a:pt x="17213" y="338"/>
                  </a:cubicBezTo>
                  <a:cubicBezTo>
                    <a:pt x="18225" y="1350"/>
                    <a:pt x="18225" y="1350"/>
                    <a:pt x="18225" y="1350"/>
                  </a:cubicBezTo>
                  <a:cubicBezTo>
                    <a:pt x="18563" y="1688"/>
                    <a:pt x="18563" y="2025"/>
                    <a:pt x="18225" y="2025"/>
                  </a:cubicBezTo>
                  <a:cubicBezTo>
                    <a:pt x="18225" y="2025"/>
                    <a:pt x="18225" y="2025"/>
                    <a:pt x="17888" y="2025"/>
                  </a:cubicBezTo>
                  <a:close/>
                  <a:moveTo>
                    <a:pt x="19238" y="1350"/>
                  </a:moveTo>
                  <a:cubicBezTo>
                    <a:pt x="19238" y="1688"/>
                    <a:pt x="18900" y="1688"/>
                    <a:pt x="18900" y="1688"/>
                  </a:cubicBezTo>
                  <a:cubicBezTo>
                    <a:pt x="18563" y="1688"/>
                    <a:pt x="18563" y="1688"/>
                    <a:pt x="18563" y="1350"/>
                  </a:cubicBezTo>
                  <a:cubicBezTo>
                    <a:pt x="18563" y="338"/>
                    <a:pt x="18563" y="338"/>
                    <a:pt x="18563" y="338"/>
                  </a:cubicBezTo>
                  <a:cubicBezTo>
                    <a:pt x="18563" y="0"/>
                    <a:pt x="18563" y="0"/>
                    <a:pt x="18900" y="0"/>
                  </a:cubicBezTo>
                  <a:cubicBezTo>
                    <a:pt x="18900" y="0"/>
                    <a:pt x="19238" y="0"/>
                    <a:pt x="19238" y="338"/>
                  </a:cubicBezTo>
                  <a:lnTo>
                    <a:pt x="19238" y="1350"/>
                  </a:lnTo>
                  <a:close/>
                  <a:moveTo>
                    <a:pt x="19913" y="2025"/>
                  </a:moveTo>
                  <a:cubicBezTo>
                    <a:pt x="19913" y="2025"/>
                    <a:pt x="19913" y="2025"/>
                    <a:pt x="19575" y="2025"/>
                  </a:cubicBezTo>
                  <a:cubicBezTo>
                    <a:pt x="19575" y="2025"/>
                    <a:pt x="19575" y="2025"/>
                    <a:pt x="19238" y="2025"/>
                  </a:cubicBezTo>
                  <a:cubicBezTo>
                    <a:pt x="19238" y="2025"/>
                    <a:pt x="19238" y="1688"/>
                    <a:pt x="19238" y="1350"/>
                  </a:cubicBezTo>
                  <a:cubicBezTo>
                    <a:pt x="20588" y="338"/>
                    <a:pt x="20588" y="338"/>
                    <a:pt x="20588" y="338"/>
                  </a:cubicBezTo>
                  <a:cubicBezTo>
                    <a:pt x="20588" y="338"/>
                    <a:pt x="20925" y="338"/>
                    <a:pt x="20925" y="338"/>
                  </a:cubicBezTo>
                  <a:cubicBezTo>
                    <a:pt x="21263" y="675"/>
                    <a:pt x="21263" y="675"/>
                    <a:pt x="20925" y="1013"/>
                  </a:cubicBezTo>
                  <a:lnTo>
                    <a:pt x="19913" y="2025"/>
                  </a:lnTo>
                  <a:close/>
                  <a:moveTo>
                    <a:pt x="20588" y="5063"/>
                  </a:moveTo>
                  <a:cubicBezTo>
                    <a:pt x="20588" y="5063"/>
                    <a:pt x="20588" y="5063"/>
                    <a:pt x="20588" y="4725"/>
                  </a:cubicBezTo>
                  <a:cubicBezTo>
                    <a:pt x="19238" y="3713"/>
                    <a:pt x="19238" y="3713"/>
                    <a:pt x="19238" y="3713"/>
                  </a:cubicBezTo>
                  <a:cubicBezTo>
                    <a:pt x="19238" y="3713"/>
                    <a:pt x="19238" y="3375"/>
                    <a:pt x="19238" y="3038"/>
                  </a:cubicBezTo>
                  <a:cubicBezTo>
                    <a:pt x="19575" y="3038"/>
                    <a:pt x="19913" y="3038"/>
                    <a:pt x="19913" y="3038"/>
                  </a:cubicBezTo>
                  <a:cubicBezTo>
                    <a:pt x="20925" y="4388"/>
                    <a:pt x="20925" y="4388"/>
                    <a:pt x="20925" y="4388"/>
                  </a:cubicBezTo>
                  <a:cubicBezTo>
                    <a:pt x="21263" y="4388"/>
                    <a:pt x="21263" y="4725"/>
                    <a:pt x="20925" y="4725"/>
                  </a:cubicBezTo>
                  <a:cubicBezTo>
                    <a:pt x="20925" y="5063"/>
                    <a:pt x="20925" y="5063"/>
                    <a:pt x="20588" y="5063"/>
                  </a:cubicBezTo>
                  <a:close/>
                  <a:moveTo>
                    <a:pt x="21263" y="3038"/>
                  </a:moveTo>
                  <a:cubicBezTo>
                    <a:pt x="19913" y="3038"/>
                    <a:pt x="19913" y="3038"/>
                    <a:pt x="19913" y="3038"/>
                  </a:cubicBezTo>
                  <a:cubicBezTo>
                    <a:pt x="19913" y="3038"/>
                    <a:pt x="19575" y="2700"/>
                    <a:pt x="19575" y="2700"/>
                  </a:cubicBezTo>
                  <a:cubicBezTo>
                    <a:pt x="19575" y="2363"/>
                    <a:pt x="19913" y="2363"/>
                    <a:pt x="19913" y="2363"/>
                  </a:cubicBezTo>
                  <a:cubicBezTo>
                    <a:pt x="21263" y="2363"/>
                    <a:pt x="21263" y="2363"/>
                    <a:pt x="21263" y="2363"/>
                  </a:cubicBezTo>
                  <a:cubicBezTo>
                    <a:pt x="21263" y="2363"/>
                    <a:pt x="21600" y="2363"/>
                    <a:pt x="21600" y="2700"/>
                  </a:cubicBezTo>
                  <a:cubicBezTo>
                    <a:pt x="21600" y="2700"/>
                    <a:pt x="21263" y="3038"/>
                    <a:pt x="21263" y="30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2" name="Shape"/>
            <p:cNvSpPr/>
            <p:nvPr/>
          </p:nvSpPr>
          <p:spPr>
            <a:xfrm>
              <a:off x="3958167" y="1119717"/>
              <a:ext cx="207434" cy="247650"/>
            </a:xfrm>
            <a:custGeom>
              <a:avLst/>
              <a:gdLst/>
              <a:ahLst/>
              <a:cxnLst>
                <a:cxn ang="0">
                  <a:pos x="wd2" y="hd2"/>
                </a:cxn>
                <a:cxn ang="5400000">
                  <a:pos x="wd2" y="hd2"/>
                </a:cxn>
                <a:cxn ang="10800000">
                  <a:pos x="wd2" y="hd2"/>
                </a:cxn>
                <a:cxn ang="16200000">
                  <a:pos x="wd2" y="hd2"/>
                </a:cxn>
              </a:cxnLst>
              <a:rect l="0" t="0" r="r" b="b"/>
              <a:pathLst>
                <a:path w="21600" h="21600" extrusionOk="0">
                  <a:moveTo>
                    <a:pt x="20640" y="400"/>
                  </a:moveTo>
                  <a:cubicBezTo>
                    <a:pt x="21120" y="400"/>
                    <a:pt x="21600" y="1200"/>
                    <a:pt x="21600" y="1600"/>
                  </a:cubicBezTo>
                  <a:cubicBezTo>
                    <a:pt x="21600" y="20000"/>
                    <a:pt x="21600" y="20000"/>
                    <a:pt x="21600" y="20000"/>
                  </a:cubicBezTo>
                  <a:cubicBezTo>
                    <a:pt x="21600" y="20800"/>
                    <a:pt x="21120" y="21200"/>
                    <a:pt x="20640" y="21600"/>
                  </a:cubicBezTo>
                  <a:cubicBezTo>
                    <a:pt x="20160" y="21600"/>
                    <a:pt x="20160" y="21600"/>
                    <a:pt x="19680" y="21600"/>
                  </a:cubicBezTo>
                  <a:cubicBezTo>
                    <a:pt x="19200" y="21600"/>
                    <a:pt x="18720" y="21600"/>
                    <a:pt x="18240" y="21200"/>
                  </a:cubicBezTo>
                  <a:cubicBezTo>
                    <a:pt x="11040" y="15200"/>
                    <a:pt x="11040" y="15200"/>
                    <a:pt x="11040" y="15200"/>
                  </a:cubicBezTo>
                  <a:cubicBezTo>
                    <a:pt x="3360" y="21200"/>
                    <a:pt x="3360" y="21200"/>
                    <a:pt x="3360" y="21200"/>
                  </a:cubicBezTo>
                  <a:cubicBezTo>
                    <a:pt x="2880" y="21600"/>
                    <a:pt x="2400" y="21600"/>
                    <a:pt x="1920" y="21600"/>
                  </a:cubicBezTo>
                  <a:cubicBezTo>
                    <a:pt x="1440" y="21600"/>
                    <a:pt x="1440" y="21600"/>
                    <a:pt x="960" y="21600"/>
                  </a:cubicBezTo>
                  <a:cubicBezTo>
                    <a:pt x="480" y="21200"/>
                    <a:pt x="0" y="20800"/>
                    <a:pt x="0" y="20000"/>
                  </a:cubicBezTo>
                  <a:cubicBezTo>
                    <a:pt x="0" y="1600"/>
                    <a:pt x="0" y="1600"/>
                    <a:pt x="0" y="1600"/>
                  </a:cubicBezTo>
                  <a:cubicBezTo>
                    <a:pt x="0" y="1200"/>
                    <a:pt x="480" y="400"/>
                    <a:pt x="960" y="400"/>
                  </a:cubicBezTo>
                  <a:cubicBezTo>
                    <a:pt x="1440" y="0"/>
                    <a:pt x="1440" y="0"/>
                    <a:pt x="1920" y="0"/>
                  </a:cubicBezTo>
                  <a:cubicBezTo>
                    <a:pt x="2400" y="0"/>
                    <a:pt x="19200" y="0"/>
                    <a:pt x="19680" y="0"/>
                  </a:cubicBezTo>
                  <a:cubicBezTo>
                    <a:pt x="20160" y="0"/>
                    <a:pt x="20160" y="0"/>
                    <a:pt x="20640" y="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3" name="Shape"/>
            <p:cNvSpPr/>
            <p:nvPr/>
          </p:nvSpPr>
          <p:spPr>
            <a:xfrm>
              <a:off x="4618567" y="1100667"/>
              <a:ext cx="292101" cy="251885"/>
            </a:xfrm>
            <a:custGeom>
              <a:avLst/>
              <a:gdLst/>
              <a:ahLst/>
              <a:cxnLst>
                <a:cxn ang="0">
                  <a:pos x="wd2" y="hd2"/>
                </a:cxn>
                <a:cxn ang="5400000">
                  <a:pos x="wd2" y="hd2"/>
                </a:cxn>
                <a:cxn ang="10800000">
                  <a:pos x="wd2" y="hd2"/>
                </a:cxn>
                <a:cxn ang="16200000">
                  <a:pos x="wd2" y="hd2"/>
                </a:cxn>
              </a:cxnLst>
              <a:rect l="0" t="0" r="r" b="b"/>
              <a:pathLst>
                <a:path w="21600" h="21600" extrusionOk="0">
                  <a:moveTo>
                    <a:pt x="21600" y="10996"/>
                  </a:moveTo>
                  <a:cubicBezTo>
                    <a:pt x="0" y="10996"/>
                    <a:pt x="0" y="10996"/>
                    <a:pt x="0" y="10996"/>
                  </a:cubicBezTo>
                  <a:cubicBezTo>
                    <a:pt x="0" y="5891"/>
                    <a:pt x="0" y="5891"/>
                    <a:pt x="0" y="5891"/>
                  </a:cubicBezTo>
                  <a:cubicBezTo>
                    <a:pt x="0" y="4320"/>
                    <a:pt x="675" y="3535"/>
                    <a:pt x="1687" y="3535"/>
                  </a:cubicBezTo>
                  <a:cubicBezTo>
                    <a:pt x="6075" y="3535"/>
                    <a:pt x="6075" y="3535"/>
                    <a:pt x="6075" y="3535"/>
                  </a:cubicBezTo>
                  <a:cubicBezTo>
                    <a:pt x="6075" y="1178"/>
                    <a:pt x="6075" y="1178"/>
                    <a:pt x="6075" y="1178"/>
                  </a:cubicBezTo>
                  <a:cubicBezTo>
                    <a:pt x="6075" y="393"/>
                    <a:pt x="6750" y="0"/>
                    <a:pt x="7087" y="0"/>
                  </a:cubicBezTo>
                  <a:cubicBezTo>
                    <a:pt x="14175" y="0"/>
                    <a:pt x="14175" y="0"/>
                    <a:pt x="14175" y="0"/>
                  </a:cubicBezTo>
                  <a:cubicBezTo>
                    <a:pt x="14850" y="0"/>
                    <a:pt x="15188" y="393"/>
                    <a:pt x="15188" y="1178"/>
                  </a:cubicBezTo>
                  <a:cubicBezTo>
                    <a:pt x="15188" y="3535"/>
                    <a:pt x="15188" y="3535"/>
                    <a:pt x="15188" y="3535"/>
                  </a:cubicBezTo>
                  <a:cubicBezTo>
                    <a:pt x="19575" y="3535"/>
                    <a:pt x="19575" y="3535"/>
                    <a:pt x="19575" y="3535"/>
                  </a:cubicBezTo>
                  <a:cubicBezTo>
                    <a:pt x="20588" y="3535"/>
                    <a:pt x="21600" y="4320"/>
                    <a:pt x="21600" y="5891"/>
                  </a:cubicBezTo>
                  <a:lnTo>
                    <a:pt x="21600" y="10996"/>
                  </a:lnTo>
                  <a:close/>
                  <a:moveTo>
                    <a:pt x="21600" y="19244"/>
                  </a:moveTo>
                  <a:cubicBezTo>
                    <a:pt x="21600" y="20422"/>
                    <a:pt x="20588" y="21600"/>
                    <a:pt x="19575" y="21600"/>
                  </a:cubicBezTo>
                  <a:cubicBezTo>
                    <a:pt x="1687" y="21600"/>
                    <a:pt x="1687" y="21600"/>
                    <a:pt x="1687" y="21600"/>
                  </a:cubicBezTo>
                  <a:cubicBezTo>
                    <a:pt x="675" y="21600"/>
                    <a:pt x="0" y="20422"/>
                    <a:pt x="0" y="19244"/>
                  </a:cubicBezTo>
                  <a:cubicBezTo>
                    <a:pt x="0" y="12567"/>
                    <a:pt x="0" y="12567"/>
                    <a:pt x="0" y="12567"/>
                  </a:cubicBezTo>
                  <a:cubicBezTo>
                    <a:pt x="8100" y="12567"/>
                    <a:pt x="8100" y="12567"/>
                    <a:pt x="8100" y="12567"/>
                  </a:cubicBezTo>
                  <a:cubicBezTo>
                    <a:pt x="8100" y="14531"/>
                    <a:pt x="8100" y="14531"/>
                    <a:pt x="8100" y="14531"/>
                  </a:cubicBezTo>
                  <a:cubicBezTo>
                    <a:pt x="8100" y="15316"/>
                    <a:pt x="8437" y="15709"/>
                    <a:pt x="8775" y="15709"/>
                  </a:cubicBezTo>
                  <a:cubicBezTo>
                    <a:pt x="12488" y="15709"/>
                    <a:pt x="12488" y="15709"/>
                    <a:pt x="12488" y="15709"/>
                  </a:cubicBezTo>
                  <a:cubicBezTo>
                    <a:pt x="13163" y="15709"/>
                    <a:pt x="13500" y="15316"/>
                    <a:pt x="13500" y="14531"/>
                  </a:cubicBezTo>
                  <a:cubicBezTo>
                    <a:pt x="13500" y="12567"/>
                    <a:pt x="13500" y="12567"/>
                    <a:pt x="13500" y="12567"/>
                  </a:cubicBezTo>
                  <a:cubicBezTo>
                    <a:pt x="21600" y="12567"/>
                    <a:pt x="21600" y="12567"/>
                    <a:pt x="21600" y="12567"/>
                  </a:cubicBezTo>
                  <a:lnTo>
                    <a:pt x="21600" y="19244"/>
                  </a:lnTo>
                  <a:close/>
                  <a:moveTo>
                    <a:pt x="13838" y="3535"/>
                  </a:moveTo>
                  <a:cubicBezTo>
                    <a:pt x="13838" y="1571"/>
                    <a:pt x="13838" y="1571"/>
                    <a:pt x="13838" y="1571"/>
                  </a:cubicBezTo>
                  <a:cubicBezTo>
                    <a:pt x="7762" y="1571"/>
                    <a:pt x="7762" y="1571"/>
                    <a:pt x="7762" y="1571"/>
                  </a:cubicBezTo>
                  <a:cubicBezTo>
                    <a:pt x="7762" y="3535"/>
                    <a:pt x="7762" y="3535"/>
                    <a:pt x="7762" y="3535"/>
                  </a:cubicBezTo>
                  <a:lnTo>
                    <a:pt x="13838" y="3535"/>
                  </a:lnTo>
                  <a:close/>
                  <a:moveTo>
                    <a:pt x="12150" y="14138"/>
                  </a:moveTo>
                  <a:cubicBezTo>
                    <a:pt x="9112" y="14138"/>
                    <a:pt x="9112" y="14138"/>
                    <a:pt x="9112" y="14138"/>
                  </a:cubicBezTo>
                  <a:cubicBezTo>
                    <a:pt x="9112" y="12567"/>
                    <a:pt x="9112" y="12567"/>
                    <a:pt x="9112" y="12567"/>
                  </a:cubicBezTo>
                  <a:cubicBezTo>
                    <a:pt x="12150" y="12567"/>
                    <a:pt x="12150" y="12567"/>
                    <a:pt x="12150" y="12567"/>
                  </a:cubicBezTo>
                  <a:lnTo>
                    <a:pt x="12150" y="1413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4" name="Shape"/>
            <p:cNvSpPr/>
            <p:nvPr/>
          </p:nvSpPr>
          <p:spPr>
            <a:xfrm>
              <a:off x="5283200" y="1109133"/>
              <a:ext cx="260351" cy="258234"/>
            </a:xfrm>
            <a:custGeom>
              <a:avLst/>
              <a:gdLst/>
              <a:ahLst/>
              <a:cxnLst>
                <a:cxn ang="0">
                  <a:pos x="wd2" y="hd2"/>
                </a:cxn>
                <a:cxn ang="5400000">
                  <a:pos x="wd2" y="hd2"/>
                </a:cxn>
                <a:cxn ang="10800000">
                  <a:pos x="wd2" y="hd2"/>
                </a:cxn>
                <a:cxn ang="16200000">
                  <a:pos x="wd2" y="hd2"/>
                </a:cxn>
              </a:cxnLst>
              <a:rect l="0" t="0" r="r" b="b"/>
              <a:pathLst>
                <a:path w="21600" h="21600" extrusionOk="0">
                  <a:moveTo>
                    <a:pt x="20842" y="13114"/>
                  </a:moveTo>
                  <a:cubicBezTo>
                    <a:pt x="17811" y="13114"/>
                    <a:pt x="17811" y="13114"/>
                    <a:pt x="17811" y="13114"/>
                  </a:cubicBezTo>
                  <a:cubicBezTo>
                    <a:pt x="17811" y="15043"/>
                    <a:pt x="17432" y="16200"/>
                    <a:pt x="16674" y="17357"/>
                  </a:cubicBezTo>
                  <a:cubicBezTo>
                    <a:pt x="19705" y="20057"/>
                    <a:pt x="19705" y="20057"/>
                    <a:pt x="19705" y="20057"/>
                  </a:cubicBezTo>
                  <a:cubicBezTo>
                    <a:pt x="20084" y="20443"/>
                    <a:pt x="20084" y="20829"/>
                    <a:pt x="19705" y="21214"/>
                  </a:cubicBezTo>
                  <a:cubicBezTo>
                    <a:pt x="19326" y="21600"/>
                    <a:pt x="19326" y="21600"/>
                    <a:pt x="18947" y="21600"/>
                  </a:cubicBezTo>
                  <a:cubicBezTo>
                    <a:pt x="18947" y="21600"/>
                    <a:pt x="18568" y="21600"/>
                    <a:pt x="18568" y="21214"/>
                  </a:cubicBezTo>
                  <a:cubicBezTo>
                    <a:pt x="15537" y="18514"/>
                    <a:pt x="15537" y="18514"/>
                    <a:pt x="15537" y="18514"/>
                  </a:cubicBezTo>
                  <a:cubicBezTo>
                    <a:pt x="15537" y="18514"/>
                    <a:pt x="14021" y="20443"/>
                    <a:pt x="11747" y="20443"/>
                  </a:cubicBezTo>
                  <a:cubicBezTo>
                    <a:pt x="11747" y="8100"/>
                    <a:pt x="11747" y="8100"/>
                    <a:pt x="11747" y="8100"/>
                  </a:cubicBezTo>
                  <a:cubicBezTo>
                    <a:pt x="9853" y="8100"/>
                    <a:pt x="9853" y="8100"/>
                    <a:pt x="9853" y="8100"/>
                  </a:cubicBezTo>
                  <a:cubicBezTo>
                    <a:pt x="9853" y="20443"/>
                    <a:pt x="9853" y="20443"/>
                    <a:pt x="9853" y="20443"/>
                  </a:cubicBezTo>
                  <a:cubicBezTo>
                    <a:pt x="7579" y="20443"/>
                    <a:pt x="5684" y="18514"/>
                    <a:pt x="5684" y="18514"/>
                  </a:cubicBezTo>
                  <a:cubicBezTo>
                    <a:pt x="3032" y="21214"/>
                    <a:pt x="3032" y="21214"/>
                    <a:pt x="3032" y="21214"/>
                  </a:cubicBezTo>
                  <a:cubicBezTo>
                    <a:pt x="3032" y="21600"/>
                    <a:pt x="2653" y="21600"/>
                    <a:pt x="2653" y="21600"/>
                  </a:cubicBezTo>
                  <a:cubicBezTo>
                    <a:pt x="2274" y="21600"/>
                    <a:pt x="2274" y="21600"/>
                    <a:pt x="1895" y="21214"/>
                  </a:cubicBezTo>
                  <a:cubicBezTo>
                    <a:pt x="1516" y="21214"/>
                    <a:pt x="1516" y="20443"/>
                    <a:pt x="1895" y="20057"/>
                  </a:cubicBezTo>
                  <a:cubicBezTo>
                    <a:pt x="4547" y="16971"/>
                    <a:pt x="4547" y="16971"/>
                    <a:pt x="4547" y="16971"/>
                  </a:cubicBezTo>
                  <a:cubicBezTo>
                    <a:pt x="4168" y="16200"/>
                    <a:pt x="3789" y="14657"/>
                    <a:pt x="3789" y="13114"/>
                  </a:cubicBezTo>
                  <a:cubicBezTo>
                    <a:pt x="758" y="13114"/>
                    <a:pt x="758" y="13114"/>
                    <a:pt x="758" y="13114"/>
                  </a:cubicBezTo>
                  <a:cubicBezTo>
                    <a:pt x="379" y="13114"/>
                    <a:pt x="0" y="12729"/>
                    <a:pt x="0" y="12343"/>
                  </a:cubicBezTo>
                  <a:cubicBezTo>
                    <a:pt x="0" y="11957"/>
                    <a:pt x="379" y="11571"/>
                    <a:pt x="758" y="11571"/>
                  </a:cubicBezTo>
                  <a:cubicBezTo>
                    <a:pt x="3789" y="11571"/>
                    <a:pt x="3789" y="11571"/>
                    <a:pt x="3789" y="11571"/>
                  </a:cubicBezTo>
                  <a:cubicBezTo>
                    <a:pt x="3789" y="9643"/>
                    <a:pt x="3789" y="8486"/>
                    <a:pt x="3789" y="7329"/>
                  </a:cubicBezTo>
                  <a:cubicBezTo>
                    <a:pt x="1516" y="5014"/>
                    <a:pt x="1516" y="5014"/>
                    <a:pt x="1516" y="5014"/>
                  </a:cubicBezTo>
                  <a:cubicBezTo>
                    <a:pt x="1137" y="4629"/>
                    <a:pt x="1137" y="4243"/>
                    <a:pt x="1516" y="3857"/>
                  </a:cubicBezTo>
                  <a:cubicBezTo>
                    <a:pt x="1895" y="3471"/>
                    <a:pt x="2274" y="3471"/>
                    <a:pt x="2653" y="3857"/>
                  </a:cubicBezTo>
                  <a:cubicBezTo>
                    <a:pt x="4926" y="6171"/>
                    <a:pt x="4926" y="6171"/>
                    <a:pt x="4926" y="6171"/>
                  </a:cubicBezTo>
                  <a:cubicBezTo>
                    <a:pt x="16674" y="6171"/>
                    <a:pt x="16674" y="6171"/>
                    <a:pt x="16674" y="6171"/>
                  </a:cubicBezTo>
                  <a:cubicBezTo>
                    <a:pt x="18947" y="3857"/>
                    <a:pt x="18947" y="3857"/>
                    <a:pt x="18947" y="3857"/>
                  </a:cubicBezTo>
                  <a:cubicBezTo>
                    <a:pt x="19326" y="3471"/>
                    <a:pt x="19705" y="3471"/>
                    <a:pt x="20084" y="3857"/>
                  </a:cubicBezTo>
                  <a:cubicBezTo>
                    <a:pt x="20463" y="4243"/>
                    <a:pt x="20463" y="4629"/>
                    <a:pt x="20084" y="5014"/>
                  </a:cubicBezTo>
                  <a:cubicBezTo>
                    <a:pt x="17811" y="7329"/>
                    <a:pt x="17811" y="7329"/>
                    <a:pt x="17811" y="7329"/>
                  </a:cubicBezTo>
                  <a:cubicBezTo>
                    <a:pt x="17811" y="8486"/>
                    <a:pt x="17811" y="9643"/>
                    <a:pt x="17811" y="11571"/>
                  </a:cubicBezTo>
                  <a:cubicBezTo>
                    <a:pt x="20842" y="11571"/>
                    <a:pt x="20842" y="11571"/>
                    <a:pt x="20842" y="11571"/>
                  </a:cubicBezTo>
                  <a:cubicBezTo>
                    <a:pt x="21221" y="11571"/>
                    <a:pt x="21600" y="11957"/>
                    <a:pt x="21600" y="12343"/>
                  </a:cubicBezTo>
                  <a:cubicBezTo>
                    <a:pt x="21600" y="12729"/>
                    <a:pt x="21221" y="13114"/>
                    <a:pt x="20842" y="13114"/>
                  </a:cubicBezTo>
                  <a:close/>
                  <a:moveTo>
                    <a:pt x="6442" y="4243"/>
                  </a:moveTo>
                  <a:cubicBezTo>
                    <a:pt x="6442" y="1929"/>
                    <a:pt x="8337" y="0"/>
                    <a:pt x="10611" y="0"/>
                  </a:cubicBezTo>
                  <a:cubicBezTo>
                    <a:pt x="13263" y="0"/>
                    <a:pt x="15158" y="1929"/>
                    <a:pt x="15158" y="4243"/>
                  </a:cubicBezTo>
                  <a:lnTo>
                    <a:pt x="6442" y="42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5" name="Shape"/>
            <p:cNvSpPr/>
            <p:nvPr/>
          </p:nvSpPr>
          <p:spPr>
            <a:xfrm>
              <a:off x="5937250" y="1100667"/>
              <a:ext cx="230717"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20587"/>
                  </a:moveTo>
                  <a:cubicBezTo>
                    <a:pt x="21600" y="21263"/>
                    <a:pt x="21168" y="21600"/>
                    <a:pt x="20736" y="21600"/>
                  </a:cubicBezTo>
                  <a:cubicBezTo>
                    <a:pt x="864" y="21600"/>
                    <a:pt x="864" y="21600"/>
                    <a:pt x="864" y="21600"/>
                  </a:cubicBezTo>
                  <a:cubicBezTo>
                    <a:pt x="432" y="21600"/>
                    <a:pt x="0" y="21263"/>
                    <a:pt x="0" y="20587"/>
                  </a:cubicBezTo>
                  <a:cubicBezTo>
                    <a:pt x="0" y="675"/>
                    <a:pt x="0" y="675"/>
                    <a:pt x="0" y="675"/>
                  </a:cubicBezTo>
                  <a:cubicBezTo>
                    <a:pt x="0" y="338"/>
                    <a:pt x="432" y="0"/>
                    <a:pt x="864" y="0"/>
                  </a:cubicBezTo>
                  <a:cubicBezTo>
                    <a:pt x="20736" y="0"/>
                    <a:pt x="20736" y="0"/>
                    <a:pt x="20736" y="0"/>
                  </a:cubicBezTo>
                  <a:cubicBezTo>
                    <a:pt x="21168" y="0"/>
                    <a:pt x="21600" y="338"/>
                    <a:pt x="21600" y="675"/>
                  </a:cubicBezTo>
                  <a:lnTo>
                    <a:pt x="21600" y="20587"/>
                  </a:lnTo>
                  <a:close/>
                  <a:moveTo>
                    <a:pt x="19440" y="19913"/>
                  </a:moveTo>
                  <a:cubicBezTo>
                    <a:pt x="19440" y="1350"/>
                    <a:pt x="19440" y="1350"/>
                    <a:pt x="19440" y="1350"/>
                  </a:cubicBezTo>
                  <a:cubicBezTo>
                    <a:pt x="1728" y="1350"/>
                    <a:pt x="1728" y="1350"/>
                    <a:pt x="1728" y="1350"/>
                  </a:cubicBezTo>
                  <a:cubicBezTo>
                    <a:pt x="1728" y="19913"/>
                    <a:pt x="1728" y="19913"/>
                    <a:pt x="1728" y="19913"/>
                  </a:cubicBezTo>
                  <a:cubicBezTo>
                    <a:pt x="7776" y="19913"/>
                    <a:pt x="7776" y="19913"/>
                    <a:pt x="7776" y="19913"/>
                  </a:cubicBezTo>
                  <a:cubicBezTo>
                    <a:pt x="7776" y="17213"/>
                    <a:pt x="7776" y="17213"/>
                    <a:pt x="7776" y="17213"/>
                  </a:cubicBezTo>
                  <a:cubicBezTo>
                    <a:pt x="7776" y="17213"/>
                    <a:pt x="8208" y="16875"/>
                    <a:pt x="8208" y="16875"/>
                  </a:cubicBezTo>
                  <a:cubicBezTo>
                    <a:pt x="13392" y="16875"/>
                    <a:pt x="13392" y="16875"/>
                    <a:pt x="13392" y="16875"/>
                  </a:cubicBezTo>
                  <a:cubicBezTo>
                    <a:pt x="13392" y="16875"/>
                    <a:pt x="13824" y="17213"/>
                    <a:pt x="13824" y="17213"/>
                  </a:cubicBezTo>
                  <a:cubicBezTo>
                    <a:pt x="13824" y="19913"/>
                    <a:pt x="13824" y="19913"/>
                    <a:pt x="13824" y="19913"/>
                  </a:cubicBezTo>
                  <a:lnTo>
                    <a:pt x="19440" y="19913"/>
                  </a:lnTo>
                  <a:close/>
                  <a:moveTo>
                    <a:pt x="5616" y="4050"/>
                  </a:moveTo>
                  <a:cubicBezTo>
                    <a:pt x="5616" y="4388"/>
                    <a:pt x="5616" y="4388"/>
                    <a:pt x="5184" y="4388"/>
                  </a:cubicBezTo>
                  <a:cubicBezTo>
                    <a:pt x="4320" y="4388"/>
                    <a:pt x="4320" y="4388"/>
                    <a:pt x="4320" y="4388"/>
                  </a:cubicBezTo>
                  <a:cubicBezTo>
                    <a:pt x="3888" y="4388"/>
                    <a:pt x="3888" y="4388"/>
                    <a:pt x="3888" y="4050"/>
                  </a:cubicBezTo>
                  <a:cubicBezTo>
                    <a:pt x="3888" y="3375"/>
                    <a:pt x="3888" y="3375"/>
                    <a:pt x="3888" y="3375"/>
                  </a:cubicBezTo>
                  <a:cubicBezTo>
                    <a:pt x="3888" y="3038"/>
                    <a:pt x="3888" y="3038"/>
                    <a:pt x="4320" y="3038"/>
                  </a:cubicBezTo>
                  <a:cubicBezTo>
                    <a:pt x="5184" y="3038"/>
                    <a:pt x="5184" y="3038"/>
                    <a:pt x="5184" y="3038"/>
                  </a:cubicBezTo>
                  <a:cubicBezTo>
                    <a:pt x="5616" y="3038"/>
                    <a:pt x="5616" y="3038"/>
                    <a:pt x="5616" y="3375"/>
                  </a:cubicBezTo>
                  <a:lnTo>
                    <a:pt x="5616" y="4050"/>
                  </a:lnTo>
                  <a:close/>
                  <a:moveTo>
                    <a:pt x="5616" y="7088"/>
                  </a:moveTo>
                  <a:cubicBezTo>
                    <a:pt x="5616" y="7425"/>
                    <a:pt x="5616" y="7763"/>
                    <a:pt x="5184" y="7763"/>
                  </a:cubicBezTo>
                  <a:cubicBezTo>
                    <a:pt x="4320" y="7763"/>
                    <a:pt x="4320" y="7763"/>
                    <a:pt x="4320" y="7763"/>
                  </a:cubicBezTo>
                  <a:cubicBezTo>
                    <a:pt x="3888" y="7763"/>
                    <a:pt x="3888" y="7425"/>
                    <a:pt x="3888" y="7088"/>
                  </a:cubicBezTo>
                  <a:cubicBezTo>
                    <a:pt x="3888" y="6413"/>
                    <a:pt x="3888" y="6413"/>
                    <a:pt x="3888" y="6413"/>
                  </a:cubicBezTo>
                  <a:cubicBezTo>
                    <a:pt x="3888" y="6413"/>
                    <a:pt x="3888" y="6075"/>
                    <a:pt x="4320" y="6075"/>
                  </a:cubicBezTo>
                  <a:cubicBezTo>
                    <a:pt x="5184" y="6075"/>
                    <a:pt x="5184" y="6075"/>
                    <a:pt x="5184" y="6075"/>
                  </a:cubicBezTo>
                  <a:cubicBezTo>
                    <a:pt x="5616" y="6075"/>
                    <a:pt x="5616" y="6413"/>
                    <a:pt x="5616" y="6413"/>
                  </a:cubicBezTo>
                  <a:lnTo>
                    <a:pt x="5616" y="7088"/>
                  </a:lnTo>
                  <a:close/>
                  <a:moveTo>
                    <a:pt x="5616" y="10463"/>
                  </a:moveTo>
                  <a:cubicBezTo>
                    <a:pt x="5616" y="10463"/>
                    <a:pt x="5616" y="10800"/>
                    <a:pt x="5184" y="10800"/>
                  </a:cubicBezTo>
                  <a:cubicBezTo>
                    <a:pt x="4320" y="10800"/>
                    <a:pt x="4320" y="10800"/>
                    <a:pt x="4320" y="10800"/>
                  </a:cubicBezTo>
                  <a:cubicBezTo>
                    <a:pt x="3888" y="10800"/>
                    <a:pt x="3888" y="10463"/>
                    <a:pt x="3888" y="10463"/>
                  </a:cubicBezTo>
                  <a:cubicBezTo>
                    <a:pt x="3888" y="9450"/>
                    <a:pt x="3888" y="9450"/>
                    <a:pt x="3888" y="9450"/>
                  </a:cubicBezTo>
                  <a:cubicBezTo>
                    <a:pt x="3888" y="9450"/>
                    <a:pt x="3888" y="9113"/>
                    <a:pt x="4320" y="9113"/>
                  </a:cubicBezTo>
                  <a:cubicBezTo>
                    <a:pt x="5184" y="9113"/>
                    <a:pt x="5184" y="9113"/>
                    <a:pt x="5184" y="9113"/>
                  </a:cubicBezTo>
                  <a:cubicBezTo>
                    <a:pt x="5616" y="9113"/>
                    <a:pt x="5616" y="9450"/>
                    <a:pt x="5616" y="9450"/>
                  </a:cubicBezTo>
                  <a:lnTo>
                    <a:pt x="5616" y="10463"/>
                  </a:lnTo>
                  <a:close/>
                  <a:moveTo>
                    <a:pt x="5616" y="13500"/>
                  </a:moveTo>
                  <a:cubicBezTo>
                    <a:pt x="5616" y="13500"/>
                    <a:pt x="5616" y="13837"/>
                    <a:pt x="5184" y="13837"/>
                  </a:cubicBezTo>
                  <a:cubicBezTo>
                    <a:pt x="4320" y="13837"/>
                    <a:pt x="4320" y="13837"/>
                    <a:pt x="4320" y="13837"/>
                  </a:cubicBezTo>
                  <a:cubicBezTo>
                    <a:pt x="3888" y="13837"/>
                    <a:pt x="3888" y="13500"/>
                    <a:pt x="3888" y="13500"/>
                  </a:cubicBezTo>
                  <a:cubicBezTo>
                    <a:pt x="3888" y="12488"/>
                    <a:pt x="3888" y="12488"/>
                    <a:pt x="3888" y="12488"/>
                  </a:cubicBezTo>
                  <a:cubicBezTo>
                    <a:pt x="3888" y="12488"/>
                    <a:pt x="3888" y="12150"/>
                    <a:pt x="4320" y="12150"/>
                  </a:cubicBezTo>
                  <a:cubicBezTo>
                    <a:pt x="5184" y="12150"/>
                    <a:pt x="5184" y="12150"/>
                    <a:pt x="5184" y="12150"/>
                  </a:cubicBezTo>
                  <a:cubicBezTo>
                    <a:pt x="5616" y="12150"/>
                    <a:pt x="5616" y="12488"/>
                    <a:pt x="5616" y="12488"/>
                  </a:cubicBezTo>
                  <a:lnTo>
                    <a:pt x="5616" y="13500"/>
                  </a:lnTo>
                  <a:close/>
                  <a:moveTo>
                    <a:pt x="5616" y="16538"/>
                  </a:moveTo>
                  <a:cubicBezTo>
                    <a:pt x="5616" y="16538"/>
                    <a:pt x="5616" y="16875"/>
                    <a:pt x="5184" y="16875"/>
                  </a:cubicBezTo>
                  <a:cubicBezTo>
                    <a:pt x="4320" y="16875"/>
                    <a:pt x="4320" y="16875"/>
                    <a:pt x="4320" y="16875"/>
                  </a:cubicBezTo>
                  <a:cubicBezTo>
                    <a:pt x="3888" y="16875"/>
                    <a:pt x="3888" y="16538"/>
                    <a:pt x="3888" y="16538"/>
                  </a:cubicBezTo>
                  <a:cubicBezTo>
                    <a:pt x="3888" y="15862"/>
                    <a:pt x="3888" y="15862"/>
                    <a:pt x="3888" y="15862"/>
                  </a:cubicBezTo>
                  <a:cubicBezTo>
                    <a:pt x="3888" y="15525"/>
                    <a:pt x="3888" y="15188"/>
                    <a:pt x="4320" y="15188"/>
                  </a:cubicBezTo>
                  <a:cubicBezTo>
                    <a:pt x="5184" y="15188"/>
                    <a:pt x="5184" y="15188"/>
                    <a:pt x="5184" y="15188"/>
                  </a:cubicBezTo>
                  <a:cubicBezTo>
                    <a:pt x="5616" y="15188"/>
                    <a:pt x="5616" y="15525"/>
                    <a:pt x="5616" y="15862"/>
                  </a:cubicBezTo>
                  <a:lnTo>
                    <a:pt x="5616" y="16538"/>
                  </a:lnTo>
                  <a:close/>
                  <a:moveTo>
                    <a:pt x="9936" y="4050"/>
                  </a:moveTo>
                  <a:cubicBezTo>
                    <a:pt x="9936" y="4388"/>
                    <a:pt x="9504" y="4388"/>
                    <a:pt x="9072" y="4388"/>
                  </a:cubicBezTo>
                  <a:cubicBezTo>
                    <a:pt x="8208" y="4388"/>
                    <a:pt x="8208" y="4388"/>
                    <a:pt x="8208" y="4388"/>
                  </a:cubicBezTo>
                  <a:cubicBezTo>
                    <a:pt x="8208" y="4388"/>
                    <a:pt x="7776" y="4388"/>
                    <a:pt x="7776" y="4050"/>
                  </a:cubicBezTo>
                  <a:cubicBezTo>
                    <a:pt x="7776" y="3375"/>
                    <a:pt x="7776" y="3375"/>
                    <a:pt x="7776" y="3375"/>
                  </a:cubicBezTo>
                  <a:cubicBezTo>
                    <a:pt x="7776" y="3038"/>
                    <a:pt x="8208" y="3038"/>
                    <a:pt x="8208" y="3038"/>
                  </a:cubicBezTo>
                  <a:cubicBezTo>
                    <a:pt x="9072" y="3038"/>
                    <a:pt x="9072" y="3038"/>
                    <a:pt x="9072" y="3038"/>
                  </a:cubicBezTo>
                  <a:cubicBezTo>
                    <a:pt x="9504" y="3038"/>
                    <a:pt x="9936" y="3038"/>
                    <a:pt x="9936" y="3375"/>
                  </a:cubicBezTo>
                  <a:lnTo>
                    <a:pt x="9936" y="4050"/>
                  </a:lnTo>
                  <a:close/>
                  <a:moveTo>
                    <a:pt x="9936" y="7088"/>
                  </a:moveTo>
                  <a:cubicBezTo>
                    <a:pt x="9936" y="7425"/>
                    <a:pt x="9504" y="7763"/>
                    <a:pt x="9072" y="7763"/>
                  </a:cubicBezTo>
                  <a:cubicBezTo>
                    <a:pt x="8208" y="7763"/>
                    <a:pt x="8208" y="7763"/>
                    <a:pt x="8208" y="7763"/>
                  </a:cubicBezTo>
                  <a:cubicBezTo>
                    <a:pt x="8208" y="7763"/>
                    <a:pt x="7776" y="7425"/>
                    <a:pt x="7776" y="7088"/>
                  </a:cubicBezTo>
                  <a:cubicBezTo>
                    <a:pt x="7776" y="6413"/>
                    <a:pt x="7776" y="6413"/>
                    <a:pt x="7776" y="6413"/>
                  </a:cubicBezTo>
                  <a:cubicBezTo>
                    <a:pt x="7776" y="6413"/>
                    <a:pt x="8208" y="6075"/>
                    <a:pt x="8208" y="6075"/>
                  </a:cubicBezTo>
                  <a:cubicBezTo>
                    <a:pt x="9072" y="6075"/>
                    <a:pt x="9072" y="6075"/>
                    <a:pt x="9072" y="6075"/>
                  </a:cubicBezTo>
                  <a:cubicBezTo>
                    <a:pt x="9504" y="6075"/>
                    <a:pt x="9936" y="6413"/>
                    <a:pt x="9936" y="6413"/>
                  </a:cubicBezTo>
                  <a:lnTo>
                    <a:pt x="9936" y="7088"/>
                  </a:lnTo>
                  <a:close/>
                  <a:moveTo>
                    <a:pt x="9936" y="10463"/>
                  </a:moveTo>
                  <a:cubicBezTo>
                    <a:pt x="9936" y="10463"/>
                    <a:pt x="9504" y="10800"/>
                    <a:pt x="9072" y="10800"/>
                  </a:cubicBezTo>
                  <a:cubicBezTo>
                    <a:pt x="8208" y="10800"/>
                    <a:pt x="8208" y="10800"/>
                    <a:pt x="8208" y="10800"/>
                  </a:cubicBezTo>
                  <a:cubicBezTo>
                    <a:pt x="8208" y="10800"/>
                    <a:pt x="7776" y="10463"/>
                    <a:pt x="7776" y="10463"/>
                  </a:cubicBezTo>
                  <a:cubicBezTo>
                    <a:pt x="7776" y="9450"/>
                    <a:pt x="7776" y="9450"/>
                    <a:pt x="7776" y="9450"/>
                  </a:cubicBezTo>
                  <a:cubicBezTo>
                    <a:pt x="7776" y="9450"/>
                    <a:pt x="8208" y="9113"/>
                    <a:pt x="8208" y="9113"/>
                  </a:cubicBezTo>
                  <a:cubicBezTo>
                    <a:pt x="9072" y="9113"/>
                    <a:pt x="9072" y="9113"/>
                    <a:pt x="9072" y="9113"/>
                  </a:cubicBezTo>
                  <a:cubicBezTo>
                    <a:pt x="9504" y="9113"/>
                    <a:pt x="9936" y="9450"/>
                    <a:pt x="9936" y="9450"/>
                  </a:cubicBezTo>
                  <a:lnTo>
                    <a:pt x="9936" y="10463"/>
                  </a:lnTo>
                  <a:close/>
                  <a:moveTo>
                    <a:pt x="9936" y="13500"/>
                  </a:moveTo>
                  <a:cubicBezTo>
                    <a:pt x="9936" y="13500"/>
                    <a:pt x="9504" y="13837"/>
                    <a:pt x="9072" y="13837"/>
                  </a:cubicBezTo>
                  <a:cubicBezTo>
                    <a:pt x="8208" y="13837"/>
                    <a:pt x="8208" y="13837"/>
                    <a:pt x="8208" y="13837"/>
                  </a:cubicBezTo>
                  <a:cubicBezTo>
                    <a:pt x="8208" y="13837"/>
                    <a:pt x="7776" y="13500"/>
                    <a:pt x="7776" y="13500"/>
                  </a:cubicBezTo>
                  <a:cubicBezTo>
                    <a:pt x="7776" y="12488"/>
                    <a:pt x="7776" y="12488"/>
                    <a:pt x="7776" y="12488"/>
                  </a:cubicBezTo>
                  <a:cubicBezTo>
                    <a:pt x="7776" y="12488"/>
                    <a:pt x="8208" y="12150"/>
                    <a:pt x="8208" y="12150"/>
                  </a:cubicBezTo>
                  <a:cubicBezTo>
                    <a:pt x="9072" y="12150"/>
                    <a:pt x="9072" y="12150"/>
                    <a:pt x="9072" y="12150"/>
                  </a:cubicBezTo>
                  <a:cubicBezTo>
                    <a:pt x="9504" y="12150"/>
                    <a:pt x="9936" y="12488"/>
                    <a:pt x="9936" y="12488"/>
                  </a:cubicBezTo>
                  <a:lnTo>
                    <a:pt x="9936" y="13500"/>
                  </a:lnTo>
                  <a:close/>
                  <a:moveTo>
                    <a:pt x="13824" y="4050"/>
                  </a:moveTo>
                  <a:cubicBezTo>
                    <a:pt x="13824" y="4388"/>
                    <a:pt x="13392" y="4388"/>
                    <a:pt x="13392" y="4388"/>
                  </a:cubicBezTo>
                  <a:cubicBezTo>
                    <a:pt x="12096" y="4388"/>
                    <a:pt x="12096" y="4388"/>
                    <a:pt x="12096" y="4388"/>
                  </a:cubicBezTo>
                  <a:cubicBezTo>
                    <a:pt x="12096" y="4388"/>
                    <a:pt x="11664" y="4388"/>
                    <a:pt x="11664" y="4050"/>
                  </a:cubicBezTo>
                  <a:cubicBezTo>
                    <a:pt x="11664" y="3375"/>
                    <a:pt x="11664" y="3375"/>
                    <a:pt x="11664" y="3375"/>
                  </a:cubicBezTo>
                  <a:cubicBezTo>
                    <a:pt x="11664" y="3038"/>
                    <a:pt x="12096" y="3038"/>
                    <a:pt x="12096" y="3038"/>
                  </a:cubicBezTo>
                  <a:cubicBezTo>
                    <a:pt x="13392" y="3038"/>
                    <a:pt x="13392" y="3038"/>
                    <a:pt x="13392" y="3038"/>
                  </a:cubicBezTo>
                  <a:cubicBezTo>
                    <a:pt x="13392" y="3038"/>
                    <a:pt x="13824" y="3038"/>
                    <a:pt x="13824" y="3375"/>
                  </a:cubicBezTo>
                  <a:lnTo>
                    <a:pt x="13824" y="4050"/>
                  </a:lnTo>
                  <a:close/>
                  <a:moveTo>
                    <a:pt x="13824" y="7088"/>
                  </a:moveTo>
                  <a:cubicBezTo>
                    <a:pt x="13824" y="7425"/>
                    <a:pt x="13392" y="7763"/>
                    <a:pt x="13392" y="7763"/>
                  </a:cubicBezTo>
                  <a:cubicBezTo>
                    <a:pt x="12096" y="7763"/>
                    <a:pt x="12096" y="7763"/>
                    <a:pt x="12096" y="7763"/>
                  </a:cubicBezTo>
                  <a:cubicBezTo>
                    <a:pt x="12096" y="7763"/>
                    <a:pt x="11664" y="7425"/>
                    <a:pt x="11664" y="7088"/>
                  </a:cubicBezTo>
                  <a:cubicBezTo>
                    <a:pt x="11664" y="6413"/>
                    <a:pt x="11664" y="6413"/>
                    <a:pt x="11664" y="6413"/>
                  </a:cubicBezTo>
                  <a:cubicBezTo>
                    <a:pt x="11664" y="6413"/>
                    <a:pt x="12096" y="6075"/>
                    <a:pt x="12096" y="6075"/>
                  </a:cubicBezTo>
                  <a:cubicBezTo>
                    <a:pt x="13392" y="6075"/>
                    <a:pt x="13392" y="6075"/>
                    <a:pt x="13392" y="6075"/>
                  </a:cubicBezTo>
                  <a:cubicBezTo>
                    <a:pt x="13392" y="6075"/>
                    <a:pt x="13824" y="6413"/>
                    <a:pt x="13824" y="6413"/>
                  </a:cubicBezTo>
                  <a:lnTo>
                    <a:pt x="13824" y="7088"/>
                  </a:lnTo>
                  <a:close/>
                  <a:moveTo>
                    <a:pt x="13824" y="10463"/>
                  </a:moveTo>
                  <a:cubicBezTo>
                    <a:pt x="13824" y="10463"/>
                    <a:pt x="13392" y="10800"/>
                    <a:pt x="13392" y="10800"/>
                  </a:cubicBezTo>
                  <a:cubicBezTo>
                    <a:pt x="12096" y="10800"/>
                    <a:pt x="12096" y="10800"/>
                    <a:pt x="12096" y="10800"/>
                  </a:cubicBezTo>
                  <a:cubicBezTo>
                    <a:pt x="12096" y="10800"/>
                    <a:pt x="11664" y="10463"/>
                    <a:pt x="11664" y="10463"/>
                  </a:cubicBezTo>
                  <a:cubicBezTo>
                    <a:pt x="11664" y="9450"/>
                    <a:pt x="11664" y="9450"/>
                    <a:pt x="11664" y="9450"/>
                  </a:cubicBezTo>
                  <a:cubicBezTo>
                    <a:pt x="11664" y="9450"/>
                    <a:pt x="12096" y="9113"/>
                    <a:pt x="12096" y="9113"/>
                  </a:cubicBezTo>
                  <a:cubicBezTo>
                    <a:pt x="13392" y="9113"/>
                    <a:pt x="13392" y="9113"/>
                    <a:pt x="13392" y="9113"/>
                  </a:cubicBezTo>
                  <a:cubicBezTo>
                    <a:pt x="13392" y="9113"/>
                    <a:pt x="13824" y="9450"/>
                    <a:pt x="13824" y="9450"/>
                  </a:cubicBezTo>
                  <a:lnTo>
                    <a:pt x="13824" y="10463"/>
                  </a:lnTo>
                  <a:close/>
                  <a:moveTo>
                    <a:pt x="13824" y="13500"/>
                  </a:moveTo>
                  <a:cubicBezTo>
                    <a:pt x="13824" y="13500"/>
                    <a:pt x="13392" y="13837"/>
                    <a:pt x="13392" y="13837"/>
                  </a:cubicBezTo>
                  <a:cubicBezTo>
                    <a:pt x="12096" y="13837"/>
                    <a:pt x="12096" y="13837"/>
                    <a:pt x="12096" y="13837"/>
                  </a:cubicBezTo>
                  <a:cubicBezTo>
                    <a:pt x="12096" y="13837"/>
                    <a:pt x="11664" y="13500"/>
                    <a:pt x="11664" y="13500"/>
                  </a:cubicBezTo>
                  <a:cubicBezTo>
                    <a:pt x="11664" y="12488"/>
                    <a:pt x="11664" y="12488"/>
                    <a:pt x="11664" y="12488"/>
                  </a:cubicBezTo>
                  <a:cubicBezTo>
                    <a:pt x="11664" y="12488"/>
                    <a:pt x="12096" y="12150"/>
                    <a:pt x="12096" y="12150"/>
                  </a:cubicBezTo>
                  <a:cubicBezTo>
                    <a:pt x="13392" y="12150"/>
                    <a:pt x="13392" y="12150"/>
                    <a:pt x="13392" y="12150"/>
                  </a:cubicBezTo>
                  <a:cubicBezTo>
                    <a:pt x="13392" y="12150"/>
                    <a:pt x="13824" y="12488"/>
                    <a:pt x="13824" y="12488"/>
                  </a:cubicBezTo>
                  <a:lnTo>
                    <a:pt x="13824" y="13500"/>
                  </a:lnTo>
                  <a:close/>
                  <a:moveTo>
                    <a:pt x="17712" y="4050"/>
                  </a:moveTo>
                  <a:cubicBezTo>
                    <a:pt x="17712" y="4388"/>
                    <a:pt x="17280" y="4388"/>
                    <a:pt x="17280" y="4388"/>
                  </a:cubicBezTo>
                  <a:cubicBezTo>
                    <a:pt x="15984" y="4388"/>
                    <a:pt x="15984" y="4388"/>
                    <a:pt x="15984" y="4388"/>
                  </a:cubicBezTo>
                  <a:cubicBezTo>
                    <a:pt x="15984" y="4388"/>
                    <a:pt x="15552" y="4388"/>
                    <a:pt x="15552" y="4050"/>
                  </a:cubicBezTo>
                  <a:cubicBezTo>
                    <a:pt x="15552" y="3375"/>
                    <a:pt x="15552" y="3375"/>
                    <a:pt x="15552" y="3375"/>
                  </a:cubicBezTo>
                  <a:cubicBezTo>
                    <a:pt x="15552" y="3038"/>
                    <a:pt x="15984" y="3038"/>
                    <a:pt x="15984" y="3038"/>
                  </a:cubicBezTo>
                  <a:cubicBezTo>
                    <a:pt x="17280" y="3038"/>
                    <a:pt x="17280" y="3038"/>
                    <a:pt x="17280" y="3038"/>
                  </a:cubicBezTo>
                  <a:cubicBezTo>
                    <a:pt x="17280" y="3038"/>
                    <a:pt x="17712" y="3038"/>
                    <a:pt x="17712" y="3375"/>
                  </a:cubicBezTo>
                  <a:lnTo>
                    <a:pt x="17712" y="4050"/>
                  </a:lnTo>
                  <a:close/>
                  <a:moveTo>
                    <a:pt x="17712" y="7088"/>
                  </a:moveTo>
                  <a:cubicBezTo>
                    <a:pt x="17712" y="7425"/>
                    <a:pt x="17280" y="7763"/>
                    <a:pt x="17280" y="7763"/>
                  </a:cubicBezTo>
                  <a:cubicBezTo>
                    <a:pt x="15984" y="7763"/>
                    <a:pt x="15984" y="7763"/>
                    <a:pt x="15984" y="7763"/>
                  </a:cubicBezTo>
                  <a:cubicBezTo>
                    <a:pt x="15984" y="7763"/>
                    <a:pt x="15552" y="7425"/>
                    <a:pt x="15552" y="7088"/>
                  </a:cubicBezTo>
                  <a:cubicBezTo>
                    <a:pt x="15552" y="6413"/>
                    <a:pt x="15552" y="6413"/>
                    <a:pt x="15552" y="6413"/>
                  </a:cubicBezTo>
                  <a:cubicBezTo>
                    <a:pt x="15552" y="6413"/>
                    <a:pt x="15984" y="6075"/>
                    <a:pt x="15984" y="6075"/>
                  </a:cubicBezTo>
                  <a:cubicBezTo>
                    <a:pt x="17280" y="6075"/>
                    <a:pt x="17280" y="6075"/>
                    <a:pt x="17280" y="6075"/>
                  </a:cubicBezTo>
                  <a:cubicBezTo>
                    <a:pt x="17280" y="6075"/>
                    <a:pt x="17712" y="6413"/>
                    <a:pt x="17712" y="6413"/>
                  </a:cubicBezTo>
                  <a:lnTo>
                    <a:pt x="17712" y="7088"/>
                  </a:lnTo>
                  <a:close/>
                  <a:moveTo>
                    <a:pt x="17712" y="10463"/>
                  </a:moveTo>
                  <a:cubicBezTo>
                    <a:pt x="17712" y="10463"/>
                    <a:pt x="17280" y="10800"/>
                    <a:pt x="17280" y="10800"/>
                  </a:cubicBezTo>
                  <a:cubicBezTo>
                    <a:pt x="15984" y="10800"/>
                    <a:pt x="15984" y="10800"/>
                    <a:pt x="15984" y="10800"/>
                  </a:cubicBezTo>
                  <a:cubicBezTo>
                    <a:pt x="15984" y="10800"/>
                    <a:pt x="15552" y="10463"/>
                    <a:pt x="15552" y="10463"/>
                  </a:cubicBezTo>
                  <a:cubicBezTo>
                    <a:pt x="15552" y="9450"/>
                    <a:pt x="15552" y="9450"/>
                    <a:pt x="15552" y="9450"/>
                  </a:cubicBezTo>
                  <a:cubicBezTo>
                    <a:pt x="15552" y="9450"/>
                    <a:pt x="15984" y="9113"/>
                    <a:pt x="15984" y="9113"/>
                  </a:cubicBezTo>
                  <a:cubicBezTo>
                    <a:pt x="17280" y="9113"/>
                    <a:pt x="17280" y="9113"/>
                    <a:pt x="17280" y="9113"/>
                  </a:cubicBezTo>
                  <a:cubicBezTo>
                    <a:pt x="17280" y="9113"/>
                    <a:pt x="17712" y="9450"/>
                    <a:pt x="17712" y="9450"/>
                  </a:cubicBezTo>
                  <a:lnTo>
                    <a:pt x="17712" y="10463"/>
                  </a:lnTo>
                  <a:close/>
                  <a:moveTo>
                    <a:pt x="17712" y="13500"/>
                  </a:moveTo>
                  <a:cubicBezTo>
                    <a:pt x="17712" y="13500"/>
                    <a:pt x="17280" y="13837"/>
                    <a:pt x="17280" y="13837"/>
                  </a:cubicBezTo>
                  <a:cubicBezTo>
                    <a:pt x="15984" y="13837"/>
                    <a:pt x="15984" y="13837"/>
                    <a:pt x="15984" y="13837"/>
                  </a:cubicBezTo>
                  <a:cubicBezTo>
                    <a:pt x="15984" y="13837"/>
                    <a:pt x="15552" y="13500"/>
                    <a:pt x="15552" y="13500"/>
                  </a:cubicBezTo>
                  <a:cubicBezTo>
                    <a:pt x="15552" y="12488"/>
                    <a:pt x="15552" y="12488"/>
                    <a:pt x="15552" y="12488"/>
                  </a:cubicBezTo>
                  <a:cubicBezTo>
                    <a:pt x="15552" y="12488"/>
                    <a:pt x="15984" y="12150"/>
                    <a:pt x="15984" y="12150"/>
                  </a:cubicBezTo>
                  <a:cubicBezTo>
                    <a:pt x="17280" y="12150"/>
                    <a:pt x="17280" y="12150"/>
                    <a:pt x="17280" y="12150"/>
                  </a:cubicBezTo>
                  <a:cubicBezTo>
                    <a:pt x="17280" y="12150"/>
                    <a:pt x="17712" y="12488"/>
                    <a:pt x="17712" y="12488"/>
                  </a:cubicBezTo>
                  <a:lnTo>
                    <a:pt x="17712" y="13500"/>
                  </a:lnTo>
                  <a:close/>
                  <a:moveTo>
                    <a:pt x="17712" y="16538"/>
                  </a:moveTo>
                  <a:cubicBezTo>
                    <a:pt x="17712" y="16538"/>
                    <a:pt x="17280" y="16875"/>
                    <a:pt x="17280" y="16875"/>
                  </a:cubicBezTo>
                  <a:cubicBezTo>
                    <a:pt x="15984" y="16875"/>
                    <a:pt x="15984" y="16875"/>
                    <a:pt x="15984" y="16875"/>
                  </a:cubicBezTo>
                  <a:cubicBezTo>
                    <a:pt x="15984" y="16875"/>
                    <a:pt x="15552" y="16538"/>
                    <a:pt x="15552" y="16538"/>
                  </a:cubicBezTo>
                  <a:cubicBezTo>
                    <a:pt x="15552" y="15862"/>
                    <a:pt x="15552" y="15862"/>
                    <a:pt x="15552" y="15862"/>
                  </a:cubicBezTo>
                  <a:cubicBezTo>
                    <a:pt x="15552" y="15525"/>
                    <a:pt x="15984" y="15188"/>
                    <a:pt x="15984" y="15188"/>
                  </a:cubicBezTo>
                  <a:cubicBezTo>
                    <a:pt x="17280" y="15188"/>
                    <a:pt x="17280" y="15188"/>
                    <a:pt x="17280" y="15188"/>
                  </a:cubicBezTo>
                  <a:cubicBezTo>
                    <a:pt x="17280" y="15188"/>
                    <a:pt x="17712" y="15525"/>
                    <a:pt x="17712" y="15862"/>
                  </a:cubicBezTo>
                  <a:lnTo>
                    <a:pt x="17712" y="1653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6" name="Shape"/>
            <p:cNvSpPr/>
            <p:nvPr/>
          </p:nvSpPr>
          <p:spPr>
            <a:xfrm>
              <a:off x="6597651" y="11197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0604" y="1964"/>
                  </a:moveTo>
                  <a:cubicBezTo>
                    <a:pt x="5891" y="1964"/>
                    <a:pt x="1571" y="5891"/>
                    <a:pt x="1571" y="10996"/>
                  </a:cubicBezTo>
                  <a:cubicBezTo>
                    <a:pt x="1571" y="15709"/>
                    <a:pt x="5891" y="20029"/>
                    <a:pt x="10604" y="20029"/>
                  </a:cubicBezTo>
                  <a:cubicBezTo>
                    <a:pt x="15709" y="20029"/>
                    <a:pt x="19636" y="15709"/>
                    <a:pt x="19636" y="10996"/>
                  </a:cubicBezTo>
                  <a:cubicBezTo>
                    <a:pt x="19636" y="5891"/>
                    <a:pt x="15709" y="1964"/>
                    <a:pt x="10604" y="1964"/>
                  </a:cubicBezTo>
                  <a:close/>
                  <a:moveTo>
                    <a:pt x="10604" y="18065"/>
                  </a:moveTo>
                  <a:cubicBezTo>
                    <a:pt x="6676" y="18065"/>
                    <a:pt x="3535" y="14924"/>
                    <a:pt x="3535" y="10996"/>
                  </a:cubicBezTo>
                  <a:cubicBezTo>
                    <a:pt x="3535" y="7069"/>
                    <a:pt x="6676" y="3535"/>
                    <a:pt x="10604" y="3535"/>
                  </a:cubicBezTo>
                  <a:cubicBezTo>
                    <a:pt x="14531" y="3535"/>
                    <a:pt x="17673" y="7069"/>
                    <a:pt x="17673" y="10996"/>
                  </a:cubicBezTo>
                  <a:cubicBezTo>
                    <a:pt x="17673" y="14924"/>
                    <a:pt x="14531" y="18065"/>
                    <a:pt x="10604" y="18065"/>
                  </a:cubicBezTo>
                  <a:close/>
                  <a:moveTo>
                    <a:pt x="10604" y="5498"/>
                  </a:moveTo>
                  <a:cubicBezTo>
                    <a:pt x="7855" y="5498"/>
                    <a:pt x="5105" y="7855"/>
                    <a:pt x="5105" y="10996"/>
                  </a:cubicBezTo>
                  <a:cubicBezTo>
                    <a:pt x="5105" y="13745"/>
                    <a:pt x="7855" y="16102"/>
                    <a:pt x="10604" y="16102"/>
                  </a:cubicBezTo>
                  <a:cubicBezTo>
                    <a:pt x="13745" y="16102"/>
                    <a:pt x="16102" y="13745"/>
                    <a:pt x="16102" y="10996"/>
                  </a:cubicBezTo>
                  <a:cubicBezTo>
                    <a:pt x="16102" y="7855"/>
                    <a:pt x="13745" y="5498"/>
                    <a:pt x="10604" y="5498"/>
                  </a:cubicBezTo>
                  <a:close/>
                  <a:moveTo>
                    <a:pt x="10604" y="14531"/>
                  </a:moveTo>
                  <a:cubicBezTo>
                    <a:pt x="8640" y="14531"/>
                    <a:pt x="7069" y="12960"/>
                    <a:pt x="7069" y="10996"/>
                  </a:cubicBezTo>
                  <a:cubicBezTo>
                    <a:pt x="7069" y="9033"/>
                    <a:pt x="8640" y="7462"/>
                    <a:pt x="10604" y="7462"/>
                  </a:cubicBezTo>
                  <a:cubicBezTo>
                    <a:pt x="12567" y="7462"/>
                    <a:pt x="14138" y="9033"/>
                    <a:pt x="14138" y="10996"/>
                  </a:cubicBezTo>
                  <a:cubicBezTo>
                    <a:pt x="14138" y="12960"/>
                    <a:pt x="12567" y="14531"/>
                    <a:pt x="10604" y="1453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7" name="Shape"/>
            <p:cNvSpPr/>
            <p:nvPr/>
          </p:nvSpPr>
          <p:spPr>
            <a:xfrm>
              <a:off x="7258051" y="1100667"/>
              <a:ext cx="334434"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3500"/>
                  </a:moveTo>
                  <a:cubicBezTo>
                    <a:pt x="21600" y="17887"/>
                    <a:pt x="21600" y="17887"/>
                    <a:pt x="21600" y="17887"/>
                  </a:cubicBezTo>
                  <a:cubicBezTo>
                    <a:pt x="21600" y="18225"/>
                    <a:pt x="21304" y="18563"/>
                    <a:pt x="21304" y="18563"/>
                  </a:cubicBezTo>
                  <a:cubicBezTo>
                    <a:pt x="20121" y="18563"/>
                    <a:pt x="20121" y="18563"/>
                    <a:pt x="20121" y="18563"/>
                  </a:cubicBezTo>
                  <a:cubicBezTo>
                    <a:pt x="20121" y="19238"/>
                    <a:pt x="20121" y="19238"/>
                    <a:pt x="20121" y="19238"/>
                  </a:cubicBezTo>
                  <a:cubicBezTo>
                    <a:pt x="20121" y="20587"/>
                    <a:pt x="19233" y="21600"/>
                    <a:pt x="18049" y="21600"/>
                  </a:cubicBezTo>
                  <a:cubicBezTo>
                    <a:pt x="17162" y="21600"/>
                    <a:pt x="16274" y="20587"/>
                    <a:pt x="16274" y="19238"/>
                  </a:cubicBezTo>
                  <a:cubicBezTo>
                    <a:pt x="16274" y="18563"/>
                    <a:pt x="16274" y="18563"/>
                    <a:pt x="16274" y="18563"/>
                  </a:cubicBezTo>
                  <a:cubicBezTo>
                    <a:pt x="5326" y="18563"/>
                    <a:pt x="5326" y="18563"/>
                    <a:pt x="5326" y="18563"/>
                  </a:cubicBezTo>
                  <a:cubicBezTo>
                    <a:pt x="5326" y="19238"/>
                    <a:pt x="5326" y="19238"/>
                    <a:pt x="5326" y="19238"/>
                  </a:cubicBezTo>
                  <a:cubicBezTo>
                    <a:pt x="5326" y="20587"/>
                    <a:pt x="4438" y="21600"/>
                    <a:pt x="3255" y="21600"/>
                  </a:cubicBezTo>
                  <a:cubicBezTo>
                    <a:pt x="2071" y="21600"/>
                    <a:pt x="1184" y="20587"/>
                    <a:pt x="1184" y="19238"/>
                  </a:cubicBezTo>
                  <a:cubicBezTo>
                    <a:pt x="1184" y="18563"/>
                    <a:pt x="1184" y="18563"/>
                    <a:pt x="1184" y="18563"/>
                  </a:cubicBezTo>
                  <a:cubicBezTo>
                    <a:pt x="296" y="18563"/>
                    <a:pt x="296" y="18563"/>
                    <a:pt x="296" y="18563"/>
                  </a:cubicBezTo>
                  <a:cubicBezTo>
                    <a:pt x="0" y="18563"/>
                    <a:pt x="0" y="18225"/>
                    <a:pt x="0" y="17887"/>
                  </a:cubicBezTo>
                  <a:cubicBezTo>
                    <a:pt x="0" y="13500"/>
                    <a:pt x="0" y="13500"/>
                    <a:pt x="0" y="13500"/>
                  </a:cubicBezTo>
                  <a:cubicBezTo>
                    <a:pt x="0" y="11812"/>
                    <a:pt x="888" y="10800"/>
                    <a:pt x="2367" y="10800"/>
                  </a:cubicBezTo>
                  <a:cubicBezTo>
                    <a:pt x="2663" y="10800"/>
                    <a:pt x="2663" y="10800"/>
                    <a:pt x="2663" y="10800"/>
                  </a:cubicBezTo>
                  <a:cubicBezTo>
                    <a:pt x="3847" y="5738"/>
                    <a:pt x="3847" y="5738"/>
                    <a:pt x="3847" y="5738"/>
                  </a:cubicBezTo>
                  <a:cubicBezTo>
                    <a:pt x="4142" y="4050"/>
                    <a:pt x="5326" y="3038"/>
                    <a:pt x="6805" y="3038"/>
                  </a:cubicBezTo>
                  <a:cubicBezTo>
                    <a:pt x="7989" y="3038"/>
                    <a:pt x="7989" y="3038"/>
                    <a:pt x="7989" y="3038"/>
                  </a:cubicBezTo>
                  <a:cubicBezTo>
                    <a:pt x="7989" y="338"/>
                    <a:pt x="7989" y="338"/>
                    <a:pt x="7989" y="338"/>
                  </a:cubicBezTo>
                  <a:cubicBezTo>
                    <a:pt x="7989" y="0"/>
                    <a:pt x="8285" y="0"/>
                    <a:pt x="8285" y="0"/>
                  </a:cubicBezTo>
                  <a:cubicBezTo>
                    <a:pt x="13019" y="0"/>
                    <a:pt x="13019" y="0"/>
                    <a:pt x="13019" y="0"/>
                  </a:cubicBezTo>
                  <a:cubicBezTo>
                    <a:pt x="13315" y="0"/>
                    <a:pt x="13315" y="0"/>
                    <a:pt x="13315" y="338"/>
                  </a:cubicBezTo>
                  <a:cubicBezTo>
                    <a:pt x="13315" y="3038"/>
                    <a:pt x="13315" y="3038"/>
                    <a:pt x="13315" y="3038"/>
                  </a:cubicBezTo>
                  <a:cubicBezTo>
                    <a:pt x="14795" y="3038"/>
                    <a:pt x="14795" y="3038"/>
                    <a:pt x="14795" y="3038"/>
                  </a:cubicBezTo>
                  <a:cubicBezTo>
                    <a:pt x="16274" y="3038"/>
                    <a:pt x="17458" y="4050"/>
                    <a:pt x="17753" y="5738"/>
                  </a:cubicBezTo>
                  <a:cubicBezTo>
                    <a:pt x="18937" y="10800"/>
                    <a:pt x="18937" y="10800"/>
                    <a:pt x="18937" y="10800"/>
                  </a:cubicBezTo>
                  <a:cubicBezTo>
                    <a:pt x="19233" y="10800"/>
                    <a:pt x="19233" y="10800"/>
                    <a:pt x="19233" y="10800"/>
                  </a:cubicBezTo>
                  <a:cubicBezTo>
                    <a:pt x="20416" y="10800"/>
                    <a:pt x="21600" y="11812"/>
                    <a:pt x="21600" y="13500"/>
                  </a:cubicBezTo>
                  <a:close/>
                  <a:moveTo>
                    <a:pt x="5030" y="14513"/>
                  </a:moveTo>
                  <a:cubicBezTo>
                    <a:pt x="5030" y="13500"/>
                    <a:pt x="4142" y="12488"/>
                    <a:pt x="3255" y="12488"/>
                  </a:cubicBezTo>
                  <a:cubicBezTo>
                    <a:pt x="2367" y="12488"/>
                    <a:pt x="1479" y="13500"/>
                    <a:pt x="1479" y="14513"/>
                  </a:cubicBezTo>
                  <a:cubicBezTo>
                    <a:pt x="1479" y="15525"/>
                    <a:pt x="2367" y="16538"/>
                    <a:pt x="3255" y="16538"/>
                  </a:cubicBezTo>
                  <a:cubicBezTo>
                    <a:pt x="4142" y="16538"/>
                    <a:pt x="5030" y="15525"/>
                    <a:pt x="5030" y="14513"/>
                  </a:cubicBezTo>
                  <a:close/>
                  <a:moveTo>
                    <a:pt x="15978" y="10800"/>
                  </a:moveTo>
                  <a:cubicBezTo>
                    <a:pt x="15090" y="6413"/>
                    <a:pt x="15090" y="6413"/>
                    <a:pt x="15090" y="6413"/>
                  </a:cubicBezTo>
                  <a:cubicBezTo>
                    <a:pt x="15090" y="6413"/>
                    <a:pt x="14795" y="6075"/>
                    <a:pt x="14795" y="6075"/>
                  </a:cubicBezTo>
                  <a:cubicBezTo>
                    <a:pt x="6805" y="6075"/>
                    <a:pt x="6805" y="6075"/>
                    <a:pt x="6805" y="6075"/>
                  </a:cubicBezTo>
                  <a:cubicBezTo>
                    <a:pt x="6510" y="6075"/>
                    <a:pt x="6214" y="6413"/>
                    <a:pt x="6214" y="6413"/>
                  </a:cubicBezTo>
                  <a:cubicBezTo>
                    <a:pt x="5326" y="10800"/>
                    <a:pt x="5326" y="10800"/>
                    <a:pt x="5326" y="10800"/>
                  </a:cubicBezTo>
                  <a:lnTo>
                    <a:pt x="15978" y="10800"/>
                  </a:lnTo>
                  <a:close/>
                  <a:moveTo>
                    <a:pt x="19825" y="14513"/>
                  </a:moveTo>
                  <a:cubicBezTo>
                    <a:pt x="19825" y="13500"/>
                    <a:pt x="19233" y="12488"/>
                    <a:pt x="18049" y="12488"/>
                  </a:cubicBezTo>
                  <a:cubicBezTo>
                    <a:pt x="17162" y="12488"/>
                    <a:pt x="16570" y="13500"/>
                    <a:pt x="16570" y="14513"/>
                  </a:cubicBezTo>
                  <a:cubicBezTo>
                    <a:pt x="16570" y="15525"/>
                    <a:pt x="17162" y="16538"/>
                    <a:pt x="18049" y="16538"/>
                  </a:cubicBezTo>
                  <a:cubicBezTo>
                    <a:pt x="19233" y="16538"/>
                    <a:pt x="19825" y="15525"/>
                    <a:pt x="19825" y="1451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8" name="Shape"/>
            <p:cNvSpPr/>
            <p:nvPr/>
          </p:nvSpPr>
          <p:spPr>
            <a:xfrm>
              <a:off x="7916333" y="1100667"/>
              <a:ext cx="270934"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9913"/>
                  </a:moveTo>
                  <a:cubicBezTo>
                    <a:pt x="21600" y="20925"/>
                    <a:pt x="20868" y="21600"/>
                    <a:pt x="20136" y="21600"/>
                  </a:cubicBezTo>
                  <a:cubicBezTo>
                    <a:pt x="1464" y="21600"/>
                    <a:pt x="1464" y="21600"/>
                    <a:pt x="1464" y="21600"/>
                  </a:cubicBezTo>
                  <a:cubicBezTo>
                    <a:pt x="732" y="21600"/>
                    <a:pt x="0" y="20925"/>
                    <a:pt x="0" y="19913"/>
                  </a:cubicBezTo>
                  <a:cubicBezTo>
                    <a:pt x="0" y="4388"/>
                    <a:pt x="0" y="4388"/>
                    <a:pt x="0" y="4388"/>
                  </a:cubicBezTo>
                  <a:cubicBezTo>
                    <a:pt x="0" y="3713"/>
                    <a:pt x="732" y="3038"/>
                    <a:pt x="1464" y="3038"/>
                  </a:cubicBezTo>
                  <a:cubicBezTo>
                    <a:pt x="3295" y="3038"/>
                    <a:pt x="3295" y="3038"/>
                    <a:pt x="3295" y="3038"/>
                  </a:cubicBezTo>
                  <a:cubicBezTo>
                    <a:pt x="3295" y="1688"/>
                    <a:pt x="3295" y="1688"/>
                    <a:pt x="3295" y="1688"/>
                  </a:cubicBezTo>
                  <a:cubicBezTo>
                    <a:pt x="3295" y="675"/>
                    <a:pt x="4027" y="0"/>
                    <a:pt x="5492" y="0"/>
                  </a:cubicBezTo>
                  <a:cubicBezTo>
                    <a:pt x="6224" y="0"/>
                    <a:pt x="6224" y="0"/>
                    <a:pt x="6224" y="0"/>
                  </a:cubicBezTo>
                  <a:cubicBezTo>
                    <a:pt x="7322" y="0"/>
                    <a:pt x="8420" y="675"/>
                    <a:pt x="8420" y="1688"/>
                  </a:cubicBezTo>
                  <a:cubicBezTo>
                    <a:pt x="8420" y="3038"/>
                    <a:pt x="8420" y="3038"/>
                    <a:pt x="8420" y="3038"/>
                  </a:cubicBezTo>
                  <a:cubicBezTo>
                    <a:pt x="13180" y="3038"/>
                    <a:pt x="13180" y="3038"/>
                    <a:pt x="13180" y="3038"/>
                  </a:cubicBezTo>
                  <a:cubicBezTo>
                    <a:pt x="13180" y="1688"/>
                    <a:pt x="13180" y="1688"/>
                    <a:pt x="13180" y="1688"/>
                  </a:cubicBezTo>
                  <a:cubicBezTo>
                    <a:pt x="13180" y="675"/>
                    <a:pt x="14278" y="0"/>
                    <a:pt x="15376" y="0"/>
                  </a:cubicBezTo>
                  <a:cubicBezTo>
                    <a:pt x="16108" y="0"/>
                    <a:pt x="16108" y="0"/>
                    <a:pt x="16108" y="0"/>
                  </a:cubicBezTo>
                  <a:cubicBezTo>
                    <a:pt x="17207" y="0"/>
                    <a:pt x="18305" y="675"/>
                    <a:pt x="18305" y="1688"/>
                  </a:cubicBezTo>
                  <a:cubicBezTo>
                    <a:pt x="18305" y="3038"/>
                    <a:pt x="18305" y="3038"/>
                    <a:pt x="18305" y="3038"/>
                  </a:cubicBezTo>
                  <a:cubicBezTo>
                    <a:pt x="20136" y="3038"/>
                    <a:pt x="20136" y="3038"/>
                    <a:pt x="20136" y="3038"/>
                  </a:cubicBezTo>
                  <a:cubicBezTo>
                    <a:pt x="20868" y="3038"/>
                    <a:pt x="21600" y="3713"/>
                    <a:pt x="21600" y="4388"/>
                  </a:cubicBezTo>
                  <a:lnTo>
                    <a:pt x="21600" y="19913"/>
                  </a:lnTo>
                  <a:close/>
                  <a:moveTo>
                    <a:pt x="5492" y="11138"/>
                  </a:moveTo>
                  <a:cubicBezTo>
                    <a:pt x="5492" y="7763"/>
                    <a:pt x="5492" y="7763"/>
                    <a:pt x="5492" y="7763"/>
                  </a:cubicBezTo>
                  <a:cubicBezTo>
                    <a:pt x="1464" y="7763"/>
                    <a:pt x="1464" y="7763"/>
                    <a:pt x="1464" y="7763"/>
                  </a:cubicBezTo>
                  <a:cubicBezTo>
                    <a:pt x="1464" y="11138"/>
                    <a:pt x="1464" y="11138"/>
                    <a:pt x="1464" y="11138"/>
                  </a:cubicBezTo>
                  <a:lnTo>
                    <a:pt x="5492" y="11138"/>
                  </a:lnTo>
                  <a:close/>
                  <a:moveTo>
                    <a:pt x="5492" y="15862"/>
                  </a:moveTo>
                  <a:cubicBezTo>
                    <a:pt x="5492" y="11812"/>
                    <a:pt x="5492" y="11812"/>
                    <a:pt x="5492" y="11812"/>
                  </a:cubicBezTo>
                  <a:cubicBezTo>
                    <a:pt x="1464" y="11812"/>
                    <a:pt x="1464" y="11812"/>
                    <a:pt x="1464" y="11812"/>
                  </a:cubicBezTo>
                  <a:cubicBezTo>
                    <a:pt x="1464" y="15862"/>
                    <a:pt x="1464" y="15862"/>
                    <a:pt x="1464" y="15862"/>
                  </a:cubicBezTo>
                  <a:lnTo>
                    <a:pt x="5492" y="15862"/>
                  </a:lnTo>
                  <a:close/>
                  <a:moveTo>
                    <a:pt x="5492" y="19913"/>
                  </a:moveTo>
                  <a:cubicBezTo>
                    <a:pt x="5492" y="16538"/>
                    <a:pt x="5492" y="16538"/>
                    <a:pt x="5492" y="16538"/>
                  </a:cubicBezTo>
                  <a:cubicBezTo>
                    <a:pt x="1464" y="16538"/>
                    <a:pt x="1464" y="16538"/>
                    <a:pt x="1464" y="16538"/>
                  </a:cubicBezTo>
                  <a:cubicBezTo>
                    <a:pt x="1464" y="19913"/>
                    <a:pt x="1464" y="19913"/>
                    <a:pt x="1464" y="19913"/>
                  </a:cubicBezTo>
                  <a:lnTo>
                    <a:pt x="5492" y="19913"/>
                  </a:lnTo>
                  <a:close/>
                  <a:moveTo>
                    <a:pt x="6590" y="1688"/>
                  </a:moveTo>
                  <a:cubicBezTo>
                    <a:pt x="6590" y="1688"/>
                    <a:pt x="6590" y="1350"/>
                    <a:pt x="6224" y="1350"/>
                  </a:cubicBezTo>
                  <a:cubicBezTo>
                    <a:pt x="5492" y="1350"/>
                    <a:pt x="5492" y="1350"/>
                    <a:pt x="5492" y="1350"/>
                  </a:cubicBezTo>
                  <a:cubicBezTo>
                    <a:pt x="5125" y="1350"/>
                    <a:pt x="4759" y="1688"/>
                    <a:pt x="4759" y="1688"/>
                  </a:cubicBezTo>
                  <a:cubicBezTo>
                    <a:pt x="4759" y="5400"/>
                    <a:pt x="4759" y="5400"/>
                    <a:pt x="4759" y="5400"/>
                  </a:cubicBezTo>
                  <a:cubicBezTo>
                    <a:pt x="4759" y="5400"/>
                    <a:pt x="5125" y="5738"/>
                    <a:pt x="5492" y="5738"/>
                  </a:cubicBezTo>
                  <a:cubicBezTo>
                    <a:pt x="6224" y="5738"/>
                    <a:pt x="6224" y="5738"/>
                    <a:pt x="6224" y="5738"/>
                  </a:cubicBezTo>
                  <a:cubicBezTo>
                    <a:pt x="6590" y="5738"/>
                    <a:pt x="6590" y="5400"/>
                    <a:pt x="6590" y="5400"/>
                  </a:cubicBezTo>
                  <a:lnTo>
                    <a:pt x="6590" y="1688"/>
                  </a:lnTo>
                  <a:close/>
                  <a:moveTo>
                    <a:pt x="10251" y="11138"/>
                  </a:moveTo>
                  <a:cubicBezTo>
                    <a:pt x="10251" y="7763"/>
                    <a:pt x="10251" y="7763"/>
                    <a:pt x="10251" y="7763"/>
                  </a:cubicBezTo>
                  <a:cubicBezTo>
                    <a:pt x="6224" y="7763"/>
                    <a:pt x="6224" y="7763"/>
                    <a:pt x="6224" y="7763"/>
                  </a:cubicBezTo>
                  <a:cubicBezTo>
                    <a:pt x="6224" y="11138"/>
                    <a:pt x="6224" y="11138"/>
                    <a:pt x="6224" y="11138"/>
                  </a:cubicBezTo>
                  <a:lnTo>
                    <a:pt x="10251" y="11138"/>
                  </a:lnTo>
                  <a:close/>
                  <a:moveTo>
                    <a:pt x="10251" y="15862"/>
                  </a:moveTo>
                  <a:cubicBezTo>
                    <a:pt x="10251" y="11812"/>
                    <a:pt x="10251" y="11812"/>
                    <a:pt x="10251" y="11812"/>
                  </a:cubicBezTo>
                  <a:cubicBezTo>
                    <a:pt x="6224" y="11812"/>
                    <a:pt x="6224" y="11812"/>
                    <a:pt x="6224" y="11812"/>
                  </a:cubicBezTo>
                  <a:cubicBezTo>
                    <a:pt x="6224" y="15862"/>
                    <a:pt x="6224" y="15862"/>
                    <a:pt x="6224" y="15862"/>
                  </a:cubicBezTo>
                  <a:lnTo>
                    <a:pt x="10251" y="15862"/>
                  </a:lnTo>
                  <a:close/>
                  <a:moveTo>
                    <a:pt x="10251" y="19913"/>
                  </a:moveTo>
                  <a:cubicBezTo>
                    <a:pt x="10251" y="16538"/>
                    <a:pt x="10251" y="16538"/>
                    <a:pt x="10251" y="16538"/>
                  </a:cubicBezTo>
                  <a:cubicBezTo>
                    <a:pt x="6224" y="16538"/>
                    <a:pt x="6224" y="16538"/>
                    <a:pt x="6224" y="16538"/>
                  </a:cubicBezTo>
                  <a:cubicBezTo>
                    <a:pt x="6224" y="19913"/>
                    <a:pt x="6224" y="19913"/>
                    <a:pt x="6224" y="19913"/>
                  </a:cubicBezTo>
                  <a:lnTo>
                    <a:pt x="10251" y="19913"/>
                  </a:lnTo>
                  <a:close/>
                  <a:moveTo>
                    <a:pt x="15376" y="11138"/>
                  </a:moveTo>
                  <a:cubicBezTo>
                    <a:pt x="15376" y="7763"/>
                    <a:pt x="15376" y="7763"/>
                    <a:pt x="15376" y="7763"/>
                  </a:cubicBezTo>
                  <a:cubicBezTo>
                    <a:pt x="11349" y="7763"/>
                    <a:pt x="11349" y="7763"/>
                    <a:pt x="11349" y="7763"/>
                  </a:cubicBezTo>
                  <a:cubicBezTo>
                    <a:pt x="11349" y="11138"/>
                    <a:pt x="11349" y="11138"/>
                    <a:pt x="11349" y="11138"/>
                  </a:cubicBezTo>
                  <a:lnTo>
                    <a:pt x="15376" y="11138"/>
                  </a:lnTo>
                  <a:close/>
                  <a:moveTo>
                    <a:pt x="15376" y="15862"/>
                  </a:moveTo>
                  <a:cubicBezTo>
                    <a:pt x="15376" y="11812"/>
                    <a:pt x="15376" y="11812"/>
                    <a:pt x="15376" y="11812"/>
                  </a:cubicBezTo>
                  <a:cubicBezTo>
                    <a:pt x="11349" y="11812"/>
                    <a:pt x="11349" y="11812"/>
                    <a:pt x="11349" y="11812"/>
                  </a:cubicBezTo>
                  <a:cubicBezTo>
                    <a:pt x="11349" y="15862"/>
                    <a:pt x="11349" y="15862"/>
                    <a:pt x="11349" y="15862"/>
                  </a:cubicBezTo>
                  <a:lnTo>
                    <a:pt x="15376" y="15862"/>
                  </a:lnTo>
                  <a:close/>
                  <a:moveTo>
                    <a:pt x="15376" y="19913"/>
                  </a:moveTo>
                  <a:cubicBezTo>
                    <a:pt x="15376" y="16538"/>
                    <a:pt x="15376" y="16538"/>
                    <a:pt x="15376" y="16538"/>
                  </a:cubicBezTo>
                  <a:cubicBezTo>
                    <a:pt x="11349" y="16538"/>
                    <a:pt x="11349" y="16538"/>
                    <a:pt x="11349" y="16538"/>
                  </a:cubicBezTo>
                  <a:cubicBezTo>
                    <a:pt x="11349" y="19913"/>
                    <a:pt x="11349" y="19913"/>
                    <a:pt x="11349" y="19913"/>
                  </a:cubicBezTo>
                  <a:lnTo>
                    <a:pt x="15376" y="19913"/>
                  </a:lnTo>
                  <a:close/>
                  <a:moveTo>
                    <a:pt x="16475" y="1688"/>
                  </a:moveTo>
                  <a:cubicBezTo>
                    <a:pt x="16475" y="1688"/>
                    <a:pt x="16475" y="1350"/>
                    <a:pt x="16108" y="1350"/>
                  </a:cubicBezTo>
                  <a:cubicBezTo>
                    <a:pt x="15376" y="1350"/>
                    <a:pt x="15376" y="1350"/>
                    <a:pt x="15376" y="1350"/>
                  </a:cubicBezTo>
                  <a:cubicBezTo>
                    <a:pt x="15010" y="1350"/>
                    <a:pt x="15010" y="1688"/>
                    <a:pt x="15010" y="1688"/>
                  </a:cubicBezTo>
                  <a:cubicBezTo>
                    <a:pt x="15010" y="5400"/>
                    <a:pt x="15010" y="5400"/>
                    <a:pt x="15010" y="5400"/>
                  </a:cubicBezTo>
                  <a:cubicBezTo>
                    <a:pt x="15010" y="5400"/>
                    <a:pt x="15010" y="5738"/>
                    <a:pt x="15376" y="5738"/>
                  </a:cubicBezTo>
                  <a:cubicBezTo>
                    <a:pt x="16108" y="5738"/>
                    <a:pt x="16108" y="5738"/>
                    <a:pt x="16108" y="5738"/>
                  </a:cubicBezTo>
                  <a:cubicBezTo>
                    <a:pt x="16475" y="5738"/>
                    <a:pt x="16475" y="5400"/>
                    <a:pt x="16475" y="5400"/>
                  </a:cubicBezTo>
                  <a:lnTo>
                    <a:pt x="16475" y="1688"/>
                  </a:lnTo>
                  <a:close/>
                  <a:moveTo>
                    <a:pt x="20136" y="11138"/>
                  </a:moveTo>
                  <a:cubicBezTo>
                    <a:pt x="20136" y="7763"/>
                    <a:pt x="20136" y="7763"/>
                    <a:pt x="20136" y="7763"/>
                  </a:cubicBezTo>
                  <a:cubicBezTo>
                    <a:pt x="16108" y="7763"/>
                    <a:pt x="16108" y="7763"/>
                    <a:pt x="16108" y="7763"/>
                  </a:cubicBezTo>
                  <a:cubicBezTo>
                    <a:pt x="16108" y="11138"/>
                    <a:pt x="16108" y="11138"/>
                    <a:pt x="16108" y="11138"/>
                  </a:cubicBezTo>
                  <a:lnTo>
                    <a:pt x="20136" y="11138"/>
                  </a:lnTo>
                  <a:close/>
                  <a:moveTo>
                    <a:pt x="20136" y="15862"/>
                  </a:moveTo>
                  <a:cubicBezTo>
                    <a:pt x="20136" y="11812"/>
                    <a:pt x="20136" y="11812"/>
                    <a:pt x="20136" y="11812"/>
                  </a:cubicBezTo>
                  <a:cubicBezTo>
                    <a:pt x="16108" y="11812"/>
                    <a:pt x="16108" y="11812"/>
                    <a:pt x="16108" y="11812"/>
                  </a:cubicBezTo>
                  <a:cubicBezTo>
                    <a:pt x="16108" y="15862"/>
                    <a:pt x="16108" y="15862"/>
                    <a:pt x="16108" y="15862"/>
                  </a:cubicBezTo>
                  <a:lnTo>
                    <a:pt x="20136" y="15862"/>
                  </a:lnTo>
                  <a:close/>
                  <a:moveTo>
                    <a:pt x="20136" y="19913"/>
                  </a:moveTo>
                  <a:cubicBezTo>
                    <a:pt x="20136" y="16538"/>
                    <a:pt x="20136" y="16538"/>
                    <a:pt x="20136" y="16538"/>
                  </a:cubicBezTo>
                  <a:cubicBezTo>
                    <a:pt x="16108" y="16538"/>
                    <a:pt x="16108" y="16538"/>
                    <a:pt x="16108" y="16538"/>
                  </a:cubicBezTo>
                  <a:cubicBezTo>
                    <a:pt x="16108" y="19913"/>
                    <a:pt x="16108" y="19913"/>
                    <a:pt x="16108" y="19913"/>
                  </a:cubicBezTo>
                  <a:lnTo>
                    <a:pt x="20136" y="1991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59" name="Shape"/>
            <p:cNvSpPr/>
            <p:nvPr/>
          </p:nvSpPr>
          <p:spPr>
            <a:xfrm>
              <a:off x="8576733" y="1100667"/>
              <a:ext cx="311151" cy="270934"/>
            </a:xfrm>
            <a:custGeom>
              <a:avLst/>
              <a:gdLst/>
              <a:ahLst/>
              <a:cxnLst>
                <a:cxn ang="0">
                  <a:pos x="wd2" y="hd2"/>
                </a:cxn>
                <a:cxn ang="5400000">
                  <a:pos x="wd2" y="hd2"/>
                </a:cxn>
                <a:cxn ang="10800000">
                  <a:pos x="wd2" y="hd2"/>
                </a:cxn>
                <a:cxn ang="16200000">
                  <a:pos x="wd2" y="hd2"/>
                </a:cxn>
              </a:cxnLst>
              <a:rect l="0" t="0" r="r" b="b"/>
              <a:pathLst>
                <a:path w="21600" h="21600" extrusionOk="0">
                  <a:moveTo>
                    <a:pt x="21600" y="6590"/>
                  </a:moveTo>
                  <a:cubicBezTo>
                    <a:pt x="21600" y="18305"/>
                    <a:pt x="21600" y="18305"/>
                    <a:pt x="21600" y="18305"/>
                  </a:cubicBezTo>
                  <a:cubicBezTo>
                    <a:pt x="21600" y="20136"/>
                    <a:pt x="20329" y="21600"/>
                    <a:pt x="18741" y="21600"/>
                  </a:cubicBezTo>
                  <a:cubicBezTo>
                    <a:pt x="2859" y="21600"/>
                    <a:pt x="2859" y="21600"/>
                    <a:pt x="2859" y="21600"/>
                  </a:cubicBezTo>
                  <a:cubicBezTo>
                    <a:pt x="1271" y="21600"/>
                    <a:pt x="0" y="20136"/>
                    <a:pt x="0" y="18305"/>
                  </a:cubicBezTo>
                  <a:cubicBezTo>
                    <a:pt x="0" y="6590"/>
                    <a:pt x="0" y="6590"/>
                    <a:pt x="0" y="6590"/>
                  </a:cubicBezTo>
                  <a:cubicBezTo>
                    <a:pt x="0" y="4759"/>
                    <a:pt x="1271" y="3295"/>
                    <a:pt x="2859" y="3295"/>
                  </a:cubicBezTo>
                  <a:cubicBezTo>
                    <a:pt x="5400" y="3295"/>
                    <a:pt x="5400" y="3295"/>
                    <a:pt x="5400" y="3295"/>
                  </a:cubicBezTo>
                  <a:cubicBezTo>
                    <a:pt x="6035" y="1464"/>
                    <a:pt x="6035" y="1464"/>
                    <a:pt x="6035" y="1464"/>
                  </a:cubicBezTo>
                  <a:cubicBezTo>
                    <a:pt x="6353" y="732"/>
                    <a:pt x="6988" y="0"/>
                    <a:pt x="7941" y="0"/>
                  </a:cubicBezTo>
                  <a:cubicBezTo>
                    <a:pt x="13659" y="0"/>
                    <a:pt x="13659" y="0"/>
                    <a:pt x="13659" y="0"/>
                  </a:cubicBezTo>
                  <a:cubicBezTo>
                    <a:pt x="14612" y="0"/>
                    <a:pt x="15247" y="732"/>
                    <a:pt x="15565" y="1464"/>
                  </a:cubicBezTo>
                  <a:cubicBezTo>
                    <a:pt x="16200" y="3295"/>
                    <a:pt x="16200" y="3295"/>
                    <a:pt x="16200" y="3295"/>
                  </a:cubicBezTo>
                  <a:cubicBezTo>
                    <a:pt x="18741" y="3295"/>
                    <a:pt x="18741" y="3295"/>
                    <a:pt x="18741" y="3295"/>
                  </a:cubicBezTo>
                  <a:cubicBezTo>
                    <a:pt x="20329" y="3295"/>
                    <a:pt x="21600" y="4759"/>
                    <a:pt x="21600" y="6590"/>
                  </a:cubicBezTo>
                  <a:close/>
                  <a:moveTo>
                    <a:pt x="15882" y="12447"/>
                  </a:moveTo>
                  <a:cubicBezTo>
                    <a:pt x="15882" y="9153"/>
                    <a:pt x="13659" y="6590"/>
                    <a:pt x="10800" y="6590"/>
                  </a:cubicBezTo>
                  <a:cubicBezTo>
                    <a:pt x="7941" y="6590"/>
                    <a:pt x="5718" y="9153"/>
                    <a:pt x="5718" y="12447"/>
                  </a:cubicBezTo>
                  <a:cubicBezTo>
                    <a:pt x="5718" y="15742"/>
                    <a:pt x="7941" y="18305"/>
                    <a:pt x="10800" y="18305"/>
                  </a:cubicBezTo>
                  <a:cubicBezTo>
                    <a:pt x="13659" y="18305"/>
                    <a:pt x="15882" y="15742"/>
                    <a:pt x="15882" y="12447"/>
                  </a:cubicBezTo>
                  <a:close/>
                  <a:moveTo>
                    <a:pt x="13976" y="12447"/>
                  </a:moveTo>
                  <a:cubicBezTo>
                    <a:pt x="13976" y="14644"/>
                    <a:pt x="12706" y="16108"/>
                    <a:pt x="10800" y="16108"/>
                  </a:cubicBezTo>
                  <a:cubicBezTo>
                    <a:pt x="8894" y="16108"/>
                    <a:pt x="7624" y="14644"/>
                    <a:pt x="7624" y="12447"/>
                  </a:cubicBezTo>
                  <a:cubicBezTo>
                    <a:pt x="7624" y="10251"/>
                    <a:pt x="8894" y="8786"/>
                    <a:pt x="10800" y="8786"/>
                  </a:cubicBezTo>
                  <a:cubicBezTo>
                    <a:pt x="12706" y="8786"/>
                    <a:pt x="13976" y="10251"/>
                    <a:pt x="13976" y="1244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0" name="Shape"/>
            <p:cNvSpPr/>
            <p:nvPr/>
          </p:nvSpPr>
          <p:spPr>
            <a:xfrm>
              <a:off x="9237133" y="1119717"/>
              <a:ext cx="334434" cy="260350"/>
            </a:xfrm>
            <a:custGeom>
              <a:avLst/>
              <a:gdLst/>
              <a:ahLst/>
              <a:cxnLst>
                <a:cxn ang="0">
                  <a:pos x="wd2" y="hd2"/>
                </a:cxn>
                <a:cxn ang="5400000">
                  <a:pos x="wd2" y="hd2"/>
                </a:cxn>
                <a:cxn ang="10800000">
                  <a:pos x="wd2" y="hd2"/>
                </a:cxn>
                <a:cxn ang="16200000">
                  <a:pos x="wd2" y="hd2"/>
                </a:cxn>
              </a:cxnLst>
              <a:rect l="0" t="0" r="r" b="b"/>
              <a:pathLst>
                <a:path w="21600" h="21600" extrusionOk="0">
                  <a:moveTo>
                    <a:pt x="21600" y="17053"/>
                  </a:moveTo>
                  <a:cubicBezTo>
                    <a:pt x="21600" y="17432"/>
                    <a:pt x="21304" y="17432"/>
                    <a:pt x="21304" y="17432"/>
                  </a:cubicBezTo>
                  <a:cubicBezTo>
                    <a:pt x="20121" y="17432"/>
                    <a:pt x="20121" y="17432"/>
                    <a:pt x="20121" y="17432"/>
                  </a:cubicBezTo>
                  <a:cubicBezTo>
                    <a:pt x="20121" y="19326"/>
                    <a:pt x="20121" y="19326"/>
                    <a:pt x="20121" y="19326"/>
                  </a:cubicBezTo>
                  <a:cubicBezTo>
                    <a:pt x="20121" y="20463"/>
                    <a:pt x="19233" y="21600"/>
                    <a:pt x="18049" y="21600"/>
                  </a:cubicBezTo>
                  <a:cubicBezTo>
                    <a:pt x="17162" y="21600"/>
                    <a:pt x="16274" y="20463"/>
                    <a:pt x="16274" y="19326"/>
                  </a:cubicBezTo>
                  <a:cubicBezTo>
                    <a:pt x="16274" y="17432"/>
                    <a:pt x="16274" y="17432"/>
                    <a:pt x="16274" y="17432"/>
                  </a:cubicBezTo>
                  <a:cubicBezTo>
                    <a:pt x="5326" y="17432"/>
                    <a:pt x="5326" y="17432"/>
                    <a:pt x="5326" y="17432"/>
                  </a:cubicBezTo>
                  <a:cubicBezTo>
                    <a:pt x="5326" y="19326"/>
                    <a:pt x="5326" y="19326"/>
                    <a:pt x="5326" y="19326"/>
                  </a:cubicBezTo>
                  <a:cubicBezTo>
                    <a:pt x="5326" y="20463"/>
                    <a:pt x="4438" y="21600"/>
                    <a:pt x="3255" y="21600"/>
                  </a:cubicBezTo>
                  <a:cubicBezTo>
                    <a:pt x="2071" y="21600"/>
                    <a:pt x="1184" y="20463"/>
                    <a:pt x="1184" y="19326"/>
                  </a:cubicBezTo>
                  <a:cubicBezTo>
                    <a:pt x="1184" y="17432"/>
                    <a:pt x="1184" y="17432"/>
                    <a:pt x="1184" y="17432"/>
                  </a:cubicBezTo>
                  <a:cubicBezTo>
                    <a:pt x="296" y="17432"/>
                    <a:pt x="296" y="17432"/>
                    <a:pt x="296" y="17432"/>
                  </a:cubicBezTo>
                  <a:cubicBezTo>
                    <a:pt x="0" y="17432"/>
                    <a:pt x="0" y="17432"/>
                    <a:pt x="0" y="17053"/>
                  </a:cubicBezTo>
                  <a:cubicBezTo>
                    <a:pt x="0" y="11747"/>
                    <a:pt x="0" y="11747"/>
                    <a:pt x="0" y="11747"/>
                  </a:cubicBezTo>
                  <a:cubicBezTo>
                    <a:pt x="0" y="10232"/>
                    <a:pt x="888" y="8716"/>
                    <a:pt x="2367" y="8716"/>
                  </a:cubicBezTo>
                  <a:cubicBezTo>
                    <a:pt x="2663" y="8716"/>
                    <a:pt x="2663" y="8716"/>
                    <a:pt x="2663" y="8716"/>
                  </a:cubicBezTo>
                  <a:cubicBezTo>
                    <a:pt x="3847" y="3032"/>
                    <a:pt x="3847" y="3032"/>
                    <a:pt x="3847" y="3032"/>
                  </a:cubicBezTo>
                  <a:cubicBezTo>
                    <a:pt x="4142" y="1516"/>
                    <a:pt x="5326" y="0"/>
                    <a:pt x="6805" y="0"/>
                  </a:cubicBezTo>
                  <a:cubicBezTo>
                    <a:pt x="14795" y="0"/>
                    <a:pt x="14795" y="0"/>
                    <a:pt x="14795" y="0"/>
                  </a:cubicBezTo>
                  <a:cubicBezTo>
                    <a:pt x="16274" y="0"/>
                    <a:pt x="17458" y="1516"/>
                    <a:pt x="17753" y="3032"/>
                  </a:cubicBezTo>
                  <a:cubicBezTo>
                    <a:pt x="18937" y="8716"/>
                    <a:pt x="18937" y="8716"/>
                    <a:pt x="18937" y="8716"/>
                  </a:cubicBezTo>
                  <a:cubicBezTo>
                    <a:pt x="19233" y="8716"/>
                    <a:pt x="19233" y="8716"/>
                    <a:pt x="19233" y="8716"/>
                  </a:cubicBezTo>
                  <a:cubicBezTo>
                    <a:pt x="20416" y="8716"/>
                    <a:pt x="21600" y="10232"/>
                    <a:pt x="21600" y="11747"/>
                  </a:cubicBezTo>
                  <a:lnTo>
                    <a:pt x="21600" y="17053"/>
                  </a:lnTo>
                  <a:close/>
                  <a:moveTo>
                    <a:pt x="3255" y="10989"/>
                  </a:moveTo>
                  <a:cubicBezTo>
                    <a:pt x="2367" y="10989"/>
                    <a:pt x="1479" y="11747"/>
                    <a:pt x="1479" y="13263"/>
                  </a:cubicBezTo>
                  <a:cubicBezTo>
                    <a:pt x="1479" y="14400"/>
                    <a:pt x="2367" y="15158"/>
                    <a:pt x="3255" y="15158"/>
                  </a:cubicBezTo>
                  <a:cubicBezTo>
                    <a:pt x="4142" y="15158"/>
                    <a:pt x="5030" y="14400"/>
                    <a:pt x="5030" y="13263"/>
                  </a:cubicBezTo>
                  <a:cubicBezTo>
                    <a:pt x="5030" y="11747"/>
                    <a:pt x="4142" y="10989"/>
                    <a:pt x="3255" y="10989"/>
                  </a:cubicBezTo>
                  <a:close/>
                  <a:moveTo>
                    <a:pt x="15978" y="8716"/>
                  </a:moveTo>
                  <a:cubicBezTo>
                    <a:pt x="15090" y="3789"/>
                    <a:pt x="15090" y="3789"/>
                    <a:pt x="15090" y="3789"/>
                  </a:cubicBezTo>
                  <a:cubicBezTo>
                    <a:pt x="15090" y="3789"/>
                    <a:pt x="14795" y="3411"/>
                    <a:pt x="14795" y="3411"/>
                  </a:cubicBezTo>
                  <a:cubicBezTo>
                    <a:pt x="6805" y="3411"/>
                    <a:pt x="6805" y="3411"/>
                    <a:pt x="6805" y="3411"/>
                  </a:cubicBezTo>
                  <a:cubicBezTo>
                    <a:pt x="6510" y="3411"/>
                    <a:pt x="6214" y="3789"/>
                    <a:pt x="6214" y="3789"/>
                  </a:cubicBezTo>
                  <a:cubicBezTo>
                    <a:pt x="5326" y="8716"/>
                    <a:pt x="5326" y="8716"/>
                    <a:pt x="5326" y="8716"/>
                  </a:cubicBezTo>
                  <a:lnTo>
                    <a:pt x="15978" y="8716"/>
                  </a:lnTo>
                  <a:close/>
                  <a:moveTo>
                    <a:pt x="18049" y="10989"/>
                  </a:moveTo>
                  <a:cubicBezTo>
                    <a:pt x="17162" y="10989"/>
                    <a:pt x="16570" y="11747"/>
                    <a:pt x="16570" y="13263"/>
                  </a:cubicBezTo>
                  <a:cubicBezTo>
                    <a:pt x="16570" y="14400"/>
                    <a:pt x="17162" y="15158"/>
                    <a:pt x="18049" y="15158"/>
                  </a:cubicBezTo>
                  <a:cubicBezTo>
                    <a:pt x="19233" y="15158"/>
                    <a:pt x="19825" y="14400"/>
                    <a:pt x="19825" y="13263"/>
                  </a:cubicBezTo>
                  <a:cubicBezTo>
                    <a:pt x="19825" y="11747"/>
                    <a:pt x="19233" y="10989"/>
                    <a:pt x="18049" y="1098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1" name="Shape"/>
            <p:cNvSpPr/>
            <p:nvPr/>
          </p:nvSpPr>
          <p:spPr>
            <a:xfrm>
              <a:off x="9906000" y="1159933"/>
              <a:ext cx="95251" cy="169334"/>
            </a:xfrm>
            <a:custGeom>
              <a:avLst/>
              <a:gdLst/>
              <a:ahLst/>
              <a:cxnLst>
                <a:cxn ang="0">
                  <a:pos x="wd2" y="hd2"/>
                </a:cxn>
                <a:cxn ang="5400000">
                  <a:pos x="wd2" y="hd2"/>
                </a:cxn>
                <a:cxn ang="10800000">
                  <a:pos x="wd2" y="hd2"/>
                </a:cxn>
                <a:cxn ang="16200000">
                  <a:pos x="wd2" y="hd2"/>
                </a:cxn>
              </a:cxnLst>
              <a:rect l="0" t="0" r="r" b="b"/>
              <a:pathLst>
                <a:path w="21600" h="21600" extrusionOk="0">
                  <a:moveTo>
                    <a:pt x="21600" y="20432"/>
                  </a:moveTo>
                  <a:cubicBezTo>
                    <a:pt x="21600" y="21016"/>
                    <a:pt x="20571" y="21600"/>
                    <a:pt x="18514" y="21600"/>
                  </a:cubicBezTo>
                  <a:cubicBezTo>
                    <a:pt x="18514" y="21600"/>
                    <a:pt x="17486" y="21600"/>
                    <a:pt x="17486" y="21016"/>
                  </a:cubicBezTo>
                  <a:cubicBezTo>
                    <a:pt x="1029" y="11676"/>
                    <a:pt x="1029" y="11676"/>
                    <a:pt x="1029" y="11676"/>
                  </a:cubicBezTo>
                  <a:cubicBezTo>
                    <a:pt x="0" y="11676"/>
                    <a:pt x="0" y="11092"/>
                    <a:pt x="0" y="11092"/>
                  </a:cubicBezTo>
                  <a:cubicBezTo>
                    <a:pt x="0" y="10508"/>
                    <a:pt x="0" y="10508"/>
                    <a:pt x="1029" y="9924"/>
                  </a:cubicBezTo>
                  <a:cubicBezTo>
                    <a:pt x="17486" y="584"/>
                    <a:pt x="17486" y="584"/>
                    <a:pt x="17486" y="584"/>
                  </a:cubicBezTo>
                  <a:cubicBezTo>
                    <a:pt x="17486" y="584"/>
                    <a:pt x="18514" y="0"/>
                    <a:pt x="18514" y="0"/>
                  </a:cubicBezTo>
                  <a:cubicBezTo>
                    <a:pt x="20571" y="0"/>
                    <a:pt x="21600" y="1168"/>
                    <a:pt x="21600" y="1751"/>
                  </a:cubicBezTo>
                  <a:lnTo>
                    <a:pt x="21600" y="204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2" name="Shape"/>
            <p:cNvSpPr/>
            <p:nvPr/>
          </p:nvSpPr>
          <p:spPr>
            <a:xfrm>
              <a:off x="10555818" y="11197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20029"/>
                    <a:pt x="19636" y="21600"/>
                    <a:pt x="17280" y="21600"/>
                  </a:cubicBezTo>
                  <a:cubicBezTo>
                    <a:pt x="3927" y="21600"/>
                    <a:pt x="3927" y="21600"/>
                    <a:pt x="3927" y="21600"/>
                  </a:cubicBezTo>
                  <a:cubicBezTo>
                    <a:pt x="1571" y="21600"/>
                    <a:pt x="0" y="20029"/>
                    <a:pt x="0" y="17673"/>
                  </a:cubicBezTo>
                  <a:cubicBezTo>
                    <a:pt x="0" y="4320"/>
                    <a:pt x="0" y="4320"/>
                    <a:pt x="0" y="4320"/>
                  </a:cubicBezTo>
                  <a:cubicBezTo>
                    <a:pt x="0" y="1964"/>
                    <a:pt x="1571" y="0"/>
                    <a:pt x="3927" y="0"/>
                  </a:cubicBezTo>
                  <a:cubicBezTo>
                    <a:pt x="17280" y="0"/>
                    <a:pt x="17280" y="0"/>
                    <a:pt x="17280" y="0"/>
                  </a:cubicBezTo>
                  <a:cubicBezTo>
                    <a:pt x="19636" y="0"/>
                    <a:pt x="21600" y="1964"/>
                    <a:pt x="21600" y="4320"/>
                  </a:cubicBezTo>
                  <a:lnTo>
                    <a:pt x="21600" y="17673"/>
                  </a:lnTo>
                  <a:close/>
                  <a:moveTo>
                    <a:pt x="17673" y="4320"/>
                  </a:moveTo>
                  <a:cubicBezTo>
                    <a:pt x="17673" y="3927"/>
                    <a:pt x="17673" y="3535"/>
                    <a:pt x="17280" y="3535"/>
                  </a:cubicBezTo>
                  <a:cubicBezTo>
                    <a:pt x="3927" y="3535"/>
                    <a:pt x="3927" y="3535"/>
                    <a:pt x="3927" y="3535"/>
                  </a:cubicBezTo>
                  <a:cubicBezTo>
                    <a:pt x="3535" y="3535"/>
                    <a:pt x="3535" y="3927"/>
                    <a:pt x="3535" y="4320"/>
                  </a:cubicBezTo>
                  <a:cubicBezTo>
                    <a:pt x="3535" y="17673"/>
                    <a:pt x="3535" y="17673"/>
                    <a:pt x="3535" y="17673"/>
                  </a:cubicBezTo>
                  <a:cubicBezTo>
                    <a:pt x="3535" y="17673"/>
                    <a:pt x="3535" y="18065"/>
                    <a:pt x="3927" y="18065"/>
                  </a:cubicBezTo>
                  <a:cubicBezTo>
                    <a:pt x="17280" y="18065"/>
                    <a:pt x="17280" y="18065"/>
                    <a:pt x="17280" y="18065"/>
                  </a:cubicBezTo>
                  <a:cubicBezTo>
                    <a:pt x="17673" y="18065"/>
                    <a:pt x="17673" y="17673"/>
                    <a:pt x="17673" y="17673"/>
                  </a:cubicBezTo>
                  <a:lnTo>
                    <a:pt x="17673" y="4320"/>
                  </a:lnTo>
                  <a:close/>
                  <a:moveTo>
                    <a:pt x="15709" y="8640"/>
                  </a:moveTo>
                  <a:cubicBezTo>
                    <a:pt x="11389" y="14924"/>
                    <a:pt x="11389" y="14924"/>
                    <a:pt x="11389" y="14924"/>
                  </a:cubicBezTo>
                  <a:cubicBezTo>
                    <a:pt x="11389" y="15316"/>
                    <a:pt x="10996" y="15316"/>
                    <a:pt x="10604" y="15316"/>
                  </a:cubicBezTo>
                  <a:cubicBezTo>
                    <a:pt x="10211" y="15316"/>
                    <a:pt x="10211" y="15316"/>
                    <a:pt x="9818" y="14924"/>
                  </a:cubicBezTo>
                  <a:cubicBezTo>
                    <a:pt x="5498" y="8640"/>
                    <a:pt x="5498" y="8640"/>
                    <a:pt x="5498" y="8640"/>
                  </a:cubicBezTo>
                  <a:cubicBezTo>
                    <a:pt x="5105" y="8640"/>
                    <a:pt x="5105" y="8247"/>
                    <a:pt x="5498" y="7855"/>
                  </a:cubicBezTo>
                  <a:cubicBezTo>
                    <a:pt x="5498" y="7462"/>
                    <a:pt x="5891" y="7462"/>
                    <a:pt x="6284" y="7462"/>
                  </a:cubicBezTo>
                  <a:cubicBezTo>
                    <a:pt x="15316" y="7462"/>
                    <a:pt x="15316" y="7462"/>
                    <a:pt x="15316" y="7462"/>
                  </a:cubicBezTo>
                  <a:cubicBezTo>
                    <a:pt x="15316" y="7462"/>
                    <a:pt x="15709" y="7462"/>
                    <a:pt x="16102" y="7855"/>
                  </a:cubicBezTo>
                  <a:cubicBezTo>
                    <a:pt x="16102" y="8247"/>
                    <a:pt x="16102" y="8640"/>
                    <a:pt x="15709" y="864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3" name="Shape"/>
            <p:cNvSpPr/>
            <p:nvPr/>
          </p:nvSpPr>
          <p:spPr>
            <a:xfrm>
              <a:off x="11216218" y="11197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20029"/>
                    <a:pt x="19636" y="21600"/>
                    <a:pt x="17280" y="21600"/>
                  </a:cubicBezTo>
                  <a:cubicBezTo>
                    <a:pt x="3927" y="21600"/>
                    <a:pt x="3927" y="21600"/>
                    <a:pt x="3927" y="21600"/>
                  </a:cubicBezTo>
                  <a:cubicBezTo>
                    <a:pt x="1571" y="21600"/>
                    <a:pt x="0" y="20029"/>
                    <a:pt x="0" y="17673"/>
                  </a:cubicBezTo>
                  <a:cubicBezTo>
                    <a:pt x="0" y="4320"/>
                    <a:pt x="0" y="4320"/>
                    <a:pt x="0" y="4320"/>
                  </a:cubicBezTo>
                  <a:cubicBezTo>
                    <a:pt x="0" y="1964"/>
                    <a:pt x="1571" y="0"/>
                    <a:pt x="3927" y="0"/>
                  </a:cubicBezTo>
                  <a:cubicBezTo>
                    <a:pt x="17280" y="0"/>
                    <a:pt x="17280" y="0"/>
                    <a:pt x="17280" y="0"/>
                  </a:cubicBezTo>
                  <a:cubicBezTo>
                    <a:pt x="19636" y="0"/>
                    <a:pt x="21600" y="1964"/>
                    <a:pt x="21600" y="4320"/>
                  </a:cubicBezTo>
                  <a:lnTo>
                    <a:pt x="21600" y="17673"/>
                  </a:lnTo>
                  <a:close/>
                  <a:moveTo>
                    <a:pt x="17673" y="4320"/>
                  </a:moveTo>
                  <a:cubicBezTo>
                    <a:pt x="17673" y="3927"/>
                    <a:pt x="17673" y="3535"/>
                    <a:pt x="17280" y="3535"/>
                  </a:cubicBezTo>
                  <a:cubicBezTo>
                    <a:pt x="3927" y="3535"/>
                    <a:pt x="3927" y="3535"/>
                    <a:pt x="3927" y="3535"/>
                  </a:cubicBezTo>
                  <a:cubicBezTo>
                    <a:pt x="3535" y="3535"/>
                    <a:pt x="3535" y="3927"/>
                    <a:pt x="3535" y="4320"/>
                  </a:cubicBezTo>
                  <a:cubicBezTo>
                    <a:pt x="3535" y="17673"/>
                    <a:pt x="3535" y="17673"/>
                    <a:pt x="3535" y="17673"/>
                  </a:cubicBezTo>
                  <a:cubicBezTo>
                    <a:pt x="3535" y="18065"/>
                    <a:pt x="3535" y="18065"/>
                    <a:pt x="3927" y="18065"/>
                  </a:cubicBezTo>
                  <a:cubicBezTo>
                    <a:pt x="17280" y="18065"/>
                    <a:pt x="17280" y="18065"/>
                    <a:pt x="17280" y="18065"/>
                  </a:cubicBezTo>
                  <a:cubicBezTo>
                    <a:pt x="17673" y="18065"/>
                    <a:pt x="17673" y="18065"/>
                    <a:pt x="17673" y="17673"/>
                  </a:cubicBezTo>
                  <a:lnTo>
                    <a:pt x="17673" y="4320"/>
                  </a:lnTo>
                  <a:close/>
                  <a:moveTo>
                    <a:pt x="14924" y="11782"/>
                  </a:moveTo>
                  <a:cubicBezTo>
                    <a:pt x="8640" y="16102"/>
                    <a:pt x="8640" y="16102"/>
                    <a:pt x="8640" y="16102"/>
                  </a:cubicBezTo>
                  <a:cubicBezTo>
                    <a:pt x="8247" y="16495"/>
                    <a:pt x="7855" y="16495"/>
                    <a:pt x="7462" y="16102"/>
                  </a:cubicBezTo>
                  <a:cubicBezTo>
                    <a:pt x="7462" y="16102"/>
                    <a:pt x="7069" y="15709"/>
                    <a:pt x="7069" y="15316"/>
                  </a:cubicBezTo>
                  <a:cubicBezTo>
                    <a:pt x="7069" y="6284"/>
                    <a:pt x="7069" y="6284"/>
                    <a:pt x="7069" y="6284"/>
                  </a:cubicBezTo>
                  <a:cubicBezTo>
                    <a:pt x="7069" y="5891"/>
                    <a:pt x="7462" y="5891"/>
                    <a:pt x="7462" y="5498"/>
                  </a:cubicBezTo>
                  <a:cubicBezTo>
                    <a:pt x="7855" y="5498"/>
                    <a:pt x="8247" y="5498"/>
                    <a:pt x="8640" y="5498"/>
                  </a:cubicBezTo>
                  <a:cubicBezTo>
                    <a:pt x="14924" y="10211"/>
                    <a:pt x="14924" y="10211"/>
                    <a:pt x="14924" y="10211"/>
                  </a:cubicBezTo>
                  <a:cubicBezTo>
                    <a:pt x="14924" y="10211"/>
                    <a:pt x="15316" y="10604"/>
                    <a:pt x="15316" y="10996"/>
                  </a:cubicBezTo>
                  <a:cubicBezTo>
                    <a:pt x="15316" y="10996"/>
                    <a:pt x="14924" y="11389"/>
                    <a:pt x="14924" y="1178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4" name="Shape"/>
            <p:cNvSpPr/>
            <p:nvPr/>
          </p:nvSpPr>
          <p:spPr>
            <a:xfrm>
              <a:off x="11821585" y="1214967"/>
              <a:ext cx="165101" cy="91018"/>
            </a:xfrm>
            <a:custGeom>
              <a:avLst/>
              <a:gdLst/>
              <a:ahLst/>
              <a:cxnLst>
                <a:cxn ang="0">
                  <a:pos x="wd2" y="hd2"/>
                </a:cxn>
                <a:cxn ang="5400000">
                  <a:pos x="wd2" y="hd2"/>
                </a:cxn>
                <a:cxn ang="10800000">
                  <a:pos x="wd2" y="hd2"/>
                </a:cxn>
                <a:cxn ang="16200000">
                  <a:pos x="wd2" y="hd2"/>
                </a:cxn>
              </a:cxnLst>
              <a:rect l="0" t="0" r="r" b="b"/>
              <a:pathLst>
                <a:path w="21600" h="21600" extrusionOk="0">
                  <a:moveTo>
                    <a:pt x="20400" y="21600"/>
                  </a:moveTo>
                  <a:cubicBezTo>
                    <a:pt x="1200" y="21600"/>
                    <a:pt x="1200" y="21600"/>
                    <a:pt x="1200" y="21600"/>
                  </a:cubicBezTo>
                  <a:cubicBezTo>
                    <a:pt x="600" y="21600"/>
                    <a:pt x="0" y="20520"/>
                    <a:pt x="0" y="19440"/>
                  </a:cubicBezTo>
                  <a:cubicBezTo>
                    <a:pt x="0" y="19440"/>
                    <a:pt x="0" y="18360"/>
                    <a:pt x="0" y="18360"/>
                  </a:cubicBezTo>
                  <a:cubicBezTo>
                    <a:pt x="9600" y="1080"/>
                    <a:pt x="9600" y="1080"/>
                    <a:pt x="9600" y="1080"/>
                  </a:cubicBezTo>
                  <a:cubicBezTo>
                    <a:pt x="10200" y="0"/>
                    <a:pt x="10200" y="0"/>
                    <a:pt x="10800" y="0"/>
                  </a:cubicBezTo>
                  <a:cubicBezTo>
                    <a:pt x="11400" y="0"/>
                    <a:pt x="11400" y="0"/>
                    <a:pt x="12000" y="1080"/>
                  </a:cubicBezTo>
                  <a:cubicBezTo>
                    <a:pt x="21600" y="18360"/>
                    <a:pt x="21600" y="18360"/>
                    <a:pt x="21600" y="18360"/>
                  </a:cubicBezTo>
                  <a:cubicBezTo>
                    <a:pt x="21600" y="18360"/>
                    <a:pt x="21600" y="19440"/>
                    <a:pt x="21600" y="19440"/>
                  </a:cubicBezTo>
                  <a:cubicBezTo>
                    <a:pt x="21600" y="20520"/>
                    <a:pt x="21000" y="21600"/>
                    <a:pt x="204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5" name="Shape"/>
            <p:cNvSpPr/>
            <p:nvPr/>
          </p:nvSpPr>
          <p:spPr>
            <a:xfrm>
              <a:off x="101600" y="1691217"/>
              <a:ext cx="251885" cy="251883"/>
            </a:xfrm>
            <a:custGeom>
              <a:avLst/>
              <a:gdLst/>
              <a:ahLst/>
              <a:cxnLst>
                <a:cxn ang="0">
                  <a:pos x="wd2" y="hd2"/>
                </a:cxn>
                <a:cxn ang="5400000">
                  <a:pos x="wd2" y="hd2"/>
                </a:cxn>
                <a:cxn ang="10800000">
                  <a:pos x="wd2" y="hd2"/>
                </a:cxn>
                <a:cxn ang="16200000">
                  <a:pos x="wd2" y="hd2"/>
                </a:cxn>
              </a:cxnLst>
              <a:rect l="0" t="0" r="r" b="b"/>
              <a:pathLst>
                <a:path w="21600" h="21600" extrusionOk="0">
                  <a:moveTo>
                    <a:pt x="21207" y="12567"/>
                  </a:moveTo>
                  <a:cubicBezTo>
                    <a:pt x="21207" y="12960"/>
                    <a:pt x="21600" y="13353"/>
                    <a:pt x="21600" y="13745"/>
                  </a:cubicBezTo>
                  <a:cubicBezTo>
                    <a:pt x="21207" y="14138"/>
                    <a:pt x="21207" y="14138"/>
                    <a:pt x="20815" y="14138"/>
                  </a:cubicBezTo>
                  <a:cubicBezTo>
                    <a:pt x="18065" y="14924"/>
                    <a:pt x="18065" y="14924"/>
                    <a:pt x="18065" y="14924"/>
                  </a:cubicBezTo>
                  <a:cubicBezTo>
                    <a:pt x="18851" y="17673"/>
                    <a:pt x="18851" y="17673"/>
                    <a:pt x="18851" y="17673"/>
                  </a:cubicBezTo>
                  <a:cubicBezTo>
                    <a:pt x="18851" y="18065"/>
                    <a:pt x="18851" y="18458"/>
                    <a:pt x="18458" y="18458"/>
                  </a:cubicBezTo>
                  <a:cubicBezTo>
                    <a:pt x="18458" y="18851"/>
                    <a:pt x="18065" y="18851"/>
                    <a:pt x="17673" y="18851"/>
                  </a:cubicBezTo>
                  <a:cubicBezTo>
                    <a:pt x="14924" y="18065"/>
                    <a:pt x="14924" y="18065"/>
                    <a:pt x="14924" y="18065"/>
                  </a:cubicBezTo>
                  <a:cubicBezTo>
                    <a:pt x="14138" y="20815"/>
                    <a:pt x="14138" y="20815"/>
                    <a:pt x="14138" y="20815"/>
                  </a:cubicBezTo>
                  <a:cubicBezTo>
                    <a:pt x="14138" y="21207"/>
                    <a:pt x="13745" y="21207"/>
                    <a:pt x="13745" y="21600"/>
                  </a:cubicBezTo>
                  <a:cubicBezTo>
                    <a:pt x="13353" y="21600"/>
                    <a:pt x="13353" y="21600"/>
                    <a:pt x="13353" y="21600"/>
                  </a:cubicBezTo>
                  <a:cubicBezTo>
                    <a:pt x="12960" y="21600"/>
                    <a:pt x="12567" y="21207"/>
                    <a:pt x="12567" y="21207"/>
                  </a:cubicBezTo>
                  <a:cubicBezTo>
                    <a:pt x="10604" y="19244"/>
                    <a:pt x="10604" y="19244"/>
                    <a:pt x="10604" y="19244"/>
                  </a:cubicBezTo>
                  <a:cubicBezTo>
                    <a:pt x="8640" y="21207"/>
                    <a:pt x="8640" y="21207"/>
                    <a:pt x="8640" y="21207"/>
                  </a:cubicBezTo>
                  <a:cubicBezTo>
                    <a:pt x="8640" y="21600"/>
                    <a:pt x="8247" y="21600"/>
                    <a:pt x="7855" y="21600"/>
                  </a:cubicBezTo>
                  <a:cubicBezTo>
                    <a:pt x="7462" y="21207"/>
                    <a:pt x="7069" y="21207"/>
                    <a:pt x="7069" y="20815"/>
                  </a:cubicBezTo>
                  <a:cubicBezTo>
                    <a:pt x="6284" y="18065"/>
                    <a:pt x="6284" y="18065"/>
                    <a:pt x="6284" y="18065"/>
                  </a:cubicBezTo>
                  <a:cubicBezTo>
                    <a:pt x="3927" y="18851"/>
                    <a:pt x="3927" y="18851"/>
                    <a:pt x="3927" y="18851"/>
                  </a:cubicBezTo>
                  <a:cubicBezTo>
                    <a:pt x="3535" y="18851"/>
                    <a:pt x="3142" y="18851"/>
                    <a:pt x="2749" y="18458"/>
                  </a:cubicBezTo>
                  <a:cubicBezTo>
                    <a:pt x="2749" y="18458"/>
                    <a:pt x="2356" y="18065"/>
                    <a:pt x="2749" y="17673"/>
                  </a:cubicBezTo>
                  <a:cubicBezTo>
                    <a:pt x="3142" y="14924"/>
                    <a:pt x="3142" y="14924"/>
                    <a:pt x="3142" y="14924"/>
                  </a:cubicBezTo>
                  <a:cubicBezTo>
                    <a:pt x="785" y="14138"/>
                    <a:pt x="785" y="14138"/>
                    <a:pt x="785" y="14138"/>
                  </a:cubicBezTo>
                  <a:cubicBezTo>
                    <a:pt x="393" y="14138"/>
                    <a:pt x="0" y="14138"/>
                    <a:pt x="0" y="13745"/>
                  </a:cubicBezTo>
                  <a:cubicBezTo>
                    <a:pt x="0" y="13353"/>
                    <a:pt x="0" y="12960"/>
                    <a:pt x="393" y="12567"/>
                  </a:cubicBezTo>
                  <a:cubicBezTo>
                    <a:pt x="1964" y="10604"/>
                    <a:pt x="1964" y="10604"/>
                    <a:pt x="1964" y="10604"/>
                  </a:cubicBezTo>
                  <a:cubicBezTo>
                    <a:pt x="393" y="9033"/>
                    <a:pt x="393" y="9033"/>
                    <a:pt x="393" y="9033"/>
                  </a:cubicBezTo>
                  <a:cubicBezTo>
                    <a:pt x="0" y="8640"/>
                    <a:pt x="0" y="8247"/>
                    <a:pt x="0" y="7855"/>
                  </a:cubicBezTo>
                  <a:cubicBezTo>
                    <a:pt x="0" y="7462"/>
                    <a:pt x="393" y="7069"/>
                    <a:pt x="785" y="7069"/>
                  </a:cubicBezTo>
                  <a:cubicBezTo>
                    <a:pt x="3142" y="6284"/>
                    <a:pt x="3142" y="6284"/>
                    <a:pt x="3142" y="6284"/>
                  </a:cubicBezTo>
                  <a:cubicBezTo>
                    <a:pt x="2749" y="3927"/>
                    <a:pt x="2749" y="3927"/>
                    <a:pt x="2749" y="3927"/>
                  </a:cubicBezTo>
                  <a:cubicBezTo>
                    <a:pt x="2356" y="3535"/>
                    <a:pt x="2749" y="3142"/>
                    <a:pt x="2749" y="2749"/>
                  </a:cubicBezTo>
                  <a:cubicBezTo>
                    <a:pt x="3142" y="2749"/>
                    <a:pt x="3535" y="2356"/>
                    <a:pt x="3927" y="2749"/>
                  </a:cubicBezTo>
                  <a:cubicBezTo>
                    <a:pt x="6284" y="3535"/>
                    <a:pt x="6284" y="3535"/>
                    <a:pt x="6284" y="3535"/>
                  </a:cubicBezTo>
                  <a:cubicBezTo>
                    <a:pt x="7069" y="785"/>
                    <a:pt x="7069" y="785"/>
                    <a:pt x="7069" y="785"/>
                  </a:cubicBezTo>
                  <a:cubicBezTo>
                    <a:pt x="7069" y="393"/>
                    <a:pt x="7462" y="0"/>
                    <a:pt x="7855" y="0"/>
                  </a:cubicBezTo>
                  <a:cubicBezTo>
                    <a:pt x="8247" y="0"/>
                    <a:pt x="8640" y="0"/>
                    <a:pt x="8640" y="393"/>
                  </a:cubicBezTo>
                  <a:cubicBezTo>
                    <a:pt x="10604" y="2356"/>
                    <a:pt x="10604" y="2356"/>
                    <a:pt x="10604" y="2356"/>
                  </a:cubicBezTo>
                  <a:cubicBezTo>
                    <a:pt x="12567" y="393"/>
                    <a:pt x="12567" y="393"/>
                    <a:pt x="12567" y="393"/>
                  </a:cubicBezTo>
                  <a:cubicBezTo>
                    <a:pt x="12960" y="0"/>
                    <a:pt x="13353" y="0"/>
                    <a:pt x="13745" y="0"/>
                  </a:cubicBezTo>
                  <a:cubicBezTo>
                    <a:pt x="13745" y="0"/>
                    <a:pt x="14138" y="393"/>
                    <a:pt x="14138" y="785"/>
                  </a:cubicBezTo>
                  <a:cubicBezTo>
                    <a:pt x="14924" y="3535"/>
                    <a:pt x="14924" y="3535"/>
                    <a:pt x="14924" y="3535"/>
                  </a:cubicBezTo>
                  <a:cubicBezTo>
                    <a:pt x="17673" y="2749"/>
                    <a:pt x="17673" y="2749"/>
                    <a:pt x="17673" y="2749"/>
                  </a:cubicBezTo>
                  <a:cubicBezTo>
                    <a:pt x="18065" y="2356"/>
                    <a:pt x="18458" y="2749"/>
                    <a:pt x="18458" y="2749"/>
                  </a:cubicBezTo>
                  <a:cubicBezTo>
                    <a:pt x="18851" y="3142"/>
                    <a:pt x="18851" y="3535"/>
                    <a:pt x="18851" y="3927"/>
                  </a:cubicBezTo>
                  <a:cubicBezTo>
                    <a:pt x="18065" y="6284"/>
                    <a:pt x="18065" y="6284"/>
                    <a:pt x="18065" y="6284"/>
                  </a:cubicBezTo>
                  <a:cubicBezTo>
                    <a:pt x="20815" y="7069"/>
                    <a:pt x="20815" y="7069"/>
                    <a:pt x="20815" y="7069"/>
                  </a:cubicBezTo>
                  <a:cubicBezTo>
                    <a:pt x="21207" y="7069"/>
                    <a:pt x="21207" y="7462"/>
                    <a:pt x="21600" y="7855"/>
                  </a:cubicBezTo>
                  <a:cubicBezTo>
                    <a:pt x="21600" y="8247"/>
                    <a:pt x="21207" y="8640"/>
                    <a:pt x="21207" y="9033"/>
                  </a:cubicBezTo>
                  <a:cubicBezTo>
                    <a:pt x="19244" y="10604"/>
                    <a:pt x="19244" y="10604"/>
                    <a:pt x="19244" y="10604"/>
                  </a:cubicBezTo>
                  <a:lnTo>
                    <a:pt x="21207" y="1256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6" name="Shape"/>
            <p:cNvSpPr/>
            <p:nvPr/>
          </p:nvSpPr>
          <p:spPr>
            <a:xfrm>
              <a:off x="660400" y="1667933"/>
              <a:ext cx="268818" cy="275167"/>
            </a:xfrm>
            <a:custGeom>
              <a:avLst/>
              <a:gdLst/>
              <a:ahLst/>
              <a:cxnLst>
                <a:cxn ang="0">
                  <a:pos x="wd2" y="hd2"/>
                </a:cxn>
                <a:cxn ang="5400000">
                  <a:pos x="wd2" y="hd2"/>
                </a:cxn>
                <a:cxn ang="10800000">
                  <a:pos x="wd2" y="hd2"/>
                </a:cxn>
                <a:cxn ang="16200000">
                  <a:pos x="wd2" y="hd2"/>
                </a:cxn>
              </a:cxnLst>
              <a:rect l="0" t="0" r="r" b="b"/>
              <a:pathLst>
                <a:path w="21600" h="21600" extrusionOk="0">
                  <a:moveTo>
                    <a:pt x="4393" y="14400"/>
                  </a:moveTo>
                  <a:cubicBezTo>
                    <a:pt x="366" y="14400"/>
                    <a:pt x="366" y="14400"/>
                    <a:pt x="366" y="14400"/>
                  </a:cubicBezTo>
                  <a:cubicBezTo>
                    <a:pt x="0" y="14400"/>
                    <a:pt x="0" y="14400"/>
                    <a:pt x="0" y="14040"/>
                  </a:cubicBezTo>
                  <a:cubicBezTo>
                    <a:pt x="0" y="14040"/>
                    <a:pt x="0" y="13680"/>
                    <a:pt x="366" y="13680"/>
                  </a:cubicBezTo>
                  <a:cubicBezTo>
                    <a:pt x="4393" y="13680"/>
                    <a:pt x="4393" y="13680"/>
                    <a:pt x="4393" y="13680"/>
                  </a:cubicBezTo>
                  <a:cubicBezTo>
                    <a:pt x="4759" y="13680"/>
                    <a:pt x="4759" y="14040"/>
                    <a:pt x="4759" y="14040"/>
                  </a:cubicBezTo>
                  <a:cubicBezTo>
                    <a:pt x="4759" y="14400"/>
                    <a:pt x="4759" y="14400"/>
                    <a:pt x="4393" y="14400"/>
                  </a:cubicBezTo>
                  <a:close/>
                  <a:moveTo>
                    <a:pt x="10251" y="6840"/>
                  </a:moveTo>
                  <a:cubicBezTo>
                    <a:pt x="6590" y="3240"/>
                    <a:pt x="6590" y="3240"/>
                    <a:pt x="6590" y="3240"/>
                  </a:cubicBezTo>
                  <a:cubicBezTo>
                    <a:pt x="6590" y="2880"/>
                    <a:pt x="6224" y="2880"/>
                    <a:pt x="5858" y="2880"/>
                  </a:cubicBezTo>
                  <a:cubicBezTo>
                    <a:pt x="5492" y="2880"/>
                    <a:pt x="5125" y="2880"/>
                    <a:pt x="4759" y="3240"/>
                  </a:cubicBezTo>
                  <a:cubicBezTo>
                    <a:pt x="2929" y="5040"/>
                    <a:pt x="2929" y="5040"/>
                    <a:pt x="2929" y="5040"/>
                  </a:cubicBezTo>
                  <a:cubicBezTo>
                    <a:pt x="2929" y="5400"/>
                    <a:pt x="2563" y="5400"/>
                    <a:pt x="2563" y="5760"/>
                  </a:cubicBezTo>
                  <a:cubicBezTo>
                    <a:pt x="2563" y="6120"/>
                    <a:pt x="2929" y="6480"/>
                    <a:pt x="2929" y="6840"/>
                  </a:cubicBezTo>
                  <a:cubicBezTo>
                    <a:pt x="6590" y="10440"/>
                    <a:pt x="6590" y="10440"/>
                    <a:pt x="6590" y="10440"/>
                  </a:cubicBezTo>
                  <a:cubicBezTo>
                    <a:pt x="6224" y="13320"/>
                    <a:pt x="6224" y="13320"/>
                    <a:pt x="6224" y="13320"/>
                  </a:cubicBezTo>
                  <a:cubicBezTo>
                    <a:pt x="6224" y="13320"/>
                    <a:pt x="5858" y="12960"/>
                    <a:pt x="5492" y="12960"/>
                  </a:cubicBezTo>
                  <a:cubicBezTo>
                    <a:pt x="1098" y="8640"/>
                    <a:pt x="1098" y="8640"/>
                    <a:pt x="1098" y="8640"/>
                  </a:cubicBezTo>
                  <a:cubicBezTo>
                    <a:pt x="366" y="7920"/>
                    <a:pt x="0" y="6840"/>
                    <a:pt x="0" y="5760"/>
                  </a:cubicBezTo>
                  <a:cubicBezTo>
                    <a:pt x="0" y="5040"/>
                    <a:pt x="366" y="3960"/>
                    <a:pt x="1098" y="3240"/>
                  </a:cubicBezTo>
                  <a:cubicBezTo>
                    <a:pt x="3295" y="1440"/>
                    <a:pt x="3295" y="1440"/>
                    <a:pt x="3295" y="1440"/>
                  </a:cubicBezTo>
                  <a:cubicBezTo>
                    <a:pt x="4027" y="720"/>
                    <a:pt x="4759" y="360"/>
                    <a:pt x="5858" y="360"/>
                  </a:cubicBezTo>
                  <a:cubicBezTo>
                    <a:pt x="6956" y="360"/>
                    <a:pt x="7688" y="720"/>
                    <a:pt x="8420" y="1440"/>
                  </a:cubicBezTo>
                  <a:cubicBezTo>
                    <a:pt x="12814" y="5760"/>
                    <a:pt x="12814" y="5760"/>
                    <a:pt x="12814" y="5760"/>
                  </a:cubicBezTo>
                  <a:cubicBezTo>
                    <a:pt x="13180" y="6120"/>
                    <a:pt x="13180" y="6120"/>
                    <a:pt x="13546" y="6480"/>
                  </a:cubicBezTo>
                  <a:lnTo>
                    <a:pt x="10251" y="6840"/>
                  </a:lnTo>
                  <a:close/>
                  <a:moveTo>
                    <a:pt x="2197" y="19800"/>
                  </a:moveTo>
                  <a:cubicBezTo>
                    <a:pt x="2197" y="19800"/>
                    <a:pt x="2197" y="19800"/>
                    <a:pt x="1831" y="19800"/>
                  </a:cubicBezTo>
                  <a:cubicBezTo>
                    <a:pt x="1831" y="19800"/>
                    <a:pt x="1831" y="19800"/>
                    <a:pt x="1831" y="19800"/>
                  </a:cubicBezTo>
                  <a:cubicBezTo>
                    <a:pt x="1464" y="19440"/>
                    <a:pt x="1464" y="19440"/>
                    <a:pt x="1831" y="19080"/>
                  </a:cubicBezTo>
                  <a:cubicBezTo>
                    <a:pt x="5125" y="15840"/>
                    <a:pt x="5125" y="15840"/>
                    <a:pt x="5125" y="15840"/>
                  </a:cubicBezTo>
                  <a:cubicBezTo>
                    <a:pt x="5125" y="15840"/>
                    <a:pt x="5492" y="15840"/>
                    <a:pt x="5492" y="15840"/>
                  </a:cubicBezTo>
                  <a:cubicBezTo>
                    <a:pt x="5858" y="16200"/>
                    <a:pt x="5858" y="16200"/>
                    <a:pt x="5492" y="16560"/>
                  </a:cubicBezTo>
                  <a:lnTo>
                    <a:pt x="2197" y="19800"/>
                  </a:lnTo>
                  <a:close/>
                  <a:moveTo>
                    <a:pt x="7688" y="21240"/>
                  </a:moveTo>
                  <a:cubicBezTo>
                    <a:pt x="7688" y="21240"/>
                    <a:pt x="7688" y="21600"/>
                    <a:pt x="7322" y="21600"/>
                  </a:cubicBezTo>
                  <a:cubicBezTo>
                    <a:pt x="7322" y="21600"/>
                    <a:pt x="6956" y="21240"/>
                    <a:pt x="6956" y="21240"/>
                  </a:cubicBezTo>
                  <a:cubicBezTo>
                    <a:pt x="6956" y="16920"/>
                    <a:pt x="6956" y="16920"/>
                    <a:pt x="6956" y="16920"/>
                  </a:cubicBezTo>
                  <a:cubicBezTo>
                    <a:pt x="6956" y="16920"/>
                    <a:pt x="7322" y="16560"/>
                    <a:pt x="7322" y="16560"/>
                  </a:cubicBezTo>
                  <a:cubicBezTo>
                    <a:pt x="7688" y="16560"/>
                    <a:pt x="7688" y="16920"/>
                    <a:pt x="7688" y="16920"/>
                  </a:cubicBezTo>
                  <a:lnTo>
                    <a:pt x="7688" y="21240"/>
                  </a:lnTo>
                  <a:close/>
                  <a:moveTo>
                    <a:pt x="20502" y="18360"/>
                  </a:moveTo>
                  <a:cubicBezTo>
                    <a:pt x="18305" y="20160"/>
                    <a:pt x="18305" y="20160"/>
                    <a:pt x="18305" y="20160"/>
                  </a:cubicBezTo>
                  <a:cubicBezTo>
                    <a:pt x="17573" y="20880"/>
                    <a:pt x="16841" y="21240"/>
                    <a:pt x="15742" y="21240"/>
                  </a:cubicBezTo>
                  <a:cubicBezTo>
                    <a:pt x="14644" y="21240"/>
                    <a:pt x="13912" y="20880"/>
                    <a:pt x="13180" y="20160"/>
                  </a:cubicBezTo>
                  <a:cubicBezTo>
                    <a:pt x="8786" y="15840"/>
                    <a:pt x="8786" y="15840"/>
                    <a:pt x="8786" y="15840"/>
                  </a:cubicBezTo>
                  <a:cubicBezTo>
                    <a:pt x="8420" y="15840"/>
                    <a:pt x="8420" y="15480"/>
                    <a:pt x="8054" y="15120"/>
                  </a:cubicBezTo>
                  <a:cubicBezTo>
                    <a:pt x="11349" y="15120"/>
                    <a:pt x="11349" y="15120"/>
                    <a:pt x="11349" y="15120"/>
                  </a:cubicBezTo>
                  <a:cubicBezTo>
                    <a:pt x="15010" y="18360"/>
                    <a:pt x="15010" y="18360"/>
                    <a:pt x="15010" y="18360"/>
                  </a:cubicBezTo>
                  <a:cubicBezTo>
                    <a:pt x="15376" y="19080"/>
                    <a:pt x="16108" y="19080"/>
                    <a:pt x="16475" y="18360"/>
                  </a:cubicBezTo>
                  <a:cubicBezTo>
                    <a:pt x="18671" y="16560"/>
                    <a:pt x="18671" y="16560"/>
                    <a:pt x="18671" y="16560"/>
                  </a:cubicBezTo>
                  <a:cubicBezTo>
                    <a:pt x="18671" y="16560"/>
                    <a:pt x="19037" y="16200"/>
                    <a:pt x="19037" y="15840"/>
                  </a:cubicBezTo>
                  <a:cubicBezTo>
                    <a:pt x="19037" y="15480"/>
                    <a:pt x="18671" y="15120"/>
                    <a:pt x="18671" y="14760"/>
                  </a:cubicBezTo>
                  <a:cubicBezTo>
                    <a:pt x="15010" y="11520"/>
                    <a:pt x="15010" y="11520"/>
                    <a:pt x="15010" y="11520"/>
                  </a:cubicBezTo>
                  <a:cubicBezTo>
                    <a:pt x="15376" y="8280"/>
                    <a:pt x="15376" y="8280"/>
                    <a:pt x="15376" y="8280"/>
                  </a:cubicBezTo>
                  <a:cubicBezTo>
                    <a:pt x="15376" y="8280"/>
                    <a:pt x="15742" y="8640"/>
                    <a:pt x="16108" y="8640"/>
                  </a:cubicBezTo>
                  <a:cubicBezTo>
                    <a:pt x="20502" y="12960"/>
                    <a:pt x="20502" y="12960"/>
                    <a:pt x="20502" y="12960"/>
                  </a:cubicBezTo>
                  <a:cubicBezTo>
                    <a:pt x="21234" y="13680"/>
                    <a:pt x="21600" y="14760"/>
                    <a:pt x="21600" y="15840"/>
                  </a:cubicBezTo>
                  <a:cubicBezTo>
                    <a:pt x="21600" y="16920"/>
                    <a:pt x="21234" y="17640"/>
                    <a:pt x="20502" y="18360"/>
                  </a:cubicBezTo>
                  <a:close/>
                  <a:moveTo>
                    <a:pt x="14644" y="4680"/>
                  </a:moveTo>
                  <a:cubicBezTo>
                    <a:pt x="14644" y="5040"/>
                    <a:pt x="14278" y="5040"/>
                    <a:pt x="14278" y="5040"/>
                  </a:cubicBezTo>
                  <a:cubicBezTo>
                    <a:pt x="13912" y="5040"/>
                    <a:pt x="13546" y="5040"/>
                    <a:pt x="13546" y="4680"/>
                  </a:cubicBezTo>
                  <a:cubicBezTo>
                    <a:pt x="13546" y="360"/>
                    <a:pt x="13546" y="360"/>
                    <a:pt x="13546" y="360"/>
                  </a:cubicBezTo>
                  <a:cubicBezTo>
                    <a:pt x="13546" y="360"/>
                    <a:pt x="13912" y="0"/>
                    <a:pt x="14278" y="0"/>
                  </a:cubicBezTo>
                  <a:cubicBezTo>
                    <a:pt x="14278" y="0"/>
                    <a:pt x="14644" y="360"/>
                    <a:pt x="14644" y="360"/>
                  </a:cubicBezTo>
                  <a:lnTo>
                    <a:pt x="14644" y="4680"/>
                  </a:lnTo>
                  <a:close/>
                  <a:moveTo>
                    <a:pt x="16475" y="5760"/>
                  </a:moveTo>
                  <a:cubicBezTo>
                    <a:pt x="16475" y="5760"/>
                    <a:pt x="16475" y="5760"/>
                    <a:pt x="16108" y="5760"/>
                  </a:cubicBezTo>
                  <a:cubicBezTo>
                    <a:pt x="16108" y="5760"/>
                    <a:pt x="16108" y="5760"/>
                    <a:pt x="15742" y="5760"/>
                  </a:cubicBezTo>
                  <a:cubicBezTo>
                    <a:pt x="15742" y="5760"/>
                    <a:pt x="15742" y="5400"/>
                    <a:pt x="15742" y="5040"/>
                  </a:cubicBezTo>
                  <a:cubicBezTo>
                    <a:pt x="19403" y="1800"/>
                    <a:pt x="19403" y="1800"/>
                    <a:pt x="19403" y="1800"/>
                  </a:cubicBezTo>
                  <a:cubicBezTo>
                    <a:pt x="19403" y="1800"/>
                    <a:pt x="19769" y="1800"/>
                    <a:pt x="19769" y="1800"/>
                  </a:cubicBezTo>
                  <a:cubicBezTo>
                    <a:pt x="20136" y="2160"/>
                    <a:pt x="20136" y="2160"/>
                    <a:pt x="19769" y="2520"/>
                  </a:cubicBezTo>
                  <a:lnTo>
                    <a:pt x="16475" y="5760"/>
                  </a:lnTo>
                  <a:close/>
                  <a:moveTo>
                    <a:pt x="21234" y="7920"/>
                  </a:moveTo>
                  <a:cubicBezTo>
                    <a:pt x="17207" y="7920"/>
                    <a:pt x="17207" y="7920"/>
                    <a:pt x="17207" y="7920"/>
                  </a:cubicBezTo>
                  <a:cubicBezTo>
                    <a:pt x="16841" y="7920"/>
                    <a:pt x="16475" y="7920"/>
                    <a:pt x="16475" y="7560"/>
                  </a:cubicBezTo>
                  <a:cubicBezTo>
                    <a:pt x="16475" y="7200"/>
                    <a:pt x="16841" y="7200"/>
                    <a:pt x="17207" y="7200"/>
                  </a:cubicBezTo>
                  <a:cubicBezTo>
                    <a:pt x="21234" y="7200"/>
                    <a:pt x="21234" y="7200"/>
                    <a:pt x="21234" y="7200"/>
                  </a:cubicBezTo>
                  <a:cubicBezTo>
                    <a:pt x="21600" y="7200"/>
                    <a:pt x="21600" y="7200"/>
                    <a:pt x="21600" y="7560"/>
                  </a:cubicBezTo>
                  <a:cubicBezTo>
                    <a:pt x="21600" y="7920"/>
                    <a:pt x="21600" y="7920"/>
                    <a:pt x="21234" y="792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7" name="Shape"/>
            <p:cNvSpPr/>
            <p:nvPr/>
          </p:nvSpPr>
          <p:spPr>
            <a:xfrm>
              <a:off x="1318684" y="16912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7673" y="7855"/>
                  </a:moveTo>
                  <a:cubicBezTo>
                    <a:pt x="16495" y="6676"/>
                    <a:pt x="16495" y="6676"/>
                    <a:pt x="16495" y="6676"/>
                  </a:cubicBezTo>
                  <a:cubicBezTo>
                    <a:pt x="16102" y="6284"/>
                    <a:pt x="16102" y="6284"/>
                    <a:pt x="15709" y="6284"/>
                  </a:cubicBezTo>
                  <a:cubicBezTo>
                    <a:pt x="15316" y="6284"/>
                    <a:pt x="15316" y="6284"/>
                    <a:pt x="14924" y="6676"/>
                  </a:cubicBezTo>
                  <a:cubicBezTo>
                    <a:pt x="9425" y="12175"/>
                    <a:pt x="9425" y="12175"/>
                    <a:pt x="9425" y="12175"/>
                  </a:cubicBezTo>
                  <a:cubicBezTo>
                    <a:pt x="6284" y="9033"/>
                    <a:pt x="6284" y="9033"/>
                    <a:pt x="6284" y="9033"/>
                  </a:cubicBezTo>
                  <a:cubicBezTo>
                    <a:pt x="5891" y="9033"/>
                    <a:pt x="5891" y="8640"/>
                    <a:pt x="5498" y="8640"/>
                  </a:cubicBezTo>
                  <a:cubicBezTo>
                    <a:pt x="5498" y="8640"/>
                    <a:pt x="5105" y="9033"/>
                    <a:pt x="5105" y="9033"/>
                  </a:cubicBezTo>
                  <a:cubicBezTo>
                    <a:pt x="3535" y="10211"/>
                    <a:pt x="3535" y="10211"/>
                    <a:pt x="3535" y="10211"/>
                  </a:cubicBezTo>
                  <a:cubicBezTo>
                    <a:pt x="3535" y="10604"/>
                    <a:pt x="3535" y="10604"/>
                    <a:pt x="3535" y="10996"/>
                  </a:cubicBezTo>
                  <a:cubicBezTo>
                    <a:pt x="3535" y="11389"/>
                    <a:pt x="3535" y="11389"/>
                    <a:pt x="3535" y="11782"/>
                  </a:cubicBezTo>
                  <a:cubicBezTo>
                    <a:pt x="8640" y="16887"/>
                    <a:pt x="8640" y="16887"/>
                    <a:pt x="8640" y="16887"/>
                  </a:cubicBezTo>
                  <a:cubicBezTo>
                    <a:pt x="9033" y="16887"/>
                    <a:pt x="9033" y="16887"/>
                    <a:pt x="9425" y="16887"/>
                  </a:cubicBezTo>
                  <a:cubicBezTo>
                    <a:pt x="9818" y="16887"/>
                    <a:pt x="9818" y="16887"/>
                    <a:pt x="10211" y="16887"/>
                  </a:cubicBezTo>
                  <a:cubicBezTo>
                    <a:pt x="17673" y="9033"/>
                    <a:pt x="17673" y="9033"/>
                    <a:pt x="17673" y="9033"/>
                  </a:cubicBezTo>
                  <a:cubicBezTo>
                    <a:pt x="17673" y="9033"/>
                    <a:pt x="18065" y="8640"/>
                    <a:pt x="18065" y="8640"/>
                  </a:cubicBezTo>
                  <a:cubicBezTo>
                    <a:pt x="18065" y="8247"/>
                    <a:pt x="17673" y="7855"/>
                    <a:pt x="17673" y="78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8" name="Shape"/>
            <p:cNvSpPr/>
            <p:nvPr/>
          </p:nvSpPr>
          <p:spPr>
            <a:xfrm>
              <a:off x="1979084" y="16912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9636"/>
                    <a:pt x="19636" y="21600"/>
                    <a:pt x="17280" y="21600"/>
                  </a:cubicBezTo>
                  <a:cubicBezTo>
                    <a:pt x="3927" y="21600"/>
                    <a:pt x="3927" y="21600"/>
                    <a:pt x="3927" y="21600"/>
                  </a:cubicBezTo>
                  <a:cubicBezTo>
                    <a:pt x="1571" y="21600"/>
                    <a:pt x="0" y="19636"/>
                    <a:pt x="0" y="17280"/>
                  </a:cubicBezTo>
                  <a:cubicBezTo>
                    <a:pt x="0" y="3927"/>
                    <a:pt x="0" y="3927"/>
                    <a:pt x="0" y="3927"/>
                  </a:cubicBezTo>
                  <a:cubicBezTo>
                    <a:pt x="0" y="1964"/>
                    <a:pt x="1571" y="0"/>
                    <a:pt x="3927" y="0"/>
                  </a:cubicBezTo>
                  <a:cubicBezTo>
                    <a:pt x="17280" y="0"/>
                    <a:pt x="17280" y="0"/>
                    <a:pt x="17280" y="0"/>
                  </a:cubicBezTo>
                  <a:cubicBezTo>
                    <a:pt x="19636" y="0"/>
                    <a:pt x="21600" y="1964"/>
                    <a:pt x="21600" y="3927"/>
                  </a:cubicBezTo>
                  <a:lnTo>
                    <a:pt x="21600" y="17280"/>
                  </a:lnTo>
                  <a:close/>
                  <a:moveTo>
                    <a:pt x="18065" y="7855"/>
                  </a:moveTo>
                  <a:cubicBezTo>
                    <a:pt x="18458" y="7462"/>
                    <a:pt x="18458" y="6676"/>
                    <a:pt x="18065" y="6676"/>
                  </a:cubicBezTo>
                  <a:cubicBezTo>
                    <a:pt x="16495" y="5105"/>
                    <a:pt x="16495" y="5105"/>
                    <a:pt x="16495" y="5105"/>
                  </a:cubicBezTo>
                  <a:cubicBezTo>
                    <a:pt x="16495" y="4713"/>
                    <a:pt x="15709" y="4713"/>
                    <a:pt x="15316" y="5105"/>
                  </a:cubicBezTo>
                  <a:cubicBezTo>
                    <a:pt x="9033" y="11782"/>
                    <a:pt x="9033" y="11782"/>
                    <a:pt x="9033" y="11782"/>
                  </a:cubicBezTo>
                  <a:cubicBezTo>
                    <a:pt x="5891" y="8640"/>
                    <a:pt x="5891" y="8640"/>
                    <a:pt x="5891" y="8640"/>
                  </a:cubicBezTo>
                  <a:cubicBezTo>
                    <a:pt x="5498" y="8247"/>
                    <a:pt x="5105" y="8247"/>
                    <a:pt x="4713" y="8640"/>
                  </a:cubicBezTo>
                  <a:cubicBezTo>
                    <a:pt x="3142" y="10211"/>
                    <a:pt x="3142" y="10211"/>
                    <a:pt x="3142" y="10211"/>
                  </a:cubicBezTo>
                  <a:cubicBezTo>
                    <a:pt x="2749" y="10604"/>
                    <a:pt x="2749" y="10996"/>
                    <a:pt x="3142" y="11389"/>
                  </a:cubicBezTo>
                  <a:cubicBezTo>
                    <a:pt x="8247" y="16495"/>
                    <a:pt x="8247" y="16495"/>
                    <a:pt x="8247" y="16495"/>
                  </a:cubicBezTo>
                  <a:cubicBezTo>
                    <a:pt x="8640" y="16887"/>
                    <a:pt x="9033" y="16887"/>
                    <a:pt x="9425" y="16495"/>
                  </a:cubicBezTo>
                  <a:lnTo>
                    <a:pt x="18065" y="785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69" name="Shape"/>
            <p:cNvSpPr/>
            <p:nvPr/>
          </p:nvSpPr>
          <p:spPr>
            <a:xfrm>
              <a:off x="2639484" y="16912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7673" y="10211"/>
                  </a:moveTo>
                  <a:cubicBezTo>
                    <a:pt x="18065" y="9818"/>
                    <a:pt x="18065" y="9033"/>
                    <a:pt x="17673" y="8640"/>
                  </a:cubicBezTo>
                  <a:cubicBezTo>
                    <a:pt x="16102" y="7462"/>
                    <a:pt x="16102" y="7462"/>
                    <a:pt x="16102" y="7462"/>
                  </a:cubicBezTo>
                  <a:cubicBezTo>
                    <a:pt x="15709" y="7069"/>
                    <a:pt x="15316" y="7069"/>
                    <a:pt x="14924" y="7462"/>
                  </a:cubicBezTo>
                  <a:cubicBezTo>
                    <a:pt x="10604" y="11782"/>
                    <a:pt x="10604" y="11782"/>
                    <a:pt x="10604" y="11782"/>
                  </a:cubicBezTo>
                  <a:cubicBezTo>
                    <a:pt x="6284" y="7462"/>
                    <a:pt x="6284" y="7462"/>
                    <a:pt x="6284" y="7462"/>
                  </a:cubicBezTo>
                  <a:cubicBezTo>
                    <a:pt x="5891" y="7069"/>
                    <a:pt x="5498" y="7069"/>
                    <a:pt x="5105" y="7462"/>
                  </a:cubicBezTo>
                  <a:cubicBezTo>
                    <a:pt x="3535" y="8640"/>
                    <a:pt x="3535" y="8640"/>
                    <a:pt x="3535" y="8640"/>
                  </a:cubicBezTo>
                  <a:cubicBezTo>
                    <a:pt x="3142" y="9033"/>
                    <a:pt x="3142" y="9818"/>
                    <a:pt x="3535" y="10211"/>
                  </a:cubicBezTo>
                  <a:cubicBezTo>
                    <a:pt x="10211" y="16495"/>
                    <a:pt x="10211" y="16495"/>
                    <a:pt x="10211" y="16495"/>
                  </a:cubicBezTo>
                  <a:cubicBezTo>
                    <a:pt x="10211" y="16887"/>
                    <a:pt x="10996" y="16887"/>
                    <a:pt x="11389" y="16495"/>
                  </a:cubicBezTo>
                  <a:lnTo>
                    <a:pt x="17673" y="1021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0" name="Shape"/>
            <p:cNvSpPr/>
            <p:nvPr/>
          </p:nvSpPr>
          <p:spPr>
            <a:xfrm>
              <a:off x="3299884" y="16912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6495" y="11389"/>
                  </a:moveTo>
                  <a:cubicBezTo>
                    <a:pt x="16495" y="10996"/>
                    <a:pt x="16495" y="10604"/>
                    <a:pt x="16495" y="10211"/>
                  </a:cubicBezTo>
                  <a:cubicBezTo>
                    <a:pt x="9818" y="3927"/>
                    <a:pt x="9818" y="3927"/>
                    <a:pt x="9818" y="3927"/>
                  </a:cubicBezTo>
                  <a:cubicBezTo>
                    <a:pt x="9425" y="3535"/>
                    <a:pt x="9033" y="3535"/>
                    <a:pt x="8640" y="3927"/>
                  </a:cubicBezTo>
                  <a:cubicBezTo>
                    <a:pt x="7462" y="5105"/>
                    <a:pt x="7462" y="5105"/>
                    <a:pt x="7462" y="5105"/>
                  </a:cubicBezTo>
                  <a:cubicBezTo>
                    <a:pt x="7069" y="5498"/>
                    <a:pt x="7069" y="5891"/>
                    <a:pt x="7462" y="6284"/>
                  </a:cubicBezTo>
                  <a:cubicBezTo>
                    <a:pt x="11389" y="10604"/>
                    <a:pt x="11389" y="10604"/>
                    <a:pt x="11389" y="10604"/>
                  </a:cubicBezTo>
                  <a:cubicBezTo>
                    <a:pt x="7462" y="14924"/>
                    <a:pt x="7462" y="14924"/>
                    <a:pt x="7462" y="14924"/>
                  </a:cubicBezTo>
                  <a:cubicBezTo>
                    <a:pt x="7069" y="15316"/>
                    <a:pt x="7069" y="16102"/>
                    <a:pt x="7462" y="16495"/>
                  </a:cubicBezTo>
                  <a:cubicBezTo>
                    <a:pt x="8640" y="17673"/>
                    <a:pt x="8640" y="17673"/>
                    <a:pt x="8640" y="17673"/>
                  </a:cubicBezTo>
                  <a:cubicBezTo>
                    <a:pt x="9033" y="18065"/>
                    <a:pt x="9425" y="18065"/>
                    <a:pt x="9818" y="17673"/>
                  </a:cubicBezTo>
                  <a:lnTo>
                    <a:pt x="16495" y="1138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1" name="Shape"/>
            <p:cNvSpPr/>
            <p:nvPr/>
          </p:nvSpPr>
          <p:spPr>
            <a:xfrm>
              <a:off x="3974124" y="1757975"/>
              <a:ext cx="262303" cy="171284"/>
            </a:xfrm>
            <a:custGeom>
              <a:avLst/>
              <a:gdLst/>
              <a:ahLst/>
              <a:cxnLst>
                <a:cxn ang="0">
                  <a:pos x="wd2" y="hd2"/>
                </a:cxn>
                <a:cxn ang="5400000">
                  <a:pos x="wd2" y="hd2"/>
                </a:cxn>
                <a:cxn ang="10800000">
                  <a:pos x="wd2" y="hd2"/>
                </a:cxn>
                <a:cxn ang="16200000">
                  <a:pos x="wd2" y="hd2"/>
                </a:cxn>
              </a:cxnLst>
              <a:rect l="0" t="0" r="r" b="b"/>
              <a:pathLst>
                <a:path w="21414" h="21316" extrusionOk="0">
                  <a:moveTo>
                    <a:pt x="11079" y="20890"/>
                  </a:moveTo>
                  <a:cubicBezTo>
                    <a:pt x="10707" y="21458"/>
                    <a:pt x="10335" y="21458"/>
                    <a:pt x="9962" y="20890"/>
                  </a:cubicBezTo>
                  <a:cubicBezTo>
                    <a:pt x="279" y="5542"/>
                    <a:pt x="279" y="5542"/>
                    <a:pt x="279" y="5542"/>
                  </a:cubicBezTo>
                  <a:cubicBezTo>
                    <a:pt x="-93" y="4974"/>
                    <a:pt x="-93" y="4405"/>
                    <a:pt x="279" y="3837"/>
                  </a:cubicBezTo>
                  <a:cubicBezTo>
                    <a:pt x="2514" y="426"/>
                    <a:pt x="2514" y="426"/>
                    <a:pt x="2514" y="426"/>
                  </a:cubicBezTo>
                  <a:cubicBezTo>
                    <a:pt x="2514" y="-142"/>
                    <a:pt x="3259" y="-142"/>
                    <a:pt x="3631" y="426"/>
                  </a:cubicBezTo>
                  <a:cubicBezTo>
                    <a:pt x="10707" y="11226"/>
                    <a:pt x="10707" y="11226"/>
                    <a:pt x="10707" y="11226"/>
                  </a:cubicBezTo>
                  <a:cubicBezTo>
                    <a:pt x="17783" y="426"/>
                    <a:pt x="17783" y="426"/>
                    <a:pt x="17783" y="426"/>
                  </a:cubicBezTo>
                  <a:cubicBezTo>
                    <a:pt x="18155" y="-142"/>
                    <a:pt x="18528" y="-142"/>
                    <a:pt x="18900" y="426"/>
                  </a:cubicBezTo>
                  <a:cubicBezTo>
                    <a:pt x="21135" y="3837"/>
                    <a:pt x="21135" y="3837"/>
                    <a:pt x="21135" y="3837"/>
                  </a:cubicBezTo>
                  <a:cubicBezTo>
                    <a:pt x="21507" y="4405"/>
                    <a:pt x="21507" y="4974"/>
                    <a:pt x="21135" y="5542"/>
                  </a:cubicBezTo>
                  <a:lnTo>
                    <a:pt x="11079" y="2089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2" name="Shape"/>
            <p:cNvSpPr/>
            <p:nvPr/>
          </p:nvSpPr>
          <p:spPr>
            <a:xfrm>
              <a:off x="4632425" y="1675424"/>
              <a:ext cx="169135" cy="262303"/>
            </a:xfrm>
            <a:custGeom>
              <a:avLst/>
              <a:gdLst/>
              <a:ahLst/>
              <a:cxnLst>
                <a:cxn ang="0">
                  <a:pos x="wd2" y="hd2"/>
                </a:cxn>
                <a:cxn ang="5400000">
                  <a:pos x="wd2" y="hd2"/>
                </a:cxn>
                <a:cxn ang="10800000">
                  <a:pos x="wd2" y="hd2"/>
                </a:cxn>
                <a:cxn ang="16200000">
                  <a:pos x="wd2" y="hd2"/>
                </a:cxn>
              </a:cxnLst>
              <a:rect l="0" t="0" r="r" b="b"/>
              <a:pathLst>
                <a:path w="21308" h="21414" extrusionOk="0">
                  <a:moveTo>
                    <a:pt x="5692" y="21135"/>
                  </a:moveTo>
                  <a:cubicBezTo>
                    <a:pt x="5108" y="21507"/>
                    <a:pt x="3940" y="21507"/>
                    <a:pt x="3940" y="21135"/>
                  </a:cubicBezTo>
                  <a:cubicBezTo>
                    <a:pt x="438" y="18900"/>
                    <a:pt x="438" y="18900"/>
                    <a:pt x="438" y="18900"/>
                  </a:cubicBezTo>
                  <a:cubicBezTo>
                    <a:pt x="-146" y="18528"/>
                    <a:pt x="-146" y="18155"/>
                    <a:pt x="438" y="17783"/>
                  </a:cubicBezTo>
                  <a:cubicBezTo>
                    <a:pt x="11530" y="10707"/>
                    <a:pt x="11530" y="10707"/>
                    <a:pt x="11530" y="10707"/>
                  </a:cubicBezTo>
                  <a:cubicBezTo>
                    <a:pt x="438" y="3631"/>
                    <a:pt x="438" y="3631"/>
                    <a:pt x="438" y="3631"/>
                  </a:cubicBezTo>
                  <a:cubicBezTo>
                    <a:pt x="-146" y="3259"/>
                    <a:pt x="-146" y="2886"/>
                    <a:pt x="438" y="2514"/>
                  </a:cubicBezTo>
                  <a:cubicBezTo>
                    <a:pt x="3940" y="279"/>
                    <a:pt x="3940" y="279"/>
                    <a:pt x="3940" y="279"/>
                  </a:cubicBezTo>
                  <a:cubicBezTo>
                    <a:pt x="3940" y="-93"/>
                    <a:pt x="5108" y="-93"/>
                    <a:pt x="5692" y="279"/>
                  </a:cubicBezTo>
                  <a:cubicBezTo>
                    <a:pt x="20870" y="9962"/>
                    <a:pt x="20870" y="9962"/>
                    <a:pt x="20870" y="9962"/>
                  </a:cubicBezTo>
                  <a:cubicBezTo>
                    <a:pt x="21454" y="10335"/>
                    <a:pt x="21454" y="11079"/>
                    <a:pt x="20870" y="11452"/>
                  </a:cubicBezTo>
                  <a:lnTo>
                    <a:pt x="5692" y="211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3" name="Shape"/>
            <p:cNvSpPr/>
            <p:nvPr/>
          </p:nvSpPr>
          <p:spPr>
            <a:xfrm>
              <a:off x="5288582" y="1695451"/>
              <a:ext cx="186087" cy="266701"/>
            </a:xfrm>
            <a:custGeom>
              <a:avLst/>
              <a:gdLst/>
              <a:ahLst/>
              <a:cxnLst>
                <a:cxn ang="0">
                  <a:pos x="wd2" y="hd2"/>
                </a:cxn>
                <a:cxn ang="5400000">
                  <a:pos x="wd2" y="hd2"/>
                </a:cxn>
                <a:cxn ang="10800000">
                  <a:pos x="wd2" y="hd2"/>
                </a:cxn>
                <a:cxn ang="16200000">
                  <a:pos x="wd2" y="hd2"/>
                </a:cxn>
              </a:cxnLst>
              <a:rect l="0" t="0" r="r" b="b"/>
              <a:pathLst>
                <a:path w="21337" h="21600" extrusionOk="0">
                  <a:moveTo>
                    <a:pt x="15673" y="8938"/>
                  </a:moveTo>
                  <a:cubicBezTo>
                    <a:pt x="15673" y="20110"/>
                    <a:pt x="15673" y="20110"/>
                    <a:pt x="15673" y="20110"/>
                  </a:cubicBezTo>
                  <a:cubicBezTo>
                    <a:pt x="15673" y="20855"/>
                    <a:pt x="14619" y="21600"/>
                    <a:pt x="13566" y="21600"/>
                  </a:cubicBezTo>
                  <a:cubicBezTo>
                    <a:pt x="12512" y="21600"/>
                    <a:pt x="11458" y="20855"/>
                    <a:pt x="11458" y="20110"/>
                  </a:cubicBezTo>
                  <a:cubicBezTo>
                    <a:pt x="11458" y="14897"/>
                    <a:pt x="11458" y="14897"/>
                    <a:pt x="11458" y="14897"/>
                  </a:cubicBezTo>
                  <a:cubicBezTo>
                    <a:pt x="9878" y="14897"/>
                    <a:pt x="9878" y="14897"/>
                    <a:pt x="9878" y="14897"/>
                  </a:cubicBezTo>
                  <a:cubicBezTo>
                    <a:pt x="9878" y="20110"/>
                    <a:pt x="9878" y="20110"/>
                    <a:pt x="9878" y="20110"/>
                  </a:cubicBezTo>
                  <a:cubicBezTo>
                    <a:pt x="9878" y="20855"/>
                    <a:pt x="9351" y="21600"/>
                    <a:pt x="7770" y="21600"/>
                  </a:cubicBezTo>
                  <a:cubicBezTo>
                    <a:pt x="6717" y="21600"/>
                    <a:pt x="5663" y="20855"/>
                    <a:pt x="5663" y="20110"/>
                  </a:cubicBezTo>
                  <a:cubicBezTo>
                    <a:pt x="5663" y="8938"/>
                    <a:pt x="5663" y="8938"/>
                    <a:pt x="5663" y="8938"/>
                  </a:cubicBezTo>
                  <a:cubicBezTo>
                    <a:pt x="395" y="5214"/>
                    <a:pt x="395" y="5214"/>
                    <a:pt x="395" y="5214"/>
                  </a:cubicBezTo>
                  <a:cubicBezTo>
                    <a:pt x="-132" y="4841"/>
                    <a:pt x="-132" y="3724"/>
                    <a:pt x="395" y="3352"/>
                  </a:cubicBezTo>
                  <a:cubicBezTo>
                    <a:pt x="922" y="2979"/>
                    <a:pt x="2502" y="2979"/>
                    <a:pt x="3029" y="3352"/>
                  </a:cubicBezTo>
                  <a:cubicBezTo>
                    <a:pt x="7244" y="6331"/>
                    <a:pt x="7244" y="6331"/>
                    <a:pt x="7244" y="6331"/>
                  </a:cubicBezTo>
                  <a:cubicBezTo>
                    <a:pt x="14092" y="6331"/>
                    <a:pt x="14092" y="6331"/>
                    <a:pt x="14092" y="6331"/>
                  </a:cubicBezTo>
                  <a:cubicBezTo>
                    <a:pt x="18307" y="3352"/>
                    <a:pt x="18307" y="3352"/>
                    <a:pt x="18307" y="3352"/>
                  </a:cubicBezTo>
                  <a:cubicBezTo>
                    <a:pt x="19361" y="2979"/>
                    <a:pt x="20414" y="2979"/>
                    <a:pt x="20941" y="3352"/>
                  </a:cubicBezTo>
                  <a:cubicBezTo>
                    <a:pt x="21468" y="3724"/>
                    <a:pt x="21468" y="4841"/>
                    <a:pt x="20941" y="5214"/>
                  </a:cubicBezTo>
                  <a:lnTo>
                    <a:pt x="15673" y="8938"/>
                  </a:lnTo>
                  <a:close/>
                  <a:moveTo>
                    <a:pt x="10931" y="5959"/>
                  </a:moveTo>
                  <a:cubicBezTo>
                    <a:pt x="8297" y="5959"/>
                    <a:pt x="6717" y="4469"/>
                    <a:pt x="6717" y="2979"/>
                  </a:cubicBezTo>
                  <a:cubicBezTo>
                    <a:pt x="6717" y="1490"/>
                    <a:pt x="8297" y="0"/>
                    <a:pt x="10931" y="0"/>
                  </a:cubicBezTo>
                  <a:cubicBezTo>
                    <a:pt x="13039" y="0"/>
                    <a:pt x="15146" y="1490"/>
                    <a:pt x="15146" y="2979"/>
                  </a:cubicBezTo>
                  <a:cubicBezTo>
                    <a:pt x="15146" y="4469"/>
                    <a:pt x="13039" y="5959"/>
                    <a:pt x="10931" y="595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4" name="Shape"/>
            <p:cNvSpPr/>
            <p:nvPr/>
          </p:nvSpPr>
          <p:spPr>
            <a:xfrm>
              <a:off x="5937250" y="16912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0604" y="3142"/>
                  </a:moveTo>
                  <a:cubicBezTo>
                    <a:pt x="6284" y="3142"/>
                    <a:pt x="3142" y="6676"/>
                    <a:pt x="3142" y="10604"/>
                  </a:cubicBezTo>
                  <a:cubicBezTo>
                    <a:pt x="3142" y="14924"/>
                    <a:pt x="6284" y="18458"/>
                    <a:pt x="10604" y="18458"/>
                  </a:cubicBezTo>
                  <a:cubicBezTo>
                    <a:pt x="14924" y="18458"/>
                    <a:pt x="18458" y="14924"/>
                    <a:pt x="18458" y="10604"/>
                  </a:cubicBezTo>
                  <a:cubicBezTo>
                    <a:pt x="18458" y="6676"/>
                    <a:pt x="14924" y="3142"/>
                    <a:pt x="10604" y="3142"/>
                  </a:cubicBezTo>
                  <a:close/>
                  <a:moveTo>
                    <a:pt x="12567" y="12175"/>
                  </a:moveTo>
                  <a:cubicBezTo>
                    <a:pt x="12567" y="12175"/>
                    <a:pt x="12175" y="12567"/>
                    <a:pt x="12175" y="12567"/>
                  </a:cubicBezTo>
                  <a:cubicBezTo>
                    <a:pt x="7462" y="12567"/>
                    <a:pt x="7462" y="12567"/>
                    <a:pt x="7462" y="12567"/>
                  </a:cubicBezTo>
                  <a:cubicBezTo>
                    <a:pt x="7462" y="12567"/>
                    <a:pt x="7069" y="12175"/>
                    <a:pt x="7069" y="12175"/>
                  </a:cubicBezTo>
                  <a:cubicBezTo>
                    <a:pt x="7069" y="10996"/>
                    <a:pt x="7069" y="10996"/>
                    <a:pt x="7069" y="10996"/>
                  </a:cubicBezTo>
                  <a:cubicBezTo>
                    <a:pt x="7069" y="10996"/>
                    <a:pt x="7462" y="10604"/>
                    <a:pt x="7462" y="10604"/>
                  </a:cubicBezTo>
                  <a:cubicBezTo>
                    <a:pt x="10604" y="10604"/>
                    <a:pt x="10604" y="10604"/>
                    <a:pt x="10604" y="10604"/>
                  </a:cubicBezTo>
                  <a:cubicBezTo>
                    <a:pt x="10604" y="5891"/>
                    <a:pt x="10604" y="5891"/>
                    <a:pt x="10604" y="5891"/>
                  </a:cubicBezTo>
                  <a:cubicBezTo>
                    <a:pt x="10604" y="5498"/>
                    <a:pt x="10996" y="5498"/>
                    <a:pt x="10996" y="5498"/>
                  </a:cubicBezTo>
                  <a:cubicBezTo>
                    <a:pt x="12175" y="5498"/>
                    <a:pt x="12175" y="5498"/>
                    <a:pt x="12175" y="5498"/>
                  </a:cubicBezTo>
                  <a:cubicBezTo>
                    <a:pt x="12175" y="5498"/>
                    <a:pt x="12567" y="5498"/>
                    <a:pt x="12567" y="5891"/>
                  </a:cubicBezTo>
                  <a:lnTo>
                    <a:pt x="12567" y="121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5" name="Shape"/>
            <p:cNvSpPr/>
            <p:nvPr/>
          </p:nvSpPr>
          <p:spPr>
            <a:xfrm>
              <a:off x="6597651" y="1691217"/>
              <a:ext cx="311150" cy="230717"/>
            </a:xfrm>
            <a:custGeom>
              <a:avLst/>
              <a:gdLst/>
              <a:ahLst/>
              <a:cxnLst>
                <a:cxn ang="0">
                  <a:pos x="wd2" y="hd2"/>
                </a:cxn>
                <a:cxn ang="5400000">
                  <a:pos x="wd2" y="hd2"/>
                </a:cxn>
                <a:cxn ang="10800000">
                  <a:pos x="wd2" y="hd2"/>
                </a:cxn>
                <a:cxn ang="16200000">
                  <a:pos x="wd2" y="hd2"/>
                </a:cxn>
              </a:cxnLst>
              <a:rect l="0" t="0" r="r" b="b"/>
              <a:pathLst>
                <a:path w="21600" h="21600" extrusionOk="0">
                  <a:moveTo>
                    <a:pt x="17471" y="21600"/>
                  </a:moveTo>
                  <a:cubicBezTo>
                    <a:pt x="5082" y="21600"/>
                    <a:pt x="5082" y="21600"/>
                    <a:pt x="5082" y="21600"/>
                  </a:cubicBezTo>
                  <a:cubicBezTo>
                    <a:pt x="2224" y="21600"/>
                    <a:pt x="0" y="18576"/>
                    <a:pt x="0" y="14688"/>
                  </a:cubicBezTo>
                  <a:cubicBezTo>
                    <a:pt x="0" y="12096"/>
                    <a:pt x="1271" y="9504"/>
                    <a:pt x="2859" y="8640"/>
                  </a:cubicBezTo>
                  <a:cubicBezTo>
                    <a:pt x="2859" y="8208"/>
                    <a:pt x="2859" y="8208"/>
                    <a:pt x="2859" y="7776"/>
                  </a:cubicBezTo>
                  <a:cubicBezTo>
                    <a:pt x="2859" y="3456"/>
                    <a:pt x="5400" y="0"/>
                    <a:pt x="8576" y="0"/>
                  </a:cubicBezTo>
                  <a:cubicBezTo>
                    <a:pt x="11118" y="0"/>
                    <a:pt x="13024" y="2160"/>
                    <a:pt x="13976" y="4752"/>
                  </a:cubicBezTo>
                  <a:cubicBezTo>
                    <a:pt x="14612" y="4320"/>
                    <a:pt x="15247" y="3888"/>
                    <a:pt x="15882" y="3888"/>
                  </a:cubicBezTo>
                  <a:cubicBezTo>
                    <a:pt x="17471" y="3888"/>
                    <a:pt x="18741" y="5616"/>
                    <a:pt x="18741" y="7776"/>
                  </a:cubicBezTo>
                  <a:cubicBezTo>
                    <a:pt x="18741" y="8640"/>
                    <a:pt x="18741" y="9504"/>
                    <a:pt x="18424" y="9936"/>
                  </a:cubicBezTo>
                  <a:cubicBezTo>
                    <a:pt x="20329" y="10800"/>
                    <a:pt x="21600" y="12960"/>
                    <a:pt x="21600" y="15552"/>
                  </a:cubicBezTo>
                  <a:cubicBezTo>
                    <a:pt x="21600" y="19008"/>
                    <a:pt x="19694" y="21600"/>
                    <a:pt x="17471"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6" name="Shape"/>
            <p:cNvSpPr/>
            <p:nvPr/>
          </p:nvSpPr>
          <p:spPr>
            <a:xfrm>
              <a:off x="7258051" y="1691217"/>
              <a:ext cx="311150" cy="230717"/>
            </a:xfrm>
            <a:custGeom>
              <a:avLst/>
              <a:gdLst/>
              <a:ahLst/>
              <a:cxnLst>
                <a:cxn ang="0">
                  <a:pos x="wd2" y="hd2"/>
                </a:cxn>
                <a:cxn ang="5400000">
                  <a:pos x="wd2" y="hd2"/>
                </a:cxn>
                <a:cxn ang="10800000">
                  <a:pos x="wd2" y="hd2"/>
                </a:cxn>
                <a:cxn ang="16200000">
                  <a:pos x="wd2" y="hd2"/>
                </a:cxn>
              </a:cxnLst>
              <a:rect l="0" t="0" r="r" b="b"/>
              <a:pathLst>
                <a:path w="21600" h="21600" extrusionOk="0">
                  <a:moveTo>
                    <a:pt x="17471" y="21600"/>
                  </a:moveTo>
                  <a:cubicBezTo>
                    <a:pt x="5082" y="21600"/>
                    <a:pt x="5082" y="21600"/>
                    <a:pt x="5082" y="21600"/>
                  </a:cubicBezTo>
                  <a:cubicBezTo>
                    <a:pt x="2224" y="21600"/>
                    <a:pt x="0" y="18576"/>
                    <a:pt x="0" y="14688"/>
                  </a:cubicBezTo>
                  <a:cubicBezTo>
                    <a:pt x="0" y="12096"/>
                    <a:pt x="953" y="9504"/>
                    <a:pt x="2859" y="8640"/>
                  </a:cubicBezTo>
                  <a:cubicBezTo>
                    <a:pt x="2859" y="8208"/>
                    <a:pt x="2859" y="8208"/>
                    <a:pt x="2859" y="7776"/>
                  </a:cubicBezTo>
                  <a:cubicBezTo>
                    <a:pt x="2859" y="3456"/>
                    <a:pt x="5400" y="0"/>
                    <a:pt x="8576" y="0"/>
                  </a:cubicBezTo>
                  <a:cubicBezTo>
                    <a:pt x="11118" y="0"/>
                    <a:pt x="13024" y="1728"/>
                    <a:pt x="13976" y="4752"/>
                  </a:cubicBezTo>
                  <a:cubicBezTo>
                    <a:pt x="14612" y="4320"/>
                    <a:pt x="15247" y="3888"/>
                    <a:pt x="15882" y="3888"/>
                  </a:cubicBezTo>
                  <a:cubicBezTo>
                    <a:pt x="17471" y="3888"/>
                    <a:pt x="18741" y="5616"/>
                    <a:pt x="18741" y="7776"/>
                  </a:cubicBezTo>
                  <a:cubicBezTo>
                    <a:pt x="18741" y="8640"/>
                    <a:pt x="18741" y="9504"/>
                    <a:pt x="18424" y="9936"/>
                  </a:cubicBezTo>
                  <a:cubicBezTo>
                    <a:pt x="20329" y="10800"/>
                    <a:pt x="21600" y="12960"/>
                    <a:pt x="21600" y="15552"/>
                  </a:cubicBezTo>
                  <a:cubicBezTo>
                    <a:pt x="21600" y="19008"/>
                    <a:pt x="19694" y="21600"/>
                    <a:pt x="17471" y="21600"/>
                  </a:cubicBezTo>
                  <a:close/>
                  <a:moveTo>
                    <a:pt x="14294" y="10800"/>
                  </a:moveTo>
                  <a:cubicBezTo>
                    <a:pt x="10482" y="5616"/>
                    <a:pt x="10482" y="5616"/>
                    <a:pt x="10482" y="5616"/>
                  </a:cubicBezTo>
                  <a:cubicBezTo>
                    <a:pt x="10165" y="5616"/>
                    <a:pt x="10165" y="5184"/>
                    <a:pt x="10165" y="5184"/>
                  </a:cubicBezTo>
                  <a:cubicBezTo>
                    <a:pt x="9847" y="5184"/>
                    <a:pt x="9847" y="5616"/>
                    <a:pt x="9847" y="5616"/>
                  </a:cubicBezTo>
                  <a:cubicBezTo>
                    <a:pt x="5718" y="10800"/>
                    <a:pt x="5718" y="10800"/>
                    <a:pt x="5718" y="10800"/>
                  </a:cubicBezTo>
                  <a:cubicBezTo>
                    <a:pt x="5718" y="11232"/>
                    <a:pt x="5718" y="11232"/>
                    <a:pt x="5718" y="11232"/>
                  </a:cubicBezTo>
                  <a:cubicBezTo>
                    <a:pt x="5718" y="11664"/>
                    <a:pt x="6035" y="11664"/>
                    <a:pt x="6035" y="11664"/>
                  </a:cubicBezTo>
                  <a:cubicBezTo>
                    <a:pt x="8576" y="11664"/>
                    <a:pt x="8576" y="11664"/>
                    <a:pt x="8576" y="11664"/>
                  </a:cubicBezTo>
                  <a:cubicBezTo>
                    <a:pt x="8576" y="17280"/>
                    <a:pt x="8576" y="17280"/>
                    <a:pt x="8576" y="17280"/>
                  </a:cubicBezTo>
                  <a:cubicBezTo>
                    <a:pt x="8576" y="17712"/>
                    <a:pt x="8894" y="17712"/>
                    <a:pt x="8894" y="17712"/>
                  </a:cubicBezTo>
                  <a:cubicBezTo>
                    <a:pt x="11118" y="17712"/>
                    <a:pt x="11118" y="17712"/>
                    <a:pt x="11118" y="17712"/>
                  </a:cubicBezTo>
                  <a:cubicBezTo>
                    <a:pt x="11435" y="17712"/>
                    <a:pt x="11435" y="17712"/>
                    <a:pt x="11435" y="17280"/>
                  </a:cubicBezTo>
                  <a:cubicBezTo>
                    <a:pt x="11435" y="11664"/>
                    <a:pt x="11435" y="11664"/>
                    <a:pt x="11435" y="11664"/>
                  </a:cubicBezTo>
                  <a:cubicBezTo>
                    <a:pt x="13976" y="11664"/>
                    <a:pt x="13976" y="11664"/>
                    <a:pt x="13976" y="11664"/>
                  </a:cubicBezTo>
                  <a:cubicBezTo>
                    <a:pt x="14294" y="11664"/>
                    <a:pt x="14294" y="11664"/>
                    <a:pt x="14294" y="11232"/>
                  </a:cubicBezTo>
                  <a:cubicBezTo>
                    <a:pt x="14294" y="11232"/>
                    <a:pt x="14294" y="11232"/>
                    <a:pt x="14294"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7" name="Shape"/>
            <p:cNvSpPr/>
            <p:nvPr/>
          </p:nvSpPr>
          <p:spPr>
            <a:xfrm>
              <a:off x="7923823" y="1714500"/>
              <a:ext cx="298290" cy="224367"/>
            </a:xfrm>
            <a:custGeom>
              <a:avLst/>
              <a:gdLst/>
              <a:ahLst/>
              <a:cxnLst>
                <a:cxn ang="0">
                  <a:pos x="wd2" y="hd2"/>
                </a:cxn>
                <a:cxn ang="5400000">
                  <a:pos x="wd2" y="hd2"/>
                </a:cxn>
                <a:cxn ang="10800000">
                  <a:pos x="wd2" y="hd2"/>
                </a:cxn>
                <a:cxn ang="16200000">
                  <a:pos x="wd2" y="hd2"/>
                </a:cxn>
              </a:cxnLst>
              <a:rect l="0" t="0" r="r" b="b"/>
              <a:pathLst>
                <a:path w="21436" h="21600" extrusionOk="0">
                  <a:moveTo>
                    <a:pt x="6136" y="18514"/>
                  </a:moveTo>
                  <a:cubicBezTo>
                    <a:pt x="6136" y="18955"/>
                    <a:pt x="5809" y="18955"/>
                    <a:pt x="5482" y="18514"/>
                  </a:cubicBezTo>
                  <a:cubicBezTo>
                    <a:pt x="245" y="11020"/>
                    <a:pt x="245" y="11020"/>
                    <a:pt x="245" y="11020"/>
                  </a:cubicBezTo>
                  <a:cubicBezTo>
                    <a:pt x="-82" y="11020"/>
                    <a:pt x="-82" y="10580"/>
                    <a:pt x="245" y="10580"/>
                  </a:cubicBezTo>
                  <a:cubicBezTo>
                    <a:pt x="5482" y="3086"/>
                    <a:pt x="5482" y="3086"/>
                    <a:pt x="5482" y="3086"/>
                  </a:cubicBezTo>
                  <a:cubicBezTo>
                    <a:pt x="5809" y="3086"/>
                    <a:pt x="6136" y="3086"/>
                    <a:pt x="6136" y="3086"/>
                  </a:cubicBezTo>
                  <a:cubicBezTo>
                    <a:pt x="6791" y="3967"/>
                    <a:pt x="6791" y="3967"/>
                    <a:pt x="6791" y="3967"/>
                  </a:cubicBezTo>
                  <a:cubicBezTo>
                    <a:pt x="6791" y="3967"/>
                    <a:pt x="6791" y="4408"/>
                    <a:pt x="6791" y="4849"/>
                  </a:cubicBezTo>
                  <a:cubicBezTo>
                    <a:pt x="2209" y="11020"/>
                    <a:pt x="2209" y="11020"/>
                    <a:pt x="2209" y="11020"/>
                  </a:cubicBezTo>
                  <a:cubicBezTo>
                    <a:pt x="6791" y="17192"/>
                    <a:pt x="6791" y="17192"/>
                    <a:pt x="6791" y="17192"/>
                  </a:cubicBezTo>
                  <a:cubicBezTo>
                    <a:pt x="6791" y="17192"/>
                    <a:pt x="6791" y="17633"/>
                    <a:pt x="6791" y="17633"/>
                  </a:cubicBezTo>
                  <a:lnTo>
                    <a:pt x="6136" y="18514"/>
                  </a:lnTo>
                  <a:close/>
                  <a:moveTo>
                    <a:pt x="9409" y="21159"/>
                  </a:moveTo>
                  <a:cubicBezTo>
                    <a:pt x="9082" y="21600"/>
                    <a:pt x="9082" y="21600"/>
                    <a:pt x="8754" y="21600"/>
                  </a:cubicBezTo>
                  <a:cubicBezTo>
                    <a:pt x="8100" y="21159"/>
                    <a:pt x="8100" y="21159"/>
                    <a:pt x="8100" y="21159"/>
                  </a:cubicBezTo>
                  <a:cubicBezTo>
                    <a:pt x="7773" y="21159"/>
                    <a:pt x="7773" y="21159"/>
                    <a:pt x="7773" y="20718"/>
                  </a:cubicBezTo>
                  <a:cubicBezTo>
                    <a:pt x="12354" y="441"/>
                    <a:pt x="12354" y="441"/>
                    <a:pt x="12354" y="441"/>
                  </a:cubicBezTo>
                  <a:cubicBezTo>
                    <a:pt x="12354" y="0"/>
                    <a:pt x="12354" y="0"/>
                    <a:pt x="12682" y="0"/>
                  </a:cubicBezTo>
                  <a:cubicBezTo>
                    <a:pt x="13336" y="441"/>
                    <a:pt x="13336" y="441"/>
                    <a:pt x="13336" y="441"/>
                  </a:cubicBezTo>
                  <a:cubicBezTo>
                    <a:pt x="13663" y="441"/>
                    <a:pt x="13663" y="882"/>
                    <a:pt x="13663" y="882"/>
                  </a:cubicBezTo>
                  <a:lnTo>
                    <a:pt x="9409" y="21159"/>
                  </a:lnTo>
                  <a:close/>
                  <a:moveTo>
                    <a:pt x="15954" y="18514"/>
                  </a:moveTo>
                  <a:cubicBezTo>
                    <a:pt x="15627" y="18955"/>
                    <a:pt x="15627" y="18955"/>
                    <a:pt x="15300" y="18514"/>
                  </a:cubicBezTo>
                  <a:cubicBezTo>
                    <a:pt x="14645" y="17633"/>
                    <a:pt x="14645" y="17633"/>
                    <a:pt x="14645" y="17633"/>
                  </a:cubicBezTo>
                  <a:cubicBezTo>
                    <a:pt x="14645" y="17633"/>
                    <a:pt x="14645" y="17192"/>
                    <a:pt x="14645" y="17192"/>
                  </a:cubicBezTo>
                  <a:cubicBezTo>
                    <a:pt x="19227" y="11020"/>
                    <a:pt x="19227" y="11020"/>
                    <a:pt x="19227" y="11020"/>
                  </a:cubicBezTo>
                  <a:cubicBezTo>
                    <a:pt x="14645" y="4849"/>
                    <a:pt x="14645" y="4849"/>
                    <a:pt x="14645" y="4849"/>
                  </a:cubicBezTo>
                  <a:cubicBezTo>
                    <a:pt x="14645" y="4408"/>
                    <a:pt x="14645" y="3967"/>
                    <a:pt x="14645" y="3967"/>
                  </a:cubicBezTo>
                  <a:cubicBezTo>
                    <a:pt x="15300" y="3086"/>
                    <a:pt x="15300" y="3086"/>
                    <a:pt x="15300" y="3086"/>
                  </a:cubicBezTo>
                  <a:cubicBezTo>
                    <a:pt x="15627" y="3086"/>
                    <a:pt x="15627" y="3086"/>
                    <a:pt x="15954" y="3086"/>
                  </a:cubicBezTo>
                  <a:cubicBezTo>
                    <a:pt x="21191" y="10580"/>
                    <a:pt x="21191" y="10580"/>
                    <a:pt x="21191" y="10580"/>
                  </a:cubicBezTo>
                  <a:cubicBezTo>
                    <a:pt x="21518" y="10580"/>
                    <a:pt x="21518" y="11020"/>
                    <a:pt x="21191" y="11020"/>
                  </a:cubicBezTo>
                  <a:lnTo>
                    <a:pt x="15954" y="1851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8" name="Shape"/>
            <p:cNvSpPr/>
            <p:nvPr/>
          </p:nvSpPr>
          <p:spPr>
            <a:xfrm>
              <a:off x="8576733" y="1667933"/>
              <a:ext cx="294218"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4175"/>
                  </a:moveTo>
                  <a:cubicBezTo>
                    <a:pt x="21600" y="14513"/>
                    <a:pt x="21263" y="14850"/>
                    <a:pt x="21263" y="14850"/>
                  </a:cubicBezTo>
                  <a:cubicBezTo>
                    <a:pt x="11138" y="21600"/>
                    <a:pt x="11138" y="21600"/>
                    <a:pt x="11138" y="21600"/>
                  </a:cubicBezTo>
                  <a:cubicBezTo>
                    <a:pt x="11138" y="21600"/>
                    <a:pt x="10800" y="21600"/>
                    <a:pt x="10800" y="21600"/>
                  </a:cubicBezTo>
                  <a:cubicBezTo>
                    <a:pt x="10463" y="21600"/>
                    <a:pt x="10463" y="21600"/>
                    <a:pt x="10125" y="21600"/>
                  </a:cubicBezTo>
                  <a:cubicBezTo>
                    <a:pt x="338" y="14850"/>
                    <a:pt x="338" y="14850"/>
                    <a:pt x="338" y="14850"/>
                  </a:cubicBezTo>
                  <a:cubicBezTo>
                    <a:pt x="0" y="14850"/>
                    <a:pt x="0" y="14513"/>
                    <a:pt x="0" y="14175"/>
                  </a:cubicBezTo>
                  <a:cubicBezTo>
                    <a:pt x="0" y="7763"/>
                    <a:pt x="0" y="7763"/>
                    <a:pt x="0" y="7763"/>
                  </a:cubicBezTo>
                  <a:cubicBezTo>
                    <a:pt x="0" y="7425"/>
                    <a:pt x="0" y="7088"/>
                    <a:pt x="338" y="6750"/>
                  </a:cubicBezTo>
                  <a:cubicBezTo>
                    <a:pt x="10125" y="338"/>
                    <a:pt x="10125" y="338"/>
                    <a:pt x="10125" y="338"/>
                  </a:cubicBezTo>
                  <a:cubicBezTo>
                    <a:pt x="10463" y="338"/>
                    <a:pt x="10463" y="0"/>
                    <a:pt x="10800" y="0"/>
                  </a:cubicBezTo>
                  <a:cubicBezTo>
                    <a:pt x="10800" y="0"/>
                    <a:pt x="11138" y="338"/>
                    <a:pt x="11138" y="338"/>
                  </a:cubicBezTo>
                  <a:cubicBezTo>
                    <a:pt x="21263" y="6750"/>
                    <a:pt x="21263" y="6750"/>
                    <a:pt x="21263" y="6750"/>
                  </a:cubicBezTo>
                  <a:cubicBezTo>
                    <a:pt x="21263" y="7088"/>
                    <a:pt x="21600" y="7425"/>
                    <a:pt x="21600" y="7763"/>
                  </a:cubicBezTo>
                  <a:lnTo>
                    <a:pt x="21600" y="14175"/>
                  </a:lnTo>
                  <a:close/>
                  <a:moveTo>
                    <a:pt x="4050" y="10800"/>
                  </a:moveTo>
                  <a:cubicBezTo>
                    <a:pt x="1688" y="9450"/>
                    <a:pt x="1688" y="9450"/>
                    <a:pt x="1688" y="9450"/>
                  </a:cubicBezTo>
                  <a:cubicBezTo>
                    <a:pt x="1688" y="12488"/>
                    <a:pt x="1688" y="12488"/>
                    <a:pt x="1688" y="12488"/>
                  </a:cubicBezTo>
                  <a:lnTo>
                    <a:pt x="4050" y="10800"/>
                  </a:lnTo>
                  <a:close/>
                  <a:moveTo>
                    <a:pt x="9788" y="7088"/>
                  </a:moveTo>
                  <a:cubicBezTo>
                    <a:pt x="9788" y="2700"/>
                    <a:pt x="9788" y="2700"/>
                    <a:pt x="9788" y="2700"/>
                  </a:cubicBezTo>
                  <a:cubicBezTo>
                    <a:pt x="2363" y="7763"/>
                    <a:pt x="2363" y="7763"/>
                    <a:pt x="2363" y="7763"/>
                  </a:cubicBezTo>
                  <a:cubicBezTo>
                    <a:pt x="5738" y="9788"/>
                    <a:pt x="5738" y="9788"/>
                    <a:pt x="5738" y="9788"/>
                  </a:cubicBezTo>
                  <a:lnTo>
                    <a:pt x="9788" y="7088"/>
                  </a:lnTo>
                  <a:close/>
                  <a:moveTo>
                    <a:pt x="9788" y="18900"/>
                  </a:moveTo>
                  <a:cubicBezTo>
                    <a:pt x="9788" y="14850"/>
                    <a:pt x="9788" y="14850"/>
                    <a:pt x="9788" y="14850"/>
                  </a:cubicBezTo>
                  <a:cubicBezTo>
                    <a:pt x="5738" y="12150"/>
                    <a:pt x="5738" y="12150"/>
                    <a:pt x="5738" y="12150"/>
                  </a:cubicBezTo>
                  <a:cubicBezTo>
                    <a:pt x="2363" y="14175"/>
                    <a:pt x="2363" y="14175"/>
                    <a:pt x="2363" y="14175"/>
                  </a:cubicBezTo>
                  <a:lnTo>
                    <a:pt x="9788" y="18900"/>
                  </a:lnTo>
                  <a:close/>
                  <a:moveTo>
                    <a:pt x="13837" y="10800"/>
                  </a:moveTo>
                  <a:cubicBezTo>
                    <a:pt x="10800" y="8775"/>
                    <a:pt x="10800" y="8775"/>
                    <a:pt x="10800" y="8775"/>
                  </a:cubicBezTo>
                  <a:cubicBezTo>
                    <a:pt x="7425" y="10800"/>
                    <a:pt x="7425" y="10800"/>
                    <a:pt x="7425" y="10800"/>
                  </a:cubicBezTo>
                  <a:cubicBezTo>
                    <a:pt x="10800" y="13163"/>
                    <a:pt x="10800" y="13163"/>
                    <a:pt x="10800" y="13163"/>
                  </a:cubicBezTo>
                  <a:lnTo>
                    <a:pt x="13837" y="10800"/>
                  </a:lnTo>
                  <a:close/>
                  <a:moveTo>
                    <a:pt x="18900" y="7763"/>
                  </a:moveTo>
                  <a:cubicBezTo>
                    <a:pt x="11812" y="2700"/>
                    <a:pt x="11812" y="2700"/>
                    <a:pt x="11812" y="2700"/>
                  </a:cubicBezTo>
                  <a:cubicBezTo>
                    <a:pt x="11812" y="7088"/>
                    <a:pt x="11812" y="7088"/>
                    <a:pt x="11812" y="7088"/>
                  </a:cubicBezTo>
                  <a:cubicBezTo>
                    <a:pt x="15525" y="9788"/>
                    <a:pt x="15525" y="9788"/>
                    <a:pt x="15525" y="9788"/>
                  </a:cubicBezTo>
                  <a:lnTo>
                    <a:pt x="18900" y="7763"/>
                  </a:lnTo>
                  <a:close/>
                  <a:moveTo>
                    <a:pt x="18900" y="14175"/>
                  </a:moveTo>
                  <a:cubicBezTo>
                    <a:pt x="15525" y="12150"/>
                    <a:pt x="15525" y="12150"/>
                    <a:pt x="15525" y="12150"/>
                  </a:cubicBezTo>
                  <a:cubicBezTo>
                    <a:pt x="11812" y="14850"/>
                    <a:pt x="11812" y="14850"/>
                    <a:pt x="11812" y="14850"/>
                  </a:cubicBezTo>
                  <a:cubicBezTo>
                    <a:pt x="11812" y="18900"/>
                    <a:pt x="11812" y="18900"/>
                    <a:pt x="11812" y="18900"/>
                  </a:cubicBezTo>
                  <a:lnTo>
                    <a:pt x="18900" y="14175"/>
                  </a:lnTo>
                  <a:close/>
                  <a:moveTo>
                    <a:pt x="19575" y="12488"/>
                  </a:moveTo>
                  <a:cubicBezTo>
                    <a:pt x="19575" y="9450"/>
                    <a:pt x="19575" y="9450"/>
                    <a:pt x="19575" y="9450"/>
                  </a:cubicBezTo>
                  <a:cubicBezTo>
                    <a:pt x="17213" y="10800"/>
                    <a:pt x="17213" y="10800"/>
                    <a:pt x="17213" y="10800"/>
                  </a:cubicBezTo>
                  <a:lnTo>
                    <a:pt x="19575" y="124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79" name="Shape"/>
            <p:cNvSpPr/>
            <p:nvPr/>
          </p:nvSpPr>
          <p:spPr>
            <a:xfrm>
              <a:off x="9237133" y="1691217"/>
              <a:ext cx="251885"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2175"/>
                  </a:moveTo>
                  <a:cubicBezTo>
                    <a:pt x="21600" y="12567"/>
                    <a:pt x="21207" y="12960"/>
                    <a:pt x="21207" y="12960"/>
                  </a:cubicBezTo>
                  <a:cubicBezTo>
                    <a:pt x="18458" y="13353"/>
                    <a:pt x="18458" y="13353"/>
                    <a:pt x="18458" y="13353"/>
                  </a:cubicBezTo>
                  <a:cubicBezTo>
                    <a:pt x="18458" y="13745"/>
                    <a:pt x="18065" y="14138"/>
                    <a:pt x="18065" y="14531"/>
                  </a:cubicBezTo>
                  <a:cubicBezTo>
                    <a:pt x="18458" y="15316"/>
                    <a:pt x="18851" y="15709"/>
                    <a:pt x="19244" y="16495"/>
                  </a:cubicBezTo>
                  <a:cubicBezTo>
                    <a:pt x="19636" y="16495"/>
                    <a:pt x="19636" y="16495"/>
                    <a:pt x="19636" y="16887"/>
                  </a:cubicBezTo>
                  <a:cubicBezTo>
                    <a:pt x="19636" y="16887"/>
                    <a:pt x="19636" y="16887"/>
                    <a:pt x="19244" y="17280"/>
                  </a:cubicBezTo>
                  <a:cubicBezTo>
                    <a:pt x="19244" y="17673"/>
                    <a:pt x="17280" y="19636"/>
                    <a:pt x="16887" y="19636"/>
                  </a:cubicBezTo>
                  <a:cubicBezTo>
                    <a:pt x="16495" y="19636"/>
                    <a:pt x="16495" y="19636"/>
                    <a:pt x="16495" y="19636"/>
                  </a:cubicBezTo>
                  <a:cubicBezTo>
                    <a:pt x="14531" y="18065"/>
                    <a:pt x="14531" y="18065"/>
                    <a:pt x="14531" y="18065"/>
                  </a:cubicBezTo>
                  <a:cubicBezTo>
                    <a:pt x="14138" y="18065"/>
                    <a:pt x="13745" y="18458"/>
                    <a:pt x="12960" y="18458"/>
                  </a:cubicBezTo>
                  <a:cubicBezTo>
                    <a:pt x="12960" y="19244"/>
                    <a:pt x="12960" y="20422"/>
                    <a:pt x="12567" y="21207"/>
                  </a:cubicBezTo>
                  <a:cubicBezTo>
                    <a:pt x="12567" y="21207"/>
                    <a:pt x="12567" y="21600"/>
                    <a:pt x="12175" y="21600"/>
                  </a:cubicBezTo>
                  <a:cubicBezTo>
                    <a:pt x="9033" y="21600"/>
                    <a:pt x="9033" y="21600"/>
                    <a:pt x="9033" y="21600"/>
                  </a:cubicBezTo>
                  <a:cubicBezTo>
                    <a:pt x="9033" y="21600"/>
                    <a:pt x="8640" y="21207"/>
                    <a:pt x="8640" y="21207"/>
                  </a:cubicBezTo>
                  <a:cubicBezTo>
                    <a:pt x="8247" y="18458"/>
                    <a:pt x="8247" y="18458"/>
                    <a:pt x="8247" y="18458"/>
                  </a:cubicBezTo>
                  <a:cubicBezTo>
                    <a:pt x="7855" y="18458"/>
                    <a:pt x="7462" y="18065"/>
                    <a:pt x="7069" y="18065"/>
                  </a:cubicBezTo>
                  <a:cubicBezTo>
                    <a:pt x="5105" y="19636"/>
                    <a:pt x="5105" y="19636"/>
                    <a:pt x="5105" y="19636"/>
                  </a:cubicBezTo>
                  <a:cubicBezTo>
                    <a:pt x="4713" y="19636"/>
                    <a:pt x="4713" y="19636"/>
                    <a:pt x="4713" y="19636"/>
                  </a:cubicBezTo>
                  <a:cubicBezTo>
                    <a:pt x="4320" y="19636"/>
                    <a:pt x="4320" y="19636"/>
                    <a:pt x="4320" y="19636"/>
                  </a:cubicBezTo>
                  <a:cubicBezTo>
                    <a:pt x="3535" y="18851"/>
                    <a:pt x="2749" y="18065"/>
                    <a:pt x="1964" y="17280"/>
                  </a:cubicBezTo>
                  <a:cubicBezTo>
                    <a:pt x="1964" y="16887"/>
                    <a:pt x="1964" y="16887"/>
                    <a:pt x="1964" y="16887"/>
                  </a:cubicBezTo>
                  <a:cubicBezTo>
                    <a:pt x="1964" y="16495"/>
                    <a:pt x="1964" y="16495"/>
                    <a:pt x="1964" y="16495"/>
                  </a:cubicBezTo>
                  <a:cubicBezTo>
                    <a:pt x="2356" y="15709"/>
                    <a:pt x="3142" y="15316"/>
                    <a:pt x="3535" y="14531"/>
                  </a:cubicBezTo>
                  <a:cubicBezTo>
                    <a:pt x="3142" y="14138"/>
                    <a:pt x="3142" y="13745"/>
                    <a:pt x="2749" y="12960"/>
                  </a:cubicBezTo>
                  <a:cubicBezTo>
                    <a:pt x="393" y="12960"/>
                    <a:pt x="393" y="12960"/>
                    <a:pt x="393" y="12960"/>
                  </a:cubicBezTo>
                  <a:cubicBezTo>
                    <a:pt x="0" y="12567"/>
                    <a:pt x="0" y="12567"/>
                    <a:pt x="0" y="12175"/>
                  </a:cubicBezTo>
                  <a:cubicBezTo>
                    <a:pt x="0" y="9033"/>
                    <a:pt x="0" y="9033"/>
                    <a:pt x="0" y="9033"/>
                  </a:cubicBezTo>
                  <a:cubicBezTo>
                    <a:pt x="0" y="9033"/>
                    <a:pt x="0" y="8640"/>
                    <a:pt x="393" y="8640"/>
                  </a:cubicBezTo>
                  <a:cubicBezTo>
                    <a:pt x="2749" y="8247"/>
                    <a:pt x="2749" y="8247"/>
                    <a:pt x="2749" y="8247"/>
                  </a:cubicBezTo>
                  <a:cubicBezTo>
                    <a:pt x="3142" y="7855"/>
                    <a:pt x="3142" y="7462"/>
                    <a:pt x="3535" y="7069"/>
                  </a:cubicBezTo>
                  <a:cubicBezTo>
                    <a:pt x="3142" y="6284"/>
                    <a:pt x="2356" y="5498"/>
                    <a:pt x="1964" y="5105"/>
                  </a:cubicBezTo>
                  <a:cubicBezTo>
                    <a:pt x="1964" y="5105"/>
                    <a:pt x="1964" y="4713"/>
                    <a:pt x="1964" y="4713"/>
                  </a:cubicBezTo>
                  <a:cubicBezTo>
                    <a:pt x="1964" y="4713"/>
                    <a:pt x="1964" y="4320"/>
                    <a:pt x="1964" y="4320"/>
                  </a:cubicBezTo>
                  <a:cubicBezTo>
                    <a:pt x="2356" y="3927"/>
                    <a:pt x="4320" y="1964"/>
                    <a:pt x="4713" y="1964"/>
                  </a:cubicBezTo>
                  <a:cubicBezTo>
                    <a:pt x="4713" y="1964"/>
                    <a:pt x="4713" y="1964"/>
                    <a:pt x="5105" y="1964"/>
                  </a:cubicBezTo>
                  <a:cubicBezTo>
                    <a:pt x="7069" y="3535"/>
                    <a:pt x="7069" y="3535"/>
                    <a:pt x="7069" y="3535"/>
                  </a:cubicBezTo>
                  <a:cubicBezTo>
                    <a:pt x="7462" y="3142"/>
                    <a:pt x="7855" y="3142"/>
                    <a:pt x="8247" y="3142"/>
                  </a:cubicBezTo>
                  <a:cubicBezTo>
                    <a:pt x="8247" y="1964"/>
                    <a:pt x="8247" y="1178"/>
                    <a:pt x="8640" y="393"/>
                  </a:cubicBezTo>
                  <a:cubicBezTo>
                    <a:pt x="8640" y="0"/>
                    <a:pt x="9033" y="0"/>
                    <a:pt x="9033" y="0"/>
                  </a:cubicBezTo>
                  <a:cubicBezTo>
                    <a:pt x="12175" y="0"/>
                    <a:pt x="12175" y="0"/>
                    <a:pt x="12175" y="0"/>
                  </a:cubicBezTo>
                  <a:cubicBezTo>
                    <a:pt x="12567" y="0"/>
                    <a:pt x="12567" y="0"/>
                    <a:pt x="12567" y="393"/>
                  </a:cubicBezTo>
                  <a:cubicBezTo>
                    <a:pt x="12960" y="3142"/>
                    <a:pt x="12960" y="3142"/>
                    <a:pt x="12960" y="3142"/>
                  </a:cubicBezTo>
                  <a:cubicBezTo>
                    <a:pt x="13745" y="3142"/>
                    <a:pt x="14138" y="3142"/>
                    <a:pt x="14531" y="3535"/>
                  </a:cubicBezTo>
                  <a:cubicBezTo>
                    <a:pt x="16495" y="1964"/>
                    <a:pt x="16495" y="1964"/>
                    <a:pt x="16495" y="1964"/>
                  </a:cubicBezTo>
                  <a:cubicBezTo>
                    <a:pt x="16495" y="1964"/>
                    <a:pt x="16495" y="1964"/>
                    <a:pt x="16887" y="1964"/>
                  </a:cubicBezTo>
                  <a:cubicBezTo>
                    <a:pt x="16887" y="1964"/>
                    <a:pt x="16887" y="1964"/>
                    <a:pt x="16887" y="1964"/>
                  </a:cubicBezTo>
                  <a:cubicBezTo>
                    <a:pt x="17673" y="2749"/>
                    <a:pt x="18851" y="3535"/>
                    <a:pt x="19244" y="4320"/>
                  </a:cubicBezTo>
                  <a:cubicBezTo>
                    <a:pt x="19636" y="4320"/>
                    <a:pt x="19636" y="4713"/>
                    <a:pt x="19636" y="4713"/>
                  </a:cubicBezTo>
                  <a:cubicBezTo>
                    <a:pt x="19636" y="4713"/>
                    <a:pt x="19244" y="5105"/>
                    <a:pt x="19244" y="5105"/>
                  </a:cubicBezTo>
                  <a:cubicBezTo>
                    <a:pt x="18851" y="5498"/>
                    <a:pt x="18458" y="6284"/>
                    <a:pt x="18065" y="7069"/>
                  </a:cubicBezTo>
                  <a:cubicBezTo>
                    <a:pt x="18065" y="7462"/>
                    <a:pt x="18458" y="7855"/>
                    <a:pt x="18458" y="8247"/>
                  </a:cubicBezTo>
                  <a:cubicBezTo>
                    <a:pt x="21207" y="8640"/>
                    <a:pt x="21207" y="8640"/>
                    <a:pt x="21207" y="8640"/>
                  </a:cubicBezTo>
                  <a:cubicBezTo>
                    <a:pt x="21207" y="8640"/>
                    <a:pt x="21600" y="9033"/>
                    <a:pt x="21600" y="9033"/>
                  </a:cubicBezTo>
                  <a:lnTo>
                    <a:pt x="21600" y="12175"/>
                  </a:lnTo>
                  <a:close/>
                  <a:moveTo>
                    <a:pt x="10604" y="7069"/>
                  </a:moveTo>
                  <a:cubicBezTo>
                    <a:pt x="8640" y="7069"/>
                    <a:pt x="7069" y="8640"/>
                    <a:pt x="7069" y="10604"/>
                  </a:cubicBezTo>
                  <a:cubicBezTo>
                    <a:pt x="7069" y="12567"/>
                    <a:pt x="8640" y="14138"/>
                    <a:pt x="10604" y="14138"/>
                  </a:cubicBezTo>
                  <a:cubicBezTo>
                    <a:pt x="12567" y="14138"/>
                    <a:pt x="14138" y="12567"/>
                    <a:pt x="14138" y="10604"/>
                  </a:cubicBezTo>
                  <a:cubicBezTo>
                    <a:pt x="14138" y="8640"/>
                    <a:pt x="12567" y="7069"/>
                    <a:pt x="10604" y="70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0" name="Shape"/>
            <p:cNvSpPr/>
            <p:nvPr/>
          </p:nvSpPr>
          <p:spPr>
            <a:xfrm>
              <a:off x="9897533" y="1691217"/>
              <a:ext cx="268818"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9244"/>
                  </a:moveTo>
                  <a:cubicBezTo>
                    <a:pt x="21600" y="20422"/>
                    <a:pt x="20868" y="21600"/>
                    <a:pt x="19403" y="21600"/>
                  </a:cubicBezTo>
                  <a:cubicBezTo>
                    <a:pt x="1831" y="21600"/>
                    <a:pt x="1831" y="21600"/>
                    <a:pt x="1831" y="21600"/>
                  </a:cubicBezTo>
                  <a:cubicBezTo>
                    <a:pt x="732" y="21600"/>
                    <a:pt x="0" y="20422"/>
                    <a:pt x="0" y="19244"/>
                  </a:cubicBezTo>
                  <a:cubicBezTo>
                    <a:pt x="0" y="2356"/>
                    <a:pt x="0" y="2356"/>
                    <a:pt x="0" y="2356"/>
                  </a:cubicBezTo>
                  <a:cubicBezTo>
                    <a:pt x="0" y="785"/>
                    <a:pt x="732" y="0"/>
                    <a:pt x="1831" y="0"/>
                  </a:cubicBezTo>
                  <a:cubicBezTo>
                    <a:pt x="19403" y="0"/>
                    <a:pt x="19403" y="0"/>
                    <a:pt x="19403" y="0"/>
                  </a:cubicBezTo>
                  <a:cubicBezTo>
                    <a:pt x="20868" y="0"/>
                    <a:pt x="21600" y="785"/>
                    <a:pt x="21600" y="2356"/>
                  </a:cubicBezTo>
                  <a:lnTo>
                    <a:pt x="21600" y="19244"/>
                  </a:lnTo>
                  <a:close/>
                  <a:moveTo>
                    <a:pt x="9885" y="19636"/>
                  </a:moveTo>
                  <a:cubicBezTo>
                    <a:pt x="9885" y="3535"/>
                    <a:pt x="9885" y="3535"/>
                    <a:pt x="9885" y="3535"/>
                  </a:cubicBezTo>
                  <a:cubicBezTo>
                    <a:pt x="1464" y="3535"/>
                    <a:pt x="1464" y="3535"/>
                    <a:pt x="1464" y="3535"/>
                  </a:cubicBezTo>
                  <a:cubicBezTo>
                    <a:pt x="1464" y="19244"/>
                    <a:pt x="1464" y="19244"/>
                    <a:pt x="1464" y="19244"/>
                  </a:cubicBezTo>
                  <a:cubicBezTo>
                    <a:pt x="1464" y="19636"/>
                    <a:pt x="1831" y="19636"/>
                    <a:pt x="1831" y="19636"/>
                  </a:cubicBezTo>
                  <a:lnTo>
                    <a:pt x="9885" y="19636"/>
                  </a:lnTo>
                  <a:close/>
                  <a:moveTo>
                    <a:pt x="20136" y="3535"/>
                  </a:moveTo>
                  <a:cubicBezTo>
                    <a:pt x="11715" y="3535"/>
                    <a:pt x="11715" y="3535"/>
                    <a:pt x="11715" y="3535"/>
                  </a:cubicBezTo>
                  <a:cubicBezTo>
                    <a:pt x="11715" y="19636"/>
                    <a:pt x="11715" y="19636"/>
                    <a:pt x="11715" y="19636"/>
                  </a:cubicBezTo>
                  <a:cubicBezTo>
                    <a:pt x="19403" y="19636"/>
                    <a:pt x="19403" y="19636"/>
                    <a:pt x="19403" y="19636"/>
                  </a:cubicBezTo>
                  <a:cubicBezTo>
                    <a:pt x="19769" y="19636"/>
                    <a:pt x="20136" y="19636"/>
                    <a:pt x="20136" y="19244"/>
                  </a:cubicBezTo>
                  <a:lnTo>
                    <a:pt x="20136" y="35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1" name="Shape"/>
            <p:cNvSpPr/>
            <p:nvPr/>
          </p:nvSpPr>
          <p:spPr>
            <a:xfrm>
              <a:off x="10555818" y="1710267"/>
              <a:ext cx="294217" cy="251885"/>
            </a:xfrm>
            <a:custGeom>
              <a:avLst/>
              <a:gdLst/>
              <a:ahLst/>
              <a:cxnLst>
                <a:cxn ang="0">
                  <a:pos x="wd2" y="hd2"/>
                </a:cxn>
                <a:cxn ang="5400000">
                  <a:pos x="wd2" y="hd2"/>
                </a:cxn>
                <a:cxn ang="10800000">
                  <a:pos x="wd2" y="hd2"/>
                </a:cxn>
                <a:cxn ang="16200000">
                  <a:pos x="wd2" y="hd2"/>
                </a:cxn>
              </a:cxnLst>
              <a:rect l="0" t="0" r="r" b="b"/>
              <a:pathLst>
                <a:path w="21600" h="21600" extrusionOk="0">
                  <a:moveTo>
                    <a:pt x="10800" y="18065"/>
                  </a:moveTo>
                  <a:cubicBezTo>
                    <a:pt x="10125" y="18065"/>
                    <a:pt x="9450" y="18065"/>
                    <a:pt x="9112" y="18065"/>
                  </a:cubicBezTo>
                  <a:cubicBezTo>
                    <a:pt x="7425" y="19636"/>
                    <a:pt x="5400" y="20815"/>
                    <a:pt x="3375" y="21600"/>
                  </a:cubicBezTo>
                  <a:cubicBezTo>
                    <a:pt x="3037" y="21600"/>
                    <a:pt x="2362" y="21600"/>
                    <a:pt x="2025" y="21600"/>
                  </a:cubicBezTo>
                  <a:cubicBezTo>
                    <a:pt x="2025" y="21600"/>
                    <a:pt x="2025" y="21600"/>
                    <a:pt x="2025" y="21600"/>
                  </a:cubicBezTo>
                  <a:cubicBezTo>
                    <a:pt x="1688" y="21600"/>
                    <a:pt x="1688" y="21600"/>
                    <a:pt x="1350" y="21207"/>
                  </a:cubicBezTo>
                  <a:cubicBezTo>
                    <a:pt x="1350" y="21207"/>
                    <a:pt x="1350" y="21207"/>
                    <a:pt x="1350" y="21207"/>
                  </a:cubicBezTo>
                  <a:cubicBezTo>
                    <a:pt x="1350" y="20815"/>
                    <a:pt x="1688" y="20815"/>
                    <a:pt x="1688" y="20422"/>
                  </a:cubicBezTo>
                  <a:cubicBezTo>
                    <a:pt x="2700" y="19244"/>
                    <a:pt x="3375" y="18458"/>
                    <a:pt x="4050" y="16102"/>
                  </a:cubicBezTo>
                  <a:cubicBezTo>
                    <a:pt x="1350" y="14531"/>
                    <a:pt x="0" y="12175"/>
                    <a:pt x="0" y="9033"/>
                  </a:cubicBezTo>
                  <a:cubicBezTo>
                    <a:pt x="0" y="4320"/>
                    <a:pt x="4725" y="0"/>
                    <a:pt x="10800" y="0"/>
                  </a:cubicBezTo>
                  <a:cubicBezTo>
                    <a:pt x="16538" y="0"/>
                    <a:pt x="21600" y="4320"/>
                    <a:pt x="21600" y="9033"/>
                  </a:cubicBezTo>
                  <a:cubicBezTo>
                    <a:pt x="21600" y="14138"/>
                    <a:pt x="16538" y="18065"/>
                    <a:pt x="10800" y="18065"/>
                  </a:cubicBezTo>
                  <a:close/>
                  <a:moveTo>
                    <a:pt x="1350" y="9033"/>
                  </a:moveTo>
                  <a:cubicBezTo>
                    <a:pt x="1350" y="11389"/>
                    <a:pt x="2700" y="13353"/>
                    <a:pt x="4725" y="14531"/>
                  </a:cubicBezTo>
                  <a:cubicBezTo>
                    <a:pt x="5738" y="15316"/>
                    <a:pt x="5738" y="15316"/>
                    <a:pt x="5738" y="15316"/>
                  </a:cubicBezTo>
                  <a:cubicBezTo>
                    <a:pt x="5400" y="16495"/>
                    <a:pt x="5400" y="16495"/>
                    <a:pt x="5400" y="16495"/>
                  </a:cubicBezTo>
                  <a:cubicBezTo>
                    <a:pt x="5400" y="17673"/>
                    <a:pt x="5062" y="18458"/>
                    <a:pt x="4725" y="19244"/>
                  </a:cubicBezTo>
                  <a:cubicBezTo>
                    <a:pt x="5738" y="18458"/>
                    <a:pt x="7087" y="17673"/>
                    <a:pt x="8100" y="16495"/>
                  </a:cubicBezTo>
                  <a:cubicBezTo>
                    <a:pt x="8437" y="16102"/>
                    <a:pt x="8437" y="16102"/>
                    <a:pt x="8437" y="16102"/>
                  </a:cubicBezTo>
                  <a:cubicBezTo>
                    <a:pt x="9112" y="16102"/>
                    <a:pt x="9112" y="16102"/>
                    <a:pt x="9112" y="16102"/>
                  </a:cubicBezTo>
                  <a:cubicBezTo>
                    <a:pt x="9788" y="16495"/>
                    <a:pt x="10125" y="16495"/>
                    <a:pt x="10800" y="16495"/>
                  </a:cubicBezTo>
                  <a:cubicBezTo>
                    <a:pt x="15862" y="16495"/>
                    <a:pt x="19913" y="12960"/>
                    <a:pt x="19913" y="9033"/>
                  </a:cubicBezTo>
                  <a:cubicBezTo>
                    <a:pt x="19913" y="5105"/>
                    <a:pt x="15862" y="1964"/>
                    <a:pt x="10800" y="1964"/>
                  </a:cubicBezTo>
                  <a:cubicBezTo>
                    <a:pt x="5738" y="1964"/>
                    <a:pt x="1350" y="5105"/>
                    <a:pt x="1350" y="903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2" name="Shape"/>
            <p:cNvSpPr/>
            <p:nvPr/>
          </p:nvSpPr>
          <p:spPr>
            <a:xfrm>
              <a:off x="11216218" y="1710267"/>
              <a:ext cx="292101" cy="232834"/>
            </a:xfrm>
            <a:custGeom>
              <a:avLst/>
              <a:gdLst/>
              <a:ahLst/>
              <a:cxnLst>
                <a:cxn ang="0">
                  <a:pos x="wd2" y="hd2"/>
                </a:cxn>
                <a:cxn ang="5400000">
                  <a:pos x="wd2" y="hd2"/>
                </a:cxn>
                <a:cxn ang="10800000">
                  <a:pos x="wd2" y="hd2"/>
                </a:cxn>
                <a:cxn ang="16200000">
                  <a:pos x="wd2" y="hd2"/>
                </a:cxn>
              </a:cxnLst>
              <a:rect l="0" t="0" r="r" b="b"/>
              <a:pathLst>
                <a:path w="21600" h="21600" extrusionOk="0">
                  <a:moveTo>
                    <a:pt x="16875" y="8047"/>
                  </a:moveTo>
                  <a:cubicBezTo>
                    <a:pt x="16875" y="12282"/>
                    <a:pt x="13163" y="15671"/>
                    <a:pt x="8437" y="15671"/>
                  </a:cubicBezTo>
                  <a:cubicBezTo>
                    <a:pt x="7762" y="15671"/>
                    <a:pt x="7087" y="15671"/>
                    <a:pt x="6412" y="15247"/>
                  </a:cubicBezTo>
                  <a:cubicBezTo>
                    <a:pt x="5400" y="16518"/>
                    <a:pt x="4050" y="16941"/>
                    <a:pt x="3037" y="17365"/>
                  </a:cubicBezTo>
                  <a:cubicBezTo>
                    <a:pt x="2700" y="17365"/>
                    <a:pt x="2362" y="17365"/>
                    <a:pt x="2025" y="17788"/>
                  </a:cubicBezTo>
                  <a:cubicBezTo>
                    <a:pt x="2025" y="17788"/>
                    <a:pt x="2025" y="17788"/>
                    <a:pt x="2025" y="17788"/>
                  </a:cubicBezTo>
                  <a:cubicBezTo>
                    <a:pt x="1687" y="17788"/>
                    <a:pt x="1350" y="17365"/>
                    <a:pt x="1350" y="17365"/>
                  </a:cubicBezTo>
                  <a:cubicBezTo>
                    <a:pt x="1350" y="16941"/>
                    <a:pt x="1687" y="16518"/>
                    <a:pt x="1687" y="16518"/>
                  </a:cubicBezTo>
                  <a:cubicBezTo>
                    <a:pt x="2025" y="15671"/>
                    <a:pt x="2700" y="15247"/>
                    <a:pt x="3037" y="13976"/>
                  </a:cubicBezTo>
                  <a:cubicBezTo>
                    <a:pt x="1012" y="12706"/>
                    <a:pt x="0" y="10588"/>
                    <a:pt x="0" y="8047"/>
                  </a:cubicBezTo>
                  <a:cubicBezTo>
                    <a:pt x="0" y="3812"/>
                    <a:pt x="3712" y="0"/>
                    <a:pt x="8437" y="0"/>
                  </a:cubicBezTo>
                  <a:cubicBezTo>
                    <a:pt x="13163" y="0"/>
                    <a:pt x="16875" y="3812"/>
                    <a:pt x="16875" y="8047"/>
                  </a:cubicBezTo>
                  <a:close/>
                  <a:moveTo>
                    <a:pt x="1350" y="8047"/>
                  </a:moveTo>
                  <a:cubicBezTo>
                    <a:pt x="1350" y="9741"/>
                    <a:pt x="2362" y="11012"/>
                    <a:pt x="4050" y="12282"/>
                  </a:cubicBezTo>
                  <a:cubicBezTo>
                    <a:pt x="5062" y="13129"/>
                    <a:pt x="5062" y="13129"/>
                    <a:pt x="5062" y="13129"/>
                  </a:cubicBezTo>
                  <a:cubicBezTo>
                    <a:pt x="4725" y="14400"/>
                    <a:pt x="4725" y="14400"/>
                    <a:pt x="4725" y="14400"/>
                  </a:cubicBezTo>
                  <a:cubicBezTo>
                    <a:pt x="5062" y="14400"/>
                    <a:pt x="5062" y="13976"/>
                    <a:pt x="5400" y="13976"/>
                  </a:cubicBezTo>
                  <a:cubicBezTo>
                    <a:pt x="6075" y="13553"/>
                    <a:pt x="6075" y="13553"/>
                    <a:pt x="6075" y="13553"/>
                  </a:cubicBezTo>
                  <a:cubicBezTo>
                    <a:pt x="6412" y="13553"/>
                    <a:pt x="6412" y="13553"/>
                    <a:pt x="6412" y="13553"/>
                  </a:cubicBezTo>
                  <a:cubicBezTo>
                    <a:pt x="7087" y="13553"/>
                    <a:pt x="7762" y="13553"/>
                    <a:pt x="8437" y="13553"/>
                  </a:cubicBezTo>
                  <a:cubicBezTo>
                    <a:pt x="12150" y="13553"/>
                    <a:pt x="15188" y="11012"/>
                    <a:pt x="15188" y="8047"/>
                  </a:cubicBezTo>
                  <a:cubicBezTo>
                    <a:pt x="15188" y="4659"/>
                    <a:pt x="12150" y="2118"/>
                    <a:pt x="8437" y="2118"/>
                  </a:cubicBezTo>
                  <a:cubicBezTo>
                    <a:pt x="4725" y="2118"/>
                    <a:pt x="1350" y="4659"/>
                    <a:pt x="1350" y="8047"/>
                  </a:cubicBezTo>
                  <a:close/>
                  <a:moveTo>
                    <a:pt x="19575" y="20329"/>
                  </a:moveTo>
                  <a:cubicBezTo>
                    <a:pt x="19913" y="20753"/>
                    <a:pt x="19913" y="20753"/>
                    <a:pt x="19913" y="21176"/>
                  </a:cubicBezTo>
                  <a:cubicBezTo>
                    <a:pt x="19913" y="21176"/>
                    <a:pt x="19575" y="21600"/>
                    <a:pt x="19575" y="21600"/>
                  </a:cubicBezTo>
                  <a:cubicBezTo>
                    <a:pt x="19238" y="21600"/>
                    <a:pt x="18900" y="21176"/>
                    <a:pt x="18563" y="21176"/>
                  </a:cubicBezTo>
                  <a:cubicBezTo>
                    <a:pt x="17213" y="20753"/>
                    <a:pt x="16200" y="20329"/>
                    <a:pt x="15188" y="19482"/>
                  </a:cubicBezTo>
                  <a:cubicBezTo>
                    <a:pt x="14513" y="19482"/>
                    <a:pt x="13838" y="19482"/>
                    <a:pt x="13163" y="19482"/>
                  </a:cubicBezTo>
                  <a:cubicBezTo>
                    <a:pt x="10800" y="19482"/>
                    <a:pt x="8775" y="18635"/>
                    <a:pt x="7425" y="17365"/>
                  </a:cubicBezTo>
                  <a:cubicBezTo>
                    <a:pt x="7762" y="17788"/>
                    <a:pt x="8100" y="17788"/>
                    <a:pt x="8437" y="17788"/>
                  </a:cubicBezTo>
                  <a:cubicBezTo>
                    <a:pt x="11138" y="17788"/>
                    <a:pt x="13500" y="16518"/>
                    <a:pt x="15188" y="14824"/>
                  </a:cubicBezTo>
                  <a:cubicBezTo>
                    <a:pt x="17213" y="13129"/>
                    <a:pt x="18563" y="10588"/>
                    <a:pt x="18563" y="8047"/>
                  </a:cubicBezTo>
                  <a:cubicBezTo>
                    <a:pt x="18563" y="7200"/>
                    <a:pt x="18225" y="6353"/>
                    <a:pt x="18225" y="5506"/>
                  </a:cubicBezTo>
                  <a:cubicBezTo>
                    <a:pt x="20250" y="7200"/>
                    <a:pt x="21600" y="9318"/>
                    <a:pt x="21600" y="11859"/>
                  </a:cubicBezTo>
                  <a:cubicBezTo>
                    <a:pt x="21600" y="14400"/>
                    <a:pt x="20250" y="16518"/>
                    <a:pt x="18225" y="17788"/>
                  </a:cubicBezTo>
                  <a:cubicBezTo>
                    <a:pt x="18563" y="19059"/>
                    <a:pt x="19238" y="19906"/>
                    <a:pt x="19575" y="203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3" name="Shape"/>
            <p:cNvSpPr/>
            <p:nvPr/>
          </p:nvSpPr>
          <p:spPr>
            <a:xfrm>
              <a:off x="11821585" y="1691217"/>
              <a:ext cx="247650" cy="247650"/>
            </a:xfrm>
            <a:custGeom>
              <a:avLst/>
              <a:gdLst/>
              <a:ahLst/>
              <a:cxnLst>
                <a:cxn ang="0">
                  <a:pos x="wd2" y="hd2"/>
                </a:cxn>
                <a:cxn ang="5400000">
                  <a:pos x="wd2" y="hd2"/>
                </a:cxn>
                <a:cxn ang="10800000">
                  <a:pos x="wd2" y="hd2"/>
                </a:cxn>
                <a:cxn ang="16200000">
                  <a:pos x="wd2" y="hd2"/>
                </a:cxn>
              </a:cxnLst>
              <a:rect l="0" t="0" r="r" b="b"/>
              <a:pathLst>
                <a:path w="21600" h="21600" extrusionOk="0">
                  <a:moveTo>
                    <a:pt x="10800" y="18400"/>
                  </a:moveTo>
                  <a:cubicBezTo>
                    <a:pt x="10800" y="18800"/>
                    <a:pt x="10400" y="19200"/>
                    <a:pt x="10000" y="19200"/>
                  </a:cubicBezTo>
                  <a:cubicBezTo>
                    <a:pt x="9600" y="19200"/>
                    <a:pt x="9600" y="19200"/>
                    <a:pt x="9200" y="18800"/>
                  </a:cubicBezTo>
                  <a:cubicBezTo>
                    <a:pt x="7200" y="16800"/>
                    <a:pt x="7200" y="16800"/>
                    <a:pt x="7200" y="16800"/>
                  </a:cubicBezTo>
                  <a:cubicBezTo>
                    <a:pt x="2400" y="21600"/>
                    <a:pt x="2400" y="21600"/>
                    <a:pt x="2400" y="21600"/>
                  </a:cubicBezTo>
                  <a:cubicBezTo>
                    <a:pt x="2400" y="21600"/>
                    <a:pt x="2400" y="21600"/>
                    <a:pt x="2000" y="21600"/>
                  </a:cubicBezTo>
                  <a:cubicBezTo>
                    <a:pt x="2000" y="21600"/>
                    <a:pt x="2000" y="21600"/>
                    <a:pt x="2000" y="21600"/>
                  </a:cubicBezTo>
                  <a:cubicBezTo>
                    <a:pt x="400" y="20000"/>
                    <a:pt x="400" y="20000"/>
                    <a:pt x="400" y="20000"/>
                  </a:cubicBezTo>
                  <a:cubicBezTo>
                    <a:pt x="0" y="20000"/>
                    <a:pt x="0" y="19600"/>
                    <a:pt x="0" y="19600"/>
                  </a:cubicBezTo>
                  <a:cubicBezTo>
                    <a:pt x="0" y="19600"/>
                    <a:pt x="0" y="19200"/>
                    <a:pt x="400" y="19200"/>
                  </a:cubicBezTo>
                  <a:cubicBezTo>
                    <a:pt x="4800" y="14400"/>
                    <a:pt x="4800" y="14400"/>
                    <a:pt x="4800" y="14400"/>
                  </a:cubicBezTo>
                  <a:cubicBezTo>
                    <a:pt x="2800" y="12400"/>
                    <a:pt x="2800" y="12400"/>
                    <a:pt x="2800" y="12400"/>
                  </a:cubicBezTo>
                  <a:cubicBezTo>
                    <a:pt x="2800" y="12400"/>
                    <a:pt x="2800" y="12000"/>
                    <a:pt x="2800" y="12000"/>
                  </a:cubicBezTo>
                  <a:cubicBezTo>
                    <a:pt x="2800" y="11200"/>
                    <a:pt x="3200" y="10800"/>
                    <a:pt x="3600" y="10800"/>
                  </a:cubicBezTo>
                  <a:cubicBezTo>
                    <a:pt x="10000" y="10800"/>
                    <a:pt x="10000" y="10800"/>
                    <a:pt x="10000" y="10800"/>
                  </a:cubicBezTo>
                  <a:cubicBezTo>
                    <a:pt x="10400" y="10800"/>
                    <a:pt x="10800" y="11200"/>
                    <a:pt x="10800" y="12000"/>
                  </a:cubicBezTo>
                  <a:lnTo>
                    <a:pt x="10800" y="18400"/>
                  </a:lnTo>
                  <a:close/>
                  <a:moveTo>
                    <a:pt x="21600" y="2400"/>
                  </a:moveTo>
                  <a:cubicBezTo>
                    <a:pt x="16800" y="7200"/>
                    <a:pt x="16800" y="7200"/>
                    <a:pt x="16800" y="7200"/>
                  </a:cubicBezTo>
                  <a:cubicBezTo>
                    <a:pt x="18800" y="9200"/>
                    <a:pt x="18800" y="9200"/>
                    <a:pt x="18800" y="9200"/>
                  </a:cubicBezTo>
                  <a:cubicBezTo>
                    <a:pt x="18800" y="9600"/>
                    <a:pt x="19200" y="9600"/>
                    <a:pt x="19200" y="10000"/>
                  </a:cubicBezTo>
                  <a:cubicBezTo>
                    <a:pt x="19200" y="10400"/>
                    <a:pt x="18800" y="10800"/>
                    <a:pt x="18000" y="10800"/>
                  </a:cubicBezTo>
                  <a:cubicBezTo>
                    <a:pt x="11600" y="10800"/>
                    <a:pt x="11600" y="10800"/>
                    <a:pt x="11600" y="10800"/>
                  </a:cubicBezTo>
                  <a:cubicBezTo>
                    <a:pt x="11200" y="10800"/>
                    <a:pt x="10800" y="10400"/>
                    <a:pt x="10800" y="10000"/>
                  </a:cubicBezTo>
                  <a:cubicBezTo>
                    <a:pt x="10800" y="3600"/>
                    <a:pt x="10800" y="3600"/>
                    <a:pt x="10800" y="3600"/>
                  </a:cubicBezTo>
                  <a:cubicBezTo>
                    <a:pt x="10800" y="3200"/>
                    <a:pt x="11200" y="2800"/>
                    <a:pt x="11600" y="2800"/>
                  </a:cubicBezTo>
                  <a:cubicBezTo>
                    <a:pt x="12000" y="2800"/>
                    <a:pt x="12400" y="2800"/>
                    <a:pt x="12400" y="2800"/>
                  </a:cubicBezTo>
                  <a:cubicBezTo>
                    <a:pt x="14400" y="5200"/>
                    <a:pt x="14400" y="5200"/>
                    <a:pt x="14400" y="5200"/>
                  </a:cubicBezTo>
                  <a:cubicBezTo>
                    <a:pt x="19200" y="400"/>
                    <a:pt x="19200" y="400"/>
                    <a:pt x="19200" y="400"/>
                  </a:cubicBezTo>
                  <a:cubicBezTo>
                    <a:pt x="19200" y="400"/>
                    <a:pt x="19600" y="0"/>
                    <a:pt x="19600" y="0"/>
                  </a:cubicBezTo>
                  <a:cubicBezTo>
                    <a:pt x="19600" y="0"/>
                    <a:pt x="19600" y="400"/>
                    <a:pt x="20000" y="400"/>
                  </a:cubicBezTo>
                  <a:cubicBezTo>
                    <a:pt x="21600" y="2000"/>
                    <a:pt x="21600" y="2000"/>
                    <a:pt x="21600" y="2000"/>
                  </a:cubicBezTo>
                  <a:cubicBezTo>
                    <a:pt x="21600" y="2000"/>
                    <a:pt x="21600" y="2000"/>
                    <a:pt x="21600" y="2400"/>
                  </a:cubicBezTo>
                  <a:cubicBezTo>
                    <a:pt x="21600" y="2400"/>
                    <a:pt x="21600" y="2400"/>
                    <a:pt x="21600" y="2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4" name="Shape"/>
            <p:cNvSpPr/>
            <p:nvPr/>
          </p:nvSpPr>
          <p:spPr>
            <a:xfrm>
              <a:off x="101600" y="2300818"/>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00"/>
                    <a:pt x="0" y="10800"/>
                  </a:cubicBezTo>
                  <a:cubicBezTo>
                    <a:pt x="0" y="4800"/>
                    <a:pt x="4713" y="0"/>
                    <a:pt x="10604" y="0"/>
                  </a:cubicBezTo>
                  <a:cubicBezTo>
                    <a:pt x="16495" y="0"/>
                    <a:pt x="21600" y="4800"/>
                    <a:pt x="21600" y="10800"/>
                  </a:cubicBezTo>
                  <a:cubicBezTo>
                    <a:pt x="21600" y="16800"/>
                    <a:pt x="16495" y="21600"/>
                    <a:pt x="10604" y="21600"/>
                  </a:cubicBezTo>
                  <a:close/>
                  <a:moveTo>
                    <a:pt x="1571" y="10800"/>
                  </a:moveTo>
                  <a:cubicBezTo>
                    <a:pt x="1571" y="16000"/>
                    <a:pt x="5891" y="20000"/>
                    <a:pt x="10604" y="20000"/>
                  </a:cubicBezTo>
                  <a:cubicBezTo>
                    <a:pt x="15709" y="20000"/>
                    <a:pt x="19636" y="16000"/>
                    <a:pt x="19636" y="10800"/>
                  </a:cubicBezTo>
                  <a:cubicBezTo>
                    <a:pt x="19636" y="5600"/>
                    <a:pt x="15709" y="1600"/>
                    <a:pt x="10604" y="1600"/>
                  </a:cubicBezTo>
                  <a:cubicBezTo>
                    <a:pt x="5891" y="1600"/>
                    <a:pt x="1571" y="5600"/>
                    <a:pt x="1571" y="10800"/>
                  </a:cubicBezTo>
                  <a:close/>
                  <a:moveTo>
                    <a:pt x="16102" y="14800"/>
                  </a:moveTo>
                  <a:cubicBezTo>
                    <a:pt x="16102" y="16800"/>
                    <a:pt x="12960" y="17600"/>
                    <a:pt x="10996" y="17600"/>
                  </a:cubicBezTo>
                  <a:cubicBezTo>
                    <a:pt x="7069" y="17600"/>
                    <a:pt x="4320" y="14800"/>
                    <a:pt x="4320" y="10800"/>
                  </a:cubicBezTo>
                  <a:cubicBezTo>
                    <a:pt x="4320" y="6800"/>
                    <a:pt x="7069" y="4000"/>
                    <a:pt x="10996" y="4000"/>
                  </a:cubicBezTo>
                  <a:cubicBezTo>
                    <a:pt x="12175" y="4000"/>
                    <a:pt x="15709" y="4400"/>
                    <a:pt x="15709" y="6800"/>
                  </a:cubicBezTo>
                  <a:cubicBezTo>
                    <a:pt x="15709" y="8400"/>
                    <a:pt x="15709" y="8400"/>
                    <a:pt x="15709" y="8400"/>
                  </a:cubicBezTo>
                  <a:cubicBezTo>
                    <a:pt x="15709" y="8400"/>
                    <a:pt x="15709" y="8400"/>
                    <a:pt x="15709" y="8400"/>
                  </a:cubicBezTo>
                  <a:cubicBezTo>
                    <a:pt x="14138" y="8400"/>
                    <a:pt x="14138" y="8400"/>
                    <a:pt x="14138" y="8400"/>
                  </a:cubicBezTo>
                  <a:cubicBezTo>
                    <a:pt x="13745" y="8400"/>
                    <a:pt x="13745" y="8400"/>
                    <a:pt x="13745" y="8400"/>
                  </a:cubicBezTo>
                  <a:cubicBezTo>
                    <a:pt x="13745" y="7200"/>
                    <a:pt x="13745" y="7200"/>
                    <a:pt x="13745" y="7200"/>
                  </a:cubicBezTo>
                  <a:cubicBezTo>
                    <a:pt x="13745" y="6400"/>
                    <a:pt x="12175" y="6000"/>
                    <a:pt x="10996" y="6000"/>
                  </a:cubicBezTo>
                  <a:cubicBezTo>
                    <a:pt x="8247" y="6000"/>
                    <a:pt x="6284" y="8000"/>
                    <a:pt x="6284" y="10800"/>
                  </a:cubicBezTo>
                  <a:cubicBezTo>
                    <a:pt x="6284" y="13600"/>
                    <a:pt x="8247" y="15600"/>
                    <a:pt x="10996" y="15600"/>
                  </a:cubicBezTo>
                  <a:cubicBezTo>
                    <a:pt x="12175" y="15600"/>
                    <a:pt x="13745" y="15200"/>
                    <a:pt x="13745" y="14400"/>
                  </a:cubicBezTo>
                  <a:cubicBezTo>
                    <a:pt x="13745" y="13200"/>
                    <a:pt x="13745" y="13200"/>
                    <a:pt x="13745" y="13200"/>
                  </a:cubicBezTo>
                  <a:cubicBezTo>
                    <a:pt x="13745" y="13200"/>
                    <a:pt x="14138" y="13200"/>
                    <a:pt x="14138" y="13200"/>
                  </a:cubicBezTo>
                  <a:cubicBezTo>
                    <a:pt x="15709" y="13200"/>
                    <a:pt x="15709" y="13200"/>
                    <a:pt x="15709" y="13200"/>
                  </a:cubicBezTo>
                  <a:cubicBezTo>
                    <a:pt x="16102" y="13200"/>
                    <a:pt x="16102" y="13200"/>
                    <a:pt x="16102" y="13200"/>
                  </a:cubicBezTo>
                  <a:lnTo>
                    <a:pt x="16102" y="14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5" name="Shape"/>
            <p:cNvSpPr/>
            <p:nvPr/>
          </p:nvSpPr>
          <p:spPr>
            <a:xfrm>
              <a:off x="660400" y="2297731"/>
              <a:ext cx="268818" cy="274021"/>
            </a:xfrm>
            <a:custGeom>
              <a:avLst/>
              <a:gdLst/>
              <a:ahLst/>
              <a:cxnLst>
                <a:cxn ang="0">
                  <a:pos x="wd2" y="hd2"/>
                </a:cxn>
                <a:cxn ang="5400000">
                  <a:pos x="wd2" y="hd2"/>
                </a:cxn>
                <a:cxn ang="10800000">
                  <a:pos x="wd2" y="hd2"/>
                </a:cxn>
                <a:cxn ang="16200000">
                  <a:pos x="wd2" y="hd2"/>
                </a:cxn>
              </a:cxnLst>
              <a:rect l="0" t="0" r="r" b="b"/>
              <a:pathLst>
                <a:path w="21600" h="21510" extrusionOk="0">
                  <a:moveTo>
                    <a:pt x="21600" y="17910"/>
                  </a:moveTo>
                  <a:cubicBezTo>
                    <a:pt x="21600" y="17910"/>
                    <a:pt x="21600" y="18270"/>
                    <a:pt x="21234" y="18270"/>
                  </a:cubicBezTo>
                  <a:cubicBezTo>
                    <a:pt x="18305" y="18270"/>
                    <a:pt x="18305" y="18270"/>
                    <a:pt x="18305" y="18270"/>
                  </a:cubicBezTo>
                  <a:cubicBezTo>
                    <a:pt x="18305" y="21150"/>
                    <a:pt x="18305" y="21150"/>
                    <a:pt x="18305" y="21150"/>
                  </a:cubicBezTo>
                  <a:cubicBezTo>
                    <a:pt x="18305" y="21150"/>
                    <a:pt x="18305" y="21510"/>
                    <a:pt x="17939" y="21510"/>
                  </a:cubicBezTo>
                  <a:cubicBezTo>
                    <a:pt x="15376" y="21510"/>
                    <a:pt x="15376" y="21510"/>
                    <a:pt x="15376" y="21510"/>
                  </a:cubicBezTo>
                  <a:cubicBezTo>
                    <a:pt x="15010" y="21510"/>
                    <a:pt x="15010" y="21150"/>
                    <a:pt x="15010" y="21150"/>
                  </a:cubicBezTo>
                  <a:cubicBezTo>
                    <a:pt x="15010" y="18270"/>
                    <a:pt x="15010" y="18270"/>
                    <a:pt x="15010" y="18270"/>
                  </a:cubicBezTo>
                  <a:cubicBezTo>
                    <a:pt x="3661" y="18270"/>
                    <a:pt x="3661" y="18270"/>
                    <a:pt x="3661" y="18270"/>
                  </a:cubicBezTo>
                  <a:cubicBezTo>
                    <a:pt x="3295" y="18270"/>
                    <a:pt x="3295" y="17910"/>
                    <a:pt x="3295" y="17910"/>
                  </a:cubicBezTo>
                  <a:cubicBezTo>
                    <a:pt x="3295" y="6750"/>
                    <a:pt x="3295" y="6750"/>
                    <a:pt x="3295" y="6750"/>
                  </a:cubicBezTo>
                  <a:cubicBezTo>
                    <a:pt x="366" y="6750"/>
                    <a:pt x="366" y="6750"/>
                    <a:pt x="366" y="6750"/>
                  </a:cubicBezTo>
                  <a:cubicBezTo>
                    <a:pt x="0" y="6750"/>
                    <a:pt x="0" y="6390"/>
                    <a:pt x="0" y="6390"/>
                  </a:cubicBezTo>
                  <a:cubicBezTo>
                    <a:pt x="0" y="3870"/>
                    <a:pt x="0" y="3870"/>
                    <a:pt x="0" y="3870"/>
                  </a:cubicBezTo>
                  <a:cubicBezTo>
                    <a:pt x="0" y="3510"/>
                    <a:pt x="0" y="3510"/>
                    <a:pt x="366" y="3510"/>
                  </a:cubicBezTo>
                  <a:cubicBezTo>
                    <a:pt x="3295" y="3510"/>
                    <a:pt x="3295" y="3510"/>
                    <a:pt x="3295" y="3510"/>
                  </a:cubicBezTo>
                  <a:cubicBezTo>
                    <a:pt x="3295" y="630"/>
                    <a:pt x="3295" y="630"/>
                    <a:pt x="3295" y="630"/>
                  </a:cubicBezTo>
                  <a:cubicBezTo>
                    <a:pt x="3295" y="270"/>
                    <a:pt x="3295" y="270"/>
                    <a:pt x="3661" y="270"/>
                  </a:cubicBezTo>
                  <a:cubicBezTo>
                    <a:pt x="6224" y="270"/>
                    <a:pt x="6224" y="270"/>
                    <a:pt x="6224" y="270"/>
                  </a:cubicBezTo>
                  <a:cubicBezTo>
                    <a:pt x="6590" y="270"/>
                    <a:pt x="6590" y="270"/>
                    <a:pt x="6590" y="630"/>
                  </a:cubicBezTo>
                  <a:cubicBezTo>
                    <a:pt x="6590" y="3510"/>
                    <a:pt x="6590" y="3510"/>
                    <a:pt x="6590" y="3510"/>
                  </a:cubicBezTo>
                  <a:cubicBezTo>
                    <a:pt x="17573" y="3510"/>
                    <a:pt x="17573" y="3510"/>
                    <a:pt x="17573" y="3510"/>
                  </a:cubicBezTo>
                  <a:cubicBezTo>
                    <a:pt x="20868" y="270"/>
                    <a:pt x="20868" y="270"/>
                    <a:pt x="20868" y="270"/>
                  </a:cubicBezTo>
                  <a:cubicBezTo>
                    <a:pt x="21234" y="-90"/>
                    <a:pt x="21234" y="-90"/>
                    <a:pt x="21600" y="270"/>
                  </a:cubicBezTo>
                  <a:cubicBezTo>
                    <a:pt x="21600" y="270"/>
                    <a:pt x="21600" y="630"/>
                    <a:pt x="21600" y="630"/>
                  </a:cubicBezTo>
                  <a:cubicBezTo>
                    <a:pt x="18305" y="3870"/>
                    <a:pt x="18305" y="3870"/>
                    <a:pt x="18305" y="3870"/>
                  </a:cubicBezTo>
                  <a:cubicBezTo>
                    <a:pt x="18305" y="15030"/>
                    <a:pt x="18305" y="15030"/>
                    <a:pt x="18305" y="15030"/>
                  </a:cubicBezTo>
                  <a:cubicBezTo>
                    <a:pt x="21234" y="15030"/>
                    <a:pt x="21234" y="15030"/>
                    <a:pt x="21234" y="15030"/>
                  </a:cubicBezTo>
                  <a:cubicBezTo>
                    <a:pt x="21600" y="15030"/>
                    <a:pt x="21600" y="15030"/>
                    <a:pt x="21600" y="15390"/>
                  </a:cubicBezTo>
                  <a:lnTo>
                    <a:pt x="21600" y="17910"/>
                  </a:lnTo>
                  <a:close/>
                  <a:moveTo>
                    <a:pt x="14278" y="6750"/>
                  </a:moveTo>
                  <a:cubicBezTo>
                    <a:pt x="6590" y="6750"/>
                    <a:pt x="6590" y="6750"/>
                    <a:pt x="6590" y="6750"/>
                  </a:cubicBezTo>
                  <a:cubicBezTo>
                    <a:pt x="6590" y="14310"/>
                    <a:pt x="6590" y="14310"/>
                    <a:pt x="6590" y="14310"/>
                  </a:cubicBezTo>
                  <a:lnTo>
                    <a:pt x="14278" y="6750"/>
                  </a:lnTo>
                  <a:close/>
                  <a:moveTo>
                    <a:pt x="15010" y="15030"/>
                  </a:moveTo>
                  <a:cubicBezTo>
                    <a:pt x="15010" y="7110"/>
                    <a:pt x="15010" y="7110"/>
                    <a:pt x="15010" y="7110"/>
                  </a:cubicBezTo>
                  <a:cubicBezTo>
                    <a:pt x="7322" y="15030"/>
                    <a:pt x="7322" y="15030"/>
                    <a:pt x="7322" y="15030"/>
                  </a:cubicBezTo>
                  <a:lnTo>
                    <a:pt x="15010" y="1503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6" name="Shape"/>
            <p:cNvSpPr/>
            <p:nvPr/>
          </p:nvSpPr>
          <p:spPr>
            <a:xfrm>
              <a:off x="1318684" y="2277533"/>
              <a:ext cx="353484"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7213"/>
                  </a:moveTo>
                  <a:cubicBezTo>
                    <a:pt x="21600" y="17887"/>
                    <a:pt x="21319" y="18563"/>
                    <a:pt x="21039" y="18563"/>
                  </a:cubicBezTo>
                  <a:cubicBezTo>
                    <a:pt x="16551" y="21263"/>
                    <a:pt x="16551" y="21263"/>
                    <a:pt x="16551" y="21263"/>
                  </a:cubicBezTo>
                  <a:cubicBezTo>
                    <a:pt x="16270" y="21600"/>
                    <a:pt x="16270" y="21600"/>
                    <a:pt x="15990" y="21600"/>
                  </a:cubicBezTo>
                  <a:cubicBezTo>
                    <a:pt x="15709" y="21600"/>
                    <a:pt x="15429" y="21600"/>
                    <a:pt x="15429" y="21263"/>
                  </a:cubicBezTo>
                  <a:cubicBezTo>
                    <a:pt x="10940" y="18563"/>
                    <a:pt x="10940" y="18563"/>
                    <a:pt x="10940" y="18563"/>
                  </a:cubicBezTo>
                  <a:cubicBezTo>
                    <a:pt x="10940" y="18563"/>
                    <a:pt x="10940" y="18563"/>
                    <a:pt x="10940" y="18563"/>
                  </a:cubicBezTo>
                  <a:cubicBezTo>
                    <a:pt x="10940" y="18563"/>
                    <a:pt x="10660" y="18563"/>
                    <a:pt x="10660" y="18563"/>
                  </a:cubicBezTo>
                  <a:cubicBezTo>
                    <a:pt x="6171" y="21263"/>
                    <a:pt x="6171" y="21263"/>
                    <a:pt x="6171" y="21263"/>
                  </a:cubicBezTo>
                  <a:cubicBezTo>
                    <a:pt x="6171" y="21600"/>
                    <a:pt x="5891" y="21600"/>
                    <a:pt x="5610" y="21600"/>
                  </a:cubicBezTo>
                  <a:cubicBezTo>
                    <a:pt x="5610" y="21600"/>
                    <a:pt x="5330" y="21600"/>
                    <a:pt x="5049" y="21263"/>
                  </a:cubicBezTo>
                  <a:cubicBezTo>
                    <a:pt x="561" y="18563"/>
                    <a:pt x="561" y="18563"/>
                    <a:pt x="561" y="18563"/>
                  </a:cubicBezTo>
                  <a:cubicBezTo>
                    <a:pt x="281" y="18563"/>
                    <a:pt x="0" y="17887"/>
                    <a:pt x="0" y="17213"/>
                  </a:cubicBezTo>
                  <a:cubicBezTo>
                    <a:pt x="0" y="12488"/>
                    <a:pt x="0" y="12488"/>
                    <a:pt x="0" y="12488"/>
                  </a:cubicBezTo>
                  <a:cubicBezTo>
                    <a:pt x="0" y="11812"/>
                    <a:pt x="281" y="11138"/>
                    <a:pt x="842" y="10800"/>
                  </a:cubicBezTo>
                  <a:cubicBezTo>
                    <a:pt x="5049" y="8775"/>
                    <a:pt x="5049" y="8775"/>
                    <a:pt x="5049" y="8775"/>
                  </a:cubicBezTo>
                  <a:cubicBezTo>
                    <a:pt x="5049" y="3713"/>
                    <a:pt x="5049" y="3713"/>
                    <a:pt x="5049" y="3713"/>
                  </a:cubicBezTo>
                  <a:cubicBezTo>
                    <a:pt x="5049" y="3375"/>
                    <a:pt x="5330" y="2700"/>
                    <a:pt x="5891" y="2363"/>
                  </a:cubicBezTo>
                  <a:cubicBezTo>
                    <a:pt x="10379" y="0"/>
                    <a:pt x="10379" y="0"/>
                    <a:pt x="10379" y="0"/>
                  </a:cubicBezTo>
                  <a:cubicBezTo>
                    <a:pt x="10379" y="0"/>
                    <a:pt x="10660" y="0"/>
                    <a:pt x="10940" y="0"/>
                  </a:cubicBezTo>
                  <a:cubicBezTo>
                    <a:pt x="10940" y="0"/>
                    <a:pt x="11221" y="0"/>
                    <a:pt x="11221" y="0"/>
                  </a:cubicBezTo>
                  <a:cubicBezTo>
                    <a:pt x="15709" y="2363"/>
                    <a:pt x="15709" y="2363"/>
                    <a:pt x="15709" y="2363"/>
                  </a:cubicBezTo>
                  <a:cubicBezTo>
                    <a:pt x="16270" y="2700"/>
                    <a:pt x="16551" y="3375"/>
                    <a:pt x="16551" y="3713"/>
                  </a:cubicBezTo>
                  <a:cubicBezTo>
                    <a:pt x="16551" y="8775"/>
                    <a:pt x="16551" y="8775"/>
                    <a:pt x="16551" y="8775"/>
                  </a:cubicBezTo>
                  <a:cubicBezTo>
                    <a:pt x="21039" y="10800"/>
                    <a:pt x="21039" y="10800"/>
                    <a:pt x="21039" y="10800"/>
                  </a:cubicBezTo>
                  <a:cubicBezTo>
                    <a:pt x="21319" y="11138"/>
                    <a:pt x="21600" y="11812"/>
                    <a:pt x="21600" y="12488"/>
                  </a:cubicBezTo>
                  <a:lnTo>
                    <a:pt x="21600" y="17213"/>
                  </a:lnTo>
                  <a:close/>
                  <a:moveTo>
                    <a:pt x="9818" y="12150"/>
                  </a:moveTo>
                  <a:cubicBezTo>
                    <a:pt x="5610" y="10125"/>
                    <a:pt x="5610" y="10125"/>
                    <a:pt x="5610" y="10125"/>
                  </a:cubicBezTo>
                  <a:cubicBezTo>
                    <a:pt x="1683" y="12150"/>
                    <a:pt x="1683" y="12150"/>
                    <a:pt x="1683" y="12150"/>
                  </a:cubicBezTo>
                  <a:cubicBezTo>
                    <a:pt x="5610" y="14175"/>
                    <a:pt x="5610" y="14175"/>
                    <a:pt x="5610" y="14175"/>
                  </a:cubicBezTo>
                  <a:lnTo>
                    <a:pt x="9818" y="12150"/>
                  </a:lnTo>
                  <a:close/>
                  <a:moveTo>
                    <a:pt x="10099" y="17213"/>
                  </a:moveTo>
                  <a:cubicBezTo>
                    <a:pt x="10099" y="13500"/>
                    <a:pt x="10099" y="13500"/>
                    <a:pt x="10099" y="13500"/>
                  </a:cubicBezTo>
                  <a:cubicBezTo>
                    <a:pt x="6452" y="15525"/>
                    <a:pt x="6452" y="15525"/>
                    <a:pt x="6452" y="15525"/>
                  </a:cubicBezTo>
                  <a:cubicBezTo>
                    <a:pt x="6452" y="19575"/>
                    <a:pt x="6452" y="19575"/>
                    <a:pt x="6452" y="19575"/>
                  </a:cubicBezTo>
                  <a:lnTo>
                    <a:pt x="10099" y="17213"/>
                  </a:lnTo>
                  <a:close/>
                  <a:moveTo>
                    <a:pt x="15148" y="3713"/>
                  </a:moveTo>
                  <a:cubicBezTo>
                    <a:pt x="10940" y="1688"/>
                    <a:pt x="10940" y="1688"/>
                    <a:pt x="10940" y="1688"/>
                  </a:cubicBezTo>
                  <a:cubicBezTo>
                    <a:pt x="6452" y="3713"/>
                    <a:pt x="6452" y="3713"/>
                    <a:pt x="6452" y="3713"/>
                  </a:cubicBezTo>
                  <a:cubicBezTo>
                    <a:pt x="10940" y="6075"/>
                    <a:pt x="10940" y="6075"/>
                    <a:pt x="10940" y="6075"/>
                  </a:cubicBezTo>
                  <a:lnTo>
                    <a:pt x="15148" y="3713"/>
                  </a:lnTo>
                  <a:close/>
                  <a:moveTo>
                    <a:pt x="15429" y="8775"/>
                  </a:moveTo>
                  <a:cubicBezTo>
                    <a:pt x="15429" y="5400"/>
                    <a:pt x="15429" y="5400"/>
                    <a:pt x="15429" y="5400"/>
                  </a:cubicBezTo>
                  <a:cubicBezTo>
                    <a:pt x="11501" y="7425"/>
                    <a:pt x="11501" y="7425"/>
                    <a:pt x="11501" y="7425"/>
                  </a:cubicBezTo>
                  <a:cubicBezTo>
                    <a:pt x="11501" y="10800"/>
                    <a:pt x="11501" y="10800"/>
                    <a:pt x="11501" y="10800"/>
                  </a:cubicBezTo>
                  <a:lnTo>
                    <a:pt x="15429" y="8775"/>
                  </a:lnTo>
                  <a:close/>
                  <a:moveTo>
                    <a:pt x="19917" y="12150"/>
                  </a:moveTo>
                  <a:cubicBezTo>
                    <a:pt x="15990" y="10125"/>
                    <a:pt x="15990" y="10125"/>
                    <a:pt x="15990" y="10125"/>
                  </a:cubicBezTo>
                  <a:cubicBezTo>
                    <a:pt x="11782" y="12150"/>
                    <a:pt x="11782" y="12150"/>
                    <a:pt x="11782" y="12150"/>
                  </a:cubicBezTo>
                  <a:cubicBezTo>
                    <a:pt x="15990" y="14175"/>
                    <a:pt x="15990" y="14175"/>
                    <a:pt x="15990" y="14175"/>
                  </a:cubicBezTo>
                  <a:lnTo>
                    <a:pt x="19917" y="12150"/>
                  </a:lnTo>
                  <a:close/>
                  <a:moveTo>
                    <a:pt x="20478" y="17213"/>
                  </a:moveTo>
                  <a:cubicBezTo>
                    <a:pt x="20478" y="13500"/>
                    <a:pt x="20478" y="13500"/>
                    <a:pt x="20478" y="13500"/>
                  </a:cubicBezTo>
                  <a:cubicBezTo>
                    <a:pt x="16551" y="15525"/>
                    <a:pt x="16551" y="15525"/>
                    <a:pt x="16551" y="15525"/>
                  </a:cubicBezTo>
                  <a:cubicBezTo>
                    <a:pt x="16551" y="19575"/>
                    <a:pt x="16551" y="19575"/>
                    <a:pt x="16551" y="19575"/>
                  </a:cubicBezTo>
                  <a:lnTo>
                    <a:pt x="20478" y="1721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7" name="Shape"/>
            <p:cNvSpPr/>
            <p:nvPr/>
          </p:nvSpPr>
          <p:spPr>
            <a:xfrm>
              <a:off x="1979084" y="2277533"/>
              <a:ext cx="228601" cy="294218"/>
            </a:xfrm>
            <a:custGeom>
              <a:avLst/>
              <a:gdLst/>
              <a:ahLst/>
              <a:cxnLst>
                <a:cxn ang="0">
                  <a:pos x="wd2" y="hd2"/>
                </a:cxn>
                <a:cxn ang="5400000">
                  <a:pos x="wd2" y="hd2"/>
                </a:cxn>
                <a:cxn ang="10800000">
                  <a:pos x="wd2" y="hd2"/>
                </a:cxn>
                <a:cxn ang="16200000">
                  <a:pos x="wd2" y="hd2"/>
                </a:cxn>
              </a:cxnLst>
              <a:rect l="0" t="0" r="r" b="b"/>
              <a:pathLst>
                <a:path w="21600" h="21600" extrusionOk="0">
                  <a:moveTo>
                    <a:pt x="9936" y="8438"/>
                  </a:moveTo>
                  <a:cubicBezTo>
                    <a:pt x="9936" y="9450"/>
                    <a:pt x="9072" y="10463"/>
                    <a:pt x="7776" y="10800"/>
                  </a:cubicBezTo>
                  <a:cubicBezTo>
                    <a:pt x="7776" y="19913"/>
                    <a:pt x="7776" y="19913"/>
                    <a:pt x="7776" y="19913"/>
                  </a:cubicBezTo>
                  <a:cubicBezTo>
                    <a:pt x="7776" y="20925"/>
                    <a:pt x="6912" y="21600"/>
                    <a:pt x="5616" y="21600"/>
                  </a:cubicBezTo>
                  <a:cubicBezTo>
                    <a:pt x="3888" y="21600"/>
                    <a:pt x="3888" y="21600"/>
                    <a:pt x="3888" y="21600"/>
                  </a:cubicBezTo>
                  <a:cubicBezTo>
                    <a:pt x="2592" y="21600"/>
                    <a:pt x="1728" y="20925"/>
                    <a:pt x="1728" y="19913"/>
                  </a:cubicBezTo>
                  <a:cubicBezTo>
                    <a:pt x="1728" y="10800"/>
                    <a:pt x="1728" y="10800"/>
                    <a:pt x="1728" y="10800"/>
                  </a:cubicBezTo>
                  <a:cubicBezTo>
                    <a:pt x="864" y="10463"/>
                    <a:pt x="0" y="9450"/>
                    <a:pt x="0" y="8438"/>
                  </a:cubicBezTo>
                  <a:cubicBezTo>
                    <a:pt x="0" y="675"/>
                    <a:pt x="0" y="675"/>
                    <a:pt x="0" y="675"/>
                  </a:cubicBezTo>
                  <a:cubicBezTo>
                    <a:pt x="0" y="338"/>
                    <a:pt x="432" y="0"/>
                    <a:pt x="864" y="0"/>
                  </a:cubicBezTo>
                  <a:cubicBezTo>
                    <a:pt x="1296" y="0"/>
                    <a:pt x="1728" y="338"/>
                    <a:pt x="1728" y="675"/>
                  </a:cubicBezTo>
                  <a:cubicBezTo>
                    <a:pt x="1728" y="5738"/>
                    <a:pt x="1728" y="5738"/>
                    <a:pt x="1728" y="5738"/>
                  </a:cubicBezTo>
                  <a:cubicBezTo>
                    <a:pt x="1728" y="6075"/>
                    <a:pt x="2160" y="6413"/>
                    <a:pt x="3024" y="6413"/>
                  </a:cubicBezTo>
                  <a:cubicBezTo>
                    <a:pt x="3456" y="6413"/>
                    <a:pt x="3888" y="6075"/>
                    <a:pt x="3888" y="5738"/>
                  </a:cubicBezTo>
                  <a:cubicBezTo>
                    <a:pt x="3888" y="675"/>
                    <a:pt x="3888" y="675"/>
                    <a:pt x="3888" y="675"/>
                  </a:cubicBezTo>
                  <a:cubicBezTo>
                    <a:pt x="3888" y="338"/>
                    <a:pt x="4320" y="0"/>
                    <a:pt x="4752" y="0"/>
                  </a:cubicBezTo>
                  <a:cubicBezTo>
                    <a:pt x="5184" y="0"/>
                    <a:pt x="5616" y="338"/>
                    <a:pt x="5616" y="675"/>
                  </a:cubicBezTo>
                  <a:cubicBezTo>
                    <a:pt x="5616" y="5738"/>
                    <a:pt x="5616" y="5738"/>
                    <a:pt x="5616" y="5738"/>
                  </a:cubicBezTo>
                  <a:cubicBezTo>
                    <a:pt x="5616" y="6075"/>
                    <a:pt x="6480" y="6413"/>
                    <a:pt x="6912" y="6413"/>
                  </a:cubicBezTo>
                  <a:cubicBezTo>
                    <a:pt x="7344" y="6413"/>
                    <a:pt x="7776" y="6075"/>
                    <a:pt x="7776" y="5738"/>
                  </a:cubicBezTo>
                  <a:cubicBezTo>
                    <a:pt x="7776" y="675"/>
                    <a:pt x="7776" y="675"/>
                    <a:pt x="7776" y="675"/>
                  </a:cubicBezTo>
                  <a:cubicBezTo>
                    <a:pt x="7776" y="338"/>
                    <a:pt x="8208" y="0"/>
                    <a:pt x="8640" y="0"/>
                  </a:cubicBezTo>
                  <a:cubicBezTo>
                    <a:pt x="9504" y="0"/>
                    <a:pt x="9936" y="338"/>
                    <a:pt x="9936" y="675"/>
                  </a:cubicBezTo>
                  <a:lnTo>
                    <a:pt x="9936" y="8438"/>
                  </a:lnTo>
                  <a:close/>
                  <a:moveTo>
                    <a:pt x="21600" y="19913"/>
                  </a:moveTo>
                  <a:cubicBezTo>
                    <a:pt x="21600" y="20925"/>
                    <a:pt x="20736" y="21600"/>
                    <a:pt x="19440" y="21600"/>
                  </a:cubicBezTo>
                  <a:cubicBezTo>
                    <a:pt x="17712" y="21600"/>
                    <a:pt x="17712" y="21600"/>
                    <a:pt x="17712" y="21600"/>
                  </a:cubicBezTo>
                  <a:cubicBezTo>
                    <a:pt x="16416" y="21600"/>
                    <a:pt x="15552" y="20925"/>
                    <a:pt x="15552" y="19913"/>
                  </a:cubicBezTo>
                  <a:cubicBezTo>
                    <a:pt x="15552" y="13837"/>
                    <a:pt x="15552" y="13837"/>
                    <a:pt x="15552" y="13837"/>
                  </a:cubicBezTo>
                  <a:cubicBezTo>
                    <a:pt x="12096" y="13837"/>
                    <a:pt x="12096" y="13837"/>
                    <a:pt x="12096" y="13837"/>
                  </a:cubicBezTo>
                  <a:cubicBezTo>
                    <a:pt x="12096" y="13837"/>
                    <a:pt x="11664" y="13837"/>
                    <a:pt x="11664" y="13500"/>
                  </a:cubicBezTo>
                  <a:cubicBezTo>
                    <a:pt x="11664" y="3713"/>
                    <a:pt x="11664" y="3713"/>
                    <a:pt x="11664" y="3713"/>
                  </a:cubicBezTo>
                  <a:cubicBezTo>
                    <a:pt x="11664" y="1688"/>
                    <a:pt x="13824" y="0"/>
                    <a:pt x="16848" y="0"/>
                  </a:cubicBezTo>
                  <a:cubicBezTo>
                    <a:pt x="20736" y="0"/>
                    <a:pt x="20736" y="0"/>
                    <a:pt x="20736" y="0"/>
                  </a:cubicBezTo>
                  <a:cubicBezTo>
                    <a:pt x="21168" y="0"/>
                    <a:pt x="21600" y="338"/>
                    <a:pt x="21600" y="675"/>
                  </a:cubicBezTo>
                  <a:lnTo>
                    <a:pt x="21600" y="1991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8" name="Shape"/>
            <p:cNvSpPr/>
            <p:nvPr/>
          </p:nvSpPr>
          <p:spPr>
            <a:xfrm>
              <a:off x="2639484" y="2277533"/>
              <a:ext cx="251883"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3038"/>
                  </a:moveTo>
                  <a:cubicBezTo>
                    <a:pt x="21600" y="4725"/>
                    <a:pt x="21600" y="4725"/>
                    <a:pt x="21600" y="4725"/>
                  </a:cubicBezTo>
                  <a:cubicBezTo>
                    <a:pt x="21600" y="6413"/>
                    <a:pt x="16495" y="7763"/>
                    <a:pt x="10604" y="7763"/>
                  </a:cubicBezTo>
                  <a:cubicBezTo>
                    <a:pt x="4713" y="7763"/>
                    <a:pt x="0" y="6413"/>
                    <a:pt x="0" y="4725"/>
                  </a:cubicBezTo>
                  <a:cubicBezTo>
                    <a:pt x="0" y="3038"/>
                    <a:pt x="0" y="3038"/>
                    <a:pt x="0" y="3038"/>
                  </a:cubicBezTo>
                  <a:cubicBezTo>
                    <a:pt x="0" y="1350"/>
                    <a:pt x="4713" y="0"/>
                    <a:pt x="10604" y="0"/>
                  </a:cubicBezTo>
                  <a:cubicBezTo>
                    <a:pt x="16495" y="0"/>
                    <a:pt x="21600" y="1350"/>
                    <a:pt x="21600" y="3038"/>
                  </a:cubicBezTo>
                  <a:close/>
                  <a:moveTo>
                    <a:pt x="21600" y="7088"/>
                  </a:moveTo>
                  <a:cubicBezTo>
                    <a:pt x="21600" y="9113"/>
                    <a:pt x="21600" y="9113"/>
                    <a:pt x="21600" y="9113"/>
                  </a:cubicBezTo>
                  <a:cubicBezTo>
                    <a:pt x="21600" y="10800"/>
                    <a:pt x="16495" y="12488"/>
                    <a:pt x="10604" y="12488"/>
                  </a:cubicBezTo>
                  <a:cubicBezTo>
                    <a:pt x="4713" y="12488"/>
                    <a:pt x="0" y="10800"/>
                    <a:pt x="0" y="9113"/>
                  </a:cubicBezTo>
                  <a:cubicBezTo>
                    <a:pt x="0" y="7088"/>
                    <a:pt x="0" y="7088"/>
                    <a:pt x="0" y="7088"/>
                  </a:cubicBezTo>
                  <a:cubicBezTo>
                    <a:pt x="2356" y="8438"/>
                    <a:pt x="6284" y="9113"/>
                    <a:pt x="10604" y="9113"/>
                  </a:cubicBezTo>
                  <a:cubicBezTo>
                    <a:pt x="14924" y="9113"/>
                    <a:pt x="19244" y="8438"/>
                    <a:pt x="21600" y="7088"/>
                  </a:cubicBezTo>
                  <a:close/>
                  <a:moveTo>
                    <a:pt x="21600" y="11812"/>
                  </a:moveTo>
                  <a:cubicBezTo>
                    <a:pt x="21600" y="13837"/>
                    <a:pt x="21600" y="13837"/>
                    <a:pt x="21600" y="13837"/>
                  </a:cubicBezTo>
                  <a:cubicBezTo>
                    <a:pt x="21600" y="15525"/>
                    <a:pt x="16495" y="16875"/>
                    <a:pt x="10604" y="16875"/>
                  </a:cubicBezTo>
                  <a:cubicBezTo>
                    <a:pt x="4713" y="16875"/>
                    <a:pt x="0" y="15525"/>
                    <a:pt x="0" y="13837"/>
                  </a:cubicBezTo>
                  <a:cubicBezTo>
                    <a:pt x="0" y="11812"/>
                    <a:pt x="0" y="11812"/>
                    <a:pt x="0" y="11812"/>
                  </a:cubicBezTo>
                  <a:cubicBezTo>
                    <a:pt x="2356" y="13163"/>
                    <a:pt x="6284" y="13837"/>
                    <a:pt x="10604" y="13837"/>
                  </a:cubicBezTo>
                  <a:cubicBezTo>
                    <a:pt x="14924" y="13837"/>
                    <a:pt x="19244" y="13163"/>
                    <a:pt x="21600" y="11812"/>
                  </a:cubicBezTo>
                  <a:close/>
                  <a:moveTo>
                    <a:pt x="21600" y="16538"/>
                  </a:moveTo>
                  <a:cubicBezTo>
                    <a:pt x="21600" y="18563"/>
                    <a:pt x="21600" y="18563"/>
                    <a:pt x="21600" y="18563"/>
                  </a:cubicBezTo>
                  <a:cubicBezTo>
                    <a:pt x="21600" y="20250"/>
                    <a:pt x="16495" y="21600"/>
                    <a:pt x="10604" y="21600"/>
                  </a:cubicBezTo>
                  <a:cubicBezTo>
                    <a:pt x="4713" y="21600"/>
                    <a:pt x="0" y="20250"/>
                    <a:pt x="0" y="18563"/>
                  </a:cubicBezTo>
                  <a:cubicBezTo>
                    <a:pt x="0" y="16538"/>
                    <a:pt x="0" y="16538"/>
                    <a:pt x="0" y="16538"/>
                  </a:cubicBezTo>
                  <a:cubicBezTo>
                    <a:pt x="2356" y="17887"/>
                    <a:pt x="6284" y="18563"/>
                    <a:pt x="10604" y="18563"/>
                  </a:cubicBezTo>
                  <a:cubicBezTo>
                    <a:pt x="14924" y="18563"/>
                    <a:pt x="19244" y="17887"/>
                    <a:pt x="21600" y="165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89" name="Shape"/>
            <p:cNvSpPr/>
            <p:nvPr/>
          </p:nvSpPr>
          <p:spPr>
            <a:xfrm>
              <a:off x="3299884" y="2300818"/>
              <a:ext cx="251884"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17600"/>
                  </a:moveTo>
                  <a:cubicBezTo>
                    <a:pt x="21600" y="20000"/>
                    <a:pt x="19636" y="21600"/>
                    <a:pt x="17280" y="21600"/>
                  </a:cubicBezTo>
                  <a:cubicBezTo>
                    <a:pt x="3927" y="21600"/>
                    <a:pt x="3927" y="21600"/>
                    <a:pt x="3927" y="21600"/>
                  </a:cubicBezTo>
                  <a:cubicBezTo>
                    <a:pt x="1571" y="21600"/>
                    <a:pt x="0" y="20000"/>
                    <a:pt x="0" y="17600"/>
                  </a:cubicBezTo>
                  <a:cubicBezTo>
                    <a:pt x="0" y="4000"/>
                    <a:pt x="0" y="4000"/>
                    <a:pt x="0" y="4000"/>
                  </a:cubicBezTo>
                  <a:cubicBezTo>
                    <a:pt x="0" y="1600"/>
                    <a:pt x="1571" y="0"/>
                    <a:pt x="3927" y="0"/>
                  </a:cubicBezTo>
                  <a:cubicBezTo>
                    <a:pt x="17280" y="0"/>
                    <a:pt x="17280" y="0"/>
                    <a:pt x="17280" y="0"/>
                  </a:cubicBezTo>
                  <a:cubicBezTo>
                    <a:pt x="19636" y="0"/>
                    <a:pt x="21600" y="1600"/>
                    <a:pt x="21600" y="4000"/>
                  </a:cubicBezTo>
                  <a:lnTo>
                    <a:pt x="21600" y="17600"/>
                  </a:lnTo>
                  <a:close/>
                  <a:moveTo>
                    <a:pt x="20422" y="10800"/>
                  </a:moveTo>
                  <a:cubicBezTo>
                    <a:pt x="10604" y="10800"/>
                    <a:pt x="10604" y="10800"/>
                    <a:pt x="10604" y="10800"/>
                  </a:cubicBezTo>
                  <a:cubicBezTo>
                    <a:pt x="10604" y="800"/>
                    <a:pt x="10604" y="800"/>
                    <a:pt x="10604" y="800"/>
                  </a:cubicBezTo>
                  <a:cubicBezTo>
                    <a:pt x="3927" y="800"/>
                    <a:pt x="3927" y="800"/>
                    <a:pt x="3927" y="800"/>
                  </a:cubicBezTo>
                  <a:cubicBezTo>
                    <a:pt x="2356" y="800"/>
                    <a:pt x="785" y="2000"/>
                    <a:pt x="785" y="4000"/>
                  </a:cubicBezTo>
                  <a:cubicBezTo>
                    <a:pt x="785" y="10800"/>
                    <a:pt x="785" y="10800"/>
                    <a:pt x="785" y="10800"/>
                  </a:cubicBezTo>
                  <a:cubicBezTo>
                    <a:pt x="10604" y="10800"/>
                    <a:pt x="10604" y="10800"/>
                    <a:pt x="10604" y="10800"/>
                  </a:cubicBezTo>
                  <a:cubicBezTo>
                    <a:pt x="10604" y="20800"/>
                    <a:pt x="10604" y="20800"/>
                    <a:pt x="10604" y="20800"/>
                  </a:cubicBezTo>
                  <a:cubicBezTo>
                    <a:pt x="17280" y="20800"/>
                    <a:pt x="17280" y="20800"/>
                    <a:pt x="17280" y="20800"/>
                  </a:cubicBezTo>
                  <a:cubicBezTo>
                    <a:pt x="19244" y="20800"/>
                    <a:pt x="20422" y="19600"/>
                    <a:pt x="20422" y="17600"/>
                  </a:cubicBezTo>
                  <a:lnTo>
                    <a:pt x="20422"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0" name="Shape"/>
            <p:cNvSpPr/>
            <p:nvPr/>
          </p:nvSpPr>
          <p:spPr>
            <a:xfrm>
              <a:off x="3958167" y="2300818"/>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1600"/>
                  </a:moveTo>
                  <a:cubicBezTo>
                    <a:pt x="21600" y="19600"/>
                    <a:pt x="21600" y="19600"/>
                    <a:pt x="21600" y="19600"/>
                  </a:cubicBezTo>
                  <a:cubicBezTo>
                    <a:pt x="21600" y="20800"/>
                    <a:pt x="20422" y="21600"/>
                    <a:pt x="19636" y="21600"/>
                  </a:cubicBezTo>
                  <a:cubicBezTo>
                    <a:pt x="1964" y="21600"/>
                    <a:pt x="1964" y="21600"/>
                    <a:pt x="1964" y="21600"/>
                  </a:cubicBezTo>
                  <a:cubicBezTo>
                    <a:pt x="785" y="21600"/>
                    <a:pt x="0" y="20800"/>
                    <a:pt x="0" y="19600"/>
                  </a:cubicBezTo>
                  <a:cubicBezTo>
                    <a:pt x="0" y="1600"/>
                    <a:pt x="0" y="1600"/>
                    <a:pt x="0" y="1600"/>
                  </a:cubicBezTo>
                  <a:cubicBezTo>
                    <a:pt x="0" y="800"/>
                    <a:pt x="785" y="0"/>
                    <a:pt x="1964" y="0"/>
                  </a:cubicBezTo>
                  <a:cubicBezTo>
                    <a:pt x="19636" y="0"/>
                    <a:pt x="19636" y="0"/>
                    <a:pt x="19636" y="0"/>
                  </a:cubicBezTo>
                  <a:cubicBezTo>
                    <a:pt x="20422" y="0"/>
                    <a:pt x="21600" y="800"/>
                    <a:pt x="21600" y="1600"/>
                  </a:cubicBezTo>
                  <a:close/>
                  <a:moveTo>
                    <a:pt x="20422" y="1600"/>
                  </a:moveTo>
                  <a:cubicBezTo>
                    <a:pt x="20422" y="1200"/>
                    <a:pt x="20029" y="800"/>
                    <a:pt x="19636" y="800"/>
                  </a:cubicBezTo>
                  <a:cubicBezTo>
                    <a:pt x="1964" y="800"/>
                    <a:pt x="1964" y="800"/>
                    <a:pt x="1964" y="800"/>
                  </a:cubicBezTo>
                  <a:cubicBezTo>
                    <a:pt x="1178" y="800"/>
                    <a:pt x="785" y="1200"/>
                    <a:pt x="785" y="1600"/>
                  </a:cubicBezTo>
                  <a:cubicBezTo>
                    <a:pt x="785" y="19600"/>
                    <a:pt x="785" y="19600"/>
                    <a:pt x="785" y="19600"/>
                  </a:cubicBezTo>
                  <a:cubicBezTo>
                    <a:pt x="785" y="20400"/>
                    <a:pt x="1178" y="20800"/>
                    <a:pt x="1964" y="20800"/>
                  </a:cubicBezTo>
                  <a:cubicBezTo>
                    <a:pt x="19636" y="20800"/>
                    <a:pt x="19636" y="20800"/>
                    <a:pt x="19636" y="20800"/>
                  </a:cubicBezTo>
                  <a:cubicBezTo>
                    <a:pt x="20029" y="20800"/>
                    <a:pt x="20422" y="20400"/>
                    <a:pt x="20422" y="19600"/>
                  </a:cubicBezTo>
                  <a:lnTo>
                    <a:pt x="20422" y="1600"/>
                  </a:lnTo>
                  <a:close/>
                  <a:moveTo>
                    <a:pt x="19636" y="1600"/>
                  </a:moveTo>
                  <a:cubicBezTo>
                    <a:pt x="19636" y="8000"/>
                    <a:pt x="19636" y="8000"/>
                    <a:pt x="19636" y="8000"/>
                  </a:cubicBezTo>
                  <a:cubicBezTo>
                    <a:pt x="18851" y="7600"/>
                    <a:pt x="18065" y="7200"/>
                    <a:pt x="17280" y="7200"/>
                  </a:cubicBezTo>
                  <a:cubicBezTo>
                    <a:pt x="14138" y="6400"/>
                    <a:pt x="11389" y="6400"/>
                    <a:pt x="8247" y="6800"/>
                  </a:cubicBezTo>
                  <a:cubicBezTo>
                    <a:pt x="7855" y="7200"/>
                    <a:pt x="7855" y="7200"/>
                    <a:pt x="7855" y="7200"/>
                  </a:cubicBezTo>
                  <a:cubicBezTo>
                    <a:pt x="7069" y="5200"/>
                    <a:pt x="7069" y="5200"/>
                    <a:pt x="7069" y="5200"/>
                  </a:cubicBezTo>
                  <a:cubicBezTo>
                    <a:pt x="3535" y="5200"/>
                    <a:pt x="3535" y="5200"/>
                    <a:pt x="3535" y="5200"/>
                  </a:cubicBezTo>
                  <a:cubicBezTo>
                    <a:pt x="4713" y="8000"/>
                    <a:pt x="4713" y="8000"/>
                    <a:pt x="4713" y="8000"/>
                  </a:cubicBezTo>
                  <a:cubicBezTo>
                    <a:pt x="3535" y="8400"/>
                    <a:pt x="2356" y="9200"/>
                    <a:pt x="1571" y="9600"/>
                  </a:cubicBezTo>
                  <a:cubicBezTo>
                    <a:pt x="1571" y="1600"/>
                    <a:pt x="1571" y="1600"/>
                    <a:pt x="1571" y="1600"/>
                  </a:cubicBezTo>
                  <a:cubicBezTo>
                    <a:pt x="1571" y="1600"/>
                    <a:pt x="1571" y="1600"/>
                    <a:pt x="1964" y="1600"/>
                  </a:cubicBezTo>
                  <a:cubicBezTo>
                    <a:pt x="19636" y="1600"/>
                    <a:pt x="19636" y="1600"/>
                    <a:pt x="19636" y="1600"/>
                  </a:cubicBezTo>
                  <a:cubicBezTo>
                    <a:pt x="19636" y="1600"/>
                    <a:pt x="19636" y="1600"/>
                    <a:pt x="19636" y="1600"/>
                  </a:cubicBezTo>
                  <a:close/>
                  <a:moveTo>
                    <a:pt x="12175" y="14800"/>
                  </a:moveTo>
                  <a:cubicBezTo>
                    <a:pt x="19636" y="12800"/>
                    <a:pt x="19636" y="12800"/>
                    <a:pt x="19636" y="12800"/>
                  </a:cubicBezTo>
                  <a:cubicBezTo>
                    <a:pt x="19636" y="19600"/>
                    <a:pt x="19636" y="19600"/>
                    <a:pt x="19636" y="19600"/>
                  </a:cubicBezTo>
                  <a:cubicBezTo>
                    <a:pt x="19636" y="20000"/>
                    <a:pt x="19636" y="20000"/>
                    <a:pt x="19636" y="20000"/>
                  </a:cubicBezTo>
                  <a:cubicBezTo>
                    <a:pt x="1964" y="20000"/>
                    <a:pt x="1964" y="20000"/>
                    <a:pt x="1964" y="20000"/>
                  </a:cubicBezTo>
                  <a:cubicBezTo>
                    <a:pt x="1571" y="20000"/>
                    <a:pt x="1571" y="20000"/>
                    <a:pt x="1571" y="19600"/>
                  </a:cubicBezTo>
                  <a:cubicBezTo>
                    <a:pt x="1571" y="17600"/>
                    <a:pt x="1571" y="17600"/>
                    <a:pt x="1571" y="17600"/>
                  </a:cubicBezTo>
                  <a:cubicBezTo>
                    <a:pt x="11389" y="14800"/>
                    <a:pt x="11389" y="14800"/>
                    <a:pt x="11389" y="14800"/>
                  </a:cubicBezTo>
                  <a:cubicBezTo>
                    <a:pt x="8640" y="8800"/>
                    <a:pt x="8640" y="8800"/>
                    <a:pt x="8640" y="8800"/>
                  </a:cubicBezTo>
                  <a:cubicBezTo>
                    <a:pt x="8640" y="8800"/>
                    <a:pt x="8640" y="8800"/>
                    <a:pt x="9033" y="8800"/>
                  </a:cubicBezTo>
                  <a:cubicBezTo>
                    <a:pt x="13745" y="7600"/>
                    <a:pt x="16887" y="8800"/>
                    <a:pt x="18458" y="10400"/>
                  </a:cubicBezTo>
                  <a:cubicBezTo>
                    <a:pt x="18458" y="10800"/>
                    <a:pt x="18458" y="10800"/>
                    <a:pt x="18065" y="10800"/>
                  </a:cubicBezTo>
                  <a:cubicBezTo>
                    <a:pt x="18065" y="10800"/>
                    <a:pt x="16887" y="11200"/>
                    <a:pt x="14531" y="12000"/>
                  </a:cubicBezTo>
                  <a:cubicBezTo>
                    <a:pt x="12960" y="8800"/>
                    <a:pt x="12960" y="8800"/>
                    <a:pt x="12960" y="8800"/>
                  </a:cubicBezTo>
                  <a:cubicBezTo>
                    <a:pt x="12175" y="8800"/>
                    <a:pt x="10996" y="8800"/>
                    <a:pt x="9818" y="9200"/>
                  </a:cubicBezTo>
                  <a:lnTo>
                    <a:pt x="12175" y="14800"/>
                  </a:lnTo>
                  <a:close/>
                  <a:moveTo>
                    <a:pt x="3535" y="14000"/>
                  </a:moveTo>
                  <a:cubicBezTo>
                    <a:pt x="3142" y="12400"/>
                    <a:pt x="3535" y="10800"/>
                    <a:pt x="5498" y="9600"/>
                  </a:cubicBezTo>
                  <a:cubicBezTo>
                    <a:pt x="7462" y="13600"/>
                    <a:pt x="7462" y="13600"/>
                    <a:pt x="7462" y="13600"/>
                  </a:cubicBezTo>
                  <a:cubicBezTo>
                    <a:pt x="3927" y="14400"/>
                    <a:pt x="3927" y="14400"/>
                    <a:pt x="3927" y="14400"/>
                  </a:cubicBezTo>
                  <a:cubicBezTo>
                    <a:pt x="3535" y="14400"/>
                    <a:pt x="3535" y="14400"/>
                    <a:pt x="3535" y="140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1" name="Shape"/>
            <p:cNvSpPr/>
            <p:nvPr/>
          </p:nvSpPr>
          <p:spPr>
            <a:xfrm>
              <a:off x="4623951" y="2277533"/>
              <a:ext cx="155483" cy="294218"/>
            </a:xfrm>
            <a:custGeom>
              <a:avLst/>
              <a:gdLst/>
              <a:ahLst/>
              <a:cxnLst>
                <a:cxn ang="0">
                  <a:pos x="wd2" y="hd2"/>
                </a:cxn>
                <a:cxn ang="5400000">
                  <a:pos x="wd2" y="hd2"/>
                </a:cxn>
                <a:cxn ang="10800000">
                  <a:pos x="wd2" y="hd2"/>
                </a:cxn>
                <a:cxn ang="16200000">
                  <a:pos x="wd2" y="hd2"/>
                </a:cxn>
              </a:cxnLst>
              <a:rect l="0" t="0" r="r" b="b"/>
              <a:pathLst>
                <a:path w="21441" h="21600" extrusionOk="0">
                  <a:moveTo>
                    <a:pt x="13182" y="19238"/>
                  </a:moveTo>
                  <a:cubicBezTo>
                    <a:pt x="13182" y="21263"/>
                    <a:pt x="13182" y="21263"/>
                    <a:pt x="13182" y="21263"/>
                  </a:cubicBezTo>
                  <a:cubicBezTo>
                    <a:pt x="13182" y="21263"/>
                    <a:pt x="12547" y="21600"/>
                    <a:pt x="12547" y="21600"/>
                  </a:cubicBezTo>
                  <a:cubicBezTo>
                    <a:pt x="9370" y="21600"/>
                    <a:pt x="9370" y="21600"/>
                    <a:pt x="9370" y="21600"/>
                  </a:cubicBezTo>
                  <a:cubicBezTo>
                    <a:pt x="8735" y="21600"/>
                    <a:pt x="8735" y="21263"/>
                    <a:pt x="8735" y="21263"/>
                  </a:cubicBezTo>
                  <a:cubicBezTo>
                    <a:pt x="8735" y="19238"/>
                    <a:pt x="8735" y="19238"/>
                    <a:pt x="8735" y="19238"/>
                  </a:cubicBezTo>
                  <a:cubicBezTo>
                    <a:pt x="3017" y="18563"/>
                    <a:pt x="476" y="16875"/>
                    <a:pt x="476" y="16875"/>
                  </a:cubicBezTo>
                  <a:cubicBezTo>
                    <a:pt x="-159" y="16875"/>
                    <a:pt x="-159" y="16538"/>
                    <a:pt x="476" y="16538"/>
                  </a:cubicBezTo>
                  <a:cubicBezTo>
                    <a:pt x="2382" y="14850"/>
                    <a:pt x="2382" y="14850"/>
                    <a:pt x="2382" y="14850"/>
                  </a:cubicBezTo>
                  <a:cubicBezTo>
                    <a:pt x="2382" y="14850"/>
                    <a:pt x="3017" y="14513"/>
                    <a:pt x="3017" y="14513"/>
                  </a:cubicBezTo>
                  <a:cubicBezTo>
                    <a:pt x="3017" y="14513"/>
                    <a:pt x="3653" y="14850"/>
                    <a:pt x="3653" y="14850"/>
                  </a:cubicBezTo>
                  <a:cubicBezTo>
                    <a:pt x="3653" y="14850"/>
                    <a:pt x="6829" y="16538"/>
                    <a:pt x="10641" y="16538"/>
                  </a:cubicBezTo>
                  <a:cubicBezTo>
                    <a:pt x="13182" y="16538"/>
                    <a:pt x="15723" y="15862"/>
                    <a:pt x="15723" y="14513"/>
                  </a:cubicBezTo>
                  <a:cubicBezTo>
                    <a:pt x="15723" y="13163"/>
                    <a:pt x="12547" y="12825"/>
                    <a:pt x="10006" y="12150"/>
                  </a:cubicBezTo>
                  <a:cubicBezTo>
                    <a:pt x="5559" y="11138"/>
                    <a:pt x="476" y="10125"/>
                    <a:pt x="476" y="7088"/>
                  </a:cubicBezTo>
                  <a:cubicBezTo>
                    <a:pt x="476" y="4725"/>
                    <a:pt x="3653" y="3038"/>
                    <a:pt x="8735" y="2700"/>
                  </a:cubicBezTo>
                  <a:cubicBezTo>
                    <a:pt x="8735" y="338"/>
                    <a:pt x="8735" y="338"/>
                    <a:pt x="8735" y="338"/>
                  </a:cubicBezTo>
                  <a:cubicBezTo>
                    <a:pt x="8735" y="0"/>
                    <a:pt x="8735" y="0"/>
                    <a:pt x="9370" y="0"/>
                  </a:cubicBezTo>
                  <a:cubicBezTo>
                    <a:pt x="12547" y="0"/>
                    <a:pt x="12547" y="0"/>
                    <a:pt x="12547" y="0"/>
                  </a:cubicBezTo>
                  <a:cubicBezTo>
                    <a:pt x="12547" y="0"/>
                    <a:pt x="13182" y="0"/>
                    <a:pt x="13182" y="338"/>
                  </a:cubicBezTo>
                  <a:cubicBezTo>
                    <a:pt x="13182" y="2363"/>
                    <a:pt x="13182" y="2363"/>
                    <a:pt x="13182" y="2363"/>
                  </a:cubicBezTo>
                  <a:cubicBezTo>
                    <a:pt x="17629" y="2700"/>
                    <a:pt x="20170" y="4050"/>
                    <a:pt x="20170" y="4050"/>
                  </a:cubicBezTo>
                  <a:cubicBezTo>
                    <a:pt x="20806" y="4388"/>
                    <a:pt x="20806" y="4388"/>
                    <a:pt x="20170" y="4725"/>
                  </a:cubicBezTo>
                  <a:cubicBezTo>
                    <a:pt x="18265" y="6413"/>
                    <a:pt x="18265" y="6413"/>
                    <a:pt x="18265" y="6413"/>
                  </a:cubicBezTo>
                  <a:cubicBezTo>
                    <a:pt x="18265" y="6413"/>
                    <a:pt x="18265" y="6413"/>
                    <a:pt x="18265" y="6413"/>
                  </a:cubicBezTo>
                  <a:cubicBezTo>
                    <a:pt x="17629" y="6413"/>
                    <a:pt x="17629" y="6413"/>
                    <a:pt x="17629" y="6413"/>
                  </a:cubicBezTo>
                  <a:cubicBezTo>
                    <a:pt x="17629" y="6413"/>
                    <a:pt x="14453" y="5063"/>
                    <a:pt x="11276" y="5063"/>
                  </a:cubicBezTo>
                  <a:cubicBezTo>
                    <a:pt x="8100" y="5063"/>
                    <a:pt x="6194" y="6075"/>
                    <a:pt x="6194" y="7088"/>
                  </a:cubicBezTo>
                  <a:cubicBezTo>
                    <a:pt x="6194" y="8438"/>
                    <a:pt x="9370" y="8775"/>
                    <a:pt x="12547" y="9450"/>
                  </a:cubicBezTo>
                  <a:cubicBezTo>
                    <a:pt x="16359" y="10463"/>
                    <a:pt x="21441" y="11475"/>
                    <a:pt x="21441" y="14175"/>
                  </a:cubicBezTo>
                  <a:cubicBezTo>
                    <a:pt x="21441" y="16875"/>
                    <a:pt x="17629" y="18563"/>
                    <a:pt x="13182" y="192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2" name="Shape"/>
            <p:cNvSpPr/>
            <p:nvPr/>
          </p:nvSpPr>
          <p:spPr>
            <a:xfrm>
              <a:off x="5278967" y="2277533"/>
              <a:ext cx="268818" cy="251885"/>
            </a:xfrm>
            <a:custGeom>
              <a:avLst/>
              <a:gdLst/>
              <a:ahLst/>
              <a:cxnLst>
                <a:cxn ang="0">
                  <a:pos x="wd2" y="hd2"/>
                </a:cxn>
                <a:cxn ang="5400000">
                  <a:pos x="wd2" y="hd2"/>
                </a:cxn>
                <a:cxn ang="10800000">
                  <a:pos x="wd2" y="hd2"/>
                </a:cxn>
                <a:cxn ang="16200000">
                  <a:pos x="wd2" y="hd2"/>
                </a:cxn>
              </a:cxnLst>
              <a:rect l="0" t="0" r="r" b="b"/>
              <a:pathLst>
                <a:path w="21600" h="21600" extrusionOk="0">
                  <a:moveTo>
                    <a:pt x="21600" y="20029"/>
                  </a:moveTo>
                  <a:cubicBezTo>
                    <a:pt x="21600" y="20815"/>
                    <a:pt x="21234" y="21600"/>
                    <a:pt x="20502" y="21600"/>
                  </a:cubicBezTo>
                  <a:cubicBezTo>
                    <a:pt x="1098" y="21600"/>
                    <a:pt x="1098" y="21600"/>
                    <a:pt x="1098" y="21600"/>
                  </a:cubicBezTo>
                  <a:cubicBezTo>
                    <a:pt x="366" y="21600"/>
                    <a:pt x="0" y="20815"/>
                    <a:pt x="0" y="20029"/>
                  </a:cubicBezTo>
                  <a:cubicBezTo>
                    <a:pt x="0" y="15709"/>
                    <a:pt x="0" y="15709"/>
                    <a:pt x="0" y="15709"/>
                  </a:cubicBezTo>
                  <a:cubicBezTo>
                    <a:pt x="0" y="14924"/>
                    <a:pt x="366" y="14531"/>
                    <a:pt x="1098" y="14531"/>
                  </a:cubicBezTo>
                  <a:cubicBezTo>
                    <a:pt x="7322" y="14531"/>
                    <a:pt x="7322" y="14531"/>
                    <a:pt x="7322" y="14531"/>
                  </a:cubicBezTo>
                  <a:cubicBezTo>
                    <a:pt x="9153" y="16102"/>
                    <a:pt x="9153" y="16102"/>
                    <a:pt x="9153" y="16102"/>
                  </a:cubicBezTo>
                  <a:cubicBezTo>
                    <a:pt x="9519" y="16887"/>
                    <a:pt x="10251" y="16887"/>
                    <a:pt x="10617" y="16887"/>
                  </a:cubicBezTo>
                  <a:cubicBezTo>
                    <a:pt x="11349" y="16887"/>
                    <a:pt x="12081" y="16887"/>
                    <a:pt x="12447" y="16102"/>
                  </a:cubicBezTo>
                  <a:cubicBezTo>
                    <a:pt x="14278" y="14531"/>
                    <a:pt x="14278" y="14531"/>
                    <a:pt x="14278" y="14531"/>
                  </a:cubicBezTo>
                  <a:cubicBezTo>
                    <a:pt x="20502" y="14531"/>
                    <a:pt x="20502" y="14531"/>
                    <a:pt x="20502" y="14531"/>
                  </a:cubicBezTo>
                  <a:cubicBezTo>
                    <a:pt x="21234" y="14531"/>
                    <a:pt x="21600" y="14924"/>
                    <a:pt x="21600" y="15709"/>
                  </a:cubicBezTo>
                  <a:lnTo>
                    <a:pt x="21600" y="20029"/>
                  </a:lnTo>
                  <a:close/>
                  <a:moveTo>
                    <a:pt x="17207" y="8640"/>
                  </a:moveTo>
                  <a:cubicBezTo>
                    <a:pt x="11349" y="14924"/>
                    <a:pt x="11349" y="14924"/>
                    <a:pt x="11349" y="14924"/>
                  </a:cubicBezTo>
                  <a:cubicBezTo>
                    <a:pt x="11349" y="15316"/>
                    <a:pt x="10983" y="15316"/>
                    <a:pt x="10617" y="15316"/>
                  </a:cubicBezTo>
                  <a:cubicBezTo>
                    <a:pt x="10617" y="15316"/>
                    <a:pt x="10251" y="15316"/>
                    <a:pt x="10251" y="14924"/>
                  </a:cubicBezTo>
                  <a:cubicBezTo>
                    <a:pt x="4393" y="8640"/>
                    <a:pt x="4393" y="8640"/>
                    <a:pt x="4393" y="8640"/>
                  </a:cubicBezTo>
                  <a:cubicBezTo>
                    <a:pt x="4027" y="8247"/>
                    <a:pt x="4027" y="7855"/>
                    <a:pt x="4027" y="7855"/>
                  </a:cubicBezTo>
                  <a:cubicBezTo>
                    <a:pt x="4393" y="7462"/>
                    <a:pt x="4759" y="7069"/>
                    <a:pt x="4759" y="7069"/>
                  </a:cubicBezTo>
                  <a:cubicBezTo>
                    <a:pt x="8420" y="7069"/>
                    <a:pt x="8420" y="7069"/>
                    <a:pt x="8420" y="7069"/>
                  </a:cubicBezTo>
                  <a:cubicBezTo>
                    <a:pt x="8420" y="785"/>
                    <a:pt x="8420" y="785"/>
                    <a:pt x="8420" y="785"/>
                  </a:cubicBezTo>
                  <a:cubicBezTo>
                    <a:pt x="8420" y="393"/>
                    <a:pt x="8786" y="0"/>
                    <a:pt x="9153" y="0"/>
                  </a:cubicBezTo>
                  <a:cubicBezTo>
                    <a:pt x="12447" y="0"/>
                    <a:pt x="12447" y="0"/>
                    <a:pt x="12447" y="0"/>
                  </a:cubicBezTo>
                  <a:cubicBezTo>
                    <a:pt x="12814" y="0"/>
                    <a:pt x="13180" y="393"/>
                    <a:pt x="13180" y="785"/>
                  </a:cubicBezTo>
                  <a:cubicBezTo>
                    <a:pt x="13180" y="7069"/>
                    <a:pt x="13180" y="7069"/>
                    <a:pt x="13180" y="7069"/>
                  </a:cubicBezTo>
                  <a:cubicBezTo>
                    <a:pt x="16475" y="7069"/>
                    <a:pt x="16475" y="7069"/>
                    <a:pt x="16475" y="7069"/>
                  </a:cubicBezTo>
                  <a:cubicBezTo>
                    <a:pt x="16841" y="7069"/>
                    <a:pt x="17207" y="7462"/>
                    <a:pt x="17573" y="7855"/>
                  </a:cubicBezTo>
                  <a:cubicBezTo>
                    <a:pt x="17573" y="7855"/>
                    <a:pt x="17573" y="8247"/>
                    <a:pt x="17207" y="8640"/>
                  </a:cubicBezTo>
                  <a:close/>
                  <a:moveTo>
                    <a:pt x="15742" y="18065"/>
                  </a:moveTo>
                  <a:cubicBezTo>
                    <a:pt x="15376" y="18065"/>
                    <a:pt x="15010" y="18458"/>
                    <a:pt x="15010" y="18851"/>
                  </a:cubicBezTo>
                  <a:cubicBezTo>
                    <a:pt x="15010" y="19244"/>
                    <a:pt x="15376" y="19636"/>
                    <a:pt x="15742" y="19636"/>
                  </a:cubicBezTo>
                  <a:cubicBezTo>
                    <a:pt x="16108" y="19636"/>
                    <a:pt x="16475" y="19244"/>
                    <a:pt x="16475" y="18851"/>
                  </a:cubicBezTo>
                  <a:cubicBezTo>
                    <a:pt x="16475" y="18458"/>
                    <a:pt x="16108" y="18065"/>
                    <a:pt x="15742" y="18065"/>
                  </a:cubicBezTo>
                  <a:close/>
                  <a:moveTo>
                    <a:pt x="19037" y="18065"/>
                  </a:moveTo>
                  <a:cubicBezTo>
                    <a:pt x="18671" y="18065"/>
                    <a:pt x="18305" y="18458"/>
                    <a:pt x="18305" y="18851"/>
                  </a:cubicBezTo>
                  <a:cubicBezTo>
                    <a:pt x="18305" y="19244"/>
                    <a:pt x="18671" y="19636"/>
                    <a:pt x="19037" y="19636"/>
                  </a:cubicBezTo>
                  <a:cubicBezTo>
                    <a:pt x="19769" y="19636"/>
                    <a:pt x="20136" y="19244"/>
                    <a:pt x="20136" y="18851"/>
                  </a:cubicBezTo>
                  <a:cubicBezTo>
                    <a:pt x="20136" y="18458"/>
                    <a:pt x="19769" y="18065"/>
                    <a:pt x="19037" y="1806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3" name="Shape"/>
            <p:cNvSpPr/>
            <p:nvPr/>
          </p:nvSpPr>
          <p:spPr>
            <a:xfrm>
              <a:off x="5947833" y="2296584"/>
              <a:ext cx="268818" cy="251883"/>
            </a:xfrm>
            <a:custGeom>
              <a:avLst/>
              <a:gdLst/>
              <a:ahLst/>
              <a:cxnLst>
                <a:cxn ang="0">
                  <a:pos x="wd2" y="hd2"/>
                </a:cxn>
                <a:cxn ang="5400000">
                  <a:pos x="wd2" y="hd2"/>
                </a:cxn>
                <a:cxn ang="10800000">
                  <a:pos x="wd2" y="hd2"/>
                </a:cxn>
                <a:cxn ang="16200000">
                  <a:pos x="wd2" y="hd2"/>
                </a:cxn>
              </a:cxnLst>
              <a:rect l="0" t="0" r="r" b="b"/>
              <a:pathLst>
                <a:path w="21600" h="21600" extrusionOk="0">
                  <a:moveTo>
                    <a:pt x="11055" y="3993"/>
                  </a:moveTo>
                  <a:lnTo>
                    <a:pt x="4422" y="8168"/>
                  </a:lnTo>
                  <a:lnTo>
                    <a:pt x="0" y="4719"/>
                  </a:lnTo>
                  <a:lnTo>
                    <a:pt x="6633" y="0"/>
                  </a:lnTo>
                  <a:lnTo>
                    <a:pt x="11055" y="3993"/>
                  </a:lnTo>
                  <a:close/>
                  <a:moveTo>
                    <a:pt x="11055" y="12524"/>
                  </a:moveTo>
                  <a:lnTo>
                    <a:pt x="6633" y="16518"/>
                  </a:lnTo>
                  <a:lnTo>
                    <a:pt x="0" y="12161"/>
                  </a:lnTo>
                  <a:lnTo>
                    <a:pt x="4422" y="8168"/>
                  </a:lnTo>
                  <a:lnTo>
                    <a:pt x="11055" y="12524"/>
                  </a:lnTo>
                  <a:close/>
                  <a:moveTo>
                    <a:pt x="17178" y="17607"/>
                  </a:moveTo>
                  <a:lnTo>
                    <a:pt x="11055" y="21600"/>
                  </a:lnTo>
                  <a:lnTo>
                    <a:pt x="4422" y="17607"/>
                  </a:lnTo>
                  <a:lnTo>
                    <a:pt x="4422" y="16155"/>
                  </a:lnTo>
                  <a:lnTo>
                    <a:pt x="6633" y="17244"/>
                  </a:lnTo>
                  <a:lnTo>
                    <a:pt x="11055" y="13432"/>
                  </a:lnTo>
                  <a:lnTo>
                    <a:pt x="15477" y="17244"/>
                  </a:lnTo>
                  <a:lnTo>
                    <a:pt x="17178" y="16155"/>
                  </a:lnTo>
                  <a:lnTo>
                    <a:pt x="17178" y="17607"/>
                  </a:lnTo>
                  <a:close/>
                  <a:moveTo>
                    <a:pt x="21600" y="4719"/>
                  </a:moveTo>
                  <a:lnTo>
                    <a:pt x="17178" y="8168"/>
                  </a:lnTo>
                  <a:lnTo>
                    <a:pt x="11055" y="3993"/>
                  </a:lnTo>
                  <a:lnTo>
                    <a:pt x="15477" y="0"/>
                  </a:lnTo>
                  <a:lnTo>
                    <a:pt x="21600" y="4719"/>
                  </a:lnTo>
                  <a:close/>
                  <a:moveTo>
                    <a:pt x="21600" y="12161"/>
                  </a:moveTo>
                  <a:lnTo>
                    <a:pt x="15477" y="16518"/>
                  </a:lnTo>
                  <a:lnTo>
                    <a:pt x="11055" y="12524"/>
                  </a:lnTo>
                  <a:lnTo>
                    <a:pt x="17178" y="8168"/>
                  </a:lnTo>
                  <a:lnTo>
                    <a:pt x="21600" y="1216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4" name="Shape"/>
            <p:cNvSpPr/>
            <p:nvPr/>
          </p:nvSpPr>
          <p:spPr>
            <a:xfrm>
              <a:off x="6597651" y="2298867"/>
              <a:ext cx="291918" cy="230551"/>
            </a:xfrm>
            <a:custGeom>
              <a:avLst/>
              <a:gdLst/>
              <a:ahLst/>
              <a:cxnLst>
                <a:cxn ang="0">
                  <a:pos x="wd2" y="hd2"/>
                </a:cxn>
                <a:cxn ang="5400000">
                  <a:pos x="wd2" y="hd2"/>
                </a:cxn>
                <a:cxn ang="10800000">
                  <a:pos x="wd2" y="hd2"/>
                </a:cxn>
                <a:cxn ang="16200000">
                  <a:pos x="wd2" y="hd2"/>
                </a:cxn>
              </a:cxnLst>
              <a:rect l="0" t="0" r="r" b="b"/>
              <a:pathLst>
                <a:path w="21431" h="21388" extrusionOk="0">
                  <a:moveTo>
                    <a:pt x="16875" y="17153"/>
                  </a:moveTo>
                  <a:cubicBezTo>
                    <a:pt x="16875" y="19270"/>
                    <a:pt x="15187" y="21388"/>
                    <a:pt x="13500" y="21388"/>
                  </a:cubicBezTo>
                  <a:cubicBezTo>
                    <a:pt x="3375" y="21388"/>
                    <a:pt x="3375" y="21388"/>
                    <a:pt x="3375" y="21388"/>
                  </a:cubicBezTo>
                  <a:cubicBezTo>
                    <a:pt x="1350" y="21388"/>
                    <a:pt x="0" y="19270"/>
                    <a:pt x="0" y="17153"/>
                  </a:cubicBezTo>
                  <a:cubicBezTo>
                    <a:pt x="0" y="4447"/>
                    <a:pt x="0" y="4447"/>
                    <a:pt x="0" y="4447"/>
                  </a:cubicBezTo>
                  <a:cubicBezTo>
                    <a:pt x="0" y="1906"/>
                    <a:pt x="1350" y="212"/>
                    <a:pt x="3375" y="212"/>
                  </a:cubicBezTo>
                  <a:cubicBezTo>
                    <a:pt x="13500" y="212"/>
                    <a:pt x="13500" y="212"/>
                    <a:pt x="13500" y="212"/>
                  </a:cubicBezTo>
                  <a:cubicBezTo>
                    <a:pt x="13837" y="212"/>
                    <a:pt x="14513" y="212"/>
                    <a:pt x="14850" y="212"/>
                  </a:cubicBezTo>
                  <a:cubicBezTo>
                    <a:pt x="14850" y="635"/>
                    <a:pt x="14850" y="635"/>
                    <a:pt x="15187" y="635"/>
                  </a:cubicBezTo>
                  <a:cubicBezTo>
                    <a:pt x="15187" y="1059"/>
                    <a:pt x="15187" y="1059"/>
                    <a:pt x="14850" y="1059"/>
                  </a:cubicBezTo>
                  <a:cubicBezTo>
                    <a:pt x="14513" y="1906"/>
                    <a:pt x="14513" y="1906"/>
                    <a:pt x="14513" y="1906"/>
                  </a:cubicBezTo>
                  <a:cubicBezTo>
                    <a:pt x="14175" y="1906"/>
                    <a:pt x="14175" y="1906"/>
                    <a:pt x="13837" y="1906"/>
                  </a:cubicBezTo>
                  <a:cubicBezTo>
                    <a:pt x="13837" y="1906"/>
                    <a:pt x="13500" y="1906"/>
                    <a:pt x="13500" y="1906"/>
                  </a:cubicBezTo>
                  <a:cubicBezTo>
                    <a:pt x="3375" y="1906"/>
                    <a:pt x="3375" y="1906"/>
                    <a:pt x="3375" y="1906"/>
                  </a:cubicBezTo>
                  <a:cubicBezTo>
                    <a:pt x="2362" y="1906"/>
                    <a:pt x="1350" y="3176"/>
                    <a:pt x="1350" y="4447"/>
                  </a:cubicBezTo>
                  <a:cubicBezTo>
                    <a:pt x="1350" y="17153"/>
                    <a:pt x="1350" y="17153"/>
                    <a:pt x="1350" y="17153"/>
                  </a:cubicBezTo>
                  <a:cubicBezTo>
                    <a:pt x="1350" y="18423"/>
                    <a:pt x="2362" y="19270"/>
                    <a:pt x="3375" y="19270"/>
                  </a:cubicBezTo>
                  <a:cubicBezTo>
                    <a:pt x="13500" y="19270"/>
                    <a:pt x="13500" y="19270"/>
                    <a:pt x="13500" y="19270"/>
                  </a:cubicBezTo>
                  <a:cubicBezTo>
                    <a:pt x="14513" y="19270"/>
                    <a:pt x="15187" y="18423"/>
                    <a:pt x="15187" y="17153"/>
                  </a:cubicBezTo>
                  <a:cubicBezTo>
                    <a:pt x="15187" y="15035"/>
                    <a:pt x="15187" y="15035"/>
                    <a:pt x="15187" y="15035"/>
                  </a:cubicBezTo>
                  <a:cubicBezTo>
                    <a:pt x="15187" y="15035"/>
                    <a:pt x="15525" y="14612"/>
                    <a:pt x="15525" y="14612"/>
                  </a:cubicBezTo>
                  <a:cubicBezTo>
                    <a:pt x="16200" y="13764"/>
                    <a:pt x="16200" y="13764"/>
                    <a:pt x="16200" y="13764"/>
                  </a:cubicBezTo>
                  <a:cubicBezTo>
                    <a:pt x="16200" y="13764"/>
                    <a:pt x="16538" y="13764"/>
                    <a:pt x="16538" y="13764"/>
                  </a:cubicBezTo>
                  <a:cubicBezTo>
                    <a:pt x="16875" y="13764"/>
                    <a:pt x="16875" y="13764"/>
                    <a:pt x="16875" y="14188"/>
                  </a:cubicBezTo>
                  <a:lnTo>
                    <a:pt x="16875" y="17153"/>
                  </a:lnTo>
                  <a:close/>
                  <a:moveTo>
                    <a:pt x="19237" y="7412"/>
                  </a:moveTo>
                  <a:cubicBezTo>
                    <a:pt x="11137" y="17576"/>
                    <a:pt x="11137" y="17576"/>
                    <a:pt x="11137" y="17576"/>
                  </a:cubicBezTo>
                  <a:cubicBezTo>
                    <a:pt x="7763" y="17576"/>
                    <a:pt x="7763" y="17576"/>
                    <a:pt x="7763" y="17576"/>
                  </a:cubicBezTo>
                  <a:cubicBezTo>
                    <a:pt x="7763" y="12917"/>
                    <a:pt x="7763" y="12917"/>
                    <a:pt x="7763" y="12917"/>
                  </a:cubicBezTo>
                  <a:cubicBezTo>
                    <a:pt x="15862" y="2753"/>
                    <a:pt x="15862" y="2753"/>
                    <a:pt x="15862" y="2753"/>
                  </a:cubicBezTo>
                  <a:lnTo>
                    <a:pt x="19237" y="7412"/>
                  </a:lnTo>
                  <a:close/>
                  <a:moveTo>
                    <a:pt x="12150" y="14188"/>
                  </a:moveTo>
                  <a:cubicBezTo>
                    <a:pt x="10125" y="12070"/>
                    <a:pt x="10125" y="12070"/>
                    <a:pt x="10125" y="12070"/>
                  </a:cubicBezTo>
                  <a:cubicBezTo>
                    <a:pt x="8775" y="13764"/>
                    <a:pt x="8775" y="13764"/>
                    <a:pt x="8775" y="13764"/>
                  </a:cubicBezTo>
                  <a:cubicBezTo>
                    <a:pt x="8775" y="14612"/>
                    <a:pt x="8775" y="14612"/>
                    <a:pt x="8775" y="14612"/>
                  </a:cubicBezTo>
                  <a:cubicBezTo>
                    <a:pt x="9788" y="14612"/>
                    <a:pt x="9788" y="14612"/>
                    <a:pt x="9788" y="14612"/>
                  </a:cubicBezTo>
                  <a:cubicBezTo>
                    <a:pt x="9788" y="15882"/>
                    <a:pt x="9788" y="15882"/>
                    <a:pt x="9788" y="15882"/>
                  </a:cubicBezTo>
                  <a:cubicBezTo>
                    <a:pt x="10463" y="15882"/>
                    <a:pt x="10463" y="15882"/>
                    <a:pt x="10463" y="15882"/>
                  </a:cubicBezTo>
                  <a:lnTo>
                    <a:pt x="12150" y="14188"/>
                  </a:lnTo>
                  <a:close/>
                  <a:moveTo>
                    <a:pt x="15525" y="5294"/>
                  </a:moveTo>
                  <a:cubicBezTo>
                    <a:pt x="11475" y="10376"/>
                    <a:pt x="11475" y="10376"/>
                    <a:pt x="11475" y="10376"/>
                  </a:cubicBezTo>
                  <a:cubicBezTo>
                    <a:pt x="11137" y="10376"/>
                    <a:pt x="11137" y="10800"/>
                    <a:pt x="11137" y="10800"/>
                  </a:cubicBezTo>
                  <a:cubicBezTo>
                    <a:pt x="11475" y="11223"/>
                    <a:pt x="11475" y="11223"/>
                    <a:pt x="11812" y="10800"/>
                  </a:cubicBezTo>
                  <a:cubicBezTo>
                    <a:pt x="15862" y="5717"/>
                    <a:pt x="15862" y="5717"/>
                    <a:pt x="15862" y="5717"/>
                  </a:cubicBezTo>
                  <a:cubicBezTo>
                    <a:pt x="15862" y="5294"/>
                    <a:pt x="15862" y="5294"/>
                    <a:pt x="15862" y="5294"/>
                  </a:cubicBezTo>
                  <a:cubicBezTo>
                    <a:pt x="15862" y="4870"/>
                    <a:pt x="15525" y="4870"/>
                    <a:pt x="15525" y="5294"/>
                  </a:cubicBezTo>
                  <a:close/>
                  <a:moveTo>
                    <a:pt x="19913" y="6141"/>
                  </a:moveTo>
                  <a:cubicBezTo>
                    <a:pt x="16538" y="1906"/>
                    <a:pt x="16538" y="1906"/>
                    <a:pt x="16538" y="1906"/>
                  </a:cubicBezTo>
                  <a:cubicBezTo>
                    <a:pt x="17550" y="635"/>
                    <a:pt x="17550" y="635"/>
                    <a:pt x="17550" y="635"/>
                  </a:cubicBezTo>
                  <a:cubicBezTo>
                    <a:pt x="17887" y="-212"/>
                    <a:pt x="18900" y="-212"/>
                    <a:pt x="19237" y="635"/>
                  </a:cubicBezTo>
                  <a:cubicBezTo>
                    <a:pt x="20925" y="2753"/>
                    <a:pt x="20925" y="2753"/>
                    <a:pt x="20925" y="2753"/>
                  </a:cubicBezTo>
                  <a:cubicBezTo>
                    <a:pt x="21600" y="3600"/>
                    <a:pt x="21600" y="4447"/>
                    <a:pt x="20925" y="4870"/>
                  </a:cubicBezTo>
                  <a:lnTo>
                    <a:pt x="19913" y="614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5" name="Shape"/>
            <p:cNvSpPr/>
            <p:nvPr/>
          </p:nvSpPr>
          <p:spPr>
            <a:xfrm>
              <a:off x="7258051" y="2383367"/>
              <a:ext cx="228601" cy="63501"/>
            </a:xfrm>
            <a:custGeom>
              <a:avLst/>
              <a:gdLst/>
              <a:ahLst/>
              <a:cxnLst>
                <a:cxn ang="0">
                  <a:pos x="wd2" y="hd2"/>
                </a:cxn>
                <a:cxn ang="5400000">
                  <a:pos x="wd2" y="hd2"/>
                </a:cxn>
                <a:cxn ang="10800000">
                  <a:pos x="wd2" y="hd2"/>
                </a:cxn>
                <a:cxn ang="16200000">
                  <a:pos x="wd2" y="hd2"/>
                </a:cxn>
              </a:cxnLst>
              <a:rect l="0" t="0" r="r" b="b"/>
              <a:pathLst>
                <a:path w="21600" h="21600" extrusionOk="0">
                  <a:moveTo>
                    <a:pt x="5616" y="15429"/>
                  </a:moveTo>
                  <a:cubicBezTo>
                    <a:pt x="5616" y="18514"/>
                    <a:pt x="5184" y="21600"/>
                    <a:pt x="4320" y="21600"/>
                  </a:cubicBezTo>
                  <a:cubicBezTo>
                    <a:pt x="1296" y="21600"/>
                    <a:pt x="1296" y="21600"/>
                    <a:pt x="1296" y="21600"/>
                  </a:cubicBezTo>
                  <a:cubicBezTo>
                    <a:pt x="432" y="21600"/>
                    <a:pt x="0" y="18514"/>
                    <a:pt x="0" y="15429"/>
                  </a:cubicBezTo>
                  <a:cubicBezTo>
                    <a:pt x="0" y="4629"/>
                    <a:pt x="0" y="4629"/>
                    <a:pt x="0" y="4629"/>
                  </a:cubicBezTo>
                  <a:cubicBezTo>
                    <a:pt x="0" y="1543"/>
                    <a:pt x="432" y="0"/>
                    <a:pt x="1296" y="0"/>
                  </a:cubicBezTo>
                  <a:cubicBezTo>
                    <a:pt x="4320" y="0"/>
                    <a:pt x="4320" y="0"/>
                    <a:pt x="4320" y="0"/>
                  </a:cubicBezTo>
                  <a:cubicBezTo>
                    <a:pt x="5184" y="0"/>
                    <a:pt x="5616" y="1543"/>
                    <a:pt x="5616" y="4629"/>
                  </a:cubicBezTo>
                  <a:lnTo>
                    <a:pt x="5616" y="15429"/>
                  </a:lnTo>
                  <a:close/>
                  <a:moveTo>
                    <a:pt x="13824" y="15429"/>
                  </a:moveTo>
                  <a:cubicBezTo>
                    <a:pt x="13824" y="18514"/>
                    <a:pt x="12960" y="21600"/>
                    <a:pt x="12096" y="21600"/>
                  </a:cubicBezTo>
                  <a:cubicBezTo>
                    <a:pt x="9072" y="21600"/>
                    <a:pt x="9072" y="21600"/>
                    <a:pt x="9072" y="21600"/>
                  </a:cubicBezTo>
                  <a:cubicBezTo>
                    <a:pt x="8640" y="21600"/>
                    <a:pt x="7776" y="18514"/>
                    <a:pt x="7776" y="15429"/>
                  </a:cubicBezTo>
                  <a:cubicBezTo>
                    <a:pt x="7776" y="4629"/>
                    <a:pt x="7776" y="4629"/>
                    <a:pt x="7776" y="4629"/>
                  </a:cubicBezTo>
                  <a:cubicBezTo>
                    <a:pt x="7776" y="1543"/>
                    <a:pt x="8640" y="0"/>
                    <a:pt x="9072" y="0"/>
                  </a:cubicBezTo>
                  <a:cubicBezTo>
                    <a:pt x="12096" y="0"/>
                    <a:pt x="12096" y="0"/>
                    <a:pt x="12096" y="0"/>
                  </a:cubicBezTo>
                  <a:cubicBezTo>
                    <a:pt x="12960" y="0"/>
                    <a:pt x="13824" y="1543"/>
                    <a:pt x="13824" y="4629"/>
                  </a:cubicBezTo>
                  <a:lnTo>
                    <a:pt x="13824" y="15429"/>
                  </a:lnTo>
                  <a:close/>
                  <a:moveTo>
                    <a:pt x="21600" y="15429"/>
                  </a:moveTo>
                  <a:cubicBezTo>
                    <a:pt x="21600" y="18514"/>
                    <a:pt x="20736" y="21600"/>
                    <a:pt x="20304" y="21600"/>
                  </a:cubicBezTo>
                  <a:cubicBezTo>
                    <a:pt x="17280" y="21600"/>
                    <a:pt x="17280" y="21600"/>
                    <a:pt x="17280" y="21600"/>
                  </a:cubicBezTo>
                  <a:cubicBezTo>
                    <a:pt x="16416" y="21600"/>
                    <a:pt x="15552" y="18514"/>
                    <a:pt x="15552" y="15429"/>
                  </a:cubicBezTo>
                  <a:cubicBezTo>
                    <a:pt x="15552" y="4629"/>
                    <a:pt x="15552" y="4629"/>
                    <a:pt x="15552" y="4629"/>
                  </a:cubicBezTo>
                  <a:cubicBezTo>
                    <a:pt x="15552" y="1543"/>
                    <a:pt x="16416" y="0"/>
                    <a:pt x="17280" y="0"/>
                  </a:cubicBezTo>
                  <a:cubicBezTo>
                    <a:pt x="20304" y="0"/>
                    <a:pt x="20304" y="0"/>
                    <a:pt x="20304" y="0"/>
                  </a:cubicBezTo>
                  <a:cubicBezTo>
                    <a:pt x="20736" y="0"/>
                    <a:pt x="21600" y="1543"/>
                    <a:pt x="21600" y="4629"/>
                  </a:cubicBezTo>
                  <a:lnTo>
                    <a:pt x="21600" y="154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6" name="Shape"/>
            <p:cNvSpPr/>
            <p:nvPr/>
          </p:nvSpPr>
          <p:spPr>
            <a:xfrm>
              <a:off x="7916333" y="2277533"/>
              <a:ext cx="294218" cy="29421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25" y="21600"/>
                    <a:pt x="0" y="16875"/>
                    <a:pt x="0" y="10800"/>
                  </a:cubicBezTo>
                  <a:cubicBezTo>
                    <a:pt x="0" y="4725"/>
                    <a:pt x="4725" y="0"/>
                    <a:pt x="10800" y="0"/>
                  </a:cubicBezTo>
                  <a:cubicBezTo>
                    <a:pt x="16538" y="0"/>
                    <a:pt x="21600" y="4725"/>
                    <a:pt x="21600" y="10800"/>
                  </a:cubicBezTo>
                  <a:cubicBezTo>
                    <a:pt x="21600" y="16875"/>
                    <a:pt x="16538" y="21600"/>
                    <a:pt x="10800" y="21600"/>
                  </a:cubicBezTo>
                  <a:close/>
                  <a:moveTo>
                    <a:pt x="10800" y="675"/>
                  </a:moveTo>
                  <a:cubicBezTo>
                    <a:pt x="5063" y="675"/>
                    <a:pt x="338" y="5063"/>
                    <a:pt x="338" y="10800"/>
                  </a:cubicBezTo>
                  <a:cubicBezTo>
                    <a:pt x="338" y="16538"/>
                    <a:pt x="5063" y="20925"/>
                    <a:pt x="10800" y="20925"/>
                  </a:cubicBezTo>
                  <a:cubicBezTo>
                    <a:pt x="16538" y="20925"/>
                    <a:pt x="20925" y="16538"/>
                    <a:pt x="20925" y="10800"/>
                  </a:cubicBezTo>
                  <a:cubicBezTo>
                    <a:pt x="20925" y="5063"/>
                    <a:pt x="16538" y="675"/>
                    <a:pt x="10800" y="675"/>
                  </a:cubicBezTo>
                  <a:close/>
                  <a:moveTo>
                    <a:pt x="2363" y="13837"/>
                  </a:moveTo>
                  <a:cubicBezTo>
                    <a:pt x="2363" y="14175"/>
                    <a:pt x="2700" y="14513"/>
                    <a:pt x="2700" y="15188"/>
                  </a:cubicBezTo>
                  <a:cubicBezTo>
                    <a:pt x="2025" y="15525"/>
                    <a:pt x="2025" y="15525"/>
                    <a:pt x="2025" y="15525"/>
                  </a:cubicBezTo>
                  <a:cubicBezTo>
                    <a:pt x="1350" y="14175"/>
                    <a:pt x="1013" y="12488"/>
                    <a:pt x="1013" y="10800"/>
                  </a:cubicBezTo>
                  <a:cubicBezTo>
                    <a:pt x="1013" y="9113"/>
                    <a:pt x="1350" y="7425"/>
                    <a:pt x="2025" y="6075"/>
                  </a:cubicBezTo>
                  <a:cubicBezTo>
                    <a:pt x="2700" y="6413"/>
                    <a:pt x="2700" y="6413"/>
                    <a:pt x="2700" y="6413"/>
                  </a:cubicBezTo>
                  <a:cubicBezTo>
                    <a:pt x="2700" y="7088"/>
                    <a:pt x="2363" y="7425"/>
                    <a:pt x="2363" y="7763"/>
                  </a:cubicBezTo>
                  <a:cubicBezTo>
                    <a:pt x="3375" y="8100"/>
                    <a:pt x="3375" y="8100"/>
                    <a:pt x="3375" y="8100"/>
                  </a:cubicBezTo>
                  <a:cubicBezTo>
                    <a:pt x="3038" y="9113"/>
                    <a:pt x="2700" y="9788"/>
                    <a:pt x="2700" y="10800"/>
                  </a:cubicBezTo>
                  <a:cubicBezTo>
                    <a:pt x="2700" y="11812"/>
                    <a:pt x="3038" y="12488"/>
                    <a:pt x="3375" y="13500"/>
                  </a:cubicBezTo>
                  <a:lnTo>
                    <a:pt x="2363" y="13837"/>
                  </a:lnTo>
                  <a:close/>
                  <a:moveTo>
                    <a:pt x="10463" y="20587"/>
                  </a:moveTo>
                  <a:cubicBezTo>
                    <a:pt x="7088" y="20587"/>
                    <a:pt x="4050" y="18563"/>
                    <a:pt x="2363" y="15862"/>
                  </a:cubicBezTo>
                  <a:cubicBezTo>
                    <a:pt x="3038" y="15525"/>
                    <a:pt x="3038" y="15525"/>
                    <a:pt x="3038" y="15525"/>
                  </a:cubicBezTo>
                  <a:cubicBezTo>
                    <a:pt x="3375" y="15862"/>
                    <a:pt x="3713" y="16200"/>
                    <a:pt x="4050" y="16538"/>
                  </a:cubicBezTo>
                  <a:cubicBezTo>
                    <a:pt x="4725" y="15862"/>
                    <a:pt x="4725" y="15862"/>
                    <a:pt x="4725" y="15862"/>
                  </a:cubicBezTo>
                  <a:cubicBezTo>
                    <a:pt x="5738" y="17213"/>
                    <a:pt x="7425" y="18225"/>
                    <a:pt x="9113" y="18563"/>
                  </a:cubicBezTo>
                  <a:cubicBezTo>
                    <a:pt x="9113" y="19575"/>
                    <a:pt x="9113" y="19575"/>
                    <a:pt x="9113" y="19575"/>
                  </a:cubicBezTo>
                  <a:cubicBezTo>
                    <a:pt x="9450" y="19575"/>
                    <a:pt x="10125" y="19575"/>
                    <a:pt x="10463" y="19575"/>
                  </a:cubicBezTo>
                  <a:lnTo>
                    <a:pt x="10463" y="20587"/>
                  </a:lnTo>
                  <a:close/>
                  <a:moveTo>
                    <a:pt x="10463" y="1688"/>
                  </a:moveTo>
                  <a:cubicBezTo>
                    <a:pt x="10125" y="1688"/>
                    <a:pt x="9450" y="2025"/>
                    <a:pt x="9113" y="2025"/>
                  </a:cubicBezTo>
                  <a:cubicBezTo>
                    <a:pt x="9113" y="3038"/>
                    <a:pt x="9113" y="3038"/>
                    <a:pt x="9113" y="3038"/>
                  </a:cubicBezTo>
                  <a:cubicBezTo>
                    <a:pt x="7425" y="3375"/>
                    <a:pt x="5738" y="4388"/>
                    <a:pt x="4725" y="5738"/>
                  </a:cubicBezTo>
                  <a:cubicBezTo>
                    <a:pt x="4050" y="5063"/>
                    <a:pt x="4050" y="5063"/>
                    <a:pt x="4050" y="5063"/>
                  </a:cubicBezTo>
                  <a:cubicBezTo>
                    <a:pt x="3713" y="5400"/>
                    <a:pt x="3375" y="5738"/>
                    <a:pt x="3038" y="6075"/>
                  </a:cubicBezTo>
                  <a:cubicBezTo>
                    <a:pt x="2363" y="5738"/>
                    <a:pt x="2363" y="5738"/>
                    <a:pt x="2363" y="5738"/>
                  </a:cubicBezTo>
                  <a:cubicBezTo>
                    <a:pt x="4050" y="3038"/>
                    <a:pt x="7088" y="1013"/>
                    <a:pt x="10463" y="1013"/>
                  </a:cubicBezTo>
                  <a:lnTo>
                    <a:pt x="10463" y="1688"/>
                  </a:lnTo>
                  <a:close/>
                  <a:moveTo>
                    <a:pt x="13837" y="9788"/>
                  </a:moveTo>
                  <a:cubicBezTo>
                    <a:pt x="13837" y="10125"/>
                    <a:pt x="13837" y="10463"/>
                    <a:pt x="13837" y="10800"/>
                  </a:cubicBezTo>
                  <a:cubicBezTo>
                    <a:pt x="13837" y="11138"/>
                    <a:pt x="13837" y="11475"/>
                    <a:pt x="13837" y="11812"/>
                  </a:cubicBezTo>
                  <a:cubicBezTo>
                    <a:pt x="16538" y="12825"/>
                    <a:pt x="16538" y="12825"/>
                    <a:pt x="16538" y="12825"/>
                  </a:cubicBezTo>
                  <a:cubicBezTo>
                    <a:pt x="16200" y="13500"/>
                    <a:pt x="15862" y="14175"/>
                    <a:pt x="15188" y="14850"/>
                  </a:cubicBezTo>
                  <a:cubicBezTo>
                    <a:pt x="13163" y="12825"/>
                    <a:pt x="13163" y="12825"/>
                    <a:pt x="13163" y="12825"/>
                  </a:cubicBezTo>
                  <a:cubicBezTo>
                    <a:pt x="12488" y="13500"/>
                    <a:pt x="12150" y="13837"/>
                    <a:pt x="11475" y="13837"/>
                  </a:cubicBezTo>
                  <a:cubicBezTo>
                    <a:pt x="11812" y="16875"/>
                    <a:pt x="11812" y="16875"/>
                    <a:pt x="11812" y="16875"/>
                  </a:cubicBezTo>
                  <a:cubicBezTo>
                    <a:pt x="11475" y="16875"/>
                    <a:pt x="11138" y="16875"/>
                    <a:pt x="10800" y="16875"/>
                  </a:cubicBezTo>
                  <a:cubicBezTo>
                    <a:pt x="10463" y="16875"/>
                    <a:pt x="9788" y="16875"/>
                    <a:pt x="9450" y="16875"/>
                  </a:cubicBezTo>
                  <a:cubicBezTo>
                    <a:pt x="10125" y="13837"/>
                    <a:pt x="10125" y="13837"/>
                    <a:pt x="10125" y="13837"/>
                  </a:cubicBezTo>
                  <a:cubicBezTo>
                    <a:pt x="9450" y="13837"/>
                    <a:pt x="8775" y="13500"/>
                    <a:pt x="8438" y="12825"/>
                  </a:cubicBezTo>
                  <a:cubicBezTo>
                    <a:pt x="6075" y="14850"/>
                    <a:pt x="6075" y="14850"/>
                    <a:pt x="6075" y="14850"/>
                  </a:cubicBezTo>
                  <a:cubicBezTo>
                    <a:pt x="5738" y="14175"/>
                    <a:pt x="5063" y="13500"/>
                    <a:pt x="5063" y="12825"/>
                  </a:cubicBezTo>
                  <a:cubicBezTo>
                    <a:pt x="7763" y="11812"/>
                    <a:pt x="7763" y="11812"/>
                    <a:pt x="7763" y="11812"/>
                  </a:cubicBezTo>
                  <a:cubicBezTo>
                    <a:pt x="7763" y="11475"/>
                    <a:pt x="7425" y="11138"/>
                    <a:pt x="7425" y="10800"/>
                  </a:cubicBezTo>
                  <a:cubicBezTo>
                    <a:pt x="7425" y="10463"/>
                    <a:pt x="7763" y="10125"/>
                    <a:pt x="7763" y="9788"/>
                  </a:cubicBezTo>
                  <a:cubicBezTo>
                    <a:pt x="5063" y="8775"/>
                    <a:pt x="5063" y="8775"/>
                    <a:pt x="5063" y="8775"/>
                  </a:cubicBezTo>
                  <a:cubicBezTo>
                    <a:pt x="5063" y="8100"/>
                    <a:pt x="5738" y="7425"/>
                    <a:pt x="6075" y="6750"/>
                  </a:cubicBezTo>
                  <a:cubicBezTo>
                    <a:pt x="8438" y="8775"/>
                    <a:pt x="8438" y="8775"/>
                    <a:pt x="8438" y="8775"/>
                  </a:cubicBezTo>
                  <a:cubicBezTo>
                    <a:pt x="8775" y="8100"/>
                    <a:pt x="9450" y="7763"/>
                    <a:pt x="10125" y="7763"/>
                  </a:cubicBezTo>
                  <a:cubicBezTo>
                    <a:pt x="9450" y="4725"/>
                    <a:pt x="9450" y="4725"/>
                    <a:pt x="9450" y="4725"/>
                  </a:cubicBezTo>
                  <a:cubicBezTo>
                    <a:pt x="9788" y="4725"/>
                    <a:pt x="10463" y="4725"/>
                    <a:pt x="10800" y="4725"/>
                  </a:cubicBezTo>
                  <a:cubicBezTo>
                    <a:pt x="11138" y="4725"/>
                    <a:pt x="11475" y="4725"/>
                    <a:pt x="11812" y="4725"/>
                  </a:cubicBezTo>
                  <a:cubicBezTo>
                    <a:pt x="11475" y="7763"/>
                    <a:pt x="11475" y="7763"/>
                    <a:pt x="11475" y="7763"/>
                  </a:cubicBezTo>
                  <a:cubicBezTo>
                    <a:pt x="12150" y="7763"/>
                    <a:pt x="12488" y="8100"/>
                    <a:pt x="13163" y="8775"/>
                  </a:cubicBezTo>
                  <a:cubicBezTo>
                    <a:pt x="15188" y="6750"/>
                    <a:pt x="15188" y="6750"/>
                    <a:pt x="15188" y="6750"/>
                  </a:cubicBezTo>
                  <a:cubicBezTo>
                    <a:pt x="15862" y="7425"/>
                    <a:pt x="16200" y="8100"/>
                    <a:pt x="16538" y="8775"/>
                  </a:cubicBezTo>
                  <a:lnTo>
                    <a:pt x="13837" y="9788"/>
                  </a:lnTo>
                  <a:close/>
                  <a:moveTo>
                    <a:pt x="18225" y="6075"/>
                  </a:moveTo>
                  <a:cubicBezTo>
                    <a:pt x="18225" y="5738"/>
                    <a:pt x="17887" y="5400"/>
                    <a:pt x="17550" y="5063"/>
                  </a:cubicBezTo>
                  <a:cubicBezTo>
                    <a:pt x="16538" y="5738"/>
                    <a:pt x="16538" y="5738"/>
                    <a:pt x="16538" y="5738"/>
                  </a:cubicBezTo>
                  <a:cubicBezTo>
                    <a:pt x="15525" y="4388"/>
                    <a:pt x="13837" y="3375"/>
                    <a:pt x="12150" y="3038"/>
                  </a:cubicBezTo>
                  <a:cubicBezTo>
                    <a:pt x="12488" y="2025"/>
                    <a:pt x="12488" y="2025"/>
                    <a:pt x="12488" y="2025"/>
                  </a:cubicBezTo>
                  <a:cubicBezTo>
                    <a:pt x="11812" y="2025"/>
                    <a:pt x="11475" y="1688"/>
                    <a:pt x="11138" y="1688"/>
                  </a:cubicBezTo>
                  <a:cubicBezTo>
                    <a:pt x="11138" y="1013"/>
                    <a:pt x="11138" y="1013"/>
                    <a:pt x="11138" y="1013"/>
                  </a:cubicBezTo>
                  <a:cubicBezTo>
                    <a:pt x="14513" y="1013"/>
                    <a:pt x="17213" y="3038"/>
                    <a:pt x="18900" y="5738"/>
                  </a:cubicBezTo>
                  <a:lnTo>
                    <a:pt x="18225" y="6075"/>
                  </a:lnTo>
                  <a:close/>
                  <a:moveTo>
                    <a:pt x="18900" y="15862"/>
                  </a:moveTo>
                  <a:cubicBezTo>
                    <a:pt x="17213" y="18563"/>
                    <a:pt x="14513" y="20587"/>
                    <a:pt x="11138" y="20587"/>
                  </a:cubicBezTo>
                  <a:cubicBezTo>
                    <a:pt x="11138" y="19575"/>
                    <a:pt x="11138" y="19575"/>
                    <a:pt x="11138" y="19575"/>
                  </a:cubicBezTo>
                  <a:cubicBezTo>
                    <a:pt x="11475" y="19575"/>
                    <a:pt x="11812" y="19575"/>
                    <a:pt x="12488" y="19575"/>
                  </a:cubicBezTo>
                  <a:cubicBezTo>
                    <a:pt x="12150" y="18563"/>
                    <a:pt x="12150" y="18563"/>
                    <a:pt x="12150" y="18563"/>
                  </a:cubicBezTo>
                  <a:cubicBezTo>
                    <a:pt x="13837" y="18225"/>
                    <a:pt x="15525" y="17213"/>
                    <a:pt x="16538" y="15862"/>
                  </a:cubicBezTo>
                  <a:cubicBezTo>
                    <a:pt x="17550" y="16538"/>
                    <a:pt x="17550" y="16538"/>
                    <a:pt x="17550" y="16538"/>
                  </a:cubicBezTo>
                  <a:cubicBezTo>
                    <a:pt x="17887" y="16200"/>
                    <a:pt x="18225" y="15862"/>
                    <a:pt x="18225" y="15525"/>
                  </a:cubicBezTo>
                  <a:lnTo>
                    <a:pt x="18900" y="15862"/>
                  </a:lnTo>
                  <a:close/>
                  <a:moveTo>
                    <a:pt x="19238" y="15525"/>
                  </a:moveTo>
                  <a:cubicBezTo>
                    <a:pt x="18563" y="15188"/>
                    <a:pt x="18563" y="15188"/>
                    <a:pt x="18563" y="15188"/>
                  </a:cubicBezTo>
                  <a:cubicBezTo>
                    <a:pt x="18900" y="14513"/>
                    <a:pt x="18900" y="14175"/>
                    <a:pt x="19238" y="13837"/>
                  </a:cubicBezTo>
                  <a:cubicBezTo>
                    <a:pt x="18225" y="13500"/>
                    <a:pt x="18225" y="13500"/>
                    <a:pt x="18225" y="13500"/>
                  </a:cubicBezTo>
                  <a:cubicBezTo>
                    <a:pt x="18563" y="12488"/>
                    <a:pt x="18563" y="11812"/>
                    <a:pt x="18563" y="10800"/>
                  </a:cubicBezTo>
                  <a:cubicBezTo>
                    <a:pt x="18563" y="9788"/>
                    <a:pt x="18563" y="9113"/>
                    <a:pt x="18225" y="8100"/>
                  </a:cubicBezTo>
                  <a:cubicBezTo>
                    <a:pt x="19238" y="7763"/>
                    <a:pt x="19238" y="7763"/>
                    <a:pt x="19238" y="7763"/>
                  </a:cubicBezTo>
                  <a:cubicBezTo>
                    <a:pt x="18900" y="7425"/>
                    <a:pt x="18900" y="7088"/>
                    <a:pt x="18563" y="6413"/>
                  </a:cubicBezTo>
                  <a:cubicBezTo>
                    <a:pt x="19238" y="6075"/>
                    <a:pt x="19238" y="6075"/>
                    <a:pt x="19238" y="6075"/>
                  </a:cubicBezTo>
                  <a:cubicBezTo>
                    <a:pt x="19913" y="7425"/>
                    <a:pt x="20587" y="9113"/>
                    <a:pt x="20587" y="10800"/>
                  </a:cubicBezTo>
                  <a:cubicBezTo>
                    <a:pt x="20587" y="12488"/>
                    <a:pt x="19913" y="14175"/>
                    <a:pt x="19238" y="1552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7" name="Shape"/>
            <p:cNvSpPr/>
            <p:nvPr/>
          </p:nvSpPr>
          <p:spPr>
            <a:xfrm>
              <a:off x="8576733" y="2319867"/>
              <a:ext cx="294218" cy="228601"/>
            </a:xfrm>
            <a:custGeom>
              <a:avLst/>
              <a:gdLst/>
              <a:ahLst/>
              <a:cxnLst>
                <a:cxn ang="0">
                  <a:pos x="wd2" y="hd2"/>
                </a:cxn>
                <a:cxn ang="5400000">
                  <a:pos x="wd2" y="hd2"/>
                </a:cxn>
                <a:cxn ang="10800000">
                  <a:pos x="wd2" y="hd2"/>
                </a:cxn>
                <a:cxn ang="16200000">
                  <a:pos x="wd2" y="hd2"/>
                </a:cxn>
              </a:cxnLst>
              <a:rect l="0" t="0" r="r" b="b"/>
              <a:pathLst>
                <a:path w="21600" h="21600" extrusionOk="0">
                  <a:moveTo>
                    <a:pt x="21600" y="19440"/>
                  </a:moveTo>
                  <a:cubicBezTo>
                    <a:pt x="21600" y="20736"/>
                    <a:pt x="20587" y="21600"/>
                    <a:pt x="19575" y="21600"/>
                  </a:cubicBezTo>
                  <a:cubicBezTo>
                    <a:pt x="1688" y="21600"/>
                    <a:pt x="1688" y="21600"/>
                    <a:pt x="1688" y="21600"/>
                  </a:cubicBezTo>
                  <a:cubicBezTo>
                    <a:pt x="675" y="21600"/>
                    <a:pt x="0" y="20736"/>
                    <a:pt x="0" y="19440"/>
                  </a:cubicBezTo>
                  <a:cubicBezTo>
                    <a:pt x="0" y="2592"/>
                    <a:pt x="0" y="2592"/>
                    <a:pt x="0" y="2592"/>
                  </a:cubicBezTo>
                  <a:cubicBezTo>
                    <a:pt x="0" y="1296"/>
                    <a:pt x="675" y="0"/>
                    <a:pt x="1688" y="0"/>
                  </a:cubicBezTo>
                  <a:cubicBezTo>
                    <a:pt x="19575" y="0"/>
                    <a:pt x="19575" y="0"/>
                    <a:pt x="19575" y="0"/>
                  </a:cubicBezTo>
                  <a:cubicBezTo>
                    <a:pt x="20587" y="0"/>
                    <a:pt x="21600" y="1296"/>
                    <a:pt x="21600" y="2592"/>
                  </a:cubicBezTo>
                  <a:lnTo>
                    <a:pt x="21600" y="19440"/>
                  </a:lnTo>
                  <a:close/>
                  <a:moveTo>
                    <a:pt x="19575" y="2160"/>
                  </a:moveTo>
                  <a:cubicBezTo>
                    <a:pt x="1688" y="2160"/>
                    <a:pt x="1688" y="2160"/>
                    <a:pt x="1688" y="2160"/>
                  </a:cubicBezTo>
                  <a:cubicBezTo>
                    <a:pt x="1688" y="2160"/>
                    <a:pt x="1350" y="2160"/>
                    <a:pt x="1350" y="2592"/>
                  </a:cubicBezTo>
                  <a:cubicBezTo>
                    <a:pt x="1350" y="4320"/>
                    <a:pt x="2025" y="5616"/>
                    <a:pt x="3375" y="6912"/>
                  </a:cubicBezTo>
                  <a:cubicBezTo>
                    <a:pt x="4725" y="8640"/>
                    <a:pt x="6413" y="9936"/>
                    <a:pt x="8100" y="11664"/>
                  </a:cubicBezTo>
                  <a:cubicBezTo>
                    <a:pt x="8775" y="12528"/>
                    <a:pt x="9788" y="13824"/>
                    <a:pt x="10800" y="13824"/>
                  </a:cubicBezTo>
                  <a:cubicBezTo>
                    <a:pt x="10800" y="13824"/>
                    <a:pt x="10800" y="13824"/>
                    <a:pt x="10800" y="13824"/>
                  </a:cubicBezTo>
                  <a:cubicBezTo>
                    <a:pt x="10800" y="13824"/>
                    <a:pt x="10800" y="13824"/>
                    <a:pt x="10800" y="13824"/>
                  </a:cubicBezTo>
                  <a:cubicBezTo>
                    <a:pt x="11475" y="13824"/>
                    <a:pt x="12825" y="12528"/>
                    <a:pt x="13500" y="11664"/>
                  </a:cubicBezTo>
                  <a:cubicBezTo>
                    <a:pt x="14850" y="9936"/>
                    <a:pt x="16538" y="8640"/>
                    <a:pt x="18225" y="6912"/>
                  </a:cubicBezTo>
                  <a:cubicBezTo>
                    <a:pt x="18900" y="6048"/>
                    <a:pt x="19913" y="4320"/>
                    <a:pt x="19913" y="3024"/>
                  </a:cubicBezTo>
                  <a:cubicBezTo>
                    <a:pt x="19913" y="2592"/>
                    <a:pt x="19913" y="2160"/>
                    <a:pt x="19575" y="2160"/>
                  </a:cubicBezTo>
                  <a:close/>
                  <a:moveTo>
                    <a:pt x="19913" y="7344"/>
                  </a:moveTo>
                  <a:cubicBezTo>
                    <a:pt x="19575" y="7776"/>
                    <a:pt x="19575" y="8208"/>
                    <a:pt x="19238" y="8640"/>
                  </a:cubicBezTo>
                  <a:cubicBezTo>
                    <a:pt x="17550" y="10368"/>
                    <a:pt x="15525" y="12096"/>
                    <a:pt x="13837" y="13824"/>
                  </a:cubicBezTo>
                  <a:cubicBezTo>
                    <a:pt x="13163" y="14688"/>
                    <a:pt x="12150" y="15984"/>
                    <a:pt x="10800" y="15984"/>
                  </a:cubicBezTo>
                  <a:cubicBezTo>
                    <a:pt x="10800" y="15984"/>
                    <a:pt x="10800" y="15984"/>
                    <a:pt x="10800" y="15984"/>
                  </a:cubicBezTo>
                  <a:cubicBezTo>
                    <a:pt x="10800" y="15984"/>
                    <a:pt x="10800" y="15984"/>
                    <a:pt x="10800" y="15984"/>
                  </a:cubicBezTo>
                  <a:cubicBezTo>
                    <a:pt x="9450" y="15984"/>
                    <a:pt x="8438" y="14688"/>
                    <a:pt x="7425" y="13824"/>
                  </a:cubicBezTo>
                  <a:cubicBezTo>
                    <a:pt x="5738" y="12096"/>
                    <a:pt x="4050" y="10368"/>
                    <a:pt x="2363" y="8640"/>
                  </a:cubicBezTo>
                  <a:cubicBezTo>
                    <a:pt x="2025" y="8208"/>
                    <a:pt x="1688" y="7776"/>
                    <a:pt x="1350" y="7344"/>
                  </a:cubicBezTo>
                  <a:cubicBezTo>
                    <a:pt x="1350" y="19440"/>
                    <a:pt x="1350" y="19440"/>
                    <a:pt x="1350" y="19440"/>
                  </a:cubicBezTo>
                  <a:cubicBezTo>
                    <a:pt x="1350" y="19440"/>
                    <a:pt x="1688" y="19872"/>
                    <a:pt x="1688" y="19872"/>
                  </a:cubicBezTo>
                  <a:cubicBezTo>
                    <a:pt x="19575" y="19872"/>
                    <a:pt x="19575" y="19872"/>
                    <a:pt x="19575" y="19872"/>
                  </a:cubicBezTo>
                  <a:cubicBezTo>
                    <a:pt x="19913" y="19872"/>
                    <a:pt x="19913" y="19440"/>
                    <a:pt x="19913" y="19440"/>
                  </a:cubicBezTo>
                  <a:lnTo>
                    <a:pt x="19913" y="734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8" name="Shape"/>
            <p:cNvSpPr/>
            <p:nvPr/>
          </p:nvSpPr>
          <p:spPr>
            <a:xfrm>
              <a:off x="9235575" y="2319867"/>
              <a:ext cx="314269" cy="209551"/>
            </a:xfrm>
            <a:custGeom>
              <a:avLst/>
              <a:gdLst/>
              <a:ahLst/>
              <a:cxnLst>
                <a:cxn ang="0">
                  <a:pos x="wd2" y="hd2"/>
                </a:cxn>
                <a:cxn ang="5400000">
                  <a:pos x="wd2" y="hd2"/>
                </a:cxn>
                <a:cxn ang="10800000">
                  <a:pos x="wd2" y="hd2"/>
                </a:cxn>
                <a:cxn ang="16200000">
                  <a:pos x="wd2" y="hd2"/>
                </a:cxn>
              </a:cxnLst>
              <a:rect l="0" t="0" r="r" b="b"/>
              <a:pathLst>
                <a:path w="21238" h="21600" extrusionOk="0">
                  <a:moveTo>
                    <a:pt x="20802" y="3757"/>
                  </a:moveTo>
                  <a:cubicBezTo>
                    <a:pt x="10928" y="20661"/>
                    <a:pt x="10928" y="20661"/>
                    <a:pt x="10928" y="20661"/>
                  </a:cubicBezTo>
                  <a:cubicBezTo>
                    <a:pt x="10619" y="21130"/>
                    <a:pt x="10310" y="21600"/>
                    <a:pt x="10002" y="21600"/>
                  </a:cubicBezTo>
                  <a:cubicBezTo>
                    <a:pt x="1362" y="21600"/>
                    <a:pt x="1362" y="21600"/>
                    <a:pt x="1362" y="21600"/>
                  </a:cubicBezTo>
                  <a:cubicBezTo>
                    <a:pt x="1053" y="21600"/>
                    <a:pt x="436" y="21130"/>
                    <a:pt x="128" y="20191"/>
                  </a:cubicBezTo>
                  <a:cubicBezTo>
                    <a:pt x="-181" y="19252"/>
                    <a:pt x="128" y="18783"/>
                    <a:pt x="436" y="17843"/>
                  </a:cubicBezTo>
                  <a:cubicBezTo>
                    <a:pt x="10310" y="939"/>
                    <a:pt x="10310" y="939"/>
                    <a:pt x="10310" y="939"/>
                  </a:cubicBezTo>
                  <a:cubicBezTo>
                    <a:pt x="10619" y="470"/>
                    <a:pt x="10928" y="0"/>
                    <a:pt x="11236" y="0"/>
                  </a:cubicBezTo>
                  <a:cubicBezTo>
                    <a:pt x="19876" y="0"/>
                    <a:pt x="19876" y="0"/>
                    <a:pt x="19876" y="0"/>
                  </a:cubicBezTo>
                  <a:cubicBezTo>
                    <a:pt x="20493" y="0"/>
                    <a:pt x="20802" y="470"/>
                    <a:pt x="21110" y="1409"/>
                  </a:cubicBezTo>
                  <a:cubicBezTo>
                    <a:pt x="21419" y="1878"/>
                    <a:pt x="21110" y="2817"/>
                    <a:pt x="20802" y="3757"/>
                  </a:cubicBezTo>
                  <a:close/>
                  <a:moveTo>
                    <a:pt x="13705" y="13148"/>
                  </a:moveTo>
                  <a:cubicBezTo>
                    <a:pt x="5065" y="13148"/>
                    <a:pt x="5065" y="13148"/>
                    <a:pt x="5065" y="13148"/>
                  </a:cubicBezTo>
                  <a:cubicBezTo>
                    <a:pt x="1362" y="19252"/>
                    <a:pt x="1362" y="19252"/>
                    <a:pt x="1362" y="19252"/>
                  </a:cubicBezTo>
                  <a:cubicBezTo>
                    <a:pt x="10002" y="19252"/>
                    <a:pt x="10002" y="19252"/>
                    <a:pt x="10002" y="19252"/>
                  </a:cubicBezTo>
                  <a:lnTo>
                    <a:pt x="13705" y="131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199" name="Shape"/>
            <p:cNvSpPr/>
            <p:nvPr/>
          </p:nvSpPr>
          <p:spPr>
            <a:xfrm>
              <a:off x="9897533" y="2300817"/>
              <a:ext cx="162985" cy="228601"/>
            </a:xfrm>
            <a:custGeom>
              <a:avLst/>
              <a:gdLst/>
              <a:ahLst/>
              <a:cxnLst>
                <a:cxn ang="0">
                  <a:pos x="wd2" y="hd2"/>
                </a:cxn>
                <a:cxn ang="5400000">
                  <a:pos x="wd2" y="hd2"/>
                </a:cxn>
                <a:cxn ang="10800000">
                  <a:pos x="wd2" y="hd2"/>
                </a:cxn>
                <a:cxn ang="16200000">
                  <a:pos x="wd2" y="hd2"/>
                </a:cxn>
              </a:cxnLst>
              <a:rect l="0" t="0" r="r" b="b"/>
              <a:pathLst>
                <a:path w="21600" h="21600" extrusionOk="0">
                  <a:moveTo>
                    <a:pt x="21600" y="20304"/>
                  </a:moveTo>
                  <a:cubicBezTo>
                    <a:pt x="21600" y="20736"/>
                    <a:pt x="21600" y="20736"/>
                    <a:pt x="21000" y="21168"/>
                  </a:cubicBezTo>
                  <a:cubicBezTo>
                    <a:pt x="21000" y="21168"/>
                    <a:pt x="19200" y="21600"/>
                    <a:pt x="16200" y="21600"/>
                  </a:cubicBezTo>
                  <a:cubicBezTo>
                    <a:pt x="9600" y="21600"/>
                    <a:pt x="4200" y="18576"/>
                    <a:pt x="2400" y="14256"/>
                  </a:cubicBezTo>
                  <a:cubicBezTo>
                    <a:pt x="600" y="14256"/>
                    <a:pt x="600" y="14256"/>
                    <a:pt x="600" y="14256"/>
                  </a:cubicBezTo>
                  <a:cubicBezTo>
                    <a:pt x="0" y="14256"/>
                    <a:pt x="0" y="13824"/>
                    <a:pt x="0" y="13392"/>
                  </a:cubicBezTo>
                  <a:cubicBezTo>
                    <a:pt x="0" y="11664"/>
                    <a:pt x="0" y="11664"/>
                    <a:pt x="0" y="11664"/>
                  </a:cubicBezTo>
                  <a:cubicBezTo>
                    <a:pt x="0" y="11664"/>
                    <a:pt x="0" y="11232"/>
                    <a:pt x="600" y="11232"/>
                  </a:cubicBezTo>
                  <a:cubicBezTo>
                    <a:pt x="1800" y="11232"/>
                    <a:pt x="1800" y="11232"/>
                    <a:pt x="1800" y="11232"/>
                  </a:cubicBezTo>
                  <a:cubicBezTo>
                    <a:pt x="1800" y="10800"/>
                    <a:pt x="1800" y="10368"/>
                    <a:pt x="1800" y="9936"/>
                  </a:cubicBezTo>
                  <a:cubicBezTo>
                    <a:pt x="600" y="9936"/>
                    <a:pt x="600" y="9936"/>
                    <a:pt x="600" y="9936"/>
                  </a:cubicBezTo>
                  <a:cubicBezTo>
                    <a:pt x="0" y="9936"/>
                    <a:pt x="0" y="9504"/>
                    <a:pt x="0" y="9072"/>
                  </a:cubicBezTo>
                  <a:cubicBezTo>
                    <a:pt x="0" y="7344"/>
                    <a:pt x="0" y="7344"/>
                    <a:pt x="0" y="7344"/>
                  </a:cubicBezTo>
                  <a:cubicBezTo>
                    <a:pt x="0" y="7344"/>
                    <a:pt x="0" y="6912"/>
                    <a:pt x="600" y="6912"/>
                  </a:cubicBezTo>
                  <a:cubicBezTo>
                    <a:pt x="2400" y="6912"/>
                    <a:pt x="2400" y="6912"/>
                    <a:pt x="2400" y="6912"/>
                  </a:cubicBezTo>
                  <a:cubicBezTo>
                    <a:pt x="4800" y="2592"/>
                    <a:pt x="10200" y="0"/>
                    <a:pt x="16200" y="0"/>
                  </a:cubicBezTo>
                  <a:cubicBezTo>
                    <a:pt x="18600" y="0"/>
                    <a:pt x="20400" y="0"/>
                    <a:pt x="20400" y="0"/>
                  </a:cubicBezTo>
                  <a:cubicBezTo>
                    <a:pt x="21000" y="0"/>
                    <a:pt x="21000" y="432"/>
                    <a:pt x="21000" y="432"/>
                  </a:cubicBezTo>
                  <a:cubicBezTo>
                    <a:pt x="21000" y="432"/>
                    <a:pt x="21000" y="432"/>
                    <a:pt x="21000" y="864"/>
                  </a:cubicBezTo>
                  <a:cubicBezTo>
                    <a:pt x="20400" y="3024"/>
                    <a:pt x="20400" y="3024"/>
                    <a:pt x="20400" y="3024"/>
                  </a:cubicBezTo>
                  <a:cubicBezTo>
                    <a:pt x="19800" y="3456"/>
                    <a:pt x="19800" y="3456"/>
                    <a:pt x="19200" y="3456"/>
                  </a:cubicBezTo>
                  <a:cubicBezTo>
                    <a:pt x="19200" y="3456"/>
                    <a:pt x="18000" y="3456"/>
                    <a:pt x="16200" y="3456"/>
                  </a:cubicBezTo>
                  <a:cubicBezTo>
                    <a:pt x="12600" y="3456"/>
                    <a:pt x="9600" y="4752"/>
                    <a:pt x="8400" y="6912"/>
                  </a:cubicBezTo>
                  <a:cubicBezTo>
                    <a:pt x="18600" y="6912"/>
                    <a:pt x="18600" y="6912"/>
                    <a:pt x="18600" y="6912"/>
                  </a:cubicBezTo>
                  <a:cubicBezTo>
                    <a:pt x="18600" y="6912"/>
                    <a:pt x="18600" y="6912"/>
                    <a:pt x="18600" y="7344"/>
                  </a:cubicBezTo>
                  <a:cubicBezTo>
                    <a:pt x="19200" y="7344"/>
                    <a:pt x="19200" y="7344"/>
                    <a:pt x="19200" y="7776"/>
                  </a:cubicBezTo>
                  <a:cubicBezTo>
                    <a:pt x="18600" y="9504"/>
                    <a:pt x="18600" y="9504"/>
                    <a:pt x="18600" y="9504"/>
                  </a:cubicBezTo>
                  <a:cubicBezTo>
                    <a:pt x="18600" y="9504"/>
                    <a:pt x="18000" y="9936"/>
                    <a:pt x="18000" y="9936"/>
                  </a:cubicBezTo>
                  <a:cubicBezTo>
                    <a:pt x="7200" y="9936"/>
                    <a:pt x="7200" y="9936"/>
                    <a:pt x="7200" y="9936"/>
                  </a:cubicBezTo>
                  <a:cubicBezTo>
                    <a:pt x="7200" y="10368"/>
                    <a:pt x="7200" y="10800"/>
                    <a:pt x="7200" y="11232"/>
                  </a:cubicBezTo>
                  <a:cubicBezTo>
                    <a:pt x="17400" y="11232"/>
                    <a:pt x="17400" y="11232"/>
                    <a:pt x="17400" y="11232"/>
                  </a:cubicBezTo>
                  <a:cubicBezTo>
                    <a:pt x="17400" y="11232"/>
                    <a:pt x="17400" y="11232"/>
                    <a:pt x="18000" y="11664"/>
                  </a:cubicBezTo>
                  <a:cubicBezTo>
                    <a:pt x="18000" y="11664"/>
                    <a:pt x="18000" y="11664"/>
                    <a:pt x="18000" y="12096"/>
                  </a:cubicBezTo>
                  <a:cubicBezTo>
                    <a:pt x="17400" y="13824"/>
                    <a:pt x="17400" y="13824"/>
                    <a:pt x="17400" y="13824"/>
                  </a:cubicBezTo>
                  <a:cubicBezTo>
                    <a:pt x="17400" y="13824"/>
                    <a:pt x="16800" y="14256"/>
                    <a:pt x="16800" y="14256"/>
                  </a:cubicBezTo>
                  <a:cubicBezTo>
                    <a:pt x="8400" y="14256"/>
                    <a:pt x="8400" y="14256"/>
                    <a:pt x="8400" y="14256"/>
                  </a:cubicBezTo>
                  <a:cubicBezTo>
                    <a:pt x="9600" y="16416"/>
                    <a:pt x="12600" y="18144"/>
                    <a:pt x="16200" y="18144"/>
                  </a:cubicBezTo>
                  <a:cubicBezTo>
                    <a:pt x="18600" y="18144"/>
                    <a:pt x="19800" y="17712"/>
                    <a:pt x="19800" y="17712"/>
                  </a:cubicBezTo>
                  <a:cubicBezTo>
                    <a:pt x="19800" y="17712"/>
                    <a:pt x="20400" y="17712"/>
                    <a:pt x="20400" y="17712"/>
                  </a:cubicBezTo>
                  <a:cubicBezTo>
                    <a:pt x="20400" y="17712"/>
                    <a:pt x="21000" y="17712"/>
                    <a:pt x="21000" y="18144"/>
                  </a:cubicBezTo>
                  <a:lnTo>
                    <a:pt x="21600" y="2030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0" name="Shape"/>
            <p:cNvSpPr/>
            <p:nvPr/>
          </p:nvSpPr>
          <p:spPr>
            <a:xfrm>
              <a:off x="10570634" y="2300817"/>
              <a:ext cx="71968" cy="228601"/>
            </a:xfrm>
            <a:custGeom>
              <a:avLst/>
              <a:gdLst/>
              <a:ahLst/>
              <a:cxnLst>
                <a:cxn ang="0">
                  <a:pos x="wd2" y="hd2"/>
                </a:cxn>
                <a:cxn ang="5400000">
                  <a:pos x="wd2" y="hd2"/>
                </a:cxn>
                <a:cxn ang="10800000">
                  <a:pos x="wd2" y="hd2"/>
                </a:cxn>
                <a:cxn ang="16200000">
                  <a:pos x="wd2" y="hd2"/>
                </a:cxn>
              </a:cxnLst>
              <a:rect l="0" t="0" r="r" b="b"/>
              <a:pathLst>
                <a:path w="21600" h="21600" extrusionOk="0">
                  <a:moveTo>
                    <a:pt x="20250" y="12528"/>
                  </a:moveTo>
                  <a:cubicBezTo>
                    <a:pt x="20250" y="12960"/>
                    <a:pt x="18900" y="13824"/>
                    <a:pt x="17550" y="13824"/>
                  </a:cubicBezTo>
                  <a:cubicBezTo>
                    <a:pt x="5400" y="13824"/>
                    <a:pt x="5400" y="13824"/>
                    <a:pt x="5400" y="13824"/>
                  </a:cubicBezTo>
                  <a:cubicBezTo>
                    <a:pt x="2700" y="13824"/>
                    <a:pt x="1350" y="12960"/>
                    <a:pt x="1350" y="12528"/>
                  </a:cubicBezTo>
                  <a:cubicBezTo>
                    <a:pt x="0" y="864"/>
                    <a:pt x="0" y="864"/>
                    <a:pt x="0" y="864"/>
                  </a:cubicBezTo>
                  <a:cubicBezTo>
                    <a:pt x="0" y="432"/>
                    <a:pt x="1350" y="0"/>
                    <a:pt x="2700" y="0"/>
                  </a:cubicBezTo>
                  <a:cubicBezTo>
                    <a:pt x="18900" y="0"/>
                    <a:pt x="18900" y="0"/>
                    <a:pt x="18900" y="0"/>
                  </a:cubicBezTo>
                  <a:cubicBezTo>
                    <a:pt x="20250" y="0"/>
                    <a:pt x="21600" y="432"/>
                    <a:pt x="21600" y="864"/>
                  </a:cubicBezTo>
                  <a:lnTo>
                    <a:pt x="20250" y="12528"/>
                  </a:lnTo>
                  <a:close/>
                  <a:moveTo>
                    <a:pt x="20250" y="20736"/>
                  </a:moveTo>
                  <a:cubicBezTo>
                    <a:pt x="20250" y="21168"/>
                    <a:pt x="18900" y="21600"/>
                    <a:pt x="17550" y="21600"/>
                  </a:cubicBezTo>
                  <a:cubicBezTo>
                    <a:pt x="5400" y="21600"/>
                    <a:pt x="5400" y="21600"/>
                    <a:pt x="5400" y="21600"/>
                  </a:cubicBezTo>
                  <a:cubicBezTo>
                    <a:pt x="2700" y="21600"/>
                    <a:pt x="1350" y="21168"/>
                    <a:pt x="1350" y="20736"/>
                  </a:cubicBezTo>
                  <a:cubicBezTo>
                    <a:pt x="1350" y="17280"/>
                    <a:pt x="1350" y="17280"/>
                    <a:pt x="1350" y="17280"/>
                  </a:cubicBezTo>
                  <a:cubicBezTo>
                    <a:pt x="1350" y="16416"/>
                    <a:pt x="2700" y="15984"/>
                    <a:pt x="5400" y="15984"/>
                  </a:cubicBezTo>
                  <a:cubicBezTo>
                    <a:pt x="17550" y="15984"/>
                    <a:pt x="17550" y="15984"/>
                    <a:pt x="17550" y="15984"/>
                  </a:cubicBezTo>
                  <a:cubicBezTo>
                    <a:pt x="18900" y="15984"/>
                    <a:pt x="20250" y="16416"/>
                    <a:pt x="20250" y="17280"/>
                  </a:cubicBezTo>
                  <a:lnTo>
                    <a:pt x="20250" y="2073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1" name="Shape"/>
            <p:cNvSpPr/>
            <p:nvPr/>
          </p:nvSpPr>
          <p:spPr>
            <a:xfrm>
              <a:off x="11216218" y="2277533"/>
              <a:ext cx="290960" cy="270934"/>
            </a:xfrm>
            <a:custGeom>
              <a:avLst/>
              <a:gdLst/>
              <a:ahLst/>
              <a:cxnLst>
                <a:cxn ang="0">
                  <a:pos x="wd2" y="hd2"/>
                </a:cxn>
                <a:cxn ang="5400000">
                  <a:pos x="wd2" y="hd2"/>
                </a:cxn>
                <a:cxn ang="10800000">
                  <a:pos x="wd2" y="hd2"/>
                </a:cxn>
                <a:cxn ang="16200000">
                  <a:pos x="wd2" y="hd2"/>
                </a:cxn>
              </a:cxnLst>
              <a:rect l="0" t="0" r="r" b="b"/>
              <a:pathLst>
                <a:path w="21516" h="21600" extrusionOk="0">
                  <a:moveTo>
                    <a:pt x="21263" y="19403"/>
                  </a:moveTo>
                  <a:cubicBezTo>
                    <a:pt x="21600" y="19769"/>
                    <a:pt x="21600" y="20502"/>
                    <a:pt x="21263" y="20868"/>
                  </a:cubicBezTo>
                  <a:cubicBezTo>
                    <a:pt x="20925" y="21600"/>
                    <a:pt x="20588" y="21600"/>
                    <a:pt x="19913" y="21600"/>
                  </a:cubicBezTo>
                  <a:cubicBezTo>
                    <a:pt x="1350" y="21600"/>
                    <a:pt x="1350" y="21600"/>
                    <a:pt x="1350" y="21600"/>
                  </a:cubicBezTo>
                  <a:cubicBezTo>
                    <a:pt x="1012" y="21600"/>
                    <a:pt x="337" y="21600"/>
                    <a:pt x="0" y="20868"/>
                  </a:cubicBezTo>
                  <a:cubicBezTo>
                    <a:pt x="0" y="20502"/>
                    <a:pt x="0" y="19769"/>
                    <a:pt x="0" y="19403"/>
                  </a:cubicBezTo>
                  <a:cubicBezTo>
                    <a:pt x="9450" y="732"/>
                    <a:pt x="9450" y="732"/>
                    <a:pt x="9450" y="732"/>
                  </a:cubicBezTo>
                  <a:cubicBezTo>
                    <a:pt x="9787" y="366"/>
                    <a:pt x="10125" y="0"/>
                    <a:pt x="10800" y="0"/>
                  </a:cubicBezTo>
                  <a:cubicBezTo>
                    <a:pt x="11138" y="0"/>
                    <a:pt x="11813" y="366"/>
                    <a:pt x="12150" y="732"/>
                  </a:cubicBezTo>
                  <a:lnTo>
                    <a:pt x="21263" y="19403"/>
                  </a:lnTo>
                  <a:close/>
                  <a:moveTo>
                    <a:pt x="12488" y="6956"/>
                  </a:moveTo>
                  <a:cubicBezTo>
                    <a:pt x="12488" y="6956"/>
                    <a:pt x="12488" y="6956"/>
                    <a:pt x="12488" y="6956"/>
                  </a:cubicBezTo>
                  <a:cubicBezTo>
                    <a:pt x="12150" y="6590"/>
                    <a:pt x="12150" y="6590"/>
                    <a:pt x="12150" y="6590"/>
                  </a:cubicBezTo>
                  <a:cubicBezTo>
                    <a:pt x="9450" y="6590"/>
                    <a:pt x="9450" y="6590"/>
                    <a:pt x="9450" y="6590"/>
                  </a:cubicBezTo>
                  <a:cubicBezTo>
                    <a:pt x="9450" y="6590"/>
                    <a:pt x="9112" y="6590"/>
                    <a:pt x="9112" y="6956"/>
                  </a:cubicBezTo>
                  <a:cubicBezTo>
                    <a:pt x="9112" y="6956"/>
                    <a:pt x="9112" y="6956"/>
                    <a:pt x="9112" y="6956"/>
                  </a:cubicBezTo>
                  <a:cubicBezTo>
                    <a:pt x="9112" y="13180"/>
                    <a:pt x="9112" y="13180"/>
                    <a:pt x="9112" y="13180"/>
                  </a:cubicBezTo>
                  <a:cubicBezTo>
                    <a:pt x="9112" y="13180"/>
                    <a:pt x="9450" y="13546"/>
                    <a:pt x="9450" y="13546"/>
                  </a:cubicBezTo>
                  <a:cubicBezTo>
                    <a:pt x="11813" y="13546"/>
                    <a:pt x="11813" y="13546"/>
                    <a:pt x="11813" y="13546"/>
                  </a:cubicBezTo>
                  <a:cubicBezTo>
                    <a:pt x="12150" y="13546"/>
                    <a:pt x="12150" y="13180"/>
                    <a:pt x="12150" y="13180"/>
                  </a:cubicBezTo>
                  <a:lnTo>
                    <a:pt x="12488" y="6956"/>
                  </a:lnTo>
                  <a:close/>
                  <a:moveTo>
                    <a:pt x="12150" y="15376"/>
                  </a:moveTo>
                  <a:cubicBezTo>
                    <a:pt x="12150" y="15376"/>
                    <a:pt x="12150" y="15010"/>
                    <a:pt x="11813" y="15010"/>
                  </a:cubicBezTo>
                  <a:cubicBezTo>
                    <a:pt x="9450" y="15010"/>
                    <a:pt x="9450" y="15010"/>
                    <a:pt x="9450" y="15010"/>
                  </a:cubicBezTo>
                  <a:cubicBezTo>
                    <a:pt x="9450" y="15010"/>
                    <a:pt x="9112" y="15376"/>
                    <a:pt x="9112" y="15376"/>
                  </a:cubicBezTo>
                  <a:cubicBezTo>
                    <a:pt x="9112" y="17939"/>
                    <a:pt x="9112" y="17939"/>
                    <a:pt x="9112" y="17939"/>
                  </a:cubicBezTo>
                  <a:cubicBezTo>
                    <a:pt x="9112" y="18305"/>
                    <a:pt x="9450" y="18305"/>
                    <a:pt x="9450" y="18305"/>
                  </a:cubicBezTo>
                  <a:cubicBezTo>
                    <a:pt x="11813" y="18305"/>
                    <a:pt x="11813" y="18305"/>
                    <a:pt x="11813" y="18305"/>
                  </a:cubicBezTo>
                  <a:cubicBezTo>
                    <a:pt x="12150" y="18305"/>
                    <a:pt x="12150" y="18305"/>
                    <a:pt x="12150" y="17939"/>
                  </a:cubicBezTo>
                  <a:lnTo>
                    <a:pt x="12150" y="1537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2" name="Shape"/>
            <p:cNvSpPr/>
            <p:nvPr/>
          </p:nvSpPr>
          <p:spPr>
            <a:xfrm>
              <a:off x="11821585" y="2277533"/>
              <a:ext cx="292101" cy="251885"/>
            </a:xfrm>
            <a:custGeom>
              <a:avLst/>
              <a:gdLst/>
              <a:ahLst/>
              <a:cxnLst>
                <a:cxn ang="0">
                  <a:pos x="wd2" y="hd2"/>
                </a:cxn>
                <a:cxn ang="5400000">
                  <a:pos x="wd2" y="hd2"/>
                </a:cxn>
                <a:cxn ang="10800000">
                  <a:pos x="wd2" y="hd2"/>
                </a:cxn>
                <a:cxn ang="16200000">
                  <a:pos x="wd2" y="hd2"/>
                </a:cxn>
              </a:cxnLst>
              <a:rect l="0" t="0" r="r" b="b"/>
              <a:pathLst>
                <a:path w="21600" h="21600" extrusionOk="0">
                  <a:moveTo>
                    <a:pt x="16875" y="17673"/>
                  </a:moveTo>
                  <a:cubicBezTo>
                    <a:pt x="16875" y="19636"/>
                    <a:pt x="15188" y="21600"/>
                    <a:pt x="13500" y="21600"/>
                  </a:cubicBezTo>
                  <a:cubicBezTo>
                    <a:pt x="3375" y="21600"/>
                    <a:pt x="3375" y="21600"/>
                    <a:pt x="3375" y="21600"/>
                  </a:cubicBezTo>
                  <a:cubicBezTo>
                    <a:pt x="1350" y="21600"/>
                    <a:pt x="0" y="19636"/>
                    <a:pt x="0" y="17673"/>
                  </a:cubicBezTo>
                  <a:cubicBezTo>
                    <a:pt x="0" y="5891"/>
                    <a:pt x="0" y="5891"/>
                    <a:pt x="0" y="5891"/>
                  </a:cubicBezTo>
                  <a:cubicBezTo>
                    <a:pt x="0" y="3535"/>
                    <a:pt x="1350" y="1964"/>
                    <a:pt x="3375" y="1964"/>
                  </a:cubicBezTo>
                  <a:cubicBezTo>
                    <a:pt x="11813" y="1964"/>
                    <a:pt x="11813" y="1964"/>
                    <a:pt x="11813" y="1964"/>
                  </a:cubicBezTo>
                  <a:cubicBezTo>
                    <a:pt x="12150" y="1964"/>
                    <a:pt x="12150" y="1964"/>
                    <a:pt x="12150" y="2356"/>
                  </a:cubicBezTo>
                  <a:cubicBezTo>
                    <a:pt x="12150" y="3142"/>
                    <a:pt x="12150" y="3142"/>
                    <a:pt x="12150" y="3142"/>
                  </a:cubicBezTo>
                  <a:cubicBezTo>
                    <a:pt x="12150" y="3535"/>
                    <a:pt x="12150" y="3535"/>
                    <a:pt x="11813" y="3535"/>
                  </a:cubicBezTo>
                  <a:cubicBezTo>
                    <a:pt x="3375" y="3535"/>
                    <a:pt x="3375" y="3535"/>
                    <a:pt x="3375" y="3535"/>
                  </a:cubicBezTo>
                  <a:cubicBezTo>
                    <a:pt x="2362" y="3535"/>
                    <a:pt x="1350" y="4713"/>
                    <a:pt x="1350" y="5891"/>
                  </a:cubicBezTo>
                  <a:cubicBezTo>
                    <a:pt x="1350" y="17673"/>
                    <a:pt x="1350" y="17673"/>
                    <a:pt x="1350" y="17673"/>
                  </a:cubicBezTo>
                  <a:cubicBezTo>
                    <a:pt x="1350" y="18851"/>
                    <a:pt x="2362" y="19636"/>
                    <a:pt x="3375" y="19636"/>
                  </a:cubicBezTo>
                  <a:cubicBezTo>
                    <a:pt x="13500" y="19636"/>
                    <a:pt x="13500" y="19636"/>
                    <a:pt x="13500" y="19636"/>
                  </a:cubicBezTo>
                  <a:cubicBezTo>
                    <a:pt x="14513" y="19636"/>
                    <a:pt x="15188" y="18851"/>
                    <a:pt x="15188" y="17673"/>
                  </a:cubicBezTo>
                  <a:cubicBezTo>
                    <a:pt x="15188" y="12960"/>
                    <a:pt x="15188" y="12960"/>
                    <a:pt x="15188" y="12960"/>
                  </a:cubicBezTo>
                  <a:cubicBezTo>
                    <a:pt x="15188" y="12567"/>
                    <a:pt x="15525" y="12567"/>
                    <a:pt x="15863" y="12567"/>
                  </a:cubicBezTo>
                  <a:cubicBezTo>
                    <a:pt x="16538" y="12567"/>
                    <a:pt x="16538" y="12567"/>
                    <a:pt x="16538" y="12567"/>
                  </a:cubicBezTo>
                  <a:cubicBezTo>
                    <a:pt x="16875" y="12567"/>
                    <a:pt x="16875" y="12567"/>
                    <a:pt x="16875" y="12960"/>
                  </a:cubicBezTo>
                  <a:lnTo>
                    <a:pt x="16875" y="17673"/>
                  </a:lnTo>
                  <a:close/>
                  <a:moveTo>
                    <a:pt x="21600" y="8247"/>
                  </a:moveTo>
                  <a:cubicBezTo>
                    <a:pt x="21600" y="8640"/>
                    <a:pt x="21263" y="9033"/>
                    <a:pt x="20588" y="9033"/>
                  </a:cubicBezTo>
                  <a:cubicBezTo>
                    <a:pt x="20588" y="9033"/>
                    <a:pt x="20250" y="9033"/>
                    <a:pt x="20250" y="8640"/>
                  </a:cubicBezTo>
                  <a:cubicBezTo>
                    <a:pt x="18225" y="6284"/>
                    <a:pt x="18225" y="6284"/>
                    <a:pt x="18225" y="6284"/>
                  </a:cubicBezTo>
                  <a:cubicBezTo>
                    <a:pt x="10125" y="15316"/>
                    <a:pt x="10125" y="15316"/>
                    <a:pt x="10125" y="15316"/>
                  </a:cubicBezTo>
                  <a:cubicBezTo>
                    <a:pt x="10125" y="15316"/>
                    <a:pt x="10125" y="15316"/>
                    <a:pt x="9787" y="15316"/>
                  </a:cubicBezTo>
                  <a:cubicBezTo>
                    <a:pt x="9787" y="15316"/>
                    <a:pt x="9787" y="15316"/>
                    <a:pt x="9787" y="15316"/>
                  </a:cubicBezTo>
                  <a:cubicBezTo>
                    <a:pt x="8437" y="13745"/>
                    <a:pt x="8437" y="13745"/>
                    <a:pt x="8437" y="13745"/>
                  </a:cubicBezTo>
                  <a:cubicBezTo>
                    <a:pt x="8100" y="13745"/>
                    <a:pt x="8100" y="13745"/>
                    <a:pt x="8100" y="13353"/>
                  </a:cubicBezTo>
                  <a:cubicBezTo>
                    <a:pt x="8100" y="13353"/>
                    <a:pt x="8100" y="13353"/>
                    <a:pt x="8437" y="12960"/>
                  </a:cubicBezTo>
                  <a:cubicBezTo>
                    <a:pt x="16200" y="3927"/>
                    <a:pt x="16200" y="3927"/>
                    <a:pt x="16200" y="3927"/>
                  </a:cubicBezTo>
                  <a:cubicBezTo>
                    <a:pt x="14175" y="1571"/>
                    <a:pt x="14175" y="1571"/>
                    <a:pt x="14175" y="1571"/>
                  </a:cubicBezTo>
                  <a:cubicBezTo>
                    <a:pt x="13838" y="1178"/>
                    <a:pt x="13838" y="1178"/>
                    <a:pt x="13838" y="785"/>
                  </a:cubicBezTo>
                  <a:cubicBezTo>
                    <a:pt x="13838" y="393"/>
                    <a:pt x="14175" y="0"/>
                    <a:pt x="14513" y="0"/>
                  </a:cubicBezTo>
                  <a:cubicBezTo>
                    <a:pt x="20588" y="0"/>
                    <a:pt x="20588" y="0"/>
                    <a:pt x="20588" y="0"/>
                  </a:cubicBezTo>
                  <a:cubicBezTo>
                    <a:pt x="21263" y="0"/>
                    <a:pt x="21600" y="393"/>
                    <a:pt x="21600" y="785"/>
                  </a:cubicBezTo>
                  <a:lnTo>
                    <a:pt x="21600" y="824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3" name="Shape"/>
            <p:cNvSpPr/>
            <p:nvPr/>
          </p:nvSpPr>
          <p:spPr>
            <a:xfrm>
              <a:off x="101600" y="2954867"/>
              <a:ext cx="294218" cy="188385"/>
            </a:xfrm>
            <a:custGeom>
              <a:avLst/>
              <a:gdLst/>
              <a:ahLst/>
              <a:cxnLst>
                <a:cxn ang="0">
                  <a:pos x="wd2" y="hd2"/>
                </a:cxn>
                <a:cxn ang="5400000">
                  <a:pos x="wd2" y="hd2"/>
                </a:cxn>
                <a:cxn ang="10800000">
                  <a:pos x="wd2" y="hd2"/>
                </a:cxn>
                <a:cxn ang="16200000">
                  <a:pos x="wd2" y="hd2"/>
                </a:cxn>
              </a:cxnLst>
              <a:rect l="0" t="0" r="r" b="b"/>
              <a:pathLst>
                <a:path w="21600" h="21600" extrusionOk="0">
                  <a:moveTo>
                    <a:pt x="21263" y="12117"/>
                  </a:moveTo>
                  <a:cubicBezTo>
                    <a:pt x="18900" y="17912"/>
                    <a:pt x="14850" y="21600"/>
                    <a:pt x="10800" y="21600"/>
                  </a:cubicBezTo>
                  <a:cubicBezTo>
                    <a:pt x="6413" y="21600"/>
                    <a:pt x="2363" y="17912"/>
                    <a:pt x="0" y="12117"/>
                  </a:cubicBezTo>
                  <a:cubicBezTo>
                    <a:pt x="0" y="12117"/>
                    <a:pt x="0" y="11590"/>
                    <a:pt x="0" y="11063"/>
                  </a:cubicBezTo>
                  <a:cubicBezTo>
                    <a:pt x="0" y="10537"/>
                    <a:pt x="0" y="10010"/>
                    <a:pt x="0" y="9483"/>
                  </a:cubicBezTo>
                  <a:cubicBezTo>
                    <a:pt x="2363" y="4215"/>
                    <a:pt x="6413" y="0"/>
                    <a:pt x="10800" y="0"/>
                  </a:cubicBezTo>
                  <a:cubicBezTo>
                    <a:pt x="14850" y="0"/>
                    <a:pt x="18900" y="4215"/>
                    <a:pt x="21263" y="9483"/>
                  </a:cubicBezTo>
                  <a:cubicBezTo>
                    <a:pt x="21263" y="10010"/>
                    <a:pt x="21600" y="10537"/>
                    <a:pt x="21600" y="11063"/>
                  </a:cubicBezTo>
                  <a:cubicBezTo>
                    <a:pt x="21600" y="11590"/>
                    <a:pt x="21263" y="12117"/>
                    <a:pt x="21263" y="12117"/>
                  </a:cubicBezTo>
                  <a:close/>
                  <a:moveTo>
                    <a:pt x="15525" y="4215"/>
                  </a:moveTo>
                  <a:cubicBezTo>
                    <a:pt x="15862" y="5795"/>
                    <a:pt x="16200" y="6849"/>
                    <a:pt x="16200" y="8429"/>
                  </a:cubicBezTo>
                  <a:cubicBezTo>
                    <a:pt x="16200" y="13171"/>
                    <a:pt x="13837" y="16859"/>
                    <a:pt x="10800" y="16859"/>
                  </a:cubicBezTo>
                  <a:cubicBezTo>
                    <a:pt x="7763" y="16859"/>
                    <a:pt x="5400" y="13171"/>
                    <a:pt x="5400" y="8429"/>
                  </a:cubicBezTo>
                  <a:cubicBezTo>
                    <a:pt x="5400" y="6849"/>
                    <a:pt x="5738" y="5795"/>
                    <a:pt x="6075" y="4215"/>
                  </a:cubicBezTo>
                  <a:cubicBezTo>
                    <a:pt x="4050" y="5795"/>
                    <a:pt x="2700" y="8429"/>
                    <a:pt x="1350" y="11063"/>
                  </a:cubicBezTo>
                  <a:cubicBezTo>
                    <a:pt x="3375" y="15805"/>
                    <a:pt x="6750" y="19493"/>
                    <a:pt x="10800" y="19493"/>
                  </a:cubicBezTo>
                  <a:cubicBezTo>
                    <a:pt x="14513" y="19493"/>
                    <a:pt x="17887" y="15805"/>
                    <a:pt x="19913" y="11063"/>
                  </a:cubicBezTo>
                  <a:cubicBezTo>
                    <a:pt x="18900" y="8429"/>
                    <a:pt x="17213" y="5795"/>
                    <a:pt x="15525" y="4215"/>
                  </a:cubicBezTo>
                  <a:close/>
                  <a:moveTo>
                    <a:pt x="10800" y="2634"/>
                  </a:moveTo>
                  <a:cubicBezTo>
                    <a:pt x="8775" y="2634"/>
                    <a:pt x="7088" y="5268"/>
                    <a:pt x="7088" y="8429"/>
                  </a:cubicBezTo>
                  <a:cubicBezTo>
                    <a:pt x="7088" y="8956"/>
                    <a:pt x="7425" y="9483"/>
                    <a:pt x="7763" y="9483"/>
                  </a:cubicBezTo>
                  <a:cubicBezTo>
                    <a:pt x="8100" y="9483"/>
                    <a:pt x="8100" y="8956"/>
                    <a:pt x="8100" y="8429"/>
                  </a:cubicBezTo>
                  <a:cubicBezTo>
                    <a:pt x="8100" y="6322"/>
                    <a:pt x="9450" y="4741"/>
                    <a:pt x="10800" y="4741"/>
                  </a:cubicBezTo>
                  <a:cubicBezTo>
                    <a:pt x="11138" y="4741"/>
                    <a:pt x="11138" y="4215"/>
                    <a:pt x="11138" y="3688"/>
                  </a:cubicBezTo>
                  <a:cubicBezTo>
                    <a:pt x="11138" y="3161"/>
                    <a:pt x="11138" y="2634"/>
                    <a:pt x="10800" y="263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4" name="Shape"/>
            <p:cNvSpPr/>
            <p:nvPr/>
          </p:nvSpPr>
          <p:spPr>
            <a:xfrm>
              <a:off x="660400" y="2892866"/>
              <a:ext cx="290635" cy="296952"/>
            </a:xfrm>
            <a:custGeom>
              <a:avLst/>
              <a:gdLst/>
              <a:ahLst/>
              <a:cxnLst>
                <a:cxn ang="0">
                  <a:pos x="wd2" y="hd2"/>
                </a:cxn>
                <a:cxn ang="5400000">
                  <a:pos x="wd2" y="hd2"/>
                </a:cxn>
                <a:cxn ang="10800000">
                  <a:pos x="wd2" y="hd2"/>
                </a:cxn>
                <a:cxn ang="16200000">
                  <a:pos x="wd2" y="hd2"/>
                </a:cxn>
              </a:cxnLst>
              <a:rect l="0" t="0" r="r" b="b"/>
              <a:pathLst>
                <a:path w="21185" h="21191" extrusionOk="0">
                  <a:moveTo>
                    <a:pt x="19938" y="6464"/>
                  </a:moveTo>
                  <a:cubicBezTo>
                    <a:pt x="17280" y="9082"/>
                    <a:pt x="17280" y="9082"/>
                    <a:pt x="17280" y="9082"/>
                  </a:cubicBezTo>
                  <a:cubicBezTo>
                    <a:pt x="18609" y="10391"/>
                    <a:pt x="18609" y="10391"/>
                    <a:pt x="18609" y="10391"/>
                  </a:cubicBezTo>
                  <a:cubicBezTo>
                    <a:pt x="18942" y="10391"/>
                    <a:pt x="18942" y="10718"/>
                    <a:pt x="18609" y="10718"/>
                  </a:cubicBezTo>
                  <a:cubicBezTo>
                    <a:pt x="16283" y="13336"/>
                    <a:pt x="16283" y="13336"/>
                    <a:pt x="16283" y="13336"/>
                  </a:cubicBezTo>
                  <a:cubicBezTo>
                    <a:pt x="15951" y="13336"/>
                    <a:pt x="15618" y="13336"/>
                    <a:pt x="15618" y="13336"/>
                  </a:cubicBezTo>
                  <a:cubicBezTo>
                    <a:pt x="14289" y="12027"/>
                    <a:pt x="14289" y="12027"/>
                    <a:pt x="14289" y="12027"/>
                  </a:cubicBezTo>
                  <a:cubicBezTo>
                    <a:pt x="7311" y="19227"/>
                    <a:pt x="7311" y="19227"/>
                    <a:pt x="7311" y="19227"/>
                  </a:cubicBezTo>
                  <a:cubicBezTo>
                    <a:pt x="6978" y="19555"/>
                    <a:pt x="6646" y="19555"/>
                    <a:pt x="5982" y="19555"/>
                  </a:cubicBezTo>
                  <a:cubicBezTo>
                    <a:pt x="3655" y="19555"/>
                    <a:pt x="3655" y="19555"/>
                    <a:pt x="3655" y="19555"/>
                  </a:cubicBezTo>
                  <a:cubicBezTo>
                    <a:pt x="665" y="21191"/>
                    <a:pt x="665" y="21191"/>
                    <a:pt x="665" y="21191"/>
                  </a:cubicBezTo>
                  <a:cubicBezTo>
                    <a:pt x="0" y="20209"/>
                    <a:pt x="0" y="20209"/>
                    <a:pt x="0" y="20209"/>
                  </a:cubicBezTo>
                  <a:cubicBezTo>
                    <a:pt x="1329" y="17264"/>
                    <a:pt x="1329" y="17264"/>
                    <a:pt x="1329" y="17264"/>
                  </a:cubicBezTo>
                  <a:cubicBezTo>
                    <a:pt x="1329" y="14973"/>
                    <a:pt x="1329" y="14973"/>
                    <a:pt x="1329" y="14973"/>
                  </a:cubicBezTo>
                  <a:cubicBezTo>
                    <a:pt x="1329" y="14646"/>
                    <a:pt x="1662" y="14318"/>
                    <a:pt x="1994" y="13991"/>
                  </a:cubicBezTo>
                  <a:cubicBezTo>
                    <a:pt x="8972" y="6791"/>
                    <a:pt x="8972" y="6791"/>
                    <a:pt x="8972" y="6791"/>
                  </a:cubicBezTo>
                  <a:cubicBezTo>
                    <a:pt x="7643" y="5482"/>
                    <a:pt x="7643" y="5482"/>
                    <a:pt x="7643" y="5482"/>
                  </a:cubicBezTo>
                  <a:cubicBezTo>
                    <a:pt x="7643" y="5482"/>
                    <a:pt x="7643" y="5155"/>
                    <a:pt x="7643" y="5155"/>
                  </a:cubicBezTo>
                  <a:cubicBezTo>
                    <a:pt x="10302" y="2536"/>
                    <a:pt x="10302" y="2536"/>
                    <a:pt x="10302" y="2536"/>
                  </a:cubicBezTo>
                  <a:cubicBezTo>
                    <a:pt x="10302" y="2536"/>
                    <a:pt x="10634" y="2536"/>
                    <a:pt x="10966" y="2536"/>
                  </a:cubicBezTo>
                  <a:cubicBezTo>
                    <a:pt x="11963" y="3846"/>
                    <a:pt x="11963" y="3846"/>
                    <a:pt x="11963" y="3846"/>
                  </a:cubicBezTo>
                  <a:cubicBezTo>
                    <a:pt x="14622" y="1227"/>
                    <a:pt x="14622" y="1227"/>
                    <a:pt x="14622" y="1227"/>
                  </a:cubicBezTo>
                  <a:cubicBezTo>
                    <a:pt x="16283" y="-409"/>
                    <a:pt x="18609" y="-409"/>
                    <a:pt x="19938" y="1227"/>
                  </a:cubicBezTo>
                  <a:cubicBezTo>
                    <a:pt x="21600" y="2536"/>
                    <a:pt x="21600" y="5155"/>
                    <a:pt x="19938" y="6464"/>
                  </a:cubicBezTo>
                  <a:close/>
                  <a:moveTo>
                    <a:pt x="12960" y="10718"/>
                  </a:moveTo>
                  <a:cubicBezTo>
                    <a:pt x="10634" y="8427"/>
                    <a:pt x="10634" y="8427"/>
                    <a:pt x="10634" y="8427"/>
                  </a:cubicBezTo>
                  <a:cubicBezTo>
                    <a:pt x="3655" y="14973"/>
                    <a:pt x="3655" y="14973"/>
                    <a:pt x="3655" y="14973"/>
                  </a:cubicBezTo>
                  <a:cubicBezTo>
                    <a:pt x="3655" y="17264"/>
                    <a:pt x="3655" y="17264"/>
                    <a:pt x="3655" y="17264"/>
                  </a:cubicBezTo>
                  <a:cubicBezTo>
                    <a:pt x="5982" y="17264"/>
                    <a:pt x="5982" y="17264"/>
                    <a:pt x="5982" y="17264"/>
                  </a:cubicBezTo>
                  <a:lnTo>
                    <a:pt x="12960" y="107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5" name="Shape"/>
            <p:cNvSpPr/>
            <p:nvPr/>
          </p:nvSpPr>
          <p:spPr>
            <a:xfrm>
              <a:off x="1318684" y="2914651"/>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17280" y="21600"/>
                  </a:moveTo>
                  <a:cubicBezTo>
                    <a:pt x="14531" y="21600"/>
                    <a:pt x="14531" y="21600"/>
                    <a:pt x="14531" y="21600"/>
                  </a:cubicBezTo>
                  <a:cubicBezTo>
                    <a:pt x="14531" y="12960"/>
                    <a:pt x="14531" y="12960"/>
                    <a:pt x="14531" y="12960"/>
                  </a:cubicBezTo>
                  <a:cubicBezTo>
                    <a:pt x="17673" y="12960"/>
                    <a:pt x="17673" y="12960"/>
                    <a:pt x="17673" y="12960"/>
                  </a:cubicBezTo>
                  <a:cubicBezTo>
                    <a:pt x="18065" y="9818"/>
                    <a:pt x="18065" y="9818"/>
                    <a:pt x="18065" y="9818"/>
                  </a:cubicBezTo>
                  <a:cubicBezTo>
                    <a:pt x="14531" y="9818"/>
                    <a:pt x="14531" y="9818"/>
                    <a:pt x="14531" y="9818"/>
                  </a:cubicBezTo>
                  <a:cubicBezTo>
                    <a:pt x="14531" y="7855"/>
                    <a:pt x="14531" y="7855"/>
                    <a:pt x="14531" y="7855"/>
                  </a:cubicBezTo>
                  <a:cubicBezTo>
                    <a:pt x="14531" y="7069"/>
                    <a:pt x="14924" y="6284"/>
                    <a:pt x="16495" y="6284"/>
                  </a:cubicBezTo>
                  <a:cubicBezTo>
                    <a:pt x="18458" y="6284"/>
                    <a:pt x="18458" y="6284"/>
                    <a:pt x="18458" y="6284"/>
                  </a:cubicBezTo>
                  <a:cubicBezTo>
                    <a:pt x="18458" y="3535"/>
                    <a:pt x="18458" y="3535"/>
                    <a:pt x="18458" y="3535"/>
                  </a:cubicBezTo>
                  <a:cubicBezTo>
                    <a:pt x="17673" y="3535"/>
                    <a:pt x="16887" y="3142"/>
                    <a:pt x="15709" y="3142"/>
                  </a:cubicBezTo>
                  <a:cubicBezTo>
                    <a:pt x="13353" y="3142"/>
                    <a:pt x="11389" y="4713"/>
                    <a:pt x="11389" y="7462"/>
                  </a:cubicBezTo>
                  <a:cubicBezTo>
                    <a:pt x="11389" y="9818"/>
                    <a:pt x="11389" y="9818"/>
                    <a:pt x="11389" y="9818"/>
                  </a:cubicBezTo>
                  <a:cubicBezTo>
                    <a:pt x="8247" y="9818"/>
                    <a:pt x="8247" y="9818"/>
                    <a:pt x="8247" y="9818"/>
                  </a:cubicBezTo>
                  <a:cubicBezTo>
                    <a:pt x="8247" y="12960"/>
                    <a:pt x="8247" y="12960"/>
                    <a:pt x="8247" y="12960"/>
                  </a:cubicBezTo>
                  <a:cubicBezTo>
                    <a:pt x="11389" y="12960"/>
                    <a:pt x="11389" y="12960"/>
                    <a:pt x="11389" y="12960"/>
                  </a:cubicBezTo>
                  <a:cubicBezTo>
                    <a:pt x="11389" y="21600"/>
                    <a:pt x="11389" y="21600"/>
                    <a:pt x="11389" y="21600"/>
                  </a:cubicBezTo>
                  <a:cubicBezTo>
                    <a:pt x="3927" y="21600"/>
                    <a:pt x="3927" y="21600"/>
                    <a:pt x="3927" y="21600"/>
                  </a:cubicBezTo>
                  <a:cubicBezTo>
                    <a:pt x="1571" y="21600"/>
                    <a:pt x="0" y="19636"/>
                    <a:pt x="0" y="17673"/>
                  </a:cubicBezTo>
                  <a:cubicBezTo>
                    <a:pt x="0" y="3927"/>
                    <a:pt x="0" y="3927"/>
                    <a:pt x="0" y="3927"/>
                  </a:cubicBezTo>
                  <a:cubicBezTo>
                    <a:pt x="0" y="1964"/>
                    <a:pt x="1571" y="0"/>
                    <a:pt x="3927" y="0"/>
                  </a:cubicBezTo>
                  <a:cubicBezTo>
                    <a:pt x="17280" y="0"/>
                    <a:pt x="17280" y="0"/>
                    <a:pt x="17280" y="0"/>
                  </a:cubicBezTo>
                  <a:cubicBezTo>
                    <a:pt x="19636" y="0"/>
                    <a:pt x="21600" y="1964"/>
                    <a:pt x="21600" y="3927"/>
                  </a:cubicBezTo>
                  <a:cubicBezTo>
                    <a:pt x="21600" y="17673"/>
                    <a:pt x="21600" y="17673"/>
                    <a:pt x="21600" y="17673"/>
                  </a:cubicBezTo>
                  <a:cubicBezTo>
                    <a:pt x="21600" y="19636"/>
                    <a:pt x="19636" y="21600"/>
                    <a:pt x="1728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6" name="Shape"/>
            <p:cNvSpPr/>
            <p:nvPr/>
          </p:nvSpPr>
          <p:spPr>
            <a:xfrm>
              <a:off x="1979084" y="2914651"/>
              <a:ext cx="294217" cy="251883"/>
            </a:xfrm>
            <a:custGeom>
              <a:avLst/>
              <a:gdLst/>
              <a:ahLst/>
              <a:cxnLst>
                <a:cxn ang="0">
                  <a:pos x="wd2" y="hd2"/>
                </a:cxn>
                <a:cxn ang="5400000">
                  <a:pos x="wd2" y="hd2"/>
                </a:cxn>
                <a:cxn ang="10800000">
                  <a:pos x="wd2" y="hd2"/>
                </a:cxn>
                <a:cxn ang="16200000">
                  <a:pos x="wd2" y="hd2"/>
                </a:cxn>
              </a:cxnLst>
              <a:rect l="0" t="0" r="r" b="b"/>
              <a:pathLst>
                <a:path w="21600" h="21600" extrusionOk="0">
                  <a:moveTo>
                    <a:pt x="0" y="21207"/>
                  </a:moveTo>
                  <a:cubicBezTo>
                    <a:pt x="0" y="393"/>
                    <a:pt x="0" y="393"/>
                    <a:pt x="0" y="393"/>
                  </a:cubicBezTo>
                  <a:cubicBezTo>
                    <a:pt x="0" y="0"/>
                    <a:pt x="0" y="0"/>
                    <a:pt x="338" y="393"/>
                  </a:cubicBezTo>
                  <a:cubicBezTo>
                    <a:pt x="9112" y="10211"/>
                    <a:pt x="9112" y="10211"/>
                    <a:pt x="9112" y="10211"/>
                  </a:cubicBezTo>
                  <a:cubicBezTo>
                    <a:pt x="9112" y="10211"/>
                    <a:pt x="9112" y="10211"/>
                    <a:pt x="9112" y="10604"/>
                  </a:cubicBezTo>
                  <a:cubicBezTo>
                    <a:pt x="9112" y="393"/>
                    <a:pt x="9112" y="393"/>
                    <a:pt x="9112" y="393"/>
                  </a:cubicBezTo>
                  <a:cubicBezTo>
                    <a:pt x="9112" y="0"/>
                    <a:pt x="9450" y="0"/>
                    <a:pt x="9788" y="393"/>
                  </a:cubicBezTo>
                  <a:cubicBezTo>
                    <a:pt x="18225" y="10211"/>
                    <a:pt x="18225" y="10211"/>
                    <a:pt x="18225" y="10211"/>
                  </a:cubicBezTo>
                  <a:cubicBezTo>
                    <a:pt x="18225" y="10211"/>
                    <a:pt x="18225" y="10211"/>
                    <a:pt x="18563" y="10604"/>
                  </a:cubicBezTo>
                  <a:cubicBezTo>
                    <a:pt x="18563" y="785"/>
                    <a:pt x="18563" y="785"/>
                    <a:pt x="18563" y="785"/>
                  </a:cubicBezTo>
                  <a:cubicBezTo>
                    <a:pt x="18563" y="393"/>
                    <a:pt x="18900" y="0"/>
                    <a:pt x="19237" y="0"/>
                  </a:cubicBezTo>
                  <a:cubicBezTo>
                    <a:pt x="20588" y="0"/>
                    <a:pt x="20588" y="0"/>
                    <a:pt x="20588" y="0"/>
                  </a:cubicBezTo>
                  <a:cubicBezTo>
                    <a:pt x="21262" y="0"/>
                    <a:pt x="21600" y="393"/>
                    <a:pt x="21600" y="785"/>
                  </a:cubicBezTo>
                  <a:cubicBezTo>
                    <a:pt x="21600" y="20815"/>
                    <a:pt x="21600" y="20815"/>
                    <a:pt x="21600" y="20815"/>
                  </a:cubicBezTo>
                  <a:cubicBezTo>
                    <a:pt x="21600" y="21207"/>
                    <a:pt x="21262" y="21600"/>
                    <a:pt x="20588" y="21600"/>
                  </a:cubicBezTo>
                  <a:cubicBezTo>
                    <a:pt x="19237" y="21600"/>
                    <a:pt x="19237" y="21600"/>
                    <a:pt x="19237" y="21600"/>
                  </a:cubicBezTo>
                  <a:cubicBezTo>
                    <a:pt x="18900" y="21600"/>
                    <a:pt x="18563" y="21207"/>
                    <a:pt x="18563" y="20815"/>
                  </a:cubicBezTo>
                  <a:cubicBezTo>
                    <a:pt x="18563" y="10996"/>
                    <a:pt x="18563" y="10996"/>
                    <a:pt x="18563" y="10996"/>
                  </a:cubicBezTo>
                  <a:cubicBezTo>
                    <a:pt x="18225" y="11389"/>
                    <a:pt x="18225" y="11389"/>
                    <a:pt x="18225" y="11389"/>
                  </a:cubicBezTo>
                  <a:cubicBezTo>
                    <a:pt x="9788" y="21600"/>
                    <a:pt x="9788" y="21600"/>
                    <a:pt x="9788" y="21600"/>
                  </a:cubicBezTo>
                  <a:cubicBezTo>
                    <a:pt x="9450" y="21600"/>
                    <a:pt x="9112" y="21600"/>
                    <a:pt x="9112" y="21207"/>
                  </a:cubicBezTo>
                  <a:cubicBezTo>
                    <a:pt x="9112" y="10996"/>
                    <a:pt x="9112" y="10996"/>
                    <a:pt x="9112" y="10996"/>
                  </a:cubicBezTo>
                  <a:cubicBezTo>
                    <a:pt x="9112" y="11389"/>
                    <a:pt x="9112" y="11389"/>
                    <a:pt x="9112" y="11389"/>
                  </a:cubicBezTo>
                  <a:cubicBezTo>
                    <a:pt x="338" y="21600"/>
                    <a:pt x="338" y="21600"/>
                    <a:pt x="338" y="21600"/>
                  </a:cubicBezTo>
                  <a:cubicBezTo>
                    <a:pt x="0" y="21600"/>
                    <a:pt x="0" y="21600"/>
                    <a:pt x="0" y="2120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7" name="Shape"/>
            <p:cNvSpPr/>
            <p:nvPr/>
          </p:nvSpPr>
          <p:spPr>
            <a:xfrm>
              <a:off x="2639484" y="2899833"/>
              <a:ext cx="205317" cy="289985"/>
            </a:xfrm>
            <a:custGeom>
              <a:avLst/>
              <a:gdLst/>
              <a:ahLst/>
              <a:cxnLst>
                <a:cxn ang="0">
                  <a:pos x="wd2" y="hd2"/>
                </a:cxn>
                <a:cxn ang="5400000">
                  <a:pos x="wd2" y="hd2"/>
                </a:cxn>
                <a:cxn ang="10800000">
                  <a:pos x="wd2" y="hd2"/>
                </a:cxn>
                <a:cxn ang="16200000">
                  <a:pos x="wd2" y="hd2"/>
                </a:cxn>
              </a:cxnLst>
              <a:rect l="0" t="0" r="r" b="b"/>
              <a:pathLst>
                <a:path w="21600" h="21600" extrusionOk="0">
                  <a:moveTo>
                    <a:pt x="20160" y="13714"/>
                  </a:moveTo>
                  <a:cubicBezTo>
                    <a:pt x="19680" y="13714"/>
                    <a:pt x="19200" y="13371"/>
                    <a:pt x="18720" y="13029"/>
                  </a:cubicBezTo>
                  <a:cubicBezTo>
                    <a:pt x="14880" y="8914"/>
                    <a:pt x="14880" y="8914"/>
                    <a:pt x="14880" y="8914"/>
                  </a:cubicBezTo>
                  <a:cubicBezTo>
                    <a:pt x="13920" y="8914"/>
                    <a:pt x="13920" y="8914"/>
                    <a:pt x="13920" y="8914"/>
                  </a:cubicBezTo>
                  <a:cubicBezTo>
                    <a:pt x="13920" y="10629"/>
                    <a:pt x="13920" y="10629"/>
                    <a:pt x="13920" y="10629"/>
                  </a:cubicBezTo>
                  <a:cubicBezTo>
                    <a:pt x="18240" y="15429"/>
                    <a:pt x="18240" y="15429"/>
                    <a:pt x="18240" y="15429"/>
                  </a:cubicBezTo>
                  <a:cubicBezTo>
                    <a:pt x="18240" y="15771"/>
                    <a:pt x="18720" y="15771"/>
                    <a:pt x="18720" y="16114"/>
                  </a:cubicBezTo>
                  <a:cubicBezTo>
                    <a:pt x="18720" y="16457"/>
                    <a:pt x="18240" y="16800"/>
                    <a:pt x="17280" y="16800"/>
                  </a:cubicBezTo>
                  <a:cubicBezTo>
                    <a:pt x="13920" y="16800"/>
                    <a:pt x="13920" y="16800"/>
                    <a:pt x="13920" y="16800"/>
                  </a:cubicBezTo>
                  <a:cubicBezTo>
                    <a:pt x="13920" y="20229"/>
                    <a:pt x="13920" y="20229"/>
                    <a:pt x="13920" y="20229"/>
                  </a:cubicBezTo>
                  <a:cubicBezTo>
                    <a:pt x="13920" y="20914"/>
                    <a:pt x="13440" y="21600"/>
                    <a:pt x="12000" y="21600"/>
                  </a:cubicBezTo>
                  <a:cubicBezTo>
                    <a:pt x="9600" y="21600"/>
                    <a:pt x="9600" y="21600"/>
                    <a:pt x="9600" y="21600"/>
                  </a:cubicBezTo>
                  <a:cubicBezTo>
                    <a:pt x="8640" y="21600"/>
                    <a:pt x="7680" y="20914"/>
                    <a:pt x="7680" y="20229"/>
                  </a:cubicBezTo>
                  <a:cubicBezTo>
                    <a:pt x="7680" y="16800"/>
                    <a:pt x="7680" y="16800"/>
                    <a:pt x="7680" y="16800"/>
                  </a:cubicBezTo>
                  <a:cubicBezTo>
                    <a:pt x="4320" y="16800"/>
                    <a:pt x="4320" y="16800"/>
                    <a:pt x="4320" y="16800"/>
                  </a:cubicBezTo>
                  <a:cubicBezTo>
                    <a:pt x="3840" y="16800"/>
                    <a:pt x="3360" y="16457"/>
                    <a:pt x="3360" y="16114"/>
                  </a:cubicBezTo>
                  <a:cubicBezTo>
                    <a:pt x="3360" y="15771"/>
                    <a:pt x="3360" y="15771"/>
                    <a:pt x="3360" y="15429"/>
                  </a:cubicBezTo>
                  <a:cubicBezTo>
                    <a:pt x="7680" y="10629"/>
                    <a:pt x="7680" y="10629"/>
                    <a:pt x="7680" y="10629"/>
                  </a:cubicBezTo>
                  <a:cubicBezTo>
                    <a:pt x="7680" y="8914"/>
                    <a:pt x="7680" y="8914"/>
                    <a:pt x="7680" y="8914"/>
                  </a:cubicBezTo>
                  <a:cubicBezTo>
                    <a:pt x="6720" y="8914"/>
                    <a:pt x="6720" y="8914"/>
                    <a:pt x="6720" y="8914"/>
                  </a:cubicBezTo>
                  <a:cubicBezTo>
                    <a:pt x="2880" y="13029"/>
                    <a:pt x="2880" y="13029"/>
                    <a:pt x="2880" y="13029"/>
                  </a:cubicBezTo>
                  <a:cubicBezTo>
                    <a:pt x="2400" y="13371"/>
                    <a:pt x="1920" y="13714"/>
                    <a:pt x="1440" y="13714"/>
                  </a:cubicBezTo>
                  <a:cubicBezTo>
                    <a:pt x="480" y="13714"/>
                    <a:pt x="0" y="13029"/>
                    <a:pt x="0" y="12343"/>
                  </a:cubicBezTo>
                  <a:cubicBezTo>
                    <a:pt x="0" y="12343"/>
                    <a:pt x="0" y="12000"/>
                    <a:pt x="0" y="11657"/>
                  </a:cubicBezTo>
                  <a:cubicBezTo>
                    <a:pt x="4320" y="7200"/>
                    <a:pt x="4320" y="7200"/>
                    <a:pt x="4320" y="7200"/>
                  </a:cubicBezTo>
                  <a:cubicBezTo>
                    <a:pt x="5280" y="6514"/>
                    <a:pt x="6240" y="5829"/>
                    <a:pt x="7680" y="5829"/>
                  </a:cubicBezTo>
                  <a:cubicBezTo>
                    <a:pt x="13920" y="5829"/>
                    <a:pt x="13920" y="5829"/>
                    <a:pt x="13920" y="5829"/>
                  </a:cubicBezTo>
                  <a:cubicBezTo>
                    <a:pt x="15360" y="5829"/>
                    <a:pt x="16320" y="6514"/>
                    <a:pt x="17280" y="7200"/>
                  </a:cubicBezTo>
                  <a:cubicBezTo>
                    <a:pt x="21600" y="11657"/>
                    <a:pt x="21600" y="11657"/>
                    <a:pt x="21600" y="11657"/>
                  </a:cubicBezTo>
                  <a:cubicBezTo>
                    <a:pt x="21600" y="12000"/>
                    <a:pt x="21600" y="12343"/>
                    <a:pt x="21600" y="12343"/>
                  </a:cubicBezTo>
                  <a:cubicBezTo>
                    <a:pt x="21600" y="13029"/>
                    <a:pt x="21120" y="13714"/>
                    <a:pt x="20160" y="13714"/>
                  </a:cubicBezTo>
                  <a:close/>
                  <a:moveTo>
                    <a:pt x="11040" y="5486"/>
                  </a:moveTo>
                  <a:cubicBezTo>
                    <a:pt x="8640" y="5486"/>
                    <a:pt x="7200" y="4114"/>
                    <a:pt x="7200" y="2743"/>
                  </a:cubicBezTo>
                  <a:cubicBezTo>
                    <a:pt x="7200" y="1029"/>
                    <a:pt x="8640" y="0"/>
                    <a:pt x="11040" y="0"/>
                  </a:cubicBezTo>
                  <a:cubicBezTo>
                    <a:pt x="12960" y="0"/>
                    <a:pt x="14880" y="1029"/>
                    <a:pt x="14880" y="2743"/>
                  </a:cubicBezTo>
                  <a:cubicBezTo>
                    <a:pt x="14880" y="4114"/>
                    <a:pt x="12960" y="5486"/>
                    <a:pt x="11040" y="548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8" name="Shape"/>
            <p:cNvSpPr/>
            <p:nvPr/>
          </p:nvSpPr>
          <p:spPr>
            <a:xfrm>
              <a:off x="3299884" y="2895600"/>
              <a:ext cx="251884" cy="294218"/>
            </a:xfrm>
            <a:custGeom>
              <a:avLst/>
              <a:gdLst/>
              <a:ahLst/>
              <a:cxnLst>
                <a:cxn ang="0">
                  <a:pos x="wd2" y="hd2"/>
                </a:cxn>
                <a:cxn ang="5400000">
                  <a:pos x="wd2" y="hd2"/>
                </a:cxn>
                <a:cxn ang="10800000">
                  <a:pos x="wd2" y="hd2"/>
                </a:cxn>
                <a:cxn ang="16200000">
                  <a:pos x="wd2" y="hd2"/>
                </a:cxn>
              </a:cxnLst>
              <a:rect l="0" t="0" r="r" b="b"/>
              <a:pathLst>
                <a:path w="21600" h="21600" extrusionOk="0">
                  <a:moveTo>
                    <a:pt x="13745" y="7425"/>
                  </a:moveTo>
                  <a:cubicBezTo>
                    <a:pt x="21600" y="7425"/>
                    <a:pt x="21600" y="7425"/>
                    <a:pt x="21600" y="7425"/>
                  </a:cubicBez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2567" y="0"/>
                    <a:pt x="12567" y="0"/>
                    <a:pt x="12567" y="0"/>
                  </a:cubicBezTo>
                  <a:cubicBezTo>
                    <a:pt x="12567" y="6413"/>
                    <a:pt x="12567" y="6413"/>
                    <a:pt x="12567" y="6413"/>
                  </a:cubicBezTo>
                  <a:cubicBezTo>
                    <a:pt x="12567" y="7088"/>
                    <a:pt x="12960" y="7425"/>
                    <a:pt x="13745" y="7425"/>
                  </a:cubicBezTo>
                  <a:close/>
                  <a:moveTo>
                    <a:pt x="14138" y="338"/>
                  </a:moveTo>
                  <a:cubicBezTo>
                    <a:pt x="14531" y="338"/>
                    <a:pt x="14531" y="675"/>
                    <a:pt x="14924" y="675"/>
                  </a:cubicBezTo>
                  <a:cubicBezTo>
                    <a:pt x="20422" y="5738"/>
                    <a:pt x="20422" y="5738"/>
                    <a:pt x="20422" y="5738"/>
                  </a:cubicBezTo>
                  <a:cubicBezTo>
                    <a:pt x="20815" y="5738"/>
                    <a:pt x="20815" y="5738"/>
                    <a:pt x="20815" y="6075"/>
                  </a:cubicBezTo>
                  <a:cubicBezTo>
                    <a:pt x="14138" y="6075"/>
                    <a:pt x="14138" y="6075"/>
                    <a:pt x="14138" y="6075"/>
                  </a:cubicBezTo>
                  <a:lnTo>
                    <a:pt x="14138" y="33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09" name="Shape"/>
            <p:cNvSpPr/>
            <p:nvPr/>
          </p:nvSpPr>
          <p:spPr>
            <a:xfrm>
              <a:off x="3958167" y="2895600"/>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9033" y="10463"/>
                  </a:moveTo>
                  <a:cubicBezTo>
                    <a:pt x="9033" y="16875"/>
                    <a:pt x="9033" y="16875"/>
                    <a:pt x="9033" y="16875"/>
                  </a:cubicBezTo>
                  <a:cubicBezTo>
                    <a:pt x="9033" y="17213"/>
                    <a:pt x="8640" y="17213"/>
                    <a:pt x="8640" y="17213"/>
                  </a:cubicBezTo>
                  <a:cubicBezTo>
                    <a:pt x="8640" y="17550"/>
                    <a:pt x="8640" y="17550"/>
                    <a:pt x="8247" y="17550"/>
                  </a:cubicBezTo>
                  <a:cubicBezTo>
                    <a:pt x="8247" y="17550"/>
                    <a:pt x="8247" y="17213"/>
                    <a:pt x="8247" y="17213"/>
                  </a:cubicBezTo>
                  <a:cubicBezTo>
                    <a:pt x="5891" y="15188"/>
                    <a:pt x="5891" y="15188"/>
                    <a:pt x="5891" y="15188"/>
                  </a:cubicBezTo>
                  <a:cubicBezTo>
                    <a:pt x="3927" y="15188"/>
                    <a:pt x="3927" y="15188"/>
                    <a:pt x="3927" y="15188"/>
                  </a:cubicBezTo>
                  <a:cubicBezTo>
                    <a:pt x="3535" y="15188"/>
                    <a:pt x="3535" y="15188"/>
                    <a:pt x="3535" y="14850"/>
                  </a:cubicBezTo>
                  <a:cubicBezTo>
                    <a:pt x="3535" y="12488"/>
                    <a:pt x="3535" y="12488"/>
                    <a:pt x="3535" y="12488"/>
                  </a:cubicBezTo>
                  <a:cubicBezTo>
                    <a:pt x="3535" y="12488"/>
                    <a:pt x="3535" y="12150"/>
                    <a:pt x="3927" y="12150"/>
                  </a:cubicBezTo>
                  <a:cubicBezTo>
                    <a:pt x="5891" y="12150"/>
                    <a:pt x="5891" y="12150"/>
                    <a:pt x="5891" y="12150"/>
                  </a:cubicBezTo>
                  <a:cubicBezTo>
                    <a:pt x="8247" y="10125"/>
                    <a:pt x="8247" y="10125"/>
                    <a:pt x="8247" y="10125"/>
                  </a:cubicBezTo>
                  <a:cubicBezTo>
                    <a:pt x="8247" y="10125"/>
                    <a:pt x="8247" y="10125"/>
                    <a:pt x="8640" y="10125"/>
                  </a:cubicBezTo>
                  <a:cubicBezTo>
                    <a:pt x="8640" y="10125"/>
                    <a:pt x="9033" y="10463"/>
                    <a:pt x="9033" y="10463"/>
                  </a:cubicBezTo>
                  <a:close/>
                  <a:moveTo>
                    <a:pt x="12175" y="16538"/>
                  </a:moveTo>
                  <a:cubicBezTo>
                    <a:pt x="12960" y="15525"/>
                    <a:pt x="13353" y="14850"/>
                    <a:pt x="13353" y="13837"/>
                  </a:cubicBezTo>
                  <a:cubicBezTo>
                    <a:pt x="13353" y="12825"/>
                    <a:pt x="12960" y="11812"/>
                    <a:pt x="12175" y="11138"/>
                  </a:cubicBezTo>
                  <a:cubicBezTo>
                    <a:pt x="11782" y="10800"/>
                    <a:pt x="11389" y="10800"/>
                    <a:pt x="10996" y="11138"/>
                  </a:cubicBezTo>
                  <a:cubicBezTo>
                    <a:pt x="10604" y="11475"/>
                    <a:pt x="10604" y="11812"/>
                    <a:pt x="10996" y="12150"/>
                  </a:cubicBezTo>
                  <a:cubicBezTo>
                    <a:pt x="11389" y="12488"/>
                    <a:pt x="11389" y="13163"/>
                    <a:pt x="11389" y="13837"/>
                  </a:cubicBezTo>
                  <a:cubicBezTo>
                    <a:pt x="11389" y="14175"/>
                    <a:pt x="11389" y="14850"/>
                    <a:pt x="10996" y="15188"/>
                  </a:cubicBezTo>
                  <a:cubicBezTo>
                    <a:pt x="10604" y="15525"/>
                    <a:pt x="10604" y="16200"/>
                    <a:pt x="10996" y="16538"/>
                  </a:cubicBezTo>
                  <a:cubicBezTo>
                    <a:pt x="10996" y="16538"/>
                    <a:pt x="11389" y="16538"/>
                    <a:pt x="11389" y="16538"/>
                  </a:cubicBezTo>
                  <a:cubicBezTo>
                    <a:pt x="11782" y="16538"/>
                    <a:pt x="11782" y="16538"/>
                    <a:pt x="12175" y="16538"/>
                  </a:cubicBezTo>
                  <a:close/>
                  <a:moveTo>
                    <a:pt x="15316" y="18225"/>
                  </a:moveTo>
                  <a:cubicBezTo>
                    <a:pt x="16495" y="16875"/>
                    <a:pt x="16887" y="15188"/>
                    <a:pt x="16887" y="13837"/>
                  </a:cubicBezTo>
                  <a:cubicBezTo>
                    <a:pt x="16887" y="12150"/>
                    <a:pt x="16495" y="10463"/>
                    <a:pt x="15316" y="9450"/>
                  </a:cubicBezTo>
                  <a:cubicBezTo>
                    <a:pt x="14924" y="9113"/>
                    <a:pt x="14138" y="9113"/>
                    <a:pt x="13745" y="9113"/>
                  </a:cubicBezTo>
                  <a:cubicBezTo>
                    <a:pt x="13353" y="9450"/>
                    <a:pt x="13353" y="10125"/>
                    <a:pt x="13745" y="10463"/>
                  </a:cubicBezTo>
                  <a:cubicBezTo>
                    <a:pt x="14531" y="11138"/>
                    <a:pt x="15316" y="12488"/>
                    <a:pt x="15316" y="13837"/>
                  </a:cubicBezTo>
                  <a:cubicBezTo>
                    <a:pt x="15316" y="14850"/>
                    <a:pt x="14531" y="16200"/>
                    <a:pt x="13745" y="17213"/>
                  </a:cubicBezTo>
                  <a:cubicBezTo>
                    <a:pt x="13353" y="17550"/>
                    <a:pt x="13353" y="17887"/>
                    <a:pt x="13745" y="18225"/>
                  </a:cubicBezTo>
                  <a:cubicBezTo>
                    <a:pt x="14138" y="18225"/>
                    <a:pt x="14138" y="18563"/>
                    <a:pt x="14531" y="18563"/>
                  </a:cubicBezTo>
                  <a:cubicBezTo>
                    <a:pt x="14531" y="18563"/>
                    <a:pt x="14924" y="18225"/>
                    <a:pt x="15316" y="18225"/>
                  </a:cubicBez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0" name="Shape"/>
            <p:cNvSpPr/>
            <p:nvPr/>
          </p:nvSpPr>
          <p:spPr>
            <a:xfrm>
              <a:off x="4618567" y="2895600"/>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5891" y="18225"/>
                  </a:moveTo>
                  <a:cubicBezTo>
                    <a:pt x="9818" y="18225"/>
                    <a:pt x="9818" y="18225"/>
                    <a:pt x="9818" y="18225"/>
                  </a:cubicBezTo>
                  <a:cubicBezTo>
                    <a:pt x="9818" y="17213"/>
                    <a:pt x="9818" y="17213"/>
                    <a:pt x="9818" y="17213"/>
                  </a:cubicBezTo>
                  <a:cubicBezTo>
                    <a:pt x="8640" y="17213"/>
                    <a:pt x="8640" y="17213"/>
                    <a:pt x="8640" y="17213"/>
                  </a:cubicBezTo>
                  <a:cubicBezTo>
                    <a:pt x="10211" y="15188"/>
                    <a:pt x="10211" y="15188"/>
                    <a:pt x="10211" y="15188"/>
                  </a:cubicBezTo>
                  <a:cubicBezTo>
                    <a:pt x="10604" y="14850"/>
                    <a:pt x="10604" y="14850"/>
                    <a:pt x="10604" y="14850"/>
                  </a:cubicBezTo>
                  <a:cubicBezTo>
                    <a:pt x="10604" y="14850"/>
                    <a:pt x="10604" y="14850"/>
                    <a:pt x="10604" y="14850"/>
                  </a:cubicBezTo>
                  <a:cubicBezTo>
                    <a:pt x="10604" y="14850"/>
                    <a:pt x="10604" y="14850"/>
                    <a:pt x="10604" y="14850"/>
                  </a:cubicBezTo>
                  <a:cubicBezTo>
                    <a:pt x="10604" y="14850"/>
                    <a:pt x="10604" y="15188"/>
                    <a:pt x="10996" y="15188"/>
                  </a:cubicBezTo>
                  <a:cubicBezTo>
                    <a:pt x="12567" y="17213"/>
                    <a:pt x="12567" y="17213"/>
                    <a:pt x="12567" y="17213"/>
                  </a:cubicBezTo>
                  <a:cubicBezTo>
                    <a:pt x="11389" y="17213"/>
                    <a:pt x="11389" y="17213"/>
                    <a:pt x="11389" y="17213"/>
                  </a:cubicBezTo>
                  <a:cubicBezTo>
                    <a:pt x="11389" y="18225"/>
                    <a:pt x="11389" y="18225"/>
                    <a:pt x="11389" y="18225"/>
                  </a:cubicBezTo>
                  <a:cubicBezTo>
                    <a:pt x="15316" y="18225"/>
                    <a:pt x="15316" y="18225"/>
                    <a:pt x="15316" y="18225"/>
                  </a:cubicBezTo>
                  <a:cubicBezTo>
                    <a:pt x="15316" y="17213"/>
                    <a:pt x="15316" y="17213"/>
                    <a:pt x="15316" y="17213"/>
                  </a:cubicBezTo>
                  <a:cubicBezTo>
                    <a:pt x="14531" y="17213"/>
                    <a:pt x="14531" y="17213"/>
                    <a:pt x="14531" y="17213"/>
                  </a:cubicBezTo>
                  <a:cubicBezTo>
                    <a:pt x="11782" y="13837"/>
                    <a:pt x="11782" y="13837"/>
                    <a:pt x="11782" y="13837"/>
                  </a:cubicBezTo>
                  <a:cubicBezTo>
                    <a:pt x="14531" y="10463"/>
                    <a:pt x="14531" y="10463"/>
                    <a:pt x="14531" y="10463"/>
                  </a:cubicBezTo>
                  <a:cubicBezTo>
                    <a:pt x="15316" y="10463"/>
                    <a:pt x="15316" y="10463"/>
                    <a:pt x="15316" y="10463"/>
                  </a:cubicBezTo>
                  <a:cubicBezTo>
                    <a:pt x="15316" y="9113"/>
                    <a:pt x="15316" y="9113"/>
                    <a:pt x="15316" y="9113"/>
                  </a:cubicBezTo>
                  <a:cubicBezTo>
                    <a:pt x="11389" y="9113"/>
                    <a:pt x="11389" y="9113"/>
                    <a:pt x="11389" y="9113"/>
                  </a:cubicBezTo>
                  <a:cubicBezTo>
                    <a:pt x="11389" y="10463"/>
                    <a:pt x="11389" y="10463"/>
                    <a:pt x="11389" y="10463"/>
                  </a:cubicBezTo>
                  <a:cubicBezTo>
                    <a:pt x="12567" y="10463"/>
                    <a:pt x="12567" y="10463"/>
                    <a:pt x="12567" y="10463"/>
                  </a:cubicBezTo>
                  <a:cubicBezTo>
                    <a:pt x="10996" y="12150"/>
                    <a:pt x="10996" y="12150"/>
                    <a:pt x="10996" y="12150"/>
                  </a:cubicBezTo>
                  <a:cubicBezTo>
                    <a:pt x="10996" y="12488"/>
                    <a:pt x="10996" y="12825"/>
                    <a:pt x="10996" y="12825"/>
                  </a:cubicBezTo>
                  <a:cubicBezTo>
                    <a:pt x="10604" y="12825"/>
                    <a:pt x="10604" y="12825"/>
                    <a:pt x="10604" y="12825"/>
                  </a:cubicBezTo>
                  <a:cubicBezTo>
                    <a:pt x="10604" y="12825"/>
                    <a:pt x="10604" y="12488"/>
                    <a:pt x="10604" y="12488"/>
                  </a:cubicBezTo>
                  <a:cubicBezTo>
                    <a:pt x="10604" y="12488"/>
                    <a:pt x="10604" y="12488"/>
                    <a:pt x="10604" y="12150"/>
                  </a:cubicBezTo>
                  <a:cubicBezTo>
                    <a:pt x="9033" y="10463"/>
                    <a:pt x="9033" y="10463"/>
                    <a:pt x="9033" y="10463"/>
                  </a:cubicBezTo>
                  <a:cubicBezTo>
                    <a:pt x="10211" y="10463"/>
                    <a:pt x="10211" y="10463"/>
                    <a:pt x="10211" y="10463"/>
                  </a:cubicBezTo>
                  <a:cubicBezTo>
                    <a:pt x="10211" y="9113"/>
                    <a:pt x="10211" y="9113"/>
                    <a:pt x="10211" y="9113"/>
                  </a:cubicBezTo>
                  <a:cubicBezTo>
                    <a:pt x="5891" y="9113"/>
                    <a:pt x="5891" y="9113"/>
                    <a:pt x="5891" y="9113"/>
                  </a:cubicBezTo>
                  <a:cubicBezTo>
                    <a:pt x="5891" y="10463"/>
                    <a:pt x="5891" y="10463"/>
                    <a:pt x="5891" y="10463"/>
                  </a:cubicBezTo>
                  <a:cubicBezTo>
                    <a:pt x="7069" y="10463"/>
                    <a:pt x="7069" y="10463"/>
                    <a:pt x="7069" y="10463"/>
                  </a:cubicBezTo>
                  <a:cubicBezTo>
                    <a:pt x="9425" y="13837"/>
                    <a:pt x="9425" y="13837"/>
                    <a:pt x="9425" y="13837"/>
                  </a:cubicBezTo>
                  <a:cubicBezTo>
                    <a:pt x="7069" y="17213"/>
                    <a:pt x="7069" y="17213"/>
                    <a:pt x="7069" y="17213"/>
                  </a:cubicBezTo>
                  <a:cubicBezTo>
                    <a:pt x="5891" y="17213"/>
                    <a:pt x="5891" y="17213"/>
                    <a:pt x="5891" y="17213"/>
                  </a:cubicBezTo>
                  <a:lnTo>
                    <a:pt x="5891" y="18225"/>
                  </a:ln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1" name="Shape"/>
            <p:cNvSpPr/>
            <p:nvPr/>
          </p:nvSpPr>
          <p:spPr>
            <a:xfrm>
              <a:off x="5278967" y="2895600"/>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12567" y="10800"/>
                  </a:moveTo>
                  <a:cubicBezTo>
                    <a:pt x="12567" y="15188"/>
                    <a:pt x="12567" y="15188"/>
                    <a:pt x="12567" y="15188"/>
                  </a:cubicBezTo>
                  <a:cubicBezTo>
                    <a:pt x="12567" y="16200"/>
                    <a:pt x="11782" y="16875"/>
                    <a:pt x="10604" y="16875"/>
                  </a:cubicBezTo>
                  <a:cubicBezTo>
                    <a:pt x="5105" y="16875"/>
                    <a:pt x="5105" y="16875"/>
                    <a:pt x="5105" y="16875"/>
                  </a:cubicBezTo>
                  <a:cubicBezTo>
                    <a:pt x="4320" y="16875"/>
                    <a:pt x="3535" y="16200"/>
                    <a:pt x="3535" y="15188"/>
                  </a:cubicBezTo>
                  <a:cubicBezTo>
                    <a:pt x="3535" y="10800"/>
                    <a:pt x="3535" y="10800"/>
                    <a:pt x="3535" y="10800"/>
                  </a:cubicBezTo>
                  <a:cubicBezTo>
                    <a:pt x="3535" y="9788"/>
                    <a:pt x="4320" y="9113"/>
                    <a:pt x="5105" y="9113"/>
                  </a:cubicBezTo>
                  <a:cubicBezTo>
                    <a:pt x="10604" y="9113"/>
                    <a:pt x="10604" y="9113"/>
                    <a:pt x="10604" y="9113"/>
                  </a:cubicBezTo>
                  <a:cubicBezTo>
                    <a:pt x="11782" y="9113"/>
                    <a:pt x="12567" y="9788"/>
                    <a:pt x="12567" y="10800"/>
                  </a:cubicBezTo>
                  <a:close/>
                  <a:moveTo>
                    <a:pt x="17673" y="9450"/>
                  </a:moveTo>
                  <a:cubicBezTo>
                    <a:pt x="17673" y="16538"/>
                    <a:pt x="17673" y="16538"/>
                    <a:pt x="17673" y="16538"/>
                  </a:cubicBezTo>
                  <a:cubicBezTo>
                    <a:pt x="17673" y="16538"/>
                    <a:pt x="17673" y="16875"/>
                    <a:pt x="17673" y="16875"/>
                  </a:cubicBezTo>
                  <a:cubicBezTo>
                    <a:pt x="17673" y="16875"/>
                    <a:pt x="17280" y="16875"/>
                    <a:pt x="17280" y="16875"/>
                  </a:cubicBezTo>
                  <a:cubicBezTo>
                    <a:pt x="17280" y="16875"/>
                    <a:pt x="17280" y="16875"/>
                    <a:pt x="16887" y="16875"/>
                  </a:cubicBezTo>
                  <a:cubicBezTo>
                    <a:pt x="13353" y="13500"/>
                    <a:pt x="13353" y="13500"/>
                    <a:pt x="13353" y="13500"/>
                  </a:cubicBezTo>
                  <a:cubicBezTo>
                    <a:pt x="13353" y="12488"/>
                    <a:pt x="13353" y="12488"/>
                    <a:pt x="13353" y="12488"/>
                  </a:cubicBezTo>
                  <a:cubicBezTo>
                    <a:pt x="16887" y="9113"/>
                    <a:pt x="16887" y="9113"/>
                    <a:pt x="16887" y="9113"/>
                  </a:cubicBezTo>
                  <a:cubicBezTo>
                    <a:pt x="17280" y="9113"/>
                    <a:pt x="17280" y="9113"/>
                    <a:pt x="17280" y="9113"/>
                  </a:cubicBezTo>
                  <a:cubicBezTo>
                    <a:pt x="17280" y="9113"/>
                    <a:pt x="17673" y="9113"/>
                    <a:pt x="17673" y="9113"/>
                  </a:cubicBezTo>
                  <a:cubicBezTo>
                    <a:pt x="17673" y="9113"/>
                    <a:pt x="17673" y="9450"/>
                    <a:pt x="17673" y="9450"/>
                  </a:cubicBez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2" name="Shape"/>
            <p:cNvSpPr/>
            <p:nvPr/>
          </p:nvSpPr>
          <p:spPr>
            <a:xfrm>
              <a:off x="5937250" y="2895600"/>
              <a:ext cx="251884"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13745" y="13500"/>
                  </a:moveTo>
                  <a:cubicBezTo>
                    <a:pt x="14138" y="13500"/>
                    <a:pt x="14924" y="13500"/>
                    <a:pt x="15316" y="13500"/>
                  </a:cubicBezTo>
                  <a:cubicBezTo>
                    <a:pt x="16102" y="13500"/>
                    <a:pt x="17280" y="13500"/>
                    <a:pt x="17673" y="13837"/>
                  </a:cubicBezTo>
                  <a:cubicBezTo>
                    <a:pt x="17673" y="14175"/>
                    <a:pt x="18065" y="14175"/>
                    <a:pt x="17673" y="14513"/>
                  </a:cubicBezTo>
                  <a:cubicBezTo>
                    <a:pt x="17673" y="14513"/>
                    <a:pt x="17673" y="14513"/>
                    <a:pt x="17673" y="14513"/>
                  </a:cubicBezTo>
                  <a:cubicBezTo>
                    <a:pt x="17673" y="14513"/>
                    <a:pt x="17673" y="14513"/>
                    <a:pt x="17673" y="14513"/>
                  </a:cubicBezTo>
                  <a:cubicBezTo>
                    <a:pt x="17673" y="14850"/>
                    <a:pt x="17280" y="15188"/>
                    <a:pt x="16887" y="15188"/>
                  </a:cubicBezTo>
                  <a:cubicBezTo>
                    <a:pt x="15709" y="15188"/>
                    <a:pt x="14531" y="14850"/>
                    <a:pt x="13353" y="14175"/>
                  </a:cubicBezTo>
                  <a:cubicBezTo>
                    <a:pt x="11389" y="14513"/>
                    <a:pt x="9425" y="14850"/>
                    <a:pt x="7855" y="15188"/>
                  </a:cubicBezTo>
                  <a:cubicBezTo>
                    <a:pt x="6284" y="17213"/>
                    <a:pt x="5105" y="18225"/>
                    <a:pt x="4320" y="18225"/>
                  </a:cubicBezTo>
                  <a:cubicBezTo>
                    <a:pt x="4320" y="18225"/>
                    <a:pt x="4320" y="18225"/>
                    <a:pt x="3927" y="18225"/>
                  </a:cubicBezTo>
                  <a:cubicBezTo>
                    <a:pt x="3535" y="18225"/>
                    <a:pt x="3535" y="18225"/>
                    <a:pt x="3535" y="18225"/>
                  </a:cubicBezTo>
                  <a:cubicBezTo>
                    <a:pt x="3535" y="18225"/>
                    <a:pt x="3535" y="18225"/>
                    <a:pt x="3535" y="18225"/>
                  </a:cubicBezTo>
                  <a:cubicBezTo>
                    <a:pt x="3535" y="17887"/>
                    <a:pt x="3535" y="17887"/>
                    <a:pt x="3535" y="17550"/>
                  </a:cubicBezTo>
                  <a:cubicBezTo>
                    <a:pt x="3535" y="17213"/>
                    <a:pt x="4320" y="16200"/>
                    <a:pt x="6284" y="15525"/>
                  </a:cubicBezTo>
                  <a:cubicBezTo>
                    <a:pt x="6284" y="15188"/>
                    <a:pt x="6284" y="15188"/>
                    <a:pt x="6284" y="15525"/>
                  </a:cubicBezTo>
                  <a:cubicBezTo>
                    <a:pt x="6676" y="15525"/>
                    <a:pt x="6676" y="15525"/>
                    <a:pt x="6676" y="15525"/>
                  </a:cubicBezTo>
                  <a:cubicBezTo>
                    <a:pt x="7069" y="14850"/>
                    <a:pt x="7462" y="14175"/>
                    <a:pt x="7855" y="13163"/>
                  </a:cubicBezTo>
                  <a:cubicBezTo>
                    <a:pt x="8640" y="12150"/>
                    <a:pt x="9033" y="11138"/>
                    <a:pt x="9425" y="10125"/>
                  </a:cubicBezTo>
                  <a:cubicBezTo>
                    <a:pt x="9033" y="8775"/>
                    <a:pt x="9033" y="7425"/>
                    <a:pt x="9033" y="6413"/>
                  </a:cubicBezTo>
                  <a:cubicBezTo>
                    <a:pt x="9033" y="6075"/>
                    <a:pt x="9425" y="6075"/>
                    <a:pt x="9818" y="6075"/>
                  </a:cubicBezTo>
                  <a:cubicBezTo>
                    <a:pt x="9818" y="6075"/>
                    <a:pt x="9818" y="6075"/>
                    <a:pt x="9818" y="6075"/>
                  </a:cubicBezTo>
                  <a:cubicBezTo>
                    <a:pt x="10211" y="6075"/>
                    <a:pt x="10211" y="6075"/>
                    <a:pt x="10211" y="6075"/>
                  </a:cubicBezTo>
                  <a:cubicBezTo>
                    <a:pt x="10211" y="6075"/>
                    <a:pt x="10211" y="6075"/>
                    <a:pt x="10604" y="6075"/>
                  </a:cubicBezTo>
                  <a:cubicBezTo>
                    <a:pt x="10604" y="6413"/>
                    <a:pt x="10604" y="6750"/>
                    <a:pt x="10604" y="7088"/>
                  </a:cubicBezTo>
                  <a:cubicBezTo>
                    <a:pt x="10604" y="7088"/>
                    <a:pt x="10604" y="7088"/>
                    <a:pt x="10604" y="7088"/>
                  </a:cubicBezTo>
                  <a:cubicBezTo>
                    <a:pt x="10604" y="7088"/>
                    <a:pt x="10604" y="7088"/>
                    <a:pt x="10604" y="7088"/>
                  </a:cubicBezTo>
                  <a:cubicBezTo>
                    <a:pt x="10604" y="7425"/>
                    <a:pt x="10604" y="7425"/>
                    <a:pt x="10604" y="7425"/>
                  </a:cubicBezTo>
                  <a:cubicBezTo>
                    <a:pt x="10604" y="8438"/>
                    <a:pt x="10604" y="9113"/>
                    <a:pt x="10211" y="9788"/>
                  </a:cubicBezTo>
                  <a:cubicBezTo>
                    <a:pt x="10996" y="11138"/>
                    <a:pt x="11782" y="12150"/>
                    <a:pt x="12567" y="12825"/>
                  </a:cubicBezTo>
                  <a:cubicBezTo>
                    <a:pt x="12960" y="13163"/>
                    <a:pt x="13353" y="13163"/>
                    <a:pt x="13745" y="13500"/>
                  </a:cubicBezTo>
                  <a:close/>
                  <a:moveTo>
                    <a:pt x="6284" y="15862"/>
                  </a:moveTo>
                  <a:cubicBezTo>
                    <a:pt x="5105" y="16538"/>
                    <a:pt x="4713" y="17213"/>
                    <a:pt x="4320" y="17550"/>
                  </a:cubicBezTo>
                  <a:cubicBezTo>
                    <a:pt x="4713" y="17550"/>
                    <a:pt x="5498" y="16875"/>
                    <a:pt x="6284" y="15862"/>
                  </a:cubicBezTo>
                  <a:close/>
                  <a:moveTo>
                    <a:pt x="12175" y="13500"/>
                  </a:moveTo>
                  <a:cubicBezTo>
                    <a:pt x="12175" y="13500"/>
                    <a:pt x="11782" y="13500"/>
                    <a:pt x="11782" y="13500"/>
                  </a:cubicBezTo>
                  <a:cubicBezTo>
                    <a:pt x="10996" y="12825"/>
                    <a:pt x="10604" y="12150"/>
                    <a:pt x="9818" y="11138"/>
                  </a:cubicBezTo>
                  <a:cubicBezTo>
                    <a:pt x="9818" y="11812"/>
                    <a:pt x="9425" y="12825"/>
                    <a:pt x="9033" y="13500"/>
                  </a:cubicBezTo>
                  <a:cubicBezTo>
                    <a:pt x="8640" y="13837"/>
                    <a:pt x="8247" y="14175"/>
                    <a:pt x="8247" y="14513"/>
                  </a:cubicBezTo>
                  <a:cubicBezTo>
                    <a:pt x="9425" y="14175"/>
                    <a:pt x="10996" y="13837"/>
                    <a:pt x="12175" y="13500"/>
                  </a:cubicBezTo>
                  <a:close/>
                  <a:moveTo>
                    <a:pt x="9818" y="8100"/>
                  </a:moveTo>
                  <a:cubicBezTo>
                    <a:pt x="9818" y="8100"/>
                    <a:pt x="9818" y="7763"/>
                    <a:pt x="10211" y="7763"/>
                  </a:cubicBezTo>
                  <a:cubicBezTo>
                    <a:pt x="10211" y="7425"/>
                    <a:pt x="10211" y="7425"/>
                    <a:pt x="10211" y="7088"/>
                  </a:cubicBezTo>
                  <a:cubicBezTo>
                    <a:pt x="10211" y="7088"/>
                    <a:pt x="10211" y="7088"/>
                    <a:pt x="10211" y="7088"/>
                  </a:cubicBezTo>
                  <a:cubicBezTo>
                    <a:pt x="10211" y="7088"/>
                    <a:pt x="10211" y="7088"/>
                    <a:pt x="10211" y="7088"/>
                  </a:cubicBezTo>
                  <a:cubicBezTo>
                    <a:pt x="10211" y="6750"/>
                    <a:pt x="10211" y="6750"/>
                    <a:pt x="9818" y="6413"/>
                  </a:cubicBezTo>
                  <a:cubicBezTo>
                    <a:pt x="9818" y="6750"/>
                    <a:pt x="9818" y="6750"/>
                    <a:pt x="9818" y="6750"/>
                  </a:cubicBezTo>
                  <a:cubicBezTo>
                    <a:pt x="9818" y="7088"/>
                    <a:pt x="9818" y="7425"/>
                    <a:pt x="9818" y="8100"/>
                  </a:cubicBez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moveTo>
                    <a:pt x="15316" y="14175"/>
                  </a:moveTo>
                  <a:cubicBezTo>
                    <a:pt x="16102" y="14175"/>
                    <a:pt x="16495" y="14513"/>
                    <a:pt x="16887" y="14513"/>
                  </a:cubicBezTo>
                  <a:cubicBezTo>
                    <a:pt x="17280" y="14513"/>
                    <a:pt x="17280" y="14513"/>
                    <a:pt x="17280" y="14513"/>
                  </a:cubicBezTo>
                  <a:cubicBezTo>
                    <a:pt x="17280" y="14513"/>
                    <a:pt x="17280" y="14513"/>
                    <a:pt x="17280" y="14513"/>
                  </a:cubicBezTo>
                  <a:cubicBezTo>
                    <a:pt x="17280" y="14175"/>
                    <a:pt x="16887" y="14175"/>
                    <a:pt x="15316" y="1417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3" name="Shape"/>
            <p:cNvSpPr/>
            <p:nvPr/>
          </p:nvSpPr>
          <p:spPr>
            <a:xfrm>
              <a:off x="6597651" y="2895600"/>
              <a:ext cx="251883"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3535" y="9788"/>
                  </a:moveTo>
                  <a:cubicBezTo>
                    <a:pt x="3535" y="8438"/>
                    <a:pt x="4713" y="7425"/>
                    <a:pt x="6284" y="7425"/>
                  </a:cubicBezTo>
                  <a:cubicBezTo>
                    <a:pt x="7855" y="7425"/>
                    <a:pt x="9033" y="8438"/>
                    <a:pt x="9033" y="9788"/>
                  </a:cubicBezTo>
                  <a:cubicBezTo>
                    <a:pt x="9033" y="11138"/>
                    <a:pt x="7855" y="12150"/>
                    <a:pt x="6284" y="12150"/>
                  </a:cubicBezTo>
                  <a:cubicBezTo>
                    <a:pt x="4713" y="12150"/>
                    <a:pt x="3535" y="11138"/>
                    <a:pt x="3535" y="9788"/>
                  </a:cubicBezTo>
                  <a:close/>
                  <a:moveTo>
                    <a:pt x="17673" y="18225"/>
                  </a:moveTo>
                  <a:cubicBezTo>
                    <a:pt x="3535" y="18225"/>
                    <a:pt x="3535" y="18225"/>
                    <a:pt x="3535" y="18225"/>
                  </a:cubicBezTo>
                  <a:cubicBezTo>
                    <a:pt x="3535" y="16200"/>
                    <a:pt x="3535" y="16200"/>
                    <a:pt x="3535" y="16200"/>
                  </a:cubicBezTo>
                  <a:cubicBezTo>
                    <a:pt x="6284" y="13837"/>
                    <a:pt x="6284" y="13837"/>
                    <a:pt x="6284" y="13837"/>
                  </a:cubicBezTo>
                  <a:cubicBezTo>
                    <a:pt x="7855" y="15188"/>
                    <a:pt x="7855" y="15188"/>
                    <a:pt x="7855" y="15188"/>
                  </a:cubicBezTo>
                  <a:cubicBezTo>
                    <a:pt x="13353" y="10800"/>
                    <a:pt x="13353" y="10800"/>
                    <a:pt x="13353" y="10800"/>
                  </a:cubicBezTo>
                  <a:cubicBezTo>
                    <a:pt x="17673" y="14513"/>
                    <a:pt x="17673" y="14513"/>
                    <a:pt x="17673" y="14513"/>
                  </a:cubicBezTo>
                  <a:lnTo>
                    <a:pt x="17673" y="18225"/>
                  </a:ln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4" name="Shape"/>
            <p:cNvSpPr/>
            <p:nvPr/>
          </p:nvSpPr>
          <p:spPr>
            <a:xfrm>
              <a:off x="7258051" y="2895600"/>
              <a:ext cx="251883"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9033" y="10463"/>
                  </a:moveTo>
                  <a:cubicBezTo>
                    <a:pt x="9033" y="16875"/>
                    <a:pt x="9033" y="16875"/>
                    <a:pt x="9033" y="16875"/>
                  </a:cubicBezTo>
                  <a:cubicBezTo>
                    <a:pt x="9033" y="17213"/>
                    <a:pt x="8640" y="17213"/>
                    <a:pt x="8640" y="17213"/>
                  </a:cubicBezTo>
                  <a:cubicBezTo>
                    <a:pt x="8640" y="17550"/>
                    <a:pt x="8640" y="17550"/>
                    <a:pt x="8247" y="17550"/>
                  </a:cubicBezTo>
                  <a:cubicBezTo>
                    <a:pt x="8247" y="17550"/>
                    <a:pt x="8247" y="17213"/>
                    <a:pt x="8247" y="17213"/>
                  </a:cubicBezTo>
                  <a:cubicBezTo>
                    <a:pt x="5891" y="15188"/>
                    <a:pt x="5891" y="15188"/>
                    <a:pt x="5891" y="15188"/>
                  </a:cubicBezTo>
                  <a:cubicBezTo>
                    <a:pt x="3927" y="15188"/>
                    <a:pt x="3927" y="15188"/>
                    <a:pt x="3927" y="15188"/>
                  </a:cubicBezTo>
                  <a:cubicBezTo>
                    <a:pt x="3535" y="15188"/>
                    <a:pt x="3535" y="15188"/>
                    <a:pt x="3535" y="14850"/>
                  </a:cubicBezTo>
                  <a:cubicBezTo>
                    <a:pt x="3535" y="12488"/>
                    <a:pt x="3535" y="12488"/>
                    <a:pt x="3535" y="12488"/>
                  </a:cubicBezTo>
                  <a:cubicBezTo>
                    <a:pt x="3535" y="12488"/>
                    <a:pt x="3535" y="12150"/>
                    <a:pt x="3927" y="12150"/>
                  </a:cubicBezTo>
                  <a:cubicBezTo>
                    <a:pt x="5891" y="12150"/>
                    <a:pt x="5891" y="12150"/>
                    <a:pt x="5891" y="12150"/>
                  </a:cubicBezTo>
                  <a:cubicBezTo>
                    <a:pt x="8247" y="10125"/>
                    <a:pt x="8247" y="10125"/>
                    <a:pt x="8247" y="10125"/>
                  </a:cubicBezTo>
                  <a:cubicBezTo>
                    <a:pt x="8247" y="10125"/>
                    <a:pt x="8247" y="10125"/>
                    <a:pt x="8640" y="10125"/>
                  </a:cubicBezTo>
                  <a:cubicBezTo>
                    <a:pt x="8640" y="10125"/>
                    <a:pt x="9033" y="10463"/>
                    <a:pt x="9033" y="10463"/>
                  </a:cubicBezTo>
                  <a:close/>
                  <a:moveTo>
                    <a:pt x="12175" y="16538"/>
                  </a:moveTo>
                  <a:cubicBezTo>
                    <a:pt x="12960" y="15525"/>
                    <a:pt x="13353" y="14850"/>
                    <a:pt x="13353" y="13837"/>
                  </a:cubicBezTo>
                  <a:cubicBezTo>
                    <a:pt x="13353" y="12825"/>
                    <a:pt x="12960" y="11812"/>
                    <a:pt x="12175" y="11138"/>
                  </a:cubicBezTo>
                  <a:cubicBezTo>
                    <a:pt x="11782" y="10800"/>
                    <a:pt x="11389" y="10800"/>
                    <a:pt x="10996" y="11138"/>
                  </a:cubicBezTo>
                  <a:cubicBezTo>
                    <a:pt x="10604" y="11475"/>
                    <a:pt x="10604" y="11812"/>
                    <a:pt x="10996" y="12150"/>
                  </a:cubicBezTo>
                  <a:cubicBezTo>
                    <a:pt x="11389" y="12488"/>
                    <a:pt x="11389" y="13163"/>
                    <a:pt x="11389" y="13837"/>
                  </a:cubicBezTo>
                  <a:cubicBezTo>
                    <a:pt x="11389" y="14175"/>
                    <a:pt x="11389" y="14850"/>
                    <a:pt x="10996" y="15188"/>
                  </a:cubicBezTo>
                  <a:cubicBezTo>
                    <a:pt x="10604" y="15525"/>
                    <a:pt x="10604" y="16200"/>
                    <a:pt x="10996" y="16538"/>
                  </a:cubicBezTo>
                  <a:cubicBezTo>
                    <a:pt x="10996" y="16538"/>
                    <a:pt x="11389" y="16538"/>
                    <a:pt x="11389" y="16538"/>
                  </a:cubicBezTo>
                  <a:cubicBezTo>
                    <a:pt x="11782" y="16538"/>
                    <a:pt x="11782" y="16538"/>
                    <a:pt x="12175" y="16538"/>
                  </a:cubicBezTo>
                  <a:close/>
                  <a:moveTo>
                    <a:pt x="15316" y="18225"/>
                  </a:moveTo>
                  <a:cubicBezTo>
                    <a:pt x="16495" y="16875"/>
                    <a:pt x="16887" y="15188"/>
                    <a:pt x="16887" y="13837"/>
                  </a:cubicBezTo>
                  <a:cubicBezTo>
                    <a:pt x="16887" y="12150"/>
                    <a:pt x="16495" y="10463"/>
                    <a:pt x="15316" y="9450"/>
                  </a:cubicBezTo>
                  <a:cubicBezTo>
                    <a:pt x="14924" y="9113"/>
                    <a:pt x="14138" y="9113"/>
                    <a:pt x="13745" y="9113"/>
                  </a:cubicBezTo>
                  <a:cubicBezTo>
                    <a:pt x="13353" y="9450"/>
                    <a:pt x="13353" y="10125"/>
                    <a:pt x="13745" y="10463"/>
                  </a:cubicBezTo>
                  <a:cubicBezTo>
                    <a:pt x="14531" y="11138"/>
                    <a:pt x="15316" y="12488"/>
                    <a:pt x="15316" y="13837"/>
                  </a:cubicBezTo>
                  <a:cubicBezTo>
                    <a:pt x="15316" y="14850"/>
                    <a:pt x="14531" y="16200"/>
                    <a:pt x="13745" y="17213"/>
                  </a:cubicBezTo>
                  <a:cubicBezTo>
                    <a:pt x="13353" y="17550"/>
                    <a:pt x="13353" y="17887"/>
                    <a:pt x="13745" y="18225"/>
                  </a:cubicBezTo>
                  <a:cubicBezTo>
                    <a:pt x="14138" y="18225"/>
                    <a:pt x="14138" y="18563"/>
                    <a:pt x="14531" y="18563"/>
                  </a:cubicBezTo>
                  <a:cubicBezTo>
                    <a:pt x="14531" y="18563"/>
                    <a:pt x="14924" y="18225"/>
                    <a:pt x="15316" y="18225"/>
                  </a:cubicBez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5" name="Shape"/>
            <p:cNvSpPr/>
            <p:nvPr/>
          </p:nvSpPr>
          <p:spPr>
            <a:xfrm>
              <a:off x="7916333" y="2895600"/>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5891" y="9113"/>
                  </a:moveTo>
                  <a:cubicBezTo>
                    <a:pt x="15709" y="9113"/>
                    <a:pt x="15709" y="9113"/>
                    <a:pt x="15709" y="9113"/>
                  </a:cubicBezTo>
                  <a:cubicBezTo>
                    <a:pt x="15709" y="9113"/>
                    <a:pt x="16102" y="9113"/>
                    <a:pt x="16102" y="9450"/>
                  </a:cubicBezTo>
                  <a:cubicBezTo>
                    <a:pt x="16102" y="10125"/>
                    <a:pt x="16102" y="10125"/>
                    <a:pt x="16102" y="10125"/>
                  </a:cubicBezTo>
                  <a:cubicBezTo>
                    <a:pt x="16102" y="10463"/>
                    <a:pt x="15709" y="10800"/>
                    <a:pt x="15709" y="10800"/>
                  </a:cubicBezTo>
                  <a:cubicBezTo>
                    <a:pt x="5891" y="10800"/>
                    <a:pt x="5891" y="10800"/>
                    <a:pt x="5891" y="10800"/>
                  </a:cubicBezTo>
                  <a:cubicBezTo>
                    <a:pt x="5498" y="10800"/>
                    <a:pt x="5105" y="10463"/>
                    <a:pt x="5105" y="10125"/>
                  </a:cubicBezTo>
                  <a:cubicBezTo>
                    <a:pt x="5105" y="9450"/>
                    <a:pt x="5105" y="9450"/>
                    <a:pt x="5105" y="9450"/>
                  </a:cubicBezTo>
                  <a:cubicBezTo>
                    <a:pt x="5105" y="9113"/>
                    <a:pt x="5498" y="9113"/>
                    <a:pt x="5891" y="9113"/>
                  </a:cubicBezTo>
                  <a:close/>
                  <a:moveTo>
                    <a:pt x="16102" y="12488"/>
                  </a:moveTo>
                  <a:cubicBezTo>
                    <a:pt x="16102" y="13500"/>
                    <a:pt x="16102" y="13500"/>
                    <a:pt x="16102" y="13500"/>
                  </a:cubicBezTo>
                  <a:cubicBezTo>
                    <a:pt x="16102" y="13500"/>
                    <a:pt x="15709" y="13837"/>
                    <a:pt x="15709" y="13837"/>
                  </a:cubicBezTo>
                  <a:cubicBezTo>
                    <a:pt x="5891" y="13837"/>
                    <a:pt x="5891" y="13837"/>
                    <a:pt x="5891" y="13837"/>
                  </a:cubicBezTo>
                  <a:cubicBezTo>
                    <a:pt x="5498" y="13837"/>
                    <a:pt x="5105" y="13500"/>
                    <a:pt x="5105" y="13500"/>
                  </a:cubicBezTo>
                  <a:cubicBezTo>
                    <a:pt x="5105" y="12488"/>
                    <a:pt x="5105" y="12488"/>
                    <a:pt x="5105" y="12488"/>
                  </a:cubicBezTo>
                  <a:cubicBezTo>
                    <a:pt x="5105" y="12488"/>
                    <a:pt x="5498" y="12150"/>
                    <a:pt x="5891" y="12150"/>
                  </a:cubicBezTo>
                  <a:cubicBezTo>
                    <a:pt x="15709" y="12150"/>
                    <a:pt x="15709" y="12150"/>
                    <a:pt x="15709" y="12150"/>
                  </a:cubicBezTo>
                  <a:cubicBezTo>
                    <a:pt x="15709" y="12150"/>
                    <a:pt x="16102" y="12488"/>
                    <a:pt x="16102" y="12488"/>
                  </a:cubicBezTo>
                  <a:close/>
                  <a:moveTo>
                    <a:pt x="16102" y="15525"/>
                  </a:moveTo>
                  <a:cubicBezTo>
                    <a:pt x="16102" y="16538"/>
                    <a:pt x="16102" y="16538"/>
                    <a:pt x="16102" y="16538"/>
                  </a:cubicBezTo>
                  <a:cubicBezTo>
                    <a:pt x="16102" y="16538"/>
                    <a:pt x="15709" y="16875"/>
                    <a:pt x="15709" y="16875"/>
                  </a:cubicBezTo>
                  <a:cubicBezTo>
                    <a:pt x="5891" y="16875"/>
                    <a:pt x="5891" y="16875"/>
                    <a:pt x="5891" y="16875"/>
                  </a:cubicBezTo>
                  <a:cubicBezTo>
                    <a:pt x="5498" y="16875"/>
                    <a:pt x="5105" y="16538"/>
                    <a:pt x="5105" y="16538"/>
                  </a:cubicBezTo>
                  <a:cubicBezTo>
                    <a:pt x="5105" y="15525"/>
                    <a:pt x="5105" y="15525"/>
                    <a:pt x="5105" y="15525"/>
                  </a:cubicBezTo>
                  <a:cubicBezTo>
                    <a:pt x="5105" y="15525"/>
                    <a:pt x="5498" y="15188"/>
                    <a:pt x="5891" y="15188"/>
                  </a:cubicBezTo>
                  <a:cubicBezTo>
                    <a:pt x="15709" y="15188"/>
                    <a:pt x="15709" y="15188"/>
                    <a:pt x="15709" y="15188"/>
                  </a:cubicBezTo>
                  <a:cubicBezTo>
                    <a:pt x="15709" y="15188"/>
                    <a:pt x="16102" y="15525"/>
                    <a:pt x="16102" y="15525"/>
                  </a:cubicBez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6" name="Shape"/>
            <p:cNvSpPr/>
            <p:nvPr/>
          </p:nvSpPr>
          <p:spPr>
            <a:xfrm>
              <a:off x="8576733" y="2895600"/>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6413"/>
                  </a:moveTo>
                  <a:cubicBezTo>
                    <a:pt x="21600" y="20250"/>
                    <a:pt x="21600" y="20250"/>
                    <a:pt x="21600" y="20250"/>
                  </a:cubicBezTo>
                  <a:cubicBezTo>
                    <a:pt x="21600" y="20925"/>
                    <a:pt x="20815" y="21600"/>
                    <a:pt x="20029" y="21600"/>
                  </a:cubicBezTo>
                  <a:cubicBezTo>
                    <a:pt x="1178" y="21600"/>
                    <a:pt x="1178" y="21600"/>
                    <a:pt x="1178" y="21600"/>
                  </a:cubicBezTo>
                  <a:cubicBezTo>
                    <a:pt x="393" y="21600"/>
                    <a:pt x="0" y="20925"/>
                    <a:pt x="0" y="20250"/>
                  </a:cubicBezTo>
                  <a:cubicBezTo>
                    <a:pt x="0" y="1013"/>
                    <a:pt x="0" y="1013"/>
                    <a:pt x="0" y="1013"/>
                  </a:cubicBezTo>
                  <a:cubicBezTo>
                    <a:pt x="0" y="338"/>
                    <a:pt x="393" y="0"/>
                    <a:pt x="1178" y="0"/>
                  </a:cubicBezTo>
                  <a:cubicBezTo>
                    <a:pt x="13745" y="0"/>
                    <a:pt x="13745" y="0"/>
                    <a:pt x="13745" y="0"/>
                  </a:cubicBezTo>
                  <a:cubicBezTo>
                    <a:pt x="14531" y="0"/>
                    <a:pt x="15709" y="338"/>
                    <a:pt x="16102" y="675"/>
                  </a:cubicBezTo>
                  <a:cubicBezTo>
                    <a:pt x="20422" y="4388"/>
                    <a:pt x="20422" y="4388"/>
                    <a:pt x="20422" y="4388"/>
                  </a:cubicBezTo>
                  <a:cubicBezTo>
                    <a:pt x="20815" y="4725"/>
                    <a:pt x="21600" y="5738"/>
                    <a:pt x="21600" y="6413"/>
                  </a:cubicBezTo>
                  <a:close/>
                  <a:moveTo>
                    <a:pt x="19636" y="7425"/>
                  </a:moveTo>
                  <a:cubicBezTo>
                    <a:pt x="13745" y="7425"/>
                    <a:pt x="13745" y="7425"/>
                    <a:pt x="13745" y="7425"/>
                  </a:cubicBezTo>
                  <a:cubicBezTo>
                    <a:pt x="12960" y="7425"/>
                    <a:pt x="12567" y="7088"/>
                    <a:pt x="12567" y="6413"/>
                  </a:cubicBezTo>
                  <a:cubicBezTo>
                    <a:pt x="12567" y="1350"/>
                    <a:pt x="12567" y="1350"/>
                    <a:pt x="12567" y="1350"/>
                  </a:cubicBezTo>
                  <a:cubicBezTo>
                    <a:pt x="1571" y="1350"/>
                    <a:pt x="1571" y="1350"/>
                    <a:pt x="1571" y="1350"/>
                  </a:cubicBezTo>
                  <a:cubicBezTo>
                    <a:pt x="1571" y="19913"/>
                    <a:pt x="1571" y="19913"/>
                    <a:pt x="1571" y="19913"/>
                  </a:cubicBezTo>
                  <a:cubicBezTo>
                    <a:pt x="19636" y="19913"/>
                    <a:pt x="19636" y="19913"/>
                    <a:pt x="19636" y="19913"/>
                  </a:cubicBezTo>
                  <a:lnTo>
                    <a:pt x="19636" y="7425"/>
                  </a:lnTo>
                  <a:close/>
                  <a:moveTo>
                    <a:pt x="3142" y="10463"/>
                  </a:moveTo>
                  <a:cubicBezTo>
                    <a:pt x="4320" y="10463"/>
                    <a:pt x="4320" y="10463"/>
                    <a:pt x="4320" y="10463"/>
                  </a:cubicBezTo>
                  <a:cubicBezTo>
                    <a:pt x="6284" y="18225"/>
                    <a:pt x="6284" y="18225"/>
                    <a:pt x="6284" y="18225"/>
                  </a:cubicBezTo>
                  <a:cubicBezTo>
                    <a:pt x="8640" y="18225"/>
                    <a:pt x="8640" y="18225"/>
                    <a:pt x="8640" y="18225"/>
                  </a:cubicBezTo>
                  <a:cubicBezTo>
                    <a:pt x="10604" y="12488"/>
                    <a:pt x="10604" y="12488"/>
                    <a:pt x="10604" y="12488"/>
                  </a:cubicBezTo>
                  <a:cubicBezTo>
                    <a:pt x="10604" y="12488"/>
                    <a:pt x="10604" y="12150"/>
                    <a:pt x="10604" y="11812"/>
                  </a:cubicBezTo>
                  <a:cubicBezTo>
                    <a:pt x="10604" y="11812"/>
                    <a:pt x="10604" y="11812"/>
                    <a:pt x="10604" y="11812"/>
                  </a:cubicBezTo>
                  <a:cubicBezTo>
                    <a:pt x="10604" y="11812"/>
                    <a:pt x="10604" y="11812"/>
                    <a:pt x="10604" y="11812"/>
                  </a:cubicBezTo>
                  <a:cubicBezTo>
                    <a:pt x="10604" y="11812"/>
                    <a:pt x="10604" y="11812"/>
                    <a:pt x="10604" y="11812"/>
                  </a:cubicBezTo>
                  <a:cubicBezTo>
                    <a:pt x="10604" y="12150"/>
                    <a:pt x="10996" y="12488"/>
                    <a:pt x="10996" y="12488"/>
                  </a:cubicBezTo>
                  <a:cubicBezTo>
                    <a:pt x="12567" y="18225"/>
                    <a:pt x="12567" y="18225"/>
                    <a:pt x="12567" y="18225"/>
                  </a:cubicBezTo>
                  <a:cubicBezTo>
                    <a:pt x="14924" y="18225"/>
                    <a:pt x="14924" y="18225"/>
                    <a:pt x="14924" y="18225"/>
                  </a:cubicBezTo>
                  <a:cubicBezTo>
                    <a:pt x="17280" y="10463"/>
                    <a:pt x="17280" y="10463"/>
                    <a:pt x="17280" y="10463"/>
                  </a:cubicBezTo>
                  <a:cubicBezTo>
                    <a:pt x="18065" y="10463"/>
                    <a:pt x="18065" y="10463"/>
                    <a:pt x="18065" y="10463"/>
                  </a:cubicBezTo>
                  <a:cubicBezTo>
                    <a:pt x="18065" y="9113"/>
                    <a:pt x="18065" y="9113"/>
                    <a:pt x="18065" y="9113"/>
                  </a:cubicBezTo>
                  <a:cubicBezTo>
                    <a:pt x="14138" y="9113"/>
                    <a:pt x="14138" y="9113"/>
                    <a:pt x="14138" y="9113"/>
                  </a:cubicBezTo>
                  <a:cubicBezTo>
                    <a:pt x="14138" y="10463"/>
                    <a:pt x="14138" y="10463"/>
                    <a:pt x="14138" y="10463"/>
                  </a:cubicBezTo>
                  <a:cubicBezTo>
                    <a:pt x="15316" y="10463"/>
                    <a:pt x="15316" y="10463"/>
                    <a:pt x="15316" y="10463"/>
                  </a:cubicBezTo>
                  <a:cubicBezTo>
                    <a:pt x="13745" y="15525"/>
                    <a:pt x="13745" y="15525"/>
                    <a:pt x="13745" y="15525"/>
                  </a:cubicBezTo>
                  <a:cubicBezTo>
                    <a:pt x="13745" y="15862"/>
                    <a:pt x="13745" y="16200"/>
                    <a:pt x="13745" y="16200"/>
                  </a:cubicBezTo>
                  <a:cubicBezTo>
                    <a:pt x="13745" y="16538"/>
                    <a:pt x="13745" y="16538"/>
                    <a:pt x="13745" y="16538"/>
                  </a:cubicBezTo>
                  <a:cubicBezTo>
                    <a:pt x="13745" y="16538"/>
                    <a:pt x="13745" y="16538"/>
                    <a:pt x="13745" y="16538"/>
                  </a:cubicBezTo>
                  <a:cubicBezTo>
                    <a:pt x="13745" y="16538"/>
                    <a:pt x="13745" y="16200"/>
                    <a:pt x="13745" y="16200"/>
                  </a:cubicBezTo>
                  <a:cubicBezTo>
                    <a:pt x="13745" y="16200"/>
                    <a:pt x="13745" y="15862"/>
                    <a:pt x="13353" y="15525"/>
                  </a:cubicBezTo>
                  <a:cubicBezTo>
                    <a:pt x="11389" y="9113"/>
                    <a:pt x="11389" y="9113"/>
                    <a:pt x="11389" y="9113"/>
                  </a:cubicBezTo>
                  <a:cubicBezTo>
                    <a:pt x="9818" y="9113"/>
                    <a:pt x="9818" y="9113"/>
                    <a:pt x="9818" y="9113"/>
                  </a:cubicBezTo>
                  <a:cubicBezTo>
                    <a:pt x="7855" y="15525"/>
                    <a:pt x="7855" y="15525"/>
                    <a:pt x="7855" y="15525"/>
                  </a:cubicBezTo>
                  <a:cubicBezTo>
                    <a:pt x="7855" y="15862"/>
                    <a:pt x="7855" y="16200"/>
                    <a:pt x="7855" y="16200"/>
                  </a:cubicBezTo>
                  <a:cubicBezTo>
                    <a:pt x="7855" y="16538"/>
                    <a:pt x="7855" y="16538"/>
                    <a:pt x="7855" y="16538"/>
                  </a:cubicBezTo>
                  <a:cubicBezTo>
                    <a:pt x="7462" y="16538"/>
                    <a:pt x="7462" y="16538"/>
                    <a:pt x="7462" y="16538"/>
                  </a:cubicBezTo>
                  <a:cubicBezTo>
                    <a:pt x="7462" y="16200"/>
                    <a:pt x="7462" y="16200"/>
                    <a:pt x="7462" y="16200"/>
                  </a:cubicBezTo>
                  <a:cubicBezTo>
                    <a:pt x="7462" y="16200"/>
                    <a:pt x="7462" y="15862"/>
                    <a:pt x="7462" y="15525"/>
                  </a:cubicBezTo>
                  <a:cubicBezTo>
                    <a:pt x="6284" y="10463"/>
                    <a:pt x="6284" y="10463"/>
                    <a:pt x="6284" y="10463"/>
                  </a:cubicBezTo>
                  <a:cubicBezTo>
                    <a:pt x="7462" y="10463"/>
                    <a:pt x="7462" y="10463"/>
                    <a:pt x="7462" y="10463"/>
                  </a:cubicBezTo>
                  <a:cubicBezTo>
                    <a:pt x="7462" y="9113"/>
                    <a:pt x="7462" y="9113"/>
                    <a:pt x="7462" y="9113"/>
                  </a:cubicBezTo>
                  <a:cubicBezTo>
                    <a:pt x="3142" y="9113"/>
                    <a:pt x="3142" y="9113"/>
                    <a:pt x="3142" y="9113"/>
                  </a:cubicBezTo>
                  <a:lnTo>
                    <a:pt x="3142" y="10463"/>
                  </a:lnTo>
                  <a:close/>
                  <a:moveTo>
                    <a:pt x="14138" y="6075"/>
                  </a:moveTo>
                  <a:cubicBezTo>
                    <a:pt x="19636" y="6075"/>
                    <a:pt x="19636" y="6075"/>
                    <a:pt x="19636" y="6075"/>
                  </a:cubicBezTo>
                  <a:cubicBezTo>
                    <a:pt x="19636" y="5738"/>
                    <a:pt x="19244" y="5738"/>
                    <a:pt x="19244" y="5400"/>
                  </a:cubicBezTo>
                  <a:cubicBezTo>
                    <a:pt x="14924" y="1688"/>
                    <a:pt x="14924" y="1688"/>
                    <a:pt x="14924" y="1688"/>
                  </a:cubicBezTo>
                  <a:cubicBezTo>
                    <a:pt x="14924" y="1688"/>
                    <a:pt x="14531" y="1688"/>
                    <a:pt x="14138" y="1350"/>
                  </a:cubicBezTo>
                  <a:lnTo>
                    <a:pt x="14138"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7" name="Shape"/>
            <p:cNvSpPr/>
            <p:nvPr/>
          </p:nvSpPr>
          <p:spPr>
            <a:xfrm>
              <a:off x="9237133" y="2935818"/>
              <a:ext cx="228601" cy="230717"/>
            </a:xfrm>
            <a:custGeom>
              <a:avLst/>
              <a:gdLst/>
              <a:ahLst/>
              <a:cxnLst>
                <a:cxn ang="0">
                  <a:pos x="wd2" y="hd2"/>
                </a:cxn>
                <a:cxn ang="5400000">
                  <a:pos x="wd2" y="hd2"/>
                </a:cxn>
                <a:cxn ang="10800000">
                  <a:pos x="wd2" y="hd2"/>
                </a:cxn>
                <a:cxn ang="16200000">
                  <a:pos x="wd2" y="hd2"/>
                </a:cxn>
              </a:cxnLst>
              <a:rect l="0" t="0" r="r" b="b"/>
              <a:pathLst>
                <a:path w="21600" h="21600" extrusionOk="0">
                  <a:moveTo>
                    <a:pt x="21168" y="1728"/>
                  </a:moveTo>
                  <a:cubicBezTo>
                    <a:pt x="13824" y="9072"/>
                    <a:pt x="13824" y="9072"/>
                    <a:pt x="13824" y="9072"/>
                  </a:cubicBezTo>
                  <a:cubicBezTo>
                    <a:pt x="13824" y="20736"/>
                    <a:pt x="13824" y="20736"/>
                    <a:pt x="13824" y="20736"/>
                  </a:cubicBezTo>
                  <a:cubicBezTo>
                    <a:pt x="13824" y="21168"/>
                    <a:pt x="13392" y="21168"/>
                    <a:pt x="12960" y="21600"/>
                  </a:cubicBezTo>
                  <a:cubicBezTo>
                    <a:pt x="12960" y="21600"/>
                    <a:pt x="12960" y="21600"/>
                    <a:pt x="12528" y="21600"/>
                  </a:cubicBezTo>
                  <a:cubicBezTo>
                    <a:pt x="12528" y="21600"/>
                    <a:pt x="12096" y="21600"/>
                    <a:pt x="12096" y="21168"/>
                  </a:cubicBezTo>
                  <a:cubicBezTo>
                    <a:pt x="8208" y="17280"/>
                    <a:pt x="8208" y="17280"/>
                    <a:pt x="8208" y="17280"/>
                  </a:cubicBezTo>
                  <a:cubicBezTo>
                    <a:pt x="7776" y="17280"/>
                    <a:pt x="7776" y="16848"/>
                    <a:pt x="7776" y="16848"/>
                  </a:cubicBezTo>
                  <a:cubicBezTo>
                    <a:pt x="7776" y="9072"/>
                    <a:pt x="7776" y="9072"/>
                    <a:pt x="7776" y="9072"/>
                  </a:cubicBezTo>
                  <a:cubicBezTo>
                    <a:pt x="0" y="1728"/>
                    <a:pt x="0" y="1728"/>
                    <a:pt x="0" y="1728"/>
                  </a:cubicBezTo>
                  <a:cubicBezTo>
                    <a:pt x="0" y="1296"/>
                    <a:pt x="0" y="864"/>
                    <a:pt x="0" y="432"/>
                  </a:cubicBezTo>
                  <a:cubicBezTo>
                    <a:pt x="0" y="0"/>
                    <a:pt x="432" y="0"/>
                    <a:pt x="864" y="0"/>
                  </a:cubicBezTo>
                  <a:cubicBezTo>
                    <a:pt x="20736" y="0"/>
                    <a:pt x="20736" y="0"/>
                    <a:pt x="20736" y="0"/>
                  </a:cubicBezTo>
                  <a:cubicBezTo>
                    <a:pt x="21168" y="0"/>
                    <a:pt x="21168" y="0"/>
                    <a:pt x="21600" y="432"/>
                  </a:cubicBezTo>
                  <a:cubicBezTo>
                    <a:pt x="21600" y="864"/>
                    <a:pt x="21600" y="1296"/>
                    <a:pt x="21168" y="172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8" name="Shape"/>
            <p:cNvSpPr/>
            <p:nvPr/>
          </p:nvSpPr>
          <p:spPr>
            <a:xfrm>
              <a:off x="9906000" y="2914651"/>
              <a:ext cx="283634" cy="251883"/>
            </a:xfrm>
            <a:custGeom>
              <a:avLst/>
              <a:gdLst/>
              <a:ahLst/>
              <a:cxnLst>
                <a:cxn ang="0">
                  <a:pos x="wd2" y="hd2"/>
                </a:cxn>
                <a:cxn ang="5400000">
                  <a:pos x="wd2" y="hd2"/>
                </a:cxn>
                <a:cxn ang="10800000">
                  <a:pos x="wd2" y="hd2"/>
                </a:cxn>
                <a:cxn ang="16200000">
                  <a:pos x="wd2" y="hd2"/>
                </a:cxn>
              </a:cxnLst>
              <a:rect l="0" t="0" r="r" b="b"/>
              <a:pathLst>
                <a:path w="21600" h="21600" extrusionOk="0">
                  <a:moveTo>
                    <a:pt x="2439" y="3535"/>
                  </a:moveTo>
                  <a:cubicBezTo>
                    <a:pt x="2439" y="21207"/>
                    <a:pt x="2439" y="21207"/>
                    <a:pt x="2439" y="21207"/>
                  </a:cubicBezTo>
                  <a:cubicBezTo>
                    <a:pt x="2439" y="21207"/>
                    <a:pt x="2090" y="21600"/>
                    <a:pt x="2090" y="21600"/>
                  </a:cubicBezTo>
                  <a:cubicBezTo>
                    <a:pt x="1045" y="21600"/>
                    <a:pt x="1045" y="21600"/>
                    <a:pt x="1045" y="21600"/>
                  </a:cubicBezTo>
                  <a:cubicBezTo>
                    <a:pt x="1045" y="21600"/>
                    <a:pt x="697" y="21207"/>
                    <a:pt x="697" y="21207"/>
                  </a:cubicBezTo>
                  <a:cubicBezTo>
                    <a:pt x="697" y="3535"/>
                    <a:pt x="697" y="3535"/>
                    <a:pt x="697" y="3535"/>
                  </a:cubicBezTo>
                  <a:cubicBezTo>
                    <a:pt x="348" y="3142"/>
                    <a:pt x="0" y="2356"/>
                    <a:pt x="0" y="1964"/>
                  </a:cubicBezTo>
                  <a:cubicBezTo>
                    <a:pt x="0" y="785"/>
                    <a:pt x="697" y="0"/>
                    <a:pt x="1742" y="0"/>
                  </a:cubicBezTo>
                  <a:cubicBezTo>
                    <a:pt x="2439" y="0"/>
                    <a:pt x="3135" y="785"/>
                    <a:pt x="3135" y="1964"/>
                  </a:cubicBezTo>
                  <a:cubicBezTo>
                    <a:pt x="3135" y="2356"/>
                    <a:pt x="2787" y="3142"/>
                    <a:pt x="2439" y="3535"/>
                  </a:cubicBezTo>
                  <a:close/>
                  <a:moveTo>
                    <a:pt x="21600" y="13353"/>
                  </a:moveTo>
                  <a:cubicBezTo>
                    <a:pt x="21600" y="13745"/>
                    <a:pt x="21252" y="14138"/>
                    <a:pt x="20903" y="14138"/>
                  </a:cubicBezTo>
                  <a:cubicBezTo>
                    <a:pt x="20903" y="14138"/>
                    <a:pt x="20903" y="14138"/>
                    <a:pt x="20903" y="14531"/>
                  </a:cubicBezTo>
                  <a:cubicBezTo>
                    <a:pt x="20206" y="14924"/>
                    <a:pt x="18116" y="16102"/>
                    <a:pt x="16374" y="16102"/>
                  </a:cubicBezTo>
                  <a:cubicBezTo>
                    <a:pt x="15677" y="16102"/>
                    <a:pt x="14981" y="15709"/>
                    <a:pt x="14284" y="15316"/>
                  </a:cubicBezTo>
                  <a:cubicBezTo>
                    <a:pt x="13935" y="15316"/>
                    <a:pt x="13935" y="15316"/>
                    <a:pt x="13935" y="15316"/>
                  </a:cubicBezTo>
                  <a:cubicBezTo>
                    <a:pt x="12542" y="14531"/>
                    <a:pt x="11845" y="14138"/>
                    <a:pt x="10103" y="14138"/>
                  </a:cubicBezTo>
                  <a:cubicBezTo>
                    <a:pt x="8361" y="14138"/>
                    <a:pt x="5923" y="14924"/>
                    <a:pt x="4529" y="16102"/>
                  </a:cubicBezTo>
                  <a:cubicBezTo>
                    <a:pt x="4181" y="16102"/>
                    <a:pt x="4181" y="16102"/>
                    <a:pt x="3832" y="16102"/>
                  </a:cubicBezTo>
                  <a:cubicBezTo>
                    <a:pt x="3832" y="16102"/>
                    <a:pt x="3832" y="16102"/>
                    <a:pt x="3484" y="16102"/>
                  </a:cubicBezTo>
                  <a:cubicBezTo>
                    <a:pt x="3484" y="16102"/>
                    <a:pt x="3135" y="15709"/>
                    <a:pt x="3135" y="15316"/>
                  </a:cubicBezTo>
                  <a:cubicBezTo>
                    <a:pt x="3135" y="4713"/>
                    <a:pt x="3135" y="4713"/>
                    <a:pt x="3135" y="4713"/>
                  </a:cubicBezTo>
                  <a:cubicBezTo>
                    <a:pt x="3135" y="4713"/>
                    <a:pt x="3484" y="4320"/>
                    <a:pt x="3484" y="4320"/>
                  </a:cubicBezTo>
                  <a:cubicBezTo>
                    <a:pt x="4529" y="3535"/>
                    <a:pt x="7316" y="1964"/>
                    <a:pt x="9755" y="1964"/>
                  </a:cubicBezTo>
                  <a:cubicBezTo>
                    <a:pt x="11845" y="1964"/>
                    <a:pt x="13587" y="2749"/>
                    <a:pt x="14981" y="3535"/>
                  </a:cubicBezTo>
                  <a:cubicBezTo>
                    <a:pt x="15329" y="3535"/>
                    <a:pt x="15677" y="3927"/>
                    <a:pt x="16026" y="3927"/>
                  </a:cubicBezTo>
                  <a:cubicBezTo>
                    <a:pt x="17419" y="3927"/>
                    <a:pt x="19161" y="2749"/>
                    <a:pt x="19858" y="2356"/>
                  </a:cubicBezTo>
                  <a:cubicBezTo>
                    <a:pt x="20206" y="1964"/>
                    <a:pt x="20206" y="1964"/>
                    <a:pt x="20206" y="1964"/>
                  </a:cubicBezTo>
                  <a:cubicBezTo>
                    <a:pt x="20555" y="1964"/>
                    <a:pt x="20903" y="1964"/>
                    <a:pt x="21252" y="1964"/>
                  </a:cubicBezTo>
                  <a:cubicBezTo>
                    <a:pt x="21252" y="1964"/>
                    <a:pt x="21600" y="2356"/>
                    <a:pt x="21600" y="2749"/>
                  </a:cubicBezTo>
                  <a:lnTo>
                    <a:pt x="21600" y="13353"/>
                  </a:lnTo>
                  <a:close/>
                  <a:moveTo>
                    <a:pt x="9406" y="3535"/>
                  </a:moveTo>
                  <a:cubicBezTo>
                    <a:pt x="8013" y="3927"/>
                    <a:pt x="6271" y="4713"/>
                    <a:pt x="4877" y="5498"/>
                  </a:cubicBezTo>
                  <a:cubicBezTo>
                    <a:pt x="4877" y="8247"/>
                    <a:pt x="4877" y="8247"/>
                    <a:pt x="4877" y="8247"/>
                  </a:cubicBezTo>
                  <a:cubicBezTo>
                    <a:pt x="6271" y="7069"/>
                    <a:pt x="8013" y="6676"/>
                    <a:pt x="9406" y="6284"/>
                  </a:cubicBezTo>
                  <a:lnTo>
                    <a:pt x="9406" y="3535"/>
                  </a:lnTo>
                  <a:close/>
                  <a:moveTo>
                    <a:pt x="9406" y="9425"/>
                  </a:moveTo>
                  <a:cubicBezTo>
                    <a:pt x="8013" y="9818"/>
                    <a:pt x="6271" y="10604"/>
                    <a:pt x="4877" y="11389"/>
                  </a:cubicBezTo>
                  <a:cubicBezTo>
                    <a:pt x="4877" y="13745"/>
                    <a:pt x="4877" y="13745"/>
                    <a:pt x="4877" y="13745"/>
                  </a:cubicBezTo>
                  <a:cubicBezTo>
                    <a:pt x="6271" y="12960"/>
                    <a:pt x="8013" y="12567"/>
                    <a:pt x="9406" y="12175"/>
                  </a:cubicBezTo>
                  <a:lnTo>
                    <a:pt x="9406" y="9425"/>
                  </a:lnTo>
                  <a:close/>
                  <a:moveTo>
                    <a:pt x="19858" y="10211"/>
                  </a:moveTo>
                  <a:cubicBezTo>
                    <a:pt x="18813" y="10996"/>
                    <a:pt x="16723" y="11782"/>
                    <a:pt x="14981" y="11389"/>
                  </a:cubicBezTo>
                  <a:cubicBezTo>
                    <a:pt x="14981" y="8247"/>
                    <a:pt x="14981" y="8247"/>
                    <a:pt x="14981" y="8247"/>
                  </a:cubicBezTo>
                  <a:cubicBezTo>
                    <a:pt x="14981" y="8247"/>
                    <a:pt x="14981" y="8247"/>
                    <a:pt x="14632" y="7855"/>
                  </a:cubicBezTo>
                  <a:cubicBezTo>
                    <a:pt x="13239" y="7069"/>
                    <a:pt x="12194" y="6284"/>
                    <a:pt x="10103" y="6284"/>
                  </a:cubicBezTo>
                  <a:cubicBezTo>
                    <a:pt x="10103" y="6284"/>
                    <a:pt x="9755" y="6284"/>
                    <a:pt x="9406" y="6284"/>
                  </a:cubicBezTo>
                  <a:cubicBezTo>
                    <a:pt x="9406" y="9425"/>
                    <a:pt x="9406" y="9425"/>
                    <a:pt x="9406" y="9425"/>
                  </a:cubicBezTo>
                  <a:cubicBezTo>
                    <a:pt x="9755" y="9425"/>
                    <a:pt x="9755" y="9425"/>
                    <a:pt x="9755" y="9425"/>
                  </a:cubicBezTo>
                  <a:cubicBezTo>
                    <a:pt x="11845" y="9425"/>
                    <a:pt x="13239" y="10211"/>
                    <a:pt x="14632" y="10996"/>
                  </a:cubicBezTo>
                  <a:cubicBezTo>
                    <a:pt x="14981" y="11389"/>
                    <a:pt x="14981" y="11389"/>
                    <a:pt x="14981" y="11389"/>
                  </a:cubicBezTo>
                  <a:cubicBezTo>
                    <a:pt x="14981" y="14138"/>
                    <a:pt x="14981" y="14138"/>
                    <a:pt x="14981" y="14138"/>
                  </a:cubicBezTo>
                  <a:cubicBezTo>
                    <a:pt x="15329" y="14138"/>
                    <a:pt x="15677" y="14138"/>
                    <a:pt x="16374" y="14138"/>
                  </a:cubicBezTo>
                  <a:cubicBezTo>
                    <a:pt x="17768" y="14138"/>
                    <a:pt x="19161" y="13353"/>
                    <a:pt x="19858" y="12960"/>
                  </a:cubicBezTo>
                  <a:lnTo>
                    <a:pt x="19858" y="10211"/>
                  </a:lnTo>
                  <a:close/>
                  <a:moveTo>
                    <a:pt x="19858" y="4320"/>
                  </a:moveTo>
                  <a:cubicBezTo>
                    <a:pt x="18813" y="4713"/>
                    <a:pt x="17419" y="5498"/>
                    <a:pt x="16026" y="5498"/>
                  </a:cubicBezTo>
                  <a:cubicBezTo>
                    <a:pt x="15677" y="5498"/>
                    <a:pt x="15329" y="5498"/>
                    <a:pt x="14981" y="5498"/>
                  </a:cubicBezTo>
                  <a:cubicBezTo>
                    <a:pt x="14981" y="8247"/>
                    <a:pt x="14981" y="8247"/>
                    <a:pt x="14981" y="8247"/>
                  </a:cubicBezTo>
                  <a:cubicBezTo>
                    <a:pt x="16723" y="8640"/>
                    <a:pt x="18813" y="7462"/>
                    <a:pt x="19858" y="7069"/>
                  </a:cubicBezTo>
                  <a:lnTo>
                    <a:pt x="19858" y="43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19" name="Shape"/>
            <p:cNvSpPr/>
            <p:nvPr/>
          </p:nvSpPr>
          <p:spPr>
            <a:xfrm>
              <a:off x="10555818" y="2914651"/>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3927"/>
                  </a:moveTo>
                  <a:cubicBezTo>
                    <a:pt x="21600" y="17673"/>
                    <a:pt x="21600" y="17673"/>
                    <a:pt x="21600" y="17673"/>
                  </a:cubicBezTo>
                  <a:cubicBezTo>
                    <a:pt x="21600" y="19636"/>
                    <a:pt x="19636" y="21600"/>
                    <a:pt x="17280" y="21600"/>
                  </a:cubicBezTo>
                  <a:cubicBezTo>
                    <a:pt x="3927" y="21600"/>
                    <a:pt x="3927" y="21600"/>
                    <a:pt x="3927" y="21600"/>
                  </a:cubicBezTo>
                  <a:cubicBezTo>
                    <a:pt x="1571" y="21600"/>
                    <a:pt x="0" y="19636"/>
                    <a:pt x="0" y="17673"/>
                  </a:cubicBezTo>
                  <a:cubicBezTo>
                    <a:pt x="0" y="3927"/>
                    <a:pt x="0" y="3927"/>
                    <a:pt x="0" y="3927"/>
                  </a:cubicBezTo>
                  <a:cubicBezTo>
                    <a:pt x="0" y="1964"/>
                    <a:pt x="1571" y="0"/>
                    <a:pt x="3927" y="0"/>
                  </a:cubicBezTo>
                  <a:cubicBezTo>
                    <a:pt x="17280" y="0"/>
                    <a:pt x="17280" y="0"/>
                    <a:pt x="17280" y="0"/>
                  </a:cubicBezTo>
                  <a:cubicBezTo>
                    <a:pt x="19636" y="0"/>
                    <a:pt x="21600" y="1964"/>
                    <a:pt x="21600" y="3927"/>
                  </a:cubicBezTo>
                  <a:close/>
                  <a:moveTo>
                    <a:pt x="6676" y="7855"/>
                  </a:moveTo>
                  <a:cubicBezTo>
                    <a:pt x="5105" y="7855"/>
                    <a:pt x="3927" y="9033"/>
                    <a:pt x="3927" y="10996"/>
                  </a:cubicBezTo>
                  <a:cubicBezTo>
                    <a:pt x="3927" y="12567"/>
                    <a:pt x="5105" y="13745"/>
                    <a:pt x="6676" y="13745"/>
                  </a:cubicBezTo>
                  <a:cubicBezTo>
                    <a:pt x="8247" y="13745"/>
                    <a:pt x="9818" y="12567"/>
                    <a:pt x="9818" y="10996"/>
                  </a:cubicBezTo>
                  <a:cubicBezTo>
                    <a:pt x="9818" y="9033"/>
                    <a:pt x="8247" y="7855"/>
                    <a:pt x="6676" y="7855"/>
                  </a:cubicBezTo>
                  <a:close/>
                  <a:moveTo>
                    <a:pt x="14531" y="7855"/>
                  </a:moveTo>
                  <a:cubicBezTo>
                    <a:pt x="12960" y="7855"/>
                    <a:pt x="11782" y="9033"/>
                    <a:pt x="11782" y="10996"/>
                  </a:cubicBezTo>
                  <a:cubicBezTo>
                    <a:pt x="11782" y="12567"/>
                    <a:pt x="12960" y="13745"/>
                    <a:pt x="14531" y="13745"/>
                  </a:cubicBezTo>
                  <a:cubicBezTo>
                    <a:pt x="16102" y="13745"/>
                    <a:pt x="17673" y="12567"/>
                    <a:pt x="17673" y="10996"/>
                  </a:cubicBezTo>
                  <a:cubicBezTo>
                    <a:pt x="17673" y="9033"/>
                    <a:pt x="16102" y="7855"/>
                    <a:pt x="14531" y="78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0" name="Shape"/>
            <p:cNvSpPr/>
            <p:nvPr/>
          </p:nvSpPr>
          <p:spPr>
            <a:xfrm>
              <a:off x="11216218" y="2914651"/>
              <a:ext cx="306917" cy="228601"/>
            </a:xfrm>
            <a:custGeom>
              <a:avLst/>
              <a:gdLst/>
              <a:ahLst/>
              <a:cxnLst>
                <a:cxn ang="0">
                  <a:pos x="wd2" y="hd2"/>
                </a:cxn>
                <a:cxn ang="5400000">
                  <a:pos x="wd2" y="hd2"/>
                </a:cxn>
                <a:cxn ang="10800000">
                  <a:pos x="wd2" y="hd2"/>
                </a:cxn>
                <a:cxn ang="16200000">
                  <a:pos x="wd2" y="hd2"/>
                </a:cxn>
              </a:cxnLst>
              <a:rect l="0" t="0" r="r" b="b"/>
              <a:pathLst>
                <a:path w="21600" h="21600" extrusionOk="0">
                  <a:moveTo>
                    <a:pt x="17731" y="9936"/>
                  </a:moveTo>
                  <a:cubicBezTo>
                    <a:pt x="8060" y="9936"/>
                    <a:pt x="8060" y="9936"/>
                    <a:pt x="8060" y="9936"/>
                  </a:cubicBezTo>
                  <a:cubicBezTo>
                    <a:pt x="6448" y="9936"/>
                    <a:pt x="4836" y="11232"/>
                    <a:pt x="3869" y="12528"/>
                  </a:cubicBezTo>
                  <a:cubicBezTo>
                    <a:pt x="0" y="18576"/>
                    <a:pt x="0" y="18576"/>
                    <a:pt x="0" y="18576"/>
                  </a:cubicBezTo>
                  <a:cubicBezTo>
                    <a:pt x="0" y="18576"/>
                    <a:pt x="0" y="18576"/>
                    <a:pt x="0" y="18576"/>
                  </a:cubicBezTo>
                  <a:cubicBezTo>
                    <a:pt x="0" y="18576"/>
                    <a:pt x="0" y="18576"/>
                    <a:pt x="0" y="18144"/>
                  </a:cubicBezTo>
                  <a:cubicBezTo>
                    <a:pt x="0" y="3456"/>
                    <a:pt x="0" y="3456"/>
                    <a:pt x="0" y="3456"/>
                  </a:cubicBezTo>
                  <a:cubicBezTo>
                    <a:pt x="0" y="1728"/>
                    <a:pt x="967" y="0"/>
                    <a:pt x="2579" y="0"/>
                  </a:cubicBezTo>
                  <a:cubicBezTo>
                    <a:pt x="6125" y="0"/>
                    <a:pt x="6125" y="0"/>
                    <a:pt x="6125" y="0"/>
                  </a:cubicBezTo>
                  <a:cubicBezTo>
                    <a:pt x="7737" y="0"/>
                    <a:pt x="8704" y="1728"/>
                    <a:pt x="8704" y="3456"/>
                  </a:cubicBezTo>
                  <a:cubicBezTo>
                    <a:pt x="8704" y="3888"/>
                    <a:pt x="8704" y="3888"/>
                    <a:pt x="8704" y="3888"/>
                  </a:cubicBezTo>
                  <a:cubicBezTo>
                    <a:pt x="15152" y="3888"/>
                    <a:pt x="15152" y="3888"/>
                    <a:pt x="15152" y="3888"/>
                  </a:cubicBezTo>
                  <a:cubicBezTo>
                    <a:pt x="16442" y="3888"/>
                    <a:pt x="17731" y="5616"/>
                    <a:pt x="17731" y="7344"/>
                  </a:cubicBezTo>
                  <a:lnTo>
                    <a:pt x="17731" y="9936"/>
                  </a:lnTo>
                  <a:close/>
                  <a:moveTo>
                    <a:pt x="21278" y="13824"/>
                  </a:moveTo>
                  <a:cubicBezTo>
                    <a:pt x="17409" y="19872"/>
                    <a:pt x="17409" y="19872"/>
                    <a:pt x="17409" y="19872"/>
                  </a:cubicBezTo>
                  <a:cubicBezTo>
                    <a:pt x="16764" y="20736"/>
                    <a:pt x="15152" y="21600"/>
                    <a:pt x="14185" y="21600"/>
                  </a:cubicBezTo>
                  <a:cubicBezTo>
                    <a:pt x="1612" y="21600"/>
                    <a:pt x="1612" y="21600"/>
                    <a:pt x="1612" y="21600"/>
                  </a:cubicBezTo>
                  <a:cubicBezTo>
                    <a:pt x="1290" y="21600"/>
                    <a:pt x="645" y="21600"/>
                    <a:pt x="645" y="20736"/>
                  </a:cubicBezTo>
                  <a:cubicBezTo>
                    <a:pt x="645" y="20736"/>
                    <a:pt x="967" y="20304"/>
                    <a:pt x="967" y="19872"/>
                  </a:cubicBezTo>
                  <a:cubicBezTo>
                    <a:pt x="4836" y="13824"/>
                    <a:pt x="4836" y="13824"/>
                    <a:pt x="4836" y="13824"/>
                  </a:cubicBezTo>
                  <a:cubicBezTo>
                    <a:pt x="5803" y="12528"/>
                    <a:pt x="7093" y="12096"/>
                    <a:pt x="8060" y="12096"/>
                  </a:cubicBezTo>
                  <a:cubicBezTo>
                    <a:pt x="20633" y="12096"/>
                    <a:pt x="20633" y="12096"/>
                    <a:pt x="20633" y="12096"/>
                  </a:cubicBezTo>
                  <a:cubicBezTo>
                    <a:pt x="20955" y="12096"/>
                    <a:pt x="21600" y="12096"/>
                    <a:pt x="21600" y="12960"/>
                  </a:cubicBezTo>
                  <a:cubicBezTo>
                    <a:pt x="21600" y="12960"/>
                    <a:pt x="21278" y="13392"/>
                    <a:pt x="21278" y="1382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1" name="Shape"/>
            <p:cNvSpPr/>
            <p:nvPr/>
          </p:nvSpPr>
          <p:spPr>
            <a:xfrm>
              <a:off x="11825818" y="2895600"/>
              <a:ext cx="197678" cy="270934"/>
            </a:xfrm>
            <a:custGeom>
              <a:avLst/>
              <a:gdLst/>
              <a:ahLst/>
              <a:cxnLst>
                <a:cxn ang="0">
                  <a:pos x="wd2" y="hd2"/>
                </a:cxn>
                <a:cxn ang="5400000">
                  <a:pos x="wd2" y="hd2"/>
                </a:cxn>
                <a:cxn ang="10800000">
                  <a:pos x="wd2" y="hd2"/>
                </a:cxn>
                <a:cxn ang="16200000">
                  <a:pos x="wd2" y="hd2"/>
                </a:cxn>
              </a:cxnLst>
              <a:rect l="0" t="0" r="r" b="b"/>
              <a:pathLst>
                <a:path w="21234" h="21600" extrusionOk="0">
                  <a:moveTo>
                    <a:pt x="18164" y="12814"/>
                  </a:moveTo>
                  <a:cubicBezTo>
                    <a:pt x="18164" y="13546"/>
                    <a:pt x="17673" y="14644"/>
                    <a:pt x="15709" y="14644"/>
                  </a:cubicBezTo>
                  <a:cubicBezTo>
                    <a:pt x="14236" y="14644"/>
                    <a:pt x="11291" y="14644"/>
                    <a:pt x="10800" y="14644"/>
                  </a:cubicBezTo>
                  <a:cubicBezTo>
                    <a:pt x="10800" y="14644"/>
                    <a:pt x="10800" y="14644"/>
                    <a:pt x="10309" y="14644"/>
                  </a:cubicBezTo>
                  <a:cubicBezTo>
                    <a:pt x="10309" y="14644"/>
                    <a:pt x="10309" y="15010"/>
                    <a:pt x="2945" y="21234"/>
                  </a:cubicBezTo>
                  <a:cubicBezTo>
                    <a:pt x="2455" y="21600"/>
                    <a:pt x="1473" y="21600"/>
                    <a:pt x="982" y="21600"/>
                  </a:cubicBezTo>
                  <a:cubicBezTo>
                    <a:pt x="982" y="21234"/>
                    <a:pt x="0" y="21234"/>
                    <a:pt x="0" y="20136"/>
                  </a:cubicBezTo>
                  <a:cubicBezTo>
                    <a:pt x="0" y="2563"/>
                    <a:pt x="0" y="1831"/>
                    <a:pt x="0" y="1831"/>
                  </a:cubicBezTo>
                  <a:cubicBezTo>
                    <a:pt x="0" y="1098"/>
                    <a:pt x="982" y="0"/>
                    <a:pt x="2945" y="0"/>
                  </a:cubicBezTo>
                  <a:cubicBezTo>
                    <a:pt x="2945" y="0"/>
                    <a:pt x="4909" y="0"/>
                    <a:pt x="18655" y="0"/>
                  </a:cubicBezTo>
                  <a:cubicBezTo>
                    <a:pt x="20618" y="0"/>
                    <a:pt x="21600" y="732"/>
                    <a:pt x="21109" y="2563"/>
                  </a:cubicBezTo>
                  <a:cubicBezTo>
                    <a:pt x="20127" y="5125"/>
                    <a:pt x="18164" y="12447"/>
                    <a:pt x="18164" y="12814"/>
                  </a:cubicBezTo>
                  <a:close/>
                  <a:moveTo>
                    <a:pt x="17673" y="2929"/>
                  </a:moveTo>
                  <a:cubicBezTo>
                    <a:pt x="17673" y="2563"/>
                    <a:pt x="17182" y="2197"/>
                    <a:pt x="16691" y="2197"/>
                  </a:cubicBezTo>
                  <a:cubicBezTo>
                    <a:pt x="16691" y="2197"/>
                    <a:pt x="16200" y="2197"/>
                    <a:pt x="4418" y="2197"/>
                  </a:cubicBezTo>
                  <a:cubicBezTo>
                    <a:pt x="3927" y="2197"/>
                    <a:pt x="3436" y="2563"/>
                    <a:pt x="3436" y="2929"/>
                  </a:cubicBezTo>
                  <a:cubicBezTo>
                    <a:pt x="3436" y="17207"/>
                    <a:pt x="3436" y="17207"/>
                    <a:pt x="3436" y="17207"/>
                  </a:cubicBezTo>
                  <a:cubicBezTo>
                    <a:pt x="3436" y="17207"/>
                    <a:pt x="3436" y="17207"/>
                    <a:pt x="3436" y="17207"/>
                  </a:cubicBezTo>
                  <a:cubicBezTo>
                    <a:pt x="7855" y="13180"/>
                    <a:pt x="8345" y="12814"/>
                    <a:pt x="8345" y="12814"/>
                  </a:cubicBezTo>
                  <a:cubicBezTo>
                    <a:pt x="9327" y="12447"/>
                    <a:pt x="9327" y="12081"/>
                    <a:pt x="10309" y="12081"/>
                  </a:cubicBezTo>
                  <a:cubicBezTo>
                    <a:pt x="13745" y="12081"/>
                    <a:pt x="14236" y="12081"/>
                    <a:pt x="14236" y="12081"/>
                  </a:cubicBezTo>
                  <a:cubicBezTo>
                    <a:pt x="14727" y="12081"/>
                    <a:pt x="15218" y="11715"/>
                    <a:pt x="15218" y="11715"/>
                  </a:cubicBezTo>
                  <a:cubicBezTo>
                    <a:pt x="15218" y="11349"/>
                    <a:pt x="15709" y="9519"/>
                    <a:pt x="15709" y="9153"/>
                  </a:cubicBezTo>
                  <a:cubicBezTo>
                    <a:pt x="16200" y="8786"/>
                    <a:pt x="15709" y="8420"/>
                    <a:pt x="15218" y="8420"/>
                  </a:cubicBezTo>
                  <a:cubicBezTo>
                    <a:pt x="15218" y="8420"/>
                    <a:pt x="14727" y="8420"/>
                    <a:pt x="9818" y="8420"/>
                  </a:cubicBezTo>
                  <a:cubicBezTo>
                    <a:pt x="9327" y="8420"/>
                    <a:pt x="8836" y="8054"/>
                    <a:pt x="8836" y="7322"/>
                  </a:cubicBezTo>
                  <a:cubicBezTo>
                    <a:pt x="8836" y="6956"/>
                    <a:pt x="8836" y="6956"/>
                    <a:pt x="8836" y="6956"/>
                  </a:cubicBezTo>
                  <a:cubicBezTo>
                    <a:pt x="8836" y="6590"/>
                    <a:pt x="9327" y="6224"/>
                    <a:pt x="9818" y="6224"/>
                  </a:cubicBezTo>
                  <a:cubicBezTo>
                    <a:pt x="15709" y="6224"/>
                    <a:pt x="16200" y="6224"/>
                    <a:pt x="16200" y="6224"/>
                  </a:cubicBezTo>
                  <a:cubicBezTo>
                    <a:pt x="16200" y="6224"/>
                    <a:pt x="16691" y="5858"/>
                    <a:pt x="16691" y="5492"/>
                  </a:cubicBezTo>
                  <a:lnTo>
                    <a:pt x="17673" y="2929"/>
                  </a:lnTo>
                  <a:close/>
                  <a:moveTo>
                    <a:pt x="18164" y="12814"/>
                  </a:moveTo>
                  <a:cubicBezTo>
                    <a:pt x="18164" y="12447"/>
                    <a:pt x="20127" y="5125"/>
                    <a:pt x="21109" y="2563"/>
                  </a:cubicBezTo>
                  <a:lnTo>
                    <a:pt x="18164" y="1281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2" name="Shape"/>
            <p:cNvSpPr/>
            <p:nvPr/>
          </p:nvSpPr>
          <p:spPr>
            <a:xfrm>
              <a:off x="105833" y="3507317"/>
              <a:ext cx="283634" cy="279401"/>
            </a:xfrm>
            <a:custGeom>
              <a:avLst/>
              <a:gdLst/>
              <a:ahLst/>
              <a:cxnLst>
                <a:cxn ang="0">
                  <a:pos x="wd2" y="hd2"/>
                </a:cxn>
                <a:cxn ang="5400000">
                  <a:pos x="wd2" y="hd2"/>
                </a:cxn>
                <a:cxn ang="10800000">
                  <a:pos x="wd2" y="hd2"/>
                </a:cxn>
                <a:cxn ang="16200000">
                  <a:pos x="wd2" y="hd2"/>
                </a:cxn>
              </a:cxnLst>
              <a:rect l="0" t="0" r="r" b="b"/>
              <a:pathLst>
                <a:path w="21600" h="21600" extrusionOk="0">
                  <a:moveTo>
                    <a:pt x="21252" y="19830"/>
                  </a:moveTo>
                  <a:cubicBezTo>
                    <a:pt x="19858" y="21246"/>
                    <a:pt x="19858" y="21246"/>
                    <a:pt x="19858" y="21246"/>
                  </a:cubicBezTo>
                  <a:cubicBezTo>
                    <a:pt x="19510" y="21600"/>
                    <a:pt x="19161" y="21600"/>
                    <a:pt x="18813" y="21600"/>
                  </a:cubicBezTo>
                  <a:cubicBezTo>
                    <a:pt x="18116" y="21600"/>
                    <a:pt x="17768" y="21600"/>
                    <a:pt x="17419" y="21246"/>
                  </a:cubicBezTo>
                  <a:cubicBezTo>
                    <a:pt x="12890" y="16643"/>
                    <a:pt x="12890" y="16643"/>
                    <a:pt x="12890" y="16643"/>
                  </a:cubicBezTo>
                  <a:cubicBezTo>
                    <a:pt x="12890" y="16289"/>
                    <a:pt x="12542" y="15934"/>
                    <a:pt x="12542" y="15580"/>
                  </a:cubicBezTo>
                  <a:cubicBezTo>
                    <a:pt x="12542" y="15226"/>
                    <a:pt x="12890" y="14518"/>
                    <a:pt x="13239" y="14164"/>
                  </a:cubicBezTo>
                  <a:cubicBezTo>
                    <a:pt x="9755" y="10977"/>
                    <a:pt x="9755" y="10977"/>
                    <a:pt x="9755" y="10977"/>
                  </a:cubicBezTo>
                  <a:cubicBezTo>
                    <a:pt x="8361" y="12748"/>
                    <a:pt x="8361" y="12748"/>
                    <a:pt x="8361" y="12748"/>
                  </a:cubicBezTo>
                  <a:cubicBezTo>
                    <a:pt x="8361" y="12748"/>
                    <a:pt x="8013" y="12748"/>
                    <a:pt x="8013" y="12748"/>
                  </a:cubicBezTo>
                  <a:cubicBezTo>
                    <a:pt x="7665" y="12748"/>
                    <a:pt x="7665" y="12748"/>
                    <a:pt x="7665" y="12748"/>
                  </a:cubicBezTo>
                  <a:cubicBezTo>
                    <a:pt x="8013" y="13102"/>
                    <a:pt x="8361" y="13456"/>
                    <a:pt x="8361" y="13810"/>
                  </a:cubicBezTo>
                  <a:cubicBezTo>
                    <a:pt x="8361" y="14164"/>
                    <a:pt x="8013" y="14518"/>
                    <a:pt x="8013" y="14872"/>
                  </a:cubicBezTo>
                  <a:cubicBezTo>
                    <a:pt x="7316" y="15226"/>
                    <a:pt x="6968" y="15934"/>
                    <a:pt x="6271" y="15934"/>
                  </a:cubicBezTo>
                  <a:cubicBezTo>
                    <a:pt x="5923" y="15934"/>
                    <a:pt x="5574" y="15580"/>
                    <a:pt x="5574" y="15580"/>
                  </a:cubicBezTo>
                  <a:cubicBezTo>
                    <a:pt x="348" y="10269"/>
                    <a:pt x="348" y="10269"/>
                    <a:pt x="348" y="10269"/>
                  </a:cubicBezTo>
                  <a:cubicBezTo>
                    <a:pt x="348" y="10269"/>
                    <a:pt x="0" y="9915"/>
                    <a:pt x="0" y="9561"/>
                  </a:cubicBezTo>
                  <a:cubicBezTo>
                    <a:pt x="0" y="8852"/>
                    <a:pt x="697" y="8498"/>
                    <a:pt x="1045" y="7790"/>
                  </a:cubicBezTo>
                  <a:cubicBezTo>
                    <a:pt x="1394" y="7790"/>
                    <a:pt x="1742" y="7436"/>
                    <a:pt x="2090" y="7436"/>
                  </a:cubicBezTo>
                  <a:cubicBezTo>
                    <a:pt x="2439" y="7436"/>
                    <a:pt x="2787" y="7790"/>
                    <a:pt x="3135" y="8144"/>
                  </a:cubicBezTo>
                  <a:cubicBezTo>
                    <a:pt x="3135" y="8144"/>
                    <a:pt x="3135" y="8144"/>
                    <a:pt x="3135" y="7790"/>
                  </a:cubicBezTo>
                  <a:cubicBezTo>
                    <a:pt x="3135" y="7790"/>
                    <a:pt x="3135" y="7436"/>
                    <a:pt x="3135" y="7436"/>
                  </a:cubicBezTo>
                  <a:cubicBezTo>
                    <a:pt x="7665" y="3187"/>
                    <a:pt x="7665" y="3187"/>
                    <a:pt x="7665" y="3187"/>
                  </a:cubicBezTo>
                  <a:cubicBezTo>
                    <a:pt x="7665" y="2833"/>
                    <a:pt x="7665" y="2833"/>
                    <a:pt x="8013" y="2833"/>
                  </a:cubicBezTo>
                  <a:cubicBezTo>
                    <a:pt x="8013" y="2833"/>
                    <a:pt x="8361" y="2833"/>
                    <a:pt x="8361" y="3187"/>
                  </a:cubicBezTo>
                  <a:cubicBezTo>
                    <a:pt x="8013" y="2479"/>
                    <a:pt x="7665" y="2479"/>
                    <a:pt x="7665" y="1770"/>
                  </a:cubicBezTo>
                  <a:cubicBezTo>
                    <a:pt x="7665" y="1416"/>
                    <a:pt x="7665" y="1062"/>
                    <a:pt x="8013" y="1062"/>
                  </a:cubicBezTo>
                  <a:cubicBezTo>
                    <a:pt x="8361" y="354"/>
                    <a:pt x="8710" y="0"/>
                    <a:pt x="9406" y="0"/>
                  </a:cubicBezTo>
                  <a:cubicBezTo>
                    <a:pt x="9755" y="0"/>
                    <a:pt x="10103" y="0"/>
                    <a:pt x="10452" y="354"/>
                  </a:cubicBezTo>
                  <a:cubicBezTo>
                    <a:pt x="15329" y="5311"/>
                    <a:pt x="15329" y="5311"/>
                    <a:pt x="15329" y="5311"/>
                  </a:cubicBezTo>
                  <a:cubicBezTo>
                    <a:pt x="15677" y="5666"/>
                    <a:pt x="15677" y="6020"/>
                    <a:pt x="15677" y="6374"/>
                  </a:cubicBezTo>
                  <a:cubicBezTo>
                    <a:pt x="15677" y="7082"/>
                    <a:pt x="15329" y="7436"/>
                    <a:pt x="14632" y="7790"/>
                  </a:cubicBezTo>
                  <a:cubicBezTo>
                    <a:pt x="14632" y="8144"/>
                    <a:pt x="14284" y="8144"/>
                    <a:pt x="13935" y="8144"/>
                  </a:cubicBezTo>
                  <a:cubicBezTo>
                    <a:pt x="13239" y="8144"/>
                    <a:pt x="12890" y="7790"/>
                    <a:pt x="12542" y="7436"/>
                  </a:cubicBezTo>
                  <a:cubicBezTo>
                    <a:pt x="12890" y="7436"/>
                    <a:pt x="12890" y="7790"/>
                    <a:pt x="12890" y="7790"/>
                  </a:cubicBezTo>
                  <a:cubicBezTo>
                    <a:pt x="12890" y="8144"/>
                    <a:pt x="12890" y="8144"/>
                    <a:pt x="12542" y="8144"/>
                  </a:cubicBezTo>
                  <a:cubicBezTo>
                    <a:pt x="11148" y="9915"/>
                    <a:pt x="11148" y="9915"/>
                    <a:pt x="11148" y="9915"/>
                  </a:cubicBezTo>
                  <a:cubicBezTo>
                    <a:pt x="14284" y="13102"/>
                    <a:pt x="14284" y="13102"/>
                    <a:pt x="14284" y="13102"/>
                  </a:cubicBezTo>
                  <a:cubicBezTo>
                    <a:pt x="14632" y="12748"/>
                    <a:pt x="14981" y="12393"/>
                    <a:pt x="15329" y="12393"/>
                  </a:cubicBezTo>
                  <a:cubicBezTo>
                    <a:pt x="16026" y="12393"/>
                    <a:pt x="16374" y="12748"/>
                    <a:pt x="16723" y="13102"/>
                  </a:cubicBezTo>
                  <a:cubicBezTo>
                    <a:pt x="21252" y="17705"/>
                    <a:pt x="21252" y="17705"/>
                    <a:pt x="21252" y="17705"/>
                  </a:cubicBezTo>
                  <a:cubicBezTo>
                    <a:pt x="21252" y="18059"/>
                    <a:pt x="21600" y="18413"/>
                    <a:pt x="21600" y="18767"/>
                  </a:cubicBezTo>
                  <a:cubicBezTo>
                    <a:pt x="21600" y="19121"/>
                    <a:pt x="21252" y="19475"/>
                    <a:pt x="21252" y="1983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3" name="Shape"/>
            <p:cNvSpPr/>
            <p:nvPr/>
          </p:nvSpPr>
          <p:spPr>
            <a:xfrm>
              <a:off x="660400" y="3503084"/>
              <a:ext cx="311152" cy="287867"/>
            </a:xfrm>
            <a:custGeom>
              <a:avLst/>
              <a:gdLst/>
              <a:ahLst/>
              <a:cxnLst>
                <a:cxn ang="0">
                  <a:pos x="wd2" y="hd2"/>
                </a:cxn>
                <a:cxn ang="5400000">
                  <a:pos x="wd2" y="hd2"/>
                </a:cxn>
                <a:cxn ang="10800000">
                  <a:pos x="wd2" y="hd2"/>
                </a:cxn>
                <a:cxn ang="16200000">
                  <a:pos x="wd2" y="hd2"/>
                </a:cxn>
              </a:cxnLst>
              <a:rect l="0" t="0" r="r" b="b"/>
              <a:pathLst>
                <a:path w="21600" h="21600" extrusionOk="0">
                  <a:moveTo>
                    <a:pt x="14294" y="12000"/>
                  </a:moveTo>
                  <a:cubicBezTo>
                    <a:pt x="14294" y="12000"/>
                    <a:pt x="14294" y="12343"/>
                    <a:pt x="14294" y="12343"/>
                  </a:cubicBezTo>
                  <a:cubicBezTo>
                    <a:pt x="12388" y="12343"/>
                    <a:pt x="12388" y="12343"/>
                    <a:pt x="12388" y="12343"/>
                  </a:cubicBezTo>
                  <a:cubicBezTo>
                    <a:pt x="12388" y="12686"/>
                    <a:pt x="12071" y="13029"/>
                    <a:pt x="12071" y="13371"/>
                  </a:cubicBezTo>
                  <a:cubicBezTo>
                    <a:pt x="12388" y="14057"/>
                    <a:pt x="12706" y="14400"/>
                    <a:pt x="13024" y="14743"/>
                  </a:cubicBezTo>
                  <a:cubicBezTo>
                    <a:pt x="13024" y="14743"/>
                    <a:pt x="13024" y="15086"/>
                    <a:pt x="13024" y="15086"/>
                  </a:cubicBezTo>
                  <a:cubicBezTo>
                    <a:pt x="13024" y="15086"/>
                    <a:pt x="13024" y="15086"/>
                    <a:pt x="13024" y="15429"/>
                  </a:cubicBezTo>
                  <a:cubicBezTo>
                    <a:pt x="12706" y="15771"/>
                    <a:pt x="11435" y="17143"/>
                    <a:pt x="11118" y="17143"/>
                  </a:cubicBezTo>
                  <a:cubicBezTo>
                    <a:pt x="11118" y="17143"/>
                    <a:pt x="11118" y="17143"/>
                    <a:pt x="11118" y="17143"/>
                  </a:cubicBezTo>
                  <a:cubicBezTo>
                    <a:pt x="9847" y="16114"/>
                    <a:pt x="9847" y="16114"/>
                    <a:pt x="9847" y="16114"/>
                  </a:cubicBezTo>
                  <a:cubicBezTo>
                    <a:pt x="9529" y="16114"/>
                    <a:pt x="9212" y="16114"/>
                    <a:pt x="8894" y="16457"/>
                  </a:cubicBezTo>
                  <a:cubicBezTo>
                    <a:pt x="8894" y="16800"/>
                    <a:pt x="8576" y="17486"/>
                    <a:pt x="8576" y="18171"/>
                  </a:cubicBezTo>
                  <a:cubicBezTo>
                    <a:pt x="8576" y="18514"/>
                    <a:pt x="8259" y="18514"/>
                    <a:pt x="8259" y="18514"/>
                  </a:cubicBezTo>
                  <a:cubicBezTo>
                    <a:pt x="6035" y="18514"/>
                    <a:pt x="6035" y="18514"/>
                    <a:pt x="6035" y="18514"/>
                  </a:cubicBezTo>
                  <a:cubicBezTo>
                    <a:pt x="6035" y="18514"/>
                    <a:pt x="5718" y="18514"/>
                    <a:pt x="5718" y="18171"/>
                  </a:cubicBezTo>
                  <a:cubicBezTo>
                    <a:pt x="5400" y="16457"/>
                    <a:pt x="5400" y="16457"/>
                    <a:pt x="5400" y="16457"/>
                  </a:cubicBezTo>
                  <a:cubicBezTo>
                    <a:pt x="5082" y="16114"/>
                    <a:pt x="5082" y="16114"/>
                    <a:pt x="4765" y="16114"/>
                  </a:cubicBezTo>
                  <a:cubicBezTo>
                    <a:pt x="3494" y="17143"/>
                    <a:pt x="3494" y="17143"/>
                    <a:pt x="3494" y="17143"/>
                  </a:cubicBezTo>
                  <a:cubicBezTo>
                    <a:pt x="3176" y="17143"/>
                    <a:pt x="3176" y="17143"/>
                    <a:pt x="3176" y="17143"/>
                  </a:cubicBezTo>
                  <a:cubicBezTo>
                    <a:pt x="3176" y="17143"/>
                    <a:pt x="2859" y="17143"/>
                    <a:pt x="2859" y="17143"/>
                  </a:cubicBezTo>
                  <a:cubicBezTo>
                    <a:pt x="2541" y="16800"/>
                    <a:pt x="1271" y="15429"/>
                    <a:pt x="1271" y="15086"/>
                  </a:cubicBezTo>
                  <a:cubicBezTo>
                    <a:pt x="1271" y="15086"/>
                    <a:pt x="1271" y="15086"/>
                    <a:pt x="1271" y="14743"/>
                  </a:cubicBezTo>
                  <a:cubicBezTo>
                    <a:pt x="1588" y="14400"/>
                    <a:pt x="1906" y="14057"/>
                    <a:pt x="2224" y="13371"/>
                  </a:cubicBezTo>
                  <a:cubicBezTo>
                    <a:pt x="2224" y="13029"/>
                    <a:pt x="1906" y="12686"/>
                    <a:pt x="1906" y="12343"/>
                  </a:cubicBezTo>
                  <a:cubicBezTo>
                    <a:pt x="318" y="12000"/>
                    <a:pt x="318" y="12000"/>
                    <a:pt x="318" y="12000"/>
                  </a:cubicBezTo>
                  <a:cubicBezTo>
                    <a:pt x="0" y="12000"/>
                    <a:pt x="0" y="12000"/>
                    <a:pt x="0" y="11657"/>
                  </a:cubicBezTo>
                  <a:cubicBezTo>
                    <a:pt x="0" y="9600"/>
                    <a:pt x="0" y="9600"/>
                    <a:pt x="0" y="9600"/>
                  </a:cubicBezTo>
                  <a:cubicBezTo>
                    <a:pt x="0" y="9257"/>
                    <a:pt x="0" y="9257"/>
                    <a:pt x="318" y="9257"/>
                  </a:cubicBezTo>
                  <a:cubicBezTo>
                    <a:pt x="1906" y="8914"/>
                    <a:pt x="1906" y="8914"/>
                    <a:pt x="1906" y="8914"/>
                  </a:cubicBezTo>
                  <a:cubicBezTo>
                    <a:pt x="1906" y="8571"/>
                    <a:pt x="2224" y="8229"/>
                    <a:pt x="2224" y="7886"/>
                  </a:cubicBezTo>
                  <a:cubicBezTo>
                    <a:pt x="1906" y="7543"/>
                    <a:pt x="1588" y="6857"/>
                    <a:pt x="1271" y="6514"/>
                  </a:cubicBezTo>
                  <a:cubicBezTo>
                    <a:pt x="1271" y="6514"/>
                    <a:pt x="1271" y="6514"/>
                    <a:pt x="1271" y="6171"/>
                  </a:cubicBezTo>
                  <a:cubicBezTo>
                    <a:pt x="1271" y="6171"/>
                    <a:pt x="1271" y="6171"/>
                    <a:pt x="1271" y="6171"/>
                  </a:cubicBezTo>
                  <a:cubicBezTo>
                    <a:pt x="1588" y="5829"/>
                    <a:pt x="2859" y="4114"/>
                    <a:pt x="3176" y="4114"/>
                  </a:cubicBezTo>
                  <a:cubicBezTo>
                    <a:pt x="3176" y="4114"/>
                    <a:pt x="3176" y="4114"/>
                    <a:pt x="3494" y="4457"/>
                  </a:cubicBezTo>
                  <a:cubicBezTo>
                    <a:pt x="4765" y="5486"/>
                    <a:pt x="4765" y="5486"/>
                    <a:pt x="4765" y="5486"/>
                  </a:cubicBezTo>
                  <a:cubicBezTo>
                    <a:pt x="5082" y="5143"/>
                    <a:pt x="5082" y="5143"/>
                    <a:pt x="5400" y="5143"/>
                  </a:cubicBezTo>
                  <a:cubicBezTo>
                    <a:pt x="5718" y="4457"/>
                    <a:pt x="5718" y="3771"/>
                    <a:pt x="5718" y="3086"/>
                  </a:cubicBezTo>
                  <a:cubicBezTo>
                    <a:pt x="5718" y="3086"/>
                    <a:pt x="6035" y="2743"/>
                    <a:pt x="6035" y="2743"/>
                  </a:cubicBezTo>
                  <a:cubicBezTo>
                    <a:pt x="8259" y="2743"/>
                    <a:pt x="8259" y="2743"/>
                    <a:pt x="8259" y="2743"/>
                  </a:cubicBezTo>
                  <a:cubicBezTo>
                    <a:pt x="8259" y="2743"/>
                    <a:pt x="8576" y="3086"/>
                    <a:pt x="8576" y="3086"/>
                  </a:cubicBezTo>
                  <a:cubicBezTo>
                    <a:pt x="8894" y="5143"/>
                    <a:pt x="8894" y="5143"/>
                    <a:pt x="8894" y="5143"/>
                  </a:cubicBezTo>
                  <a:cubicBezTo>
                    <a:pt x="9212" y="5143"/>
                    <a:pt x="9529" y="5143"/>
                    <a:pt x="9847" y="5486"/>
                  </a:cubicBezTo>
                  <a:cubicBezTo>
                    <a:pt x="11118" y="4457"/>
                    <a:pt x="11118" y="4457"/>
                    <a:pt x="11118" y="4457"/>
                  </a:cubicBezTo>
                  <a:cubicBezTo>
                    <a:pt x="11118" y="4114"/>
                    <a:pt x="11118" y="4114"/>
                    <a:pt x="11118" y="4114"/>
                  </a:cubicBezTo>
                  <a:cubicBezTo>
                    <a:pt x="11435" y="4114"/>
                    <a:pt x="11435" y="4114"/>
                    <a:pt x="11435" y="4457"/>
                  </a:cubicBezTo>
                  <a:cubicBezTo>
                    <a:pt x="11753" y="4457"/>
                    <a:pt x="13024" y="5829"/>
                    <a:pt x="13024" y="6171"/>
                  </a:cubicBezTo>
                  <a:cubicBezTo>
                    <a:pt x="13024" y="6514"/>
                    <a:pt x="13024" y="6514"/>
                    <a:pt x="13024" y="6514"/>
                  </a:cubicBezTo>
                  <a:cubicBezTo>
                    <a:pt x="12706" y="6857"/>
                    <a:pt x="12388" y="7543"/>
                    <a:pt x="12071" y="7886"/>
                  </a:cubicBezTo>
                  <a:cubicBezTo>
                    <a:pt x="12071" y="8229"/>
                    <a:pt x="12388" y="8571"/>
                    <a:pt x="12388" y="8914"/>
                  </a:cubicBezTo>
                  <a:cubicBezTo>
                    <a:pt x="14294" y="9257"/>
                    <a:pt x="14294" y="9257"/>
                    <a:pt x="14294" y="9257"/>
                  </a:cubicBezTo>
                  <a:cubicBezTo>
                    <a:pt x="14294" y="9257"/>
                    <a:pt x="14294" y="9257"/>
                    <a:pt x="14294" y="9600"/>
                  </a:cubicBezTo>
                  <a:lnTo>
                    <a:pt x="14294" y="12000"/>
                  </a:lnTo>
                  <a:close/>
                  <a:moveTo>
                    <a:pt x="7306" y="7543"/>
                  </a:moveTo>
                  <a:cubicBezTo>
                    <a:pt x="5718" y="7543"/>
                    <a:pt x="4129" y="8914"/>
                    <a:pt x="4129" y="10629"/>
                  </a:cubicBezTo>
                  <a:cubicBezTo>
                    <a:pt x="4129" y="12343"/>
                    <a:pt x="5718" y="13714"/>
                    <a:pt x="7306" y="13714"/>
                  </a:cubicBezTo>
                  <a:cubicBezTo>
                    <a:pt x="8894" y="13714"/>
                    <a:pt x="10165" y="12343"/>
                    <a:pt x="10165" y="10629"/>
                  </a:cubicBezTo>
                  <a:cubicBezTo>
                    <a:pt x="10165" y="8914"/>
                    <a:pt x="8894" y="7543"/>
                    <a:pt x="7306" y="7543"/>
                  </a:cubicBezTo>
                  <a:close/>
                  <a:moveTo>
                    <a:pt x="21600" y="5143"/>
                  </a:moveTo>
                  <a:cubicBezTo>
                    <a:pt x="21600" y="5486"/>
                    <a:pt x="20329" y="5486"/>
                    <a:pt x="20012" y="5486"/>
                  </a:cubicBezTo>
                  <a:cubicBezTo>
                    <a:pt x="20012" y="5829"/>
                    <a:pt x="19694" y="6171"/>
                    <a:pt x="19694" y="6171"/>
                  </a:cubicBezTo>
                  <a:cubicBezTo>
                    <a:pt x="19694" y="6514"/>
                    <a:pt x="20329" y="7886"/>
                    <a:pt x="20329" y="7886"/>
                  </a:cubicBezTo>
                  <a:cubicBezTo>
                    <a:pt x="20329" y="7886"/>
                    <a:pt x="20329" y="7886"/>
                    <a:pt x="20329" y="8229"/>
                  </a:cubicBezTo>
                  <a:cubicBezTo>
                    <a:pt x="20012" y="8229"/>
                    <a:pt x="18741" y="8914"/>
                    <a:pt x="18741" y="8914"/>
                  </a:cubicBezTo>
                  <a:cubicBezTo>
                    <a:pt x="18741" y="8914"/>
                    <a:pt x="17788" y="7543"/>
                    <a:pt x="17788" y="7543"/>
                  </a:cubicBezTo>
                  <a:cubicBezTo>
                    <a:pt x="17471" y="7543"/>
                    <a:pt x="17471" y="7543"/>
                    <a:pt x="17471" y="7543"/>
                  </a:cubicBezTo>
                  <a:cubicBezTo>
                    <a:pt x="17153" y="7543"/>
                    <a:pt x="17153" y="7543"/>
                    <a:pt x="17153" y="7543"/>
                  </a:cubicBezTo>
                  <a:cubicBezTo>
                    <a:pt x="16835" y="7543"/>
                    <a:pt x="15882" y="8914"/>
                    <a:pt x="15882" y="8914"/>
                  </a:cubicBezTo>
                  <a:cubicBezTo>
                    <a:pt x="15882" y="8914"/>
                    <a:pt x="14612" y="8229"/>
                    <a:pt x="14612" y="8229"/>
                  </a:cubicBezTo>
                  <a:cubicBezTo>
                    <a:pt x="14294" y="7886"/>
                    <a:pt x="14294" y="7886"/>
                    <a:pt x="14294" y="7886"/>
                  </a:cubicBezTo>
                  <a:cubicBezTo>
                    <a:pt x="14294" y="7886"/>
                    <a:pt x="14929" y="6514"/>
                    <a:pt x="14929" y="6171"/>
                  </a:cubicBezTo>
                  <a:cubicBezTo>
                    <a:pt x="14929" y="6171"/>
                    <a:pt x="14612" y="5829"/>
                    <a:pt x="14612" y="5486"/>
                  </a:cubicBezTo>
                  <a:cubicBezTo>
                    <a:pt x="14294" y="5486"/>
                    <a:pt x="13024" y="5486"/>
                    <a:pt x="13024" y="5143"/>
                  </a:cubicBezTo>
                  <a:cubicBezTo>
                    <a:pt x="13024" y="3429"/>
                    <a:pt x="13024" y="3429"/>
                    <a:pt x="13024" y="3429"/>
                  </a:cubicBezTo>
                  <a:cubicBezTo>
                    <a:pt x="13024" y="3429"/>
                    <a:pt x="14294" y="3086"/>
                    <a:pt x="14612" y="3086"/>
                  </a:cubicBezTo>
                  <a:cubicBezTo>
                    <a:pt x="14612" y="3086"/>
                    <a:pt x="14929" y="2743"/>
                    <a:pt x="14929" y="2400"/>
                  </a:cubicBezTo>
                  <a:cubicBezTo>
                    <a:pt x="14929" y="2400"/>
                    <a:pt x="14294" y="1029"/>
                    <a:pt x="14294" y="686"/>
                  </a:cubicBezTo>
                  <a:cubicBezTo>
                    <a:pt x="14294" y="686"/>
                    <a:pt x="14294" y="686"/>
                    <a:pt x="14612" y="686"/>
                  </a:cubicBezTo>
                  <a:cubicBezTo>
                    <a:pt x="14612" y="686"/>
                    <a:pt x="15882" y="0"/>
                    <a:pt x="15882" y="0"/>
                  </a:cubicBezTo>
                  <a:cubicBezTo>
                    <a:pt x="15882" y="0"/>
                    <a:pt x="16835" y="1029"/>
                    <a:pt x="17153" y="1371"/>
                  </a:cubicBezTo>
                  <a:cubicBezTo>
                    <a:pt x="17153" y="1371"/>
                    <a:pt x="17153" y="1371"/>
                    <a:pt x="17471" y="1371"/>
                  </a:cubicBezTo>
                  <a:cubicBezTo>
                    <a:pt x="17471" y="1371"/>
                    <a:pt x="17471" y="1371"/>
                    <a:pt x="17788" y="1371"/>
                  </a:cubicBezTo>
                  <a:cubicBezTo>
                    <a:pt x="18106" y="686"/>
                    <a:pt x="18424" y="343"/>
                    <a:pt x="18741" y="0"/>
                  </a:cubicBezTo>
                  <a:cubicBezTo>
                    <a:pt x="18741" y="0"/>
                    <a:pt x="18741" y="0"/>
                    <a:pt x="18741" y="0"/>
                  </a:cubicBezTo>
                  <a:cubicBezTo>
                    <a:pt x="18741" y="0"/>
                    <a:pt x="20012" y="686"/>
                    <a:pt x="20329" y="686"/>
                  </a:cubicBezTo>
                  <a:cubicBezTo>
                    <a:pt x="20329" y="686"/>
                    <a:pt x="20329" y="686"/>
                    <a:pt x="20329" y="686"/>
                  </a:cubicBezTo>
                  <a:cubicBezTo>
                    <a:pt x="20329" y="1029"/>
                    <a:pt x="19694" y="2400"/>
                    <a:pt x="19694" y="2400"/>
                  </a:cubicBezTo>
                  <a:cubicBezTo>
                    <a:pt x="19694" y="2743"/>
                    <a:pt x="20012" y="3086"/>
                    <a:pt x="20012" y="3086"/>
                  </a:cubicBezTo>
                  <a:cubicBezTo>
                    <a:pt x="20329" y="3086"/>
                    <a:pt x="21600" y="3429"/>
                    <a:pt x="21600" y="3429"/>
                  </a:cubicBezTo>
                  <a:lnTo>
                    <a:pt x="21600" y="5143"/>
                  </a:lnTo>
                  <a:close/>
                  <a:moveTo>
                    <a:pt x="21600" y="17829"/>
                  </a:moveTo>
                  <a:cubicBezTo>
                    <a:pt x="21600" y="17829"/>
                    <a:pt x="20329" y="18171"/>
                    <a:pt x="20012" y="18171"/>
                  </a:cubicBezTo>
                  <a:cubicBezTo>
                    <a:pt x="20012" y="18514"/>
                    <a:pt x="19694" y="18514"/>
                    <a:pt x="19694" y="18857"/>
                  </a:cubicBezTo>
                  <a:cubicBezTo>
                    <a:pt x="19694" y="19200"/>
                    <a:pt x="20329" y="20229"/>
                    <a:pt x="20329" y="20571"/>
                  </a:cubicBezTo>
                  <a:cubicBezTo>
                    <a:pt x="20329" y="20571"/>
                    <a:pt x="20329" y="20571"/>
                    <a:pt x="20329" y="20571"/>
                  </a:cubicBezTo>
                  <a:cubicBezTo>
                    <a:pt x="20012" y="20571"/>
                    <a:pt x="18741" y="21600"/>
                    <a:pt x="18741" y="21600"/>
                  </a:cubicBezTo>
                  <a:cubicBezTo>
                    <a:pt x="18741" y="21600"/>
                    <a:pt x="17788" y="20229"/>
                    <a:pt x="17788" y="20229"/>
                  </a:cubicBezTo>
                  <a:cubicBezTo>
                    <a:pt x="17471" y="20229"/>
                    <a:pt x="17471" y="20229"/>
                    <a:pt x="17471" y="20229"/>
                  </a:cubicBezTo>
                  <a:cubicBezTo>
                    <a:pt x="17153" y="20229"/>
                    <a:pt x="17153" y="20229"/>
                    <a:pt x="17153" y="20229"/>
                  </a:cubicBezTo>
                  <a:cubicBezTo>
                    <a:pt x="16835" y="20229"/>
                    <a:pt x="15882" y="21600"/>
                    <a:pt x="15882" y="21600"/>
                  </a:cubicBezTo>
                  <a:cubicBezTo>
                    <a:pt x="15882" y="21600"/>
                    <a:pt x="14612" y="20571"/>
                    <a:pt x="14612" y="20571"/>
                  </a:cubicBezTo>
                  <a:cubicBezTo>
                    <a:pt x="14294" y="20571"/>
                    <a:pt x="14294" y="20571"/>
                    <a:pt x="14294" y="20571"/>
                  </a:cubicBezTo>
                  <a:cubicBezTo>
                    <a:pt x="14294" y="20229"/>
                    <a:pt x="14929" y="19200"/>
                    <a:pt x="14929" y="18857"/>
                  </a:cubicBezTo>
                  <a:cubicBezTo>
                    <a:pt x="14929" y="18514"/>
                    <a:pt x="14612" y="18514"/>
                    <a:pt x="14612" y="18171"/>
                  </a:cubicBezTo>
                  <a:cubicBezTo>
                    <a:pt x="14294" y="18171"/>
                    <a:pt x="13024" y="17829"/>
                    <a:pt x="13024" y="17829"/>
                  </a:cubicBezTo>
                  <a:cubicBezTo>
                    <a:pt x="13024" y="16114"/>
                    <a:pt x="13024" y="16114"/>
                    <a:pt x="13024" y="16114"/>
                  </a:cubicBezTo>
                  <a:cubicBezTo>
                    <a:pt x="13024" y="15771"/>
                    <a:pt x="14294" y="15771"/>
                    <a:pt x="14612" y="15771"/>
                  </a:cubicBezTo>
                  <a:cubicBezTo>
                    <a:pt x="14612" y="15429"/>
                    <a:pt x="14929" y="15429"/>
                    <a:pt x="14929" y="15086"/>
                  </a:cubicBezTo>
                  <a:cubicBezTo>
                    <a:pt x="14929" y="14743"/>
                    <a:pt x="14294" y="13714"/>
                    <a:pt x="14294" y="13371"/>
                  </a:cubicBezTo>
                  <a:cubicBezTo>
                    <a:pt x="14294" y="13371"/>
                    <a:pt x="14294" y="13371"/>
                    <a:pt x="14612" y="13371"/>
                  </a:cubicBezTo>
                  <a:cubicBezTo>
                    <a:pt x="14612" y="13371"/>
                    <a:pt x="15882" y="12343"/>
                    <a:pt x="15882" y="12343"/>
                  </a:cubicBezTo>
                  <a:cubicBezTo>
                    <a:pt x="15882" y="12343"/>
                    <a:pt x="16835" y="13714"/>
                    <a:pt x="17153" y="13714"/>
                  </a:cubicBezTo>
                  <a:cubicBezTo>
                    <a:pt x="17153" y="13714"/>
                    <a:pt x="17153" y="13714"/>
                    <a:pt x="17471" y="13714"/>
                  </a:cubicBezTo>
                  <a:cubicBezTo>
                    <a:pt x="17471" y="13714"/>
                    <a:pt x="17471" y="13714"/>
                    <a:pt x="17788" y="13714"/>
                  </a:cubicBezTo>
                  <a:cubicBezTo>
                    <a:pt x="18106" y="13371"/>
                    <a:pt x="18424" y="13029"/>
                    <a:pt x="18741" y="12343"/>
                  </a:cubicBezTo>
                  <a:cubicBezTo>
                    <a:pt x="18741" y="12343"/>
                    <a:pt x="18741" y="12343"/>
                    <a:pt x="18741" y="12343"/>
                  </a:cubicBezTo>
                  <a:cubicBezTo>
                    <a:pt x="18741" y="12343"/>
                    <a:pt x="20012" y="13371"/>
                    <a:pt x="20329" y="13371"/>
                  </a:cubicBezTo>
                  <a:cubicBezTo>
                    <a:pt x="20329" y="13371"/>
                    <a:pt x="20329" y="13371"/>
                    <a:pt x="20329" y="13371"/>
                  </a:cubicBezTo>
                  <a:cubicBezTo>
                    <a:pt x="20329" y="13714"/>
                    <a:pt x="19694" y="14743"/>
                    <a:pt x="19694" y="15086"/>
                  </a:cubicBezTo>
                  <a:cubicBezTo>
                    <a:pt x="19694" y="15429"/>
                    <a:pt x="20012" y="15429"/>
                    <a:pt x="20012" y="15771"/>
                  </a:cubicBezTo>
                  <a:cubicBezTo>
                    <a:pt x="20329" y="15771"/>
                    <a:pt x="21600" y="15771"/>
                    <a:pt x="21600" y="16114"/>
                  </a:cubicBezTo>
                  <a:lnTo>
                    <a:pt x="21600" y="17829"/>
                  </a:lnTo>
                  <a:close/>
                  <a:moveTo>
                    <a:pt x="17471" y="2743"/>
                  </a:moveTo>
                  <a:cubicBezTo>
                    <a:pt x="16518" y="2743"/>
                    <a:pt x="15882" y="3429"/>
                    <a:pt x="15882" y="4457"/>
                  </a:cubicBezTo>
                  <a:cubicBezTo>
                    <a:pt x="15882" y="5143"/>
                    <a:pt x="16518" y="5829"/>
                    <a:pt x="17471" y="5829"/>
                  </a:cubicBezTo>
                  <a:cubicBezTo>
                    <a:pt x="18106" y="5829"/>
                    <a:pt x="18741" y="5143"/>
                    <a:pt x="18741" y="4457"/>
                  </a:cubicBezTo>
                  <a:cubicBezTo>
                    <a:pt x="18741" y="3429"/>
                    <a:pt x="18106" y="2743"/>
                    <a:pt x="17471" y="2743"/>
                  </a:cubicBezTo>
                  <a:close/>
                  <a:moveTo>
                    <a:pt x="17471" y="15429"/>
                  </a:moveTo>
                  <a:cubicBezTo>
                    <a:pt x="16518" y="15429"/>
                    <a:pt x="15882" y="16114"/>
                    <a:pt x="15882" y="16800"/>
                  </a:cubicBezTo>
                  <a:cubicBezTo>
                    <a:pt x="15882" y="17829"/>
                    <a:pt x="16518" y="18514"/>
                    <a:pt x="17471" y="18514"/>
                  </a:cubicBezTo>
                  <a:cubicBezTo>
                    <a:pt x="18106" y="18514"/>
                    <a:pt x="18741" y="17829"/>
                    <a:pt x="18741" y="16800"/>
                  </a:cubicBezTo>
                  <a:cubicBezTo>
                    <a:pt x="18741" y="16114"/>
                    <a:pt x="18106" y="15429"/>
                    <a:pt x="17471" y="154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4" name="Shape"/>
            <p:cNvSpPr/>
            <p:nvPr/>
          </p:nvSpPr>
          <p:spPr>
            <a:xfrm>
              <a:off x="1318684" y="3520017"/>
              <a:ext cx="251884" cy="243417"/>
            </a:xfrm>
            <a:custGeom>
              <a:avLst/>
              <a:gdLst/>
              <a:ahLst/>
              <a:cxnLst>
                <a:cxn ang="0">
                  <a:pos x="wd2" y="hd2"/>
                </a:cxn>
                <a:cxn ang="5400000">
                  <a:pos x="wd2" y="hd2"/>
                </a:cxn>
                <a:cxn ang="10800000">
                  <a:pos x="wd2" y="hd2"/>
                </a:cxn>
                <a:cxn ang="16200000">
                  <a:pos x="wd2" y="hd2"/>
                </a:cxn>
              </a:cxnLst>
              <a:rect l="0" t="0" r="r" b="b"/>
              <a:pathLst>
                <a:path w="21600" h="21600" extrusionOk="0">
                  <a:moveTo>
                    <a:pt x="14138" y="21600"/>
                  </a:moveTo>
                  <a:cubicBezTo>
                    <a:pt x="13353" y="21600"/>
                    <a:pt x="13353" y="21600"/>
                    <a:pt x="13353" y="21192"/>
                  </a:cubicBezTo>
                  <a:cubicBezTo>
                    <a:pt x="13353" y="20785"/>
                    <a:pt x="13353" y="19562"/>
                    <a:pt x="13353" y="17932"/>
                  </a:cubicBezTo>
                  <a:cubicBezTo>
                    <a:pt x="13353" y="17117"/>
                    <a:pt x="12960" y="16302"/>
                    <a:pt x="12567" y="15894"/>
                  </a:cubicBezTo>
                  <a:cubicBezTo>
                    <a:pt x="14924" y="15894"/>
                    <a:pt x="17673" y="14672"/>
                    <a:pt x="17673" y="10596"/>
                  </a:cubicBezTo>
                  <a:cubicBezTo>
                    <a:pt x="17673" y="9374"/>
                    <a:pt x="17280" y="8151"/>
                    <a:pt x="16495" y="7336"/>
                  </a:cubicBezTo>
                  <a:cubicBezTo>
                    <a:pt x="16495" y="7336"/>
                    <a:pt x="16887" y="6113"/>
                    <a:pt x="16495" y="4483"/>
                  </a:cubicBezTo>
                  <a:cubicBezTo>
                    <a:pt x="15316" y="4075"/>
                    <a:pt x="13353" y="5706"/>
                    <a:pt x="13353" y="5706"/>
                  </a:cubicBezTo>
                  <a:cubicBezTo>
                    <a:pt x="12567" y="5298"/>
                    <a:pt x="11782" y="5298"/>
                    <a:pt x="10604" y="5298"/>
                  </a:cubicBezTo>
                  <a:cubicBezTo>
                    <a:pt x="9818" y="5298"/>
                    <a:pt x="9033" y="5298"/>
                    <a:pt x="7855" y="5706"/>
                  </a:cubicBezTo>
                  <a:cubicBezTo>
                    <a:pt x="7855" y="5706"/>
                    <a:pt x="5891" y="4075"/>
                    <a:pt x="5105" y="4483"/>
                  </a:cubicBezTo>
                  <a:cubicBezTo>
                    <a:pt x="4320" y="6113"/>
                    <a:pt x="4713" y="7336"/>
                    <a:pt x="5105" y="7336"/>
                  </a:cubicBezTo>
                  <a:cubicBezTo>
                    <a:pt x="4320" y="8151"/>
                    <a:pt x="3927" y="9374"/>
                    <a:pt x="3927" y="10596"/>
                  </a:cubicBezTo>
                  <a:cubicBezTo>
                    <a:pt x="3927" y="14672"/>
                    <a:pt x="6284" y="15894"/>
                    <a:pt x="8640" y="15894"/>
                  </a:cubicBezTo>
                  <a:cubicBezTo>
                    <a:pt x="8247" y="16302"/>
                    <a:pt x="8247" y="16709"/>
                    <a:pt x="7855" y="17525"/>
                  </a:cubicBezTo>
                  <a:cubicBezTo>
                    <a:pt x="7462" y="17932"/>
                    <a:pt x="5891" y="18340"/>
                    <a:pt x="4713" y="16709"/>
                  </a:cubicBezTo>
                  <a:cubicBezTo>
                    <a:pt x="4320" y="15487"/>
                    <a:pt x="3142" y="15487"/>
                    <a:pt x="3142" y="15487"/>
                  </a:cubicBezTo>
                  <a:cubicBezTo>
                    <a:pt x="2356" y="15487"/>
                    <a:pt x="3142" y="16302"/>
                    <a:pt x="3142" y="16302"/>
                  </a:cubicBezTo>
                  <a:cubicBezTo>
                    <a:pt x="3927" y="16302"/>
                    <a:pt x="4320" y="17932"/>
                    <a:pt x="4320" y="17932"/>
                  </a:cubicBezTo>
                  <a:cubicBezTo>
                    <a:pt x="5105" y="19562"/>
                    <a:pt x="7855" y="19155"/>
                    <a:pt x="7855" y="19155"/>
                  </a:cubicBezTo>
                  <a:cubicBezTo>
                    <a:pt x="7855" y="19970"/>
                    <a:pt x="7855" y="20785"/>
                    <a:pt x="7855" y="21192"/>
                  </a:cubicBezTo>
                  <a:cubicBezTo>
                    <a:pt x="7855" y="21600"/>
                    <a:pt x="7855" y="21600"/>
                    <a:pt x="7462" y="21600"/>
                  </a:cubicBezTo>
                  <a:cubicBezTo>
                    <a:pt x="3142" y="20377"/>
                    <a:pt x="0" y="15894"/>
                    <a:pt x="0" y="11004"/>
                  </a:cubicBezTo>
                  <a:cubicBezTo>
                    <a:pt x="0" y="4891"/>
                    <a:pt x="4713" y="0"/>
                    <a:pt x="10604" y="0"/>
                  </a:cubicBezTo>
                  <a:cubicBezTo>
                    <a:pt x="16495" y="0"/>
                    <a:pt x="21600" y="4891"/>
                    <a:pt x="21600" y="11004"/>
                  </a:cubicBezTo>
                  <a:cubicBezTo>
                    <a:pt x="21600" y="15894"/>
                    <a:pt x="18458" y="20377"/>
                    <a:pt x="14138"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5" name="Shape"/>
            <p:cNvSpPr/>
            <p:nvPr/>
          </p:nvSpPr>
          <p:spPr>
            <a:xfrm>
              <a:off x="1993900" y="3520017"/>
              <a:ext cx="260351" cy="270934"/>
            </a:xfrm>
            <a:custGeom>
              <a:avLst/>
              <a:gdLst/>
              <a:ahLst/>
              <a:cxnLst>
                <a:cxn ang="0">
                  <a:pos x="wd2" y="hd2"/>
                </a:cxn>
                <a:cxn ang="5400000">
                  <a:pos x="wd2" y="hd2"/>
                </a:cxn>
                <a:cxn ang="10800000">
                  <a:pos x="wd2" y="hd2"/>
                </a:cxn>
                <a:cxn ang="16200000">
                  <a:pos x="wd2" y="hd2"/>
                </a:cxn>
              </a:cxnLst>
              <a:rect l="0" t="0" r="r" b="b"/>
              <a:pathLst>
                <a:path w="21600" h="21600" extrusionOk="0">
                  <a:moveTo>
                    <a:pt x="21221" y="1831"/>
                  </a:moveTo>
                  <a:cubicBezTo>
                    <a:pt x="12505" y="9885"/>
                    <a:pt x="12505" y="9885"/>
                    <a:pt x="12505" y="9885"/>
                  </a:cubicBezTo>
                  <a:cubicBezTo>
                    <a:pt x="12505" y="20136"/>
                    <a:pt x="12505" y="20136"/>
                    <a:pt x="12505" y="20136"/>
                  </a:cubicBezTo>
                  <a:cubicBezTo>
                    <a:pt x="17053" y="20136"/>
                    <a:pt x="17053" y="20136"/>
                    <a:pt x="17053" y="20136"/>
                  </a:cubicBezTo>
                  <a:cubicBezTo>
                    <a:pt x="17432" y="20136"/>
                    <a:pt x="17811" y="20502"/>
                    <a:pt x="17811" y="20868"/>
                  </a:cubicBezTo>
                  <a:cubicBezTo>
                    <a:pt x="17811" y="21234"/>
                    <a:pt x="17432" y="21600"/>
                    <a:pt x="17053" y="21600"/>
                  </a:cubicBezTo>
                  <a:cubicBezTo>
                    <a:pt x="4926" y="21600"/>
                    <a:pt x="4926" y="21600"/>
                    <a:pt x="4926" y="21600"/>
                  </a:cubicBezTo>
                  <a:cubicBezTo>
                    <a:pt x="4547" y="21600"/>
                    <a:pt x="3789" y="21234"/>
                    <a:pt x="3789" y="20868"/>
                  </a:cubicBezTo>
                  <a:cubicBezTo>
                    <a:pt x="3789" y="20502"/>
                    <a:pt x="4547" y="20136"/>
                    <a:pt x="4926" y="20136"/>
                  </a:cubicBezTo>
                  <a:cubicBezTo>
                    <a:pt x="9095" y="20136"/>
                    <a:pt x="9095" y="20136"/>
                    <a:pt x="9095" y="20136"/>
                  </a:cubicBezTo>
                  <a:cubicBezTo>
                    <a:pt x="9095" y="9885"/>
                    <a:pt x="9095" y="9885"/>
                    <a:pt x="9095" y="9885"/>
                  </a:cubicBezTo>
                  <a:cubicBezTo>
                    <a:pt x="758" y="1831"/>
                    <a:pt x="758" y="1831"/>
                    <a:pt x="758" y="1831"/>
                  </a:cubicBezTo>
                  <a:cubicBezTo>
                    <a:pt x="379" y="1464"/>
                    <a:pt x="0" y="1098"/>
                    <a:pt x="0" y="732"/>
                  </a:cubicBezTo>
                  <a:cubicBezTo>
                    <a:pt x="0" y="0"/>
                    <a:pt x="758" y="0"/>
                    <a:pt x="1516" y="0"/>
                  </a:cubicBezTo>
                  <a:cubicBezTo>
                    <a:pt x="20463" y="0"/>
                    <a:pt x="20463" y="0"/>
                    <a:pt x="20463" y="0"/>
                  </a:cubicBezTo>
                  <a:cubicBezTo>
                    <a:pt x="20842" y="0"/>
                    <a:pt x="21600" y="0"/>
                    <a:pt x="21600" y="732"/>
                  </a:cubicBezTo>
                  <a:cubicBezTo>
                    <a:pt x="21600" y="1098"/>
                    <a:pt x="21600" y="1464"/>
                    <a:pt x="21221" y="183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6" name="Shape"/>
            <p:cNvSpPr/>
            <p:nvPr/>
          </p:nvSpPr>
          <p:spPr>
            <a:xfrm>
              <a:off x="2639484" y="3520017"/>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9636"/>
                    <a:pt x="19636" y="21600"/>
                    <a:pt x="17280" y="21600"/>
                  </a:cubicBezTo>
                  <a:cubicBezTo>
                    <a:pt x="3927" y="21600"/>
                    <a:pt x="3927" y="21600"/>
                    <a:pt x="3927" y="21600"/>
                  </a:cubicBezTo>
                  <a:cubicBezTo>
                    <a:pt x="1571" y="21600"/>
                    <a:pt x="0" y="19636"/>
                    <a:pt x="0" y="17280"/>
                  </a:cubicBezTo>
                  <a:cubicBezTo>
                    <a:pt x="0" y="3927"/>
                    <a:pt x="0" y="3927"/>
                    <a:pt x="0" y="3927"/>
                  </a:cubicBezTo>
                  <a:cubicBezTo>
                    <a:pt x="0" y="1571"/>
                    <a:pt x="1571" y="0"/>
                    <a:pt x="3927" y="0"/>
                  </a:cubicBezTo>
                  <a:cubicBezTo>
                    <a:pt x="17280" y="0"/>
                    <a:pt x="17280" y="0"/>
                    <a:pt x="17280" y="0"/>
                  </a:cubicBezTo>
                  <a:cubicBezTo>
                    <a:pt x="19636" y="0"/>
                    <a:pt x="21600" y="1571"/>
                    <a:pt x="21600" y="3927"/>
                  </a:cubicBezTo>
                  <a:lnTo>
                    <a:pt x="21600" y="17280"/>
                  </a:lnTo>
                  <a:close/>
                  <a:moveTo>
                    <a:pt x="13353" y="3142"/>
                  </a:moveTo>
                  <a:cubicBezTo>
                    <a:pt x="9425" y="3142"/>
                    <a:pt x="9425" y="3142"/>
                    <a:pt x="9425" y="3142"/>
                  </a:cubicBezTo>
                  <a:cubicBezTo>
                    <a:pt x="7069" y="3142"/>
                    <a:pt x="4713" y="4320"/>
                    <a:pt x="4713" y="7069"/>
                  </a:cubicBezTo>
                  <a:cubicBezTo>
                    <a:pt x="4713" y="8640"/>
                    <a:pt x="6284" y="10211"/>
                    <a:pt x="7855" y="10211"/>
                  </a:cubicBezTo>
                  <a:cubicBezTo>
                    <a:pt x="8247" y="10211"/>
                    <a:pt x="8247" y="10211"/>
                    <a:pt x="8640" y="9818"/>
                  </a:cubicBezTo>
                  <a:cubicBezTo>
                    <a:pt x="8247" y="10211"/>
                    <a:pt x="8247" y="10604"/>
                    <a:pt x="8247" y="10604"/>
                  </a:cubicBezTo>
                  <a:cubicBezTo>
                    <a:pt x="8247" y="11389"/>
                    <a:pt x="8640" y="11782"/>
                    <a:pt x="9033" y="12175"/>
                  </a:cubicBezTo>
                  <a:cubicBezTo>
                    <a:pt x="7462" y="12175"/>
                    <a:pt x="6284" y="12175"/>
                    <a:pt x="5105" y="12960"/>
                  </a:cubicBezTo>
                  <a:cubicBezTo>
                    <a:pt x="4320" y="13353"/>
                    <a:pt x="3927" y="14138"/>
                    <a:pt x="3927" y="15316"/>
                  </a:cubicBezTo>
                  <a:cubicBezTo>
                    <a:pt x="3927" y="17280"/>
                    <a:pt x="6284" y="18065"/>
                    <a:pt x="7855" y="18065"/>
                  </a:cubicBezTo>
                  <a:cubicBezTo>
                    <a:pt x="9818" y="18065"/>
                    <a:pt x="12960" y="16887"/>
                    <a:pt x="12960" y="14531"/>
                  </a:cubicBezTo>
                  <a:cubicBezTo>
                    <a:pt x="12960" y="11782"/>
                    <a:pt x="10211" y="11389"/>
                    <a:pt x="10211" y="10211"/>
                  </a:cubicBezTo>
                  <a:cubicBezTo>
                    <a:pt x="10211" y="9033"/>
                    <a:pt x="12175" y="9033"/>
                    <a:pt x="12175" y="6676"/>
                  </a:cubicBezTo>
                  <a:cubicBezTo>
                    <a:pt x="12175" y="5498"/>
                    <a:pt x="11782" y="4713"/>
                    <a:pt x="10996" y="3927"/>
                  </a:cubicBezTo>
                  <a:cubicBezTo>
                    <a:pt x="12175" y="3927"/>
                    <a:pt x="12175" y="3927"/>
                    <a:pt x="12175" y="3927"/>
                  </a:cubicBezTo>
                  <a:lnTo>
                    <a:pt x="13353" y="3142"/>
                  </a:lnTo>
                  <a:close/>
                  <a:moveTo>
                    <a:pt x="8640" y="17280"/>
                  </a:moveTo>
                  <a:cubicBezTo>
                    <a:pt x="7462" y="17280"/>
                    <a:pt x="5498" y="16495"/>
                    <a:pt x="5498" y="14924"/>
                  </a:cubicBezTo>
                  <a:cubicBezTo>
                    <a:pt x="5498" y="12960"/>
                    <a:pt x="7462" y="12567"/>
                    <a:pt x="9033" y="12567"/>
                  </a:cubicBezTo>
                  <a:cubicBezTo>
                    <a:pt x="9033" y="12567"/>
                    <a:pt x="9425" y="12567"/>
                    <a:pt x="9425" y="12567"/>
                  </a:cubicBezTo>
                  <a:cubicBezTo>
                    <a:pt x="10211" y="13353"/>
                    <a:pt x="11389" y="14138"/>
                    <a:pt x="11389" y="15316"/>
                  </a:cubicBezTo>
                  <a:cubicBezTo>
                    <a:pt x="11389" y="16887"/>
                    <a:pt x="10211" y="17280"/>
                    <a:pt x="8640" y="17280"/>
                  </a:cubicBezTo>
                  <a:close/>
                  <a:moveTo>
                    <a:pt x="8640" y="9425"/>
                  </a:moveTo>
                  <a:cubicBezTo>
                    <a:pt x="7069" y="9425"/>
                    <a:pt x="6284" y="7462"/>
                    <a:pt x="6284" y="5891"/>
                  </a:cubicBezTo>
                  <a:cubicBezTo>
                    <a:pt x="6284" y="5105"/>
                    <a:pt x="7069" y="3927"/>
                    <a:pt x="8247" y="3927"/>
                  </a:cubicBezTo>
                  <a:cubicBezTo>
                    <a:pt x="9818" y="3927"/>
                    <a:pt x="10604" y="6284"/>
                    <a:pt x="10604" y="7462"/>
                  </a:cubicBezTo>
                  <a:cubicBezTo>
                    <a:pt x="10604" y="8640"/>
                    <a:pt x="9818" y="9425"/>
                    <a:pt x="8640" y="9425"/>
                  </a:cubicBezTo>
                  <a:close/>
                  <a:moveTo>
                    <a:pt x="17673" y="10211"/>
                  </a:moveTo>
                  <a:cubicBezTo>
                    <a:pt x="17673" y="9425"/>
                    <a:pt x="17673" y="9425"/>
                    <a:pt x="17673" y="9425"/>
                  </a:cubicBezTo>
                  <a:cubicBezTo>
                    <a:pt x="16102" y="9425"/>
                    <a:pt x="16102" y="9425"/>
                    <a:pt x="16102" y="9425"/>
                  </a:cubicBezTo>
                  <a:cubicBezTo>
                    <a:pt x="16102" y="7462"/>
                    <a:pt x="16102" y="7462"/>
                    <a:pt x="16102" y="7462"/>
                  </a:cubicBezTo>
                  <a:cubicBezTo>
                    <a:pt x="15316" y="7462"/>
                    <a:pt x="15316" y="7462"/>
                    <a:pt x="15316" y="7462"/>
                  </a:cubicBezTo>
                  <a:cubicBezTo>
                    <a:pt x="15316" y="9425"/>
                    <a:pt x="15316" y="9425"/>
                    <a:pt x="15316" y="9425"/>
                  </a:cubicBezTo>
                  <a:cubicBezTo>
                    <a:pt x="13353" y="9425"/>
                    <a:pt x="13353" y="9425"/>
                    <a:pt x="13353" y="9425"/>
                  </a:cubicBezTo>
                  <a:cubicBezTo>
                    <a:pt x="13353" y="10211"/>
                    <a:pt x="13353" y="10211"/>
                    <a:pt x="13353" y="10211"/>
                  </a:cubicBezTo>
                  <a:cubicBezTo>
                    <a:pt x="15316" y="10211"/>
                    <a:pt x="15316" y="10211"/>
                    <a:pt x="15316" y="10211"/>
                  </a:cubicBezTo>
                  <a:cubicBezTo>
                    <a:pt x="15316" y="12567"/>
                    <a:pt x="15316" y="12567"/>
                    <a:pt x="15316" y="12567"/>
                  </a:cubicBezTo>
                  <a:cubicBezTo>
                    <a:pt x="16102" y="12567"/>
                    <a:pt x="16102" y="12567"/>
                    <a:pt x="16102" y="12567"/>
                  </a:cubicBezTo>
                  <a:cubicBezTo>
                    <a:pt x="16102" y="10211"/>
                    <a:pt x="16102" y="10211"/>
                    <a:pt x="16102" y="10211"/>
                  </a:cubicBezTo>
                  <a:lnTo>
                    <a:pt x="17673" y="1021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7" name="Shape"/>
            <p:cNvSpPr/>
            <p:nvPr/>
          </p:nvSpPr>
          <p:spPr>
            <a:xfrm>
              <a:off x="3299884" y="35200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9636"/>
                    <a:pt x="19636" y="21600"/>
                    <a:pt x="17280" y="21600"/>
                  </a:cubicBezTo>
                  <a:cubicBezTo>
                    <a:pt x="3927" y="21600"/>
                    <a:pt x="3927" y="21600"/>
                    <a:pt x="3927" y="21600"/>
                  </a:cubicBezTo>
                  <a:cubicBezTo>
                    <a:pt x="1571" y="21600"/>
                    <a:pt x="0" y="19636"/>
                    <a:pt x="0" y="17280"/>
                  </a:cubicBezTo>
                  <a:cubicBezTo>
                    <a:pt x="0" y="3927"/>
                    <a:pt x="0" y="3927"/>
                    <a:pt x="0" y="3927"/>
                  </a:cubicBezTo>
                  <a:cubicBezTo>
                    <a:pt x="0" y="1571"/>
                    <a:pt x="1571" y="0"/>
                    <a:pt x="3927" y="0"/>
                  </a:cubicBezTo>
                  <a:cubicBezTo>
                    <a:pt x="17280" y="0"/>
                    <a:pt x="17280" y="0"/>
                    <a:pt x="17280" y="0"/>
                  </a:cubicBezTo>
                  <a:cubicBezTo>
                    <a:pt x="19636" y="0"/>
                    <a:pt x="21600" y="1571"/>
                    <a:pt x="21600" y="3927"/>
                  </a:cubicBezTo>
                  <a:lnTo>
                    <a:pt x="21600" y="17280"/>
                  </a:lnTo>
                  <a:close/>
                  <a:moveTo>
                    <a:pt x="17673" y="4320"/>
                  </a:moveTo>
                  <a:cubicBezTo>
                    <a:pt x="17673" y="3927"/>
                    <a:pt x="17280" y="3535"/>
                    <a:pt x="16887" y="3535"/>
                  </a:cubicBezTo>
                  <a:cubicBezTo>
                    <a:pt x="15316" y="3535"/>
                    <a:pt x="15316" y="3535"/>
                    <a:pt x="15316" y="3535"/>
                  </a:cubicBezTo>
                  <a:cubicBezTo>
                    <a:pt x="14531" y="3535"/>
                    <a:pt x="14138" y="3927"/>
                    <a:pt x="14138" y="4320"/>
                  </a:cubicBezTo>
                  <a:cubicBezTo>
                    <a:pt x="14138" y="9033"/>
                    <a:pt x="14138" y="9033"/>
                    <a:pt x="14138" y="9033"/>
                  </a:cubicBezTo>
                  <a:cubicBezTo>
                    <a:pt x="7069" y="9033"/>
                    <a:pt x="7069" y="9033"/>
                    <a:pt x="7069" y="9033"/>
                  </a:cubicBezTo>
                  <a:cubicBezTo>
                    <a:pt x="7069" y="4320"/>
                    <a:pt x="7069" y="4320"/>
                    <a:pt x="7069" y="4320"/>
                  </a:cubicBezTo>
                  <a:cubicBezTo>
                    <a:pt x="7069" y="3927"/>
                    <a:pt x="6676" y="3535"/>
                    <a:pt x="6284" y="3535"/>
                  </a:cubicBezTo>
                  <a:cubicBezTo>
                    <a:pt x="4320" y="3535"/>
                    <a:pt x="4320" y="3535"/>
                    <a:pt x="4320" y="3535"/>
                  </a:cubicBezTo>
                  <a:cubicBezTo>
                    <a:pt x="3927" y="3535"/>
                    <a:pt x="3535" y="3927"/>
                    <a:pt x="3535" y="4320"/>
                  </a:cubicBezTo>
                  <a:cubicBezTo>
                    <a:pt x="3535" y="16887"/>
                    <a:pt x="3535" y="16887"/>
                    <a:pt x="3535" y="16887"/>
                  </a:cubicBezTo>
                  <a:cubicBezTo>
                    <a:pt x="3535" y="17280"/>
                    <a:pt x="3927" y="17673"/>
                    <a:pt x="4320" y="17673"/>
                  </a:cubicBezTo>
                  <a:cubicBezTo>
                    <a:pt x="6284" y="17673"/>
                    <a:pt x="6284" y="17673"/>
                    <a:pt x="6284" y="17673"/>
                  </a:cubicBezTo>
                  <a:cubicBezTo>
                    <a:pt x="6676" y="17673"/>
                    <a:pt x="7069" y="17280"/>
                    <a:pt x="7069" y="16887"/>
                  </a:cubicBezTo>
                  <a:cubicBezTo>
                    <a:pt x="7069" y="12567"/>
                    <a:pt x="7069" y="12567"/>
                    <a:pt x="7069" y="12567"/>
                  </a:cubicBezTo>
                  <a:cubicBezTo>
                    <a:pt x="14138" y="12567"/>
                    <a:pt x="14138" y="12567"/>
                    <a:pt x="14138" y="12567"/>
                  </a:cubicBezTo>
                  <a:cubicBezTo>
                    <a:pt x="14138" y="16887"/>
                    <a:pt x="14138" y="16887"/>
                    <a:pt x="14138" y="16887"/>
                  </a:cubicBezTo>
                  <a:cubicBezTo>
                    <a:pt x="14138" y="17280"/>
                    <a:pt x="14531" y="17673"/>
                    <a:pt x="15316" y="17673"/>
                  </a:cubicBezTo>
                  <a:cubicBezTo>
                    <a:pt x="16887" y="17673"/>
                    <a:pt x="16887" y="17673"/>
                    <a:pt x="16887" y="17673"/>
                  </a:cubicBezTo>
                  <a:cubicBezTo>
                    <a:pt x="17280" y="17673"/>
                    <a:pt x="17673" y="17280"/>
                    <a:pt x="17673" y="16887"/>
                  </a:cubicBezTo>
                  <a:lnTo>
                    <a:pt x="17673" y="43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8" name="Shape"/>
            <p:cNvSpPr/>
            <p:nvPr/>
          </p:nvSpPr>
          <p:spPr>
            <a:xfrm>
              <a:off x="3958167" y="3520017"/>
              <a:ext cx="294218" cy="251883"/>
            </a:xfrm>
            <a:custGeom>
              <a:avLst/>
              <a:gdLst/>
              <a:ahLst/>
              <a:cxnLst>
                <a:cxn ang="0">
                  <a:pos x="wd2" y="hd2"/>
                </a:cxn>
                <a:cxn ang="5400000">
                  <a:pos x="wd2" y="hd2"/>
                </a:cxn>
                <a:cxn ang="10800000">
                  <a:pos x="wd2" y="hd2"/>
                </a:cxn>
                <a:cxn ang="16200000">
                  <a:pos x="wd2" y="hd2"/>
                </a:cxn>
              </a:cxnLst>
              <a:rect l="0" t="0" r="r" b="b"/>
              <a:pathLst>
                <a:path w="21600" h="21600" extrusionOk="0">
                  <a:moveTo>
                    <a:pt x="18563" y="12567"/>
                  </a:moveTo>
                  <a:cubicBezTo>
                    <a:pt x="16538" y="12567"/>
                    <a:pt x="16538" y="12567"/>
                    <a:pt x="16538" y="12567"/>
                  </a:cubicBezTo>
                  <a:cubicBezTo>
                    <a:pt x="16200" y="12960"/>
                    <a:pt x="16200" y="13745"/>
                    <a:pt x="15862" y="14138"/>
                  </a:cubicBezTo>
                  <a:cubicBezTo>
                    <a:pt x="15862" y="14138"/>
                    <a:pt x="15862" y="14531"/>
                    <a:pt x="15862" y="14924"/>
                  </a:cubicBezTo>
                  <a:cubicBezTo>
                    <a:pt x="15862" y="15709"/>
                    <a:pt x="15862" y="16495"/>
                    <a:pt x="15188" y="17280"/>
                  </a:cubicBezTo>
                  <a:cubicBezTo>
                    <a:pt x="15188" y="20029"/>
                    <a:pt x="13837" y="21600"/>
                    <a:pt x="11475" y="21600"/>
                  </a:cubicBezTo>
                  <a:cubicBezTo>
                    <a:pt x="10125" y="21600"/>
                    <a:pt x="8775" y="20815"/>
                    <a:pt x="7763" y="20422"/>
                  </a:cubicBezTo>
                  <a:cubicBezTo>
                    <a:pt x="6750" y="20029"/>
                    <a:pt x="5738" y="19636"/>
                    <a:pt x="5063" y="19636"/>
                  </a:cubicBezTo>
                  <a:cubicBezTo>
                    <a:pt x="1350" y="19636"/>
                    <a:pt x="1350" y="19636"/>
                    <a:pt x="1350" y="19636"/>
                  </a:cubicBezTo>
                  <a:cubicBezTo>
                    <a:pt x="675" y="19636"/>
                    <a:pt x="0" y="18851"/>
                    <a:pt x="0" y="17673"/>
                  </a:cubicBezTo>
                  <a:cubicBezTo>
                    <a:pt x="0" y="9033"/>
                    <a:pt x="0" y="9033"/>
                    <a:pt x="0" y="9033"/>
                  </a:cubicBezTo>
                  <a:cubicBezTo>
                    <a:pt x="0" y="7855"/>
                    <a:pt x="675" y="7069"/>
                    <a:pt x="1350" y="7069"/>
                  </a:cubicBezTo>
                  <a:cubicBezTo>
                    <a:pt x="5063" y="7069"/>
                    <a:pt x="5063" y="7069"/>
                    <a:pt x="5063" y="7069"/>
                  </a:cubicBezTo>
                  <a:cubicBezTo>
                    <a:pt x="5400" y="7069"/>
                    <a:pt x="6413" y="5891"/>
                    <a:pt x="6750" y="5498"/>
                  </a:cubicBezTo>
                  <a:cubicBezTo>
                    <a:pt x="7088" y="4713"/>
                    <a:pt x="7425" y="4320"/>
                    <a:pt x="7763" y="3535"/>
                  </a:cubicBezTo>
                  <a:cubicBezTo>
                    <a:pt x="8438" y="2356"/>
                    <a:pt x="9113" y="0"/>
                    <a:pt x="10800" y="0"/>
                  </a:cubicBezTo>
                  <a:cubicBezTo>
                    <a:pt x="12488" y="0"/>
                    <a:pt x="14175" y="1178"/>
                    <a:pt x="14175" y="3535"/>
                  </a:cubicBezTo>
                  <a:cubicBezTo>
                    <a:pt x="14175" y="3927"/>
                    <a:pt x="14175" y="4713"/>
                    <a:pt x="13837" y="5105"/>
                  </a:cubicBezTo>
                  <a:cubicBezTo>
                    <a:pt x="18563" y="5105"/>
                    <a:pt x="18563" y="5105"/>
                    <a:pt x="18563" y="5105"/>
                  </a:cubicBezTo>
                  <a:cubicBezTo>
                    <a:pt x="20250" y="5105"/>
                    <a:pt x="21600" y="7069"/>
                    <a:pt x="21600" y="9033"/>
                  </a:cubicBezTo>
                  <a:cubicBezTo>
                    <a:pt x="21600" y="10996"/>
                    <a:pt x="20250" y="12567"/>
                    <a:pt x="18563" y="12567"/>
                  </a:cubicBezTo>
                  <a:close/>
                  <a:moveTo>
                    <a:pt x="2363" y="16102"/>
                  </a:moveTo>
                  <a:cubicBezTo>
                    <a:pt x="1688" y="16102"/>
                    <a:pt x="1350" y="16495"/>
                    <a:pt x="1350" y="16887"/>
                  </a:cubicBezTo>
                  <a:cubicBezTo>
                    <a:pt x="1350" y="17280"/>
                    <a:pt x="1688" y="17673"/>
                    <a:pt x="2363" y="17673"/>
                  </a:cubicBezTo>
                  <a:cubicBezTo>
                    <a:pt x="2700" y="17673"/>
                    <a:pt x="3038" y="17280"/>
                    <a:pt x="3038" y="16887"/>
                  </a:cubicBezTo>
                  <a:cubicBezTo>
                    <a:pt x="3038" y="16495"/>
                    <a:pt x="2700" y="16102"/>
                    <a:pt x="2363" y="16102"/>
                  </a:cubicBezTo>
                  <a:close/>
                  <a:moveTo>
                    <a:pt x="18563" y="7069"/>
                  </a:moveTo>
                  <a:cubicBezTo>
                    <a:pt x="11475" y="7069"/>
                    <a:pt x="11475" y="7069"/>
                    <a:pt x="11475" y="7069"/>
                  </a:cubicBezTo>
                  <a:cubicBezTo>
                    <a:pt x="11475" y="6284"/>
                    <a:pt x="12488" y="5105"/>
                    <a:pt x="12488" y="3535"/>
                  </a:cubicBezTo>
                  <a:cubicBezTo>
                    <a:pt x="12488" y="1964"/>
                    <a:pt x="11812" y="1571"/>
                    <a:pt x="10800" y="1571"/>
                  </a:cubicBezTo>
                  <a:cubicBezTo>
                    <a:pt x="10463" y="1571"/>
                    <a:pt x="9788" y="3142"/>
                    <a:pt x="9788" y="3535"/>
                  </a:cubicBezTo>
                  <a:cubicBezTo>
                    <a:pt x="9450" y="3927"/>
                    <a:pt x="9450" y="4320"/>
                    <a:pt x="9113" y="4713"/>
                  </a:cubicBezTo>
                  <a:cubicBezTo>
                    <a:pt x="8775" y="5105"/>
                    <a:pt x="8438" y="5891"/>
                    <a:pt x="7763" y="6676"/>
                  </a:cubicBezTo>
                  <a:cubicBezTo>
                    <a:pt x="7088" y="7462"/>
                    <a:pt x="6075" y="9033"/>
                    <a:pt x="5063" y="9033"/>
                  </a:cubicBezTo>
                  <a:cubicBezTo>
                    <a:pt x="4388" y="9033"/>
                    <a:pt x="4388" y="9033"/>
                    <a:pt x="4388" y="9033"/>
                  </a:cubicBezTo>
                  <a:cubicBezTo>
                    <a:pt x="4388" y="17673"/>
                    <a:pt x="4388" y="17673"/>
                    <a:pt x="4388" y="17673"/>
                  </a:cubicBezTo>
                  <a:cubicBezTo>
                    <a:pt x="5063" y="17673"/>
                    <a:pt x="5063" y="17673"/>
                    <a:pt x="5063" y="17673"/>
                  </a:cubicBezTo>
                  <a:cubicBezTo>
                    <a:pt x="7088" y="17673"/>
                    <a:pt x="9113" y="19636"/>
                    <a:pt x="11475" y="19636"/>
                  </a:cubicBezTo>
                  <a:cubicBezTo>
                    <a:pt x="12825" y="19636"/>
                    <a:pt x="13837" y="18851"/>
                    <a:pt x="13837" y="17280"/>
                  </a:cubicBezTo>
                  <a:cubicBezTo>
                    <a:pt x="13837" y="16887"/>
                    <a:pt x="13837" y="16887"/>
                    <a:pt x="13500" y="16495"/>
                  </a:cubicBezTo>
                  <a:cubicBezTo>
                    <a:pt x="14175" y="16102"/>
                    <a:pt x="14513" y="15316"/>
                    <a:pt x="14513" y="14924"/>
                  </a:cubicBezTo>
                  <a:cubicBezTo>
                    <a:pt x="14513" y="14531"/>
                    <a:pt x="14513" y="14138"/>
                    <a:pt x="14175" y="13745"/>
                  </a:cubicBezTo>
                  <a:cubicBezTo>
                    <a:pt x="14513" y="13353"/>
                    <a:pt x="14850" y="12960"/>
                    <a:pt x="14850" y="12175"/>
                  </a:cubicBezTo>
                  <a:cubicBezTo>
                    <a:pt x="14850" y="11782"/>
                    <a:pt x="14850" y="10996"/>
                    <a:pt x="14513" y="10604"/>
                  </a:cubicBezTo>
                  <a:cubicBezTo>
                    <a:pt x="18563" y="10604"/>
                    <a:pt x="18563" y="10604"/>
                    <a:pt x="18563" y="10604"/>
                  </a:cubicBezTo>
                  <a:cubicBezTo>
                    <a:pt x="19238" y="10604"/>
                    <a:pt x="19913" y="9818"/>
                    <a:pt x="19913" y="9033"/>
                  </a:cubicBezTo>
                  <a:cubicBezTo>
                    <a:pt x="19913" y="7855"/>
                    <a:pt x="19238" y="7069"/>
                    <a:pt x="18563" y="70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29" name="Shape"/>
            <p:cNvSpPr/>
            <p:nvPr/>
          </p:nvSpPr>
          <p:spPr>
            <a:xfrm>
              <a:off x="4618567" y="3520017"/>
              <a:ext cx="270934" cy="230717"/>
            </a:xfrm>
            <a:custGeom>
              <a:avLst/>
              <a:gdLst/>
              <a:ahLst/>
              <a:cxnLst>
                <a:cxn ang="0">
                  <a:pos x="wd2" y="hd2"/>
                </a:cxn>
                <a:cxn ang="5400000">
                  <a:pos x="wd2" y="hd2"/>
                </a:cxn>
                <a:cxn ang="10800000">
                  <a:pos x="wd2" y="hd2"/>
                </a:cxn>
                <a:cxn ang="16200000">
                  <a:pos x="wd2" y="hd2"/>
                </a:cxn>
              </a:cxnLst>
              <a:rect l="0" t="0" r="r" b="b"/>
              <a:pathLst>
                <a:path w="21600" h="21600" extrusionOk="0">
                  <a:moveTo>
                    <a:pt x="20868" y="16416"/>
                  </a:moveTo>
                  <a:cubicBezTo>
                    <a:pt x="20502" y="17280"/>
                    <a:pt x="20502" y="17280"/>
                    <a:pt x="20502" y="17280"/>
                  </a:cubicBezTo>
                  <a:cubicBezTo>
                    <a:pt x="18305" y="17712"/>
                    <a:pt x="18305" y="17712"/>
                    <a:pt x="18305" y="17712"/>
                  </a:cubicBezTo>
                  <a:cubicBezTo>
                    <a:pt x="17939" y="19440"/>
                    <a:pt x="16475" y="20736"/>
                    <a:pt x="15010" y="20736"/>
                  </a:cubicBezTo>
                  <a:cubicBezTo>
                    <a:pt x="15010" y="21168"/>
                    <a:pt x="15010" y="21168"/>
                    <a:pt x="15010" y="21168"/>
                  </a:cubicBezTo>
                  <a:cubicBezTo>
                    <a:pt x="15010" y="21600"/>
                    <a:pt x="14644" y="21600"/>
                    <a:pt x="14644" y="21600"/>
                  </a:cubicBezTo>
                  <a:cubicBezTo>
                    <a:pt x="13546" y="21600"/>
                    <a:pt x="13546" y="21600"/>
                    <a:pt x="13546" y="21600"/>
                  </a:cubicBezTo>
                  <a:cubicBezTo>
                    <a:pt x="13546" y="21600"/>
                    <a:pt x="13180" y="21600"/>
                    <a:pt x="13180" y="21168"/>
                  </a:cubicBezTo>
                  <a:cubicBezTo>
                    <a:pt x="13180" y="12096"/>
                    <a:pt x="13180" y="12096"/>
                    <a:pt x="13180" y="12096"/>
                  </a:cubicBezTo>
                  <a:cubicBezTo>
                    <a:pt x="13180" y="12096"/>
                    <a:pt x="13546" y="11664"/>
                    <a:pt x="13546" y="11664"/>
                  </a:cubicBezTo>
                  <a:cubicBezTo>
                    <a:pt x="14644" y="11664"/>
                    <a:pt x="14644" y="11664"/>
                    <a:pt x="14644" y="11664"/>
                  </a:cubicBezTo>
                  <a:cubicBezTo>
                    <a:pt x="14644" y="11664"/>
                    <a:pt x="15010" y="12096"/>
                    <a:pt x="15010" y="12096"/>
                  </a:cubicBezTo>
                  <a:cubicBezTo>
                    <a:pt x="15010" y="12528"/>
                    <a:pt x="15010" y="12528"/>
                    <a:pt x="15010" y="12528"/>
                  </a:cubicBezTo>
                  <a:cubicBezTo>
                    <a:pt x="16108" y="12528"/>
                    <a:pt x="17207" y="13392"/>
                    <a:pt x="17939" y="14688"/>
                  </a:cubicBezTo>
                  <a:cubicBezTo>
                    <a:pt x="18671" y="14688"/>
                    <a:pt x="18671" y="14688"/>
                    <a:pt x="18671" y="14688"/>
                  </a:cubicBezTo>
                  <a:cubicBezTo>
                    <a:pt x="19037" y="13392"/>
                    <a:pt x="19037" y="12528"/>
                    <a:pt x="19037" y="11664"/>
                  </a:cubicBezTo>
                  <a:cubicBezTo>
                    <a:pt x="19037" y="6912"/>
                    <a:pt x="15376" y="3024"/>
                    <a:pt x="10617" y="3024"/>
                  </a:cubicBezTo>
                  <a:cubicBezTo>
                    <a:pt x="6224" y="3024"/>
                    <a:pt x="2563" y="6912"/>
                    <a:pt x="2563" y="11664"/>
                  </a:cubicBezTo>
                  <a:cubicBezTo>
                    <a:pt x="2563" y="12528"/>
                    <a:pt x="2563" y="13392"/>
                    <a:pt x="2929" y="14688"/>
                  </a:cubicBezTo>
                  <a:cubicBezTo>
                    <a:pt x="3661" y="14688"/>
                    <a:pt x="3661" y="14688"/>
                    <a:pt x="3661" y="14688"/>
                  </a:cubicBezTo>
                  <a:cubicBezTo>
                    <a:pt x="4393" y="13392"/>
                    <a:pt x="5492" y="12528"/>
                    <a:pt x="6590" y="12528"/>
                  </a:cubicBezTo>
                  <a:cubicBezTo>
                    <a:pt x="6590" y="12096"/>
                    <a:pt x="6590" y="12096"/>
                    <a:pt x="6590" y="12096"/>
                  </a:cubicBezTo>
                  <a:cubicBezTo>
                    <a:pt x="6590" y="12096"/>
                    <a:pt x="6956" y="11664"/>
                    <a:pt x="6956" y="11664"/>
                  </a:cubicBezTo>
                  <a:cubicBezTo>
                    <a:pt x="7688" y="11664"/>
                    <a:pt x="7688" y="11664"/>
                    <a:pt x="7688" y="11664"/>
                  </a:cubicBezTo>
                  <a:cubicBezTo>
                    <a:pt x="8054" y="11664"/>
                    <a:pt x="8420" y="12096"/>
                    <a:pt x="8420" y="12096"/>
                  </a:cubicBezTo>
                  <a:cubicBezTo>
                    <a:pt x="8420" y="21168"/>
                    <a:pt x="8420" y="21168"/>
                    <a:pt x="8420" y="21168"/>
                  </a:cubicBezTo>
                  <a:cubicBezTo>
                    <a:pt x="8420" y="21600"/>
                    <a:pt x="8054" y="21600"/>
                    <a:pt x="7688" y="21600"/>
                  </a:cubicBezTo>
                  <a:cubicBezTo>
                    <a:pt x="6956" y="21600"/>
                    <a:pt x="6956" y="21600"/>
                    <a:pt x="6956" y="21600"/>
                  </a:cubicBezTo>
                  <a:cubicBezTo>
                    <a:pt x="6956" y="21600"/>
                    <a:pt x="6590" y="21600"/>
                    <a:pt x="6590" y="21168"/>
                  </a:cubicBezTo>
                  <a:cubicBezTo>
                    <a:pt x="6590" y="20736"/>
                    <a:pt x="6590" y="20736"/>
                    <a:pt x="6590" y="20736"/>
                  </a:cubicBezTo>
                  <a:cubicBezTo>
                    <a:pt x="5125" y="20736"/>
                    <a:pt x="3661" y="19440"/>
                    <a:pt x="3295" y="17712"/>
                  </a:cubicBezTo>
                  <a:cubicBezTo>
                    <a:pt x="1098" y="17280"/>
                    <a:pt x="1098" y="17280"/>
                    <a:pt x="1098" y="17280"/>
                  </a:cubicBezTo>
                  <a:cubicBezTo>
                    <a:pt x="732" y="16416"/>
                    <a:pt x="732" y="16416"/>
                    <a:pt x="732" y="16416"/>
                  </a:cubicBezTo>
                  <a:cubicBezTo>
                    <a:pt x="0" y="14688"/>
                    <a:pt x="0" y="13392"/>
                    <a:pt x="0" y="11664"/>
                  </a:cubicBezTo>
                  <a:cubicBezTo>
                    <a:pt x="0" y="5184"/>
                    <a:pt x="4759" y="0"/>
                    <a:pt x="10617" y="0"/>
                  </a:cubicBezTo>
                  <a:cubicBezTo>
                    <a:pt x="16841" y="0"/>
                    <a:pt x="21600" y="5184"/>
                    <a:pt x="21600" y="11664"/>
                  </a:cubicBezTo>
                  <a:cubicBezTo>
                    <a:pt x="21600" y="13392"/>
                    <a:pt x="21234" y="14688"/>
                    <a:pt x="20868" y="1641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0" name="Shape"/>
            <p:cNvSpPr/>
            <p:nvPr/>
          </p:nvSpPr>
          <p:spPr>
            <a:xfrm>
              <a:off x="5278967" y="3520017"/>
              <a:ext cx="311151"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9244"/>
                  </a:moveTo>
                  <a:cubicBezTo>
                    <a:pt x="21600" y="20422"/>
                    <a:pt x="20965" y="21600"/>
                    <a:pt x="20012" y="21600"/>
                  </a:cubicBezTo>
                  <a:cubicBezTo>
                    <a:pt x="1588" y="21600"/>
                    <a:pt x="1588" y="21600"/>
                    <a:pt x="1588" y="21600"/>
                  </a:cubicBezTo>
                  <a:cubicBezTo>
                    <a:pt x="635" y="21600"/>
                    <a:pt x="0" y="20422"/>
                    <a:pt x="0" y="19244"/>
                  </a:cubicBezTo>
                  <a:cubicBezTo>
                    <a:pt x="0" y="1964"/>
                    <a:pt x="0" y="1964"/>
                    <a:pt x="0" y="1964"/>
                  </a:cubicBezTo>
                  <a:cubicBezTo>
                    <a:pt x="0" y="785"/>
                    <a:pt x="635" y="0"/>
                    <a:pt x="1588" y="0"/>
                  </a:cubicBezTo>
                  <a:cubicBezTo>
                    <a:pt x="20012" y="0"/>
                    <a:pt x="20012" y="0"/>
                    <a:pt x="20012" y="0"/>
                  </a:cubicBezTo>
                  <a:cubicBezTo>
                    <a:pt x="20965" y="0"/>
                    <a:pt x="21600" y="785"/>
                    <a:pt x="21600" y="1964"/>
                  </a:cubicBezTo>
                  <a:lnTo>
                    <a:pt x="21600" y="19244"/>
                  </a:lnTo>
                  <a:close/>
                  <a:moveTo>
                    <a:pt x="1588" y="1571"/>
                  </a:moveTo>
                  <a:cubicBezTo>
                    <a:pt x="1588" y="1571"/>
                    <a:pt x="1271" y="1964"/>
                    <a:pt x="1271" y="1964"/>
                  </a:cubicBezTo>
                  <a:cubicBezTo>
                    <a:pt x="1271" y="19244"/>
                    <a:pt x="1271" y="19244"/>
                    <a:pt x="1271" y="19244"/>
                  </a:cubicBezTo>
                  <a:cubicBezTo>
                    <a:pt x="1271" y="19244"/>
                    <a:pt x="1588" y="19636"/>
                    <a:pt x="1588" y="19636"/>
                  </a:cubicBezTo>
                  <a:cubicBezTo>
                    <a:pt x="20012" y="19636"/>
                    <a:pt x="20012" y="19636"/>
                    <a:pt x="20012" y="19636"/>
                  </a:cubicBezTo>
                  <a:cubicBezTo>
                    <a:pt x="20012" y="19636"/>
                    <a:pt x="20329" y="19244"/>
                    <a:pt x="20329" y="19244"/>
                  </a:cubicBezTo>
                  <a:cubicBezTo>
                    <a:pt x="20329" y="1964"/>
                    <a:pt x="20329" y="1964"/>
                    <a:pt x="20329" y="1964"/>
                  </a:cubicBezTo>
                  <a:cubicBezTo>
                    <a:pt x="20329" y="1964"/>
                    <a:pt x="20012" y="1571"/>
                    <a:pt x="20012" y="1571"/>
                  </a:cubicBezTo>
                  <a:lnTo>
                    <a:pt x="1588" y="1571"/>
                  </a:lnTo>
                  <a:close/>
                  <a:moveTo>
                    <a:pt x="5082" y="9033"/>
                  </a:moveTo>
                  <a:cubicBezTo>
                    <a:pt x="3812" y="9033"/>
                    <a:pt x="2859" y="7855"/>
                    <a:pt x="2859" y="6284"/>
                  </a:cubicBezTo>
                  <a:cubicBezTo>
                    <a:pt x="2859" y="4713"/>
                    <a:pt x="3812" y="3535"/>
                    <a:pt x="5082" y="3535"/>
                  </a:cubicBezTo>
                  <a:cubicBezTo>
                    <a:pt x="6353" y="3535"/>
                    <a:pt x="7306" y="4713"/>
                    <a:pt x="7306" y="6284"/>
                  </a:cubicBezTo>
                  <a:cubicBezTo>
                    <a:pt x="7306" y="7855"/>
                    <a:pt x="6353" y="9033"/>
                    <a:pt x="5082" y="9033"/>
                  </a:cubicBezTo>
                  <a:close/>
                  <a:moveTo>
                    <a:pt x="18741" y="17673"/>
                  </a:moveTo>
                  <a:cubicBezTo>
                    <a:pt x="2859" y="17673"/>
                    <a:pt x="2859" y="17673"/>
                    <a:pt x="2859" y="17673"/>
                  </a:cubicBezTo>
                  <a:cubicBezTo>
                    <a:pt x="2859" y="15316"/>
                    <a:pt x="2859" y="15316"/>
                    <a:pt x="2859" y="15316"/>
                  </a:cubicBezTo>
                  <a:cubicBezTo>
                    <a:pt x="6353" y="10604"/>
                    <a:pt x="6353" y="10604"/>
                    <a:pt x="6353" y="10604"/>
                  </a:cubicBezTo>
                  <a:cubicBezTo>
                    <a:pt x="8259" y="12960"/>
                    <a:pt x="8259" y="12960"/>
                    <a:pt x="8259" y="12960"/>
                  </a:cubicBezTo>
                  <a:cubicBezTo>
                    <a:pt x="13976" y="5891"/>
                    <a:pt x="13976" y="5891"/>
                    <a:pt x="13976" y="5891"/>
                  </a:cubicBezTo>
                  <a:cubicBezTo>
                    <a:pt x="18741" y="11389"/>
                    <a:pt x="18741" y="11389"/>
                    <a:pt x="18741" y="11389"/>
                  </a:cubicBezTo>
                  <a:lnTo>
                    <a:pt x="18741" y="1767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1" name="Shape"/>
            <p:cNvSpPr/>
            <p:nvPr/>
          </p:nvSpPr>
          <p:spPr>
            <a:xfrm>
              <a:off x="5937250" y="3520017"/>
              <a:ext cx="251884"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495"/>
                    <a:pt x="0" y="10604"/>
                  </a:cubicBezTo>
                  <a:cubicBezTo>
                    <a:pt x="0" y="4713"/>
                    <a:pt x="4713" y="0"/>
                    <a:pt x="10604" y="0"/>
                  </a:cubicBezTo>
                  <a:cubicBezTo>
                    <a:pt x="16495" y="0"/>
                    <a:pt x="21600" y="4713"/>
                    <a:pt x="21600" y="10604"/>
                  </a:cubicBezTo>
                  <a:cubicBezTo>
                    <a:pt x="21600" y="16495"/>
                    <a:pt x="16495" y="21600"/>
                    <a:pt x="10604" y="21600"/>
                  </a:cubicBezTo>
                  <a:close/>
                  <a:moveTo>
                    <a:pt x="14138" y="15316"/>
                  </a:moveTo>
                  <a:cubicBezTo>
                    <a:pt x="14138" y="14924"/>
                    <a:pt x="14138" y="14531"/>
                    <a:pt x="13745" y="14531"/>
                  </a:cubicBezTo>
                  <a:cubicBezTo>
                    <a:pt x="12567" y="14531"/>
                    <a:pt x="12567" y="14531"/>
                    <a:pt x="12567" y="14531"/>
                  </a:cubicBezTo>
                  <a:cubicBezTo>
                    <a:pt x="12567" y="7462"/>
                    <a:pt x="12567" y="7462"/>
                    <a:pt x="12567" y="7462"/>
                  </a:cubicBezTo>
                  <a:cubicBezTo>
                    <a:pt x="12567" y="7462"/>
                    <a:pt x="12175" y="7069"/>
                    <a:pt x="12175" y="7069"/>
                  </a:cubicBezTo>
                  <a:cubicBezTo>
                    <a:pt x="7462" y="7069"/>
                    <a:pt x="7462" y="7069"/>
                    <a:pt x="7462" y="7069"/>
                  </a:cubicBezTo>
                  <a:cubicBezTo>
                    <a:pt x="7462" y="7069"/>
                    <a:pt x="7069" y="7462"/>
                    <a:pt x="7069" y="7462"/>
                  </a:cubicBezTo>
                  <a:cubicBezTo>
                    <a:pt x="7069" y="9818"/>
                    <a:pt x="7069" y="9818"/>
                    <a:pt x="7069" y="9818"/>
                  </a:cubicBezTo>
                  <a:cubicBezTo>
                    <a:pt x="7069" y="10211"/>
                    <a:pt x="7462" y="10211"/>
                    <a:pt x="7462" y="10211"/>
                  </a:cubicBezTo>
                  <a:cubicBezTo>
                    <a:pt x="9033" y="10211"/>
                    <a:pt x="9033" y="10211"/>
                    <a:pt x="9033" y="10211"/>
                  </a:cubicBezTo>
                  <a:cubicBezTo>
                    <a:pt x="9033" y="14531"/>
                    <a:pt x="9033" y="14531"/>
                    <a:pt x="9033" y="14531"/>
                  </a:cubicBezTo>
                  <a:cubicBezTo>
                    <a:pt x="7462" y="14531"/>
                    <a:pt x="7462" y="14531"/>
                    <a:pt x="7462" y="14531"/>
                  </a:cubicBezTo>
                  <a:cubicBezTo>
                    <a:pt x="7462" y="14531"/>
                    <a:pt x="7069" y="14924"/>
                    <a:pt x="7069" y="15316"/>
                  </a:cubicBezTo>
                  <a:cubicBezTo>
                    <a:pt x="7069" y="17280"/>
                    <a:pt x="7069" y="17280"/>
                    <a:pt x="7069" y="17280"/>
                  </a:cubicBezTo>
                  <a:cubicBezTo>
                    <a:pt x="7069" y="17673"/>
                    <a:pt x="7462" y="17673"/>
                    <a:pt x="7462" y="17673"/>
                  </a:cubicBezTo>
                  <a:cubicBezTo>
                    <a:pt x="13745" y="17673"/>
                    <a:pt x="13745" y="17673"/>
                    <a:pt x="13745" y="17673"/>
                  </a:cubicBezTo>
                  <a:cubicBezTo>
                    <a:pt x="14138" y="17673"/>
                    <a:pt x="14138" y="17673"/>
                    <a:pt x="14138" y="17280"/>
                  </a:cubicBezTo>
                  <a:lnTo>
                    <a:pt x="14138" y="15316"/>
                  </a:lnTo>
                  <a:close/>
                  <a:moveTo>
                    <a:pt x="12567" y="2749"/>
                  </a:moveTo>
                  <a:cubicBezTo>
                    <a:pt x="12567" y="2356"/>
                    <a:pt x="12175" y="1964"/>
                    <a:pt x="12175" y="1964"/>
                  </a:cubicBezTo>
                  <a:cubicBezTo>
                    <a:pt x="9425" y="1964"/>
                    <a:pt x="9425" y="1964"/>
                    <a:pt x="9425" y="1964"/>
                  </a:cubicBezTo>
                  <a:cubicBezTo>
                    <a:pt x="9033" y="1964"/>
                    <a:pt x="9033" y="2356"/>
                    <a:pt x="9033" y="2749"/>
                  </a:cubicBezTo>
                  <a:cubicBezTo>
                    <a:pt x="9033" y="4713"/>
                    <a:pt x="9033" y="4713"/>
                    <a:pt x="9033" y="4713"/>
                  </a:cubicBezTo>
                  <a:cubicBezTo>
                    <a:pt x="9033" y="5105"/>
                    <a:pt x="9033" y="5105"/>
                    <a:pt x="9425" y="5105"/>
                  </a:cubicBezTo>
                  <a:cubicBezTo>
                    <a:pt x="12175" y="5105"/>
                    <a:pt x="12175" y="5105"/>
                    <a:pt x="12175" y="5105"/>
                  </a:cubicBezTo>
                  <a:cubicBezTo>
                    <a:pt x="12175" y="5105"/>
                    <a:pt x="12567" y="5105"/>
                    <a:pt x="12567" y="4713"/>
                  </a:cubicBezTo>
                  <a:lnTo>
                    <a:pt x="12567" y="274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2" name="Shape"/>
            <p:cNvSpPr/>
            <p:nvPr/>
          </p:nvSpPr>
          <p:spPr>
            <a:xfrm>
              <a:off x="6597651" y="3496733"/>
              <a:ext cx="334434" cy="270934"/>
            </a:xfrm>
            <a:custGeom>
              <a:avLst/>
              <a:gdLst/>
              <a:ahLst/>
              <a:cxnLst>
                <a:cxn ang="0">
                  <a:pos x="wd2" y="hd2"/>
                </a:cxn>
                <a:cxn ang="5400000">
                  <a:pos x="wd2" y="hd2"/>
                </a:cxn>
                <a:cxn ang="10800000">
                  <a:pos x="wd2" y="hd2"/>
                </a:cxn>
                <a:cxn ang="16200000">
                  <a:pos x="wd2" y="hd2"/>
                </a:cxn>
              </a:cxnLst>
              <a:rect l="0" t="0" r="r" b="b"/>
              <a:pathLst>
                <a:path w="21600" h="21600" extrusionOk="0">
                  <a:moveTo>
                    <a:pt x="20712" y="8786"/>
                  </a:moveTo>
                  <a:cubicBezTo>
                    <a:pt x="19233" y="8786"/>
                    <a:pt x="19233" y="8786"/>
                    <a:pt x="19233" y="8786"/>
                  </a:cubicBezTo>
                  <a:cubicBezTo>
                    <a:pt x="19529" y="9519"/>
                    <a:pt x="19529" y="10251"/>
                    <a:pt x="19529" y="10983"/>
                  </a:cubicBezTo>
                  <a:cubicBezTo>
                    <a:pt x="19529" y="16841"/>
                    <a:pt x="15682" y="21600"/>
                    <a:pt x="10652" y="21600"/>
                  </a:cubicBezTo>
                  <a:cubicBezTo>
                    <a:pt x="7101" y="21600"/>
                    <a:pt x="4142" y="19037"/>
                    <a:pt x="2959" y="15376"/>
                  </a:cubicBezTo>
                  <a:cubicBezTo>
                    <a:pt x="888" y="15376"/>
                    <a:pt x="888" y="15376"/>
                    <a:pt x="888" y="15376"/>
                  </a:cubicBezTo>
                  <a:cubicBezTo>
                    <a:pt x="296" y="15376"/>
                    <a:pt x="0" y="15010"/>
                    <a:pt x="0" y="14278"/>
                  </a:cubicBezTo>
                  <a:cubicBezTo>
                    <a:pt x="0" y="13546"/>
                    <a:pt x="296" y="13180"/>
                    <a:pt x="888" y="13180"/>
                  </a:cubicBezTo>
                  <a:cubicBezTo>
                    <a:pt x="2367" y="13180"/>
                    <a:pt x="2367" y="13180"/>
                    <a:pt x="2367" y="13180"/>
                  </a:cubicBezTo>
                  <a:cubicBezTo>
                    <a:pt x="2071" y="12447"/>
                    <a:pt x="2071" y="11715"/>
                    <a:pt x="2071" y="10983"/>
                  </a:cubicBezTo>
                  <a:cubicBezTo>
                    <a:pt x="2071" y="5125"/>
                    <a:pt x="5918" y="0"/>
                    <a:pt x="10652" y="0"/>
                  </a:cubicBezTo>
                  <a:cubicBezTo>
                    <a:pt x="14203" y="0"/>
                    <a:pt x="17162" y="2929"/>
                    <a:pt x="18641" y="6590"/>
                  </a:cubicBezTo>
                  <a:cubicBezTo>
                    <a:pt x="20712" y="6590"/>
                    <a:pt x="20712" y="6590"/>
                    <a:pt x="20712" y="6590"/>
                  </a:cubicBezTo>
                  <a:cubicBezTo>
                    <a:pt x="21304" y="6590"/>
                    <a:pt x="21600" y="6956"/>
                    <a:pt x="21600" y="7688"/>
                  </a:cubicBezTo>
                  <a:cubicBezTo>
                    <a:pt x="21600" y="8054"/>
                    <a:pt x="21304" y="8786"/>
                    <a:pt x="20712" y="8786"/>
                  </a:cubicBezTo>
                  <a:close/>
                  <a:moveTo>
                    <a:pt x="17458" y="8786"/>
                  </a:moveTo>
                  <a:cubicBezTo>
                    <a:pt x="7101" y="8786"/>
                    <a:pt x="7101" y="8786"/>
                    <a:pt x="7101" y="8786"/>
                  </a:cubicBezTo>
                  <a:cubicBezTo>
                    <a:pt x="6510" y="8786"/>
                    <a:pt x="6214" y="8054"/>
                    <a:pt x="6214" y="7688"/>
                  </a:cubicBezTo>
                  <a:cubicBezTo>
                    <a:pt x="6214" y="6956"/>
                    <a:pt x="6510" y="6590"/>
                    <a:pt x="7101" y="6590"/>
                  </a:cubicBezTo>
                  <a:cubicBezTo>
                    <a:pt x="16570" y="6590"/>
                    <a:pt x="16570" y="6590"/>
                    <a:pt x="16570" y="6590"/>
                  </a:cubicBezTo>
                  <a:cubicBezTo>
                    <a:pt x="15386" y="4027"/>
                    <a:pt x="13315" y="2563"/>
                    <a:pt x="10652" y="2563"/>
                  </a:cubicBezTo>
                  <a:cubicBezTo>
                    <a:pt x="7101" y="2563"/>
                    <a:pt x="3847" y="6224"/>
                    <a:pt x="3847" y="10983"/>
                  </a:cubicBezTo>
                  <a:cubicBezTo>
                    <a:pt x="3847" y="11715"/>
                    <a:pt x="3847" y="12447"/>
                    <a:pt x="4142" y="13180"/>
                  </a:cubicBezTo>
                  <a:cubicBezTo>
                    <a:pt x="14499" y="13180"/>
                    <a:pt x="14499" y="13180"/>
                    <a:pt x="14499" y="13180"/>
                  </a:cubicBezTo>
                  <a:cubicBezTo>
                    <a:pt x="15090" y="13180"/>
                    <a:pt x="15386" y="13546"/>
                    <a:pt x="15386" y="14278"/>
                  </a:cubicBezTo>
                  <a:cubicBezTo>
                    <a:pt x="15386" y="15010"/>
                    <a:pt x="15090" y="15376"/>
                    <a:pt x="14499" y="15376"/>
                  </a:cubicBezTo>
                  <a:cubicBezTo>
                    <a:pt x="5030" y="15376"/>
                    <a:pt x="5030" y="15376"/>
                    <a:pt x="5030" y="15376"/>
                  </a:cubicBezTo>
                  <a:cubicBezTo>
                    <a:pt x="6214" y="17939"/>
                    <a:pt x="8285" y="19403"/>
                    <a:pt x="10652" y="19403"/>
                  </a:cubicBezTo>
                  <a:cubicBezTo>
                    <a:pt x="14499" y="19403"/>
                    <a:pt x="17753" y="15742"/>
                    <a:pt x="17753" y="10983"/>
                  </a:cubicBezTo>
                  <a:cubicBezTo>
                    <a:pt x="17753" y="10251"/>
                    <a:pt x="17458" y="9519"/>
                    <a:pt x="17458" y="8786"/>
                  </a:cubicBezTo>
                  <a:close/>
                  <a:moveTo>
                    <a:pt x="14499" y="12081"/>
                  </a:moveTo>
                  <a:cubicBezTo>
                    <a:pt x="7101" y="12081"/>
                    <a:pt x="7101" y="12081"/>
                    <a:pt x="7101" y="12081"/>
                  </a:cubicBezTo>
                  <a:cubicBezTo>
                    <a:pt x="6510" y="12081"/>
                    <a:pt x="6214" y="11715"/>
                    <a:pt x="6214" y="10983"/>
                  </a:cubicBezTo>
                  <a:cubicBezTo>
                    <a:pt x="6214" y="10251"/>
                    <a:pt x="6510" y="9885"/>
                    <a:pt x="7101" y="9885"/>
                  </a:cubicBezTo>
                  <a:cubicBezTo>
                    <a:pt x="14499" y="9885"/>
                    <a:pt x="14499" y="9885"/>
                    <a:pt x="14499" y="9885"/>
                  </a:cubicBezTo>
                  <a:cubicBezTo>
                    <a:pt x="15090" y="9885"/>
                    <a:pt x="15386" y="10251"/>
                    <a:pt x="15386" y="10983"/>
                  </a:cubicBezTo>
                  <a:cubicBezTo>
                    <a:pt x="15386" y="11715"/>
                    <a:pt x="15090" y="12081"/>
                    <a:pt x="14499" y="120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3" name="Shape"/>
            <p:cNvSpPr/>
            <p:nvPr/>
          </p:nvSpPr>
          <p:spPr>
            <a:xfrm>
              <a:off x="7258051" y="3520017"/>
              <a:ext cx="334434"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15552"/>
                  </a:moveTo>
                  <a:cubicBezTo>
                    <a:pt x="21600" y="19008"/>
                    <a:pt x="19529" y="21600"/>
                    <a:pt x="17162" y="21600"/>
                  </a:cubicBezTo>
                  <a:cubicBezTo>
                    <a:pt x="17162" y="21600"/>
                    <a:pt x="17162" y="21600"/>
                    <a:pt x="17162" y="21600"/>
                  </a:cubicBezTo>
                  <a:cubicBezTo>
                    <a:pt x="4438" y="21600"/>
                    <a:pt x="4438" y="21600"/>
                    <a:pt x="4438" y="21600"/>
                  </a:cubicBezTo>
                  <a:cubicBezTo>
                    <a:pt x="4438" y="21600"/>
                    <a:pt x="4438" y="21600"/>
                    <a:pt x="4438" y="21600"/>
                  </a:cubicBezTo>
                  <a:cubicBezTo>
                    <a:pt x="4142" y="21600"/>
                    <a:pt x="4142" y="21600"/>
                    <a:pt x="4142" y="21600"/>
                  </a:cubicBezTo>
                  <a:cubicBezTo>
                    <a:pt x="4142" y="21600"/>
                    <a:pt x="4142" y="21600"/>
                    <a:pt x="4142" y="21600"/>
                  </a:cubicBezTo>
                  <a:cubicBezTo>
                    <a:pt x="1775" y="21600"/>
                    <a:pt x="0" y="18576"/>
                    <a:pt x="0" y="15120"/>
                  </a:cubicBezTo>
                  <a:cubicBezTo>
                    <a:pt x="0" y="12960"/>
                    <a:pt x="888" y="11232"/>
                    <a:pt x="2071" y="9936"/>
                  </a:cubicBezTo>
                  <a:cubicBezTo>
                    <a:pt x="2071" y="9504"/>
                    <a:pt x="2071" y="9072"/>
                    <a:pt x="2071" y="8640"/>
                  </a:cubicBezTo>
                  <a:cubicBezTo>
                    <a:pt x="2071" y="6480"/>
                    <a:pt x="3255" y="4320"/>
                    <a:pt x="5030" y="4320"/>
                  </a:cubicBezTo>
                  <a:cubicBezTo>
                    <a:pt x="5622" y="4320"/>
                    <a:pt x="6214" y="4752"/>
                    <a:pt x="6805" y="5184"/>
                  </a:cubicBezTo>
                  <a:cubicBezTo>
                    <a:pt x="7693" y="2160"/>
                    <a:pt x="10060" y="0"/>
                    <a:pt x="12427" y="0"/>
                  </a:cubicBezTo>
                  <a:cubicBezTo>
                    <a:pt x="15978" y="0"/>
                    <a:pt x="18937" y="4320"/>
                    <a:pt x="18937" y="9072"/>
                  </a:cubicBezTo>
                  <a:cubicBezTo>
                    <a:pt x="18937" y="9504"/>
                    <a:pt x="18937" y="9504"/>
                    <a:pt x="18937" y="9936"/>
                  </a:cubicBezTo>
                  <a:cubicBezTo>
                    <a:pt x="20416" y="10800"/>
                    <a:pt x="21600" y="12960"/>
                    <a:pt x="21600" y="15552"/>
                  </a:cubicBezTo>
                  <a:close/>
                  <a:moveTo>
                    <a:pt x="7989" y="18144"/>
                  </a:moveTo>
                  <a:cubicBezTo>
                    <a:pt x="8877" y="18144"/>
                    <a:pt x="9764" y="17712"/>
                    <a:pt x="10356" y="16416"/>
                  </a:cubicBezTo>
                  <a:cubicBezTo>
                    <a:pt x="10060" y="15984"/>
                    <a:pt x="9764" y="15552"/>
                    <a:pt x="9468" y="14688"/>
                  </a:cubicBezTo>
                  <a:cubicBezTo>
                    <a:pt x="9173" y="15552"/>
                    <a:pt x="8581" y="15984"/>
                    <a:pt x="7989" y="15984"/>
                  </a:cubicBezTo>
                  <a:cubicBezTo>
                    <a:pt x="7397" y="15984"/>
                    <a:pt x="6510" y="15120"/>
                    <a:pt x="6510" y="13824"/>
                  </a:cubicBezTo>
                  <a:cubicBezTo>
                    <a:pt x="6510" y="12960"/>
                    <a:pt x="7397" y="12096"/>
                    <a:pt x="7989" y="12096"/>
                  </a:cubicBezTo>
                  <a:cubicBezTo>
                    <a:pt x="10356" y="12096"/>
                    <a:pt x="10948" y="18144"/>
                    <a:pt x="14203" y="18144"/>
                  </a:cubicBezTo>
                  <a:cubicBezTo>
                    <a:pt x="15978" y="18144"/>
                    <a:pt x="17162" y="16416"/>
                    <a:pt x="17162" y="13824"/>
                  </a:cubicBezTo>
                  <a:cubicBezTo>
                    <a:pt x="17162" y="11232"/>
                    <a:pt x="15682" y="9936"/>
                    <a:pt x="14203" y="9936"/>
                  </a:cubicBezTo>
                  <a:cubicBezTo>
                    <a:pt x="13019" y="9936"/>
                    <a:pt x="12427" y="10368"/>
                    <a:pt x="11540" y="11232"/>
                  </a:cubicBezTo>
                  <a:cubicBezTo>
                    <a:pt x="11836" y="12096"/>
                    <a:pt x="12132" y="12528"/>
                    <a:pt x="12723" y="12960"/>
                  </a:cubicBezTo>
                  <a:cubicBezTo>
                    <a:pt x="13019" y="12528"/>
                    <a:pt x="13611" y="12096"/>
                    <a:pt x="14203" y="12096"/>
                  </a:cubicBezTo>
                  <a:cubicBezTo>
                    <a:pt x="14795" y="12096"/>
                    <a:pt x="15386" y="12960"/>
                    <a:pt x="15386" y="13824"/>
                  </a:cubicBezTo>
                  <a:cubicBezTo>
                    <a:pt x="15386" y="15120"/>
                    <a:pt x="14795" y="15984"/>
                    <a:pt x="14203" y="15984"/>
                  </a:cubicBezTo>
                  <a:cubicBezTo>
                    <a:pt x="11836" y="15984"/>
                    <a:pt x="11244" y="9936"/>
                    <a:pt x="7989" y="9936"/>
                  </a:cubicBezTo>
                  <a:cubicBezTo>
                    <a:pt x="6214" y="9936"/>
                    <a:pt x="4734" y="11232"/>
                    <a:pt x="4734" y="13824"/>
                  </a:cubicBezTo>
                  <a:cubicBezTo>
                    <a:pt x="4734" y="16416"/>
                    <a:pt x="6214" y="18144"/>
                    <a:pt x="7989" y="1814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4" name="Shape"/>
            <p:cNvSpPr/>
            <p:nvPr/>
          </p:nvSpPr>
          <p:spPr>
            <a:xfrm>
              <a:off x="7916333" y="3496733"/>
              <a:ext cx="251885"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8900"/>
                  </a:moveTo>
                  <a:cubicBezTo>
                    <a:pt x="10604" y="15862"/>
                    <a:pt x="10604" y="15862"/>
                    <a:pt x="10604" y="15862"/>
                  </a:cubicBezTo>
                  <a:cubicBezTo>
                    <a:pt x="10211" y="16200"/>
                    <a:pt x="393" y="18900"/>
                    <a:pt x="0" y="18900"/>
                  </a:cubicBezTo>
                  <a:cubicBezTo>
                    <a:pt x="0" y="18900"/>
                    <a:pt x="0" y="18900"/>
                    <a:pt x="0" y="18900"/>
                  </a:cubicBezTo>
                  <a:cubicBezTo>
                    <a:pt x="0" y="18900"/>
                    <a:pt x="0" y="18900"/>
                    <a:pt x="0" y="18900"/>
                  </a:cubicBezTo>
                  <a:cubicBezTo>
                    <a:pt x="0" y="5738"/>
                    <a:pt x="0" y="5738"/>
                    <a:pt x="0" y="5738"/>
                  </a:cubicBezTo>
                  <a:cubicBezTo>
                    <a:pt x="0" y="5738"/>
                    <a:pt x="0" y="5738"/>
                    <a:pt x="0" y="5738"/>
                  </a:cubicBezTo>
                  <a:cubicBezTo>
                    <a:pt x="0" y="5400"/>
                    <a:pt x="0" y="5400"/>
                    <a:pt x="393" y="5400"/>
                  </a:cubicBezTo>
                  <a:cubicBezTo>
                    <a:pt x="393" y="5400"/>
                    <a:pt x="1178" y="5400"/>
                    <a:pt x="2356" y="5063"/>
                  </a:cubicBezTo>
                  <a:cubicBezTo>
                    <a:pt x="2356" y="338"/>
                    <a:pt x="2356" y="338"/>
                    <a:pt x="2356" y="338"/>
                  </a:cubicBezTo>
                  <a:cubicBezTo>
                    <a:pt x="10211" y="2700"/>
                    <a:pt x="10211" y="2700"/>
                    <a:pt x="10211" y="2700"/>
                  </a:cubicBezTo>
                  <a:cubicBezTo>
                    <a:pt x="10211" y="2700"/>
                    <a:pt x="18851" y="0"/>
                    <a:pt x="19244" y="0"/>
                  </a:cubicBezTo>
                  <a:cubicBezTo>
                    <a:pt x="19244" y="0"/>
                    <a:pt x="19244" y="0"/>
                    <a:pt x="19244" y="338"/>
                  </a:cubicBezTo>
                  <a:cubicBezTo>
                    <a:pt x="19244" y="5400"/>
                    <a:pt x="19244" y="5400"/>
                    <a:pt x="19244" y="5400"/>
                  </a:cubicBezTo>
                  <a:cubicBezTo>
                    <a:pt x="21600" y="6075"/>
                    <a:pt x="21600" y="6075"/>
                    <a:pt x="21600" y="6075"/>
                  </a:cubicBezTo>
                  <a:lnTo>
                    <a:pt x="21600" y="18900"/>
                  </a:lnTo>
                  <a:close/>
                  <a:moveTo>
                    <a:pt x="10211" y="15525"/>
                  </a:moveTo>
                  <a:cubicBezTo>
                    <a:pt x="10211" y="3038"/>
                    <a:pt x="10211" y="3038"/>
                    <a:pt x="10211" y="3038"/>
                  </a:cubicBezTo>
                  <a:cubicBezTo>
                    <a:pt x="393" y="6075"/>
                    <a:pt x="393" y="6075"/>
                    <a:pt x="393" y="6075"/>
                  </a:cubicBezTo>
                  <a:cubicBezTo>
                    <a:pt x="393" y="18225"/>
                    <a:pt x="393" y="18225"/>
                    <a:pt x="393" y="18225"/>
                  </a:cubicBezTo>
                  <a:lnTo>
                    <a:pt x="10211" y="15525"/>
                  </a:lnTo>
                  <a:close/>
                  <a:moveTo>
                    <a:pt x="8247" y="12825"/>
                  </a:moveTo>
                  <a:cubicBezTo>
                    <a:pt x="7855" y="12825"/>
                    <a:pt x="7069" y="12488"/>
                    <a:pt x="7069" y="12150"/>
                  </a:cubicBezTo>
                  <a:cubicBezTo>
                    <a:pt x="6676" y="12150"/>
                    <a:pt x="5891" y="11475"/>
                    <a:pt x="5891" y="11475"/>
                  </a:cubicBezTo>
                  <a:cubicBezTo>
                    <a:pt x="5498" y="12150"/>
                    <a:pt x="4713" y="12825"/>
                    <a:pt x="3927" y="13500"/>
                  </a:cubicBezTo>
                  <a:cubicBezTo>
                    <a:pt x="3535" y="13837"/>
                    <a:pt x="3142" y="14850"/>
                    <a:pt x="2356" y="14850"/>
                  </a:cubicBezTo>
                  <a:cubicBezTo>
                    <a:pt x="2356" y="15188"/>
                    <a:pt x="1964" y="15188"/>
                    <a:pt x="1964" y="15188"/>
                  </a:cubicBezTo>
                  <a:cubicBezTo>
                    <a:pt x="2356" y="14850"/>
                    <a:pt x="2749" y="14175"/>
                    <a:pt x="3142" y="13837"/>
                  </a:cubicBezTo>
                  <a:cubicBezTo>
                    <a:pt x="3535" y="13500"/>
                    <a:pt x="5105" y="11475"/>
                    <a:pt x="5498" y="11138"/>
                  </a:cubicBezTo>
                  <a:cubicBezTo>
                    <a:pt x="5891" y="10800"/>
                    <a:pt x="6676" y="9113"/>
                    <a:pt x="6676" y="9113"/>
                  </a:cubicBezTo>
                  <a:cubicBezTo>
                    <a:pt x="6676" y="9113"/>
                    <a:pt x="5498" y="9450"/>
                    <a:pt x="5105" y="9450"/>
                  </a:cubicBezTo>
                  <a:cubicBezTo>
                    <a:pt x="4713" y="9450"/>
                    <a:pt x="3927" y="9788"/>
                    <a:pt x="3927" y="9788"/>
                  </a:cubicBezTo>
                  <a:cubicBezTo>
                    <a:pt x="3927" y="9788"/>
                    <a:pt x="3927" y="9788"/>
                    <a:pt x="3927" y="9788"/>
                  </a:cubicBezTo>
                  <a:cubicBezTo>
                    <a:pt x="3927" y="9788"/>
                    <a:pt x="3535" y="10125"/>
                    <a:pt x="3535" y="10125"/>
                  </a:cubicBezTo>
                  <a:cubicBezTo>
                    <a:pt x="3535" y="10125"/>
                    <a:pt x="3142" y="10125"/>
                    <a:pt x="2749" y="10125"/>
                  </a:cubicBezTo>
                  <a:cubicBezTo>
                    <a:pt x="2749" y="10125"/>
                    <a:pt x="2356" y="9788"/>
                    <a:pt x="2356" y="9788"/>
                  </a:cubicBezTo>
                  <a:cubicBezTo>
                    <a:pt x="2356" y="9788"/>
                    <a:pt x="2356" y="9788"/>
                    <a:pt x="2356" y="9450"/>
                  </a:cubicBezTo>
                  <a:cubicBezTo>
                    <a:pt x="2749" y="9450"/>
                    <a:pt x="2749" y="9450"/>
                    <a:pt x="3142" y="9450"/>
                  </a:cubicBezTo>
                  <a:cubicBezTo>
                    <a:pt x="3535" y="9450"/>
                    <a:pt x="4320" y="9113"/>
                    <a:pt x="4713" y="9113"/>
                  </a:cubicBezTo>
                  <a:cubicBezTo>
                    <a:pt x="5105" y="8775"/>
                    <a:pt x="5891" y="8775"/>
                    <a:pt x="5891" y="8775"/>
                  </a:cubicBezTo>
                  <a:cubicBezTo>
                    <a:pt x="6284" y="8438"/>
                    <a:pt x="7069" y="8100"/>
                    <a:pt x="7462" y="8100"/>
                  </a:cubicBezTo>
                  <a:cubicBezTo>
                    <a:pt x="7462" y="8100"/>
                    <a:pt x="7855" y="7763"/>
                    <a:pt x="7855" y="8100"/>
                  </a:cubicBezTo>
                  <a:cubicBezTo>
                    <a:pt x="7855" y="8100"/>
                    <a:pt x="7855" y="8438"/>
                    <a:pt x="7855" y="8438"/>
                  </a:cubicBezTo>
                  <a:cubicBezTo>
                    <a:pt x="7855" y="8438"/>
                    <a:pt x="7069" y="9450"/>
                    <a:pt x="7069" y="9788"/>
                  </a:cubicBezTo>
                  <a:cubicBezTo>
                    <a:pt x="7069" y="9788"/>
                    <a:pt x="6676" y="10463"/>
                    <a:pt x="5891" y="11475"/>
                  </a:cubicBezTo>
                  <a:cubicBezTo>
                    <a:pt x="6284" y="11475"/>
                    <a:pt x="6676" y="11475"/>
                    <a:pt x="7069" y="11812"/>
                  </a:cubicBezTo>
                  <a:cubicBezTo>
                    <a:pt x="7069" y="11812"/>
                    <a:pt x="8640" y="12488"/>
                    <a:pt x="9033" y="12488"/>
                  </a:cubicBezTo>
                  <a:cubicBezTo>
                    <a:pt x="9033" y="12488"/>
                    <a:pt x="9033" y="12825"/>
                    <a:pt x="9033" y="13163"/>
                  </a:cubicBezTo>
                  <a:cubicBezTo>
                    <a:pt x="9033" y="13163"/>
                    <a:pt x="8247" y="12825"/>
                    <a:pt x="8247" y="12825"/>
                  </a:cubicBezTo>
                  <a:close/>
                  <a:moveTo>
                    <a:pt x="6284" y="7425"/>
                  </a:moveTo>
                  <a:cubicBezTo>
                    <a:pt x="5891" y="7763"/>
                    <a:pt x="5498" y="7763"/>
                    <a:pt x="5498" y="8100"/>
                  </a:cubicBezTo>
                  <a:cubicBezTo>
                    <a:pt x="5105" y="8100"/>
                    <a:pt x="4713" y="8100"/>
                    <a:pt x="4713" y="8100"/>
                  </a:cubicBezTo>
                  <a:cubicBezTo>
                    <a:pt x="4320" y="8100"/>
                    <a:pt x="4320" y="8100"/>
                    <a:pt x="3927" y="7763"/>
                  </a:cubicBezTo>
                  <a:cubicBezTo>
                    <a:pt x="3927" y="7763"/>
                    <a:pt x="3535" y="7088"/>
                    <a:pt x="3535" y="7425"/>
                  </a:cubicBezTo>
                  <a:cubicBezTo>
                    <a:pt x="3927" y="7425"/>
                    <a:pt x="4320" y="7425"/>
                    <a:pt x="4320" y="7425"/>
                  </a:cubicBezTo>
                  <a:cubicBezTo>
                    <a:pt x="4320" y="7425"/>
                    <a:pt x="5105" y="7088"/>
                    <a:pt x="5105" y="7088"/>
                  </a:cubicBezTo>
                  <a:cubicBezTo>
                    <a:pt x="5498" y="7088"/>
                    <a:pt x="5891" y="7088"/>
                    <a:pt x="5891" y="7088"/>
                  </a:cubicBezTo>
                  <a:cubicBezTo>
                    <a:pt x="5891" y="7088"/>
                    <a:pt x="6284" y="7088"/>
                    <a:pt x="6284" y="7088"/>
                  </a:cubicBezTo>
                  <a:cubicBezTo>
                    <a:pt x="6284" y="7425"/>
                    <a:pt x="6284" y="7425"/>
                    <a:pt x="6284" y="7425"/>
                  </a:cubicBezTo>
                  <a:close/>
                  <a:moveTo>
                    <a:pt x="17280" y="19238"/>
                  </a:moveTo>
                  <a:cubicBezTo>
                    <a:pt x="16495" y="20925"/>
                    <a:pt x="16495" y="20925"/>
                    <a:pt x="16495" y="20925"/>
                  </a:cubicBezTo>
                  <a:cubicBezTo>
                    <a:pt x="16102" y="20250"/>
                    <a:pt x="16102" y="20250"/>
                    <a:pt x="16102" y="20250"/>
                  </a:cubicBezTo>
                  <a:cubicBezTo>
                    <a:pt x="14924" y="20925"/>
                    <a:pt x="13353" y="21263"/>
                    <a:pt x="12175" y="21600"/>
                  </a:cubicBezTo>
                  <a:cubicBezTo>
                    <a:pt x="11782" y="21600"/>
                    <a:pt x="11389" y="21600"/>
                    <a:pt x="10996" y="21600"/>
                  </a:cubicBezTo>
                  <a:cubicBezTo>
                    <a:pt x="9818" y="21600"/>
                    <a:pt x="9818" y="21600"/>
                    <a:pt x="9818" y="21600"/>
                  </a:cubicBezTo>
                  <a:cubicBezTo>
                    <a:pt x="8247" y="21600"/>
                    <a:pt x="5498" y="20925"/>
                    <a:pt x="4320" y="20250"/>
                  </a:cubicBezTo>
                  <a:cubicBezTo>
                    <a:pt x="4320" y="20250"/>
                    <a:pt x="4320" y="19913"/>
                    <a:pt x="4320" y="19913"/>
                  </a:cubicBezTo>
                  <a:cubicBezTo>
                    <a:pt x="4320" y="19913"/>
                    <a:pt x="4320" y="19575"/>
                    <a:pt x="4320" y="19575"/>
                  </a:cubicBezTo>
                  <a:cubicBezTo>
                    <a:pt x="4713" y="19575"/>
                    <a:pt x="5105" y="20250"/>
                    <a:pt x="5498" y="20250"/>
                  </a:cubicBezTo>
                  <a:cubicBezTo>
                    <a:pt x="6676" y="20587"/>
                    <a:pt x="8640" y="21263"/>
                    <a:pt x="9818" y="21263"/>
                  </a:cubicBezTo>
                  <a:cubicBezTo>
                    <a:pt x="11782" y="21263"/>
                    <a:pt x="12960" y="20925"/>
                    <a:pt x="14531" y="20250"/>
                  </a:cubicBezTo>
                  <a:cubicBezTo>
                    <a:pt x="14924" y="20250"/>
                    <a:pt x="15316" y="19913"/>
                    <a:pt x="15709" y="19913"/>
                  </a:cubicBezTo>
                  <a:cubicBezTo>
                    <a:pt x="15316" y="18900"/>
                    <a:pt x="15316" y="18900"/>
                    <a:pt x="15316" y="18900"/>
                  </a:cubicBezTo>
                  <a:lnTo>
                    <a:pt x="17280" y="19238"/>
                  </a:lnTo>
                  <a:close/>
                  <a:moveTo>
                    <a:pt x="18851" y="5063"/>
                  </a:moveTo>
                  <a:cubicBezTo>
                    <a:pt x="18851" y="675"/>
                    <a:pt x="18851" y="675"/>
                    <a:pt x="18851" y="675"/>
                  </a:cubicBezTo>
                  <a:cubicBezTo>
                    <a:pt x="10996" y="3038"/>
                    <a:pt x="10996" y="3038"/>
                    <a:pt x="10996" y="3038"/>
                  </a:cubicBezTo>
                  <a:lnTo>
                    <a:pt x="18851" y="5063"/>
                  </a:lnTo>
                  <a:close/>
                  <a:moveTo>
                    <a:pt x="19244" y="14850"/>
                  </a:moveTo>
                  <a:cubicBezTo>
                    <a:pt x="16887" y="7088"/>
                    <a:pt x="16887" y="7088"/>
                    <a:pt x="16887" y="7088"/>
                  </a:cubicBezTo>
                  <a:cubicBezTo>
                    <a:pt x="15316" y="6750"/>
                    <a:pt x="15316" y="6750"/>
                    <a:pt x="15316" y="6750"/>
                  </a:cubicBezTo>
                  <a:cubicBezTo>
                    <a:pt x="12175" y="13163"/>
                    <a:pt x="12175" y="13163"/>
                    <a:pt x="12175" y="13163"/>
                  </a:cubicBezTo>
                  <a:cubicBezTo>
                    <a:pt x="13745" y="13500"/>
                    <a:pt x="13745" y="13500"/>
                    <a:pt x="13745" y="13500"/>
                  </a:cubicBezTo>
                  <a:cubicBezTo>
                    <a:pt x="14531" y="12150"/>
                    <a:pt x="14531" y="12150"/>
                    <a:pt x="14531" y="12150"/>
                  </a:cubicBezTo>
                  <a:cubicBezTo>
                    <a:pt x="17280" y="12825"/>
                    <a:pt x="17280" y="12825"/>
                    <a:pt x="17280" y="12825"/>
                  </a:cubicBezTo>
                  <a:cubicBezTo>
                    <a:pt x="17673" y="14513"/>
                    <a:pt x="17673" y="14513"/>
                    <a:pt x="17673" y="14513"/>
                  </a:cubicBezTo>
                  <a:lnTo>
                    <a:pt x="19244" y="14850"/>
                  </a:lnTo>
                  <a:close/>
                  <a:moveTo>
                    <a:pt x="16887" y="11475"/>
                  </a:moveTo>
                  <a:cubicBezTo>
                    <a:pt x="14924" y="11138"/>
                    <a:pt x="14924" y="11138"/>
                    <a:pt x="14924" y="11138"/>
                  </a:cubicBezTo>
                  <a:cubicBezTo>
                    <a:pt x="16102" y="8775"/>
                    <a:pt x="16102" y="8775"/>
                    <a:pt x="16102" y="8775"/>
                  </a:cubicBezTo>
                  <a:lnTo>
                    <a:pt x="16887" y="114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5" name="Shape"/>
            <p:cNvSpPr/>
            <p:nvPr/>
          </p:nvSpPr>
          <p:spPr>
            <a:xfrm>
              <a:off x="8576733" y="3520017"/>
              <a:ext cx="294218" cy="230717"/>
            </a:xfrm>
            <a:custGeom>
              <a:avLst/>
              <a:gdLst/>
              <a:ahLst/>
              <a:cxnLst>
                <a:cxn ang="0">
                  <a:pos x="wd2" y="hd2"/>
                </a:cxn>
                <a:cxn ang="5400000">
                  <a:pos x="wd2" y="hd2"/>
                </a:cxn>
                <a:cxn ang="10800000">
                  <a:pos x="wd2" y="hd2"/>
                </a:cxn>
                <a:cxn ang="16200000">
                  <a:pos x="wd2" y="hd2"/>
                </a:cxn>
              </a:cxnLst>
              <a:rect l="0" t="0" r="r" b="b"/>
              <a:pathLst>
                <a:path w="21600" h="21600" extrusionOk="0">
                  <a:moveTo>
                    <a:pt x="21263" y="8640"/>
                  </a:moveTo>
                  <a:cubicBezTo>
                    <a:pt x="20587" y="13392"/>
                    <a:pt x="18225" y="16416"/>
                    <a:pt x="14850" y="18576"/>
                  </a:cubicBezTo>
                  <a:cubicBezTo>
                    <a:pt x="13163" y="19872"/>
                    <a:pt x="11138" y="20304"/>
                    <a:pt x="9450" y="20304"/>
                  </a:cubicBezTo>
                  <a:cubicBezTo>
                    <a:pt x="8438" y="20304"/>
                    <a:pt x="7088" y="20304"/>
                    <a:pt x="6075" y="19872"/>
                  </a:cubicBezTo>
                  <a:cubicBezTo>
                    <a:pt x="5400" y="19440"/>
                    <a:pt x="4388" y="18576"/>
                    <a:pt x="3713" y="18576"/>
                  </a:cubicBezTo>
                  <a:cubicBezTo>
                    <a:pt x="3038" y="18576"/>
                    <a:pt x="2363" y="21600"/>
                    <a:pt x="1350" y="21600"/>
                  </a:cubicBezTo>
                  <a:cubicBezTo>
                    <a:pt x="675" y="21600"/>
                    <a:pt x="338" y="21168"/>
                    <a:pt x="0" y="20304"/>
                  </a:cubicBezTo>
                  <a:cubicBezTo>
                    <a:pt x="0" y="20304"/>
                    <a:pt x="0" y="19872"/>
                    <a:pt x="0" y="19872"/>
                  </a:cubicBezTo>
                  <a:cubicBezTo>
                    <a:pt x="0" y="18144"/>
                    <a:pt x="2363" y="16848"/>
                    <a:pt x="2363" y="15984"/>
                  </a:cubicBezTo>
                  <a:cubicBezTo>
                    <a:pt x="2363" y="15984"/>
                    <a:pt x="2025" y="15120"/>
                    <a:pt x="2025" y="14688"/>
                  </a:cubicBezTo>
                  <a:cubicBezTo>
                    <a:pt x="2025" y="14256"/>
                    <a:pt x="1688" y="13824"/>
                    <a:pt x="1688" y="12960"/>
                  </a:cubicBezTo>
                  <a:cubicBezTo>
                    <a:pt x="1688" y="8208"/>
                    <a:pt x="4725" y="4752"/>
                    <a:pt x="8438" y="3456"/>
                  </a:cubicBezTo>
                  <a:cubicBezTo>
                    <a:pt x="10800" y="2160"/>
                    <a:pt x="15862" y="3456"/>
                    <a:pt x="17550" y="1296"/>
                  </a:cubicBezTo>
                  <a:cubicBezTo>
                    <a:pt x="18225" y="432"/>
                    <a:pt x="18563" y="0"/>
                    <a:pt x="19575" y="0"/>
                  </a:cubicBezTo>
                  <a:cubicBezTo>
                    <a:pt x="20925" y="0"/>
                    <a:pt x="21600" y="4320"/>
                    <a:pt x="21600" y="5616"/>
                  </a:cubicBezTo>
                  <a:cubicBezTo>
                    <a:pt x="21600" y="6912"/>
                    <a:pt x="21263" y="7776"/>
                    <a:pt x="21263" y="8640"/>
                  </a:cubicBezTo>
                  <a:close/>
                  <a:moveTo>
                    <a:pt x="14513" y="7776"/>
                  </a:moveTo>
                  <a:cubicBezTo>
                    <a:pt x="10463" y="7776"/>
                    <a:pt x="7425" y="9936"/>
                    <a:pt x="4725" y="13824"/>
                  </a:cubicBezTo>
                  <a:cubicBezTo>
                    <a:pt x="4725" y="14256"/>
                    <a:pt x="4388" y="14256"/>
                    <a:pt x="4388" y="14688"/>
                  </a:cubicBezTo>
                  <a:cubicBezTo>
                    <a:pt x="4388" y="15120"/>
                    <a:pt x="5063" y="15552"/>
                    <a:pt x="5400" y="15552"/>
                  </a:cubicBezTo>
                  <a:cubicBezTo>
                    <a:pt x="5400" y="15552"/>
                    <a:pt x="5738" y="15552"/>
                    <a:pt x="5738" y="15552"/>
                  </a:cubicBezTo>
                  <a:cubicBezTo>
                    <a:pt x="6413" y="14688"/>
                    <a:pt x="7088" y="13824"/>
                    <a:pt x="7425" y="13392"/>
                  </a:cubicBezTo>
                  <a:cubicBezTo>
                    <a:pt x="9788" y="10800"/>
                    <a:pt x="11475" y="9936"/>
                    <a:pt x="14513" y="9936"/>
                  </a:cubicBezTo>
                  <a:cubicBezTo>
                    <a:pt x="14850" y="9936"/>
                    <a:pt x="15188" y="9504"/>
                    <a:pt x="15188" y="8640"/>
                  </a:cubicBezTo>
                  <a:cubicBezTo>
                    <a:pt x="15188" y="8208"/>
                    <a:pt x="14850" y="7776"/>
                    <a:pt x="14513" y="777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6" name="Shape"/>
            <p:cNvSpPr/>
            <p:nvPr/>
          </p:nvSpPr>
          <p:spPr>
            <a:xfrm>
              <a:off x="9237133" y="3521171"/>
              <a:ext cx="166791" cy="229563"/>
            </a:xfrm>
            <a:custGeom>
              <a:avLst/>
              <a:gdLst/>
              <a:ahLst/>
              <a:cxnLst>
                <a:cxn ang="0">
                  <a:pos x="wd2" y="hd2"/>
                </a:cxn>
                <a:cxn ang="5400000">
                  <a:pos x="wd2" y="hd2"/>
                </a:cxn>
                <a:cxn ang="10800000">
                  <a:pos x="wd2" y="hd2"/>
                </a:cxn>
                <a:cxn ang="16200000">
                  <a:pos x="wd2" y="hd2"/>
                </a:cxn>
              </a:cxnLst>
              <a:rect l="0" t="0" r="r" b="b"/>
              <a:pathLst>
                <a:path w="21276" h="21492" extrusionOk="0">
                  <a:moveTo>
                    <a:pt x="19849" y="7668"/>
                  </a:moveTo>
                  <a:cubicBezTo>
                    <a:pt x="15762" y="7668"/>
                    <a:pt x="15762" y="7668"/>
                    <a:pt x="15762" y="7668"/>
                  </a:cubicBezTo>
                  <a:cubicBezTo>
                    <a:pt x="15762" y="21060"/>
                    <a:pt x="15762" y="21060"/>
                    <a:pt x="15762" y="21060"/>
                  </a:cubicBezTo>
                  <a:cubicBezTo>
                    <a:pt x="15762" y="21492"/>
                    <a:pt x="15762" y="21492"/>
                    <a:pt x="15178" y="21492"/>
                  </a:cubicBezTo>
                  <a:cubicBezTo>
                    <a:pt x="584" y="21492"/>
                    <a:pt x="584" y="21492"/>
                    <a:pt x="584" y="21492"/>
                  </a:cubicBezTo>
                  <a:cubicBezTo>
                    <a:pt x="0" y="21492"/>
                    <a:pt x="0" y="21492"/>
                    <a:pt x="0" y="21060"/>
                  </a:cubicBezTo>
                  <a:cubicBezTo>
                    <a:pt x="0" y="21060"/>
                    <a:pt x="0" y="20628"/>
                    <a:pt x="0" y="20628"/>
                  </a:cubicBezTo>
                  <a:cubicBezTo>
                    <a:pt x="3503" y="17604"/>
                    <a:pt x="3503" y="17604"/>
                    <a:pt x="3503" y="17604"/>
                  </a:cubicBezTo>
                  <a:cubicBezTo>
                    <a:pt x="3503" y="17604"/>
                    <a:pt x="3503" y="17604"/>
                    <a:pt x="4086" y="17604"/>
                  </a:cubicBezTo>
                  <a:cubicBezTo>
                    <a:pt x="10508" y="17604"/>
                    <a:pt x="10508" y="17604"/>
                    <a:pt x="10508" y="17604"/>
                  </a:cubicBezTo>
                  <a:cubicBezTo>
                    <a:pt x="10508" y="7668"/>
                    <a:pt x="10508" y="7668"/>
                    <a:pt x="10508" y="7668"/>
                  </a:cubicBezTo>
                  <a:cubicBezTo>
                    <a:pt x="6422" y="7668"/>
                    <a:pt x="6422" y="7668"/>
                    <a:pt x="6422" y="7668"/>
                  </a:cubicBezTo>
                  <a:cubicBezTo>
                    <a:pt x="5838" y="7668"/>
                    <a:pt x="5838" y="7668"/>
                    <a:pt x="5254" y="7236"/>
                  </a:cubicBezTo>
                  <a:cubicBezTo>
                    <a:pt x="5254" y="6804"/>
                    <a:pt x="5254" y="6372"/>
                    <a:pt x="5254" y="5940"/>
                  </a:cubicBezTo>
                  <a:cubicBezTo>
                    <a:pt x="12259" y="324"/>
                    <a:pt x="12259" y="324"/>
                    <a:pt x="12259" y="324"/>
                  </a:cubicBezTo>
                  <a:cubicBezTo>
                    <a:pt x="12843" y="-108"/>
                    <a:pt x="14011" y="-108"/>
                    <a:pt x="14011" y="324"/>
                  </a:cubicBezTo>
                  <a:cubicBezTo>
                    <a:pt x="21016" y="5940"/>
                    <a:pt x="21016" y="5940"/>
                    <a:pt x="21016" y="5940"/>
                  </a:cubicBezTo>
                  <a:cubicBezTo>
                    <a:pt x="21016" y="6372"/>
                    <a:pt x="21600" y="6804"/>
                    <a:pt x="21016" y="7236"/>
                  </a:cubicBezTo>
                  <a:cubicBezTo>
                    <a:pt x="21016" y="7668"/>
                    <a:pt x="20432" y="7668"/>
                    <a:pt x="19849" y="766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7" name="Shape"/>
            <p:cNvSpPr/>
            <p:nvPr/>
          </p:nvSpPr>
          <p:spPr>
            <a:xfrm>
              <a:off x="9897533" y="3496733"/>
              <a:ext cx="292101"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875"/>
                    <a:pt x="16538" y="21600"/>
                    <a:pt x="10800" y="21600"/>
                  </a:cubicBezTo>
                  <a:cubicBezTo>
                    <a:pt x="4725" y="21600"/>
                    <a:pt x="0" y="16875"/>
                    <a:pt x="0" y="10800"/>
                  </a:cubicBezTo>
                  <a:cubicBezTo>
                    <a:pt x="0" y="4725"/>
                    <a:pt x="4725" y="0"/>
                    <a:pt x="10800" y="0"/>
                  </a:cubicBezTo>
                  <a:cubicBezTo>
                    <a:pt x="16538" y="0"/>
                    <a:pt x="21600" y="4725"/>
                    <a:pt x="21600" y="10800"/>
                  </a:cubicBezTo>
                  <a:close/>
                  <a:moveTo>
                    <a:pt x="4725" y="12825"/>
                  </a:moveTo>
                  <a:cubicBezTo>
                    <a:pt x="4725" y="12150"/>
                    <a:pt x="4387" y="11475"/>
                    <a:pt x="4387" y="10800"/>
                  </a:cubicBezTo>
                  <a:cubicBezTo>
                    <a:pt x="4387" y="10125"/>
                    <a:pt x="4725" y="9450"/>
                    <a:pt x="4725" y="8775"/>
                  </a:cubicBezTo>
                  <a:cubicBezTo>
                    <a:pt x="2700" y="6413"/>
                    <a:pt x="2700" y="6413"/>
                    <a:pt x="2700" y="6413"/>
                  </a:cubicBezTo>
                  <a:cubicBezTo>
                    <a:pt x="2025" y="7763"/>
                    <a:pt x="1350" y="9450"/>
                    <a:pt x="1350" y="10800"/>
                  </a:cubicBezTo>
                  <a:cubicBezTo>
                    <a:pt x="1350" y="12488"/>
                    <a:pt x="2025" y="13837"/>
                    <a:pt x="2700" y="15188"/>
                  </a:cubicBezTo>
                  <a:lnTo>
                    <a:pt x="4725" y="12825"/>
                  </a:lnTo>
                  <a:close/>
                  <a:moveTo>
                    <a:pt x="15188" y="10800"/>
                  </a:moveTo>
                  <a:cubicBezTo>
                    <a:pt x="15188" y="8438"/>
                    <a:pt x="13163" y="6075"/>
                    <a:pt x="10800" y="6075"/>
                  </a:cubicBezTo>
                  <a:cubicBezTo>
                    <a:pt x="8100" y="6075"/>
                    <a:pt x="6075" y="8438"/>
                    <a:pt x="6075" y="10800"/>
                  </a:cubicBezTo>
                  <a:cubicBezTo>
                    <a:pt x="6075" y="13500"/>
                    <a:pt x="8100" y="15525"/>
                    <a:pt x="10800" y="15525"/>
                  </a:cubicBezTo>
                  <a:cubicBezTo>
                    <a:pt x="13163" y="15525"/>
                    <a:pt x="15188" y="13500"/>
                    <a:pt x="15188" y="10800"/>
                  </a:cubicBezTo>
                  <a:close/>
                  <a:moveTo>
                    <a:pt x="6412" y="2700"/>
                  </a:moveTo>
                  <a:cubicBezTo>
                    <a:pt x="8775" y="5063"/>
                    <a:pt x="8775" y="5063"/>
                    <a:pt x="8775" y="5063"/>
                  </a:cubicBezTo>
                  <a:cubicBezTo>
                    <a:pt x="9450" y="4725"/>
                    <a:pt x="10125" y="4725"/>
                    <a:pt x="10800" y="4725"/>
                  </a:cubicBezTo>
                  <a:cubicBezTo>
                    <a:pt x="11475" y="4725"/>
                    <a:pt x="12150" y="4725"/>
                    <a:pt x="12825" y="5063"/>
                  </a:cubicBezTo>
                  <a:cubicBezTo>
                    <a:pt x="15188" y="2700"/>
                    <a:pt x="15188" y="2700"/>
                    <a:pt x="15188" y="2700"/>
                  </a:cubicBezTo>
                  <a:cubicBezTo>
                    <a:pt x="13838" y="2025"/>
                    <a:pt x="12150" y="1688"/>
                    <a:pt x="10800" y="1688"/>
                  </a:cubicBezTo>
                  <a:cubicBezTo>
                    <a:pt x="9112" y="1688"/>
                    <a:pt x="7762" y="2025"/>
                    <a:pt x="6412" y="2700"/>
                  </a:cubicBezTo>
                  <a:close/>
                  <a:moveTo>
                    <a:pt x="15188" y="18900"/>
                  </a:moveTo>
                  <a:cubicBezTo>
                    <a:pt x="12825" y="16538"/>
                    <a:pt x="12825" y="16538"/>
                    <a:pt x="12825" y="16538"/>
                  </a:cubicBezTo>
                  <a:cubicBezTo>
                    <a:pt x="12150" y="16875"/>
                    <a:pt x="11475" y="16875"/>
                    <a:pt x="10800" y="16875"/>
                  </a:cubicBezTo>
                  <a:cubicBezTo>
                    <a:pt x="10125" y="16875"/>
                    <a:pt x="9450" y="16875"/>
                    <a:pt x="8775" y="16538"/>
                  </a:cubicBezTo>
                  <a:cubicBezTo>
                    <a:pt x="6412" y="18900"/>
                    <a:pt x="6412" y="18900"/>
                    <a:pt x="6412" y="18900"/>
                  </a:cubicBezTo>
                  <a:cubicBezTo>
                    <a:pt x="7762" y="19575"/>
                    <a:pt x="9112" y="20250"/>
                    <a:pt x="10800" y="20250"/>
                  </a:cubicBezTo>
                  <a:cubicBezTo>
                    <a:pt x="12150" y="20250"/>
                    <a:pt x="13838" y="19575"/>
                    <a:pt x="15188" y="18900"/>
                  </a:cubicBezTo>
                  <a:close/>
                  <a:moveTo>
                    <a:pt x="18900" y="15188"/>
                  </a:moveTo>
                  <a:cubicBezTo>
                    <a:pt x="19575" y="13837"/>
                    <a:pt x="19913" y="12488"/>
                    <a:pt x="19913" y="10800"/>
                  </a:cubicBezTo>
                  <a:cubicBezTo>
                    <a:pt x="19913" y="9450"/>
                    <a:pt x="19575" y="7763"/>
                    <a:pt x="18900" y="6413"/>
                  </a:cubicBezTo>
                  <a:cubicBezTo>
                    <a:pt x="16538" y="8775"/>
                    <a:pt x="16538" y="8775"/>
                    <a:pt x="16538" y="8775"/>
                  </a:cubicBezTo>
                  <a:cubicBezTo>
                    <a:pt x="16875" y="9450"/>
                    <a:pt x="16875" y="10125"/>
                    <a:pt x="16875" y="10800"/>
                  </a:cubicBezTo>
                  <a:cubicBezTo>
                    <a:pt x="16875" y="11475"/>
                    <a:pt x="16875" y="12150"/>
                    <a:pt x="16538" y="12825"/>
                  </a:cubicBezTo>
                  <a:lnTo>
                    <a:pt x="18900" y="151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8" name="Shape"/>
            <p:cNvSpPr/>
            <p:nvPr/>
          </p:nvSpPr>
          <p:spPr>
            <a:xfrm>
              <a:off x="10560052" y="3539067"/>
              <a:ext cx="262467" cy="211667"/>
            </a:xfrm>
            <a:custGeom>
              <a:avLst/>
              <a:gdLst/>
              <a:ahLst/>
              <a:cxnLst>
                <a:cxn ang="0">
                  <a:pos x="wd2" y="hd2"/>
                </a:cxn>
                <a:cxn ang="5400000">
                  <a:pos x="wd2" y="hd2"/>
                </a:cxn>
                <a:cxn ang="10800000">
                  <a:pos x="wd2" y="hd2"/>
                </a:cxn>
                <a:cxn ang="16200000">
                  <a:pos x="wd2" y="hd2"/>
                </a:cxn>
              </a:cxnLst>
              <a:rect l="0" t="0" r="r" b="b"/>
              <a:pathLst>
                <a:path w="21600" h="21600" extrusionOk="0">
                  <a:moveTo>
                    <a:pt x="20842" y="12678"/>
                  </a:moveTo>
                  <a:cubicBezTo>
                    <a:pt x="20842" y="12678"/>
                    <a:pt x="20463" y="12678"/>
                    <a:pt x="20463" y="12678"/>
                  </a:cubicBezTo>
                  <a:cubicBezTo>
                    <a:pt x="20463" y="12678"/>
                    <a:pt x="20463" y="12678"/>
                    <a:pt x="20463" y="12678"/>
                  </a:cubicBezTo>
                  <a:cubicBezTo>
                    <a:pt x="20463" y="12678"/>
                    <a:pt x="20084" y="12678"/>
                    <a:pt x="20084" y="12678"/>
                  </a:cubicBezTo>
                  <a:cubicBezTo>
                    <a:pt x="10611" y="2817"/>
                    <a:pt x="10611" y="2817"/>
                    <a:pt x="10611" y="2817"/>
                  </a:cubicBezTo>
                  <a:cubicBezTo>
                    <a:pt x="1516" y="12678"/>
                    <a:pt x="1516" y="12678"/>
                    <a:pt x="1516" y="12678"/>
                  </a:cubicBezTo>
                  <a:cubicBezTo>
                    <a:pt x="1516" y="12678"/>
                    <a:pt x="1137" y="12678"/>
                    <a:pt x="1137" y="12678"/>
                  </a:cubicBezTo>
                  <a:cubicBezTo>
                    <a:pt x="1137" y="12678"/>
                    <a:pt x="758" y="12678"/>
                    <a:pt x="758" y="12678"/>
                  </a:cubicBezTo>
                  <a:cubicBezTo>
                    <a:pt x="0" y="11270"/>
                    <a:pt x="0" y="11270"/>
                    <a:pt x="0" y="11270"/>
                  </a:cubicBezTo>
                  <a:cubicBezTo>
                    <a:pt x="0" y="11270"/>
                    <a:pt x="0" y="10800"/>
                    <a:pt x="0" y="10800"/>
                  </a:cubicBezTo>
                  <a:cubicBezTo>
                    <a:pt x="9853" y="470"/>
                    <a:pt x="9853" y="470"/>
                    <a:pt x="9853" y="470"/>
                  </a:cubicBezTo>
                  <a:cubicBezTo>
                    <a:pt x="10232" y="0"/>
                    <a:pt x="11368" y="0"/>
                    <a:pt x="11747" y="470"/>
                  </a:cubicBezTo>
                  <a:cubicBezTo>
                    <a:pt x="15158" y="3757"/>
                    <a:pt x="15158" y="3757"/>
                    <a:pt x="15158" y="3757"/>
                  </a:cubicBezTo>
                  <a:cubicBezTo>
                    <a:pt x="15158" y="470"/>
                    <a:pt x="15158" y="470"/>
                    <a:pt x="15158" y="470"/>
                  </a:cubicBezTo>
                  <a:cubicBezTo>
                    <a:pt x="15158" y="470"/>
                    <a:pt x="15158" y="0"/>
                    <a:pt x="15537" y="0"/>
                  </a:cubicBezTo>
                  <a:cubicBezTo>
                    <a:pt x="18189" y="0"/>
                    <a:pt x="18189" y="0"/>
                    <a:pt x="18189" y="0"/>
                  </a:cubicBezTo>
                  <a:cubicBezTo>
                    <a:pt x="18568" y="0"/>
                    <a:pt x="18568" y="470"/>
                    <a:pt x="18568" y="470"/>
                  </a:cubicBezTo>
                  <a:cubicBezTo>
                    <a:pt x="18568" y="7513"/>
                    <a:pt x="18568" y="7513"/>
                    <a:pt x="18568" y="7513"/>
                  </a:cubicBezTo>
                  <a:cubicBezTo>
                    <a:pt x="21600" y="10800"/>
                    <a:pt x="21600" y="10800"/>
                    <a:pt x="21600" y="10800"/>
                  </a:cubicBezTo>
                  <a:cubicBezTo>
                    <a:pt x="21600" y="10800"/>
                    <a:pt x="21600" y="11270"/>
                    <a:pt x="21600" y="11270"/>
                  </a:cubicBezTo>
                  <a:lnTo>
                    <a:pt x="20842" y="12678"/>
                  </a:lnTo>
                  <a:close/>
                  <a:moveTo>
                    <a:pt x="18568" y="20661"/>
                  </a:moveTo>
                  <a:cubicBezTo>
                    <a:pt x="18568" y="21130"/>
                    <a:pt x="18189" y="21600"/>
                    <a:pt x="17811" y="21600"/>
                  </a:cubicBezTo>
                  <a:cubicBezTo>
                    <a:pt x="12505" y="21600"/>
                    <a:pt x="12505" y="21600"/>
                    <a:pt x="12505" y="21600"/>
                  </a:cubicBezTo>
                  <a:cubicBezTo>
                    <a:pt x="12505" y="15026"/>
                    <a:pt x="12505" y="15026"/>
                    <a:pt x="12505" y="15026"/>
                  </a:cubicBezTo>
                  <a:cubicBezTo>
                    <a:pt x="9095" y="15026"/>
                    <a:pt x="9095" y="15026"/>
                    <a:pt x="9095" y="15026"/>
                  </a:cubicBezTo>
                  <a:cubicBezTo>
                    <a:pt x="9095" y="21600"/>
                    <a:pt x="9095" y="21600"/>
                    <a:pt x="9095" y="21600"/>
                  </a:cubicBezTo>
                  <a:cubicBezTo>
                    <a:pt x="3789" y="21600"/>
                    <a:pt x="3789" y="21600"/>
                    <a:pt x="3789" y="21600"/>
                  </a:cubicBezTo>
                  <a:cubicBezTo>
                    <a:pt x="3411" y="21600"/>
                    <a:pt x="3032" y="21130"/>
                    <a:pt x="3032" y="20661"/>
                  </a:cubicBezTo>
                  <a:cubicBezTo>
                    <a:pt x="3032" y="12678"/>
                    <a:pt x="3032" y="12678"/>
                    <a:pt x="3032" y="12678"/>
                  </a:cubicBezTo>
                  <a:cubicBezTo>
                    <a:pt x="3032" y="12678"/>
                    <a:pt x="3032" y="12209"/>
                    <a:pt x="3032" y="12209"/>
                  </a:cubicBezTo>
                  <a:cubicBezTo>
                    <a:pt x="10611" y="4226"/>
                    <a:pt x="10611" y="4226"/>
                    <a:pt x="10611" y="4226"/>
                  </a:cubicBezTo>
                  <a:cubicBezTo>
                    <a:pt x="18568" y="12209"/>
                    <a:pt x="18568" y="12209"/>
                    <a:pt x="18568" y="12209"/>
                  </a:cubicBezTo>
                  <a:cubicBezTo>
                    <a:pt x="18568" y="12209"/>
                    <a:pt x="18568" y="12678"/>
                    <a:pt x="18568" y="12678"/>
                  </a:cubicBezTo>
                  <a:lnTo>
                    <a:pt x="18568" y="2066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39" name="Shape"/>
            <p:cNvSpPr/>
            <p:nvPr/>
          </p:nvSpPr>
          <p:spPr>
            <a:xfrm>
              <a:off x="11216218" y="3520017"/>
              <a:ext cx="251883" cy="243417"/>
            </a:xfrm>
            <a:custGeom>
              <a:avLst/>
              <a:gdLst/>
              <a:ahLst/>
              <a:cxnLst>
                <a:cxn ang="0">
                  <a:pos x="wd2" y="hd2"/>
                </a:cxn>
                <a:cxn ang="5400000">
                  <a:pos x="wd2" y="hd2"/>
                </a:cxn>
                <a:cxn ang="10800000">
                  <a:pos x="wd2" y="hd2"/>
                </a:cxn>
                <a:cxn ang="16200000">
                  <a:pos x="wd2" y="hd2"/>
                </a:cxn>
              </a:cxnLst>
              <a:rect l="0" t="0" r="r" b="b"/>
              <a:pathLst>
                <a:path w="21600" h="21600" extrusionOk="0">
                  <a:moveTo>
                    <a:pt x="2356" y="5298"/>
                  </a:moveTo>
                  <a:cubicBezTo>
                    <a:pt x="2356" y="5298"/>
                    <a:pt x="2356" y="5298"/>
                    <a:pt x="2356" y="5298"/>
                  </a:cubicBezTo>
                  <a:cubicBezTo>
                    <a:pt x="785" y="5298"/>
                    <a:pt x="0" y="4075"/>
                    <a:pt x="0" y="2853"/>
                  </a:cubicBezTo>
                  <a:cubicBezTo>
                    <a:pt x="0" y="1223"/>
                    <a:pt x="785" y="0"/>
                    <a:pt x="2356" y="0"/>
                  </a:cubicBezTo>
                  <a:cubicBezTo>
                    <a:pt x="3927" y="0"/>
                    <a:pt x="5105" y="1223"/>
                    <a:pt x="5105" y="2853"/>
                  </a:cubicBezTo>
                  <a:cubicBezTo>
                    <a:pt x="5105" y="4075"/>
                    <a:pt x="3927" y="5298"/>
                    <a:pt x="2356" y="5298"/>
                  </a:cubicBezTo>
                  <a:close/>
                  <a:moveTo>
                    <a:pt x="4713" y="21600"/>
                  </a:moveTo>
                  <a:cubicBezTo>
                    <a:pt x="0" y="21600"/>
                    <a:pt x="0" y="21600"/>
                    <a:pt x="0" y="21600"/>
                  </a:cubicBezTo>
                  <a:cubicBezTo>
                    <a:pt x="0" y="6928"/>
                    <a:pt x="0" y="6928"/>
                    <a:pt x="0" y="6928"/>
                  </a:cubicBezTo>
                  <a:cubicBezTo>
                    <a:pt x="4713" y="6928"/>
                    <a:pt x="4713" y="6928"/>
                    <a:pt x="4713" y="6928"/>
                  </a:cubicBezTo>
                  <a:lnTo>
                    <a:pt x="4713" y="21600"/>
                  </a:lnTo>
                  <a:close/>
                  <a:moveTo>
                    <a:pt x="21600" y="21600"/>
                  </a:moveTo>
                  <a:cubicBezTo>
                    <a:pt x="16887" y="21600"/>
                    <a:pt x="16887" y="21600"/>
                    <a:pt x="16887" y="21600"/>
                  </a:cubicBezTo>
                  <a:cubicBezTo>
                    <a:pt x="16887" y="13857"/>
                    <a:pt x="16887" y="13857"/>
                    <a:pt x="16887" y="13857"/>
                  </a:cubicBezTo>
                  <a:cubicBezTo>
                    <a:pt x="16887" y="11819"/>
                    <a:pt x="16102" y="10596"/>
                    <a:pt x="14531" y="10596"/>
                  </a:cubicBezTo>
                  <a:cubicBezTo>
                    <a:pt x="13353" y="10596"/>
                    <a:pt x="12567" y="11411"/>
                    <a:pt x="12175" y="12226"/>
                  </a:cubicBezTo>
                  <a:cubicBezTo>
                    <a:pt x="12175" y="12634"/>
                    <a:pt x="11782" y="13042"/>
                    <a:pt x="11782" y="13449"/>
                  </a:cubicBezTo>
                  <a:cubicBezTo>
                    <a:pt x="11782" y="21600"/>
                    <a:pt x="11782" y="21600"/>
                    <a:pt x="11782" y="21600"/>
                  </a:cubicBezTo>
                  <a:cubicBezTo>
                    <a:pt x="7462" y="21600"/>
                    <a:pt x="7462" y="21600"/>
                    <a:pt x="7462" y="21600"/>
                  </a:cubicBezTo>
                  <a:cubicBezTo>
                    <a:pt x="7462" y="8558"/>
                    <a:pt x="7462" y="6928"/>
                    <a:pt x="7462" y="6928"/>
                  </a:cubicBezTo>
                  <a:cubicBezTo>
                    <a:pt x="11782" y="6928"/>
                    <a:pt x="11782" y="6928"/>
                    <a:pt x="11782" y="6928"/>
                  </a:cubicBezTo>
                  <a:cubicBezTo>
                    <a:pt x="11782" y="9374"/>
                    <a:pt x="11782" y="9374"/>
                    <a:pt x="11782" y="9374"/>
                  </a:cubicBezTo>
                  <a:cubicBezTo>
                    <a:pt x="11782" y="9374"/>
                    <a:pt x="11782" y="9374"/>
                    <a:pt x="11782" y="9374"/>
                  </a:cubicBezTo>
                  <a:cubicBezTo>
                    <a:pt x="12567" y="8151"/>
                    <a:pt x="13745" y="6928"/>
                    <a:pt x="16102" y="6928"/>
                  </a:cubicBezTo>
                  <a:cubicBezTo>
                    <a:pt x="19244" y="6928"/>
                    <a:pt x="21600" y="8966"/>
                    <a:pt x="21600" y="13449"/>
                  </a:cubicBezTo>
                  <a:lnTo>
                    <a:pt x="2160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0" name="Shape"/>
            <p:cNvSpPr/>
            <p:nvPr/>
          </p:nvSpPr>
          <p:spPr>
            <a:xfrm>
              <a:off x="11821585" y="3520017"/>
              <a:ext cx="292101"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19008"/>
                  </a:moveTo>
                  <a:cubicBezTo>
                    <a:pt x="21600" y="20304"/>
                    <a:pt x="20588" y="21600"/>
                    <a:pt x="19575" y="21600"/>
                  </a:cubicBezTo>
                  <a:cubicBezTo>
                    <a:pt x="1687" y="21600"/>
                    <a:pt x="1687" y="21600"/>
                    <a:pt x="1687" y="21600"/>
                  </a:cubicBezTo>
                  <a:cubicBezTo>
                    <a:pt x="675" y="21600"/>
                    <a:pt x="0" y="20304"/>
                    <a:pt x="0" y="19008"/>
                  </a:cubicBezTo>
                  <a:cubicBezTo>
                    <a:pt x="0" y="2160"/>
                    <a:pt x="0" y="2160"/>
                    <a:pt x="0" y="2160"/>
                  </a:cubicBezTo>
                  <a:cubicBezTo>
                    <a:pt x="0" y="864"/>
                    <a:pt x="675" y="0"/>
                    <a:pt x="1687" y="0"/>
                  </a:cubicBezTo>
                  <a:cubicBezTo>
                    <a:pt x="19575" y="0"/>
                    <a:pt x="19575" y="0"/>
                    <a:pt x="19575" y="0"/>
                  </a:cubicBezTo>
                  <a:cubicBezTo>
                    <a:pt x="20588" y="0"/>
                    <a:pt x="21600" y="864"/>
                    <a:pt x="21600" y="2160"/>
                  </a:cubicBezTo>
                  <a:lnTo>
                    <a:pt x="21600" y="19008"/>
                  </a:lnTo>
                  <a:close/>
                  <a:moveTo>
                    <a:pt x="19913" y="6480"/>
                  </a:moveTo>
                  <a:cubicBezTo>
                    <a:pt x="19913" y="6048"/>
                    <a:pt x="19913" y="5616"/>
                    <a:pt x="19575" y="5616"/>
                  </a:cubicBezTo>
                  <a:cubicBezTo>
                    <a:pt x="1687" y="5616"/>
                    <a:pt x="1687" y="5616"/>
                    <a:pt x="1687" y="5616"/>
                  </a:cubicBezTo>
                  <a:cubicBezTo>
                    <a:pt x="1687" y="5616"/>
                    <a:pt x="1350" y="6048"/>
                    <a:pt x="1350" y="6480"/>
                  </a:cubicBezTo>
                  <a:cubicBezTo>
                    <a:pt x="1350" y="19008"/>
                    <a:pt x="1350" y="19008"/>
                    <a:pt x="1350" y="19008"/>
                  </a:cubicBezTo>
                  <a:cubicBezTo>
                    <a:pt x="1350" y="19440"/>
                    <a:pt x="1687" y="19440"/>
                    <a:pt x="1687" y="19440"/>
                  </a:cubicBezTo>
                  <a:cubicBezTo>
                    <a:pt x="19575" y="19440"/>
                    <a:pt x="19575" y="19440"/>
                    <a:pt x="19575" y="19440"/>
                  </a:cubicBezTo>
                  <a:cubicBezTo>
                    <a:pt x="19913" y="19440"/>
                    <a:pt x="19913" y="19440"/>
                    <a:pt x="19913" y="19008"/>
                  </a:cubicBezTo>
                  <a:lnTo>
                    <a:pt x="19913" y="6480"/>
                  </a:lnTo>
                  <a:close/>
                  <a:moveTo>
                    <a:pt x="4387" y="9072"/>
                  </a:moveTo>
                  <a:cubicBezTo>
                    <a:pt x="4387" y="9504"/>
                    <a:pt x="4387" y="9936"/>
                    <a:pt x="4050" y="9936"/>
                  </a:cubicBezTo>
                  <a:cubicBezTo>
                    <a:pt x="3375" y="9936"/>
                    <a:pt x="3375" y="9936"/>
                    <a:pt x="3375" y="9936"/>
                  </a:cubicBezTo>
                  <a:cubicBezTo>
                    <a:pt x="3037" y="9936"/>
                    <a:pt x="3037" y="9504"/>
                    <a:pt x="3037" y="9072"/>
                  </a:cubicBezTo>
                  <a:cubicBezTo>
                    <a:pt x="3037" y="8208"/>
                    <a:pt x="3037" y="8208"/>
                    <a:pt x="3037" y="8208"/>
                  </a:cubicBezTo>
                  <a:cubicBezTo>
                    <a:pt x="3037" y="8208"/>
                    <a:pt x="3037" y="7776"/>
                    <a:pt x="3375" y="7776"/>
                  </a:cubicBezTo>
                  <a:cubicBezTo>
                    <a:pt x="4050" y="7776"/>
                    <a:pt x="4050" y="7776"/>
                    <a:pt x="4050" y="7776"/>
                  </a:cubicBezTo>
                  <a:cubicBezTo>
                    <a:pt x="4387" y="7776"/>
                    <a:pt x="4387" y="8208"/>
                    <a:pt x="4387" y="8208"/>
                  </a:cubicBezTo>
                  <a:lnTo>
                    <a:pt x="4387" y="9072"/>
                  </a:lnTo>
                  <a:close/>
                  <a:moveTo>
                    <a:pt x="4387" y="13392"/>
                  </a:moveTo>
                  <a:cubicBezTo>
                    <a:pt x="4387" y="13392"/>
                    <a:pt x="4387" y="13824"/>
                    <a:pt x="4050" y="13824"/>
                  </a:cubicBezTo>
                  <a:cubicBezTo>
                    <a:pt x="3375" y="13824"/>
                    <a:pt x="3375" y="13824"/>
                    <a:pt x="3375" y="13824"/>
                  </a:cubicBezTo>
                  <a:cubicBezTo>
                    <a:pt x="3037" y="13824"/>
                    <a:pt x="3037" y="13392"/>
                    <a:pt x="3037" y="13392"/>
                  </a:cubicBezTo>
                  <a:cubicBezTo>
                    <a:pt x="3037" y="12096"/>
                    <a:pt x="3037" y="12096"/>
                    <a:pt x="3037" y="12096"/>
                  </a:cubicBezTo>
                  <a:cubicBezTo>
                    <a:pt x="3037" y="12096"/>
                    <a:pt x="3037" y="11664"/>
                    <a:pt x="3375" y="11664"/>
                  </a:cubicBezTo>
                  <a:cubicBezTo>
                    <a:pt x="4050" y="11664"/>
                    <a:pt x="4050" y="11664"/>
                    <a:pt x="4050" y="11664"/>
                  </a:cubicBezTo>
                  <a:cubicBezTo>
                    <a:pt x="4387" y="11664"/>
                    <a:pt x="4387" y="12096"/>
                    <a:pt x="4387" y="12096"/>
                  </a:cubicBezTo>
                  <a:lnTo>
                    <a:pt x="4387" y="13392"/>
                  </a:lnTo>
                  <a:close/>
                  <a:moveTo>
                    <a:pt x="4387" y="17280"/>
                  </a:moveTo>
                  <a:cubicBezTo>
                    <a:pt x="4387" y="17280"/>
                    <a:pt x="4387" y="17712"/>
                    <a:pt x="4050" y="17712"/>
                  </a:cubicBezTo>
                  <a:cubicBezTo>
                    <a:pt x="3375" y="17712"/>
                    <a:pt x="3375" y="17712"/>
                    <a:pt x="3375" y="17712"/>
                  </a:cubicBezTo>
                  <a:cubicBezTo>
                    <a:pt x="3037" y="17712"/>
                    <a:pt x="3037" y="17280"/>
                    <a:pt x="3037" y="17280"/>
                  </a:cubicBezTo>
                  <a:cubicBezTo>
                    <a:pt x="3037" y="15984"/>
                    <a:pt x="3037" y="15984"/>
                    <a:pt x="3037" y="15984"/>
                  </a:cubicBezTo>
                  <a:cubicBezTo>
                    <a:pt x="3037" y="15984"/>
                    <a:pt x="3037" y="15552"/>
                    <a:pt x="3375" y="15552"/>
                  </a:cubicBezTo>
                  <a:cubicBezTo>
                    <a:pt x="4050" y="15552"/>
                    <a:pt x="4050" y="15552"/>
                    <a:pt x="4050" y="15552"/>
                  </a:cubicBezTo>
                  <a:cubicBezTo>
                    <a:pt x="4387" y="15552"/>
                    <a:pt x="4387" y="15984"/>
                    <a:pt x="4387" y="15984"/>
                  </a:cubicBezTo>
                  <a:lnTo>
                    <a:pt x="4387" y="17280"/>
                  </a:lnTo>
                  <a:close/>
                  <a:moveTo>
                    <a:pt x="18563" y="9072"/>
                  </a:moveTo>
                  <a:cubicBezTo>
                    <a:pt x="18563" y="9504"/>
                    <a:pt x="18225" y="9936"/>
                    <a:pt x="17888" y="9936"/>
                  </a:cubicBezTo>
                  <a:cubicBezTo>
                    <a:pt x="6412" y="9936"/>
                    <a:pt x="6412" y="9936"/>
                    <a:pt x="6412" y="9936"/>
                  </a:cubicBezTo>
                  <a:cubicBezTo>
                    <a:pt x="6412" y="9936"/>
                    <a:pt x="6075" y="9504"/>
                    <a:pt x="6075" y="9072"/>
                  </a:cubicBezTo>
                  <a:cubicBezTo>
                    <a:pt x="6075" y="8208"/>
                    <a:pt x="6075" y="8208"/>
                    <a:pt x="6075" y="8208"/>
                  </a:cubicBezTo>
                  <a:cubicBezTo>
                    <a:pt x="6075" y="8208"/>
                    <a:pt x="6412" y="7776"/>
                    <a:pt x="6412" y="7776"/>
                  </a:cubicBezTo>
                  <a:cubicBezTo>
                    <a:pt x="17888" y="7776"/>
                    <a:pt x="17888" y="7776"/>
                    <a:pt x="17888" y="7776"/>
                  </a:cubicBezTo>
                  <a:cubicBezTo>
                    <a:pt x="18225" y="7776"/>
                    <a:pt x="18563" y="8208"/>
                    <a:pt x="18563" y="8208"/>
                  </a:cubicBezTo>
                  <a:lnTo>
                    <a:pt x="18563" y="9072"/>
                  </a:lnTo>
                  <a:close/>
                  <a:moveTo>
                    <a:pt x="18563" y="13392"/>
                  </a:moveTo>
                  <a:cubicBezTo>
                    <a:pt x="18563" y="13392"/>
                    <a:pt x="18225" y="13824"/>
                    <a:pt x="17888" y="13824"/>
                  </a:cubicBezTo>
                  <a:cubicBezTo>
                    <a:pt x="6412" y="13824"/>
                    <a:pt x="6412" y="13824"/>
                    <a:pt x="6412" y="13824"/>
                  </a:cubicBezTo>
                  <a:cubicBezTo>
                    <a:pt x="6412" y="13824"/>
                    <a:pt x="6075" y="13392"/>
                    <a:pt x="6075" y="13392"/>
                  </a:cubicBezTo>
                  <a:cubicBezTo>
                    <a:pt x="6075" y="12096"/>
                    <a:pt x="6075" y="12096"/>
                    <a:pt x="6075" y="12096"/>
                  </a:cubicBezTo>
                  <a:cubicBezTo>
                    <a:pt x="6075" y="12096"/>
                    <a:pt x="6412" y="11664"/>
                    <a:pt x="6412" y="11664"/>
                  </a:cubicBezTo>
                  <a:cubicBezTo>
                    <a:pt x="17888" y="11664"/>
                    <a:pt x="17888" y="11664"/>
                    <a:pt x="17888" y="11664"/>
                  </a:cubicBezTo>
                  <a:cubicBezTo>
                    <a:pt x="18225" y="11664"/>
                    <a:pt x="18563" y="12096"/>
                    <a:pt x="18563" y="12096"/>
                  </a:cubicBezTo>
                  <a:lnTo>
                    <a:pt x="18563" y="13392"/>
                  </a:lnTo>
                  <a:close/>
                  <a:moveTo>
                    <a:pt x="18563" y="17280"/>
                  </a:moveTo>
                  <a:cubicBezTo>
                    <a:pt x="18563" y="17280"/>
                    <a:pt x="18225" y="17712"/>
                    <a:pt x="17888" y="17712"/>
                  </a:cubicBezTo>
                  <a:cubicBezTo>
                    <a:pt x="6412" y="17712"/>
                    <a:pt x="6412" y="17712"/>
                    <a:pt x="6412" y="17712"/>
                  </a:cubicBezTo>
                  <a:cubicBezTo>
                    <a:pt x="6412" y="17712"/>
                    <a:pt x="6075" y="17280"/>
                    <a:pt x="6075" y="17280"/>
                  </a:cubicBezTo>
                  <a:cubicBezTo>
                    <a:pt x="6075" y="15984"/>
                    <a:pt x="6075" y="15984"/>
                    <a:pt x="6075" y="15984"/>
                  </a:cubicBezTo>
                  <a:cubicBezTo>
                    <a:pt x="6075" y="15984"/>
                    <a:pt x="6412" y="15552"/>
                    <a:pt x="6412" y="15552"/>
                  </a:cubicBezTo>
                  <a:cubicBezTo>
                    <a:pt x="17888" y="15552"/>
                    <a:pt x="17888" y="15552"/>
                    <a:pt x="17888" y="15552"/>
                  </a:cubicBezTo>
                  <a:cubicBezTo>
                    <a:pt x="18225" y="15552"/>
                    <a:pt x="18563" y="15984"/>
                    <a:pt x="18563" y="15984"/>
                  </a:cubicBezTo>
                  <a:lnTo>
                    <a:pt x="18563" y="1728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1" name="Shape"/>
            <p:cNvSpPr/>
            <p:nvPr/>
          </p:nvSpPr>
          <p:spPr>
            <a:xfrm>
              <a:off x="101600" y="4125384"/>
              <a:ext cx="188385" cy="232834"/>
            </a:xfrm>
            <a:custGeom>
              <a:avLst/>
              <a:gdLst/>
              <a:ahLst/>
              <a:cxnLst>
                <a:cxn ang="0">
                  <a:pos x="wd2" y="hd2"/>
                </a:cxn>
                <a:cxn ang="5400000">
                  <a:pos x="wd2" y="hd2"/>
                </a:cxn>
                <a:cxn ang="10800000">
                  <a:pos x="wd2" y="hd2"/>
                </a:cxn>
                <a:cxn ang="16200000">
                  <a:pos x="wd2" y="hd2"/>
                </a:cxn>
              </a:cxnLst>
              <a:rect l="0" t="0" r="r" b="b"/>
              <a:pathLst>
                <a:path w="21600" h="21600" extrusionOk="0">
                  <a:moveTo>
                    <a:pt x="21600" y="19906"/>
                  </a:moveTo>
                  <a:cubicBezTo>
                    <a:pt x="21600" y="20753"/>
                    <a:pt x="20546" y="21600"/>
                    <a:pt x="19493" y="21600"/>
                  </a:cubicBezTo>
                  <a:cubicBezTo>
                    <a:pt x="1580" y="21600"/>
                    <a:pt x="1580" y="21600"/>
                    <a:pt x="1580" y="21600"/>
                  </a:cubicBezTo>
                  <a:cubicBezTo>
                    <a:pt x="527" y="21600"/>
                    <a:pt x="0" y="20753"/>
                    <a:pt x="0" y="19906"/>
                  </a:cubicBezTo>
                  <a:cubicBezTo>
                    <a:pt x="0" y="11435"/>
                    <a:pt x="0" y="11435"/>
                    <a:pt x="0" y="11435"/>
                  </a:cubicBezTo>
                  <a:cubicBezTo>
                    <a:pt x="0" y="10588"/>
                    <a:pt x="527" y="9741"/>
                    <a:pt x="1580" y="9741"/>
                  </a:cubicBezTo>
                  <a:cubicBezTo>
                    <a:pt x="2107" y="9741"/>
                    <a:pt x="2107" y="9741"/>
                    <a:pt x="2107" y="9741"/>
                  </a:cubicBezTo>
                  <a:cubicBezTo>
                    <a:pt x="2107" y="6776"/>
                    <a:pt x="2107" y="6776"/>
                    <a:pt x="2107" y="6776"/>
                  </a:cubicBezTo>
                  <a:cubicBezTo>
                    <a:pt x="2107" y="3388"/>
                    <a:pt x="6322" y="0"/>
                    <a:pt x="10537" y="0"/>
                  </a:cubicBezTo>
                  <a:cubicBezTo>
                    <a:pt x="15278" y="0"/>
                    <a:pt x="18966" y="3388"/>
                    <a:pt x="18966" y="6776"/>
                  </a:cubicBezTo>
                  <a:cubicBezTo>
                    <a:pt x="18966" y="9741"/>
                    <a:pt x="18966" y="9741"/>
                    <a:pt x="18966" y="9741"/>
                  </a:cubicBezTo>
                  <a:cubicBezTo>
                    <a:pt x="19493" y="9741"/>
                    <a:pt x="19493" y="9741"/>
                    <a:pt x="19493" y="9741"/>
                  </a:cubicBezTo>
                  <a:cubicBezTo>
                    <a:pt x="20546" y="9741"/>
                    <a:pt x="21600" y="10588"/>
                    <a:pt x="21600" y="11435"/>
                  </a:cubicBezTo>
                  <a:lnTo>
                    <a:pt x="21600" y="19906"/>
                  </a:lnTo>
                  <a:close/>
                  <a:moveTo>
                    <a:pt x="15278" y="9741"/>
                  </a:moveTo>
                  <a:cubicBezTo>
                    <a:pt x="15278" y="6776"/>
                    <a:pt x="15278" y="6776"/>
                    <a:pt x="15278" y="6776"/>
                  </a:cubicBezTo>
                  <a:cubicBezTo>
                    <a:pt x="15278" y="4659"/>
                    <a:pt x="13171" y="2965"/>
                    <a:pt x="10537" y="2965"/>
                  </a:cubicBezTo>
                  <a:cubicBezTo>
                    <a:pt x="7902" y="2965"/>
                    <a:pt x="5795" y="4659"/>
                    <a:pt x="5795" y="6776"/>
                  </a:cubicBezTo>
                  <a:cubicBezTo>
                    <a:pt x="5795" y="9741"/>
                    <a:pt x="5795" y="9741"/>
                    <a:pt x="5795" y="9741"/>
                  </a:cubicBezTo>
                  <a:lnTo>
                    <a:pt x="15278" y="974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2" name="Shape"/>
            <p:cNvSpPr/>
            <p:nvPr/>
          </p:nvSpPr>
          <p:spPr>
            <a:xfrm>
              <a:off x="660400" y="4114800"/>
              <a:ext cx="292101" cy="262467"/>
            </a:xfrm>
            <a:custGeom>
              <a:avLst/>
              <a:gdLst/>
              <a:ahLst/>
              <a:cxnLst>
                <a:cxn ang="0">
                  <a:pos x="wd2" y="hd2"/>
                </a:cxn>
                <a:cxn ang="5400000">
                  <a:pos x="wd2" y="hd2"/>
                </a:cxn>
                <a:cxn ang="10800000">
                  <a:pos x="wd2" y="hd2"/>
                </a:cxn>
                <a:cxn ang="16200000">
                  <a:pos x="wd2" y="hd2"/>
                </a:cxn>
              </a:cxnLst>
              <a:rect l="0" t="0" r="r" b="b"/>
              <a:pathLst>
                <a:path w="21600" h="21600" extrusionOk="0">
                  <a:moveTo>
                    <a:pt x="19913" y="20463"/>
                  </a:moveTo>
                  <a:cubicBezTo>
                    <a:pt x="19913" y="20842"/>
                    <a:pt x="19575" y="21221"/>
                    <a:pt x="19575" y="21600"/>
                  </a:cubicBezTo>
                  <a:cubicBezTo>
                    <a:pt x="19575" y="21600"/>
                    <a:pt x="19238" y="21600"/>
                    <a:pt x="19238" y="21600"/>
                  </a:cubicBezTo>
                  <a:cubicBezTo>
                    <a:pt x="18900" y="21600"/>
                    <a:pt x="18900" y="21600"/>
                    <a:pt x="18900" y="21221"/>
                  </a:cubicBezTo>
                  <a:cubicBezTo>
                    <a:pt x="18900" y="20842"/>
                    <a:pt x="18900" y="20842"/>
                    <a:pt x="18900" y="20463"/>
                  </a:cubicBezTo>
                  <a:cubicBezTo>
                    <a:pt x="18900" y="20084"/>
                    <a:pt x="18900" y="19326"/>
                    <a:pt x="18900" y="18947"/>
                  </a:cubicBezTo>
                  <a:cubicBezTo>
                    <a:pt x="18900" y="12505"/>
                    <a:pt x="15525" y="11368"/>
                    <a:pt x="10462" y="11368"/>
                  </a:cubicBezTo>
                  <a:cubicBezTo>
                    <a:pt x="7762" y="11368"/>
                    <a:pt x="7762" y="11368"/>
                    <a:pt x="7762" y="11368"/>
                  </a:cubicBezTo>
                  <a:cubicBezTo>
                    <a:pt x="7762" y="14779"/>
                    <a:pt x="7762" y="14779"/>
                    <a:pt x="7762" y="14779"/>
                  </a:cubicBezTo>
                  <a:cubicBezTo>
                    <a:pt x="7762" y="15158"/>
                    <a:pt x="7425" y="15537"/>
                    <a:pt x="6750" y="15537"/>
                  </a:cubicBezTo>
                  <a:cubicBezTo>
                    <a:pt x="6750" y="15537"/>
                    <a:pt x="6412" y="15537"/>
                    <a:pt x="6412" y="15158"/>
                  </a:cubicBezTo>
                  <a:cubicBezTo>
                    <a:pt x="0" y="8337"/>
                    <a:pt x="0" y="8337"/>
                    <a:pt x="0" y="8337"/>
                  </a:cubicBezTo>
                  <a:cubicBezTo>
                    <a:pt x="0" y="8337"/>
                    <a:pt x="0" y="7958"/>
                    <a:pt x="0" y="7958"/>
                  </a:cubicBezTo>
                  <a:cubicBezTo>
                    <a:pt x="0" y="7579"/>
                    <a:pt x="0" y="7200"/>
                    <a:pt x="0" y="7200"/>
                  </a:cubicBezTo>
                  <a:cubicBezTo>
                    <a:pt x="6412" y="379"/>
                    <a:pt x="6412" y="379"/>
                    <a:pt x="6412" y="379"/>
                  </a:cubicBezTo>
                  <a:cubicBezTo>
                    <a:pt x="6412" y="0"/>
                    <a:pt x="6750" y="0"/>
                    <a:pt x="6750" y="0"/>
                  </a:cubicBezTo>
                  <a:cubicBezTo>
                    <a:pt x="7425" y="0"/>
                    <a:pt x="7762" y="379"/>
                    <a:pt x="7762" y="758"/>
                  </a:cubicBezTo>
                  <a:cubicBezTo>
                    <a:pt x="7762" y="4168"/>
                    <a:pt x="7762" y="4168"/>
                    <a:pt x="7762" y="4168"/>
                  </a:cubicBezTo>
                  <a:cubicBezTo>
                    <a:pt x="10462" y="4168"/>
                    <a:pt x="10462" y="4168"/>
                    <a:pt x="10462" y="4168"/>
                  </a:cubicBezTo>
                  <a:cubicBezTo>
                    <a:pt x="14175" y="4168"/>
                    <a:pt x="19238" y="5305"/>
                    <a:pt x="20925" y="9853"/>
                  </a:cubicBezTo>
                  <a:cubicBezTo>
                    <a:pt x="21263" y="11368"/>
                    <a:pt x="21600" y="12884"/>
                    <a:pt x="21600" y="14400"/>
                  </a:cubicBezTo>
                  <a:cubicBezTo>
                    <a:pt x="21600" y="16295"/>
                    <a:pt x="20588" y="18568"/>
                    <a:pt x="19913" y="2046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3" name="Shape"/>
            <p:cNvSpPr/>
            <p:nvPr/>
          </p:nvSpPr>
          <p:spPr>
            <a:xfrm>
              <a:off x="1979084" y="4106333"/>
              <a:ext cx="188384" cy="270934"/>
            </a:xfrm>
            <a:custGeom>
              <a:avLst/>
              <a:gdLst/>
              <a:ahLst/>
              <a:cxnLst>
                <a:cxn ang="0">
                  <a:pos x="wd2" y="hd2"/>
                </a:cxn>
                <a:cxn ang="5400000">
                  <a:pos x="wd2" y="hd2"/>
                </a:cxn>
                <a:cxn ang="10800000">
                  <a:pos x="wd2" y="hd2"/>
                </a:cxn>
                <a:cxn ang="16200000">
                  <a:pos x="wd2" y="hd2"/>
                </a:cxn>
              </a:cxnLst>
              <a:rect l="0" t="0" r="r" b="b"/>
              <a:pathLst>
                <a:path w="21600" h="21600" extrusionOk="0">
                  <a:moveTo>
                    <a:pt x="21600" y="10617"/>
                  </a:moveTo>
                  <a:cubicBezTo>
                    <a:pt x="21600" y="14644"/>
                    <a:pt x="17385" y="17939"/>
                    <a:pt x="12117" y="18305"/>
                  </a:cubicBezTo>
                  <a:cubicBezTo>
                    <a:pt x="12117" y="20136"/>
                    <a:pt x="12117" y="20136"/>
                    <a:pt x="12117" y="20136"/>
                  </a:cubicBezTo>
                  <a:cubicBezTo>
                    <a:pt x="16859" y="20136"/>
                    <a:pt x="16859" y="20136"/>
                    <a:pt x="16859" y="20136"/>
                  </a:cubicBezTo>
                  <a:cubicBezTo>
                    <a:pt x="17385" y="20136"/>
                    <a:pt x="17912" y="20502"/>
                    <a:pt x="17912" y="20868"/>
                  </a:cubicBezTo>
                  <a:cubicBezTo>
                    <a:pt x="17912" y="21234"/>
                    <a:pt x="17385" y="21600"/>
                    <a:pt x="16859" y="21600"/>
                  </a:cubicBezTo>
                  <a:cubicBezTo>
                    <a:pt x="4741" y="21600"/>
                    <a:pt x="4741" y="21600"/>
                    <a:pt x="4741" y="21600"/>
                  </a:cubicBezTo>
                  <a:cubicBezTo>
                    <a:pt x="4215" y="21600"/>
                    <a:pt x="3688" y="21234"/>
                    <a:pt x="3688" y="20868"/>
                  </a:cubicBezTo>
                  <a:cubicBezTo>
                    <a:pt x="3688" y="20502"/>
                    <a:pt x="4215" y="20136"/>
                    <a:pt x="4741" y="20136"/>
                  </a:cubicBezTo>
                  <a:cubicBezTo>
                    <a:pt x="9483" y="20136"/>
                    <a:pt x="9483" y="20136"/>
                    <a:pt x="9483" y="20136"/>
                  </a:cubicBezTo>
                  <a:cubicBezTo>
                    <a:pt x="9483" y="18305"/>
                    <a:pt x="9483" y="18305"/>
                    <a:pt x="9483" y="18305"/>
                  </a:cubicBezTo>
                  <a:cubicBezTo>
                    <a:pt x="4215" y="17939"/>
                    <a:pt x="0" y="14644"/>
                    <a:pt x="0" y="10617"/>
                  </a:cubicBezTo>
                  <a:cubicBezTo>
                    <a:pt x="0" y="9153"/>
                    <a:pt x="0" y="9153"/>
                    <a:pt x="0" y="9153"/>
                  </a:cubicBezTo>
                  <a:cubicBezTo>
                    <a:pt x="0" y="8786"/>
                    <a:pt x="527" y="8420"/>
                    <a:pt x="1054" y="8420"/>
                  </a:cubicBezTo>
                  <a:cubicBezTo>
                    <a:pt x="1580" y="8420"/>
                    <a:pt x="2107" y="8786"/>
                    <a:pt x="2107" y="9153"/>
                  </a:cubicBezTo>
                  <a:cubicBezTo>
                    <a:pt x="2107" y="10617"/>
                    <a:pt x="2107" y="10617"/>
                    <a:pt x="2107" y="10617"/>
                  </a:cubicBezTo>
                  <a:cubicBezTo>
                    <a:pt x="2107" y="13912"/>
                    <a:pt x="6322" y="16475"/>
                    <a:pt x="10537" y="16475"/>
                  </a:cubicBezTo>
                  <a:cubicBezTo>
                    <a:pt x="15278" y="16475"/>
                    <a:pt x="18966" y="13912"/>
                    <a:pt x="18966" y="10617"/>
                  </a:cubicBezTo>
                  <a:cubicBezTo>
                    <a:pt x="18966" y="9153"/>
                    <a:pt x="18966" y="9153"/>
                    <a:pt x="18966" y="9153"/>
                  </a:cubicBezTo>
                  <a:cubicBezTo>
                    <a:pt x="18966" y="8786"/>
                    <a:pt x="19493" y="8420"/>
                    <a:pt x="20546" y="8420"/>
                  </a:cubicBezTo>
                  <a:cubicBezTo>
                    <a:pt x="21073" y="8420"/>
                    <a:pt x="21600" y="8786"/>
                    <a:pt x="21600" y="9153"/>
                  </a:cubicBezTo>
                  <a:lnTo>
                    <a:pt x="21600" y="10617"/>
                  </a:lnTo>
                  <a:close/>
                  <a:moveTo>
                    <a:pt x="16859" y="10617"/>
                  </a:moveTo>
                  <a:cubicBezTo>
                    <a:pt x="16859" y="13180"/>
                    <a:pt x="14224" y="15010"/>
                    <a:pt x="10537" y="15010"/>
                  </a:cubicBezTo>
                  <a:cubicBezTo>
                    <a:pt x="7376" y="15010"/>
                    <a:pt x="4741" y="13180"/>
                    <a:pt x="4741" y="10617"/>
                  </a:cubicBezTo>
                  <a:cubicBezTo>
                    <a:pt x="4741" y="4027"/>
                    <a:pt x="4741" y="4027"/>
                    <a:pt x="4741" y="4027"/>
                  </a:cubicBezTo>
                  <a:cubicBezTo>
                    <a:pt x="4741" y="1831"/>
                    <a:pt x="7376" y="0"/>
                    <a:pt x="10537" y="0"/>
                  </a:cubicBezTo>
                  <a:cubicBezTo>
                    <a:pt x="14224" y="0"/>
                    <a:pt x="16859" y="1831"/>
                    <a:pt x="16859" y="4027"/>
                  </a:cubicBezTo>
                  <a:lnTo>
                    <a:pt x="16859" y="1061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4" name="Shape"/>
            <p:cNvSpPr/>
            <p:nvPr/>
          </p:nvSpPr>
          <p:spPr>
            <a:xfrm>
              <a:off x="2639484" y="4125384"/>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20029"/>
                    <a:pt x="19636" y="21600"/>
                    <a:pt x="17280" y="21600"/>
                  </a:cubicBezTo>
                  <a:cubicBezTo>
                    <a:pt x="3927" y="21600"/>
                    <a:pt x="3927" y="21600"/>
                    <a:pt x="3927" y="21600"/>
                  </a:cubicBezTo>
                  <a:cubicBezTo>
                    <a:pt x="1571" y="21600"/>
                    <a:pt x="0" y="20029"/>
                    <a:pt x="0" y="17673"/>
                  </a:cubicBezTo>
                  <a:cubicBezTo>
                    <a:pt x="0" y="4320"/>
                    <a:pt x="0" y="4320"/>
                    <a:pt x="0" y="4320"/>
                  </a:cubicBezTo>
                  <a:cubicBezTo>
                    <a:pt x="0" y="1964"/>
                    <a:pt x="1571" y="0"/>
                    <a:pt x="3927" y="0"/>
                  </a:cubicBezTo>
                  <a:cubicBezTo>
                    <a:pt x="17280" y="0"/>
                    <a:pt x="17280" y="0"/>
                    <a:pt x="17280" y="0"/>
                  </a:cubicBezTo>
                  <a:cubicBezTo>
                    <a:pt x="19636" y="0"/>
                    <a:pt x="21600" y="1964"/>
                    <a:pt x="21600" y="4320"/>
                  </a:cubicBezTo>
                  <a:lnTo>
                    <a:pt x="21600" y="17673"/>
                  </a:lnTo>
                  <a:close/>
                  <a:moveTo>
                    <a:pt x="17673" y="9818"/>
                  </a:moveTo>
                  <a:cubicBezTo>
                    <a:pt x="17673" y="9425"/>
                    <a:pt x="17280" y="9033"/>
                    <a:pt x="16887" y="9033"/>
                  </a:cubicBezTo>
                  <a:cubicBezTo>
                    <a:pt x="4320" y="9033"/>
                    <a:pt x="4320" y="9033"/>
                    <a:pt x="4320" y="9033"/>
                  </a:cubicBezTo>
                  <a:cubicBezTo>
                    <a:pt x="3927" y="9033"/>
                    <a:pt x="3535" y="9425"/>
                    <a:pt x="3535" y="9818"/>
                  </a:cubicBezTo>
                  <a:cubicBezTo>
                    <a:pt x="3535" y="11782"/>
                    <a:pt x="3535" y="11782"/>
                    <a:pt x="3535" y="11782"/>
                  </a:cubicBezTo>
                  <a:cubicBezTo>
                    <a:pt x="3535" y="12175"/>
                    <a:pt x="3927" y="12567"/>
                    <a:pt x="4320" y="12567"/>
                  </a:cubicBezTo>
                  <a:cubicBezTo>
                    <a:pt x="16887" y="12567"/>
                    <a:pt x="16887" y="12567"/>
                    <a:pt x="16887" y="12567"/>
                  </a:cubicBezTo>
                  <a:cubicBezTo>
                    <a:pt x="17280" y="12567"/>
                    <a:pt x="17673" y="12175"/>
                    <a:pt x="17673" y="11782"/>
                  </a:cubicBezTo>
                  <a:lnTo>
                    <a:pt x="17673" y="98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5" name="Shape"/>
            <p:cNvSpPr/>
            <p:nvPr/>
          </p:nvSpPr>
          <p:spPr>
            <a:xfrm>
              <a:off x="3299884" y="4148667"/>
              <a:ext cx="311150" cy="209551"/>
            </a:xfrm>
            <a:custGeom>
              <a:avLst/>
              <a:gdLst/>
              <a:ahLst/>
              <a:cxnLst>
                <a:cxn ang="0">
                  <a:pos x="wd2" y="hd2"/>
                </a:cxn>
                <a:cxn ang="5400000">
                  <a:pos x="wd2" y="hd2"/>
                </a:cxn>
                <a:cxn ang="10800000">
                  <a:pos x="wd2" y="hd2"/>
                </a:cxn>
                <a:cxn ang="16200000">
                  <a:pos x="wd2" y="hd2"/>
                </a:cxn>
              </a:cxnLst>
              <a:rect l="0" t="0" r="r" b="b"/>
              <a:pathLst>
                <a:path w="21600" h="21600" extrusionOk="0">
                  <a:moveTo>
                    <a:pt x="21600" y="20191"/>
                  </a:moveTo>
                  <a:cubicBezTo>
                    <a:pt x="21600" y="21130"/>
                    <a:pt x="21282" y="21600"/>
                    <a:pt x="20965" y="21600"/>
                  </a:cubicBezTo>
                  <a:cubicBezTo>
                    <a:pt x="635" y="21600"/>
                    <a:pt x="635" y="21600"/>
                    <a:pt x="635" y="21600"/>
                  </a:cubicBezTo>
                  <a:cubicBezTo>
                    <a:pt x="318" y="21600"/>
                    <a:pt x="0" y="21130"/>
                    <a:pt x="0" y="20191"/>
                  </a:cubicBezTo>
                  <a:cubicBezTo>
                    <a:pt x="0" y="939"/>
                    <a:pt x="0" y="939"/>
                    <a:pt x="0" y="939"/>
                  </a:cubicBezTo>
                  <a:cubicBezTo>
                    <a:pt x="0" y="470"/>
                    <a:pt x="318" y="0"/>
                    <a:pt x="635" y="0"/>
                  </a:cubicBezTo>
                  <a:cubicBezTo>
                    <a:pt x="20965" y="0"/>
                    <a:pt x="20965" y="0"/>
                    <a:pt x="20965" y="0"/>
                  </a:cubicBezTo>
                  <a:cubicBezTo>
                    <a:pt x="21282" y="0"/>
                    <a:pt x="21600" y="470"/>
                    <a:pt x="21600" y="939"/>
                  </a:cubicBezTo>
                  <a:lnTo>
                    <a:pt x="21600" y="20191"/>
                  </a:lnTo>
                  <a:close/>
                  <a:moveTo>
                    <a:pt x="20329" y="6574"/>
                  </a:moveTo>
                  <a:cubicBezTo>
                    <a:pt x="18741" y="6574"/>
                    <a:pt x="17471" y="4696"/>
                    <a:pt x="17471" y="1878"/>
                  </a:cubicBezTo>
                  <a:cubicBezTo>
                    <a:pt x="4129" y="1878"/>
                    <a:pt x="4129" y="1878"/>
                    <a:pt x="4129" y="1878"/>
                  </a:cubicBezTo>
                  <a:cubicBezTo>
                    <a:pt x="4129" y="4696"/>
                    <a:pt x="2859" y="6574"/>
                    <a:pt x="1271" y="6574"/>
                  </a:cubicBezTo>
                  <a:cubicBezTo>
                    <a:pt x="1271" y="15026"/>
                    <a:pt x="1271" y="15026"/>
                    <a:pt x="1271" y="15026"/>
                  </a:cubicBezTo>
                  <a:cubicBezTo>
                    <a:pt x="2859" y="15026"/>
                    <a:pt x="4129" y="16904"/>
                    <a:pt x="4129" y="19252"/>
                  </a:cubicBezTo>
                  <a:cubicBezTo>
                    <a:pt x="17471" y="19252"/>
                    <a:pt x="17471" y="19252"/>
                    <a:pt x="17471" y="19252"/>
                  </a:cubicBezTo>
                  <a:cubicBezTo>
                    <a:pt x="17471" y="16904"/>
                    <a:pt x="18741" y="15026"/>
                    <a:pt x="20329" y="15026"/>
                  </a:cubicBezTo>
                  <a:lnTo>
                    <a:pt x="20329" y="6574"/>
                  </a:lnTo>
                  <a:close/>
                  <a:moveTo>
                    <a:pt x="10800" y="17843"/>
                  </a:moveTo>
                  <a:cubicBezTo>
                    <a:pt x="8576" y="17843"/>
                    <a:pt x="7306" y="13617"/>
                    <a:pt x="7306" y="10800"/>
                  </a:cubicBezTo>
                  <a:cubicBezTo>
                    <a:pt x="7306" y="7513"/>
                    <a:pt x="8576" y="3757"/>
                    <a:pt x="10800" y="3757"/>
                  </a:cubicBezTo>
                  <a:cubicBezTo>
                    <a:pt x="13341" y="3757"/>
                    <a:pt x="14294" y="7513"/>
                    <a:pt x="14294" y="10800"/>
                  </a:cubicBezTo>
                  <a:cubicBezTo>
                    <a:pt x="14294" y="13617"/>
                    <a:pt x="13341" y="17843"/>
                    <a:pt x="10800" y="17843"/>
                  </a:cubicBezTo>
                  <a:close/>
                  <a:moveTo>
                    <a:pt x="13024" y="15026"/>
                  </a:moveTo>
                  <a:cubicBezTo>
                    <a:pt x="13024" y="13148"/>
                    <a:pt x="13024" y="13148"/>
                    <a:pt x="13024" y="13148"/>
                  </a:cubicBezTo>
                  <a:cubicBezTo>
                    <a:pt x="11435" y="13148"/>
                    <a:pt x="11435" y="13148"/>
                    <a:pt x="11435" y="13148"/>
                  </a:cubicBezTo>
                  <a:cubicBezTo>
                    <a:pt x="11435" y="5635"/>
                    <a:pt x="11435" y="5635"/>
                    <a:pt x="11435" y="5635"/>
                  </a:cubicBezTo>
                  <a:cubicBezTo>
                    <a:pt x="10165" y="5635"/>
                    <a:pt x="10165" y="5635"/>
                    <a:pt x="10165" y="5635"/>
                  </a:cubicBezTo>
                  <a:cubicBezTo>
                    <a:pt x="8576" y="7983"/>
                    <a:pt x="8576" y="7983"/>
                    <a:pt x="8576" y="7983"/>
                  </a:cubicBezTo>
                  <a:cubicBezTo>
                    <a:pt x="9529" y="9391"/>
                    <a:pt x="9529" y="9391"/>
                    <a:pt x="9529" y="9391"/>
                  </a:cubicBezTo>
                  <a:cubicBezTo>
                    <a:pt x="9847" y="8922"/>
                    <a:pt x="9847" y="8922"/>
                    <a:pt x="10165" y="8452"/>
                  </a:cubicBezTo>
                  <a:cubicBezTo>
                    <a:pt x="10165" y="8452"/>
                    <a:pt x="10165" y="8452"/>
                    <a:pt x="10165" y="8452"/>
                  </a:cubicBezTo>
                  <a:cubicBezTo>
                    <a:pt x="10165" y="13148"/>
                    <a:pt x="10165" y="13148"/>
                    <a:pt x="10165" y="13148"/>
                  </a:cubicBezTo>
                  <a:cubicBezTo>
                    <a:pt x="8576" y="13148"/>
                    <a:pt x="8576" y="13148"/>
                    <a:pt x="8576" y="13148"/>
                  </a:cubicBezTo>
                  <a:cubicBezTo>
                    <a:pt x="8576" y="15026"/>
                    <a:pt x="8576" y="15026"/>
                    <a:pt x="8576" y="15026"/>
                  </a:cubicBezTo>
                  <a:lnTo>
                    <a:pt x="13024" y="1502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6" name="Shape"/>
            <p:cNvSpPr/>
            <p:nvPr/>
          </p:nvSpPr>
          <p:spPr>
            <a:xfrm>
              <a:off x="3958167" y="4148667"/>
              <a:ext cx="251885" cy="209551"/>
            </a:xfrm>
            <a:custGeom>
              <a:avLst/>
              <a:gdLst/>
              <a:ahLst/>
              <a:cxnLst>
                <a:cxn ang="0">
                  <a:pos x="wd2" y="hd2"/>
                </a:cxn>
                <a:cxn ang="5400000">
                  <a:pos x="wd2" y="hd2"/>
                </a:cxn>
                <a:cxn ang="10800000">
                  <a:pos x="wd2" y="hd2"/>
                </a:cxn>
                <a:cxn ang="16200000">
                  <a:pos x="wd2" y="hd2"/>
                </a:cxn>
              </a:cxnLst>
              <a:rect l="0" t="0" r="r" b="b"/>
              <a:pathLst>
                <a:path w="21600" h="21600" extrusionOk="0">
                  <a:moveTo>
                    <a:pt x="21600" y="3287"/>
                  </a:moveTo>
                  <a:cubicBezTo>
                    <a:pt x="21600" y="3757"/>
                    <a:pt x="21207" y="4226"/>
                    <a:pt x="20422" y="4226"/>
                  </a:cubicBezTo>
                  <a:cubicBezTo>
                    <a:pt x="785" y="4226"/>
                    <a:pt x="785" y="4226"/>
                    <a:pt x="785" y="4226"/>
                  </a:cubicBezTo>
                  <a:cubicBezTo>
                    <a:pt x="393" y="4226"/>
                    <a:pt x="0" y="3757"/>
                    <a:pt x="0" y="3287"/>
                  </a:cubicBezTo>
                  <a:cubicBezTo>
                    <a:pt x="0" y="939"/>
                    <a:pt x="0" y="939"/>
                    <a:pt x="0" y="939"/>
                  </a:cubicBezTo>
                  <a:cubicBezTo>
                    <a:pt x="0" y="470"/>
                    <a:pt x="393" y="0"/>
                    <a:pt x="785" y="0"/>
                  </a:cubicBezTo>
                  <a:cubicBezTo>
                    <a:pt x="20422" y="0"/>
                    <a:pt x="20422" y="0"/>
                    <a:pt x="20422" y="0"/>
                  </a:cubicBezTo>
                  <a:cubicBezTo>
                    <a:pt x="21207" y="0"/>
                    <a:pt x="21600" y="470"/>
                    <a:pt x="21600" y="939"/>
                  </a:cubicBezTo>
                  <a:lnTo>
                    <a:pt x="21600" y="3287"/>
                  </a:lnTo>
                  <a:close/>
                  <a:moveTo>
                    <a:pt x="21600" y="11739"/>
                  </a:moveTo>
                  <a:cubicBezTo>
                    <a:pt x="21600" y="12209"/>
                    <a:pt x="21207" y="12678"/>
                    <a:pt x="20422" y="12678"/>
                  </a:cubicBezTo>
                  <a:cubicBezTo>
                    <a:pt x="785" y="12678"/>
                    <a:pt x="785" y="12678"/>
                    <a:pt x="785" y="12678"/>
                  </a:cubicBezTo>
                  <a:cubicBezTo>
                    <a:pt x="393" y="12678"/>
                    <a:pt x="0" y="12209"/>
                    <a:pt x="0" y="11739"/>
                  </a:cubicBezTo>
                  <a:cubicBezTo>
                    <a:pt x="0" y="9391"/>
                    <a:pt x="0" y="9391"/>
                    <a:pt x="0" y="9391"/>
                  </a:cubicBezTo>
                  <a:cubicBezTo>
                    <a:pt x="0" y="8922"/>
                    <a:pt x="393" y="8452"/>
                    <a:pt x="785" y="8452"/>
                  </a:cubicBezTo>
                  <a:cubicBezTo>
                    <a:pt x="20422" y="8452"/>
                    <a:pt x="20422" y="8452"/>
                    <a:pt x="20422" y="8452"/>
                  </a:cubicBezTo>
                  <a:cubicBezTo>
                    <a:pt x="21207" y="8452"/>
                    <a:pt x="21600" y="8922"/>
                    <a:pt x="21600" y="9391"/>
                  </a:cubicBezTo>
                  <a:lnTo>
                    <a:pt x="21600" y="11739"/>
                  </a:lnTo>
                  <a:close/>
                  <a:moveTo>
                    <a:pt x="21600" y="20191"/>
                  </a:moveTo>
                  <a:cubicBezTo>
                    <a:pt x="21600" y="21130"/>
                    <a:pt x="21207" y="21600"/>
                    <a:pt x="20422" y="21600"/>
                  </a:cubicBezTo>
                  <a:cubicBezTo>
                    <a:pt x="785" y="21600"/>
                    <a:pt x="785" y="21600"/>
                    <a:pt x="785" y="21600"/>
                  </a:cubicBezTo>
                  <a:cubicBezTo>
                    <a:pt x="393" y="21600"/>
                    <a:pt x="0" y="21130"/>
                    <a:pt x="0" y="20191"/>
                  </a:cubicBezTo>
                  <a:cubicBezTo>
                    <a:pt x="0" y="18313"/>
                    <a:pt x="0" y="18313"/>
                    <a:pt x="0" y="18313"/>
                  </a:cubicBezTo>
                  <a:cubicBezTo>
                    <a:pt x="0" y="17374"/>
                    <a:pt x="393" y="16904"/>
                    <a:pt x="785" y="16904"/>
                  </a:cubicBezTo>
                  <a:cubicBezTo>
                    <a:pt x="20422" y="16904"/>
                    <a:pt x="20422" y="16904"/>
                    <a:pt x="20422" y="16904"/>
                  </a:cubicBezTo>
                  <a:cubicBezTo>
                    <a:pt x="21207" y="16904"/>
                    <a:pt x="21600" y="17374"/>
                    <a:pt x="21600" y="18313"/>
                  </a:cubicBezTo>
                  <a:lnTo>
                    <a:pt x="21600" y="2019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7" name="Shape"/>
            <p:cNvSpPr/>
            <p:nvPr/>
          </p:nvSpPr>
          <p:spPr>
            <a:xfrm>
              <a:off x="4618567" y="4106333"/>
              <a:ext cx="228601" cy="294218"/>
            </a:xfrm>
            <a:custGeom>
              <a:avLst/>
              <a:gdLst/>
              <a:ahLst/>
              <a:cxnLst>
                <a:cxn ang="0">
                  <a:pos x="wd2" y="hd2"/>
                </a:cxn>
                <a:cxn ang="5400000">
                  <a:pos x="wd2" y="hd2"/>
                </a:cxn>
                <a:cxn ang="10800000">
                  <a:pos x="wd2" y="hd2"/>
                </a:cxn>
                <a:cxn ang="16200000">
                  <a:pos x="wd2" y="hd2"/>
                </a:cxn>
              </a:cxnLst>
              <a:rect l="0" t="0" r="r" b="b"/>
              <a:pathLst>
                <a:path w="21600" h="21600" extrusionOk="0">
                  <a:moveTo>
                    <a:pt x="10800" y="15525"/>
                  </a:moveTo>
                  <a:cubicBezTo>
                    <a:pt x="8640" y="19238"/>
                    <a:pt x="4752" y="21600"/>
                    <a:pt x="432" y="21600"/>
                  </a:cubicBezTo>
                  <a:cubicBezTo>
                    <a:pt x="0" y="21600"/>
                    <a:pt x="0" y="21263"/>
                    <a:pt x="0" y="20925"/>
                  </a:cubicBezTo>
                  <a:cubicBezTo>
                    <a:pt x="0" y="20587"/>
                    <a:pt x="0" y="20587"/>
                    <a:pt x="432" y="20587"/>
                  </a:cubicBezTo>
                  <a:cubicBezTo>
                    <a:pt x="4320" y="20587"/>
                    <a:pt x="7344" y="18563"/>
                    <a:pt x="9504" y="15525"/>
                  </a:cubicBezTo>
                  <a:cubicBezTo>
                    <a:pt x="7344" y="16200"/>
                    <a:pt x="2592" y="16875"/>
                    <a:pt x="432" y="12150"/>
                  </a:cubicBezTo>
                  <a:cubicBezTo>
                    <a:pt x="6480" y="10125"/>
                    <a:pt x="9504" y="12488"/>
                    <a:pt x="10368" y="13837"/>
                  </a:cubicBezTo>
                  <a:cubicBezTo>
                    <a:pt x="10800" y="12825"/>
                    <a:pt x="11232" y="11812"/>
                    <a:pt x="11664" y="10463"/>
                  </a:cubicBezTo>
                  <a:cubicBezTo>
                    <a:pt x="11664" y="10463"/>
                    <a:pt x="3888" y="11475"/>
                    <a:pt x="3024" y="6075"/>
                  </a:cubicBezTo>
                  <a:cubicBezTo>
                    <a:pt x="9936" y="4050"/>
                    <a:pt x="11664" y="9450"/>
                    <a:pt x="11664" y="9450"/>
                  </a:cubicBezTo>
                  <a:cubicBezTo>
                    <a:pt x="11664" y="8775"/>
                    <a:pt x="12096" y="7088"/>
                    <a:pt x="12096" y="7088"/>
                  </a:cubicBezTo>
                  <a:cubicBezTo>
                    <a:pt x="12096" y="7088"/>
                    <a:pt x="6048" y="4050"/>
                    <a:pt x="9936" y="0"/>
                  </a:cubicBezTo>
                  <a:cubicBezTo>
                    <a:pt x="16848" y="1688"/>
                    <a:pt x="13392" y="7088"/>
                    <a:pt x="13392" y="7088"/>
                  </a:cubicBezTo>
                  <a:cubicBezTo>
                    <a:pt x="13392" y="7088"/>
                    <a:pt x="13392" y="8100"/>
                    <a:pt x="13392" y="8438"/>
                  </a:cubicBezTo>
                  <a:cubicBezTo>
                    <a:pt x="13392" y="8438"/>
                    <a:pt x="15984" y="4725"/>
                    <a:pt x="20736" y="6075"/>
                  </a:cubicBezTo>
                  <a:cubicBezTo>
                    <a:pt x="20736" y="11812"/>
                    <a:pt x="12960" y="10800"/>
                    <a:pt x="12960" y="10800"/>
                  </a:cubicBezTo>
                  <a:cubicBezTo>
                    <a:pt x="12528" y="11812"/>
                    <a:pt x="12528" y="13163"/>
                    <a:pt x="11664" y="14175"/>
                  </a:cubicBezTo>
                  <a:cubicBezTo>
                    <a:pt x="11664" y="14175"/>
                    <a:pt x="16416" y="10125"/>
                    <a:pt x="21600" y="13163"/>
                  </a:cubicBezTo>
                  <a:cubicBezTo>
                    <a:pt x="18576" y="19238"/>
                    <a:pt x="10800" y="15525"/>
                    <a:pt x="10800" y="1552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8" name="Shape"/>
            <p:cNvSpPr/>
            <p:nvPr/>
          </p:nvSpPr>
          <p:spPr>
            <a:xfrm>
              <a:off x="5278967" y="4125384"/>
              <a:ext cx="228601" cy="251883"/>
            </a:xfrm>
            <a:custGeom>
              <a:avLst/>
              <a:gdLst/>
              <a:ahLst/>
              <a:cxnLst>
                <a:cxn ang="0">
                  <a:pos x="wd2" y="hd2"/>
                </a:cxn>
                <a:cxn ang="5400000">
                  <a:pos x="wd2" y="hd2"/>
                </a:cxn>
                <a:cxn ang="10800000">
                  <a:pos x="wd2" y="hd2"/>
                </a:cxn>
                <a:cxn ang="16200000">
                  <a:pos x="wd2" y="hd2"/>
                </a:cxn>
              </a:cxnLst>
              <a:rect l="0" t="0" r="r" b="b"/>
              <a:pathLst>
                <a:path w="21600" h="21600" extrusionOk="0">
                  <a:moveTo>
                    <a:pt x="17280" y="21600"/>
                  </a:moveTo>
                  <a:cubicBezTo>
                    <a:pt x="15984" y="21600"/>
                    <a:pt x="14688" y="21207"/>
                    <a:pt x="13824" y="20029"/>
                  </a:cubicBezTo>
                  <a:cubicBezTo>
                    <a:pt x="1728" y="9425"/>
                    <a:pt x="1728" y="9425"/>
                    <a:pt x="1728" y="9425"/>
                  </a:cubicBezTo>
                  <a:cubicBezTo>
                    <a:pt x="432" y="8247"/>
                    <a:pt x="0" y="7069"/>
                    <a:pt x="0" y="5498"/>
                  </a:cubicBezTo>
                  <a:cubicBezTo>
                    <a:pt x="0" y="2749"/>
                    <a:pt x="2592" y="0"/>
                    <a:pt x="5616" y="0"/>
                  </a:cubicBezTo>
                  <a:cubicBezTo>
                    <a:pt x="7344" y="0"/>
                    <a:pt x="9072" y="785"/>
                    <a:pt x="9936" y="1964"/>
                  </a:cubicBezTo>
                  <a:cubicBezTo>
                    <a:pt x="19440" y="10211"/>
                    <a:pt x="19440" y="10211"/>
                    <a:pt x="19440" y="10211"/>
                  </a:cubicBezTo>
                  <a:cubicBezTo>
                    <a:pt x="19440" y="10211"/>
                    <a:pt x="19440" y="10604"/>
                    <a:pt x="19440" y="10604"/>
                  </a:cubicBezTo>
                  <a:cubicBezTo>
                    <a:pt x="19440" y="10996"/>
                    <a:pt x="18576" y="11782"/>
                    <a:pt x="18144" y="11782"/>
                  </a:cubicBezTo>
                  <a:cubicBezTo>
                    <a:pt x="18144" y="11782"/>
                    <a:pt x="18144" y="11782"/>
                    <a:pt x="18144" y="11389"/>
                  </a:cubicBezTo>
                  <a:cubicBezTo>
                    <a:pt x="8640" y="3142"/>
                    <a:pt x="8640" y="3142"/>
                    <a:pt x="8640" y="3142"/>
                  </a:cubicBezTo>
                  <a:cubicBezTo>
                    <a:pt x="7776" y="2356"/>
                    <a:pt x="6912" y="1964"/>
                    <a:pt x="5616" y="1964"/>
                  </a:cubicBezTo>
                  <a:cubicBezTo>
                    <a:pt x="3456" y="1964"/>
                    <a:pt x="1728" y="3535"/>
                    <a:pt x="1728" y="5498"/>
                  </a:cubicBezTo>
                  <a:cubicBezTo>
                    <a:pt x="1728" y="6284"/>
                    <a:pt x="2160" y="7462"/>
                    <a:pt x="3024" y="8247"/>
                  </a:cubicBezTo>
                  <a:cubicBezTo>
                    <a:pt x="15120" y="18851"/>
                    <a:pt x="15120" y="18851"/>
                    <a:pt x="15120" y="18851"/>
                  </a:cubicBezTo>
                  <a:cubicBezTo>
                    <a:pt x="15552" y="19636"/>
                    <a:pt x="16416" y="19636"/>
                    <a:pt x="17280" y="19636"/>
                  </a:cubicBezTo>
                  <a:cubicBezTo>
                    <a:pt x="18576" y="19636"/>
                    <a:pt x="19440" y="18851"/>
                    <a:pt x="19440" y="17673"/>
                  </a:cubicBezTo>
                  <a:cubicBezTo>
                    <a:pt x="19440" y="16887"/>
                    <a:pt x="19008" y="16102"/>
                    <a:pt x="18576" y="15709"/>
                  </a:cubicBezTo>
                  <a:cubicBezTo>
                    <a:pt x="9504" y="7462"/>
                    <a:pt x="9504" y="7462"/>
                    <a:pt x="9504" y="7462"/>
                  </a:cubicBezTo>
                  <a:cubicBezTo>
                    <a:pt x="9504" y="7462"/>
                    <a:pt x="9072" y="7069"/>
                    <a:pt x="8640" y="7069"/>
                  </a:cubicBezTo>
                  <a:cubicBezTo>
                    <a:pt x="8208" y="7069"/>
                    <a:pt x="7776" y="7462"/>
                    <a:pt x="7776" y="8247"/>
                  </a:cubicBezTo>
                  <a:cubicBezTo>
                    <a:pt x="7776" y="8640"/>
                    <a:pt x="7776" y="8640"/>
                    <a:pt x="8208" y="9033"/>
                  </a:cubicBezTo>
                  <a:cubicBezTo>
                    <a:pt x="14256" y="14924"/>
                    <a:pt x="14256" y="14924"/>
                    <a:pt x="14256" y="14924"/>
                  </a:cubicBezTo>
                  <a:cubicBezTo>
                    <a:pt x="14688" y="14924"/>
                    <a:pt x="14688" y="14924"/>
                    <a:pt x="14688" y="14924"/>
                  </a:cubicBezTo>
                  <a:cubicBezTo>
                    <a:pt x="14688" y="15316"/>
                    <a:pt x="13824" y="16102"/>
                    <a:pt x="13392" y="16102"/>
                  </a:cubicBezTo>
                  <a:cubicBezTo>
                    <a:pt x="13392" y="16102"/>
                    <a:pt x="12960" y="16102"/>
                    <a:pt x="12960" y="16102"/>
                  </a:cubicBezTo>
                  <a:cubicBezTo>
                    <a:pt x="6912" y="10211"/>
                    <a:pt x="6912" y="10211"/>
                    <a:pt x="6912" y="10211"/>
                  </a:cubicBezTo>
                  <a:cubicBezTo>
                    <a:pt x="6048" y="9818"/>
                    <a:pt x="5616" y="9033"/>
                    <a:pt x="5616" y="8247"/>
                  </a:cubicBezTo>
                  <a:cubicBezTo>
                    <a:pt x="5616" y="6676"/>
                    <a:pt x="6912" y="5498"/>
                    <a:pt x="8640" y="5498"/>
                  </a:cubicBezTo>
                  <a:cubicBezTo>
                    <a:pt x="9504" y="5498"/>
                    <a:pt x="10368" y="5891"/>
                    <a:pt x="11232" y="6284"/>
                  </a:cubicBezTo>
                  <a:cubicBezTo>
                    <a:pt x="19872" y="14531"/>
                    <a:pt x="19872" y="14531"/>
                    <a:pt x="19872" y="14531"/>
                  </a:cubicBezTo>
                  <a:cubicBezTo>
                    <a:pt x="21168" y="15316"/>
                    <a:pt x="21600" y="16495"/>
                    <a:pt x="21600" y="17673"/>
                  </a:cubicBezTo>
                  <a:cubicBezTo>
                    <a:pt x="21600" y="20029"/>
                    <a:pt x="19872" y="21600"/>
                    <a:pt x="1728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49" name="Shape"/>
            <p:cNvSpPr/>
            <p:nvPr/>
          </p:nvSpPr>
          <p:spPr>
            <a:xfrm>
              <a:off x="5937250" y="4125384"/>
              <a:ext cx="270934" cy="251883"/>
            </a:xfrm>
            <a:custGeom>
              <a:avLst/>
              <a:gdLst/>
              <a:ahLst/>
              <a:cxnLst>
                <a:cxn ang="0">
                  <a:pos x="wd2" y="hd2"/>
                </a:cxn>
                <a:cxn ang="5400000">
                  <a:pos x="wd2" y="hd2"/>
                </a:cxn>
                <a:cxn ang="10800000">
                  <a:pos x="wd2" y="hd2"/>
                </a:cxn>
                <a:cxn ang="16200000">
                  <a:pos x="wd2" y="hd2"/>
                </a:cxn>
              </a:cxnLst>
              <a:rect l="0" t="0" r="r" b="b"/>
              <a:pathLst>
                <a:path w="21600" h="21600" extrusionOk="0">
                  <a:moveTo>
                    <a:pt x="3661" y="14531"/>
                  </a:moveTo>
                  <a:cubicBezTo>
                    <a:pt x="1464" y="14531"/>
                    <a:pt x="0" y="11782"/>
                    <a:pt x="0" y="9818"/>
                  </a:cubicBezTo>
                  <a:cubicBezTo>
                    <a:pt x="0" y="8247"/>
                    <a:pt x="732" y="7069"/>
                    <a:pt x="2197" y="7069"/>
                  </a:cubicBezTo>
                  <a:cubicBezTo>
                    <a:pt x="4027" y="7069"/>
                    <a:pt x="5492" y="9818"/>
                    <a:pt x="5492" y="11782"/>
                  </a:cubicBezTo>
                  <a:cubicBezTo>
                    <a:pt x="5492" y="12960"/>
                    <a:pt x="5125" y="14531"/>
                    <a:pt x="3661" y="14531"/>
                  </a:cubicBezTo>
                  <a:close/>
                  <a:moveTo>
                    <a:pt x="18305" y="19636"/>
                  </a:moveTo>
                  <a:cubicBezTo>
                    <a:pt x="18305" y="21207"/>
                    <a:pt x="16841" y="21600"/>
                    <a:pt x="15742" y="21600"/>
                  </a:cubicBezTo>
                  <a:cubicBezTo>
                    <a:pt x="13912" y="21600"/>
                    <a:pt x="12447" y="20422"/>
                    <a:pt x="10617" y="20422"/>
                  </a:cubicBezTo>
                  <a:cubicBezTo>
                    <a:pt x="9153" y="20422"/>
                    <a:pt x="7688" y="21600"/>
                    <a:pt x="5492" y="21600"/>
                  </a:cubicBezTo>
                  <a:cubicBezTo>
                    <a:pt x="4393" y="21600"/>
                    <a:pt x="3295" y="21207"/>
                    <a:pt x="3295" y="19636"/>
                  </a:cubicBezTo>
                  <a:cubicBezTo>
                    <a:pt x="3295" y="16102"/>
                    <a:pt x="7688" y="11389"/>
                    <a:pt x="10617" y="11389"/>
                  </a:cubicBezTo>
                  <a:cubicBezTo>
                    <a:pt x="13912" y="11389"/>
                    <a:pt x="18305" y="16102"/>
                    <a:pt x="18305" y="19636"/>
                  </a:cubicBezTo>
                  <a:close/>
                  <a:moveTo>
                    <a:pt x="7688" y="8247"/>
                  </a:moveTo>
                  <a:cubicBezTo>
                    <a:pt x="5492" y="8247"/>
                    <a:pt x="4393" y="5498"/>
                    <a:pt x="4393" y="3535"/>
                  </a:cubicBezTo>
                  <a:cubicBezTo>
                    <a:pt x="4393" y="1964"/>
                    <a:pt x="5125" y="0"/>
                    <a:pt x="6590" y="0"/>
                  </a:cubicBezTo>
                  <a:cubicBezTo>
                    <a:pt x="8786" y="0"/>
                    <a:pt x="10251" y="3142"/>
                    <a:pt x="10251" y="5105"/>
                  </a:cubicBezTo>
                  <a:cubicBezTo>
                    <a:pt x="10251" y="6676"/>
                    <a:pt x="9519" y="8247"/>
                    <a:pt x="7688" y="8247"/>
                  </a:cubicBezTo>
                  <a:close/>
                  <a:moveTo>
                    <a:pt x="11349" y="5105"/>
                  </a:moveTo>
                  <a:cubicBezTo>
                    <a:pt x="11349" y="3142"/>
                    <a:pt x="12814" y="0"/>
                    <a:pt x="15010" y="0"/>
                  </a:cubicBezTo>
                  <a:cubicBezTo>
                    <a:pt x="16475" y="0"/>
                    <a:pt x="17207" y="1964"/>
                    <a:pt x="17207" y="3535"/>
                  </a:cubicBezTo>
                  <a:cubicBezTo>
                    <a:pt x="17207" y="5498"/>
                    <a:pt x="16108" y="8247"/>
                    <a:pt x="13912" y="8247"/>
                  </a:cubicBezTo>
                  <a:cubicBezTo>
                    <a:pt x="12081" y="8247"/>
                    <a:pt x="11349" y="6676"/>
                    <a:pt x="11349" y="5105"/>
                  </a:cubicBezTo>
                  <a:close/>
                  <a:moveTo>
                    <a:pt x="21600" y="9818"/>
                  </a:moveTo>
                  <a:cubicBezTo>
                    <a:pt x="21600" y="11782"/>
                    <a:pt x="20136" y="14531"/>
                    <a:pt x="17939" y="14531"/>
                  </a:cubicBezTo>
                  <a:cubicBezTo>
                    <a:pt x="16475" y="14531"/>
                    <a:pt x="16108" y="12960"/>
                    <a:pt x="16108" y="11782"/>
                  </a:cubicBezTo>
                  <a:cubicBezTo>
                    <a:pt x="16108" y="9818"/>
                    <a:pt x="17573" y="7069"/>
                    <a:pt x="19403" y="7069"/>
                  </a:cubicBezTo>
                  <a:cubicBezTo>
                    <a:pt x="20868" y="7069"/>
                    <a:pt x="21600" y="8247"/>
                    <a:pt x="21600" y="981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0" name="Shape"/>
            <p:cNvSpPr/>
            <p:nvPr/>
          </p:nvSpPr>
          <p:spPr>
            <a:xfrm>
              <a:off x="6597651" y="4125384"/>
              <a:ext cx="311150"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9244"/>
                  </a:moveTo>
                  <a:cubicBezTo>
                    <a:pt x="21600" y="20815"/>
                    <a:pt x="20965" y="21600"/>
                    <a:pt x="20012" y="21600"/>
                  </a:cubicBezTo>
                  <a:cubicBezTo>
                    <a:pt x="1588" y="21600"/>
                    <a:pt x="1588" y="21600"/>
                    <a:pt x="1588" y="21600"/>
                  </a:cubicBezTo>
                  <a:cubicBezTo>
                    <a:pt x="635" y="21600"/>
                    <a:pt x="0" y="20815"/>
                    <a:pt x="0" y="19244"/>
                  </a:cubicBezTo>
                  <a:cubicBezTo>
                    <a:pt x="0" y="2356"/>
                    <a:pt x="0" y="2356"/>
                    <a:pt x="0" y="2356"/>
                  </a:cubicBezTo>
                  <a:cubicBezTo>
                    <a:pt x="0" y="1178"/>
                    <a:pt x="635" y="0"/>
                    <a:pt x="1588" y="0"/>
                  </a:cubicBezTo>
                  <a:cubicBezTo>
                    <a:pt x="20012" y="0"/>
                    <a:pt x="20012" y="0"/>
                    <a:pt x="20012" y="0"/>
                  </a:cubicBezTo>
                  <a:cubicBezTo>
                    <a:pt x="20965" y="0"/>
                    <a:pt x="21600" y="1178"/>
                    <a:pt x="21600" y="2356"/>
                  </a:cubicBezTo>
                  <a:lnTo>
                    <a:pt x="21600" y="19244"/>
                  </a:lnTo>
                  <a:close/>
                  <a:moveTo>
                    <a:pt x="1588" y="1964"/>
                  </a:moveTo>
                  <a:cubicBezTo>
                    <a:pt x="1588" y="1964"/>
                    <a:pt x="1271" y="1964"/>
                    <a:pt x="1271" y="2356"/>
                  </a:cubicBezTo>
                  <a:cubicBezTo>
                    <a:pt x="1271" y="19244"/>
                    <a:pt x="1271" y="19244"/>
                    <a:pt x="1271" y="19244"/>
                  </a:cubicBezTo>
                  <a:cubicBezTo>
                    <a:pt x="1271" y="19636"/>
                    <a:pt x="1588" y="20029"/>
                    <a:pt x="1588" y="20029"/>
                  </a:cubicBezTo>
                  <a:cubicBezTo>
                    <a:pt x="20012" y="20029"/>
                    <a:pt x="20012" y="20029"/>
                    <a:pt x="20012" y="20029"/>
                  </a:cubicBezTo>
                  <a:cubicBezTo>
                    <a:pt x="20012" y="20029"/>
                    <a:pt x="20329" y="19636"/>
                    <a:pt x="20329" y="19244"/>
                  </a:cubicBezTo>
                  <a:cubicBezTo>
                    <a:pt x="20329" y="2356"/>
                    <a:pt x="20329" y="2356"/>
                    <a:pt x="20329" y="2356"/>
                  </a:cubicBezTo>
                  <a:cubicBezTo>
                    <a:pt x="20329" y="1964"/>
                    <a:pt x="20012" y="1964"/>
                    <a:pt x="20012" y="1964"/>
                  </a:cubicBezTo>
                  <a:lnTo>
                    <a:pt x="1588" y="1964"/>
                  </a:lnTo>
                  <a:close/>
                  <a:moveTo>
                    <a:pt x="5082" y="9033"/>
                  </a:moveTo>
                  <a:cubicBezTo>
                    <a:pt x="3812" y="9033"/>
                    <a:pt x="2859" y="7855"/>
                    <a:pt x="2859" y="6284"/>
                  </a:cubicBezTo>
                  <a:cubicBezTo>
                    <a:pt x="2859" y="5105"/>
                    <a:pt x="3812" y="3535"/>
                    <a:pt x="5082" y="3535"/>
                  </a:cubicBezTo>
                  <a:cubicBezTo>
                    <a:pt x="6353" y="3535"/>
                    <a:pt x="7306" y="5105"/>
                    <a:pt x="7306" y="6284"/>
                  </a:cubicBezTo>
                  <a:cubicBezTo>
                    <a:pt x="7306" y="7855"/>
                    <a:pt x="6353" y="9033"/>
                    <a:pt x="5082" y="9033"/>
                  </a:cubicBezTo>
                  <a:close/>
                  <a:moveTo>
                    <a:pt x="18741" y="18065"/>
                  </a:moveTo>
                  <a:cubicBezTo>
                    <a:pt x="2859" y="18065"/>
                    <a:pt x="2859" y="18065"/>
                    <a:pt x="2859" y="18065"/>
                  </a:cubicBezTo>
                  <a:cubicBezTo>
                    <a:pt x="2859" y="15316"/>
                    <a:pt x="2859" y="15316"/>
                    <a:pt x="2859" y="15316"/>
                  </a:cubicBezTo>
                  <a:cubicBezTo>
                    <a:pt x="6353" y="10996"/>
                    <a:pt x="6353" y="10996"/>
                    <a:pt x="6353" y="10996"/>
                  </a:cubicBezTo>
                  <a:cubicBezTo>
                    <a:pt x="8259" y="12960"/>
                    <a:pt x="8259" y="12960"/>
                    <a:pt x="8259" y="12960"/>
                  </a:cubicBezTo>
                  <a:cubicBezTo>
                    <a:pt x="13976" y="5891"/>
                    <a:pt x="13976" y="5891"/>
                    <a:pt x="13976" y="5891"/>
                  </a:cubicBezTo>
                  <a:cubicBezTo>
                    <a:pt x="18741" y="11782"/>
                    <a:pt x="18741" y="11782"/>
                    <a:pt x="18741" y="11782"/>
                  </a:cubicBezTo>
                  <a:lnTo>
                    <a:pt x="18741" y="1806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1" name="Shape"/>
            <p:cNvSpPr/>
            <p:nvPr/>
          </p:nvSpPr>
          <p:spPr>
            <a:xfrm>
              <a:off x="7258051" y="4125384"/>
              <a:ext cx="251883"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9425" y="21600"/>
                    <a:pt x="8640" y="21600"/>
                    <a:pt x="7462" y="21207"/>
                  </a:cubicBezTo>
                  <a:cubicBezTo>
                    <a:pt x="7855" y="20422"/>
                    <a:pt x="8640" y="19636"/>
                    <a:pt x="8640" y="18851"/>
                  </a:cubicBezTo>
                  <a:cubicBezTo>
                    <a:pt x="8640" y="18851"/>
                    <a:pt x="9033" y="18458"/>
                    <a:pt x="9425" y="16102"/>
                  </a:cubicBezTo>
                  <a:cubicBezTo>
                    <a:pt x="9818" y="16495"/>
                    <a:pt x="10996" y="17280"/>
                    <a:pt x="12175" y="17280"/>
                  </a:cubicBezTo>
                  <a:cubicBezTo>
                    <a:pt x="15709" y="17280"/>
                    <a:pt x="18065" y="14138"/>
                    <a:pt x="18065" y="9818"/>
                  </a:cubicBezTo>
                  <a:cubicBezTo>
                    <a:pt x="18065" y="6676"/>
                    <a:pt x="15316" y="3927"/>
                    <a:pt x="10996" y="3927"/>
                  </a:cubicBezTo>
                  <a:cubicBezTo>
                    <a:pt x="5891" y="3927"/>
                    <a:pt x="3535" y="7462"/>
                    <a:pt x="3535" y="10604"/>
                  </a:cubicBezTo>
                  <a:cubicBezTo>
                    <a:pt x="3535" y="12175"/>
                    <a:pt x="3927" y="14138"/>
                    <a:pt x="5498" y="14531"/>
                  </a:cubicBezTo>
                  <a:cubicBezTo>
                    <a:pt x="5891" y="14531"/>
                    <a:pt x="5891" y="14531"/>
                    <a:pt x="6284" y="14138"/>
                  </a:cubicBezTo>
                  <a:cubicBezTo>
                    <a:pt x="6284" y="14138"/>
                    <a:pt x="6284" y="13745"/>
                    <a:pt x="6284" y="13353"/>
                  </a:cubicBezTo>
                  <a:cubicBezTo>
                    <a:pt x="6284" y="13353"/>
                    <a:pt x="6284" y="12960"/>
                    <a:pt x="6284" y="12960"/>
                  </a:cubicBezTo>
                  <a:cubicBezTo>
                    <a:pt x="5891" y="12175"/>
                    <a:pt x="5498" y="11782"/>
                    <a:pt x="5498" y="10604"/>
                  </a:cubicBezTo>
                  <a:cubicBezTo>
                    <a:pt x="5498" y="7855"/>
                    <a:pt x="7462" y="5498"/>
                    <a:pt x="10604" y="5498"/>
                  </a:cubicBezTo>
                  <a:cubicBezTo>
                    <a:pt x="13745" y="5498"/>
                    <a:pt x="15316" y="7462"/>
                    <a:pt x="15316" y="9818"/>
                  </a:cubicBezTo>
                  <a:cubicBezTo>
                    <a:pt x="15316" y="12960"/>
                    <a:pt x="13745" y="15316"/>
                    <a:pt x="11782" y="15316"/>
                  </a:cubicBezTo>
                  <a:cubicBezTo>
                    <a:pt x="10604" y="15316"/>
                    <a:pt x="9818" y="14531"/>
                    <a:pt x="10211" y="13353"/>
                  </a:cubicBezTo>
                  <a:cubicBezTo>
                    <a:pt x="10604" y="12175"/>
                    <a:pt x="10996" y="10604"/>
                    <a:pt x="10996" y="9425"/>
                  </a:cubicBezTo>
                  <a:cubicBezTo>
                    <a:pt x="10996" y="8640"/>
                    <a:pt x="10604" y="7855"/>
                    <a:pt x="9818" y="7855"/>
                  </a:cubicBezTo>
                  <a:cubicBezTo>
                    <a:pt x="8640" y="7855"/>
                    <a:pt x="7462" y="9033"/>
                    <a:pt x="7462" y="10604"/>
                  </a:cubicBezTo>
                  <a:cubicBezTo>
                    <a:pt x="7462" y="10604"/>
                    <a:pt x="7462" y="11782"/>
                    <a:pt x="7855" y="12567"/>
                  </a:cubicBezTo>
                  <a:cubicBezTo>
                    <a:pt x="6676" y="17280"/>
                    <a:pt x="6676" y="18458"/>
                    <a:pt x="6676" y="18458"/>
                  </a:cubicBezTo>
                  <a:cubicBezTo>
                    <a:pt x="6284" y="19244"/>
                    <a:pt x="6284" y="20029"/>
                    <a:pt x="6284" y="20815"/>
                  </a:cubicBezTo>
                  <a:cubicBezTo>
                    <a:pt x="2749" y="19244"/>
                    <a:pt x="0" y="15316"/>
                    <a:pt x="0" y="10996"/>
                  </a:cubicBezTo>
                  <a:cubicBezTo>
                    <a:pt x="0" y="5105"/>
                    <a:pt x="4713" y="0"/>
                    <a:pt x="10604" y="0"/>
                  </a:cubicBezTo>
                  <a:cubicBezTo>
                    <a:pt x="16495" y="0"/>
                    <a:pt x="21600" y="5105"/>
                    <a:pt x="21600" y="10996"/>
                  </a:cubicBezTo>
                  <a:cubicBezTo>
                    <a:pt x="21600" y="16887"/>
                    <a:pt x="16495" y="21600"/>
                    <a:pt x="10604"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2" name="Shape"/>
            <p:cNvSpPr/>
            <p:nvPr/>
          </p:nvSpPr>
          <p:spPr>
            <a:xfrm>
              <a:off x="7916333" y="4125384"/>
              <a:ext cx="251885"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0996"/>
                  </a:moveTo>
                  <a:cubicBezTo>
                    <a:pt x="21600" y="16887"/>
                    <a:pt x="16495" y="21600"/>
                    <a:pt x="10604" y="21600"/>
                  </a:cubicBezTo>
                  <a:cubicBezTo>
                    <a:pt x="4713" y="21600"/>
                    <a:pt x="0" y="16887"/>
                    <a:pt x="0" y="10996"/>
                  </a:cubicBezTo>
                  <a:cubicBezTo>
                    <a:pt x="0" y="5105"/>
                    <a:pt x="4713" y="0"/>
                    <a:pt x="10604" y="0"/>
                  </a:cubicBezTo>
                  <a:cubicBezTo>
                    <a:pt x="16495" y="0"/>
                    <a:pt x="21600" y="5105"/>
                    <a:pt x="21600" y="10996"/>
                  </a:cubicBezTo>
                  <a:close/>
                  <a:moveTo>
                    <a:pt x="16495" y="10996"/>
                  </a:moveTo>
                  <a:cubicBezTo>
                    <a:pt x="16495" y="10604"/>
                    <a:pt x="16495" y="10211"/>
                    <a:pt x="16102" y="10211"/>
                  </a:cubicBezTo>
                  <a:cubicBezTo>
                    <a:pt x="8247" y="5498"/>
                    <a:pt x="8247" y="5498"/>
                    <a:pt x="8247" y="5498"/>
                  </a:cubicBezTo>
                  <a:cubicBezTo>
                    <a:pt x="8247" y="5498"/>
                    <a:pt x="7855" y="5498"/>
                    <a:pt x="7462" y="5498"/>
                  </a:cubicBezTo>
                  <a:cubicBezTo>
                    <a:pt x="7069" y="5891"/>
                    <a:pt x="7069" y="6284"/>
                    <a:pt x="7069" y="6284"/>
                  </a:cubicBezTo>
                  <a:cubicBezTo>
                    <a:pt x="7069" y="15316"/>
                    <a:pt x="7069" y="15316"/>
                    <a:pt x="7069" y="15316"/>
                  </a:cubicBezTo>
                  <a:cubicBezTo>
                    <a:pt x="7069" y="15709"/>
                    <a:pt x="7069" y="16102"/>
                    <a:pt x="7462" y="16102"/>
                  </a:cubicBezTo>
                  <a:cubicBezTo>
                    <a:pt x="7855" y="16102"/>
                    <a:pt x="7855" y="16102"/>
                    <a:pt x="7855" y="16102"/>
                  </a:cubicBezTo>
                  <a:cubicBezTo>
                    <a:pt x="8247" y="16102"/>
                    <a:pt x="8247" y="16102"/>
                    <a:pt x="8247" y="16102"/>
                  </a:cubicBezTo>
                  <a:cubicBezTo>
                    <a:pt x="16102" y="11782"/>
                    <a:pt x="16102" y="11782"/>
                    <a:pt x="16102" y="11782"/>
                  </a:cubicBezTo>
                  <a:cubicBezTo>
                    <a:pt x="16495" y="11389"/>
                    <a:pt x="16495" y="11389"/>
                    <a:pt x="16495" y="1099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3" name="Shape"/>
            <p:cNvSpPr/>
            <p:nvPr/>
          </p:nvSpPr>
          <p:spPr>
            <a:xfrm>
              <a:off x="8576733" y="4125384"/>
              <a:ext cx="251885" cy="25188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4" name="Shape"/>
            <p:cNvSpPr/>
            <p:nvPr/>
          </p:nvSpPr>
          <p:spPr>
            <a:xfrm>
              <a:off x="9237133" y="4125384"/>
              <a:ext cx="270934"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17673"/>
                    <a:pt x="21600" y="18065"/>
                    <a:pt x="21234" y="18065"/>
                  </a:cubicBezTo>
                  <a:cubicBezTo>
                    <a:pt x="18305" y="18065"/>
                    <a:pt x="18305" y="18065"/>
                    <a:pt x="18305" y="18065"/>
                  </a:cubicBezTo>
                  <a:cubicBezTo>
                    <a:pt x="18305" y="20422"/>
                    <a:pt x="18305" y="20422"/>
                    <a:pt x="18305" y="20422"/>
                  </a:cubicBezTo>
                  <a:cubicBezTo>
                    <a:pt x="18305" y="21207"/>
                    <a:pt x="17573" y="21600"/>
                    <a:pt x="17207" y="21600"/>
                  </a:cubicBezTo>
                  <a:cubicBezTo>
                    <a:pt x="4393" y="21600"/>
                    <a:pt x="4393" y="21600"/>
                    <a:pt x="4393" y="21600"/>
                  </a:cubicBezTo>
                  <a:cubicBezTo>
                    <a:pt x="3661" y="21600"/>
                    <a:pt x="3295" y="21207"/>
                    <a:pt x="3295" y="20422"/>
                  </a:cubicBezTo>
                  <a:cubicBezTo>
                    <a:pt x="3295" y="18065"/>
                    <a:pt x="3295" y="18065"/>
                    <a:pt x="3295" y="18065"/>
                  </a:cubicBezTo>
                  <a:cubicBezTo>
                    <a:pt x="366" y="18065"/>
                    <a:pt x="366" y="18065"/>
                    <a:pt x="366" y="18065"/>
                  </a:cubicBezTo>
                  <a:cubicBezTo>
                    <a:pt x="0" y="18065"/>
                    <a:pt x="0" y="17673"/>
                    <a:pt x="0" y="17673"/>
                  </a:cubicBezTo>
                  <a:cubicBezTo>
                    <a:pt x="0" y="11782"/>
                    <a:pt x="0" y="11782"/>
                    <a:pt x="0" y="11782"/>
                  </a:cubicBezTo>
                  <a:cubicBezTo>
                    <a:pt x="0" y="10211"/>
                    <a:pt x="1098" y="9033"/>
                    <a:pt x="2563" y="9033"/>
                  </a:cubicBezTo>
                  <a:cubicBezTo>
                    <a:pt x="3295" y="9033"/>
                    <a:pt x="3295" y="9033"/>
                    <a:pt x="3295" y="9033"/>
                  </a:cubicBezTo>
                  <a:cubicBezTo>
                    <a:pt x="3295" y="1571"/>
                    <a:pt x="3295" y="1571"/>
                    <a:pt x="3295" y="1571"/>
                  </a:cubicBezTo>
                  <a:cubicBezTo>
                    <a:pt x="3295" y="785"/>
                    <a:pt x="3661" y="0"/>
                    <a:pt x="4393" y="0"/>
                  </a:cubicBezTo>
                  <a:cubicBezTo>
                    <a:pt x="13180" y="0"/>
                    <a:pt x="13180" y="0"/>
                    <a:pt x="13180" y="0"/>
                  </a:cubicBezTo>
                  <a:cubicBezTo>
                    <a:pt x="13912" y="0"/>
                    <a:pt x="15010" y="393"/>
                    <a:pt x="15376" y="1178"/>
                  </a:cubicBezTo>
                  <a:cubicBezTo>
                    <a:pt x="17573" y="3142"/>
                    <a:pt x="17573" y="3142"/>
                    <a:pt x="17573" y="3142"/>
                  </a:cubicBezTo>
                  <a:cubicBezTo>
                    <a:pt x="17939" y="3927"/>
                    <a:pt x="18305" y="4713"/>
                    <a:pt x="18305" y="5498"/>
                  </a:cubicBezTo>
                  <a:cubicBezTo>
                    <a:pt x="18305" y="9033"/>
                    <a:pt x="18305" y="9033"/>
                    <a:pt x="18305" y="9033"/>
                  </a:cubicBezTo>
                  <a:cubicBezTo>
                    <a:pt x="19037" y="9033"/>
                    <a:pt x="19037" y="9033"/>
                    <a:pt x="19037" y="9033"/>
                  </a:cubicBezTo>
                  <a:cubicBezTo>
                    <a:pt x="20502" y="9033"/>
                    <a:pt x="21600" y="10211"/>
                    <a:pt x="21600" y="11782"/>
                  </a:cubicBezTo>
                  <a:lnTo>
                    <a:pt x="21600" y="17673"/>
                  </a:lnTo>
                  <a:close/>
                  <a:moveTo>
                    <a:pt x="16475" y="10996"/>
                  </a:moveTo>
                  <a:cubicBezTo>
                    <a:pt x="16475" y="5498"/>
                    <a:pt x="16475" y="5498"/>
                    <a:pt x="16475" y="5498"/>
                  </a:cubicBezTo>
                  <a:cubicBezTo>
                    <a:pt x="14644" y="5498"/>
                    <a:pt x="14644" y="5498"/>
                    <a:pt x="14644" y="5498"/>
                  </a:cubicBezTo>
                  <a:cubicBezTo>
                    <a:pt x="13912" y="5498"/>
                    <a:pt x="13180" y="5105"/>
                    <a:pt x="13180" y="4320"/>
                  </a:cubicBezTo>
                  <a:cubicBezTo>
                    <a:pt x="13180" y="1964"/>
                    <a:pt x="13180" y="1964"/>
                    <a:pt x="13180" y="1964"/>
                  </a:cubicBezTo>
                  <a:cubicBezTo>
                    <a:pt x="4759" y="1964"/>
                    <a:pt x="4759" y="1964"/>
                    <a:pt x="4759" y="1964"/>
                  </a:cubicBezTo>
                  <a:cubicBezTo>
                    <a:pt x="4759" y="10996"/>
                    <a:pt x="4759" y="10996"/>
                    <a:pt x="4759" y="10996"/>
                  </a:cubicBezTo>
                  <a:lnTo>
                    <a:pt x="16475" y="10996"/>
                  </a:lnTo>
                  <a:close/>
                  <a:moveTo>
                    <a:pt x="16475" y="20029"/>
                  </a:moveTo>
                  <a:cubicBezTo>
                    <a:pt x="16475" y="16102"/>
                    <a:pt x="16475" y="16102"/>
                    <a:pt x="16475" y="16102"/>
                  </a:cubicBezTo>
                  <a:cubicBezTo>
                    <a:pt x="4759" y="16102"/>
                    <a:pt x="4759" y="16102"/>
                    <a:pt x="4759" y="16102"/>
                  </a:cubicBezTo>
                  <a:cubicBezTo>
                    <a:pt x="4759" y="20029"/>
                    <a:pt x="4759" y="20029"/>
                    <a:pt x="4759" y="20029"/>
                  </a:cubicBezTo>
                  <a:lnTo>
                    <a:pt x="16475" y="20029"/>
                  </a:lnTo>
                  <a:close/>
                  <a:moveTo>
                    <a:pt x="19037" y="10996"/>
                  </a:moveTo>
                  <a:cubicBezTo>
                    <a:pt x="18671" y="10996"/>
                    <a:pt x="18305" y="11389"/>
                    <a:pt x="18305" y="11782"/>
                  </a:cubicBezTo>
                  <a:cubicBezTo>
                    <a:pt x="18305" y="12175"/>
                    <a:pt x="18671" y="12567"/>
                    <a:pt x="19037" y="12567"/>
                  </a:cubicBezTo>
                  <a:cubicBezTo>
                    <a:pt x="19769" y="12567"/>
                    <a:pt x="20136" y="12175"/>
                    <a:pt x="20136" y="11782"/>
                  </a:cubicBezTo>
                  <a:cubicBezTo>
                    <a:pt x="20136" y="11389"/>
                    <a:pt x="19769" y="10996"/>
                    <a:pt x="19037" y="1099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5" name="Shape"/>
            <p:cNvSpPr/>
            <p:nvPr/>
          </p:nvSpPr>
          <p:spPr>
            <a:xfrm>
              <a:off x="9897533" y="4106333"/>
              <a:ext cx="287867" cy="294218"/>
            </a:xfrm>
            <a:custGeom>
              <a:avLst/>
              <a:gdLst/>
              <a:ahLst/>
              <a:cxnLst>
                <a:cxn ang="0">
                  <a:pos x="wd2" y="hd2"/>
                </a:cxn>
                <a:cxn ang="5400000">
                  <a:pos x="wd2" y="hd2"/>
                </a:cxn>
                <a:cxn ang="10800000">
                  <a:pos x="wd2" y="hd2"/>
                </a:cxn>
                <a:cxn ang="16200000">
                  <a:pos x="wd2" y="hd2"/>
                </a:cxn>
              </a:cxnLst>
              <a:rect l="0" t="0" r="r" b="b"/>
              <a:pathLst>
                <a:path w="21600" h="21600" extrusionOk="0">
                  <a:moveTo>
                    <a:pt x="5143" y="1688"/>
                  </a:moveTo>
                  <a:cubicBezTo>
                    <a:pt x="5486" y="1688"/>
                    <a:pt x="5486" y="1688"/>
                    <a:pt x="5486" y="1688"/>
                  </a:cubicBezTo>
                  <a:cubicBezTo>
                    <a:pt x="5143" y="2025"/>
                    <a:pt x="343" y="7425"/>
                    <a:pt x="4800" y="11475"/>
                  </a:cubicBezTo>
                  <a:cubicBezTo>
                    <a:pt x="6857" y="13837"/>
                    <a:pt x="8571" y="11812"/>
                    <a:pt x="8571" y="11812"/>
                  </a:cubicBezTo>
                  <a:cubicBezTo>
                    <a:pt x="10286" y="9450"/>
                    <a:pt x="8571" y="6413"/>
                    <a:pt x="8571" y="6413"/>
                  </a:cubicBezTo>
                  <a:cubicBezTo>
                    <a:pt x="8229" y="5063"/>
                    <a:pt x="6514" y="4388"/>
                    <a:pt x="6514" y="4388"/>
                  </a:cubicBezTo>
                  <a:cubicBezTo>
                    <a:pt x="7886" y="3038"/>
                    <a:pt x="7886" y="3038"/>
                    <a:pt x="7886" y="3038"/>
                  </a:cubicBezTo>
                  <a:cubicBezTo>
                    <a:pt x="8914" y="3713"/>
                    <a:pt x="9943" y="4725"/>
                    <a:pt x="9943" y="4725"/>
                  </a:cubicBezTo>
                  <a:cubicBezTo>
                    <a:pt x="9943" y="3375"/>
                    <a:pt x="8914" y="2025"/>
                    <a:pt x="8914" y="2025"/>
                  </a:cubicBezTo>
                  <a:cubicBezTo>
                    <a:pt x="10971" y="0"/>
                    <a:pt x="10971" y="0"/>
                    <a:pt x="10971" y="0"/>
                  </a:cubicBezTo>
                  <a:cubicBezTo>
                    <a:pt x="12686" y="2025"/>
                    <a:pt x="12686" y="2025"/>
                    <a:pt x="12686" y="2025"/>
                  </a:cubicBezTo>
                  <a:cubicBezTo>
                    <a:pt x="12000" y="3375"/>
                    <a:pt x="12000" y="4725"/>
                    <a:pt x="12000" y="4725"/>
                  </a:cubicBezTo>
                  <a:cubicBezTo>
                    <a:pt x="12343" y="3713"/>
                    <a:pt x="13714" y="3038"/>
                    <a:pt x="13714" y="3038"/>
                  </a:cubicBezTo>
                  <a:cubicBezTo>
                    <a:pt x="15086" y="4388"/>
                    <a:pt x="15086" y="4388"/>
                    <a:pt x="15086" y="4388"/>
                  </a:cubicBezTo>
                  <a:cubicBezTo>
                    <a:pt x="13714" y="4725"/>
                    <a:pt x="13029" y="6075"/>
                    <a:pt x="13029" y="6075"/>
                  </a:cubicBezTo>
                  <a:cubicBezTo>
                    <a:pt x="12343" y="7425"/>
                    <a:pt x="11657" y="10125"/>
                    <a:pt x="13029" y="11812"/>
                  </a:cubicBezTo>
                  <a:cubicBezTo>
                    <a:pt x="14400" y="13837"/>
                    <a:pt x="16800" y="11812"/>
                    <a:pt x="16800" y="11812"/>
                  </a:cubicBezTo>
                  <a:cubicBezTo>
                    <a:pt x="21600" y="7763"/>
                    <a:pt x="16457" y="2025"/>
                    <a:pt x="16457" y="2025"/>
                  </a:cubicBezTo>
                  <a:cubicBezTo>
                    <a:pt x="16114" y="1688"/>
                    <a:pt x="16457" y="1688"/>
                    <a:pt x="16457" y="1688"/>
                  </a:cubicBezTo>
                  <a:cubicBezTo>
                    <a:pt x="18857" y="3375"/>
                    <a:pt x="21600" y="5400"/>
                    <a:pt x="21600" y="10800"/>
                  </a:cubicBezTo>
                  <a:cubicBezTo>
                    <a:pt x="21600" y="16875"/>
                    <a:pt x="17143" y="21600"/>
                    <a:pt x="10971" y="21600"/>
                  </a:cubicBezTo>
                  <a:cubicBezTo>
                    <a:pt x="4800" y="21600"/>
                    <a:pt x="0" y="16538"/>
                    <a:pt x="0" y="10463"/>
                  </a:cubicBezTo>
                  <a:cubicBezTo>
                    <a:pt x="343" y="7088"/>
                    <a:pt x="2057" y="3713"/>
                    <a:pt x="5143" y="16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6" name="Shape"/>
            <p:cNvSpPr/>
            <p:nvPr/>
          </p:nvSpPr>
          <p:spPr>
            <a:xfrm>
              <a:off x="10555818" y="4129617"/>
              <a:ext cx="251883" cy="247650"/>
            </a:xfrm>
            <a:custGeom>
              <a:avLst/>
              <a:gdLst/>
              <a:ahLst/>
              <a:cxnLst>
                <a:cxn ang="0">
                  <a:pos x="wd2" y="hd2"/>
                </a:cxn>
                <a:cxn ang="5400000">
                  <a:pos x="wd2" y="hd2"/>
                </a:cxn>
                <a:cxn ang="10800000">
                  <a:pos x="wd2" y="hd2"/>
                </a:cxn>
                <a:cxn ang="16200000">
                  <a:pos x="wd2" y="hd2"/>
                </a:cxn>
              </a:cxnLst>
              <a:rect l="0" t="0" r="r" b="b"/>
              <a:pathLst>
                <a:path w="21600" h="21600" extrusionOk="0">
                  <a:moveTo>
                    <a:pt x="9033" y="6800"/>
                  </a:moveTo>
                  <a:cubicBezTo>
                    <a:pt x="9033" y="11600"/>
                    <a:pt x="6284" y="16000"/>
                    <a:pt x="2356" y="17600"/>
                  </a:cubicBezTo>
                  <a:cubicBezTo>
                    <a:pt x="785" y="16000"/>
                    <a:pt x="0" y="13600"/>
                    <a:pt x="0" y="10800"/>
                  </a:cubicBezTo>
                  <a:cubicBezTo>
                    <a:pt x="0" y="5200"/>
                    <a:pt x="3927" y="800"/>
                    <a:pt x="9033" y="0"/>
                  </a:cubicBezTo>
                  <a:lnTo>
                    <a:pt x="9033" y="6800"/>
                  </a:lnTo>
                  <a:close/>
                  <a:moveTo>
                    <a:pt x="10604" y="21600"/>
                  </a:moveTo>
                  <a:cubicBezTo>
                    <a:pt x="8640" y="21600"/>
                    <a:pt x="7069" y="21200"/>
                    <a:pt x="5498" y="20400"/>
                  </a:cubicBezTo>
                  <a:cubicBezTo>
                    <a:pt x="7855" y="18800"/>
                    <a:pt x="9818" y="16400"/>
                    <a:pt x="10604" y="13600"/>
                  </a:cubicBezTo>
                  <a:cubicBezTo>
                    <a:pt x="11389" y="16400"/>
                    <a:pt x="13353" y="18800"/>
                    <a:pt x="15709" y="20400"/>
                  </a:cubicBezTo>
                  <a:cubicBezTo>
                    <a:pt x="14138" y="21200"/>
                    <a:pt x="12567" y="21600"/>
                    <a:pt x="10604" y="21600"/>
                  </a:cubicBezTo>
                  <a:close/>
                  <a:moveTo>
                    <a:pt x="18851" y="17600"/>
                  </a:moveTo>
                  <a:cubicBezTo>
                    <a:pt x="15316" y="16000"/>
                    <a:pt x="12567" y="11600"/>
                    <a:pt x="12567" y="6800"/>
                  </a:cubicBezTo>
                  <a:cubicBezTo>
                    <a:pt x="12567" y="0"/>
                    <a:pt x="12567" y="0"/>
                    <a:pt x="12567" y="0"/>
                  </a:cubicBezTo>
                  <a:cubicBezTo>
                    <a:pt x="17673" y="800"/>
                    <a:pt x="21600" y="5200"/>
                    <a:pt x="21600" y="10800"/>
                  </a:cubicBezTo>
                  <a:cubicBezTo>
                    <a:pt x="21600" y="13600"/>
                    <a:pt x="20422" y="16000"/>
                    <a:pt x="18851" y="17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7" name="Shape"/>
            <p:cNvSpPr/>
            <p:nvPr/>
          </p:nvSpPr>
          <p:spPr>
            <a:xfrm>
              <a:off x="11216218" y="4114800"/>
              <a:ext cx="292101" cy="262467"/>
            </a:xfrm>
            <a:custGeom>
              <a:avLst/>
              <a:gdLst/>
              <a:ahLst/>
              <a:cxnLst>
                <a:cxn ang="0">
                  <a:pos x="wd2" y="hd2"/>
                </a:cxn>
                <a:cxn ang="5400000">
                  <a:pos x="wd2" y="hd2"/>
                </a:cxn>
                <a:cxn ang="10800000">
                  <a:pos x="wd2" y="hd2"/>
                </a:cxn>
                <a:cxn ang="16200000">
                  <a:pos x="wd2" y="hd2"/>
                </a:cxn>
              </a:cxnLst>
              <a:rect l="0" t="0" r="r" b="b"/>
              <a:pathLst>
                <a:path w="21600" h="21600" extrusionOk="0">
                  <a:moveTo>
                    <a:pt x="7762" y="14779"/>
                  </a:moveTo>
                  <a:cubicBezTo>
                    <a:pt x="7762" y="15158"/>
                    <a:pt x="7425" y="15537"/>
                    <a:pt x="7087" y="15537"/>
                  </a:cubicBezTo>
                  <a:cubicBezTo>
                    <a:pt x="7087" y="15537"/>
                    <a:pt x="7087" y="15537"/>
                    <a:pt x="6750" y="15537"/>
                  </a:cubicBezTo>
                  <a:cubicBezTo>
                    <a:pt x="6750" y="15537"/>
                    <a:pt x="6412" y="15537"/>
                    <a:pt x="6412" y="15158"/>
                  </a:cubicBezTo>
                  <a:cubicBezTo>
                    <a:pt x="0" y="8337"/>
                    <a:pt x="0" y="8337"/>
                    <a:pt x="0" y="8337"/>
                  </a:cubicBezTo>
                  <a:cubicBezTo>
                    <a:pt x="0" y="7958"/>
                    <a:pt x="0" y="7579"/>
                    <a:pt x="0" y="7200"/>
                  </a:cubicBezTo>
                  <a:cubicBezTo>
                    <a:pt x="6412" y="379"/>
                    <a:pt x="6412" y="379"/>
                    <a:pt x="6412" y="379"/>
                  </a:cubicBezTo>
                  <a:cubicBezTo>
                    <a:pt x="6412" y="0"/>
                    <a:pt x="6750" y="0"/>
                    <a:pt x="7087" y="0"/>
                  </a:cubicBezTo>
                  <a:cubicBezTo>
                    <a:pt x="7425" y="379"/>
                    <a:pt x="7762" y="379"/>
                    <a:pt x="7762" y="758"/>
                  </a:cubicBezTo>
                  <a:cubicBezTo>
                    <a:pt x="7762" y="1895"/>
                    <a:pt x="7762" y="1895"/>
                    <a:pt x="7762" y="1895"/>
                  </a:cubicBezTo>
                  <a:cubicBezTo>
                    <a:pt x="2700" y="7200"/>
                    <a:pt x="2700" y="7200"/>
                    <a:pt x="2700" y="7200"/>
                  </a:cubicBezTo>
                  <a:cubicBezTo>
                    <a:pt x="2700" y="7579"/>
                    <a:pt x="2700" y="7958"/>
                    <a:pt x="2700" y="8337"/>
                  </a:cubicBezTo>
                  <a:cubicBezTo>
                    <a:pt x="7762" y="13642"/>
                    <a:pt x="7762" y="13642"/>
                    <a:pt x="7762" y="13642"/>
                  </a:cubicBezTo>
                  <a:lnTo>
                    <a:pt x="7762" y="14779"/>
                  </a:lnTo>
                  <a:close/>
                  <a:moveTo>
                    <a:pt x="19575" y="21600"/>
                  </a:moveTo>
                  <a:cubicBezTo>
                    <a:pt x="19575" y="21600"/>
                    <a:pt x="19238" y="21600"/>
                    <a:pt x="19238" y="21600"/>
                  </a:cubicBezTo>
                  <a:cubicBezTo>
                    <a:pt x="19238" y="21600"/>
                    <a:pt x="19238" y="21600"/>
                    <a:pt x="19238" y="21600"/>
                  </a:cubicBezTo>
                  <a:cubicBezTo>
                    <a:pt x="18900" y="21600"/>
                    <a:pt x="18900" y="21221"/>
                    <a:pt x="18900" y="21221"/>
                  </a:cubicBezTo>
                  <a:cubicBezTo>
                    <a:pt x="19238" y="17432"/>
                    <a:pt x="18900" y="15158"/>
                    <a:pt x="17550" y="13642"/>
                  </a:cubicBezTo>
                  <a:cubicBezTo>
                    <a:pt x="16538" y="12126"/>
                    <a:pt x="14850" y="11747"/>
                    <a:pt x="12150" y="11368"/>
                  </a:cubicBezTo>
                  <a:cubicBezTo>
                    <a:pt x="12150" y="14779"/>
                    <a:pt x="12150" y="14779"/>
                    <a:pt x="12150" y="14779"/>
                  </a:cubicBezTo>
                  <a:cubicBezTo>
                    <a:pt x="12150" y="15158"/>
                    <a:pt x="12150" y="15537"/>
                    <a:pt x="11813" y="15537"/>
                  </a:cubicBezTo>
                  <a:cubicBezTo>
                    <a:pt x="11813" y="15537"/>
                    <a:pt x="11475" y="15537"/>
                    <a:pt x="11475" y="15537"/>
                  </a:cubicBezTo>
                  <a:cubicBezTo>
                    <a:pt x="11138" y="15537"/>
                    <a:pt x="11138" y="15537"/>
                    <a:pt x="10800" y="15158"/>
                  </a:cubicBezTo>
                  <a:cubicBezTo>
                    <a:pt x="4725" y="8337"/>
                    <a:pt x="4725" y="8337"/>
                    <a:pt x="4725" y="8337"/>
                  </a:cubicBezTo>
                  <a:cubicBezTo>
                    <a:pt x="4387" y="7958"/>
                    <a:pt x="4387" y="7579"/>
                    <a:pt x="4725" y="7200"/>
                  </a:cubicBezTo>
                  <a:cubicBezTo>
                    <a:pt x="10800" y="379"/>
                    <a:pt x="10800" y="379"/>
                    <a:pt x="10800" y="379"/>
                  </a:cubicBezTo>
                  <a:cubicBezTo>
                    <a:pt x="11138" y="0"/>
                    <a:pt x="11475" y="0"/>
                    <a:pt x="11813" y="0"/>
                  </a:cubicBezTo>
                  <a:cubicBezTo>
                    <a:pt x="12150" y="379"/>
                    <a:pt x="12150" y="379"/>
                    <a:pt x="12150" y="758"/>
                  </a:cubicBezTo>
                  <a:cubicBezTo>
                    <a:pt x="12150" y="4547"/>
                    <a:pt x="12150" y="4547"/>
                    <a:pt x="12150" y="4547"/>
                  </a:cubicBezTo>
                  <a:cubicBezTo>
                    <a:pt x="15525" y="4547"/>
                    <a:pt x="17888" y="5684"/>
                    <a:pt x="19575" y="7579"/>
                  </a:cubicBezTo>
                  <a:cubicBezTo>
                    <a:pt x="21263" y="9474"/>
                    <a:pt x="21600" y="12505"/>
                    <a:pt x="21600" y="14400"/>
                  </a:cubicBezTo>
                  <a:cubicBezTo>
                    <a:pt x="21600" y="17053"/>
                    <a:pt x="19575" y="21221"/>
                    <a:pt x="19575"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8" name="Shape"/>
            <p:cNvSpPr/>
            <p:nvPr/>
          </p:nvSpPr>
          <p:spPr>
            <a:xfrm>
              <a:off x="11825818" y="4125384"/>
              <a:ext cx="264583" cy="270934"/>
            </a:xfrm>
            <a:custGeom>
              <a:avLst/>
              <a:gdLst/>
              <a:ahLst/>
              <a:cxnLst>
                <a:cxn ang="0">
                  <a:pos x="wd2" y="hd2"/>
                </a:cxn>
                <a:cxn ang="5400000">
                  <a:pos x="wd2" y="hd2"/>
                </a:cxn>
                <a:cxn ang="10800000">
                  <a:pos x="wd2" y="hd2"/>
                </a:cxn>
                <a:cxn ang="16200000">
                  <a:pos x="wd2" y="hd2"/>
                </a:cxn>
              </a:cxnLst>
              <a:rect l="0" t="0" r="r" b="b"/>
              <a:pathLst>
                <a:path w="21600" h="21600" extrusionOk="0">
                  <a:moveTo>
                    <a:pt x="17131" y="10983"/>
                  </a:moveTo>
                  <a:cubicBezTo>
                    <a:pt x="16386" y="11715"/>
                    <a:pt x="15641" y="12447"/>
                    <a:pt x="14524" y="13180"/>
                  </a:cubicBezTo>
                  <a:cubicBezTo>
                    <a:pt x="14524" y="18305"/>
                    <a:pt x="14524" y="18305"/>
                    <a:pt x="14524" y="18305"/>
                  </a:cubicBezTo>
                  <a:cubicBezTo>
                    <a:pt x="14524" y="18305"/>
                    <a:pt x="14524" y="18305"/>
                    <a:pt x="14152" y="18305"/>
                  </a:cubicBezTo>
                  <a:cubicBezTo>
                    <a:pt x="8938" y="21234"/>
                    <a:pt x="8938" y="21234"/>
                    <a:pt x="8938" y="21234"/>
                  </a:cubicBezTo>
                  <a:cubicBezTo>
                    <a:pt x="8938" y="21600"/>
                    <a:pt x="8938" y="21600"/>
                    <a:pt x="8938" y="21600"/>
                  </a:cubicBezTo>
                  <a:cubicBezTo>
                    <a:pt x="8938" y="21600"/>
                    <a:pt x="8566" y="21234"/>
                    <a:pt x="8566" y="21234"/>
                  </a:cubicBezTo>
                  <a:cubicBezTo>
                    <a:pt x="7821" y="20502"/>
                    <a:pt x="7821" y="20502"/>
                    <a:pt x="7821" y="20502"/>
                  </a:cubicBezTo>
                  <a:cubicBezTo>
                    <a:pt x="7821" y="20502"/>
                    <a:pt x="7448" y="20136"/>
                    <a:pt x="7821" y="20136"/>
                  </a:cubicBezTo>
                  <a:cubicBezTo>
                    <a:pt x="8938" y="16475"/>
                    <a:pt x="8938" y="16475"/>
                    <a:pt x="8938" y="16475"/>
                  </a:cubicBezTo>
                  <a:cubicBezTo>
                    <a:pt x="5214" y="12814"/>
                    <a:pt x="5214" y="12814"/>
                    <a:pt x="5214" y="12814"/>
                  </a:cubicBezTo>
                  <a:cubicBezTo>
                    <a:pt x="1490" y="13912"/>
                    <a:pt x="1490" y="13912"/>
                    <a:pt x="1490" y="13912"/>
                  </a:cubicBezTo>
                  <a:cubicBezTo>
                    <a:pt x="1490" y="13912"/>
                    <a:pt x="1117" y="13912"/>
                    <a:pt x="1117" y="13912"/>
                  </a:cubicBezTo>
                  <a:cubicBezTo>
                    <a:pt x="1117" y="13912"/>
                    <a:pt x="1117" y="13912"/>
                    <a:pt x="1117" y="13912"/>
                  </a:cubicBezTo>
                  <a:cubicBezTo>
                    <a:pt x="0" y="12814"/>
                    <a:pt x="0" y="12814"/>
                    <a:pt x="0" y="12814"/>
                  </a:cubicBezTo>
                  <a:cubicBezTo>
                    <a:pt x="0" y="12814"/>
                    <a:pt x="0" y="12447"/>
                    <a:pt x="0" y="12447"/>
                  </a:cubicBezTo>
                  <a:cubicBezTo>
                    <a:pt x="2979" y="7322"/>
                    <a:pt x="2979" y="7322"/>
                    <a:pt x="2979" y="7322"/>
                  </a:cubicBezTo>
                  <a:cubicBezTo>
                    <a:pt x="2979" y="7322"/>
                    <a:pt x="3352" y="7322"/>
                    <a:pt x="3352" y="7322"/>
                  </a:cubicBezTo>
                  <a:cubicBezTo>
                    <a:pt x="8566" y="6956"/>
                    <a:pt x="8566" y="6956"/>
                    <a:pt x="8566" y="6956"/>
                  </a:cubicBezTo>
                  <a:cubicBezTo>
                    <a:pt x="9310" y="6224"/>
                    <a:pt x="10055" y="5125"/>
                    <a:pt x="10800" y="4393"/>
                  </a:cubicBezTo>
                  <a:cubicBezTo>
                    <a:pt x="14152" y="1098"/>
                    <a:pt x="16759" y="0"/>
                    <a:pt x="21228" y="0"/>
                  </a:cubicBezTo>
                  <a:cubicBezTo>
                    <a:pt x="21600" y="0"/>
                    <a:pt x="21600" y="366"/>
                    <a:pt x="21600" y="366"/>
                  </a:cubicBezTo>
                  <a:cubicBezTo>
                    <a:pt x="21600" y="4759"/>
                    <a:pt x="20483" y="7688"/>
                    <a:pt x="17131" y="10983"/>
                  </a:cubicBezTo>
                  <a:close/>
                  <a:moveTo>
                    <a:pt x="17503" y="2929"/>
                  </a:moveTo>
                  <a:cubicBezTo>
                    <a:pt x="16759" y="2929"/>
                    <a:pt x="16014" y="3661"/>
                    <a:pt x="16014" y="4393"/>
                  </a:cubicBezTo>
                  <a:cubicBezTo>
                    <a:pt x="16014" y="5125"/>
                    <a:pt x="16759" y="5492"/>
                    <a:pt x="17503" y="5492"/>
                  </a:cubicBezTo>
                  <a:cubicBezTo>
                    <a:pt x="18248" y="5492"/>
                    <a:pt x="18621" y="5125"/>
                    <a:pt x="18621" y="4393"/>
                  </a:cubicBezTo>
                  <a:cubicBezTo>
                    <a:pt x="18621" y="3661"/>
                    <a:pt x="18248" y="2929"/>
                    <a:pt x="17503" y="29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59" name="Shape"/>
            <p:cNvSpPr/>
            <p:nvPr/>
          </p:nvSpPr>
          <p:spPr>
            <a:xfrm>
              <a:off x="101600" y="4739217"/>
              <a:ext cx="291920" cy="228601"/>
            </a:xfrm>
            <a:custGeom>
              <a:avLst/>
              <a:gdLst/>
              <a:ahLst/>
              <a:cxnLst>
                <a:cxn ang="0">
                  <a:pos x="wd2" y="hd2"/>
                </a:cxn>
                <a:cxn ang="5400000">
                  <a:pos x="wd2" y="hd2"/>
                </a:cxn>
                <a:cxn ang="10800000">
                  <a:pos x="wd2" y="hd2"/>
                </a:cxn>
                <a:cxn ang="16200000">
                  <a:pos x="wd2" y="hd2"/>
                </a:cxn>
              </a:cxnLst>
              <a:rect l="0" t="0" r="r" b="b"/>
              <a:pathLst>
                <a:path w="21431" h="21600" extrusionOk="0">
                  <a:moveTo>
                    <a:pt x="16875" y="17280"/>
                  </a:moveTo>
                  <a:cubicBezTo>
                    <a:pt x="16875" y="19872"/>
                    <a:pt x="15188" y="21600"/>
                    <a:pt x="13500" y="21600"/>
                  </a:cubicBezTo>
                  <a:cubicBezTo>
                    <a:pt x="3375" y="21600"/>
                    <a:pt x="3375" y="21600"/>
                    <a:pt x="3375" y="21600"/>
                  </a:cubicBezTo>
                  <a:cubicBezTo>
                    <a:pt x="1350" y="21600"/>
                    <a:pt x="0" y="19872"/>
                    <a:pt x="0" y="17280"/>
                  </a:cubicBezTo>
                  <a:cubicBezTo>
                    <a:pt x="0" y="4320"/>
                    <a:pt x="0" y="4320"/>
                    <a:pt x="0" y="4320"/>
                  </a:cubicBezTo>
                  <a:cubicBezTo>
                    <a:pt x="0" y="2160"/>
                    <a:pt x="1350" y="0"/>
                    <a:pt x="3375" y="0"/>
                  </a:cubicBezTo>
                  <a:cubicBezTo>
                    <a:pt x="13500" y="0"/>
                    <a:pt x="13500" y="0"/>
                    <a:pt x="13500" y="0"/>
                  </a:cubicBezTo>
                  <a:cubicBezTo>
                    <a:pt x="13837" y="0"/>
                    <a:pt x="14513" y="0"/>
                    <a:pt x="14850" y="432"/>
                  </a:cubicBezTo>
                  <a:cubicBezTo>
                    <a:pt x="14850" y="432"/>
                    <a:pt x="14850" y="432"/>
                    <a:pt x="15188" y="864"/>
                  </a:cubicBezTo>
                  <a:cubicBezTo>
                    <a:pt x="15188" y="864"/>
                    <a:pt x="15188" y="864"/>
                    <a:pt x="14850" y="1296"/>
                  </a:cubicBezTo>
                  <a:cubicBezTo>
                    <a:pt x="14175" y="1728"/>
                    <a:pt x="14175" y="1728"/>
                    <a:pt x="14175" y="1728"/>
                  </a:cubicBezTo>
                  <a:cubicBezTo>
                    <a:pt x="14175" y="2160"/>
                    <a:pt x="14175" y="2160"/>
                    <a:pt x="13837" y="2160"/>
                  </a:cubicBezTo>
                  <a:cubicBezTo>
                    <a:pt x="13837" y="2160"/>
                    <a:pt x="13500" y="1728"/>
                    <a:pt x="13500" y="1728"/>
                  </a:cubicBezTo>
                  <a:cubicBezTo>
                    <a:pt x="3375" y="1728"/>
                    <a:pt x="3375" y="1728"/>
                    <a:pt x="3375" y="1728"/>
                  </a:cubicBezTo>
                  <a:cubicBezTo>
                    <a:pt x="2363" y="1728"/>
                    <a:pt x="1350" y="3024"/>
                    <a:pt x="1350" y="4320"/>
                  </a:cubicBezTo>
                  <a:cubicBezTo>
                    <a:pt x="1350" y="17280"/>
                    <a:pt x="1350" y="17280"/>
                    <a:pt x="1350" y="17280"/>
                  </a:cubicBezTo>
                  <a:cubicBezTo>
                    <a:pt x="1350" y="18576"/>
                    <a:pt x="2363" y="19872"/>
                    <a:pt x="3375" y="19872"/>
                  </a:cubicBezTo>
                  <a:cubicBezTo>
                    <a:pt x="13500" y="19872"/>
                    <a:pt x="13500" y="19872"/>
                    <a:pt x="13500" y="19872"/>
                  </a:cubicBezTo>
                  <a:cubicBezTo>
                    <a:pt x="14513" y="19872"/>
                    <a:pt x="15188" y="18576"/>
                    <a:pt x="15188" y="17280"/>
                  </a:cubicBezTo>
                  <a:cubicBezTo>
                    <a:pt x="15188" y="15120"/>
                    <a:pt x="15188" y="15120"/>
                    <a:pt x="15188" y="15120"/>
                  </a:cubicBezTo>
                  <a:cubicBezTo>
                    <a:pt x="15188" y="15120"/>
                    <a:pt x="15525" y="15120"/>
                    <a:pt x="15525" y="15120"/>
                  </a:cubicBezTo>
                  <a:cubicBezTo>
                    <a:pt x="16200" y="13824"/>
                    <a:pt x="16200" y="13824"/>
                    <a:pt x="16200" y="13824"/>
                  </a:cubicBezTo>
                  <a:cubicBezTo>
                    <a:pt x="16200" y="13824"/>
                    <a:pt x="16538" y="13824"/>
                    <a:pt x="16538" y="13824"/>
                  </a:cubicBezTo>
                  <a:cubicBezTo>
                    <a:pt x="16875" y="13824"/>
                    <a:pt x="16875" y="14256"/>
                    <a:pt x="16875" y="14256"/>
                  </a:cubicBezTo>
                  <a:lnTo>
                    <a:pt x="16875" y="17280"/>
                  </a:lnTo>
                  <a:close/>
                  <a:moveTo>
                    <a:pt x="19238" y="7344"/>
                  </a:moveTo>
                  <a:cubicBezTo>
                    <a:pt x="11138" y="17712"/>
                    <a:pt x="11138" y="17712"/>
                    <a:pt x="11138" y="17712"/>
                  </a:cubicBezTo>
                  <a:cubicBezTo>
                    <a:pt x="7763" y="17712"/>
                    <a:pt x="7763" y="17712"/>
                    <a:pt x="7763" y="17712"/>
                  </a:cubicBezTo>
                  <a:cubicBezTo>
                    <a:pt x="7763" y="13392"/>
                    <a:pt x="7763" y="13392"/>
                    <a:pt x="7763" y="13392"/>
                  </a:cubicBezTo>
                  <a:cubicBezTo>
                    <a:pt x="15862" y="3024"/>
                    <a:pt x="15862" y="3024"/>
                    <a:pt x="15862" y="3024"/>
                  </a:cubicBezTo>
                  <a:lnTo>
                    <a:pt x="19238" y="7344"/>
                  </a:lnTo>
                  <a:close/>
                  <a:moveTo>
                    <a:pt x="12150" y="14256"/>
                  </a:moveTo>
                  <a:cubicBezTo>
                    <a:pt x="10125" y="12096"/>
                    <a:pt x="10125" y="12096"/>
                    <a:pt x="10125" y="12096"/>
                  </a:cubicBezTo>
                  <a:cubicBezTo>
                    <a:pt x="8775" y="13824"/>
                    <a:pt x="8775" y="13824"/>
                    <a:pt x="8775" y="13824"/>
                  </a:cubicBezTo>
                  <a:cubicBezTo>
                    <a:pt x="8775" y="14688"/>
                    <a:pt x="8775" y="14688"/>
                    <a:pt x="8775" y="14688"/>
                  </a:cubicBezTo>
                  <a:cubicBezTo>
                    <a:pt x="9788" y="14688"/>
                    <a:pt x="9788" y="14688"/>
                    <a:pt x="9788" y="14688"/>
                  </a:cubicBezTo>
                  <a:cubicBezTo>
                    <a:pt x="9788" y="16416"/>
                    <a:pt x="9788" y="16416"/>
                    <a:pt x="9788" y="16416"/>
                  </a:cubicBezTo>
                  <a:cubicBezTo>
                    <a:pt x="10463" y="16416"/>
                    <a:pt x="10463" y="16416"/>
                    <a:pt x="10463" y="16416"/>
                  </a:cubicBezTo>
                  <a:lnTo>
                    <a:pt x="12150" y="14256"/>
                  </a:lnTo>
                  <a:close/>
                  <a:moveTo>
                    <a:pt x="15525" y="5184"/>
                  </a:moveTo>
                  <a:cubicBezTo>
                    <a:pt x="11475" y="10368"/>
                    <a:pt x="11475" y="10368"/>
                    <a:pt x="11475" y="10368"/>
                  </a:cubicBezTo>
                  <a:cubicBezTo>
                    <a:pt x="11138" y="10800"/>
                    <a:pt x="11138" y="10800"/>
                    <a:pt x="11138" y="11232"/>
                  </a:cubicBezTo>
                  <a:cubicBezTo>
                    <a:pt x="11475" y="11232"/>
                    <a:pt x="11475" y="11232"/>
                    <a:pt x="11812" y="11232"/>
                  </a:cubicBezTo>
                  <a:cubicBezTo>
                    <a:pt x="15862" y="5616"/>
                    <a:pt x="15862" y="5616"/>
                    <a:pt x="15862" y="5616"/>
                  </a:cubicBezTo>
                  <a:cubicBezTo>
                    <a:pt x="15862" y="5616"/>
                    <a:pt x="15862" y="5184"/>
                    <a:pt x="15862" y="5184"/>
                  </a:cubicBezTo>
                  <a:cubicBezTo>
                    <a:pt x="15862" y="5184"/>
                    <a:pt x="15525" y="5184"/>
                    <a:pt x="15525" y="5184"/>
                  </a:cubicBezTo>
                  <a:close/>
                  <a:moveTo>
                    <a:pt x="19913" y="6480"/>
                  </a:moveTo>
                  <a:cubicBezTo>
                    <a:pt x="16538" y="1728"/>
                    <a:pt x="16538" y="1728"/>
                    <a:pt x="16538" y="1728"/>
                  </a:cubicBezTo>
                  <a:cubicBezTo>
                    <a:pt x="17550" y="432"/>
                    <a:pt x="17550" y="432"/>
                    <a:pt x="17550" y="432"/>
                  </a:cubicBezTo>
                  <a:cubicBezTo>
                    <a:pt x="17887" y="0"/>
                    <a:pt x="18900" y="0"/>
                    <a:pt x="19238" y="432"/>
                  </a:cubicBezTo>
                  <a:cubicBezTo>
                    <a:pt x="20925" y="3024"/>
                    <a:pt x="20925" y="3024"/>
                    <a:pt x="20925" y="3024"/>
                  </a:cubicBezTo>
                  <a:cubicBezTo>
                    <a:pt x="21600" y="3456"/>
                    <a:pt x="21600" y="4320"/>
                    <a:pt x="20925" y="4752"/>
                  </a:cubicBezTo>
                  <a:lnTo>
                    <a:pt x="19913" y="648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0" name="Shape"/>
            <p:cNvSpPr/>
            <p:nvPr/>
          </p:nvSpPr>
          <p:spPr>
            <a:xfrm>
              <a:off x="660400" y="4739217"/>
              <a:ext cx="228601" cy="228601"/>
            </a:xfrm>
            <a:custGeom>
              <a:avLst/>
              <a:gdLst/>
              <a:ahLst/>
              <a:cxnLst>
                <a:cxn ang="0">
                  <a:pos x="wd2" y="hd2"/>
                </a:cxn>
                <a:cxn ang="5400000">
                  <a:pos x="wd2" y="hd2"/>
                </a:cxn>
                <a:cxn ang="10800000">
                  <a:pos x="wd2" y="hd2"/>
                </a:cxn>
                <a:cxn ang="16200000">
                  <a:pos x="wd2" y="hd2"/>
                </a:cxn>
              </a:cxnLst>
              <a:rect l="0" t="0" r="r" b="b"/>
              <a:pathLst>
                <a:path w="21600" h="21600" extrusionOk="0">
                  <a:moveTo>
                    <a:pt x="21168" y="21168"/>
                  </a:moveTo>
                  <a:cubicBezTo>
                    <a:pt x="21168" y="21600"/>
                    <a:pt x="20736" y="21600"/>
                    <a:pt x="20736" y="21600"/>
                  </a:cubicBezTo>
                  <a:cubicBezTo>
                    <a:pt x="18576" y="21600"/>
                    <a:pt x="18576" y="21600"/>
                    <a:pt x="18576" y="21600"/>
                  </a:cubicBezTo>
                  <a:cubicBezTo>
                    <a:pt x="17712" y="21600"/>
                    <a:pt x="17280" y="21168"/>
                    <a:pt x="17280" y="20736"/>
                  </a:cubicBezTo>
                  <a:cubicBezTo>
                    <a:pt x="16848" y="11664"/>
                    <a:pt x="9936" y="4752"/>
                    <a:pt x="864" y="4320"/>
                  </a:cubicBezTo>
                  <a:cubicBezTo>
                    <a:pt x="432" y="3888"/>
                    <a:pt x="0" y="3456"/>
                    <a:pt x="0" y="3024"/>
                  </a:cubicBezTo>
                  <a:cubicBezTo>
                    <a:pt x="0" y="864"/>
                    <a:pt x="0" y="864"/>
                    <a:pt x="0" y="864"/>
                  </a:cubicBezTo>
                  <a:cubicBezTo>
                    <a:pt x="0" y="864"/>
                    <a:pt x="0" y="432"/>
                    <a:pt x="0" y="432"/>
                  </a:cubicBezTo>
                  <a:cubicBezTo>
                    <a:pt x="432" y="0"/>
                    <a:pt x="432" y="0"/>
                    <a:pt x="864" y="0"/>
                  </a:cubicBezTo>
                  <a:cubicBezTo>
                    <a:pt x="864" y="0"/>
                    <a:pt x="864" y="0"/>
                    <a:pt x="864" y="0"/>
                  </a:cubicBezTo>
                  <a:cubicBezTo>
                    <a:pt x="6480" y="432"/>
                    <a:pt x="11232" y="2592"/>
                    <a:pt x="15120" y="6480"/>
                  </a:cubicBezTo>
                  <a:cubicBezTo>
                    <a:pt x="19008" y="10368"/>
                    <a:pt x="21168" y="15120"/>
                    <a:pt x="21600" y="20736"/>
                  </a:cubicBezTo>
                  <a:cubicBezTo>
                    <a:pt x="21600" y="20736"/>
                    <a:pt x="21600" y="21168"/>
                    <a:pt x="21168" y="21168"/>
                  </a:cubicBezTo>
                  <a:close/>
                  <a:moveTo>
                    <a:pt x="13392" y="21168"/>
                  </a:moveTo>
                  <a:cubicBezTo>
                    <a:pt x="13392" y="21600"/>
                    <a:pt x="12960" y="21600"/>
                    <a:pt x="12528" y="21600"/>
                  </a:cubicBezTo>
                  <a:cubicBezTo>
                    <a:pt x="10800" y="21600"/>
                    <a:pt x="10800" y="21600"/>
                    <a:pt x="10800" y="21600"/>
                  </a:cubicBezTo>
                  <a:cubicBezTo>
                    <a:pt x="9936" y="21600"/>
                    <a:pt x="9936" y="21168"/>
                    <a:pt x="9504" y="20736"/>
                  </a:cubicBezTo>
                  <a:cubicBezTo>
                    <a:pt x="9072" y="15984"/>
                    <a:pt x="5616" y="12528"/>
                    <a:pt x="864" y="12096"/>
                  </a:cubicBezTo>
                  <a:cubicBezTo>
                    <a:pt x="432" y="11664"/>
                    <a:pt x="0" y="11232"/>
                    <a:pt x="0" y="10800"/>
                  </a:cubicBezTo>
                  <a:cubicBezTo>
                    <a:pt x="0" y="8640"/>
                    <a:pt x="0" y="8640"/>
                    <a:pt x="0" y="8640"/>
                  </a:cubicBezTo>
                  <a:cubicBezTo>
                    <a:pt x="0" y="8640"/>
                    <a:pt x="0" y="8208"/>
                    <a:pt x="432" y="8208"/>
                  </a:cubicBezTo>
                  <a:cubicBezTo>
                    <a:pt x="432" y="7776"/>
                    <a:pt x="432" y="7776"/>
                    <a:pt x="864" y="7776"/>
                  </a:cubicBezTo>
                  <a:cubicBezTo>
                    <a:pt x="864" y="7776"/>
                    <a:pt x="864" y="7776"/>
                    <a:pt x="864" y="7776"/>
                  </a:cubicBezTo>
                  <a:cubicBezTo>
                    <a:pt x="4320" y="8208"/>
                    <a:pt x="7344" y="9504"/>
                    <a:pt x="9504" y="12096"/>
                  </a:cubicBezTo>
                  <a:cubicBezTo>
                    <a:pt x="12096" y="14256"/>
                    <a:pt x="13392" y="17280"/>
                    <a:pt x="13824" y="20736"/>
                  </a:cubicBezTo>
                  <a:cubicBezTo>
                    <a:pt x="13824" y="20736"/>
                    <a:pt x="13824" y="21168"/>
                    <a:pt x="13392" y="21168"/>
                  </a:cubicBezTo>
                  <a:close/>
                  <a:moveTo>
                    <a:pt x="3024" y="21600"/>
                  </a:moveTo>
                  <a:cubicBezTo>
                    <a:pt x="1296" y="21600"/>
                    <a:pt x="0" y="20304"/>
                    <a:pt x="0" y="18576"/>
                  </a:cubicBezTo>
                  <a:cubicBezTo>
                    <a:pt x="0" y="17280"/>
                    <a:pt x="1296" y="15552"/>
                    <a:pt x="3024" y="15552"/>
                  </a:cubicBezTo>
                  <a:cubicBezTo>
                    <a:pt x="4320" y="15552"/>
                    <a:pt x="5616" y="17280"/>
                    <a:pt x="5616" y="18576"/>
                  </a:cubicBezTo>
                  <a:cubicBezTo>
                    <a:pt x="5616" y="20304"/>
                    <a:pt x="4320" y="21600"/>
                    <a:pt x="3024"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1" name="Shape"/>
            <p:cNvSpPr/>
            <p:nvPr/>
          </p:nvSpPr>
          <p:spPr>
            <a:xfrm>
              <a:off x="1318684" y="4739217"/>
              <a:ext cx="148168" cy="228601"/>
            </a:xfrm>
            <a:custGeom>
              <a:avLst/>
              <a:gdLst/>
              <a:ahLst/>
              <a:cxnLst>
                <a:cxn ang="0">
                  <a:pos x="wd2" y="hd2"/>
                </a:cxn>
                <a:cxn ang="5400000">
                  <a:pos x="wd2" y="hd2"/>
                </a:cxn>
                <a:cxn ang="10800000">
                  <a:pos x="wd2" y="hd2"/>
                </a:cxn>
                <a:cxn ang="16200000">
                  <a:pos x="wd2" y="hd2"/>
                </a:cxn>
              </a:cxnLst>
              <a:rect l="0" t="0" r="r" b="b"/>
              <a:pathLst>
                <a:path w="21600" h="21600" extrusionOk="0">
                  <a:moveTo>
                    <a:pt x="21600" y="6912"/>
                  </a:moveTo>
                  <a:cubicBezTo>
                    <a:pt x="21600" y="6912"/>
                    <a:pt x="20925" y="7344"/>
                    <a:pt x="20925" y="7344"/>
                  </a:cubicBezTo>
                  <a:cubicBezTo>
                    <a:pt x="16875" y="7344"/>
                    <a:pt x="16875" y="7344"/>
                    <a:pt x="16875" y="7344"/>
                  </a:cubicBezTo>
                  <a:cubicBezTo>
                    <a:pt x="16200" y="10368"/>
                    <a:pt x="12150" y="12096"/>
                    <a:pt x="6750" y="12528"/>
                  </a:cubicBezTo>
                  <a:cubicBezTo>
                    <a:pt x="10800" y="15120"/>
                    <a:pt x="14175" y="18144"/>
                    <a:pt x="18225" y="20736"/>
                  </a:cubicBezTo>
                  <a:cubicBezTo>
                    <a:pt x="18225" y="21168"/>
                    <a:pt x="18225" y="21168"/>
                    <a:pt x="18225" y="21600"/>
                  </a:cubicBezTo>
                  <a:cubicBezTo>
                    <a:pt x="18225" y="21600"/>
                    <a:pt x="17550" y="21600"/>
                    <a:pt x="17550" y="21600"/>
                  </a:cubicBezTo>
                  <a:cubicBezTo>
                    <a:pt x="12825" y="21600"/>
                    <a:pt x="12825" y="21600"/>
                    <a:pt x="12825" y="21600"/>
                  </a:cubicBezTo>
                  <a:cubicBezTo>
                    <a:pt x="12150" y="21600"/>
                    <a:pt x="12150" y="21600"/>
                    <a:pt x="12150" y="21600"/>
                  </a:cubicBezTo>
                  <a:cubicBezTo>
                    <a:pt x="8100" y="18576"/>
                    <a:pt x="4725" y="15984"/>
                    <a:pt x="0" y="12528"/>
                  </a:cubicBezTo>
                  <a:cubicBezTo>
                    <a:pt x="0" y="12528"/>
                    <a:pt x="0" y="12528"/>
                    <a:pt x="0" y="12528"/>
                  </a:cubicBezTo>
                  <a:cubicBezTo>
                    <a:pt x="0" y="10368"/>
                    <a:pt x="0" y="10368"/>
                    <a:pt x="0" y="10368"/>
                  </a:cubicBezTo>
                  <a:cubicBezTo>
                    <a:pt x="0" y="9936"/>
                    <a:pt x="0" y="9936"/>
                    <a:pt x="675" y="9936"/>
                  </a:cubicBezTo>
                  <a:cubicBezTo>
                    <a:pt x="3375" y="9936"/>
                    <a:pt x="3375" y="9936"/>
                    <a:pt x="3375" y="9936"/>
                  </a:cubicBezTo>
                  <a:cubicBezTo>
                    <a:pt x="7425" y="9936"/>
                    <a:pt x="10125" y="9072"/>
                    <a:pt x="10800" y="7344"/>
                  </a:cubicBezTo>
                  <a:cubicBezTo>
                    <a:pt x="675" y="7344"/>
                    <a:pt x="675" y="7344"/>
                    <a:pt x="675" y="7344"/>
                  </a:cubicBezTo>
                  <a:cubicBezTo>
                    <a:pt x="0" y="7344"/>
                    <a:pt x="0" y="6912"/>
                    <a:pt x="0" y="6912"/>
                  </a:cubicBezTo>
                  <a:cubicBezTo>
                    <a:pt x="0" y="5184"/>
                    <a:pt x="0" y="5184"/>
                    <a:pt x="0" y="5184"/>
                  </a:cubicBezTo>
                  <a:cubicBezTo>
                    <a:pt x="0" y="4752"/>
                    <a:pt x="0" y="4752"/>
                    <a:pt x="675" y="4752"/>
                  </a:cubicBezTo>
                  <a:cubicBezTo>
                    <a:pt x="10800" y="4752"/>
                    <a:pt x="10800" y="4752"/>
                    <a:pt x="10800" y="4752"/>
                  </a:cubicBezTo>
                  <a:cubicBezTo>
                    <a:pt x="9450" y="3456"/>
                    <a:pt x="7425" y="3024"/>
                    <a:pt x="4050" y="3024"/>
                  </a:cubicBezTo>
                  <a:cubicBezTo>
                    <a:pt x="675" y="3024"/>
                    <a:pt x="675" y="3024"/>
                    <a:pt x="675" y="3024"/>
                  </a:cubicBezTo>
                  <a:cubicBezTo>
                    <a:pt x="0" y="3024"/>
                    <a:pt x="0" y="2592"/>
                    <a:pt x="0" y="2592"/>
                  </a:cubicBezTo>
                  <a:cubicBezTo>
                    <a:pt x="0" y="432"/>
                    <a:pt x="0" y="432"/>
                    <a:pt x="0" y="432"/>
                  </a:cubicBezTo>
                  <a:cubicBezTo>
                    <a:pt x="0" y="0"/>
                    <a:pt x="0" y="0"/>
                    <a:pt x="675" y="0"/>
                  </a:cubicBezTo>
                  <a:cubicBezTo>
                    <a:pt x="20925" y="0"/>
                    <a:pt x="20925" y="0"/>
                    <a:pt x="20925" y="0"/>
                  </a:cubicBezTo>
                  <a:cubicBezTo>
                    <a:pt x="20925" y="0"/>
                    <a:pt x="21600" y="0"/>
                    <a:pt x="21600" y="432"/>
                  </a:cubicBezTo>
                  <a:cubicBezTo>
                    <a:pt x="21600" y="2160"/>
                    <a:pt x="21600" y="2160"/>
                    <a:pt x="21600" y="2160"/>
                  </a:cubicBezTo>
                  <a:cubicBezTo>
                    <a:pt x="21600" y="2160"/>
                    <a:pt x="20925" y="2592"/>
                    <a:pt x="20925" y="2592"/>
                  </a:cubicBezTo>
                  <a:cubicBezTo>
                    <a:pt x="14850" y="2592"/>
                    <a:pt x="14850" y="2592"/>
                    <a:pt x="14850" y="2592"/>
                  </a:cubicBezTo>
                  <a:cubicBezTo>
                    <a:pt x="15525" y="3024"/>
                    <a:pt x="16200" y="3888"/>
                    <a:pt x="16875" y="4752"/>
                  </a:cubicBezTo>
                  <a:cubicBezTo>
                    <a:pt x="20925" y="4752"/>
                    <a:pt x="20925" y="4752"/>
                    <a:pt x="20925" y="4752"/>
                  </a:cubicBezTo>
                  <a:cubicBezTo>
                    <a:pt x="20925" y="4752"/>
                    <a:pt x="21600" y="4752"/>
                    <a:pt x="21600" y="5184"/>
                  </a:cubicBezTo>
                  <a:lnTo>
                    <a:pt x="21600" y="691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2" name="Shape"/>
            <p:cNvSpPr/>
            <p:nvPr/>
          </p:nvSpPr>
          <p:spPr>
            <a:xfrm>
              <a:off x="1979084" y="4739217"/>
              <a:ext cx="270934" cy="268817"/>
            </a:xfrm>
            <a:custGeom>
              <a:avLst/>
              <a:gdLst/>
              <a:ahLst/>
              <a:cxnLst>
                <a:cxn ang="0">
                  <a:pos x="wd2" y="hd2"/>
                </a:cxn>
                <a:cxn ang="5400000">
                  <a:pos x="wd2" y="hd2"/>
                </a:cxn>
                <a:cxn ang="10800000">
                  <a:pos x="wd2" y="hd2"/>
                </a:cxn>
                <a:cxn ang="16200000">
                  <a:pos x="wd2" y="hd2"/>
                </a:cxn>
              </a:cxnLst>
              <a:rect l="0" t="0" r="r" b="b"/>
              <a:pathLst>
                <a:path w="21600" h="21600" extrusionOk="0">
                  <a:moveTo>
                    <a:pt x="20136" y="21600"/>
                  </a:moveTo>
                  <a:cubicBezTo>
                    <a:pt x="19403" y="21600"/>
                    <a:pt x="19037" y="21600"/>
                    <a:pt x="18671" y="21234"/>
                  </a:cubicBezTo>
                  <a:cubicBezTo>
                    <a:pt x="14278" y="16841"/>
                    <a:pt x="14278" y="16841"/>
                    <a:pt x="14278" y="16841"/>
                  </a:cubicBezTo>
                  <a:cubicBezTo>
                    <a:pt x="12814" y="17939"/>
                    <a:pt x="10983" y="18305"/>
                    <a:pt x="9153" y="18305"/>
                  </a:cubicBezTo>
                  <a:cubicBezTo>
                    <a:pt x="4027" y="18305"/>
                    <a:pt x="0" y="14278"/>
                    <a:pt x="0" y="9153"/>
                  </a:cubicBezTo>
                  <a:cubicBezTo>
                    <a:pt x="0" y="4027"/>
                    <a:pt x="4027" y="0"/>
                    <a:pt x="9153" y="0"/>
                  </a:cubicBezTo>
                  <a:cubicBezTo>
                    <a:pt x="14278" y="0"/>
                    <a:pt x="18305" y="4027"/>
                    <a:pt x="18305" y="9153"/>
                  </a:cubicBezTo>
                  <a:cubicBezTo>
                    <a:pt x="18305" y="10983"/>
                    <a:pt x="17573" y="12814"/>
                    <a:pt x="16841" y="14278"/>
                  </a:cubicBezTo>
                  <a:cubicBezTo>
                    <a:pt x="21234" y="19037"/>
                    <a:pt x="21234" y="19037"/>
                    <a:pt x="21234" y="19037"/>
                  </a:cubicBezTo>
                  <a:cubicBezTo>
                    <a:pt x="21600" y="19037"/>
                    <a:pt x="21600" y="19769"/>
                    <a:pt x="21600" y="20136"/>
                  </a:cubicBezTo>
                  <a:cubicBezTo>
                    <a:pt x="21600" y="20868"/>
                    <a:pt x="20868" y="21600"/>
                    <a:pt x="20136" y="21600"/>
                  </a:cubicBezTo>
                  <a:close/>
                  <a:moveTo>
                    <a:pt x="9153" y="3295"/>
                  </a:moveTo>
                  <a:cubicBezTo>
                    <a:pt x="5858" y="3295"/>
                    <a:pt x="3295" y="5858"/>
                    <a:pt x="3295" y="9153"/>
                  </a:cubicBezTo>
                  <a:cubicBezTo>
                    <a:pt x="3295" y="12447"/>
                    <a:pt x="5858" y="15010"/>
                    <a:pt x="9153" y="15010"/>
                  </a:cubicBezTo>
                  <a:cubicBezTo>
                    <a:pt x="12447" y="15010"/>
                    <a:pt x="15010" y="12447"/>
                    <a:pt x="15010" y="9153"/>
                  </a:cubicBezTo>
                  <a:cubicBezTo>
                    <a:pt x="15010" y="5858"/>
                    <a:pt x="12447" y="3295"/>
                    <a:pt x="9153" y="3295"/>
                  </a:cubicBezTo>
                  <a:close/>
                  <a:moveTo>
                    <a:pt x="13180" y="9519"/>
                  </a:moveTo>
                  <a:cubicBezTo>
                    <a:pt x="13180" y="9885"/>
                    <a:pt x="13180" y="9885"/>
                    <a:pt x="12814" y="9885"/>
                  </a:cubicBezTo>
                  <a:cubicBezTo>
                    <a:pt x="5492" y="9885"/>
                    <a:pt x="5492" y="9885"/>
                    <a:pt x="5492" y="9885"/>
                  </a:cubicBezTo>
                  <a:cubicBezTo>
                    <a:pt x="5125" y="9885"/>
                    <a:pt x="4759" y="9885"/>
                    <a:pt x="4759" y="9519"/>
                  </a:cubicBezTo>
                  <a:cubicBezTo>
                    <a:pt x="4759" y="8786"/>
                    <a:pt x="4759" y="8786"/>
                    <a:pt x="4759" y="8786"/>
                  </a:cubicBezTo>
                  <a:cubicBezTo>
                    <a:pt x="4759" y="8420"/>
                    <a:pt x="5125" y="8420"/>
                    <a:pt x="5492" y="8420"/>
                  </a:cubicBezTo>
                  <a:cubicBezTo>
                    <a:pt x="12814" y="8420"/>
                    <a:pt x="12814" y="8420"/>
                    <a:pt x="12814" y="8420"/>
                  </a:cubicBezTo>
                  <a:cubicBezTo>
                    <a:pt x="13180" y="8420"/>
                    <a:pt x="13180" y="8420"/>
                    <a:pt x="13180" y="8786"/>
                  </a:cubicBezTo>
                  <a:lnTo>
                    <a:pt x="13180" y="951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3" name="Shape"/>
            <p:cNvSpPr/>
            <p:nvPr/>
          </p:nvSpPr>
          <p:spPr>
            <a:xfrm>
              <a:off x="2639484" y="4728633"/>
              <a:ext cx="292101" cy="262468"/>
            </a:xfrm>
            <a:custGeom>
              <a:avLst/>
              <a:gdLst/>
              <a:ahLst/>
              <a:cxnLst>
                <a:cxn ang="0">
                  <a:pos x="wd2" y="hd2"/>
                </a:cxn>
                <a:cxn ang="5400000">
                  <a:pos x="wd2" y="hd2"/>
                </a:cxn>
                <a:cxn ang="10800000">
                  <a:pos x="wd2" y="hd2"/>
                </a:cxn>
                <a:cxn ang="16200000">
                  <a:pos x="wd2" y="hd2"/>
                </a:cxn>
              </a:cxnLst>
              <a:rect l="0" t="0" r="r" b="b"/>
              <a:pathLst>
                <a:path w="21600" h="21600" extrusionOk="0">
                  <a:moveTo>
                    <a:pt x="21263" y="8337"/>
                  </a:moveTo>
                  <a:cubicBezTo>
                    <a:pt x="15188" y="15158"/>
                    <a:pt x="15188" y="15158"/>
                    <a:pt x="15188" y="15158"/>
                  </a:cubicBezTo>
                  <a:cubicBezTo>
                    <a:pt x="14850" y="15537"/>
                    <a:pt x="14850" y="15537"/>
                    <a:pt x="14513" y="15537"/>
                  </a:cubicBezTo>
                  <a:cubicBezTo>
                    <a:pt x="14175" y="15537"/>
                    <a:pt x="13838" y="15158"/>
                    <a:pt x="13838" y="14400"/>
                  </a:cubicBezTo>
                  <a:cubicBezTo>
                    <a:pt x="13838" y="10989"/>
                    <a:pt x="13838" y="10989"/>
                    <a:pt x="13838" y="10989"/>
                  </a:cubicBezTo>
                  <a:cubicBezTo>
                    <a:pt x="11138" y="10989"/>
                    <a:pt x="11138" y="10989"/>
                    <a:pt x="11138" y="10989"/>
                  </a:cubicBezTo>
                  <a:cubicBezTo>
                    <a:pt x="6075" y="10989"/>
                    <a:pt x="2362" y="12126"/>
                    <a:pt x="2362" y="18568"/>
                  </a:cubicBezTo>
                  <a:cubicBezTo>
                    <a:pt x="2362" y="19326"/>
                    <a:pt x="2362" y="19705"/>
                    <a:pt x="2700" y="20463"/>
                  </a:cubicBezTo>
                  <a:cubicBezTo>
                    <a:pt x="2700" y="20463"/>
                    <a:pt x="2700" y="20842"/>
                    <a:pt x="2700" y="21221"/>
                  </a:cubicBezTo>
                  <a:cubicBezTo>
                    <a:pt x="2700" y="21221"/>
                    <a:pt x="2362" y="21600"/>
                    <a:pt x="2362" y="21600"/>
                  </a:cubicBezTo>
                  <a:cubicBezTo>
                    <a:pt x="2025" y="21600"/>
                    <a:pt x="2025" y="21600"/>
                    <a:pt x="2025" y="21221"/>
                  </a:cubicBezTo>
                  <a:cubicBezTo>
                    <a:pt x="1687" y="20842"/>
                    <a:pt x="1687" y="20463"/>
                    <a:pt x="1350" y="20084"/>
                  </a:cubicBezTo>
                  <a:cubicBezTo>
                    <a:pt x="675" y="18568"/>
                    <a:pt x="0" y="15916"/>
                    <a:pt x="0" y="14021"/>
                  </a:cubicBezTo>
                  <a:cubicBezTo>
                    <a:pt x="0" y="12505"/>
                    <a:pt x="0" y="10989"/>
                    <a:pt x="675" y="9474"/>
                  </a:cubicBezTo>
                  <a:cubicBezTo>
                    <a:pt x="2362" y="4926"/>
                    <a:pt x="7087" y="4168"/>
                    <a:pt x="11138" y="4168"/>
                  </a:cubicBezTo>
                  <a:cubicBezTo>
                    <a:pt x="13838" y="4168"/>
                    <a:pt x="13838" y="4168"/>
                    <a:pt x="13838" y="4168"/>
                  </a:cubicBezTo>
                  <a:cubicBezTo>
                    <a:pt x="13838" y="758"/>
                    <a:pt x="13838" y="758"/>
                    <a:pt x="13838" y="758"/>
                  </a:cubicBezTo>
                  <a:cubicBezTo>
                    <a:pt x="13838" y="379"/>
                    <a:pt x="14175" y="0"/>
                    <a:pt x="14513" y="0"/>
                  </a:cubicBezTo>
                  <a:cubicBezTo>
                    <a:pt x="14850" y="0"/>
                    <a:pt x="14850" y="0"/>
                    <a:pt x="15188" y="0"/>
                  </a:cubicBezTo>
                  <a:cubicBezTo>
                    <a:pt x="21263" y="7200"/>
                    <a:pt x="21263" y="7200"/>
                    <a:pt x="21263" y="7200"/>
                  </a:cubicBezTo>
                  <a:cubicBezTo>
                    <a:pt x="21263" y="7200"/>
                    <a:pt x="21600" y="7579"/>
                    <a:pt x="21600" y="7579"/>
                  </a:cubicBezTo>
                  <a:cubicBezTo>
                    <a:pt x="21600" y="7958"/>
                    <a:pt x="21263" y="7958"/>
                    <a:pt x="21263" y="833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4" name="Shape"/>
            <p:cNvSpPr/>
            <p:nvPr/>
          </p:nvSpPr>
          <p:spPr>
            <a:xfrm>
              <a:off x="3299884" y="4715933"/>
              <a:ext cx="267678" cy="251885"/>
            </a:xfrm>
            <a:custGeom>
              <a:avLst/>
              <a:gdLst/>
              <a:ahLst/>
              <a:cxnLst>
                <a:cxn ang="0">
                  <a:pos x="wd2" y="hd2"/>
                </a:cxn>
                <a:cxn ang="5400000">
                  <a:pos x="wd2" y="hd2"/>
                </a:cxn>
                <a:cxn ang="10800000">
                  <a:pos x="wd2" y="hd2"/>
                </a:cxn>
                <a:cxn ang="16200000">
                  <a:pos x="wd2" y="hd2"/>
                </a:cxn>
              </a:cxnLst>
              <a:rect l="0" t="0" r="r" b="b"/>
              <a:pathLst>
                <a:path w="21508" h="21600" extrusionOk="0">
                  <a:moveTo>
                    <a:pt x="18305" y="17673"/>
                  </a:moveTo>
                  <a:cubicBezTo>
                    <a:pt x="18305" y="20029"/>
                    <a:pt x="16475" y="21600"/>
                    <a:pt x="14644" y="21600"/>
                  </a:cubicBezTo>
                  <a:cubicBezTo>
                    <a:pt x="3661" y="21600"/>
                    <a:pt x="3661" y="21600"/>
                    <a:pt x="3661" y="21600"/>
                  </a:cubicBezTo>
                  <a:cubicBezTo>
                    <a:pt x="1464" y="21600"/>
                    <a:pt x="0" y="20029"/>
                    <a:pt x="0" y="17673"/>
                  </a:cubicBezTo>
                  <a:cubicBezTo>
                    <a:pt x="0" y="5891"/>
                    <a:pt x="0" y="5891"/>
                    <a:pt x="0" y="5891"/>
                  </a:cubicBezTo>
                  <a:cubicBezTo>
                    <a:pt x="0" y="3927"/>
                    <a:pt x="1464" y="1964"/>
                    <a:pt x="3661" y="1964"/>
                  </a:cubicBezTo>
                  <a:cubicBezTo>
                    <a:pt x="6956" y="1964"/>
                    <a:pt x="6956" y="1964"/>
                    <a:pt x="6956" y="1964"/>
                  </a:cubicBezTo>
                  <a:cubicBezTo>
                    <a:pt x="7322" y="1964"/>
                    <a:pt x="7322" y="1964"/>
                    <a:pt x="7322" y="2356"/>
                  </a:cubicBezTo>
                  <a:cubicBezTo>
                    <a:pt x="7322" y="2749"/>
                    <a:pt x="7322" y="2749"/>
                    <a:pt x="6956" y="2749"/>
                  </a:cubicBezTo>
                  <a:cubicBezTo>
                    <a:pt x="6590" y="3142"/>
                    <a:pt x="5858" y="3535"/>
                    <a:pt x="5492" y="3535"/>
                  </a:cubicBezTo>
                  <a:cubicBezTo>
                    <a:pt x="5125" y="3535"/>
                    <a:pt x="5125" y="3535"/>
                    <a:pt x="5125" y="3535"/>
                  </a:cubicBezTo>
                  <a:cubicBezTo>
                    <a:pt x="3661" y="3535"/>
                    <a:pt x="3661" y="3535"/>
                    <a:pt x="3661" y="3535"/>
                  </a:cubicBezTo>
                  <a:cubicBezTo>
                    <a:pt x="2563" y="3535"/>
                    <a:pt x="1464" y="4713"/>
                    <a:pt x="1464" y="5891"/>
                  </a:cubicBezTo>
                  <a:cubicBezTo>
                    <a:pt x="1464" y="17673"/>
                    <a:pt x="1464" y="17673"/>
                    <a:pt x="1464" y="17673"/>
                  </a:cubicBezTo>
                  <a:cubicBezTo>
                    <a:pt x="1464" y="18851"/>
                    <a:pt x="2563" y="20029"/>
                    <a:pt x="3661" y="20029"/>
                  </a:cubicBezTo>
                  <a:cubicBezTo>
                    <a:pt x="14644" y="20029"/>
                    <a:pt x="14644" y="20029"/>
                    <a:pt x="14644" y="20029"/>
                  </a:cubicBezTo>
                  <a:cubicBezTo>
                    <a:pt x="15742" y="20029"/>
                    <a:pt x="16475" y="18851"/>
                    <a:pt x="16475" y="17673"/>
                  </a:cubicBezTo>
                  <a:cubicBezTo>
                    <a:pt x="16475" y="14531"/>
                    <a:pt x="16475" y="14531"/>
                    <a:pt x="16475" y="14531"/>
                  </a:cubicBezTo>
                  <a:cubicBezTo>
                    <a:pt x="16475" y="14531"/>
                    <a:pt x="16841" y="14138"/>
                    <a:pt x="16841" y="14138"/>
                  </a:cubicBezTo>
                  <a:cubicBezTo>
                    <a:pt x="17207" y="14138"/>
                    <a:pt x="17207" y="13745"/>
                    <a:pt x="17573" y="13745"/>
                  </a:cubicBezTo>
                  <a:cubicBezTo>
                    <a:pt x="17573" y="13745"/>
                    <a:pt x="17939" y="13353"/>
                    <a:pt x="17939" y="13745"/>
                  </a:cubicBezTo>
                  <a:cubicBezTo>
                    <a:pt x="18305" y="13745"/>
                    <a:pt x="18305" y="13745"/>
                    <a:pt x="18305" y="14138"/>
                  </a:cubicBezTo>
                  <a:lnTo>
                    <a:pt x="18305" y="17673"/>
                  </a:lnTo>
                  <a:close/>
                  <a:moveTo>
                    <a:pt x="16475" y="12567"/>
                  </a:moveTo>
                  <a:cubicBezTo>
                    <a:pt x="16108" y="12567"/>
                    <a:pt x="16108" y="12567"/>
                    <a:pt x="15742" y="12567"/>
                  </a:cubicBezTo>
                  <a:cubicBezTo>
                    <a:pt x="15742" y="12567"/>
                    <a:pt x="15742" y="12567"/>
                    <a:pt x="15376" y="12567"/>
                  </a:cubicBezTo>
                  <a:cubicBezTo>
                    <a:pt x="15010" y="12567"/>
                    <a:pt x="15010" y="12175"/>
                    <a:pt x="15010" y="11782"/>
                  </a:cubicBezTo>
                  <a:cubicBezTo>
                    <a:pt x="15010" y="9033"/>
                    <a:pt x="15010" y="9033"/>
                    <a:pt x="15010" y="9033"/>
                  </a:cubicBezTo>
                  <a:cubicBezTo>
                    <a:pt x="12814" y="9033"/>
                    <a:pt x="12814" y="9033"/>
                    <a:pt x="12814" y="9033"/>
                  </a:cubicBezTo>
                  <a:cubicBezTo>
                    <a:pt x="9885" y="9033"/>
                    <a:pt x="8054" y="9818"/>
                    <a:pt x="7322" y="10996"/>
                  </a:cubicBezTo>
                  <a:cubicBezTo>
                    <a:pt x="6224" y="12175"/>
                    <a:pt x="5858" y="14531"/>
                    <a:pt x="6224" y="17673"/>
                  </a:cubicBezTo>
                  <a:cubicBezTo>
                    <a:pt x="6224" y="17673"/>
                    <a:pt x="6224" y="18065"/>
                    <a:pt x="5858" y="18065"/>
                  </a:cubicBezTo>
                  <a:cubicBezTo>
                    <a:pt x="5858" y="18065"/>
                    <a:pt x="5858" y="18065"/>
                    <a:pt x="5858" y="18065"/>
                  </a:cubicBezTo>
                  <a:cubicBezTo>
                    <a:pt x="5492" y="18065"/>
                    <a:pt x="5492" y="18065"/>
                    <a:pt x="5492" y="18065"/>
                  </a:cubicBezTo>
                  <a:cubicBezTo>
                    <a:pt x="5492" y="17673"/>
                    <a:pt x="3295" y="14531"/>
                    <a:pt x="3295" y="11782"/>
                  </a:cubicBezTo>
                  <a:cubicBezTo>
                    <a:pt x="3295" y="7855"/>
                    <a:pt x="4393" y="3535"/>
                    <a:pt x="12814" y="3535"/>
                  </a:cubicBezTo>
                  <a:cubicBezTo>
                    <a:pt x="15010" y="3535"/>
                    <a:pt x="15010" y="3535"/>
                    <a:pt x="15010" y="3535"/>
                  </a:cubicBezTo>
                  <a:cubicBezTo>
                    <a:pt x="15010" y="1178"/>
                    <a:pt x="15010" y="1178"/>
                    <a:pt x="15010" y="1178"/>
                  </a:cubicBezTo>
                  <a:cubicBezTo>
                    <a:pt x="15010" y="785"/>
                    <a:pt x="15010" y="393"/>
                    <a:pt x="15376" y="393"/>
                  </a:cubicBezTo>
                  <a:cubicBezTo>
                    <a:pt x="15742" y="0"/>
                    <a:pt x="15742" y="0"/>
                    <a:pt x="15742" y="0"/>
                  </a:cubicBezTo>
                  <a:cubicBezTo>
                    <a:pt x="16108" y="0"/>
                    <a:pt x="16108" y="393"/>
                    <a:pt x="16475" y="393"/>
                  </a:cubicBezTo>
                  <a:cubicBezTo>
                    <a:pt x="21234" y="5891"/>
                    <a:pt x="21234" y="5891"/>
                    <a:pt x="21234" y="5891"/>
                  </a:cubicBezTo>
                  <a:cubicBezTo>
                    <a:pt x="21600" y="6284"/>
                    <a:pt x="21600" y="6676"/>
                    <a:pt x="21234" y="7069"/>
                  </a:cubicBezTo>
                  <a:lnTo>
                    <a:pt x="16475" y="1256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5" name="Shape"/>
            <p:cNvSpPr/>
            <p:nvPr/>
          </p:nvSpPr>
          <p:spPr>
            <a:xfrm>
              <a:off x="3958167" y="4756150"/>
              <a:ext cx="270934" cy="234950"/>
            </a:xfrm>
            <a:custGeom>
              <a:avLst/>
              <a:gdLst/>
              <a:ahLst/>
              <a:cxnLst>
                <a:cxn ang="0">
                  <a:pos x="wd2" y="hd2"/>
                </a:cxn>
                <a:cxn ang="5400000">
                  <a:pos x="wd2" y="hd2"/>
                </a:cxn>
                <a:cxn ang="10800000">
                  <a:pos x="wd2" y="hd2"/>
                </a:cxn>
                <a:cxn ang="16200000">
                  <a:pos x="wd2" y="hd2"/>
                </a:cxn>
              </a:cxnLst>
              <a:rect l="0" t="0" r="r" b="b"/>
              <a:pathLst>
                <a:path w="21600" h="21600" extrusionOk="0">
                  <a:moveTo>
                    <a:pt x="21600" y="11012"/>
                  </a:moveTo>
                  <a:cubicBezTo>
                    <a:pt x="21600" y="11435"/>
                    <a:pt x="21234" y="11859"/>
                    <a:pt x="20868" y="11859"/>
                  </a:cubicBezTo>
                  <a:cubicBezTo>
                    <a:pt x="7322" y="13553"/>
                    <a:pt x="7322" y="13553"/>
                    <a:pt x="7322" y="13553"/>
                  </a:cubicBezTo>
                  <a:cubicBezTo>
                    <a:pt x="7322" y="13976"/>
                    <a:pt x="7322" y="14400"/>
                    <a:pt x="7322" y="14824"/>
                  </a:cubicBezTo>
                  <a:cubicBezTo>
                    <a:pt x="7322" y="15247"/>
                    <a:pt x="7322" y="15247"/>
                    <a:pt x="6956" y="15671"/>
                  </a:cubicBezTo>
                  <a:cubicBezTo>
                    <a:pt x="19037" y="15671"/>
                    <a:pt x="19037" y="15671"/>
                    <a:pt x="19037" y="15671"/>
                  </a:cubicBezTo>
                  <a:cubicBezTo>
                    <a:pt x="19769" y="15671"/>
                    <a:pt x="20136" y="16094"/>
                    <a:pt x="20136" y="16518"/>
                  </a:cubicBezTo>
                  <a:cubicBezTo>
                    <a:pt x="20136" y="17365"/>
                    <a:pt x="19769" y="17788"/>
                    <a:pt x="19037" y="17788"/>
                  </a:cubicBezTo>
                  <a:cubicBezTo>
                    <a:pt x="5858" y="17788"/>
                    <a:pt x="5858" y="17788"/>
                    <a:pt x="5858" y="17788"/>
                  </a:cubicBezTo>
                  <a:cubicBezTo>
                    <a:pt x="5492" y="17788"/>
                    <a:pt x="4759" y="17365"/>
                    <a:pt x="4759" y="16518"/>
                  </a:cubicBezTo>
                  <a:cubicBezTo>
                    <a:pt x="4759" y="16094"/>
                    <a:pt x="5492" y="14824"/>
                    <a:pt x="5858" y="14400"/>
                  </a:cubicBezTo>
                  <a:cubicBezTo>
                    <a:pt x="3295" y="2118"/>
                    <a:pt x="3295" y="2118"/>
                    <a:pt x="3295" y="2118"/>
                  </a:cubicBezTo>
                  <a:cubicBezTo>
                    <a:pt x="732" y="2118"/>
                    <a:pt x="732" y="2118"/>
                    <a:pt x="732" y="2118"/>
                  </a:cubicBezTo>
                  <a:cubicBezTo>
                    <a:pt x="366" y="2118"/>
                    <a:pt x="0" y="1694"/>
                    <a:pt x="0" y="1271"/>
                  </a:cubicBezTo>
                  <a:cubicBezTo>
                    <a:pt x="0" y="847"/>
                    <a:pt x="366" y="0"/>
                    <a:pt x="732" y="0"/>
                  </a:cubicBezTo>
                  <a:cubicBezTo>
                    <a:pt x="4027" y="0"/>
                    <a:pt x="4027" y="0"/>
                    <a:pt x="4027" y="0"/>
                  </a:cubicBezTo>
                  <a:cubicBezTo>
                    <a:pt x="5125" y="0"/>
                    <a:pt x="5125" y="1271"/>
                    <a:pt x="5125" y="2118"/>
                  </a:cubicBezTo>
                  <a:cubicBezTo>
                    <a:pt x="20868" y="2118"/>
                    <a:pt x="20868" y="2118"/>
                    <a:pt x="20868" y="2118"/>
                  </a:cubicBezTo>
                  <a:cubicBezTo>
                    <a:pt x="21234" y="2118"/>
                    <a:pt x="21600" y="2541"/>
                    <a:pt x="21600" y="2965"/>
                  </a:cubicBezTo>
                  <a:lnTo>
                    <a:pt x="21600" y="11012"/>
                  </a:lnTo>
                  <a:close/>
                  <a:moveTo>
                    <a:pt x="6590" y="21600"/>
                  </a:moveTo>
                  <a:cubicBezTo>
                    <a:pt x="5858" y="21600"/>
                    <a:pt x="4759" y="20753"/>
                    <a:pt x="4759" y="19482"/>
                  </a:cubicBezTo>
                  <a:cubicBezTo>
                    <a:pt x="4759" y="18635"/>
                    <a:pt x="5858" y="17788"/>
                    <a:pt x="6590" y="17788"/>
                  </a:cubicBezTo>
                  <a:cubicBezTo>
                    <a:pt x="7688" y="17788"/>
                    <a:pt x="8420" y="18635"/>
                    <a:pt x="8420" y="19482"/>
                  </a:cubicBezTo>
                  <a:cubicBezTo>
                    <a:pt x="8420" y="20753"/>
                    <a:pt x="7688" y="21600"/>
                    <a:pt x="6590" y="21600"/>
                  </a:cubicBezTo>
                  <a:close/>
                  <a:moveTo>
                    <a:pt x="18305" y="21600"/>
                  </a:moveTo>
                  <a:cubicBezTo>
                    <a:pt x="17207" y="21600"/>
                    <a:pt x="16475" y="20753"/>
                    <a:pt x="16475" y="19482"/>
                  </a:cubicBezTo>
                  <a:cubicBezTo>
                    <a:pt x="16475" y="18635"/>
                    <a:pt x="17207" y="17788"/>
                    <a:pt x="18305" y="17788"/>
                  </a:cubicBezTo>
                  <a:cubicBezTo>
                    <a:pt x="19403" y="17788"/>
                    <a:pt x="20136" y="18635"/>
                    <a:pt x="20136" y="19482"/>
                  </a:cubicBezTo>
                  <a:cubicBezTo>
                    <a:pt x="20136" y="20753"/>
                    <a:pt x="19403" y="21600"/>
                    <a:pt x="18305"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6" name="Shape"/>
            <p:cNvSpPr/>
            <p:nvPr/>
          </p:nvSpPr>
          <p:spPr>
            <a:xfrm>
              <a:off x="4618567" y="4739217"/>
              <a:ext cx="292101"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20029"/>
                  </a:moveTo>
                  <a:cubicBezTo>
                    <a:pt x="21600" y="20815"/>
                    <a:pt x="20925" y="21600"/>
                    <a:pt x="20250" y="21600"/>
                  </a:cubicBezTo>
                  <a:cubicBezTo>
                    <a:pt x="16538" y="21600"/>
                    <a:pt x="16538" y="21600"/>
                    <a:pt x="16538" y="21600"/>
                  </a:cubicBezTo>
                  <a:cubicBezTo>
                    <a:pt x="15863" y="21600"/>
                    <a:pt x="15188" y="20815"/>
                    <a:pt x="15188" y="20029"/>
                  </a:cubicBezTo>
                  <a:cubicBezTo>
                    <a:pt x="15188" y="15709"/>
                    <a:pt x="15188" y="15709"/>
                    <a:pt x="15188" y="15709"/>
                  </a:cubicBezTo>
                  <a:cubicBezTo>
                    <a:pt x="15188" y="14924"/>
                    <a:pt x="15863" y="14138"/>
                    <a:pt x="16538" y="14138"/>
                  </a:cubicBezTo>
                  <a:cubicBezTo>
                    <a:pt x="17550" y="14138"/>
                    <a:pt x="17550" y="14138"/>
                    <a:pt x="17550" y="14138"/>
                  </a:cubicBezTo>
                  <a:cubicBezTo>
                    <a:pt x="17550" y="11782"/>
                    <a:pt x="17550" y="11782"/>
                    <a:pt x="17550" y="11782"/>
                  </a:cubicBezTo>
                  <a:cubicBezTo>
                    <a:pt x="11475" y="11782"/>
                    <a:pt x="11475" y="11782"/>
                    <a:pt x="11475" y="11782"/>
                  </a:cubicBezTo>
                  <a:cubicBezTo>
                    <a:pt x="11475" y="14138"/>
                    <a:pt x="11475" y="14138"/>
                    <a:pt x="11475" y="14138"/>
                  </a:cubicBezTo>
                  <a:cubicBezTo>
                    <a:pt x="12488" y="14138"/>
                    <a:pt x="12488" y="14138"/>
                    <a:pt x="12488" y="14138"/>
                  </a:cubicBezTo>
                  <a:cubicBezTo>
                    <a:pt x="13163" y="14138"/>
                    <a:pt x="13838" y="14924"/>
                    <a:pt x="13838" y="15709"/>
                  </a:cubicBezTo>
                  <a:cubicBezTo>
                    <a:pt x="13838" y="20029"/>
                    <a:pt x="13838" y="20029"/>
                    <a:pt x="13838" y="20029"/>
                  </a:cubicBezTo>
                  <a:cubicBezTo>
                    <a:pt x="13838" y="20815"/>
                    <a:pt x="13163" y="21600"/>
                    <a:pt x="12488" y="21600"/>
                  </a:cubicBezTo>
                  <a:cubicBezTo>
                    <a:pt x="8775" y="21600"/>
                    <a:pt x="8775" y="21600"/>
                    <a:pt x="8775" y="21600"/>
                  </a:cubicBezTo>
                  <a:cubicBezTo>
                    <a:pt x="8100" y="21600"/>
                    <a:pt x="7762" y="20815"/>
                    <a:pt x="7762" y="20029"/>
                  </a:cubicBezTo>
                  <a:cubicBezTo>
                    <a:pt x="7762" y="15709"/>
                    <a:pt x="7762" y="15709"/>
                    <a:pt x="7762" y="15709"/>
                  </a:cubicBezTo>
                  <a:cubicBezTo>
                    <a:pt x="7762" y="14924"/>
                    <a:pt x="8100" y="14138"/>
                    <a:pt x="8775" y="14138"/>
                  </a:cubicBezTo>
                  <a:cubicBezTo>
                    <a:pt x="9787" y="14138"/>
                    <a:pt x="9787" y="14138"/>
                    <a:pt x="9787" y="14138"/>
                  </a:cubicBezTo>
                  <a:cubicBezTo>
                    <a:pt x="9787" y="11782"/>
                    <a:pt x="9787" y="11782"/>
                    <a:pt x="9787" y="11782"/>
                  </a:cubicBezTo>
                  <a:cubicBezTo>
                    <a:pt x="3712" y="11782"/>
                    <a:pt x="3712" y="11782"/>
                    <a:pt x="3712" y="11782"/>
                  </a:cubicBezTo>
                  <a:cubicBezTo>
                    <a:pt x="3712" y="14138"/>
                    <a:pt x="3712" y="14138"/>
                    <a:pt x="3712" y="14138"/>
                  </a:cubicBezTo>
                  <a:cubicBezTo>
                    <a:pt x="5062" y="14138"/>
                    <a:pt x="5062" y="14138"/>
                    <a:pt x="5062" y="14138"/>
                  </a:cubicBezTo>
                  <a:cubicBezTo>
                    <a:pt x="5737" y="14138"/>
                    <a:pt x="6075" y="14924"/>
                    <a:pt x="6075" y="15709"/>
                  </a:cubicBezTo>
                  <a:cubicBezTo>
                    <a:pt x="6075" y="20029"/>
                    <a:pt x="6075" y="20029"/>
                    <a:pt x="6075" y="20029"/>
                  </a:cubicBezTo>
                  <a:cubicBezTo>
                    <a:pt x="6075" y="20815"/>
                    <a:pt x="5737" y="21600"/>
                    <a:pt x="5062" y="21600"/>
                  </a:cubicBezTo>
                  <a:cubicBezTo>
                    <a:pt x="1012" y="21600"/>
                    <a:pt x="1012" y="21600"/>
                    <a:pt x="1012" y="21600"/>
                  </a:cubicBezTo>
                  <a:cubicBezTo>
                    <a:pt x="337" y="21600"/>
                    <a:pt x="0" y="20815"/>
                    <a:pt x="0" y="20029"/>
                  </a:cubicBezTo>
                  <a:cubicBezTo>
                    <a:pt x="0" y="15709"/>
                    <a:pt x="0" y="15709"/>
                    <a:pt x="0" y="15709"/>
                  </a:cubicBezTo>
                  <a:cubicBezTo>
                    <a:pt x="0" y="14924"/>
                    <a:pt x="337" y="14138"/>
                    <a:pt x="1012" y="14138"/>
                  </a:cubicBezTo>
                  <a:cubicBezTo>
                    <a:pt x="2362" y="14138"/>
                    <a:pt x="2362" y="14138"/>
                    <a:pt x="2362" y="14138"/>
                  </a:cubicBezTo>
                  <a:cubicBezTo>
                    <a:pt x="2362" y="11782"/>
                    <a:pt x="2362" y="11782"/>
                    <a:pt x="2362" y="11782"/>
                  </a:cubicBezTo>
                  <a:cubicBezTo>
                    <a:pt x="2362" y="10604"/>
                    <a:pt x="3037" y="9818"/>
                    <a:pt x="3712" y="9818"/>
                  </a:cubicBezTo>
                  <a:cubicBezTo>
                    <a:pt x="9787" y="9818"/>
                    <a:pt x="9787" y="9818"/>
                    <a:pt x="9787" y="9818"/>
                  </a:cubicBezTo>
                  <a:cubicBezTo>
                    <a:pt x="9787" y="7069"/>
                    <a:pt x="9787" y="7069"/>
                    <a:pt x="9787" y="7069"/>
                  </a:cubicBezTo>
                  <a:cubicBezTo>
                    <a:pt x="8775" y="7069"/>
                    <a:pt x="8775" y="7069"/>
                    <a:pt x="8775" y="7069"/>
                  </a:cubicBezTo>
                  <a:cubicBezTo>
                    <a:pt x="8100" y="7069"/>
                    <a:pt x="7762" y="6676"/>
                    <a:pt x="7762" y="5891"/>
                  </a:cubicBezTo>
                  <a:cubicBezTo>
                    <a:pt x="7762" y="1178"/>
                    <a:pt x="7762" y="1178"/>
                    <a:pt x="7762" y="1178"/>
                  </a:cubicBezTo>
                  <a:cubicBezTo>
                    <a:pt x="7762" y="393"/>
                    <a:pt x="8100" y="0"/>
                    <a:pt x="8775" y="0"/>
                  </a:cubicBezTo>
                  <a:cubicBezTo>
                    <a:pt x="12488" y="0"/>
                    <a:pt x="12488" y="0"/>
                    <a:pt x="12488" y="0"/>
                  </a:cubicBezTo>
                  <a:cubicBezTo>
                    <a:pt x="13163" y="0"/>
                    <a:pt x="13838" y="393"/>
                    <a:pt x="13838" y="1178"/>
                  </a:cubicBezTo>
                  <a:cubicBezTo>
                    <a:pt x="13838" y="5891"/>
                    <a:pt x="13838" y="5891"/>
                    <a:pt x="13838" y="5891"/>
                  </a:cubicBezTo>
                  <a:cubicBezTo>
                    <a:pt x="13838" y="6676"/>
                    <a:pt x="13163" y="7069"/>
                    <a:pt x="12488" y="7069"/>
                  </a:cubicBezTo>
                  <a:cubicBezTo>
                    <a:pt x="11475" y="7069"/>
                    <a:pt x="11475" y="7069"/>
                    <a:pt x="11475" y="7069"/>
                  </a:cubicBezTo>
                  <a:cubicBezTo>
                    <a:pt x="11475" y="9818"/>
                    <a:pt x="11475" y="9818"/>
                    <a:pt x="11475" y="9818"/>
                  </a:cubicBezTo>
                  <a:cubicBezTo>
                    <a:pt x="17550" y="9818"/>
                    <a:pt x="17550" y="9818"/>
                    <a:pt x="17550" y="9818"/>
                  </a:cubicBezTo>
                  <a:cubicBezTo>
                    <a:pt x="18563" y="9818"/>
                    <a:pt x="19238" y="10604"/>
                    <a:pt x="19238" y="11782"/>
                  </a:cubicBezTo>
                  <a:cubicBezTo>
                    <a:pt x="19238" y="14138"/>
                    <a:pt x="19238" y="14138"/>
                    <a:pt x="19238" y="14138"/>
                  </a:cubicBezTo>
                  <a:cubicBezTo>
                    <a:pt x="20250" y="14138"/>
                    <a:pt x="20250" y="14138"/>
                    <a:pt x="20250" y="14138"/>
                  </a:cubicBezTo>
                  <a:cubicBezTo>
                    <a:pt x="20925" y="14138"/>
                    <a:pt x="21600" y="14924"/>
                    <a:pt x="21600" y="15709"/>
                  </a:cubicBezTo>
                  <a:lnTo>
                    <a:pt x="21600" y="200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7" name="Shape"/>
            <p:cNvSpPr/>
            <p:nvPr/>
          </p:nvSpPr>
          <p:spPr>
            <a:xfrm>
              <a:off x="5281740" y="4715933"/>
              <a:ext cx="286553" cy="294746"/>
            </a:xfrm>
            <a:custGeom>
              <a:avLst/>
              <a:gdLst/>
              <a:ahLst/>
              <a:cxnLst>
                <a:cxn ang="0">
                  <a:pos x="wd2" y="hd2"/>
                </a:cxn>
                <a:cxn ang="5400000">
                  <a:pos x="wd2" y="hd2"/>
                </a:cxn>
                <a:cxn ang="10800000">
                  <a:pos x="wd2" y="hd2"/>
                </a:cxn>
                <a:cxn ang="16200000">
                  <a:pos x="wd2" y="hd2"/>
                </a:cxn>
              </a:cxnLst>
              <a:rect l="0" t="0" r="r" b="b"/>
              <a:pathLst>
                <a:path w="21190" h="19919" extrusionOk="0">
                  <a:moveTo>
                    <a:pt x="16332" y="12960"/>
                  </a:moveTo>
                  <a:cubicBezTo>
                    <a:pt x="18695" y="20366"/>
                    <a:pt x="10595" y="21600"/>
                    <a:pt x="10932" y="17897"/>
                  </a:cubicBezTo>
                  <a:cubicBezTo>
                    <a:pt x="10932" y="17897"/>
                    <a:pt x="10932" y="15737"/>
                    <a:pt x="10932" y="14194"/>
                  </a:cubicBezTo>
                  <a:cubicBezTo>
                    <a:pt x="10595" y="14194"/>
                    <a:pt x="10595" y="14194"/>
                    <a:pt x="10257" y="13886"/>
                  </a:cubicBezTo>
                  <a:cubicBezTo>
                    <a:pt x="10257" y="15737"/>
                    <a:pt x="10257" y="17897"/>
                    <a:pt x="10257" y="17897"/>
                  </a:cubicBezTo>
                  <a:cubicBezTo>
                    <a:pt x="10257" y="21600"/>
                    <a:pt x="2157" y="20366"/>
                    <a:pt x="4520" y="12960"/>
                  </a:cubicBezTo>
                  <a:cubicBezTo>
                    <a:pt x="2157" y="12034"/>
                    <a:pt x="807" y="11109"/>
                    <a:pt x="132" y="10183"/>
                  </a:cubicBezTo>
                  <a:cubicBezTo>
                    <a:pt x="-205" y="9566"/>
                    <a:pt x="132" y="8949"/>
                    <a:pt x="807" y="9566"/>
                  </a:cubicBezTo>
                  <a:cubicBezTo>
                    <a:pt x="807" y="9566"/>
                    <a:pt x="807" y="9566"/>
                    <a:pt x="1145" y="9566"/>
                  </a:cubicBezTo>
                  <a:cubicBezTo>
                    <a:pt x="1145" y="2160"/>
                    <a:pt x="1145" y="2160"/>
                    <a:pt x="1145" y="2160"/>
                  </a:cubicBezTo>
                  <a:cubicBezTo>
                    <a:pt x="1145" y="926"/>
                    <a:pt x="1820" y="0"/>
                    <a:pt x="2832" y="0"/>
                  </a:cubicBezTo>
                  <a:cubicBezTo>
                    <a:pt x="18020" y="0"/>
                    <a:pt x="18020" y="0"/>
                    <a:pt x="18020" y="0"/>
                  </a:cubicBezTo>
                  <a:cubicBezTo>
                    <a:pt x="19032" y="0"/>
                    <a:pt x="20045" y="926"/>
                    <a:pt x="20045" y="2160"/>
                  </a:cubicBezTo>
                  <a:cubicBezTo>
                    <a:pt x="20045" y="9566"/>
                    <a:pt x="20045" y="9566"/>
                    <a:pt x="20045" y="9566"/>
                  </a:cubicBezTo>
                  <a:cubicBezTo>
                    <a:pt x="20045" y="9566"/>
                    <a:pt x="20045" y="9566"/>
                    <a:pt x="20383" y="9566"/>
                  </a:cubicBezTo>
                  <a:cubicBezTo>
                    <a:pt x="21058" y="8949"/>
                    <a:pt x="21395" y="9566"/>
                    <a:pt x="21058" y="10183"/>
                  </a:cubicBezTo>
                  <a:cubicBezTo>
                    <a:pt x="20045" y="11109"/>
                    <a:pt x="18695" y="12034"/>
                    <a:pt x="16332" y="12960"/>
                  </a:cubicBezTo>
                  <a:close/>
                  <a:moveTo>
                    <a:pt x="19032" y="2777"/>
                  </a:moveTo>
                  <a:cubicBezTo>
                    <a:pt x="19032" y="1543"/>
                    <a:pt x="18695" y="1234"/>
                    <a:pt x="17345" y="1234"/>
                  </a:cubicBezTo>
                  <a:cubicBezTo>
                    <a:pt x="3845" y="1234"/>
                    <a:pt x="3845" y="1234"/>
                    <a:pt x="3845" y="1234"/>
                  </a:cubicBezTo>
                  <a:cubicBezTo>
                    <a:pt x="2495" y="1234"/>
                    <a:pt x="2157" y="1543"/>
                    <a:pt x="2157" y="2777"/>
                  </a:cubicBezTo>
                  <a:cubicBezTo>
                    <a:pt x="2157" y="10183"/>
                    <a:pt x="2157" y="10183"/>
                    <a:pt x="2157" y="10183"/>
                  </a:cubicBezTo>
                  <a:cubicBezTo>
                    <a:pt x="4857" y="11726"/>
                    <a:pt x="7557" y="11417"/>
                    <a:pt x="8907" y="11417"/>
                  </a:cubicBezTo>
                  <a:cubicBezTo>
                    <a:pt x="9245" y="11417"/>
                    <a:pt x="9582" y="11417"/>
                    <a:pt x="9920" y="11726"/>
                  </a:cubicBezTo>
                  <a:cubicBezTo>
                    <a:pt x="9920" y="11726"/>
                    <a:pt x="9920" y="11726"/>
                    <a:pt x="9920" y="11726"/>
                  </a:cubicBezTo>
                  <a:cubicBezTo>
                    <a:pt x="10257" y="12034"/>
                    <a:pt x="10595" y="12034"/>
                    <a:pt x="10932" y="12343"/>
                  </a:cubicBezTo>
                  <a:cubicBezTo>
                    <a:pt x="10932" y="11726"/>
                    <a:pt x="11270" y="11417"/>
                    <a:pt x="12282" y="11417"/>
                  </a:cubicBezTo>
                  <a:cubicBezTo>
                    <a:pt x="13632" y="11417"/>
                    <a:pt x="15995" y="11726"/>
                    <a:pt x="19032" y="10183"/>
                  </a:cubicBezTo>
                  <a:lnTo>
                    <a:pt x="19032" y="2777"/>
                  </a:lnTo>
                  <a:close/>
                  <a:moveTo>
                    <a:pt x="7557" y="10491"/>
                  </a:moveTo>
                  <a:cubicBezTo>
                    <a:pt x="6207" y="10491"/>
                    <a:pt x="5195" y="9566"/>
                    <a:pt x="5195" y="8331"/>
                  </a:cubicBezTo>
                  <a:cubicBezTo>
                    <a:pt x="5195" y="7097"/>
                    <a:pt x="6207" y="6171"/>
                    <a:pt x="7557" y="6171"/>
                  </a:cubicBezTo>
                  <a:cubicBezTo>
                    <a:pt x="8907" y="6171"/>
                    <a:pt x="10257" y="7097"/>
                    <a:pt x="10257" y="8331"/>
                  </a:cubicBezTo>
                  <a:cubicBezTo>
                    <a:pt x="10257" y="9566"/>
                    <a:pt x="8907" y="10491"/>
                    <a:pt x="7557" y="10491"/>
                  </a:cubicBezTo>
                  <a:close/>
                  <a:moveTo>
                    <a:pt x="13632" y="10491"/>
                  </a:moveTo>
                  <a:cubicBezTo>
                    <a:pt x="12282" y="10491"/>
                    <a:pt x="10932" y="9566"/>
                    <a:pt x="10932" y="8331"/>
                  </a:cubicBezTo>
                  <a:cubicBezTo>
                    <a:pt x="10932" y="7097"/>
                    <a:pt x="12282" y="6171"/>
                    <a:pt x="13632" y="6171"/>
                  </a:cubicBezTo>
                  <a:cubicBezTo>
                    <a:pt x="14982" y="6171"/>
                    <a:pt x="16332" y="7097"/>
                    <a:pt x="16332" y="8331"/>
                  </a:cubicBezTo>
                  <a:cubicBezTo>
                    <a:pt x="16332" y="9566"/>
                    <a:pt x="14982" y="10491"/>
                    <a:pt x="13632" y="1049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8" name="Shape"/>
            <p:cNvSpPr/>
            <p:nvPr/>
          </p:nvSpPr>
          <p:spPr>
            <a:xfrm>
              <a:off x="5943600" y="4715933"/>
              <a:ext cx="264585" cy="292101"/>
            </a:xfrm>
            <a:custGeom>
              <a:avLst/>
              <a:gdLst/>
              <a:ahLst/>
              <a:cxnLst>
                <a:cxn ang="0">
                  <a:pos x="wd2" y="hd2"/>
                </a:cxn>
                <a:cxn ang="5400000">
                  <a:pos x="wd2" y="hd2"/>
                </a:cxn>
                <a:cxn ang="10800000">
                  <a:pos x="wd2" y="hd2"/>
                </a:cxn>
                <a:cxn ang="16200000">
                  <a:pos x="wd2" y="hd2"/>
                </a:cxn>
              </a:cxnLst>
              <a:rect l="0" t="0" r="r" b="b"/>
              <a:pathLst>
                <a:path w="21600" h="21600" extrusionOk="0">
                  <a:moveTo>
                    <a:pt x="9310" y="17888"/>
                  </a:moveTo>
                  <a:cubicBezTo>
                    <a:pt x="4841" y="21600"/>
                    <a:pt x="4841" y="21600"/>
                    <a:pt x="4841" y="21600"/>
                  </a:cubicBezTo>
                  <a:cubicBezTo>
                    <a:pt x="4841" y="21600"/>
                    <a:pt x="4841" y="21600"/>
                    <a:pt x="4469" y="21600"/>
                  </a:cubicBezTo>
                  <a:cubicBezTo>
                    <a:pt x="4469" y="21600"/>
                    <a:pt x="4469" y="21600"/>
                    <a:pt x="4469" y="21600"/>
                  </a:cubicBezTo>
                  <a:cubicBezTo>
                    <a:pt x="0" y="17888"/>
                    <a:pt x="0" y="17888"/>
                    <a:pt x="0" y="17888"/>
                  </a:cubicBezTo>
                  <a:cubicBezTo>
                    <a:pt x="0" y="17550"/>
                    <a:pt x="0" y="17550"/>
                    <a:pt x="0" y="17213"/>
                  </a:cubicBezTo>
                  <a:cubicBezTo>
                    <a:pt x="0" y="17213"/>
                    <a:pt x="372" y="17213"/>
                    <a:pt x="372" y="17213"/>
                  </a:cubicBezTo>
                  <a:cubicBezTo>
                    <a:pt x="2979" y="17213"/>
                    <a:pt x="2979" y="17213"/>
                    <a:pt x="2979" y="17213"/>
                  </a:cubicBezTo>
                  <a:cubicBezTo>
                    <a:pt x="2979" y="337"/>
                    <a:pt x="2979" y="337"/>
                    <a:pt x="2979" y="337"/>
                  </a:cubicBezTo>
                  <a:cubicBezTo>
                    <a:pt x="2979" y="337"/>
                    <a:pt x="2979" y="0"/>
                    <a:pt x="3352" y="0"/>
                  </a:cubicBezTo>
                  <a:cubicBezTo>
                    <a:pt x="5959" y="0"/>
                    <a:pt x="5959" y="0"/>
                    <a:pt x="5959" y="0"/>
                  </a:cubicBezTo>
                  <a:cubicBezTo>
                    <a:pt x="6331" y="0"/>
                    <a:pt x="6331" y="337"/>
                    <a:pt x="6331" y="337"/>
                  </a:cubicBezTo>
                  <a:cubicBezTo>
                    <a:pt x="6331" y="17213"/>
                    <a:pt x="6331" y="17213"/>
                    <a:pt x="6331" y="17213"/>
                  </a:cubicBezTo>
                  <a:cubicBezTo>
                    <a:pt x="8938" y="17213"/>
                    <a:pt x="8938" y="17213"/>
                    <a:pt x="8938" y="17213"/>
                  </a:cubicBezTo>
                  <a:cubicBezTo>
                    <a:pt x="9310" y="17213"/>
                    <a:pt x="9310" y="17213"/>
                    <a:pt x="9310" y="17550"/>
                  </a:cubicBezTo>
                  <a:cubicBezTo>
                    <a:pt x="9310" y="17550"/>
                    <a:pt x="9310" y="17550"/>
                    <a:pt x="9310" y="17888"/>
                  </a:cubicBezTo>
                  <a:close/>
                  <a:moveTo>
                    <a:pt x="21600" y="9450"/>
                  </a:moveTo>
                  <a:cubicBezTo>
                    <a:pt x="17876" y="9450"/>
                    <a:pt x="17876" y="9450"/>
                    <a:pt x="17876" y="9450"/>
                  </a:cubicBezTo>
                  <a:cubicBezTo>
                    <a:pt x="17876" y="8100"/>
                    <a:pt x="17876" y="8100"/>
                    <a:pt x="17876" y="8100"/>
                  </a:cubicBezTo>
                  <a:cubicBezTo>
                    <a:pt x="18621" y="8100"/>
                    <a:pt x="18621" y="8100"/>
                    <a:pt x="18621" y="8100"/>
                  </a:cubicBezTo>
                  <a:cubicBezTo>
                    <a:pt x="18248" y="6412"/>
                    <a:pt x="18248" y="6412"/>
                    <a:pt x="18248" y="6412"/>
                  </a:cubicBezTo>
                  <a:cubicBezTo>
                    <a:pt x="14897" y="6412"/>
                    <a:pt x="14897" y="6412"/>
                    <a:pt x="14897" y="6412"/>
                  </a:cubicBezTo>
                  <a:cubicBezTo>
                    <a:pt x="14152" y="8100"/>
                    <a:pt x="14152" y="8100"/>
                    <a:pt x="14152" y="8100"/>
                  </a:cubicBezTo>
                  <a:cubicBezTo>
                    <a:pt x="15269" y="8100"/>
                    <a:pt x="15269" y="8100"/>
                    <a:pt x="15269" y="8100"/>
                  </a:cubicBezTo>
                  <a:cubicBezTo>
                    <a:pt x="15269" y="9450"/>
                    <a:pt x="15269" y="9450"/>
                    <a:pt x="15269" y="9450"/>
                  </a:cubicBezTo>
                  <a:cubicBezTo>
                    <a:pt x="11545" y="9450"/>
                    <a:pt x="11545" y="9450"/>
                    <a:pt x="11545" y="9450"/>
                  </a:cubicBezTo>
                  <a:cubicBezTo>
                    <a:pt x="11545" y="8100"/>
                    <a:pt x="11545" y="8100"/>
                    <a:pt x="11545" y="8100"/>
                  </a:cubicBezTo>
                  <a:cubicBezTo>
                    <a:pt x="12290" y="8100"/>
                    <a:pt x="12290" y="8100"/>
                    <a:pt x="12290" y="8100"/>
                  </a:cubicBezTo>
                  <a:cubicBezTo>
                    <a:pt x="15641" y="0"/>
                    <a:pt x="15641" y="0"/>
                    <a:pt x="15641" y="0"/>
                  </a:cubicBezTo>
                  <a:cubicBezTo>
                    <a:pt x="17503" y="0"/>
                    <a:pt x="17503" y="0"/>
                    <a:pt x="17503" y="0"/>
                  </a:cubicBezTo>
                  <a:cubicBezTo>
                    <a:pt x="20855" y="8100"/>
                    <a:pt x="20855" y="8100"/>
                    <a:pt x="20855" y="8100"/>
                  </a:cubicBezTo>
                  <a:cubicBezTo>
                    <a:pt x="21600" y="8100"/>
                    <a:pt x="21600" y="8100"/>
                    <a:pt x="21600" y="8100"/>
                  </a:cubicBezTo>
                  <a:lnTo>
                    <a:pt x="21600" y="9450"/>
                  </a:lnTo>
                  <a:close/>
                  <a:moveTo>
                    <a:pt x="20483" y="21600"/>
                  </a:moveTo>
                  <a:cubicBezTo>
                    <a:pt x="12662" y="21600"/>
                    <a:pt x="12662" y="21600"/>
                    <a:pt x="12662" y="21600"/>
                  </a:cubicBezTo>
                  <a:cubicBezTo>
                    <a:pt x="12662" y="20588"/>
                    <a:pt x="12662" y="20588"/>
                    <a:pt x="12662" y="20588"/>
                  </a:cubicBezTo>
                  <a:cubicBezTo>
                    <a:pt x="17503" y="14175"/>
                    <a:pt x="17503" y="14175"/>
                    <a:pt x="17503" y="14175"/>
                  </a:cubicBezTo>
                  <a:cubicBezTo>
                    <a:pt x="17503" y="14175"/>
                    <a:pt x="17876" y="13838"/>
                    <a:pt x="17876" y="13838"/>
                  </a:cubicBezTo>
                  <a:cubicBezTo>
                    <a:pt x="17876" y="13838"/>
                    <a:pt x="17876" y="13838"/>
                    <a:pt x="17876" y="13838"/>
                  </a:cubicBezTo>
                  <a:cubicBezTo>
                    <a:pt x="17876" y="13838"/>
                    <a:pt x="17876" y="13838"/>
                    <a:pt x="17876" y="13838"/>
                  </a:cubicBezTo>
                  <a:cubicBezTo>
                    <a:pt x="17876" y="13838"/>
                    <a:pt x="17876" y="13838"/>
                    <a:pt x="17876" y="13838"/>
                  </a:cubicBezTo>
                  <a:cubicBezTo>
                    <a:pt x="17876" y="13838"/>
                    <a:pt x="17503" y="13838"/>
                    <a:pt x="17503" y="13838"/>
                  </a:cubicBezTo>
                  <a:cubicBezTo>
                    <a:pt x="14152" y="13838"/>
                    <a:pt x="14152" y="13838"/>
                    <a:pt x="14152" y="13838"/>
                  </a:cubicBezTo>
                  <a:cubicBezTo>
                    <a:pt x="14152" y="15188"/>
                    <a:pt x="14152" y="15188"/>
                    <a:pt x="14152" y="15188"/>
                  </a:cubicBezTo>
                  <a:cubicBezTo>
                    <a:pt x="12662" y="15188"/>
                    <a:pt x="12662" y="15188"/>
                    <a:pt x="12662" y="15188"/>
                  </a:cubicBezTo>
                  <a:cubicBezTo>
                    <a:pt x="12662" y="12488"/>
                    <a:pt x="12662" y="12488"/>
                    <a:pt x="12662" y="12488"/>
                  </a:cubicBezTo>
                  <a:cubicBezTo>
                    <a:pt x="20110" y="12488"/>
                    <a:pt x="20110" y="12488"/>
                    <a:pt x="20110" y="12488"/>
                  </a:cubicBezTo>
                  <a:cubicBezTo>
                    <a:pt x="20110" y="13500"/>
                    <a:pt x="20110" y="13500"/>
                    <a:pt x="20110" y="13500"/>
                  </a:cubicBezTo>
                  <a:cubicBezTo>
                    <a:pt x="15269" y="19913"/>
                    <a:pt x="15269" y="19913"/>
                    <a:pt x="15269" y="19913"/>
                  </a:cubicBezTo>
                  <a:cubicBezTo>
                    <a:pt x="15269" y="19913"/>
                    <a:pt x="15269" y="20250"/>
                    <a:pt x="15269" y="20250"/>
                  </a:cubicBezTo>
                  <a:cubicBezTo>
                    <a:pt x="14897" y="20250"/>
                    <a:pt x="14897" y="20250"/>
                    <a:pt x="14897" y="20250"/>
                  </a:cubicBezTo>
                  <a:cubicBezTo>
                    <a:pt x="14897" y="20250"/>
                    <a:pt x="14897" y="20250"/>
                    <a:pt x="14897" y="20250"/>
                  </a:cubicBezTo>
                  <a:cubicBezTo>
                    <a:pt x="15269" y="20250"/>
                    <a:pt x="15269" y="20250"/>
                    <a:pt x="15269" y="20250"/>
                  </a:cubicBezTo>
                  <a:cubicBezTo>
                    <a:pt x="15269" y="20250"/>
                    <a:pt x="15269" y="20250"/>
                    <a:pt x="15641" y="20250"/>
                  </a:cubicBezTo>
                  <a:cubicBezTo>
                    <a:pt x="18993" y="20250"/>
                    <a:pt x="18993" y="20250"/>
                    <a:pt x="18993" y="20250"/>
                  </a:cubicBezTo>
                  <a:cubicBezTo>
                    <a:pt x="18993" y="18900"/>
                    <a:pt x="18993" y="18900"/>
                    <a:pt x="18993" y="18900"/>
                  </a:cubicBezTo>
                  <a:cubicBezTo>
                    <a:pt x="20483" y="18900"/>
                    <a:pt x="20483" y="18900"/>
                    <a:pt x="20483" y="18900"/>
                  </a:cubicBezTo>
                  <a:lnTo>
                    <a:pt x="20483" y="21600"/>
                  </a:lnTo>
                  <a:close/>
                  <a:moveTo>
                    <a:pt x="17876" y="5062"/>
                  </a:moveTo>
                  <a:cubicBezTo>
                    <a:pt x="16759" y="2362"/>
                    <a:pt x="16759" y="2362"/>
                    <a:pt x="16759" y="2362"/>
                  </a:cubicBezTo>
                  <a:cubicBezTo>
                    <a:pt x="16759" y="1687"/>
                    <a:pt x="16759" y="1687"/>
                    <a:pt x="16759" y="1687"/>
                  </a:cubicBezTo>
                  <a:cubicBezTo>
                    <a:pt x="16759" y="1687"/>
                    <a:pt x="16759" y="1687"/>
                    <a:pt x="16759" y="1687"/>
                  </a:cubicBezTo>
                  <a:cubicBezTo>
                    <a:pt x="16386" y="1687"/>
                    <a:pt x="16386" y="1687"/>
                    <a:pt x="16386" y="1687"/>
                  </a:cubicBezTo>
                  <a:cubicBezTo>
                    <a:pt x="16386" y="1687"/>
                    <a:pt x="16386" y="1687"/>
                    <a:pt x="16386" y="1687"/>
                  </a:cubicBezTo>
                  <a:cubicBezTo>
                    <a:pt x="16386" y="2025"/>
                    <a:pt x="16386" y="2025"/>
                    <a:pt x="16386" y="2362"/>
                  </a:cubicBezTo>
                  <a:cubicBezTo>
                    <a:pt x="15269" y="5062"/>
                    <a:pt x="15269" y="5062"/>
                    <a:pt x="15269" y="5062"/>
                  </a:cubicBezTo>
                  <a:lnTo>
                    <a:pt x="17876" y="506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69" name="Shape"/>
            <p:cNvSpPr/>
            <p:nvPr/>
          </p:nvSpPr>
          <p:spPr>
            <a:xfrm>
              <a:off x="6597651" y="4747684"/>
              <a:ext cx="165101" cy="95250"/>
            </a:xfrm>
            <a:custGeom>
              <a:avLst/>
              <a:gdLst/>
              <a:ahLst/>
              <a:cxnLst>
                <a:cxn ang="0">
                  <a:pos x="wd2" y="hd2"/>
                </a:cxn>
                <a:cxn ang="5400000">
                  <a:pos x="wd2" y="hd2"/>
                </a:cxn>
                <a:cxn ang="10800000">
                  <a:pos x="wd2" y="hd2"/>
                </a:cxn>
                <a:cxn ang="16200000">
                  <a:pos x="wd2" y="hd2"/>
                </a:cxn>
              </a:cxnLst>
              <a:rect l="0" t="0" r="r" b="b"/>
              <a:pathLst>
                <a:path w="21600" h="21600" extrusionOk="0">
                  <a:moveTo>
                    <a:pt x="20400" y="21600"/>
                  </a:moveTo>
                  <a:cubicBezTo>
                    <a:pt x="1200" y="21600"/>
                    <a:pt x="1200" y="21600"/>
                    <a:pt x="1200" y="21600"/>
                  </a:cubicBezTo>
                  <a:cubicBezTo>
                    <a:pt x="600" y="21600"/>
                    <a:pt x="0" y="20571"/>
                    <a:pt x="0" y="18514"/>
                  </a:cubicBezTo>
                  <a:cubicBezTo>
                    <a:pt x="0" y="18514"/>
                    <a:pt x="0" y="17486"/>
                    <a:pt x="0" y="17486"/>
                  </a:cubicBezTo>
                  <a:cubicBezTo>
                    <a:pt x="9600" y="1029"/>
                    <a:pt x="9600" y="1029"/>
                    <a:pt x="9600" y="1029"/>
                  </a:cubicBezTo>
                  <a:cubicBezTo>
                    <a:pt x="10200" y="0"/>
                    <a:pt x="10200" y="0"/>
                    <a:pt x="10800" y="0"/>
                  </a:cubicBezTo>
                  <a:cubicBezTo>
                    <a:pt x="11400" y="0"/>
                    <a:pt x="11400" y="0"/>
                    <a:pt x="12000" y="1029"/>
                  </a:cubicBezTo>
                  <a:cubicBezTo>
                    <a:pt x="21600" y="17486"/>
                    <a:pt x="21600" y="17486"/>
                    <a:pt x="21600" y="17486"/>
                  </a:cubicBezTo>
                  <a:cubicBezTo>
                    <a:pt x="21600" y="17486"/>
                    <a:pt x="21600" y="18514"/>
                    <a:pt x="21600" y="18514"/>
                  </a:cubicBezTo>
                  <a:cubicBezTo>
                    <a:pt x="21600" y="20571"/>
                    <a:pt x="21000" y="21600"/>
                    <a:pt x="204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0" name="Shape"/>
            <p:cNvSpPr/>
            <p:nvPr/>
          </p:nvSpPr>
          <p:spPr>
            <a:xfrm>
              <a:off x="7262284" y="4715933"/>
              <a:ext cx="237068" cy="292101"/>
            </a:xfrm>
            <a:custGeom>
              <a:avLst/>
              <a:gdLst/>
              <a:ahLst/>
              <a:cxnLst>
                <a:cxn ang="0">
                  <a:pos x="wd2" y="hd2"/>
                </a:cxn>
                <a:cxn ang="5400000">
                  <a:pos x="wd2" y="hd2"/>
                </a:cxn>
                <a:cxn ang="10800000">
                  <a:pos x="wd2" y="hd2"/>
                </a:cxn>
                <a:cxn ang="16200000">
                  <a:pos x="wd2" y="hd2"/>
                </a:cxn>
              </a:cxnLst>
              <a:rect l="0" t="0" r="r" b="b"/>
              <a:pathLst>
                <a:path w="21600" h="21600" extrusionOk="0">
                  <a:moveTo>
                    <a:pt x="10385" y="17888"/>
                  </a:moveTo>
                  <a:cubicBezTo>
                    <a:pt x="5400" y="21600"/>
                    <a:pt x="5400" y="21600"/>
                    <a:pt x="5400" y="21600"/>
                  </a:cubicBezTo>
                  <a:cubicBezTo>
                    <a:pt x="5400" y="21600"/>
                    <a:pt x="5400" y="21600"/>
                    <a:pt x="4985" y="21600"/>
                  </a:cubicBezTo>
                  <a:cubicBezTo>
                    <a:pt x="4985" y="21600"/>
                    <a:pt x="4985" y="21600"/>
                    <a:pt x="4985" y="21600"/>
                  </a:cubicBezTo>
                  <a:cubicBezTo>
                    <a:pt x="0" y="17888"/>
                    <a:pt x="0" y="17888"/>
                    <a:pt x="0" y="17888"/>
                  </a:cubicBezTo>
                  <a:cubicBezTo>
                    <a:pt x="0" y="17550"/>
                    <a:pt x="0" y="17550"/>
                    <a:pt x="0" y="17213"/>
                  </a:cubicBezTo>
                  <a:cubicBezTo>
                    <a:pt x="0" y="17213"/>
                    <a:pt x="415" y="17213"/>
                    <a:pt x="415" y="17213"/>
                  </a:cubicBezTo>
                  <a:cubicBezTo>
                    <a:pt x="3323" y="17213"/>
                    <a:pt x="3323" y="17213"/>
                    <a:pt x="3323" y="17213"/>
                  </a:cubicBezTo>
                  <a:cubicBezTo>
                    <a:pt x="3323" y="337"/>
                    <a:pt x="3323" y="337"/>
                    <a:pt x="3323" y="337"/>
                  </a:cubicBezTo>
                  <a:cubicBezTo>
                    <a:pt x="3323" y="337"/>
                    <a:pt x="3323" y="0"/>
                    <a:pt x="3738" y="0"/>
                  </a:cubicBezTo>
                  <a:cubicBezTo>
                    <a:pt x="6646" y="0"/>
                    <a:pt x="6646" y="0"/>
                    <a:pt x="6646" y="0"/>
                  </a:cubicBezTo>
                  <a:cubicBezTo>
                    <a:pt x="7062" y="0"/>
                    <a:pt x="7062" y="337"/>
                    <a:pt x="7062" y="337"/>
                  </a:cubicBezTo>
                  <a:cubicBezTo>
                    <a:pt x="7062" y="17213"/>
                    <a:pt x="7062" y="17213"/>
                    <a:pt x="7062" y="17213"/>
                  </a:cubicBezTo>
                  <a:cubicBezTo>
                    <a:pt x="9969" y="17213"/>
                    <a:pt x="9969" y="17213"/>
                    <a:pt x="9969" y="17213"/>
                  </a:cubicBezTo>
                  <a:cubicBezTo>
                    <a:pt x="10385" y="17213"/>
                    <a:pt x="10385" y="17213"/>
                    <a:pt x="10385" y="17550"/>
                  </a:cubicBezTo>
                  <a:cubicBezTo>
                    <a:pt x="10385" y="17550"/>
                    <a:pt x="10385" y="17550"/>
                    <a:pt x="10385" y="17888"/>
                  </a:cubicBezTo>
                  <a:close/>
                  <a:moveTo>
                    <a:pt x="16200" y="9450"/>
                  </a:moveTo>
                  <a:cubicBezTo>
                    <a:pt x="15785" y="9450"/>
                    <a:pt x="14954" y="9450"/>
                    <a:pt x="14954" y="9112"/>
                  </a:cubicBezTo>
                  <a:cubicBezTo>
                    <a:pt x="14538" y="9112"/>
                    <a:pt x="14123" y="9112"/>
                    <a:pt x="14123" y="9112"/>
                  </a:cubicBezTo>
                  <a:cubicBezTo>
                    <a:pt x="14538" y="7762"/>
                    <a:pt x="14538" y="7762"/>
                    <a:pt x="14538" y="7762"/>
                  </a:cubicBezTo>
                  <a:cubicBezTo>
                    <a:pt x="14954" y="7762"/>
                    <a:pt x="14954" y="7762"/>
                    <a:pt x="15369" y="7762"/>
                  </a:cubicBezTo>
                  <a:cubicBezTo>
                    <a:pt x="15369" y="7762"/>
                    <a:pt x="15785" y="7762"/>
                    <a:pt x="16200" y="7762"/>
                  </a:cubicBezTo>
                  <a:cubicBezTo>
                    <a:pt x="17862" y="7762"/>
                    <a:pt x="19108" y="6750"/>
                    <a:pt x="19108" y="5400"/>
                  </a:cubicBezTo>
                  <a:cubicBezTo>
                    <a:pt x="19108" y="5400"/>
                    <a:pt x="19108" y="5400"/>
                    <a:pt x="19108" y="5400"/>
                  </a:cubicBezTo>
                  <a:cubicBezTo>
                    <a:pt x="18692" y="5737"/>
                    <a:pt x="17862" y="6075"/>
                    <a:pt x="17031" y="6075"/>
                  </a:cubicBezTo>
                  <a:cubicBezTo>
                    <a:pt x="14954" y="6075"/>
                    <a:pt x="13708" y="4725"/>
                    <a:pt x="13708" y="3037"/>
                  </a:cubicBezTo>
                  <a:cubicBezTo>
                    <a:pt x="13708" y="1350"/>
                    <a:pt x="14954" y="0"/>
                    <a:pt x="17446" y="0"/>
                  </a:cubicBezTo>
                  <a:cubicBezTo>
                    <a:pt x="19523" y="0"/>
                    <a:pt x="21600" y="1687"/>
                    <a:pt x="21600" y="4387"/>
                  </a:cubicBezTo>
                  <a:cubicBezTo>
                    <a:pt x="21600" y="6750"/>
                    <a:pt x="19938" y="9450"/>
                    <a:pt x="16200" y="9450"/>
                  </a:cubicBezTo>
                  <a:close/>
                  <a:moveTo>
                    <a:pt x="21185" y="21600"/>
                  </a:moveTo>
                  <a:cubicBezTo>
                    <a:pt x="14123" y="21600"/>
                    <a:pt x="14123" y="21600"/>
                    <a:pt x="14123" y="21600"/>
                  </a:cubicBezTo>
                  <a:cubicBezTo>
                    <a:pt x="14123" y="20250"/>
                    <a:pt x="14123" y="20250"/>
                    <a:pt x="14123" y="20250"/>
                  </a:cubicBezTo>
                  <a:cubicBezTo>
                    <a:pt x="16615" y="20250"/>
                    <a:pt x="16615" y="20250"/>
                    <a:pt x="16615" y="20250"/>
                  </a:cubicBezTo>
                  <a:cubicBezTo>
                    <a:pt x="16615" y="15188"/>
                    <a:pt x="16615" y="15188"/>
                    <a:pt x="16615" y="15188"/>
                  </a:cubicBezTo>
                  <a:cubicBezTo>
                    <a:pt x="16615" y="14850"/>
                    <a:pt x="16615" y="14850"/>
                    <a:pt x="16615" y="14850"/>
                  </a:cubicBezTo>
                  <a:cubicBezTo>
                    <a:pt x="16615" y="14513"/>
                    <a:pt x="16615" y="14513"/>
                    <a:pt x="16615" y="14513"/>
                  </a:cubicBezTo>
                  <a:cubicBezTo>
                    <a:pt x="16615" y="14513"/>
                    <a:pt x="16615" y="14513"/>
                    <a:pt x="16615" y="14513"/>
                  </a:cubicBezTo>
                  <a:cubicBezTo>
                    <a:pt x="16615" y="14513"/>
                    <a:pt x="16615" y="14513"/>
                    <a:pt x="16615" y="14513"/>
                  </a:cubicBezTo>
                  <a:cubicBezTo>
                    <a:pt x="16200" y="14850"/>
                    <a:pt x="16200" y="14850"/>
                    <a:pt x="16200" y="15188"/>
                  </a:cubicBezTo>
                  <a:cubicBezTo>
                    <a:pt x="15369" y="15863"/>
                    <a:pt x="15369" y="15863"/>
                    <a:pt x="15369" y="15863"/>
                  </a:cubicBezTo>
                  <a:cubicBezTo>
                    <a:pt x="14123" y="14850"/>
                    <a:pt x="14123" y="14850"/>
                    <a:pt x="14123" y="14850"/>
                  </a:cubicBezTo>
                  <a:cubicBezTo>
                    <a:pt x="16615" y="12488"/>
                    <a:pt x="16615" y="12488"/>
                    <a:pt x="16615" y="12488"/>
                  </a:cubicBezTo>
                  <a:cubicBezTo>
                    <a:pt x="18692" y="12488"/>
                    <a:pt x="18692" y="12488"/>
                    <a:pt x="18692" y="12488"/>
                  </a:cubicBezTo>
                  <a:cubicBezTo>
                    <a:pt x="18692" y="20250"/>
                    <a:pt x="18692" y="20250"/>
                    <a:pt x="18692" y="20250"/>
                  </a:cubicBezTo>
                  <a:cubicBezTo>
                    <a:pt x="21185" y="20250"/>
                    <a:pt x="21185" y="20250"/>
                    <a:pt x="21185" y="20250"/>
                  </a:cubicBezTo>
                  <a:lnTo>
                    <a:pt x="21185" y="21600"/>
                  </a:lnTo>
                  <a:close/>
                  <a:moveTo>
                    <a:pt x="17446" y="1687"/>
                  </a:moveTo>
                  <a:cubicBezTo>
                    <a:pt x="16200" y="1687"/>
                    <a:pt x="15785" y="2362"/>
                    <a:pt x="15785" y="3037"/>
                  </a:cubicBezTo>
                  <a:cubicBezTo>
                    <a:pt x="15785" y="4050"/>
                    <a:pt x="16200" y="4725"/>
                    <a:pt x="17862" y="4725"/>
                  </a:cubicBezTo>
                  <a:cubicBezTo>
                    <a:pt x="18692" y="4725"/>
                    <a:pt x="19523" y="4387"/>
                    <a:pt x="19523" y="3712"/>
                  </a:cubicBezTo>
                  <a:cubicBezTo>
                    <a:pt x="19523" y="2700"/>
                    <a:pt x="18277" y="1687"/>
                    <a:pt x="17446" y="168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1" name="Shape"/>
            <p:cNvSpPr/>
            <p:nvPr/>
          </p:nvSpPr>
          <p:spPr>
            <a:xfrm>
              <a:off x="7916333" y="4728633"/>
              <a:ext cx="251885" cy="262468"/>
            </a:xfrm>
            <a:custGeom>
              <a:avLst/>
              <a:gdLst/>
              <a:ahLst/>
              <a:cxnLst>
                <a:cxn ang="0">
                  <a:pos x="wd2" y="hd2"/>
                </a:cxn>
                <a:cxn ang="5400000">
                  <a:pos x="wd2" y="hd2"/>
                </a:cxn>
                <a:cxn ang="10800000">
                  <a:pos x="wd2" y="hd2"/>
                </a:cxn>
                <a:cxn ang="16200000">
                  <a:pos x="wd2" y="hd2"/>
                </a:cxn>
              </a:cxnLst>
              <a:rect l="0" t="0" r="r" b="b"/>
              <a:pathLst>
                <a:path w="21600" h="21600" extrusionOk="0">
                  <a:moveTo>
                    <a:pt x="1964" y="13263"/>
                  </a:moveTo>
                  <a:cubicBezTo>
                    <a:pt x="785" y="13263"/>
                    <a:pt x="0" y="12126"/>
                    <a:pt x="0" y="10989"/>
                  </a:cubicBezTo>
                  <a:cubicBezTo>
                    <a:pt x="0" y="9853"/>
                    <a:pt x="785" y="9095"/>
                    <a:pt x="1964" y="9095"/>
                  </a:cubicBezTo>
                  <a:cubicBezTo>
                    <a:pt x="3535" y="9095"/>
                    <a:pt x="4320" y="9853"/>
                    <a:pt x="4320" y="10989"/>
                  </a:cubicBezTo>
                  <a:cubicBezTo>
                    <a:pt x="4320" y="12126"/>
                    <a:pt x="3535" y="13263"/>
                    <a:pt x="1964" y="13263"/>
                  </a:cubicBezTo>
                  <a:close/>
                  <a:moveTo>
                    <a:pt x="4713" y="7579"/>
                  </a:moveTo>
                  <a:cubicBezTo>
                    <a:pt x="3535" y="7579"/>
                    <a:pt x="2356" y="6442"/>
                    <a:pt x="2356" y="4926"/>
                  </a:cubicBezTo>
                  <a:cubicBezTo>
                    <a:pt x="2356" y="3789"/>
                    <a:pt x="3535" y="2653"/>
                    <a:pt x="4713" y="2653"/>
                  </a:cubicBezTo>
                  <a:cubicBezTo>
                    <a:pt x="6284" y="2653"/>
                    <a:pt x="7462" y="3789"/>
                    <a:pt x="7462" y="4926"/>
                  </a:cubicBezTo>
                  <a:cubicBezTo>
                    <a:pt x="7462" y="6442"/>
                    <a:pt x="6284" y="7579"/>
                    <a:pt x="4713" y="7579"/>
                  </a:cubicBezTo>
                  <a:close/>
                  <a:moveTo>
                    <a:pt x="4713" y="18947"/>
                  </a:moveTo>
                  <a:cubicBezTo>
                    <a:pt x="3535" y="18947"/>
                    <a:pt x="2749" y="18189"/>
                    <a:pt x="2749" y="17053"/>
                  </a:cubicBezTo>
                  <a:cubicBezTo>
                    <a:pt x="2749" y="15916"/>
                    <a:pt x="3535" y="15158"/>
                    <a:pt x="4713" y="15158"/>
                  </a:cubicBezTo>
                  <a:cubicBezTo>
                    <a:pt x="5891" y="15158"/>
                    <a:pt x="6676" y="15916"/>
                    <a:pt x="6676" y="17053"/>
                  </a:cubicBezTo>
                  <a:cubicBezTo>
                    <a:pt x="6676" y="18189"/>
                    <a:pt x="5891" y="18947"/>
                    <a:pt x="4713" y="18947"/>
                  </a:cubicBezTo>
                  <a:close/>
                  <a:moveTo>
                    <a:pt x="10996" y="4926"/>
                  </a:moveTo>
                  <a:cubicBezTo>
                    <a:pt x="9818" y="4926"/>
                    <a:pt x="8247" y="3789"/>
                    <a:pt x="8247" y="2274"/>
                  </a:cubicBezTo>
                  <a:cubicBezTo>
                    <a:pt x="8247" y="1137"/>
                    <a:pt x="9818" y="0"/>
                    <a:pt x="10996" y="0"/>
                  </a:cubicBezTo>
                  <a:cubicBezTo>
                    <a:pt x="12567" y="0"/>
                    <a:pt x="13745" y="1137"/>
                    <a:pt x="13745" y="2274"/>
                  </a:cubicBezTo>
                  <a:cubicBezTo>
                    <a:pt x="13745" y="3789"/>
                    <a:pt x="12567" y="4926"/>
                    <a:pt x="10996" y="4926"/>
                  </a:cubicBezTo>
                  <a:close/>
                  <a:moveTo>
                    <a:pt x="10996" y="21600"/>
                  </a:moveTo>
                  <a:cubicBezTo>
                    <a:pt x="10211" y="21600"/>
                    <a:pt x="9425" y="20842"/>
                    <a:pt x="9425" y="19705"/>
                  </a:cubicBezTo>
                  <a:cubicBezTo>
                    <a:pt x="9425" y="18947"/>
                    <a:pt x="10211" y="18189"/>
                    <a:pt x="10996" y="18189"/>
                  </a:cubicBezTo>
                  <a:cubicBezTo>
                    <a:pt x="12175" y="18189"/>
                    <a:pt x="12960" y="18947"/>
                    <a:pt x="12960" y="19705"/>
                  </a:cubicBezTo>
                  <a:cubicBezTo>
                    <a:pt x="12960" y="20842"/>
                    <a:pt x="12175" y="21600"/>
                    <a:pt x="10996" y="21600"/>
                  </a:cubicBezTo>
                  <a:close/>
                  <a:moveTo>
                    <a:pt x="17280" y="18568"/>
                  </a:moveTo>
                  <a:cubicBezTo>
                    <a:pt x="16495" y="18568"/>
                    <a:pt x="15709" y="18189"/>
                    <a:pt x="15709" y="17053"/>
                  </a:cubicBezTo>
                  <a:cubicBezTo>
                    <a:pt x="15709" y="16295"/>
                    <a:pt x="16495" y="15537"/>
                    <a:pt x="17280" y="15537"/>
                  </a:cubicBezTo>
                  <a:cubicBezTo>
                    <a:pt x="18458" y="15537"/>
                    <a:pt x="18851" y="16295"/>
                    <a:pt x="18851" y="17053"/>
                  </a:cubicBezTo>
                  <a:cubicBezTo>
                    <a:pt x="18851" y="18189"/>
                    <a:pt x="18458" y="18568"/>
                    <a:pt x="17280" y="18568"/>
                  </a:cubicBezTo>
                  <a:close/>
                  <a:moveTo>
                    <a:pt x="17280" y="6063"/>
                  </a:moveTo>
                  <a:cubicBezTo>
                    <a:pt x="16887" y="6063"/>
                    <a:pt x="16102" y="5684"/>
                    <a:pt x="16102" y="4926"/>
                  </a:cubicBezTo>
                  <a:cubicBezTo>
                    <a:pt x="16102" y="4547"/>
                    <a:pt x="16887" y="3789"/>
                    <a:pt x="17280" y="3789"/>
                  </a:cubicBezTo>
                  <a:cubicBezTo>
                    <a:pt x="18065" y="3789"/>
                    <a:pt x="18458" y="4547"/>
                    <a:pt x="18458" y="4926"/>
                  </a:cubicBezTo>
                  <a:cubicBezTo>
                    <a:pt x="18458" y="5684"/>
                    <a:pt x="18065" y="6063"/>
                    <a:pt x="17280" y="6063"/>
                  </a:cubicBezTo>
                  <a:close/>
                  <a:moveTo>
                    <a:pt x="20029" y="12505"/>
                  </a:moveTo>
                  <a:cubicBezTo>
                    <a:pt x="19244" y="12505"/>
                    <a:pt x="18851" y="11747"/>
                    <a:pt x="18851" y="10989"/>
                  </a:cubicBezTo>
                  <a:cubicBezTo>
                    <a:pt x="18851" y="10232"/>
                    <a:pt x="19244" y="9853"/>
                    <a:pt x="20029" y="9853"/>
                  </a:cubicBezTo>
                  <a:cubicBezTo>
                    <a:pt x="20815" y="9853"/>
                    <a:pt x="21600" y="10232"/>
                    <a:pt x="21600" y="10989"/>
                  </a:cubicBezTo>
                  <a:cubicBezTo>
                    <a:pt x="21600" y="11747"/>
                    <a:pt x="20815" y="12505"/>
                    <a:pt x="20029" y="1250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2" name="Shape"/>
            <p:cNvSpPr/>
            <p:nvPr/>
          </p:nvSpPr>
          <p:spPr>
            <a:xfrm>
              <a:off x="8576733" y="4739217"/>
              <a:ext cx="228601" cy="228601"/>
            </a:xfrm>
            <a:custGeom>
              <a:avLst/>
              <a:gdLst/>
              <a:ahLst/>
              <a:cxnLst>
                <a:cxn ang="0">
                  <a:pos x="wd2" y="hd2"/>
                </a:cxn>
                <a:cxn ang="5400000">
                  <a:pos x="wd2" y="hd2"/>
                </a:cxn>
                <a:cxn ang="10800000">
                  <a:pos x="wd2" y="hd2"/>
                </a:cxn>
                <a:cxn ang="16200000">
                  <a:pos x="wd2" y="hd2"/>
                </a:cxn>
              </a:cxnLst>
              <a:rect l="0" t="0" r="r" b="b"/>
              <a:pathLst>
                <a:path w="21600" h="21600" extrusionOk="0">
                  <a:moveTo>
                    <a:pt x="21600" y="17280"/>
                  </a:moveTo>
                  <a:cubicBezTo>
                    <a:pt x="21600" y="19872"/>
                    <a:pt x="19440" y="21600"/>
                    <a:pt x="17280" y="21600"/>
                  </a:cubicBezTo>
                  <a:cubicBezTo>
                    <a:pt x="4320" y="21600"/>
                    <a:pt x="4320" y="21600"/>
                    <a:pt x="4320" y="21600"/>
                  </a:cubicBezTo>
                  <a:cubicBezTo>
                    <a:pt x="1728" y="21600"/>
                    <a:pt x="0" y="19872"/>
                    <a:pt x="0" y="17280"/>
                  </a:cubicBezTo>
                  <a:cubicBezTo>
                    <a:pt x="0" y="4320"/>
                    <a:pt x="0" y="4320"/>
                    <a:pt x="0" y="4320"/>
                  </a:cubicBezTo>
                  <a:cubicBezTo>
                    <a:pt x="0" y="2160"/>
                    <a:pt x="1728" y="0"/>
                    <a:pt x="4320" y="0"/>
                  </a:cubicBezTo>
                  <a:cubicBezTo>
                    <a:pt x="17280" y="0"/>
                    <a:pt x="17280" y="0"/>
                    <a:pt x="17280" y="0"/>
                  </a:cubicBezTo>
                  <a:cubicBezTo>
                    <a:pt x="19440" y="0"/>
                    <a:pt x="21600" y="2160"/>
                    <a:pt x="21600" y="4320"/>
                  </a:cubicBezTo>
                  <a:lnTo>
                    <a:pt x="21600" y="17280"/>
                  </a:lnTo>
                  <a:close/>
                  <a:moveTo>
                    <a:pt x="4320" y="1728"/>
                  </a:moveTo>
                  <a:cubicBezTo>
                    <a:pt x="3024" y="1728"/>
                    <a:pt x="1728" y="3024"/>
                    <a:pt x="1728" y="4320"/>
                  </a:cubicBezTo>
                  <a:cubicBezTo>
                    <a:pt x="1728" y="17280"/>
                    <a:pt x="1728" y="17280"/>
                    <a:pt x="1728" y="17280"/>
                  </a:cubicBezTo>
                  <a:cubicBezTo>
                    <a:pt x="1728" y="18576"/>
                    <a:pt x="3024" y="19872"/>
                    <a:pt x="4320" y="19872"/>
                  </a:cubicBezTo>
                  <a:cubicBezTo>
                    <a:pt x="17280" y="19872"/>
                    <a:pt x="17280" y="19872"/>
                    <a:pt x="17280" y="19872"/>
                  </a:cubicBezTo>
                  <a:cubicBezTo>
                    <a:pt x="18576" y="19872"/>
                    <a:pt x="19440" y="18576"/>
                    <a:pt x="19440" y="17280"/>
                  </a:cubicBezTo>
                  <a:cubicBezTo>
                    <a:pt x="19440" y="4320"/>
                    <a:pt x="19440" y="4320"/>
                    <a:pt x="19440" y="4320"/>
                  </a:cubicBezTo>
                  <a:cubicBezTo>
                    <a:pt x="19440" y="3024"/>
                    <a:pt x="18576" y="1728"/>
                    <a:pt x="17280" y="1728"/>
                  </a:cubicBezTo>
                  <a:lnTo>
                    <a:pt x="4320" y="172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3" name="Shape"/>
            <p:cNvSpPr/>
            <p:nvPr/>
          </p:nvSpPr>
          <p:spPr>
            <a:xfrm>
              <a:off x="9237133" y="4720167"/>
              <a:ext cx="133351" cy="260351"/>
            </a:xfrm>
            <a:custGeom>
              <a:avLst/>
              <a:gdLst/>
              <a:ahLst/>
              <a:cxnLst>
                <a:cxn ang="0">
                  <a:pos x="wd2" y="hd2"/>
                </a:cxn>
                <a:cxn ang="5400000">
                  <a:pos x="wd2" y="hd2"/>
                </a:cxn>
                <a:cxn ang="10800000">
                  <a:pos x="wd2" y="hd2"/>
                </a:cxn>
                <a:cxn ang="16200000">
                  <a:pos x="wd2" y="hd2"/>
                </a:cxn>
              </a:cxnLst>
              <a:rect l="0" t="0" r="r" b="b"/>
              <a:pathLst>
                <a:path w="21600" h="21600" extrusionOk="0">
                  <a:moveTo>
                    <a:pt x="21600" y="18189"/>
                  </a:moveTo>
                  <a:cubicBezTo>
                    <a:pt x="9683" y="21600"/>
                    <a:pt x="9683" y="21600"/>
                    <a:pt x="9683" y="21600"/>
                  </a:cubicBezTo>
                  <a:cubicBezTo>
                    <a:pt x="9683" y="21600"/>
                    <a:pt x="9683" y="21600"/>
                    <a:pt x="8938" y="21600"/>
                  </a:cubicBezTo>
                  <a:cubicBezTo>
                    <a:pt x="8193" y="21600"/>
                    <a:pt x="8193" y="21221"/>
                    <a:pt x="8193" y="20842"/>
                  </a:cubicBezTo>
                  <a:cubicBezTo>
                    <a:pt x="8193" y="20842"/>
                    <a:pt x="8193" y="20842"/>
                    <a:pt x="8193" y="20842"/>
                  </a:cubicBezTo>
                  <a:cubicBezTo>
                    <a:pt x="10428" y="14021"/>
                    <a:pt x="10428" y="14021"/>
                    <a:pt x="10428" y="14021"/>
                  </a:cubicBezTo>
                  <a:cubicBezTo>
                    <a:pt x="745" y="9095"/>
                    <a:pt x="745" y="9095"/>
                    <a:pt x="745" y="9095"/>
                  </a:cubicBezTo>
                  <a:cubicBezTo>
                    <a:pt x="0" y="9095"/>
                    <a:pt x="0" y="8716"/>
                    <a:pt x="0" y="8337"/>
                  </a:cubicBezTo>
                  <a:cubicBezTo>
                    <a:pt x="0" y="7958"/>
                    <a:pt x="745" y="7958"/>
                    <a:pt x="1490" y="7958"/>
                  </a:cubicBezTo>
                  <a:cubicBezTo>
                    <a:pt x="14897" y="6821"/>
                    <a:pt x="14897" y="6821"/>
                    <a:pt x="14897" y="6821"/>
                  </a:cubicBezTo>
                  <a:cubicBezTo>
                    <a:pt x="20855" y="758"/>
                    <a:pt x="20855" y="758"/>
                    <a:pt x="20855" y="758"/>
                  </a:cubicBezTo>
                  <a:cubicBezTo>
                    <a:pt x="20855" y="379"/>
                    <a:pt x="21600" y="0"/>
                    <a:pt x="21600" y="0"/>
                  </a:cubicBezTo>
                  <a:lnTo>
                    <a:pt x="21600" y="1818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4" name="Shape"/>
            <p:cNvSpPr/>
            <p:nvPr/>
          </p:nvSpPr>
          <p:spPr>
            <a:xfrm>
              <a:off x="9897533" y="4720167"/>
              <a:ext cx="268818" cy="260351"/>
            </a:xfrm>
            <a:custGeom>
              <a:avLst/>
              <a:gdLst/>
              <a:ahLst/>
              <a:cxnLst>
                <a:cxn ang="0">
                  <a:pos x="wd2" y="hd2"/>
                </a:cxn>
                <a:cxn ang="5400000">
                  <a:pos x="wd2" y="hd2"/>
                </a:cxn>
                <a:cxn ang="10800000">
                  <a:pos x="wd2" y="hd2"/>
                </a:cxn>
                <a:cxn ang="16200000">
                  <a:pos x="wd2" y="hd2"/>
                </a:cxn>
              </a:cxnLst>
              <a:rect l="0" t="0" r="r" b="b"/>
              <a:pathLst>
                <a:path w="21600" h="21600" extrusionOk="0">
                  <a:moveTo>
                    <a:pt x="21234" y="9095"/>
                  </a:moveTo>
                  <a:cubicBezTo>
                    <a:pt x="16475" y="14021"/>
                    <a:pt x="16475" y="14021"/>
                    <a:pt x="16475" y="14021"/>
                  </a:cubicBezTo>
                  <a:cubicBezTo>
                    <a:pt x="17573" y="20842"/>
                    <a:pt x="17573" y="20842"/>
                    <a:pt x="17573" y="20842"/>
                  </a:cubicBezTo>
                  <a:cubicBezTo>
                    <a:pt x="17573" y="20842"/>
                    <a:pt x="17573" y="20842"/>
                    <a:pt x="17573" y="20842"/>
                  </a:cubicBezTo>
                  <a:cubicBezTo>
                    <a:pt x="17573" y="21221"/>
                    <a:pt x="17573" y="21600"/>
                    <a:pt x="17207" y="21600"/>
                  </a:cubicBezTo>
                  <a:cubicBezTo>
                    <a:pt x="16841" y="21600"/>
                    <a:pt x="16841" y="21600"/>
                    <a:pt x="16475" y="21600"/>
                  </a:cubicBezTo>
                  <a:cubicBezTo>
                    <a:pt x="10617" y="18189"/>
                    <a:pt x="10617" y="18189"/>
                    <a:pt x="10617" y="18189"/>
                  </a:cubicBezTo>
                  <a:cubicBezTo>
                    <a:pt x="4759" y="21600"/>
                    <a:pt x="4759" y="21600"/>
                    <a:pt x="4759" y="21600"/>
                  </a:cubicBezTo>
                  <a:cubicBezTo>
                    <a:pt x="4759" y="21600"/>
                    <a:pt x="4759" y="21600"/>
                    <a:pt x="4393" y="21600"/>
                  </a:cubicBezTo>
                  <a:cubicBezTo>
                    <a:pt x="4027" y="21600"/>
                    <a:pt x="4027" y="21221"/>
                    <a:pt x="4027" y="20842"/>
                  </a:cubicBezTo>
                  <a:cubicBezTo>
                    <a:pt x="4027" y="20842"/>
                    <a:pt x="4027" y="20842"/>
                    <a:pt x="4027" y="20842"/>
                  </a:cubicBezTo>
                  <a:cubicBezTo>
                    <a:pt x="5125" y="14021"/>
                    <a:pt x="5125" y="14021"/>
                    <a:pt x="5125" y="14021"/>
                  </a:cubicBezTo>
                  <a:cubicBezTo>
                    <a:pt x="366" y="9095"/>
                    <a:pt x="366" y="9095"/>
                    <a:pt x="366" y="9095"/>
                  </a:cubicBezTo>
                  <a:cubicBezTo>
                    <a:pt x="0" y="9095"/>
                    <a:pt x="0" y="8716"/>
                    <a:pt x="0" y="8337"/>
                  </a:cubicBezTo>
                  <a:cubicBezTo>
                    <a:pt x="0" y="7958"/>
                    <a:pt x="366" y="7958"/>
                    <a:pt x="732" y="7958"/>
                  </a:cubicBezTo>
                  <a:cubicBezTo>
                    <a:pt x="7322" y="6821"/>
                    <a:pt x="7322" y="6821"/>
                    <a:pt x="7322" y="6821"/>
                  </a:cubicBezTo>
                  <a:cubicBezTo>
                    <a:pt x="10251" y="758"/>
                    <a:pt x="10251" y="758"/>
                    <a:pt x="10251" y="758"/>
                  </a:cubicBezTo>
                  <a:cubicBezTo>
                    <a:pt x="10251" y="379"/>
                    <a:pt x="10617" y="0"/>
                    <a:pt x="10617" y="0"/>
                  </a:cubicBezTo>
                  <a:cubicBezTo>
                    <a:pt x="10983" y="0"/>
                    <a:pt x="11349" y="379"/>
                    <a:pt x="11349" y="758"/>
                  </a:cubicBezTo>
                  <a:cubicBezTo>
                    <a:pt x="14278" y="6821"/>
                    <a:pt x="14278" y="6821"/>
                    <a:pt x="14278" y="6821"/>
                  </a:cubicBezTo>
                  <a:cubicBezTo>
                    <a:pt x="20868" y="7958"/>
                    <a:pt x="20868" y="7958"/>
                    <a:pt x="20868" y="7958"/>
                  </a:cubicBezTo>
                  <a:cubicBezTo>
                    <a:pt x="21234" y="7958"/>
                    <a:pt x="21600" y="7958"/>
                    <a:pt x="21600" y="8337"/>
                  </a:cubicBezTo>
                  <a:cubicBezTo>
                    <a:pt x="21600" y="8716"/>
                    <a:pt x="21600" y="9095"/>
                    <a:pt x="21234" y="9095"/>
                  </a:cubicBezTo>
                  <a:close/>
                  <a:moveTo>
                    <a:pt x="18671" y="9474"/>
                  </a:moveTo>
                  <a:cubicBezTo>
                    <a:pt x="13180" y="8337"/>
                    <a:pt x="13180" y="8337"/>
                    <a:pt x="13180" y="8337"/>
                  </a:cubicBezTo>
                  <a:cubicBezTo>
                    <a:pt x="10617" y="3411"/>
                    <a:pt x="10617" y="3411"/>
                    <a:pt x="10617" y="3411"/>
                  </a:cubicBezTo>
                  <a:cubicBezTo>
                    <a:pt x="8420" y="8337"/>
                    <a:pt x="8420" y="8337"/>
                    <a:pt x="8420" y="8337"/>
                  </a:cubicBezTo>
                  <a:cubicBezTo>
                    <a:pt x="2929" y="9474"/>
                    <a:pt x="2929" y="9474"/>
                    <a:pt x="2929" y="9474"/>
                  </a:cubicBezTo>
                  <a:cubicBezTo>
                    <a:pt x="6956" y="13263"/>
                    <a:pt x="6956" y="13263"/>
                    <a:pt x="6956" y="13263"/>
                  </a:cubicBezTo>
                  <a:cubicBezTo>
                    <a:pt x="5858" y="18947"/>
                    <a:pt x="5858" y="18947"/>
                    <a:pt x="5858" y="18947"/>
                  </a:cubicBezTo>
                  <a:cubicBezTo>
                    <a:pt x="10617" y="16295"/>
                    <a:pt x="10617" y="16295"/>
                    <a:pt x="10617" y="16295"/>
                  </a:cubicBezTo>
                  <a:cubicBezTo>
                    <a:pt x="15742" y="18947"/>
                    <a:pt x="15742" y="18947"/>
                    <a:pt x="15742" y="18947"/>
                  </a:cubicBezTo>
                  <a:cubicBezTo>
                    <a:pt x="14644" y="13263"/>
                    <a:pt x="14644" y="13263"/>
                    <a:pt x="14644" y="13263"/>
                  </a:cubicBezTo>
                  <a:lnTo>
                    <a:pt x="18671" y="947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5" name="Shape"/>
            <p:cNvSpPr/>
            <p:nvPr/>
          </p:nvSpPr>
          <p:spPr>
            <a:xfrm>
              <a:off x="10555818" y="4735568"/>
              <a:ext cx="165101" cy="255533"/>
            </a:xfrm>
            <a:custGeom>
              <a:avLst/>
              <a:gdLst/>
              <a:ahLst/>
              <a:cxnLst>
                <a:cxn ang="0">
                  <a:pos x="wd2" y="hd2"/>
                </a:cxn>
                <a:cxn ang="5400000">
                  <a:pos x="wd2" y="hd2"/>
                </a:cxn>
                <a:cxn ang="10800000">
                  <a:pos x="wd2" y="hd2"/>
                </a:cxn>
                <a:cxn ang="16200000">
                  <a:pos x="wd2" y="hd2"/>
                </a:cxn>
              </a:cxnLst>
              <a:rect l="0" t="0" r="r" b="b"/>
              <a:pathLst>
                <a:path w="21600" h="21374" extrusionOk="0">
                  <a:moveTo>
                    <a:pt x="0" y="20988"/>
                  </a:moveTo>
                  <a:cubicBezTo>
                    <a:pt x="0" y="545"/>
                    <a:pt x="0" y="545"/>
                    <a:pt x="0" y="545"/>
                  </a:cubicBezTo>
                  <a:cubicBezTo>
                    <a:pt x="0" y="160"/>
                    <a:pt x="0" y="-226"/>
                    <a:pt x="600" y="160"/>
                  </a:cubicBezTo>
                  <a:cubicBezTo>
                    <a:pt x="16200" y="10188"/>
                    <a:pt x="16200" y="10188"/>
                    <a:pt x="16200" y="10188"/>
                  </a:cubicBezTo>
                  <a:cubicBezTo>
                    <a:pt x="16200" y="10188"/>
                    <a:pt x="16200" y="10188"/>
                    <a:pt x="16200" y="10188"/>
                  </a:cubicBezTo>
                  <a:cubicBezTo>
                    <a:pt x="16200" y="931"/>
                    <a:pt x="16200" y="931"/>
                    <a:pt x="16200" y="931"/>
                  </a:cubicBezTo>
                  <a:cubicBezTo>
                    <a:pt x="16200" y="545"/>
                    <a:pt x="16800" y="160"/>
                    <a:pt x="17400" y="160"/>
                  </a:cubicBezTo>
                  <a:cubicBezTo>
                    <a:pt x="20400" y="160"/>
                    <a:pt x="20400" y="160"/>
                    <a:pt x="20400" y="160"/>
                  </a:cubicBezTo>
                  <a:cubicBezTo>
                    <a:pt x="21000" y="160"/>
                    <a:pt x="21600" y="545"/>
                    <a:pt x="21600" y="931"/>
                  </a:cubicBezTo>
                  <a:cubicBezTo>
                    <a:pt x="21600" y="20217"/>
                    <a:pt x="21600" y="20217"/>
                    <a:pt x="21600" y="20217"/>
                  </a:cubicBezTo>
                  <a:cubicBezTo>
                    <a:pt x="21600" y="20988"/>
                    <a:pt x="21000" y="21374"/>
                    <a:pt x="20400" y="21374"/>
                  </a:cubicBezTo>
                  <a:cubicBezTo>
                    <a:pt x="17400" y="21374"/>
                    <a:pt x="17400" y="21374"/>
                    <a:pt x="17400" y="21374"/>
                  </a:cubicBezTo>
                  <a:cubicBezTo>
                    <a:pt x="16800" y="21374"/>
                    <a:pt x="16200" y="20988"/>
                    <a:pt x="16200" y="20217"/>
                  </a:cubicBezTo>
                  <a:cubicBezTo>
                    <a:pt x="16200" y="10960"/>
                    <a:pt x="16200" y="10960"/>
                    <a:pt x="16200" y="10960"/>
                  </a:cubicBezTo>
                  <a:cubicBezTo>
                    <a:pt x="16200" y="11345"/>
                    <a:pt x="16200" y="11345"/>
                    <a:pt x="16200" y="11345"/>
                  </a:cubicBezTo>
                  <a:cubicBezTo>
                    <a:pt x="600" y="20988"/>
                    <a:pt x="600" y="20988"/>
                    <a:pt x="600" y="20988"/>
                  </a:cubicBezTo>
                  <a:cubicBezTo>
                    <a:pt x="0" y="21374"/>
                    <a:pt x="0" y="21374"/>
                    <a:pt x="0" y="209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6" name="Shape"/>
            <p:cNvSpPr/>
            <p:nvPr/>
          </p:nvSpPr>
          <p:spPr>
            <a:xfrm>
              <a:off x="11216218" y="4743450"/>
              <a:ext cx="311150" cy="243417"/>
            </a:xfrm>
            <a:custGeom>
              <a:avLst/>
              <a:gdLst/>
              <a:ahLst/>
              <a:cxnLst>
                <a:cxn ang="0">
                  <a:pos x="wd2" y="hd2"/>
                </a:cxn>
                <a:cxn ang="5400000">
                  <a:pos x="wd2" y="hd2"/>
                </a:cxn>
                <a:cxn ang="10800000">
                  <a:pos x="wd2" y="hd2"/>
                </a:cxn>
                <a:cxn ang="16200000">
                  <a:pos x="wd2" y="hd2"/>
                </a:cxn>
              </a:cxnLst>
              <a:rect l="0" t="0" r="r" b="b"/>
              <a:pathLst>
                <a:path w="21600" h="21600" extrusionOk="0">
                  <a:moveTo>
                    <a:pt x="12071" y="6521"/>
                  </a:moveTo>
                  <a:cubicBezTo>
                    <a:pt x="12071" y="5706"/>
                    <a:pt x="11435" y="4891"/>
                    <a:pt x="10800" y="4891"/>
                  </a:cubicBezTo>
                  <a:cubicBezTo>
                    <a:pt x="10165" y="4891"/>
                    <a:pt x="9529" y="5706"/>
                    <a:pt x="9529" y="6521"/>
                  </a:cubicBezTo>
                  <a:cubicBezTo>
                    <a:pt x="9529" y="15079"/>
                    <a:pt x="9529" y="15079"/>
                    <a:pt x="9529" y="15079"/>
                  </a:cubicBezTo>
                  <a:cubicBezTo>
                    <a:pt x="9529" y="18747"/>
                    <a:pt x="7306" y="21600"/>
                    <a:pt x="4765" y="21600"/>
                  </a:cubicBezTo>
                  <a:cubicBezTo>
                    <a:pt x="2224" y="21600"/>
                    <a:pt x="0" y="18747"/>
                    <a:pt x="0" y="15079"/>
                  </a:cubicBezTo>
                  <a:cubicBezTo>
                    <a:pt x="0" y="15079"/>
                    <a:pt x="0" y="15079"/>
                    <a:pt x="0" y="11411"/>
                  </a:cubicBezTo>
                  <a:cubicBezTo>
                    <a:pt x="3494" y="11411"/>
                    <a:pt x="3494" y="11411"/>
                    <a:pt x="3494" y="11411"/>
                  </a:cubicBezTo>
                  <a:cubicBezTo>
                    <a:pt x="3494" y="15079"/>
                    <a:pt x="3494" y="15079"/>
                    <a:pt x="3494" y="15079"/>
                  </a:cubicBezTo>
                  <a:cubicBezTo>
                    <a:pt x="3494" y="15894"/>
                    <a:pt x="4129" y="16709"/>
                    <a:pt x="4765" y="16709"/>
                  </a:cubicBezTo>
                  <a:cubicBezTo>
                    <a:pt x="5400" y="16709"/>
                    <a:pt x="6035" y="15894"/>
                    <a:pt x="6035" y="15079"/>
                  </a:cubicBezTo>
                  <a:cubicBezTo>
                    <a:pt x="6035" y="6113"/>
                    <a:pt x="6035" y="6113"/>
                    <a:pt x="6035" y="6113"/>
                  </a:cubicBezTo>
                  <a:cubicBezTo>
                    <a:pt x="6035" y="2853"/>
                    <a:pt x="8259" y="0"/>
                    <a:pt x="10800" y="0"/>
                  </a:cubicBezTo>
                  <a:cubicBezTo>
                    <a:pt x="13341" y="0"/>
                    <a:pt x="15565" y="2853"/>
                    <a:pt x="15565" y="6113"/>
                  </a:cubicBezTo>
                  <a:cubicBezTo>
                    <a:pt x="15565" y="8151"/>
                    <a:pt x="15565" y="8151"/>
                    <a:pt x="15565" y="8151"/>
                  </a:cubicBezTo>
                  <a:cubicBezTo>
                    <a:pt x="13341" y="8966"/>
                    <a:pt x="13341" y="8966"/>
                    <a:pt x="13341" y="8966"/>
                  </a:cubicBezTo>
                  <a:cubicBezTo>
                    <a:pt x="12071" y="8151"/>
                    <a:pt x="12071" y="8151"/>
                    <a:pt x="12071" y="8151"/>
                  </a:cubicBezTo>
                  <a:lnTo>
                    <a:pt x="12071" y="6521"/>
                  </a:lnTo>
                  <a:close/>
                  <a:moveTo>
                    <a:pt x="21600" y="11411"/>
                  </a:moveTo>
                  <a:cubicBezTo>
                    <a:pt x="21600" y="15079"/>
                    <a:pt x="21600" y="15079"/>
                    <a:pt x="21600" y="15079"/>
                  </a:cubicBezTo>
                  <a:cubicBezTo>
                    <a:pt x="21600" y="18747"/>
                    <a:pt x="19376" y="21600"/>
                    <a:pt x="16835" y="21600"/>
                  </a:cubicBezTo>
                  <a:cubicBezTo>
                    <a:pt x="14294" y="21600"/>
                    <a:pt x="12071" y="18747"/>
                    <a:pt x="12071" y="15079"/>
                  </a:cubicBezTo>
                  <a:cubicBezTo>
                    <a:pt x="12071" y="11411"/>
                    <a:pt x="12071" y="11411"/>
                    <a:pt x="12071" y="11411"/>
                  </a:cubicBezTo>
                  <a:cubicBezTo>
                    <a:pt x="13341" y="12226"/>
                    <a:pt x="13341" y="12226"/>
                    <a:pt x="13341" y="12226"/>
                  </a:cubicBezTo>
                  <a:cubicBezTo>
                    <a:pt x="15565" y="11411"/>
                    <a:pt x="15565" y="11411"/>
                    <a:pt x="15565" y="11411"/>
                  </a:cubicBezTo>
                  <a:cubicBezTo>
                    <a:pt x="15565" y="15487"/>
                    <a:pt x="15565" y="15487"/>
                    <a:pt x="15565" y="15487"/>
                  </a:cubicBezTo>
                  <a:cubicBezTo>
                    <a:pt x="15565" y="16302"/>
                    <a:pt x="16200" y="16709"/>
                    <a:pt x="16835" y="16709"/>
                  </a:cubicBezTo>
                  <a:cubicBezTo>
                    <a:pt x="17471" y="16709"/>
                    <a:pt x="18106" y="16302"/>
                    <a:pt x="18106" y="15487"/>
                  </a:cubicBezTo>
                  <a:cubicBezTo>
                    <a:pt x="18106" y="11411"/>
                    <a:pt x="18106" y="11411"/>
                    <a:pt x="18106" y="11411"/>
                  </a:cubicBezTo>
                  <a:lnTo>
                    <a:pt x="21600" y="1141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7" name="Shape"/>
            <p:cNvSpPr/>
            <p:nvPr/>
          </p:nvSpPr>
          <p:spPr>
            <a:xfrm>
              <a:off x="11825818" y="4717074"/>
              <a:ext cx="279401" cy="290960"/>
            </a:xfrm>
            <a:custGeom>
              <a:avLst/>
              <a:gdLst/>
              <a:ahLst/>
              <a:cxnLst>
                <a:cxn ang="0">
                  <a:pos x="wd2" y="hd2"/>
                </a:cxn>
                <a:cxn ang="5400000">
                  <a:pos x="wd2" y="hd2"/>
                </a:cxn>
                <a:cxn ang="10800000">
                  <a:pos x="wd2" y="hd2"/>
                </a:cxn>
                <a:cxn ang="16200000">
                  <a:pos x="wd2" y="hd2"/>
                </a:cxn>
              </a:cxnLst>
              <a:rect l="0" t="0" r="r" b="b"/>
              <a:pathLst>
                <a:path w="21600" h="21516" extrusionOk="0">
                  <a:moveTo>
                    <a:pt x="21246" y="14429"/>
                  </a:moveTo>
                  <a:cubicBezTo>
                    <a:pt x="17705" y="15441"/>
                    <a:pt x="17705" y="15441"/>
                    <a:pt x="17705" y="15441"/>
                  </a:cubicBezTo>
                  <a:cubicBezTo>
                    <a:pt x="17705" y="19154"/>
                    <a:pt x="17705" y="19154"/>
                    <a:pt x="17705" y="19154"/>
                  </a:cubicBezTo>
                  <a:cubicBezTo>
                    <a:pt x="17705" y="19491"/>
                    <a:pt x="17705" y="19491"/>
                    <a:pt x="17705" y="19491"/>
                  </a:cubicBezTo>
                  <a:cubicBezTo>
                    <a:pt x="17351" y="19491"/>
                    <a:pt x="17351" y="19829"/>
                    <a:pt x="17351" y="19491"/>
                  </a:cubicBezTo>
                  <a:cubicBezTo>
                    <a:pt x="13456" y="18479"/>
                    <a:pt x="13456" y="18479"/>
                    <a:pt x="13456" y="18479"/>
                  </a:cubicBezTo>
                  <a:cubicBezTo>
                    <a:pt x="11331" y="21516"/>
                    <a:pt x="11331" y="21516"/>
                    <a:pt x="11331" y="21516"/>
                  </a:cubicBezTo>
                  <a:cubicBezTo>
                    <a:pt x="10977" y="21516"/>
                    <a:pt x="10977" y="21516"/>
                    <a:pt x="10977" y="21516"/>
                  </a:cubicBezTo>
                  <a:cubicBezTo>
                    <a:pt x="10623" y="21516"/>
                    <a:pt x="10623" y="21516"/>
                    <a:pt x="10623" y="21516"/>
                  </a:cubicBezTo>
                  <a:cubicBezTo>
                    <a:pt x="8144" y="18479"/>
                    <a:pt x="8144" y="18479"/>
                    <a:pt x="8144" y="18479"/>
                  </a:cubicBezTo>
                  <a:cubicBezTo>
                    <a:pt x="4603" y="19491"/>
                    <a:pt x="4603" y="19491"/>
                    <a:pt x="4603" y="19491"/>
                  </a:cubicBezTo>
                  <a:cubicBezTo>
                    <a:pt x="4603" y="19829"/>
                    <a:pt x="4249" y="19491"/>
                    <a:pt x="4249" y="19491"/>
                  </a:cubicBezTo>
                  <a:cubicBezTo>
                    <a:pt x="4249" y="19491"/>
                    <a:pt x="3895" y="19491"/>
                    <a:pt x="3895" y="19154"/>
                  </a:cubicBezTo>
                  <a:cubicBezTo>
                    <a:pt x="3895" y="15441"/>
                    <a:pt x="3895" y="15441"/>
                    <a:pt x="3895" y="15441"/>
                  </a:cubicBezTo>
                  <a:cubicBezTo>
                    <a:pt x="354" y="14429"/>
                    <a:pt x="354" y="14429"/>
                    <a:pt x="354" y="14429"/>
                  </a:cubicBezTo>
                  <a:cubicBezTo>
                    <a:pt x="354" y="14429"/>
                    <a:pt x="0" y="14429"/>
                    <a:pt x="0" y="14091"/>
                  </a:cubicBezTo>
                  <a:cubicBezTo>
                    <a:pt x="0" y="14091"/>
                    <a:pt x="0" y="13754"/>
                    <a:pt x="0" y="13754"/>
                  </a:cubicBezTo>
                  <a:cubicBezTo>
                    <a:pt x="2479" y="10716"/>
                    <a:pt x="2479" y="10716"/>
                    <a:pt x="2479" y="10716"/>
                  </a:cubicBezTo>
                  <a:cubicBezTo>
                    <a:pt x="0" y="7678"/>
                    <a:pt x="0" y="7678"/>
                    <a:pt x="0" y="7678"/>
                  </a:cubicBezTo>
                  <a:cubicBezTo>
                    <a:pt x="0" y="7678"/>
                    <a:pt x="0" y="7678"/>
                    <a:pt x="0" y="7341"/>
                  </a:cubicBezTo>
                  <a:cubicBezTo>
                    <a:pt x="0" y="7341"/>
                    <a:pt x="354" y="7341"/>
                    <a:pt x="354" y="7341"/>
                  </a:cubicBezTo>
                  <a:cubicBezTo>
                    <a:pt x="3895" y="5991"/>
                    <a:pt x="3895" y="5991"/>
                    <a:pt x="3895" y="5991"/>
                  </a:cubicBezTo>
                  <a:cubicBezTo>
                    <a:pt x="3895" y="2278"/>
                    <a:pt x="3895" y="2278"/>
                    <a:pt x="3895" y="2278"/>
                  </a:cubicBezTo>
                  <a:cubicBezTo>
                    <a:pt x="3895" y="2278"/>
                    <a:pt x="4249" y="2278"/>
                    <a:pt x="4249" y="1941"/>
                  </a:cubicBezTo>
                  <a:cubicBezTo>
                    <a:pt x="4249" y="1941"/>
                    <a:pt x="4603" y="1941"/>
                    <a:pt x="4603" y="1941"/>
                  </a:cubicBezTo>
                  <a:cubicBezTo>
                    <a:pt x="8144" y="3291"/>
                    <a:pt x="8144" y="3291"/>
                    <a:pt x="8144" y="3291"/>
                  </a:cubicBezTo>
                  <a:cubicBezTo>
                    <a:pt x="10623" y="253"/>
                    <a:pt x="10623" y="253"/>
                    <a:pt x="10623" y="253"/>
                  </a:cubicBezTo>
                  <a:cubicBezTo>
                    <a:pt x="10623" y="-84"/>
                    <a:pt x="10977" y="-84"/>
                    <a:pt x="11331" y="253"/>
                  </a:cubicBezTo>
                  <a:cubicBezTo>
                    <a:pt x="13456" y="3291"/>
                    <a:pt x="13456" y="3291"/>
                    <a:pt x="13456" y="3291"/>
                  </a:cubicBezTo>
                  <a:cubicBezTo>
                    <a:pt x="17351" y="1941"/>
                    <a:pt x="17351" y="1941"/>
                    <a:pt x="17351" y="1941"/>
                  </a:cubicBezTo>
                  <a:cubicBezTo>
                    <a:pt x="17351" y="1941"/>
                    <a:pt x="17351" y="1941"/>
                    <a:pt x="17705" y="1941"/>
                  </a:cubicBezTo>
                  <a:cubicBezTo>
                    <a:pt x="17705" y="2278"/>
                    <a:pt x="17705" y="2278"/>
                    <a:pt x="17705" y="2278"/>
                  </a:cubicBezTo>
                  <a:cubicBezTo>
                    <a:pt x="17705" y="5991"/>
                    <a:pt x="17705" y="5991"/>
                    <a:pt x="17705" y="5991"/>
                  </a:cubicBezTo>
                  <a:cubicBezTo>
                    <a:pt x="21246" y="7341"/>
                    <a:pt x="21246" y="7341"/>
                    <a:pt x="21246" y="7341"/>
                  </a:cubicBezTo>
                  <a:cubicBezTo>
                    <a:pt x="21600" y="7341"/>
                    <a:pt x="21600" y="7341"/>
                    <a:pt x="21600" y="7341"/>
                  </a:cubicBezTo>
                  <a:cubicBezTo>
                    <a:pt x="21600" y="7678"/>
                    <a:pt x="21600" y="7678"/>
                    <a:pt x="21600" y="7678"/>
                  </a:cubicBezTo>
                  <a:cubicBezTo>
                    <a:pt x="19475" y="10716"/>
                    <a:pt x="19475" y="10716"/>
                    <a:pt x="19475" y="10716"/>
                  </a:cubicBezTo>
                  <a:cubicBezTo>
                    <a:pt x="21600" y="13754"/>
                    <a:pt x="21600" y="13754"/>
                    <a:pt x="21600" y="13754"/>
                  </a:cubicBezTo>
                  <a:cubicBezTo>
                    <a:pt x="21600" y="13754"/>
                    <a:pt x="21600" y="14091"/>
                    <a:pt x="21600" y="14091"/>
                  </a:cubicBezTo>
                  <a:cubicBezTo>
                    <a:pt x="21600" y="14429"/>
                    <a:pt x="21600" y="14429"/>
                    <a:pt x="21246" y="14429"/>
                  </a:cubicBezTo>
                  <a:close/>
                  <a:moveTo>
                    <a:pt x="10977" y="3966"/>
                  </a:moveTo>
                  <a:cubicBezTo>
                    <a:pt x="6728" y="3966"/>
                    <a:pt x="3541" y="7003"/>
                    <a:pt x="3541" y="10716"/>
                  </a:cubicBezTo>
                  <a:cubicBezTo>
                    <a:pt x="3541" y="14766"/>
                    <a:pt x="6728" y="17804"/>
                    <a:pt x="10977" y="17804"/>
                  </a:cubicBezTo>
                  <a:cubicBezTo>
                    <a:pt x="14872" y="17804"/>
                    <a:pt x="18059" y="14766"/>
                    <a:pt x="18059" y="10716"/>
                  </a:cubicBezTo>
                  <a:cubicBezTo>
                    <a:pt x="18059" y="7003"/>
                    <a:pt x="14872" y="3966"/>
                    <a:pt x="10977" y="396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8" name="Shape"/>
            <p:cNvSpPr/>
            <p:nvPr/>
          </p:nvSpPr>
          <p:spPr>
            <a:xfrm>
              <a:off x="101600" y="5348817"/>
              <a:ext cx="188385"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19008"/>
                  </a:moveTo>
                  <a:cubicBezTo>
                    <a:pt x="21600" y="20304"/>
                    <a:pt x="20020" y="21600"/>
                    <a:pt x="18439" y="21600"/>
                  </a:cubicBezTo>
                  <a:cubicBezTo>
                    <a:pt x="2634" y="21600"/>
                    <a:pt x="2634" y="21600"/>
                    <a:pt x="2634" y="21600"/>
                  </a:cubicBezTo>
                  <a:cubicBezTo>
                    <a:pt x="1054" y="21600"/>
                    <a:pt x="0" y="20304"/>
                    <a:pt x="0" y="19008"/>
                  </a:cubicBezTo>
                  <a:cubicBezTo>
                    <a:pt x="0" y="2160"/>
                    <a:pt x="0" y="2160"/>
                    <a:pt x="0" y="2160"/>
                  </a:cubicBezTo>
                  <a:cubicBezTo>
                    <a:pt x="0" y="864"/>
                    <a:pt x="1054" y="0"/>
                    <a:pt x="2634" y="0"/>
                  </a:cubicBezTo>
                  <a:cubicBezTo>
                    <a:pt x="18439" y="0"/>
                    <a:pt x="18439" y="0"/>
                    <a:pt x="18439" y="0"/>
                  </a:cubicBezTo>
                  <a:cubicBezTo>
                    <a:pt x="20020" y="0"/>
                    <a:pt x="21600" y="864"/>
                    <a:pt x="21600" y="2160"/>
                  </a:cubicBezTo>
                  <a:lnTo>
                    <a:pt x="21600" y="19008"/>
                  </a:lnTo>
                  <a:close/>
                  <a:moveTo>
                    <a:pt x="18966" y="2160"/>
                  </a:moveTo>
                  <a:cubicBezTo>
                    <a:pt x="18966" y="2160"/>
                    <a:pt x="18966" y="1728"/>
                    <a:pt x="18439" y="1728"/>
                  </a:cubicBezTo>
                  <a:cubicBezTo>
                    <a:pt x="2634" y="1728"/>
                    <a:pt x="2634" y="1728"/>
                    <a:pt x="2634" y="1728"/>
                  </a:cubicBezTo>
                  <a:cubicBezTo>
                    <a:pt x="2634" y="1728"/>
                    <a:pt x="2107" y="2160"/>
                    <a:pt x="2107" y="2160"/>
                  </a:cubicBezTo>
                  <a:cubicBezTo>
                    <a:pt x="2107" y="17280"/>
                    <a:pt x="2107" y="17280"/>
                    <a:pt x="2107" y="17280"/>
                  </a:cubicBezTo>
                  <a:cubicBezTo>
                    <a:pt x="2107" y="17280"/>
                    <a:pt x="2634" y="17712"/>
                    <a:pt x="2634" y="17712"/>
                  </a:cubicBezTo>
                  <a:cubicBezTo>
                    <a:pt x="18439" y="17712"/>
                    <a:pt x="18439" y="17712"/>
                    <a:pt x="18439" y="17712"/>
                  </a:cubicBezTo>
                  <a:cubicBezTo>
                    <a:pt x="18966" y="17712"/>
                    <a:pt x="18966" y="17280"/>
                    <a:pt x="18966" y="17280"/>
                  </a:cubicBezTo>
                  <a:lnTo>
                    <a:pt x="18966" y="2160"/>
                  </a:lnTo>
                  <a:close/>
                  <a:moveTo>
                    <a:pt x="10537" y="18576"/>
                  </a:moveTo>
                  <a:cubicBezTo>
                    <a:pt x="10010" y="18576"/>
                    <a:pt x="9483" y="19008"/>
                    <a:pt x="9483" y="19440"/>
                  </a:cubicBezTo>
                  <a:cubicBezTo>
                    <a:pt x="9483" y="19872"/>
                    <a:pt x="10010" y="20736"/>
                    <a:pt x="10537" y="20736"/>
                  </a:cubicBezTo>
                  <a:cubicBezTo>
                    <a:pt x="11590" y="20736"/>
                    <a:pt x="12117" y="19872"/>
                    <a:pt x="12117" y="19440"/>
                  </a:cubicBezTo>
                  <a:cubicBezTo>
                    <a:pt x="12117" y="19008"/>
                    <a:pt x="11590" y="18576"/>
                    <a:pt x="10537" y="1857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79" name="Shape"/>
            <p:cNvSpPr/>
            <p:nvPr/>
          </p:nvSpPr>
          <p:spPr>
            <a:xfrm>
              <a:off x="660400" y="5348817"/>
              <a:ext cx="292101"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4752"/>
                  </a:moveTo>
                  <a:cubicBezTo>
                    <a:pt x="21600" y="5184"/>
                    <a:pt x="21263" y="5616"/>
                    <a:pt x="20588" y="5616"/>
                  </a:cubicBezTo>
                  <a:cubicBezTo>
                    <a:pt x="675" y="5616"/>
                    <a:pt x="675" y="5616"/>
                    <a:pt x="675" y="5616"/>
                  </a:cubicBezTo>
                  <a:cubicBezTo>
                    <a:pt x="337" y="5616"/>
                    <a:pt x="0" y="5184"/>
                    <a:pt x="0" y="4752"/>
                  </a:cubicBezTo>
                  <a:cubicBezTo>
                    <a:pt x="0" y="864"/>
                    <a:pt x="0" y="864"/>
                    <a:pt x="0" y="864"/>
                  </a:cubicBezTo>
                  <a:cubicBezTo>
                    <a:pt x="0" y="432"/>
                    <a:pt x="337" y="0"/>
                    <a:pt x="675" y="0"/>
                  </a:cubicBezTo>
                  <a:cubicBezTo>
                    <a:pt x="20588" y="0"/>
                    <a:pt x="20588" y="0"/>
                    <a:pt x="20588" y="0"/>
                  </a:cubicBezTo>
                  <a:cubicBezTo>
                    <a:pt x="21263" y="0"/>
                    <a:pt x="21600" y="432"/>
                    <a:pt x="21600" y="864"/>
                  </a:cubicBezTo>
                  <a:lnTo>
                    <a:pt x="21600" y="4752"/>
                  </a:lnTo>
                  <a:close/>
                  <a:moveTo>
                    <a:pt x="21600" y="12528"/>
                  </a:moveTo>
                  <a:cubicBezTo>
                    <a:pt x="21600" y="12960"/>
                    <a:pt x="21263" y="13824"/>
                    <a:pt x="20588" y="13824"/>
                  </a:cubicBezTo>
                  <a:cubicBezTo>
                    <a:pt x="675" y="13824"/>
                    <a:pt x="675" y="13824"/>
                    <a:pt x="675" y="13824"/>
                  </a:cubicBezTo>
                  <a:cubicBezTo>
                    <a:pt x="337" y="13824"/>
                    <a:pt x="0" y="12960"/>
                    <a:pt x="0" y="12528"/>
                  </a:cubicBezTo>
                  <a:cubicBezTo>
                    <a:pt x="0" y="8640"/>
                    <a:pt x="0" y="8640"/>
                    <a:pt x="0" y="8640"/>
                  </a:cubicBezTo>
                  <a:cubicBezTo>
                    <a:pt x="0" y="8208"/>
                    <a:pt x="337" y="7776"/>
                    <a:pt x="675" y="7776"/>
                  </a:cubicBezTo>
                  <a:cubicBezTo>
                    <a:pt x="20588" y="7776"/>
                    <a:pt x="20588" y="7776"/>
                    <a:pt x="20588" y="7776"/>
                  </a:cubicBezTo>
                  <a:cubicBezTo>
                    <a:pt x="21263" y="7776"/>
                    <a:pt x="21600" y="8208"/>
                    <a:pt x="21600" y="8640"/>
                  </a:cubicBezTo>
                  <a:lnTo>
                    <a:pt x="21600" y="12528"/>
                  </a:lnTo>
                  <a:close/>
                  <a:moveTo>
                    <a:pt x="21600" y="20736"/>
                  </a:moveTo>
                  <a:cubicBezTo>
                    <a:pt x="21600" y="21168"/>
                    <a:pt x="21263" y="21600"/>
                    <a:pt x="20588" y="21600"/>
                  </a:cubicBezTo>
                  <a:cubicBezTo>
                    <a:pt x="675" y="21600"/>
                    <a:pt x="675" y="21600"/>
                    <a:pt x="675" y="21600"/>
                  </a:cubicBezTo>
                  <a:cubicBezTo>
                    <a:pt x="337" y="21600"/>
                    <a:pt x="0" y="21168"/>
                    <a:pt x="0" y="20736"/>
                  </a:cubicBezTo>
                  <a:cubicBezTo>
                    <a:pt x="0" y="16416"/>
                    <a:pt x="0" y="16416"/>
                    <a:pt x="0" y="16416"/>
                  </a:cubicBezTo>
                  <a:cubicBezTo>
                    <a:pt x="0" y="15984"/>
                    <a:pt x="337" y="15552"/>
                    <a:pt x="675" y="15552"/>
                  </a:cubicBezTo>
                  <a:cubicBezTo>
                    <a:pt x="20588" y="15552"/>
                    <a:pt x="20588" y="15552"/>
                    <a:pt x="20588" y="15552"/>
                  </a:cubicBezTo>
                  <a:cubicBezTo>
                    <a:pt x="21263" y="15552"/>
                    <a:pt x="21600" y="15984"/>
                    <a:pt x="21600" y="16416"/>
                  </a:cubicBezTo>
                  <a:lnTo>
                    <a:pt x="21600" y="20736"/>
                  </a:lnTo>
                  <a:close/>
                  <a:moveTo>
                    <a:pt x="19913" y="11664"/>
                  </a:moveTo>
                  <a:cubicBezTo>
                    <a:pt x="19913" y="9504"/>
                    <a:pt x="19913" y="9504"/>
                    <a:pt x="19913" y="9504"/>
                  </a:cubicBezTo>
                  <a:cubicBezTo>
                    <a:pt x="7762" y="9504"/>
                    <a:pt x="7762" y="9504"/>
                    <a:pt x="7762" y="9504"/>
                  </a:cubicBezTo>
                  <a:cubicBezTo>
                    <a:pt x="7762" y="11664"/>
                    <a:pt x="7762" y="11664"/>
                    <a:pt x="7762" y="11664"/>
                  </a:cubicBezTo>
                  <a:lnTo>
                    <a:pt x="19913" y="11664"/>
                  </a:lnTo>
                  <a:close/>
                  <a:moveTo>
                    <a:pt x="19913" y="19440"/>
                  </a:moveTo>
                  <a:cubicBezTo>
                    <a:pt x="19913" y="17712"/>
                    <a:pt x="19913" y="17712"/>
                    <a:pt x="19913" y="17712"/>
                  </a:cubicBezTo>
                  <a:cubicBezTo>
                    <a:pt x="12150" y="17712"/>
                    <a:pt x="12150" y="17712"/>
                    <a:pt x="12150" y="17712"/>
                  </a:cubicBezTo>
                  <a:cubicBezTo>
                    <a:pt x="12150" y="19440"/>
                    <a:pt x="12150" y="19440"/>
                    <a:pt x="12150" y="19440"/>
                  </a:cubicBezTo>
                  <a:lnTo>
                    <a:pt x="19913" y="19440"/>
                  </a:lnTo>
                  <a:close/>
                  <a:moveTo>
                    <a:pt x="19913" y="3888"/>
                  </a:moveTo>
                  <a:cubicBezTo>
                    <a:pt x="19913" y="1728"/>
                    <a:pt x="19913" y="1728"/>
                    <a:pt x="19913" y="1728"/>
                  </a:cubicBezTo>
                  <a:cubicBezTo>
                    <a:pt x="15188" y="1728"/>
                    <a:pt x="15188" y="1728"/>
                    <a:pt x="15188" y="1728"/>
                  </a:cubicBezTo>
                  <a:cubicBezTo>
                    <a:pt x="15188" y="3888"/>
                    <a:pt x="15188" y="3888"/>
                    <a:pt x="15188" y="3888"/>
                  </a:cubicBezTo>
                  <a:lnTo>
                    <a:pt x="19913" y="38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0" name="Shape"/>
            <p:cNvSpPr/>
            <p:nvPr/>
          </p:nvSpPr>
          <p:spPr>
            <a:xfrm>
              <a:off x="1318684" y="5346871"/>
              <a:ext cx="292639" cy="251543"/>
            </a:xfrm>
            <a:custGeom>
              <a:avLst/>
              <a:gdLst/>
              <a:ahLst/>
              <a:cxnLst>
                <a:cxn ang="0">
                  <a:pos x="wd2" y="hd2"/>
                </a:cxn>
                <a:cxn ang="5400000">
                  <a:pos x="wd2" y="hd2"/>
                </a:cxn>
                <a:cxn ang="10800000">
                  <a:pos x="wd2" y="hd2"/>
                </a:cxn>
                <a:cxn ang="16200000">
                  <a:pos x="wd2" y="hd2"/>
                </a:cxn>
              </a:cxnLst>
              <a:rect l="0" t="0" r="r" b="b"/>
              <a:pathLst>
                <a:path w="21484" h="21214" extrusionOk="0">
                  <a:moveTo>
                    <a:pt x="1688" y="578"/>
                  </a:moveTo>
                  <a:cubicBezTo>
                    <a:pt x="1688" y="578"/>
                    <a:pt x="3712" y="578"/>
                    <a:pt x="4050" y="578"/>
                  </a:cubicBezTo>
                  <a:cubicBezTo>
                    <a:pt x="5062" y="578"/>
                    <a:pt x="6075" y="578"/>
                    <a:pt x="7425" y="578"/>
                  </a:cubicBezTo>
                  <a:cubicBezTo>
                    <a:pt x="8100" y="578"/>
                    <a:pt x="9112" y="578"/>
                    <a:pt x="9788" y="578"/>
                  </a:cubicBezTo>
                  <a:cubicBezTo>
                    <a:pt x="13500" y="578"/>
                    <a:pt x="13500" y="578"/>
                    <a:pt x="13500" y="578"/>
                  </a:cubicBezTo>
                  <a:cubicBezTo>
                    <a:pt x="13837" y="578"/>
                    <a:pt x="14175" y="578"/>
                    <a:pt x="14513" y="193"/>
                  </a:cubicBezTo>
                  <a:cubicBezTo>
                    <a:pt x="14850" y="193"/>
                    <a:pt x="14850" y="193"/>
                    <a:pt x="14850" y="193"/>
                  </a:cubicBezTo>
                  <a:cubicBezTo>
                    <a:pt x="15187" y="193"/>
                    <a:pt x="15187" y="193"/>
                    <a:pt x="15187" y="193"/>
                  </a:cubicBezTo>
                  <a:cubicBezTo>
                    <a:pt x="15187" y="1736"/>
                    <a:pt x="15187" y="3278"/>
                    <a:pt x="15187" y="4821"/>
                  </a:cubicBezTo>
                  <a:cubicBezTo>
                    <a:pt x="15187" y="5207"/>
                    <a:pt x="15187" y="5593"/>
                    <a:pt x="15187" y="5978"/>
                  </a:cubicBezTo>
                  <a:cubicBezTo>
                    <a:pt x="14850" y="6364"/>
                    <a:pt x="14850" y="6364"/>
                    <a:pt x="14513" y="6364"/>
                  </a:cubicBezTo>
                  <a:cubicBezTo>
                    <a:pt x="14175" y="5978"/>
                    <a:pt x="13837" y="5207"/>
                    <a:pt x="13837" y="4821"/>
                  </a:cubicBezTo>
                  <a:cubicBezTo>
                    <a:pt x="13837" y="4436"/>
                    <a:pt x="13500" y="2507"/>
                    <a:pt x="13500" y="2507"/>
                  </a:cubicBezTo>
                  <a:cubicBezTo>
                    <a:pt x="13162" y="2121"/>
                    <a:pt x="12825" y="2121"/>
                    <a:pt x="12488" y="2121"/>
                  </a:cubicBezTo>
                  <a:cubicBezTo>
                    <a:pt x="11475" y="2121"/>
                    <a:pt x="10125" y="2121"/>
                    <a:pt x="9112" y="2121"/>
                  </a:cubicBezTo>
                  <a:cubicBezTo>
                    <a:pt x="9112" y="2893"/>
                    <a:pt x="9112" y="3664"/>
                    <a:pt x="9112" y="4050"/>
                  </a:cubicBezTo>
                  <a:cubicBezTo>
                    <a:pt x="9112" y="7907"/>
                    <a:pt x="9112" y="11764"/>
                    <a:pt x="9112" y="15621"/>
                  </a:cubicBezTo>
                  <a:cubicBezTo>
                    <a:pt x="9112" y="16778"/>
                    <a:pt x="9112" y="17936"/>
                    <a:pt x="9112" y="19093"/>
                  </a:cubicBezTo>
                  <a:cubicBezTo>
                    <a:pt x="10125" y="19478"/>
                    <a:pt x="11137" y="19478"/>
                    <a:pt x="12150" y="20250"/>
                  </a:cubicBezTo>
                  <a:cubicBezTo>
                    <a:pt x="12150" y="20250"/>
                    <a:pt x="12150" y="20636"/>
                    <a:pt x="12150" y="20636"/>
                  </a:cubicBezTo>
                  <a:cubicBezTo>
                    <a:pt x="12150" y="21021"/>
                    <a:pt x="12150" y="21021"/>
                    <a:pt x="12150" y="21021"/>
                  </a:cubicBezTo>
                  <a:cubicBezTo>
                    <a:pt x="11812" y="21021"/>
                    <a:pt x="11812" y="21021"/>
                    <a:pt x="11812" y="21021"/>
                  </a:cubicBezTo>
                  <a:cubicBezTo>
                    <a:pt x="10125" y="21407"/>
                    <a:pt x="8437" y="21021"/>
                    <a:pt x="6750" y="21021"/>
                  </a:cubicBezTo>
                  <a:cubicBezTo>
                    <a:pt x="5400" y="21021"/>
                    <a:pt x="4388" y="21021"/>
                    <a:pt x="3037" y="21021"/>
                  </a:cubicBezTo>
                  <a:cubicBezTo>
                    <a:pt x="3037" y="21021"/>
                    <a:pt x="3037" y="20636"/>
                    <a:pt x="3037" y="20636"/>
                  </a:cubicBezTo>
                  <a:cubicBezTo>
                    <a:pt x="3037" y="20250"/>
                    <a:pt x="3037" y="20250"/>
                    <a:pt x="3037" y="20250"/>
                  </a:cubicBezTo>
                  <a:cubicBezTo>
                    <a:pt x="3375" y="19478"/>
                    <a:pt x="5062" y="19478"/>
                    <a:pt x="5738" y="19093"/>
                  </a:cubicBezTo>
                  <a:cubicBezTo>
                    <a:pt x="6075" y="18321"/>
                    <a:pt x="6075" y="14464"/>
                    <a:pt x="6075" y="13693"/>
                  </a:cubicBezTo>
                  <a:cubicBezTo>
                    <a:pt x="6075" y="10993"/>
                    <a:pt x="6075" y="8293"/>
                    <a:pt x="6075" y="5207"/>
                  </a:cubicBezTo>
                  <a:cubicBezTo>
                    <a:pt x="6075" y="3664"/>
                    <a:pt x="6075" y="3664"/>
                    <a:pt x="6075" y="3664"/>
                  </a:cubicBezTo>
                  <a:cubicBezTo>
                    <a:pt x="6075" y="3664"/>
                    <a:pt x="6075" y="2507"/>
                    <a:pt x="6075" y="2121"/>
                  </a:cubicBezTo>
                  <a:cubicBezTo>
                    <a:pt x="5738" y="2121"/>
                    <a:pt x="4050" y="2121"/>
                    <a:pt x="4050" y="2121"/>
                  </a:cubicBezTo>
                  <a:cubicBezTo>
                    <a:pt x="3375" y="2121"/>
                    <a:pt x="2362" y="2507"/>
                    <a:pt x="2025" y="2507"/>
                  </a:cubicBezTo>
                  <a:cubicBezTo>
                    <a:pt x="1350" y="3278"/>
                    <a:pt x="1350" y="5978"/>
                    <a:pt x="675" y="5978"/>
                  </a:cubicBezTo>
                  <a:cubicBezTo>
                    <a:pt x="338" y="5593"/>
                    <a:pt x="0" y="5593"/>
                    <a:pt x="0" y="5207"/>
                  </a:cubicBezTo>
                  <a:cubicBezTo>
                    <a:pt x="0" y="193"/>
                    <a:pt x="0" y="193"/>
                    <a:pt x="0" y="193"/>
                  </a:cubicBezTo>
                  <a:cubicBezTo>
                    <a:pt x="1012" y="193"/>
                    <a:pt x="1012" y="193"/>
                    <a:pt x="1012" y="193"/>
                  </a:cubicBezTo>
                  <a:lnTo>
                    <a:pt x="1688" y="578"/>
                  </a:lnTo>
                  <a:close/>
                  <a:moveTo>
                    <a:pt x="21262" y="18321"/>
                  </a:moveTo>
                  <a:cubicBezTo>
                    <a:pt x="19913" y="20636"/>
                    <a:pt x="19913" y="20636"/>
                    <a:pt x="19913" y="20636"/>
                  </a:cubicBezTo>
                  <a:cubicBezTo>
                    <a:pt x="19575" y="21407"/>
                    <a:pt x="18900" y="21407"/>
                    <a:pt x="18563" y="20636"/>
                  </a:cubicBezTo>
                  <a:cubicBezTo>
                    <a:pt x="17212" y="18321"/>
                    <a:pt x="17212" y="18321"/>
                    <a:pt x="17212" y="18321"/>
                  </a:cubicBezTo>
                  <a:cubicBezTo>
                    <a:pt x="16875" y="17936"/>
                    <a:pt x="16875" y="17550"/>
                    <a:pt x="17550" y="17550"/>
                  </a:cubicBezTo>
                  <a:cubicBezTo>
                    <a:pt x="18563" y="17550"/>
                    <a:pt x="18563" y="17550"/>
                    <a:pt x="18563" y="17550"/>
                  </a:cubicBezTo>
                  <a:cubicBezTo>
                    <a:pt x="18563" y="3664"/>
                    <a:pt x="18563" y="3664"/>
                    <a:pt x="18563" y="3664"/>
                  </a:cubicBezTo>
                  <a:cubicBezTo>
                    <a:pt x="17550" y="3664"/>
                    <a:pt x="17550" y="3664"/>
                    <a:pt x="17550" y="3664"/>
                  </a:cubicBezTo>
                  <a:cubicBezTo>
                    <a:pt x="16875" y="3664"/>
                    <a:pt x="16875" y="3278"/>
                    <a:pt x="17212" y="2507"/>
                  </a:cubicBezTo>
                  <a:cubicBezTo>
                    <a:pt x="18563" y="578"/>
                    <a:pt x="18563" y="578"/>
                    <a:pt x="18563" y="578"/>
                  </a:cubicBezTo>
                  <a:cubicBezTo>
                    <a:pt x="18900" y="-193"/>
                    <a:pt x="19575" y="-193"/>
                    <a:pt x="19913" y="578"/>
                  </a:cubicBezTo>
                  <a:cubicBezTo>
                    <a:pt x="21262" y="2507"/>
                    <a:pt x="21262" y="2507"/>
                    <a:pt x="21262" y="2507"/>
                  </a:cubicBezTo>
                  <a:cubicBezTo>
                    <a:pt x="21600" y="3278"/>
                    <a:pt x="21600" y="3664"/>
                    <a:pt x="20925" y="3664"/>
                  </a:cubicBezTo>
                  <a:cubicBezTo>
                    <a:pt x="19913" y="3664"/>
                    <a:pt x="19913" y="3664"/>
                    <a:pt x="19913" y="3664"/>
                  </a:cubicBezTo>
                  <a:cubicBezTo>
                    <a:pt x="19913" y="17550"/>
                    <a:pt x="19913" y="17550"/>
                    <a:pt x="19913" y="17550"/>
                  </a:cubicBezTo>
                  <a:cubicBezTo>
                    <a:pt x="20925" y="17550"/>
                    <a:pt x="20925" y="17550"/>
                    <a:pt x="20925" y="17550"/>
                  </a:cubicBezTo>
                  <a:cubicBezTo>
                    <a:pt x="21600" y="17550"/>
                    <a:pt x="21600" y="17936"/>
                    <a:pt x="21262" y="1832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1" name="Shape"/>
            <p:cNvSpPr/>
            <p:nvPr/>
          </p:nvSpPr>
          <p:spPr>
            <a:xfrm>
              <a:off x="1979084" y="5348817"/>
              <a:ext cx="294217" cy="230717"/>
            </a:xfrm>
            <a:custGeom>
              <a:avLst/>
              <a:gdLst/>
              <a:ahLst/>
              <a:cxnLst>
                <a:cxn ang="0">
                  <a:pos x="wd2" y="hd2"/>
                </a:cxn>
                <a:cxn ang="5400000">
                  <a:pos x="wd2" y="hd2"/>
                </a:cxn>
                <a:cxn ang="10800000">
                  <a:pos x="wd2" y="hd2"/>
                </a:cxn>
                <a:cxn ang="16200000">
                  <a:pos x="wd2" y="hd2"/>
                </a:cxn>
              </a:cxnLst>
              <a:rect l="0" t="0" r="r" b="b"/>
              <a:pathLst>
                <a:path w="21600" h="21600" extrusionOk="0">
                  <a:moveTo>
                    <a:pt x="6075" y="4320"/>
                  </a:moveTo>
                  <a:cubicBezTo>
                    <a:pt x="6075" y="5184"/>
                    <a:pt x="5738" y="5616"/>
                    <a:pt x="5062" y="5616"/>
                  </a:cubicBezTo>
                  <a:cubicBezTo>
                    <a:pt x="1012" y="5616"/>
                    <a:pt x="1012" y="5616"/>
                    <a:pt x="1012" y="5616"/>
                  </a:cubicBezTo>
                  <a:cubicBezTo>
                    <a:pt x="338" y="5616"/>
                    <a:pt x="0" y="5184"/>
                    <a:pt x="0" y="4320"/>
                  </a:cubicBezTo>
                  <a:cubicBezTo>
                    <a:pt x="0" y="1296"/>
                    <a:pt x="0" y="1296"/>
                    <a:pt x="0" y="1296"/>
                  </a:cubicBezTo>
                  <a:cubicBezTo>
                    <a:pt x="0" y="432"/>
                    <a:pt x="338" y="0"/>
                    <a:pt x="1012" y="0"/>
                  </a:cubicBezTo>
                  <a:cubicBezTo>
                    <a:pt x="5062" y="0"/>
                    <a:pt x="5062" y="0"/>
                    <a:pt x="5062" y="0"/>
                  </a:cubicBezTo>
                  <a:cubicBezTo>
                    <a:pt x="5738" y="0"/>
                    <a:pt x="6075" y="432"/>
                    <a:pt x="6075" y="1296"/>
                  </a:cubicBezTo>
                  <a:lnTo>
                    <a:pt x="6075" y="4320"/>
                  </a:lnTo>
                  <a:close/>
                  <a:moveTo>
                    <a:pt x="6075" y="12096"/>
                  </a:moveTo>
                  <a:cubicBezTo>
                    <a:pt x="6075" y="12960"/>
                    <a:pt x="5738" y="13824"/>
                    <a:pt x="5062" y="13824"/>
                  </a:cubicBezTo>
                  <a:cubicBezTo>
                    <a:pt x="1012" y="13824"/>
                    <a:pt x="1012" y="13824"/>
                    <a:pt x="1012" y="13824"/>
                  </a:cubicBezTo>
                  <a:cubicBezTo>
                    <a:pt x="338" y="13824"/>
                    <a:pt x="0" y="12960"/>
                    <a:pt x="0" y="12096"/>
                  </a:cubicBezTo>
                  <a:cubicBezTo>
                    <a:pt x="0" y="9072"/>
                    <a:pt x="0" y="9072"/>
                    <a:pt x="0" y="9072"/>
                  </a:cubicBezTo>
                  <a:cubicBezTo>
                    <a:pt x="0" y="8208"/>
                    <a:pt x="338" y="7776"/>
                    <a:pt x="1012" y="7776"/>
                  </a:cubicBezTo>
                  <a:cubicBezTo>
                    <a:pt x="5062" y="7776"/>
                    <a:pt x="5062" y="7776"/>
                    <a:pt x="5062" y="7776"/>
                  </a:cubicBezTo>
                  <a:cubicBezTo>
                    <a:pt x="5738" y="7776"/>
                    <a:pt x="6075" y="8208"/>
                    <a:pt x="6075" y="9072"/>
                  </a:cubicBezTo>
                  <a:lnTo>
                    <a:pt x="6075" y="12096"/>
                  </a:lnTo>
                  <a:close/>
                  <a:moveTo>
                    <a:pt x="6075" y="19872"/>
                  </a:moveTo>
                  <a:cubicBezTo>
                    <a:pt x="6075" y="20736"/>
                    <a:pt x="5738" y="21600"/>
                    <a:pt x="5062" y="21600"/>
                  </a:cubicBezTo>
                  <a:cubicBezTo>
                    <a:pt x="1012" y="21600"/>
                    <a:pt x="1012" y="21600"/>
                    <a:pt x="1012" y="21600"/>
                  </a:cubicBezTo>
                  <a:cubicBezTo>
                    <a:pt x="338" y="21600"/>
                    <a:pt x="0" y="20736"/>
                    <a:pt x="0" y="19872"/>
                  </a:cubicBezTo>
                  <a:cubicBezTo>
                    <a:pt x="0" y="17280"/>
                    <a:pt x="0" y="17280"/>
                    <a:pt x="0" y="17280"/>
                  </a:cubicBezTo>
                  <a:cubicBezTo>
                    <a:pt x="0" y="16416"/>
                    <a:pt x="338" y="15552"/>
                    <a:pt x="1012" y="15552"/>
                  </a:cubicBezTo>
                  <a:cubicBezTo>
                    <a:pt x="5062" y="15552"/>
                    <a:pt x="5062" y="15552"/>
                    <a:pt x="5062" y="15552"/>
                  </a:cubicBezTo>
                  <a:cubicBezTo>
                    <a:pt x="5738" y="15552"/>
                    <a:pt x="6075" y="16416"/>
                    <a:pt x="6075" y="17280"/>
                  </a:cubicBezTo>
                  <a:lnTo>
                    <a:pt x="6075" y="19872"/>
                  </a:lnTo>
                  <a:close/>
                  <a:moveTo>
                    <a:pt x="21600" y="4320"/>
                  </a:moveTo>
                  <a:cubicBezTo>
                    <a:pt x="21600" y="5184"/>
                    <a:pt x="20925" y="5616"/>
                    <a:pt x="20250" y="5616"/>
                  </a:cubicBezTo>
                  <a:cubicBezTo>
                    <a:pt x="8775" y="5616"/>
                    <a:pt x="8775" y="5616"/>
                    <a:pt x="8775" y="5616"/>
                  </a:cubicBezTo>
                  <a:cubicBezTo>
                    <a:pt x="8100" y="5616"/>
                    <a:pt x="7763" y="5184"/>
                    <a:pt x="7763" y="4320"/>
                  </a:cubicBezTo>
                  <a:cubicBezTo>
                    <a:pt x="7763" y="1296"/>
                    <a:pt x="7763" y="1296"/>
                    <a:pt x="7763" y="1296"/>
                  </a:cubicBezTo>
                  <a:cubicBezTo>
                    <a:pt x="7763" y="432"/>
                    <a:pt x="8100" y="0"/>
                    <a:pt x="8775" y="0"/>
                  </a:cubicBezTo>
                  <a:cubicBezTo>
                    <a:pt x="20250" y="0"/>
                    <a:pt x="20250" y="0"/>
                    <a:pt x="20250" y="0"/>
                  </a:cubicBezTo>
                  <a:cubicBezTo>
                    <a:pt x="20925" y="0"/>
                    <a:pt x="21600" y="432"/>
                    <a:pt x="21600" y="1296"/>
                  </a:cubicBezTo>
                  <a:lnTo>
                    <a:pt x="21600" y="4320"/>
                  </a:lnTo>
                  <a:close/>
                  <a:moveTo>
                    <a:pt x="21600" y="12096"/>
                  </a:moveTo>
                  <a:cubicBezTo>
                    <a:pt x="21600" y="12960"/>
                    <a:pt x="20925" y="13824"/>
                    <a:pt x="20250" y="13824"/>
                  </a:cubicBezTo>
                  <a:cubicBezTo>
                    <a:pt x="8775" y="13824"/>
                    <a:pt x="8775" y="13824"/>
                    <a:pt x="8775" y="13824"/>
                  </a:cubicBezTo>
                  <a:cubicBezTo>
                    <a:pt x="8100" y="13824"/>
                    <a:pt x="7763" y="12960"/>
                    <a:pt x="7763" y="12096"/>
                  </a:cubicBezTo>
                  <a:cubicBezTo>
                    <a:pt x="7763" y="9072"/>
                    <a:pt x="7763" y="9072"/>
                    <a:pt x="7763" y="9072"/>
                  </a:cubicBezTo>
                  <a:cubicBezTo>
                    <a:pt x="7763" y="8208"/>
                    <a:pt x="8100" y="7776"/>
                    <a:pt x="8775" y="7776"/>
                  </a:cubicBezTo>
                  <a:cubicBezTo>
                    <a:pt x="20250" y="7776"/>
                    <a:pt x="20250" y="7776"/>
                    <a:pt x="20250" y="7776"/>
                  </a:cubicBezTo>
                  <a:cubicBezTo>
                    <a:pt x="20925" y="7776"/>
                    <a:pt x="21600" y="8208"/>
                    <a:pt x="21600" y="9072"/>
                  </a:cubicBezTo>
                  <a:lnTo>
                    <a:pt x="21600" y="12096"/>
                  </a:lnTo>
                  <a:close/>
                  <a:moveTo>
                    <a:pt x="21600" y="19872"/>
                  </a:moveTo>
                  <a:cubicBezTo>
                    <a:pt x="21600" y="20736"/>
                    <a:pt x="20925" y="21600"/>
                    <a:pt x="20250" y="21600"/>
                  </a:cubicBezTo>
                  <a:cubicBezTo>
                    <a:pt x="8775" y="21600"/>
                    <a:pt x="8775" y="21600"/>
                    <a:pt x="8775" y="21600"/>
                  </a:cubicBezTo>
                  <a:cubicBezTo>
                    <a:pt x="8100" y="21600"/>
                    <a:pt x="7763" y="20736"/>
                    <a:pt x="7763" y="19872"/>
                  </a:cubicBezTo>
                  <a:cubicBezTo>
                    <a:pt x="7763" y="17280"/>
                    <a:pt x="7763" y="17280"/>
                    <a:pt x="7763" y="17280"/>
                  </a:cubicBezTo>
                  <a:cubicBezTo>
                    <a:pt x="7763" y="16416"/>
                    <a:pt x="8100" y="15552"/>
                    <a:pt x="8775" y="15552"/>
                  </a:cubicBezTo>
                  <a:cubicBezTo>
                    <a:pt x="20250" y="15552"/>
                    <a:pt x="20250" y="15552"/>
                    <a:pt x="20250" y="15552"/>
                  </a:cubicBezTo>
                  <a:cubicBezTo>
                    <a:pt x="20925" y="15552"/>
                    <a:pt x="21600" y="16416"/>
                    <a:pt x="21600" y="17280"/>
                  </a:cubicBezTo>
                  <a:lnTo>
                    <a:pt x="21600" y="198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2" name="Shape"/>
            <p:cNvSpPr/>
            <p:nvPr/>
          </p:nvSpPr>
          <p:spPr>
            <a:xfrm>
              <a:off x="2639484" y="5325533"/>
              <a:ext cx="251883" cy="270934"/>
            </a:xfrm>
            <a:custGeom>
              <a:avLst/>
              <a:gdLst/>
              <a:ahLst/>
              <a:cxnLst>
                <a:cxn ang="0">
                  <a:pos x="wd2" y="hd2"/>
                </a:cxn>
                <a:cxn ang="5400000">
                  <a:pos x="wd2" y="hd2"/>
                </a:cxn>
                <a:cxn ang="10800000">
                  <a:pos x="wd2" y="hd2"/>
                </a:cxn>
                <a:cxn ang="16200000">
                  <a:pos x="wd2" y="hd2"/>
                </a:cxn>
              </a:cxnLst>
              <a:rect l="0" t="0" r="r" b="b"/>
              <a:pathLst>
                <a:path w="21600" h="21600" extrusionOk="0">
                  <a:moveTo>
                    <a:pt x="20815" y="12081"/>
                  </a:moveTo>
                  <a:cubicBezTo>
                    <a:pt x="20815" y="12447"/>
                    <a:pt x="20815" y="12814"/>
                    <a:pt x="20815" y="13180"/>
                  </a:cubicBezTo>
                  <a:cubicBezTo>
                    <a:pt x="20815" y="13546"/>
                    <a:pt x="20815" y="14278"/>
                    <a:pt x="20422" y="15010"/>
                  </a:cubicBezTo>
                  <a:cubicBezTo>
                    <a:pt x="20422" y="15010"/>
                    <a:pt x="20422" y="15376"/>
                    <a:pt x="20422" y="15376"/>
                  </a:cubicBezTo>
                  <a:cubicBezTo>
                    <a:pt x="20422" y="16475"/>
                    <a:pt x="20029" y="17207"/>
                    <a:pt x="19636" y="17939"/>
                  </a:cubicBezTo>
                  <a:cubicBezTo>
                    <a:pt x="19636" y="20136"/>
                    <a:pt x="17673" y="21600"/>
                    <a:pt x="15316" y="21600"/>
                  </a:cubicBezTo>
                  <a:cubicBezTo>
                    <a:pt x="14531" y="21600"/>
                    <a:pt x="14531" y="21600"/>
                    <a:pt x="14531" y="21600"/>
                  </a:cubicBezTo>
                  <a:cubicBezTo>
                    <a:pt x="13353" y="21600"/>
                    <a:pt x="13353" y="21600"/>
                    <a:pt x="13353" y="21600"/>
                  </a:cubicBezTo>
                  <a:cubicBezTo>
                    <a:pt x="11389" y="21600"/>
                    <a:pt x="9425" y="21234"/>
                    <a:pt x="7855" y="20502"/>
                  </a:cubicBezTo>
                  <a:cubicBezTo>
                    <a:pt x="7462" y="20502"/>
                    <a:pt x="6284" y="20136"/>
                    <a:pt x="5891" y="20136"/>
                  </a:cubicBezTo>
                  <a:cubicBezTo>
                    <a:pt x="1571" y="20136"/>
                    <a:pt x="1571" y="20136"/>
                    <a:pt x="1571" y="20136"/>
                  </a:cubicBezTo>
                  <a:cubicBezTo>
                    <a:pt x="785" y="20136"/>
                    <a:pt x="0" y="19403"/>
                    <a:pt x="0" y="18305"/>
                  </a:cubicBezTo>
                  <a:cubicBezTo>
                    <a:pt x="0" y="9885"/>
                    <a:pt x="0" y="9885"/>
                    <a:pt x="0" y="9885"/>
                  </a:cubicBezTo>
                  <a:cubicBezTo>
                    <a:pt x="0" y="9153"/>
                    <a:pt x="785" y="8420"/>
                    <a:pt x="1571" y="8420"/>
                  </a:cubicBezTo>
                  <a:cubicBezTo>
                    <a:pt x="5498" y="8420"/>
                    <a:pt x="5498" y="8420"/>
                    <a:pt x="5498" y="8420"/>
                  </a:cubicBezTo>
                  <a:cubicBezTo>
                    <a:pt x="6284" y="8054"/>
                    <a:pt x="7069" y="6956"/>
                    <a:pt x="7462" y="6224"/>
                  </a:cubicBezTo>
                  <a:cubicBezTo>
                    <a:pt x="7855" y="5858"/>
                    <a:pt x="8247" y="5125"/>
                    <a:pt x="9033" y="4759"/>
                  </a:cubicBezTo>
                  <a:cubicBezTo>
                    <a:pt x="9818" y="3661"/>
                    <a:pt x="9425" y="1831"/>
                    <a:pt x="10604" y="366"/>
                  </a:cubicBezTo>
                  <a:cubicBezTo>
                    <a:pt x="10996" y="0"/>
                    <a:pt x="11389" y="0"/>
                    <a:pt x="12175" y="0"/>
                  </a:cubicBezTo>
                  <a:cubicBezTo>
                    <a:pt x="13353" y="0"/>
                    <a:pt x="14924" y="366"/>
                    <a:pt x="15709" y="1831"/>
                  </a:cubicBezTo>
                  <a:cubicBezTo>
                    <a:pt x="16102" y="2563"/>
                    <a:pt x="16102" y="3295"/>
                    <a:pt x="16102" y="4027"/>
                  </a:cubicBezTo>
                  <a:cubicBezTo>
                    <a:pt x="16102" y="5125"/>
                    <a:pt x="15709" y="5858"/>
                    <a:pt x="15316" y="6590"/>
                  </a:cubicBezTo>
                  <a:cubicBezTo>
                    <a:pt x="17673" y="6590"/>
                    <a:pt x="17673" y="6590"/>
                    <a:pt x="17673" y="6590"/>
                  </a:cubicBezTo>
                  <a:cubicBezTo>
                    <a:pt x="19636" y="6590"/>
                    <a:pt x="21600" y="8054"/>
                    <a:pt x="21600" y="9885"/>
                  </a:cubicBezTo>
                  <a:cubicBezTo>
                    <a:pt x="21600" y="10617"/>
                    <a:pt x="21207" y="11349"/>
                    <a:pt x="20815" y="12081"/>
                  </a:cubicBezTo>
                  <a:close/>
                  <a:moveTo>
                    <a:pt x="2749" y="16841"/>
                  </a:moveTo>
                  <a:cubicBezTo>
                    <a:pt x="1964" y="16841"/>
                    <a:pt x="1571" y="17207"/>
                    <a:pt x="1571" y="17573"/>
                  </a:cubicBezTo>
                  <a:cubicBezTo>
                    <a:pt x="1571" y="17939"/>
                    <a:pt x="1964" y="18305"/>
                    <a:pt x="2749" y="18305"/>
                  </a:cubicBezTo>
                  <a:cubicBezTo>
                    <a:pt x="3142" y="18305"/>
                    <a:pt x="3535" y="17939"/>
                    <a:pt x="3535" y="17573"/>
                  </a:cubicBezTo>
                  <a:cubicBezTo>
                    <a:pt x="3535" y="17207"/>
                    <a:pt x="3142" y="16841"/>
                    <a:pt x="2749" y="16841"/>
                  </a:cubicBezTo>
                  <a:close/>
                  <a:moveTo>
                    <a:pt x="17673" y="8420"/>
                  </a:moveTo>
                  <a:cubicBezTo>
                    <a:pt x="12960" y="8420"/>
                    <a:pt x="12960" y="8420"/>
                    <a:pt x="12960" y="8420"/>
                  </a:cubicBezTo>
                  <a:cubicBezTo>
                    <a:pt x="12960" y="6956"/>
                    <a:pt x="14138" y="5858"/>
                    <a:pt x="14138" y="4027"/>
                  </a:cubicBezTo>
                  <a:cubicBezTo>
                    <a:pt x="14138" y="2563"/>
                    <a:pt x="14138" y="1831"/>
                    <a:pt x="12175" y="1831"/>
                  </a:cubicBezTo>
                  <a:cubicBezTo>
                    <a:pt x="10996" y="2563"/>
                    <a:pt x="11782" y="4393"/>
                    <a:pt x="10211" y="5858"/>
                  </a:cubicBezTo>
                  <a:cubicBezTo>
                    <a:pt x="9818" y="6224"/>
                    <a:pt x="9425" y="6590"/>
                    <a:pt x="9033" y="6956"/>
                  </a:cubicBezTo>
                  <a:cubicBezTo>
                    <a:pt x="8640" y="7688"/>
                    <a:pt x="6676" y="9885"/>
                    <a:pt x="5891" y="9885"/>
                  </a:cubicBezTo>
                  <a:cubicBezTo>
                    <a:pt x="5105" y="9885"/>
                    <a:pt x="5105" y="9885"/>
                    <a:pt x="5105" y="9885"/>
                  </a:cubicBezTo>
                  <a:cubicBezTo>
                    <a:pt x="5105" y="18305"/>
                    <a:pt x="5105" y="18305"/>
                    <a:pt x="5105" y="18305"/>
                  </a:cubicBezTo>
                  <a:cubicBezTo>
                    <a:pt x="5891" y="18305"/>
                    <a:pt x="5891" y="18305"/>
                    <a:pt x="5891" y="18305"/>
                  </a:cubicBezTo>
                  <a:cubicBezTo>
                    <a:pt x="6676" y="18305"/>
                    <a:pt x="7855" y="19037"/>
                    <a:pt x="8640" y="19037"/>
                  </a:cubicBezTo>
                  <a:cubicBezTo>
                    <a:pt x="10211" y="19769"/>
                    <a:pt x="11782" y="20136"/>
                    <a:pt x="13353" y="20136"/>
                  </a:cubicBezTo>
                  <a:cubicBezTo>
                    <a:pt x="14924" y="20136"/>
                    <a:pt x="14924" y="20136"/>
                    <a:pt x="14924" y="20136"/>
                  </a:cubicBezTo>
                  <a:cubicBezTo>
                    <a:pt x="16495" y="20136"/>
                    <a:pt x="17673" y="19403"/>
                    <a:pt x="17673" y="17939"/>
                  </a:cubicBezTo>
                  <a:cubicBezTo>
                    <a:pt x="17673" y="17573"/>
                    <a:pt x="17673" y="17207"/>
                    <a:pt x="17673" y="17207"/>
                  </a:cubicBezTo>
                  <a:cubicBezTo>
                    <a:pt x="18458" y="16841"/>
                    <a:pt x="18458" y="16108"/>
                    <a:pt x="18458" y="15376"/>
                  </a:cubicBezTo>
                  <a:cubicBezTo>
                    <a:pt x="18458" y="15010"/>
                    <a:pt x="18458" y="15010"/>
                    <a:pt x="18458" y="14644"/>
                  </a:cubicBezTo>
                  <a:cubicBezTo>
                    <a:pt x="18851" y="14278"/>
                    <a:pt x="19244" y="13546"/>
                    <a:pt x="19244" y="13180"/>
                  </a:cubicBezTo>
                  <a:cubicBezTo>
                    <a:pt x="19244" y="12447"/>
                    <a:pt x="18851" y="12081"/>
                    <a:pt x="18458" y="11715"/>
                  </a:cubicBezTo>
                  <a:cubicBezTo>
                    <a:pt x="19244" y="11715"/>
                    <a:pt x="19636" y="10617"/>
                    <a:pt x="19636" y="9885"/>
                  </a:cubicBezTo>
                  <a:cubicBezTo>
                    <a:pt x="19636" y="9153"/>
                    <a:pt x="18851" y="8420"/>
                    <a:pt x="17673" y="842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3" name="Shape"/>
            <p:cNvSpPr/>
            <p:nvPr/>
          </p:nvSpPr>
          <p:spPr>
            <a:xfrm>
              <a:off x="3299884" y="5348817"/>
              <a:ext cx="251884" cy="247650"/>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00"/>
                    <a:pt x="0" y="10800"/>
                  </a:cubicBezTo>
                  <a:cubicBezTo>
                    <a:pt x="0" y="4800"/>
                    <a:pt x="4713" y="0"/>
                    <a:pt x="10604" y="0"/>
                  </a:cubicBezTo>
                  <a:cubicBezTo>
                    <a:pt x="16495" y="0"/>
                    <a:pt x="21600" y="4800"/>
                    <a:pt x="21600" y="10800"/>
                  </a:cubicBezTo>
                  <a:cubicBezTo>
                    <a:pt x="21600" y="16800"/>
                    <a:pt x="16495" y="21600"/>
                    <a:pt x="10604" y="21600"/>
                  </a:cubicBezTo>
                  <a:close/>
                  <a:moveTo>
                    <a:pt x="15709" y="13200"/>
                  </a:moveTo>
                  <a:cubicBezTo>
                    <a:pt x="13353" y="10800"/>
                    <a:pt x="13353" y="10800"/>
                    <a:pt x="13353" y="10800"/>
                  </a:cubicBezTo>
                  <a:cubicBezTo>
                    <a:pt x="15709" y="8000"/>
                    <a:pt x="15709" y="8000"/>
                    <a:pt x="15709" y="8000"/>
                  </a:cubicBezTo>
                  <a:cubicBezTo>
                    <a:pt x="16102" y="8000"/>
                    <a:pt x="16102" y="7600"/>
                    <a:pt x="16102" y="7600"/>
                  </a:cubicBezTo>
                  <a:cubicBezTo>
                    <a:pt x="16102" y="7200"/>
                    <a:pt x="16102" y="7200"/>
                    <a:pt x="15709" y="6800"/>
                  </a:cubicBezTo>
                  <a:cubicBezTo>
                    <a:pt x="14531" y="5600"/>
                    <a:pt x="14531" y="5600"/>
                    <a:pt x="14531" y="5600"/>
                  </a:cubicBezTo>
                  <a:cubicBezTo>
                    <a:pt x="14138" y="5600"/>
                    <a:pt x="14138" y="5200"/>
                    <a:pt x="13745" y="5200"/>
                  </a:cubicBezTo>
                  <a:cubicBezTo>
                    <a:pt x="13745" y="5200"/>
                    <a:pt x="13353" y="5600"/>
                    <a:pt x="13353" y="5600"/>
                  </a:cubicBezTo>
                  <a:cubicBezTo>
                    <a:pt x="10604" y="8000"/>
                    <a:pt x="10604" y="8000"/>
                    <a:pt x="10604" y="8000"/>
                  </a:cubicBezTo>
                  <a:cubicBezTo>
                    <a:pt x="8247" y="5600"/>
                    <a:pt x="8247" y="5600"/>
                    <a:pt x="8247" y="5600"/>
                  </a:cubicBezTo>
                  <a:cubicBezTo>
                    <a:pt x="7855" y="5600"/>
                    <a:pt x="7855" y="5200"/>
                    <a:pt x="7462" y="5200"/>
                  </a:cubicBezTo>
                  <a:cubicBezTo>
                    <a:pt x="7462" y="5200"/>
                    <a:pt x="7069" y="5600"/>
                    <a:pt x="6676" y="5600"/>
                  </a:cubicBezTo>
                  <a:cubicBezTo>
                    <a:pt x="5498" y="6800"/>
                    <a:pt x="5498" y="6800"/>
                    <a:pt x="5498" y="6800"/>
                  </a:cubicBezTo>
                  <a:cubicBezTo>
                    <a:pt x="5498" y="7200"/>
                    <a:pt x="5498" y="7200"/>
                    <a:pt x="5498" y="7600"/>
                  </a:cubicBezTo>
                  <a:cubicBezTo>
                    <a:pt x="5498" y="7600"/>
                    <a:pt x="5498" y="8000"/>
                    <a:pt x="5498" y="8000"/>
                  </a:cubicBezTo>
                  <a:cubicBezTo>
                    <a:pt x="8247" y="10800"/>
                    <a:pt x="8247" y="10800"/>
                    <a:pt x="8247" y="10800"/>
                  </a:cubicBezTo>
                  <a:cubicBezTo>
                    <a:pt x="5498" y="13200"/>
                    <a:pt x="5498" y="13200"/>
                    <a:pt x="5498" y="13200"/>
                  </a:cubicBezTo>
                  <a:cubicBezTo>
                    <a:pt x="5498" y="13600"/>
                    <a:pt x="5498" y="13600"/>
                    <a:pt x="5498" y="14000"/>
                  </a:cubicBezTo>
                  <a:cubicBezTo>
                    <a:pt x="5498" y="14400"/>
                    <a:pt x="5498" y="14400"/>
                    <a:pt x="5498" y="14800"/>
                  </a:cubicBezTo>
                  <a:cubicBezTo>
                    <a:pt x="6676" y="16000"/>
                    <a:pt x="6676" y="16000"/>
                    <a:pt x="6676" y="16000"/>
                  </a:cubicBezTo>
                  <a:cubicBezTo>
                    <a:pt x="7069" y="16000"/>
                    <a:pt x="7462" y="16400"/>
                    <a:pt x="7462" y="16400"/>
                  </a:cubicBezTo>
                  <a:cubicBezTo>
                    <a:pt x="7855" y="16400"/>
                    <a:pt x="7855" y="16000"/>
                    <a:pt x="8247" y="16000"/>
                  </a:cubicBezTo>
                  <a:cubicBezTo>
                    <a:pt x="10604" y="13200"/>
                    <a:pt x="10604" y="13200"/>
                    <a:pt x="10604" y="13200"/>
                  </a:cubicBezTo>
                  <a:cubicBezTo>
                    <a:pt x="13353" y="16000"/>
                    <a:pt x="13353" y="16000"/>
                    <a:pt x="13353" y="16000"/>
                  </a:cubicBezTo>
                  <a:cubicBezTo>
                    <a:pt x="13353" y="16000"/>
                    <a:pt x="13745" y="16400"/>
                    <a:pt x="13745" y="16400"/>
                  </a:cubicBezTo>
                  <a:cubicBezTo>
                    <a:pt x="14138" y="16400"/>
                    <a:pt x="14138" y="16000"/>
                    <a:pt x="14531" y="16000"/>
                  </a:cubicBezTo>
                  <a:cubicBezTo>
                    <a:pt x="15709" y="14800"/>
                    <a:pt x="15709" y="14800"/>
                    <a:pt x="15709" y="14800"/>
                  </a:cubicBezTo>
                  <a:cubicBezTo>
                    <a:pt x="16102" y="14400"/>
                    <a:pt x="16102" y="14400"/>
                    <a:pt x="16102" y="14000"/>
                  </a:cubicBezTo>
                  <a:cubicBezTo>
                    <a:pt x="16102" y="13600"/>
                    <a:pt x="16102" y="13600"/>
                    <a:pt x="15709" y="132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4" name="Shape"/>
            <p:cNvSpPr/>
            <p:nvPr/>
          </p:nvSpPr>
          <p:spPr>
            <a:xfrm>
              <a:off x="3958167" y="5348817"/>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17600"/>
                  </a:moveTo>
                  <a:cubicBezTo>
                    <a:pt x="21600" y="20000"/>
                    <a:pt x="19636" y="21600"/>
                    <a:pt x="17280" y="21600"/>
                  </a:cubicBezTo>
                  <a:cubicBezTo>
                    <a:pt x="3927" y="21600"/>
                    <a:pt x="3927" y="21600"/>
                    <a:pt x="3927" y="21600"/>
                  </a:cubicBezTo>
                  <a:cubicBezTo>
                    <a:pt x="1571" y="21600"/>
                    <a:pt x="0" y="20000"/>
                    <a:pt x="0" y="17600"/>
                  </a:cubicBezTo>
                  <a:cubicBezTo>
                    <a:pt x="0" y="4000"/>
                    <a:pt x="0" y="4000"/>
                    <a:pt x="0" y="4000"/>
                  </a:cubicBezTo>
                  <a:cubicBezTo>
                    <a:pt x="0" y="1600"/>
                    <a:pt x="1571" y="0"/>
                    <a:pt x="3927" y="0"/>
                  </a:cubicBezTo>
                  <a:cubicBezTo>
                    <a:pt x="17280" y="0"/>
                    <a:pt x="17280" y="0"/>
                    <a:pt x="17280" y="0"/>
                  </a:cubicBezTo>
                  <a:cubicBezTo>
                    <a:pt x="19636" y="0"/>
                    <a:pt x="21600" y="1600"/>
                    <a:pt x="21600" y="4000"/>
                  </a:cubicBezTo>
                  <a:lnTo>
                    <a:pt x="21600" y="17600"/>
                  </a:lnTo>
                  <a:close/>
                  <a:moveTo>
                    <a:pt x="17673" y="4000"/>
                  </a:moveTo>
                  <a:cubicBezTo>
                    <a:pt x="17673" y="3600"/>
                    <a:pt x="17673" y="3600"/>
                    <a:pt x="17280" y="3600"/>
                  </a:cubicBezTo>
                  <a:cubicBezTo>
                    <a:pt x="3927" y="3600"/>
                    <a:pt x="3927" y="3600"/>
                    <a:pt x="3927" y="3600"/>
                  </a:cubicBezTo>
                  <a:cubicBezTo>
                    <a:pt x="3535" y="3600"/>
                    <a:pt x="3535" y="3600"/>
                    <a:pt x="3535" y="4000"/>
                  </a:cubicBezTo>
                  <a:cubicBezTo>
                    <a:pt x="3535" y="17600"/>
                    <a:pt x="3535" y="17600"/>
                    <a:pt x="3535" y="17600"/>
                  </a:cubicBezTo>
                  <a:cubicBezTo>
                    <a:pt x="3535" y="18000"/>
                    <a:pt x="3535" y="18000"/>
                    <a:pt x="3927" y="18000"/>
                  </a:cubicBezTo>
                  <a:cubicBezTo>
                    <a:pt x="17280" y="18000"/>
                    <a:pt x="17280" y="18000"/>
                    <a:pt x="17280" y="18000"/>
                  </a:cubicBezTo>
                  <a:cubicBezTo>
                    <a:pt x="17673" y="18000"/>
                    <a:pt x="17673" y="18000"/>
                    <a:pt x="17673" y="17600"/>
                  </a:cubicBezTo>
                  <a:lnTo>
                    <a:pt x="17673" y="4000"/>
                  </a:lnTo>
                  <a:close/>
                  <a:moveTo>
                    <a:pt x="14138" y="15200"/>
                  </a:moveTo>
                  <a:cubicBezTo>
                    <a:pt x="14138" y="16000"/>
                    <a:pt x="13745" y="16400"/>
                    <a:pt x="13353" y="16400"/>
                  </a:cubicBezTo>
                  <a:cubicBezTo>
                    <a:pt x="13353" y="16400"/>
                    <a:pt x="12960" y="16400"/>
                    <a:pt x="12960" y="16000"/>
                  </a:cubicBezTo>
                  <a:cubicBezTo>
                    <a:pt x="6676" y="11600"/>
                    <a:pt x="6676" y="11600"/>
                    <a:pt x="6676" y="11600"/>
                  </a:cubicBezTo>
                  <a:cubicBezTo>
                    <a:pt x="6284" y="11200"/>
                    <a:pt x="6284" y="11200"/>
                    <a:pt x="6284" y="10800"/>
                  </a:cubicBezTo>
                  <a:cubicBezTo>
                    <a:pt x="6284" y="10400"/>
                    <a:pt x="6284" y="10400"/>
                    <a:pt x="6676" y="10000"/>
                  </a:cubicBezTo>
                  <a:cubicBezTo>
                    <a:pt x="12960" y="5600"/>
                    <a:pt x="12960" y="5600"/>
                    <a:pt x="12960" y="5600"/>
                  </a:cubicBezTo>
                  <a:cubicBezTo>
                    <a:pt x="12960" y="5200"/>
                    <a:pt x="13353" y="5200"/>
                    <a:pt x="13353" y="5200"/>
                  </a:cubicBezTo>
                  <a:cubicBezTo>
                    <a:pt x="13745" y="5200"/>
                    <a:pt x="14138" y="5600"/>
                    <a:pt x="14138" y="6400"/>
                  </a:cubicBezTo>
                  <a:lnTo>
                    <a:pt x="14138" y="152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5" name="Shape"/>
            <p:cNvSpPr/>
            <p:nvPr/>
          </p:nvSpPr>
          <p:spPr>
            <a:xfrm>
              <a:off x="4618567" y="5348817"/>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17600"/>
                  </a:moveTo>
                  <a:cubicBezTo>
                    <a:pt x="21600" y="20000"/>
                    <a:pt x="19636" y="21600"/>
                    <a:pt x="17280" y="21600"/>
                  </a:cubicBezTo>
                  <a:cubicBezTo>
                    <a:pt x="3927" y="21600"/>
                    <a:pt x="3927" y="21600"/>
                    <a:pt x="3927" y="21600"/>
                  </a:cubicBezTo>
                  <a:cubicBezTo>
                    <a:pt x="1571" y="21600"/>
                    <a:pt x="0" y="20000"/>
                    <a:pt x="0" y="17600"/>
                  </a:cubicBezTo>
                  <a:cubicBezTo>
                    <a:pt x="0" y="4000"/>
                    <a:pt x="0" y="4000"/>
                    <a:pt x="0" y="4000"/>
                  </a:cubicBezTo>
                  <a:cubicBezTo>
                    <a:pt x="0" y="1600"/>
                    <a:pt x="1571" y="0"/>
                    <a:pt x="3927" y="0"/>
                  </a:cubicBezTo>
                  <a:cubicBezTo>
                    <a:pt x="17280" y="0"/>
                    <a:pt x="17280" y="0"/>
                    <a:pt x="17280" y="0"/>
                  </a:cubicBezTo>
                  <a:cubicBezTo>
                    <a:pt x="19636" y="0"/>
                    <a:pt x="21600" y="1600"/>
                    <a:pt x="21600" y="4000"/>
                  </a:cubicBezTo>
                  <a:lnTo>
                    <a:pt x="21600" y="17600"/>
                  </a:lnTo>
                  <a:close/>
                  <a:moveTo>
                    <a:pt x="17673" y="4000"/>
                  </a:moveTo>
                  <a:cubicBezTo>
                    <a:pt x="17673" y="3600"/>
                    <a:pt x="17673" y="3600"/>
                    <a:pt x="17280" y="3600"/>
                  </a:cubicBezTo>
                  <a:cubicBezTo>
                    <a:pt x="3927" y="3600"/>
                    <a:pt x="3927" y="3600"/>
                    <a:pt x="3927" y="3600"/>
                  </a:cubicBezTo>
                  <a:cubicBezTo>
                    <a:pt x="3535" y="3600"/>
                    <a:pt x="3535" y="3600"/>
                    <a:pt x="3535" y="4000"/>
                  </a:cubicBezTo>
                  <a:cubicBezTo>
                    <a:pt x="3535" y="17600"/>
                    <a:pt x="3535" y="17600"/>
                    <a:pt x="3535" y="17600"/>
                  </a:cubicBezTo>
                  <a:cubicBezTo>
                    <a:pt x="3535" y="18000"/>
                    <a:pt x="3535" y="18000"/>
                    <a:pt x="3927" y="18000"/>
                  </a:cubicBezTo>
                  <a:cubicBezTo>
                    <a:pt x="17280" y="18000"/>
                    <a:pt x="17280" y="18000"/>
                    <a:pt x="17280" y="18000"/>
                  </a:cubicBezTo>
                  <a:cubicBezTo>
                    <a:pt x="17673" y="18000"/>
                    <a:pt x="17673" y="18000"/>
                    <a:pt x="17673" y="17600"/>
                  </a:cubicBezTo>
                  <a:lnTo>
                    <a:pt x="17673" y="4000"/>
                  </a:lnTo>
                  <a:close/>
                  <a:moveTo>
                    <a:pt x="15316" y="14400"/>
                  </a:moveTo>
                  <a:cubicBezTo>
                    <a:pt x="6284" y="14400"/>
                    <a:pt x="6284" y="14400"/>
                    <a:pt x="6284" y="14400"/>
                  </a:cubicBezTo>
                  <a:cubicBezTo>
                    <a:pt x="5891" y="14400"/>
                    <a:pt x="5498" y="14400"/>
                    <a:pt x="5498" y="14000"/>
                  </a:cubicBezTo>
                  <a:cubicBezTo>
                    <a:pt x="5105" y="13600"/>
                    <a:pt x="5105" y="13200"/>
                    <a:pt x="5498" y="12800"/>
                  </a:cubicBezTo>
                  <a:cubicBezTo>
                    <a:pt x="9818" y="6400"/>
                    <a:pt x="9818" y="6400"/>
                    <a:pt x="9818" y="6400"/>
                  </a:cubicBezTo>
                  <a:cubicBezTo>
                    <a:pt x="10211" y="6400"/>
                    <a:pt x="10211" y="6400"/>
                    <a:pt x="10604" y="6400"/>
                  </a:cubicBezTo>
                  <a:cubicBezTo>
                    <a:pt x="10996" y="6400"/>
                    <a:pt x="11389" y="6400"/>
                    <a:pt x="11389" y="6400"/>
                  </a:cubicBezTo>
                  <a:cubicBezTo>
                    <a:pt x="15709" y="12800"/>
                    <a:pt x="15709" y="12800"/>
                    <a:pt x="15709" y="12800"/>
                  </a:cubicBezTo>
                  <a:cubicBezTo>
                    <a:pt x="16102" y="13200"/>
                    <a:pt x="16102" y="13600"/>
                    <a:pt x="16102" y="14000"/>
                  </a:cubicBezTo>
                  <a:cubicBezTo>
                    <a:pt x="15709" y="14400"/>
                    <a:pt x="15316" y="14400"/>
                    <a:pt x="15316" y="14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6" name="Shape"/>
            <p:cNvSpPr/>
            <p:nvPr/>
          </p:nvSpPr>
          <p:spPr>
            <a:xfrm>
              <a:off x="5278967" y="5348817"/>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20800"/>
                  </a:moveTo>
                  <a:cubicBezTo>
                    <a:pt x="21600" y="21200"/>
                    <a:pt x="21207" y="21600"/>
                    <a:pt x="20422" y="21600"/>
                  </a:cubicBezTo>
                  <a:cubicBezTo>
                    <a:pt x="785" y="21600"/>
                    <a:pt x="785" y="21600"/>
                    <a:pt x="785" y="21600"/>
                  </a:cubicBezTo>
                  <a:cubicBezTo>
                    <a:pt x="393" y="21600"/>
                    <a:pt x="0" y="21200"/>
                    <a:pt x="0" y="20800"/>
                  </a:cubicBezTo>
                  <a:cubicBezTo>
                    <a:pt x="0" y="800"/>
                    <a:pt x="0" y="800"/>
                    <a:pt x="0" y="800"/>
                  </a:cubicBezTo>
                  <a:cubicBezTo>
                    <a:pt x="0" y="400"/>
                    <a:pt x="393" y="0"/>
                    <a:pt x="785" y="0"/>
                  </a:cubicBezTo>
                  <a:cubicBezTo>
                    <a:pt x="20422" y="0"/>
                    <a:pt x="20422" y="0"/>
                    <a:pt x="20422" y="0"/>
                  </a:cubicBezTo>
                  <a:cubicBezTo>
                    <a:pt x="21207" y="0"/>
                    <a:pt x="21600" y="400"/>
                    <a:pt x="21600" y="800"/>
                  </a:cubicBezTo>
                  <a:lnTo>
                    <a:pt x="21600" y="20800"/>
                  </a:lnTo>
                  <a:close/>
                  <a:moveTo>
                    <a:pt x="9818" y="2400"/>
                  </a:moveTo>
                  <a:cubicBezTo>
                    <a:pt x="9818" y="2400"/>
                    <a:pt x="9425" y="2000"/>
                    <a:pt x="9425" y="2000"/>
                  </a:cubicBezTo>
                  <a:cubicBezTo>
                    <a:pt x="2749" y="2000"/>
                    <a:pt x="2749" y="2000"/>
                    <a:pt x="2749" y="2000"/>
                  </a:cubicBezTo>
                  <a:cubicBezTo>
                    <a:pt x="2356" y="2000"/>
                    <a:pt x="1964" y="2400"/>
                    <a:pt x="1964" y="2400"/>
                  </a:cubicBezTo>
                  <a:cubicBezTo>
                    <a:pt x="1964" y="17200"/>
                    <a:pt x="1964" y="17200"/>
                    <a:pt x="1964" y="17200"/>
                  </a:cubicBezTo>
                  <a:cubicBezTo>
                    <a:pt x="1964" y="17600"/>
                    <a:pt x="2356" y="17600"/>
                    <a:pt x="2749" y="17600"/>
                  </a:cubicBezTo>
                  <a:cubicBezTo>
                    <a:pt x="9425" y="17600"/>
                    <a:pt x="9425" y="17600"/>
                    <a:pt x="9425" y="17600"/>
                  </a:cubicBezTo>
                  <a:cubicBezTo>
                    <a:pt x="9425" y="17600"/>
                    <a:pt x="9818" y="17600"/>
                    <a:pt x="9818" y="17200"/>
                  </a:cubicBezTo>
                  <a:lnTo>
                    <a:pt x="9818" y="2400"/>
                  </a:lnTo>
                  <a:close/>
                  <a:moveTo>
                    <a:pt x="19244" y="2400"/>
                  </a:moveTo>
                  <a:cubicBezTo>
                    <a:pt x="19244" y="2400"/>
                    <a:pt x="18851" y="2000"/>
                    <a:pt x="18851" y="2000"/>
                  </a:cubicBezTo>
                  <a:cubicBezTo>
                    <a:pt x="12175" y="2000"/>
                    <a:pt x="12175" y="2000"/>
                    <a:pt x="12175" y="2000"/>
                  </a:cubicBezTo>
                  <a:cubicBezTo>
                    <a:pt x="11782" y="2000"/>
                    <a:pt x="11389" y="2400"/>
                    <a:pt x="11389" y="2400"/>
                  </a:cubicBezTo>
                  <a:cubicBezTo>
                    <a:pt x="11389" y="11600"/>
                    <a:pt x="11389" y="11600"/>
                    <a:pt x="11389" y="11600"/>
                  </a:cubicBezTo>
                  <a:cubicBezTo>
                    <a:pt x="11389" y="12000"/>
                    <a:pt x="11782" y="12000"/>
                    <a:pt x="12175" y="12000"/>
                  </a:cubicBezTo>
                  <a:cubicBezTo>
                    <a:pt x="18851" y="12000"/>
                    <a:pt x="18851" y="12000"/>
                    <a:pt x="18851" y="12000"/>
                  </a:cubicBezTo>
                  <a:cubicBezTo>
                    <a:pt x="18851" y="12000"/>
                    <a:pt x="19244" y="12000"/>
                    <a:pt x="19244" y="11600"/>
                  </a:cubicBezTo>
                  <a:lnTo>
                    <a:pt x="19244" y="24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7" name="Shape"/>
            <p:cNvSpPr/>
            <p:nvPr/>
          </p:nvSpPr>
          <p:spPr>
            <a:xfrm>
              <a:off x="5937250" y="5348817"/>
              <a:ext cx="294217"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6048"/>
                  </a:moveTo>
                  <a:cubicBezTo>
                    <a:pt x="15187" y="6048"/>
                    <a:pt x="15187" y="6048"/>
                    <a:pt x="15187" y="6048"/>
                  </a:cubicBezTo>
                  <a:cubicBezTo>
                    <a:pt x="15187" y="6048"/>
                    <a:pt x="15187" y="6048"/>
                    <a:pt x="15187" y="6048"/>
                  </a:cubicBezTo>
                  <a:cubicBezTo>
                    <a:pt x="15187" y="5184"/>
                    <a:pt x="14850" y="4320"/>
                    <a:pt x="10800" y="4320"/>
                  </a:cubicBezTo>
                  <a:cubicBezTo>
                    <a:pt x="6412" y="4320"/>
                    <a:pt x="6075" y="5184"/>
                    <a:pt x="6075" y="6048"/>
                  </a:cubicBezTo>
                  <a:cubicBezTo>
                    <a:pt x="6075" y="6048"/>
                    <a:pt x="6075" y="6048"/>
                    <a:pt x="6075" y="6048"/>
                  </a:cubicBezTo>
                  <a:cubicBezTo>
                    <a:pt x="0" y="6048"/>
                    <a:pt x="0" y="6048"/>
                    <a:pt x="0" y="6048"/>
                  </a:cubicBezTo>
                  <a:cubicBezTo>
                    <a:pt x="0" y="6048"/>
                    <a:pt x="0" y="6048"/>
                    <a:pt x="0" y="6048"/>
                  </a:cubicBezTo>
                  <a:cubicBezTo>
                    <a:pt x="0" y="4752"/>
                    <a:pt x="1350" y="0"/>
                    <a:pt x="10800" y="0"/>
                  </a:cubicBezTo>
                  <a:cubicBezTo>
                    <a:pt x="19913" y="0"/>
                    <a:pt x="21600" y="4752"/>
                    <a:pt x="21600" y="6048"/>
                  </a:cubicBezTo>
                  <a:close/>
                  <a:moveTo>
                    <a:pt x="0" y="8640"/>
                  </a:moveTo>
                  <a:cubicBezTo>
                    <a:pt x="0" y="6480"/>
                    <a:pt x="0" y="6480"/>
                    <a:pt x="0" y="6480"/>
                  </a:cubicBezTo>
                  <a:cubicBezTo>
                    <a:pt x="6075" y="6480"/>
                    <a:pt x="6075" y="6480"/>
                    <a:pt x="6075" y="6480"/>
                  </a:cubicBezTo>
                  <a:cubicBezTo>
                    <a:pt x="6075" y="8640"/>
                    <a:pt x="6075" y="8640"/>
                    <a:pt x="6075" y="8640"/>
                  </a:cubicBezTo>
                  <a:cubicBezTo>
                    <a:pt x="6075" y="9072"/>
                    <a:pt x="5738" y="9504"/>
                    <a:pt x="5400" y="9504"/>
                  </a:cubicBezTo>
                  <a:cubicBezTo>
                    <a:pt x="675" y="9504"/>
                    <a:pt x="675" y="9504"/>
                    <a:pt x="675" y="9504"/>
                  </a:cubicBezTo>
                  <a:cubicBezTo>
                    <a:pt x="338" y="9504"/>
                    <a:pt x="0" y="9072"/>
                    <a:pt x="0" y="8640"/>
                  </a:cubicBezTo>
                  <a:close/>
                  <a:moveTo>
                    <a:pt x="3037" y="15120"/>
                  </a:moveTo>
                  <a:cubicBezTo>
                    <a:pt x="3037" y="15552"/>
                    <a:pt x="2700" y="15552"/>
                    <a:pt x="2700" y="15552"/>
                  </a:cubicBezTo>
                  <a:cubicBezTo>
                    <a:pt x="338" y="15552"/>
                    <a:pt x="338" y="15552"/>
                    <a:pt x="338" y="15552"/>
                  </a:cubicBezTo>
                  <a:cubicBezTo>
                    <a:pt x="0" y="15552"/>
                    <a:pt x="0" y="15552"/>
                    <a:pt x="0" y="15120"/>
                  </a:cubicBezTo>
                  <a:cubicBezTo>
                    <a:pt x="0" y="12096"/>
                    <a:pt x="0" y="12096"/>
                    <a:pt x="0" y="12096"/>
                  </a:cubicBezTo>
                  <a:cubicBezTo>
                    <a:pt x="0" y="11664"/>
                    <a:pt x="0" y="11664"/>
                    <a:pt x="338" y="11664"/>
                  </a:cubicBezTo>
                  <a:cubicBezTo>
                    <a:pt x="2700" y="11664"/>
                    <a:pt x="2700" y="11664"/>
                    <a:pt x="2700" y="11664"/>
                  </a:cubicBezTo>
                  <a:cubicBezTo>
                    <a:pt x="2700" y="11664"/>
                    <a:pt x="3037" y="11664"/>
                    <a:pt x="3037" y="12096"/>
                  </a:cubicBezTo>
                  <a:lnTo>
                    <a:pt x="3037" y="15120"/>
                  </a:lnTo>
                  <a:close/>
                  <a:moveTo>
                    <a:pt x="5400" y="21168"/>
                  </a:moveTo>
                  <a:cubicBezTo>
                    <a:pt x="5400" y="21168"/>
                    <a:pt x="5062" y="21600"/>
                    <a:pt x="5062" y="21600"/>
                  </a:cubicBezTo>
                  <a:cubicBezTo>
                    <a:pt x="2700" y="21600"/>
                    <a:pt x="2700" y="21600"/>
                    <a:pt x="2700" y="21600"/>
                  </a:cubicBezTo>
                  <a:cubicBezTo>
                    <a:pt x="2362" y="21600"/>
                    <a:pt x="2362" y="21168"/>
                    <a:pt x="2362" y="21168"/>
                  </a:cubicBezTo>
                  <a:cubicBezTo>
                    <a:pt x="2362" y="18144"/>
                    <a:pt x="2362" y="18144"/>
                    <a:pt x="2362" y="18144"/>
                  </a:cubicBezTo>
                  <a:cubicBezTo>
                    <a:pt x="2362" y="17712"/>
                    <a:pt x="2362" y="17712"/>
                    <a:pt x="2700" y="17712"/>
                  </a:cubicBezTo>
                  <a:cubicBezTo>
                    <a:pt x="5062" y="17712"/>
                    <a:pt x="5062" y="17712"/>
                    <a:pt x="5062" y="17712"/>
                  </a:cubicBezTo>
                  <a:cubicBezTo>
                    <a:pt x="5062" y="17712"/>
                    <a:pt x="5400" y="17712"/>
                    <a:pt x="5400" y="18144"/>
                  </a:cubicBezTo>
                  <a:lnTo>
                    <a:pt x="5400" y="21168"/>
                  </a:lnTo>
                  <a:close/>
                  <a:moveTo>
                    <a:pt x="7763" y="15120"/>
                  </a:moveTo>
                  <a:cubicBezTo>
                    <a:pt x="7763" y="15552"/>
                    <a:pt x="7425" y="15552"/>
                    <a:pt x="7087" y="15552"/>
                  </a:cubicBezTo>
                  <a:cubicBezTo>
                    <a:pt x="5062" y="15552"/>
                    <a:pt x="5062" y="15552"/>
                    <a:pt x="5062" y="15552"/>
                  </a:cubicBezTo>
                  <a:cubicBezTo>
                    <a:pt x="4725" y="15552"/>
                    <a:pt x="4388" y="15552"/>
                    <a:pt x="4388" y="15120"/>
                  </a:cubicBezTo>
                  <a:cubicBezTo>
                    <a:pt x="4388" y="12096"/>
                    <a:pt x="4388" y="12096"/>
                    <a:pt x="4388" y="12096"/>
                  </a:cubicBezTo>
                  <a:cubicBezTo>
                    <a:pt x="4388" y="11664"/>
                    <a:pt x="4725" y="11664"/>
                    <a:pt x="5062" y="11664"/>
                  </a:cubicBezTo>
                  <a:cubicBezTo>
                    <a:pt x="7087" y="11664"/>
                    <a:pt x="7087" y="11664"/>
                    <a:pt x="7087" y="11664"/>
                  </a:cubicBezTo>
                  <a:cubicBezTo>
                    <a:pt x="7425" y="11664"/>
                    <a:pt x="7763" y="11664"/>
                    <a:pt x="7763" y="12096"/>
                  </a:cubicBezTo>
                  <a:lnTo>
                    <a:pt x="7763" y="15120"/>
                  </a:lnTo>
                  <a:close/>
                  <a:moveTo>
                    <a:pt x="9788" y="21168"/>
                  </a:moveTo>
                  <a:cubicBezTo>
                    <a:pt x="9788" y="21168"/>
                    <a:pt x="9788" y="21600"/>
                    <a:pt x="9450" y="21600"/>
                  </a:cubicBezTo>
                  <a:cubicBezTo>
                    <a:pt x="7087" y="21600"/>
                    <a:pt x="7087" y="21600"/>
                    <a:pt x="7087" y="21600"/>
                  </a:cubicBezTo>
                  <a:cubicBezTo>
                    <a:pt x="7087" y="21600"/>
                    <a:pt x="6750" y="21168"/>
                    <a:pt x="6750" y="21168"/>
                  </a:cubicBezTo>
                  <a:cubicBezTo>
                    <a:pt x="6750" y="18144"/>
                    <a:pt x="6750" y="18144"/>
                    <a:pt x="6750" y="18144"/>
                  </a:cubicBezTo>
                  <a:cubicBezTo>
                    <a:pt x="6750" y="17712"/>
                    <a:pt x="7087" y="17712"/>
                    <a:pt x="7087" y="17712"/>
                  </a:cubicBezTo>
                  <a:cubicBezTo>
                    <a:pt x="9450" y="17712"/>
                    <a:pt x="9450" y="17712"/>
                    <a:pt x="9450" y="17712"/>
                  </a:cubicBezTo>
                  <a:cubicBezTo>
                    <a:pt x="9788" y="17712"/>
                    <a:pt x="9788" y="17712"/>
                    <a:pt x="9788" y="18144"/>
                  </a:cubicBezTo>
                  <a:lnTo>
                    <a:pt x="9788" y="21168"/>
                  </a:lnTo>
                  <a:close/>
                  <a:moveTo>
                    <a:pt x="12150" y="15120"/>
                  </a:moveTo>
                  <a:cubicBezTo>
                    <a:pt x="12150" y="15552"/>
                    <a:pt x="12150" y="15552"/>
                    <a:pt x="11812" y="15552"/>
                  </a:cubicBezTo>
                  <a:cubicBezTo>
                    <a:pt x="9450" y="15552"/>
                    <a:pt x="9450" y="15552"/>
                    <a:pt x="9450" y="15552"/>
                  </a:cubicBezTo>
                  <a:cubicBezTo>
                    <a:pt x="9450" y="15552"/>
                    <a:pt x="9112" y="15552"/>
                    <a:pt x="9112" y="15120"/>
                  </a:cubicBezTo>
                  <a:cubicBezTo>
                    <a:pt x="9112" y="12096"/>
                    <a:pt x="9112" y="12096"/>
                    <a:pt x="9112" y="12096"/>
                  </a:cubicBezTo>
                  <a:cubicBezTo>
                    <a:pt x="9112" y="11664"/>
                    <a:pt x="9450" y="11664"/>
                    <a:pt x="9450" y="11664"/>
                  </a:cubicBezTo>
                  <a:cubicBezTo>
                    <a:pt x="11812" y="11664"/>
                    <a:pt x="11812" y="11664"/>
                    <a:pt x="11812" y="11664"/>
                  </a:cubicBezTo>
                  <a:cubicBezTo>
                    <a:pt x="12150" y="11664"/>
                    <a:pt x="12150" y="11664"/>
                    <a:pt x="12150" y="12096"/>
                  </a:cubicBezTo>
                  <a:lnTo>
                    <a:pt x="12150" y="15120"/>
                  </a:lnTo>
                  <a:close/>
                  <a:moveTo>
                    <a:pt x="14513" y="21168"/>
                  </a:moveTo>
                  <a:cubicBezTo>
                    <a:pt x="14513" y="21168"/>
                    <a:pt x="14513" y="21600"/>
                    <a:pt x="14175" y="21600"/>
                  </a:cubicBezTo>
                  <a:cubicBezTo>
                    <a:pt x="11812" y="21600"/>
                    <a:pt x="11812" y="21600"/>
                    <a:pt x="11812" y="21600"/>
                  </a:cubicBezTo>
                  <a:cubicBezTo>
                    <a:pt x="11812" y="21600"/>
                    <a:pt x="11475" y="21168"/>
                    <a:pt x="11475" y="21168"/>
                  </a:cubicBezTo>
                  <a:cubicBezTo>
                    <a:pt x="11475" y="18144"/>
                    <a:pt x="11475" y="18144"/>
                    <a:pt x="11475" y="18144"/>
                  </a:cubicBezTo>
                  <a:cubicBezTo>
                    <a:pt x="11475" y="17712"/>
                    <a:pt x="11812" y="17712"/>
                    <a:pt x="11812" y="17712"/>
                  </a:cubicBezTo>
                  <a:cubicBezTo>
                    <a:pt x="14175" y="17712"/>
                    <a:pt x="14175" y="17712"/>
                    <a:pt x="14175" y="17712"/>
                  </a:cubicBezTo>
                  <a:cubicBezTo>
                    <a:pt x="14513" y="17712"/>
                    <a:pt x="14513" y="17712"/>
                    <a:pt x="14513" y="18144"/>
                  </a:cubicBezTo>
                  <a:lnTo>
                    <a:pt x="14513" y="21168"/>
                  </a:lnTo>
                  <a:close/>
                  <a:moveTo>
                    <a:pt x="16875" y="15120"/>
                  </a:moveTo>
                  <a:cubicBezTo>
                    <a:pt x="16875" y="15552"/>
                    <a:pt x="16875" y="15552"/>
                    <a:pt x="16538" y="15552"/>
                  </a:cubicBezTo>
                  <a:cubicBezTo>
                    <a:pt x="14175" y="15552"/>
                    <a:pt x="14175" y="15552"/>
                    <a:pt x="14175" y="15552"/>
                  </a:cubicBezTo>
                  <a:cubicBezTo>
                    <a:pt x="13837" y="15552"/>
                    <a:pt x="13837" y="15552"/>
                    <a:pt x="13837" y="15120"/>
                  </a:cubicBezTo>
                  <a:cubicBezTo>
                    <a:pt x="13837" y="12096"/>
                    <a:pt x="13837" y="12096"/>
                    <a:pt x="13837" y="12096"/>
                  </a:cubicBezTo>
                  <a:cubicBezTo>
                    <a:pt x="13837" y="11664"/>
                    <a:pt x="13837" y="11664"/>
                    <a:pt x="14175" y="11664"/>
                  </a:cubicBezTo>
                  <a:cubicBezTo>
                    <a:pt x="16538" y="11664"/>
                    <a:pt x="16538" y="11664"/>
                    <a:pt x="16538" y="11664"/>
                  </a:cubicBezTo>
                  <a:cubicBezTo>
                    <a:pt x="16875" y="11664"/>
                    <a:pt x="16875" y="11664"/>
                    <a:pt x="16875" y="12096"/>
                  </a:cubicBezTo>
                  <a:lnTo>
                    <a:pt x="16875" y="15120"/>
                  </a:lnTo>
                  <a:close/>
                  <a:moveTo>
                    <a:pt x="21600" y="8640"/>
                  </a:moveTo>
                  <a:cubicBezTo>
                    <a:pt x="21600" y="9072"/>
                    <a:pt x="21262" y="9504"/>
                    <a:pt x="20588" y="9504"/>
                  </a:cubicBezTo>
                  <a:cubicBezTo>
                    <a:pt x="16200" y="9504"/>
                    <a:pt x="16200" y="9504"/>
                    <a:pt x="16200" y="9504"/>
                  </a:cubicBezTo>
                  <a:cubicBezTo>
                    <a:pt x="15525" y="9504"/>
                    <a:pt x="15187" y="9072"/>
                    <a:pt x="15187" y="8640"/>
                  </a:cubicBezTo>
                  <a:cubicBezTo>
                    <a:pt x="15187" y="6480"/>
                    <a:pt x="15187" y="6480"/>
                    <a:pt x="15187" y="6480"/>
                  </a:cubicBezTo>
                  <a:cubicBezTo>
                    <a:pt x="21600" y="6480"/>
                    <a:pt x="21600" y="6480"/>
                    <a:pt x="21600" y="6480"/>
                  </a:cubicBezTo>
                  <a:lnTo>
                    <a:pt x="21600" y="8640"/>
                  </a:lnTo>
                  <a:close/>
                  <a:moveTo>
                    <a:pt x="19237" y="21168"/>
                  </a:moveTo>
                  <a:cubicBezTo>
                    <a:pt x="19237" y="21168"/>
                    <a:pt x="18900" y="21600"/>
                    <a:pt x="18900" y="21600"/>
                  </a:cubicBezTo>
                  <a:cubicBezTo>
                    <a:pt x="16538" y="21600"/>
                    <a:pt x="16538" y="21600"/>
                    <a:pt x="16538" y="21600"/>
                  </a:cubicBezTo>
                  <a:cubicBezTo>
                    <a:pt x="16200" y="21600"/>
                    <a:pt x="16200" y="21168"/>
                    <a:pt x="16200" y="21168"/>
                  </a:cubicBezTo>
                  <a:cubicBezTo>
                    <a:pt x="16200" y="18144"/>
                    <a:pt x="16200" y="18144"/>
                    <a:pt x="16200" y="18144"/>
                  </a:cubicBezTo>
                  <a:cubicBezTo>
                    <a:pt x="16200" y="17712"/>
                    <a:pt x="16200" y="17712"/>
                    <a:pt x="16538" y="17712"/>
                  </a:cubicBezTo>
                  <a:cubicBezTo>
                    <a:pt x="18900" y="17712"/>
                    <a:pt x="18900" y="17712"/>
                    <a:pt x="18900" y="17712"/>
                  </a:cubicBezTo>
                  <a:cubicBezTo>
                    <a:pt x="18900" y="17712"/>
                    <a:pt x="19237" y="17712"/>
                    <a:pt x="19237" y="18144"/>
                  </a:cubicBezTo>
                  <a:lnTo>
                    <a:pt x="19237" y="21168"/>
                  </a:lnTo>
                  <a:close/>
                  <a:moveTo>
                    <a:pt x="21600" y="15120"/>
                  </a:moveTo>
                  <a:cubicBezTo>
                    <a:pt x="21600" y="15552"/>
                    <a:pt x="21262" y="15552"/>
                    <a:pt x="21262" y="15552"/>
                  </a:cubicBezTo>
                  <a:cubicBezTo>
                    <a:pt x="18900" y="15552"/>
                    <a:pt x="18900" y="15552"/>
                    <a:pt x="18900" y="15552"/>
                  </a:cubicBezTo>
                  <a:cubicBezTo>
                    <a:pt x="18563" y="15552"/>
                    <a:pt x="18563" y="15552"/>
                    <a:pt x="18563" y="15120"/>
                  </a:cubicBezTo>
                  <a:cubicBezTo>
                    <a:pt x="18563" y="12096"/>
                    <a:pt x="18563" y="12096"/>
                    <a:pt x="18563" y="12096"/>
                  </a:cubicBezTo>
                  <a:cubicBezTo>
                    <a:pt x="18563" y="11664"/>
                    <a:pt x="18563" y="11664"/>
                    <a:pt x="18900" y="11664"/>
                  </a:cubicBezTo>
                  <a:cubicBezTo>
                    <a:pt x="21262" y="11664"/>
                    <a:pt x="21262" y="11664"/>
                    <a:pt x="21262" y="11664"/>
                  </a:cubicBezTo>
                  <a:cubicBezTo>
                    <a:pt x="21262" y="11664"/>
                    <a:pt x="21600" y="11664"/>
                    <a:pt x="21600" y="12096"/>
                  </a:cubicBezTo>
                  <a:lnTo>
                    <a:pt x="21600" y="151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8" name="Shape"/>
            <p:cNvSpPr/>
            <p:nvPr/>
          </p:nvSpPr>
          <p:spPr>
            <a:xfrm>
              <a:off x="6612467" y="5325533"/>
              <a:ext cx="260352" cy="270934"/>
            </a:xfrm>
            <a:custGeom>
              <a:avLst/>
              <a:gdLst/>
              <a:ahLst/>
              <a:cxnLst>
                <a:cxn ang="0">
                  <a:pos x="wd2" y="hd2"/>
                </a:cxn>
                <a:cxn ang="5400000">
                  <a:pos x="wd2" y="hd2"/>
                </a:cxn>
                <a:cxn ang="10800000">
                  <a:pos x="wd2" y="hd2"/>
                </a:cxn>
                <a:cxn ang="16200000">
                  <a:pos x="wd2" y="hd2"/>
                </a:cxn>
              </a:cxnLst>
              <a:rect l="0" t="0" r="r" b="b"/>
              <a:pathLst>
                <a:path w="21600" h="21600" extrusionOk="0">
                  <a:moveTo>
                    <a:pt x="21600" y="13163"/>
                  </a:moveTo>
                  <a:lnTo>
                    <a:pt x="15805" y="19069"/>
                  </a:lnTo>
                  <a:lnTo>
                    <a:pt x="11239" y="19069"/>
                  </a:lnTo>
                  <a:lnTo>
                    <a:pt x="8254" y="21600"/>
                  </a:lnTo>
                  <a:lnTo>
                    <a:pt x="5620" y="21600"/>
                  </a:lnTo>
                  <a:lnTo>
                    <a:pt x="5620" y="19069"/>
                  </a:lnTo>
                  <a:lnTo>
                    <a:pt x="0" y="19069"/>
                  </a:lnTo>
                  <a:lnTo>
                    <a:pt x="0" y="3712"/>
                  </a:lnTo>
                  <a:lnTo>
                    <a:pt x="1405" y="0"/>
                  </a:lnTo>
                  <a:lnTo>
                    <a:pt x="21600" y="0"/>
                  </a:lnTo>
                  <a:lnTo>
                    <a:pt x="21600" y="13163"/>
                  </a:lnTo>
                  <a:close/>
                  <a:moveTo>
                    <a:pt x="19668" y="12488"/>
                  </a:moveTo>
                  <a:lnTo>
                    <a:pt x="19668" y="1856"/>
                  </a:lnTo>
                  <a:lnTo>
                    <a:pt x="3337" y="1856"/>
                  </a:lnTo>
                  <a:lnTo>
                    <a:pt x="3337" y="15863"/>
                  </a:lnTo>
                  <a:lnTo>
                    <a:pt x="7902" y="15863"/>
                  </a:lnTo>
                  <a:lnTo>
                    <a:pt x="7902" y="18394"/>
                  </a:lnTo>
                  <a:lnTo>
                    <a:pt x="10888" y="15863"/>
                  </a:lnTo>
                  <a:lnTo>
                    <a:pt x="16332" y="15863"/>
                  </a:lnTo>
                  <a:lnTo>
                    <a:pt x="19668" y="12488"/>
                  </a:lnTo>
                  <a:close/>
                  <a:moveTo>
                    <a:pt x="10888" y="11475"/>
                  </a:moveTo>
                  <a:lnTo>
                    <a:pt x="8956" y="11475"/>
                  </a:lnTo>
                  <a:lnTo>
                    <a:pt x="8956" y="5569"/>
                  </a:lnTo>
                  <a:lnTo>
                    <a:pt x="10888" y="5569"/>
                  </a:lnTo>
                  <a:lnTo>
                    <a:pt x="10888" y="11475"/>
                  </a:lnTo>
                  <a:close/>
                  <a:moveTo>
                    <a:pt x="16332" y="11475"/>
                  </a:moveTo>
                  <a:lnTo>
                    <a:pt x="14400" y="11475"/>
                  </a:lnTo>
                  <a:lnTo>
                    <a:pt x="14400" y="5569"/>
                  </a:lnTo>
                  <a:lnTo>
                    <a:pt x="16332" y="5569"/>
                  </a:lnTo>
                  <a:lnTo>
                    <a:pt x="16332" y="114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89" name="Shape"/>
            <p:cNvSpPr/>
            <p:nvPr/>
          </p:nvSpPr>
          <p:spPr>
            <a:xfrm>
              <a:off x="7258051" y="5348817"/>
              <a:ext cx="268817" cy="23071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232"/>
                    <a:pt x="21234" y="11664"/>
                    <a:pt x="20868" y="11664"/>
                  </a:cubicBezTo>
                  <a:cubicBezTo>
                    <a:pt x="20136" y="11664"/>
                    <a:pt x="20136" y="11664"/>
                    <a:pt x="20136" y="11664"/>
                  </a:cubicBezTo>
                  <a:cubicBezTo>
                    <a:pt x="19403" y="11664"/>
                    <a:pt x="19037" y="11232"/>
                    <a:pt x="19037" y="10800"/>
                  </a:cubicBezTo>
                  <a:cubicBezTo>
                    <a:pt x="19037" y="6912"/>
                    <a:pt x="19037" y="6912"/>
                    <a:pt x="19037" y="6912"/>
                  </a:cubicBezTo>
                  <a:cubicBezTo>
                    <a:pt x="19037" y="4320"/>
                    <a:pt x="17573" y="2592"/>
                    <a:pt x="15742" y="2592"/>
                  </a:cubicBezTo>
                  <a:cubicBezTo>
                    <a:pt x="13912" y="2592"/>
                    <a:pt x="12447" y="4320"/>
                    <a:pt x="12447" y="6912"/>
                  </a:cubicBezTo>
                  <a:cubicBezTo>
                    <a:pt x="12447" y="9504"/>
                    <a:pt x="12447" y="9504"/>
                    <a:pt x="12447" y="9504"/>
                  </a:cubicBezTo>
                  <a:cubicBezTo>
                    <a:pt x="13546" y="9504"/>
                    <a:pt x="13546" y="9504"/>
                    <a:pt x="13546" y="9504"/>
                  </a:cubicBezTo>
                  <a:cubicBezTo>
                    <a:pt x="14278" y="9504"/>
                    <a:pt x="15010" y="10368"/>
                    <a:pt x="15010" y="11232"/>
                  </a:cubicBezTo>
                  <a:cubicBezTo>
                    <a:pt x="15010" y="19872"/>
                    <a:pt x="15010" y="19872"/>
                    <a:pt x="15010" y="19872"/>
                  </a:cubicBezTo>
                  <a:cubicBezTo>
                    <a:pt x="15010" y="20736"/>
                    <a:pt x="14278" y="21600"/>
                    <a:pt x="13546" y="21600"/>
                  </a:cubicBezTo>
                  <a:cubicBezTo>
                    <a:pt x="1098" y="21600"/>
                    <a:pt x="1098" y="21600"/>
                    <a:pt x="1098" y="21600"/>
                  </a:cubicBezTo>
                  <a:cubicBezTo>
                    <a:pt x="366" y="21600"/>
                    <a:pt x="0" y="20736"/>
                    <a:pt x="0" y="19872"/>
                  </a:cubicBezTo>
                  <a:cubicBezTo>
                    <a:pt x="0" y="11232"/>
                    <a:pt x="0" y="11232"/>
                    <a:pt x="0" y="11232"/>
                  </a:cubicBezTo>
                  <a:cubicBezTo>
                    <a:pt x="0" y="10368"/>
                    <a:pt x="366" y="9504"/>
                    <a:pt x="1098" y="9504"/>
                  </a:cubicBezTo>
                  <a:cubicBezTo>
                    <a:pt x="9885" y="9504"/>
                    <a:pt x="9885" y="9504"/>
                    <a:pt x="9885" y="9504"/>
                  </a:cubicBezTo>
                  <a:cubicBezTo>
                    <a:pt x="9885" y="6912"/>
                    <a:pt x="9885" y="6912"/>
                    <a:pt x="9885" y="6912"/>
                  </a:cubicBezTo>
                  <a:cubicBezTo>
                    <a:pt x="9885" y="3024"/>
                    <a:pt x="12447" y="0"/>
                    <a:pt x="15742" y="0"/>
                  </a:cubicBezTo>
                  <a:cubicBezTo>
                    <a:pt x="19037" y="0"/>
                    <a:pt x="21600" y="3024"/>
                    <a:pt x="21600" y="6912"/>
                  </a:cubicBezTo>
                  <a:lnTo>
                    <a:pt x="21600"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0" name="Shape"/>
            <p:cNvSpPr/>
            <p:nvPr/>
          </p:nvSpPr>
          <p:spPr>
            <a:xfrm>
              <a:off x="7923820" y="5325533"/>
              <a:ext cx="153381" cy="294218"/>
            </a:xfrm>
            <a:custGeom>
              <a:avLst/>
              <a:gdLst/>
              <a:ahLst/>
              <a:cxnLst>
                <a:cxn ang="0">
                  <a:pos x="wd2" y="hd2"/>
                </a:cxn>
                <a:cxn ang="5400000">
                  <a:pos x="wd2" y="hd2"/>
                </a:cxn>
                <a:cxn ang="10800000">
                  <a:pos x="wd2" y="hd2"/>
                </a:cxn>
                <a:cxn ang="16200000">
                  <a:pos x="wd2" y="hd2"/>
                </a:cxn>
              </a:cxnLst>
              <a:rect l="0" t="0" r="r" b="b"/>
              <a:pathLst>
                <a:path w="21441" h="21600" extrusionOk="0">
                  <a:moveTo>
                    <a:pt x="13182" y="19238"/>
                  </a:moveTo>
                  <a:cubicBezTo>
                    <a:pt x="13182" y="21263"/>
                    <a:pt x="13182" y="21263"/>
                    <a:pt x="13182" y="21263"/>
                  </a:cubicBezTo>
                  <a:cubicBezTo>
                    <a:pt x="13182" y="21263"/>
                    <a:pt x="12547" y="21600"/>
                    <a:pt x="12547" y="21600"/>
                  </a:cubicBezTo>
                  <a:cubicBezTo>
                    <a:pt x="9370" y="21600"/>
                    <a:pt x="9370" y="21600"/>
                    <a:pt x="9370" y="21600"/>
                  </a:cubicBezTo>
                  <a:cubicBezTo>
                    <a:pt x="8735" y="21600"/>
                    <a:pt x="8735" y="21263"/>
                    <a:pt x="8735" y="21263"/>
                  </a:cubicBezTo>
                  <a:cubicBezTo>
                    <a:pt x="8735" y="19238"/>
                    <a:pt x="8735" y="19238"/>
                    <a:pt x="8735" y="19238"/>
                  </a:cubicBezTo>
                  <a:cubicBezTo>
                    <a:pt x="3017" y="18563"/>
                    <a:pt x="476" y="16875"/>
                    <a:pt x="476" y="16875"/>
                  </a:cubicBezTo>
                  <a:cubicBezTo>
                    <a:pt x="-159" y="16875"/>
                    <a:pt x="-159" y="16538"/>
                    <a:pt x="476" y="16538"/>
                  </a:cubicBezTo>
                  <a:cubicBezTo>
                    <a:pt x="2382" y="14850"/>
                    <a:pt x="2382" y="14850"/>
                    <a:pt x="2382" y="14850"/>
                  </a:cubicBezTo>
                  <a:cubicBezTo>
                    <a:pt x="2382" y="14850"/>
                    <a:pt x="3017" y="14513"/>
                    <a:pt x="3017" y="14513"/>
                  </a:cubicBezTo>
                  <a:cubicBezTo>
                    <a:pt x="3017" y="14513"/>
                    <a:pt x="3653" y="14850"/>
                    <a:pt x="3653" y="14850"/>
                  </a:cubicBezTo>
                  <a:cubicBezTo>
                    <a:pt x="3653" y="14850"/>
                    <a:pt x="6829" y="16538"/>
                    <a:pt x="10641" y="16538"/>
                  </a:cubicBezTo>
                  <a:cubicBezTo>
                    <a:pt x="13182" y="16538"/>
                    <a:pt x="15723" y="15862"/>
                    <a:pt x="15723" y="14513"/>
                  </a:cubicBezTo>
                  <a:cubicBezTo>
                    <a:pt x="15723" y="13163"/>
                    <a:pt x="12547" y="12825"/>
                    <a:pt x="10006" y="12150"/>
                  </a:cubicBezTo>
                  <a:cubicBezTo>
                    <a:pt x="5559" y="11138"/>
                    <a:pt x="476" y="10125"/>
                    <a:pt x="476" y="7088"/>
                  </a:cubicBezTo>
                  <a:cubicBezTo>
                    <a:pt x="476" y="4725"/>
                    <a:pt x="3653" y="3038"/>
                    <a:pt x="8735" y="2700"/>
                  </a:cubicBezTo>
                  <a:cubicBezTo>
                    <a:pt x="8735" y="338"/>
                    <a:pt x="8735" y="338"/>
                    <a:pt x="8735" y="338"/>
                  </a:cubicBezTo>
                  <a:cubicBezTo>
                    <a:pt x="8735" y="0"/>
                    <a:pt x="8735" y="0"/>
                    <a:pt x="9370" y="0"/>
                  </a:cubicBezTo>
                  <a:cubicBezTo>
                    <a:pt x="12547" y="0"/>
                    <a:pt x="12547" y="0"/>
                    <a:pt x="12547" y="0"/>
                  </a:cubicBezTo>
                  <a:cubicBezTo>
                    <a:pt x="12547" y="0"/>
                    <a:pt x="13182" y="0"/>
                    <a:pt x="13182" y="338"/>
                  </a:cubicBezTo>
                  <a:cubicBezTo>
                    <a:pt x="13182" y="2363"/>
                    <a:pt x="13182" y="2363"/>
                    <a:pt x="13182" y="2363"/>
                  </a:cubicBezTo>
                  <a:cubicBezTo>
                    <a:pt x="17629" y="2700"/>
                    <a:pt x="20170" y="4050"/>
                    <a:pt x="20170" y="4050"/>
                  </a:cubicBezTo>
                  <a:cubicBezTo>
                    <a:pt x="20806" y="4388"/>
                    <a:pt x="20806" y="4388"/>
                    <a:pt x="20170" y="4725"/>
                  </a:cubicBezTo>
                  <a:cubicBezTo>
                    <a:pt x="18265" y="6413"/>
                    <a:pt x="18265" y="6413"/>
                    <a:pt x="18265" y="6413"/>
                  </a:cubicBezTo>
                  <a:cubicBezTo>
                    <a:pt x="18265" y="6413"/>
                    <a:pt x="18265" y="6413"/>
                    <a:pt x="18265" y="6413"/>
                  </a:cubicBezTo>
                  <a:cubicBezTo>
                    <a:pt x="17629" y="6413"/>
                    <a:pt x="17629" y="6413"/>
                    <a:pt x="17629" y="6413"/>
                  </a:cubicBezTo>
                  <a:cubicBezTo>
                    <a:pt x="17629" y="6413"/>
                    <a:pt x="14453" y="5063"/>
                    <a:pt x="11276" y="5063"/>
                  </a:cubicBezTo>
                  <a:cubicBezTo>
                    <a:pt x="8100" y="5063"/>
                    <a:pt x="6194" y="6075"/>
                    <a:pt x="6194" y="7088"/>
                  </a:cubicBezTo>
                  <a:cubicBezTo>
                    <a:pt x="6194" y="8438"/>
                    <a:pt x="9370" y="8775"/>
                    <a:pt x="12547" y="9450"/>
                  </a:cubicBezTo>
                  <a:cubicBezTo>
                    <a:pt x="16359" y="10463"/>
                    <a:pt x="21441" y="11475"/>
                    <a:pt x="21441" y="14175"/>
                  </a:cubicBezTo>
                  <a:cubicBezTo>
                    <a:pt x="21441" y="16875"/>
                    <a:pt x="17629" y="18563"/>
                    <a:pt x="13182" y="192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1" name="Shape"/>
            <p:cNvSpPr/>
            <p:nvPr/>
          </p:nvSpPr>
          <p:spPr>
            <a:xfrm>
              <a:off x="8576733" y="5348817"/>
              <a:ext cx="251885" cy="247650"/>
            </a:xfrm>
            <a:custGeom>
              <a:avLst/>
              <a:gdLst/>
              <a:ahLst/>
              <a:cxnLst>
                <a:cxn ang="0">
                  <a:pos x="wd2" y="hd2"/>
                </a:cxn>
                <a:cxn ang="5400000">
                  <a:pos x="wd2" y="hd2"/>
                </a:cxn>
                <a:cxn ang="10800000">
                  <a:pos x="wd2" y="hd2"/>
                </a:cxn>
                <a:cxn ang="16200000">
                  <a:pos x="wd2" y="hd2"/>
                </a:cxn>
              </a:cxnLst>
              <a:rect l="0" t="0" r="r" b="b"/>
              <a:pathLst>
                <a:path w="21600" h="21600" extrusionOk="0">
                  <a:moveTo>
                    <a:pt x="0" y="1200"/>
                  </a:moveTo>
                  <a:cubicBezTo>
                    <a:pt x="0" y="0"/>
                    <a:pt x="0" y="0"/>
                    <a:pt x="0" y="0"/>
                  </a:cubicBezTo>
                  <a:cubicBezTo>
                    <a:pt x="0" y="0"/>
                    <a:pt x="393" y="0"/>
                    <a:pt x="393" y="0"/>
                  </a:cubicBezTo>
                  <a:cubicBezTo>
                    <a:pt x="785" y="0"/>
                    <a:pt x="1571" y="0"/>
                    <a:pt x="1964" y="0"/>
                  </a:cubicBezTo>
                  <a:cubicBezTo>
                    <a:pt x="3535" y="0"/>
                    <a:pt x="4320" y="0"/>
                    <a:pt x="4320" y="0"/>
                  </a:cubicBezTo>
                  <a:cubicBezTo>
                    <a:pt x="5105" y="0"/>
                    <a:pt x="5891" y="0"/>
                    <a:pt x="6676" y="0"/>
                  </a:cubicBezTo>
                  <a:cubicBezTo>
                    <a:pt x="7462" y="0"/>
                    <a:pt x="8247" y="0"/>
                    <a:pt x="8640" y="0"/>
                  </a:cubicBezTo>
                  <a:cubicBezTo>
                    <a:pt x="9425" y="0"/>
                    <a:pt x="9818" y="0"/>
                    <a:pt x="9818" y="0"/>
                  </a:cubicBezTo>
                  <a:cubicBezTo>
                    <a:pt x="9818" y="0"/>
                    <a:pt x="9818" y="0"/>
                    <a:pt x="9818" y="0"/>
                  </a:cubicBezTo>
                  <a:cubicBezTo>
                    <a:pt x="9818" y="800"/>
                    <a:pt x="9818" y="800"/>
                    <a:pt x="9818" y="800"/>
                  </a:cubicBezTo>
                  <a:cubicBezTo>
                    <a:pt x="9818" y="1200"/>
                    <a:pt x="9818" y="1200"/>
                    <a:pt x="9818" y="1200"/>
                  </a:cubicBezTo>
                  <a:cubicBezTo>
                    <a:pt x="9425" y="1200"/>
                    <a:pt x="9033" y="1200"/>
                    <a:pt x="8247" y="1200"/>
                  </a:cubicBezTo>
                  <a:cubicBezTo>
                    <a:pt x="7855" y="1200"/>
                    <a:pt x="7462" y="1200"/>
                    <a:pt x="7069" y="1600"/>
                  </a:cubicBezTo>
                  <a:cubicBezTo>
                    <a:pt x="7069" y="1600"/>
                    <a:pt x="7069" y="2400"/>
                    <a:pt x="7069" y="3600"/>
                  </a:cubicBezTo>
                  <a:cubicBezTo>
                    <a:pt x="7069" y="4000"/>
                    <a:pt x="7069" y="4000"/>
                    <a:pt x="7069" y="4400"/>
                  </a:cubicBezTo>
                  <a:cubicBezTo>
                    <a:pt x="7069" y="7600"/>
                    <a:pt x="7069" y="7600"/>
                    <a:pt x="7069" y="7600"/>
                  </a:cubicBezTo>
                  <a:cubicBezTo>
                    <a:pt x="7069" y="11600"/>
                    <a:pt x="7069" y="11600"/>
                    <a:pt x="7069" y="11600"/>
                  </a:cubicBezTo>
                  <a:cubicBezTo>
                    <a:pt x="7069" y="12800"/>
                    <a:pt x="7462" y="13600"/>
                    <a:pt x="7855" y="14400"/>
                  </a:cubicBezTo>
                  <a:cubicBezTo>
                    <a:pt x="8247" y="15200"/>
                    <a:pt x="8640" y="15600"/>
                    <a:pt x="9425" y="15600"/>
                  </a:cubicBezTo>
                  <a:cubicBezTo>
                    <a:pt x="10211" y="16400"/>
                    <a:pt x="10996" y="16400"/>
                    <a:pt x="11782" y="16400"/>
                  </a:cubicBezTo>
                  <a:cubicBezTo>
                    <a:pt x="12567" y="16400"/>
                    <a:pt x="13745" y="16400"/>
                    <a:pt x="14531" y="16000"/>
                  </a:cubicBezTo>
                  <a:cubicBezTo>
                    <a:pt x="14924" y="16000"/>
                    <a:pt x="15316" y="15600"/>
                    <a:pt x="15709" y="15200"/>
                  </a:cubicBezTo>
                  <a:cubicBezTo>
                    <a:pt x="16102" y="14800"/>
                    <a:pt x="16495" y="14800"/>
                    <a:pt x="16887" y="14400"/>
                  </a:cubicBezTo>
                  <a:cubicBezTo>
                    <a:pt x="16887" y="14000"/>
                    <a:pt x="17280" y="13200"/>
                    <a:pt x="17280" y="12800"/>
                  </a:cubicBezTo>
                  <a:cubicBezTo>
                    <a:pt x="17673" y="12000"/>
                    <a:pt x="17673" y="10800"/>
                    <a:pt x="17673" y="9600"/>
                  </a:cubicBezTo>
                  <a:cubicBezTo>
                    <a:pt x="17673" y="6800"/>
                    <a:pt x="17673" y="6800"/>
                    <a:pt x="17280" y="3600"/>
                  </a:cubicBezTo>
                  <a:cubicBezTo>
                    <a:pt x="17280" y="2800"/>
                    <a:pt x="17280" y="2800"/>
                    <a:pt x="17280" y="2800"/>
                  </a:cubicBezTo>
                  <a:cubicBezTo>
                    <a:pt x="17280" y="2000"/>
                    <a:pt x="17280" y="1600"/>
                    <a:pt x="16887" y="1600"/>
                  </a:cubicBezTo>
                  <a:cubicBezTo>
                    <a:pt x="16495" y="1200"/>
                    <a:pt x="16102" y="1200"/>
                    <a:pt x="15709" y="1200"/>
                  </a:cubicBezTo>
                  <a:cubicBezTo>
                    <a:pt x="14531" y="1200"/>
                    <a:pt x="14531" y="1200"/>
                    <a:pt x="14531" y="1200"/>
                  </a:cubicBezTo>
                  <a:cubicBezTo>
                    <a:pt x="14138" y="1200"/>
                    <a:pt x="14138" y="1200"/>
                    <a:pt x="14138" y="1200"/>
                  </a:cubicBezTo>
                  <a:cubicBezTo>
                    <a:pt x="14138" y="0"/>
                    <a:pt x="14138" y="0"/>
                    <a:pt x="14138" y="0"/>
                  </a:cubicBezTo>
                  <a:cubicBezTo>
                    <a:pt x="15316" y="0"/>
                    <a:pt x="15316" y="0"/>
                    <a:pt x="15316" y="0"/>
                  </a:cubicBezTo>
                  <a:cubicBezTo>
                    <a:pt x="18458" y="0"/>
                    <a:pt x="18458" y="0"/>
                    <a:pt x="18458" y="0"/>
                  </a:cubicBezTo>
                  <a:cubicBezTo>
                    <a:pt x="19244" y="0"/>
                    <a:pt x="20029" y="0"/>
                    <a:pt x="21207" y="0"/>
                  </a:cubicBezTo>
                  <a:cubicBezTo>
                    <a:pt x="21207" y="0"/>
                    <a:pt x="21207" y="0"/>
                    <a:pt x="21207" y="0"/>
                  </a:cubicBezTo>
                  <a:cubicBezTo>
                    <a:pt x="21600" y="0"/>
                    <a:pt x="21600" y="400"/>
                    <a:pt x="21600" y="400"/>
                  </a:cubicBezTo>
                  <a:cubicBezTo>
                    <a:pt x="21600" y="800"/>
                    <a:pt x="21600" y="800"/>
                    <a:pt x="21207" y="1200"/>
                  </a:cubicBezTo>
                  <a:cubicBezTo>
                    <a:pt x="20815" y="1200"/>
                    <a:pt x="20422" y="1200"/>
                    <a:pt x="20029" y="1200"/>
                  </a:cubicBezTo>
                  <a:cubicBezTo>
                    <a:pt x="19636" y="1200"/>
                    <a:pt x="19244" y="1200"/>
                    <a:pt x="19244" y="1600"/>
                  </a:cubicBezTo>
                  <a:cubicBezTo>
                    <a:pt x="18851" y="1600"/>
                    <a:pt x="18851" y="1600"/>
                    <a:pt x="18851" y="2000"/>
                  </a:cubicBezTo>
                  <a:cubicBezTo>
                    <a:pt x="18851" y="2400"/>
                    <a:pt x="18851" y="2400"/>
                    <a:pt x="18851" y="2800"/>
                  </a:cubicBezTo>
                  <a:cubicBezTo>
                    <a:pt x="18851" y="2800"/>
                    <a:pt x="18851" y="3200"/>
                    <a:pt x="19244" y="8400"/>
                  </a:cubicBezTo>
                  <a:cubicBezTo>
                    <a:pt x="19244" y="10800"/>
                    <a:pt x="19244" y="12000"/>
                    <a:pt x="18851" y="12800"/>
                  </a:cubicBezTo>
                  <a:cubicBezTo>
                    <a:pt x="18851" y="13600"/>
                    <a:pt x="18851" y="14000"/>
                    <a:pt x="18458" y="14400"/>
                  </a:cubicBezTo>
                  <a:cubicBezTo>
                    <a:pt x="18065" y="15200"/>
                    <a:pt x="17673" y="16000"/>
                    <a:pt x="16887" y="16400"/>
                  </a:cubicBezTo>
                  <a:cubicBezTo>
                    <a:pt x="16102" y="16800"/>
                    <a:pt x="15316" y="17200"/>
                    <a:pt x="14531" y="17600"/>
                  </a:cubicBezTo>
                  <a:cubicBezTo>
                    <a:pt x="13353" y="18000"/>
                    <a:pt x="12175" y="18000"/>
                    <a:pt x="10604" y="18000"/>
                  </a:cubicBezTo>
                  <a:cubicBezTo>
                    <a:pt x="9033" y="18000"/>
                    <a:pt x="7855" y="18000"/>
                    <a:pt x="6676" y="17600"/>
                  </a:cubicBezTo>
                  <a:cubicBezTo>
                    <a:pt x="5498" y="16800"/>
                    <a:pt x="4713" y="16400"/>
                    <a:pt x="4320" y="15600"/>
                  </a:cubicBezTo>
                  <a:cubicBezTo>
                    <a:pt x="3535" y="14800"/>
                    <a:pt x="3142" y="14000"/>
                    <a:pt x="3142" y="12800"/>
                  </a:cubicBezTo>
                  <a:cubicBezTo>
                    <a:pt x="3142" y="12000"/>
                    <a:pt x="2749" y="10800"/>
                    <a:pt x="2749" y="9600"/>
                  </a:cubicBezTo>
                  <a:cubicBezTo>
                    <a:pt x="2749" y="4800"/>
                    <a:pt x="2749" y="4800"/>
                    <a:pt x="2749" y="4800"/>
                  </a:cubicBezTo>
                  <a:cubicBezTo>
                    <a:pt x="2749" y="2800"/>
                    <a:pt x="2749" y="2000"/>
                    <a:pt x="2749" y="1600"/>
                  </a:cubicBezTo>
                  <a:cubicBezTo>
                    <a:pt x="2356" y="1200"/>
                    <a:pt x="1571" y="1200"/>
                    <a:pt x="393" y="1200"/>
                  </a:cubicBezTo>
                  <a:cubicBezTo>
                    <a:pt x="393" y="1200"/>
                    <a:pt x="0" y="1200"/>
                    <a:pt x="0" y="1200"/>
                  </a:cubicBezTo>
                  <a:close/>
                  <a:moveTo>
                    <a:pt x="21600" y="20400"/>
                  </a:moveTo>
                  <a:cubicBezTo>
                    <a:pt x="21600" y="20000"/>
                    <a:pt x="21207" y="20000"/>
                    <a:pt x="20815" y="20000"/>
                  </a:cubicBezTo>
                  <a:cubicBezTo>
                    <a:pt x="393" y="20000"/>
                    <a:pt x="393" y="20000"/>
                    <a:pt x="393" y="20000"/>
                  </a:cubicBezTo>
                  <a:cubicBezTo>
                    <a:pt x="0" y="20000"/>
                    <a:pt x="0" y="20000"/>
                    <a:pt x="0" y="20400"/>
                  </a:cubicBezTo>
                  <a:cubicBezTo>
                    <a:pt x="0" y="21200"/>
                    <a:pt x="0" y="21200"/>
                    <a:pt x="0" y="21200"/>
                  </a:cubicBezTo>
                  <a:cubicBezTo>
                    <a:pt x="0" y="21600"/>
                    <a:pt x="0" y="21600"/>
                    <a:pt x="393" y="21600"/>
                  </a:cubicBezTo>
                  <a:cubicBezTo>
                    <a:pt x="20815" y="21600"/>
                    <a:pt x="20815" y="21600"/>
                    <a:pt x="20815" y="21600"/>
                  </a:cubicBezTo>
                  <a:cubicBezTo>
                    <a:pt x="21207" y="21600"/>
                    <a:pt x="21600" y="21600"/>
                    <a:pt x="21600" y="21200"/>
                  </a:cubicBezTo>
                  <a:lnTo>
                    <a:pt x="21600" y="204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2" name="Shape"/>
            <p:cNvSpPr/>
            <p:nvPr/>
          </p:nvSpPr>
          <p:spPr>
            <a:xfrm>
              <a:off x="9237133" y="5367867"/>
              <a:ext cx="292101" cy="211667"/>
            </a:xfrm>
            <a:custGeom>
              <a:avLst/>
              <a:gdLst/>
              <a:ahLst/>
              <a:cxnLst>
                <a:cxn ang="0">
                  <a:pos x="wd2" y="hd2"/>
                </a:cxn>
                <a:cxn ang="5400000">
                  <a:pos x="wd2" y="hd2"/>
                </a:cxn>
                <a:cxn ang="10800000">
                  <a:pos x="wd2" y="hd2"/>
                </a:cxn>
                <a:cxn ang="16200000">
                  <a:pos x="wd2" y="hd2"/>
                </a:cxn>
              </a:cxnLst>
              <a:rect l="0" t="0" r="r" b="b"/>
              <a:pathLst>
                <a:path w="21600" h="21600" extrusionOk="0">
                  <a:moveTo>
                    <a:pt x="21600" y="19722"/>
                  </a:moveTo>
                  <a:cubicBezTo>
                    <a:pt x="21600" y="20191"/>
                    <a:pt x="21263" y="20661"/>
                    <a:pt x="20925" y="20661"/>
                  </a:cubicBezTo>
                  <a:cubicBezTo>
                    <a:pt x="20925" y="21130"/>
                    <a:pt x="20925" y="21130"/>
                    <a:pt x="20588" y="21130"/>
                  </a:cubicBezTo>
                  <a:cubicBezTo>
                    <a:pt x="20588" y="21130"/>
                    <a:pt x="20250" y="20661"/>
                    <a:pt x="20250" y="20661"/>
                  </a:cubicBezTo>
                  <a:cubicBezTo>
                    <a:pt x="15188" y="14087"/>
                    <a:pt x="15188" y="14087"/>
                    <a:pt x="15188" y="14087"/>
                  </a:cubicBezTo>
                  <a:cubicBezTo>
                    <a:pt x="15188" y="16904"/>
                    <a:pt x="15188" y="16904"/>
                    <a:pt x="15188" y="16904"/>
                  </a:cubicBezTo>
                  <a:cubicBezTo>
                    <a:pt x="15188" y="19252"/>
                    <a:pt x="13838" y="21600"/>
                    <a:pt x="11813" y="21600"/>
                  </a:cubicBezTo>
                  <a:cubicBezTo>
                    <a:pt x="3375" y="21600"/>
                    <a:pt x="3375" y="21600"/>
                    <a:pt x="3375" y="21600"/>
                  </a:cubicBezTo>
                  <a:cubicBezTo>
                    <a:pt x="1350" y="21600"/>
                    <a:pt x="0" y="19252"/>
                    <a:pt x="0" y="16904"/>
                  </a:cubicBezTo>
                  <a:cubicBezTo>
                    <a:pt x="0" y="4696"/>
                    <a:pt x="0" y="4696"/>
                    <a:pt x="0" y="4696"/>
                  </a:cubicBezTo>
                  <a:cubicBezTo>
                    <a:pt x="0" y="2348"/>
                    <a:pt x="1350" y="0"/>
                    <a:pt x="3375" y="0"/>
                  </a:cubicBezTo>
                  <a:cubicBezTo>
                    <a:pt x="11813" y="0"/>
                    <a:pt x="11813" y="0"/>
                    <a:pt x="11813" y="0"/>
                  </a:cubicBezTo>
                  <a:cubicBezTo>
                    <a:pt x="13838" y="0"/>
                    <a:pt x="15188" y="2348"/>
                    <a:pt x="15188" y="4696"/>
                  </a:cubicBezTo>
                  <a:cubicBezTo>
                    <a:pt x="15188" y="7513"/>
                    <a:pt x="15188" y="7513"/>
                    <a:pt x="15188" y="7513"/>
                  </a:cubicBezTo>
                  <a:cubicBezTo>
                    <a:pt x="20250" y="939"/>
                    <a:pt x="20250" y="939"/>
                    <a:pt x="20250" y="939"/>
                  </a:cubicBezTo>
                  <a:cubicBezTo>
                    <a:pt x="20250" y="470"/>
                    <a:pt x="20588" y="470"/>
                    <a:pt x="20588" y="470"/>
                  </a:cubicBezTo>
                  <a:cubicBezTo>
                    <a:pt x="20925" y="470"/>
                    <a:pt x="20925" y="470"/>
                    <a:pt x="20925" y="470"/>
                  </a:cubicBezTo>
                  <a:cubicBezTo>
                    <a:pt x="21263" y="939"/>
                    <a:pt x="21600" y="1409"/>
                    <a:pt x="21600" y="1878"/>
                  </a:cubicBezTo>
                  <a:lnTo>
                    <a:pt x="21600" y="1972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3" name="Shape"/>
            <p:cNvSpPr/>
            <p:nvPr/>
          </p:nvSpPr>
          <p:spPr>
            <a:xfrm>
              <a:off x="9897533" y="5372100"/>
              <a:ext cx="186267" cy="201085"/>
            </a:xfrm>
            <a:custGeom>
              <a:avLst/>
              <a:gdLst/>
              <a:ahLst/>
              <a:cxnLst>
                <a:cxn ang="0">
                  <a:pos x="wd2" y="hd2"/>
                </a:cxn>
                <a:cxn ang="5400000">
                  <a:pos x="wd2" y="hd2"/>
                </a:cxn>
                <a:cxn ang="10800000">
                  <a:pos x="wd2" y="hd2"/>
                </a:cxn>
                <a:cxn ang="16200000">
                  <a:pos x="wd2" y="hd2"/>
                </a:cxn>
              </a:cxnLst>
              <a:rect l="0" t="0" r="r" b="b"/>
              <a:pathLst>
                <a:path w="21600" h="21600" extrusionOk="0">
                  <a:moveTo>
                    <a:pt x="14224" y="20127"/>
                  </a:moveTo>
                  <a:cubicBezTo>
                    <a:pt x="14224" y="21109"/>
                    <a:pt x="13698" y="21600"/>
                    <a:pt x="13171" y="21600"/>
                  </a:cubicBezTo>
                  <a:cubicBezTo>
                    <a:pt x="12644" y="21600"/>
                    <a:pt x="12644" y="21109"/>
                    <a:pt x="12117" y="21109"/>
                  </a:cubicBezTo>
                  <a:cubicBezTo>
                    <a:pt x="5795" y="15218"/>
                    <a:pt x="5795" y="15218"/>
                    <a:pt x="5795" y="15218"/>
                  </a:cubicBezTo>
                  <a:cubicBezTo>
                    <a:pt x="1054" y="15218"/>
                    <a:pt x="1054" y="15218"/>
                    <a:pt x="1054" y="15218"/>
                  </a:cubicBezTo>
                  <a:cubicBezTo>
                    <a:pt x="527" y="15218"/>
                    <a:pt x="0" y="14727"/>
                    <a:pt x="0" y="14236"/>
                  </a:cubicBezTo>
                  <a:cubicBezTo>
                    <a:pt x="0" y="7364"/>
                    <a:pt x="0" y="7364"/>
                    <a:pt x="0" y="7364"/>
                  </a:cubicBezTo>
                  <a:cubicBezTo>
                    <a:pt x="0" y="6873"/>
                    <a:pt x="527" y="6382"/>
                    <a:pt x="1054" y="6382"/>
                  </a:cubicBezTo>
                  <a:cubicBezTo>
                    <a:pt x="5795" y="6382"/>
                    <a:pt x="5795" y="6382"/>
                    <a:pt x="5795" y="6382"/>
                  </a:cubicBezTo>
                  <a:cubicBezTo>
                    <a:pt x="12117" y="491"/>
                    <a:pt x="12117" y="491"/>
                    <a:pt x="12117" y="491"/>
                  </a:cubicBezTo>
                  <a:cubicBezTo>
                    <a:pt x="12644" y="0"/>
                    <a:pt x="12644" y="0"/>
                    <a:pt x="13171" y="0"/>
                  </a:cubicBezTo>
                  <a:cubicBezTo>
                    <a:pt x="13698" y="0"/>
                    <a:pt x="14224" y="491"/>
                    <a:pt x="14224" y="1473"/>
                  </a:cubicBezTo>
                  <a:lnTo>
                    <a:pt x="14224" y="20127"/>
                  </a:lnTo>
                  <a:close/>
                  <a:moveTo>
                    <a:pt x="18439" y="14727"/>
                  </a:moveTo>
                  <a:cubicBezTo>
                    <a:pt x="18439" y="14727"/>
                    <a:pt x="18439" y="15218"/>
                    <a:pt x="17912" y="15218"/>
                  </a:cubicBezTo>
                  <a:cubicBezTo>
                    <a:pt x="17385" y="15218"/>
                    <a:pt x="16859" y="14727"/>
                    <a:pt x="16859" y="13745"/>
                  </a:cubicBezTo>
                  <a:cubicBezTo>
                    <a:pt x="16859" y="12764"/>
                    <a:pt x="18966" y="12764"/>
                    <a:pt x="18966" y="10800"/>
                  </a:cubicBezTo>
                  <a:cubicBezTo>
                    <a:pt x="18966" y="8836"/>
                    <a:pt x="16859" y="8836"/>
                    <a:pt x="16859" y="7855"/>
                  </a:cubicBezTo>
                  <a:cubicBezTo>
                    <a:pt x="16859" y="6873"/>
                    <a:pt x="17385" y="6382"/>
                    <a:pt x="17912" y="6382"/>
                  </a:cubicBezTo>
                  <a:cubicBezTo>
                    <a:pt x="18439" y="6382"/>
                    <a:pt x="18439" y="6382"/>
                    <a:pt x="18439" y="6873"/>
                  </a:cubicBezTo>
                  <a:cubicBezTo>
                    <a:pt x="20546" y="7364"/>
                    <a:pt x="21600" y="8836"/>
                    <a:pt x="21600" y="10800"/>
                  </a:cubicBezTo>
                  <a:cubicBezTo>
                    <a:pt x="21600" y="12764"/>
                    <a:pt x="20546" y="14236"/>
                    <a:pt x="18439" y="1472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4" name="Shape"/>
            <p:cNvSpPr/>
            <p:nvPr/>
          </p:nvSpPr>
          <p:spPr>
            <a:xfrm>
              <a:off x="10555818" y="5336117"/>
              <a:ext cx="334434" cy="275167"/>
            </a:xfrm>
            <a:custGeom>
              <a:avLst/>
              <a:gdLst/>
              <a:ahLst/>
              <a:cxnLst>
                <a:cxn ang="0">
                  <a:pos x="wd2" y="hd2"/>
                </a:cxn>
                <a:cxn ang="5400000">
                  <a:pos x="wd2" y="hd2"/>
                </a:cxn>
                <a:cxn ang="10800000">
                  <a:pos x="wd2" y="hd2"/>
                </a:cxn>
                <a:cxn ang="16200000">
                  <a:pos x="wd2" y="hd2"/>
                </a:cxn>
              </a:cxnLst>
              <a:rect l="0" t="0" r="r" b="b"/>
              <a:pathLst>
                <a:path w="21600" h="21600" extrusionOk="0">
                  <a:moveTo>
                    <a:pt x="14499" y="6480"/>
                  </a:moveTo>
                  <a:cubicBezTo>
                    <a:pt x="10948" y="6480"/>
                    <a:pt x="7989" y="9720"/>
                    <a:pt x="7989" y="14040"/>
                  </a:cubicBezTo>
                  <a:cubicBezTo>
                    <a:pt x="7989" y="14760"/>
                    <a:pt x="8285" y="15120"/>
                    <a:pt x="8285" y="15840"/>
                  </a:cubicBezTo>
                  <a:cubicBezTo>
                    <a:pt x="7989" y="15840"/>
                    <a:pt x="7693" y="15840"/>
                    <a:pt x="7693" y="15840"/>
                  </a:cubicBezTo>
                  <a:cubicBezTo>
                    <a:pt x="6510" y="15840"/>
                    <a:pt x="5918" y="15840"/>
                    <a:pt x="5030" y="15480"/>
                  </a:cubicBezTo>
                  <a:cubicBezTo>
                    <a:pt x="2367" y="16920"/>
                    <a:pt x="2367" y="16920"/>
                    <a:pt x="2367" y="16920"/>
                  </a:cubicBezTo>
                  <a:cubicBezTo>
                    <a:pt x="2959" y="14400"/>
                    <a:pt x="2959" y="14400"/>
                    <a:pt x="2959" y="14400"/>
                  </a:cubicBezTo>
                  <a:cubicBezTo>
                    <a:pt x="1184" y="12600"/>
                    <a:pt x="0" y="10440"/>
                    <a:pt x="0" y="7920"/>
                  </a:cubicBezTo>
                  <a:cubicBezTo>
                    <a:pt x="0" y="3600"/>
                    <a:pt x="3255" y="0"/>
                    <a:pt x="7693" y="0"/>
                  </a:cubicBezTo>
                  <a:cubicBezTo>
                    <a:pt x="11244" y="0"/>
                    <a:pt x="14795" y="2880"/>
                    <a:pt x="15386" y="6480"/>
                  </a:cubicBezTo>
                  <a:cubicBezTo>
                    <a:pt x="15090" y="6480"/>
                    <a:pt x="14795" y="6480"/>
                    <a:pt x="14499" y="6480"/>
                  </a:cubicBezTo>
                  <a:close/>
                  <a:moveTo>
                    <a:pt x="5030" y="3960"/>
                  </a:moveTo>
                  <a:cubicBezTo>
                    <a:pt x="4438" y="3960"/>
                    <a:pt x="3847" y="4320"/>
                    <a:pt x="3847" y="5040"/>
                  </a:cubicBezTo>
                  <a:cubicBezTo>
                    <a:pt x="3847" y="5760"/>
                    <a:pt x="4438" y="6480"/>
                    <a:pt x="5030" y="6480"/>
                  </a:cubicBezTo>
                  <a:cubicBezTo>
                    <a:pt x="5622" y="6480"/>
                    <a:pt x="5918" y="5760"/>
                    <a:pt x="5918" y="5040"/>
                  </a:cubicBezTo>
                  <a:cubicBezTo>
                    <a:pt x="5918" y="4320"/>
                    <a:pt x="5622" y="3960"/>
                    <a:pt x="5030" y="3960"/>
                  </a:cubicBezTo>
                  <a:close/>
                  <a:moveTo>
                    <a:pt x="18937" y="19080"/>
                  </a:moveTo>
                  <a:cubicBezTo>
                    <a:pt x="19529" y="21600"/>
                    <a:pt x="19529" y="21600"/>
                    <a:pt x="19529" y="21600"/>
                  </a:cubicBezTo>
                  <a:cubicBezTo>
                    <a:pt x="17458" y="20160"/>
                    <a:pt x="17458" y="20160"/>
                    <a:pt x="17458" y="20160"/>
                  </a:cubicBezTo>
                  <a:cubicBezTo>
                    <a:pt x="16570" y="20160"/>
                    <a:pt x="15682" y="20520"/>
                    <a:pt x="15090" y="20520"/>
                  </a:cubicBezTo>
                  <a:cubicBezTo>
                    <a:pt x="11540" y="20520"/>
                    <a:pt x="8581" y="17640"/>
                    <a:pt x="8581" y="13680"/>
                  </a:cubicBezTo>
                  <a:cubicBezTo>
                    <a:pt x="8581" y="10080"/>
                    <a:pt x="11540" y="7200"/>
                    <a:pt x="15090" y="7200"/>
                  </a:cubicBezTo>
                  <a:cubicBezTo>
                    <a:pt x="18641" y="7200"/>
                    <a:pt x="21600" y="10080"/>
                    <a:pt x="21600" y="13680"/>
                  </a:cubicBezTo>
                  <a:cubicBezTo>
                    <a:pt x="21600" y="15840"/>
                    <a:pt x="20416" y="17640"/>
                    <a:pt x="18937" y="19080"/>
                  </a:cubicBezTo>
                  <a:close/>
                  <a:moveTo>
                    <a:pt x="10356" y="3960"/>
                  </a:moveTo>
                  <a:cubicBezTo>
                    <a:pt x="9764" y="3960"/>
                    <a:pt x="9173" y="4320"/>
                    <a:pt x="9173" y="5040"/>
                  </a:cubicBezTo>
                  <a:cubicBezTo>
                    <a:pt x="9173" y="5760"/>
                    <a:pt x="9764" y="6480"/>
                    <a:pt x="10356" y="6480"/>
                  </a:cubicBezTo>
                  <a:cubicBezTo>
                    <a:pt x="10948" y="6480"/>
                    <a:pt x="11540" y="5760"/>
                    <a:pt x="11540" y="5040"/>
                  </a:cubicBezTo>
                  <a:cubicBezTo>
                    <a:pt x="11540" y="4320"/>
                    <a:pt x="10948" y="3960"/>
                    <a:pt x="10356" y="3960"/>
                  </a:cubicBezTo>
                  <a:close/>
                  <a:moveTo>
                    <a:pt x="13019" y="10800"/>
                  </a:moveTo>
                  <a:cubicBezTo>
                    <a:pt x="12427" y="10800"/>
                    <a:pt x="12132" y="11160"/>
                    <a:pt x="12132" y="11880"/>
                  </a:cubicBezTo>
                  <a:cubicBezTo>
                    <a:pt x="12132" y="12240"/>
                    <a:pt x="12427" y="12600"/>
                    <a:pt x="13019" y="12600"/>
                  </a:cubicBezTo>
                  <a:cubicBezTo>
                    <a:pt x="13611" y="12600"/>
                    <a:pt x="13907" y="12240"/>
                    <a:pt x="13907" y="11880"/>
                  </a:cubicBezTo>
                  <a:cubicBezTo>
                    <a:pt x="13907" y="11160"/>
                    <a:pt x="13611" y="10800"/>
                    <a:pt x="13019" y="10800"/>
                  </a:cubicBezTo>
                  <a:close/>
                  <a:moveTo>
                    <a:pt x="17162" y="10800"/>
                  </a:moveTo>
                  <a:cubicBezTo>
                    <a:pt x="16866" y="10800"/>
                    <a:pt x="16274" y="11160"/>
                    <a:pt x="16274" y="11880"/>
                  </a:cubicBezTo>
                  <a:cubicBezTo>
                    <a:pt x="16274" y="12240"/>
                    <a:pt x="16866" y="12600"/>
                    <a:pt x="17162" y="12600"/>
                  </a:cubicBezTo>
                  <a:cubicBezTo>
                    <a:pt x="17753" y="12600"/>
                    <a:pt x="18049" y="12240"/>
                    <a:pt x="18049" y="11880"/>
                  </a:cubicBezTo>
                  <a:cubicBezTo>
                    <a:pt x="18049" y="11160"/>
                    <a:pt x="17753" y="10800"/>
                    <a:pt x="17162"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5" name="Shape"/>
            <p:cNvSpPr/>
            <p:nvPr/>
          </p:nvSpPr>
          <p:spPr>
            <a:xfrm>
              <a:off x="11220452" y="5348817"/>
              <a:ext cx="321734" cy="224367"/>
            </a:xfrm>
            <a:custGeom>
              <a:avLst/>
              <a:gdLst/>
              <a:ahLst/>
              <a:cxnLst>
                <a:cxn ang="0">
                  <a:pos x="wd2" y="hd2"/>
                </a:cxn>
                <a:cxn ang="5400000">
                  <a:pos x="wd2" y="hd2"/>
                </a:cxn>
                <a:cxn ang="10800000">
                  <a:pos x="wd2" y="hd2"/>
                </a:cxn>
                <a:cxn ang="16200000">
                  <a:pos x="wd2" y="hd2"/>
                </a:cxn>
              </a:cxnLst>
              <a:rect l="0" t="0" r="r" b="b"/>
              <a:pathLst>
                <a:path w="21600" h="21600" extrusionOk="0">
                  <a:moveTo>
                    <a:pt x="19749" y="8816"/>
                  </a:moveTo>
                  <a:cubicBezTo>
                    <a:pt x="16971" y="5731"/>
                    <a:pt x="14194" y="3967"/>
                    <a:pt x="10800" y="3967"/>
                  </a:cubicBezTo>
                  <a:cubicBezTo>
                    <a:pt x="7406" y="3967"/>
                    <a:pt x="4629" y="5731"/>
                    <a:pt x="2160" y="8816"/>
                  </a:cubicBezTo>
                  <a:cubicBezTo>
                    <a:pt x="2160" y="8816"/>
                    <a:pt x="2160" y="8816"/>
                    <a:pt x="1851" y="8816"/>
                  </a:cubicBezTo>
                  <a:cubicBezTo>
                    <a:pt x="1543" y="8816"/>
                    <a:pt x="0" y="6612"/>
                    <a:pt x="0" y="6171"/>
                  </a:cubicBezTo>
                  <a:cubicBezTo>
                    <a:pt x="0" y="6171"/>
                    <a:pt x="0" y="6171"/>
                    <a:pt x="309" y="5731"/>
                  </a:cubicBezTo>
                  <a:cubicBezTo>
                    <a:pt x="3086" y="1763"/>
                    <a:pt x="7097" y="0"/>
                    <a:pt x="10800" y="0"/>
                  </a:cubicBezTo>
                  <a:cubicBezTo>
                    <a:pt x="14811" y="0"/>
                    <a:pt x="18823" y="1763"/>
                    <a:pt x="21600" y="5731"/>
                  </a:cubicBezTo>
                  <a:cubicBezTo>
                    <a:pt x="21600" y="6171"/>
                    <a:pt x="21600" y="6171"/>
                    <a:pt x="21600" y="6171"/>
                  </a:cubicBezTo>
                  <a:cubicBezTo>
                    <a:pt x="21600" y="6612"/>
                    <a:pt x="20057" y="8816"/>
                    <a:pt x="19749" y="8816"/>
                  </a:cubicBezTo>
                  <a:cubicBezTo>
                    <a:pt x="19749" y="8816"/>
                    <a:pt x="19749" y="8816"/>
                    <a:pt x="19749" y="8816"/>
                  </a:cubicBezTo>
                  <a:close/>
                  <a:moveTo>
                    <a:pt x="16663" y="13224"/>
                  </a:moveTo>
                  <a:cubicBezTo>
                    <a:pt x="14811" y="11020"/>
                    <a:pt x="13269" y="9698"/>
                    <a:pt x="10800" y="9698"/>
                  </a:cubicBezTo>
                  <a:cubicBezTo>
                    <a:pt x="7714" y="9698"/>
                    <a:pt x="4937" y="13224"/>
                    <a:pt x="4937" y="13224"/>
                  </a:cubicBezTo>
                  <a:cubicBezTo>
                    <a:pt x="4629" y="13224"/>
                    <a:pt x="3086" y="11020"/>
                    <a:pt x="3086" y="10580"/>
                  </a:cubicBezTo>
                  <a:cubicBezTo>
                    <a:pt x="3086" y="10580"/>
                    <a:pt x="3086" y="10139"/>
                    <a:pt x="3086" y="10139"/>
                  </a:cubicBezTo>
                  <a:cubicBezTo>
                    <a:pt x="5246" y="7494"/>
                    <a:pt x="8023" y="5731"/>
                    <a:pt x="10800" y="5731"/>
                  </a:cubicBezTo>
                  <a:cubicBezTo>
                    <a:pt x="13577" y="5731"/>
                    <a:pt x="16663" y="7494"/>
                    <a:pt x="18514" y="10139"/>
                  </a:cubicBezTo>
                  <a:cubicBezTo>
                    <a:pt x="18823" y="10139"/>
                    <a:pt x="18823" y="10580"/>
                    <a:pt x="18823" y="10580"/>
                  </a:cubicBezTo>
                  <a:cubicBezTo>
                    <a:pt x="18823" y="11020"/>
                    <a:pt x="17280" y="13224"/>
                    <a:pt x="16971" y="13224"/>
                  </a:cubicBezTo>
                  <a:cubicBezTo>
                    <a:pt x="16663" y="13224"/>
                    <a:pt x="16663" y="13224"/>
                    <a:pt x="16663" y="13224"/>
                  </a:cubicBezTo>
                  <a:close/>
                  <a:moveTo>
                    <a:pt x="10800" y="15869"/>
                  </a:moveTo>
                  <a:cubicBezTo>
                    <a:pt x="9257" y="15869"/>
                    <a:pt x="8023" y="17633"/>
                    <a:pt x="8023" y="17633"/>
                  </a:cubicBezTo>
                  <a:cubicBezTo>
                    <a:pt x="7714" y="17633"/>
                    <a:pt x="6171" y="15429"/>
                    <a:pt x="6171" y="14988"/>
                  </a:cubicBezTo>
                  <a:cubicBezTo>
                    <a:pt x="6171" y="14547"/>
                    <a:pt x="6171" y="14547"/>
                    <a:pt x="6171" y="14547"/>
                  </a:cubicBezTo>
                  <a:cubicBezTo>
                    <a:pt x="7406" y="12784"/>
                    <a:pt x="9257" y="11902"/>
                    <a:pt x="10800" y="11902"/>
                  </a:cubicBezTo>
                  <a:cubicBezTo>
                    <a:pt x="12651" y="11902"/>
                    <a:pt x="14503" y="12784"/>
                    <a:pt x="15737" y="14547"/>
                  </a:cubicBezTo>
                  <a:cubicBezTo>
                    <a:pt x="15737" y="14547"/>
                    <a:pt x="15737" y="14547"/>
                    <a:pt x="15737" y="14988"/>
                  </a:cubicBezTo>
                  <a:cubicBezTo>
                    <a:pt x="15737" y="15429"/>
                    <a:pt x="14194" y="17633"/>
                    <a:pt x="13886" y="17633"/>
                  </a:cubicBezTo>
                  <a:cubicBezTo>
                    <a:pt x="13577" y="17633"/>
                    <a:pt x="12651" y="15869"/>
                    <a:pt x="10800" y="15869"/>
                  </a:cubicBezTo>
                  <a:close/>
                  <a:moveTo>
                    <a:pt x="8949" y="18955"/>
                  </a:moveTo>
                  <a:cubicBezTo>
                    <a:pt x="8949" y="18514"/>
                    <a:pt x="10491" y="18073"/>
                    <a:pt x="10800" y="18073"/>
                  </a:cubicBezTo>
                  <a:cubicBezTo>
                    <a:pt x="11417" y="18073"/>
                    <a:pt x="12651" y="18514"/>
                    <a:pt x="12651" y="18955"/>
                  </a:cubicBezTo>
                  <a:cubicBezTo>
                    <a:pt x="12651" y="19396"/>
                    <a:pt x="11109" y="21600"/>
                    <a:pt x="10800" y="21600"/>
                  </a:cubicBezTo>
                  <a:cubicBezTo>
                    <a:pt x="10491" y="21600"/>
                    <a:pt x="8949" y="19396"/>
                    <a:pt x="8949" y="189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6" name="Shape"/>
            <p:cNvSpPr/>
            <p:nvPr/>
          </p:nvSpPr>
          <p:spPr>
            <a:xfrm>
              <a:off x="11825818" y="5348817"/>
              <a:ext cx="264583" cy="266701"/>
            </a:xfrm>
            <a:custGeom>
              <a:avLst/>
              <a:gdLst/>
              <a:ahLst/>
              <a:cxnLst>
                <a:cxn ang="0">
                  <a:pos x="wd2" y="hd2"/>
                </a:cxn>
                <a:cxn ang="5400000">
                  <a:pos x="wd2" y="hd2"/>
                </a:cxn>
                <a:cxn ang="10800000">
                  <a:pos x="wd2" y="hd2"/>
                </a:cxn>
                <a:cxn ang="16200000">
                  <a:pos x="wd2" y="hd2"/>
                </a:cxn>
              </a:cxnLst>
              <a:rect l="0" t="0" r="r" b="b"/>
              <a:pathLst>
                <a:path w="21600" h="21600" extrusionOk="0">
                  <a:moveTo>
                    <a:pt x="4097" y="21228"/>
                  </a:moveTo>
                  <a:cubicBezTo>
                    <a:pt x="3724" y="21600"/>
                    <a:pt x="3352" y="21600"/>
                    <a:pt x="2979" y="21600"/>
                  </a:cubicBezTo>
                  <a:cubicBezTo>
                    <a:pt x="2607" y="21600"/>
                    <a:pt x="2234" y="21600"/>
                    <a:pt x="1862" y="21228"/>
                  </a:cubicBezTo>
                  <a:cubicBezTo>
                    <a:pt x="372" y="19738"/>
                    <a:pt x="372" y="19738"/>
                    <a:pt x="372" y="19738"/>
                  </a:cubicBezTo>
                  <a:cubicBezTo>
                    <a:pt x="0" y="19366"/>
                    <a:pt x="0" y="18993"/>
                    <a:pt x="0" y="18621"/>
                  </a:cubicBezTo>
                  <a:cubicBezTo>
                    <a:pt x="0" y="18248"/>
                    <a:pt x="0" y="17503"/>
                    <a:pt x="372" y="17503"/>
                  </a:cubicBezTo>
                  <a:cubicBezTo>
                    <a:pt x="9310" y="8193"/>
                    <a:pt x="9310" y="8193"/>
                    <a:pt x="9310" y="8193"/>
                  </a:cubicBezTo>
                  <a:cubicBezTo>
                    <a:pt x="10055" y="10055"/>
                    <a:pt x="11545" y="11545"/>
                    <a:pt x="13034" y="12290"/>
                  </a:cubicBezTo>
                  <a:lnTo>
                    <a:pt x="4097" y="21228"/>
                  </a:lnTo>
                  <a:close/>
                  <a:moveTo>
                    <a:pt x="3724" y="16759"/>
                  </a:moveTo>
                  <a:cubicBezTo>
                    <a:pt x="3352" y="16759"/>
                    <a:pt x="2979" y="17131"/>
                    <a:pt x="2979" y="17876"/>
                  </a:cubicBezTo>
                  <a:cubicBezTo>
                    <a:pt x="2979" y="18248"/>
                    <a:pt x="3352" y="18621"/>
                    <a:pt x="3724" y="18621"/>
                  </a:cubicBezTo>
                  <a:cubicBezTo>
                    <a:pt x="4097" y="18621"/>
                    <a:pt x="4469" y="18248"/>
                    <a:pt x="4469" y="17876"/>
                  </a:cubicBezTo>
                  <a:cubicBezTo>
                    <a:pt x="4469" y="17131"/>
                    <a:pt x="4097" y="16759"/>
                    <a:pt x="3724" y="16759"/>
                  </a:cubicBezTo>
                  <a:close/>
                  <a:moveTo>
                    <a:pt x="21228" y="7821"/>
                  </a:moveTo>
                  <a:cubicBezTo>
                    <a:pt x="20483" y="10055"/>
                    <a:pt x="18248" y="11917"/>
                    <a:pt x="15641" y="11917"/>
                  </a:cubicBezTo>
                  <a:cubicBezTo>
                    <a:pt x="12290" y="11917"/>
                    <a:pt x="9683" y="8938"/>
                    <a:pt x="9683" y="5959"/>
                  </a:cubicBezTo>
                  <a:cubicBezTo>
                    <a:pt x="9683" y="2607"/>
                    <a:pt x="12290" y="0"/>
                    <a:pt x="15641" y="0"/>
                  </a:cubicBezTo>
                  <a:cubicBezTo>
                    <a:pt x="16759" y="0"/>
                    <a:pt x="17876" y="0"/>
                    <a:pt x="18621" y="745"/>
                  </a:cubicBezTo>
                  <a:cubicBezTo>
                    <a:pt x="18993" y="745"/>
                    <a:pt x="18993" y="745"/>
                    <a:pt x="18993" y="1117"/>
                  </a:cubicBezTo>
                  <a:cubicBezTo>
                    <a:pt x="18993" y="1117"/>
                    <a:pt x="18993" y="1490"/>
                    <a:pt x="18621" y="1490"/>
                  </a:cubicBezTo>
                  <a:cubicBezTo>
                    <a:pt x="14897" y="3724"/>
                    <a:pt x="14897" y="3724"/>
                    <a:pt x="14897" y="3724"/>
                  </a:cubicBezTo>
                  <a:cubicBezTo>
                    <a:pt x="14897" y="6703"/>
                    <a:pt x="14897" y="6703"/>
                    <a:pt x="14897" y="6703"/>
                  </a:cubicBezTo>
                  <a:cubicBezTo>
                    <a:pt x="17503" y="8193"/>
                    <a:pt x="17503" y="8193"/>
                    <a:pt x="17503" y="8193"/>
                  </a:cubicBezTo>
                  <a:cubicBezTo>
                    <a:pt x="17876" y="7821"/>
                    <a:pt x="20855" y="5959"/>
                    <a:pt x="21228" y="5959"/>
                  </a:cubicBezTo>
                  <a:cubicBezTo>
                    <a:pt x="21600" y="5959"/>
                    <a:pt x="21600" y="5959"/>
                    <a:pt x="21600" y="6331"/>
                  </a:cubicBezTo>
                  <a:cubicBezTo>
                    <a:pt x="21600" y="6703"/>
                    <a:pt x="21600" y="7448"/>
                    <a:pt x="21228" y="782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7" name="Shape"/>
            <p:cNvSpPr/>
            <p:nvPr/>
          </p:nvSpPr>
          <p:spPr>
            <a:xfrm>
              <a:off x="116417" y="5938813"/>
              <a:ext cx="224367" cy="294772"/>
            </a:xfrm>
            <a:custGeom>
              <a:avLst/>
              <a:gdLst/>
              <a:ahLst/>
              <a:cxnLst>
                <a:cxn ang="0">
                  <a:pos x="wd2" y="hd2"/>
                </a:cxn>
                <a:cxn ang="5400000">
                  <a:pos x="wd2" y="hd2"/>
                </a:cxn>
                <a:cxn ang="10800000">
                  <a:pos x="wd2" y="hd2"/>
                </a:cxn>
                <a:cxn ang="16200000">
                  <a:pos x="wd2" y="hd2"/>
                </a:cxn>
              </a:cxnLst>
              <a:rect l="0" t="0" r="r" b="b"/>
              <a:pathLst>
                <a:path w="21600" h="21334" extrusionOk="0">
                  <a:moveTo>
                    <a:pt x="7494" y="13359"/>
                  </a:moveTo>
                  <a:cubicBezTo>
                    <a:pt x="7494" y="13359"/>
                    <a:pt x="7494" y="13359"/>
                    <a:pt x="5731" y="14023"/>
                  </a:cubicBezTo>
                  <a:cubicBezTo>
                    <a:pt x="1322" y="15020"/>
                    <a:pt x="1322" y="15020"/>
                    <a:pt x="882" y="15020"/>
                  </a:cubicBezTo>
                  <a:cubicBezTo>
                    <a:pt x="882" y="15020"/>
                    <a:pt x="441" y="14688"/>
                    <a:pt x="441" y="14356"/>
                  </a:cubicBezTo>
                  <a:cubicBezTo>
                    <a:pt x="0" y="14356"/>
                    <a:pt x="0" y="14023"/>
                    <a:pt x="0" y="13691"/>
                  </a:cubicBezTo>
                  <a:cubicBezTo>
                    <a:pt x="0" y="12362"/>
                    <a:pt x="0" y="10700"/>
                    <a:pt x="441" y="10036"/>
                  </a:cubicBezTo>
                  <a:cubicBezTo>
                    <a:pt x="882" y="10036"/>
                    <a:pt x="882" y="9703"/>
                    <a:pt x="1322" y="9703"/>
                  </a:cubicBezTo>
                  <a:cubicBezTo>
                    <a:pt x="1763" y="9703"/>
                    <a:pt x="1763" y="9703"/>
                    <a:pt x="6171" y="11365"/>
                  </a:cubicBezTo>
                  <a:cubicBezTo>
                    <a:pt x="6171" y="11365"/>
                    <a:pt x="6171" y="11365"/>
                    <a:pt x="7494" y="11697"/>
                  </a:cubicBezTo>
                  <a:cubicBezTo>
                    <a:pt x="7935" y="11697"/>
                    <a:pt x="8376" y="12029"/>
                    <a:pt x="8376" y="12694"/>
                  </a:cubicBezTo>
                  <a:cubicBezTo>
                    <a:pt x="8376" y="13026"/>
                    <a:pt x="7935" y="13359"/>
                    <a:pt x="7494" y="13359"/>
                  </a:cubicBezTo>
                  <a:close/>
                  <a:moveTo>
                    <a:pt x="10139" y="10036"/>
                  </a:moveTo>
                  <a:cubicBezTo>
                    <a:pt x="9698" y="10036"/>
                    <a:pt x="9257" y="10368"/>
                    <a:pt x="8376" y="9371"/>
                  </a:cubicBezTo>
                  <a:cubicBezTo>
                    <a:pt x="2204" y="2392"/>
                    <a:pt x="2204" y="2060"/>
                    <a:pt x="2204" y="2060"/>
                  </a:cubicBezTo>
                  <a:cubicBezTo>
                    <a:pt x="2204" y="1728"/>
                    <a:pt x="2204" y="1728"/>
                    <a:pt x="2645" y="1396"/>
                  </a:cubicBezTo>
                  <a:cubicBezTo>
                    <a:pt x="3527" y="731"/>
                    <a:pt x="7935" y="-266"/>
                    <a:pt x="9257" y="66"/>
                  </a:cubicBezTo>
                  <a:cubicBezTo>
                    <a:pt x="9698" y="66"/>
                    <a:pt x="10139" y="66"/>
                    <a:pt x="10139" y="399"/>
                  </a:cubicBezTo>
                  <a:cubicBezTo>
                    <a:pt x="10139" y="731"/>
                    <a:pt x="10580" y="7045"/>
                    <a:pt x="11020" y="8706"/>
                  </a:cubicBezTo>
                  <a:cubicBezTo>
                    <a:pt x="11020" y="9703"/>
                    <a:pt x="10139" y="10036"/>
                    <a:pt x="10139" y="10036"/>
                  </a:cubicBezTo>
                  <a:close/>
                  <a:moveTo>
                    <a:pt x="10580" y="17014"/>
                  </a:moveTo>
                  <a:cubicBezTo>
                    <a:pt x="10580" y="20337"/>
                    <a:pt x="10580" y="20669"/>
                    <a:pt x="10580" y="20669"/>
                  </a:cubicBezTo>
                  <a:cubicBezTo>
                    <a:pt x="10580" y="21002"/>
                    <a:pt x="10139" y="21002"/>
                    <a:pt x="9698" y="21334"/>
                  </a:cubicBezTo>
                  <a:cubicBezTo>
                    <a:pt x="8816" y="21334"/>
                    <a:pt x="5290" y="20337"/>
                    <a:pt x="4408" y="19672"/>
                  </a:cubicBezTo>
                  <a:cubicBezTo>
                    <a:pt x="4408" y="19672"/>
                    <a:pt x="4408" y="19340"/>
                    <a:pt x="3967" y="19340"/>
                  </a:cubicBezTo>
                  <a:cubicBezTo>
                    <a:pt x="3967" y="19008"/>
                    <a:pt x="3967" y="19008"/>
                    <a:pt x="4408" y="19008"/>
                  </a:cubicBezTo>
                  <a:cubicBezTo>
                    <a:pt x="4408" y="18676"/>
                    <a:pt x="4408" y="18676"/>
                    <a:pt x="7494" y="15685"/>
                  </a:cubicBezTo>
                  <a:cubicBezTo>
                    <a:pt x="7494" y="15685"/>
                    <a:pt x="7494" y="15685"/>
                    <a:pt x="8376" y="15020"/>
                  </a:cubicBezTo>
                  <a:cubicBezTo>
                    <a:pt x="8816" y="14688"/>
                    <a:pt x="9257" y="14688"/>
                    <a:pt x="10139" y="14688"/>
                  </a:cubicBezTo>
                  <a:cubicBezTo>
                    <a:pt x="10580" y="15020"/>
                    <a:pt x="10580" y="15352"/>
                    <a:pt x="10580" y="15685"/>
                  </a:cubicBezTo>
                  <a:cubicBezTo>
                    <a:pt x="10580" y="15685"/>
                    <a:pt x="10580" y="15685"/>
                    <a:pt x="10580" y="17014"/>
                  </a:cubicBezTo>
                  <a:close/>
                  <a:moveTo>
                    <a:pt x="20718" y="10700"/>
                  </a:moveTo>
                  <a:cubicBezTo>
                    <a:pt x="20718" y="10700"/>
                    <a:pt x="20278" y="10700"/>
                    <a:pt x="15429" y="11697"/>
                  </a:cubicBezTo>
                  <a:cubicBezTo>
                    <a:pt x="14988" y="11697"/>
                    <a:pt x="14547" y="11697"/>
                    <a:pt x="14106" y="12029"/>
                  </a:cubicBezTo>
                  <a:cubicBezTo>
                    <a:pt x="14106" y="12029"/>
                    <a:pt x="14106" y="12029"/>
                    <a:pt x="14106" y="12029"/>
                  </a:cubicBezTo>
                  <a:cubicBezTo>
                    <a:pt x="13665" y="12029"/>
                    <a:pt x="13224" y="11697"/>
                    <a:pt x="12784" y="11365"/>
                  </a:cubicBezTo>
                  <a:cubicBezTo>
                    <a:pt x="12784" y="11032"/>
                    <a:pt x="12784" y="10700"/>
                    <a:pt x="12784" y="10368"/>
                  </a:cubicBezTo>
                  <a:cubicBezTo>
                    <a:pt x="12784" y="10368"/>
                    <a:pt x="12784" y="10368"/>
                    <a:pt x="14106" y="9039"/>
                  </a:cubicBezTo>
                  <a:cubicBezTo>
                    <a:pt x="16751" y="6380"/>
                    <a:pt x="16751" y="6380"/>
                    <a:pt x="17192" y="6380"/>
                  </a:cubicBezTo>
                  <a:cubicBezTo>
                    <a:pt x="17192" y="6048"/>
                    <a:pt x="17633" y="6048"/>
                    <a:pt x="18073" y="6380"/>
                  </a:cubicBezTo>
                  <a:cubicBezTo>
                    <a:pt x="18955" y="6712"/>
                    <a:pt x="21159" y="9039"/>
                    <a:pt x="21159" y="9703"/>
                  </a:cubicBezTo>
                  <a:cubicBezTo>
                    <a:pt x="21159" y="10036"/>
                    <a:pt x="21159" y="10036"/>
                    <a:pt x="21159" y="10036"/>
                  </a:cubicBezTo>
                  <a:cubicBezTo>
                    <a:pt x="21159" y="10036"/>
                    <a:pt x="21159" y="10368"/>
                    <a:pt x="20718" y="10700"/>
                  </a:cubicBezTo>
                  <a:close/>
                  <a:moveTo>
                    <a:pt x="17633" y="19672"/>
                  </a:moveTo>
                  <a:cubicBezTo>
                    <a:pt x="17633" y="19672"/>
                    <a:pt x="17192" y="19672"/>
                    <a:pt x="16751" y="19340"/>
                  </a:cubicBezTo>
                  <a:cubicBezTo>
                    <a:pt x="16751" y="19340"/>
                    <a:pt x="16310" y="19008"/>
                    <a:pt x="14106" y="16017"/>
                  </a:cubicBezTo>
                  <a:cubicBezTo>
                    <a:pt x="13224" y="15020"/>
                    <a:pt x="13224" y="15020"/>
                    <a:pt x="13224" y="15020"/>
                  </a:cubicBezTo>
                  <a:cubicBezTo>
                    <a:pt x="12784" y="14688"/>
                    <a:pt x="12784" y="14356"/>
                    <a:pt x="13224" y="14023"/>
                  </a:cubicBezTo>
                  <a:cubicBezTo>
                    <a:pt x="13665" y="13691"/>
                    <a:pt x="14106" y="13691"/>
                    <a:pt x="14547" y="13691"/>
                  </a:cubicBezTo>
                  <a:cubicBezTo>
                    <a:pt x="14547" y="13691"/>
                    <a:pt x="14547" y="13691"/>
                    <a:pt x="16310" y="14356"/>
                  </a:cubicBezTo>
                  <a:cubicBezTo>
                    <a:pt x="20718" y="15352"/>
                    <a:pt x="20718" y="15352"/>
                    <a:pt x="21159" y="15352"/>
                  </a:cubicBezTo>
                  <a:cubicBezTo>
                    <a:pt x="21159" y="15685"/>
                    <a:pt x="21600" y="15685"/>
                    <a:pt x="21600" y="16017"/>
                  </a:cubicBezTo>
                  <a:cubicBezTo>
                    <a:pt x="21159" y="17014"/>
                    <a:pt x="18955" y="19340"/>
                    <a:pt x="17633" y="1967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8" name="Shape"/>
            <p:cNvSpPr/>
            <p:nvPr/>
          </p:nvSpPr>
          <p:spPr>
            <a:xfrm>
              <a:off x="660400" y="5958417"/>
              <a:ext cx="251885"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17673"/>
                  </a:moveTo>
                  <a:cubicBezTo>
                    <a:pt x="21600" y="19636"/>
                    <a:pt x="19636" y="21600"/>
                    <a:pt x="17280" y="21600"/>
                  </a:cubicBezTo>
                  <a:cubicBezTo>
                    <a:pt x="3927" y="21600"/>
                    <a:pt x="3927" y="21600"/>
                    <a:pt x="3927" y="21600"/>
                  </a:cubicBezTo>
                  <a:cubicBezTo>
                    <a:pt x="1571" y="21600"/>
                    <a:pt x="0" y="19636"/>
                    <a:pt x="0" y="17673"/>
                  </a:cubicBezTo>
                  <a:cubicBezTo>
                    <a:pt x="0" y="3927"/>
                    <a:pt x="0" y="3927"/>
                    <a:pt x="0" y="3927"/>
                  </a:cubicBezTo>
                  <a:cubicBezTo>
                    <a:pt x="0" y="1964"/>
                    <a:pt x="1571" y="0"/>
                    <a:pt x="3927" y="0"/>
                  </a:cubicBezTo>
                  <a:cubicBezTo>
                    <a:pt x="17280" y="0"/>
                    <a:pt x="17280" y="0"/>
                    <a:pt x="17280" y="0"/>
                  </a:cubicBezTo>
                  <a:cubicBezTo>
                    <a:pt x="19636" y="0"/>
                    <a:pt x="21600" y="1964"/>
                    <a:pt x="21600" y="3927"/>
                  </a:cubicBezTo>
                  <a:lnTo>
                    <a:pt x="21600" y="17673"/>
                  </a:lnTo>
                  <a:close/>
                  <a:moveTo>
                    <a:pt x="18065" y="10996"/>
                  </a:moveTo>
                  <a:cubicBezTo>
                    <a:pt x="18065" y="10211"/>
                    <a:pt x="17280" y="9425"/>
                    <a:pt x="16495" y="9425"/>
                  </a:cubicBezTo>
                  <a:cubicBezTo>
                    <a:pt x="14531" y="9425"/>
                    <a:pt x="12567" y="9425"/>
                    <a:pt x="10604" y="9425"/>
                  </a:cubicBezTo>
                  <a:cubicBezTo>
                    <a:pt x="8640" y="9425"/>
                    <a:pt x="6676" y="9425"/>
                    <a:pt x="5105" y="9425"/>
                  </a:cubicBezTo>
                  <a:cubicBezTo>
                    <a:pt x="3927" y="9425"/>
                    <a:pt x="3535" y="10211"/>
                    <a:pt x="3142" y="10996"/>
                  </a:cubicBezTo>
                  <a:cubicBezTo>
                    <a:pt x="3142" y="12175"/>
                    <a:pt x="3142" y="13353"/>
                    <a:pt x="3142" y="14531"/>
                  </a:cubicBezTo>
                  <a:cubicBezTo>
                    <a:pt x="3142" y="15709"/>
                    <a:pt x="3142" y="17280"/>
                    <a:pt x="3142" y="18458"/>
                  </a:cubicBezTo>
                  <a:cubicBezTo>
                    <a:pt x="3535" y="19244"/>
                    <a:pt x="3927" y="19636"/>
                    <a:pt x="4713" y="19636"/>
                  </a:cubicBezTo>
                  <a:cubicBezTo>
                    <a:pt x="6676" y="20029"/>
                    <a:pt x="8640" y="20029"/>
                    <a:pt x="10604" y="20029"/>
                  </a:cubicBezTo>
                  <a:cubicBezTo>
                    <a:pt x="12567" y="20029"/>
                    <a:pt x="14531" y="20029"/>
                    <a:pt x="16495" y="19636"/>
                  </a:cubicBezTo>
                  <a:cubicBezTo>
                    <a:pt x="17280" y="19636"/>
                    <a:pt x="18065" y="19244"/>
                    <a:pt x="18065" y="18458"/>
                  </a:cubicBezTo>
                  <a:cubicBezTo>
                    <a:pt x="18458" y="17280"/>
                    <a:pt x="18458" y="15709"/>
                    <a:pt x="18458" y="14531"/>
                  </a:cubicBezTo>
                  <a:cubicBezTo>
                    <a:pt x="18458" y="13353"/>
                    <a:pt x="18458" y="12175"/>
                    <a:pt x="18065" y="10996"/>
                  </a:cubicBezTo>
                  <a:close/>
                  <a:moveTo>
                    <a:pt x="7462" y="12175"/>
                  </a:moveTo>
                  <a:cubicBezTo>
                    <a:pt x="6284" y="12175"/>
                    <a:pt x="6284" y="12175"/>
                    <a:pt x="6284" y="12175"/>
                  </a:cubicBezTo>
                  <a:cubicBezTo>
                    <a:pt x="6284" y="18065"/>
                    <a:pt x="6284" y="18065"/>
                    <a:pt x="6284" y="18065"/>
                  </a:cubicBezTo>
                  <a:cubicBezTo>
                    <a:pt x="5105" y="18065"/>
                    <a:pt x="5105" y="18065"/>
                    <a:pt x="5105" y="18065"/>
                  </a:cubicBezTo>
                  <a:cubicBezTo>
                    <a:pt x="5105" y="12175"/>
                    <a:pt x="5105" y="12175"/>
                    <a:pt x="5105" y="12175"/>
                  </a:cubicBezTo>
                  <a:cubicBezTo>
                    <a:pt x="3927" y="12175"/>
                    <a:pt x="3927" y="12175"/>
                    <a:pt x="3927" y="12175"/>
                  </a:cubicBezTo>
                  <a:cubicBezTo>
                    <a:pt x="3927" y="10996"/>
                    <a:pt x="3927" y="10996"/>
                    <a:pt x="3927" y="10996"/>
                  </a:cubicBezTo>
                  <a:cubicBezTo>
                    <a:pt x="7462" y="10996"/>
                    <a:pt x="7462" y="10996"/>
                    <a:pt x="7462" y="10996"/>
                  </a:cubicBezTo>
                  <a:lnTo>
                    <a:pt x="7462" y="12175"/>
                  </a:lnTo>
                  <a:close/>
                  <a:moveTo>
                    <a:pt x="9033" y="1571"/>
                  </a:moveTo>
                  <a:cubicBezTo>
                    <a:pt x="7855" y="1571"/>
                    <a:pt x="7855" y="1571"/>
                    <a:pt x="7855" y="1571"/>
                  </a:cubicBezTo>
                  <a:cubicBezTo>
                    <a:pt x="7462" y="3927"/>
                    <a:pt x="7462" y="3927"/>
                    <a:pt x="7462" y="3927"/>
                  </a:cubicBezTo>
                  <a:cubicBezTo>
                    <a:pt x="6676" y="1571"/>
                    <a:pt x="6676" y="1571"/>
                    <a:pt x="6676" y="1571"/>
                  </a:cubicBezTo>
                  <a:cubicBezTo>
                    <a:pt x="5498" y="1571"/>
                    <a:pt x="5498" y="1571"/>
                    <a:pt x="5498" y="1571"/>
                  </a:cubicBezTo>
                  <a:cubicBezTo>
                    <a:pt x="5498" y="1964"/>
                    <a:pt x="5891" y="2749"/>
                    <a:pt x="6284" y="3142"/>
                  </a:cubicBezTo>
                  <a:cubicBezTo>
                    <a:pt x="6284" y="4320"/>
                    <a:pt x="6676" y="5105"/>
                    <a:pt x="6676" y="5498"/>
                  </a:cubicBezTo>
                  <a:cubicBezTo>
                    <a:pt x="6676" y="8247"/>
                    <a:pt x="6676" y="8247"/>
                    <a:pt x="6676" y="8247"/>
                  </a:cubicBezTo>
                  <a:cubicBezTo>
                    <a:pt x="7855" y="8247"/>
                    <a:pt x="7855" y="8247"/>
                    <a:pt x="7855" y="8247"/>
                  </a:cubicBezTo>
                  <a:cubicBezTo>
                    <a:pt x="7855" y="5498"/>
                    <a:pt x="7855" y="5498"/>
                    <a:pt x="7855" y="5498"/>
                  </a:cubicBezTo>
                  <a:lnTo>
                    <a:pt x="9033" y="1571"/>
                  </a:lnTo>
                  <a:close/>
                  <a:moveTo>
                    <a:pt x="10211" y="18065"/>
                  </a:moveTo>
                  <a:cubicBezTo>
                    <a:pt x="9425" y="18065"/>
                    <a:pt x="9425" y="18065"/>
                    <a:pt x="9425" y="18065"/>
                  </a:cubicBezTo>
                  <a:cubicBezTo>
                    <a:pt x="9425" y="17280"/>
                    <a:pt x="9425" y="17280"/>
                    <a:pt x="9425" y="17280"/>
                  </a:cubicBezTo>
                  <a:cubicBezTo>
                    <a:pt x="9033" y="17673"/>
                    <a:pt x="8640" y="18065"/>
                    <a:pt x="8247" y="18065"/>
                  </a:cubicBezTo>
                  <a:cubicBezTo>
                    <a:pt x="7855" y="18065"/>
                    <a:pt x="7855" y="18065"/>
                    <a:pt x="7462" y="17673"/>
                  </a:cubicBezTo>
                  <a:cubicBezTo>
                    <a:pt x="7462" y="17673"/>
                    <a:pt x="7462" y="17280"/>
                    <a:pt x="7462" y="16887"/>
                  </a:cubicBezTo>
                  <a:cubicBezTo>
                    <a:pt x="7462" y="12960"/>
                    <a:pt x="7462" y="12960"/>
                    <a:pt x="7462" y="12960"/>
                  </a:cubicBezTo>
                  <a:cubicBezTo>
                    <a:pt x="8247" y="12960"/>
                    <a:pt x="8247" y="12960"/>
                    <a:pt x="8247" y="12960"/>
                  </a:cubicBezTo>
                  <a:cubicBezTo>
                    <a:pt x="8247" y="16495"/>
                    <a:pt x="8247" y="16495"/>
                    <a:pt x="8247" y="16495"/>
                  </a:cubicBezTo>
                  <a:cubicBezTo>
                    <a:pt x="8247" y="16887"/>
                    <a:pt x="8247" y="16887"/>
                    <a:pt x="8640" y="16887"/>
                  </a:cubicBezTo>
                  <a:cubicBezTo>
                    <a:pt x="8640" y="17280"/>
                    <a:pt x="8640" y="17280"/>
                    <a:pt x="8640" y="17280"/>
                  </a:cubicBezTo>
                  <a:cubicBezTo>
                    <a:pt x="9033" y="17280"/>
                    <a:pt x="9033" y="16887"/>
                    <a:pt x="9425" y="16887"/>
                  </a:cubicBezTo>
                  <a:cubicBezTo>
                    <a:pt x="9425" y="12960"/>
                    <a:pt x="9425" y="12960"/>
                    <a:pt x="9425" y="12960"/>
                  </a:cubicBezTo>
                  <a:cubicBezTo>
                    <a:pt x="10211" y="12960"/>
                    <a:pt x="10211" y="12960"/>
                    <a:pt x="10211" y="12960"/>
                  </a:cubicBezTo>
                  <a:lnTo>
                    <a:pt x="10211" y="18065"/>
                  </a:lnTo>
                  <a:close/>
                  <a:moveTo>
                    <a:pt x="11782" y="4713"/>
                  </a:moveTo>
                  <a:cubicBezTo>
                    <a:pt x="11782" y="4320"/>
                    <a:pt x="11782" y="3927"/>
                    <a:pt x="11389" y="3535"/>
                  </a:cubicBezTo>
                  <a:cubicBezTo>
                    <a:pt x="11389" y="3142"/>
                    <a:pt x="10996" y="3142"/>
                    <a:pt x="10604" y="3142"/>
                  </a:cubicBezTo>
                  <a:cubicBezTo>
                    <a:pt x="9818" y="3142"/>
                    <a:pt x="9818" y="3142"/>
                    <a:pt x="9425" y="3535"/>
                  </a:cubicBezTo>
                  <a:cubicBezTo>
                    <a:pt x="9033" y="3927"/>
                    <a:pt x="9033" y="4320"/>
                    <a:pt x="9033" y="4713"/>
                  </a:cubicBezTo>
                  <a:cubicBezTo>
                    <a:pt x="9033" y="6676"/>
                    <a:pt x="9033" y="6676"/>
                    <a:pt x="9033" y="6676"/>
                  </a:cubicBezTo>
                  <a:cubicBezTo>
                    <a:pt x="9033" y="7069"/>
                    <a:pt x="9033" y="7462"/>
                    <a:pt x="9425" y="7855"/>
                  </a:cubicBezTo>
                  <a:cubicBezTo>
                    <a:pt x="9818" y="8247"/>
                    <a:pt x="9818" y="8247"/>
                    <a:pt x="10604" y="8247"/>
                  </a:cubicBezTo>
                  <a:cubicBezTo>
                    <a:pt x="10996" y="8247"/>
                    <a:pt x="11389" y="8247"/>
                    <a:pt x="11389" y="7855"/>
                  </a:cubicBezTo>
                  <a:cubicBezTo>
                    <a:pt x="11782" y="7462"/>
                    <a:pt x="11782" y="7069"/>
                    <a:pt x="11782" y="6676"/>
                  </a:cubicBezTo>
                  <a:lnTo>
                    <a:pt x="11782" y="4713"/>
                  </a:lnTo>
                  <a:close/>
                  <a:moveTo>
                    <a:pt x="10996" y="6676"/>
                  </a:moveTo>
                  <a:cubicBezTo>
                    <a:pt x="10996" y="7462"/>
                    <a:pt x="10604" y="7462"/>
                    <a:pt x="10604" y="7462"/>
                  </a:cubicBezTo>
                  <a:cubicBezTo>
                    <a:pt x="10211" y="7462"/>
                    <a:pt x="10211" y="7462"/>
                    <a:pt x="10211" y="6676"/>
                  </a:cubicBezTo>
                  <a:cubicBezTo>
                    <a:pt x="10211" y="4713"/>
                    <a:pt x="10211" y="4713"/>
                    <a:pt x="10211" y="4713"/>
                  </a:cubicBezTo>
                  <a:cubicBezTo>
                    <a:pt x="10211" y="4320"/>
                    <a:pt x="10211" y="3927"/>
                    <a:pt x="10604" y="3927"/>
                  </a:cubicBezTo>
                  <a:cubicBezTo>
                    <a:pt x="10604" y="3927"/>
                    <a:pt x="10996" y="4320"/>
                    <a:pt x="10996" y="4713"/>
                  </a:cubicBezTo>
                  <a:lnTo>
                    <a:pt x="10996" y="6676"/>
                  </a:lnTo>
                  <a:close/>
                  <a:moveTo>
                    <a:pt x="13745" y="16495"/>
                  </a:moveTo>
                  <a:cubicBezTo>
                    <a:pt x="13745" y="16887"/>
                    <a:pt x="13745" y="17280"/>
                    <a:pt x="13745" y="17673"/>
                  </a:cubicBezTo>
                  <a:cubicBezTo>
                    <a:pt x="13353" y="18065"/>
                    <a:pt x="13353" y="18065"/>
                    <a:pt x="12960" y="18065"/>
                  </a:cubicBezTo>
                  <a:cubicBezTo>
                    <a:pt x="12567" y="18065"/>
                    <a:pt x="12175" y="18065"/>
                    <a:pt x="11782" y="17673"/>
                  </a:cubicBezTo>
                  <a:cubicBezTo>
                    <a:pt x="11782" y="18065"/>
                    <a:pt x="11782" y="18065"/>
                    <a:pt x="11782" y="18065"/>
                  </a:cubicBezTo>
                  <a:cubicBezTo>
                    <a:pt x="10996" y="18065"/>
                    <a:pt x="10996" y="18065"/>
                    <a:pt x="10996" y="18065"/>
                  </a:cubicBezTo>
                  <a:cubicBezTo>
                    <a:pt x="10996" y="10996"/>
                    <a:pt x="10996" y="10996"/>
                    <a:pt x="10996" y="10996"/>
                  </a:cubicBezTo>
                  <a:cubicBezTo>
                    <a:pt x="11782" y="10996"/>
                    <a:pt x="11782" y="10996"/>
                    <a:pt x="11782" y="10996"/>
                  </a:cubicBezTo>
                  <a:cubicBezTo>
                    <a:pt x="11782" y="13353"/>
                    <a:pt x="11782" y="13353"/>
                    <a:pt x="11782" y="13353"/>
                  </a:cubicBezTo>
                  <a:cubicBezTo>
                    <a:pt x="12175" y="12960"/>
                    <a:pt x="12567" y="12960"/>
                    <a:pt x="12960" y="12960"/>
                  </a:cubicBezTo>
                  <a:cubicBezTo>
                    <a:pt x="13353" y="12960"/>
                    <a:pt x="13353" y="12960"/>
                    <a:pt x="13745" y="13353"/>
                  </a:cubicBezTo>
                  <a:cubicBezTo>
                    <a:pt x="13745" y="13745"/>
                    <a:pt x="13745" y="13745"/>
                    <a:pt x="13745" y="14531"/>
                  </a:cubicBezTo>
                  <a:lnTo>
                    <a:pt x="13745" y="16495"/>
                  </a:lnTo>
                  <a:close/>
                  <a:moveTo>
                    <a:pt x="12960" y="14138"/>
                  </a:moveTo>
                  <a:cubicBezTo>
                    <a:pt x="12960" y="13745"/>
                    <a:pt x="12567" y="13745"/>
                    <a:pt x="12567" y="13745"/>
                  </a:cubicBezTo>
                  <a:cubicBezTo>
                    <a:pt x="12175" y="13745"/>
                    <a:pt x="12175" y="13745"/>
                    <a:pt x="11782" y="13745"/>
                  </a:cubicBezTo>
                  <a:cubicBezTo>
                    <a:pt x="11782" y="16887"/>
                    <a:pt x="11782" y="16887"/>
                    <a:pt x="11782" y="16887"/>
                  </a:cubicBezTo>
                  <a:cubicBezTo>
                    <a:pt x="12175" y="17280"/>
                    <a:pt x="12175" y="17280"/>
                    <a:pt x="12567" y="17280"/>
                  </a:cubicBezTo>
                  <a:cubicBezTo>
                    <a:pt x="12567" y="17280"/>
                    <a:pt x="12960" y="16887"/>
                    <a:pt x="12960" y="16495"/>
                  </a:cubicBezTo>
                  <a:lnTo>
                    <a:pt x="12960" y="14138"/>
                  </a:lnTo>
                  <a:close/>
                  <a:moveTo>
                    <a:pt x="15316" y="8247"/>
                  </a:moveTo>
                  <a:cubicBezTo>
                    <a:pt x="15316" y="3142"/>
                    <a:pt x="15316" y="3142"/>
                    <a:pt x="15316" y="3142"/>
                  </a:cubicBezTo>
                  <a:cubicBezTo>
                    <a:pt x="14531" y="3142"/>
                    <a:pt x="14531" y="3142"/>
                    <a:pt x="14531" y="3142"/>
                  </a:cubicBezTo>
                  <a:cubicBezTo>
                    <a:pt x="14531" y="7069"/>
                    <a:pt x="14531" y="7069"/>
                    <a:pt x="14531" y="7069"/>
                  </a:cubicBezTo>
                  <a:cubicBezTo>
                    <a:pt x="14138" y="7462"/>
                    <a:pt x="14138" y="7462"/>
                    <a:pt x="13745" y="7462"/>
                  </a:cubicBezTo>
                  <a:cubicBezTo>
                    <a:pt x="13745" y="7462"/>
                    <a:pt x="13745" y="7462"/>
                    <a:pt x="13745" y="7462"/>
                  </a:cubicBezTo>
                  <a:cubicBezTo>
                    <a:pt x="13745" y="7462"/>
                    <a:pt x="13745" y="7069"/>
                    <a:pt x="13745" y="7069"/>
                  </a:cubicBezTo>
                  <a:cubicBezTo>
                    <a:pt x="13745" y="3142"/>
                    <a:pt x="13745" y="3142"/>
                    <a:pt x="13745" y="3142"/>
                  </a:cubicBezTo>
                  <a:cubicBezTo>
                    <a:pt x="12567" y="3142"/>
                    <a:pt x="12567" y="3142"/>
                    <a:pt x="12567" y="3142"/>
                  </a:cubicBezTo>
                  <a:cubicBezTo>
                    <a:pt x="12567" y="7462"/>
                    <a:pt x="12567" y="7462"/>
                    <a:pt x="12567" y="7462"/>
                  </a:cubicBezTo>
                  <a:cubicBezTo>
                    <a:pt x="12567" y="7462"/>
                    <a:pt x="12567" y="7855"/>
                    <a:pt x="12567" y="7855"/>
                  </a:cubicBezTo>
                  <a:cubicBezTo>
                    <a:pt x="12960" y="8247"/>
                    <a:pt x="12960" y="8247"/>
                    <a:pt x="13353" y="8247"/>
                  </a:cubicBezTo>
                  <a:cubicBezTo>
                    <a:pt x="13745" y="8247"/>
                    <a:pt x="14138" y="8247"/>
                    <a:pt x="14531" y="7855"/>
                  </a:cubicBezTo>
                  <a:cubicBezTo>
                    <a:pt x="14531" y="8247"/>
                    <a:pt x="14531" y="8247"/>
                    <a:pt x="14531" y="8247"/>
                  </a:cubicBezTo>
                  <a:lnTo>
                    <a:pt x="15316" y="8247"/>
                  </a:lnTo>
                  <a:close/>
                  <a:moveTo>
                    <a:pt x="17280" y="16495"/>
                  </a:moveTo>
                  <a:cubicBezTo>
                    <a:pt x="17280" y="16495"/>
                    <a:pt x="17280" y="16887"/>
                    <a:pt x="17280" y="16887"/>
                  </a:cubicBezTo>
                  <a:cubicBezTo>
                    <a:pt x="17280" y="17280"/>
                    <a:pt x="17280" y="17280"/>
                    <a:pt x="16887" y="17673"/>
                  </a:cubicBezTo>
                  <a:cubicBezTo>
                    <a:pt x="16887" y="18065"/>
                    <a:pt x="16495" y="18065"/>
                    <a:pt x="15709" y="18065"/>
                  </a:cubicBezTo>
                  <a:cubicBezTo>
                    <a:pt x="15316" y="18065"/>
                    <a:pt x="14924" y="18065"/>
                    <a:pt x="14924" y="17673"/>
                  </a:cubicBezTo>
                  <a:cubicBezTo>
                    <a:pt x="14531" y="17280"/>
                    <a:pt x="14531" y="16887"/>
                    <a:pt x="14531" y="16495"/>
                  </a:cubicBezTo>
                  <a:cubicBezTo>
                    <a:pt x="14531" y="14531"/>
                    <a:pt x="14531" y="14531"/>
                    <a:pt x="14531" y="14531"/>
                  </a:cubicBezTo>
                  <a:cubicBezTo>
                    <a:pt x="14531" y="14138"/>
                    <a:pt x="14531" y="13745"/>
                    <a:pt x="14531" y="13353"/>
                  </a:cubicBezTo>
                  <a:cubicBezTo>
                    <a:pt x="14924" y="12960"/>
                    <a:pt x="15316" y="12960"/>
                    <a:pt x="15709" y="12960"/>
                  </a:cubicBezTo>
                  <a:cubicBezTo>
                    <a:pt x="16495" y="12960"/>
                    <a:pt x="16495" y="12960"/>
                    <a:pt x="16887" y="13353"/>
                  </a:cubicBezTo>
                  <a:cubicBezTo>
                    <a:pt x="17280" y="13745"/>
                    <a:pt x="17280" y="14138"/>
                    <a:pt x="17280" y="14531"/>
                  </a:cubicBezTo>
                  <a:cubicBezTo>
                    <a:pt x="17280" y="15709"/>
                    <a:pt x="17280" y="15709"/>
                    <a:pt x="17280" y="15709"/>
                  </a:cubicBezTo>
                  <a:cubicBezTo>
                    <a:pt x="15316" y="15709"/>
                    <a:pt x="15316" y="15709"/>
                    <a:pt x="15316" y="15709"/>
                  </a:cubicBezTo>
                  <a:cubicBezTo>
                    <a:pt x="15316" y="16495"/>
                    <a:pt x="15316" y="16495"/>
                    <a:pt x="15316" y="16495"/>
                  </a:cubicBezTo>
                  <a:cubicBezTo>
                    <a:pt x="15316" y="16887"/>
                    <a:pt x="15709" y="17280"/>
                    <a:pt x="15709" y="17280"/>
                  </a:cubicBezTo>
                  <a:cubicBezTo>
                    <a:pt x="16102" y="17280"/>
                    <a:pt x="16102" y="17280"/>
                    <a:pt x="16102" y="16887"/>
                  </a:cubicBezTo>
                  <a:cubicBezTo>
                    <a:pt x="16102" y="16887"/>
                    <a:pt x="16102" y="16495"/>
                    <a:pt x="16102" y="16102"/>
                  </a:cubicBezTo>
                  <a:cubicBezTo>
                    <a:pt x="17280" y="16102"/>
                    <a:pt x="17280" y="16102"/>
                    <a:pt x="17280" y="16102"/>
                  </a:cubicBezTo>
                  <a:lnTo>
                    <a:pt x="17280" y="16495"/>
                  </a:lnTo>
                  <a:close/>
                  <a:moveTo>
                    <a:pt x="16102" y="14924"/>
                  </a:moveTo>
                  <a:cubicBezTo>
                    <a:pt x="16102" y="14531"/>
                    <a:pt x="16102" y="14531"/>
                    <a:pt x="16102" y="14531"/>
                  </a:cubicBezTo>
                  <a:cubicBezTo>
                    <a:pt x="16102" y="13745"/>
                    <a:pt x="16102" y="13745"/>
                    <a:pt x="15709" y="13745"/>
                  </a:cubicBezTo>
                  <a:cubicBezTo>
                    <a:pt x="15709" y="13745"/>
                    <a:pt x="15316" y="13745"/>
                    <a:pt x="15316" y="14531"/>
                  </a:cubicBezTo>
                  <a:cubicBezTo>
                    <a:pt x="15316" y="14924"/>
                    <a:pt x="15316" y="14924"/>
                    <a:pt x="15316" y="14924"/>
                  </a:cubicBezTo>
                  <a:lnTo>
                    <a:pt x="16102" y="149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299" name="Shape"/>
            <p:cNvSpPr/>
            <p:nvPr/>
          </p:nvSpPr>
          <p:spPr>
            <a:xfrm>
              <a:off x="1318684" y="5958417"/>
              <a:ext cx="334434" cy="25188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1230" y="0"/>
                  </a:lnTo>
                  <a:lnTo>
                    <a:pt x="1230" y="19603"/>
                  </a:lnTo>
                  <a:lnTo>
                    <a:pt x="21600" y="19603"/>
                  </a:lnTo>
                  <a:lnTo>
                    <a:pt x="21600" y="21600"/>
                  </a:lnTo>
                  <a:close/>
                  <a:moveTo>
                    <a:pt x="6835" y="17970"/>
                  </a:moveTo>
                  <a:lnTo>
                    <a:pt x="3965" y="17970"/>
                  </a:lnTo>
                  <a:lnTo>
                    <a:pt x="3965" y="10891"/>
                  </a:lnTo>
                  <a:lnTo>
                    <a:pt x="6835" y="10891"/>
                  </a:lnTo>
                  <a:lnTo>
                    <a:pt x="6835" y="17970"/>
                  </a:lnTo>
                  <a:close/>
                  <a:moveTo>
                    <a:pt x="10663" y="17970"/>
                  </a:moveTo>
                  <a:lnTo>
                    <a:pt x="8066" y="17970"/>
                  </a:lnTo>
                  <a:lnTo>
                    <a:pt x="8066" y="3449"/>
                  </a:lnTo>
                  <a:lnTo>
                    <a:pt x="10663" y="3449"/>
                  </a:lnTo>
                  <a:lnTo>
                    <a:pt x="10663" y="17970"/>
                  </a:lnTo>
                  <a:close/>
                  <a:moveTo>
                    <a:pt x="14901" y="17970"/>
                  </a:moveTo>
                  <a:lnTo>
                    <a:pt x="12167" y="17970"/>
                  </a:lnTo>
                  <a:lnTo>
                    <a:pt x="12167" y="7079"/>
                  </a:lnTo>
                  <a:lnTo>
                    <a:pt x="14901" y="7079"/>
                  </a:lnTo>
                  <a:lnTo>
                    <a:pt x="14901" y="17970"/>
                  </a:lnTo>
                  <a:close/>
                  <a:moveTo>
                    <a:pt x="19003" y="17970"/>
                  </a:moveTo>
                  <a:lnTo>
                    <a:pt x="16268" y="17970"/>
                  </a:lnTo>
                  <a:lnTo>
                    <a:pt x="16268" y="1997"/>
                  </a:lnTo>
                  <a:lnTo>
                    <a:pt x="19003" y="1997"/>
                  </a:lnTo>
                  <a:lnTo>
                    <a:pt x="19003" y="1797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0" name="Shape"/>
            <p:cNvSpPr/>
            <p:nvPr/>
          </p:nvSpPr>
          <p:spPr>
            <a:xfrm>
              <a:off x="1320800" y="4140200"/>
              <a:ext cx="251885" cy="205318"/>
            </a:xfrm>
            <a:custGeom>
              <a:avLst/>
              <a:gdLst/>
              <a:ahLst/>
              <a:cxnLst>
                <a:cxn ang="0">
                  <a:pos x="wd2" y="hd2"/>
                </a:cxn>
                <a:cxn ang="5400000">
                  <a:pos x="wd2" y="hd2"/>
                </a:cxn>
                <a:cxn ang="10800000">
                  <a:pos x="wd2" y="hd2"/>
                </a:cxn>
                <a:cxn ang="16200000">
                  <a:pos x="wd2" y="hd2"/>
                </a:cxn>
              </a:cxnLst>
              <a:rect l="0" t="0" r="r" b="b"/>
              <a:pathLst>
                <a:path w="21600" h="21600" extrusionOk="0">
                  <a:moveTo>
                    <a:pt x="21600" y="3360"/>
                  </a:moveTo>
                  <a:cubicBezTo>
                    <a:pt x="21600" y="3840"/>
                    <a:pt x="21207" y="4320"/>
                    <a:pt x="20422" y="4320"/>
                  </a:cubicBezTo>
                  <a:cubicBezTo>
                    <a:pt x="785" y="4320"/>
                    <a:pt x="785" y="4320"/>
                    <a:pt x="785" y="4320"/>
                  </a:cubicBezTo>
                  <a:cubicBezTo>
                    <a:pt x="393" y="4320"/>
                    <a:pt x="0" y="3840"/>
                    <a:pt x="0" y="3360"/>
                  </a:cubicBezTo>
                  <a:cubicBezTo>
                    <a:pt x="0" y="960"/>
                    <a:pt x="0" y="960"/>
                    <a:pt x="0" y="960"/>
                  </a:cubicBezTo>
                  <a:cubicBezTo>
                    <a:pt x="0" y="480"/>
                    <a:pt x="393" y="0"/>
                    <a:pt x="785" y="0"/>
                  </a:cubicBezTo>
                  <a:cubicBezTo>
                    <a:pt x="20422" y="0"/>
                    <a:pt x="20422" y="0"/>
                    <a:pt x="20422" y="0"/>
                  </a:cubicBezTo>
                  <a:cubicBezTo>
                    <a:pt x="21207" y="0"/>
                    <a:pt x="21600" y="480"/>
                    <a:pt x="21600" y="960"/>
                  </a:cubicBezTo>
                  <a:lnTo>
                    <a:pt x="21600" y="3360"/>
                  </a:lnTo>
                  <a:close/>
                  <a:moveTo>
                    <a:pt x="21600" y="12000"/>
                  </a:moveTo>
                  <a:cubicBezTo>
                    <a:pt x="21600" y="12480"/>
                    <a:pt x="21207" y="12960"/>
                    <a:pt x="20422" y="12960"/>
                  </a:cubicBezTo>
                  <a:cubicBezTo>
                    <a:pt x="785" y="12960"/>
                    <a:pt x="785" y="12960"/>
                    <a:pt x="785" y="12960"/>
                  </a:cubicBezTo>
                  <a:cubicBezTo>
                    <a:pt x="393" y="12960"/>
                    <a:pt x="0" y="12480"/>
                    <a:pt x="0" y="12000"/>
                  </a:cubicBezTo>
                  <a:cubicBezTo>
                    <a:pt x="0" y="9600"/>
                    <a:pt x="0" y="9600"/>
                    <a:pt x="0" y="9600"/>
                  </a:cubicBezTo>
                  <a:cubicBezTo>
                    <a:pt x="0" y="9120"/>
                    <a:pt x="393" y="8640"/>
                    <a:pt x="785" y="8640"/>
                  </a:cubicBezTo>
                  <a:cubicBezTo>
                    <a:pt x="20422" y="8640"/>
                    <a:pt x="20422" y="8640"/>
                    <a:pt x="20422" y="8640"/>
                  </a:cubicBezTo>
                  <a:cubicBezTo>
                    <a:pt x="21207" y="8640"/>
                    <a:pt x="21600" y="9120"/>
                    <a:pt x="21600" y="9600"/>
                  </a:cubicBezTo>
                  <a:lnTo>
                    <a:pt x="21600" y="12000"/>
                  </a:lnTo>
                  <a:close/>
                  <a:moveTo>
                    <a:pt x="21600" y="20640"/>
                  </a:moveTo>
                  <a:cubicBezTo>
                    <a:pt x="21600" y="21120"/>
                    <a:pt x="21207" y="21600"/>
                    <a:pt x="20422" y="21600"/>
                  </a:cubicBezTo>
                  <a:cubicBezTo>
                    <a:pt x="785" y="21600"/>
                    <a:pt x="785" y="21600"/>
                    <a:pt x="785" y="21600"/>
                  </a:cubicBezTo>
                  <a:cubicBezTo>
                    <a:pt x="393" y="21600"/>
                    <a:pt x="0" y="21120"/>
                    <a:pt x="0" y="20640"/>
                  </a:cubicBezTo>
                  <a:cubicBezTo>
                    <a:pt x="0" y="18720"/>
                    <a:pt x="0" y="18720"/>
                    <a:pt x="0" y="18720"/>
                  </a:cubicBezTo>
                  <a:cubicBezTo>
                    <a:pt x="0" y="17760"/>
                    <a:pt x="393" y="17280"/>
                    <a:pt x="785" y="17280"/>
                  </a:cubicBezTo>
                  <a:cubicBezTo>
                    <a:pt x="20422" y="17280"/>
                    <a:pt x="20422" y="17280"/>
                    <a:pt x="20422" y="17280"/>
                  </a:cubicBezTo>
                  <a:cubicBezTo>
                    <a:pt x="21207" y="17280"/>
                    <a:pt x="21600" y="17760"/>
                    <a:pt x="21600" y="18720"/>
                  </a:cubicBezTo>
                  <a:lnTo>
                    <a:pt x="21600" y="2064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4133014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Freeform 161">
            <a:extLst>
              <a:ext uri="{FF2B5EF4-FFF2-40B4-BE49-F238E27FC236}">
                <a16:creationId xmlns:a16="http://schemas.microsoft.com/office/drawing/2014/main" id="{C23816B4-C67A-A540-8FCF-5325C0EB0679}"/>
              </a:ext>
            </a:extLst>
          </p:cNvPr>
          <p:cNvSpPr/>
          <p:nvPr/>
        </p:nvSpPr>
        <p:spPr>
          <a:xfrm>
            <a:off x="3534938" y="-22303"/>
            <a:ext cx="8657062" cy="6894000"/>
          </a:xfrm>
          <a:custGeom>
            <a:avLst/>
            <a:gdLst>
              <a:gd name="connsiteX0" fmla="*/ 0 w 8909824"/>
              <a:gd name="connsiteY0" fmla="*/ 6880302 h 6880302"/>
              <a:gd name="connsiteX1" fmla="*/ 7058722 w 8909824"/>
              <a:gd name="connsiteY1" fmla="*/ 0 h 6880302"/>
              <a:gd name="connsiteX2" fmla="*/ 8909824 w 8909824"/>
              <a:gd name="connsiteY2" fmla="*/ 0 h 6880302"/>
              <a:gd name="connsiteX3" fmla="*/ 8909824 w 8909824"/>
              <a:gd name="connsiteY3" fmla="*/ 6880302 h 6880302"/>
              <a:gd name="connsiteX4" fmla="*/ 0 w 8909824"/>
              <a:gd name="connsiteY4" fmla="*/ 6880302 h 6880302"/>
              <a:gd name="connsiteX0" fmla="*/ 0 w 8809463"/>
              <a:gd name="connsiteY0" fmla="*/ 6880302 h 6880302"/>
              <a:gd name="connsiteX1" fmla="*/ 6958361 w 8809463"/>
              <a:gd name="connsiteY1" fmla="*/ 0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809463"/>
              <a:gd name="connsiteY0" fmla="*/ 6880302 h 6880302"/>
              <a:gd name="connsiteX1" fmla="*/ 7092176 w 8809463"/>
              <a:gd name="connsiteY1" fmla="*/ 33454 h 6880302"/>
              <a:gd name="connsiteX2" fmla="*/ 8809463 w 8809463"/>
              <a:gd name="connsiteY2" fmla="*/ 0 h 6880302"/>
              <a:gd name="connsiteX3" fmla="*/ 8809463 w 8809463"/>
              <a:gd name="connsiteY3" fmla="*/ 6880302 h 6880302"/>
              <a:gd name="connsiteX4" fmla="*/ 0 w 8809463"/>
              <a:gd name="connsiteY4" fmla="*/ 6880302 h 6880302"/>
              <a:gd name="connsiteX0" fmla="*/ 0 w 8631044"/>
              <a:gd name="connsiteY0" fmla="*/ 6891453 h 6891453"/>
              <a:gd name="connsiteX1" fmla="*/ 6913757 w 8631044"/>
              <a:gd name="connsiteY1" fmla="*/ 33454 h 6891453"/>
              <a:gd name="connsiteX2" fmla="*/ 8631044 w 8631044"/>
              <a:gd name="connsiteY2" fmla="*/ 0 h 6891453"/>
              <a:gd name="connsiteX3" fmla="*/ 8631044 w 8631044"/>
              <a:gd name="connsiteY3" fmla="*/ 6880302 h 6891453"/>
              <a:gd name="connsiteX4" fmla="*/ 0 w 8631044"/>
              <a:gd name="connsiteY4" fmla="*/ 6891453 h 6891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1044" h="6891453">
                <a:moveTo>
                  <a:pt x="0" y="6891453"/>
                </a:moveTo>
                <a:lnTo>
                  <a:pt x="6913757" y="33454"/>
                </a:lnTo>
                <a:lnTo>
                  <a:pt x="8631044" y="0"/>
                </a:lnTo>
                <a:lnTo>
                  <a:pt x="8631044" y="6880302"/>
                </a:lnTo>
                <a:lnTo>
                  <a:pt x="0" y="6891453"/>
                </a:lnTo>
                <a:close/>
              </a:path>
            </a:pathLst>
          </a:custGeom>
          <a:pattFill prst="lgGrid">
            <a:fgClr>
              <a:srgbClr val="EBEBEE"/>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a:extLst>
              <a:ext uri="{FF2B5EF4-FFF2-40B4-BE49-F238E27FC236}">
                <a16:creationId xmlns:a16="http://schemas.microsoft.com/office/drawing/2014/main" id="{1A6FB981-29ED-0C46-8279-5B6159A27123}"/>
              </a:ext>
            </a:extLst>
          </p:cNvPr>
          <p:cNvSpPr/>
          <p:nvPr/>
        </p:nvSpPr>
        <p:spPr>
          <a:xfrm>
            <a:off x="3519115" y="1314654"/>
            <a:ext cx="5626177" cy="1073407"/>
          </a:xfrm>
          <a:custGeom>
            <a:avLst/>
            <a:gdLst>
              <a:gd name="connsiteX0" fmla="*/ 536598 w 5626177"/>
              <a:gd name="connsiteY0" fmla="*/ 1073408 h 1073407"/>
              <a:gd name="connsiteX1" fmla="*/ 5626178 w 5626177"/>
              <a:gd name="connsiteY1" fmla="*/ 1073408 h 1073407"/>
              <a:gd name="connsiteX2" fmla="*/ 5626178 w 5626177"/>
              <a:gd name="connsiteY2" fmla="*/ 0 h 1073407"/>
              <a:gd name="connsiteX3" fmla="*/ 536598 w 5626177"/>
              <a:gd name="connsiteY3" fmla="*/ 0 h 1073407"/>
              <a:gd name="connsiteX4" fmla="*/ 0 w 5626177"/>
              <a:gd name="connsiteY4" fmla="*/ 536655 h 1073407"/>
              <a:gd name="connsiteX5" fmla="*/ 0 w 5626177"/>
              <a:gd name="connsiteY5" fmla="*/ 536655 h 1073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6177" h="1073407">
                <a:moveTo>
                  <a:pt x="536598" y="1073408"/>
                </a:moveTo>
                <a:lnTo>
                  <a:pt x="5626178" y="1073408"/>
                </a:lnTo>
                <a:lnTo>
                  <a:pt x="5626178" y="0"/>
                </a:lnTo>
                <a:lnTo>
                  <a:pt x="536598" y="0"/>
                </a:lnTo>
                <a:lnTo>
                  <a:pt x="0" y="536655"/>
                </a:lnTo>
                <a:lnTo>
                  <a:pt x="0" y="536655"/>
                </a:lnTo>
                <a:close/>
              </a:path>
            </a:pathLst>
          </a:custGeom>
          <a:solidFill>
            <a:schemeClr val="accent5"/>
          </a:solidFill>
          <a:ln w="9811"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58B29A97-69D3-C947-ADD1-3806BB2831BC}"/>
              </a:ext>
            </a:extLst>
          </p:cNvPr>
          <p:cNvSpPr/>
          <p:nvPr/>
        </p:nvSpPr>
        <p:spPr>
          <a:xfrm>
            <a:off x="3519115" y="2388061"/>
            <a:ext cx="5388551" cy="1073309"/>
          </a:xfrm>
          <a:custGeom>
            <a:avLst/>
            <a:gdLst>
              <a:gd name="connsiteX0" fmla="*/ 536598 w 5388551"/>
              <a:gd name="connsiteY0" fmla="*/ 1073310 h 1073309"/>
              <a:gd name="connsiteX1" fmla="*/ 5388551 w 5388551"/>
              <a:gd name="connsiteY1" fmla="*/ 1073310 h 1073309"/>
              <a:gd name="connsiteX2" fmla="*/ 5388551 w 5388551"/>
              <a:gd name="connsiteY2" fmla="*/ 0 h 1073309"/>
              <a:gd name="connsiteX3" fmla="*/ 536598 w 5388551"/>
              <a:gd name="connsiteY3" fmla="*/ 0 h 1073309"/>
              <a:gd name="connsiteX4" fmla="*/ 0 w 5388551"/>
              <a:gd name="connsiteY4" fmla="*/ 536458 h 1073309"/>
              <a:gd name="connsiteX5" fmla="*/ 0 w 5388551"/>
              <a:gd name="connsiteY5" fmla="*/ 536458 h 1073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8551" h="1073309">
                <a:moveTo>
                  <a:pt x="536598" y="1073310"/>
                </a:moveTo>
                <a:lnTo>
                  <a:pt x="5388551" y="1073310"/>
                </a:lnTo>
                <a:lnTo>
                  <a:pt x="5388551" y="0"/>
                </a:lnTo>
                <a:lnTo>
                  <a:pt x="536598" y="0"/>
                </a:lnTo>
                <a:lnTo>
                  <a:pt x="0" y="536458"/>
                </a:lnTo>
                <a:lnTo>
                  <a:pt x="0" y="536458"/>
                </a:lnTo>
                <a:close/>
              </a:path>
            </a:pathLst>
          </a:custGeom>
          <a:solidFill>
            <a:schemeClr val="accent3"/>
          </a:solidFill>
          <a:ln w="9811"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741359D1-E258-454F-92F6-B42CD2C1D5B3}"/>
              </a:ext>
            </a:extLst>
          </p:cNvPr>
          <p:cNvSpPr/>
          <p:nvPr/>
        </p:nvSpPr>
        <p:spPr>
          <a:xfrm>
            <a:off x="3519115" y="3461371"/>
            <a:ext cx="5388551" cy="1073014"/>
          </a:xfrm>
          <a:custGeom>
            <a:avLst/>
            <a:gdLst>
              <a:gd name="connsiteX0" fmla="*/ 536598 w 5388551"/>
              <a:gd name="connsiteY0" fmla="*/ 1073015 h 1073014"/>
              <a:gd name="connsiteX1" fmla="*/ 5388551 w 5388551"/>
              <a:gd name="connsiteY1" fmla="*/ 1073015 h 1073014"/>
              <a:gd name="connsiteX2" fmla="*/ 5388551 w 5388551"/>
              <a:gd name="connsiteY2" fmla="*/ 0 h 1073014"/>
              <a:gd name="connsiteX3" fmla="*/ 536598 w 5388551"/>
              <a:gd name="connsiteY3" fmla="*/ 0 h 1073014"/>
              <a:gd name="connsiteX4" fmla="*/ 0 w 5388551"/>
              <a:gd name="connsiteY4" fmla="*/ 536753 h 1073014"/>
              <a:gd name="connsiteX5" fmla="*/ 0 w 5388551"/>
              <a:gd name="connsiteY5" fmla="*/ 536753 h 107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8551" h="1073014">
                <a:moveTo>
                  <a:pt x="536598" y="1073015"/>
                </a:moveTo>
                <a:lnTo>
                  <a:pt x="5388551" y="1073015"/>
                </a:lnTo>
                <a:lnTo>
                  <a:pt x="5388551" y="0"/>
                </a:lnTo>
                <a:lnTo>
                  <a:pt x="536598" y="0"/>
                </a:lnTo>
                <a:lnTo>
                  <a:pt x="0" y="536753"/>
                </a:lnTo>
                <a:lnTo>
                  <a:pt x="0" y="536753"/>
                </a:lnTo>
                <a:close/>
              </a:path>
            </a:pathLst>
          </a:custGeom>
          <a:solidFill>
            <a:schemeClr val="accent2"/>
          </a:solidFill>
          <a:ln w="9811"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2F59A01A-0E2F-2D4C-8B8F-7A877B9EDADA}"/>
              </a:ext>
            </a:extLst>
          </p:cNvPr>
          <p:cNvSpPr/>
          <p:nvPr/>
        </p:nvSpPr>
        <p:spPr>
          <a:xfrm>
            <a:off x="3519115" y="4521555"/>
            <a:ext cx="5388551" cy="1073407"/>
          </a:xfrm>
          <a:custGeom>
            <a:avLst/>
            <a:gdLst>
              <a:gd name="connsiteX0" fmla="*/ 536598 w 5388551"/>
              <a:gd name="connsiteY0" fmla="*/ 1073408 h 1073407"/>
              <a:gd name="connsiteX1" fmla="*/ 5388551 w 5388551"/>
              <a:gd name="connsiteY1" fmla="*/ 1073408 h 1073407"/>
              <a:gd name="connsiteX2" fmla="*/ 5388551 w 5388551"/>
              <a:gd name="connsiteY2" fmla="*/ 0 h 1073407"/>
              <a:gd name="connsiteX3" fmla="*/ 536598 w 5388551"/>
              <a:gd name="connsiteY3" fmla="*/ 0 h 1073407"/>
              <a:gd name="connsiteX4" fmla="*/ 0 w 5388551"/>
              <a:gd name="connsiteY4" fmla="*/ 536753 h 1073407"/>
              <a:gd name="connsiteX5" fmla="*/ 0 w 5388551"/>
              <a:gd name="connsiteY5" fmla="*/ 536753 h 1073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8551" h="1073407">
                <a:moveTo>
                  <a:pt x="536598" y="1073408"/>
                </a:moveTo>
                <a:lnTo>
                  <a:pt x="5388551" y="1073408"/>
                </a:lnTo>
                <a:lnTo>
                  <a:pt x="5388551" y="0"/>
                </a:lnTo>
                <a:lnTo>
                  <a:pt x="536598" y="0"/>
                </a:lnTo>
                <a:lnTo>
                  <a:pt x="0" y="536753"/>
                </a:lnTo>
                <a:lnTo>
                  <a:pt x="0" y="536753"/>
                </a:lnTo>
                <a:close/>
              </a:path>
            </a:pathLst>
          </a:custGeom>
          <a:solidFill>
            <a:schemeClr val="bg2"/>
          </a:solidFill>
          <a:ln w="9811" cap="flat">
            <a:noFill/>
            <a:prstDash val="solid"/>
            <a:miter/>
          </a:ln>
        </p:spPr>
        <p:txBody>
          <a:bodyPr rtlCol="0" anchor="ctr"/>
          <a:lstStyle/>
          <a:p>
            <a:endParaRPr lang="en-US"/>
          </a:p>
        </p:txBody>
      </p:sp>
      <p:grpSp>
        <p:nvGrpSpPr>
          <p:cNvPr id="137" name="Group 136">
            <a:extLst>
              <a:ext uri="{FF2B5EF4-FFF2-40B4-BE49-F238E27FC236}">
                <a16:creationId xmlns:a16="http://schemas.microsoft.com/office/drawing/2014/main" id="{FC78671E-CDD9-3646-934D-8693034B15A2}"/>
              </a:ext>
            </a:extLst>
          </p:cNvPr>
          <p:cNvGrpSpPr/>
          <p:nvPr/>
        </p:nvGrpSpPr>
        <p:grpSpPr>
          <a:xfrm>
            <a:off x="6096000" y="1314654"/>
            <a:ext cx="4620019" cy="5198002"/>
            <a:chOff x="6473443" y="1463187"/>
            <a:chExt cx="4620019" cy="5198002"/>
          </a:xfrm>
          <a:effectLst>
            <a:outerShdw blurRad="292100" dist="38100" dir="10800000" algn="r" rotWithShape="0">
              <a:prstClr val="black">
                <a:alpha val="26000"/>
              </a:prstClr>
            </a:outerShdw>
          </a:effectLst>
        </p:grpSpPr>
        <p:sp>
          <p:nvSpPr>
            <p:cNvPr id="18" name="Freeform 17">
              <a:extLst>
                <a:ext uri="{FF2B5EF4-FFF2-40B4-BE49-F238E27FC236}">
                  <a16:creationId xmlns:a16="http://schemas.microsoft.com/office/drawing/2014/main" id="{B8206241-7775-F142-8AA5-BFB8BD4399F6}"/>
                </a:ext>
              </a:extLst>
            </p:cNvPr>
            <p:cNvSpPr/>
            <p:nvPr/>
          </p:nvSpPr>
          <p:spPr>
            <a:xfrm>
              <a:off x="8762154" y="1465052"/>
              <a:ext cx="2330229" cy="1976994"/>
            </a:xfrm>
            <a:custGeom>
              <a:avLst/>
              <a:gdLst>
                <a:gd name="connsiteX0" fmla="*/ 2330230 w 2330229"/>
                <a:gd name="connsiteY0" fmla="*/ 903783 h 1976994"/>
                <a:gd name="connsiteX1" fmla="*/ 762642 w 2330229"/>
                <a:gd name="connsiteY1" fmla="*/ 0 h 1976994"/>
                <a:gd name="connsiteX2" fmla="*/ 0 w 2330229"/>
                <a:gd name="connsiteY2" fmla="*/ 440750 h 1976994"/>
                <a:gd name="connsiteX3" fmla="*/ 0 w 2330229"/>
                <a:gd name="connsiteY3" fmla="*/ 440848 h 1976994"/>
                <a:gd name="connsiteX4" fmla="*/ 0 w 2330229"/>
                <a:gd name="connsiteY4" fmla="*/ 740538 h 1976994"/>
                <a:gd name="connsiteX5" fmla="*/ 0 w 2330229"/>
                <a:gd name="connsiteY5" fmla="*/ 795019 h 1976994"/>
                <a:gd name="connsiteX6" fmla="*/ 883 w 2330229"/>
                <a:gd name="connsiteY6" fmla="*/ 1071543 h 1976994"/>
                <a:gd name="connsiteX7" fmla="*/ 1567686 w 2330229"/>
                <a:gd name="connsiteY7" fmla="*/ 1976994 h 1976994"/>
                <a:gd name="connsiteX8" fmla="*/ 1567686 w 2330229"/>
                <a:gd name="connsiteY8" fmla="*/ 1962859 h 1976994"/>
                <a:gd name="connsiteX9" fmla="*/ 1567686 w 2330229"/>
                <a:gd name="connsiteY9" fmla="*/ 1943423 h 1976994"/>
                <a:gd name="connsiteX10" fmla="*/ 1567686 w 2330229"/>
                <a:gd name="connsiteY10" fmla="*/ 1698605 h 1976994"/>
                <a:gd name="connsiteX11" fmla="*/ 1567686 w 2330229"/>
                <a:gd name="connsiteY11" fmla="*/ 1644223 h 1976994"/>
                <a:gd name="connsiteX12" fmla="*/ 1567686 w 2330229"/>
                <a:gd name="connsiteY12" fmla="*/ 1344435 h 1976994"/>
                <a:gd name="connsiteX13" fmla="*/ 1567686 w 2330229"/>
                <a:gd name="connsiteY13" fmla="*/ 1344435 h 1976994"/>
                <a:gd name="connsiteX14" fmla="*/ 2330230 w 2330229"/>
                <a:gd name="connsiteY14" fmla="*/ 903783 h 197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30229" h="1976994">
                  <a:moveTo>
                    <a:pt x="2330230" y="903783"/>
                  </a:moveTo>
                  <a:lnTo>
                    <a:pt x="762642" y="0"/>
                  </a:lnTo>
                  <a:lnTo>
                    <a:pt x="0" y="440750"/>
                  </a:lnTo>
                  <a:lnTo>
                    <a:pt x="0" y="440848"/>
                  </a:lnTo>
                  <a:lnTo>
                    <a:pt x="0" y="740538"/>
                  </a:lnTo>
                  <a:lnTo>
                    <a:pt x="0" y="795019"/>
                  </a:lnTo>
                  <a:lnTo>
                    <a:pt x="883" y="1071543"/>
                  </a:lnTo>
                  <a:lnTo>
                    <a:pt x="1567686" y="1976994"/>
                  </a:lnTo>
                  <a:lnTo>
                    <a:pt x="1567686" y="1962859"/>
                  </a:lnTo>
                  <a:lnTo>
                    <a:pt x="1567686" y="1943423"/>
                  </a:lnTo>
                  <a:lnTo>
                    <a:pt x="1567686" y="1698605"/>
                  </a:lnTo>
                  <a:lnTo>
                    <a:pt x="1567686" y="1644223"/>
                  </a:lnTo>
                  <a:lnTo>
                    <a:pt x="1567686" y="1344435"/>
                  </a:lnTo>
                  <a:lnTo>
                    <a:pt x="1567686" y="1344435"/>
                  </a:lnTo>
                  <a:lnTo>
                    <a:pt x="2330230" y="903783"/>
                  </a:lnTo>
                  <a:close/>
                </a:path>
              </a:pathLst>
            </a:custGeom>
            <a:solidFill>
              <a:srgbClr val="F5BC37"/>
            </a:solidFill>
            <a:ln w="9811"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E6847C22-3B54-744E-9979-B4FAD6DDB186}"/>
                </a:ext>
              </a:extLst>
            </p:cNvPr>
            <p:cNvSpPr/>
            <p:nvPr/>
          </p:nvSpPr>
          <p:spPr>
            <a:xfrm>
              <a:off x="6473443" y="4063807"/>
              <a:ext cx="4619430" cy="2563711"/>
            </a:xfrm>
            <a:custGeom>
              <a:avLst/>
              <a:gdLst>
                <a:gd name="connsiteX0" fmla="*/ 0 w 4619430"/>
                <a:gd name="connsiteY0" fmla="*/ 1660125 h 2563711"/>
                <a:gd name="connsiteX1" fmla="*/ 3235192 w 4619430"/>
                <a:gd name="connsiteY1" fmla="*/ 0 h 2563711"/>
                <a:gd name="connsiteX2" fmla="*/ 4619431 w 4619430"/>
                <a:gd name="connsiteY2" fmla="*/ 799338 h 2563711"/>
                <a:gd name="connsiteX3" fmla="*/ 1567686 w 4619430"/>
                <a:gd name="connsiteY3" fmla="*/ 2563712 h 2563711"/>
                <a:gd name="connsiteX4" fmla="*/ 0 w 4619430"/>
                <a:gd name="connsiteY4" fmla="*/ 1660125 h 2563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9430" h="2563711">
                  <a:moveTo>
                    <a:pt x="0" y="1660125"/>
                  </a:moveTo>
                  <a:lnTo>
                    <a:pt x="3235192" y="0"/>
                  </a:lnTo>
                  <a:lnTo>
                    <a:pt x="4619431" y="799338"/>
                  </a:lnTo>
                  <a:lnTo>
                    <a:pt x="1567686" y="2563712"/>
                  </a:lnTo>
                  <a:lnTo>
                    <a:pt x="0" y="1660125"/>
                  </a:lnTo>
                  <a:close/>
                </a:path>
              </a:pathLst>
            </a:custGeom>
            <a:solidFill>
              <a:schemeClr val="accent1">
                <a:lumMod val="75000"/>
              </a:schemeClr>
            </a:solidFill>
            <a:ln w="9811"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A7C8979D-90C8-634B-84AC-C68AA32D58F4}"/>
                </a:ext>
              </a:extLst>
            </p:cNvPr>
            <p:cNvSpPr/>
            <p:nvPr/>
          </p:nvSpPr>
          <p:spPr>
            <a:xfrm>
              <a:off x="6473443" y="4063709"/>
              <a:ext cx="4503905" cy="2498237"/>
            </a:xfrm>
            <a:custGeom>
              <a:avLst/>
              <a:gdLst>
                <a:gd name="connsiteX0" fmla="*/ 0 w 4503905"/>
                <a:gd name="connsiteY0" fmla="*/ 1594651 h 2498237"/>
                <a:gd name="connsiteX1" fmla="*/ 3119667 w 4503905"/>
                <a:gd name="connsiteY1" fmla="*/ 0 h 2498237"/>
                <a:gd name="connsiteX2" fmla="*/ 4503906 w 4503905"/>
                <a:gd name="connsiteY2" fmla="*/ 799338 h 2498237"/>
                <a:gd name="connsiteX3" fmla="*/ 1567686 w 4503905"/>
                <a:gd name="connsiteY3" fmla="*/ 2498237 h 2498237"/>
                <a:gd name="connsiteX4" fmla="*/ 0 w 4503905"/>
                <a:gd name="connsiteY4" fmla="*/ 1594651 h 2498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3905" h="2498237">
                  <a:moveTo>
                    <a:pt x="0" y="1594651"/>
                  </a:moveTo>
                  <a:lnTo>
                    <a:pt x="3119667" y="0"/>
                  </a:lnTo>
                  <a:lnTo>
                    <a:pt x="4503906" y="799338"/>
                  </a:lnTo>
                  <a:lnTo>
                    <a:pt x="1567686" y="2498237"/>
                  </a:lnTo>
                  <a:lnTo>
                    <a:pt x="0" y="1594651"/>
                  </a:lnTo>
                  <a:close/>
                </a:path>
              </a:pathLst>
            </a:custGeom>
            <a:solidFill>
              <a:srgbClr val="FDFDFD"/>
            </a:solidFill>
            <a:ln w="9811"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C3024602-3434-1843-855B-C551E1A99F95}"/>
                </a:ext>
              </a:extLst>
            </p:cNvPr>
            <p:cNvSpPr/>
            <p:nvPr/>
          </p:nvSpPr>
          <p:spPr>
            <a:xfrm>
              <a:off x="6473443" y="3797590"/>
              <a:ext cx="3984975" cy="2092826"/>
            </a:xfrm>
            <a:custGeom>
              <a:avLst/>
              <a:gdLst>
                <a:gd name="connsiteX0" fmla="*/ 0 w 3984975"/>
                <a:gd name="connsiteY0" fmla="*/ 1659831 h 2092826"/>
                <a:gd name="connsiteX1" fmla="*/ 3235192 w 3984975"/>
                <a:gd name="connsiteY1" fmla="*/ 0 h 2092826"/>
                <a:gd name="connsiteX2" fmla="*/ 3984976 w 3984975"/>
                <a:gd name="connsiteY2" fmla="*/ 432701 h 2092826"/>
                <a:gd name="connsiteX3" fmla="*/ 749784 w 3984975"/>
                <a:gd name="connsiteY3" fmla="*/ 2092826 h 2092826"/>
                <a:gd name="connsiteX4" fmla="*/ 0 w 3984975"/>
                <a:gd name="connsiteY4" fmla="*/ 1659831 h 20928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4975" h="2092826">
                  <a:moveTo>
                    <a:pt x="0" y="1659831"/>
                  </a:moveTo>
                  <a:lnTo>
                    <a:pt x="3235192" y="0"/>
                  </a:lnTo>
                  <a:lnTo>
                    <a:pt x="3984976" y="432701"/>
                  </a:lnTo>
                  <a:lnTo>
                    <a:pt x="749784" y="2092826"/>
                  </a:lnTo>
                  <a:lnTo>
                    <a:pt x="0" y="1659831"/>
                  </a:lnTo>
                  <a:close/>
                </a:path>
              </a:pathLst>
            </a:custGeom>
            <a:solidFill>
              <a:srgbClr val="429BDB"/>
            </a:solidFill>
            <a:ln w="9811"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0ED35CB8-EFF8-CB48-8CE5-31D52AD028B0}"/>
                </a:ext>
              </a:extLst>
            </p:cNvPr>
            <p:cNvSpPr/>
            <p:nvPr/>
          </p:nvSpPr>
          <p:spPr>
            <a:xfrm>
              <a:off x="6473443" y="5457421"/>
              <a:ext cx="1567685" cy="1104525"/>
            </a:xfrm>
            <a:custGeom>
              <a:avLst/>
              <a:gdLst>
                <a:gd name="connsiteX0" fmla="*/ 0 w 1567685"/>
                <a:gd name="connsiteY0" fmla="*/ 200939 h 1104525"/>
                <a:gd name="connsiteX1" fmla="*/ 0 w 1567685"/>
                <a:gd name="connsiteY1" fmla="*/ 0 h 1104525"/>
                <a:gd name="connsiteX2" fmla="*/ 1567686 w 1567685"/>
                <a:gd name="connsiteY2" fmla="*/ 903685 h 1104525"/>
                <a:gd name="connsiteX3" fmla="*/ 1567686 w 1567685"/>
                <a:gd name="connsiteY3" fmla="*/ 1104525 h 1104525"/>
                <a:gd name="connsiteX4" fmla="*/ 0 w 1567685"/>
                <a:gd name="connsiteY4" fmla="*/ 200939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939"/>
                  </a:moveTo>
                  <a:lnTo>
                    <a:pt x="0" y="0"/>
                  </a:lnTo>
                  <a:lnTo>
                    <a:pt x="1567686" y="903685"/>
                  </a:lnTo>
                  <a:lnTo>
                    <a:pt x="1567686" y="1104525"/>
                  </a:lnTo>
                  <a:lnTo>
                    <a:pt x="0" y="200939"/>
                  </a:lnTo>
                  <a:close/>
                </a:path>
              </a:pathLst>
            </a:custGeom>
            <a:solidFill>
              <a:srgbClr val="939598"/>
            </a:solidFill>
            <a:ln w="9811" cap="flat">
              <a:no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9FEE4891-0E1E-F047-900A-D8CD23F1CF57}"/>
                </a:ext>
              </a:extLst>
            </p:cNvPr>
            <p:cNvSpPr/>
            <p:nvPr/>
          </p:nvSpPr>
          <p:spPr>
            <a:xfrm>
              <a:off x="6473443" y="3797590"/>
              <a:ext cx="3984975" cy="2093120"/>
            </a:xfrm>
            <a:custGeom>
              <a:avLst/>
              <a:gdLst>
                <a:gd name="connsiteX0" fmla="*/ 0 w 3984975"/>
                <a:gd name="connsiteY0" fmla="*/ 1660125 h 2093120"/>
                <a:gd name="connsiteX1" fmla="*/ 3235192 w 3984975"/>
                <a:gd name="connsiteY1" fmla="*/ 0 h 2093120"/>
                <a:gd name="connsiteX2" fmla="*/ 3984976 w 3984975"/>
                <a:gd name="connsiteY2" fmla="*/ 432995 h 2093120"/>
                <a:gd name="connsiteX3" fmla="*/ 749784 w 3984975"/>
                <a:gd name="connsiteY3" fmla="*/ 2093121 h 2093120"/>
                <a:gd name="connsiteX4" fmla="*/ 0 w 3984975"/>
                <a:gd name="connsiteY4" fmla="*/ 1660125 h 2093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4975" h="2093120">
                  <a:moveTo>
                    <a:pt x="0" y="1660125"/>
                  </a:moveTo>
                  <a:lnTo>
                    <a:pt x="3235192" y="0"/>
                  </a:lnTo>
                  <a:lnTo>
                    <a:pt x="3984976" y="432995"/>
                  </a:lnTo>
                  <a:lnTo>
                    <a:pt x="749784" y="2093121"/>
                  </a:lnTo>
                  <a:lnTo>
                    <a:pt x="0" y="1660125"/>
                  </a:lnTo>
                  <a:close/>
                </a:path>
              </a:pathLst>
            </a:custGeom>
            <a:solidFill>
              <a:srgbClr val="FDFDFD"/>
            </a:solidFill>
            <a:ln w="9811"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CA321D38-8603-824F-9668-969CE3177C51}"/>
                </a:ext>
              </a:extLst>
            </p:cNvPr>
            <p:cNvSpPr/>
            <p:nvPr/>
          </p:nvSpPr>
          <p:spPr>
            <a:xfrm>
              <a:off x="6473443" y="5424831"/>
              <a:ext cx="1567685" cy="937256"/>
            </a:xfrm>
            <a:custGeom>
              <a:avLst/>
              <a:gdLst>
                <a:gd name="connsiteX0" fmla="*/ 0 w 1567685"/>
                <a:gd name="connsiteY0" fmla="*/ 33572 h 937256"/>
                <a:gd name="connsiteX1" fmla="*/ 0 w 1567685"/>
                <a:gd name="connsiteY1" fmla="*/ 0 h 937256"/>
                <a:gd name="connsiteX2" fmla="*/ 1567686 w 1567685"/>
                <a:gd name="connsiteY2" fmla="*/ 903587 h 937256"/>
                <a:gd name="connsiteX3" fmla="*/ 1567686 w 1567685"/>
                <a:gd name="connsiteY3" fmla="*/ 937256 h 937256"/>
                <a:gd name="connsiteX4" fmla="*/ 0 w 1567685"/>
                <a:gd name="connsiteY4" fmla="*/ 33572 h 937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937256">
                  <a:moveTo>
                    <a:pt x="0" y="33572"/>
                  </a:moveTo>
                  <a:lnTo>
                    <a:pt x="0" y="0"/>
                  </a:lnTo>
                  <a:lnTo>
                    <a:pt x="1567686" y="903587"/>
                  </a:lnTo>
                  <a:lnTo>
                    <a:pt x="1567686" y="937256"/>
                  </a:lnTo>
                  <a:lnTo>
                    <a:pt x="0" y="33572"/>
                  </a:lnTo>
                  <a:close/>
                </a:path>
              </a:pathLst>
            </a:custGeom>
            <a:solidFill>
              <a:srgbClr val="1B334D"/>
            </a:solidFill>
            <a:ln w="9811" cap="flat">
              <a:no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EA169559-510C-F94F-AAA4-712D8F50E73F}"/>
                </a:ext>
              </a:extLst>
            </p:cNvPr>
            <p:cNvSpPr/>
            <p:nvPr/>
          </p:nvSpPr>
          <p:spPr>
            <a:xfrm>
              <a:off x="6473443" y="3764608"/>
              <a:ext cx="4503905" cy="2498237"/>
            </a:xfrm>
            <a:custGeom>
              <a:avLst/>
              <a:gdLst>
                <a:gd name="connsiteX0" fmla="*/ 0 w 4503905"/>
                <a:gd name="connsiteY0" fmla="*/ 1594651 h 2498237"/>
                <a:gd name="connsiteX1" fmla="*/ 3119667 w 4503905"/>
                <a:gd name="connsiteY1" fmla="*/ 0 h 2498237"/>
                <a:gd name="connsiteX2" fmla="*/ 4503906 w 4503905"/>
                <a:gd name="connsiteY2" fmla="*/ 799338 h 2498237"/>
                <a:gd name="connsiteX3" fmla="*/ 1567686 w 4503905"/>
                <a:gd name="connsiteY3" fmla="*/ 2498238 h 2498237"/>
                <a:gd name="connsiteX4" fmla="*/ 0 w 4503905"/>
                <a:gd name="connsiteY4" fmla="*/ 1594651 h 2498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3905" h="2498237">
                  <a:moveTo>
                    <a:pt x="0" y="1594651"/>
                  </a:moveTo>
                  <a:lnTo>
                    <a:pt x="3119667" y="0"/>
                  </a:lnTo>
                  <a:lnTo>
                    <a:pt x="4503906" y="799338"/>
                  </a:lnTo>
                  <a:lnTo>
                    <a:pt x="1567686" y="2498238"/>
                  </a:lnTo>
                  <a:lnTo>
                    <a:pt x="0" y="1594651"/>
                  </a:lnTo>
                  <a:close/>
                </a:path>
              </a:pathLst>
            </a:custGeom>
            <a:solidFill>
              <a:srgbClr val="FDFDFD"/>
            </a:solidFill>
            <a:ln w="9811" cap="flat">
              <a:no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A11FDA4A-A503-AC49-B1BA-CD0AB22D11F6}"/>
                </a:ext>
              </a:extLst>
            </p:cNvPr>
            <p:cNvSpPr/>
            <p:nvPr/>
          </p:nvSpPr>
          <p:spPr>
            <a:xfrm>
              <a:off x="6473443" y="3394241"/>
              <a:ext cx="3984975" cy="2197074"/>
            </a:xfrm>
            <a:custGeom>
              <a:avLst/>
              <a:gdLst>
                <a:gd name="connsiteX0" fmla="*/ 0 w 3984975"/>
                <a:gd name="connsiteY0" fmla="*/ 1764079 h 2197074"/>
                <a:gd name="connsiteX1" fmla="*/ 3051746 w 3984975"/>
                <a:gd name="connsiteY1" fmla="*/ 0 h 2197074"/>
                <a:gd name="connsiteX2" fmla="*/ 3984976 w 3984975"/>
                <a:gd name="connsiteY2" fmla="*/ 536949 h 2197074"/>
                <a:gd name="connsiteX3" fmla="*/ 749784 w 3984975"/>
                <a:gd name="connsiteY3" fmla="*/ 2197075 h 2197074"/>
                <a:gd name="connsiteX4" fmla="*/ 0 w 3984975"/>
                <a:gd name="connsiteY4" fmla="*/ 1764079 h 2197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4975" h="2197074">
                  <a:moveTo>
                    <a:pt x="0" y="1764079"/>
                  </a:moveTo>
                  <a:lnTo>
                    <a:pt x="3051746" y="0"/>
                  </a:lnTo>
                  <a:lnTo>
                    <a:pt x="3984976" y="536949"/>
                  </a:lnTo>
                  <a:lnTo>
                    <a:pt x="749784" y="2197075"/>
                  </a:lnTo>
                  <a:lnTo>
                    <a:pt x="0" y="1764079"/>
                  </a:lnTo>
                  <a:close/>
                </a:path>
              </a:pathLst>
            </a:custGeom>
            <a:solidFill>
              <a:srgbClr val="429BDB"/>
            </a:solidFill>
            <a:ln w="9811" cap="flat">
              <a:no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A7BEA78F-90B2-2843-9813-FB45678B72CD}"/>
                </a:ext>
              </a:extLst>
            </p:cNvPr>
            <p:cNvSpPr/>
            <p:nvPr/>
          </p:nvSpPr>
          <p:spPr>
            <a:xfrm>
              <a:off x="6473443" y="5158320"/>
              <a:ext cx="1567685" cy="1104525"/>
            </a:xfrm>
            <a:custGeom>
              <a:avLst/>
              <a:gdLst>
                <a:gd name="connsiteX0" fmla="*/ 0 w 1567685"/>
                <a:gd name="connsiteY0" fmla="*/ 200939 h 1104525"/>
                <a:gd name="connsiteX1" fmla="*/ 0 w 1567685"/>
                <a:gd name="connsiteY1" fmla="*/ 0 h 1104525"/>
                <a:gd name="connsiteX2" fmla="*/ 1567686 w 1567685"/>
                <a:gd name="connsiteY2" fmla="*/ 903685 h 1104525"/>
                <a:gd name="connsiteX3" fmla="*/ 1567686 w 1567685"/>
                <a:gd name="connsiteY3" fmla="*/ 1104525 h 1104525"/>
                <a:gd name="connsiteX4" fmla="*/ 0 w 1567685"/>
                <a:gd name="connsiteY4" fmla="*/ 200939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939"/>
                  </a:moveTo>
                  <a:lnTo>
                    <a:pt x="0" y="0"/>
                  </a:lnTo>
                  <a:lnTo>
                    <a:pt x="1567686" y="903685"/>
                  </a:lnTo>
                  <a:lnTo>
                    <a:pt x="1567686" y="1104525"/>
                  </a:lnTo>
                  <a:lnTo>
                    <a:pt x="0" y="200939"/>
                  </a:lnTo>
                  <a:close/>
                </a:path>
              </a:pathLst>
            </a:custGeom>
            <a:solidFill>
              <a:srgbClr val="939598"/>
            </a:solidFill>
            <a:ln w="9811" cap="flat">
              <a:no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82C9872A-2870-2043-A058-83481EAB6F85}"/>
                </a:ext>
              </a:extLst>
            </p:cNvPr>
            <p:cNvSpPr/>
            <p:nvPr/>
          </p:nvSpPr>
          <p:spPr>
            <a:xfrm>
              <a:off x="8041129" y="4336503"/>
              <a:ext cx="2982744" cy="2258230"/>
            </a:xfrm>
            <a:custGeom>
              <a:avLst/>
              <a:gdLst>
                <a:gd name="connsiteX0" fmla="*/ 0 w 2982744"/>
                <a:gd name="connsiteY0" fmla="*/ 1725502 h 2258230"/>
                <a:gd name="connsiteX1" fmla="*/ 0 w 2982744"/>
                <a:gd name="connsiteY1" fmla="*/ 1927815 h 2258230"/>
                <a:gd name="connsiteX2" fmla="*/ 0 w 2982744"/>
                <a:gd name="connsiteY2" fmla="*/ 1959129 h 2258230"/>
                <a:gd name="connsiteX3" fmla="*/ 0 w 2982744"/>
                <a:gd name="connsiteY3" fmla="*/ 2258230 h 2258230"/>
                <a:gd name="connsiteX4" fmla="*/ 2982745 w 2982744"/>
                <a:gd name="connsiteY4" fmla="*/ 532826 h 2258230"/>
                <a:gd name="connsiteX5" fmla="*/ 2982745 w 2982744"/>
                <a:gd name="connsiteY5" fmla="*/ 233627 h 2258230"/>
                <a:gd name="connsiteX6" fmla="*/ 2982745 w 2982744"/>
                <a:gd name="connsiteY6" fmla="*/ 202313 h 2258230"/>
                <a:gd name="connsiteX7" fmla="*/ 2982745 w 2982744"/>
                <a:gd name="connsiteY7" fmla="*/ 0 h 2258230"/>
                <a:gd name="connsiteX8" fmla="*/ 0 w 2982744"/>
                <a:gd name="connsiteY8" fmla="*/ 1725502 h 2258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2744" h="2258230">
                  <a:moveTo>
                    <a:pt x="0" y="1725502"/>
                  </a:moveTo>
                  <a:lnTo>
                    <a:pt x="0" y="1927815"/>
                  </a:lnTo>
                  <a:lnTo>
                    <a:pt x="0" y="1959129"/>
                  </a:lnTo>
                  <a:lnTo>
                    <a:pt x="0" y="2258230"/>
                  </a:lnTo>
                  <a:lnTo>
                    <a:pt x="2982745" y="532826"/>
                  </a:lnTo>
                  <a:lnTo>
                    <a:pt x="2982745" y="233627"/>
                  </a:lnTo>
                  <a:lnTo>
                    <a:pt x="2982745" y="202313"/>
                  </a:lnTo>
                  <a:lnTo>
                    <a:pt x="2982745" y="0"/>
                  </a:lnTo>
                  <a:lnTo>
                    <a:pt x="0" y="1725502"/>
                  </a:lnTo>
                  <a:close/>
                </a:path>
              </a:pathLst>
            </a:custGeom>
            <a:solidFill>
              <a:srgbClr val="F7F7F7"/>
            </a:solidFill>
            <a:ln w="9811" cap="flat">
              <a:noFill/>
              <a:prstDash val="solid"/>
              <a:miter/>
            </a:ln>
          </p:spPr>
          <p:txBody>
            <a:bodyPr rtlCol="0" anchor="ctr"/>
            <a:lstStyle/>
            <a:p>
              <a:endParaRPr lang="en-US" dirty="0"/>
            </a:p>
          </p:txBody>
        </p:sp>
        <p:sp>
          <p:nvSpPr>
            <p:cNvPr id="35" name="Freeform 34">
              <a:extLst>
                <a:ext uri="{FF2B5EF4-FFF2-40B4-BE49-F238E27FC236}">
                  <a16:creationId xmlns:a16="http://schemas.microsoft.com/office/drawing/2014/main" id="{5CB725A5-8B86-C648-9E81-91EDBE74B82D}"/>
                </a:ext>
              </a:extLst>
            </p:cNvPr>
            <p:cNvSpPr/>
            <p:nvPr/>
          </p:nvSpPr>
          <p:spPr>
            <a:xfrm>
              <a:off x="6473443" y="3394241"/>
              <a:ext cx="3984975" cy="2197270"/>
            </a:xfrm>
            <a:custGeom>
              <a:avLst/>
              <a:gdLst>
                <a:gd name="connsiteX0" fmla="*/ 0 w 3984975"/>
                <a:gd name="connsiteY0" fmla="*/ 1764374 h 2197270"/>
                <a:gd name="connsiteX1" fmla="*/ 3051746 w 3984975"/>
                <a:gd name="connsiteY1" fmla="*/ 0 h 2197270"/>
                <a:gd name="connsiteX2" fmla="*/ 3984976 w 3984975"/>
                <a:gd name="connsiteY2" fmla="*/ 537146 h 2197270"/>
                <a:gd name="connsiteX3" fmla="*/ 749784 w 3984975"/>
                <a:gd name="connsiteY3" fmla="*/ 2197271 h 2197270"/>
                <a:gd name="connsiteX4" fmla="*/ 0 w 3984975"/>
                <a:gd name="connsiteY4" fmla="*/ 1764374 h 219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4975" h="2197270">
                  <a:moveTo>
                    <a:pt x="0" y="1764374"/>
                  </a:moveTo>
                  <a:lnTo>
                    <a:pt x="3051746" y="0"/>
                  </a:lnTo>
                  <a:lnTo>
                    <a:pt x="3984976" y="537146"/>
                  </a:lnTo>
                  <a:lnTo>
                    <a:pt x="749784" y="2197271"/>
                  </a:lnTo>
                  <a:lnTo>
                    <a:pt x="0" y="1764374"/>
                  </a:lnTo>
                  <a:close/>
                </a:path>
              </a:pathLst>
            </a:custGeom>
            <a:solidFill>
              <a:srgbClr val="FDFDFD"/>
            </a:solidFill>
            <a:ln w="9811" cap="flat">
              <a:no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4F1FBF3D-C97C-9941-8936-B07A78786336}"/>
                </a:ext>
              </a:extLst>
            </p:cNvPr>
            <p:cNvSpPr/>
            <p:nvPr/>
          </p:nvSpPr>
          <p:spPr>
            <a:xfrm>
              <a:off x="6473443" y="3361160"/>
              <a:ext cx="4619332" cy="2668058"/>
            </a:xfrm>
            <a:custGeom>
              <a:avLst/>
              <a:gdLst>
                <a:gd name="connsiteX0" fmla="*/ 0 w 4619332"/>
                <a:gd name="connsiteY0" fmla="*/ 1764374 h 2668058"/>
                <a:gd name="connsiteX1" fmla="*/ 3051746 w 4619332"/>
                <a:gd name="connsiteY1" fmla="*/ 0 h 2668058"/>
                <a:gd name="connsiteX2" fmla="*/ 4619333 w 4619332"/>
                <a:gd name="connsiteY2" fmla="*/ 903783 h 2668058"/>
                <a:gd name="connsiteX3" fmla="*/ 1567587 w 4619332"/>
                <a:gd name="connsiteY3" fmla="*/ 2668059 h 2668058"/>
                <a:gd name="connsiteX4" fmla="*/ 0 w 4619332"/>
                <a:gd name="connsiteY4" fmla="*/ 1764374 h 2668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9332" h="2668058">
                  <a:moveTo>
                    <a:pt x="0" y="1764374"/>
                  </a:moveTo>
                  <a:lnTo>
                    <a:pt x="3051746" y="0"/>
                  </a:lnTo>
                  <a:lnTo>
                    <a:pt x="4619333" y="903783"/>
                  </a:lnTo>
                  <a:lnTo>
                    <a:pt x="1567587" y="2668059"/>
                  </a:lnTo>
                  <a:lnTo>
                    <a:pt x="0" y="1764374"/>
                  </a:lnTo>
                  <a:close/>
                </a:path>
              </a:pathLst>
            </a:custGeom>
            <a:solidFill>
              <a:schemeClr val="accent1"/>
            </a:solidFill>
            <a:ln w="9811" cap="flat">
              <a:noFill/>
              <a:prstDash val="solid"/>
              <a:miter/>
            </a:ln>
          </p:spPr>
          <p:txBody>
            <a:bodyPr rtlCol="0" anchor="ctr"/>
            <a:lstStyle/>
            <a:p>
              <a:endParaRPr lang="en-US" dirty="0"/>
            </a:p>
          </p:txBody>
        </p:sp>
        <p:sp>
          <p:nvSpPr>
            <p:cNvPr id="37" name="Freeform 36">
              <a:extLst>
                <a:ext uri="{FF2B5EF4-FFF2-40B4-BE49-F238E27FC236}">
                  <a16:creationId xmlns:a16="http://schemas.microsoft.com/office/drawing/2014/main" id="{3898C19E-2743-9546-AB9C-25B58D23BCB7}"/>
                </a:ext>
              </a:extLst>
            </p:cNvPr>
            <p:cNvSpPr/>
            <p:nvPr/>
          </p:nvSpPr>
          <p:spPr>
            <a:xfrm>
              <a:off x="7236183" y="3327588"/>
              <a:ext cx="3856789" cy="2226817"/>
            </a:xfrm>
            <a:custGeom>
              <a:avLst/>
              <a:gdLst>
                <a:gd name="connsiteX0" fmla="*/ 0 w 3856789"/>
                <a:gd name="connsiteY0" fmla="*/ 1323232 h 2226817"/>
                <a:gd name="connsiteX1" fmla="*/ 2289103 w 3856789"/>
                <a:gd name="connsiteY1" fmla="*/ 0 h 2226817"/>
                <a:gd name="connsiteX2" fmla="*/ 3856789 w 3856789"/>
                <a:gd name="connsiteY2" fmla="*/ 903587 h 2226817"/>
                <a:gd name="connsiteX3" fmla="*/ 1567587 w 3856789"/>
                <a:gd name="connsiteY3" fmla="*/ 2226818 h 2226817"/>
                <a:gd name="connsiteX4" fmla="*/ 0 w 3856789"/>
                <a:gd name="connsiteY4" fmla="*/ 1323232 h 2226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6789" h="2226817">
                  <a:moveTo>
                    <a:pt x="0" y="1323232"/>
                  </a:moveTo>
                  <a:lnTo>
                    <a:pt x="2289103" y="0"/>
                  </a:lnTo>
                  <a:lnTo>
                    <a:pt x="3856789" y="903587"/>
                  </a:lnTo>
                  <a:lnTo>
                    <a:pt x="1567587" y="2226818"/>
                  </a:lnTo>
                  <a:lnTo>
                    <a:pt x="0" y="1323232"/>
                  </a:lnTo>
                  <a:close/>
                </a:path>
              </a:pathLst>
            </a:custGeom>
            <a:solidFill>
              <a:srgbClr val="1D636D"/>
            </a:solidFill>
            <a:ln w="9811" cap="flat">
              <a:no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D09EAE84-7CFE-BD4C-92AE-4616E0C6B053}"/>
                </a:ext>
              </a:extLst>
            </p:cNvPr>
            <p:cNvSpPr/>
            <p:nvPr/>
          </p:nvSpPr>
          <p:spPr>
            <a:xfrm>
              <a:off x="7236183" y="3327588"/>
              <a:ext cx="3856789" cy="2226817"/>
            </a:xfrm>
            <a:custGeom>
              <a:avLst/>
              <a:gdLst>
                <a:gd name="connsiteX0" fmla="*/ 0 w 3856789"/>
                <a:gd name="connsiteY0" fmla="*/ 1323232 h 2226817"/>
                <a:gd name="connsiteX1" fmla="*/ 2289103 w 3856789"/>
                <a:gd name="connsiteY1" fmla="*/ 0 h 2226817"/>
                <a:gd name="connsiteX2" fmla="*/ 3856789 w 3856789"/>
                <a:gd name="connsiteY2" fmla="*/ 903587 h 2226817"/>
                <a:gd name="connsiteX3" fmla="*/ 1567587 w 3856789"/>
                <a:gd name="connsiteY3" fmla="*/ 2226818 h 2226817"/>
                <a:gd name="connsiteX4" fmla="*/ 0 w 3856789"/>
                <a:gd name="connsiteY4" fmla="*/ 1323232 h 2226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6789" h="2226817">
                  <a:moveTo>
                    <a:pt x="0" y="1323232"/>
                  </a:moveTo>
                  <a:lnTo>
                    <a:pt x="2289103" y="0"/>
                  </a:lnTo>
                  <a:lnTo>
                    <a:pt x="3856789" y="903587"/>
                  </a:lnTo>
                  <a:lnTo>
                    <a:pt x="1567587" y="2226818"/>
                  </a:lnTo>
                  <a:lnTo>
                    <a:pt x="0" y="1323232"/>
                  </a:lnTo>
                  <a:close/>
                </a:path>
              </a:pathLst>
            </a:custGeom>
            <a:solidFill>
              <a:schemeClr val="accent2">
                <a:lumMod val="75000"/>
              </a:schemeClr>
            </a:solidFill>
            <a:ln w="9811" cap="flat">
              <a:no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55FB3F61-107D-6B40-AB8E-1642E1322BE4}"/>
                </a:ext>
              </a:extLst>
            </p:cNvPr>
            <p:cNvSpPr/>
            <p:nvPr/>
          </p:nvSpPr>
          <p:spPr>
            <a:xfrm>
              <a:off x="7236183" y="3327490"/>
              <a:ext cx="3741362" cy="2161343"/>
            </a:xfrm>
            <a:custGeom>
              <a:avLst/>
              <a:gdLst>
                <a:gd name="connsiteX0" fmla="*/ 0 w 3741362"/>
                <a:gd name="connsiteY0" fmla="*/ 1257757 h 2161343"/>
                <a:gd name="connsiteX1" fmla="*/ 2173677 w 3741362"/>
                <a:gd name="connsiteY1" fmla="*/ 0 h 2161343"/>
                <a:gd name="connsiteX2" fmla="*/ 3741362 w 3741362"/>
                <a:gd name="connsiteY2" fmla="*/ 903685 h 2161343"/>
                <a:gd name="connsiteX3" fmla="*/ 1567587 w 3741362"/>
                <a:gd name="connsiteY3" fmla="*/ 2161344 h 2161343"/>
                <a:gd name="connsiteX4" fmla="*/ 0 w 3741362"/>
                <a:gd name="connsiteY4" fmla="*/ 1257757 h 2161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1362" h="2161343">
                  <a:moveTo>
                    <a:pt x="0" y="1257757"/>
                  </a:moveTo>
                  <a:lnTo>
                    <a:pt x="2173677" y="0"/>
                  </a:lnTo>
                  <a:lnTo>
                    <a:pt x="3741362" y="903685"/>
                  </a:lnTo>
                  <a:lnTo>
                    <a:pt x="1567587" y="2161344"/>
                  </a:lnTo>
                  <a:lnTo>
                    <a:pt x="0" y="1257757"/>
                  </a:lnTo>
                  <a:close/>
                </a:path>
              </a:pathLst>
            </a:custGeom>
            <a:solidFill>
              <a:srgbClr val="FDFDFD"/>
            </a:solidFill>
            <a:ln w="9811" cap="flat">
              <a:no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91AEDACA-7D16-4F4C-944D-C9AFEAD4BC42}"/>
                </a:ext>
              </a:extLst>
            </p:cNvPr>
            <p:cNvSpPr/>
            <p:nvPr/>
          </p:nvSpPr>
          <p:spPr>
            <a:xfrm>
              <a:off x="7236183" y="3061371"/>
              <a:ext cx="3222333" cy="1755932"/>
            </a:xfrm>
            <a:custGeom>
              <a:avLst/>
              <a:gdLst>
                <a:gd name="connsiteX0" fmla="*/ 0 w 3222333"/>
                <a:gd name="connsiteY0" fmla="*/ 1323035 h 1755932"/>
                <a:gd name="connsiteX1" fmla="*/ 2289103 w 3222333"/>
                <a:gd name="connsiteY1" fmla="*/ 0 h 1755932"/>
                <a:gd name="connsiteX2" fmla="*/ 3222334 w 3222333"/>
                <a:gd name="connsiteY2" fmla="*/ 536949 h 1755932"/>
                <a:gd name="connsiteX3" fmla="*/ 749686 w 3222333"/>
                <a:gd name="connsiteY3" fmla="*/ 1755932 h 1755932"/>
                <a:gd name="connsiteX4" fmla="*/ 0 w 3222333"/>
                <a:gd name="connsiteY4" fmla="*/ 1323035 h 1755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333" h="1755932">
                  <a:moveTo>
                    <a:pt x="0" y="1323035"/>
                  </a:moveTo>
                  <a:lnTo>
                    <a:pt x="2289103" y="0"/>
                  </a:lnTo>
                  <a:lnTo>
                    <a:pt x="3222334" y="536949"/>
                  </a:lnTo>
                  <a:lnTo>
                    <a:pt x="749686" y="1755932"/>
                  </a:lnTo>
                  <a:lnTo>
                    <a:pt x="0" y="1323035"/>
                  </a:lnTo>
                  <a:close/>
                </a:path>
              </a:pathLst>
            </a:custGeom>
            <a:solidFill>
              <a:srgbClr val="429BDB"/>
            </a:solidFill>
            <a:ln w="9811" cap="flat">
              <a:no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C8025445-F9F3-9048-8425-AF3D8B86D603}"/>
                </a:ext>
              </a:extLst>
            </p:cNvPr>
            <p:cNvSpPr/>
            <p:nvPr/>
          </p:nvSpPr>
          <p:spPr>
            <a:xfrm>
              <a:off x="7236183" y="4384406"/>
              <a:ext cx="1567587" cy="1104427"/>
            </a:xfrm>
            <a:custGeom>
              <a:avLst/>
              <a:gdLst>
                <a:gd name="connsiteX0" fmla="*/ 0 w 1567587"/>
                <a:gd name="connsiteY0" fmla="*/ 200841 h 1104427"/>
                <a:gd name="connsiteX1" fmla="*/ 0 w 1567587"/>
                <a:gd name="connsiteY1" fmla="*/ 0 h 1104427"/>
                <a:gd name="connsiteX2" fmla="*/ 1567587 w 1567587"/>
                <a:gd name="connsiteY2" fmla="*/ 903587 h 1104427"/>
                <a:gd name="connsiteX3" fmla="*/ 1567587 w 1567587"/>
                <a:gd name="connsiteY3" fmla="*/ 1104427 h 1104427"/>
                <a:gd name="connsiteX4" fmla="*/ 0 w 1567587"/>
                <a:gd name="connsiteY4" fmla="*/ 200841 h 110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587" h="1104427">
                  <a:moveTo>
                    <a:pt x="0" y="200841"/>
                  </a:moveTo>
                  <a:lnTo>
                    <a:pt x="0" y="0"/>
                  </a:lnTo>
                  <a:lnTo>
                    <a:pt x="1567587" y="903587"/>
                  </a:lnTo>
                  <a:lnTo>
                    <a:pt x="1567587" y="1104427"/>
                  </a:lnTo>
                  <a:lnTo>
                    <a:pt x="0" y="200841"/>
                  </a:lnTo>
                  <a:close/>
                </a:path>
              </a:pathLst>
            </a:custGeom>
            <a:solidFill>
              <a:srgbClr val="939598"/>
            </a:solidFill>
            <a:ln w="9811" cap="flat">
              <a:no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3B2E0DF2-C2C8-404B-870A-B296BA3A048D}"/>
                </a:ext>
              </a:extLst>
            </p:cNvPr>
            <p:cNvSpPr/>
            <p:nvPr/>
          </p:nvSpPr>
          <p:spPr>
            <a:xfrm>
              <a:off x="7236183" y="3061371"/>
              <a:ext cx="3222333" cy="1756226"/>
            </a:xfrm>
            <a:custGeom>
              <a:avLst/>
              <a:gdLst>
                <a:gd name="connsiteX0" fmla="*/ 0 w 3222333"/>
                <a:gd name="connsiteY0" fmla="*/ 1323231 h 1756226"/>
                <a:gd name="connsiteX1" fmla="*/ 2289103 w 3222333"/>
                <a:gd name="connsiteY1" fmla="*/ 0 h 1756226"/>
                <a:gd name="connsiteX2" fmla="*/ 3222334 w 3222333"/>
                <a:gd name="connsiteY2" fmla="*/ 537244 h 1756226"/>
                <a:gd name="connsiteX3" fmla="*/ 749686 w 3222333"/>
                <a:gd name="connsiteY3" fmla="*/ 1756227 h 1756226"/>
                <a:gd name="connsiteX4" fmla="*/ 0 w 3222333"/>
                <a:gd name="connsiteY4" fmla="*/ 1323231 h 1756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333" h="1756226">
                  <a:moveTo>
                    <a:pt x="0" y="1323231"/>
                  </a:moveTo>
                  <a:lnTo>
                    <a:pt x="2289103" y="0"/>
                  </a:lnTo>
                  <a:lnTo>
                    <a:pt x="3222334" y="537244"/>
                  </a:lnTo>
                  <a:lnTo>
                    <a:pt x="749686" y="1756227"/>
                  </a:lnTo>
                  <a:lnTo>
                    <a:pt x="0" y="1323231"/>
                  </a:lnTo>
                  <a:close/>
                </a:path>
              </a:pathLst>
            </a:custGeom>
            <a:solidFill>
              <a:srgbClr val="FDFDFD"/>
            </a:solidFill>
            <a:ln w="9811" cap="flat">
              <a:no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65031F16-FF9A-6C44-8F10-9C86BEBF82B5}"/>
                </a:ext>
              </a:extLst>
            </p:cNvPr>
            <p:cNvSpPr/>
            <p:nvPr/>
          </p:nvSpPr>
          <p:spPr>
            <a:xfrm>
              <a:off x="7236183" y="4351031"/>
              <a:ext cx="1567587" cy="937256"/>
            </a:xfrm>
            <a:custGeom>
              <a:avLst/>
              <a:gdLst>
                <a:gd name="connsiteX0" fmla="*/ 0 w 1567587"/>
                <a:gd name="connsiteY0" fmla="*/ 33571 h 937256"/>
                <a:gd name="connsiteX1" fmla="*/ 0 w 1567587"/>
                <a:gd name="connsiteY1" fmla="*/ 0 h 937256"/>
                <a:gd name="connsiteX2" fmla="*/ 1567587 w 1567587"/>
                <a:gd name="connsiteY2" fmla="*/ 903586 h 937256"/>
                <a:gd name="connsiteX3" fmla="*/ 1567587 w 1567587"/>
                <a:gd name="connsiteY3" fmla="*/ 937256 h 937256"/>
                <a:gd name="connsiteX4" fmla="*/ 0 w 1567587"/>
                <a:gd name="connsiteY4" fmla="*/ 33571 h 937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587" h="937256">
                  <a:moveTo>
                    <a:pt x="0" y="33571"/>
                  </a:moveTo>
                  <a:lnTo>
                    <a:pt x="0" y="0"/>
                  </a:lnTo>
                  <a:lnTo>
                    <a:pt x="1567587" y="903586"/>
                  </a:lnTo>
                  <a:lnTo>
                    <a:pt x="1567587" y="937256"/>
                  </a:lnTo>
                  <a:lnTo>
                    <a:pt x="0" y="33571"/>
                  </a:lnTo>
                  <a:close/>
                </a:path>
              </a:pathLst>
            </a:custGeom>
            <a:solidFill>
              <a:srgbClr val="38A8D8"/>
            </a:solidFill>
            <a:ln w="9811" cap="flat">
              <a:no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4046D842-430A-9F4E-8B11-A3E047D24E29}"/>
                </a:ext>
              </a:extLst>
            </p:cNvPr>
            <p:cNvSpPr/>
            <p:nvPr/>
          </p:nvSpPr>
          <p:spPr>
            <a:xfrm>
              <a:off x="7236183" y="3027702"/>
              <a:ext cx="3741362" cy="2161343"/>
            </a:xfrm>
            <a:custGeom>
              <a:avLst/>
              <a:gdLst>
                <a:gd name="connsiteX0" fmla="*/ 0 w 3741362"/>
                <a:gd name="connsiteY0" fmla="*/ 1257757 h 2161343"/>
                <a:gd name="connsiteX1" fmla="*/ 2173677 w 3741362"/>
                <a:gd name="connsiteY1" fmla="*/ 0 h 2161343"/>
                <a:gd name="connsiteX2" fmla="*/ 3741362 w 3741362"/>
                <a:gd name="connsiteY2" fmla="*/ 903586 h 2161343"/>
                <a:gd name="connsiteX3" fmla="*/ 1567587 w 3741362"/>
                <a:gd name="connsiteY3" fmla="*/ 2161343 h 2161343"/>
                <a:gd name="connsiteX4" fmla="*/ 0 w 3741362"/>
                <a:gd name="connsiteY4" fmla="*/ 1257757 h 2161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1362" h="2161343">
                  <a:moveTo>
                    <a:pt x="0" y="1257757"/>
                  </a:moveTo>
                  <a:lnTo>
                    <a:pt x="2173677" y="0"/>
                  </a:lnTo>
                  <a:lnTo>
                    <a:pt x="3741362" y="903586"/>
                  </a:lnTo>
                  <a:lnTo>
                    <a:pt x="1567587" y="2161343"/>
                  </a:lnTo>
                  <a:lnTo>
                    <a:pt x="0" y="1257757"/>
                  </a:lnTo>
                  <a:close/>
                </a:path>
              </a:pathLst>
            </a:custGeom>
            <a:solidFill>
              <a:srgbClr val="FDFDFD"/>
            </a:solidFill>
            <a:ln w="9811" cap="flat">
              <a:no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5A63014F-A7EC-DC43-881A-7A51D19F3582}"/>
                </a:ext>
              </a:extLst>
            </p:cNvPr>
            <p:cNvSpPr/>
            <p:nvPr/>
          </p:nvSpPr>
          <p:spPr>
            <a:xfrm>
              <a:off x="7236183" y="2761583"/>
              <a:ext cx="3222333" cy="1755931"/>
            </a:xfrm>
            <a:custGeom>
              <a:avLst/>
              <a:gdLst>
                <a:gd name="connsiteX0" fmla="*/ 0 w 3222333"/>
                <a:gd name="connsiteY0" fmla="*/ 1322937 h 1755931"/>
                <a:gd name="connsiteX1" fmla="*/ 2289103 w 3222333"/>
                <a:gd name="connsiteY1" fmla="*/ 0 h 1755931"/>
                <a:gd name="connsiteX2" fmla="*/ 3222334 w 3222333"/>
                <a:gd name="connsiteY2" fmla="*/ 536949 h 1755931"/>
                <a:gd name="connsiteX3" fmla="*/ 749686 w 3222333"/>
                <a:gd name="connsiteY3" fmla="*/ 1755932 h 1755931"/>
                <a:gd name="connsiteX4" fmla="*/ 0 w 3222333"/>
                <a:gd name="connsiteY4" fmla="*/ 1322937 h 1755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333" h="1755931">
                  <a:moveTo>
                    <a:pt x="0" y="1322937"/>
                  </a:moveTo>
                  <a:lnTo>
                    <a:pt x="2289103" y="0"/>
                  </a:lnTo>
                  <a:lnTo>
                    <a:pt x="3222334" y="536949"/>
                  </a:lnTo>
                  <a:lnTo>
                    <a:pt x="749686" y="1755932"/>
                  </a:lnTo>
                  <a:lnTo>
                    <a:pt x="0" y="1322937"/>
                  </a:lnTo>
                  <a:close/>
                </a:path>
              </a:pathLst>
            </a:custGeom>
            <a:solidFill>
              <a:srgbClr val="429BDB"/>
            </a:solidFill>
            <a:ln w="9811" cap="flat">
              <a:noFill/>
              <a:prstDash val="solid"/>
              <a:miter/>
            </a:ln>
          </p:spPr>
          <p:txBody>
            <a:bodyPr rtlCol="0" anchor="ctr"/>
            <a:lstStyle/>
            <a:p>
              <a:endParaRPr lang="en-US"/>
            </a:p>
          </p:txBody>
        </p:sp>
        <p:sp>
          <p:nvSpPr>
            <p:cNvPr id="46" name="Freeform 45">
              <a:extLst>
                <a:ext uri="{FF2B5EF4-FFF2-40B4-BE49-F238E27FC236}">
                  <a16:creationId xmlns:a16="http://schemas.microsoft.com/office/drawing/2014/main" id="{A85335F3-BA16-794F-9BE3-2BD482C7414E}"/>
                </a:ext>
              </a:extLst>
            </p:cNvPr>
            <p:cNvSpPr/>
            <p:nvPr/>
          </p:nvSpPr>
          <p:spPr>
            <a:xfrm>
              <a:off x="7236183" y="4084520"/>
              <a:ext cx="1567587" cy="1104525"/>
            </a:xfrm>
            <a:custGeom>
              <a:avLst/>
              <a:gdLst>
                <a:gd name="connsiteX0" fmla="*/ 0 w 1567587"/>
                <a:gd name="connsiteY0" fmla="*/ 200939 h 1104525"/>
                <a:gd name="connsiteX1" fmla="*/ 0 w 1567587"/>
                <a:gd name="connsiteY1" fmla="*/ 0 h 1104525"/>
                <a:gd name="connsiteX2" fmla="*/ 1567587 w 1567587"/>
                <a:gd name="connsiteY2" fmla="*/ 903685 h 1104525"/>
                <a:gd name="connsiteX3" fmla="*/ 1567587 w 1567587"/>
                <a:gd name="connsiteY3" fmla="*/ 1104525 h 1104525"/>
                <a:gd name="connsiteX4" fmla="*/ 0 w 1567587"/>
                <a:gd name="connsiteY4" fmla="*/ 200939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587" h="1104525">
                  <a:moveTo>
                    <a:pt x="0" y="200939"/>
                  </a:moveTo>
                  <a:lnTo>
                    <a:pt x="0" y="0"/>
                  </a:lnTo>
                  <a:lnTo>
                    <a:pt x="1567587" y="903685"/>
                  </a:lnTo>
                  <a:lnTo>
                    <a:pt x="1567587" y="1104525"/>
                  </a:lnTo>
                  <a:lnTo>
                    <a:pt x="0" y="200939"/>
                  </a:lnTo>
                  <a:close/>
                </a:path>
              </a:pathLst>
            </a:custGeom>
            <a:solidFill>
              <a:srgbClr val="939598"/>
            </a:solidFill>
            <a:ln w="9811" cap="flat">
              <a:no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7076E8EC-9C9E-A541-AF23-E186C3568998}"/>
                </a:ext>
              </a:extLst>
            </p:cNvPr>
            <p:cNvSpPr/>
            <p:nvPr/>
          </p:nvSpPr>
          <p:spPr>
            <a:xfrm>
              <a:off x="8803771" y="3703845"/>
              <a:ext cx="2220200" cy="1817774"/>
            </a:xfrm>
            <a:custGeom>
              <a:avLst/>
              <a:gdLst>
                <a:gd name="connsiteX0" fmla="*/ 0 w 2220200"/>
                <a:gd name="connsiteY0" fmla="*/ 1284359 h 1817774"/>
                <a:gd name="connsiteX1" fmla="*/ 0 w 2220200"/>
                <a:gd name="connsiteY1" fmla="*/ 1357098 h 1817774"/>
                <a:gd name="connsiteX2" fmla="*/ 0 w 2220200"/>
                <a:gd name="connsiteY2" fmla="*/ 1517986 h 1817774"/>
                <a:gd name="connsiteX3" fmla="*/ 0 w 2220200"/>
                <a:gd name="connsiteY3" fmla="*/ 1817775 h 1817774"/>
                <a:gd name="connsiteX4" fmla="*/ 2220201 w 2220200"/>
                <a:gd name="connsiteY4" fmla="*/ 533513 h 1817774"/>
                <a:gd name="connsiteX5" fmla="*/ 2220201 w 2220200"/>
                <a:gd name="connsiteY5" fmla="*/ 233627 h 1817774"/>
                <a:gd name="connsiteX6" fmla="*/ 2220201 w 2220200"/>
                <a:gd name="connsiteY6" fmla="*/ 72837 h 1817774"/>
                <a:gd name="connsiteX7" fmla="*/ 2220201 w 2220200"/>
                <a:gd name="connsiteY7" fmla="*/ 0 h 1817774"/>
                <a:gd name="connsiteX8" fmla="*/ 0 w 2220200"/>
                <a:gd name="connsiteY8" fmla="*/ 1284359 h 181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0200" h="1817774">
                  <a:moveTo>
                    <a:pt x="0" y="1284359"/>
                  </a:moveTo>
                  <a:lnTo>
                    <a:pt x="0" y="1357098"/>
                  </a:lnTo>
                  <a:lnTo>
                    <a:pt x="0" y="1517986"/>
                  </a:lnTo>
                  <a:lnTo>
                    <a:pt x="0" y="1817775"/>
                  </a:lnTo>
                  <a:lnTo>
                    <a:pt x="2220201" y="533513"/>
                  </a:lnTo>
                  <a:lnTo>
                    <a:pt x="2220201" y="233627"/>
                  </a:lnTo>
                  <a:lnTo>
                    <a:pt x="2220201" y="72837"/>
                  </a:lnTo>
                  <a:lnTo>
                    <a:pt x="2220201" y="0"/>
                  </a:lnTo>
                  <a:lnTo>
                    <a:pt x="0" y="1284359"/>
                  </a:lnTo>
                  <a:close/>
                </a:path>
              </a:pathLst>
            </a:custGeom>
            <a:solidFill>
              <a:srgbClr val="F7F7F7"/>
            </a:solidFill>
            <a:ln w="9811" cap="flat">
              <a:no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3AE99475-0E86-BE48-9D52-9A997BCB04CF}"/>
                </a:ext>
              </a:extLst>
            </p:cNvPr>
            <p:cNvSpPr/>
            <p:nvPr/>
          </p:nvSpPr>
          <p:spPr>
            <a:xfrm>
              <a:off x="7236183" y="2761583"/>
              <a:ext cx="3222333" cy="1756128"/>
            </a:xfrm>
            <a:custGeom>
              <a:avLst/>
              <a:gdLst>
                <a:gd name="connsiteX0" fmla="*/ 0 w 3222333"/>
                <a:gd name="connsiteY0" fmla="*/ 1323231 h 1756128"/>
                <a:gd name="connsiteX1" fmla="*/ 2289103 w 3222333"/>
                <a:gd name="connsiteY1" fmla="*/ 0 h 1756128"/>
                <a:gd name="connsiteX2" fmla="*/ 3222334 w 3222333"/>
                <a:gd name="connsiteY2" fmla="*/ 537244 h 1756128"/>
                <a:gd name="connsiteX3" fmla="*/ 749686 w 3222333"/>
                <a:gd name="connsiteY3" fmla="*/ 1756128 h 1756128"/>
                <a:gd name="connsiteX4" fmla="*/ 0 w 3222333"/>
                <a:gd name="connsiteY4" fmla="*/ 1323231 h 1756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2333" h="1756128">
                  <a:moveTo>
                    <a:pt x="0" y="1323231"/>
                  </a:moveTo>
                  <a:lnTo>
                    <a:pt x="2289103" y="0"/>
                  </a:lnTo>
                  <a:lnTo>
                    <a:pt x="3222334" y="537244"/>
                  </a:lnTo>
                  <a:lnTo>
                    <a:pt x="749686" y="1756128"/>
                  </a:lnTo>
                  <a:lnTo>
                    <a:pt x="0" y="1323231"/>
                  </a:lnTo>
                  <a:close/>
                </a:path>
              </a:pathLst>
            </a:custGeom>
            <a:solidFill>
              <a:srgbClr val="FDFDFD"/>
            </a:solidFill>
            <a:ln w="9811" cap="flat">
              <a:no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0D519275-FBFC-BE40-ACF4-194423489944}"/>
                </a:ext>
              </a:extLst>
            </p:cNvPr>
            <p:cNvSpPr/>
            <p:nvPr/>
          </p:nvSpPr>
          <p:spPr>
            <a:xfrm>
              <a:off x="7236183" y="2728502"/>
              <a:ext cx="3856690" cy="2226916"/>
            </a:xfrm>
            <a:custGeom>
              <a:avLst/>
              <a:gdLst>
                <a:gd name="connsiteX0" fmla="*/ 0 w 3856690"/>
                <a:gd name="connsiteY0" fmla="*/ 1323232 h 2226916"/>
                <a:gd name="connsiteX1" fmla="*/ 2289103 w 3856690"/>
                <a:gd name="connsiteY1" fmla="*/ 0 h 2226916"/>
                <a:gd name="connsiteX2" fmla="*/ 3856691 w 3856690"/>
                <a:gd name="connsiteY2" fmla="*/ 903783 h 2226916"/>
                <a:gd name="connsiteX3" fmla="*/ 1567489 w 3856690"/>
                <a:gd name="connsiteY3" fmla="*/ 2226916 h 2226916"/>
                <a:gd name="connsiteX4" fmla="*/ 0 w 3856690"/>
                <a:gd name="connsiteY4" fmla="*/ 1323232 h 222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6690" h="2226916">
                  <a:moveTo>
                    <a:pt x="0" y="1323232"/>
                  </a:moveTo>
                  <a:lnTo>
                    <a:pt x="2289103" y="0"/>
                  </a:lnTo>
                  <a:lnTo>
                    <a:pt x="3856691" y="903783"/>
                  </a:lnTo>
                  <a:lnTo>
                    <a:pt x="1567489" y="2226916"/>
                  </a:lnTo>
                  <a:lnTo>
                    <a:pt x="0" y="1323232"/>
                  </a:lnTo>
                  <a:close/>
                </a:path>
              </a:pathLst>
            </a:custGeom>
            <a:solidFill>
              <a:schemeClr val="accent2"/>
            </a:solidFill>
            <a:ln w="9811" cap="flat">
              <a:no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1E2F6FA4-B9D4-5C46-A682-AC72DEEF9888}"/>
                </a:ext>
              </a:extLst>
            </p:cNvPr>
            <p:cNvSpPr/>
            <p:nvPr/>
          </p:nvSpPr>
          <p:spPr>
            <a:xfrm>
              <a:off x="8803771" y="3632088"/>
              <a:ext cx="2289201" cy="1955987"/>
            </a:xfrm>
            <a:custGeom>
              <a:avLst/>
              <a:gdLst>
                <a:gd name="connsiteX0" fmla="*/ 28857 w 2289201"/>
                <a:gd name="connsiteY0" fmla="*/ 1606431 h 1955987"/>
                <a:gd name="connsiteX1" fmla="*/ 28857 w 2289201"/>
                <a:gd name="connsiteY1" fmla="*/ 1339723 h 1955987"/>
                <a:gd name="connsiteX2" fmla="*/ 2289202 w 2289201"/>
                <a:gd name="connsiteY2" fmla="*/ 33179 h 1955987"/>
                <a:gd name="connsiteX3" fmla="*/ 2289202 w 2289201"/>
                <a:gd name="connsiteY3" fmla="*/ 0 h 1955987"/>
                <a:gd name="connsiteX4" fmla="*/ 0 w 2289201"/>
                <a:gd name="connsiteY4" fmla="*/ 1323231 h 1955987"/>
                <a:gd name="connsiteX5" fmla="*/ 0 w 2289201"/>
                <a:gd name="connsiteY5" fmla="*/ 1323820 h 1955987"/>
                <a:gd name="connsiteX6" fmla="*/ 0 w 2289201"/>
                <a:gd name="connsiteY6" fmla="*/ 1356312 h 1955987"/>
                <a:gd name="connsiteX7" fmla="*/ 0 w 2289201"/>
                <a:gd name="connsiteY7" fmla="*/ 1623609 h 1955987"/>
                <a:gd name="connsiteX8" fmla="*/ 0 w 2289201"/>
                <a:gd name="connsiteY8" fmla="*/ 1656199 h 1955987"/>
                <a:gd name="connsiteX9" fmla="*/ 0 w 2289201"/>
                <a:gd name="connsiteY9" fmla="*/ 1922318 h 1955987"/>
                <a:gd name="connsiteX10" fmla="*/ 0 w 2289201"/>
                <a:gd name="connsiteY10" fmla="*/ 1955987 h 1955987"/>
                <a:gd name="connsiteX11" fmla="*/ 0 w 2289201"/>
                <a:gd name="connsiteY11" fmla="*/ 1955987 h 1955987"/>
                <a:gd name="connsiteX12" fmla="*/ 98 w 2289201"/>
                <a:gd name="connsiteY12" fmla="*/ 1955987 h 1955987"/>
                <a:gd name="connsiteX13" fmla="*/ 2289202 w 2289201"/>
                <a:gd name="connsiteY13" fmla="*/ 632756 h 1955987"/>
                <a:gd name="connsiteX14" fmla="*/ 2289202 w 2289201"/>
                <a:gd name="connsiteY14" fmla="*/ 599086 h 1955987"/>
                <a:gd name="connsiteX15" fmla="*/ 28857 w 2289201"/>
                <a:gd name="connsiteY15" fmla="*/ 1905630 h 1955987"/>
                <a:gd name="connsiteX16" fmla="*/ 28857 w 2289201"/>
                <a:gd name="connsiteY16" fmla="*/ 1639021 h 1955987"/>
                <a:gd name="connsiteX17" fmla="*/ 28857 w 2289201"/>
                <a:gd name="connsiteY17" fmla="*/ 1606431 h 195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89201" h="1955987">
                  <a:moveTo>
                    <a:pt x="28857" y="1606431"/>
                  </a:moveTo>
                  <a:lnTo>
                    <a:pt x="28857" y="1339723"/>
                  </a:lnTo>
                  <a:lnTo>
                    <a:pt x="2289202" y="33179"/>
                  </a:lnTo>
                  <a:lnTo>
                    <a:pt x="2289202" y="0"/>
                  </a:lnTo>
                  <a:lnTo>
                    <a:pt x="0" y="1323231"/>
                  </a:lnTo>
                  <a:lnTo>
                    <a:pt x="0" y="1323820"/>
                  </a:lnTo>
                  <a:lnTo>
                    <a:pt x="0" y="1356312"/>
                  </a:lnTo>
                  <a:lnTo>
                    <a:pt x="0" y="1623609"/>
                  </a:lnTo>
                  <a:lnTo>
                    <a:pt x="0" y="1656199"/>
                  </a:lnTo>
                  <a:lnTo>
                    <a:pt x="0" y="1922318"/>
                  </a:lnTo>
                  <a:lnTo>
                    <a:pt x="0" y="1955987"/>
                  </a:lnTo>
                  <a:lnTo>
                    <a:pt x="0" y="1955987"/>
                  </a:lnTo>
                  <a:lnTo>
                    <a:pt x="98" y="1955987"/>
                  </a:lnTo>
                  <a:lnTo>
                    <a:pt x="2289202" y="632756"/>
                  </a:lnTo>
                  <a:lnTo>
                    <a:pt x="2289202" y="599086"/>
                  </a:lnTo>
                  <a:lnTo>
                    <a:pt x="28857" y="1905630"/>
                  </a:lnTo>
                  <a:lnTo>
                    <a:pt x="28857" y="1639021"/>
                  </a:lnTo>
                  <a:lnTo>
                    <a:pt x="28857" y="1606431"/>
                  </a:lnTo>
                  <a:close/>
                </a:path>
              </a:pathLst>
            </a:custGeom>
            <a:solidFill>
              <a:srgbClr val="75C4AF"/>
            </a:solidFill>
            <a:ln w="9811" cap="flat">
              <a:no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E06D5AA3-7212-314A-91EE-E8BA6D37FD05}"/>
                </a:ext>
              </a:extLst>
            </p:cNvPr>
            <p:cNvSpPr/>
            <p:nvPr/>
          </p:nvSpPr>
          <p:spPr>
            <a:xfrm>
              <a:off x="8803771" y="3632088"/>
              <a:ext cx="2289201" cy="1955987"/>
            </a:xfrm>
            <a:custGeom>
              <a:avLst/>
              <a:gdLst>
                <a:gd name="connsiteX0" fmla="*/ 28857 w 2289201"/>
                <a:gd name="connsiteY0" fmla="*/ 1606431 h 1955987"/>
                <a:gd name="connsiteX1" fmla="*/ 28857 w 2289201"/>
                <a:gd name="connsiteY1" fmla="*/ 1339723 h 1955987"/>
                <a:gd name="connsiteX2" fmla="*/ 2289202 w 2289201"/>
                <a:gd name="connsiteY2" fmla="*/ 33179 h 1955987"/>
                <a:gd name="connsiteX3" fmla="*/ 2289202 w 2289201"/>
                <a:gd name="connsiteY3" fmla="*/ 0 h 1955987"/>
                <a:gd name="connsiteX4" fmla="*/ 0 w 2289201"/>
                <a:gd name="connsiteY4" fmla="*/ 1323231 h 1955987"/>
                <a:gd name="connsiteX5" fmla="*/ 0 w 2289201"/>
                <a:gd name="connsiteY5" fmla="*/ 1323820 h 1955987"/>
                <a:gd name="connsiteX6" fmla="*/ 0 w 2289201"/>
                <a:gd name="connsiteY6" fmla="*/ 1356312 h 1955987"/>
                <a:gd name="connsiteX7" fmla="*/ 0 w 2289201"/>
                <a:gd name="connsiteY7" fmla="*/ 1623609 h 1955987"/>
                <a:gd name="connsiteX8" fmla="*/ 0 w 2289201"/>
                <a:gd name="connsiteY8" fmla="*/ 1656199 h 1955987"/>
                <a:gd name="connsiteX9" fmla="*/ 0 w 2289201"/>
                <a:gd name="connsiteY9" fmla="*/ 1922318 h 1955987"/>
                <a:gd name="connsiteX10" fmla="*/ 0 w 2289201"/>
                <a:gd name="connsiteY10" fmla="*/ 1955987 h 1955987"/>
                <a:gd name="connsiteX11" fmla="*/ 0 w 2289201"/>
                <a:gd name="connsiteY11" fmla="*/ 1955987 h 1955987"/>
                <a:gd name="connsiteX12" fmla="*/ 98 w 2289201"/>
                <a:gd name="connsiteY12" fmla="*/ 1955987 h 1955987"/>
                <a:gd name="connsiteX13" fmla="*/ 2289202 w 2289201"/>
                <a:gd name="connsiteY13" fmla="*/ 632756 h 1955987"/>
                <a:gd name="connsiteX14" fmla="*/ 2289202 w 2289201"/>
                <a:gd name="connsiteY14" fmla="*/ 599086 h 1955987"/>
                <a:gd name="connsiteX15" fmla="*/ 28857 w 2289201"/>
                <a:gd name="connsiteY15" fmla="*/ 1905630 h 1955987"/>
                <a:gd name="connsiteX16" fmla="*/ 28857 w 2289201"/>
                <a:gd name="connsiteY16" fmla="*/ 1639021 h 1955987"/>
                <a:gd name="connsiteX17" fmla="*/ 28857 w 2289201"/>
                <a:gd name="connsiteY17" fmla="*/ 1606431 h 1955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89201" h="1955987">
                  <a:moveTo>
                    <a:pt x="28857" y="1606431"/>
                  </a:moveTo>
                  <a:lnTo>
                    <a:pt x="28857" y="1339723"/>
                  </a:lnTo>
                  <a:lnTo>
                    <a:pt x="2289202" y="33179"/>
                  </a:lnTo>
                  <a:lnTo>
                    <a:pt x="2289202" y="0"/>
                  </a:lnTo>
                  <a:lnTo>
                    <a:pt x="0" y="1323231"/>
                  </a:lnTo>
                  <a:lnTo>
                    <a:pt x="0" y="1323820"/>
                  </a:lnTo>
                  <a:lnTo>
                    <a:pt x="0" y="1356312"/>
                  </a:lnTo>
                  <a:lnTo>
                    <a:pt x="0" y="1623609"/>
                  </a:lnTo>
                  <a:lnTo>
                    <a:pt x="0" y="1656199"/>
                  </a:lnTo>
                  <a:lnTo>
                    <a:pt x="0" y="1922318"/>
                  </a:lnTo>
                  <a:lnTo>
                    <a:pt x="0" y="1955987"/>
                  </a:lnTo>
                  <a:lnTo>
                    <a:pt x="0" y="1955987"/>
                  </a:lnTo>
                  <a:lnTo>
                    <a:pt x="98" y="1955987"/>
                  </a:lnTo>
                  <a:lnTo>
                    <a:pt x="2289202" y="632756"/>
                  </a:lnTo>
                  <a:lnTo>
                    <a:pt x="2289202" y="599086"/>
                  </a:lnTo>
                  <a:lnTo>
                    <a:pt x="28857" y="1905630"/>
                  </a:lnTo>
                  <a:lnTo>
                    <a:pt x="28857" y="1639021"/>
                  </a:lnTo>
                  <a:lnTo>
                    <a:pt x="28857" y="1606431"/>
                  </a:lnTo>
                  <a:close/>
                </a:path>
              </a:pathLst>
            </a:custGeom>
            <a:solidFill>
              <a:schemeClr val="accent2">
                <a:lumMod val="75000"/>
                <a:alpha val="50000"/>
              </a:schemeClr>
            </a:solidFill>
            <a:ln w="9811" cap="flat">
              <a:no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C5A2BCF1-4955-8F41-8177-B70A322B58C0}"/>
                </a:ext>
              </a:extLst>
            </p:cNvPr>
            <p:cNvSpPr/>
            <p:nvPr/>
          </p:nvSpPr>
          <p:spPr>
            <a:xfrm>
              <a:off x="7999120" y="2694832"/>
              <a:ext cx="3093950" cy="1786068"/>
            </a:xfrm>
            <a:custGeom>
              <a:avLst/>
              <a:gdLst>
                <a:gd name="connsiteX0" fmla="*/ 0 w 3093950"/>
                <a:gd name="connsiteY0" fmla="*/ 882383 h 1786068"/>
                <a:gd name="connsiteX1" fmla="*/ 1526265 w 3093950"/>
                <a:gd name="connsiteY1" fmla="*/ 0 h 1786068"/>
                <a:gd name="connsiteX2" fmla="*/ 3093951 w 3093950"/>
                <a:gd name="connsiteY2" fmla="*/ 903685 h 1786068"/>
                <a:gd name="connsiteX3" fmla="*/ 1567686 w 3093950"/>
                <a:gd name="connsiteY3" fmla="*/ 1786068 h 1786068"/>
                <a:gd name="connsiteX4" fmla="*/ 0 w 3093950"/>
                <a:gd name="connsiteY4" fmla="*/ 882383 h 178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950" h="1786068">
                  <a:moveTo>
                    <a:pt x="0" y="882383"/>
                  </a:moveTo>
                  <a:lnTo>
                    <a:pt x="1526265" y="0"/>
                  </a:lnTo>
                  <a:lnTo>
                    <a:pt x="3093951" y="903685"/>
                  </a:lnTo>
                  <a:lnTo>
                    <a:pt x="1567686" y="1786068"/>
                  </a:lnTo>
                  <a:lnTo>
                    <a:pt x="0" y="882383"/>
                  </a:lnTo>
                  <a:close/>
                </a:path>
              </a:pathLst>
            </a:custGeom>
            <a:solidFill>
              <a:schemeClr val="accent3">
                <a:lumMod val="75000"/>
              </a:schemeClr>
            </a:solidFill>
            <a:ln w="9811" cap="flat">
              <a:no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C63C25A0-2C31-6B45-B3D7-D6E4A4F062CE}"/>
                </a:ext>
              </a:extLst>
            </p:cNvPr>
            <p:cNvSpPr/>
            <p:nvPr/>
          </p:nvSpPr>
          <p:spPr>
            <a:xfrm>
              <a:off x="7999120" y="2694832"/>
              <a:ext cx="2978523" cy="1720495"/>
            </a:xfrm>
            <a:custGeom>
              <a:avLst/>
              <a:gdLst>
                <a:gd name="connsiteX0" fmla="*/ 0 w 2978523"/>
                <a:gd name="connsiteY0" fmla="*/ 816909 h 1720495"/>
                <a:gd name="connsiteX1" fmla="*/ 1410838 w 2978523"/>
                <a:gd name="connsiteY1" fmla="*/ 0 h 1720495"/>
                <a:gd name="connsiteX2" fmla="*/ 2978524 w 2978523"/>
                <a:gd name="connsiteY2" fmla="*/ 903586 h 1720495"/>
                <a:gd name="connsiteX3" fmla="*/ 1567686 w 2978523"/>
                <a:gd name="connsiteY3" fmla="*/ 1720495 h 1720495"/>
                <a:gd name="connsiteX4" fmla="*/ 0 w 2978523"/>
                <a:gd name="connsiteY4" fmla="*/ 816909 h 1720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8523" h="1720495">
                  <a:moveTo>
                    <a:pt x="0" y="816909"/>
                  </a:moveTo>
                  <a:lnTo>
                    <a:pt x="1410838" y="0"/>
                  </a:lnTo>
                  <a:lnTo>
                    <a:pt x="2978524" y="903586"/>
                  </a:lnTo>
                  <a:lnTo>
                    <a:pt x="1567686" y="1720495"/>
                  </a:lnTo>
                  <a:lnTo>
                    <a:pt x="0" y="816909"/>
                  </a:lnTo>
                  <a:close/>
                </a:path>
              </a:pathLst>
            </a:custGeom>
            <a:solidFill>
              <a:srgbClr val="FDFDFD"/>
            </a:solidFill>
            <a:ln w="9811" cap="flat">
              <a:no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68D6D30F-7474-D24E-818C-46B34BDFEB53}"/>
                </a:ext>
              </a:extLst>
            </p:cNvPr>
            <p:cNvSpPr/>
            <p:nvPr/>
          </p:nvSpPr>
          <p:spPr>
            <a:xfrm>
              <a:off x="7999120" y="2428714"/>
              <a:ext cx="2459495" cy="1315083"/>
            </a:xfrm>
            <a:custGeom>
              <a:avLst/>
              <a:gdLst>
                <a:gd name="connsiteX0" fmla="*/ 0 w 2459495"/>
                <a:gd name="connsiteY0" fmla="*/ 882089 h 1315083"/>
                <a:gd name="connsiteX1" fmla="*/ 1526265 w 2459495"/>
                <a:gd name="connsiteY1" fmla="*/ 0 h 1315083"/>
                <a:gd name="connsiteX2" fmla="*/ 2459496 w 2459495"/>
                <a:gd name="connsiteY2" fmla="*/ 536949 h 1315083"/>
                <a:gd name="connsiteX3" fmla="*/ 749784 w 2459495"/>
                <a:gd name="connsiteY3" fmla="*/ 1315084 h 1315083"/>
                <a:gd name="connsiteX4" fmla="*/ 0 w 2459495"/>
                <a:gd name="connsiteY4" fmla="*/ 882089 h 1315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495" h="1315083">
                  <a:moveTo>
                    <a:pt x="0" y="882089"/>
                  </a:moveTo>
                  <a:lnTo>
                    <a:pt x="1526265" y="0"/>
                  </a:lnTo>
                  <a:lnTo>
                    <a:pt x="2459496" y="536949"/>
                  </a:lnTo>
                  <a:lnTo>
                    <a:pt x="749784" y="1315084"/>
                  </a:lnTo>
                  <a:lnTo>
                    <a:pt x="0" y="882089"/>
                  </a:lnTo>
                  <a:close/>
                </a:path>
              </a:pathLst>
            </a:custGeom>
            <a:solidFill>
              <a:srgbClr val="429BDB"/>
            </a:solidFill>
            <a:ln w="9811" cap="flat">
              <a:no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93D5AF40-E4F7-A94B-96B1-DBA73F594894}"/>
                </a:ext>
              </a:extLst>
            </p:cNvPr>
            <p:cNvSpPr/>
            <p:nvPr/>
          </p:nvSpPr>
          <p:spPr>
            <a:xfrm>
              <a:off x="7999120" y="3310802"/>
              <a:ext cx="1567685" cy="1104525"/>
            </a:xfrm>
            <a:custGeom>
              <a:avLst/>
              <a:gdLst>
                <a:gd name="connsiteX0" fmla="*/ 0 w 1567685"/>
                <a:gd name="connsiteY0" fmla="*/ 200939 h 1104525"/>
                <a:gd name="connsiteX1" fmla="*/ 0 w 1567685"/>
                <a:gd name="connsiteY1" fmla="*/ 0 h 1104525"/>
                <a:gd name="connsiteX2" fmla="*/ 1567686 w 1567685"/>
                <a:gd name="connsiteY2" fmla="*/ 903685 h 1104525"/>
                <a:gd name="connsiteX3" fmla="*/ 1567686 w 1567685"/>
                <a:gd name="connsiteY3" fmla="*/ 1104525 h 1104525"/>
                <a:gd name="connsiteX4" fmla="*/ 0 w 1567685"/>
                <a:gd name="connsiteY4" fmla="*/ 200939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939"/>
                  </a:moveTo>
                  <a:lnTo>
                    <a:pt x="0" y="0"/>
                  </a:lnTo>
                  <a:lnTo>
                    <a:pt x="1567686" y="903685"/>
                  </a:lnTo>
                  <a:lnTo>
                    <a:pt x="1567686" y="1104525"/>
                  </a:lnTo>
                  <a:lnTo>
                    <a:pt x="0" y="200939"/>
                  </a:lnTo>
                  <a:close/>
                </a:path>
              </a:pathLst>
            </a:custGeom>
            <a:solidFill>
              <a:srgbClr val="939598"/>
            </a:solidFill>
            <a:ln w="9811" cap="flat">
              <a:no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810CE40A-CAA3-874A-B59D-9A98A78A3FE3}"/>
                </a:ext>
              </a:extLst>
            </p:cNvPr>
            <p:cNvSpPr/>
            <p:nvPr/>
          </p:nvSpPr>
          <p:spPr>
            <a:xfrm>
              <a:off x="7999120" y="2428714"/>
              <a:ext cx="2459495" cy="1315280"/>
            </a:xfrm>
            <a:custGeom>
              <a:avLst/>
              <a:gdLst>
                <a:gd name="connsiteX0" fmla="*/ 0 w 2459495"/>
                <a:gd name="connsiteY0" fmla="*/ 882383 h 1315280"/>
                <a:gd name="connsiteX1" fmla="*/ 1526265 w 2459495"/>
                <a:gd name="connsiteY1" fmla="*/ 0 h 1315280"/>
                <a:gd name="connsiteX2" fmla="*/ 2459496 w 2459495"/>
                <a:gd name="connsiteY2" fmla="*/ 537146 h 1315280"/>
                <a:gd name="connsiteX3" fmla="*/ 749784 w 2459495"/>
                <a:gd name="connsiteY3" fmla="*/ 1315280 h 1315280"/>
                <a:gd name="connsiteX4" fmla="*/ 0 w 2459495"/>
                <a:gd name="connsiteY4" fmla="*/ 882383 h 131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495" h="1315280">
                  <a:moveTo>
                    <a:pt x="0" y="882383"/>
                  </a:moveTo>
                  <a:lnTo>
                    <a:pt x="1526265" y="0"/>
                  </a:lnTo>
                  <a:lnTo>
                    <a:pt x="2459496" y="537146"/>
                  </a:lnTo>
                  <a:lnTo>
                    <a:pt x="749784" y="1315280"/>
                  </a:lnTo>
                  <a:lnTo>
                    <a:pt x="0" y="882383"/>
                  </a:lnTo>
                  <a:close/>
                </a:path>
              </a:pathLst>
            </a:custGeom>
            <a:solidFill>
              <a:srgbClr val="FDFDFD"/>
            </a:solidFill>
            <a:ln w="9811" cap="flat">
              <a:no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50DDEE26-5ACF-E34A-A608-F9AC290B823A}"/>
                </a:ext>
              </a:extLst>
            </p:cNvPr>
            <p:cNvSpPr/>
            <p:nvPr/>
          </p:nvSpPr>
          <p:spPr>
            <a:xfrm>
              <a:off x="7999120" y="3277427"/>
              <a:ext cx="1567685" cy="937255"/>
            </a:xfrm>
            <a:custGeom>
              <a:avLst/>
              <a:gdLst>
                <a:gd name="connsiteX0" fmla="*/ 0 w 1567685"/>
                <a:gd name="connsiteY0" fmla="*/ 33670 h 937255"/>
                <a:gd name="connsiteX1" fmla="*/ 0 w 1567685"/>
                <a:gd name="connsiteY1" fmla="*/ 0 h 937255"/>
                <a:gd name="connsiteX2" fmla="*/ 1567686 w 1567685"/>
                <a:gd name="connsiteY2" fmla="*/ 903685 h 937255"/>
                <a:gd name="connsiteX3" fmla="*/ 1567686 w 1567685"/>
                <a:gd name="connsiteY3" fmla="*/ 937256 h 937255"/>
                <a:gd name="connsiteX4" fmla="*/ 0 w 1567685"/>
                <a:gd name="connsiteY4" fmla="*/ 33670 h 937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937255">
                  <a:moveTo>
                    <a:pt x="0" y="33670"/>
                  </a:moveTo>
                  <a:lnTo>
                    <a:pt x="0" y="0"/>
                  </a:lnTo>
                  <a:lnTo>
                    <a:pt x="1567686" y="903685"/>
                  </a:lnTo>
                  <a:lnTo>
                    <a:pt x="1567686" y="937256"/>
                  </a:lnTo>
                  <a:lnTo>
                    <a:pt x="0" y="33670"/>
                  </a:lnTo>
                  <a:close/>
                </a:path>
              </a:pathLst>
            </a:custGeom>
            <a:solidFill>
              <a:srgbClr val="FEA906"/>
            </a:solidFill>
            <a:ln w="9811" cap="flat">
              <a:no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B96570C9-AEFA-5E49-A09F-FC524577A4DB}"/>
                </a:ext>
              </a:extLst>
            </p:cNvPr>
            <p:cNvSpPr/>
            <p:nvPr/>
          </p:nvSpPr>
          <p:spPr>
            <a:xfrm>
              <a:off x="7999120" y="2394946"/>
              <a:ext cx="2978523" cy="1720593"/>
            </a:xfrm>
            <a:custGeom>
              <a:avLst/>
              <a:gdLst>
                <a:gd name="connsiteX0" fmla="*/ 0 w 2978523"/>
                <a:gd name="connsiteY0" fmla="*/ 816909 h 1720593"/>
                <a:gd name="connsiteX1" fmla="*/ 1410838 w 2978523"/>
                <a:gd name="connsiteY1" fmla="*/ 0 h 1720593"/>
                <a:gd name="connsiteX2" fmla="*/ 2978524 w 2978523"/>
                <a:gd name="connsiteY2" fmla="*/ 903586 h 1720593"/>
                <a:gd name="connsiteX3" fmla="*/ 1567686 w 2978523"/>
                <a:gd name="connsiteY3" fmla="*/ 1720594 h 1720593"/>
                <a:gd name="connsiteX4" fmla="*/ 0 w 2978523"/>
                <a:gd name="connsiteY4" fmla="*/ 816909 h 1720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8523" h="1720593">
                  <a:moveTo>
                    <a:pt x="0" y="816909"/>
                  </a:moveTo>
                  <a:lnTo>
                    <a:pt x="1410838" y="0"/>
                  </a:lnTo>
                  <a:lnTo>
                    <a:pt x="2978524" y="903586"/>
                  </a:lnTo>
                  <a:lnTo>
                    <a:pt x="1567686" y="1720594"/>
                  </a:lnTo>
                  <a:lnTo>
                    <a:pt x="0" y="816909"/>
                  </a:lnTo>
                  <a:close/>
                </a:path>
              </a:pathLst>
            </a:custGeom>
            <a:solidFill>
              <a:srgbClr val="FDFDFD"/>
            </a:solidFill>
            <a:ln w="9811" cap="flat">
              <a:no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8B822297-4C8E-FB41-9286-63BE638C7B9A}"/>
                </a:ext>
              </a:extLst>
            </p:cNvPr>
            <p:cNvSpPr/>
            <p:nvPr/>
          </p:nvSpPr>
          <p:spPr>
            <a:xfrm>
              <a:off x="7999120" y="2128827"/>
              <a:ext cx="2459495" cy="1315083"/>
            </a:xfrm>
            <a:custGeom>
              <a:avLst/>
              <a:gdLst>
                <a:gd name="connsiteX0" fmla="*/ 0 w 2459495"/>
                <a:gd name="connsiteY0" fmla="*/ 882187 h 1315083"/>
                <a:gd name="connsiteX1" fmla="*/ 1526265 w 2459495"/>
                <a:gd name="connsiteY1" fmla="*/ 0 h 1315083"/>
                <a:gd name="connsiteX2" fmla="*/ 2459496 w 2459495"/>
                <a:gd name="connsiteY2" fmla="*/ 536949 h 1315083"/>
                <a:gd name="connsiteX3" fmla="*/ 749784 w 2459495"/>
                <a:gd name="connsiteY3" fmla="*/ 1315084 h 1315083"/>
                <a:gd name="connsiteX4" fmla="*/ 0 w 2459495"/>
                <a:gd name="connsiteY4" fmla="*/ 882187 h 13150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495" h="1315083">
                  <a:moveTo>
                    <a:pt x="0" y="882187"/>
                  </a:moveTo>
                  <a:lnTo>
                    <a:pt x="1526265" y="0"/>
                  </a:lnTo>
                  <a:lnTo>
                    <a:pt x="2459496" y="536949"/>
                  </a:lnTo>
                  <a:lnTo>
                    <a:pt x="749784" y="1315084"/>
                  </a:lnTo>
                  <a:lnTo>
                    <a:pt x="0" y="882187"/>
                  </a:lnTo>
                  <a:close/>
                </a:path>
              </a:pathLst>
            </a:custGeom>
            <a:solidFill>
              <a:srgbClr val="429BDB"/>
            </a:solidFill>
            <a:ln w="9811" cap="flat">
              <a:no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525C6C24-AD25-B04F-B810-8B1BA34E3EF4}"/>
                </a:ext>
              </a:extLst>
            </p:cNvPr>
            <p:cNvSpPr/>
            <p:nvPr/>
          </p:nvSpPr>
          <p:spPr>
            <a:xfrm>
              <a:off x="7999120" y="3011014"/>
              <a:ext cx="1567685" cy="1104525"/>
            </a:xfrm>
            <a:custGeom>
              <a:avLst/>
              <a:gdLst>
                <a:gd name="connsiteX0" fmla="*/ 0 w 1567685"/>
                <a:gd name="connsiteY0" fmla="*/ 200841 h 1104525"/>
                <a:gd name="connsiteX1" fmla="*/ 0 w 1567685"/>
                <a:gd name="connsiteY1" fmla="*/ 0 h 1104525"/>
                <a:gd name="connsiteX2" fmla="*/ 1567686 w 1567685"/>
                <a:gd name="connsiteY2" fmla="*/ 903586 h 1104525"/>
                <a:gd name="connsiteX3" fmla="*/ 1567686 w 1567685"/>
                <a:gd name="connsiteY3" fmla="*/ 1104525 h 1104525"/>
                <a:gd name="connsiteX4" fmla="*/ 0 w 1567685"/>
                <a:gd name="connsiteY4" fmla="*/ 200841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841"/>
                  </a:moveTo>
                  <a:lnTo>
                    <a:pt x="0" y="0"/>
                  </a:lnTo>
                  <a:lnTo>
                    <a:pt x="1567686" y="903586"/>
                  </a:lnTo>
                  <a:lnTo>
                    <a:pt x="1567686" y="1104525"/>
                  </a:lnTo>
                  <a:lnTo>
                    <a:pt x="0" y="200841"/>
                  </a:lnTo>
                  <a:close/>
                </a:path>
              </a:pathLst>
            </a:custGeom>
            <a:solidFill>
              <a:srgbClr val="939598"/>
            </a:solidFill>
            <a:ln w="9811" cap="flat">
              <a:no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F03B31E4-1BA6-4D48-9F96-E4749CFEBB20}"/>
                </a:ext>
              </a:extLst>
            </p:cNvPr>
            <p:cNvSpPr/>
            <p:nvPr/>
          </p:nvSpPr>
          <p:spPr>
            <a:xfrm>
              <a:off x="9566707" y="3071089"/>
              <a:ext cx="1457362" cy="1376926"/>
            </a:xfrm>
            <a:custGeom>
              <a:avLst/>
              <a:gdLst>
                <a:gd name="connsiteX0" fmla="*/ 1457362 w 1457362"/>
                <a:gd name="connsiteY0" fmla="*/ 0 h 1376926"/>
                <a:gd name="connsiteX1" fmla="*/ 1457362 w 1457362"/>
                <a:gd name="connsiteY1" fmla="*/ 533513 h 1376926"/>
                <a:gd name="connsiteX2" fmla="*/ 86767 w 1457362"/>
                <a:gd name="connsiteY2" fmla="*/ 1326667 h 1376926"/>
                <a:gd name="connsiteX3" fmla="*/ 28857 w 1457362"/>
                <a:gd name="connsiteY3" fmla="*/ 1360239 h 1376926"/>
                <a:gd name="connsiteX4" fmla="*/ 0 w 1457362"/>
                <a:gd name="connsiteY4" fmla="*/ 1376926 h 1376926"/>
                <a:gd name="connsiteX5" fmla="*/ 0 w 1457362"/>
                <a:gd name="connsiteY5" fmla="*/ 843511 h 1376926"/>
                <a:gd name="connsiteX6" fmla="*/ 1457362 w 1457362"/>
                <a:gd name="connsiteY6" fmla="*/ 0 h 1376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7362" h="1376926">
                  <a:moveTo>
                    <a:pt x="1457362" y="0"/>
                  </a:moveTo>
                  <a:lnTo>
                    <a:pt x="1457362" y="533513"/>
                  </a:lnTo>
                  <a:lnTo>
                    <a:pt x="86767" y="1326667"/>
                  </a:lnTo>
                  <a:lnTo>
                    <a:pt x="28857" y="1360239"/>
                  </a:lnTo>
                  <a:lnTo>
                    <a:pt x="0" y="1376926"/>
                  </a:lnTo>
                  <a:lnTo>
                    <a:pt x="0" y="843511"/>
                  </a:lnTo>
                  <a:lnTo>
                    <a:pt x="1457362" y="0"/>
                  </a:lnTo>
                  <a:close/>
                </a:path>
              </a:pathLst>
            </a:custGeom>
            <a:solidFill>
              <a:srgbClr val="F7F7F7"/>
            </a:solidFill>
            <a:ln w="9811" cap="flat">
              <a:no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8E4723D4-FBB8-3C47-B646-7113072A6CF9}"/>
                </a:ext>
              </a:extLst>
            </p:cNvPr>
            <p:cNvSpPr/>
            <p:nvPr/>
          </p:nvSpPr>
          <p:spPr>
            <a:xfrm>
              <a:off x="7999120" y="2128827"/>
              <a:ext cx="2459495" cy="1315378"/>
            </a:xfrm>
            <a:custGeom>
              <a:avLst/>
              <a:gdLst>
                <a:gd name="connsiteX0" fmla="*/ 0 w 2459495"/>
                <a:gd name="connsiteY0" fmla="*/ 882482 h 1315378"/>
                <a:gd name="connsiteX1" fmla="*/ 1526265 w 2459495"/>
                <a:gd name="connsiteY1" fmla="*/ 0 h 1315378"/>
                <a:gd name="connsiteX2" fmla="*/ 2459496 w 2459495"/>
                <a:gd name="connsiteY2" fmla="*/ 537244 h 1315378"/>
                <a:gd name="connsiteX3" fmla="*/ 749784 w 2459495"/>
                <a:gd name="connsiteY3" fmla="*/ 1315378 h 1315378"/>
                <a:gd name="connsiteX4" fmla="*/ 0 w 2459495"/>
                <a:gd name="connsiteY4" fmla="*/ 882482 h 1315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495" h="1315378">
                  <a:moveTo>
                    <a:pt x="0" y="882482"/>
                  </a:moveTo>
                  <a:lnTo>
                    <a:pt x="1526265" y="0"/>
                  </a:lnTo>
                  <a:lnTo>
                    <a:pt x="2459496" y="537244"/>
                  </a:lnTo>
                  <a:lnTo>
                    <a:pt x="749784" y="1315378"/>
                  </a:lnTo>
                  <a:lnTo>
                    <a:pt x="0" y="882482"/>
                  </a:lnTo>
                  <a:close/>
                </a:path>
              </a:pathLst>
            </a:custGeom>
            <a:solidFill>
              <a:srgbClr val="FDFDFD"/>
            </a:solidFill>
            <a:ln w="9811" cap="flat">
              <a:no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DE347EBB-E018-114E-9692-4D26E0246366}"/>
                </a:ext>
              </a:extLst>
            </p:cNvPr>
            <p:cNvSpPr/>
            <p:nvPr/>
          </p:nvSpPr>
          <p:spPr>
            <a:xfrm>
              <a:off x="7999120" y="2095746"/>
              <a:ext cx="3093852" cy="1786165"/>
            </a:xfrm>
            <a:custGeom>
              <a:avLst/>
              <a:gdLst>
                <a:gd name="connsiteX0" fmla="*/ 0 w 3093852"/>
                <a:gd name="connsiteY0" fmla="*/ 882383 h 1786165"/>
                <a:gd name="connsiteX1" fmla="*/ 1526265 w 3093852"/>
                <a:gd name="connsiteY1" fmla="*/ 0 h 1786165"/>
                <a:gd name="connsiteX2" fmla="*/ 3093853 w 3093852"/>
                <a:gd name="connsiteY2" fmla="*/ 903783 h 1786165"/>
                <a:gd name="connsiteX3" fmla="*/ 1567587 w 3093852"/>
                <a:gd name="connsiteY3" fmla="*/ 1786166 h 1786165"/>
                <a:gd name="connsiteX4" fmla="*/ 0 w 3093852"/>
                <a:gd name="connsiteY4" fmla="*/ 882383 h 1786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852" h="1786165">
                  <a:moveTo>
                    <a:pt x="0" y="882383"/>
                  </a:moveTo>
                  <a:lnTo>
                    <a:pt x="1526265" y="0"/>
                  </a:lnTo>
                  <a:lnTo>
                    <a:pt x="3093853" y="903783"/>
                  </a:lnTo>
                  <a:lnTo>
                    <a:pt x="1567587" y="1786166"/>
                  </a:lnTo>
                  <a:lnTo>
                    <a:pt x="0" y="882383"/>
                  </a:lnTo>
                  <a:close/>
                </a:path>
              </a:pathLst>
            </a:custGeom>
            <a:solidFill>
              <a:schemeClr val="accent3"/>
            </a:solidFill>
            <a:ln w="9811" cap="flat">
              <a:no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164B475B-F5E6-E149-A3F3-77E5924C72C4}"/>
                </a:ext>
              </a:extLst>
            </p:cNvPr>
            <p:cNvSpPr/>
            <p:nvPr/>
          </p:nvSpPr>
          <p:spPr>
            <a:xfrm>
              <a:off x="9566805" y="2999431"/>
              <a:ext cx="1526265" cy="1515139"/>
            </a:xfrm>
            <a:custGeom>
              <a:avLst/>
              <a:gdLst>
                <a:gd name="connsiteX0" fmla="*/ 28857 w 1526265"/>
                <a:gd name="connsiteY0" fmla="*/ 1165484 h 1515139"/>
                <a:gd name="connsiteX1" fmla="*/ 28857 w 1526265"/>
                <a:gd name="connsiteY1" fmla="*/ 898776 h 1515139"/>
                <a:gd name="connsiteX2" fmla="*/ 1526265 w 1526265"/>
                <a:gd name="connsiteY2" fmla="*/ 33081 h 1515139"/>
                <a:gd name="connsiteX3" fmla="*/ 1526265 w 1526265"/>
                <a:gd name="connsiteY3" fmla="*/ 0 h 1515139"/>
                <a:gd name="connsiteX4" fmla="*/ 0 w 1526265"/>
                <a:gd name="connsiteY4" fmla="*/ 882383 h 1515139"/>
                <a:gd name="connsiteX5" fmla="*/ 0 w 1526265"/>
                <a:gd name="connsiteY5" fmla="*/ 882874 h 1515139"/>
                <a:gd name="connsiteX6" fmla="*/ 0 w 1526265"/>
                <a:gd name="connsiteY6" fmla="*/ 915464 h 1515139"/>
                <a:gd name="connsiteX7" fmla="*/ 0 w 1526265"/>
                <a:gd name="connsiteY7" fmla="*/ 1182761 h 1515139"/>
                <a:gd name="connsiteX8" fmla="*/ 0 w 1526265"/>
                <a:gd name="connsiteY8" fmla="*/ 1215253 h 1515139"/>
                <a:gd name="connsiteX9" fmla="*/ 0 w 1526265"/>
                <a:gd name="connsiteY9" fmla="*/ 1481470 h 1515139"/>
                <a:gd name="connsiteX10" fmla="*/ 0 w 1526265"/>
                <a:gd name="connsiteY10" fmla="*/ 1515139 h 1515139"/>
                <a:gd name="connsiteX11" fmla="*/ 0 w 1526265"/>
                <a:gd name="connsiteY11" fmla="*/ 1515139 h 1515139"/>
                <a:gd name="connsiteX12" fmla="*/ 98 w 1526265"/>
                <a:gd name="connsiteY12" fmla="*/ 1515041 h 1515139"/>
                <a:gd name="connsiteX13" fmla="*/ 1526265 w 1526265"/>
                <a:gd name="connsiteY13" fmla="*/ 632756 h 1515139"/>
                <a:gd name="connsiteX14" fmla="*/ 1526265 w 1526265"/>
                <a:gd name="connsiteY14" fmla="*/ 599086 h 1515139"/>
                <a:gd name="connsiteX15" fmla="*/ 28857 w 1526265"/>
                <a:gd name="connsiteY15" fmla="*/ 1464782 h 1515139"/>
                <a:gd name="connsiteX16" fmla="*/ 28857 w 1526265"/>
                <a:gd name="connsiteY16" fmla="*/ 1198074 h 1515139"/>
                <a:gd name="connsiteX17" fmla="*/ 28857 w 1526265"/>
                <a:gd name="connsiteY17" fmla="*/ 1165484 h 1515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6265" h="1515139">
                  <a:moveTo>
                    <a:pt x="28857" y="1165484"/>
                  </a:moveTo>
                  <a:lnTo>
                    <a:pt x="28857" y="898776"/>
                  </a:lnTo>
                  <a:lnTo>
                    <a:pt x="1526265" y="33081"/>
                  </a:lnTo>
                  <a:lnTo>
                    <a:pt x="1526265" y="0"/>
                  </a:lnTo>
                  <a:lnTo>
                    <a:pt x="0" y="882383"/>
                  </a:lnTo>
                  <a:lnTo>
                    <a:pt x="0" y="882874"/>
                  </a:lnTo>
                  <a:lnTo>
                    <a:pt x="0" y="915464"/>
                  </a:lnTo>
                  <a:lnTo>
                    <a:pt x="0" y="1182761"/>
                  </a:lnTo>
                  <a:lnTo>
                    <a:pt x="0" y="1215253"/>
                  </a:lnTo>
                  <a:lnTo>
                    <a:pt x="0" y="1481470"/>
                  </a:lnTo>
                  <a:lnTo>
                    <a:pt x="0" y="1515139"/>
                  </a:lnTo>
                  <a:lnTo>
                    <a:pt x="0" y="1515139"/>
                  </a:lnTo>
                  <a:lnTo>
                    <a:pt x="98" y="1515041"/>
                  </a:lnTo>
                  <a:lnTo>
                    <a:pt x="1526265" y="632756"/>
                  </a:lnTo>
                  <a:lnTo>
                    <a:pt x="1526265" y="599086"/>
                  </a:lnTo>
                  <a:lnTo>
                    <a:pt x="28857" y="1464782"/>
                  </a:lnTo>
                  <a:lnTo>
                    <a:pt x="28857" y="1198074"/>
                  </a:lnTo>
                  <a:lnTo>
                    <a:pt x="28857" y="1165484"/>
                  </a:lnTo>
                  <a:close/>
                </a:path>
              </a:pathLst>
            </a:custGeom>
            <a:solidFill>
              <a:schemeClr val="accent3"/>
            </a:solidFill>
            <a:ln w="9811" cap="flat">
              <a:no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615509BD-CBBF-0E45-9C38-BA06B1869DEA}"/>
                </a:ext>
              </a:extLst>
            </p:cNvPr>
            <p:cNvSpPr/>
            <p:nvPr/>
          </p:nvSpPr>
          <p:spPr>
            <a:xfrm>
              <a:off x="8763037" y="2068073"/>
              <a:ext cx="2330425" cy="1344336"/>
            </a:xfrm>
            <a:custGeom>
              <a:avLst/>
              <a:gdLst>
                <a:gd name="connsiteX0" fmla="*/ 0 w 2330425"/>
                <a:gd name="connsiteY0" fmla="*/ 440750 h 1344336"/>
                <a:gd name="connsiteX1" fmla="*/ 762740 w 2330425"/>
                <a:gd name="connsiteY1" fmla="*/ 0 h 1344336"/>
                <a:gd name="connsiteX2" fmla="*/ 2330426 w 2330425"/>
                <a:gd name="connsiteY2" fmla="*/ 903685 h 1344336"/>
                <a:gd name="connsiteX3" fmla="*/ 1567686 w 2330425"/>
                <a:gd name="connsiteY3" fmla="*/ 1344336 h 1344336"/>
                <a:gd name="connsiteX4" fmla="*/ 0 w 2330425"/>
                <a:gd name="connsiteY4" fmla="*/ 440750 h 134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425" h="1344336">
                  <a:moveTo>
                    <a:pt x="0" y="440750"/>
                  </a:moveTo>
                  <a:lnTo>
                    <a:pt x="762740" y="0"/>
                  </a:lnTo>
                  <a:lnTo>
                    <a:pt x="2330426" y="903685"/>
                  </a:lnTo>
                  <a:lnTo>
                    <a:pt x="1567686" y="1344336"/>
                  </a:lnTo>
                  <a:lnTo>
                    <a:pt x="0" y="440750"/>
                  </a:lnTo>
                  <a:close/>
                </a:path>
              </a:pathLst>
            </a:custGeom>
            <a:solidFill>
              <a:schemeClr val="accent5">
                <a:lumMod val="75000"/>
              </a:schemeClr>
            </a:solidFill>
            <a:ln w="9811" cap="flat">
              <a:no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BC49ECFD-B132-E140-BF28-0B1150A09A54}"/>
                </a:ext>
              </a:extLst>
            </p:cNvPr>
            <p:cNvSpPr/>
            <p:nvPr/>
          </p:nvSpPr>
          <p:spPr>
            <a:xfrm>
              <a:off x="8763037" y="2062076"/>
              <a:ext cx="2214900" cy="1278960"/>
            </a:xfrm>
            <a:custGeom>
              <a:avLst/>
              <a:gdLst>
                <a:gd name="connsiteX0" fmla="*/ 0 w 2214900"/>
                <a:gd name="connsiteY0" fmla="*/ 375276 h 1278960"/>
                <a:gd name="connsiteX1" fmla="*/ 647215 w 2214900"/>
                <a:gd name="connsiteY1" fmla="*/ 0 h 1278960"/>
                <a:gd name="connsiteX2" fmla="*/ 2214900 w 2214900"/>
                <a:gd name="connsiteY2" fmla="*/ 903685 h 1278960"/>
                <a:gd name="connsiteX3" fmla="*/ 1567686 w 2214900"/>
                <a:gd name="connsiteY3" fmla="*/ 1278960 h 1278960"/>
                <a:gd name="connsiteX4" fmla="*/ 0 w 2214900"/>
                <a:gd name="connsiteY4" fmla="*/ 375276 h 127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4900" h="1278960">
                  <a:moveTo>
                    <a:pt x="0" y="375276"/>
                  </a:moveTo>
                  <a:lnTo>
                    <a:pt x="647215" y="0"/>
                  </a:lnTo>
                  <a:lnTo>
                    <a:pt x="2214900" y="903685"/>
                  </a:lnTo>
                  <a:lnTo>
                    <a:pt x="1567686" y="1278960"/>
                  </a:lnTo>
                  <a:lnTo>
                    <a:pt x="0" y="375276"/>
                  </a:lnTo>
                  <a:close/>
                </a:path>
              </a:pathLst>
            </a:custGeom>
            <a:solidFill>
              <a:srgbClr val="FDFDFD"/>
            </a:solidFill>
            <a:ln w="9811" cap="flat">
              <a:no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7B74AF3A-0E89-A840-A9EF-72F3C381DE51}"/>
                </a:ext>
              </a:extLst>
            </p:cNvPr>
            <p:cNvSpPr/>
            <p:nvPr/>
          </p:nvSpPr>
          <p:spPr>
            <a:xfrm>
              <a:off x="8763037" y="1796056"/>
              <a:ext cx="1512426" cy="873352"/>
            </a:xfrm>
            <a:custGeom>
              <a:avLst/>
              <a:gdLst>
                <a:gd name="connsiteX0" fmla="*/ 0 w 1512426"/>
                <a:gd name="connsiteY0" fmla="*/ 440455 h 873352"/>
                <a:gd name="connsiteX1" fmla="*/ 762740 w 1512426"/>
                <a:gd name="connsiteY1" fmla="*/ 0 h 873352"/>
                <a:gd name="connsiteX2" fmla="*/ 1512426 w 1512426"/>
                <a:gd name="connsiteY2" fmla="*/ 432602 h 873352"/>
                <a:gd name="connsiteX3" fmla="*/ 749784 w 1512426"/>
                <a:gd name="connsiteY3" fmla="*/ 873352 h 873352"/>
                <a:gd name="connsiteX4" fmla="*/ 0 w 1512426"/>
                <a:gd name="connsiteY4" fmla="*/ 440455 h 873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426" h="873352">
                  <a:moveTo>
                    <a:pt x="0" y="440455"/>
                  </a:moveTo>
                  <a:lnTo>
                    <a:pt x="762740" y="0"/>
                  </a:lnTo>
                  <a:lnTo>
                    <a:pt x="1512426" y="432602"/>
                  </a:lnTo>
                  <a:lnTo>
                    <a:pt x="749784" y="873352"/>
                  </a:lnTo>
                  <a:lnTo>
                    <a:pt x="0" y="440455"/>
                  </a:lnTo>
                  <a:close/>
                </a:path>
              </a:pathLst>
            </a:custGeom>
            <a:solidFill>
              <a:srgbClr val="429BDB"/>
            </a:solidFill>
            <a:ln w="9811" cap="flat">
              <a:no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A0D1D8E9-2E9B-D745-A90A-8E27453CECAB}"/>
                </a:ext>
              </a:extLst>
            </p:cNvPr>
            <p:cNvSpPr/>
            <p:nvPr/>
          </p:nvSpPr>
          <p:spPr>
            <a:xfrm>
              <a:off x="8763037" y="2236511"/>
              <a:ext cx="1567685" cy="1104525"/>
            </a:xfrm>
            <a:custGeom>
              <a:avLst/>
              <a:gdLst>
                <a:gd name="connsiteX0" fmla="*/ 0 w 1567685"/>
                <a:gd name="connsiteY0" fmla="*/ 200841 h 1104525"/>
                <a:gd name="connsiteX1" fmla="*/ 0 w 1567685"/>
                <a:gd name="connsiteY1" fmla="*/ 0 h 1104525"/>
                <a:gd name="connsiteX2" fmla="*/ 1567686 w 1567685"/>
                <a:gd name="connsiteY2" fmla="*/ 903586 h 1104525"/>
                <a:gd name="connsiteX3" fmla="*/ 1567686 w 1567685"/>
                <a:gd name="connsiteY3" fmla="*/ 1104525 h 1104525"/>
                <a:gd name="connsiteX4" fmla="*/ 0 w 1567685"/>
                <a:gd name="connsiteY4" fmla="*/ 200841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841"/>
                  </a:moveTo>
                  <a:lnTo>
                    <a:pt x="0" y="0"/>
                  </a:lnTo>
                  <a:lnTo>
                    <a:pt x="1567686" y="903586"/>
                  </a:lnTo>
                  <a:lnTo>
                    <a:pt x="1567686" y="1104525"/>
                  </a:lnTo>
                  <a:lnTo>
                    <a:pt x="0" y="200841"/>
                  </a:lnTo>
                  <a:close/>
                </a:path>
              </a:pathLst>
            </a:custGeom>
            <a:solidFill>
              <a:srgbClr val="939598"/>
            </a:solidFill>
            <a:ln w="9811" cap="flat">
              <a:no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92A9AEC3-6167-6548-A76A-77E1B6D69C8C}"/>
                </a:ext>
              </a:extLst>
            </p:cNvPr>
            <p:cNvSpPr/>
            <p:nvPr/>
          </p:nvSpPr>
          <p:spPr>
            <a:xfrm>
              <a:off x="8763037" y="1796056"/>
              <a:ext cx="1512426" cy="873646"/>
            </a:xfrm>
            <a:custGeom>
              <a:avLst/>
              <a:gdLst>
                <a:gd name="connsiteX0" fmla="*/ 0 w 1512426"/>
                <a:gd name="connsiteY0" fmla="*/ 440750 h 873646"/>
                <a:gd name="connsiteX1" fmla="*/ 762740 w 1512426"/>
                <a:gd name="connsiteY1" fmla="*/ 0 h 873646"/>
                <a:gd name="connsiteX2" fmla="*/ 1512426 w 1512426"/>
                <a:gd name="connsiteY2" fmla="*/ 432897 h 873646"/>
                <a:gd name="connsiteX3" fmla="*/ 749784 w 1512426"/>
                <a:gd name="connsiteY3" fmla="*/ 873647 h 873646"/>
                <a:gd name="connsiteX4" fmla="*/ 0 w 1512426"/>
                <a:gd name="connsiteY4" fmla="*/ 440750 h 8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426" h="873646">
                  <a:moveTo>
                    <a:pt x="0" y="440750"/>
                  </a:moveTo>
                  <a:lnTo>
                    <a:pt x="762740" y="0"/>
                  </a:lnTo>
                  <a:lnTo>
                    <a:pt x="1512426" y="432897"/>
                  </a:lnTo>
                  <a:lnTo>
                    <a:pt x="749784" y="873647"/>
                  </a:lnTo>
                  <a:lnTo>
                    <a:pt x="0" y="440750"/>
                  </a:lnTo>
                  <a:close/>
                </a:path>
              </a:pathLst>
            </a:custGeom>
            <a:solidFill>
              <a:srgbClr val="FDFDFD"/>
            </a:solidFill>
            <a:ln w="9811" cap="flat">
              <a:no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13B8E1C4-BE5D-634F-AE0A-E49ACCB96DAF}"/>
                </a:ext>
              </a:extLst>
            </p:cNvPr>
            <p:cNvSpPr/>
            <p:nvPr/>
          </p:nvSpPr>
          <p:spPr>
            <a:xfrm>
              <a:off x="8763037" y="2203234"/>
              <a:ext cx="1567685" cy="937256"/>
            </a:xfrm>
            <a:custGeom>
              <a:avLst/>
              <a:gdLst>
                <a:gd name="connsiteX0" fmla="*/ 0 w 1567685"/>
                <a:gd name="connsiteY0" fmla="*/ 33572 h 937256"/>
                <a:gd name="connsiteX1" fmla="*/ 0 w 1567685"/>
                <a:gd name="connsiteY1" fmla="*/ 0 h 937256"/>
                <a:gd name="connsiteX2" fmla="*/ 1567686 w 1567685"/>
                <a:gd name="connsiteY2" fmla="*/ 903586 h 937256"/>
                <a:gd name="connsiteX3" fmla="*/ 1567686 w 1567685"/>
                <a:gd name="connsiteY3" fmla="*/ 937256 h 937256"/>
                <a:gd name="connsiteX4" fmla="*/ 0 w 1567685"/>
                <a:gd name="connsiteY4" fmla="*/ 33572 h 937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937256">
                  <a:moveTo>
                    <a:pt x="0" y="33572"/>
                  </a:moveTo>
                  <a:lnTo>
                    <a:pt x="0" y="0"/>
                  </a:lnTo>
                  <a:lnTo>
                    <a:pt x="1567686" y="903586"/>
                  </a:lnTo>
                  <a:lnTo>
                    <a:pt x="1567686" y="937256"/>
                  </a:lnTo>
                  <a:lnTo>
                    <a:pt x="0" y="33572"/>
                  </a:lnTo>
                  <a:close/>
                </a:path>
              </a:pathLst>
            </a:custGeom>
            <a:solidFill>
              <a:srgbClr val="737478"/>
            </a:solidFill>
            <a:ln w="9811" cap="flat">
              <a:no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A0831FFE-7FB6-7F43-938C-A376E9FE6A39}"/>
                </a:ext>
              </a:extLst>
            </p:cNvPr>
            <p:cNvSpPr/>
            <p:nvPr/>
          </p:nvSpPr>
          <p:spPr>
            <a:xfrm>
              <a:off x="8763037" y="1762386"/>
              <a:ext cx="2214900" cy="1278861"/>
            </a:xfrm>
            <a:custGeom>
              <a:avLst/>
              <a:gdLst>
                <a:gd name="connsiteX0" fmla="*/ 0 w 2214900"/>
                <a:gd name="connsiteY0" fmla="*/ 375276 h 1278861"/>
                <a:gd name="connsiteX1" fmla="*/ 647215 w 2214900"/>
                <a:gd name="connsiteY1" fmla="*/ 0 h 1278861"/>
                <a:gd name="connsiteX2" fmla="*/ 2214900 w 2214900"/>
                <a:gd name="connsiteY2" fmla="*/ 903586 h 1278861"/>
                <a:gd name="connsiteX3" fmla="*/ 1567686 w 2214900"/>
                <a:gd name="connsiteY3" fmla="*/ 1278862 h 1278861"/>
                <a:gd name="connsiteX4" fmla="*/ 0 w 2214900"/>
                <a:gd name="connsiteY4" fmla="*/ 375276 h 1278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4900" h="1278861">
                  <a:moveTo>
                    <a:pt x="0" y="375276"/>
                  </a:moveTo>
                  <a:lnTo>
                    <a:pt x="647215" y="0"/>
                  </a:lnTo>
                  <a:lnTo>
                    <a:pt x="2214900" y="903586"/>
                  </a:lnTo>
                  <a:lnTo>
                    <a:pt x="1567686" y="1278862"/>
                  </a:lnTo>
                  <a:lnTo>
                    <a:pt x="0" y="375276"/>
                  </a:lnTo>
                  <a:close/>
                </a:path>
              </a:pathLst>
            </a:custGeom>
            <a:solidFill>
              <a:srgbClr val="FDFDFD"/>
            </a:solidFill>
            <a:ln w="9811" cap="flat">
              <a:no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F81BFE04-F90D-1046-BCB9-C72B97E96C2A}"/>
                </a:ext>
              </a:extLst>
            </p:cNvPr>
            <p:cNvSpPr/>
            <p:nvPr/>
          </p:nvSpPr>
          <p:spPr>
            <a:xfrm>
              <a:off x="8763037" y="1496267"/>
              <a:ext cx="1512426" cy="873450"/>
            </a:xfrm>
            <a:custGeom>
              <a:avLst/>
              <a:gdLst>
                <a:gd name="connsiteX0" fmla="*/ 0 w 1512426"/>
                <a:gd name="connsiteY0" fmla="*/ 440455 h 873450"/>
                <a:gd name="connsiteX1" fmla="*/ 762740 w 1512426"/>
                <a:gd name="connsiteY1" fmla="*/ 0 h 873450"/>
                <a:gd name="connsiteX2" fmla="*/ 1512426 w 1512426"/>
                <a:gd name="connsiteY2" fmla="*/ 432701 h 873450"/>
                <a:gd name="connsiteX3" fmla="*/ 749784 w 1512426"/>
                <a:gd name="connsiteY3" fmla="*/ 873451 h 873450"/>
                <a:gd name="connsiteX4" fmla="*/ 0 w 1512426"/>
                <a:gd name="connsiteY4" fmla="*/ 440455 h 873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426" h="873450">
                  <a:moveTo>
                    <a:pt x="0" y="440455"/>
                  </a:moveTo>
                  <a:lnTo>
                    <a:pt x="762740" y="0"/>
                  </a:lnTo>
                  <a:lnTo>
                    <a:pt x="1512426" y="432701"/>
                  </a:lnTo>
                  <a:lnTo>
                    <a:pt x="749784" y="873451"/>
                  </a:lnTo>
                  <a:lnTo>
                    <a:pt x="0" y="440455"/>
                  </a:lnTo>
                  <a:close/>
                </a:path>
              </a:pathLst>
            </a:custGeom>
            <a:solidFill>
              <a:srgbClr val="429BDB"/>
            </a:solidFill>
            <a:ln w="9811" cap="flat">
              <a:no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67272E8B-13C8-8942-87ED-70A8BD70ACB0}"/>
                </a:ext>
              </a:extLst>
            </p:cNvPr>
            <p:cNvSpPr/>
            <p:nvPr/>
          </p:nvSpPr>
          <p:spPr>
            <a:xfrm>
              <a:off x="8763037" y="1936723"/>
              <a:ext cx="1567685" cy="1104525"/>
            </a:xfrm>
            <a:custGeom>
              <a:avLst/>
              <a:gdLst>
                <a:gd name="connsiteX0" fmla="*/ 0 w 1567685"/>
                <a:gd name="connsiteY0" fmla="*/ 200939 h 1104525"/>
                <a:gd name="connsiteX1" fmla="*/ 0 w 1567685"/>
                <a:gd name="connsiteY1" fmla="*/ 0 h 1104525"/>
                <a:gd name="connsiteX2" fmla="*/ 1567686 w 1567685"/>
                <a:gd name="connsiteY2" fmla="*/ 903685 h 1104525"/>
                <a:gd name="connsiteX3" fmla="*/ 1567686 w 1567685"/>
                <a:gd name="connsiteY3" fmla="*/ 1104525 h 1104525"/>
                <a:gd name="connsiteX4" fmla="*/ 0 w 1567685"/>
                <a:gd name="connsiteY4" fmla="*/ 200939 h 1104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685" h="1104525">
                  <a:moveTo>
                    <a:pt x="0" y="200939"/>
                  </a:moveTo>
                  <a:lnTo>
                    <a:pt x="0" y="0"/>
                  </a:lnTo>
                  <a:lnTo>
                    <a:pt x="1567686" y="903685"/>
                  </a:lnTo>
                  <a:lnTo>
                    <a:pt x="1567686" y="1104525"/>
                  </a:lnTo>
                  <a:lnTo>
                    <a:pt x="0" y="200939"/>
                  </a:lnTo>
                  <a:close/>
                </a:path>
              </a:pathLst>
            </a:custGeom>
            <a:solidFill>
              <a:srgbClr val="939598"/>
            </a:solidFill>
            <a:ln w="9811" cap="flat">
              <a:no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76A3A499-A3E2-EE49-8F32-033CA1009DD8}"/>
                </a:ext>
              </a:extLst>
            </p:cNvPr>
            <p:cNvSpPr/>
            <p:nvPr/>
          </p:nvSpPr>
          <p:spPr>
            <a:xfrm>
              <a:off x="10330723" y="2438530"/>
              <a:ext cx="693640" cy="935194"/>
            </a:xfrm>
            <a:custGeom>
              <a:avLst/>
              <a:gdLst>
                <a:gd name="connsiteX0" fmla="*/ 0 w 693640"/>
                <a:gd name="connsiteY0" fmla="*/ 401878 h 935194"/>
                <a:gd name="connsiteX1" fmla="*/ 0 w 693640"/>
                <a:gd name="connsiteY1" fmla="*/ 701568 h 935194"/>
                <a:gd name="connsiteX2" fmla="*/ 0 w 693640"/>
                <a:gd name="connsiteY2" fmla="*/ 722967 h 935194"/>
                <a:gd name="connsiteX3" fmla="*/ 0 w 693640"/>
                <a:gd name="connsiteY3" fmla="*/ 935195 h 935194"/>
                <a:gd name="connsiteX4" fmla="*/ 693641 w 693640"/>
                <a:gd name="connsiteY4" fmla="*/ 533415 h 935194"/>
                <a:gd name="connsiteX5" fmla="*/ 693641 w 693640"/>
                <a:gd name="connsiteY5" fmla="*/ 321188 h 935194"/>
                <a:gd name="connsiteX6" fmla="*/ 693641 w 693640"/>
                <a:gd name="connsiteY6" fmla="*/ 299788 h 935194"/>
                <a:gd name="connsiteX7" fmla="*/ 693641 w 693640"/>
                <a:gd name="connsiteY7" fmla="*/ 0 h 935194"/>
                <a:gd name="connsiteX8" fmla="*/ 0 w 693640"/>
                <a:gd name="connsiteY8" fmla="*/ 401878 h 93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3640" h="935194">
                  <a:moveTo>
                    <a:pt x="0" y="401878"/>
                  </a:moveTo>
                  <a:lnTo>
                    <a:pt x="0" y="701568"/>
                  </a:lnTo>
                  <a:lnTo>
                    <a:pt x="0" y="722967"/>
                  </a:lnTo>
                  <a:lnTo>
                    <a:pt x="0" y="935195"/>
                  </a:lnTo>
                  <a:lnTo>
                    <a:pt x="693641" y="533415"/>
                  </a:lnTo>
                  <a:lnTo>
                    <a:pt x="693641" y="321188"/>
                  </a:lnTo>
                  <a:lnTo>
                    <a:pt x="693641" y="299788"/>
                  </a:lnTo>
                  <a:lnTo>
                    <a:pt x="693641" y="0"/>
                  </a:lnTo>
                  <a:lnTo>
                    <a:pt x="0" y="401878"/>
                  </a:lnTo>
                  <a:close/>
                </a:path>
              </a:pathLst>
            </a:custGeom>
            <a:solidFill>
              <a:srgbClr val="F7F7F7"/>
            </a:solidFill>
            <a:ln w="9811" cap="flat">
              <a:no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0B579519-7C35-EE49-9C29-E2DB69BF2F70}"/>
                </a:ext>
              </a:extLst>
            </p:cNvPr>
            <p:cNvSpPr/>
            <p:nvPr/>
          </p:nvSpPr>
          <p:spPr>
            <a:xfrm>
              <a:off x="8763037" y="1496267"/>
              <a:ext cx="1512426" cy="873646"/>
            </a:xfrm>
            <a:custGeom>
              <a:avLst/>
              <a:gdLst>
                <a:gd name="connsiteX0" fmla="*/ 0 w 1512426"/>
                <a:gd name="connsiteY0" fmla="*/ 440750 h 873646"/>
                <a:gd name="connsiteX1" fmla="*/ 762740 w 1512426"/>
                <a:gd name="connsiteY1" fmla="*/ 0 h 873646"/>
                <a:gd name="connsiteX2" fmla="*/ 1512426 w 1512426"/>
                <a:gd name="connsiteY2" fmla="*/ 432995 h 873646"/>
                <a:gd name="connsiteX3" fmla="*/ 749784 w 1512426"/>
                <a:gd name="connsiteY3" fmla="*/ 873647 h 873646"/>
                <a:gd name="connsiteX4" fmla="*/ 0 w 1512426"/>
                <a:gd name="connsiteY4" fmla="*/ 440750 h 8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426" h="873646">
                  <a:moveTo>
                    <a:pt x="0" y="440750"/>
                  </a:moveTo>
                  <a:lnTo>
                    <a:pt x="762740" y="0"/>
                  </a:lnTo>
                  <a:lnTo>
                    <a:pt x="1512426" y="432995"/>
                  </a:lnTo>
                  <a:lnTo>
                    <a:pt x="749784" y="873647"/>
                  </a:lnTo>
                  <a:lnTo>
                    <a:pt x="0" y="440750"/>
                  </a:lnTo>
                  <a:close/>
                </a:path>
              </a:pathLst>
            </a:custGeom>
            <a:solidFill>
              <a:srgbClr val="FDFDFD"/>
            </a:solidFill>
            <a:ln w="9811" cap="flat">
              <a:no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73528C3D-8D3A-2143-83D4-BAB58C3A9C46}"/>
                </a:ext>
              </a:extLst>
            </p:cNvPr>
            <p:cNvSpPr/>
            <p:nvPr/>
          </p:nvSpPr>
          <p:spPr>
            <a:xfrm>
              <a:off x="8763037" y="1463187"/>
              <a:ext cx="2330229" cy="1344532"/>
            </a:xfrm>
            <a:custGeom>
              <a:avLst/>
              <a:gdLst>
                <a:gd name="connsiteX0" fmla="*/ 0 w 2330229"/>
                <a:gd name="connsiteY0" fmla="*/ 440750 h 1344532"/>
                <a:gd name="connsiteX1" fmla="*/ 762740 w 2330229"/>
                <a:gd name="connsiteY1" fmla="*/ 0 h 1344532"/>
                <a:gd name="connsiteX2" fmla="*/ 2330229 w 2330229"/>
                <a:gd name="connsiteY2" fmla="*/ 903783 h 1344532"/>
                <a:gd name="connsiteX3" fmla="*/ 1567588 w 2330229"/>
                <a:gd name="connsiteY3" fmla="*/ 1344533 h 1344532"/>
                <a:gd name="connsiteX4" fmla="*/ 0 w 2330229"/>
                <a:gd name="connsiteY4" fmla="*/ 440750 h 1344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29" h="1344532">
                  <a:moveTo>
                    <a:pt x="0" y="440750"/>
                  </a:moveTo>
                  <a:lnTo>
                    <a:pt x="762740" y="0"/>
                  </a:lnTo>
                  <a:lnTo>
                    <a:pt x="2330229" y="903783"/>
                  </a:lnTo>
                  <a:lnTo>
                    <a:pt x="1567588" y="1344533"/>
                  </a:lnTo>
                  <a:lnTo>
                    <a:pt x="0" y="440750"/>
                  </a:lnTo>
                  <a:close/>
                </a:path>
              </a:pathLst>
            </a:custGeom>
            <a:solidFill>
              <a:schemeClr val="accent4"/>
            </a:solidFill>
            <a:ln w="9811" cap="flat">
              <a:no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63FBC3C1-7B0C-DA43-9C49-18071350F008}"/>
                </a:ext>
              </a:extLst>
            </p:cNvPr>
            <p:cNvSpPr/>
            <p:nvPr/>
          </p:nvSpPr>
          <p:spPr>
            <a:xfrm>
              <a:off x="10330723" y="2366773"/>
              <a:ext cx="762739" cy="1073407"/>
            </a:xfrm>
            <a:custGeom>
              <a:avLst/>
              <a:gdLst>
                <a:gd name="connsiteX0" fmla="*/ 28856 w 762739"/>
                <a:gd name="connsiteY0" fmla="*/ 723851 h 1073407"/>
                <a:gd name="connsiteX1" fmla="*/ 28856 w 762739"/>
                <a:gd name="connsiteY1" fmla="*/ 457241 h 1073407"/>
                <a:gd name="connsiteX2" fmla="*/ 762740 w 762739"/>
                <a:gd name="connsiteY2" fmla="*/ 33179 h 1073407"/>
                <a:gd name="connsiteX3" fmla="*/ 762740 w 762739"/>
                <a:gd name="connsiteY3" fmla="*/ 0 h 1073407"/>
                <a:gd name="connsiteX4" fmla="*/ 0 w 762739"/>
                <a:gd name="connsiteY4" fmla="*/ 440750 h 1073407"/>
                <a:gd name="connsiteX5" fmla="*/ 0 w 762739"/>
                <a:gd name="connsiteY5" fmla="*/ 441339 h 1073407"/>
                <a:gd name="connsiteX6" fmla="*/ 0 w 762739"/>
                <a:gd name="connsiteY6" fmla="*/ 473831 h 1073407"/>
                <a:gd name="connsiteX7" fmla="*/ 0 w 762739"/>
                <a:gd name="connsiteY7" fmla="*/ 741029 h 1073407"/>
                <a:gd name="connsiteX8" fmla="*/ 0 w 762739"/>
                <a:gd name="connsiteY8" fmla="*/ 773717 h 1073407"/>
                <a:gd name="connsiteX9" fmla="*/ 0 w 762739"/>
                <a:gd name="connsiteY9" fmla="*/ 1039738 h 1073407"/>
                <a:gd name="connsiteX10" fmla="*/ 0 w 762739"/>
                <a:gd name="connsiteY10" fmla="*/ 1073408 h 1073407"/>
                <a:gd name="connsiteX11" fmla="*/ 0 w 762739"/>
                <a:gd name="connsiteY11" fmla="*/ 1073408 h 1073407"/>
                <a:gd name="connsiteX12" fmla="*/ 98 w 762739"/>
                <a:gd name="connsiteY12" fmla="*/ 1073408 h 1073407"/>
                <a:gd name="connsiteX13" fmla="*/ 762740 w 762739"/>
                <a:gd name="connsiteY13" fmla="*/ 632756 h 1073407"/>
                <a:gd name="connsiteX14" fmla="*/ 762740 w 762739"/>
                <a:gd name="connsiteY14" fmla="*/ 599086 h 1073407"/>
                <a:gd name="connsiteX15" fmla="*/ 28856 w 762739"/>
                <a:gd name="connsiteY15" fmla="*/ 1023148 h 1073407"/>
                <a:gd name="connsiteX16" fmla="*/ 28856 w 762739"/>
                <a:gd name="connsiteY16" fmla="*/ 756539 h 1073407"/>
                <a:gd name="connsiteX17" fmla="*/ 28856 w 762739"/>
                <a:gd name="connsiteY17" fmla="*/ 723851 h 1073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62739" h="1073407">
                  <a:moveTo>
                    <a:pt x="28856" y="723851"/>
                  </a:moveTo>
                  <a:lnTo>
                    <a:pt x="28856" y="457241"/>
                  </a:lnTo>
                  <a:lnTo>
                    <a:pt x="762740" y="33179"/>
                  </a:lnTo>
                  <a:lnTo>
                    <a:pt x="762740" y="0"/>
                  </a:lnTo>
                  <a:lnTo>
                    <a:pt x="0" y="440750"/>
                  </a:lnTo>
                  <a:lnTo>
                    <a:pt x="0" y="441339"/>
                  </a:lnTo>
                  <a:lnTo>
                    <a:pt x="0" y="473831"/>
                  </a:lnTo>
                  <a:lnTo>
                    <a:pt x="0" y="741029"/>
                  </a:lnTo>
                  <a:lnTo>
                    <a:pt x="0" y="773717"/>
                  </a:lnTo>
                  <a:lnTo>
                    <a:pt x="0" y="1039738"/>
                  </a:lnTo>
                  <a:lnTo>
                    <a:pt x="0" y="1073408"/>
                  </a:lnTo>
                  <a:lnTo>
                    <a:pt x="0" y="1073408"/>
                  </a:lnTo>
                  <a:lnTo>
                    <a:pt x="98" y="1073408"/>
                  </a:lnTo>
                  <a:lnTo>
                    <a:pt x="762740" y="632756"/>
                  </a:lnTo>
                  <a:lnTo>
                    <a:pt x="762740" y="599086"/>
                  </a:lnTo>
                  <a:lnTo>
                    <a:pt x="28856" y="1023148"/>
                  </a:lnTo>
                  <a:lnTo>
                    <a:pt x="28856" y="756539"/>
                  </a:lnTo>
                  <a:lnTo>
                    <a:pt x="28856" y="723851"/>
                  </a:lnTo>
                  <a:close/>
                </a:path>
              </a:pathLst>
            </a:custGeom>
            <a:solidFill>
              <a:schemeClr val="accent5">
                <a:lumMod val="75000"/>
              </a:schemeClr>
            </a:solidFill>
            <a:ln w="9811" cap="flat">
              <a:no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5ED1A57E-AB50-4D45-8ACB-10ACDC9876F6}"/>
                </a:ext>
              </a:extLst>
            </p:cNvPr>
            <p:cNvSpPr/>
            <p:nvPr/>
          </p:nvSpPr>
          <p:spPr>
            <a:xfrm>
              <a:off x="8039853" y="4793155"/>
              <a:ext cx="2984020" cy="1727562"/>
            </a:xfrm>
            <a:custGeom>
              <a:avLst/>
              <a:gdLst>
                <a:gd name="connsiteX0" fmla="*/ 2984021 w 2984020"/>
                <a:gd name="connsiteY0" fmla="*/ 0 h 1727562"/>
                <a:gd name="connsiteX1" fmla="*/ 2552 w 2984020"/>
                <a:gd name="connsiteY1" fmla="*/ 1727563 h 1727562"/>
                <a:gd name="connsiteX2" fmla="*/ 0 w 2984020"/>
                <a:gd name="connsiteY2" fmla="*/ 1723244 h 1727562"/>
                <a:gd name="connsiteX3" fmla="*/ 2984021 w 2984020"/>
                <a:gd name="connsiteY3" fmla="*/ 0 h 1727562"/>
              </a:gdLst>
              <a:ahLst/>
              <a:cxnLst>
                <a:cxn ang="0">
                  <a:pos x="connsiteX0" y="connsiteY0"/>
                </a:cxn>
                <a:cxn ang="0">
                  <a:pos x="connsiteX1" y="connsiteY1"/>
                </a:cxn>
                <a:cxn ang="0">
                  <a:pos x="connsiteX2" y="connsiteY2"/>
                </a:cxn>
                <a:cxn ang="0">
                  <a:pos x="connsiteX3" y="connsiteY3"/>
                </a:cxn>
              </a:cxnLst>
              <a:rect l="l" t="t" r="r" b="b"/>
              <a:pathLst>
                <a:path w="2984020" h="1727562">
                  <a:moveTo>
                    <a:pt x="2984021" y="0"/>
                  </a:moveTo>
                  <a:lnTo>
                    <a:pt x="2552" y="1727563"/>
                  </a:lnTo>
                  <a:lnTo>
                    <a:pt x="0" y="1723244"/>
                  </a:lnTo>
                  <a:lnTo>
                    <a:pt x="2984021" y="0"/>
                  </a:lnTo>
                  <a:close/>
                </a:path>
              </a:pathLst>
            </a:custGeom>
            <a:solidFill>
              <a:srgbClr val="939598"/>
            </a:solidFill>
            <a:ln w="9811" cap="flat">
              <a:no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68ABEBAA-E67B-6147-8AB0-E26F7DA55945}"/>
                </a:ext>
              </a:extLst>
            </p:cNvPr>
            <p:cNvSpPr/>
            <p:nvPr/>
          </p:nvSpPr>
          <p:spPr>
            <a:xfrm>
              <a:off x="8039853" y="4716981"/>
              <a:ext cx="2984020" cy="1727562"/>
            </a:xfrm>
            <a:custGeom>
              <a:avLst/>
              <a:gdLst>
                <a:gd name="connsiteX0" fmla="*/ 2984021 w 2984020"/>
                <a:gd name="connsiteY0" fmla="*/ 0 h 1727562"/>
                <a:gd name="connsiteX1" fmla="*/ 2552 w 2984020"/>
                <a:gd name="connsiteY1" fmla="*/ 1727563 h 1727562"/>
                <a:gd name="connsiteX2" fmla="*/ 0 w 2984020"/>
                <a:gd name="connsiteY2" fmla="*/ 1723244 h 1727562"/>
                <a:gd name="connsiteX3" fmla="*/ 2984021 w 2984020"/>
                <a:gd name="connsiteY3" fmla="*/ 0 h 1727562"/>
              </a:gdLst>
              <a:ahLst/>
              <a:cxnLst>
                <a:cxn ang="0">
                  <a:pos x="connsiteX0" y="connsiteY0"/>
                </a:cxn>
                <a:cxn ang="0">
                  <a:pos x="connsiteX1" y="connsiteY1"/>
                </a:cxn>
                <a:cxn ang="0">
                  <a:pos x="connsiteX2" y="connsiteY2"/>
                </a:cxn>
                <a:cxn ang="0">
                  <a:pos x="connsiteX3" y="connsiteY3"/>
                </a:cxn>
              </a:cxnLst>
              <a:rect l="l" t="t" r="r" b="b"/>
              <a:pathLst>
                <a:path w="2984020" h="1727562">
                  <a:moveTo>
                    <a:pt x="2984021" y="0"/>
                  </a:moveTo>
                  <a:lnTo>
                    <a:pt x="2552" y="1727563"/>
                  </a:lnTo>
                  <a:lnTo>
                    <a:pt x="0" y="1723244"/>
                  </a:lnTo>
                  <a:lnTo>
                    <a:pt x="2984021" y="0"/>
                  </a:lnTo>
                  <a:close/>
                </a:path>
              </a:pathLst>
            </a:custGeom>
            <a:solidFill>
              <a:srgbClr val="939598"/>
            </a:solidFill>
            <a:ln w="9811" cap="flat">
              <a:no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632A6EB6-9C53-9C4C-A7D4-D8958793BBF0}"/>
                </a:ext>
              </a:extLst>
            </p:cNvPr>
            <p:cNvSpPr/>
            <p:nvPr/>
          </p:nvSpPr>
          <p:spPr>
            <a:xfrm>
              <a:off x="8039853" y="4640807"/>
              <a:ext cx="2984020" cy="1727563"/>
            </a:xfrm>
            <a:custGeom>
              <a:avLst/>
              <a:gdLst>
                <a:gd name="connsiteX0" fmla="*/ 2984021 w 2984020"/>
                <a:gd name="connsiteY0" fmla="*/ 0 h 1727563"/>
                <a:gd name="connsiteX1" fmla="*/ 2552 w 2984020"/>
                <a:gd name="connsiteY1" fmla="*/ 1727563 h 1727563"/>
                <a:gd name="connsiteX2" fmla="*/ 0 w 2984020"/>
                <a:gd name="connsiteY2" fmla="*/ 1723342 h 1727563"/>
                <a:gd name="connsiteX3" fmla="*/ 2984021 w 2984020"/>
                <a:gd name="connsiteY3" fmla="*/ 0 h 1727563"/>
              </a:gdLst>
              <a:ahLst/>
              <a:cxnLst>
                <a:cxn ang="0">
                  <a:pos x="connsiteX0" y="connsiteY0"/>
                </a:cxn>
                <a:cxn ang="0">
                  <a:pos x="connsiteX1" y="connsiteY1"/>
                </a:cxn>
                <a:cxn ang="0">
                  <a:pos x="connsiteX2" y="connsiteY2"/>
                </a:cxn>
                <a:cxn ang="0">
                  <a:pos x="connsiteX3" y="connsiteY3"/>
                </a:cxn>
              </a:cxnLst>
              <a:rect l="l" t="t" r="r" b="b"/>
              <a:pathLst>
                <a:path w="2984020" h="1727563">
                  <a:moveTo>
                    <a:pt x="2984021" y="0"/>
                  </a:moveTo>
                  <a:lnTo>
                    <a:pt x="2552" y="1727563"/>
                  </a:lnTo>
                  <a:lnTo>
                    <a:pt x="0" y="1723342"/>
                  </a:lnTo>
                  <a:lnTo>
                    <a:pt x="2984021" y="0"/>
                  </a:lnTo>
                  <a:close/>
                </a:path>
              </a:pathLst>
            </a:custGeom>
            <a:solidFill>
              <a:srgbClr val="939598"/>
            </a:solidFill>
            <a:ln w="9811" cap="flat">
              <a:no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C4987D41-94D6-AE4D-A67F-03D8D74D6AED}"/>
                </a:ext>
              </a:extLst>
            </p:cNvPr>
            <p:cNvSpPr/>
            <p:nvPr/>
          </p:nvSpPr>
          <p:spPr>
            <a:xfrm>
              <a:off x="8039853" y="4564633"/>
              <a:ext cx="2984020" cy="1727562"/>
            </a:xfrm>
            <a:custGeom>
              <a:avLst/>
              <a:gdLst>
                <a:gd name="connsiteX0" fmla="*/ 2984021 w 2984020"/>
                <a:gd name="connsiteY0" fmla="*/ 0 h 1727562"/>
                <a:gd name="connsiteX1" fmla="*/ 2552 w 2984020"/>
                <a:gd name="connsiteY1" fmla="*/ 1727563 h 1727562"/>
                <a:gd name="connsiteX2" fmla="*/ 0 w 2984020"/>
                <a:gd name="connsiteY2" fmla="*/ 1723342 h 1727562"/>
                <a:gd name="connsiteX3" fmla="*/ 2984021 w 2984020"/>
                <a:gd name="connsiteY3" fmla="*/ 0 h 1727562"/>
              </a:gdLst>
              <a:ahLst/>
              <a:cxnLst>
                <a:cxn ang="0">
                  <a:pos x="connsiteX0" y="connsiteY0"/>
                </a:cxn>
                <a:cxn ang="0">
                  <a:pos x="connsiteX1" y="connsiteY1"/>
                </a:cxn>
                <a:cxn ang="0">
                  <a:pos x="connsiteX2" y="connsiteY2"/>
                </a:cxn>
                <a:cxn ang="0">
                  <a:pos x="connsiteX3" y="connsiteY3"/>
                </a:cxn>
              </a:cxnLst>
              <a:rect l="l" t="t" r="r" b="b"/>
              <a:pathLst>
                <a:path w="2984020" h="1727562">
                  <a:moveTo>
                    <a:pt x="2984021" y="0"/>
                  </a:moveTo>
                  <a:lnTo>
                    <a:pt x="2552" y="1727563"/>
                  </a:lnTo>
                  <a:lnTo>
                    <a:pt x="0" y="1723342"/>
                  </a:lnTo>
                  <a:lnTo>
                    <a:pt x="2984021" y="0"/>
                  </a:lnTo>
                  <a:close/>
                </a:path>
              </a:pathLst>
            </a:custGeom>
            <a:solidFill>
              <a:srgbClr val="939598"/>
            </a:solidFill>
            <a:ln w="9811" cap="flat">
              <a:no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33D65DF4-C645-C842-82B4-31230E599BFB}"/>
                </a:ext>
              </a:extLst>
            </p:cNvPr>
            <p:cNvSpPr/>
            <p:nvPr/>
          </p:nvSpPr>
          <p:spPr>
            <a:xfrm>
              <a:off x="8039853" y="4488459"/>
              <a:ext cx="2984020" cy="1727562"/>
            </a:xfrm>
            <a:custGeom>
              <a:avLst/>
              <a:gdLst>
                <a:gd name="connsiteX0" fmla="*/ 2984021 w 2984020"/>
                <a:gd name="connsiteY0" fmla="*/ 0 h 1727562"/>
                <a:gd name="connsiteX1" fmla="*/ 2552 w 2984020"/>
                <a:gd name="connsiteY1" fmla="*/ 1727563 h 1727562"/>
                <a:gd name="connsiteX2" fmla="*/ 0 w 2984020"/>
                <a:gd name="connsiteY2" fmla="*/ 1723342 h 1727562"/>
                <a:gd name="connsiteX3" fmla="*/ 2984021 w 2984020"/>
                <a:gd name="connsiteY3" fmla="*/ 0 h 1727562"/>
              </a:gdLst>
              <a:ahLst/>
              <a:cxnLst>
                <a:cxn ang="0">
                  <a:pos x="connsiteX0" y="connsiteY0"/>
                </a:cxn>
                <a:cxn ang="0">
                  <a:pos x="connsiteX1" y="connsiteY1"/>
                </a:cxn>
                <a:cxn ang="0">
                  <a:pos x="connsiteX2" y="connsiteY2"/>
                </a:cxn>
                <a:cxn ang="0">
                  <a:pos x="connsiteX3" y="connsiteY3"/>
                </a:cxn>
              </a:cxnLst>
              <a:rect l="l" t="t" r="r" b="b"/>
              <a:pathLst>
                <a:path w="2984020" h="1727562">
                  <a:moveTo>
                    <a:pt x="2984021" y="0"/>
                  </a:moveTo>
                  <a:lnTo>
                    <a:pt x="2552" y="1727563"/>
                  </a:lnTo>
                  <a:lnTo>
                    <a:pt x="0" y="1723342"/>
                  </a:lnTo>
                  <a:lnTo>
                    <a:pt x="2984021" y="0"/>
                  </a:lnTo>
                  <a:close/>
                </a:path>
              </a:pathLst>
            </a:custGeom>
            <a:solidFill>
              <a:srgbClr val="939598"/>
            </a:solidFill>
            <a:ln w="9811" cap="flat">
              <a:no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023CB286-5DAC-3748-800D-48ECBA210F02}"/>
                </a:ext>
              </a:extLst>
            </p:cNvPr>
            <p:cNvSpPr/>
            <p:nvPr/>
          </p:nvSpPr>
          <p:spPr>
            <a:xfrm>
              <a:off x="8039853" y="4412284"/>
              <a:ext cx="2984020" cy="1727563"/>
            </a:xfrm>
            <a:custGeom>
              <a:avLst/>
              <a:gdLst>
                <a:gd name="connsiteX0" fmla="*/ 2984021 w 2984020"/>
                <a:gd name="connsiteY0" fmla="*/ 0 h 1727563"/>
                <a:gd name="connsiteX1" fmla="*/ 2552 w 2984020"/>
                <a:gd name="connsiteY1" fmla="*/ 1727563 h 1727563"/>
                <a:gd name="connsiteX2" fmla="*/ 0 w 2984020"/>
                <a:gd name="connsiteY2" fmla="*/ 1723342 h 1727563"/>
                <a:gd name="connsiteX3" fmla="*/ 2984021 w 2984020"/>
                <a:gd name="connsiteY3" fmla="*/ 0 h 1727563"/>
              </a:gdLst>
              <a:ahLst/>
              <a:cxnLst>
                <a:cxn ang="0">
                  <a:pos x="connsiteX0" y="connsiteY0"/>
                </a:cxn>
                <a:cxn ang="0">
                  <a:pos x="connsiteX1" y="connsiteY1"/>
                </a:cxn>
                <a:cxn ang="0">
                  <a:pos x="connsiteX2" y="connsiteY2"/>
                </a:cxn>
                <a:cxn ang="0">
                  <a:pos x="connsiteX3" y="connsiteY3"/>
                </a:cxn>
              </a:cxnLst>
              <a:rect l="l" t="t" r="r" b="b"/>
              <a:pathLst>
                <a:path w="2984020" h="1727563">
                  <a:moveTo>
                    <a:pt x="2984021" y="0"/>
                  </a:moveTo>
                  <a:lnTo>
                    <a:pt x="2552" y="1727563"/>
                  </a:lnTo>
                  <a:lnTo>
                    <a:pt x="0" y="1723342"/>
                  </a:lnTo>
                  <a:lnTo>
                    <a:pt x="2984021" y="0"/>
                  </a:lnTo>
                  <a:close/>
                </a:path>
              </a:pathLst>
            </a:custGeom>
            <a:solidFill>
              <a:srgbClr val="939598"/>
            </a:solidFill>
            <a:ln w="9811" cap="flat">
              <a:no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28DAB59D-5BB6-E747-BB26-06086E671BD9}"/>
                </a:ext>
              </a:extLst>
            </p:cNvPr>
            <p:cNvSpPr/>
            <p:nvPr/>
          </p:nvSpPr>
          <p:spPr>
            <a:xfrm>
              <a:off x="8832725" y="4235985"/>
              <a:ext cx="2191245" cy="1267573"/>
            </a:xfrm>
            <a:custGeom>
              <a:avLst/>
              <a:gdLst>
                <a:gd name="connsiteX0" fmla="*/ 2191246 w 2191245"/>
                <a:gd name="connsiteY0" fmla="*/ 0 h 1267573"/>
                <a:gd name="connsiteX1" fmla="*/ 0 w 2191245"/>
                <a:gd name="connsiteY1" fmla="*/ 1267573 h 1267573"/>
              </a:gdLst>
              <a:ahLst/>
              <a:cxnLst>
                <a:cxn ang="0">
                  <a:pos x="connsiteX0" y="connsiteY0"/>
                </a:cxn>
                <a:cxn ang="0">
                  <a:pos x="connsiteX1" y="connsiteY1"/>
                </a:cxn>
              </a:cxnLst>
              <a:rect l="l" t="t" r="r" b="b"/>
              <a:pathLst>
                <a:path w="2191245" h="1267573">
                  <a:moveTo>
                    <a:pt x="2191246" y="0"/>
                  </a:moveTo>
                  <a:lnTo>
                    <a:pt x="0" y="1267573"/>
                  </a:lnTo>
                </a:path>
              </a:pathLst>
            </a:custGeom>
            <a:ln w="9811" cap="flat">
              <a:no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938DA330-2BCF-0240-A291-4DB1753AACB6}"/>
                </a:ext>
              </a:extLst>
            </p:cNvPr>
            <p:cNvSpPr/>
            <p:nvPr/>
          </p:nvSpPr>
          <p:spPr>
            <a:xfrm>
              <a:off x="8831450" y="4159712"/>
              <a:ext cx="2192521" cy="1269830"/>
            </a:xfrm>
            <a:custGeom>
              <a:avLst/>
              <a:gdLst>
                <a:gd name="connsiteX0" fmla="*/ 2192522 w 2192521"/>
                <a:gd name="connsiteY0" fmla="*/ 0 h 1269830"/>
                <a:gd name="connsiteX1" fmla="*/ 2454 w 2192521"/>
                <a:gd name="connsiteY1" fmla="*/ 1269831 h 1269830"/>
                <a:gd name="connsiteX2" fmla="*/ 0 w 2192521"/>
                <a:gd name="connsiteY2" fmla="*/ 1265610 h 1269830"/>
                <a:gd name="connsiteX3" fmla="*/ 2192522 w 2192521"/>
                <a:gd name="connsiteY3" fmla="*/ 0 h 1269830"/>
              </a:gdLst>
              <a:ahLst/>
              <a:cxnLst>
                <a:cxn ang="0">
                  <a:pos x="connsiteX0" y="connsiteY0"/>
                </a:cxn>
                <a:cxn ang="0">
                  <a:pos x="connsiteX1" y="connsiteY1"/>
                </a:cxn>
                <a:cxn ang="0">
                  <a:pos x="connsiteX2" y="connsiteY2"/>
                </a:cxn>
                <a:cxn ang="0">
                  <a:pos x="connsiteX3" y="connsiteY3"/>
                </a:cxn>
              </a:cxnLst>
              <a:rect l="l" t="t" r="r" b="b"/>
              <a:pathLst>
                <a:path w="2192521" h="1269830">
                  <a:moveTo>
                    <a:pt x="2192522" y="0"/>
                  </a:moveTo>
                  <a:lnTo>
                    <a:pt x="2454" y="1269831"/>
                  </a:lnTo>
                  <a:lnTo>
                    <a:pt x="0" y="1265610"/>
                  </a:lnTo>
                  <a:lnTo>
                    <a:pt x="2192522" y="0"/>
                  </a:lnTo>
                  <a:close/>
                </a:path>
              </a:pathLst>
            </a:custGeom>
            <a:solidFill>
              <a:srgbClr val="939598"/>
            </a:solidFill>
            <a:ln w="9811" cap="flat">
              <a:no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511A9339-613F-2248-B21D-8E9D23CBB412}"/>
                </a:ext>
              </a:extLst>
            </p:cNvPr>
            <p:cNvSpPr/>
            <p:nvPr/>
          </p:nvSpPr>
          <p:spPr>
            <a:xfrm>
              <a:off x="8831450" y="4083636"/>
              <a:ext cx="2192521" cy="1269732"/>
            </a:xfrm>
            <a:custGeom>
              <a:avLst/>
              <a:gdLst>
                <a:gd name="connsiteX0" fmla="*/ 2192522 w 2192521"/>
                <a:gd name="connsiteY0" fmla="*/ 0 h 1269732"/>
                <a:gd name="connsiteX1" fmla="*/ 2454 w 2192521"/>
                <a:gd name="connsiteY1" fmla="*/ 1269733 h 1269732"/>
                <a:gd name="connsiteX2" fmla="*/ 0 w 2192521"/>
                <a:gd name="connsiteY2" fmla="*/ 1265512 h 1269732"/>
                <a:gd name="connsiteX3" fmla="*/ 2192522 w 2192521"/>
                <a:gd name="connsiteY3" fmla="*/ 0 h 1269732"/>
              </a:gdLst>
              <a:ahLst/>
              <a:cxnLst>
                <a:cxn ang="0">
                  <a:pos x="connsiteX0" y="connsiteY0"/>
                </a:cxn>
                <a:cxn ang="0">
                  <a:pos x="connsiteX1" y="connsiteY1"/>
                </a:cxn>
                <a:cxn ang="0">
                  <a:pos x="connsiteX2" y="connsiteY2"/>
                </a:cxn>
                <a:cxn ang="0">
                  <a:pos x="connsiteX3" y="connsiteY3"/>
                </a:cxn>
              </a:cxnLst>
              <a:rect l="l" t="t" r="r" b="b"/>
              <a:pathLst>
                <a:path w="2192521" h="1269732">
                  <a:moveTo>
                    <a:pt x="2192522" y="0"/>
                  </a:moveTo>
                  <a:lnTo>
                    <a:pt x="2454" y="1269733"/>
                  </a:lnTo>
                  <a:lnTo>
                    <a:pt x="0" y="1265512"/>
                  </a:lnTo>
                  <a:lnTo>
                    <a:pt x="2192522" y="0"/>
                  </a:lnTo>
                  <a:close/>
                </a:path>
              </a:pathLst>
            </a:custGeom>
            <a:solidFill>
              <a:srgbClr val="939598"/>
            </a:solidFill>
            <a:ln w="9811" cap="flat">
              <a:no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28CD751A-7A25-7F4C-AED6-C5EC3AEFE55E}"/>
                </a:ext>
              </a:extLst>
            </p:cNvPr>
            <p:cNvSpPr/>
            <p:nvPr/>
          </p:nvSpPr>
          <p:spPr>
            <a:xfrm>
              <a:off x="8831450" y="4007462"/>
              <a:ext cx="2192521" cy="1269732"/>
            </a:xfrm>
            <a:custGeom>
              <a:avLst/>
              <a:gdLst>
                <a:gd name="connsiteX0" fmla="*/ 2192522 w 2192521"/>
                <a:gd name="connsiteY0" fmla="*/ 0 h 1269732"/>
                <a:gd name="connsiteX1" fmla="*/ 2454 w 2192521"/>
                <a:gd name="connsiteY1" fmla="*/ 1269733 h 1269732"/>
                <a:gd name="connsiteX2" fmla="*/ 0 w 2192521"/>
                <a:gd name="connsiteY2" fmla="*/ 1265512 h 1269732"/>
                <a:gd name="connsiteX3" fmla="*/ 2192522 w 2192521"/>
                <a:gd name="connsiteY3" fmla="*/ 0 h 1269732"/>
              </a:gdLst>
              <a:ahLst/>
              <a:cxnLst>
                <a:cxn ang="0">
                  <a:pos x="connsiteX0" y="connsiteY0"/>
                </a:cxn>
                <a:cxn ang="0">
                  <a:pos x="connsiteX1" y="connsiteY1"/>
                </a:cxn>
                <a:cxn ang="0">
                  <a:pos x="connsiteX2" y="connsiteY2"/>
                </a:cxn>
                <a:cxn ang="0">
                  <a:pos x="connsiteX3" y="connsiteY3"/>
                </a:cxn>
              </a:cxnLst>
              <a:rect l="l" t="t" r="r" b="b"/>
              <a:pathLst>
                <a:path w="2192521" h="1269732">
                  <a:moveTo>
                    <a:pt x="2192522" y="0"/>
                  </a:moveTo>
                  <a:lnTo>
                    <a:pt x="2454" y="1269733"/>
                  </a:lnTo>
                  <a:lnTo>
                    <a:pt x="0" y="1265512"/>
                  </a:lnTo>
                  <a:lnTo>
                    <a:pt x="2192522" y="0"/>
                  </a:lnTo>
                  <a:close/>
                </a:path>
              </a:pathLst>
            </a:custGeom>
            <a:solidFill>
              <a:srgbClr val="939598"/>
            </a:solidFill>
            <a:ln w="9811" cap="flat">
              <a:no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0200BE65-2DF0-9E4B-B0A7-C8DC48EA7001}"/>
                </a:ext>
              </a:extLst>
            </p:cNvPr>
            <p:cNvSpPr/>
            <p:nvPr/>
          </p:nvSpPr>
          <p:spPr>
            <a:xfrm>
              <a:off x="8831450" y="3931386"/>
              <a:ext cx="2192521" cy="1269732"/>
            </a:xfrm>
            <a:custGeom>
              <a:avLst/>
              <a:gdLst>
                <a:gd name="connsiteX0" fmla="*/ 2192522 w 2192521"/>
                <a:gd name="connsiteY0" fmla="*/ 0 h 1269732"/>
                <a:gd name="connsiteX1" fmla="*/ 2454 w 2192521"/>
                <a:gd name="connsiteY1" fmla="*/ 1269733 h 1269732"/>
                <a:gd name="connsiteX2" fmla="*/ 0 w 2192521"/>
                <a:gd name="connsiteY2" fmla="*/ 1265414 h 1269732"/>
                <a:gd name="connsiteX3" fmla="*/ 2192522 w 2192521"/>
                <a:gd name="connsiteY3" fmla="*/ 0 h 1269732"/>
              </a:gdLst>
              <a:ahLst/>
              <a:cxnLst>
                <a:cxn ang="0">
                  <a:pos x="connsiteX0" y="connsiteY0"/>
                </a:cxn>
                <a:cxn ang="0">
                  <a:pos x="connsiteX1" y="connsiteY1"/>
                </a:cxn>
                <a:cxn ang="0">
                  <a:pos x="connsiteX2" y="connsiteY2"/>
                </a:cxn>
                <a:cxn ang="0">
                  <a:pos x="connsiteX3" y="connsiteY3"/>
                </a:cxn>
              </a:cxnLst>
              <a:rect l="l" t="t" r="r" b="b"/>
              <a:pathLst>
                <a:path w="2192521" h="1269732">
                  <a:moveTo>
                    <a:pt x="2192522" y="0"/>
                  </a:moveTo>
                  <a:lnTo>
                    <a:pt x="2454" y="1269733"/>
                  </a:lnTo>
                  <a:lnTo>
                    <a:pt x="0" y="1265414"/>
                  </a:lnTo>
                  <a:lnTo>
                    <a:pt x="2192522" y="0"/>
                  </a:lnTo>
                  <a:close/>
                </a:path>
              </a:pathLst>
            </a:custGeom>
            <a:solidFill>
              <a:srgbClr val="939598"/>
            </a:solidFill>
            <a:ln w="9811" cap="flat">
              <a:no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2DBDC479-D8C8-AA41-9619-8D3712387365}"/>
                </a:ext>
              </a:extLst>
            </p:cNvPr>
            <p:cNvSpPr/>
            <p:nvPr/>
          </p:nvSpPr>
          <p:spPr>
            <a:xfrm>
              <a:off x="8831450" y="3855212"/>
              <a:ext cx="2192521" cy="1269634"/>
            </a:xfrm>
            <a:custGeom>
              <a:avLst/>
              <a:gdLst>
                <a:gd name="connsiteX0" fmla="*/ 2192522 w 2192521"/>
                <a:gd name="connsiteY0" fmla="*/ 0 h 1269634"/>
                <a:gd name="connsiteX1" fmla="*/ 2454 w 2192521"/>
                <a:gd name="connsiteY1" fmla="*/ 1269635 h 1269634"/>
                <a:gd name="connsiteX2" fmla="*/ 0 w 2192521"/>
                <a:gd name="connsiteY2" fmla="*/ 1265414 h 1269634"/>
                <a:gd name="connsiteX3" fmla="*/ 2192522 w 2192521"/>
                <a:gd name="connsiteY3" fmla="*/ 0 h 1269634"/>
              </a:gdLst>
              <a:ahLst/>
              <a:cxnLst>
                <a:cxn ang="0">
                  <a:pos x="connsiteX0" y="connsiteY0"/>
                </a:cxn>
                <a:cxn ang="0">
                  <a:pos x="connsiteX1" y="connsiteY1"/>
                </a:cxn>
                <a:cxn ang="0">
                  <a:pos x="connsiteX2" y="connsiteY2"/>
                </a:cxn>
                <a:cxn ang="0">
                  <a:pos x="connsiteX3" y="connsiteY3"/>
                </a:cxn>
              </a:cxnLst>
              <a:rect l="l" t="t" r="r" b="b"/>
              <a:pathLst>
                <a:path w="2192521" h="1269634">
                  <a:moveTo>
                    <a:pt x="2192522" y="0"/>
                  </a:moveTo>
                  <a:lnTo>
                    <a:pt x="2454" y="1269635"/>
                  </a:lnTo>
                  <a:lnTo>
                    <a:pt x="0" y="1265414"/>
                  </a:lnTo>
                  <a:lnTo>
                    <a:pt x="2192522" y="0"/>
                  </a:lnTo>
                  <a:close/>
                </a:path>
              </a:pathLst>
            </a:custGeom>
            <a:solidFill>
              <a:srgbClr val="939598"/>
            </a:solidFill>
            <a:ln w="9811" cap="flat">
              <a:no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C94C9ED9-1ADE-424E-85B9-2F020F7DCB5D}"/>
                </a:ext>
              </a:extLst>
            </p:cNvPr>
            <p:cNvSpPr/>
            <p:nvPr/>
          </p:nvSpPr>
          <p:spPr>
            <a:xfrm>
              <a:off x="8831450" y="3778940"/>
              <a:ext cx="2192521" cy="1269830"/>
            </a:xfrm>
            <a:custGeom>
              <a:avLst/>
              <a:gdLst>
                <a:gd name="connsiteX0" fmla="*/ 2192522 w 2192521"/>
                <a:gd name="connsiteY0" fmla="*/ 0 h 1269830"/>
                <a:gd name="connsiteX1" fmla="*/ 2454 w 2192521"/>
                <a:gd name="connsiteY1" fmla="*/ 1269831 h 1269830"/>
                <a:gd name="connsiteX2" fmla="*/ 0 w 2192521"/>
                <a:gd name="connsiteY2" fmla="*/ 1265610 h 1269830"/>
                <a:gd name="connsiteX3" fmla="*/ 2192522 w 2192521"/>
                <a:gd name="connsiteY3" fmla="*/ 0 h 1269830"/>
              </a:gdLst>
              <a:ahLst/>
              <a:cxnLst>
                <a:cxn ang="0">
                  <a:pos x="connsiteX0" y="connsiteY0"/>
                </a:cxn>
                <a:cxn ang="0">
                  <a:pos x="connsiteX1" y="connsiteY1"/>
                </a:cxn>
                <a:cxn ang="0">
                  <a:pos x="connsiteX2" y="connsiteY2"/>
                </a:cxn>
                <a:cxn ang="0">
                  <a:pos x="connsiteX3" y="connsiteY3"/>
                </a:cxn>
              </a:cxnLst>
              <a:rect l="l" t="t" r="r" b="b"/>
              <a:pathLst>
                <a:path w="2192521" h="1269830">
                  <a:moveTo>
                    <a:pt x="2192522" y="0"/>
                  </a:moveTo>
                  <a:lnTo>
                    <a:pt x="2454" y="1269831"/>
                  </a:lnTo>
                  <a:lnTo>
                    <a:pt x="0" y="1265610"/>
                  </a:lnTo>
                  <a:lnTo>
                    <a:pt x="2192522" y="0"/>
                  </a:lnTo>
                  <a:close/>
                </a:path>
              </a:pathLst>
            </a:custGeom>
            <a:solidFill>
              <a:srgbClr val="939598"/>
            </a:solidFill>
            <a:ln w="9811" cap="flat">
              <a:no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FEAFC43F-AFA9-F949-A042-AA1372F69AC8}"/>
                </a:ext>
              </a:extLst>
            </p:cNvPr>
            <p:cNvSpPr/>
            <p:nvPr/>
          </p:nvSpPr>
          <p:spPr>
            <a:xfrm>
              <a:off x="9594386" y="3528232"/>
              <a:ext cx="1429683" cy="828394"/>
            </a:xfrm>
            <a:custGeom>
              <a:avLst/>
              <a:gdLst>
                <a:gd name="connsiteX0" fmla="*/ 1429684 w 1429683"/>
                <a:gd name="connsiteY0" fmla="*/ 0 h 828394"/>
                <a:gd name="connsiteX1" fmla="*/ 2454 w 1429683"/>
                <a:gd name="connsiteY1" fmla="*/ 828394 h 828394"/>
                <a:gd name="connsiteX2" fmla="*/ 0 w 1429683"/>
                <a:gd name="connsiteY2" fmla="*/ 824173 h 828394"/>
                <a:gd name="connsiteX3" fmla="*/ 1429684 w 1429683"/>
                <a:gd name="connsiteY3" fmla="*/ 0 h 828394"/>
              </a:gdLst>
              <a:ahLst/>
              <a:cxnLst>
                <a:cxn ang="0">
                  <a:pos x="connsiteX0" y="connsiteY0"/>
                </a:cxn>
                <a:cxn ang="0">
                  <a:pos x="connsiteX1" y="connsiteY1"/>
                </a:cxn>
                <a:cxn ang="0">
                  <a:pos x="connsiteX2" y="connsiteY2"/>
                </a:cxn>
                <a:cxn ang="0">
                  <a:pos x="connsiteX3" y="connsiteY3"/>
                </a:cxn>
              </a:cxnLst>
              <a:rect l="l" t="t" r="r" b="b"/>
              <a:pathLst>
                <a:path w="1429683" h="828394">
                  <a:moveTo>
                    <a:pt x="1429684" y="0"/>
                  </a:moveTo>
                  <a:lnTo>
                    <a:pt x="2454" y="828394"/>
                  </a:lnTo>
                  <a:lnTo>
                    <a:pt x="0" y="824173"/>
                  </a:lnTo>
                  <a:lnTo>
                    <a:pt x="1429684" y="0"/>
                  </a:lnTo>
                  <a:close/>
                </a:path>
              </a:pathLst>
            </a:custGeom>
            <a:solidFill>
              <a:srgbClr val="939598"/>
            </a:solidFill>
            <a:ln w="9811" cap="flat">
              <a:no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1D642A0E-9AEF-774D-95B3-4C60D05413DC}"/>
                </a:ext>
              </a:extLst>
            </p:cNvPr>
            <p:cNvSpPr/>
            <p:nvPr/>
          </p:nvSpPr>
          <p:spPr>
            <a:xfrm>
              <a:off x="9594386" y="3452156"/>
              <a:ext cx="1429683" cy="828394"/>
            </a:xfrm>
            <a:custGeom>
              <a:avLst/>
              <a:gdLst>
                <a:gd name="connsiteX0" fmla="*/ 1429684 w 1429683"/>
                <a:gd name="connsiteY0" fmla="*/ 0 h 828394"/>
                <a:gd name="connsiteX1" fmla="*/ 2454 w 1429683"/>
                <a:gd name="connsiteY1" fmla="*/ 828394 h 828394"/>
                <a:gd name="connsiteX2" fmla="*/ 0 w 1429683"/>
                <a:gd name="connsiteY2" fmla="*/ 824173 h 828394"/>
                <a:gd name="connsiteX3" fmla="*/ 1429684 w 1429683"/>
                <a:gd name="connsiteY3" fmla="*/ 0 h 828394"/>
              </a:gdLst>
              <a:ahLst/>
              <a:cxnLst>
                <a:cxn ang="0">
                  <a:pos x="connsiteX0" y="connsiteY0"/>
                </a:cxn>
                <a:cxn ang="0">
                  <a:pos x="connsiteX1" y="connsiteY1"/>
                </a:cxn>
                <a:cxn ang="0">
                  <a:pos x="connsiteX2" y="connsiteY2"/>
                </a:cxn>
                <a:cxn ang="0">
                  <a:pos x="connsiteX3" y="connsiteY3"/>
                </a:cxn>
              </a:cxnLst>
              <a:rect l="l" t="t" r="r" b="b"/>
              <a:pathLst>
                <a:path w="1429683" h="828394">
                  <a:moveTo>
                    <a:pt x="1429684" y="0"/>
                  </a:moveTo>
                  <a:lnTo>
                    <a:pt x="2454" y="828394"/>
                  </a:lnTo>
                  <a:lnTo>
                    <a:pt x="0" y="824173"/>
                  </a:lnTo>
                  <a:lnTo>
                    <a:pt x="1429684" y="0"/>
                  </a:lnTo>
                  <a:close/>
                </a:path>
              </a:pathLst>
            </a:custGeom>
            <a:solidFill>
              <a:srgbClr val="939598"/>
            </a:solidFill>
            <a:ln w="9811" cap="flat">
              <a:no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FD640B1F-BA63-2646-BB91-B82145DE9699}"/>
                </a:ext>
              </a:extLst>
            </p:cNvPr>
            <p:cNvSpPr/>
            <p:nvPr/>
          </p:nvSpPr>
          <p:spPr>
            <a:xfrm>
              <a:off x="9594386" y="3375884"/>
              <a:ext cx="1429683" cy="828491"/>
            </a:xfrm>
            <a:custGeom>
              <a:avLst/>
              <a:gdLst>
                <a:gd name="connsiteX0" fmla="*/ 1429684 w 1429683"/>
                <a:gd name="connsiteY0" fmla="*/ 0 h 828491"/>
                <a:gd name="connsiteX1" fmla="*/ 2454 w 1429683"/>
                <a:gd name="connsiteY1" fmla="*/ 828492 h 828491"/>
                <a:gd name="connsiteX2" fmla="*/ 0 w 1429683"/>
                <a:gd name="connsiteY2" fmla="*/ 824271 h 828491"/>
                <a:gd name="connsiteX3" fmla="*/ 1429684 w 1429683"/>
                <a:gd name="connsiteY3" fmla="*/ 0 h 828491"/>
              </a:gdLst>
              <a:ahLst/>
              <a:cxnLst>
                <a:cxn ang="0">
                  <a:pos x="connsiteX0" y="connsiteY0"/>
                </a:cxn>
                <a:cxn ang="0">
                  <a:pos x="connsiteX1" y="connsiteY1"/>
                </a:cxn>
                <a:cxn ang="0">
                  <a:pos x="connsiteX2" y="connsiteY2"/>
                </a:cxn>
                <a:cxn ang="0">
                  <a:pos x="connsiteX3" y="connsiteY3"/>
                </a:cxn>
              </a:cxnLst>
              <a:rect l="l" t="t" r="r" b="b"/>
              <a:pathLst>
                <a:path w="1429683" h="828491">
                  <a:moveTo>
                    <a:pt x="1429684" y="0"/>
                  </a:moveTo>
                  <a:lnTo>
                    <a:pt x="2454" y="828492"/>
                  </a:lnTo>
                  <a:lnTo>
                    <a:pt x="0" y="824271"/>
                  </a:lnTo>
                  <a:lnTo>
                    <a:pt x="1429684" y="0"/>
                  </a:lnTo>
                  <a:close/>
                </a:path>
              </a:pathLst>
            </a:custGeom>
            <a:solidFill>
              <a:srgbClr val="939598"/>
            </a:solidFill>
            <a:ln w="9811" cap="flat">
              <a:no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C1E53271-FC78-8E48-9150-F7CF5F4FD757}"/>
                </a:ext>
              </a:extLst>
            </p:cNvPr>
            <p:cNvSpPr/>
            <p:nvPr/>
          </p:nvSpPr>
          <p:spPr>
            <a:xfrm>
              <a:off x="9594386" y="3299710"/>
              <a:ext cx="1429683" cy="828491"/>
            </a:xfrm>
            <a:custGeom>
              <a:avLst/>
              <a:gdLst>
                <a:gd name="connsiteX0" fmla="*/ 1429684 w 1429683"/>
                <a:gd name="connsiteY0" fmla="*/ 0 h 828491"/>
                <a:gd name="connsiteX1" fmla="*/ 2454 w 1429683"/>
                <a:gd name="connsiteY1" fmla="*/ 828492 h 828491"/>
                <a:gd name="connsiteX2" fmla="*/ 0 w 1429683"/>
                <a:gd name="connsiteY2" fmla="*/ 824271 h 828491"/>
                <a:gd name="connsiteX3" fmla="*/ 1429684 w 1429683"/>
                <a:gd name="connsiteY3" fmla="*/ 0 h 828491"/>
              </a:gdLst>
              <a:ahLst/>
              <a:cxnLst>
                <a:cxn ang="0">
                  <a:pos x="connsiteX0" y="connsiteY0"/>
                </a:cxn>
                <a:cxn ang="0">
                  <a:pos x="connsiteX1" y="connsiteY1"/>
                </a:cxn>
                <a:cxn ang="0">
                  <a:pos x="connsiteX2" y="connsiteY2"/>
                </a:cxn>
                <a:cxn ang="0">
                  <a:pos x="connsiteX3" y="connsiteY3"/>
                </a:cxn>
              </a:cxnLst>
              <a:rect l="l" t="t" r="r" b="b"/>
              <a:pathLst>
                <a:path w="1429683" h="828491">
                  <a:moveTo>
                    <a:pt x="1429684" y="0"/>
                  </a:moveTo>
                  <a:lnTo>
                    <a:pt x="2454" y="828492"/>
                  </a:lnTo>
                  <a:lnTo>
                    <a:pt x="0" y="824271"/>
                  </a:lnTo>
                  <a:lnTo>
                    <a:pt x="1429684" y="0"/>
                  </a:lnTo>
                  <a:close/>
                </a:path>
              </a:pathLst>
            </a:custGeom>
            <a:solidFill>
              <a:srgbClr val="939598"/>
            </a:solidFill>
            <a:ln w="9811" cap="flat">
              <a:no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C02E8E1D-AD47-E44C-9C38-6A6EB6343FE1}"/>
                </a:ext>
              </a:extLst>
            </p:cNvPr>
            <p:cNvSpPr/>
            <p:nvPr/>
          </p:nvSpPr>
          <p:spPr>
            <a:xfrm>
              <a:off x="9594386" y="3223634"/>
              <a:ext cx="1429683" cy="828491"/>
            </a:xfrm>
            <a:custGeom>
              <a:avLst/>
              <a:gdLst>
                <a:gd name="connsiteX0" fmla="*/ 1429684 w 1429683"/>
                <a:gd name="connsiteY0" fmla="*/ 0 h 828491"/>
                <a:gd name="connsiteX1" fmla="*/ 2454 w 1429683"/>
                <a:gd name="connsiteY1" fmla="*/ 828492 h 828491"/>
                <a:gd name="connsiteX2" fmla="*/ 0 w 1429683"/>
                <a:gd name="connsiteY2" fmla="*/ 824173 h 828491"/>
                <a:gd name="connsiteX3" fmla="*/ 1429684 w 1429683"/>
                <a:gd name="connsiteY3" fmla="*/ 0 h 828491"/>
              </a:gdLst>
              <a:ahLst/>
              <a:cxnLst>
                <a:cxn ang="0">
                  <a:pos x="connsiteX0" y="connsiteY0"/>
                </a:cxn>
                <a:cxn ang="0">
                  <a:pos x="connsiteX1" y="connsiteY1"/>
                </a:cxn>
                <a:cxn ang="0">
                  <a:pos x="connsiteX2" y="connsiteY2"/>
                </a:cxn>
                <a:cxn ang="0">
                  <a:pos x="connsiteX3" y="connsiteY3"/>
                </a:cxn>
              </a:cxnLst>
              <a:rect l="l" t="t" r="r" b="b"/>
              <a:pathLst>
                <a:path w="1429683" h="828491">
                  <a:moveTo>
                    <a:pt x="1429684" y="0"/>
                  </a:moveTo>
                  <a:lnTo>
                    <a:pt x="2454" y="828492"/>
                  </a:lnTo>
                  <a:lnTo>
                    <a:pt x="0" y="824173"/>
                  </a:lnTo>
                  <a:lnTo>
                    <a:pt x="1429684" y="0"/>
                  </a:lnTo>
                  <a:close/>
                </a:path>
              </a:pathLst>
            </a:custGeom>
            <a:solidFill>
              <a:srgbClr val="939598"/>
            </a:solidFill>
            <a:ln w="9811" cap="flat">
              <a:no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C4B27D8E-D4C7-9743-9CF1-B3A4EFB48C14}"/>
                </a:ext>
              </a:extLst>
            </p:cNvPr>
            <p:cNvSpPr/>
            <p:nvPr/>
          </p:nvSpPr>
          <p:spPr>
            <a:xfrm>
              <a:off x="9594386" y="3147460"/>
              <a:ext cx="1429683" cy="828393"/>
            </a:xfrm>
            <a:custGeom>
              <a:avLst/>
              <a:gdLst>
                <a:gd name="connsiteX0" fmla="*/ 1429684 w 1429683"/>
                <a:gd name="connsiteY0" fmla="*/ 0 h 828393"/>
                <a:gd name="connsiteX1" fmla="*/ 2454 w 1429683"/>
                <a:gd name="connsiteY1" fmla="*/ 828394 h 828393"/>
                <a:gd name="connsiteX2" fmla="*/ 0 w 1429683"/>
                <a:gd name="connsiteY2" fmla="*/ 824173 h 828393"/>
                <a:gd name="connsiteX3" fmla="*/ 1429684 w 1429683"/>
                <a:gd name="connsiteY3" fmla="*/ 0 h 828393"/>
              </a:gdLst>
              <a:ahLst/>
              <a:cxnLst>
                <a:cxn ang="0">
                  <a:pos x="connsiteX0" y="connsiteY0"/>
                </a:cxn>
                <a:cxn ang="0">
                  <a:pos x="connsiteX1" y="connsiteY1"/>
                </a:cxn>
                <a:cxn ang="0">
                  <a:pos x="connsiteX2" y="connsiteY2"/>
                </a:cxn>
                <a:cxn ang="0">
                  <a:pos x="connsiteX3" y="connsiteY3"/>
                </a:cxn>
              </a:cxnLst>
              <a:rect l="l" t="t" r="r" b="b"/>
              <a:pathLst>
                <a:path w="1429683" h="828393">
                  <a:moveTo>
                    <a:pt x="1429684" y="0"/>
                  </a:moveTo>
                  <a:lnTo>
                    <a:pt x="2454" y="828394"/>
                  </a:lnTo>
                  <a:lnTo>
                    <a:pt x="0" y="824173"/>
                  </a:lnTo>
                  <a:lnTo>
                    <a:pt x="1429684" y="0"/>
                  </a:lnTo>
                  <a:close/>
                </a:path>
              </a:pathLst>
            </a:custGeom>
            <a:solidFill>
              <a:srgbClr val="939598"/>
            </a:solidFill>
            <a:ln w="9811" cap="flat">
              <a:no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99226AB7-9BEC-6346-81E1-035599E8AD44}"/>
                </a:ext>
              </a:extLst>
            </p:cNvPr>
            <p:cNvSpPr/>
            <p:nvPr/>
          </p:nvSpPr>
          <p:spPr>
            <a:xfrm>
              <a:off x="10357519" y="2895477"/>
              <a:ext cx="666845" cy="387153"/>
            </a:xfrm>
            <a:custGeom>
              <a:avLst/>
              <a:gdLst>
                <a:gd name="connsiteX0" fmla="*/ 666846 w 666845"/>
                <a:gd name="connsiteY0" fmla="*/ 0 h 387153"/>
                <a:gd name="connsiteX1" fmla="*/ 2454 w 666845"/>
                <a:gd name="connsiteY1" fmla="*/ 387153 h 387153"/>
                <a:gd name="connsiteX2" fmla="*/ 0 w 666845"/>
                <a:gd name="connsiteY2" fmla="*/ 382932 h 387153"/>
                <a:gd name="connsiteX3" fmla="*/ 666846 w 666845"/>
                <a:gd name="connsiteY3" fmla="*/ 0 h 387153"/>
              </a:gdLst>
              <a:ahLst/>
              <a:cxnLst>
                <a:cxn ang="0">
                  <a:pos x="connsiteX0" y="connsiteY0"/>
                </a:cxn>
                <a:cxn ang="0">
                  <a:pos x="connsiteX1" y="connsiteY1"/>
                </a:cxn>
                <a:cxn ang="0">
                  <a:pos x="connsiteX2" y="connsiteY2"/>
                </a:cxn>
                <a:cxn ang="0">
                  <a:pos x="connsiteX3" y="connsiteY3"/>
                </a:cxn>
              </a:cxnLst>
              <a:rect l="l" t="t" r="r" b="b"/>
              <a:pathLst>
                <a:path w="666845" h="387153">
                  <a:moveTo>
                    <a:pt x="666846" y="0"/>
                  </a:moveTo>
                  <a:lnTo>
                    <a:pt x="2454" y="387153"/>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80DA2A7E-C095-784E-9A35-89DB9AADDFA6}"/>
                </a:ext>
              </a:extLst>
            </p:cNvPr>
            <p:cNvSpPr/>
            <p:nvPr/>
          </p:nvSpPr>
          <p:spPr>
            <a:xfrm>
              <a:off x="10357519" y="2819204"/>
              <a:ext cx="666845" cy="387251"/>
            </a:xfrm>
            <a:custGeom>
              <a:avLst/>
              <a:gdLst>
                <a:gd name="connsiteX0" fmla="*/ 666846 w 666845"/>
                <a:gd name="connsiteY0" fmla="*/ 0 h 387251"/>
                <a:gd name="connsiteX1" fmla="*/ 2454 w 666845"/>
                <a:gd name="connsiteY1" fmla="*/ 387251 h 387251"/>
                <a:gd name="connsiteX2" fmla="*/ 0 w 666845"/>
                <a:gd name="connsiteY2" fmla="*/ 382932 h 387251"/>
                <a:gd name="connsiteX3" fmla="*/ 666846 w 666845"/>
                <a:gd name="connsiteY3" fmla="*/ 0 h 387251"/>
              </a:gdLst>
              <a:ahLst/>
              <a:cxnLst>
                <a:cxn ang="0">
                  <a:pos x="connsiteX0" y="connsiteY0"/>
                </a:cxn>
                <a:cxn ang="0">
                  <a:pos x="connsiteX1" y="connsiteY1"/>
                </a:cxn>
                <a:cxn ang="0">
                  <a:pos x="connsiteX2" y="connsiteY2"/>
                </a:cxn>
                <a:cxn ang="0">
                  <a:pos x="connsiteX3" y="connsiteY3"/>
                </a:cxn>
              </a:cxnLst>
              <a:rect l="l" t="t" r="r" b="b"/>
              <a:pathLst>
                <a:path w="666845" h="387251">
                  <a:moveTo>
                    <a:pt x="666846" y="0"/>
                  </a:moveTo>
                  <a:lnTo>
                    <a:pt x="2454" y="387251"/>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11AC43A8-381C-AA40-98E6-60E1E8321CA3}"/>
                </a:ext>
              </a:extLst>
            </p:cNvPr>
            <p:cNvSpPr/>
            <p:nvPr/>
          </p:nvSpPr>
          <p:spPr>
            <a:xfrm>
              <a:off x="10357519" y="2743128"/>
              <a:ext cx="666845" cy="387153"/>
            </a:xfrm>
            <a:custGeom>
              <a:avLst/>
              <a:gdLst>
                <a:gd name="connsiteX0" fmla="*/ 666846 w 666845"/>
                <a:gd name="connsiteY0" fmla="*/ 0 h 387153"/>
                <a:gd name="connsiteX1" fmla="*/ 2454 w 666845"/>
                <a:gd name="connsiteY1" fmla="*/ 387153 h 387153"/>
                <a:gd name="connsiteX2" fmla="*/ 0 w 666845"/>
                <a:gd name="connsiteY2" fmla="*/ 382932 h 387153"/>
                <a:gd name="connsiteX3" fmla="*/ 666846 w 666845"/>
                <a:gd name="connsiteY3" fmla="*/ 0 h 387153"/>
              </a:gdLst>
              <a:ahLst/>
              <a:cxnLst>
                <a:cxn ang="0">
                  <a:pos x="connsiteX0" y="connsiteY0"/>
                </a:cxn>
                <a:cxn ang="0">
                  <a:pos x="connsiteX1" y="connsiteY1"/>
                </a:cxn>
                <a:cxn ang="0">
                  <a:pos x="connsiteX2" y="connsiteY2"/>
                </a:cxn>
                <a:cxn ang="0">
                  <a:pos x="connsiteX3" y="connsiteY3"/>
                </a:cxn>
              </a:cxnLst>
              <a:rect l="l" t="t" r="r" b="b"/>
              <a:pathLst>
                <a:path w="666845" h="387153">
                  <a:moveTo>
                    <a:pt x="666846" y="0"/>
                  </a:moveTo>
                  <a:lnTo>
                    <a:pt x="2454" y="387153"/>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D345D502-21DE-1B43-B53F-1FF55FC497D7}"/>
                </a:ext>
              </a:extLst>
            </p:cNvPr>
            <p:cNvSpPr/>
            <p:nvPr/>
          </p:nvSpPr>
          <p:spPr>
            <a:xfrm>
              <a:off x="10357519" y="2666954"/>
              <a:ext cx="666845" cy="387153"/>
            </a:xfrm>
            <a:custGeom>
              <a:avLst/>
              <a:gdLst>
                <a:gd name="connsiteX0" fmla="*/ 666846 w 666845"/>
                <a:gd name="connsiteY0" fmla="*/ 0 h 387153"/>
                <a:gd name="connsiteX1" fmla="*/ 2454 w 666845"/>
                <a:gd name="connsiteY1" fmla="*/ 387153 h 387153"/>
                <a:gd name="connsiteX2" fmla="*/ 0 w 666845"/>
                <a:gd name="connsiteY2" fmla="*/ 382932 h 387153"/>
                <a:gd name="connsiteX3" fmla="*/ 666846 w 666845"/>
                <a:gd name="connsiteY3" fmla="*/ 0 h 387153"/>
              </a:gdLst>
              <a:ahLst/>
              <a:cxnLst>
                <a:cxn ang="0">
                  <a:pos x="connsiteX0" y="connsiteY0"/>
                </a:cxn>
                <a:cxn ang="0">
                  <a:pos x="connsiteX1" y="connsiteY1"/>
                </a:cxn>
                <a:cxn ang="0">
                  <a:pos x="connsiteX2" y="connsiteY2"/>
                </a:cxn>
                <a:cxn ang="0">
                  <a:pos x="connsiteX3" y="connsiteY3"/>
                </a:cxn>
              </a:cxnLst>
              <a:rect l="l" t="t" r="r" b="b"/>
              <a:pathLst>
                <a:path w="666845" h="387153">
                  <a:moveTo>
                    <a:pt x="666846" y="0"/>
                  </a:moveTo>
                  <a:lnTo>
                    <a:pt x="2454" y="387153"/>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E686FD28-9EBB-084E-B597-C2406F783E49}"/>
                </a:ext>
              </a:extLst>
            </p:cNvPr>
            <p:cNvSpPr/>
            <p:nvPr/>
          </p:nvSpPr>
          <p:spPr>
            <a:xfrm>
              <a:off x="10357519" y="2590780"/>
              <a:ext cx="666845" cy="387251"/>
            </a:xfrm>
            <a:custGeom>
              <a:avLst/>
              <a:gdLst>
                <a:gd name="connsiteX0" fmla="*/ 666846 w 666845"/>
                <a:gd name="connsiteY0" fmla="*/ 0 h 387251"/>
                <a:gd name="connsiteX1" fmla="*/ 2454 w 666845"/>
                <a:gd name="connsiteY1" fmla="*/ 387251 h 387251"/>
                <a:gd name="connsiteX2" fmla="*/ 0 w 666845"/>
                <a:gd name="connsiteY2" fmla="*/ 382932 h 387251"/>
                <a:gd name="connsiteX3" fmla="*/ 666846 w 666845"/>
                <a:gd name="connsiteY3" fmla="*/ 0 h 387251"/>
              </a:gdLst>
              <a:ahLst/>
              <a:cxnLst>
                <a:cxn ang="0">
                  <a:pos x="connsiteX0" y="connsiteY0"/>
                </a:cxn>
                <a:cxn ang="0">
                  <a:pos x="connsiteX1" y="connsiteY1"/>
                </a:cxn>
                <a:cxn ang="0">
                  <a:pos x="connsiteX2" y="connsiteY2"/>
                </a:cxn>
                <a:cxn ang="0">
                  <a:pos x="connsiteX3" y="connsiteY3"/>
                </a:cxn>
              </a:cxnLst>
              <a:rect l="l" t="t" r="r" b="b"/>
              <a:pathLst>
                <a:path w="666845" h="387251">
                  <a:moveTo>
                    <a:pt x="666846" y="0"/>
                  </a:moveTo>
                  <a:lnTo>
                    <a:pt x="2454" y="387251"/>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8D64C9A6-4D4B-5F44-9746-40D2CFF8D155}"/>
                </a:ext>
              </a:extLst>
            </p:cNvPr>
            <p:cNvSpPr/>
            <p:nvPr/>
          </p:nvSpPr>
          <p:spPr>
            <a:xfrm>
              <a:off x="10357519" y="2514606"/>
              <a:ext cx="666845" cy="387251"/>
            </a:xfrm>
            <a:custGeom>
              <a:avLst/>
              <a:gdLst>
                <a:gd name="connsiteX0" fmla="*/ 666846 w 666845"/>
                <a:gd name="connsiteY0" fmla="*/ 0 h 387251"/>
                <a:gd name="connsiteX1" fmla="*/ 2454 w 666845"/>
                <a:gd name="connsiteY1" fmla="*/ 387251 h 387251"/>
                <a:gd name="connsiteX2" fmla="*/ 0 w 666845"/>
                <a:gd name="connsiteY2" fmla="*/ 382932 h 387251"/>
                <a:gd name="connsiteX3" fmla="*/ 666846 w 666845"/>
                <a:gd name="connsiteY3" fmla="*/ 0 h 387251"/>
              </a:gdLst>
              <a:ahLst/>
              <a:cxnLst>
                <a:cxn ang="0">
                  <a:pos x="connsiteX0" y="connsiteY0"/>
                </a:cxn>
                <a:cxn ang="0">
                  <a:pos x="connsiteX1" y="connsiteY1"/>
                </a:cxn>
                <a:cxn ang="0">
                  <a:pos x="connsiteX2" y="connsiteY2"/>
                </a:cxn>
                <a:cxn ang="0">
                  <a:pos x="connsiteX3" y="connsiteY3"/>
                </a:cxn>
              </a:cxnLst>
              <a:rect l="l" t="t" r="r" b="b"/>
              <a:pathLst>
                <a:path w="666845" h="387251">
                  <a:moveTo>
                    <a:pt x="666846" y="0"/>
                  </a:moveTo>
                  <a:lnTo>
                    <a:pt x="2454" y="387251"/>
                  </a:lnTo>
                  <a:lnTo>
                    <a:pt x="0" y="382932"/>
                  </a:lnTo>
                  <a:lnTo>
                    <a:pt x="666846" y="0"/>
                  </a:lnTo>
                  <a:close/>
                </a:path>
              </a:pathLst>
            </a:custGeom>
            <a:solidFill>
              <a:srgbClr val="939598"/>
            </a:solidFill>
            <a:ln w="9811" cap="flat">
              <a:no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60FA30B8-2230-CD40-B6EF-C80862AFAD82}"/>
                </a:ext>
              </a:extLst>
            </p:cNvPr>
            <p:cNvSpPr/>
            <p:nvPr/>
          </p:nvSpPr>
          <p:spPr>
            <a:xfrm>
              <a:off x="8041129" y="4264746"/>
              <a:ext cx="3051745" cy="2396443"/>
            </a:xfrm>
            <a:custGeom>
              <a:avLst/>
              <a:gdLst>
                <a:gd name="connsiteX0" fmla="*/ 28857 w 3051745"/>
                <a:gd name="connsiteY0" fmla="*/ 2046886 h 2396443"/>
                <a:gd name="connsiteX1" fmla="*/ 28857 w 3051745"/>
                <a:gd name="connsiteY1" fmla="*/ 1780767 h 2396443"/>
                <a:gd name="connsiteX2" fmla="*/ 3051746 w 3051745"/>
                <a:gd name="connsiteY2" fmla="*/ 33081 h 2396443"/>
                <a:gd name="connsiteX3" fmla="*/ 3051746 w 3051745"/>
                <a:gd name="connsiteY3" fmla="*/ 0 h 2396443"/>
                <a:gd name="connsiteX4" fmla="*/ 0 w 3051745"/>
                <a:gd name="connsiteY4" fmla="*/ 1764374 h 2396443"/>
                <a:gd name="connsiteX5" fmla="*/ 0 w 3051745"/>
                <a:gd name="connsiteY5" fmla="*/ 1764865 h 2396443"/>
                <a:gd name="connsiteX6" fmla="*/ 0 w 3051745"/>
                <a:gd name="connsiteY6" fmla="*/ 1797455 h 2396443"/>
                <a:gd name="connsiteX7" fmla="*/ 0 w 3051745"/>
                <a:gd name="connsiteY7" fmla="*/ 2064065 h 2396443"/>
                <a:gd name="connsiteX8" fmla="*/ 0 w 3051745"/>
                <a:gd name="connsiteY8" fmla="*/ 2097342 h 2396443"/>
                <a:gd name="connsiteX9" fmla="*/ 0 w 3051745"/>
                <a:gd name="connsiteY9" fmla="*/ 2362773 h 2396443"/>
                <a:gd name="connsiteX10" fmla="*/ 0 w 3051745"/>
                <a:gd name="connsiteY10" fmla="*/ 2396443 h 2396443"/>
                <a:gd name="connsiteX11" fmla="*/ 0 w 3051745"/>
                <a:gd name="connsiteY11" fmla="*/ 2396443 h 2396443"/>
                <a:gd name="connsiteX12" fmla="*/ 98 w 3051745"/>
                <a:gd name="connsiteY12" fmla="*/ 2396345 h 2396443"/>
                <a:gd name="connsiteX13" fmla="*/ 3051746 w 3051745"/>
                <a:gd name="connsiteY13" fmla="*/ 632069 h 2396443"/>
                <a:gd name="connsiteX14" fmla="*/ 3051746 w 3051745"/>
                <a:gd name="connsiteY14" fmla="*/ 598399 h 2396443"/>
                <a:gd name="connsiteX15" fmla="*/ 28857 w 3051745"/>
                <a:gd name="connsiteY15" fmla="*/ 2346086 h 2396443"/>
                <a:gd name="connsiteX16" fmla="*/ 28857 w 3051745"/>
                <a:gd name="connsiteY16" fmla="*/ 2080163 h 2396443"/>
                <a:gd name="connsiteX17" fmla="*/ 28857 w 3051745"/>
                <a:gd name="connsiteY17" fmla="*/ 2046886 h 239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51745" h="2396443">
                  <a:moveTo>
                    <a:pt x="28857" y="2046886"/>
                  </a:moveTo>
                  <a:lnTo>
                    <a:pt x="28857" y="1780767"/>
                  </a:lnTo>
                  <a:lnTo>
                    <a:pt x="3051746" y="33081"/>
                  </a:lnTo>
                  <a:lnTo>
                    <a:pt x="3051746" y="0"/>
                  </a:lnTo>
                  <a:lnTo>
                    <a:pt x="0" y="1764374"/>
                  </a:lnTo>
                  <a:lnTo>
                    <a:pt x="0" y="1764865"/>
                  </a:lnTo>
                  <a:lnTo>
                    <a:pt x="0" y="1797455"/>
                  </a:lnTo>
                  <a:lnTo>
                    <a:pt x="0" y="2064065"/>
                  </a:lnTo>
                  <a:lnTo>
                    <a:pt x="0" y="2097342"/>
                  </a:lnTo>
                  <a:lnTo>
                    <a:pt x="0" y="2362773"/>
                  </a:lnTo>
                  <a:lnTo>
                    <a:pt x="0" y="2396443"/>
                  </a:lnTo>
                  <a:lnTo>
                    <a:pt x="0" y="2396443"/>
                  </a:lnTo>
                  <a:lnTo>
                    <a:pt x="98" y="2396345"/>
                  </a:lnTo>
                  <a:lnTo>
                    <a:pt x="3051746" y="632069"/>
                  </a:lnTo>
                  <a:lnTo>
                    <a:pt x="3051746" y="598399"/>
                  </a:lnTo>
                  <a:lnTo>
                    <a:pt x="28857" y="2346086"/>
                  </a:lnTo>
                  <a:lnTo>
                    <a:pt x="28857" y="2080163"/>
                  </a:lnTo>
                  <a:lnTo>
                    <a:pt x="28857" y="2046886"/>
                  </a:lnTo>
                  <a:close/>
                </a:path>
              </a:pathLst>
            </a:custGeom>
            <a:solidFill>
              <a:schemeClr val="bg2">
                <a:lumMod val="75000"/>
              </a:schemeClr>
            </a:solidFill>
            <a:ln w="9811" cap="flat">
              <a:no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4320A533-C497-7046-90B9-36DDD088FD4D}"/>
                </a:ext>
              </a:extLst>
            </p:cNvPr>
            <p:cNvSpPr/>
            <p:nvPr/>
          </p:nvSpPr>
          <p:spPr>
            <a:xfrm>
              <a:off x="8069985" y="6045611"/>
              <a:ext cx="9815" cy="266020"/>
            </a:xfrm>
            <a:custGeom>
              <a:avLst/>
              <a:gdLst>
                <a:gd name="connsiteX0" fmla="*/ 0 w 9815"/>
                <a:gd name="connsiteY0" fmla="*/ 266021 h 266020"/>
                <a:gd name="connsiteX1" fmla="*/ 0 w 9815"/>
                <a:gd name="connsiteY1" fmla="*/ 0 h 266020"/>
              </a:gdLst>
              <a:ahLst/>
              <a:cxnLst>
                <a:cxn ang="0">
                  <a:pos x="connsiteX0" y="connsiteY0"/>
                </a:cxn>
                <a:cxn ang="0">
                  <a:pos x="connsiteX1" y="connsiteY1"/>
                </a:cxn>
              </a:cxnLst>
              <a:rect l="l" t="t" r="r" b="b"/>
              <a:pathLst>
                <a:path w="9815" h="266020">
                  <a:moveTo>
                    <a:pt x="0" y="266021"/>
                  </a:moveTo>
                  <a:lnTo>
                    <a:pt x="0" y="0"/>
                  </a:lnTo>
                </a:path>
              </a:pathLst>
            </a:custGeom>
            <a:ln w="9811" cap="flat">
              <a:no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38F39D15-A799-7C40-8F60-688DCBFE74E5}"/>
                </a:ext>
              </a:extLst>
            </p:cNvPr>
            <p:cNvSpPr/>
            <p:nvPr/>
          </p:nvSpPr>
          <p:spPr>
            <a:xfrm>
              <a:off x="6473443" y="5125632"/>
              <a:ext cx="1567685" cy="1535557"/>
            </a:xfrm>
            <a:custGeom>
              <a:avLst/>
              <a:gdLst>
                <a:gd name="connsiteX0" fmla="*/ 0 w 1567685"/>
                <a:gd name="connsiteY0" fmla="*/ 0 h 1535557"/>
                <a:gd name="connsiteX1" fmla="*/ 0 w 1567685"/>
                <a:gd name="connsiteY1" fmla="*/ 299101 h 1535557"/>
                <a:gd name="connsiteX2" fmla="*/ 0 w 1567685"/>
                <a:gd name="connsiteY2" fmla="*/ 318636 h 1535557"/>
                <a:gd name="connsiteX3" fmla="*/ 0 w 1567685"/>
                <a:gd name="connsiteY3" fmla="*/ 598301 h 1535557"/>
                <a:gd name="connsiteX4" fmla="*/ 0 w 1567685"/>
                <a:gd name="connsiteY4" fmla="*/ 617737 h 1535557"/>
                <a:gd name="connsiteX5" fmla="*/ 0 w 1567685"/>
                <a:gd name="connsiteY5" fmla="*/ 631971 h 1535557"/>
                <a:gd name="connsiteX6" fmla="*/ 1567686 w 1567685"/>
                <a:gd name="connsiteY6" fmla="*/ 1535557 h 1535557"/>
                <a:gd name="connsiteX7" fmla="*/ 1567686 w 1567685"/>
                <a:gd name="connsiteY7" fmla="*/ 1521324 h 1535557"/>
                <a:gd name="connsiteX8" fmla="*/ 1567686 w 1567685"/>
                <a:gd name="connsiteY8" fmla="*/ 1501887 h 1535557"/>
                <a:gd name="connsiteX9" fmla="*/ 1567686 w 1567685"/>
                <a:gd name="connsiteY9" fmla="*/ 1222222 h 1535557"/>
                <a:gd name="connsiteX10" fmla="*/ 1567686 w 1567685"/>
                <a:gd name="connsiteY10" fmla="*/ 1202688 h 1535557"/>
                <a:gd name="connsiteX11" fmla="*/ 1567686 w 1567685"/>
                <a:gd name="connsiteY11" fmla="*/ 903586 h 1535557"/>
                <a:gd name="connsiteX12" fmla="*/ 0 w 1567685"/>
                <a:gd name="connsiteY12" fmla="*/ 0 h 153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7685" h="1535557">
                  <a:moveTo>
                    <a:pt x="0" y="0"/>
                  </a:moveTo>
                  <a:lnTo>
                    <a:pt x="0" y="299101"/>
                  </a:lnTo>
                  <a:lnTo>
                    <a:pt x="0" y="318636"/>
                  </a:lnTo>
                  <a:lnTo>
                    <a:pt x="0" y="598301"/>
                  </a:lnTo>
                  <a:lnTo>
                    <a:pt x="0" y="617737"/>
                  </a:lnTo>
                  <a:lnTo>
                    <a:pt x="0" y="631971"/>
                  </a:lnTo>
                  <a:lnTo>
                    <a:pt x="1567686" y="1535557"/>
                  </a:lnTo>
                  <a:lnTo>
                    <a:pt x="1567686" y="1521324"/>
                  </a:lnTo>
                  <a:lnTo>
                    <a:pt x="1567686" y="1501887"/>
                  </a:lnTo>
                  <a:lnTo>
                    <a:pt x="1567686" y="1222222"/>
                  </a:lnTo>
                  <a:lnTo>
                    <a:pt x="1567686" y="1202688"/>
                  </a:lnTo>
                  <a:lnTo>
                    <a:pt x="1567686" y="903586"/>
                  </a:lnTo>
                  <a:lnTo>
                    <a:pt x="0" y="0"/>
                  </a:lnTo>
                  <a:close/>
                </a:path>
              </a:pathLst>
            </a:custGeom>
            <a:solidFill>
              <a:srgbClr val="3B5169"/>
            </a:solidFill>
            <a:ln w="9811" cap="flat">
              <a:no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619755CD-B722-EE40-9D0A-9C2C55836EB8}"/>
                </a:ext>
              </a:extLst>
            </p:cNvPr>
            <p:cNvSpPr/>
            <p:nvPr/>
          </p:nvSpPr>
          <p:spPr>
            <a:xfrm>
              <a:off x="6473443" y="5125632"/>
              <a:ext cx="1567685" cy="1535557"/>
            </a:xfrm>
            <a:custGeom>
              <a:avLst/>
              <a:gdLst>
                <a:gd name="connsiteX0" fmla="*/ 0 w 1567685"/>
                <a:gd name="connsiteY0" fmla="*/ 0 h 1535557"/>
                <a:gd name="connsiteX1" fmla="*/ 0 w 1567685"/>
                <a:gd name="connsiteY1" fmla="*/ 299101 h 1535557"/>
                <a:gd name="connsiteX2" fmla="*/ 0 w 1567685"/>
                <a:gd name="connsiteY2" fmla="*/ 318636 h 1535557"/>
                <a:gd name="connsiteX3" fmla="*/ 0 w 1567685"/>
                <a:gd name="connsiteY3" fmla="*/ 598301 h 1535557"/>
                <a:gd name="connsiteX4" fmla="*/ 0 w 1567685"/>
                <a:gd name="connsiteY4" fmla="*/ 617737 h 1535557"/>
                <a:gd name="connsiteX5" fmla="*/ 0 w 1567685"/>
                <a:gd name="connsiteY5" fmla="*/ 631971 h 1535557"/>
                <a:gd name="connsiteX6" fmla="*/ 1567686 w 1567685"/>
                <a:gd name="connsiteY6" fmla="*/ 1535557 h 1535557"/>
                <a:gd name="connsiteX7" fmla="*/ 1567686 w 1567685"/>
                <a:gd name="connsiteY7" fmla="*/ 1521324 h 1535557"/>
                <a:gd name="connsiteX8" fmla="*/ 1567686 w 1567685"/>
                <a:gd name="connsiteY8" fmla="*/ 1501887 h 1535557"/>
                <a:gd name="connsiteX9" fmla="*/ 1567686 w 1567685"/>
                <a:gd name="connsiteY9" fmla="*/ 1222222 h 1535557"/>
                <a:gd name="connsiteX10" fmla="*/ 1567686 w 1567685"/>
                <a:gd name="connsiteY10" fmla="*/ 1202688 h 1535557"/>
                <a:gd name="connsiteX11" fmla="*/ 1567686 w 1567685"/>
                <a:gd name="connsiteY11" fmla="*/ 903586 h 1535557"/>
                <a:gd name="connsiteX12" fmla="*/ 0 w 1567685"/>
                <a:gd name="connsiteY12" fmla="*/ 0 h 153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7685" h="1535557">
                  <a:moveTo>
                    <a:pt x="0" y="0"/>
                  </a:moveTo>
                  <a:lnTo>
                    <a:pt x="0" y="299101"/>
                  </a:lnTo>
                  <a:lnTo>
                    <a:pt x="0" y="318636"/>
                  </a:lnTo>
                  <a:lnTo>
                    <a:pt x="0" y="598301"/>
                  </a:lnTo>
                  <a:lnTo>
                    <a:pt x="0" y="617737"/>
                  </a:lnTo>
                  <a:lnTo>
                    <a:pt x="0" y="631971"/>
                  </a:lnTo>
                  <a:lnTo>
                    <a:pt x="1567686" y="1535557"/>
                  </a:lnTo>
                  <a:lnTo>
                    <a:pt x="1567686" y="1521324"/>
                  </a:lnTo>
                  <a:lnTo>
                    <a:pt x="1567686" y="1501887"/>
                  </a:lnTo>
                  <a:lnTo>
                    <a:pt x="1567686" y="1222222"/>
                  </a:lnTo>
                  <a:lnTo>
                    <a:pt x="1567686" y="1202688"/>
                  </a:lnTo>
                  <a:lnTo>
                    <a:pt x="1567686" y="903586"/>
                  </a:lnTo>
                  <a:lnTo>
                    <a:pt x="0" y="0"/>
                  </a:lnTo>
                  <a:close/>
                </a:path>
              </a:pathLst>
            </a:custGeom>
            <a:solidFill>
              <a:schemeClr val="accent1">
                <a:lumMod val="75000"/>
              </a:schemeClr>
            </a:solidFill>
            <a:ln w="9811" cap="flat">
              <a:no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E290B0FC-EBA5-CD4E-885F-318F75CF247C}"/>
                </a:ext>
              </a:extLst>
            </p:cNvPr>
            <p:cNvSpPr/>
            <p:nvPr/>
          </p:nvSpPr>
          <p:spPr>
            <a:xfrm>
              <a:off x="7236183" y="4051831"/>
              <a:ext cx="1567587" cy="1536244"/>
            </a:xfrm>
            <a:custGeom>
              <a:avLst/>
              <a:gdLst>
                <a:gd name="connsiteX0" fmla="*/ 0 w 1567587"/>
                <a:gd name="connsiteY0" fmla="*/ 0 h 1536244"/>
                <a:gd name="connsiteX1" fmla="*/ 0 w 1567587"/>
                <a:gd name="connsiteY1" fmla="*/ 299789 h 1536244"/>
                <a:gd name="connsiteX2" fmla="*/ 0 w 1567587"/>
                <a:gd name="connsiteY2" fmla="*/ 318636 h 1536244"/>
                <a:gd name="connsiteX3" fmla="*/ 0 w 1567587"/>
                <a:gd name="connsiteY3" fmla="*/ 598988 h 1536244"/>
                <a:gd name="connsiteX4" fmla="*/ 0 w 1567587"/>
                <a:gd name="connsiteY4" fmla="*/ 618424 h 1536244"/>
                <a:gd name="connsiteX5" fmla="*/ 0 w 1567587"/>
                <a:gd name="connsiteY5" fmla="*/ 632658 h 1536244"/>
                <a:gd name="connsiteX6" fmla="*/ 1567587 w 1567587"/>
                <a:gd name="connsiteY6" fmla="*/ 1536244 h 1536244"/>
                <a:gd name="connsiteX7" fmla="*/ 1567587 w 1567587"/>
                <a:gd name="connsiteY7" fmla="*/ 1522011 h 1536244"/>
                <a:gd name="connsiteX8" fmla="*/ 1567587 w 1567587"/>
                <a:gd name="connsiteY8" fmla="*/ 1502673 h 1536244"/>
                <a:gd name="connsiteX9" fmla="*/ 1567587 w 1567587"/>
                <a:gd name="connsiteY9" fmla="*/ 1222222 h 1536244"/>
                <a:gd name="connsiteX10" fmla="*/ 1567587 w 1567587"/>
                <a:gd name="connsiteY10" fmla="*/ 1203375 h 1536244"/>
                <a:gd name="connsiteX11" fmla="*/ 1567587 w 1567587"/>
                <a:gd name="connsiteY11" fmla="*/ 903587 h 1536244"/>
                <a:gd name="connsiteX12" fmla="*/ 0 w 1567587"/>
                <a:gd name="connsiteY12" fmla="*/ 0 h 1536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7587" h="1536244">
                  <a:moveTo>
                    <a:pt x="0" y="0"/>
                  </a:moveTo>
                  <a:lnTo>
                    <a:pt x="0" y="299789"/>
                  </a:lnTo>
                  <a:lnTo>
                    <a:pt x="0" y="318636"/>
                  </a:lnTo>
                  <a:lnTo>
                    <a:pt x="0" y="598988"/>
                  </a:lnTo>
                  <a:lnTo>
                    <a:pt x="0" y="618424"/>
                  </a:lnTo>
                  <a:lnTo>
                    <a:pt x="0" y="632658"/>
                  </a:lnTo>
                  <a:lnTo>
                    <a:pt x="1567587" y="1536244"/>
                  </a:lnTo>
                  <a:lnTo>
                    <a:pt x="1567587" y="1522011"/>
                  </a:lnTo>
                  <a:lnTo>
                    <a:pt x="1567587" y="1502673"/>
                  </a:lnTo>
                  <a:lnTo>
                    <a:pt x="1567587" y="1222222"/>
                  </a:lnTo>
                  <a:lnTo>
                    <a:pt x="1567587" y="1203375"/>
                  </a:lnTo>
                  <a:lnTo>
                    <a:pt x="1567587" y="903587"/>
                  </a:lnTo>
                  <a:lnTo>
                    <a:pt x="0" y="0"/>
                  </a:lnTo>
                  <a:close/>
                </a:path>
              </a:pathLst>
            </a:custGeom>
            <a:solidFill>
              <a:schemeClr val="accent2">
                <a:lumMod val="75000"/>
              </a:schemeClr>
            </a:solidFill>
            <a:ln w="9811" cap="flat">
              <a:no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F29371E5-F191-8549-8F01-C1FD6EBA33CA}"/>
                </a:ext>
              </a:extLst>
            </p:cNvPr>
            <p:cNvSpPr/>
            <p:nvPr/>
          </p:nvSpPr>
          <p:spPr>
            <a:xfrm>
              <a:off x="7999120" y="2978228"/>
              <a:ext cx="1567685" cy="1536342"/>
            </a:xfrm>
            <a:custGeom>
              <a:avLst/>
              <a:gdLst>
                <a:gd name="connsiteX0" fmla="*/ 0 w 1567685"/>
                <a:gd name="connsiteY0" fmla="*/ 0 h 1536342"/>
                <a:gd name="connsiteX1" fmla="*/ 0 w 1567685"/>
                <a:gd name="connsiteY1" fmla="*/ 299887 h 1536342"/>
                <a:gd name="connsiteX2" fmla="*/ 0 w 1567685"/>
                <a:gd name="connsiteY2" fmla="*/ 318636 h 1536342"/>
                <a:gd name="connsiteX3" fmla="*/ 0 w 1567685"/>
                <a:gd name="connsiteY3" fmla="*/ 599086 h 1536342"/>
                <a:gd name="connsiteX4" fmla="*/ 0 w 1567685"/>
                <a:gd name="connsiteY4" fmla="*/ 618522 h 1536342"/>
                <a:gd name="connsiteX5" fmla="*/ 0 w 1567685"/>
                <a:gd name="connsiteY5" fmla="*/ 632658 h 1536342"/>
                <a:gd name="connsiteX6" fmla="*/ 1567686 w 1567685"/>
                <a:gd name="connsiteY6" fmla="*/ 1536342 h 1536342"/>
                <a:gd name="connsiteX7" fmla="*/ 1567686 w 1567685"/>
                <a:gd name="connsiteY7" fmla="*/ 1522109 h 1536342"/>
                <a:gd name="connsiteX8" fmla="*/ 1567686 w 1567685"/>
                <a:gd name="connsiteY8" fmla="*/ 1502673 h 1536342"/>
                <a:gd name="connsiteX9" fmla="*/ 1567686 w 1567685"/>
                <a:gd name="connsiteY9" fmla="*/ 1222320 h 1536342"/>
                <a:gd name="connsiteX10" fmla="*/ 1567686 w 1567685"/>
                <a:gd name="connsiteY10" fmla="*/ 1203473 h 1536342"/>
                <a:gd name="connsiteX11" fmla="*/ 1567686 w 1567685"/>
                <a:gd name="connsiteY11" fmla="*/ 903685 h 1536342"/>
                <a:gd name="connsiteX12" fmla="*/ 0 w 1567685"/>
                <a:gd name="connsiteY12" fmla="*/ 0 h 153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7685" h="1536342">
                  <a:moveTo>
                    <a:pt x="0" y="0"/>
                  </a:moveTo>
                  <a:lnTo>
                    <a:pt x="0" y="299887"/>
                  </a:lnTo>
                  <a:lnTo>
                    <a:pt x="0" y="318636"/>
                  </a:lnTo>
                  <a:lnTo>
                    <a:pt x="0" y="599086"/>
                  </a:lnTo>
                  <a:lnTo>
                    <a:pt x="0" y="618522"/>
                  </a:lnTo>
                  <a:lnTo>
                    <a:pt x="0" y="632658"/>
                  </a:lnTo>
                  <a:lnTo>
                    <a:pt x="1567686" y="1536342"/>
                  </a:lnTo>
                  <a:lnTo>
                    <a:pt x="1567686" y="1522109"/>
                  </a:lnTo>
                  <a:lnTo>
                    <a:pt x="1567686" y="1502673"/>
                  </a:lnTo>
                  <a:lnTo>
                    <a:pt x="1567686" y="1222320"/>
                  </a:lnTo>
                  <a:lnTo>
                    <a:pt x="1567686" y="1203473"/>
                  </a:lnTo>
                  <a:lnTo>
                    <a:pt x="1567686" y="903685"/>
                  </a:lnTo>
                  <a:lnTo>
                    <a:pt x="0" y="0"/>
                  </a:lnTo>
                  <a:close/>
                </a:path>
              </a:pathLst>
            </a:custGeom>
            <a:solidFill>
              <a:schemeClr val="accent3">
                <a:lumMod val="75000"/>
              </a:schemeClr>
            </a:solidFill>
            <a:ln w="9811" cap="flat">
              <a:no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9EA9A5BC-A86F-6041-A719-4780C59F3083}"/>
                </a:ext>
              </a:extLst>
            </p:cNvPr>
            <p:cNvSpPr/>
            <p:nvPr/>
          </p:nvSpPr>
          <p:spPr>
            <a:xfrm>
              <a:off x="8752279" y="1893018"/>
              <a:ext cx="1567685" cy="1536145"/>
            </a:xfrm>
            <a:custGeom>
              <a:avLst/>
              <a:gdLst>
                <a:gd name="connsiteX0" fmla="*/ 0 w 1567685"/>
                <a:gd name="connsiteY0" fmla="*/ 0 h 1536145"/>
                <a:gd name="connsiteX1" fmla="*/ 0 w 1567685"/>
                <a:gd name="connsiteY1" fmla="*/ 299690 h 1536145"/>
                <a:gd name="connsiteX2" fmla="*/ 0 w 1567685"/>
                <a:gd name="connsiteY2" fmla="*/ 354072 h 1536145"/>
                <a:gd name="connsiteX3" fmla="*/ 0 w 1567685"/>
                <a:gd name="connsiteY3" fmla="*/ 598890 h 1536145"/>
                <a:gd name="connsiteX4" fmla="*/ 0 w 1567685"/>
                <a:gd name="connsiteY4" fmla="*/ 618326 h 1536145"/>
                <a:gd name="connsiteX5" fmla="*/ 0 w 1567685"/>
                <a:gd name="connsiteY5" fmla="*/ 632560 h 1536145"/>
                <a:gd name="connsiteX6" fmla="*/ 1567686 w 1567685"/>
                <a:gd name="connsiteY6" fmla="*/ 1536146 h 1536145"/>
                <a:gd name="connsiteX7" fmla="*/ 1567686 w 1567685"/>
                <a:gd name="connsiteY7" fmla="*/ 1522011 h 1536145"/>
                <a:gd name="connsiteX8" fmla="*/ 1567686 w 1567685"/>
                <a:gd name="connsiteY8" fmla="*/ 1502574 h 1536145"/>
                <a:gd name="connsiteX9" fmla="*/ 1567686 w 1567685"/>
                <a:gd name="connsiteY9" fmla="*/ 1257757 h 1536145"/>
                <a:gd name="connsiteX10" fmla="*/ 1567686 w 1567685"/>
                <a:gd name="connsiteY10" fmla="*/ 1203375 h 1536145"/>
                <a:gd name="connsiteX11" fmla="*/ 1567686 w 1567685"/>
                <a:gd name="connsiteY11" fmla="*/ 903587 h 1536145"/>
                <a:gd name="connsiteX12" fmla="*/ 0 w 1567685"/>
                <a:gd name="connsiteY12" fmla="*/ 0 h 153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7685" h="1536145">
                  <a:moveTo>
                    <a:pt x="0" y="0"/>
                  </a:moveTo>
                  <a:lnTo>
                    <a:pt x="0" y="299690"/>
                  </a:lnTo>
                  <a:lnTo>
                    <a:pt x="0" y="354072"/>
                  </a:lnTo>
                  <a:lnTo>
                    <a:pt x="0" y="598890"/>
                  </a:lnTo>
                  <a:lnTo>
                    <a:pt x="0" y="618326"/>
                  </a:lnTo>
                  <a:lnTo>
                    <a:pt x="0" y="632560"/>
                  </a:lnTo>
                  <a:lnTo>
                    <a:pt x="1567686" y="1536146"/>
                  </a:lnTo>
                  <a:lnTo>
                    <a:pt x="1567686" y="1522011"/>
                  </a:lnTo>
                  <a:lnTo>
                    <a:pt x="1567686" y="1502574"/>
                  </a:lnTo>
                  <a:lnTo>
                    <a:pt x="1567686" y="1257757"/>
                  </a:lnTo>
                  <a:lnTo>
                    <a:pt x="1567686" y="1203375"/>
                  </a:lnTo>
                  <a:lnTo>
                    <a:pt x="1567686" y="903587"/>
                  </a:lnTo>
                  <a:lnTo>
                    <a:pt x="0" y="0"/>
                  </a:lnTo>
                  <a:close/>
                </a:path>
              </a:pathLst>
            </a:custGeom>
            <a:solidFill>
              <a:schemeClr val="accent5">
                <a:lumMod val="75000"/>
              </a:schemeClr>
            </a:solidFill>
            <a:ln w="9811" cap="flat">
              <a:noFill/>
              <a:prstDash val="solid"/>
              <a:miter/>
            </a:ln>
          </p:spPr>
          <p:txBody>
            <a:bodyPr rtlCol="0" anchor="ctr"/>
            <a:lstStyle/>
            <a:p>
              <a:endParaRPr lang="en-US"/>
            </a:p>
          </p:txBody>
        </p:sp>
      </p:grpSp>
      <p:sp>
        <p:nvSpPr>
          <p:cNvPr id="138" name="CuadroTexto 4">
            <a:extLst>
              <a:ext uri="{FF2B5EF4-FFF2-40B4-BE49-F238E27FC236}">
                <a16:creationId xmlns:a16="http://schemas.microsoft.com/office/drawing/2014/main" id="{C2026D4F-69CD-944D-830D-B720A0A18555}"/>
              </a:ext>
            </a:extLst>
          </p:cNvPr>
          <p:cNvSpPr txBox="1"/>
          <p:nvPr/>
        </p:nvSpPr>
        <p:spPr>
          <a:xfrm>
            <a:off x="3670650" y="1663754"/>
            <a:ext cx="2279765"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39" name="CuadroTexto 238">
            <a:extLst>
              <a:ext uri="{FF2B5EF4-FFF2-40B4-BE49-F238E27FC236}">
                <a16:creationId xmlns:a16="http://schemas.microsoft.com/office/drawing/2014/main" id="{47F892CD-03CE-6C4B-AA93-AB32006717E5}"/>
              </a:ext>
            </a:extLst>
          </p:cNvPr>
          <p:cNvSpPr txBox="1"/>
          <p:nvPr/>
        </p:nvSpPr>
        <p:spPr>
          <a:xfrm>
            <a:off x="3331075" y="1376804"/>
            <a:ext cx="2619339" cy="338554"/>
          </a:xfrm>
          <a:prstGeom prst="rect">
            <a:avLst/>
          </a:prstGeom>
          <a:noFill/>
        </p:spPr>
        <p:txBody>
          <a:bodyPr wrap="square" rtlCol="0">
            <a:spAutoFit/>
          </a:bodyPr>
          <a:lstStyle/>
          <a:p>
            <a:pPr algn="r"/>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40" name="CuadroTexto 4">
            <a:extLst>
              <a:ext uri="{FF2B5EF4-FFF2-40B4-BE49-F238E27FC236}">
                <a16:creationId xmlns:a16="http://schemas.microsoft.com/office/drawing/2014/main" id="{9AB5C904-75DE-6A45-9470-384BF4C8C6D5}"/>
              </a:ext>
            </a:extLst>
          </p:cNvPr>
          <p:cNvSpPr txBox="1"/>
          <p:nvPr/>
        </p:nvSpPr>
        <p:spPr>
          <a:xfrm>
            <a:off x="3597390" y="2747736"/>
            <a:ext cx="2362309"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41" name="CuadroTexto 238">
            <a:extLst>
              <a:ext uri="{FF2B5EF4-FFF2-40B4-BE49-F238E27FC236}">
                <a16:creationId xmlns:a16="http://schemas.microsoft.com/office/drawing/2014/main" id="{6986D7A3-513A-3646-85A3-52D2885635FE}"/>
              </a:ext>
            </a:extLst>
          </p:cNvPr>
          <p:cNvSpPr txBox="1"/>
          <p:nvPr/>
        </p:nvSpPr>
        <p:spPr>
          <a:xfrm>
            <a:off x="3331076" y="2455363"/>
            <a:ext cx="2619339" cy="338554"/>
          </a:xfrm>
          <a:prstGeom prst="rect">
            <a:avLst/>
          </a:prstGeom>
          <a:noFill/>
        </p:spPr>
        <p:txBody>
          <a:bodyPr wrap="square" rtlCol="0">
            <a:spAutoFit/>
          </a:bodyPr>
          <a:lstStyle/>
          <a:p>
            <a:pPr algn="r"/>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42" name="CuadroTexto 4">
            <a:extLst>
              <a:ext uri="{FF2B5EF4-FFF2-40B4-BE49-F238E27FC236}">
                <a16:creationId xmlns:a16="http://schemas.microsoft.com/office/drawing/2014/main" id="{ADBA382E-B2D4-C241-94EC-5C84BE6C8952}"/>
              </a:ext>
            </a:extLst>
          </p:cNvPr>
          <p:cNvSpPr txBox="1"/>
          <p:nvPr/>
        </p:nvSpPr>
        <p:spPr>
          <a:xfrm>
            <a:off x="3669962" y="3806494"/>
            <a:ext cx="2280453"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43" name="CuadroTexto 238">
            <a:extLst>
              <a:ext uri="{FF2B5EF4-FFF2-40B4-BE49-F238E27FC236}">
                <a16:creationId xmlns:a16="http://schemas.microsoft.com/office/drawing/2014/main" id="{2FC9AED2-1F30-F64F-B706-E1777DA2E01B}"/>
              </a:ext>
            </a:extLst>
          </p:cNvPr>
          <p:cNvSpPr txBox="1"/>
          <p:nvPr/>
        </p:nvSpPr>
        <p:spPr>
          <a:xfrm>
            <a:off x="3335097" y="3514121"/>
            <a:ext cx="2619339" cy="338554"/>
          </a:xfrm>
          <a:prstGeom prst="rect">
            <a:avLst/>
          </a:prstGeom>
          <a:noFill/>
        </p:spPr>
        <p:txBody>
          <a:bodyPr wrap="square" rtlCol="0">
            <a:spAutoFit/>
          </a:bodyPr>
          <a:lstStyle/>
          <a:p>
            <a:pPr algn="r"/>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144" name="CuadroTexto 4">
            <a:extLst>
              <a:ext uri="{FF2B5EF4-FFF2-40B4-BE49-F238E27FC236}">
                <a16:creationId xmlns:a16="http://schemas.microsoft.com/office/drawing/2014/main" id="{20DFC5C5-AC76-9347-91CB-BBE555E8C9B5}"/>
              </a:ext>
            </a:extLst>
          </p:cNvPr>
          <p:cNvSpPr txBox="1"/>
          <p:nvPr/>
        </p:nvSpPr>
        <p:spPr>
          <a:xfrm>
            <a:off x="3574641" y="4881669"/>
            <a:ext cx="2380312" cy="646331"/>
          </a:xfrm>
          <a:prstGeom prst="rect">
            <a:avLst/>
          </a:prstGeom>
          <a:noFill/>
        </p:spPr>
        <p:txBody>
          <a:bodyPr wrap="square" rtlCol="0">
            <a:spAutoFit/>
          </a:bodyPr>
          <a:lstStyle/>
          <a:p>
            <a:pPr algn="r"/>
            <a:r>
              <a:rPr lang="en-US" sz="1200" dirty="0">
                <a:latin typeface="Century Gothic" panose="020B0502020202020204" pitchFamily="34" charset="0"/>
                <a:ea typeface="Lato Light" charset="0"/>
                <a:cs typeface="Lato Light" charset="0"/>
              </a:rPr>
              <a:t>Marketers must link the price to the real and perceived value of the product.</a:t>
            </a:r>
          </a:p>
        </p:txBody>
      </p:sp>
      <p:sp>
        <p:nvSpPr>
          <p:cNvPr id="145" name="CuadroTexto 238">
            <a:extLst>
              <a:ext uri="{FF2B5EF4-FFF2-40B4-BE49-F238E27FC236}">
                <a16:creationId xmlns:a16="http://schemas.microsoft.com/office/drawing/2014/main" id="{AA4D55AD-0535-B24C-A76F-D1845EB80B48}"/>
              </a:ext>
            </a:extLst>
          </p:cNvPr>
          <p:cNvSpPr txBox="1"/>
          <p:nvPr/>
        </p:nvSpPr>
        <p:spPr>
          <a:xfrm>
            <a:off x="3331076" y="4589296"/>
            <a:ext cx="2619339" cy="338554"/>
          </a:xfrm>
          <a:prstGeom prst="rect">
            <a:avLst/>
          </a:prstGeom>
          <a:noFill/>
        </p:spPr>
        <p:txBody>
          <a:bodyPr wrap="square" rtlCol="0">
            <a:spAutoFit/>
          </a:bodyPr>
          <a:lstStyle/>
          <a:p>
            <a:pPr algn="r"/>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grpSp>
        <p:nvGrpSpPr>
          <p:cNvPr id="146" name="Group 145">
            <a:extLst>
              <a:ext uri="{FF2B5EF4-FFF2-40B4-BE49-F238E27FC236}">
                <a16:creationId xmlns:a16="http://schemas.microsoft.com/office/drawing/2014/main" id="{A7F97DED-904E-CB45-8D59-D846FEFA7499}"/>
              </a:ext>
            </a:extLst>
          </p:cNvPr>
          <p:cNvGrpSpPr/>
          <p:nvPr/>
        </p:nvGrpSpPr>
        <p:grpSpPr>
          <a:xfrm>
            <a:off x="2683860" y="1542102"/>
            <a:ext cx="469887" cy="484713"/>
            <a:chOff x="1114559" y="6819728"/>
            <a:chExt cx="479160" cy="494279"/>
          </a:xfrm>
          <a:solidFill>
            <a:schemeClr val="accent6"/>
          </a:solidFill>
        </p:grpSpPr>
        <p:sp>
          <p:nvSpPr>
            <p:cNvPr id="147" name="Freeform 146">
              <a:extLst>
                <a:ext uri="{FF2B5EF4-FFF2-40B4-BE49-F238E27FC236}">
                  <a16:creationId xmlns:a16="http://schemas.microsoft.com/office/drawing/2014/main" id="{63C2037B-4096-4643-8FB1-55A0DB61E982}"/>
                </a:ext>
              </a:extLst>
            </p:cNvPr>
            <p:cNvSpPr/>
            <p:nvPr/>
          </p:nvSpPr>
          <p:spPr>
            <a:xfrm>
              <a:off x="1114559" y="7094047"/>
              <a:ext cx="479160" cy="219960"/>
            </a:xfrm>
            <a:custGeom>
              <a:avLst/>
              <a:gdLst/>
              <a:ahLst/>
              <a:cxnLst>
                <a:cxn ang="3cd4">
                  <a:pos x="hc" y="t"/>
                </a:cxn>
                <a:cxn ang="cd2">
                  <a:pos x="l" y="vc"/>
                </a:cxn>
                <a:cxn ang="cd4">
                  <a:pos x="hc" y="b"/>
                </a:cxn>
                <a:cxn ang="0">
                  <a:pos x="r" y="vc"/>
                </a:cxn>
              </a:cxnLst>
              <a:rect l="l" t="t" r="r" b="b"/>
              <a:pathLst>
                <a:path w="1332" h="612">
                  <a:moveTo>
                    <a:pt x="1272" y="274"/>
                  </a:moveTo>
                  <a:cubicBezTo>
                    <a:pt x="1268" y="284"/>
                    <a:pt x="1259" y="291"/>
                    <a:pt x="1249" y="295"/>
                  </a:cubicBezTo>
                  <a:cubicBezTo>
                    <a:pt x="1248" y="295"/>
                    <a:pt x="1248" y="296"/>
                    <a:pt x="1247" y="296"/>
                  </a:cubicBezTo>
                  <a:cubicBezTo>
                    <a:pt x="1044" y="392"/>
                    <a:pt x="709" y="548"/>
                    <a:pt x="675" y="555"/>
                  </a:cubicBezTo>
                  <a:cubicBezTo>
                    <a:pt x="630" y="564"/>
                    <a:pt x="578" y="539"/>
                    <a:pt x="513" y="507"/>
                  </a:cubicBezTo>
                  <a:cubicBezTo>
                    <a:pt x="442" y="473"/>
                    <a:pt x="354" y="430"/>
                    <a:pt x="245" y="424"/>
                  </a:cubicBezTo>
                  <a:lnTo>
                    <a:pt x="218" y="421"/>
                  </a:lnTo>
                  <a:lnTo>
                    <a:pt x="221" y="143"/>
                  </a:lnTo>
                  <a:lnTo>
                    <a:pt x="307" y="143"/>
                  </a:lnTo>
                  <a:cubicBezTo>
                    <a:pt x="325" y="143"/>
                    <a:pt x="374" y="144"/>
                    <a:pt x="398" y="149"/>
                  </a:cubicBezTo>
                  <a:cubicBezTo>
                    <a:pt x="432" y="155"/>
                    <a:pt x="452" y="171"/>
                    <a:pt x="474" y="190"/>
                  </a:cubicBezTo>
                  <a:cubicBezTo>
                    <a:pt x="498" y="210"/>
                    <a:pt x="525" y="232"/>
                    <a:pt x="569" y="243"/>
                  </a:cubicBezTo>
                  <a:cubicBezTo>
                    <a:pt x="633" y="259"/>
                    <a:pt x="812" y="250"/>
                    <a:pt x="838" y="248"/>
                  </a:cubicBezTo>
                  <a:cubicBezTo>
                    <a:pt x="861" y="250"/>
                    <a:pt x="880" y="269"/>
                    <a:pt x="879" y="293"/>
                  </a:cubicBezTo>
                  <a:cubicBezTo>
                    <a:pt x="878" y="316"/>
                    <a:pt x="859" y="335"/>
                    <a:pt x="836" y="335"/>
                  </a:cubicBezTo>
                  <a:cubicBezTo>
                    <a:pt x="835" y="335"/>
                    <a:pt x="835" y="335"/>
                    <a:pt x="835" y="335"/>
                  </a:cubicBezTo>
                  <a:cubicBezTo>
                    <a:pt x="834" y="335"/>
                    <a:pt x="834" y="335"/>
                    <a:pt x="834" y="335"/>
                  </a:cubicBezTo>
                  <a:lnTo>
                    <a:pt x="572" y="330"/>
                  </a:lnTo>
                  <a:cubicBezTo>
                    <a:pt x="563" y="330"/>
                    <a:pt x="555" y="334"/>
                    <a:pt x="549" y="342"/>
                  </a:cubicBezTo>
                  <a:lnTo>
                    <a:pt x="516" y="389"/>
                  </a:lnTo>
                  <a:cubicBezTo>
                    <a:pt x="507" y="401"/>
                    <a:pt x="509" y="418"/>
                    <a:pt x="522" y="427"/>
                  </a:cubicBezTo>
                  <a:cubicBezTo>
                    <a:pt x="527" y="431"/>
                    <a:pt x="532" y="432"/>
                    <a:pt x="538" y="432"/>
                  </a:cubicBezTo>
                  <a:cubicBezTo>
                    <a:pt x="546" y="432"/>
                    <a:pt x="555" y="428"/>
                    <a:pt x="560" y="421"/>
                  </a:cubicBezTo>
                  <a:lnTo>
                    <a:pt x="586" y="385"/>
                  </a:lnTo>
                  <a:lnTo>
                    <a:pt x="833" y="390"/>
                  </a:lnTo>
                  <a:cubicBezTo>
                    <a:pt x="876" y="391"/>
                    <a:pt x="914" y="364"/>
                    <a:pt x="928" y="326"/>
                  </a:cubicBezTo>
                  <a:cubicBezTo>
                    <a:pt x="929" y="326"/>
                    <a:pt x="929" y="325"/>
                    <a:pt x="930" y="325"/>
                  </a:cubicBezTo>
                  <a:cubicBezTo>
                    <a:pt x="932" y="324"/>
                    <a:pt x="1087" y="261"/>
                    <a:pt x="1218" y="214"/>
                  </a:cubicBezTo>
                  <a:cubicBezTo>
                    <a:pt x="1229" y="211"/>
                    <a:pt x="1241" y="211"/>
                    <a:pt x="1251" y="216"/>
                  </a:cubicBezTo>
                  <a:cubicBezTo>
                    <a:pt x="1261" y="221"/>
                    <a:pt x="1269" y="230"/>
                    <a:pt x="1273" y="241"/>
                  </a:cubicBezTo>
                  <a:lnTo>
                    <a:pt x="1274" y="242"/>
                  </a:lnTo>
                  <a:cubicBezTo>
                    <a:pt x="1278" y="253"/>
                    <a:pt x="1277" y="264"/>
                    <a:pt x="1272" y="274"/>
                  </a:cubicBezTo>
                  <a:close/>
                  <a:moveTo>
                    <a:pt x="1326" y="224"/>
                  </a:moveTo>
                  <a:lnTo>
                    <a:pt x="1325" y="222"/>
                  </a:lnTo>
                  <a:cubicBezTo>
                    <a:pt x="1316" y="197"/>
                    <a:pt x="1298" y="177"/>
                    <a:pt x="1275" y="166"/>
                  </a:cubicBezTo>
                  <a:cubicBezTo>
                    <a:pt x="1251" y="155"/>
                    <a:pt x="1224" y="154"/>
                    <a:pt x="1199" y="163"/>
                  </a:cubicBezTo>
                  <a:cubicBezTo>
                    <a:pt x="1096" y="200"/>
                    <a:pt x="978" y="246"/>
                    <a:pt x="931" y="265"/>
                  </a:cubicBezTo>
                  <a:cubicBezTo>
                    <a:pt x="919" y="225"/>
                    <a:pt x="883" y="194"/>
                    <a:pt x="839" y="193"/>
                  </a:cubicBezTo>
                  <a:cubicBezTo>
                    <a:pt x="838" y="193"/>
                    <a:pt x="837" y="193"/>
                    <a:pt x="836" y="193"/>
                  </a:cubicBezTo>
                  <a:cubicBezTo>
                    <a:pt x="782" y="196"/>
                    <a:pt x="631" y="202"/>
                    <a:pt x="582" y="189"/>
                  </a:cubicBezTo>
                  <a:cubicBezTo>
                    <a:pt x="550" y="181"/>
                    <a:pt x="531" y="166"/>
                    <a:pt x="510" y="147"/>
                  </a:cubicBezTo>
                  <a:cubicBezTo>
                    <a:pt x="485" y="127"/>
                    <a:pt x="457" y="103"/>
                    <a:pt x="409" y="94"/>
                  </a:cubicBezTo>
                  <a:cubicBezTo>
                    <a:pt x="375" y="88"/>
                    <a:pt x="310" y="88"/>
                    <a:pt x="307" y="88"/>
                  </a:cubicBezTo>
                  <a:lnTo>
                    <a:pt x="221" y="88"/>
                  </a:lnTo>
                  <a:cubicBezTo>
                    <a:pt x="218" y="39"/>
                    <a:pt x="186" y="1"/>
                    <a:pt x="145" y="1"/>
                  </a:cubicBezTo>
                  <a:lnTo>
                    <a:pt x="34" y="0"/>
                  </a:lnTo>
                  <a:cubicBezTo>
                    <a:pt x="19" y="-1"/>
                    <a:pt x="7" y="12"/>
                    <a:pt x="6" y="27"/>
                  </a:cubicBezTo>
                  <a:cubicBezTo>
                    <a:pt x="6" y="42"/>
                    <a:pt x="18" y="55"/>
                    <a:pt x="34" y="55"/>
                  </a:cubicBezTo>
                  <a:lnTo>
                    <a:pt x="145" y="56"/>
                  </a:lnTo>
                  <a:cubicBezTo>
                    <a:pt x="155" y="56"/>
                    <a:pt x="167" y="74"/>
                    <a:pt x="166" y="97"/>
                  </a:cubicBezTo>
                  <a:lnTo>
                    <a:pt x="162" y="474"/>
                  </a:lnTo>
                  <a:cubicBezTo>
                    <a:pt x="162" y="497"/>
                    <a:pt x="150" y="514"/>
                    <a:pt x="139" y="514"/>
                  </a:cubicBezTo>
                  <a:lnTo>
                    <a:pt x="28" y="513"/>
                  </a:lnTo>
                  <a:cubicBezTo>
                    <a:pt x="13" y="513"/>
                    <a:pt x="0" y="525"/>
                    <a:pt x="0" y="540"/>
                  </a:cubicBezTo>
                  <a:cubicBezTo>
                    <a:pt x="0" y="555"/>
                    <a:pt x="12" y="568"/>
                    <a:pt x="28" y="568"/>
                  </a:cubicBezTo>
                  <a:lnTo>
                    <a:pt x="139" y="569"/>
                  </a:lnTo>
                  <a:cubicBezTo>
                    <a:pt x="182" y="569"/>
                    <a:pt x="216" y="529"/>
                    <a:pt x="217" y="477"/>
                  </a:cubicBezTo>
                  <a:lnTo>
                    <a:pt x="240" y="479"/>
                  </a:lnTo>
                  <a:cubicBezTo>
                    <a:pt x="241" y="479"/>
                    <a:pt x="241" y="479"/>
                    <a:pt x="241" y="479"/>
                  </a:cubicBezTo>
                  <a:cubicBezTo>
                    <a:pt x="339" y="484"/>
                    <a:pt x="419" y="523"/>
                    <a:pt x="489" y="557"/>
                  </a:cubicBezTo>
                  <a:cubicBezTo>
                    <a:pt x="549" y="586"/>
                    <a:pt x="602" y="612"/>
                    <a:pt x="655" y="612"/>
                  </a:cubicBezTo>
                  <a:cubicBezTo>
                    <a:pt x="665" y="612"/>
                    <a:pt x="676" y="611"/>
                    <a:pt x="686" y="609"/>
                  </a:cubicBezTo>
                  <a:cubicBezTo>
                    <a:pt x="737" y="599"/>
                    <a:pt x="1178" y="390"/>
                    <a:pt x="1269" y="346"/>
                  </a:cubicBezTo>
                  <a:cubicBezTo>
                    <a:pt x="1293" y="338"/>
                    <a:pt x="1312" y="320"/>
                    <a:pt x="1322" y="297"/>
                  </a:cubicBezTo>
                  <a:cubicBezTo>
                    <a:pt x="1333" y="274"/>
                    <a:pt x="1335" y="248"/>
                    <a:pt x="1326" y="224"/>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148" name="Freeform 147">
              <a:extLst>
                <a:ext uri="{FF2B5EF4-FFF2-40B4-BE49-F238E27FC236}">
                  <a16:creationId xmlns:a16="http://schemas.microsoft.com/office/drawing/2014/main" id="{1BB4E045-C40F-B649-8D55-2EA728005F14}"/>
                </a:ext>
              </a:extLst>
            </p:cNvPr>
            <p:cNvSpPr/>
            <p:nvPr/>
          </p:nvSpPr>
          <p:spPr>
            <a:xfrm>
              <a:off x="1218960" y="6819728"/>
              <a:ext cx="325440" cy="325440"/>
            </a:xfrm>
            <a:custGeom>
              <a:avLst/>
              <a:gdLst/>
              <a:ahLst/>
              <a:cxnLst>
                <a:cxn ang="3cd4">
                  <a:pos x="hc" y="t"/>
                </a:cxn>
                <a:cxn ang="cd2">
                  <a:pos x="l" y="vc"/>
                </a:cxn>
                <a:cxn ang="cd4">
                  <a:pos x="hc" y="b"/>
                </a:cxn>
                <a:cxn ang="0">
                  <a:pos x="r" y="vc"/>
                </a:cxn>
              </a:cxnLst>
              <a:rect l="l" t="t" r="r" b="b"/>
              <a:pathLst>
                <a:path w="905" h="905">
                  <a:moveTo>
                    <a:pt x="169" y="175"/>
                  </a:moveTo>
                  <a:cubicBezTo>
                    <a:pt x="195" y="192"/>
                    <a:pt x="222" y="206"/>
                    <a:pt x="251" y="218"/>
                  </a:cubicBezTo>
                  <a:cubicBezTo>
                    <a:pt x="213" y="284"/>
                    <a:pt x="192" y="354"/>
                    <a:pt x="186" y="425"/>
                  </a:cubicBezTo>
                  <a:lnTo>
                    <a:pt x="57" y="425"/>
                  </a:lnTo>
                  <a:cubicBezTo>
                    <a:pt x="63" y="328"/>
                    <a:pt x="105" y="241"/>
                    <a:pt x="169" y="175"/>
                  </a:cubicBezTo>
                  <a:close/>
                  <a:moveTo>
                    <a:pt x="849" y="425"/>
                  </a:moveTo>
                  <a:lnTo>
                    <a:pt x="720" y="425"/>
                  </a:lnTo>
                  <a:cubicBezTo>
                    <a:pt x="717" y="355"/>
                    <a:pt x="698" y="285"/>
                    <a:pt x="663" y="219"/>
                  </a:cubicBezTo>
                  <a:cubicBezTo>
                    <a:pt x="690" y="208"/>
                    <a:pt x="715" y="195"/>
                    <a:pt x="740" y="179"/>
                  </a:cubicBezTo>
                  <a:cubicBezTo>
                    <a:pt x="802" y="244"/>
                    <a:pt x="842" y="330"/>
                    <a:pt x="849" y="425"/>
                  </a:cubicBezTo>
                  <a:close/>
                  <a:moveTo>
                    <a:pt x="736" y="730"/>
                  </a:moveTo>
                  <a:cubicBezTo>
                    <a:pt x="710" y="713"/>
                    <a:pt x="683" y="699"/>
                    <a:pt x="655" y="687"/>
                  </a:cubicBezTo>
                  <a:cubicBezTo>
                    <a:pt x="692" y="621"/>
                    <a:pt x="714" y="551"/>
                    <a:pt x="719" y="480"/>
                  </a:cubicBezTo>
                  <a:lnTo>
                    <a:pt x="849" y="480"/>
                  </a:lnTo>
                  <a:cubicBezTo>
                    <a:pt x="842" y="577"/>
                    <a:pt x="800" y="665"/>
                    <a:pt x="736" y="730"/>
                  </a:cubicBezTo>
                  <a:close/>
                  <a:moveTo>
                    <a:pt x="351" y="837"/>
                  </a:moveTo>
                  <a:cubicBezTo>
                    <a:pt x="298" y="823"/>
                    <a:pt x="250" y="798"/>
                    <a:pt x="208" y="765"/>
                  </a:cubicBezTo>
                  <a:cubicBezTo>
                    <a:pt x="228" y="754"/>
                    <a:pt x="249" y="744"/>
                    <a:pt x="270" y="735"/>
                  </a:cubicBezTo>
                  <a:cubicBezTo>
                    <a:pt x="293" y="770"/>
                    <a:pt x="320" y="804"/>
                    <a:pt x="351" y="837"/>
                  </a:cubicBezTo>
                  <a:close/>
                  <a:moveTo>
                    <a:pt x="625" y="735"/>
                  </a:moveTo>
                  <a:cubicBezTo>
                    <a:pt x="649" y="744"/>
                    <a:pt x="671" y="755"/>
                    <a:pt x="693" y="768"/>
                  </a:cubicBezTo>
                  <a:cubicBezTo>
                    <a:pt x="647" y="803"/>
                    <a:pt x="594" y="829"/>
                    <a:pt x="535" y="841"/>
                  </a:cubicBezTo>
                  <a:cubicBezTo>
                    <a:pt x="570" y="807"/>
                    <a:pt x="600" y="771"/>
                    <a:pt x="625" y="735"/>
                  </a:cubicBezTo>
                  <a:close/>
                  <a:moveTo>
                    <a:pt x="444" y="849"/>
                  </a:moveTo>
                  <a:cubicBezTo>
                    <a:pt x="396" y="807"/>
                    <a:pt x="356" y="763"/>
                    <a:pt x="325" y="717"/>
                  </a:cubicBezTo>
                  <a:cubicBezTo>
                    <a:pt x="367" y="706"/>
                    <a:pt x="411" y="700"/>
                    <a:pt x="455" y="701"/>
                  </a:cubicBezTo>
                  <a:cubicBezTo>
                    <a:pt x="494" y="702"/>
                    <a:pt x="533" y="707"/>
                    <a:pt x="570" y="717"/>
                  </a:cubicBezTo>
                  <a:cubicBezTo>
                    <a:pt x="537" y="763"/>
                    <a:pt x="494" y="807"/>
                    <a:pt x="444" y="849"/>
                  </a:cubicBezTo>
                  <a:close/>
                  <a:moveTo>
                    <a:pt x="664" y="480"/>
                  </a:moveTo>
                  <a:cubicBezTo>
                    <a:pt x="658" y="545"/>
                    <a:pt x="637" y="608"/>
                    <a:pt x="602" y="668"/>
                  </a:cubicBezTo>
                  <a:cubicBezTo>
                    <a:pt x="555" y="654"/>
                    <a:pt x="506" y="647"/>
                    <a:pt x="456" y="646"/>
                  </a:cubicBezTo>
                  <a:cubicBezTo>
                    <a:pt x="401" y="645"/>
                    <a:pt x="347" y="652"/>
                    <a:pt x="295" y="668"/>
                  </a:cubicBezTo>
                  <a:cubicBezTo>
                    <a:pt x="262" y="607"/>
                    <a:pt x="244" y="544"/>
                    <a:pt x="241" y="480"/>
                  </a:cubicBezTo>
                  <a:close/>
                  <a:moveTo>
                    <a:pt x="450" y="260"/>
                  </a:moveTo>
                  <a:cubicBezTo>
                    <a:pt x="453" y="260"/>
                    <a:pt x="456" y="260"/>
                    <a:pt x="458" y="260"/>
                  </a:cubicBezTo>
                  <a:cubicBezTo>
                    <a:pt x="510" y="260"/>
                    <a:pt x="562" y="252"/>
                    <a:pt x="611" y="238"/>
                  </a:cubicBezTo>
                  <a:cubicBezTo>
                    <a:pt x="644" y="298"/>
                    <a:pt x="662" y="361"/>
                    <a:pt x="665" y="425"/>
                  </a:cubicBezTo>
                  <a:lnTo>
                    <a:pt x="242" y="425"/>
                  </a:lnTo>
                  <a:cubicBezTo>
                    <a:pt x="247" y="361"/>
                    <a:pt x="268" y="298"/>
                    <a:pt x="304" y="237"/>
                  </a:cubicBezTo>
                  <a:cubicBezTo>
                    <a:pt x="351" y="251"/>
                    <a:pt x="400" y="259"/>
                    <a:pt x="450" y="260"/>
                  </a:cubicBezTo>
                  <a:close/>
                  <a:moveTo>
                    <a:pt x="554" y="69"/>
                  </a:moveTo>
                  <a:cubicBezTo>
                    <a:pt x="607" y="83"/>
                    <a:pt x="656" y="108"/>
                    <a:pt x="697" y="140"/>
                  </a:cubicBezTo>
                  <a:cubicBezTo>
                    <a:pt x="677" y="152"/>
                    <a:pt x="657" y="162"/>
                    <a:pt x="635" y="171"/>
                  </a:cubicBezTo>
                  <a:cubicBezTo>
                    <a:pt x="613" y="136"/>
                    <a:pt x="586" y="102"/>
                    <a:pt x="554" y="69"/>
                  </a:cubicBezTo>
                  <a:close/>
                  <a:moveTo>
                    <a:pt x="280" y="170"/>
                  </a:moveTo>
                  <a:cubicBezTo>
                    <a:pt x="257" y="161"/>
                    <a:pt x="234" y="150"/>
                    <a:pt x="212" y="137"/>
                  </a:cubicBezTo>
                  <a:cubicBezTo>
                    <a:pt x="258" y="102"/>
                    <a:pt x="312" y="77"/>
                    <a:pt x="370" y="64"/>
                  </a:cubicBezTo>
                  <a:cubicBezTo>
                    <a:pt x="335" y="99"/>
                    <a:pt x="306" y="134"/>
                    <a:pt x="280" y="170"/>
                  </a:cubicBezTo>
                  <a:close/>
                  <a:moveTo>
                    <a:pt x="461" y="56"/>
                  </a:moveTo>
                  <a:cubicBezTo>
                    <a:pt x="510" y="99"/>
                    <a:pt x="549" y="143"/>
                    <a:pt x="581" y="189"/>
                  </a:cubicBezTo>
                  <a:cubicBezTo>
                    <a:pt x="539" y="200"/>
                    <a:pt x="495" y="205"/>
                    <a:pt x="451" y="204"/>
                  </a:cubicBezTo>
                  <a:cubicBezTo>
                    <a:pt x="411" y="204"/>
                    <a:pt x="373" y="198"/>
                    <a:pt x="335" y="189"/>
                  </a:cubicBezTo>
                  <a:cubicBezTo>
                    <a:pt x="369" y="142"/>
                    <a:pt x="411" y="98"/>
                    <a:pt x="461" y="56"/>
                  </a:cubicBezTo>
                  <a:close/>
                  <a:moveTo>
                    <a:pt x="185" y="480"/>
                  </a:moveTo>
                  <a:cubicBezTo>
                    <a:pt x="188" y="551"/>
                    <a:pt x="207" y="620"/>
                    <a:pt x="242" y="687"/>
                  </a:cubicBezTo>
                  <a:cubicBezTo>
                    <a:pt x="216" y="698"/>
                    <a:pt x="190" y="711"/>
                    <a:pt x="165" y="727"/>
                  </a:cubicBezTo>
                  <a:cubicBezTo>
                    <a:pt x="103" y="662"/>
                    <a:pt x="63" y="575"/>
                    <a:pt x="57" y="480"/>
                  </a:cubicBezTo>
                  <a:close/>
                  <a:moveTo>
                    <a:pt x="429" y="904"/>
                  </a:moveTo>
                  <a:cubicBezTo>
                    <a:pt x="431" y="905"/>
                    <a:pt x="433" y="905"/>
                    <a:pt x="435" y="905"/>
                  </a:cubicBezTo>
                  <a:cubicBezTo>
                    <a:pt x="436" y="905"/>
                    <a:pt x="437" y="905"/>
                    <a:pt x="438" y="905"/>
                  </a:cubicBezTo>
                  <a:cubicBezTo>
                    <a:pt x="443" y="905"/>
                    <a:pt x="448" y="905"/>
                    <a:pt x="453" y="905"/>
                  </a:cubicBezTo>
                  <a:cubicBezTo>
                    <a:pt x="564" y="905"/>
                    <a:pt x="670" y="865"/>
                    <a:pt x="753" y="791"/>
                  </a:cubicBezTo>
                  <a:cubicBezTo>
                    <a:pt x="757" y="789"/>
                    <a:pt x="760" y="786"/>
                    <a:pt x="763" y="782"/>
                  </a:cubicBezTo>
                  <a:lnTo>
                    <a:pt x="764" y="781"/>
                  </a:lnTo>
                  <a:cubicBezTo>
                    <a:pt x="767" y="778"/>
                    <a:pt x="770" y="775"/>
                    <a:pt x="772" y="773"/>
                  </a:cubicBezTo>
                  <a:cubicBezTo>
                    <a:pt x="858" y="687"/>
                    <a:pt x="905" y="574"/>
                    <a:pt x="905" y="453"/>
                  </a:cubicBezTo>
                  <a:cubicBezTo>
                    <a:pt x="905" y="332"/>
                    <a:pt x="858" y="218"/>
                    <a:pt x="772" y="133"/>
                  </a:cubicBezTo>
                  <a:cubicBezTo>
                    <a:pt x="693" y="53"/>
                    <a:pt x="589" y="7"/>
                    <a:pt x="477" y="1"/>
                  </a:cubicBezTo>
                  <a:cubicBezTo>
                    <a:pt x="474" y="0"/>
                    <a:pt x="470" y="0"/>
                    <a:pt x="467" y="1"/>
                  </a:cubicBezTo>
                  <a:cubicBezTo>
                    <a:pt x="463" y="1"/>
                    <a:pt x="458" y="1"/>
                    <a:pt x="454" y="1"/>
                  </a:cubicBezTo>
                  <a:cubicBezTo>
                    <a:pt x="453" y="0"/>
                    <a:pt x="452" y="0"/>
                    <a:pt x="450" y="1"/>
                  </a:cubicBezTo>
                  <a:cubicBezTo>
                    <a:pt x="339" y="1"/>
                    <a:pt x="234" y="42"/>
                    <a:pt x="152" y="115"/>
                  </a:cubicBezTo>
                  <a:cubicBezTo>
                    <a:pt x="148" y="117"/>
                    <a:pt x="145" y="120"/>
                    <a:pt x="143" y="123"/>
                  </a:cubicBezTo>
                  <a:cubicBezTo>
                    <a:pt x="139" y="127"/>
                    <a:pt x="136" y="130"/>
                    <a:pt x="133" y="133"/>
                  </a:cubicBezTo>
                  <a:cubicBezTo>
                    <a:pt x="47" y="218"/>
                    <a:pt x="0" y="332"/>
                    <a:pt x="0" y="453"/>
                  </a:cubicBezTo>
                  <a:cubicBezTo>
                    <a:pt x="0" y="574"/>
                    <a:pt x="47" y="687"/>
                    <a:pt x="133" y="773"/>
                  </a:cubicBezTo>
                  <a:cubicBezTo>
                    <a:pt x="213" y="852"/>
                    <a:pt x="317" y="899"/>
                    <a:pt x="429" y="904"/>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grpSp>
        <p:nvGrpSpPr>
          <p:cNvPr id="149" name="Group 148">
            <a:extLst>
              <a:ext uri="{FF2B5EF4-FFF2-40B4-BE49-F238E27FC236}">
                <a16:creationId xmlns:a16="http://schemas.microsoft.com/office/drawing/2014/main" id="{5213C219-2C46-C847-92F1-08D8C0C2CB46}"/>
              </a:ext>
            </a:extLst>
          </p:cNvPr>
          <p:cNvGrpSpPr/>
          <p:nvPr/>
        </p:nvGrpSpPr>
        <p:grpSpPr>
          <a:xfrm>
            <a:off x="2734713" y="4908033"/>
            <a:ext cx="450778" cy="432267"/>
            <a:chOff x="1157760" y="1140368"/>
            <a:chExt cx="447120" cy="428760"/>
          </a:xfrm>
          <a:solidFill>
            <a:schemeClr val="accent6"/>
          </a:solidFill>
        </p:grpSpPr>
        <p:sp>
          <p:nvSpPr>
            <p:cNvPr id="150" name="Freeform 149">
              <a:extLst>
                <a:ext uri="{FF2B5EF4-FFF2-40B4-BE49-F238E27FC236}">
                  <a16:creationId xmlns:a16="http://schemas.microsoft.com/office/drawing/2014/main" id="{BBD6726D-FDE5-DA43-8A74-78D07AA1913A}"/>
                </a:ext>
              </a:extLst>
            </p:cNvPr>
            <p:cNvSpPr/>
            <p:nvPr/>
          </p:nvSpPr>
          <p:spPr>
            <a:xfrm>
              <a:off x="1157760" y="1140368"/>
              <a:ext cx="447120" cy="428760"/>
            </a:xfrm>
            <a:custGeom>
              <a:avLst/>
              <a:gdLst/>
              <a:ahLst/>
              <a:cxnLst>
                <a:cxn ang="3cd4">
                  <a:pos x="hc" y="t"/>
                </a:cxn>
                <a:cxn ang="cd2">
                  <a:pos x="l" y="vc"/>
                </a:cxn>
                <a:cxn ang="cd4">
                  <a:pos x="hc" y="b"/>
                </a:cxn>
                <a:cxn ang="0">
                  <a:pos x="r" y="vc"/>
                </a:cxn>
              </a:cxnLst>
              <a:rect l="l" t="t" r="r" b="b"/>
              <a:pathLst>
                <a:path w="1243" h="1192">
                  <a:moveTo>
                    <a:pt x="1180" y="957"/>
                  </a:moveTo>
                  <a:lnTo>
                    <a:pt x="592" y="957"/>
                  </a:lnTo>
                  <a:lnTo>
                    <a:pt x="798" y="345"/>
                  </a:lnTo>
                  <a:lnTo>
                    <a:pt x="1188" y="345"/>
                  </a:lnTo>
                  <a:lnTo>
                    <a:pt x="1188" y="949"/>
                  </a:lnTo>
                  <a:cubicBezTo>
                    <a:pt x="1188" y="953"/>
                    <a:pt x="1184" y="957"/>
                    <a:pt x="1180" y="957"/>
                  </a:cubicBezTo>
                  <a:close/>
                  <a:moveTo>
                    <a:pt x="429" y="1115"/>
                  </a:moveTo>
                  <a:lnTo>
                    <a:pt x="413" y="1033"/>
                  </a:lnTo>
                  <a:lnTo>
                    <a:pt x="699" y="190"/>
                  </a:lnTo>
                  <a:lnTo>
                    <a:pt x="782" y="218"/>
                  </a:lnTo>
                  <a:lnTo>
                    <a:pt x="498" y="1061"/>
                  </a:lnTo>
                  <a:close/>
                  <a:moveTo>
                    <a:pt x="63" y="957"/>
                  </a:moveTo>
                  <a:cubicBezTo>
                    <a:pt x="59" y="957"/>
                    <a:pt x="55" y="953"/>
                    <a:pt x="55" y="949"/>
                  </a:cubicBezTo>
                  <a:lnTo>
                    <a:pt x="55" y="345"/>
                  </a:lnTo>
                  <a:lnTo>
                    <a:pt x="588" y="345"/>
                  </a:lnTo>
                  <a:lnTo>
                    <a:pt x="381" y="957"/>
                  </a:lnTo>
                  <a:close/>
                  <a:moveTo>
                    <a:pt x="63" y="235"/>
                  </a:moveTo>
                  <a:lnTo>
                    <a:pt x="625" y="235"/>
                  </a:lnTo>
                  <a:lnTo>
                    <a:pt x="600" y="309"/>
                  </a:lnTo>
                  <a:lnTo>
                    <a:pt x="55" y="309"/>
                  </a:lnTo>
                  <a:lnTo>
                    <a:pt x="55" y="243"/>
                  </a:lnTo>
                  <a:cubicBezTo>
                    <a:pt x="55" y="239"/>
                    <a:pt x="59" y="235"/>
                    <a:pt x="63" y="235"/>
                  </a:cubicBezTo>
                  <a:close/>
                  <a:moveTo>
                    <a:pt x="742" y="63"/>
                  </a:moveTo>
                  <a:lnTo>
                    <a:pt x="824" y="93"/>
                  </a:lnTo>
                  <a:lnTo>
                    <a:pt x="800" y="165"/>
                  </a:lnTo>
                  <a:lnTo>
                    <a:pt x="717" y="137"/>
                  </a:lnTo>
                  <a:close/>
                  <a:moveTo>
                    <a:pt x="1188" y="243"/>
                  </a:moveTo>
                  <a:lnTo>
                    <a:pt x="1188" y="309"/>
                  </a:lnTo>
                  <a:lnTo>
                    <a:pt x="810" y="309"/>
                  </a:lnTo>
                  <a:lnTo>
                    <a:pt x="834" y="235"/>
                  </a:lnTo>
                  <a:lnTo>
                    <a:pt x="1180" y="235"/>
                  </a:lnTo>
                  <a:cubicBezTo>
                    <a:pt x="1184" y="235"/>
                    <a:pt x="1188" y="239"/>
                    <a:pt x="1188" y="243"/>
                  </a:cubicBezTo>
                  <a:close/>
                  <a:moveTo>
                    <a:pt x="1180" y="180"/>
                  </a:moveTo>
                  <a:lnTo>
                    <a:pt x="853" y="180"/>
                  </a:lnTo>
                  <a:lnTo>
                    <a:pt x="885" y="85"/>
                  </a:lnTo>
                  <a:cubicBezTo>
                    <a:pt x="890" y="71"/>
                    <a:pt x="882" y="56"/>
                    <a:pt x="868" y="50"/>
                  </a:cubicBezTo>
                  <a:lnTo>
                    <a:pt x="735" y="1"/>
                  </a:lnTo>
                  <a:cubicBezTo>
                    <a:pt x="728" y="-1"/>
                    <a:pt x="720" y="-1"/>
                    <a:pt x="713" y="2"/>
                  </a:cubicBezTo>
                  <a:cubicBezTo>
                    <a:pt x="707" y="6"/>
                    <a:pt x="701" y="11"/>
                    <a:pt x="699" y="18"/>
                  </a:cubicBezTo>
                  <a:lnTo>
                    <a:pt x="657" y="143"/>
                  </a:lnTo>
                  <a:cubicBezTo>
                    <a:pt x="656" y="144"/>
                    <a:pt x="656" y="145"/>
                    <a:pt x="656" y="146"/>
                  </a:cubicBezTo>
                  <a:cubicBezTo>
                    <a:pt x="655" y="147"/>
                    <a:pt x="655" y="147"/>
                    <a:pt x="655" y="148"/>
                  </a:cubicBezTo>
                  <a:lnTo>
                    <a:pt x="644" y="180"/>
                  </a:lnTo>
                  <a:lnTo>
                    <a:pt x="643" y="180"/>
                  </a:lnTo>
                  <a:lnTo>
                    <a:pt x="63" y="180"/>
                  </a:lnTo>
                  <a:cubicBezTo>
                    <a:pt x="28" y="180"/>
                    <a:pt x="0" y="208"/>
                    <a:pt x="0" y="243"/>
                  </a:cubicBezTo>
                  <a:lnTo>
                    <a:pt x="0" y="949"/>
                  </a:lnTo>
                  <a:cubicBezTo>
                    <a:pt x="0" y="984"/>
                    <a:pt x="28" y="1012"/>
                    <a:pt x="63" y="1012"/>
                  </a:cubicBezTo>
                  <a:lnTo>
                    <a:pt x="362" y="1012"/>
                  </a:lnTo>
                  <a:lnTo>
                    <a:pt x="358" y="1022"/>
                  </a:lnTo>
                  <a:cubicBezTo>
                    <a:pt x="357" y="1027"/>
                    <a:pt x="356" y="1032"/>
                    <a:pt x="357" y="1036"/>
                  </a:cubicBezTo>
                  <a:lnTo>
                    <a:pt x="384" y="1170"/>
                  </a:lnTo>
                  <a:cubicBezTo>
                    <a:pt x="386" y="1179"/>
                    <a:pt x="392" y="1187"/>
                    <a:pt x="401" y="1190"/>
                  </a:cubicBezTo>
                  <a:cubicBezTo>
                    <a:pt x="404" y="1192"/>
                    <a:pt x="408" y="1192"/>
                    <a:pt x="411" y="1192"/>
                  </a:cubicBezTo>
                  <a:cubicBezTo>
                    <a:pt x="417" y="1192"/>
                    <a:pt x="423" y="1190"/>
                    <a:pt x="428" y="1186"/>
                  </a:cubicBezTo>
                  <a:lnTo>
                    <a:pt x="539" y="1099"/>
                  </a:lnTo>
                  <a:cubicBezTo>
                    <a:pt x="543" y="1096"/>
                    <a:pt x="546" y="1091"/>
                    <a:pt x="548" y="1086"/>
                  </a:cubicBezTo>
                  <a:lnTo>
                    <a:pt x="573" y="1012"/>
                  </a:lnTo>
                  <a:lnTo>
                    <a:pt x="1180" y="1012"/>
                  </a:lnTo>
                  <a:cubicBezTo>
                    <a:pt x="1215" y="1012"/>
                    <a:pt x="1243" y="984"/>
                    <a:pt x="1243" y="949"/>
                  </a:cubicBezTo>
                  <a:lnTo>
                    <a:pt x="1243" y="243"/>
                  </a:lnTo>
                  <a:cubicBezTo>
                    <a:pt x="1243" y="208"/>
                    <a:pt x="1215" y="180"/>
                    <a:pt x="1180" y="18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151" name="Freeform 150">
              <a:extLst>
                <a:ext uri="{FF2B5EF4-FFF2-40B4-BE49-F238E27FC236}">
                  <a16:creationId xmlns:a16="http://schemas.microsoft.com/office/drawing/2014/main" id="{A5E888D4-059A-C44B-A6C1-427938765E78}"/>
                </a:ext>
              </a:extLst>
            </p:cNvPr>
            <p:cNvSpPr/>
            <p:nvPr/>
          </p:nvSpPr>
          <p:spPr>
            <a:xfrm>
              <a:off x="11966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152" name="Freeform 151">
              <a:extLst>
                <a:ext uri="{FF2B5EF4-FFF2-40B4-BE49-F238E27FC236}">
                  <a16:creationId xmlns:a16="http://schemas.microsoft.com/office/drawing/2014/main" id="{888950A8-4CA4-6341-AAFD-07B4E5968265}"/>
                </a:ext>
              </a:extLst>
            </p:cNvPr>
            <p:cNvSpPr/>
            <p:nvPr/>
          </p:nvSpPr>
          <p:spPr>
            <a:xfrm>
              <a:off x="12182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153" name="Freeform 152">
              <a:extLst>
                <a:ext uri="{FF2B5EF4-FFF2-40B4-BE49-F238E27FC236}">
                  <a16:creationId xmlns:a16="http://schemas.microsoft.com/office/drawing/2014/main" id="{1048547C-1EC7-DB45-A00C-2620116126FE}"/>
                </a:ext>
              </a:extLst>
            </p:cNvPr>
            <p:cNvSpPr/>
            <p:nvPr/>
          </p:nvSpPr>
          <p:spPr>
            <a:xfrm>
              <a:off x="1239840" y="1232168"/>
              <a:ext cx="14040" cy="14040"/>
            </a:xfrm>
            <a:custGeom>
              <a:avLst/>
              <a:gdLst/>
              <a:ahLst/>
              <a:cxnLst>
                <a:cxn ang="3cd4">
                  <a:pos x="hc" y="t"/>
                </a:cxn>
                <a:cxn ang="cd2">
                  <a:pos x="l" y="vc"/>
                </a:cxn>
                <a:cxn ang="cd4">
                  <a:pos x="hc" y="b"/>
                </a:cxn>
                <a:cxn ang="0">
                  <a:pos x="r" y="vc"/>
                </a:cxn>
              </a:cxnLst>
              <a:rect l="l" t="t" r="r" b="b"/>
              <a:pathLst>
                <a:path w="40" h="40">
                  <a:moveTo>
                    <a:pt x="20" y="40"/>
                  </a:moveTo>
                  <a:cubicBezTo>
                    <a:pt x="31" y="40"/>
                    <a:pt x="40" y="31"/>
                    <a:pt x="40" y="20"/>
                  </a:cubicBezTo>
                  <a:cubicBezTo>
                    <a:pt x="40" y="9"/>
                    <a:pt x="31" y="0"/>
                    <a:pt x="20" y="0"/>
                  </a:cubicBezTo>
                  <a:cubicBezTo>
                    <a:pt x="9" y="0"/>
                    <a:pt x="0" y="9"/>
                    <a:pt x="0" y="20"/>
                  </a:cubicBezTo>
                  <a:cubicBezTo>
                    <a:pt x="0" y="31"/>
                    <a:pt x="9" y="40"/>
                    <a:pt x="20" y="40"/>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sp>
        <p:nvSpPr>
          <p:cNvPr id="154" name="Freeform 153">
            <a:extLst>
              <a:ext uri="{FF2B5EF4-FFF2-40B4-BE49-F238E27FC236}">
                <a16:creationId xmlns:a16="http://schemas.microsoft.com/office/drawing/2014/main" id="{976F900E-938C-B247-BE21-486AE930C563}"/>
              </a:ext>
            </a:extLst>
          </p:cNvPr>
          <p:cNvSpPr/>
          <p:nvPr/>
        </p:nvSpPr>
        <p:spPr>
          <a:xfrm>
            <a:off x="2698349" y="2662137"/>
            <a:ext cx="542958" cy="377522"/>
          </a:xfrm>
          <a:custGeom>
            <a:avLst/>
            <a:gdLst/>
            <a:ahLst/>
            <a:cxnLst>
              <a:cxn ang="3cd4">
                <a:pos x="hc" y="t"/>
              </a:cxn>
              <a:cxn ang="cd2">
                <a:pos x="l" y="vc"/>
              </a:cxn>
              <a:cxn ang="cd4">
                <a:pos x="hc" y="b"/>
              </a:cxn>
              <a:cxn ang="0">
                <a:pos x="r" y="vc"/>
              </a:cxn>
            </a:cxnLst>
            <a:rect l="l" t="t" r="r" b="b"/>
            <a:pathLst>
              <a:path w="1386" h="964">
                <a:moveTo>
                  <a:pt x="1051" y="523"/>
                </a:moveTo>
                <a:cubicBezTo>
                  <a:pt x="1046" y="533"/>
                  <a:pt x="1040" y="542"/>
                  <a:pt x="1034" y="551"/>
                </a:cubicBezTo>
                <a:cubicBezTo>
                  <a:pt x="1032" y="553"/>
                  <a:pt x="1026" y="558"/>
                  <a:pt x="1020" y="563"/>
                </a:cubicBezTo>
                <a:lnTo>
                  <a:pt x="917" y="480"/>
                </a:lnTo>
                <a:lnTo>
                  <a:pt x="917" y="479"/>
                </a:lnTo>
                <a:cubicBezTo>
                  <a:pt x="916" y="479"/>
                  <a:pt x="896" y="460"/>
                  <a:pt x="865" y="433"/>
                </a:cubicBezTo>
                <a:cubicBezTo>
                  <a:pt x="863" y="431"/>
                  <a:pt x="860" y="429"/>
                  <a:pt x="858" y="428"/>
                </a:cubicBezTo>
                <a:cubicBezTo>
                  <a:pt x="852" y="419"/>
                  <a:pt x="842" y="413"/>
                  <a:pt x="831" y="415"/>
                </a:cubicBezTo>
                <a:cubicBezTo>
                  <a:pt x="813" y="416"/>
                  <a:pt x="796" y="411"/>
                  <a:pt x="783" y="401"/>
                </a:cubicBezTo>
                <a:cubicBezTo>
                  <a:pt x="769" y="390"/>
                  <a:pt x="760" y="374"/>
                  <a:pt x="758" y="357"/>
                </a:cubicBezTo>
                <a:cubicBezTo>
                  <a:pt x="757" y="342"/>
                  <a:pt x="743" y="331"/>
                  <a:pt x="728" y="332"/>
                </a:cubicBezTo>
                <a:lnTo>
                  <a:pt x="608" y="345"/>
                </a:lnTo>
                <a:cubicBezTo>
                  <a:pt x="602" y="346"/>
                  <a:pt x="597" y="348"/>
                  <a:pt x="593" y="352"/>
                </a:cubicBezTo>
                <a:cubicBezTo>
                  <a:pt x="587" y="357"/>
                  <a:pt x="583" y="365"/>
                  <a:pt x="583" y="373"/>
                </a:cubicBezTo>
                <a:cubicBezTo>
                  <a:pt x="583" y="374"/>
                  <a:pt x="583" y="375"/>
                  <a:pt x="583" y="376"/>
                </a:cubicBezTo>
                <a:cubicBezTo>
                  <a:pt x="584" y="383"/>
                  <a:pt x="581" y="405"/>
                  <a:pt x="569" y="435"/>
                </a:cubicBezTo>
                <a:cubicBezTo>
                  <a:pt x="558" y="465"/>
                  <a:pt x="546" y="482"/>
                  <a:pt x="540" y="486"/>
                </a:cubicBezTo>
                <a:cubicBezTo>
                  <a:pt x="538" y="487"/>
                  <a:pt x="530" y="490"/>
                  <a:pt x="518" y="488"/>
                </a:cubicBezTo>
                <a:cubicBezTo>
                  <a:pt x="508" y="486"/>
                  <a:pt x="502" y="483"/>
                  <a:pt x="499" y="481"/>
                </a:cubicBezTo>
                <a:lnTo>
                  <a:pt x="533" y="311"/>
                </a:lnTo>
                <a:lnTo>
                  <a:pt x="651" y="274"/>
                </a:lnTo>
                <a:cubicBezTo>
                  <a:pt x="653" y="274"/>
                  <a:pt x="655" y="273"/>
                  <a:pt x="656" y="272"/>
                </a:cubicBezTo>
                <a:lnTo>
                  <a:pt x="943" y="229"/>
                </a:lnTo>
                <a:lnTo>
                  <a:pt x="1109" y="445"/>
                </a:lnTo>
                <a:cubicBezTo>
                  <a:pt x="1081" y="473"/>
                  <a:pt x="1065" y="499"/>
                  <a:pt x="1051" y="523"/>
                </a:cubicBezTo>
                <a:close/>
                <a:moveTo>
                  <a:pt x="1073" y="709"/>
                </a:moveTo>
                <a:lnTo>
                  <a:pt x="1072" y="710"/>
                </a:lnTo>
                <a:cubicBezTo>
                  <a:pt x="1072" y="710"/>
                  <a:pt x="1072" y="711"/>
                  <a:pt x="1071" y="711"/>
                </a:cubicBezTo>
                <a:cubicBezTo>
                  <a:pt x="1063" y="721"/>
                  <a:pt x="1049" y="722"/>
                  <a:pt x="1039" y="714"/>
                </a:cubicBezTo>
                <a:lnTo>
                  <a:pt x="1010" y="691"/>
                </a:lnTo>
                <a:cubicBezTo>
                  <a:pt x="1010" y="690"/>
                  <a:pt x="1009" y="690"/>
                  <a:pt x="1009" y="689"/>
                </a:cubicBezTo>
                <a:lnTo>
                  <a:pt x="849" y="560"/>
                </a:lnTo>
                <a:cubicBezTo>
                  <a:pt x="837" y="551"/>
                  <a:pt x="820" y="553"/>
                  <a:pt x="810" y="565"/>
                </a:cubicBezTo>
                <a:cubicBezTo>
                  <a:pt x="805" y="571"/>
                  <a:pt x="803" y="578"/>
                  <a:pt x="804" y="585"/>
                </a:cubicBezTo>
                <a:cubicBezTo>
                  <a:pt x="805" y="593"/>
                  <a:pt x="808" y="599"/>
                  <a:pt x="814" y="604"/>
                </a:cubicBezTo>
                <a:lnTo>
                  <a:pt x="975" y="733"/>
                </a:lnTo>
                <a:cubicBezTo>
                  <a:pt x="986" y="743"/>
                  <a:pt x="988" y="761"/>
                  <a:pt x="979" y="773"/>
                </a:cubicBezTo>
                <a:lnTo>
                  <a:pt x="978" y="774"/>
                </a:lnTo>
                <a:cubicBezTo>
                  <a:pt x="971" y="783"/>
                  <a:pt x="957" y="784"/>
                  <a:pt x="949" y="777"/>
                </a:cubicBezTo>
                <a:lnTo>
                  <a:pt x="783" y="643"/>
                </a:lnTo>
                <a:cubicBezTo>
                  <a:pt x="771" y="634"/>
                  <a:pt x="753" y="635"/>
                  <a:pt x="744" y="647"/>
                </a:cubicBezTo>
                <a:cubicBezTo>
                  <a:pt x="739" y="653"/>
                  <a:pt x="737" y="661"/>
                  <a:pt x="738" y="668"/>
                </a:cubicBezTo>
                <a:cubicBezTo>
                  <a:pt x="739" y="675"/>
                  <a:pt x="742" y="682"/>
                  <a:pt x="748" y="687"/>
                </a:cubicBezTo>
                <a:lnTo>
                  <a:pt x="877" y="790"/>
                </a:lnTo>
                <a:cubicBezTo>
                  <a:pt x="889" y="800"/>
                  <a:pt x="891" y="817"/>
                  <a:pt x="883" y="829"/>
                </a:cubicBezTo>
                <a:cubicBezTo>
                  <a:pt x="882" y="829"/>
                  <a:pt x="882" y="830"/>
                  <a:pt x="882" y="830"/>
                </a:cubicBezTo>
                <a:cubicBezTo>
                  <a:pt x="881" y="830"/>
                  <a:pt x="881" y="831"/>
                  <a:pt x="880" y="831"/>
                </a:cubicBezTo>
                <a:cubicBezTo>
                  <a:pt x="873" y="840"/>
                  <a:pt x="859" y="841"/>
                  <a:pt x="850" y="834"/>
                </a:cubicBezTo>
                <a:lnTo>
                  <a:pt x="716" y="726"/>
                </a:lnTo>
                <a:cubicBezTo>
                  <a:pt x="707" y="719"/>
                  <a:pt x="695" y="718"/>
                  <a:pt x="686" y="724"/>
                </a:cubicBezTo>
                <a:cubicBezTo>
                  <a:pt x="682" y="725"/>
                  <a:pt x="679" y="728"/>
                  <a:pt x="677" y="731"/>
                </a:cubicBezTo>
                <a:cubicBezTo>
                  <a:pt x="667" y="743"/>
                  <a:pt x="669" y="760"/>
                  <a:pt x="681" y="770"/>
                </a:cubicBezTo>
                <a:lnTo>
                  <a:pt x="774" y="843"/>
                </a:lnTo>
                <a:cubicBezTo>
                  <a:pt x="780" y="848"/>
                  <a:pt x="784" y="855"/>
                  <a:pt x="785" y="862"/>
                </a:cubicBezTo>
                <a:cubicBezTo>
                  <a:pt x="788" y="875"/>
                  <a:pt x="784" y="881"/>
                  <a:pt x="781" y="885"/>
                </a:cubicBezTo>
                <a:cubicBezTo>
                  <a:pt x="776" y="891"/>
                  <a:pt x="771" y="893"/>
                  <a:pt x="764" y="893"/>
                </a:cubicBezTo>
                <a:cubicBezTo>
                  <a:pt x="758" y="893"/>
                  <a:pt x="751" y="890"/>
                  <a:pt x="745" y="886"/>
                </a:cubicBezTo>
                <a:lnTo>
                  <a:pt x="684" y="837"/>
                </a:lnTo>
                <a:cubicBezTo>
                  <a:pt x="681" y="818"/>
                  <a:pt x="671" y="800"/>
                  <a:pt x="655" y="786"/>
                </a:cubicBezTo>
                <a:cubicBezTo>
                  <a:pt x="648" y="781"/>
                  <a:pt x="640" y="777"/>
                  <a:pt x="632" y="774"/>
                </a:cubicBezTo>
                <a:lnTo>
                  <a:pt x="643" y="760"/>
                </a:lnTo>
                <a:cubicBezTo>
                  <a:pt x="671" y="726"/>
                  <a:pt x="665" y="675"/>
                  <a:pt x="630" y="647"/>
                </a:cubicBezTo>
                <a:cubicBezTo>
                  <a:pt x="597" y="620"/>
                  <a:pt x="548" y="624"/>
                  <a:pt x="520" y="656"/>
                </a:cubicBezTo>
                <a:cubicBezTo>
                  <a:pt x="515" y="649"/>
                  <a:pt x="509" y="642"/>
                  <a:pt x="502" y="636"/>
                </a:cubicBezTo>
                <a:cubicBezTo>
                  <a:pt x="476" y="615"/>
                  <a:pt x="441" y="613"/>
                  <a:pt x="413" y="629"/>
                </a:cubicBezTo>
                <a:cubicBezTo>
                  <a:pt x="408" y="619"/>
                  <a:pt x="401" y="610"/>
                  <a:pt x="392" y="603"/>
                </a:cubicBezTo>
                <a:cubicBezTo>
                  <a:pt x="385" y="597"/>
                  <a:pt x="377" y="593"/>
                  <a:pt x="369" y="590"/>
                </a:cubicBezTo>
                <a:cubicBezTo>
                  <a:pt x="367" y="586"/>
                  <a:pt x="363" y="582"/>
                  <a:pt x="359" y="579"/>
                </a:cubicBezTo>
                <a:cubicBezTo>
                  <a:pt x="349" y="572"/>
                  <a:pt x="337" y="563"/>
                  <a:pt x="334" y="560"/>
                </a:cubicBezTo>
                <a:cubicBezTo>
                  <a:pt x="327" y="550"/>
                  <a:pt x="322" y="541"/>
                  <a:pt x="316" y="531"/>
                </a:cubicBezTo>
                <a:cubicBezTo>
                  <a:pt x="302" y="507"/>
                  <a:pt x="286" y="481"/>
                  <a:pt x="258" y="453"/>
                </a:cubicBezTo>
                <a:lnTo>
                  <a:pt x="426" y="243"/>
                </a:lnTo>
                <a:cubicBezTo>
                  <a:pt x="430" y="243"/>
                  <a:pt x="434" y="243"/>
                  <a:pt x="437" y="244"/>
                </a:cubicBezTo>
                <a:cubicBezTo>
                  <a:pt x="463" y="246"/>
                  <a:pt x="498" y="250"/>
                  <a:pt x="531" y="254"/>
                </a:cubicBezTo>
                <a:lnTo>
                  <a:pt x="501" y="264"/>
                </a:lnTo>
                <a:cubicBezTo>
                  <a:pt x="492" y="267"/>
                  <a:pt x="485" y="275"/>
                  <a:pt x="483" y="284"/>
                </a:cubicBezTo>
                <a:lnTo>
                  <a:pt x="443" y="476"/>
                </a:lnTo>
                <a:cubicBezTo>
                  <a:pt x="443" y="478"/>
                  <a:pt x="443" y="480"/>
                  <a:pt x="443" y="482"/>
                </a:cubicBezTo>
                <a:cubicBezTo>
                  <a:pt x="443" y="503"/>
                  <a:pt x="456" y="521"/>
                  <a:pt x="478" y="532"/>
                </a:cubicBezTo>
                <a:cubicBezTo>
                  <a:pt x="492" y="539"/>
                  <a:pt x="510" y="544"/>
                  <a:pt x="527" y="544"/>
                </a:cubicBezTo>
                <a:cubicBezTo>
                  <a:pt x="544" y="544"/>
                  <a:pt x="561" y="540"/>
                  <a:pt x="573" y="530"/>
                </a:cubicBezTo>
                <a:cubicBezTo>
                  <a:pt x="596" y="514"/>
                  <a:pt x="613" y="476"/>
                  <a:pt x="621" y="455"/>
                </a:cubicBezTo>
                <a:cubicBezTo>
                  <a:pt x="624" y="446"/>
                  <a:pt x="633" y="421"/>
                  <a:pt x="637" y="398"/>
                </a:cubicBezTo>
                <a:lnTo>
                  <a:pt x="710" y="390"/>
                </a:lnTo>
                <a:cubicBezTo>
                  <a:pt x="717" y="411"/>
                  <a:pt x="730" y="429"/>
                  <a:pt x="748" y="444"/>
                </a:cubicBezTo>
                <a:cubicBezTo>
                  <a:pt x="770" y="461"/>
                  <a:pt x="796" y="470"/>
                  <a:pt x="823" y="470"/>
                </a:cubicBezTo>
                <a:cubicBezTo>
                  <a:pt x="824" y="470"/>
                  <a:pt x="824" y="470"/>
                  <a:pt x="825" y="470"/>
                </a:cubicBezTo>
                <a:cubicBezTo>
                  <a:pt x="826" y="472"/>
                  <a:pt x="827" y="473"/>
                  <a:pt x="829" y="474"/>
                </a:cubicBezTo>
                <a:cubicBezTo>
                  <a:pt x="853" y="496"/>
                  <a:pt x="871" y="512"/>
                  <a:pt x="877" y="518"/>
                </a:cubicBezTo>
                <a:cubicBezTo>
                  <a:pt x="878" y="519"/>
                  <a:pt x="879" y="520"/>
                  <a:pt x="881" y="521"/>
                </a:cubicBezTo>
                <a:lnTo>
                  <a:pt x="1069" y="672"/>
                </a:lnTo>
                <a:cubicBezTo>
                  <a:pt x="1080" y="681"/>
                  <a:pt x="1082" y="698"/>
                  <a:pt x="1073" y="709"/>
                </a:cubicBezTo>
                <a:close/>
                <a:moveTo>
                  <a:pt x="598" y="899"/>
                </a:moveTo>
                <a:cubicBezTo>
                  <a:pt x="589" y="910"/>
                  <a:pt x="573" y="912"/>
                  <a:pt x="562" y="903"/>
                </a:cubicBezTo>
                <a:cubicBezTo>
                  <a:pt x="551" y="894"/>
                  <a:pt x="549" y="878"/>
                  <a:pt x="558" y="867"/>
                </a:cubicBezTo>
                <a:lnTo>
                  <a:pt x="585" y="834"/>
                </a:lnTo>
                <a:cubicBezTo>
                  <a:pt x="590" y="827"/>
                  <a:pt x="597" y="824"/>
                  <a:pt x="605" y="824"/>
                </a:cubicBezTo>
                <a:cubicBezTo>
                  <a:pt x="610" y="824"/>
                  <a:pt x="616" y="826"/>
                  <a:pt x="621" y="830"/>
                </a:cubicBezTo>
                <a:cubicBezTo>
                  <a:pt x="632" y="838"/>
                  <a:pt x="633" y="854"/>
                  <a:pt x="625" y="865"/>
                </a:cubicBezTo>
                <a:close/>
                <a:moveTo>
                  <a:pt x="484" y="858"/>
                </a:moveTo>
                <a:cubicBezTo>
                  <a:pt x="477" y="859"/>
                  <a:pt x="471" y="857"/>
                  <a:pt x="465" y="853"/>
                </a:cubicBezTo>
                <a:cubicBezTo>
                  <a:pt x="460" y="849"/>
                  <a:pt x="457" y="843"/>
                  <a:pt x="456" y="836"/>
                </a:cubicBezTo>
                <a:cubicBezTo>
                  <a:pt x="455" y="829"/>
                  <a:pt x="457" y="822"/>
                  <a:pt x="461" y="817"/>
                </a:cubicBezTo>
                <a:lnTo>
                  <a:pt x="560" y="694"/>
                </a:lnTo>
                <a:cubicBezTo>
                  <a:pt x="569" y="683"/>
                  <a:pt x="585" y="681"/>
                  <a:pt x="596" y="690"/>
                </a:cubicBezTo>
                <a:cubicBezTo>
                  <a:pt x="607" y="699"/>
                  <a:pt x="609" y="715"/>
                  <a:pt x="600" y="726"/>
                </a:cubicBezTo>
                <a:lnTo>
                  <a:pt x="501" y="849"/>
                </a:lnTo>
                <a:cubicBezTo>
                  <a:pt x="497" y="854"/>
                  <a:pt x="491" y="857"/>
                  <a:pt x="484" y="858"/>
                </a:cubicBezTo>
                <a:close/>
                <a:moveTo>
                  <a:pt x="382" y="786"/>
                </a:moveTo>
                <a:cubicBezTo>
                  <a:pt x="377" y="782"/>
                  <a:pt x="374" y="776"/>
                  <a:pt x="373" y="769"/>
                </a:cubicBezTo>
                <a:cubicBezTo>
                  <a:pt x="372" y="762"/>
                  <a:pt x="374" y="756"/>
                  <a:pt x="378" y="750"/>
                </a:cubicBezTo>
                <a:lnTo>
                  <a:pt x="432" y="684"/>
                </a:lnTo>
                <a:cubicBezTo>
                  <a:pt x="440" y="672"/>
                  <a:pt x="457" y="671"/>
                  <a:pt x="468" y="680"/>
                </a:cubicBezTo>
                <a:cubicBezTo>
                  <a:pt x="473" y="684"/>
                  <a:pt x="476" y="690"/>
                  <a:pt x="477" y="697"/>
                </a:cubicBezTo>
                <a:cubicBezTo>
                  <a:pt x="478" y="703"/>
                  <a:pt x="476" y="710"/>
                  <a:pt x="472" y="715"/>
                </a:cubicBezTo>
                <a:lnTo>
                  <a:pt x="418" y="782"/>
                </a:lnTo>
                <a:cubicBezTo>
                  <a:pt x="409" y="793"/>
                  <a:pt x="393" y="795"/>
                  <a:pt x="382" y="786"/>
                </a:cubicBezTo>
                <a:close/>
                <a:moveTo>
                  <a:pt x="299" y="719"/>
                </a:moveTo>
                <a:cubicBezTo>
                  <a:pt x="288" y="710"/>
                  <a:pt x="286" y="694"/>
                  <a:pt x="295" y="683"/>
                </a:cubicBezTo>
                <a:lnTo>
                  <a:pt x="322" y="650"/>
                </a:lnTo>
                <a:cubicBezTo>
                  <a:pt x="326" y="645"/>
                  <a:pt x="332" y="641"/>
                  <a:pt x="339" y="641"/>
                </a:cubicBezTo>
                <a:cubicBezTo>
                  <a:pt x="340" y="640"/>
                  <a:pt x="341" y="640"/>
                  <a:pt x="341" y="640"/>
                </a:cubicBezTo>
                <a:cubicBezTo>
                  <a:pt x="347" y="640"/>
                  <a:pt x="353" y="642"/>
                  <a:pt x="357" y="646"/>
                </a:cubicBezTo>
                <a:cubicBezTo>
                  <a:pt x="368" y="655"/>
                  <a:pt x="370" y="671"/>
                  <a:pt x="361" y="682"/>
                </a:cubicBezTo>
                <a:lnTo>
                  <a:pt x="335" y="715"/>
                </a:lnTo>
                <a:cubicBezTo>
                  <a:pt x="326" y="726"/>
                  <a:pt x="310" y="728"/>
                  <a:pt x="299" y="719"/>
                </a:cubicBezTo>
                <a:close/>
                <a:moveTo>
                  <a:pt x="1381" y="389"/>
                </a:moveTo>
                <a:cubicBezTo>
                  <a:pt x="1372" y="377"/>
                  <a:pt x="1354" y="375"/>
                  <a:pt x="1342" y="384"/>
                </a:cubicBezTo>
                <a:lnTo>
                  <a:pt x="1235" y="466"/>
                </a:lnTo>
                <a:cubicBezTo>
                  <a:pt x="1221" y="477"/>
                  <a:pt x="1200" y="474"/>
                  <a:pt x="1189" y="460"/>
                </a:cubicBezTo>
                <a:lnTo>
                  <a:pt x="1172" y="438"/>
                </a:lnTo>
                <a:cubicBezTo>
                  <a:pt x="1171" y="435"/>
                  <a:pt x="1170" y="432"/>
                  <a:pt x="1168" y="430"/>
                </a:cubicBezTo>
                <a:cubicBezTo>
                  <a:pt x="1167" y="428"/>
                  <a:pt x="1165" y="427"/>
                  <a:pt x="1163" y="426"/>
                </a:cubicBezTo>
                <a:lnTo>
                  <a:pt x="986" y="194"/>
                </a:lnTo>
                <a:cubicBezTo>
                  <a:pt x="980" y="187"/>
                  <a:pt x="978" y="178"/>
                  <a:pt x="979" y="169"/>
                </a:cubicBezTo>
                <a:cubicBezTo>
                  <a:pt x="980" y="161"/>
                  <a:pt x="985" y="153"/>
                  <a:pt x="992" y="148"/>
                </a:cubicBezTo>
                <a:lnTo>
                  <a:pt x="1099" y="66"/>
                </a:lnTo>
                <a:cubicBezTo>
                  <a:pt x="1111" y="57"/>
                  <a:pt x="1113" y="39"/>
                  <a:pt x="1104" y="27"/>
                </a:cubicBezTo>
                <a:cubicBezTo>
                  <a:pt x="1095" y="15"/>
                  <a:pt x="1077" y="13"/>
                  <a:pt x="1065" y="22"/>
                </a:cubicBezTo>
                <a:lnTo>
                  <a:pt x="958" y="104"/>
                </a:lnTo>
                <a:cubicBezTo>
                  <a:pt x="940" y="118"/>
                  <a:pt x="928" y="139"/>
                  <a:pt x="925" y="162"/>
                </a:cubicBezTo>
                <a:cubicBezTo>
                  <a:pt x="924" y="167"/>
                  <a:pt x="924" y="171"/>
                  <a:pt x="924" y="175"/>
                </a:cubicBezTo>
                <a:lnTo>
                  <a:pt x="639" y="219"/>
                </a:lnTo>
                <a:cubicBezTo>
                  <a:pt x="638" y="219"/>
                  <a:pt x="636" y="220"/>
                  <a:pt x="635" y="220"/>
                </a:cubicBezTo>
                <a:cubicBezTo>
                  <a:pt x="602" y="207"/>
                  <a:pt x="537" y="199"/>
                  <a:pt x="461" y="191"/>
                </a:cubicBezTo>
                <a:cubicBezTo>
                  <a:pt x="475" y="156"/>
                  <a:pt x="465" y="115"/>
                  <a:pt x="434" y="90"/>
                </a:cubicBezTo>
                <a:lnTo>
                  <a:pt x="329" y="6"/>
                </a:lnTo>
                <a:cubicBezTo>
                  <a:pt x="317" y="-3"/>
                  <a:pt x="299" y="-1"/>
                  <a:pt x="290" y="11"/>
                </a:cubicBezTo>
                <a:cubicBezTo>
                  <a:pt x="280" y="23"/>
                  <a:pt x="282" y="40"/>
                  <a:pt x="294" y="50"/>
                </a:cubicBezTo>
                <a:lnTo>
                  <a:pt x="400" y="133"/>
                </a:lnTo>
                <a:cubicBezTo>
                  <a:pt x="414" y="145"/>
                  <a:pt x="416" y="165"/>
                  <a:pt x="405" y="180"/>
                </a:cubicBezTo>
                <a:lnTo>
                  <a:pt x="196" y="442"/>
                </a:lnTo>
                <a:cubicBezTo>
                  <a:pt x="185" y="456"/>
                  <a:pt x="164" y="458"/>
                  <a:pt x="150" y="447"/>
                </a:cubicBezTo>
                <a:lnTo>
                  <a:pt x="45" y="363"/>
                </a:lnTo>
                <a:cubicBezTo>
                  <a:pt x="33" y="354"/>
                  <a:pt x="16" y="356"/>
                  <a:pt x="6" y="367"/>
                </a:cubicBezTo>
                <a:cubicBezTo>
                  <a:pt x="-3" y="379"/>
                  <a:pt x="-1" y="397"/>
                  <a:pt x="10" y="406"/>
                </a:cubicBezTo>
                <a:lnTo>
                  <a:pt x="116" y="490"/>
                </a:lnTo>
                <a:cubicBezTo>
                  <a:pt x="132" y="503"/>
                  <a:pt x="151" y="509"/>
                  <a:pt x="171" y="509"/>
                </a:cubicBezTo>
                <a:cubicBezTo>
                  <a:pt x="188" y="509"/>
                  <a:pt x="206" y="504"/>
                  <a:pt x="220" y="494"/>
                </a:cubicBezTo>
                <a:cubicBezTo>
                  <a:pt x="243" y="516"/>
                  <a:pt x="255" y="537"/>
                  <a:pt x="268" y="559"/>
                </a:cubicBezTo>
                <a:cubicBezTo>
                  <a:pt x="274" y="569"/>
                  <a:pt x="281" y="580"/>
                  <a:pt x="288" y="591"/>
                </a:cubicBezTo>
                <a:cubicBezTo>
                  <a:pt x="290" y="594"/>
                  <a:pt x="293" y="597"/>
                  <a:pt x="295" y="599"/>
                </a:cubicBezTo>
                <a:cubicBezTo>
                  <a:pt x="289" y="604"/>
                  <a:pt x="283" y="609"/>
                  <a:pt x="278" y="615"/>
                </a:cubicBezTo>
                <a:lnTo>
                  <a:pt x="252" y="649"/>
                </a:lnTo>
                <a:cubicBezTo>
                  <a:pt x="224" y="684"/>
                  <a:pt x="229" y="734"/>
                  <a:pt x="264" y="762"/>
                </a:cubicBezTo>
                <a:cubicBezTo>
                  <a:pt x="279" y="774"/>
                  <a:pt x="297" y="780"/>
                  <a:pt x="315" y="780"/>
                </a:cubicBezTo>
                <a:cubicBezTo>
                  <a:pt x="316" y="780"/>
                  <a:pt x="317" y="780"/>
                  <a:pt x="319" y="780"/>
                </a:cubicBezTo>
                <a:cubicBezTo>
                  <a:pt x="322" y="799"/>
                  <a:pt x="332" y="817"/>
                  <a:pt x="348" y="829"/>
                </a:cubicBezTo>
                <a:cubicBezTo>
                  <a:pt x="362" y="841"/>
                  <a:pt x="380" y="847"/>
                  <a:pt x="398" y="847"/>
                </a:cubicBezTo>
                <a:cubicBezTo>
                  <a:pt x="399" y="847"/>
                  <a:pt x="401" y="847"/>
                  <a:pt x="402" y="847"/>
                </a:cubicBezTo>
                <a:cubicBezTo>
                  <a:pt x="405" y="866"/>
                  <a:pt x="415" y="883"/>
                  <a:pt x="431" y="896"/>
                </a:cubicBezTo>
                <a:cubicBezTo>
                  <a:pt x="445" y="908"/>
                  <a:pt x="463" y="914"/>
                  <a:pt x="481" y="914"/>
                </a:cubicBezTo>
                <a:cubicBezTo>
                  <a:pt x="484" y="914"/>
                  <a:pt x="487" y="913"/>
                  <a:pt x="490" y="913"/>
                </a:cubicBezTo>
                <a:cubicBezTo>
                  <a:pt x="494" y="913"/>
                  <a:pt x="498" y="912"/>
                  <a:pt x="502" y="911"/>
                </a:cubicBezTo>
                <a:cubicBezTo>
                  <a:pt x="507" y="924"/>
                  <a:pt x="516" y="936"/>
                  <a:pt x="528" y="946"/>
                </a:cubicBezTo>
                <a:cubicBezTo>
                  <a:pt x="542" y="958"/>
                  <a:pt x="560" y="964"/>
                  <a:pt x="578" y="964"/>
                </a:cubicBezTo>
                <a:cubicBezTo>
                  <a:pt x="602" y="964"/>
                  <a:pt x="625" y="953"/>
                  <a:pt x="641" y="933"/>
                </a:cubicBezTo>
                <a:lnTo>
                  <a:pt x="668" y="900"/>
                </a:lnTo>
                <a:cubicBezTo>
                  <a:pt x="669" y="899"/>
                  <a:pt x="670" y="898"/>
                  <a:pt x="670" y="896"/>
                </a:cubicBezTo>
                <a:lnTo>
                  <a:pt x="711" y="929"/>
                </a:lnTo>
                <a:cubicBezTo>
                  <a:pt x="726" y="941"/>
                  <a:pt x="745" y="948"/>
                  <a:pt x="764" y="948"/>
                </a:cubicBezTo>
                <a:lnTo>
                  <a:pt x="765" y="948"/>
                </a:lnTo>
                <a:cubicBezTo>
                  <a:pt x="789" y="948"/>
                  <a:pt x="809" y="938"/>
                  <a:pt x="824" y="920"/>
                </a:cubicBezTo>
                <a:cubicBezTo>
                  <a:pt x="831" y="911"/>
                  <a:pt x="836" y="901"/>
                  <a:pt x="839" y="890"/>
                </a:cubicBezTo>
                <a:cubicBezTo>
                  <a:pt x="847" y="893"/>
                  <a:pt x="856" y="894"/>
                  <a:pt x="864" y="894"/>
                </a:cubicBezTo>
                <a:cubicBezTo>
                  <a:pt x="886" y="894"/>
                  <a:pt x="907" y="885"/>
                  <a:pt x="922" y="867"/>
                </a:cubicBezTo>
                <a:cubicBezTo>
                  <a:pt x="923" y="866"/>
                  <a:pt x="924" y="865"/>
                  <a:pt x="925" y="864"/>
                </a:cubicBezTo>
                <a:cubicBezTo>
                  <a:pt x="925" y="863"/>
                  <a:pt x="926" y="863"/>
                  <a:pt x="927" y="862"/>
                </a:cubicBezTo>
                <a:cubicBezTo>
                  <a:pt x="933" y="853"/>
                  <a:pt x="938" y="843"/>
                  <a:pt x="940" y="834"/>
                </a:cubicBezTo>
                <a:cubicBezTo>
                  <a:pt x="947" y="836"/>
                  <a:pt x="954" y="837"/>
                  <a:pt x="962" y="837"/>
                </a:cubicBezTo>
                <a:cubicBezTo>
                  <a:pt x="984" y="837"/>
                  <a:pt x="1006" y="827"/>
                  <a:pt x="1020" y="809"/>
                </a:cubicBezTo>
                <a:cubicBezTo>
                  <a:pt x="1021" y="809"/>
                  <a:pt x="1021" y="808"/>
                  <a:pt x="1021" y="808"/>
                </a:cubicBezTo>
                <a:cubicBezTo>
                  <a:pt x="1022" y="807"/>
                  <a:pt x="1022" y="807"/>
                  <a:pt x="1022" y="807"/>
                </a:cubicBezTo>
                <a:cubicBezTo>
                  <a:pt x="1030" y="796"/>
                  <a:pt x="1036" y="785"/>
                  <a:pt x="1038" y="773"/>
                </a:cubicBezTo>
                <a:cubicBezTo>
                  <a:pt x="1043" y="774"/>
                  <a:pt x="1049" y="774"/>
                  <a:pt x="1054" y="774"/>
                </a:cubicBezTo>
                <a:cubicBezTo>
                  <a:pt x="1076" y="774"/>
                  <a:pt x="1098" y="765"/>
                  <a:pt x="1113" y="747"/>
                </a:cubicBezTo>
                <a:cubicBezTo>
                  <a:pt x="1114" y="746"/>
                  <a:pt x="1115" y="745"/>
                  <a:pt x="1115" y="745"/>
                </a:cubicBezTo>
                <a:lnTo>
                  <a:pt x="1117" y="743"/>
                </a:lnTo>
                <a:cubicBezTo>
                  <a:pt x="1144" y="708"/>
                  <a:pt x="1138" y="657"/>
                  <a:pt x="1103" y="629"/>
                </a:cubicBezTo>
                <a:lnTo>
                  <a:pt x="1064" y="598"/>
                </a:lnTo>
                <a:cubicBezTo>
                  <a:pt x="1071" y="593"/>
                  <a:pt x="1076" y="588"/>
                  <a:pt x="1079" y="583"/>
                </a:cubicBezTo>
                <a:cubicBezTo>
                  <a:pt x="1087" y="572"/>
                  <a:pt x="1093" y="561"/>
                  <a:pt x="1099" y="551"/>
                </a:cubicBezTo>
                <a:cubicBezTo>
                  <a:pt x="1111" y="530"/>
                  <a:pt x="1123" y="510"/>
                  <a:pt x="1143" y="490"/>
                </a:cubicBezTo>
                <a:lnTo>
                  <a:pt x="1145" y="493"/>
                </a:lnTo>
                <a:cubicBezTo>
                  <a:pt x="1163" y="516"/>
                  <a:pt x="1189" y="528"/>
                  <a:pt x="1215" y="528"/>
                </a:cubicBezTo>
                <a:cubicBezTo>
                  <a:pt x="1234" y="528"/>
                  <a:pt x="1253" y="522"/>
                  <a:pt x="1269" y="510"/>
                </a:cubicBezTo>
                <a:lnTo>
                  <a:pt x="1376" y="428"/>
                </a:lnTo>
                <a:cubicBezTo>
                  <a:pt x="1388" y="418"/>
                  <a:pt x="1390" y="401"/>
                  <a:pt x="1381" y="389"/>
                </a:cubicBezTo>
                <a:close/>
              </a:path>
            </a:pathLst>
          </a:custGeom>
          <a:solidFill>
            <a:schemeClr val="accent6"/>
          </a:solid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nvGrpSpPr>
          <p:cNvPr id="155" name="Group 154">
            <a:extLst>
              <a:ext uri="{FF2B5EF4-FFF2-40B4-BE49-F238E27FC236}">
                <a16:creationId xmlns:a16="http://schemas.microsoft.com/office/drawing/2014/main" id="{361AA9D4-BA1A-734E-B167-A47729EB5406}"/>
              </a:ext>
            </a:extLst>
          </p:cNvPr>
          <p:cNvGrpSpPr/>
          <p:nvPr/>
        </p:nvGrpSpPr>
        <p:grpSpPr>
          <a:xfrm>
            <a:off x="2716905" y="3746185"/>
            <a:ext cx="520612" cy="427310"/>
            <a:chOff x="428400" y="2589727"/>
            <a:chExt cx="478080" cy="392400"/>
          </a:xfrm>
          <a:solidFill>
            <a:schemeClr val="accent6"/>
          </a:solidFill>
        </p:grpSpPr>
        <p:sp>
          <p:nvSpPr>
            <p:cNvPr id="156" name="Freeform 155">
              <a:extLst>
                <a:ext uri="{FF2B5EF4-FFF2-40B4-BE49-F238E27FC236}">
                  <a16:creationId xmlns:a16="http://schemas.microsoft.com/office/drawing/2014/main" id="{0AAB7B92-60F1-CD4D-825C-EE965C7A9F9D}"/>
                </a:ext>
              </a:extLst>
            </p:cNvPr>
            <p:cNvSpPr/>
            <p:nvPr/>
          </p:nvSpPr>
          <p:spPr>
            <a:xfrm>
              <a:off x="711360" y="2589727"/>
              <a:ext cx="195120" cy="191880"/>
            </a:xfrm>
            <a:custGeom>
              <a:avLst/>
              <a:gdLst/>
              <a:ahLst/>
              <a:cxnLst>
                <a:cxn ang="3cd4">
                  <a:pos x="hc" y="t"/>
                </a:cxn>
                <a:cxn ang="cd2">
                  <a:pos x="l" y="vc"/>
                </a:cxn>
                <a:cxn ang="cd4">
                  <a:pos x="hc" y="b"/>
                </a:cxn>
                <a:cxn ang="0">
                  <a:pos x="r" y="vc"/>
                </a:cxn>
              </a:cxnLst>
              <a:rect l="l" t="t" r="r" b="b"/>
              <a:pathLst>
                <a:path w="543" h="534">
                  <a:moveTo>
                    <a:pt x="81" y="159"/>
                  </a:moveTo>
                  <a:lnTo>
                    <a:pt x="244" y="266"/>
                  </a:lnTo>
                  <a:lnTo>
                    <a:pt x="220" y="459"/>
                  </a:lnTo>
                  <a:lnTo>
                    <a:pt x="57" y="352"/>
                  </a:lnTo>
                  <a:close/>
                  <a:moveTo>
                    <a:pt x="298" y="58"/>
                  </a:moveTo>
                  <a:lnTo>
                    <a:pt x="453" y="160"/>
                  </a:lnTo>
                  <a:lnTo>
                    <a:pt x="277" y="222"/>
                  </a:lnTo>
                  <a:lnTo>
                    <a:pt x="121" y="119"/>
                  </a:lnTo>
                  <a:close/>
                  <a:moveTo>
                    <a:pt x="458" y="401"/>
                  </a:moveTo>
                  <a:lnTo>
                    <a:pt x="275" y="466"/>
                  </a:lnTo>
                  <a:lnTo>
                    <a:pt x="299" y="273"/>
                  </a:lnTo>
                  <a:lnTo>
                    <a:pt x="482" y="208"/>
                  </a:lnTo>
                  <a:close/>
                  <a:moveTo>
                    <a:pt x="543" y="168"/>
                  </a:moveTo>
                  <a:cubicBezTo>
                    <a:pt x="543" y="167"/>
                    <a:pt x="543" y="167"/>
                    <a:pt x="543" y="167"/>
                  </a:cubicBezTo>
                  <a:cubicBezTo>
                    <a:pt x="543" y="167"/>
                    <a:pt x="543" y="166"/>
                    <a:pt x="542" y="166"/>
                  </a:cubicBezTo>
                  <a:cubicBezTo>
                    <a:pt x="542" y="165"/>
                    <a:pt x="542" y="165"/>
                    <a:pt x="542" y="165"/>
                  </a:cubicBezTo>
                  <a:lnTo>
                    <a:pt x="542" y="164"/>
                  </a:lnTo>
                  <a:lnTo>
                    <a:pt x="542" y="163"/>
                  </a:lnTo>
                  <a:lnTo>
                    <a:pt x="542" y="162"/>
                  </a:lnTo>
                  <a:lnTo>
                    <a:pt x="542" y="161"/>
                  </a:lnTo>
                  <a:cubicBezTo>
                    <a:pt x="542" y="160"/>
                    <a:pt x="541" y="160"/>
                    <a:pt x="541" y="159"/>
                  </a:cubicBezTo>
                  <a:lnTo>
                    <a:pt x="541" y="158"/>
                  </a:lnTo>
                  <a:lnTo>
                    <a:pt x="541" y="157"/>
                  </a:lnTo>
                  <a:cubicBezTo>
                    <a:pt x="540" y="157"/>
                    <a:pt x="540" y="156"/>
                    <a:pt x="540" y="156"/>
                  </a:cubicBezTo>
                  <a:lnTo>
                    <a:pt x="540" y="155"/>
                  </a:lnTo>
                  <a:lnTo>
                    <a:pt x="539" y="155"/>
                  </a:lnTo>
                  <a:cubicBezTo>
                    <a:pt x="539" y="154"/>
                    <a:pt x="539" y="154"/>
                    <a:pt x="539" y="154"/>
                  </a:cubicBezTo>
                  <a:cubicBezTo>
                    <a:pt x="539" y="153"/>
                    <a:pt x="538" y="153"/>
                    <a:pt x="538" y="153"/>
                  </a:cubicBezTo>
                  <a:lnTo>
                    <a:pt x="538" y="152"/>
                  </a:lnTo>
                  <a:lnTo>
                    <a:pt x="537" y="151"/>
                  </a:lnTo>
                  <a:cubicBezTo>
                    <a:pt x="537" y="151"/>
                    <a:pt x="537" y="150"/>
                    <a:pt x="536" y="150"/>
                  </a:cubicBezTo>
                  <a:lnTo>
                    <a:pt x="536" y="149"/>
                  </a:lnTo>
                  <a:lnTo>
                    <a:pt x="535" y="149"/>
                  </a:lnTo>
                  <a:lnTo>
                    <a:pt x="535" y="148"/>
                  </a:lnTo>
                  <a:cubicBezTo>
                    <a:pt x="534" y="148"/>
                    <a:pt x="534" y="148"/>
                    <a:pt x="534" y="147"/>
                  </a:cubicBezTo>
                  <a:lnTo>
                    <a:pt x="533" y="147"/>
                  </a:lnTo>
                  <a:lnTo>
                    <a:pt x="533" y="146"/>
                  </a:lnTo>
                  <a:cubicBezTo>
                    <a:pt x="532" y="146"/>
                    <a:pt x="532" y="146"/>
                    <a:pt x="532" y="146"/>
                  </a:cubicBezTo>
                  <a:cubicBezTo>
                    <a:pt x="532" y="145"/>
                    <a:pt x="531" y="145"/>
                    <a:pt x="531" y="145"/>
                  </a:cubicBezTo>
                  <a:lnTo>
                    <a:pt x="530" y="145"/>
                  </a:lnTo>
                  <a:lnTo>
                    <a:pt x="530" y="144"/>
                  </a:lnTo>
                  <a:lnTo>
                    <a:pt x="318" y="5"/>
                  </a:lnTo>
                  <a:cubicBezTo>
                    <a:pt x="311" y="0"/>
                    <a:pt x="301" y="-2"/>
                    <a:pt x="292" y="1"/>
                  </a:cubicBezTo>
                  <a:lnTo>
                    <a:pt x="50" y="86"/>
                  </a:lnTo>
                  <a:lnTo>
                    <a:pt x="49" y="86"/>
                  </a:lnTo>
                  <a:lnTo>
                    <a:pt x="48" y="86"/>
                  </a:lnTo>
                  <a:cubicBezTo>
                    <a:pt x="48" y="87"/>
                    <a:pt x="47" y="87"/>
                    <a:pt x="47" y="87"/>
                  </a:cubicBezTo>
                  <a:cubicBezTo>
                    <a:pt x="46" y="87"/>
                    <a:pt x="46" y="88"/>
                    <a:pt x="46" y="88"/>
                  </a:cubicBezTo>
                  <a:cubicBezTo>
                    <a:pt x="45" y="88"/>
                    <a:pt x="45" y="88"/>
                    <a:pt x="44" y="88"/>
                  </a:cubicBezTo>
                  <a:cubicBezTo>
                    <a:pt x="44" y="89"/>
                    <a:pt x="44" y="89"/>
                    <a:pt x="43" y="89"/>
                  </a:cubicBezTo>
                  <a:lnTo>
                    <a:pt x="42" y="90"/>
                  </a:lnTo>
                  <a:lnTo>
                    <a:pt x="41" y="91"/>
                  </a:lnTo>
                  <a:lnTo>
                    <a:pt x="40" y="92"/>
                  </a:lnTo>
                  <a:lnTo>
                    <a:pt x="39" y="92"/>
                  </a:lnTo>
                  <a:cubicBezTo>
                    <a:pt x="39" y="93"/>
                    <a:pt x="39" y="93"/>
                    <a:pt x="38" y="94"/>
                  </a:cubicBezTo>
                  <a:cubicBezTo>
                    <a:pt x="37" y="95"/>
                    <a:pt x="37" y="95"/>
                    <a:pt x="37" y="96"/>
                  </a:cubicBezTo>
                  <a:lnTo>
                    <a:pt x="36" y="96"/>
                  </a:lnTo>
                  <a:lnTo>
                    <a:pt x="36" y="97"/>
                  </a:lnTo>
                  <a:lnTo>
                    <a:pt x="35" y="98"/>
                  </a:lnTo>
                  <a:lnTo>
                    <a:pt x="35" y="99"/>
                  </a:lnTo>
                  <a:cubicBezTo>
                    <a:pt x="34" y="99"/>
                    <a:pt x="34" y="100"/>
                    <a:pt x="34" y="100"/>
                  </a:cubicBezTo>
                  <a:lnTo>
                    <a:pt x="34" y="101"/>
                  </a:lnTo>
                  <a:cubicBezTo>
                    <a:pt x="34" y="101"/>
                    <a:pt x="33" y="101"/>
                    <a:pt x="33" y="102"/>
                  </a:cubicBezTo>
                  <a:lnTo>
                    <a:pt x="33" y="103"/>
                  </a:lnTo>
                  <a:lnTo>
                    <a:pt x="33" y="104"/>
                  </a:lnTo>
                  <a:cubicBezTo>
                    <a:pt x="33" y="105"/>
                    <a:pt x="32" y="105"/>
                    <a:pt x="32" y="105"/>
                  </a:cubicBezTo>
                  <a:lnTo>
                    <a:pt x="32" y="106"/>
                  </a:lnTo>
                  <a:lnTo>
                    <a:pt x="32" y="107"/>
                  </a:lnTo>
                  <a:lnTo>
                    <a:pt x="32" y="108"/>
                  </a:lnTo>
                  <a:lnTo>
                    <a:pt x="1" y="363"/>
                  </a:lnTo>
                  <a:cubicBezTo>
                    <a:pt x="1" y="363"/>
                    <a:pt x="0" y="364"/>
                    <a:pt x="0" y="365"/>
                  </a:cubicBezTo>
                  <a:lnTo>
                    <a:pt x="0" y="366"/>
                  </a:lnTo>
                  <a:lnTo>
                    <a:pt x="0" y="367"/>
                  </a:lnTo>
                  <a:cubicBezTo>
                    <a:pt x="0" y="368"/>
                    <a:pt x="0" y="368"/>
                    <a:pt x="1" y="369"/>
                  </a:cubicBezTo>
                  <a:lnTo>
                    <a:pt x="1" y="370"/>
                  </a:lnTo>
                  <a:lnTo>
                    <a:pt x="1" y="371"/>
                  </a:lnTo>
                  <a:lnTo>
                    <a:pt x="1" y="372"/>
                  </a:lnTo>
                  <a:cubicBezTo>
                    <a:pt x="1" y="373"/>
                    <a:pt x="1" y="373"/>
                    <a:pt x="2" y="374"/>
                  </a:cubicBezTo>
                  <a:lnTo>
                    <a:pt x="2" y="375"/>
                  </a:lnTo>
                  <a:lnTo>
                    <a:pt x="2" y="376"/>
                  </a:lnTo>
                  <a:cubicBezTo>
                    <a:pt x="3" y="377"/>
                    <a:pt x="3" y="377"/>
                    <a:pt x="3" y="377"/>
                  </a:cubicBezTo>
                  <a:cubicBezTo>
                    <a:pt x="3" y="378"/>
                    <a:pt x="3" y="378"/>
                    <a:pt x="3" y="379"/>
                  </a:cubicBezTo>
                  <a:cubicBezTo>
                    <a:pt x="4" y="379"/>
                    <a:pt x="4" y="380"/>
                    <a:pt x="4" y="380"/>
                  </a:cubicBezTo>
                  <a:lnTo>
                    <a:pt x="5" y="381"/>
                  </a:lnTo>
                  <a:lnTo>
                    <a:pt x="6" y="382"/>
                  </a:lnTo>
                  <a:lnTo>
                    <a:pt x="6" y="383"/>
                  </a:lnTo>
                  <a:cubicBezTo>
                    <a:pt x="7" y="383"/>
                    <a:pt x="7" y="384"/>
                    <a:pt x="7" y="384"/>
                  </a:cubicBezTo>
                  <a:cubicBezTo>
                    <a:pt x="8" y="384"/>
                    <a:pt x="8" y="385"/>
                    <a:pt x="8" y="385"/>
                  </a:cubicBezTo>
                  <a:lnTo>
                    <a:pt x="9" y="386"/>
                  </a:lnTo>
                  <a:cubicBezTo>
                    <a:pt x="10" y="386"/>
                    <a:pt x="10" y="387"/>
                    <a:pt x="10" y="387"/>
                  </a:cubicBezTo>
                  <a:cubicBezTo>
                    <a:pt x="10" y="387"/>
                    <a:pt x="11" y="387"/>
                    <a:pt x="11" y="388"/>
                  </a:cubicBezTo>
                  <a:cubicBezTo>
                    <a:pt x="12" y="388"/>
                    <a:pt x="12" y="388"/>
                    <a:pt x="12" y="389"/>
                  </a:cubicBezTo>
                  <a:cubicBezTo>
                    <a:pt x="13" y="389"/>
                    <a:pt x="13" y="389"/>
                    <a:pt x="13" y="389"/>
                  </a:cubicBezTo>
                  <a:lnTo>
                    <a:pt x="227" y="529"/>
                  </a:lnTo>
                  <a:lnTo>
                    <a:pt x="227" y="530"/>
                  </a:lnTo>
                  <a:cubicBezTo>
                    <a:pt x="228" y="530"/>
                    <a:pt x="228" y="530"/>
                    <a:pt x="228" y="530"/>
                  </a:cubicBezTo>
                  <a:cubicBezTo>
                    <a:pt x="229" y="531"/>
                    <a:pt x="229" y="531"/>
                    <a:pt x="229" y="531"/>
                  </a:cubicBezTo>
                  <a:cubicBezTo>
                    <a:pt x="230" y="531"/>
                    <a:pt x="230" y="531"/>
                    <a:pt x="230" y="531"/>
                  </a:cubicBezTo>
                  <a:lnTo>
                    <a:pt x="231" y="531"/>
                  </a:lnTo>
                  <a:lnTo>
                    <a:pt x="231" y="532"/>
                  </a:lnTo>
                  <a:cubicBezTo>
                    <a:pt x="232" y="532"/>
                    <a:pt x="232" y="532"/>
                    <a:pt x="232" y="532"/>
                  </a:cubicBezTo>
                  <a:lnTo>
                    <a:pt x="233" y="532"/>
                  </a:lnTo>
                  <a:lnTo>
                    <a:pt x="233" y="533"/>
                  </a:lnTo>
                  <a:cubicBezTo>
                    <a:pt x="234" y="533"/>
                    <a:pt x="234" y="533"/>
                    <a:pt x="234" y="533"/>
                  </a:cubicBezTo>
                  <a:lnTo>
                    <a:pt x="235" y="533"/>
                  </a:lnTo>
                  <a:lnTo>
                    <a:pt x="236" y="533"/>
                  </a:lnTo>
                  <a:lnTo>
                    <a:pt x="237" y="533"/>
                  </a:lnTo>
                  <a:lnTo>
                    <a:pt x="238" y="534"/>
                  </a:lnTo>
                  <a:lnTo>
                    <a:pt x="239" y="534"/>
                  </a:lnTo>
                  <a:lnTo>
                    <a:pt x="240" y="534"/>
                  </a:lnTo>
                  <a:lnTo>
                    <a:pt x="241" y="534"/>
                  </a:lnTo>
                  <a:lnTo>
                    <a:pt x="242" y="534"/>
                  </a:lnTo>
                  <a:cubicBezTo>
                    <a:pt x="243" y="534"/>
                    <a:pt x="244" y="534"/>
                    <a:pt x="244" y="534"/>
                  </a:cubicBezTo>
                  <a:cubicBezTo>
                    <a:pt x="245" y="534"/>
                    <a:pt x="245" y="534"/>
                    <a:pt x="245" y="534"/>
                  </a:cubicBezTo>
                  <a:lnTo>
                    <a:pt x="246" y="534"/>
                  </a:lnTo>
                  <a:lnTo>
                    <a:pt x="247" y="533"/>
                  </a:lnTo>
                  <a:lnTo>
                    <a:pt x="248" y="533"/>
                  </a:lnTo>
                  <a:cubicBezTo>
                    <a:pt x="249" y="533"/>
                    <a:pt x="249" y="533"/>
                    <a:pt x="249" y="533"/>
                  </a:cubicBezTo>
                  <a:cubicBezTo>
                    <a:pt x="250" y="533"/>
                    <a:pt x="250" y="533"/>
                    <a:pt x="250" y="533"/>
                  </a:cubicBezTo>
                  <a:cubicBezTo>
                    <a:pt x="251" y="533"/>
                    <a:pt x="251" y="532"/>
                    <a:pt x="251" y="532"/>
                  </a:cubicBezTo>
                  <a:lnTo>
                    <a:pt x="493" y="448"/>
                  </a:lnTo>
                  <a:cubicBezTo>
                    <a:pt x="500" y="445"/>
                    <a:pt x="506" y="440"/>
                    <a:pt x="509" y="433"/>
                  </a:cubicBezTo>
                  <a:cubicBezTo>
                    <a:pt x="509" y="432"/>
                    <a:pt x="509" y="432"/>
                    <a:pt x="510" y="431"/>
                  </a:cubicBezTo>
                  <a:cubicBezTo>
                    <a:pt x="510" y="429"/>
                    <a:pt x="511" y="427"/>
                    <a:pt x="511" y="425"/>
                  </a:cubicBezTo>
                  <a:lnTo>
                    <a:pt x="542" y="171"/>
                  </a:lnTo>
                  <a:lnTo>
                    <a:pt x="542" y="170"/>
                  </a:lnTo>
                  <a:lnTo>
                    <a:pt x="542" y="169"/>
                  </a:ln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sp>
          <p:nvSpPr>
            <p:cNvPr id="157" name="Freeform 156">
              <a:extLst>
                <a:ext uri="{FF2B5EF4-FFF2-40B4-BE49-F238E27FC236}">
                  <a16:creationId xmlns:a16="http://schemas.microsoft.com/office/drawing/2014/main" id="{86D6107A-B875-E041-95E0-C306B10F5BC0}"/>
                </a:ext>
              </a:extLst>
            </p:cNvPr>
            <p:cNvSpPr/>
            <p:nvPr/>
          </p:nvSpPr>
          <p:spPr>
            <a:xfrm>
              <a:off x="428400" y="2614927"/>
              <a:ext cx="350280" cy="367200"/>
            </a:xfrm>
            <a:custGeom>
              <a:avLst/>
              <a:gdLst/>
              <a:ahLst/>
              <a:cxnLst>
                <a:cxn ang="3cd4">
                  <a:pos x="hc" y="t"/>
                </a:cxn>
                <a:cxn ang="cd2">
                  <a:pos x="l" y="vc"/>
                </a:cxn>
                <a:cxn ang="cd4">
                  <a:pos x="hc" y="b"/>
                </a:cxn>
                <a:cxn ang="0">
                  <a:pos x="r" y="vc"/>
                </a:cxn>
              </a:cxnLst>
              <a:rect l="l" t="t" r="r" b="b"/>
              <a:pathLst>
                <a:path w="974" h="1021">
                  <a:moveTo>
                    <a:pt x="744" y="640"/>
                  </a:moveTo>
                  <a:lnTo>
                    <a:pt x="919" y="554"/>
                  </a:lnTo>
                  <a:lnTo>
                    <a:pt x="919" y="749"/>
                  </a:lnTo>
                  <a:lnTo>
                    <a:pt x="744" y="835"/>
                  </a:lnTo>
                  <a:close/>
                  <a:moveTo>
                    <a:pt x="515" y="755"/>
                  </a:moveTo>
                  <a:lnTo>
                    <a:pt x="689" y="669"/>
                  </a:lnTo>
                  <a:lnTo>
                    <a:pt x="689" y="862"/>
                  </a:lnTo>
                  <a:lnTo>
                    <a:pt x="515" y="949"/>
                  </a:lnTo>
                  <a:close/>
                  <a:moveTo>
                    <a:pt x="285" y="669"/>
                  </a:moveTo>
                  <a:lnTo>
                    <a:pt x="460" y="755"/>
                  </a:lnTo>
                  <a:lnTo>
                    <a:pt x="460" y="949"/>
                  </a:lnTo>
                  <a:lnTo>
                    <a:pt x="285" y="862"/>
                  </a:lnTo>
                  <a:close/>
                  <a:moveTo>
                    <a:pt x="56" y="555"/>
                  </a:moveTo>
                  <a:lnTo>
                    <a:pt x="230" y="641"/>
                  </a:lnTo>
                  <a:lnTo>
                    <a:pt x="230" y="836"/>
                  </a:lnTo>
                  <a:lnTo>
                    <a:pt x="56" y="750"/>
                  </a:lnTo>
                  <a:close/>
                  <a:moveTo>
                    <a:pt x="257" y="172"/>
                  </a:moveTo>
                  <a:lnTo>
                    <a:pt x="425" y="254"/>
                  </a:lnTo>
                  <a:lnTo>
                    <a:pt x="257" y="337"/>
                  </a:lnTo>
                  <a:lnTo>
                    <a:pt x="90" y="255"/>
                  </a:lnTo>
                  <a:close/>
                  <a:moveTo>
                    <a:pt x="744" y="579"/>
                  </a:moveTo>
                  <a:lnTo>
                    <a:pt x="744" y="441"/>
                  </a:lnTo>
                  <a:lnTo>
                    <a:pt x="884" y="509"/>
                  </a:lnTo>
                  <a:close/>
                  <a:moveTo>
                    <a:pt x="230" y="580"/>
                  </a:moveTo>
                  <a:lnTo>
                    <a:pt x="55" y="493"/>
                  </a:lnTo>
                  <a:lnTo>
                    <a:pt x="55" y="299"/>
                  </a:lnTo>
                  <a:lnTo>
                    <a:pt x="230" y="385"/>
                  </a:lnTo>
                  <a:close/>
                  <a:moveTo>
                    <a:pt x="689" y="324"/>
                  </a:moveTo>
                  <a:lnTo>
                    <a:pt x="550" y="254"/>
                  </a:lnTo>
                  <a:lnTo>
                    <a:pt x="689" y="185"/>
                  </a:lnTo>
                  <a:close/>
                  <a:moveTo>
                    <a:pt x="487" y="451"/>
                  </a:moveTo>
                  <a:lnTo>
                    <a:pt x="320" y="368"/>
                  </a:lnTo>
                  <a:lnTo>
                    <a:pt x="487" y="285"/>
                  </a:lnTo>
                  <a:lnTo>
                    <a:pt x="654" y="368"/>
                  </a:lnTo>
                  <a:close/>
                  <a:moveTo>
                    <a:pt x="515" y="499"/>
                  </a:moveTo>
                  <a:lnTo>
                    <a:pt x="689" y="412"/>
                  </a:lnTo>
                  <a:lnTo>
                    <a:pt x="689" y="606"/>
                  </a:lnTo>
                  <a:lnTo>
                    <a:pt x="515" y="693"/>
                  </a:lnTo>
                  <a:close/>
                  <a:moveTo>
                    <a:pt x="285" y="413"/>
                  </a:moveTo>
                  <a:lnTo>
                    <a:pt x="459" y="499"/>
                  </a:lnTo>
                  <a:lnTo>
                    <a:pt x="459" y="693"/>
                  </a:lnTo>
                  <a:lnTo>
                    <a:pt x="285" y="606"/>
                  </a:lnTo>
                  <a:close/>
                  <a:moveTo>
                    <a:pt x="487" y="59"/>
                  </a:moveTo>
                  <a:lnTo>
                    <a:pt x="654" y="141"/>
                  </a:lnTo>
                  <a:lnTo>
                    <a:pt x="487" y="224"/>
                  </a:lnTo>
                  <a:lnTo>
                    <a:pt x="320" y="141"/>
                  </a:lnTo>
                  <a:close/>
                  <a:moveTo>
                    <a:pt x="973" y="772"/>
                  </a:moveTo>
                  <a:cubicBezTo>
                    <a:pt x="974" y="770"/>
                    <a:pt x="974" y="768"/>
                    <a:pt x="974" y="765"/>
                  </a:cubicBezTo>
                  <a:lnTo>
                    <a:pt x="974" y="509"/>
                  </a:lnTo>
                  <a:lnTo>
                    <a:pt x="974" y="508"/>
                  </a:lnTo>
                  <a:lnTo>
                    <a:pt x="974" y="507"/>
                  </a:lnTo>
                  <a:lnTo>
                    <a:pt x="974" y="506"/>
                  </a:lnTo>
                  <a:lnTo>
                    <a:pt x="973" y="505"/>
                  </a:lnTo>
                  <a:cubicBezTo>
                    <a:pt x="973" y="504"/>
                    <a:pt x="973" y="504"/>
                    <a:pt x="973" y="503"/>
                  </a:cubicBezTo>
                  <a:cubicBezTo>
                    <a:pt x="973" y="502"/>
                    <a:pt x="973" y="502"/>
                    <a:pt x="973" y="502"/>
                  </a:cubicBezTo>
                  <a:cubicBezTo>
                    <a:pt x="973" y="502"/>
                    <a:pt x="973" y="501"/>
                    <a:pt x="972" y="501"/>
                  </a:cubicBezTo>
                  <a:lnTo>
                    <a:pt x="972" y="500"/>
                  </a:lnTo>
                  <a:lnTo>
                    <a:pt x="972" y="499"/>
                  </a:lnTo>
                  <a:lnTo>
                    <a:pt x="971" y="498"/>
                  </a:lnTo>
                  <a:lnTo>
                    <a:pt x="971" y="497"/>
                  </a:lnTo>
                  <a:cubicBezTo>
                    <a:pt x="971" y="497"/>
                    <a:pt x="971" y="496"/>
                    <a:pt x="970" y="496"/>
                  </a:cubicBezTo>
                  <a:lnTo>
                    <a:pt x="970" y="495"/>
                  </a:lnTo>
                  <a:lnTo>
                    <a:pt x="969" y="495"/>
                  </a:lnTo>
                  <a:cubicBezTo>
                    <a:pt x="969" y="494"/>
                    <a:pt x="969" y="494"/>
                    <a:pt x="969" y="494"/>
                  </a:cubicBezTo>
                  <a:cubicBezTo>
                    <a:pt x="969" y="493"/>
                    <a:pt x="969" y="493"/>
                    <a:pt x="968" y="493"/>
                  </a:cubicBezTo>
                  <a:lnTo>
                    <a:pt x="968" y="492"/>
                  </a:lnTo>
                  <a:lnTo>
                    <a:pt x="967" y="492"/>
                  </a:lnTo>
                  <a:cubicBezTo>
                    <a:pt x="967" y="491"/>
                    <a:pt x="967" y="491"/>
                    <a:pt x="967" y="491"/>
                  </a:cubicBezTo>
                  <a:cubicBezTo>
                    <a:pt x="966" y="491"/>
                    <a:pt x="966" y="490"/>
                    <a:pt x="966" y="490"/>
                  </a:cubicBezTo>
                  <a:cubicBezTo>
                    <a:pt x="965" y="489"/>
                    <a:pt x="965" y="489"/>
                    <a:pt x="965" y="489"/>
                  </a:cubicBezTo>
                  <a:cubicBezTo>
                    <a:pt x="964" y="489"/>
                    <a:pt x="964" y="489"/>
                    <a:pt x="964" y="488"/>
                  </a:cubicBezTo>
                  <a:cubicBezTo>
                    <a:pt x="963" y="488"/>
                    <a:pt x="963" y="487"/>
                    <a:pt x="962" y="487"/>
                  </a:cubicBezTo>
                  <a:cubicBezTo>
                    <a:pt x="962" y="487"/>
                    <a:pt x="961" y="487"/>
                    <a:pt x="961" y="486"/>
                  </a:cubicBezTo>
                  <a:lnTo>
                    <a:pt x="960" y="486"/>
                  </a:lnTo>
                  <a:lnTo>
                    <a:pt x="960" y="485"/>
                  </a:lnTo>
                  <a:cubicBezTo>
                    <a:pt x="959" y="485"/>
                    <a:pt x="959" y="485"/>
                    <a:pt x="959" y="485"/>
                  </a:cubicBezTo>
                  <a:lnTo>
                    <a:pt x="958" y="485"/>
                  </a:lnTo>
                  <a:lnTo>
                    <a:pt x="744" y="379"/>
                  </a:lnTo>
                  <a:lnTo>
                    <a:pt x="744" y="141"/>
                  </a:lnTo>
                  <a:lnTo>
                    <a:pt x="744" y="140"/>
                  </a:lnTo>
                  <a:cubicBezTo>
                    <a:pt x="744" y="139"/>
                    <a:pt x="744" y="139"/>
                    <a:pt x="744" y="139"/>
                  </a:cubicBezTo>
                  <a:cubicBezTo>
                    <a:pt x="744" y="138"/>
                    <a:pt x="744" y="138"/>
                    <a:pt x="744" y="138"/>
                  </a:cubicBezTo>
                  <a:cubicBezTo>
                    <a:pt x="744" y="137"/>
                    <a:pt x="744" y="137"/>
                    <a:pt x="744" y="137"/>
                  </a:cubicBezTo>
                  <a:lnTo>
                    <a:pt x="744" y="136"/>
                  </a:lnTo>
                  <a:lnTo>
                    <a:pt x="744" y="135"/>
                  </a:lnTo>
                  <a:lnTo>
                    <a:pt x="743" y="134"/>
                  </a:lnTo>
                  <a:lnTo>
                    <a:pt x="743" y="133"/>
                  </a:lnTo>
                  <a:lnTo>
                    <a:pt x="743" y="132"/>
                  </a:lnTo>
                  <a:cubicBezTo>
                    <a:pt x="742" y="131"/>
                    <a:pt x="742" y="131"/>
                    <a:pt x="742" y="131"/>
                  </a:cubicBezTo>
                  <a:lnTo>
                    <a:pt x="742" y="130"/>
                  </a:lnTo>
                  <a:lnTo>
                    <a:pt x="742" y="129"/>
                  </a:lnTo>
                  <a:cubicBezTo>
                    <a:pt x="741" y="129"/>
                    <a:pt x="741" y="129"/>
                    <a:pt x="741" y="129"/>
                  </a:cubicBezTo>
                  <a:lnTo>
                    <a:pt x="741" y="128"/>
                  </a:lnTo>
                  <a:lnTo>
                    <a:pt x="741" y="127"/>
                  </a:lnTo>
                  <a:lnTo>
                    <a:pt x="740" y="127"/>
                  </a:lnTo>
                  <a:cubicBezTo>
                    <a:pt x="740" y="126"/>
                    <a:pt x="740" y="126"/>
                    <a:pt x="740" y="126"/>
                  </a:cubicBezTo>
                  <a:cubicBezTo>
                    <a:pt x="740" y="126"/>
                    <a:pt x="740" y="125"/>
                    <a:pt x="739" y="125"/>
                  </a:cubicBezTo>
                  <a:lnTo>
                    <a:pt x="739" y="124"/>
                  </a:lnTo>
                  <a:lnTo>
                    <a:pt x="738" y="124"/>
                  </a:lnTo>
                  <a:lnTo>
                    <a:pt x="738" y="123"/>
                  </a:lnTo>
                  <a:cubicBezTo>
                    <a:pt x="738" y="123"/>
                    <a:pt x="737" y="123"/>
                    <a:pt x="737" y="122"/>
                  </a:cubicBezTo>
                  <a:lnTo>
                    <a:pt x="736" y="122"/>
                  </a:lnTo>
                  <a:lnTo>
                    <a:pt x="736" y="121"/>
                  </a:lnTo>
                  <a:cubicBezTo>
                    <a:pt x="736" y="121"/>
                    <a:pt x="735" y="121"/>
                    <a:pt x="735" y="120"/>
                  </a:cubicBezTo>
                  <a:cubicBezTo>
                    <a:pt x="734" y="120"/>
                    <a:pt x="734" y="120"/>
                    <a:pt x="734" y="119"/>
                  </a:cubicBezTo>
                  <a:lnTo>
                    <a:pt x="733" y="119"/>
                  </a:lnTo>
                  <a:cubicBezTo>
                    <a:pt x="733" y="119"/>
                    <a:pt x="733" y="118"/>
                    <a:pt x="732" y="118"/>
                  </a:cubicBezTo>
                  <a:cubicBezTo>
                    <a:pt x="731" y="118"/>
                    <a:pt x="731" y="117"/>
                    <a:pt x="731" y="117"/>
                  </a:cubicBezTo>
                  <a:lnTo>
                    <a:pt x="730" y="117"/>
                  </a:lnTo>
                  <a:lnTo>
                    <a:pt x="729" y="116"/>
                  </a:lnTo>
                  <a:lnTo>
                    <a:pt x="502" y="4"/>
                  </a:lnTo>
                  <a:cubicBezTo>
                    <a:pt x="494" y="-1"/>
                    <a:pt x="484" y="-1"/>
                    <a:pt x="475" y="3"/>
                  </a:cubicBezTo>
                  <a:lnTo>
                    <a:pt x="247" y="116"/>
                  </a:lnTo>
                  <a:cubicBezTo>
                    <a:pt x="246" y="116"/>
                    <a:pt x="246" y="116"/>
                    <a:pt x="246" y="116"/>
                  </a:cubicBezTo>
                  <a:lnTo>
                    <a:pt x="16" y="230"/>
                  </a:lnTo>
                  <a:cubicBezTo>
                    <a:pt x="15" y="230"/>
                    <a:pt x="15" y="230"/>
                    <a:pt x="15" y="230"/>
                  </a:cubicBezTo>
                  <a:lnTo>
                    <a:pt x="14" y="230"/>
                  </a:lnTo>
                  <a:cubicBezTo>
                    <a:pt x="14" y="231"/>
                    <a:pt x="14" y="231"/>
                    <a:pt x="14" y="231"/>
                  </a:cubicBezTo>
                  <a:cubicBezTo>
                    <a:pt x="13" y="231"/>
                    <a:pt x="13" y="231"/>
                    <a:pt x="13" y="232"/>
                  </a:cubicBezTo>
                  <a:cubicBezTo>
                    <a:pt x="12" y="232"/>
                    <a:pt x="12" y="232"/>
                    <a:pt x="12" y="232"/>
                  </a:cubicBezTo>
                  <a:cubicBezTo>
                    <a:pt x="11" y="233"/>
                    <a:pt x="11" y="233"/>
                    <a:pt x="10" y="233"/>
                  </a:cubicBezTo>
                  <a:cubicBezTo>
                    <a:pt x="10" y="234"/>
                    <a:pt x="10" y="234"/>
                    <a:pt x="10" y="234"/>
                  </a:cubicBezTo>
                  <a:cubicBezTo>
                    <a:pt x="9" y="234"/>
                    <a:pt x="9" y="235"/>
                    <a:pt x="8" y="235"/>
                  </a:cubicBezTo>
                  <a:lnTo>
                    <a:pt x="8" y="236"/>
                  </a:lnTo>
                  <a:cubicBezTo>
                    <a:pt x="7" y="236"/>
                    <a:pt x="7" y="237"/>
                    <a:pt x="7" y="237"/>
                  </a:cubicBezTo>
                  <a:lnTo>
                    <a:pt x="6" y="237"/>
                  </a:lnTo>
                  <a:lnTo>
                    <a:pt x="6" y="238"/>
                  </a:lnTo>
                  <a:lnTo>
                    <a:pt x="5" y="239"/>
                  </a:lnTo>
                  <a:lnTo>
                    <a:pt x="5" y="240"/>
                  </a:lnTo>
                  <a:lnTo>
                    <a:pt x="4" y="240"/>
                  </a:lnTo>
                  <a:lnTo>
                    <a:pt x="4" y="241"/>
                  </a:lnTo>
                  <a:lnTo>
                    <a:pt x="3" y="242"/>
                  </a:lnTo>
                  <a:lnTo>
                    <a:pt x="3" y="243"/>
                  </a:lnTo>
                  <a:lnTo>
                    <a:pt x="3" y="244"/>
                  </a:lnTo>
                  <a:cubicBezTo>
                    <a:pt x="2" y="244"/>
                    <a:pt x="2" y="244"/>
                    <a:pt x="2" y="245"/>
                  </a:cubicBezTo>
                  <a:lnTo>
                    <a:pt x="2" y="246"/>
                  </a:lnTo>
                  <a:cubicBezTo>
                    <a:pt x="1" y="246"/>
                    <a:pt x="1" y="247"/>
                    <a:pt x="1" y="247"/>
                  </a:cubicBezTo>
                  <a:lnTo>
                    <a:pt x="1" y="248"/>
                  </a:lnTo>
                  <a:lnTo>
                    <a:pt x="1" y="249"/>
                  </a:lnTo>
                  <a:lnTo>
                    <a:pt x="1" y="250"/>
                  </a:lnTo>
                  <a:lnTo>
                    <a:pt x="1" y="251"/>
                  </a:lnTo>
                  <a:lnTo>
                    <a:pt x="0" y="251"/>
                  </a:lnTo>
                  <a:cubicBezTo>
                    <a:pt x="0" y="252"/>
                    <a:pt x="0" y="252"/>
                    <a:pt x="0" y="252"/>
                  </a:cubicBezTo>
                  <a:cubicBezTo>
                    <a:pt x="0" y="253"/>
                    <a:pt x="0" y="253"/>
                    <a:pt x="0" y="253"/>
                  </a:cubicBezTo>
                  <a:cubicBezTo>
                    <a:pt x="0" y="254"/>
                    <a:pt x="0" y="254"/>
                    <a:pt x="0" y="254"/>
                  </a:cubicBezTo>
                  <a:lnTo>
                    <a:pt x="0" y="255"/>
                  </a:lnTo>
                  <a:lnTo>
                    <a:pt x="0" y="511"/>
                  </a:lnTo>
                  <a:lnTo>
                    <a:pt x="0" y="512"/>
                  </a:lnTo>
                  <a:lnTo>
                    <a:pt x="0" y="767"/>
                  </a:lnTo>
                  <a:cubicBezTo>
                    <a:pt x="0" y="768"/>
                    <a:pt x="0" y="768"/>
                    <a:pt x="0" y="769"/>
                  </a:cubicBezTo>
                  <a:lnTo>
                    <a:pt x="1" y="770"/>
                  </a:lnTo>
                  <a:lnTo>
                    <a:pt x="1" y="771"/>
                  </a:lnTo>
                  <a:cubicBezTo>
                    <a:pt x="1" y="772"/>
                    <a:pt x="1" y="772"/>
                    <a:pt x="1" y="773"/>
                  </a:cubicBezTo>
                  <a:lnTo>
                    <a:pt x="1" y="774"/>
                  </a:lnTo>
                  <a:lnTo>
                    <a:pt x="2" y="775"/>
                  </a:lnTo>
                  <a:cubicBezTo>
                    <a:pt x="2" y="776"/>
                    <a:pt x="2" y="776"/>
                    <a:pt x="2" y="776"/>
                  </a:cubicBezTo>
                  <a:cubicBezTo>
                    <a:pt x="2" y="777"/>
                    <a:pt x="2" y="777"/>
                    <a:pt x="3" y="778"/>
                  </a:cubicBezTo>
                  <a:lnTo>
                    <a:pt x="3" y="779"/>
                  </a:lnTo>
                  <a:lnTo>
                    <a:pt x="4" y="780"/>
                  </a:lnTo>
                  <a:cubicBezTo>
                    <a:pt x="4" y="780"/>
                    <a:pt x="4" y="781"/>
                    <a:pt x="5" y="781"/>
                  </a:cubicBezTo>
                  <a:cubicBezTo>
                    <a:pt x="5" y="782"/>
                    <a:pt x="5" y="782"/>
                    <a:pt x="5" y="782"/>
                  </a:cubicBezTo>
                  <a:cubicBezTo>
                    <a:pt x="5" y="783"/>
                    <a:pt x="6" y="783"/>
                    <a:pt x="6" y="783"/>
                  </a:cubicBezTo>
                  <a:cubicBezTo>
                    <a:pt x="6" y="784"/>
                    <a:pt x="7" y="784"/>
                    <a:pt x="7" y="784"/>
                  </a:cubicBezTo>
                  <a:cubicBezTo>
                    <a:pt x="7" y="785"/>
                    <a:pt x="8" y="785"/>
                    <a:pt x="8" y="786"/>
                  </a:cubicBezTo>
                  <a:lnTo>
                    <a:pt x="9" y="786"/>
                  </a:lnTo>
                  <a:cubicBezTo>
                    <a:pt x="9" y="787"/>
                    <a:pt x="9" y="787"/>
                    <a:pt x="10" y="787"/>
                  </a:cubicBezTo>
                  <a:cubicBezTo>
                    <a:pt x="10" y="788"/>
                    <a:pt x="10" y="788"/>
                    <a:pt x="11" y="788"/>
                  </a:cubicBezTo>
                  <a:cubicBezTo>
                    <a:pt x="11" y="788"/>
                    <a:pt x="11" y="789"/>
                    <a:pt x="12" y="789"/>
                  </a:cubicBezTo>
                  <a:cubicBezTo>
                    <a:pt x="12" y="789"/>
                    <a:pt x="12" y="790"/>
                    <a:pt x="13" y="790"/>
                  </a:cubicBezTo>
                  <a:lnTo>
                    <a:pt x="14" y="790"/>
                  </a:lnTo>
                  <a:cubicBezTo>
                    <a:pt x="14" y="791"/>
                    <a:pt x="15" y="791"/>
                    <a:pt x="15" y="791"/>
                  </a:cubicBezTo>
                  <a:lnTo>
                    <a:pt x="16" y="791"/>
                  </a:lnTo>
                  <a:lnTo>
                    <a:pt x="245" y="905"/>
                  </a:lnTo>
                  <a:lnTo>
                    <a:pt x="246" y="905"/>
                  </a:lnTo>
                  <a:cubicBezTo>
                    <a:pt x="246" y="905"/>
                    <a:pt x="247" y="906"/>
                    <a:pt x="248" y="906"/>
                  </a:cubicBezTo>
                  <a:lnTo>
                    <a:pt x="249" y="906"/>
                  </a:lnTo>
                  <a:lnTo>
                    <a:pt x="250" y="906"/>
                  </a:lnTo>
                  <a:lnTo>
                    <a:pt x="475" y="1018"/>
                  </a:lnTo>
                  <a:cubicBezTo>
                    <a:pt x="476" y="1018"/>
                    <a:pt x="476" y="1018"/>
                    <a:pt x="476" y="1018"/>
                  </a:cubicBezTo>
                  <a:cubicBezTo>
                    <a:pt x="477" y="1018"/>
                    <a:pt x="477" y="1018"/>
                    <a:pt x="477" y="1019"/>
                  </a:cubicBezTo>
                  <a:lnTo>
                    <a:pt x="478" y="1019"/>
                  </a:lnTo>
                  <a:cubicBezTo>
                    <a:pt x="479" y="1019"/>
                    <a:pt x="479" y="1019"/>
                    <a:pt x="479" y="1019"/>
                  </a:cubicBezTo>
                  <a:cubicBezTo>
                    <a:pt x="480" y="1020"/>
                    <a:pt x="480" y="1020"/>
                    <a:pt x="481" y="1020"/>
                  </a:cubicBezTo>
                  <a:cubicBezTo>
                    <a:pt x="482" y="1020"/>
                    <a:pt x="482" y="1020"/>
                    <a:pt x="482" y="1020"/>
                  </a:cubicBezTo>
                  <a:cubicBezTo>
                    <a:pt x="483" y="1020"/>
                    <a:pt x="483" y="1020"/>
                    <a:pt x="484" y="1020"/>
                  </a:cubicBezTo>
                  <a:cubicBezTo>
                    <a:pt x="484" y="1021"/>
                    <a:pt x="484" y="1021"/>
                    <a:pt x="485" y="1021"/>
                  </a:cubicBezTo>
                  <a:cubicBezTo>
                    <a:pt x="485" y="1021"/>
                    <a:pt x="486" y="1021"/>
                    <a:pt x="487" y="1021"/>
                  </a:cubicBezTo>
                  <a:cubicBezTo>
                    <a:pt x="488" y="1021"/>
                    <a:pt x="489" y="1021"/>
                    <a:pt x="490" y="1021"/>
                  </a:cubicBezTo>
                  <a:lnTo>
                    <a:pt x="490" y="1020"/>
                  </a:lnTo>
                  <a:lnTo>
                    <a:pt x="491" y="1020"/>
                  </a:lnTo>
                  <a:lnTo>
                    <a:pt x="492" y="1020"/>
                  </a:lnTo>
                  <a:cubicBezTo>
                    <a:pt x="493" y="1020"/>
                    <a:pt x="493" y="1020"/>
                    <a:pt x="493" y="1020"/>
                  </a:cubicBezTo>
                  <a:lnTo>
                    <a:pt x="494" y="1020"/>
                  </a:lnTo>
                  <a:cubicBezTo>
                    <a:pt x="494" y="1020"/>
                    <a:pt x="495" y="1020"/>
                    <a:pt x="495" y="1019"/>
                  </a:cubicBezTo>
                  <a:lnTo>
                    <a:pt x="496" y="1019"/>
                  </a:lnTo>
                  <a:cubicBezTo>
                    <a:pt x="497" y="1019"/>
                    <a:pt x="497" y="1019"/>
                    <a:pt x="497" y="1019"/>
                  </a:cubicBezTo>
                  <a:cubicBezTo>
                    <a:pt x="498" y="1018"/>
                    <a:pt x="498" y="1018"/>
                    <a:pt x="498" y="1018"/>
                  </a:cubicBezTo>
                  <a:lnTo>
                    <a:pt x="499" y="1018"/>
                  </a:lnTo>
                  <a:lnTo>
                    <a:pt x="729" y="904"/>
                  </a:lnTo>
                  <a:cubicBezTo>
                    <a:pt x="730" y="904"/>
                    <a:pt x="732" y="903"/>
                    <a:pt x="733" y="902"/>
                  </a:cubicBezTo>
                  <a:lnTo>
                    <a:pt x="958" y="791"/>
                  </a:lnTo>
                  <a:cubicBezTo>
                    <a:pt x="966" y="787"/>
                    <a:pt x="970" y="781"/>
                    <a:pt x="973" y="774"/>
                  </a:cubicBezTo>
                  <a:cubicBezTo>
                    <a:pt x="973" y="773"/>
                    <a:pt x="973" y="773"/>
                    <a:pt x="973" y="772"/>
                  </a:cubicBezTo>
                  <a:close/>
                </a:path>
              </a:pathLst>
            </a:custGeom>
            <a:grpFill/>
            <a:ln cap="flat">
              <a:noFill/>
              <a:prstDash val="solid"/>
            </a:ln>
          </p:spPr>
          <p:txBody>
            <a:bodyPr vert="horz" wrap="none" lIns="45000" tIns="22500" rIns="45000" bIns="22500" anchor="ctr" anchorCtr="1" compatLnSpc="0"/>
            <a:lstStyle/>
            <a:p>
              <a:pPr hangingPunct="0"/>
              <a:endParaRPr lang="en-US" sz="900">
                <a:latin typeface="Arial" pitchFamily="18"/>
                <a:ea typeface="Arial Unicode MS" pitchFamily="2"/>
                <a:cs typeface="Arial Unicode MS" pitchFamily="2"/>
              </a:endParaRPr>
            </a:p>
          </p:txBody>
        </p:sp>
      </p:grpSp>
      <p:sp>
        <p:nvSpPr>
          <p:cNvPr id="158" name="CuadroTexto 238">
            <a:extLst>
              <a:ext uri="{FF2B5EF4-FFF2-40B4-BE49-F238E27FC236}">
                <a16:creationId xmlns:a16="http://schemas.microsoft.com/office/drawing/2014/main" id="{1361C59A-243E-8D4E-A171-ABAF65218D4F}"/>
              </a:ext>
            </a:extLst>
          </p:cNvPr>
          <p:cNvSpPr txBox="1"/>
          <p:nvPr/>
        </p:nvSpPr>
        <p:spPr>
          <a:xfrm>
            <a:off x="6876860" y="4923881"/>
            <a:ext cx="808361" cy="523220"/>
          </a:xfrm>
          <a:prstGeom prst="rect">
            <a:avLst/>
          </a:prstGeom>
          <a:noFill/>
        </p:spPr>
        <p:txBody>
          <a:bodyPr wrap="square" rtlCol="0">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A</a:t>
            </a:r>
          </a:p>
        </p:txBody>
      </p:sp>
      <p:sp>
        <p:nvSpPr>
          <p:cNvPr id="159" name="CuadroTexto 238">
            <a:extLst>
              <a:ext uri="{FF2B5EF4-FFF2-40B4-BE49-F238E27FC236}">
                <a16:creationId xmlns:a16="http://schemas.microsoft.com/office/drawing/2014/main" id="{F75AB7B0-D727-814D-AE9C-F4137D4844ED}"/>
              </a:ext>
            </a:extLst>
          </p:cNvPr>
          <p:cNvSpPr txBox="1"/>
          <p:nvPr/>
        </p:nvSpPr>
        <p:spPr>
          <a:xfrm>
            <a:off x="7631169" y="3825540"/>
            <a:ext cx="808361" cy="523220"/>
          </a:xfrm>
          <a:prstGeom prst="rect">
            <a:avLst/>
          </a:prstGeom>
          <a:noFill/>
        </p:spPr>
        <p:txBody>
          <a:bodyPr wrap="square" rtlCol="0">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B</a:t>
            </a:r>
          </a:p>
        </p:txBody>
      </p:sp>
      <p:sp>
        <p:nvSpPr>
          <p:cNvPr id="160" name="CuadroTexto 238">
            <a:extLst>
              <a:ext uri="{FF2B5EF4-FFF2-40B4-BE49-F238E27FC236}">
                <a16:creationId xmlns:a16="http://schemas.microsoft.com/office/drawing/2014/main" id="{4B0876EE-B3AC-3B49-B1A5-D557A9D2ABC0}"/>
              </a:ext>
            </a:extLst>
          </p:cNvPr>
          <p:cNvSpPr txBox="1"/>
          <p:nvPr/>
        </p:nvSpPr>
        <p:spPr>
          <a:xfrm>
            <a:off x="8389087" y="2753250"/>
            <a:ext cx="808361" cy="523220"/>
          </a:xfrm>
          <a:prstGeom prst="rect">
            <a:avLst/>
          </a:prstGeom>
          <a:noFill/>
        </p:spPr>
        <p:txBody>
          <a:bodyPr wrap="square" rtlCol="0">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C</a:t>
            </a:r>
          </a:p>
        </p:txBody>
      </p:sp>
      <p:sp>
        <p:nvSpPr>
          <p:cNvPr id="161" name="CuadroTexto 238">
            <a:extLst>
              <a:ext uri="{FF2B5EF4-FFF2-40B4-BE49-F238E27FC236}">
                <a16:creationId xmlns:a16="http://schemas.microsoft.com/office/drawing/2014/main" id="{6B8897AC-4DBF-DC4A-AF1D-655E5B8DEA70}"/>
              </a:ext>
            </a:extLst>
          </p:cNvPr>
          <p:cNvSpPr txBox="1"/>
          <p:nvPr/>
        </p:nvSpPr>
        <p:spPr>
          <a:xfrm>
            <a:off x="9202030" y="1722121"/>
            <a:ext cx="808361" cy="523220"/>
          </a:xfrm>
          <a:prstGeom prst="rect">
            <a:avLst/>
          </a:prstGeom>
          <a:noFill/>
        </p:spPr>
        <p:txBody>
          <a:bodyPr wrap="square" rtlCol="0">
            <a:spAutoFit/>
          </a:bodyPr>
          <a:lstStyle/>
          <a:p>
            <a:pPr algn="ctr"/>
            <a:r>
              <a:rPr lang="en-US" sz="2800" b="1" cap="all" dirty="0">
                <a:latin typeface="Tw Cen MT" panose="020B0602020104020603" pitchFamily="34" charset="77"/>
                <a:ea typeface="Open Sans" panose="020B0606030504020204" pitchFamily="34" charset="0"/>
                <a:cs typeface="Open Sans" panose="020B0606030504020204" pitchFamily="34" charset="0"/>
              </a:rPr>
              <a:t>D</a:t>
            </a:r>
          </a:p>
        </p:txBody>
      </p:sp>
      <p:sp>
        <p:nvSpPr>
          <p:cNvPr id="130" name="CuadroTexto 238">
            <a:extLst>
              <a:ext uri="{FF2B5EF4-FFF2-40B4-BE49-F238E27FC236}">
                <a16:creationId xmlns:a16="http://schemas.microsoft.com/office/drawing/2014/main" id="{1BB2FC51-C5DC-425D-A138-6AE99F7A2818}"/>
              </a:ext>
            </a:extLst>
          </p:cNvPr>
          <p:cNvSpPr txBox="1"/>
          <p:nvPr/>
        </p:nvSpPr>
        <p:spPr>
          <a:xfrm>
            <a:off x="622719" y="343215"/>
            <a:ext cx="6937668"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Stacked Book Infographic</a:t>
            </a:r>
          </a:p>
        </p:txBody>
      </p:sp>
    </p:spTree>
    <p:extLst>
      <p:ext uri="{BB962C8B-B14F-4D97-AF65-F5344CB8AC3E}">
        <p14:creationId xmlns:p14="http://schemas.microsoft.com/office/powerpoint/2010/main" val="110205431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130"/>
                                            </p:tgtEl>
                                            <p:attrNameLst>
                                              <p:attrName>style.visibility</p:attrName>
                                            </p:attrNameLst>
                                          </p:cBhvr>
                                          <p:to>
                                            <p:strVal val="visible"/>
                                          </p:to>
                                        </p:set>
                                        <p:anim calcmode="lin" valueType="num" p14:bounceEnd="8000">
                                          <p:cBhvr additive="base">
                                            <p:cTn id="7" dur="500" fill="hold"/>
                                            <p:tgtEl>
                                              <p:spTgt spid="130"/>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13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500"/>
                                      </p:stCondLst>
                                      <p:childTnLst>
                                        <p:set>
                                          <p:cBhvr>
                                            <p:cTn id="10" dur="1" fill="hold">
                                              <p:stCondLst>
                                                <p:cond delay="0"/>
                                              </p:stCondLst>
                                            </p:cTn>
                                            <p:tgtEl>
                                              <p:spTgt spid="137"/>
                                            </p:tgtEl>
                                            <p:attrNameLst>
                                              <p:attrName>style.visibility</p:attrName>
                                            </p:attrNameLst>
                                          </p:cBhvr>
                                          <p:to>
                                            <p:strVal val="visible"/>
                                          </p:to>
                                        </p:set>
                                        <p:anim calcmode="lin" valueType="num">
                                          <p:cBhvr additive="base">
                                            <p:cTn id="11" dur="750" fill="hold"/>
                                            <p:tgtEl>
                                              <p:spTgt spid="137"/>
                                            </p:tgtEl>
                                            <p:attrNameLst>
                                              <p:attrName>ppt_x</p:attrName>
                                            </p:attrNameLst>
                                          </p:cBhvr>
                                          <p:tavLst>
                                            <p:tav tm="0">
                                              <p:val>
                                                <p:strVal val="1+#ppt_w/2"/>
                                              </p:val>
                                            </p:tav>
                                            <p:tav tm="100000">
                                              <p:val>
                                                <p:strVal val="#ppt_x"/>
                                              </p:val>
                                            </p:tav>
                                          </p:tavLst>
                                        </p:anim>
                                        <p:anim calcmode="lin" valueType="num">
                                          <p:cBhvr additive="base">
                                            <p:cTn id="12" dur="750" fill="hold"/>
                                            <p:tgtEl>
                                              <p:spTgt spid="137"/>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25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750"/>
                                            <p:tgtEl>
                                              <p:spTgt spid="10"/>
                                            </p:tgtEl>
                                          </p:cBhvr>
                                        </p:animEffect>
                                      </p:childTnLst>
                                    </p:cTn>
                                  </p:par>
                                  <p:par>
                                    <p:cTn id="16" presetID="10" presetClass="entr" presetSubtype="0" fill="hold" grpId="0" nodeType="withEffect">
                                      <p:stCondLst>
                                        <p:cond delay="1250"/>
                                      </p:stCondLst>
                                      <p:childTnLst>
                                        <p:set>
                                          <p:cBhvr>
                                            <p:cTn id="17" dur="1" fill="hold">
                                              <p:stCondLst>
                                                <p:cond delay="0"/>
                                              </p:stCondLst>
                                            </p:cTn>
                                            <p:tgtEl>
                                              <p:spTgt spid="138"/>
                                            </p:tgtEl>
                                            <p:attrNameLst>
                                              <p:attrName>style.visibility</p:attrName>
                                            </p:attrNameLst>
                                          </p:cBhvr>
                                          <p:to>
                                            <p:strVal val="visible"/>
                                          </p:to>
                                        </p:set>
                                        <p:animEffect transition="in" filter="fade">
                                          <p:cBhvr>
                                            <p:cTn id="18" dur="750"/>
                                            <p:tgtEl>
                                              <p:spTgt spid="138"/>
                                            </p:tgtEl>
                                          </p:cBhvr>
                                        </p:animEffect>
                                      </p:childTnLst>
                                    </p:cTn>
                                  </p:par>
                                  <p:par>
                                    <p:cTn id="19" presetID="10" presetClass="entr" presetSubtype="0" fill="hold" grpId="0" nodeType="withEffect">
                                      <p:stCondLst>
                                        <p:cond delay="1250"/>
                                      </p:stCondLst>
                                      <p:childTnLst>
                                        <p:set>
                                          <p:cBhvr>
                                            <p:cTn id="20" dur="1" fill="hold">
                                              <p:stCondLst>
                                                <p:cond delay="0"/>
                                              </p:stCondLst>
                                            </p:cTn>
                                            <p:tgtEl>
                                              <p:spTgt spid="139"/>
                                            </p:tgtEl>
                                            <p:attrNameLst>
                                              <p:attrName>style.visibility</p:attrName>
                                            </p:attrNameLst>
                                          </p:cBhvr>
                                          <p:to>
                                            <p:strVal val="visible"/>
                                          </p:to>
                                        </p:set>
                                        <p:animEffect transition="in" filter="fade">
                                          <p:cBhvr>
                                            <p:cTn id="21" dur="750"/>
                                            <p:tgtEl>
                                              <p:spTgt spid="139"/>
                                            </p:tgtEl>
                                          </p:cBhvr>
                                        </p:animEffect>
                                      </p:childTnLst>
                                    </p:cTn>
                                  </p:par>
                                  <p:par>
                                    <p:cTn id="22" presetID="10" presetClass="entr" presetSubtype="0" fill="hold" grpId="0" nodeType="withEffect">
                                      <p:stCondLst>
                                        <p:cond delay="1250"/>
                                      </p:stCondLst>
                                      <p:childTnLst>
                                        <p:set>
                                          <p:cBhvr>
                                            <p:cTn id="23" dur="1" fill="hold">
                                              <p:stCondLst>
                                                <p:cond delay="0"/>
                                              </p:stCondLst>
                                            </p:cTn>
                                            <p:tgtEl>
                                              <p:spTgt spid="140"/>
                                            </p:tgtEl>
                                            <p:attrNameLst>
                                              <p:attrName>style.visibility</p:attrName>
                                            </p:attrNameLst>
                                          </p:cBhvr>
                                          <p:to>
                                            <p:strVal val="visible"/>
                                          </p:to>
                                        </p:set>
                                        <p:animEffect transition="in" filter="fade">
                                          <p:cBhvr>
                                            <p:cTn id="24" dur="750"/>
                                            <p:tgtEl>
                                              <p:spTgt spid="140"/>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141"/>
                                            </p:tgtEl>
                                            <p:attrNameLst>
                                              <p:attrName>style.visibility</p:attrName>
                                            </p:attrNameLst>
                                          </p:cBhvr>
                                          <p:to>
                                            <p:strVal val="visible"/>
                                          </p:to>
                                        </p:set>
                                        <p:animEffect transition="in" filter="fade">
                                          <p:cBhvr>
                                            <p:cTn id="27" dur="750"/>
                                            <p:tgtEl>
                                              <p:spTgt spid="141"/>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750"/>
                                            <p:tgtEl>
                                              <p:spTgt spid="15"/>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143"/>
                                            </p:tgtEl>
                                            <p:attrNameLst>
                                              <p:attrName>style.visibility</p:attrName>
                                            </p:attrNameLst>
                                          </p:cBhvr>
                                          <p:to>
                                            <p:strVal val="visible"/>
                                          </p:to>
                                        </p:set>
                                        <p:animEffect transition="in" filter="fade">
                                          <p:cBhvr>
                                            <p:cTn id="33" dur="750"/>
                                            <p:tgtEl>
                                              <p:spTgt spid="143"/>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142"/>
                                            </p:tgtEl>
                                            <p:attrNameLst>
                                              <p:attrName>style.visibility</p:attrName>
                                            </p:attrNameLst>
                                          </p:cBhvr>
                                          <p:to>
                                            <p:strVal val="visible"/>
                                          </p:to>
                                        </p:set>
                                        <p:animEffect transition="in" filter="fade">
                                          <p:cBhvr>
                                            <p:cTn id="36" dur="750"/>
                                            <p:tgtEl>
                                              <p:spTgt spid="142"/>
                                            </p:tgtEl>
                                          </p:cBhvr>
                                        </p:animEffect>
                                      </p:childTnLst>
                                    </p:cTn>
                                  </p:par>
                                  <p:par>
                                    <p:cTn id="37" presetID="10" presetClass="entr" presetSubtype="0" fill="hold" grpId="0" nodeType="withEffect">
                                      <p:stCondLst>
                                        <p:cond delay="125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750"/>
                                            <p:tgtEl>
                                              <p:spTgt spid="16"/>
                                            </p:tgtEl>
                                          </p:cBhvr>
                                        </p:animEffect>
                                      </p:childTnLst>
                                    </p:cTn>
                                  </p:par>
                                  <p:par>
                                    <p:cTn id="40" presetID="10" presetClass="entr" presetSubtype="0" fill="hold" grpId="0" nodeType="withEffect">
                                      <p:stCondLst>
                                        <p:cond delay="1250"/>
                                      </p:stCondLst>
                                      <p:childTnLst>
                                        <p:set>
                                          <p:cBhvr>
                                            <p:cTn id="41" dur="1" fill="hold">
                                              <p:stCondLst>
                                                <p:cond delay="0"/>
                                              </p:stCondLst>
                                            </p:cTn>
                                            <p:tgtEl>
                                              <p:spTgt spid="145"/>
                                            </p:tgtEl>
                                            <p:attrNameLst>
                                              <p:attrName>style.visibility</p:attrName>
                                            </p:attrNameLst>
                                          </p:cBhvr>
                                          <p:to>
                                            <p:strVal val="visible"/>
                                          </p:to>
                                        </p:set>
                                        <p:animEffect transition="in" filter="fade">
                                          <p:cBhvr>
                                            <p:cTn id="42" dur="750"/>
                                            <p:tgtEl>
                                              <p:spTgt spid="145"/>
                                            </p:tgtEl>
                                          </p:cBhvr>
                                        </p:animEffect>
                                      </p:childTnLst>
                                    </p:cTn>
                                  </p:par>
                                  <p:par>
                                    <p:cTn id="43" presetID="10" presetClass="entr" presetSubtype="0" fill="hold" grpId="0" nodeType="withEffect">
                                      <p:stCondLst>
                                        <p:cond delay="1250"/>
                                      </p:stCondLst>
                                      <p:childTnLst>
                                        <p:set>
                                          <p:cBhvr>
                                            <p:cTn id="44" dur="1" fill="hold">
                                              <p:stCondLst>
                                                <p:cond delay="0"/>
                                              </p:stCondLst>
                                            </p:cTn>
                                            <p:tgtEl>
                                              <p:spTgt spid="144"/>
                                            </p:tgtEl>
                                            <p:attrNameLst>
                                              <p:attrName>style.visibility</p:attrName>
                                            </p:attrNameLst>
                                          </p:cBhvr>
                                          <p:to>
                                            <p:strVal val="visible"/>
                                          </p:to>
                                        </p:set>
                                        <p:animEffect transition="in" filter="fade">
                                          <p:cBhvr>
                                            <p:cTn id="45" dur="750"/>
                                            <p:tgtEl>
                                              <p:spTgt spid="144"/>
                                            </p:tgtEl>
                                          </p:cBhvr>
                                        </p:animEffect>
                                      </p:childTnLst>
                                    </p:cTn>
                                  </p:par>
                                  <p:par>
                                    <p:cTn id="46" presetID="10" presetClass="entr" presetSubtype="0" fill="hold" grpId="0" nodeType="withEffect">
                                      <p:stCondLst>
                                        <p:cond delay="125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750"/>
                                            <p:tgtEl>
                                              <p:spTgt spid="17"/>
                                            </p:tgtEl>
                                          </p:cBhvr>
                                        </p:animEffect>
                                      </p:childTnLst>
                                    </p:cTn>
                                  </p:par>
                                  <p:par>
                                    <p:cTn id="49" presetID="10" presetClass="entr" presetSubtype="0" fill="hold" grpId="0" nodeType="withEffect">
                                      <p:stCondLst>
                                        <p:cond delay="1250"/>
                                      </p:stCondLst>
                                      <p:childTnLst>
                                        <p:set>
                                          <p:cBhvr>
                                            <p:cTn id="50" dur="1" fill="hold">
                                              <p:stCondLst>
                                                <p:cond delay="0"/>
                                              </p:stCondLst>
                                            </p:cTn>
                                            <p:tgtEl>
                                              <p:spTgt spid="158"/>
                                            </p:tgtEl>
                                            <p:attrNameLst>
                                              <p:attrName>style.visibility</p:attrName>
                                            </p:attrNameLst>
                                          </p:cBhvr>
                                          <p:to>
                                            <p:strVal val="visible"/>
                                          </p:to>
                                        </p:set>
                                        <p:animEffect transition="in" filter="fade">
                                          <p:cBhvr>
                                            <p:cTn id="51" dur="750"/>
                                            <p:tgtEl>
                                              <p:spTgt spid="158"/>
                                            </p:tgtEl>
                                          </p:cBhvr>
                                        </p:animEffect>
                                      </p:childTnLst>
                                    </p:cTn>
                                  </p:par>
                                  <p:par>
                                    <p:cTn id="52" presetID="10" presetClass="entr" presetSubtype="0" fill="hold" grpId="0" nodeType="withEffect">
                                      <p:stCondLst>
                                        <p:cond delay="1250"/>
                                      </p:stCondLst>
                                      <p:childTnLst>
                                        <p:set>
                                          <p:cBhvr>
                                            <p:cTn id="53" dur="1" fill="hold">
                                              <p:stCondLst>
                                                <p:cond delay="0"/>
                                              </p:stCondLst>
                                            </p:cTn>
                                            <p:tgtEl>
                                              <p:spTgt spid="159"/>
                                            </p:tgtEl>
                                            <p:attrNameLst>
                                              <p:attrName>style.visibility</p:attrName>
                                            </p:attrNameLst>
                                          </p:cBhvr>
                                          <p:to>
                                            <p:strVal val="visible"/>
                                          </p:to>
                                        </p:set>
                                        <p:animEffect transition="in" filter="fade">
                                          <p:cBhvr>
                                            <p:cTn id="54" dur="750"/>
                                            <p:tgtEl>
                                              <p:spTgt spid="159"/>
                                            </p:tgtEl>
                                          </p:cBhvr>
                                        </p:animEffect>
                                      </p:childTnLst>
                                    </p:cTn>
                                  </p:par>
                                  <p:par>
                                    <p:cTn id="55" presetID="10" presetClass="entr" presetSubtype="0" fill="hold" grpId="0" nodeType="withEffect">
                                      <p:stCondLst>
                                        <p:cond delay="1250"/>
                                      </p:stCondLst>
                                      <p:childTnLst>
                                        <p:set>
                                          <p:cBhvr>
                                            <p:cTn id="56" dur="1" fill="hold">
                                              <p:stCondLst>
                                                <p:cond delay="0"/>
                                              </p:stCondLst>
                                            </p:cTn>
                                            <p:tgtEl>
                                              <p:spTgt spid="160"/>
                                            </p:tgtEl>
                                            <p:attrNameLst>
                                              <p:attrName>style.visibility</p:attrName>
                                            </p:attrNameLst>
                                          </p:cBhvr>
                                          <p:to>
                                            <p:strVal val="visible"/>
                                          </p:to>
                                        </p:set>
                                        <p:animEffect transition="in" filter="fade">
                                          <p:cBhvr>
                                            <p:cTn id="57" dur="750"/>
                                            <p:tgtEl>
                                              <p:spTgt spid="160"/>
                                            </p:tgtEl>
                                          </p:cBhvr>
                                        </p:animEffect>
                                      </p:childTnLst>
                                    </p:cTn>
                                  </p:par>
                                  <p:par>
                                    <p:cTn id="58" presetID="10" presetClass="entr" presetSubtype="0" fill="hold" grpId="0" nodeType="withEffect">
                                      <p:stCondLst>
                                        <p:cond delay="1250"/>
                                      </p:stCondLst>
                                      <p:childTnLst>
                                        <p:set>
                                          <p:cBhvr>
                                            <p:cTn id="59" dur="1" fill="hold">
                                              <p:stCondLst>
                                                <p:cond delay="0"/>
                                              </p:stCondLst>
                                            </p:cTn>
                                            <p:tgtEl>
                                              <p:spTgt spid="161"/>
                                            </p:tgtEl>
                                            <p:attrNameLst>
                                              <p:attrName>style.visibility</p:attrName>
                                            </p:attrNameLst>
                                          </p:cBhvr>
                                          <p:to>
                                            <p:strVal val="visible"/>
                                          </p:to>
                                        </p:set>
                                        <p:animEffect transition="in" filter="fade">
                                          <p:cBhvr>
                                            <p:cTn id="60" dur="750"/>
                                            <p:tgtEl>
                                              <p:spTgt spid="161"/>
                                            </p:tgtEl>
                                          </p:cBhvr>
                                        </p:animEffect>
                                      </p:childTnLst>
                                    </p:cTn>
                                  </p:par>
                                  <p:par>
                                    <p:cTn id="61" presetID="2" presetClass="entr" presetSubtype="8" fill="hold" nodeType="withEffect">
                                      <p:stCondLst>
                                        <p:cond delay="1750"/>
                                      </p:stCondLst>
                                      <p:childTnLst>
                                        <p:set>
                                          <p:cBhvr>
                                            <p:cTn id="62" dur="1" fill="hold">
                                              <p:stCondLst>
                                                <p:cond delay="0"/>
                                              </p:stCondLst>
                                            </p:cTn>
                                            <p:tgtEl>
                                              <p:spTgt spid="146"/>
                                            </p:tgtEl>
                                            <p:attrNameLst>
                                              <p:attrName>style.visibility</p:attrName>
                                            </p:attrNameLst>
                                          </p:cBhvr>
                                          <p:to>
                                            <p:strVal val="visible"/>
                                          </p:to>
                                        </p:set>
                                        <p:anim calcmode="lin" valueType="num">
                                          <p:cBhvr additive="base">
                                            <p:cTn id="63" dur="500" fill="hold"/>
                                            <p:tgtEl>
                                              <p:spTgt spid="146"/>
                                            </p:tgtEl>
                                            <p:attrNameLst>
                                              <p:attrName>ppt_x</p:attrName>
                                            </p:attrNameLst>
                                          </p:cBhvr>
                                          <p:tavLst>
                                            <p:tav tm="0">
                                              <p:val>
                                                <p:strVal val="0-#ppt_w/2"/>
                                              </p:val>
                                            </p:tav>
                                            <p:tav tm="100000">
                                              <p:val>
                                                <p:strVal val="#ppt_x"/>
                                              </p:val>
                                            </p:tav>
                                          </p:tavLst>
                                        </p:anim>
                                        <p:anim calcmode="lin" valueType="num">
                                          <p:cBhvr additive="base">
                                            <p:cTn id="64" dur="500" fill="hold"/>
                                            <p:tgtEl>
                                              <p:spTgt spid="14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1750"/>
                                      </p:stCondLst>
                                      <p:childTnLst>
                                        <p:set>
                                          <p:cBhvr>
                                            <p:cTn id="66" dur="1" fill="hold">
                                              <p:stCondLst>
                                                <p:cond delay="0"/>
                                              </p:stCondLst>
                                            </p:cTn>
                                            <p:tgtEl>
                                              <p:spTgt spid="154"/>
                                            </p:tgtEl>
                                            <p:attrNameLst>
                                              <p:attrName>style.visibility</p:attrName>
                                            </p:attrNameLst>
                                          </p:cBhvr>
                                          <p:to>
                                            <p:strVal val="visible"/>
                                          </p:to>
                                        </p:set>
                                        <p:anim calcmode="lin" valueType="num">
                                          <p:cBhvr additive="base">
                                            <p:cTn id="67" dur="500" fill="hold"/>
                                            <p:tgtEl>
                                              <p:spTgt spid="154"/>
                                            </p:tgtEl>
                                            <p:attrNameLst>
                                              <p:attrName>ppt_x</p:attrName>
                                            </p:attrNameLst>
                                          </p:cBhvr>
                                          <p:tavLst>
                                            <p:tav tm="0">
                                              <p:val>
                                                <p:strVal val="0-#ppt_w/2"/>
                                              </p:val>
                                            </p:tav>
                                            <p:tav tm="100000">
                                              <p:val>
                                                <p:strVal val="#ppt_x"/>
                                              </p:val>
                                            </p:tav>
                                          </p:tavLst>
                                        </p:anim>
                                        <p:anim calcmode="lin" valueType="num">
                                          <p:cBhvr additive="base">
                                            <p:cTn id="68" dur="500" fill="hold"/>
                                            <p:tgtEl>
                                              <p:spTgt spid="154"/>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1750"/>
                                      </p:stCondLst>
                                      <p:childTnLst>
                                        <p:set>
                                          <p:cBhvr>
                                            <p:cTn id="70" dur="1" fill="hold">
                                              <p:stCondLst>
                                                <p:cond delay="0"/>
                                              </p:stCondLst>
                                            </p:cTn>
                                            <p:tgtEl>
                                              <p:spTgt spid="155"/>
                                            </p:tgtEl>
                                            <p:attrNameLst>
                                              <p:attrName>style.visibility</p:attrName>
                                            </p:attrNameLst>
                                          </p:cBhvr>
                                          <p:to>
                                            <p:strVal val="visible"/>
                                          </p:to>
                                        </p:set>
                                        <p:anim calcmode="lin" valueType="num">
                                          <p:cBhvr additive="base">
                                            <p:cTn id="71" dur="500" fill="hold"/>
                                            <p:tgtEl>
                                              <p:spTgt spid="155"/>
                                            </p:tgtEl>
                                            <p:attrNameLst>
                                              <p:attrName>ppt_x</p:attrName>
                                            </p:attrNameLst>
                                          </p:cBhvr>
                                          <p:tavLst>
                                            <p:tav tm="0">
                                              <p:val>
                                                <p:strVal val="0-#ppt_w/2"/>
                                              </p:val>
                                            </p:tav>
                                            <p:tav tm="100000">
                                              <p:val>
                                                <p:strVal val="#ppt_x"/>
                                              </p:val>
                                            </p:tav>
                                          </p:tavLst>
                                        </p:anim>
                                        <p:anim calcmode="lin" valueType="num">
                                          <p:cBhvr additive="base">
                                            <p:cTn id="72" dur="500" fill="hold"/>
                                            <p:tgtEl>
                                              <p:spTgt spid="155"/>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1750"/>
                                      </p:stCondLst>
                                      <p:childTnLst>
                                        <p:set>
                                          <p:cBhvr>
                                            <p:cTn id="74" dur="1" fill="hold">
                                              <p:stCondLst>
                                                <p:cond delay="0"/>
                                              </p:stCondLst>
                                            </p:cTn>
                                            <p:tgtEl>
                                              <p:spTgt spid="149"/>
                                            </p:tgtEl>
                                            <p:attrNameLst>
                                              <p:attrName>style.visibility</p:attrName>
                                            </p:attrNameLst>
                                          </p:cBhvr>
                                          <p:to>
                                            <p:strVal val="visible"/>
                                          </p:to>
                                        </p:set>
                                        <p:anim calcmode="lin" valueType="num">
                                          <p:cBhvr additive="base">
                                            <p:cTn id="75" dur="500" fill="hold"/>
                                            <p:tgtEl>
                                              <p:spTgt spid="149"/>
                                            </p:tgtEl>
                                            <p:attrNameLst>
                                              <p:attrName>ppt_x</p:attrName>
                                            </p:attrNameLst>
                                          </p:cBhvr>
                                          <p:tavLst>
                                            <p:tav tm="0">
                                              <p:val>
                                                <p:strVal val="0-#ppt_w/2"/>
                                              </p:val>
                                            </p:tav>
                                            <p:tav tm="100000">
                                              <p:val>
                                                <p:strVal val="#ppt_x"/>
                                              </p:val>
                                            </p:tav>
                                          </p:tavLst>
                                        </p:anim>
                                        <p:anim calcmode="lin" valueType="num">
                                          <p:cBhvr additive="base">
                                            <p:cTn id="76" dur="500" fill="hold"/>
                                            <p:tgtEl>
                                              <p:spTgt spid="1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P spid="16" grpId="0" animBg="1"/>
          <p:bldP spid="17" grpId="0" animBg="1"/>
          <p:bldP spid="138" grpId="0"/>
          <p:bldP spid="139" grpId="0"/>
          <p:bldP spid="140" grpId="0"/>
          <p:bldP spid="141" grpId="0"/>
          <p:bldP spid="142" grpId="0"/>
          <p:bldP spid="143" grpId="0"/>
          <p:bldP spid="144" grpId="0"/>
          <p:bldP spid="145" grpId="0"/>
          <p:bldP spid="154" grpId="0" animBg="1"/>
          <p:bldP spid="158" grpId="0"/>
          <p:bldP spid="159" grpId="0"/>
          <p:bldP spid="160" grpId="0"/>
          <p:bldP spid="161" grpId="0"/>
          <p:bldP spid="13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0"/>
                                            </p:tgtEl>
                                            <p:attrNameLst>
                                              <p:attrName>style.visibility</p:attrName>
                                            </p:attrNameLst>
                                          </p:cBhvr>
                                          <p:to>
                                            <p:strVal val="visible"/>
                                          </p:to>
                                        </p:set>
                                        <p:anim calcmode="lin" valueType="num">
                                          <p:cBhvr additive="base">
                                            <p:cTn id="7" dur="500" fill="hold"/>
                                            <p:tgtEl>
                                              <p:spTgt spid="130"/>
                                            </p:tgtEl>
                                            <p:attrNameLst>
                                              <p:attrName>ppt_x</p:attrName>
                                            </p:attrNameLst>
                                          </p:cBhvr>
                                          <p:tavLst>
                                            <p:tav tm="0">
                                              <p:val>
                                                <p:strVal val="0-#ppt_w/2"/>
                                              </p:val>
                                            </p:tav>
                                            <p:tav tm="100000">
                                              <p:val>
                                                <p:strVal val="#ppt_x"/>
                                              </p:val>
                                            </p:tav>
                                          </p:tavLst>
                                        </p:anim>
                                        <p:anim calcmode="lin" valueType="num">
                                          <p:cBhvr additive="base">
                                            <p:cTn id="8" dur="500" fill="hold"/>
                                            <p:tgtEl>
                                              <p:spTgt spid="13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500"/>
                                      </p:stCondLst>
                                      <p:childTnLst>
                                        <p:set>
                                          <p:cBhvr>
                                            <p:cTn id="10" dur="1" fill="hold">
                                              <p:stCondLst>
                                                <p:cond delay="0"/>
                                              </p:stCondLst>
                                            </p:cTn>
                                            <p:tgtEl>
                                              <p:spTgt spid="137"/>
                                            </p:tgtEl>
                                            <p:attrNameLst>
                                              <p:attrName>style.visibility</p:attrName>
                                            </p:attrNameLst>
                                          </p:cBhvr>
                                          <p:to>
                                            <p:strVal val="visible"/>
                                          </p:to>
                                        </p:set>
                                        <p:anim calcmode="lin" valueType="num">
                                          <p:cBhvr additive="base">
                                            <p:cTn id="11" dur="750" fill="hold"/>
                                            <p:tgtEl>
                                              <p:spTgt spid="137"/>
                                            </p:tgtEl>
                                            <p:attrNameLst>
                                              <p:attrName>ppt_x</p:attrName>
                                            </p:attrNameLst>
                                          </p:cBhvr>
                                          <p:tavLst>
                                            <p:tav tm="0">
                                              <p:val>
                                                <p:strVal val="1+#ppt_w/2"/>
                                              </p:val>
                                            </p:tav>
                                            <p:tav tm="100000">
                                              <p:val>
                                                <p:strVal val="#ppt_x"/>
                                              </p:val>
                                            </p:tav>
                                          </p:tavLst>
                                        </p:anim>
                                        <p:anim calcmode="lin" valueType="num">
                                          <p:cBhvr additive="base">
                                            <p:cTn id="12" dur="750" fill="hold"/>
                                            <p:tgtEl>
                                              <p:spTgt spid="137"/>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25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750"/>
                                            <p:tgtEl>
                                              <p:spTgt spid="10"/>
                                            </p:tgtEl>
                                          </p:cBhvr>
                                        </p:animEffect>
                                      </p:childTnLst>
                                    </p:cTn>
                                  </p:par>
                                  <p:par>
                                    <p:cTn id="16" presetID="10" presetClass="entr" presetSubtype="0" fill="hold" grpId="0" nodeType="withEffect">
                                      <p:stCondLst>
                                        <p:cond delay="1250"/>
                                      </p:stCondLst>
                                      <p:childTnLst>
                                        <p:set>
                                          <p:cBhvr>
                                            <p:cTn id="17" dur="1" fill="hold">
                                              <p:stCondLst>
                                                <p:cond delay="0"/>
                                              </p:stCondLst>
                                            </p:cTn>
                                            <p:tgtEl>
                                              <p:spTgt spid="138"/>
                                            </p:tgtEl>
                                            <p:attrNameLst>
                                              <p:attrName>style.visibility</p:attrName>
                                            </p:attrNameLst>
                                          </p:cBhvr>
                                          <p:to>
                                            <p:strVal val="visible"/>
                                          </p:to>
                                        </p:set>
                                        <p:animEffect transition="in" filter="fade">
                                          <p:cBhvr>
                                            <p:cTn id="18" dur="750"/>
                                            <p:tgtEl>
                                              <p:spTgt spid="138"/>
                                            </p:tgtEl>
                                          </p:cBhvr>
                                        </p:animEffect>
                                      </p:childTnLst>
                                    </p:cTn>
                                  </p:par>
                                  <p:par>
                                    <p:cTn id="19" presetID="10" presetClass="entr" presetSubtype="0" fill="hold" grpId="0" nodeType="withEffect">
                                      <p:stCondLst>
                                        <p:cond delay="1250"/>
                                      </p:stCondLst>
                                      <p:childTnLst>
                                        <p:set>
                                          <p:cBhvr>
                                            <p:cTn id="20" dur="1" fill="hold">
                                              <p:stCondLst>
                                                <p:cond delay="0"/>
                                              </p:stCondLst>
                                            </p:cTn>
                                            <p:tgtEl>
                                              <p:spTgt spid="139"/>
                                            </p:tgtEl>
                                            <p:attrNameLst>
                                              <p:attrName>style.visibility</p:attrName>
                                            </p:attrNameLst>
                                          </p:cBhvr>
                                          <p:to>
                                            <p:strVal val="visible"/>
                                          </p:to>
                                        </p:set>
                                        <p:animEffect transition="in" filter="fade">
                                          <p:cBhvr>
                                            <p:cTn id="21" dur="750"/>
                                            <p:tgtEl>
                                              <p:spTgt spid="139"/>
                                            </p:tgtEl>
                                          </p:cBhvr>
                                        </p:animEffect>
                                      </p:childTnLst>
                                    </p:cTn>
                                  </p:par>
                                  <p:par>
                                    <p:cTn id="22" presetID="10" presetClass="entr" presetSubtype="0" fill="hold" grpId="0" nodeType="withEffect">
                                      <p:stCondLst>
                                        <p:cond delay="1250"/>
                                      </p:stCondLst>
                                      <p:childTnLst>
                                        <p:set>
                                          <p:cBhvr>
                                            <p:cTn id="23" dur="1" fill="hold">
                                              <p:stCondLst>
                                                <p:cond delay="0"/>
                                              </p:stCondLst>
                                            </p:cTn>
                                            <p:tgtEl>
                                              <p:spTgt spid="140"/>
                                            </p:tgtEl>
                                            <p:attrNameLst>
                                              <p:attrName>style.visibility</p:attrName>
                                            </p:attrNameLst>
                                          </p:cBhvr>
                                          <p:to>
                                            <p:strVal val="visible"/>
                                          </p:to>
                                        </p:set>
                                        <p:animEffect transition="in" filter="fade">
                                          <p:cBhvr>
                                            <p:cTn id="24" dur="750"/>
                                            <p:tgtEl>
                                              <p:spTgt spid="140"/>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141"/>
                                            </p:tgtEl>
                                            <p:attrNameLst>
                                              <p:attrName>style.visibility</p:attrName>
                                            </p:attrNameLst>
                                          </p:cBhvr>
                                          <p:to>
                                            <p:strVal val="visible"/>
                                          </p:to>
                                        </p:set>
                                        <p:animEffect transition="in" filter="fade">
                                          <p:cBhvr>
                                            <p:cTn id="27" dur="750"/>
                                            <p:tgtEl>
                                              <p:spTgt spid="141"/>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750"/>
                                            <p:tgtEl>
                                              <p:spTgt spid="15"/>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143"/>
                                            </p:tgtEl>
                                            <p:attrNameLst>
                                              <p:attrName>style.visibility</p:attrName>
                                            </p:attrNameLst>
                                          </p:cBhvr>
                                          <p:to>
                                            <p:strVal val="visible"/>
                                          </p:to>
                                        </p:set>
                                        <p:animEffect transition="in" filter="fade">
                                          <p:cBhvr>
                                            <p:cTn id="33" dur="750"/>
                                            <p:tgtEl>
                                              <p:spTgt spid="143"/>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142"/>
                                            </p:tgtEl>
                                            <p:attrNameLst>
                                              <p:attrName>style.visibility</p:attrName>
                                            </p:attrNameLst>
                                          </p:cBhvr>
                                          <p:to>
                                            <p:strVal val="visible"/>
                                          </p:to>
                                        </p:set>
                                        <p:animEffect transition="in" filter="fade">
                                          <p:cBhvr>
                                            <p:cTn id="36" dur="750"/>
                                            <p:tgtEl>
                                              <p:spTgt spid="142"/>
                                            </p:tgtEl>
                                          </p:cBhvr>
                                        </p:animEffect>
                                      </p:childTnLst>
                                    </p:cTn>
                                  </p:par>
                                  <p:par>
                                    <p:cTn id="37" presetID="10" presetClass="entr" presetSubtype="0" fill="hold" grpId="0" nodeType="withEffect">
                                      <p:stCondLst>
                                        <p:cond delay="125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750"/>
                                            <p:tgtEl>
                                              <p:spTgt spid="16"/>
                                            </p:tgtEl>
                                          </p:cBhvr>
                                        </p:animEffect>
                                      </p:childTnLst>
                                    </p:cTn>
                                  </p:par>
                                  <p:par>
                                    <p:cTn id="40" presetID="10" presetClass="entr" presetSubtype="0" fill="hold" grpId="0" nodeType="withEffect">
                                      <p:stCondLst>
                                        <p:cond delay="1250"/>
                                      </p:stCondLst>
                                      <p:childTnLst>
                                        <p:set>
                                          <p:cBhvr>
                                            <p:cTn id="41" dur="1" fill="hold">
                                              <p:stCondLst>
                                                <p:cond delay="0"/>
                                              </p:stCondLst>
                                            </p:cTn>
                                            <p:tgtEl>
                                              <p:spTgt spid="145"/>
                                            </p:tgtEl>
                                            <p:attrNameLst>
                                              <p:attrName>style.visibility</p:attrName>
                                            </p:attrNameLst>
                                          </p:cBhvr>
                                          <p:to>
                                            <p:strVal val="visible"/>
                                          </p:to>
                                        </p:set>
                                        <p:animEffect transition="in" filter="fade">
                                          <p:cBhvr>
                                            <p:cTn id="42" dur="750"/>
                                            <p:tgtEl>
                                              <p:spTgt spid="145"/>
                                            </p:tgtEl>
                                          </p:cBhvr>
                                        </p:animEffect>
                                      </p:childTnLst>
                                    </p:cTn>
                                  </p:par>
                                  <p:par>
                                    <p:cTn id="43" presetID="10" presetClass="entr" presetSubtype="0" fill="hold" grpId="0" nodeType="withEffect">
                                      <p:stCondLst>
                                        <p:cond delay="1250"/>
                                      </p:stCondLst>
                                      <p:childTnLst>
                                        <p:set>
                                          <p:cBhvr>
                                            <p:cTn id="44" dur="1" fill="hold">
                                              <p:stCondLst>
                                                <p:cond delay="0"/>
                                              </p:stCondLst>
                                            </p:cTn>
                                            <p:tgtEl>
                                              <p:spTgt spid="144"/>
                                            </p:tgtEl>
                                            <p:attrNameLst>
                                              <p:attrName>style.visibility</p:attrName>
                                            </p:attrNameLst>
                                          </p:cBhvr>
                                          <p:to>
                                            <p:strVal val="visible"/>
                                          </p:to>
                                        </p:set>
                                        <p:animEffect transition="in" filter="fade">
                                          <p:cBhvr>
                                            <p:cTn id="45" dur="750"/>
                                            <p:tgtEl>
                                              <p:spTgt spid="144"/>
                                            </p:tgtEl>
                                          </p:cBhvr>
                                        </p:animEffect>
                                      </p:childTnLst>
                                    </p:cTn>
                                  </p:par>
                                  <p:par>
                                    <p:cTn id="46" presetID="10" presetClass="entr" presetSubtype="0" fill="hold" grpId="0" nodeType="withEffect">
                                      <p:stCondLst>
                                        <p:cond delay="125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750"/>
                                            <p:tgtEl>
                                              <p:spTgt spid="17"/>
                                            </p:tgtEl>
                                          </p:cBhvr>
                                        </p:animEffect>
                                      </p:childTnLst>
                                    </p:cTn>
                                  </p:par>
                                  <p:par>
                                    <p:cTn id="49" presetID="10" presetClass="entr" presetSubtype="0" fill="hold" grpId="0" nodeType="withEffect">
                                      <p:stCondLst>
                                        <p:cond delay="1250"/>
                                      </p:stCondLst>
                                      <p:childTnLst>
                                        <p:set>
                                          <p:cBhvr>
                                            <p:cTn id="50" dur="1" fill="hold">
                                              <p:stCondLst>
                                                <p:cond delay="0"/>
                                              </p:stCondLst>
                                            </p:cTn>
                                            <p:tgtEl>
                                              <p:spTgt spid="158"/>
                                            </p:tgtEl>
                                            <p:attrNameLst>
                                              <p:attrName>style.visibility</p:attrName>
                                            </p:attrNameLst>
                                          </p:cBhvr>
                                          <p:to>
                                            <p:strVal val="visible"/>
                                          </p:to>
                                        </p:set>
                                        <p:animEffect transition="in" filter="fade">
                                          <p:cBhvr>
                                            <p:cTn id="51" dur="750"/>
                                            <p:tgtEl>
                                              <p:spTgt spid="158"/>
                                            </p:tgtEl>
                                          </p:cBhvr>
                                        </p:animEffect>
                                      </p:childTnLst>
                                    </p:cTn>
                                  </p:par>
                                  <p:par>
                                    <p:cTn id="52" presetID="10" presetClass="entr" presetSubtype="0" fill="hold" grpId="0" nodeType="withEffect">
                                      <p:stCondLst>
                                        <p:cond delay="1250"/>
                                      </p:stCondLst>
                                      <p:childTnLst>
                                        <p:set>
                                          <p:cBhvr>
                                            <p:cTn id="53" dur="1" fill="hold">
                                              <p:stCondLst>
                                                <p:cond delay="0"/>
                                              </p:stCondLst>
                                            </p:cTn>
                                            <p:tgtEl>
                                              <p:spTgt spid="159"/>
                                            </p:tgtEl>
                                            <p:attrNameLst>
                                              <p:attrName>style.visibility</p:attrName>
                                            </p:attrNameLst>
                                          </p:cBhvr>
                                          <p:to>
                                            <p:strVal val="visible"/>
                                          </p:to>
                                        </p:set>
                                        <p:animEffect transition="in" filter="fade">
                                          <p:cBhvr>
                                            <p:cTn id="54" dur="750"/>
                                            <p:tgtEl>
                                              <p:spTgt spid="159"/>
                                            </p:tgtEl>
                                          </p:cBhvr>
                                        </p:animEffect>
                                      </p:childTnLst>
                                    </p:cTn>
                                  </p:par>
                                  <p:par>
                                    <p:cTn id="55" presetID="10" presetClass="entr" presetSubtype="0" fill="hold" grpId="0" nodeType="withEffect">
                                      <p:stCondLst>
                                        <p:cond delay="1250"/>
                                      </p:stCondLst>
                                      <p:childTnLst>
                                        <p:set>
                                          <p:cBhvr>
                                            <p:cTn id="56" dur="1" fill="hold">
                                              <p:stCondLst>
                                                <p:cond delay="0"/>
                                              </p:stCondLst>
                                            </p:cTn>
                                            <p:tgtEl>
                                              <p:spTgt spid="160"/>
                                            </p:tgtEl>
                                            <p:attrNameLst>
                                              <p:attrName>style.visibility</p:attrName>
                                            </p:attrNameLst>
                                          </p:cBhvr>
                                          <p:to>
                                            <p:strVal val="visible"/>
                                          </p:to>
                                        </p:set>
                                        <p:animEffect transition="in" filter="fade">
                                          <p:cBhvr>
                                            <p:cTn id="57" dur="750"/>
                                            <p:tgtEl>
                                              <p:spTgt spid="160"/>
                                            </p:tgtEl>
                                          </p:cBhvr>
                                        </p:animEffect>
                                      </p:childTnLst>
                                    </p:cTn>
                                  </p:par>
                                  <p:par>
                                    <p:cTn id="58" presetID="10" presetClass="entr" presetSubtype="0" fill="hold" grpId="0" nodeType="withEffect">
                                      <p:stCondLst>
                                        <p:cond delay="1250"/>
                                      </p:stCondLst>
                                      <p:childTnLst>
                                        <p:set>
                                          <p:cBhvr>
                                            <p:cTn id="59" dur="1" fill="hold">
                                              <p:stCondLst>
                                                <p:cond delay="0"/>
                                              </p:stCondLst>
                                            </p:cTn>
                                            <p:tgtEl>
                                              <p:spTgt spid="161"/>
                                            </p:tgtEl>
                                            <p:attrNameLst>
                                              <p:attrName>style.visibility</p:attrName>
                                            </p:attrNameLst>
                                          </p:cBhvr>
                                          <p:to>
                                            <p:strVal val="visible"/>
                                          </p:to>
                                        </p:set>
                                        <p:animEffect transition="in" filter="fade">
                                          <p:cBhvr>
                                            <p:cTn id="60" dur="750"/>
                                            <p:tgtEl>
                                              <p:spTgt spid="161"/>
                                            </p:tgtEl>
                                          </p:cBhvr>
                                        </p:animEffect>
                                      </p:childTnLst>
                                    </p:cTn>
                                  </p:par>
                                  <p:par>
                                    <p:cTn id="61" presetID="2" presetClass="entr" presetSubtype="8" fill="hold" nodeType="withEffect">
                                      <p:stCondLst>
                                        <p:cond delay="1750"/>
                                      </p:stCondLst>
                                      <p:childTnLst>
                                        <p:set>
                                          <p:cBhvr>
                                            <p:cTn id="62" dur="1" fill="hold">
                                              <p:stCondLst>
                                                <p:cond delay="0"/>
                                              </p:stCondLst>
                                            </p:cTn>
                                            <p:tgtEl>
                                              <p:spTgt spid="146"/>
                                            </p:tgtEl>
                                            <p:attrNameLst>
                                              <p:attrName>style.visibility</p:attrName>
                                            </p:attrNameLst>
                                          </p:cBhvr>
                                          <p:to>
                                            <p:strVal val="visible"/>
                                          </p:to>
                                        </p:set>
                                        <p:anim calcmode="lin" valueType="num">
                                          <p:cBhvr additive="base">
                                            <p:cTn id="63" dur="500" fill="hold"/>
                                            <p:tgtEl>
                                              <p:spTgt spid="146"/>
                                            </p:tgtEl>
                                            <p:attrNameLst>
                                              <p:attrName>ppt_x</p:attrName>
                                            </p:attrNameLst>
                                          </p:cBhvr>
                                          <p:tavLst>
                                            <p:tav tm="0">
                                              <p:val>
                                                <p:strVal val="0-#ppt_w/2"/>
                                              </p:val>
                                            </p:tav>
                                            <p:tav tm="100000">
                                              <p:val>
                                                <p:strVal val="#ppt_x"/>
                                              </p:val>
                                            </p:tav>
                                          </p:tavLst>
                                        </p:anim>
                                        <p:anim calcmode="lin" valueType="num">
                                          <p:cBhvr additive="base">
                                            <p:cTn id="64" dur="500" fill="hold"/>
                                            <p:tgtEl>
                                              <p:spTgt spid="146"/>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1750"/>
                                      </p:stCondLst>
                                      <p:childTnLst>
                                        <p:set>
                                          <p:cBhvr>
                                            <p:cTn id="66" dur="1" fill="hold">
                                              <p:stCondLst>
                                                <p:cond delay="0"/>
                                              </p:stCondLst>
                                            </p:cTn>
                                            <p:tgtEl>
                                              <p:spTgt spid="154"/>
                                            </p:tgtEl>
                                            <p:attrNameLst>
                                              <p:attrName>style.visibility</p:attrName>
                                            </p:attrNameLst>
                                          </p:cBhvr>
                                          <p:to>
                                            <p:strVal val="visible"/>
                                          </p:to>
                                        </p:set>
                                        <p:anim calcmode="lin" valueType="num">
                                          <p:cBhvr additive="base">
                                            <p:cTn id="67" dur="500" fill="hold"/>
                                            <p:tgtEl>
                                              <p:spTgt spid="154"/>
                                            </p:tgtEl>
                                            <p:attrNameLst>
                                              <p:attrName>ppt_x</p:attrName>
                                            </p:attrNameLst>
                                          </p:cBhvr>
                                          <p:tavLst>
                                            <p:tav tm="0">
                                              <p:val>
                                                <p:strVal val="0-#ppt_w/2"/>
                                              </p:val>
                                            </p:tav>
                                            <p:tav tm="100000">
                                              <p:val>
                                                <p:strVal val="#ppt_x"/>
                                              </p:val>
                                            </p:tav>
                                          </p:tavLst>
                                        </p:anim>
                                        <p:anim calcmode="lin" valueType="num">
                                          <p:cBhvr additive="base">
                                            <p:cTn id="68" dur="500" fill="hold"/>
                                            <p:tgtEl>
                                              <p:spTgt spid="154"/>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1750"/>
                                      </p:stCondLst>
                                      <p:childTnLst>
                                        <p:set>
                                          <p:cBhvr>
                                            <p:cTn id="70" dur="1" fill="hold">
                                              <p:stCondLst>
                                                <p:cond delay="0"/>
                                              </p:stCondLst>
                                            </p:cTn>
                                            <p:tgtEl>
                                              <p:spTgt spid="155"/>
                                            </p:tgtEl>
                                            <p:attrNameLst>
                                              <p:attrName>style.visibility</p:attrName>
                                            </p:attrNameLst>
                                          </p:cBhvr>
                                          <p:to>
                                            <p:strVal val="visible"/>
                                          </p:to>
                                        </p:set>
                                        <p:anim calcmode="lin" valueType="num">
                                          <p:cBhvr additive="base">
                                            <p:cTn id="71" dur="500" fill="hold"/>
                                            <p:tgtEl>
                                              <p:spTgt spid="155"/>
                                            </p:tgtEl>
                                            <p:attrNameLst>
                                              <p:attrName>ppt_x</p:attrName>
                                            </p:attrNameLst>
                                          </p:cBhvr>
                                          <p:tavLst>
                                            <p:tav tm="0">
                                              <p:val>
                                                <p:strVal val="0-#ppt_w/2"/>
                                              </p:val>
                                            </p:tav>
                                            <p:tav tm="100000">
                                              <p:val>
                                                <p:strVal val="#ppt_x"/>
                                              </p:val>
                                            </p:tav>
                                          </p:tavLst>
                                        </p:anim>
                                        <p:anim calcmode="lin" valueType="num">
                                          <p:cBhvr additive="base">
                                            <p:cTn id="72" dur="500" fill="hold"/>
                                            <p:tgtEl>
                                              <p:spTgt spid="155"/>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1750"/>
                                      </p:stCondLst>
                                      <p:childTnLst>
                                        <p:set>
                                          <p:cBhvr>
                                            <p:cTn id="74" dur="1" fill="hold">
                                              <p:stCondLst>
                                                <p:cond delay="0"/>
                                              </p:stCondLst>
                                            </p:cTn>
                                            <p:tgtEl>
                                              <p:spTgt spid="149"/>
                                            </p:tgtEl>
                                            <p:attrNameLst>
                                              <p:attrName>style.visibility</p:attrName>
                                            </p:attrNameLst>
                                          </p:cBhvr>
                                          <p:to>
                                            <p:strVal val="visible"/>
                                          </p:to>
                                        </p:set>
                                        <p:anim calcmode="lin" valueType="num">
                                          <p:cBhvr additive="base">
                                            <p:cTn id="75" dur="500" fill="hold"/>
                                            <p:tgtEl>
                                              <p:spTgt spid="149"/>
                                            </p:tgtEl>
                                            <p:attrNameLst>
                                              <p:attrName>ppt_x</p:attrName>
                                            </p:attrNameLst>
                                          </p:cBhvr>
                                          <p:tavLst>
                                            <p:tav tm="0">
                                              <p:val>
                                                <p:strVal val="0-#ppt_w/2"/>
                                              </p:val>
                                            </p:tav>
                                            <p:tav tm="100000">
                                              <p:val>
                                                <p:strVal val="#ppt_x"/>
                                              </p:val>
                                            </p:tav>
                                          </p:tavLst>
                                        </p:anim>
                                        <p:anim calcmode="lin" valueType="num">
                                          <p:cBhvr additive="base">
                                            <p:cTn id="76" dur="500" fill="hold"/>
                                            <p:tgtEl>
                                              <p:spTgt spid="1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P spid="16" grpId="0" animBg="1"/>
          <p:bldP spid="17" grpId="0" animBg="1"/>
          <p:bldP spid="138" grpId="0"/>
          <p:bldP spid="139" grpId="0"/>
          <p:bldP spid="140" grpId="0"/>
          <p:bldP spid="141" grpId="0"/>
          <p:bldP spid="142" grpId="0"/>
          <p:bldP spid="143" grpId="0"/>
          <p:bldP spid="144" grpId="0"/>
          <p:bldP spid="145" grpId="0"/>
          <p:bldP spid="154" grpId="0" animBg="1"/>
          <p:bldP spid="158" grpId="0"/>
          <p:bldP spid="159" grpId="0"/>
          <p:bldP spid="160" grpId="0"/>
          <p:bldP spid="161" grpId="0"/>
          <p:bldP spid="130" grpId="0"/>
        </p:bldLst>
      </p:timing>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30A5CD1-4BA8-0945-927A-2D4353F54569}"/>
              </a:ext>
            </a:extLst>
          </p:cNvPr>
          <p:cNvGrpSpPr/>
          <p:nvPr/>
        </p:nvGrpSpPr>
        <p:grpSpPr>
          <a:xfrm>
            <a:off x="869381" y="608239"/>
            <a:ext cx="10453238" cy="5641522"/>
            <a:chOff x="93704" y="192617"/>
            <a:chExt cx="12032682" cy="6493934"/>
          </a:xfrm>
        </p:grpSpPr>
        <p:sp>
          <p:nvSpPr>
            <p:cNvPr id="1302" name="Shape"/>
            <p:cNvSpPr/>
            <p:nvPr/>
          </p:nvSpPr>
          <p:spPr>
            <a:xfrm>
              <a:off x="95250" y="215900"/>
              <a:ext cx="311150" cy="243418"/>
            </a:xfrm>
            <a:custGeom>
              <a:avLst/>
              <a:gdLst/>
              <a:ahLst/>
              <a:cxnLst>
                <a:cxn ang="0">
                  <a:pos x="wd2" y="hd2"/>
                </a:cxn>
                <a:cxn ang="5400000">
                  <a:pos x="wd2" y="hd2"/>
                </a:cxn>
                <a:cxn ang="10800000">
                  <a:pos x="wd2" y="hd2"/>
                </a:cxn>
                <a:cxn ang="16200000">
                  <a:pos x="wd2" y="hd2"/>
                </a:cxn>
              </a:cxnLst>
              <a:rect l="0" t="0" r="r" b="b"/>
              <a:pathLst>
                <a:path w="21600" h="21600" extrusionOk="0">
                  <a:moveTo>
                    <a:pt x="21600" y="2853"/>
                  </a:moveTo>
                  <a:cubicBezTo>
                    <a:pt x="21600" y="3260"/>
                    <a:pt x="21282" y="3668"/>
                    <a:pt x="20647" y="3668"/>
                  </a:cubicBezTo>
                  <a:cubicBezTo>
                    <a:pt x="635" y="3668"/>
                    <a:pt x="635" y="3668"/>
                    <a:pt x="635" y="3668"/>
                  </a:cubicBezTo>
                  <a:cubicBezTo>
                    <a:pt x="318" y="3668"/>
                    <a:pt x="0" y="3260"/>
                    <a:pt x="0" y="2853"/>
                  </a:cubicBezTo>
                  <a:cubicBezTo>
                    <a:pt x="0" y="815"/>
                    <a:pt x="0" y="815"/>
                    <a:pt x="0" y="815"/>
                  </a:cubicBezTo>
                  <a:cubicBezTo>
                    <a:pt x="0" y="408"/>
                    <a:pt x="318" y="0"/>
                    <a:pt x="635" y="0"/>
                  </a:cubicBezTo>
                  <a:cubicBezTo>
                    <a:pt x="20647" y="0"/>
                    <a:pt x="20647" y="0"/>
                    <a:pt x="20647" y="0"/>
                  </a:cubicBezTo>
                  <a:cubicBezTo>
                    <a:pt x="21282" y="0"/>
                    <a:pt x="21600" y="408"/>
                    <a:pt x="21600" y="815"/>
                  </a:cubicBezTo>
                  <a:lnTo>
                    <a:pt x="21600" y="2853"/>
                  </a:lnTo>
                  <a:close/>
                  <a:moveTo>
                    <a:pt x="21600" y="8558"/>
                  </a:moveTo>
                  <a:cubicBezTo>
                    <a:pt x="21600" y="9374"/>
                    <a:pt x="21282" y="9781"/>
                    <a:pt x="20647" y="9781"/>
                  </a:cubicBezTo>
                  <a:cubicBezTo>
                    <a:pt x="635" y="9781"/>
                    <a:pt x="635" y="9781"/>
                    <a:pt x="635" y="9781"/>
                  </a:cubicBezTo>
                  <a:cubicBezTo>
                    <a:pt x="318" y="9781"/>
                    <a:pt x="0" y="9374"/>
                    <a:pt x="0" y="8558"/>
                  </a:cubicBezTo>
                  <a:cubicBezTo>
                    <a:pt x="0" y="6928"/>
                    <a:pt x="0" y="6928"/>
                    <a:pt x="0" y="6928"/>
                  </a:cubicBezTo>
                  <a:cubicBezTo>
                    <a:pt x="0" y="6113"/>
                    <a:pt x="318" y="5706"/>
                    <a:pt x="635" y="5706"/>
                  </a:cubicBezTo>
                  <a:cubicBezTo>
                    <a:pt x="20647" y="5706"/>
                    <a:pt x="20647" y="5706"/>
                    <a:pt x="20647" y="5706"/>
                  </a:cubicBezTo>
                  <a:cubicBezTo>
                    <a:pt x="21282" y="5706"/>
                    <a:pt x="21600" y="6113"/>
                    <a:pt x="21600" y="6928"/>
                  </a:cubicBezTo>
                  <a:lnTo>
                    <a:pt x="21600" y="8558"/>
                  </a:lnTo>
                  <a:close/>
                  <a:moveTo>
                    <a:pt x="21600" y="14672"/>
                  </a:moveTo>
                  <a:cubicBezTo>
                    <a:pt x="21600" y="15079"/>
                    <a:pt x="21282" y="15487"/>
                    <a:pt x="20647" y="15487"/>
                  </a:cubicBezTo>
                  <a:cubicBezTo>
                    <a:pt x="635" y="15487"/>
                    <a:pt x="635" y="15487"/>
                    <a:pt x="635" y="15487"/>
                  </a:cubicBezTo>
                  <a:cubicBezTo>
                    <a:pt x="318" y="15487"/>
                    <a:pt x="0" y="15079"/>
                    <a:pt x="0" y="14672"/>
                  </a:cubicBezTo>
                  <a:cubicBezTo>
                    <a:pt x="0" y="12634"/>
                    <a:pt x="0" y="12634"/>
                    <a:pt x="0" y="12634"/>
                  </a:cubicBezTo>
                  <a:cubicBezTo>
                    <a:pt x="0" y="12226"/>
                    <a:pt x="318" y="11819"/>
                    <a:pt x="635" y="11819"/>
                  </a:cubicBezTo>
                  <a:cubicBezTo>
                    <a:pt x="20647" y="11819"/>
                    <a:pt x="20647" y="11819"/>
                    <a:pt x="20647" y="11819"/>
                  </a:cubicBezTo>
                  <a:cubicBezTo>
                    <a:pt x="21282" y="11819"/>
                    <a:pt x="21600" y="12226"/>
                    <a:pt x="21600" y="12634"/>
                  </a:cubicBezTo>
                  <a:lnTo>
                    <a:pt x="21600" y="14672"/>
                  </a:lnTo>
                  <a:close/>
                  <a:moveTo>
                    <a:pt x="21600" y="20785"/>
                  </a:moveTo>
                  <a:cubicBezTo>
                    <a:pt x="21600" y="21192"/>
                    <a:pt x="21282" y="21600"/>
                    <a:pt x="20647" y="21600"/>
                  </a:cubicBezTo>
                  <a:cubicBezTo>
                    <a:pt x="635" y="21600"/>
                    <a:pt x="635" y="21600"/>
                    <a:pt x="635" y="21600"/>
                  </a:cubicBezTo>
                  <a:cubicBezTo>
                    <a:pt x="318" y="21600"/>
                    <a:pt x="0" y="21192"/>
                    <a:pt x="0" y="20785"/>
                  </a:cubicBezTo>
                  <a:cubicBezTo>
                    <a:pt x="0" y="18747"/>
                    <a:pt x="0" y="18747"/>
                    <a:pt x="0" y="18747"/>
                  </a:cubicBezTo>
                  <a:cubicBezTo>
                    <a:pt x="0" y="17932"/>
                    <a:pt x="318" y="17525"/>
                    <a:pt x="635" y="17525"/>
                  </a:cubicBezTo>
                  <a:cubicBezTo>
                    <a:pt x="20647" y="17525"/>
                    <a:pt x="20647" y="17525"/>
                    <a:pt x="20647" y="17525"/>
                  </a:cubicBezTo>
                  <a:cubicBezTo>
                    <a:pt x="21282" y="17525"/>
                    <a:pt x="21600" y="17932"/>
                    <a:pt x="21600" y="18747"/>
                  </a:cubicBezTo>
                  <a:lnTo>
                    <a:pt x="21600" y="2078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3" name="Shape"/>
            <p:cNvSpPr/>
            <p:nvPr/>
          </p:nvSpPr>
          <p:spPr>
            <a:xfrm>
              <a:off x="658284" y="192617"/>
              <a:ext cx="311150" cy="306917"/>
            </a:xfrm>
            <a:custGeom>
              <a:avLst/>
              <a:gdLst/>
              <a:ahLst/>
              <a:cxnLst>
                <a:cxn ang="0">
                  <a:pos x="wd2" y="hd2"/>
                </a:cxn>
                <a:cxn ang="5400000">
                  <a:pos x="wd2" y="hd2"/>
                </a:cxn>
                <a:cxn ang="10800000">
                  <a:pos x="wd2" y="hd2"/>
                </a:cxn>
                <a:cxn ang="16200000">
                  <a:pos x="wd2" y="hd2"/>
                </a:cxn>
              </a:cxnLst>
              <a:rect l="0" t="0" r="r" b="b"/>
              <a:pathLst>
                <a:path w="21600" h="21600" extrusionOk="0">
                  <a:moveTo>
                    <a:pt x="21600" y="18699"/>
                  </a:moveTo>
                  <a:cubicBezTo>
                    <a:pt x="21600" y="18699"/>
                    <a:pt x="21282" y="19021"/>
                    <a:pt x="21282" y="19021"/>
                  </a:cubicBezTo>
                  <a:cubicBezTo>
                    <a:pt x="21282" y="19021"/>
                    <a:pt x="21282" y="19021"/>
                    <a:pt x="21282" y="19021"/>
                  </a:cubicBezTo>
                  <a:cubicBezTo>
                    <a:pt x="20965" y="19021"/>
                    <a:pt x="20965" y="19021"/>
                    <a:pt x="20965" y="19021"/>
                  </a:cubicBezTo>
                  <a:cubicBezTo>
                    <a:pt x="19694" y="17731"/>
                    <a:pt x="19694" y="17731"/>
                    <a:pt x="19694" y="17731"/>
                  </a:cubicBezTo>
                  <a:cubicBezTo>
                    <a:pt x="17788" y="20310"/>
                    <a:pt x="14612" y="21600"/>
                    <a:pt x="10800" y="21600"/>
                  </a:cubicBezTo>
                  <a:cubicBezTo>
                    <a:pt x="6988" y="21600"/>
                    <a:pt x="3494" y="20310"/>
                    <a:pt x="1588" y="17731"/>
                  </a:cubicBezTo>
                  <a:cubicBezTo>
                    <a:pt x="635" y="19021"/>
                    <a:pt x="635" y="19021"/>
                    <a:pt x="635" y="19021"/>
                  </a:cubicBezTo>
                  <a:cubicBezTo>
                    <a:pt x="635" y="19021"/>
                    <a:pt x="318" y="19021"/>
                    <a:pt x="318" y="19021"/>
                  </a:cubicBezTo>
                  <a:cubicBezTo>
                    <a:pt x="318" y="19021"/>
                    <a:pt x="318" y="19021"/>
                    <a:pt x="318" y="19021"/>
                  </a:cubicBezTo>
                  <a:cubicBezTo>
                    <a:pt x="0" y="19021"/>
                    <a:pt x="0" y="18699"/>
                    <a:pt x="0" y="18699"/>
                  </a:cubicBezTo>
                  <a:cubicBezTo>
                    <a:pt x="0" y="14507"/>
                    <a:pt x="0" y="14507"/>
                    <a:pt x="0" y="14507"/>
                  </a:cubicBezTo>
                  <a:cubicBezTo>
                    <a:pt x="0" y="14185"/>
                    <a:pt x="0" y="13863"/>
                    <a:pt x="318" y="13863"/>
                  </a:cubicBezTo>
                  <a:cubicBezTo>
                    <a:pt x="4447" y="13863"/>
                    <a:pt x="4447" y="13863"/>
                    <a:pt x="4447" y="13863"/>
                  </a:cubicBezTo>
                  <a:cubicBezTo>
                    <a:pt x="4765" y="13863"/>
                    <a:pt x="4765" y="14185"/>
                    <a:pt x="4765" y="14185"/>
                  </a:cubicBezTo>
                  <a:cubicBezTo>
                    <a:pt x="5082" y="14507"/>
                    <a:pt x="5082" y="14507"/>
                    <a:pt x="4765" y="14830"/>
                  </a:cubicBezTo>
                  <a:cubicBezTo>
                    <a:pt x="3494" y="15797"/>
                    <a:pt x="3494" y="15797"/>
                    <a:pt x="3494" y="15797"/>
                  </a:cubicBezTo>
                  <a:cubicBezTo>
                    <a:pt x="4765" y="17409"/>
                    <a:pt x="6671" y="18376"/>
                    <a:pt x="9212" y="18699"/>
                  </a:cubicBezTo>
                  <a:cubicBezTo>
                    <a:pt x="9212" y="10961"/>
                    <a:pt x="9212" y="10961"/>
                    <a:pt x="9212" y="10961"/>
                  </a:cubicBezTo>
                  <a:cubicBezTo>
                    <a:pt x="6988" y="10961"/>
                    <a:pt x="6988" y="10961"/>
                    <a:pt x="6988" y="10961"/>
                  </a:cubicBezTo>
                  <a:cubicBezTo>
                    <a:pt x="6353" y="10961"/>
                    <a:pt x="6035" y="10639"/>
                    <a:pt x="6035" y="9994"/>
                  </a:cubicBezTo>
                  <a:cubicBezTo>
                    <a:pt x="6035" y="8382"/>
                    <a:pt x="6035" y="8382"/>
                    <a:pt x="6035" y="8382"/>
                  </a:cubicBezTo>
                  <a:cubicBezTo>
                    <a:pt x="6035" y="8060"/>
                    <a:pt x="6353" y="7737"/>
                    <a:pt x="6988" y="7737"/>
                  </a:cubicBezTo>
                  <a:cubicBezTo>
                    <a:pt x="9212" y="7737"/>
                    <a:pt x="9212" y="7737"/>
                    <a:pt x="9212" y="7737"/>
                  </a:cubicBezTo>
                  <a:cubicBezTo>
                    <a:pt x="9212" y="5803"/>
                    <a:pt x="9212" y="5803"/>
                    <a:pt x="9212" y="5803"/>
                  </a:cubicBezTo>
                  <a:cubicBezTo>
                    <a:pt x="8259" y="5158"/>
                    <a:pt x="7624" y="4191"/>
                    <a:pt x="7624" y="2901"/>
                  </a:cubicBezTo>
                  <a:cubicBezTo>
                    <a:pt x="7624" y="1290"/>
                    <a:pt x="8894" y="0"/>
                    <a:pt x="10800" y="0"/>
                  </a:cubicBezTo>
                  <a:cubicBezTo>
                    <a:pt x="12388" y="0"/>
                    <a:pt x="13659" y="1290"/>
                    <a:pt x="13659" y="2901"/>
                  </a:cubicBezTo>
                  <a:cubicBezTo>
                    <a:pt x="13659" y="4191"/>
                    <a:pt x="13341" y="5158"/>
                    <a:pt x="12388" y="5803"/>
                  </a:cubicBezTo>
                  <a:cubicBezTo>
                    <a:pt x="12388" y="7737"/>
                    <a:pt x="12388" y="7737"/>
                    <a:pt x="12388" y="7737"/>
                  </a:cubicBezTo>
                  <a:cubicBezTo>
                    <a:pt x="14612" y="7737"/>
                    <a:pt x="14612" y="7737"/>
                    <a:pt x="14612" y="7737"/>
                  </a:cubicBezTo>
                  <a:cubicBezTo>
                    <a:pt x="14929" y="7737"/>
                    <a:pt x="15247" y="8060"/>
                    <a:pt x="15247" y="8382"/>
                  </a:cubicBezTo>
                  <a:cubicBezTo>
                    <a:pt x="15247" y="9994"/>
                    <a:pt x="15247" y="9994"/>
                    <a:pt x="15247" y="9994"/>
                  </a:cubicBezTo>
                  <a:cubicBezTo>
                    <a:pt x="15247" y="10639"/>
                    <a:pt x="14929" y="10961"/>
                    <a:pt x="14612" y="10961"/>
                  </a:cubicBezTo>
                  <a:cubicBezTo>
                    <a:pt x="12388" y="10961"/>
                    <a:pt x="12388" y="10961"/>
                    <a:pt x="12388" y="10961"/>
                  </a:cubicBezTo>
                  <a:cubicBezTo>
                    <a:pt x="12388" y="18699"/>
                    <a:pt x="12388" y="18699"/>
                    <a:pt x="12388" y="18699"/>
                  </a:cubicBezTo>
                  <a:cubicBezTo>
                    <a:pt x="14612" y="18376"/>
                    <a:pt x="16835" y="17409"/>
                    <a:pt x="17788" y="15797"/>
                  </a:cubicBezTo>
                  <a:cubicBezTo>
                    <a:pt x="16518" y="14830"/>
                    <a:pt x="16518" y="14830"/>
                    <a:pt x="16518" y="14830"/>
                  </a:cubicBezTo>
                  <a:cubicBezTo>
                    <a:pt x="16518" y="14507"/>
                    <a:pt x="16518" y="14507"/>
                    <a:pt x="16518" y="14185"/>
                  </a:cubicBezTo>
                  <a:cubicBezTo>
                    <a:pt x="16518" y="14185"/>
                    <a:pt x="16835" y="13863"/>
                    <a:pt x="16835" y="13863"/>
                  </a:cubicBezTo>
                  <a:cubicBezTo>
                    <a:pt x="21282" y="13863"/>
                    <a:pt x="21282" y="13863"/>
                    <a:pt x="21282" y="13863"/>
                  </a:cubicBezTo>
                  <a:cubicBezTo>
                    <a:pt x="21282" y="13863"/>
                    <a:pt x="21600" y="14185"/>
                    <a:pt x="21600" y="14507"/>
                  </a:cubicBezTo>
                  <a:lnTo>
                    <a:pt x="21600" y="18699"/>
                  </a:lnTo>
                  <a:close/>
                  <a:moveTo>
                    <a:pt x="10800" y="2257"/>
                  </a:moveTo>
                  <a:cubicBezTo>
                    <a:pt x="10165" y="2257"/>
                    <a:pt x="9847" y="2579"/>
                    <a:pt x="9847" y="2901"/>
                  </a:cubicBezTo>
                  <a:cubicBezTo>
                    <a:pt x="9847" y="3546"/>
                    <a:pt x="10165" y="3869"/>
                    <a:pt x="10800" y="3869"/>
                  </a:cubicBezTo>
                  <a:cubicBezTo>
                    <a:pt x="11118" y="3869"/>
                    <a:pt x="11435" y="3546"/>
                    <a:pt x="11435" y="2901"/>
                  </a:cubicBezTo>
                  <a:cubicBezTo>
                    <a:pt x="11435" y="2579"/>
                    <a:pt x="11118" y="2257"/>
                    <a:pt x="10800" y="225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4" name="Shape"/>
            <p:cNvSpPr/>
            <p:nvPr/>
          </p:nvSpPr>
          <p:spPr>
            <a:xfrm>
              <a:off x="1322917" y="270933"/>
              <a:ext cx="169334" cy="173567"/>
            </a:xfrm>
            <a:custGeom>
              <a:avLst/>
              <a:gdLst/>
              <a:ahLst/>
              <a:cxnLst>
                <a:cxn ang="0">
                  <a:pos x="wd2" y="hd2"/>
                </a:cxn>
                <a:cxn ang="5400000">
                  <a:pos x="wd2" y="hd2"/>
                </a:cxn>
                <a:cxn ang="10800000">
                  <a:pos x="wd2" y="hd2"/>
                </a:cxn>
                <a:cxn ang="16200000">
                  <a:pos x="wd2" y="hd2"/>
                </a:cxn>
              </a:cxnLst>
              <a:rect l="0" t="0" r="r" b="b"/>
              <a:pathLst>
                <a:path w="21600" h="21600" extrusionOk="0">
                  <a:moveTo>
                    <a:pt x="12843" y="20463"/>
                  </a:moveTo>
                  <a:cubicBezTo>
                    <a:pt x="11676" y="21600"/>
                    <a:pt x="11676" y="21600"/>
                    <a:pt x="11676" y="21600"/>
                  </a:cubicBezTo>
                  <a:cubicBezTo>
                    <a:pt x="11676" y="21600"/>
                    <a:pt x="11676" y="21600"/>
                    <a:pt x="11092" y="21600"/>
                  </a:cubicBezTo>
                  <a:cubicBezTo>
                    <a:pt x="11092" y="21600"/>
                    <a:pt x="11092" y="21600"/>
                    <a:pt x="11092" y="21600"/>
                  </a:cubicBezTo>
                  <a:cubicBezTo>
                    <a:pt x="584" y="11368"/>
                    <a:pt x="584" y="11368"/>
                    <a:pt x="584" y="11368"/>
                  </a:cubicBezTo>
                  <a:cubicBezTo>
                    <a:pt x="584" y="11368"/>
                    <a:pt x="0" y="10800"/>
                    <a:pt x="0" y="10800"/>
                  </a:cubicBezTo>
                  <a:cubicBezTo>
                    <a:pt x="0" y="10800"/>
                    <a:pt x="584" y="10232"/>
                    <a:pt x="584" y="10232"/>
                  </a:cubicBezTo>
                  <a:cubicBezTo>
                    <a:pt x="11092" y="568"/>
                    <a:pt x="11092" y="568"/>
                    <a:pt x="11092" y="568"/>
                  </a:cubicBezTo>
                  <a:cubicBezTo>
                    <a:pt x="11092" y="0"/>
                    <a:pt x="11092" y="0"/>
                    <a:pt x="11092" y="0"/>
                  </a:cubicBezTo>
                  <a:cubicBezTo>
                    <a:pt x="11676" y="0"/>
                    <a:pt x="11676" y="0"/>
                    <a:pt x="11676" y="568"/>
                  </a:cubicBezTo>
                  <a:cubicBezTo>
                    <a:pt x="12843" y="1137"/>
                    <a:pt x="12843" y="1137"/>
                    <a:pt x="12843" y="1137"/>
                  </a:cubicBezTo>
                  <a:cubicBezTo>
                    <a:pt x="12843" y="1705"/>
                    <a:pt x="13427" y="1705"/>
                    <a:pt x="13427" y="1705"/>
                  </a:cubicBezTo>
                  <a:cubicBezTo>
                    <a:pt x="13427" y="2274"/>
                    <a:pt x="12843" y="2274"/>
                    <a:pt x="12843" y="2274"/>
                  </a:cubicBezTo>
                  <a:cubicBezTo>
                    <a:pt x="4086" y="10800"/>
                    <a:pt x="4086" y="10800"/>
                    <a:pt x="4086" y="10800"/>
                  </a:cubicBezTo>
                  <a:cubicBezTo>
                    <a:pt x="12843" y="19326"/>
                    <a:pt x="12843" y="19326"/>
                    <a:pt x="12843" y="19326"/>
                  </a:cubicBezTo>
                  <a:cubicBezTo>
                    <a:pt x="12843" y="19326"/>
                    <a:pt x="13427" y="19895"/>
                    <a:pt x="13427" y="19895"/>
                  </a:cubicBezTo>
                  <a:cubicBezTo>
                    <a:pt x="13427" y="19895"/>
                    <a:pt x="12843" y="20463"/>
                    <a:pt x="12843" y="20463"/>
                  </a:cubicBezTo>
                  <a:close/>
                  <a:moveTo>
                    <a:pt x="21600" y="20463"/>
                  </a:moveTo>
                  <a:cubicBezTo>
                    <a:pt x="20432" y="21600"/>
                    <a:pt x="20432" y="21600"/>
                    <a:pt x="20432" y="21600"/>
                  </a:cubicBezTo>
                  <a:cubicBezTo>
                    <a:pt x="20432" y="21600"/>
                    <a:pt x="19849" y="21600"/>
                    <a:pt x="19849" y="21600"/>
                  </a:cubicBezTo>
                  <a:cubicBezTo>
                    <a:pt x="19849" y="21600"/>
                    <a:pt x="19265" y="21600"/>
                    <a:pt x="19265" y="21600"/>
                  </a:cubicBezTo>
                  <a:cubicBezTo>
                    <a:pt x="8757" y="11368"/>
                    <a:pt x="8757" y="11368"/>
                    <a:pt x="8757" y="11368"/>
                  </a:cubicBezTo>
                  <a:cubicBezTo>
                    <a:pt x="8757" y="11368"/>
                    <a:pt x="8757" y="10800"/>
                    <a:pt x="8757" y="10800"/>
                  </a:cubicBezTo>
                  <a:cubicBezTo>
                    <a:pt x="8757" y="10800"/>
                    <a:pt x="8757" y="10232"/>
                    <a:pt x="8757" y="10232"/>
                  </a:cubicBezTo>
                  <a:cubicBezTo>
                    <a:pt x="19265" y="568"/>
                    <a:pt x="19265" y="568"/>
                    <a:pt x="19265" y="568"/>
                  </a:cubicBezTo>
                  <a:cubicBezTo>
                    <a:pt x="19265" y="0"/>
                    <a:pt x="19849" y="0"/>
                    <a:pt x="19849" y="0"/>
                  </a:cubicBezTo>
                  <a:cubicBezTo>
                    <a:pt x="19849" y="0"/>
                    <a:pt x="20432" y="0"/>
                    <a:pt x="20432" y="568"/>
                  </a:cubicBezTo>
                  <a:cubicBezTo>
                    <a:pt x="21600" y="1137"/>
                    <a:pt x="21600" y="1137"/>
                    <a:pt x="21600" y="1137"/>
                  </a:cubicBezTo>
                  <a:cubicBezTo>
                    <a:pt x="21600" y="1705"/>
                    <a:pt x="21600" y="1705"/>
                    <a:pt x="21600" y="1705"/>
                  </a:cubicBezTo>
                  <a:cubicBezTo>
                    <a:pt x="21600" y="2274"/>
                    <a:pt x="21600" y="2274"/>
                    <a:pt x="21600" y="2274"/>
                  </a:cubicBezTo>
                  <a:cubicBezTo>
                    <a:pt x="12843" y="10800"/>
                    <a:pt x="12843" y="10800"/>
                    <a:pt x="12843" y="10800"/>
                  </a:cubicBezTo>
                  <a:cubicBezTo>
                    <a:pt x="21600" y="19326"/>
                    <a:pt x="21600" y="19326"/>
                    <a:pt x="21600" y="19326"/>
                  </a:cubicBezTo>
                  <a:cubicBezTo>
                    <a:pt x="21600" y="19326"/>
                    <a:pt x="21600" y="19895"/>
                    <a:pt x="21600" y="19895"/>
                  </a:cubicBezTo>
                  <a:cubicBezTo>
                    <a:pt x="21600" y="19895"/>
                    <a:pt x="21600" y="20463"/>
                    <a:pt x="21600" y="2046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5" name="Shape"/>
            <p:cNvSpPr/>
            <p:nvPr/>
          </p:nvSpPr>
          <p:spPr>
            <a:xfrm>
              <a:off x="1981200" y="270933"/>
              <a:ext cx="105834" cy="173567"/>
            </a:xfrm>
            <a:custGeom>
              <a:avLst/>
              <a:gdLst/>
              <a:ahLst/>
              <a:cxnLst>
                <a:cxn ang="0">
                  <a:pos x="wd2" y="hd2"/>
                </a:cxn>
                <a:cxn ang="5400000">
                  <a:pos x="wd2" y="hd2"/>
                </a:cxn>
                <a:cxn ang="10800000">
                  <a:pos x="wd2" y="hd2"/>
                </a:cxn>
                <a:cxn ang="16200000">
                  <a:pos x="wd2" y="hd2"/>
                </a:cxn>
              </a:cxnLst>
              <a:rect l="0" t="0" r="r" b="b"/>
              <a:pathLst>
                <a:path w="21600" h="21600" extrusionOk="0">
                  <a:moveTo>
                    <a:pt x="20661" y="2274"/>
                  </a:moveTo>
                  <a:cubicBezTo>
                    <a:pt x="6574" y="10800"/>
                    <a:pt x="6574" y="10800"/>
                    <a:pt x="6574" y="10800"/>
                  </a:cubicBezTo>
                  <a:cubicBezTo>
                    <a:pt x="20661" y="19326"/>
                    <a:pt x="20661" y="19326"/>
                    <a:pt x="20661" y="19326"/>
                  </a:cubicBezTo>
                  <a:cubicBezTo>
                    <a:pt x="20661" y="19326"/>
                    <a:pt x="21600" y="19895"/>
                    <a:pt x="21600" y="19895"/>
                  </a:cubicBezTo>
                  <a:cubicBezTo>
                    <a:pt x="21600" y="19895"/>
                    <a:pt x="20661" y="20463"/>
                    <a:pt x="20661" y="20463"/>
                  </a:cubicBezTo>
                  <a:cubicBezTo>
                    <a:pt x="18783" y="21600"/>
                    <a:pt x="18783" y="21600"/>
                    <a:pt x="18783" y="21600"/>
                  </a:cubicBezTo>
                  <a:cubicBezTo>
                    <a:pt x="18783" y="21600"/>
                    <a:pt x="18783" y="21600"/>
                    <a:pt x="17843" y="21600"/>
                  </a:cubicBezTo>
                  <a:cubicBezTo>
                    <a:pt x="17843" y="21600"/>
                    <a:pt x="17843" y="21600"/>
                    <a:pt x="17843" y="21600"/>
                  </a:cubicBezTo>
                  <a:cubicBezTo>
                    <a:pt x="939" y="11368"/>
                    <a:pt x="939" y="11368"/>
                    <a:pt x="939" y="11368"/>
                  </a:cubicBezTo>
                  <a:cubicBezTo>
                    <a:pt x="939" y="11368"/>
                    <a:pt x="0" y="10800"/>
                    <a:pt x="0" y="10800"/>
                  </a:cubicBezTo>
                  <a:cubicBezTo>
                    <a:pt x="0" y="10800"/>
                    <a:pt x="939" y="10232"/>
                    <a:pt x="939" y="10232"/>
                  </a:cubicBezTo>
                  <a:cubicBezTo>
                    <a:pt x="17843" y="568"/>
                    <a:pt x="17843" y="568"/>
                    <a:pt x="17843" y="568"/>
                  </a:cubicBezTo>
                  <a:cubicBezTo>
                    <a:pt x="17843" y="0"/>
                    <a:pt x="17843" y="0"/>
                    <a:pt x="17843" y="0"/>
                  </a:cubicBezTo>
                  <a:cubicBezTo>
                    <a:pt x="18783" y="0"/>
                    <a:pt x="18783" y="0"/>
                    <a:pt x="18783" y="568"/>
                  </a:cubicBezTo>
                  <a:cubicBezTo>
                    <a:pt x="20661" y="1137"/>
                    <a:pt x="20661" y="1137"/>
                    <a:pt x="20661" y="1137"/>
                  </a:cubicBezTo>
                  <a:cubicBezTo>
                    <a:pt x="20661" y="1705"/>
                    <a:pt x="21600" y="1705"/>
                    <a:pt x="21600" y="1705"/>
                  </a:cubicBezTo>
                  <a:cubicBezTo>
                    <a:pt x="21600" y="2274"/>
                    <a:pt x="20661" y="2274"/>
                    <a:pt x="20661" y="227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6" name="Shape"/>
            <p:cNvSpPr/>
            <p:nvPr/>
          </p:nvSpPr>
          <p:spPr>
            <a:xfrm>
              <a:off x="2645833" y="215900"/>
              <a:ext cx="287867"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4469"/>
                  </a:moveTo>
                  <a:cubicBezTo>
                    <a:pt x="21600" y="4841"/>
                    <a:pt x="21257" y="5214"/>
                    <a:pt x="20914" y="5214"/>
                  </a:cubicBezTo>
                  <a:cubicBezTo>
                    <a:pt x="1029" y="5214"/>
                    <a:pt x="1029" y="5214"/>
                    <a:pt x="1029" y="5214"/>
                  </a:cubicBezTo>
                  <a:cubicBezTo>
                    <a:pt x="343" y="5214"/>
                    <a:pt x="0" y="4841"/>
                    <a:pt x="0" y="4469"/>
                  </a:cubicBezTo>
                  <a:cubicBezTo>
                    <a:pt x="0" y="745"/>
                    <a:pt x="0" y="745"/>
                    <a:pt x="0" y="745"/>
                  </a:cubicBezTo>
                  <a:cubicBezTo>
                    <a:pt x="0" y="372"/>
                    <a:pt x="343" y="0"/>
                    <a:pt x="1029" y="0"/>
                  </a:cubicBezTo>
                  <a:cubicBezTo>
                    <a:pt x="20914" y="0"/>
                    <a:pt x="20914" y="0"/>
                    <a:pt x="20914" y="0"/>
                  </a:cubicBezTo>
                  <a:cubicBezTo>
                    <a:pt x="21257" y="0"/>
                    <a:pt x="21600" y="372"/>
                    <a:pt x="21600" y="745"/>
                  </a:cubicBezTo>
                  <a:lnTo>
                    <a:pt x="21600" y="4469"/>
                  </a:lnTo>
                  <a:close/>
                  <a:moveTo>
                    <a:pt x="20914" y="20483"/>
                  </a:moveTo>
                  <a:cubicBezTo>
                    <a:pt x="20914" y="21228"/>
                    <a:pt x="20571" y="21600"/>
                    <a:pt x="20229" y="21600"/>
                  </a:cubicBezTo>
                  <a:cubicBezTo>
                    <a:pt x="1714" y="21600"/>
                    <a:pt x="1714" y="21600"/>
                    <a:pt x="1714" y="21600"/>
                  </a:cubicBezTo>
                  <a:cubicBezTo>
                    <a:pt x="1371" y="21600"/>
                    <a:pt x="1029" y="21228"/>
                    <a:pt x="1029" y="20483"/>
                  </a:cubicBezTo>
                  <a:cubicBezTo>
                    <a:pt x="1029" y="7076"/>
                    <a:pt x="1029" y="7076"/>
                    <a:pt x="1029" y="7076"/>
                  </a:cubicBezTo>
                  <a:cubicBezTo>
                    <a:pt x="1029" y="6703"/>
                    <a:pt x="1371" y="6331"/>
                    <a:pt x="1714" y="6331"/>
                  </a:cubicBezTo>
                  <a:cubicBezTo>
                    <a:pt x="20229" y="6331"/>
                    <a:pt x="20229" y="6331"/>
                    <a:pt x="20229" y="6331"/>
                  </a:cubicBezTo>
                  <a:cubicBezTo>
                    <a:pt x="20571" y="6331"/>
                    <a:pt x="20914" y="6703"/>
                    <a:pt x="20914" y="7076"/>
                  </a:cubicBezTo>
                  <a:lnTo>
                    <a:pt x="20914" y="20483"/>
                  </a:lnTo>
                  <a:close/>
                  <a:moveTo>
                    <a:pt x="12686" y="8938"/>
                  </a:moveTo>
                  <a:cubicBezTo>
                    <a:pt x="9257" y="8938"/>
                    <a:pt x="9257" y="8938"/>
                    <a:pt x="9257" y="8938"/>
                  </a:cubicBezTo>
                  <a:cubicBezTo>
                    <a:pt x="8914" y="8938"/>
                    <a:pt x="8229" y="9310"/>
                    <a:pt x="8229" y="9683"/>
                  </a:cubicBezTo>
                  <a:cubicBezTo>
                    <a:pt x="8229" y="10428"/>
                    <a:pt x="8914" y="10800"/>
                    <a:pt x="9257" y="10800"/>
                  </a:cubicBezTo>
                  <a:cubicBezTo>
                    <a:pt x="12686" y="10800"/>
                    <a:pt x="12686" y="10800"/>
                    <a:pt x="12686" y="10800"/>
                  </a:cubicBezTo>
                  <a:cubicBezTo>
                    <a:pt x="13029" y="10800"/>
                    <a:pt x="13371" y="10428"/>
                    <a:pt x="13371" y="9683"/>
                  </a:cubicBezTo>
                  <a:cubicBezTo>
                    <a:pt x="13371" y="9310"/>
                    <a:pt x="13029" y="8938"/>
                    <a:pt x="12686" y="89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7" name="Shape"/>
            <p:cNvSpPr/>
            <p:nvPr/>
          </p:nvSpPr>
          <p:spPr>
            <a:xfrm>
              <a:off x="3295651" y="215900"/>
              <a:ext cx="268817" cy="266701"/>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3295" y="10800"/>
                  </a:moveTo>
                  <a:cubicBezTo>
                    <a:pt x="3295" y="14897"/>
                    <a:pt x="6590" y="18248"/>
                    <a:pt x="10983" y="18248"/>
                  </a:cubicBezTo>
                  <a:cubicBezTo>
                    <a:pt x="15010" y="18248"/>
                    <a:pt x="18305" y="14897"/>
                    <a:pt x="18305" y="10800"/>
                  </a:cubicBezTo>
                  <a:cubicBezTo>
                    <a:pt x="18305" y="6331"/>
                    <a:pt x="15010" y="2979"/>
                    <a:pt x="10983" y="2979"/>
                  </a:cubicBezTo>
                  <a:cubicBezTo>
                    <a:pt x="6590" y="2979"/>
                    <a:pt x="3295" y="6331"/>
                    <a:pt x="3295" y="10800"/>
                  </a:cubicBezTo>
                  <a:close/>
                  <a:moveTo>
                    <a:pt x="15742" y="11545"/>
                  </a:moveTo>
                  <a:cubicBezTo>
                    <a:pt x="10983" y="16014"/>
                    <a:pt x="10983" y="16014"/>
                    <a:pt x="10983" y="16014"/>
                  </a:cubicBezTo>
                  <a:cubicBezTo>
                    <a:pt x="10983" y="16014"/>
                    <a:pt x="10983" y="16014"/>
                    <a:pt x="10983" y="16014"/>
                  </a:cubicBezTo>
                  <a:cubicBezTo>
                    <a:pt x="10617" y="16014"/>
                    <a:pt x="10617" y="16014"/>
                    <a:pt x="10617" y="16014"/>
                  </a:cubicBezTo>
                  <a:cubicBezTo>
                    <a:pt x="6224" y="11545"/>
                    <a:pt x="6224" y="11545"/>
                    <a:pt x="6224" y="11545"/>
                  </a:cubicBezTo>
                  <a:cubicBezTo>
                    <a:pt x="5858" y="11172"/>
                    <a:pt x="5858" y="11172"/>
                    <a:pt x="5858" y="10800"/>
                  </a:cubicBezTo>
                  <a:cubicBezTo>
                    <a:pt x="5858" y="10800"/>
                    <a:pt x="6224" y="10800"/>
                    <a:pt x="6224" y="10800"/>
                  </a:cubicBezTo>
                  <a:cubicBezTo>
                    <a:pt x="9153" y="10800"/>
                    <a:pt x="9153" y="10800"/>
                    <a:pt x="9153" y="10800"/>
                  </a:cubicBezTo>
                  <a:cubicBezTo>
                    <a:pt x="9153" y="5586"/>
                    <a:pt x="9153" y="5586"/>
                    <a:pt x="9153" y="5586"/>
                  </a:cubicBezTo>
                  <a:cubicBezTo>
                    <a:pt x="9153" y="5586"/>
                    <a:pt x="9153" y="5214"/>
                    <a:pt x="9519" y="5214"/>
                  </a:cubicBezTo>
                  <a:cubicBezTo>
                    <a:pt x="12081" y="5214"/>
                    <a:pt x="12081" y="5214"/>
                    <a:pt x="12081" y="5214"/>
                  </a:cubicBezTo>
                  <a:cubicBezTo>
                    <a:pt x="12447" y="5214"/>
                    <a:pt x="12447" y="5586"/>
                    <a:pt x="12447" y="5586"/>
                  </a:cubicBezTo>
                  <a:cubicBezTo>
                    <a:pt x="12447" y="10800"/>
                    <a:pt x="12447" y="10800"/>
                    <a:pt x="12447" y="10800"/>
                  </a:cubicBezTo>
                  <a:cubicBezTo>
                    <a:pt x="15376" y="10800"/>
                    <a:pt x="15376" y="10800"/>
                    <a:pt x="15376" y="10800"/>
                  </a:cubicBezTo>
                  <a:cubicBezTo>
                    <a:pt x="15376" y="10800"/>
                    <a:pt x="15742" y="10800"/>
                    <a:pt x="15742" y="11172"/>
                  </a:cubicBezTo>
                  <a:cubicBezTo>
                    <a:pt x="15742" y="11172"/>
                    <a:pt x="15742" y="11545"/>
                    <a:pt x="15742" y="115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8" name="Shape"/>
            <p:cNvSpPr/>
            <p:nvPr/>
          </p:nvSpPr>
          <p:spPr>
            <a:xfrm>
              <a:off x="3953933" y="215900"/>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17939" y="10055"/>
                  </a:moveTo>
                  <a:cubicBezTo>
                    <a:pt x="16475" y="8938"/>
                    <a:pt x="16475" y="8938"/>
                    <a:pt x="16475" y="8938"/>
                  </a:cubicBezTo>
                  <a:cubicBezTo>
                    <a:pt x="11349" y="3724"/>
                    <a:pt x="11349" y="3724"/>
                    <a:pt x="11349" y="3724"/>
                  </a:cubicBezTo>
                  <a:cubicBezTo>
                    <a:pt x="11349" y="3352"/>
                    <a:pt x="10983" y="3352"/>
                    <a:pt x="10983" y="3352"/>
                  </a:cubicBezTo>
                  <a:cubicBezTo>
                    <a:pt x="10617" y="3352"/>
                    <a:pt x="10251" y="3352"/>
                    <a:pt x="10251" y="3724"/>
                  </a:cubicBezTo>
                  <a:cubicBezTo>
                    <a:pt x="8786" y="4841"/>
                    <a:pt x="8786" y="4841"/>
                    <a:pt x="8786" y="4841"/>
                  </a:cubicBezTo>
                  <a:cubicBezTo>
                    <a:pt x="8786" y="5214"/>
                    <a:pt x="8786" y="5214"/>
                    <a:pt x="8786" y="5586"/>
                  </a:cubicBezTo>
                  <a:cubicBezTo>
                    <a:pt x="8786" y="5959"/>
                    <a:pt x="8786" y="5959"/>
                    <a:pt x="8786" y="6331"/>
                  </a:cubicBezTo>
                  <a:cubicBezTo>
                    <a:pt x="11715" y="8938"/>
                    <a:pt x="11715" y="8938"/>
                    <a:pt x="11715" y="8938"/>
                  </a:cubicBezTo>
                  <a:cubicBezTo>
                    <a:pt x="4759" y="8938"/>
                    <a:pt x="4759" y="8938"/>
                    <a:pt x="4759" y="8938"/>
                  </a:cubicBezTo>
                  <a:cubicBezTo>
                    <a:pt x="4027" y="8938"/>
                    <a:pt x="3661" y="9310"/>
                    <a:pt x="3661" y="9683"/>
                  </a:cubicBezTo>
                  <a:cubicBezTo>
                    <a:pt x="3661" y="11545"/>
                    <a:pt x="3661" y="11545"/>
                    <a:pt x="3661" y="11545"/>
                  </a:cubicBezTo>
                  <a:cubicBezTo>
                    <a:pt x="3661" y="11917"/>
                    <a:pt x="4027" y="12662"/>
                    <a:pt x="4759" y="12662"/>
                  </a:cubicBezTo>
                  <a:cubicBezTo>
                    <a:pt x="11715" y="12662"/>
                    <a:pt x="11715" y="12662"/>
                    <a:pt x="11715" y="12662"/>
                  </a:cubicBezTo>
                  <a:cubicBezTo>
                    <a:pt x="8786" y="15269"/>
                    <a:pt x="8786" y="15269"/>
                    <a:pt x="8786" y="15269"/>
                  </a:cubicBezTo>
                  <a:cubicBezTo>
                    <a:pt x="8786" y="15269"/>
                    <a:pt x="8786" y="15641"/>
                    <a:pt x="8786" y="15641"/>
                  </a:cubicBezTo>
                  <a:cubicBezTo>
                    <a:pt x="8786" y="16014"/>
                    <a:pt x="8786" y="16386"/>
                    <a:pt x="8786" y="16386"/>
                  </a:cubicBezTo>
                  <a:cubicBezTo>
                    <a:pt x="10251" y="17876"/>
                    <a:pt x="10251" y="17876"/>
                    <a:pt x="10251" y="17876"/>
                  </a:cubicBezTo>
                  <a:cubicBezTo>
                    <a:pt x="10251" y="17876"/>
                    <a:pt x="10617" y="17876"/>
                    <a:pt x="10983" y="17876"/>
                  </a:cubicBezTo>
                  <a:cubicBezTo>
                    <a:pt x="10983" y="17876"/>
                    <a:pt x="11349" y="17876"/>
                    <a:pt x="11349" y="17876"/>
                  </a:cubicBezTo>
                  <a:cubicBezTo>
                    <a:pt x="16475" y="12662"/>
                    <a:pt x="16475" y="12662"/>
                    <a:pt x="16475" y="12662"/>
                  </a:cubicBezTo>
                  <a:cubicBezTo>
                    <a:pt x="17939" y="11172"/>
                    <a:pt x="17939" y="11172"/>
                    <a:pt x="17939" y="11172"/>
                  </a:cubicBezTo>
                  <a:cubicBezTo>
                    <a:pt x="17939" y="11172"/>
                    <a:pt x="17939" y="10800"/>
                    <a:pt x="17939" y="10800"/>
                  </a:cubicBezTo>
                  <a:cubicBezTo>
                    <a:pt x="17939" y="10428"/>
                    <a:pt x="17939" y="10055"/>
                    <a:pt x="17939" y="100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09" name="Shape"/>
            <p:cNvSpPr/>
            <p:nvPr/>
          </p:nvSpPr>
          <p:spPr>
            <a:xfrm>
              <a:off x="4614333" y="224367"/>
              <a:ext cx="256118" cy="270934"/>
            </a:xfrm>
            <a:custGeom>
              <a:avLst/>
              <a:gdLst/>
              <a:ahLst/>
              <a:cxnLst>
                <a:cxn ang="0">
                  <a:pos x="wd2" y="hd2"/>
                </a:cxn>
                <a:cxn ang="5400000">
                  <a:pos x="wd2" y="hd2"/>
                </a:cxn>
                <a:cxn ang="10800000">
                  <a:pos x="wd2" y="hd2"/>
                </a:cxn>
                <a:cxn ang="16200000">
                  <a:pos x="wd2" y="hd2"/>
                </a:cxn>
              </a:cxnLst>
              <a:rect l="0" t="0" r="r" b="b"/>
              <a:pathLst>
                <a:path w="21600" h="21600" extrusionOk="0">
                  <a:moveTo>
                    <a:pt x="21214" y="12081"/>
                  </a:moveTo>
                  <a:cubicBezTo>
                    <a:pt x="11571" y="20868"/>
                    <a:pt x="11571" y="20868"/>
                    <a:pt x="11571" y="20868"/>
                  </a:cubicBezTo>
                  <a:cubicBezTo>
                    <a:pt x="11186" y="21234"/>
                    <a:pt x="10800" y="21600"/>
                    <a:pt x="10414" y="21600"/>
                  </a:cubicBezTo>
                  <a:cubicBezTo>
                    <a:pt x="9643" y="21600"/>
                    <a:pt x="9257" y="21234"/>
                    <a:pt x="8871" y="20868"/>
                  </a:cubicBezTo>
                  <a:cubicBezTo>
                    <a:pt x="7714" y="19769"/>
                    <a:pt x="7714" y="19769"/>
                    <a:pt x="7714" y="19769"/>
                  </a:cubicBezTo>
                  <a:cubicBezTo>
                    <a:pt x="7714" y="19769"/>
                    <a:pt x="7329" y="19037"/>
                    <a:pt x="7329" y="18671"/>
                  </a:cubicBezTo>
                  <a:cubicBezTo>
                    <a:pt x="7329" y="18305"/>
                    <a:pt x="7714" y="17573"/>
                    <a:pt x="7714" y="17573"/>
                  </a:cubicBezTo>
                  <a:cubicBezTo>
                    <a:pt x="12343" y="13180"/>
                    <a:pt x="12343" y="13180"/>
                    <a:pt x="12343" y="13180"/>
                  </a:cubicBezTo>
                  <a:cubicBezTo>
                    <a:pt x="1929" y="13180"/>
                    <a:pt x="1929" y="13180"/>
                    <a:pt x="1929" y="13180"/>
                  </a:cubicBezTo>
                  <a:cubicBezTo>
                    <a:pt x="771" y="13180"/>
                    <a:pt x="0" y="12447"/>
                    <a:pt x="0" y="11715"/>
                  </a:cubicBezTo>
                  <a:cubicBezTo>
                    <a:pt x="0" y="9885"/>
                    <a:pt x="0" y="9885"/>
                    <a:pt x="0" y="9885"/>
                  </a:cubicBezTo>
                  <a:cubicBezTo>
                    <a:pt x="0" y="8786"/>
                    <a:pt x="771" y="8054"/>
                    <a:pt x="1929" y="8054"/>
                  </a:cubicBezTo>
                  <a:cubicBezTo>
                    <a:pt x="12343" y="8054"/>
                    <a:pt x="12343" y="8054"/>
                    <a:pt x="12343" y="8054"/>
                  </a:cubicBezTo>
                  <a:cubicBezTo>
                    <a:pt x="7714" y="4027"/>
                    <a:pt x="7714" y="4027"/>
                    <a:pt x="7714" y="4027"/>
                  </a:cubicBezTo>
                  <a:cubicBezTo>
                    <a:pt x="7714" y="3661"/>
                    <a:pt x="7329" y="3295"/>
                    <a:pt x="7329" y="2563"/>
                  </a:cubicBezTo>
                  <a:cubicBezTo>
                    <a:pt x="7329" y="2197"/>
                    <a:pt x="7714" y="1831"/>
                    <a:pt x="7714" y="1464"/>
                  </a:cubicBezTo>
                  <a:cubicBezTo>
                    <a:pt x="8871" y="366"/>
                    <a:pt x="8871" y="366"/>
                    <a:pt x="8871" y="366"/>
                  </a:cubicBezTo>
                  <a:cubicBezTo>
                    <a:pt x="9257" y="0"/>
                    <a:pt x="9643" y="0"/>
                    <a:pt x="10414" y="0"/>
                  </a:cubicBezTo>
                  <a:cubicBezTo>
                    <a:pt x="10800" y="0"/>
                    <a:pt x="11186" y="0"/>
                    <a:pt x="11571" y="366"/>
                  </a:cubicBezTo>
                  <a:cubicBezTo>
                    <a:pt x="21214" y="9519"/>
                    <a:pt x="21214" y="9519"/>
                    <a:pt x="21214" y="9519"/>
                  </a:cubicBezTo>
                  <a:cubicBezTo>
                    <a:pt x="21600" y="9885"/>
                    <a:pt x="21600" y="10251"/>
                    <a:pt x="21600" y="10617"/>
                  </a:cubicBezTo>
                  <a:cubicBezTo>
                    <a:pt x="21600" y="10983"/>
                    <a:pt x="21600" y="11715"/>
                    <a:pt x="21214" y="120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0" name="Shape"/>
            <p:cNvSpPr/>
            <p:nvPr/>
          </p:nvSpPr>
          <p:spPr>
            <a:xfrm>
              <a:off x="5272617" y="294217"/>
              <a:ext cx="311150" cy="110067"/>
            </a:xfrm>
            <a:custGeom>
              <a:avLst/>
              <a:gdLst/>
              <a:ahLst/>
              <a:cxnLst>
                <a:cxn ang="0">
                  <a:pos x="wd2" y="hd2"/>
                </a:cxn>
                <a:cxn ang="5400000">
                  <a:pos x="wd2" y="hd2"/>
                </a:cxn>
                <a:cxn ang="10800000">
                  <a:pos x="wd2" y="hd2"/>
                </a:cxn>
                <a:cxn ang="16200000">
                  <a:pos x="wd2" y="hd2"/>
                </a:cxn>
              </a:cxnLst>
              <a:rect l="0" t="0" r="r" b="b"/>
              <a:pathLst>
                <a:path w="21600" h="21600" extrusionOk="0">
                  <a:moveTo>
                    <a:pt x="21600" y="11700"/>
                  </a:moveTo>
                  <a:cubicBezTo>
                    <a:pt x="18424" y="20700"/>
                    <a:pt x="18424" y="20700"/>
                    <a:pt x="18424" y="20700"/>
                  </a:cubicBezTo>
                  <a:cubicBezTo>
                    <a:pt x="18424" y="21600"/>
                    <a:pt x="18106" y="21600"/>
                    <a:pt x="17788" y="21600"/>
                  </a:cubicBezTo>
                  <a:cubicBezTo>
                    <a:pt x="17471" y="21600"/>
                    <a:pt x="17153" y="20700"/>
                    <a:pt x="17153" y="18900"/>
                  </a:cubicBezTo>
                  <a:cubicBezTo>
                    <a:pt x="17153" y="15300"/>
                    <a:pt x="17153" y="15300"/>
                    <a:pt x="17153" y="15300"/>
                  </a:cubicBezTo>
                  <a:cubicBezTo>
                    <a:pt x="4765" y="15300"/>
                    <a:pt x="4765" y="15300"/>
                    <a:pt x="4765" y="15300"/>
                  </a:cubicBezTo>
                  <a:cubicBezTo>
                    <a:pt x="4765" y="18900"/>
                    <a:pt x="4765" y="18900"/>
                    <a:pt x="4765" y="18900"/>
                  </a:cubicBezTo>
                  <a:cubicBezTo>
                    <a:pt x="4765" y="20700"/>
                    <a:pt x="4447" y="21600"/>
                    <a:pt x="4129" y="21600"/>
                  </a:cubicBezTo>
                  <a:cubicBezTo>
                    <a:pt x="3812" y="21600"/>
                    <a:pt x="3494" y="21600"/>
                    <a:pt x="3494" y="20700"/>
                  </a:cubicBezTo>
                  <a:cubicBezTo>
                    <a:pt x="318" y="11700"/>
                    <a:pt x="318" y="11700"/>
                    <a:pt x="318" y="11700"/>
                  </a:cubicBezTo>
                  <a:cubicBezTo>
                    <a:pt x="318" y="11700"/>
                    <a:pt x="0" y="10800"/>
                    <a:pt x="0" y="10800"/>
                  </a:cubicBezTo>
                  <a:cubicBezTo>
                    <a:pt x="0" y="9900"/>
                    <a:pt x="318" y="9000"/>
                    <a:pt x="318" y="9000"/>
                  </a:cubicBezTo>
                  <a:cubicBezTo>
                    <a:pt x="3494" y="0"/>
                    <a:pt x="3494" y="0"/>
                    <a:pt x="3494" y="0"/>
                  </a:cubicBezTo>
                  <a:cubicBezTo>
                    <a:pt x="3494" y="0"/>
                    <a:pt x="3812" y="0"/>
                    <a:pt x="4129" y="0"/>
                  </a:cubicBezTo>
                  <a:cubicBezTo>
                    <a:pt x="4447" y="0"/>
                    <a:pt x="4765" y="900"/>
                    <a:pt x="4765" y="1800"/>
                  </a:cubicBezTo>
                  <a:cubicBezTo>
                    <a:pt x="4765" y="6300"/>
                    <a:pt x="4765" y="6300"/>
                    <a:pt x="4765" y="6300"/>
                  </a:cubicBezTo>
                  <a:cubicBezTo>
                    <a:pt x="17153" y="6300"/>
                    <a:pt x="17153" y="6300"/>
                    <a:pt x="17153" y="6300"/>
                  </a:cubicBezTo>
                  <a:cubicBezTo>
                    <a:pt x="17153" y="1800"/>
                    <a:pt x="17153" y="1800"/>
                    <a:pt x="17153" y="1800"/>
                  </a:cubicBezTo>
                  <a:cubicBezTo>
                    <a:pt x="17153" y="900"/>
                    <a:pt x="17471" y="0"/>
                    <a:pt x="17788" y="0"/>
                  </a:cubicBezTo>
                  <a:cubicBezTo>
                    <a:pt x="18106" y="0"/>
                    <a:pt x="18424" y="0"/>
                    <a:pt x="18424" y="0"/>
                  </a:cubicBezTo>
                  <a:cubicBezTo>
                    <a:pt x="21600" y="9000"/>
                    <a:pt x="21600" y="9000"/>
                    <a:pt x="21600" y="9000"/>
                  </a:cubicBezTo>
                  <a:cubicBezTo>
                    <a:pt x="21600" y="9000"/>
                    <a:pt x="21600" y="9900"/>
                    <a:pt x="21600" y="10800"/>
                  </a:cubicBezTo>
                  <a:cubicBezTo>
                    <a:pt x="21600" y="10800"/>
                    <a:pt x="21600" y="11700"/>
                    <a:pt x="21600" y="117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1" name="Shape"/>
            <p:cNvSpPr/>
            <p:nvPr/>
          </p:nvSpPr>
          <p:spPr>
            <a:xfrm>
              <a:off x="5930900" y="215900"/>
              <a:ext cx="357718" cy="275168"/>
            </a:xfrm>
            <a:custGeom>
              <a:avLst/>
              <a:gdLst/>
              <a:ahLst/>
              <a:cxnLst>
                <a:cxn ang="0">
                  <a:pos x="wd2" y="hd2"/>
                </a:cxn>
                <a:cxn ang="5400000">
                  <a:pos x="wd2" y="hd2"/>
                </a:cxn>
                <a:cxn ang="10800000">
                  <a:pos x="wd2" y="hd2"/>
                </a:cxn>
                <a:cxn ang="16200000">
                  <a:pos x="wd2" y="hd2"/>
                </a:cxn>
              </a:cxnLst>
              <a:rect l="0" t="0" r="r" b="b"/>
              <a:pathLst>
                <a:path w="21600" h="21600" extrusionOk="0">
                  <a:moveTo>
                    <a:pt x="21600" y="16920"/>
                  </a:moveTo>
                  <a:cubicBezTo>
                    <a:pt x="21600" y="17280"/>
                    <a:pt x="21323" y="17280"/>
                    <a:pt x="21046" y="17280"/>
                  </a:cubicBezTo>
                  <a:cubicBezTo>
                    <a:pt x="20215" y="17280"/>
                    <a:pt x="20215" y="17280"/>
                    <a:pt x="20215" y="17280"/>
                  </a:cubicBezTo>
                  <a:cubicBezTo>
                    <a:pt x="20215" y="19080"/>
                    <a:pt x="20215" y="19080"/>
                    <a:pt x="20215" y="19080"/>
                  </a:cubicBezTo>
                  <a:cubicBezTo>
                    <a:pt x="20215" y="20520"/>
                    <a:pt x="19108" y="21600"/>
                    <a:pt x="18000" y="21600"/>
                  </a:cubicBezTo>
                  <a:cubicBezTo>
                    <a:pt x="16892" y="21600"/>
                    <a:pt x="16062" y="20520"/>
                    <a:pt x="16062" y="19080"/>
                  </a:cubicBezTo>
                  <a:cubicBezTo>
                    <a:pt x="16062" y="17280"/>
                    <a:pt x="16062" y="17280"/>
                    <a:pt x="16062" y="17280"/>
                  </a:cubicBezTo>
                  <a:cubicBezTo>
                    <a:pt x="5262" y="17280"/>
                    <a:pt x="5262" y="17280"/>
                    <a:pt x="5262" y="17280"/>
                  </a:cubicBezTo>
                  <a:cubicBezTo>
                    <a:pt x="5262" y="19080"/>
                    <a:pt x="5262" y="19080"/>
                    <a:pt x="5262" y="19080"/>
                  </a:cubicBezTo>
                  <a:cubicBezTo>
                    <a:pt x="5262" y="20520"/>
                    <a:pt x="4431" y="21600"/>
                    <a:pt x="3323" y="21600"/>
                  </a:cubicBezTo>
                  <a:cubicBezTo>
                    <a:pt x="2215" y="21600"/>
                    <a:pt x="1385" y="20520"/>
                    <a:pt x="1385" y="19080"/>
                  </a:cubicBezTo>
                  <a:cubicBezTo>
                    <a:pt x="1385" y="17280"/>
                    <a:pt x="1385" y="17280"/>
                    <a:pt x="1385" y="17280"/>
                  </a:cubicBezTo>
                  <a:cubicBezTo>
                    <a:pt x="277" y="17280"/>
                    <a:pt x="277" y="17280"/>
                    <a:pt x="277" y="17280"/>
                  </a:cubicBezTo>
                  <a:cubicBezTo>
                    <a:pt x="0" y="17280"/>
                    <a:pt x="0" y="17280"/>
                    <a:pt x="0" y="16920"/>
                  </a:cubicBezTo>
                  <a:cubicBezTo>
                    <a:pt x="0" y="11520"/>
                    <a:pt x="0" y="11520"/>
                    <a:pt x="0" y="11520"/>
                  </a:cubicBezTo>
                  <a:cubicBezTo>
                    <a:pt x="0" y="10080"/>
                    <a:pt x="1108" y="8640"/>
                    <a:pt x="2215" y="8640"/>
                  </a:cubicBezTo>
                  <a:cubicBezTo>
                    <a:pt x="2492" y="8640"/>
                    <a:pt x="2492" y="8640"/>
                    <a:pt x="2492" y="8640"/>
                  </a:cubicBezTo>
                  <a:cubicBezTo>
                    <a:pt x="3600" y="2880"/>
                    <a:pt x="3600" y="2880"/>
                    <a:pt x="3600" y="2880"/>
                  </a:cubicBezTo>
                  <a:cubicBezTo>
                    <a:pt x="3877" y="1080"/>
                    <a:pt x="5262" y="0"/>
                    <a:pt x="6646" y="0"/>
                  </a:cubicBezTo>
                  <a:cubicBezTo>
                    <a:pt x="14677" y="0"/>
                    <a:pt x="14677" y="0"/>
                    <a:pt x="14677" y="0"/>
                  </a:cubicBezTo>
                  <a:cubicBezTo>
                    <a:pt x="16062" y="0"/>
                    <a:pt x="17446" y="1080"/>
                    <a:pt x="17723" y="2880"/>
                  </a:cubicBezTo>
                  <a:cubicBezTo>
                    <a:pt x="18831" y="8640"/>
                    <a:pt x="18831" y="8640"/>
                    <a:pt x="18831" y="8640"/>
                  </a:cubicBezTo>
                  <a:cubicBezTo>
                    <a:pt x="19108" y="8640"/>
                    <a:pt x="19108" y="8640"/>
                    <a:pt x="19108" y="8640"/>
                  </a:cubicBezTo>
                  <a:cubicBezTo>
                    <a:pt x="20492" y="8640"/>
                    <a:pt x="21600" y="10080"/>
                    <a:pt x="21600" y="11520"/>
                  </a:cubicBezTo>
                  <a:lnTo>
                    <a:pt x="21600" y="16920"/>
                  </a:lnTo>
                  <a:close/>
                  <a:moveTo>
                    <a:pt x="3323" y="10800"/>
                  </a:moveTo>
                  <a:cubicBezTo>
                    <a:pt x="2492" y="10800"/>
                    <a:pt x="1662" y="11880"/>
                    <a:pt x="1662" y="12960"/>
                  </a:cubicBezTo>
                  <a:cubicBezTo>
                    <a:pt x="1662" y="14040"/>
                    <a:pt x="2492" y="15120"/>
                    <a:pt x="3323" y="15120"/>
                  </a:cubicBezTo>
                  <a:cubicBezTo>
                    <a:pt x="4154" y="15120"/>
                    <a:pt x="4985" y="14040"/>
                    <a:pt x="4985" y="12960"/>
                  </a:cubicBezTo>
                  <a:cubicBezTo>
                    <a:pt x="4985" y="11880"/>
                    <a:pt x="4154" y="10800"/>
                    <a:pt x="3323" y="10800"/>
                  </a:cubicBezTo>
                  <a:close/>
                  <a:moveTo>
                    <a:pt x="16062" y="8640"/>
                  </a:moveTo>
                  <a:cubicBezTo>
                    <a:pt x="15231" y="3600"/>
                    <a:pt x="15231" y="3600"/>
                    <a:pt x="15231" y="3600"/>
                  </a:cubicBezTo>
                  <a:cubicBezTo>
                    <a:pt x="14954" y="3600"/>
                    <a:pt x="14954" y="3240"/>
                    <a:pt x="14677" y="3240"/>
                  </a:cubicBezTo>
                  <a:cubicBezTo>
                    <a:pt x="6646" y="3240"/>
                    <a:pt x="6646" y="3240"/>
                    <a:pt x="6646" y="3240"/>
                  </a:cubicBezTo>
                  <a:cubicBezTo>
                    <a:pt x="6646" y="3240"/>
                    <a:pt x="6369" y="3600"/>
                    <a:pt x="6369" y="3600"/>
                  </a:cubicBezTo>
                  <a:cubicBezTo>
                    <a:pt x="5262" y="8640"/>
                    <a:pt x="5262" y="8640"/>
                    <a:pt x="5262" y="8640"/>
                  </a:cubicBezTo>
                  <a:lnTo>
                    <a:pt x="16062" y="8640"/>
                  </a:lnTo>
                  <a:close/>
                  <a:moveTo>
                    <a:pt x="18000" y="10800"/>
                  </a:moveTo>
                  <a:cubicBezTo>
                    <a:pt x="17169" y="10800"/>
                    <a:pt x="16338" y="11880"/>
                    <a:pt x="16338" y="12960"/>
                  </a:cubicBezTo>
                  <a:cubicBezTo>
                    <a:pt x="16338" y="14040"/>
                    <a:pt x="17169" y="15120"/>
                    <a:pt x="18000" y="15120"/>
                  </a:cubicBezTo>
                  <a:cubicBezTo>
                    <a:pt x="19108" y="15120"/>
                    <a:pt x="19662" y="14040"/>
                    <a:pt x="19662" y="12960"/>
                  </a:cubicBezTo>
                  <a:cubicBezTo>
                    <a:pt x="19662" y="11880"/>
                    <a:pt x="19108" y="10800"/>
                    <a:pt x="18000"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2" name="Shape"/>
            <p:cNvSpPr/>
            <p:nvPr/>
          </p:nvSpPr>
          <p:spPr>
            <a:xfrm>
              <a:off x="6591300" y="215900"/>
              <a:ext cx="3556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1286" y="0"/>
                  </a:lnTo>
                  <a:lnTo>
                    <a:pt x="1286" y="19714"/>
                  </a:lnTo>
                  <a:lnTo>
                    <a:pt x="21600" y="19714"/>
                  </a:lnTo>
                  <a:lnTo>
                    <a:pt x="21600" y="21600"/>
                  </a:lnTo>
                  <a:close/>
                  <a:moveTo>
                    <a:pt x="6943" y="17829"/>
                  </a:moveTo>
                  <a:lnTo>
                    <a:pt x="4114" y="17829"/>
                  </a:lnTo>
                  <a:lnTo>
                    <a:pt x="4114" y="10800"/>
                  </a:lnTo>
                  <a:lnTo>
                    <a:pt x="6943" y="10800"/>
                  </a:lnTo>
                  <a:lnTo>
                    <a:pt x="6943" y="17829"/>
                  </a:lnTo>
                  <a:close/>
                  <a:moveTo>
                    <a:pt x="10800" y="17829"/>
                  </a:moveTo>
                  <a:lnTo>
                    <a:pt x="8229" y="17829"/>
                  </a:lnTo>
                  <a:lnTo>
                    <a:pt x="8229" y="3257"/>
                  </a:lnTo>
                  <a:lnTo>
                    <a:pt x="10800" y="3257"/>
                  </a:lnTo>
                  <a:lnTo>
                    <a:pt x="10800" y="17829"/>
                  </a:lnTo>
                  <a:close/>
                  <a:moveTo>
                    <a:pt x="14914" y="17829"/>
                  </a:moveTo>
                  <a:lnTo>
                    <a:pt x="12214" y="17829"/>
                  </a:lnTo>
                  <a:lnTo>
                    <a:pt x="12214" y="7029"/>
                  </a:lnTo>
                  <a:lnTo>
                    <a:pt x="14914" y="7029"/>
                  </a:lnTo>
                  <a:lnTo>
                    <a:pt x="14914" y="17829"/>
                  </a:lnTo>
                  <a:close/>
                  <a:moveTo>
                    <a:pt x="18900" y="17829"/>
                  </a:moveTo>
                  <a:lnTo>
                    <a:pt x="16329" y="17829"/>
                  </a:lnTo>
                  <a:lnTo>
                    <a:pt x="16329" y="1543"/>
                  </a:lnTo>
                  <a:lnTo>
                    <a:pt x="18900" y="1543"/>
                  </a:lnTo>
                  <a:lnTo>
                    <a:pt x="18900" y="178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3" name="Shape"/>
            <p:cNvSpPr/>
            <p:nvPr/>
          </p:nvSpPr>
          <p:spPr>
            <a:xfrm>
              <a:off x="7262284" y="215900"/>
              <a:ext cx="279401" cy="24341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6020" y="21600"/>
                    <a:pt x="6020" y="21600"/>
                    <a:pt x="6020" y="21600"/>
                  </a:cubicBezTo>
                  <a:cubicBezTo>
                    <a:pt x="6020" y="18747"/>
                    <a:pt x="6020" y="18747"/>
                    <a:pt x="6020" y="18747"/>
                  </a:cubicBezTo>
                  <a:cubicBezTo>
                    <a:pt x="7790" y="15487"/>
                    <a:pt x="7790" y="15487"/>
                    <a:pt x="7790" y="15487"/>
                  </a:cubicBezTo>
                  <a:cubicBezTo>
                    <a:pt x="7436" y="15487"/>
                    <a:pt x="6020" y="15487"/>
                    <a:pt x="6020" y="15487"/>
                  </a:cubicBezTo>
                  <a:cubicBezTo>
                    <a:pt x="3187" y="15487"/>
                    <a:pt x="708" y="13042"/>
                    <a:pt x="708" y="9781"/>
                  </a:cubicBezTo>
                  <a:cubicBezTo>
                    <a:pt x="708" y="4891"/>
                    <a:pt x="708" y="4891"/>
                    <a:pt x="708" y="4891"/>
                  </a:cubicBezTo>
                  <a:cubicBezTo>
                    <a:pt x="0" y="3668"/>
                    <a:pt x="0" y="3668"/>
                    <a:pt x="0" y="3668"/>
                  </a:cubicBezTo>
                  <a:cubicBezTo>
                    <a:pt x="354" y="1630"/>
                    <a:pt x="354" y="1630"/>
                    <a:pt x="354" y="1630"/>
                  </a:cubicBezTo>
                  <a:cubicBezTo>
                    <a:pt x="6728" y="1630"/>
                    <a:pt x="6728" y="1630"/>
                    <a:pt x="6728" y="1630"/>
                  </a:cubicBezTo>
                  <a:cubicBezTo>
                    <a:pt x="7436" y="0"/>
                    <a:pt x="7436" y="0"/>
                    <a:pt x="7436" y="0"/>
                  </a:cubicBezTo>
                  <a:cubicBezTo>
                    <a:pt x="20184" y="0"/>
                    <a:pt x="20184" y="0"/>
                    <a:pt x="20184" y="0"/>
                  </a:cubicBezTo>
                  <a:cubicBezTo>
                    <a:pt x="20538" y="2853"/>
                    <a:pt x="20538" y="2853"/>
                    <a:pt x="20538" y="2853"/>
                  </a:cubicBezTo>
                  <a:cubicBezTo>
                    <a:pt x="19830" y="3260"/>
                    <a:pt x="19830" y="3260"/>
                    <a:pt x="19830" y="3260"/>
                  </a:cubicBezTo>
                  <a:cubicBezTo>
                    <a:pt x="19830" y="15487"/>
                    <a:pt x="19830" y="15487"/>
                    <a:pt x="19830" y="15487"/>
                  </a:cubicBezTo>
                  <a:cubicBezTo>
                    <a:pt x="21600" y="18747"/>
                    <a:pt x="21600" y="18747"/>
                    <a:pt x="21600" y="18747"/>
                  </a:cubicBezTo>
                  <a:lnTo>
                    <a:pt x="21600" y="21600"/>
                  </a:lnTo>
                  <a:close/>
                  <a:moveTo>
                    <a:pt x="7790" y="5706"/>
                  </a:moveTo>
                  <a:cubicBezTo>
                    <a:pt x="4249" y="5706"/>
                    <a:pt x="4249" y="5706"/>
                    <a:pt x="4249" y="5706"/>
                  </a:cubicBezTo>
                  <a:cubicBezTo>
                    <a:pt x="4249" y="7743"/>
                    <a:pt x="4249" y="9781"/>
                    <a:pt x="4249" y="9781"/>
                  </a:cubicBezTo>
                  <a:cubicBezTo>
                    <a:pt x="4249" y="11004"/>
                    <a:pt x="4957" y="11819"/>
                    <a:pt x="6020" y="11819"/>
                  </a:cubicBezTo>
                  <a:cubicBezTo>
                    <a:pt x="7082" y="11819"/>
                    <a:pt x="7436" y="11819"/>
                    <a:pt x="7790" y="11819"/>
                  </a:cubicBezTo>
                  <a:lnTo>
                    <a:pt x="7790" y="570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4" name="Shape"/>
            <p:cNvSpPr/>
            <p:nvPr/>
          </p:nvSpPr>
          <p:spPr>
            <a:xfrm>
              <a:off x="7922684" y="192617"/>
              <a:ext cx="287868" cy="311150"/>
            </a:xfrm>
            <a:custGeom>
              <a:avLst/>
              <a:gdLst/>
              <a:ahLst/>
              <a:cxnLst>
                <a:cxn ang="0">
                  <a:pos x="wd2" y="hd2"/>
                </a:cxn>
                <a:cxn ang="5400000">
                  <a:pos x="wd2" y="hd2"/>
                </a:cxn>
                <a:cxn ang="10800000">
                  <a:pos x="wd2" y="hd2"/>
                </a:cxn>
                <a:cxn ang="16200000">
                  <a:pos x="wd2" y="hd2"/>
                </a:cxn>
              </a:cxnLst>
              <a:rect l="0" t="0" r="r" b="b"/>
              <a:pathLst>
                <a:path w="21600" h="21600" extrusionOk="0">
                  <a:moveTo>
                    <a:pt x="19886" y="18424"/>
                  </a:moveTo>
                  <a:cubicBezTo>
                    <a:pt x="14057" y="18424"/>
                    <a:pt x="14057" y="18424"/>
                    <a:pt x="14057" y="18424"/>
                  </a:cubicBezTo>
                  <a:cubicBezTo>
                    <a:pt x="14057" y="20012"/>
                    <a:pt x="12686" y="21600"/>
                    <a:pt x="10629" y="21600"/>
                  </a:cubicBezTo>
                  <a:cubicBezTo>
                    <a:pt x="8914" y="21600"/>
                    <a:pt x="7543" y="20012"/>
                    <a:pt x="7543" y="18424"/>
                  </a:cubicBezTo>
                  <a:cubicBezTo>
                    <a:pt x="1714" y="18424"/>
                    <a:pt x="1714" y="18424"/>
                    <a:pt x="1714" y="18424"/>
                  </a:cubicBezTo>
                  <a:cubicBezTo>
                    <a:pt x="686" y="18424"/>
                    <a:pt x="0" y="17788"/>
                    <a:pt x="0" y="16835"/>
                  </a:cubicBezTo>
                  <a:cubicBezTo>
                    <a:pt x="1714" y="15247"/>
                    <a:pt x="4114" y="12706"/>
                    <a:pt x="4114" y="6988"/>
                  </a:cubicBezTo>
                  <a:cubicBezTo>
                    <a:pt x="4114" y="4447"/>
                    <a:pt x="6171" y="1906"/>
                    <a:pt x="9600" y="1588"/>
                  </a:cubicBezTo>
                  <a:cubicBezTo>
                    <a:pt x="9600" y="1271"/>
                    <a:pt x="9600" y="1271"/>
                    <a:pt x="9600" y="953"/>
                  </a:cubicBezTo>
                  <a:cubicBezTo>
                    <a:pt x="9600" y="318"/>
                    <a:pt x="9943" y="0"/>
                    <a:pt x="10629" y="0"/>
                  </a:cubicBezTo>
                  <a:cubicBezTo>
                    <a:pt x="11314" y="0"/>
                    <a:pt x="12000" y="318"/>
                    <a:pt x="12000" y="953"/>
                  </a:cubicBezTo>
                  <a:cubicBezTo>
                    <a:pt x="12000" y="1271"/>
                    <a:pt x="12000" y="1271"/>
                    <a:pt x="12000" y="1588"/>
                  </a:cubicBezTo>
                  <a:cubicBezTo>
                    <a:pt x="15429" y="1906"/>
                    <a:pt x="17486" y="4447"/>
                    <a:pt x="17486" y="6988"/>
                  </a:cubicBezTo>
                  <a:cubicBezTo>
                    <a:pt x="17486" y="12706"/>
                    <a:pt x="19543" y="15247"/>
                    <a:pt x="21600" y="16835"/>
                  </a:cubicBezTo>
                  <a:cubicBezTo>
                    <a:pt x="21600" y="17788"/>
                    <a:pt x="20914" y="18424"/>
                    <a:pt x="19886" y="18424"/>
                  </a:cubicBezTo>
                  <a:close/>
                  <a:moveTo>
                    <a:pt x="19200" y="16835"/>
                  </a:moveTo>
                  <a:cubicBezTo>
                    <a:pt x="16800" y="14294"/>
                    <a:pt x="15771" y="11118"/>
                    <a:pt x="15771" y="6988"/>
                  </a:cubicBezTo>
                  <a:cubicBezTo>
                    <a:pt x="15771" y="5400"/>
                    <a:pt x="14057" y="2859"/>
                    <a:pt x="10629" y="2859"/>
                  </a:cubicBezTo>
                  <a:cubicBezTo>
                    <a:pt x="7543" y="2859"/>
                    <a:pt x="5829" y="5400"/>
                    <a:pt x="5829" y="6988"/>
                  </a:cubicBezTo>
                  <a:cubicBezTo>
                    <a:pt x="5829" y="11118"/>
                    <a:pt x="4800" y="14294"/>
                    <a:pt x="2400" y="16835"/>
                  </a:cubicBezTo>
                  <a:lnTo>
                    <a:pt x="19200" y="16835"/>
                  </a:lnTo>
                  <a:close/>
                  <a:moveTo>
                    <a:pt x="10629" y="20012"/>
                  </a:moveTo>
                  <a:cubicBezTo>
                    <a:pt x="9600" y="20012"/>
                    <a:pt x="8914" y="19376"/>
                    <a:pt x="8914" y="18424"/>
                  </a:cubicBezTo>
                  <a:cubicBezTo>
                    <a:pt x="8914" y="18424"/>
                    <a:pt x="8914" y="18106"/>
                    <a:pt x="8571" y="18106"/>
                  </a:cubicBezTo>
                  <a:cubicBezTo>
                    <a:pt x="8571" y="18106"/>
                    <a:pt x="8571" y="18424"/>
                    <a:pt x="8571" y="18424"/>
                  </a:cubicBezTo>
                  <a:cubicBezTo>
                    <a:pt x="8571" y="19694"/>
                    <a:pt x="9600" y="20647"/>
                    <a:pt x="10629" y="20647"/>
                  </a:cubicBezTo>
                  <a:cubicBezTo>
                    <a:pt x="10971" y="20647"/>
                    <a:pt x="10971" y="20329"/>
                    <a:pt x="10971" y="20329"/>
                  </a:cubicBezTo>
                  <a:cubicBezTo>
                    <a:pt x="10971" y="20329"/>
                    <a:pt x="10971" y="20012"/>
                    <a:pt x="10629" y="2001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5" name="Shape"/>
            <p:cNvSpPr/>
            <p:nvPr/>
          </p:nvSpPr>
          <p:spPr>
            <a:xfrm>
              <a:off x="8568267" y="192617"/>
              <a:ext cx="311152" cy="311150"/>
            </a:xfrm>
            <a:custGeom>
              <a:avLst/>
              <a:gdLst/>
              <a:ahLst/>
              <a:cxnLst>
                <a:cxn ang="0">
                  <a:pos x="wd2" y="hd2"/>
                </a:cxn>
                <a:cxn ang="5400000">
                  <a:pos x="wd2" y="hd2"/>
                </a:cxn>
                <a:cxn ang="10800000">
                  <a:pos x="wd2" y="hd2"/>
                </a:cxn>
                <a:cxn ang="16200000">
                  <a:pos x="wd2" y="hd2"/>
                </a:cxn>
              </a:cxnLst>
              <a:rect l="0" t="0" r="r" b="b"/>
              <a:pathLst>
                <a:path w="21600" h="21600" extrusionOk="0">
                  <a:moveTo>
                    <a:pt x="8259" y="13024"/>
                  </a:moveTo>
                  <a:cubicBezTo>
                    <a:pt x="8259" y="13341"/>
                    <a:pt x="7941" y="13659"/>
                    <a:pt x="7624" y="13659"/>
                  </a:cubicBezTo>
                  <a:cubicBezTo>
                    <a:pt x="7624" y="20647"/>
                    <a:pt x="7624" y="20647"/>
                    <a:pt x="7624" y="20647"/>
                  </a:cubicBezTo>
                  <a:cubicBezTo>
                    <a:pt x="7624" y="21282"/>
                    <a:pt x="7306" y="21600"/>
                    <a:pt x="6988" y="21600"/>
                  </a:cubicBezTo>
                  <a:cubicBezTo>
                    <a:pt x="635" y="21600"/>
                    <a:pt x="635" y="21600"/>
                    <a:pt x="635" y="21600"/>
                  </a:cubicBezTo>
                  <a:cubicBezTo>
                    <a:pt x="318" y="21600"/>
                    <a:pt x="0" y="21282"/>
                    <a:pt x="0" y="20647"/>
                  </a:cubicBezTo>
                  <a:cubicBezTo>
                    <a:pt x="0" y="14612"/>
                    <a:pt x="0" y="14612"/>
                    <a:pt x="0" y="14612"/>
                  </a:cubicBezTo>
                  <a:cubicBezTo>
                    <a:pt x="2859" y="4129"/>
                    <a:pt x="2859" y="4129"/>
                    <a:pt x="2859" y="4129"/>
                  </a:cubicBezTo>
                  <a:cubicBezTo>
                    <a:pt x="2859" y="3812"/>
                    <a:pt x="3176" y="3812"/>
                    <a:pt x="3176" y="3812"/>
                  </a:cubicBezTo>
                  <a:cubicBezTo>
                    <a:pt x="8259" y="3812"/>
                    <a:pt x="8259" y="3812"/>
                    <a:pt x="8259" y="3812"/>
                  </a:cubicBezTo>
                  <a:lnTo>
                    <a:pt x="8259" y="13024"/>
                  </a:lnTo>
                  <a:close/>
                  <a:moveTo>
                    <a:pt x="8894" y="2859"/>
                  </a:moveTo>
                  <a:cubicBezTo>
                    <a:pt x="4447" y="2859"/>
                    <a:pt x="4447" y="2859"/>
                    <a:pt x="4447" y="2859"/>
                  </a:cubicBezTo>
                  <a:cubicBezTo>
                    <a:pt x="4447" y="318"/>
                    <a:pt x="4447" y="318"/>
                    <a:pt x="4447" y="318"/>
                  </a:cubicBezTo>
                  <a:cubicBezTo>
                    <a:pt x="4447" y="0"/>
                    <a:pt x="4765" y="0"/>
                    <a:pt x="5082" y="0"/>
                  </a:cubicBezTo>
                  <a:cubicBezTo>
                    <a:pt x="8259" y="0"/>
                    <a:pt x="8259" y="0"/>
                    <a:pt x="8259" y="0"/>
                  </a:cubicBezTo>
                  <a:cubicBezTo>
                    <a:pt x="8576" y="0"/>
                    <a:pt x="8894" y="0"/>
                    <a:pt x="8894" y="318"/>
                  </a:cubicBezTo>
                  <a:lnTo>
                    <a:pt x="8894" y="2859"/>
                  </a:lnTo>
                  <a:close/>
                  <a:moveTo>
                    <a:pt x="12388" y="12388"/>
                  </a:moveTo>
                  <a:cubicBezTo>
                    <a:pt x="9212" y="12388"/>
                    <a:pt x="9212" y="12388"/>
                    <a:pt x="9212" y="12388"/>
                  </a:cubicBezTo>
                  <a:cubicBezTo>
                    <a:pt x="9212" y="3812"/>
                    <a:pt x="9212" y="3812"/>
                    <a:pt x="9212" y="3812"/>
                  </a:cubicBezTo>
                  <a:cubicBezTo>
                    <a:pt x="12388" y="3812"/>
                    <a:pt x="12388" y="3812"/>
                    <a:pt x="12388" y="3812"/>
                  </a:cubicBezTo>
                  <a:lnTo>
                    <a:pt x="12388" y="12388"/>
                  </a:lnTo>
                  <a:close/>
                  <a:moveTo>
                    <a:pt x="16835" y="2859"/>
                  </a:moveTo>
                  <a:cubicBezTo>
                    <a:pt x="12706" y="2859"/>
                    <a:pt x="12706" y="2859"/>
                    <a:pt x="12706" y="2859"/>
                  </a:cubicBezTo>
                  <a:cubicBezTo>
                    <a:pt x="12706" y="318"/>
                    <a:pt x="12706" y="318"/>
                    <a:pt x="12706" y="318"/>
                  </a:cubicBezTo>
                  <a:cubicBezTo>
                    <a:pt x="12706" y="0"/>
                    <a:pt x="12706" y="0"/>
                    <a:pt x="13024" y="0"/>
                  </a:cubicBezTo>
                  <a:cubicBezTo>
                    <a:pt x="16518" y="0"/>
                    <a:pt x="16518" y="0"/>
                    <a:pt x="16518" y="0"/>
                  </a:cubicBezTo>
                  <a:cubicBezTo>
                    <a:pt x="16835" y="0"/>
                    <a:pt x="16835" y="0"/>
                    <a:pt x="16835" y="318"/>
                  </a:cubicBezTo>
                  <a:lnTo>
                    <a:pt x="16835" y="2859"/>
                  </a:lnTo>
                  <a:close/>
                  <a:moveTo>
                    <a:pt x="21600" y="20647"/>
                  </a:moveTo>
                  <a:cubicBezTo>
                    <a:pt x="21600" y="21282"/>
                    <a:pt x="21282" y="21600"/>
                    <a:pt x="20647" y="21600"/>
                  </a:cubicBezTo>
                  <a:cubicBezTo>
                    <a:pt x="14612" y="21600"/>
                    <a:pt x="14612" y="21600"/>
                    <a:pt x="14612" y="21600"/>
                  </a:cubicBezTo>
                  <a:cubicBezTo>
                    <a:pt x="14294" y="21600"/>
                    <a:pt x="13659" y="21282"/>
                    <a:pt x="13659" y="20647"/>
                  </a:cubicBezTo>
                  <a:cubicBezTo>
                    <a:pt x="13659" y="13659"/>
                    <a:pt x="13659" y="13659"/>
                    <a:pt x="13659" y="13659"/>
                  </a:cubicBezTo>
                  <a:cubicBezTo>
                    <a:pt x="13341" y="13659"/>
                    <a:pt x="13024" y="13341"/>
                    <a:pt x="13024" y="13024"/>
                  </a:cubicBezTo>
                  <a:cubicBezTo>
                    <a:pt x="13024" y="3812"/>
                    <a:pt x="13024" y="3812"/>
                    <a:pt x="13024" y="3812"/>
                  </a:cubicBezTo>
                  <a:cubicBezTo>
                    <a:pt x="18106" y="3812"/>
                    <a:pt x="18106" y="3812"/>
                    <a:pt x="18106" y="3812"/>
                  </a:cubicBezTo>
                  <a:cubicBezTo>
                    <a:pt x="18424" y="3812"/>
                    <a:pt x="18424" y="3812"/>
                    <a:pt x="18424" y="4129"/>
                  </a:cubicBezTo>
                  <a:cubicBezTo>
                    <a:pt x="21600" y="14612"/>
                    <a:pt x="21600" y="14612"/>
                    <a:pt x="21600" y="14612"/>
                  </a:cubicBezTo>
                  <a:lnTo>
                    <a:pt x="21600" y="2064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6" name="Shape"/>
            <p:cNvSpPr/>
            <p:nvPr/>
          </p:nvSpPr>
          <p:spPr>
            <a:xfrm>
              <a:off x="9235018" y="215900"/>
              <a:ext cx="207938" cy="287868"/>
            </a:xfrm>
            <a:custGeom>
              <a:avLst/>
              <a:gdLst/>
              <a:ahLst/>
              <a:cxnLst>
                <a:cxn ang="0">
                  <a:pos x="wd2" y="hd2"/>
                </a:cxn>
                <a:cxn ang="5400000">
                  <a:pos x="wd2" y="hd2"/>
                </a:cxn>
                <a:cxn ang="10800000">
                  <a:pos x="wd2" y="hd2"/>
                </a:cxn>
                <a:cxn ang="16200000">
                  <a:pos x="wd2" y="hd2"/>
                </a:cxn>
              </a:cxnLst>
              <a:rect l="0" t="0" r="r" b="b"/>
              <a:pathLst>
                <a:path w="21219" h="21600" extrusionOk="0">
                  <a:moveTo>
                    <a:pt x="17374" y="9943"/>
                  </a:moveTo>
                  <a:cubicBezTo>
                    <a:pt x="20191" y="10286"/>
                    <a:pt x="21600" y="11314"/>
                    <a:pt x="21130" y="14057"/>
                  </a:cubicBezTo>
                  <a:cubicBezTo>
                    <a:pt x="21130" y="17143"/>
                    <a:pt x="17843" y="18171"/>
                    <a:pt x="13148" y="18171"/>
                  </a:cubicBezTo>
                  <a:cubicBezTo>
                    <a:pt x="13148" y="21600"/>
                    <a:pt x="13148" y="21600"/>
                    <a:pt x="13148" y="21600"/>
                  </a:cubicBezTo>
                  <a:cubicBezTo>
                    <a:pt x="10330" y="21600"/>
                    <a:pt x="10330" y="21600"/>
                    <a:pt x="10330" y="21600"/>
                  </a:cubicBezTo>
                  <a:cubicBezTo>
                    <a:pt x="10330" y="18171"/>
                    <a:pt x="10330" y="18171"/>
                    <a:pt x="10330" y="18171"/>
                  </a:cubicBezTo>
                  <a:cubicBezTo>
                    <a:pt x="9861" y="18171"/>
                    <a:pt x="8922" y="18171"/>
                    <a:pt x="7983" y="18171"/>
                  </a:cubicBezTo>
                  <a:cubicBezTo>
                    <a:pt x="7983" y="21600"/>
                    <a:pt x="7983" y="21600"/>
                    <a:pt x="7983" y="21600"/>
                  </a:cubicBezTo>
                  <a:cubicBezTo>
                    <a:pt x="5635" y="21600"/>
                    <a:pt x="5635" y="21600"/>
                    <a:pt x="5635" y="21600"/>
                  </a:cubicBezTo>
                  <a:cubicBezTo>
                    <a:pt x="5635" y="18171"/>
                    <a:pt x="5635" y="18171"/>
                    <a:pt x="5635" y="18171"/>
                  </a:cubicBezTo>
                  <a:cubicBezTo>
                    <a:pt x="4696" y="18171"/>
                    <a:pt x="4226" y="18171"/>
                    <a:pt x="3287" y="18171"/>
                  </a:cubicBezTo>
                  <a:cubicBezTo>
                    <a:pt x="0" y="18171"/>
                    <a:pt x="0" y="18171"/>
                    <a:pt x="0" y="18171"/>
                  </a:cubicBezTo>
                  <a:cubicBezTo>
                    <a:pt x="470" y="15771"/>
                    <a:pt x="470" y="15771"/>
                    <a:pt x="470" y="15771"/>
                  </a:cubicBezTo>
                  <a:cubicBezTo>
                    <a:pt x="2348" y="15771"/>
                    <a:pt x="2348" y="15771"/>
                    <a:pt x="2348" y="15771"/>
                  </a:cubicBezTo>
                  <a:cubicBezTo>
                    <a:pt x="3287" y="15771"/>
                    <a:pt x="3287" y="15429"/>
                    <a:pt x="3287" y="15086"/>
                  </a:cubicBezTo>
                  <a:cubicBezTo>
                    <a:pt x="3287" y="9943"/>
                    <a:pt x="3287" y="9943"/>
                    <a:pt x="3287" y="9943"/>
                  </a:cubicBezTo>
                  <a:cubicBezTo>
                    <a:pt x="3757" y="9943"/>
                    <a:pt x="3757" y="9943"/>
                    <a:pt x="3757" y="9943"/>
                  </a:cubicBezTo>
                  <a:cubicBezTo>
                    <a:pt x="3757" y="9943"/>
                    <a:pt x="3757" y="9943"/>
                    <a:pt x="3287" y="9943"/>
                  </a:cubicBezTo>
                  <a:cubicBezTo>
                    <a:pt x="3287" y="6171"/>
                    <a:pt x="3287" y="6171"/>
                    <a:pt x="3287" y="6171"/>
                  </a:cubicBezTo>
                  <a:cubicBezTo>
                    <a:pt x="3287" y="5829"/>
                    <a:pt x="2817" y="5143"/>
                    <a:pt x="1878" y="5143"/>
                  </a:cubicBezTo>
                  <a:cubicBezTo>
                    <a:pt x="1878" y="5143"/>
                    <a:pt x="1878" y="5143"/>
                    <a:pt x="0" y="5143"/>
                  </a:cubicBezTo>
                  <a:cubicBezTo>
                    <a:pt x="0" y="3086"/>
                    <a:pt x="0" y="3086"/>
                    <a:pt x="0" y="3086"/>
                  </a:cubicBezTo>
                  <a:cubicBezTo>
                    <a:pt x="3757" y="3086"/>
                    <a:pt x="3757" y="3086"/>
                    <a:pt x="3757" y="3086"/>
                  </a:cubicBezTo>
                  <a:cubicBezTo>
                    <a:pt x="4226" y="3086"/>
                    <a:pt x="4696" y="3086"/>
                    <a:pt x="5635" y="3086"/>
                  </a:cubicBezTo>
                  <a:cubicBezTo>
                    <a:pt x="5635" y="0"/>
                    <a:pt x="5635" y="0"/>
                    <a:pt x="5635" y="0"/>
                  </a:cubicBezTo>
                  <a:cubicBezTo>
                    <a:pt x="7983" y="0"/>
                    <a:pt x="7983" y="0"/>
                    <a:pt x="7983" y="0"/>
                  </a:cubicBezTo>
                  <a:cubicBezTo>
                    <a:pt x="7983" y="3086"/>
                    <a:pt x="7983" y="3086"/>
                    <a:pt x="7983" y="3086"/>
                  </a:cubicBezTo>
                  <a:cubicBezTo>
                    <a:pt x="8922" y="3086"/>
                    <a:pt x="9861" y="3086"/>
                    <a:pt x="10330" y="3086"/>
                  </a:cubicBezTo>
                  <a:cubicBezTo>
                    <a:pt x="10330" y="0"/>
                    <a:pt x="10330" y="0"/>
                    <a:pt x="10330" y="0"/>
                  </a:cubicBezTo>
                  <a:cubicBezTo>
                    <a:pt x="13148" y="0"/>
                    <a:pt x="13148" y="0"/>
                    <a:pt x="13148" y="0"/>
                  </a:cubicBezTo>
                  <a:cubicBezTo>
                    <a:pt x="13148" y="3086"/>
                    <a:pt x="13148" y="3086"/>
                    <a:pt x="13148" y="3086"/>
                  </a:cubicBezTo>
                  <a:cubicBezTo>
                    <a:pt x="16435" y="3429"/>
                    <a:pt x="19252" y="4114"/>
                    <a:pt x="19722" y="6514"/>
                  </a:cubicBezTo>
                  <a:cubicBezTo>
                    <a:pt x="20191" y="8229"/>
                    <a:pt x="18783" y="9257"/>
                    <a:pt x="17374" y="9943"/>
                  </a:cubicBezTo>
                  <a:close/>
                  <a:moveTo>
                    <a:pt x="8452" y="5486"/>
                  </a:moveTo>
                  <a:cubicBezTo>
                    <a:pt x="8452" y="9257"/>
                    <a:pt x="8452" y="9257"/>
                    <a:pt x="8452" y="9257"/>
                  </a:cubicBezTo>
                  <a:cubicBezTo>
                    <a:pt x="9861" y="9257"/>
                    <a:pt x="14557" y="9600"/>
                    <a:pt x="14557" y="7543"/>
                  </a:cubicBezTo>
                  <a:cubicBezTo>
                    <a:pt x="14557" y="5143"/>
                    <a:pt x="9861" y="5486"/>
                    <a:pt x="8452" y="5486"/>
                  </a:cubicBezTo>
                  <a:close/>
                  <a:moveTo>
                    <a:pt x="8452" y="11314"/>
                  </a:moveTo>
                  <a:cubicBezTo>
                    <a:pt x="8452" y="15771"/>
                    <a:pt x="8452" y="15771"/>
                    <a:pt x="8452" y="15771"/>
                  </a:cubicBezTo>
                  <a:cubicBezTo>
                    <a:pt x="10330" y="15771"/>
                    <a:pt x="15965" y="16114"/>
                    <a:pt x="15965" y="13714"/>
                  </a:cubicBezTo>
                  <a:cubicBezTo>
                    <a:pt x="15965" y="10971"/>
                    <a:pt x="10330" y="11314"/>
                    <a:pt x="8452" y="113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7" name="Shape"/>
            <p:cNvSpPr/>
            <p:nvPr/>
          </p:nvSpPr>
          <p:spPr>
            <a:xfrm>
              <a:off x="9885983" y="214759"/>
              <a:ext cx="291919" cy="267841"/>
            </a:xfrm>
            <a:custGeom>
              <a:avLst/>
              <a:gdLst/>
              <a:ahLst/>
              <a:cxnLst>
                <a:cxn ang="0">
                  <a:pos x="wd2" y="hd2"/>
                </a:cxn>
                <a:cxn ang="5400000">
                  <a:pos x="wd2" y="hd2"/>
                </a:cxn>
                <a:cxn ang="10800000">
                  <a:pos x="wd2" y="hd2"/>
                </a:cxn>
                <a:cxn ang="16200000">
                  <a:pos x="wd2" y="hd2"/>
                </a:cxn>
              </a:cxnLst>
              <a:rect l="0" t="0" r="r" b="b"/>
              <a:pathLst>
                <a:path w="21431" h="21025" extrusionOk="0">
                  <a:moveTo>
                    <a:pt x="21179" y="6625"/>
                  </a:moveTo>
                  <a:cubicBezTo>
                    <a:pt x="17804" y="18865"/>
                    <a:pt x="17804" y="18865"/>
                    <a:pt x="17804" y="18865"/>
                  </a:cubicBezTo>
                  <a:cubicBezTo>
                    <a:pt x="17466" y="19945"/>
                    <a:pt x="16454" y="21025"/>
                    <a:pt x="15104" y="21025"/>
                  </a:cubicBezTo>
                  <a:cubicBezTo>
                    <a:pt x="3291" y="21025"/>
                    <a:pt x="3291" y="21025"/>
                    <a:pt x="3291" y="21025"/>
                  </a:cubicBezTo>
                  <a:cubicBezTo>
                    <a:pt x="1941" y="21025"/>
                    <a:pt x="591" y="19945"/>
                    <a:pt x="254" y="18505"/>
                  </a:cubicBezTo>
                  <a:cubicBezTo>
                    <a:pt x="-84" y="17785"/>
                    <a:pt x="-84" y="17065"/>
                    <a:pt x="254" y="16705"/>
                  </a:cubicBezTo>
                  <a:cubicBezTo>
                    <a:pt x="254" y="16345"/>
                    <a:pt x="254" y="15985"/>
                    <a:pt x="254" y="15985"/>
                  </a:cubicBezTo>
                  <a:cubicBezTo>
                    <a:pt x="254" y="15625"/>
                    <a:pt x="254" y="15265"/>
                    <a:pt x="254" y="15265"/>
                  </a:cubicBezTo>
                  <a:cubicBezTo>
                    <a:pt x="254" y="14905"/>
                    <a:pt x="591" y="14545"/>
                    <a:pt x="591" y="14185"/>
                  </a:cubicBezTo>
                  <a:cubicBezTo>
                    <a:pt x="1266" y="13825"/>
                    <a:pt x="1604" y="12385"/>
                    <a:pt x="1604" y="11665"/>
                  </a:cubicBezTo>
                  <a:cubicBezTo>
                    <a:pt x="1604" y="11665"/>
                    <a:pt x="1604" y="11305"/>
                    <a:pt x="1604" y="10945"/>
                  </a:cubicBezTo>
                  <a:cubicBezTo>
                    <a:pt x="1604" y="10945"/>
                    <a:pt x="1941" y="10585"/>
                    <a:pt x="2279" y="10225"/>
                  </a:cubicBezTo>
                  <a:cubicBezTo>
                    <a:pt x="2616" y="9865"/>
                    <a:pt x="2954" y="8425"/>
                    <a:pt x="2954" y="7705"/>
                  </a:cubicBezTo>
                  <a:cubicBezTo>
                    <a:pt x="2954" y="7705"/>
                    <a:pt x="2954" y="7345"/>
                    <a:pt x="2954" y="6985"/>
                  </a:cubicBezTo>
                  <a:cubicBezTo>
                    <a:pt x="2954" y="6625"/>
                    <a:pt x="3291" y="6625"/>
                    <a:pt x="3629" y="6265"/>
                  </a:cubicBezTo>
                  <a:cubicBezTo>
                    <a:pt x="3966" y="5905"/>
                    <a:pt x="4304" y="4465"/>
                    <a:pt x="4304" y="3745"/>
                  </a:cubicBezTo>
                  <a:cubicBezTo>
                    <a:pt x="4304" y="3745"/>
                    <a:pt x="4304" y="3385"/>
                    <a:pt x="4304" y="3025"/>
                  </a:cubicBezTo>
                  <a:cubicBezTo>
                    <a:pt x="4304" y="3025"/>
                    <a:pt x="4641" y="2665"/>
                    <a:pt x="4979" y="2305"/>
                  </a:cubicBezTo>
                  <a:cubicBezTo>
                    <a:pt x="5316" y="1585"/>
                    <a:pt x="5654" y="-575"/>
                    <a:pt x="7341" y="145"/>
                  </a:cubicBezTo>
                  <a:cubicBezTo>
                    <a:pt x="7341" y="145"/>
                    <a:pt x="7341" y="145"/>
                    <a:pt x="7341" y="145"/>
                  </a:cubicBezTo>
                  <a:cubicBezTo>
                    <a:pt x="7341" y="145"/>
                    <a:pt x="7679" y="145"/>
                    <a:pt x="7679" y="145"/>
                  </a:cubicBezTo>
                  <a:cubicBezTo>
                    <a:pt x="17466" y="145"/>
                    <a:pt x="17466" y="145"/>
                    <a:pt x="17466" y="145"/>
                  </a:cubicBezTo>
                  <a:cubicBezTo>
                    <a:pt x="18141" y="145"/>
                    <a:pt x="18816" y="145"/>
                    <a:pt x="19154" y="865"/>
                  </a:cubicBezTo>
                  <a:cubicBezTo>
                    <a:pt x="19491" y="1225"/>
                    <a:pt x="19491" y="1945"/>
                    <a:pt x="19154" y="2665"/>
                  </a:cubicBezTo>
                  <a:cubicBezTo>
                    <a:pt x="15779" y="14905"/>
                    <a:pt x="15779" y="14905"/>
                    <a:pt x="15779" y="14905"/>
                  </a:cubicBezTo>
                  <a:cubicBezTo>
                    <a:pt x="15104" y="17065"/>
                    <a:pt x="14766" y="17425"/>
                    <a:pt x="13079" y="17425"/>
                  </a:cubicBezTo>
                  <a:cubicBezTo>
                    <a:pt x="1941" y="17425"/>
                    <a:pt x="1941" y="17425"/>
                    <a:pt x="1941" y="17425"/>
                  </a:cubicBezTo>
                  <a:cubicBezTo>
                    <a:pt x="1941" y="17425"/>
                    <a:pt x="1604" y="17425"/>
                    <a:pt x="1604" y="17785"/>
                  </a:cubicBezTo>
                  <a:cubicBezTo>
                    <a:pt x="1604" y="17785"/>
                    <a:pt x="1604" y="18145"/>
                    <a:pt x="1604" y="18145"/>
                  </a:cubicBezTo>
                  <a:cubicBezTo>
                    <a:pt x="1941" y="19225"/>
                    <a:pt x="2616" y="19225"/>
                    <a:pt x="3291" y="19225"/>
                  </a:cubicBezTo>
                  <a:cubicBezTo>
                    <a:pt x="15104" y="19225"/>
                    <a:pt x="15104" y="19225"/>
                    <a:pt x="15104" y="19225"/>
                  </a:cubicBezTo>
                  <a:cubicBezTo>
                    <a:pt x="15779" y="19225"/>
                    <a:pt x="16116" y="18865"/>
                    <a:pt x="16454" y="18505"/>
                  </a:cubicBezTo>
                  <a:cubicBezTo>
                    <a:pt x="20166" y="4825"/>
                    <a:pt x="20166" y="4825"/>
                    <a:pt x="20166" y="4825"/>
                  </a:cubicBezTo>
                  <a:cubicBezTo>
                    <a:pt x="20166" y="4825"/>
                    <a:pt x="20166" y="4465"/>
                    <a:pt x="20166" y="4105"/>
                  </a:cubicBezTo>
                  <a:cubicBezTo>
                    <a:pt x="20503" y="4465"/>
                    <a:pt x="20841" y="4465"/>
                    <a:pt x="21179" y="4825"/>
                  </a:cubicBezTo>
                  <a:cubicBezTo>
                    <a:pt x="21516" y="5185"/>
                    <a:pt x="21516" y="5905"/>
                    <a:pt x="21179" y="6625"/>
                  </a:cubicBezTo>
                  <a:close/>
                  <a:moveTo>
                    <a:pt x="6666" y="8785"/>
                  </a:moveTo>
                  <a:cubicBezTo>
                    <a:pt x="14429" y="8785"/>
                    <a:pt x="14429" y="8785"/>
                    <a:pt x="14429" y="8785"/>
                  </a:cubicBezTo>
                  <a:cubicBezTo>
                    <a:pt x="14766" y="8785"/>
                    <a:pt x="14766" y="8425"/>
                    <a:pt x="15104" y="8425"/>
                  </a:cubicBezTo>
                  <a:cubicBezTo>
                    <a:pt x="15104" y="7345"/>
                    <a:pt x="15104" y="7345"/>
                    <a:pt x="15104" y="7345"/>
                  </a:cubicBezTo>
                  <a:cubicBezTo>
                    <a:pt x="15441" y="7345"/>
                    <a:pt x="15104" y="6985"/>
                    <a:pt x="15104" y="6985"/>
                  </a:cubicBezTo>
                  <a:cubicBezTo>
                    <a:pt x="7341" y="6985"/>
                    <a:pt x="7341" y="6985"/>
                    <a:pt x="7341" y="6985"/>
                  </a:cubicBezTo>
                  <a:cubicBezTo>
                    <a:pt x="7004" y="6985"/>
                    <a:pt x="6666" y="7345"/>
                    <a:pt x="6666" y="7345"/>
                  </a:cubicBezTo>
                  <a:cubicBezTo>
                    <a:pt x="6329" y="8425"/>
                    <a:pt x="6329" y="8425"/>
                    <a:pt x="6329" y="8425"/>
                  </a:cubicBezTo>
                  <a:cubicBezTo>
                    <a:pt x="6329" y="8425"/>
                    <a:pt x="6329" y="8785"/>
                    <a:pt x="6666" y="8785"/>
                  </a:cubicBezTo>
                  <a:close/>
                  <a:moveTo>
                    <a:pt x="7679" y="5185"/>
                  </a:moveTo>
                  <a:cubicBezTo>
                    <a:pt x="15441" y="5185"/>
                    <a:pt x="15441" y="5185"/>
                    <a:pt x="15441" y="5185"/>
                  </a:cubicBezTo>
                  <a:cubicBezTo>
                    <a:pt x="15779" y="5185"/>
                    <a:pt x="16116" y="5185"/>
                    <a:pt x="16116" y="4825"/>
                  </a:cubicBezTo>
                  <a:cubicBezTo>
                    <a:pt x="16454" y="3745"/>
                    <a:pt x="16454" y="3745"/>
                    <a:pt x="16454" y="3745"/>
                  </a:cubicBezTo>
                  <a:cubicBezTo>
                    <a:pt x="16454" y="3745"/>
                    <a:pt x="16116" y="3385"/>
                    <a:pt x="16116" y="3385"/>
                  </a:cubicBezTo>
                  <a:cubicBezTo>
                    <a:pt x="8354" y="3385"/>
                    <a:pt x="8354" y="3385"/>
                    <a:pt x="8354" y="3385"/>
                  </a:cubicBezTo>
                  <a:cubicBezTo>
                    <a:pt x="8016" y="3385"/>
                    <a:pt x="7679" y="3745"/>
                    <a:pt x="7679" y="3745"/>
                  </a:cubicBezTo>
                  <a:cubicBezTo>
                    <a:pt x="7341" y="4825"/>
                    <a:pt x="7341" y="4825"/>
                    <a:pt x="7341" y="4825"/>
                  </a:cubicBezTo>
                  <a:cubicBezTo>
                    <a:pt x="7341" y="5185"/>
                    <a:pt x="7341" y="5185"/>
                    <a:pt x="7679" y="518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8" name="Shape"/>
            <p:cNvSpPr/>
            <p:nvPr/>
          </p:nvSpPr>
          <p:spPr>
            <a:xfrm>
              <a:off x="10553700" y="215900"/>
              <a:ext cx="205859" cy="287868"/>
            </a:xfrm>
            <a:custGeom>
              <a:avLst/>
              <a:gdLst/>
              <a:ahLst/>
              <a:cxnLst>
                <a:cxn ang="0">
                  <a:pos x="wd2" y="hd2"/>
                </a:cxn>
                <a:cxn ang="5400000">
                  <a:pos x="wd2" y="hd2"/>
                </a:cxn>
                <a:cxn ang="10800000">
                  <a:pos x="wd2" y="hd2"/>
                </a:cxn>
                <a:cxn ang="16200000">
                  <a:pos x="wd2" y="hd2"/>
                </a:cxn>
              </a:cxnLst>
              <a:rect l="0" t="0" r="r" b="b"/>
              <a:pathLst>
                <a:path w="21219" h="21600" extrusionOk="0">
                  <a:moveTo>
                    <a:pt x="17374" y="9943"/>
                  </a:moveTo>
                  <a:cubicBezTo>
                    <a:pt x="20191" y="10286"/>
                    <a:pt x="21600" y="11314"/>
                    <a:pt x="21130" y="14057"/>
                  </a:cubicBezTo>
                  <a:cubicBezTo>
                    <a:pt x="21130" y="17143"/>
                    <a:pt x="17843" y="18171"/>
                    <a:pt x="13148" y="18171"/>
                  </a:cubicBezTo>
                  <a:cubicBezTo>
                    <a:pt x="13148" y="21600"/>
                    <a:pt x="13148" y="21600"/>
                    <a:pt x="13148" y="21600"/>
                  </a:cubicBezTo>
                  <a:cubicBezTo>
                    <a:pt x="10330" y="21600"/>
                    <a:pt x="10330" y="21600"/>
                    <a:pt x="10330" y="21600"/>
                  </a:cubicBezTo>
                  <a:cubicBezTo>
                    <a:pt x="10330" y="18171"/>
                    <a:pt x="10330" y="18171"/>
                    <a:pt x="10330" y="18171"/>
                  </a:cubicBezTo>
                  <a:cubicBezTo>
                    <a:pt x="9861" y="18171"/>
                    <a:pt x="8922" y="18171"/>
                    <a:pt x="7983" y="18171"/>
                  </a:cubicBezTo>
                  <a:cubicBezTo>
                    <a:pt x="7983" y="21600"/>
                    <a:pt x="7983" y="21600"/>
                    <a:pt x="7983" y="21600"/>
                  </a:cubicBezTo>
                  <a:cubicBezTo>
                    <a:pt x="5635" y="21600"/>
                    <a:pt x="5635" y="21600"/>
                    <a:pt x="5635" y="21600"/>
                  </a:cubicBezTo>
                  <a:cubicBezTo>
                    <a:pt x="5635" y="18171"/>
                    <a:pt x="5635" y="18171"/>
                    <a:pt x="5635" y="18171"/>
                  </a:cubicBezTo>
                  <a:cubicBezTo>
                    <a:pt x="4696" y="18171"/>
                    <a:pt x="4226" y="18171"/>
                    <a:pt x="3287" y="18171"/>
                  </a:cubicBezTo>
                  <a:cubicBezTo>
                    <a:pt x="0" y="18171"/>
                    <a:pt x="0" y="18171"/>
                    <a:pt x="0" y="18171"/>
                  </a:cubicBezTo>
                  <a:cubicBezTo>
                    <a:pt x="470" y="15771"/>
                    <a:pt x="470" y="15771"/>
                    <a:pt x="470" y="15771"/>
                  </a:cubicBezTo>
                  <a:cubicBezTo>
                    <a:pt x="2348" y="15771"/>
                    <a:pt x="2348" y="15771"/>
                    <a:pt x="2348" y="15771"/>
                  </a:cubicBezTo>
                  <a:cubicBezTo>
                    <a:pt x="3287" y="15771"/>
                    <a:pt x="3287" y="15429"/>
                    <a:pt x="3287" y="15086"/>
                  </a:cubicBezTo>
                  <a:cubicBezTo>
                    <a:pt x="3287" y="9943"/>
                    <a:pt x="3287" y="9943"/>
                    <a:pt x="3287" y="9943"/>
                  </a:cubicBezTo>
                  <a:cubicBezTo>
                    <a:pt x="3757" y="9943"/>
                    <a:pt x="3757" y="9943"/>
                    <a:pt x="3757" y="9943"/>
                  </a:cubicBezTo>
                  <a:cubicBezTo>
                    <a:pt x="3757" y="9943"/>
                    <a:pt x="3757" y="9943"/>
                    <a:pt x="3287" y="9943"/>
                  </a:cubicBezTo>
                  <a:cubicBezTo>
                    <a:pt x="3287" y="6171"/>
                    <a:pt x="3287" y="6171"/>
                    <a:pt x="3287" y="6171"/>
                  </a:cubicBezTo>
                  <a:cubicBezTo>
                    <a:pt x="3287" y="5829"/>
                    <a:pt x="2817" y="5143"/>
                    <a:pt x="1878" y="5143"/>
                  </a:cubicBezTo>
                  <a:cubicBezTo>
                    <a:pt x="1878" y="5143"/>
                    <a:pt x="1878" y="5143"/>
                    <a:pt x="0" y="5143"/>
                  </a:cubicBezTo>
                  <a:cubicBezTo>
                    <a:pt x="0" y="3086"/>
                    <a:pt x="0" y="3086"/>
                    <a:pt x="0" y="3086"/>
                  </a:cubicBezTo>
                  <a:cubicBezTo>
                    <a:pt x="3757" y="3086"/>
                    <a:pt x="3757" y="3086"/>
                    <a:pt x="3757" y="3086"/>
                  </a:cubicBezTo>
                  <a:cubicBezTo>
                    <a:pt x="4226" y="3086"/>
                    <a:pt x="4696" y="3086"/>
                    <a:pt x="5635" y="3086"/>
                  </a:cubicBezTo>
                  <a:cubicBezTo>
                    <a:pt x="5635" y="0"/>
                    <a:pt x="5635" y="0"/>
                    <a:pt x="5635" y="0"/>
                  </a:cubicBezTo>
                  <a:cubicBezTo>
                    <a:pt x="7983" y="0"/>
                    <a:pt x="7983" y="0"/>
                    <a:pt x="7983" y="0"/>
                  </a:cubicBezTo>
                  <a:cubicBezTo>
                    <a:pt x="7983" y="3086"/>
                    <a:pt x="7983" y="3086"/>
                    <a:pt x="7983" y="3086"/>
                  </a:cubicBezTo>
                  <a:cubicBezTo>
                    <a:pt x="8922" y="3086"/>
                    <a:pt x="9861" y="3086"/>
                    <a:pt x="10330" y="3086"/>
                  </a:cubicBezTo>
                  <a:cubicBezTo>
                    <a:pt x="10330" y="0"/>
                    <a:pt x="10330" y="0"/>
                    <a:pt x="10330" y="0"/>
                  </a:cubicBezTo>
                  <a:cubicBezTo>
                    <a:pt x="13148" y="0"/>
                    <a:pt x="13148" y="0"/>
                    <a:pt x="13148" y="0"/>
                  </a:cubicBezTo>
                  <a:cubicBezTo>
                    <a:pt x="13148" y="3086"/>
                    <a:pt x="13148" y="3086"/>
                    <a:pt x="13148" y="3086"/>
                  </a:cubicBezTo>
                  <a:cubicBezTo>
                    <a:pt x="16435" y="3429"/>
                    <a:pt x="19252" y="4114"/>
                    <a:pt x="19722" y="6514"/>
                  </a:cubicBezTo>
                  <a:cubicBezTo>
                    <a:pt x="20191" y="8229"/>
                    <a:pt x="18783" y="9257"/>
                    <a:pt x="17374" y="9943"/>
                  </a:cubicBezTo>
                  <a:close/>
                  <a:moveTo>
                    <a:pt x="8452" y="5486"/>
                  </a:moveTo>
                  <a:cubicBezTo>
                    <a:pt x="8452" y="9257"/>
                    <a:pt x="8452" y="9257"/>
                    <a:pt x="8452" y="9257"/>
                  </a:cubicBezTo>
                  <a:cubicBezTo>
                    <a:pt x="9861" y="9257"/>
                    <a:pt x="14557" y="9600"/>
                    <a:pt x="14557" y="7543"/>
                  </a:cubicBezTo>
                  <a:cubicBezTo>
                    <a:pt x="14557" y="5143"/>
                    <a:pt x="9861" y="5486"/>
                    <a:pt x="8452" y="5486"/>
                  </a:cubicBezTo>
                  <a:close/>
                  <a:moveTo>
                    <a:pt x="8452" y="11314"/>
                  </a:moveTo>
                  <a:cubicBezTo>
                    <a:pt x="8452" y="15771"/>
                    <a:pt x="8452" y="15771"/>
                    <a:pt x="8452" y="15771"/>
                  </a:cubicBezTo>
                  <a:cubicBezTo>
                    <a:pt x="10330" y="15771"/>
                    <a:pt x="15965" y="16114"/>
                    <a:pt x="15965" y="13714"/>
                  </a:cubicBezTo>
                  <a:cubicBezTo>
                    <a:pt x="15965" y="10971"/>
                    <a:pt x="10330" y="11314"/>
                    <a:pt x="8452" y="113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19" name="Shape"/>
            <p:cNvSpPr/>
            <p:nvPr/>
          </p:nvSpPr>
          <p:spPr>
            <a:xfrm>
              <a:off x="11203518" y="215900"/>
              <a:ext cx="311150" cy="266560"/>
            </a:xfrm>
            <a:custGeom>
              <a:avLst/>
              <a:gdLst/>
              <a:ahLst/>
              <a:cxnLst>
                <a:cxn ang="0">
                  <a:pos x="wd2" y="hd2"/>
                </a:cxn>
                <a:cxn ang="5400000">
                  <a:pos x="wd2" y="hd2"/>
                </a:cxn>
                <a:cxn ang="10800000">
                  <a:pos x="wd2" y="hd2"/>
                </a:cxn>
                <a:cxn ang="16200000">
                  <a:pos x="wd2" y="hd2"/>
                </a:cxn>
              </a:cxnLst>
              <a:rect l="0" t="0" r="r" b="b"/>
              <a:pathLst>
                <a:path w="21600" h="21251" extrusionOk="0">
                  <a:moveTo>
                    <a:pt x="21600" y="8786"/>
                  </a:moveTo>
                  <a:cubicBezTo>
                    <a:pt x="21600" y="9885"/>
                    <a:pt x="20965" y="10617"/>
                    <a:pt x="20329" y="10617"/>
                  </a:cubicBezTo>
                  <a:cubicBezTo>
                    <a:pt x="20329" y="15742"/>
                    <a:pt x="20329" y="15742"/>
                    <a:pt x="20329" y="15742"/>
                  </a:cubicBezTo>
                  <a:cubicBezTo>
                    <a:pt x="20329" y="16841"/>
                    <a:pt x="19376" y="17573"/>
                    <a:pt x="18741" y="17573"/>
                  </a:cubicBezTo>
                  <a:cubicBezTo>
                    <a:pt x="16518" y="15742"/>
                    <a:pt x="13024" y="12814"/>
                    <a:pt x="8894" y="12447"/>
                  </a:cubicBezTo>
                  <a:cubicBezTo>
                    <a:pt x="7306" y="12814"/>
                    <a:pt x="6988" y="15010"/>
                    <a:pt x="7941" y="16108"/>
                  </a:cubicBezTo>
                  <a:cubicBezTo>
                    <a:pt x="6988" y="17573"/>
                    <a:pt x="8259" y="18671"/>
                    <a:pt x="9529" y="19769"/>
                  </a:cubicBezTo>
                  <a:cubicBezTo>
                    <a:pt x="8576" y="21600"/>
                    <a:pt x="5400" y="21600"/>
                    <a:pt x="4447" y="20502"/>
                  </a:cubicBezTo>
                  <a:cubicBezTo>
                    <a:pt x="3812" y="17939"/>
                    <a:pt x="2541" y="15376"/>
                    <a:pt x="3494" y="12447"/>
                  </a:cubicBezTo>
                  <a:cubicBezTo>
                    <a:pt x="2224" y="12447"/>
                    <a:pt x="2224" y="12447"/>
                    <a:pt x="2224" y="12447"/>
                  </a:cubicBezTo>
                  <a:cubicBezTo>
                    <a:pt x="953" y="12447"/>
                    <a:pt x="0" y="11349"/>
                    <a:pt x="0" y="9885"/>
                  </a:cubicBezTo>
                  <a:cubicBezTo>
                    <a:pt x="0" y="7322"/>
                    <a:pt x="0" y="7322"/>
                    <a:pt x="0" y="7322"/>
                  </a:cubicBezTo>
                  <a:cubicBezTo>
                    <a:pt x="0" y="6224"/>
                    <a:pt x="953" y="5125"/>
                    <a:pt x="2224" y="5125"/>
                  </a:cubicBezTo>
                  <a:cubicBezTo>
                    <a:pt x="7941" y="5125"/>
                    <a:pt x="7941" y="5125"/>
                    <a:pt x="7941" y="5125"/>
                  </a:cubicBezTo>
                  <a:cubicBezTo>
                    <a:pt x="12388" y="5125"/>
                    <a:pt x="16200" y="2197"/>
                    <a:pt x="18741" y="0"/>
                  </a:cubicBezTo>
                  <a:cubicBezTo>
                    <a:pt x="19376" y="0"/>
                    <a:pt x="20329" y="732"/>
                    <a:pt x="20329" y="1464"/>
                  </a:cubicBezTo>
                  <a:cubicBezTo>
                    <a:pt x="20329" y="6956"/>
                    <a:pt x="20329" y="6956"/>
                    <a:pt x="20329" y="6956"/>
                  </a:cubicBezTo>
                  <a:cubicBezTo>
                    <a:pt x="20965" y="6956"/>
                    <a:pt x="21600" y="7688"/>
                    <a:pt x="21600" y="8786"/>
                  </a:cubicBezTo>
                  <a:close/>
                  <a:moveTo>
                    <a:pt x="18741" y="2197"/>
                  </a:moveTo>
                  <a:cubicBezTo>
                    <a:pt x="15565" y="4759"/>
                    <a:pt x="12388" y="6590"/>
                    <a:pt x="9529" y="6956"/>
                  </a:cubicBezTo>
                  <a:cubicBezTo>
                    <a:pt x="9529" y="10617"/>
                    <a:pt x="9529" y="10617"/>
                    <a:pt x="9529" y="10617"/>
                  </a:cubicBezTo>
                  <a:cubicBezTo>
                    <a:pt x="12388" y="10983"/>
                    <a:pt x="15565" y="12447"/>
                    <a:pt x="18741" y="15376"/>
                  </a:cubicBezTo>
                  <a:lnTo>
                    <a:pt x="18741" y="21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0" name="Shape"/>
            <p:cNvSpPr/>
            <p:nvPr/>
          </p:nvSpPr>
          <p:spPr>
            <a:xfrm>
              <a:off x="11791952" y="192617"/>
              <a:ext cx="289983"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20012"/>
                  </a:moveTo>
                  <a:cubicBezTo>
                    <a:pt x="21600" y="20965"/>
                    <a:pt x="20914" y="21600"/>
                    <a:pt x="19886" y="21600"/>
                  </a:cubicBezTo>
                  <a:cubicBezTo>
                    <a:pt x="1714" y="21600"/>
                    <a:pt x="1714" y="21600"/>
                    <a:pt x="1714" y="21600"/>
                  </a:cubicBezTo>
                  <a:cubicBezTo>
                    <a:pt x="686" y="21600"/>
                    <a:pt x="0" y="20965"/>
                    <a:pt x="0" y="20012"/>
                  </a:cubicBezTo>
                  <a:cubicBezTo>
                    <a:pt x="0" y="1588"/>
                    <a:pt x="0" y="1588"/>
                    <a:pt x="0" y="1588"/>
                  </a:cubicBezTo>
                  <a:cubicBezTo>
                    <a:pt x="0" y="635"/>
                    <a:pt x="686" y="0"/>
                    <a:pt x="1714" y="0"/>
                  </a:cubicBezTo>
                  <a:cubicBezTo>
                    <a:pt x="19886" y="0"/>
                    <a:pt x="19886" y="0"/>
                    <a:pt x="19886" y="0"/>
                  </a:cubicBezTo>
                  <a:cubicBezTo>
                    <a:pt x="20914" y="0"/>
                    <a:pt x="21600" y="635"/>
                    <a:pt x="21600" y="1588"/>
                  </a:cubicBezTo>
                  <a:lnTo>
                    <a:pt x="21600" y="20012"/>
                  </a:lnTo>
                  <a:close/>
                  <a:moveTo>
                    <a:pt x="19886" y="2224"/>
                  </a:moveTo>
                  <a:cubicBezTo>
                    <a:pt x="19886" y="1906"/>
                    <a:pt x="19543" y="1588"/>
                    <a:pt x="19200" y="1588"/>
                  </a:cubicBezTo>
                  <a:cubicBezTo>
                    <a:pt x="2400" y="1588"/>
                    <a:pt x="2400" y="1588"/>
                    <a:pt x="2400" y="1588"/>
                  </a:cubicBezTo>
                  <a:cubicBezTo>
                    <a:pt x="2057" y="1588"/>
                    <a:pt x="1714" y="1906"/>
                    <a:pt x="1714" y="2224"/>
                  </a:cubicBezTo>
                  <a:cubicBezTo>
                    <a:pt x="1714" y="5400"/>
                    <a:pt x="1714" y="5400"/>
                    <a:pt x="1714" y="5400"/>
                  </a:cubicBezTo>
                  <a:cubicBezTo>
                    <a:pt x="1714" y="5718"/>
                    <a:pt x="2057" y="6035"/>
                    <a:pt x="2400" y="6035"/>
                  </a:cubicBezTo>
                  <a:cubicBezTo>
                    <a:pt x="19200" y="6035"/>
                    <a:pt x="19200" y="6035"/>
                    <a:pt x="19200" y="6035"/>
                  </a:cubicBezTo>
                  <a:cubicBezTo>
                    <a:pt x="19543" y="6035"/>
                    <a:pt x="19886" y="5718"/>
                    <a:pt x="19886" y="5400"/>
                  </a:cubicBezTo>
                  <a:lnTo>
                    <a:pt x="19886" y="2224"/>
                  </a:lnTo>
                  <a:close/>
                  <a:moveTo>
                    <a:pt x="3086" y="7624"/>
                  </a:moveTo>
                  <a:cubicBezTo>
                    <a:pt x="2400" y="7624"/>
                    <a:pt x="1714" y="8259"/>
                    <a:pt x="1714" y="9212"/>
                  </a:cubicBezTo>
                  <a:cubicBezTo>
                    <a:pt x="1714" y="10165"/>
                    <a:pt x="2400" y="10800"/>
                    <a:pt x="3086" y="10800"/>
                  </a:cubicBezTo>
                  <a:cubicBezTo>
                    <a:pt x="4114" y="10800"/>
                    <a:pt x="4800" y="10165"/>
                    <a:pt x="4800" y="9212"/>
                  </a:cubicBezTo>
                  <a:cubicBezTo>
                    <a:pt x="4800" y="8259"/>
                    <a:pt x="4114" y="7624"/>
                    <a:pt x="3086" y="7624"/>
                  </a:cubicBezTo>
                  <a:close/>
                  <a:moveTo>
                    <a:pt x="3086" y="12388"/>
                  </a:moveTo>
                  <a:cubicBezTo>
                    <a:pt x="2400" y="12388"/>
                    <a:pt x="1714" y="13024"/>
                    <a:pt x="1714" y="13659"/>
                  </a:cubicBezTo>
                  <a:cubicBezTo>
                    <a:pt x="1714" y="14612"/>
                    <a:pt x="2400" y="15247"/>
                    <a:pt x="3086" y="15247"/>
                  </a:cubicBezTo>
                  <a:cubicBezTo>
                    <a:pt x="4114" y="15247"/>
                    <a:pt x="4800" y="14612"/>
                    <a:pt x="4800" y="13659"/>
                  </a:cubicBezTo>
                  <a:cubicBezTo>
                    <a:pt x="4800" y="13024"/>
                    <a:pt x="4114" y="12388"/>
                    <a:pt x="3086" y="12388"/>
                  </a:cubicBezTo>
                  <a:close/>
                  <a:moveTo>
                    <a:pt x="3086" y="16835"/>
                  </a:moveTo>
                  <a:cubicBezTo>
                    <a:pt x="2400" y="16835"/>
                    <a:pt x="1714" y="17471"/>
                    <a:pt x="1714" y="18424"/>
                  </a:cubicBezTo>
                  <a:cubicBezTo>
                    <a:pt x="1714" y="19376"/>
                    <a:pt x="2400" y="20012"/>
                    <a:pt x="3086" y="20012"/>
                  </a:cubicBezTo>
                  <a:cubicBezTo>
                    <a:pt x="4114" y="20012"/>
                    <a:pt x="4800" y="19376"/>
                    <a:pt x="4800" y="18424"/>
                  </a:cubicBezTo>
                  <a:cubicBezTo>
                    <a:pt x="4800" y="17471"/>
                    <a:pt x="4114" y="16835"/>
                    <a:pt x="3086" y="16835"/>
                  </a:cubicBezTo>
                  <a:close/>
                  <a:moveTo>
                    <a:pt x="8229" y="7624"/>
                  </a:moveTo>
                  <a:cubicBezTo>
                    <a:pt x="7200" y="7624"/>
                    <a:pt x="6514" y="8259"/>
                    <a:pt x="6514" y="9212"/>
                  </a:cubicBezTo>
                  <a:cubicBezTo>
                    <a:pt x="6514" y="10165"/>
                    <a:pt x="7200" y="10800"/>
                    <a:pt x="8229" y="10800"/>
                  </a:cubicBezTo>
                  <a:cubicBezTo>
                    <a:pt x="9257" y="10800"/>
                    <a:pt x="9943" y="10165"/>
                    <a:pt x="9943" y="9212"/>
                  </a:cubicBezTo>
                  <a:cubicBezTo>
                    <a:pt x="9943" y="8259"/>
                    <a:pt x="9257" y="7624"/>
                    <a:pt x="8229" y="7624"/>
                  </a:cubicBezTo>
                  <a:close/>
                  <a:moveTo>
                    <a:pt x="8229" y="12388"/>
                  </a:moveTo>
                  <a:cubicBezTo>
                    <a:pt x="7200" y="12388"/>
                    <a:pt x="6514" y="13024"/>
                    <a:pt x="6514" y="13659"/>
                  </a:cubicBezTo>
                  <a:cubicBezTo>
                    <a:pt x="6514" y="14612"/>
                    <a:pt x="7200" y="15247"/>
                    <a:pt x="8229" y="15247"/>
                  </a:cubicBezTo>
                  <a:cubicBezTo>
                    <a:pt x="9257" y="15247"/>
                    <a:pt x="9943" y="14612"/>
                    <a:pt x="9943" y="13659"/>
                  </a:cubicBezTo>
                  <a:cubicBezTo>
                    <a:pt x="9943" y="13024"/>
                    <a:pt x="9257" y="12388"/>
                    <a:pt x="8229" y="12388"/>
                  </a:cubicBezTo>
                  <a:close/>
                  <a:moveTo>
                    <a:pt x="8229" y="16835"/>
                  </a:moveTo>
                  <a:cubicBezTo>
                    <a:pt x="7200" y="16835"/>
                    <a:pt x="6514" y="17471"/>
                    <a:pt x="6514" y="18424"/>
                  </a:cubicBezTo>
                  <a:cubicBezTo>
                    <a:pt x="6514" y="19376"/>
                    <a:pt x="7200" y="20012"/>
                    <a:pt x="8229" y="20012"/>
                  </a:cubicBezTo>
                  <a:cubicBezTo>
                    <a:pt x="9257" y="20012"/>
                    <a:pt x="9943" y="19376"/>
                    <a:pt x="9943" y="18424"/>
                  </a:cubicBezTo>
                  <a:cubicBezTo>
                    <a:pt x="9943" y="17471"/>
                    <a:pt x="9257" y="16835"/>
                    <a:pt x="8229" y="16835"/>
                  </a:cubicBezTo>
                  <a:close/>
                  <a:moveTo>
                    <a:pt x="13371" y="7624"/>
                  </a:moveTo>
                  <a:cubicBezTo>
                    <a:pt x="12343" y="7624"/>
                    <a:pt x="11657" y="8259"/>
                    <a:pt x="11657" y="9212"/>
                  </a:cubicBezTo>
                  <a:cubicBezTo>
                    <a:pt x="11657" y="10165"/>
                    <a:pt x="12343" y="10800"/>
                    <a:pt x="13371" y="10800"/>
                  </a:cubicBezTo>
                  <a:cubicBezTo>
                    <a:pt x="14057" y="10800"/>
                    <a:pt x="14743" y="10165"/>
                    <a:pt x="14743" y="9212"/>
                  </a:cubicBezTo>
                  <a:cubicBezTo>
                    <a:pt x="14743" y="8259"/>
                    <a:pt x="14057" y="7624"/>
                    <a:pt x="13371" y="7624"/>
                  </a:cubicBezTo>
                  <a:close/>
                  <a:moveTo>
                    <a:pt x="13371" y="12388"/>
                  </a:moveTo>
                  <a:cubicBezTo>
                    <a:pt x="12343" y="12388"/>
                    <a:pt x="11657" y="13024"/>
                    <a:pt x="11657" y="13659"/>
                  </a:cubicBezTo>
                  <a:cubicBezTo>
                    <a:pt x="11657" y="14612"/>
                    <a:pt x="12343" y="15247"/>
                    <a:pt x="13371" y="15247"/>
                  </a:cubicBezTo>
                  <a:cubicBezTo>
                    <a:pt x="14057" y="15247"/>
                    <a:pt x="14743" y="14612"/>
                    <a:pt x="14743" y="13659"/>
                  </a:cubicBezTo>
                  <a:cubicBezTo>
                    <a:pt x="14743" y="13024"/>
                    <a:pt x="14057" y="12388"/>
                    <a:pt x="13371" y="12388"/>
                  </a:cubicBezTo>
                  <a:close/>
                  <a:moveTo>
                    <a:pt x="13371" y="16835"/>
                  </a:moveTo>
                  <a:cubicBezTo>
                    <a:pt x="12343" y="16835"/>
                    <a:pt x="11657" y="17471"/>
                    <a:pt x="11657" y="18424"/>
                  </a:cubicBezTo>
                  <a:cubicBezTo>
                    <a:pt x="11657" y="19376"/>
                    <a:pt x="12343" y="20012"/>
                    <a:pt x="13371" y="20012"/>
                  </a:cubicBezTo>
                  <a:cubicBezTo>
                    <a:pt x="14057" y="20012"/>
                    <a:pt x="14743" y="19376"/>
                    <a:pt x="14743" y="18424"/>
                  </a:cubicBezTo>
                  <a:cubicBezTo>
                    <a:pt x="14743" y="17471"/>
                    <a:pt x="14057" y="16835"/>
                    <a:pt x="13371" y="16835"/>
                  </a:cubicBezTo>
                  <a:close/>
                  <a:moveTo>
                    <a:pt x="18171" y="7624"/>
                  </a:moveTo>
                  <a:cubicBezTo>
                    <a:pt x="17486" y="7624"/>
                    <a:pt x="16457" y="8259"/>
                    <a:pt x="16457" y="9212"/>
                  </a:cubicBezTo>
                  <a:cubicBezTo>
                    <a:pt x="16457" y="10165"/>
                    <a:pt x="17486" y="10800"/>
                    <a:pt x="18171" y="10800"/>
                  </a:cubicBezTo>
                  <a:cubicBezTo>
                    <a:pt x="19200" y="10800"/>
                    <a:pt x="19886" y="10165"/>
                    <a:pt x="19886" y="9212"/>
                  </a:cubicBezTo>
                  <a:cubicBezTo>
                    <a:pt x="19886" y="8259"/>
                    <a:pt x="19200" y="7624"/>
                    <a:pt x="18171" y="7624"/>
                  </a:cubicBezTo>
                  <a:close/>
                  <a:moveTo>
                    <a:pt x="19886" y="13659"/>
                  </a:moveTo>
                  <a:cubicBezTo>
                    <a:pt x="19886" y="13024"/>
                    <a:pt x="19200" y="12388"/>
                    <a:pt x="18171" y="12388"/>
                  </a:cubicBezTo>
                  <a:cubicBezTo>
                    <a:pt x="17486" y="12388"/>
                    <a:pt x="16457" y="13024"/>
                    <a:pt x="16457" y="13659"/>
                  </a:cubicBezTo>
                  <a:cubicBezTo>
                    <a:pt x="16457" y="18424"/>
                    <a:pt x="16457" y="18424"/>
                    <a:pt x="16457" y="18424"/>
                  </a:cubicBezTo>
                  <a:cubicBezTo>
                    <a:pt x="16457" y="19376"/>
                    <a:pt x="17486" y="20012"/>
                    <a:pt x="18171" y="20012"/>
                  </a:cubicBezTo>
                  <a:cubicBezTo>
                    <a:pt x="19200" y="20012"/>
                    <a:pt x="19886" y="19376"/>
                    <a:pt x="19886" y="18424"/>
                  </a:cubicBezTo>
                  <a:lnTo>
                    <a:pt x="19886" y="1365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1" name="Shape"/>
            <p:cNvSpPr/>
            <p:nvPr/>
          </p:nvSpPr>
          <p:spPr>
            <a:xfrm>
              <a:off x="95250" y="728133"/>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9738"/>
                  </a:moveTo>
                  <a:cubicBezTo>
                    <a:pt x="21600" y="20855"/>
                    <a:pt x="20965" y="21600"/>
                    <a:pt x="20012" y="21600"/>
                  </a:cubicBezTo>
                  <a:cubicBezTo>
                    <a:pt x="1588" y="21600"/>
                    <a:pt x="1588" y="21600"/>
                    <a:pt x="1588" y="21600"/>
                  </a:cubicBezTo>
                  <a:cubicBezTo>
                    <a:pt x="635" y="21600"/>
                    <a:pt x="0" y="20855"/>
                    <a:pt x="0" y="19738"/>
                  </a:cubicBezTo>
                  <a:cubicBezTo>
                    <a:pt x="0" y="1490"/>
                    <a:pt x="0" y="1490"/>
                    <a:pt x="0" y="1490"/>
                  </a:cubicBezTo>
                  <a:cubicBezTo>
                    <a:pt x="0" y="745"/>
                    <a:pt x="635" y="0"/>
                    <a:pt x="1588" y="0"/>
                  </a:cubicBezTo>
                  <a:cubicBezTo>
                    <a:pt x="20012" y="0"/>
                    <a:pt x="20012" y="0"/>
                    <a:pt x="20012" y="0"/>
                  </a:cubicBezTo>
                  <a:cubicBezTo>
                    <a:pt x="20965" y="0"/>
                    <a:pt x="21600" y="745"/>
                    <a:pt x="21600" y="1490"/>
                  </a:cubicBezTo>
                  <a:lnTo>
                    <a:pt x="21600" y="19738"/>
                  </a:lnTo>
                  <a:close/>
                  <a:moveTo>
                    <a:pt x="20012" y="5214"/>
                  </a:moveTo>
                  <a:cubicBezTo>
                    <a:pt x="20012" y="3724"/>
                    <a:pt x="20012" y="3724"/>
                    <a:pt x="20012" y="3724"/>
                  </a:cubicBezTo>
                  <a:cubicBezTo>
                    <a:pt x="20012" y="1490"/>
                    <a:pt x="20012" y="1490"/>
                    <a:pt x="20012" y="1490"/>
                  </a:cubicBezTo>
                  <a:cubicBezTo>
                    <a:pt x="9847" y="1490"/>
                    <a:pt x="9847" y="1490"/>
                    <a:pt x="9847" y="1490"/>
                  </a:cubicBezTo>
                  <a:cubicBezTo>
                    <a:pt x="9212" y="3352"/>
                    <a:pt x="9212" y="3352"/>
                    <a:pt x="9212" y="3352"/>
                  </a:cubicBezTo>
                  <a:cubicBezTo>
                    <a:pt x="1588" y="3352"/>
                    <a:pt x="1588" y="3352"/>
                    <a:pt x="1588" y="3352"/>
                  </a:cubicBezTo>
                  <a:cubicBezTo>
                    <a:pt x="1588" y="5214"/>
                    <a:pt x="1588" y="5214"/>
                    <a:pt x="1588" y="5214"/>
                  </a:cubicBezTo>
                  <a:lnTo>
                    <a:pt x="20012" y="5214"/>
                  </a:lnTo>
                  <a:close/>
                  <a:moveTo>
                    <a:pt x="20012" y="19738"/>
                  </a:moveTo>
                  <a:cubicBezTo>
                    <a:pt x="20012" y="17876"/>
                    <a:pt x="20012" y="17876"/>
                    <a:pt x="20012" y="17876"/>
                  </a:cubicBezTo>
                  <a:cubicBezTo>
                    <a:pt x="1588" y="17876"/>
                    <a:pt x="1588" y="17876"/>
                    <a:pt x="1588" y="17876"/>
                  </a:cubicBezTo>
                  <a:cubicBezTo>
                    <a:pt x="1588" y="19738"/>
                    <a:pt x="1588" y="19738"/>
                    <a:pt x="1588" y="19738"/>
                  </a:cubicBezTo>
                  <a:lnTo>
                    <a:pt x="20012" y="19738"/>
                  </a:lnTo>
                  <a:close/>
                  <a:moveTo>
                    <a:pt x="7624" y="2607"/>
                  </a:moveTo>
                  <a:cubicBezTo>
                    <a:pt x="7624" y="745"/>
                    <a:pt x="7624" y="745"/>
                    <a:pt x="7624" y="745"/>
                  </a:cubicBezTo>
                  <a:cubicBezTo>
                    <a:pt x="2859" y="745"/>
                    <a:pt x="2859" y="745"/>
                    <a:pt x="2859" y="745"/>
                  </a:cubicBezTo>
                  <a:cubicBezTo>
                    <a:pt x="2859" y="2607"/>
                    <a:pt x="2859" y="2607"/>
                    <a:pt x="2859" y="2607"/>
                  </a:cubicBezTo>
                  <a:lnTo>
                    <a:pt x="7624" y="2607"/>
                  </a:lnTo>
                  <a:close/>
                  <a:moveTo>
                    <a:pt x="10800" y="6331"/>
                  </a:moveTo>
                  <a:cubicBezTo>
                    <a:pt x="8259" y="6331"/>
                    <a:pt x="6035" y="8566"/>
                    <a:pt x="6035" y="11545"/>
                  </a:cubicBezTo>
                  <a:cubicBezTo>
                    <a:pt x="6035" y="14524"/>
                    <a:pt x="8259" y="17131"/>
                    <a:pt x="10800" y="17131"/>
                  </a:cubicBezTo>
                  <a:cubicBezTo>
                    <a:pt x="13341" y="17131"/>
                    <a:pt x="15247" y="14524"/>
                    <a:pt x="15247" y="11545"/>
                  </a:cubicBezTo>
                  <a:cubicBezTo>
                    <a:pt x="15247" y="8566"/>
                    <a:pt x="13341" y="6331"/>
                    <a:pt x="10800" y="6331"/>
                  </a:cubicBezTo>
                  <a:close/>
                  <a:moveTo>
                    <a:pt x="10800" y="15269"/>
                  </a:moveTo>
                  <a:cubicBezTo>
                    <a:pt x="8894" y="15269"/>
                    <a:pt x="7624" y="13779"/>
                    <a:pt x="7624" y="11545"/>
                  </a:cubicBezTo>
                  <a:cubicBezTo>
                    <a:pt x="7624" y="9683"/>
                    <a:pt x="8894" y="7821"/>
                    <a:pt x="10800" y="7821"/>
                  </a:cubicBezTo>
                  <a:cubicBezTo>
                    <a:pt x="12388" y="7821"/>
                    <a:pt x="13659" y="9683"/>
                    <a:pt x="13659" y="11545"/>
                  </a:cubicBezTo>
                  <a:cubicBezTo>
                    <a:pt x="13659" y="13779"/>
                    <a:pt x="12388" y="15269"/>
                    <a:pt x="10800" y="15269"/>
                  </a:cubicBezTo>
                  <a:close/>
                  <a:moveTo>
                    <a:pt x="10800" y="9310"/>
                  </a:moveTo>
                  <a:cubicBezTo>
                    <a:pt x="9529" y="9310"/>
                    <a:pt x="8894" y="10428"/>
                    <a:pt x="8894" y="11545"/>
                  </a:cubicBezTo>
                  <a:cubicBezTo>
                    <a:pt x="8894" y="11917"/>
                    <a:pt x="8894" y="11917"/>
                    <a:pt x="9212" y="11917"/>
                  </a:cubicBezTo>
                  <a:cubicBezTo>
                    <a:pt x="9529" y="11917"/>
                    <a:pt x="9529" y="11917"/>
                    <a:pt x="9529" y="11545"/>
                  </a:cubicBezTo>
                  <a:cubicBezTo>
                    <a:pt x="9529" y="10800"/>
                    <a:pt x="10165" y="10055"/>
                    <a:pt x="10800" y="10055"/>
                  </a:cubicBezTo>
                  <a:cubicBezTo>
                    <a:pt x="10800" y="10055"/>
                    <a:pt x="11118" y="10055"/>
                    <a:pt x="11118" y="9683"/>
                  </a:cubicBezTo>
                  <a:cubicBezTo>
                    <a:pt x="11118" y="9683"/>
                    <a:pt x="10800" y="9310"/>
                    <a:pt x="10800" y="931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2" name="Shape"/>
            <p:cNvSpPr/>
            <p:nvPr/>
          </p:nvSpPr>
          <p:spPr>
            <a:xfrm>
              <a:off x="658284" y="770467"/>
              <a:ext cx="101601" cy="177801"/>
            </a:xfrm>
            <a:custGeom>
              <a:avLst/>
              <a:gdLst/>
              <a:ahLst/>
              <a:cxnLst>
                <a:cxn ang="0">
                  <a:pos x="wd2" y="hd2"/>
                </a:cxn>
                <a:cxn ang="5400000">
                  <a:pos x="wd2" y="hd2"/>
                </a:cxn>
                <a:cxn ang="10800000">
                  <a:pos x="wd2" y="hd2"/>
                </a:cxn>
                <a:cxn ang="16200000">
                  <a:pos x="wd2" y="hd2"/>
                </a:cxn>
              </a:cxnLst>
              <a:rect l="0" t="0" r="r" b="b"/>
              <a:pathLst>
                <a:path w="21600" h="21600" extrusionOk="0">
                  <a:moveTo>
                    <a:pt x="21600" y="11631"/>
                  </a:moveTo>
                  <a:cubicBezTo>
                    <a:pt x="4909" y="21046"/>
                    <a:pt x="4909" y="21046"/>
                    <a:pt x="4909" y="21046"/>
                  </a:cubicBezTo>
                  <a:cubicBezTo>
                    <a:pt x="3927" y="21600"/>
                    <a:pt x="3927" y="21600"/>
                    <a:pt x="2945" y="21600"/>
                  </a:cubicBezTo>
                  <a:cubicBezTo>
                    <a:pt x="1964" y="21600"/>
                    <a:pt x="0" y="21046"/>
                    <a:pt x="0" y="20492"/>
                  </a:cubicBezTo>
                  <a:cubicBezTo>
                    <a:pt x="0" y="1662"/>
                    <a:pt x="0" y="1662"/>
                    <a:pt x="0" y="1662"/>
                  </a:cubicBezTo>
                  <a:cubicBezTo>
                    <a:pt x="0" y="554"/>
                    <a:pt x="1964" y="0"/>
                    <a:pt x="2945" y="0"/>
                  </a:cubicBezTo>
                  <a:cubicBezTo>
                    <a:pt x="3927" y="0"/>
                    <a:pt x="3927" y="554"/>
                    <a:pt x="4909" y="554"/>
                  </a:cubicBezTo>
                  <a:cubicBezTo>
                    <a:pt x="21600" y="9969"/>
                    <a:pt x="21600" y="9969"/>
                    <a:pt x="21600" y="9969"/>
                  </a:cubicBezTo>
                  <a:cubicBezTo>
                    <a:pt x="21600" y="9969"/>
                    <a:pt x="21600" y="10523"/>
                    <a:pt x="21600" y="11077"/>
                  </a:cubicBezTo>
                  <a:cubicBezTo>
                    <a:pt x="21600" y="11077"/>
                    <a:pt x="21600" y="11631"/>
                    <a:pt x="21600" y="1163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3" name="Shape"/>
            <p:cNvSpPr/>
            <p:nvPr/>
          </p:nvSpPr>
          <p:spPr>
            <a:xfrm>
              <a:off x="1318684" y="728133"/>
              <a:ext cx="264584"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7876" y="3724"/>
                  </a:moveTo>
                  <a:cubicBezTo>
                    <a:pt x="17876" y="3724"/>
                    <a:pt x="17876" y="3352"/>
                    <a:pt x="17503" y="3352"/>
                  </a:cubicBezTo>
                  <a:cubicBezTo>
                    <a:pt x="4097" y="3352"/>
                    <a:pt x="4097" y="3352"/>
                    <a:pt x="4097" y="3352"/>
                  </a:cubicBezTo>
                  <a:cubicBezTo>
                    <a:pt x="3724" y="3352"/>
                    <a:pt x="3352" y="3724"/>
                    <a:pt x="3352" y="3724"/>
                  </a:cubicBezTo>
                  <a:cubicBezTo>
                    <a:pt x="3352" y="17503"/>
                    <a:pt x="3352" y="17503"/>
                    <a:pt x="3352" y="17503"/>
                  </a:cubicBezTo>
                  <a:cubicBezTo>
                    <a:pt x="3352" y="17876"/>
                    <a:pt x="3724" y="17876"/>
                    <a:pt x="4097" y="17876"/>
                  </a:cubicBezTo>
                  <a:cubicBezTo>
                    <a:pt x="17503" y="17876"/>
                    <a:pt x="17503" y="17876"/>
                    <a:pt x="17503" y="17876"/>
                  </a:cubicBezTo>
                  <a:cubicBezTo>
                    <a:pt x="17876" y="17876"/>
                    <a:pt x="17876" y="17876"/>
                    <a:pt x="17876" y="17503"/>
                  </a:cubicBezTo>
                  <a:lnTo>
                    <a:pt x="17876" y="3724"/>
                  </a:lnTo>
                  <a:close/>
                  <a:moveTo>
                    <a:pt x="15269" y="14152"/>
                  </a:moveTo>
                  <a:cubicBezTo>
                    <a:pt x="6331" y="14152"/>
                    <a:pt x="6331" y="14152"/>
                    <a:pt x="6331" y="14152"/>
                  </a:cubicBezTo>
                  <a:cubicBezTo>
                    <a:pt x="5959" y="14152"/>
                    <a:pt x="5586" y="14152"/>
                    <a:pt x="5586" y="13779"/>
                  </a:cubicBezTo>
                  <a:cubicBezTo>
                    <a:pt x="5214" y="13407"/>
                    <a:pt x="5214" y="13034"/>
                    <a:pt x="5586" y="13034"/>
                  </a:cubicBezTo>
                  <a:cubicBezTo>
                    <a:pt x="10055" y="6703"/>
                    <a:pt x="10055" y="6703"/>
                    <a:pt x="10055" y="6703"/>
                  </a:cubicBezTo>
                  <a:cubicBezTo>
                    <a:pt x="10055" y="6331"/>
                    <a:pt x="10428" y="6331"/>
                    <a:pt x="10800" y="6331"/>
                  </a:cubicBezTo>
                  <a:cubicBezTo>
                    <a:pt x="11172" y="6331"/>
                    <a:pt x="11172" y="6331"/>
                    <a:pt x="11545" y="6703"/>
                  </a:cubicBezTo>
                  <a:cubicBezTo>
                    <a:pt x="16014" y="13034"/>
                    <a:pt x="16014" y="13034"/>
                    <a:pt x="16014" y="13034"/>
                  </a:cubicBezTo>
                  <a:cubicBezTo>
                    <a:pt x="16386" y="13034"/>
                    <a:pt x="16386" y="13407"/>
                    <a:pt x="16014" y="13779"/>
                  </a:cubicBezTo>
                  <a:cubicBezTo>
                    <a:pt x="16014" y="14152"/>
                    <a:pt x="15641" y="14152"/>
                    <a:pt x="15269" y="141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4" name="Shape"/>
            <p:cNvSpPr/>
            <p:nvPr/>
          </p:nvSpPr>
          <p:spPr>
            <a:xfrm>
              <a:off x="3318933" y="759884"/>
              <a:ext cx="268818" cy="207434"/>
            </a:xfrm>
            <a:custGeom>
              <a:avLst/>
              <a:gdLst/>
              <a:ahLst/>
              <a:cxnLst>
                <a:cxn ang="0">
                  <a:pos x="wd2" y="hd2"/>
                </a:cxn>
                <a:cxn ang="5400000">
                  <a:pos x="wd2" y="hd2"/>
                </a:cxn>
                <a:cxn ang="10800000">
                  <a:pos x="wd2" y="hd2"/>
                </a:cxn>
                <a:cxn ang="16200000">
                  <a:pos x="wd2" y="hd2"/>
                </a:cxn>
              </a:cxnLst>
              <a:rect l="0" t="0" r="r" b="b"/>
              <a:pathLst>
                <a:path w="21600" h="21600" extrusionOk="0">
                  <a:moveTo>
                    <a:pt x="21234" y="5760"/>
                  </a:moveTo>
                  <a:cubicBezTo>
                    <a:pt x="10983" y="18720"/>
                    <a:pt x="10983" y="18720"/>
                    <a:pt x="10983" y="18720"/>
                  </a:cubicBezTo>
                  <a:cubicBezTo>
                    <a:pt x="9153" y="21120"/>
                    <a:pt x="9153" y="21120"/>
                    <a:pt x="9153" y="21120"/>
                  </a:cubicBezTo>
                  <a:cubicBezTo>
                    <a:pt x="8786" y="21600"/>
                    <a:pt x="8786" y="21600"/>
                    <a:pt x="8420" y="21600"/>
                  </a:cubicBezTo>
                  <a:cubicBezTo>
                    <a:pt x="8054" y="21600"/>
                    <a:pt x="7688" y="21600"/>
                    <a:pt x="7322" y="21120"/>
                  </a:cubicBezTo>
                  <a:cubicBezTo>
                    <a:pt x="5492" y="18720"/>
                    <a:pt x="5492" y="18720"/>
                    <a:pt x="5492" y="18720"/>
                  </a:cubicBezTo>
                  <a:cubicBezTo>
                    <a:pt x="366" y="12480"/>
                    <a:pt x="366" y="12480"/>
                    <a:pt x="366" y="12480"/>
                  </a:cubicBezTo>
                  <a:cubicBezTo>
                    <a:pt x="0" y="12000"/>
                    <a:pt x="0" y="11520"/>
                    <a:pt x="0" y="11040"/>
                  </a:cubicBezTo>
                  <a:cubicBezTo>
                    <a:pt x="0" y="10560"/>
                    <a:pt x="0" y="10080"/>
                    <a:pt x="366" y="9600"/>
                  </a:cubicBezTo>
                  <a:cubicBezTo>
                    <a:pt x="2197" y="7200"/>
                    <a:pt x="2197" y="7200"/>
                    <a:pt x="2197" y="7200"/>
                  </a:cubicBezTo>
                  <a:cubicBezTo>
                    <a:pt x="2563" y="6720"/>
                    <a:pt x="2929" y="6720"/>
                    <a:pt x="3295" y="6720"/>
                  </a:cubicBezTo>
                  <a:cubicBezTo>
                    <a:pt x="3661" y="6720"/>
                    <a:pt x="4027" y="6720"/>
                    <a:pt x="4027" y="7200"/>
                  </a:cubicBezTo>
                  <a:cubicBezTo>
                    <a:pt x="8420" y="12480"/>
                    <a:pt x="8420" y="12480"/>
                    <a:pt x="8420" y="12480"/>
                  </a:cubicBezTo>
                  <a:cubicBezTo>
                    <a:pt x="17207" y="480"/>
                    <a:pt x="17207" y="480"/>
                    <a:pt x="17207" y="480"/>
                  </a:cubicBezTo>
                  <a:cubicBezTo>
                    <a:pt x="17573" y="480"/>
                    <a:pt x="17939" y="0"/>
                    <a:pt x="18305" y="0"/>
                  </a:cubicBezTo>
                  <a:cubicBezTo>
                    <a:pt x="18671" y="0"/>
                    <a:pt x="19037" y="480"/>
                    <a:pt x="19403" y="480"/>
                  </a:cubicBezTo>
                  <a:cubicBezTo>
                    <a:pt x="21234" y="3360"/>
                    <a:pt x="21234" y="3360"/>
                    <a:pt x="21234" y="3360"/>
                  </a:cubicBezTo>
                  <a:cubicBezTo>
                    <a:pt x="21234" y="3360"/>
                    <a:pt x="21600" y="3840"/>
                    <a:pt x="21600" y="4320"/>
                  </a:cubicBezTo>
                  <a:cubicBezTo>
                    <a:pt x="21600" y="4800"/>
                    <a:pt x="21234" y="5280"/>
                    <a:pt x="21234" y="576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5" name="Shape"/>
            <p:cNvSpPr/>
            <p:nvPr/>
          </p:nvSpPr>
          <p:spPr>
            <a:xfrm>
              <a:off x="3953933" y="728133"/>
              <a:ext cx="293069" cy="243418"/>
            </a:xfrm>
            <a:custGeom>
              <a:avLst/>
              <a:gdLst/>
              <a:ahLst/>
              <a:cxnLst>
                <a:cxn ang="0">
                  <a:pos x="wd2" y="hd2"/>
                </a:cxn>
                <a:cxn ang="5400000">
                  <a:pos x="wd2" y="hd2"/>
                </a:cxn>
                <a:cxn ang="10800000">
                  <a:pos x="wd2" y="hd2"/>
                </a:cxn>
                <a:cxn ang="16200000">
                  <a:pos x="wd2" y="hd2"/>
                </a:cxn>
              </a:cxnLst>
              <a:rect l="0" t="0" r="r" b="b"/>
              <a:pathLst>
                <a:path w="21516" h="21600" extrusionOk="0">
                  <a:moveTo>
                    <a:pt x="18225" y="17117"/>
                  </a:moveTo>
                  <a:cubicBezTo>
                    <a:pt x="18225" y="19562"/>
                    <a:pt x="16538" y="21600"/>
                    <a:pt x="14513" y="21600"/>
                  </a:cubicBezTo>
                  <a:cubicBezTo>
                    <a:pt x="3713" y="21600"/>
                    <a:pt x="3713" y="21600"/>
                    <a:pt x="3713" y="21600"/>
                  </a:cubicBezTo>
                  <a:cubicBezTo>
                    <a:pt x="1688" y="21600"/>
                    <a:pt x="0" y="19562"/>
                    <a:pt x="0" y="17117"/>
                  </a:cubicBezTo>
                  <a:cubicBezTo>
                    <a:pt x="0" y="4075"/>
                    <a:pt x="0" y="4075"/>
                    <a:pt x="0" y="4075"/>
                  </a:cubicBezTo>
                  <a:cubicBezTo>
                    <a:pt x="0" y="1630"/>
                    <a:pt x="1688" y="0"/>
                    <a:pt x="3713" y="0"/>
                  </a:cubicBezTo>
                  <a:cubicBezTo>
                    <a:pt x="14513" y="0"/>
                    <a:pt x="14513" y="0"/>
                    <a:pt x="14513" y="0"/>
                  </a:cubicBezTo>
                  <a:cubicBezTo>
                    <a:pt x="14850" y="0"/>
                    <a:pt x="15525" y="0"/>
                    <a:pt x="15862" y="0"/>
                  </a:cubicBezTo>
                  <a:cubicBezTo>
                    <a:pt x="16200" y="408"/>
                    <a:pt x="16200" y="408"/>
                    <a:pt x="16200" y="408"/>
                  </a:cubicBezTo>
                  <a:cubicBezTo>
                    <a:pt x="16200" y="815"/>
                    <a:pt x="16200" y="815"/>
                    <a:pt x="16200" y="815"/>
                  </a:cubicBezTo>
                  <a:cubicBezTo>
                    <a:pt x="15525" y="1630"/>
                    <a:pt x="15525" y="1630"/>
                    <a:pt x="15525" y="1630"/>
                  </a:cubicBezTo>
                  <a:cubicBezTo>
                    <a:pt x="15525" y="2038"/>
                    <a:pt x="15188" y="2038"/>
                    <a:pt x="15188" y="2038"/>
                  </a:cubicBezTo>
                  <a:cubicBezTo>
                    <a:pt x="15188" y="2038"/>
                    <a:pt x="15188" y="2038"/>
                    <a:pt x="15188" y="2038"/>
                  </a:cubicBezTo>
                  <a:cubicBezTo>
                    <a:pt x="14850" y="1630"/>
                    <a:pt x="14850" y="1630"/>
                    <a:pt x="14513" y="1630"/>
                  </a:cubicBezTo>
                  <a:cubicBezTo>
                    <a:pt x="3713" y="1630"/>
                    <a:pt x="3713" y="1630"/>
                    <a:pt x="3713" y="1630"/>
                  </a:cubicBezTo>
                  <a:cubicBezTo>
                    <a:pt x="2700" y="1630"/>
                    <a:pt x="1688" y="2853"/>
                    <a:pt x="1688" y="4075"/>
                  </a:cubicBezTo>
                  <a:cubicBezTo>
                    <a:pt x="1688" y="17117"/>
                    <a:pt x="1688" y="17117"/>
                    <a:pt x="1688" y="17117"/>
                  </a:cubicBezTo>
                  <a:cubicBezTo>
                    <a:pt x="1688" y="18340"/>
                    <a:pt x="2700" y="19562"/>
                    <a:pt x="3713" y="19562"/>
                  </a:cubicBezTo>
                  <a:cubicBezTo>
                    <a:pt x="14513" y="19562"/>
                    <a:pt x="14513" y="19562"/>
                    <a:pt x="14513" y="19562"/>
                  </a:cubicBezTo>
                  <a:cubicBezTo>
                    <a:pt x="15525" y="19562"/>
                    <a:pt x="16538" y="18340"/>
                    <a:pt x="16538" y="17117"/>
                  </a:cubicBezTo>
                  <a:cubicBezTo>
                    <a:pt x="16538" y="13042"/>
                    <a:pt x="16538" y="13042"/>
                    <a:pt x="16538" y="13042"/>
                  </a:cubicBezTo>
                  <a:cubicBezTo>
                    <a:pt x="16538" y="13042"/>
                    <a:pt x="16538" y="13042"/>
                    <a:pt x="16538" y="13042"/>
                  </a:cubicBezTo>
                  <a:cubicBezTo>
                    <a:pt x="17550" y="11819"/>
                    <a:pt x="17550" y="11819"/>
                    <a:pt x="17550" y="11819"/>
                  </a:cubicBezTo>
                  <a:cubicBezTo>
                    <a:pt x="17550" y="11819"/>
                    <a:pt x="17550" y="11819"/>
                    <a:pt x="17887" y="11819"/>
                  </a:cubicBezTo>
                  <a:cubicBezTo>
                    <a:pt x="17887" y="11819"/>
                    <a:pt x="17887" y="11819"/>
                    <a:pt x="17887" y="11819"/>
                  </a:cubicBezTo>
                  <a:cubicBezTo>
                    <a:pt x="18225" y="11819"/>
                    <a:pt x="18225" y="12226"/>
                    <a:pt x="18225" y="12226"/>
                  </a:cubicBezTo>
                  <a:lnTo>
                    <a:pt x="18225" y="17117"/>
                  </a:lnTo>
                  <a:close/>
                  <a:moveTo>
                    <a:pt x="10800" y="17117"/>
                  </a:moveTo>
                  <a:cubicBezTo>
                    <a:pt x="10463" y="17932"/>
                    <a:pt x="9788" y="17932"/>
                    <a:pt x="9113" y="17117"/>
                  </a:cubicBezTo>
                  <a:cubicBezTo>
                    <a:pt x="3713" y="10596"/>
                    <a:pt x="3713" y="10596"/>
                    <a:pt x="3713" y="10596"/>
                  </a:cubicBezTo>
                  <a:cubicBezTo>
                    <a:pt x="3375" y="10189"/>
                    <a:pt x="3375" y="9374"/>
                    <a:pt x="3713" y="8966"/>
                  </a:cubicBezTo>
                  <a:cubicBezTo>
                    <a:pt x="5063" y="7336"/>
                    <a:pt x="5063" y="7336"/>
                    <a:pt x="5063" y="7336"/>
                  </a:cubicBezTo>
                  <a:cubicBezTo>
                    <a:pt x="5400" y="6521"/>
                    <a:pt x="6075" y="6521"/>
                    <a:pt x="6750" y="7336"/>
                  </a:cubicBezTo>
                  <a:cubicBezTo>
                    <a:pt x="10125" y="11004"/>
                    <a:pt x="10125" y="11004"/>
                    <a:pt x="10125" y="11004"/>
                  </a:cubicBezTo>
                  <a:cubicBezTo>
                    <a:pt x="18225" y="1223"/>
                    <a:pt x="18225" y="1223"/>
                    <a:pt x="18225" y="1223"/>
                  </a:cubicBezTo>
                  <a:cubicBezTo>
                    <a:pt x="18563" y="815"/>
                    <a:pt x="19238" y="815"/>
                    <a:pt x="19575" y="1223"/>
                  </a:cubicBezTo>
                  <a:cubicBezTo>
                    <a:pt x="21263" y="2853"/>
                    <a:pt x="21263" y="2853"/>
                    <a:pt x="21263" y="2853"/>
                  </a:cubicBezTo>
                  <a:cubicBezTo>
                    <a:pt x="21600" y="3260"/>
                    <a:pt x="21600" y="4075"/>
                    <a:pt x="21263" y="4483"/>
                  </a:cubicBezTo>
                  <a:lnTo>
                    <a:pt x="10800" y="1711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6" name="Shape"/>
            <p:cNvSpPr/>
            <p:nvPr/>
          </p:nvSpPr>
          <p:spPr>
            <a:xfrm>
              <a:off x="4614333" y="728133"/>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7876" y="12662"/>
                  </a:moveTo>
                  <a:cubicBezTo>
                    <a:pt x="18248" y="12290"/>
                    <a:pt x="18248" y="11917"/>
                    <a:pt x="17876" y="11545"/>
                  </a:cubicBezTo>
                  <a:cubicBezTo>
                    <a:pt x="11545" y="4841"/>
                    <a:pt x="11545" y="4841"/>
                    <a:pt x="11545" y="4841"/>
                  </a:cubicBezTo>
                  <a:cubicBezTo>
                    <a:pt x="11172" y="4469"/>
                    <a:pt x="10428" y="4469"/>
                    <a:pt x="10055" y="4841"/>
                  </a:cubicBezTo>
                  <a:cubicBezTo>
                    <a:pt x="3724" y="11545"/>
                    <a:pt x="3724" y="11545"/>
                    <a:pt x="3724" y="11545"/>
                  </a:cubicBezTo>
                  <a:cubicBezTo>
                    <a:pt x="3352" y="11917"/>
                    <a:pt x="3352" y="12290"/>
                    <a:pt x="3724" y="12662"/>
                  </a:cubicBezTo>
                  <a:cubicBezTo>
                    <a:pt x="5214" y="14152"/>
                    <a:pt x="5214" y="14152"/>
                    <a:pt x="5214" y="14152"/>
                  </a:cubicBezTo>
                  <a:cubicBezTo>
                    <a:pt x="5586" y="14524"/>
                    <a:pt x="5959" y="14524"/>
                    <a:pt x="6331" y="14152"/>
                  </a:cubicBezTo>
                  <a:cubicBezTo>
                    <a:pt x="10800" y="9683"/>
                    <a:pt x="10800" y="9683"/>
                    <a:pt x="10800" y="9683"/>
                  </a:cubicBezTo>
                  <a:cubicBezTo>
                    <a:pt x="15269" y="14152"/>
                    <a:pt x="15269" y="14152"/>
                    <a:pt x="15269" y="14152"/>
                  </a:cubicBezTo>
                  <a:cubicBezTo>
                    <a:pt x="15641" y="14524"/>
                    <a:pt x="16014" y="14524"/>
                    <a:pt x="16386" y="14152"/>
                  </a:cubicBezTo>
                  <a:lnTo>
                    <a:pt x="17876" y="1266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7" name="Shape"/>
            <p:cNvSpPr/>
            <p:nvPr/>
          </p:nvSpPr>
          <p:spPr>
            <a:xfrm>
              <a:off x="5292803" y="788553"/>
              <a:ext cx="275012" cy="177611"/>
            </a:xfrm>
            <a:custGeom>
              <a:avLst/>
              <a:gdLst/>
              <a:ahLst/>
              <a:cxnLst>
                <a:cxn ang="0">
                  <a:pos x="wd2" y="hd2"/>
                </a:cxn>
                <a:cxn ang="5400000">
                  <a:pos x="wd2" y="hd2"/>
                </a:cxn>
                <a:cxn ang="10800000">
                  <a:pos x="wd2" y="hd2"/>
                </a:cxn>
                <a:cxn ang="16200000">
                  <a:pos x="wd2" y="hd2"/>
                </a:cxn>
              </a:cxnLst>
              <a:rect l="0" t="0" r="r" b="b"/>
              <a:pathLst>
                <a:path w="21423" h="21323" extrusionOk="0">
                  <a:moveTo>
                    <a:pt x="19032" y="20908"/>
                  </a:moveTo>
                  <a:cubicBezTo>
                    <a:pt x="18678" y="21462"/>
                    <a:pt x="18324" y="21462"/>
                    <a:pt x="17970" y="20908"/>
                  </a:cubicBezTo>
                  <a:cubicBezTo>
                    <a:pt x="10534" y="9831"/>
                    <a:pt x="10534" y="9831"/>
                    <a:pt x="10534" y="9831"/>
                  </a:cubicBezTo>
                  <a:cubicBezTo>
                    <a:pt x="3452" y="20908"/>
                    <a:pt x="3452" y="20908"/>
                    <a:pt x="3452" y="20908"/>
                  </a:cubicBezTo>
                  <a:cubicBezTo>
                    <a:pt x="3098" y="21462"/>
                    <a:pt x="2744" y="21462"/>
                    <a:pt x="2390" y="20908"/>
                  </a:cubicBezTo>
                  <a:cubicBezTo>
                    <a:pt x="265" y="17585"/>
                    <a:pt x="265" y="17585"/>
                    <a:pt x="265" y="17585"/>
                  </a:cubicBezTo>
                  <a:cubicBezTo>
                    <a:pt x="-89" y="17031"/>
                    <a:pt x="-89" y="16477"/>
                    <a:pt x="265" y="15924"/>
                  </a:cubicBezTo>
                  <a:cubicBezTo>
                    <a:pt x="10180" y="416"/>
                    <a:pt x="10180" y="416"/>
                    <a:pt x="10180" y="416"/>
                  </a:cubicBezTo>
                  <a:cubicBezTo>
                    <a:pt x="10534" y="-138"/>
                    <a:pt x="10888" y="-138"/>
                    <a:pt x="11242" y="416"/>
                  </a:cubicBezTo>
                  <a:cubicBezTo>
                    <a:pt x="21157" y="15924"/>
                    <a:pt x="21157" y="15924"/>
                    <a:pt x="21157" y="15924"/>
                  </a:cubicBezTo>
                  <a:cubicBezTo>
                    <a:pt x="21511" y="16477"/>
                    <a:pt x="21511" y="17031"/>
                    <a:pt x="21157" y="17585"/>
                  </a:cubicBezTo>
                  <a:lnTo>
                    <a:pt x="19032" y="2090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8" name="Shape"/>
            <p:cNvSpPr/>
            <p:nvPr/>
          </p:nvSpPr>
          <p:spPr>
            <a:xfrm>
              <a:off x="5930900" y="706967"/>
              <a:ext cx="311151" cy="31115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65" y="21600"/>
                    <a:pt x="0" y="16518"/>
                    <a:pt x="0" y="10800"/>
                  </a:cubicBezTo>
                  <a:cubicBezTo>
                    <a:pt x="0" y="5400"/>
                    <a:pt x="3812" y="635"/>
                    <a:pt x="9212" y="0"/>
                  </a:cubicBezTo>
                  <a:cubicBezTo>
                    <a:pt x="9212" y="3176"/>
                    <a:pt x="9212" y="3176"/>
                    <a:pt x="9212" y="3176"/>
                  </a:cubicBezTo>
                  <a:cubicBezTo>
                    <a:pt x="5718" y="3812"/>
                    <a:pt x="2859" y="6988"/>
                    <a:pt x="2859" y="10800"/>
                  </a:cubicBezTo>
                  <a:cubicBezTo>
                    <a:pt x="2859" y="14929"/>
                    <a:pt x="6353" y="18424"/>
                    <a:pt x="10800" y="18424"/>
                  </a:cubicBezTo>
                  <a:cubicBezTo>
                    <a:pt x="14929" y="18424"/>
                    <a:pt x="18424" y="14929"/>
                    <a:pt x="18424" y="10800"/>
                  </a:cubicBezTo>
                  <a:cubicBezTo>
                    <a:pt x="18424" y="6988"/>
                    <a:pt x="15882" y="3812"/>
                    <a:pt x="12388" y="3176"/>
                  </a:cubicBezTo>
                  <a:cubicBezTo>
                    <a:pt x="12388" y="0"/>
                    <a:pt x="12388" y="0"/>
                    <a:pt x="12388" y="0"/>
                  </a:cubicBezTo>
                  <a:cubicBezTo>
                    <a:pt x="17471" y="635"/>
                    <a:pt x="21600" y="5400"/>
                    <a:pt x="21600" y="10800"/>
                  </a:cubicBezTo>
                  <a:cubicBezTo>
                    <a:pt x="21600" y="16518"/>
                    <a:pt x="16835" y="21600"/>
                    <a:pt x="108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29" name="Shape"/>
            <p:cNvSpPr/>
            <p:nvPr/>
          </p:nvSpPr>
          <p:spPr>
            <a:xfrm>
              <a:off x="6612467" y="770467"/>
              <a:ext cx="207434" cy="205318"/>
            </a:xfrm>
            <a:custGeom>
              <a:avLst/>
              <a:gdLst/>
              <a:ahLst/>
              <a:cxnLst>
                <a:cxn ang="0">
                  <a:pos x="wd2" y="hd2"/>
                </a:cxn>
                <a:cxn ang="5400000">
                  <a:pos x="wd2" y="hd2"/>
                </a:cxn>
                <a:cxn ang="10800000">
                  <a:pos x="wd2" y="hd2"/>
                </a:cxn>
                <a:cxn ang="16200000">
                  <a:pos x="wd2" y="hd2"/>
                </a:cxn>
              </a:cxnLst>
              <a:rect l="0" t="0" r="r" b="b"/>
              <a:pathLst>
                <a:path w="21600" h="21600" extrusionOk="0">
                  <a:moveTo>
                    <a:pt x="21120" y="18240"/>
                  </a:moveTo>
                  <a:cubicBezTo>
                    <a:pt x="18240" y="21120"/>
                    <a:pt x="18240" y="21120"/>
                    <a:pt x="18240" y="21120"/>
                  </a:cubicBezTo>
                  <a:cubicBezTo>
                    <a:pt x="18240" y="21120"/>
                    <a:pt x="17760" y="21600"/>
                    <a:pt x="17280" y="21600"/>
                  </a:cubicBezTo>
                  <a:cubicBezTo>
                    <a:pt x="16800" y="21600"/>
                    <a:pt x="16320" y="21120"/>
                    <a:pt x="15840" y="21120"/>
                  </a:cubicBezTo>
                  <a:cubicBezTo>
                    <a:pt x="10560" y="15360"/>
                    <a:pt x="10560" y="15360"/>
                    <a:pt x="10560" y="15360"/>
                  </a:cubicBezTo>
                  <a:cubicBezTo>
                    <a:pt x="5280" y="21120"/>
                    <a:pt x="5280" y="21120"/>
                    <a:pt x="5280" y="21120"/>
                  </a:cubicBezTo>
                  <a:cubicBezTo>
                    <a:pt x="4800" y="21120"/>
                    <a:pt x="4320" y="21600"/>
                    <a:pt x="3840" y="21600"/>
                  </a:cubicBezTo>
                  <a:cubicBezTo>
                    <a:pt x="3360" y="21600"/>
                    <a:pt x="3360" y="21120"/>
                    <a:pt x="2880" y="21120"/>
                  </a:cubicBezTo>
                  <a:cubicBezTo>
                    <a:pt x="480" y="18240"/>
                    <a:pt x="480" y="18240"/>
                    <a:pt x="480" y="18240"/>
                  </a:cubicBezTo>
                  <a:cubicBezTo>
                    <a:pt x="0" y="18240"/>
                    <a:pt x="0" y="17760"/>
                    <a:pt x="0" y="17280"/>
                  </a:cubicBezTo>
                  <a:cubicBezTo>
                    <a:pt x="0" y="16800"/>
                    <a:pt x="0" y="16320"/>
                    <a:pt x="480" y="15840"/>
                  </a:cubicBezTo>
                  <a:cubicBezTo>
                    <a:pt x="5760" y="10560"/>
                    <a:pt x="5760" y="10560"/>
                    <a:pt x="5760" y="10560"/>
                  </a:cubicBezTo>
                  <a:cubicBezTo>
                    <a:pt x="480" y="5280"/>
                    <a:pt x="480" y="5280"/>
                    <a:pt x="480" y="5280"/>
                  </a:cubicBezTo>
                  <a:cubicBezTo>
                    <a:pt x="0" y="4800"/>
                    <a:pt x="0" y="4320"/>
                    <a:pt x="0" y="3840"/>
                  </a:cubicBezTo>
                  <a:cubicBezTo>
                    <a:pt x="0" y="3360"/>
                    <a:pt x="0" y="2880"/>
                    <a:pt x="480" y="2880"/>
                  </a:cubicBezTo>
                  <a:cubicBezTo>
                    <a:pt x="2880" y="480"/>
                    <a:pt x="2880" y="480"/>
                    <a:pt x="2880" y="480"/>
                  </a:cubicBezTo>
                  <a:cubicBezTo>
                    <a:pt x="3360" y="0"/>
                    <a:pt x="3360" y="0"/>
                    <a:pt x="3840" y="0"/>
                  </a:cubicBezTo>
                  <a:cubicBezTo>
                    <a:pt x="4320" y="0"/>
                    <a:pt x="4800" y="0"/>
                    <a:pt x="5280" y="480"/>
                  </a:cubicBezTo>
                  <a:cubicBezTo>
                    <a:pt x="10560" y="5760"/>
                    <a:pt x="10560" y="5760"/>
                    <a:pt x="10560" y="5760"/>
                  </a:cubicBezTo>
                  <a:cubicBezTo>
                    <a:pt x="15840" y="480"/>
                    <a:pt x="15840" y="480"/>
                    <a:pt x="15840" y="480"/>
                  </a:cubicBezTo>
                  <a:cubicBezTo>
                    <a:pt x="16320" y="0"/>
                    <a:pt x="16800" y="0"/>
                    <a:pt x="17280" y="0"/>
                  </a:cubicBezTo>
                  <a:cubicBezTo>
                    <a:pt x="17760" y="0"/>
                    <a:pt x="18240" y="0"/>
                    <a:pt x="18240" y="480"/>
                  </a:cubicBezTo>
                  <a:cubicBezTo>
                    <a:pt x="21120" y="2880"/>
                    <a:pt x="21120" y="2880"/>
                    <a:pt x="21120" y="2880"/>
                  </a:cubicBezTo>
                  <a:cubicBezTo>
                    <a:pt x="21120" y="2880"/>
                    <a:pt x="21600" y="3360"/>
                    <a:pt x="21600" y="3840"/>
                  </a:cubicBezTo>
                  <a:cubicBezTo>
                    <a:pt x="21600" y="4320"/>
                    <a:pt x="21120" y="4800"/>
                    <a:pt x="21120" y="5280"/>
                  </a:cubicBezTo>
                  <a:cubicBezTo>
                    <a:pt x="15360" y="10560"/>
                    <a:pt x="15360" y="10560"/>
                    <a:pt x="15360" y="10560"/>
                  </a:cubicBezTo>
                  <a:cubicBezTo>
                    <a:pt x="21120" y="15840"/>
                    <a:pt x="21120" y="15840"/>
                    <a:pt x="21120" y="15840"/>
                  </a:cubicBezTo>
                  <a:cubicBezTo>
                    <a:pt x="21120" y="16320"/>
                    <a:pt x="21600" y="16800"/>
                    <a:pt x="21600" y="17280"/>
                  </a:cubicBezTo>
                  <a:cubicBezTo>
                    <a:pt x="21600" y="17760"/>
                    <a:pt x="21120" y="18240"/>
                    <a:pt x="21120" y="1824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0" name="Shape"/>
            <p:cNvSpPr/>
            <p:nvPr/>
          </p:nvSpPr>
          <p:spPr>
            <a:xfrm>
              <a:off x="7249584" y="728133"/>
              <a:ext cx="177801" cy="243418"/>
            </a:xfrm>
            <a:custGeom>
              <a:avLst/>
              <a:gdLst/>
              <a:ahLst/>
              <a:cxnLst>
                <a:cxn ang="0">
                  <a:pos x="wd2" y="hd2"/>
                </a:cxn>
                <a:cxn ang="5400000">
                  <a:pos x="wd2" y="hd2"/>
                </a:cxn>
                <a:cxn ang="10800000">
                  <a:pos x="wd2" y="hd2"/>
                </a:cxn>
                <a:cxn ang="16200000">
                  <a:pos x="wd2" y="hd2"/>
                </a:cxn>
              </a:cxnLst>
              <a:rect l="0" t="0" r="r" b="b"/>
              <a:pathLst>
                <a:path w="21600" h="21600" extrusionOk="0">
                  <a:moveTo>
                    <a:pt x="8862" y="21600"/>
                  </a:moveTo>
                  <a:cubicBezTo>
                    <a:pt x="8308" y="21600"/>
                    <a:pt x="8308" y="21192"/>
                    <a:pt x="8308" y="21192"/>
                  </a:cubicBezTo>
                  <a:cubicBezTo>
                    <a:pt x="8308" y="15894"/>
                    <a:pt x="8308" y="15894"/>
                    <a:pt x="8308" y="15894"/>
                  </a:cubicBezTo>
                  <a:cubicBezTo>
                    <a:pt x="2215" y="15894"/>
                    <a:pt x="2215" y="15894"/>
                    <a:pt x="2215" y="15894"/>
                  </a:cubicBezTo>
                  <a:cubicBezTo>
                    <a:pt x="1662" y="15894"/>
                    <a:pt x="1662" y="15894"/>
                    <a:pt x="1662" y="15487"/>
                  </a:cubicBezTo>
                  <a:cubicBezTo>
                    <a:pt x="1662" y="13857"/>
                    <a:pt x="1662" y="13857"/>
                    <a:pt x="1662" y="13857"/>
                  </a:cubicBezTo>
                  <a:cubicBezTo>
                    <a:pt x="1662" y="13449"/>
                    <a:pt x="1662" y="13449"/>
                    <a:pt x="2215" y="13449"/>
                  </a:cubicBezTo>
                  <a:cubicBezTo>
                    <a:pt x="8308" y="13449"/>
                    <a:pt x="8308" y="13449"/>
                    <a:pt x="8308" y="13449"/>
                  </a:cubicBezTo>
                  <a:cubicBezTo>
                    <a:pt x="8308" y="12226"/>
                    <a:pt x="8308" y="12226"/>
                    <a:pt x="8308" y="12226"/>
                  </a:cubicBezTo>
                  <a:cubicBezTo>
                    <a:pt x="2215" y="12226"/>
                    <a:pt x="2215" y="12226"/>
                    <a:pt x="2215" y="12226"/>
                  </a:cubicBezTo>
                  <a:cubicBezTo>
                    <a:pt x="1662" y="12226"/>
                    <a:pt x="1662" y="11819"/>
                    <a:pt x="1662" y="11411"/>
                  </a:cubicBezTo>
                  <a:cubicBezTo>
                    <a:pt x="1662" y="10189"/>
                    <a:pt x="1662" y="10189"/>
                    <a:pt x="1662" y="10189"/>
                  </a:cubicBezTo>
                  <a:cubicBezTo>
                    <a:pt x="1662" y="9781"/>
                    <a:pt x="1662" y="9374"/>
                    <a:pt x="2215" y="9374"/>
                  </a:cubicBezTo>
                  <a:cubicBezTo>
                    <a:pt x="6646" y="9374"/>
                    <a:pt x="6646" y="9374"/>
                    <a:pt x="6646" y="9374"/>
                  </a:cubicBezTo>
                  <a:cubicBezTo>
                    <a:pt x="0" y="408"/>
                    <a:pt x="0" y="408"/>
                    <a:pt x="0" y="408"/>
                  </a:cubicBezTo>
                  <a:cubicBezTo>
                    <a:pt x="0" y="408"/>
                    <a:pt x="0" y="408"/>
                    <a:pt x="0" y="0"/>
                  </a:cubicBezTo>
                  <a:cubicBezTo>
                    <a:pt x="0" y="0"/>
                    <a:pt x="554" y="0"/>
                    <a:pt x="554" y="0"/>
                  </a:cubicBezTo>
                  <a:cubicBezTo>
                    <a:pt x="4431" y="0"/>
                    <a:pt x="4431" y="0"/>
                    <a:pt x="4431" y="0"/>
                  </a:cubicBezTo>
                  <a:cubicBezTo>
                    <a:pt x="4985" y="0"/>
                    <a:pt x="4985" y="0"/>
                    <a:pt x="4985" y="0"/>
                  </a:cubicBezTo>
                  <a:cubicBezTo>
                    <a:pt x="9969" y="6521"/>
                    <a:pt x="9969" y="6521"/>
                    <a:pt x="9969" y="6521"/>
                  </a:cubicBezTo>
                  <a:cubicBezTo>
                    <a:pt x="10523" y="7336"/>
                    <a:pt x="10523" y="8151"/>
                    <a:pt x="11077" y="8558"/>
                  </a:cubicBezTo>
                  <a:cubicBezTo>
                    <a:pt x="11077" y="7743"/>
                    <a:pt x="11631" y="7336"/>
                    <a:pt x="12185" y="6521"/>
                  </a:cubicBezTo>
                  <a:cubicBezTo>
                    <a:pt x="16062" y="0"/>
                    <a:pt x="16062" y="0"/>
                    <a:pt x="16062" y="0"/>
                  </a:cubicBezTo>
                  <a:cubicBezTo>
                    <a:pt x="16062" y="0"/>
                    <a:pt x="16615" y="0"/>
                    <a:pt x="16615" y="0"/>
                  </a:cubicBezTo>
                  <a:cubicBezTo>
                    <a:pt x="21046" y="0"/>
                    <a:pt x="21046" y="0"/>
                    <a:pt x="21046" y="0"/>
                  </a:cubicBezTo>
                  <a:cubicBezTo>
                    <a:pt x="21046" y="0"/>
                    <a:pt x="21046" y="0"/>
                    <a:pt x="21600" y="0"/>
                  </a:cubicBezTo>
                  <a:cubicBezTo>
                    <a:pt x="21600" y="0"/>
                    <a:pt x="21600" y="408"/>
                    <a:pt x="21600" y="408"/>
                  </a:cubicBezTo>
                  <a:cubicBezTo>
                    <a:pt x="14954" y="9374"/>
                    <a:pt x="14954" y="9374"/>
                    <a:pt x="14954" y="9374"/>
                  </a:cubicBezTo>
                  <a:cubicBezTo>
                    <a:pt x="19385" y="9374"/>
                    <a:pt x="19385" y="9374"/>
                    <a:pt x="19385" y="9374"/>
                  </a:cubicBezTo>
                  <a:cubicBezTo>
                    <a:pt x="19938" y="9374"/>
                    <a:pt x="19938" y="9781"/>
                    <a:pt x="19938" y="10189"/>
                  </a:cubicBezTo>
                  <a:cubicBezTo>
                    <a:pt x="19938" y="11411"/>
                    <a:pt x="19938" y="11411"/>
                    <a:pt x="19938" y="11411"/>
                  </a:cubicBezTo>
                  <a:cubicBezTo>
                    <a:pt x="19938" y="11819"/>
                    <a:pt x="19938" y="12226"/>
                    <a:pt x="19385" y="12226"/>
                  </a:cubicBezTo>
                  <a:cubicBezTo>
                    <a:pt x="13292" y="12226"/>
                    <a:pt x="13292" y="12226"/>
                    <a:pt x="13292" y="12226"/>
                  </a:cubicBezTo>
                  <a:cubicBezTo>
                    <a:pt x="13292" y="13449"/>
                    <a:pt x="13292" y="13449"/>
                    <a:pt x="13292" y="13449"/>
                  </a:cubicBezTo>
                  <a:cubicBezTo>
                    <a:pt x="19385" y="13449"/>
                    <a:pt x="19385" y="13449"/>
                    <a:pt x="19385" y="13449"/>
                  </a:cubicBezTo>
                  <a:cubicBezTo>
                    <a:pt x="19938" y="13449"/>
                    <a:pt x="19938" y="13449"/>
                    <a:pt x="19938" y="13857"/>
                  </a:cubicBezTo>
                  <a:cubicBezTo>
                    <a:pt x="19938" y="15487"/>
                    <a:pt x="19938" y="15487"/>
                    <a:pt x="19938" y="15487"/>
                  </a:cubicBezTo>
                  <a:cubicBezTo>
                    <a:pt x="19938" y="15894"/>
                    <a:pt x="19938" y="15894"/>
                    <a:pt x="19385" y="15894"/>
                  </a:cubicBezTo>
                  <a:cubicBezTo>
                    <a:pt x="13292" y="15894"/>
                    <a:pt x="13292" y="15894"/>
                    <a:pt x="13292" y="15894"/>
                  </a:cubicBezTo>
                  <a:cubicBezTo>
                    <a:pt x="13292" y="21192"/>
                    <a:pt x="13292" y="21192"/>
                    <a:pt x="13292" y="21192"/>
                  </a:cubicBezTo>
                  <a:cubicBezTo>
                    <a:pt x="13292" y="21192"/>
                    <a:pt x="12738" y="21600"/>
                    <a:pt x="12738" y="21600"/>
                  </a:cubicBezTo>
                  <a:lnTo>
                    <a:pt x="8862"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1" name="Shape"/>
            <p:cNvSpPr/>
            <p:nvPr/>
          </p:nvSpPr>
          <p:spPr>
            <a:xfrm>
              <a:off x="7907867" y="747184"/>
              <a:ext cx="325968" cy="247650"/>
            </a:xfrm>
            <a:custGeom>
              <a:avLst/>
              <a:gdLst/>
              <a:ahLst/>
              <a:cxnLst>
                <a:cxn ang="0">
                  <a:pos x="wd2" y="hd2"/>
                </a:cxn>
                <a:cxn ang="5400000">
                  <a:pos x="wd2" y="hd2"/>
                </a:cxn>
                <a:cxn ang="10800000">
                  <a:pos x="wd2" y="hd2"/>
                </a:cxn>
                <a:cxn ang="16200000">
                  <a:pos x="wd2" y="hd2"/>
                </a:cxn>
              </a:cxnLst>
              <a:rect l="0" t="0" r="r" b="b"/>
              <a:pathLst>
                <a:path w="21600" h="21600" extrusionOk="0">
                  <a:moveTo>
                    <a:pt x="20687" y="17600"/>
                  </a:moveTo>
                  <a:cubicBezTo>
                    <a:pt x="20687" y="19600"/>
                    <a:pt x="19470" y="21600"/>
                    <a:pt x="17949" y="21600"/>
                  </a:cubicBezTo>
                  <a:cubicBezTo>
                    <a:pt x="3042" y="21600"/>
                    <a:pt x="3042" y="21600"/>
                    <a:pt x="3042" y="21600"/>
                  </a:cubicBezTo>
                  <a:cubicBezTo>
                    <a:pt x="1521" y="21600"/>
                    <a:pt x="0" y="19600"/>
                    <a:pt x="0" y="17600"/>
                  </a:cubicBezTo>
                  <a:lnTo>
                    <a:pt x="20687" y="17600"/>
                  </a:lnTo>
                  <a:close/>
                  <a:moveTo>
                    <a:pt x="17037" y="12000"/>
                  </a:moveTo>
                  <a:cubicBezTo>
                    <a:pt x="16428" y="12000"/>
                    <a:pt x="16428" y="12000"/>
                    <a:pt x="16428" y="12000"/>
                  </a:cubicBezTo>
                  <a:cubicBezTo>
                    <a:pt x="16428" y="12400"/>
                    <a:pt x="16428" y="12400"/>
                    <a:pt x="16428" y="12400"/>
                  </a:cubicBezTo>
                  <a:cubicBezTo>
                    <a:pt x="16428" y="14000"/>
                    <a:pt x="15211" y="15600"/>
                    <a:pt x="13690" y="15600"/>
                  </a:cubicBezTo>
                  <a:cubicBezTo>
                    <a:pt x="5780" y="15600"/>
                    <a:pt x="5780" y="15600"/>
                    <a:pt x="5780" y="15600"/>
                  </a:cubicBezTo>
                  <a:cubicBezTo>
                    <a:pt x="4259" y="15600"/>
                    <a:pt x="3042" y="14000"/>
                    <a:pt x="3042" y="12400"/>
                  </a:cubicBezTo>
                  <a:cubicBezTo>
                    <a:pt x="3042" y="1200"/>
                    <a:pt x="3042" y="1200"/>
                    <a:pt x="3042" y="1200"/>
                  </a:cubicBezTo>
                  <a:cubicBezTo>
                    <a:pt x="3042" y="800"/>
                    <a:pt x="3346" y="0"/>
                    <a:pt x="3955" y="0"/>
                  </a:cubicBezTo>
                  <a:cubicBezTo>
                    <a:pt x="17037" y="0"/>
                    <a:pt x="17037" y="0"/>
                    <a:pt x="17037" y="0"/>
                  </a:cubicBezTo>
                  <a:cubicBezTo>
                    <a:pt x="19470" y="0"/>
                    <a:pt x="21600" y="2800"/>
                    <a:pt x="21600" y="6000"/>
                  </a:cubicBezTo>
                  <a:cubicBezTo>
                    <a:pt x="21600" y="9200"/>
                    <a:pt x="19470" y="12000"/>
                    <a:pt x="17037" y="12000"/>
                  </a:cubicBezTo>
                  <a:close/>
                  <a:moveTo>
                    <a:pt x="17037" y="3200"/>
                  </a:moveTo>
                  <a:cubicBezTo>
                    <a:pt x="16428" y="3200"/>
                    <a:pt x="16428" y="3200"/>
                    <a:pt x="16428" y="3200"/>
                  </a:cubicBezTo>
                  <a:cubicBezTo>
                    <a:pt x="16428" y="8800"/>
                    <a:pt x="16428" y="8800"/>
                    <a:pt x="16428" y="8800"/>
                  </a:cubicBezTo>
                  <a:cubicBezTo>
                    <a:pt x="17037" y="8800"/>
                    <a:pt x="17037" y="8800"/>
                    <a:pt x="17037" y="8800"/>
                  </a:cubicBezTo>
                  <a:cubicBezTo>
                    <a:pt x="18254" y="8800"/>
                    <a:pt x="19470" y="7600"/>
                    <a:pt x="19470" y="6000"/>
                  </a:cubicBezTo>
                  <a:cubicBezTo>
                    <a:pt x="19470" y="4400"/>
                    <a:pt x="18254" y="3200"/>
                    <a:pt x="17037" y="32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2" name="Shape"/>
            <p:cNvSpPr/>
            <p:nvPr/>
          </p:nvSpPr>
          <p:spPr>
            <a:xfrm>
              <a:off x="8568267" y="747184"/>
              <a:ext cx="311152" cy="270934"/>
            </a:xfrm>
            <a:custGeom>
              <a:avLst/>
              <a:gdLst/>
              <a:ahLst/>
              <a:cxnLst>
                <a:cxn ang="0">
                  <a:pos x="wd2" y="hd2"/>
                </a:cxn>
                <a:cxn ang="5400000">
                  <a:pos x="wd2" y="hd2"/>
                </a:cxn>
                <a:cxn ang="10800000">
                  <a:pos x="wd2" y="hd2"/>
                </a:cxn>
                <a:cxn ang="16200000">
                  <a:pos x="wd2" y="hd2"/>
                </a:cxn>
              </a:cxnLst>
              <a:rect l="0" t="0" r="r" b="b"/>
              <a:pathLst>
                <a:path w="21600" h="21600" extrusionOk="0">
                  <a:moveTo>
                    <a:pt x="10800" y="17939"/>
                  </a:moveTo>
                  <a:cubicBezTo>
                    <a:pt x="10482" y="17939"/>
                    <a:pt x="9847" y="17939"/>
                    <a:pt x="9212" y="17939"/>
                  </a:cubicBezTo>
                  <a:cubicBezTo>
                    <a:pt x="7624" y="19403"/>
                    <a:pt x="5718" y="20502"/>
                    <a:pt x="3494" y="21234"/>
                  </a:cubicBezTo>
                  <a:cubicBezTo>
                    <a:pt x="3176" y="21234"/>
                    <a:pt x="2859" y="21600"/>
                    <a:pt x="2224" y="21600"/>
                  </a:cubicBezTo>
                  <a:cubicBezTo>
                    <a:pt x="1906" y="21600"/>
                    <a:pt x="1906" y="21234"/>
                    <a:pt x="1588" y="20868"/>
                  </a:cubicBezTo>
                  <a:cubicBezTo>
                    <a:pt x="1588" y="20868"/>
                    <a:pt x="1588" y="20868"/>
                    <a:pt x="1588" y="20868"/>
                  </a:cubicBezTo>
                  <a:cubicBezTo>
                    <a:pt x="1588" y="20502"/>
                    <a:pt x="1906" y="20502"/>
                    <a:pt x="1906" y="20136"/>
                  </a:cubicBezTo>
                  <a:cubicBezTo>
                    <a:pt x="2859" y="19037"/>
                    <a:pt x="3494" y="18305"/>
                    <a:pt x="4129" y="16108"/>
                  </a:cubicBezTo>
                  <a:cubicBezTo>
                    <a:pt x="1588" y="14278"/>
                    <a:pt x="0" y="11715"/>
                    <a:pt x="0" y="9153"/>
                  </a:cubicBezTo>
                  <a:cubicBezTo>
                    <a:pt x="0" y="4027"/>
                    <a:pt x="5082" y="0"/>
                    <a:pt x="10800" y="0"/>
                  </a:cubicBezTo>
                  <a:cubicBezTo>
                    <a:pt x="16835" y="0"/>
                    <a:pt x="21600" y="4027"/>
                    <a:pt x="21600" y="9153"/>
                  </a:cubicBezTo>
                  <a:cubicBezTo>
                    <a:pt x="21600" y="13912"/>
                    <a:pt x="16835" y="17939"/>
                    <a:pt x="10800" y="1793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3" name="Shape"/>
            <p:cNvSpPr/>
            <p:nvPr/>
          </p:nvSpPr>
          <p:spPr>
            <a:xfrm>
              <a:off x="9226551" y="728133"/>
              <a:ext cx="264583"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0800" y="2979"/>
                  </a:moveTo>
                  <a:cubicBezTo>
                    <a:pt x="6703" y="2979"/>
                    <a:pt x="2979" y="6331"/>
                    <a:pt x="2979" y="10800"/>
                  </a:cubicBezTo>
                  <a:cubicBezTo>
                    <a:pt x="2979" y="14897"/>
                    <a:pt x="6703" y="18248"/>
                    <a:pt x="10800" y="18248"/>
                  </a:cubicBezTo>
                  <a:cubicBezTo>
                    <a:pt x="14897" y="18248"/>
                    <a:pt x="18621" y="14897"/>
                    <a:pt x="18621" y="10800"/>
                  </a:cubicBezTo>
                  <a:cubicBezTo>
                    <a:pt x="18621" y="6331"/>
                    <a:pt x="14897" y="2979"/>
                    <a:pt x="10800" y="2979"/>
                  </a:cubicBezTo>
                  <a:close/>
                  <a:moveTo>
                    <a:pt x="14524" y="12662"/>
                  </a:moveTo>
                  <a:cubicBezTo>
                    <a:pt x="7076" y="16386"/>
                    <a:pt x="7076" y="16386"/>
                    <a:pt x="7076" y="16386"/>
                  </a:cubicBezTo>
                  <a:cubicBezTo>
                    <a:pt x="7076" y="8566"/>
                    <a:pt x="7076" y="8566"/>
                    <a:pt x="7076" y="8566"/>
                  </a:cubicBezTo>
                  <a:cubicBezTo>
                    <a:pt x="14524" y="5214"/>
                    <a:pt x="14524" y="5214"/>
                    <a:pt x="14524" y="5214"/>
                  </a:cubicBezTo>
                  <a:lnTo>
                    <a:pt x="14524" y="12662"/>
                  </a:lnTo>
                  <a:close/>
                  <a:moveTo>
                    <a:pt x="12662" y="11545"/>
                  </a:moveTo>
                  <a:cubicBezTo>
                    <a:pt x="8938" y="9683"/>
                    <a:pt x="8938" y="9683"/>
                    <a:pt x="8938" y="9683"/>
                  </a:cubicBezTo>
                  <a:cubicBezTo>
                    <a:pt x="8938" y="13407"/>
                    <a:pt x="8938" y="13407"/>
                    <a:pt x="8938" y="13407"/>
                  </a:cubicBezTo>
                  <a:lnTo>
                    <a:pt x="12662" y="1154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4" name="Shape"/>
            <p:cNvSpPr/>
            <p:nvPr/>
          </p:nvSpPr>
          <p:spPr>
            <a:xfrm>
              <a:off x="9884833" y="728133"/>
              <a:ext cx="334434"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2234"/>
                  </a:moveTo>
                  <a:cubicBezTo>
                    <a:pt x="21600" y="19366"/>
                    <a:pt x="21600" y="19366"/>
                    <a:pt x="21600" y="19366"/>
                  </a:cubicBezTo>
                  <a:cubicBezTo>
                    <a:pt x="21600" y="20483"/>
                    <a:pt x="21008" y="21600"/>
                    <a:pt x="19825" y="21600"/>
                  </a:cubicBezTo>
                  <a:cubicBezTo>
                    <a:pt x="2071" y="21600"/>
                    <a:pt x="2071" y="21600"/>
                    <a:pt x="2071" y="21600"/>
                  </a:cubicBezTo>
                  <a:cubicBezTo>
                    <a:pt x="888" y="21600"/>
                    <a:pt x="0" y="20483"/>
                    <a:pt x="0" y="19366"/>
                  </a:cubicBezTo>
                  <a:cubicBezTo>
                    <a:pt x="0" y="2234"/>
                    <a:pt x="0" y="2234"/>
                    <a:pt x="0" y="2234"/>
                  </a:cubicBezTo>
                  <a:cubicBezTo>
                    <a:pt x="0" y="745"/>
                    <a:pt x="888" y="0"/>
                    <a:pt x="2071" y="0"/>
                  </a:cubicBezTo>
                  <a:cubicBezTo>
                    <a:pt x="19825" y="0"/>
                    <a:pt x="19825" y="0"/>
                    <a:pt x="19825" y="0"/>
                  </a:cubicBezTo>
                  <a:cubicBezTo>
                    <a:pt x="21008" y="0"/>
                    <a:pt x="21600" y="745"/>
                    <a:pt x="21600" y="2234"/>
                  </a:cubicBezTo>
                  <a:close/>
                  <a:moveTo>
                    <a:pt x="1479" y="2234"/>
                  </a:moveTo>
                  <a:cubicBezTo>
                    <a:pt x="1479" y="5214"/>
                    <a:pt x="1479" y="5214"/>
                    <a:pt x="1479" y="5214"/>
                  </a:cubicBezTo>
                  <a:cubicBezTo>
                    <a:pt x="20121" y="5214"/>
                    <a:pt x="20121" y="5214"/>
                    <a:pt x="20121" y="5214"/>
                  </a:cubicBezTo>
                  <a:cubicBezTo>
                    <a:pt x="20121" y="2234"/>
                    <a:pt x="20121" y="2234"/>
                    <a:pt x="20121" y="2234"/>
                  </a:cubicBezTo>
                  <a:cubicBezTo>
                    <a:pt x="20121" y="1862"/>
                    <a:pt x="20121" y="1490"/>
                    <a:pt x="19825" y="1490"/>
                  </a:cubicBezTo>
                  <a:cubicBezTo>
                    <a:pt x="2071" y="1490"/>
                    <a:pt x="2071" y="1490"/>
                    <a:pt x="2071" y="1490"/>
                  </a:cubicBezTo>
                  <a:cubicBezTo>
                    <a:pt x="1775" y="1490"/>
                    <a:pt x="1479" y="1862"/>
                    <a:pt x="1479" y="2234"/>
                  </a:cubicBezTo>
                  <a:close/>
                  <a:moveTo>
                    <a:pt x="20121" y="19366"/>
                  </a:moveTo>
                  <a:cubicBezTo>
                    <a:pt x="20121" y="10800"/>
                    <a:pt x="20121" y="10800"/>
                    <a:pt x="20121" y="10800"/>
                  </a:cubicBezTo>
                  <a:cubicBezTo>
                    <a:pt x="1479" y="10800"/>
                    <a:pt x="1479" y="10800"/>
                    <a:pt x="1479" y="10800"/>
                  </a:cubicBezTo>
                  <a:cubicBezTo>
                    <a:pt x="1479" y="19366"/>
                    <a:pt x="1479" y="19366"/>
                    <a:pt x="1479" y="19366"/>
                  </a:cubicBezTo>
                  <a:cubicBezTo>
                    <a:pt x="1479" y="19366"/>
                    <a:pt x="1775" y="19738"/>
                    <a:pt x="2071" y="19738"/>
                  </a:cubicBezTo>
                  <a:cubicBezTo>
                    <a:pt x="19825" y="19738"/>
                    <a:pt x="19825" y="19738"/>
                    <a:pt x="19825" y="19738"/>
                  </a:cubicBezTo>
                  <a:cubicBezTo>
                    <a:pt x="20121" y="19738"/>
                    <a:pt x="20121" y="19366"/>
                    <a:pt x="20121" y="19366"/>
                  </a:cubicBezTo>
                  <a:close/>
                  <a:moveTo>
                    <a:pt x="2959" y="16014"/>
                  </a:moveTo>
                  <a:cubicBezTo>
                    <a:pt x="5918" y="16014"/>
                    <a:pt x="5918" y="16014"/>
                    <a:pt x="5918" y="16014"/>
                  </a:cubicBezTo>
                  <a:cubicBezTo>
                    <a:pt x="5918" y="17876"/>
                    <a:pt x="5918" y="17876"/>
                    <a:pt x="5918" y="17876"/>
                  </a:cubicBezTo>
                  <a:cubicBezTo>
                    <a:pt x="2959" y="17876"/>
                    <a:pt x="2959" y="17876"/>
                    <a:pt x="2959" y="17876"/>
                  </a:cubicBezTo>
                  <a:lnTo>
                    <a:pt x="2959" y="16014"/>
                  </a:lnTo>
                  <a:close/>
                  <a:moveTo>
                    <a:pt x="7397" y="16014"/>
                  </a:moveTo>
                  <a:cubicBezTo>
                    <a:pt x="11540" y="16014"/>
                    <a:pt x="11540" y="16014"/>
                    <a:pt x="11540" y="16014"/>
                  </a:cubicBezTo>
                  <a:cubicBezTo>
                    <a:pt x="11540" y="17876"/>
                    <a:pt x="11540" y="17876"/>
                    <a:pt x="11540" y="17876"/>
                  </a:cubicBezTo>
                  <a:cubicBezTo>
                    <a:pt x="7397" y="17876"/>
                    <a:pt x="7397" y="17876"/>
                    <a:pt x="7397" y="17876"/>
                  </a:cubicBezTo>
                  <a:lnTo>
                    <a:pt x="7397" y="1601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5" name="Shape"/>
            <p:cNvSpPr/>
            <p:nvPr/>
          </p:nvSpPr>
          <p:spPr>
            <a:xfrm>
              <a:off x="10545234" y="728133"/>
              <a:ext cx="287868" cy="289985"/>
            </a:xfrm>
            <a:custGeom>
              <a:avLst/>
              <a:gdLst/>
              <a:ahLst/>
              <a:cxnLst>
                <a:cxn ang="0">
                  <a:pos x="wd2" y="hd2"/>
                </a:cxn>
                <a:cxn ang="5400000">
                  <a:pos x="wd2" y="hd2"/>
                </a:cxn>
                <a:cxn ang="10800000">
                  <a:pos x="wd2" y="hd2"/>
                </a:cxn>
                <a:cxn ang="16200000">
                  <a:pos x="wd2" y="hd2"/>
                </a:cxn>
              </a:cxnLst>
              <a:rect l="0" t="0" r="r" b="b"/>
              <a:pathLst>
                <a:path w="21600" h="21600" extrusionOk="0">
                  <a:moveTo>
                    <a:pt x="21600" y="14743"/>
                  </a:moveTo>
                  <a:cubicBezTo>
                    <a:pt x="21600" y="15429"/>
                    <a:pt x="21257" y="16114"/>
                    <a:pt x="20571" y="16457"/>
                  </a:cubicBezTo>
                  <a:cubicBezTo>
                    <a:pt x="11657" y="21257"/>
                    <a:pt x="11657" y="21257"/>
                    <a:pt x="11657" y="21257"/>
                  </a:cubicBezTo>
                  <a:cubicBezTo>
                    <a:pt x="11314" y="21600"/>
                    <a:pt x="10971" y="21600"/>
                    <a:pt x="10629" y="21600"/>
                  </a:cubicBezTo>
                  <a:cubicBezTo>
                    <a:pt x="10629" y="21600"/>
                    <a:pt x="10286" y="21600"/>
                    <a:pt x="9943" y="21257"/>
                  </a:cubicBezTo>
                  <a:cubicBezTo>
                    <a:pt x="686" y="16457"/>
                    <a:pt x="686" y="16457"/>
                    <a:pt x="686" y="16457"/>
                  </a:cubicBezTo>
                  <a:cubicBezTo>
                    <a:pt x="343" y="16114"/>
                    <a:pt x="0" y="15429"/>
                    <a:pt x="0" y="14743"/>
                  </a:cubicBezTo>
                  <a:cubicBezTo>
                    <a:pt x="0" y="4800"/>
                    <a:pt x="0" y="4800"/>
                    <a:pt x="0" y="4800"/>
                  </a:cubicBezTo>
                  <a:cubicBezTo>
                    <a:pt x="0" y="4114"/>
                    <a:pt x="343" y="3429"/>
                    <a:pt x="1029" y="3429"/>
                  </a:cubicBezTo>
                  <a:cubicBezTo>
                    <a:pt x="10286" y="0"/>
                    <a:pt x="10286" y="0"/>
                    <a:pt x="10286" y="0"/>
                  </a:cubicBezTo>
                  <a:cubicBezTo>
                    <a:pt x="10286" y="0"/>
                    <a:pt x="10629" y="0"/>
                    <a:pt x="10629" y="0"/>
                  </a:cubicBezTo>
                  <a:cubicBezTo>
                    <a:pt x="10971" y="0"/>
                    <a:pt x="10971" y="0"/>
                    <a:pt x="11314" y="0"/>
                  </a:cubicBezTo>
                  <a:cubicBezTo>
                    <a:pt x="20571" y="3429"/>
                    <a:pt x="20571" y="3429"/>
                    <a:pt x="20571" y="3429"/>
                  </a:cubicBezTo>
                  <a:cubicBezTo>
                    <a:pt x="21257" y="3429"/>
                    <a:pt x="21600" y="4114"/>
                    <a:pt x="21600" y="4800"/>
                  </a:cubicBezTo>
                  <a:lnTo>
                    <a:pt x="21600" y="14743"/>
                  </a:lnTo>
                  <a:close/>
                  <a:moveTo>
                    <a:pt x="19886" y="4800"/>
                  </a:moveTo>
                  <a:cubicBezTo>
                    <a:pt x="10629" y="1371"/>
                    <a:pt x="10629" y="1371"/>
                    <a:pt x="10629" y="1371"/>
                  </a:cubicBezTo>
                  <a:cubicBezTo>
                    <a:pt x="1714" y="4800"/>
                    <a:pt x="1714" y="4800"/>
                    <a:pt x="1714" y="4800"/>
                  </a:cubicBezTo>
                  <a:cubicBezTo>
                    <a:pt x="10629" y="8229"/>
                    <a:pt x="10629" y="8229"/>
                    <a:pt x="10629" y="8229"/>
                  </a:cubicBezTo>
                  <a:lnTo>
                    <a:pt x="19886" y="4800"/>
                  </a:lnTo>
                  <a:close/>
                  <a:moveTo>
                    <a:pt x="19886" y="14743"/>
                  </a:moveTo>
                  <a:cubicBezTo>
                    <a:pt x="19886" y="6514"/>
                    <a:pt x="19886" y="6514"/>
                    <a:pt x="19886" y="6514"/>
                  </a:cubicBezTo>
                  <a:cubicBezTo>
                    <a:pt x="11657" y="9600"/>
                    <a:pt x="11657" y="9600"/>
                    <a:pt x="11657" y="9600"/>
                  </a:cubicBezTo>
                  <a:cubicBezTo>
                    <a:pt x="11657" y="19543"/>
                    <a:pt x="11657" y="19543"/>
                    <a:pt x="11657" y="19543"/>
                  </a:cubicBezTo>
                  <a:lnTo>
                    <a:pt x="19886" y="147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6" name="Shape"/>
            <p:cNvSpPr/>
            <p:nvPr/>
          </p:nvSpPr>
          <p:spPr>
            <a:xfrm>
              <a:off x="11203518" y="747184"/>
              <a:ext cx="311150" cy="247650"/>
            </a:xfrm>
            <a:custGeom>
              <a:avLst/>
              <a:gdLst/>
              <a:ahLst/>
              <a:cxnLst>
                <a:cxn ang="0">
                  <a:pos x="wd2" y="hd2"/>
                </a:cxn>
                <a:cxn ang="5400000">
                  <a:pos x="wd2" y="hd2"/>
                </a:cxn>
                <a:cxn ang="10800000">
                  <a:pos x="wd2" y="hd2"/>
                </a:cxn>
                <a:cxn ang="16200000">
                  <a:pos x="wd2" y="hd2"/>
                </a:cxn>
              </a:cxnLst>
              <a:rect l="0" t="0" r="r" b="b"/>
              <a:pathLst>
                <a:path w="21600" h="21600" extrusionOk="0">
                  <a:moveTo>
                    <a:pt x="20012" y="21200"/>
                  </a:moveTo>
                  <a:cubicBezTo>
                    <a:pt x="20012" y="21200"/>
                    <a:pt x="19694" y="21600"/>
                    <a:pt x="19376" y="21600"/>
                  </a:cubicBezTo>
                  <a:cubicBezTo>
                    <a:pt x="2541" y="21600"/>
                    <a:pt x="2541" y="21600"/>
                    <a:pt x="2541" y="21600"/>
                  </a:cubicBezTo>
                  <a:cubicBezTo>
                    <a:pt x="2224" y="21600"/>
                    <a:pt x="1906" y="21200"/>
                    <a:pt x="1906" y="21200"/>
                  </a:cubicBezTo>
                  <a:cubicBezTo>
                    <a:pt x="635" y="18800"/>
                    <a:pt x="0" y="16400"/>
                    <a:pt x="0" y="13600"/>
                  </a:cubicBezTo>
                  <a:cubicBezTo>
                    <a:pt x="0" y="6400"/>
                    <a:pt x="5082" y="0"/>
                    <a:pt x="10800" y="0"/>
                  </a:cubicBezTo>
                  <a:cubicBezTo>
                    <a:pt x="16835" y="0"/>
                    <a:pt x="21600" y="6400"/>
                    <a:pt x="21600" y="13600"/>
                  </a:cubicBezTo>
                  <a:cubicBezTo>
                    <a:pt x="21600" y="16400"/>
                    <a:pt x="21282" y="18800"/>
                    <a:pt x="20012" y="21200"/>
                  </a:cubicBezTo>
                  <a:close/>
                  <a:moveTo>
                    <a:pt x="3176" y="12000"/>
                  </a:moveTo>
                  <a:cubicBezTo>
                    <a:pt x="2224" y="12000"/>
                    <a:pt x="1588" y="12800"/>
                    <a:pt x="1588" y="13600"/>
                  </a:cubicBezTo>
                  <a:cubicBezTo>
                    <a:pt x="1588" y="14800"/>
                    <a:pt x="2224" y="15600"/>
                    <a:pt x="3176" y="15600"/>
                  </a:cubicBezTo>
                  <a:cubicBezTo>
                    <a:pt x="4129" y="15600"/>
                    <a:pt x="4765" y="14800"/>
                    <a:pt x="4765" y="13600"/>
                  </a:cubicBezTo>
                  <a:cubicBezTo>
                    <a:pt x="4765" y="12800"/>
                    <a:pt x="4129" y="12000"/>
                    <a:pt x="3176" y="12000"/>
                  </a:cubicBezTo>
                  <a:close/>
                  <a:moveTo>
                    <a:pt x="5400" y="5200"/>
                  </a:moveTo>
                  <a:cubicBezTo>
                    <a:pt x="4765" y="5200"/>
                    <a:pt x="4129" y="6000"/>
                    <a:pt x="4129" y="6800"/>
                  </a:cubicBezTo>
                  <a:cubicBezTo>
                    <a:pt x="4129" y="8000"/>
                    <a:pt x="4765" y="8800"/>
                    <a:pt x="5400" y="8800"/>
                  </a:cubicBezTo>
                  <a:cubicBezTo>
                    <a:pt x="6353" y="8800"/>
                    <a:pt x="6988" y="8000"/>
                    <a:pt x="6988" y="6800"/>
                  </a:cubicBezTo>
                  <a:cubicBezTo>
                    <a:pt x="6988" y="6000"/>
                    <a:pt x="6353" y="5200"/>
                    <a:pt x="5400" y="5200"/>
                  </a:cubicBezTo>
                  <a:close/>
                  <a:moveTo>
                    <a:pt x="13341" y="8400"/>
                  </a:moveTo>
                  <a:cubicBezTo>
                    <a:pt x="13659" y="8000"/>
                    <a:pt x="13341" y="7600"/>
                    <a:pt x="13024" y="7200"/>
                  </a:cubicBezTo>
                  <a:cubicBezTo>
                    <a:pt x="12388" y="7200"/>
                    <a:pt x="12071" y="7600"/>
                    <a:pt x="12071" y="8000"/>
                  </a:cubicBezTo>
                  <a:cubicBezTo>
                    <a:pt x="10800" y="13600"/>
                    <a:pt x="10800" y="13600"/>
                    <a:pt x="10800" y="13600"/>
                  </a:cubicBezTo>
                  <a:cubicBezTo>
                    <a:pt x="9847" y="14000"/>
                    <a:pt x="8894" y="14800"/>
                    <a:pt x="8576" y="16000"/>
                  </a:cubicBezTo>
                  <a:cubicBezTo>
                    <a:pt x="8259" y="17600"/>
                    <a:pt x="9212" y="19200"/>
                    <a:pt x="10482" y="19600"/>
                  </a:cubicBezTo>
                  <a:cubicBezTo>
                    <a:pt x="11753" y="20000"/>
                    <a:pt x="12706" y="18800"/>
                    <a:pt x="13341" y="17600"/>
                  </a:cubicBezTo>
                  <a:cubicBezTo>
                    <a:pt x="13341" y="16000"/>
                    <a:pt x="13024" y="14800"/>
                    <a:pt x="12388" y="14400"/>
                  </a:cubicBezTo>
                  <a:lnTo>
                    <a:pt x="13341" y="8400"/>
                  </a:lnTo>
                  <a:close/>
                  <a:moveTo>
                    <a:pt x="10800" y="2000"/>
                  </a:moveTo>
                  <a:cubicBezTo>
                    <a:pt x="10165" y="2000"/>
                    <a:pt x="9529" y="2800"/>
                    <a:pt x="9529" y="4000"/>
                  </a:cubicBezTo>
                  <a:cubicBezTo>
                    <a:pt x="9529" y="5200"/>
                    <a:pt x="10165" y="6000"/>
                    <a:pt x="10800" y="6000"/>
                  </a:cubicBezTo>
                  <a:cubicBezTo>
                    <a:pt x="11753" y="6000"/>
                    <a:pt x="12388" y="5200"/>
                    <a:pt x="12388" y="4000"/>
                  </a:cubicBezTo>
                  <a:cubicBezTo>
                    <a:pt x="12388" y="2800"/>
                    <a:pt x="11753" y="2000"/>
                    <a:pt x="10800" y="2000"/>
                  </a:cubicBezTo>
                  <a:close/>
                  <a:moveTo>
                    <a:pt x="16200" y="5200"/>
                  </a:moveTo>
                  <a:cubicBezTo>
                    <a:pt x="15565" y="5200"/>
                    <a:pt x="14929" y="6000"/>
                    <a:pt x="14929" y="6800"/>
                  </a:cubicBezTo>
                  <a:cubicBezTo>
                    <a:pt x="14929" y="8000"/>
                    <a:pt x="15565" y="8800"/>
                    <a:pt x="16200" y="8800"/>
                  </a:cubicBezTo>
                  <a:cubicBezTo>
                    <a:pt x="17153" y="8800"/>
                    <a:pt x="17788" y="8000"/>
                    <a:pt x="17788" y="6800"/>
                  </a:cubicBezTo>
                  <a:cubicBezTo>
                    <a:pt x="17788" y="6000"/>
                    <a:pt x="17153" y="5200"/>
                    <a:pt x="16200" y="5200"/>
                  </a:cubicBezTo>
                  <a:close/>
                  <a:moveTo>
                    <a:pt x="18741" y="12000"/>
                  </a:moveTo>
                  <a:cubicBezTo>
                    <a:pt x="17788" y="12000"/>
                    <a:pt x="17153" y="12800"/>
                    <a:pt x="17153" y="13600"/>
                  </a:cubicBezTo>
                  <a:cubicBezTo>
                    <a:pt x="17153" y="14800"/>
                    <a:pt x="17788" y="15600"/>
                    <a:pt x="18741" y="15600"/>
                  </a:cubicBezTo>
                  <a:cubicBezTo>
                    <a:pt x="19376" y="15600"/>
                    <a:pt x="20329" y="14800"/>
                    <a:pt x="20329" y="13600"/>
                  </a:cubicBezTo>
                  <a:cubicBezTo>
                    <a:pt x="20329" y="12800"/>
                    <a:pt x="19376" y="12000"/>
                    <a:pt x="18741" y="120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7" name="Shape"/>
            <p:cNvSpPr/>
            <p:nvPr/>
          </p:nvSpPr>
          <p:spPr>
            <a:xfrm>
              <a:off x="11791952" y="706967"/>
              <a:ext cx="334434" cy="287867"/>
            </a:xfrm>
            <a:custGeom>
              <a:avLst/>
              <a:gdLst/>
              <a:ahLst/>
              <a:cxnLst>
                <a:cxn ang="0">
                  <a:pos x="wd2" y="hd2"/>
                </a:cxn>
                <a:cxn ang="5400000">
                  <a:pos x="wd2" y="hd2"/>
                </a:cxn>
                <a:cxn ang="10800000">
                  <a:pos x="wd2" y="hd2"/>
                </a:cxn>
                <a:cxn ang="16200000">
                  <a:pos x="wd2" y="hd2"/>
                </a:cxn>
              </a:cxnLst>
              <a:rect l="0" t="0" r="r" b="b"/>
              <a:pathLst>
                <a:path w="21600" h="21600" extrusionOk="0">
                  <a:moveTo>
                    <a:pt x="21600" y="16114"/>
                  </a:moveTo>
                  <a:cubicBezTo>
                    <a:pt x="21600" y="17143"/>
                    <a:pt x="20712" y="18171"/>
                    <a:pt x="19825" y="18171"/>
                  </a:cubicBezTo>
                  <a:cubicBezTo>
                    <a:pt x="13611" y="18171"/>
                    <a:pt x="13611" y="18171"/>
                    <a:pt x="13611" y="18171"/>
                  </a:cubicBezTo>
                  <a:cubicBezTo>
                    <a:pt x="13611" y="19200"/>
                    <a:pt x="14203" y="20229"/>
                    <a:pt x="14203" y="20571"/>
                  </a:cubicBezTo>
                  <a:cubicBezTo>
                    <a:pt x="14203" y="21257"/>
                    <a:pt x="13907" y="21600"/>
                    <a:pt x="13611" y="21600"/>
                  </a:cubicBezTo>
                  <a:cubicBezTo>
                    <a:pt x="7693" y="21600"/>
                    <a:pt x="7693" y="21600"/>
                    <a:pt x="7693" y="21600"/>
                  </a:cubicBezTo>
                  <a:cubicBezTo>
                    <a:pt x="7397" y="21600"/>
                    <a:pt x="7101" y="21257"/>
                    <a:pt x="7101" y="20571"/>
                  </a:cubicBezTo>
                  <a:cubicBezTo>
                    <a:pt x="7101" y="20229"/>
                    <a:pt x="7693" y="19200"/>
                    <a:pt x="7693" y="18171"/>
                  </a:cubicBezTo>
                  <a:cubicBezTo>
                    <a:pt x="1775" y="18171"/>
                    <a:pt x="1775" y="18171"/>
                    <a:pt x="1775" y="18171"/>
                  </a:cubicBezTo>
                  <a:cubicBezTo>
                    <a:pt x="592" y="18171"/>
                    <a:pt x="0" y="17143"/>
                    <a:pt x="0" y="16114"/>
                  </a:cubicBezTo>
                  <a:cubicBezTo>
                    <a:pt x="0" y="2057"/>
                    <a:pt x="0" y="2057"/>
                    <a:pt x="0" y="2057"/>
                  </a:cubicBezTo>
                  <a:cubicBezTo>
                    <a:pt x="0" y="686"/>
                    <a:pt x="592" y="0"/>
                    <a:pt x="1775" y="0"/>
                  </a:cubicBezTo>
                  <a:cubicBezTo>
                    <a:pt x="19825" y="0"/>
                    <a:pt x="19825" y="0"/>
                    <a:pt x="19825" y="0"/>
                  </a:cubicBezTo>
                  <a:cubicBezTo>
                    <a:pt x="20712" y="0"/>
                    <a:pt x="21600" y="686"/>
                    <a:pt x="21600" y="2057"/>
                  </a:cubicBezTo>
                  <a:lnTo>
                    <a:pt x="21600" y="16114"/>
                  </a:lnTo>
                  <a:close/>
                  <a:moveTo>
                    <a:pt x="20121" y="2057"/>
                  </a:moveTo>
                  <a:cubicBezTo>
                    <a:pt x="20121" y="1714"/>
                    <a:pt x="19825" y="1714"/>
                    <a:pt x="19825" y="1714"/>
                  </a:cubicBezTo>
                  <a:cubicBezTo>
                    <a:pt x="1775" y="1714"/>
                    <a:pt x="1775" y="1714"/>
                    <a:pt x="1775" y="1714"/>
                  </a:cubicBezTo>
                  <a:cubicBezTo>
                    <a:pt x="1479" y="1714"/>
                    <a:pt x="1479" y="1714"/>
                    <a:pt x="1479" y="2057"/>
                  </a:cubicBezTo>
                  <a:cubicBezTo>
                    <a:pt x="1479" y="12686"/>
                    <a:pt x="1479" y="12686"/>
                    <a:pt x="1479" y="12686"/>
                  </a:cubicBezTo>
                  <a:cubicBezTo>
                    <a:pt x="1479" y="13029"/>
                    <a:pt x="1479" y="13371"/>
                    <a:pt x="1775" y="13371"/>
                  </a:cubicBezTo>
                  <a:cubicBezTo>
                    <a:pt x="19825" y="13371"/>
                    <a:pt x="19825" y="13371"/>
                    <a:pt x="19825" y="13371"/>
                  </a:cubicBezTo>
                  <a:cubicBezTo>
                    <a:pt x="19825" y="13371"/>
                    <a:pt x="20121" y="13029"/>
                    <a:pt x="20121" y="12686"/>
                  </a:cubicBezTo>
                  <a:lnTo>
                    <a:pt x="20121" y="20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8" name="Shape"/>
            <p:cNvSpPr/>
            <p:nvPr/>
          </p:nvSpPr>
          <p:spPr>
            <a:xfrm>
              <a:off x="95250" y="1242484"/>
              <a:ext cx="264584" cy="26458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2979" y="10800"/>
                  </a:moveTo>
                  <a:cubicBezTo>
                    <a:pt x="2979" y="14897"/>
                    <a:pt x="6703" y="18248"/>
                    <a:pt x="10800" y="18248"/>
                  </a:cubicBezTo>
                  <a:cubicBezTo>
                    <a:pt x="14897" y="18248"/>
                    <a:pt x="18621" y="14897"/>
                    <a:pt x="18621" y="10800"/>
                  </a:cubicBezTo>
                  <a:cubicBezTo>
                    <a:pt x="18621" y="6331"/>
                    <a:pt x="14897" y="2979"/>
                    <a:pt x="10800" y="2979"/>
                  </a:cubicBezTo>
                  <a:cubicBezTo>
                    <a:pt x="6703" y="2979"/>
                    <a:pt x="2979" y="6331"/>
                    <a:pt x="2979" y="10800"/>
                  </a:cubicBezTo>
                  <a:close/>
                  <a:moveTo>
                    <a:pt x="10800" y="14152"/>
                  </a:moveTo>
                  <a:cubicBezTo>
                    <a:pt x="8938" y="14152"/>
                    <a:pt x="7076" y="12662"/>
                    <a:pt x="7076" y="10800"/>
                  </a:cubicBezTo>
                  <a:cubicBezTo>
                    <a:pt x="7076" y="8566"/>
                    <a:pt x="8938" y="7076"/>
                    <a:pt x="10800" y="7076"/>
                  </a:cubicBezTo>
                  <a:cubicBezTo>
                    <a:pt x="12662" y="7076"/>
                    <a:pt x="14524" y="8566"/>
                    <a:pt x="14524" y="10800"/>
                  </a:cubicBezTo>
                  <a:cubicBezTo>
                    <a:pt x="14524" y="12662"/>
                    <a:pt x="12662" y="14152"/>
                    <a:pt x="10800" y="141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39" name="Shape"/>
            <p:cNvSpPr/>
            <p:nvPr/>
          </p:nvSpPr>
          <p:spPr>
            <a:xfrm>
              <a:off x="658284" y="1219200"/>
              <a:ext cx="266701" cy="30691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5214" y="21600"/>
                    <a:pt x="0" y="17731"/>
                    <a:pt x="0" y="12251"/>
                  </a:cubicBezTo>
                  <a:cubicBezTo>
                    <a:pt x="0" y="7093"/>
                    <a:pt x="4841" y="4513"/>
                    <a:pt x="5586" y="4191"/>
                  </a:cubicBezTo>
                  <a:cubicBezTo>
                    <a:pt x="6703" y="3546"/>
                    <a:pt x="7448" y="3224"/>
                    <a:pt x="8566" y="2579"/>
                  </a:cubicBezTo>
                  <a:cubicBezTo>
                    <a:pt x="9310" y="2257"/>
                    <a:pt x="9683" y="1612"/>
                    <a:pt x="10055" y="0"/>
                  </a:cubicBezTo>
                  <a:cubicBezTo>
                    <a:pt x="10800" y="967"/>
                    <a:pt x="11917" y="1934"/>
                    <a:pt x="12662" y="2579"/>
                  </a:cubicBezTo>
                  <a:cubicBezTo>
                    <a:pt x="13779" y="3224"/>
                    <a:pt x="14897" y="3546"/>
                    <a:pt x="16014" y="4191"/>
                  </a:cubicBezTo>
                  <a:cubicBezTo>
                    <a:pt x="16759" y="4513"/>
                    <a:pt x="21600" y="7093"/>
                    <a:pt x="21600" y="12573"/>
                  </a:cubicBezTo>
                  <a:cubicBezTo>
                    <a:pt x="21600" y="18054"/>
                    <a:pt x="16759" y="21600"/>
                    <a:pt x="10800" y="21600"/>
                  </a:cubicBezTo>
                  <a:close/>
                  <a:moveTo>
                    <a:pt x="19366" y="12896"/>
                  </a:moveTo>
                  <a:cubicBezTo>
                    <a:pt x="18248" y="12896"/>
                    <a:pt x="16014" y="14830"/>
                    <a:pt x="14897" y="14830"/>
                  </a:cubicBezTo>
                  <a:cubicBezTo>
                    <a:pt x="13407" y="14830"/>
                    <a:pt x="11545" y="12251"/>
                    <a:pt x="8566" y="12573"/>
                  </a:cubicBezTo>
                  <a:cubicBezTo>
                    <a:pt x="6331" y="12573"/>
                    <a:pt x="4469" y="13863"/>
                    <a:pt x="4469" y="15475"/>
                  </a:cubicBezTo>
                  <a:cubicBezTo>
                    <a:pt x="4469" y="16442"/>
                    <a:pt x="4841" y="17087"/>
                    <a:pt x="5586" y="17731"/>
                  </a:cubicBezTo>
                  <a:cubicBezTo>
                    <a:pt x="6331" y="17731"/>
                    <a:pt x="6703" y="18054"/>
                    <a:pt x="8193" y="18054"/>
                  </a:cubicBezTo>
                  <a:cubicBezTo>
                    <a:pt x="10428" y="18054"/>
                    <a:pt x="13407" y="15475"/>
                    <a:pt x="14897" y="15475"/>
                  </a:cubicBezTo>
                  <a:cubicBezTo>
                    <a:pt x="16014" y="15475"/>
                    <a:pt x="17503" y="17731"/>
                    <a:pt x="18621" y="18054"/>
                  </a:cubicBezTo>
                  <a:cubicBezTo>
                    <a:pt x="18993" y="18054"/>
                    <a:pt x="19366" y="17731"/>
                    <a:pt x="20110" y="17087"/>
                  </a:cubicBezTo>
                  <a:cubicBezTo>
                    <a:pt x="20483" y="16119"/>
                    <a:pt x="20855" y="15152"/>
                    <a:pt x="20855" y="14507"/>
                  </a:cubicBezTo>
                  <a:cubicBezTo>
                    <a:pt x="20855" y="13863"/>
                    <a:pt x="20483" y="12896"/>
                    <a:pt x="19366" y="12896"/>
                  </a:cubicBezTo>
                  <a:close/>
                  <a:moveTo>
                    <a:pt x="16014" y="19343"/>
                  </a:moveTo>
                  <a:cubicBezTo>
                    <a:pt x="15641" y="19666"/>
                    <a:pt x="14524" y="19988"/>
                    <a:pt x="13034" y="19988"/>
                  </a:cubicBezTo>
                  <a:cubicBezTo>
                    <a:pt x="11545" y="19988"/>
                    <a:pt x="10800" y="19666"/>
                    <a:pt x="10428" y="19343"/>
                  </a:cubicBezTo>
                  <a:cubicBezTo>
                    <a:pt x="10055" y="19343"/>
                    <a:pt x="10055" y="19343"/>
                    <a:pt x="10055" y="19343"/>
                  </a:cubicBezTo>
                  <a:cubicBezTo>
                    <a:pt x="10055" y="19343"/>
                    <a:pt x="9683" y="19343"/>
                    <a:pt x="9683" y="19343"/>
                  </a:cubicBezTo>
                  <a:cubicBezTo>
                    <a:pt x="9683" y="19666"/>
                    <a:pt x="9683" y="19666"/>
                    <a:pt x="9683" y="19988"/>
                  </a:cubicBezTo>
                  <a:cubicBezTo>
                    <a:pt x="10800" y="20633"/>
                    <a:pt x="12662" y="20633"/>
                    <a:pt x="13779" y="20633"/>
                  </a:cubicBezTo>
                  <a:cubicBezTo>
                    <a:pt x="15269" y="20310"/>
                    <a:pt x="16014" y="19666"/>
                    <a:pt x="16386" y="19666"/>
                  </a:cubicBezTo>
                  <a:cubicBezTo>
                    <a:pt x="16386" y="19666"/>
                    <a:pt x="16386" y="19343"/>
                    <a:pt x="16386" y="19343"/>
                  </a:cubicBezTo>
                  <a:cubicBezTo>
                    <a:pt x="16386" y="19343"/>
                    <a:pt x="16386" y="19021"/>
                    <a:pt x="16014" y="19343"/>
                  </a:cubicBezTo>
                  <a:close/>
                  <a:moveTo>
                    <a:pt x="15269" y="17087"/>
                  </a:moveTo>
                  <a:cubicBezTo>
                    <a:pt x="14897" y="17087"/>
                    <a:pt x="14524" y="17087"/>
                    <a:pt x="14152" y="17087"/>
                  </a:cubicBezTo>
                  <a:cubicBezTo>
                    <a:pt x="13779" y="17087"/>
                    <a:pt x="13779" y="17087"/>
                    <a:pt x="13407" y="17087"/>
                  </a:cubicBezTo>
                  <a:cubicBezTo>
                    <a:pt x="12662" y="17087"/>
                    <a:pt x="12290" y="17731"/>
                    <a:pt x="12290" y="17731"/>
                  </a:cubicBezTo>
                  <a:cubicBezTo>
                    <a:pt x="11917" y="18054"/>
                    <a:pt x="11917" y="18054"/>
                    <a:pt x="11917" y="18376"/>
                  </a:cubicBezTo>
                  <a:cubicBezTo>
                    <a:pt x="11917" y="18376"/>
                    <a:pt x="12290" y="18376"/>
                    <a:pt x="12662" y="18054"/>
                  </a:cubicBezTo>
                  <a:cubicBezTo>
                    <a:pt x="13034" y="17731"/>
                    <a:pt x="13407" y="17409"/>
                    <a:pt x="14152" y="17409"/>
                  </a:cubicBezTo>
                  <a:cubicBezTo>
                    <a:pt x="14897" y="17409"/>
                    <a:pt x="15269" y="17731"/>
                    <a:pt x="15269" y="18054"/>
                  </a:cubicBezTo>
                  <a:cubicBezTo>
                    <a:pt x="15641" y="18376"/>
                    <a:pt x="15641" y="18376"/>
                    <a:pt x="15641" y="18376"/>
                  </a:cubicBezTo>
                  <a:cubicBezTo>
                    <a:pt x="16014" y="18376"/>
                    <a:pt x="16014" y="18054"/>
                    <a:pt x="16014" y="18054"/>
                  </a:cubicBezTo>
                  <a:cubicBezTo>
                    <a:pt x="15641" y="17731"/>
                    <a:pt x="15641" y="17409"/>
                    <a:pt x="15269" y="1708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0" name="Shape"/>
            <p:cNvSpPr/>
            <p:nvPr/>
          </p:nvSpPr>
          <p:spPr>
            <a:xfrm>
              <a:off x="1422400" y="1257300"/>
              <a:ext cx="63501" cy="241301"/>
            </a:xfrm>
            <a:custGeom>
              <a:avLst/>
              <a:gdLst/>
              <a:ahLst/>
              <a:cxnLst>
                <a:cxn ang="0">
                  <a:pos x="wd2" y="hd2"/>
                </a:cxn>
                <a:cxn ang="5400000">
                  <a:pos x="wd2" y="hd2"/>
                </a:cxn>
                <a:cxn ang="10800000">
                  <a:pos x="wd2" y="hd2"/>
                </a:cxn>
                <a:cxn ang="16200000">
                  <a:pos x="wd2" y="hd2"/>
                </a:cxn>
              </a:cxnLst>
              <a:rect l="0" t="0" r="r" b="b"/>
              <a:pathLst>
                <a:path w="21600" h="21600" extrusionOk="0">
                  <a:moveTo>
                    <a:pt x="21600" y="4075"/>
                  </a:moveTo>
                  <a:cubicBezTo>
                    <a:pt x="21600" y="4891"/>
                    <a:pt x="20057" y="5706"/>
                    <a:pt x="16971" y="5706"/>
                  </a:cubicBezTo>
                  <a:cubicBezTo>
                    <a:pt x="4629" y="5706"/>
                    <a:pt x="4629" y="5706"/>
                    <a:pt x="4629" y="5706"/>
                  </a:cubicBezTo>
                  <a:cubicBezTo>
                    <a:pt x="1543" y="5706"/>
                    <a:pt x="0" y="4891"/>
                    <a:pt x="0" y="4075"/>
                  </a:cubicBezTo>
                  <a:cubicBezTo>
                    <a:pt x="0" y="1223"/>
                    <a:pt x="0" y="1223"/>
                    <a:pt x="0" y="1223"/>
                  </a:cubicBezTo>
                  <a:cubicBezTo>
                    <a:pt x="0" y="408"/>
                    <a:pt x="1543" y="0"/>
                    <a:pt x="4629" y="0"/>
                  </a:cubicBezTo>
                  <a:cubicBezTo>
                    <a:pt x="16971" y="0"/>
                    <a:pt x="16971" y="0"/>
                    <a:pt x="16971" y="0"/>
                  </a:cubicBezTo>
                  <a:cubicBezTo>
                    <a:pt x="20057" y="0"/>
                    <a:pt x="21600" y="408"/>
                    <a:pt x="21600" y="1223"/>
                  </a:cubicBezTo>
                  <a:lnTo>
                    <a:pt x="21600" y="4075"/>
                  </a:lnTo>
                  <a:close/>
                  <a:moveTo>
                    <a:pt x="21600" y="12226"/>
                  </a:moveTo>
                  <a:cubicBezTo>
                    <a:pt x="21600" y="13042"/>
                    <a:pt x="20057" y="13857"/>
                    <a:pt x="16971" y="13857"/>
                  </a:cubicBezTo>
                  <a:cubicBezTo>
                    <a:pt x="4629" y="13857"/>
                    <a:pt x="4629" y="13857"/>
                    <a:pt x="4629" y="13857"/>
                  </a:cubicBezTo>
                  <a:cubicBezTo>
                    <a:pt x="1543" y="13857"/>
                    <a:pt x="0" y="13042"/>
                    <a:pt x="0" y="12226"/>
                  </a:cubicBezTo>
                  <a:cubicBezTo>
                    <a:pt x="0" y="9374"/>
                    <a:pt x="0" y="9374"/>
                    <a:pt x="0" y="9374"/>
                  </a:cubicBezTo>
                  <a:cubicBezTo>
                    <a:pt x="0" y="8558"/>
                    <a:pt x="1543" y="7743"/>
                    <a:pt x="4629" y="7743"/>
                  </a:cubicBezTo>
                  <a:cubicBezTo>
                    <a:pt x="16971" y="7743"/>
                    <a:pt x="16971" y="7743"/>
                    <a:pt x="16971" y="7743"/>
                  </a:cubicBezTo>
                  <a:cubicBezTo>
                    <a:pt x="20057" y="7743"/>
                    <a:pt x="21600" y="8558"/>
                    <a:pt x="21600" y="9374"/>
                  </a:cubicBezTo>
                  <a:lnTo>
                    <a:pt x="21600" y="12226"/>
                  </a:lnTo>
                  <a:close/>
                  <a:moveTo>
                    <a:pt x="21600" y="19970"/>
                  </a:moveTo>
                  <a:cubicBezTo>
                    <a:pt x="21600" y="20785"/>
                    <a:pt x="20057" y="21600"/>
                    <a:pt x="16971" y="21600"/>
                  </a:cubicBezTo>
                  <a:cubicBezTo>
                    <a:pt x="4629" y="21600"/>
                    <a:pt x="4629" y="21600"/>
                    <a:pt x="4629" y="21600"/>
                  </a:cubicBezTo>
                  <a:cubicBezTo>
                    <a:pt x="1543" y="21600"/>
                    <a:pt x="0" y="20785"/>
                    <a:pt x="0" y="19970"/>
                  </a:cubicBezTo>
                  <a:cubicBezTo>
                    <a:pt x="0" y="17117"/>
                    <a:pt x="0" y="17117"/>
                    <a:pt x="0" y="17117"/>
                  </a:cubicBezTo>
                  <a:cubicBezTo>
                    <a:pt x="0" y="16302"/>
                    <a:pt x="1543" y="15487"/>
                    <a:pt x="4629" y="15487"/>
                  </a:cubicBezTo>
                  <a:cubicBezTo>
                    <a:pt x="16971" y="15487"/>
                    <a:pt x="16971" y="15487"/>
                    <a:pt x="16971" y="15487"/>
                  </a:cubicBezTo>
                  <a:cubicBezTo>
                    <a:pt x="20057" y="15487"/>
                    <a:pt x="21600" y="16302"/>
                    <a:pt x="21600" y="17117"/>
                  </a:cubicBezTo>
                  <a:lnTo>
                    <a:pt x="21600" y="1997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1" name="Shape"/>
            <p:cNvSpPr/>
            <p:nvPr/>
          </p:nvSpPr>
          <p:spPr>
            <a:xfrm>
              <a:off x="1976967" y="1242484"/>
              <a:ext cx="266701" cy="264584"/>
            </a:xfrm>
            <a:custGeom>
              <a:avLst/>
              <a:gdLst/>
              <a:ahLst/>
              <a:cxnLst>
                <a:cxn ang="0">
                  <a:pos x="wd2" y="hd2"/>
                </a:cxn>
                <a:cxn ang="5400000">
                  <a:pos x="wd2" y="hd2"/>
                </a:cxn>
                <a:cxn ang="10800000">
                  <a:pos x="wd2" y="hd2"/>
                </a:cxn>
                <a:cxn ang="16200000">
                  <a:pos x="wd2" y="hd2"/>
                </a:cxn>
              </a:cxnLst>
              <a:rect l="0" t="0" r="r" b="b"/>
              <a:pathLst>
                <a:path w="21600" h="21600" extrusionOk="0">
                  <a:moveTo>
                    <a:pt x="21600" y="3724"/>
                  </a:moveTo>
                  <a:cubicBezTo>
                    <a:pt x="21600" y="17503"/>
                    <a:pt x="21600" y="17503"/>
                    <a:pt x="21600" y="17503"/>
                  </a:cubicBez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close/>
                  <a:moveTo>
                    <a:pt x="16759" y="5214"/>
                  </a:moveTo>
                  <a:cubicBezTo>
                    <a:pt x="4841" y="5214"/>
                    <a:pt x="4841" y="5214"/>
                    <a:pt x="4841" y="5214"/>
                  </a:cubicBezTo>
                  <a:cubicBezTo>
                    <a:pt x="4097" y="5214"/>
                    <a:pt x="3352" y="5959"/>
                    <a:pt x="3352" y="6703"/>
                  </a:cubicBezTo>
                  <a:cubicBezTo>
                    <a:pt x="3352" y="7448"/>
                    <a:pt x="4469" y="8193"/>
                    <a:pt x="4841" y="8566"/>
                  </a:cubicBezTo>
                  <a:cubicBezTo>
                    <a:pt x="6331" y="9310"/>
                    <a:pt x="7448" y="10055"/>
                    <a:pt x="8566" y="11172"/>
                  </a:cubicBezTo>
                  <a:cubicBezTo>
                    <a:pt x="9310" y="11545"/>
                    <a:pt x="10055" y="11917"/>
                    <a:pt x="10800" y="11917"/>
                  </a:cubicBezTo>
                  <a:cubicBezTo>
                    <a:pt x="11545" y="11917"/>
                    <a:pt x="12290" y="11545"/>
                    <a:pt x="12662" y="11172"/>
                  </a:cubicBezTo>
                  <a:cubicBezTo>
                    <a:pt x="14152" y="10055"/>
                    <a:pt x="15269" y="9310"/>
                    <a:pt x="16759" y="8566"/>
                  </a:cubicBezTo>
                  <a:cubicBezTo>
                    <a:pt x="17131" y="8193"/>
                    <a:pt x="17876" y="7448"/>
                    <a:pt x="17876" y="6703"/>
                  </a:cubicBezTo>
                  <a:cubicBezTo>
                    <a:pt x="17876" y="5959"/>
                    <a:pt x="17503" y="5214"/>
                    <a:pt x="16759" y="5214"/>
                  </a:cubicBezTo>
                  <a:close/>
                  <a:moveTo>
                    <a:pt x="17876" y="8566"/>
                  </a:moveTo>
                  <a:cubicBezTo>
                    <a:pt x="17876" y="8938"/>
                    <a:pt x="17503" y="9310"/>
                    <a:pt x="17131" y="9310"/>
                  </a:cubicBezTo>
                  <a:cubicBezTo>
                    <a:pt x="15641" y="10428"/>
                    <a:pt x="14524" y="11172"/>
                    <a:pt x="13034" y="11917"/>
                  </a:cubicBezTo>
                  <a:cubicBezTo>
                    <a:pt x="12290" y="12290"/>
                    <a:pt x="11545" y="13034"/>
                    <a:pt x="10800" y="13034"/>
                  </a:cubicBezTo>
                  <a:cubicBezTo>
                    <a:pt x="10055" y="13034"/>
                    <a:pt x="8938" y="12290"/>
                    <a:pt x="8566" y="11917"/>
                  </a:cubicBezTo>
                  <a:cubicBezTo>
                    <a:pt x="7076" y="11172"/>
                    <a:pt x="5586" y="10428"/>
                    <a:pt x="4469" y="9310"/>
                  </a:cubicBezTo>
                  <a:cubicBezTo>
                    <a:pt x="4097" y="9310"/>
                    <a:pt x="3724" y="8938"/>
                    <a:pt x="3352" y="8566"/>
                  </a:cubicBezTo>
                  <a:cubicBezTo>
                    <a:pt x="3352" y="14897"/>
                    <a:pt x="3352" y="14897"/>
                    <a:pt x="3352" y="14897"/>
                  </a:cubicBezTo>
                  <a:cubicBezTo>
                    <a:pt x="3352" y="15641"/>
                    <a:pt x="4097" y="16014"/>
                    <a:pt x="4841" y="16014"/>
                  </a:cubicBezTo>
                  <a:cubicBezTo>
                    <a:pt x="16759" y="16014"/>
                    <a:pt x="16759" y="16014"/>
                    <a:pt x="16759" y="16014"/>
                  </a:cubicBezTo>
                  <a:cubicBezTo>
                    <a:pt x="17503" y="16014"/>
                    <a:pt x="17876" y="15641"/>
                    <a:pt x="17876" y="14897"/>
                  </a:cubicBezTo>
                  <a:lnTo>
                    <a:pt x="17876" y="856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2" name="Shape"/>
            <p:cNvSpPr/>
            <p:nvPr/>
          </p:nvSpPr>
          <p:spPr>
            <a:xfrm>
              <a:off x="2635251" y="1270000"/>
              <a:ext cx="311150" cy="232834"/>
            </a:xfrm>
            <a:custGeom>
              <a:avLst/>
              <a:gdLst/>
              <a:ahLst/>
              <a:cxnLst>
                <a:cxn ang="0">
                  <a:pos x="wd2" y="hd2"/>
                </a:cxn>
                <a:cxn ang="5400000">
                  <a:pos x="wd2" y="hd2"/>
                </a:cxn>
                <a:cxn ang="10800000">
                  <a:pos x="wd2" y="hd2"/>
                </a:cxn>
                <a:cxn ang="16200000">
                  <a:pos x="wd2" y="hd2"/>
                </a:cxn>
              </a:cxnLst>
              <a:rect l="0" t="0" r="r" b="b"/>
              <a:pathLst>
                <a:path w="21600" h="21600" extrusionOk="0">
                  <a:moveTo>
                    <a:pt x="21600" y="5929"/>
                  </a:moveTo>
                  <a:cubicBezTo>
                    <a:pt x="17788" y="11012"/>
                    <a:pt x="17788" y="11012"/>
                    <a:pt x="17788" y="11012"/>
                  </a:cubicBezTo>
                  <a:cubicBezTo>
                    <a:pt x="17788" y="11012"/>
                    <a:pt x="17471" y="11012"/>
                    <a:pt x="17471" y="11012"/>
                  </a:cubicBezTo>
                  <a:cubicBezTo>
                    <a:pt x="17153" y="11012"/>
                    <a:pt x="17153" y="11012"/>
                    <a:pt x="17153" y="10588"/>
                  </a:cubicBezTo>
                  <a:cubicBezTo>
                    <a:pt x="17153" y="7624"/>
                    <a:pt x="17153" y="7624"/>
                    <a:pt x="17153" y="7624"/>
                  </a:cubicBezTo>
                  <a:cubicBezTo>
                    <a:pt x="635" y="7624"/>
                    <a:pt x="635" y="7624"/>
                    <a:pt x="635" y="7624"/>
                  </a:cubicBezTo>
                  <a:cubicBezTo>
                    <a:pt x="318" y="7624"/>
                    <a:pt x="0" y="7200"/>
                    <a:pt x="0" y="7200"/>
                  </a:cubicBezTo>
                  <a:cubicBezTo>
                    <a:pt x="0" y="3812"/>
                    <a:pt x="0" y="3812"/>
                    <a:pt x="0" y="3812"/>
                  </a:cubicBezTo>
                  <a:cubicBezTo>
                    <a:pt x="0" y="3812"/>
                    <a:pt x="318" y="3388"/>
                    <a:pt x="635" y="3388"/>
                  </a:cubicBezTo>
                  <a:cubicBezTo>
                    <a:pt x="17153" y="3388"/>
                    <a:pt x="17153" y="3388"/>
                    <a:pt x="17153" y="3388"/>
                  </a:cubicBezTo>
                  <a:cubicBezTo>
                    <a:pt x="17153" y="424"/>
                    <a:pt x="17153" y="424"/>
                    <a:pt x="17153" y="424"/>
                  </a:cubicBezTo>
                  <a:cubicBezTo>
                    <a:pt x="17153" y="0"/>
                    <a:pt x="17153" y="0"/>
                    <a:pt x="17471" y="0"/>
                  </a:cubicBezTo>
                  <a:cubicBezTo>
                    <a:pt x="17471" y="0"/>
                    <a:pt x="17788" y="0"/>
                    <a:pt x="17788" y="0"/>
                  </a:cubicBezTo>
                  <a:cubicBezTo>
                    <a:pt x="21600" y="5082"/>
                    <a:pt x="21600" y="5082"/>
                    <a:pt x="21600" y="5082"/>
                  </a:cubicBezTo>
                  <a:cubicBezTo>
                    <a:pt x="21600" y="5082"/>
                    <a:pt x="21600" y="5506"/>
                    <a:pt x="21600" y="5506"/>
                  </a:cubicBezTo>
                  <a:cubicBezTo>
                    <a:pt x="21600" y="5506"/>
                    <a:pt x="21600" y="5929"/>
                    <a:pt x="21600" y="5929"/>
                  </a:cubicBezTo>
                  <a:close/>
                  <a:moveTo>
                    <a:pt x="21600" y="17365"/>
                  </a:moveTo>
                  <a:cubicBezTo>
                    <a:pt x="21600" y="17788"/>
                    <a:pt x="21600" y="17788"/>
                    <a:pt x="21282" y="17788"/>
                  </a:cubicBezTo>
                  <a:cubicBezTo>
                    <a:pt x="4765" y="17788"/>
                    <a:pt x="4765" y="17788"/>
                    <a:pt x="4765" y="17788"/>
                  </a:cubicBezTo>
                  <a:cubicBezTo>
                    <a:pt x="4765" y="20753"/>
                    <a:pt x="4765" y="20753"/>
                    <a:pt x="4765" y="20753"/>
                  </a:cubicBezTo>
                  <a:cubicBezTo>
                    <a:pt x="4765" y="21176"/>
                    <a:pt x="4447" y="21600"/>
                    <a:pt x="4447" y="21600"/>
                  </a:cubicBezTo>
                  <a:cubicBezTo>
                    <a:pt x="4129" y="21600"/>
                    <a:pt x="4129" y="21176"/>
                    <a:pt x="4129" y="21176"/>
                  </a:cubicBezTo>
                  <a:cubicBezTo>
                    <a:pt x="318" y="16094"/>
                    <a:pt x="318" y="16094"/>
                    <a:pt x="318" y="16094"/>
                  </a:cubicBezTo>
                  <a:cubicBezTo>
                    <a:pt x="318" y="16094"/>
                    <a:pt x="0" y="16094"/>
                    <a:pt x="0" y="15671"/>
                  </a:cubicBezTo>
                  <a:cubicBezTo>
                    <a:pt x="0" y="15671"/>
                    <a:pt x="318" y="15671"/>
                    <a:pt x="318" y="15247"/>
                  </a:cubicBezTo>
                  <a:cubicBezTo>
                    <a:pt x="4129" y="10165"/>
                    <a:pt x="4129" y="10165"/>
                    <a:pt x="4129" y="10165"/>
                  </a:cubicBezTo>
                  <a:cubicBezTo>
                    <a:pt x="4129" y="10165"/>
                    <a:pt x="4129" y="10165"/>
                    <a:pt x="4447" y="10165"/>
                  </a:cubicBezTo>
                  <a:cubicBezTo>
                    <a:pt x="4447" y="10165"/>
                    <a:pt x="4765" y="10165"/>
                    <a:pt x="4765" y="10588"/>
                  </a:cubicBezTo>
                  <a:cubicBezTo>
                    <a:pt x="4765" y="13553"/>
                    <a:pt x="4765" y="13553"/>
                    <a:pt x="4765" y="13553"/>
                  </a:cubicBezTo>
                  <a:cubicBezTo>
                    <a:pt x="21282" y="13553"/>
                    <a:pt x="21282" y="13553"/>
                    <a:pt x="21282" y="13553"/>
                  </a:cubicBezTo>
                  <a:cubicBezTo>
                    <a:pt x="21600" y="13553"/>
                    <a:pt x="21600" y="13976"/>
                    <a:pt x="21600" y="14400"/>
                  </a:cubicBezTo>
                  <a:lnTo>
                    <a:pt x="21600" y="1736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3" name="Shape"/>
            <p:cNvSpPr/>
            <p:nvPr/>
          </p:nvSpPr>
          <p:spPr>
            <a:xfrm>
              <a:off x="3295651" y="1242484"/>
              <a:ext cx="268817" cy="264584"/>
            </a:xfrm>
            <a:custGeom>
              <a:avLst/>
              <a:gdLst/>
              <a:ahLst/>
              <a:cxnLst>
                <a:cxn ang="0">
                  <a:pos x="wd2" y="hd2"/>
                </a:cxn>
                <a:cxn ang="5400000">
                  <a:pos x="wd2" y="hd2"/>
                </a:cxn>
                <a:cxn ang="10800000">
                  <a:pos x="wd2" y="hd2"/>
                </a:cxn>
                <a:cxn ang="16200000">
                  <a:pos x="wd2" y="hd2"/>
                </a:cxn>
              </a:cxnLst>
              <a:rect l="0" t="0" r="r" b="b"/>
              <a:pathLst>
                <a:path w="21600" h="21600" extrusionOk="0">
                  <a:moveTo>
                    <a:pt x="10617" y="13407"/>
                  </a:moveTo>
                  <a:cubicBezTo>
                    <a:pt x="5858" y="17876"/>
                    <a:pt x="5858" y="17876"/>
                    <a:pt x="5858" y="17876"/>
                  </a:cubicBezTo>
                  <a:cubicBezTo>
                    <a:pt x="8054" y="20110"/>
                    <a:pt x="8054" y="20110"/>
                    <a:pt x="8054" y="20110"/>
                  </a:cubicBezTo>
                  <a:cubicBezTo>
                    <a:pt x="8054" y="20110"/>
                    <a:pt x="8054" y="20483"/>
                    <a:pt x="8054" y="20483"/>
                  </a:cubicBezTo>
                  <a:cubicBezTo>
                    <a:pt x="8054" y="21228"/>
                    <a:pt x="7688" y="21600"/>
                    <a:pt x="7322" y="21600"/>
                  </a:cubicBezTo>
                  <a:cubicBezTo>
                    <a:pt x="1098" y="21600"/>
                    <a:pt x="1098" y="21600"/>
                    <a:pt x="1098" y="21600"/>
                  </a:cubicBezTo>
                  <a:cubicBezTo>
                    <a:pt x="732" y="21600"/>
                    <a:pt x="0" y="21228"/>
                    <a:pt x="0" y="20483"/>
                  </a:cubicBezTo>
                  <a:cubicBezTo>
                    <a:pt x="0" y="14152"/>
                    <a:pt x="0" y="14152"/>
                    <a:pt x="0" y="14152"/>
                  </a:cubicBezTo>
                  <a:cubicBezTo>
                    <a:pt x="0" y="13779"/>
                    <a:pt x="732" y="13407"/>
                    <a:pt x="1098" y="13407"/>
                  </a:cubicBezTo>
                  <a:cubicBezTo>
                    <a:pt x="1464" y="13407"/>
                    <a:pt x="1464" y="13407"/>
                    <a:pt x="1831" y="13779"/>
                  </a:cubicBezTo>
                  <a:cubicBezTo>
                    <a:pt x="3661" y="15641"/>
                    <a:pt x="3661" y="15641"/>
                    <a:pt x="3661" y="15641"/>
                  </a:cubicBezTo>
                  <a:cubicBezTo>
                    <a:pt x="8420" y="11172"/>
                    <a:pt x="8420" y="11172"/>
                    <a:pt x="8420" y="11172"/>
                  </a:cubicBezTo>
                  <a:cubicBezTo>
                    <a:pt x="8420" y="10800"/>
                    <a:pt x="8420" y="10800"/>
                    <a:pt x="8786" y="10800"/>
                  </a:cubicBezTo>
                  <a:cubicBezTo>
                    <a:pt x="8786" y="10800"/>
                    <a:pt x="8786" y="10800"/>
                    <a:pt x="8786" y="11172"/>
                  </a:cubicBezTo>
                  <a:cubicBezTo>
                    <a:pt x="10617" y="12662"/>
                    <a:pt x="10617" y="12662"/>
                    <a:pt x="10617" y="12662"/>
                  </a:cubicBezTo>
                  <a:cubicBezTo>
                    <a:pt x="10617" y="12662"/>
                    <a:pt x="10617" y="12662"/>
                    <a:pt x="10617" y="13034"/>
                  </a:cubicBezTo>
                  <a:cubicBezTo>
                    <a:pt x="10617" y="13034"/>
                    <a:pt x="10617" y="13034"/>
                    <a:pt x="10617" y="13407"/>
                  </a:cubicBezTo>
                  <a:close/>
                  <a:moveTo>
                    <a:pt x="21600" y="7076"/>
                  </a:moveTo>
                  <a:cubicBezTo>
                    <a:pt x="21600" y="7448"/>
                    <a:pt x="21234" y="7821"/>
                    <a:pt x="20502" y="7821"/>
                  </a:cubicBezTo>
                  <a:cubicBezTo>
                    <a:pt x="20502" y="7821"/>
                    <a:pt x="20136" y="7821"/>
                    <a:pt x="20136" y="7821"/>
                  </a:cubicBezTo>
                  <a:cubicBezTo>
                    <a:pt x="17939" y="5586"/>
                    <a:pt x="17939" y="5586"/>
                    <a:pt x="17939" y="5586"/>
                  </a:cubicBezTo>
                  <a:cubicBezTo>
                    <a:pt x="13546" y="10428"/>
                    <a:pt x="13546" y="10428"/>
                    <a:pt x="13546" y="10428"/>
                  </a:cubicBezTo>
                  <a:cubicBezTo>
                    <a:pt x="13180" y="10428"/>
                    <a:pt x="13180" y="10428"/>
                    <a:pt x="13180" y="10428"/>
                  </a:cubicBezTo>
                  <a:cubicBezTo>
                    <a:pt x="12814" y="10428"/>
                    <a:pt x="12814" y="10428"/>
                    <a:pt x="12814" y="10428"/>
                  </a:cubicBezTo>
                  <a:cubicBezTo>
                    <a:pt x="10983" y="8938"/>
                    <a:pt x="10983" y="8938"/>
                    <a:pt x="10983" y="8938"/>
                  </a:cubicBezTo>
                  <a:cubicBezTo>
                    <a:pt x="10983" y="8566"/>
                    <a:pt x="10983" y="8566"/>
                    <a:pt x="10983" y="8566"/>
                  </a:cubicBezTo>
                  <a:cubicBezTo>
                    <a:pt x="10983" y="8193"/>
                    <a:pt x="10983" y="8193"/>
                    <a:pt x="10983" y="8193"/>
                  </a:cubicBezTo>
                  <a:cubicBezTo>
                    <a:pt x="15742" y="3352"/>
                    <a:pt x="15742" y="3352"/>
                    <a:pt x="15742" y="3352"/>
                  </a:cubicBezTo>
                  <a:cubicBezTo>
                    <a:pt x="13912" y="1490"/>
                    <a:pt x="13912" y="1490"/>
                    <a:pt x="13912" y="1490"/>
                  </a:cubicBezTo>
                  <a:cubicBezTo>
                    <a:pt x="13546" y="1117"/>
                    <a:pt x="13546" y="1117"/>
                    <a:pt x="13546" y="745"/>
                  </a:cubicBezTo>
                  <a:cubicBezTo>
                    <a:pt x="13546" y="372"/>
                    <a:pt x="13912" y="0"/>
                    <a:pt x="14278" y="0"/>
                  </a:cubicBezTo>
                  <a:cubicBezTo>
                    <a:pt x="20502" y="0"/>
                    <a:pt x="20502" y="0"/>
                    <a:pt x="20502" y="0"/>
                  </a:cubicBezTo>
                  <a:cubicBezTo>
                    <a:pt x="21234" y="0"/>
                    <a:pt x="21600" y="372"/>
                    <a:pt x="21600" y="745"/>
                  </a:cubicBezTo>
                  <a:lnTo>
                    <a:pt x="21600" y="707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4" name="Shape"/>
            <p:cNvSpPr/>
            <p:nvPr/>
          </p:nvSpPr>
          <p:spPr>
            <a:xfrm>
              <a:off x="3953933" y="1270000"/>
              <a:ext cx="311151" cy="232834"/>
            </a:xfrm>
            <a:custGeom>
              <a:avLst/>
              <a:gdLst/>
              <a:ahLst/>
              <a:cxnLst>
                <a:cxn ang="0">
                  <a:pos x="wd2" y="hd2"/>
                </a:cxn>
                <a:cxn ang="5400000">
                  <a:pos x="wd2" y="hd2"/>
                </a:cxn>
                <a:cxn ang="10800000">
                  <a:pos x="wd2" y="hd2"/>
                </a:cxn>
                <a:cxn ang="16200000">
                  <a:pos x="wd2" y="hd2"/>
                </a:cxn>
              </a:cxnLst>
              <a:rect l="0" t="0" r="r" b="b"/>
              <a:pathLst>
                <a:path w="21600" h="21600" extrusionOk="0">
                  <a:moveTo>
                    <a:pt x="15882" y="1694"/>
                  </a:moveTo>
                  <a:cubicBezTo>
                    <a:pt x="13341" y="7624"/>
                    <a:pt x="10800" y="13553"/>
                    <a:pt x="8259" y="19906"/>
                  </a:cubicBezTo>
                  <a:cubicBezTo>
                    <a:pt x="7624" y="21176"/>
                    <a:pt x="7624" y="21176"/>
                    <a:pt x="7624" y="21176"/>
                  </a:cubicBezTo>
                  <a:cubicBezTo>
                    <a:pt x="7624" y="21176"/>
                    <a:pt x="7624" y="21600"/>
                    <a:pt x="7306" y="21600"/>
                  </a:cubicBezTo>
                  <a:cubicBezTo>
                    <a:pt x="6988" y="21600"/>
                    <a:pt x="6035" y="20329"/>
                    <a:pt x="5718" y="20329"/>
                  </a:cubicBezTo>
                  <a:cubicBezTo>
                    <a:pt x="5718" y="20329"/>
                    <a:pt x="5400" y="19906"/>
                    <a:pt x="5400" y="19906"/>
                  </a:cubicBezTo>
                  <a:cubicBezTo>
                    <a:pt x="5400" y="19482"/>
                    <a:pt x="6035" y="18635"/>
                    <a:pt x="6035" y="18635"/>
                  </a:cubicBezTo>
                  <a:cubicBezTo>
                    <a:pt x="3812" y="16941"/>
                    <a:pt x="1906" y="14824"/>
                    <a:pt x="318" y="11859"/>
                  </a:cubicBezTo>
                  <a:cubicBezTo>
                    <a:pt x="318" y="11435"/>
                    <a:pt x="0" y="11012"/>
                    <a:pt x="0" y="10588"/>
                  </a:cubicBezTo>
                  <a:cubicBezTo>
                    <a:pt x="0" y="10165"/>
                    <a:pt x="318" y="9741"/>
                    <a:pt x="318" y="9741"/>
                  </a:cubicBezTo>
                  <a:cubicBezTo>
                    <a:pt x="2859" y="4659"/>
                    <a:pt x="6353" y="1271"/>
                    <a:pt x="10800" y="1271"/>
                  </a:cubicBezTo>
                  <a:cubicBezTo>
                    <a:pt x="11753" y="1271"/>
                    <a:pt x="12388" y="1271"/>
                    <a:pt x="13024" y="1694"/>
                  </a:cubicBezTo>
                  <a:cubicBezTo>
                    <a:pt x="13659" y="0"/>
                    <a:pt x="13659" y="0"/>
                    <a:pt x="13659" y="0"/>
                  </a:cubicBezTo>
                  <a:cubicBezTo>
                    <a:pt x="13976" y="0"/>
                    <a:pt x="13976" y="0"/>
                    <a:pt x="13976" y="0"/>
                  </a:cubicBezTo>
                  <a:cubicBezTo>
                    <a:pt x="14294" y="0"/>
                    <a:pt x="15565" y="847"/>
                    <a:pt x="15565" y="847"/>
                  </a:cubicBezTo>
                  <a:cubicBezTo>
                    <a:pt x="15882" y="1271"/>
                    <a:pt x="15882" y="1271"/>
                    <a:pt x="15882" y="1271"/>
                  </a:cubicBezTo>
                  <a:cubicBezTo>
                    <a:pt x="15882" y="1271"/>
                    <a:pt x="15882" y="1694"/>
                    <a:pt x="15882" y="1694"/>
                  </a:cubicBezTo>
                  <a:close/>
                  <a:moveTo>
                    <a:pt x="7624" y="14400"/>
                  </a:moveTo>
                  <a:cubicBezTo>
                    <a:pt x="6353" y="13129"/>
                    <a:pt x="5400" y="11012"/>
                    <a:pt x="5400" y="8471"/>
                  </a:cubicBezTo>
                  <a:cubicBezTo>
                    <a:pt x="5400" y="7200"/>
                    <a:pt x="5718" y="5929"/>
                    <a:pt x="6353" y="5082"/>
                  </a:cubicBezTo>
                  <a:cubicBezTo>
                    <a:pt x="4447" y="6353"/>
                    <a:pt x="2859" y="8471"/>
                    <a:pt x="1588" y="10588"/>
                  </a:cubicBezTo>
                  <a:cubicBezTo>
                    <a:pt x="2859" y="13129"/>
                    <a:pt x="4765" y="15247"/>
                    <a:pt x="6988" y="16518"/>
                  </a:cubicBezTo>
                  <a:lnTo>
                    <a:pt x="7624" y="14400"/>
                  </a:lnTo>
                  <a:close/>
                  <a:moveTo>
                    <a:pt x="10800" y="3812"/>
                  </a:moveTo>
                  <a:cubicBezTo>
                    <a:pt x="8894" y="3812"/>
                    <a:pt x="7306" y="5929"/>
                    <a:pt x="7306" y="8471"/>
                  </a:cubicBezTo>
                  <a:cubicBezTo>
                    <a:pt x="7306" y="8894"/>
                    <a:pt x="7624" y="9318"/>
                    <a:pt x="7941" y="9318"/>
                  </a:cubicBezTo>
                  <a:cubicBezTo>
                    <a:pt x="8259" y="9318"/>
                    <a:pt x="8576" y="8894"/>
                    <a:pt x="8576" y="8471"/>
                  </a:cubicBezTo>
                  <a:cubicBezTo>
                    <a:pt x="8576" y="6776"/>
                    <a:pt x="9529" y="5082"/>
                    <a:pt x="10800" y="5082"/>
                  </a:cubicBezTo>
                  <a:cubicBezTo>
                    <a:pt x="11118" y="5082"/>
                    <a:pt x="11435" y="5082"/>
                    <a:pt x="11435" y="4659"/>
                  </a:cubicBezTo>
                  <a:cubicBezTo>
                    <a:pt x="11435" y="4235"/>
                    <a:pt x="11118" y="3812"/>
                    <a:pt x="10800" y="3812"/>
                  </a:cubicBezTo>
                  <a:close/>
                  <a:moveTo>
                    <a:pt x="21600" y="11859"/>
                  </a:moveTo>
                  <a:cubicBezTo>
                    <a:pt x="21282" y="12706"/>
                    <a:pt x="20647" y="13553"/>
                    <a:pt x="20329" y="13976"/>
                  </a:cubicBezTo>
                  <a:cubicBezTo>
                    <a:pt x="17788" y="17788"/>
                    <a:pt x="14612" y="19906"/>
                    <a:pt x="10800" y="19906"/>
                  </a:cubicBezTo>
                  <a:cubicBezTo>
                    <a:pt x="11753" y="17788"/>
                    <a:pt x="11753" y="17788"/>
                    <a:pt x="11753" y="17788"/>
                  </a:cubicBezTo>
                  <a:cubicBezTo>
                    <a:pt x="15247" y="17365"/>
                    <a:pt x="18424" y="14400"/>
                    <a:pt x="20329" y="10588"/>
                  </a:cubicBezTo>
                  <a:cubicBezTo>
                    <a:pt x="19376" y="8894"/>
                    <a:pt x="18106" y="7200"/>
                    <a:pt x="16835" y="5929"/>
                  </a:cubicBezTo>
                  <a:cubicBezTo>
                    <a:pt x="17471" y="4235"/>
                    <a:pt x="17471" y="4235"/>
                    <a:pt x="17471" y="4235"/>
                  </a:cubicBezTo>
                  <a:cubicBezTo>
                    <a:pt x="19059" y="5506"/>
                    <a:pt x="20647" y="7624"/>
                    <a:pt x="21600" y="9741"/>
                  </a:cubicBezTo>
                  <a:cubicBezTo>
                    <a:pt x="21600" y="9741"/>
                    <a:pt x="21600" y="10165"/>
                    <a:pt x="21600" y="10588"/>
                  </a:cubicBezTo>
                  <a:cubicBezTo>
                    <a:pt x="21600" y="11012"/>
                    <a:pt x="21600" y="11435"/>
                    <a:pt x="21600" y="11859"/>
                  </a:cubicBezTo>
                  <a:close/>
                  <a:moveTo>
                    <a:pt x="13024" y="15247"/>
                  </a:moveTo>
                  <a:cubicBezTo>
                    <a:pt x="16200" y="7200"/>
                    <a:pt x="16200" y="7200"/>
                    <a:pt x="16200" y="7200"/>
                  </a:cubicBezTo>
                  <a:cubicBezTo>
                    <a:pt x="16200" y="7624"/>
                    <a:pt x="16200" y="8047"/>
                    <a:pt x="16200" y="8471"/>
                  </a:cubicBezTo>
                  <a:cubicBezTo>
                    <a:pt x="16200" y="11435"/>
                    <a:pt x="14929" y="14400"/>
                    <a:pt x="13024" y="1524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5" name="Shape"/>
            <p:cNvSpPr/>
            <p:nvPr/>
          </p:nvSpPr>
          <p:spPr>
            <a:xfrm>
              <a:off x="4614333" y="1239814"/>
              <a:ext cx="311152" cy="267253"/>
            </a:xfrm>
            <a:custGeom>
              <a:avLst/>
              <a:gdLst/>
              <a:ahLst/>
              <a:cxnLst>
                <a:cxn ang="0">
                  <a:pos x="wd2" y="hd2"/>
                </a:cxn>
                <a:cxn ang="5400000">
                  <a:pos x="wd2" y="hd2"/>
                </a:cxn>
                <a:cxn ang="10800000">
                  <a:pos x="wd2" y="hd2"/>
                </a:cxn>
                <a:cxn ang="16200000">
                  <a:pos x="wd2" y="hd2"/>
                </a:cxn>
              </a:cxnLst>
              <a:rect l="0" t="0" r="r" b="b"/>
              <a:pathLst>
                <a:path w="21600" h="21474" extrusionOk="0">
                  <a:moveTo>
                    <a:pt x="21600" y="606"/>
                  </a:moveTo>
                  <a:cubicBezTo>
                    <a:pt x="21600" y="21108"/>
                    <a:pt x="21600" y="21108"/>
                    <a:pt x="21600" y="21108"/>
                  </a:cubicBezTo>
                  <a:cubicBezTo>
                    <a:pt x="21600" y="21474"/>
                    <a:pt x="21600" y="21474"/>
                    <a:pt x="21282" y="21108"/>
                  </a:cubicBezTo>
                  <a:cubicBezTo>
                    <a:pt x="12706" y="11223"/>
                    <a:pt x="12706" y="11223"/>
                    <a:pt x="12706" y="11223"/>
                  </a:cubicBezTo>
                  <a:cubicBezTo>
                    <a:pt x="12706" y="11223"/>
                    <a:pt x="12388" y="11223"/>
                    <a:pt x="12388" y="11223"/>
                  </a:cubicBezTo>
                  <a:cubicBezTo>
                    <a:pt x="12388" y="21108"/>
                    <a:pt x="12388" y="21108"/>
                    <a:pt x="12388" y="21108"/>
                  </a:cubicBezTo>
                  <a:cubicBezTo>
                    <a:pt x="12388" y="21474"/>
                    <a:pt x="12388" y="21474"/>
                    <a:pt x="12071" y="21108"/>
                  </a:cubicBezTo>
                  <a:cubicBezTo>
                    <a:pt x="3494" y="11223"/>
                    <a:pt x="3494" y="11223"/>
                    <a:pt x="3494" y="11223"/>
                  </a:cubicBezTo>
                  <a:cubicBezTo>
                    <a:pt x="3176" y="11223"/>
                    <a:pt x="3176" y="11223"/>
                    <a:pt x="3176" y="11223"/>
                  </a:cubicBezTo>
                  <a:cubicBezTo>
                    <a:pt x="3176" y="20376"/>
                    <a:pt x="3176" y="20376"/>
                    <a:pt x="3176" y="20376"/>
                  </a:cubicBezTo>
                  <a:cubicBezTo>
                    <a:pt x="3176" y="21108"/>
                    <a:pt x="2859" y="21474"/>
                    <a:pt x="2541" y="21474"/>
                  </a:cubicBezTo>
                  <a:cubicBezTo>
                    <a:pt x="953" y="21474"/>
                    <a:pt x="953" y="21474"/>
                    <a:pt x="953" y="21474"/>
                  </a:cubicBezTo>
                  <a:cubicBezTo>
                    <a:pt x="635" y="21474"/>
                    <a:pt x="0" y="21108"/>
                    <a:pt x="0" y="20376"/>
                  </a:cubicBezTo>
                  <a:cubicBezTo>
                    <a:pt x="0" y="972"/>
                    <a:pt x="0" y="972"/>
                    <a:pt x="0" y="972"/>
                  </a:cubicBezTo>
                  <a:cubicBezTo>
                    <a:pt x="0" y="606"/>
                    <a:pt x="635" y="240"/>
                    <a:pt x="953" y="240"/>
                  </a:cubicBezTo>
                  <a:cubicBezTo>
                    <a:pt x="2541" y="240"/>
                    <a:pt x="2541" y="240"/>
                    <a:pt x="2541" y="240"/>
                  </a:cubicBezTo>
                  <a:cubicBezTo>
                    <a:pt x="2859" y="240"/>
                    <a:pt x="3176" y="606"/>
                    <a:pt x="3176" y="972"/>
                  </a:cubicBezTo>
                  <a:cubicBezTo>
                    <a:pt x="3176" y="10491"/>
                    <a:pt x="3176" y="10491"/>
                    <a:pt x="3176" y="10491"/>
                  </a:cubicBezTo>
                  <a:cubicBezTo>
                    <a:pt x="3176" y="10125"/>
                    <a:pt x="3176" y="10125"/>
                    <a:pt x="3494" y="10125"/>
                  </a:cubicBezTo>
                  <a:cubicBezTo>
                    <a:pt x="12071" y="240"/>
                    <a:pt x="12071" y="240"/>
                    <a:pt x="12071" y="240"/>
                  </a:cubicBezTo>
                  <a:cubicBezTo>
                    <a:pt x="12388" y="-126"/>
                    <a:pt x="12388" y="-126"/>
                    <a:pt x="12388" y="606"/>
                  </a:cubicBezTo>
                  <a:cubicBezTo>
                    <a:pt x="12388" y="10491"/>
                    <a:pt x="12388" y="10491"/>
                    <a:pt x="12388" y="10491"/>
                  </a:cubicBezTo>
                  <a:cubicBezTo>
                    <a:pt x="12388" y="10125"/>
                    <a:pt x="12706" y="10125"/>
                    <a:pt x="12706" y="10125"/>
                  </a:cubicBezTo>
                  <a:cubicBezTo>
                    <a:pt x="21282" y="240"/>
                    <a:pt x="21282" y="240"/>
                    <a:pt x="21282" y="240"/>
                  </a:cubicBezTo>
                  <a:cubicBezTo>
                    <a:pt x="21600" y="-126"/>
                    <a:pt x="21600" y="-126"/>
                    <a:pt x="21600" y="60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6" name="Shape"/>
            <p:cNvSpPr/>
            <p:nvPr/>
          </p:nvSpPr>
          <p:spPr>
            <a:xfrm>
              <a:off x="5272617" y="1282700"/>
              <a:ext cx="334434" cy="201085"/>
            </a:xfrm>
            <a:custGeom>
              <a:avLst/>
              <a:gdLst/>
              <a:ahLst/>
              <a:cxnLst>
                <a:cxn ang="0">
                  <a:pos x="wd2" y="hd2"/>
                </a:cxn>
                <a:cxn ang="5400000">
                  <a:pos x="wd2" y="hd2"/>
                </a:cxn>
                <a:cxn ang="10800000">
                  <a:pos x="wd2" y="hd2"/>
                </a:cxn>
                <a:cxn ang="16200000">
                  <a:pos x="wd2" y="hd2"/>
                </a:cxn>
              </a:cxnLst>
              <a:rect l="0" t="0" r="r" b="b"/>
              <a:pathLst>
                <a:path w="21600" h="21600" extrusionOk="0">
                  <a:moveTo>
                    <a:pt x="18345" y="12764"/>
                  </a:moveTo>
                  <a:cubicBezTo>
                    <a:pt x="14499" y="13255"/>
                    <a:pt x="14499" y="13255"/>
                    <a:pt x="14499" y="13255"/>
                  </a:cubicBezTo>
                  <a:cubicBezTo>
                    <a:pt x="12132" y="14236"/>
                    <a:pt x="12132" y="14236"/>
                    <a:pt x="12132" y="14236"/>
                  </a:cubicBezTo>
                  <a:cubicBezTo>
                    <a:pt x="11244" y="14236"/>
                    <a:pt x="11244" y="14236"/>
                    <a:pt x="11244" y="14236"/>
                  </a:cubicBezTo>
                  <a:cubicBezTo>
                    <a:pt x="7989" y="21109"/>
                    <a:pt x="7989" y="21109"/>
                    <a:pt x="7989" y="21109"/>
                  </a:cubicBezTo>
                  <a:cubicBezTo>
                    <a:pt x="8877" y="21109"/>
                    <a:pt x="8877" y="21109"/>
                    <a:pt x="8877" y="21109"/>
                  </a:cubicBezTo>
                  <a:cubicBezTo>
                    <a:pt x="9173" y="21109"/>
                    <a:pt x="9468" y="21109"/>
                    <a:pt x="9468" y="21109"/>
                  </a:cubicBezTo>
                  <a:cubicBezTo>
                    <a:pt x="9468" y="21600"/>
                    <a:pt x="9173" y="21600"/>
                    <a:pt x="8877" y="21600"/>
                  </a:cubicBezTo>
                  <a:cubicBezTo>
                    <a:pt x="7693" y="21600"/>
                    <a:pt x="7693" y="21600"/>
                    <a:pt x="7693" y="21600"/>
                  </a:cubicBezTo>
                  <a:cubicBezTo>
                    <a:pt x="5918" y="21600"/>
                    <a:pt x="5918" y="21600"/>
                    <a:pt x="5918" y="21600"/>
                  </a:cubicBezTo>
                  <a:cubicBezTo>
                    <a:pt x="5030" y="21600"/>
                    <a:pt x="5030" y="21600"/>
                    <a:pt x="5030" y="21600"/>
                  </a:cubicBezTo>
                  <a:cubicBezTo>
                    <a:pt x="5030" y="21109"/>
                    <a:pt x="5030" y="21109"/>
                    <a:pt x="5030" y="21109"/>
                  </a:cubicBezTo>
                  <a:cubicBezTo>
                    <a:pt x="5918" y="21109"/>
                    <a:pt x="5918" y="21109"/>
                    <a:pt x="5918" y="21109"/>
                  </a:cubicBezTo>
                  <a:cubicBezTo>
                    <a:pt x="5918" y="13255"/>
                    <a:pt x="5918" y="13255"/>
                    <a:pt x="5918" y="13255"/>
                  </a:cubicBezTo>
                  <a:cubicBezTo>
                    <a:pt x="4142" y="13255"/>
                    <a:pt x="4142" y="13255"/>
                    <a:pt x="4142" y="13255"/>
                  </a:cubicBezTo>
                  <a:cubicBezTo>
                    <a:pt x="2071" y="17182"/>
                    <a:pt x="2071" y="17182"/>
                    <a:pt x="2071" y="17182"/>
                  </a:cubicBezTo>
                  <a:cubicBezTo>
                    <a:pt x="888" y="17182"/>
                    <a:pt x="888" y="17182"/>
                    <a:pt x="888" y="17182"/>
                  </a:cubicBezTo>
                  <a:cubicBezTo>
                    <a:pt x="592" y="16691"/>
                    <a:pt x="592" y="16691"/>
                    <a:pt x="592" y="16691"/>
                  </a:cubicBezTo>
                  <a:cubicBezTo>
                    <a:pt x="592" y="13255"/>
                    <a:pt x="592" y="13255"/>
                    <a:pt x="592" y="13255"/>
                  </a:cubicBezTo>
                  <a:cubicBezTo>
                    <a:pt x="888" y="13255"/>
                    <a:pt x="888" y="13255"/>
                    <a:pt x="888" y="13255"/>
                  </a:cubicBezTo>
                  <a:cubicBezTo>
                    <a:pt x="888" y="12764"/>
                    <a:pt x="888" y="12764"/>
                    <a:pt x="888" y="12764"/>
                  </a:cubicBezTo>
                  <a:cubicBezTo>
                    <a:pt x="2367" y="12764"/>
                    <a:pt x="2367" y="12764"/>
                    <a:pt x="2367" y="12764"/>
                  </a:cubicBezTo>
                  <a:cubicBezTo>
                    <a:pt x="2367" y="12273"/>
                    <a:pt x="2367" y="12273"/>
                    <a:pt x="2367" y="12273"/>
                  </a:cubicBezTo>
                  <a:cubicBezTo>
                    <a:pt x="0" y="12273"/>
                    <a:pt x="0" y="12273"/>
                    <a:pt x="0" y="12273"/>
                  </a:cubicBezTo>
                  <a:cubicBezTo>
                    <a:pt x="0" y="9818"/>
                    <a:pt x="0" y="9818"/>
                    <a:pt x="0" y="9818"/>
                  </a:cubicBezTo>
                  <a:cubicBezTo>
                    <a:pt x="2367" y="9327"/>
                    <a:pt x="2367" y="9327"/>
                    <a:pt x="2367" y="9327"/>
                  </a:cubicBezTo>
                  <a:cubicBezTo>
                    <a:pt x="2367" y="8836"/>
                    <a:pt x="2367" y="8836"/>
                    <a:pt x="2367" y="8836"/>
                  </a:cubicBezTo>
                  <a:cubicBezTo>
                    <a:pt x="888" y="8836"/>
                    <a:pt x="888" y="8836"/>
                    <a:pt x="888" y="8836"/>
                  </a:cubicBezTo>
                  <a:cubicBezTo>
                    <a:pt x="888" y="8345"/>
                    <a:pt x="888" y="8345"/>
                    <a:pt x="888" y="8345"/>
                  </a:cubicBezTo>
                  <a:cubicBezTo>
                    <a:pt x="592" y="8345"/>
                    <a:pt x="592" y="8345"/>
                    <a:pt x="592" y="8345"/>
                  </a:cubicBezTo>
                  <a:cubicBezTo>
                    <a:pt x="592" y="4909"/>
                    <a:pt x="592" y="4909"/>
                    <a:pt x="592" y="4909"/>
                  </a:cubicBezTo>
                  <a:cubicBezTo>
                    <a:pt x="888" y="4418"/>
                    <a:pt x="888" y="4418"/>
                    <a:pt x="888" y="4418"/>
                  </a:cubicBezTo>
                  <a:cubicBezTo>
                    <a:pt x="2071" y="4418"/>
                    <a:pt x="2071" y="4418"/>
                    <a:pt x="2071" y="4418"/>
                  </a:cubicBezTo>
                  <a:cubicBezTo>
                    <a:pt x="4142" y="8345"/>
                    <a:pt x="4142" y="8345"/>
                    <a:pt x="4142" y="8345"/>
                  </a:cubicBezTo>
                  <a:cubicBezTo>
                    <a:pt x="5918" y="8345"/>
                    <a:pt x="5918" y="8345"/>
                    <a:pt x="5918" y="8345"/>
                  </a:cubicBezTo>
                  <a:cubicBezTo>
                    <a:pt x="5918" y="491"/>
                    <a:pt x="5918" y="491"/>
                    <a:pt x="5918" y="491"/>
                  </a:cubicBezTo>
                  <a:cubicBezTo>
                    <a:pt x="5030" y="491"/>
                    <a:pt x="5030" y="491"/>
                    <a:pt x="5030" y="491"/>
                  </a:cubicBezTo>
                  <a:cubicBezTo>
                    <a:pt x="5030" y="0"/>
                    <a:pt x="5030" y="0"/>
                    <a:pt x="5030" y="0"/>
                  </a:cubicBezTo>
                  <a:cubicBezTo>
                    <a:pt x="5918" y="0"/>
                    <a:pt x="5918" y="0"/>
                    <a:pt x="5918" y="0"/>
                  </a:cubicBezTo>
                  <a:cubicBezTo>
                    <a:pt x="7693" y="0"/>
                    <a:pt x="7693" y="0"/>
                    <a:pt x="7693" y="0"/>
                  </a:cubicBezTo>
                  <a:cubicBezTo>
                    <a:pt x="8877" y="0"/>
                    <a:pt x="8877" y="0"/>
                    <a:pt x="8877" y="0"/>
                  </a:cubicBezTo>
                  <a:cubicBezTo>
                    <a:pt x="9173" y="0"/>
                    <a:pt x="9468" y="491"/>
                    <a:pt x="9468" y="491"/>
                  </a:cubicBezTo>
                  <a:cubicBezTo>
                    <a:pt x="9468" y="491"/>
                    <a:pt x="9173" y="491"/>
                    <a:pt x="8877" y="491"/>
                  </a:cubicBezTo>
                  <a:cubicBezTo>
                    <a:pt x="7989" y="491"/>
                    <a:pt x="7989" y="491"/>
                    <a:pt x="7989" y="491"/>
                  </a:cubicBezTo>
                  <a:cubicBezTo>
                    <a:pt x="11244" y="7364"/>
                    <a:pt x="11244" y="7364"/>
                    <a:pt x="11244" y="7364"/>
                  </a:cubicBezTo>
                  <a:cubicBezTo>
                    <a:pt x="12132" y="7364"/>
                    <a:pt x="12132" y="7364"/>
                    <a:pt x="12132" y="7364"/>
                  </a:cubicBezTo>
                  <a:cubicBezTo>
                    <a:pt x="14499" y="8345"/>
                    <a:pt x="14499" y="8345"/>
                    <a:pt x="14499" y="8345"/>
                  </a:cubicBezTo>
                  <a:cubicBezTo>
                    <a:pt x="18345" y="8836"/>
                    <a:pt x="18345" y="8836"/>
                    <a:pt x="18345" y="8836"/>
                  </a:cubicBezTo>
                  <a:cubicBezTo>
                    <a:pt x="21600" y="10309"/>
                    <a:pt x="21600" y="10800"/>
                    <a:pt x="21600" y="10800"/>
                  </a:cubicBezTo>
                  <a:cubicBezTo>
                    <a:pt x="21600" y="10800"/>
                    <a:pt x="21600" y="11291"/>
                    <a:pt x="18345" y="1276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7" name="Shape"/>
            <p:cNvSpPr/>
            <p:nvPr/>
          </p:nvSpPr>
          <p:spPr>
            <a:xfrm>
              <a:off x="5930900" y="1219200"/>
              <a:ext cx="266701"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7448" y="9212"/>
                  </a:moveTo>
                  <a:cubicBezTo>
                    <a:pt x="8193" y="9529"/>
                    <a:pt x="8193" y="9529"/>
                    <a:pt x="8193" y="9529"/>
                  </a:cubicBezTo>
                  <a:cubicBezTo>
                    <a:pt x="8193" y="9529"/>
                    <a:pt x="8193" y="9847"/>
                    <a:pt x="8193" y="10165"/>
                  </a:cubicBezTo>
                  <a:cubicBezTo>
                    <a:pt x="5586" y="13024"/>
                    <a:pt x="5586" y="13024"/>
                    <a:pt x="5586" y="13024"/>
                  </a:cubicBezTo>
                  <a:cubicBezTo>
                    <a:pt x="8193" y="15882"/>
                    <a:pt x="8193" y="15882"/>
                    <a:pt x="8193" y="15882"/>
                  </a:cubicBezTo>
                  <a:cubicBezTo>
                    <a:pt x="8193" y="16200"/>
                    <a:pt x="8193" y="16518"/>
                    <a:pt x="8193" y="16518"/>
                  </a:cubicBezTo>
                  <a:cubicBezTo>
                    <a:pt x="7448" y="16835"/>
                    <a:pt x="7448" y="16835"/>
                    <a:pt x="7448" y="16835"/>
                  </a:cubicBezTo>
                  <a:cubicBezTo>
                    <a:pt x="7076" y="17153"/>
                    <a:pt x="6703" y="17153"/>
                    <a:pt x="6703" y="16835"/>
                  </a:cubicBezTo>
                  <a:cubicBezTo>
                    <a:pt x="3352" y="13341"/>
                    <a:pt x="3352" y="13341"/>
                    <a:pt x="3352" y="13341"/>
                  </a:cubicBezTo>
                  <a:cubicBezTo>
                    <a:pt x="3352" y="13024"/>
                    <a:pt x="3352" y="13024"/>
                    <a:pt x="3352" y="12706"/>
                  </a:cubicBezTo>
                  <a:cubicBezTo>
                    <a:pt x="6703" y="9212"/>
                    <a:pt x="6703" y="9212"/>
                    <a:pt x="6703" y="9212"/>
                  </a:cubicBezTo>
                  <a:cubicBezTo>
                    <a:pt x="6703" y="8894"/>
                    <a:pt x="7076" y="8894"/>
                    <a:pt x="7448" y="9212"/>
                  </a:cubicBezTo>
                  <a:close/>
                  <a:moveTo>
                    <a:pt x="8938" y="17788"/>
                  </a:moveTo>
                  <a:cubicBezTo>
                    <a:pt x="10800" y="7941"/>
                    <a:pt x="10800" y="7941"/>
                    <a:pt x="10800" y="7941"/>
                  </a:cubicBezTo>
                  <a:cubicBezTo>
                    <a:pt x="10800" y="7624"/>
                    <a:pt x="11172" y="7624"/>
                    <a:pt x="11545" y="7624"/>
                  </a:cubicBezTo>
                  <a:cubicBezTo>
                    <a:pt x="12290" y="7624"/>
                    <a:pt x="12290" y="7624"/>
                    <a:pt x="12290" y="7624"/>
                  </a:cubicBezTo>
                  <a:cubicBezTo>
                    <a:pt x="12662" y="7624"/>
                    <a:pt x="12662" y="7941"/>
                    <a:pt x="12662" y="8259"/>
                  </a:cubicBezTo>
                  <a:cubicBezTo>
                    <a:pt x="10800" y="18106"/>
                    <a:pt x="10800" y="18106"/>
                    <a:pt x="10800" y="18106"/>
                  </a:cubicBezTo>
                  <a:cubicBezTo>
                    <a:pt x="10800" y="18424"/>
                    <a:pt x="10428" y="18424"/>
                    <a:pt x="10055" y="18424"/>
                  </a:cubicBezTo>
                  <a:cubicBezTo>
                    <a:pt x="9310" y="18424"/>
                    <a:pt x="9310" y="18424"/>
                    <a:pt x="9310" y="18424"/>
                  </a:cubicBezTo>
                  <a:cubicBezTo>
                    <a:pt x="8938" y="18424"/>
                    <a:pt x="8938" y="18106"/>
                    <a:pt x="8938" y="17788"/>
                  </a:cubicBezTo>
                  <a:close/>
                  <a:moveTo>
                    <a:pt x="17876" y="13341"/>
                  </a:moveTo>
                  <a:cubicBezTo>
                    <a:pt x="14897" y="16835"/>
                    <a:pt x="14897" y="16835"/>
                    <a:pt x="14897" y="16835"/>
                  </a:cubicBezTo>
                  <a:cubicBezTo>
                    <a:pt x="14524" y="17153"/>
                    <a:pt x="14524" y="17153"/>
                    <a:pt x="14152" y="16835"/>
                  </a:cubicBezTo>
                  <a:cubicBezTo>
                    <a:pt x="13407" y="16518"/>
                    <a:pt x="13407" y="16518"/>
                    <a:pt x="13407" y="16518"/>
                  </a:cubicBezTo>
                  <a:cubicBezTo>
                    <a:pt x="13407" y="16518"/>
                    <a:pt x="13407" y="16200"/>
                    <a:pt x="13407" y="15882"/>
                  </a:cubicBezTo>
                  <a:cubicBezTo>
                    <a:pt x="16014" y="13024"/>
                    <a:pt x="16014" y="13024"/>
                    <a:pt x="16014" y="13024"/>
                  </a:cubicBezTo>
                  <a:cubicBezTo>
                    <a:pt x="13407" y="10165"/>
                    <a:pt x="13407" y="10165"/>
                    <a:pt x="13407" y="10165"/>
                  </a:cubicBezTo>
                  <a:cubicBezTo>
                    <a:pt x="13407" y="9847"/>
                    <a:pt x="13407" y="9529"/>
                    <a:pt x="13407" y="9529"/>
                  </a:cubicBezTo>
                  <a:cubicBezTo>
                    <a:pt x="14152" y="9212"/>
                    <a:pt x="14152" y="9212"/>
                    <a:pt x="14152" y="9212"/>
                  </a:cubicBezTo>
                  <a:cubicBezTo>
                    <a:pt x="14524" y="8894"/>
                    <a:pt x="14524" y="8894"/>
                    <a:pt x="14897" y="9212"/>
                  </a:cubicBezTo>
                  <a:cubicBezTo>
                    <a:pt x="17876" y="12706"/>
                    <a:pt x="17876" y="12706"/>
                    <a:pt x="17876" y="12706"/>
                  </a:cubicBezTo>
                  <a:cubicBezTo>
                    <a:pt x="18248" y="13024"/>
                    <a:pt x="18248" y="13024"/>
                    <a:pt x="17876" y="13341"/>
                  </a:cubicBez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8" name="Shape"/>
            <p:cNvSpPr/>
            <p:nvPr/>
          </p:nvSpPr>
          <p:spPr>
            <a:xfrm>
              <a:off x="6591300" y="1219200"/>
              <a:ext cx="268818"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68" y="21600"/>
                    <a:pt x="20136" y="21600"/>
                  </a:cubicBezTo>
                  <a:cubicBezTo>
                    <a:pt x="1464" y="21600"/>
                    <a:pt x="1464" y="21600"/>
                    <a:pt x="1464" y="21600"/>
                  </a:cubicBezTo>
                  <a:cubicBezTo>
                    <a:pt x="732" y="21600"/>
                    <a:pt x="0" y="20965"/>
                    <a:pt x="0" y="20329"/>
                  </a:cubicBezTo>
                  <a:cubicBezTo>
                    <a:pt x="0" y="953"/>
                    <a:pt x="0" y="953"/>
                    <a:pt x="0" y="953"/>
                  </a:cubicBezTo>
                  <a:cubicBezTo>
                    <a:pt x="0" y="318"/>
                    <a:pt x="732" y="0"/>
                    <a:pt x="1464" y="0"/>
                  </a:cubicBezTo>
                  <a:cubicBezTo>
                    <a:pt x="13912" y="0"/>
                    <a:pt x="13912" y="0"/>
                    <a:pt x="13912" y="0"/>
                  </a:cubicBezTo>
                  <a:cubicBezTo>
                    <a:pt x="14644" y="0"/>
                    <a:pt x="15742" y="318"/>
                    <a:pt x="16108" y="635"/>
                  </a:cubicBezTo>
                  <a:cubicBezTo>
                    <a:pt x="20502" y="4447"/>
                    <a:pt x="20502" y="4447"/>
                    <a:pt x="20502" y="4447"/>
                  </a:cubicBezTo>
                  <a:cubicBezTo>
                    <a:pt x="21234" y="5082"/>
                    <a:pt x="21600" y="5718"/>
                    <a:pt x="21600" y="6353"/>
                  </a:cubicBezTo>
                  <a:close/>
                  <a:moveTo>
                    <a:pt x="19769" y="7624"/>
                  </a:moveTo>
                  <a:cubicBezTo>
                    <a:pt x="13912" y="7624"/>
                    <a:pt x="13912" y="7624"/>
                    <a:pt x="13912" y="7624"/>
                  </a:cubicBezTo>
                  <a:cubicBezTo>
                    <a:pt x="13180" y="7624"/>
                    <a:pt x="12447" y="6988"/>
                    <a:pt x="12447" y="6353"/>
                  </a:cubicBezTo>
                  <a:cubicBezTo>
                    <a:pt x="12447" y="1588"/>
                    <a:pt x="12447" y="1588"/>
                    <a:pt x="12447" y="1588"/>
                  </a:cubicBezTo>
                  <a:cubicBezTo>
                    <a:pt x="1831" y="1588"/>
                    <a:pt x="1831" y="1588"/>
                    <a:pt x="1831" y="1588"/>
                  </a:cubicBezTo>
                  <a:cubicBezTo>
                    <a:pt x="1831" y="20012"/>
                    <a:pt x="1831" y="20012"/>
                    <a:pt x="1831" y="20012"/>
                  </a:cubicBezTo>
                  <a:cubicBezTo>
                    <a:pt x="19769" y="20012"/>
                    <a:pt x="19769" y="20012"/>
                    <a:pt x="19769" y="20012"/>
                  </a:cubicBezTo>
                  <a:lnTo>
                    <a:pt x="19769" y="7624"/>
                  </a:lnTo>
                  <a:close/>
                  <a:moveTo>
                    <a:pt x="14278" y="6035"/>
                  </a:moveTo>
                  <a:cubicBezTo>
                    <a:pt x="19769" y="6035"/>
                    <a:pt x="19769" y="6035"/>
                    <a:pt x="19769" y="6035"/>
                  </a:cubicBezTo>
                  <a:cubicBezTo>
                    <a:pt x="19403" y="5718"/>
                    <a:pt x="19403" y="5718"/>
                    <a:pt x="19403" y="5718"/>
                  </a:cubicBezTo>
                  <a:cubicBezTo>
                    <a:pt x="15010" y="1906"/>
                    <a:pt x="15010" y="1906"/>
                    <a:pt x="15010" y="1906"/>
                  </a:cubicBezTo>
                  <a:cubicBezTo>
                    <a:pt x="15010" y="1588"/>
                    <a:pt x="14644" y="1588"/>
                    <a:pt x="14278" y="1588"/>
                  </a:cubicBezTo>
                  <a:lnTo>
                    <a:pt x="14278"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49" name="Shape"/>
            <p:cNvSpPr/>
            <p:nvPr/>
          </p:nvSpPr>
          <p:spPr>
            <a:xfrm>
              <a:off x="7249584" y="1219200"/>
              <a:ext cx="264584"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5959" y="18424"/>
                  </a:moveTo>
                  <a:cubicBezTo>
                    <a:pt x="10428" y="18424"/>
                    <a:pt x="10428" y="18424"/>
                    <a:pt x="10428" y="18424"/>
                  </a:cubicBezTo>
                  <a:cubicBezTo>
                    <a:pt x="10428" y="17153"/>
                    <a:pt x="10428" y="17153"/>
                    <a:pt x="10428" y="17153"/>
                  </a:cubicBezTo>
                  <a:cubicBezTo>
                    <a:pt x="8938" y="17153"/>
                    <a:pt x="8938" y="17153"/>
                    <a:pt x="8938" y="17153"/>
                  </a:cubicBezTo>
                  <a:cubicBezTo>
                    <a:pt x="8938" y="15247"/>
                    <a:pt x="8938" y="15247"/>
                    <a:pt x="8938" y="15247"/>
                  </a:cubicBezTo>
                  <a:cubicBezTo>
                    <a:pt x="11172" y="15247"/>
                    <a:pt x="11172" y="15247"/>
                    <a:pt x="11172" y="15247"/>
                  </a:cubicBezTo>
                  <a:cubicBezTo>
                    <a:pt x="11545" y="15247"/>
                    <a:pt x="12290" y="15247"/>
                    <a:pt x="12662" y="14929"/>
                  </a:cubicBezTo>
                  <a:cubicBezTo>
                    <a:pt x="14152" y="14612"/>
                    <a:pt x="14897" y="13341"/>
                    <a:pt x="14897" y="12071"/>
                  </a:cubicBezTo>
                  <a:cubicBezTo>
                    <a:pt x="14897" y="10800"/>
                    <a:pt x="14152" y="9847"/>
                    <a:pt x="12662" y="9529"/>
                  </a:cubicBezTo>
                  <a:cubicBezTo>
                    <a:pt x="12290" y="9212"/>
                    <a:pt x="11545" y="9212"/>
                    <a:pt x="11172" y="9212"/>
                  </a:cubicBezTo>
                  <a:cubicBezTo>
                    <a:pt x="5959" y="9212"/>
                    <a:pt x="5959" y="9212"/>
                    <a:pt x="5959" y="9212"/>
                  </a:cubicBezTo>
                  <a:cubicBezTo>
                    <a:pt x="5959" y="10482"/>
                    <a:pt x="5959" y="10482"/>
                    <a:pt x="5959" y="10482"/>
                  </a:cubicBezTo>
                  <a:cubicBezTo>
                    <a:pt x="7076" y="10482"/>
                    <a:pt x="7076" y="10482"/>
                    <a:pt x="7076" y="10482"/>
                  </a:cubicBezTo>
                  <a:cubicBezTo>
                    <a:pt x="7076" y="17153"/>
                    <a:pt x="7076" y="17153"/>
                    <a:pt x="7076" y="17153"/>
                  </a:cubicBezTo>
                  <a:cubicBezTo>
                    <a:pt x="5959" y="17153"/>
                    <a:pt x="5959" y="17153"/>
                    <a:pt x="5959" y="17153"/>
                  </a:cubicBezTo>
                  <a:lnTo>
                    <a:pt x="5959" y="18424"/>
                  </a:lnTo>
                  <a:close/>
                  <a:moveTo>
                    <a:pt x="8938" y="13659"/>
                  </a:moveTo>
                  <a:cubicBezTo>
                    <a:pt x="8938" y="10482"/>
                    <a:pt x="8938" y="10482"/>
                    <a:pt x="8938" y="10482"/>
                  </a:cubicBezTo>
                  <a:cubicBezTo>
                    <a:pt x="10800" y="10482"/>
                    <a:pt x="10800" y="10482"/>
                    <a:pt x="10800" y="10482"/>
                  </a:cubicBezTo>
                  <a:cubicBezTo>
                    <a:pt x="11172" y="10482"/>
                    <a:pt x="11545" y="10482"/>
                    <a:pt x="11917" y="10800"/>
                  </a:cubicBezTo>
                  <a:cubicBezTo>
                    <a:pt x="12662" y="11118"/>
                    <a:pt x="12662" y="11435"/>
                    <a:pt x="12662" y="12071"/>
                  </a:cubicBezTo>
                  <a:cubicBezTo>
                    <a:pt x="12662" y="12706"/>
                    <a:pt x="12662" y="13341"/>
                    <a:pt x="11917" y="13659"/>
                  </a:cubicBezTo>
                  <a:cubicBezTo>
                    <a:pt x="11545" y="13659"/>
                    <a:pt x="11172" y="13659"/>
                    <a:pt x="10800" y="13659"/>
                  </a:cubicBezTo>
                  <a:lnTo>
                    <a:pt x="8938" y="13659"/>
                  </a:ln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0" name="Shape"/>
            <p:cNvSpPr/>
            <p:nvPr/>
          </p:nvSpPr>
          <p:spPr>
            <a:xfrm>
              <a:off x="7907867" y="1219200"/>
              <a:ext cx="266701"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12662" y="10800"/>
                  </a:moveTo>
                  <a:cubicBezTo>
                    <a:pt x="12662" y="15247"/>
                    <a:pt x="12662" y="15247"/>
                    <a:pt x="12662" y="15247"/>
                  </a:cubicBezTo>
                  <a:cubicBezTo>
                    <a:pt x="12662" y="16200"/>
                    <a:pt x="11917" y="16835"/>
                    <a:pt x="10800" y="16835"/>
                  </a:cubicBezTo>
                  <a:cubicBezTo>
                    <a:pt x="5214" y="16835"/>
                    <a:pt x="5214" y="16835"/>
                    <a:pt x="5214" y="16835"/>
                  </a:cubicBezTo>
                  <a:cubicBezTo>
                    <a:pt x="4469" y="16835"/>
                    <a:pt x="3352" y="16200"/>
                    <a:pt x="3352" y="15247"/>
                  </a:cubicBezTo>
                  <a:cubicBezTo>
                    <a:pt x="3352" y="10800"/>
                    <a:pt x="3352" y="10800"/>
                    <a:pt x="3352" y="10800"/>
                  </a:cubicBezTo>
                  <a:cubicBezTo>
                    <a:pt x="3352" y="9847"/>
                    <a:pt x="4469" y="9212"/>
                    <a:pt x="5214" y="9212"/>
                  </a:cubicBezTo>
                  <a:cubicBezTo>
                    <a:pt x="10800" y="9212"/>
                    <a:pt x="10800" y="9212"/>
                    <a:pt x="10800" y="9212"/>
                  </a:cubicBezTo>
                  <a:cubicBezTo>
                    <a:pt x="11917" y="9212"/>
                    <a:pt x="12662" y="9847"/>
                    <a:pt x="12662" y="10800"/>
                  </a:cubicBezTo>
                  <a:close/>
                  <a:moveTo>
                    <a:pt x="17876" y="9529"/>
                  </a:moveTo>
                  <a:cubicBezTo>
                    <a:pt x="17876" y="16518"/>
                    <a:pt x="17876" y="16518"/>
                    <a:pt x="17876" y="16518"/>
                  </a:cubicBezTo>
                  <a:cubicBezTo>
                    <a:pt x="17876" y="16518"/>
                    <a:pt x="17876" y="16835"/>
                    <a:pt x="17876" y="16835"/>
                  </a:cubicBezTo>
                  <a:cubicBezTo>
                    <a:pt x="17503" y="16835"/>
                    <a:pt x="17503" y="16835"/>
                    <a:pt x="17503" y="16835"/>
                  </a:cubicBezTo>
                  <a:cubicBezTo>
                    <a:pt x="17503" y="16835"/>
                    <a:pt x="17131" y="16835"/>
                    <a:pt x="17131" y="16835"/>
                  </a:cubicBezTo>
                  <a:cubicBezTo>
                    <a:pt x="13407" y="13659"/>
                    <a:pt x="13407" y="13659"/>
                    <a:pt x="13407" y="13659"/>
                  </a:cubicBezTo>
                  <a:cubicBezTo>
                    <a:pt x="13407" y="12388"/>
                    <a:pt x="13407" y="12388"/>
                    <a:pt x="13407" y="12388"/>
                  </a:cubicBezTo>
                  <a:cubicBezTo>
                    <a:pt x="17131" y="9212"/>
                    <a:pt x="17131" y="9212"/>
                    <a:pt x="17131" y="9212"/>
                  </a:cubicBezTo>
                  <a:cubicBezTo>
                    <a:pt x="17131" y="9212"/>
                    <a:pt x="17503" y="9212"/>
                    <a:pt x="17503" y="9212"/>
                  </a:cubicBezTo>
                  <a:cubicBezTo>
                    <a:pt x="17503" y="9212"/>
                    <a:pt x="17503" y="9212"/>
                    <a:pt x="17876" y="9212"/>
                  </a:cubicBezTo>
                  <a:cubicBezTo>
                    <a:pt x="17876" y="9212"/>
                    <a:pt x="17876" y="9529"/>
                    <a:pt x="17876" y="9529"/>
                  </a:cubicBez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1" name="Shape"/>
            <p:cNvSpPr/>
            <p:nvPr/>
          </p:nvSpPr>
          <p:spPr>
            <a:xfrm>
              <a:off x="8568267" y="1242484"/>
              <a:ext cx="332318" cy="287868"/>
            </a:xfrm>
            <a:custGeom>
              <a:avLst/>
              <a:gdLst/>
              <a:ahLst/>
              <a:cxnLst>
                <a:cxn ang="0">
                  <a:pos x="wd2" y="hd2"/>
                </a:cxn>
                <a:cxn ang="5400000">
                  <a:pos x="wd2" y="hd2"/>
                </a:cxn>
                <a:cxn ang="10800000">
                  <a:pos x="wd2" y="hd2"/>
                </a:cxn>
                <a:cxn ang="16200000">
                  <a:pos x="wd2" y="hd2"/>
                </a:cxn>
              </a:cxnLst>
              <a:rect l="0" t="0" r="r" b="b"/>
              <a:pathLst>
                <a:path w="21600" h="21600" extrusionOk="0">
                  <a:moveTo>
                    <a:pt x="21600" y="19543"/>
                  </a:moveTo>
                  <a:cubicBezTo>
                    <a:pt x="21600" y="20571"/>
                    <a:pt x="21008" y="21600"/>
                    <a:pt x="19825" y="21600"/>
                  </a:cubicBezTo>
                  <a:cubicBezTo>
                    <a:pt x="2071" y="21600"/>
                    <a:pt x="2071" y="21600"/>
                    <a:pt x="2071" y="21600"/>
                  </a:cubicBezTo>
                  <a:cubicBezTo>
                    <a:pt x="888" y="21600"/>
                    <a:pt x="0" y="20571"/>
                    <a:pt x="0" y="19543"/>
                  </a:cubicBezTo>
                  <a:cubicBezTo>
                    <a:pt x="0" y="2057"/>
                    <a:pt x="0" y="2057"/>
                    <a:pt x="0" y="2057"/>
                  </a:cubicBezTo>
                  <a:cubicBezTo>
                    <a:pt x="0" y="686"/>
                    <a:pt x="888" y="0"/>
                    <a:pt x="2071" y="0"/>
                  </a:cubicBezTo>
                  <a:cubicBezTo>
                    <a:pt x="19825" y="0"/>
                    <a:pt x="19825" y="0"/>
                    <a:pt x="19825" y="0"/>
                  </a:cubicBezTo>
                  <a:cubicBezTo>
                    <a:pt x="21008" y="0"/>
                    <a:pt x="21600" y="686"/>
                    <a:pt x="21600" y="2057"/>
                  </a:cubicBezTo>
                  <a:lnTo>
                    <a:pt x="21600" y="19543"/>
                  </a:lnTo>
                  <a:close/>
                  <a:moveTo>
                    <a:pt x="4438" y="2400"/>
                  </a:moveTo>
                  <a:cubicBezTo>
                    <a:pt x="4438" y="2057"/>
                    <a:pt x="4142" y="1371"/>
                    <a:pt x="3847" y="1371"/>
                  </a:cubicBezTo>
                  <a:cubicBezTo>
                    <a:pt x="2367" y="1371"/>
                    <a:pt x="2367" y="1371"/>
                    <a:pt x="2367" y="1371"/>
                  </a:cubicBezTo>
                  <a:cubicBezTo>
                    <a:pt x="1775" y="1371"/>
                    <a:pt x="1479" y="2057"/>
                    <a:pt x="1479" y="2400"/>
                  </a:cubicBezTo>
                  <a:cubicBezTo>
                    <a:pt x="1479" y="4114"/>
                    <a:pt x="1479" y="4114"/>
                    <a:pt x="1479" y="4114"/>
                  </a:cubicBezTo>
                  <a:cubicBezTo>
                    <a:pt x="1479" y="4457"/>
                    <a:pt x="1775" y="4800"/>
                    <a:pt x="2367" y="4800"/>
                  </a:cubicBezTo>
                  <a:cubicBezTo>
                    <a:pt x="3847" y="4800"/>
                    <a:pt x="3847" y="4800"/>
                    <a:pt x="3847" y="4800"/>
                  </a:cubicBezTo>
                  <a:cubicBezTo>
                    <a:pt x="4142" y="4800"/>
                    <a:pt x="4438" y="4457"/>
                    <a:pt x="4438" y="4114"/>
                  </a:cubicBezTo>
                  <a:lnTo>
                    <a:pt x="4438" y="2400"/>
                  </a:lnTo>
                  <a:close/>
                  <a:moveTo>
                    <a:pt x="4438" y="7200"/>
                  </a:moveTo>
                  <a:cubicBezTo>
                    <a:pt x="4438" y="6857"/>
                    <a:pt x="4142" y="6514"/>
                    <a:pt x="3847" y="6514"/>
                  </a:cubicBezTo>
                  <a:cubicBezTo>
                    <a:pt x="2367" y="6514"/>
                    <a:pt x="2367" y="6514"/>
                    <a:pt x="2367" y="6514"/>
                  </a:cubicBezTo>
                  <a:cubicBezTo>
                    <a:pt x="1775" y="6514"/>
                    <a:pt x="1479" y="6857"/>
                    <a:pt x="1479" y="7200"/>
                  </a:cubicBezTo>
                  <a:cubicBezTo>
                    <a:pt x="1479" y="8914"/>
                    <a:pt x="1479" y="8914"/>
                    <a:pt x="1479" y="8914"/>
                  </a:cubicBezTo>
                  <a:cubicBezTo>
                    <a:pt x="1479" y="9600"/>
                    <a:pt x="1775" y="9943"/>
                    <a:pt x="2367" y="9943"/>
                  </a:cubicBezTo>
                  <a:cubicBezTo>
                    <a:pt x="3847" y="9943"/>
                    <a:pt x="3847" y="9943"/>
                    <a:pt x="3847" y="9943"/>
                  </a:cubicBezTo>
                  <a:cubicBezTo>
                    <a:pt x="4142" y="9943"/>
                    <a:pt x="4438" y="9600"/>
                    <a:pt x="4438" y="8914"/>
                  </a:cubicBezTo>
                  <a:lnTo>
                    <a:pt x="4438" y="7200"/>
                  </a:lnTo>
                  <a:close/>
                  <a:moveTo>
                    <a:pt x="4438" y="12343"/>
                  </a:moveTo>
                  <a:cubicBezTo>
                    <a:pt x="4438" y="12000"/>
                    <a:pt x="4142" y="11657"/>
                    <a:pt x="3847" y="11657"/>
                  </a:cubicBezTo>
                  <a:cubicBezTo>
                    <a:pt x="2367" y="11657"/>
                    <a:pt x="2367" y="11657"/>
                    <a:pt x="2367" y="11657"/>
                  </a:cubicBezTo>
                  <a:cubicBezTo>
                    <a:pt x="1775" y="11657"/>
                    <a:pt x="1479" y="12000"/>
                    <a:pt x="1479" y="12343"/>
                  </a:cubicBezTo>
                  <a:cubicBezTo>
                    <a:pt x="1479" y="14057"/>
                    <a:pt x="1479" y="14057"/>
                    <a:pt x="1479" y="14057"/>
                  </a:cubicBezTo>
                  <a:cubicBezTo>
                    <a:pt x="1479" y="14400"/>
                    <a:pt x="1775" y="14743"/>
                    <a:pt x="2367" y="14743"/>
                  </a:cubicBezTo>
                  <a:cubicBezTo>
                    <a:pt x="3847" y="14743"/>
                    <a:pt x="3847" y="14743"/>
                    <a:pt x="3847" y="14743"/>
                  </a:cubicBezTo>
                  <a:cubicBezTo>
                    <a:pt x="4142" y="14743"/>
                    <a:pt x="4438" y="14400"/>
                    <a:pt x="4438" y="14057"/>
                  </a:cubicBezTo>
                  <a:lnTo>
                    <a:pt x="4438" y="12343"/>
                  </a:lnTo>
                  <a:close/>
                  <a:moveTo>
                    <a:pt x="4438" y="17486"/>
                  </a:moveTo>
                  <a:cubicBezTo>
                    <a:pt x="4438" y="16800"/>
                    <a:pt x="4142" y="16457"/>
                    <a:pt x="3847" y="16457"/>
                  </a:cubicBezTo>
                  <a:cubicBezTo>
                    <a:pt x="2367" y="16457"/>
                    <a:pt x="2367" y="16457"/>
                    <a:pt x="2367" y="16457"/>
                  </a:cubicBezTo>
                  <a:cubicBezTo>
                    <a:pt x="1775" y="16457"/>
                    <a:pt x="1479" y="16800"/>
                    <a:pt x="1479" y="17486"/>
                  </a:cubicBezTo>
                  <a:cubicBezTo>
                    <a:pt x="1479" y="18857"/>
                    <a:pt x="1479" y="18857"/>
                    <a:pt x="1479" y="18857"/>
                  </a:cubicBezTo>
                  <a:cubicBezTo>
                    <a:pt x="1479" y="19543"/>
                    <a:pt x="1775" y="19886"/>
                    <a:pt x="2367" y="19886"/>
                  </a:cubicBezTo>
                  <a:cubicBezTo>
                    <a:pt x="3847" y="19886"/>
                    <a:pt x="3847" y="19886"/>
                    <a:pt x="3847" y="19886"/>
                  </a:cubicBezTo>
                  <a:cubicBezTo>
                    <a:pt x="4142" y="19886"/>
                    <a:pt x="4438" y="19543"/>
                    <a:pt x="4438" y="18857"/>
                  </a:cubicBezTo>
                  <a:lnTo>
                    <a:pt x="4438" y="17486"/>
                  </a:lnTo>
                  <a:close/>
                  <a:moveTo>
                    <a:pt x="15978" y="2400"/>
                  </a:moveTo>
                  <a:cubicBezTo>
                    <a:pt x="15978" y="2057"/>
                    <a:pt x="15682" y="1371"/>
                    <a:pt x="15090" y="1371"/>
                  </a:cubicBezTo>
                  <a:cubicBezTo>
                    <a:pt x="6510" y="1371"/>
                    <a:pt x="6510" y="1371"/>
                    <a:pt x="6510" y="1371"/>
                  </a:cubicBezTo>
                  <a:cubicBezTo>
                    <a:pt x="6214" y="1371"/>
                    <a:pt x="5918" y="2057"/>
                    <a:pt x="5918" y="2400"/>
                  </a:cubicBezTo>
                  <a:cubicBezTo>
                    <a:pt x="5918" y="8914"/>
                    <a:pt x="5918" y="8914"/>
                    <a:pt x="5918" y="8914"/>
                  </a:cubicBezTo>
                  <a:cubicBezTo>
                    <a:pt x="5918" y="9600"/>
                    <a:pt x="6214" y="9943"/>
                    <a:pt x="6510" y="9943"/>
                  </a:cubicBezTo>
                  <a:cubicBezTo>
                    <a:pt x="15090" y="9943"/>
                    <a:pt x="15090" y="9943"/>
                    <a:pt x="15090" y="9943"/>
                  </a:cubicBezTo>
                  <a:cubicBezTo>
                    <a:pt x="15682" y="9943"/>
                    <a:pt x="15978" y="9600"/>
                    <a:pt x="15978" y="8914"/>
                  </a:cubicBezTo>
                  <a:lnTo>
                    <a:pt x="15978" y="2400"/>
                  </a:lnTo>
                  <a:close/>
                  <a:moveTo>
                    <a:pt x="15978" y="12343"/>
                  </a:moveTo>
                  <a:cubicBezTo>
                    <a:pt x="15978" y="12000"/>
                    <a:pt x="15682" y="11657"/>
                    <a:pt x="15090" y="11657"/>
                  </a:cubicBezTo>
                  <a:cubicBezTo>
                    <a:pt x="6510" y="11657"/>
                    <a:pt x="6510" y="11657"/>
                    <a:pt x="6510" y="11657"/>
                  </a:cubicBezTo>
                  <a:cubicBezTo>
                    <a:pt x="6214" y="11657"/>
                    <a:pt x="5918" y="12000"/>
                    <a:pt x="5918" y="12343"/>
                  </a:cubicBezTo>
                  <a:cubicBezTo>
                    <a:pt x="5918" y="18857"/>
                    <a:pt x="5918" y="18857"/>
                    <a:pt x="5918" y="18857"/>
                  </a:cubicBezTo>
                  <a:cubicBezTo>
                    <a:pt x="5918" y="19543"/>
                    <a:pt x="6214" y="19886"/>
                    <a:pt x="6510" y="19886"/>
                  </a:cubicBezTo>
                  <a:cubicBezTo>
                    <a:pt x="15090" y="19886"/>
                    <a:pt x="15090" y="19886"/>
                    <a:pt x="15090" y="19886"/>
                  </a:cubicBezTo>
                  <a:cubicBezTo>
                    <a:pt x="15682" y="19886"/>
                    <a:pt x="15978" y="19543"/>
                    <a:pt x="15978" y="18857"/>
                  </a:cubicBezTo>
                  <a:lnTo>
                    <a:pt x="15978" y="12343"/>
                  </a:lnTo>
                  <a:close/>
                  <a:moveTo>
                    <a:pt x="20121" y="2400"/>
                  </a:moveTo>
                  <a:cubicBezTo>
                    <a:pt x="20121" y="2057"/>
                    <a:pt x="19825" y="1371"/>
                    <a:pt x="19529" y="1371"/>
                  </a:cubicBezTo>
                  <a:cubicBezTo>
                    <a:pt x="18049" y="1371"/>
                    <a:pt x="18049" y="1371"/>
                    <a:pt x="18049" y="1371"/>
                  </a:cubicBezTo>
                  <a:cubicBezTo>
                    <a:pt x="17753" y="1371"/>
                    <a:pt x="17458" y="2057"/>
                    <a:pt x="17458" y="2400"/>
                  </a:cubicBezTo>
                  <a:cubicBezTo>
                    <a:pt x="17458" y="4114"/>
                    <a:pt x="17458" y="4114"/>
                    <a:pt x="17458" y="4114"/>
                  </a:cubicBezTo>
                  <a:cubicBezTo>
                    <a:pt x="17458" y="4457"/>
                    <a:pt x="17753" y="4800"/>
                    <a:pt x="18049" y="4800"/>
                  </a:cubicBezTo>
                  <a:cubicBezTo>
                    <a:pt x="19529" y="4800"/>
                    <a:pt x="19529" y="4800"/>
                    <a:pt x="19529" y="4800"/>
                  </a:cubicBezTo>
                  <a:cubicBezTo>
                    <a:pt x="19825" y="4800"/>
                    <a:pt x="20121" y="4457"/>
                    <a:pt x="20121" y="4114"/>
                  </a:cubicBezTo>
                  <a:lnTo>
                    <a:pt x="20121" y="2400"/>
                  </a:lnTo>
                  <a:close/>
                  <a:moveTo>
                    <a:pt x="20121" y="7200"/>
                  </a:moveTo>
                  <a:cubicBezTo>
                    <a:pt x="20121" y="6857"/>
                    <a:pt x="19825" y="6514"/>
                    <a:pt x="19529" y="6514"/>
                  </a:cubicBezTo>
                  <a:cubicBezTo>
                    <a:pt x="18049" y="6514"/>
                    <a:pt x="18049" y="6514"/>
                    <a:pt x="18049" y="6514"/>
                  </a:cubicBezTo>
                  <a:cubicBezTo>
                    <a:pt x="17753" y="6514"/>
                    <a:pt x="17458" y="6857"/>
                    <a:pt x="17458" y="7200"/>
                  </a:cubicBezTo>
                  <a:cubicBezTo>
                    <a:pt x="17458" y="8914"/>
                    <a:pt x="17458" y="8914"/>
                    <a:pt x="17458" y="8914"/>
                  </a:cubicBezTo>
                  <a:cubicBezTo>
                    <a:pt x="17458" y="9600"/>
                    <a:pt x="17753" y="9943"/>
                    <a:pt x="18049" y="9943"/>
                  </a:cubicBezTo>
                  <a:cubicBezTo>
                    <a:pt x="19529" y="9943"/>
                    <a:pt x="19529" y="9943"/>
                    <a:pt x="19529" y="9943"/>
                  </a:cubicBezTo>
                  <a:cubicBezTo>
                    <a:pt x="19825" y="9943"/>
                    <a:pt x="20121" y="9600"/>
                    <a:pt x="20121" y="8914"/>
                  </a:cubicBezTo>
                  <a:lnTo>
                    <a:pt x="20121" y="7200"/>
                  </a:lnTo>
                  <a:close/>
                  <a:moveTo>
                    <a:pt x="20121" y="12343"/>
                  </a:moveTo>
                  <a:cubicBezTo>
                    <a:pt x="20121" y="12000"/>
                    <a:pt x="19825" y="11657"/>
                    <a:pt x="19529" y="11657"/>
                  </a:cubicBezTo>
                  <a:cubicBezTo>
                    <a:pt x="18049" y="11657"/>
                    <a:pt x="18049" y="11657"/>
                    <a:pt x="18049" y="11657"/>
                  </a:cubicBezTo>
                  <a:cubicBezTo>
                    <a:pt x="17753" y="11657"/>
                    <a:pt x="17458" y="12000"/>
                    <a:pt x="17458" y="12343"/>
                  </a:cubicBezTo>
                  <a:cubicBezTo>
                    <a:pt x="17458" y="14057"/>
                    <a:pt x="17458" y="14057"/>
                    <a:pt x="17458" y="14057"/>
                  </a:cubicBezTo>
                  <a:cubicBezTo>
                    <a:pt x="17458" y="14400"/>
                    <a:pt x="17753" y="14743"/>
                    <a:pt x="18049" y="14743"/>
                  </a:cubicBezTo>
                  <a:cubicBezTo>
                    <a:pt x="19529" y="14743"/>
                    <a:pt x="19529" y="14743"/>
                    <a:pt x="19529" y="14743"/>
                  </a:cubicBezTo>
                  <a:cubicBezTo>
                    <a:pt x="19825" y="14743"/>
                    <a:pt x="20121" y="14400"/>
                    <a:pt x="20121" y="14057"/>
                  </a:cubicBezTo>
                  <a:lnTo>
                    <a:pt x="20121" y="12343"/>
                  </a:lnTo>
                  <a:close/>
                  <a:moveTo>
                    <a:pt x="20121" y="17486"/>
                  </a:moveTo>
                  <a:cubicBezTo>
                    <a:pt x="20121" y="16800"/>
                    <a:pt x="19825" y="16457"/>
                    <a:pt x="19529" y="16457"/>
                  </a:cubicBezTo>
                  <a:cubicBezTo>
                    <a:pt x="18049" y="16457"/>
                    <a:pt x="18049" y="16457"/>
                    <a:pt x="18049" y="16457"/>
                  </a:cubicBezTo>
                  <a:cubicBezTo>
                    <a:pt x="17753" y="16457"/>
                    <a:pt x="17458" y="16800"/>
                    <a:pt x="17458" y="17486"/>
                  </a:cubicBezTo>
                  <a:cubicBezTo>
                    <a:pt x="17458" y="18857"/>
                    <a:pt x="17458" y="18857"/>
                    <a:pt x="17458" y="18857"/>
                  </a:cubicBezTo>
                  <a:cubicBezTo>
                    <a:pt x="17458" y="19543"/>
                    <a:pt x="17753" y="19886"/>
                    <a:pt x="18049" y="19886"/>
                  </a:cubicBezTo>
                  <a:cubicBezTo>
                    <a:pt x="19529" y="19886"/>
                    <a:pt x="19529" y="19886"/>
                    <a:pt x="19529" y="19886"/>
                  </a:cubicBezTo>
                  <a:cubicBezTo>
                    <a:pt x="19825" y="19886"/>
                    <a:pt x="20121" y="19543"/>
                    <a:pt x="20121" y="18857"/>
                  </a:cubicBezTo>
                  <a:lnTo>
                    <a:pt x="20121" y="174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2" name="Shape"/>
            <p:cNvSpPr/>
            <p:nvPr/>
          </p:nvSpPr>
          <p:spPr>
            <a:xfrm>
              <a:off x="9239251" y="1242484"/>
              <a:ext cx="298450" cy="264584"/>
            </a:xfrm>
            <a:custGeom>
              <a:avLst/>
              <a:gdLst/>
              <a:ahLst/>
              <a:cxnLst>
                <a:cxn ang="0">
                  <a:pos x="wd2" y="hd2"/>
                </a:cxn>
                <a:cxn ang="5400000">
                  <a:pos x="wd2" y="hd2"/>
                </a:cxn>
                <a:cxn ang="10800000">
                  <a:pos x="wd2" y="hd2"/>
                </a:cxn>
                <a:cxn ang="16200000">
                  <a:pos x="wd2" y="hd2"/>
                </a:cxn>
              </a:cxnLst>
              <a:rect l="0" t="0" r="r" b="b"/>
              <a:pathLst>
                <a:path w="21600" h="21600" extrusionOk="0">
                  <a:moveTo>
                    <a:pt x="2326" y="3352"/>
                  </a:moveTo>
                  <a:cubicBezTo>
                    <a:pt x="2326" y="21228"/>
                    <a:pt x="2326" y="21228"/>
                    <a:pt x="2326" y="21228"/>
                  </a:cubicBezTo>
                  <a:cubicBezTo>
                    <a:pt x="2326" y="21228"/>
                    <a:pt x="2326" y="21600"/>
                    <a:pt x="1994" y="21600"/>
                  </a:cubicBezTo>
                  <a:cubicBezTo>
                    <a:pt x="1329" y="21600"/>
                    <a:pt x="1329" y="21600"/>
                    <a:pt x="1329" y="21600"/>
                  </a:cubicBezTo>
                  <a:cubicBezTo>
                    <a:pt x="997" y="21600"/>
                    <a:pt x="665" y="21228"/>
                    <a:pt x="665" y="21228"/>
                  </a:cubicBezTo>
                  <a:cubicBezTo>
                    <a:pt x="665" y="3352"/>
                    <a:pt x="665" y="3352"/>
                    <a:pt x="665" y="3352"/>
                  </a:cubicBezTo>
                  <a:cubicBezTo>
                    <a:pt x="332" y="2979"/>
                    <a:pt x="0" y="2234"/>
                    <a:pt x="0" y="1490"/>
                  </a:cubicBezTo>
                  <a:cubicBezTo>
                    <a:pt x="0" y="745"/>
                    <a:pt x="665" y="0"/>
                    <a:pt x="1662" y="0"/>
                  </a:cubicBezTo>
                  <a:cubicBezTo>
                    <a:pt x="2326" y="0"/>
                    <a:pt x="3323" y="745"/>
                    <a:pt x="3323" y="1490"/>
                  </a:cubicBezTo>
                  <a:cubicBezTo>
                    <a:pt x="3323" y="2234"/>
                    <a:pt x="2991" y="2979"/>
                    <a:pt x="2326" y="3352"/>
                  </a:cubicBezTo>
                  <a:close/>
                  <a:moveTo>
                    <a:pt x="21600" y="13407"/>
                  </a:moveTo>
                  <a:cubicBezTo>
                    <a:pt x="21600" y="13779"/>
                    <a:pt x="21600" y="14152"/>
                    <a:pt x="20935" y="14152"/>
                  </a:cubicBezTo>
                  <a:cubicBezTo>
                    <a:pt x="19606" y="15269"/>
                    <a:pt x="17945" y="16014"/>
                    <a:pt x="16283" y="16014"/>
                  </a:cubicBezTo>
                  <a:cubicBezTo>
                    <a:pt x="14289" y="16014"/>
                    <a:pt x="12960" y="13779"/>
                    <a:pt x="10302" y="13779"/>
                  </a:cubicBezTo>
                  <a:cubicBezTo>
                    <a:pt x="8308" y="13779"/>
                    <a:pt x="6314" y="14897"/>
                    <a:pt x="4320" y="16014"/>
                  </a:cubicBezTo>
                  <a:cubicBezTo>
                    <a:pt x="4320" y="16014"/>
                    <a:pt x="3988" y="16014"/>
                    <a:pt x="3988" y="16014"/>
                  </a:cubicBezTo>
                  <a:cubicBezTo>
                    <a:pt x="3655" y="16014"/>
                    <a:pt x="3323" y="15641"/>
                    <a:pt x="3323" y="15269"/>
                  </a:cubicBezTo>
                  <a:cubicBezTo>
                    <a:pt x="3323" y="4841"/>
                    <a:pt x="3323" y="4841"/>
                    <a:pt x="3323" y="4841"/>
                  </a:cubicBezTo>
                  <a:cubicBezTo>
                    <a:pt x="3323" y="4469"/>
                    <a:pt x="3323" y="4097"/>
                    <a:pt x="3655" y="4097"/>
                  </a:cubicBezTo>
                  <a:cubicBezTo>
                    <a:pt x="3988" y="3724"/>
                    <a:pt x="4320" y="3352"/>
                    <a:pt x="4652" y="3352"/>
                  </a:cubicBezTo>
                  <a:cubicBezTo>
                    <a:pt x="6314" y="2607"/>
                    <a:pt x="7975" y="1490"/>
                    <a:pt x="9969" y="1490"/>
                  </a:cubicBezTo>
                  <a:cubicBezTo>
                    <a:pt x="11963" y="1490"/>
                    <a:pt x="13292" y="2234"/>
                    <a:pt x="15286" y="3352"/>
                  </a:cubicBezTo>
                  <a:cubicBezTo>
                    <a:pt x="15618" y="3352"/>
                    <a:pt x="15951" y="3724"/>
                    <a:pt x="16283" y="3724"/>
                  </a:cubicBezTo>
                  <a:cubicBezTo>
                    <a:pt x="18277" y="3724"/>
                    <a:pt x="20271" y="1490"/>
                    <a:pt x="20935" y="1490"/>
                  </a:cubicBezTo>
                  <a:cubicBezTo>
                    <a:pt x="21268" y="1490"/>
                    <a:pt x="21600" y="2234"/>
                    <a:pt x="21600" y="2607"/>
                  </a:cubicBezTo>
                  <a:lnTo>
                    <a:pt x="21600" y="1340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3" name="Shape"/>
            <p:cNvSpPr/>
            <p:nvPr/>
          </p:nvSpPr>
          <p:spPr>
            <a:xfrm>
              <a:off x="9906906" y="1242484"/>
              <a:ext cx="250073" cy="264584"/>
            </a:xfrm>
            <a:custGeom>
              <a:avLst/>
              <a:gdLst/>
              <a:ahLst/>
              <a:cxnLst>
                <a:cxn ang="0">
                  <a:pos x="wd2" y="hd2"/>
                </a:cxn>
                <a:cxn ang="5400000">
                  <a:pos x="wd2" y="hd2"/>
                </a:cxn>
                <a:cxn ang="10800000">
                  <a:pos x="wd2" y="hd2"/>
                </a:cxn>
                <a:cxn ang="16200000">
                  <a:pos x="wd2" y="hd2"/>
                </a:cxn>
              </a:cxnLst>
              <a:rect l="0" t="0" r="r" b="b"/>
              <a:pathLst>
                <a:path w="20415" h="21600" extrusionOk="0">
                  <a:moveTo>
                    <a:pt x="18401" y="21600"/>
                  </a:moveTo>
                  <a:cubicBezTo>
                    <a:pt x="2015" y="21600"/>
                    <a:pt x="2015" y="21600"/>
                    <a:pt x="2015" y="21600"/>
                  </a:cubicBezTo>
                  <a:cubicBezTo>
                    <a:pt x="153" y="21600"/>
                    <a:pt x="-592" y="20110"/>
                    <a:pt x="525" y="18621"/>
                  </a:cubicBezTo>
                  <a:cubicBezTo>
                    <a:pt x="7601" y="7448"/>
                    <a:pt x="7601" y="7448"/>
                    <a:pt x="7601" y="7448"/>
                  </a:cubicBezTo>
                  <a:cubicBezTo>
                    <a:pt x="7601" y="1490"/>
                    <a:pt x="7601" y="1490"/>
                    <a:pt x="7601" y="1490"/>
                  </a:cubicBezTo>
                  <a:cubicBezTo>
                    <a:pt x="6484" y="1490"/>
                    <a:pt x="6484" y="1490"/>
                    <a:pt x="6484" y="1490"/>
                  </a:cubicBezTo>
                  <a:cubicBezTo>
                    <a:pt x="6111" y="1490"/>
                    <a:pt x="5739" y="1117"/>
                    <a:pt x="5739" y="745"/>
                  </a:cubicBezTo>
                  <a:cubicBezTo>
                    <a:pt x="5739" y="372"/>
                    <a:pt x="6111" y="0"/>
                    <a:pt x="6484" y="0"/>
                  </a:cubicBezTo>
                  <a:cubicBezTo>
                    <a:pt x="13932" y="0"/>
                    <a:pt x="13932" y="0"/>
                    <a:pt x="13932" y="0"/>
                  </a:cubicBezTo>
                  <a:cubicBezTo>
                    <a:pt x="14305" y="0"/>
                    <a:pt x="14677" y="372"/>
                    <a:pt x="14677" y="745"/>
                  </a:cubicBezTo>
                  <a:cubicBezTo>
                    <a:pt x="14677" y="1117"/>
                    <a:pt x="14305" y="1490"/>
                    <a:pt x="13932" y="1490"/>
                  </a:cubicBezTo>
                  <a:cubicBezTo>
                    <a:pt x="12815" y="1490"/>
                    <a:pt x="12815" y="1490"/>
                    <a:pt x="12815" y="1490"/>
                  </a:cubicBezTo>
                  <a:cubicBezTo>
                    <a:pt x="12815" y="7448"/>
                    <a:pt x="12815" y="7448"/>
                    <a:pt x="12815" y="7448"/>
                  </a:cubicBezTo>
                  <a:cubicBezTo>
                    <a:pt x="19891" y="18621"/>
                    <a:pt x="19891" y="18621"/>
                    <a:pt x="19891" y="18621"/>
                  </a:cubicBezTo>
                  <a:cubicBezTo>
                    <a:pt x="21008" y="20110"/>
                    <a:pt x="20263" y="21600"/>
                    <a:pt x="18401" y="21600"/>
                  </a:cubicBezTo>
                  <a:close/>
                  <a:moveTo>
                    <a:pt x="5367" y="14152"/>
                  </a:moveTo>
                  <a:cubicBezTo>
                    <a:pt x="15422" y="14152"/>
                    <a:pt x="15422" y="14152"/>
                    <a:pt x="15422" y="14152"/>
                  </a:cubicBezTo>
                  <a:cubicBezTo>
                    <a:pt x="11325" y="8193"/>
                    <a:pt x="11325" y="8193"/>
                    <a:pt x="11325" y="8193"/>
                  </a:cubicBezTo>
                  <a:cubicBezTo>
                    <a:pt x="10953" y="7821"/>
                    <a:pt x="10953" y="7821"/>
                    <a:pt x="10953" y="7821"/>
                  </a:cubicBezTo>
                  <a:cubicBezTo>
                    <a:pt x="10953" y="7448"/>
                    <a:pt x="10953" y="7448"/>
                    <a:pt x="10953" y="7448"/>
                  </a:cubicBezTo>
                  <a:cubicBezTo>
                    <a:pt x="10953" y="1490"/>
                    <a:pt x="10953" y="1490"/>
                    <a:pt x="10953" y="1490"/>
                  </a:cubicBezTo>
                  <a:cubicBezTo>
                    <a:pt x="9463" y="1490"/>
                    <a:pt x="9463" y="1490"/>
                    <a:pt x="9463" y="1490"/>
                  </a:cubicBezTo>
                  <a:cubicBezTo>
                    <a:pt x="9463" y="7448"/>
                    <a:pt x="9463" y="7448"/>
                    <a:pt x="9463" y="7448"/>
                  </a:cubicBezTo>
                  <a:cubicBezTo>
                    <a:pt x="9463" y="7821"/>
                    <a:pt x="9463" y="7821"/>
                    <a:pt x="9463" y="7821"/>
                  </a:cubicBezTo>
                  <a:cubicBezTo>
                    <a:pt x="9091" y="8193"/>
                    <a:pt x="9091" y="8193"/>
                    <a:pt x="9091" y="8193"/>
                  </a:cubicBezTo>
                  <a:lnTo>
                    <a:pt x="5367" y="1415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4" name="Shape"/>
            <p:cNvSpPr/>
            <p:nvPr/>
          </p:nvSpPr>
          <p:spPr>
            <a:xfrm>
              <a:off x="10545234" y="1242484"/>
              <a:ext cx="287868" cy="241301"/>
            </a:xfrm>
            <a:custGeom>
              <a:avLst/>
              <a:gdLst/>
              <a:ahLst/>
              <a:cxnLst>
                <a:cxn ang="0">
                  <a:pos x="wd2" y="hd2"/>
                </a:cxn>
                <a:cxn ang="5400000">
                  <a:pos x="wd2" y="hd2"/>
                </a:cxn>
                <a:cxn ang="10800000">
                  <a:pos x="wd2" y="hd2"/>
                </a:cxn>
                <a:cxn ang="16200000">
                  <a:pos x="wd2" y="hd2"/>
                </a:cxn>
              </a:cxnLst>
              <a:rect l="0" t="0" r="r" b="b"/>
              <a:pathLst>
                <a:path w="21600" h="21600" extrusionOk="0">
                  <a:moveTo>
                    <a:pt x="21600" y="17932"/>
                  </a:moveTo>
                  <a:cubicBezTo>
                    <a:pt x="21600" y="19970"/>
                    <a:pt x="20229" y="21600"/>
                    <a:pt x="18514" y="21600"/>
                  </a:cubicBezTo>
                  <a:cubicBezTo>
                    <a:pt x="2743" y="21600"/>
                    <a:pt x="2743" y="21600"/>
                    <a:pt x="2743" y="21600"/>
                  </a:cubicBezTo>
                  <a:cubicBezTo>
                    <a:pt x="1371" y="21600"/>
                    <a:pt x="0" y="19970"/>
                    <a:pt x="0" y="17932"/>
                  </a:cubicBezTo>
                  <a:cubicBezTo>
                    <a:pt x="0" y="3260"/>
                    <a:pt x="0" y="3260"/>
                    <a:pt x="0" y="3260"/>
                  </a:cubicBezTo>
                  <a:cubicBezTo>
                    <a:pt x="0" y="1223"/>
                    <a:pt x="1371" y="0"/>
                    <a:pt x="2743" y="0"/>
                  </a:cubicBezTo>
                  <a:cubicBezTo>
                    <a:pt x="6857" y="0"/>
                    <a:pt x="6857" y="0"/>
                    <a:pt x="6857" y="0"/>
                  </a:cubicBezTo>
                  <a:cubicBezTo>
                    <a:pt x="8571" y="0"/>
                    <a:pt x="9943" y="1223"/>
                    <a:pt x="9943" y="3260"/>
                  </a:cubicBezTo>
                  <a:cubicBezTo>
                    <a:pt x="9943" y="3668"/>
                    <a:pt x="9943" y="3668"/>
                    <a:pt x="9943" y="3668"/>
                  </a:cubicBezTo>
                  <a:cubicBezTo>
                    <a:pt x="18514" y="3668"/>
                    <a:pt x="18514" y="3668"/>
                    <a:pt x="18514" y="3668"/>
                  </a:cubicBezTo>
                  <a:cubicBezTo>
                    <a:pt x="20229" y="3668"/>
                    <a:pt x="21600" y="5298"/>
                    <a:pt x="21600" y="7336"/>
                  </a:cubicBezTo>
                  <a:lnTo>
                    <a:pt x="21600" y="17932"/>
                  </a:lnTo>
                  <a:close/>
                  <a:moveTo>
                    <a:pt x="19886" y="7336"/>
                  </a:moveTo>
                  <a:cubicBezTo>
                    <a:pt x="19886" y="6521"/>
                    <a:pt x="19200" y="5706"/>
                    <a:pt x="18514" y="5706"/>
                  </a:cubicBezTo>
                  <a:cubicBezTo>
                    <a:pt x="9600" y="5706"/>
                    <a:pt x="9600" y="5706"/>
                    <a:pt x="9600" y="5706"/>
                  </a:cubicBezTo>
                  <a:cubicBezTo>
                    <a:pt x="8914" y="5706"/>
                    <a:pt x="8229" y="4891"/>
                    <a:pt x="8229" y="4075"/>
                  </a:cubicBezTo>
                  <a:cubicBezTo>
                    <a:pt x="8229" y="3260"/>
                    <a:pt x="8229" y="3260"/>
                    <a:pt x="8229" y="3260"/>
                  </a:cubicBezTo>
                  <a:cubicBezTo>
                    <a:pt x="8229" y="2445"/>
                    <a:pt x="7543" y="1630"/>
                    <a:pt x="6857" y="1630"/>
                  </a:cubicBezTo>
                  <a:cubicBezTo>
                    <a:pt x="2743" y="1630"/>
                    <a:pt x="2743" y="1630"/>
                    <a:pt x="2743" y="1630"/>
                  </a:cubicBezTo>
                  <a:cubicBezTo>
                    <a:pt x="2057" y="1630"/>
                    <a:pt x="1714" y="2445"/>
                    <a:pt x="1714" y="3260"/>
                  </a:cubicBezTo>
                  <a:cubicBezTo>
                    <a:pt x="1714" y="17932"/>
                    <a:pt x="1714" y="17932"/>
                    <a:pt x="1714" y="17932"/>
                  </a:cubicBezTo>
                  <a:cubicBezTo>
                    <a:pt x="1714" y="19155"/>
                    <a:pt x="2057" y="19562"/>
                    <a:pt x="2743" y="19562"/>
                  </a:cubicBezTo>
                  <a:cubicBezTo>
                    <a:pt x="18514" y="19562"/>
                    <a:pt x="18514" y="19562"/>
                    <a:pt x="18514" y="19562"/>
                  </a:cubicBezTo>
                  <a:cubicBezTo>
                    <a:pt x="19200" y="19562"/>
                    <a:pt x="19886" y="19155"/>
                    <a:pt x="19886" y="17932"/>
                  </a:cubicBezTo>
                  <a:lnTo>
                    <a:pt x="19886" y="733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5" name="Shape"/>
            <p:cNvSpPr/>
            <p:nvPr/>
          </p:nvSpPr>
          <p:spPr>
            <a:xfrm>
              <a:off x="11203518" y="1239814"/>
              <a:ext cx="269786" cy="266114"/>
            </a:xfrm>
            <a:custGeom>
              <a:avLst/>
              <a:gdLst/>
              <a:ahLst/>
              <a:cxnLst>
                <a:cxn ang="0">
                  <a:pos x="wd2" y="hd2"/>
                </a:cxn>
                <a:cxn ang="5400000">
                  <a:pos x="wd2" y="hd2"/>
                </a:cxn>
                <a:cxn ang="10800000">
                  <a:pos x="wd2" y="hd2"/>
                </a:cxn>
                <a:cxn ang="16200000">
                  <a:pos x="wd2" y="hd2"/>
                </a:cxn>
              </a:cxnLst>
              <a:rect l="0" t="0" r="r" b="b"/>
              <a:pathLst>
                <a:path w="21508" h="21383" extrusionOk="0">
                  <a:moveTo>
                    <a:pt x="0" y="21108"/>
                  </a:moveTo>
                  <a:cubicBezTo>
                    <a:pt x="0" y="606"/>
                    <a:pt x="0" y="606"/>
                    <a:pt x="0" y="606"/>
                  </a:cubicBezTo>
                  <a:cubicBezTo>
                    <a:pt x="0" y="-126"/>
                    <a:pt x="366" y="-126"/>
                    <a:pt x="732" y="240"/>
                  </a:cubicBezTo>
                  <a:cubicBezTo>
                    <a:pt x="10617" y="10125"/>
                    <a:pt x="10617" y="10125"/>
                    <a:pt x="10617" y="10125"/>
                  </a:cubicBezTo>
                  <a:cubicBezTo>
                    <a:pt x="10617" y="10125"/>
                    <a:pt x="10617" y="10125"/>
                    <a:pt x="10983" y="10491"/>
                  </a:cubicBezTo>
                  <a:cubicBezTo>
                    <a:pt x="10983" y="606"/>
                    <a:pt x="10983" y="606"/>
                    <a:pt x="10983" y="606"/>
                  </a:cubicBezTo>
                  <a:cubicBezTo>
                    <a:pt x="10983" y="-126"/>
                    <a:pt x="10983" y="-126"/>
                    <a:pt x="11349" y="240"/>
                  </a:cubicBezTo>
                  <a:cubicBezTo>
                    <a:pt x="21234" y="10125"/>
                    <a:pt x="21234" y="10125"/>
                    <a:pt x="21234" y="10125"/>
                  </a:cubicBezTo>
                  <a:cubicBezTo>
                    <a:pt x="21600" y="10491"/>
                    <a:pt x="21600" y="10857"/>
                    <a:pt x="21234" y="11223"/>
                  </a:cubicBezTo>
                  <a:cubicBezTo>
                    <a:pt x="11349" y="21108"/>
                    <a:pt x="11349" y="21108"/>
                    <a:pt x="11349" y="21108"/>
                  </a:cubicBezTo>
                  <a:cubicBezTo>
                    <a:pt x="10983" y="21474"/>
                    <a:pt x="10983" y="21474"/>
                    <a:pt x="10983" y="21108"/>
                  </a:cubicBezTo>
                  <a:cubicBezTo>
                    <a:pt x="10983" y="11223"/>
                    <a:pt x="10983" y="11223"/>
                    <a:pt x="10983" y="11223"/>
                  </a:cubicBezTo>
                  <a:cubicBezTo>
                    <a:pt x="10617" y="11223"/>
                    <a:pt x="10617" y="11223"/>
                    <a:pt x="10617" y="11223"/>
                  </a:cubicBezTo>
                  <a:cubicBezTo>
                    <a:pt x="732" y="21108"/>
                    <a:pt x="732" y="21108"/>
                    <a:pt x="732" y="21108"/>
                  </a:cubicBezTo>
                  <a:cubicBezTo>
                    <a:pt x="366" y="21474"/>
                    <a:pt x="0" y="21474"/>
                    <a:pt x="0" y="2110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6" name="Shape"/>
            <p:cNvSpPr/>
            <p:nvPr/>
          </p:nvSpPr>
          <p:spPr>
            <a:xfrm>
              <a:off x="11791952" y="1305984"/>
              <a:ext cx="334434" cy="177801"/>
            </a:xfrm>
            <a:custGeom>
              <a:avLst/>
              <a:gdLst/>
              <a:ahLst/>
              <a:cxnLst>
                <a:cxn ang="0">
                  <a:pos x="wd2" y="hd2"/>
                </a:cxn>
                <a:cxn ang="5400000">
                  <a:pos x="wd2" y="hd2"/>
                </a:cxn>
                <a:cxn ang="10800000">
                  <a:pos x="wd2" y="hd2"/>
                </a:cxn>
                <a:cxn ang="16200000">
                  <a:pos x="wd2" y="hd2"/>
                </a:cxn>
              </a:cxnLst>
              <a:rect l="0" t="0" r="r" b="b"/>
              <a:pathLst>
                <a:path w="21600" h="21600" extrusionOk="0">
                  <a:moveTo>
                    <a:pt x="15682" y="21600"/>
                  </a:moveTo>
                  <a:cubicBezTo>
                    <a:pt x="14203" y="21600"/>
                    <a:pt x="13019" y="20492"/>
                    <a:pt x="11836" y="18831"/>
                  </a:cubicBezTo>
                  <a:cubicBezTo>
                    <a:pt x="9468" y="18831"/>
                    <a:pt x="9468" y="18831"/>
                    <a:pt x="9468" y="18831"/>
                  </a:cubicBezTo>
                  <a:cubicBezTo>
                    <a:pt x="8581" y="20492"/>
                    <a:pt x="7101" y="21600"/>
                    <a:pt x="5622" y="21600"/>
                  </a:cubicBezTo>
                  <a:cubicBezTo>
                    <a:pt x="2367" y="21600"/>
                    <a:pt x="0" y="16615"/>
                    <a:pt x="0" y="11077"/>
                  </a:cubicBezTo>
                  <a:cubicBezTo>
                    <a:pt x="0" y="4985"/>
                    <a:pt x="2367" y="0"/>
                    <a:pt x="5622" y="0"/>
                  </a:cubicBezTo>
                  <a:cubicBezTo>
                    <a:pt x="15682" y="0"/>
                    <a:pt x="15682" y="0"/>
                    <a:pt x="15682" y="0"/>
                  </a:cubicBezTo>
                  <a:cubicBezTo>
                    <a:pt x="18937" y="0"/>
                    <a:pt x="21600" y="4985"/>
                    <a:pt x="21600" y="11077"/>
                  </a:cubicBezTo>
                  <a:cubicBezTo>
                    <a:pt x="21600" y="16615"/>
                    <a:pt x="18937" y="21600"/>
                    <a:pt x="15682" y="21600"/>
                  </a:cubicBezTo>
                  <a:close/>
                  <a:moveTo>
                    <a:pt x="9173" y="9415"/>
                  </a:moveTo>
                  <a:cubicBezTo>
                    <a:pt x="9173" y="8862"/>
                    <a:pt x="9173" y="8862"/>
                    <a:pt x="8877" y="8862"/>
                  </a:cubicBezTo>
                  <a:cubicBezTo>
                    <a:pt x="6805" y="8862"/>
                    <a:pt x="6805" y="8862"/>
                    <a:pt x="6805" y="8862"/>
                  </a:cubicBezTo>
                  <a:cubicBezTo>
                    <a:pt x="6805" y="4985"/>
                    <a:pt x="6805" y="4985"/>
                    <a:pt x="6805" y="4985"/>
                  </a:cubicBezTo>
                  <a:cubicBezTo>
                    <a:pt x="6805" y="4431"/>
                    <a:pt x="6510" y="3877"/>
                    <a:pt x="6510" y="3877"/>
                  </a:cubicBezTo>
                  <a:cubicBezTo>
                    <a:pt x="5030" y="3877"/>
                    <a:pt x="5030" y="3877"/>
                    <a:pt x="5030" y="3877"/>
                  </a:cubicBezTo>
                  <a:cubicBezTo>
                    <a:pt x="4734" y="3877"/>
                    <a:pt x="4734" y="4431"/>
                    <a:pt x="4734" y="4985"/>
                  </a:cubicBezTo>
                  <a:cubicBezTo>
                    <a:pt x="4734" y="8862"/>
                    <a:pt x="4734" y="8862"/>
                    <a:pt x="4734" y="8862"/>
                  </a:cubicBezTo>
                  <a:cubicBezTo>
                    <a:pt x="2367" y="8862"/>
                    <a:pt x="2367" y="8862"/>
                    <a:pt x="2367" y="8862"/>
                  </a:cubicBezTo>
                  <a:cubicBezTo>
                    <a:pt x="2367" y="8862"/>
                    <a:pt x="2071" y="8862"/>
                    <a:pt x="2071" y="9415"/>
                  </a:cubicBezTo>
                  <a:cubicBezTo>
                    <a:pt x="2071" y="12185"/>
                    <a:pt x="2071" y="12185"/>
                    <a:pt x="2071" y="12185"/>
                  </a:cubicBezTo>
                  <a:cubicBezTo>
                    <a:pt x="2071" y="12738"/>
                    <a:pt x="2367" y="12738"/>
                    <a:pt x="2367" y="12738"/>
                  </a:cubicBezTo>
                  <a:cubicBezTo>
                    <a:pt x="4734" y="12738"/>
                    <a:pt x="4734" y="12738"/>
                    <a:pt x="4734" y="12738"/>
                  </a:cubicBezTo>
                  <a:cubicBezTo>
                    <a:pt x="4734" y="16615"/>
                    <a:pt x="4734" y="16615"/>
                    <a:pt x="4734" y="16615"/>
                  </a:cubicBezTo>
                  <a:cubicBezTo>
                    <a:pt x="4734" y="17169"/>
                    <a:pt x="4734" y="17723"/>
                    <a:pt x="5030" y="17723"/>
                  </a:cubicBezTo>
                  <a:cubicBezTo>
                    <a:pt x="6510" y="17723"/>
                    <a:pt x="6510" y="17723"/>
                    <a:pt x="6510" y="17723"/>
                  </a:cubicBezTo>
                  <a:cubicBezTo>
                    <a:pt x="6510" y="17723"/>
                    <a:pt x="6805" y="17169"/>
                    <a:pt x="6805" y="16615"/>
                  </a:cubicBezTo>
                  <a:cubicBezTo>
                    <a:pt x="6805" y="12738"/>
                    <a:pt x="6805" y="12738"/>
                    <a:pt x="6805" y="12738"/>
                  </a:cubicBezTo>
                  <a:cubicBezTo>
                    <a:pt x="8877" y="12738"/>
                    <a:pt x="8877" y="12738"/>
                    <a:pt x="8877" y="12738"/>
                  </a:cubicBezTo>
                  <a:cubicBezTo>
                    <a:pt x="9173" y="12738"/>
                    <a:pt x="9173" y="12738"/>
                    <a:pt x="9173" y="12185"/>
                  </a:cubicBezTo>
                  <a:lnTo>
                    <a:pt x="9173" y="9415"/>
                  </a:lnTo>
                  <a:close/>
                  <a:moveTo>
                    <a:pt x="14203" y="11077"/>
                  </a:moveTo>
                  <a:cubicBezTo>
                    <a:pt x="13611" y="11077"/>
                    <a:pt x="12723" y="12185"/>
                    <a:pt x="12723" y="13292"/>
                  </a:cubicBezTo>
                  <a:cubicBezTo>
                    <a:pt x="12723" y="14954"/>
                    <a:pt x="13611" y="16062"/>
                    <a:pt x="14203" y="16062"/>
                  </a:cubicBezTo>
                  <a:cubicBezTo>
                    <a:pt x="15090" y="16062"/>
                    <a:pt x="15682" y="14954"/>
                    <a:pt x="15682" y="13292"/>
                  </a:cubicBezTo>
                  <a:cubicBezTo>
                    <a:pt x="15682" y="12185"/>
                    <a:pt x="15090" y="11077"/>
                    <a:pt x="14203" y="11077"/>
                  </a:cubicBezTo>
                  <a:close/>
                  <a:moveTo>
                    <a:pt x="17162" y="5538"/>
                  </a:moveTo>
                  <a:cubicBezTo>
                    <a:pt x="16274" y="5538"/>
                    <a:pt x="15682" y="6646"/>
                    <a:pt x="15682" y="8308"/>
                  </a:cubicBezTo>
                  <a:cubicBezTo>
                    <a:pt x="15682" y="9415"/>
                    <a:pt x="16274" y="11077"/>
                    <a:pt x="17162" y="11077"/>
                  </a:cubicBezTo>
                  <a:cubicBezTo>
                    <a:pt x="18049" y="11077"/>
                    <a:pt x="18641" y="9415"/>
                    <a:pt x="18641" y="8308"/>
                  </a:cubicBezTo>
                  <a:cubicBezTo>
                    <a:pt x="18641" y="6646"/>
                    <a:pt x="18049" y="5538"/>
                    <a:pt x="17162" y="55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7" name="Shape"/>
            <p:cNvSpPr/>
            <p:nvPr/>
          </p:nvSpPr>
          <p:spPr>
            <a:xfrm>
              <a:off x="95250" y="1754717"/>
              <a:ext cx="264584"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2290"/>
                  </a:moveTo>
                  <a:cubicBezTo>
                    <a:pt x="21600" y="12662"/>
                    <a:pt x="21600" y="12662"/>
                    <a:pt x="21228" y="12662"/>
                  </a:cubicBezTo>
                  <a:cubicBezTo>
                    <a:pt x="18621" y="13034"/>
                    <a:pt x="18621" y="13034"/>
                    <a:pt x="18621" y="13034"/>
                  </a:cubicBezTo>
                  <a:cubicBezTo>
                    <a:pt x="18621" y="13779"/>
                    <a:pt x="18248" y="14152"/>
                    <a:pt x="18248" y="14524"/>
                  </a:cubicBezTo>
                  <a:cubicBezTo>
                    <a:pt x="18621" y="15269"/>
                    <a:pt x="18993" y="15641"/>
                    <a:pt x="19738" y="16386"/>
                  </a:cubicBezTo>
                  <a:cubicBezTo>
                    <a:pt x="19738" y="16386"/>
                    <a:pt x="19738" y="16759"/>
                    <a:pt x="19738" y="16759"/>
                  </a:cubicBezTo>
                  <a:cubicBezTo>
                    <a:pt x="19738" y="16759"/>
                    <a:pt x="19738" y="17131"/>
                    <a:pt x="19738" y="17131"/>
                  </a:cubicBezTo>
                  <a:cubicBezTo>
                    <a:pt x="19366" y="17503"/>
                    <a:pt x="17503" y="19738"/>
                    <a:pt x="16759" y="19738"/>
                  </a:cubicBezTo>
                  <a:cubicBezTo>
                    <a:pt x="16759" y="19738"/>
                    <a:pt x="16759" y="19738"/>
                    <a:pt x="16386" y="19366"/>
                  </a:cubicBezTo>
                  <a:cubicBezTo>
                    <a:pt x="14524" y="17876"/>
                    <a:pt x="14524" y="17876"/>
                    <a:pt x="14524" y="17876"/>
                  </a:cubicBezTo>
                  <a:cubicBezTo>
                    <a:pt x="14152" y="18248"/>
                    <a:pt x="13779" y="18248"/>
                    <a:pt x="13407" y="18621"/>
                  </a:cubicBezTo>
                  <a:cubicBezTo>
                    <a:pt x="13034" y="19366"/>
                    <a:pt x="13034" y="20483"/>
                    <a:pt x="12662" y="21228"/>
                  </a:cubicBezTo>
                  <a:cubicBezTo>
                    <a:pt x="12662" y="21228"/>
                    <a:pt x="12662" y="21600"/>
                    <a:pt x="12290" y="21600"/>
                  </a:cubicBezTo>
                  <a:cubicBezTo>
                    <a:pt x="9310" y="21600"/>
                    <a:pt x="9310" y="21600"/>
                    <a:pt x="9310" y="21600"/>
                  </a:cubicBezTo>
                  <a:cubicBezTo>
                    <a:pt x="8938" y="21600"/>
                    <a:pt x="8566" y="21228"/>
                    <a:pt x="8566" y="21228"/>
                  </a:cubicBezTo>
                  <a:cubicBezTo>
                    <a:pt x="8193" y="18621"/>
                    <a:pt x="8193" y="18621"/>
                    <a:pt x="8193" y="18621"/>
                  </a:cubicBezTo>
                  <a:cubicBezTo>
                    <a:pt x="7821" y="18248"/>
                    <a:pt x="7448" y="18248"/>
                    <a:pt x="7076" y="17876"/>
                  </a:cubicBezTo>
                  <a:cubicBezTo>
                    <a:pt x="5214" y="19366"/>
                    <a:pt x="5214" y="19366"/>
                    <a:pt x="5214" y="19366"/>
                  </a:cubicBezTo>
                  <a:cubicBezTo>
                    <a:pt x="4841" y="19738"/>
                    <a:pt x="4841" y="19738"/>
                    <a:pt x="4841" y="19738"/>
                  </a:cubicBezTo>
                  <a:cubicBezTo>
                    <a:pt x="4469" y="19738"/>
                    <a:pt x="4469" y="19738"/>
                    <a:pt x="4469" y="19366"/>
                  </a:cubicBezTo>
                  <a:cubicBezTo>
                    <a:pt x="3724" y="18621"/>
                    <a:pt x="2607" y="17876"/>
                    <a:pt x="1862" y="17131"/>
                  </a:cubicBezTo>
                  <a:cubicBezTo>
                    <a:pt x="1862" y="17131"/>
                    <a:pt x="1862" y="16759"/>
                    <a:pt x="1862" y="16759"/>
                  </a:cubicBezTo>
                  <a:cubicBezTo>
                    <a:pt x="1862" y="16759"/>
                    <a:pt x="1862" y="16386"/>
                    <a:pt x="1862" y="16386"/>
                  </a:cubicBezTo>
                  <a:cubicBezTo>
                    <a:pt x="2607" y="15641"/>
                    <a:pt x="2979" y="15269"/>
                    <a:pt x="3352" y="14524"/>
                  </a:cubicBezTo>
                  <a:cubicBezTo>
                    <a:pt x="3352" y="14152"/>
                    <a:pt x="2979" y="13779"/>
                    <a:pt x="2979" y="13034"/>
                  </a:cubicBezTo>
                  <a:cubicBezTo>
                    <a:pt x="372" y="12662"/>
                    <a:pt x="372" y="12662"/>
                    <a:pt x="372" y="12662"/>
                  </a:cubicBezTo>
                  <a:cubicBezTo>
                    <a:pt x="0" y="12662"/>
                    <a:pt x="0" y="12290"/>
                    <a:pt x="0" y="12290"/>
                  </a:cubicBezTo>
                  <a:cubicBezTo>
                    <a:pt x="0" y="8938"/>
                    <a:pt x="0" y="8938"/>
                    <a:pt x="0" y="8938"/>
                  </a:cubicBezTo>
                  <a:cubicBezTo>
                    <a:pt x="0" y="8938"/>
                    <a:pt x="0" y="8566"/>
                    <a:pt x="372" y="8566"/>
                  </a:cubicBezTo>
                  <a:cubicBezTo>
                    <a:pt x="2979" y="8193"/>
                    <a:pt x="2979" y="8193"/>
                    <a:pt x="2979" y="8193"/>
                  </a:cubicBezTo>
                  <a:cubicBezTo>
                    <a:pt x="2979" y="7821"/>
                    <a:pt x="3352" y="7448"/>
                    <a:pt x="3352" y="6703"/>
                  </a:cubicBezTo>
                  <a:cubicBezTo>
                    <a:pt x="2979" y="6331"/>
                    <a:pt x="2607" y="5586"/>
                    <a:pt x="1862" y="4841"/>
                  </a:cubicBezTo>
                  <a:cubicBezTo>
                    <a:pt x="1862" y="4841"/>
                    <a:pt x="1862" y="4841"/>
                    <a:pt x="1862" y="4469"/>
                  </a:cubicBezTo>
                  <a:cubicBezTo>
                    <a:pt x="1862" y="4469"/>
                    <a:pt x="1862" y="4469"/>
                    <a:pt x="1862" y="4097"/>
                  </a:cubicBezTo>
                  <a:cubicBezTo>
                    <a:pt x="2234" y="3724"/>
                    <a:pt x="4097" y="1862"/>
                    <a:pt x="4841" y="1862"/>
                  </a:cubicBezTo>
                  <a:cubicBezTo>
                    <a:pt x="4841" y="1862"/>
                    <a:pt x="4841" y="1862"/>
                    <a:pt x="5214" y="1862"/>
                  </a:cubicBezTo>
                  <a:cubicBezTo>
                    <a:pt x="7076" y="3352"/>
                    <a:pt x="7076" y="3352"/>
                    <a:pt x="7076" y="3352"/>
                  </a:cubicBezTo>
                  <a:cubicBezTo>
                    <a:pt x="7448" y="3352"/>
                    <a:pt x="7821" y="2979"/>
                    <a:pt x="8193" y="2979"/>
                  </a:cubicBezTo>
                  <a:cubicBezTo>
                    <a:pt x="8193" y="1862"/>
                    <a:pt x="8566" y="1117"/>
                    <a:pt x="8566" y="372"/>
                  </a:cubicBezTo>
                  <a:cubicBezTo>
                    <a:pt x="8566" y="0"/>
                    <a:pt x="8938" y="0"/>
                    <a:pt x="9310" y="0"/>
                  </a:cubicBezTo>
                  <a:cubicBezTo>
                    <a:pt x="12290" y="0"/>
                    <a:pt x="12290" y="0"/>
                    <a:pt x="12290" y="0"/>
                  </a:cubicBezTo>
                  <a:cubicBezTo>
                    <a:pt x="12662" y="0"/>
                    <a:pt x="12662" y="0"/>
                    <a:pt x="12662" y="372"/>
                  </a:cubicBezTo>
                  <a:cubicBezTo>
                    <a:pt x="13407" y="2979"/>
                    <a:pt x="13407" y="2979"/>
                    <a:pt x="13407" y="2979"/>
                  </a:cubicBezTo>
                  <a:cubicBezTo>
                    <a:pt x="13779" y="2979"/>
                    <a:pt x="14152" y="3352"/>
                    <a:pt x="14524" y="3352"/>
                  </a:cubicBezTo>
                  <a:cubicBezTo>
                    <a:pt x="16386" y="1862"/>
                    <a:pt x="16386" y="1862"/>
                    <a:pt x="16386" y="1862"/>
                  </a:cubicBezTo>
                  <a:cubicBezTo>
                    <a:pt x="16759" y="1862"/>
                    <a:pt x="16759" y="1862"/>
                    <a:pt x="16759" y="1862"/>
                  </a:cubicBezTo>
                  <a:cubicBezTo>
                    <a:pt x="17131" y="1862"/>
                    <a:pt x="17131" y="1862"/>
                    <a:pt x="17131" y="1862"/>
                  </a:cubicBezTo>
                  <a:cubicBezTo>
                    <a:pt x="17876" y="2607"/>
                    <a:pt x="18993" y="3352"/>
                    <a:pt x="19366" y="4469"/>
                  </a:cubicBezTo>
                  <a:cubicBezTo>
                    <a:pt x="19738" y="4469"/>
                    <a:pt x="19738" y="4469"/>
                    <a:pt x="19738" y="4469"/>
                  </a:cubicBezTo>
                  <a:cubicBezTo>
                    <a:pt x="19738" y="4841"/>
                    <a:pt x="19738" y="4841"/>
                    <a:pt x="19366" y="4841"/>
                  </a:cubicBezTo>
                  <a:cubicBezTo>
                    <a:pt x="18993" y="5586"/>
                    <a:pt x="18621" y="6331"/>
                    <a:pt x="17876" y="6703"/>
                  </a:cubicBezTo>
                  <a:cubicBezTo>
                    <a:pt x="18248" y="7448"/>
                    <a:pt x="18621" y="7821"/>
                    <a:pt x="18621" y="8193"/>
                  </a:cubicBezTo>
                  <a:cubicBezTo>
                    <a:pt x="21228" y="8566"/>
                    <a:pt x="21228" y="8566"/>
                    <a:pt x="21228" y="8566"/>
                  </a:cubicBezTo>
                  <a:cubicBezTo>
                    <a:pt x="21600" y="8566"/>
                    <a:pt x="21600" y="8938"/>
                    <a:pt x="21600" y="9310"/>
                  </a:cubicBezTo>
                  <a:lnTo>
                    <a:pt x="21600" y="12290"/>
                  </a:lnTo>
                  <a:close/>
                  <a:moveTo>
                    <a:pt x="10800" y="7076"/>
                  </a:moveTo>
                  <a:cubicBezTo>
                    <a:pt x="8938" y="7076"/>
                    <a:pt x="7076" y="8566"/>
                    <a:pt x="7076" y="10800"/>
                  </a:cubicBezTo>
                  <a:cubicBezTo>
                    <a:pt x="7076" y="12662"/>
                    <a:pt x="8938" y="14152"/>
                    <a:pt x="10800" y="14152"/>
                  </a:cubicBezTo>
                  <a:cubicBezTo>
                    <a:pt x="12662" y="14152"/>
                    <a:pt x="14524" y="12662"/>
                    <a:pt x="14524" y="10800"/>
                  </a:cubicBezTo>
                  <a:cubicBezTo>
                    <a:pt x="14524" y="8566"/>
                    <a:pt x="12662" y="7076"/>
                    <a:pt x="10800" y="707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8" name="Shape"/>
            <p:cNvSpPr/>
            <p:nvPr/>
          </p:nvSpPr>
          <p:spPr>
            <a:xfrm>
              <a:off x="658284" y="1754717"/>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0055" y="7076"/>
                  </a:moveTo>
                  <a:cubicBezTo>
                    <a:pt x="9310" y="7448"/>
                    <a:pt x="8566" y="7448"/>
                    <a:pt x="8193" y="7448"/>
                  </a:cubicBezTo>
                  <a:cubicBezTo>
                    <a:pt x="7448" y="7076"/>
                    <a:pt x="7076" y="7076"/>
                    <a:pt x="6331" y="7076"/>
                  </a:cubicBezTo>
                  <a:cubicBezTo>
                    <a:pt x="4841" y="7076"/>
                    <a:pt x="3724" y="8193"/>
                    <a:pt x="3724" y="10055"/>
                  </a:cubicBezTo>
                  <a:cubicBezTo>
                    <a:pt x="3724" y="10800"/>
                    <a:pt x="4097" y="11917"/>
                    <a:pt x="5214" y="12290"/>
                  </a:cubicBezTo>
                  <a:cubicBezTo>
                    <a:pt x="5214" y="12290"/>
                    <a:pt x="5214" y="12290"/>
                    <a:pt x="5214" y="12290"/>
                  </a:cubicBezTo>
                  <a:cubicBezTo>
                    <a:pt x="4469" y="12662"/>
                    <a:pt x="4469" y="13034"/>
                    <a:pt x="4469" y="13407"/>
                  </a:cubicBezTo>
                  <a:cubicBezTo>
                    <a:pt x="4469" y="14152"/>
                    <a:pt x="4841" y="14524"/>
                    <a:pt x="5214" y="14524"/>
                  </a:cubicBezTo>
                  <a:cubicBezTo>
                    <a:pt x="5214" y="14524"/>
                    <a:pt x="5214" y="14524"/>
                    <a:pt x="5214" y="14524"/>
                  </a:cubicBezTo>
                  <a:cubicBezTo>
                    <a:pt x="4097" y="14897"/>
                    <a:pt x="3352" y="15641"/>
                    <a:pt x="3352" y="16759"/>
                  </a:cubicBezTo>
                  <a:cubicBezTo>
                    <a:pt x="3352" y="18621"/>
                    <a:pt x="5214" y="18993"/>
                    <a:pt x="6703" y="18993"/>
                  </a:cubicBezTo>
                  <a:cubicBezTo>
                    <a:pt x="8566" y="18993"/>
                    <a:pt x="10055" y="18248"/>
                    <a:pt x="10055" y="16386"/>
                  </a:cubicBezTo>
                  <a:cubicBezTo>
                    <a:pt x="10055" y="14897"/>
                    <a:pt x="8566" y="14524"/>
                    <a:pt x="7448" y="14152"/>
                  </a:cubicBezTo>
                  <a:cubicBezTo>
                    <a:pt x="7076" y="14152"/>
                    <a:pt x="6331" y="13779"/>
                    <a:pt x="6331" y="13407"/>
                  </a:cubicBezTo>
                  <a:cubicBezTo>
                    <a:pt x="6331" y="13034"/>
                    <a:pt x="6703" y="12662"/>
                    <a:pt x="7076" y="12662"/>
                  </a:cubicBezTo>
                  <a:cubicBezTo>
                    <a:pt x="8566" y="12290"/>
                    <a:pt x="9310" y="11172"/>
                    <a:pt x="9310" y="9683"/>
                  </a:cubicBezTo>
                  <a:cubicBezTo>
                    <a:pt x="9310" y="9683"/>
                    <a:pt x="9310" y="9310"/>
                    <a:pt x="9310" y="8938"/>
                  </a:cubicBezTo>
                  <a:cubicBezTo>
                    <a:pt x="9683" y="8938"/>
                    <a:pt x="9683" y="8938"/>
                    <a:pt x="10055" y="8938"/>
                  </a:cubicBezTo>
                  <a:lnTo>
                    <a:pt x="10055" y="7076"/>
                  </a:lnTo>
                  <a:close/>
                  <a:moveTo>
                    <a:pt x="6703" y="17503"/>
                  </a:moveTo>
                  <a:cubicBezTo>
                    <a:pt x="6331" y="17503"/>
                    <a:pt x="5214" y="17503"/>
                    <a:pt x="5214" y="16386"/>
                  </a:cubicBezTo>
                  <a:cubicBezTo>
                    <a:pt x="5214" y="15641"/>
                    <a:pt x="5959" y="15641"/>
                    <a:pt x="6703" y="15641"/>
                  </a:cubicBezTo>
                  <a:cubicBezTo>
                    <a:pt x="7448" y="15641"/>
                    <a:pt x="8193" y="15641"/>
                    <a:pt x="8193" y="16386"/>
                  </a:cubicBezTo>
                  <a:cubicBezTo>
                    <a:pt x="8193" y="17131"/>
                    <a:pt x="7448" y="17503"/>
                    <a:pt x="6703" y="17503"/>
                  </a:cubicBezTo>
                  <a:close/>
                  <a:moveTo>
                    <a:pt x="6703" y="11172"/>
                  </a:moveTo>
                  <a:cubicBezTo>
                    <a:pt x="5959" y="11172"/>
                    <a:pt x="5586" y="10800"/>
                    <a:pt x="5586" y="10055"/>
                  </a:cubicBezTo>
                  <a:cubicBezTo>
                    <a:pt x="5586" y="9310"/>
                    <a:pt x="5959" y="8566"/>
                    <a:pt x="6703" y="8566"/>
                  </a:cubicBezTo>
                  <a:cubicBezTo>
                    <a:pt x="7448" y="8566"/>
                    <a:pt x="7448" y="9310"/>
                    <a:pt x="7448" y="10055"/>
                  </a:cubicBezTo>
                  <a:cubicBezTo>
                    <a:pt x="7448" y="10800"/>
                    <a:pt x="7448" y="11172"/>
                    <a:pt x="6703" y="11172"/>
                  </a:cubicBezTo>
                  <a:close/>
                  <a:moveTo>
                    <a:pt x="11917" y="3352"/>
                  </a:moveTo>
                  <a:cubicBezTo>
                    <a:pt x="11172" y="3352"/>
                    <a:pt x="10428" y="3724"/>
                    <a:pt x="10428" y="4469"/>
                  </a:cubicBezTo>
                  <a:cubicBezTo>
                    <a:pt x="10428" y="5214"/>
                    <a:pt x="11172" y="5959"/>
                    <a:pt x="11917" y="5959"/>
                  </a:cubicBezTo>
                  <a:cubicBezTo>
                    <a:pt x="12290" y="5959"/>
                    <a:pt x="13034" y="5214"/>
                    <a:pt x="13034" y="4469"/>
                  </a:cubicBezTo>
                  <a:cubicBezTo>
                    <a:pt x="13034" y="4097"/>
                    <a:pt x="12662" y="3352"/>
                    <a:pt x="11917" y="3352"/>
                  </a:cubicBezTo>
                  <a:close/>
                  <a:moveTo>
                    <a:pt x="12662" y="14897"/>
                  </a:moveTo>
                  <a:cubicBezTo>
                    <a:pt x="12662" y="14524"/>
                    <a:pt x="12662" y="14152"/>
                    <a:pt x="12662" y="13779"/>
                  </a:cubicBezTo>
                  <a:cubicBezTo>
                    <a:pt x="12662" y="8193"/>
                    <a:pt x="12662" y="8193"/>
                    <a:pt x="12662" y="8193"/>
                  </a:cubicBezTo>
                  <a:cubicBezTo>
                    <a:pt x="12662" y="7821"/>
                    <a:pt x="12662" y="7448"/>
                    <a:pt x="12662" y="7076"/>
                  </a:cubicBezTo>
                  <a:cubicBezTo>
                    <a:pt x="10800" y="7076"/>
                    <a:pt x="10800" y="7076"/>
                    <a:pt x="10800" y="7076"/>
                  </a:cubicBezTo>
                  <a:cubicBezTo>
                    <a:pt x="10800" y="7448"/>
                    <a:pt x="10800" y="7821"/>
                    <a:pt x="10800" y="8193"/>
                  </a:cubicBezTo>
                  <a:cubicBezTo>
                    <a:pt x="10800" y="13779"/>
                    <a:pt x="10800" y="13779"/>
                    <a:pt x="10800" y="13779"/>
                  </a:cubicBezTo>
                  <a:cubicBezTo>
                    <a:pt x="10800" y="14152"/>
                    <a:pt x="10800" y="14524"/>
                    <a:pt x="10800" y="14897"/>
                  </a:cubicBezTo>
                  <a:lnTo>
                    <a:pt x="12662" y="14897"/>
                  </a:lnTo>
                  <a:close/>
                  <a:moveTo>
                    <a:pt x="17876" y="13034"/>
                  </a:moveTo>
                  <a:cubicBezTo>
                    <a:pt x="17876" y="13034"/>
                    <a:pt x="17503" y="13034"/>
                    <a:pt x="17131" y="13034"/>
                  </a:cubicBezTo>
                  <a:cubicBezTo>
                    <a:pt x="16386" y="13034"/>
                    <a:pt x="16386" y="12662"/>
                    <a:pt x="16386" y="11917"/>
                  </a:cubicBezTo>
                  <a:cubicBezTo>
                    <a:pt x="16386" y="8938"/>
                    <a:pt x="16386" y="8938"/>
                    <a:pt x="16386" y="8938"/>
                  </a:cubicBezTo>
                  <a:cubicBezTo>
                    <a:pt x="17131" y="8938"/>
                    <a:pt x="17131" y="8938"/>
                    <a:pt x="17131" y="8938"/>
                  </a:cubicBezTo>
                  <a:cubicBezTo>
                    <a:pt x="17131" y="8938"/>
                    <a:pt x="17503" y="8938"/>
                    <a:pt x="17876" y="8938"/>
                  </a:cubicBezTo>
                  <a:cubicBezTo>
                    <a:pt x="17876" y="7076"/>
                    <a:pt x="17876" y="7076"/>
                    <a:pt x="17876" y="7076"/>
                  </a:cubicBezTo>
                  <a:cubicBezTo>
                    <a:pt x="16386" y="7076"/>
                    <a:pt x="16386" y="7076"/>
                    <a:pt x="16386" y="7076"/>
                  </a:cubicBezTo>
                  <a:cubicBezTo>
                    <a:pt x="16386" y="6703"/>
                    <a:pt x="16386" y="6331"/>
                    <a:pt x="16386" y="5586"/>
                  </a:cubicBezTo>
                  <a:cubicBezTo>
                    <a:pt x="14524" y="5586"/>
                    <a:pt x="14524" y="5586"/>
                    <a:pt x="14524" y="5586"/>
                  </a:cubicBezTo>
                  <a:cubicBezTo>
                    <a:pt x="14524" y="5959"/>
                    <a:pt x="14524" y="6331"/>
                    <a:pt x="14524" y="6703"/>
                  </a:cubicBezTo>
                  <a:cubicBezTo>
                    <a:pt x="14524" y="7076"/>
                    <a:pt x="14524" y="7076"/>
                    <a:pt x="14524" y="7076"/>
                  </a:cubicBezTo>
                  <a:cubicBezTo>
                    <a:pt x="13407" y="7076"/>
                    <a:pt x="13407" y="7076"/>
                    <a:pt x="13407" y="7076"/>
                  </a:cubicBezTo>
                  <a:cubicBezTo>
                    <a:pt x="13407" y="8938"/>
                    <a:pt x="13407" y="8938"/>
                    <a:pt x="13407" y="8938"/>
                  </a:cubicBezTo>
                  <a:cubicBezTo>
                    <a:pt x="13779" y="8938"/>
                    <a:pt x="13779" y="8938"/>
                    <a:pt x="14152" y="8938"/>
                  </a:cubicBezTo>
                  <a:cubicBezTo>
                    <a:pt x="14152" y="8938"/>
                    <a:pt x="14152" y="8938"/>
                    <a:pt x="14524" y="8938"/>
                  </a:cubicBezTo>
                  <a:cubicBezTo>
                    <a:pt x="14524" y="8938"/>
                    <a:pt x="14524" y="8938"/>
                    <a:pt x="14524" y="8938"/>
                  </a:cubicBezTo>
                  <a:cubicBezTo>
                    <a:pt x="14524" y="8938"/>
                    <a:pt x="14524" y="8938"/>
                    <a:pt x="14524" y="8938"/>
                  </a:cubicBezTo>
                  <a:cubicBezTo>
                    <a:pt x="14524" y="11917"/>
                    <a:pt x="14524" y="11917"/>
                    <a:pt x="14524" y="11917"/>
                  </a:cubicBezTo>
                  <a:cubicBezTo>
                    <a:pt x="14524" y="13407"/>
                    <a:pt x="14524" y="14897"/>
                    <a:pt x="16386" y="14897"/>
                  </a:cubicBezTo>
                  <a:cubicBezTo>
                    <a:pt x="17131" y="14897"/>
                    <a:pt x="17503" y="14897"/>
                    <a:pt x="17876" y="14524"/>
                  </a:cubicBezTo>
                  <a:lnTo>
                    <a:pt x="17876" y="130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59" name="Shape"/>
            <p:cNvSpPr/>
            <p:nvPr/>
          </p:nvSpPr>
          <p:spPr>
            <a:xfrm>
              <a:off x="1318684" y="1754717"/>
              <a:ext cx="264584"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5641" y="9683"/>
                  </a:moveTo>
                  <a:cubicBezTo>
                    <a:pt x="16014" y="9310"/>
                    <a:pt x="16759" y="7448"/>
                    <a:pt x="15269" y="6703"/>
                  </a:cubicBezTo>
                  <a:cubicBezTo>
                    <a:pt x="13779" y="5959"/>
                    <a:pt x="12662" y="6331"/>
                    <a:pt x="12290" y="7076"/>
                  </a:cubicBezTo>
                  <a:cubicBezTo>
                    <a:pt x="11917" y="7448"/>
                    <a:pt x="11545" y="7821"/>
                    <a:pt x="10800" y="7821"/>
                  </a:cubicBezTo>
                  <a:cubicBezTo>
                    <a:pt x="10055" y="7821"/>
                    <a:pt x="9683" y="7448"/>
                    <a:pt x="9310" y="7076"/>
                  </a:cubicBezTo>
                  <a:cubicBezTo>
                    <a:pt x="8938" y="6331"/>
                    <a:pt x="7821" y="5959"/>
                    <a:pt x="6331" y="6703"/>
                  </a:cubicBezTo>
                  <a:cubicBezTo>
                    <a:pt x="5214" y="7448"/>
                    <a:pt x="5586" y="9310"/>
                    <a:pt x="5959" y="9683"/>
                  </a:cubicBezTo>
                  <a:cubicBezTo>
                    <a:pt x="10800" y="16386"/>
                    <a:pt x="10800" y="16386"/>
                    <a:pt x="10800" y="16386"/>
                  </a:cubicBezTo>
                  <a:lnTo>
                    <a:pt x="15641" y="96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0" name="Shape"/>
            <p:cNvSpPr/>
            <p:nvPr/>
          </p:nvSpPr>
          <p:spPr>
            <a:xfrm>
              <a:off x="1985433" y="1731433"/>
              <a:ext cx="275167" cy="289985"/>
            </a:xfrm>
            <a:custGeom>
              <a:avLst/>
              <a:gdLst/>
              <a:ahLst/>
              <a:cxnLst>
                <a:cxn ang="0">
                  <a:pos x="wd2" y="hd2"/>
                </a:cxn>
                <a:cxn ang="5400000">
                  <a:pos x="wd2" y="hd2"/>
                </a:cxn>
                <a:cxn ang="10800000">
                  <a:pos x="wd2" y="hd2"/>
                </a:cxn>
                <a:cxn ang="16200000">
                  <a:pos x="wd2" y="hd2"/>
                </a:cxn>
              </a:cxnLst>
              <a:rect l="0" t="0" r="r" b="b"/>
              <a:pathLst>
                <a:path w="21600" h="21600" extrusionOk="0">
                  <a:moveTo>
                    <a:pt x="13680" y="16114"/>
                  </a:moveTo>
                  <a:cubicBezTo>
                    <a:pt x="13680" y="17143"/>
                    <a:pt x="13320" y="17829"/>
                    <a:pt x="12960" y="18514"/>
                  </a:cubicBezTo>
                  <a:cubicBezTo>
                    <a:pt x="11520" y="20914"/>
                    <a:pt x="8640" y="21600"/>
                    <a:pt x="6120" y="21600"/>
                  </a:cubicBezTo>
                  <a:cubicBezTo>
                    <a:pt x="3960" y="21600"/>
                    <a:pt x="1440" y="20914"/>
                    <a:pt x="360" y="19200"/>
                  </a:cubicBezTo>
                  <a:cubicBezTo>
                    <a:pt x="0" y="18857"/>
                    <a:pt x="0" y="18171"/>
                    <a:pt x="0" y="17486"/>
                  </a:cubicBezTo>
                  <a:cubicBezTo>
                    <a:pt x="0" y="16114"/>
                    <a:pt x="720" y="14743"/>
                    <a:pt x="2160" y="14057"/>
                  </a:cubicBezTo>
                  <a:cubicBezTo>
                    <a:pt x="3600" y="13029"/>
                    <a:pt x="5760" y="13029"/>
                    <a:pt x="7560" y="12686"/>
                  </a:cubicBezTo>
                  <a:cubicBezTo>
                    <a:pt x="7200" y="12000"/>
                    <a:pt x="6840" y="11657"/>
                    <a:pt x="6840" y="10971"/>
                  </a:cubicBezTo>
                  <a:cubicBezTo>
                    <a:pt x="6840" y="10286"/>
                    <a:pt x="6840" y="9943"/>
                    <a:pt x="7200" y="9600"/>
                  </a:cubicBezTo>
                  <a:cubicBezTo>
                    <a:pt x="6840" y="9943"/>
                    <a:pt x="6480" y="9943"/>
                    <a:pt x="6120" y="9943"/>
                  </a:cubicBezTo>
                  <a:cubicBezTo>
                    <a:pt x="3600" y="9943"/>
                    <a:pt x="1440" y="7886"/>
                    <a:pt x="1440" y="5486"/>
                  </a:cubicBezTo>
                  <a:cubicBezTo>
                    <a:pt x="1440" y="3771"/>
                    <a:pt x="2160" y="2400"/>
                    <a:pt x="3240" y="1714"/>
                  </a:cubicBezTo>
                  <a:cubicBezTo>
                    <a:pt x="4680" y="343"/>
                    <a:pt x="6840" y="0"/>
                    <a:pt x="8640" y="0"/>
                  </a:cubicBezTo>
                  <a:cubicBezTo>
                    <a:pt x="14400" y="0"/>
                    <a:pt x="14400" y="0"/>
                    <a:pt x="14400" y="0"/>
                  </a:cubicBezTo>
                  <a:cubicBezTo>
                    <a:pt x="12600" y="1029"/>
                    <a:pt x="12600" y="1029"/>
                    <a:pt x="12600" y="1029"/>
                  </a:cubicBezTo>
                  <a:cubicBezTo>
                    <a:pt x="10800" y="1029"/>
                    <a:pt x="10800" y="1029"/>
                    <a:pt x="10800" y="1029"/>
                  </a:cubicBezTo>
                  <a:cubicBezTo>
                    <a:pt x="11880" y="2057"/>
                    <a:pt x="12600" y="3086"/>
                    <a:pt x="12600" y="4800"/>
                  </a:cubicBezTo>
                  <a:cubicBezTo>
                    <a:pt x="12600" y="8229"/>
                    <a:pt x="9360" y="8571"/>
                    <a:pt x="9360" y="10286"/>
                  </a:cubicBezTo>
                  <a:cubicBezTo>
                    <a:pt x="9360" y="12000"/>
                    <a:pt x="13680" y="12686"/>
                    <a:pt x="13680" y="16114"/>
                  </a:cubicBezTo>
                  <a:close/>
                  <a:moveTo>
                    <a:pt x="11880" y="17486"/>
                  </a:moveTo>
                  <a:cubicBezTo>
                    <a:pt x="11880" y="15429"/>
                    <a:pt x="10080" y="14400"/>
                    <a:pt x="8640" y="13714"/>
                  </a:cubicBezTo>
                  <a:cubicBezTo>
                    <a:pt x="8280" y="13714"/>
                    <a:pt x="8280" y="13714"/>
                    <a:pt x="7920" y="13714"/>
                  </a:cubicBezTo>
                  <a:cubicBezTo>
                    <a:pt x="5760" y="13714"/>
                    <a:pt x="2520" y="14400"/>
                    <a:pt x="2520" y="16800"/>
                  </a:cubicBezTo>
                  <a:cubicBezTo>
                    <a:pt x="2520" y="19543"/>
                    <a:pt x="5400" y="20229"/>
                    <a:pt x="7560" y="20229"/>
                  </a:cubicBezTo>
                  <a:cubicBezTo>
                    <a:pt x="9360" y="20229"/>
                    <a:pt x="11880" y="19543"/>
                    <a:pt x="11880" y="17486"/>
                  </a:cubicBezTo>
                  <a:close/>
                  <a:moveTo>
                    <a:pt x="9360" y="8229"/>
                  </a:moveTo>
                  <a:cubicBezTo>
                    <a:pt x="10080" y="7543"/>
                    <a:pt x="10080" y="6857"/>
                    <a:pt x="10080" y="6171"/>
                  </a:cubicBezTo>
                  <a:cubicBezTo>
                    <a:pt x="10080" y="4114"/>
                    <a:pt x="9000" y="1029"/>
                    <a:pt x="6480" y="1029"/>
                  </a:cubicBezTo>
                  <a:cubicBezTo>
                    <a:pt x="5760" y="1029"/>
                    <a:pt x="5040" y="1371"/>
                    <a:pt x="4680" y="2057"/>
                  </a:cubicBezTo>
                  <a:cubicBezTo>
                    <a:pt x="3960" y="2400"/>
                    <a:pt x="3960" y="3086"/>
                    <a:pt x="3960" y="4114"/>
                  </a:cubicBezTo>
                  <a:cubicBezTo>
                    <a:pt x="3960" y="5829"/>
                    <a:pt x="5040" y="8914"/>
                    <a:pt x="7560" y="8914"/>
                  </a:cubicBezTo>
                  <a:cubicBezTo>
                    <a:pt x="8280" y="8914"/>
                    <a:pt x="9000" y="8571"/>
                    <a:pt x="9360" y="8229"/>
                  </a:cubicBezTo>
                  <a:close/>
                  <a:moveTo>
                    <a:pt x="21600" y="8914"/>
                  </a:moveTo>
                  <a:cubicBezTo>
                    <a:pt x="21600" y="10286"/>
                    <a:pt x="21600" y="10286"/>
                    <a:pt x="21600" y="10286"/>
                  </a:cubicBezTo>
                  <a:cubicBezTo>
                    <a:pt x="18720" y="10286"/>
                    <a:pt x="18720" y="10286"/>
                    <a:pt x="18720" y="10286"/>
                  </a:cubicBezTo>
                  <a:cubicBezTo>
                    <a:pt x="18720" y="13371"/>
                    <a:pt x="18720" y="13371"/>
                    <a:pt x="18720" y="13371"/>
                  </a:cubicBezTo>
                  <a:cubicBezTo>
                    <a:pt x="17280" y="13371"/>
                    <a:pt x="17280" y="13371"/>
                    <a:pt x="17280" y="13371"/>
                  </a:cubicBezTo>
                  <a:cubicBezTo>
                    <a:pt x="17280" y="10286"/>
                    <a:pt x="17280" y="10286"/>
                    <a:pt x="17280" y="10286"/>
                  </a:cubicBezTo>
                  <a:cubicBezTo>
                    <a:pt x="14400" y="10286"/>
                    <a:pt x="14400" y="10286"/>
                    <a:pt x="14400" y="10286"/>
                  </a:cubicBezTo>
                  <a:cubicBezTo>
                    <a:pt x="14400" y="8914"/>
                    <a:pt x="14400" y="8914"/>
                    <a:pt x="14400" y="8914"/>
                  </a:cubicBezTo>
                  <a:cubicBezTo>
                    <a:pt x="17280" y="8914"/>
                    <a:pt x="17280" y="8914"/>
                    <a:pt x="17280" y="8914"/>
                  </a:cubicBezTo>
                  <a:cubicBezTo>
                    <a:pt x="17280" y="6171"/>
                    <a:pt x="17280" y="6171"/>
                    <a:pt x="17280" y="6171"/>
                  </a:cubicBezTo>
                  <a:cubicBezTo>
                    <a:pt x="18720" y="6171"/>
                    <a:pt x="18720" y="6171"/>
                    <a:pt x="18720" y="6171"/>
                  </a:cubicBezTo>
                  <a:cubicBezTo>
                    <a:pt x="18720" y="8914"/>
                    <a:pt x="18720" y="8914"/>
                    <a:pt x="18720" y="8914"/>
                  </a:cubicBezTo>
                  <a:lnTo>
                    <a:pt x="21600" y="891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1" name="Shape"/>
            <p:cNvSpPr/>
            <p:nvPr/>
          </p:nvSpPr>
          <p:spPr>
            <a:xfrm>
              <a:off x="2635251" y="1731433"/>
              <a:ext cx="334434" cy="311151"/>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2" name="Shape"/>
            <p:cNvSpPr/>
            <p:nvPr/>
          </p:nvSpPr>
          <p:spPr>
            <a:xfrm>
              <a:off x="3295651" y="1754717"/>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876"/>
                  </a:moveTo>
                  <a:cubicBezTo>
                    <a:pt x="21600" y="18993"/>
                    <a:pt x="20965" y="19738"/>
                    <a:pt x="20329" y="19738"/>
                  </a:cubicBezTo>
                  <a:cubicBezTo>
                    <a:pt x="16835" y="19738"/>
                    <a:pt x="16835" y="19738"/>
                    <a:pt x="16835" y="19738"/>
                  </a:cubicBezTo>
                  <a:cubicBezTo>
                    <a:pt x="15882" y="19738"/>
                    <a:pt x="14929" y="20110"/>
                    <a:pt x="13976" y="20483"/>
                  </a:cubicBezTo>
                  <a:cubicBezTo>
                    <a:pt x="12706" y="21228"/>
                    <a:pt x="11435" y="21600"/>
                    <a:pt x="10165" y="21600"/>
                  </a:cubicBezTo>
                  <a:cubicBezTo>
                    <a:pt x="7941" y="21600"/>
                    <a:pt x="6353" y="20110"/>
                    <a:pt x="6353" y="17503"/>
                  </a:cubicBezTo>
                  <a:cubicBezTo>
                    <a:pt x="6353" y="17131"/>
                    <a:pt x="6353" y="17131"/>
                    <a:pt x="6353" y="17131"/>
                  </a:cubicBezTo>
                  <a:cubicBezTo>
                    <a:pt x="6035" y="16759"/>
                    <a:pt x="5718" y="15641"/>
                    <a:pt x="5718" y="14897"/>
                  </a:cubicBezTo>
                  <a:cubicBezTo>
                    <a:pt x="5718" y="14524"/>
                    <a:pt x="5718" y="14524"/>
                    <a:pt x="5718" y="14152"/>
                  </a:cubicBezTo>
                  <a:cubicBezTo>
                    <a:pt x="5400" y="13779"/>
                    <a:pt x="5400" y="13034"/>
                    <a:pt x="5400" y="12662"/>
                  </a:cubicBezTo>
                  <a:cubicBezTo>
                    <a:pt x="3176" y="12662"/>
                    <a:pt x="3176" y="12662"/>
                    <a:pt x="3176" y="12662"/>
                  </a:cubicBezTo>
                  <a:cubicBezTo>
                    <a:pt x="1588" y="12662"/>
                    <a:pt x="0" y="10800"/>
                    <a:pt x="0" y="8938"/>
                  </a:cubicBezTo>
                  <a:cubicBezTo>
                    <a:pt x="0" y="7076"/>
                    <a:pt x="1588" y="5214"/>
                    <a:pt x="3176" y="5214"/>
                  </a:cubicBezTo>
                  <a:cubicBezTo>
                    <a:pt x="7624" y="5214"/>
                    <a:pt x="7624" y="5214"/>
                    <a:pt x="7624" y="5214"/>
                  </a:cubicBezTo>
                  <a:cubicBezTo>
                    <a:pt x="7624" y="4841"/>
                    <a:pt x="7624" y="4097"/>
                    <a:pt x="7624" y="3352"/>
                  </a:cubicBezTo>
                  <a:cubicBezTo>
                    <a:pt x="7624" y="1117"/>
                    <a:pt x="8894" y="0"/>
                    <a:pt x="10800" y="0"/>
                  </a:cubicBezTo>
                  <a:cubicBezTo>
                    <a:pt x="12706" y="0"/>
                    <a:pt x="13024" y="2234"/>
                    <a:pt x="13659" y="3724"/>
                  </a:cubicBezTo>
                  <a:cubicBezTo>
                    <a:pt x="14294" y="4097"/>
                    <a:pt x="14612" y="4841"/>
                    <a:pt x="14929" y="5214"/>
                  </a:cubicBezTo>
                  <a:cubicBezTo>
                    <a:pt x="15247" y="5959"/>
                    <a:pt x="16200" y="7076"/>
                    <a:pt x="16835" y="7076"/>
                  </a:cubicBezTo>
                  <a:cubicBezTo>
                    <a:pt x="20329" y="7076"/>
                    <a:pt x="20329" y="7076"/>
                    <a:pt x="20329" y="7076"/>
                  </a:cubicBezTo>
                  <a:cubicBezTo>
                    <a:pt x="20965" y="7076"/>
                    <a:pt x="21600" y="7821"/>
                    <a:pt x="21600" y="8938"/>
                  </a:cubicBezTo>
                  <a:lnTo>
                    <a:pt x="21600" y="17876"/>
                  </a:lnTo>
                  <a:close/>
                  <a:moveTo>
                    <a:pt x="17153" y="17876"/>
                  </a:moveTo>
                  <a:cubicBezTo>
                    <a:pt x="17153" y="8938"/>
                    <a:pt x="17153" y="8938"/>
                    <a:pt x="17153" y="8938"/>
                  </a:cubicBezTo>
                  <a:cubicBezTo>
                    <a:pt x="16835" y="8938"/>
                    <a:pt x="16835" y="8938"/>
                    <a:pt x="16835" y="8938"/>
                  </a:cubicBezTo>
                  <a:cubicBezTo>
                    <a:pt x="15565" y="8938"/>
                    <a:pt x="14612" y="7448"/>
                    <a:pt x="13976" y="6703"/>
                  </a:cubicBezTo>
                  <a:cubicBezTo>
                    <a:pt x="13341" y="5959"/>
                    <a:pt x="13024" y="5214"/>
                    <a:pt x="12388" y="4469"/>
                  </a:cubicBezTo>
                  <a:cubicBezTo>
                    <a:pt x="12388" y="4097"/>
                    <a:pt x="12071" y="3724"/>
                    <a:pt x="12071" y="3724"/>
                  </a:cubicBezTo>
                  <a:cubicBezTo>
                    <a:pt x="11753" y="3352"/>
                    <a:pt x="11118" y="1490"/>
                    <a:pt x="10800" y="1490"/>
                  </a:cubicBezTo>
                  <a:cubicBezTo>
                    <a:pt x="9847" y="1490"/>
                    <a:pt x="8894" y="2234"/>
                    <a:pt x="8894" y="3352"/>
                  </a:cubicBezTo>
                  <a:cubicBezTo>
                    <a:pt x="8894" y="5214"/>
                    <a:pt x="10165" y="6331"/>
                    <a:pt x="10165" y="7076"/>
                  </a:cubicBezTo>
                  <a:cubicBezTo>
                    <a:pt x="3176" y="7076"/>
                    <a:pt x="3176" y="7076"/>
                    <a:pt x="3176" y="7076"/>
                  </a:cubicBezTo>
                  <a:cubicBezTo>
                    <a:pt x="2541" y="7076"/>
                    <a:pt x="1588" y="7821"/>
                    <a:pt x="1588" y="8938"/>
                  </a:cubicBezTo>
                  <a:cubicBezTo>
                    <a:pt x="1588" y="9683"/>
                    <a:pt x="2541" y="10800"/>
                    <a:pt x="3176" y="10800"/>
                  </a:cubicBezTo>
                  <a:cubicBezTo>
                    <a:pt x="7306" y="10800"/>
                    <a:pt x="7306" y="10800"/>
                    <a:pt x="7306" y="10800"/>
                  </a:cubicBezTo>
                  <a:cubicBezTo>
                    <a:pt x="6988" y="11172"/>
                    <a:pt x="6671" y="11545"/>
                    <a:pt x="6671" y="12290"/>
                  </a:cubicBezTo>
                  <a:cubicBezTo>
                    <a:pt x="6671" y="12662"/>
                    <a:pt x="6988" y="13407"/>
                    <a:pt x="7306" y="13779"/>
                  </a:cubicBezTo>
                  <a:cubicBezTo>
                    <a:pt x="7306" y="14152"/>
                    <a:pt x="7306" y="14524"/>
                    <a:pt x="7306" y="14897"/>
                  </a:cubicBezTo>
                  <a:cubicBezTo>
                    <a:pt x="7306" y="15269"/>
                    <a:pt x="7624" y="16386"/>
                    <a:pt x="7941" y="16759"/>
                  </a:cubicBezTo>
                  <a:cubicBezTo>
                    <a:pt x="7941" y="16759"/>
                    <a:pt x="7941" y="17131"/>
                    <a:pt x="7941" y="17503"/>
                  </a:cubicBezTo>
                  <a:cubicBezTo>
                    <a:pt x="7941" y="18993"/>
                    <a:pt x="8894" y="19738"/>
                    <a:pt x="10165" y="19738"/>
                  </a:cubicBezTo>
                  <a:cubicBezTo>
                    <a:pt x="12706" y="19738"/>
                    <a:pt x="14612" y="17876"/>
                    <a:pt x="16835" y="17876"/>
                  </a:cubicBezTo>
                  <a:lnTo>
                    <a:pt x="17153" y="17876"/>
                  </a:lnTo>
                  <a:close/>
                  <a:moveTo>
                    <a:pt x="19376" y="16014"/>
                  </a:moveTo>
                  <a:cubicBezTo>
                    <a:pt x="19059" y="16014"/>
                    <a:pt x="18741" y="16386"/>
                    <a:pt x="18741" y="17131"/>
                  </a:cubicBezTo>
                  <a:cubicBezTo>
                    <a:pt x="18741" y="17503"/>
                    <a:pt x="19059" y="17876"/>
                    <a:pt x="19376" y="17876"/>
                  </a:cubicBezTo>
                  <a:cubicBezTo>
                    <a:pt x="20012" y="17876"/>
                    <a:pt x="20329" y="17503"/>
                    <a:pt x="20329" y="17131"/>
                  </a:cubicBezTo>
                  <a:cubicBezTo>
                    <a:pt x="20329" y="16386"/>
                    <a:pt x="20012" y="16014"/>
                    <a:pt x="19376" y="160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3" name="Shape"/>
            <p:cNvSpPr/>
            <p:nvPr/>
          </p:nvSpPr>
          <p:spPr>
            <a:xfrm>
              <a:off x="3962400" y="1754717"/>
              <a:ext cx="289985" cy="266701"/>
            </a:xfrm>
            <a:custGeom>
              <a:avLst/>
              <a:gdLst/>
              <a:ahLst/>
              <a:cxnLst>
                <a:cxn ang="0">
                  <a:pos x="wd2" y="hd2"/>
                </a:cxn>
                <a:cxn ang="5400000">
                  <a:pos x="wd2" y="hd2"/>
                </a:cxn>
                <a:cxn ang="10800000">
                  <a:pos x="wd2" y="hd2"/>
                </a:cxn>
                <a:cxn ang="16200000">
                  <a:pos x="wd2" y="hd2"/>
                </a:cxn>
              </a:cxnLst>
              <a:rect l="0" t="0" r="r" b="b"/>
              <a:pathLst>
                <a:path w="21600" h="21600" extrusionOk="0">
                  <a:moveTo>
                    <a:pt x="17829" y="21600"/>
                  </a:moveTo>
                  <a:cubicBezTo>
                    <a:pt x="16457" y="21600"/>
                    <a:pt x="15429" y="21600"/>
                    <a:pt x="14057" y="21600"/>
                  </a:cubicBezTo>
                  <a:cubicBezTo>
                    <a:pt x="13714" y="21600"/>
                    <a:pt x="13714" y="20855"/>
                    <a:pt x="13714" y="20483"/>
                  </a:cubicBezTo>
                  <a:cubicBezTo>
                    <a:pt x="13714" y="19366"/>
                    <a:pt x="14743" y="19738"/>
                    <a:pt x="15429" y="19366"/>
                  </a:cubicBezTo>
                  <a:cubicBezTo>
                    <a:pt x="16114" y="18993"/>
                    <a:pt x="16114" y="17876"/>
                    <a:pt x="16114" y="17503"/>
                  </a:cubicBezTo>
                  <a:cubicBezTo>
                    <a:pt x="16114" y="11917"/>
                    <a:pt x="16114" y="11917"/>
                    <a:pt x="16114" y="11917"/>
                  </a:cubicBezTo>
                  <a:cubicBezTo>
                    <a:pt x="16114" y="11917"/>
                    <a:pt x="16114" y="11545"/>
                    <a:pt x="16114" y="11545"/>
                  </a:cubicBezTo>
                  <a:cubicBezTo>
                    <a:pt x="15771" y="11545"/>
                    <a:pt x="15429" y="11545"/>
                    <a:pt x="15429" y="11545"/>
                  </a:cubicBezTo>
                  <a:cubicBezTo>
                    <a:pt x="6514" y="11545"/>
                    <a:pt x="6514" y="11545"/>
                    <a:pt x="6514" y="11545"/>
                  </a:cubicBezTo>
                  <a:cubicBezTo>
                    <a:pt x="6171" y="11545"/>
                    <a:pt x="6171" y="11545"/>
                    <a:pt x="5829" y="11545"/>
                  </a:cubicBezTo>
                  <a:cubicBezTo>
                    <a:pt x="5829" y="11545"/>
                    <a:pt x="5829" y="11917"/>
                    <a:pt x="5829" y="11917"/>
                  </a:cubicBezTo>
                  <a:cubicBezTo>
                    <a:pt x="5829" y="17131"/>
                    <a:pt x="5829" y="17131"/>
                    <a:pt x="5829" y="17131"/>
                  </a:cubicBezTo>
                  <a:cubicBezTo>
                    <a:pt x="5829" y="17503"/>
                    <a:pt x="5829" y="18993"/>
                    <a:pt x="6171" y="19366"/>
                  </a:cubicBezTo>
                  <a:cubicBezTo>
                    <a:pt x="6857" y="19738"/>
                    <a:pt x="8571" y="19366"/>
                    <a:pt x="8571" y="20483"/>
                  </a:cubicBezTo>
                  <a:cubicBezTo>
                    <a:pt x="8571" y="20855"/>
                    <a:pt x="8229" y="21600"/>
                    <a:pt x="7886" y="21600"/>
                  </a:cubicBezTo>
                  <a:cubicBezTo>
                    <a:pt x="6514" y="21600"/>
                    <a:pt x="5486" y="21600"/>
                    <a:pt x="4114" y="21600"/>
                  </a:cubicBezTo>
                  <a:cubicBezTo>
                    <a:pt x="3086" y="21600"/>
                    <a:pt x="2057" y="21600"/>
                    <a:pt x="1029" y="21600"/>
                  </a:cubicBezTo>
                  <a:cubicBezTo>
                    <a:pt x="686" y="21600"/>
                    <a:pt x="343" y="20855"/>
                    <a:pt x="343" y="20483"/>
                  </a:cubicBezTo>
                  <a:cubicBezTo>
                    <a:pt x="343" y="19366"/>
                    <a:pt x="1371" y="19738"/>
                    <a:pt x="2057" y="19366"/>
                  </a:cubicBezTo>
                  <a:cubicBezTo>
                    <a:pt x="2743" y="18993"/>
                    <a:pt x="2743" y="17876"/>
                    <a:pt x="2743" y="17503"/>
                  </a:cubicBezTo>
                  <a:cubicBezTo>
                    <a:pt x="2743" y="16759"/>
                    <a:pt x="2743" y="16759"/>
                    <a:pt x="2743" y="16759"/>
                  </a:cubicBezTo>
                  <a:cubicBezTo>
                    <a:pt x="2743" y="5214"/>
                    <a:pt x="2743" y="5214"/>
                    <a:pt x="2743" y="5214"/>
                  </a:cubicBezTo>
                  <a:cubicBezTo>
                    <a:pt x="2743" y="4469"/>
                    <a:pt x="2743" y="2234"/>
                    <a:pt x="2057" y="1862"/>
                  </a:cubicBezTo>
                  <a:cubicBezTo>
                    <a:pt x="1371" y="1490"/>
                    <a:pt x="0" y="2234"/>
                    <a:pt x="0" y="745"/>
                  </a:cubicBezTo>
                  <a:cubicBezTo>
                    <a:pt x="0" y="372"/>
                    <a:pt x="343" y="0"/>
                    <a:pt x="686" y="0"/>
                  </a:cubicBezTo>
                  <a:cubicBezTo>
                    <a:pt x="1714" y="0"/>
                    <a:pt x="3086" y="0"/>
                    <a:pt x="4114" y="0"/>
                  </a:cubicBezTo>
                  <a:cubicBezTo>
                    <a:pt x="5486" y="0"/>
                    <a:pt x="6514" y="0"/>
                    <a:pt x="7543" y="0"/>
                  </a:cubicBezTo>
                  <a:cubicBezTo>
                    <a:pt x="7886" y="0"/>
                    <a:pt x="8229" y="372"/>
                    <a:pt x="8229" y="745"/>
                  </a:cubicBezTo>
                  <a:cubicBezTo>
                    <a:pt x="8229" y="1862"/>
                    <a:pt x="6857" y="1490"/>
                    <a:pt x="6171" y="1862"/>
                  </a:cubicBezTo>
                  <a:cubicBezTo>
                    <a:pt x="5829" y="2234"/>
                    <a:pt x="5829" y="3724"/>
                    <a:pt x="5829" y="4097"/>
                  </a:cubicBezTo>
                  <a:cubicBezTo>
                    <a:pt x="5829" y="8566"/>
                    <a:pt x="5829" y="8566"/>
                    <a:pt x="5829" y="8566"/>
                  </a:cubicBezTo>
                  <a:cubicBezTo>
                    <a:pt x="5829" y="8938"/>
                    <a:pt x="5829" y="8938"/>
                    <a:pt x="5829" y="8938"/>
                  </a:cubicBezTo>
                  <a:cubicBezTo>
                    <a:pt x="6171" y="9310"/>
                    <a:pt x="6171" y="9310"/>
                    <a:pt x="6514" y="9310"/>
                  </a:cubicBezTo>
                  <a:cubicBezTo>
                    <a:pt x="15429" y="9310"/>
                    <a:pt x="15429" y="9310"/>
                    <a:pt x="15429" y="9310"/>
                  </a:cubicBezTo>
                  <a:cubicBezTo>
                    <a:pt x="15771" y="9310"/>
                    <a:pt x="15771" y="9310"/>
                    <a:pt x="16114" y="8938"/>
                  </a:cubicBezTo>
                  <a:cubicBezTo>
                    <a:pt x="16114" y="8938"/>
                    <a:pt x="16114" y="8938"/>
                    <a:pt x="16114" y="8566"/>
                  </a:cubicBezTo>
                  <a:cubicBezTo>
                    <a:pt x="16114" y="4097"/>
                    <a:pt x="16114" y="4097"/>
                    <a:pt x="16114" y="4097"/>
                  </a:cubicBezTo>
                  <a:cubicBezTo>
                    <a:pt x="16114" y="3724"/>
                    <a:pt x="16114" y="2234"/>
                    <a:pt x="15429" y="1862"/>
                  </a:cubicBezTo>
                  <a:cubicBezTo>
                    <a:pt x="14743" y="1490"/>
                    <a:pt x="13714" y="1862"/>
                    <a:pt x="13714" y="745"/>
                  </a:cubicBezTo>
                  <a:cubicBezTo>
                    <a:pt x="13714" y="372"/>
                    <a:pt x="13714" y="0"/>
                    <a:pt x="14057" y="0"/>
                  </a:cubicBezTo>
                  <a:cubicBezTo>
                    <a:pt x="15429" y="0"/>
                    <a:pt x="16457" y="0"/>
                    <a:pt x="17829" y="0"/>
                  </a:cubicBezTo>
                  <a:cubicBezTo>
                    <a:pt x="18857" y="0"/>
                    <a:pt x="19886" y="0"/>
                    <a:pt x="20914" y="0"/>
                  </a:cubicBezTo>
                  <a:cubicBezTo>
                    <a:pt x="21600" y="0"/>
                    <a:pt x="21600" y="372"/>
                    <a:pt x="21600" y="745"/>
                  </a:cubicBezTo>
                  <a:cubicBezTo>
                    <a:pt x="21600" y="2234"/>
                    <a:pt x="20229" y="1490"/>
                    <a:pt x="19543" y="1862"/>
                  </a:cubicBezTo>
                  <a:cubicBezTo>
                    <a:pt x="19200" y="2234"/>
                    <a:pt x="19200" y="3724"/>
                    <a:pt x="19200" y="4097"/>
                  </a:cubicBezTo>
                  <a:cubicBezTo>
                    <a:pt x="19200" y="17503"/>
                    <a:pt x="19200" y="17503"/>
                    <a:pt x="19200" y="17503"/>
                  </a:cubicBezTo>
                  <a:cubicBezTo>
                    <a:pt x="19200" y="17876"/>
                    <a:pt x="19200" y="18993"/>
                    <a:pt x="19543" y="19366"/>
                  </a:cubicBezTo>
                  <a:cubicBezTo>
                    <a:pt x="20229" y="19738"/>
                    <a:pt x="21600" y="19366"/>
                    <a:pt x="21600" y="20483"/>
                  </a:cubicBezTo>
                  <a:cubicBezTo>
                    <a:pt x="21600" y="20855"/>
                    <a:pt x="21600" y="21600"/>
                    <a:pt x="21257" y="21600"/>
                  </a:cubicBezTo>
                  <a:cubicBezTo>
                    <a:pt x="19886" y="21600"/>
                    <a:pt x="18857" y="21600"/>
                    <a:pt x="17829"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4" name="Shape"/>
            <p:cNvSpPr/>
            <p:nvPr/>
          </p:nvSpPr>
          <p:spPr>
            <a:xfrm>
              <a:off x="4614333" y="1754717"/>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7448" y="21600"/>
                    <a:pt x="4469" y="20110"/>
                    <a:pt x="2234" y="17503"/>
                  </a:cubicBezTo>
                  <a:cubicBezTo>
                    <a:pt x="2234" y="17503"/>
                    <a:pt x="2234" y="17131"/>
                    <a:pt x="2607" y="17131"/>
                  </a:cubicBezTo>
                  <a:cubicBezTo>
                    <a:pt x="4469" y="14897"/>
                    <a:pt x="4469" y="14897"/>
                    <a:pt x="4469" y="14897"/>
                  </a:cubicBezTo>
                  <a:cubicBezTo>
                    <a:pt x="4469" y="14897"/>
                    <a:pt x="4469" y="14897"/>
                    <a:pt x="4841" y="14897"/>
                  </a:cubicBezTo>
                  <a:cubicBezTo>
                    <a:pt x="4841" y="14897"/>
                    <a:pt x="4841" y="14897"/>
                    <a:pt x="5214" y="15269"/>
                  </a:cubicBezTo>
                  <a:cubicBezTo>
                    <a:pt x="6331" y="16759"/>
                    <a:pt x="8566" y="17876"/>
                    <a:pt x="10800" y="17876"/>
                  </a:cubicBezTo>
                  <a:cubicBezTo>
                    <a:pt x="14897" y="17876"/>
                    <a:pt x="17876" y="14524"/>
                    <a:pt x="17876" y="10800"/>
                  </a:cubicBezTo>
                  <a:cubicBezTo>
                    <a:pt x="17876" y="6703"/>
                    <a:pt x="14897" y="3352"/>
                    <a:pt x="10800" y="3352"/>
                  </a:cubicBezTo>
                  <a:cubicBezTo>
                    <a:pt x="8938" y="3352"/>
                    <a:pt x="7076" y="4097"/>
                    <a:pt x="5959" y="5214"/>
                  </a:cubicBezTo>
                  <a:cubicBezTo>
                    <a:pt x="7821" y="7448"/>
                    <a:pt x="7821" y="7448"/>
                    <a:pt x="7821" y="7448"/>
                  </a:cubicBezTo>
                  <a:cubicBezTo>
                    <a:pt x="8193" y="7448"/>
                    <a:pt x="8193" y="7821"/>
                    <a:pt x="7821" y="8193"/>
                  </a:cubicBezTo>
                  <a:cubicBezTo>
                    <a:pt x="7821" y="8566"/>
                    <a:pt x="7448" y="8938"/>
                    <a:pt x="7076" y="8938"/>
                  </a:cubicBezTo>
                  <a:cubicBezTo>
                    <a:pt x="745" y="8938"/>
                    <a:pt x="745" y="8938"/>
                    <a:pt x="745" y="8938"/>
                  </a:cubicBezTo>
                  <a:cubicBezTo>
                    <a:pt x="372" y="8938"/>
                    <a:pt x="0" y="8566"/>
                    <a:pt x="0" y="7821"/>
                  </a:cubicBezTo>
                  <a:cubicBezTo>
                    <a:pt x="0" y="1490"/>
                    <a:pt x="0" y="1490"/>
                    <a:pt x="0" y="1490"/>
                  </a:cubicBezTo>
                  <a:cubicBezTo>
                    <a:pt x="0" y="1117"/>
                    <a:pt x="0" y="1117"/>
                    <a:pt x="372" y="745"/>
                  </a:cubicBezTo>
                  <a:cubicBezTo>
                    <a:pt x="745" y="745"/>
                    <a:pt x="1117" y="745"/>
                    <a:pt x="1490" y="1117"/>
                  </a:cubicBezTo>
                  <a:cubicBezTo>
                    <a:pt x="3352" y="2979"/>
                    <a:pt x="3352" y="2979"/>
                    <a:pt x="3352" y="2979"/>
                  </a:cubicBezTo>
                  <a:cubicBezTo>
                    <a:pt x="5214" y="1117"/>
                    <a:pt x="7821" y="0"/>
                    <a:pt x="10800" y="0"/>
                  </a:cubicBezTo>
                  <a:cubicBezTo>
                    <a:pt x="16759" y="0"/>
                    <a:pt x="21600" y="4841"/>
                    <a:pt x="21600" y="10800"/>
                  </a:cubicBezTo>
                  <a:cubicBezTo>
                    <a:pt x="21600" y="16759"/>
                    <a:pt x="16759" y="21600"/>
                    <a:pt x="10800" y="21600"/>
                  </a:cubicBezTo>
                  <a:close/>
                  <a:moveTo>
                    <a:pt x="12662" y="13034"/>
                  </a:moveTo>
                  <a:cubicBezTo>
                    <a:pt x="12662" y="13034"/>
                    <a:pt x="12290" y="13407"/>
                    <a:pt x="12290" y="13407"/>
                  </a:cubicBezTo>
                  <a:cubicBezTo>
                    <a:pt x="7448" y="13407"/>
                    <a:pt x="7448" y="13407"/>
                    <a:pt x="7448" y="13407"/>
                  </a:cubicBezTo>
                  <a:cubicBezTo>
                    <a:pt x="7448" y="13407"/>
                    <a:pt x="7076" y="13034"/>
                    <a:pt x="7076" y="13034"/>
                  </a:cubicBezTo>
                  <a:cubicBezTo>
                    <a:pt x="7076" y="11917"/>
                    <a:pt x="7076" y="11917"/>
                    <a:pt x="7076" y="11917"/>
                  </a:cubicBezTo>
                  <a:cubicBezTo>
                    <a:pt x="7076" y="11917"/>
                    <a:pt x="7448" y="11545"/>
                    <a:pt x="7448" y="11545"/>
                  </a:cubicBezTo>
                  <a:cubicBezTo>
                    <a:pt x="10800" y="11545"/>
                    <a:pt x="10800" y="11545"/>
                    <a:pt x="10800" y="11545"/>
                  </a:cubicBezTo>
                  <a:cubicBezTo>
                    <a:pt x="10800" y="6703"/>
                    <a:pt x="10800" y="6703"/>
                    <a:pt x="10800" y="6703"/>
                  </a:cubicBezTo>
                  <a:cubicBezTo>
                    <a:pt x="10800" y="6331"/>
                    <a:pt x="10800" y="6331"/>
                    <a:pt x="11172" y="6331"/>
                  </a:cubicBezTo>
                  <a:cubicBezTo>
                    <a:pt x="12290" y="6331"/>
                    <a:pt x="12290" y="6331"/>
                    <a:pt x="12290" y="6331"/>
                  </a:cubicBezTo>
                  <a:cubicBezTo>
                    <a:pt x="12290" y="6331"/>
                    <a:pt x="12662" y="6331"/>
                    <a:pt x="12662" y="6703"/>
                  </a:cubicBezTo>
                  <a:lnTo>
                    <a:pt x="12662" y="130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5" name="Shape"/>
            <p:cNvSpPr/>
            <p:nvPr/>
          </p:nvSpPr>
          <p:spPr>
            <a:xfrm>
              <a:off x="5272617" y="1754717"/>
              <a:ext cx="237067" cy="243417"/>
            </a:xfrm>
            <a:custGeom>
              <a:avLst/>
              <a:gdLst/>
              <a:ahLst/>
              <a:cxnLst>
                <a:cxn ang="0">
                  <a:pos x="wd2" y="hd2"/>
                </a:cxn>
                <a:cxn ang="5400000">
                  <a:pos x="wd2" y="hd2"/>
                </a:cxn>
                <a:cxn ang="10800000">
                  <a:pos x="wd2" y="hd2"/>
                </a:cxn>
                <a:cxn ang="16200000">
                  <a:pos x="wd2" y="hd2"/>
                </a:cxn>
              </a:cxnLst>
              <a:rect l="0" t="0" r="r" b="b"/>
              <a:pathLst>
                <a:path w="21600" h="21600" extrusionOk="0">
                  <a:moveTo>
                    <a:pt x="15369" y="15079"/>
                  </a:moveTo>
                  <a:cubicBezTo>
                    <a:pt x="15369" y="15487"/>
                    <a:pt x="15369" y="15487"/>
                    <a:pt x="14954" y="15487"/>
                  </a:cubicBezTo>
                  <a:cubicBezTo>
                    <a:pt x="12462" y="15487"/>
                    <a:pt x="12462" y="15487"/>
                    <a:pt x="12462" y="15487"/>
                  </a:cubicBezTo>
                  <a:cubicBezTo>
                    <a:pt x="12046" y="15487"/>
                    <a:pt x="12046" y="15487"/>
                    <a:pt x="12046" y="15079"/>
                  </a:cubicBezTo>
                  <a:cubicBezTo>
                    <a:pt x="12046" y="7336"/>
                    <a:pt x="12046" y="7336"/>
                    <a:pt x="12046" y="7336"/>
                  </a:cubicBezTo>
                  <a:cubicBezTo>
                    <a:pt x="12046" y="5298"/>
                    <a:pt x="9969" y="3260"/>
                    <a:pt x="7892" y="3260"/>
                  </a:cubicBezTo>
                  <a:cubicBezTo>
                    <a:pt x="3323" y="3260"/>
                    <a:pt x="3323" y="3260"/>
                    <a:pt x="3323" y="3260"/>
                  </a:cubicBezTo>
                  <a:cubicBezTo>
                    <a:pt x="3323" y="21192"/>
                    <a:pt x="3323" y="21192"/>
                    <a:pt x="3323" y="21192"/>
                  </a:cubicBezTo>
                  <a:cubicBezTo>
                    <a:pt x="3323" y="21192"/>
                    <a:pt x="3323" y="21600"/>
                    <a:pt x="2908" y="21600"/>
                  </a:cubicBezTo>
                  <a:cubicBezTo>
                    <a:pt x="415" y="21600"/>
                    <a:pt x="415" y="21600"/>
                    <a:pt x="415" y="21600"/>
                  </a:cubicBezTo>
                  <a:cubicBezTo>
                    <a:pt x="0" y="21600"/>
                    <a:pt x="0" y="21192"/>
                    <a:pt x="0" y="21192"/>
                  </a:cubicBezTo>
                  <a:cubicBezTo>
                    <a:pt x="0" y="408"/>
                    <a:pt x="0" y="408"/>
                    <a:pt x="0" y="408"/>
                  </a:cubicBezTo>
                  <a:cubicBezTo>
                    <a:pt x="0" y="0"/>
                    <a:pt x="0" y="0"/>
                    <a:pt x="415" y="0"/>
                  </a:cubicBezTo>
                  <a:cubicBezTo>
                    <a:pt x="7892" y="0"/>
                    <a:pt x="7892" y="0"/>
                    <a:pt x="7892" y="0"/>
                  </a:cubicBezTo>
                  <a:cubicBezTo>
                    <a:pt x="12046" y="0"/>
                    <a:pt x="15369" y="3260"/>
                    <a:pt x="15369" y="7336"/>
                  </a:cubicBezTo>
                  <a:lnTo>
                    <a:pt x="15369" y="15079"/>
                  </a:lnTo>
                  <a:close/>
                  <a:moveTo>
                    <a:pt x="21600" y="13857"/>
                  </a:moveTo>
                  <a:cubicBezTo>
                    <a:pt x="21600" y="18340"/>
                    <a:pt x="18277" y="21600"/>
                    <a:pt x="13708" y="21600"/>
                  </a:cubicBezTo>
                  <a:cubicBezTo>
                    <a:pt x="6646" y="21600"/>
                    <a:pt x="6646" y="21600"/>
                    <a:pt x="6646" y="21600"/>
                  </a:cubicBezTo>
                  <a:cubicBezTo>
                    <a:pt x="6231" y="21600"/>
                    <a:pt x="5815" y="21192"/>
                    <a:pt x="5815" y="21192"/>
                  </a:cubicBezTo>
                  <a:cubicBezTo>
                    <a:pt x="5815" y="6113"/>
                    <a:pt x="5815" y="6113"/>
                    <a:pt x="5815" y="6113"/>
                  </a:cubicBezTo>
                  <a:cubicBezTo>
                    <a:pt x="5815" y="6113"/>
                    <a:pt x="6231" y="5706"/>
                    <a:pt x="6646" y="5706"/>
                  </a:cubicBezTo>
                  <a:cubicBezTo>
                    <a:pt x="9138" y="5706"/>
                    <a:pt x="9138" y="5706"/>
                    <a:pt x="9138" y="5706"/>
                  </a:cubicBezTo>
                  <a:cubicBezTo>
                    <a:pt x="9138" y="5706"/>
                    <a:pt x="9554" y="6113"/>
                    <a:pt x="9554" y="6113"/>
                  </a:cubicBezTo>
                  <a:cubicBezTo>
                    <a:pt x="9554" y="17932"/>
                    <a:pt x="9554" y="17932"/>
                    <a:pt x="9554" y="17932"/>
                  </a:cubicBezTo>
                  <a:cubicBezTo>
                    <a:pt x="13708" y="17932"/>
                    <a:pt x="13708" y="17932"/>
                    <a:pt x="13708" y="17932"/>
                  </a:cubicBezTo>
                  <a:cubicBezTo>
                    <a:pt x="16200" y="17932"/>
                    <a:pt x="17862" y="16302"/>
                    <a:pt x="17862" y="13857"/>
                  </a:cubicBezTo>
                  <a:cubicBezTo>
                    <a:pt x="17862" y="408"/>
                    <a:pt x="17862" y="408"/>
                    <a:pt x="17862" y="408"/>
                  </a:cubicBezTo>
                  <a:cubicBezTo>
                    <a:pt x="17862" y="0"/>
                    <a:pt x="18277" y="0"/>
                    <a:pt x="18692" y="0"/>
                  </a:cubicBezTo>
                  <a:cubicBezTo>
                    <a:pt x="21185" y="0"/>
                    <a:pt x="21185" y="0"/>
                    <a:pt x="21185" y="0"/>
                  </a:cubicBezTo>
                  <a:cubicBezTo>
                    <a:pt x="21185" y="0"/>
                    <a:pt x="21600" y="0"/>
                    <a:pt x="21600" y="408"/>
                  </a:cubicBezTo>
                  <a:lnTo>
                    <a:pt x="21600" y="13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6" name="Shape"/>
            <p:cNvSpPr/>
            <p:nvPr/>
          </p:nvSpPr>
          <p:spPr>
            <a:xfrm>
              <a:off x="5930900" y="1754717"/>
              <a:ext cx="110067" cy="243417"/>
            </a:xfrm>
            <a:custGeom>
              <a:avLst/>
              <a:gdLst/>
              <a:ahLst/>
              <a:cxnLst>
                <a:cxn ang="0">
                  <a:pos x="wd2" y="hd2"/>
                </a:cxn>
                <a:cxn ang="5400000">
                  <a:pos x="wd2" y="hd2"/>
                </a:cxn>
                <a:cxn ang="10800000">
                  <a:pos x="wd2" y="hd2"/>
                </a:cxn>
                <a:cxn ang="16200000">
                  <a:pos x="wd2" y="hd2"/>
                </a:cxn>
              </a:cxnLst>
              <a:rect l="0" t="0" r="r" b="b"/>
              <a:pathLst>
                <a:path w="21600" h="21600" extrusionOk="0">
                  <a:moveTo>
                    <a:pt x="21600" y="20785"/>
                  </a:moveTo>
                  <a:cubicBezTo>
                    <a:pt x="21600" y="21192"/>
                    <a:pt x="20700" y="21600"/>
                    <a:pt x="19800" y="21600"/>
                  </a:cubicBezTo>
                  <a:cubicBezTo>
                    <a:pt x="1800" y="21600"/>
                    <a:pt x="1800" y="21600"/>
                    <a:pt x="1800" y="21600"/>
                  </a:cubicBezTo>
                  <a:cubicBezTo>
                    <a:pt x="900" y="21600"/>
                    <a:pt x="0" y="21192"/>
                    <a:pt x="0" y="20785"/>
                  </a:cubicBezTo>
                  <a:cubicBezTo>
                    <a:pt x="0" y="18747"/>
                    <a:pt x="0" y="18747"/>
                    <a:pt x="0" y="18747"/>
                  </a:cubicBezTo>
                  <a:cubicBezTo>
                    <a:pt x="0" y="17932"/>
                    <a:pt x="900" y="17525"/>
                    <a:pt x="1800" y="17525"/>
                  </a:cubicBezTo>
                  <a:cubicBezTo>
                    <a:pt x="4500" y="17525"/>
                    <a:pt x="4500" y="17525"/>
                    <a:pt x="4500" y="17525"/>
                  </a:cubicBezTo>
                  <a:cubicBezTo>
                    <a:pt x="4500" y="11819"/>
                    <a:pt x="4500" y="11819"/>
                    <a:pt x="4500" y="11819"/>
                  </a:cubicBezTo>
                  <a:cubicBezTo>
                    <a:pt x="1800" y="11819"/>
                    <a:pt x="1800" y="11819"/>
                    <a:pt x="1800" y="11819"/>
                  </a:cubicBezTo>
                  <a:cubicBezTo>
                    <a:pt x="900" y="11819"/>
                    <a:pt x="0" y="11411"/>
                    <a:pt x="0" y="10596"/>
                  </a:cubicBezTo>
                  <a:cubicBezTo>
                    <a:pt x="0" y="8558"/>
                    <a:pt x="0" y="8558"/>
                    <a:pt x="0" y="8558"/>
                  </a:cubicBezTo>
                  <a:cubicBezTo>
                    <a:pt x="0" y="8151"/>
                    <a:pt x="900" y="7743"/>
                    <a:pt x="1800" y="7743"/>
                  </a:cubicBezTo>
                  <a:cubicBezTo>
                    <a:pt x="15300" y="7743"/>
                    <a:pt x="15300" y="7743"/>
                    <a:pt x="15300" y="7743"/>
                  </a:cubicBezTo>
                  <a:cubicBezTo>
                    <a:pt x="16200" y="7743"/>
                    <a:pt x="17100" y="8151"/>
                    <a:pt x="17100" y="8558"/>
                  </a:cubicBezTo>
                  <a:cubicBezTo>
                    <a:pt x="17100" y="17525"/>
                    <a:pt x="17100" y="17525"/>
                    <a:pt x="17100" y="17525"/>
                  </a:cubicBezTo>
                  <a:cubicBezTo>
                    <a:pt x="19800" y="17525"/>
                    <a:pt x="19800" y="17525"/>
                    <a:pt x="19800" y="17525"/>
                  </a:cubicBezTo>
                  <a:cubicBezTo>
                    <a:pt x="20700" y="17525"/>
                    <a:pt x="21600" y="17932"/>
                    <a:pt x="21600" y="18747"/>
                  </a:cubicBezTo>
                  <a:lnTo>
                    <a:pt x="21600" y="20785"/>
                  </a:lnTo>
                  <a:close/>
                  <a:moveTo>
                    <a:pt x="17100" y="3668"/>
                  </a:moveTo>
                  <a:cubicBezTo>
                    <a:pt x="17100" y="4483"/>
                    <a:pt x="16200" y="4891"/>
                    <a:pt x="15300" y="4891"/>
                  </a:cubicBezTo>
                  <a:cubicBezTo>
                    <a:pt x="6300" y="4891"/>
                    <a:pt x="6300" y="4891"/>
                    <a:pt x="6300" y="4891"/>
                  </a:cubicBezTo>
                  <a:cubicBezTo>
                    <a:pt x="5400" y="4891"/>
                    <a:pt x="4500" y="4483"/>
                    <a:pt x="4500" y="3668"/>
                  </a:cubicBezTo>
                  <a:cubicBezTo>
                    <a:pt x="4500" y="815"/>
                    <a:pt x="4500" y="815"/>
                    <a:pt x="4500" y="815"/>
                  </a:cubicBezTo>
                  <a:cubicBezTo>
                    <a:pt x="4500" y="408"/>
                    <a:pt x="5400" y="0"/>
                    <a:pt x="6300" y="0"/>
                  </a:cubicBezTo>
                  <a:cubicBezTo>
                    <a:pt x="15300" y="0"/>
                    <a:pt x="15300" y="0"/>
                    <a:pt x="15300" y="0"/>
                  </a:cubicBezTo>
                  <a:cubicBezTo>
                    <a:pt x="16200" y="0"/>
                    <a:pt x="17100" y="408"/>
                    <a:pt x="17100" y="815"/>
                  </a:cubicBezTo>
                  <a:lnTo>
                    <a:pt x="17100" y="36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7" name="Shape"/>
            <p:cNvSpPr/>
            <p:nvPr/>
          </p:nvSpPr>
          <p:spPr>
            <a:xfrm>
              <a:off x="6591300" y="1731433"/>
              <a:ext cx="332318"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4447"/>
                  </a:moveTo>
                  <a:cubicBezTo>
                    <a:pt x="21600" y="6035"/>
                    <a:pt x="21600" y="6035"/>
                    <a:pt x="21600" y="6035"/>
                  </a:cubicBezTo>
                  <a:cubicBezTo>
                    <a:pt x="20121" y="6035"/>
                    <a:pt x="20121" y="6035"/>
                    <a:pt x="20121" y="6035"/>
                  </a:cubicBezTo>
                  <a:cubicBezTo>
                    <a:pt x="20121" y="6353"/>
                    <a:pt x="19825" y="6988"/>
                    <a:pt x="19233" y="6988"/>
                  </a:cubicBezTo>
                  <a:cubicBezTo>
                    <a:pt x="2071" y="6988"/>
                    <a:pt x="2071" y="6988"/>
                    <a:pt x="2071" y="6988"/>
                  </a:cubicBezTo>
                  <a:cubicBezTo>
                    <a:pt x="1775" y="6988"/>
                    <a:pt x="1479" y="6353"/>
                    <a:pt x="1479" y="6035"/>
                  </a:cubicBezTo>
                  <a:cubicBezTo>
                    <a:pt x="0" y="6035"/>
                    <a:pt x="0" y="6035"/>
                    <a:pt x="0" y="6035"/>
                  </a:cubicBezTo>
                  <a:cubicBezTo>
                    <a:pt x="0" y="4447"/>
                    <a:pt x="0" y="4447"/>
                    <a:pt x="0" y="4447"/>
                  </a:cubicBezTo>
                  <a:cubicBezTo>
                    <a:pt x="10652" y="0"/>
                    <a:pt x="10652" y="0"/>
                    <a:pt x="10652" y="0"/>
                  </a:cubicBezTo>
                  <a:lnTo>
                    <a:pt x="21600" y="4447"/>
                  </a:lnTo>
                  <a:close/>
                  <a:moveTo>
                    <a:pt x="21600" y="20012"/>
                  </a:moveTo>
                  <a:cubicBezTo>
                    <a:pt x="21600" y="21600"/>
                    <a:pt x="21600" y="21600"/>
                    <a:pt x="21600" y="21600"/>
                  </a:cubicBezTo>
                  <a:cubicBezTo>
                    <a:pt x="0" y="21600"/>
                    <a:pt x="0" y="21600"/>
                    <a:pt x="0" y="21600"/>
                  </a:cubicBezTo>
                  <a:cubicBezTo>
                    <a:pt x="0" y="20012"/>
                    <a:pt x="0" y="20012"/>
                    <a:pt x="0" y="20012"/>
                  </a:cubicBezTo>
                  <a:cubicBezTo>
                    <a:pt x="0" y="19694"/>
                    <a:pt x="296" y="19059"/>
                    <a:pt x="592" y="19059"/>
                  </a:cubicBezTo>
                  <a:cubicBezTo>
                    <a:pt x="20712" y="19059"/>
                    <a:pt x="20712" y="19059"/>
                    <a:pt x="20712" y="19059"/>
                  </a:cubicBezTo>
                  <a:cubicBezTo>
                    <a:pt x="21008" y="19059"/>
                    <a:pt x="21600" y="19694"/>
                    <a:pt x="21600" y="20012"/>
                  </a:cubicBezTo>
                  <a:close/>
                  <a:moveTo>
                    <a:pt x="5622" y="7624"/>
                  </a:moveTo>
                  <a:cubicBezTo>
                    <a:pt x="5622" y="16835"/>
                    <a:pt x="5622" y="16835"/>
                    <a:pt x="5622" y="16835"/>
                  </a:cubicBezTo>
                  <a:cubicBezTo>
                    <a:pt x="7101" y="16835"/>
                    <a:pt x="7101" y="16835"/>
                    <a:pt x="7101" y="16835"/>
                  </a:cubicBezTo>
                  <a:cubicBezTo>
                    <a:pt x="7101" y="7624"/>
                    <a:pt x="7101" y="7624"/>
                    <a:pt x="7101" y="7624"/>
                  </a:cubicBezTo>
                  <a:cubicBezTo>
                    <a:pt x="10060" y="7624"/>
                    <a:pt x="10060" y="7624"/>
                    <a:pt x="10060" y="7624"/>
                  </a:cubicBezTo>
                  <a:cubicBezTo>
                    <a:pt x="10060" y="16835"/>
                    <a:pt x="10060" y="16835"/>
                    <a:pt x="10060" y="16835"/>
                  </a:cubicBezTo>
                  <a:cubicBezTo>
                    <a:pt x="11540" y="16835"/>
                    <a:pt x="11540" y="16835"/>
                    <a:pt x="11540" y="16835"/>
                  </a:cubicBezTo>
                  <a:cubicBezTo>
                    <a:pt x="11540" y="7624"/>
                    <a:pt x="11540" y="7624"/>
                    <a:pt x="11540" y="7624"/>
                  </a:cubicBezTo>
                  <a:cubicBezTo>
                    <a:pt x="14203" y="7624"/>
                    <a:pt x="14203" y="7624"/>
                    <a:pt x="14203" y="7624"/>
                  </a:cubicBezTo>
                  <a:cubicBezTo>
                    <a:pt x="14203" y="16835"/>
                    <a:pt x="14203" y="16835"/>
                    <a:pt x="14203" y="16835"/>
                  </a:cubicBezTo>
                  <a:cubicBezTo>
                    <a:pt x="15682" y="16835"/>
                    <a:pt x="15682" y="16835"/>
                    <a:pt x="15682" y="16835"/>
                  </a:cubicBezTo>
                  <a:cubicBezTo>
                    <a:pt x="15682" y="7624"/>
                    <a:pt x="15682" y="7624"/>
                    <a:pt x="15682" y="7624"/>
                  </a:cubicBezTo>
                  <a:cubicBezTo>
                    <a:pt x="18641" y="7624"/>
                    <a:pt x="18641" y="7624"/>
                    <a:pt x="18641" y="7624"/>
                  </a:cubicBezTo>
                  <a:cubicBezTo>
                    <a:pt x="18641" y="16835"/>
                    <a:pt x="18641" y="16835"/>
                    <a:pt x="18641" y="16835"/>
                  </a:cubicBezTo>
                  <a:cubicBezTo>
                    <a:pt x="19233" y="16835"/>
                    <a:pt x="19233" y="16835"/>
                    <a:pt x="19233" y="16835"/>
                  </a:cubicBezTo>
                  <a:cubicBezTo>
                    <a:pt x="19825" y="16835"/>
                    <a:pt x="20121" y="17153"/>
                    <a:pt x="20121" y="17788"/>
                  </a:cubicBezTo>
                  <a:cubicBezTo>
                    <a:pt x="20121" y="18424"/>
                    <a:pt x="20121" y="18424"/>
                    <a:pt x="20121" y="18424"/>
                  </a:cubicBezTo>
                  <a:cubicBezTo>
                    <a:pt x="1479" y="18424"/>
                    <a:pt x="1479" y="18424"/>
                    <a:pt x="1479" y="18424"/>
                  </a:cubicBezTo>
                  <a:cubicBezTo>
                    <a:pt x="1479" y="17788"/>
                    <a:pt x="1479" y="17788"/>
                    <a:pt x="1479" y="17788"/>
                  </a:cubicBezTo>
                  <a:cubicBezTo>
                    <a:pt x="1479" y="17153"/>
                    <a:pt x="1775" y="16835"/>
                    <a:pt x="2071" y="16835"/>
                  </a:cubicBezTo>
                  <a:cubicBezTo>
                    <a:pt x="2663" y="16835"/>
                    <a:pt x="2663" y="16835"/>
                    <a:pt x="2663" y="16835"/>
                  </a:cubicBezTo>
                  <a:cubicBezTo>
                    <a:pt x="2663" y="7624"/>
                    <a:pt x="2663" y="7624"/>
                    <a:pt x="2663" y="7624"/>
                  </a:cubicBezTo>
                  <a:lnTo>
                    <a:pt x="5622" y="76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8" name="Shape"/>
            <p:cNvSpPr/>
            <p:nvPr/>
          </p:nvSpPr>
          <p:spPr>
            <a:xfrm>
              <a:off x="7249584" y="1754717"/>
              <a:ext cx="177801" cy="243417"/>
            </a:xfrm>
            <a:custGeom>
              <a:avLst/>
              <a:gdLst/>
              <a:ahLst/>
              <a:cxnLst>
                <a:cxn ang="0">
                  <a:pos x="wd2" y="hd2"/>
                </a:cxn>
                <a:cxn ang="5400000">
                  <a:pos x="wd2" y="hd2"/>
                </a:cxn>
                <a:cxn ang="10800000">
                  <a:pos x="wd2" y="hd2"/>
                </a:cxn>
                <a:cxn ang="16200000">
                  <a:pos x="wd2" y="hd2"/>
                </a:cxn>
              </a:cxnLst>
              <a:rect l="0" t="0" r="r" b="b"/>
              <a:pathLst>
                <a:path w="21600" h="21600" extrusionOk="0">
                  <a:moveTo>
                    <a:pt x="8862" y="21600"/>
                  </a:moveTo>
                  <a:cubicBezTo>
                    <a:pt x="8308" y="21600"/>
                    <a:pt x="8308" y="21192"/>
                    <a:pt x="8308" y="21192"/>
                  </a:cubicBezTo>
                  <a:cubicBezTo>
                    <a:pt x="8308" y="15894"/>
                    <a:pt x="8308" y="15894"/>
                    <a:pt x="8308" y="15894"/>
                  </a:cubicBezTo>
                  <a:cubicBezTo>
                    <a:pt x="2215" y="15894"/>
                    <a:pt x="2215" y="15894"/>
                    <a:pt x="2215" y="15894"/>
                  </a:cubicBezTo>
                  <a:cubicBezTo>
                    <a:pt x="1662" y="15894"/>
                    <a:pt x="1662" y="15894"/>
                    <a:pt x="1662" y="15487"/>
                  </a:cubicBezTo>
                  <a:cubicBezTo>
                    <a:pt x="1662" y="13857"/>
                    <a:pt x="1662" y="13857"/>
                    <a:pt x="1662" y="13857"/>
                  </a:cubicBezTo>
                  <a:cubicBezTo>
                    <a:pt x="1662" y="13449"/>
                    <a:pt x="1662" y="13449"/>
                    <a:pt x="2215" y="13449"/>
                  </a:cubicBezTo>
                  <a:cubicBezTo>
                    <a:pt x="8308" y="13449"/>
                    <a:pt x="8308" y="13449"/>
                    <a:pt x="8308" y="13449"/>
                  </a:cubicBezTo>
                  <a:cubicBezTo>
                    <a:pt x="8308" y="12226"/>
                    <a:pt x="8308" y="12226"/>
                    <a:pt x="8308" y="12226"/>
                  </a:cubicBezTo>
                  <a:cubicBezTo>
                    <a:pt x="2215" y="12226"/>
                    <a:pt x="2215" y="12226"/>
                    <a:pt x="2215" y="12226"/>
                  </a:cubicBezTo>
                  <a:cubicBezTo>
                    <a:pt x="1662" y="12226"/>
                    <a:pt x="1662" y="11819"/>
                    <a:pt x="1662" y="11411"/>
                  </a:cubicBezTo>
                  <a:cubicBezTo>
                    <a:pt x="1662" y="10189"/>
                    <a:pt x="1662" y="10189"/>
                    <a:pt x="1662" y="10189"/>
                  </a:cubicBezTo>
                  <a:cubicBezTo>
                    <a:pt x="1662" y="9781"/>
                    <a:pt x="1662" y="9374"/>
                    <a:pt x="2215" y="9374"/>
                  </a:cubicBezTo>
                  <a:cubicBezTo>
                    <a:pt x="6646" y="9374"/>
                    <a:pt x="6646" y="9374"/>
                    <a:pt x="6646" y="9374"/>
                  </a:cubicBezTo>
                  <a:cubicBezTo>
                    <a:pt x="0" y="408"/>
                    <a:pt x="0" y="408"/>
                    <a:pt x="0" y="408"/>
                  </a:cubicBezTo>
                  <a:cubicBezTo>
                    <a:pt x="0" y="408"/>
                    <a:pt x="0" y="408"/>
                    <a:pt x="0" y="0"/>
                  </a:cubicBezTo>
                  <a:cubicBezTo>
                    <a:pt x="0" y="0"/>
                    <a:pt x="554" y="0"/>
                    <a:pt x="554" y="0"/>
                  </a:cubicBezTo>
                  <a:cubicBezTo>
                    <a:pt x="4431" y="0"/>
                    <a:pt x="4431" y="0"/>
                    <a:pt x="4431" y="0"/>
                  </a:cubicBezTo>
                  <a:cubicBezTo>
                    <a:pt x="4985" y="0"/>
                    <a:pt x="4985" y="0"/>
                    <a:pt x="4985" y="0"/>
                  </a:cubicBezTo>
                  <a:cubicBezTo>
                    <a:pt x="9969" y="6521"/>
                    <a:pt x="9969" y="6521"/>
                    <a:pt x="9969" y="6521"/>
                  </a:cubicBezTo>
                  <a:cubicBezTo>
                    <a:pt x="10523" y="7336"/>
                    <a:pt x="10523" y="8151"/>
                    <a:pt x="11077" y="8558"/>
                  </a:cubicBezTo>
                  <a:cubicBezTo>
                    <a:pt x="11077" y="7743"/>
                    <a:pt x="11631" y="7336"/>
                    <a:pt x="12185" y="6521"/>
                  </a:cubicBezTo>
                  <a:cubicBezTo>
                    <a:pt x="16062" y="0"/>
                    <a:pt x="16062" y="0"/>
                    <a:pt x="16062" y="0"/>
                  </a:cubicBezTo>
                  <a:cubicBezTo>
                    <a:pt x="16062" y="0"/>
                    <a:pt x="16615" y="0"/>
                    <a:pt x="16615" y="0"/>
                  </a:cubicBezTo>
                  <a:cubicBezTo>
                    <a:pt x="21046" y="0"/>
                    <a:pt x="21046" y="0"/>
                    <a:pt x="21046" y="0"/>
                  </a:cubicBezTo>
                  <a:cubicBezTo>
                    <a:pt x="21046" y="0"/>
                    <a:pt x="21046" y="0"/>
                    <a:pt x="21600" y="0"/>
                  </a:cubicBezTo>
                  <a:cubicBezTo>
                    <a:pt x="21600" y="0"/>
                    <a:pt x="21600" y="408"/>
                    <a:pt x="21600" y="408"/>
                  </a:cubicBezTo>
                  <a:cubicBezTo>
                    <a:pt x="14954" y="9374"/>
                    <a:pt x="14954" y="9374"/>
                    <a:pt x="14954" y="9374"/>
                  </a:cubicBezTo>
                  <a:cubicBezTo>
                    <a:pt x="19385" y="9374"/>
                    <a:pt x="19385" y="9374"/>
                    <a:pt x="19385" y="9374"/>
                  </a:cubicBezTo>
                  <a:cubicBezTo>
                    <a:pt x="19938" y="9374"/>
                    <a:pt x="19938" y="9781"/>
                    <a:pt x="19938" y="10189"/>
                  </a:cubicBezTo>
                  <a:cubicBezTo>
                    <a:pt x="19938" y="11411"/>
                    <a:pt x="19938" y="11411"/>
                    <a:pt x="19938" y="11411"/>
                  </a:cubicBezTo>
                  <a:cubicBezTo>
                    <a:pt x="19938" y="11819"/>
                    <a:pt x="19938" y="12226"/>
                    <a:pt x="19385" y="12226"/>
                  </a:cubicBezTo>
                  <a:cubicBezTo>
                    <a:pt x="13292" y="12226"/>
                    <a:pt x="13292" y="12226"/>
                    <a:pt x="13292" y="12226"/>
                  </a:cubicBezTo>
                  <a:cubicBezTo>
                    <a:pt x="13292" y="13449"/>
                    <a:pt x="13292" y="13449"/>
                    <a:pt x="13292" y="13449"/>
                  </a:cubicBezTo>
                  <a:cubicBezTo>
                    <a:pt x="19385" y="13449"/>
                    <a:pt x="19385" y="13449"/>
                    <a:pt x="19385" y="13449"/>
                  </a:cubicBezTo>
                  <a:cubicBezTo>
                    <a:pt x="19938" y="13449"/>
                    <a:pt x="19938" y="13449"/>
                    <a:pt x="19938" y="13857"/>
                  </a:cubicBezTo>
                  <a:cubicBezTo>
                    <a:pt x="19938" y="15487"/>
                    <a:pt x="19938" y="15487"/>
                    <a:pt x="19938" y="15487"/>
                  </a:cubicBezTo>
                  <a:cubicBezTo>
                    <a:pt x="19938" y="15894"/>
                    <a:pt x="19938" y="15894"/>
                    <a:pt x="19385" y="15894"/>
                  </a:cubicBezTo>
                  <a:cubicBezTo>
                    <a:pt x="13292" y="15894"/>
                    <a:pt x="13292" y="15894"/>
                    <a:pt x="13292" y="15894"/>
                  </a:cubicBezTo>
                  <a:cubicBezTo>
                    <a:pt x="13292" y="21192"/>
                    <a:pt x="13292" y="21192"/>
                    <a:pt x="13292" y="21192"/>
                  </a:cubicBezTo>
                  <a:cubicBezTo>
                    <a:pt x="13292" y="21192"/>
                    <a:pt x="12738" y="21600"/>
                    <a:pt x="12738" y="21600"/>
                  </a:cubicBezTo>
                  <a:lnTo>
                    <a:pt x="8862"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69" name="Shape"/>
            <p:cNvSpPr/>
            <p:nvPr/>
          </p:nvSpPr>
          <p:spPr>
            <a:xfrm>
              <a:off x="7907867" y="1754717"/>
              <a:ext cx="311152" cy="243417"/>
            </a:xfrm>
            <a:custGeom>
              <a:avLst/>
              <a:gdLst/>
              <a:ahLst/>
              <a:cxnLst>
                <a:cxn ang="0">
                  <a:pos x="wd2" y="hd2"/>
                </a:cxn>
                <a:cxn ang="5400000">
                  <a:pos x="wd2" y="hd2"/>
                </a:cxn>
                <a:cxn ang="10800000">
                  <a:pos x="wd2" y="hd2"/>
                </a:cxn>
                <a:cxn ang="16200000">
                  <a:pos x="wd2" y="hd2"/>
                </a:cxn>
              </a:cxnLst>
              <a:rect l="0" t="0" r="r" b="b"/>
              <a:pathLst>
                <a:path w="21600" h="21600" extrusionOk="0">
                  <a:moveTo>
                    <a:pt x="21600" y="11004"/>
                  </a:moveTo>
                  <a:cubicBezTo>
                    <a:pt x="21600" y="11411"/>
                    <a:pt x="21282" y="11819"/>
                    <a:pt x="21282" y="11819"/>
                  </a:cubicBezTo>
                  <a:cubicBezTo>
                    <a:pt x="18424" y="11819"/>
                    <a:pt x="18424" y="11819"/>
                    <a:pt x="18424" y="11819"/>
                  </a:cubicBezTo>
                  <a:cubicBezTo>
                    <a:pt x="16518" y="21192"/>
                    <a:pt x="16518" y="21192"/>
                    <a:pt x="16518" y="21192"/>
                  </a:cubicBezTo>
                  <a:cubicBezTo>
                    <a:pt x="16518" y="21600"/>
                    <a:pt x="16518" y="21600"/>
                    <a:pt x="16200" y="21600"/>
                  </a:cubicBezTo>
                  <a:cubicBezTo>
                    <a:pt x="14294" y="21600"/>
                    <a:pt x="14294" y="21600"/>
                    <a:pt x="14294" y="21600"/>
                  </a:cubicBezTo>
                  <a:cubicBezTo>
                    <a:pt x="14294" y="21600"/>
                    <a:pt x="13976" y="21600"/>
                    <a:pt x="13976" y="21192"/>
                  </a:cubicBezTo>
                  <a:cubicBezTo>
                    <a:pt x="12071" y="11819"/>
                    <a:pt x="12071" y="11819"/>
                    <a:pt x="12071" y="11819"/>
                  </a:cubicBezTo>
                  <a:cubicBezTo>
                    <a:pt x="9529" y="11819"/>
                    <a:pt x="9529" y="11819"/>
                    <a:pt x="9529" y="11819"/>
                  </a:cubicBezTo>
                  <a:cubicBezTo>
                    <a:pt x="7306" y="21192"/>
                    <a:pt x="7306" y="21192"/>
                    <a:pt x="7306" y="21192"/>
                  </a:cubicBezTo>
                  <a:cubicBezTo>
                    <a:pt x="7306" y="21600"/>
                    <a:pt x="7306" y="21600"/>
                    <a:pt x="6988" y="21600"/>
                  </a:cubicBezTo>
                  <a:cubicBezTo>
                    <a:pt x="5082" y="21600"/>
                    <a:pt x="5082" y="21600"/>
                    <a:pt x="5082" y="21600"/>
                  </a:cubicBezTo>
                  <a:cubicBezTo>
                    <a:pt x="5082" y="21600"/>
                    <a:pt x="4765" y="21600"/>
                    <a:pt x="4765" y="21192"/>
                  </a:cubicBezTo>
                  <a:cubicBezTo>
                    <a:pt x="2859" y="11819"/>
                    <a:pt x="2859" y="11819"/>
                    <a:pt x="2859" y="11819"/>
                  </a:cubicBezTo>
                  <a:cubicBezTo>
                    <a:pt x="318" y="11819"/>
                    <a:pt x="318" y="11819"/>
                    <a:pt x="318" y="11819"/>
                  </a:cubicBezTo>
                  <a:cubicBezTo>
                    <a:pt x="0" y="11819"/>
                    <a:pt x="0" y="11411"/>
                    <a:pt x="0" y="11004"/>
                  </a:cubicBezTo>
                  <a:cubicBezTo>
                    <a:pt x="0" y="10189"/>
                    <a:pt x="0" y="10189"/>
                    <a:pt x="0" y="10189"/>
                  </a:cubicBezTo>
                  <a:cubicBezTo>
                    <a:pt x="0" y="9781"/>
                    <a:pt x="0" y="9781"/>
                    <a:pt x="318" y="9781"/>
                  </a:cubicBezTo>
                  <a:cubicBezTo>
                    <a:pt x="2541" y="9781"/>
                    <a:pt x="2541" y="9781"/>
                    <a:pt x="2541" y="9781"/>
                  </a:cubicBezTo>
                  <a:cubicBezTo>
                    <a:pt x="1906" y="7743"/>
                    <a:pt x="1906" y="7743"/>
                    <a:pt x="1906" y="7743"/>
                  </a:cubicBezTo>
                  <a:cubicBezTo>
                    <a:pt x="318" y="7743"/>
                    <a:pt x="318" y="7743"/>
                    <a:pt x="318" y="7743"/>
                  </a:cubicBezTo>
                  <a:cubicBezTo>
                    <a:pt x="0" y="7743"/>
                    <a:pt x="0" y="7336"/>
                    <a:pt x="0" y="7336"/>
                  </a:cubicBezTo>
                  <a:cubicBezTo>
                    <a:pt x="0" y="6113"/>
                    <a:pt x="0" y="6113"/>
                    <a:pt x="0" y="6113"/>
                  </a:cubicBezTo>
                  <a:cubicBezTo>
                    <a:pt x="0" y="6113"/>
                    <a:pt x="0" y="5706"/>
                    <a:pt x="318" y="5706"/>
                  </a:cubicBezTo>
                  <a:cubicBezTo>
                    <a:pt x="1588" y="5706"/>
                    <a:pt x="1588" y="5706"/>
                    <a:pt x="1588" y="5706"/>
                  </a:cubicBezTo>
                  <a:cubicBezTo>
                    <a:pt x="635" y="408"/>
                    <a:pt x="635" y="408"/>
                    <a:pt x="635" y="408"/>
                  </a:cubicBezTo>
                  <a:cubicBezTo>
                    <a:pt x="635" y="408"/>
                    <a:pt x="635" y="0"/>
                    <a:pt x="635" y="0"/>
                  </a:cubicBezTo>
                  <a:cubicBezTo>
                    <a:pt x="635" y="0"/>
                    <a:pt x="953" y="0"/>
                    <a:pt x="953" y="0"/>
                  </a:cubicBezTo>
                  <a:cubicBezTo>
                    <a:pt x="2541" y="0"/>
                    <a:pt x="2541" y="0"/>
                    <a:pt x="2541" y="0"/>
                  </a:cubicBezTo>
                  <a:cubicBezTo>
                    <a:pt x="2859" y="0"/>
                    <a:pt x="2859" y="0"/>
                    <a:pt x="2859" y="0"/>
                  </a:cubicBezTo>
                  <a:cubicBezTo>
                    <a:pt x="4129" y="5706"/>
                    <a:pt x="4129" y="5706"/>
                    <a:pt x="4129" y="5706"/>
                  </a:cubicBezTo>
                  <a:cubicBezTo>
                    <a:pt x="8259" y="5706"/>
                    <a:pt x="8259" y="5706"/>
                    <a:pt x="8259" y="5706"/>
                  </a:cubicBezTo>
                  <a:cubicBezTo>
                    <a:pt x="9529" y="0"/>
                    <a:pt x="9529" y="0"/>
                    <a:pt x="9529" y="0"/>
                  </a:cubicBezTo>
                  <a:cubicBezTo>
                    <a:pt x="9529" y="0"/>
                    <a:pt x="9847" y="0"/>
                    <a:pt x="9847" y="0"/>
                  </a:cubicBezTo>
                  <a:cubicBezTo>
                    <a:pt x="11435" y="0"/>
                    <a:pt x="11435" y="0"/>
                    <a:pt x="11435" y="0"/>
                  </a:cubicBezTo>
                  <a:cubicBezTo>
                    <a:pt x="11753" y="0"/>
                    <a:pt x="11753" y="0"/>
                    <a:pt x="11753" y="0"/>
                  </a:cubicBezTo>
                  <a:cubicBezTo>
                    <a:pt x="13024" y="5706"/>
                    <a:pt x="13024" y="5706"/>
                    <a:pt x="13024" y="5706"/>
                  </a:cubicBezTo>
                  <a:cubicBezTo>
                    <a:pt x="17471" y="5706"/>
                    <a:pt x="17471" y="5706"/>
                    <a:pt x="17471" y="5706"/>
                  </a:cubicBezTo>
                  <a:cubicBezTo>
                    <a:pt x="18424" y="0"/>
                    <a:pt x="18424" y="0"/>
                    <a:pt x="18424" y="0"/>
                  </a:cubicBezTo>
                  <a:cubicBezTo>
                    <a:pt x="18424" y="0"/>
                    <a:pt x="18741" y="0"/>
                    <a:pt x="18741" y="0"/>
                  </a:cubicBezTo>
                  <a:cubicBezTo>
                    <a:pt x="20647" y="0"/>
                    <a:pt x="20647" y="0"/>
                    <a:pt x="20647" y="0"/>
                  </a:cubicBezTo>
                  <a:cubicBezTo>
                    <a:pt x="20647" y="0"/>
                    <a:pt x="20647" y="0"/>
                    <a:pt x="20965" y="0"/>
                  </a:cubicBezTo>
                  <a:cubicBezTo>
                    <a:pt x="20965" y="0"/>
                    <a:pt x="20965" y="408"/>
                    <a:pt x="20965" y="408"/>
                  </a:cubicBezTo>
                  <a:cubicBezTo>
                    <a:pt x="19694" y="5706"/>
                    <a:pt x="19694" y="5706"/>
                    <a:pt x="19694" y="5706"/>
                  </a:cubicBezTo>
                  <a:cubicBezTo>
                    <a:pt x="21282" y="5706"/>
                    <a:pt x="21282" y="5706"/>
                    <a:pt x="21282" y="5706"/>
                  </a:cubicBezTo>
                  <a:cubicBezTo>
                    <a:pt x="21282" y="5706"/>
                    <a:pt x="21600" y="6113"/>
                    <a:pt x="21600" y="6113"/>
                  </a:cubicBezTo>
                  <a:cubicBezTo>
                    <a:pt x="21600" y="7336"/>
                    <a:pt x="21600" y="7336"/>
                    <a:pt x="21600" y="7336"/>
                  </a:cubicBezTo>
                  <a:cubicBezTo>
                    <a:pt x="21600" y="7336"/>
                    <a:pt x="21282" y="7743"/>
                    <a:pt x="21282" y="7743"/>
                  </a:cubicBezTo>
                  <a:cubicBezTo>
                    <a:pt x="19376" y="7743"/>
                    <a:pt x="19376" y="7743"/>
                    <a:pt x="19376" y="7743"/>
                  </a:cubicBezTo>
                  <a:cubicBezTo>
                    <a:pt x="19059" y="9781"/>
                    <a:pt x="19059" y="9781"/>
                    <a:pt x="19059" y="9781"/>
                  </a:cubicBezTo>
                  <a:cubicBezTo>
                    <a:pt x="21282" y="9781"/>
                    <a:pt x="21282" y="9781"/>
                    <a:pt x="21282" y="9781"/>
                  </a:cubicBezTo>
                  <a:cubicBezTo>
                    <a:pt x="21282" y="9781"/>
                    <a:pt x="21600" y="9781"/>
                    <a:pt x="21600" y="10189"/>
                  </a:cubicBezTo>
                  <a:lnTo>
                    <a:pt x="21600" y="11004"/>
                  </a:lnTo>
                  <a:close/>
                  <a:moveTo>
                    <a:pt x="7941" y="7743"/>
                  </a:moveTo>
                  <a:cubicBezTo>
                    <a:pt x="4447" y="7743"/>
                    <a:pt x="4447" y="7743"/>
                    <a:pt x="4447" y="7743"/>
                  </a:cubicBezTo>
                  <a:cubicBezTo>
                    <a:pt x="4765" y="9781"/>
                    <a:pt x="4765" y="9781"/>
                    <a:pt x="4765" y="9781"/>
                  </a:cubicBezTo>
                  <a:cubicBezTo>
                    <a:pt x="7624" y="9781"/>
                    <a:pt x="7624" y="9781"/>
                    <a:pt x="7624" y="9781"/>
                  </a:cubicBezTo>
                  <a:lnTo>
                    <a:pt x="7941" y="7743"/>
                  </a:lnTo>
                  <a:close/>
                  <a:moveTo>
                    <a:pt x="6988" y="11819"/>
                  </a:moveTo>
                  <a:cubicBezTo>
                    <a:pt x="5082" y="11819"/>
                    <a:pt x="5082" y="11819"/>
                    <a:pt x="5082" y="11819"/>
                  </a:cubicBezTo>
                  <a:cubicBezTo>
                    <a:pt x="6035" y="16302"/>
                    <a:pt x="6035" y="16302"/>
                    <a:pt x="6035" y="16302"/>
                  </a:cubicBezTo>
                  <a:cubicBezTo>
                    <a:pt x="6035" y="16302"/>
                    <a:pt x="6035" y="16302"/>
                    <a:pt x="6035" y="16302"/>
                  </a:cubicBezTo>
                  <a:cubicBezTo>
                    <a:pt x="6035" y="16302"/>
                    <a:pt x="6035" y="16302"/>
                    <a:pt x="6035" y="16302"/>
                  </a:cubicBezTo>
                  <a:lnTo>
                    <a:pt x="6988" y="11819"/>
                  </a:lnTo>
                  <a:close/>
                  <a:moveTo>
                    <a:pt x="11435" y="9781"/>
                  </a:moveTo>
                  <a:cubicBezTo>
                    <a:pt x="11118" y="7743"/>
                    <a:pt x="11118" y="7743"/>
                    <a:pt x="11118" y="7743"/>
                  </a:cubicBezTo>
                  <a:cubicBezTo>
                    <a:pt x="10165" y="7743"/>
                    <a:pt x="10165" y="7743"/>
                    <a:pt x="10165" y="7743"/>
                  </a:cubicBezTo>
                  <a:cubicBezTo>
                    <a:pt x="9847" y="9781"/>
                    <a:pt x="9847" y="9781"/>
                    <a:pt x="9847" y="9781"/>
                  </a:cubicBezTo>
                  <a:lnTo>
                    <a:pt x="11435" y="9781"/>
                  </a:lnTo>
                  <a:close/>
                  <a:moveTo>
                    <a:pt x="16835" y="7743"/>
                  </a:moveTo>
                  <a:cubicBezTo>
                    <a:pt x="13341" y="7743"/>
                    <a:pt x="13341" y="7743"/>
                    <a:pt x="13341" y="7743"/>
                  </a:cubicBezTo>
                  <a:cubicBezTo>
                    <a:pt x="13659" y="9781"/>
                    <a:pt x="13659" y="9781"/>
                    <a:pt x="13659" y="9781"/>
                  </a:cubicBezTo>
                  <a:cubicBezTo>
                    <a:pt x="16518" y="9781"/>
                    <a:pt x="16518" y="9781"/>
                    <a:pt x="16518" y="9781"/>
                  </a:cubicBezTo>
                  <a:lnTo>
                    <a:pt x="16835" y="7743"/>
                  </a:lnTo>
                  <a:close/>
                  <a:moveTo>
                    <a:pt x="16200" y="11819"/>
                  </a:moveTo>
                  <a:cubicBezTo>
                    <a:pt x="14294" y="11819"/>
                    <a:pt x="14294" y="11819"/>
                    <a:pt x="14294" y="11819"/>
                  </a:cubicBezTo>
                  <a:cubicBezTo>
                    <a:pt x="15247" y="16302"/>
                    <a:pt x="15247" y="16302"/>
                    <a:pt x="15247" y="16302"/>
                  </a:cubicBezTo>
                  <a:cubicBezTo>
                    <a:pt x="15247" y="16302"/>
                    <a:pt x="15247" y="16302"/>
                    <a:pt x="15247" y="16302"/>
                  </a:cubicBezTo>
                  <a:cubicBezTo>
                    <a:pt x="15247" y="16302"/>
                    <a:pt x="15247" y="16302"/>
                    <a:pt x="15247" y="16302"/>
                  </a:cubicBezTo>
                  <a:lnTo>
                    <a:pt x="16200" y="1181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0" name="Shape"/>
            <p:cNvSpPr/>
            <p:nvPr/>
          </p:nvSpPr>
          <p:spPr>
            <a:xfrm>
              <a:off x="8568267" y="1754717"/>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6759" y="9683"/>
                  </a:moveTo>
                  <a:cubicBezTo>
                    <a:pt x="16014" y="9310"/>
                    <a:pt x="15269" y="8938"/>
                    <a:pt x="15269" y="8193"/>
                  </a:cubicBezTo>
                  <a:cubicBezTo>
                    <a:pt x="15269" y="8193"/>
                    <a:pt x="14897" y="7821"/>
                    <a:pt x="14897" y="7821"/>
                  </a:cubicBezTo>
                  <a:cubicBezTo>
                    <a:pt x="14897" y="7076"/>
                    <a:pt x="15641" y="6703"/>
                    <a:pt x="16386" y="6703"/>
                  </a:cubicBezTo>
                  <a:cubicBezTo>
                    <a:pt x="16759" y="6703"/>
                    <a:pt x="17131" y="6703"/>
                    <a:pt x="17131" y="7076"/>
                  </a:cubicBezTo>
                  <a:cubicBezTo>
                    <a:pt x="17131" y="7076"/>
                    <a:pt x="17131" y="7076"/>
                    <a:pt x="17131" y="7076"/>
                  </a:cubicBezTo>
                  <a:cubicBezTo>
                    <a:pt x="17503" y="7076"/>
                    <a:pt x="17503" y="7448"/>
                    <a:pt x="17876" y="7821"/>
                  </a:cubicBezTo>
                  <a:cubicBezTo>
                    <a:pt x="18993" y="6703"/>
                    <a:pt x="18993" y="6703"/>
                    <a:pt x="18993" y="6703"/>
                  </a:cubicBezTo>
                  <a:cubicBezTo>
                    <a:pt x="18993" y="6331"/>
                    <a:pt x="18621" y="5959"/>
                    <a:pt x="18248" y="5586"/>
                  </a:cubicBezTo>
                  <a:cubicBezTo>
                    <a:pt x="17876" y="5214"/>
                    <a:pt x="17131" y="5214"/>
                    <a:pt x="16386" y="5214"/>
                  </a:cubicBezTo>
                  <a:cubicBezTo>
                    <a:pt x="14897" y="5214"/>
                    <a:pt x="13407" y="6331"/>
                    <a:pt x="13407" y="7821"/>
                  </a:cubicBezTo>
                  <a:cubicBezTo>
                    <a:pt x="13407" y="7821"/>
                    <a:pt x="13407" y="7821"/>
                    <a:pt x="13407" y="8193"/>
                  </a:cubicBezTo>
                  <a:cubicBezTo>
                    <a:pt x="13779" y="10055"/>
                    <a:pt x="14524" y="10800"/>
                    <a:pt x="16386" y="11172"/>
                  </a:cubicBezTo>
                  <a:cubicBezTo>
                    <a:pt x="17131" y="11545"/>
                    <a:pt x="18621" y="11917"/>
                    <a:pt x="18621" y="12662"/>
                  </a:cubicBezTo>
                  <a:cubicBezTo>
                    <a:pt x="18621" y="13034"/>
                    <a:pt x="18621" y="13034"/>
                    <a:pt x="18621" y="13034"/>
                  </a:cubicBezTo>
                  <a:cubicBezTo>
                    <a:pt x="18621" y="14152"/>
                    <a:pt x="17503" y="14524"/>
                    <a:pt x="16386" y="14524"/>
                  </a:cubicBezTo>
                  <a:cubicBezTo>
                    <a:pt x="15269" y="14524"/>
                    <a:pt x="14524" y="13407"/>
                    <a:pt x="14152" y="12662"/>
                  </a:cubicBezTo>
                  <a:cubicBezTo>
                    <a:pt x="12662" y="9310"/>
                    <a:pt x="12290" y="5214"/>
                    <a:pt x="7448" y="5214"/>
                  </a:cubicBezTo>
                  <a:cubicBezTo>
                    <a:pt x="4469" y="5214"/>
                    <a:pt x="1862" y="7821"/>
                    <a:pt x="1862" y="10800"/>
                  </a:cubicBezTo>
                  <a:cubicBezTo>
                    <a:pt x="1862" y="10800"/>
                    <a:pt x="1862" y="10800"/>
                    <a:pt x="1862" y="10800"/>
                  </a:cubicBezTo>
                  <a:cubicBezTo>
                    <a:pt x="1862" y="13779"/>
                    <a:pt x="4097" y="16386"/>
                    <a:pt x="7448" y="16386"/>
                  </a:cubicBezTo>
                  <a:cubicBezTo>
                    <a:pt x="8938" y="16386"/>
                    <a:pt x="10055" y="16014"/>
                    <a:pt x="11172" y="14897"/>
                  </a:cubicBezTo>
                  <a:cubicBezTo>
                    <a:pt x="11545" y="14524"/>
                    <a:pt x="11545" y="14152"/>
                    <a:pt x="11545" y="14152"/>
                  </a:cubicBezTo>
                  <a:cubicBezTo>
                    <a:pt x="10800" y="12662"/>
                    <a:pt x="10800" y="12662"/>
                    <a:pt x="10800" y="12662"/>
                  </a:cubicBezTo>
                  <a:cubicBezTo>
                    <a:pt x="10055" y="14152"/>
                    <a:pt x="8938" y="14524"/>
                    <a:pt x="7448" y="14524"/>
                  </a:cubicBezTo>
                  <a:cubicBezTo>
                    <a:pt x="5214" y="14524"/>
                    <a:pt x="3724" y="12662"/>
                    <a:pt x="3724" y="10428"/>
                  </a:cubicBezTo>
                  <a:cubicBezTo>
                    <a:pt x="3724" y="8566"/>
                    <a:pt x="5214" y="6703"/>
                    <a:pt x="7448" y="6703"/>
                  </a:cubicBezTo>
                  <a:cubicBezTo>
                    <a:pt x="9683" y="6703"/>
                    <a:pt x="10428" y="7821"/>
                    <a:pt x="11172" y="10055"/>
                  </a:cubicBezTo>
                  <a:cubicBezTo>
                    <a:pt x="12290" y="12290"/>
                    <a:pt x="13034" y="16386"/>
                    <a:pt x="16386" y="16386"/>
                  </a:cubicBezTo>
                  <a:cubicBezTo>
                    <a:pt x="18621" y="16386"/>
                    <a:pt x="20110" y="14897"/>
                    <a:pt x="20110" y="13034"/>
                  </a:cubicBezTo>
                  <a:cubicBezTo>
                    <a:pt x="20110" y="10800"/>
                    <a:pt x="18621" y="10055"/>
                    <a:pt x="16759" y="968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1" name="Shape"/>
            <p:cNvSpPr/>
            <p:nvPr/>
          </p:nvSpPr>
          <p:spPr>
            <a:xfrm>
              <a:off x="9226551" y="1773767"/>
              <a:ext cx="176661" cy="246505"/>
            </a:xfrm>
            <a:custGeom>
              <a:avLst/>
              <a:gdLst/>
              <a:ahLst/>
              <a:cxnLst>
                <a:cxn ang="0">
                  <a:pos x="wd2" y="hd2"/>
                </a:cxn>
                <a:cxn ang="5400000">
                  <a:pos x="wd2" y="hd2"/>
                </a:cxn>
                <a:cxn ang="10800000">
                  <a:pos x="wd2" y="hd2"/>
                </a:cxn>
                <a:cxn ang="16200000">
                  <a:pos x="wd2" y="hd2"/>
                </a:cxn>
              </a:cxnLst>
              <a:rect l="0" t="0" r="r" b="b"/>
              <a:pathLst>
                <a:path w="21462" h="21500" extrusionOk="0">
                  <a:moveTo>
                    <a:pt x="15508" y="0"/>
                  </a:moveTo>
                  <a:cubicBezTo>
                    <a:pt x="15508" y="0"/>
                    <a:pt x="16062" y="400"/>
                    <a:pt x="16062" y="800"/>
                  </a:cubicBezTo>
                  <a:cubicBezTo>
                    <a:pt x="16062" y="13600"/>
                    <a:pt x="16062" y="13600"/>
                    <a:pt x="16062" y="13600"/>
                  </a:cubicBezTo>
                  <a:cubicBezTo>
                    <a:pt x="19938" y="13600"/>
                    <a:pt x="19938" y="13600"/>
                    <a:pt x="19938" y="13600"/>
                  </a:cubicBezTo>
                  <a:cubicBezTo>
                    <a:pt x="20492" y="13600"/>
                    <a:pt x="21046" y="14000"/>
                    <a:pt x="21046" y="14400"/>
                  </a:cubicBezTo>
                  <a:cubicBezTo>
                    <a:pt x="21600" y="14800"/>
                    <a:pt x="21600" y="15200"/>
                    <a:pt x="21046" y="15200"/>
                  </a:cubicBezTo>
                  <a:cubicBezTo>
                    <a:pt x="14400" y="21200"/>
                    <a:pt x="14400" y="21200"/>
                    <a:pt x="14400" y="21200"/>
                  </a:cubicBezTo>
                  <a:cubicBezTo>
                    <a:pt x="13846" y="21600"/>
                    <a:pt x="12738" y="21600"/>
                    <a:pt x="12185" y="21200"/>
                  </a:cubicBezTo>
                  <a:cubicBezTo>
                    <a:pt x="5538" y="15200"/>
                    <a:pt x="5538" y="15200"/>
                    <a:pt x="5538" y="15200"/>
                  </a:cubicBezTo>
                  <a:cubicBezTo>
                    <a:pt x="4985" y="15200"/>
                    <a:pt x="4985" y="14800"/>
                    <a:pt x="5538" y="14400"/>
                  </a:cubicBezTo>
                  <a:cubicBezTo>
                    <a:pt x="5538" y="14000"/>
                    <a:pt x="6092" y="13600"/>
                    <a:pt x="6646" y="13600"/>
                  </a:cubicBezTo>
                  <a:cubicBezTo>
                    <a:pt x="10523" y="13600"/>
                    <a:pt x="10523" y="13600"/>
                    <a:pt x="10523" y="13600"/>
                  </a:cubicBezTo>
                  <a:cubicBezTo>
                    <a:pt x="10523" y="4000"/>
                    <a:pt x="10523" y="4000"/>
                    <a:pt x="10523" y="4000"/>
                  </a:cubicBezTo>
                  <a:cubicBezTo>
                    <a:pt x="3877" y="4000"/>
                    <a:pt x="3877" y="4000"/>
                    <a:pt x="3877" y="4000"/>
                  </a:cubicBezTo>
                  <a:cubicBezTo>
                    <a:pt x="3877" y="4000"/>
                    <a:pt x="3323" y="4000"/>
                    <a:pt x="3323" y="4000"/>
                  </a:cubicBezTo>
                  <a:cubicBezTo>
                    <a:pt x="0" y="800"/>
                    <a:pt x="0" y="800"/>
                    <a:pt x="0" y="800"/>
                  </a:cubicBezTo>
                  <a:cubicBezTo>
                    <a:pt x="0" y="800"/>
                    <a:pt x="0" y="800"/>
                    <a:pt x="0" y="400"/>
                  </a:cubicBezTo>
                  <a:cubicBezTo>
                    <a:pt x="0" y="400"/>
                    <a:pt x="554" y="0"/>
                    <a:pt x="554" y="0"/>
                  </a:cubicBezTo>
                  <a:lnTo>
                    <a:pt x="15508" y="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2" name="Shape"/>
            <p:cNvSpPr/>
            <p:nvPr/>
          </p:nvSpPr>
          <p:spPr>
            <a:xfrm>
              <a:off x="9884833" y="1731433"/>
              <a:ext cx="311151"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518"/>
                    <a:pt x="16835" y="21600"/>
                    <a:pt x="10800" y="21600"/>
                  </a:cubicBezTo>
                  <a:cubicBezTo>
                    <a:pt x="4765" y="21600"/>
                    <a:pt x="0" y="16518"/>
                    <a:pt x="0" y="10800"/>
                  </a:cubicBezTo>
                  <a:cubicBezTo>
                    <a:pt x="0" y="4765"/>
                    <a:pt x="4765" y="0"/>
                    <a:pt x="10800" y="0"/>
                  </a:cubicBezTo>
                  <a:cubicBezTo>
                    <a:pt x="16835" y="0"/>
                    <a:pt x="21600" y="4765"/>
                    <a:pt x="21600" y="10800"/>
                  </a:cubicBezTo>
                  <a:close/>
                  <a:moveTo>
                    <a:pt x="4765" y="12706"/>
                  </a:moveTo>
                  <a:cubicBezTo>
                    <a:pt x="4765" y="12071"/>
                    <a:pt x="4447" y="11435"/>
                    <a:pt x="4447" y="10800"/>
                  </a:cubicBezTo>
                  <a:cubicBezTo>
                    <a:pt x="4447" y="9847"/>
                    <a:pt x="4765" y="9212"/>
                    <a:pt x="4765" y="8576"/>
                  </a:cubicBezTo>
                  <a:cubicBezTo>
                    <a:pt x="2541" y="6353"/>
                    <a:pt x="2541" y="6353"/>
                    <a:pt x="2541" y="6353"/>
                  </a:cubicBezTo>
                  <a:cubicBezTo>
                    <a:pt x="1906" y="7624"/>
                    <a:pt x="1588" y="9212"/>
                    <a:pt x="1588" y="10800"/>
                  </a:cubicBezTo>
                  <a:cubicBezTo>
                    <a:pt x="1588" y="12388"/>
                    <a:pt x="1906" y="13659"/>
                    <a:pt x="2541" y="14929"/>
                  </a:cubicBezTo>
                  <a:lnTo>
                    <a:pt x="4765" y="12706"/>
                  </a:lnTo>
                  <a:close/>
                  <a:moveTo>
                    <a:pt x="15247" y="10800"/>
                  </a:moveTo>
                  <a:cubicBezTo>
                    <a:pt x="15247" y="8259"/>
                    <a:pt x="13341" y="6035"/>
                    <a:pt x="10800" y="6035"/>
                  </a:cubicBezTo>
                  <a:cubicBezTo>
                    <a:pt x="8259" y="6035"/>
                    <a:pt x="6035" y="8259"/>
                    <a:pt x="6035" y="10800"/>
                  </a:cubicBezTo>
                  <a:cubicBezTo>
                    <a:pt x="6035" y="13341"/>
                    <a:pt x="8259" y="15247"/>
                    <a:pt x="10800" y="15247"/>
                  </a:cubicBezTo>
                  <a:cubicBezTo>
                    <a:pt x="13341" y="15247"/>
                    <a:pt x="15247" y="13341"/>
                    <a:pt x="15247" y="10800"/>
                  </a:cubicBezTo>
                  <a:close/>
                  <a:moveTo>
                    <a:pt x="6353" y="2541"/>
                  </a:moveTo>
                  <a:cubicBezTo>
                    <a:pt x="8576" y="4765"/>
                    <a:pt x="8576" y="4765"/>
                    <a:pt x="8576" y="4765"/>
                  </a:cubicBezTo>
                  <a:cubicBezTo>
                    <a:pt x="9212" y="4765"/>
                    <a:pt x="10165" y="4447"/>
                    <a:pt x="10800" y="4447"/>
                  </a:cubicBezTo>
                  <a:cubicBezTo>
                    <a:pt x="11435" y="4447"/>
                    <a:pt x="12071" y="4765"/>
                    <a:pt x="12706" y="4765"/>
                  </a:cubicBezTo>
                  <a:cubicBezTo>
                    <a:pt x="14929" y="2541"/>
                    <a:pt x="14929" y="2541"/>
                    <a:pt x="14929" y="2541"/>
                  </a:cubicBezTo>
                  <a:cubicBezTo>
                    <a:pt x="13659" y="1906"/>
                    <a:pt x="12388" y="1588"/>
                    <a:pt x="10800" y="1588"/>
                  </a:cubicBezTo>
                  <a:cubicBezTo>
                    <a:pt x="9212" y="1588"/>
                    <a:pt x="7624" y="1906"/>
                    <a:pt x="6353" y="2541"/>
                  </a:cubicBezTo>
                  <a:close/>
                  <a:moveTo>
                    <a:pt x="14929" y="18741"/>
                  </a:moveTo>
                  <a:cubicBezTo>
                    <a:pt x="12706" y="16518"/>
                    <a:pt x="12706" y="16518"/>
                    <a:pt x="12706" y="16518"/>
                  </a:cubicBezTo>
                  <a:cubicBezTo>
                    <a:pt x="12071" y="16835"/>
                    <a:pt x="11435" y="16835"/>
                    <a:pt x="10800" y="16835"/>
                  </a:cubicBezTo>
                  <a:cubicBezTo>
                    <a:pt x="10165" y="16835"/>
                    <a:pt x="9212" y="16835"/>
                    <a:pt x="8576" y="16518"/>
                  </a:cubicBezTo>
                  <a:cubicBezTo>
                    <a:pt x="6353" y="18741"/>
                    <a:pt x="6353" y="18741"/>
                    <a:pt x="6353" y="18741"/>
                  </a:cubicBezTo>
                  <a:cubicBezTo>
                    <a:pt x="7624" y="19694"/>
                    <a:pt x="9212" y="20012"/>
                    <a:pt x="10800" y="20012"/>
                  </a:cubicBezTo>
                  <a:cubicBezTo>
                    <a:pt x="12388" y="20012"/>
                    <a:pt x="13659" y="19694"/>
                    <a:pt x="14929" y="18741"/>
                  </a:cubicBezTo>
                  <a:close/>
                  <a:moveTo>
                    <a:pt x="19059" y="14929"/>
                  </a:moveTo>
                  <a:cubicBezTo>
                    <a:pt x="19694" y="13659"/>
                    <a:pt x="20012" y="12388"/>
                    <a:pt x="20012" y="10800"/>
                  </a:cubicBezTo>
                  <a:cubicBezTo>
                    <a:pt x="20012" y="9212"/>
                    <a:pt x="19694" y="7624"/>
                    <a:pt x="19059" y="6353"/>
                  </a:cubicBezTo>
                  <a:cubicBezTo>
                    <a:pt x="16518" y="8576"/>
                    <a:pt x="16518" y="8576"/>
                    <a:pt x="16518" y="8576"/>
                  </a:cubicBezTo>
                  <a:cubicBezTo>
                    <a:pt x="16835" y="9212"/>
                    <a:pt x="16835" y="10165"/>
                    <a:pt x="16835" y="10800"/>
                  </a:cubicBezTo>
                  <a:cubicBezTo>
                    <a:pt x="16835" y="11435"/>
                    <a:pt x="16835" y="12071"/>
                    <a:pt x="16518" y="12706"/>
                  </a:cubicBezTo>
                  <a:lnTo>
                    <a:pt x="19059" y="149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3" name="Shape"/>
            <p:cNvSpPr/>
            <p:nvPr/>
          </p:nvSpPr>
          <p:spPr>
            <a:xfrm>
              <a:off x="10549467" y="17314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0555" y="18813"/>
                  </a:moveTo>
                  <a:cubicBezTo>
                    <a:pt x="18465" y="20555"/>
                    <a:pt x="18465" y="20555"/>
                    <a:pt x="18465" y="20555"/>
                  </a:cubicBezTo>
                  <a:cubicBezTo>
                    <a:pt x="17768" y="21252"/>
                    <a:pt x="16723" y="21600"/>
                    <a:pt x="15677" y="21600"/>
                  </a:cubicBezTo>
                  <a:cubicBezTo>
                    <a:pt x="14981" y="21600"/>
                    <a:pt x="13935" y="21252"/>
                    <a:pt x="13239" y="20555"/>
                  </a:cubicBezTo>
                  <a:cubicBezTo>
                    <a:pt x="10452" y="17768"/>
                    <a:pt x="10452" y="17768"/>
                    <a:pt x="10452" y="17768"/>
                  </a:cubicBezTo>
                  <a:cubicBezTo>
                    <a:pt x="9755" y="17071"/>
                    <a:pt x="9406" y="16026"/>
                    <a:pt x="9406" y="14981"/>
                  </a:cubicBezTo>
                  <a:cubicBezTo>
                    <a:pt x="9406" y="13935"/>
                    <a:pt x="9755" y="13239"/>
                    <a:pt x="10452" y="12542"/>
                  </a:cubicBezTo>
                  <a:cubicBezTo>
                    <a:pt x="9406" y="11148"/>
                    <a:pt x="9406" y="11148"/>
                    <a:pt x="9406" y="11148"/>
                  </a:cubicBezTo>
                  <a:cubicBezTo>
                    <a:pt x="8710" y="11845"/>
                    <a:pt x="7665" y="12542"/>
                    <a:pt x="6619" y="12542"/>
                  </a:cubicBezTo>
                  <a:cubicBezTo>
                    <a:pt x="5574" y="12542"/>
                    <a:pt x="4529" y="11845"/>
                    <a:pt x="3832" y="11148"/>
                  </a:cubicBezTo>
                  <a:cubicBezTo>
                    <a:pt x="1045" y="8361"/>
                    <a:pt x="1045" y="8361"/>
                    <a:pt x="1045" y="8361"/>
                  </a:cubicBezTo>
                  <a:cubicBezTo>
                    <a:pt x="348" y="7665"/>
                    <a:pt x="0" y="6968"/>
                    <a:pt x="0" y="5923"/>
                  </a:cubicBezTo>
                  <a:cubicBezTo>
                    <a:pt x="0" y="4877"/>
                    <a:pt x="348" y="3832"/>
                    <a:pt x="1045" y="3135"/>
                  </a:cubicBezTo>
                  <a:cubicBezTo>
                    <a:pt x="3135" y="1045"/>
                    <a:pt x="3135" y="1045"/>
                    <a:pt x="3135" y="1045"/>
                  </a:cubicBezTo>
                  <a:cubicBezTo>
                    <a:pt x="3832" y="348"/>
                    <a:pt x="4877" y="0"/>
                    <a:pt x="5923" y="0"/>
                  </a:cubicBezTo>
                  <a:cubicBezTo>
                    <a:pt x="6619" y="0"/>
                    <a:pt x="7665" y="348"/>
                    <a:pt x="8361" y="1394"/>
                  </a:cubicBezTo>
                  <a:cubicBezTo>
                    <a:pt x="11148" y="3832"/>
                    <a:pt x="11148" y="3832"/>
                    <a:pt x="11148" y="3832"/>
                  </a:cubicBezTo>
                  <a:cubicBezTo>
                    <a:pt x="11845" y="4529"/>
                    <a:pt x="12194" y="5574"/>
                    <a:pt x="12194" y="6619"/>
                  </a:cubicBezTo>
                  <a:cubicBezTo>
                    <a:pt x="12194" y="7665"/>
                    <a:pt x="11845" y="8710"/>
                    <a:pt x="11148" y="9406"/>
                  </a:cubicBezTo>
                  <a:cubicBezTo>
                    <a:pt x="12194" y="10452"/>
                    <a:pt x="12194" y="10452"/>
                    <a:pt x="12194" y="10452"/>
                  </a:cubicBezTo>
                  <a:cubicBezTo>
                    <a:pt x="12890" y="9755"/>
                    <a:pt x="13935" y="9406"/>
                    <a:pt x="14981" y="9406"/>
                  </a:cubicBezTo>
                  <a:cubicBezTo>
                    <a:pt x="16026" y="9406"/>
                    <a:pt x="17071" y="9755"/>
                    <a:pt x="17768" y="10452"/>
                  </a:cubicBezTo>
                  <a:cubicBezTo>
                    <a:pt x="20555" y="13239"/>
                    <a:pt x="20555" y="13239"/>
                    <a:pt x="20555" y="13239"/>
                  </a:cubicBezTo>
                  <a:cubicBezTo>
                    <a:pt x="21252" y="13935"/>
                    <a:pt x="21600" y="14981"/>
                    <a:pt x="21600" y="16026"/>
                  </a:cubicBezTo>
                  <a:cubicBezTo>
                    <a:pt x="21600" y="17071"/>
                    <a:pt x="21252" y="18116"/>
                    <a:pt x="20555" y="18813"/>
                  </a:cubicBezTo>
                  <a:close/>
                  <a:moveTo>
                    <a:pt x="9406" y="5923"/>
                  </a:moveTo>
                  <a:cubicBezTo>
                    <a:pt x="6619" y="3135"/>
                    <a:pt x="6619" y="3135"/>
                    <a:pt x="6619" y="3135"/>
                  </a:cubicBezTo>
                  <a:cubicBezTo>
                    <a:pt x="6271" y="2787"/>
                    <a:pt x="6271" y="2787"/>
                    <a:pt x="5923" y="2787"/>
                  </a:cubicBezTo>
                  <a:cubicBezTo>
                    <a:pt x="5574" y="2787"/>
                    <a:pt x="5226" y="2787"/>
                    <a:pt x="4877" y="3135"/>
                  </a:cubicBezTo>
                  <a:cubicBezTo>
                    <a:pt x="2787" y="4877"/>
                    <a:pt x="2787" y="4877"/>
                    <a:pt x="2787" y="4877"/>
                  </a:cubicBezTo>
                  <a:cubicBezTo>
                    <a:pt x="2787" y="5226"/>
                    <a:pt x="2439" y="5574"/>
                    <a:pt x="2439" y="5923"/>
                  </a:cubicBezTo>
                  <a:cubicBezTo>
                    <a:pt x="2439" y="6271"/>
                    <a:pt x="2787" y="6619"/>
                    <a:pt x="2787" y="6619"/>
                  </a:cubicBezTo>
                  <a:cubicBezTo>
                    <a:pt x="5574" y="9406"/>
                    <a:pt x="5574" y="9406"/>
                    <a:pt x="5574" y="9406"/>
                  </a:cubicBezTo>
                  <a:cubicBezTo>
                    <a:pt x="5923" y="9755"/>
                    <a:pt x="6271" y="9755"/>
                    <a:pt x="6619" y="9755"/>
                  </a:cubicBezTo>
                  <a:cubicBezTo>
                    <a:pt x="6968" y="9755"/>
                    <a:pt x="7316" y="9755"/>
                    <a:pt x="7665" y="9406"/>
                  </a:cubicBezTo>
                  <a:cubicBezTo>
                    <a:pt x="6968" y="9058"/>
                    <a:pt x="6619" y="8710"/>
                    <a:pt x="6619" y="8013"/>
                  </a:cubicBezTo>
                  <a:cubicBezTo>
                    <a:pt x="6619" y="7316"/>
                    <a:pt x="7316" y="6619"/>
                    <a:pt x="8013" y="6619"/>
                  </a:cubicBezTo>
                  <a:cubicBezTo>
                    <a:pt x="8361" y="6619"/>
                    <a:pt x="9058" y="7316"/>
                    <a:pt x="9406" y="7665"/>
                  </a:cubicBezTo>
                  <a:cubicBezTo>
                    <a:pt x="9755" y="7316"/>
                    <a:pt x="9755" y="6968"/>
                    <a:pt x="9755" y="6619"/>
                  </a:cubicBezTo>
                  <a:cubicBezTo>
                    <a:pt x="9755" y="6271"/>
                    <a:pt x="9755" y="5923"/>
                    <a:pt x="9406" y="5923"/>
                  </a:cubicBezTo>
                  <a:close/>
                  <a:moveTo>
                    <a:pt x="18813" y="14981"/>
                  </a:moveTo>
                  <a:cubicBezTo>
                    <a:pt x="16026" y="12194"/>
                    <a:pt x="16026" y="12194"/>
                    <a:pt x="16026" y="12194"/>
                  </a:cubicBezTo>
                  <a:cubicBezTo>
                    <a:pt x="15677" y="12194"/>
                    <a:pt x="15329" y="11845"/>
                    <a:pt x="14981" y="11845"/>
                  </a:cubicBezTo>
                  <a:cubicBezTo>
                    <a:pt x="14632" y="11845"/>
                    <a:pt x="14284" y="12194"/>
                    <a:pt x="13935" y="12542"/>
                  </a:cubicBezTo>
                  <a:cubicBezTo>
                    <a:pt x="14632" y="12890"/>
                    <a:pt x="14981" y="13239"/>
                    <a:pt x="14981" y="13935"/>
                  </a:cubicBezTo>
                  <a:cubicBezTo>
                    <a:pt x="14981" y="14632"/>
                    <a:pt x="14632" y="14981"/>
                    <a:pt x="13935" y="14981"/>
                  </a:cubicBezTo>
                  <a:cubicBezTo>
                    <a:pt x="13239" y="14981"/>
                    <a:pt x="12890" y="14632"/>
                    <a:pt x="12194" y="14284"/>
                  </a:cubicBezTo>
                  <a:cubicBezTo>
                    <a:pt x="11845" y="14284"/>
                    <a:pt x="11845" y="14632"/>
                    <a:pt x="11845" y="14981"/>
                  </a:cubicBezTo>
                  <a:cubicBezTo>
                    <a:pt x="11845" y="15329"/>
                    <a:pt x="11845" y="15677"/>
                    <a:pt x="12194" y="16026"/>
                  </a:cubicBezTo>
                  <a:cubicBezTo>
                    <a:pt x="14981" y="18813"/>
                    <a:pt x="14981" y="18813"/>
                    <a:pt x="14981" y="18813"/>
                  </a:cubicBezTo>
                  <a:cubicBezTo>
                    <a:pt x="15329" y="19161"/>
                    <a:pt x="15677" y="19161"/>
                    <a:pt x="15677" y="19161"/>
                  </a:cubicBezTo>
                  <a:cubicBezTo>
                    <a:pt x="16026" y="19161"/>
                    <a:pt x="16374" y="19161"/>
                    <a:pt x="16723" y="18813"/>
                  </a:cubicBezTo>
                  <a:cubicBezTo>
                    <a:pt x="18813" y="16723"/>
                    <a:pt x="18813" y="16723"/>
                    <a:pt x="18813" y="16723"/>
                  </a:cubicBezTo>
                  <a:cubicBezTo>
                    <a:pt x="18813" y="16723"/>
                    <a:pt x="19161" y="16374"/>
                    <a:pt x="19161" y="16026"/>
                  </a:cubicBezTo>
                  <a:cubicBezTo>
                    <a:pt x="19161" y="15677"/>
                    <a:pt x="18813" y="15329"/>
                    <a:pt x="18813" y="149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4" name="Shape"/>
            <p:cNvSpPr/>
            <p:nvPr/>
          </p:nvSpPr>
          <p:spPr>
            <a:xfrm>
              <a:off x="11203518" y="1754717"/>
              <a:ext cx="311150" cy="243417"/>
            </a:xfrm>
            <a:custGeom>
              <a:avLst/>
              <a:gdLst/>
              <a:ahLst/>
              <a:cxnLst>
                <a:cxn ang="0">
                  <a:pos x="wd2" y="hd2"/>
                </a:cxn>
                <a:cxn ang="5400000">
                  <a:pos x="wd2" y="hd2"/>
                </a:cxn>
                <a:cxn ang="10800000">
                  <a:pos x="wd2" y="hd2"/>
                </a:cxn>
                <a:cxn ang="16200000">
                  <a:pos x="wd2" y="hd2"/>
                </a:cxn>
              </a:cxnLst>
              <a:rect l="0" t="0" r="r" b="b"/>
              <a:pathLst>
                <a:path w="21600" h="21600" extrusionOk="0">
                  <a:moveTo>
                    <a:pt x="3176" y="3260"/>
                  </a:moveTo>
                  <a:cubicBezTo>
                    <a:pt x="3176" y="3668"/>
                    <a:pt x="3176" y="3668"/>
                    <a:pt x="2859" y="3668"/>
                  </a:cubicBezTo>
                  <a:cubicBezTo>
                    <a:pt x="635" y="3668"/>
                    <a:pt x="635" y="3668"/>
                    <a:pt x="635" y="3668"/>
                  </a:cubicBezTo>
                  <a:cubicBezTo>
                    <a:pt x="318" y="3668"/>
                    <a:pt x="0" y="3668"/>
                    <a:pt x="0" y="3260"/>
                  </a:cubicBezTo>
                  <a:cubicBezTo>
                    <a:pt x="0" y="408"/>
                    <a:pt x="0" y="408"/>
                    <a:pt x="0" y="408"/>
                  </a:cubicBezTo>
                  <a:cubicBezTo>
                    <a:pt x="0" y="0"/>
                    <a:pt x="318" y="0"/>
                    <a:pt x="635" y="0"/>
                  </a:cubicBezTo>
                  <a:cubicBezTo>
                    <a:pt x="2859" y="0"/>
                    <a:pt x="2859" y="0"/>
                    <a:pt x="2859" y="0"/>
                  </a:cubicBezTo>
                  <a:cubicBezTo>
                    <a:pt x="3176" y="0"/>
                    <a:pt x="3176" y="0"/>
                    <a:pt x="3176" y="408"/>
                  </a:cubicBezTo>
                  <a:lnTo>
                    <a:pt x="3176" y="3260"/>
                  </a:lnTo>
                  <a:close/>
                  <a:moveTo>
                    <a:pt x="3176" y="9374"/>
                  </a:moveTo>
                  <a:cubicBezTo>
                    <a:pt x="3176" y="9374"/>
                    <a:pt x="3176" y="9781"/>
                    <a:pt x="2859" y="9781"/>
                  </a:cubicBezTo>
                  <a:cubicBezTo>
                    <a:pt x="635" y="9781"/>
                    <a:pt x="635" y="9781"/>
                    <a:pt x="635" y="9781"/>
                  </a:cubicBezTo>
                  <a:cubicBezTo>
                    <a:pt x="318" y="9781"/>
                    <a:pt x="0" y="9374"/>
                    <a:pt x="0" y="9374"/>
                  </a:cubicBezTo>
                  <a:cubicBezTo>
                    <a:pt x="0" y="6113"/>
                    <a:pt x="0" y="6113"/>
                    <a:pt x="0" y="6113"/>
                  </a:cubicBezTo>
                  <a:cubicBezTo>
                    <a:pt x="0" y="6113"/>
                    <a:pt x="318" y="5706"/>
                    <a:pt x="635" y="5706"/>
                  </a:cubicBezTo>
                  <a:cubicBezTo>
                    <a:pt x="2859" y="5706"/>
                    <a:pt x="2859" y="5706"/>
                    <a:pt x="2859" y="5706"/>
                  </a:cubicBezTo>
                  <a:cubicBezTo>
                    <a:pt x="3176" y="5706"/>
                    <a:pt x="3176" y="6113"/>
                    <a:pt x="3176" y="6113"/>
                  </a:cubicBezTo>
                  <a:lnTo>
                    <a:pt x="3176" y="9374"/>
                  </a:lnTo>
                  <a:close/>
                  <a:moveTo>
                    <a:pt x="3176" y="15079"/>
                  </a:moveTo>
                  <a:cubicBezTo>
                    <a:pt x="3176" y="15487"/>
                    <a:pt x="3176" y="15487"/>
                    <a:pt x="2859" y="15487"/>
                  </a:cubicBezTo>
                  <a:cubicBezTo>
                    <a:pt x="635" y="15487"/>
                    <a:pt x="635" y="15487"/>
                    <a:pt x="635" y="15487"/>
                  </a:cubicBezTo>
                  <a:cubicBezTo>
                    <a:pt x="318" y="15487"/>
                    <a:pt x="0" y="15487"/>
                    <a:pt x="0" y="15079"/>
                  </a:cubicBezTo>
                  <a:cubicBezTo>
                    <a:pt x="0" y="12226"/>
                    <a:pt x="0" y="12226"/>
                    <a:pt x="0" y="12226"/>
                  </a:cubicBezTo>
                  <a:cubicBezTo>
                    <a:pt x="0" y="11819"/>
                    <a:pt x="318" y="11819"/>
                    <a:pt x="635" y="11819"/>
                  </a:cubicBezTo>
                  <a:cubicBezTo>
                    <a:pt x="2859" y="11819"/>
                    <a:pt x="2859" y="11819"/>
                    <a:pt x="2859" y="11819"/>
                  </a:cubicBezTo>
                  <a:cubicBezTo>
                    <a:pt x="3176" y="11819"/>
                    <a:pt x="3176" y="11819"/>
                    <a:pt x="3176" y="12226"/>
                  </a:cubicBezTo>
                  <a:lnTo>
                    <a:pt x="3176" y="15079"/>
                  </a:lnTo>
                  <a:close/>
                  <a:moveTo>
                    <a:pt x="3176" y="21192"/>
                  </a:moveTo>
                  <a:cubicBezTo>
                    <a:pt x="3176" y="21192"/>
                    <a:pt x="3176" y="21600"/>
                    <a:pt x="2859" y="21600"/>
                  </a:cubicBezTo>
                  <a:cubicBezTo>
                    <a:pt x="635" y="21600"/>
                    <a:pt x="635" y="21600"/>
                    <a:pt x="635" y="21600"/>
                  </a:cubicBezTo>
                  <a:cubicBezTo>
                    <a:pt x="318" y="21600"/>
                    <a:pt x="0" y="21192"/>
                    <a:pt x="0" y="21192"/>
                  </a:cubicBezTo>
                  <a:cubicBezTo>
                    <a:pt x="0" y="17932"/>
                    <a:pt x="0" y="17932"/>
                    <a:pt x="0" y="17932"/>
                  </a:cubicBezTo>
                  <a:cubicBezTo>
                    <a:pt x="0" y="17932"/>
                    <a:pt x="318" y="17525"/>
                    <a:pt x="635" y="17525"/>
                  </a:cubicBezTo>
                  <a:cubicBezTo>
                    <a:pt x="2859" y="17525"/>
                    <a:pt x="2859" y="17525"/>
                    <a:pt x="2859" y="17525"/>
                  </a:cubicBezTo>
                  <a:cubicBezTo>
                    <a:pt x="3176" y="17525"/>
                    <a:pt x="3176" y="17932"/>
                    <a:pt x="3176" y="17932"/>
                  </a:cubicBezTo>
                  <a:lnTo>
                    <a:pt x="3176" y="21192"/>
                  </a:lnTo>
                  <a:close/>
                  <a:moveTo>
                    <a:pt x="21600" y="3260"/>
                  </a:moveTo>
                  <a:cubicBezTo>
                    <a:pt x="21600" y="3668"/>
                    <a:pt x="21600" y="3668"/>
                    <a:pt x="21282" y="3668"/>
                  </a:cubicBezTo>
                  <a:cubicBezTo>
                    <a:pt x="5082" y="3668"/>
                    <a:pt x="5082" y="3668"/>
                    <a:pt x="5082" y="3668"/>
                  </a:cubicBezTo>
                  <a:cubicBezTo>
                    <a:pt x="5082" y="3668"/>
                    <a:pt x="4765" y="3668"/>
                    <a:pt x="4765" y="3260"/>
                  </a:cubicBezTo>
                  <a:cubicBezTo>
                    <a:pt x="4765" y="408"/>
                    <a:pt x="4765" y="408"/>
                    <a:pt x="4765" y="408"/>
                  </a:cubicBezTo>
                  <a:cubicBezTo>
                    <a:pt x="4765" y="0"/>
                    <a:pt x="5082" y="0"/>
                    <a:pt x="5082" y="0"/>
                  </a:cubicBezTo>
                  <a:cubicBezTo>
                    <a:pt x="21282" y="0"/>
                    <a:pt x="21282" y="0"/>
                    <a:pt x="21282" y="0"/>
                  </a:cubicBezTo>
                  <a:cubicBezTo>
                    <a:pt x="21600" y="0"/>
                    <a:pt x="21600" y="0"/>
                    <a:pt x="21600" y="408"/>
                  </a:cubicBezTo>
                  <a:lnTo>
                    <a:pt x="21600" y="3260"/>
                  </a:lnTo>
                  <a:close/>
                  <a:moveTo>
                    <a:pt x="21600" y="9374"/>
                  </a:moveTo>
                  <a:cubicBezTo>
                    <a:pt x="21600" y="9374"/>
                    <a:pt x="21600" y="9781"/>
                    <a:pt x="21282" y="9781"/>
                  </a:cubicBezTo>
                  <a:cubicBezTo>
                    <a:pt x="5082" y="9781"/>
                    <a:pt x="5082" y="9781"/>
                    <a:pt x="5082" y="9781"/>
                  </a:cubicBezTo>
                  <a:cubicBezTo>
                    <a:pt x="5082" y="9781"/>
                    <a:pt x="4765" y="9374"/>
                    <a:pt x="4765" y="9374"/>
                  </a:cubicBezTo>
                  <a:cubicBezTo>
                    <a:pt x="4765" y="6113"/>
                    <a:pt x="4765" y="6113"/>
                    <a:pt x="4765" y="6113"/>
                  </a:cubicBezTo>
                  <a:cubicBezTo>
                    <a:pt x="4765" y="6113"/>
                    <a:pt x="5082" y="5706"/>
                    <a:pt x="5082" y="5706"/>
                  </a:cubicBezTo>
                  <a:cubicBezTo>
                    <a:pt x="21282" y="5706"/>
                    <a:pt x="21282" y="5706"/>
                    <a:pt x="21282" y="5706"/>
                  </a:cubicBezTo>
                  <a:cubicBezTo>
                    <a:pt x="21600" y="5706"/>
                    <a:pt x="21600" y="6113"/>
                    <a:pt x="21600" y="6113"/>
                  </a:cubicBezTo>
                  <a:lnTo>
                    <a:pt x="21600" y="9374"/>
                  </a:lnTo>
                  <a:close/>
                  <a:moveTo>
                    <a:pt x="21600" y="15079"/>
                  </a:moveTo>
                  <a:cubicBezTo>
                    <a:pt x="21600" y="15487"/>
                    <a:pt x="21600" y="15487"/>
                    <a:pt x="21282" y="15487"/>
                  </a:cubicBezTo>
                  <a:cubicBezTo>
                    <a:pt x="5082" y="15487"/>
                    <a:pt x="5082" y="15487"/>
                    <a:pt x="5082" y="15487"/>
                  </a:cubicBezTo>
                  <a:cubicBezTo>
                    <a:pt x="5082" y="15487"/>
                    <a:pt x="4765" y="15487"/>
                    <a:pt x="4765" y="15079"/>
                  </a:cubicBezTo>
                  <a:cubicBezTo>
                    <a:pt x="4765" y="12226"/>
                    <a:pt x="4765" y="12226"/>
                    <a:pt x="4765" y="12226"/>
                  </a:cubicBezTo>
                  <a:cubicBezTo>
                    <a:pt x="4765" y="11819"/>
                    <a:pt x="5082" y="11819"/>
                    <a:pt x="5082" y="11819"/>
                  </a:cubicBezTo>
                  <a:cubicBezTo>
                    <a:pt x="21282" y="11819"/>
                    <a:pt x="21282" y="11819"/>
                    <a:pt x="21282" y="11819"/>
                  </a:cubicBezTo>
                  <a:cubicBezTo>
                    <a:pt x="21600" y="11819"/>
                    <a:pt x="21600" y="11819"/>
                    <a:pt x="21600" y="12226"/>
                  </a:cubicBezTo>
                  <a:lnTo>
                    <a:pt x="21600" y="15079"/>
                  </a:lnTo>
                  <a:close/>
                  <a:moveTo>
                    <a:pt x="21600" y="21192"/>
                  </a:moveTo>
                  <a:cubicBezTo>
                    <a:pt x="21600" y="21192"/>
                    <a:pt x="21600" y="21600"/>
                    <a:pt x="21282" y="21600"/>
                  </a:cubicBezTo>
                  <a:cubicBezTo>
                    <a:pt x="5082" y="21600"/>
                    <a:pt x="5082" y="21600"/>
                    <a:pt x="5082" y="21600"/>
                  </a:cubicBezTo>
                  <a:cubicBezTo>
                    <a:pt x="5082" y="21600"/>
                    <a:pt x="4765" y="21192"/>
                    <a:pt x="4765" y="21192"/>
                  </a:cubicBezTo>
                  <a:cubicBezTo>
                    <a:pt x="4765" y="17932"/>
                    <a:pt x="4765" y="17932"/>
                    <a:pt x="4765" y="17932"/>
                  </a:cubicBezTo>
                  <a:cubicBezTo>
                    <a:pt x="4765" y="17932"/>
                    <a:pt x="5082" y="17525"/>
                    <a:pt x="5082" y="17525"/>
                  </a:cubicBezTo>
                  <a:cubicBezTo>
                    <a:pt x="21282" y="17525"/>
                    <a:pt x="21282" y="17525"/>
                    <a:pt x="21282" y="17525"/>
                  </a:cubicBezTo>
                  <a:cubicBezTo>
                    <a:pt x="21600" y="17525"/>
                    <a:pt x="21600" y="17932"/>
                    <a:pt x="21600" y="17932"/>
                  </a:cubicBezTo>
                  <a:lnTo>
                    <a:pt x="21600" y="2119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5" name="Shape"/>
            <p:cNvSpPr/>
            <p:nvPr/>
          </p:nvSpPr>
          <p:spPr>
            <a:xfrm>
              <a:off x="11791952" y="1773767"/>
              <a:ext cx="243417" cy="247651"/>
            </a:xfrm>
            <a:custGeom>
              <a:avLst/>
              <a:gdLst/>
              <a:ahLst/>
              <a:cxnLst>
                <a:cxn ang="0">
                  <a:pos x="wd2" y="hd2"/>
                </a:cxn>
                <a:cxn ang="5400000">
                  <a:pos x="wd2" y="hd2"/>
                </a:cxn>
                <a:cxn ang="10800000">
                  <a:pos x="wd2" y="hd2"/>
                </a:cxn>
                <a:cxn ang="16200000">
                  <a:pos x="wd2" y="hd2"/>
                </a:cxn>
              </a:cxnLst>
              <a:rect l="0" t="0" r="r" b="b"/>
              <a:pathLst>
                <a:path w="21600" h="21600" extrusionOk="0">
                  <a:moveTo>
                    <a:pt x="11819" y="21200"/>
                  </a:moveTo>
                  <a:cubicBezTo>
                    <a:pt x="11411" y="21200"/>
                    <a:pt x="11004" y="21600"/>
                    <a:pt x="10596" y="21600"/>
                  </a:cubicBezTo>
                  <a:cubicBezTo>
                    <a:pt x="10596" y="21600"/>
                    <a:pt x="10596" y="21600"/>
                    <a:pt x="10596" y="21600"/>
                  </a:cubicBezTo>
                  <a:cubicBezTo>
                    <a:pt x="10189" y="21600"/>
                    <a:pt x="9781" y="21200"/>
                    <a:pt x="9781" y="20400"/>
                  </a:cubicBezTo>
                  <a:cubicBezTo>
                    <a:pt x="9781" y="12000"/>
                    <a:pt x="9781" y="12000"/>
                    <a:pt x="9781" y="12000"/>
                  </a:cubicBezTo>
                  <a:cubicBezTo>
                    <a:pt x="815" y="12000"/>
                    <a:pt x="815" y="12000"/>
                    <a:pt x="815" y="12000"/>
                  </a:cubicBezTo>
                  <a:cubicBezTo>
                    <a:pt x="408" y="12000"/>
                    <a:pt x="0" y="11600"/>
                    <a:pt x="0" y="11200"/>
                  </a:cubicBezTo>
                  <a:cubicBezTo>
                    <a:pt x="0" y="10800"/>
                    <a:pt x="0" y="10000"/>
                    <a:pt x="408" y="10000"/>
                  </a:cubicBezTo>
                  <a:cubicBezTo>
                    <a:pt x="20377" y="400"/>
                    <a:pt x="20377" y="400"/>
                    <a:pt x="20377" y="400"/>
                  </a:cubicBezTo>
                  <a:cubicBezTo>
                    <a:pt x="20377" y="0"/>
                    <a:pt x="20377" y="0"/>
                    <a:pt x="20785" y="0"/>
                  </a:cubicBezTo>
                  <a:cubicBezTo>
                    <a:pt x="20785" y="0"/>
                    <a:pt x="21192" y="400"/>
                    <a:pt x="21192" y="400"/>
                  </a:cubicBezTo>
                  <a:cubicBezTo>
                    <a:pt x="21600" y="800"/>
                    <a:pt x="21600" y="1200"/>
                    <a:pt x="21600" y="1600"/>
                  </a:cubicBezTo>
                  <a:lnTo>
                    <a:pt x="11819" y="212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6" name="Shape"/>
            <p:cNvSpPr/>
            <p:nvPr/>
          </p:nvSpPr>
          <p:spPr>
            <a:xfrm>
              <a:off x="95250" y="2332567"/>
              <a:ext cx="298450" cy="133351"/>
            </a:xfrm>
            <a:custGeom>
              <a:avLst/>
              <a:gdLst/>
              <a:ahLst/>
              <a:cxnLst>
                <a:cxn ang="0">
                  <a:pos x="wd2" y="hd2"/>
                </a:cxn>
                <a:cxn ang="5400000">
                  <a:pos x="wd2" y="hd2"/>
                </a:cxn>
                <a:cxn ang="10800000">
                  <a:pos x="wd2" y="hd2"/>
                </a:cxn>
                <a:cxn ang="16200000">
                  <a:pos x="wd2" y="hd2"/>
                </a:cxn>
              </a:cxnLst>
              <a:rect l="0" t="0" r="r" b="b"/>
              <a:pathLst>
                <a:path w="21600" h="21600" extrusionOk="0">
                  <a:moveTo>
                    <a:pt x="21600" y="11917"/>
                  </a:moveTo>
                  <a:cubicBezTo>
                    <a:pt x="16615" y="21600"/>
                    <a:pt x="16615" y="21600"/>
                    <a:pt x="16615" y="21600"/>
                  </a:cubicBezTo>
                  <a:cubicBezTo>
                    <a:pt x="16615" y="21600"/>
                    <a:pt x="16615" y="21600"/>
                    <a:pt x="16283" y="21600"/>
                  </a:cubicBezTo>
                  <a:cubicBezTo>
                    <a:pt x="16283" y="21600"/>
                    <a:pt x="15951" y="21600"/>
                    <a:pt x="15951" y="20855"/>
                  </a:cubicBezTo>
                  <a:cubicBezTo>
                    <a:pt x="15951" y="14897"/>
                    <a:pt x="15951" y="14897"/>
                    <a:pt x="15951" y="14897"/>
                  </a:cubicBezTo>
                  <a:cubicBezTo>
                    <a:pt x="332" y="14897"/>
                    <a:pt x="332" y="14897"/>
                    <a:pt x="332" y="14897"/>
                  </a:cubicBezTo>
                  <a:cubicBezTo>
                    <a:pt x="0" y="14897"/>
                    <a:pt x="0" y="14152"/>
                    <a:pt x="0" y="13407"/>
                  </a:cubicBezTo>
                  <a:cubicBezTo>
                    <a:pt x="0" y="8193"/>
                    <a:pt x="0" y="8193"/>
                    <a:pt x="0" y="8193"/>
                  </a:cubicBezTo>
                  <a:cubicBezTo>
                    <a:pt x="0" y="7448"/>
                    <a:pt x="0" y="7448"/>
                    <a:pt x="332" y="7448"/>
                  </a:cubicBezTo>
                  <a:cubicBezTo>
                    <a:pt x="15951" y="7448"/>
                    <a:pt x="15951" y="7448"/>
                    <a:pt x="15951" y="7448"/>
                  </a:cubicBezTo>
                  <a:cubicBezTo>
                    <a:pt x="15951" y="745"/>
                    <a:pt x="15951" y="745"/>
                    <a:pt x="15951" y="745"/>
                  </a:cubicBezTo>
                  <a:cubicBezTo>
                    <a:pt x="15951" y="745"/>
                    <a:pt x="16283" y="0"/>
                    <a:pt x="16283" y="0"/>
                  </a:cubicBezTo>
                  <a:cubicBezTo>
                    <a:pt x="16615" y="0"/>
                    <a:pt x="16615" y="0"/>
                    <a:pt x="16615" y="0"/>
                  </a:cubicBezTo>
                  <a:cubicBezTo>
                    <a:pt x="21600" y="10428"/>
                    <a:pt x="21600" y="10428"/>
                    <a:pt x="21600" y="10428"/>
                  </a:cubicBezTo>
                  <a:cubicBezTo>
                    <a:pt x="21600" y="10428"/>
                    <a:pt x="21600" y="10428"/>
                    <a:pt x="21600" y="11172"/>
                  </a:cubicBezTo>
                  <a:cubicBezTo>
                    <a:pt x="21600" y="11172"/>
                    <a:pt x="21600" y="11172"/>
                    <a:pt x="21600" y="1191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7" name="Shape"/>
            <p:cNvSpPr/>
            <p:nvPr/>
          </p:nvSpPr>
          <p:spPr>
            <a:xfrm>
              <a:off x="658284" y="2254251"/>
              <a:ext cx="311150" cy="279401"/>
            </a:xfrm>
            <a:custGeom>
              <a:avLst/>
              <a:gdLst/>
              <a:ahLst/>
              <a:cxnLst>
                <a:cxn ang="0">
                  <a:pos x="wd2" y="hd2"/>
                </a:cxn>
                <a:cxn ang="5400000">
                  <a:pos x="wd2" y="hd2"/>
                </a:cxn>
                <a:cxn ang="10800000">
                  <a:pos x="wd2" y="hd2"/>
                </a:cxn>
                <a:cxn ang="16200000">
                  <a:pos x="wd2" y="hd2"/>
                </a:cxn>
              </a:cxnLst>
              <a:rect l="0" t="0" r="r" b="b"/>
              <a:pathLst>
                <a:path w="21600" h="21600" extrusionOk="0">
                  <a:moveTo>
                    <a:pt x="21600" y="8498"/>
                  </a:moveTo>
                  <a:cubicBezTo>
                    <a:pt x="15247" y="15226"/>
                    <a:pt x="15247" y="15226"/>
                    <a:pt x="15247" y="15226"/>
                  </a:cubicBezTo>
                  <a:cubicBezTo>
                    <a:pt x="15247" y="15580"/>
                    <a:pt x="14929" y="15580"/>
                    <a:pt x="14929" y="15580"/>
                  </a:cubicBezTo>
                  <a:cubicBezTo>
                    <a:pt x="14294" y="15580"/>
                    <a:pt x="13976" y="15226"/>
                    <a:pt x="13976" y="14518"/>
                  </a:cubicBezTo>
                  <a:cubicBezTo>
                    <a:pt x="13976" y="11331"/>
                    <a:pt x="13976" y="11331"/>
                    <a:pt x="13976" y="11331"/>
                  </a:cubicBezTo>
                  <a:cubicBezTo>
                    <a:pt x="11435" y="11331"/>
                    <a:pt x="11435" y="11331"/>
                    <a:pt x="11435" y="11331"/>
                  </a:cubicBezTo>
                  <a:cubicBezTo>
                    <a:pt x="6035" y="11331"/>
                    <a:pt x="2859" y="12393"/>
                    <a:pt x="2859" y="18767"/>
                  </a:cubicBezTo>
                  <a:cubicBezTo>
                    <a:pt x="2859" y="19475"/>
                    <a:pt x="2859" y="19830"/>
                    <a:pt x="2859" y="20538"/>
                  </a:cubicBezTo>
                  <a:cubicBezTo>
                    <a:pt x="2859" y="20538"/>
                    <a:pt x="2859" y="20892"/>
                    <a:pt x="2859" y="21246"/>
                  </a:cubicBezTo>
                  <a:cubicBezTo>
                    <a:pt x="2859" y="21246"/>
                    <a:pt x="2541" y="21600"/>
                    <a:pt x="2541" y="21600"/>
                  </a:cubicBezTo>
                  <a:cubicBezTo>
                    <a:pt x="2224" y="21600"/>
                    <a:pt x="2224" y="21600"/>
                    <a:pt x="2224" y="21246"/>
                  </a:cubicBezTo>
                  <a:cubicBezTo>
                    <a:pt x="1906" y="20892"/>
                    <a:pt x="1906" y="20538"/>
                    <a:pt x="1588" y="20184"/>
                  </a:cubicBezTo>
                  <a:cubicBezTo>
                    <a:pt x="953" y="18413"/>
                    <a:pt x="0" y="16289"/>
                    <a:pt x="0" y="14164"/>
                  </a:cubicBezTo>
                  <a:cubicBezTo>
                    <a:pt x="0" y="12748"/>
                    <a:pt x="318" y="11331"/>
                    <a:pt x="635" y="9915"/>
                  </a:cubicBezTo>
                  <a:cubicBezTo>
                    <a:pt x="2541" y="4957"/>
                    <a:pt x="7306" y="4249"/>
                    <a:pt x="11435" y="4249"/>
                  </a:cubicBezTo>
                  <a:cubicBezTo>
                    <a:pt x="13976" y="4249"/>
                    <a:pt x="13976" y="4249"/>
                    <a:pt x="13976" y="4249"/>
                  </a:cubicBezTo>
                  <a:cubicBezTo>
                    <a:pt x="13976" y="1062"/>
                    <a:pt x="13976" y="1062"/>
                    <a:pt x="13976" y="1062"/>
                  </a:cubicBezTo>
                  <a:cubicBezTo>
                    <a:pt x="13976" y="354"/>
                    <a:pt x="14294" y="0"/>
                    <a:pt x="14929" y="0"/>
                  </a:cubicBezTo>
                  <a:cubicBezTo>
                    <a:pt x="14929" y="0"/>
                    <a:pt x="15247" y="0"/>
                    <a:pt x="15247" y="354"/>
                  </a:cubicBezTo>
                  <a:cubicBezTo>
                    <a:pt x="21600" y="7082"/>
                    <a:pt x="21600" y="7082"/>
                    <a:pt x="21600" y="7082"/>
                  </a:cubicBezTo>
                  <a:cubicBezTo>
                    <a:pt x="21600" y="7436"/>
                    <a:pt x="21600" y="7436"/>
                    <a:pt x="21600" y="7790"/>
                  </a:cubicBezTo>
                  <a:cubicBezTo>
                    <a:pt x="21600" y="8144"/>
                    <a:pt x="21600" y="8144"/>
                    <a:pt x="21600" y="849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8" name="Shape"/>
            <p:cNvSpPr/>
            <p:nvPr/>
          </p:nvSpPr>
          <p:spPr>
            <a:xfrm>
              <a:off x="1422400" y="2266951"/>
              <a:ext cx="1778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046" y="9683"/>
                  </a:moveTo>
                  <a:cubicBezTo>
                    <a:pt x="13292" y="20483"/>
                    <a:pt x="13292" y="20483"/>
                    <a:pt x="13292" y="20483"/>
                  </a:cubicBezTo>
                  <a:cubicBezTo>
                    <a:pt x="12738" y="21228"/>
                    <a:pt x="12185" y="21600"/>
                    <a:pt x="11077" y="21600"/>
                  </a:cubicBezTo>
                  <a:cubicBezTo>
                    <a:pt x="9969" y="21600"/>
                    <a:pt x="8862" y="21228"/>
                    <a:pt x="8862" y="20483"/>
                  </a:cubicBezTo>
                  <a:cubicBezTo>
                    <a:pt x="1108" y="9683"/>
                    <a:pt x="1108" y="9683"/>
                    <a:pt x="1108" y="9683"/>
                  </a:cubicBezTo>
                  <a:cubicBezTo>
                    <a:pt x="554" y="8938"/>
                    <a:pt x="0" y="7821"/>
                    <a:pt x="0" y="7076"/>
                  </a:cubicBezTo>
                  <a:cubicBezTo>
                    <a:pt x="0" y="2979"/>
                    <a:pt x="4985" y="0"/>
                    <a:pt x="11077" y="0"/>
                  </a:cubicBezTo>
                  <a:cubicBezTo>
                    <a:pt x="17169" y="0"/>
                    <a:pt x="21600" y="2979"/>
                    <a:pt x="21600" y="7076"/>
                  </a:cubicBezTo>
                  <a:cubicBezTo>
                    <a:pt x="21600" y="7821"/>
                    <a:pt x="21600" y="8938"/>
                    <a:pt x="21046" y="9683"/>
                  </a:cubicBezTo>
                  <a:close/>
                  <a:moveTo>
                    <a:pt x="11077" y="3352"/>
                  </a:moveTo>
                  <a:cubicBezTo>
                    <a:pt x="8308" y="3352"/>
                    <a:pt x="5538" y="5214"/>
                    <a:pt x="5538" y="7076"/>
                  </a:cubicBezTo>
                  <a:cubicBezTo>
                    <a:pt x="5538" y="8938"/>
                    <a:pt x="8308" y="10800"/>
                    <a:pt x="11077" y="10800"/>
                  </a:cubicBezTo>
                  <a:cubicBezTo>
                    <a:pt x="13846" y="10800"/>
                    <a:pt x="16615" y="8938"/>
                    <a:pt x="16615" y="7076"/>
                  </a:cubicBezTo>
                  <a:cubicBezTo>
                    <a:pt x="16615" y="5214"/>
                    <a:pt x="13846" y="3352"/>
                    <a:pt x="11077" y="33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79" name="Shape"/>
            <p:cNvSpPr/>
            <p:nvPr/>
          </p:nvSpPr>
          <p:spPr>
            <a:xfrm>
              <a:off x="1976967" y="2266951"/>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0800" y="1490"/>
                  </a:moveTo>
                  <a:cubicBezTo>
                    <a:pt x="5959" y="1490"/>
                    <a:pt x="1862" y="5586"/>
                    <a:pt x="1862" y="10800"/>
                  </a:cubicBezTo>
                  <a:cubicBezTo>
                    <a:pt x="1862" y="15641"/>
                    <a:pt x="5959" y="19738"/>
                    <a:pt x="10800" y="19738"/>
                  </a:cubicBezTo>
                  <a:cubicBezTo>
                    <a:pt x="15641" y="19738"/>
                    <a:pt x="19738" y="15641"/>
                    <a:pt x="19738" y="10800"/>
                  </a:cubicBezTo>
                  <a:cubicBezTo>
                    <a:pt x="19738" y="5586"/>
                    <a:pt x="15641" y="1490"/>
                    <a:pt x="10800" y="1490"/>
                  </a:cubicBezTo>
                  <a:close/>
                  <a:moveTo>
                    <a:pt x="7076" y="8938"/>
                  </a:moveTo>
                  <a:cubicBezTo>
                    <a:pt x="6331" y="8938"/>
                    <a:pt x="5214" y="8193"/>
                    <a:pt x="5214" y="7076"/>
                  </a:cubicBezTo>
                  <a:cubicBezTo>
                    <a:pt x="5214" y="5959"/>
                    <a:pt x="6331" y="5214"/>
                    <a:pt x="7076" y="5214"/>
                  </a:cubicBezTo>
                  <a:cubicBezTo>
                    <a:pt x="8193" y="5214"/>
                    <a:pt x="8938" y="5959"/>
                    <a:pt x="8938" y="7076"/>
                  </a:cubicBezTo>
                  <a:cubicBezTo>
                    <a:pt x="8938" y="8193"/>
                    <a:pt x="8193" y="8938"/>
                    <a:pt x="7076" y="8938"/>
                  </a:cubicBezTo>
                  <a:close/>
                  <a:moveTo>
                    <a:pt x="15269" y="14152"/>
                  </a:moveTo>
                  <a:cubicBezTo>
                    <a:pt x="6331" y="14152"/>
                    <a:pt x="6331" y="14152"/>
                    <a:pt x="6331" y="14152"/>
                  </a:cubicBezTo>
                  <a:cubicBezTo>
                    <a:pt x="5586" y="14152"/>
                    <a:pt x="5214" y="13779"/>
                    <a:pt x="5214" y="13407"/>
                  </a:cubicBezTo>
                  <a:cubicBezTo>
                    <a:pt x="5214" y="13034"/>
                    <a:pt x="5586" y="12662"/>
                    <a:pt x="6331" y="12662"/>
                  </a:cubicBezTo>
                  <a:cubicBezTo>
                    <a:pt x="15269" y="12662"/>
                    <a:pt x="15269" y="12662"/>
                    <a:pt x="15269" y="12662"/>
                  </a:cubicBezTo>
                  <a:cubicBezTo>
                    <a:pt x="15641" y="12662"/>
                    <a:pt x="16014" y="13034"/>
                    <a:pt x="16014" y="13407"/>
                  </a:cubicBezTo>
                  <a:cubicBezTo>
                    <a:pt x="16014" y="13779"/>
                    <a:pt x="15641" y="14152"/>
                    <a:pt x="15269" y="14152"/>
                  </a:cubicBezTo>
                  <a:close/>
                  <a:moveTo>
                    <a:pt x="14524" y="8938"/>
                  </a:moveTo>
                  <a:cubicBezTo>
                    <a:pt x="13407" y="8938"/>
                    <a:pt x="12662" y="8193"/>
                    <a:pt x="12662" y="7076"/>
                  </a:cubicBezTo>
                  <a:cubicBezTo>
                    <a:pt x="12662" y="5959"/>
                    <a:pt x="13407" y="5214"/>
                    <a:pt x="14524" y="5214"/>
                  </a:cubicBezTo>
                  <a:cubicBezTo>
                    <a:pt x="15269" y="5214"/>
                    <a:pt x="16014" y="5959"/>
                    <a:pt x="16014" y="7076"/>
                  </a:cubicBezTo>
                  <a:cubicBezTo>
                    <a:pt x="16014" y="8193"/>
                    <a:pt x="15269" y="8938"/>
                    <a:pt x="14524" y="893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0" name="Shape"/>
            <p:cNvSpPr/>
            <p:nvPr/>
          </p:nvSpPr>
          <p:spPr>
            <a:xfrm>
              <a:off x="2635251" y="2266951"/>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17207" y="9683"/>
                  </a:moveTo>
                  <a:cubicBezTo>
                    <a:pt x="17207" y="9310"/>
                    <a:pt x="16841" y="8938"/>
                    <a:pt x="16108" y="8938"/>
                  </a:cubicBezTo>
                  <a:cubicBezTo>
                    <a:pt x="5492" y="8938"/>
                    <a:pt x="5492" y="8938"/>
                    <a:pt x="5492" y="8938"/>
                  </a:cubicBezTo>
                  <a:cubicBezTo>
                    <a:pt x="5125" y="8938"/>
                    <a:pt x="4759" y="9310"/>
                    <a:pt x="4759" y="9683"/>
                  </a:cubicBezTo>
                  <a:cubicBezTo>
                    <a:pt x="4759" y="11545"/>
                    <a:pt x="4759" y="11545"/>
                    <a:pt x="4759" y="11545"/>
                  </a:cubicBezTo>
                  <a:cubicBezTo>
                    <a:pt x="4759" y="11917"/>
                    <a:pt x="5125" y="12662"/>
                    <a:pt x="5492" y="12662"/>
                  </a:cubicBezTo>
                  <a:cubicBezTo>
                    <a:pt x="16108" y="12662"/>
                    <a:pt x="16108" y="12662"/>
                    <a:pt x="16108" y="12662"/>
                  </a:cubicBezTo>
                  <a:cubicBezTo>
                    <a:pt x="16841" y="12662"/>
                    <a:pt x="17207" y="11917"/>
                    <a:pt x="17207" y="11545"/>
                  </a:cubicBezTo>
                  <a:lnTo>
                    <a:pt x="17207" y="96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1" name="Shape"/>
            <p:cNvSpPr/>
            <p:nvPr/>
          </p:nvSpPr>
          <p:spPr>
            <a:xfrm>
              <a:off x="3395133" y="2286000"/>
              <a:ext cx="133351" cy="224367"/>
            </a:xfrm>
            <a:custGeom>
              <a:avLst/>
              <a:gdLst/>
              <a:ahLst/>
              <a:cxnLst>
                <a:cxn ang="0">
                  <a:pos x="wd2" y="hd2"/>
                </a:cxn>
                <a:cxn ang="5400000">
                  <a:pos x="wd2" y="hd2"/>
                </a:cxn>
                <a:cxn ang="10800000">
                  <a:pos x="wd2" y="hd2"/>
                </a:cxn>
                <a:cxn ang="16200000">
                  <a:pos x="wd2" y="hd2"/>
                </a:cxn>
              </a:cxnLst>
              <a:rect l="0" t="0" r="r" b="b"/>
              <a:pathLst>
                <a:path w="21600" h="21600" extrusionOk="0">
                  <a:moveTo>
                    <a:pt x="21600" y="19396"/>
                  </a:moveTo>
                  <a:cubicBezTo>
                    <a:pt x="21600" y="20718"/>
                    <a:pt x="20110" y="21600"/>
                    <a:pt x="17876" y="21600"/>
                  </a:cubicBezTo>
                  <a:cubicBezTo>
                    <a:pt x="3724" y="21600"/>
                    <a:pt x="3724" y="21600"/>
                    <a:pt x="3724" y="21600"/>
                  </a:cubicBezTo>
                  <a:cubicBezTo>
                    <a:pt x="1490" y="21600"/>
                    <a:pt x="0" y="20718"/>
                    <a:pt x="0" y="19396"/>
                  </a:cubicBezTo>
                  <a:cubicBezTo>
                    <a:pt x="0" y="2204"/>
                    <a:pt x="0" y="2204"/>
                    <a:pt x="0" y="2204"/>
                  </a:cubicBezTo>
                  <a:cubicBezTo>
                    <a:pt x="0" y="1322"/>
                    <a:pt x="1490" y="0"/>
                    <a:pt x="3724" y="0"/>
                  </a:cubicBezTo>
                  <a:cubicBezTo>
                    <a:pt x="17876" y="0"/>
                    <a:pt x="17876" y="0"/>
                    <a:pt x="17876" y="0"/>
                  </a:cubicBezTo>
                  <a:cubicBezTo>
                    <a:pt x="20110" y="0"/>
                    <a:pt x="21600" y="1322"/>
                    <a:pt x="21600" y="2204"/>
                  </a:cubicBezTo>
                  <a:lnTo>
                    <a:pt x="21600" y="19396"/>
                  </a:lnTo>
                  <a:close/>
                  <a:moveTo>
                    <a:pt x="18621" y="4849"/>
                  </a:moveTo>
                  <a:cubicBezTo>
                    <a:pt x="18621" y="4849"/>
                    <a:pt x="18621" y="4408"/>
                    <a:pt x="17876" y="4408"/>
                  </a:cubicBezTo>
                  <a:cubicBezTo>
                    <a:pt x="3724" y="4408"/>
                    <a:pt x="3724" y="4408"/>
                    <a:pt x="3724" y="4408"/>
                  </a:cubicBezTo>
                  <a:cubicBezTo>
                    <a:pt x="2979" y="4408"/>
                    <a:pt x="2234" y="4849"/>
                    <a:pt x="2234" y="4849"/>
                  </a:cubicBezTo>
                  <a:cubicBezTo>
                    <a:pt x="2234" y="16751"/>
                    <a:pt x="2234" y="16751"/>
                    <a:pt x="2234" y="16751"/>
                  </a:cubicBezTo>
                  <a:cubicBezTo>
                    <a:pt x="2234" y="17192"/>
                    <a:pt x="2979" y="17192"/>
                    <a:pt x="3724" y="17192"/>
                  </a:cubicBezTo>
                  <a:cubicBezTo>
                    <a:pt x="17876" y="17192"/>
                    <a:pt x="17876" y="17192"/>
                    <a:pt x="17876" y="17192"/>
                  </a:cubicBezTo>
                  <a:cubicBezTo>
                    <a:pt x="18621" y="17192"/>
                    <a:pt x="18621" y="17192"/>
                    <a:pt x="18621" y="16751"/>
                  </a:cubicBezTo>
                  <a:lnTo>
                    <a:pt x="18621" y="4849"/>
                  </a:lnTo>
                  <a:close/>
                  <a:moveTo>
                    <a:pt x="12662" y="2204"/>
                  </a:moveTo>
                  <a:cubicBezTo>
                    <a:pt x="8193" y="2204"/>
                    <a:pt x="8193" y="2204"/>
                    <a:pt x="8193" y="2204"/>
                  </a:cubicBezTo>
                  <a:cubicBezTo>
                    <a:pt x="8193" y="2204"/>
                    <a:pt x="8193" y="2645"/>
                    <a:pt x="8193" y="2645"/>
                  </a:cubicBezTo>
                  <a:cubicBezTo>
                    <a:pt x="8193" y="2645"/>
                    <a:pt x="8193" y="2645"/>
                    <a:pt x="8193" y="2645"/>
                  </a:cubicBezTo>
                  <a:cubicBezTo>
                    <a:pt x="12662" y="2645"/>
                    <a:pt x="12662" y="2645"/>
                    <a:pt x="12662" y="2645"/>
                  </a:cubicBezTo>
                  <a:cubicBezTo>
                    <a:pt x="13407" y="2645"/>
                    <a:pt x="13407" y="2645"/>
                    <a:pt x="13407" y="2645"/>
                  </a:cubicBezTo>
                  <a:cubicBezTo>
                    <a:pt x="13407" y="2645"/>
                    <a:pt x="13407" y="2204"/>
                    <a:pt x="12662" y="2204"/>
                  </a:cubicBezTo>
                  <a:close/>
                  <a:moveTo>
                    <a:pt x="10428" y="18073"/>
                  </a:moveTo>
                  <a:cubicBezTo>
                    <a:pt x="9683" y="18073"/>
                    <a:pt x="8193" y="18514"/>
                    <a:pt x="8193" y="19396"/>
                  </a:cubicBezTo>
                  <a:cubicBezTo>
                    <a:pt x="8193" y="20278"/>
                    <a:pt x="9683" y="20718"/>
                    <a:pt x="10428" y="20718"/>
                  </a:cubicBezTo>
                  <a:cubicBezTo>
                    <a:pt x="11917" y="20718"/>
                    <a:pt x="12662" y="20278"/>
                    <a:pt x="12662" y="19396"/>
                  </a:cubicBezTo>
                  <a:cubicBezTo>
                    <a:pt x="12662" y="18514"/>
                    <a:pt x="11917" y="18073"/>
                    <a:pt x="10428" y="1807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2" name="Shape"/>
            <p:cNvSpPr/>
            <p:nvPr/>
          </p:nvSpPr>
          <p:spPr>
            <a:xfrm>
              <a:off x="3953933" y="2266951"/>
              <a:ext cx="270934" cy="289983"/>
            </a:xfrm>
            <a:custGeom>
              <a:avLst/>
              <a:gdLst/>
              <a:ahLst/>
              <a:cxnLst>
                <a:cxn ang="0">
                  <a:pos x="wd2" y="hd2"/>
                </a:cxn>
                <a:cxn ang="5400000">
                  <a:pos x="wd2" y="hd2"/>
                </a:cxn>
                <a:cxn ang="10800000">
                  <a:pos x="wd2" y="hd2"/>
                </a:cxn>
                <a:cxn ang="16200000">
                  <a:pos x="wd2" y="hd2"/>
                </a:cxn>
              </a:cxnLst>
              <a:rect l="0" t="0" r="r" b="b"/>
              <a:pathLst>
                <a:path w="21600" h="21600" extrusionOk="0">
                  <a:moveTo>
                    <a:pt x="21600" y="15771"/>
                  </a:moveTo>
                  <a:cubicBezTo>
                    <a:pt x="21600" y="17486"/>
                    <a:pt x="18671" y="18171"/>
                    <a:pt x="17207" y="18171"/>
                  </a:cubicBezTo>
                  <a:cubicBezTo>
                    <a:pt x="15376" y="18171"/>
                    <a:pt x="12447" y="17486"/>
                    <a:pt x="12447" y="15771"/>
                  </a:cubicBezTo>
                  <a:cubicBezTo>
                    <a:pt x="12447" y="13714"/>
                    <a:pt x="15376" y="13029"/>
                    <a:pt x="17207" y="13029"/>
                  </a:cubicBezTo>
                  <a:cubicBezTo>
                    <a:pt x="17939" y="13029"/>
                    <a:pt x="19037" y="13371"/>
                    <a:pt x="19769" y="13714"/>
                  </a:cubicBezTo>
                  <a:cubicBezTo>
                    <a:pt x="19769" y="6857"/>
                    <a:pt x="19769" y="6857"/>
                    <a:pt x="19769" y="6857"/>
                  </a:cubicBezTo>
                  <a:cubicBezTo>
                    <a:pt x="9153" y="9943"/>
                    <a:pt x="9153" y="9943"/>
                    <a:pt x="9153" y="9943"/>
                  </a:cubicBezTo>
                  <a:cubicBezTo>
                    <a:pt x="9153" y="18857"/>
                    <a:pt x="9153" y="18857"/>
                    <a:pt x="9153" y="18857"/>
                  </a:cubicBezTo>
                  <a:cubicBezTo>
                    <a:pt x="9153" y="20914"/>
                    <a:pt x="6224" y="21600"/>
                    <a:pt x="4759" y="21600"/>
                  </a:cubicBezTo>
                  <a:cubicBezTo>
                    <a:pt x="2929" y="21600"/>
                    <a:pt x="0" y="20914"/>
                    <a:pt x="0" y="18857"/>
                  </a:cubicBezTo>
                  <a:cubicBezTo>
                    <a:pt x="0" y="17143"/>
                    <a:pt x="2929" y="16457"/>
                    <a:pt x="4759" y="16457"/>
                  </a:cubicBezTo>
                  <a:cubicBezTo>
                    <a:pt x="5492" y="16457"/>
                    <a:pt x="6590" y="16800"/>
                    <a:pt x="7322" y="17143"/>
                  </a:cubicBezTo>
                  <a:cubicBezTo>
                    <a:pt x="7322" y="4457"/>
                    <a:pt x="7322" y="4457"/>
                    <a:pt x="7322" y="4457"/>
                  </a:cubicBezTo>
                  <a:cubicBezTo>
                    <a:pt x="7322" y="3771"/>
                    <a:pt x="7688" y="3429"/>
                    <a:pt x="8054" y="3086"/>
                  </a:cubicBezTo>
                  <a:cubicBezTo>
                    <a:pt x="19769" y="0"/>
                    <a:pt x="19769" y="0"/>
                    <a:pt x="19769" y="0"/>
                  </a:cubicBezTo>
                  <a:cubicBezTo>
                    <a:pt x="19769" y="0"/>
                    <a:pt x="20136" y="0"/>
                    <a:pt x="20136" y="0"/>
                  </a:cubicBezTo>
                  <a:cubicBezTo>
                    <a:pt x="20868" y="0"/>
                    <a:pt x="21600" y="343"/>
                    <a:pt x="21600" y="1029"/>
                  </a:cubicBezTo>
                  <a:lnTo>
                    <a:pt x="21600" y="1577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3" name="Shape"/>
            <p:cNvSpPr/>
            <p:nvPr/>
          </p:nvSpPr>
          <p:spPr>
            <a:xfrm>
              <a:off x="4614333" y="2266951"/>
              <a:ext cx="311152" cy="243417"/>
            </a:xfrm>
            <a:custGeom>
              <a:avLst/>
              <a:gdLst/>
              <a:ahLst/>
              <a:cxnLst>
                <a:cxn ang="0">
                  <a:pos x="wd2" y="hd2"/>
                </a:cxn>
                <a:cxn ang="5400000">
                  <a:pos x="wd2" y="hd2"/>
                </a:cxn>
                <a:cxn ang="10800000">
                  <a:pos x="wd2" y="hd2"/>
                </a:cxn>
                <a:cxn ang="16200000">
                  <a:pos x="wd2" y="hd2"/>
                </a:cxn>
              </a:cxnLst>
              <a:rect l="0" t="0" r="r" b="b"/>
              <a:pathLst>
                <a:path w="21600" h="21600" extrusionOk="0">
                  <a:moveTo>
                    <a:pt x="21600" y="3260"/>
                  </a:moveTo>
                  <a:cubicBezTo>
                    <a:pt x="21600" y="3668"/>
                    <a:pt x="21600" y="3668"/>
                    <a:pt x="21282" y="3668"/>
                  </a:cubicBezTo>
                  <a:cubicBezTo>
                    <a:pt x="635" y="3668"/>
                    <a:pt x="635" y="3668"/>
                    <a:pt x="635" y="3668"/>
                  </a:cubicBezTo>
                  <a:cubicBezTo>
                    <a:pt x="318" y="3668"/>
                    <a:pt x="0" y="3668"/>
                    <a:pt x="0" y="3260"/>
                  </a:cubicBezTo>
                  <a:cubicBezTo>
                    <a:pt x="0" y="408"/>
                    <a:pt x="0" y="408"/>
                    <a:pt x="0" y="408"/>
                  </a:cubicBezTo>
                  <a:cubicBezTo>
                    <a:pt x="0" y="0"/>
                    <a:pt x="318" y="0"/>
                    <a:pt x="635" y="0"/>
                  </a:cubicBezTo>
                  <a:cubicBezTo>
                    <a:pt x="21282" y="0"/>
                    <a:pt x="21282" y="0"/>
                    <a:pt x="21282" y="0"/>
                  </a:cubicBezTo>
                  <a:cubicBezTo>
                    <a:pt x="21600" y="0"/>
                    <a:pt x="21600" y="0"/>
                    <a:pt x="21600" y="408"/>
                  </a:cubicBezTo>
                  <a:lnTo>
                    <a:pt x="21600" y="3260"/>
                  </a:lnTo>
                  <a:close/>
                  <a:moveTo>
                    <a:pt x="21600" y="21192"/>
                  </a:moveTo>
                  <a:cubicBezTo>
                    <a:pt x="21600" y="21192"/>
                    <a:pt x="21600" y="21600"/>
                    <a:pt x="21282" y="21600"/>
                  </a:cubicBezTo>
                  <a:cubicBezTo>
                    <a:pt x="635" y="21600"/>
                    <a:pt x="635" y="21600"/>
                    <a:pt x="635" y="21600"/>
                  </a:cubicBezTo>
                  <a:cubicBezTo>
                    <a:pt x="318" y="21600"/>
                    <a:pt x="0" y="21192"/>
                    <a:pt x="0" y="21192"/>
                  </a:cubicBezTo>
                  <a:cubicBezTo>
                    <a:pt x="0" y="17932"/>
                    <a:pt x="0" y="17932"/>
                    <a:pt x="0" y="17932"/>
                  </a:cubicBezTo>
                  <a:cubicBezTo>
                    <a:pt x="0" y="17932"/>
                    <a:pt x="318" y="17525"/>
                    <a:pt x="635" y="17525"/>
                  </a:cubicBezTo>
                  <a:cubicBezTo>
                    <a:pt x="21282" y="17525"/>
                    <a:pt x="21282" y="17525"/>
                    <a:pt x="21282" y="17525"/>
                  </a:cubicBezTo>
                  <a:cubicBezTo>
                    <a:pt x="21600" y="17525"/>
                    <a:pt x="21600" y="17932"/>
                    <a:pt x="21600" y="17932"/>
                  </a:cubicBezTo>
                  <a:lnTo>
                    <a:pt x="21600" y="21192"/>
                  </a:lnTo>
                  <a:close/>
                  <a:moveTo>
                    <a:pt x="4765" y="15079"/>
                  </a:moveTo>
                  <a:cubicBezTo>
                    <a:pt x="4765" y="15487"/>
                    <a:pt x="4447" y="15487"/>
                    <a:pt x="4447" y="15487"/>
                  </a:cubicBezTo>
                  <a:cubicBezTo>
                    <a:pt x="4129" y="15487"/>
                    <a:pt x="4129" y="15487"/>
                    <a:pt x="4129" y="15487"/>
                  </a:cubicBezTo>
                  <a:cubicBezTo>
                    <a:pt x="635" y="11004"/>
                    <a:pt x="635" y="11004"/>
                    <a:pt x="635" y="11004"/>
                  </a:cubicBezTo>
                  <a:cubicBezTo>
                    <a:pt x="635" y="11004"/>
                    <a:pt x="635" y="11004"/>
                    <a:pt x="635" y="10596"/>
                  </a:cubicBezTo>
                  <a:cubicBezTo>
                    <a:pt x="635" y="10596"/>
                    <a:pt x="635" y="10596"/>
                    <a:pt x="635" y="10189"/>
                  </a:cubicBezTo>
                  <a:cubicBezTo>
                    <a:pt x="4129" y="5706"/>
                    <a:pt x="4129" y="5706"/>
                    <a:pt x="4129" y="5706"/>
                  </a:cubicBezTo>
                  <a:cubicBezTo>
                    <a:pt x="4129" y="5706"/>
                    <a:pt x="4129" y="5706"/>
                    <a:pt x="4447" y="5706"/>
                  </a:cubicBezTo>
                  <a:cubicBezTo>
                    <a:pt x="4447" y="5706"/>
                    <a:pt x="4765" y="6113"/>
                    <a:pt x="4765" y="6113"/>
                  </a:cubicBezTo>
                  <a:lnTo>
                    <a:pt x="4765" y="15079"/>
                  </a:lnTo>
                  <a:close/>
                  <a:moveTo>
                    <a:pt x="21600" y="9374"/>
                  </a:moveTo>
                  <a:cubicBezTo>
                    <a:pt x="21600" y="9374"/>
                    <a:pt x="21600" y="9781"/>
                    <a:pt x="21282" y="9781"/>
                  </a:cubicBezTo>
                  <a:cubicBezTo>
                    <a:pt x="8259" y="9781"/>
                    <a:pt x="8259" y="9781"/>
                    <a:pt x="8259" y="9781"/>
                  </a:cubicBezTo>
                  <a:cubicBezTo>
                    <a:pt x="7941" y="9781"/>
                    <a:pt x="7941" y="9374"/>
                    <a:pt x="7941" y="9374"/>
                  </a:cubicBezTo>
                  <a:cubicBezTo>
                    <a:pt x="7941" y="6113"/>
                    <a:pt x="7941" y="6113"/>
                    <a:pt x="7941" y="6113"/>
                  </a:cubicBezTo>
                  <a:cubicBezTo>
                    <a:pt x="7941" y="6113"/>
                    <a:pt x="7941" y="5706"/>
                    <a:pt x="8259" y="5706"/>
                  </a:cubicBezTo>
                  <a:cubicBezTo>
                    <a:pt x="21282" y="5706"/>
                    <a:pt x="21282" y="5706"/>
                    <a:pt x="21282" y="5706"/>
                  </a:cubicBezTo>
                  <a:cubicBezTo>
                    <a:pt x="21600" y="5706"/>
                    <a:pt x="21600" y="6113"/>
                    <a:pt x="21600" y="6113"/>
                  </a:cubicBezTo>
                  <a:lnTo>
                    <a:pt x="21600" y="9374"/>
                  </a:lnTo>
                  <a:close/>
                  <a:moveTo>
                    <a:pt x="21600" y="15079"/>
                  </a:moveTo>
                  <a:cubicBezTo>
                    <a:pt x="21600" y="15487"/>
                    <a:pt x="21600" y="15487"/>
                    <a:pt x="21282" y="15487"/>
                  </a:cubicBezTo>
                  <a:cubicBezTo>
                    <a:pt x="8259" y="15487"/>
                    <a:pt x="8259" y="15487"/>
                    <a:pt x="8259" y="15487"/>
                  </a:cubicBezTo>
                  <a:cubicBezTo>
                    <a:pt x="7941" y="15487"/>
                    <a:pt x="7941" y="15487"/>
                    <a:pt x="7941" y="15079"/>
                  </a:cubicBezTo>
                  <a:cubicBezTo>
                    <a:pt x="7941" y="12226"/>
                    <a:pt x="7941" y="12226"/>
                    <a:pt x="7941" y="12226"/>
                  </a:cubicBezTo>
                  <a:cubicBezTo>
                    <a:pt x="7941" y="11819"/>
                    <a:pt x="7941" y="11819"/>
                    <a:pt x="8259" y="11819"/>
                  </a:cubicBezTo>
                  <a:cubicBezTo>
                    <a:pt x="21282" y="11819"/>
                    <a:pt x="21282" y="11819"/>
                    <a:pt x="21282" y="11819"/>
                  </a:cubicBezTo>
                  <a:cubicBezTo>
                    <a:pt x="21600" y="11819"/>
                    <a:pt x="21600" y="11819"/>
                    <a:pt x="21600" y="12226"/>
                  </a:cubicBezTo>
                  <a:lnTo>
                    <a:pt x="21600" y="1507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4" name="Shape"/>
            <p:cNvSpPr/>
            <p:nvPr/>
          </p:nvSpPr>
          <p:spPr>
            <a:xfrm>
              <a:off x="5272617" y="2245784"/>
              <a:ext cx="311150"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953"/>
                  </a:moveTo>
                  <a:cubicBezTo>
                    <a:pt x="18424" y="19376"/>
                    <a:pt x="18424" y="19376"/>
                    <a:pt x="18424" y="19376"/>
                  </a:cubicBezTo>
                  <a:cubicBezTo>
                    <a:pt x="18424" y="19694"/>
                    <a:pt x="18106" y="19694"/>
                    <a:pt x="18106" y="20012"/>
                  </a:cubicBezTo>
                  <a:cubicBezTo>
                    <a:pt x="17788" y="20012"/>
                    <a:pt x="17788" y="20012"/>
                    <a:pt x="17788" y="20012"/>
                  </a:cubicBezTo>
                  <a:cubicBezTo>
                    <a:pt x="17471" y="20012"/>
                    <a:pt x="17471" y="20012"/>
                    <a:pt x="17471" y="20012"/>
                  </a:cubicBezTo>
                  <a:cubicBezTo>
                    <a:pt x="11118" y="17471"/>
                    <a:pt x="11118" y="17471"/>
                    <a:pt x="11118" y="17471"/>
                  </a:cubicBezTo>
                  <a:cubicBezTo>
                    <a:pt x="7306" y="21282"/>
                    <a:pt x="7306" y="21282"/>
                    <a:pt x="7306" y="21282"/>
                  </a:cubicBezTo>
                  <a:cubicBezTo>
                    <a:pt x="7306" y="21282"/>
                    <a:pt x="6988" y="21600"/>
                    <a:pt x="6988" y="21600"/>
                  </a:cubicBezTo>
                  <a:cubicBezTo>
                    <a:pt x="6671" y="21600"/>
                    <a:pt x="6671" y="21600"/>
                    <a:pt x="6671" y="21600"/>
                  </a:cubicBezTo>
                  <a:cubicBezTo>
                    <a:pt x="6353" y="21282"/>
                    <a:pt x="6035" y="20965"/>
                    <a:pt x="6035" y="20647"/>
                  </a:cubicBezTo>
                  <a:cubicBezTo>
                    <a:pt x="6035" y="15247"/>
                    <a:pt x="6035" y="15247"/>
                    <a:pt x="6035" y="15247"/>
                  </a:cubicBezTo>
                  <a:cubicBezTo>
                    <a:pt x="318" y="13024"/>
                    <a:pt x="318" y="13024"/>
                    <a:pt x="318" y="13024"/>
                  </a:cubicBezTo>
                  <a:cubicBezTo>
                    <a:pt x="0" y="12706"/>
                    <a:pt x="0" y="12706"/>
                    <a:pt x="0" y="12388"/>
                  </a:cubicBezTo>
                  <a:cubicBezTo>
                    <a:pt x="0" y="12071"/>
                    <a:pt x="0" y="11753"/>
                    <a:pt x="318" y="11435"/>
                  </a:cubicBezTo>
                  <a:cubicBezTo>
                    <a:pt x="20329" y="0"/>
                    <a:pt x="20329" y="0"/>
                    <a:pt x="20329" y="0"/>
                  </a:cubicBezTo>
                  <a:cubicBezTo>
                    <a:pt x="20647" y="0"/>
                    <a:pt x="20965" y="0"/>
                    <a:pt x="21282" y="0"/>
                  </a:cubicBezTo>
                  <a:cubicBezTo>
                    <a:pt x="21600" y="318"/>
                    <a:pt x="21600" y="635"/>
                    <a:pt x="21600" y="953"/>
                  </a:cubicBezTo>
                  <a:close/>
                  <a:moveTo>
                    <a:pt x="19694" y="2224"/>
                  </a:moveTo>
                  <a:cubicBezTo>
                    <a:pt x="2541" y="12071"/>
                    <a:pt x="2541" y="12071"/>
                    <a:pt x="2541" y="12071"/>
                  </a:cubicBezTo>
                  <a:cubicBezTo>
                    <a:pt x="6353" y="13659"/>
                    <a:pt x="6353" y="13659"/>
                    <a:pt x="6353" y="13659"/>
                  </a:cubicBezTo>
                  <a:cubicBezTo>
                    <a:pt x="16835" y="6035"/>
                    <a:pt x="16835" y="6035"/>
                    <a:pt x="16835" y="6035"/>
                  </a:cubicBezTo>
                  <a:cubicBezTo>
                    <a:pt x="11118" y="15565"/>
                    <a:pt x="11118" y="15565"/>
                    <a:pt x="11118" y="15565"/>
                  </a:cubicBezTo>
                  <a:cubicBezTo>
                    <a:pt x="17153" y="18106"/>
                    <a:pt x="17153" y="18106"/>
                    <a:pt x="17153" y="18106"/>
                  </a:cubicBezTo>
                  <a:lnTo>
                    <a:pt x="19694" y="22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5" name="Shape"/>
            <p:cNvSpPr/>
            <p:nvPr/>
          </p:nvSpPr>
          <p:spPr>
            <a:xfrm>
              <a:off x="5930900" y="2266951"/>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9153" y="20483"/>
                  </a:moveTo>
                  <a:cubicBezTo>
                    <a:pt x="9153" y="21228"/>
                    <a:pt x="8786" y="21600"/>
                    <a:pt x="8054" y="21600"/>
                  </a:cubicBezTo>
                  <a:cubicBezTo>
                    <a:pt x="1098" y="21600"/>
                    <a:pt x="1098" y="21600"/>
                    <a:pt x="1098" y="21600"/>
                  </a:cubicBezTo>
                  <a:cubicBezTo>
                    <a:pt x="732" y="21600"/>
                    <a:pt x="0" y="21228"/>
                    <a:pt x="0" y="20483"/>
                  </a:cubicBezTo>
                  <a:cubicBezTo>
                    <a:pt x="0" y="745"/>
                    <a:pt x="0" y="745"/>
                    <a:pt x="0" y="745"/>
                  </a:cubicBezTo>
                  <a:cubicBezTo>
                    <a:pt x="0" y="372"/>
                    <a:pt x="732" y="0"/>
                    <a:pt x="1098" y="0"/>
                  </a:cubicBezTo>
                  <a:cubicBezTo>
                    <a:pt x="8054" y="0"/>
                    <a:pt x="8054" y="0"/>
                    <a:pt x="8054" y="0"/>
                  </a:cubicBezTo>
                  <a:cubicBezTo>
                    <a:pt x="8786" y="0"/>
                    <a:pt x="9153" y="372"/>
                    <a:pt x="9153" y="745"/>
                  </a:cubicBezTo>
                  <a:lnTo>
                    <a:pt x="9153" y="20483"/>
                  </a:lnTo>
                  <a:close/>
                  <a:moveTo>
                    <a:pt x="21600" y="20483"/>
                  </a:moveTo>
                  <a:cubicBezTo>
                    <a:pt x="21600" y="21228"/>
                    <a:pt x="21234" y="21600"/>
                    <a:pt x="20502" y="21600"/>
                  </a:cubicBezTo>
                  <a:cubicBezTo>
                    <a:pt x="13546" y="21600"/>
                    <a:pt x="13546" y="21600"/>
                    <a:pt x="13546" y="21600"/>
                  </a:cubicBezTo>
                  <a:cubicBezTo>
                    <a:pt x="13180" y="21600"/>
                    <a:pt x="12447" y="21228"/>
                    <a:pt x="12447" y="20483"/>
                  </a:cubicBezTo>
                  <a:cubicBezTo>
                    <a:pt x="12447" y="745"/>
                    <a:pt x="12447" y="745"/>
                    <a:pt x="12447" y="745"/>
                  </a:cubicBezTo>
                  <a:cubicBezTo>
                    <a:pt x="12447" y="372"/>
                    <a:pt x="13180" y="0"/>
                    <a:pt x="13546" y="0"/>
                  </a:cubicBezTo>
                  <a:cubicBezTo>
                    <a:pt x="20502" y="0"/>
                    <a:pt x="20502" y="0"/>
                    <a:pt x="20502" y="0"/>
                  </a:cubicBezTo>
                  <a:cubicBezTo>
                    <a:pt x="21234" y="0"/>
                    <a:pt x="21600" y="372"/>
                    <a:pt x="21600" y="745"/>
                  </a:cubicBezTo>
                  <a:lnTo>
                    <a:pt x="21600" y="204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6" name="Shape"/>
            <p:cNvSpPr/>
            <p:nvPr/>
          </p:nvSpPr>
          <p:spPr>
            <a:xfrm>
              <a:off x="6591300" y="2266951"/>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5269" y="10055"/>
                  </a:moveTo>
                  <a:cubicBezTo>
                    <a:pt x="11172" y="6331"/>
                    <a:pt x="11172" y="6331"/>
                    <a:pt x="11172" y="6331"/>
                  </a:cubicBezTo>
                  <a:cubicBezTo>
                    <a:pt x="3352" y="13779"/>
                    <a:pt x="3352" y="13779"/>
                    <a:pt x="3352" y="13779"/>
                  </a:cubicBezTo>
                  <a:cubicBezTo>
                    <a:pt x="3352" y="17876"/>
                    <a:pt x="3352" y="17876"/>
                    <a:pt x="3352" y="17876"/>
                  </a:cubicBezTo>
                  <a:cubicBezTo>
                    <a:pt x="7448" y="17876"/>
                    <a:pt x="7448" y="17876"/>
                    <a:pt x="7448" y="17876"/>
                  </a:cubicBezTo>
                  <a:lnTo>
                    <a:pt x="15269" y="10055"/>
                  </a:lnTo>
                  <a:close/>
                  <a:moveTo>
                    <a:pt x="7821" y="16014"/>
                  </a:moveTo>
                  <a:cubicBezTo>
                    <a:pt x="7076" y="16386"/>
                    <a:pt x="7076" y="16386"/>
                    <a:pt x="7076" y="16386"/>
                  </a:cubicBezTo>
                  <a:cubicBezTo>
                    <a:pt x="6331" y="16386"/>
                    <a:pt x="6331" y="16386"/>
                    <a:pt x="6331" y="16386"/>
                  </a:cubicBezTo>
                  <a:cubicBezTo>
                    <a:pt x="6331" y="15269"/>
                    <a:pt x="6331" y="15269"/>
                    <a:pt x="6331" y="15269"/>
                  </a:cubicBezTo>
                  <a:cubicBezTo>
                    <a:pt x="4841" y="15269"/>
                    <a:pt x="4841" y="15269"/>
                    <a:pt x="4841" y="15269"/>
                  </a:cubicBezTo>
                  <a:cubicBezTo>
                    <a:pt x="4841" y="14524"/>
                    <a:pt x="4841" y="14524"/>
                    <a:pt x="4841" y="14524"/>
                  </a:cubicBezTo>
                  <a:cubicBezTo>
                    <a:pt x="5586" y="13779"/>
                    <a:pt x="5586" y="13779"/>
                    <a:pt x="5586" y="13779"/>
                  </a:cubicBezTo>
                  <a:lnTo>
                    <a:pt x="7821" y="16014"/>
                  </a:lnTo>
                  <a:close/>
                  <a:moveTo>
                    <a:pt x="11545" y="8566"/>
                  </a:moveTo>
                  <a:cubicBezTo>
                    <a:pt x="7448" y="12662"/>
                    <a:pt x="7448" y="12662"/>
                    <a:pt x="7448" y="12662"/>
                  </a:cubicBezTo>
                  <a:cubicBezTo>
                    <a:pt x="7076" y="12662"/>
                    <a:pt x="7076" y="13034"/>
                    <a:pt x="7076" y="12662"/>
                  </a:cubicBezTo>
                  <a:cubicBezTo>
                    <a:pt x="6703" y="12662"/>
                    <a:pt x="6703" y="12290"/>
                    <a:pt x="7076" y="12290"/>
                  </a:cubicBezTo>
                  <a:cubicBezTo>
                    <a:pt x="11172" y="8193"/>
                    <a:pt x="11172" y="8193"/>
                    <a:pt x="11172" y="8193"/>
                  </a:cubicBezTo>
                  <a:cubicBezTo>
                    <a:pt x="11172" y="8193"/>
                    <a:pt x="11545" y="8193"/>
                    <a:pt x="11545" y="8193"/>
                  </a:cubicBezTo>
                  <a:cubicBezTo>
                    <a:pt x="11545" y="8193"/>
                    <a:pt x="11545" y="8566"/>
                    <a:pt x="11545" y="8566"/>
                  </a:cubicBezTo>
                  <a:close/>
                  <a:moveTo>
                    <a:pt x="17503" y="8193"/>
                  </a:moveTo>
                  <a:cubicBezTo>
                    <a:pt x="17876" y="7448"/>
                    <a:pt x="17876" y="6703"/>
                    <a:pt x="17503" y="5959"/>
                  </a:cubicBezTo>
                  <a:cubicBezTo>
                    <a:pt x="15269" y="4097"/>
                    <a:pt x="15269" y="4097"/>
                    <a:pt x="15269" y="4097"/>
                  </a:cubicBezTo>
                  <a:cubicBezTo>
                    <a:pt x="14897" y="3352"/>
                    <a:pt x="13779" y="3352"/>
                    <a:pt x="13407" y="4097"/>
                  </a:cubicBezTo>
                  <a:cubicBezTo>
                    <a:pt x="12290" y="5214"/>
                    <a:pt x="12290" y="5214"/>
                    <a:pt x="12290" y="5214"/>
                  </a:cubicBezTo>
                  <a:cubicBezTo>
                    <a:pt x="16014" y="9310"/>
                    <a:pt x="16014" y="9310"/>
                    <a:pt x="16014" y="9310"/>
                  </a:cubicBezTo>
                  <a:lnTo>
                    <a:pt x="17503" y="819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7" name="Shape"/>
            <p:cNvSpPr/>
            <p:nvPr/>
          </p:nvSpPr>
          <p:spPr>
            <a:xfrm>
              <a:off x="7249584" y="2266951"/>
              <a:ext cx="334434"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9366"/>
                  </a:moveTo>
                  <a:cubicBezTo>
                    <a:pt x="21600" y="20483"/>
                    <a:pt x="21008" y="21600"/>
                    <a:pt x="19825" y="21600"/>
                  </a:cubicBezTo>
                  <a:cubicBezTo>
                    <a:pt x="2071" y="21600"/>
                    <a:pt x="2071" y="21600"/>
                    <a:pt x="2071" y="21600"/>
                  </a:cubicBezTo>
                  <a:cubicBezTo>
                    <a:pt x="888" y="21600"/>
                    <a:pt x="0" y="20483"/>
                    <a:pt x="0" y="19366"/>
                  </a:cubicBezTo>
                  <a:cubicBezTo>
                    <a:pt x="0" y="2234"/>
                    <a:pt x="0" y="2234"/>
                    <a:pt x="0" y="2234"/>
                  </a:cubicBezTo>
                  <a:cubicBezTo>
                    <a:pt x="0" y="745"/>
                    <a:pt x="888" y="0"/>
                    <a:pt x="2071" y="0"/>
                  </a:cubicBezTo>
                  <a:cubicBezTo>
                    <a:pt x="19825" y="0"/>
                    <a:pt x="19825" y="0"/>
                    <a:pt x="19825" y="0"/>
                  </a:cubicBezTo>
                  <a:cubicBezTo>
                    <a:pt x="21008" y="0"/>
                    <a:pt x="21600" y="745"/>
                    <a:pt x="21600" y="2234"/>
                  </a:cubicBezTo>
                  <a:lnTo>
                    <a:pt x="21600" y="19366"/>
                  </a:lnTo>
                  <a:close/>
                  <a:moveTo>
                    <a:pt x="2071" y="1490"/>
                  </a:moveTo>
                  <a:cubicBezTo>
                    <a:pt x="1775" y="1490"/>
                    <a:pt x="1479" y="1862"/>
                    <a:pt x="1479" y="2234"/>
                  </a:cubicBezTo>
                  <a:cubicBezTo>
                    <a:pt x="1479" y="19366"/>
                    <a:pt x="1479" y="19366"/>
                    <a:pt x="1479" y="19366"/>
                  </a:cubicBezTo>
                  <a:cubicBezTo>
                    <a:pt x="1479" y="19366"/>
                    <a:pt x="1775" y="19738"/>
                    <a:pt x="2071" y="19738"/>
                  </a:cubicBezTo>
                  <a:cubicBezTo>
                    <a:pt x="19825" y="19738"/>
                    <a:pt x="19825" y="19738"/>
                    <a:pt x="19825" y="19738"/>
                  </a:cubicBezTo>
                  <a:cubicBezTo>
                    <a:pt x="20121" y="19738"/>
                    <a:pt x="20121" y="19366"/>
                    <a:pt x="20121" y="19366"/>
                  </a:cubicBezTo>
                  <a:cubicBezTo>
                    <a:pt x="20121" y="2234"/>
                    <a:pt x="20121" y="2234"/>
                    <a:pt x="20121" y="2234"/>
                  </a:cubicBezTo>
                  <a:cubicBezTo>
                    <a:pt x="20121" y="1862"/>
                    <a:pt x="20121" y="1490"/>
                    <a:pt x="19825" y="1490"/>
                  </a:cubicBezTo>
                  <a:lnTo>
                    <a:pt x="2071" y="1490"/>
                  </a:lnTo>
                  <a:close/>
                  <a:moveTo>
                    <a:pt x="5030" y="8938"/>
                  </a:moveTo>
                  <a:cubicBezTo>
                    <a:pt x="3847" y="8938"/>
                    <a:pt x="2959" y="7821"/>
                    <a:pt x="2959" y="6331"/>
                  </a:cubicBezTo>
                  <a:cubicBezTo>
                    <a:pt x="2959" y="4841"/>
                    <a:pt x="3847" y="3352"/>
                    <a:pt x="5030" y="3352"/>
                  </a:cubicBezTo>
                  <a:cubicBezTo>
                    <a:pt x="6214" y="3352"/>
                    <a:pt x="7397" y="4841"/>
                    <a:pt x="7397" y="6331"/>
                  </a:cubicBezTo>
                  <a:cubicBezTo>
                    <a:pt x="7397" y="7821"/>
                    <a:pt x="6214" y="8938"/>
                    <a:pt x="5030" y="8938"/>
                  </a:cubicBezTo>
                  <a:close/>
                  <a:moveTo>
                    <a:pt x="18937" y="17876"/>
                  </a:moveTo>
                  <a:cubicBezTo>
                    <a:pt x="2959" y="17876"/>
                    <a:pt x="2959" y="17876"/>
                    <a:pt x="2959" y="17876"/>
                  </a:cubicBezTo>
                  <a:cubicBezTo>
                    <a:pt x="2959" y="15269"/>
                    <a:pt x="2959" y="15269"/>
                    <a:pt x="2959" y="15269"/>
                  </a:cubicBezTo>
                  <a:cubicBezTo>
                    <a:pt x="6510" y="10800"/>
                    <a:pt x="6510" y="10800"/>
                    <a:pt x="6510" y="10800"/>
                  </a:cubicBezTo>
                  <a:cubicBezTo>
                    <a:pt x="8285" y="13034"/>
                    <a:pt x="8285" y="13034"/>
                    <a:pt x="8285" y="13034"/>
                  </a:cubicBezTo>
                  <a:cubicBezTo>
                    <a:pt x="14203" y="5586"/>
                    <a:pt x="14203" y="5586"/>
                    <a:pt x="14203" y="5586"/>
                  </a:cubicBezTo>
                  <a:cubicBezTo>
                    <a:pt x="18937" y="11545"/>
                    <a:pt x="18937" y="11545"/>
                    <a:pt x="18937" y="11545"/>
                  </a:cubicBezTo>
                  <a:lnTo>
                    <a:pt x="18937" y="1787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8" name="Shape"/>
            <p:cNvSpPr/>
            <p:nvPr/>
          </p:nvSpPr>
          <p:spPr>
            <a:xfrm>
              <a:off x="7912100" y="2245784"/>
              <a:ext cx="345018" cy="306917"/>
            </a:xfrm>
            <a:custGeom>
              <a:avLst/>
              <a:gdLst/>
              <a:ahLst/>
              <a:cxnLst>
                <a:cxn ang="0">
                  <a:pos x="wd2" y="hd2"/>
                </a:cxn>
                <a:cxn ang="5400000">
                  <a:pos x="wd2" y="hd2"/>
                </a:cxn>
                <a:cxn ang="10800000">
                  <a:pos x="wd2" y="hd2"/>
                </a:cxn>
                <a:cxn ang="16200000">
                  <a:pos x="wd2" y="hd2"/>
                </a:cxn>
              </a:cxnLst>
              <a:rect l="0" t="0" r="r" b="b"/>
              <a:pathLst>
                <a:path w="21600" h="21600" extrusionOk="0">
                  <a:moveTo>
                    <a:pt x="18720" y="16119"/>
                  </a:moveTo>
                  <a:cubicBezTo>
                    <a:pt x="19584" y="17731"/>
                    <a:pt x="20448" y="18376"/>
                    <a:pt x="21600" y="19666"/>
                  </a:cubicBezTo>
                  <a:cubicBezTo>
                    <a:pt x="20160" y="20310"/>
                    <a:pt x="18720" y="20955"/>
                    <a:pt x="17568" y="21600"/>
                  </a:cubicBezTo>
                  <a:cubicBezTo>
                    <a:pt x="15552" y="19666"/>
                    <a:pt x="16704" y="11928"/>
                    <a:pt x="13248" y="11928"/>
                  </a:cubicBezTo>
                  <a:cubicBezTo>
                    <a:pt x="13248" y="11928"/>
                    <a:pt x="13248" y="11928"/>
                    <a:pt x="13248" y="11928"/>
                  </a:cubicBezTo>
                  <a:cubicBezTo>
                    <a:pt x="13248" y="11928"/>
                    <a:pt x="13248" y="11928"/>
                    <a:pt x="13248" y="11928"/>
                  </a:cubicBezTo>
                  <a:cubicBezTo>
                    <a:pt x="13248" y="11928"/>
                    <a:pt x="13248" y="11928"/>
                    <a:pt x="13248" y="11928"/>
                  </a:cubicBezTo>
                  <a:cubicBezTo>
                    <a:pt x="14112" y="12896"/>
                    <a:pt x="14400" y="13218"/>
                    <a:pt x="14688" y="14507"/>
                  </a:cubicBezTo>
                  <a:cubicBezTo>
                    <a:pt x="14688" y="14830"/>
                    <a:pt x="14688" y="14830"/>
                    <a:pt x="14688" y="14830"/>
                  </a:cubicBezTo>
                  <a:cubicBezTo>
                    <a:pt x="14688" y="15797"/>
                    <a:pt x="14400" y="16764"/>
                    <a:pt x="14112" y="17731"/>
                  </a:cubicBezTo>
                  <a:cubicBezTo>
                    <a:pt x="13536" y="17731"/>
                    <a:pt x="12672" y="18054"/>
                    <a:pt x="12096" y="18054"/>
                  </a:cubicBezTo>
                  <a:cubicBezTo>
                    <a:pt x="11808" y="18054"/>
                    <a:pt x="11520" y="17731"/>
                    <a:pt x="11232" y="17731"/>
                  </a:cubicBezTo>
                  <a:cubicBezTo>
                    <a:pt x="11232" y="17731"/>
                    <a:pt x="11232" y="17409"/>
                    <a:pt x="11232" y="17087"/>
                  </a:cubicBezTo>
                  <a:cubicBezTo>
                    <a:pt x="11232" y="16764"/>
                    <a:pt x="11232" y="16442"/>
                    <a:pt x="11232" y="16119"/>
                  </a:cubicBezTo>
                  <a:cubicBezTo>
                    <a:pt x="11232" y="15475"/>
                    <a:pt x="12672" y="14830"/>
                    <a:pt x="12384" y="14185"/>
                  </a:cubicBezTo>
                  <a:cubicBezTo>
                    <a:pt x="12384" y="14185"/>
                    <a:pt x="12096" y="14185"/>
                    <a:pt x="12096" y="14507"/>
                  </a:cubicBezTo>
                  <a:cubicBezTo>
                    <a:pt x="11520" y="15152"/>
                    <a:pt x="10368" y="16119"/>
                    <a:pt x="9216" y="16119"/>
                  </a:cubicBezTo>
                  <a:cubicBezTo>
                    <a:pt x="8640" y="16119"/>
                    <a:pt x="7200" y="13218"/>
                    <a:pt x="6336" y="12573"/>
                  </a:cubicBezTo>
                  <a:cubicBezTo>
                    <a:pt x="6336" y="12573"/>
                    <a:pt x="6336" y="12251"/>
                    <a:pt x="6048" y="12251"/>
                  </a:cubicBezTo>
                  <a:cubicBezTo>
                    <a:pt x="5472" y="12251"/>
                    <a:pt x="864" y="13540"/>
                    <a:pt x="576" y="13540"/>
                  </a:cubicBezTo>
                  <a:cubicBezTo>
                    <a:pt x="288" y="13540"/>
                    <a:pt x="0" y="13540"/>
                    <a:pt x="0" y="13218"/>
                  </a:cubicBezTo>
                  <a:cubicBezTo>
                    <a:pt x="0" y="12896"/>
                    <a:pt x="288" y="12573"/>
                    <a:pt x="288" y="12573"/>
                  </a:cubicBezTo>
                  <a:cubicBezTo>
                    <a:pt x="5760" y="11284"/>
                    <a:pt x="5760" y="11284"/>
                    <a:pt x="5760" y="11284"/>
                  </a:cubicBezTo>
                  <a:cubicBezTo>
                    <a:pt x="5472" y="10639"/>
                    <a:pt x="6336" y="10639"/>
                    <a:pt x="6624" y="10316"/>
                  </a:cubicBezTo>
                  <a:cubicBezTo>
                    <a:pt x="6624" y="10316"/>
                    <a:pt x="6912" y="10316"/>
                    <a:pt x="6912" y="10316"/>
                  </a:cubicBezTo>
                  <a:cubicBezTo>
                    <a:pt x="7200" y="10316"/>
                    <a:pt x="7488" y="10639"/>
                    <a:pt x="7488" y="10961"/>
                  </a:cubicBezTo>
                  <a:cubicBezTo>
                    <a:pt x="7776" y="10961"/>
                    <a:pt x="9216" y="10316"/>
                    <a:pt x="9216" y="10316"/>
                  </a:cubicBezTo>
                  <a:cubicBezTo>
                    <a:pt x="9504" y="10316"/>
                    <a:pt x="9792" y="10639"/>
                    <a:pt x="9792" y="10961"/>
                  </a:cubicBezTo>
                  <a:cubicBezTo>
                    <a:pt x="9792" y="11284"/>
                    <a:pt x="9792" y="11284"/>
                    <a:pt x="9504" y="11284"/>
                  </a:cubicBezTo>
                  <a:cubicBezTo>
                    <a:pt x="7488" y="11928"/>
                    <a:pt x="7488" y="11928"/>
                    <a:pt x="7488" y="11928"/>
                  </a:cubicBezTo>
                  <a:cubicBezTo>
                    <a:pt x="7488" y="12251"/>
                    <a:pt x="7488" y="12251"/>
                    <a:pt x="7488" y="12251"/>
                  </a:cubicBezTo>
                  <a:cubicBezTo>
                    <a:pt x="7488" y="12573"/>
                    <a:pt x="9216" y="14507"/>
                    <a:pt x="9504" y="14507"/>
                  </a:cubicBezTo>
                  <a:cubicBezTo>
                    <a:pt x="10080" y="14507"/>
                    <a:pt x="11520" y="12896"/>
                    <a:pt x="11520" y="12251"/>
                  </a:cubicBezTo>
                  <a:cubicBezTo>
                    <a:pt x="11520" y="10639"/>
                    <a:pt x="9792" y="11606"/>
                    <a:pt x="9792" y="10639"/>
                  </a:cubicBezTo>
                  <a:cubicBezTo>
                    <a:pt x="9792" y="10639"/>
                    <a:pt x="10080" y="10316"/>
                    <a:pt x="10080" y="10316"/>
                  </a:cubicBezTo>
                  <a:cubicBezTo>
                    <a:pt x="9216" y="9994"/>
                    <a:pt x="9216" y="9994"/>
                    <a:pt x="9216" y="9994"/>
                  </a:cubicBezTo>
                  <a:cubicBezTo>
                    <a:pt x="9504" y="9672"/>
                    <a:pt x="9792" y="9027"/>
                    <a:pt x="9792" y="8704"/>
                  </a:cubicBezTo>
                  <a:cubicBezTo>
                    <a:pt x="9792" y="8382"/>
                    <a:pt x="9792" y="8060"/>
                    <a:pt x="9792" y="7737"/>
                  </a:cubicBezTo>
                  <a:cubicBezTo>
                    <a:pt x="10368" y="7737"/>
                    <a:pt x="10656" y="7737"/>
                    <a:pt x="11232" y="7737"/>
                  </a:cubicBezTo>
                  <a:cubicBezTo>
                    <a:pt x="13536" y="7737"/>
                    <a:pt x="12960" y="8060"/>
                    <a:pt x="13824" y="9994"/>
                  </a:cubicBezTo>
                  <a:cubicBezTo>
                    <a:pt x="14400" y="9672"/>
                    <a:pt x="14400" y="9672"/>
                    <a:pt x="14400" y="9672"/>
                  </a:cubicBezTo>
                  <a:cubicBezTo>
                    <a:pt x="14112" y="11284"/>
                    <a:pt x="12960" y="10316"/>
                    <a:pt x="12960" y="10961"/>
                  </a:cubicBezTo>
                  <a:cubicBezTo>
                    <a:pt x="12960" y="11284"/>
                    <a:pt x="12960" y="11284"/>
                    <a:pt x="12960" y="11284"/>
                  </a:cubicBezTo>
                  <a:cubicBezTo>
                    <a:pt x="15840" y="11284"/>
                    <a:pt x="17280" y="13863"/>
                    <a:pt x="18720" y="16119"/>
                  </a:cubicBezTo>
                  <a:close/>
                  <a:moveTo>
                    <a:pt x="8064" y="10639"/>
                  </a:moveTo>
                  <a:cubicBezTo>
                    <a:pt x="8064" y="10316"/>
                    <a:pt x="8064" y="10316"/>
                    <a:pt x="8064" y="10316"/>
                  </a:cubicBezTo>
                  <a:cubicBezTo>
                    <a:pt x="8352" y="10316"/>
                    <a:pt x="8352" y="10316"/>
                    <a:pt x="8640" y="10316"/>
                  </a:cubicBezTo>
                  <a:cubicBezTo>
                    <a:pt x="8928" y="10316"/>
                    <a:pt x="8928" y="10316"/>
                    <a:pt x="9216" y="10316"/>
                  </a:cubicBezTo>
                  <a:lnTo>
                    <a:pt x="8064" y="10639"/>
                  </a:lnTo>
                  <a:close/>
                  <a:moveTo>
                    <a:pt x="9216" y="11606"/>
                  </a:moveTo>
                  <a:cubicBezTo>
                    <a:pt x="10368" y="13863"/>
                    <a:pt x="10368" y="13863"/>
                    <a:pt x="10368" y="13863"/>
                  </a:cubicBezTo>
                  <a:cubicBezTo>
                    <a:pt x="9504" y="14507"/>
                    <a:pt x="9504" y="14507"/>
                    <a:pt x="9504" y="14507"/>
                  </a:cubicBezTo>
                  <a:cubicBezTo>
                    <a:pt x="8640" y="11606"/>
                    <a:pt x="8640" y="11606"/>
                    <a:pt x="8640" y="11606"/>
                  </a:cubicBezTo>
                  <a:lnTo>
                    <a:pt x="9216" y="11606"/>
                  </a:lnTo>
                  <a:close/>
                  <a:moveTo>
                    <a:pt x="12672" y="7415"/>
                  </a:moveTo>
                  <a:cubicBezTo>
                    <a:pt x="12672" y="7415"/>
                    <a:pt x="12096" y="7415"/>
                    <a:pt x="11520" y="7415"/>
                  </a:cubicBezTo>
                  <a:cubicBezTo>
                    <a:pt x="10656" y="7415"/>
                    <a:pt x="9792" y="7415"/>
                    <a:pt x="8928" y="7737"/>
                  </a:cubicBezTo>
                  <a:cubicBezTo>
                    <a:pt x="9216" y="7415"/>
                    <a:pt x="9504" y="7093"/>
                    <a:pt x="10080" y="7093"/>
                  </a:cubicBezTo>
                  <a:cubicBezTo>
                    <a:pt x="10944" y="6448"/>
                    <a:pt x="11520" y="5803"/>
                    <a:pt x="12384" y="4836"/>
                  </a:cubicBezTo>
                  <a:cubicBezTo>
                    <a:pt x="12672" y="5158"/>
                    <a:pt x="12672" y="5803"/>
                    <a:pt x="13248" y="5803"/>
                  </a:cubicBezTo>
                  <a:cubicBezTo>
                    <a:pt x="13536" y="5803"/>
                    <a:pt x="13536" y="5803"/>
                    <a:pt x="13536" y="5803"/>
                  </a:cubicBezTo>
                  <a:cubicBezTo>
                    <a:pt x="13536" y="6770"/>
                    <a:pt x="13536" y="6770"/>
                    <a:pt x="13536" y="6770"/>
                  </a:cubicBezTo>
                  <a:cubicBezTo>
                    <a:pt x="13824" y="6770"/>
                    <a:pt x="13824" y="6770"/>
                    <a:pt x="13824" y="6770"/>
                  </a:cubicBezTo>
                  <a:cubicBezTo>
                    <a:pt x="15264" y="6125"/>
                    <a:pt x="16416" y="5481"/>
                    <a:pt x="17856" y="4513"/>
                  </a:cubicBezTo>
                  <a:cubicBezTo>
                    <a:pt x="19584" y="2901"/>
                    <a:pt x="19872" y="2257"/>
                    <a:pt x="20736" y="0"/>
                  </a:cubicBezTo>
                  <a:cubicBezTo>
                    <a:pt x="21024" y="0"/>
                    <a:pt x="21024" y="0"/>
                    <a:pt x="21024" y="0"/>
                  </a:cubicBezTo>
                  <a:cubicBezTo>
                    <a:pt x="21024" y="645"/>
                    <a:pt x="20736" y="1290"/>
                    <a:pt x="20448" y="1612"/>
                  </a:cubicBezTo>
                  <a:cubicBezTo>
                    <a:pt x="19296" y="4513"/>
                    <a:pt x="17568" y="6125"/>
                    <a:pt x="14976" y="6770"/>
                  </a:cubicBezTo>
                  <a:cubicBezTo>
                    <a:pt x="14400" y="6770"/>
                    <a:pt x="13824" y="6770"/>
                    <a:pt x="13536" y="7093"/>
                  </a:cubicBezTo>
                  <a:cubicBezTo>
                    <a:pt x="13536" y="7415"/>
                    <a:pt x="13824" y="7737"/>
                    <a:pt x="13824" y="8060"/>
                  </a:cubicBezTo>
                  <a:cubicBezTo>
                    <a:pt x="13824" y="8060"/>
                    <a:pt x="13824" y="8382"/>
                    <a:pt x="13536" y="8382"/>
                  </a:cubicBezTo>
                  <a:cubicBezTo>
                    <a:pt x="13248" y="7737"/>
                    <a:pt x="12960" y="7415"/>
                    <a:pt x="12672" y="7415"/>
                  </a:cubicBezTo>
                  <a:close/>
                  <a:moveTo>
                    <a:pt x="11520" y="18054"/>
                  </a:moveTo>
                  <a:cubicBezTo>
                    <a:pt x="11808" y="19021"/>
                    <a:pt x="11808" y="19021"/>
                    <a:pt x="11808" y="19021"/>
                  </a:cubicBezTo>
                  <a:cubicBezTo>
                    <a:pt x="11232" y="19343"/>
                    <a:pt x="11232" y="19343"/>
                    <a:pt x="11232" y="19343"/>
                  </a:cubicBezTo>
                  <a:cubicBezTo>
                    <a:pt x="11232" y="18054"/>
                    <a:pt x="11232" y="18054"/>
                    <a:pt x="11232" y="18054"/>
                  </a:cubicBezTo>
                  <a:lnTo>
                    <a:pt x="11520" y="18054"/>
                  </a:lnTo>
                  <a:close/>
                  <a:moveTo>
                    <a:pt x="14400" y="18699"/>
                  </a:moveTo>
                  <a:cubicBezTo>
                    <a:pt x="14688" y="18699"/>
                    <a:pt x="15264" y="20633"/>
                    <a:pt x="15552" y="21278"/>
                  </a:cubicBezTo>
                  <a:cubicBezTo>
                    <a:pt x="14688" y="21600"/>
                    <a:pt x="13824" y="21600"/>
                    <a:pt x="12960" y="21600"/>
                  </a:cubicBezTo>
                  <a:cubicBezTo>
                    <a:pt x="12384" y="21600"/>
                    <a:pt x="12096" y="21600"/>
                    <a:pt x="11520" y="21600"/>
                  </a:cubicBezTo>
                  <a:cubicBezTo>
                    <a:pt x="11232" y="19666"/>
                    <a:pt x="11232" y="19666"/>
                    <a:pt x="11232" y="19666"/>
                  </a:cubicBezTo>
                  <a:cubicBezTo>
                    <a:pt x="11808" y="19343"/>
                    <a:pt x="13536" y="18699"/>
                    <a:pt x="14400" y="18699"/>
                  </a:cubicBezTo>
                  <a:close/>
                  <a:moveTo>
                    <a:pt x="14112" y="18376"/>
                  </a:moveTo>
                  <a:cubicBezTo>
                    <a:pt x="14112" y="18699"/>
                    <a:pt x="12384" y="18699"/>
                    <a:pt x="11808" y="19021"/>
                  </a:cubicBezTo>
                  <a:cubicBezTo>
                    <a:pt x="11808" y="18376"/>
                    <a:pt x="11808" y="18376"/>
                    <a:pt x="11808" y="18376"/>
                  </a:cubicBezTo>
                  <a:cubicBezTo>
                    <a:pt x="12384" y="18376"/>
                    <a:pt x="13248" y="18054"/>
                    <a:pt x="13824" y="18054"/>
                  </a:cubicBezTo>
                  <a:cubicBezTo>
                    <a:pt x="14112" y="18054"/>
                    <a:pt x="14112" y="18054"/>
                    <a:pt x="14112" y="18054"/>
                  </a:cubicBezTo>
                  <a:cubicBezTo>
                    <a:pt x="14112" y="18054"/>
                    <a:pt x="14112" y="18054"/>
                    <a:pt x="14112" y="18376"/>
                  </a:cubicBezTo>
                  <a:close/>
                  <a:moveTo>
                    <a:pt x="21024" y="0"/>
                  </a:moveTo>
                  <a:cubicBezTo>
                    <a:pt x="21024" y="0"/>
                    <a:pt x="21024" y="0"/>
                    <a:pt x="21024" y="0"/>
                  </a:cubicBezTo>
                  <a:cubicBezTo>
                    <a:pt x="21024" y="0"/>
                    <a:pt x="21024" y="0"/>
                    <a:pt x="21024" y="0"/>
                  </a:cubicBezTo>
                  <a:cubicBezTo>
                    <a:pt x="21024" y="0"/>
                    <a:pt x="21024" y="0"/>
                    <a:pt x="21024" y="0"/>
                  </a:cubicBezTo>
                  <a:close/>
                  <a:moveTo>
                    <a:pt x="21024" y="0"/>
                  </a:moveTo>
                  <a:cubicBezTo>
                    <a:pt x="21024" y="0"/>
                    <a:pt x="21024" y="0"/>
                    <a:pt x="21024" y="0"/>
                  </a:cubicBezTo>
                  <a:close/>
                  <a:moveTo>
                    <a:pt x="21024" y="0"/>
                  </a:moveTo>
                  <a:cubicBezTo>
                    <a:pt x="21024" y="0"/>
                    <a:pt x="21024" y="0"/>
                    <a:pt x="21024" y="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89" name="Shape"/>
            <p:cNvSpPr/>
            <p:nvPr/>
          </p:nvSpPr>
          <p:spPr>
            <a:xfrm>
              <a:off x="8568267" y="2264291"/>
              <a:ext cx="244398" cy="270907"/>
            </a:xfrm>
            <a:custGeom>
              <a:avLst/>
              <a:gdLst/>
              <a:ahLst/>
              <a:cxnLst>
                <a:cxn ang="0">
                  <a:pos x="wd2" y="hd2"/>
                </a:cxn>
                <a:cxn ang="5400000">
                  <a:pos x="wd2" y="hd2"/>
                </a:cxn>
                <a:cxn ang="10800000">
                  <a:pos x="wd2" y="hd2"/>
                </a:cxn>
                <a:cxn ang="16200000">
                  <a:pos x="wd2" y="hd2"/>
                </a:cxn>
              </a:cxnLst>
              <a:rect l="0" t="0" r="r" b="b"/>
              <a:pathLst>
                <a:path w="21500" h="21266" extrusionOk="0">
                  <a:moveTo>
                    <a:pt x="1200" y="21116"/>
                  </a:moveTo>
                  <a:cubicBezTo>
                    <a:pt x="400" y="21476"/>
                    <a:pt x="0" y="21116"/>
                    <a:pt x="0" y="20756"/>
                  </a:cubicBezTo>
                  <a:cubicBezTo>
                    <a:pt x="0" y="596"/>
                    <a:pt x="0" y="596"/>
                    <a:pt x="0" y="596"/>
                  </a:cubicBezTo>
                  <a:cubicBezTo>
                    <a:pt x="0" y="-124"/>
                    <a:pt x="400" y="-124"/>
                    <a:pt x="1200" y="236"/>
                  </a:cubicBezTo>
                  <a:cubicBezTo>
                    <a:pt x="21200" y="10316"/>
                    <a:pt x="21200" y="10316"/>
                    <a:pt x="21200" y="10316"/>
                  </a:cubicBezTo>
                  <a:cubicBezTo>
                    <a:pt x="21600" y="10316"/>
                    <a:pt x="21600" y="10676"/>
                    <a:pt x="21200" y="11036"/>
                  </a:cubicBezTo>
                  <a:lnTo>
                    <a:pt x="1200" y="2111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0" name="Shape"/>
            <p:cNvSpPr/>
            <p:nvPr/>
          </p:nvSpPr>
          <p:spPr>
            <a:xfrm>
              <a:off x="9226551" y="2266951"/>
              <a:ext cx="247650" cy="243417"/>
            </a:xfrm>
            <a:custGeom>
              <a:avLst/>
              <a:gdLst/>
              <a:ahLst/>
              <a:cxnLst>
                <a:cxn ang="0">
                  <a:pos x="wd2" y="hd2"/>
                </a:cxn>
                <a:cxn ang="5400000">
                  <a:pos x="wd2" y="hd2"/>
                </a:cxn>
                <a:cxn ang="10800000">
                  <a:pos x="wd2" y="hd2"/>
                </a:cxn>
                <a:cxn ang="16200000">
                  <a:pos x="wd2" y="hd2"/>
                </a:cxn>
              </a:cxnLst>
              <a:rect l="0" t="0" r="r" b="b"/>
              <a:pathLst>
                <a:path w="21600" h="21600" extrusionOk="0">
                  <a:moveTo>
                    <a:pt x="21600" y="12226"/>
                  </a:moveTo>
                  <a:cubicBezTo>
                    <a:pt x="21600" y="13042"/>
                    <a:pt x="20800" y="13857"/>
                    <a:pt x="20000" y="13857"/>
                  </a:cubicBezTo>
                  <a:cubicBezTo>
                    <a:pt x="13600" y="13857"/>
                    <a:pt x="13600" y="13857"/>
                    <a:pt x="13600" y="13857"/>
                  </a:cubicBezTo>
                  <a:cubicBezTo>
                    <a:pt x="13600" y="19970"/>
                    <a:pt x="13600" y="19970"/>
                    <a:pt x="13600" y="19970"/>
                  </a:cubicBezTo>
                  <a:cubicBezTo>
                    <a:pt x="13600" y="20785"/>
                    <a:pt x="13200" y="21600"/>
                    <a:pt x="12400" y="21600"/>
                  </a:cubicBezTo>
                  <a:cubicBezTo>
                    <a:pt x="9600" y="21600"/>
                    <a:pt x="9600" y="21600"/>
                    <a:pt x="9600" y="21600"/>
                  </a:cubicBezTo>
                  <a:cubicBezTo>
                    <a:pt x="8800" y="21600"/>
                    <a:pt x="8000" y="20785"/>
                    <a:pt x="8000" y="19970"/>
                  </a:cubicBezTo>
                  <a:cubicBezTo>
                    <a:pt x="8000" y="13857"/>
                    <a:pt x="8000" y="13857"/>
                    <a:pt x="8000" y="13857"/>
                  </a:cubicBezTo>
                  <a:cubicBezTo>
                    <a:pt x="1600" y="13857"/>
                    <a:pt x="1600" y="13857"/>
                    <a:pt x="1600" y="13857"/>
                  </a:cubicBezTo>
                  <a:cubicBezTo>
                    <a:pt x="800" y="13857"/>
                    <a:pt x="0" y="13042"/>
                    <a:pt x="0" y="12226"/>
                  </a:cubicBezTo>
                  <a:cubicBezTo>
                    <a:pt x="0" y="9374"/>
                    <a:pt x="0" y="9374"/>
                    <a:pt x="0" y="9374"/>
                  </a:cubicBezTo>
                  <a:cubicBezTo>
                    <a:pt x="0" y="8558"/>
                    <a:pt x="800" y="7743"/>
                    <a:pt x="1600" y="7743"/>
                  </a:cubicBezTo>
                  <a:cubicBezTo>
                    <a:pt x="8000" y="7743"/>
                    <a:pt x="8000" y="7743"/>
                    <a:pt x="8000" y="7743"/>
                  </a:cubicBezTo>
                  <a:cubicBezTo>
                    <a:pt x="8000" y="1223"/>
                    <a:pt x="8000" y="1223"/>
                    <a:pt x="8000" y="1223"/>
                  </a:cubicBezTo>
                  <a:cubicBezTo>
                    <a:pt x="8000" y="408"/>
                    <a:pt x="8800" y="0"/>
                    <a:pt x="9600" y="0"/>
                  </a:cubicBezTo>
                  <a:cubicBezTo>
                    <a:pt x="12400" y="0"/>
                    <a:pt x="12400" y="0"/>
                    <a:pt x="12400" y="0"/>
                  </a:cubicBezTo>
                  <a:cubicBezTo>
                    <a:pt x="13200" y="0"/>
                    <a:pt x="13600" y="408"/>
                    <a:pt x="13600" y="1223"/>
                  </a:cubicBezTo>
                  <a:cubicBezTo>
                    <a:pt x="13600" y="7743"/>
                    <a:pt x="13600" y="7743"/>
                    <a:pt x="13600" y="7743"/>
                  </a:cubicBezTo>
                  <a:cubicBezTo>
                    <a:pt x="20000" y="7743"/>
                    <a:pt x="20000" y="7743"/>
                    <a:pt x="20000" y="7743"/>
                  </a:cubicBezTo>
                  <a:cubicBezTo>
                    <a:pt x="20800" y="7743"/>
                    <a:pt x="21600" y="8558"/>
                    <a:pt x="21600" y="9374"/>
                  </a:cubicBezTo>
                  <a:lnTo>
                    <a:pt x="21600" y="1222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1" name="Shape"/>
            <p:cNvSpPr/>
            <p:nvPr/>
          </p:nvSpPr>
          <p:spPr>
            <a:xfrm>
              <a:off x="9884833" y="2245784"/>
              <a:ext cx="270934" cy="287867"/>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5125" y="21600"/>
                    <a:pt x="0" y="17143"/>
                    <a:pt x="0" y="11657"/>
                  </a:cubicBezTo>
                  <a:cubicBezTo>
                    <a:pt x="0" y="8229"/>
                    <a:pt x="1831" y="5486"/>
                    <a:pt x="4393" y="3429"/>
                  </a:cubicBezTo>
                  <a:cubicBezTo>
                    <a:pt x="5125" y="3086"/>
                    <a:pt x="6224" y="3086"/>
                    <a:pt x="6956" y="3771"/>
                  </a:cubicBezTo>
                  <a:cubicBezTo>
                    <a:pt x="7688" y="4800"/>
                    <a:pt x="7322" y="5829"/>
                    <a:pt x="6590" y="6171"/>
                  </a:cubicBezTo>
                  <a:cubicBezTo>
                    <a:pt x="4759" y="7543"/>
                    <a:pt x="3661" y="9600"/>
                    <a:pt x="3661" y="11657"/>
                  </a:cubicBezTo>
                  <a:cubicBezTo>
                    <a:pt x="3661" y="15086"/>
                    <a:pt x="6956" y="18171"/>
                    <a:pt x="10983" y="18171"/>
                  </a:cubicBezTo>
                  <a:cubicBezTo>
                    <a:pt x="14644" y="18171"/>
                    <a:pt x="17939" y="15086"/>
                    <a:pt x="17939" y="11657"/>
                  </a:cubicBezTo>
                  <a:cubicBezTo>
                    <a:pt x="17939" y="9600"/>
                    <a:pt x="16841" y="7543"/>
                    <a:pt x="15010" y="6171"/>
                  </a:cubicBezTo>
                  <a:cubicBezTo>
                    <a:pt x="14278" y="5829"/>
                    <a:pt x="14278" y="4800"/>
                    <a:pt x="14644" y="3771"/>
                  </a:cubicBezTo>
                  <a:cubicBezTo>
                    <a:pt x="15376" y="3086"/>
                    <a:pt x="16475" y="3086"/>
                    <a:pt x="17207" y="3429"/>
                  </a:cubicBezTo>
                  <a:cubicBezTo>
                    <a:pt x="20136" y="5486"/>
                    <a:pt x="21600" y="8229"/>
                    <a:pt x="21600" y="11657"/>
                  </a:cubicBezTo>
                  <a:cubicBezTo>
                    <a:pt x="21600" y="17143"/>
                    <a:pt x="16841" y="21600"/>
                    <a:pt x="10983" y="21600"/>
                  </a:cubicBezTo>
                  <a:close/>
                  <a:moveTo>
                    <a:pt x="12447" y="9943"/>
                  </a:moveTo>
                  <a:cubicBezTo>
                    <a:pt x="12447" y="10971"/>
                    <a:pt x="11715" y="11657"/>
                    <a:pt x="10983" y="11657"/>
                  </a:cubicBezTo>
                  <a:cubicBezTo>
                    <a:pt x="9885" y="11657"/>
                    <a:pt x="9153" y="10971"/>
                    <a:pt x="9153" y="9943"/>
                  </a:cubicBezTo>
                  <a:cubicBezTo>
                    <a:pt x="9153" y="1714"/>
                    <a:pt x="9153" y="1714"/>
                    <a:pt x="9153" y="1714"/>
                  </a:cubicBezTo>
                  <a:cubicBezTo>
                    <a:pt x="9153" y="686"/>
                    <a:pt x="9885" y="0"/>
                    <a:pt x="10983" y="0"/>
                  </a:cubicBezTo>
                  <a:cubicBezTo>
                    <a:pt x="11715" y="0"/>
                    <a:pt x="12447" y="686"/>
                    <a:pt x="12447" y="1714"/>
                  </a:cubicBezTo>
                  <a:lnTo>
                    <a:pt x="12447" y="99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2" name="Shape"/>
            <p:cNvSpPr/>
            <p:nvPr/>
          </p:nvSpPr>
          <p:spPr>
            <a:xfrm>
              <a:off x="10545234" y="2266951"/>
              <a:ext cx="245534" cy="243417"/>
            </a:xfrm>
            <a:custGeom>
              <a:avLst/>
              <a:gdLst/>
              <a:ahLst/>
              <a:cxnLst>
                <a:cxn ang="0">
                  <a:pos x="wd2" y="hd2"/>
                </a:cxn>
                <a:cxn ang="5400000">
                  <a:pos x="wd2" y="hd2"/>
                </a:cxn>
                <a:cxn ang="10800000">
                  <a:pos x="wd2" y="hd2"/>
                </a:cxn>
                <a:cxn ang="16200000">
                  <a:pos x="wd2" y="hd2"/>
                </a:cxn>
              </a:cxnLst>
              <a:rect l="0" t="0" r="r" b="b"/>
              <a:pathLst>
                <a:path w="21600" h="21600" extrusionOk="0">
                  <a:moveTo>
                    <a:pt x="10055" y="9767"/>
                  </a:moveTo>
                  <a:lnTo>
                    <a:pt x="0" y="9767"/>
                  </a:lnTo>
                  <a:lnTo>
                    <a:pt x="0" y="0"/>
                  </a:lnTo>
                  <a:lnTo>
                    <a:pt x="10055" y="0"/>
                  </a:lnTo>
                  <a:lnTo>
                    <a:pt x="10055" y="9767"/>
                  </a:lnTo>
                  <a:close/>
                  <a:moveTo>
                    <a:pt x="10055" y="21600"/>
                  </a:moveTo>
                  <a:lnTo>
                    <a:pt x="0" y="21600"/>
                  </a:lnTo>
                  <a:lnTo>
                    <a:pt x="0" y="11833"/>
                  </a:lnTo>
                  <a:lnTo>
                    <a:pt x="10055" y="11833"/>
                  </a:lnTo>
                  <a:lnTo>
                    <a:pt x="10055" y="21600"/>
                  </a:lnTo>
                  <a:close/>
                  <a:moveTo>
                    <a:pt x="8007" y="7889"/>
                  </a:moveTo>
                  <a:lnTo>
                    <a:pt x="8007" y="1690"/>
                  </a:lnTo>
                  <a:lnTo>
                    <a:pt x="1862" y="1690"/>
                  </a:lnTo>
                  <a:lnTo>
                    <a:pt x="1862" y="7889"/>
                  </a:lnTo>
                  <a:lnTo>
                    <a:pt x="8007" y="7889"/>
                  </a:lnTo>
                  <a:close/>
                  <a:moveTo>
                    <a:pt x="8007" y="19534"/>
                  </a:moveTo>
                  <a:lnTo>
                    <a:pt x="8007" y="13899"/>
                  </a:lnTo>
                  <a:lnTo>
                    <a:pt x="1862" y="13899"/>
                  </a:lnTo>
                  <a:lnTo>
                    <a:pt x="1862" y="19534"/>
                  </a:lnTo>
                  <a:lnTo>
                    <a:pt x="8007" y="19534"/>
                  </a:lnTo>
                  <a:close/>
                  <a:moveTo>
                    <a:pt x="5959" y="5823"/>
                  </a:moveTo>
                  <a:lnTo>
                    <a:pt x="3910" y="5823"/>
                  </a:lnTo>
                  <a:lnTo>
                    <a:pt x="3910" y="3757"/>
                  </a:lnTo>
                  <a:lnTo>
                    <a:pt x="5959" y="3757"/>
                  </a:lnTo>
                  <a:lnTo>
                    <a:pt x="5959" y="5823"/>
                  </a:lnTo>
                  <a:close/>
                  <a:moveTo>
                    <a:pt x="5959" y="17656"/>
                  </a:moveTo>
                  <a:lnTo>
                    <a:pt x="3910" y="17656"/>
                  </a:lnTo>
                  <a:lnTo>
                    <a:pt x="3910" y="15590"/>
                  </a:lnTo>
                  <a:lnTo>
                    <a:pt x="5959" y="15590"/>
                  </a:lnTo>
                  <a:lnTo>
                    <a:pt x="5959" y="17656"/>
                  </a:lnTo>
                  <a:close/>
                  <a:moveTo>
                    <a:pt x="21600" y="9767"/>
                  </a:moveTo>
                  <a:lnTo>
                    <a:pt x="12103" y="9767"/>
                  </a:lnTo>
                  <a:lnTo>
                    <a:pt x="12103" y="0"/>
                  </a:lnTo>
                  <a:lnTo>
                    <a:pt x="21600" y="0"/>
                  </a:lnTo>
                  <a:lnTo>
                    <a:pt x="21600" y="9767"/>
                  </a:lnTo>
                  <a:close/>
                  <a:moveTo>
                    <a:pt x="21600" y="17656"/>
                  </a:moveTo>
                  <a:lnTo>
                    <a:pt x="15641" y="17656"/>
                  </a:lnTo>
                  <a:lnTo>
                    <a:pt x="15641" y="15590"/>
                  </a:lnTo>
                  <a:lnTo>
                    <a:pt x="13593" y="15590"/>
                  </a:lnTo>
                  <a:lnTo>
                    <a:pt x="13593" y="21600"/>
                  </a:lnTo>
                  <a:lnTo>
                    <a:pt x="12103" y="21600"/>
                  </a:lnTo>
                  <a:lnTo>
                    <a:pt x="12103" y="11833"/>
                  </a:lnTo>
                  <a:lnTo>
                    <a:pt x="17690" y="11833"/>
                  </a:lnTo>
                  <a:lnTo>
                    <a:pt x="17690" y="13899"/>
                  </a:lnTo>
                  <a:lnTo>
                    <a:pt x="19738" y="13899"/>
                  </a:lnTo>
                  <a:lnTo>
                    <a:pt x="19738" y="11833"/>
                  </a:lnTo>
                  <a:lnTo>
                    <a:pt x="21600" y="11833"/>
                  </a:lnTo>
                  <a:lnTo>
                    <a:pt x="21600" y="17656"/>
                  </a:lnTo>
                  <a:close/>
                  <a:moveTo>
                    <a:pt x="19738" y="7889"/>
                  </a:moveTo>
                  <a:lnTo>
                    <a:pt x="19738" y="1690"/>
                  </a:lnTo>
                  <a:lnTo>
                    <a:pt x="13593" y="1690"/>
                  </a:lnTo>
                  <a:lnTo>
                    <a:pt x="13593" y="7889"/>
                  </a:lnTo>
                  <a:lnTo>
                    <a:pt x="19738" y="7889"/>
                  </a:lnTo>
                  <a:close/>
                  <a:moveTo>
                    <a:pt x="17690" y="5823"/>
                  </a:moveTo>
                  <a:lnTo>
                    <a:pt x="15641" y="5823"/>
                  </a:lnTo>
                  <a:lnTo>
                    <a:pt x="15641" y="3757"/>
                  </a:lnTo>
                  <a:lnTo>
                    <a:pt x="17690" y="3757"/>
                  </a:lnTo>
                  <a:lnTo>
                    <a:pt x="17690" y="5823"/>
                  </a:lnTo>
                  <a:close/>
                  <a:moveTo>
                    <a:pt x="17690" y="21600"/>
                  </a:moveTo>
                  <a:lnTo>
                    <a:pt x="15641" y="21600"/>
                  </a:lnTo>
                  <a:lnTo>
                    <a:pt x="15641" y="19534"/>
                  </a:lnTo>
                  <a:lnTo>
                    <a:pt x="17690" y="19534"/>
                  </a:lnTo>
                  <a:lnTo>
                    <a:pt x="17690" y="21600"/>
                  </a:lnTo>
                  <a:close/>
                  <a:moveTo>
                    <a:pt x="21600" y="21600"/>
                  </a:moveTo>
                  <a:lnTo>
                    <a:pt x="19738" y="21600"/>
                  </a:lnTo>
                  <a:lnTo>
                    <a:pt x="19738" y="19534"/>
                  </a:lnTo>
                  <a:lnTo>
                    <a:pt x="21600" y="19534"/>
                  </a:lnTo>
                  <a:lnTo>
                    <a:pt x="2160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3" name="Shape"/>
            <p:cNvSpPr/>
            <p:nvPr/>
          </p:nvSpPr>
          <p:spPr>
            <a:xfrm>
              <a:off x="11203518" y="2266951"/>
              <a:ext cx="287867" cy="243417"/>
            </a:xfrm>
            <a:custGeom>
              <a:avLst/>
              <a:gdLst/>
              <a:ahLst/>
              <a:cxnLst>
                <a:cxn ang="0">
                  <a:pos x="wd2" y="hd2"/>
                </a:cxn>
                <a:cxn ang="5400000">
                  <a:pos x="wd2" y="hd2"/>
                </a:cxn>
                <a:cxn ang="10800000">
                  <a:pos x="wd2" y="hd2"/>
                </a:cxn>
                <a:cxn ang="16200000">
                  <a:pos x="wd2" y="hd2"/>
                </a:cxn>
              </a:cxnLst>
              <a:rect l="0" t="0" r="r" b="b"/>
              <a:pathLst>
                <a:path w="21600" h="21600" extrusionOk="0">
                  <a:moveTo>
                    <a:pt x="9943" y="13857"/>
                  </a:moveTo>
                  <a:cubicBezTo>
                    <a:pt x="9943" y="17932"/>
                    <a:pt x="6857" y="21600"/>
                    <a:pt x="3086" y="21600"/>
                  </a:cubicBezTo>
                  <a:cubicBezTo>
                    <a:pt x="2400" y="21600"/>
                    <a:pt x="2400" y="21600"/>
                    <a:pt x="2400" y="21600"/>
                  </a:cubicBezTo>
                  <a:cubicBezTo>
                    <a:pt x="2057" y="21600"/>
                    <a:pt x="1714" y="21192"/>
                    <a:pt x="1714" y="20785"/>
                  </a:cubicBezTo>
                  <a:cubicBezTo>
                    <a:pt x="1714" y="18747"/>
                    <a:pt x="1714" y="18747"/>
                    <a:pt x="1714" y="18747"/>
                  </a:cubicBezTo>
                  <a:cubicBezTo>
                    <a:pt x="1714" y="17932"/>
                    <a:pt x="2057" y="17525"/>
                    <a:pt x="2400" y="17525"/>
                  </a:cubicBezTo>
                  <a:cubicBezTo>
                    <a:pt x="3086" y="17525"/>
                    <a:pt x="3086" y="17525"/>
                    <a:pt x="3086" y="17525"/>
                  </a:cubicBezTo>
                  <a:cubicBezTo>
                    <a:pt x="5143" y="17525"/>
                    <a:pt x="6514" y="15894"/>
                    <a:pt x="6514" y="13857"/>
                  </a:cubicBezTo>
                  <a:cubicBezTo>
                    <a:pt x="6514" y="13042"/>
                    <a:pt x="6514" y="13042"/>
                    <a:pt x="6514" y="13042"/>
                  </a:cubicBezTo>
                  <a:cubicBezTo>
                    <a:pt x="6514" y="12226"/>
                    <a:pt x="6171" y="11819"/>
                    <a:pt x="5486" y="11819"/>
                  </a:cubicBezTo>
                  <a:cubicBezTo>
                    <a:pt x="2400" y="11819"/>
                    <a:pt x="2400" y="11819"/>
                    <a:pt x="2400" y="11819"/>
                  </a:cubicBezTo>
                  <a:cubicBezTo>
                    <a:pt x="1029" y="11819"/>
                    <a:pt x="0" y="10189"/>
                    <a:pt x="0" y="8558"/>
                  </a:cubicBezTo>
                  <a:cubicBezTo>
                    <a:pt x="0" y="2853"/>
                    <a:pt x="0" y="2853"/>
                    <a:pt x="0" y="2853"/>
                  </a:cubicBezTo>
                  <a:cubicBezTo>
                    <a:pt x="0" y="1223"/>
                    <a:pt x="1029" y="0"/>
                    <a:pt x="2400" y="0"/>
                  </a:cubicBezTo>
                  <a:cubicBezTo>
                    <a:pt x="7543" y="0"/>
                    <a:pt x="7543" y="0"/>
                    <a:pt x="7543" y="0"/>
                  </a:cubicBezTo>
                  <a:cubicBezTo>
                    <a:pt x="8914" y="0"/>
                    <a:pt x="9943" y="1223"/>
                    <a:pt x="9943" y="2853"/>
                  </a:cubicBezTo>
                  <a:lnTo>
                    <a:pt x="9943" y="13857"/>
                  </a:lnTo>
                  <a:close/>
                  <a:moveTo>
                    <a:pt x="21600" y="13857"/>
                  </a:moveTo>
                  <a:cubicBezTo>
                    <a:pt x="21600" y="17932"/>
                    <a:pt x="18514" y="21600"/>
                    <a:pt x="14743" y="21600"/>
                  </a:cubicBezTo>
                  <a:cubicBezTo>
                    <a:pt x="14057" y="21600"/>
                    <a:pt x="14057" y="21600"/>
                    <a:pt x="14057" y="21600"/>
                  </a:cubicBezTo>
                  <a:cubicBezTo>
                    <a:pt x="13714" y="21600"/>
                    <a:pt x="13371" y="21192"/>
                    <a:pt x="13371" y="20785"/>
                  </a:cubicBezTo>
                  <a:cubicBezTo>
                    <a:pt x="13371" y="18747"/>
                    <a:pt x="13371" y="18747"/>
                    <a:pt x="13371" y="18747"/>
                  </a:cubicBezTo>
                  <a:cubicBezTo>
                    <a:pt x="13371" y="17932"/>
                    <a:pt x="13714" y="17525"/>
                    <a:pt x="14057" y="17525"/>
                  </a:cubicBezTo>
                  <a:cubicBezTo>
                    <a:pt x="14743" y="17525"/>
                    <a:pt x="14743" y="17525"/>
                    <a:pt x="14743" y="17525"/>
                  </a:cubicBezTo>
                  <a:cubicBezTo>
                    <a:pt x="16800" y="17525"/>
                    <a:pt x="18171" y="15894"/>
                    <a:pt x="18171" y="13857"/>
                  </a:cubicBezTo>
                  <a:cubicBezTo>
                    <a:pt x="18171" y="13042"/>
                    <a:pt x="18171" y="13042"/>
                    <a:pt x="18171" y="13042"/>
                  </a:cubicBezTo>
                  <a:cubicBezTo>
                    <a:pt x="18171" y="12226"/>
                    <a:pt x="17829" y="11819"/>
                    <a:pt x="17143" y="11819"/>
                  </a:cubicBezTo>
                  <a:cubicBezTo>
                    <a:pt x="14057" y="11819"/>
                    <a:pt x="14057" y="11819"/>
                    <a:pt x="14057" y="11819"/>
                  </a:cubicBezTo>
                  <a:cubicBezTo>
                    <a:pt x="12686" y="11819"/>
                    <a:pt x="11657" y="10189"/>
                    <a:pt x="11657" y="8558"/>
                  </a:cubicBezTo>
                  <a:cubicBezTo>
                    <a:pt x="11657" y="2853"/>
                    <a:pt x="11657" y="2853"/>
                    <a:pt x="11657" y="2853"/>
                  </a:cubicBezTo>
                  <a:cubicBezTo>
                    <a:pt x="11657" y="1223"/>
                    <a:pt x="12686" y="0"/>
                    <a:pt x="14057" y="0"/>
                  </a:cubicBezTo>
                  <a:cubicBezTo>
                    <a:pt x="19200" y="0"/>
                    <a:pt x="19200" y="0"/>
                    <a:pt x="19200" y="0"/>
                  </a:cubicBezTo>
                  <a:cubicBezTo>
                    <a:pt x="20571" y="0"/>
                    <a:pt x="21600" y="1223"/>
                    <a:pt x="21600" y="2853"/>
                  </a:cubicBezTo>
                  <a:lnTo>
                    <a:pt x="21600" y="13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4" name="Shape"/>
            <p:cNvSpPr/>
            <p:nvPr/>
          </p:nvSpPr>
          <p:spPr>
            <a:xfrm>
              <a:off x="11791952" y="2245784"/>
              <a:ext cx="308469" cy="292101"/>
            </a:xfrm>
            <a:custGeom>
              <a:avLst/>
              <a:gdLst/>
              <a:ahLst/>
              <a:cxnLst>
                <a:cxn ang="0">
                  <a:pos x="wd2" y="hd2"/>
                </a:cxn>
                <a:cxn ang="5400000">
                  <a:pos x="wd2" y="hd2"/>
                </a:cxn>
                <a:cxn ang="10800000">
                  <a:pos x="wd2" y="hd2"/>
                </a:cxn>
                <a:cxn ang="16200000">
                  <a:pos x="wd2" y="hd2"/>
                </a:cxn>
              </a:cxnLst>
              <a:rect l="0" t="0" r="r" b="b"/>
              <a:pathLst>
                <a:path w="21414" h="21600" extrusionOk="0">
                  <a:moveTo>
                    <a:pt x="7624" y="12150"/>
                  </a:moveTo>
                  <a:cubicBezTo>
                    <a:pt x="5718" y="11138"/>
                    <a:pt x="5718" y="11138"/>
                    <a:pt x="5718" y="11138"/>
                  </a:cubicBezTo>
                  <a:cubicBezTo>
                    <a:pt x="3176" y="14175"/>
                    <a:pt x="2859" y="16875"/>
                    <a:pt x="2859" y="16875"/>
                  </a:cubicBezTo>
                  <a:cubicBezTo>
                    <a:pt x="635" y="12150"/>
                    <a:pt x="635" y="12150"/>
                    <a:pt x="635" y="12150"/>
                  </a:cubicBezTo>
                  <a:cubicBezTo>
                    <a:pt x="0" y="11475"/>
                    <a:pt x="318" y="10800"/>
                    <a:pt x="318" y="10800"/>
                  </a:cubicBezTo>
                  <a:cubicBezTo>
                    <a:pt x="318" y="10800"/>
                    <a:pt x="953" y="9787"/>
                    <a:pt x="1906" y="8100"/>
                  </a:cubicBezTo>
                  <a:cubicBezTo>
                    <a:pt x="0" y="7087"/>
                    <a:pt x="0" y="7087"/>
                    <a:pt x="0" y="7087"/>
                  </a:cubicBezTo>
                  <a:cubicBezTo>
                    <a:pt x="5400" y="7425"/>
                    <a:pt x="5400" y="7425"/>
                    <a:pt x="5400" y="7425"/>
                  </a:cubicBezTo>
                  <a:lnTo>
                    <a:pt x="7624" y="12150"/>
                  </a:lnTo>
                  <a:close/>
                  <a:moveTo>
                    <a:pt x="9847" y="19575"/>
                  </a:moveTo>
                  <a:cubicBezTo>
                    <a:pt x="9847" y="19913"/>
                    <a:pt x="9847" y="19913"/>
                    <a:pt x="9847" y="19913"/>
                  </a:cubicBezTo>
                  <a:cubicBezTo>
                    <a:pt x="4765" y="19575"/>
                    <a:pt x="4765" y="19575"/>
                    <a:pt x="4765" y="19575"/>
                  </a:cubicBezTo>
                  <a:cubicBezTo>
                    <a:pt x="4129" y="19575"/>
                    <a:pt x="3494" y="18900"/>
                    <a:pt x="3494" y="18225"/>
                  </a:cubicBezTo>
                  <a:cubicBezTo>
                    <a:pt x="2859" y="17213"/>
                    <a:pt x="3494" y="15525"/>
                    <a:pt x="3812" y="14513"/>
                  </a:cubicBezTo>
                  <a:cubicBezTo>
                    <a:pt x="3812" y="14513"/>
                    <a:pt x="4765" y="14513"/>
                    <a:pt x="9847" y="14850"/>
                  </a:cubicBezTo>
                  <a:lnTo>
                    <a:pt x="9847" y="19575"/>
                  </a:lnTo>
                  <a:close/>
                  <a:moveTo>
                    <a:pt x="7624" y="7762"/>
                  </a:moveTo>
                  <a:cubicBezTo>
                    <a:pt x="3812" y="5400"/>
                    <a:pt x="3812" y="5400"/>
                    <a:pt x="3812" y="5400"/>
                  </a:cubicBezTo>
                  <a:cubicBezTo>
                    <a:pt x="3494" y="5062"/>
                    <a:pt x="3494" y="5062"/>
                    <a:pt x="3494" y="5062"/>
                  </a:cubicBezTo>
                  <a:cubicBezTo>
                    <a:pt x="6035" y="675"/>
                    <a:pt x="6035" y="675"/>
                    <a:pt x="6035" y="675"/>
                  </a:cubicBezTo>
                  <a:cubicBezTo>
                    <a:pt x="6671" y="0"/>
                    <a:pt x="7306" y="0"/>
                    <a:pt x="7941" y="0"/>
                  </a:cubicBezTo>
                  <a:cubicBezTo>
                    <a:pt x="9212" y="0"/>
                    <a:pt x="9847" y="1350"/>
                    <a:pt x="10800" y="2025"/>
                  </a:cubicBezTo>
                  <a:cubicBezTo>
                    <a:pt x="10800" y="2025"/>
                    <a:pt x="10165" y="3037"/>
                    <a:pt x="7624" y="7762"/>
                  </a:cubicBezTo>
                  <a:close/>
                  <a:moveTo>
                    <a:pt x="18741" y="2025"/>
                  </a:moveTo>
                  <a:cubicBezTo>
                    <a:pt x="15882" y="6750"/>
                    <a:pt x="15882" y="6750"/>
                    <a:pt x="15882" y="6750"/>
                  </a:cubicBezTo>
                  <a:cubicBezTo>
                    <a:pt x="10800" y="6750"/>
                    <a:pt x="10800" y="6750"/>
                    <a:pt x="10800" y="6750"/>
                  </a:cubicBezTo>
                  <a:cubicBezTo>
                    <a:pt x="12706" y="5400"/>
                    <a:pt x="12706" y="5400"/>
                    <a:pt x="12706" y="5400"/>
                  </a:cubicBezTo>
                  <a:cubicBezTo>
                    <a:pt x="11118" y="1350"/>
                    <a:pt x="9212" y="0"/>
                    <a:pt x="9212" y="0"/>
                  </a:cubicBezTo>
                  <a:cubicBezTo>
                    <a:pt x="14294" y="0"/>
                    <a:pt x="14294" y="0"/>
                    <a:pt x="14294" y="0"/>
                  </a:cubicBezTo>
                  <a:cubicBezTo>
                    <a:pt x="14929" y="0"/>
                    <a:pt x="15565" y="675"/>
                    <a:pt x="15565" y="675"/>
                  </a:cubicBezTo>
                  <a:cubicBezTo>
                    <a:pt x="15565" y="675"/>
                    <a:pt x="15882" y="1687"/>
                    <a:pt x="16835" y="3037"/>
                  </a:cubicBezTo>
                  <a:lnTo>
                    <a:pt x="18741" y="2025"/>
                  </a:lnTo>
                  <a:close/>
                  <a:moveTo>
                    <a:pt x="17788" y="18563"/>
                  </a:moveTo>
                  <a:cubicBezTo>
                    <a:pt x="17471" y="19575"/>
                    <a:pt x="16835" y="19575"/>
                    <a:pt x="16835" y="19575"/>
                  </a:cubicBezTo>
                  <a:cubicBezTo>
                    <a:pt x="16835" y="19575"/>
                    <a:pt x="15882" y="19575"/>
                    <a:pt x="13976" y="19575"/>
                  </a:cubicBezTo>
                  <a:cubicBezTo>
                    <a:pt x="14294" y="21600"/>
                    <a:pt x="14294" y="21600"/>
                    <a:pt x="14294" y="21600"/>
                  </a:cubicBezTo>
                  <a:cubicBezTo>
                    <a:pt x="11435" y="17213"/>
                    <a:pt x="11435" y="17213"/>
                    <a:pt x="11435" y="17213"/>
                  </a:cubicBezTo>
                  <a:cubicBezTo>
                    <a:pt x="13976" y="12488"/>
                    <a:pt x="13976" y="12488"/>
                    <a:pt x="13976" y="12488"/>
                  </a:cubicBezTo>
                  <a:cubicBezTo>
                    <a:pt x="13976" y="14513"/>
                    <a:pt x="13976" y="14513"/>
                    <a:pt x="13976" y="14513"/>
                  </a:cubicBezTo>
                  <a:cubicBezTo>
                    <a:pt x="18106" y="15188"/>
                    <a:pt x="20329" y="13838"/>
                    <a:pt x="20329" y="13838"/>
                  </a:cubicBezTo>
                  <a:lnTo>
                    <a:pt x="17788" y="18563"/>
                  </a:lnTo>
                  <a:close/>
                  <a:moveTo>
                    <a:pt x="21282" y="10800"/>
                  </a:moveTo>
                  <a:cubicBezTo>
                    <a:pt x="21600" y="11475"/>
                    <a:pt x="21282" y="12150"/>
                    <a:pt x="20965" y="12825"/>
                  </a:cubicBezTo>
                  <a:cubicBezTo>
                    <a:pt x="20329" y="13838"/>
                    <a:pt x="18741" y="13838"/>
                    <a:pt x="17788" y="14175"/>
                  </a:cubicBezTo>
                  <a:cubicBezTo>
                    <a:pt x="17788" y="14175"/>
                    <a:pt x="17471" y="13500"/>
                    <a:pt x="14612" y="8775"/>
                  </a:cubicBezTo>
                  <a:cubicBezTo>
                    <a:pt x="18424" y="6075"/>
                    <a:pt x="18424" y="6075"/>
                    <a:pt x="18424" y="6075"/>
                  </a:cubicBezTo>
                  <a:cubicBezTo>
                    <a:pt x="18741" y="6075"/>
                    <a:pt x="18741" y="6075"/>
                    <a:pt x="18741" y="6075"/>
                  </a:cubicBezTo>
                  <a:lnTo>
                    <a:pt x="21282"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5" name="Shape"/>
            <p:cNvSpPr/>
            <p:nvPr/>
          </p:nvSpPr>
          <p:spPr>
            <a:xfrm>
              <a:off x="114300" y="2821518"/>
              <a:ext cx="205318" cy="207434"/>
            </a:xfrm>
            <a:custGeom>
              <a:avLst/>
              <a:gdLst/>
              <a:ahLst/>
              <a:cxnLst>
                <a:cxn ang="0">
                  <a:pos x="wd2" y="hd2"/>
                </a:cxn>
                <a:cxn ang="5400000">
                  <a:pos x="wd2" y="hd2"/>
                </a:cxn>
                <a:cxn ang="10800000">
                  <a:pos x="wd2" y="hd2"/>
                </a:cxn>
                <a:cxn ang="16200000">
                  <a:pos x="wd2" y="hd2"/>
                </a:cxn>
              </a:cxnLst>
              <a:rect l="0" t="0" r="r" b="b"/>
              <a:pathLst>
                <a:path w="21600" h="21600" extrusionOk="0">
                  <a:moveTo>
                    <a:pt x="21120" y="18240"/>
                  </a:moveTo>
                  <a:cubicBezTo>
                    <a:pt x="18720" y="21120"/>
                    <a:pt x="18720" y="21120"/>
                    <a:pt x="18720" y="21120"/>
                  </a:cubicBezTo>
                  <a:cubicBezTo>
                    <a:pt x="18240" y="21120"/>
                    <a:pt x="17760" y="21600"/>
                    <a:pt x="17280" y="21600"/>
                  </a:cubicBezTo>
                  <a:cubicBezTo>
                    <a:pt x="16800" y="21600"/>
                    <a:pt x="16320" y="21120"/>
                    <a:pt x="16320" y="21120"/>
                  </a:cubicBezTo>
                  <a:cubicBezTo>
                    <a:pt x="10560" y="15360"/>
                    <a:pt x="10560" y="15360"/>
                    <a:pt x="10560" y="15360"/>
                  </a:cubicBezTo>
                  <a:cubicBezTo>
                    <a:pt x="5280" y="21120"/>
                    <a:pt x="5280" y="21120"/>
                    <a:pt x="5280" y="21120"/>
                  </a:cubicBezTo>
                  <a:cubicBezTo>
                    <a:pt x="5280" y="21120"/>
                    <a:pt x="4800" y="21600"/>
                    <a:pt x="4320" y="21600"/>
                  </a:cubicBezTo>
                  <a:cubicBezTo>
                    <a:pt x="3840" y="21600"/>
                    <a:pt x="3360" y="21120"/>
                    <a:pt x="2880" y="21120"/>
                  </a:cubicBezTo>
                  <a:cubicBezTo>
                    <a:pt x="480" y="18240"/>
                    <a:pt x="480" y="18240"/>
                    <a:pt x="480" y="18240"/>
                  </a:cubicBezTo>
                  <a:cubicBezTo>
                    <a:pt x="0" y="18240"/>
                    <a:pt x="0" y="17760"/>
                    <a:pt x="0" y="17280"/>
                  </a:cubicBezTo>
                  <a:cubicBezTo>
                    <a:pt x="0" y="16800"/>
                    <a:pt x="0" y="16320"/>
                    <a:pt x="480" y="15840"/>
                  </a:cubicBezTo>
                  <a:cubicBezTo>
                    <a:pt x="5760" y="10560"/>
                    <a:pt x="5760" y="10560"/>
                    <a:pt x="5760" y="10560"/>
                  </a:cubicBezTo>
                  <a:cubicBezTo>
                    <a:pt x="480" y="5280"/>
                    <a:pt x="480" y="5280"/>
                    <a:pt x="480" y="5280"/>
                  </a:cubicBezTo>
                  <a:cubicBezTo>
                    <a:pt x="0" y="4800"/>
                    <a:pt x="0" y="4320"/>
                    <a:pt x="0" y="3840"/>
                  </a:cubicBezTo>
                  <a:cubicBezTo>
                    <a:pt x="0" y="3360"/>
                    <a:pt x="0" y="2880"/>
                    <a:pt x="480" y="2880"/>
                  </a:cubicBezTo>
                  <a:cubicBezTo>
                    <a:pt x="2880" y="480"/>
                    <a:pt x="2880" y="480"/>
                    <a:pt x="2880" y="480"/>
                  </a:cubicBezTo>
                  <a:cubicBezTo>
                    <a:pt x="3360" y="0"/>
                    <a:pt x="3840" y="0"/>
                    <a:pt x="4320" y="0"/>
                  </a:cubicBezTo>
                  <a:cubicBezTo>
                    <a:pt x="4800" y="0"/>
                    <a:pt x="5280" y="0"/>
                    <a:pt x="5280" y="480"/>
                  </a:cubicBezTo>
                  <a:cubicBezTo>
                    <a:pt x="10560" y="5760"/>
                    <a:pt x="10560" y="5760"/>
                    <a:pt x="10560" y="5760"/>
                  </a:cubicBezTo>
                  <a:cubicBezTo>
                    <a:pt x="16320" y="480"/>
                    <a:pt x="16320" y="480"/>
                    <a:pt x="16320" y="480"/>
                  </a:cubicBezTo>
                  <a:cubicBezTo>
                    <a:pt x="16320" y="0"/>
                    <a:pt x="16800" y="0"/>
                    <a:pt x="17280" y="0"/>
                  </a:cubicBezTo>
                  <a:cubicBezTo>
                    <a:pt x="17760" y="0"/>
                    <a:pt x="18240" y="0"/>
                    <a:pt x="18720" y="480"/>
                  </a:cubicBezTo>
                  <a:cubicBezTo>
                    <a:pt x="21120" y="2880"/>
                    <a:pt x="21120" y="2880"/>
                    <a:pt x="21120" y="2880"/>
                  </a:cubicBezTo>
                  <a:cubicBezTo>
                    <a:pt x="21600" y="2880"/>
                    <a:pt x="21600" y="3360"/>
                    <a:pt x="21600" y="3840"/>
                  </a:cubicBezTo>
                  <a:cubicBezTo>
                    <a:pt x="21600" y="4320"/>
                    <a:pt x="21600" y="4800"/>
                    <a:pt x="21120" y="5280"/>
                  </a:cubicBezTo>
                  <a:cubicBezTo>
                    <a:pt x="15840" y="10560"/>
                    <a:pt x="15840" y="10560"/>
                    <a:pt x="15840" y="10560"/>
                  </a:cubicBezTo>
                  <a:cubicBezTo>
                    <a:pt x="21120" y="15840"/>
                    <a:pt x="21120" y="15840"/>
                    <a:pt x="21120" y="15840"/>
                  </a:cubicBezTo>
                  <a:cubicBezTo>
                    <a:pt x="21600" y="16320"/>
                    <a:pt x="21600" y="16800"/>
                    <a:pt x="21600" y="17280"/>
                  </a:cubicBezTo>
                  <a:cubicBezTo>
                    <a:pt x="21600" y="17760"/>
                    <a:pt x="21600" y="18240"/>
                    <a:pt x="21120" y="1824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6" name="Shape"/>
            <p:cNvSpPr/>
            <p:nvPr/>
          </p:nvSpPr>
          <p:spPr>
            <a:xfrm>
              <a:off x="658284" y="2766484"/>
              <a:ext cx="311150" cy="279401"/>
            </a:xfrm>
            <a:custGeom>
              <a:avLst/>
              <a:gdLst/>
              <a:ahLst/>
              <a:cxnLst>
                <a:cxn ang="0">
                  <a:pos x="wd2" y="hd2"/>
                </a:cxn>
                <a:cxn ang="5400000">
                  <a:pos x="wd2" y="hd2"/>
                </a:cxn>
                <a:cxn ang="10800000">
                  <a:pos x="wd2" y="hd2"/>
                </a:cxn>
                <a:cxn ang="16200000">
                  <a:pos x="wd2" y="hd2"/>
                </a:cxn>
              </a:cxnLst>
              <a:rect l="0" t="0" r="r" b="b"/>
              <a:pathLst>
                <a:path w="21600" h="21600" extrusionOk="0">
                  <a:moveTo>
                    <a:pt x="20012" y="20184"/>
                  </a:moveTo>
                  <a:cubicBezTo>
                    <a:pt x="20012" y="20538"/>
                    <a:pt x="19694" y="20892"/>
                    <a:pt x="19694" y="21246"/>
                  </a:cubicBezTo>
                  <a:cubicBezTo>
                    <a:pt x="19376" y="21600"/>
                    <a:pt x="19376" y="21600"/>
                    <a:pt x="19376" y="21600"/>
                  </a:cubicBezTo>
                  <a:cubicBezTo>
                    <a:pt x="19059" y="21600"/>
                    <a:pt x="18741" y="21246"/>
                    <a:pt x="18741" y="21246"/>
                  </a:cubicBezTo>
                  <a:cubicBezTo>
                    <a:pt x="18741" y="20892"/>
                    <a:pt x="18741" y="20538"/>
                    <a:pt x="18741" y="20538"/>
                  </a:cubicBezTo>
                  <a:cubicBezTo>
                    <a:pt x="19059" y="19830"/>
                    <a:pt x="19059" y="19475"/>
                    <a:pt x="19059" y="18767"/>
                  </a:cubicBezTo>
                  <a:cubicBezTo>
                    <a:pt x="19059" y="12393"/>
                    <a:pt x="15565" y="11331"/>
                    <a:pt x="10482" y="11331"/>
                  </a:cubicBezTo>
                  <a:cubicBezTo>
                    <a:pt x="7624" y="11331"/>
                    <a:pt x="7624" y="11331"/>
                    <a:pt x="7624" y="11331"/>
                  </a:cubicBezTo>
                  <a:cubicBezTo>
                    <a:pt x="7624" y="14518"/>
                    <a:pt x="7624" y="14518"/>
                    <a:pt x="7624" y="14518"/>
                  </a:cubicBezTo>
                  <a:cubicBezTo>
                    <a:pt x="7624" y="15226"/>
                    <a:pt x="7306" y="15580"/>
                    <a:pt x="6988" y="15580"/>
                  </a:cubicBezTo>
                  <a:cubicBezTo>
                    <a:pt x="6671" y="15580"/>
                    <a:pt x="6353" y="15580"/>
                    <a:pt x="6353" y="15226"/>
                  </a:cubicBezTo>
                  <a:cubicBezTo>
                    <a:pt x="0" y="8498"/>
                    <a:pt x="0" y="8498"/>
                    <a:pt x="0" y="8498"/>
                  </a:cubicBezTo>
                  <a:cubicBezTo>
                    <a:pt x="0" y="8144"/>
                    <a:pt x="0" y="8144"/>
                    <a:pt x="0" y="7790"/>
                  </a:cubicBezTo>
                  <a:cubicBezTo>
                    <a:pt x="0" y="7436"/>
                    <a:pt x="0" y="7436"/>
                    <a:pt x="0" y="7082"/>
                  </a:cubicBezTo>
                  <a:cubicBezTo>
                    <a:pt x="6353" y="354"/>
                    <a:pt x="6353" y="354"/>
                    <a:pt x="6353" y="354"/>
                  </a:cubicBezTo>
                  <a:cubicBezTo>
                    <a:pt x="6353" y="0"/>
                    <a:pt x="6671" y="0"/>
                    <a:pt x="6988" y="0"/>
                  </a:cubicBezTo>
                  <a:cubicBezTo>
                    <a:pt x="7306" y="0"/>
                    <a:pt x="7624" y="354"/>
                    <a:pt x="7624" y="1062"/>
                  </a:cubicBezTo>
                  <a:cubicBezTo>
                    <a:pt x="7624" y="4249"/>
                    <a:pt x="7624" y="4249"/>
                    <a:pt x="7624" y="4249"/>
                  </a:cubicBezTo>
                  <a:cubicBezTo>
                    <a:pt x="10482" y="4249"/>
                    <a:pt x="10482" y="4249"/>
                    <a:pt x="10482" y="4249"/>
                  </a:cubicBezTo>
                  <a:cubicBezTo>
                    <a:pt x="14294" y="4249"/>
                    <a:pt x="19376" y="4957"/>
                    <a:pt x="20965" y="9915"/>
                  </a:cubicBezTo>
                  <a:cubicBezTo>
                    <a:pt x="21282" y="11331"/>
                    <a:pt x="21600" y="12748"/>
                    <a:pt x="21600" y="14164"/>
                  </a:cubicBezTo>
                  <a:cubicBezTo>
                    <a:pt x="21600" y="16289"/>
                    <a:pt x="20647" y="18413"/>
                    <a:pt x="20012" y="2018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7" name="Shape"/>
            <p:cNvSpPr/>
            <p:nvPr/>
          </p:nvSpPr>
          <p:spPr>
            <a:xfrm>
              <a:off x="1327150" y="2800351"/>
              <a:ext cx="315384" cy="224367"/>
            </a:xfrm>
            <a:custGeom>
              <a:avLst/>
              <a:gdLst/>
              <a:ahLst/>
              <a:cxnLst>
                <a:cxn ang="0">
                  <a:pos x="wd2" y="hd2"/>
                </a:cxn>
                <a:cxn ang="5400000">
                  <a:pos x="wd2" y="hd2"/>
                </a:cxn>
                <a:cxn ang="10800000">
                  <a:pos x="wd2" y="hd2"/>
                </a:cxn>
                <a:cxn ang="16200000">
                  <a:pos x="wd2" y="hd2"/>
                </a:cxn>
              </a:cxnLst>
              <a:rect l="0" t="0" r="r" b="b"/>
              <a:pathLst>
                <a:path w="21600" h="21600" extrusionOk="0">
                  <a:moveTo>
                    <a:pt x="21287" y="21600"/>
                  </a:moveTo>
                  <a:cubicBezTo>
                    <a:pt x="12835" y="21600"/>
                    <a:pt x="12835" y="21600"/>
                    <a:pt x="12835" y="21600"/>
                  </a:cubicBezTo>
                  <a:cubicBezTo>
                    <a:pt x="13148" y="21600"/>
                    <a:pt x="13148" y="21159"/>
                    <a:pt x="13148" y="21159"/>
                  </a:cubicBezTo>
                  <a:cubicBezTo>
                    <a:pt x="12835" y="16751"/>
                    <a:pt x="12835" y="16751"/>
                    <a:pt x="12835" y="16751"/>
                  </a:cubicBezTo>
                  <a:cubicBezTo>
                    <a:pt x="12835" y="16310"/>
                    <a:pt x="12835" y="16310"/>
                    <a:pt x="12522" y="16310"/>
                  </a:cubicBezTo>
                  <a:cubicBezTo>
                    <a:pt x="9391" y="16310"/>
                    <a:pt x="9391" y="16310"/>
                    <a:pt x="9391" y="16310"/>
                  </a:cubicBezTo>
                  <a:cubicBezTo>
                    <a:pt x="9078" y="16310"/>
                    <a:pt x="8765" y="16310"/>
                    <a:pt x="8765" y="16751"/>
                  </a:cubicBezTo>
                  <a:cubicBezTo>
                    <a:pt x="8765" y="21159"/>
                    <a:pt x="8765" y="21159"/>
                    <a:pt x="8765" y="21159"/>
                  </a:cubicBezTo>
                  <a:cubicBezTo>
                    <a:pt x="8765" y="21159"/>
                    <a:pt x="8765" y="21600"/>
                    <a:pt x="9078" y="21600"/>
                  </a:cubicBezTo>
                  <a:cubicBezTo>
                    <a:pt x="626" y="21600"/>
                    <a:pt x="626" y="21600"/>
                    <a:pt x="626" y="21600"/>
                  </a:cubicBezTo>
                  <a:cubicBezTo>
                    <a:pt x="313" y="21600"/>
                    <a:pt x="0" y="20718"/>
                    <a:pt x="0" y="20278"/>
                  </a:cubicBezTo>
                  <a:cubicBezTo>
                    <a:pt x="0" y="19837"/>
                    <a:pt x="313" y="18955"/>
                    <a:pt x="313" y="18514"/>
                  </a:cubicBezTo>
                  <a:cubicBezTo>
                    <a:pt x="5322" y="882"/>
                    <a:pt x="5322" y="882"/>
                    <a:pt x="5322" y="882"/>
                  </a:cubicBezTo>
                  <a:cubicBezTo>
                    <a:pt x="5635" y="441"/>
                    <a:pt x="5948" y="0"/>
                    <a:pt x="6261" y="0"/>
                  </a:cubicBezTo>
                  <a:cubicBezTo>
                    <a:pt x="10017" y="0"/>
                    <a:pt x="10017" y="0"/>
                    <a:pt x="10017" y="0"/>
                  </a:cubicBezTo>
                  <a:cubicBezTo>
                    <a:pt x="10017" y="0"/>
                    <a:pt x="9704" y="441"/>
                    <a:pt x="9704" y="882"/>
                  </a:cubicBezTo>
                  <a:cubicBezTo>
                    <a:pt x="9704" y="3967"/>
                    <a:pt x="9704" y="3967"/>
                    <a:pt x="9704" y="3967"/>
                  </a:cubicBezTo>
                  <a:cubicBezTo>
                    <a:pt x="9704" y="4408"/>
                    <a:pt x="9704" y="4408"/>
                    <a:pt x="10017" y="4408"/>
                  </a:cubicBezTo>
                  <a:cubicBezTo>
                    <a:pt x="11896" y="4408"/>
                    <a:pt x="11896" y="4408"/>
                    <a:pt x="11896" y="4408"/>
                  </a:cubicBezTo>
                  <a:cubicBezTo>
                    <a:pt x="12209" y="4408"/>
                    <a:pt x="12209" y="4408"/>
                    <a:pt x="12209" y="3967"/>
                  </a:cubicBezTo>
                  <a:cubicBezTo>
                    <a:pt x="12209" y="882"/>
                    <a:pt x="12209" y="882"/>
                    <a:pt x="12209" y="882"/>
                  </a:cubicBezTo>
                  <a:cubicBezTo>
                    <a:pt x="12209" y="441"/>
                    <a:pt x="11896" y="0"/>
                    <a:pt x="11583" y="0"/>
                  </a:cubicBezTo>
                  <a:cubicBezTo>
                    <a:pt x="15652" y="0"/>
                    <a:pt x="15652" y="0"/>
                    <a:pt x="15652" y="0"/>
                  </a:cubicBezTo>
                  <a:cubicBezTo>
                    <a:pt x="15965" y="0"/>
                    <a:pt x="16278" y="441"/>
                    <a:pt x="16591" y="882"/>
                  </a:cubicBezTo>
                  <a:cubicBezTo>
                    <a:pt x="21287" y="18514"/>
                    <a:pt x="21287" y="18514"/>
                    <a:pt x="21287" y="18514"/>
                  </a:cubicBezTo>
                  <a:cubicBezTo>
                    <a:pt x="21600" y="18955"/>
                    <a:pt x="21600" y="19837"/>
                    <a:pt x="21600" y="20278"/>
                  </a:cubicBezTo>
                  <a:cubicBezTo>
                    <a:pt x="21600" y="20718"/>
                    <a:pt x="21600" y="21600"/>
                    <a:pt x="21287" y="21600"/>
                  </a:cubicBezTo>
                  <a:close/>
                  <a:moveTo>
                    <a:pt x="12835" y="12343"/>
                  </a:moveTo>
                  <a:cubicBezTo>
                    <a:pt x="12522" y="7053"/>
                    <a:pt x="12522" y="7053"/>
                    <a:pt x="12522" y="7053"/>
                  </a:cubicBezTo>
                  <a:cubicBezTo>
                    <a:pt x="12522" y="7053"/>
                    <a:pt x="12209" y="6612"/>
                    <a:pt x="11896" y="6612"/>
                  </a:cubicBezTo>
                  <a:cubicBezTo>
                    <a:pt x="9704" y="6612"/>
                    <a:pt x="9704" y="6612"/>
                    <a:pt x="9704" y="6612"/>
                  </a:cubicBezTo>
                  <a:cubicBezTo>
                    <a:pt x="9704" y="6612"/>
                    <a:pt x="9391" y="7053"/>
                    <a:pt x="9391" y="7053"/>
                  </a:cubicBezTo>
                  <a:cubicBezTo>
                    <a:pt x="9078" y="12343"/>
                    <a:pt x="9078" y="12343"/>
                    <a:pt x="9078" y="12343"/>
                  </a:cubicBezTo>
                  <a:cubicBezTo>
                    <a:pt x="9078" y="12784"/>
                    <a:pt x="9078" y="12784"/>
                    <a:pt x="9078" y="12784"/>
                  </a:cubicBezTo>
                  <a:cubicBezTo>
                    <a:pt x="9078" y="12784"/>
                    <a:pt x="9391" y="13224"/>
                    <a:pt x="9391" y="13224"/>
                  </a:cubicBezTo>
                  <a:cubicBezTo>
                    <a:pt x="12522" y="13224"/>
                    <a:pt x="12522" y="13224"/>
                    <a:pt x="12522" y="13224"/>
                  </a:cubicBezTo>
                  <a:cubicBezTo>
                    <a:pt x="12522" y="13224"/>
                    <a:pt x="12835" y="12784"/>
                    <a:pt x="12835" y="12784"/>
                  </a:cubicBezTo>
                  <a:lnTo>
                    <a:pt x="12835" y="123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8" name="Shape"/>
            <p:cNvSpPr/>
            <p:nvPr/>
          </p:nvSpPr>
          <p:spPr>
            <a:xfrm>
              <a:off x="1976967" y="2781300"/>
              <a:ext cx="220134" cy="243418"/>
            </a:xfrm>
            <a:custGeom>
              <a:avLst/>
              <a:gdLst/>
              <a:ahLst/>
              <a:cxnLst>
                <a:cxn ang="0">
                  <a:pos x="wd2" y="hd2"/>
                </a:cxn>
                <a:cxn ang="5400000">
                  <a:pos x="wd2" y="hd2"/>
                </a:cxn>
                <a:cxn ang="10800000">
                  <a:pos x="wd2" y="hd2"/>
                </a:cxn>
                <a:cxn ang="16200000">
                  <a:pos x="wd2" y="hd2"/>
                </a:cxn>
              </a:cxnLst>
              <a:rect l="0" t="0" r="r" b="b"/>
              <a:pathLst>
                <a:path w="21600" h="21600" extrusionOk="0">
                  <a:moveTo>
                    <a:pt x="13950" y="13449"/>
                  </a:moveTo>
                  <a:cubicBezTo>
                    <a:pt x="8100" y="13449"/>
                    <a:pt x="8100" y="13449"/>
                    <a:pt x="8100" y="13449"/>
                  </a:cubicBezTo>
                  <a:cubicBezTo>
                    <a:pt x="8100" y="15079"/>
                    <a:pt x="8100" y="15079"/>
                    <a:pt x="8100" y="15079"/>
                  </a:cubicBezTo>
                  <a:cubicBezTo>
                    <a:pt x="16650" y="15079"/>
                    <a:pt x="16650" y="15079"/>
                    <a:pt x="16650" y="15079"/>
                  </a:cubicBezTo>
                  <a:cubicBezTo>
                    <a:pt x="17100" y="15079"/>
                    <a:pt x="17550" y="15487"/>
                    <a:pt x="17550" y="15487"/>
                  </a:cubicBezTo>
                  <a:cubicBezTo>
                    <a:pt x="17550" y="17525"/>
                    <a:pt x="17550" y="17525"/>
                    <a:pt x="17550" y="17525"/>
                  </a:cubicBezTo>
                  <a:cubicBezTo>
                    <a:pt x="17550" y="17932"/>
                    <a:pt x="17100" y="17932"/>
                    <a:pt x="16650" y="17932"/>
                  </a:cubicBezTo>
                  <a:cubicBezTo>
                    <a:pt x="8100" y="17932"/>
                    <a:pt x="8100" y="17932"/>
                    <a:pt x="8100" y="17932"/>
                  </a:cubicBezTo>
                  <a:cubicBezTo>
                    <a:pt x="8100" y="21192"/>
                    <a:pt x="8100" y="21192"/>
                    <a:pt x="8100" y="21192"/>
                  </a:cubicBezTo>
                  <a:cubicBezTo>
                    <a:pt x="8100" y="21192"/>
                    <a:pt x="8100" y="21600"/>
                    <a:pt x="7650" y="21600"/>
                  </a:cubicBezTo>
                  <a:cubicBezTo>
                    <a:pt x="4950" y="21600"/>
                    <a:pt x="4950" y="21600"/>
                    <a:pt x="4950" y="21600"/>
                  </a:cubicBezTo>
                  <a:cubicBezTo>
                    <a:pt x="4500" y="21600"/>
                    <a:pt x="4050" y="21192"/>
                    <a:pt x="4050" y="21192"/>
                  </a:cubicBezTo>
                  <a:cubicBezTo>
                    <a:pt x="4050" y="17932"/>
                    <a:pt x="4050" y="17932"/>
                    <a:pt x="4050" y="17932"/>
                  </a:cubicBezTo>
                  <a:cubicBezTo>
                    <a:pt x="450" y="17932"/>
                    <a:pt x="450" y="17932"/>
                    <a:pt x="450" y="17932"/>
                  </a:cubicBezTo>
                  <a:cubicBezTo>
                    <a:pt x="0" y="17932"/>
                    <a:pt x="0" y="17932"/>
                    <a:pt x="0" y="17525"/>
                  </a:cubicBezTo>
                  <a:cubicBezTo>
                    <a:pt x="0" y="15487"/>
                    <a:pt x="0" y="15487"/>
                    <a:pt x="0" y="15487"/>
                  </a:cubicBezTo>
                  <a:cubicBezTo>
                    <a:pt x="0" y="15487"/>
                    <a:pt x="0" y="15079"/>
                    <a:pt x="450" y="15079"/>
                  </a:cubicBezTo>
                  <a:cubicBezTo>
                    <a:pt x="4050" y="15079"/>
                    <a:pt x="4050" y="15079"/>
                    <a:pt x="4050" y="15079"/>
                  </a:cubicBezTo>
                  <a:cubicBezTo>
                    <a:pt x="4050" y="13449"/>
                    <a:pt x="4050" y="13449"/>
                    <a:pt x="4050" y="13449"/>
                  </a:cubicBezTo>
                  <a:cubicBezTo>
                    <a:pt x="450" y="13449"/>
                    <a:pt x="450" y="13449"/>
                    <a:pt x="450" y="13449"/>
                  </a:cubicBezTo>
                  <a:cubicBezTo>
                    <a:pt x="0" y="13449"/>
                    <a:pt x="0" y="13042"/>
                    <a:pt x="0" y="13042"/>
                  </a:cubicBezTo>
                  <a:cubicBezTo>
                    <a:pt x="0" y="10596"/>
                    <a:pt x="0" y="10596"/>
                    <a:pt x="0" y="10596"/>
                  </a:cubicBezTo>
                  <a:cubicBezTo>
                    <a:pt x="0" y="10189"/>
                    <a:pt x="0" y="10189"/>
                    <a:pt x="450" y="10189"/>
                  </a:cubicBezTo>
                  <a:cubicBezTo>
                    <a:pt x="4050" y="10189"/>
                    <a:pt x="4050" y="10189"/>
                    <a:pt x="4050" y="10189"/>
                  </a:cubicBezTo>
                  <a:cubicBezTo>
                    <a:pt x="4050" y="408"/>
                    <a:pt x="4050" y="408"/>
                    <a:pt x="4050" y="408"/>
                  </a:cubicBezTo>
                  <a:cubicBezTo>
                    <a:pt x="4050" y="0"/>
                    <a:pt x="4500" y="0"/>
                    <a:pt x="4950" y="0"/>
                  </a:cubicBezTo>
                  <a:cubicBezTo>
                    <a:pt x="13950" y="0"/>
                    <a:pt x="13950" y="0"/>
                    <a:pt x="13950" y="0"/>
                  </a:cubicBezTo>
                  <a:cubicBezTo>
                    <a:pt x="18450" y="0"/>
                    <a:pt x="21600" y="2445"/>
                    <a:pt x="21600" y="6521"/>
                  </a:cubicBezTo>
                  <a:cubicBezTo>
                    <a:pt x="21600" y="10596"/>
                    <a:pt x="18450" y="13449"/>
                    <a:pt x="13950" y="13449"/>
                  </a:cubicBezTo>
                  <a:close/>
                  <a:moveTo>
                    <a:pt x="13500" y="3260"/>
                  </a:moveTo>
                  <a:cubicBezTo>
                    <a:pt x="8100" y="3260"/>
                    <a:pt x="8100" y="3260"/>
                    <a:pt x="8100" y="3260"/>
                  </a:cubicBezTo>
                  <a:cubicBezTo>
                    <a:pt x="8100" y="10189"/>
                    <a:pt x="8100" y="10189"/>
                    <a:pt x="8100" y="10189"/>
                  </a:cubicBezTo>
                  <a:cubicBezTo>
                    <a:pt x="13500" y="10189"/>
                    <a:pt x="13500" y="10189"/>
                    <a:pt x="13500" y="10189"/>
                  </a:cubicBezTo>
                  <a:cubicBezTo>
                    <a:pt x="16200" y="10189"/>
                    <a:pt x="17550" y="8558"/>
                    <a:pt x="17550" y="6521"/>
                  </a:cubicBezTo>
                  <a:cubicBezTo>
                    <a:pt x="17550" y="4483"/>
                    <a:pt x="16200" y="3260"/>
                    <a:pt x="13500" y="326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399" name="Shape"/>
            <p:cNvSpPr/>
            <p:nvPr/>
          </p:nvSpPr>
          <p:spPr>
            <a:xfrm>
              <a:off x="2635251" y="2781300"/>
              <a:ext cx="220134" cy="243418"/>
            </a:xfrm>
            <a:custGeom>
              <a:avLst/>
              <a:gdLst/>
              <a:ahLst/>
              <a:cxnLst>
                <a:cxn ang="0">
                  <a:pos x="wd2" y="hd2"/>
                </a:cxn>
                <a:cxn ang="5400000">
                  <a:pos x="wd2" y="hd2"/>
                </a:cxn>
                <a:cxn ang="10800000">
                  <a:pos x="wd2" y="hd2"/>
                </a:cxn>
                <a:cxn ang="16200000">
                  <a:pos x="wd2" y="hd2"/>
                </a:cxn>
              </a:cxnLst>
              <a:rect l="0" t="0" r="r" b="b"/>
              <a:pathLst>
                <a:path w="21600" h="21600" extrusionOk="0">
                  <a:moveTo>
                    <a:pt x="13950" y="13449"/>
                  </a:moveTo>
                  <a:cubicBezTo>
                    <a:pt x="8100" y="13449"/>
                    <a:pt x="8100" y="13449"/>
                    <a:pt x="8100" y="13449"/>
                  </a:cubicBezTo>
                  <a:cubicBezTo>
                    <a:pt x="8100" y="15079"/>
                    <a:pt x="8100" y="15079"/>
                    <a:pt x="8100" y="15079"/>
                  </a:cubicBezTo>
                  <a:cubicBezTo>
                    <a:pt x="16650" y="15079"/>
                    <a:pt x="16650" y="15079"/>
                    <a:pt x="16650" y="15079"/>
                  </a:cubicBezTo>
                  <a:cubicBezTo>
                    <a:pt x="17100" y="15079"/>
                    <a:pt x="17550" y="15487"/>
                    <a:pt x="17550" y="15487"/>
                  </a:cubicBezTo>
                  <a:cubicBezTo>
                    <a:pt x="17550" y="17525"/>
                    <a:pt x="17550" y="17525"/>
                    <a:pt x="17550" y="17525"/>
                  </a:cubicBezTo>
                  <a:cubicBezTo>
                    <a:pt x="17550" y="17932"/>
                    <a:pt x="17100" y="17932"/>
                    <a:pt x="16650" y="17932"/>
                  </a:cubicBezTo>
                  <a:cubicBezTo>
                    <a:pt x="8100" y="17932"/>
                    <a:pt x="8100" y="17932"/>
                    <a:pt x="8100" y="17932"/>
                  </a:cubicBezTo>
                  <a:cubicBezTo>
                    <a:pt x="8100" y="21192"/>
                    <a:pt x="8100" y="21192"/>
                    <a:pt x="8100" y="21192"/>
                  </a:cubicBezTo>
                  <a:cubicBezTo>
                    <a:pt x="8100" y="21192"/>
                    <a:pt x="8100" y="21600"/>
                    <a:pt x="7650" y="21600"/>
                  </a:cubicBezTo>
                  <a:cubicBezTo>
                    <a:pt x="4950" y="21600"/>
                    <a:pt x="4950" y="21600"/>
                    <a:pt x="4950" y="21600"/>
                  </a:cubicBezTo>
                  <a:cubicBezTo>
                    <a:pt x="4500" y="21600"/>
                    <a:pt x="4050" y="21192"/>
                    <a:pt x="4050" y="21192"/>
                  </a:cubicBezTo>
                  <a:cubicBezTo>
                    <a:pt x="4050" y="17932"/>
                    <a:pt x="4050" y="17932"/>
                    <a:pt x="4050" y="17932"/>
                  </a:cubicBezTo>
                  <a:cubicBezTo>
                    <a:pt x="450" y="17932"/>
                    <a:pt x="450" y="17932"/>
                    <a:pt x="450" y="17932"/>
                  </a:cubicBezTo>
                  <a:cubicBezTo>
                    <a:pt x="0" y="17932"/>
                    <a:pt x="0" y="17932"/>
                    <a:pt x="0" y="17525"/>
                  </a:cubicBezTo>
                  <a:cubicBezTo>
                    <a:pt x="0" y="15487"/>
                    <a:pt x="0" y="15487"/>
                    <a:pt x="0" y="15487"/>
                  </a:cubicBezTo>
                  <a:cubicBezTo>
                    <a:pt x="0" y="15487"/>
                    <a:pt x="0" y="15079"/>
                    <a:pt x="450" y="15079"/>
                  </a:cubicBezTo>
                  <a:cubicBezTo>
                    <a:pt x="4050" y="15079"/>
                    <a:pt x="4050" y="15079"/>
                    <a:pt x="4050" y="15079"/>
                  </a:cubicBezTo>
                  <a:cubicBezTo>
                    <a:pt x="4050" y="13449"/>
                    <a:pt x="4050" y="13449"/>
                    <a:pt x="4050" y="13449"/>
                  </a:cubicBezTo>
                  <a:cubicBezTo>
                    <a:pt x="450" y="13449"/>
                    <a:pt x="450" y="13449"/>
                    <a:pt x="450" y="13449"/>
                  </a:cubicBezTo>
                  <a:cubicBezTo>
                    <a:pt x="0" y="13449"/>
                    <a:pt x="0" y="13042"/>
                    <a:pt x="0" y="13042"/>
                  </a:cubicBezTo>
                  <a:cubicBezTo>
                    <a:pt x="0" y="10596"/>
                    <a:pt x="0" y="10596"/>
                    <a:pt x="0" y="10596"/>
                  </a:cubicBezTo>
                  <a:cubicBezTo>
                    <a:pt x="0" y="10189"/>
                    <a:pt x="0" y="10189"/>
                    <a:pt x="450" y="10189"/>
                  </a:cubicBezTo>
                  <a:cubicBezTo>
                    <a:pt x="4050" y="10189"/>
                    <a:pt x="4050" y="10189"/>
                    <a:pt x="4050" y="10189"/>
                  </a:cubicBezTo>
                  <a:cubicBezTo>
                    <a:pt x="4050" y="408"/>
                    <a:pt x="4050" y="408"/>
                    <a:pt x="4050" y="408"/>
                  </a:cubicBezTo>
                  <a:cubicBezTo>
                    <a:pt x="4050" y="0"/>
                    <a:pt x="4500" y="0"/>
                    <a:pt x="4950" y="0"/>
                  </a:cubicBezTo>
                  <a:cubicBezTo>
                    <a:pt x="13950" y="0"/>
                    <a:pt x="13950" y="0"/>
                    <a:pt x="13950" y="0"/>
                  </a:cubicBezTo>
                  <a:cubicBezTo>
                    <a:pt x="18450" y="0"/>
                    <a:pt x="21600" y="2445"/>
                    <a:pt x="21600" y="6521"/>
                  </a:cubicBezTo>
                  <a:cubicBezTo>
                    <a:pt x="21600" y="10596"/>
                    <a:pt x="18450" y="13449"/>
                    <a:pt x="13950" y="13449"/>
                  </a:cubicBezTo>
                  <a:close/>
                  <a:moveTo>
                    <a:pt x="13500" y="3260"/>
                  </a:moveTo>
                  <a:cubicBezTo>
                    <a:pt x="8100" y="3260"/>
                    <a:pt x="8100" y="3260"/>
                    <a:pt x="8100" y="3260"/>
                  </a:cubicBezTo>
                  <a:cubicBezTo>
                    <a:pt x="8100" y="10189"/>
                    <a:pt x="8100" y="10189"/>
                    <a:pt x="8100" y="10189"/>
                  </a:cubicBezTo>
                  <a:cubicBezTo>
                    <a:pt x="13500" y="10189"/>
                    <a:pt x="13500" y="10189"/>
                    <a:pt x="13500" y="10189"/>
                  </a:cubicBezTo>
                  <a:cubicBezTo>
                    <a:pt x="16200" y="10189"/>
                    <a:pt x="17550" y="8558"/>
                    <a:pt x="17550" y="6521"/>
                  </a:cubicBezTo>
                  <a:cubicBezTo>
                    <a:pt x="17550" y="4483"/>
                    <a:pt x="16200" y="3260"/>
                    <a:pt x="13500" y="326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0" name="Shape"/>
            <p:cNvSpPr/>
            <p:nvPr/>
          </p:nvSpPr>
          <p:spPr>
            <a:xfrm>
              <a:off x="3295651" y="2781300"/>
              <a:ext cx="292101" cy="287867"/>
            </a:xfrm>
            <a:custGeom>
              <a:avLst/>
              <a:gdLst/>
              <a:ahLst/>
              <a:cxnLst>
                <a:cxn ang="0">
                  <a:pos x="wd2" y="hd2"/>
                </a:cxn>
                <a:cxn ang="5400000">
                  <a:pos x="wd2" y="hd2"/>
                </a:cxn>
                <a:cxn ang="10800000">
                  <a:pos x="wd2" y="hd2"/>
                </a:cxn>
                <a:cxn ang="16200000">
                  <a:pos x="wd2" y="hd2"/>
                </a:cxn>
              </a:cxnLst>
              <a:rect l="0" t="0" r="r" b="b"/>
              <a:pathLst>
                <a:path w="21600" h="21600" extrusionOk="0">
                  <a:moveTo>
                    <a:pt x="19913" y="21600"/>
                  </a:moveTo>
                  <a:cubicBezTo>
                    <a:pt x="19238" y="21600"/>
                    <a:pt x="18900" y="21257"/>
                    <a:pt x="18563" y="20914"/>
                  </a:cubicBezTo>
                  <a:cubicBezTo>
                    <a:pt x="14175" y="16457"/>
                    <a:pt x="14175" y="16457"/>
                    <a:pt x="14175" y="16457"/>
                  </a:cubicBezTo>
                  <a:cubicBezTo>
                    <a:pt x="12825" y="17486"/>
                    <a:pt x="11138" y="18171"/>
                    <a:pt x="9112" y="18171"/>
                  </a:cubicBezTo>
                  <a:cubicBezTo>
                    <a:pt x="4050" y="18171"/>
                    <a:pt x="0" y="14057"/>
                    <a:pt x="0" y="8914"/>
                  </a:cubicBezTo>
                  <a:cubicBezTo>
                    <a:pt x="0" y="4114"/>
                    <a:pt x="4050" y="0"/>
                    <a:pt x="9112" y="0"/>
                  </a:cubicBezTo>
                  <a:cubicBezTo>
                    <a:pt x="14175" y="0"/>
                    <a:pt x="18225" y="4114"/>
                    <a:pt x="18225" y="8914"/>
                  </a:cubicBezTo>
                  <a:cubicBezTo>
                    <a:pt x="18225" y="10971"/>
                    <a:pt x="17550" y="12686"/>
                    <a:pt x="16538" y="14057"/>
                  </a:cubicBezTo>
                  <a:cubicBezTo>
                    <a:pt x="20925" y="18514"/>
                    <a:pt x="20925" y="18514"/>
                    <a:pt x="20925" y="18514"/>
                  </a:cubicBezTo>
                  <a:cubicBezTo>
                    <a:pt x="21263" y="18857"/>
                    <a:pt x="21600" y="19543"/>
                    <a:pt x="21600" y="19886"/>
                  </a:cubicBezTo>
                  <a:cubicBezTo>
                    <a:pt x="21600" y="20914"/>
                    <a:pt x="20588" y="21600"/>
                    <a:pt x="19913" y="21600"/>
                  </a:cubicBezTo>
                  <a:close/>
                  <a:moveTo>
                    <a:pt x="9112" y="3086"/>
                  </a:moveTo>
                  <a:cubicBezTo>
                    <a:pt x="6075" y="3086"/>
                    <a:pt x="3375" y="5829"/>
                    <a:pt x="3375" y="8914"/>
                  </a:cubicBezTo>
                  <a:cubicBezTo>
                    <a:pt x="3375" y="12343"/>
                    <a:pt x="6075" y="14743"/>
                    <a:pt x="9112" y="14743"/>
                  </a:cubicBezTo>
                  <a:cubicBezTo>
                    <a:pt x="12488" y="14743"/>
                    <a:pt x="14850" y="12343"/>
                    <a:pt x="14850" y="8914"/>
                  </a:cubicBezTo>
                  <a:cubicBezTo>
                    <a:pt x="14850" y="5829"/>
                    <a:pt x="12488" y="3086"/>
                    <a:pt x="9112" y="308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1" name="Shape"/>
            <p:cNvSpPr/>
            <p:nvPr/>
          </p:nvSpPr>
          <p:spPr>
            <a:xfrm>
              <a:off x="3953933" y="2758018"/>
              <a:ext cx="311151"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953"/>
                  </a:moveTo>
                  <a:cubicBezTo>
                    <a:pt x="18424" y="19376"/>
                    <a:pt x="18424" y="19376"/>
                    <a:pt x="18424" y="19376"/>
                  </a:cubicBezTo>
                  <a:cubicBezTo>
                    <a:pt x="18424" y="19694"/>
                    <a:pt x="18106" y="19694"/>
                    <a:pt x="18106" y="20012"/>
                  </a:cubicBezTo>
                  <a:cubicBezTo>
                    <a:pt x="17788" y="20012"/>
                    <a:pt x="17788" y="20012"/>
                    <a:pt x="17788" y="20012"/>
                  </a:cubicBezTo>
                  <a:cubicBezTo>
                    <a:pt x="17471" y="20012"/>
                    <a:pt x="17471" y="20012"/>
                    <a:pt x="17471" y="20012"/>
                  </a:cubicBezTo>
                  <a:cubicBezTo>
                    <a:pt x="11118" y="17471"/>
                    <a:pt x="11118" y="17471"/>
                    <a:pt x="11118" y="17471"/>
                  </a:cubicBezTo>
                  <a:cubicBezTo>
                    <a:pt x="7306" y="21282"/>
                    <a:pt x="7306" y="21282"/>
                    <a:pt x="7306" y="21282"/>
                  </a:cubicBezTo>
                  <a:cubicBezTo>
                    <a:pt x="7306" y="21282"/>
                    <a:pt x="6988" y="21600"/>
                    <a:pt x="6988" y="21600"/>
                  </a:cubicBezTo>
                  <a:cubicBezTo>
                    <a:pt x="6671" y="21600"/>
                    <a:pt x="6671" y="21600"/>
                    <a:pt x="6671" y="21600"/>
                  </a:cubicBezTo>
                  <a:cubicBezTo>
                    <a:pt x="6353" y="21282"/>
                    <a:pt x="6035" y="20965"/>
                    <a:pt x="6035" y="20647"/>
                  </a:cubicBezTo>
                  <a:cubicBezTo>
                    <a:pt x="6035" y="15247"/>
                    <a:pt x="6035" y="15247"/>
                    <a:pt x="6035" y="15247"/>
                  </a:cubicBezTo>
                  <a:cubicBezTo>
                    <a:pt x="318" y="13024"/>
                    <a:pt x="318" y="13024"/>
                    <a:pt x="318" y="13024"/>
                  </a:cubicBezTo>
                  <a:cubicBezTo>
                    <a:pt x="0" y="12706"/>
                    <a:pt x="0" y="12706"/>
                    <a:pt x="0" y="12388"/>
                  </a:cubicBezTo>
                  <a:cubicBezTo>
                    <a:pt x="0" y="12071"/>
                    <a:pt x="0" y="11753"/>
                    <a:pt x="318" y="11435"/>
                  </a:cubicBezTo>
                  <a:cubicBezTo>
                    <a:pt x="20329" y="0"/>
                    <a:pt x="20329" y="0"/>
                    <a:pt x="20329" y="0"/>
                  </a:cubicBezTo>
                  <a:cubicBezTo>
                    <a:pt x="20647" y="0"/>
                    <a:pt x="20965" y="0"/>
                    <a:pt x="21282" y="0"/>
                  </a:cubicBezTo>
                  <a:cubicBezTo>
                    <a:pt x="21600" y="318"/>
                    <a:pt x="21600" y="635"/>
                    <a:pt x="21600" y="953"/>
                  </a:cubicBezTo>
                  <a:close/>
                  <a:moveTo>
                    <a:pt x="19694" y="2224"/>
                  </a:moveTo>
                  <a:cubicBezTo>
                    <a:pt x="2541" y="12071"/>
                    <a:pt x="2541" y="12071"/>
                    <a:pt x="2541" y="12071"/>
                  </a:cubicBezTo>
                  <a:cubicBezTo>
                    <a:pt x="6353" y="13659"/>
                    <a:pt x="6353" y="13659"/>
                    <a:pt x="6353" y="13659"/>
                  </a:cubicBezTo>
                  <a:cubicBezTo>
                    <a:pt x="16835" y="6035"/>
                    <a:pt x="16835" y="6035"/>
                    <a:pt x="16835" y="6035"/>
                  </a:cubicBezTo>
                  <a:cubicBezTo>
                    <a:pt x="11118" y="15565"/>
                    <a:pt x="11118" y="15565"/>
                    <a:pt x="11118" y="15565"/>
                  </a:cubicBezTo>
                  <a:cubicBezTo>
                    <a:pt x="17153" y="18106"/>
                    <a:pt x="17153" y="18106"/>
                    <a:pt x="17153" y="18106"/>
                  </a:cubicBezTo>
                  <a:lnTo>
                    <a:pt x="19694" y="22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2" name="Shape"/>
            <p:cNvSpPr/>
            <p:nvPr/>
          </p:nvSpPr>
          <p:spPr>
            <a:xfrm>
              <a:off x="4614333" y="2781300"/>
              <a:ext cx="264585" cy="264585"/>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8993" y="8566"/>
                  </a:moveTo>
                  <a:cubicBezTo>
                    <a:pt x="19366" y="8193"/>
                    <a:pt x="19366" y="7821"/>
                    <a:pt x="18993" y="7448"/>
                  </a:cubicBezTo>
                  <a:cubicBezTo>
                    <a:pt x="14152" y="2234"/>
                    <a:pt x="14152" y="2234"/>
                    <a:pt x="14152" y="2234"/>
                  </a:cubicBezTo>
                  <a:cubicBezTo>
                    <a:pt x="13779" y="2234"/>
                    <a:pt x="13407" y="1862"/>
                    <a:pt x="13034" y="2234"/>
                  </a:cubicBezTo>
                  <a:cubicBezTo>
                    <a:pt x="12662" y="2234"/>
                    <a:pt x="12662" y="2607"/>
                    <a:pt x="12662" y="2979"/>
                  </a:cubicBezTo>
                  <a:cubicBezTo>
                    <a:pt x="12662" y="5214"/>
                    <a:pt x="12662" y="5214"/>
                    <a:pt x="12662" y="5214"/>
                  </a:cubicBezTo>
                  <a:cubicBezTo>
                    <a:pt x="4469" y="5214"/>
                    <a:pt x="3352" y="10055"/>
                    <a:pt x="3352" y="13407"/>
                  </a:cubicBezTo>
                  <a:cubicBezTo>
                    <a:pt x="3352" y="16386"/>
                    <a:pt x="5959" y="18993"/>
                    <a:pt x="5959" y="18993"/>
                  </a:cubicBezTo>
                  <a:cubicBezTo>
                    <a:pt x="5959" y="19366"/>
                    <a:pt x="5959" y="19366"/>
                    <a:pt x="6331" y="19366"/>
                  </a:cubicBezTo>
                  <a:cubicBezTo>
                    <a:pt x="6331" y="19366"/>
                    <a:pt x="6331" y="19366"/>
                    <a:pt x="6331" y="19366"/>
                  </a:cubicBezTo>
                  <a:cubicBezTo>
                    <a:pt x="6703" y="18993"/>
                    <a:pt x="6703" y="18993"/>
                    <a:pt x="6703" y="18621"/>
                  </a:cubicBezTo>
                  <a:cubicBezTo>
                    <a:pt x="6331" y="15269"/>
                    <a:pt x="6703" y="13407"/>
                    <a:pt x="7448" y="11917"/>
                  </a:cubicBezTo>
                  <a:cubicBezTo>
                    <a:pt x="8566" y="11172"/>
                    <a:pt x="10055" y="10800"/>
                    <a:pt x="12662" y="10800"/>
                  </a:cubicBezTo>
                  <a:cubicBezTo>
                    <a:pt x="12662" y="13034"/>
                    <a:pt x="12662" y="13034"/>
                    <a:pt x="12662" y="13034"/>
                  </a:cubicBezTo>
                  <a:cubicBezTo>
                    <a:pt x="12662" y="13407"/>
                    <a:pt x="12662" y="13779"/>
                    <a:pt x="13034" y="13779"/>
                  </a:cubicBezTo>
                  <a:cubicBezTo>
                    <a:pt x="13407" y="13779"/>
                    <a:pt x="13407" y="13779"/>
                    <a:pt x="13407" y="13779"/>
                  </a:cubicBezTo>
                  <a:cubicBezTo>
                    <a:pt x="13779" y="13779"/>
                    <a:pt x="13779" y="13779"/>
                    <a:pt x="14152" y="13407"/>
                  </a:cubicBezTo>
                  <a:lnTo>
                    <a:pt x="18993" y="856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3" name="Shape"/>
            <p:cNvSpPr/>
            <p:nvPr/>
          </p:nvSpPr>
          <p:spPr>
            <a:xfrm>
              <a:off x="5272617" y="2781300"/>
              <a:ext cx="220134" cy="264585"/>
            </a:xfrm>
            <a:custGeom>
              <a:avLst/>
              <a:gdLst/>
              <a:ahLst/>
              <a:cxnLst>
                <a:cxn ang="0">
                  <a:pos x="wd2" y="hd2"/>
                </a:cxn>
                <a:cxn ang="5400000">
                  <a:pos x="wd2" y="hd2"/>
                </a:cxn>
                <a:cxn ang="10800000">
                  <a:pos x="wd2" y="hd2"/>
                </a:cxn>
                <a:cxn ang="16200000">
                  <a:pos x="wd2" y="hd2"/>
                </a:cxn>
              </a:cxnLst>
              <a:rect l="0" t="0" r="r" b="b"/>
              <a:pathLst>
                <a:path w="21600" h="21600" extrusionOk="0">
                  <a:moveTo>
                    <a:pt x="21600" y="11545"/>
                  </a:moveTo>
                  <a:cubicBezTo>
                    <a:pt x="21600" y="17503"/>
                    <a:pt x="11700" y="21228"/>
                    <a:pt x="11250" y="21600"/>
                  </a:cubicBezTo>
                  <a:cubicBezTo>
                    <a:pt x="11250" y="21600"/>
                    <a:pt x="10800" y="21600"/>
                    <a:pt x="10800" y="21600"/>
                  </a:cubicBezTo>
                  <a:cubicBezTo>
                    <a:pt x="10800" y="21600"/>
                    <a:pt x="10350" y="21600"/>
                    <a:pt x="10350" y="21600"/>
                  </a:cubicBezTo>
                  <a:cubicBezTo>
                    <a:pt x="9900" y="21228"/>
                    <a:pt x="0" y="17503"/>
                    <a:pt x="0" y="11545"/>
                  </a:cubicBezTo>
                  <a:cubicBezTo>
                    <a:pt x="0" y="745"/>
                    <a:pt x="0" y="745"/>
                    <a:pt x="0" y="745"/>
                  </a:cubicBezTo>
                  <a:cubicBezTo>
                    <a:pt x="0" y="372"/>
                    <a:pt x="450" y="0"/>
                    <a:pt x="900" y="0"/>
                  </a:cubicBezTo>
                  <a:cubicBezTo>
                    <a:pt x="20700" y="0"/>
                    <a:pt x="20700" y="0"/>
                    <a:pt x="20700" y="0"/>
                  </a:cubicBezTo>
                  <a:cubicBezTo>
                    <a:pt x="21150" y="0"/>
                    <a:pt x="21600" y="372"/>
                    <a:pt x="21600" y="745"/>
                  </a:cubicBezTo>
                  <a:lnTo>
                    <a:pt x="21600" y="11545"/>
                  </a:lnTo>
                  <a:close/>
                  <a:moveTo>
                    <a:pt x="18450" y="2607"/>
                  </a:moveTo>
                  <a:cubicBezTo>
                    <a:pt x="10800" y="2607"/>
                    <a:pt x="10800" y="2607"/>
                    <a:pt x="10800" y="2607"/>
                  </a:cubicBezTo>
                  <a:cubicBezTo>
                    <a:pt x="10800" y="18621"/>
                    <a:pt x="10800" y="18621"/>
                    <a:pt x="10800" y="18621"/>
                  </a:cubicBezTo>
                  <a:cubicBezTo>
                    <a:pt x="11700" y="18248"/>
                    <a:pt x="13050" y="17503"/>
                    <a:pt x="14400" y="16759"/>
                  </a:cubicBezTo>
                  <a:cubicBezTo>
                    <a:pt x="16200" y="15641"/>
                    <a:pt x="18450" y="13779"/>
                    <a:pt x="18450" y="11545"/>
                  </a:cubicBezTo>
                  <a:lnTo>
                    <a:pt x="18450" y="260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4" name="Shape"/>
            <p:cNvSpPr/>
            <p:nvPr/>
          </p:nvSpPr>
          <p:spPr>
            <a:xfrm>
              <a:off x="5930900" y="2781300"/>
              <a:ext cx="311151" cy="264585"/>
            </a:xfrm>
            <a:custGeom>
              <a:avLst/>
              <a:gdLst/>
              <a:ahLst/>
              <a:cxnLst>
                <a:cxn ang="0">
                  <a:pos x="wd2" y="hd2"/>
                </a:cxn>
                <a:cxn ang="5400000">
                  <a:pos x="wd2" y="hd2"/>
                </a:cxn>
                <a:cxn ang="10800000">
                  <a:pos x="wd2" y="hd2"/>
                </a:cxn>
                <a:cxn ang="16200000">
                  <a:pos x="wd2" y="hd2"/>
                </a:cxn>
              </a:cxnLst>
              <a:rect l="0" t="0" r="r" b="b"/>
              <a:pathLst>
                <a:path w="21600" h="21600" extrusionOk="0">
                  <a:moveTo>
                    <a:pt x="3176" y="21228"/>
                  </a:moveTo>
                  <a:cubicBezTo>
                    <a:pt x="3176" y="21228"/>
                    <a:pt x="3176" y="21600"/>
                    <a:pt x="2859" y="21600"/>
                  </a:cubicBezTo>
                  <a:cubicBezTo>
                    <a:pt x="635" y="21600"/>
                    <a:pt x="635" y="21600"/>
                    <a:pt x="635" y="21600"/>
                  </a:cubicBezTo>
                  <a:cubicBezTo>
                    <a:pt x="318" y="21600"/>
                    <a:pt x="0" y="21228"/>
                    <a:pt x="0" y="21228"/>
                  </a:cubicBezTo>
                  <a:cubicBezTo>
                    <a:pt x="0" y="18248"/>
                    <a:pt x="0" y="18248"/>
                    <a:pt x="0" y="18248"/>
                  </a:cubicBezTo>
                  <a:cubicBezTo>
                    <a:pt x="0" y="18248"/>
                    <a:pt x="318" y="17876"/>
                    <a:pt x="635" y="17876"/>
                  </a:cubicBezTo>
                  <a:cubicBezTo>
                    <a:pt x="2859" y="17876"/>
                    <a:pt x="2859" y="17876"/>
                    <a:pt x="2859" y="17876"/>
                  </a:cubicBezTo>
                  <a:cubicBezTo>
                    <a:pt x="3176" y="17876"/>
                    <a:pt x="3176" y="18248"/>
                    <a:pt x="3176" y="18248"/>
                  </a:cubicBezTo>
                  <a:lnTo>
                    <a:pt x="3176" y="21228"/>
                  </a:lnTo>
                  <a:close/>
                  <a:moveTo>
                    <a:pt x="7941" y="21228"/>
                  </a:moveTo>
                  <a:cubicBezTo>
                    <a:pt x="7941" y="21228"/>
                    <a:pt x="7624" y="21600"/>
                    <a:pt x="7624" y="21600"/>
                  </a:cubicBezTo>
                  <a:cubicBezTo>
                    <a:pt x="5082" y="21600"/>
                    <a:pt x="5082" y="21600"/>
                    <a:pt x="5082" y="21600"/>
                  </a:cubicBezTo>
                  <a:cubicBezTo>
                    <a:pt x="5082" y="21600"/>
                    <a:pt x="4765" y="21228"/>
                    <a:pt x="4765" y="21228"/>
                  </a:cubicBezTo>
                  <a:cubicBezTo>
                    <a:pt x="4765" y="16386"/>
                    <a:pt x="4765" y="16386"/>
                    <a:pt x="4765" y="16386"/>
                  </a:cubicBezTo>
                  <a:cubicBezTo>
                    <a:pt x="4765" y="16386"/>
                    <a:pt x="5082" y="16014"/>
                    <a:pt x="5082" y="16014"/>
                  </a:cubicBezTo>
                  <a:cubicBezTo>
                    <a:pt x="7624" y="16014"/>
                    <a:pt x="7624" y="16014"/>
                    <a:pt x="7624" y="16014"/>
                  </a:cubicBezTo>
                  <a:cubicBezTo>
                    <a:pt x="7624" y="16014"/>
                    <a:pt x="7941" y="16386"/>
                    <a:pt x="7941" y="16386"/>
                  </a:cubicBezTo>
                  <a:lnTo>
                    <a:pt x="7941" y="21228"/>
                  </a:lnTo>
                  <a:close/>
                  <a:moveTo>
                    <a:pt x="12388" y="21228"/>
                  </a:moveTo>
                  <a:cubicBezTo>
                    <a:pt x="12388" y="21228"/>
                    <a:pt x="12388" y="21600"/>
                    <a:pt x="12071" y="21600"/>
                  </a:cubicBezTo>
                  <a:cubicBezTo>
                    <a:pt x="9847" y="21600"/>
                    <a:pt x="9847" y="21600"/>
                    <a:pt x="9847" y="21600"/>
                  </a:cubicBezTo>
                  <a:cubicBezTo>
                    <a:pt x="9529" y="21600"/>
                    <a:pt x="9529" y="21228"/>
                    <a:pt x="9529" y="21228"/>
                  </a:cubicBezTo>
                  <a:cubicBezTo>
                    <a:pt x="9529" y="13034"/>
                    <a:pt x="9529" y="13034"/>
                    <a:pt x="9529" y="13034"/>
                  </a:cubicBezTo>
                  <a:cubicBezTo>
                    <a:pt x="9529" y="12662"/>
                    <a:pt x="9529" y="12662"/>
                    <a:pt x="9847" y="12662"/>
                  </a:cubicBezTo>
                  <a:cubicBezTo>
                    <a:pt x="12071" y="12662"/>
                    <a:pt x="12071" y="12662"/>
                    <a:pt x="12071" y="12662"/>
                  </a:cubicBezTo>
                  <a:cubicBezTo>
                    <a:pt x="12388" y="12662"/>
                    <a:pt x="12388" y="12662"/>
                    <a:pt x="12388" y="13034"/>
                  </a:cubicBezTo>
                  <a:lnTo>
                    <a:pt x="12388" y="21228"/>
                  </a:lnTo>
                  <a:close/>
                  <a:moveTo>
                    <a:pt x="17153" y="21228"/>
                  </a:moveTo>
                  <a:cubicBezTo>
                    <a:pt x="17153" y="21228"/>
                    <a:pt x="16835" y="21600"/>
                    <a:pt x="16835" y="21600"/>
                  </a:cubicBezTo>
                  <a:cubicBezTo>
                    <a:pt x="14294" y="21600"/>
                    <a:pt x="14294" y="21600"/>
                    <a:pt x="14294" y="21600"/>
                  </a:cubicBezTo>
                  <a:cubicBezTo>
                    <a:pt x="14294" y="21600"/>
                    <a:pt x="13976" y="21228"/>
                    <a:pt x="13976" y="21228"/>
                  </a:cubicBezTo>
                  <a:cubicBezTo>
                    <a:pt x="13976" y="7448"/>
                    <a:pt x="13976" y="7448"/>
                    <a:pt x="13976" y="7448"/>
                  </a:cubicBezTo>
                  <a:cubicBezTo>
                    <a:pt x="13976" y="7448"/>
                    <a:pt x="14294" y="7076"/>
                    <a:pt x="14294" y="7076"/>
                  </a:cubicBezTo>
                  <a:cubicBezTo>
                    <a:pt x="16835" y="7076"/>
                    <a:pt x="16835" y="7076"/>
                    <a:pt x="16835" y="7076"/>
                  </a:cubicBezTo>
                  <a:cubicBezTo>
                    <a:pt x="16835" y="7076"/>
                    <a:pt x="17153" y="7448"/>
                    <a:pt x="17153" y="7448"/>
                  </a:cubicBezTo>
                  <a:lnTo>
                    <a:pt x="17153" y="21228"/>
                  </a:lnTo>
                  <a:close/>
                  <a:moveTo>
                    <a:pt x="21600" y="21228"/>
                  </a:moveTo>
                  <a:cubicBezTo>
                    <a:pt x="21600" y="21228"/>
                    <a:pt x="21600" y="21600"/>
                    <a:pt x="21282" y="21600"/>
                  </a:cubicBezTo>
                  <a:cubicBezTo>
                    <a:pt x="19059" y="21600"/>
                    <a:pt x="19059" y="21600"/>
                    <a:pt x="19059" y="21600"/>
                  </a:cubicBezTo>
                  <a:cubicBezTo>
                    <a:pt x="18741" y="21600"/>
                    <a:pt x="18741" y="21228"/>
                    <a:pt x="18741" y="21228"/>
                  </a:cubicBezTo>
                  <a:cubicBezTo>
                    <a:pt x="18741" y="372"/>
                    <a:pt x="18741" y="372"/>
                    <a:pt x="18741" y="372"/>
                  </a:cubicBezTo>
                  <a:cubicBezTo>
                    <a:pt x="18741" y="0"/>
                    <a:pt x="18741" y="0"/>
                    <a:pt x="19059" y="0"/>
                  </a:cubicBezTo>
                  <a:cubicBezTo>
                    <a:pt x="21282" y="0"/>
                    <a:pt x="21282" y="0"/>
                    <a:pt x="21282" y="0"/>
                  </a:cubicBezTo>
                  <a:cubicBezTo>
                    <a:pt x="21600" y="0"/>
                    <a:pt x="21600" y="0"/>
                    <a:pt x="21600" y="372"/>
                  </a:cubicBezTo>
                  <a:lnTo>
                    <a:pt x="21600" y="2122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5" name="Shape"/>
            <p:cNvSpPr/>
            <p:nvPr/>
          </p:nvSpPr>
          <p:spPr>
            <a:xfrm>
              <a:off x="6591300" y="2800351"/>
              <a:ext cx="264585" cy="245534"/>
            </a:xfrm>
            <a:custGeom>
              <a:avLst/>
              <a:gdLst/>
              <a:ahLst/>
              <a:cxnLst>
                <a:cxn ang="0">
                  <a:pos x="wd2" y="hd2"/>
                </a:cxn>
                <a:cxn ang="5400000">
                  <a:pos x="wd2" y="hd2"/>
                </a:cxn>
                <a:cxn ang="10800000">
                  <a:pos x="wd2" y="hd2"/>
                </a:cxn>
                <a:cxn ang="16200000">
                  <a:pos x="wd2" y="hd2"/>
                </a:cxn>
              </a:cxnLst>
              <a:rect l="0" t="0" r="r" b="b"/>
              <a:pathLst>
                <a:path w="21600" h="21600" extrusionOk="0">
                  <a:moveTo>
                    <a:pt x="2979" y="4000"/>
                  </a:moveTo>
                  <a:cubicBezTo>
                    <a:pt x="0" y="4000"/>
                    <a:pt x="0" y="4000"/>
                    <a:pt x="0" y="4000"/>
                  </a:cubicBezTo>
                  <a:cubicBezTo>
                    <a:pt x="0" y="2000"/>
                    <a:pt x="0" y="2000"/>
                    <a:pt x="0" y="2000"/>
                  </a:cubicBezTo>
                  <a:cubicBezTo>
                    <a:pt x="2979" y="2000"/>
                    <a:pt x="2979" y="2000"/>
                    <a:pt x="2979" y="2000"/>
                  </a:cubicBezTo>
                  <a:lnTo>
                    <a:pt x="2979" y="4000"/>
                  </a:lnTo>
                  <a:close/>
                  <a:moveTo>
                    <a:pt x="12290" y="12000"/>
                  </a:moveTo>
                  <a:cubicBezTo>
                    <a:pt x="0" y="12000"/>
                    <a:pt x="0" y="12000"/>
                    <a:pt x="0" y="12000"/>
                  </a:cubicBezTo>
                  <a:cubicBezTo>
                    <a:pt x="0" y="10000"/>
                    <a:pt x="0" y="10000"/>
                    <a:pt x="0" y="10000"/>
                  </a:cubicBezTo>
                  <a:cubicBezTo>
                    <a:pt x="12290" y="10000"/>
                    <a:pt x="12290" y="10000"/>
                    <a:pt x="12290" y="10000"/>
                  </a:cubicBezTo>
                  <a:lnTo>
                    <a:pt x="12290" y="12000"/>
                  </a:lnTo>
                  <a:close/>
                  <a:moveTo>
                    <a:pt x="4841" y="19600"/>
                  </a:moveTo>
                  <a:cubicBezTo>
                    <a:pt x="0" y="19600"/>
                    <a:pt x="0" y="19600"/>
                    <a:pt x="0" y="19600"/>
                  </a:cubicBezTo>
                  <a:cubicBezTo>
                    <a:pt x="0" y="17600"/>
                    <a:pt x="0" y="17600"/>
                    <a:pt x="0" y="17600"/>
                  </a:cubicBezTo>
                  <a:cubicBezTo>
                    <a:pt x="4841" y="17600"/>
                    <a:pt x="4841" y="17600"/>
                    <a:pt x="4841" y="17600"/>
                  </a:cubicBezTo>
                  <a:lnTo>
                    <a:pt x="4841" y="19600"/>
                  </a:lnTo>
                  <a:close/>
                  <a:moveTo>
                    <a:pt x="8938" y="1200"/>
                  </a:moveTo>
                  <a:cubicBezTo>
                    <a:pt x="8938" y="5200"/>
                    <a:pt x="8938" y="5200"/>
                    <a:pt x="8938" y="5200"/>
                  </a:cubicBezTo>
                  <a:cubicBezTo>
                    <a:pt x="8938" y="5600"/>
                    <a:pt x="8566" y="6000"/>
                    <a:pt x="8193" y="6000"/>
                  </a:cubicBezTo>
                  <a:cubicBezTo>
                    <a:pt x="4469" y="6000"/>
                    <a:pt x="4469" y="6000"/>
                    <a:pt x="4469" y="6000"/>
                  </a:cubicBezTo>
                  <a:cubicBezTo>
                    <a:pt x="4097" y="6000"/>
                    <a:pt x="3352" y="5600"/>
                    <a:pt x="3352" y="5200"/>
                  </a:cubicBezTo>
                  <a:cubicBezTo>
                    <a:pt x="3352" y="1200"/>
                    <a:pt x="3352" y="1200"/>
                    <a:pt x="3352" y="1200"/>
                  </a:cubicBezTo>
                  <a:cubicBezTo>
                    <a:pt x="3352" y="800"/>
                    <a:pt x="4097" y="0"/>
                    <a:pt x="4469" y="0"/>
                  </a:cubicBezTo>
                  <a:cubicBezTo>
                    <a:pt x="8193" y="0"/>
                    <a:pt x="8193" y="0"/>
                    <a:pt x="8193" y="0"/>
                  </a:cubicBezTo>
                  <a:cubicBezTo>
                    <a:pt x="8566" y="0"/>
                    <a:pt x="8938" y="800"/>
                    <a:pt x="8938" y="1200"/>
                  </a:cubicBezTo>
                  <a:close/>
                  <a:moveTo>
                    <a:pt x="10800" y="16800"/>
                  </a:moveTo>
                  <a:cubicBezTo>
                    <a:pt x="10800" y="20400"/>
                    <a:pt x="10800" y="20400"/>
                    <a:pt x="10800" y="20400"/>
                  </a:cubicBezTo>
                  <a:cubicBezTo>
                    <a:pt x="10800" y="21200"/>
                    <a:pt x="10428" y="21600"/>
                    <a:pt x="9683" y="21600"/>
                  </a:cubicBezTo>
                  <a:cubicBezTo>
                    <a:pt x="6331" y="21600"/>
                    <a:pt x="6331" y="21600"/>
                    <a:pt x="6331" y="21600"/>
                  </a:cubicBezTo>
                  <a:cubicBezTo>
                    <a:pt x="5586" y="21600"/>
                    <a:pt x="5214" y="21200"/>
                    <a:pt x="5214" y="20400"/>
                  </a:cubicBezTo>
                  <a:cubicBezTo>
                    <a:pt x="5214" y="16800"/>
                    <a:pt x="5214" y="16800"/>
                    <a:pt x="5214" y="16800"/>
                  </a:cubicBezTo>
                  <a:cubicBezTo>
                    <a:pt x="5214" y="16000"/>
                    <a:pt x="5586" y="15600"/>
                    <a:pt x="6331" y="15600"/>
                  </a:cubicBezTo>
                  <a:cubicBezTo>
                    <a:pt x="9683" y="15600"/>
                    <a:pt x="9683" y="15600"/>
                    <a:pt x="9683" y="15600"/>
                  </a:cubicBezTo>
                  <a:cubicBezTo>
                    <a:pt x="10428" y="15600"/>
                    <a:pt x="10800" y="16000"/>
                    <a:pt x="10800" y="16800"/>
                  </a:cubicBezTo>
                  <a:close/>
                  <a:moveTo>
                    <a:pt x="21600" y="4000"/>
                  </a:moveTo>
                  <a:cubicBezTo>
                    <a:pt x="9310" y="4000"/>
                    <a:pt x="9310" y="4000"/>
                    <a:pt x="9310" y="4000"/>
                  </a:cubicBezTo>
                  <a:cubicBezTo>
                    <a:pt x="9310" y="2000"/>
                    <a:pt x="9310" y="2000"/>
                    <a:pt x="9310" y="2000"/>
                  </a:cubicBezTo>
                  <a:cubicBezTo>
                    <a:pt x="21600" y="2000"/>
                    <a:pt x="21600" y="2000"/>
                    <a:pt x="21600" y="2000"/>
                  </a:cubicBezTo>
                  <a:lnTo>
                    <a:pt x="21600" y="4000"/>
                  </a:lnTo>
                  <a:close/>
                  <a:moveTo>
                    <a:pt x="21600" y="19600"/>
                  </a:moveTo>
                  <a:cubicBezTo>
                    <a:pt x="11172" y="19600"/>
                    <a:pt x="11172" y="19600"/>
                    <a:pt x="11172" y="19600"/>
                  </a:cubicBezTo>
                  <a:cubicBezTo>
                    <a:pt x="11172" y="17600"/>
                    <a:pt x="11172" y="17600"/>
                    <a:pt x="11172" y="17600"/>
                  </a:cubicBezTo>
                  <a:cubicBezTo>
                    <a:pt x="21600" y="17600"/>
                    <a:pt x="21600" y="17600"/>
                    <a:pt x="21600" y="17600"/>
                  </a:cubicBezTo>
                  <a:lnTo>
                    <a:pt x="21600" y="19600"/>
                  </a:lnTo>
                  <a:close/>
                  <a:moveTo>
                    <a:pt x="17876" y="8800"/>
                  </a:moveTo>
                  <a:cubicBezTo>
                    <a:pt x="17876" y="12800"/>
                    <a:pt x="17876" y="12800"/>
                    <a:pt x="17876" y="12800"/>
                  </a:cubicBezTo>
                  <a:cubicBezTo>
                    <a:pt x="17876" y="13200"/>
                    <a:pt x="17503" y="13600"/>
                    <a:pt x="17131" y="13600"/>
                  </a:cubicBezTo>
                  <a:cubicBezTo>
                    <a:pt x="13407" y="13600"/>
                    <a:pt x="13407" y="13600"/>
                    <a:pt x="13407" y="13600"/>
                  </a:cubicBezTo>
                  <a:cubicBezTo>
                    <a:pt x="13034" y="13600"/>
                    <a:pt x="12662" y="13200"/>
                    <a:pt x="12662" y="12800"/>
                  </a:cubicBezTo>
                  <a:cubicBezTo>
                    <a:pt x="12662" y="8800"/>
                    <a:pt x="12662" y="8800"/>
                    <a:pt x="12662" y="8800"/>
                  </a:cubicBezTo>
                  <a:cubicBezTo>
                    <a:pt x="12662" y="8400"/>
                    <a:pt x="13034" y="8000"/>
                    <a:pt x="13407" y="8000"/>
                  </a:cubicBezTo>
                  <a:cubicBezTo>
                    <a:pt x="17131" y="8000"/>
                    <a:pt x="17131" y="8000"/>
                    <a:pt x="17131" y="8000"/>
                  </a:cubicBezTo>
                  <a:cubicBezTo>
                    <a:pt x="17503" y="8000"/>
                    <a:pt x="17876" y="8400"/>
                    <a:pt x="17876" y="8800"/>
                  </a:cubicBezTo>
                  <a:close/>
                  <a:moveTo>
                    <a:pt x="21600" y="12000"/>
                  </a:moveTo>
                  <a:cubicBezTo>
                    <a:pt x="18621" y="12000"/>
                    <a:pt x="18621" y="12000"/>
                    <a:pt x="18621" y="12000"/>
                  </a:cubicBezTo>
                  <a:cubicBezTo>
                    <a:pt x="18621" y="10000"/>
                    <a:pt x="18621" y="10000"/>
                    <a:pt x="18621" y="10000"/>
                  </a:cubicBezTo>
                  <a:cubicBezTo>
                    <a:pt x="21600" y="10000"/>
                    <a:pt x="21600" y="10000"/>
                    <a:pt x="21600" y="10000"/>
                  </a:cubicBezTo>
                  <a:lnTo>
                    <a:pt x="21600" y="120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6" name="Shape"/>
            <p:cNvSpPr/>
            <p:nvPr/>
          </p:nvSpPr>
          <p:spPr>
            <a:xfrm>
              <a:off x="7249584" y="2789767"/>
              <a:ext cx="177801" cy="243418"/>
            </a:xfrm>
            <a:custGeom>
              <a:avLst/>
              <a:gdLst/>
              <a:ahLst/>
              <a:cxnLst>
                <a:cxn ang="0">
                  <a:pos x="wd2" y="hd2"/>
                </a:cxn>
                <a:cxn ang="5400000">
                  <a:pos x="wd2" y="hd2"/>
                </a:cxn>
                <a:cxn ang="10800000">
                  <a:pos x="wd2" y="hd2"/>
                </a:cxn>
                <a:cxn ang="16200000">
                  <a:pos x="wd2" y="hd2"/>
                </a:cxn>
              </a:cxnLst>
              <a:rect l="0" t="0" r="r" b="b"/>
              <a:pathLst>
                <a:path w="21600" h="21600" extrusionOk="0">
                  <a:moveTo>
                    <a:pt x="20492" y="8966"/>
                  </a:moveTo>
                  <a:cubicBezTo>
                    <a:pt x="1662" y="8966"/>
                    <a:pt x="1662" y="8966"/>
                    <a:pt x="1662" y="8966"/>
                  </a:cubicBezTo>
                  <a:cubicBezTo>
                    <a:pt x="1108" y="8966"/>
                    <a:pt x="0" y="8558"/>
                    <a:pt x="0" y="7743"/>
                  </a:cubicBezTo>
                  <a:cubicBezTo>
                    <a:pt x="0" y="7743"/>
                    <a:pt x="554" y="7336"/>
                    <a:pt x="554" y="7336"/>
                  </a:cubicBezTo>
                  <a:cubicBezTo>
                    <a:pt x="9969" y="408"/>
                    <a:pt x="9969" y="408"/>
                    <a:pt x="9969" y="408"/>
                  </a:cubicBezTo>
                  <a:cubicBezTo>
                    <a:pt x="10523" y="0"/>
                    <a:pt x="10523" y="0"/>
                    <a:pt x="11077" y="0"/>
                  </a:cubicBezTo>
                  <a:cubicBezTo>
                    <a:pt x="11631" y="0"/>
                    <a:pt x="11631" y="0"/>
                    <a:pt x="12185" y="408"/>
                  </a:cubicBezTo>
                  <a:cubicBezTo>
                    <a:pt x="21600" y="7336"/>
                    <a:pt x="21600" y="7336"/>
                    <a:pt x="21600" y="7336"/>
                  </a:cubicBezTo>
                  <a:cubicBezTo>
                    <a:pt x="21600" y="7336"/>
                    <a:pt x="21600" y="7743"/>
                    <a:pt x="21600" y="7743"/>
                  </a:cubicBezTo>
                  <a:cubicBezTo>
                    <a:pt x="21600" y="8558"/>
                    <a:pt x="21046" y="8966"/>
                    <a:pt x="20492" y="8966"/>
                  </a:cubicBezTo>
                  <a:close/>
                  <a:moveTo>
                    <a:pt x="21600" y="14672"/>
                  </a:moveTo>
                  <a:cubicBezTo>
                    <a:pt x="12185" y="21600"/>
                    <a:pt x="12185" y="21600"/>
                    <a:pt x="12185" y="21600"/>
                  </a:cubicBezTo>
                  <a:cubicBezTo>
                    <a:pt x="11631" y="21600"/>
                    <a:pt x="11631" y="21600"/>
                    <a:pt x="11077" y="21600"/>
                  </a:cubicBezTo>
                  <a:cubicBezTo>
                    <a:pt x="10523" y="21600"/>
                    <a:pt x="10523" y="21600"/>
                    <a:pt x="9969" y="21600"/>
                  </a:cubicBezTo>
                  <a:cubicBezTo>
                    <a:pt x="554" y="14672"/>
                    <a:pt x="554" y="14672"/>
                    <a:pt x="554" y="14672"/>
                  </a:cubicBezTo>
                  <a:cubicBezTo>
                    <a:pt x="554" y="14264"/>
                    <a:pt x="0" y="14264"/>
                    <a:pt x="0" y="13857"/>
                  </a:cubicBezTo>
                  <a:cubicBezTo>
                    <a:pt x="0" y="13449"/>
                    <a:pt x="1108" y="13042"/>
                    <a:pt x="1662" y="13042"/>
                  </a:cubicBezTo>
                  <a:cubicBezTo>
                    <a:pt x="20492" y="13042"/>
                    <a:pt x="20492" y="13042"/>
                    <a:pt x="20492" y="13042"/>
                  </a:cubicBezTo>
                  <a:cubicBezTo>
                    <a:pt x="21046" y="13042"/>
                    <a:pt x="21600" y="13449"/>
                    <a:pt x="21600" y="13857"/>
                  </a:cubicBezTo>
                  <a:cubicBezTo>
                    <a:pt x="21600" y="14264"/>
                    <a:pt x="21600" y="14264"/>
                    <a:pt x="21600" y="1467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7" name="Shape"/>
            <p:cNvSpPr/>
            <p:nvPr/>
          </p:nvSpPr>
          <p:spPr>
            <a:xfrm>
              <a:off x="7912100" y="2758018"/>
              <a:ext cx="306918" cy="311150"/>
            </a:xfrm>
            <a:custGeom>
              <a:avLst/>
              <a:gdLst/>
              <a:ahLst/>
              <a:cxnLst>
                <a:cxn ang="0">
                  <a:pos x="wd2" y="hd2"/>
                </a:cxn>
                <a:cxn ang="5400000">
                  <a:pos x="wd2" y="hd2"/>
                </a:cxn>
                <a:cxn ang="10800000">
                  <a:pos x="wd2" y="hd2"/>
                </a:cxn>
                <a:cxn ang="16200000">
                  <a:pos x="wd2" y="hd2"/>
                </a:cxn>
              </a:cxnLst>
              <a:rect l="0" t="0" r="r" b="b"/>
              <a:pathLst>
                <a:path w="21600" h="21600" extrusionOk="0">
                  <a:moveTo>
                    <a:pt x="8382" y="17471"/>
                  </a:moveTo>
                  <a:cubicBezTo>
                    <a:pt x="4513" y="21282"/>
                    <a:pt x="4513" y="21282"/>
                    <a:pt x="4513" y="21282"/>
                  </a:cubicBezTo>
                  <a:cubicBezTo>
                    <a:pt x="4513" y="21600"/>
                    <a:pt x="4513" y="21600"/>
                    <a:pt x="4191" y="21600"/>
                  </a:cubicBezTo>
                  <a:cubicBezTo>
                    <a:pt x="4191" y="21600"/>
                    <a:pt x="4191" y="21600"/>
                    <a:pt x="3869" y="21282"/>
                  </a:cubicBezTo>
                  <a:cubicBezTo>
                    <a:pt x="0" y="17471"/>
                    <a:pt x="0" y="17471"/>
                    <a:pt x="0" y="17471"/>
                  </a:cubicBezTo>
                  <a:cubicBezTo>
                    <a:pt x="0" y="17471"/>
                    <a:pt x="0" y="17153"/>
                    <a:pt x="0" y="17153"/>
                  </a:cubicBezTo>
                  <a:cubicBezTo>
                    <a:pt x="0" y="16835"/>
                    <a:pt x="322" y="16835"/>
                    <a:pt x="322" y="16835"/>
                  </a:cubicBezTo>
                  <a:cubicBezTo>
                    <a:pt x="2579" y="16835"/>
                    <a:pt x="2579" y="16835"/>
                    <a:pt x="2579" y="16835"/>
                  </a:cubicBezTo>
                  <a:cubicBezTo>
                    <a:pt x="2579" y="318"/>
                    <a:pt x="2579" y="318"/>
                    <a:pt x="2579" y="318"/>
                  </a:cubicBezTo>
                  <a:cubicBezTo>
                    <a:pt x="2579" y="0"/>
                    <a:pt x="2901" y="0"/>
                    <a:pt x="3224" y="0"/>
                  </a:cubicBezTo>
                  <a:cubicBezTo>
                    <a:pt x="5481" y="0"/>
                    <a:pt x="5481" y="0"/>
                    <a:pt x="5481" y="0"/>
                  </a:cubicBezTo>
                  <a:cubicBezTo>
                    <a:pt x="5803" y="0"/>
                    <a:pt x="5803" y="0"/>
                    <a:pt x="5803" y="318"/>
                  </a:cubicBezTo>
                  <a:cubicBezTo>
                    <a:pt x="5803" y="16835"/>
                    <a:pt x="5803" y="16835"/>
                    <a:pt x="5803" y="16835"/>
                  </a:cubicBezTo>
                  <a:cubicBezTo>
                    <a:pt x="8060" y="16835"/>
                    <a:pt x="8060" y="16835"/>
                    <a:pt x="8060" y="16835"/>
                  </a:cubicBezTo>
                  <a:cubicBezTo>
                    <a:pt x="8382" y="16835"/>
                    <a:pt x="8704" y="17153"/>
                    <a:pt x="8704" y="17153"/>
                  </a:cubicBezTo>
                  <a:cubicBezTo>
                    <a:pt x="8704" y="17471"/>
                    <a:pt x="8704" y="17471"/>
                    <a:pt x="8382" y="17471"/>
                  </a:cubicBezTo>
                  <a:close/>
                  <a:moveTo>
                    <a:pt x="21600" y="2541"/>
                  </a:moveTo>
                  <a:cubicBezTo>
                    <a:pt x="21600" y="2859"/>
                    <a:pt x="21278" y="2859"/>
                    <a:pt x="21278" y="2859"/>
                  </a:cubicBezTo>
                  <a:cubicBezTo>
                    <a:pt x="10961" y="2859"/>
                    <a:pt x="10961" y="2859"/>
                    <a:pt x="10961" y="2859"/>
                  </a:cubicBezTo>
                  <a:cubicBezTo>
                    <a:pt x="10639" y="2859"/>
                    <a:pt x="10639" y="2859"/>
                    <a:pt x="10639" y="2541"/>
                  </a:cubicBezTo>
                  <a:cubicBezTo>
                    <a:pt x="10639" y="318"/>
                    <a:pt x="10639" y="318"/>
                    <a:pt x="10639" y="318"/>
                  </a:cubicBezTo>
                  <a:cubicBezTo>
                    <a:pt x="10639" y="0"/>
                    <a:pt x="10639" y="0"/>
                    <a:pt x="10961" y="0"/>
                  </a:cubicBezTo>
                  <a:cubicBezTo>
                    <a:pt x="21278" y="0"/>
                    <a:pt x="21278" y="0"/>
                    <a:pt x="21278" y="0"/>
                  </a:cubicBezTo>
                  <a:cubicBezTo>
                    <a:pt x="21278" y="0"/>
                    <a:pt x="21600" y="0"/>
                    <a:pt x="21600" y="318"/>
                  </a:cubicBezTo>
                  <a:lnTo>
                    <a:pt x="21600" y="2541"/>
                  </a:lnTo>
                  <a:close/>
                  <a:moveTo>
                    <a:pt x="19343" y="8894"/>
                  </a:moveTo>
                  <a:cubicBezTo>
                    <a:pt x="19343" y="8894"/>
                    <a:pt x="19021" y="9212"/>
                    <a:pt x="18699" y="9212"/>
                  </a:cubicBezTo>
                  <a:cubicBezTo>
                    <a:pt x="10961" y="9212"/>
                    <a:pt x="10961" y="9212"/>
                    <a:pt x="10961" y="9212"/>
                  </a:cubicBezTo>
                  <a:cubicBezTo>
                    <a:pt x="10639" y="9212"/>
                    <a:pt x="10639" y="8894"/>
                    <a:pt x="10639" y="8894"/>
                  </a:cubicBezTo>
                  <a:cubicBezTo>
                    <a:pt x="10639" y="6353"/>
                    <a:pt x="10639" y="6353"/>
                    <a:pt x="10639" y="6353"/>
                  </a:cubicBezTo>
                  <a:cubicBezTo>
                    <a:pt x="10639" y="6353"/>
                    <a:pt x="10639" y="6035"/>
                    <a:pt x="10961" y="6035"/>
                  </a:cubicBezTo>
                  <a:cubicBezTo>
                    <a:pt x="18699" y="6035"/>
                    <a:pt x="18699" y="6035"/>
                    <a:pt x="18699" y="6035"/>
                  </a:cubicBezTo>
                  <a:cubicBezTo>
                    <a:pt x="19021" y="6035"/>
                    <a:pt x="19343" y="6353"/>
                    <a:pt x="19343" y="6353"/>
                  </a:cubicBezTo>
                  <a:lnTo>
                    <a:pt x="19343" y="8894"/>
                  </a:lnTo>
                  <a:close/>
                  <a:moveTo>
                    <a:pt x="16764" y="14929"/>
                  </a:moveTo>
                  <a:cubicBezTo>
                    <a:pt x="16764" y="15247"/>
                    <a:pt x="16764" y="15247"/>
                    <a:pt x="16442" y="15247"/>
                  </a:cubicBezTo>
                  <a:cubicBezTo>
                    <a:pt x="10961" y="15247"/>
                    <a:pt x="10961" y="15247"/>
                    <a:pt x="10961" y="15247"/>
                  </a:cubicBezTo>
                  <a:cubicBezTo>
                    <a:pt x="10639" y="15247"/>
                    <a:pt x="10639" y="15247"/>
                    <a:pt x="10639" y="14929"/>
                  </a:cubicBezTo>
                  <a:cubicBezTo>
                    <a:pt x="10639" y="12706"/>
                    <a:pt x="10639" y="12706"/>
                    <a:pt x="10639" y="12706"/>
                  </a:cubicBezTo>
                  <a:cubicBezTo>
                    <a:pt x="10639" y="12388"/>
                    <a:pt x="10639" y="12388"/>
                    <a:pt x="10961" y="12388"/>
                  </a:cubicBezTo>
                  <a:cubicBezTo>
                    <a:pt x="16442" y="12388"/>
                    <a:pt x="16442" y="12388"/>
                    <a:pt x="16442" y="12388"/>
                  </a:cubicBezTo>
                  <a:cubicBezTo>
                    <a:pt x="16764" y="12388"/>
                    <a:pt x="16764" y="12388"/>
                    <a:pt x="16764" y="12706"/>
                  </a:cubicBezTo>
                  <a:lnTo>
                    <a:pt x="16764" y="14929"/>
                  </a:lnTo>
                  <a:close/>
                  <a:moveTo>
                    <a:pt x="14507" y="21282"/>
                  </a:moveTo>
                  <a:cubicBezTo>
                    <a:pt x="14507" y="21282"/>
                    <a:pt x="14185" y="21600"/>
                    <a:pt x="14185" y="21600"/>
                  </a:cubicBezTo>
                  <a:cubicBezTo>
                    <a:pt x="10961" y="21600"/>
                    <a:pt x="10961" y="21600"/>
                    <a:pt x="10961" y="21600"/>
                  </a:cubicBezTo>
                  <a:cubicBezTo>
                    <a:pt x="10639" y="21600"/>
                    <a:pt x="10639" y="21282"/>
                    <a:pt x="10639" y="21282"/>
                  </a:cubicBezTo>
                  <a:cubicBezTo>
                    <a:pt x="10639" y="18741"/>
                    <a:pt x="10639" y="18741"/>
                    <a:pt x="10639" y="18741"/>
                  </a:cubicBezTo>
                  <a:cubicBezTo>
                    <a:pt x="10639" y="18741"/>
                    <a:pt x="10639" y="18424"/>
                    <a:pt x="10961" y="18424"/>
                  </a:cubicBezTo>
                  <a:cubicBezTo>
                    <a:pt x="14185" y="18424"/>
                    <a:pt x="14185" y="18424"/>
                    <a:pt x="14185" y="18424"/>
                  </a:cubicBezTo>
                  <a:cubicBezTo>
                    <a:pt x="14185" y="18424"/>
                    <a:pt x="14507" y="18741"/>
                    <a:pt x="14507" y="18741"/>
                  </a:cubicBezTo>
                  <a:lnTo>
                    <a:pt x="14507" y="2128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8" name="Shape"/>
            <p:cNvSpPr/>
            <p:nvPr/>
          </p:nvSpPr>
          <p:spPr>
            <a:xfrm>
              <a:off x="8572500" y="2758018"/>
              <a:ext cx="251885" cy="311150"/>
            </a:xfrm>
            <a:custGeom>
              <a:avLst/>
              <a:gdLst/>
              <a:ahLst/>
              <a:cxnLst>
                <a:cxn ang="0">
                  <a:pos x="wd2" y="hd2"/>
                </a:cxn>
                <a:cxn ang="5400000">
                  <a:pos x="wd2" y="hd2"/>
                </a:cxn>
                <a:cxn ang="10800000">
                  <a:pos x="wd2" y="hd2"/>
                </a:cxn>
                <a:cxn ang="16200000">
                  <a:pos x="wd2" y="hd2"/>
                </a:cxn>
              </a:cxnLst>
              <a:rect l="0" t="0" r="r" b="b"/>
              <a:pathLst>
                <a:path w="21600" h="21600" extrusionOk="0">
                  <a:moveTo>
                    <a:pt x="10211" y="17471"/>
                  </a:moveTo>
                  <a:cubicBezTo>
                    <a:pt x="5498" y="21282"/>
                    <a:pt x="5498" y="21282"/>
                    <a:pt x="5498" y="21282"/>
                  </a:cubicBezTo>
                  <a:cubicBezTo>
                    <a:pt x="5498" y="21600"/>
                    <a:pt x="5498" y="21600"/>
                    <a:pt x="5105" y="21600"/>
                  </a:cubicBezTo>
                  <a:cubicBezTo>
                    <a:pt x="5105" y="21600"/>
                    <a:pt x="5105" y="21600"/>
                    <a:pt x="4713" y="21282"/>
                  </a:cubicBezTo>
                  <a:cubicBezTo>
                    <a:pt x="0" y="17471"/>
                    <a:pt x="0" y="17471"/>
                    <a:pt x="0" y="17471"/>
                  </a:cubicBezTo>
                  <a:cubicBezTo>
                    <a:pt x="0" y="17471"/>
                    <a:pt x="0" y="17153"/>
                    <a:pt x="0" y="17153"/>
                  </a:cubicBezTo>
                  <a:cubicBezTo>
                    <a:pt x="0" y="16835"/>
                    <a:pt x="393" y="16835"/>
                    <a:pt x="393" y="16835"/>
                  </a:cubicBezTo>
                  <a:cubicBezTo>
                    <a:pt x="3142" y="16835"/>
                    <a:pt x="3142" y="16835"/>
                    <a:pt x="3142" y="16835"/>
                  </a:cubicBezTo>
                  <a:cubicBezTo>
                    <a:pt x="3142" y="318"/>
                    <a:pt x="3142" y="318"/>
                    <a:pt x="3142" y="318"/>
                  </a:cubicBezTo>
                  <a:cubicBezTo>
                    <a:pt x="3142" y="0"/>
                    <a:pt x="3535" y="0"/>
                    <a:pt x="3927" y="0"/>
                  </a:cubicBezTo>
                  <a:cubicBezTo>
                    <a:pt x="6676" y="0"/>
                    <a:pt x="6676" y="0"/>
                    <a:pt x="6676" y="0"/>
                  </a:cubicBezTo>
                  <a:cubicBezTo>
                    <a:pt x="7069" y="0"/>
                    <a:pt x="7069" y="0"/>
                    <a:pt x="7069" y="318"/>
                  </a:cubicBezTo>
                  <a:cubicBezTo>
                    <a:pt x="7069" y="16835"/>
                    <a:pt x="7069" y="16835"/>
                    <a:pt x="7069" y="16835"/>
                  </a:cubicBezTo>
                  <a:cubicBezTo>
                    <a:pt x="9818" y="16835"/>
                    <a:pt x="9818" y="16835"/>
                    <a:pt x="9818" y="16835"/>
                  </a:cubicBezTo>
                  <a:cubicBezTo>
                    <a:pt x="10211" y="16835"/>
                    <a:pt x="10604" y="17153"/>
                    <a:pt x="10604" y="17153"/>
                  </a:cubicBezTo>
                  <a:cubicBezTo>
                    <a:pt x="10604" y="17471"/>
                    <a:pt x="10604" y="17471"/>
                    <a:pt x="10211" y="17471"/>
                  </a:cubicBezTo>
                  <a:close/>
                  <a:moveTo>
                    <a:pt x="16495" y="21600"/>
                  </a:moveTo>
                  <a:cubicBezTo>
                    <a:pt x="15709" y="21600"/>
                    <a:pt x="15316" y="21282"/>
                    <a:pt x="14924" y="21282"/>
                  </a:cubicBezTo>
                  <a:cubicBezTo>
                    <a:pt x="14531" y="21282"/>
                    <a:pt x="14531" y="21282"/>
                    <a:pt x="14138" y="21282"/>
                  </a:cubicBezTo>
                  <a:cubicBezTo>
                    <a:pt x="14924" y="19694"/>
                    <a:pt x="14924" y="19694"/>
                    <a:pt x="14924" y="19694"/>
                  </a:cubicBezTo>
                  <a:cubicBezTo>
                    <a:pt x="14924" y="19694"/>
                    <a:pt x="15316" y="20012"/>
                    <a:pt x="15316" y="20012"/>
                  </a:cubicBezTo>
                  <a:cubicBezTo>
                    <a:pt x="15709" y="20012"/>
                    <a:pt x="16102" y="20012"/>
                    <a:pt x="16495" y="20012"/>
                  </a:cubicBezTo>
                  <a:cubicBezTo>
                    <a:pt x="18065" y="20012"/>
                    <a:pt x="19244" y="18741"/>
                    <a:pt x="19244" y="17471"/>
                  </a:cubicBezTo>
                  <a:cubicBezTo>
                    <a:pt x="19244" y="17471"/>
                    <a:pt x="19244" y="17471"/>
                    <a:pt x="19244" y="17471"/>
                  </a:cubicBezTo>
                  <a:cubicBezTo>
                    <a:pt x="18851" y="18106"/>
                    <a:pt x="18065" y="18106"/>
                    <a:pt x="17280" y="18106"/>
                  </a:cubicBezTo>
                  <a:cubicBezTo>
                    <a:pt x="14924" y="18106"/>
                    <a:pt x="13745" y="16835"/>
                    <a:pt x="13745" y="15247"/>
                  </a:cubicBezTo>
                  <a:cubicBezTo>
                    <a:pt x="13745" y="13659"/>
                    <a:pt x="15316" y="12388"/>
                    <a:pt x="17280" y="12388"/>
                  </a:cubicBezTo>
                  <a:cubicBezTo>
                    <a:pt x="19636" y="12388"/>
                    <a:pt x="21600" y="13659"/>
                    <a:pt x="21600" y="16518"/>
                  </a:cubicBezTo>
                  <a:cubicBezTo>
                    <a:pt x="21600" y="18741"/>
                    <a:pt x="20029" y="21600"/>
                    <a:pt x="16495" y="21600"/>
                  </a:cubicBezTo>
                  <a:close/>
                  <a:moveTo>
                    <a:pt x="21207" y="9212"/>
                  </a:moveTo>
                  <a:cubicBezTo>
                    <a:pt x="14138" y="9212"/>
                    <a:pt x="14138" y="9212"/>
                    <a:pt x="14138" y="9212"/>
                  </a:cubicBezTo>
                  <a:cubicBezTo>
                    <a:pt x="14138" y="7941"/>
                    <a:pt x="14138" y="7941"/>
                    <a:pt x="14138" y="7941"/>
                  </a:cubicBezTo>
                  <a:cubicBezTo>
                    <a:pt x="16887" y="7941"/>
                    <a:pt x="16887" y="7941"/>
                    <a:pt x="16887" y="7941"/>
                  </a:cubicBezTo>
                  <a:cubicBezTo>
                    <a:pt x="16887" y="2541"/>
                    <a:pt x="16887" y="2541"/>
                    <a:pt x="16887" y="2541"/>
                  </a:cubicBezTo>
                  <a:cubicBezTo>
                    <a:pt x="16887" y="2541"/>
                    <a:pt x="16887" y="2224"/>
                    <a:pt x="16887" y="2224"/>
                  </a:cubicBezTo>
                  <a:cubicBezTo>
                    <a:pt x="16887" y="1906"/>
                    <a:pt x="16887" y="1906"/>
                    <a:pt x="16887" y="1906"/>
                  </a:cubicBezTo>
                  <a:cubicBezTo>
                    <a:pt x="16887" y="1906"/>
                    <a:pt x="16887" y="1906"/>
                    <a:pt x="16887" y="1906"/>
                  </a:cubicBezTo>
                  <a:cubicBezTo>
                    <a:pt x="16495" y="2224"/>
                    <a:pt x="16495" y="2224"/>
                    <a:pt x="16495" y="2224"/>
                  </a:cubicBezTo>
                  <a:cubicBezTo>
                    <a:pt x="16495" y="2224"/>
                    <a:pt x="16495" y="2224"/>
                    <a:pt x="16102" y="2541"/>
                  </a:cubicBezTo>
                  <a:cubicBezTo>
                    <a:pt x="15316" y="3176"/>
                    <a:pt x="15316" y="3176"/>
                    <a:pt x="15316" y="3176"/>
                  </a:cubicBezTo>
                  <a:cubicBezTo>
                    <a:pt x="14138" y="2224"/>
                    <a:pt x="14138" y="2224"/>
                    <a:pt x="14138" y="2224"/>
                  </a:cubicBezTo>
                  <a:cubicBezTo>
                    <a:pt x="16887" y="0"/>
                    <a:pt x="16887" y="0"/>
                    <a:pt x="16887" y="0"/>
                  </a:cubicBezTo>
                  <a:cubicBezTo>
                    <a:pt x="18851" y="0"/>
                    <a:pt x="18851" y="0"/>
                    <a:pt x="18851" y="0"/>
                  </a:cubicBezTo>
                  <a:cubicBezTo>
                    <a:pt x="18851" y="7941"/>
                    <a:pt x="18851" y="7941"/>
                    <a:pt x="18851" y="7941"/>
                  </a:cubicBezTo>
                  <a:cubicBezTo>
                    <a:pt x="21207" y="7941"/>
                    <a:pt x="21207" y="7941"/>
                    <a:pt x="21207" y="7941"/>
                  </a:cubicBezTo>
                  <a:lnTo>
                    <a:pt x="21207" y="9212"/>
                  </a:lnTo>
                  <a:close/>
                  <a:moveTo>
                    <a:pt x="17280" y="13659"/>
                  </a:moveTo>
                  <a:cubicBezTo>
                    <a:pt x="16495" y="13659"/>
                    <a:pt x="15709" y="14294"/>
                    <a:pt x="15709" y="15247"/>
                  </a:cubicBezTo>
                  <a:cubicBezTo>
                    <a:pt x="15709" y="16200"/>
                    <a:pt x="16495" y="16835"/>
                    <a:pt x="17673" y="16835"/>
                  </a:cubicBezTo>
                  <a:cubicBezTo>
                    <a:pt x="18851" y="16835"/>
                    <a:pt x="19636" y="16518"/>
                    <a:pt x="19636" y="15882"/>
                  </a:cubicBezTo>
                  <a:cubicBezTo>
                    <a:pt x="19636" y="14612"/>
                    <a:pt x="18458" y="13659"/>
                    <a:pt x="17280" y="1365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09" name="Shape"/>
            <p:cNvSpPr/>
            <p:nvPr/>
          </p:nvSpPr>
          <p:spPr>
            <a:xfrm>
              <a:off x="9226551" y="2800351"/>
              <a:ext cx="374650" cy="245534"/>
            </a:xfrm>
            <a:custGeom>
              <a:avLst/>
              <a:gdLst/>
              <a:ahLst/>
              <a:cxnLst>
                <a:cxn ang="0">
                  <a:pos x="wd2" y="hd2"/>
                </a:cxn>
                <a:cxn ang="5400000">
                  <a:pos x="wd2" y="hd2"/>
                </a:cxn>
                <a:cxn ang="10800000">
                  <a:pos x="wd2" y="hd2"/>
                </a:cxn>
                <a:cxn ang="16200000">
                  <a:pos x="wd2" y="hd2"/>
                </a:cxn>
              </a:cxnLst>
              <a:rect l="0" t="0" r="r" b="b"/>
              <a:pathLst>
                <a:path w="21600" h="21600" extrusionOk="0">
                  <a:moveTo>
                    <a:pt x="3424" y="14400"/>
                  </a:moveTo>
                  <a:cubicBezTo>
                    <a:pt x="2107" y="14400"/>
                    <a:pt x="2107" y="14400"/>
                    <a:pt x="2107" y="14400"/>
                  </a:cubicBezTo>
                  <a:cubicBezTo>
                    <a:pt x="2107" y="13200"/>
                    <a:pt x="2107" y="13200"/>
                    <a:pt x="2107" y="13200"/>
                  </a:cubicBezTo>
                  <a:cubicBezTo>
                    <a:pt x="1580" y="13200"/>
                    <a:pt x="1580" y="13200"/>
                    <a:pt x="1580" y="13200"/>
                  </a:cubicBezTo>
                  <a:cubicBezTo>
                    <a:pt x="1317" y="13200"/>
                    <a:pt x="1317" y="12800"/>
                    <a:pt x="1317" y="12000"/>
                  </a:cubicBezTo>
                  <a:cubicBezTo>
                    <a:pt x="1317" y="11600"/>
                    <a:pt x="1317" y="11600"/>
                    <a:pt x="1317" y="11200"/>
                  </a:cubicBezTo>
                  <a:cubicBezTo>
                    <a:pt x="527" y="11200"/>
                    <a:pt x="0" y="11200"/>
                    <a:pt x="0" y="10800"/>
                  </a:cubicBezTo>
                  <a:cubicBezTo>
                    <a:pt x="0" y="10800"/>
                    <a:pt x="527" y="10400"/>
                    <a:pt x="1317" y="10400"/>
                  </a:cubicBezTo>
                  <a:cubicBezTo>
                    <a:pt x="1317" y="10000"/>
                    <a:pt x="1317" y="10000"/>
                    <a:pt x="1317" y="9600"/>
                  </a:cubicBezTo>
                  <a:cubicBezTo>
                    <a:pt x="1317" y="8800"/>
                    <a:pt x="1317" y="8400"/>
                    <a:pt x="1580" y="8400"/>
                  </a:cubicBezTo>
                  <a:cubicBezTo>
                    <a:pt x="2107" y="8400"/>
                    <a:pt x="2107" y="8400"/>
                    <a:pt x="2107" y="8400"/>
                  </a:cubicBezTo>
                  <a:cubicBezTo>
                    <a:pt x="2107" y="7600"/>
                    <a:pt x="2107" y="7600"/>
                    <a:pt x="2107" y="7600"/>
                  </a:cubicBezTo>
                  <a:cubicBezTo>
                    <a:pt x="3424" y="7600"/>
                    <a:pt x="3424" y="7600"/>
                    <a:pt x="3424" y="7600"/>
                  </a:cubicBezTo>
                  <a:cubicBezTo>
                    <a:pt x="4478" y="7600"/>
                    <a:pt x="5532" y="8000"/>
                    <a:pt x="6059" y="8400"/>
                  </a:cubicBezTo>
                  <a:cubicBezTo>
                    <a:pt x="17385" y="8400"/>
                    <a:pt x="17385" y="8400"/>
                    <a:pt x="17385" y="8400"/>
                  </a:cubicBezTo>
                  <a:cubicBezTo>
                    <a:pt x="17912" y="8800"/>
                    <a:pt x="18702" y="8800"/>
                    <a:pt x="19229" y="8800"/>
                  </a:cubicBezTo>
                  <a:cubicBezTo>
                    <a:pt x="21073" y="9200"/>
                    <a:pt x="21600" y="10400"/>
                    <a:pt x="21600" y="10800"/>
                  </a:cubicBezTo>
                  <a:cubicBezTo>
                    <a:pt x="21600" y="11200"/>
                    <a:pt x="21073" y="12400"/>
                    <a:pt x="19229" y="12800"/>
                  </a:cubicBezTo>
                  <a:cubicBezTo>
                    <a:pt x="18702" y="12800"/>
                    <a:pt x="17912" y="13200"/>
                    <a:pt x="17385" y="13200"/>
                  </a:cubicBezTo>
                  <a:cubicBezTo>
                    <a:pt x="6059" y="13200"/>
                    <a:pt x="6059" y="13200"/>
                    <a:pt x="6059" y="13200"/>
                  </a:cubicBezTo>
                  <a:cubicBezTo>
                    <a:pt x="5532" y="14000"/>
                    <a:pt x="4478" y="14400"/>
                    <a:pt x="3424" y="14400"/>
                  </a:cubicBezTo>
                  <a:close/>
                  <a:moveTo>
                    <a:pt x="3161" y="7200"/>
                  </a:moveTo>
                  <a:cubicBezTo>
                    <a:pt x="4215" y="0"/>
                    <a:pt x="4215" y="0"/>
                    <a:pt x="4215" y="0"/>
                  </a:cubicBezTo>
                  <a:cubicBezTo>
                    <a:pt x="4478" y="0"/>
                    <a:pt x="5005" y="0"/>
                    <a:pt x="5005" y="0"/>
                  </a:cubicBezTo>
                  <a:cubicBezTo>
                    <a:pt x="5795" y="0"/>
                    <a:pt x="6322" y="800"/>
                    <a:pt x="6585" y="1200"/>
                  </a:cubicBezTo>
                  <a:cubicBezTo>
                    <a:pt x="6849" y="1600"/>
                    <a:pt x="8693" y="4000"/>
                    <a:pt x="9483" y="5600"/>
                  </a:cubicBezTo>
                  <a:cubicBezTo>
                    <a:pt x="9483" y="5600"/>
                    <a:pt x="10537" y="6800"/>
                    <a:pt x="11854" y="6800"/>
                  </a:cubicBezTo>
                  <a:cubicBezTo>
                    <a:pt x="14224" y="7600"/>
                    <a:pt x="16332" y="8000"/>
                    <a:pt x="16332" y="8000"/>
                  </a:cubicBezTo>
                  <a:cubicBezTo>
                    <a:pt x="6059" y="8000"/>
                    <a:pt x="6059" y="8000"/>
                    <a:pt x="6059" y="8000"/>
                  </a:cubicBezTo>
                  <a:cubicBezTo>
                    <a:pt x="5532" y="7600"/>
                    <a:pt x="4478" y="7200"/>
                    <a:pt x="3424" y="7200"/>
                  </a:cubicBezTo>
                  <a:lnTo>
                    <a:pt x="3161" y="7200"/>
                  </a:lnTo>
                  <a:close/>
                  <a:moveTo>
                    <a:pt x="16332" y="13600"/>
                  </a:moveTo>
                  <a:cubicBezTo>
                    <a:pt x="16332" y="13600"/>
                    <a:pt x="14224" y="14000"/>
                    <a:pt x="11854" y="14800"/>
                  </a:cubicBezTo>
                  <a:cubicBezTo>
                    <a:pt x="10537" y="14800"/>
                    <a:pt x="9483" y="16000"/>
                    <a:pt x="9483" y="16000"/>
                  </a:cubicBezTo>
                  <a:cubicBezTo>
                    <a:pt x="8693" y="17600"/>
                    <a:pt x="6849" y="20000"/>
                    <a:pt x="6585" y="20400"/>
                  </a:cubicBezTo>
                  <a:cubicBezTo>
                    <a:pt x="6322" y="21200"/>
                    <a:pt x="5795" y="21600"/>
                    <a:pt x="5005" y="21600"/>
                  </a:cubicBezTo>
                  <a:cubicBezTo>
                    <a:pt x="5005" y="21600"/>
                    <a:pt x="4478" y="21600"/>
                    <a:pt x="4215" y="21600"/>
                  </a:cubicBezTo>
                  <a:cubicBezTo>
                    <a:pt x="3161" y="14400"/>
                    <a:pt x="3161" y="14400"/>
                    <a:pt x="3161" y="14400"/>
                  </a:cubicBezTo>
                  <a:cubicBezTo>
                    <a:pt x="3424" y="14400"/>
                    <a:pt x="3424" y="14400"/>
                    <a:pt x="3424" y="14400"/>
                  </a:cubicBezTo>
                  <a:cubicBezTo>
                    <a:pt x="4478" y="14400"/>
                    <a:pt x="5532" y="14000"/>
                    <a:pt x="6059" y="13600"/>
                  </a:cubicBezTo>
                  <a:lnTo>
                    <a:pt x="16332" y="13600"/>
                  </a:lnTo>
                  <a:close/>
                  <a:moveTo>
                    <a:pt x="17912" y="10800"/>
                  </a:moveTo>
                  <a:cubicBezTo>
                    <a:pt x="17912" y="11600"/>
                    <a:pt x="17649" y="12000"/>
                    <a:pt x="17385" y="12400"/>
                  </a:cubicBezTo>
                  <a:cubicBezTo>
                    <a:pt x="18176" y="12800"/>
                    <a:pt x="18176" y="12800"/>
                    <a:pt x="18176" y="12800"/>
                  </a:cubicBezTo>
                  <a:cubicBezTo>
                    <a:pt x="18439" y="12400"/>
                    <a:pt x="18702" y="11600"/>
                    <a:pt x="18702" y="10800"/>
                  </a:cubicBezTo>
                  <a:cubicBezTo>
                    <a:pt x="18702" y="10000"/>
                    <a:pt x="18439" y="9600"/>
                    <a:pt x="18176" y="9200"/>
                  </a:cubicBezTo>
                  <a:cubicBezTo>
                    <a:pt x="17385" y="9600"/>
                    <a:pt x="17385" y="9600"/>
                    <a:pt x="17385" y="9600"/>
                  </a:cubicBezTo>
                  <a:cubicBezTo>
                    <a:pt x="17649" y="9600"/>
                    <a:pt x="17912" y="10400"/>
                    <a:pt x="17912"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0" name="Shape"/>
            <p:cNvSpPr/>
            <p:nvPr/>
          </p:nvSpPr>
          <p:spPr>
            <a:xfrm>
              <a:off x="9884833" y="2781300"/>
              <a:ext cx="270934" cy="264585"/>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69" y="21600"/>
                    <a:pt x="17573" y="21600"/>
                  </a:cubicBezTo>
                  <a:cubicBezTo>
                    <a:pt x="4027" y="21600"/>
                    <a:pt x="4027" y="21600"/>
                    <a:pt x="4027" y="21600"/>
                  </a:cubicBezTo>
                  <a:cubicBezTo>
                    <a:pt x="1831" y="21600"/>
                    <a:pt x="0" y="19738"/>
                    <a:pt x="0" y="17503"/>
                  </a:cubicBezTo>
                  <a:cubicBezTo>
                    <a:pt x="0" y="3724"/>
                    <a:pt x="0" y="3724"/>
                    <a:pt x="0" y="3724"/>
                  </a:cubicBezTo>
                  <a:cubicBezTo>
                    <a:pt x="0" y="1490"/>
                    <a:pt x="1831" y="0"/>
                    <a:pt x="4027" y="0"/>
                  </a:cubicBezTo>
                  <a:cubicBezTo>
                    <a:pt x="17573" y="0"/>
                    <a:pt x="17573" y="0"/>
                    <a:pt x="17573" y="0"/>
                  </a:cubicBezTo>
                  <a:cubicBezTo>
                    <a:pt x="19769" y="0"/>
                    <a:pt x="21600" y="1490"/>
                    <a:pt x="21600" y="3724"/>
                  </a:cubicBezTo>
                  <a:lnTo>
                    <a:pt x="21600" y="1750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1" name="Shape"/>
            <p:cNvSpPr/>
            <p:nvPr/>
          </p:nvSpPr>
          <p:spPr>
            <a:xfrm>
              <a:off x="10545234" y="2762251"/>
              <a:ext cx="292101" cy="275167"/>
            </a:xfrm>
            <a:custGeom>
              <a:avLst/>
              <a:gdLst/>
              <a:ahLst/>
              <a:cxnLst>
                <a:cxn ang="0">
                  <a:pos x="wd2" y="hd2"/>
                </a:cxn>
                <a:cxn ang="5400000">
                  <a:pos x="wd2" y="hd2"/>
                </a:cxn>
                <a:cxn ang="10800000">
                  <a:pos x="wd2" y="hd2"/>
                </a:cxn>
                <a:cxn ang="16200000">
                  <a:pos x="wd2" y="hd2"/>
                </a:cxn>
              </a:cxnLst>
              <a:rect l="0" t="0" r="r" b="b"/>
              <a:pathLst>
                <a:path w="21600" h="21600" extrusionOk="0">
                  <a:moveTo>
                    <a:pt x="21263" y="9000"/>
                  </a:moveTo>
                  <a:cubicBezTo>
                    <a:pt x="16538" y="14040"/>
                    <a:pt x="16538" y="14040"/>
                    <a:pt x="16538" y="14040"/>
                  </a:cubicBezTo>
                  <a:cubicBezTo>
                    <a:pt x="17550" y="20520"/>
                    <a:pt x="17550" y="20520"/>
                    <a:pt x="17550" y="20520"/>
                  </a:cubicBezTo>
                  <a:cubicBezTo>
                    <a:pt x="17550" y="20880"/>
                    <a:pt x="17550" y="20880"/>
                    <a:pt x="17550" y="20880"/>
                  </a:cubicBezTo>
                  <a:cubicBezTo>
                    <a:pt x="17550" y="21240"/>
                    <a:pt x="17550" y="21600"/>
                    <a:pt x="17213" y="21600"/>
                  </a:cubicBezTo>
                  <a:cubicBezTo>
                    <a:pt x="16875" y="21600"/>
                    <a:pt x="16875" y="21600"/>
                    <a:pt x="16538" y="21600"/>
                  </a:cubicBezTo>
                  <a:cubicBezTo>
                    <a:pt x="10800" y="18360"/>
                    <a:pt x="10800" y="18360"/>
                    <a:pt x="10800" y="18360"/>
                  </a:cubicBezTo>
                  <a:cubicBezTo>
                    <a:pt x="5062" y="21600"/>
                    <a:pt x="5062" y="21600"/>
                    <a:pt x="5062" y="21600"/>
                  </a:cubicBezTo>
                  <a:cubicBezTo>
                    <a:pt x="4725" y="21600"/>
                    <a:pt x="4725" y="21600"/>
                    <a:pt x="4387" y="21600"/>
                  </a:cubicBezTo>
                  <a:cubicBezTo>
                    <a:pt x="4050" y="21600"/>
                    <a:pt x="4050" y="21240"/>
                    <a:pt x="4050" y="20880"/>
                  </a:cubicBezTo>
                  <a:cubicBezTo>
                    <a:pt x="4050" y="20880"/>
                    <a:pt x="4050" y="20880"/>
                    <a:pt x="4050" y="20520"/>
                  </a:cubicBezTo>
                  <a:cubicBezTo>
                    <a:pt x="5062" y="14040"/>
                    <a:pt x="5062" y="14040"/>
                    <a:pt x="5062" y="14040"/>
                  </a:cubicBezTo>
                  <a:cubicBezTo>
                    <a:pt x="337" y="9000"/>
                    <a:pt x="337" y="9000"/>
                    <a:pt x="337" y="9000"/>
                  </a:cubicBezTo>
                  <a:cubicBezTo>
                    <a:pt x="337" y="9000"/>
                    <a:pt x="0" y="8640"/>
                    <a:pt x="0" y="8280"/>
                  </a:cubicBezTo>
                  <a:cubicBezTo>
                    <a:pt x="0" y="7920"/>
                    <a:pt x="675" y="7920"/>
                    <a:pt x="1012" y="7920"/>
                  </a:cubicBezTo>
                  <a:cubicBezTo>
                    <a:pt x="7425" y="6840"/>
                    <a:pt x="7425" y="6840"/>
                    <a:pt x="7425" y="6840"/>
                  </a:cubicBezTo>
                  <a:cubicBezTo>
                    <a:pt x="10125" y="360"/>
                    <a:pt x="10125" y="360"/>
                    <a:pt x="10125" y="360"/>
                  </a:cubicBezTo>
                  <a:cubicBezTo>
                    <a:pt x="10462" y="360"/>
                    <a:pt x="10462" y="0"/>
                    <a:pt x="10800" y="0"/>
                  </a:cubicBezTo>
                  <a:cubicBezTo>
                    <a:pt x="11138" y="0"/>
                    <a:pt x="11475" y="360"/>
                    <a:pt x="11475" y="360"/>
                  </a:cubicBezTo>
                  <a:cubicBezTo>
                    <a:pt x="14175" y="6840"/>
                    <a:pt x="14175" y="6840"/>
                    <a:pt x="14175" y="6840"/>
                  </a:cubicBezTo>
                  <a:cubicBezTo>
                    <a:pt x="20588" y="7920"/>
                    <a:pt x="20588" y="7920"/>
                    <a:pt x="20588" y="7920"/>
                  </a:cubicBezTo>
                  <a:cubicBezTo>
                    <a:pt x="20925" y="7920"/>
                    <a:pt x="21600" y="7920"/>
                    <a:pt x="21600" y="8280"/>
                  </a:cubicBezTo>
                  <a:cubicBezTo>
                    <a:pt x="21600" y="8640"/>
                    <a:pt x="21263" y="9000"/>
                    <a:pt x="21263" y="90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2" name="Shape"/>
            <p:cNvSpPr/>
            <p:nvPr/>
          </p:nvSpPr>
          <p:spPr>
            <a:xfrm>
              <a:off x="11203432" y="2762251"/>
              <a:ext cx="288038" cy="275167"/>
            </a:xfrm>
            <a:custGeom>
              <a:avLst/>
              <a:gdLst/>
              <a:ahLst/>
              <a:cxnLst>
                <a:cxn ang="0">
                  <a:pos x="wd2" y="hd2"/>
                </a:cxn>
                <a:cxn ang="5400000">
                  <a:pos x="wd2" y="hd2"/>
                </a:cxn>
                <a:cxn ang="10800000">
                  <a:pos x="wd2" y="hd2"/>
                </a:cxn>
                <a:cxn ang="16200000">
                  <a:pos x="wd2" y="hd2"/>
                </a:cxn>
              </a:cxnLst>
              <a:rect l="0" t="0" r="r" b="b"/>
              <a:pathLst>
                <a:path w="20995" h="21600" extrusionOk="0">
                  <a:moveTo>
                    <a:pt x="15981" y="14040"/>
                  </a:moveTo>
                  <a:cubicBezTo>
                    <a:pt x="16978" y="20520"/>
                    <a:pt x="16978" y="20520"/>
                    <a:pt x="16978" y="20520"/>
                  </a:cubicBezTo>
                  <a:cubicBezTo>
                    <a:pt x="17310" y="21240"/>
                    <a:pt x="16978" y="21600"/>
                    <a:pt x="16646" y="21600"/>
                  </a:cubicBezTo>
                  <a:cubicBezTo>
                    <a:pt x="16313" y="21600"/>
                    <a:pt x="16313" y="21600"/>
                    <a:pt x="15981" y="21600"/>
                  </a:cubicBezTo>
                  <a:cubicBezTo>
                    <a:pt x="10332" y="18360"/>
                    <a:pt x="10332" y="18360"/>
                    <a:pt x="10332" y="18360"/>
                  </a:cubicBezTo>
                  <a:cubicBezTo>
                    <a:pt x="4683" y="21600"/>
                    <a:pt x="4683" y="21600"/>
                    <a:pt x="4683" y="21600"/>
                  </a:cubicBezTo>
                  <a:cubicBezTo>
                    <a:pt x="4683" y="21600"/>
                    <a:pt x="4350" y="21600"/>
                    <a:pt x="4350" y="21600"/>
                  </a:cubicBezTo>
                  <a:cubicBezTo>
                    <a:pt x="4018" y="21600"/>
                    <a:pt x="3686" y="21240"/>
                    <a:pt x="3686" y="20520"/>
                  </a:cubicBezTo>
                  <a:cubicBezTo>
                    <a:pt x="5015" y="14040"/>
                    <a:pt x="5015" y="14040"/>
                    <a:pt x="5015" y="14040"/>
                  </a:cubicBezTo>
                  <a:cubicBezTo>
                    <a:pt x="363" y="9000"/>
                    <a:pt x="363" y="9000"/>
                    <a:pt x="363" y="9000"/>
                  </a:cubicBezTo>
                  <a:cubicBezTo>
                    <a:pt x="-302" y="8280"/>
                    <a:pt x="30" y="7920"/>
                    <a:pt x="695" y="7920"/>
                  </a:cubicBezTo>
                  <a:cubicBezTo>
                    <a:pt x="7009" y="6840"/>
                    <a:pt x="7009" y="6840"/>
                    <a:pt x="7009" y="6840"/>
                  </a:cubicBezTo>
                  <a:cubicBezTo>
                    <a:pt x="9667" y="360"/>
                    <a:pt x="9667" y="360"/>
                    <a:pt x="9667" y="360"/>
                  </a:cubicBezTo>
                  <a:cubicBezTo>
                    <a:pt x="10000" y="0"/>
                    <a:pt x="10332" y="0"/>
                    <a:pt x="10332" y="0"/>
                  </a:cubicBezTo>
                  <a:cubicBezTo>
                    <a:pt x="10664" y="0"/>
                    <a:pt x="10996" y="0"/>
                    <a:pt x="10996" y="360"/>
                  </a:cubicBezTo>
                  <a:cubicBezTo>
                    <a:pt x="13987" y="6840"/>
                    <a:pt x="13987" y="6840"/>
                    <a:pt x="13987" y="6840"/>
                  </a:cubicBezTo>
                  <a:cubicBezTo>
                    <a:pt x="20301" y="7920"/>
                    <a:pt x="20301" y="7920"/>
                    <a:pt x="20301" y="7920"/>
                  </a:cubicBezTo>
                  <a:cubicBezTo>
                    <a:pt x="20966" y="7920"/>
                    <a:pt x="21298" y="8280"/>
                    <a:pt x="20633" y="9000"/>
                  </a:cubicBezTo>
                  <a:lnTo>
                    <a:pt x="15981" y="14040"/>
                  </a:lnTo>
                  <a:close/>
                  <a:moveTo>
                    <a:pt x="18307" y="9360"/>
                  </a:moveTo>
                  <a:cubicBezTo>
                    <a:pt x="13655" y="8640"/>
                    <a:pt x="13655" y="8640"/>
                    <a:pt x="13655" y="8640"/>
                  </a:cubicBezTo>
                  <a:cubicBezTo>
                    <a:pt x="12990" y="8280"/>
                    <a:pt x="12990" y="8280"/>
                    <a:pt x="12990" y="8280"/>
                  </a:cubicBezTo>
                  <a:cubicBezTo>
                    <a:pt x="12326" y="7560"/>
                    <a:pt x="12326" y="7560"/>
                    <a:pt x="12326" y="7560"/>
                  </a:cubicBezTo>
                  <a:cubicBezTo>
                    <a:pt x="10332" y="3240"/>
                    <a:pt x="10332" y="3240"/>
                    <a:pt x="10332" y="3240"/>
                  </a:cubicBezTo>
                  <a:cubicBezTo>
                    <a:pt x="10332" y="16200"/>
                    <a:pt x="10332" y="16200"/>
                    <a:pt x="10332" y="16200"/>
                  </a:cubicBezTo>
                  <a:cubicBezTo>
                    <a:pt x="11329" y="16560"/>
                    <a:pt x="11329" y="16560"/>
                    <a:pt x="11329" y="16560"/>
                  </a:cubicBezTo>
                  <a:cubicBezTo>
                    <a:pt x="15316" y="19080"/>
                    <a:pt x="15316" y="19080"/>
                    <a:pt x="15316" y="19080"/>
                  </a:cubicBezTo>
                  <a:cubicBezTo>
                    <a:pt x="14320" y="14040"/>
                    <a:pt x="14320" y="14040"/>
                    <a:pt x="14320" y="14040"/>
                  </a:cubicBezTo>
                  <a:cubicBezTo>
                    <a:pt x="14320" y="13320"/>
                    <a:pt x="14320" y="13320"/>
                    <a:pt x="14320" y="13320"/>
                  </a:cubicBezTo>
                  <a:cubicBezTo>
                    <a:pt x="14984" y="12600"/>
                    <a:pt x="14984" y="12600"/>
                    <a:pt x="14984" y="12600"/>
                  </a:cubicBezTo>
                  <a:lnTo>
                    <a:pt x="18307" y="936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3" name="Shape"/>
            <p:cNvSpPr/>
            <p:nvPr/>
          </p:nvSpPr>
          <p:spPr>
            <a:xfrm>
              <a:off x="11791952" y="2778630"/>
              <a:ext cx="179917" cy="267254"/>
            </a:xfrm>
            <a:custGeom>
              <a:avLst/>
              <a:gdLst/>
              <a:ahLst/>
              <a:cxnLst>
                <a:cxn ang="0">
                  <a:pos x="wd2" y="hd2"/>
                </a:cxn>
                <a:cxn ang="5400000">
                  <a:pos x="wd2" y="hd2"/>
                </a:cxn>
                <a:cxn ang="10800000">
                  <a:pos x="wd2" y="hd2"/>
                </a:cxn>
                <a:cxn ang="16200000">
                  <a:pos x="wd2" y="hd2"/>
                </a:cxn>
              </a:cxnLst>
              <a:rect l="0" t="0" r="r" b="b"/>
              <a:pathLst>
                <a:path w="21600" h="21474" extrusionOk="0">
                  <a:moveTo>
                    <a:pt x="21600" y="606"/>
                  </a:moveTo>
                  <a:cubicBezTo>
                    <a:pt x="21600" y="21108"/>
                    <a:pt x="21600" y="21108"/>
                    <a:pt x="21600" y="21108"/>
                  </a:cubicBezTo>
                  <a:cubicBezTo>
                    <a:pt x="21600" y="21474"/>
                    <a:pt x="21600" y="21474"/>
                    <a:pt x="21046" y="21108"/>
                  </a:cubicBezTo>
                  <a:cubicBezTo>
                    <a:pt x="6092" y="11223"/>
                    <a:pt x="6092" y="11223"/>
                    <a:pt x="6092" y="11223"/>
                  </a:cubicBezTo>
                  <a:cubicBezTo>
                    <a:pt x="5538" y="11223"/>
                    <a:pt x="5538" y="11223"/>
                    <a:pt x="5538" y="11223"/>
                  </a:cubicBezTo>
                  <a:cubicBezTo>
                    <a:pt x="5538" y="20376"/>
                    <a:pt x="5538" y="20376"/>
                    <a:pt x="5538" y="20376"/>
                  </a:cubicBezTo>
                  <a:cubicBezTo>
                    <a:pt x="5538" y="21108"/>
                    <a:pt x="4985" y="21474"/>
                    <a:pt x="4431" y="21474"/>
                  </a:cubicBezTo>
                  <a:cubicBezTo>
                    <a:pt x="1662" y="21474"/>
                    <a:pt x="1662" y="21474"/>
                    <a:pt x="1662" y="21474"/>
                  </a:cubicBezTo>
                  <a:cubicBezTo>
                    <a:pt x="1108" y="21474"/>
                    <a:pt x="0" y="21108"/>
                    <a:pt x="0" y="20376"/>
                  </a:cubicBezTo>
                  <a:cubicBezTo>
                    <a:pt x="0" y="972"/>
                    <a:pt x="0" y="972"/>
                    <a:pt x="0" y="972"/>
                  </a:cubicBezTo>
                  <a:cubicBezTo>
                    <a:pt x="0" y="606"/>
                    <a:pt x="1108" y="240"/>
                    <a:pt x="1662" y="240"/>
                  </a:cubicBezTo>
                  <a:cubicBezTo>
                    <a:pt x="4431" y="240"/>
                    <a:pt x="4431" y="240"/>
                    <a:pt x="4431" y="240"/>
                  </a:cubicBezTo>
                  <a:cubicBezTo>
                    <a:pt x="4985" y="240"/>
                    <a:pt x="5538" y="606"/>
                    <a:pt x="5538" y="972"/>
                  </a:cubicBezTo>
                  <a:cubicBezTo>
                    <a:pt x="5538" y="10491"/>
                    <a:pt x="5538" y="10491"/>
                    <a:pt x="5538" y="10491"/>
                  </a:cubicBezTo>
                  <a:cubicBezTo>
                    <a:pt x="5538" y="10125"/>
                    <a:pt x="5538" y="10125"/>
                    <a:pt x="6092" y="10125"/>
                  </a:cubicBezTo>
                  <a:cubicBezTo>
                    <a:pt x="21046" y="240"/>
                    <a:pt x="21046" y="240"/>
                    <a:pt x="21046" y="240"/>
                  </a:cubicBezTo>
                  <a:cubicBezTo>
                    <a:pt x="21600" y="-126"/>
                    <a:pt x="21600" y="-126"/>
                    <a:pt x="21600" y="60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4" name="Shape"/>
            <p:cNvSpPr/>
            <p:nvPr/>
          </p:nvSpPr>
          <p:spPr>
            <a:xfrm>
              <a:off x="95250" y="3293533"/>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1172"/>
                  </a:moveTo>
                  <a:cubicBezTo>
                    <a:pt x="21600" y="11917"/>
                    <a:pt x="21600" y="11917"/>
                    <a:pt x="21600" y="11917"/>
                  </a:cubicBezTo>
                  <a:cubicBezTo>
                    <a:pt x="21600" y="12290"/>
                    <a:pt x="21282" y="12662"/>
                    <a:pt x="21282" y="12662"/>
                  </a:cubicBezTo>
                  <a:cubicBezTo>
                    <a:pt x="318" y="12662"/>
                    <a:pt x="318" y="12662"/>
                    <a:pt x="318" y="12662"/>
                  </a:cubicBezTo>
                  <a:cubicBezTo>
                    <a:pt x="0" y="12662"/>
                    <a:pt x="0" y="12290"/>
                    <a:pt x="0" y="11917"/>
                  </a:cubicBezTo>
                  <a:cubicBezTo>
                    <a:pt x="0" y="11172"/>
                    <a:pt x="0" y="11172"/>
                    <a:pt x="0" y="11172"/>
                  </a:cubicBezTo>
                  <a:cubicBezTo>
                    <a:pt x="0" y="10800"/>
                    <a:pt x="0" y="10800"/>
                    <a:pt x="318" y="10800"/>
                  </a:cubicBezTo>
                  <a:cubicBezTo>
                    <a:pt x="21282" y="10800"/>
                    <a:pt x="21282" y="10800"/>
                    <a:pt x="21282" y="10800"/>
                  </a:cubicBezTo>
                  <a:cubicBezTo>
                    <a:pt x="21282" y="10800"/>
                    <a:pt x="21600" y="10800"/>
                    <a:pt x="21600" y="11172"/>
                  </a:cubicBezTo>
                  <a:close/>
                  <a:moveTo>
                    <a:pt x="5082" y="8566"/>
                  </a:moveTo>
                  <a:cubicBezTo>
                    <a:pt x="4765" y="7821"/>
                    <a:pt x="4447" y="6703"/>
                    <a:pt x="4447" y="5959"/>
                  </a:cubicBezTo>
                  <a:cubicBezTo>
                    <a:pt x="4447" y="4097"/>
                    <a:pt x="5082" y="2979"/>
                    <a:pt x="6035" y="1490"/>
                  </a:cubicBezTo>
                  <a:cubicBezTo>
                    <a:pt x="7306" y="372"/>
                    <a:pt x="8894" y="0"/>
                    <a:pt x="10800" y="0"/>
                  </a:cubicBezTo>
                  <a:cubicBezTo>
                    <a:pt x="11435" y="0"/>
                    <a:pt x="12071" y="0"/>
                    <a:pt x="13024" y="0"/>
                  </a:cubicBezTo>
                  <a:cubicBezTo>
                    <a:pt x="13341" y="372"/>
                    <a:pt x="14294" y="372"/>
                    <a:pt x="14929" y="745"/>
                  </a:cubicBezTo>
                  <a:cubicBezTo>
                    <a:pt x="15247" y="1117"/>
                    <a:pt x="15247" y="1862"/>
                    <a:pt x="15247" y="2607"/>
                  </a:cubicBezTo>
                  <a:cubicBezTo>
                    <a:pt x="15565" y="3724"/>
                    <a:pt x="15565" y="4469"/>
                    <a:pt x="15565" y="5214"/>
                  </a:cubicBezTo>
                  <a:cubicBezTo>
                    <a:pt x="15565" y="5214"/>
                    <a:pt x="15565" y="5586"/>
                    <a:pt x="15565" y="5586"/>
                  </a:cubicBezTo>
                  <a:cubicBezTo>
                    <a:pt x="15247" y="5586"/>
                    <a:pt x="15247" y="5586"/>
                    <a:pt x="15247" y="5586"/>
                  </a:cubicBezTo>
                  <a:cubicBezTo>
                    <a:pt x="14294" y="5586"/>
                    <a:pt x="14294" y="5586"/>
                    <a:pt x="14294" y="5586"/>
                  </a:cubicBezTo>
                  <a:cubicBezTo>
                    <a:pt x="13976" y="5586"/>
                    <a:pt x="13976" y="5586"/>
                    <a:pt x="13976" y="5586"/>
                  </a:cubicBezTo>
                  <a:cubicBezTo>
                    <a:pt x="13659" y="4097"/>
                    <a:pt x="13341" y="3352"/>
                    <a:pt x="12706" y="2607"/>
                  </a:cubicBezTo>
                  <a:cubicBezTo>
                    <a:pt x="12071" y="1862"/>
                    <a:pt x="11435" y="1490"/>
                    <a:pt x="10165" y="1490"/>
                  </a:cubicBezTo>
                  <a:cubicBezTo>
                    <a:pt x="9529" y="1490"/>
                    <a:pt x="8576" y="1862"/>
                    <a:pt x="8259" y="2234"/>
                  </a:cubicBezTo>
                  <a:cubicBezTo>
                    <a:pt x="7624" y="2979"/>
                    <a:pt x="7306" y="3352"/>
                    <a:pt x="7306" y="4469"/>
                  </a:cubicBezTo>
                  <a:cubicBezTo>
                    <a:pt x="7306" y="4841"/>
                    <a:pt x="7624" y="5586"/>
                    <a:pt x="8259" y="6331"/>
                  </a:cubicBezTo>
                  <a:cubicBezTo>
                    <a:pt x="8576" y="7076"/>
                    <a:pt x="9847" y="7448"/>
                    <a:pt x="11435" y="8193"/>
                  </a:cubicBezTo>
                  <a:cubicBezTo>
                    <a:pt x="12071" y="8193"/>
                    <a:pt x="12706" y="8566"/>
                    <a:pt x="13659" y="8938"/>
                  </a:cubicBezTo>
                  <a:cubicBezTo>
                    <a:pt x="13976" y="9310"/>
                    <a:pt x="14294" y="9683"/>
                    <a:pt x="14612" y="9683"/>
                  </a:cubicBezTo>
                  <a:cubicBezTo>
                    <a:pt x="5718" y="9683"/>
                    <a:pt x="5718" y="9683"/>
                    <a:pt x="5718" y="9683"/>
                  </a:cubicBezTo>
                  <a:cubicBezTo>
                    <a:pt x="5400" y="9310"/>
                    <a:pt x="5400" y="8938"/>
                    <a:pt x="5082" y="8566"/>
                  </a:cubicBezTo>
                  <a:close/>
                  <a:moveTo>
                    <a:pt x="16835" y="13407"/>
                  </a:moveTo>
                  <a:cubicBezTo>
                    <a:pt x="16835" y="13779"/>
                    <a:pt x="16835" y="14152"/>
                    <a:pt x="16835" y="14524"/>
                  </a:cubicBezTo>
                  <a:cubicBezTo>
                    <a:pt x="16835" y="15641"/>
                    <a:pt x="16835" y="16759"/>
                    <a:pt x="16518" y="17876"/>
                  </a:cubicBezTo>
                  <a:cubicBezTo>
                    <a:pt x="16200" y="18248"/>
                    <a:pt x="15882" y="18621"/>
                    <a:pt x="15565" y="18993"/>
                  </a:cubicBezTo>
                  <a:cubicBezTo>
                    <a:pt x="15247" y="19366"/>
                    <a:pt x="14929" y="19738"/>
                    <a:pt x="14294" y="20483"/>
                  </a:cubicBezTo>
                  <a:cubicBezTo>
                    <a:pt x="13659" y="20855"/>
                    <a:pt x="13024" y="21228"/>
                    <a:pt x="12388" y="21228"/>
                  </a:cubicBezTo>
                  <a:cubicBezTo>
                    <a:pt x="11753" y="21600"/>
                    <a:pt x="10800" y="21600"/>
                    <a:pt x="9847" y="21600"/>
                  </a:cubicBezTo>
                  <a:cubicBezTo>
                    <a:pt x="9212" y="21600"/>
                    <a:pt x="8576" y="21600"/>
                    <a:pt x="7624" y="21228"/>
                  </a:cubicBezTo>
                  <a:cubicBezTo>
                    <a:pt x="6035" y="20483"/>
                    <a:pt x="6035" y="20483"/>
                    <a:pt x="6035" y="20483"/>
                  </a:cubicBezTo>
                  <a:cubicBezTo>
                    <a:pt x="5400" y="20483"/>
                    <a:pt x="5082" y="20483"/>
                    <a:pt x="5082" y="20110"/>
                  </a:cubicBezTo>
                  <a:cubicBezTo>
                    <a:pt x="5082" y="20110"/>
                    <a:pt x="5082" y="20110"/>
                    <a:pt x="5082" y="20110"/>
                  </a:cubicBezTo>
                  <a:cubicBezTo>
                    <a:pt x="5082" y="19738"/>
                    <a:pt x="5082" y="19738"/>
                    <a:pt x="5082" y="19738"/>
                  </a:cubicBezTo>
                  <a:cubicBezTo>
                    <a:pt x="5082" y="19738"/>
                    <a:pt x="5082" y="18993"/>
                    <a:pt x="4765" y="17503"/>
                  </a:cubicBezTo>
                  <a:cubicBezTo>
                    <a:pt x="4765" y="16759"/>
                    <a:pt x="5082" y="16386"/>
                    <a:pt x="5082" y="16014"/>
                  </a:cubicBezTo>
                  <a:cubicBezTo>
                    <a:pt x="5082" y="15269"/>
                    <a:pt x="5082" y="15269"/>
                    <a:pt x="5082" y="15269"/>
                  </a:cubicBezTo>
                  <a:cubicBezTo>
                    <a:pt x="6035" y="15269"/>
                    <a:pt x="6035" y="15269"/>
                    <a:pt x="6035" y="15269"/>
                  </a:cubicBezTo>
                  <a:cubicBezTo>
                    <a:pt x="6671" y="16759"/>
                    <a:pt x="6671" y="17503"/>
                    <a:pt x="6988" y="17503"/>
                  </a:cubicBezTo>
                  <a:cubicBezTo>
                    <a:pt x="7306" y="18248"/>
                    <a:pt x="7624" y="18621"/>
                    <a:pt x="7941" y="18993"/>
                  </a:cubicBezTo>
                  <a:cubicBezTo>
                    <a:pt x="8259" y="19366"/>
                    <a:pt x="8576" y="19366"/>
                    <a:pt x="9212" y="19738"/>
                  </a:cubicBezTo>
                  <a:cubicBezTo>
                    <a:pt x="9529" y="20110"/>
                    <a:pt x="10165" y="20110"/>
                    <a:pt x="10800" y="20110"/>
                  </a:cubicBezTo>
                  <a:cubicBezTo>
                    <a:pt x="11435" y="20110"/>
                    <a:pt x="11753" y="19738"/>
                    <a:pt x="12388" y="19738"/>
                  </a:cubicBezTo>
                  <a:cubicBezTo>
                    <a:pt x="13024" y="19366"/>
                    <a:pt x="13659" y="18993"/>
                    <a:pt x="13976" y="18621"/>
                  </a:cubicBezTo>
                  <a:cubicBezTo>
                    <a:pt x="14294" y="17876"/>
                    <a:pt x="14612" y="17131"/>
                    <a:pt x="14612" y="16759"/>
                  </a:cubicBezTo>
                  <a:cubicBezTo>
                    <a:pt x="14612" y="16014"/>
                    <a:pt x="14294" y="15269"/>
                    <a:pt x="13659" y="14524"/>
                  </a:cubicBezTo>
                  <a:cubicBezTo>
                    <a:pt x="13341" y="14152"/>
                    <a:pt x="12706" y="13779"/>
                    <a:pt x="11753" y="13407"/>
                  </a:cubicBezTo>
                  <a:lnTo>
                    <a:pt x="16835" y="1340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5" name="Shape"/>
            <p:cNvSpPr/>
            <p:nvPr/>
          </p:nvSpPr>
          <p:spPr>
            <a:xfrm>
              <a:off x="658284" y="3293533"/>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3494" y="21600"/>
                  </a:moveTo>
                  <a:cubicBezTo>
                    <a:pt x="2859" y="21600"/>
                    <a:pt x="2859" y="21600"/>
                    <a:pt x="2859" y="21600"/>
                  </a:cubicBezTo>
                  <a:cubicBezTo>
                    <a:pt x="1271" y="21600"/>
                    <a:pt x="0" y="20110"/>
                    <a:pt x="0" y="18248"/>
                  </a:cubicBezTo>
                  <a:cubicBezTo>
                    <a:pt x="0" y="6703"/>
                    <a:pt x="0" y="6703"/>
                    <a:pt x="0" y="6703"/>
                  </a:cubicBezTo>
                  <a:cubicBezTo>
                    <a:pt x="0" y="4841"/>
                    <a:pt x="1271" y="3352"/>
                    <a:pt x="2859" y="3352"/>
                  </a:cubicBezTo>
                  <a:cubicBezTo>
                    <a:pt x="3494" y="3352"/>
                    <a:pt x="3494" y="3352"/>
                    <a:pt x="3494" y="3352"/>
                  </a:cubicBezTo>
                  <a:lnTo>
                    <a:pt x="3494" y="21600"/>
                  </a:lnTo>
                  <a:close/>
                  <a:moveTo>
                    <a:pt x="17153" y="21600"/>
                  </a:moveTo>
                  <a:cubicBezTo>
                    <a:pt x="4765" y="21600"/>
                    <a:pt x="4765" y="21600"/>
                    <a:pt x="4765" y="21600"/>
                  </a:cubicBezTo>
                  <a:cubicBezTo>
                    <a:pt x="4765" y="3352"/>
                    <a:pt x="4765" y="3352"/>
                    <a:pt x="4765" y="3352"/>
                  </a:cubicBezTo>
                  <a:cubicBezTo>
                    <a:pt x="6353" y="3352"/>
                    <a:pt x="6353" y="3352"/>
                    <a:pt x="6353" y="3352"/>
                  </a:cubicBezTo>
                  <a:cubicBezTo>
                    <a:pt x="6353" y="1117"/>
                    <a:pt x="6353" y="1117"/>
                    <a:pt x="6353" y="1117"/>
                  </a:cubicBezTo>
                  <a:cubicBezTo>
                    <a:pt x="6353" y="372"/>
                    <a:pt x="6988" y="0"/>
                    <a:pt x="7624" y="0"/>
                  </a:cubicBezTo>
                  <a:cubicBezTo>
                    <a:pt x="14294" y="0"/>
                    <a:pt x="14294" y="0"/>
                    <a:pt x="14294" y="0"/>
                  </a:cubicBezTo>
                  <a:cubicBezTo>
                    <a:pt x="14929" y="0"/>
                    <a:pt x="15565" y="372"/>
                    <a:pt x="15565" y="1117"/>
                  </a:cubicBezTo>
                  <a:cubicBezTo>
                    <a:pt x="15565" y="3352"/>
                    <a:pt x="15565" y="3352"/>
                    <a:pt x="15565" y="3352"/>
                  </a:cubicBezTo>
                  <a:cubicBezTo>
                    <a:pt x="17153" y="3352"/>
                    <a:pt x="17153" y="3352"/>
                    <a:pt x="17153" y="3352"/>
                  </a:cubicBezTo>
                  <a:lnTo>
                    <a:pt x="17153" y="21600"/>
                  </a:lnTo>
                  <a:close/>
                  <a:moveTo>
                    <a:pt x="13976" y="3352"/>
                  </a:moveTo>
                  <a:cubicBezTo>
                    <a:pt x="13976" y="1490"/>
                    <a:pt x="13976" y="1490"/>
                    <a:pt x="13976" y="1490"/>
                  </a:cubicBezTo>
                  <a:cubicBezTo>
                    <a:pt x="7941" y="1490"/>
                    <a:pt x="7941" y="1490"/>
                    <a:pt x="7941" y="1490"/>
                  </a:cubicBezTo>
                  <a:cubicBezTo>
                    <a:pt x="7941" y="3352"/>
                    <a:pt x="7941" y="3352"/>
                    <a:pt x="7941" y="3352"/>
                  </a:cubicBezTo>
                  <a:lnTo>
                    <a:pt x="13976" y="3352"/>
                  </a:lnTo>
                  <a:close/>
                  <a:moveTo>
                    <a:pt x="21600" y="18248"/>
                  </a:moveTo>
                  <a:cubicBezTo>
                    <a:pt x="21600" y="20110"/>
                    <a:pt x="20647" y="21600"/>
                    <a:pt x="19059" y="21600"/>
                  </a:cubicBezTo>
                  <a:cubicBezTo>
                    <a:pt x="18424" y="21600"/>
                    <a:pt x="18424" y="21600"/>
                    <a:pt x="18424" y="21600"/>
                  </a:cubicBezTo>
                  <a:cubicBezTo>
                    <a:pt x="18424" y="3352"/>
                    <a:pt x="18424" y="3352"/>
                    <a:pt x="18424" y="3352"/>
                  </a:cubicBezTo>
                  <a:cubicBezTo>
                    <a:pt x="19059" y="3352"/>
                    <a:pt x="19059" y="3352"/>
                    <a:pt x="19059" y="3352"/>
                  </a:cubicBezTo>
                  <a:cubicBezTo>
                    <a:pt x="20647" y="3352"/>
                    <a:pt x="21600" y="4841"/>
                    <a:pt x="21600" y="6703"/>
                  </a:cubicBezTo>
                  <a:lnTo>
                    <a:pt x="21600" y="182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6" name="Shape"/>
            <p:cNvSpPr/>
            <p:nvPr/>
          </p:nvSpPr>
          <p:spPr>
            <a:xfrm>
              <a:off x="1318684" y="3293533"/>
              <a:ext cx="292101" cy="243418"/>
            </a:xfrm>
            <a:custGeom>
              <a:avLst/>
              <a:gdLst/>
              <a:ahLst/>
              <a:cxnLst>
                <a:cxn ang="0">
                  <a:pos x="wd2" y="hd2"/>
                </a:cxn>
                <a:cxn ang="5400000">
                  <a:pos x="wd2" y="hd2"/>
                </a:cxn>
                <a:cxn ang="10800000">
                  <a:pos x="wd2" y="hd2"/>
                </a:cxn>
                <a:cxn ang="16200000">
                  <a:pos x="wd2" y="hd2"/>
                </a:cxn>
              </a:cxnLst>
              <a:rect l="0" t="0" r="r" b="b"/>
              <a:pathLst>
                <a:path w="21600" h="21600" extrusionOk="0">
                  <a:moveTo>
                    <a:pt x="21600" y="19155"/>
                  </a:moveTo>
                  <a:cubicBezTo>
                    <a:pt x="21600" y="20377"/>
                    <a:pt x="20588" y="21600"/>
                    <a:pt x="19575" y="21600"/>
                  </a:cubicBezTo>
                  <a:cubicBezTo>
                    <a:pt x="2362" y="21600"/>
                    <a:pt x="2362" y="21600"/>
                    <a:pt x="2362" y="21600"/>
                  </a:cubicBezTo>
                  <a:cubicBezTo>
                    <a:pt x="1012" y="21600"/>
                    <a:pt x="0" y="20377"/>
                    <a:pt x="0" y="19155"/>
                  </a:cubicBezTo>
                  <a:cubicBezTo>
                    <a:pt x="0" y="2445"/>
                    <a:pt x="0" y="2445"/>
                    <a:pt x="0" y="2445"/>
                  </a:cubicBezTo>
                  <a:cubicBezTo>
                    <a:pt x="0" y="815"/>
                    <a:pt x="1012" y="0"/>
                    <a:pt x="2362" y="0"/>
                  </a:cubicBezTo>
                  <a:cubicBezTo>
                    <a:pt x="19575" y="0"/>
                    <a:pt x="19575" y="0"/>
                    <a:pt x="19575" y="0"/>
                  </a:cubicBezTo>
                  <a:cubicBezTo>
                    <a:pt x="20588" y="0"/>
                    <a:pt x="21600" y="815"/>
                    <a:pt x="21600" y="2445"/>
                  </a:cubicBezTo>
                  <a:lnTo>
                    <a:pt x="21600" y="19155"/>
                  </a:lnTo>
                  <a:close/>
                  <a:moveTo>
                    <a:pt x="6750" y="4075"/>
                  </a:moveTo>
                  <a:cubicBezTo>
                    <a:pt x="6750" y="4075"/>
                    <a:pt x="6412" y="3668"/>
                    <a:pt x="6412" y="3668"/>
                  </a:cubicBezTo>
                  <a:cubicBezTo>
                    <a:pt x="2362" y="3668"/>
                    <a:pt x="2362" y="3668"/>
                    <a:pt x="2362" y="3668"/>
                  </a:cubicBezTo>
                  <a:cubicBezTo>
                    <a:pt x="2025" y="3668"/>
                    <a:pt x="1687" y="4075"/>
                    <a:pt x="1687" y="4075"/>
                  </a:cubicBezTo>
                  <a:cubicBezTo>
                    <a:pt x="1687" y="7336"/>
                    <a:pt x="1687" y="7336"/>
                    <a:pt x="1687" y="7336"/>
                  </a:cubicBezTo>
                  <a:cubicBezTo>
                    <a:pt x="1687" y="7336"/>
                    <a:pt x="2025" y="7743"/>
                    <a:pt x="2362" y="7743"/>
                  </a:cubicBezTo>
                  <a:cubicBezTo>
                    <a:pt x="6412" y="7743"/>
                    <a:pt x="6412" y="7743"/>
                    <a:pt x="6412" y="7743"/>
                  </a:cubicBezTo>
                  <a:cubicBezTo>
                    <a:pt x="6412" y="7743"/>
                    <a:pt x="6750" y="7336"/>
                    <a:pt x="6750" y="7336"/>
                  </a:cubicBezTo>
                  <a:lnTo>
                    <a:pt x="6750" y="4075"/>
                  </a:lnTo>
                  <a:close/>
                  <a:moveTo>
                    <a:pt x="6750" y="10189"/>
                  </a:moveTo>
                  <a:cubicBezTo>
                    <a:pt x="6750" y="9781"/>
                    <a:pt x="6412" y="9781"/>
                    <a:pt x="6412" y="9781"/>
                  </a:cubicBezTo>
                  <a:cubicBezTo>
                    <a:pt x="2362" y="9781"/>
                    <a:pt x="2362" y="9781"/>
                    <a:pt x="2362" y="9781"/>
                  </a:cubicBezTo>
                  <a:cubicBezTo>
                    <a:pt x="2025" y="9781"/>
                    <a:pt x="1687" y="9781"/>
                    <a:pt x="1687" y="10189"/>
                  </a:cubicBezTo>
                  <a:cubicBezTo>
                    <a:pt x="1687" y="13042"/>
                    <a:pt x="1687" y="13042"/>
                    <a:pt x="1687" y="13042"/>
                  </a:cubicBezTo>
                  <a:cubicBezTo>
                    <a:pt x="1687" y="13449"/>
                    <a:pt x="2025" y="13857"/>
                    <a:pt x="2362" y="13857"/>
                  </a:cubicBezTo>
                  <a:cubicBezTo>
                    <a:pt x="6412" y="13857"/>
                    <a:pt x="6412" y="13857"/>
                    <a:pt x="6412" y="13857"/>
                  </a:cubicBezTo>
                  <a:cubicBezTo>
                    <a:pt x="6412" y="13857"/>
                    <a:pt x="6750" y="13449"/>
                    <a:pt x="6750" y="13042"/>
                  </a:cubicBezTo>
                  <a:lnTo>
                    <a:pt x="6750" y="10189"/>
                  </a:lnTo>
                  <a:close/>
                  <a:moveTo>
                    <a:pt x="6750" y="16302"/>
                  </a:moveTo>
                  <a:cubicBezTo>
                    <a:pt x="6750" y="15894"/>
                    <a:pt x="6412" y="15487"/>
                    <a:pt x="6412" y="15487"/>
                  </a:cubicBezTo>
                  <a:cubicBezTo>
                    <a:pt x="2362" y="15487"/>
                    <a:pt x="2362" y="15487"/>
                    <a:pt x="2362" y="15487"/>
                  </a:cubicBezTo>
                  <a:cubicBezTo>
                    <a:pt x="2025" y="15487"/>
                    <a:pt x="1687" y="15894"/>
                    <a:pt x="1687" y="16302"/>
                  </a:cubicBezTo>
                  <a:cubicBezTo>
                    <a:pt x="1687" y="19155"/>
                    <a:pt x="1687" y="19155"/>
                    <a:pt x="1687" y="19155"/>
                  </a:cubicBezTo>
                  <a:cubicBezTo>
                    <a:pt x="1687" y="19562"/>
                    <a:pt x="2025" y="19562"/>
                    <a:pt x="2362" y="19562"/>
                  </a:cubicBezTo>
                  <a:cubicBezTo>
                    <a:pt x="6412" y="19562"/>
                    <a:pt x="6412" y="19562"/>
                    <a:pt x="6412" y="19562"/>
                  </a:cubicBezTo>
                  <a:cubicBezTo>
                    <a:pt x="6412" y="19562"/>
                    <a:pt x="6750" y="19562"/>
                    <a:pt x="6750" y="19155"/>
                  </a:cubicBezTo>
                  <a:lnTo>
                    <a:pt x="6750" y="16302"/>
                  </a:lnTo>
                  <a:close/>
                  <a:moveTo>
                    <a:pt x="13163" y="4075"/>
                  </a:moveTo>
                  <a:cubicBezTo>
                    <a:pt x="13163" y="4075"/>
                    <a:pt x="13163" y="3668"/>
                    <a:pt x="12825" y="3668"/>
                  </a:cubicBezTo>
                  <a:cubicBezTo>
                    <a:pt x="8775" y="3668"/>
                    <a:pt x="8775" y="3668"/>
                    <a:pt x="8775" y="3668"/>
                  </a:cubicBezTo>
                  <a:cubicBezTo>
                    <a:pt x="8437" y="3668"/>
                    <a:pt x="8437" y="4075"/>
                    <a:pt x="8437" y="4075"/>
                  </a:cubicBezTo>
                  <a:cubicBezTo>
                    <a:pt x="8437" y="7336"/>
                    <a:pt x="8437" y="7336"/>
                    <a:pt x="8437" y="7336"/>
                  </a:cubicBezTo>
                  <a:cubicBezTo>
                    <a:pt x="8437" y="7336"/>
                    <a:pt x="8437" y="7743"/>
                    <a:pt x="8775" y="7743"/>
                  </a:cubicBezTo>
                  <a:cubicBezTo>
                    <a:pt x="12825" y="7743"/>
                    <a:pt x="12825" y="7743"/>
                    <a:pt x="12825" y="7743"/>
                  </a:cubicBezTo>
                  <a:cubicBezTo>
                    <a:pt x="13163" y="7743"/>
                    <a:pt x="13163" y="7336"/>
                    <a:pt x="13163" y="7336"/>
                  </a:cubicBezTo>
                  <a:lnTo>
                    <a:pt x="13163" y="4075"/>
                  </a:lnTo>
                  <a:close/>
                  <a:moveTo>
                    <a:pt x="13163" y="10189"/>
                  </a:moveTo>
                  <a:cubicBezTo>
                    <a:pt x="13163" y="9781"/>
                    <a:pt x="13163" y="9781"/>
                    <a:pt x="12825" y="9781"/>
                  </a:cubicBezTo>
                  <a:cubicBezTo>
                    <a:pt x="8775" y="9781"/>
                    <a:pt x="8775" y="9781"/>
                    <a:pt x="8775" y="9781"/>
                  </a:cubicBezTo>
                  <a:cubicBezTo>
                    <a:pt x="8437" y="9781"/>
                    <a:pt x="8437" y="9781"/>
                    <a:pt x="8437" y="10189"/>
                  </a:cubicBezTo>
                  <a:cubicBezTo>
                    <a:pt x="8437" y="13042"/>
                    <a:pt x="8437" y="13042"/>
                    <a:pt x="8437" y="13042"/>
                  </a:cubicBezTo>
                  <a:cubicBezTo>
                    <a:pt x="8437" y="13449"/>
                    <a:pt x="8437" y="13857"/>
                    <a:pt x="8775" y="13857"/>
                  </a:cubicBezTo>
                  <a:cubicBezTo>
                    <a:pt x="12825" y="13857"/>
                    <a:pt x="12825" y="13857"/>
                    <a:pt x="12825" y="13857"/>
                  </a:cubicBezTo>
                  <a:cubicBezTo>
                    <a:pt x="13163" y="13857"/>
                    <a:pt x="13163" y="13449"/>
                    <a:pt x="13163" y="13042"/>
                  </a:cubicBezTo>
                  <a:lnTo>
                    <a:pt x="13163" y="10189"/>
                  </a:lnTo>
                  <a:close/>
                  <a:moveTo>
                    <a:pt x="13163" y="16302"/>
                  </a:moveTo>
                  <a:cubicBezTo>
                    <a:pt x="13163" y="15894"/>
                    <a:pt x="13163" y="15487"/>
                    <a:pt x="12825" y="15487"/>
                  </a:cubicBezTo>
                  <a:cubicBezTo>
                    <a:pt x="8775" y="15487"/>
                    <a:pt x="8775" y="15487"/>
                    <a:pt x="8775" y="15487"/>
                  </a:cubicBezTo>
                  <a:cubicBezTo>
                    <a:pt x="8437" y="15487"/>
                    <a:pt x="8437" y="15894"/>
                    <a:pt x="8437" y="16302"/>
                  </a:cubicBezTo>
                  <a:cubicBezTo>
                    <a:pt x="8437" y="19155"/>
                    <a:pt x="8437" y="19155"/>
                    <a:pt x="8437" y="19155"/>
                  </a:cubicBezTo>
                  <a:cubicBezTo>
                    <a:pt x="8437" y="19562"/>
                    <a:pt x="8437" y="19562"/>
                    <a:pt x="8775" y="19562"/>
                  </a:cubicBezTo>
                  <a:cubicBezTo>
                    <a:pt x="12825" y="19562"/>
                    <a:pt x="12825" y="19562"/>
                    <a:pt x="12825" y="19562"/>
                  </a:cubicBezTo>
                  <a:cubicBezTo>
                    <a:pt x="13163" y="19562"/>
                    <a:pt x="13163" y="19562"/>
                    <a:pt x="13163" y="19155"/>
                  </a:cubicBezTo>
                  <a:lnTo>
                    <a:pt x="13163" y="16302"/>
                  </a:lnTo>
                  <a:close/>
                  <a:moveTo>
                    <a:pt x="19913" y="4075"/>
                  </a:moveTo>
                  <a:cubicBezTo>
                    <a:pt x="19913" y="4075"/>
                    <a:pt x="19575" y="3668"/>
                    <a:pt x="19575" y="3668"/>
                  </a:cubicBezTo>
                  <a:cubicBezTo>
                    <a:pt x="15188" y="3668"/>
                    <a:pt x="15188" y="3668"/>
                    <a:pt x="15188" y="3668"/>
                  </a:cubicBezTo>
                  <a:cubicBezTo>
                    <a:pt x="15188" y="3668"/>
                    <a:pt x="14850" y="4075"/>
                    <a:pt x="14850" y="4075"/>
                  </a:cubicBezTo>
                  <a:cubicBezTo>
                    <a:pt x="14850" y="7336"/>
                    <a:pt x="14850" y="7336"/>
                    <a:pt x="14850" y="7336"/>
                  </a:cubicBezTo>
                  <a:cubicBezTo>
                    <a:pt x="14850" y="7336"/>
                    <a:pt x="15188" y="7743"/>
                    <a:pt x="15188" y="7743"/>
                  </a:cubicBezTo>
                  <a:cubicBezTo>
                    <a:pt x="19575" y="7743"/>
                    <a:pt x="19575" y="7743"/>
                    <a:pt x="19575" y="7743"/>
                  </a:cubicBezTo>
                  <a:cubicBezTo>
                    <a:pt x="19575" y="7743"/>
                    <a:pt x="19913" y="7336"/>
                    <a:pt x="19913" y="7336"/>
                  </a:cubicBezTo>
                  <a:lnTo>
                    <a:pt x="19913" y="4075"/>
                  </a:lnTo>
                  <a:close/>
                  <a:moveTo>
                    <a:pt x="19913" y="10189"/>
                  </a:moveTo>
                  <a:cubicBezTo>
                    <a:pt x="19913" y="9781"/>
                    <a:pt x="19575" y="9781"/>
                    <a:pt x="19575" y="9781"/>
                  </a:cubicBezTo>
                  <a:cubicBezTo>
                    <a:pt x="15188" y="9781"/>
                    <a:pt x="15188" y="9781"/>
                    <a:pt x="15188" y="9781"/>
                  </a:cubicBezTo>
                  <a:cubicBezTo>
                    <a:pt x="15188" y="9781"/>
                    <a:pt x="14850" y="9781"/>
                    <a:pt x="14850" y="10189"/>
                  </a:cubicBezTo>
                  <a:cubicBezTo>
                    <a:pt x="14850" y="13042"/>
                    <a:pt x="14850" y="13042"/>
                    <a:pt x="14850" y="13042"/>
                  </a:cubicBezTo>
                  <a:cubicBezTo>
                    <a:pt x="14850" y="13449"/>
                    <a:pt x="15188" y="13857"/>
                    <a:pt x="15188" y="13857"/>
                  </a:cubicBezTo>
                  <a:cubicBezTo>
                    <a:pt x="19575" y="13857"/>
                    <a:pt x="19575" y="13857"/>
                    <a:pt x="19575" y="13857"/>
                  </a:cubicBezTo>
                  <a:cubicBezTo>
                    <a:pt x="19575" y="13857"/>
                    <a:pt x="19913" y="13449"/>
                    <a:pt x="19913" y="13042"/>
                  </a:cubicBezTo>
                  <a:lnTo>
                    <a:pt x="19913" y="10189"/>
                  </a:lnTo>
                  <a:close/>
                  <a:moveTo>
                    <a:pt x="19913" y="16302"/>
                  </a:moveTo>
                  <a:cubicBezTo>
                    <a:pt x="19913" y="15894"/>
                    <a:pt x="19575" y="15487"/>
                    <a:pt x="19575" y="15487"/>
                  </a:cubicBezTo>
                  <a:cubicBezTo>
                    <a:pt x="15188" y="15487"/>
                    <a:pt x="15188" y="15487"/>
                    <a:pt x="15188" y="15487"/>
                  </a:cubicBezTo>
                  <a:cubicBezTo>
                    <a:pt x="15188" y="15487"/>
                    <a:pt x="14850" y="15894"/>
                    <a:pt x="14850" y="16302"/>
                  </a:cubicBezTo>
                  <a:cubicBezTo>
                    <a:pt x="14850" y="19155"/>
                    <a:pt x="14850" y="19155"/>
                    <a:pt x="14850" y="19155"/>
                  </a:cubicBezTo>
                  <a:cubicBezTo>
                    <a:pt x="14850" y="19562"/>
                    <a:pt x="15188" y="19562"/>
                    <a:pt x="15188" y="19562"/>
                  </a:cubicBezTo>
                  <a:cubicBezTo>
                    <a:pt x="19575" y="19562"/>
                    <a:pt x="19575" y="19562"/>
                    <a:pt x="19575" y="19562"/>
                  </a:cubicBezTo>
                  <a:cubicBezTo>
                    <a:pt x="19575" y="19562"/>
                    <a:pt x="19913" y="19562"/>
                    <a:pt x="19913" y="19155"/>
                  </a:cubicBezTo>
                  <a:lnTo>
                    <a:pt x="19913" y="1630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7" name="Shape"/>
            <p:cNvSpPr/>
            <p:nvPr/>
          </p:nvSpPr>
          <p:spPr>
            <a:xfrm>
              <a:off x="1976967" y="3293533"/>
              <a:ext cx="334434" cy="262468"/>
            </a:xfrm>
            <a:custGeom>
              <a:avLst/>
              <a:gdLst/>
              <a:ahLst/>
              <a:cxnLst>
                <a:cxn ang="0">
                  <a:pos x="wd2" y="hd2"/>
                </a:cxn>
                <a:cxn ang="5400000">
                  <a:pos x="wd2" y="hd2"/>
                </a:cxn>
                <a:cxn ang="10800000">
                  <a:pos x="wd2" y="hd2"/>
                </a:cxn>
                <a:cxn ang="16200000">
                  <a:pos x="wd2" y="hd2"/>
                </a:cxn>
              </a:cxnLst>
              <a:rect l="0" t="0" r="r" b="b"/>
              <a:pathLst>
                <a:path w="21600" h="21600" extrusionOk="0">
                  <a:moveTo>
                    <a:pt x="16866" y="14021"/>
                  </a:moveTo>
                  <a:cubicBezTo>
                    <a:pt x="11244" y="21221"/>
                    <a:pt x="11244" y="21221"/>
                    <a:pt x="11244" y="21221"/>
                  </a:cubicBezTo>
                  <a:cubicBezTo>
                    <a:pt x="10948" y="21600"/>
                    <a:pt x="10652" y="21600"/>
                    <a:pt x="10060" y="21600"/>
                  </a:cubicBezTo>
                  <a:cubicBezTo>
                    <a:pt x="9764" y="21600"/>
                    <a:pt x="9468" y="21600"/>
                    <a:pt x="9173" y="21221"/>
                  </a:cubicBezTo>
                  <a:cubicBezTo>
                    <a:pt x="1184" y="10611"/>
                    <a:pt x="1184" y="10611"/>
                    <a:pt x="1184" y="10611"/>
                  </a:cubicBezTo>
                  <a:cubicBezTo>
                    <a:pt x="592" y="10232"/>
                    <a:pt x="0" y="8716"/>
                    <a:pt x="0" y="7579"/>
                  </a:cubicBezTo>
                  <a:cubicBezTo>
                    <a:pt x="0" y="1516"/>
                    <a:pt x="0" y="1516"/>
                    <a:pt x="0" y="1516"/>
                  </a:cubicBezTo>
                  <a:cubicBezTo>
                    <a:pt x="0" y="758"/>
                    <a:pt x="888" y="0"/>
                    <a:pt x="1479" y="0"/>
                  </a:cubicBezTo>
                  <a:cubicBezTo>
                    <a:pt x="6214" y="0"/>
                    <a:pt x="6214" y="0"/>
                    <a:pt x="6214" y="0"/>
                  </a:cubicBezTo>
                  <a:cubicBezTo>
                    <a:pt x="7101" y="0"/>
                    <a:pt x="7989" y="379"/>
                    <a:pt x="8581" y="1137"/>
                  </a:cubicBezTo>
                  <a:cubicBezTo>
                    <a:pt x="16866" y="11368"/>
                    <a:pt x="16866" y="11368"/>
                    <a:pt x="16866" y="11368"/>
                  </a:cubicBezTo>
                  <a:cubicBezTo>
                    <a:pt x="16866" y="11747"/>
                    <a:pt x="17162" y="12126"/>
                    <a:pt x="17162" y="12884"/>
                  </a:cubicBezTo>
                  <a:cubicBezTo>
                    <a:pt x="17162" y="13263"/>
                    <a:pt x="16866" y="13642"/>
                    <a:pt x="16866" y="14021"/>
                  </a:cubicBezTo>
                  <a:close/>
                  <a:moveTo>
                    <a:pt x="3847" y="2653"/>
                  </a:moveTo>
                  <a:cubicBezTo>
                    <a:pt x="2959" y="2653"/>
                    <a:pt x="2367" y="3411"/>
                    <a:pt x="2367" y="4547"/>
                  </a:cubicBezTo>
                  <a:cubicBezTo>
                    <a:pt x="2367" y="5305"/>
                    <a:pt x="2959" y="6442"/>
                    <a:pt x="3847" y="6442"/>
                  </a:cubicBezTo>
                  <a:cubicBezTo>
                    <a:pt x="4438" y="6442"/>
                    <a:pt x="5030" y="5305"/>
                    <a:pt x="5030" y="4547"/>
                  </a:cubicBezTo>
                  <a:cubicBezTo>
                    <a:pt x="5030" y="3411"/>
                    <a:pt x="4438" y="2653"/>
                    <a:pt x="3847" y="2653"/>
                  </a:cubicBezTo>
                  <a:close/>
                  <a:moveTo>
                    <a:pt x="21008" y="14021"/>
                  </a:moveTo>
                  <a:cubicBezTo>
                    <a:pt x="15386" y="21221"/>
                    <a:pt x="15386" y="21221"/>
                    <a:pt x="15386" y="21221"/>
                  </a:cubicBezTo>
                  <a:cubicBezTo>
                    <a:pt x="15386" y="21600"/>
                    <a:pt x="14795" y="21600"/>
                    <a:pt x="14499" y="21600"/>
                  </a:cubicBezTo>
                  <a:cubicBezTo>
                    <a:pt x="13907" y="21600"/>
                    <a:pt x="13611" y="21221"/>
                    <a:pt x="13315" y="20842"/>
                  </a:cubicBezTo>
                  <a:cubicBezTo>
                    <a:pt x="18641" y="14021"/>
                    <a:pt x="18641" y="14021"/>
                    <a:pt x="18641" y="14021"/>
                  </a:cubicBezTo>
                  <a:cubicBezTo>
                    <a:pt x="18641" y="13642"/>
                    <a:pt x="18937" y="13263"/>
                    <a:pt x="18937" y="12884"/>
                  </a:cubicBezTo>
                  <a:cubicBezTo>
                    <a:pt x="18937" y="12126"/>
                    <a:pt x="18641" y="11747"/>
                    <a:pt x="18641" y="11368"/>
                  </a:cubicBezTo>
                  <a:cubicBezTo>
                    <a:pt x="10356" y="1137"/>
                    <a:pt x="10356" y="1137"/>
                    <a:pt x="10356" y="1137"/>
                  </a:cubicBezTo>
                  <a:cubicBezTo>
                    <a:pt x="10060" y="379"/>
                    <a:pt x="8877" y="0"/>
                    <a:pt x="7989" y="0"/>
                  </a:cubicBezTo>
                  <a:cubicBezTo>
                    <a:pt x="10652" y="0"/>
                    <a:pt x="10652" y="0"/>
                    <a:pt x="10652" y="0"/>
                  </a:cubicBezTo>
                  <a:cubicBezTo>
                    <a:pt x="11244" y="0"/>
                    <a:pt x="12427" y="379"/>
                    <a:pt x="13019" y="1137"/>
                  </a:cubicBezTo>
                  <a:cubicBezTo>
                    <a:pt x="21008" y="11368"/>
                    <a:pt x="21008" y="11368"/>
                    <a:pt x="21008" y="11368"/>
                  </a:cubicBezTo>
                  <a:cubicBezTo>
                    <a:pt x="21304" y="11747"/>
                    <a:pt x="21600" y="12126"/>
                    <a:pt x="21600" y="12884"/>
                  </a:cubicBezTo>
                  <a:cubicBezTo>
                    <a:pt x="21600" y="13263"/>
                    <a:pt x="21304" y="13642"/>
                    <a:pt x="21008" y="1402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8" name="Shape"/>
            <p:cNvSpPr/>
            <p:nvPr/>
          </p:nvSpPr>
          <p:spPr>
            <a:xfrm>
              <a:off x="2636401" y="3349715"/>
              <a:ext cx="288833" cy="187236"/>
            </a:xfrm>
            <a:custGeom>
              <a:avLst/>
              <a:gdLst/>
              <a:ahLst/>
              <a:cxnLst>
                <a:cxn ang="0">
                  <a:pos x="wd2" y="hd2"/>
                </a:cxn>
                <a:cxn ang="5400000">
                  <a:pos x="wd2" y="hd2"/>
                </a:cxn>
                <a:cxn ang="10800000">
                  <a:pos x="wd2" y="hd2"/>
                </a:cxn>
                <a:cxn ang="16200000">
                  <a:pos x="wd2" y="hd2"/>
                </a:cxn>
              </a:cxnLst>
              <a:rect l="0" t="0" r="r" b="b"/>
              <a:pathLst>
                <a:path w="21514" h="21468" extrusionOk="0">
                  <a:moveTo>
                    <a:pt x="1285" y="19888"/>
                  </a:moveTo>
                  <a:cubicBezTo>
                    <a:pt x="1285" y="19888"/>
                    <a:pt x="943" y="19888"/>
                    <a:pt x="943" y="19888"/>
                  </a:cubicBezTo>
                  <a:cubicBezTo>
                    <a:pt x="257" y="18834"/>
                    <a:pt x="257" y="18834"/>
                    <a:pt x="257" y="18834"/>
                  </a:cubicBezTo>
                  <a:cubicBezTo>
                    <a:pt x="-86" y="18307"/>
                    <a:pt x="-86" y="18307"/>
                    <a:pt x="257" y="17780"/>
                  </a:cubicBezTo>
                  <a:cubicBezTo>
                    <a:pt x="5400" y="9878"/>
                    <a:pt x="5400" y="9878"/>
                    <a:pt x="5400" y="9878"/>
                  </a:cubicBezTo>
                  <a:cubicBezTo>
                    <a:pt x="257" y="1975"/>
                    <a:pt x="257" y="1975"/>
                    <a:pt x="257" y="1975"/>
                  </a:cubicBezTo>
                  <a:cubicBezTo>
                    <a:pt x="-86" y="1975"/>
                    <a:pt x="-86" y="1448"/>
                    <a:pt x="257" y="922"/>
                  </a:cubicBezTo>
                  <a:cubicBezTo>
                    <a:pt x="943" y="395"/>
                    <a:pt x="943" y="395"/>
                    <a:pt x="943" y="395"/>
                  </a:cubicBezTo>
                  <a:cubicBezTo>
                    <a:pt x="943" y="-132"/>
                    <a:pt x="1285" y="-132"/>
                    <a:pt x="1285" y="395"/>
                  </a:cubicBezTo>
                  <a:cubicBezTo>
                    <a:pt x="7457" y="9351"/>
                    <a:pt x="7457" y="9351"/>
                    <a:pt x="7457" y="9351"/>
                  </a:cubicBezTo>
                  <a:cubicBezTo>
                    <a:pt x="7457" y="9878"/>
                    <a:pt x="7457" y="10405"/>
                    <a:pt x="7457" y="10405"/>
                  </a:cubicBezTo>
                  <a:lnTo>
                    <a:pt x="1285" y="19888"/>
                  </a:lnTo>
                  <a:close/>
                  <a:moveTo>
                    <a:pt x="21514" y="20941"/>
                  </a:moveTo>
                  <a:cubicBezTo>
                    <a:pt x="21514" y="20941"/>
                    <a:pt x="21171" y="21468"/>
                    <a:pt x="21171" y="21468"/>
                  </a:cubicBezTo>
                  <a:cubicBezTo>
                    <a:pt x="8485" y="21468"/>
                    <a:pt x="8485" y="21468"/>
                    <a:pt x="8485" y="21468"/>
                  </a:cubicBezTo>
                  <a:cubicBezTo>
                    <a:pt x="8485" y="21468"/>
                    <a:pt x="8143" y="20941"/>
                    <a:pt x="8143" y="20941"/>
                  </a:cubicBezTo>
                  <a:cubicBezTo>
                    <a:pt x="8143" y="19361"/>
                    <a:pt x="8143" y="19361"/>
                    <a:pt x="8143" y="19361"/>
                  </a:cubicBezTo>
                  <a:cubicBezTo>
                    <a:pt x="8143" y="19361"/>
                    <a:pt x="8485" y="18834"/>
                    <a:pt x="8485" y="18834"/>
                  </a:cubicBezTo>
                  <a:cubicBezTo>
                    <a:pt x="21171" y="18834"/>
                    <a:pt x="21171" y="18834"/>
                    <a:pt x="21171" y="18834"/>
                  </a:cubicBezTo>
                  <a:cubicBezTo>
                    <a:pt x="21171" y="18834"/>
                    <a:pt x="21514" y="19361"/>
                    <a:pt x="21514" y="19361"/>
                  </a:cubicBezTo>
                  <a:lnTo>
                    <a:pt x="21514" y="2094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19" name="Shape"/>
            <p:cNvSpPr/>
            <p:nvPr/>
          </p:nvSpPr>
          <p:spPr>
            <a:xfrm>
              <a:off x="3295651" y="3293533"/>
              <a:ext cx="292101" cy="243418"/>
            </a:xfrm>
            <a:custGeom>
              <a:avLst/>
              <a:gdLst/>
              <a:ahLst/>
              <a:cxnLst>
                <a:cxn ang="0">
                  <a:pos x="wd2" y="hd2"/>
                </a:cxn>
                <a:cxn ang="5400000">
                  <a:pos x="wd2" y="hd2"/>
                </a:cxn>
                <a:cxn ang="10800000">
                  <a:pos x="wd2" y="hd2"/>
                </a:cxn>
                <a:cxn ang="16200000">
                  <a:pos x="wd2" y="hd2"/>
                </a:cxn>
              </a:cxnLst>
              <a:rect l="0" t="0" r="r" b="b"/>
              <a:pathLst>
                <a:path w="21600" h="21600" extrusionOk="0">
                  <a:moveTo>
                    <a:pt x="10125" y="7743"/>
                  </a:moveTo>
                  <a:cubicBezTo>
                    <a:pt x="10125" y="8966"/>
                    <a:pt x="9112" y="9781"/>
                    <a:pt x="8437" y="9781"/>
                  </a:cubicBezTo>
                  <a:cubicBezTo>
                    <a:pt x="1687" y="9781"/>
                    <a:pt x="1687" y="9781"/>
                    <a:pt x="1687" y="9781"/>
                  </a:cubicBezTo>
                  <a:cubicBezTo>
                    <a:pt x="1012" y="9781"/>
                    <a:pt x="0" y="8966"/>
                    <a:pt x="0" y="7743"/>
                  </a:cubicBezTo>
                  <a:cubicBezTo>
                    <a:pt x="0" y="1630"/>
                    <a:pt x="0" y="1630"/>
                    <a:pt x="0" y="1630"/>
                  </a:cubicBezTo>
                  <a:cubicBezTo>
                    <a:pt x="0" y="815"/>
                    <a:pt x="1012" y="0"/>
                    <a:pt x="1687" y="0"/>
                  </a:cubicBezTo>
                  <a:cubicBezTo>
                    <a:pt x="8437" y="0"/>
                    <a:pt x="8437" y="0"/>
                    <a:pt x="8437" y="0"/>
                  </a:cubicBezTo>
                  <a:cubicBezTo>
                    <a:pt x="9112" y="0"/>
                    <a:pt x="10125" y="815"/>
                    <a:pt x="10125" y="1630"/>
                  </a:cubicBezTo>
                  <a:lnTo>
                    <a:pt x="10125" y="7743"/>
                  </a:lnTo>
                  <a:close/>
                  <a:moveTo>
                    <a:pt x="10125" y="19562"/>
                  </a:moveTo>
                  <a:cubicBezTo>
                    <a:pt x="10125" y="20785"/>
                    <a:pt x="9112" y="21600"/>
                    <a:pt x="8437" y="21600"/>
                  </a:cubicBezTo>
                  <a:cubicBezTo>
                    <a:pt x="1687" y="21600"/>
                    <a:pt x="1687" y="21600"/>
                    <a:pt x="1687" y="21600"/>
                  </a:cubicBezTo>
                  <a:cubicBezTo>
                    <a:pt x="1012" y="21600"/>
                    <a:pt x="0" y="20785"/>
                    <a:pt x="0" y="19562"/>
                  </a:cubicBezTo>
                  <a:cubicBezTo>
                    <a:pt x="0" y="13857"/>
                    <a:pt x="0" y="13857"/>
                    <a:pt x="0" y="13857"/>
                  </a:cubicBezTo>
                  <a:cubicBezTo>
                    <a:pt x="0" y="12634"/>
                    <a:pt x="1012" y="11819"/>
                    <a:pt x="1687" y="11819"/>
                  </a:cubicBezTo>
                  <a:cubicBezTo>
                    <a:pt x="8437" y="11819"/>
                    <a:pt x="8437" y="11819"/>
                    <a:pt x="8437" y="11819"/>
                  </a:cubicBezTo>
                  <a:cubicBezTo>
                    <a:pt x="9112" y="11819"/>
                    <a:pt x="10125" y="12634"/>
                    <a:pt x="10125" y="13857"/>
                  </a:cubicBezTo>
                  <a:lnTo>
                    <a:pt x="10125" y="19562"/>
                  </a:lnTo>
                  <a:close/>
                  <a:moveTo>
                    <a:pt x="21600" y="7743"/>
                  </a:moveTo>
                  <a:cubicBezTo>
                    <a:pt x="21600" y="8966"/>
                    <a:pt x="20588" y="9781"/>
                    <a:pt x="19913" y="9781"/>
                  </a:cubicBezTo>
                  <a:cubicBezTo>
                    <a:pt x="13163" y="9781"/>
                    <a:pt x="13163" y="9781"/>
                    <a:pt x="13163" y="9781"/>
                  </a:cubicBezTo>
                  <a:cubicBezTo>
                    <a:pt x="12488" y="9781"/>
                    <a:pt x="11475" y="8966"/>
                    <a:pt x="11475" y="7743"/>
                  </a:cubicBezTo>
                  <a:cubicBezTo>
                    <a:pt x="11475" y="1630"/>
                    <a:pt x="11475" y="1630"/>
                    <a:pt x="11475" y="1630"/>
                  </a:cubicBezTo>
                  <a:cubicBezTo>
                    <a:pt x="11475" y="815"/>
                    <a:pt x="12488" y="0"/>
                    <a:pt x="13163" y="0"/>
                  </a:cubicBezTo>
                  <a:cubicBezTo>
                    <a:pt x="19913" y="0"/>
                    <a:pt x="19913" y="0"/>
                    <a:pt x="19913" y="0"/>
                  </a:cubicBezTo>
                  <a:cubicBezTo>
                    <a:pt x="20588" y="0"/>
                    <a:pt x="21600" y="815"/>
                    <a:pt x="21600" y="1630"/>
                  </a:cubicBezTo>
                  <a:lnTo>
                    <a:pt x="21600" y="7743"/>
                  </a:lnTo>
                  <a:close/>
                  <a:moveTo>
                    <a:pt x="21600" y="19562"/>
                  </a:moveTo>
                  <a:cubicBezTo>
                    <a:pt x="21600" y="20785"/>
                    <a:pt x="20588" y="21600"/>
                    <a:pt x="19913" y="21600"/>
                  </a:cubicBezTo>
                  <a:cubicBezTo>
                    <a:pt x="13163" y="21600"/>
                    <a:pt x="13163" y="21600"/>
                    <a:pt x="13163" y="21600"/>
                  </a:cubicBezTo>
                  <a:cubicBezTo>
                    <a:pt x="12488" y="21600"/>
                    <a:pt x="11475" y="20785"/>
                    <a:pt x="11475" y="19562"/>
                  </a:cubicBezTo>
                  <a:cubicBezTo>
                    <a:pt x="11475" y="13857"/>
                    <a:pt x="11475" y="13857"/>
                    <a:pt x="11475" y="13857"/>
                  </a:cubicBezTo>
                  <a:cubicBezTo>
                    <a:pt x="11475" y="12634"/>
                    <a:pt x="12488" y="11819"/>
                    <a:pt x="13163" y="11819"/>
                  </a:cubicBezTo>
                  <a:cubicBezTo>
                    <a:pt x="19913" y="11819"/>
                    <a:pt x="19913" y="11819"/>
                    <a:pt x="19913" y="11819"/>
                  </a:cubicBezTo>
                  <a:cubicBezTo>
                    <a:pt x="20588" y="11819"/>
                    <a:pt x="21600" y="12634"/>
                    <a:pt x="21600" y="13857"/>
                  </a:cubicBezTo>
                  <a:lnTo>
                    <a:pt x="21600" y="1956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0" name="Shape"/>
            <p:cNvSpPr/>
            <p:nvPr/>
          </p:nvSpPr>
          <p:spPr>
            <a:xfrm>
              <a:off x="3953933" y="3293533"/>
              <a:ext cx="270934" cy="289985"/>
            </a:xfrm>
            <a:custGeom>
              <a:avLst/>
              <a:gdLst/>
              <a:ahLst/>
              <a:cxnLst>
                <a:cxn ang="0">
                  <a:pos x="wd2" y="hd2"/>
                </a:cxn>
                <a:cxn ang="5400000">
                  <a:pos x="wd2" y="hd2"/>
                </a:cxn>
                <a:cxn ang="10800000">
                  <a:pos x="wd2" y="hd2"/>
                </a:cxn>
                <a:cxn ang="16200000">
                  <a:pos x="wd2" y="hd2"/>
                </a:cxn>
              </a:cxnLst>
              <a:rect l="0" t="0" r="r" b="b"/>
              <a:pathLst>
                <a:path w="21600" h="21600" extrusionOk="0">
                  <a:moveTo>
                    <a:pt x="17939" y="14743"/>
                  </a:moveTo>
                  <a:cubicBezTo>
                    <a:pt x="15376" y="14743"/>
                    <a:pt x="15376" y="14743"/>
                    <a:pt x="15376" y="14743"/>
                  </a:cubicBezTo>
                  <a:cubicBezTo>
                    <a:pt x="15742" y="15771"/>
                    <a:pt x="16108" y="16457"/>
                    <a:pt x="16108" y="17486"/>
                  </a:cubicBezTo>
                  <a:cubicBezTo>
                    <a:pt x="16108" y="18171"/>
                    <a:pt x="16108" y="18857"/>
                    <a:pt x="15742" y="19886"/>
                  </a:cubicBezTo>
                  <a:cubicBezTo>
                    <a:pt x="15010" y="20914"/>
                    <a:pt x="13546" y="21600"/>
                    <a:pt x="12081" y="21600"/>
                  </a:cubicBezTo>
                  <a:cubicBezTo>
                    <a:pt x="11715" y="21600"/>
                    <a:pt x="11349" y="21257"/>
                    <a:pt x="10983" y="20914"/>
                  </a:cubicBezTo>
                  <a:cubicBezTo>
                    <a:pt x="9519" y="19886"/>
                    <a:pt x="9885" y="17829"/>
                    <a:pt x="9153" y="16800"/>
                  </a:cubicBezTo>
                  <a:cubicBezTo>
                    <a:pt x="8786" y="16457"/>
                    <a:pt x="8054" y="15771"/>
                    <a:pt x="7688" y="15086"/>
                  </a:cubicBezTo>
                  <a:cubicBezTo>
                    <a:pt x="7322" y="14743"/>
                    <a:pt x="6224" y="13371"/>
                    <a:pt x="5858" y="13029"/>
                  </a:cubicBezTo>
                  <a:cubicBezTo>
                    <a:pt x="1831" y="13029"/>
                    <a:pt x="1831" y="13029"/>
                    <a:pt x="1831" y="13029"/>
                  </a:cubicBezTo>
                  <a:cubicBezTo>
                    <a:pt x="1098" y="13029"/>
                    <a:pt x="0" y="12343"/>
                    <a:pt x="0" y="11657"/>
                  </a:cubicBezTo>
                  <a:cubicBezTo>
                    <a:pt x="0" y="3086"/>
                    <a:pt x="0" y="3086"/>
                    <a:pt x="0" y="3086"/>
                  </a:cubicBezTo>
                  <a:cubicBezTo>
                    <a:pt x="0" y="2400"/>
                    <a:pt x="1098" y="1371"/>
                    <a:pt x="1831" y="1371"/>
                  </a:cubicBezTo>
                  <a:cubicBezTo>
                    <a:pt x="5858" y="1371"/>
                    <a:pt x="5858" y="1371"/>
                    <a:pt x="5858" y="1371"/>
                  </a:cubicBezTo>
                  <a:cubicBezTo>
                    <a:pt x="6224" y="1371"/>
                    <a:pt x="7322" y="1029"/>
                    <a:pt x="7688" y="1029"/>
                  </a:cubicBezTo>
                  <a:cubicBezTo>
                    <a:pt x="9885" y="343"/>
                    <a:pt x="11715" y="0"/>
                    <a:pt x="13912" y="0"/>
                  </a:cubicBezTo>
                  <a:cubicBezTo>
                    <a:pt x="15376" y="0"/>
                    <a:pt x="15376" y="0"/>
                    <a:pt x="15376" y="0"/>
                  </a:cubicBezTo>
                  <a:cubicBezTo>
                    <a:pt x="17939" y="0"/>
                    <a:pt x="19769" y="1371"/>
                    <a:pt x="19769" y="3771"/>
                  </a:cubicBezTo>
                  <a:cubicBezTo>
                    <a:pt x="19769" y="3771"/>
                    <a:pt x="19769" y="3771"/>
                    <a:pt x="19769" y="3771"/>
                  </a:cubicBezTo>
                  <a:cubicBezTo>
                    <a:pt x="20136" y="4457"/>
                    <a:pt x="20502" y="5143"/>
                    <a:pt x="20502" y="6171"/>
                  </a:cubicBezTo>
                  <a:cubicBezTo>
                    <a:pt x="20502" y="6171"/>
                    <a:pt x="20502" y="6514"/>
                    <a:pt x="20502" y="6514"/>
                  </a:cubicBezTo>
                  <a:cubicBezTo>
                    <a:pt x="20868" y="7200"/>
                    <a:pt x="20868" y="7886"/>
                    <a:pt x="20868" y="8571"/>
                  </a:cubicBezTo>
                  <a:cubicBezTo>
                    <a:pt x="20868" y="8914"/>
                    <a:pt x="20868" y="9257"/>
                    <a:pt x="20868" y="9257"/>
                  </a:cubicBezTo>
                  <a:cubicBezTo>
                    <a:pt x="21234" y="9943"/>
                    <a:pt x="21600" y="10629"/>
                    <a:pt x="21600" y="11657"/>
                  </a:cubicBezTo>
                  <a:cubicBezTo>
                    <a:pt x="21600" y="13371"/>
                    <a:pt x="19769" y="14743"/>
                    <a:pt x="17939" y="14743"/>
                  </a:cubicBezTo>
                  <a:close/>
                  <a:moveTo>
                    <a:pt x="2929" y="3086"/>
                  </a:moveTo>
                  <a:cubicBezTo>
                    <a:pt x="2197" y="3086"/>
                    <a:pt x="1831" y="3429"/>
                    <a:pt x="1831" y="4114"/>
                  </a:cubicBezTo>
                  <a:cubicBezTo>
                    <a:pt x="1831" y="4457"/>
                    <a:pt x="2197" y="4800"/>
                    <a:pt x="2929" y="4800"/>
                  </a:cubicBezTo>
                  <a:cubicBezTo>
                    <a:pt x="3295" y="4800"/>
                    <a:pt x="3661" y="4457"/>
                    <a:pt x="3661" y="4114"/>
                  </a:cubicBezTo>
                  <a:cubicBezTo>
                    <a:pt x="3661" y="3429"/>
                    <a:pt x="3295" y="3086"/>
                    <a:pt x="2929" y="3086"/>
                  </a:cubicBezTo>
                  <a:close/>
                  <a:moveTo>
                    <a:pt x="18671" y="9943"/>
                  </a:moveTo>
                  <a:cubicBezTo>
                    <a:pt x="19037" y="9600"/>
                    <a:pt x="19037" y="8914"/>
                    <a:pt x="19037" y="8571"/>
                  </a:cubicBezTo>
                  <a:cubicBezTo>
                    <a:pt x="19037" y="7886"/>
                    <a:pt x="19037" y="7200"/>
                    <a:pt x="18305" y="6857"/>
                  </a:cubicBezTo>
                  <a:cubicBezTo>
                    <a:pt x="18671" y="6514"/>
                    <a:pt x="18671" y="6514"/>
                    <a:pt x="18671" y="6171"/>
                  </a:cubicBezTo>
                  <a:cubicBezTo>
                    <a:pt x="18671" y="5486"/>
                    <a:pt x="18305" y="4800"/>
                    <a:pt x="17939" y="4457"/>
                  </a:cubicBezTo>
                  <a:cubicBezTo>
                    <a:pt x="17939" y="4114"/>
                    <a:pt x="17939" y="3771"/>
                    <a:pt x="17939" y="3771"/>
                  </a:cubicBezTo>
                  <a:cubicBezTo>
                    <a:pt x="17939" y="2057"/>
                    <a:pt x="16841" y="1371"/>
                    <a:pt x="15376" y="1371"/>
                  </a:cubicBezTo>
                  <a:cubicBezTo>
                    <a:pt x="13546" y="1371"/>
                    <a:pt x="13546" y="1371"/>
                    <a:pt x="13546" y="1371"/>
                  </a:cubicBezTo>
                  <a:cubicBezTo>
                    <a:pt x="11715" y="1371"/>
                    <a:pt x="10251" y="2057"/>
                    <a:pt x="8786" y="2400"/>
                  </a:cubicBezTo>
                  <a:cubicBezTo>
                    <a:pt x="8054" y="2743"/>
                    <a:pt x="6590" y="3086"/>
                    <a:pt x="5858" y="3086"/>
                  </a:cubicBezTo>
                  <a:cubicBezTo>
                    <a:pt x="5492" y="3086"/>
                    <a:pt x="5492" y="3086"/>
                    <a:pt x="5492" y="3086"/>
                  </a:cubicBezTo>
                  <a:cubicBezTo>
                    <a:pt x="5492" y="11657"/>
                    <a:pt x="5492" y="11657"/>
                    <a:pt x="5492" y="11657"/>
                  </a:cubicBezTo>
                  <a:cubicBezTo>
                    <a:pt x="5858" y="11657"/>
                    <a:pt x="5858" y="11657"/>
                    <a:pt x="5858" y="11657"/>
                  </a:cubicBezTo>
                  <a:cubicBezTo>
                    <a:pt x="6956" y="11657"/>
                    <a:pt x="8786" y="13714"/>
                    <a:pt x="9153" y="14400"/>
                  </a:cubicBezTo>
                  <a:cubicBezTo>
                    <a:pt x="9519" y="14743"/>
                    <a:pt x="9885" y="15429"/>
                    <a:pt x="10251" y="15771"/>
                  </a:cubicBezTo>
                  <a:cubicBezTo>
                    <a:pt x="11715" y="17143"/>
                    <a:pt x="11349" y="18857"/>
                    <a:pt x="12081" y="19886"/>
                  </a:cubicBezTo>
                  <a:cubicBezTo>
                    <a:pt x="13912" y="19886"/>
                    <a:pt x="14278" y="18857"/>
                    <a:pt x="14278" y="17486"/>
                  </a:cubicBezTo>
                  <a:cubicBezTo>
                    <a:pt x="14278" y="15771"/>
                    <a:pt x="13180" y="14743"/>
                    <a:pt x="13180" y="13029"/>
                  </a:cubicBezTo>
                  <a:cubicBezTo>
                    <a:pt x="17939" y="13029"/>
                    <a:pt x="17939" y="13029"/>
                    <a:pt x="17939" y="13029"/>
                  </a:cubicBezTo>
                  <a:cubicBezTo>
                    <a:pt x="19037" y="13029"/>
                    <a:pt x="19769" y="12343"/>
                    <a:pt x="19769" y="11657"/>
                  </a:cubicBezTo>
                  <a:cubicBezTo>
                    <a:pt x="19769" y="10971"/>
                    <a:pt x="19403" y="9943"/>
                    <a:pt x="18671" y="994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1" name="Shape"/>
            <p:cNvSpPr/>
            <p:nvPr/>
          </p:nvSpPr>
          <p:spPr>
            <a:xfrm>
              <a:off x="4635500" y="3335867"/>
              <a:ext cx="207434" cy="205318"/>
            </a:xfrm>
            <a:custGeom>
              <a:avLst/>
              <a:gdLst/>
              <a:ahLst/>
              <a:cxnLst>
                <a:cxn ang="0">
                  <a:pos x="wd2" y="hd2"/>
                </a:cxn>
                <a:cxn ang="5400000">
                  <a:pos x="wd2" y="hd2"/>
                </a:cxn>
                <a:cxn ang="10800000">
                  <a:pos x="wd2" y="hd2"/>
                </a:cxn>
                <a:cxn ang="16200000">
                  <a:pos x="wd2" y="hd2"/>
                </a:cxn>
              </a:cxnLst>
              <a:rect l="0" t="0" r="r" b="b"/>
              <a:pathLst>
                <a:path w="21600" h="21600" extrusionOk="0">
                  <a:moveTo>
                    <a:pt x="21120" y="18240"/>
                  </a:moveTo>
                  <a:cubicBezTo>
                    <a:pt x="18240" y="21120"/>
                    <a:pt x="18240" y="21120"/>
                    <a:pt x="18240" y="21120"/>
                  </a:cubicBezTo>
                  <a:cubicBezTo>
                    <a:pt x="18240" y="21120"/>
                    <a:pt x="17760" y="21600"/>
                    <a:pt x="17280" y="21600"/>
                  </a:cubicBezTo>
                  <a:cubicBezTo>
                    <a:pt x="16800" y="21600"/>
                    <a:pt x="16320" y="21120"/>
                    <a:pt x="15840" y="21120"/>
                  </a:cubicBezTo>
                  <a:cubicBezTo>
                    <a:pt x="10560" y="15360"/>
                    <a:pt x="10560" y="15360"/>
                    <a:pt x="10560" y="15360"/>
                  </a:cubicBezTo>
                  <a:cubicBezTo>
                    <a:pt x="5280" y="21120"/>
                    <a:pt x="5280" y="21120"/>
                    <a:pt x="5280" y="21120"/>
                  </a:cubicBezTo>
                  <a:cubicBezTo>
                    <a:pt x="4800" y="21120"/>
                    <a:pt x="4320" y="21600"/>
                    <a:pt x="3840" y="21600"/>
                  </a:cubicBezTo>
                  <a:cubicBezTo>
                    <a:pt x="3360" y="21600"/>
                    <a:pt x="3360" y="21120"/>
                    <a:pt x="2880" y="21120"/>
                  </a:cubicBezTo>
                  <a:cubicBezTo>
                    <a:pt x="480" y="18240"/>
                    <a:pt x="480" y="18240"/>
                    <a:pt x="480" y="18240"/>
                  </a:cubicBezTo>
                  <a:cubicBezTo>
                    <a:pt x="0" y="18240"/>
                    <a:pt x="0" y="17760"/>
                    <a:pt x="0" y="17280"/>
                  </a:cubicBezTo>
                  <a:cubicBezTo>
                    <a:pt x="0" y="16800"/>
                    <a:pt x="0" y="16320"/>
                    <a:pt x="480" y="15840"/>
                  </a:cubicBezTo>
                  <a:cubicBezTo>
                    <a:pt x="5760" y="10560"/>
                    <a:pt x="5760" y="10560"/>
                    <a:pt x="5760" y="10560"/>
                  </a:cubicBezTo>
                  <a:cubicBezTo>
                    <a:pt x="480" y="5280"/>
                    <a:pt x="480" y="5280"/>
                    <a:pt x="480" y="5280"/>
                  </a:cubicBezTo>
                  <a:cubicBezTo>
                    <a:pt x="0" y="4800"/>
                    <a:pt x="0" y="4320"/>
                    <a:pt x="0" y="3840"/>
                  </a:cubicBezTo>
                  <a:cubicBezTo>
                    <a:pt x="0" y="3360"/>
                    <a:pt x="0" y="2880"/>
                    <a:pt x="480" y="2880"/>
                  </a:cubicBezTo>
                  <a:cubicBezTo>
                    <a:pt x="2880" y="480"/>
                    <a:pt x="2880" y="480"/>
                    <a:pt x="2880" y="480"/>
                  </a:cubicBezTo>
                  <a:cubicBezTo>
                    <a:pt x="3360" y="0"/>
                    <a:pt x="3360" y="0"/>
                    <a:pt x="3840" y="0"/>
                  </a:cubicBezTo>
                  <a:cubicBezTo>
                    <a:pt x="4320" y="0"/>
                    <a:pt x="4800" y="0"/>
                    <a:pt x="5280" y="480"/>
                  </a:cubicBezTo>
                  <a:cubicBezTo>
                    <a:pt x="10560" y="5760"/>
                    <a:pt x="10560" y="5760"/>
                    <a:pt x="10560" y="5760"/>
                  </a:cubicBezTo>
                  <a:cubicBezTo>
                    <a:pt x="15840" y="480"/>
                    <a:pt x="15840" y="480"/>
                    <a:pt x="15840" y="480"/>
                  </a:cubicBezTo>
                  <a:cubicBezTo>
                    <a:pt x="16320" y="0"/>
                    <a:pt x="16800" y="0"/>
                    <a:pt x="17280" y="0"/>
                  </a:cubicBezTo>
                  <a:cubicBezTo>
                    <a:pt x="17760" y="0"/>
                    <a:pt x="18240" y="0"/>
                    <a:pt x="18240" y="480"/>
                  </a:cubicBezTo>
                  <a:cubicBezTo>
                    <a:pt x="21120" y="2880"/>
                    <a:pt x="21120" y="2880"/>
                    <a:pt x="21120" y="2880"/>
                  </a:cubicBezTo>
                  <a:cubicBezTo>
                    <a:pt x="21120" y="2880"/>
                    <a:pt x="21600" y="3360"/>
                    <a:pt x="21600" y="3840"/>
                  </a:cubicBezTo>
                  <a:cubicBezTo>
                    <a:pt x="21600" y="4320"/>
                    <a:pt x="21120" y="4800"/>
                    <a:pt x="21120" y="5280"/>
                  </a:cubicBezTo>
                  <a:cubicBezTo>
                    <a:pt x="15360" y="10560"/>
                    <a:pt x="15360" y="10560"/>
                    <a:pt x="15360" y="10560"/>
                  </a:cubicBezTo>
                  <a:cubicBezTo>
                    <a:pt x="21120" y="15840"/>
                    <a:pt x="21120" y="15840"/>
                    <a:pt x="21120" y="15840"/>
                  </a:cubicBezTo>
                  <a:cubicBezTo>
                    <a:pt x="21120" y="16320"/>
                    <a:pt x="21600" y="16800"/>
                    <a:pt x="21600" y="17280"/>
                  </a:cubicBezTo>
                  <a:cubicBezTo>
                    <a:pt x="21600" y="17760"/>
                    <a:pt x="21120" y="18240"/>
                    <a:pt x="21120" y="1824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2" name="Shape"/>
            <p:cNvSpPr/>
            <p:nvPr/>
          </p:nvSpPr>
          <p:spPr>
            <a:xfrm>
              <a:off x="5272617" y="3293533"/>
              <a:ext cx="264583"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7876" y="3724"/>
                  </a:moveTo>
                  <a:cubicBezTo>
                    <a:pt x="17876" y="3724"/>
                    <a:pt x="17876" y="3352"/>
                    <a:pt x="17503" y="3352"/>
                  </a:cubicBezTo>
                  <a:cubicBezTo>
                    <a:pt x="4097" y="3352"/>
                    <a:pt x="4097" y="3352"/>
                    <a:pt x="4097" y="3352"/>
                  </a:cubicBezTo>
                  <a:cubicBezTo>
                    <a:pt x="3724" y="3352"/>
                    <a:pt x="3352" y="3724"/>
                    <a:pt x="3352" y="3724"/>
                  </a:cubicBezTo>
                  <a:cubicBezTo>
                    <a:pt x="3352" y="17503"/>
                    <a:pt x="3352" y="17503"/>
                    <a:pt x="3352" y="17503"/>
                  </a:cubicBezTo>
                  <a:cubicBezTo>
                    <a:pt x="3352" y="17876"/>
                    <a:pt x="3724" y="17876"/>
                    <a:pt x="4097" y="17876"/>
                  </a:cubicBezTo>
                  <a:cubicBezTo>
                    <a:pt x="17503" y="17876"/>
                    <a:pt x="17503" y="17876"/>
                    <a:pt x="17503" y="17876"/>
                  </a:cubicBezTo>
                  <a:cubicBezTo>
                    <a:pt x="17876" y="17876"/>
                    <a:pt x="17876" y="17876"/>
                    <a:pt x="17876" y="17503"/>
                  </a:cubicBezTo>
                  <a:lnTo>
                    <a:pt x="17876" y="3724"/>
                  </a:lnTo>
                  <a:close/>
                  <a:moveTo>
                    <a:pt x="16014" y="8566"/>
                  </a:moveTo>
                  <a:cubicBezTo>
                    <a:pt x="11545" y="14897"/>
                    <a:pt x="11545" y="14897"/>
                    <a:pt x="11545" y="14897"/>
                  </a:cubicBezTo>
                  <a:cubicBezTo>
                    <a:pt x="11172" y="14897"/>
                    <a:pt x="11172" y="15269"/>
                    <a:pt x="10800" y="15269"/>
                  </a:cubicBezTo>
                  <a:cubicBezTo>
                    <a:pt x="10428" y="15269"/>
                    <a:pt x="10055" y="14897"/>
                    <a:pt x="10055" y="14897"/>
                  </a:cubicBezTo>
                  <a:cubicBezTo>
                    <a:pt x="5586" y="8566"/>
                    <a:pt x="5586" y="8566"/>
                    <a:pt x="5586" y="8566"/>
                  </a:cubicBezTo>
                  <a:cubicBezTo>
                    <a:pt x="5214" y="8193"/>
                    <a:pt x="5214" y="7821"/>
                    <a:pt x="5586" y="7448"/>
                  </a:cubicBezTo>
                  <a:cubicBezTo>
                    <a:pt x="5586" y="7076"/>
                    <a:pt x="5959" y="7076"/>
                    <a:pt x="6331" y="7076"/>
                  </a:cubicBezTo>
                  <a:cubicBezTo>
                    <a:pt x="15269" y="7076"/>
                    <a:pt x="15269" y="7076"/>
                    <a:pt x="15269" y="7076"/>
                  </a:cubicBezTo>
                  <a:cubicBezTo>
                    <a:pt x="15641" y="7076"/>
                    <a:pt x="16014" y="7076"/>
                    <a:pt x="16014" y="7448"/>
                  </a:cubicBezTo>
                  <a:cubicBezTo>
                    <a:pt x="16386" y="7821"/>
                    <a:pt x="16386" y="8193"/>
                    <a:pt x="16014" y="856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3" name="Shape"/>
            <p:cNvSpPr/>
            <p:nvPr/>
          </p:nvSpPr>
          <p:spPr>
            <a:xfrm>
              <a:off x="5930900" y="3293533"/>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7876" y="3724"/>
                  </a:moveTo>
                  <a:cubicBezTo>
                    <a:pt x="17876" y="3724"/>
                    <a:pt x="17876" y="3352"/>
                    <a:pt x="17503" y="3352"/>
                  </a:cubicBezTo>
                  <a:cubicBezTo>
                    <a:pt x="4097" y="3352"/>
                    <a:pt x="4097" y="3352"/>
                    <a:pt x="4097" y="3352"/>
                  </a:cubicBezTo>
                  <a:cubicBezTo>
                    <a:pt x="3724" y="3352"/>
                    <a:pt x="3352" y="3724"/>
                    <a:pt x="3352" y="3724"/>
                  </a:cubicBezTo>
                  <a:cubicBezTo>
                    <a:pt x="3352" y="17503"/>
                    <a:pt x="3352" y="17503"/>
                    <a:pt x="3352" y="17503"/>
                  </a:cubicBezTo>
                  <a:cubicBezTo>
                    <a:pt x="3352" y="17876"/>
                    <a:pt x="3724" y="17876"/>
                    <a:pt x="4097" y="17876"/>
                  </a:cubicBezTo>
                  <a:cubicBezTo>
                    <a:pt x="17503" y="17876"/>
                    <a:pt x="17503" y="17876"/>
                    <a:pt x="17503" y="17876"/>
                  </a:cubicBezTo>
                  <a:cubicBezTo>
                    <a:pt x="17876" y="17876"/>
                    <a:pt x="17876" y="17876"/>
                    <a:pt x="17876" y="17503"/>
                  </a:cubicBezTo>
                  <a:lnTo>
                    <a:pt x="17876" y="3724"/>
                  </a:lnTo>
                  <a:close/>
                  <a:moveTo>
                    <a:pt x="14897" y="11545"/>
                  </a:moveTo>
                  <a:cubicBezTo>
                    <a:pt x="8566" y="16014"/>
                    <a:pt x="8566" y="16014"/>
                    <a:pt x="8566" y="16014"/>
                  </a:cubicBezTo>
                  <a:cubicBezTo>
                    <a:pt x="8193" y="16014"/>
                    <a:pt x="7821" y="16014"/>
                    <a:pt x="7821" y="16014"/>
                  </a:cubicBezTo>
                  <a:cubicBezTo>
                    <a:pt x="7448" y="16014"/>
                    <a:pt x="7076" y="15641"/>
                    <a:pt x="7076" y="15269"/>
                  </a:cubicBezTo>
                  <a:cubicBezTo>
                    <a:pt x="7076" y="6331"/>
                    <a:pt x="7076" y="6331"/>
                    <a:pt x="7076" y="6331"/>
                  </a:cubicBezTo>
                  <a:cubicBezTo>
                    <a:pt x="7076" y="5959"/>
                    <a:pt x="7448" y="5586"/>
                    <a:pt x="7821" y="5214"/>
                  </a:cubicBezTo>
                  <a:cubicBezTo>
                    <a:pt x="7821" y="5214"/>
                    <a:pt x="8193" y="5214"/>
                    <a:pt x="8566" y="5586"/>
                  </a:cubicBezTo>
                  <a:cubicBezTo>
                    <a:pt x="14897" y="10055"/>
                    <a:pt x="14897" y="10055"/>
                    <a:pt x="14897" y="10055"/>
                  </a:cubicBezTo>
                  <a:cubicBezTo>
                    <a:pt x="15269" y="10055"/>
                    <a:pt x="15269" y="10428"/>
                    <a:pt x="15269" y="10800"/>
                  </a:cubicBezTo>
                  <a:cubicBezTo>
                    <a:pt x="15269" y="11172"/>
                    <a:pt x="15269" y="11172"/>
                    <a:pt x="14897" y="115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4" name="Shape"/>
            <p:cNvSpPr/>
            <p:nvPr/>
          </p:nvSpPr>
          <p:spPr>
            <a:xfrm>
              <a:off x="6595533" y="3270251"/>
              <a:ext cx="256118" cy="313267"/>
            </a:xfrm>
            <a:custGeom>
              <a:avLst/>
              <a:gdLst/>
              <a:ahLst/>
              <a:cxnLst>
                <a:cxn ang="0">
                  <a:pos x="wd2" y="hd2"/>
                </a:cxn>
                <a:cxn ang="5400000">
                  <a:pos x="wd2" y="hd2"/>
                </a:cxn>
                <a:cxn ang="10800000">
                  <a:pos x="wd2" y="hd2"/>
                </a:cxn>
                <a:cxn ang="16200000">
                  <a:pos x="wd2" y="hd2"/>
                </a:cxn>
              </a:cxnLst>
              <a:rect l="0" t="0" r="r" b="b"/>
              <a:pathLst>
                <a:path w="21600" h="21600" extrusionOk="0">
                  <a:moveTo>
                    <a:pt x="20443" y="18424"/>
                  </a:moveTo>
                  <a:cubicBezTo>
                    <a:pt x="13886" y="18424"/>
                    <a:pt x="13886" y="18424"/>
                    <a:pt x="13886" y="18424"/>
                  </a:cubicBezTo>
                  <a:cubicBezTo>
                    <a:pt x="13886" y="19059"/>
                    <a:pt x="13886" y="20012"/>
                    <a:pt x="13886" y="20647"/>
                  </a:cubicBezTo>
                  <a:cubicBezTo>
                    <a:pt x="13886" y="21282"/>
                    <a:pt x="13500" y="21600"/>
                    <a:pt x="13114" y="21600"/>
                  </a:cubicBezTo>
                  <a:cubicBezTo>
                    <a:pt x="8486" y="21600"/>
                    <a:pt x="8486" y="21600"/>
                    <a:pt x="8486" y="21600"/>
                  </a:cubicBezTo>
                  <a:cubicBezTo>
                    <a:pt x="8100" y="21600"/>
                    <a:pt x="7714" y="21282"/>
                    <a:pt x="7714" y="20647"/>
                  </a:cubicBezTo>
                  <a:cubicBezTo>
                    <a:pt x="7714" y="20012"/>
                    <a:pt x="7714" y="19059"/>
                    <a:pt x="7714" y="18424"/>
                  </a:cubicBezTo>
                  <a:cubicBezTo>
                    <a:pt x="771" y="18424"/>
                    <a:pt x="771" y="18424"/>
                    <a:pt x="771" y="18424"/>
                  </a:cubicBezTo>
                  <a:cubicBezTo>
                    <a:pt x="386" y="18424"/>
                    <a:pt x="0" y="18106"/>
                    <a:pt x="0" y="17788"/>
                  </a:cubicBezTo>
                  <a:cubicBezTo>
                    <a:pt x="0" y="17471"/>
                    <a:pt x="0" y="17153"/>
                    <a:pt x="386" y="17153"/>
                  </a:cubicBezTo>
                  <a:cubicBezTo>
                    <a:pt x="6171" y="12388"/>
                    <a:pt x="6171" y="12388"/>
                    <a:pt x="6171" y="12388"/>
                  </a:cubicBezTo>
                  <a:cubicBezTo>
                    <a:pt x="2700" y="12388"/>
                    <a:pt x="2700" y="12388"/>
                    <a:pt x="2700" y="12388"/>
                  </a:cubicBezTo>
                  <a:cubicBezTo>
                    <a:pt x="2314" y="12388"/>
                    <a:pt x="1929" y="11753"/>
                    <a:pt x="1929" y="11435"/>
                  </a:cubicBezTo>
                  <a:cubicBezTo>
                    <a:pt x="1929" y="11118"/>
                    <a:pt x="1929" y="11118"/>
                    <a:pt x="2314" y="10800"/>
                  </a:cubicBezTo>
                  <a:cubicBezTo>
                    <a:pt x="8100" y="6035"/>
                    <a:pt x="8100" y="6035"/>
                    <a:pt x="8100" y="6035"/>
                  </a:cubicBezTo>
                  <a:cubicBezTo>
                    <a:pt x="5014" y="6035"/>
                    <a:pt x="5014" y="6035"/>
                    <a:pt x="5014" y="6035"/>
                  </a:cubicBezTo>
                  <a:cubicBezTo>
                    <a:pt x="4629" y="6035"/>
                    <a:pt x="4243" y="5718"/>
                    <a:pt x="4243" y="5400"/>
                  </a:cubicBezTo>
                  <a:cubicBezTo>
                    <a:pt x="4243" y="5082"/>
                    <a:pt x="4243" y="4765"/>
                    <a:pt x="4629" y="4765"/>
                  </a:cubicBezTo>
                  <a:cubicBezTo>
                    <a:pt x="10029" y="0"/>
                    <a:pt x="10029" y="0"/>
                    <a:pt x="10029" y="0"/>
                  </a:cubicBezTo>
                  <a:cubicBezTo>
                    <a:pt x="10414" y="0"/>
                    <a:pt x="10414" y="0"/>
                    <a:pt x="10800" y="0"/>
                  </a:cubicBezTo>
                  <a:cubicBezTo>
                    <a:pt x="11186" y="0"/>
                    <a:pt x="11186" y="0"/>
                    <a:pt x="11571" y="0"/>
                  </a:cubicBezTo>
                  <a:cubicBezTo>
                    <a:pt x="16971" y="4765"/>
                    <a:pt x="16971" y="4765"/>
                    <a:pt x="16971" y="4765"/>
                  </a:cubicBezTo>
                  <a:cubicBezTo>
                    <a:pt x="17357" y="4765"/>
                    <a:pt x="17357" y="5082"/>
                    <a:pt x="17357" y="5400"/>
                  </a:cubicBezTo>
                  <a:cubicBezTo>
                    <a:pt x="17357" y="5718"/>
                    <a:pt x="16971" y="6035"/>
                    <a:pt x="16200" y="6035"/>
                  </a:cubicBezTo>
                  <a:cubicBezTo>
                    <a:pt x="13500" y="6035"/>
                    <a:pt x="13500" y="6035"/>
                    <a:pt x="13500" y="6035"/>
                  </a:cubicBezTo>
                  <a:cubicBezTo>
                    <a:pt x="19286" y="10800"/>
                    <a:pt x="19286" y="10800"/>
                    <a:pt x="19286" y="10800"/>
                  </a:cubicBezTo>
                  <a:cubicBezTo>
                    <a:pt x="19671" y="11118"/>
                    <a:pt x="19671" y="11118"/>
                    <a:pt x="19671" y="11435"/>
                  </a:cubicBezTo>
                  <a:cubicBezTo>
                    <a:pt x="19671" y="11753"/>
                    <a:pt x="19286" y="12388"/>
                    <a:pt x="18900" y="12388"/>
                  </a:cubicBezTo>
                  <a:cubicBezTo>
                    <a:pt x="15429" y="12388"/>
                    <a:pt x="15429" y="12388"/>
                    <a:pt x="15429" y="12388"/>
                  </a:cubicBezTo>
                  <a:cubicBezTo>
                    <a:pt x="21214" y="17153"/>
                    <a:pt x="21214" y="17153"/>
                    <a:pt x="21214" y="17153"/>
                  </a:cubicBezTo>
                  <a:cubicBezTo>
                    <a:pt x="21600" y="17153"/>
                    <a:pt x="21600" y="17471"/>
                    <a:pt x="21600" y="17788"/>
                  </a:cubicBezTo>
                  <a:cubicBezTo>
                    <a:pt x="21600" y="18106"/>
                    <a:pt x="21214" y="18424"/>
                    <a:pt x="20443" y="1842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5" name="Shape"/>
            <p:cNvSpPr/>
            <p:nvPr/>
          </p:nvSpPr>
          <p:spPr>
            <a:xfrm>
              <a:off x="7249584" y="3293533"/>
              <a:ext cx="196850" cy="243418"/>
            </a:xfrm>
            <a:custGeom>
              <a:avLst/>
              <a:gdLst/>
              <a:ahLst/>
              <a:cxnLst>
                <a:cxn ang="0">
                  <a:pos x="wd2" y="hd2"/>
                </a:cxn>
                <a:cxn ang="5400000">
                  <a:pos x="wd2" y="hd2"/>
                </a:cxn>
                <a:cxn ang="10800000">
                  <a:pos x="wd2" y="hd2"/>
                </a:cxn>
                <a:cxn ang="16200000">
                  <a:pos x="wd2" y="hd2"/>
                </a:cxn>
              </a:cxnLst>
              <a:rect l="0" t="0" r="r" b="b"/>
              <a:pathLst>
                <a:path w="21600" h="21600" extrusionOk="0">
                  <a:moveTo>
                    <a:pt x="8540" y="21600"/>
                  </a:moveTo>
                  <a:cubicBezTo>
                    <a:pt x="5526" y="21600"/>
                    <a:pt x="5526" y="21600"/>
                    <a:pt x="5526" y="21600"/>
                  </a:cubicBezTo>
                  <a:cubicBezTo>
                    <a:pt x="5023" y="21600"/>
                    <a:pt x="4521" y="21192"/>
                    <a:pt x="4521" y="21192"/>
                  </a:cubicBezTo>
                  <a:cubicBezTo>
                    <a:pt x="4521" y="11819"/>
                    <a:pt x="4521" y="11819"/>
                    <a:pt x="4521" y="11819"/>
                  </a:cubicBezTo>
                  <a:cubicBezTo>
                    <a:pt x="502" y="12634"/>
                    <a:pt x="502" y="12634"/>
                    <a:pt x="502" y="12634"/>
                  </a:cubicBezTo>
                  <a:cubicBezTo>
                    <a:pt x="502" y="12634"/>
                    <a:pt x="502" y="12634"/>
                    <a:pt x="502" y="12634"/>
                  </a:cubicBezTo>
                  <a:cubicBezTo>
                    <a:pt x="502" y="12634"/>
                    <a:pt x="0" y="12634"/>
                    <a:pt x="0" y="12634"/>
                  </a:cubicBezTo>
                  <a:cubicBezTo>
                    <a:pt x="0" y="12634"/>
                    <a:pt x="0" y="12226"/>
                    <a:pt x="0" y="12226"/>
                  </a:cubicBezTo>
                  <a:cubicBezTo>
                    <a:pt x="0" y="10189"/>
                    <a:pt x="0" y="10189"/>
                    <a:pt x="0" y="10189"/>
                  </a:cubicBezTo>
                  <a:cubicBezTo>
                    <a:pt x="0" y="10189"/>
                    <a:pt x="0" y="9781"/>
                    <a:pt x="502" y="9781"/>
                  </a:cubicBezTo>
                  <a:cubicBezTo>
                    <a:pt x="4521" y="8558"/>
                    <a:pt x="4521" y="8558"/>
                    <a:pt x="4521" y="8558"/>
                  </a:cubicBezTo>
                  <a:cubicBezTo>
                    <a:pt x="4521" y="7336"/>
                    <a:pt x="4521" y="7336"/>
                    <a:pt x="4521" y="7336"/>
                  </a:cubicBezTo>
                  <a:cubicBezTo>
                    <a:pt x="502" y="8151"/>
                    <a:pt x="502" y="8151"/>
                    <a:pt x="502" y="8151"/>
                  </a:cubicBezTo>
                  <a:cubicBezTo>
                    <a:pt x="502" y="8151"/>
                    <a:pt x="502" y="8151"/>
                    <a:pt x="502" y="8151"/>
                  </a:cubicBezTo>
                  <a:cubicBezTo>
                    <a:pt x="502" y="8151"/>
                    <a:pt x="0" y="8151"/>
                    <a:pt x="0" y="8151"/>
                  </a:cubicBezTo>
                  <a:cubicBezTo>
                    <a:pt x="0" y="8151"/>
                    <a:pt x="0" y="7743"/>
                    <a:pt x="0" y="7743"/>
                  </a:cubicBezTo>
                  <a:cubicBezTo>
                    <a:pt x="0" y="5706"/>
                    <a:pt x="0" y="5706"/>
                    <a:pt x="0" y="5706"/>
                  </a:cubicBezTo>
                  <a:cubicBezTo>
                    <a:pt x="0" y="5706"/>
                    <a:pt x="0" y="5298"/>
                    <a:pt x="502" y="5298"/>
                  </a:cubicBezTo>
                  <a:cubicBezTo>
                    <a:pt x="4521" y="4075"/>
                    <a:pt x="4521" y="4075"/>
                    <a:pt x="4521" y="4075"/>
                  </a:cubicBezTo>
                  <a:cubicBezTo>
                    <a:pt x="4521" y="408"/>
                    <a:pt x="4521" y="408"/>
                    <a:pt x="4521" y="408"/>
                  </a:cubicBezTo>
                  <a:cubicBezTo>
                    <a:pt x="4521" y="0"/>
                    <a:pt x="5023" y="0"/>
                    <a:pt x="5526" y="0"/>
                  </a:cubicBezTo>
                  <a:cubicBezTo>
                    <a:pt x="8540" y="0"/>
                    <a:pt x="8540" y="0"/>
                    <a:pt x="8540" y="0"/>
                  </a:cubicBezTo>
                  <a:cubicBezTo>
                    <a:pt x="8540" y="0"/>
                    <a:pt x="9042" y="0"/>
                    <a:pt x="9042" y="408"/>
                  </a:cubicBezTo>
                  <a:cubicBezTo>
                    <a:pt x="9042" y="3260"/>
                    <a:pt x="9042" y="3260"/>
                    <a:pt x="9042" y="3260"/>
                  </a:cubicBezTo>
                  <a:cubicBezTo>
                    <a:pt x="16074" y="1223"/>
                    <a:pt x="16074" y="1223"/>
                    <a:pt x="16074" y="1223"/>
                  </a:cubicBezTo>
                  <a:cubicBezTo>
                    <a:pt x="16577" y="1223"/>
                    <a:pt x="16577" y="1223"/>
                    <a:pt x="16577" y="1223"/>
                  </a:cubicBezTo>
                  <a:cubicBezTo>
                    <a:pt x="17079" y="1630"/>
                    <a:pt x="17079" y="1630"/>
                    <a:pt x="17079" y="1630"/>
                  </a:cubicBezTo>
                  <a:cubicBezTo>
                    <a:pt x="17079" y="3668"/>
                    <a:pt x="17079" y="3668"/>
                    <a:pt x="17079" y="3668"/>
                  </a:cubicBezTo>
                  <a:cubicBezTo>
                    <a:pt x="17079" y="4075"/>
                    <a:pt x="16577" y="4075"/>
                    <a:pt x="16577" y="4075"/>
                  </a:cubicBezTo>
                  <a:cubicBezTo>
                    <a:pt x="9042" y="6113"/>
                    <a:pt x="9042" y="6113"/>
                    <a:pt x="9042" y="6113"/>
                  </a:cubicBezTo>
                  <a:cubicBezTo>
                    <a:pt x="9042" y="7743"/>
                    <a:pt x="9042" y="7743"/>
                    <a:pt x="9042" y="7743"/>
                  </a:cubicBezTo>
                  <a:cubicBezTo>
                    <a:pt x="16074" y="5706"/>
                    <a:pt x="16074" y="5706"/>
                    <a:pt x="16074" y="5706"/>
                  </a:cubicBezTo>
                  <a:cubicBezTo>
                    <a:pt x="16577" y="5706"/>
                    <a:pt x="16577" y="5706"/>
                    <a:pt x="16577" y="5706"/>
                  </a:cubicBezTo>
                  <a:cubicBezTo>
                    <a:pt x="17079" y="6113"/>
                    <a:pt x="17079" y="6113"/>
                    <a:pt x="17079" y="6113"/>
                  </a:cubicBezTo>
                  <a:cubicBezTo>
                    <a:pt x="17079" y="8151"/>
                    <a:pt x="17079" y="8151"/>
                    <a:pt x="17079" y="8151"/>
                  </a:cubicBezTo>
                  <a:cubicBezTo>
                    <a:pt x="17079" y="8558"/>
                    <a:pt x="16577" y="8558"/>
                    <a:pt x="16577" y="8558"/>
                  </a:cubicBezTo>
                  <a:cubicBezTo>
                    <a:pt x="9042" y="10596"/>
                    <a:pt x="9042" y="10596"/>
                    <a:pt x="9042" y="10596"/>
                  </a:cubicBezTo>
                  <a:cubicBezTo>
                    <a:pt x="9042" y="17932"/>
                    <a:pt x="9042" y="17932"/>
                    <a:pt x="9042" y="17932"/>
                  </a:cubicBezTo>
                  <a:cubicBezTo>
                    <a:pt x="13563" y="17932"/>
                    <a:pt x="17581" y="14672"/>
                    <a:pt x="17581" y="10596"/>
                  </a:cubicBezTo>
                  <a:cubicBezTo>
                    <a:pt x="17581" y="10596"/>
                    <a:pt x="18084" y="10189"/>
                    <a:pt x="18084" y="10189"/>
                  </a:cubicBezTo>
                  <a:cubicBezTo>
                    <a:pt x="21098" y="10189"/>
                    <a:pt x="21098" y="10189"/>
                    <a:pt x="21098" y="10189"/>
                  </a:cubicBezTo>
                  <a:cubicBezTo>
                    <a:pt x="21600" y="10189"/>
                    <a:pt x="21600" y="10596"/>
                    <a:pt x="21600" y="10596"/>
                  </a:cubicBezTo>
                  <a:cubicBezTo>
                    <a:pt x="21600" y="16709"/>
                    <a:pt x="15572" y="21600"/>
                    <a:pt x="854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6" name="Shape"/>
            <p:cNvSpPr/>
            <p:nvPr/>
          </p:nvSpPr>
          <p:spPr>
            <a:xfrm>
              <a:off x="7907867" y="3293533"/>
              <a:ext cx="196852" cy="243418"/>
            </a:xfrm>
            <a:custGeom>
              <a:avLst/>
              <a:gdLst/>
              <a:ahLst/>
              <a:cxnLst>
                <a:cxn ang="0">
                  <a:pos x="wd2" y="hd2"/>
                </a:cxn>
                <a:cxn ang="5400000">
                  <a:pos x="wd2" y="hd2"/>
                </a:cxn>
                <a:cxn ang="10800000">
                  <a:pos x="wd2" y="hd2"/>
                </a:cxn>
                <a:cxn ang="16200000">
                  <a:pos x="wd2" y="hd2"/>
                </a:cxn>
              </a:cxnLst>
              <a:rect l="0" t="0" r="r" b="b"/>
              <a:pathLst>
                <a:path w="21600" h="21600" extrusionOk="0">
                  <a:moveTo>
                    <a:pt x="8540" y="21600"/>
                  </a:moveTo>
                  <a:cubicBezTo>
                    <a:pt x="5526" y="21600"/>
                    <a:pt x="5526" y="21600"/>
                    <a:pt x="5526" y="21600"/>
                  </a:cubicBezTo>
                  <a:cubicBezTo>
                    <a:pt x="5023" y="21600"/>
                    <a:pt x="4521" y="21192"/>
                    <a:pt x="4521" y="21192"/>
                  </a:cubicBezTo>
                  <a:cubicBezTo>
                    <a:pt x="4521" y="11819"/>
                    <a:pt x="4521" y="11819"/>
                    <a:pt x="4521" y="11819"/>
                  </a:cubicBezTo>
                  <a:cubicBezTo>
                    <a:pt x="502" y="12634"/>
                    <a:pt x="502" y="12634"/>
                    <a:pt x="502" y="12634"/>
                  </a:cubicBezTo>
                  <a:cubicBezTo>
                    <a:pt x="502" y="12634"/>
                    <a:pt x="502" y="12634"/>
                    <a:pt x="502" y="12634"/>
                  </a:cubicBezTo>
                  <a:cubicBezTo>
                    <a:pt x="502" y="12634"/>
                    <a:pt x="0" y="12634"/>
                    <a:pt x="0" y="12634"/>
                  </a:cubicBezTo>
                  <a:cubicBezTo>
                    <a:pt x="0" y="12634"/>
                    <a:pt x="0" y="12226"/>
                    <a:pt x="0" y="12226"/>
                  </a:cubicBezTo>
                  <a:cubicBezTo>
                    <a:pt x="0" y="10189"/>
                    <a:pt x="0" y="10189"/>
                    <a:pt x="0" y="10189"/>
                  </a:cubicBezTo>
                  <a:cubicBezTo>
                    <a:pt x="0" y="10189"/>
                    <a:pt x="0" y="9781"/>
                    <a:pt x="502" y="9781"/>
                  </a:cubicBezTo>
                  <a:cubicBezTo>
                    <a:pt x="4521" y="8558"/>
                    <a:pt x="4521" y="8558"/>
                    <a:pt x="4521" y="8558"/>
                  </a:cubicBezTo>
                  <a:cubicBezTo>
                    <a:pt x="4521" y="7336"/>
                    <a:pt x="4521" y="7336"/>
                    <a:pt x="4521" y="7336"/>
                  </a:cubicBezTo>
                  <a:cubicBezTo>
                    <a:pt x="502" y="8151"/>
                    <a:pt x="502" y="8151"/>
                    <a:pt x="502" y="8151"/>
                  </a:cubicBezTo>
                  <a:cubicBezTo>
                    <a:pt x="502" y="8151"/>
                    <a:pt x="502" y="8151"/>
                    <a:pt x="502" y="8151"/>
                  </a:cubicBezTo>
                  <a:cubicBezTo>
                    <a:pt x="502" y="8151"/>
                    <a:pt x="0" y="8151"/>
                    <a:pt x="0" y="8151"/>
                  </a:cubicBezTo>
                  <a:cubicBezTo>
                    <a:pt x="0" y="8151"/>
                    <a:pt x="0" y="7743"/>
                    <a:pt x="0" y="7743"/>
                  </a:cubicBezTo>
                  <a:cubicBezTo>
                    <a:pt x="0" y="5706"/>
                    <a:pt x="0" y="5706"/>
                    <a:pt x="0" y="5706"/>
                  </a:cubicBezTo>
                  <a:cubicBezTo>
                    <a:pt x="0" y="5706"/>
                    <a:pt x="0" y="5298"/>
                    <a:pt x="502" y="5298"/>
                  </a:cubicBezTo>
                  <a:cubicBezTo>
                    <a:pt x="4521" y="4075"/>
                    <a:pt x="4521" y="4075"/>
                    <a:pt x="4521" y="4075"/>
                  </a:cubicBezTo>
                  <a:cubicBezTo>
                    <a:pt x="4521" y="408"/>
                    <a:pt x="4521" y="408"/>
                    <a:pt x="4521" y="408"/>
                  </a:cubicBezTo>
                  <a:cubicBezTo>
                    <a:pt x="4521" y="0"/>
                    <a:pt x="5023" y="0"/>
                    <a:pt x="5526" y="0"/>
                  </a:cubicBezTo>
                  <a:cubicBezTo>
                    <a:pt x="8540" y="0"/>
                    <a:pt x="8540" y="0"/>
                    <a:pt x="8540" y="0"/>
                  </a:cubicBezTo>
                  <a:cubicBezTo>
                    <a:pt x="8540" y="0"/>
                    <a:pt x="9042" y="0"/>
                    <a:pt x="9042" y="408"/>
                  </a:cubicBezTo>
                  <a:cubicBezTo>
                    <a:pt x="9042" y="3260"/>
                    <a:pt x="9042" y="3260"/>
                    <a:pt x="9042" y="3260"/>
                  </a:cubicBezTo>
                  <a:cubicBezTo>
                    <a:pt x="16074" y="1223"/>
                    <a:pt x="16074" y="1223"/>
                    <a:pt x="16074" y="1223"/>
                  </a:cubicBezTo>
                  <a:cubicBezTo>
                    <a:pt x="16577" y="1223"/>
                    <a:pt x="16577" y="1223"/>
                    <a:pt x="16577" y="1223"/>
                  </a:cubicBezTo>
                  <a:cubicBezTo>
                    <a:pt x="17079" y="1630"/>
                    <a:pt x="17079" y="1630"/>
                    <a:pt x="17079" y="1630"/>
                  </a:cubicBezTo>
                  <a:cubicBezTo>
                    <a:pt x="17079" y="3668"/>
                    <a:pt x="17079" y="3668"/>
                    <a:pt x="17079" y="3668"/>
                  </a:cubicBezTo>
                  <a:cubicBezTo>
                    <a:pt x="17079" y="4075"/>
                    <a:pt x="16577" y="4075"/>
                    <a:pt x="16577" y="4075"/>
                  </a:cubicBezTo>
                  <a:cubicBezTo>
                    <a:pt x="9042" y="6113"/>
                    <a:pt x="9042" y="6113"/>
                    <a:pt x="9042" y="6113"/>
                  </a:cubicBezTo>
                  <a:cubicBezTo>
                    <a:pt x="9042" y="7743"/>
                    <a:pt x="9042" y="7743"/>
                    <a:pt x="9042" y="7743"/>
                  </a:cubicBezTo>
                  <a:cubicBezTo>
                    <a:pt x="16074" y="5706"/>
                    <a:pt x="16074" y="5706"/>
                    <a:pt x="16074" y="5706"/>
                  </a:cubicBezTo>
                  <a:cubicBezTo>
                    <a:pt x="16577" y="5706"/>
                    <a:pt x="16577" y="5706"/>
                    <a:pt x="16577" y="5706"/>
                  </a:cubicBezTo>
                  <a:cubicBezTo>
                    <a:pt x="17079" y="6113"/>
                    <a:pt x="17079" y="6113"/>
                    <a:pt x="17079" y="6113"/>
                  </a:cubicBezTo>
                  <a:cubicBezTo>
                    <a:pt x="17079" y="8151"/>
                    <a:pt x="17079" y="8151"/>
                    <a:pt x="17079" y="8151"/>
                  </a:cubicBezTo>
                  <a:cubicBezTo>
                    <a:pt x="17079" y="8558"/>
                    <a:pt x="16577" y="8558"/>
                    <a:pt x="16577" y="8558"/>
                  </a:cubicBezTo>
                  <a:cubicBezTo>
                    <a:pt x="9042" y="10596"/>
                    <a:pt x="9042" y="10596"/>
                    <a:pt x="9042" y="10596"/>
                  </a:cubicBezTo>
                  <a:cubicBezTo>
                    <a:pt x="9042" y="17932"/>
                    <a:pt x="9042" y="17932"/>
                    <a:pt x="9042" y="17932"/>
                  </a:cubicBezTo>
                  <a:cubicBezTo>
                    <a:pt x="13563" y="17932"/>
                    <a:pt x="17581" y="14672"/>
                    <a:pt x="17581" y="10596"/>
                  </a:cubicBezTo>
                  <a:cubicBezTo>
                    <a:pt x="17581" y="10596"/>
                    <a:pt x="18084" y="10189"/>
                    <a:pt x="18084" y="10189"/>
                  </a:cubicBezTo>
                  <a:cubicBezTo>
                    <a:pt x="21098" y="10189"/>
                    <a:pt x="21098" y="10189"/>
                    <a:pt x="21098" y="10189"/>
                  </a:cubicBezTo>
                  <a:cubicBezTo>
                    <a:pt x="21600" y="10189"/>
                    <a:pt x="21600" y="10596"/>
                    <a:pt x="21600" y="10596"/>
                  </a:cubicBezTo>
                  <a:cubicBezTo>
                    <a:pt x="21600" y="16709"/>
                    <a:pt x="15572" y="21600"/>
                    <a:pt x="854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7" name="Shape"/>
            <p:cNvSpPr/>
            <p:nvPr/>
          </p:nvSpPr>
          <p:spPr>
            <a:xfrm>
              <a:off x="8568267" y="3280833"/>
              <a:ext cx="292101" cy="279401"/>
            </a:xfrm>
            <a:custGeom>
              <a:avLst/>
              <a:gdLst/>
              <a:ahLst/>
              <a:cxnLst>
                <a:cxn ang="0">
                  <a:pos x="wd2" y="hd2"/>
                </a:cxn>
                <a:cxn ang="5400000">
                  <a:pos x="wd2" y="hd2"/>
                </a:cxn>
                <a:cxn ang="10800000">
                  <a:pos x="wd2" y="hd2"/>
                </a:cxn>
                <a:cxn ang="16200000">
                  <a:pos x="wd2" y="hd2"/>
                </a:cxn>
              </a:cxnLst>
              <a:rect l="0" t="0" r="r" b="b"/>
              <a:pathLst>
                <a:path w="21600" h="21600" extrusionOk="0">
                  <a:moveTo>
                    <a:pt x="20925" y="10977"/>
                  </a:moveTo>
                  <a:cubicBezTo>
                    <a:pt x="20925" y="10977"/>
                    <a:pt x="20925" y="10977"/>
                    <a:pt x="20925" y="10977"/>
                  </a:cubicBezTo>
                  <a:cubicBezTo>
                    <a:pt x="19913" y="10269"/>
                    <a:pt x="19238" y="9561"/>
                    <a:pt x="18225" y="9561"/>
                  </a:cubicBezTo>
                  <a:cubicBezTo>
                    <a:pt x="17213" y="9561"/>
                    <a:pt x="15863" y="10623"/>
                    <a:pt x="15188" y="11685"/>
                  </a:cubicBezTo>
                  <a:cubicBezTo>
                    <a:pt x="15188" y="11685"/>
                    <a:pt x="15188" y="12039"/>
                    <a:pt x="14850" y="12393"/>
                  </a:cubicBezTo>
                  <a:cubicBezTo>
                    <a:pt x="14850" y="12393"/>
                    <a:pt x="14850" y="12393"/>
                    <a:pt x="14513" y="12393"/>
                  </a:cubicBezTo>
                  <a:cubicBezTo>
                    <a:pt x="14513" y="12393"/>
                    <a:pt x="14175" y="12393"/>
                    <a:pt x="14175" y="12393"/>
                  </a:cubicBezTo>
                  <a:cubicBezTo>
                    <a:pt x="14175" y="12039"/>
                    <a:pt x="13838" y="11685"/>
                    <a:pt x="13838" y="11685"/>
                  </a:cubicBezTo>
                  <a:cubicBezTo>
                    <a:pt x="13163" y="10623"/>
                    <a:pt x="12150" y="9561"/>
                    <a:pt x="10800" y="9561"/>
                  </a:cubicBezTo>
                  <a:cubicBezTo>
                    <a:pt x="9450" y="9561"/>
                    <a:pt x="8437" y="10623"/>
                    <a:pt x="7762" y="11685"/>
                  </a:cubicBezTo>
                  <a:cubicBezTo>
                    <a:pt x="7762" y="11685"/>
                    <a:pt x="7425" y="12039"/>
                    <a:pt x="7425" y="12393"/>
                  </a:cubicBezTo>
                  <a:cubicBezTo>
                    <a:pt x="7425" y="12393"/>
                    <a:pt x="7425" y="12393"/>
                    <a:pt x="7087" y="12393"/>
                  </a:cubicBezTo>
                  <a:cubicBezTo>
                    <a:pt x="6750" y="12393"/>
                    <a:pt x="6750" y="12393"/>
                    <a:pt x="6750" y="12393"/>
                  </a:cubicBezTo>
                  <a:cubicBezTo>
                    <a:pt x="6412" y="12039"/>
                    <a:pt x="6412" y="11685"/>
                    <a:pt x="6412" y="11685"/>
                  </a:cubicBezTo>
                  <a:cubicBezTo>
                    <a:pt x="5737" y="10623"/>
                    <a:pt x="4725" y="9561"/>
                    <a:pt x="3375" y="9561"/>
                  </a:cubicBezTo>
                  <a:cubicBezTo>
                    <a:pt x="2362" y="9561"/>
                    <a:pt x="1687" y="10269"/>
                    <a:pt x="1012" y="10977"/>
                  </a:cubicBezTo>
                  <a:cubicBezTo>
                    <a:pt x="675" y="10977"/>
                    <a:pt x="675" y="10977"/>
                    <a:pt x="675" y="10977"/>
                  </a:cubicBezTo>
                  <a:cubicBezTo>
                    <a:pt x="337" y="10977"/>
                    <a:pt x="0" y="10977"/>
                    <a:pt x="0" y="10623"/>
                  </a:cubicBezTo>
                  <a:cubicBezTo>
                    <a:pt x="0" y="10623"/>
                    <a:pt x="0" y="10623"/>
                    <a:pt x="0" y="10623"/>
                  </a:cubicBezTo>
                  <a:cubicBezTo>
                    <a:pt x="1350" y="5666"/>
                    <a:pt x="6075" y="2479"/>
                    <a:pt x="10800" y="2479"/>
                  </a:cubicBezTo>
                  <a:cubicBezTo>
                    <a:pt x="15525" y="2479"/>
                    <a:pt x="20250" y="5666"/>
                    <a:pt x="21600" y="10623"/>
                  </a:cubicBezTo>
                  <a:cubicBezTo>
                    <a:pt x="21600" y="10623"/>
                    <a:pt x="21600" y="10623"/>
                    <a:pt x="21600" y="10623"/>
                  </a:cubicBezTo>
                  <a:cubicBezTo>
                    <a:pt x="21600" y="10977"/>
                    <a:pt x="21263" y="10977"/>
                    <a:pt x="20925" y="10977"/>
                  </a:cubicBezTo>
                  <a:close/>
                  <a:moveTo>
                    <a:pt x="11475" y="18059"/>
                  </a:moveTo>
                  <a:cubicBezTo>
                    <a:pt x="11475" y="19830"/>
                    <a:pt x="10125" y="21600"/>
                    <a:pt x="8437" y="21600"/>
                  </a:cubicBezTo>
                  <a:cubicBezTo>
                    <a:pt x="6412" y="21600"/>
                    <a:pt x="5062" y="19830"/>
                    <a:pt x="5062" y="18059"/>
                  </a:cubicBezTo>
                  <a:cubicBezTo>
                    <a:pt x="5062" y="17705"/>
                    <a:pt x="5400" y="17351"/>
                    <a:pt x="5737" y="17351"/>
                  </a:cubicBezTo>
                  <a:cubicBezTo>
                    <a:pt x="6412" y="17351"/>
                    <a:pt x="6750" y="17705"/>
                    <a:pt x="6750" y="18059"/>
                  </a:cubicBezTo>
                  <a:cubicBezTo>
                    <a:pt x="6750" y="19121"/>
                    <a:pt x="7425" y="19830"/>
                    <a:pt x="8437" y="19830"/>
                  </a:cubicBezTo>
                  <a:cubicBezTo>
                    <a:pt x="9112" y="19830"/>
                    <a:pt x="10125" y="19121"/>
                    <a:pt x="10125" y="18059"/>
                  </a:cubicBezTo>
                  <a:cubicBezTo>
                    <a:pt x="10125" y="10269"/>
                    <a:pt x="10125" y="10269"/>
                    <a:pt x="10125" y="10269"/>
                  </a:cubicBezTo>
                  <a:cubicBezTo>
                    <a:pt x="10125" y="10269"/>
                    <a:pt x="10462" y="10269"/>
                    <a:pt x="10800" y="10269"/>
                  </a:cubicBezTo>
                  <a:cubicBezTo>
                    <a:pt x="11138" y="10269"/>
                    <a:pt x="11475" y="10269"/>
                    <a:pt x="11475" y="10269"/>
                  </a:cubicBezTo>
                  <a:lnTo>
                    <a:pt x="11475" y="18059"/>
                  </a:lnTo>
                  <a:close/>
                  <a:moveTo>
                    <a:pt x="11475" y="2125"/>
                  </a:moveTo>
                  <a:cubicBezTo>
                    <a:pt x="11475" y="2125"/>
                    <a:pt x="11138" y="2125"/>
                    <a:pt x="10800" y="2125"/>
                  </a:cubicBezTo>
                  <a:cubicBezTo>
                    <a:pt x="10462" y="2125"/>
                    <a:pt x="10125" y="2125"/>
                    <a:pt x="10125" y="2125"/>
                  </a:cubicBezTo>
                  <a:cubicBezTo>
                    <a:pt x="10125" y="1062"/>
                    <a:pt x="10125" y="1062"/>
                    <a:pt x="10125" y="1062"/>
                  </a:cubicBezTo>
                  <a:cubicBezTo>
                    <a:pt x="10125" y="354"/>
                    <a:pt x="10462" y="0"/>
                    <a:pt x="10800" y="0"/>
                  </a:cubicBezTo>
                  <a:cubicBezTo>
                    <a:pt x="11138" y="0"/>
                    <a:pt x="11475" y="354"/>
                    <a:pt x="11475" y="1062"/>
                  </a:cubicBezTo>
                  <a:lnTo>
                    <a:pt x="11475" y="212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8" name="Shape"/>
            <p:cNvSpPr/>
            <p:nvPr/>
          </p:nvSpPr>
          <p:spPr>
            <a:xfrm>
              <a:off x="9226551" y="3270251"/>
              <a:ext cx="287867" cy="289983"/>
            </a:xfrm>
            <a:custGeom>
              <a:avLst/>
              <a:gdLst/>
              <a:ahLst/>
              <a:cxnLst>
                <a:cxn ang="0">
                  <a:pos x="wd2" y="hd2"/>
                </a:cxn>
                <a:cxn ang="5400000">
                  <a:pos x="wd2" y="hd2"/>
                </a:cxn>
                <a:cxn ang="10800000">
                  <a:pos x="wd2" y="hd2"/>
                </a:cxn>
                <a:cxn ang="16200000">
                  <a:pos x="wd2" y="hd2"/>
                </a:cxn>
              </a:cxnLst>
              <a:rect l="0" t="0" r="r" b="b"/>
              <a:pathLst>
                <a:path w="21600" h="21600" extrusionOk="0">
                  <a:moveTo>
                    <a:pt x="4457" y="14400"/>
                  </a:moveTo>
                  <a:cubicBezTo>
                    <a:pt x="343" y="14400"/>
                    <a:pt x="343" y="14400"/>
                    <a:pt x="343" y="14400"/>
                  </a:cubicBezTo>
                  <a:cubicBezTo>
                    <a:pt x="0" y="14400"/>
                    <a:pt x="0" y="14400"/>
                    <a:pt x="0" y="14057"/>
                  </a:cubicBezTo>
                  <a:cubicBezTo>
                    <a:pt x="0" y="13714"/>
                    <a:pt x="0" y="13714"/>
                    <a:pt x="343" y="13714"/>
                  </a:cubicBezTo>
                  <a:cubicBezTo>
                    <a:pt x="4457" y="13714"/>
                    <a:pt x="4457" y="13714"/>
                    <a:pt x="4457" y="13714"/>
                  </a:cubicBezTo>
                  <a:cubicBezTo>
                    <a:pt x="4800" y="13714"/>
                    <a:pt x="4800" y="13714"/>
                    <a:pt x="4800" y="14057"/>
                  </a:cubicBezTo>
                  <a:cubicBezTo>
                    <a:pt x="4800" y="14400"/>
                    <a:pt x="4800" y="14400"/>
                    <a:pt x="4457" y="14400"/>
                  </a:cubicBezTo>
                  <a:close/>
                  <a:moveTo>
                    <a:pt x="10286" y="6514"/>
                  </a:moveTo>
                  <a:cubicBezTo>
                    <a:pt x="6514" y="3086"/>
                    <a:pt x="6514" y="3086"/>
                    <a:pt x="6514" y="3086"/>
                  </a:cubicBezTo>
                  <a:cubicBezTo>
                    <a:pt x="6514" y="2743"/>
                    <a:pt x="6171" y="2743"/>
                    <a:pt x="5829" y="2743"/>
                  </a:cubicBezTo>
                  <a:cubicBezTo>
                    <a:pt x="5486" y="2743"/>
                    <a:pt x="5143" y="2743"/>
                    <a:pt x="4800" y="3086"/>
                  </a:cubicBezTo>
                  <a:cubicBezTo>
                    <a:pt x="3086" y="4800"/>
                    <a:pt x="3086" y="4800"/>
                    <a:pt x="3086" y="4800"/>
                  </a:cubicBezTo>
                  <a:cubicBezTo>
                    <a:pt x="2743" y="5143"/>
                    <a:pt x="2743" y="5486"/>
                    <a:pt x="2743" y="5829"/>
                  </a:cubicBezTo>
                  <a:cubicBezTo>
                    <a:pt x="2743" y="6171"/>
                    <a:pt x="2743" y="6514"/>
                    <a:pt x="3086" y="6514"/>
                  </a:cubicBezTo>
                  <a:cubicBezTo>
                    <a:pt x="6514" y="10286"/>
                    <a:pt x="6514" y="10286"/>
                    <a:pt x="6514" y="10286"/>
                  </a:cubicBezTo>
                  <a:cubicBezTo>
                    <a:pt x="6171" y="13371"/>
                    <a:pt x="6171" y="13371"/>
                    <a:pt x="6171" y="13371"/>
                  </a:cubicBezTo>
                  <a:cubicBezTo>
                    <a:pt x="6171" y="13029"/>
                    <a:pt x="5829" y="13029"/>
                    <a:pt x="5486" y="12686"/>
                  </a:cubicBezTo>
                  <a:cubicBezTo>
                    <a:pt x="1371" y="8229"/>
                    <a:pt x="1371" y="8229"/>
                    <a:pt x="1371" y="8229"/>
                  </a:cubicBezTo>
                  <a:cubicBezTo>
                    <a:pt x="686" y="7543"/>
                    <a:pt x="0" y="6857"/>
                    <a:pt x="0" y="5829"/>
                  </a:cubicBezTo>
                  <a:cubicBezTo>
                    <a:pt x="0" y="4800"/>
                    <a:pt x="686" y="3771"/>
                    <a:pt x="1371" y="3086"/>
                  </a:cubicBezTo>
                  <a:cubicBezTo>
                    <a:pt x="3086" y="1029"/>
                    <a:pt x="3086" y="1029"/>
                    <a:pt x="3086" y="1029"/>
                  </a:cubicBezTo>
                  <a:cubicBezTo>
                    <a:pt x="3771" y="343"/>
                    <a:pt x="4800" y="0"/>
                    <a:pt x="5829" y="0"/>
                  </a:cubicBezTo>
                  <a:cubicBezTo>
                    <a:pt x="6857" y="0"/>
                    <a:pt x="7886" y="343"/>
                    <a:pt x="8571" y="1371"/>
                  </a:cubicBezTo>
                  <a:cubicBezTo>
                    <a:pt x="12686" y="5486"/>
                    <a:pt x="12686" y="5486"/>
                    <a:pt x="12686" y="5486"/>
                  </a:cubicBezTo>
                  <a:cubicBezTo>
                    <a:pt x="13029" y="5829"/>
                    <a:pt x="13029" y="6171"/>
                    <a:pt x="13371" y="6171"/>
                  </a:cubicBezTo>
                  <a:lnTo>
                    <a:pt x="10286" y="6514"/>
                  </a:lnTo>
                  <a:close/>
                  <a:moveTo>
                    <a:pt x="2400" y="19886"/>
                  </a:moveTo>
                  <a:cubicBezTo>
                    <a:pt x="2057" y="19886"/>
                    <a:pt x="2057" y="19886"/>
                    <a:pt x="2057" y="19886"/>
                  </a:cubicBezTo>
                  <a:cubicBezTo>
                    <a:pt x="2057" y="19886"/>
                    <a:pt x="1714" y="19886"/>
                    <a:pt x="1714" y="19886"/>
                  </a:cubicBezTo>
                  <a:cubicBezTo>
                    <a:pt x="1714" y="19543"/>
                    <a:pt x="1714" y="19200"/>
                    <a:pt x="1714" y="19200"/>
                  </a:cubicBezTo>
                  <a:cubicBezTo>
                    <a:pt x="5143" y="15771"/>
                    <a:pt x="5143" y="15771"/>
                    <a:pt x="5143" y="15771"/>
                  </a:cubicBezTo>
                  <a:cubicBezTo>
                    <a:pt x="5143" y="15771"/>
                    <a:pt x="5486" y="15771"/>
                    <a:pt x="5486" y="15771"/>
                  </a:cubicBezTo>
                  <a:cubicBezTo>
                    <a:pt x="5829" y="16114"/>
                    <a:pt x="5829" y="16114"/>
                    <a:pt x="5486" y="16457"/>
                  </a:cubicBezTo>
                  <a:lnTo>
                    <a:pt x="2400" y="19886"/>
                  </a:lnTo>
                  <a:close/>
                  <a:moveTo>
                    <a:pt x="7886" y="21257"/>
                  </a:moveTo>
                  <a:cubicBezTo>
                    <a:pt x="7886" y="21257"/>
                    <a:pt x="7543" y="21600"/>
                    <a:pt x="7543" y="21600"/>
                  </a:cubicBezTo>
                  <a:cubicBezTo>
                    <a:pt x="7200" y="21600"/>
                    <a:pt x="6857" y="21257"/>
                    <a:pt x="6857" y="21257"/>
                  </a:cubicBezTo>
                  <a:cubicBezTo>
                    <a:pt x="6857" y="16800"/>
                    <a:pt x="6857" y="16800"/>
                    <a:pt x="6857" y="16800"/>
                  </a:cubicBezTo>
                  <a:cubicBezTo>
                    <a:pt x="6857" y="16800"/>
                    <a:pt x="7200" y="16457"/>
                    <a:pt x="7543" y="16457"/>
                  </a:cubicBezTo>
                  <a:cubicBezTo>
                    <a:pt x="7543" y="16457"/>
                    <a:pt x="7886" y="16800"/>
                    <a:pt x="7886" y="16800"/>
                  </a:cubicBezTo>
                  <a:lnTo>
                    <a:pt x="7886" y="21257"/>
                  </a:lnTo>
                  <a:close/>
                  <a:moveTo>
                    <a:pt x="20229" y="18514"/>
                  </a:moveTo>
                  <a:cubicBezTo>
                    <a:pt x="18514" y="20229"/>
                    <a:pt x="18514" y="20229"/>
                    <a:pt x="18514" y="20229"/>
                  </a:cubicBezTo>
                  <a:cubicBezTo>
                    <a:pt x="17486" y="20914"/>
                    <a:pt x="16800" y="21257"/>
                    <a:pt x="15771" y="21257"/>
                  </a:cubicBezTo>
                  <a:cubicBezTo>
                    <a:pt x="14743" y="21257"/>
                    <a:pt x="13714" y="20914"/>
                    <a:pt x="13029" y="20229"/>
                  </a:cubicBezTo>
                  <a:cubicBezTo>
                    <a:pt x="8571" y="15771"/>
                    <a:pt x="8571" y="15771"/>
                    <a:pt x="8571" y="15771"/>
                  </a:cubicBezTo>
                  <a:cubicBezTo>
                    <a:pt x="8571" y="15771"/>
                    <a:pt x="8229" y="15429"/>
                    <a:pt x="8229" y="15086"/>
                  </a:cubicBezTo>
                  <a:cubicBezTo>
                    <a:pt x="11314" y="14743"/>
                    <a:pt x="11314" y="14743"/>
                    <a:pt x="11314" y="14743"/>
                  </a:cubicBezTo>
                  <a:cubicBezTo>
                    <a:pt x="14743" y="18514"/>
                    <a:pt x="14743" y="18514"/>
                    <a:pt x="14743" y="18514"/>
                  </a:cubicBezTo>
                  <a:cubicBezTo>
                    <a:pt x="15429" y="18857"/>
                    <a:pt x="16114" y="18857"/>
                    <a:pt x="16457" y="18514"/>
                  </a:cubicBezTo>
                  <a:cubicBezTo>
                    <a:pt x="18514" y="16457"/>
                    <a:pt x="18514" y="16457"/>
                    <a:pt x="18514" y="16457"/>
                  </a:cubicBezTo>
                  <a:cubicBezTo>
                    <a:pt x="18857" y="16457"/>
                    <a:pt x="18857" y="16114"/>
                    <a:pt x="18857" y="15771"/>
                  </a:cubicBezTo>
                  <a:cubicBezTo>
                    <a:pt x="18857" y="15429"/>
                    <a:pt x="18857" y="15086"/>
                    <a:pt x="18514" y="14743"/>
                  </a:cubicBezTo>
                  <a:cubicBezTo>
                    <a:pt x="15086" y="11314"/>
                    <a:pt x="15086" y="11314"/>
                    <a:pt x="15086" y="11314"/>
                  </a:cubicBezTo>
                  <a:cubicBezTo>
                    <a:pt x="15086" y="8229"/>
                    <a:pt x="15086" y="8229"/>
                    <a:pt x="15086" y="8229"/>
                  </a:cubicBezTo>
                  <a:cubicBezTo>
                    <a:pt x="15429" y="8229"/>
                    <a:pt x="15771" y="8571"/>
                    <a:pt x="15771" y="8571"/>
                  </a:cubicBezTo>
                  <a:cubicBezTo>
                    <a:pt x="20229" y="13029"/>
                    <a:pt x="20229" y="13029"/>
                    <a:pt x="20229" y="13029"/>
                  </a:cubicBezTo>
                  <a:cubicBezTo>
                    <a:pt x="20914" y="13714"/>
                    <a:pt x="21257" y="14743"/>
                    <a:pt x="21257" y="15771"/>
                  </a:cubicBezTo>
                  <a:cubicBezTo>
                    <a:pt x="21257" y="16800"/>
                    <a:pt x="20914" y="17829"/>
                    <a:pt x="20229" y="18514"/>
                  </a:cubicBezTo>
                  <a:close/>
                  <a:moveTo>
                    <a:pt x="14400" y="4457"/>
                  </a:moveTo>
                  <a:cubicBezTo>
                    <a:pt x="14400" y="4800"/>
                    <a:pt x="14400" y="4800"/>
                    <a:pt x="14057" y="4800"/>
                  </a:cubicBezTo>
                  <a:cubicBezTo>
                    <a:pt x="13714" y="4800"/>
                    <a:pt x="13714" y="4800"/>
                    <a:pt x="13714" y="4457"/>
                  </a:cubicBezTo>
                  <a:cubicBezTo>
                    <a:pt x="13714" y="343"/>
                    <a:pt x="13714" y="343"/>
                    <a:pt x="13714" y="343"/>
                  </a:cubicBezTo>
                  <a:cubicBezTo>
                    <a:pt x="13714" y="0"/>
                    <a:pt x="13714" y="0"/>
                    <a:pt x="14057" y="0"/>
                  </a:cubicBezTo>
                  <a:cubicBezTo>
                    <a:pt x="14400" y="0"/>
                    <a:pt x="14400" y="0"/>
                    <a:pt x="14400" y="343"/>
                  </a:cubicBezTo>
                  <a:lnTo>
                    <a:pt x="14400" y="4457"/>
                  </a:lnTo>
                  <a:close/>
                  <a:moveTo>
                    <a:pt x="16457" y="5486"/>
                  </a:moveTo>
                  <a:cubicBezTo>
                    <a:pt x="16457" y="5829"/>
                    <a:pt x="16114" y="5829"/>
                    <a:pt x="16114" y="5829"/>
                  </a:cubicBezTo>
                  <a:cubicBezTo>
                    <a:pt x="16114" y="5829"/>
                    <a:pt x="16114" y="5829"/>
                    <a:pt x="15771" y="5486"/>
                  </a:cubicBezTo>
                  <a:cubicBezTo>
                    <a:pt x="15771" y="5486"/>
                    <a:pt x="15771" y="5143"/>
                    <a:pt x="15771" y="5143"/>
                  </a:cubicBezTo>
                  <a:cubicBezTo>
                    <a:pt x="19200" y="1714"/>
                    <a:pt x="19200" y="1714"/>
                    <a:pt x="19200" y="1714"/>
                  </a:cubicBezTo>
                  <a:cubicBezTo>
                    <a:pt x="19200" y="1371"/>
                    <a:pt x="19543" y="1371"/>
                    <a:pt x="19886" y="1714"/>
                  </a:cubicBezTo>
                  <a:cubicBezTo>
                    <a:pt x="19886" y="1714"/>
                    <a:pt x="19886" y="2057"/>
                    <a:pt x="19886" y="2400"/>
                  </a:cubicBezTo>
                  <a:lnTo>
                    <a:pt x="16457" y="5486"/>
                  </a:lnTo>
                  <a:close/>
                  <a:moveTo>
                    <a:pt x="21257" y="7886"/>
                  </a:moveTo>
                  <a:cubicBezTo>
                    <a:pt x="17143" y="7886"/>
                    <a:pt x="17143" y="7886"/>
                    <a:pt x="17143" y="7886"/>
                  </a:cubicBezTo>
                  <a:cubicBezTo>
                    <a:pt x="16800" y="7886"/>
                    <a:pt x="16457" y="7543"/>
                    <a:pt x="16457" y="7543"/>
                  </a:cubicBezTo>
                  <a:cubicBezTo>
                    <a:pt x="16457" y="7200"/>
                    <a:pt x="16800" y="6857"/>
                    <a:pt x="17143" y="6857"/>
                  </a:cubicBezTo>
                  <a:cubicBezTo>
                    <a:pt x="21257" y="6857"/>
                    <a:pt x="21257" y="6857"/>
                    <a:pt x="21257" y="6857"/>
                  </a:cubicBezTo>
                  <a:cubicBezTo>
                    <a:pt x="21257" y="6857"/>
                    <a:pt x="21600" y="7200"/>
                    <a:pt x="21600" y="7543"/>
                  </a:cubicBezTo>
                  <a:cubicBezTo>
                    <a:pt x="21600" y="7543"/>
                    <a:pt x="21257" y="7886"/>
                    <a:pt x="21257" y="788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29" name="Shape"/>
            <p:cNvSpPr/>
            <p:nvPr/>
          </p:nvSpPr>
          <p:spPr>
            <a:xfrm>
              <a:off x="9884833" y="3280833"/>
              <a:ext cx="294218" cy="279401"/>
            </a:xfrm>
            <a:custGeom>
              <a:avLst/>
              <a:gdLst/>
              <a:ahLst/>
              <a:cxnLst>
                <a:cxn ang="0">
                  <a:pos x="wd2" y="hd2"/>
                </a:cxn>
                <a:cxn ang="5400000">
                  <a:pos x="wd2" y="hd2"/>
                </a:cxn>
                <a:cxn ang="10800000">
                  <a:pos x="wd2" y="hd2"/>
                </a:cxn>
                <a:cxn ang="16200000">
                  <a:pos x="wd2" y="hd2"/>
                </a:cxn>
              </a:cxnLst>
              <a:rect l="0" t="0" r="r" b="b"/>
              <a:pathLst>
                <a:path w="21600" h="21600" extrusionOk="0">
                  <a:moveTo>
                    <a:pt x="21600" y="20184"/>
                  </a:moveTo>
                  <a:cubicBezTo>
                    <a:pt x="21600" y="20892"/>
                    <a:pt x="20925" y="21600"/>
                    <a:pt x="20250" y="21600"/>
                  </a:cubicBezTo>
                  <a:cubicBezTo>
                    <a:pt x="1350" y="21600"/>
                    <a:pt x="1350" y="21600"/>
                    <a:pt x="1350" y="21600"/>
                  </a:cubicBezTo>
                  <a:cubicBezTo>
                    <a:pt x="675" y="21600"/>
                    <a:pt x="0" y="20892"/>
                    <a:pt x="0" y="20184"/>
                  </a:cubicBezTo>
                  <a:cubicBezTo>
                    <a:pt x="0" y="15934"/>
                    <a:pt x="0" y="15934"/>
                    <a:pt x="0" y="15934"/>
                  </a:cubicBezTo>
                  <a:cubicBezTo>
                    <a:pt x="0" y="15226"/>
                    <a:pt x="675" y="14518"/>
                    <a:pt x="1350" y="14518"/>
                  </a:cubicBezTo>
                  <a:cubicBezTo>
                    <a:pt x="6750" y="14518"/>
                    <a:pt x="6750" y="14518"/>
                    <a:pt x="6750" y="14518"/>
                  </a:cubicBezTo>
                  <a:cubicBezTo>
                    <a:pt x="7088" y="15580"/>
                    <a:pt x="8100" y="16289"/>
                    <a:pt x="9113" y="16289"/>
                  </a:cubicBezTo>
                  <a:cubicBezTo>
                    <a:pt x="12488" y="16289"/>
                    <a:pt x="12488" y="16289"/>
                    <a:pt x="12488" y="16289"/>
                  </a:cubicBezTo>
                  <a:cubicBezTo>
                    <a:pt x="13500" y="16289"/>
                    <a:pt x="14513" y="15580"/>
                    <a:pt x="14850" y="14518"/>
                  </a:cubicBezTo>
                  <a:cubicBezTo>
                    <a:pt x="20250" y="14518"/>
                    <a:pt x="20250" y="14518"/>
                    <a:pt x="20250" y="14518"/>
                  </a:cubicBezTo>
                  <a:cubicBezTo>
                    <a:pt x="20925" y="14518"/>
                    <a:pt x="21600" y="15226"/>
                    <a:pt x="21600" y="15934"/>
                  </a:cubicBezTo>
                  <a:lnTo>
                    <a:pt x="21600" y="20184"/>
                  </a:lnTo>
                  <a:close/>
                  <a:moveTo>
                    <a:pt x="16538" y="7790"/>
                  </a:moveTo>
                  <a:cubicBezTo>
                    <a:pt x="13163" y="7790"/>
                    <a:pt x="13163" y="7790"/>
                    <a:pt x="13163" y="7790"/>
                  </a:cubicBezTo>
                  <a:cubicBezTo>
                    <a:pt x="13163" y="13810"/>
                    <a:pt x="13163" y="13810"/>
                    <a:pt x="13163" y="13810"/>
                  </a:cubicBezTo>
                  <a:cubicBezTo>
                    <a:pt x="13163" y="14164"/>
                    <a:pt x="12825" y="14518"/>
                    <a:pt x="12488" y="14518"/>
                  </a:cubicBezTo>
                  <a:cubicBezTo>
                    <a:pt x="9113" y="14518"/>
                    <a:pt x="9113" y="14518"/>
                    <a:pt x="9113" y="14518"/>
                  </a:cubicBezTo>
                  <a:cubicBezTo>
                    <a:pt x="8775" y="14518"/>
                    <a:pt x="8438" y="14164"/>
                    <a:pt x="8438" y="13810"/>
                  </a:cubicBezTo>
                  <a:cubicBezTo>
                    <a:pt x="8438" y="7790"/>
                    <a:pt x="8438" y="7790"/>
                    <a:pt x="8438" y="7790"/>
                  </a:cubicBezTo>
                  <a:cubicBezTo>
                    <a:pt x="5063" y="7790"/>
                    <a:pt x="5063" y="7790"/>
                    <a:pt x="5063" y="7790"/>
                  </a:cubicBezTo>
                  <a:cubicBezTo>
                    <a:pt x="4725" y="7790"/>
                    <a:pt x="4388" y="7436"/>
                    <a:pt x="4388" y="7082"/>
                  </a:cubicBezTo>
                  <a:cubicBezTo>
                    <a:pt x="4050" y="7082"/>
                    <a:pt x="4388" y="6728"/>
                    <a:pt x="4388" y="6374"/>
                  </a:cubicBezTo>
                  <a:cubicBezTo>
                    <a:pt x="10125" y="354"/>
                    <a:pt x="10125" y="354"/>
                    <a:pt x="10125" y="354"/>
                  </a:cubicBezTo>
                  <a:cubicBezTo>
                    <a:pt x="10463" y="0"/>
                    <a:pt x="10463" y="0"/>
                    <a:pt x="10800" y="0"/>
                  </a:cubicBezTo>
                  <a:cubicBezTo>
                    <a:pt x="11138" y="0"/>
                    <a:pt x="11138" y="0"/>
                    <a:pt x="11475" y="354"/>
                  </a:cubicBezTo>
                  <a:cubicBezTo>
                    <a:pt x="17213" y="6374"/>
                    <a:pt x="17213" y="6374"/>
                    <a:pt x="17213" y="6374"/>
                  </a:cubicBezTo>
                  <a:cubicBezTo>
                    <a:pt x="17213" y="6728"/>
                    <a:pt x="17550" y="7082"/>
                    <a:pt x="17213" y="7082"/>
                  </a:cubicBezTo>
                  <a:cubicBezTo>
                    <a:pt x="17213" y="7436"/>
                    <a:pt x="16875" y="7790"/>
                    <a:pt x="16538" y="7790"/>
                  </a:cubicBezTo>
                  <a:close/>
                  <a:moveTo>
                    <a:pt x="15862" y="18059"/>
                  </a:moveTo>
                  <a:cubicBezTo>
                    <a:pt x="15188" y="18059"/>
                    <a:pt x="14850" y="18413"/>
                    <a:pt x="14850" y="19121"/>
                  </a:cubicBezTo>
                  <a:cubicBezTo>
                    <a:pt x="14850" y="19475"/>
                    <a:pt x="15188" y="19830"/>
                    <a:pt x="15862" y="19830"/>
                  </a:cubicBezTo>
                  <a:cubicBezTo>
                    <a:pt x="16200" y="19830"/>
                    <a:pt x="16538" y="19475"/>
                    <a:pt x="16538" y="19121"/>
                  </a:cubicBezTo>
                  <a:cubicBezTo>
                    <a:pt x="16538" y="18413"/>
                    <a:pt x="16200" y="18059"/>
                    <a:pt x="15862" y="18059"/>
                  </a:cubicBezTo>
                  <a:close/>
                  <a:moveTo>
                    <a:pt x="18900" y="18059"/>
                  </a:moveTo>
                  <a:cubicBezTo>
                    <a:pt x="18563" y="18059"/>
                    <a:pt x="18225" y="18413"/>
                    <a:pt x="18225" y="19121"/>
                  </a:cubicBezTo>
                  <a:cubicBezTo>
                    <a:pt x="18225" y="19475"/>
                    <a:pt x="18563" y="19830"/>
                    <a:pt x="18900" y="19830"/>
                  </a:cubicBezTo>
                  <a:cubicBezTo>
                    <a:pt x="19575" y="19830"/>
                    <a:pt x="19913" y="19475"/>
                    <a:pt x="19913" y="19121"/>
                  </a:cubicBezTo>
                  <a:cubicBezTo>
                    <a:pt x="19913" y="18413"/>
                    <a:pt x="19575" y="18059"/>
                    <a:pt x="18900" y="1805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0" name="Shape"/>
            <p:cNvSpPr/>
            <p:nvPr/>
          </p:nvSpPr>
          <p:spPr>
            <a:xfrm>
              <a:off x="10545234" y="3270251"/>
              <a:ext cx="334434" cy="313267"/>
            </a:xfrm>
            <a:custGeom>
              <a:avLst/>
              <a:gdLst/>
              <a:ahLst/>
              <a:cxnLst>
                <a:cxn ang="0">
                  <a:pos x="wd2" y="hd2"/>
                </a:cxn>
                <a:cxn ang="5400000">
                  <a:pos x="wd2" y="hd2"/>
                </a:cxn>
                <a:cxn ang="10800000">
                  <a:pos x="wd2" y="hd2"/>
                </a:cxn>
                <a:cxn ang="16200000">
                  <a:pos x="wd2" y="hd2"/>
                </a:cxn>
              </a:cxnLst>
              <a:rect l="0" t="0" r="r" b="b"/>
              <a:pathLst>
                <a:path w="21600" h="21600" extrusionOk="0">
                  <a:moveTo>
                    <a:pt x="3847" y="12388"/>
                  </a:moveTo>
                  <a:cubicBezTo>
                    <a:pt x="2367" y="12388"/>
                    <a:pt x="2367" y="12388"/>
                    <a:pt x="2367" y="12388"/>
                  </a:cubicBezTo>
                  <a:cubicBezTo>
                    <a:pt x="1184" y="12388"/>
                    <a:pt x="0" y="11753"/>
                    <a:pt x="0" y="10482"/>
                  </a:cubicBezTo>
                  <a:cubicBezTo>
                    <a:pt x="0" y="9212"/>
                    <a:pt x="0" y="6035"/>
                    <a:pt x="1479" y="6035"/>
                  </a:cubicBezTo>
                  <a:cubicBezTo>
                    <a:pt x="1775" y="6035"/>
                    <a:pt x="2959" y="6988"/>
                    <a:pt x="4438" y="6988"/>
                  </a:cubicBezTo>
                  <a:cubicBezTo>
                    <a:pt x="5030" y="6988"/>
                    <a:pt x="5326" y="6988"/>
                    <a:pt x="5918" y="6671"/>
                  </a:cubicBezTo>
                  <a:cubicBezTo>
                    <a:pt x="5918" y="6988"/>
                    <a:pt x="5918" y="7306"/>
                    <a:pt x="5918" y="7624"/>
                  </a:cubicBezTo>
                  <a:cubicBezTo>
                    <a:pt x="5918" y="8576"/>
                    <a:pt x="6214" y="9847"/>
                    <a:pt x="6805" y="10800"/>
                  </a:cubicBezTo>
                  <a:cubicBezTo>
                    <a:pt x="5622" y="10800"/>
                    <a:pt x="4438" y="11435"/>
                    <a:pt x="3847" y="12388"/>
                  </a:cubicBezTo>
                  <a:close/>
                  <a:moveTo>
                    <a:pt x="4438" y="6035"/>
                  </a:moveTo>
                  <a:cubicBezTo>
                    <a:pt x="2959" y="6035"/>
                    <a:pt x="1479" y="4765"/>
                    <a:pt x="1479" y="2859"/>
                  </a:cubicBezTo>
                  <a:cubicBezTo>
                    <a:pt x="1479" y="1271"/>
                    <a:pt x="2959" y="0"/>
                    <a:pt x="4438" y="0"/>
                  </a:cubicBezTo>
                  <a:cubicBezTo>
                    <a:pt x="5918" y="0"/>
                    <a:pt x="7397" y="1271"/>
                    <a:pt x="7397" y="2859"/>
                  </a:cubicBezTo>
                  <a:cubicBezTo>
                    <a:pt x="7397" y="4765"/>
                    <a:pt x="5918" y="6035"/>
                    <a:pt x="4438" y="6035"/>
                  </a:cubicBezTo>
                  <a:close/>
                  <a:moveTo>
                    <a:pt x="15682" y="21600"/>
                  </a:moveTo>
                  <a:cubicBezTo>
                    <a:pt x="5918" y="21600"/>
                    <a:pt x="5918" y="21600"/>
                    <a:pt x="5918" y="21600"/>
                  </a:cubicBezTo>
                  <a:cubicBezTo>
                    <a:pt x="4142" y="21600"/>
                    <a:pt x="2959" y="20329"/>
                    <a:pt x="2959" y="18424"/>
                  </a:cubicBezTo>
                  <a:cubicBezTo>
                    <a:pt x="2959" y="15565"/>
                    <a:pt x="3551" y="11435"/>
                    <a:pt x="6805" y="11435"/>
                  </a:cubicBezTo>
                  <a:cubicBezTo>
                    <a:pt x="7397" y="11435"/>
                    <a:pt x="8581" y="13024"/>
                    <a:pt x="10948" y="13024"/>
                  </a:cubicBezTo>
                  <a:cubicBezTo>
                    <a:pt x="13019" y="13024"/>
                    <a:pt x="14499" y="11435"/>
                    <a:pt x="14795" y="11435"/>
                  </a:cubicBezTo>
                  <a:cubicBezTo>
                    <a:pt x="18345" y="11435"/>
                    <a:pt x="18937" y="15565"/>
                    <a:pt x="18937" y="18424"/>
                  </a:cubicBezTo>
                  <a:cubicBezTo>
                    <a:pt x="18937" y="20329"/>
                    <a:pt x="17753" y="21600"/>
                    <a:pt x="15682" y="21600"/>
                  </a:cubicBezTo>
                  <a:close/>
                  <a:moveTo>
                    <a:pt x="10948" y="12388"/>
                  </a:moveTo>
                  <a:cubicBezTo>
                    <a:pt x="8581" y="12388"/>
                    <a:pt x="6510" y="10165"/>
                    <a:pt x="6510" y="7624"/>
                  </a:cubicBezTo>
                  <a:cubicBezTo>
                    <a:pt x="6510" y="5082"/>
                    <a:pt x="8581" y="2859"/>
                    <a:pt x="10948" y="2859"/>
                  </a:cubicBezTo>
                  <a:cubicBezTo>
                    <a:pt x="13315" y="2859"/>
                    <a:pt x="15090" y="5082"/>
                    <a:pt x="15090" y="7624"/>
                  </a:cubicBezTo>
                  <a:cubicBezTo>
                    <a:pt x="15090" y="10165"/>
                    <a:pt x="13315" y="12388"/>
                    <a:pt x="10948" y="12388"/>
                  </a:cubicBezTo>
                  <a:close/>
                  <a:moveTo>
                    <a:pt x="17458" y="6035"/>
                  </a:moveTo>
                  <a:cubicBezTo>
                    <a:pt x="15682" y="6035"/>
                    <a:pt x="14499" y="4765"/>
                    <a:pt x="14499" y="2859"/>
                  </a:cubicBezTo>
                  <a:cubicBezTo>
                    <a:pt x="14499" y="1271"/>
                    <a:pt x="15682" y="0"/>
                    <a:pt x="17458" y="0"/>
                  </a:cubicBezTo>
                  <a:cubicBezTo>
                    <a:pt x="18937" y="0"/>
                    <a:pt x="20121" y="1271"/>
                    <a:pt x="20121" y="2859"/>
                  </a:cubicBezTo>
                  <a:cubicBezTo>
                    <a:pt x="20121" y="4765"/>
                    <a:pt x="18937" y="6035"/>
                    <a:pt x="17458" y="6035"/>
                  </a:cubicBezTo>
                  <a:close/>
                  <a:moveTo>
                    <a:pt x="19529" y="12388"/>
                  </a:moveTo>
                  <a:cubicBezTo>
                    <a:pt x="18049" y="12388"/>
                    <a:pt x="18049" y="12388"/>
                    <a:pt x="18049" y="12388"/>
                  </a:cubicBezTo>
                  <a:cubicBezTo>
                    <a:pt x="17162" y="11435"/>
                    <a:pt x="16274" y="10800"/>
                    <a:pt x="15090" y="10800"/>
                  </a:cubicBezTo>
                  <a:cubicBezTo>
                    <a:pt x="15682" y="9847"/>
                    <a:pt x="15978" y="8576"/>
                    <a:pt x="15978" y="7624"/>
                  </a:cubicBezTo>
                  <a:cubicBezTo>
                    <a:pt x="15978" y="7306"/>
                    <a:pt x="15978" y="6988"/>
                    <a:pt x="15978" y="6671"/>
                  </a:cubicBezTo>
                  <a:cubicBezTo>
                    <a:pt x="16274" y="6988"/>
                    <a:pt x="16866" y="6988"/>
                    <a:pt x="17458" y="6988"/>
                  </a:cubicBezTo>
                  <a:cubicBezTo>
                    <a:pt x="18937" y="6988"/>
                    <a:pt x="20121" y="6035"/>
                    <a:pt x="20416" y="6035"/>
                  </a:cubicBezTo>
                  <a:cubicBezTo>
                    <a:pt x="21600" y="6035"/>
                    <a:pt x="21600" y="9212"/>
                    <a:pt x="21600" y="10482"/>
                  </a:cubicBezTo>
                  <a:cubicBezTo>
                    <a:pt x="21600" y="11753"/>
                    <a:pt x="20712" y="12388"/>
                    <a:pt x="19529" y="123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1" name="Shape"/>
            <p:cNvSpPr/>
            <p:nvPr/>
          </p:nvSpPr>
          <p:spPr>
            <a:xfrm>
              <a:off x="11201825" y="3344333"/>
              <a:ext cx="335789" cy="192618"/>
            </a:xfrm>
            <a:custGeom>
              <a:avLst/>
              <a:gdLst/>
              <a:ahLst/>
              <a:cxnLst>
                <a:cxn ang="0">
                  <a:pos x="wd2" y="hd2"/>
                </a:cxn>
                <a:cxn ang="5400000">
                  <a:pos x="wd2" y="hd2"/>
                </a:cxn>
                <a:cxn ang="10800000">
                  <a:pos x="wd2" y="hd2"/>
                </a:cxn>
                <a:cxn ang="16200000">
                  <a:pos x="wd2" y="hd2"/>
                </a:cxn>
              </a:cxnLst>
              <a:rect l="0" t="0" r="r" b="b"/>
              <a:pathLst>
                <a:path w="21152" h="21600" extrusionOk="0">
                  <a:moveTo>
                    <a:pt x="19424" y="7714"/>
                  </a:moveTo>
                  <a:cubicBezTo>
                    <a:pt x="17120" y="12343"/>
                    <a:pt x="17120" y="11829"/>
                    <a:pt x="18848" y="14914"/>
                  </a:cubicBezTo>
                  <a:cubicBezTo>
                    <a:pt x="20576" y="18000"/>
                    <a:pt x="20864" y="19029"/>
                    <a:pt x="20864" y="19543"/>
                  </a:cubicBezTo>
                  <a:cubicBezTo>
                    <a:pt x="20864" y="19543"/>
                    <a:pt x="21440" y="21600"/>
                    <a:pt x="20000" y="21600"/>
                  </a:cubicBezTo>
                  <a:cubicBezTo>
                    <a:pt x="17408" y="21600"/>
                    <a:pt x="17408" y="21600"/>
                    <a:pt x="17408" y="21600"/>
                  </a:cubicBezTo>
                  <a:cubicBezTo>
                    <a:pt x="16832" y="21600"/>
                    <a:pt x="15968" y="20571"/>
                    <a:pt x="15968" y="20571"/>
                  </a:cubicBezTo>
                  <a:cubicBezTo>
                    <a:pt x="14816" y="19543"/>
                    <a:pt x="13952" y="15943"/>
                    <a:pt x="13088" y="16457"/>
                  </a:cubicBezTo>
                  <a:cubicBezTo>
                    <a:pt x="13088" y="16457"/>
                    <a:pt x="12224" y="16971"/>
                    <a:pt x="12224" y="20057"/>
                  </a:cubicBezTo>
                  <a:cubicBezTo>
                    <a:pt x="12224" y="20571"/>
                    <a:pt x="12224" y="21086"/>
                    <a:pt x="12224" y="21086"/>
                  </a:cubicBezTo>
                  <a:cubicBezTo>
                    <a:pt x="12224" y="21086"/>
                    <a:pt x="11936" y="21600"/>
                    <a:pt x="11648" y="21600"/>
                  </a:cubicBezTo>
                  <a:cubicBezTo>
                    <a:pt x="10208" y="21600"/>
                    <a:pt x="10208" y="21600"/>
                    <a:pt x="10208" y="21600"/>
                  </a:cubicBezTo>
                  <a:cubicBezTo>
                    <a:pt x="7616" y="21600"/>
                    <a:pt x="5024" y="17486"/>
                    <a:pt x="5024" y="17486"/>
                  </a:cubicBezTo>
                  <a:cubicBezTo>
                    <a:pt x="5024" y="17486"/>
                    <a:pt x="2432" y="12343"/>
                    <a:pt x="128" y="2571"/>
                  </a:cubicBezTo>
                  <a:cubicBezTo>
                    <a:pt x="-160" y="2057"/>
                    <a:pt x="128" y="1543"/>
                    <a:pt x="128" y="1543"/>
                  </a:cubicBezTo>
                  <a:cubicBezTo>
                    <a:pt x="128" y="1543"/>
                    <a:pt x="416" y="1029"/>
                    <a:pt x="704" y="1029"/>
                  </a:cubicBezTo>
                  <a:cubicBezTo>
                    <a:pt x="3872" y="1029"/>
                    <a:pt x="3872" y="1029"/>
                    <a:pt x="3872" y="1029"/>
                  </a:cubicBezTo>
                  <a:cubicBezTo>
                    <a:pt x="4160" y="1029"/>
                    <a:pt x="4160" y="1543"/>
                    <a:pt x="4160" y="1543"/>
                  </a:cubicBezTo>
                  <a:cubicBezTo>
                    <a:pt x="4160" y="1543"/>
                    <a:pt x="4448" y="1543"/>
                    <a:pt x="4448" y="2057"/>
                  </a:cubicBezTo>
                  <a:cubicBezTo>
                    <a:pt x="5024" y="4114"/>
                    <a:pt x="5600" y="6171"/>
                    <a:pt x="5600" y="6171"/>
                  </a:cubicBezTo>
                  <a:cubicBezTo>
                    <a:pt x="6752" y="10286"/>
                    <a:pt x="7328" y="10800"/>
                    <a:pt x="7904" y="10800"/>
                  </a:cubicBezTo>
                  <a:cubicBezTo>
                    <a:pt x="7904" y="10800"/>
                    <a:pt x="8480" y="9771"/>
                    <a:pt x="8192" y="5143"/>
                  </a:cubicBezTo>
                  <a:cubicBezTo>
                    <a:pt x="8192" y="3600"/>
                    <a:pt x="7904" y="2571"/>
                    <a:pt x="7904" y="2571"/>
                  </a:cubicBezTo>
                  <a:cubicBezTo>
                    <a:pt x="7616" y="2057"/>
                    <a:pt x="7328" y="2057"/>
                    <a:pt x="7040" y="1543"/>
                  </a:cubicBezTo>
                  <a:cubicBezTo>
                    <a:pt x="7040" y="1543"/>
                    <a:pt x="7040" y="1029"/>
                    <a:pt x="7616" y="514"/>
                  </a:cubicBezTo>
                  <a:cubicBezTo>
                    <a:pt x="8192" y="0"/>
                    <a:pt x="9056" y="0"/>
                    <a:pt x="10208" y="0"/>
                  </a:cubicBezTo>
                  <a:cubicBezTo>
                    <a:pt x="11072" y="0"/>
                    <a:pt x="11360" y="514"/>
                    <a:pt x="11648" y="514"/>
                  </a:cubicBezTo>
                  <a:cubicBezTo>
                    <a:pt x="12800" y="1029"/>
                    <a:pt x="12224" y="2571"/>
                    <a:pt x="12224" y="6686"/>
                  </a:cubicBezTo>
                  <a:cubicBezTo>
                    <a:pt x="12224" y="8229"/>
                    <a:pt x="12224" y="9771"/>
                    <a:pt x="12800" y="10800"/>
                  </a:cubicBezTo>
                  <a:cubicBezTo>
                    <a:pt x="12800" y="10800"/>
                    <a:pt x="13376" y="10800"/>
                    <a:pt x="14816" y="6171"/>
                  </a:cubicBezTo>
                  <a:cubicBezTo>
                    <a:pt x="14816" y="6171"/>
                    <a:pt x="15680" y="4114"/>
                    <a:pt x="15968" y="2057"/>
                  </a:cubicBezTo>
                  <a:cubicBezTo>
                    <a:pt x="16256" y="1543"/>
                    <a:pt x="16256" y="1543"/>
                    <a:pt x="16256" y="1543"/>
                  </a:cubicBezTo>
                  <a:cubicBezTo>
                    <a:pt x="16256" y="1543"/>
                    <a:pt x="16544" y="1029"/>
                    <a:pt x="16832" y="1029"/>
                  </a:cubicBezTo>
                  <a:cubicBezTo>
                    <a:pt x="20000" y="1029"/>
                    <a:pt x="20000" y="1029"/>
                    <a:pt x="20000" y="1029"/>
                  </a:cubicBezTo>
                  <a:cubicBezTo>
                    <a:pt x="20864" y="1029"/>
                    <a:pt x="21152" y="1543"/>
                    <a:pt x="21152" y="1543"/>
                  </a:cubicBezTo>
                  <a:cubicBezTo>
                    <a:pt x="21152" y="2571"/>
                    <a:pt x="20576" y="4629"/>
                    <a:pt x="19424" y="77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2" name="Shape"/>
            <p:cNvSpPr/>
            <p:nvPr/>
          </p:nvSpPr>
          <p:spPr>
            <a:xfrm>
              <a:off x="11793102" y="3270251"/>
              <a:ext cx="315200" cy="289983"/>
            </a:xfrm>
            <a:custGeom>
              <a:avLst/>
              <a:gdLst/>
              <a:ahLst/>
              <a:cxnLst>
                <a:cxn ang="0">
                  <a:pos x="wd2" y="hd2"/>
                </a:cxn>
                <a:cxn ang="5400000">
                  <a:pos x="wd2" y="hd2"/>
                </a:cxn>
                <a:cxn ang="10800000">
                  <a:pos x="wd2" y="hd2"/>
                </a:cxn>
                <a:cxn ang="16200000">
                  <a:pos x="wd2" y="hd2"/>
                </a:cxn>
              </a:cxnLst>
              <a:rect l="0" t="0" r="r" b="b"/>
              <a:pathLst>
                <a:path w="21443" h="21600" extrusionOk="0">
                  <a:moveTo>
                    <a:pt x="21209" y="19200"/>
                  </a:moveTo>
                  <a:cubicBezTo>
                    <a:pt x="21522" y="19543"/>
                    <a:pt x="21522" y="20229"/>
                    <a:pt x="21209" y="20571"/>
                  </a:cubicBezTo>
                  <a:cubicBezTo>
                    <a:pt x="20896" y="21257"/>
                    <a:pt x="20270" y="21600"/>
                    <a:pt x="19957" y="21600"/>
                  </a:cubicBezTo>
                  <a:cubicBezTo>
                    <a:pt x="1487" y="21600"/>
                    <a:pt x="1487" y="21600"/>
                    <a:pt x="1487" y="21600"/>
                  </a:cubicBezTo>
                  <a:cubicBezTo>
                    <a:pt x="1174" y="21600"/>
                    <a:pt x="548" y="21257"/>
                    <a:pt x="235" y="20571"/>
                  </a:cubicBezTo>
                  <a:cubicBezTo>
                    <a:pt x="-78" y="20229"/>
                    <a:pt x="-78" y="19543"/>
                    <a:pt x="235" y="19200"/>
                  </a:cubicBezTo>
                  <a:cubicBezTo>
                    <a:pt x="9313" y="686"/>
                    <a:pt x="9313" y="686"/>
                    <a:pt x="9313" y="686"/>
                  </a:cubicBezTo>
                  <a:cubicBezTo>
                    <a:pt x="9626" y="343"/>
                    <a:pt x="10252" y="0"/>
                    <a:pt x="10565" y="0"/>
                  </a:cubicBezTo>
                  <a:cubicBezTo>
                    <a:pt x="11192" y="0"/>
                    <a:pt x="11818" y="343"/>
                    <a:pt x="12131" y="686"/>
                  </a:cubicBezTo>
                  <a:lnTo>
                    <a:pt x="21209" y="19200"/>
                  </a:lnTo>
                  <a:close/>
                  <a:moveTo>
                    <a:pt x="12444" y="6857"/>
                  </a:moveTo>
                  <a:cubicBezTo>
                    <a:pt x="12444" y="6857"/>
                    <a:pt x="12444" y="6857"/>
                    <a:pt x="12444" y="6857"/>
                  </a:cubicBezTo>
                  <a:cubicBezTo>
                    <a:pt x="12131" y="6514"/>
                    <a:pt x="12131" y="6514"/>
                    <a:pt x="12131" y="6514"/>
                  </a:cubicBezTo>
                  <a:cubicBezTo>
                    <a:pt x="9313" y="6514"/>
                    <a:pt x="9313" y="6514"/>
                    <a:pt x="9313" y="6514"/>
                  </a:cubicBezTo>
                  <a:cubicBezTo>
                    <a:pt x="9313" y="6514"/>
                    <a:pt x="9313" y="6514"/>
                    <a:pt x="9000" y="6857"/>
                  </a:cubicBezTo>
                  <a:cubicBezTo>
                    <a:pt x="9000" y="6857"/>
                    <a:pt x="9000" y="6857"/>
                    <a:pt x="9000" y="6857"/>
                  </a:cubicBezTo>
                  <a:cubicBezTo>
                    <a:pt x="9313" y="13029"/>
                    <a:pt x="9313" y="13029"/>
                    <a:pt x="9313" y="13029"/>
                  </a:cubicBezTo>
                  <a:cubicBezTo>
                    <a:pt x="9313" y="13029"/>
                    <a:pt x="9313" y="13371"/>
                    <a:pt x="9626" y="13371"/>
                  </a:cubicBezTo>
                  <a:cubicBezTo>
                    <a:pt x="11818" y="13371"/>
                    <a:pt x="11818" y="13371"/>
                    <a:pt x="11818" y="13371"/>
                  </a:cubicBezTo>
                  <a:cubicBezTo>
                    <a:pt x="12131" y="13371"/>
                    <a:pt x="12131" y="13029"/>
                    <a:pt x="12131" y="13029"/>
                  </a:cubicBezTo>
                  <a:lnTo>
                    <a:pt x="12444" y="6857"/>
                  </a:lnTo>
                  <a:close/>
                  <a:moveTo>
                    <a:pt x="12131" y="15429"/>
                  </a:moveTo>
                  <a:cubicBezTo>
                    <a:pt x="12131" y="15086"/>
                    <a:pt x="12131" y="14743"/>
                    <a:pt x="11818" y="14743"/>
                  </a:cubicBezTo>
                  <a:cubicBezTo>
                    <a:pt x="9626" y="14743"/>
                    <a:pt x="9626" y="14743"/>
                    <a:pt x="9626" y="14743"/>
                  </a:cubicBezTo>
                  <a:cubicBezTo>
                    <a:pt x="9313" y="14743"/>
                    <a:pt x="9313" y="15086"/>
                    <a:pt x="9313" y="15429"/>
                  </a:cubicBezTo>
                  <a:cubicBezTo>
                    <a:pt x="9313" y="17829"/>
                    <a:pt x="9313" y="17829"/>
                    <a:pt x="9313" y="17829"/>
                  </a:cubicBezTo>
                  <a:cubicBezTo>
                    <a:pt x="9313" y="18171"/>
                    <a:pt x="9313" y="18171"/>
                    <a:pt x="9626" y="18171"/>
                  </a:cubicBezTo>
                  <a:cubicBezTo>
                    <a:pt x="11818" y="18171"/>
                    <a:pt x="11818" y="18171"/>
                    <a:pt x="11818" y="18171"/>
                  </a:cubicBezTo>
                  <a:cubicBezTo>
                    <a:pt x="12131" y="18171"/>
                    <a:pt x="12131" y="18171"/>
                    <a:pt x="12131" y="17829"/>
                  </a:cubicBezTo>
                  <a:lnTo>
                    <a:pt x="12131" y="154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3" name="Shape"/>
            <p:cNvSpPr/>
            <p:nvPr/>
          </p:nvSpPr>
          <p:spPr>
            <a:xfrm>
              <a:off x="95250" y="3788833"/>
              <a:ext cx="283634" cy="306918"/>
            </a:xfrm>
            <a:custGeom>
              <a:avLst/>
              <a:gdLst/>
              <a:ahLst/>
              <a:cxnLst>
                <a:cxn ang="0">
                  <a:pos x="wd2" y="hd2"/>
                </a:cxn>
                <a:cxn ang="5400000">
                  <a:pos x="wd2" y="hd2"/>
                </a:cxn>
                <a:cxn ang="10800000">
                  <a:pos x="wd2" y="hd2"/>
                </a:cxn>
                <a:cxn ang="16200000">
                  <a:pos x="wd2" y="hd2"/>
                </a:cxn>
              </a:cxnLst>
              <a:rect l="0" t="0" r="r" b="b"/>
              <a:pathLst>
                <a:path w="21600" h="21600" extrusionOk="0">
                  <a:moveTo>
                    <a:pt x="14632" y="16442"/>
                  </a:moveTo>
                  <a:cubicBezTo>
                    <a:pt x="13935" y="19666"/>
                    <a:pt x="10800" y="21600"/>
                    <a:pt x="7665" y="21600"/>
                  </a:cubicBezTo>
                  <a:cubicBezTo>
                    <a:pt x="3484" y="21600"/>
                    <a:pt x="0" y="18376"/>
                    <a:pt x="0" y="14507"/>
                  </a:cubicBezTo>
                  <a:cubicBezTo>
                    <a:pt x="0" y="11606"/>
                    <a:pt x="2090" y="8704"/>
                    <a:pt x="4877" y="7737"/>
                  </a:cubicBezTo>
                  <a:cubicBezTo>
                    <a:pt x="5226" y="9349"/>
                    <a:pt x="5226" y="9349"/>
                    <a:pt x="5226" y="9349"/>
                  </a:cubicBezTo>
                  <a:cubicBezTo>
                    <a:pt x="3135" y="10316"/>
                    <a:pt x="1742" y="12251"/>
                    <a:pt x="1742" y="14507"/>
                  </a:cubicBezTo>
                  <a:cubicBezTo>
                    <a:pt x="1742" y="17409"/>
                    <a:pt x="4181" y="19988"/>
                    <a:pt x="7665" y="19988"/>
                  </a:cubicBezTo>
                  <a:cubicBezTo>
                    <a:pt x="10800" y="19988"/>
                    <a:pt x="13587" y="17409"/>
                    <a:pt x="13587" y="14185"/>
                  </a:cubicBezTo>
                  <a:lnTo>
                    <a:pt x="14632" y="16442"/>
                  </a:lnTo>
                  <a:close/>
                  <a:moveTo>
                    <a:pt x="21600" y="16764"/>
                  </a:moveTo>
                  <a:cubicBezTo>
                    <a:pt x="18116" y="18376"/>
                    <a:pt x="18116" y="18376"/>
                    <a:pt x="18116" y="18376"/>
                  </a:cubicBezTo>
                  <a:cubicBezTo>
                    <a:pt x="18116" y="18376"/>
                    <a:pt x="17768" y="18376"/>
                    <a:pt x="17768" y="18376"/>
                  </a:cubicBezTo>
                  <a:cubicBezTo>
                    <a:pt x="17419" y="18376"/>
                    <a:pt x="17071" y="18054"/>
                    <a:pt x="17071" y="18054"/>
                  </a:cubicBezTo>
                  <a:cubicBezTo>
                    <a:pt x="13935" y="12251"/>
                    <a:pt x="13935" y="12251"/>
                    <a:pt x="13935" y="12251"/>
                  </a:cubicBezTo>
                  <a:cubicBezTo>
                    <a:pt x="7665" y="12251"/>
                    <a:pt x="7665" y="12251"/>
                    <a:pt x="7665" y="12251"/>
                  </a:cubicBezTo>
                  <a:cubicBezTo>
                    <a:pt x="6968" y="12251"/>
                    <a:pt x="6619" y="11928"/>
                    <a:pt x="6619" y="11284"/>
                  </a:cubicBezTo>
                  <a:cubicBezTo>
                    <a:pt x="5574" y="1934"/>
                    <a:pt x="5574" y="1934"/>
                    <a:pt x="5574" y="1934"/>
                  </a:cubicBezTo>
                  <a:cubicBezTo>
                    <a:pt x="5574" y="1612"/>
                    <a:pt x="5574" y="1612"/>
                    <a:pt x="5574" y="1290"/>
                  </a:cubicBezTo>
                  <a:cubicBezTo>
                    <a:pt x="5923" y="645"/>
                    <a:pt x="6619" y="0"/>
                    <a:pt x="7665" y="0"/>
                  </a:cubicBezTo>
                  <a:cubicBezTo>
                    <a:pt x="8710" y="0"/>
                    <a:pt x="9755" y="967"/>
                    <a:pt x="9755" y="1934"/>
                  </a:cubicBezTo>
                  <a:cubicBezTo>
                    <a:pt x="9755" y="2901"/>
                    <a:pt x="8710" y="3869"/>
                    <a:pt x="7316" y="3869"/>
                  </a:cubicBezTo>
                  <a:cubicBezTo>
                    <a:pt x="8013" y="7415"/>
                    <a:pt x="8013" y="7415"/>
                    <a:pt x="8013" y="7415"/>
                  </a:cubicBezTo>
                  <a:cubicBezTo>
                    <a:pt x="13587" y="7415"/>
                    <a:pt x="13587" y="7415"/>
                    <a:pt x="13587" y="7415"/>
                  </a:cubicBezTo>
                  <a:cubicBezTo>
                    <a:pt x="13587" y="9027"/>
                    <a:pt x="13587" y="9027"/>
                    <a:pt x="13587" y="9027"/>
                  </a:cubicBezTo>
                  <a:cubicBezTo>
                    <a:pt x="8013" y="9027"/>
                    <a:pt x="8013" y="9027"/>
                    <a:pt x="8013" y="9027"/>
                  </a:cubicBezTo>
                  <a:cubicBezTo>
                    <a:pt x="8361" y="10639"/>
                    <a:pt x="8361" y="10639"/>
                    <a:pt x="8361" y="10639"/>
                  </a:cubicBezTo>
                  <a:cubicBezTo>
                    <a:pt x="14284" y="10639"/>
                    <a:pt x="14284" y="10639"/>
                    <a:pt x="14284" y="10639"/>
                  </a:cubicBezTo>
                  <a:cubicBezTo>
                    <a:pt x="14632" y="10639"/>
                    <a:pt x="14981" y="10639"/>
                    <a:pt x="14981" y="10961"/>
                  </a:cubicBezTo>
                  <a:cubicBezTo>
                    <a:pt x="18116" y="16442"/>
                    <a:pt x="18116" y="16442"/>
                    <a:pt x="18116" y="16442"/>
                  </a:cubicBezTo>
                  <a:cubicBezTo>
                    <a:pt x="20555" y="15475"/>
                    <a:pt x="20555" y="15475"/>
                    <a:pt x="20555" y="15475"/>
                  </a:cubicBezTo>
                  <a:lnTo>
                    <a:pt x="21600" y="1676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4" name="Shape"/>
            <p:cNvSpPr/>
            <p:nvPr/>
          </p:nvSpPr>
          <p:spPr>
            <a:xfrm>
              <a:off x="658284" y="3784600"/>
              <a:ext cx="311150"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518"/>
                    <a:pt x="16835" y="21600"/>
                    <a:pt x="10800" y="21600"/>
                  </a:cubicBezTo>
                  <a:cubicBezTo>
                    <a:pt x="4765" y="21600"/>
                    <a:pt x="0" y="16518"/>
                    <a:pt x="0" y="10800"/>
                  </a:cubicBezTo>
                  <a:cubicBezTo>
                    <a:pt x="0" y="4765"/>
                    <a:pt x="4765" y="0"/>
                    <a:pt x="10800" y="0"/>
                  </a:cubicBezTo>
                  <a:cubicBezTo>
                    <a:pt x="16835" y="0"/>
                    <a:pt x="21600" y="4765"/>
                    <a:pt x="21600" y="10800"/>
                  </a:cubicBezTo>
                  <a:close/>
                  <a:moveTo>
                    <a:pt x="20965" y="10800"/>
                  </a:moveTo>
                  <a:cubicBezTo>
                    <a:pt x="20965" y="5082"/>
                    <a:pt x="16518" y="318"/>
                    <a:pt x="10800" y="318"/>
                  </a:cubicBezTo>
                  <a:cubicBezTo>
                    <a:pt x="5082" y="318"/>
                    <a:pt x="318" y="5082"/>
                    <a:pt x="318" y="10800"/>
                  </a:cubicBezTo>
                  <a:cubicBezTo>
                    <a:pt x="318" y="16518"/>
                    <a:pt x="5082" y="20965"/>
                    <a:pt x="10800" y="20965"/>
                  </a:cubicBezTo>
                  <a:cubicBezTo>
                    <a:pt x="16518" y="20965"/>
                    <a:pt x="20965" y="16518"/>
                    <a:pt x="20965" y="10800"/>
                  </a:cubicBezTo>
                  <a:close/>
                  <a:moveTo>
                    <a:pt x="2224" y="6988"/>
                  </a:moveTo>
                  <a:cubicBezTo>
                    <a:pt x="6671" y="19059"/>
                    <a:pt x="6671" y="19059"/>
                    <a:pt x="6671" y="19059"/>
                  </a:cubicBezTo>
                  <a:cubicBezTo>
                    <a:pt x="3494" y="17471"/>
                    <a:pt x="1588" y="14294"/>
                    <a:pt x="1588" y="10800"/>
                  </a:cubicBezTo>
                  <a:cubicBezTo>
                    <a:pt x="1588" y="9212"/>
                    <a:pt x="1588" y="7941"/>
                    <a:pt x="2224" y="6988"/>
                  </a:cubicBezTo>
                  <a:close/>
                  <a:moveTo>
                    <a:pt x="16200" y="13341"/>
                  </a:moveTo>
                  <a:cubicBezTo>
                    <a:pt x="15247" y="16200"/>
                    <a:pt x="15247" y="16200"/>
                    <a:pt x="15247" y="16200"/>
                  </a:cubicBezTo>
                  <a:cubicBezTo>
                    <a:pt x="12071" y="6353"/>
                    <a:pt x="12071" y="6353"/>
                    <a:pt x="12071" y="6353"/>
                  </a:cubicBezTo>
                  <a:cubicBezTo>
                    <a:pt x="12071" y="6353"/>
                    <a:pt x="12706" y="6353"/>
                    <a:pt x="13024" y="6353"/>
                  </a:cubicBezTo>
                  <a:cubicBezTo>
                    <a:pt x="13659" y="6353"/>
                    <a:pt x="13659" y="5400"/>
                    <a:pt x="13024" y="5400"/>
                  </a:cubicBezTo>
                  <a:cubicBezTo>
                    <a:pt x="11435" y="5718"/>
                    <a:pt x="10482" y="5718"/>
                    <a:pt x="10482" y="5718"/>
                  </a:cubicBezTo>
                  <a:cubicBezTo>
                    <a:pt x="10482" y="5718"/>
                    <a:pt x="9529" y="5718"/>
                    <a:pt x="7941" y="5400"/>
                  </a:cubicBezTo>
                  <a:cubicBezTo>
                    <a:pt x="7624" y="5400"/>
                    <a:pt x="7624" y="6353"/>
                    <a:pt x="7941" y="6353"/>
                  </a:cubicBezTo>
                  <a:cubicBezTo>
                    <a:pt x="8576" y="6353"/>
                    <a:pt x="8894" y="6353"/>
                    <a:pt x="8894" y="6353"/>
                  </a:cubicBezTo>
                  <a:cubicBezTo>
                    <a:pt x="10482" y="10165"/>
                    <a:pt x="10482" y="10165"/>
                    <a:pt x="10482" y="10165"/>
                  </a:cubicBezTo>
                  <a:cubicBezTo>
                    <a:pt x="8576" y="16518"/>
                    <a:pt x="8576" y="16518"/>
                    <a:pt x="8576" y="16518"/>
                  </a:cubicBezTo>
                  <a:cubicBezTo>
                    <a:pt x="5082" y="6353"/>
                    <a:pt x="5082" y="6353"/>
                    <a:pt x="5082" y="6353"/>
                  </a:cubicBezTo>
                  <a:cubicBezTo>
                    <a:pt x="5082" y="6353"/>
                    <a:pt x="5718" y="6353"/>
                    <a:pt x="6035" y="6353"/>
                  </a:cubicBezTo>
                  <a:cubicBezTo>
                    <a:pt x="6671" y="6353"/>
                    <a:pt x="6671" y="5400"/>
                    <a:pt x="6035" y="5400"/>
                  </a:cubicBezTo>
                  <a:cubicBezTo>
                    <a:pt x="4447" y="5718"/>
                    <a:pt x="3494" y="5718"/>
                    <a:pt x="3494" y="5718"/>
                  </a:cubicBezTo>
                  <a:cubicBezTo>
                    <a:pt x="3494" y="5718"/>
                    <a:pt x="3176" y="5718"/>
                    <a:pt x="2859" y="5718"/>
                  </a:cubicBezTo>
                  <a:cubicBezTo>
                    <a:pt x="4765" y="3176"/>
                    <a:pt x="7624" y="1588"/>
                    <a:pt x="10800" y="1588"/>
                  </a:cubicBezTo>
                  <a:cubicBezTo>
                    <a:pt x="13024" y="1588"/>
                    <a:pt x="15247" y="2224"/>
                    <a:pt x="16835" y="3812"/>
                  </a:cubicBezTo>
                  <a:cubicBezTo>
                    <a:pt x="16835" y="3812"/>
                    <a:pt x="16835" y="3812"/>
                    <a:pt x="16835" y="3812"/>
                  </a:cubicBezTo>
                  <a:cubicBezTo>
                    <a:pt x="15882" y="3812"/>
                    <a:pt x="15247" y="4765"/>
                    <a:pt x="15247" y="5400"/>
                  </a:cubicBezTo>
                  <a:cubicBezTo>
                    <a:pt x="15247" y="6353"/>
                    <a:pt x="15882" y="6988"/>
                    <a:pt x="16200" y="7624"/>
                  </a:cubicBezTo>
                  <a:cubicBezTo>
                    <a:pt x="16518" y="8259"/>
                    <a:pt x="16835" y="9212"/>
                    <a:pt x="16835" y="10165"/>
                  </a:cubicBezTo>
                  <a:cubicBezTo>
                    <a:pt x="16835" y="11118"/>
                    <a:pt x="16518" y="12071"/>
                    <a:pt x="16200" y="13341"/>
                  </a:cubicBezTo>
                  <a:close/>
                  <a:moveTo>
                    <a:pt x="13659" y="19376"/>
                  </a:moveTo>
                  <a:cubicBezTo>
                    <a:pt x="13659" y="19376"/>
                    <a:pt x="13659" y="19376"/>
                    <a:pt x="13659" y="19376"/>
                  </a:cubicBezTo>
                  <a:cubicBezTo>
                    <a:pt x="12706" y="19694"/>
                    <a:pt x="11753" y="20012"/>
                    <a:pt x="10800" y="20012"/>
                  </a:cubicBezTo>
                  <a:cubicBezTo>
                    <a:pt x="9847" y="20012"/>
                    <a:pt x="8894" y="19694"/>
                    <a:pt x="8259" y="19694"/>
                  </a:cubicBezTo>
                  <a:cubicBezTo>
                    <a:pt x="10800" y="11435"/>
                    <a:pt x="10800" y="11435"/>
                    <a:pt x="10800" y="11435"/>
                  </a:cubicBezTo>
                  <a:lnTo>
                    <a:pt x="13659" y="19376"/>
                  </a:lnTo>
                  <a:close/>
                  <a:moveTo>
                    <a:pt x="20012" y="10800"/>
                  </a:moveTo>
                  <a:cubicBezTo>
                    <a:pt x="20012" y="13976"/>
                    <a:pt x="18106" y="17153"/>
                    <a:pt x="15247" y="18741"/>
                  </a:cubicBezTo>
                  <a:cubicBezTo>
                    <a:pt x="18106" y="10482"/>
                    <a:pt x="18106" y="10482"/>
                    <a:pt x="18106" y="10482"/>
                  </a:cubicBezTo>
                  <a:cubicBezTo>
                    <a:pt x="18741" y="9212"/>
                    <a:pt x="19059" y="8259"/>
                    <a:pt x="19059" y="7306"/>
                  </a:cubicBezTo>
                  <a:cubicBezTo>
                    <a:pt x="19059" y="6988"/>
                    <a:pt x="19059" y="6671"/>
                    <a:pt x="18741" y="6353"/>
                  </a:cubicBezTo>
                  <a:cubicBezTo>
                    <a:pt x="19694" y="7624"/>
                    <a:pt x="20012" y="9212"/>
                    <a:pt x="20012"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5" name="Shape"/>
            <p:cNvSpPr/>
            <p:nvPr/>
          </p:nvSpPr>
          <p:spPr>
            <a:xfrm>
              <a:off x="1335617" y="3784600"/>
              <a:ext cx="230717" cy="287867"/>
            </a:xfrm>
            <a:custGeom>
              <a:avLst/>
              <a:gdLst/>
              <a:ahLst/>
              <a:cxnLst>
                <a:cxn ang="0">
                  <a:pos x="wd2" y="hd2"/>
                </a:cxn>
                <a:cxn ang="5400000">
                  <a:pos x="wd2" y="hd2"/>
                </a:cxn>
                <a:cxn ang="10800000">
                  <a:pos x="wd2" y="hd2"/>
                </a:cxn>
                <a:cxn ang="16200000">
                  <a:pos x="wd2" y="hd2"/>
                </a:cxn>
              </a:cxnLst>
              <a:rect l="0" t="0" r="r" b="b"/>
              <a:pathLst>
                <a:path w="21600" h="21600" extrusionOk="0">
                  <a:moveTo>
                    <a:pt x="12528" y="21600"/>
                  </a:moveTo>
                  <a:cubicBezTo>
                    <a:pt x="12096" y="21600"/>
                    <a:pt x="11232" y="21257"/>
                    <a:pt x="10800" y="21257"/>
                  </a:cubicBezTo>
                  <a:cubicBezTo>
                    <a:pt x="10368" y="21257"/>
                    <a:pt x="9504" y="21600"/>
                    <a:pt x="9072" y="21600"/>
                  </a:cubicBezTo>
                  <a:cubicBezTo>
                    <a:pt x="9072" y="12343"/>
                    <a:pt x="9072" y="12343"/>
                    <a:pt x="9072" y="12343"/>
                  </a:cubicBezTo>
                  <a:cubicBezTo>
                    <a:pt x="6048" y="8229"/>
                    <a:pt x="3456" y="3771"/>
                    <a:pt x="0" y="0"/>
                  </a:cubicBezTo>
                  <a:cubicBezTo>
                    <a:pt x="432" y="0"/>
                    <a:pt x="1296" y="0"/>
                    <a:pt x="1728" y="0"/>
                  </a:cubicBezTo>
                  <a:cubicBezTo>
                    <a:pt x="2160" y="0"/>
                    <a:pt x="3024" y="0"/>
                    <a:pt x="3456" y="0"/>
                  </a:cubicBezTo>
                  <a:cubicBezTo>
                    <a:pt x="6048" y="3086"/>
                    <a:pt x="8208" y="6171"/>
                    <a:pt x="10800" y="9600"/>
                  </a:cubicBezTo>
                  <a:cubicBezTo>
                    <a:pt x="12960" y="6171"/>
                    <a:pt x="15552" y="3086"/>
                    <a:pt x="18144" y="0"/>
                  </a:cubicBezTo>
                  <a:cubicBezTo>
                    <a:pt x="18576" y="0"/>
                    <a:pt x="19008" y="0"/>
                    <a:pt x="19872" y="0"/>
                  </a:cubicBezTo>
                  <a:cubicBezTo>
                    <a:pt x="20304" y="0"/>
                    <a:pt x="21168" y="0"/>
                    <a:pt x="21600" y="0"/>
                  </a:cubicBezTo>
                  <a:cubicBezTo>
                    <a:pt x="20304" y="1371"/>
                    <a:pt x="19008" y="2743"/>
                    <a:pt x="18144" y="4457"/>
                  </a:cubicBezTo>
                  <a:cubicBezTo>
                    <a:pt x="15984" y="7200"/>
                    <a:pt x="14256" y="9600"/>
                    <a:pt x="12096" y="12343"/>
                  </a:cubicBezTo>
                  <a:lnTo>
                    <a:pt x="12528"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6" name="Shape"/>
            <p:cNvSpPr/>
            <p:nvPr/>
          </p:nvSpPr>
          <p:spPr>
            <a:xfrm>
              <a:off x="1976967" y="3824817"/>
              <a:ext cx="311151" cy="224367"/>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7" name="Shape"/>
            <p:cNvSpPr/>
            <p:nvPr/>
          </p:nvSpPr>
          <p:spPr>
            <a:xfrm>
              <a:off x="2635251" y="3807884"/>
              <a:ext cx="311150" cy="241301"/>
            </a:xfrm>
            <a:custGeom>
              <a:avLst/>
              <a:gdLst/>
              <a:ahLst/>
              <a:cxnLst>
                <a:cxn ang="0">
                  <a:pos x="wd2" y="hd2"/>
                </a:cxn>
                <a:cxn ang="5400000">
                  <a:pos x="wd2" y="hd2"/>
                </a:cxn>
                <a:cxn ang="10800000">
                  <a:pos x="wd2" y="hd2"/>
                </a:cxn>
                <a:cxn ang="16200000">
                  <a:pos x="wd2" y="hd2"/>
                </a:cxn>
              </a:cxnLst>
              <a:rect l="0" t="0" r="r" b="b"/>
              <a:pathLst>
                <a:path w="21600" h="21600" extrusionOk="0">
                  <a:moveTo>
                    <a:pt x="21600" y="20785"/>
                  </a:moveTo>
                  <a:cubicBezTo>
                    <a:pt x="21600" y="21192"/>
                    <a:pt x="21282" y="21600"/>
                    <a:pt x="20965" y="21600"/>
                  </a:cubicBezTo>
                  <a:cubicBezTo>
                    <a:pt x="953" y="21600"/>
                    <a:pt x="953" y="21600"/>
                    <a:pt x="953" y="21600"/>
                  </a:cubicBezTo>
                  <a:cubicBezTo>
                    <a:pt x="635" y="21600"/>
                    <a:pt x="0" y="21192"/>
                    <a:pt x="0" y="20785"/>
                  </a:cubicBezTo>
                  <a:cubicBezTo>
                    <a:pt x="0" y="18747"/>
                    <a:pt x="0" y="18747"/>
                    <a:pt x="0" y="18747"/>
                  </a:cubicBezTo>
                  <a:cubicBezTo>
                    <a:pt x="0" y="17932"/>
                    <a:pt x="635" y="17525"/>
                    <a:pt x="953" y="17525"/>
                  </a:cubicBezTo>
                  <a:cubicBezTo>
                    <a:pt x="20965" y="17525"/>
                    <a:pt x="20965" y="17525"/>
                    <a:pt x="20965" y="17525"/>
                  </a:cubicBezTo>
                  <a:cubicBezTo>
                    <a:pt x="21282" y="17525"/>
                    <a:pt x="21600" y="17932"/>
                    <a:pt x="21600" y="18747"/>
                  </a:cubicBezTo>
                  <a:lnTo>
                    <a:pt x="21600" y="20785"/>
                  </a:lnTo>
                  <a:close/>
                  <a:moveTo>
                    <a:pt x="20329" y="8558"/>
                  </a:moveTo>
                  <a:cubicBezTo>
                    <a:pt x="20329" y="9374"/>
                    <a:pt x="20012" y="9781"/>
                    <a:pt x="19376" y="9781"/>
                  </a:cubicBezTo>
                  <a:cubicBezTo>
                    <a:pt x="2541" y="9781"/>
                    <a:pt x="2541" y="9781"/>
                    <a:pt x="2541" y="9781"/>
                  </a:cubicBezTo>
                  <a:cubicBezTo>
                    <a:pt x="1906" y="9781"/>
                    <a:pt x="1588" y="9374"/>
                    <a:pt x="1588" y="8558"/>
                  </a:cubicBezTo>
                  <a:cubicBezTo>
                    <a:pt x="1588" y="6928"/>
                    <a:pt x="1588" y="6928"/>
                    <a:pt x="1588" y="6928"/>
                  </a:cubicBezTo>
                  <a:cubicBezTo>
                    <a:pt x="1588" y="6113"/>
                    <a:pt x="1906" y="5706"/>
                    <a:pt x="2541" y="5706"/>
                  </a:cubicBezTo>
                  <a:cubicBezTo>
                    <a:pt x="19376" y="5706"/>
                    <a:pt x="19376" y="5706"/>
                    <a:pt x="19376" y="5706"/>
                  </a:cubicBezTo>
                  <a:cubicBezTo>
                    <a:pt x="20012" y="5706"/>
                    <a:pt x="20329" y="6113"/>
                    <a:pt x="20329" y="6928"/>
                  </a:cubicBezTo>
                  <a:lnTo>
                    <a:pt x="20329" y="8558"/>
                  </a:lnTo>
                  <a:close/>
                  <a:moveTo>
                    <a:pt x="17153" y="14672"/>
                  </a:moveTo>
                  <a:cubicBezTo>
                    <a:pt x="17153" y="15079"/>
                    <a:pt x="16835" y="15487"/>
                    <a:pt x="16200" y="15487"/>
                  </a:cubicBezTo>
                  <a:cubicBezTo>
                    <a:pt x="5400" y="15487"/>
                    <a:pt x="5400" y="15487"/>
                    <a:pt x="5400" y="15487"/>
                  </a:cubicBezTo>
                  <a:cubicBezTo>
                    <a:pt x="5082" y="15487"/>
                    <a:pt x="4765" y="15079"/>
                    <a:pt x="4765" y="14672"/>
                  </a:cubicBezTo>
                  <a:cubicBezTo>
                    <a:pt x="4765" y="12634"/>
                    <a:pt x="4765" y="12634"/>
                    <a:pt x="4765" y="12634"/>
                  </a:cubicBezTo>
                  <a:cubicBezTo>
                    <a:pt x="4765" y="12226"/>
                    <a:pt x="5082" y="11819"/>
                    <a:pt x="5400" y="11819"/>
                  </a:cubicBezTo>
                  <a:cubicBezTo>
                    <a:pt x="16200" y="11819"/>
                    <a:pt x="16200" y="11819"/>
                    <a:pt x="16200" y="11819"/>
                  </a:cubicBezTo>
                  <a:cubicBezTo>
                    <a:pt x="16835" y="11819"/>
                    <a:pt x="17153" y="12226"/>
                    <a:pt x="17153" y="12634"/>
                  </a:cubicBezTo>
                  <a:lnTo>
                    <a:pt x="17153" y="14672"/>
                  </a:lnTo>
                  <a:close/>
                  <a:moveTo>
                    <a:pt x="15565" y="2853"/>
                  </a:moveTo>
                  <a:cubicBezTo>
                    <a:pt x="15565" y="3260"/>
                    <a:pt x="15247" y="3668"/>
                    <a:pt x="14929" y="3668"/>
                  </a:cubicBezTo>
                  <a:cubicBezTo>
                    <a:pt x="6988" y="3668"/>
                    <a:pt x="6988" y="3668"/>
                    <a:pt x="6988" y="3668"/>
                  </a:cubicBezTo>
                  <a:cubicBezTo>
                    <a:pt x="6671" y="3668"/>
                    <a:pt x="6353" y="3260"/>
                    <a:pt x="6353" y="2853"/>
                  </a:cubicBezTo>
                  <a:cubicBezTo>
                    <a:pt x="6353" y="815"/>
                    <a:pt x="6353" y="815"/>
                    <a:pt x="6353" y="815"/>
                  </a:cubicBezTo>
                  <a:cubicBezTo>
                    <a:pt x="6353" y="408"/>
                    <a:pt x="6671" y="0"/>
                    <a:pt x="6988" y="0"/>
                  </a:cubicBezTo>
                  <a:cubicBezTo>
                    <a:pt x="14929" y="0"/>
                    <a:pt x="14929" y="0"/>
                    <a:pt x="14929" y="0"/>
                  </a:cubicBezTo>
                  <a:cubicBezTo>
                    <a:pt x="15247" y="0"/>
                    <a:pt x="15565" y="408"/>
                    <a:pt x="15565" y="815"/>
                  </a:cubicBezTo>
                  <a:lnTo>
                    <a:pt x="15565" y="285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8" name="Shape"/>
            <p:cNvSpPr/>
            <p:nvPr/>
          </p:nvSpPr>
          <p:spPr>
            <a:xfrm>
              <a:off x="3308351" y="3807884"/>
              <a:ext cx="321734" cy="264583"/>
            </a:xfrm>
            <a:custGeom>
              <a:avLst/>
              <a:gdLst/>
              <a:ahLst/>
              <a:cxnLst>
                <a:cxn ang="0">
                  <a:pos x="wd2" y="hd2"/>
                </a:cxn>
                <a:cxn ang="5400000">
                  <a:pos x="wd2" y="hd2"/>
                </a:cxn>
                <a:cxn ang="10800000">
                  <a:pos x="wd2" y="hd2"/>
                </a:cxn>
                <a:cxn ang="16200000">
                  <a:pos x="wd2" y="hd2"/>
                </a:cxn>
              </a:cxnLst>
              <a:rect l="0" t="0" r="r" b="b"/>
              <a:pathLst>
                <a:path w="21600" h="21600" extrusionOk="0">
                  <a:moveTo>
                    <a:pt x="21600" y="17131"/>
                  </a:moveTo>
                  <a:cubicBezTo>
                    <a:pt x="21600" y="17503"/>
                    <a:pt x="21291" y="17876"/>
                    <a:pt x="20983" y="17876"/>
                  </a:cubicBezTo>
                  <a:cubicBezTo>
                    <a:pt x="18823" y="17876"/>
                    <a:pt x="18823" y="17876"/>
                    <a:pt x="18823" y="17876"/>
                  </a:cubicBezTo>
                  <a:cubicBezTo>
                    <a:pt x="18823" y="19738"/>
                    <a:pt x="17280" y="21600"/>
                    <a:pt x="15737" y="21600"/>
                  </a:cubicBezTo>
                  <a:cubicBezTo>
                    <a:pt x="14194" y="21600"/>
                    <a:pt x="12651" y="19738"/>
                    <a:pt x="12651" y="17876"/>
                  </a:cubicBezTo>
                  <a:cubicBezTo>
                    <a:pt x="8331" y="17876"/>
                    <a:pt x="8331" y="17876"/>
                    <a:pt x="8331" y="17876"/>
                  </a:cubicBezTo>
                  <a:cubicBezTo>
                    <a:pt x="8331" y="19738"/>
                    <a:pt x="6789" y="21600"/>
                    <a:pt x="5246" y="21600"/>
                  </a:cubicBezTo>
                  <a:cubicBezTo>
                    <a:pt x="3394" y="21600"/>
                    <a:pt x="2160" y="19738"/>
                    <a:pt x="2160" y="17876"/>
                  </a:cubicBezTo>
                  <a:cubicBezTo>
                    <a:pt x="617" y="17876"/>
                    <a:pt x="617" y="17876"/>
                    <a:pt x="617" y="17876"/>
                  </a:cubicBezTo>
                  <a:cubicBezTo>
                    <a:pt x="309" y="17876"/>
                    <a:pt x="0" y="17503"/>
                    <a:pt x="0" y="17131"/>
                  </a:cubicBezTo>
                  <a:cubicBezTo>
                    <a:pt x="0" y="16386"/>
                    <a:pt x="309" y="16014"/>
                    <a:pt x="617" y="16014"/>
                  </a:cubicBezTo>
                  <a:cubicBezTo>
                    <a:pt x="617" y="10055"/>
                    <a:pt x="617" y="10055"/>
                    <a:pt x="617" y="10055"/>
                  </a:cubicBezTo>
                  <a:cubicBezTo>
                    <a:pt x="617" y="9683"/>
                    <a:pt x="926" y="8938"/>
                    <a:pt x="1234" y="8566"/>
                  </a:cubicBezTo>
                  <a:cubicBezTo>
                    <a:pt x="3703" y="5959"/>
                    <a:pt x="3703" y="5959"/>
                    <a:pt x="3703" y="5959"/>
                  </a:cubicBezTo>
                  <a:cubicBezTo>
                    <a:pt x="3703" y="5586"/>
                    <a:pt x="4320" y="5214"/>
                    <a:pt x="4937" y="5214"/>
                  </a:cubicBezTo>
                  <a:cubicBezTo>
                    <a:pt x="6789" y="5214"/>
                    <a:pt x="6789" y="5214"/>
                    <a:pt x="6789" y="5214"/>
                  </a:cubicBezTo>
                  <a:cubicBezTo>
                    <a:pt x="6789" y="745"/>
                    <a:pt x="6789" y="745"/>
                    <a:pt x="6789" y="745"/>
                  </a:cubicBezTo>
                  <a:cubicBezTo>
                    <a:pt x="6789" y="372"/>
                    <a:pt x="7097" y="0"/>
                    <a:pt x="7406" y="0"/>
                  </a:cubicBezTo>
                  <a:cubicBezTo>
                    <a:pt x="20983" y="0"/>
                    <a:pt x="20983" y="0"/>
                    <a:pt x="20983" y="0"/>
                  </a:cubicBezTo>
                  <a:cubicBezTo>
                    <a:pt x="21291" y="0"/>
                    <a:pt x="21600" y="372"/>
                    <a:pt x="21600" y="745"/>
                  </a:cubicBezTo>
                  <a:lnTo>
                    <a:pt x="21600" y="17131"/>
                  </a:lnTo>
                  <a:close/>
                  <a:moveTo>
                    <a:pt x="6789" y="10800"/>
                  </a:moveTo>
                  <a:cubicBezTo>
                    <a:pt x="6789" y="7076"/>
                    <a:pt x="6789" y="7076"/>
                    <a:pt x="6789" y="7076"/>
                  </a:cubicBezTo>
                  <a:cubicBezTo>
                    <a:pt x="4937" y="7076"/>
                    <a:pt x="4937" y="7076"/>
                    <a:pt x="4937" y="7076"/>
                  </a:cubicBezTo>
                  <a:cubicBezTo>
                    <a:pt x="4937" y="7076"/>
                    <a:pt x="4629" y="7076"/>
                    <a:pt x="4629" y="7076"/>
                  </a:cubicBezTo>
                  <a:cubicBezTo>
                    <a:pt x="2160" y="10055"/>
                    <a:pt x="2160" y="10055"/>
                    <a:pt x="2160" y="10055"/>
                  </a:cubicBezTo>
                  <a:cubicBezTo>
                    <a:pt x="2160" y="10055"/>
                    <a:pt x="2160" y="10055"/>
                    <a:pt x="2160" y="10428"/>
                  </a:cubicBezTo>
                  <a:cubicBezTo>
                    <a:pt x="2160" y="10800"/>
                    <a:pt x="2160" y="10800"/>
                    <a:pt x="2160" y="10800"/>
                  </a:cubicBezTo>
                  <a:lnTo>
                    <a:pt x="6789" y="10800"/>
                  </a:lnTo>
                  <a:close/>
                  <a:moveTo>
                    <a:pt x="5246" y="16014"/>
                  </a:moveTo>
                  <a:cubicBezTo>
                    <a:pt x="4320" y="16014"/>
                    <a:pt x="3703" y="16759"/>
                    <a:pt x="3703" y="17876"/>
                  </a:cubicBezTo>
                  <a:cubicBezTo>
                    <a:pt x="3703" y="18993"/>
                    <a:pt x="4320" y="19738"/>
                    <a:pt x="5246" y="19738"/>
                  </a:cubicBezTo>
                  <a:cubicBezTo>
                    <a:pt x="6171" y="19738"/>
                    <a:pt x="6789" y="18993"/>
                    <a:pt x="6789" y="17876"/>
                  </a:cubicBezTo>
                  <a:cubicBezTo>
                    <a:pt x="6789" y="16759"/>
                    <a:pt x="6171" y="16014"/>
                    <a:pt x="5246" y="16014"/>
                  </a:cubicBezTo>
                  <a:close/>
                  <a:moveTo>
                    <a:pt x="18823" y="5586"/>
                  </a:moveTo>
                  <a:cubicBezTo>
                    <a:pt x="18823" y="5586"/>
                    <a:pt x="18514" y="5214"/>
                    <a:pt x="18206" y="5214"/>
                  </a:cubicBezTo>
                  <a:cubicBezTo>
                    <a:pt x="15737" y="5214"/>
                    <a:pt x="15737" y="5214"/>
                    <a:pt x="15737" y="5214"/>
                  </a:cubicBezTo>
                  <a:cubicBezTo>
                    <a:pt x="15737" y="2234"/>
                    <a:pt x="15737" y="2234"/>
                    <a:pt x="15737" y="2234"/>
                  </a:cubicBezTo>
                  <a:cubicBezTo>
                    <a:pt x="15737" y="1862"/>
                    <a:pt x="15429" y="1490"/>
                    <a:pt x="15429" y="1490"/>
                  </a:cubicBezTo>
                  <a:cubicBezTo>
                    <a:pt x="12960" y="1490"/>
                    <a:pt x="12960" y="1490"/>
                    <a:pt x="12960" y="1490"/>
                  </a:cubicBezTo>
                  <a:cubicBezTo>
                    <a:pt x="12960" y="1490"/>
                    <a:pt x="12651" y="1862"/>
                    <a:pt x="12651" y="2234"/>
                  </a:cubicBezTo>
                  <a:cubicBezTo>
                    <a:pt x="12651" y="5214"/>
                    <a:pt x="12651" y="5214"/>
                    <a:pt x="12651" y="5214"/>
                  </a:cubicBezTo>
                  <a:cubicBezTo>
                    <a:pt x="10183" y="5214"/>
                    <a:pt x="10183" y="5214"/>
                    <a:pt x="10183" y="5214"/>
                  </a:cubicBezTo>
                  <a:cubicBezTo>
                    <a:pt x="9874" y="5214"/>
                    <a:pt x="9566" y="5586"/>
                    <a:pt x="9566" y="5586"/>
                  </a:cubicBezTo>
                  <a:cubicBezTo>
                    <a:pt x="9566" y="8566"/>
                    <a:pt x="9566" y="8566"/>
                    <a:pt x="9566" y="8566"/>
                  </a:cubicBezTo>
                  <a:cubicBezTo>
                    <a:pt x="9566" y="8566"/>
                    <a:pt x="9874" y="8938"/>
                    <a:pt x="10183" y="8938"/>
                  </a:cubicBezTo>
                  <a:cubicBezTo>
                    <a:pt x="12651" y="8938"/>
                    <a:pt x="12651" y="8938"/>
                    <a:pt x="12651" y="8938"/>
                  </a:cubicBezTo>
                  <a:cubicBezTo>
                    <a:pt x="12651" y="11917"/>
                    <a:pt x="12651" y="11917"/>
                    <a:pt x="12651" y="11917"/>
                  </a:cubicBezTo>
                  <a:cubicBezTo>
                    <a:pt x="12651" y="12290"/>
                    <a:pt x="12960" y="12662"/>
                    <a:pt x="12960" y="12662"/>
                  </a:cubicBezTo>
                  <a:cubicBezTo>
                    <a:pt x="15429" y="12662"/>
                    <a:pt x="15429" y="12662"/>
                    <a:pt x="15429" y="12662"/>
                  </a:cubicBezTo>
                  <a:cubicBezTo>
                    <a:pt x="15429" y="12662"/>
                    <a:pt x="15737" y="12290"/>
                    <a:pt x="15737" y="11917"/>
                  </a:cubicBezTo>
                  <a:cubicBezTo>
                    <a:pt x="15737" y="8938"/>
                    <a:pt x="15737" y="8938"/>
                    <a:pt x="15737" y="8938"/>
                  </a:cubicBezTo>
                  <a:cubicBezTo>
                    <a:pt x="18206" y="8938"/>
                    <a:pt x="18206" y="8938"/>
                    <a:pt x="18206" y="8938"/>
                  </a:cubicBezTo>
                  <a:cubicBezTo>
                    <a:pt x="18514" y="8938"/>
                    <a:pt x="18823" y="8566"/>
                    <a:pt x="18823" y="8566"/>
                  </a:cubicBezTo>
                  <a:lnTo>
                    <a:pt x="18823" y="5586"/>
                  </a:lnTo>
                  <a:close/>
                  <a:moveTo>
                    <a:pt x="15737" y="16014"/>
                  </a:moveTo>
                  <a:cubicBezTo>
                    <a:pt x="14811" y="16014"/>
                    <a:pt x="14194" y="16759"/>
                    <a:pt x="14194" y="17876"/>
                  </a:cubicBezTo>
                  <a:cubicBezTo>
                    <a:pt x="14194" y="18993"/>
                    <a:pt x="14811" y="19738"/>
                    <a:pt x="15737" y="19738"/>
                  </a:cubicBezTo>
                  <a:cubicBezTo>
                    <a:pt x="16663" y="19738"/>
                    <a:pt x="17280" y="18993"/>
                    <a:pt x="17280" y="17876"/>
                  </a:cubicBezTo>
                  <a:cubicBezTo>
                    <a:pt x="17280" y="16759"/>
                    <a:pt x="16663" y="16014"/>
                    <a:pt x="15737" y="160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39" name="Shape"/>
            <p:cNvSpPr/>
            <p:nvPr/>
          </p:nvSpPr>
          <p:spPr>
            <a:xfrm>
              <a:off x="3968751" y="3852333"/>
              <a:ext cx="173567" cy="165101"/>
            </a:xfrm>
            <a:custGeom>
              <a:avLst/>
              <a:gdLst/>
              <a:ahLst/>
              <a:cxnLst>
                <a:cxn ang="0">
                  <a:pos x="wd2" y="hd2"/>
                </a:cxn>
                <a:cxn ang="5400000">
                  <a:pos x="wd2" y="hd2"/>
                </a:cxn>
                <a:cxn ang="10800000">
                  <a:pos x="wd2" y="hd2"/>
                </a:cxn>
                <a:cxn ang="16200000">
                  <a:pos x="wd2" y="hd2"/>
                </a:cxn>
              </a:cxnLst>
              <a:rect l="0" t="0" r="r" b="b"/>
              <a:pathLst>
                <a:path w="21600" h="21600" extrusionOk="0">
                  <a:moveTo>
                    <a:pt x="21032" y="2400"/>
                  </a:moveTo>
                  <a:cubicBezTo>
                    <a:pt x="10800" y="12600"/>
                    <a:pt x="10800" y="12600"/>
                    <a:pt x="10800" y="12600"/>
                  </a:cubicBezTo>
                  <a:cubicBezTo>
                    <a:pt x="10800" y="13200"/>
                    <a:pt x="10800" y="13200"/>
                    <a:pt x="10800" y="13200"/>
                  </a:cubicBezTo>
                  <a:cubicBezTo>
                    <a:pt x="10232" y="13200"/>
                    <a:pt x="10232" y="13200"/>
                    <a:pt x="10232" y="12600"/>
                  </a:cubicBezTo>
                  <a:cubicBezTo>
                    <a:pt x="0" y="2400"/>
                    <a:pt x="0" y="2400"/>
                    <a:pt x="0" y="2400"/>
                  </a:cubicBezTo>
                  <a:cubicBezTo>
                    <a:pt x="0" y="2400"/>
                    <a:pt x="0" y="1800"/>
                    <a:pt x="0" y="1800"/>
                  </a:cubicBezTo>
                  <a:cubicBezTo>
                    <a:pt x="0" y="1800"/>
                    <a:pt x="0" y="1200"/>
                    <a:pt x="0" y="1200"/>
                  </a:cubicBezTo>
                  <a:cubicBezTo>
                    <a:pt x="1137" y="0"/>
                    <a:pt x="1137" y="0"/>
                    <a:pt x="1137" y="0"/>
                  </a:cubicBezTo>
                  <a:cubicBezTo>
                    <a:pt x="1137" y="0"/>
                    <a:pt x="1137" y="0"/>
                    <a:pt x="1705" y="0"/>
                  </a:cubicBezTo>
                  <a:cubicBezTo>
                    <a:pt x="1705" y="0"/>
                    <a:pt x="1705" y="0"/>
                    <a:pt x="2274" y="0"/>
                  </a:cubicBezTo>
                  <a:cubicBezTo>
                    <a:pt x="10800" y="9000"/>
                    <a:pt x="10800" y="9000"/>
                    <a:pt x="10800" y="9000"/>
                  </a:cubicBezTo>
                  <a:cubicBezTo>
                    <a:pt x="19326" y="0"/>
                    <a:pt x="19326" y="0"/>
                    <a:pt x="19326" y="0"/>
                  </a:cubicBezTo>
                  <a:cubicBezTo>
                    <a:pt x="19326" y="0"/>
                    <a:pt x="19326" y="0"/>
                    <a:pt x="19326" y="0"/>
                  </a:cubicBezTo>
                  <a:cubicBezTo>
                    <a:pt x="19895" y="0"/>
                    <a:pt x="19895" y="0"/>
                    <a:pt x="19895" y="0"/>
                  </a:cubicBezTo>
                  <a:cubicBezTo>
                    <a:pt x="21032" y="1200"/>
                    <a:pt x="21032" y="1200"/>
                    <a:pt x="21032" y="1200"/>
                  </a:cubicBezTo>
                  <a:cubicBezTo>
                    <a:pt x="21032" y="1200"/>
                    <a:pt x="21600" y="1800"/>
                    <a:pt x="21600" y="1800"/>
                  </a:cubicBezTo>
                  <a:cubicBezTo>
                    <a:pt x="21600" y="1800"/>
                    <a:pt x="21032" y="2400"/>
                    <a:pt x="21032" y="2400"/>
                  </a:cubicBezTo>
                  <a:close/>
                  <a:moveTo>
                    <a:pt x="21032" y="10800"/>
                  </a:moveTo>
                  <a:cubicBezTo>
                    <a:pt x="10800" y="21600"/>
                    <a:pt x="10800" y="21600"/>
                    <a:pt x="10800" y="21600"/>
                  </a:cubicBezTo>
                  <a:cubicBezTo>
                    <a:pt x="10800" y="21600"/>
                    <a:pt x="10800" y="21600"/>
                    <a:pt x="10800" y="21600"/>
                  </a:cubicBezTo>
                  <a:cubicBezTo>
                    <a:pt x="10232" y="21600"/>
                    <a:pt x="10232" y="21600"/>
                    <a:pt x="10232" y="21600"/>
                  </a:cubicBezTo>
                  <a:cubicBezTo>
                    <a:pt x="0" y="10800"/>
                    <a:pt x="0" y="10800"/>
                    <a:pt x="0" y="10800"/>
                  </a:cubicBezTo>
                  <a:cubicBezTo>
                    <a:pt x="0" y="10800"/>
                    <a:pt x="0" y="10800"/>
                    <a:pt x="0" y="10200"/>
                  </a:cubicBezTo>
                  <a:cubicBezTo>
                    <a:pt x="0" y="10200"/>
                    <a:pt x="0" y="10200"/>
                    <a:pt x="0" y="10200"/>
                  </a:cubicBezTo>
                  <a:cubicBezTo>
                    <a:pt x="1137" y="9000"/>
                    <a:pt x="1137" y="9000"/>
                    <a:pt x="1137" y="9000"/>
                  </a:cubicBezTo>
                  <a:cubicBezTo>
                    <a:pt x="1137" y="8400"/>
                    <a:pt x="1137" y="8400"/>
                    <a:pt x="1705" y="8400"/>
                  </a:cubicBezTo>
                  <a:cubicBezTo>
                    <a:pt x="1705" y="8400"/>
                    <a:pt x="1705" y="8400"/>
                    <a:pt x="2274" y="9000"/>
                  </a:cubicBezTo>
                  <a:cubicBezTo>
                    <a:pt x="10800" y="18000"/>
                    <a:pt x="10800" y="18000"/>
                    <a:pt x="10800" y="18000"/>
                  </a:cubicBezTo>
                  <a:cubicBezTo>
                    <a:pt x="19326" y="9000"/>
                    <a:pt x="19326" y="9000"/>
                    <a:pt x="19326" y="9000"/>
                  </a:cubicBezTo>
                  <a:cubicBezTo>
                    <a:pt x="19326" y="8400"/>
                    <a:pt x="19326" y="8400"/>
                    <a:pt x="19326" y="8400"/>
                  </a:cubicBezTo>
                  <a:cubicBezTo>
                    <a:pt x="19895" y="8400"/>
                    <a:pt x="19895" y="8400"/>
                    <a:pt x="19895" y="9000"/>
                  </a:cubicBezTo>
                  <a:cubicBezTo>
                    <a:pt x="21032" y="10200"/>
                    <a:pt x="21032" y="10200"/>
                    <a:pt x="21032" y="10200"/>
                  </a:cubicBezTo>
                  <a:cubicBezTo>
                    <a:pt x="21032" y="10200"/>
                    <a:pt x="21600" y="10200"/>
                    <a:pt x="21600" y="10200"/>
                  </a:cubicBezTo>
                  <a:cubicBezTo>
                    <a:pt x="21600" y="10800"/>
                    <a:pt x="21032" y="10800"/>
                    <a:pt x="21032"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0" name="Shape"/>
            <p:cNvSpPr/>
            <p:nvPr/>
          </p:nvSpPr>
          <p:spPr>
            <a:xfrm>
              <a:off x="4627033" y="3894667"/>
              <a:ext cx="173568" cy="105834"/>
            </a:xfrm>
            <a:custGeom>
              <a:avLst/>
              <a:gdLst/>
              <a:ahLst/>
              <a:cxnLst>
                <a:cxn ang="0">
                  <a:pos x="wd2" y="hd2"/>
                </a:cxn>
                <a:cxn ang="5400000">
                  <a:pos x="wd2" y="hd2"/>
                </a:cxn>
                <a:cxn ang="10800000">
                  <a:pos x="wd2" y="hd2"/>
                </a:cxn>
                <a:cxn ang="16200000">
                  <a:pos x="wd2" y="hd2"/>
                </a:cxn>
              </a:cxnLst>
              <a:rect l="0" t="0" r="r" b="b"/>
              <a:pathLst>
                <a:path w="21600" h="21600" extrusionOk="0">
                  <a:moveTo>
                    <a:pt x="21032" y="4696"/>
                  </a:moveTo>
                  <a:cubicBezTo>
                    <a:pt x="10800" y="20661"/>
                    <a:pt x="10800" y="20661"/>
                    <a:pt x="10800" y="20661"/>
                  </a:cubicBezTo>
                  <a:cubicBezTo>
                    <a:pt x="10800" y="20661"/>
                    <a:pt x="10800" y="21600"/>
                    <a:pt x="10800" y="21600"/>
                  </a:cubicBezTo>
                  <a:cubicBezTo>
                    <a:pt x="10232" y="21600"/>
                    <a:pt x="10232" y="20661"/>
                    <a:pt x="10232" y="20661"/>
                  </a:cubicBezTo>
                  <a:cubicBezTo>
                    <a:pt x="0" y="4696"/>
                    <a:pt x="0" y="4696"/>
                    <a:pt x="0" y="4696"/>
                  </a:cubicBezTo>
                  <a:cubicBezTo>
                    <a:pt x="0" y="3757"/>
                    <a:pt x="0" y="3757"/>
                    <a:pt x="0" y="3757"/>
                  </a:cubicBezTo>
                  <a:cubicBezTo>
                    <a:pt x="0" y="2817"/>
                    <a:pt x="0" y="2817"/>
                    <a:pt x="0" y="2817"/>
                  </a:cubicBezTo>
                  <a:cubicBezTo>
                    <a:pt x="1137" y="939"/>
                    <a:pt x="1137" y="939"/>
                    <a:pt x="1137" y="939"/>
                  </a:cubicBezTo>
                  <a:cubicBezTo>
                    <a:pt x="1137" y="939"/>
                    <a:pt x="1137" y="0"/>
                    <a:pt x="1705" y="0"/>
                  </a:cubicBezTo>
                  <a:cubicBezTo>
                    <a:pt x="1705" y="0"/>
                    <a:pt x="1705" y="939"/>
                    <a:pt x="2274" y="939"/>
                  </a:cubicBezTo>
                  <a:cubicBezTo>
                    <a:pt x="10800" y="15026"/>
                    <a:pt x="10800" y="15026"/>
                    <a:pt x="10800" y="15026"/>
                  </a:cubicBezTo>
                  <a:cubicBezTo>
                    <a:pt x="19326" y="939"/>
                    <a:pt x="19326" y="939"/>
                    <a:pt x="19326" y="939"/>
                  </a:cubicBezTo>
                  <a:cubicBezTo>
                    <a:pt x="19326" y="939"/>
                    <a:pt x="19326" y="0"/>
                    <a:pt x="19326" y="0"/>
                  </a:cubicBezTo>
                  <a:cubicBezTo>
                    <a:pt x="19895" y="0"/>
                    <a:pt x="19895" y="939"/>
                    <a:pt x="19895" y="939"/>
                  </a:cubicBezTo>
                  <a:cubicBezTo>
                    <a:pt x="21032" y="2817"/>
                    <a:pt x="21032" y="2817"/>
                    <a:pt x="21032" y="2817"/>
                  </a:cubicBezTo>
                  <a:cubicBezTo>
                    <a:pt x="21032" y="2817"/>
                    <a:pt x="21600" y="2817"/>
                    <a:pt x="21600" y="3757"/>
                  </a:cubicBezTo>
                  <a:cubicBezTo>
                    <a:pt x="21600" y="3757"/>
                    <a:pt x="21032" y="3757"/>
                    <a:pt x="21032" y="469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1" name="Shape"/>
            <p:cNvSpPr/>
            <p:nvPr/>
          </p:nvSpPr>
          <p:spPr>
            <a:xfrm>
              <a:off x="5930900" y="3807884"/>
              <a:ext cx="270934" cy="264583"/>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17939" y="9683"/>
                  </a:moveTo>
                  <a:cubicBezTo>
                    <a:pt x="17939" y="9310"/>
                    <a:pt x="17573" y="8938"/>
                    <a:pt x="17207" y="8938"/>
                  </a:cubicBezTo>
                  <a:cubicBezTo>
                    <a:pt x="10251" y="8938"/>
                    <a:pt x="10251" y="8938"/>
                    <a:pt x="10251" y="8938"/>
                  </a:cubicBezTo>
                  <a:cubicBezTo>
                    <a:pt x="12814" y="6331"/>
                    <a:pt x="12814" y="6331"/>
                    <a:pt x="12814" y="6331"/>
                  </a:cubicBezTo>
                  <a:cubicBezTo>
                    <a:pt x="12814" y="5959"/>
                    <a:pt x="12814" y="5959"/>
                    <a:pt x="12814" y="5586"/>
                  </a:cubicBezTo>
                  <a:cubicBezTo>
                    <a:pt x="12814" y="5214"/>
                    <a:pt x="12814" y="5214"/>
                    <a:pt x="12814" y="4841"/>
                  </a:cubicBezTo>
                  <a:cubicBezTo>
                    <a:pt x="11349" y="3724"/>
                    <a:pt x="11349" y="3724"/>
                    <a:pt x="11349" y="3724"/>
                  </a:cubicBezTo>
                  <a:cubicBezTo>
                    <a:pt x="11349" y="3352"/>
                    <a:pt x="10983" y="3352"/>
                    <a:pt x="10983" y="3352"/>
                  </a:cubicBezTo>
                  <a:cubicBezTo>
                    <a:pt x="10617" y="3352"/>
                    <a:pt x="10251" y="3352"/>
                    <a:pt x="10251" y="3724"/>
                  </a:cubicBezTo>
                  <a:cubicBezTo>
                    <a:pt x="5125" y="8938"/>
                    <a:pt x="5125" y="8938"/>
                    <a:pt x="5125" y="8938"/>
                  </a:cubicBezTo>
                  <a:cubicBezTo>
                    <a:pt x="4027" y="10055"/>
                    <a:pt x="4027" y="10055"/>
                    <a:pt x="4027" y="10055"/>
                  </a:cubicBezTo>
                  <a:cubicBezTo>
                    <a:pt x="3661" y="10055"/>
                    <a:pt x="3661" y="10428"/>
                    <a:pt x="3661" y="10800"/>
                  </a:cubicBezTo>
                  <a:cubicBezTo>
                    <a:pt x="3661" y="10800"/>
                    <a:pt x="3661" y="11172"/>
                    <a:pt x="4027" y="11172"/>
                  </a:cubicBezTo>
                  <a:cubicBezTo>
                    <a:pt x="5125" y="12662"/>
                    <a:pt x="5125" y="12662"/>
                    <a:pt x="5125" y="12662"/>
                  </a:cubicBezTo>
                  <a:cubicBezTo>
                    <a:pt x="10251" y="17876"/>
                    <a:pt x="10251" y="17876"/>
                    <a:pt x="10251" y="17876"/>
                  </a:cubicBezTo>
                  <a:cubicBezTo>
                    <a:pt x="10251" y="17876"/>
                    <a:pt x="10617" y="17876"/>
                    <a:pt x="10983" y="17876"/>
                  </a:cubicBezTo>
                  <a:cubicBezTo>
                    <a:pt x="10983" y="17876"/>
                    <a:pt x="11349" y="17876"/>
                    <a:pt x="11349" y="17876"/>
                  </a:cubicBezTo>
                  <a:cubicBezTo>
                    <a:pt x="12814" y="16386"/>
                    <a:pt x="12814" y="16386"/>
                    <a:pt x="12814" y="16386"/>
                  </a:cubicBezTo>
                  <a:cubicBezTo>
                    <a:pt x="12814" y="16386"/>
                    <a:pt x="12814" y="16014"/>
                    <a:pt x="12814" y="15641"/>
                  </a:cubicBezTo>
                  <a:cubicBezTo>
                    <a:pt x="12814" y="15641"/>
                    <a:pt x="12814" y="15269"/>
                    <a:pt x="12814" y="15269"/>
                  </a:cubicBezTo>
                  <a:cubicBezTo>
                    <a:pt x="10251" y="12662"/>
                    <a:pt x="10251" y="12662"/>
                    <a:pt x="10251" y="12662"/>
                  </a:cubicBezTo>
                  <a:cubicBezTo>
                    <a:pt x="17207" y="12662"/>
                    <a:pt x="17207" y="12662"/>
                    <a:pt x="17207" y="12662"/>
                  </a:cubicBezTo>
                  <a:cubicBezTo>
                    <a:pt x="17573" y="12662"/>
                    <a:pt x="17939" y="11917"/>
                    <a:pt x="17939" y="11545"/>
                  </a:cubicBezTo>
                  <a:lnTo>
                    <a:pt x="17939" y="96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2" name="Shape"/>
            <p:cNvSpPr/>
            <p:nvPr/>
          </p:nvSpPr>
          <p:spPr>
            <a:xfrm>
              <a:off x="6591300" y="3807884"/>
              <a:ext cx="268818" cy="264583"/>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3295" y="10800"/>
                  </a:moveTo>
                  <a:cubicBezTo>
                    <a:pt x="3295" y="14897"/>
                    <a:pt x="6590" y="18248"/>
                    <a:pt x="10983" y="18248"/>
                  </a:cubicBezTo>
                  <a:cubicBezTo>
                    <a:pt x="15010" y="18248"/>
                    <a:pt x="18305" y="14897"/>
                    <a:pt x="18305" y="10800"/>
                  </a:cubicBezTo>
                  <a:cubicBezTo>
                    <a:pt x="18305" y="6331"/>
                    <a:pt x="15010" y="2979"/>
                    <a:pt x="10983" y="2979"/>
                  </a:cubicBezTo>
                  <a:cubicBezTo>
                    <a:pt x="6590" y="2979"/>
                    <a:pt x="3295" y="6331"/>
                    <a:pt x="3295" y="10800"/>
                  </a:cubicBezTo>
                  <a:close/>
                  <a:moveTo>
                    <a:pt x="15376" y="10800"/>
                  </a:moveTo>
                  <a:cubicBezTo>
                    <a:pt x="12447" y="10800"/>
                    <a:pt x="12447" y="10800"/>
                    <a:pt x="12447" y="10800"/>
                  </a:cubicBezTo>
                  <a:cubicBezTo>
                    <a:pt x="12447" y="15641"/>
                    <a:pt x="12447" y="15641"/>
                    <a:pt x="12447" y="15641"/>
                  </a:cubicBezTo>
                  <a:cubicBezTo>
                    <a:pt x="12447" y="16014"/>
                    <a:pt x="12447" y="16014"/>
                    <a:pt x="12081" y="16014"/>
                  </a:cubicBezTo>
                  <a:cubicBezTo>
                    <a:pt x="9519" y="16014"/>
                    <a:pt x="9519" y="16014"/>
                    <a:pt x="9519" y="16014"/>
                  </a:cubicBezTo>
                  <a:cubicBezTo>
                    <a:pt x="9153" y="16014"/>
                    <a:pt x="9153" y="16014"/>
                    <a:pt x="9153" y="15641"/>
                  </a:cubicBezTo>
                  <a:cubicBezTo>
                    <a:pt x="9153" y="10800"/>
                    <a:pt x="9153" y="10800"/>
                    <a:pt x="9153" y="10800"/>
                  </a:cubicBezTo>
                  <a:cubicBezTo>
                    <a:pt x="6224" y="10800"/>
                    <a:pt x="6224" y="10800"/>
                    <a:pt x="6224" y="10800"/>
                  </a:cubicBezTo>
                  <a:cubicBezTo>
                    <a:pt x="6224" y="10800"/>
                    <a:pt x="5858" y="10428"/>
                    <a:pt x="5858" y="10055"/>
                  </a:cubicBezTo>
                  <a:cubicBezTo>
                    <a:pt x="5858" y="10055"/>
                    <a:pt x="5858" y="10055"/>
                    <a:pt x="6224" y="10055"/>
                  </a:cubicBezTo>
                  <a:cubicBezTo>
                    <a:pt x="10617" y="5214"/>
                    <a:pt x="10617" y="5214"/>
                    <a:pt x="10617" y="5214"/>
                  </a:cubicBezTo>
                  <a:cubicBezTo>
                    <a:pt x="10617" y="5214"/>
                    <a:pt x="10617" y="5214"/>
                    <a:pt x="10983" y="5214"/>
                  </a:cubicBezTo>
                  <a:cubicBezTo>
                    <a:pt x="10983" y="5214"/>
                    <a:pt x="10983" y="5214"/>
                    <a:pt x="10983" y="5214"/>
                  </a:cubicBezTo>
                  <a:cubicBezTo>
                    <a:pt x="15742" y="10055"/>
                    <a:pt x="15742" y="10055"/>
                    <a:pt x="15742" y="10055"/>
                  </a:cubicBezTo>
                  <a:cubicBezTo>
                    <a:pt x="15742" y="10055"/>
                    <a:pt x="15742" y="10055"/>
                    <a:pt x="15742" y="10428"/>
                  </a:cubicBezTo>
                  <a:cubicBezTo>
                    <a:pt x="15742" y="10428"/>
                    <a:pt x="15376" y="10800"/>
                    <a:pt x="15376"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3" name="Shape"/>
            <p:cNvSpPr/>
            <p:nvPr/>
          </p:nvSpPr>
          <p:spPr>
            <a:xfrm>
              <a:off x="7262284" y="3816351"/>
              <a:ext cx="256117" cy="270934"/>
            </a:xfrm>
            <a:custGeom>
              <a:avLst/>
              <a:gdLst/>
              <a:ahLst/>
              <a:cxnLst>
                <a:cxn ang="0">
                  <a:pos x="wd2" y="hd2"/>
                </a:cxn>
                <a:cxn ang="5400000">
                  <a:pos x="wd2" y="hd2"/>
                </a:cxn>
                <a:cxn ang="10800000">
                  <a:pos x="wd2" y="hd2"/>
                </a:cxn>
                <a:cxn ang="16200000">
                  <a:pos x="wd2" y="hd2"/>
                </a:cxn>
              </a:cxnLst>
              <a:rect l="0" t="0" r="r" b="b"/>
              <a:pathLst>
                <a:path w="21600" h="21600" extrusionOk="0">
                  <a:moveTo>
                    <a:pt x="21600" y="11715"/>
                  </a:moveTo>
                  <a:cubicBezTo>
                    <a:pt x="21600" y="12447"/>
                    <a:pt x="20829" y="13180"/>
                    <a:pt x="19671" y="13180"/>
                  </a:cubicBezTo>
                  <a:cubicBezTo>
                    <a:pt x="9643" y="13180"/>
                    <a:pt x="9643" y="13180"/>
                    <a:pt x="9643" y="13180"/>
                  </a:cubicBezTo>
                  <a:cubicBezTo>
                    <a:pt x="13886" y="17573"/>
                    <a:pt x="13886" y="17573"/>
                    <a:pt x="13886" y="17573"/>
                  </a:cubicBezTo>
                  <a:cubicBezTo>
                    <a:pt x="14271" y="17573"/>
                    <a:pt x="14271" y="18305"/>
                    <a:pt x="14271" y="18671"/>
                  </a:cubicBezTo>
                  <a:cubicBezTo>
                    <a:pt x="14271" y="19037"/>
                    <a:pt x="14271" y="19769"/>
                    <a:pt x="13886" y="19769"/>
                  </a:cubicBezTo>
                  <a:cubicBezTo>
                    <a:pt x="12729" y="20868"/>
                    <a:pt x="12729" y="20868"/>
                    <a:pt x="12729" y="20868"/>
                  </a:cubicBezTo>
                  <a:cubicBezTo>
                    <a:pt x="12343" y="21234"/>
                    <a:pt x="11957" y="21600"/>
                    <a:pt x="11186" y="21600"/>
                  </a:cubicBezTo>
                  <a:cubicBezTo>
                    <a:pt x="10800" y="21600"/>
                    <a:pt x="10414" y="21234"/>
                    <a:pt x="10029" y="20868"/>
                  </a:cubicBezTo>
                  <a:cubicBezTo>
                    <a:pt x="386" y="12081"/>
                    <a:pt x="386" y="12081"/>
                    <a:pt x="386" y="12081"/>
                  </a:cubicBezTo>
                  <a:cubicBezTo>
                    <a:pt x="0" y="11715"/>
                    <a:pt x="0" y="10983"/>
                    <a:pt x="0" y="10617"/>
                  </a:cubicBezTo>
                  <a:cubicBezTo>
                    <a:pt x="0" y="10251"/>
                    <a:pt x="0" y="9885"/>
                    <a:pt x="386" y="9519"/>
                  </a:cubicBezTo>
                  <a:cubicBezTo>
                    <a:pt x="10029" y="366"/>
                    <a:pt x="10029" y="366"/>
                    <a:pt x="10029" y="366"/>
                  </a:cubicBezTo>
                  <a:cubicBezTo>
                    <a:pt x="10414" y="0"/>
                    <a:pt x="10800" y="0"/>
                    <a:pt x="11186" y="0"/>
                  </a:cubicBezTo>
                  <a:cubicBezTo>
                    <a:pt x="11957" y="0"/>
                    <a:pt x="12343" y="0"/>
                    <a:pt x="12729" y="366"/>
                  </a:cubicBezTo>
                  <a:cubicBezTo>
                    <a:pt x="13886" y="1464"/>
                    <a:pt x="13886" y="1464"/>
                    <a:pt x="13886" y="1464"/>
                  </a:cubicBezTo>
                  <a:cubicBezTo>
                    <a:pt x="14271" y="1831"/>
                    <a:pt x="14271" y="2197"/>
                    <a:pt x="14271" y="2563"/>
                  </a:cubicBezTo>
                  <a:cubicBezTo>
                    <a:pt x="14271" y="3295"/>
                    <a:pt x="14271" y="3661"/>
                    <a:pt x="13886" y="4027"/>
                  </a:cubicBezTo>
                  <a:cubicBezTo>
                    <a:pt x="9643" y="8054"/>
                    <a:pt x="9643" y="8054"/>
                    <a:pt x="9643" y="8054"/>
                  </a:cubicBezTo>
                  <a:cubicBezTo>
                    <a:pt x="19671" y="8054"/>
                    <a:pt x="19671" y="8054"/>
                    <a:pt x="19671" y="8054"/>
                  </a:cubicBezTo>
                  <a:cubicBezTo>
                    <a:pt x="20829" y="8054"/>
                    <a:pt x="21600" y="8786"/>
                    <a:pt x="21600" y="9885"/>
                  </a:cubicBezTo>
                  <a:lnTo>
                    <a:pt x="21600" y="1171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4" name="Shape"/>
            <p:cNvSpPr/>
            <p:nvPr/>
          </p:nvSpPr>
          <p:spPr>
            <a:xfrm>
              <a:off x="7907867" y="3807884"/>
              <a:ext cx="270934" cy="264583"/>
            </a:xfrm>
            <a:custGeom>
              <a:avLst/>
              <a:gdLst/>
              <a:ahLst/>
              <a:cxnLst>
                <a:cxn ang="0">
                  <a:pos x="wd2" y="hd2"/>
                </a:cxn>
                <a:cxn ang="5400000">
                  <a:pos x="wd2" y="hd2"/>
                </a:cxn>
                <a:cxn ang="10800000">
                  <a:pos x="wd2" y="hd2"/>
                </a:cxn>
                <a:cxn ang="16200000">
                  <a:pos x="wd2" y="hd2"/>
                </a:cxn>
              </a:cxnLst>
              <a:rect l="0" t="0" r="r" b="b"/>
              <a:pathLst>
                <a:path w="21600" h="21600" extrusionOk="0">
                  <a:moveTo>
                    <a:pt x="13180" y="10800"/>
                  </a:moveTo>
                  <a:cubicBezTo>
                    <a:pt x="17939" y="15641"/>
                    <a:pt x="17939" y="15641"/>
                    <a:pt x="17939" y="15641"/>
                  </a:cubicBezTo>
                  <a:cubicBezTo>
                    <a:pt x="20136" y="13779"/>
                    <a:pt x="20136" y="13779"/>
                    <a:pt x="20136" y="13779"/>
                  </a:cubicBezTo>
                  <a:cubicBezTo>
                    <a:pt x="20136" y="13407"/>
                    <a:pt x="20502" y="13407"/>
                    <a:pt x="20868" y="13407"/>
                  </a:cubicBezTo>
                  <a:cubicBezTo>
                    <a:pt x="21234" y="13779"/>
                    <a:pt x="21600" y="13779"/>
                    <a:pt x="21600" y="14152"/>
                  </a:cubicBezTo>
                  <a:cubicBezTo>
                    <a:pt x="21600" y="20483"/>
                    <a:pt x="21600" y="20483"/>
                    <a:pt x="21600" y="20483"/>
                  </a:cubicBezTo>
                  <a:cubicBezTo>
                    <a:pt x="21600" y="21228"/>
                    <a:pt x="21234" y="21600"/>
                    <a:pt x="20502" y="21600"/>
                  </a:cubicBezTo>
                  <a:cubicBezTo>
                    <a:pt x="14278" y="21600"/>
                    <a:pt x="14278" y="21600"/>
                    <a:pt x="14278" y="21600"/>
                  </a:cubicBezTo>
                  <a:cubicBezTo>
                    <a:pt x="13912" y="21600"/>
                    <a:pt x="13546" y="21228"/>
                    <a:pt x="13546" y="20855"/>
                  </a:cubicBezTo>
                  <a:cubicBezTo>
                    <a:pt x="13546" y="20483"/>
                    <a:pt x="13546" y="20110"/>
                    <a:pt x="13912" y="20110"/>
                  </a:cubicBezTo>
                  <a:cubicBezTo>
                    <a:pt x="15742" y="17876"/>
                    <a:pt x="15742" y="17876"/>
                    <a:pt x="15742" y="17876"/>
                  </a:cubicBezTo>
                  <a:cubicBezTo>
                    <a:pt x="10983" y="13034"/>
                    <a:pt x="10983" y="13034"/>
                    <a:pt x="10983" y="13034"/>
                  </a:cubicBezTo>
                  <a:cubicBezTo>
                    <a:pt x="5858" y="17876"/>
                    <a:pt x="5858" y="17876"/>
                    <a:pt x="5858" y="17876"/>
                  </a:cubicBezTo>
                  <a:cubicBezTo>
                    <a:pt x="8054" y="20110"/>
                    <a:pt x="8054" y="20110"/>
                    <a:pt x="8054" y="20110"/>
                  </a:cubicBezTo>
                  <a:cubicBezTo>
                    <a:pt x="8054" y="20110"/>
                    <a:pt x="8054" y="20483"/>
                    <a:pt x="8054" y="20855"/>
                  </a:cubicBezTo>
                  <a:cubicBezTo>
                    <a:pt x="8054" y="21228"/>
                    <a:pt x="7688" y="21600"/>
                    <a:pt x="7322" y="21600"/>
                  </a:cubicBezTo>
                  <a:cubicBezTo>
                    <a:pt x="1098" y="21600"/>
                    <a:pt x="1098" y="21600"/>
                    <a:pt x="1098" y="21600"/>
                  </a:cubicBezTo>
                  <a:cubicBezTo>
                    <a:pt x="732" y="21600"/>
                    <a:pt x="0" y="21228"/>
                    <a:pt x="0" y="20483"/>
                  </a:cubicBezTo>
                  <a:cubicBezTo>
                    <a:pt x="0" y="14152"/>
                    <a:pt x="0" y="14152"/>
                    <a:pt x="0" y="14152"/>
                  </a:cubicBezTo>
                  <a:cubicBezTo>
                    <a:pt x="0" y="13779"/>
                    <a:pt x="366" y="13779"/>
                    <a:pt x="732" y="13407"/>
                  </a:cubicBezTo>
                  <a:cubicBezTo>
                    <a:pt x="1098" y="13407"/>
                    <a:pt x="1464" y="13407"/>
                    <a:pt x="1831" y="13779"/>
                  </a:cubicBezTo>
                  <a:cubicBezTo>
                    <a:pt x="3661" y="15641"/>
                    <a:pt x="3661" y="15641"/>
                    <a:pt x="3661" y="15641"/>
                  </a:cubicBezTo>
                  <a:cubicBezTo>
                    <a:pt x="8786" y="10800"/>
                    <a:pt x="8786" y="10800"/>
                    <a:pt x="8786" y="10800"/>
                  </a:cubicBezTo>
                  <a:cubicBezTo>
                    <a:pt x="3661" y="5586"/>
                    <a:pt x="3661" y="5586"/>
                    <a:pt x="3661" y="5586"/>
                  </a:cubicBezTo>
                  <a:cubicBezTo>
                    <a:pt x="1831" y="7821"/>
                    <a:pt x="1831" y="7821"/>
                    <a:pt x="1831" y="7821"/>
                  </a:cubicBezTo>
                  <a:cubicBezTo>
                    <a:pt x="1464" y="7821"/>
                    <a:pt x="1464" y="7821"/>
                    <a:pt x="1098" y="7821"/>
                  </a:cubicBezTo>
                  <a:cubicBezTo>
                    <a:pt x="1098" y="7821"/>
                    <a:pt x="732" y="7821"/>
                    <a:pt x="732" y="7821"/>
                  </a:cubicBezTo>
                  <a:cubicBezTo>
                    <a:pt x="366" y="7821"/>
                    <a:pt x="0" y="7448"/>
                    <a:pt x="0" y="7076"/>
                  </a:cubicBezTo>
                  <a:cubicBezTo>
                    <a:pt x="0" y="745"/>
                    <a:pt x="0" y="745"/>
                    <a:pt x="0" y="745"/>
                  </a:cubicBezTo>
                  <a:cubicBezTo>
                    <a:pt x="0" y="372"/>
                    <a:pt x="732" y="0"/>
                    <a:pt x="1098" y="0"/>
                  </a:cubicBezTo>
                  <a:cubicBezTo>
                    <a:pt x="7322" y="0"/>
                    <a:pt x="7322" y="0"/>
                    <a:pt x="7322" y="0"/>
                  </a:cubicBezTo>
                  <a:cubicBezTo>
                    <a:pt x="7688" y="0"/>
                    <a:pt x="8054" y="0"/>
                    <a:pt x="8054" y="372"/>
                  </a:cubicBezTo>
                  <a:cubicBezTo>
                    <a:pt x="8054" y="745"/>
                    <a:pt x="8054" y="1117"/>
                    <a:pt x="8054" y="1490"/>
                  </a:cubicBezTo>
                  <a:cubicBezTo>
                    <a:pt x="5858" y="3352"/>
                    <a:pt x="5858" y="3352"/>
                    <a:pt x="5858" y="3352"/>
                  </a:cubicBezTo>
                  <a:cubicBezTo>
                    <a:pt x="10983" y="8566"/>
                    <a:pt x="10983" y="8566"/>
                    <a:pt x="10983" y="8566"/>
                  </a:cubicBezTo>
                  <a:cubicBezTo>
                    <a:pt x="15742" y="3352"/>
                    <a:pt x="15742" y="3352"/>
                    <a:pt x="15742" y="3352"/>
                  </a:cubicBezTo>
                  <a:cubicBezTo>
                    <a:pt x="13912" y="1490"/>
                    <a:pt x="13912" y="1490"/>
                    <a:pt x="13912" y="1490"/>
                  </a:cubicBezTo>
                  <a:cubicBezTo>
                    <a:pt x="13546" y="1117"/>
                    <a:pt x="13546" y="745"/>
                    <a:pt x="13546" y="372"/>
                  </a:cubicBezTo>
                  <a:cubicBezTo>
                    <a:pt x="13546" y="0"/>
                    <a:pt x="13912" y="0"/>
                    <a:pt x="14278" y="0"/>
                  </a:cubicBezTo>
                  <a:cubicBezTo>
                    <a:pt x="20502" y="0"/>
                    <a:pt x="20502" y="0"/>
                    <a:pt x="20502" y="0"/>
                  </a:cubicBezTo>
                  <a:cubicBezTo>
                    <a:pt x="21234" y="0"/>
                    <a:pt x="21600" y="372"/>
                    <a:pt x="21600" y="745"/>
                  </a:cubicBezTo>
                  <a:cubicBezTo>
                    <a:pt x="21600" y="7076"/>
                    <a:pt x="21600" y="7076"/>
                    <a:pt x="21600" y="7076"/>
                  </a:cubicBezTo>
                  <a:cubicBezTo>
                    <a:pt x="21600" y="7448"/>
                    <a:pt x="21234" y="7821"/>
                    <a:pt x="20868" y="7821"/>
                  </a:cubicBezTo>
                  <a:cubicBezTo>
                    <a:pt x="20868" y="7821"/>
                    <a:pt x="20868" y="7821"/>
                    <a:pt x="20502" y="7821"/>
                  </a:cubicBezTo>
                  <a:cubicBezTo>
                    <a:pt x="20502" y="7821"/>
                    <a:pt x="20136" y="7821"/>
                    <a:pt x="20136" y="7821"/>
                  </a:cubicBezTo>
                  <a:cubicBezTo>
                    <a:pt x="17939" y="5586"/>
                    <a:pt x="17939" y="5586"/>
                    <a:pt x="17939" y="5586"/>
                  </a:cubicBezTo>
                  <a:lnTo>
                    <a:pt x="13180"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5" name="Shape"/>
            <p:cNvSpPr/>
            <p:nvPr/>
          </p:nvSpPr>
          <p:spPr>
            <a:xfrm>
              <a:off x="8568267" y="3807884"/>
              <a:ext cx="264585" cy="264583"/>
            </a:xfrm>
            <a:custGeom>
              <a:avLst/>
              <a:gdLst/>
              <a:ahLst/>
              <a:cxnLst>
                <a:cxn ang="0">
                  <a:pos x="wd2" y="hd2"/>
                </a:cxn>
                <a:cxn ang="5400000">
                  <a:pos x="wd2" y="hd2"/>
                </a:cxn>
                <a:cxn ang="10800000">
                  <a:pos x="wd2" y="hd2"/>
                </a:cxn>
                <a:cxn ang="16200000">
                  <a:pos x="wd2" y="hd2"/>
                </a:cxn>
              </a:cxnLst>
              <a:rect l="0" t="0" r="r" b="b"/>
              <a:pathLst>
                <a:path w="21600" h="21600" extrusionOk="0">
                  <a:moveTo>
                    <a:pt x="15641" y="16759"/>
                  </a:moveTo>
                  <a:cubicBezTo>
                    <a:pt x="15641" y="16759"/>
                    <a:pt x="15641" y="16759"/>
                    <a:pt x="15269" y="16759"/>
                  </a:cubicBezTo>
                  <a:cubicBezTo>
                    <a:pt x="14524" y="16759"/>
                    <a:pt x="13779" y="16759"/>
                    <a:pt x="13407" y="16014"/>
                  </a:cubicBezTo>
                  <a:cubicBezTo>
                    <a:pt x="13034" y="15641"/>
                    <a:pt x="13034" y="15269"/>
                    <a:pt x="13034" y="14897"/>
                  </a:cubicBezTo>
                  <a:cubicBezTo>
                    <a:pt x="11917" y="16014"/>
                    <a:pt x="10428" y="17131"/>
                    <a:pt x="8566" y="17131"/>
                  </a:cubicBezTo>
                  <a:cubicBezTo>
                    <a:pt x="5586" y="17131"/>
                    <a:pt x="3724" y="15269"/>
                    <a:pt x="3724" y="11917"/>
                  </a:cubicBezTo>
                  <a:cubicBezTo>
                    <a:pt x="3724" y="7448"/>
                    <a:pt x="7076" y="3724"/>
                    <a:pt x="10800" y="3724"/>
                  </a:cubicBezTo>
                  <a:cubicBezTo>
                    <a:pt x="12290" y="3724"/>
                    <a:pt x="13779" y="4469"/>
                    <a:pt x="14524" y="5586"/>
                  </a:cubicBezTo>
                  <a:cubicBezTo>
                    <a:pt x="14524" y="5586"/>
                    <a:pt x="14524" y="5586"/>
                    <a:pt x="14524" y="5586"/>
                  </a:cubicBezTo>
                  <a:cubicBezTo>
                    <a:pt x="14524" y="4469"/>
                    <a:pt x="14524" y="4469"/>
                    <a:pt x="14524" y="4469"/>
                  </a:cubicBezTo>
                  <a:cubicBezTo>
                    <a:pt x="14524" y="4469"/>
                    <a:pt x="14897" y="4469"/>
                    <a:pt x="14897" y="4469"/>
                  </a:cubicBezTo>
                  <a:cubicBezTo>
                    <a:pt x="16386" y="4469"/>
                    <a:pt x="16386" y="4469"/>
                    <a:pt x="16386" y="4469"/>
                  </a:cubicBezTo>
                  <a:cubicBezTo>
                    <a:pt x="16386" y="4469"/>
                    <a:pt x="16759" y="4469"/>
                    <a:pt x="16759" y="4469"/>
                  </a:cubicBezTo>
                  <a:cubicBezTo>
                    <a:pt x="16759" y="4469"/>
                    <a:pt x="16759" y="4841"/>
                    <a:pt x="16759" y="4841"/>
                  </a:cubicBezTo>
                  <a:cubicBezTo>
                    <a:pt x="14897" y="13407"/>
                    <a:pt x="14897" y="13407"/>
                    <a:pt x="14897" y="13407"/>
                  </a:cubicBezTo>
                  <a:cubicBezTo>
                    <a:pt x="14897" y="13779"/>
                    <a:pt x="14897" y="13779"/>
                    <a:pt x="14897" y="14152"/>
                  </a:cubicBezTo>
                  <a:cubicBezTo>
                    <a:pt x="14897" y="14897"/>
                    <a:pt x="15269" y="14897"/>
                    <a:pt x="15641" y="14897"/>
                  </a:cubicBezTo>
                  <a:cubicBezTo>
                    <a:pt x="16759" y="14897"/>
                    <a:pt x="19738" y="14524"/>
                    <a:pt x="19738" y="10800"/>
                  </a:cubicBezTo>
                  <a:cubicBezTo>
                    <a:pt x="19738" y="5214"/>
                    <a:pt x="16386" y="1490"/>
                    <a:pt x="10800" y="1490"/>
                  </a:cubicBezTo>
                  <a:cubicBezTo>
                    <a:pt x="5959" y="1490"/>
                    <a:pt x="1862" y="5586"/>
                    <a:pt x="1862" y="10800"/>
                  </a:cubicBezTo>
                  <a:cubicBezTo>
                    <a:pt x="1862" y="15641"/>
                    <a:pt x="5959" y="19738"/>
                    <a:pt x="10800" y="19738"/>
                  </a:cubicBezTo>
                  <a:cubicBezTo>
                    <a:pt x="12662" y="19738"/>
                    <a:pt x="14897" y="18993"/>
                    <a:pt x="16386" y="17876"/>
                  </a:cubicBezTo>
                  <a:cubicBezTo>
                    <a:pt x="16759" y="17503"/>
                    <a:pt x="17131" y="17503"/>
                    <a:pt x="17131" y="17876"/>
                  </a:cubicBezTo>
                  <a:cubicBezTo>
                    <a:pt x="17876" y="18621"/>
                    <a:pt x="17876" y="18621"/>
                    <a:pt x="17876" y="18621"/>
                  </a:cubicBezTo>
                  <a:cubicBezTo>
                    <a:pt x="17876" y="18621"/>
                    <a:pt x="17876" y="18621"/>
                    <a:pt x="17876" y="18621"/>
                  </a:cubicBezTo>
                  <a:cubicBezTo>
                    <a:pt x="17876" y="18993"/>
                    <a:pt x="17876" y="18993"/>
                    <a:pt x="17503" y="18993"/>
                  </a:cubicBezTo>
                  <a:cubicBezTo>
                    <a:pt x="15641" y="20855"/>
                    <a:pt x="13407" y="21600"/>
                    <a:pt x="10800" y="21600"/>
                  </a:cubicBezTo>
                  <a:cubicBezTo>
                    <a:pt x="4841" y="21600"/>
                    <a:pt x="0" y="16759"/>
                    <a:pt x="0" y="10800"/>
                  </a:cubicBezTo>
                  <a:cubicBezTo>
                    <a:pt x="0" y="4841"/>
                    <a:pt x="4841" y="0"/>
                    <a:pt x="10800" y="0"/>
                  </a:cubicBezTo>
                  <a:cubicBezTo>
                    <a:pt x="17131" y="0"/>
                    <a:pt x="21600" y="4097"/>
                    <a:pt x="21600" y="10800"/>
                  </a:cubicBezTo>
                  <a:cubicBezTo>
                    <a:pt x="21600" y="15269"/>
                    <a:pt x="18621" y="16759"/>
                    <a:pt x="15641" y="16759"/>
                  </a:cubicBezTo>
                  <a:close/>
                  <a:moveTo>
                    <a:pt x="10800" y="5586"/>
                  </a:moveTo>
                  <a:cubicBezTo>
                    <a:pt x="8566" y="5586"/>
                    <a:pt x="5959" y="8193"/>
                    <a:pt x="5959" y="11917"/>
                  </a:cubicBezTo>
                  <a:cubicBezTo>
                    <a:pt x="5959" y="13779"/>
                    <a:pt x="7076" y="15269"/>
                    <a:pt x="8938" y="15269"/>
                  </a:cubicBezTo>
                  <a:cubicBezTo>
                    <a:pt x="11545" y="15269"/>
                    <a:pt x="13779" y="11917"/>
                    <a:pt x="13779" y="8938"/>
                  </a:cubicBezTo>
                  <a:cubicBezTo>
                    <a:pt x="13779" y="7076"/>
                    <a:pt x="12662" y="5586"/>
                    <a:pt x="10800" y="558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6" name="Shape"/>
            <p:cNvSpPr/>
            <p:nvPr/>
          </p:nvSpPr>
          <p:spPr>
            <a:xfrm>
              <a:off x="9226551" y="3784600"/>
              <a:ext cx="334434"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4447"/>
                  </a:moveTo>
                  <a:cubicBezTo>
                    <a:pt x="21600" y="6035"/>
                    <a:pt x="21600" y="6035"/>
                    <a:pt x="21600" y="6035"/>
                  </a:cubicBezTo>
                  <a:cubicBezTo>
                    <a:pt x="20121" y="6035"/>
                    <a:pt x="20121" y="6035"/>
                    <a:pt x="20121" y="6035"/>
                  </a:cubicBezTo>
                  <a:cubicBezTo>
                    <a:pt x="20121" y="6353"/>
                    <a:pt x="19825" y="6988"/>
                    <a:pt x="19233" y="6988"/>
                  </a:cubicBezTo>
                  <a:cubicBezTo>
                    <a:pt x="2071" y="6988"/>
                    <a:pt x="2071" y="6988"/>
                    <a:pt x="2071" y="6988"/>
                  </a:cubicBezTo>
                  <a:cubicBezTo>
                    <a:pt x="1775" y="6988"/>
                    <a:pt x="1479" y="6353"/>
                    <a:pt x="1479" y="6035"/>
                  </a:cubicBezTo>
                  <a:cubicBezTo>
                    <a:pt x="0" y="6035"/>
                    <a:pt x="0" y="6035"/>
                    <a:pt x="0" y="6035"/>
                  </a:cubicBezTo>
                  <a:cubicBezTo>
                    <a:pt x="0" y="4447"/>
                    <a:pt x="0" y="4447"/>
                    <a:pt x="0" y="4447"/>
                  </a:cubicBezTo>
                  <a:cubicBezTo>
                    <a:pt x="10652" y="0"/>
                    <a:pt x="10652" y="0"/>
                    <a:pt x="10652" y="0"/>
                  </a:cubicBezTo>
                  <a:lnTo>
                    <a:pt x="21600" y="4447"/>
                  </a:lnTo>
                  <a:close/>
                  <a:moveTo>
                    <a:pt x="21600" y="20012"/>
                  </a:moveTo>
                  <a:cubicBezTo>
                    <a:pt x="21600" y="21600"/>
                    <a:pt x="21600" y="21600"/>
                    <a:pt x="21600" y="21600"/>
                  </a:cubicBezTo>
                  <a:cubicBezTo>
                    <a:pt x="0" y="21600"/>
                    <a:pt x="0" y="21600"/>
                    <a:pt x="0" y="21600"/>
                  </a:cubicBezTo>
                  <a:cubicBezTo>
                    <a:pt x="0" y="20012"/>
                    <a:pt x="0" y="20012"/>
                    <a:pt x="0" y="20012"/>
                  </a:cubicBezTo>
                  <a:cubicBezTo>
                    <a:pt x="0" y="19694"/>
                    <a:pt x="296" y="19059"/>
                    <a:pt x="592" y="19059"/>
                  </a:cubicBezTo>
                  <a:cubicBezTo>
                    <a:pt x="20712" y="19059"/>
                    <a:pt x="20712" y="19059"/>
                    <a:pt x="20712" y="19059"/>
                  </a:cubicBezTo>
                  <a:cubicBezTo>
                    <a:pt x="21008" y="19059"/>
                    <a:pt x="21600" y="19694"/>
                    <a:pt x="21600" y="20012"/>
                  </a:cubicBezTo>
                  <a:close/>
                  <a:moveTo>
                    <a:pt x="5622" y="7624"/>
                  </a:moveTo>
                  <a:cubicBezTo>
                    <a:pt x="5622" y="16835"/>
                    <a:pt x="5622" y="16835"/>
                    <a:pt x="5622" y="16835"/>
                  </a:cubicBezTo>
                  <a:cubicBezTo>
                    <a:pt x="7101" y="16835"/>
                    <a:pt x="7101" y="16835"/>
                    <a:pt x="7101" y="16835"/>
                  </a:cubicBezTo>
                  <a:cubicBezTo>
                    <a:pt x="7101" y="7624"/>
                    <a:pt x="7101" y="7624"/>
                    <a:pt x="7101" y="7624"/>
                  </a:cubicBezTo>
                  <a:cubicBezTo>
                    <a:pt x="10060" y="7624"/>
                    <a:pt x="10060" y="7624"/>
                    <a:pt x="10060" y="7624"/>
                  </a:cubicBezTo>
                  <a:cubicBezTo>
                    <a:pt x="10060" y="16835"/>
                    <a:pt x="10060" y="16835"/>
                    <a:pt x="10060" y="16835"/>
                  </a:cubicBezTo>
                  <a:cubicBezTo>
                    <a:pt x="11540" y="16835"/>
                    <a:pt x="11540" y="16835"/>
                    <a:pt x="11540" y="16835"/>
                  </a:cubicBezTo>
                  <a:cubicBezTo>
                    <a:pt x="11540" y="7624"/>
                    <a:pt x="11540" y="7624"/>
                    <a:pt x="11540" y="7624"/>
                  </a:cubicBezTo>
                  <a:cubicBezTo>
                    <a:pt x="14203" y="7624"/>
                    <a:pt x="14203" y="7624"/>
                    <a:pt x="14203" y="7624"/>
                  </a:cubicBezTo>
                  <a:cubicBezTo>
                    <a:pt x="14203" y="16835"/>
                    <a:pt x="14203" y="16835"/>
                    <a:pt x="14203" y="16835"/>
                  </a:cubicBezTo>
                  <a:cubicBezTo>
                    <a:pt x="15682" y="16835"/>
                    <a:pt x="15682" y="16835"/>
                    <a:pt x="15682" y="16835"/>
                  </a:cubicBezTo>
                  <a:cubicBezTo>
                    <a:pt x="15682" y="7624"/>
                    <a:pt x="15682" y="7624"/>
                    <a:pt x="15682" y="7624"/>
                  </a:cubicBezTo>
                  <a:cubicBezTo>
                    <a:pt x="18641" y="7624"/>
                    <a:pt x="18641" y="7624"/>
                    <a:pt x="18641" y="7624"/>
                  </a:cubicBezTo>
                  <a:cubicBezTo>
                    <a:pt x="18641" y="16835"/>
                    <a:pt x="18641" y="16835"/>
                    <a:pt x="18641" y="16835"/>
                  </a:cubicBezTo>
                  <a:cubicBezTo>
                    <a:pt x="19233" y="16835"/>
                    <a:pt x="19233" y="16835"/>
                    <a:pt x="19233" y="16835"/>
                  </a:cubicBezTo>
                  <a:cubicBezTo>
                    <a:pt x="19825" y="16835"/>
                    <a:pt x="20121" y="17153"/>
                    <a:pt x="20121" y="17788"/>
                  </a:cubicBezTo>
                  <a:cubicBezTo>
                    <a:pt x="20121" y="18424"/>
                    <a:pt x="20121" y="18424"/>
                    <a:pt x="20121" y="18424"/>
                  </a:cubicBezTo>
                  <a:cubicBezTo>
                    <a:pt x="1479" y="18424"/>
                    <a:pt x="1479" y="18424"/>
                    <a:pt x="1479" y="18424"/>
                  </a:cubicBezTo>
                  <a:cubicBezTo>
                    <a:pt x="1479" y="17788"/>
                    <a:pt x="1479" y="17788"/>
                    <a:pt x="1479" y="17788"/>
                  </a:cubicBezTo>
                  <a:cubicBezTo>
                    <a:pt x="1479" y="17153"/>
                    <a:pt x="1775" y="16835"/>
                    <a:pt x="2071" y="16835"/>
                  </a:cubicBezTo>
                  <a:cubicBezTo>
                    <a:pt x="2663" y="16835"/>
                    <a:pt x="2663" y="16835"/>
                    <a:pt x="2663" y="16835"/>
                  </a:cubicBezTo>
                  <a:cubicBezTo>
                    <a:pt x="2663" y="7624"/>
                    <a:pt x="2663" y="7624"/>
                    <a:pt x="2663" y="7624"/>
                  </a:cubicBezTo>
                  <a:lnTo>
                    <a:pt x="5622" y="76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7" name="Shape"/>
            <p:cNvSpPr/>
            <p:nvPr/>
          </p:nvSpPr>
          <p:spPr>
            <a:xfrm>
              <a:off x="9884833" y="3824817"/>
              <a:ext cx="270934" cy="224367"/>
            </a:xfrm>
            <a:custGeom>
              <a:avLst/>
              <a:gdLst/>
              <a:ahLst/>
              <a:cxnLst>
                <a:cxn ang="0">
                  <a:pos x="wd2" y="hd2"/>
                </a:cxn>
                <a:cxn ang="5400000">
                  <a:pos x="wd2" y="hd2"/>
                </a:cxn>
                <a:cxn ang="10800000">
                  <a:pos x="wd2" y="hd2"/>
                </a:cxn>
                <a:cxn ang="16200000">
                  <a:pos x="wd2" y="hd2"/>
                </a:cxn>
              </a:cxnLst>
              <a:rect l="0" t="0" r="r" b="b"/>
              <a:pathLst>
                <a:path w="21600" h="21600" extrusionOk="0">
                  <a:moveTo>
                    <a:pt x="21600" y="3527"/>
                  </a:moveTo>
                  <a:cubicBezTo>
                    <a:pt x="21600" y="3967"/>
                    <a:pt x="21234" y="4408"/>
                    <a:pt x="20502" y="4408"/>
                  </a:cubicBezTo>
                  <a:cubicBezTo>
                    <a:pt x="1098" y="4408"/>
                    <a:pt x="1098" y="4408"/>
                    <a:pt x="1098" y="4408"/>
                  </a:cubicBezTo>
                  <a:cubicBezTo>
                    <a:pt x="732" y="4408"/>
                    <a:pt x="0" y="3967"/>
                    <a:pt x="0" y="3527"/>
                  </a:cubicBezTo>
                  <a:cubicBezTo>
                    <a:pt x="0" y="1322"/>
                    <a:pt x="0" y="1322"/>
                    <a:pt x="0" y="1322"/>
                  </a:cubicBezTo>
                  <a:cubicBezTo>
                    <a:pt x="0" y="882"/>
                    <a:pt x="732" y="0"/>
                    <a:pt x="1098" y="0"/>
                  </a:cubicBezTo>
                  <a:cubicBezTo>
                    <a:pt x="20502" y="0"/>
                    <a:pt x="20502" y="0"/>
                    <a:pt x="20502" y="0"/>
                  </a:cubicBezTo>
                  <a:cubicBezTo>
                    <a:pt x="21234" y="0"/>
                    <a:pt x="21600" y="882"/>
                    <a:pt x="21600" y="1322"/>
                  </a:cubicBezTo>
                  <a:lnTo>
                    <a:pt x="21600" y="3527"/>
                  </a:lnTo>
                  <a:close/>
                  <a:moveTo>
                    <a:pt x="21600" y="11902"/>
                  </a:moveTo>
                  <a:cubicBezTo>
                    <a:pt x="21600" y="12343"/>
                    <a:pt x="21234" y="13224"/>
                    <a:pt x="20502" y="13224"/>
                  </a:cubicBezTo>
                  <a:cubicBezTo>
                    <a:pt x="1098" y="13224"/>
                    <a:pt x="1098" y="13224"/>
                    <a:pt x="1098" y="13224"/>
                  </a:cubicBezTo>
                  <a:cubicBezTo>
                    <a:pt x="732" y="13224"/>
                    <a:pt x="0" y="12343"/>
                    <a:pt x="0" y="11902"/>
                  </a:cubicBezTo>
                  <a:cubicBezTo>
                    <a:pt x="0" y="9698"/>
                    <a:pt x="0" y="9698"/>
                    <a:pt x="0" y="9698"/>
                  </a:cubicBezTo>
                  <a:cubicBezTo>
                    <a:pt x="0" y="9257"/>
                    <a:pt x="732" y="8816"/>
                    <a:pt x="1098" y="8816"/>
                  </a:cubicBezTo>
                  <a:cubicBezTo>
                    <a:pt x="20502" y="8816"/>
                    <a:pt x="20502" y="8816"/>
                    <a:pt x="20502" y="8816"/>
                  </a:cubicBezTo>
                  <a:cubicBezTo>
                    <a:pt x="21234" y="8816"/>
                    <a:pt x="21600" y="9257"/>
                    <a:pt x="21600" y="9698"/>
                  </a:cubicBezTo>
                  <a:lnTo>
                    <a:pt x="21600" y="11902"/>
                  </a:lnTo>
                  <a:close/>
                  <a:moveTo>
                    <a:pt x="21600" y="20718"/>
                  </a:moveTo>
                  <a:cubicBezTo>
                    <a:pt x="21600" y="21159"/>
                    <a:pt x="21234" y="21600"/>
                    <a:pt x="20502" y="21600"/>
                  </a:cubicBezTo>
                  <a:cubicBezTo>
                    <a:pt x="1098" y="21600"/>
                    <a:pt x="1098" y="21600"/>
                    <a:pt x="1098" y="21600"/>
                  </a:cubicBezTo>
                  <a:cubicBezTo>
                    <a:pt x="732" y="21600"/>
                    <a:pt x="0" y="21159"/>
                    <a:pt x="0" y="20718"/>
                  </a:cubicBezTo>
                  <a:cubicBezTo>
                    <a:pt x="0" y="18514"/>
                    <a:pt x="0" y="18514"/>
                    <a:pt x="0" y="18514"/>
                  </a:cubicBezTo>
                  <a:cubicBezTo>
                    <a:pt x="0" y="17633"/>
                    <a:pt x="732" y="17192"/>
                    <a:pt x="1098" y="17192"/>
                  </a:cubicBezTo>
                  <a:cubicBezTo>
                    <a:pt x="20502" y="17192"/>
                    <a:pt x="20502" y="17192"/>
                    <a:pt x="20502" y="17192"/>
                  </a:cubicBezTo>
                  <a:cubicBezTo>
                    <a:pt x="21234" y="17192"/>
                    <a:pt x="21600" y="17633"/>
                    <a:pt x="21600" y="18514"/>
                  </a:cubicBezTo>
                  <a:lnTo>
                    <a:pt x="21600" y="207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8" name="Shape"/>
            <p:cNvSpPr/>
            <p:nvPr/>
          </p:nvSpPr>
          <p:spPr>
            <a:xfrm>
              <a:off x="10557934" y="3784600"/>
              <a:ext cx="287868" cy="311151"/>
            </a:xfrm>
            <a:custGeom>
              <a:avLst/>
              <a:gdLst/>
              <a:ahLst/>
              <a:cxnLst>
                <a:cxn ang="0">
                  <a:pos x="wd2" y="hd2"/>
                </a:cxn>
                <a:cxn ang="5400000">
                  <a:pos x="wd2" y="hd2"/>
                </a:cxn>
                <a:cxn ang="10800000">
                  <a:pos x="wd2" y="hd2"/>
                </a:cxn>
                <a:cxn ang="16200000">
                  <a:pos x="wd2" y="hd2"/>
                </a:cxn>
              </a:cxnLst>
              <a:rect l="0" t="0" r="r" b="b"/>
              <a:pathLst>
                <a:path w="21600" h="21600" extrusionOk="0">
                  <a:moveTo>
                    <a:pt x="19886" y="18424"/>
                  </a:moveTo>
                  <a:cubicBezTo>
                    <a:pt x="14057" y="18424"/>
                    <a:pt x="14057" y="18424"/>
                    <a:pt x="14057" y="18424"/>
                  </a:cubicBezTo>
                  <a:cubicBezTo>
                    <a:pt x="14057" y="20012"/>
                    <a:pt x="12686" y="21600"/>
                    <a:pt x="10629" y="21600"/>
                  </a:cubicBezTo>
                  <a:cubicBezTo>
                    <a:pt x="8914" y="21600"/>
                    <a:pt x="7543" y="20012"/>
                    <a:pt x="7543" y="18424"/>
                  </a:cubicBezTo>
                  <a:cubicBezTo>
                    <a:pt x="1714" y="18424"/>
                    <a:pt x="1714" y="18424"/>
                    <a:pt x="1714" y="18424"/>
                  </a:cubicBezTo>
                  <a:cubicBezTo>
                    <a:pt x="686" y="18424"/>
                    <a:pt x="0" y="17788"/>
                    <a:pt x="0" y="16835"/>
                  </a:cubicBezTo>
                  <a:cubicBezTo>
                    <a:pt x="1714" y="15247"/>
                    <a:pt x="4114" y="12706"/>
                    <a:pt x="4114" y="6988"/>
                  </a:cubicBezTo>
                  <a:cubicBezTo>
                    <a:pt x="4114" y="4447"/>
                    <a:pt x="6171" y="1906"/>
                    <a:pt x="9600" y="1588"/>
                  </a:cubicBezTo>
                  <a:cubicBezTo>
                    <a:pt x="9600" y="1271"/>
                    <a:pt x="9600" y="1271"/>
                    <a:pt x="9600" y="953"/>
                  </a:cubicBezTo>
                  <a:cubicBezTo>
                    <a:pt x="9600" y="318"/>
                    <a:pt x="9943" y="0"/>
                    <a:pt x="10629" y="0"/>
                  </a:cubicBezTo>
                  <a:cubicBezTo>
                    <a:pt x="11314" y="0"/>
                    <a:pt x="12000" y="318"/>
                    <a:pt x="12000" y="953"/>
                  </a:cubicBezTo>
                  <a:cubicBezTo>
                    <a:pt x="12000" y="1271"/>
                    <a:pt x="12000" y="1271"/>
                    <a:pt x="12000" y="1588"/>
                  </a:cubicBezTo>
                  <a:cubicBezTo>
                    <a:pt x="15429" y="1906"/>
                    <a:pt x="17486" y="4447"/>
                    <a:pt x="17486" y="6988"/>
                  </a:cubicBezTo>
                  <a:cubicBezTo>
                    <a:pt x="17486" y="12706"/>
                    <a:pt x="19543" y="15247"/>
                    <a:pt x="21600" y="16835"/>
                  </a:cubicBezTo>
                  <a:cubicBezTo>
                    <a:pt x="21600" y="17788"/>
                    <a:pt x="20914" y="18424"/>
                    <a:pt x="19886" y="18424"/>
                  </a:cubicBezTo>
                  <a:close/>
                  <a:moveTo>
                    <a:pt x="10629" y="20012"/>
                  </a:moveTo>
                  <a:cubicBezTo>
                    <a:pt x="9600" y="20012"/>
                    <a:pt x="8914" y="19376"/>
                    <a:pt x="8914" y="18424"/>
                  </a:cubicBezTo>
                  <a:cubicBezTo>
                    <a:pt x="8914" y="18424"/>
                    <a:pt x="8914" y="18106"/>
                    <a:pt x="8571" y="18106"/>
                  </a:cubicBezTo>
                  <a:cubicBezTo>
                    <a:pt x="8571" y="18106"/>
                    <a:pt x="8571" y="18424"/>
                    <a:pt x="8571" y="18424"/>
                  </a:cubicBezTo>
                  <a:cubicBezTo>
                    <a:pt x="8571" y="19694"/>
                    <a:pt x="9600" y="20647"/>
                    <a:pt x="10629" y="20647"/>
                  </a:cubicBezTo>
                  <a:cubicBezTo>
                    <a:pt x="10971" y="20647"/>
                    <a:pt x="10971" y="20329"/>
                    <a:pt x="10971" y="20329"/>
                  </a:cubicBezTo>
                  <a:cubicBezTo>
                    <a:pt x="10971" y="20329"/>
                    <a:pt x="10971" y="20012"/>
                    <a:pt x="10629" y="2001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49" name="Shape"/>
            <p:cNvSpPr/>
            <p:nvPr/>
          </p:nvSpPr>
          <p:spPr>
            <a:xfrm>
              <a:off x="11203518" y="3824817"/>
              <a:ext cx="397934" cy="224367"/>
            </a:xfrm>
            <a:custGeom>
              <a:avLst/>
              <a:gdLst/>
              <a:ahLst/>
              <a:cxnLst>
                <a:cxn ang="0">
                  <a:pos x="wd2" y="hd2"/>
                </a:cxn>
                <a:cxn ang="5400000">
                  <a:pos x="wd2" y="hd2"/>
                </a:cxn>
                <a:cxn ang="10800000">
                  <a:pos x="wd2" y="hd2"/>
                </a:cxn>
                <a:cxn ang="16200000">
                  <a:pos x="wd2" y="hd2"/>
                </a:cxn>
              </a:cxnLst>
              <a:rect l="0" t="0" r="r" b="b"/>
              <a:pathLst>
                <a:path w="21600" h="21600" extrusionOk="0">
                  <a:moveTo>
                    <a:pt x="17379" y="21600"/>
                  </a:moveTo>
                  <a:cubicBezTo>
                    <a:pt x="15145" y="21600"/>
                    <a:pt x="13159" y="18073"/>
                    <a:pt x="13159" y="14106"/>
                  </a:cubicBezTo>
                  <a:cubicBezTo>
                    <a:pt x="13159" y="11902"/>
                    <a:pt x="13655" y="9698"/>
                    <a:pt x="14648" y="8376"/>
                  </a:cubicBezTo>
                  <a:cubicBezTo>
                    <a:pt x="13903" y="7053"/>
                    <a:pt x="13903" y="7053"/>
                    <a:pt x="13903" y="7053"/>
                  </a:cubicBezTo>
                  <a:cubicBezTo>
                    <a:pt x="10676" y="14547"/>
                    <a:pt x="10676" y="14547"/>
                    <a:pt x="10676" y="14547"/>
                  </a:cubicBezTo>
                  <a:cubicBezTo>
                    <a:pt x="10676" y="14988"/>
                    <a:pt x="10428" y="14988"/>
                    <a:pt x="10179" y="14988"/>
                  </a:cubicBezTo>
                  <a:cubicBezTo>
                    <a:pt x="8441" y="14988"/>
                    <a:pt x="8441" y="14988"/>
                    <a:pt x="8441" y="14988"/>
                  </a:cubicBezTo>
                  <a:cubicBezTo>
                    <a:pt x="7945" y="18955"/>
                    <a:pt x="6207" y="21600"/>
                    <a:pt x="4221" y="21600"/>
                  </a:cubicBezTo>
                  <a:cubicBezTo>
                    <a:pt x="1738" y="21600"/>
                    <a:pt x="0" y="18073"/>
                    <a:pt x="0" y="14106"/>
                  </a:cubicBezTo>
                  <a:cubicBezTo>
                    <a:pt x="0" y="10139"/>
                    <a:pt x="1738" y="6612"/>
                    <a:pt x="4221" y="6612"/>
                  </a:cubicBezTo>
                  <a:cubicBezTo>
                    <a:pt x="4966" y="6612"/>
                    <a:pt x="5710" y="7053"/>
                    <a:pt x="6207" y="7494"/>
                  </a:cubicBezTo>
                  <a:cubicBezTo>
                    <a:pt x="7448" y="4408"/>
                    <a:pt x="7448" y="4408"/>
                    <a:pt x="7448" y="4408"/>
                  </a:cubicBezTo>
                  <a:cubicBezTo>
                    <a:pt x="5462" y="4408"/>
                    <a:pt x="5462" y="4408"/>
                    <a:pt x="5462" y="4408"/>
                  </a:cubicBezTo>
                  <a:cubicBezTo>
                    <a:pt x="4966" y="4408"/>
                    <a:pt x="4717" y="3967"/>
                    <a:pt x="4717" y="3527"/>
                  </a:cubicBezTo>
                  <a:cubicBezTo>
                    <a:pt x="4717" y="2645"/>
                    <a:pt x="4966" y="2204"/>
                    <a:pt x="5462" y="2204"/>
                  </a:cubicBezTo>
                  <a:cubicBezTo>
                    <a:pt x="8938" y="2204"/>
                    <a:pt x="8938" y="2204"/>
                    <a:pt x="8938" y="2204"/>
                  </a:cubicBezTo>
                  <a:cubicBezTo>
                    <a:pt x="8938" y="4408"/>
                    <a:pt x="8938" y="4408"/>
                    <a:pt x="8938" y="4408"/>
                  </a:cubicBezTo>
                  <a:cubicBezTo>
                    <a:pt x="13159" y="4408"/>
                    <a:pt x="13159" y="4408"/>
                    <a:pt x="13159" y="4408"/>
                  </a:cubicBezTo>
                  <a:cubicBezTo>
                    <a:pt x="12166" y="2204"/>
                    <a:pt x="12166" y="2204"/>
                    <a:pt x="12166" y="2204"/>
                  </a:cubicBezTo>
                  <a:cubicBezTo>
                    <a:pt x="10179" y="2204"/>
                    <a:pt x="10179" y="2204"/>
                    <a:pt x="10179" y="2204"/>
                  </a:cubicBezTo>
                  <a:cubicBezTo>
                    <a:pt x="9931" y="2204"/>
                    <a:pt x="9683" y="1763"/>
                    <a:pt x="9683" y="1322"/>
                  </a:cubicBezTo>
                  <a:cubicBezTo>
                    <a:pt x="9683" y="882"/>
                    <a:pt x="9931" y="0"/>
                    <a:pt x="10179" y="0"/>
                  </a:cubicBezTo>
                  <a:cubicBezTo>
                    <a:pt x="12662" y="0"/>
                    <a:pt x="12662" y="0"/>
                    <a:pt x="12662" y="0"/>
                  </a:cubicBezTo>
                  <a:cubicBezTo>
                    <a:pt x="12910" y="0"/>
                    <a:pt x="12910" y="441"/>
                    <a:pt x="13159" y="441"/>
                  </a:cubicBezTo>
                  <a:cubicBezTo>
                    <a:pt x="15641" y="7494"/>
                    <a:pt x="15641" y="7494"/>
                    <a:pt x="15641" y="7494"/>
                  </a:cubicBezTo>
                  <a:cubicBezTo>
                    <a:pt x="16138" y="7053"/>
                    <a:pt x="16883" y="6612"/>
                    <a:pt x="17379" y="6612"/>
                  </a:cubicBezTo>
                  <a:cubicBezTo>
                    <a:pt x="19862" y="6612"/>
                    <a:pt x="21600" y="10139"/>
                    <a:pt x="21600" y="14106"/>
                  </a:cubicBezTo>
                  <a:cubicBezTo>
                    <a:pt x="21600" y="18073"/>
                    <a:pt x="19862" y="21600"/>
                    <a:pt x="17379" y="21600"/>
                  </a:cubicBezTo>
                  <a:close/>
                  <a:moveTo>
                    <a:pt x="4221" y="14988"/>
                  </a:moveTo>
                  <a:cubicBezTo>
                    <a:pt x="3724" y="14988"/>
                    <a:pt x="3476" y="14106"/>
                    <a:pt x="3724" y="13665"/>
                  </a:cubicBezTo>
                  <a:cubicBezTo>
                    <a:pt x="5462" y="9257"/>
                    <a:pt x="5462" y="9257"/>
                    <a:pt x="5462" y="9257"/>
                  </a:cubicBezTo>
                  <a:cubicBezTo>
                    <a:pt x="4966" y="8816"/>
                    <a:pt x="4717" y="8816"/>
                    <a:pt x="4221" y="8816"/>
                  </a:cubicBezTo>
                  <a:cubicBezTo>
                    <a:pt x="2483" y="8816"/>
                    <a:pt x="1241" y="11020"/>
                    <a:pt x="1241" y="14106"/>
                  </a:cubicBezTo>
                  <a:cubicBezTo>
                    <a:pt x="1241" y="17192"/>
                    <a:pt x="2483" y="19396"/>
                    <a:pt x="4221" y="19396"/>
                  </a:cubicBezTo>
                  <a:cubicBezTo>
                    <a:pt x="5710" y="19396"/>
                    <a:pt x="6952" y="17633"/>
                    <a:pt x="7200" y="14988"/>
                  </a:cubicBezTo>
                  <a:lnTo>
                    <a:pt x="4221" y="14988"/>
                  </a:lnTo>
                  <a:close/>
                  <a:moveTo>
                    <a:pt x="7200" y="13224"/>
                  </a:moveTo>
                  <a:cubicBezTo>
                    <a:pt x="6952" y="11902"/>
                    <a:pt x="6703" y="11461"/>
                    <a:pt x="6455" y="10580"/>
                  </a:cubicBezTo>
                  <a:cubicBezTo>
                    <a:pt x="5462" y="13224"/>
                    <a:pt x="5462" y="13224"/>
                    <a:pt x="5462" y="13224"/>
                  </a:cubicBezTo>
                  <a:lnTo>
                    <a:pt x="7200" y="13224"/>
                  </a:lnTo>
                  <a:close/>
                  <a:moveTo>
                    <a:pt x="12662" y="6612"/>
                  </a:moveTo>
                  <a:cubicBezTo>
                    <a:pt x="8193" y="6612"/>
                    <a:pt x="8193" y="6612"/>
                    <a:pt x="8193" y="6612"/>
                  </a:cubicBezTo>
                  <a:cubicBezTo>
                    <a:pt x="7200" y="8816"/>
                    <a:pt x="7200" y="8816"/>
                    <a:pt x="7200" y="8816"/>
                  </a:cubicBezTo>
                  <a:cubicBezTo>
                    <a:pt x="7697" y="10139"/>
                    <a:pt x="8193" y="11461"/>
                    <a:pt x="8441" y="13224"/>
                  </a:cubicBezTo>
                  <a:cubicBezTo>
                    <a:pt x="9931" y="13224"/>
                    <a:pt x="9931" y="13224"/>
                    <a:pt x="9931" y="13224"/>
                  </a:cubicBezTo>
                  <a:lnTo>
                    <a:pt x="12662" y="6612"/>
                  </a:lnTo>
                  <a:close/>
                  <a:moveTo>
                    <a:pt x="17379" y="8816"/>
                  </a:moveTo>
                  <a:cubicBezTo>
                    <a:pt x="17131" y="8816"/>
                    <a:pt x="16634" y="8816"/>
                    <a:pt x="16386" y="9257"/>
                  </a:cubicBezTo>
                  <a:cubicBezTo>
                    <a:pt x="17876" y="13665"/>
                    <a:pt x="17876" y="13665"/>
                    <a:pt x="17876" y="13665"/>
                  </a:cubicBezTo>
                  <a:cubicBezTo>
                    <a:pt x="18124" y="14106"/>
                    <a:pt x="18124" y="14547"/>
                    <a:pt x="17876" y="14988"/>
                  </a:cubicBezTo>
                  <a:cubicBezTo>
                    <a:pt x="17628" y="14988"/>
                    <a:pt x="17628" y="14988"/>
                    <a:pt x="17379" y="14988"/>
                  </a:cubicBezTo>
                  <a:cubicBezTo>
                    <a:pt x="17131" y="14988"/>
                    <a:pt x="17131" y="14988"/>
                    <a:pt x="16883" y="14547"/>
                  </a:cubicBezTo>
                  <a:cubicBezTo>
                    <a:pt x="15393" y="10139"/>
                    <a:pt x="15393" y="10139"/>
                    <a:pt x="15393" y="10139"/>
                  </a:cubicBezTo>
                  <a:cubicBezTo>
                    <a:pt x="14648" y="11461"/>
                    <a:pt x="14400" y="12784"/>
                    <a:pt x="14400" y="14106"/>
                  </a:cubicBezTo>
                  <a:cubicBezTo>
                    <a:pt x="14400" y="17192"/>
                    <a:pt x="15890" y="19396"/>
                    <a:pt x="17379" y="19396"/>
                  </a:cubicBezTo>
                  <a:cubicBezTo>
                    <a:pt x="19117" y="19396"/>
                    <a:pt x="20359" y="17192"/>
                    <a:pt x="20359" y="14106"/>
                  </a:cubicBezTo>
                  <a:cubicBezTo>
                    <a:pt x="20359" y="11020"/>
                    <a:pt x="19117" y="8816"/>
                    <a:pt x="17379" y="881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0" name="Shape"/>
            <p:cNvSpPr/>
            <p:nvPr/>
          </p:nvSpPr>
          <p:spPr>
            <a:xfrm>
              <a:off x="11791952" y="3807884"/>
              <a:ext cx="266701" cy="264583"/>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7876" y="4097"/>
                  </a:moveTo>
                  <a:cubicBezTo>
                    <a:pt x="17131" y="3724"/>
                    <a:pt x="16386" y="3352"/>
                    <a:pt x="15641" y="2979"/>
                  </a:cubicBezTo>
                  <a:cubicBezTo>
                    <a:pt x="13407" y="2234"/>
                    <a:pt x="11172" y="2234"/>
                    <a:pt x="8566" y="2607"/>
                  </a:cubicBezTo>
                  <a:cubicBezTo>
                    <a:pt x="7448" y="2607"/>
                    <a:pt x="6703" y="2607"/>
                    <a:pt x="5586" y="2979"/>
                  </a:cubicBezTo>
                  <a:cubicBezTo>
                    <a:pt x="4841" y="3352"/>
                    <a:pt x="3724" y="3724"/>
                    <a:pt x="3724" y="4841"/>
                  </a:cubicBezTo>
                  <a:cubicBezTo>
                    <a:pt x="3724" y="6703"/>
                    <a:pt x="4097" y="8938"/>
                    <a:pt x="4469" y="11172"/>
                  </a:cubicBezTo>
                  <a:cubicBezTo>
                    <a:pt x="4841" y="11545"/>
                    <a:pt x="4841" y="12290"/>
                    <a:pt x="5214" y="12662"/>
                  </a:cubicBezTo>
                  <a:cubicBezTo>
                    <a:pt x="6331" y="13779"/>
                    <a:pt x="7821" y="14152"/>
                    <a:pt x="9310" y="14152"/>
                  </a:cubicBezTo>
                  <a:cubicBezTo>
                    <a:pt x="11545" y="14524"/>
                    <a:pt x="13407" y="14152"/>
                    <a:pt x="15641" y="13407"/>
                  </a:cubicBezTo>
                  <a:cubicBezTo>
                    <a:pt x="16014" y="13034"/>
                    <a:pt x="16759" y="12662"/>
                    <a:pt x="16759" y="11917"/>
                  </a:cubicBezTo>
                  <a:cubicBezTo>
                    <a:pt x="17131" y="9683"/>
                    <a:pt x="17503" y="7448"/>
                    <a:pt x="17876" y="5214"/>
                  </a:cubicBezTo>
                  <a:cubicBezTo>
                    <a:pt x="17876" y="4841"/>
                    <a:pt x="17876" y="4469"/>
                    <a:pt x="17876" y="4097"/>
                  </a:cubicBezTo>
                  <a:close/>
                  <a:moveTo>
                    <a:pt x="16014" y="14152"/>
                  </a:moveTo>
                  <a:cubicBezTo>
                    <a:pt x="13034" y="16014"/>
                    <a:pt x="8566" y="16014"/>
                    <a:pt x="5586" y="14152"/>
                  </a:cubicBezTo>
                  <a:cubicBezTo>
                    <a:pt x="5586" y="14152"/>
                    <a:pt x="5586" y="14152"/>
                    <a:pt x="5586" y="14152"/>
                  </a:cubicBezTo>
                  <a:cubicBezTo>
                    <a:pt x="5214" y="14152"/>
                    <a:pt x="5214" y="14152"/>
                    <a:pt x="5214" y="14152"/>
                  </a:cubicBezTo>
                  <a:cubicBezTo>
                    <a:pt x="5586" y="15269"/>
                    <a:pt x="5586" y="16386"/>
                    <a:pt x="5959" y="17131"/>
                  </a:cubicBezTo>
                  <a:cubicBezTo>
                    <a:pt x="6331" y="18248"/>
                    <a:pt x="7821" y="18621"/>
                    <a:pt x="8938" y="18621"/>
                  </a:cubicBezTo>
                  <a:cubicBezTo>
                    <a:pt x="10800" y="18993"/>
                    <a:pt x="13034" y="18993"/>
                    <a:pt x="14897" y="17876"/>
                  </a:cubicBezTo>
                  <a:cubicBezTo>
                    <a:pt x="16014" y="17503"/>
                    <a:pt x="15641" y="16014"/>
                    <a:pt x="16014" y="15269"/>
                  </a:cubicBezTo>
                  <a:cubicBezTo>
                    <a:pt x="16014" y="14897"/>
                    <a:pt x="16386" y="14152"/>
                    <a:pt x="16014" y="14152"/>
                  </a:cubicBezTo>
                  <a:close/>
                  <a:moveTo>
                    <a:pt x="13034" y="5214"/>
                  </a:moveTo>
                  <a:cubicBezTo>
                    <a:pt x="11545" y="5586"/>
                    <a:pt x="10055" y="5586"/>
                    <a:pt x="8566" y="5214"/>
                  </a:cubicBezTo>
                  <a:cubicBezTo>
                    <a:pt x="7821" y="5214"/>
                    <a:pt x="6703" y="5214"/>
                    <a:pt x="5959" y="4469"/>
                  </a:cubicBezTo>
                  <a:cubicBezTo>
                    <a:pt x="6331" y="4097"/>
                    <a:pt x="7076" y="3724"/>
                    <a:pt x="7821" y="3724"/>
                  </a:cubicBezTo>
                  <a:cubicBezTo>
                    <a:pt x="9683" y="3352"/>
                    <a:pt x="11545" y="3352"/>
                    <a:pt x="13407" y="3724"/>
                  </a:cubicBezTo>
                  <a:cubicBezTo>
                    <a:pt x="14152" y="3724"/>
                    <a:pt x="14897" y="4097"/>
                    <a:pt x="15641" y="4469"/>
                  </a:cubicBezTo>
                  <a:cubicBezTo>
                    <a:pt x="14897" y="5214"/>
                    <a:pt x="13779" y="5214"/>
                    <a:pt x="13034" y="5214"/>
                  </a:cubicBezTo>
                  <a:close/>
                  <a:moveTo>
                    <a:pt x="10800" y="12662"/>
                  </a:moveTo>
                  <a:cubicBezTo>
                    <a:pt x="9683" y="12662"/>
                    <a:pt x="8566" y="11917"/>
                    <a:pt x="8566" y="10428"/>
                  </a:cubicBezTo>
                  <a:cubicBezTo>
                    <a:pt x="8566" y="9683"/>
                    <a:pt x="8938" y="8566"/>
                    <a:pt x="10055" y="8193"/>
                  </a:cubicBezTo>
                  <a:cubicBezTo>
                    <a:pt x="11172" y="7821"/>
                    <a:pt x="12662" y="8566"/>
                    <a:pt x="13034" y="10055"/>
                  </a:cubicBezTo>
                  <a:cubicBezTo>
                    <a:pt x="13034" y="11172"/>
                    <a:pt x="12290" y="12662"/>
                    <a:pt x="10800" y="12662"/>
                  </a:cubicBezTo>
                  <a:close/>
                  <a:moveTo>
                    <a:pt x="10055" y="9310"/>
                  </a:moveTo>
                  <a:cubicBezTo>
                    <a:pt x="9310" y="9683"/>
                    <a:pt x="9310" y="11172"/>
                    <a:pt x="10428" y="11545"/>
                  </a:cubicBezTo>
                  <a:cubicBezTo>
                    <a:pt x="10800" y="11917"/>
                    <a:pt x="11917" y="11172"/>
                    <a:pt x="11917" y="10428"/>
                  </a:cubicBezTo>
                  <a:cubicBezTo>
                    <a:pt x="11917" y="9683"/>
                    <a:pt x="10800" y="8938"/>
                    <a:pt x="10055" y="931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1" name="Shape"/>
            <p:cNvSpPr/>
            <p:nvPr/>
          </p:nvSpPr>
          <p:spPr>
            <a:xfrm>
              <a:off x="95250" y="4296833"/>
              <a:ext cx="311150" cy="311152"/>
            </a:xfrm>
            <a:custGeom>
              <a:avLst/>
              <a:gdLst/>
              <a:ahLst/>
              <a:cxnLst>
                <a:cxn ang="0">
                  <a:pos x="wd2" y="hd2"/>
                </a:cxn>
                <a:cxn ang="5400000">
                  <a:pos x="wd2" y="hd2"/>
                </a:cxn>
                <a:cxn ang="10800000">
                  <a:pos x="wd2" y="hd2"/>
                </a:cxn>
                <a:cxn ang="16200000">
                  <a:pos x="wd2" y="hd2"/>
                </a:cxn>
              </a:cxnLst>
              <a:rect l="0" t="0" r="r" b="b"/>
              <a:pathLst>
                <a:path w="21600" h="21600" extrusionOk="0">
                  <a:moveTo>
                    <a:pt x="18741" y="3176"/>
                  </a:moveTo>
                  <a:cubicBezTo>
                    <a:pt x="15882" y="6353"/>
                    <a:pt x="15882" y="6353"/>
                    <a:pt x="15882" y="6353"/>
                  </a:cubicBezTo>
                  <a:cubicBezTo>
                    <a:pt x="16518" y="6988"/>
                    <a:pt x="16518" y="6988"/>
                    <a:pt x="16518" y="6988"/>
                  </a:cubicBezTo>
                  <a:cubicBezTo>
                    <a:pt x="16835" y="7306"/>
                    <a:pt x="16835" y="7941"/>
                    <a:pt x="16518" y="8259"/>
                  </a:cubicBezTo>
                  <a:cubicBezTo>
                    <a:pt x="15882" y="8894"/>
                    <a:pt x="15882" y="8894"/>
                    <a:pt x="15882" y="8894"/>
                  </a:cubicBezTo>
                  <a:cubicBezTo>
                    <a:pt x="16518" y="10165"/>
                    <a:pt x="16835" y="11435"/>
                    <a:pt x="16835" y="13024"/>
                  </a:cubicBezTo>
                  <a:cubicBezTo>
                    <a:pt x="16835" y="17788"/>
                    <a:pt x="13024" y="21600"/>
                    <a:pt x="8259" y="21600"/>
                  </a:cubicBezTo>
                  <a:cubicBezTo>
                    <a:pt x="3812" y="21600"/>
                    <a:pt x="0" y="17788"/>
                    <a:pt x="0" y="13024"/>
                  </a:cubicBezTo>
                  <a:cubicBezTo>
                    <a:pt x="0" y="8259"/>
                    <a:pt x="3812" y="4447"/>
                    <a:pt x="8259" y="4447"/>
                  </a:cubicBezTo>
                  <a:cubicBezTo>
                    <a:pt x="9847" y="4447"/>
                    <a:pt x="11435" y="5082"/>
                    <a:pt x="12706" y="5718"/>
                  </a:cubicBezTo>
                  <a:cubicBezTo>
                    <a:pt x="13341" y="4765"/>
                    <a:pt x="13341" y="4765"/>
                    <a:pt x="13341" y="4765"/>
                  </a:cubicBezTo>
                  <a:cubicBezTo>
                    <a:pt x="13659" y="4447"/>
                    <a:pt x="13976" y="4447"/>
                    <a:pt x="14294" y="4765"/>
                  </a:cubicBezTo>
                  <a:cubicBezTo>
                    <a:pt x="15247" y="5718"/>
                    <a:pt x="15247" y="5718"/>
                    <a:pt x="15247" y="5718"/>
                  </a:cubicBezTo>
                  <a:cubicBezTo>
                    <a:pt x="18106" y="2859"/>
                    <a:pt x="18106" y="2859"/>
                    <a:pt x="18106" y="2859"/>
                  </a:cubicBezTo>
                  <a:lnTo>
                    <a:pt x="18741" y="3176"/>
                  </a:lnTo>
                  <a:close/>
                  <a:moveTo>
                    <a:pt x="5718" y="6671"/>
                  </a:moveTo>
                  <a:cubicBezTo>
                    <a:pt x="4129" y="7306"/>
                    <a:pt x="2541" y="8576"/>
                    <a:pt x="1906" y="10482"/>
                  </a:cubicBezTo>
                  <a:cubicBezTo>
                    <a:pt x="1906" y="10800"/>
                    <a:pt x="1906" y="11118"/>
                    <a:pt x="2541" y="11435"/>
                  </a:cubicBezTo>
                  <a:cubicBezTo>
                    <a:pt x="2541" y="11435"/>
                    <a:pt x="2541" y="11435"/>
                    <a:pt x="2541" y="11435"/>
                  </a:cubicBezTo>
                  <a:cubicBezTo>
                    <a:pt x="2859" y="11435"/>
                    <a:pt x="3176" y="11435"/>
                    <a:pt x="3494" y="11118"/>
                  </a:cubicBezTo>
                  <a:cubicBezTo>
                    <a:pt x="3812" y="9529"/>
                    <a:pt x="5082" y="8576"/>
                    <a:pt x="6353" y="7941"/>
                  </a:cubicBezTo>
                  <a:cubicBezTo>
                    <a:pt x="6671" y="7941"/>
                    <a:pt x="6988" y="7306"/>
                    <a:pt x="6671" y="6988"/>
                  </a:cubicBezTo>
                  <a:cubicBezTo>
                    <a:pt x="6671" y="6671"/>
                    <a:pt x="6353" y="6353"/>
                    <a:pt x="5718" y="6671"/>
                  </a:cubicBezTo>
                  <a:close/>
                  <a:moveTo>
                    <a:pt x="18106" y="2224"/>
                  </a:moveTo>
                  <a:cubicBezTo>
                    <a:pt x="17788" y="2224"/>
                    <a:pt x="17788" y="2224"/>
                    <a:pt x="17788" y="1906"/>
                  </a:cubicBezTo>
                  <a:cubicBezTo>
                    <a:pt x="16518" y="953"/>
                    <a:pt x="16518" y="953"/>
                    <a:pt x="16518" y="953"/>
                  </a:cubicBezTo>
                  <a:cubicBezTo>
                    <a:pt x="16518" y="635"/>
                    <a:pt x="16518" y="635"/>
                    <a:pt x="16518" y="318"/>
                  </a:cubicBezTo>
                  <a:cubicBezTo>
                    <a:pt x="16835" y="318"/>
                    <a:pt x="17153" y="318"/>
                    <a:pt x="17153" y="318"/>
                  </a:cubicBezTo>
                  <a:cubicBezTo>
                    <a:pt x="18424" y="1588"/>
                    <a:pt x="18424" y="1588"/>
                    <a:pt x="18424" y="1588"/>
                  </a:cubicBezTo>
                  <a:cubicBezTo>
                    <a:pt x="18424" y="1588"/>
                    <a:pt x="18424" y="1906"/>
                    <a:pt x="18424" y="1906"/>
                  </a:cubicBezTo>
                  <a:cubicBezTo>
                    <a:pt x="18106" y="2224"/>
                    <a:pt x="18106" y="2224"/>
                    <a:pt x="18106" y="2224"/>
                  </a:cubicBezTo>
                  <a:close/>
                  <a:moveTo>
                    <a:pt x="19376" y="1588"/>
                  </a:moveTo>
                  <a:cubicBezTo>
                    <a:pt x="19376" y="1588"/>
                    <a:pt x="19059" y="1906"/>
                    <a:pt x="18741" y="1906"/>
                  </a:cubicBezTo>
                  <a:cubicBezTo>
                    <a:pt x="18741" y="1906"/>
                    <a:pt x="18424" y="1588"/>
                    <a:pt x="18424" y="1588"/>
                  </a:cubicBezTo>
                  <a:cubicBezTo>
                    <a:pt x="18424" y="318"/>
                    <a:pt x="18424" y="318"/>
                    <a:pt x="18424" y="318"/>
                  </a:cubicBezTo>
                  <a:cubicBezTo>
                    <a:pt x="18424" y="0"/>
                    <a:pt x="18741" y="0"/>
                    <a:pt x="18741" y="0"/>
                  </a:cubicBezTo>
                  <a:cubicBezTo>
                    <a:pt x="19059" y="0"/>
                    <a:pt x="19376" y="0"/>
                    <a:pt x="19376" y="318"/>
                  </a:cubicBezTo>
                  <a:lnTo>
                    <a:pt x="19376" y="1588"/>
                  </a:lnTo>
                  <a:close/>
                  <a:moveTo>
                    <a:pt x="20012" y="1906"/>
                  </a:moveTo>
                  <a:cubicBezTo>
                    <a:pt x="20012" y="2224"/>
                    <a:pt x="19694" y="2224"/>
                    <a:pt x="19694" y="2224"/>
                  </a:cubicBezTo>
                  <a:cubicBezTo>
                    <a:pt x="19694" y="2224"/>
                    <a:pt x="19376" y="2224"/>
                    <a:pt x="19376" y="1906"/>
                  </a:cubicBezTo>
                  <a:cubicBezTo>
                    <a:pt x="19376" y="1906"/>
                    <a:pt x="19376" y="1588"/>
                    <a:pt x="19376" y="1588"/>
                  </a:cubicBezTo>
                  <a:cubicBezTo>
                    <a:pt x="20329" y="318"/>
                    <a:pt x="20329" y="318"/>
                    <a:pt x="20329" y="318"/>
                  </a:cubicBezTo>
                  <a:cubicBezTo>
                    <a:pt x="20647" y="318"/>
                    <a:pt x="20965" y="318"/>
                    <a:pt x="20965" y="318"/>
                  </a:cubicBezTo>
                  <a:cubicBezTo>
                    <a:pt x="21282" y="635"/>
                    <a:pt x="21282" y="635"/>
                    <a:pt x="20965" y="953"/>
                  </a:cubicBezTo>
                  <a:lnTo>
                    <a:pt x="20012" y="1906"/>
                  </a:lnTo>
                  <a:close/>
                  <a:moveTo>
                    <a:pt x="20647" y="4765"/>
                  </a:moveTo>
                  <a:cubicBezTo>
                    <a:pt x="20647" y="4765"/>
                    <a:pt x="20647" y="4765"/>
                    <a:pt x="20329" y="4765"/>
                  </a:cubicBezTo>
                  <a:cubicBezTo>
                    <a:pt x="19376" y="3812"/>
                    <a:pt x="19376" y="3812"/>
                    <a:pt x="19376" y="3812"/>
                  </a:cubicBezTo>
                  <a:cubicBezTo>
                    <a:pt x="19376" y="3494"/>
                    <a:pt x="19376" y="3176"/>
                    <a:pt x="19376" y="3176"/>
                  </a:cubicBezTo>
                  <a:cubicBezTo>
                    <a:pt x="19694" y="2859"/>
                    <a:pt x="19694" y="2859"/>
                    <a:pt x="20012" y="3176"/>
                  </a:cubicBezTo>
                  <a:cubicBezTo>
                    <a:pt x="20965" y="4129"/>
                    <a:pt x="20965" y="4129"/>
                    <a:pt x="20965" y="4129"/>
                  </a:cubicBezTo>
                  <a:cubicBezTo>
                    <a:pt x="21282" y="4447"/>
                    <a:pt x="21282" y="4765"/>
                    <a:pt x="20965" y="4765"/>
                  </a:cubicBezTo>
                  <a:cubicBezTo>
                    <a:pt x="20965" y="4765"/>
                    <a:pt x="20965" y="4765"/>
                    <a:pt x="20647" y="4765"/>
                  </a:cubicBezTo>
                  <a:close/>
                  <a:moveTo>
                    <a:pt x="21282" y="2859"/>
                  </a:moveTo>
                  <a:cubicBezTo>
                    <a:pt x="20012" y="2859"/>
                    <a:pt x="20012" y="2859"/>
                    <a:pt x="20012" y="2859"/>
                  </a:cubicBezTo>
                  <a:cubicBezTo>
                    <a:pt x="19694" y="2859"/>
                    <a:pt x="19694" y="2859"/>
                    <a:pt x="19694" y="2541"/>
                  </a:cubicBezTo>
                  <a:cubicBezTo>
                    <a:pt x="19694" y="2541"/>
                    <a:pt x="19694" y="2224"/>
                    <a:pt x="20012" y="2224"/>
                  </a:cubicBezTo>
                  <a:cubicBezTo>
                    <a:pt x="21282" y="2224"/>
                    <a:pt x="21282" y="2224"/>
                    <a:pt x="21282" y="2224"/>
                  </a:cubicBezTo>
                  <a:cubicBezTo>
                    <a:pt x="21282" y="2224"/>
                    <a:pt x="21600" y="2541"/>
                    <a:pt x="21600" y="2541"/>
                  </a:cubicBezTo>
                  <a:cubicBezTo>
                    <a:pt x="21600" y="2859"/>
                    <a:pt x="21282" y="2859"/>
                    <a:pt x="21282" y="285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2" name="Shape"/>
            <p:cNvSpPr/>
            <p:nvPr/>
          </p:nvSpPr>
          <p:spPr>
            <a:xfrm>
              <a:off x="658284" y="4296833"/>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1172"/>
                  </a:moveTo>
                  <a:cubicBezTo>
                    <a:pt x="0" y="11172"/>
                    <a:pt x="0" y="11172"/>
                    <a:pt x="0" y="11172"/>
                  </a:cubicBezTo>
                  <a:cubicBezTo>
                    <a:pt x="0" y="5586"/>
                    <a:pt x="0" y="5586"/>
                    <a:pt x="0" y="5586"/>
                  </a:cubicBezTo>
                  <a:cubicBezTo>
                    <a:pt x="0" y="4469"/>
                    <a:pt x="953" y="3352"/>
                    <a:pt x="2224" y="3352"/>
                  </a:cubicBezTo>
                  <a:cubicBezTo>
                    <a:pt x="6353" y="3352"/>
                    <a:pt x="6353" y="3352"/>
                    <a:pt x="6353" y="3352"/>
                  </a:cubicBezTo>
                  <a:cubicBezTo>
                    <a:pt x="6353" y="1117"/>
                    <a:pt x="6353" y="1117"/>
                    <a:pt x="6353" y="1117"/>
                  </a:cubicBezTo>
                  <a:cubicBezTo>
                    <a:pt x="6353" y="372"/>
                    <a:pt x="6988" y="0"/>
                    <a:pt x="7624" y="0"/>
                  </a:cubicBezTo>
                  <a:cubicBezTo>
                    <a:pt x="14294" y="0"/>
                    <a:pt x="14294" y="0"/>
                    <a:pt x="14294" y="0"/>
                  </a:cubicBezTo>
                  <a:cubicBezTo>
                    <a:pt x="14929" y="0"/>
                    <a:pt x="15565" y="372"/>
                    <a:pt x="15565" y="1117"/>
                  </a:cubicBezTo>
                  <a:cubicBezTo>
                    <a:pt x="15565" y="3352"/>
                    <a:pt x="15565" y="3352"/>
                    <a:pt x="15565" y="3352"/>
                  </a:cubicBezTo>
                  <a:cubicBezTo>
                    <a:pt x="19694" y="3352"/>
                    <a:pt x="19694" y="3352"/>
                    <a:pt x="19694" y="3352"/>
                  </a:cubicBezTo>
                  <a:cubicBezTo>
                    <a:pt x="20965" y="3352"/>
                    <a:pt x="21600" y="4469"/>
                    <a:pt x="21600" y="5586"/>
                  </a:cubicBezTo>
                  <a:lnTo>
                    <a:pt x="21600" y="11172"/>
                  </a:lnTo>
                  <a:close/>
                  <a:moveTo>
                    <a:pt x="21600" y="19366"/>
                  </a:moveTo>
                  <a:cubicBezTo>
                    <a:pt x="21600" y="20483"/>
                    <a:pt x="20965" y="21600"/>
                    <a:pt x="19694" y="21600"/>
                  </a:cubicBezTo>
                  <a:cubicBezTo>
                    <a:pt x="2224" y="21600"/>
                    <a:pt x="2224" y="21600"/>
                    <a:pt x="2224" y="21600"/>
                  </a:cubicBezTo>
                  <a:cubicBezTo>
                    <a:pt x="953" y="21600"/>
                    <a:pt x="0" y="20483"/>
                    <a:pt x="0" y="19366"/>
                  </a:cubicBezTo>
                  <a:cubicBezTo>
                    <a:pt x="0" y="12662"/>
                    <a:pt x="0" y="12662"/>
                    <a:pt x="0" y="12662"/>
                  </a:cubicBezTo>
                  <a:cubicBezTo>
                    <a:pt x="8259" y="12662"/>
                    <a:pt x="8259" y="12662"/>
                    <a:pt x="8259" y="12662"/>
                  </a:cubicBezTo>
                  <a:cubicBezTo>
                    <a:pt x="8259" y="14897"/>
                    <a:pt x="8259" y="14897"/>
                    <a:pt x="8259" y="14897"/>
                  </a:cubicBezTo>
                  <a:cubicBezTo>
                    <a:pt x="8259" y="15269"/>
                    <a:pt x="8576" y="15641"/>
                    <a:pt x="8894" y="15641"/>
                  </a:cubicBezTo>
                  <a:cubicBezTo>
                    <a:pt x="13024" y="15641"/>
                    <a:pt x="13024" y="15641"/>
                    <a:pt x="13024" y="15641"/>
                  </a:cubicBezTo>
                  <a:cubicBezTo>
                    <a:pt x="13341" y="15641"/>
                    <a:pt x="13659" y="15269"/>
                    <a:pt x="13659" y="14897"/>
                  </a:cubicBezTo>
                  <a:cubicBezTo>
                    <a:pt x="13659" y="12662"/>
                    <a:pt x="13659" y="12662"/>
                    <a:pt x="13659" y="12662"/>
                  </a:cubicBezTo>
                  <a:cubicBezTo>
                    <a:pt x="21600" y="12662"/>
                    <a:pt x="21600" y="12662"/>
                    <a:pt x="21600" y="12662"/>
                  </a:cubicBezTo>
                  <a:lnTo>
                    <a:pt x="21600" y="19366"/>
                  </a:lnTo>
                  <a:close/>
                  <a:moveTo>
                    <a:pt x="13976" y="3352"/>
                  </a:moveTo>
                  <a:cubicBezTo>
                    <a:pt x="13976" y="1862"/>
                    <a:pt x="13976" y="1862"/>
                    <a:pt x="13976" y="1862"/>
                  </a:cubicBezTo>
                  <a:cubicBezTo>
                    <a:pt x="7941" y="1862"/>
                    <a:pt x="7941" y="1862"/>
                    <a:pt x="7941" y="1862"/>
                  </a:cubicBezTo>
                  <a:cubicBezTo>
                    <a:pt x="7941" y="3352"/>
                    <a:pt x="7941" y="3352"/>
                    <a:pt x="7941" y="3352"/>
                  </a:cubicBezTo>
                  <a:lnTo>
                    <a:pt x="13976" y="3352"/>
                  </a:lnTo>
                  <a:close/>
                  <a:moveTo>
                    <a:pt x="12388" y="14524"/>
                  </a:moveTo>
                  <a:cubicBezTo>
                    <a:pt x="9529" y="14524"/>
                    <a:pt x="9529" y="14524"/>
                    <a:pt x="9529" y="14524"/>
                  </a:cubicBezTo>
                  <a:cubicBezTo>
                    <a:pt x="9529" y="12662"/>
                    <a:pt x="9529" y="12662"/>
                    <a:pt x="9529" y="12662"/>
                  </a:cubicBezTo>
                  <a:cubicBezTo>
                    <a:pt x="12388" y="12662"/>
                    <a:pt x="12388" y="12662"/>
                    <a:pt x="12388" y="12662"/>
                  </a:cubicBezTo>
                  <a:lnTo>
                    <a:pt x="12388" y="145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3" name="Shape"/>
            <p:cNvSpPr/>
            <p:nvPr/>
          </p:nvSpPr>
          <p:spPr>
            <a:xfrm>
              <a:off x="1318684" y="4296833"/>
              <a:ext cx="247650"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20647"/>
                  </a:moveTo>
                  <a:cubicBezTo>
                    <a:pt x="21600" y="21282"/>
                    <a:pt x="21200" y="21600"/>
                    <a:pt x="20400" y="21600"/>
                  </a:cubicBezTo>
                  <a:cubicBezTo>
                    <a:pt x="1200" y="21600"/>
                    <a:pt x="1200" y="21600"/>
                    <a:pt x="1200" y="21600"/>
                  </a:cubicBezTo>
                  <a:cubicBezTo>
                    <a:pt x="800" y="21600"/>
                    <a:pt x="0" y="21282"/>
                    <a:pt x="0" y="20647"/>
                  </a:cubicBezTo>
                  <a:cubicBezTo>
                    <a:pt x="0" y="635"/>
                    <a:pt x="0" y="635"/>
                    <a:pt x="0" y="635"/>
                  </a:cubicBezTo>
                  <a:cubicBezTo>
                    <a:pt x="0" y="318"/>
                    <a:pt x="800" y="0"/>
                    <a:pt x="1200" y="0"/>
                  </a:cubicBezTo>
                  <a:cubicBezTo>
                    <a:pt x="20400" y="0"/>
                    <a:pt x="20400" y="0"/>
                    <a:pt x="20400" y="0"/>
                  </a:cubicBezTo>
                  <a:cubicBezTo>
                    <a:pt x="21200" y="0"/>
                    <a:pt x="21600" y="318"/>
                    <a:pt x="21600" y="635"/>
                  </a:cubicBezTo>
                  <a:lnTo>
                    <a:pt x="21600" y="20647"/>
                  </a:lnTo>
                  <a:close/>
                  <a:moveTo>
                    <a:pt x="19600" y="20012"/>
                  </a:moveTo>
                  <a:cubicBezTo>
                    <a:pt x="19600" y="1588"/>
                    <a:pt x="19600" y="1588"/>
                    <a:pt x="19600" y="1588"/>
                  </a:cubicBezTo>
                  <a:cubicBezTo>
                    <a:pt x="2000" y="1588"/>
                    <a:pt x="2000" y="1588"/>
                    <a:pt x="2000" y="1588"/>
                  </a:cubicBezTo>
                  <a:cubicBezTo>
                    <a:pt x="2000" y="20012"/>
                    <a:pt x="2000" y="20012"/>
                    <a:pt x="2000" y="20012"/>
                  </a:cubicBezTo>
                  <a:cubicBezTo>
                    <a:pt x="8000" y="20012"/>
                    <a:pt x="8000" y="20012"/>
                    <a:pt x="8000" y="20012"/>
                  </a:cubicBezTo>
                  <a:cubicBezTo>
                    <a:pt x="8000" y="17153"/>
                    <a:pt x="8000" y="17153"/>
                    <a:pt x="8000" y="17153"/>
                  </a:cubicBezTo>
                  <a:cubicBezTo>
                    <a:pt x="8000" y="17153"/>
                    <a:pt x="8000" y="16835"/>
                    <a:pt x="8400" y="16835"/>
                  </a:cubicBezTo>
                  <a:cubicBezTo>
                    <a:pt x="13200" y="16835"/>
                    <a:pt x="13200" y="16835"/>
                    <a:pt x="13200" y="16835"/>
                  </a:cubicBezTo>
                  <a:cubicBezTo>
                    <a:pt x="13600" y="16835"/>
                    <a:pt x="13600" y="17153"/>
                    <a:pt x="13600" y="17153"/>
                  </a:cubicBezTo>
                  <a:cubicBezTo>
                    <a:pt x="13600" y="20012"/>
                    <a:pt x="13600" y="20012"/>
                    <a:pt x="13600" y="20012"/>
                  </a:cubicBezTo>
                  <a:lnTo>
                    <a:pt x="19600" y="20012"/>
                  </a:lnTo>
                  <a:close/>
                  <a:moveTo>
                    <a:pt x="6000" y="4129"/>
                  </a:moveTo>
                  <a:cubicBezTo>
                    <a:pt x="6000" y="4447"/>
                    <a:pt x="5600" y="4447"/>
                    <a:pt x="5600" y="4447"/>
                  </a:cubicBezTo>
                  <a:cubicBezTo>
                    <a:pt x="4400" y="4447"/>
                    <a:pt x="4400" y="4447"/>
                    <a:pt x="4400" y="4447"/>
                  </a:cubicBezTo>
                  <a:cubicBezTo>
                    <a:pt x="4400" y="4447"/>
                    <a:pt x="4000" y="4447"/>
                    <a:pt x="4000" y="4129"/>
                  </a:cubicBezTo>
                  <a:cubicBezTo>
                    <a:pt x="4000" y="3494"/>
                    <a:pt x="4000" y="3494"/>
                    <a:pt x="4000" y="3494"/>
                  </a:cubicBezTo>
                  <a:cubicBezTo>
                    <a:pt x="4000" y="3176"/>
                    <a:pt x="4400" y="2859"/>
                    <a:pt x="4400" y="2859"/>
                  </a:cubicBezTo>
                  <a:cubicBezTo>
                    <a:pt x="5600" y="2859"/>
                    <a:pt x="5600" y="2859"/>
                    <a:pt x="5600" y="2859"/>
                  </a:cubicBezTo>
                  <a:cubicBezTo>
                    <a:pt x="5600" y="2859"/>
                    <a:pt x="6000" y="3176"/>
                    <a:pt x="6000" y="3494"/>
                  </a:cubicBezTo>
                  <a:lnTo>
                    <a:pt x="6000" y="4129"/>
                  </a:lnTo>
                  <a:close/>
                  <a:moveTo>
                    <a:pt x="6000" y="7306"/>
                  </a:moveTo>
                  <a:cubicBezTo>
                    <a:pt x="6000" y="7306"/>
                    <a:pt x="5600" y="7624"/>
                    <a:pt x="5600" y="7624"/>
                  </a:cubicBezTo>
                  <a:cubicBezTo>
                    <a:pt x="4400" y="7624"/>
                    <a:pt x="4400" y="7624"/>
                    <a:pt x="4400" y="7624"/>
                  </a:cubicBezTo>
                  <a:cubicBezTo>
                    <a:pt x="4400" y="7624"/>
                    <a:pt x="4000" y="7306"/>
                    <a:pt x="4000" y="7306"/>
                  </a:cubicBezTo>
                  <a:cubicBezTo>
                    <a:pt x="4000" y="6353"/>
                    <a:pt x="4000" y="6353"/>
                    <a:pt x="4000" y="6353"/>
                  </a:cubicBezTo>
                  <a:cubicBezTo>
                    <a:pt x="4000" y="6353"/>
                    <a:pt x="4400" y="6035"/>
                    <a:pt x="4400" y="6035"/>
                  </a:cubicBezTo>
                  <a:cubicBezTo>
                    <a:pt x="5600" y="6035"/>
                    <a:pt x="5600" y="6035"/>
                    <a:pt x="5600" y="6035"/>
                  </a:cubicBezTo>
                  <a:cubicBezTo>
                    <a:pt x="5600" y="6035"/>
                    <a:pt x="6000" y="6353"/>
                    <a:pt x="6000" y="6353"/>
                  </a:cubicBezTo>
                  <a:lnTo>
                    <a:pt x="6000" y="7306"/>
                  </a:lnTo>
                  <a:close/>
                  <a:moveTo>
                    <a:pt x="6000" y="10165"/>
                  </a:moveTo>
                  <a:cubicBezTo>
                    <a:pt x="6000" y="10482"/>
                    <a:pt x="5600" y="10800"/>
                    <a:pt x="5600" y="10800"/>
                  </a:cubicBezTo>
                  <a:cubicBezTo>
                    <a:pt x="4400" y="10800"/>
                    <a:pt x="4400" y="10800"/>
                    <a:pt x="4400" y="10800"/>
                  </a:cubicBezTo>
                  <a:cubicBezTo>
                    <a:pt x="4400" y="10800"/>
                    <a:pt x="4000" y="10482"/>
                    <a:pt x="4000" y="10165"/>
                  </a:cubicBezTo>
                  <a:cubicBezTo>
                    <a:pt x="4000" y="9529"/>
                    <a:pt x="4000" y="9529"/>
                    <a:pt x="4000" y="9529"/>
                  </a:cubicBezTo>
                  <a:cubicBezTo>
                    <a:pt x="4000" y="9212"/>
                    <a:pt x="4400" y="9212"/>
                    <a:pt x="4400" y="9212"/>
                  </a:cubicBezTo>
                  <a:cubicBezTo>
                    <a:pt x="5600" y="9212"/>
                    <a:pt x="5600" y="9212"/>
                    <a:pt x="5600" y="9212"/>
                  </a:cubicBezTo>
                  <a:cubicBezTo>
                    <a:pt x="5600" y="9212"/>
                    <a:pt x="6000" y="9212"/>
                    <a:pt x="6000" y="9529"/>
                  </a:cubicBezTo>
                  <a:lnTo>
                    <a:pt x="6000" y="10165"/>
                  </a:lnTo>
                  <a:close/>
                  <a:moveTo>
                    <a:pt x="6000" y="13341"/>
                  </a:moveTo>
                  <a:cubicBezTo>
                    <a:pt x="6000" y="13659"/>
                    <a:pt x="5600" y="13659"/>
                    <a:pt x="5600" y="13659"/>
                  </a:cubicBezTo>
                  <a:cubicBezTo>
                    <a:pt x="4400" y="13659"/>
                    <a:pt x="4400" y="13659"/>
                    <a:pt x="4400" y="13659"/>
                  </a:cubicBezTo>
                  <a:cubicBezTo>
                    <a:pt x="4400" y="13659"/>
                    <a:pt x="4000" y="13659"/>
                    <a:pt x="4000" y="13341"/>
                  </a:cubicBezTo>
                  <a:cubicBezTo>
                    <a:pt x="4000" y="12706"/>
                    <a:pt x="4000" y="12706"/>
                    <a:pt x="4000" y="12706"/>
                  </a:cubicBezTo>
                  <a:cubicBezTo>
                    <a:pt x="4000" y="12388"/>
                    <a:pt x="4400" y="12388"/>
                    <a:pt x="4400" y="12388"/>
                  </a:cubicBezTo>
                  <a:cubicBezTo>
                    <a:pt x="5600" y="12388"/>
                    <a:pt x="5600" y="12388"/>
                    <a:pt x="5600" y="12388"/>
                  </a:cubicBezTo>
                  <a:cubicBezTo>
                    <a:pt x="5600" y="12388"/>
                    <a:pt x="6000" y="12388"/>
                    <a:pt x="6000" y="12706"/>
                  </a:cubicBezTo>
                  <a:lnTo>
                    <a:pt x="6000" y="13341"/>
                  </a:lnTo>
                  <a:close/>
                  <a:moveTo>
                    <a:pt x="6000" y="16518"/>
                  </a:moveTo>
                  <a:cubicBezTo>
                    <a:pt x="6000" y="16835"/>
                    <a:pt x="5600" y="16835"/>
                    <a:pt x="5600" y="16835"/>
                  </a:cubicBezTo>
                  <a:cubicBezTo>
                    <a:pt x="4400" y="16835"/>
                    <a:pt x="4400" y="16835"/>
                    <a:pt x="4400" y="16835"/>
                  </a:cubicBezTo>
                  <a:cubicBezTo>
                    <a:pt x="4400" y="16835"/>
                    <a:pt x="4000" y="16835"/>
                    <a:pt x="4000" y="16518"/>
                  </a:cubicBezTo>
                  <a:cubicBezTo>
                    <a:pt x="4000" y="15565"/>
                    <a:pt x="4000" y="15565"/>
                    <a:pt x="4000" y="15565"/>
                  </a:cubicBezTo>
                  <a:cubicBezTo>
                    <a:pt x="4000" y="15565"/>
                    <a:pt x="4400" y="15247"/>
                    <a:pt x="4400" y="15247"/>
                  </a:cubicBezTo>
                  <a:cubicBezTo>
                    <a:pt x="5600" y="15247"/>
                    <a:pt x="5600" y="15247"/>
                    <a:pt x="5600" y="15247"/>
                  </a:cubicBezTo>
                  <a:cubicBezTo>
                    <a:pt x="5600" y="15247"/>
                    <a:pt x="6000" y="15565"/>
                    <a:pt x="6000" y="15565"/>
                  </a:cubicBezTo>
                  <a:lnTo>
                    <a:pt x="6000" y="16518"/>
                  </a:lnTo>
                  <a:close/>
                  <a:moveTo>
                    <a:pt x="10000" y="4129"/>
                  </a:moveTo>
                  <a:cubicBezTo>
                    <a:pt x="10000" y="4447"/>
                    <a:pt x="9600" y="4447"/>
                    <a:pt x="9600" y="4447"/>
                  </a:cubicBezTo>
                  <a:cubicBezTo>
                    <a:pt x="8400" y="4447"/>
                    <a:pt x="8400" y="4447"/>
                    <a:pt x="8400" y="4447"/>
                  </a:cubicBezTo>
                  <a:cubicBezTo>
                    <a:pt x="8000" y="4447"/>
                    <a:pt x="8000" y="4447"/>
                    <a:pt x="8000" y="4129"/>
                  </a:cubicBezTo>
                  <a:cubicBezTo>
                    <a:pt x="8000" y="3494"/>
                    <a:pt x="8000" y="3494"/>
                    <a:pt x="8000" y="3494"/>
                  </a:cubicBezTo>
                  <a:cubicBezTo>
                    <a:pt x="8000" y="3176"/>
                    <a:pt x="8000" y="2859"/>
                    <a:pt x="8400" y="2859"/>
                  </a:cubicBezTo>
                  <a:cubicBezTo>
                    <a:pt x="9600" y="2859"/>
                    <a:pt x="9600" y="2859"/>
                    <a:pt x="9600" y="2859"/>
                  </a:cubicBezTo>
                  <a:cubicBezTo>
                    <a:pt x="9600" y="2859"/>
                    <a:pt x="10000" y="3176"/>
                    <a:pt x="10000" y="3494"/>
                  </a:cubicBezTo>
                  <a:lnTo>
                    <a:pt x="10000" y="4129"/>
                  </a:lnTo>
                  <a:close/>
                  <a:moveTo>
                    <a:pt x="10000" y="7306"/>
                  </a:moveTo>
                  <a:cubicBezTo>
                    <a:pt x="10000" y="7306"/>
                    <a:pt x="9600" y="7624"/>
                    <a:pt x="9600" y="7624"/>
                  </a:cubicBezTo>
                  <a:cubicBezTo>
                    <a:pt x="8400" y="7624"/>
                    <a:pt x="8400" y="7624"/>
                    <a:pt x="8400" y="7624"/>
                  </a:cubicBezTo>
                  <a:cubicBezTo>
                    <a:pt x="8000" y="7624"/>
                    <a:pt x="8000" y="7306"/>
                    <a:pt x="8000" y="7306"/>
                  </a:cubicBezTo>
                  <a:cubicBezTo>
                    <a:pt x="8000" y="6353"/>
                    <a:pt x="8000" y="6353"/>
                    <a:pt x="8000" y="6353"/>
                  </a:cubicBezTo>
                  <a:cubicBezTo>
                    <a:pt x="8000" y="6353"/>
                    <a:pt x="8000" y="6035"/>
                    <a:pt x="8400" y="6035"/>
                  </a:cubicBezTo>
                  <a:cubicBezTo>
                    <a:pt x="9600" y="6035"/>
                    <a:pt x="9600" y="6035"/>
                    <a:pt x="9600" y="6035"/>
                  </a:cubicBezTo>
                  <a:cubicBezTo>
                    <a:pt x="9600" y="6035"/>
                    <a:pt x="10000" y="6353"/>
                    <a:pt x="10000" y="6353"/>
                  </a:cubicBezTo>
                  <a:lnTo>
                    <a:pt x="10000" y="7306"/>
                  </a:lnTo>
                  <a:close/>
                  <a:moveTo>
                    <a:pt x="10000" y="10165"/>
                  </a:moveTo>
                  <a:cubicBezTo>
                    <a:pt x="10000" y="10482"/>
                    <a:pt x="9600" y="10800"/>
                    <a:pt x="9600" y="10800"/>
                  </a:cubicBezTo>
                  <a:cubicBezTo>
                    <a:pt x="8400" y="10800"/>
                    <a:pt x="8400" y="10800"/>
                    <a:pt x="8400" y="10800"/>
                  </a:cubicBezTo>
                  <a:cubicBezTo>
                    <a:pt x="8000" y="10800"/>
                    <a:pt x="8000" y="10482"/>
                    <a:pt x="8000" y="10165"/>
                  </a:cubicBezTo>
                  <a:cubicBezTo>
                    <a:pt x="8000" y="9529"/>
                    <a:pt x="8000" y="9529"/>
                    <a:pt x="8000" y="9529"/>
                  </a:cubicBezTo>
                  <a:cubicBezTo>
                    <a:pt x="8000" y="9212"/>
                    <a:pt x="8000" y="9212"/>
                    <a:pt x="8400" y="9212"/>
                  </a:cubicBezTo>
                  <a:cubicBezTo>
                    <a:pt x="9600" y="9212"/>
                    <a:pt x="9600" y="9212"/>
                    <a:pt x="9600" y="9212"/>
                  </a:cubicBezTo>
                  <a:cubicBezTo>
                    <a:pt x="9600" y="9212"/>
                    <a:pt x="10000" y="9212"/>
                    <a:pt x="10000" y="9529"/>
                  </a:cubicBezTo>
                  <a:lnTo>
                    <a:pt x="10000" y="10165"/>
                  </a:lnTo>
                  <a:close/>
                  <a:moveTo>
                    <a:pt x="10000" y="13341"/>
                  </a:moveTo>
                  <a:cubicBezTo>
                    <a:pt x="10000" y="13659"/>
                    <a:pt x="9600" y="13659"/>
                    <a:pt x="9600" y="13659"/>
                  </a:cubicBezTo>
                  <a:cubicBezTo>
                    <a:pt x="8400" y="13659"/>
                    <a:pt x="8400" y="13659"/>
                    <a:pt x="8400" y="13659"/>
                  </a:cubicBezTo>
                  <a:cubicBezTo>
                    <a:pt x="8000" y="13659"/>
                    <a:pt x="8000" y="13659"/>
                    <a:pt x="8000" y="13341"/>
                  </a:cubicBezTo>
                  <a:cubicBezTo>
                    <a:pt x="8000" y="12706"/>
                    <a:pt x="8000" y="12706"/>
                    <a:pt x="8000" y="12706"/>
                  </a:cubicBezTo>
                  <a:cubicBezTo>
                    <a:pt x="8000" y="12388"/>
                    <a:pt x="8000" y="12388"/>
                    <a:pt x="8400" y="12388"/>
                  </a:cubicBezTo>
                  <a:cubicBezTo>
                    <a:pt x="9600" y="12388"/>
                    <a:pt x="9600" y="12388"/>
                    <a:pt x="9600" y="12388"/>
                  </a:cubicBezTo>
                  <a:cubicBezTo>
                    <a:pt x="9600" y="12388"/>
                    <a:pt x="10000" y="12388"/>
                    <a:pt x="10000" y="12706"/>
                  </a:cubicBezTo>
                  <a:lnTo>
                    <a:pt x="10000" y="13341"/>
                  </a:lnTo>
                  <a:close/>
                  <a:moveTo>
                    <a:pt x="13600" y="4129"/>
                  </a:moveTo>
                  <a:cubicBezTo>
                    <a:pt x="13600" y="4447"/>
                    <a:pt x="13600" y="4447"/>
                    <a:pt x="13200" y="4447"/>
                  </a:cubicBezTo>
                  <a:cubicBezTo>
                    <a:pt x="12400" y="4447"/>
                    <a:pt x="12400" y="4447"/>
                    <a:pt x="12400" y="4447"/>
                  </a:cubicBezTo>
                  <a:cubicBezTo>
                    <a:pt x="12000" y="4447"/>
                    <a:pt x="12000" y="4447"/>
                    <a:pt x="12000" y="4129"/>
                  </a:cubicBezTo>
                  <a:cubicBezTo>
                    <a:pt x="12000" y="3494"/>
                    <a:pt x="12000" y="3494"/>
                    <a:pt x="12000" y="3494"/>
                  </a:cubicBezTo>
                  <a:cubicBezTo>
                    <a:pt x="12000" y="3176"/>
                    <a:pt x="12000" y="2859"/>
                    <a:pt x="12400" y="2859"/>
                  </a:cubicBezTo>
                  <a:cubicBezTo>
                    <a:pt x="13200" y="2859"/>
                    <a:pt x="13200" y="2859"/>
                    <a:pt x="13200" y="2859"/>
                  </a:cubicBezTo>
                  <a:cubicBezTo>
                    <a:pt x="13600" y="2859"/>
                    <a:pt x="13600" y="3176"/>
                    <a:pt x="13600" y="3494"/>
                  </a:cubicBezTo>
                  <a:lnTo>
                    <a:pt x="13600" y="4129"/>
                  </a:lnTo>
                  <a:close/>
                  <a:moveTo>
                    <a:pt x="13600" y="7306"/>
                  </a:moveTo>
                  <a:cubicBezTo>
                    <a:pt x="13600" y="7306"/>
                    <a:pt x="13600" y="7624"/>
                    <a:pt x="13200" y="7624"/>
                  </a:cubicBezTo>
                  <a:cubicBezTo>
                    <a:pt x="12400" y="7624"/>
                    <a:pt x="12400" y="7624"/>
                    <a:pt x="12400" y="7624"/>
                  </a:cubicBezTo>
                  <a:cubicBezTo>
                    <a:pt x="12000" y="7624"/>
                    <a:pt x="12000" y="7306"/>
                    <a:pt x="12000" y="7306"/>
                  </a:cubicBezTo>
                  <a:cubicBezTo>
                    <a:pt x="12000" y="6353"/>
                    <a:pt x="12000" y="6353"/>
                    <a:pt x="12000" y="6353"/>
                  </a:cubicBezTo>
                  <a:cubicBezTo>
                    <a:pt x="12000" y="6353"/>
                    <a:pt x="12000" y="6035"/>
                    <a:pt x="12400" y="6035"/>
                  </a:cubicBezTo>
                  <a:cubicBezTo>
                    <a:pt x="13200" y="6035"/>
                    <a:pt x="13200" y="6035"/>
                    <a:pt x="13200" y="6035"/>
                  </a:cubicBezTo>
                  <a:cubicBezTo>
                    <a:pt x="13600" y="6035"/>
                    <a:pt x="13600" y="6353"/>
                    <a:pt x="13600" y="6353"/>
                  </a:cubicBezTo>
                  <a:lnTo>
                    <a:pt x="13600" y="7306"/>
                  </a:lnTo>
                  <a:close/>
                  <a:moveTo>
                    <a:pt x="13600" y="10165"/>
                  </a:moveTo>
                  <a:cubicBezTo>
                    <a:pt x="13600" y="10482"/>
                    <a:pt x="13600" y="10800"/>
                    <a:pt x="13200" y="10800"/>
                  </a:cubicBezTo>
                  <a:cubicBezTo>
                    <a:pt x="12400" y="10800"/>
                    <a:pt x="12400" y="10800"/>
                    <a:pt x="12400" y="10800"/>
                  </a:cubicBezTo>
                  <a:cubicBezTo>
                    <a:pt x="12000" y="10800"/>
                    <a:pt x="12000" y="10482"/>
                    <a:pt x="12000" y="10165"/>
                  </a:cubicBezTo>
                  <a:cubicBezTo>
                    <a:pt x="12000" y="9529"/>
                    <a:pt x="12000" y="9529"/>
                    <a:pt x="12000" y="9529"/>
                  </a:cubicBezTo>
                  <a:cubicBezTo>
                    <a:pt x="12000" y="9212"/>
                    <a:pt x="12000" y="9212"/>
                    <a:pt x="12400" y="9212"/>
                  </a:cubicBezTo>
                  <a:cubicBezTo>
                    <a:pt x="13200" y="9212"/>
                    <a:pt x="13200" y="9212"/>
                    <a:pt x="13200" y="9212"/>
                  </a:cubicBezTo>
                  <a:cubicBezTo>
                    <a:pt x="13600" y="9212"/>
                    <a:pt x="13600" y="9212"/>
                    <a:pt x="13600" y="9529"/>
                  </a:cubicBezTo>
                  <a:lnTo>
                    <a:pt x="13600" y="10165"/>
                  </a:lnTo>
                  <a:close/>
                  <a:moveTo>
                    <a:pt x="13600" y="13341"/>
                  </a:moveTo>
                  <a:cubicBezTo>
                    <a:pt x="13600" y="13659"/>
                    <a:pt x="13600" y="13659"/>
                    <a:pt x="13200" y="13659"/>
                  </a:cubicBezTo>
                  <a:cubicBezTo>
                    <a:pt x="12400" y="13659"/>
                    <a:pt x="12400" y="13659"/>
                    <a:pt x="12400" y="13659"/>
                  </a:cubicBezTo>
                  <a:cubicBezTo>
                    <a:pt x="12000" y="13659"/>
                    <a:pt x="12000" y="13659"/>
                    <a:pt x="12000" y="13341"/>
                  </a:cubicBezTo>
                  <a:cubicBezTo>
                    <a:pt x="12000" y="12706"/>
                    <a:pt x="12000" y="12706"/>
                    <a:pt x="12000" y="12706"/>
                  </a:cubicBezTo>
                  <a:cubicBezTo>
                    <a:pt x="12000" y="12388"/>
                    <a:pt x="12000" y="12388"/>
                    <a:pt x="12400" y="12388"/>
                  </a:cubicBezTo>
                  <a:cubicBezTo>
                    <a:pt x="13200" y="12388"/>
                    <a:pt x="13200" y="12388"/>
                    <a:pt x="13200" y="12388"/>
                  </a:cubicBezTo>
                  <a:cubicBezTo>
                    <a:pt x="13600" y="12388"/>
                    <a:pt x="13600" y="12388"/>
                    <a:pt x="13600" y="12706"/>
                  </a:cubicBezTo>
                  <a:lnTo>
                    <a:pt x="13600" y="13341"/>
                  </a:lnTo>
                  <a:close/>
                  <a:moveTo>
                    <a:pt x="17600" y="4129"/>
                  </a:moveTo>
                  <a:cubicBezTo>
                    <a:pt x="17600" y="4447"/>
                    <a:pt x="17600" y="4447"/>
                    <a:pt x="17200" y="4447"/>
                  </a:cubicBezTo>
                  <a:cubicBezTo>
                    <a:pt x="16400" y="4447"/>
                    <a:pt x="16400" y="4447"/>
                    <a:pt x="16400" y="4447"/>
                  </a:cubicBezTo>
                  <a:cubicBezTo>
                    <a:pt x="16000" y="4447"/>
                    <a:pt x="15600" y="4447"/>
                    <a:pt x="15600" y="4129"/>
                  </a:cubicBezTo>
                  <a:cubicBezTo>
                    <a:pt x="15600" y="3494"/>
                    <a:pt x="15600" y="3494"/>
                    <a:pt x="15600" y="3494"/>
                  </a:cubicBezTo>
                  <a:cubicBezTo>
                    <a:pt x="15600" y="3176"/>
                    <a:pt x="16000" y="2859"/>
                    <a:pt x="16400" y="2859"/>
                  </a:cubicBezTo>
                  <a:cubicBezTo>
                    <a:pt x="17200" y="2859"/>
                    <a:pt x="17200" y="2859"/>
                    <a:pt x="17200" y="2859"/>
                  </a:cubicBezTo>
                  <a:cubicBezTo>
                    <a:pt x="17600" y="2859"/>
                    <a:pt x="17600" y="3176"/>
                    <a:pt x="17600" y="3494"/>
                  </a:cubicBezTo>
                  <a:lnTo>
                    <a:pt x="17600" y="4129"/>
                  </a:lnTo>
                  <a:close/>
                  <a:moveTo>
                    <a:pt x="17600" y="7306"/>
                  </a:moveTo>
                  <a:cubicBezTo>
                    <a:pt x="17600" y="7306"/>
                    <a:pt x="17600" y="7624"/>
                    <a:pt x="17200" y="7624"/>
                  </a:cubicBezTo>
                  <a:cubicBezTo>
                    <a:pt x="16400" y="7624"/>
                    <a:pt x="16400" y="7624"/>
                    <a:pt x="16400" y="7624"/>
                  </a:cubicBezTo>
                  <a:cubicBezTo>
                    <a:pt x="16000" y="7624"/>
                    <a:pt x="15600" y="7306"/>
                    <a:pt x="15600" y="7306"/>
                  </a:cubicBezTo>
                  <a:cubicBezTo>
                    <a:pt x="15600" y="6353"/>
                    <a:pt x="15600" y="6353"/>
                    <a:pt x="15600" y="6353"/>
                  </a:cubicBezTo>
                  <a:cubicBezTo>
                    <a:pt x="15600" y="6353"/>
                    <a:pt x="16000" y="6035"/>
                    <a:pt x="16400" y="6035"/>
                  </a:cubicBezTo>
                  <a:cubicBezTo>
                    <a:pt x="17200" y="6035"/>
                    <a:pt x="17200" y="6035"/>
                    <a:pt x="17200" y="6035"/>
                  </a:cubicBezTo>
                  <a:cubicBezTo>
                    <a:pt x="17600" y="6035"/>
                    <a:pt x="17600" y="6353"/>
                    <a:pt x="17600" y="6353"/>
                  </a:cubicBezTo>
                  <a:lnTo>
                    <a:pt x="17600" y="7306"/>
                  </a:lnTo>
                  <a:close/>
                  <a:moveTo>
                    <a:pt x="17600" y="10165"/>
                  </a:moveTo>
                  <a:cubicBezTo>
                    <a:pt x="17600" y="10482"/>
                    <a:pt x="17600" y="10800"/>
                    <a:pt x="17200" y="10800"/>
                  </a:cubicBezTo>
                  <a:cubicBezTo>
                    <a:pt x="16400" y="10800"/>
                    <a:pt x="16400" y="10800"/>
                    <a:pt x="16400" y="10800"/>
                  </a:cubicBezTo>
                  <a:cubicBezTo>
                    <a:pt x="16000" y="10800"/>
                    <a:pt x="15600" y="10482"/>
                    <a:pt x="15600" y="10165"/>
                  </a:cubicBezTo>
                  <a:cubicBezTo>
                    <a:pt x="15600" y="9529"/>
                    <a:pt x="15600" y="9529"/>
                    <a:pt x="15600" y="9529"/>
                  </a:cubicBezTo>
                  <a:cubicBezTo>
                    <a:pt x="15600" y="9212"/>
                    <a:pt x="16000" y="9212"/>
                    <a:pt x="16400" y="9212"/>
                  </a:cubicBezTo>
                  <a:cubicBezTo>
                    <a:pt x="17200" y="9212"/>
                    <a:pt x="17200" y="9212"/>
                    <a:pt x="17200" y="9212"/>
                  </a:cubicBezTo>
                  <a:cubicBezTo>
                    <a:pt x="17600" y="9212"/>
                    <a:pt x="17600" y="9212"/>
                    <a:pt x="17600" y="9529"/>
                  </a:cubicBezTo>
                  <a:lnTo>
                    <a:pt x="17600" y="10165"/>
                  </a:lnTo>
                  <a:close/>
                  <a:moveTo>
                    <a:pt x="17600" y="13341"/>
                  </a:moveTo>
                  <a:cubicBezTo>
                    <a:pt x="17600" y="13659"/>
                    <a:pt x="17600" y="13659"/>
                    <a:pt x="17200" y="13659"/>
                  </a:cubicBezTo>
                  <a:cubicBezTo>
                    <a:pt x="16400" y="13659"/>
                    <a:pt x="16400" y="13659"/>
                    <a:pt x="16400" y="13659"/>
                  </a:cubicBezTo>
                  <a:cubicBezTo>
                    <a:pt x="16000" y="13659"/>
                    <a:pt x="15600" y="13659"/>
                    <a:pt x="15600" y="13341"/>
                  </a:cubicBezTo>
                  <a:cubicBezTo>
                    <a:pt x="15600" y="12706"/>
                    <a:pt x="15600" y="12706"/>
                    <a:pt x="15600" y="12706"/>
                  </a:cubicBezTo>
                  <a:cubicBezTo>
                    <a:pt x="15600" y="12388"/>
                    <a:pt x="16000" y="12388"/>
                    <a:pt x="16400" y="12388"/>
                  </a:cubicBezTo>
                  <a:cubicBezTo>
                    <a:pt x="17200" y="12388"/>
                    <a:pt x="17200" y="12388"/>
                    <a:pt x="17200" y="12388"/>
                  </a:cubicBezTo>
                  <a:cubicBezTo>
                    <a:pt x="17600" y="12388"/>
                    <a:pt x="17600" y="12388"/>
                    <a:pt x="17600" y="12706"/>
                  </a:cubicBezTo>
                  <a:lnTo>
                    <a:pt x="17600" y="13341"/>
                  </a:lnTo>
                  <a:close/>
                  <a:moveTo>
                    <a:pt x="17600" y="16518"/>
                  </a:moveTo>
                  <a:cubicBezTo>
                    <a:pt x="17600" y="16835"/>
                    <a:pt x="17600" y="16835"/>
                    <a:pt x="17200" y="16835"/>
                  </a:cubicBezTo>
                  <a:cubicBezTo>
                    <a:pt x="16400" y="16835"/>
                    <a:pt x="16400" y="16835"/>
                    <a:pt x="16400" y="16835"/>
                  </a:cubicBezTo>
                  <a:cubicBezTo>
                    <a:pt x="16000" y="16835"/>
                    <a:pt x="15600" y="16835"/>
                    <a:pt x="15600" y="16518"/>
                  </a:cubicBezTo>
                  <a:cubicBezTo>
                    <a:pt x="15600" y="15565"/>
                    <a:pt x="15600" y="15565"/>
                    <a:pt x="15600" y="15565"/>
                  </a:cubicBezTo>
                  <a:cubicBezTo>
                    <a:pt x="15600" y="15565"/>
                    <a:pt x="16000" y="15247"/>
                    <a:pt x="16400" y="15247"/>
                  </a:cubicBezTo>
                  <a:cubicBezTo>
                    <a:pt x="17200" y="15247"/>
                    <a:pt x="17200" y="15247"/>
                    <a:pt x="17200" y="15247"/>
                  </a:cubicBezTo>
                  <a:cubicBezTo>
                    <a:pt x="17600" y="15247"/>
                    <a:pt x="17600" y="15565"/>
                    <a:pt x="17600" y="15565"/>
                  </a:cubicBezTo>
                  <a:lnTo>
                    <a:pt x="17600" y="165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4" name="Shape"/>
            <p:cNvSpPr/>
            <p:nvPr/>
          </p:nvSpPr>
          <p:spPr>
            <a:xfrm>
              <a:off x="1976967" y="4296833"/>
              <a:ext cx="357718"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13341"/>
                  </a:moveTo>
                  <a:cubicBezTo>
                    <a:pt x="21600" y="18106"/>
                    <a:pt x="21600" y="18106"/>
                    <a:pt x="21600" y="18106"/>
                  </a:cubicBezTo>
                  <a:cubicBezTo>
                    <a:pt x="21600" y="18106"/>
                    <a:pt x="21323" y="18424"/>
                    <a:pt x="21046" y="18424"/>
                  </a:cubicBezTo>
                  <a:cubicBezTo>
                    <a:pt x="20215" y="18424"/>
                    <a:pt x="20215" y="18424"/>
                    <a:pt x="20215" y="18424"/>
                  </a:cubicBezTo>
                  <a:cubicBezTo>
                    <a:pt x="20215" y="19059"/>
                    <a:pt x="20215" y="19059"/>
                    <a:pt x="20215" y="19059"/>
                  </a:cubicBezTo>
                  <a:cubicBezTo>
                    <a:pt x="20215" y="20329"/>
                    <a:pt x="19108" y="21600"/>
                    <a:pt x="18000" y="21600"/>
                  </a:cubicBezTo>
                  <a:cubicBezTo>
                    <a:pt x="16892" y="21600"/>
                    <a:pt x="16062" y="20329"/>
                    <a:pt x="16062" y="19059"/>
                  </a:cubicBezTo>
                  <a:cubicBezTo>
                    <a:pt x="16062" y="18424"/>
                    <a:pt x="16062" y="18424"/>
                    <a:pt x="16062" y="18424"/>
                  </a:cubicBezTo>
                  <a:cubicBezTo>
                    <a:pt x="5262" y="18424"/>
                    <a:pt x="5262" y="18424"/>
                    <a:pt x="5262" y="18424"/>
                  </a:cubicBezTo>
                  <a:cubicBezTo>
                    <a:pt x="5262" y="19059"/>
                    <a:pt x="5262" y="19059"/>
                    <a:pt x="5262" y="19059"/>
                  </a:cubicBezTo>
                  <a:cubicBezTo>
                    <a:pt x="5262" y="20329"/>
                    <a:pt x="4431" y="21600"/>
                    <a:pt x="3323" y="21600"/>
                  </a:cubicBezTo>
                  <a:cubicBezTo>
                    <a:pt x="2215" y="21600"/>
                    <a:pt x="1385" y="20329"/>
                    <a:pt x="1385" y="19059"/>
                  </a:cubicBezTo>
                  <a:cubicBezTo>
                    <a:pt x="1385" y="18424"/>
                    <a:pt x="1385" y="18424"/>
                    <a:pt x="1385" y="18424"/>
                  </a:cubicBezTo>
                  <a:cubicBezTo>
                    <a:pt x="277" y="18424"/>
                    <a:pt x="277" y="18424"/>
                    <a:pt x="277" y="18424"/>
                  </a:cubicBezTo>
                  <a:cubicBezTo>
                    <a:pt x="0" y="18424"/>
                    <a:pt x="0" y="18106"/>
                    <a:pt x="0" y="18106"/>
                  </a:cubicBezTo>
                  <a:cubicBezTo>
                    <a:pt x="0" y="13341"/>
                    <a:pt x="0" y="13341"/>
                    <a:pt x="0" y="13341"/>
                  </a:cubicBezTo>
                  <a:cubicBezTo>
                    <a:pt x="0" y="12071"/>
                    <a:pt x="1108" y="10800"/>
                    <a:pt x="2215" y="10800"/>
                  </a:cubicBezTo>
                  <a:cubicBezTo>
                    <a:pt x="2492" y="10800"/>
                    <a:pt x="2492" y="10800"/>
                    <a:pt x="2492" y="10800"/>
                  </a:cubicBezTo>
                  <a:cubicBezTo>
                    <a:pt x="3600" y="5718"/>
                    <a:pt x="3600" y="5718"/>
                    <a:pt x="3600" y="5718"/>
                  </a:cubicBezTo>
                  <a:cubicBezTo>
                    <a:pt x="3877" y="4129"/>
                    <a:pt x="5262" y="2859"/>
                    <a:pt x="6646" y="2859"/>
                  </a:cubicBezTo>
                  <a:cubicBezTo>
                    <a:pt x="8031" y="2859"/>
                    <a:pt x="8031" y="2859"/>
                    <a:pt x="8031" y="2859"/>
                  </a:cubicBezTo>
                  <a:cubicBezTo>
                    <a:pt x="8031" y="318"/>
                    <a:pt x="8031" y="318"/>
                    <a:pt x="8031" y="318"/>
                  </a:cubicBezTo>
                  <a:cubicBezTo>
                    <a:pt x="8031" y="0"/>
                    <a:pt x="8031" y="0"/>
                    <a:pt x="8308" y="0"/>
                  </a:cubicBezTo>
                  <a:cubicBezTo>
                    <a:pt x="13015" y="0"/>
                    <a:pt x="13015" y="0"/>
                    <a:pt x="13015" y="0"/>
                  </a:cubicBezTo>
                  <a:cubicBezTo>
                    <a:pt x="13292" y="0"/>
                    <a:pt x="13292" y="0"/>
                    <a:pt x="13292" y="318"/>
                  </a:cubicBezTo>
                  <a:cubicBezTo>
                    <a:pt x="13292" y="2859"/>
                    <a:pt x="13292" y="2859"/>
                    <a:pt x="13292" y="2859"/>
                  </a:cubicBezTo>
                  <a:cubicBezTo>
                    <a:pt x="14677" y="2859"/>
                    <a:pt x="14677" y="2859"/>
                    <a:pt x="14677" y="2859"/>
                  </a:cubicBezTo>
                  <a:cubicBezTo>
                    <a:pt x="16062" y="2859"/>
                    <a:pt x="17446" y="4129"/>
                    <a:pt x="17723" y="5718"/>
                  </a:cubicBezTo>
                  <a:cubicBezTo>
                    <a:pt x="18831" y="10800"/>
                    <a:pt x="18831" y="10800"/>
                    <a:pt x="18831" y="10800"/>
                  </a:cubicBezTo>
                  <a:cubicBezTo>
                    <a:pt x="19108" y="10800"/>
                    <a:pt x="19108" y="10800"/>
                    <a:pt x="19108" y="10800"/>
                  </a:cubicBezTo>
                  <a:cubicBezTo>
                    <a:pt x="20492" y="10800"/>
                    <a:pt x="21600" y="12071"/>
                    <a:pt x="21600" y="13341"/>
                  </a:cubicBezTo>
                  <a:close/>
                  <a:moveTo>
                    <a:pt x="4985" y="14612"/>
                  </a:moveTo>
                  <a:cubicBezTo>
                    <a:pt x="4985" y="13659"/>
                    <a:pt x="4154" y="12706"/>
                    <a:pt x="3323" y="12706"/>
                  </a:cubicBezTo>
                  <a:cubicBezTo>
                    <a:pt x="2492" y="12706"/>
                    <a:pt x="1662" y="13659"/>
                    <a:pt x="1662" y="14612"/>
                  </a:cubicBezTo>
                  <a:cubicBezTo>
                    <a:pt x="1662" y="15565"/>
                    <a:pt x="2492" y="16518"/>
                    <a:pt x="3323" y="16518"/>
                  </a:cubicBezTo>
                  <a:cubicBezTo>
                    <a:pt x="4154" y="16518"/>
                    <a:pt x="4985" y="15565"/>
                    <a:pt x="4985" y="14612"/>
                  </a:cubicBezTo>
                  <a:close/>
                  <a:moveTo>
                    <a:pt x="16062" y="10800"/>
                  </a:moveTo>
                  <a:cubicBezTo>
                    <a:pt x="15231" y="6353"/>
                    <a:pt x="15231" y="6353"/>
                    <a:pt x="15231" y="6353"/>
                  </a:cubicBezTo>
                  <a:cubicBezTo>
                    <a:pt x="14954" y="6353"/>
                    <a:pt x="14954" y="6035"/>
                    <a:pt x="14677" y="6035"/>
                  </a:cubicBezTo>
                  <a:cubicBezTo>
                    <a:pt x="6646" y="6035"/>
                    <a:pt x="6646" y="6035"/>
                    <a:pt x="6646" y="6035"/>
                  </a:cubicBezTo>
                  <a:cubicBezTo>
                    <a:pt x="6646" y="6035"/>
                    <a:pt x="6369" y="6353"/>
                    <a:pt x="6369" y="6353"/>
                  </a:cubicBezTo>
                  <a:cubicBezTo>
                    <a:pt x="5262" y="10800"/>
                    <a:pt x="5262" y="10800"/>
                    <a:pt x="5262" y="10800"/>
                  </a:cubicBezTo>
                  <a:lnTo>
                    <a:pt x="16062" y="10800"/>
                  </a:lnTo>
                  <a:close/>
                  <a:moveTo>
                    <a:pt x="19662" y="14612"/>
                  </a:moveTo>
                  <a:cubicBezTo>
                    <a:pt x="19662" y="13659"/>
                    <a:pt x="19108" y="12706"/>
                    <a:pt x="18000" y="12706"/>
                  </a:cubicBezTo>
                  <a:cubicBezTo>
                    <a:pt x="17169" y="12706"/>
                    <a:pt x="16338" y="13659"/>
                    <a:pt x="16338" y="14612"/>
                  </a:cubicBezTo>
                  <a:cubicBezTo>
                    <a:pt x="16338" y="15565"/>
                    <a:pt x="17169" y="16518"/>
                    <a:pt x="18000" y="16518"/>
                  </a:cubicBezTo>
                  <a:cubicBezTo>
                    <a:pt x="19108" y="16518"/>
                    <a:pt x="19662" y="15565"/>
                    <a:pt x="19662" y="1461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5" name="Shape"/>
            <p:cNvSpPr/>
            <p:nvPr/>
          </p:nvSpPr>
          <p:spPr>
            <a:xfrm>
              <a:off x="2635251" y="4296833"/>
              <a:ext cx="334434" cy="289985"/>
            </a:xfrm>
            <a:custGeom>
              <a:avLst/>
              <a:gdLst/>
              <a:ahLst/>
              <a:cxnLst>
                <a:cxn ang="0">
                  <a:pos x="wd2" y="hd2"/>
                </a:cxn>
                <a:cxn ang="5400000">
                  <a:pos x="wd2" y="hd2"/>
                </a:cxn>
                <a:cxn ang="10800000">
                  <a:pos x="wd2" y="hd2"/>
                </a:cxn>
                <a:cxn ang="16200000">
                  <a:pos x="wd2" y="hd2"/>
                </a:cxn>
              </a:cxnLst>
              <a:rect l="0" t="0" r="r" b="b"/>
              <a:pathLst>
                <a:path w="21600" h="21600" extrusionOk="0">
                  <a:moveTo>
                    <a:pt x="21600" y="6514"/>
                  </a:moveTo>
                  <a:cubicBezTo>
                    <a:pt x="21600" y="18171"/>
                    <a:pt x="21600" y="18171"/>
                    <a:pt x="21600" y="18171"/>
                  </a:cubicBezTo>
                  <a:cubicBezTo>
                    <a:pt x="21600" y="19886"/>
                    <a:pt x="20416" y="21600"/>
                    <a:pt x="18937" y="21600"/>
                  </a:cubicBezTo>
                  <a:cubicBezTo>
                    <a:pt x="2959" y="21600"/>
                    <a:pt x="2959" y="21600"/>
                    <a:pt x="2959" y="21600"/>
                  </a:cubicBezTo>
                  <a:cubicBezTo>
                    <a:pt x="1479" y="21600"/>
                    <a:pt x="0" y="19886"/>
                    <a:pt x="0" y="18171"/>
                  </a:cubicBezTo>
                  <a:cubicBezTo>
                    <a:pt x="0" y="6514"/>
                    <a:pt x="0" y="6514"/>
                    <a:pt x="0" y="6514"/>
                  </a:cubicBezTo>
                  <a:cubicBezTo>
                    <a:pt x="0" y="4800"/>
                    <a:pt x="1479" y="3086"/>
                    <a:pt x="2959" y="3086"/>
                  </a:cubicBezTo>
                  <a:cubicBezTo>
                    <a:pt x="5622" y="3086"/>
                    <a:pt x="5622" y="3086"/>
                    <a:pt x="5622" y="3086"/>
                  </a:cubicBezTo>
                  <a:cubicBezTo>
                    <a:pt x="6214" y="1371"/>
                    <a:pt x="6214" y="1371"/>
                    <a:pt x="6214" y="1371"/>
                  </a:cubicBezTo>
                  <a:cubicBezTo>
                    <a:pt x="6510" y="686"/>
                    <a:pt x="7397" y="0"/>
                    <a:pt x="7989" y="0"/>
                  </a:cubicBezTo>
                  <a:cubicBezTo>
                    <a:pt x="13907" y="0"/>
                    <a:pt x="13907" y="0"/>
                    <a:pt x="13907" y="0"/>
                  </a:cubicBezTo>
                  <a:cubicBezTo>
                    <a:pt x="14499" y="0"/>
                    <a:pt x="15386" y="686"/>
                    <a:pt x="15682" y="1371"/>
                  </a:cubicBezTo>
                  <a:cubicBezTo>
                    <a:pt x="16274" y="3086"/>
                    <a:pt x="16274" y="3086"/>
                    <a:pt x="16274" y="3086"/>
                  </a:cubicBezTo>
                  <a:cubicBezTo>
                    <a:pt x="18937" y="3086"/>
                    <a:pt x="18937" y="3086"/>
                    <a:pt x="18937" y="3086"/>
                  </a:cubicBezTo>
                  <a:cubicBezTo>
                    <a:pt x="20416" y="3086"/>
                    <a:pt x="21600" y="4800"/>
                    <a:pt x="21600" y="6514"/>
                  </a:cubicBezTo>
                  <a:close/>
                  <a:moveTo>
                    <a:pt x="15978" y="12343"/>
                  </a:moveTo>
                  <a:cubicBezTo>
                    <a:pt x="15978" y="9257"/>
                    <a:pt x="13611" y="6514"/>
                    <a:pt x="10948" y="6514"/>
                  </a:cubicBezTo>
                  <a:cubicBezTo>
                    <a:pt x="8285" y="6514"/>
                    <a:pt x="5918" y="9257"/>
                    <a:pt x="5918" y="12343"/>
                  </a:cubicBezTo>
                  <a:cubicBezTo>
                    <a:pt x="5918" y="15771"/>
                    <a:pt x="8285" y="18171"/>
                    <a:pt x="10948" y="18171"/>
                  </a:cubicBezTo>
                  <a:cubicBezTo>
                    <a:pt x="13611" y="18171"/>
                    <a:pt x="15978" y="15771"/>
                    <a:pt x="15978" y="12343"/>
                  </a:cubicBezTo>
                  <a:close/>
                  <a:moveTo>
                    <a:pt x="14203" y="12343"/>
                  </a:moveTo>
                  <a:cubicBezTo>
                    <a:pt x="14203" y="14400"/>
                    <a:pt x="12723" y="16114"/>
                    <a:pt x="10948" y="16114"/>
                  </a:cubicBezTo>
                  <a:cubicBezTo>
                    <a:pt x="9173" y="16114"/>
                    <a:pt x="7693" y="14400"/>
                    <a:pt x="7693" y="12343"/>
                  </a:cubicBezTo>
                  <a:cubicBezTo>
                    <a:pt x="7693" y="10286"/>
                    <a:pt x="9173" y="8571"/>
                    <a:pt x="10948" y="8571"/>
                  </a:cubicBezTo>
                  <a:cubicBezTo>
                    <a:pt x="12723" y="8571"/>
                    <a:pt x="14203" y="10286"/>
                    <a:pt x="14203" y="1234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6" name="Shape"/>
            <p:cNvSpPr/>
            <p:nvPr/>
          </p:nvSpPr>
          <p:spPr>
            <a:xfrm>
              <a:off x="3308351" y="4362450"/>
              <a:ext cx="101601" cy="177801"/>
            </a:xfrm>
            <a:custGeom>
              <a:avLst/>
              <a:gdLst/>
              <a:ahLst/>
              <a:cxnLst>
                <a:cxn ang="0">
                  <a:pos x="wd2" y="hd2"/>
                </a:cxn>
                <a:cxn ang="5400000">
                  <a:pos x="wd2" y="hd2"/>
                </a:cxn>
                <a:cxn ang="10800000">
                  <a:pos x="wd2" y="hd2"/>
                </a:cxn>
                <a:cxn ang="16200000">
                  <a:pos x="wd2" y="hd2"/>
                </a:cxn>
              </a:cxnLst>
              <a:rect l="0" t="0" r="r" b="b"/>
              <a:pathLst>
                <a:path w="21600" h="21600" extrusionOk="0">
                  <a:moveTo>
                    <a:pt x="21600" y="20492"/>
                  </a:moveTo>
                  <a:cubicBezTo>
                    <a:pt x="21600" y="21046"/>
                    <a:pt x="20618" y="21600"/>
                    <a:pt x="18655" y="21600"/>
                  </a:cubicBezTo>
                  <a:cubicBezTo>
                    <a:pt x="18655" y="21600"/>
                    <a:pt x="17673" y="21600"/>
                    <a:pt x="17673" y="21046"/>
                  </a:cubicBezTo>
                  <a:cubicBezTo>
                    <a:pt x="982" y="11631"/>
                    <a:pt x="982" y="11631"/>
                    <a:pt x="982" y="11631"/>
                  </a:cubicBezTo>
                  <a:cubicBezTo>
                    <a:pt x="0" y="11631"/>
                    <a:pt x="0" y="11077"/>
                    <a:pt x="0" y="11077"/>
                  </a:cubicBezTo>
                  <a:cubicBezTo>
                    <a:pt x="0" y="10523"/>
                    <a:pt x="0" y="9969"/>
                    <a:pt x="982" y="9969"/>
                  </a:cubicBezTo>
                  <a:cubicBezTo>
                    <a:pt x="17673" y="554"/>
                    <a:pt x="17673" y="554"/>
                    <a:pt x="17673" y="554"/>
                  </a:cubicBezTo>
                  <a:cubicBezTo>
                    <a:pt x="17673" y="554"/>
                    <a:pt x="18655" y="0"/>
                    <a:pt x="18655" y="0"/>
                  </a:cubicBezTo>
                  <a:cubicBezTo>
                    <a:pt x="20618" y="0"/>
                    <a:pt x="21600" y="554"/>
                    <a:pt x="21600" y="1662"/>
                  </a:cubicBezTo>
                  <a:lnTo>
                    <a:pt x="21600" y="2049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7" name="Shape"/>
            <p:cNvSpPr/>
            <p:nvPr/>
          </p:nvSpPr>
          <p:spPr>
            <a:xfrm>
              <a:off x="3953933" y="4320117"/>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7876" y="3724"/>
                  </a:moveTo>
                  <a:cubicBezTo>
                    <a:pt x="17876" y="3724"/>
                    <a:pt x="17876" y="3352"/>
                    <a:pt x="17503" y="3352"/>
                  </a:cubicBezTo>
                  <a:cubicBezTo>
                    <a:pt x="4097" y="3352"/>
                    <a:pt x="4097" y="3352"/>
                    <a:pt x="4097" y="3352"/>
                  </a:cubicBezTo>
                  <a:cubicBezTo>
                    <a:pt x="3724" y="3352"/>
                    <a:pt x="3352" y="3724"/>
                    <a:pt x="3352" y="3724"/>
                  </a:cubicBezTo>
                  <a:cubicBezTo>
                    <a:pt x="3352" y="17503"/>
                    <a:pt x="3352" y="17503"/>
                    <a:pt x="3352" y="17503"/>
                  </a:cubicBezTo>
                  <a:cubicBezTo>
                    <a:pt x="3352" y="17876"/>
                    <a:pt x="3724" y="17876"/>
                    <a:pt x="4097" y="17876"/>
                  </a:cubicBezTo>
                  <a:cubicBezTo>
                    <a:pt x="17503" y="17876"/>
                    <a:pt x="17503" y="17876"/>
                    <a:pt x="17503" y="17876"/>
                  </a:cubicBezTo>
                  <a:cubicBezTo>
                    <a:pt x="17876" y="17876"/>
                    <a:pt x="17876" y="17876"/>
                    <a:pt x="17876" y="17503"/>
                  </a:cubicBezTo>
                  <a:lnTo>
                    <a:pt x="17876" y="3724"/>
                  </a:lnTo>
                  <a:close/>
                  <a:moveTo>
                    <a:pt x="14897" y="11545"/>
                  </a:moveTo>
                  <a:cubicBezTo>
                    <a:pt x="8566" y="16014"/>
                    <a:pt x="8566" y="16014"/>
                    <a:pt x="8566" y="16014"/>
                  </a:cubicBezTo>
                  <a:cubicBezTo>
                    <a:pt x="8193" y="16014"/>
                    <a:pt x="7821" y="16014"/>
                    <a:pt x="7821" y="16014"/>
                  </a:cubicBezTo>
                  <a:cubicBezTo>
                    <a:pt x="7448" y="16014"/>
                    <a:pt x="7076" y="15641"/>
                    <a:pt x="7076" y="15269"/>
                  </a:cubicBezTo>
                  <a:cubicBezTo>
                    <a:pt x="7076" y="6331"/>
                    <a:pt x="7076" y="6331"/>
                    <a:pt x="7076" y="6331"/>
                  </a:cubicBezTo>
                  <a:cubicBezTo>
                    <a:pt x="7076" y="5959"/>
                    <a:pt x="7448" y="5586"/>
                    <a:pt x="7821" y="5214"/>
                  </a:cubicBezTo>
                  <a:cubicBezTo>
                    <a:pt x="7821" y="5214"/>
                    <a:pt x="8193" y="5214"/>
                    <a:pt x="8566" y="5586"/>
                  </a:cubicBezTo>
                  <a:cubicBezTo>
                    <a:pt x="14897" y="10055"/>
                    <a:pt x="14897" y="10055"/>
                    <a:pt x="14897" y="10055"/>
                  </a:cubicBezTo>
                  <a:cubicBezTo>
                    <a:pt x="15269" y="10055"/>
                    <a:pt x="15269" y="10428"/>
                    <a:pt x="15269" y="10800"/>
                  </a:cubicBezTo>
                  <a:cubicBezTo>
                    <a:pt x="15269" y="11172"/>
                    <a:pt x="15269" y="11172"/>
                    <a:pt x="14897" y="115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8" name="Shape"/>
            <p:cNvSpPr/>
            <p:nvPr/>
          </p:nvSpPr>
          <p:spPr>
            <a:xfrm>
              <a:off x="5930900" y="4296833"/>
              <a:ext cx="287867" cy="289985"/>
            </a:xfrm>
            <a:custGeom>
              <a:avLst/>
              <a:gdLst/>
              <a:ahLst/>
              <a:cxnLst>
                <a:cxn ang="0">
                  <a:pos x="wd2" y="hd2"/>
                </a:cxn>
                <a:cxn ang="5400000">
                  <a:pos x="wd2" y="hd2"/>
                </a:cxn>
                <a:cxn ang="10800000">
                  <a:pos x="wd2" y="hd2"/>
                </a:cxn>
                <a:cxn ang="16200000">
                  <a:pos x="wd2" y="hd2"/>
                </a:cxn>
              </a:cxnLst>
              <a:rect l="0" t="0" r="r" b="b"/>
              <a:pathLst>
                <a:path w="21600" h="21600" extrusionOk="0">
                  <a:moveTo>
                    <a:pt x="4457" y="14400"/>
                  </a:moveTo>
                  <a:cubicBezTo>
                    <a:pt x="343" y="14400"/>
                    <a:pt x="343" y="14400"/>
                    <a:pt x="343" y="14400"/>
                  </a:cubicBezTo>
                  <a:cubicBezTo>
                    <a:pt x="0" y="14400"/>
                    <a:pt x="0" y="14400"/>
                    <a:pt x="0" y="14057"/>
                  </a:cubicBezTo>
                  <a:cubicBezTo>
                    <a:pt x="0" y="13714"/>
                    <a:pt x="0" y="13714"/>
                    <a:pt x="343" y="13714"/>
                  </a:cubicBezTo>
                  <a:cubicBezTo>
                    <a:pt x="4457" y="13714"/>
                    <a:pt x="4457" y="13714"/>
                    <a:pt x="4457" y="13714"/>
                  </a:cubicBezTo>
                  <a:cubicBezTo>
                    <a:pt x="4800" y="13714"/>
                    <a:pt x="4800" y="13714"/>
                    <a:pt x="4800" y="14057"/>
                  </a:cubicBezTo>
                  <a:cubicBezTo>
                    <a:pt x="4800" y="14400"/>
                    <a:pt x="4800" y="14400"/>
                    <a:pt x="4457" y="14400"/>
                  </a:cubicBezTo>
                  <a:close/>
                  <a:moveTo>
                    <a:pt x="10286" y="6514"/>
                  </a:moveTo>
                  <a:cubicBezTo>
                    <a:pt x="6514" y="3086"/>
                    <a:pt x="6514" y="3086"/>
                    <a:pt x="6514" y="3086"/>
                  </a:cubicBezTo>
                  <a:cubicBezTo>
                    <a:pt x="6514" y="2743"/>
                    <a:pt x="6171" y="2743"/>
                    <a:pt x="5829" y="2743"/>
                  </a:cubicBezTo>
                  <a:cubicBezTo>
                    <a:pt x="5486" y="2743"/>
                    <a:pt x="5143" y="2743"/>
                    <a:pt x="4800" y="3086"/>
                  </a:cubicBezTo>
                  <a:cubicBezTo>
                    <a:pt x="3086" y="4800"/>
                    <a:pt x="3086" y="4800"/>
                    <a:pt x="3086" y="4800"/>
                  </a:cubicBezTo>
                  <a:cubicBezTo>
                    <a:pt x="2743" y="5143"/>
                    <a:pt x="2743" y="5486"/>
                    <a:pt x="2743" y="5829"/>
                  </a:cubicBezTo>
                  <a:cubicBezTo>
                    <a:pt x="2743" y="6171"/>
                    <a:pt x="2743" y="6514"/>
                    <a:pt x="3086" y="6514"/>
                  </a:cubicBezTo>
                  <a:cubicBezTo>
                    <a:pt x="6514" y="10286"/>
                    <a:pt x="6514" y="10286"/>
                    <a:pt x="6514" y="10286"/>
                  </a:cubicBezTo>
                  <a:cubicBezTo>
                    <a:pt x="6171" y="13371"/>
                    <a:pt x="6171" y="13371"/>
                    <a:pt x="6171" y="13371"/>
                  </a:cubicBezTo>
                  <a:cubicBezTo>
                    <a:pt x="6171" y="13029"/>
                    <a:pt x="5829" y="13029"/>
                    <a:pt x="5486" y="12686"/>
                  </a:cubicBezTo>
                  <a:cubicBezTo>
                    <a:pt x="1371" y="8229"/>
                    <a:pt x="1371" y="8229"/>
                    <a:pt x="1371" y="8229"/>
                  </a:cubicBezTo>
                  <a:cubicBezTo>
                    <a:pt x="686" y="7543"/>
                    <a:pt x="0" y="6857"/>
                    <a:pt x="0" y="5829"/>
                  </a:cubicBezTo>
                  <a:cubicBezTo>
                    <a:pt x="0" y="4800"/>
                    <a:pt x="686" y="3771"/>
                    <a:pt x="1371" y="3086"/>
                  </a:cubicBezTo>
                  <a:cubicBezTo>
                    <a:pt x="3086" y="1029"/>
                    <a:pt x="3086" y="1029"/>
                    <a:pt x="3086" y="1029"/>
                  </a:cubicBezTo>
                  <a:cubicBezTo>
                    <a:pt x="3771" y="343"/>
                    <a:pt x="4800" y="0"/>
                    <a:pt x="5829" y="0"/>
                  </a:cubicBezTo>
                  <a:cubicBezTo>
                    <a:pt x="6857" y="0"/>
                    <a:pt x="7886" y="343"/>
                    <a:pt x="8571" y="1371"/>
                  </a:cubicBezTo>
                  <a:cubicBezTo>
                    <a:pt x="12686" y="5486"/>
                    <a:pt x="12686" y="5486"/>
                    <a:pt x="12686" y="5486"/>
                  </a:cubicBezTo>
                  <a:cubicBezTo>
                    <a:pt x="13029" y="5829"/>
                    <a:pt x="13029" y="6171"/>
                    <a:pt x="13371" y="6171"/>
                  </a:cubicBezTo>
                  <a:lnTo>
                    <a:pt x="10286" y="6514"/>
                  </a:lnTo>
                  <a:close/>
                  <a:moveTo>
                    <a:pt x="2400" y="19886"/>
                  </a:moveTo>
                  <a:cubicBezTo>
                    <a:pt x="2057" y="19886"/>
                    <a:pt x="2057" y="19886"/>
                    <a:pt x="2057" y="19886"/>
                  </a:cubicBezTo>
                  <a:cubicBezTo>
                    <a:pt x="2057" y="19886"/>
                    <a:pt x="1714" y="19886"/>
                    <a:pt x="1714" y="19886"/>
                  </a:cubicBezTo>
                  <a:cubicBezTo>
                    <a:pt x="1714" y="19543"/>
                    <a:pt x="1714" y="19200"/>
                    <a:pt x="1714" y="19200"/>
                  </a:cubicBezTo>
                  <a:cubicBezTo>
                    <a:pt x="5143" y="15771"/>
                    <a:pt x="5143" y="15771"/>
                    <a:pt x="5143" y="15771"/>
                  </a:cubicBezTo>
                  <a:cubicBezTo>
                    <a:pt x="5143" y="15771"/>
                    <a:pt x="5486" y="15771"/>
                    <a:pt x="5486" y="15771"/>
                  </a:cubicBezTo>
                  <a:cubicBezTo>
                    <a:pt x="5829" y="16114"/>
                    <a:pt x="5829" y="16114"/>
                    <a:pt x="5486" y="16457"/>
                  </a:cubicBezTo>
                  <a:lnTo>
                    <a:pt x="2400" y="19886"/>
                  </a:lnTo>
                  <a:close/>
                  <a:moveTo>
                    <a:pt x="7886" y="21257"/>
                  </a:moveTo>
                  <a:cubicBezTo>
                    <a:pt x="7886" y="21257"/>
                    <a:pt x="7543" y="21600"/>
                    <a:pt x="7543" y="21600"/>
                  </a:cubicBezTo>
                  <a:cubicBezTo>
                    <a:pt x="7200" y="21600"/>
                    <a:pt x="6857" y="21257"/>
                    <a:pt x="6857" y="21257"/>
                  </a:cubicBezTo>
                  <a:cubicBezTo>
                    <a:pt x="6857" y="16800"/>
                    <a:pt x="6857" y="16800"/>
                    <a:pt x="6857" y="16800"/>
                  </a:cubicBezTo>
                  <a:cubicBezTo>
                    <a:pt x="6857" y="16800"/>
                    <a:pt x="7200" y="16457"/>
                    <a:pt x="7543" y="16457"/>
                  </a:cubicBezTo>
                  <a:cubicBezTo>
                    <a:pt x="7543" y="16457"/>
                    <a:pt x="7886" y="16800"/>
                    <a:pt x="7886" y="16800"/>
                  </a:cubicBezTo>
                  <a:lnTo>
                    <a:pt x="7886" y="21257"/>
                  </a:lnTo>
                  <a:close/>
                  <a:moveTo>
                    <a:pt x="20229" y="18514"/>
                  </a:moveTo>
                  <a:cubicBezTo>
                    <a:pt x="18514" y="20229"/>
                    <a:pt x="18514" y="20229"/>
                    <a:pt x="18514" y="20229"/>
                  </a:cubicBezTo>
                  <a:cubicBezTo>
                    <a:pt x="17486" y="20914"/>
                    <a:pt x="16800" y="21257"/>
                    <a:pt x="15771" y="21257"/>
                  </a:cubicBezTo>
                  <a:cubicBezTo>
                    <a:pt x="14743" y="21257"/>
                    <a:pt x="13714" y="20914"/>
                    <a:pt x="13029" y="20229"/>
                  </a:cubicBezTo>
                  <a:cubicBezTo>
                    <a:pt x="8571" y="15771"/>
                    <a:pt x="8571" y="15771"/>
                    <a:pt x="8571" y="15771"/>
                  </a:cubicBezTo>
                  <a:cubicBezTo>
                    <a:pt x="8571" y="15771"/>
                    <a:pt x="8229" y="15429"/>
                    <a:pt x="8229" y="15086"/>
                  </a:cubicBezTo>
                  <a:cubicBezTo>
                    <a:pt x="11314" y="14743"/>
                    <a:pt x="11314" y="14743"/>
                    <a:pt x="11314" y="14743"/>
                  </a:cubicBezTo>
                  <a:cubicBezTo>
                    <a:pt x="14743" y="18514"/>
                    <a:pt x="14743" y="18514"/>
                    <a:pt x="14743" y="18514"/>
                  </a:cubicBezTo>
                  <a:cubicBezTo>
                    <a:pt x="15429" y="18857"/>
                    <a:pt x="16114" y="18857"/>
                    <a:pt x="16457" y="18514"/>
                  </a:cubicBezTo>
                  <a:cubicBezTo>
                    <a:pt x="18514" y="16457"/>
                    <a:pt x="18514" y="16457"/>
                    <a:pt x="18514" y="16457"/>
                  </a:cubicBezTo>
                  <a:cubicBezTo>
                    <a:pt x="18857" y="16457"/>
                    <a:pt x="18857" y="16114"/>
                    <a:pt x="18857" y="15771"/>
                  </a:cubicBezTo>
                  <a:cubicBezTo>
                    <a:pt x="18857" y="15429"/>
                    <a:pt x="18857" y="15086"/>
                    <a:pt x="18514" y="14743"/>
                  </a:cubicBezTo>
                  <a:cubicBezTo>
                    <a:pt x="15086" y="11314"/>
                    <a:pt x="15086" y="11314"/>
                    <a:pt x="15086" y="11314"/>
                  </a:cubicBezTo>
                  <a:cubicBezTo>
                    <a:pt x="15086" y="8229"/>
                    <a:pt x="15086" y="8229"/>
                    <a:pt x="15086" y="8229"/>
                  </a:cubicBezTo>
                  <a:cubicBezTo>
                    <a:pt x="15429" y="8229"/>
                    <a:pt x="15771" y="8571"/>
                    <a:pt x="15771" y="8571"/>
                  </a:cubicBezTo>
                  <a:cubicBezTo>
                    <a:pt x="20229" y="13029"/>
                    <a:pt x="20229" y="13029"/>
                    <a:pt x="20229" y="13029"/>
                  </a:cubicBezTo>
                  <a:cubicBezTo>
                    <a:pt x="20914" y="13714"/>
                    <a:pt x="21257" y="14743"/>
                    <a:pt x="21257" y="15771"/>
                  </a:cubicBezTo>
                  <a:cubicBezTo>
                    <a:pt x="21257" y="16800"/>
                    <a:pt x="20914" y="17829"/>
                    <a:pt x="20229" y="18514"/>
                  </a:cubicBezTo>
                  <a:close/>
                  <a:moveTo>
                    <a:pt x="14400" y="4457"/>
                  </a:moveTo>
                  <a:cubicBezTo>
                    <a:pt x="14400" y="4800"/>
                    <a:pt x="14400" y="4800"/>
                    <a:pt x="14057" y="4800"/>
                  </a:cubicBezTo>
                  <a:cubicBezTo>
                    <a:pt x="13714" y="4800"/>
                    <a:pt x="13714" y="4800"/>
                    <a:pt x="13714" y="4457"/>
                  </a:cubicBezTo>
                  <a:cubicBezTo>
                    <a:pt x="13714" y="343"/>
                    <a:pt x="13714" y="343"/>
                    <a:pt x="13714" y="343"/>
                  </a:cubicBezTo>
                  <a:cubicBezTo>
                    <a:pt x="13714" y="0"/>
                    <a:pt x="13714" y="0"/>
                    <a:pt x="14057" y="0"/>
                  </a:cubicBezTo>
                  <a:cubicBezTo>
                    <a:pt x="14400" y="0"/>
                    <a:pt x="14400" y="0"/>
                    <a:pt x="14400" y="343"/>
                  </a:cubicBezTo>
                  <a:lnTo>
                    <a:pt x="14400" y="4457"/>
                  </a:lnTo>
                  <a:close/>
                  <a:moveTo>
                    <a:pt x="16457" y="5486"/>
                  </a:moveTo>
                  <a:cubicBezTo>
                    <a:pt x="16457" y="5829"/>
                    <a:pt x="16114" y="5829"/>
                    <a:pt x="16114" y="5829"/>
                  </a:cubicBezTo>
                  <a:cubicBezTo>
                    <a:pt x="16114" y="5829"/>
                    <a:pt x="16114" y="5829"/>
                    <a:pt x="15771" y="5486"/>
                  </a:cubicBezTo>
                  <a:cubicBezTo>
                    <a:pt x="15771" y="5486"/>
                    <a:pt x="15771" y="5143"/>
                    <a:pt x="15771" y="5143"/>
                  </a:cubicBezTo>
                  <a:cubicBezTo>
                    <a:pt x="19200" y="1714"/>
                    <a:pt x="19200" y="1714"/>
                    <a:pt x="19200" y="1714"/>
                  </a:cubicBezTo>
                  <a:cubicBezTo>
                    <a:pt x="19200" y="1371"/>
                    <a:pt x="19543" y="1371"/>
                    <a:pt x="19886" y="1714"/>
                  </a:cubicBezTo>
                  <a:cubicBezTo>
                    <a:pt x="19886" y="1714"/>
                    <a:pt x="19886" y="2057"/>
                    <a:pt x="19886" y="2400"/>
                  </a:cubicBezTo>
                  <a:lnTo>
                    <a:pt x="16457" y="5486"/>
                  </a:lnTo>
                  <a:close/>
                  <a:moveTo>
                    <a:pt x="21257" y="7886"/>
                  </a:moveTo>
                  <a:cubicBezTo>
                    <a:pt x="17143" y="7886"/>
                    <a:pt x="17143" y="7886"/>
                    <a:pt x="17143" y="7886"/>
                  </a:cubicBezTo>
                  <a:cubicBezTo>
                    <a:pt x="16800" y="7886"/>
                    <a:pt x="16457" y="7543"/>
                    <a:pt x="16457" y="7543"/>
                  </a:cubicBezTo>
                  <a:cubicBezTo>
                    <a:pt x="16457" y="7200"/>
                    <a:pt x="16800" y="6857"/>
                    <a:pt x="17143" y="6857"/>
                  </a:cubicBezTo>
                  <a:cubicBezTo>
                    <a:pt x="21257" y="6857"/>
                    <a:pt x="21257" y="6857"/>
                    <a:pt x="21257" y="6857"/>
                  </a:cubicBezTo>
                  <a:cubicBezTo>
                    <a:pt x="21257" y="6857"/>
                    <a:pt x="21600" y="7200"/>
                    <a:pt x="21600" y="7543"/>
                  </a:cubicBezTo>
                  <a:cubicBezTo>
                    <a:pt x="21600" y="7543"/>
                    <a:pt x="21257" y="7886"/>
                    <a:pt x="21257" y="788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59" name="Shape"/>
            <p:cNvSpPr/>
            <p:nvPr/>
          </p:nvSpPr>
          <p:spPr>
            <a:xfrm>
              <a:off x="6591300" y="4320117"/>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8248" y="7821"/>
                  </a:moveTo>
                  <a:cubicBezTo>
                    <a:pt x="18621" y="7448"/>
                    <a:pt x="18621" y="6703"/>
                    <a:pt x="18248" y="6331"/>
                  </a:cubicBezTo>
                  <a:cubicBezTo>
                    <a:pt x="16759" y="4841"/>
                    <a:pt x="16759" y="4841"/>
                    <a:pt x="16759" y="4841"/>
                  </a:cubicBezTo>
                  <a:cubicBezTo>
                    <a:pt x="16386" y="4469"/>
                    <a:pt x="16014" y="4469"/>
                    <a:pt x="15641" y="4841"/>
                  </a:cubicBezTo>
                  <a:cubicBezTo>
                    <a:pt x="8938" y="11545"/>
                    <a:pt x="8938" y="11545"/>
                    <a:pt x="8938" y="11545"/>
                  </a:cubicBezTo>
                  <a:cubicBezTo>
                    <a:pt x="5959" y="8566"/>
                    <a:pt x="5959" y="8566"/>
                    <a:pt x="5959" y="8566"/>
                  </a:cubicBezTo>
                  <a:cubicBezTo>
                    <a:pt x="5586" y="8193"/>
                    <a:pt x="5214" y="8193"/>
                    <a:pt x="4841" y="8566"/>
                  </a:cubicBezTo>
                  <a:cubicBezTo>
                    <a:pt x="3352" y="10055"/>
                    <a:pt x="3352" y="10055"/>
                    <a:pt x="3352" y="10055"/>
                  </a:cubicBezTo>
                  <a:cubicBezTo>
                    <a:pt x="2979" y="10428"/>
                    <a:pt x="2979" y="10800"/>
                    <a:pt x="3352" y="11172"/>
                  </a:cubicBezTo>
                  <a:cubicBezTo>
                    <a:pt x="8193" y="16386"/>
                    <a:pt x="8193" y="16386"/>
                    <a:pt x="8193" y="16386"/>
                  </a:cubicBezTo>
                  <a:cubicBezTo>
                    <a:pt x="8566" y="16759"/>
                    <a:pt x="9310" y="16759"/>
                    <a:pt x="9683" y="16386"/>
                  </a:cubicBezTo>
                  <a:lnTo>
                    <a:pt x="18248" y="7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0" name="Shape"/>
            <p:cNvSpPr/>
            <p:nvPr/>
          </p:nvSpPr>
          <p:spPr>
            <a:xfrm>
              <a:off x="7249584" y="4320117"/>
              <a:ext cx="264584"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6386" y="11172"/>
                  </a:moveTo>
                  <a:cubicBezTo>
                    <a:pt x="16759" y="10800"/>
                    <a:pt x="16759" y="10428"/>
                    <a:pt x="16386" y="10055"/>
                  </a:cubicBezTo>
                  <a:cubicBezTo>
                    <a:pt x="10055" y="3724"/>
                    <a:pt x="10055" y="3724"/>
                    <a:pt x="10055" y="3724"/>
                  </a:cubicBezTo>
                  <a:cubicBezTo>
                    <a:pt x="9683" y="3352"/>
                    <a:pt x="9310" y="3352"/>
                    <a:pt x="8938" y="3724"/>
                  </a:cubicBezTo>
                  <a:cubicBezTo>
                    <a:pt x="7448" y="5214"/>
                    <a:pt x="7448" y="5214"/>
                    <a:pt x="7448" y="5214"/>
                  </a:cubicBezTo>
                  <a:cubicBezTo>
                    <a:pt x="7076" y="5586"/>
                    <a:pt x="7076" y="5959"/>
                    <a:pt x="7448" y="6331"/>
                  </a:cubicBezTo>
                  <a:cubicBezTo>
                    <a:pt x="11545" y="10800"/>
                    <a:pt x="11545" y="10800"/>
                    <a:pt x="11545" y="10800"/>
                  </a:cubicBezTo>
                  <a:cubicBezTo>
                    <a:pt x="7448" y="14897"/>
                    <a:pt x="7448" y="14897"/>
                    <a:pt x="7448" y="14897"/>
                  </a:cubicBezTo>
                  <a:cubicBezTo>
                    <a:pt x="7076" y="15269"/>
                    <a:pt x="7076" y="16014"/>
                    <a:pt x="7448" y="16386"/>
                  </a:cubicBezTo>
                  <a:cubicBezTo>
                    <a:pt x="8938" y="17876"/>
                    <a:pt x="8938" y="17876"/>
                    <a:pt x="8938" y="17876"/>
                  </a:cubicBezTo>
                  <a:cubicBezTo>
                    <a:pt x="9310" y="18248"/>
                    <a:pt x="9683" y="18248"/>
                    <a:pt x="10055" y="17876"/>
                  </a:cubicBezTo>
                  <a:lnTo>
                    <a:pt x="16386" y="111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1" name="Shape"/>
            <p:cNvSpPr/>
            <p:nvPr/>
          </p:nvSpPr>
          <p:spPr>
            <a:xfrm>
              <a:off x="7928057" y="4297977"/>
              <a:ext cx="175521" cy="281347"/>
            </a:xfrm>
            <a:custGeom>
              <a:avLst/>
              <a:gdLst/>
              <a:ahLst/>
              <a:cxnLst>
                <a:cxn ang="0">
                  <a:pos x="wd2" y="hd2"/>
                </a:cxn>
                <a:cxn ang="5400000">
                  <a:pos x="wd2" y="hd2"/>
                </a:cxn>
                <a:cxn ang="10800000">
                  <a:pos x="wd2" y="hd2"/>
                </a:cxn>
                <a:cxn ang="16200000">
                  <a:pos x="wd2" y="hd2"/>
                </a:cxn>
              </a:cxnLst>
              <a:rect l="0" t="0" r="r" b="b"/>
              <a:pathLst>
                <a:path w="21323" h="21426" extrusionOk="0">
                  <a:moveTo>
                    <a:pt x="5400" y="21165"/>
                  </a:moveTo>
                  <a:cubicBezTo>
                    <a:pt x="4847" y="21513"/>
                    <a:pt x="4293" y="21513"/>
                    <a:pt x="3739" y="21165"/>
                  </a:cubicBezTo>
                  <a:cubicBezTo>
                    <a:pt x="416" y="19074"/>
                    <a:pt x="416" y="19074"/>
                    <a:pt x="416" y="19074"/>
                  </a:cubicBezTo>
                  <a:cubicBezTo>
                    <a:pt x="-138" y="18726"/>
                    <a:pt x="-138" y="18029"/>
                    <a:pt x="416" y="17681"/>
                  </a:cubicBezTo>
                  <a:cubicBezTo>
                    <a:pt x="11493" y="10713"/>
                    <a:pt x="11493" y="10713"/>
                    <a:pt x="11493" y="10713"/>
                  </a:cubicBezTo>
                  <a:cubicBezTo>
                    <a:pt x="416" y="3745"/>
                    <a:pt x="416" y="3745"/>
                    <a:pt x="416" y="3745"/>
                  </a:cubicBezTo>
                  <a:cubicBezTo>
                    <a:pt x="-138" y="3397"/>
                    <a:pt x="-138" y="3048"/>
                    <a:pt x="416" y="2700"/>
                  </a:cubicBezTo>
                  <a:cubicBezTo>
                    <a:pt x="3739" y="261"/>
                    <a:pt x="3739" y="261"/>
                    <a:pt x="3739" y="261"/>
                  </a:cubicBezTo>
                  <a:cubicBezTo>
                    <a:pt x="4293" y="-87"/>
                    <a:pt x="4847" y="-87"/>
                    <a:pt x="5400" y="261"/>
                  </a:cubicBezTo>
                  <a:cubicBezTo>
                    <a:pt x="20908" y="10365"/>
                    <a:pt x="20908" y="10365"/>
                    <a:pt x="20908" y="10365"/>
                  </a:cubicBezTo>
                  <a:cubicBezTo>
                    <a:pt x="21462" y="10713"/>
                    <a:pt x="21462" y="11061"/>
                    <a:pt x="20908" y="11410"/>
                  </a:cubicBezTo>
                  <a:lnTo>
                    <a:pt x="5400" y="2116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2" name="Shape"/>
            <p:cNvSpPr/>
            <p:nvPr/>
          </p:nvSpPr>
          <p:spPr>
            <a:xfrm>
              <a:off x="8568267" y="4320117"/>
              <a:ext cx="264585"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2979" y="10800"/>
                  </a:moveTo>
                  <a:cubicBezTo>
                    <a:pt x="2979" y="14897"/>
                    <a:pt x="6703" y="18248"/>
                    <a:pt x="10800" y="18248"/>
                  </a:cubicBezTo>
                  <a:cubicBezTo>
                    <a:pt x="14897" y="18248"/>
                    <a:pt x="18621" y="14897"/>
                    <a:pt x="18621" y="10800"/>
                  </a:cubicBezTo>
                  <a:cubicBezTo>
                    <a:pt x="18621" y="6331"/>
                    <a:pt x="14897" y="2979"/>
                    <a:pt x="10800" y="2979"/>
                  </a:cubicBezTo>
                  <a:cubicBezTo>
                    <a:pt x="6703" y="2979"/>
                    <a:pt x="2979" y="6331"/>
                    <a:pt x="2979"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3" name="Shape"/>
            <p:cNvSpPr/>
            <p:nvPr/>
          </p:nvSpPr>
          <p:spPr>
            <a:xfrm>
              <a:off x="9226551" y="4320117"/>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10983" y="21600"/>
                  </a:moveTo>
                  <a:cubicBezTo>
                    <a:pt x="4759" y="21600"/>
                    <a:pt x="0" y="16759"/>
                    <a:pt x="0" y="10800"/>
                  </a:cubicBezTo>
                  <a:cubicBezTo>
                    <a:pt x="0" y="4841"/>
                    <a:pt x="4759" y="0"/>
                    <a:pt x="10983" y="0"/>
                  </a:cubicBezTo>
                  <a:cubicBezTo>
                    <a:pt x="16841" y="0"/>
                    <a:pt x="21600" y="4841"/>
                    <a:pt x="21600" y="10800"/>
                  </a:cubicBezTo>
                  <a:cubicBezTo>
                    <a:pt x="21600" y="16759"/>
                    <a:pt x="16841" y="21600"/>
                    <a:pt x="10983" y="21600"/>
                  </a:cubicBezTo>
                  <a:close/>
                  <a:moveTo>
                    <a:pt x="10983" y="2979"/>
                  </a:moveTo>
                  <a:cubicBezTo>
                    <a:pt x="6590" y="2979"/>
                    <a:pt x="3295" y="6331"/>
                    <a:pt x="3295" y="10800"/>
                  </a:cubicBezTo>
                  <a:cubicBezTo>
                    <a:pt x="3295" y="14897"/>
                    <a:pt x="6590" y="18248"/>
                    <a:pt x="10983" y="18248"/>
                  </a:cubicBezTo>
                  <a:cubicBezTo>
                    <a:pt x="15010" y="18248"/>
                    <a:pt x="18305" y="14897"/>
                    <a:pt x="18305" y="10800"/>
                  </a:cubicBezTo>
                  <a:cubicBezTo>
                    <a:pt x="18305" y="6331"/>
                    <a:pt x="15010" y="2979"/>
                    <a:pt x="10983" y="2979"/>
                  </a:cubicBezTo>
                  <a:close/>
                  <a:moveTo>
                    <a:pt x="12447" y="11917"/>
                  </a:moveTo>
                  <a:cubicBezTo>
                    <a:pt x="12447" y="12290"/>
                    <a:pt x="12447" y="12662"/>
                    <a:pt x="12081" y="12662"/>
                  </a:cubicBezTo>
                  <a:cubicBezTo>
                    <a:pt x="7688" y="12662"/>
                    <a:pt x="7688" y="12662"/>
                    <a:pt x="7688" y="12662"/>
                  </a:cubicBezTo>
                  <a:cubicBezTo>
                    <a:pt x="7322" y="12662"/>
                    <a:pt x="7322" y="12290"/>
                    <a:pt x="7322" y="11917"/>
                  </a:cubicBezTo>
                  <a:cubicBezTo>
                    <a:pt x="7322" y="11172"/>
                    <a:pt x="7322" y="11172"/>
                    <a:pt x="7322" y="11172"/>
                  </a:cubicBezTo>
                  <a:cubicBezTo>
                    <a:pt x="7322" y="10800"/>
                    <a:pt x="7322" y="10800"/>
                    <a:pt x="7688" y="10800"/>
                  </a:cubicBezTo>
                  <a:cubicBezTo>
                    <a:pt x="10983" y="10800"/>
                    <a:pt x="10983" y="10800"/>
                    <a:pt x="10983" y="10800"/>
                  </a:cubicBezTo>
                  <a:cubicBezTo>
                    <a:pt x="10983" y="5586"/>
                    <a:pt x="10983" y="5586"/>
                    <a:pt x="10983" y="5586"/>
                  </a:cubicBezTo>
                  <a:cubicBezTo>
                    <a:pt x="10983" y="5586"/>
                    <a:pt x="10983" y="5214"/>
                    <a:pt x="11349" y="5214"/>
                  </a:cubicBezTo>
                  <a:cubicBezTo>
                    <a:pt x="12081" y="5214"/>
                    <a:pt x="12081" y="5214"/>
                    <a:pt x="12081" y="5214"/>
                  </a:cubicBezTo>
                  <a:cubicBezTo>
                    <a:pt x="12447" y="5214"/>
                    <a:pt x="12447" y="5586"/>
                    <a:pt x="12447" y="5586"/>
                  </a:cubicBezTo>
                  <a:lnTo>
                    <a:pt x="12447" y="1191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4" name="Shape"/>
            <p:cNvSpPr/>
            <p:nvPr/>
          </p:nvSpPr>
          <p:spPr>
            <a:xfrm>
              <a:off x="9884833" y="4320117"/>
              <a:ext cx="334434" cy="243417"/>
            </a:xfrm>
            <a:custGeom>
              <a:avLst/>
              <a:gdLst/>
              <a:ahLst/>
              <a:cxnLst>
                <a:cxn ang="0">
                  <a:pos x="wd2" y="hd2"/>
                </a:cxn>
                <a:cxn ang="5400000">
                  <a:pos x="wd2" y="hd2"/>
                </a:cxn>
                <a:cxn ang="10800000">
                  <a:pos x="wd2" y="hd2"/>
                </a:cxn>
                <a:cxn ang="16200000">
                  <a:pos x="wd2" y="hd2"/>
                </a:cxn>
              </a:cxnLst>
              <a:rect l="0" t="0" r="r" b="b"/>
              <a:pathLst>
                <a:path w="21600" h="21600" extrusionOk="0">
                  <a:moveTo>
                    <a:pt x="17458" y="21600"/>
                  </a:moveTo>
                  <a:cubicBezTo>
                    <a:pt x="5030" y="21600"/>
                    <a:pt x="5030" y="21600"/>
                    <a:pt x="5030" y="21600"/>
                  </a:cubicBezTo>
                  <a:cubicBezTo>
                    <a:pt x="2367" y="21600"/>
                    <a:pt x="0" y="18340"/>
                    <a:pt x="0" y="14672"/>
                  </a:cubicBezTo>
                  <a:cubicBezTo>
                    <a:pt x="0" y="11819"/>
                    <a:pt x="1184" y="9374"/>
                    <a:pt x="2959" y="8558"/>
                  </a:cubicBezTo>
                  <a:cubicBezTo>
                    <a:pt x="2959" y="8151"/>
                    <a:pt x="2959" y="8151"/>
                    <a:pt x="2959" y="7743"/>
                  </a:cubicBezTo>
                  <a:cubicBezTo>
                    <a:pt x="2959" y="3260"/>
                    <a:pt x="5622" y="0"/>
                    <a:pt x="8877" y="0"/>
                  </a:cubicBezTo>
                  <a:cubicBezTo>
                    <a:pt x="10948" y="0"/>
                    <a:pt x="13315" y="1630"/>
                    <a:pt x="14203" y="4891"/>
                  </a:cubicBezTo>
                  <a:cubicBezTo>
                    <a:pt x="14499" y="4075"/>
                    <a:pt x="15386" y="3668"/>
                    <a:pt x="15978" y="3668"/>
                  </a:cubicBezTo>
                  <a:cubicBezTo>
                    <a:pt x="17458" y="3668"/>
                    <a:pt x="18937" y="5706"/>
                    <a:pt x="18937" y="7743"/>
                  </a:cubicBezTo>
                  <a:cubicBezTo>
                    <a:pt x="18937" y="8558"/>
                    <a:pt x="18641" y="9374"/>
                    <a:pt x="18345" y="9781"/>
                  </a:cubicBezTo>
                  <a:cubicBezTo>
                    <a:pt x="20416" y="10596"/>
                    <a:pt x="21600" y="13042"/>
                    <a:pt x="21600" y="15487"/>
                  </a:cubicBezTo>
                  <a:cubicBezTo>
                    <a:pt x="21600" y="18747"/>
                    <a:pt x="19825" y="21600"/>
                    <a:pt x="17458" y="21600"/>
                  </a:cubicBezTo>
                  <a:close/>
                  <a:moveTo>
                    <a:pt x="14499" y="11004"/>
                  </a:moveTo>
                  <a:cubicBezTo>
                    <a:pt x="10356" y="5298"/>
                    <a:pt x="10356" y="5298"/>
                    <a:pt x="10356" y="5298"/>
                  </a:cubicBezTo>
                  <a:cubicBezTo>
                    <a:pt x="10356" y="5298"/>
                    <a:pt x="10356" y="5298"/>
                    <a:pt x="10060" y="5298"/>
                  </a:cubicBezTo>
                  <a:cubicBezTo>
                    <a:pt x="10060" y="5298"/>
                    <a:pt x="10060" y="5298"/>
                    <a:pt x="10060" y="5298"/>
                  </a:cubicBezTo>
                  <a:cubicBezTo>
                    <a:pt x="5918" y="11004"/>
                    <a:pt x="5918" y="11004"/>
                    <a:pt x="5918" y="11004"/>
                  </a:cubicBezTo>
                  <a:cubicBezTo>
                    <a:pt x="5918" y="11004"/>
                    <a:pt x="5918" y="11004"/>
                    <a:pt x="5918" y="11004"/>
                  </a:cubicBezTo>
                  <a:cubicBezTo>
                    <a:pt x="5918" y="11411"/>
                    <a:pt x="5918" y="11819"/>
                    <a:pt x="6214" y="11819"/>
                  </a:cubicBezTo>
                  <a:cubicBezTo>
                    <a:pt x="8877" y="11819"/>
                    <a:pt x="8877" y="11819"/>
                    <a:pt x="8877" y="11819"/>
                  </a:cubicBezTo>
                  <a:cubicBezTo>
                    <a:pt x="8877" y="17117"/>
                    <a:pt x="8877" y="17117"/>
                    <a:pt x="8877" y="17117"/>
                  </a:cubicBezTo>
                  <a:cubicBezTo>
                    <a:pt x="8877" y="17525"/>
                    <a:pt x="8877" y="17525"/>
                    <a:pt x="9173" y="17525"/>
                  </a:cubicBezTo>
                  <a:cubicBezTo>
                    <a:pt x="11244" y="17525"/>
                    <a:pt x="11244" y="17525"/>
                    <a:pt x="11244" y="17525"/>
                  </a:cubicBezTo>
                  <a:cubicBezTo>
                    <a:pt x="11540" y="17525"/>
                    <a:pt x="11540" y="17525"/>
                    <a:pt x="11540" y="17117"/>
                  </a:cubicBezTo>
                  <a:cubicBezTo>
                    <a:pt x="11540" y="11819"/>
                    <a:pt x="11540" y="11819"/>
                    <a:pt x="11540" y="11819"/>
                  </a:cubicBezTo>
                  <a:cubicBezTo>
                    <a:pt x="14203" y="11819"/>
                    <a:pt x="14203" y="11819"/>
                    <a:pt x="14203" y="11819"/>
                  </a:cubicBezTo>
                  <a:cubicBezTo>
                    <a:pt x="14499" y="11819"/>
                    <a:pt x="14499" y="11411"/>
                    <a:pt x="14499" y="11004"/>
                  </a:cubicBezTo>
                  <a:cubicBezTo>
                    <a:pt x="14499" y="11004"/>
                    <a:pt x="14499" y="11004"/>
                    <a:pt x="14499" y="1100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5" name="Shape"/>
            <p:cNvSpPr/>
            <p:nvPr/>
          </p:nvSpPr>
          <p:spPr>
            <a:xfrm>
              <a:off x="10545233" y="4296833"/>
              <a:ext cx="311151" cy="311152"/>
            </a:xfrm>
            <a:custGeom>
              <a:avLst/>
              <a:gdLst/>
              <a:ahLst/>
              <a:cxnLst>
                <a:cxn ang="0">
                  <a:pos x="wd2" y="hd2"/>
                </a:cxn>
                <a:cxn ang="5400000">
                  <a:pos x="wd2" y="hd2"/>
                </a:cxn>
                <a:cxn ang="10800000">
                  <a:pos x="wd2" y="hd2"/>
                </a:cxn>
                <a:cxn ang="16200000">
                  <a:pos x="wd2" y="hd2"/>
                </a:cxn>
              </a:cxnLst>
              <a:rect l="0" t="0" r="r" b="b"/>
              <a:pathLst>
                <a:path w="21600" h="21600" extrusionOk="0">
                  <a:moveTo>
                    <a:pt x="21600" y="13976"/>
                  </a:moveTo>
                  <a:cubicBezTo>
                    <a:pt x="21600" y="14294"/>
                    <a:pt x="21282" y="14612"/>
                    <a:pt x="21282" y="14612"/>
                  </a:cubicBezTo>
                  <a:cubicBezTo>
                    <a:pt x="11118" y="21282"/>
                    <a:pt x="11118" y="21282"/>
                    <a:pt x="11118" y="21282"/>
                  </a:cubicBezTo>
                  <a:cubicBezTo>
                    <a:pt x="11118" y="21600"/>
                    <a:pt x="10800" y="21600"/>
                    <a:pt x="10800" y="21600"/>
                  </a:cubicBezTo>
                  <a:cubicBezTo>
                    <a:pt x="10482" y="21600"/>
                    <a:pt x="10482" y="21600"/>
                    <a:pt x="10165" y="21282"/>
                  </a:cubicBezTo>
                  <a:cubicBezTo>
                    <a:pt x="318" y="14612"/>
                    <a:pt x="318" y="14612"/>
                    <a:pt x="318" y="14612"/>
                  </a:cubicBezTo>
                  <a:cubicBezTo>
                    <a:pt x="0" y="14612"/>
                    <a:pt x="0" y="14294"/>
                    <a:pt x="0" y="13976"/>
                  </a:cubicBezTo>
                  <a:cubicBezTo>
                    <a:pt x="0" y="7306"/>
                    <a:pt x="0" y="7306"/>
                    <a:pt x="0" y="7306"/>
                  </a:cubicBezTo>
                  <a:cubicBezTo>
                    <a:pt x="0" y="6988"/>
                    <a:pt x="0" y="6671"/>
                    <a:pt x="318" y="6671"/>
                  </a:cubicBezTo>
                  <a:cubicBezTo>
                    <a:pt x="10165" y="0"/>
                    <a:pt x="10165" y="0"/>
                    <a:pt x="10165" y="0"/>
                  </a:cubicBezTo>
                  <a:cubicBezTo>
                    <a:pt x="10482" y="0"/>
                    <a:pt x="10482" y="0"/>
                    <a:pt x="10800" y="0"/>
                  </a:cubicBezTo>
                  <a:cubicBezTo>
                    <a:pt x="10800" y="0"/>
                    <a:pt x="11118" y="0"/>
                    <a:pt x="11118" y="0"/>
                  </a:cubicBezTo>
                  <a:cubicBezTo>
                    <a:pt x="21282" y="6671"/>
                    <a:pt x="21282" y="6671"/>
                    <a:pt x="21282" y="6671"/>
                  </a:cubicBezTo>
                  <a:cubicBezTo>
                    <a:pt x="21282" y="6671"/>
                    <a:pt x="21600" y="6988"/>
                    <a:pt x="21600" y="7306"/>
                  </a:cubicBezTo>
                  <a:lnTo>
                    <a:pt x="21600" y="13976"/>
                  </a:lnTo>
                  <a:close/>
                  <a:moveTo>
                    <a:pt x="4129" y="10800"/>
                  </a:moveTo>
                  <a:cubicBezTo>
                    <a:pt x="1906" y="9212"/>
                    <a:pt x="1906" y="9212"/>
                    <a:pt x="1906" y="9212"/>
                  </a:cubicBezTo>
                  <a:cubicBezTo>
                    <a:pt x="1906" y="12388"/>
                    <a:pt x="1906" y="12388"/>
                    <a:pt x="1906" y="12388"/>
                  </a:cubicBezTo>
                  <a:lnTo>
                    <a:pt x="4129" y="10800"/>
                  </a:lnTo>
                  <a:close/>
                  <a:moveTo>
                    <a:pt x="9847" y="6988"/>
                  </a:moveTo>
                  <a:cubicBezTo>
                    <a:pt x="9847" y="2541"/>
                    <a:pt x="9847" y="2541"/>
                    <a:pt x="9847" y="2541"/>
                  </a:cubicBezTo>
                  <a:cubicBezTo>
                    <a:pt x="2541" y="7306"/>
                    <a:pt x="2541" y="7306"/>
                    <a:pt x="2541" y="7306"/>
                  </a:cubicBezTo>
                  <a:cubicBezTo>
                    <a:pt x="5718" y="9529"/>
                    <a:pt x="5718" y="9529"/>
                    <a:pt x="5718" y="9529"/>
                  </a:cubicBezTo>
                  <a:lnTo>
                    <a:pt x="9847" y="6988"/>
                  </a:lnTo>
                  <a:close/>
                  <a:moveTo>
                    <a:pt x="9847" y="18741"/>
                  </a:moveTo>
                  <a:cubicBezTo>
                    <a:pt x="9847" y="14612"/>
                    <a:pt x="9847" y="14612"/>
                    <a:pt x="9847" y="14612"/>
                  </a:cubicBezTo>
                  <a:cubicBezTo>
                    <a:pt x="5718" y="11753"/>
                    <a:pt x="5718" y="11753"/>
                    <a:pt x="5718" y="11753"/>
                  </a:cubicBezTo>
                  <a:cubicBezTo>
                    <a:pt x="2541" y="13976"/>
                    <a:pt x="2541" y="13976"/>
                    <a:pt x="2541" y="13976"/>
                  </a:cubicBezTo>
                  <a:lnTo>
                    <a:pt x="9847" y="18741"/>
                  </a:lnTo>
                  <a:close/>
                  <a:moveTo>
                    <a:pt x="13976" y="10800"/>
                  </a:moveTo>
                  <a:cubicBezTo>
                    <a:pt x="10800" y="8576"/>
                    <a:pt x="10800" y="8576"/>
                    <a:pt x="10800" y="8576"/>
                  </a:cubicBezTo>
                  <a:cubicBezTo>
                    <a:pt x="7306" y="10800"/>
                    <a:pt x="7306" y="10800"/>
                    <a:pt x="7306" y="10800"/>
                  </a:cubicBezTo>
                  <a:cubicBezTo>
                    <a:pt x="10800" y="13024"/>
                    <a:pt x="10800" y="13024"/>
                    <a:pt x="10800" y="13024"/>
                  </a:cubicBezTo>
                  <a:lnTo>
                    <a:pt x="13976" y="10800"/>
                  </a:lnTo>
                  <a:close/>
                  <a:moveTo>
                    <a:pt x="19059" y="7306"/>
                  </a:moveTo>
                  <a:cubicBezTo>
                    <a:pt x="11753" y="2541"/>
                    <a:pt x="11753" y="2541"/>
                    <a:pt x="11753" y="2541"/>
                  </a:cubicBezTo>
                  <a:cubicBezTo>
                    <a:pt x="11753" y="6988"/>
                    <a:pt x="11753" y="6988"/>
                    <a:pt x="11753" y="6988"/>
                  </a:cubicBezTo>
                  <a:cubicBezTo>
                    <a:pt x="15565" y="9529"/>
                    <a:pt x="15565" y="9529"/>
                    <a:pt x="15565" y="9529"/>
                  </a:cubicBezTo>
                  <a:lnTo>
                    <a:pt x="19059" y="7306"/>
                  </a:lnTo>
                  <a:close/>
                  <a:moveTo>
                    <a:pt x="19059" y="13976"/>
                  </a:moveTo>
                  <a:cubicBezTo>
                    <a:pt x="15565" y="11753"/>
                    <a:pt x="15565" y="11753"/>
                    <a:pt x="15565" y="11753"/>
                  </a:cubicBezTo>
                  <a:cubicBezTo>
                    <a:pt x="11753" y="14612"/>
                    <a:pt x="11753" y="14612"/>
                    <a:pt x="11753" y="14612"/>
                  </a:cubicBezTo>
                  <a:cubicBezTo>
                    <a:pt x="11753" y="18741"/>
                    <a:pt x="11753" y="18741"/>
                    <a:pt x="11753" y="18741"/>
                  </a:cubicBezTo>
                  <a:lnTo>
                    <a:pt x="19059" y="13976"/>
                  </a:lnTo>
                  <a:close/>
                  <a:moveTo>
                    <a:pt x="19694" y="12388"/>
                  </a:moveTo>
                  <a:cubicBezTo>
                    <a:pt x="19694" y="9212"/>
                    <a:pt x="19694" y="9212"/>
                    <a:pt x="19694" y="9212"/>
                  </a:cubicBezTo>
                  <a:cubicBezTo>
                    <a:pt x="17471" y="10800"/>
                    <a:pt x="17471" y="10800"/>
                    <a:pt x="17471" y="10800"/>
                  </a:cubicBezTo>
                  <a:lnTo>
                    <a:pt x="19694" y="123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6" name="Shape"/>
            <p:cNvSpPr/>
            <p:nvPr/>
          </p:nvSpPr>
          <p:spPr>
            <a:xfrm>
              <a:off x="11203518" y="4320117"/>
              <a:ext cx="2921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9366"/>
                  </a:moveTo>
                  <a:cubicBezTo>
                    <a:pt x="21600" y="20483"/>
                    <a:pt x="20588" y="21600"/>
                    <a:pt x="19575" y="21600"/>
                  </a:cubicBezTo>
                  <a:cubicBezTo>
                    <a:pt x="2362" y="21600"/>
                    <a:pt x="2362" y="21600"/>
                    <a:pt x="2362" y="21600"/>
                  </a:cubicBezTo>
                  <a:cubicBezTo>
                    <a:pt x="1012" y="21600"/>
                    <a:pt x="0" y="20483"/>
                    <a:pt x="0" y="19366"/>
                  </a:cubicBezTo>
                  <a:cubicBezTo>
                    <a:pt x="0" y="2234"/>
                    <a:pt x="0" y="2234"/>
                    <a:pt x="0" y="2234"/>
                  </a:cubicBezTo>
                  <a:cubicBezTo>
                    <a:pt x="0" y="745"/>
                    <a:pt x="1012" y="0"/>
                    <a:pt x="2362" y="0"/>
                  </a:cubicBezTo>
                  <a:cubicBezTo>
                    <a:pt x="19575" y="0"/>
                    <a:pt x="19575" y="0"/>
                    <a:pt x="19575" y="0"/>
                  </a:cubicBezTo>
                  <a:cubicBezTo>
                    <a:pt x="20588" y="0"/>
                    <a:pt x="21600" y="745"/>
                    <a:pt x="21600" y="2234"/>
                  </a:cubicBezTo>
                  <a:lnTo>
                    <a:pt x="21600" y="19366"/>
                  </a:lnTo>
                  <a:close/>
                  <a:moveTo>
                    <a:pt x="10125" y="19738"/>
                  </a:moveTo>
                  <a:cubicBezTo>
                    <a:pt x="10125" y="3352"/>
                    <a:pt x="10125" y="3352"/>
                    <a:pt x="10125" y="3352"/>
                  </a:cubicBezTo>
                  <a:cubicBezTo>
                    <a:pt x="1687" y="3352"/>
                    <a:pt x="1687" y="3352"/>
                    <a:pt x="1687" y="3352"/>
                  </a:cubicBezTo>
                  <a:cubicBezTo>
                    <a:pt x="1687" y="19366"/>
                    <a:pt x="1687" y="19366"/>
                    <a:pt x="1687" y="19366"/>
                  </a:cubicBezTo>
                  <a:cubicBezTo>
                    <a:pt x="1687" y="19366"/>
                    <a:pt x="2025" y="19738"/>
                    <a:pt x="2362" y="19738"/>
                  </a:cubicBezTo>
                  <a:lnTo>
                    <a:pt x="10125" y="19738"/>
                  </a:lnTo>
                  <a:close/>
                  <a:moveTo>
                    <a:pt x="19913" y="3352"/>
                  </a:moveTo>
                  <a:cubicBezTo>
                    <a:pt x="11475" y="3352"/>
                    <a:pt x="11475" y="3352"/>
                    <a:pt x="11475" y="3352"/>
                  </a:cubicBezTo>
                  <a:cubicBezTo>
                    <a:pt x="11475" y="19738"/>
                    <a:pt x="11475" y="19738"/>
                    <a:pt x="11475" y="19738"/>
                  </a:cubicBezTo>
                  <a:cubicBezTo>
                    <a:pt x="19575" y="19738"/>
                    <a:pt x="19575" y="19738"/>
                    <a:pt x="19575" y="19738"/>
                  </a:cubicBezTo>
                  <a:cubicBezTo>
                    <a:pt x="19575" y="19738"/>
                    <a:pt x="19913" y="19366"/>
                    <a:pt x="19913" y="19366"/>
                  </a:cubicBezTo>
                  <a:lnTo>
                    <a:pt x="19913" y="335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7" name="Shape"/>
            <p:cNvSpPr/>
            <p:nvPr/>
          </p:nvSpPr>
          <p:spPr>
            <a:xfrm>
              <a:off x="11791952" y="4339167"/>
              <a:ext cx="311150" cy="247651"/>
            </a:xfrm>
            <a:custGeom>
              <a:avLst/>
              <a:gdLst/>
              <a:ahLst/>
              <a:cxnLst>
                <a:cxn ang="0">
                  <a:pos x="wd2" y="hd2"/>
                </a:cxn>
                <a:cxn ang="5400000">
                  <a:pos x="wd2" y="hd2"/>
                </a:cxn>
                <a:cxn ang="10800000">
                  <a:pos x="wd2" y="hd2"/>
                </a:cxn>
                <a:cxn ang="16200000">
                  <a:pos x="wd2" y="hd2"/>
                </a:cxn>
              </a:cxnLst>
              <a:rect l="0" t="0" r="r" b="b"/>
              <a:pathLst>
                <a:path w="21600" h="21600" extrusionOk="0">
                  <a:moveTo>
                    <a:pt x="17153" y="8000"/>
                  </a:moveTo>
                  <a:cubicBezTo>
                    <a:pt x="17153" y="12400"/>
                    <a:pt x="13341" y="15600"/>
                    <a:pt x="8576" y="15600"/>
                  </a:cubicBezTo>
                  <a:cubicBezTo>
                    <a:pt x="7941" y="15600"/>
                    <a:pt x="7306" y="15600"/>
                    <a:pt x="6353" y="15600"/>
                  </a:cubicBezTo>
                  <a:cubicBezTo>
                    <a:pt x="5400" y="16400"/>
                    <a:pt x="4447" y="17200"/>
                    <a:pt x="3176" y="17600"/>
                  </a:cubicBezTo>
                  <a:cubicBezTo>
                    <a:pt x="2859" y="17600"/>
                    <a:pt x="2541" y="17600"/>
                    <a:pt x="2224" y="17600"/>
                  </a:cubicBezTo>
                  <a:cubicBezTo>
                    <a:pt x="2224" y="17600"/>
                    <a:pt x="2224" y="17600"/>
                    <a:pt x="2224" y="17600"/>
                  </a:cubicBezTo>
                  <a:cubicBezTo>
                    <a:pt x="1906" y="17600"/>
                    <a:pt x="1588" y="17600"/>
                    <a:pt x="1588" y="17200"/>
                  </a:cubicBezTo>
                  <a:cubicBezTo>
                    <a:pt x="1588" y="16800"/>
                    <a:pt x="1906" y="16800"/>
                    <a:pt x="1906" y="16400"/>
                  </a:cubicBezTo>
                  <a:cubicBezTo>
                    <a:pt x="2541" y="16000"/>
                    <a:pt x="2859" y="15200"/>
                    <a:pt x="3494" y="14000"/>
                  </a:cubicBezTo>
                  <a:cubicBezTo>
                    <a:pt x="1271" y="12800"/>
                    <a:pt x="0" y="10400"/>
                    <a:pt x="0" y="8000"/>
                  </a:cubicBezTo>
                  <a:cubicBezTo>
                    <a:pt x="0" y="3600"/>
                    <a:pt x="3812" y="0"/>
                    <a:pt x="8576" y="0"/>
                  </a:cubicBezTo>
                  <a:cubicBezTo>
                    <a:pt x="13341" y="0"/>
                    <a:pt x="17153" y="3600"/>
                    <a:pt x="17153" y="8000"/>
                  </a:cubicBezTo>
                  <a:close/>
                  <a:moveTo>
                    <a:pt x="1588" y="8000"/>
                  </a:moveTo>
                  <a:cubicBezTo>
                    <a:pt x="1588" y="9600"/>
                    <a:pt x="2541" y="11200"/>
                    <a:pt x="4129" y="12400"/>
                  </a:cubicBezTo>
                  <a:cubicBezTo>
                    <a:pt x="5400" y="13200"/>
                    <a:pt x="5400" y="13200"/>
                    <a:pt x="5400" y="13200"/>
                  </a:cubicBezTo>
                  <a:cubicBezTo>
                    <a:pt x="4765" y="14400"/>
                    <a:pt x="4765" y="14400"/>
                    <a:pt x="4765" y="14400"/>
                  </a:cubicBezTo>
                  <a:cubicBezTo>
                    <a:pt x="5082" y="14400"/>
                    <a:pt x="5400" y="14000"/>
                    <a:pt x="5718" y="14000"/>
                  </a:cubicBezTo>
                  <a:cubicBezTo>
                    <a:pt x="6035" y="13600"/>
                    <a:pt x="6035" y="13600"/>
                    <a:pt x="6035" y="13600"/>
                  </a:cubicBezTo>
                  <a:cubicBezTo>
                    <a:pt x="6671" y="13600"/>
                    <a:pt x="6671" y="13600"/>
                    <a:pt x="6671" y="13600"/>
                  </a:cubicBezTo>
                  <a:cubicBezTo>
                    <a:pt x="7306" y="13600"/>
                    <a:pt x="7941" y="13600"/>
                    <a:pt x="8576" y="13600"/>
                  </a:cubicBezTo>
                  <a:cubicBezTo>
                    <a:pt x="12388" y="13600"/>
                    <a:pt x="15565" y="11200"/>
                    <a:pt x="15565" y="8000"/>
                  </a:cubicBezTo>
                  <a:cubicBezTo>
                    <a:pt x="15565" y="4800"/>
                    <a:pt x="12388" y="2000"/>
                    <a:pt x="8576" y="2000"/>
                  </a:cubicBezTo>
                  <a:cubicBezTo>
                    <a:pt x="4765" y="2000"/>
                    <a:pt x="1588" y="4800"/>
                    <a:pt x="1588" y="8000"/>
                  </a:cubicBezTo>
                  <a:close/>
                  <a:moveTo>
                    <a:pt x="20012" y="20400"/>
                  </a:moveTo>
                  <a:cubicBezTo>
                    <a:pt x="20012" y="20800"/>
                    <a:pt x="20329" y="20800"/>
                    <a:pt x="20329" y="21200"/>
                  </a:cubicBezTo>
                  <a:cubicBezTo>
                    <a:pt x="20012" y="21200"/>
                    <a:pt x="20012" y="21600"/>
                    <a:pt x="19694" y="21600"/>
                  </a:cubicBezTo>
                  <a:cubicBezTo>
                    <a:pt x="19376" y="21600"/>
                    <a:pt x="19059" y="21600"/>
                    <a:pt x="18741" y="21200"/>
                  </a:cubicBezTo>
                  <a:cubicBezTo>
                    <a:pt x="17471" y="20800"/>
                    <a:pt x="16518" y="20400"/>
                    <a:pt x="15247" y="19200"/>
                  </a:cubicBezTo>
                  <a:cubicBezTo>
                    <a:pt x="14612" y="19600"/>
                    <a:pt x="13976" y="19600"/>
                    <a:pt x="13341" y="19600"/>
                  </a:cubicBezTo>
                  <a:cubicBezTo>
                    <a:pt x="11118" y="19600"/>
                    <a:pt x="9212" y="18800"/>
                    <a:pt x="7624" y="17600"/>
                  </a:cubicBezTo>
                  <a:cubicBezTo>
                    <a:pt x="7941" y="17600"/>
                    <a:pt x="8259" y="17600"/>
                    <a:pt x="8576" y="17600"/>
                  </a:cubicBezTo>
                  <a:cubicBezTo>
                    <a:pt x="11118" y="17600"/>
                    <a:pt x="13659" y="16800"/>
                    <a:pt x="15565" y="15200"/>
                  </a:cubicBezTo>
                  <a:cubicBezTo>
                    <a:pt x="17471" y="13200"/>
                    <a:pt x="18741" y="10800"/>
                    <a:pt x="18741" y="8000"/>
                  </a:cubicBezTo>
                  <a:cubicBezTo>
                    <a:pt x="18741" y="7200"/>
                    <a:pt x="18424" y="6400"/>
                    <a:pt x="18424" y="5600"/>
                  </a:cubicBezTo>
                  <a:cubicBezTo>
                    <a:pt x="20329" y="7200"/>
                    <a:pt x="21600" y="9200"/>
                    <a:pt x="21600" y="12000"/>
                  </a:cubicBezTo>
                  <a:cubicBezTo>
                    <a:pt x="21600" y="14400"/>
                    <a:pt x="20647" y="16400"/>
                    <a:pt x="18424" y="18000"/>
                  </a:cubicBezTo>
                  <a:cubicBezTo>
                    <a:pt x="19059" y="19200"/>
                    <a:pt x="19376" y="19600"/>
                    <a:pt x="20012" y="20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8" name="Shape"/>
            <p:cNvSpPr/>
            <p:nvPr/>
          </p:nvSpPr>
          <p:spPr>
            <a:xfrm>
              <a:off x="95250" y="4851400"/>
              <a:ext cx="311150" cy="247651"/>
            </a:xfrm>
            <a:custGeom>
              <a:avLst/>
              <a:gdLst/>
              <a:ahLst/>
              <a:cxnLst>
                <a:cxn ang="0">
                  <a:pos x="wd2" y="hd2"/>
                </a:cxn>
                <a:cxn ang="5400000">
                  <a:pos x="wd2" y="hd2"/>
                </a:cxn>
                <a:cxn ang="10800000">
                  <a:pos x="wd2" y="hd2"/>
                </a:cxn>
                <a:cxn ang="16200000">
                  <a:pos x="wd2" y="hd2"/>
                </a:cxn>
              </a:cxnLst>
              <a:rect l="0" t="0" r="r" b="b"/>
              <a:pathLst>
                <a:path w="21600" h="21600" extrusionOk="0">
                  <a:moveTo>
                    <a:pt x="16835" y="8000"/>
                  </a:moveTo>
                  <a:cubicBezTo>
                    <a:pt x="16835" y="12400"/>
                    <a:pt x="13024" y="15600"/>
                    <a:pt x="8259" y="15600"/>
                  </a:cubicBezTo>
                  <a:cubicBezTo>
                    <a:pt x="7624" y="15600"/>
                    <a:pt x="6988" y="15600"/>
                    <a:pt x="6353" y="15600"/>
                  </a:cubicBezTo>
                  <a:cubicBezTo>
                    <a:pt x="5400" y="16400"/>
                    <a:pt x="4129" y="17200"/>
                    <a:pt x="2859" y="17600"/>
                  </a:cubicBezTo>
                  <a:cubicBezTo>
                    <a:pt x="2541" y="17600"/>
                    <a:pt x="2224" y="17600"/>
                    <a:pt x="1906" y="17600"/>
                  </a:cubicBezTo>
                  <a:cubicBezTo>
                    <a:pt x="1906" y="17600"/>
                    <a:pt x="1906" y="17600"/>
                    <a:pt x="1906" y="17600"/>
                  </a:cubicBezTo>
                  <a:cubicBezTo>
                    <a:pt x="1588" y="17600"/>
                    <a:pt x="1588" y="17600"/>
                    <a:pt x="1588" y="17200"/>
                  </a:cubicBezTo>
                  <a:cubicBezTo>
                    <a:pt x="1588" y="16800"/>
                    <a:pt x="1588" y="16800"/>
                    <a:pt x="1588" y="16400"/>
                  </a:cubicBezTo>
                  <a:cubicBezTo>
                    <a:pt x="2224" y="16000"/>
                    <a:pt x="2859" y="15200"/>
                    <a:pt x="3176" y="14000"/>
                  </a:cubicBezTo>
                  <a:cubicBezTo>
                    <a:pt x="1271" y="12800"/>
                    <a:pt x="0" y="10400"/>
                    <a:pt x="0" y="8000"/>
                  </a:cubicBezTo>
                  <a:cubicBezTo>
                    <a:pt x="0" y="3600"/>
                    <a:pt x="3812" y="0"/>
                    <a:pt x="8259" y="0"/>
                  </a:cubicBezTo>
                  <a:cubicBezTo>
                    <a:pt x="13024" y="0"/>
                    <a:pt x="16835" y="3600"/>
                    <a:pt x="16835" y="8000"/>
                  </a:cubicBezTo>
                  <a:close/>
                  <a:moveTo>
                    <a:pt x="1588" y="8000"/>
                  </a:moveTo>
                  <a:cubicBezTo>
                    <a:pt x="1588" y="9600"/>
                    <a:pt x="2224" y="11200"/>
                    <a:pt x="3812" y="12400"/>
                  </a:cubicBezTo>
                  <a:cubicBezTo>
                    <a:pt x="5082" y="13200"/>
                    <a:pt x="5082" y="13200"/>
                    <a:pt x="5082" y="13200"/>
                  </a:cubicBezTo>
                  <a:cubicBezTo>
                    <a:pt x="4765" y="14400"/>
                    <a:pt x="4765" y="14400"/>
                    <a:pt x="4765" y="14400"/>
                  </a:cubicBezTo>
                  <a:cubicBezTo>
                    <a:pt x="4765" y="14400"/>
                    <a:pt x="5082" y="14000"/>
                    <a:pt x="5400" y="14000"/>
                  </a:cubicBezTo>
                  <a:cubicBezTo>
                    <a:pt x="6035" y="13600"/>
                    <a:pt x="6035" y="13600"/>
                    <a:pt x="6035" y="13600"/>
                  </a:cubicBezTo>
                  <a:cubicBezTo>
                    <a:pt x="6671" y="13600"/>
                    <a:pt x="6671" y="13600"/>
                    <a:pt x="6671" y="13600"/>
                  </a:cubicBezTo>
                  <a:cubicBezTo>
                    <a:pt x="7306" y="13600"/>
                    <a:pt x="7941" y="13600"/>
                    <a:pt x="8259" y="13600"/>
                  </a:cubicBezTo>
                  <a:cubicBezTo>
                    <a:pt x="12071" y="13600"/>
                    <a:pt x="15247" y="11200"/>
                    <a:pt x="15247" y="8000"/>
                  </a:cubicBezTo>
                  <a:cubicBezTo>
                    <a:pt x="15247" y="4800"/>
                    <a:pt x="12071" y="2000"/>
                    <a:pt x="8259" y="2000"/>
                  </a:cubicBezTo>
                  <a:cubicBezTo>
                    <a:pt x="4765" y="2000"/>
                    <a:pt x="1588" y="4800"/>
                    <a:pt x="1588" y="8000"/>
                  </a:cubicBezTo>
                  <a:close/>
                  <a:moveTo>
                    <a:pt x="19694" y="20400"/>
                  </a:moveTo>
                  <a:cubicBezTo>
                    <a:pt x="20012" y="20800"/>
                    <a:pt x="20012" y="20800"/>
                    <a:pt x="20012" y="21200"/>
                  </a:cubicBezTo>
                  <a:cubicBezTo>
                    <a:pt x="20012" y="21200"/>
                    <a:pt x="19694" y="21600"/>
                    <a:pt x="19694" y="21600"/>
                  </a:cubicBezTo>
                  <a:cubicBezTo>
                    <a:pt x="19059" y="21600"/>
                    <a:pt x="18741" y="21600"/>
                    <a:pt x="18424" y="21200"/>
                  </a:cubicBezTo>
                  <a:cubicBezTo>
                    <a:pt x="17153" y="20800"/>
                    <a:pt x="16200" y="20400"/>
                    <a:pt x="15247" y="19200"/>
                  </a:cubicBezTo>
                  <a:cubicBezTo>
                    <a:pt x="14612" y="19600"/>
                    <a:pt x="13659" y="19600"/>
                    <a:pt x="13024" y="19600"/>
                  </a:cubicBezTo>
                  <a:cubicBezTo>
                    <a:pt x="10800" y="19600"/>
                    <a:pt x="8894" y="18800"/>
                    <a:pt x="7306" y="17600"/>
                  </a:cubicBezTo>
                  <a:cubicBezTo>
                    <a:pt x="7624" y="17600"/>
                    <a:pt x="7941" y="17600"/>
                    <a:pt x="8259" y="17600"/>
                  </a:cubicBezTo>
                  <a:cubicBezTo>
                    <a:pt x="11118" y="17600"/>
                    <a:pt x="13341" y="16800"/>
                    <a:pt x="15247" y="15200"/>
                  </a:cubicBezTo>
                  <a:cubicBezTo>
                    <a:pt x="17471" y="13200"/>
                    <a:pt x="18424" y="10800"/>
                    <a:pt x="18424" y="8000"/>
                  </a:cubicBezTo>
                  <a:cubicBezTo>
                    <a:pt x="18424" y="7200"/>
                    <a:pt x="18424" y="6400"/>
                    <a:pt x="18106" y="5600"/>
                  </a:cubicBezTo>
                  <a:cubicBezTo>
                    <a:pt x="20329" y="7200"/>
                    <a:pt x="21600" y="9200"/>
                    <a:pt x="21600" y="12000"/>
                  </a:cubicBezTo>
                  <a:cubicBezTo>
                    <a:pt x="21600" y="14400"/>
                    <a:pt x="20329" y="16400"/>
                    <a:pt x="18424" y="18000"/>
                  </a:cubicBezTo>
                  <a:cubicBezTo>
                    <a:pt x="18741" y="19200"/>
                    <a:pt x="19376" y="19600"/>
                    <a:pt x="19694" y="20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69" name="Shape"/>
            <p:cNvSpPr/>
            <p:nvPr/>
          </p:nvSpPr>
          <p:spPr>
            <a:xfrm>
              <a:off x="658284" y="4832350"/>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1" y="21600"/>
                    <a:pt x="0" y="16759"/>
                    <a:pt x="0" y="10800"/>
                  </a:cubicBezTo>
                  <a:cubicBezTo>
                    <a:pt x="0" y="4841"/>
                    <a:pt x="4841" y="0"/>
                    <a:pt x="10800" y="0"/>
                  </a:cubicBezTo>
                  <a:cubicBezTo>
                    <a:pt x="16759" y="0"/>
                    <a:pt x="21600" y="4841"/>
                    <a:pt x="21600" y="10800"/>
                  </a:cubicBezTo>
                  <a:cubicBezTo>
                    <a:pt x="21600" y="16759"/>
                    <a:pt x="16759" y="21600"/>
                    <a:pt x="10800" y="21600"/>
                  </a:cubicBezTo>
                  <a:close/>
                  <a:moveTo>
                    <a:pt x="1862" y="10800"/>
                  </a:moveTo>
                  <a:cubicBezTo>
                    <a:pt x="1862" y="15641"/>
                    <a:pt x="5959" y="19738"/>
                    <a:pt x="10800" y="19738"/>
                  </a:cubicBezTo>
                  <a:cubicBezTo>
                    <a:pt x="15641" y="19738"/>
                    <a:pt x="19738" y="15641"/>
                    <a:pt x="19738" y="10800"/>
                  </a:cubicBezTo>
                  <a:cubicBezTo>
                    <a:pt x="19738" y="5586"/>
                    <a:pt x="15641" y="1490"/>
                    <a:pt x="10800" y="1490"/>
                  </a:cubicBezTo>
                  <a:cubicBezTo>
                    <a:pt x="5959" y="1490"/>
                    <a:pt x="1862" y="5586"/>
                    <a:pt x="1862" y="10800"/>
                  </a:cubicBezTo>
                  <a:close/>
                  <a:moveTo>
                    <a:pt x="16014" y="14897"/>
                  </a:moveTo>
                  <a:cubicBezTo>
                    <a:pt x="16014" y="16759"/>
                    <a:pt x="13034" y="17503"/>
                    <a:pt x="11172" y="17503"/>
                  </a:cubicBezTo>
                  <a:cubicBezTo>
                    <a:pt x="7076" y="17503"/>
                    <a:pt x="4097" y="14524"/>
                    <a:pt x="4097" y="10800"/>
                  </a:cubicBezTo>
                  <a:cubicBezTo>
                    <a:pt x="4097" y="6703"/>
                    <a:pt x="7076" y="3724"/>
                    <a:pt x="10800" y="3724"/>
                  </a:cubicBezTo>
                  <a:cubicBezTo>
                    <a:pt x="12290" y="3724"/>
                    <a:pt x="16014" y="4469"/>
                    <a:pt x="16014" y="6703"/>
                  </a:cubicBezTo>
                  <a:cubicBezTo>
                    <a:pt x="16014" y="8193"/>
                    <a:pt x="16014" y="8193"/>
                    <a:pt x="16014" y="8193"/>
                  </a:cubicBezTo>
                  <a:cubicBezTo>
                    <a:pt x="16014" y="8193"/>
                    <a:pt x="16014" y="8566"/>
                    <a:pt x="15641" y="8566"/>
                  </a:cubicBezTo>
                  <a:cubicBezTo>
                    <a:pt x="14152" y="8566"/>
                    <a:pt x="14152" y="8566"/>
                    <a:pt x="14152" y="8566"/>
                  </a:cubicBezTo>
                  <a:cubicBezTo>
                    <a:pt x="13779" y="8566"/>
                    <a:pt x="13779" y="8193"/>
                    <a:pt x="13779" y="8193"/>
                  </a:cubicBezTo>
                  <a:cubicBezTo>
                    <a:pt x="13779" y="7076"/>
                    <a:pt x="13779" y="7076"/>
                    <a:pt x="13779" y="7076"/>
                  </a:cubicBezTo>
                  <a:cubicBezTo>
                    <a:pt x="13779" y="6331"/>
                    <a:pt x="12290" y="5959"/>
                    <a:pt x="11172" y="5959"/>
                  </a:cubicBezTo>
                  <a:cubicBezTo>
                    <a:pt x="8193" y="5959"/>
                    <a:pt x="6331" y="7821"/>
                    <a:pt x="6331" y="10428"/>
                  </a:cubicBezTo>
                  <a:cubicBezTo>
                    <a:pt x="6331" y="13407"/>
                    <a:pt x="8566" y="15641"/>
                    <a:pt x="11172" y="15641"/>
                  </a:cubicBezTo>
                  <a:cubicBezTo>
                    <a:pt x="12290" y="15641"/>
                    <a:pt x="14152" y="15269"/>
                    <a:pt x="14152" y="14152"/>
                  </a:cubicBezTo>
                  <a:cubicBezTo>
                    <a:pt x="14152" y="13034"/>
                    <a:pt x="14152" y="13034"/>
                    <a:pt x="14152" y="13034"/>
                  </a:cubicBezTo>
                  <a:cubicBezTo>
                    <a:pt x="14152" y="13034"/>
                    <a:pt x="14152" y="13034"/>
                    <a:pt x="14152" y="13034"/>
                  </a:cubicBezTo>
                  <a:cubicBezTo>
                    <a:pt x="16014" y="13034"/>
                    <a:pt x="16014" y="13034"/>
                    <a:pt x="16014" y="13034"/>
                  </a:cubicBezTo>
                  <a:cubicBezTo>
                    <a:pt x="16014" y="13034"/>
                    <a:pt x="16014" y="13034"/>
                    <a:pt x="16014" y="13034"/>
                  </a:cubicBezTo>
                  <a:lnTo>
                    <a:pt x="16014" y="148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0" name="Shape"/>
            <p:cNvSpPr/>
            <p:nvPr/>
          </p:nvSpPr>
          <p:spPr>
            <a:xfrm>
              <a:off x="1318684" y="4832350"/>
              <a:ext cx="306917" cy="2751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323" y="18111"/>
                  </a:lnTo>
                  <a:lnTo>
                    <a:pt x="8640" y="21600"/>
                  </a:lnTo>
                  <a:lnTo>
                    <a:pt x="0" y="18111"/>
                  </a:lnTo>
                  <a:lnTo>
                    <a:pt x="894" y="13292"/>
                  </a:lnTo>
                  <a:lnTo>
                    <a:pt x="4469" y="13292"/>
                  </a:lnTo>
                  <a:lnTo>
                    <a:pt x="4171" y="15120"/>
                  </a:lnTo>
                  <a:lnTo>
                    <a:pt x="9236" y="17280"/>
                  </a:lnTo>
                  <a:lnTo>
                    <a:pt x="15492" y="15120"/>
                  </a:lnTo>
                  <a:lnTo>
                    <a:pt x="16088" y="10468"/>
                  </a:lnTo>
                  <a:lnTo>
                    <a:pt x="1192" y="10468"/>
                  </a:lnTo>
                  <a:lnTo>
                    <a:pt x="1937" y="6480"/>
                  </a:lnTo>
                  <a:lnTo>
                    <a:pt x="16684" y="6480"/>
                  </a:lnTo>
                  <a:lnTo>
                    <a:pt x="17429" y="3988"/>
                  </a:lnTo>
                  <a:lnTo>
                    <a:pt x="2532" y="3988"/>
                  </a:lnTo>
                  <a:lnTo>
                    <a:pt x="3128" y="0"/>
                  </a:lnTo>
                  <a:lnTo>
                    <a:pt x="21600" y="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1" name="Shape"/>
            <p:cNvSpPr/>
            <p:nvPr/>
          </p:nvSpPr>
          <p:spPr>
            <a:xfrm>
              <a:off x="1976967" y="4811184"/>
              <a:ext cx="247651" cy="311150"/>
            </a:xfrm>
            <a:custGeom>
              <a:avLst/>
              <a:gdLst/>
              <a:ahLst/>
              <a:cxnLst>
                <a:cxn ang="0">
                  <a:pos x="wd2" y="hd2"/>
                </a:cxn>
                <a:cxn ang="5400000">
                  <a:pos x="wd2" y="hd2"/>
                </a:cxn>
                <a:cxn ang="10800000">
                  <a:pos x="wd2" y="hd2"/>
                </a:cxn>
                <a:cxn ang="16200000">
                  <a:pos x="wd2" y="hd2"/>
                </a:cxn>
              </a:cxnLst>
              <a:rect l="0" t="0" r="r" b="b"/>
              <a:pathLst>
                <a:path w="21600" h="21600" extrusionOk="0">
                  <a:moveTo>
                    <a:pt x="10000" y="8259"/>
                  </a:moveTo>
                  <a:cubicBezTo>
                    <a:pt x="10000" y="9212"/>
                    <a:pt x="9200" y="10165"/>
                    <a:pt x="8000" y="10482"/>
                  </a:cubicBezTo>
                  <a:cubicBezTo>
                    <a:pt x="8000" y="20012"/>
                    <a:pt x="8000" y="20012"/>
                    <a:pt x="8000" y="20012"/>
                  </a:cubicBezTo>
                  <a:cubicBezTo>
                    <a:pt x="8000" y="20965"/>
                    <a:pt x="7200" y="21600"/>
                    <a:pt x="6000" y="21600"/>
                  </a:cubicBezTo>
                  <a:cubicBezTo>
                    <a:pt x="4000" y="21600"/>
                    <a:pt x="4000" y="21600"/>
                    <a:pt x="4000" y="21600"/>
                  </a:cubicBezTo>
                  <a:cubicBezTo>
                    <a:pt x="2800" y="21600"/>
                    <a:pt x="2000" y="20965"/>
                    <a:pt x="2000" y="20012"/>
                  </a:cubicBezTo>
                  <a:cubicBezTo>
                    <a:pt x="2000" y="10482"/>
                    <a:pt x="2000" y="10482"/>
                    <a:pt x="2000" y="10482"/>
                  </a:cubicBezTo>
                  <a:cubicBezTo>
                    <a:pt x="800" y="10165"/>
                    <a:pt x="0" y="9212"/>
                    <a:pt x="0" y="8259"/>
                  </a:cubicBezTo>
                  <a:cubicBezTo>
                    <a:pt x="0" y="635"/>
                    <a:pt x="0" y="635"/>
                    <a:pt x="0" y="635"/>
                  </a:cubicBezTo>
                  <a:cubicBezTo>
                    <a:pt x="0" y="318"/>
                    <a:pt x="800" y="0"/>
                    <a:pt x="1200" y="0"/>
                  </a:cubicBezTo>
                  <a:cubicBezTo>
                    <a:pt x="1600" y="0"/>
                    <a:pt x="2000" y="318"/>
                    <a:pt x="2000" y="635"/>
                  </a:cubicBezTo>
                  <a:cubicBezTo>
                    <a:pt x="2000" y="5718"/>
                    <a:pt x="2000" y="5718"/>
                    <a:pt x="2000" y="5718"/>
                  </a:cubicBezTo>
                  <a:cubicBezTo>
                    <a:pt x="2000" y="6035"/>
                    <a:pt x="2400" y="6353"/>
                    <a:pt x="3200" y="6353"/>
                  </a:cubicBezTo>
                  <a:cubicBezTo>
                    <a:pt x="3600" y="6353"/>
                    <a:pt x="4000" y="6035"/>
                    <a:pt x="4000" y="5718"/>
                  </a:cubicBezTo>
                  <a:cubicBezTo>
                    <a:pt x="4000" y="635"/>
                    <a:pt x="4000" y="635"/>
                    <a:pt x="4000" y="635"/>
                  </a:cubicBezTo>
                  <a:cubicBezTo>
                    <a:pt x="4000" y="318"/>
                    <a:pt x="4400" y="0"/>
                    <a:pt x="5200" y="0"/>
                  </a:cubicBezTo>
                  <a:cubicBezTo>
                    <a:pt x="5600" y="0"/>
                    <a:pt x="6000" y="318"/>
                    <a:pt x="6000" y="635"/>
                  </a:cubicBezTo>
                  <a:cubicBezTo>
                    <a:pt x="6000" y="5718"/>
                    <a:pt x="6000" y="5718"/>
                    <a:pt x="6000" y="5718"/>
                  </a:cubicBezTo>
                  <a:cubicBezTo>
                    <a:pt x="6000" y="6035"/>
                    <a:pt x="6400" y="6353"/>
                    <a:pt x="6800" y="6353"/>
                  </a:cubicBezTo>
                  <a:cubicBezTo>
                    <a:pt x="7600" y="6353"/>
                    <a:pt x="8000" y="6035"/>
                    <a:pt x="8000" y="5718"/>
                  </a:cubicBezTo>
                  <a:cubicBezTo>
                    <a:pt x="8000" y="635"/>
                    <a:pt x="8000" y="635"/>
                    <a:pt x="8000" y="635"/>
                  </a:cubicBezTo>
                  <a:cubicBezTo>
                    <a:pt x="8000" y="318"/>
                    <a:pt x="8400" y="0"/>
                    <a:pt x="8800" y="0"/>
                  </a:cubicBezTo>
                  <a:cubicBezTo>
                    <a:pt x="9600" y="0"/>
                    <a:pt x="10000" y="318"/>
                    <a:pt x="10000" y="635"/>
                  </a:cubicBezTo>
                  <a:lnTo>
                    <a:pt x="10000" y="8259"/>
                  </a:lnTo>
                  <a:close/>
                  <a:moveTo>
                    <a:pt x="21600" y="20012"/>
                  </a:moveTo>
                  <a:cubicBezTo>
                    <a:pt x="21600" y="20965"/>
                    <a:pt x="20800" y="21600"/>
                    <a:pt x="19600" y="21600"/>
                  </a:cubicBezTo>
                  <a:cubicBezTo>
                    <a:pt x="17600" y="21600"/>
                    <a:pt x="17600" y="21600"/>
                    <a:pt x="17600" y="21600"/>
                  </a:cubicBezTo>
                  <a:cubicBezTo>
                    <a:pt x="16800" y="21600"/>
                    <a:pt x="15600" y="20965"/>
                    <a:pt x="15600" y="20012"/>
                  </a:cubicBezTo>
                  <a:cubicBezTo>
                    <a:pt x="15600" y="13659"/>
                    <a:pt x="15600" y="13659"/>
                    <a:pt x="15600" y="13659"/>
                  </a:cubicBezTo>
                  <a:cubicBezTo>
                    <a:pt x="12400" y="13659"/>
                    <a:pt x="12400" y="13659"/>
                    <a:pt x="12400" y="13659"/>
                  </a:cubicBezTo>
                  <a:cubicBezTo>
                    <a:pt x="12000" y="13659"/>
                    <a:pt x="12000" y="13659"/>
                    <a:pt x="12000" y="13341"/>
                  </a:cubicBezTo>
                  <a:cubicBezTo>
                    <a:pt x="12000" y="3812"/>
                    <a:pt x="12000" y="3812"/>
                    <a:pt x="12000" y="3812"/>
                  </a:cubicBezTo>
                  <a:cubicBezTo>
                    <a:pt x="12000" y="1588"/>
                    <a:pt x="14000" y="0"/>
                    <a:pt x="16800" y="0"/>
                  </a:cubicBezTo>
                  <a:cubicBezTo>
                    <a:pt x="20400" y="0"/>
                    <a:pt x="20400" y="0"/>
                    <a:pt x="20400" y="0"/>
                  </a:cubicBezTo>
                  <a:cubicBezTo>
                    <a:pt x="21200" y="0"/>
                    <a:pt x="21600" y="318"/>
                    <a:pt x="21600" y="635"/>
                  </a:cubicBezTo>
                  <a:lnTo>
                    <a:pt x="21600" y="2001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2" name="Shape"/>
            <p:cNvSpPr/>
            <p:nvPr/>
          </p:nvSpPr>
          <p:spPr>
            <a:xfrm>
              <a:off x="2635251" y="4832350"/>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20855" y="10800"/>
                  </a:moveTo>
                  <a:cubicBezTo>
                    <a:pt x="10800" y="10800"/>
                    <a:pt x="10800" y="10800"/>
                    <a:pt x="10800" y="10800"/>
                  </a:cubicBezTo>
                  <a:cubicBezTo>
                    <a:pt x="10800" y="745"/>
                    <a:pt x="10800" y="745"/>
                    <a:pt x="10800" y="745"/>
                  </a:cubicBezTo>
                  <a:cubicBezTo>
                    <a:pt x="4097" y="745"/>
                    <a:pt x="4097" y="745"/>
                    <a:pt x="4097" y="745"/>
                  </a:cubicBezTo>
                  <a:cubicBezTo>
                    <a:pt x="2234" y="745"/>
                    <a:pt x="745" y="2234"/>
                    <a:pt x="745" y="3724"/>
                  </a:cubicBezTo>
                  <a:cubicBezTo>
                    <a:pt x="745" y="10800"/>
                    <a:pt x="745" y="10800"/>
                    <a:pt x="745" y="10800"/>
                  </a:cubicBezTo>
                  <a:cubicBezTo>
                    <a:pt x="10800" y="10800"/>
                    <a:pt x="10800" y="10800"/>
                    <a:pt x="10800" y="10800"/>
                  </a:cubicBezTo>
                  <a:cubicBezTo>
                    <a:pt x="10800" y="20483"/>
                    <a:pt x="10800" y="20483"/>
                    <a:pt x="10800" y="20483"/>
                  </a:cubicBezTo>
                  <a:cubicBezTo>
                    <a:pt x="17503" y="20483"/>
                    <a:pt x="17503" y="20483"/>
                    <a:pt x="17503" y="20483"/>
                  </a:cubicBezTo>
                  <a:cubicBezTo>
                    <a:pt x="19366" y="20483"/>
                    <a:pt x="20855" y="19366"/>
                    <a:pt x="20855" y="17503"/>
                  </a:cubicBezTo>
                  <a:lnTo>
                    <a:pt x="20855"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3" name="Shape"/>
            <p:cNvSpPr/>
            <p:nvPr/>
          </p:nvSpPr>
          <p:spPr>
            <a:xfrm>
              <a:off x="3301031" y="4811184"/>
              <a:ext cx="163954" cy="311150"/>
            </a:xfrm>
            <a:custGeom>
              <a:avLst/>
              <a:gdLst/>
              <a:ahLst/>
              <a:cxnLst>
                <a:cxn ang="0">
                  <a:pos x="wd2" y="hd2"/>
                </a:cxn>
                <a:cxn ang="5400000">
                  <a:pos x="wd2" y="hd2"/>
                </a:cxn>
                <a:cxn ang="10800000">
                  <a:pos x="wd2" y="hd2"/>
                </a:cxn>
                <a:cxn ang="16200000">
                  <a:pos x="wd2" y="hd2"/>
                </a:cxn>
              </a:cxnLst>
              <a:rect l="0" t="0" r="r" b="b"/>
              <a:pathLst>
                <a:path w="21450" h="21600" extrusionOk="0">
                  <a:moveTo>
                    <a:pt x="13050" y="19059"/>
                  </a:moveTo>
                  <a:cubicBezTo>
                    <a:pt x="13050" y="21282"/>
                    <a:pt x="13050" y="21282"/>
                    <a:pt x="13050" y="21282"/>
                  </a:cubicBezTo>
                  <a:cubicBezTo>
                    <a:pt x="13050" y="21282"/>
                    <a:pt x="13050" y="21600"/>
                    <a:pt x="12450" y="21600"/>
                  </a:cubicBezTo>
                  <a:cubicBezTo>
                    <a:pt x="9450" y="21600"/>
                    <a:pt x="9450" y="21600"/>
                    <a:pt x="9450" y="21600"/>
                  </a:cubicBezTo>
                  <a:cubicBezTo>
                    <a:pt x="8850" y="21600"/>
                    <a:pt x="8850" y="21282"/>
                    <a:pt x="8850" y="21282"/>
                  </a:cubicBezTo>
                  <a:cubicBezTo>
                    <a:pt x="8850" y="19059"/>
                    <a:pt x="8850" y="19059"/>
                    <a:pt x="8850" y="19059"/>
                  </a:cubicBezTo>
                  <a:cubicBezTo>
                    <a:pt x="3450" y="18741"/>
                    <a:pt x="450" y="16835"/>
                    <a:pt x="450" y="16835"/>
                  </a:cubicBezTo>
                  <a:cubicBezTo>
                    <a:pt x="-150" y="16835"/>
                    <a:pt x="-150" y="16518"/>
                    <a:pt x="450" y="16518"/>
                  </a:cubicBezTo>
                  <a:cubicBezTo>
                    <a:pt x="2850" y="14612"/>
                    <a:pt x="2850" y="14612"/>
                    <a:pt x="2850" y="14612"/>
                  </a:cubicBezTo>
                  <a:cubicBezTo>
                    <a:pt x="2850" y="14612"/>
                    <a:pt x="2850" y="14612"/>
                    <a:pt x="3450" y="14612"/>
                  </a:cubicBezTo>
                  <a:cubicBezTo>
                    <a:pt x="3450" y="14612"/>
                    <a:pt x="3450" y="14612"/>
                    <a:pt x="3450" y="14612"/>
                  </a:cubicBezTo>
                  <a:cubicBezTo>
                    <a:pt x="4050" y="14612"/>
                    <a:pt x="7050" y="16200"/>
                    <a:pt x="11250" y="16200"/>
                  </a:cubicBezTo>
                  <a:cubicBezTo>
                    <a:pt x="13050" y="16200"/>
                    <a:pt x="15450" y="15565"/>
                    <a:pt x="15450" y="14294"/>
                  </a:cubicBezTo>
                  <a:cubicBezTo>
                    <a:pt x="15450" y="13024"/>
                    <a:pt x="13050" y="12706"/>
                    <a:pt x="10050" y="12071"/>
                  </a:cubicBezTo>
                  <a:cubicBezTo>
                    <a:pt x="5850" y="11118"/>
                    <a:pt x="450" y="10165"/>
                    <a:pt x="450" y="6988"/>
                  </a:cubicBezTo>
                  <a:cubicBezTo>
                    <a:pt x="450" y="4765"/>
                    <a:pt x="4050" y="2859"/>
                    <a:pt x="8850" y="2541"/>
                  </a:cubicBezTo>
                  <a:cubicBezTo>
                    <a:pt x="8850" y="318"/>
                    <a:pt x="8850" y="318"/>
                    <a:pt x="8850" y="318"/>
                  </a:cubicBezTo>
                  <a:cubicBezTo>
                    <a:pt x="8850" y="0"/>
                    <a:pt x="8850" y="0"/>
                    <a:pt x="9450" y="0"/>
                  </a:cubicBezTo>
                  <a:cubicBezTo>
                    <a:pt x="12450" y="0"/>
                    <a:pt x="12450" y="0"/>
                    <a:pt x="12450" y="0"/>
                  </a:cubicBezTo>
                  <a:cubicBezTo>
                    <a:pt x="13050" y="0"/>
                    <a:pt x="13050" y="0"/>
                    <a:pt x="13050" y="318"/>
                  </a:cubicBezTo>
                  <a:cubicBezTo>
                    <a:pt x="13050" y="2541"/>
                    <a:pt x="13050" y="2541"/>
                    <a:pt x="13050" y="2541"/>
                  </a:cubicBezTo>
                  <a:cubicBezTo>
                    <a:pt x="17850" y="2541"/>
                    <a:pt x="20250" y="4129"/>
                    <a:pt x="20250" y="4129"/>
                  </a:cubicBezTo>
                  <a:cubicBezTo>
                    <a:pt x="20850" y="4129"/>
                    <a:pt x="20850" y="4447"/>
                    <a:pt x="20250" y="4447"/>
                  </a:cubicBezTo>
                  <a:cubicBezTo>
                    <a:pt x="18450" y="6353"/>
                    <a:pt x="18450" y="6353"/>
                    <a:pt x="18450" y="6353"/>
                  </a:cubicBezTo>
                  <a:cubicBezTo>
                    <a:pt x="18450" y="6353"/>
                    <a:pt x="18450" y="6353"/>
                    <a:pt x="17850" y="6353"/>
                  </a:cubicBezTo>
                  <a:cubicBezTo>
                    <a:pt x="17850" y="6353"/>
                    <a:pt x="17850" y="6353"/>
                    <a:pt x="17250" y="6353"/>
                  </a:cubicBezTo>
                  <a:cubicBezTo>
                    <a:pt x="17250" y="6353"/>
                    <a:pt x="14850" y="5082"/>
                    <a:pt x="11250" y="5082"/>
                  </a:cubicBezTo>
                  <a:cubicBezTo>
                    <a:pt x="8250" y="5082"/>
                    <a:pt x="6450" y="5718"/>
                    <a:pt x="6450" y="6988"/>
                  </a:cubicBezTo>
                  <a:cubicBezTo>
                    <a:pt x="6450" y="8259"/>
                    <a:pt x="9450" y="8894"/>
                    <a:pt x="12450" y="9529"/>
                  </a:cubicBezTo>
                  <a:cubicBezTo>
                    <a:pt x="16650" y="10165"/>
                    <a:pt x="21450" y="11435"/>
                    <a:pt x="21450" y="14294"/>
                  </a:cubicBezTo>
                  <a:cubicBezTo>
                    <a:pt x="21450" y="16518"/>
                    <a:pt x="17850" y="18741"/>
                    <a:pt x="13050" y="1905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4" name="Shape"/>
            <p:cNvSpPr/>
            <p:nvPr/>
          </p:nvSpPr>
          <p:spPr>
            <a:xfrm>
              <a:off x="3962400" y="4828117"/>
              <a:ext cx="289984" cy="270934"/>
            </a:xfrm>
            <a:custGeom>
              <a:avLst/>
              <a:gdLst/>
              <a:ahLst/>
              <a:cxnLst>
                <a:cxn ang="0">
                  <a:pos x="wd2" y="hd2"/>
                </a:cxn>
                <a:cxn ang="5400000">
                  <a:pos x="wd2" y="hd2"/>
                </a:cxn>
                <a:cxn ang="10800000">
                  <a:pos x="wd2" y="hd2"/>
                </a:cxn>
                <a:cxn ang="16200000">
                  <a:pos x="wd2" y="hd2"/>
                </a:cxn>
              </a:cxnLst>
              <a:rect l="0" t="0" r="r" b="b"/>
              <a:pathLst>
                <a:path w="21600" h="21600" extrusionOk="0">
                  <a:moveTo>
                    <a:pt x="11036" y="4050"/>
                  </a:moveTo>
                  <a:lnTo>
                    <a:pt x="4572" y="8437"/>
                  </a:lnTo>
                  <a:lnTo>
                    <a:pt x="0" y="4387"/>
                  </a:lnTo>
                  <a:lnTo>
                    <a:pt x="6622" y="0"/>
                  </a:lnTo>
                  <a:lnTo>
                    <a:pt x="11036" y="4050"/>
                  </a:lnTo>
                  <a:close/>
                  <a:moveTo>
                    <a:pt x="11036" y="12488"/>
                  </a:moveTo>
                  <a:lnTo>
                    <a:pt x="6622" y="16538"/>
                  </a:lnTo>
                  <a:lnTo>
                    <a:pt x="0" y="12150"/>
                  </a:lnTo>
                  <a:lnTo>
                    <a:pt x="4572" y="8437"/>
                  </a:lnTo>
                  <a:lnTo>
                    <a:pt x="11036" y="12488"/>
                  </a:lnTo>
                  <a:close/>
                  <a:moveTo>
                    <a:pt x="17185" y="17550"/>
                  </a:moveTo>
                  <a:lnTo>
                    <a:pt x="11036" y="21600"/>
                  </a:lnTo>
                  <a:lnTo>
                    <a:pt x="4572" y="17550"/>
                  </a:lnTo>
                  <a:lnTo>
                    <a:pt x="4572" y="16031"/>
                  </a:lnTo>
                  <a:lnTo>
                    <a:pt x="6622" y="17213"/>
                  </a:lnTo>
                  <a:lnTo>
                    <a:pt x="11036" y="13163"/>
                  </a:lnTo>
                  <a:lnTo>
                    <a:pt x="15451" y="17213"/>
                  </a:lnTo>
                  <a:lnTo>
                    <a:pt x="17185" y="16031"/>
                  </a:lnTo>
                  <a:lnTo>
                    <a:pt x="17185" y="17550"/>
                  </a:lnTo>
                  <a:close/>
                  <a:moveTo>
                    <a:pt x="21600" y="4387"/>
                  </a:moveTo>
                  <a:lnTo>
                    <a:pt x="17501" y="8437"/>
                  </a:lnTo>
                  <a:lnTo>
                    <a:pt x="11036" y="4050"/>
                  </a:lnTo>
                  <a:lnTo>
                    <a:pt x="15451" y="0"/>
                  </a:lnTo>
                  <a:lnTo>
                    <a:pt x="21600" y="4387"/>
                  </a:lnTo>
                  <a:close/>
                  <a:moveTo>
                    <a:pt x="21600" y="12150"/>
                  </a:moveTo>
                  <a:lnTo>
                    <a:pt x="15451" y="16538"/>
                  </a:lnTo>
                  <a:lnTo>
                    <a:pt x="11036" y="12488"/>
                  </a:lnTo>
                  <a:lnTo>
                    <a:pt x="17501" y="8437"/>
                  </a:lnTo>
                  <a:lnTo>
                    <a:pt x="21600" y="1215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5" name="Shape"/>
            <p:cNvSpPr/>
            <p:nvPr/>
          </p:nvSpPr>
          <p:spPr>
            <a:xfrm>
              <a:off x="4614333" y="4921250"/>
              <a:ext cx="241301" cy="67734"/>
            </a:xfrm>
            <a:custGeom>
              <a:avLst/>
              <a:gdLst/>
              <a:ahLst/>
              <a:cxnLst>
                <a:cxn ang="0">
                  <a:pos x="wd2" y="hd2"/>
                </a:cxn>
                <a:cxn ang="5400000">
                  <a:pos x="wd2" y="hd2"/>
                </a:cxn>
                <a:cxn ang="10800000">
                  <a:pos x="wd2" y="hd2"/>
                </a:cxn>
                <a:cxn ang="16200000">
                  <a:pos x="wd2" y="hd2"/>
                </a:cxn>
              </a:cxnLst>
              <a:rect l="0" t="0" r="r" b="b"/>
              <a:pathLst>
                <a:path w="21600" h="21600" extrusionOk="0">
                  <a:moveTo>
                    <a:pt x="5706" y="15840"/>
                  </a:moveTo>
                  <a:cubicBezTo>
                    <a:pt x="5706" y="18720"/>
                    <a:pt x="5298" y="21600"/>
                    <a:pt x="4483" y="21600"/>
                  </a:cubicBezTo>
                  <a:cubicBezTo>
                    <a:pt x="1223" y="21600"/>
                    <a:pt x="1223" y="21600"/>
                    <a:pt x="1223" y="21600"/>
                  </a:cubicBezTo>
                  <a:cubicBezTo>
                    <a:pt x="408" y="21600"/>
                    <a:pt x="0" y="18720"/>
                    <a:pt x="0" y="15840"/>
                  </a:cubicBezTo>
                  <a:cubicBezTo>
                    <a:pt x="0" y="5760"/>
                    <a:pt x="0" y="5760"/>
                    <a:pt x="0" y="5760"/>
                  </a:cubicBezTo>
                  <a:cubicBezTo>
                    <a:pt x="0" y="2880"/>
                    <a:pt x="408" y="0"/>
                    <a:pt x="1223" y="0"/>
                  </a:cubicBezTo>
                  <a:cubicBezTo>
                    <a:pt x="4483" y="0"/>
                    <a:pt x="4483" y="0"/>
                    <a:pt x="4483" y="0"/>
                  </a:cubicBezTo>
                  <a:cubicBezTo>
                    <a:pt x="5298" y="0"/>
                    <a:pt x="5706" y="2880"/>
                    <a:pt x="5706" y="5760"/>
                  </a:cubicBezTo>
                  <a:lnTo>
                    <a:pt x="5706" y="15840"/>
                  </a:lnTo>
                  <a:close/>
                  <a:moveTo>
                    <a:pt x="13857" y="15840"/>
                  </a:moveTo>
                  <a:cubicBezTo>
                    <a:pt x="13857" y="18720"/>
                    <a:pt x="13042" y="21600"/>
                    <a:pt x="12226" y="21600"/>
                  </a:cubicBezTo>
                  <a:cubicBezTo>
                    <a:pt x="9374" y="21600"/>
                    <a:pt x="9374" y="21600"/>
                    <a:pt x="9374" y="21600"/>
                  </a:cubicBezTo>
                  <a:cubicBezTo>
                    <a:pt x="8558" y="21600"/>
                    <a:pt x="7743" y="18720"/>
                    <a:pt x="7743" y="15840"/>
                  </a:cubicBezTo>
                  <a:cubicBezTo>
                    <a:pt x="7743" y="5760"/>
                    <a:pt x="7743" y="5760"/>
                    <a:pt x="7743" y="5760"/>
                  </a:cubicBezTo>
                  <a:cubicBezTo>
                    <a:pt x="7743" y="2880"/>
                    <a:pt x="8558" y="0"/>
                    <a:pt x="9374" y="0"/>
                  </a:cubicBezTo>
                  <a:cubicBezTo>
                    <a:pt x="12226" y="0"/>
                    <a:pt x="12226" y="0"/>
                    <a:pt x="12226" y="0"/>
                  </a:cubicBezTo>
                  <a:cubicBezTo>
                    <a:pt x="13042" y="0"/>
                    <a:pt x="13857" y="2880"/>
                    <a:pt x="13857" y="5760"/>
                  </a:cubicBezTo>
                  <a:lnTo>
                    <a:pt x="13857" y="15840"/>
                  </a:lnTo>
                  <a:close/>
                  <a:moveTo>
                    <a:pt x="21600" y="15840"/>
                  </a:moveTo>
                  <a:cubicBezTo>
                    <a:pt x="21600" y="18720"/>
                    <a:pt x="21192" y="21600"/>
                    <a:pt x="20377" y="21600"/>
                  </a:cubicBezTo>
                  <a:cubicBezTo>
                    <a:pt x="17117" y="21600"/>
                    <a:pt x="17117" y="21600"/>
                    <a:pt x="17117" y="21600"/>
                  </a:cubicBezTo>
                  <a:cubicBezTo>
                    <a:pt x="16302" y="21600"/>
                    <a:pt x="15894" y="18720"/>
                    <a:pt x="15894" y="15840"/>
                  </a:cubicBezTo>
                  <a:cubicBezTo>
                    <a:pt x="15894" y="5760"/>
                    <a:pt x="15894" y="5760"/>
                    <a:pt x="15894" y="5760"/>
                  </a:cubicBezTo>
                  <a:cubicBezTo>
                    <a:pt x="15894" y="2880"/>
                    <a:pt x="16302" y="0"/>
                    <a:pt x="17117" y="0"/>
                  </a:cubicBezTo>
                  <a:cubicBezTo>
                    <a:pt x="20377" y="0"/>
                    <a:pt x="20377" y="0"/>
                    <a:pt x="20377" y="0"/>
                  </a:cubicBezTo>
                  <a:cubicBezTo>
                    <a:pt x="21192" y="0"/>
                    <a:pt x="21600" y="2880"/>
                    <a:pt x="21600" y="5760"/>
                  </a:cubicBezTo>
                  <a:lnTo>
                    <a:pt x="21600" y="1584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6" name="Shape"/>
            <p:cNvSpPr/>
            <p:nvPr/>
          </p:nvSpPr>
          <p:spPr>
            <a:xfrm>
              <a:off x="5272617" y="4851400"/>
              <a:ext cx="311150" cy="247651"/>
            </a:xfrm>
            <a:custGeom>
              <a:avLst/>
              <a:gdLst/>
              <a:ahLst/>
              <a:cxnLst>
                <a:cxn ang="0">
                  <a:pos x="wd2" y="hd2"/>
                </a:cxn>
                <a:cxn ang="5400000">
                  <a:pos x="wd2" y="hd2"/>
                </a:cxn>
                <a:cxn ang="10800000">
                  <a:pos x="wd2" y="hd2"/>
                </a:cxn>
                <a:cxn ang="16200000">
                  <a:pos x="wd2" y="hd2"/>
                </a:cxn>
              </a:cxnLst>
              <a:rect l="0" t="0" r="r" b="b"/>
              <a:pathLst>
                <a:path w="21600" h="21600" extrusionOk="0">
                  <a:moveTo>
                    <a:pt x="21600" y="19200"/>
                  </a:moveTo>
                  <a:cubicBezTo>
                    <a:pt x="21600" y="20400"/>
                    <a:pt x="20965" y="21600"/>
                    <a:pt x="19694" y="21600"/>
                  </a:cubicBezTo>
                  <a:cubicBezTo>
                    <a:pt x="2224" y="21600"/>
                    <a:pt x="2224" y="21600"/>
                    <a:pt x="2224" y="21600"/>
                  </a:cubicBezTo>
                  <a:cubicBezTo>
                    <a:pt x="953" y="21600"/>
                    <a:pt x="0" y="20400"/>
                    <a:pt x="0" y="19200"/>
                  </a:cubicBezTo>
                  <a:cubicBezTo>
                    <a:pt x="0" y="2400"/>
                    <a:pt x="0" y="2400"/>
                    <a:pt x="0" y="2400"/>
                  </a:cubicBezTo>
                  <a:cubicBezTo>
                    <a:pt x="0" y="1200"/>
                    <a:pt x="953" y="0"/>
                    <a:pt x="2224" y="0"/>
                  </a:cubicBezTo>
                  <a:cubicBezTo>
                    <a:pt x="19694" y="0"/>
                    <a:pt x="19694" y="0"/>
                    <a:pt x="19694" y="0"/>
                  </a:cubicBezTo>
                  <a:cubicBezTo>
                    <a:pt x="20965" y="0"/>
                    <a:pt x="21600" y="1200"/>
                    <a:pt x="21600" y="2400"/>
                  </a:cubicBezTo>
                  <a:lnTo>
                    <a:pt x="21600" y="19200"/>
                  </a:lnTo>
                  <a:close/>
                  <a:moveTo>
                    <a:pt x="19694" y="2000"/>
                  </a:moveTo>
                  <a:cubicBezTo>
                    <a:pt x="2224" y="2000"/>
                    <a:pt x="2224" y="2000"/>
                    <a:pt x="2224" y="2000"/>
                  </a:cubicBezTo>
                  <a:cubicBezTo>
                    <a:pt x="1906" y="2000"/>
                    <a:pt x="1588" y="2400"/>
                    <a:pt x="1588" y="2400"/>
                  </a:cubicBezTo>
                  <a:cubicBezTo>
                    <a:pt x="1588" y="4400"/>
                    <a:pt x="2224" y="6000"/>
                    <a:pt x="3494" y="6800"/>
                  </a:cubicBezTo>
                  <a:cubicBezTo>
                    <a:pt x="5082" y="8400"/>
                    <a:pt x="6671" y="10000"/>
                    <a:pt x="8259" y="11600"/>
                  </a:cubicBezTo>
                  <a:cubicBezTo>
                    <a:pt x="8894" y="12400"/>
                    <a:pt x="10165" y="13600"/>
                    <a:pt x="10800" y="13600"/>
                  </a:cubicBezTo>
                  <a:cubicBezTo>
                    <a:pt x="10800" y="13600"/>
                    <a:pt x="10800" y="13600"/>
                    <a:pt x="10800" y="13600"/>
                  </a:cubicBezTo>
                  <a:cubicBezTo>
                    <a:pt x="10800" y="13600"/>
                    <a:pt x="10800" y="13600"/>
                    <a:pt x="10800" y="13600"/>
                  </a:cubicBezTo>
                  <a:cubicBezTo>
                    <a:pt x="11753" y="13600"/>
                    <a:pt x="13024" y="12400"/>
                    <a:pt x="13659" y="11600"/>
                  </a:cubicBezTo>
                  <a:cubicBezTo>
                    <a:pt x="15247" y="10000"/>
                    <a:pt x="16835" y="8400"/>
                    <a:pt x="18424" y="6800"/>
                  </a:cubicBezTo>
                  <a:cubicBezTo>
                    <a:pt x="19059" y="6000"/>
                    <a:pt x="20329" y="4400"/>
                    <a:pt x="20329" y="3200"/>
                  </a:cubicBezTo>
                  <a:cubicBezTo>
                    <a:pt x="20329" y="2800"/>
                    <a:pt x="20329" y="2000"/>
                    <a:pt x="19694" y="2000"/>
                  </a:cubicBezTo>
                  <a:close/>
                  <a:moveTo>
                    <a:pt x="20329" y="7600"/>
                  </a:moveTo>
                  <a:cubicBezTo>
                    <a:pt x="20012" y="8000"/>
                    <a:pt x="19694" y="8000"/>
                    <a:pt x="19376" y="8400"/>
                  </a:cubicBezTo>
                  <a:cubicBezTo>
                    <a:pt x="17788" y="10000"/>
                    <a:pt x="15882" y="12000"/>
                    <a:pt x="14294" y="13600"/>
                  </a:cubicBezTo>
                  <a:cubicBezTo>
                    <a:pt x="13341" y="14400"/>
                    <a:pt x="12071" y="15600"/>
                    <a:pt x="10800" y="15600"/>
                  </a:cubicBezTo>
                  <a:cubicBezTo>
                    <a:pt x="10800" y="15600"/>
                    <a:pt x="10800" y="15600"/>
                    <a:pt x="10800" y="15600"/>
                  </a:cubicBezTo>
                  <a:cubicBezTo>
                    <a:pt x="10800" y="15600"/>
                    <a:pt x="10800" y="15600"/>
                    <a:pt x="10800" y="15600"/>
                  </a:cubicBezTo>
                  <a:cubicBezTo>
                    <a:pt x="9529" y="15600"/>
                    <a:pt x="8576" y="14400"/>
                    <a:pt x="7624" y="13600"/>
                  </a:cubicBezTo>
                  <a:cubicBezTo>
                    <a:pt x="6035" y="12000"/>
                    <a:pt x="4129" y="10000"/>
                    <a:pt x="2541" y="8400"/>
                  </a:cubicBezTo>
                  <a:cubicBezTo>
                    <a:pt x="2224" y="8000"/>
                    <a:pt x="1906" y="8000"/>
                    <a:pt x="1588" y="7600"/>
                  </a:cubicBezTo>
                  <a:cubicBezTo>
                    <a:pt x="1588" y="19200"/>
                    <a:pt x="1588" y="19200"/>
                    <a:pt x="1588" y="19200"/>
                  </a:cubicBezTo>
                  <a:cubicBezTo>
                    <a:pt x="1588" y="19200"/>
                    <a:pt x="1906" y="19600"/>
                    <a:pt x="2224" y="19600"/>
                  </a:cubicBezTo>
                  <a:cubicBezTo>
                    <a:pt x="19694" y="19600"/>
                    <a:pt x="19694" y="19600"/>
                    <a:pt x="19694" y="19600"/>
                  </a:cubicBezTo>
                  <a:cubicBezTo>
                    <a:pt x="20012" y="19600"/>
                    <a:pt x="20329" y="19200"/>
                    <a:pt x="20329" y="19200"/>
                  </a:cubicBezTo>
                  <a:lnTo>
                    <a:pt x="20329" y="7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7" name="Shape"/>
            <p:cNvSpPr/>
            <p:nvPr/>
          </p:nvSpPr>
          <p:spPr>
            <a:xfrm>
              <a:off x="5930900" y="4832350"/>
              <a:ext cx="173567" cy="243417"/>
            </a:xfrm>
            <a:custGeom>
              <a:avLst/>
              <a:gdLst/>
              <a:ahLst/>
              <a:cxnLst>
                <a:cxn ang="0">
                  <a:pos x="wd2" y="hd2"/>
                </a:cxn>
                <a:cxn ang="5400000">
                  <a:pos x="wd2" y="hd2"/>
                </a:cxn>
                <a:cxn ang="10800000">
                  <a:pos x="wd2" y="hd2"/>
                </a:cxn>
                <a:cxn ang="16200000">
                  <a:pos x="wd2" y="hd2"/>
                </a:cxn>
              </a:cxnLst>
              <a:rect l="0" t="0" r="r" b="b"/>
              <a:pathLst>
                <a:path w="21600" h="21600" extrusionOk="0">
                  <a:moveTo>
                    <a:pt x="21600" y="20377"/>
                  </a:moveTo>
                  <a:cubicBezTo>
                    <a:pt x="21600" y="20785"/>
                    <a:pt x="21600" y="21192"/>
                    <a:pt x="21032" y="21192"/>
                  </a:cubicBezTo>
                  <a:cubicBezTo>
                    <a:pt x="21032" y="21192"/>
                    <a:pt x="19326" y="21600"/>
                    <a:pt x="16484" y="21600"/>
                  </a:cubicBezTo>
                  <a:cubicBezTo>
                    <a:pt x="9663" y="21600"/>
                    <a:pt x="4547" y="18747"/>
                    <a:pt x="2842" y="14264"/>
                  </a:cubicBezTo>
                  <a:cubicBezTo>
                    <a:pt x="568" y="14264"/>
                    <a:pt x="568" y="14264"/>
                    <a:pt x="568" y="14264"/>
                  </a:cubicBezTo>
                  <a:cubicBezTo>
                    <a:pt x="0" y="14264"/>
                    <a:pt x="0" y="13857"/>
                    <a:pt x="0" y="13449"/>
                  </a:cubicBezTo>
                  <a:cubicBezTo>
                    <a:pt x="0" y="11819"/>
                    <a:pt x="0" y="11819"/>
                    <a:pt x="0" y="11819"/>
                  </a:cubicBezTo>
                  <a:cubicBezTo>
                    <a:pt x="0" y="11819"/>
                    <a:pt x="0" y="11411"/>
                    <a:pt x="568" y="11411"/>
                  </a:cubicBezTo>
                  <a:cubicBezTo>
                    <a:pt x="1705" y="11411"/>
                    <a:pt x="1705" y="11411"/>
                    <a:pt x="1705" y="11411"/>
                  </a:cubicBezTo>
                  <a:cubicBezTo>
                    <a:pt x="1705" y="11004"/>
                    <a:pt x="1705" y="10189"/>
                    <a:pt x="2274" y="9781"/>
                  </a:cubicBezTo>
                  <a:cubicBezTo>
                    <a:pt x="568" y="9781"/>
                    <a:pt x="568" y="9781"/>
                    <a:pt x="568" y="9781"/>
                  </a:cubicBezTo>
                  <a:cubicBezTo>
                    <a:pt x="0" y="9781"/>
                    <a:pt x="0" y="9374"/>
                    <a:pt x="0" y="9374"/>
                  </a:cubicBezTo>
                  <a:cubicBezTo>
                    <a:pt x="0" y="7336"/>
                    <a:pt x="0" y="7336"/>
                    <a:pt x="0" y="7336"/>
                  </a:cubicBezTo>
                  <a:cubicBezTo>
                    <a:pt x="0" y="7336"/>
                    <a:pt x="0" y="6928"/>
                    <a:pt x="568" y="6928"/>
                  </a:cubicBezTo>
                  <a:cubicBezTo>
                    <a:pt x="2842" y="6928"/>
                    <a:pt x="2842" y="6928"/>
                    <a:pt x="2842" y="6928"/>
                  </a:cubicBezTo>
                  <a:cubicBezTo>
                    <a:pt x="4547" y="2853"/>
                    <a:pt x="10232" y="0"/>
                    <a:pt x="16484" y="0"/>
                  </a:cubicBezTo>
                  <a:cubicBezTo>
                    <a:pt x="18758" y="0"/>
                    <a:pt x="20463" y="0"/>
                    <a:pt x="21032" y="0"/>
                  </a:cubicBezTo>
                  <a:cubicBezTo>
                    <a:pt x="21032" y="0"/>
                    <a:pt x="21032" y="408"/>
                    <a:pt x="21032" y="408"/>
                  </a:cubicBezTo>
                  <a:cubicBezTo>
                    <a:pt x="21032" y="408"/>
                    <a:pt x="21032" y="815"/>
                    <a:pt x="21032" y="815"/>
                  </a:cubicBezTo>
                  <a:cubicBezTo>
                    <a:pt x="20463" y="3260"/>
                    <a:pt x="20463" y="3260"/>
                    <a:pt x="20463" y="3260"/>
                  </a:cubicBezTo>
                  <a:cubicBezTo>
                    <a:pt x="20463" y="3668"/>
                    <a:pt x="19895" y="3668"/>
                    <a:pt x="19326" y="3668"/>
                  </a:cubicBezTo>
                  <a:cubicBezTo>
                    <a:pt x="19326" y="3668"/>
                    <a:pt x="18189" y="3260"/>
                    <a:pt x="16484" y="3260"/>
                  </a:cubicBezTo>
                  <a:cubicBezTo>
                    <a:pt x="13074" y="3260"/>
                    <a:pt x="9663" y="4891"/>
                    <a:pt x="8526" y="6928"/>
                  </a:cubicBezTo>
                  <a:cubicBezTo>
                    <a:pt x="18189" y="6928"/>
                    <a:pt x="18189" y="6928"/>
                    <a:pt x="18189" y="6928"/>
                  </a:cubicBezTo>
                  <a:cubicBezTo>
                    <a:pt x="18758" y="6928"/>
                    <a:pt x="18758" y="6928"/>
                    <a:pt x="18758" y="7336"/>
                  </a:cubicBezTo>
                  <a:cubicBezTo>
                    <a:pt x="19326" y="7336"/>
                    <a:pt x="19326" y="7336"/>
                    <a:pt x="19326" y="7743"/>
                  </a:cubicBezTo>
                  <a:cubicBezTo>
                    <a:pt x="18758" y="9374"/>
                    <a:pt x="18758" y="9374"/>
                    <a:pt x="18758" y="9374"/>
                  </a:cubicBezTo>
                  <a:cubicBezTo>
                    <a:pt x="18758" y="9781"/>
                    <a:pt x="18189" y="9781"/>
                    <a:pt x="18189" y="9781"/>
                  </a:cubicBezTo>
                  <a:cubicBezTo>
                    <a:pt x="7389" y="9781"/>
                    <a:pt x="7389" y="9781"/>
                    <a:pt x="7389" y="9781"/>
                  </a:cubicBezTo>
                  <a:cubicBezTo>
                    <a:pt x="7389" y="10189"/>
                    <a:pt x="7389" y="11004"/>
                    <a:pt x="7389" y="11411"/>
                  </a:cubicBezTo>
                  <a:cubicBezTo>
                    <a:pt x="17053" y="11411"/>
                    <a:pt x="17053" y="11411"/>
                    <a:pt x="17053" y="11411"/>
                  </a:cubicBezTo>
                  <a:cubicBezTo>
                    <a:pt x="17621" y="11411"/>
                    <a:pt x="17621" y="11411"/>
                    <a:pt x="17621" y="11411"/>
                  </a:cubicBezTo>
                  <a:cubicBezTo>
                    <a:pt x="18189" y="11819"/>
                    <a:pt x="18189" y="11819"/>
                    <a:pt x="18189" y="11819"/>
                  </a:cubicBezTo>
                  <a:cubicBezTo>
                    <a:pt x="17621" y="13857"/>
                    <a:pt x="17621" y="13857"/>
                    <a:pt x="17621" y="13857"/>
                  </a:cubicBezTo>
                  <a:cubicBezTo>
                    <a:pt x="17621" y="13857"/>
                    <a:pt x="17053" y="14264"/>
                    <a:pt x="17053" y="14264"/>
                  </a:cubicBezTo>
                  <a:cubicBezTo>
                    <a:pt x="8526" y="14264"/>
                    <a:pt x="8526" y="14264"/>
                    <a:pt x="8526" y="14264"/>
                  </a:cubicBezTo>
                  <a:cubicBezTo>
                    <a:pt x="9663" y="16709"/>
                    <a:pt x="13074" y="17932"/>
                    <a:pt x="16484" y="17932"/>
                  </a:cubicBezTo>
                  <a:cubicBezTo>
                    <a:pt x="18758" y="17932"/>
                    <a:pt x="19895" y="17525"/>
                    <a:pt x="19895" y="17525"/>
                  </a:cubicBezTo>
                  <a:cubicBezTo>
                    <a:pt x="20463" y="17525"/>
                    <a:pt x="20463" y="17525"/>
                    <a:pt x="20463" y="17932"/>
                  </a:cubicBezTo>
                  <a:cubicBezTo>
                    <a:pt x="21032" y="17932"/>
                    <a:pt x="21032" y="17932"/>
                    <a:pt x="21032" y="17932"/>
                  </a:cubicBezTo>
                  <a:lnTo>
                    <a:pt x="21600" y="2037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8" name="Shape"/>
            <p:cNvSpPr/>
            <p:nvPr/>
          </p:nvSpPr>
          <p:spPr>
            <a:xfrm>
              <a:off x="6592443" y="4811184"/>
              <a:ext cx="313099" cy="287868"/>
            </a:xfrm>
            <a:custGeom>
              <a:avLst/>
              <a:gdLst/>
              <a:ahLst/>
              <a:cxnLst>
                <a:cxn ang="0">
                  <a:pos x="wd2" y="hd2"/>
                </a:cxn>
                <a:cxn ang="5400000">
                  <a:pos x="wd2" y="hd2"/>
                </a:cxn>
                <a:cxn ang="10800000">
                  <a:pos x="wd2" y="hd2"/>
                </a:cxn>
                <a:cxn ang="16200000">
                  <a:pos x="wd2" y="hd2"/>
                </a:cxn>
              </a:cxnLst>
              <a:rect l="0" t="0" r="r" b="b"/>
              <a:pathLst>
                <a:path w="21443" h="21600" extrusionOk="0">
                  <a:moveTo>
                    <a:pt x="21209" y="19200"/>
                  </a:moveTo>
                  <a:cubicBezTo>
                    <a:pt x="21522" y="19543"/>
                    <a:pt x="21522" y="20229"/>
                    <a:pt x="21209" y="20571"/>
                  </a:cubicBezTo>
                  <a:cubicBezTo>
                    <a:pt x="20896" y="21257"/>
                    <a:pt x="20270" y="21600"/>
                    <a:pt x="19957" y="21600"/>
                  </a:cubicBezTo>
                  <a:cubicBezTo>
                    <a:pt x="1487" y="21600"/>
                    <a:pt x="1487" y="21600"/>
                    <a:pt x="1487" y="21600"/>
                  </a:cubicBezTo>
                  <a:cubicBezTo>
                    <a:pt x="1174" y="21600"/>
                    <a:pt x="548" y="21257"/>
                    <a:pt x="235" y="20571"/>
                  </a:cubicBezTo>
                  <a:cubicBezTo>
                    <a:pt x="-78" y="20229"/>
                    <a:pt x="-78" y="19543"/>
                    <a:pt x="235" y="19200"/>
                  </a:cubicBezTo>
                  <a:cubicBezTo>
                    <a:pt x="9313" y="686"/>
                    <a:pt x="9313" y="686"/>
                    <a:pt x="9313" y="686"/>
                  </a:cubicBezTo>
                  <a:cubicBezTo>
                    <a:pt x="9626" y="343"/>
                    <a:pt x="10252" y="0"/>
                    <a:pt x="10565" y="0"/>
                  </a:cubicBezTo>
                  <a:cubicBezTo>
                    <a:pt x="11192" y="0"/>
                    <a:pt x="11818" y="343"/>
                    <a:pt x="12131" y="686"/>
                  </a:cubicBezTo>
                  <a:lnTo>
                    <a:pt x="21209" y="19200"/>
                  </a:lnTo>
                  <a:close/>
                  <a:moveTo>
                    <a:pt x="12444" y="6857"/>
                  </a:moveTo>
                  <a:cubicBezTo>
                    <a:pt x="12444" y="6857"/>
                    <a:pt x="12444" y="6857"/>
                    <a:pt x="12444" y="6857"/>
                  </a:cubicBezTo>
                  <a:cubicBezTo>
                    <a:pt x="12131" y="6514"/>
                    <a:pt x="12131" y="6514"/>
                    <a:pt x="12131" y="6514"/>
                  </a:cubicBezTo>
                  <a:cubicBezTo>
                    <a:pt x="9313" y="6514"/>
                    <a:pt x="9313" y="6514"/>
                    <a:pt x="9313" y="6514"/>
                  </a:cubicBezTo>
                  <a:cubicBezTo>
                    <a:pt x="9313" y="6514"/>
                    <a:pt x="9313" y="6514"/>
                    <a:pt x="9000" y="6857"/>
                  </a:cubicBezTo>
                  <a:cubicBezTo>
                    <a:pt x="9000" y="6857"/>
                    <a:pt x="9000" y="6857"/>
                    <a:pt x="9000" y="6857"/>
                  </a:cubicBezTo>
                  <a:cubicBezTo>
                    <a:pt x="9313" y="13029"/>
                    <a:pt x="9313" y="13029"/>
                    <a:pt x="9313" y="13029"/>
                  </a:cubicBezTo>
                  <a:cubicBezTo>
                    <a:pt x="9313" y="13029"/>
                    <a:pt x="9313" y="13371"/>
                    <a:pt x="9626" y="13371"/>
                  </a:cubicBezTo>
                  <a:cubicBezTo>
                    <a:pt x="11818" y="13371"/>
                    <a:pt x="11818" y="13371"/>
                    <a:pt x="11818" y="13371"/>
                  </a:cubicBezTo>
                  <a:cubicBezTo>
                    <a:pt x="12131" y="13371"/>
                    <a:pt x="12131" y="13029"/>
                    <a:pt x="12131" y="13029"/>
                  </a:cubicBezTo>
                  <a:lnTo>
                    <a:pt x="12444" y="6857"/>
                  </a:lnTo>
                  <a:close/>
                  <a:moveTo>
                    <a:pt x="12131" y="15429"/>
                  </a:moveTo>
                  <a:cubicBezTo>
                    <a:pt x="12131" y="15086"/>
                    <a:pt x="12131" y="14743"/>
                    <a:pt x="11818" y="14743"/>
                  </a:cubicBezTo>
                  <a:cubicBezTo>
                    <a:pt x="9626" y="14743"/>
                    <a:pt x="9626" y="14743"/>
                    <a:pt x="9626" y="14743"/>
                  </a:cubicBezTo>
                  <a:cubicBezTo>
                    <a:pt x="9313" y="14743"/>
                    <a:pt x="9313" y="15086"/>
                    <a:pt x="9313" y="15429"/>
                  </a:cubicBezTo>
                  <a:cubicBezTo>
                    <a:pt x="9313" y="17829"/>
                    <a:pt x="9313" y="17829"/>
                    <a:pt x="9313" y="17829"/>
                  </a:cubicBezTo>
                  <a:cubicBezTo>
                    <a:pt x="9313" y="18171"/>
                    <a:pt x="9313" y="18171"/>
                    <a:pt x="9626" y="18171"/>
                  </a:cubicBezTo>
                  <a:cubicBezTo>
                    <a:pt x="11818" y="18171"/>
                    <a:pt x="11818" y="18171"/>
                    <a:pt x="11818" y="18171"/>
                  </a:cubicBezTo>
                  <a:cubicBezTo>
                    <a:pt x="12131" y="18171"/>
                    <a:pt x="12131" y="18171"/>
                    <a:pt x="12131" y="17829"/>
                  </a:cubicBezTo>
                  <a:lnTo>
                    <a:pt x="12131" y="154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79" name="Shape"/>
            <p:cNvSpPr/>
            <p:nvPr/>
          </p:nvSpPr>
          <p:spPr>
            <a:xfrm>
              <a:off x="7249584" y="4874684"/>
              <a:ext cx="311150" cy="201084"/>
            </a:xfrm>
            <a:custGeom>
              <a:avLst/>
              <a:gdLst/>
              <a:ahLst/>
              <a:cxnLst>
                <a:cxn ang="0">
                  <a:pos x="wd2" y="hd2"/>
                </a:cxn>
                <a:cxn ang="5400000">
                  <a:pos x="wd2" y="hd2"/>
                </a:cxn>
                <a:cxn ang="10800000">
                  <a:pos x="wd2" y="hd2"/>
                </a:cxn>
                <a:cxn ang="16200000">
                  <a:pos x="wd2" y="hd2"/>
                </a:cxn>
              </a:cxnLst>
              <a:rect l="0" t="0" r="r" b="b"/>
              <a:pathLst>
                <a:path w="21600" h="21600" extrusionOk="0">
                  <a:moveTo>
                    <a:pt x="21600" y="12273"/>
                  </a:moveTo>
                  <a:cubicBezTo>
                    <a:pt x="19376" y="17673"/>
                    <a:pt x="15247" y="21600"/>
                    <a:pt x="10800" y="21600"/>
                  </a:cubicBezTo>
                  <a:cubicBezTo>
                    <a:pt x="6671" y="21600"/>
                    <a:pt x="2541" y="17673"/>
                    <a:pt x="318" y="12273"/>
                  </a:cubicBezTo>
                  <a:cubicBezTo>
                    <a:pt x="318" y="11782"/>
                    <a:pt x="0" y="11291"/>
                    <a:pt x="0" y="10800"/>
                  </a:cubicBezTo>
                  <a:cubicBezTo>
                    <a:pt x="0" y="10309"/>
                    <a:pt x="318" y="9818"/>
                    <a:pt x="318" y="9818"/>
                  </a:cubicBezTo>
                  <a:cubicBezTo>
                    <a:pt x="2541" y="3927"/>
                    <a:pt x="6671" y="0"/>
                    <a:pt x="10800" y="0"/>
                  </a:cubicBezTo>
                  <a:cubicBezTo>
                    <a:pt x="15247" y="0"/>
                    <a:pt x="19376" y="3927"/>
                    <a:pt x="21600" y="9818"/>
                  </a:cubicBezTo>
                  <a:cubicBezTo>
                    <a:pt x="21600" y="9818"/>
                    <a:pt x="21600" y="10309"/>
                    <a:pt x="21600" y="10800"/>
                  </a:cubicBezTo>
                  <a:cubicBezTo>
                    <a:pt x="21600" y="11291"/>
                    <a:pt x="21600" y="11782"/>
                    <a:pt x="21600" y="12273"/>
                  </a:cubicBezTo>
                  <a:close/>
                  <a:moveTo>
                    <a:pt x="15565" y="4418"/>
                  </a:moveTo>
                  <a:cubicBezTo>
                    <a:pt x="16200" y="5400"/>
                    <a:pt x="16200" y="6873"/>
                    <a:pt x="16200" y="8345"/>
                  </a:cubicBezTo>
                  <a:cubicBezTo>
                    <a:pt x="16200" y="13255"/>
                    <a:pt x="13976" y="16691"/>
                    <a:pt x="10800" y="16691"/>
                  </a:cubicBezTo>
                  <a:cubicBezTo>
                    <a:pt x="7941" y="16691"/>
                    <a:pt x="5400" y="13255"/>
                    <a:pt x="5400" y="8345"/>
                  </a:cubicBezTo>
                  <a:cubicBezTo>
                    <a:pt x="5400" y="6873"/>
                    <a:pt x="5718" y="5400"/>
                    <a:pt x="6353" y="4418"/>
                  </a:cubicBezTo>
                  <a:cubicBezTo>
                    <a:pt x="4447" y="5891"/>
                    <a:pt x="2859" y="8345"/>
                    <a:pt x="1588" y="10800"/>
                  </a:cubicBezTo>
                  <a:cubicBezTo>
                    <a:pt x="3812" y="15709"/>
                    <a:pt x="6988" y="19145"/>
                    <a:pt x="10800" y="19145"/>
                  </a:cubicBezTo>
                  <a:cubicBezTo>
                    <a:pt x="14929" y="19145"/>
                    <a:pt x="18106" y="15709"/>
                    <a:pt x="20329" y="10800"/>
                  </a:cubicBezTo>
                  <a:cubicBezTo>
                    <a:pt x="19059" y="8345"/>
                    <a:pt x="17471" y="5891"/>
                    <a:pt x="15565" y="4418"/>
                  </a:cubicBezTo>
                  <a:close/>
                  <a:moveTo>
                    <a:pt x="10800" y="2945"/>
                  </a:moveTo>
                  <a:cubicBezTo>
                    <a:pt x="8894" y="2945"/>
                    <a:pt x="7306" y="5400"/>
                    <a:pt x="7306" y="8345"/>
                  </a:cubicBezTo>
                  <a:cubicBezTo>
                    <a:pt x="7306" y="8836"/>
                    <a:pt x="7624" y="9327"/>
                    <a:pt x="7941" y="9327"/>
                  </a:cubicBezTo>
                  <a:cubicBezTo>
                    <a:pt x="8259" y="9327"/>
                    <a:pt x="8576" y="8836"/>
                    <a:pt x="8576" y="8345"/>
                  </a:cubicBezTo>
                  <a:cubicBezTo>
                    <a:pt x="8576" y="6382"/>
                    <a:pt x="9529" y="4418"/>
                    <a:pt x="10800" y="4418"/>
                  </a:cubicBezTo>
                  <a:cubicBezTo>
                    <a:pt x="11118" y="4418"/>
                    <a:pt x="11435" y="4418"/>
                    <a:pt x="11435" y="3927"/>
                  </a:cubicBezTo>
                  <a:cubicBezTo>
                    <a:pt x="11435" y="3436"/>
                    <a:pt x="11118" y="2945"/>
                    <a:pt x="10800" y="29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0" name="Shape"/>
            <p:cNvSpPr/>
            <p:nvPr/>
          </p:nvSpPr>
          <p:spPr>
            <a:xfrm>
              <a:off x="7907867" y="4832350"/>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17573" y="21600"/>
                  </a:moveTo>
                  <a:cubicBezTo>
                    <a:pt x="15010" y="21600"/>
                    <a:pt x="15010" y="21600"/>
                    <a:pt x="15010" y="21600"/>
                  </a:cubicBezTo>
                  <a:cubicBezTo>
                    <a:pt x="15010" y="13034"/>
                    <a:pt x="15010" y="13034"/>
                    <a:pt x="15010" y="13034"/>
                  </a:cubicBezTo>
                  <a:cubicBezTo>
                    <a:pt x="17573" y="13034"/>
                    <a:pt x="17573" y="13034"/>
                    <a:pt x="17573" y="13034"/>
                  </a:cubicBezTo>
                  <a:cubicBezTo>
                    <a:pt x="17939" y="9683"/>
                    <a:pt x="17939" y="9683"/>
                    <a:pt x="17939" y="9683"/>
                  </a:cubicBezTo>
                  <a:cubicBezTo>
                    <a:pt x="15010" y="9683"/>
                    <a:pt x="15010" y="9683"/>
                    <a:pt x="15010" y="9683"/>
                  </a:cubicBezTo>
                  <a:cubicBezTo>
                    <a:pt x="15010" y="7821"/>
                    <a:pt x="15010" y="7821"/>
                    <a:pt x="15010" y="7821"/>
                  </a:cubicBezTo>
                  <a:cubicBezTo>
                    <a:pt x="15010" y="6703"/>
                    <a:pt x="15376" y="6331"/>
                    <a:pt x="16475" y="6331"/>
                  </a:cubicBezTo>
                  <a:cubicBezTo>
                    <a:pt x="18305" y="6331"/>
                    <a:pt x="18305" y="6331"/>
                    <a:pt x="18305" y="6331"/>
                  </a:cubicBezTo>
                  <a:cubicBezTo>
                    <a:pt x="18305" y="3352"/>
                    <a:pt x="18305" y="3352"/>
                    <a:pt x="18305" y="3352"/>
                  </a:cubicBezTo>
                  <a:cubicBezTo>
                    <a:pt x="17939" y="3352"/>
                    <a:pt x="17207" y="2979"/>
                    <a:pt x="15742" y="2979"/>
                  </a:cubicBezTo>
                  <a:cubicBezTo>
                    <a:pt x="13546" y="2979"/>
                    <a:pt x="11715" y="4469"/>
                    <a:pt x="11715" y="7448"/>
                  </a:cubicBezTo>
                  <a:cubicBezTo>
                    <a:pt x="11715" y="9683"/>
                    <a:pt x="11715" y="9683"/>
                    <a:pt x="11715" y="9683"/>
                  </a:cubicBezTo>
                  <a:cubicBezTo>
                    <a:pt x="8786" y="9683"/>
                    <a:pt x="8786" y="9683"/>
                    <a:pt x="8786" y="9683"/>
                  </a:cubicBezTo>
                  <a:cubicBezTo>
                    <a:pt x="8786" y="13034"/>
                    <a:pt x="8786" y="13034"/>
                    <a:pt x="8786" y="13034"/>
                  </a:cubicBezTo>
                  <a:cubicBezTo>
                    <a:pt x="11715" y="13034"/>
                    <a:pt x="11715" y="13034"/>
                    <a:pt x="11715" y="13034"/>
                  </a:cubicBezTo>
                  <a:cubicBezTo>
                    <a:pt x="11715" y="21600"/>
                    <a:pt x="11715" y="21600"/>
                    <a:pt x="11715" y="21600"/>
                  </a:cubicBezTo>
                  <a:cubicBezTo>
                    <a:pt x="4027" y="21600"/>
                    <a:pt x="4027" y="21600"/>
                    <a:pt x="4027" y="21600"/>
                  </a:cubicBezTo>
                  <a:cubicBezTo>
                    <a:pt x="1831" y="21600"/>
                    <a:pt x="0" y="19738"/>
                    <a:pt x="0" y="17503"/>
                  </a:cubicBezTo>
                  <a:cubicBezTo>
                    <a:pt x="0" y="3724"/>
                    <a:pt x="0" y="3724"/>
                    <a:pt x="0" y="3724"/>
                  </a:cubicBezTo>
                  <a:cubicBezTo>
                    <a:pt x="0" y="1490"/>
                    <a:pt x="1831" y="0"/>
                    <a:pt x="4027" y="0"/>
                  </a:cubicBezTo>
                  <a:cubicBezTo>
                    <a:pt x="17573" y="0"/>
                    <a:pt x="17573" y="0"/>
                    <a:pt x="17573" y="0"/>
                  </a:cubicBezTo>
                  <a:cubicBezTo>
                    <a:pt x="19769" y="0"/>
                    <a:pt x="21600" y="1490"/>
                    <a:pt x="21600" y="3724"/>
                  </a:cubicBezTo>
                  <a:cubicBezTo>
                    <a:pt x="21600" y="17503"/>
                    <a:pt x="21600" y="17503"/>
                    <a:pt x="21600" y="17503"/>
                  </a:cubicBezTo>
                  <a:cubicBezTo>
                    <a:pt x="21600" y="19738"/>
                    <a:pt x="19769" y="21600"/>
                    <a:pt x="17573"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1" name="Shape"/>
            <p:cNvSpPr/>
            <p:nvPr/>
          </p:nvSpPr>
          <p:spPr>
            <a:xfrm>
              <a:off x="8568267" y="4815417"/>
              <a:ext cx="218018" cy="306917"/>
            </a:xfrm>
            <a:custGeom>
              <a:avLst/>
              <a:gdLst/>
              <a:ahLst/>
              <a:cxnLst>
                <a:cxn ang="0">
                  <a:pos x="wd2" y="hd2"/>
                </a:cxn>
                <a:cxn ang="5400000">
                  <a:pos x="wd2" y="hd2"/>
                </a:cxn>
                <a:cxn ang="10800000">
                  <a:pos x="wd2" y="hd2"/>
                </a:cxn>
                <a:cxn ang="16200000">
                  <a:pos x="wd2" y="hd2"/>
                </a:cxn>
              </a:cxnLst>
              <a:rect l="0" t="0" r="r" b="b"/>
              <a:pathLst>
                <a:path w="21600" h="21600" extrusionOk="0">
                  <a:moveTo>
                    <a:pt x="20250" y="13540"/>
                  </a:moveTo>
                  <a:cubicBezTo>
                    <a:pt x="19350" y="13540"/>
                    <a:pt x="18900" y="13540"/>
                    <a:pt x="18900" y="13218"/>
                  </a:cubicBezTo>
                  <a:cubicBezTo>
                    <a:pt x="14850" y="9027"/>
                    <a:pt x="14850" y="9027"/>
                    <a:pt x="14850" y="9027"/>
                  </a:cubicBezTo>
                  <a:cubicBezTo>
                    <a:pt x="13950" y="9027"/>
                    <a:pt x="13950" y="9027"/>
                    <a:pt x="13950" y="9027"/>
                  </a:cubicBezTo>
                  <a:cubicBezTo>
                    <a:pt x="13950" y="10639"/>
                    <a:pt x="13950" y="10639"/>
                    <a:pt x="13950" y="10639"/>
                  </a:cubicBezTo>
                  <a:cubicBezTo>
                    <a:pt x="18450" y="15475"/>
                    <a:pt x="18450" y="15475"/>
                    <a:pt x="18450" y="15475"/>
                  </a:cubicBezTo>
                  <a:cubicBezTo>
                    <a:pt x="18450" y="15797"/>
                    <a:pt x="18450" y="15797"/>
                    <a:pt x="18450" y="16119"/>
                  </a:cubicBezTo>
                  <a:cubicBezTo>
                    <a:pt x="18450" y="16442"/>
                    <a:pt x="18000" y="16764"/>
                    <a:pt x="17550" y="16764"/>
                  </a:cubicBezTo>
                  <a:cubicBezTo>
                    <a:pt x="13950" y="16764"/>
                    <a:pt x="13950" y="16764"/>
                    <a:pt x="13950" y="16764"/>
                  </a:cubicBezTo>
                  <a:cubicBezTo>
                    <a:pt x="13950" y="19988"/>
                    <a:pt x="13950" y="19988"/>
                    <a:pt x="13950" y="19988"/>
                  </a:cubicBezTo>
                  <a:cubicBezTo>
                    <a:pt x="13950" y="20955"/>
                    <a:pt x="13050" y="21600"/>
                    <a:pt x="12150" y="21600"/>
                  </a:cubicBezTo>
                  <a:cubicBezTo>
                    <a:pt x="9450" y="21600"/>
                    <a:pt x="9450" y="21600"/>
                    <a:pt x="9450" y="21600"/>
                  </a:cubicBezTo>
                  <a:cubicBezTo>
                    <a:pt x="8550" y="21600"/>
                    <a:pt x="7650" y="20955"/>
                    <a:pt x="7650" y="19988"/>
                  </a:cubicBezTo>
                  <a:cubicBezTo>
                    <a:pt x="7650" y="16764"/>
                    <a:pt x="7650" y="16764"/>
                    <a:pt x="7650" y="16764"/>
                  </a:cubicBezTo>
                  <a:cubicBezTo>
                    <a:pt x="4050" y="16764"/>
                    <a:pt x="4050" y="16764"/>
                    <a:pt x="4050" y="16764"/>
                  </a:cubicBezTo>
                  <a:cubicBezTo>
                    <a:pt x="3600" y="16764"/>
                    <a:pt x="3150" y="16442"/>
                    <a:pt x="3150" y="16119"/>
                  </a:cubicBezTo>
                  <a:cubicBezTo>
                    <a:pt x="3150" y="15797"/>
                    <a:pt x="3150" y="15797"/>
                    <a:pt x="3150" y="15475"/>
                  </a:cubicBezTo>
                  <a:cubicBezTo>
                    <a:pt x="7650" y="10639"/>
                    <a:pt x="7650" y="10639"/>
                    <a:pt x="7650" y="10639"/>
                  </a:cubicBezTo>
                  <a:cubicBezTo>
                    <a:pt x="7650" y="9027"/>
                    <a:pt x="7650" y="9027"/>
                    <a:pt x="7650" y="9027"/>
                  </a:cubicBezTo>
                  <a:cubicBezTo>
                    <a:pt x="6750" y="9027"/>
                    <a:pt x="6750" y="9027"/>
                    <a:pt x="6750" y="9027"/>
                  </a:cubicBezTo>
                  <a:cubicBezTo>
                    <a:pt x="2700" y="13218"/>
                    <a:pt x="2700" y="13218"/>
                    <a:pt x="2700" y="13218"/>
                  </a:cubicBezTo>
                  <a:cubicBezTo>
                    <a:pt x="2700" y="13540"/>
                    <a:pt x="2250" y="13540"/>
                    <a:pt x="1350" y="13540"/>
                  </a:cubicBezTo>
                  <a:cubicBezTo>
                    <a:pt x="450" y="13540"/>
                    <a:pt x="0" y="13218"/>
                    <a:pt x="0" y="12573"/>
                  </a:cubicBezTo>
                  <a:cubicBezTo>
                    <a:pt x="0" y="12251"/>
                    <a:pt x="0" y="11928"/>
                    <a:pt x="0" y="11928"/>
                  </a:cubicBezTo>
                  <a:cubicBezTo>
                    <a:pt x="4500" y="7093"/>
                    <a:pt x="4500" y="7093"/>
                    <a:pt x="4500" y="7093"/>
                  </a:cubicBezTo>
                  <a:cubicBezTo>
                    <a:pt x="5400" y="6448"/>
                    <a:pt x="6300" y="5803"/>
                    <a:pt x="7650" y="5803"/>
                  </a:cubicBezTo>
                  <a:cubicBezTo>
                    <a:pt x="13950" y="5803"/>
                    <a:pt x="13950" y="5803"/>
                    <a:pt x="13950" y="5803"/>
                  </a:cubicBezTo>
                  <a:cubicBezTo>
                    <a:pt x="15300" y="5803"/>
                    <a:pt x="16650" y="6448"/>
                    <a:pt x="17100" y="7093"/>
                  </a:cubicBezTo>
                  <a:cubicBezTo>
                    <a:pt x="21600" y="11928"/>
                    <a:pt x="21600" y="11928"/>
                    <a:pt x="21600" y="11928"/>
                  </a:cubicBezTo>
                  <a:cubicBezTo>
                    <a:pt x="21600" y="11928"/>
                    <a:pt x="21600" y="12251"/>
                    <a:pt x="21600" y="12573"/>
                  </a:cubicBezTo>
                  <a:cubicBezTo>
                    <a:pt x="21600" y="13218"/>
                    <a:pt x="21150" y="13540"/>
                    <a:pt x="20250" y="13540"/>
                  </a:cubicBezTo>
                  <a:close/>
                  <a:moveTo>
                    <a:pt x="10800" y="5481"/>
                  </a:moveTo>
                  <a:cubicBezTo>
                    <a:pt x="8550" y="5481"/>
                    <a:pt x="7200" y="4191"/>
                    <a:pt x="7200" y="2579"/>
                  </a:cubicBezTo>
                  <a:cubicBezTo>
                    <a:pt x="7200" y="1290"/>
                    <a:pt x="8550" y="0"/>
                    <a:pt x="10800" y="0"/>
                  </a:cubicBezTo>
                  <a:cubicBezTo>
                    <a:pt x="13050" y="0"/>
                    <a:pt x="14850" y="1290"/>
                    <a:pt x="14850" y="2579"/>
                  </a:cubicBezTo>
                  <a:cubicBezTo>
                    <a:pt x="14850" y="4191"/>
                    <a:pt x="13050" y="5481"/>
                    <a:pt x="10800" y="54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2" name="Shape"/>
            <p:cNvSpPr/>
            <p:nvPr/>
          </p:nvSpPr>
          <p:spPr>
            <a:xfrm>
              <a:off x="9226551" y="4811184"/>
              <a:ext cx="264583"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8938" y="10482"/>
                  </a:moveTo>
                  <a:cubicBezTo>
                    <a:pt x="8938" y="17153"/>
                    <a:pt x="8938" y="17153"/>
                    <a:pt x="8938" y="17153"/>
                  </a:cubicBezTo>
                  <a:cubicBezTo>
                    <a:pt x="8938" y="17153"/>
                    <a:pt x="8938" y="17471"/>
                    <a:pt x="8566" y="17471"/>
                  </a:cubicBezTo>
                  <a:cubicBezTo>
                    <a:pt x="8566" y="17471"/>
                    <a:pt x="8566" y="17471"/>
                    <a:pt x="8566" y="17471"/>
                  </a:cubicBezTo>
                  <a:cubicBezTo>
                    <a:pt x="8566" y="17471"/>
                    <a:pt x="8193" y="17471"/>
                    <a:pt x="8193" y="17471"/>
                  </a:cubicBezTo>
                  <a:cubicBezTo>
                    <a:pt x="5959" y="15247"/>
                    <a:pt x="5959" y="15247"/>
                    <a:pt x="5959" y="15247"/>
                  </a:cubicBezTo>
                  <a:cubicBezTo>
                    <a:pt x="4097" y="15247"/>
                    <a:pt x="4097" y="15247"/>
                    <a:pt x="4097" y="15247"/>
                  </a:cubicBezTo>
                  <a:cubicBezTo>
                    <a:pt x="3724" y="15247"/>
                    <a:pt x="3352" y="15247"/>
                    <a:pt x="3352" y="14929"/>
                  </a:cubicBezTo>
                  <a:cubicBezTo>
                    <a:pt x="3352" y="12706"/>
                    <a:pt x="3352" y="12706"/>
                    <a:pt x="3352" y="12706"/>
                  </a:cubicBezTo>
                  <a:cubicBezTo>
                    <a:pt x="3352" y="12388"/>
                    <a:pt x="3724" y="12388"/>
                    <a:pt x="4097" y="12388"/>
                  </a:cubicBezTo>
                  <a:cubicBezTo>
                    <a:pt x="5959" y="12388"/>
                    <a:pt x="5959" y="12388"/>
                    <a:pt x="5959" y="12388"/>
                  </a:cubicBezTo>
                  <a:cubicBezTo>
                    <a:pt x="8193" y="10165"/>
                    <a:pt x="8193" y="10165"/>
                    <a:pt x="8193" y="10165"/>
                  </a:cubicBezTo>
                  <a:cubicBezTo>
                    <a:pt x="8193" y="10165"/>
                    <a:pt x="8566" y="10165"/>
                    <a:pt x="8566" y="10165"/>
                  </a:cubicBezTo>
                  <a:cubicBezTo>
                    <a:pt x="8938" y="10165"/>
                    <a:pt x="8938" y="10482"/>
                    <a:pt x="8938" y="10482"/>
                  </a:cubicBezTo>
                  <a:close/>
                  <a:moveTo>
                    <a:pt x="12290" y="16518"/>
                  </a:moveTo>
                  <a:cubicBezTo>
                    <a:pt x="13034" y="15565"/>
                    <a:pt x="13407" y="14929"/>
                    <a:pt x="13407" y="13659"/>
                  </a:cubicBezTo>
                  <a:cubicBezTo>
                    <a:pt x="13407" y="12706"/>
                    <a:pt x="13034" y="11753"/>
                    <a:pt x="12290" y="11118"/>
                  </a:cubicBezTo>
                  <a:cubicBezTo>
                    <a:pt x="11917" y="10800"/>
                    <a:pt x="11172" y="10800"/>
                    <a:pt x="10800" y="11118"/>
                  </a:cubicBezTo>
                  <a:cubicBezTo>
                    <a:pt x="10428" y="11435"/>
                    <a:pt x="10428" y="11753"/>
                    <a:pt x="10800" y="12071"/>
                  </a:cubicBezTo>
                  <a:cubicBezTo>
                    <a:pt x="11545" y="12706"/>
                    <a:pt x="11545" y="13341"/>
                    <a:pt x="11545" y="13659"/>
                  </a:cubicBezTo>
                  <a:cubicBezTo>
                    <a:pt x="11545" y="14294"/>
                    <a:pt x="11545" y="14929"/>
                    <a:pt x="10800" y="15247"/>
                  </a:cubicBezTo>
                  <a:cubicBezTo>
                    <a:pt x="10428" y="15565"/>
                    <a:pt x="10428" y="16200"/>
                    <a:pt x="10800" y="16518"/>
                  </a:cubicBezTo>
                  <a:cubicBezTo>
                    <a:pt x="11172" y="16518"/>
                    <a:pt x="11545" y="16518"/>
                    <a:pt x="11545" y="16518"/>
                  </a:cubicBezTo>
                  <a:cubicBezTo>
                    <a:pt x="11917" y="16518"/>
                    <a:pt x="11917" y="16518"/>
                    <a:pt x="12290" y="16518"/>
                  </a:cubicBezTo>
                  <a:close/>
                  <a:moveTo>
                    <a:pt x="15269" y="18106"/>
                  </a:moveTo>
                  <a:cubicBezTo>
                    <a:pt x="16386" y="16835"/>
                    <a:pt x="17131" y="15247"/>
                    <a:pt x="17131" y="13659"/>
                  </a:cubicBezTo>
                  <a:cubicBezTo>
                    <a:pt x="17131" y="12071"/>
                    <a:pt x="16386" y="10800"/>
                    <a:pt x="15269" y="9529"/>
                  </a:cubicBezTo>
                  <a:cubicBezTo>
                    <a:pt x="14897" y="9212"/>
                    <a:pt x="14524" y="8894"/>
                    <a:pt x="14152" y="9212"/>
                  </a:cubicBezTo>
                  <a:cubicBezTo>
                    <a:pt x="13779" y="9529"/>
                    <a:pt x="13407" y="10165"/>
                    <a:pt x="13779" y="10482"/>
                  </a:cubicBezTo>
                  <a:cubicBezTo>
                    <a:pt x="14897" y="11435"/>
                    <a:pt x="15269" y="12388"/>
                    <a:pt x="15269" y="13659"/>
                  </a:cubicBezTo>
                  <a:cubicBezTo>
                    <a:pt x="15269" y="14929"/>
                    <a:pt x="14897" y="16200"/>
                    <a:pt x="13779" y="17153"/>
                  </a:cubicBezTo>
                  <a:cubicBezTo>
                    <a:pt x="13407" y="17471"/>
                    <a:pt x="13779" y="18106"/>
                    <a:pt x="14152" y="18424"/>
                  </a:cubicBezTo>
                  <a:cubicBezTo>
                    <a:pt x="14152" y="18424"/>
                    <a:pt x="14524" y="18424"/>
                    <a:pt x="14524" y="18424"/>
                  </a:cubicBezTo>
                  <a:cubicBezTo>
                    <a:pt x="14897" y="18424"/>
                    <a:pt x="15269" y="18424"/>
                    <a:pt x="15269" y="18106"/>
                  </a:cubicBez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3" name="Shape"/>
            <p:cNvSpPr/>
            <p:nvPr/>
          </p:nvSpPr>
          <p:spPr>
            <a:xfrm>
              <a:off x="9884833" y="4811184"/>
              <a:ext cx="266701"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12662" y="10800"/>
                  </a:moveTo>
                  <a:cubicBezTo>
                    <a:pt x="12662" y="15247"/>
                    <a:pt x="12662" y="15247"/>
                    <a:pt x="12662" y="15247"/>
                  </a:cubicBezTo>
                  <a:cubicBezTo>
                    <a:pt x="12662" y="16200"/>
                    <a:pt x="11917" y="16835"/>
                    <a:pt x="10800" y="16835"/>
                  </a:cubicBezTo>
                  <a:cubicBezTo>
                    <a:pt x="5214" y="16835"/>
                    <a:pt x="5214" y="16835"/>
                    <a:pt x="5214" y="16835"/>
                  </a:cubicBezTo>
                  <a:cubicBezTo>
                    <a:pt x="4469" y="16835"/>
                    <a:pt x="3352" y="16200"/>
                    <a:pt x="3352" y="15247"/>
                  </a:cubicBezTo>
                  <a:cubicBezTo>
                    <a:pt x="3352" y="10800"/>
                    <a:pt x="3352" y="10800"/>
                    <a:pt x="3352" y="10800"/>
                  </a:cubicBezTo>
                  <a:cubicBezTo>
                    <a:pt x="3352" y="9847"/>
                    <a:pt x="4469" y="9212"/>
                    <a:pt x="5214" y="9212"/>
                  </a:cubicBezTo>
                  <a:cubicBezTo>
                    <a:pt x="10800" y="9212"/>
                    <a:pt x="10800" y="9212"/>
                    <a:pt x="10800" y="9212"/>
                  </a:cubicBezTo>
                  <a:cubicBezTo>
                    <a:pt x="11917" y="9212"/>
                    <a:pt x="12662" y="9847"/>
                    <a:pt x="12662" y="10800"/>
                  </a:cubicBezTo>
                  <a:close/>
                  <a:moveTo>
                    <a:pt x="17876" y="9529"/>
                  </a:moveTo>
                  <a:cubicBezTo>
                    <a:pt x="17876" y="16518"/>
                    <a:pt x="17876" y="16518"/>
                    <a:pt x="17876" y="16518"/>
                  </a:cubicBezTo>
                  <a:cubicBezTo>
                    <a:pt x="17876" y="16518"/>
                    <a:pt x="17876" y="16835"/>
                    <a:pt x="17876" y="16835"/>
                  </a:cubicBezTo>
                  <a:cubicBezTo>
                    <a:pt x="17503" y="16835"/>
                    <a:pt x="17503" y="16835"/>
                    <a:pt x="17503" y="16835"/>
                  </a:cubicBezTo>
                  <a:cubicBezTo>
                    <a:pt x="17503" y="16835"/>
                    <a:pt x="17131" y="16835"/>
                    <a:pt x="17131" y="16835"/>
                  </a:cubicBezTo>
                  <a:cubicBezTo>
                    <a:pt x="13407" y="13659"/>
                    <a:pt x="13407" y="13659"/>
                    <a:pt x="13407" y="13659"/>
                  </a:cubicBezTo>
                  <a:cubicBezTo>
                    <a:pt x="13407" y="12388"/>
                    <a:pt x="13407" y="12388"/>
                    <a:pt x="13407" y="12388"/>
                  </a:cubicBezTo>
                  <a:cubicBezTo>
                    <a:pt x="17131" y="9212"/>
                    <a:pt x="17131" y="9212"/>
                    <a:pt x="17131" y="9212"/>
                  </a:cubicBezTo>
                  <a:cubicBezTo>
                    <a:pt x="17131" y="9212"/>
                    <a:pt x="17503" y="9212"/>
                    <a:pt x="17503" y="9212"/>
                  </a:cubicBezTo>
                  <a:cubicBezTo>
                    <a:pt x="17503" y="9212"/>
                    <a:pt x="17503" y="9212"/>
                    <a:pt x="17876" y="9212"/>
                  </a:cubicBezTo>
                  <a:cubicBezTo>
                    <a:pt x="17876" y="9212"/>
                    <a:pt x="17876" y="9529"/>
                    <a:pt x="17876" y="9529"/>
                  </a:cubicBez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4" name="Shape"/>
            <p:cNvSpPr/>
            <p:nvPr/>
          </p:nvSpPr>
          <p:spPr>
            <a:xfrm>
              <a:off x="10545233" y="4811184"/>
              <a:ext cx="264585"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55" y="21600"/>
                    <a:pt x="20110" y="21600"/>
                  </a:cubicBezTo>
                  <a:cubicBezTo>
                    <a:pt x="1117" y="21600"/>
                    <a:pt x="1117" y="21600"/>
                    <a:pt x="1117" y="21600"/>
                  </a:cubicBezTo>
                  <a:cubicBezTo>
                    <a:pt x="372" y="21600"/>
                    <a:pt x="0" y="20965"/>
                    <a:pt x="0" y="20329"/>
                  </a:cubicBezTo>
                  <a:cubicBezTo>
                    <a:pt x="0" y="953"/>
                    <a:pt x="0" y="953"/>
                    <a:pt x="0" y="953"/>
                  </a:cubicBezTo>
                  <a:cubicBezTo>
                    <a:pt x="0" y="318"/>
                    <a:pt x="372" y="0"/>
                    <a:pt x="1117" y="0"/>
                  </a:cubicBezTo>
                  <a:cubicBezTo>
                    <a:pt x="13779" y="0"/>
                    <a:pt x="13779" y="0"/>
                    <a:pt x="13779" y="0"/>
                  </a:cubicBezTo>
                  <a:cubicBezTo>
                    <a:pt x="14524" y="0"/>
                    <a:pt x="15641" y="318"/>
                    <a:pt x="16386" y="635"/>
                  </a:cubicBezTo>
                  <a:cubicBezTo>
                    <a:pt x="20483" y="4447"/>
                    <a:pt x="20483" y="4447"/>
                    <a:pt x="20483" y="4447"/>
                  </a:cubicBezTo>
                  <a:cubicBezTo>
                    <a:pt x="21228" y="5082"/>
                    <a:pt x="21600" y="5718"/>
                    <a:pt x="21600" y="6353"/>
                  </a:cubicBezTo>
                  <a:close/>
                  <a:moveTo>
                    <a:pt x="19738" y="7624"/>
                  </a:moveTo>
                  <a:cubicBezTo>
                    <a:pt x="13779" y="7624"/>
                    <a:pt x="13779" y="7624"/>
                    <a:pt x="13779" y="7624"/>
                  </a:cubicBezTo>
                  <a:cubicBezTo>
                    <a:pt x="13034" y="7624"/>
                    <a:pt x="12662" y="6988"/>
                    <a:pt x="12662" y="6353"/>
                  </a:cubicBezTo>
                  <a:cubicBezTo>
                    <a:pt x="12662" y="1588"/>
                    <a:pt x="12662" y="1588"/>
                    <a:pt x="12662" y="1588"/>
                  </a:cubicBezTo>
                  <a:cubicBezTo>
                    <a:pt x="1862" y="1588"/>
                    <a:pt x="1862" y="1588"/>
                    <a:pt x="1862" y="1588"/>
                  </a:cubicBezTo>
                  <a:cubicBezTo>
                    <a:pt x="1862" y="20012"/>
                    <a:pt x="1862" y="20012"/>
                    <a:pt x="1862" y="20012"/>
                  </a:cubicBezTo>
                  <a:cubicBezTo>
                    <a:pt x="19738" y="20012"/>
                    <a:pt x="19738" y="20012"/>
                    <a:pt x="19738" y="20012"/>
                  </a:cubicBezTo>
                  <a:lnTo>
                    <a:pt x="19738" y="7624"/>
                  </a:lnTo>
                  <a:close/>
                  <a:moveTo>
                    <a:pt x="3352" y="9847"/>
                  </a:moveTo>
                  <a:cubicBezTo>
                    <a:pt x="3352" y="8576"/>
                    <a:pt x="4841" y="7624"/>
                    <a:pt x="6331" y="7624"/>
                  </a:cubicBezTo>
                  <a:cubicBezTo>
                    <a:pt x="7821" y="7624"/>
                    <a:pt x="8938" y="8576"/>
                    <a:pt x="8938" y="9847"/>
                  </a:cubicBezTo>
                  <a:cubicBezTo>
                    <a:pt x="8938" y="11118"/>
                    <a:pt x="7821" y="12388"/>
                    <a:pt x="6331" y="12388"/>
                  </a:cubicBezTo>
                  <a:cubicBezTo>
                    <a:pt x="4841" y="12388"/>
                    <a:pt x="3352" y="11118"/>
                    <a:pt x="3352" y="9847"/>
                  </a:cubicBezTo>
                  <a:close/>
                  <a:moveTo>
                    <a:pt x="17876" y="18424"/>
                  </a:moveTo>
                  <a:cubicBezTo>
                    <a:pt x="3352" y="18424"/>
                    <a:pt x="3352" y="18424"/>
                    <a:pt x="3352" y="18424"/>
                  </a:cubicBezTo>
                  <a:cubicBezTo>
                    <a:pt x="3352" y="16200"/>
                    <a:pt x="3352" y="16200"/>
                    <a:pt x="3352" y="16200"/>
                  </a:cubicBezTo>
                  <a:cubicBezTo>
                    <a:pt x="6331" y="13659"/>
                    <a:pt x="6331" y="13659"/>
                    <a:pt x="6331" y="13659"/>
                  </a:cubicBezTo>
                  <a:cubicBezTo>
                    <a:pt x="8193" y="15247"/>
                    <a:pt x="8193" y="15247"/>
                    <a:pt x="8193" y="15247"/>
                  </a:cubicBezTo>
                  <a:cubicBezTo>
                    <a:pt x="13407" y="10800"/>
                    <a:pt x="13407" y="10800"/>
                    <a:pt x="13407" y="10800"/>
                  </a:cubicBezTo>
                  <a:cubicBezTo>
                    <a:pt x="17876" y="14612"/>
                    <a:pt x="17876" y="14612"/>
                    <a:pt x="17876" y="14612"/>
                  </a:cubicBezTo>
                  <a:lnTo>
                    <a:pt x="17876" y="18424"/>
                  </a:lnTo>
                  <a:close/>
                  <a:moveTo>
                    <a:pt x="14524" y="6035"/>
                  </a:moveTo>
                  <a:cubicBezTo>
                    <a:pt x="19738" y="6035"/>
                    <a:pt x="19738" y="6035"/>
                    <a:pt x="19738" y="6035"/>
                  </a:cubicBezTo>
                  <a:cubicBezTo>
                    <a:pt x="19738" y="5718"/>
                    <a:pt x="19366" y="5718"/>
                    <a:pt x="19366" y="5718"/>
                  </a:cubicBezTo>
                  <a:cubicBezTo>
                    <a:pt x="14897" y="1906"/>
                    <a:pt x="14897" y="1906"/>
                    <a:pt x="14897" y="1906"/>
                  </a:cubicBezTo>
                  <a:cubicBezTo>
                    <a:pt x="14897" y="1588"/>
                    <a:pt x="14524" y="1588"/>
                    <a:pt x="14524" y="1588"/>
                  </a:cubicBezTo>
                  <a:lnTo>
                    <a:pt x="14524"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5" name="Shape"/>
            <p:cNvSpPr/>
            <p:nvPr/>
          </p:nvSpPr>
          <p:spPr>
            <a:xfrm>
              <a:off x="11203518" y="4811184"/>
              <a:ext cx="270934"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6353"/>
                  </a:moveTo>
                  <a:cubicBezTo>
                    <a:pt x="21600" y="20329"/>
                    <a:pt x="21600" y="20329"/>
                    <a:pt x="21600" y="20329"/>
                  </a:cubicBezTo>
                  <a:cubicBezTo>
                    <a:pt x="21600" y="20965"/>
                    <a:pt x="20868" y="21600"/>
                    <a:pt x="20136" y="21600"/>
                  </a:cubicBezTo>
                  <a:cubicBezTo>
                    <a:pt x="1464" y="21600"/>
                    <a:pt x="1464" y="21600"/>
                    <a:pt x="1464" y="21600"/>
                  </a:cubicBezTo>
                  <a:cubicBezTo>
                    <a:pt x="732" y="21600"/>
                    <a:pt x="0" y="20965"/>
                    <a:pt x="0" y="20329"/>
                  </a:cubicBezTo>
                  <a:cubicBezTo>
                    <a:pt x="0" y="953"/>
                    <a:pt x="0" y="953"/>
                    <a:pt x="0" y="953"/>
                  </a:cubicBezTo>
                  <a:cubicBezTo>
                    <a:pt x="0" y="318"/>
                    <a:pt x="732" y="0"/>
                    <a:pt x="1464" y="0"/>
                  </a:cubicBezTo>
                  <a:cubicBezTo>
                    <a:pt x="13912" y="0"/>
                    <a:pt x="13912" y="0"/>
                    <a:pt x="13912" y="0"/>
                  </a:cubicBezTo>
                  <a:cubicBezTo>
                    <a:pt x="14644" y="0"/>
                    <a:pt x="15742" y="318"/>
                    <a:pt x="16108" y="635"/>
                  </a:cubicBezTo>
                  <a:cubicBezTo>
                    <a:pt x="20502" y="4447"/>
                    <a:pt x="20502" y="4447"/>
                    <a:pt x="20502" y="4447"/>
                  </a:cubicBezTo>
                  <a:cubicBezTo>
                    <a:pt x="21234" y="5082"/>
                    <a:pt x="21600" y="5718"/>
                    <a:pt x="21600" y="6353"/>
                  </a:cubicBezTo>
                  <a:close/>
                  <a:moveTo>
                    <a:pt x="19769" y="7624"/>
                  </a:moveTo>
                  <a:cubicBezTo>
                    <a:pt x="13912" y="7624"/>
                    <a:pt x="13912" y="7624"/>
                    <a:pt x="13912" y="7624"/>
                  </a:cubicBezTo>
                  <a:cubicBezTo>
                    <a:pt x="13180" y="7624"/>
                    <a:pt x="12447" y="6988"/>
                    <a:pt x="12447" y="6353"/>
                  </a:cubicBezTo>
                  <a:cubicBezTo>
                    <a:pt x="12447" y="1588"/>
                    <a:pt x="12447" y="1588"/>
                    <a:pt x="12447" y="1588"/>
                  </a:cubicBezTo>
                  <a:cubicBezTo>
                    <a:pt x="1831" y="1588"/>
                    <a:pt x="1831" y="1588"/>
                    <a:pt x="1831" y="1588"/>
                  </a:cubicBezTo>
                  <a:cubicBezTo>
                    <a:pt x="1831" y="20012"/>
                    <a:pt x="1831" y="20012"/>
                    <a:pt x="1831" y="20012"/>
                  </a:cubicBezTo>
                  <a:cubicBezTo>
                    <a:pt x="19769" y="20012"/>
                    <a:pt x="19769" y="20012"/>
                    <a:pt x="19769" y="20012"/>
                  </a:cubicBezTo>
                  <a:lnTo>
                    <a:pt x="19769" y="7624"/>
                  </a:lnTo>
                  <a:close/>
                  <a:moveTo>
                    <a:pt x="5858" y="9212"/>
                  </a:moveTo>
                  <a:cubicBezTo>
                    <a:pt x="15742" y="9212"/>
                    <a:pt x="15742" y="9212"/>
                    <a:pt x="15742" y="9212"/>
                  </a:cubicBezTo>
                  <a:cubicBezTo>
                    <a:pt x="16108" y="9212"/>
                    <a:pt x="16108" y="9212"/>
                    <a:pt x="16108" y="9529"/>
                  </a:cubicBezTo>
                  <a:cubicBezTo>
                    <a:pt x="16108" y="10165"/>
                    <a:pt x="16108" y="10165"/>
                    <a:pt x="16108" y="10165"/>
                  </a:cubicBezTo>
                  <a:cubicBezTo>
                    <a:pt x="16108" y="10482"/>
                    <a:pt x="16108" y="10800"/>
                    <a:pt x="15742" y="10800"/>
                  </a:cubicBezTo>
                  <a:cubicBezTo>
                    <a:pt x="5858" y="10800"/>
                    <a:pt x="5858" y="10800"/>
                    <a:pt x="5858" y="10800"/>
                  </a:cubicBezTo>
                  <a:cubicBezTo>
                    <a:pt x="5858" y="10800"/>
                    <a:pt x="5492" y="10482"/>
                    <a:pt x="5492" y="10165"/>
                  </a:cubicBezTo>
                  <a:cubicBezTo>
                    <a:pt x="5492" y="9529"/>
                    <a:pt x="5492" y="9529"/>
                    <a:pt x="5492" y="9529"/>
                  </a:cubicBezTo>
                  <a:cubicBezTo>
                    <a:pt x="5492" y="9212"/>
                    <a:pt x="5858" y="9212"/>
                    <a:pt x="5858" y="9212"/>
                  </a:cubicBezTo>
                  <a:close/>
                  <a:moveTo>
                    <a:pt x="16108" y="12706"/>
                  </a:moveTo>
                  <a:cubicBezTo>
                    <a:pt x="16108" y="13341"/>
                    <a:pt x="16108" y="13341"/>
                    <a:pt x="16108" y="13341"/>
                  </a:cubicBezTo>
                  <a:cubicBezTo>
                    <a:pt x="16108" y="13659"/>
                    <a:pt x="16108" y="13659"/>
                    <a:pt x="15742" y="13659"/>
                  </a:cubicBezTo>
                  <a:cubicBezTo>
                    <a:pt x="5858" y="13659"/>
                    <a:pt x="5858" y="13659"/>
                    <a:pt x="5858" y="13659"/>
                  </a:cubicBezTo>
                  <a:cubicBezTo>
                    <a:pt x="5858" y="13659"/>
                    <a:pt x="5492" y="13659"/>
                    <a:pt x="5492" y="13341"/>
                  </a:cubicBezTo>
                  <a:cubicBezTo>
                    <a:pt x="5492" y="12706"/>
                    <a:pt x="5492" y="12706"/>
                    <a:pt x="5492" y="12706"/>
                  </a:cubicBezTo>
                  <a:cubicBezTo>
                    <a:pt x="5492" y="12388"/>
                    <a:pt x="5858" y="12388"/>
                    <a:pt x="5858" y="12388"/>
                  </a:cubicBezTo>
                  <a:cubicBezTo>
                    <a:pt x="15742" y="12388"/>
                    <a:pt x="15742" y="12388"/>
                    <a:pt x="15742" y="12388"/>
                  </a:cubicBezTo>
                  <a:cubicBezTo>
                    <a:pt x="16108" y="12388"/>
                    <a:pt x="16108" y="12388"/>
                    <a:pt x="16108" y="12706"/>
                  </a:cubicBezTo>
                  <a:close/>
                  <a:moveTo>
                    <a:pt x="16108" y="15565"/>
                  </a:moveTo>
                  <a:cubicBezTo>
                    <a:pt x="16108" y="16518"/>
                    <a:pt x="16108" y="16518"/>
                    <a:pt x="16108" y="16518"/>
                  </a:cubicBezTo>
                  <a:cubicBezTo>
                    <a:pt x="16108" y="16835"/>
                    <a:pt x="16108" y="16835"/>
                    <a:pt x="15742" y="16835"/>
                  </a:cubicBezTo>
                  <a:cubicBezTo>
                    <a:pt x="5858" y="16835"/>
                    <a:pt x="5858" y="16835"/>
                    <a:pt x="5858" y="16835"/>
                  </a:cubicBezTo>
                  <a:cubicBezTo>
                    <a:pt x="5858" y="16835"/>
                    <a:pt x="5492" y="16835"/>
                    <a:pt x="5492" y="16518"/>
                  </a:cubicBezTo>
                  <a:cubicBezTo>
                    <a:pt x="5492" y="15565"/>
                    <a:pt x="5492" y="15565"/>
                    <a:pt x="5492" y="15565"/>
                  </a:cubicBezTo>
                  <a:cubicBezTo>
                    <a:pt x="5492" y="15565"/>
                    <a:pt x="5858" y="15247"/>
                    <a:pt x="5858" y="15247"/>
                  </a:cubicBezTo>
                  <a:cubicBezTo>
                    <a:pt x="15742" y="15247"/>
                    <a:pt x="15742" y="15247"/>
                    <a:pt x="15742" y="15247"/>
                  </a:cubicBezTo>
                  <a:cubicBezTo>
                    <a:pt x="16108" y="15247"/>
                    <a:pt x="16108" y="15565"/>
                    <a:pt x="16108" y="15565"/>
                  </a:cubicBezTo>
                  <a:close/>
                  <a:moveTo>
                    <a:pt x="14278" y="6035"/>
                  </a:moveTo>
                  <a:cubicBezTo>
                    <a:pt x="19769" y="6035"/>
                    <a:pt x="19769" y="6035"/>
                    <a:pt x="19769" y="6035"/>
                  </a:cubicBezTo>
                  <a:cubicBezTo>
                    <a:pt x="19403" y="5718"/>
                    <a:pt x="19403" y="5718"/>
                    <a:pt x="19403" y="5718"/>
                  </a:cubicBezTo>
                  <a:cubicBezTo>
                    <a:pt x="15010" y="1906"/>
                    <a:pt x="15010" y="1906"/>
                    <a:pt x="15010" y="1906"/>
                  </a:cubicBezTo>
                  <a:cubicBezTo>
                    <a:pt x="15010" y="1588"/>
                    <a:pt x="14644" y="1588"/>
                    <a:pt x="14278" y="1588"/>
                  </a:cubicBezTo>
                  <a:lnTo>
                    <a:pt x="14278" y="603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6" name="Shape"/>
            <p:cNvSpPr/>
            <p:nvPr/>
          </p:nvSpPr>
          <p:spPr>
            <a:xfrm>
              <a:off x="11791952" y="4811184"/>
              <a:ext cx="311150"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5718"/>
                  </a:moveTo>
                  <a:cubicBezTo>
                    <a:pt x="21600" y="20329"/>
                    <a:pt x="21600" y="20329"/>
                    <a:pt x="21600" y="20329"/>
                  </a:cubicBezTo>
                  <a:cubicBezTo>
                    <a:pt x="21600" y="20965"/>
                    <a:pt x="21282" y="21600"/>
                    <a:pt x="20647" y="21600"/>
                  </a:cubicBezTo>
                  <a:cubicBezTo>
                    <a:pt x="8894" y="21600"/>
                    <a:pt x="8894" y="21600"/>
                    <a:pt x="8894" y="21600"/>
                  </a:cubicBezTo>
                  <a:cubicBezTo>
                    <a:pt x="8259" y="21600"/>
                    <a:pt x="7941" y="20965"/>
                    <a:pt x="7941" y="20329"/>
                  </a:cubicBezTo>
                  <a:cubicBezTo>
                    <a:pt x="7941" y="16835"/>
                    <a:pt x="7941" y="16835"/>
                    <a:pt x="7941" y="16835"/>
                  </a:cubicBezTo>
                  <a:cubicBezTo>
                    <a:pt x="1271" y="16835"/>
                    <a:pt x="1271" y="16835"/>
                    <a:pt x="1271" y="16835"/>
                  </a:cubicBezTo>
                  <a:cubicBezTo>
                    <a:pt x="635" y="16835"/>
                    <a:pt x="0" y="16518"/>
                    <a:pt x="0" y="15565"/>
                  </a:cubicBezTo>
                  <a:cubicBezTo>
                    <a:pt x="0" y="7624"/>
                    <a:pt x="0" y="7624"/>
                    <a:pt x="0" y="7624"/>
                  </a:cubicBezTo>
                  <a:cubicBezTo>
                    <a:pt x="0" y="6988"/>
                    <a:pt x="635" y="6035"/>
                    <a:pt x="953" y="5718"/>
                  </a:cubicBezTo>
                  <a:cubicBezTo>
                    <a:pt x="6035" y="635"/>
                    <a:pt x="6035" y="635"/>
                    <a:pt x="6035" y="635"/>
                  </a:cubicBezTo>
                  <a:cubicBezTo>
                    <a:pt x="6353" y="318"/>
                    <a:pt x="7306" y="0"/>
                    <a:pt x="7941" y="0"/>
                  </a:cubicBezTo>
                  <a:cubicBezTo>
                    <a:pt x="13024" y="0"/>
                    <a:pt x="13024" y="0"/>
                    <a:pt x="13024" y="0"/>
                  </a:cubicBezTo>
                  <a:cubicBezTo>
                    <a:pt x="13659" y="0"/>
                    <a:pt x="13976" y="318"/>
                    <a:pt x="13976" y="953"/>
                  </a:cubicBezTo>
                  <a:cubicBezTo>
                    <a:pt x="13976" y="5082"/>
                    <a:pt x="13976" y="5082"/>
                    <a:pt x="13976" y="5082"/>
                  </a:cubicBezTo>
                  <a:cubicBezTo>
                    <a:pt x="14612" y="4765"/>
                    <a:pt x="15247" y="4447"/>
                    <a:pt x="15565" y="4447"/>
                  </a:cubicBezTo>
                  <a:cubicBezTo>
                    <a:pt x="20647" y="4447"/>
                    <a:pt x="20647" y="4447"/>
                    <a:pt x="20647" y="4447"/>
                  </a:cubicBezTo>
                  <a:cubicBezTo>
                    <a:pt x="21282" y="4447"/>
                    <a:pt x="21600" y="5082"/>
                    <a:pt x="21600" y="5718"/>
                  </a:cubicBezTo>
                  <a:close/>
                  <a:moveTo>
                    <a:pt x="12388" y="6353"/>
                  </a:moveTo>
                  <a:cubicBezTo>
                    <a:pt x="12388" y="1588"/>
                    <a:pt x="12388" y="1588"/>
                    <a:pt x="12388" y="1588"/>
                  </a:cubicBezTo>
                  <a:cubicBezTo>
                    <a:pt x="7941" y="1588"/>
                    <a:pt x="7941" y="1588"/>
                    <a:pt x="7941" y="1588"/>
                  </a:cubicBezTo>
                  <a:cubicBezTo>
                    <a:pt x="7941" y="6353"/>
                    <a:pt x="7941" y="6353"/>
                    <a:pt x="7941" y="6353"/>
                  </a:cubicBezTo>
                  <a:cubicBezTo>
                    <a:pt x="7941" y="6988"/>
                    <a:pt x="7306" y="7624"/>
                    <a:pt x="6671" y="7624"/>
                  </a:cubicBezTo>
                  <a:cubicBezTo>
                    <a:pt x="1588" y="7624"/>
                    <a:pt x="1588" y="7624"/>
                    <a:pt x="1588" y="7624"/>
                  </a:cubicBezTo>
                  <a:cubicBezTo>
                    <a:pt x="1588" y="15247"/>
                    <a:pt x="1588" y="15247"/>
                    <a:pt x="1588" y="15247"/>
                  </a:cubicBezTo>
                  <a:cubicBezTo>
                    <a:pt x="7941" y="15247"/>
                    <a:pt x="7941" y="15247"/>
                    <a:pt x="7941" y="15247"/>
                  </a:cubicBezTo>
                  <a:cubicBezTo>
                    <a:pt x="7941" y="12388"/>
                    <a:pt x="7941" y="12388"/>
                    <a:pt x="7941" y="12388"/>
                  </a:cubicBezTo>
                  <a:cubicBezTo>
                    <a:pt x="7941" y="11753"/>
                    <a:pt x="8259" y="10800"/>
                    <a:pt x="8576" y="10165"/>
                  </a:cubicBezTo>
                  <a:lnTo>
                    <a:pt x="12388" y="6353"/>
                  </a:lnTo>
                  <a:close/>
                  <a:moveTo>
                    <a:pt x="2859" y="6035"/>
                  </a:moveTo>
                  <a:cubicBezTo>
                    <a:pt x="6353" y="6035"/>
                    <a:pt x="6353" y="6035"/>
                    <a:pt x="6353" y="6035"/>
                  </a:cubicBezTo>
                  <a:cubicBezTo>
                    <a:pt x="6353" y="2541"/>
                    <a:pt x="6353" y="2541"/>
                    <a:pt x="6353" y="2541"/>
                  </a:cubicBezTo>
                  <a:lnTo>
                    <a:pt x="2859" y="6035"/>
                  </a:lnTo>
                  <a:close/>
                  <a:moveTo>
                    <a:pt x="20329" y="6035"/>
                  </a:moveTo>
                  <a:cubicBezTo>
                    <a:pt x="15565" y="6035"/>
                    <a:pt x="15565" y="6035"/>
                    <a:pt x="15565" y="6035"/>
                  </a:cubicBezTo>
                  <a:cubicBezTo>
                    <a:pt x="15565" y="11118"/>
                    <a:pt x="15565" y="11118"/>
                    <a:pt x="15565" y="11118"/>
                  </a:cubicBezTo>
                  <a:cubicBezTo>
                    <a:pt x="15565" y="11753"/>
                    <a:pt x="14929" y="12388"/>
                    <a:pt x="14294" y="12388"/>
                  </a:cubicBezTo>
                  <a:cubicBezTo>
                    <a:pt x="9529" y="12388"/>
                    <a:pt x="9529" y="12388"/>
                    <a:pt x="9529" y="12388"/>
                  </a:cubicBezTo>
                  <a:cubicBezTo>
                    <a:pt x="9529" y="20012"/>
                    <a:pt x="9529" y="20012"/>
                    <a:pt x="9529" y="20012"/>
                  </a:cubicBezTo>
                  <a:cubicBezTo>
                    <a:pt x="20329" y="20012"/>
                    <a:pt x="20329" y="20012"/>
                    <a:pt x="20329" y="20012"/>
                  </a:cubicBezTo>
                  <a:lnTo>
                    <a:pt x="20329" y="6035"/>
                  </a:lnTo>
                  <a:close/>
                  <a:moveTo>
                    <a:pt x="10482" y="10800"/>
                  </a:moveTo>
                  <a:cubicBezTo>
                    <a:pt x="13976" y="10800"/>
                    <a:pt x="13976" y="10800"/>
                    <a:pt x="13976" y="10800"/>
                  </a:cubicBezTo>
                  <a:cubicBezTo>
                    <a:pt x="13976" y="6988"/>
                    <a:pt x="13976" y="6988"/>
                    <a:pt x="13976" y="6988"/>
                  </a:cubicBezTo>
                  <a:lnTo>
                    <a:pt x="10482"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7" name="Shape"/>
            <p:cNvSpPr/>
            <p:nvPr/>
          </p:nvSpPr>
          <p:spPr>
            <a:xfrm>
              <a:off x="93704" y="5327650"/>
              <a:ext cx="244964" cy="283634"/>
            </a:xfrm>
            <a:custGeom>
              <a:avLst/>
              <a:gdLst/>
              <a:ahLst/>
              <a:cxnLst>
                <a:cxn ang="0">
                  <a:pos x="wd2" y="hd2"/>
                </a:cxn>
                <a:cxn ang="5400000">
                  <a:pos x="wd2" y="hd2"/>
                </a:cxn>
                <a:cxn ang="10800000">
                  <a:pos x="wd2" y="hd2"/>
                </a:cxn>
                <a:cxn ang="16200000">
                  <a:pos x="wd2" y="hd2"/>
                </a:cxn>
              </a:cxnLst>
              <a:rect l="0" t="0" r="r" b="b"/>
              <a:pathLst>
                <a:path w="21366" h="21600" extrusionOk="0">
                  <a:moveTo>
                    <a:pt x="21366" y="5923"/>
                  </a:moveTo>
                  <a:cubicBezTo>
                    <a:pt x="21366" y="5923"/>
                    <a:pt x="21366" y="6271"/>
                    <a:pt x="21366" y="6271"/>
                  </a:cubicBezTo>
                  <a:cubicBezTo>
                    <a:pt x="21366" y="6271"/>
                    <a:pt x="20966" y="6271"/>
                    <a:pt x="20966" y="6271"/>
                  </a:cubicBezTo>
                  <a:cubicBezTo>
                    <a:pt x="20966" y="6271"/>
                    <a:pt x="20966" y="6271"/>
                    <a:pt x="20966" y="6271"/>
                  </a:cubicBezTo>
                  <a:cubicBezTo>
                    <a:pt x="14166" y="4877"/>
                    <a:pt x="14166" y="4877"/>
                    <a:pt x="14166" y="4877"/>
                  </a:cubicBezTo>
                  <a:cubicBezTo>
                    <a:pt x="13766" y="4877"/>
                    <a:pt x="13766" y="4877"/>
                    <a:pt x="13766" y="4529"/>
                  </a:cubicBezTo>
                  <a:cubicBezTo>
                    <a:pt x="9766" y="4529"/>
                    <a:pt x="9766" y="4529"/>
                    <a:pt x="9766" y="4529"/>
                  </a:cubicBezTo>
                  <a:cubicBezTo>
                    <a:pt x="9766" y="5923"/>
                    <a:pt x="9766" y="5923"/>
                    <a:pt x="9766" y="5923"/>
                  </a:cubicBezTo>
                  <a:cubicBezTo>
                    <a:pt x="12166" y="6271"/>
                    <a:pt x="13766" y="8013"/>
                    <a:pt x="13766" y="10103"/>
                  </a:cubicBezTo>
                  <a:cubicBezTo>
                    <a:pt x="13766" y="20555"/>
                    <a:pt x="13766" y="20555"/>
                    <a:pt x="13766" y="20555"/>
                  </a:cubicBezTo>
                  <a:cubicBezTo>
                    <a:pt x="13766" y="21252"/>
                    <a:pt x="13366" y="21600"/>
                    <a:pt x="12566" y="21600"/>
                  </a:cubicBezTo>
                  <a:cubicBezTo>
                    <a:pt x="4966" y="21600"/>
                    <a:pt x="4966" y="21600"/>
                    <a:pt x="4966" y="21600"/>
                  </a:cubicBezTo>
                  <a:cubicBezTo>
                    <a:pt x="4566" y="21600"/>
                    <a:pt x="3766" y="21252"/>
                    <a:pt x="3766" y="20555"/>
                  </a:cubicBezTo>
                  <a:cubicBezTo>
                    <a:pt x="3766" y="10103"/>
                    <a:pt x="3766" y="10103"/>
                    <a:pt x="3766" y="10103"/>
                  </a:cubicBezTo>
                  <a:cubicBezTo>
                    <a:pt x="3766" y="8361"/>
                    <a:pt x="5366" y="6619"/>
                    <a:pt x="7366" y="5923"/>
                  </a:cubicBezTo>
                  <a:cubicBezTo>
                    <a:pt x="7366" y="4529"/>
                    <a:pt x="7366" y="4529"/>
                    <a:pt x="7366" y="4529"/>
                  </a:cubicBezTo>
                  <a:cubicBezTo>
                    <a:pt x="6966" y="4529"/>
                    <a:pt x="6966" y="4529"/>
                    <a:pt x="6966" y="4529"/>
                  </a:cubicBezTo>
                  <a:cubicBezTo>
                    <a:pt x="3766" y="4529"/>
                    <a:pt x="1766" y="7665"/>
                    <a:pt x="1766" y="7665"/>
                  </a:cubicBezTo>
                  <a:cubicBezTo>
                    <a:pt x="1766" y="7665"/>
                    <a:pt x="1366" y="8013"/>
                    <a:pt x="966" y="8013"/>
                  </a:cubicBezTo>
                  <a:cubicBezTo>
                    <a:pt x="966" y="8013"/>
                    <a:pt x="566" y="8013"/>
                    <a:pt x="566" y="8013"/>
                  </a:cubicBezTo>
                  <a:cubicBezTo>
                    <a:pt x="166" y="7665"/>
                    <a:pt x="-234" y="7316"/>
                    <a:pt x="166" y="6619"/>
                  </a:cubicBezTo>
                  <a:cubicBezTo>
                    <a:pt x="166" y="6619"/>
                    <a:pt x="1766" y="4181"/>
                    <a:pt x="4966" y="3135"/>
                  </a:cubicBezTo>
                  <a:cubicBezTo>
                    <a:pt x="4566" y="2787"/>
                    <a:pt x="4566" y="2439"/>
                    <a:pt x="4566" y="2090"/>
                  </a:cubicBezTo>
                  <a:cubicBezTo>
                    <a:pt x="4566" y="1045"/>
                    <a:pt x="5366" y="0"/>
                    <a:pt x="6966" y="0"/>
                  </a:cubicBezTo>
                  <a:cubicBezTo>
                    <a:pt x="8166" y="0"/>
                    <a:pt x="9366" y="1045"/>
                    <a:pt x="9366" y="2090"/>
                  </a:cubicBezTo>
                  <a:cubicBezTo>
                    <a:pt x="9366" y="2439"/>
                    <a:pt x="9366" y="2787"/>
                    <a:pt x="8966" y="2787"/>
                  </a:cubicBezTo>
                  <a:cubicBezTo>
                    <a:pt x="13766" y="2787"/>
                    <a:pt x="13766" y="2787"/>
                    <a:pt x="13766" y="2787"/>
                  </a:cubicBezTo>
                  <a:cubicBezTo>
                    <a:pt x="13766" y="2787"/>
                    <a:pt x="13766" y="2439"/>
                    <a:pt x="14166" y="2439"/>
                  </a:cubicBezTo>
                  <a:cubicBezTo>
                    <a:pt x="20966" y="1394"/>
                    <a:pt x="20966" y="1394"/>
                    <a:pt x="20966" y="1394"/>
                  </a:cubicBezTo>
                  <a:cubicBezTo>
                    <a:pt x="20966" y="1394"/>
                    <a:pt x="20966" y="1394"/>
                    <a:pt x="20966" y="1394"/>
                  </a:cubicBezTo>
                  <a:cubicBezTo>
                    <a:pt x="20966" y="1394"/>
                    <a:pt x="21366" y="1394"/>
                    <a:pt x="21366" y="1394"/>
                  </a:cubicBezTo>
                  <a:cubicBezTo>
                    <a:pt x="21366" y="1394"/>
                    <a:pt x="21366" y="1394"/>
                    <a:pt x="21366" y="1742"/>
                  </a:cubicBezTo>
                  <a:lnTo>
                    <a:pt x="21366" y="5923"/>
                  </a:lnTo>
                  <a:close/>
                  <a:moveTo>
                    <a:pt x="6966" y="1394"/>
                  </a:moveTo>
                  <a:cubicBezTo>
                    <a:pt x="6166" y="1394"/>
                    <a:pt x="5766" y="1742"/>
                    <a:pt x="5766" y="2090"/>
                  </a:cubicBezTo>
                  <a:cubicBezTo>
                    <a:pt x="5766" y="2439"/>
                    <a:pt x="6166" y="2787"/>
                    <a:pt x="6966" y="2787"/>
                  </a:cubicBezTo>
                  <a:cubicBezTo>
                    <a:pt x="7366" y="2787"/>
                    <a:pt x="7766" y="2439"/>
                    <a:pt x="7766" y="2090"/>
                  </a:cubicBezTo>
                  <a:cubicBezTo>
                    <a:pt x="7766" y="1742"/>
                    <a:pt x="7366" y="1394"/>
                    <a:pt x="6966" y="139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8" name="Shape"/>
            <p:cNvSpPr/>
            <p:nvPr/>
          </p:nvSpPr>
          <p:spPr>
            <a:xfrm>
              <a:off x="658284" y="5346700"/>
              <a:ext cx="158314" cy="287867"/>
            </a:xfrm>
            <a:custGeom>
              <a:avLst/>
              <a:gdLst/>
              <a:ahLst/>
              <a:cxnLst>
                <a:cxn ang="0">
                  <a:pos x="wd2" y="hd2"/>
                </a:cxn>
                <a:cxn ang="5400000">
                  <a:pos x="wd2" y="hd2"/>
                </a:cxn>
                <a:cxn ang="10800000">
                  <a:pos x="wd2" y="hd2"/>
                </a:cxn>
                <a:cxn ang="16200000">
                  <a:pos x="wd2" y="hd2"/>
                </a:cxn>
              </a:cxnLst>
              <a:rect l="0" t="0" r="r" b="b"/>
              <a:pathLst>
                <a:path w="21257" h="21600" extrusionOk="0">
                  <a:moveTo>
                    <a:pt x="20983" y="6171"/>
                  </a:moveTo>
                  <a:cubicBezTo>
                    <a:pt x="8640" y="21257"/>
                    <a:pt x="8640" y="21257"/>
                    <a:pt x="8640" y="21257"/>
                  </a:cubicBezTo>
                  <a:cubicBezTo>
                    <a:pt x="8023" y="21257"/>
                    <a:pt x="8023" y="21600"/>
                    <a:pt x="7406" y="21600"/>
                  </a:cubicBezTo>
                  <a:cubicBezTo>
                    <a:pt x="7406" y="21600"/>
                    <a:pt x="7406" y="21600"/>
                    <a:pt x="7406" y="21600"/>
                  </a:cubicBezTo>
                  <a:cubicBezTo>
                    <a:pt x="6789" y="21257"/>
                    <a:pt x="6171" y="21257"/>
                    <a:pt x="6789" y="20914"/>
                  </a:cubicBezTo>
                  <a:cubicBezTo>
                    <a:pt x="11109" y="10286"/>
                    <a:pt x="11109" y="10286"/>
                    <a:pt x="11109" y="10286"/>
                  </a:cubicBezTo>
                  <a:cubicBezTo>
                    <a:pt x="1851" y="11657"/>
                    <a:pt x="1851" y="11657"/>
                    <a:pt x="1851" y="11657"/>
                  </a:cubicBezTo>
                  <a:cubicBezTo>
                    <a:pt x="1234" y="11657"/>
                    <a:pt x="1234" y="11657"/>
                    <a:pt x="1234" y="11657"/>
                  </a:cubicBezTo>
                  <a:cubicBezTo>
                    <a:pt x="1234" y="11657"/>
                    <a:pt x="617" y="11657"/>
                    <a:pt x="617" y="11657"/>
                  </a:cubicBezTo>
                  <a:cubicBezTo>
                    <a:pt x="617" y="11314"/>
                    <a:pt x="0" y="11314"/>
                    <a:pt x="0" y="10971"/>
                  </a:cubicBezTo>
                  <a:cubicBezTo>
                    <a:pt x="4937" y="343"/>
                    <a:pt x="4937" y="343"/>
                    <a:pt x="4937" y="343"/>
                  </a:cubicBezTo>
                  <a:cubicBezTo>
                    <a:pt x="4937" y="0"/>
                    <a:pt x="5554" y="0"/>
                    <a:pt x="6171" y="0"/>
                  </a:cubicBezTo>
                  <a:cubicBezTo>
                    <a:pt x="13577" y="0"/>
                    <a:pt x="13577" y="0"/>
                    <a:pt x="13577" y="0"/>
                  </a:cubicBezTo>
                  <a:cubicBezTo>
                    <a:pt x="14194" y="0"/>
                    <a:pt x="14811" y="0"/>
                    <a:pt x="14811" y="343"/>
                  </a:cubicBezTo>
                  <a:cubicBezTo>
                    <a:pt x="14811" y="343"/>
                    <a:pt x="14811" y="686"/>
                    <a:pt x="14811" y="686"/>
                  </a:cubicBezTo>
                  <a:cubicBezTo>
                    <a:pt x="10491" y="6514"/>
                    <a:pt x="10491" y="6514"/>
                    <a:pt x="10491" y="6514"/>
                  </a:cubicBezTo>
                  <a:cubicBezTo>
                    <a:pt x="19749" y="5486"/>
                    <a:pt x="19749" y="5486"/>
                    <a:pt x="19749" y="5486"/>
                  </a:cubicBezTo>
                  <a:cubicBezTo>
                    <a:pt x="19749" y="5486"/>
                    <a:pt x="20366" y="5486"/>
                    <a:pt x="20366" y="5486"/>
                  </a:cubicBezTo>
                  <a:cubicBezTo>
                    <a:pt x="20366" y="5486"/>
                    <a:pt x="20983" y="5486"/>
                    <a:pt x="20983" y="5486"/>
                  </a:cubicBezTo>
                  <a:cubicBezTo>
                    <a:pt x="20983" y="5829"/>
                    <a:pt x="21600" y="5829"/>
                    <a:pt x="20983" y="617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89" name="Shape"/>
            <p:cNvSpPr/>
            <p:nvPr/>
          </p:nvSpPr>
          <p:spPr>
            <a:xfrm>
              <a:off x="1318684" y="5346700"/>
              <a:ext cx="292101" cy="243418"/>
            </a:xfrm>
            <a:custGeom>
              <a:avLst/>
              <a:gdLst/>
              <a:ahLst/>
              <a:cxnLst>
                <a:cxn ang="0">
                  <a:pos x="wd2" y="hd2"/>
                </a:cxn>
                <a:cxn ang="5400000">
                  <a:pos x="wd2" y="hd2"/>
                </a:cxn>
                <a:cxn ang="10800000">
                  <a:pos x="wd2" y="hd2"/>
                </a:cxn>
                <a:cxn ang="16200000">
                  <a:pos x="wd2" y="hd2"/>
                </a:cxn>
              </a:cxnLst>
              <a:rect l="0" t="0" r="r" b="b"/>
              <a:pathLst>
                <a:path w="21600" h="21600" extrusionOk="0">
                  <a:moveTo>
                    <a:pt x="21600" y="17932"/>
                  </a:moveTo>
                  <a:cubicBezTo>
                    <a:pt x="21600" y="19970"/>
                    <a:pt x="20250" y="21600"/>
                    <a:pt x="18563" y="21600"/>
                  </a:cubicBezTo>
                  <a:cubicBezTo>
                    <a:pt x="3037" y="21600"/>
                    <a:pt x="3037" y="21600"/>
                    <a:pt x="3037" y="21600"/>
                  </a:cubicBezTo>
                  <a:cubicBezTo>
                    <a:pt x="1350" y="21600"/>
                    <a:pt x="0" y="19970"/>
                    <a:pt x="0" y="17932"/>
                  </a:cubicBezTo>
                  <a:cubicBezTo>
                    <a:pt x="0" y="3260"/>
                    <a:pt x="0" y="3260"/>
                    <a:pt x="0" y="3260"/>
                  </a:cubicBezTo>
                  <a:cubicBezTo>
                    <a:pt x="0" y="1223"/>
                    <a:pt x="1350" y="0"/>
                    <a:pt x="3037" y="0"/>
                  </a:cubicBezTo>
                  <a:cubicBezTo>
                    <a:pt x="7087" y="0"/>
                    <a:pt x="7087" y="0"/>
                    <a:pt x="7087" y="0"/>
                  </a:cubicBezTo>
                  <a:cubicBezTo>
                    <a:pt x="8775" y="0"/>
                    <a:pt x="10125" y="1223"/>
                    <a:pt x="10125" y="3260"/>
                  </a:cubicBezTo>
                  <a:cubicBezTo>
                    <a:pt x="10125" y="3668"/>
                    <a:pt x="10125" y="3668"/>
                    <a:pt x="10125" y="3668"/>
                  </a:cubicBezTo>
                  <a:cubicBezTo>
                    <a:pt x="18563" y="3668"/>
                    <a:pt x="18563" y="3668"/>
                    <a:pt x="18563" y="3668"/>
                  </a:cubicBezTo>
                  <a:cubicBezTo>
                    <a:pt x="20250" y="3668"/>
                    <a:pt x="21600" y="5298"/>
                    <a:pt x="21600" y="7336"/>
                  </a:cubicBezTo>
                  <a:lnTo>
                    <a:pt x="21600" y="179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0" name="Shape"/>
            <p:cNvSpPr/>
            <p:nvPr/>
          </p:nvSpPr>
          <p:spPr>
            <a:xfrm>
              <a:off x="1976967" y="5346700"/>
              <a:ext cx="292101" cy="264585"/>
            </a:xfrm>
            <a:custGeom>
              <a:avLst/>
              <a:gdLst/>
              <a:ahLst/>
              <a:cxnLst>
                <a:cxn ang="0">
                  <a:pos x="wd2" y="hd2"/>
                </a:cxn>
                <a:cxn ang="5400000">
                  <a:pos x="wd2" y="hd2"/>
                </a:cxn>
                <a:cxn ang="10800000">
                  <a:pos x="wd2" y="hd2"/>
                </a:cxn>
                <a:cxn ang="16200000">
                  <a:pos x="wd2" y="hd2"/>
                </a:cxn>
              </a:cxnLst>
              <a:rect l="0" t="0" r="r" b="b"/>
              <a:pathLst>
                <a:path w="21600" h="21600" extrusionOk="0">
                  <a:moveTo>
                    <a:pt x="337" y="20483"/>
                  </a:moveTo>
                  <a:cubicBezTo>
                    <a:pt x="1350" y="20110"/>
                    <a:pt x="2700" y="20483"/>
                    <a:pt x="3375" y="18621"/>
                  </a:cubicBezTo>
                  <a:cubicBezTo>
                    <a:pt x="6412" y="10055"/>
                    <a:pt x="6412" y="10055"/>
                    <a:pt x="6412" y="10055"/>
                  </a:cubicBezTo>
                  <a:cubicBezTo>
                    <a:pt x="9787" y="0"/>
                    <a:pt x="9787" y="0"/>
                    <a:pt x="9787" y="0"/>
                  </a:cubicBezTo>
                  <a:cubicBezTo>
                    <a:pt x="10800" y="0"/>
                    <a:pt x="10800" y="0"/>
                    <a:pt x="10800" y="0"/>
                  </a:cubicBezTo>
                  <a:cubicBezTo>
                    <a:pt x="11475" y="0"/>
                    <a:pt x="11475" y="0"/>
                    <a:pt x="11475" y="0"/>
                  </a:cubicBezTo>
                  <a:cubicBezTo>
                    <a:pt x="11475" y="0"/>
                    <a:pt x="11475" y="0"/>
                    <a:pt x="11475" y="0"/>
                  </a:cubicBezTo>
                  <a:cubicBezTo>
                    <a:pt x="14175" y="7076"/>
                    <a:pt x="14175" y="7076"/>
                    <a:pt x="14175" y="7076"/>
                  </a:cubicBezTo>
                  <a:cubicBezTo>
                    <a:pt x="15188" y="9310"/>
                    <a:pt x="16200" y="11917"/>
                    <a:pt x="17213" y="14524"/>
                  </a:cubicBezTo>
                  <a:cubicBezTo>
                    <a:pt x="17550" y="16014"/>
                    <a:pt x="18225" y="17503"/>
                    <a:pt x="18900" y="18993"/>
                  </a:cubicBezTo>
                  <a:cubicBezTo>
                    <a:pt x="18900" y="18993"/>
                    <a:pt x="18900" y="19366"/>
                    <a:pt x="19238" y="19738"/>
                  </a:cubicBezTo>
                  <a:cubicBezTo>
                    <a:pt x="19575" y="20110"/>
                    <a:pt x="20925" y="20110"/>
                    <a:pt x="21263" y="20483"/>
                  </a:cubicBezTo>
                  <a:cubicBezTo>
                    <a:pt x="21263" y="20483"/>
                    <a:pt x="21600" y="20855"/>
                    <a:pt x="21600" y="21228"/>
                  </a:cubicBezTo>
                  <a:cubicBezTo>
                    <a:pt x="21600" y="21228"/>
                    <a:pt x="21600" y="21600"/>
                    <a:pt x="21600" y="21600"/>
                  </a:cubicBezTo>
                  <a:cubicBezTo>
                    <a:pt x="19913" y="21600"/>
                    <a:pt x="18225" y="21228"/>
                    <a:pt x="16538" y="21228"/>
                  </a:cubicBezTo>
                  <a:cubicBezTo>
                    <a:pt x="14850" y="21228"/>
                    <a:pt x="13163" y="21600"/>
                    <a:pt x="11475" y="21600"/>
                  </a:cubicBezTo>
                  <a:cubicBezTo>
                    <a:pt x="11475" y="21228"/>
                    <a:pt x="11475" y="20855"/>
                    <a:pt x="11475" y="20483"/>
                  </a:cubicBezTo>
                  <a:cubicBezTo>
                    <a:pt x="13163" y="20110"/>
                    <a:pt x="13163" y="20110"/>
                    <a:pt x="13163" y="20110"/>
                  </a:cubicBezTo>
                  <a:cubicBezTo>
                    <a:pt x="13500" y="20110"/>
                    <a:pt x="14175" y="19738"/>
                    <a:pt x="14175" y="19366"/>
                  </a:cubicBezTo>
                  <a:cubicBezTo>
                    <a:pt x="14175" y="18993"/>
                    <a:pt x="12488" y="14524"/>
                    <a:pt x="12488" y="14152"/>
                  </a:cubicBezTo>
                  <a:cubicBezTo>
                    <a:pt x="6750" y="14152"/>
                    <a:pt x="6750" y="14152"/>
                    <a:pt x="6750" y="14152"/>
                  </a:cubicBezTo>
                  <a:cubicBezTo>
                    <a:pt x="6412" y="14897"/>
                    <a:pt x="5062" y="18621"/>
                    <a:pt x="5062" y="18993"/>
                  </a:cubicBezTo>
                  <a:cubicBezTo>
                    <a:pt x="5062" y="20110"/>
                    <a:pt x="7087" y="20110"/>
                    <a:pt x="7762" y="20483"/>
                  </a:cubicBezTo>
                  <a:cubicBezTo>
                    <a:pt x="7762" y="20483"/>
                    <a:pt x="7762" y="20855"/>
                    <a:pt x="7762" y="21228"/>
                  </a:cubicBezTo>
                  <a:cubicBezTo>
                    <a:pt x="7762" y="21228"/>
                    <a:pt x="7762" y="21228"/>
                    <a:pt x="7762" y="21600"/>
                  </a:cubicBezTo>
                  <a:cubicBezTo>
                    <a:pt x="6075" y="21600"/>
                    <a:pt x="4725" y="21228"/>
                    <a:pt x="3037" y="21228"/>
                  </a:cubicBezTo>
                  <a:cubicBezTo>
                    <a:pt x="3037" y="21228"/>
                    <a:pt x="2700" y="21228"/>
                    <a:pt x="2700" y="21228"/>
                  </a:cubicBezTo>
                  <a:cubicBezTo>
                    <a:pt x="1687" y="21600"/>
                    <a:pt x="1012" y="21600"/>
                    <a:pt x="0" y="21600"/>
                  </a:cubicBezTo>
                  <a:lnTo>
                    <a:pt x="337" y="20483"/>
                  </a:lnTo>
                  <a:close/>
                  <a:moveTo>
                    <a:pt x="7425" y="12290"/>
                  </a:moveTo>
                  <a:cubicBezTo>
                    <a:pt x="8437" y="12290"/>
                    <a:pt x="9787" y="12290"/>
                    <a:pt x="11138" y="12290"/>
                  </a:cubicBezTo>
                  <a:cubicBezTo>
                    <a:pt x="11475" y="12290"/>
                    <a:pt x="11475" y="12290"/>
                    <a:pt x="11813" y="12290"/>
                  </a:cubicBezTo>
                  <a:cubicBezTo>
                    <a:pt x="11138" y="10055"/>
                    <a:pt x="10462" y="7821"/>
                    <a:pt x="9450" y="5959"/>
                  </a:cubicBezTo>
                  <a:lnTo>
                    <a:pt x="7425" y="1229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1" name="Shape"/>
            <p:cNvSpPr/>
            <p:nvPr/>
          </p:nvSpPr>
          <p:spPr>
            <a:xfrm>
              <a:off x="2635251" y="5323417"/>
              <a:ext cx="311150" cy="3111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518"/>
                    <a:pt x="16835" y="21600"/>
                    <a:pt x="10800" y="21600"/>
                  </a:cubicBezTo>
                  <a:cubicBezTo>
                    <a:pt x="4765" y="21600"/>
                    <a:pt x="0" y="16518"/>
                    <a:pt x="0" y="10800"/>
                  </a:cubicBezTo>
                  <a:cubicBezTo>
                    <a:pt x="0" y="4765"/>
                    <a:pt x="4765" y="0"/>
                    <a:pt x="10800" y="0"/>
                  </a:cubicBezTo>
                  <a:cubicBezTo>
                    <a:pt x="16835" y="0"/>
                    <a:pt x="21600" y="4765"/>
                    <a:pt x="21600" y="10800"/>
                  </a:cubicBezTo>
                  <a:close/>
                  <a:moveTo>
                    <a:pt x="20012" y="10800"/>
                  </a:moveTo>
                  <a:cubicBezTo>
                    <a:pt x="20012" y="10800"/>
                    <a:pt x="20012" y="10800"/>
                    <a:pt x="20012" y="10800"/>
                  </a:cubicBezTo>
                  <a:cubicBezTo>
                    <a:pt x="18741" y="11753"/>
                    <a:pt x="18741" y="11753"/>
                    <a:pt x="18741" y="11753"/>
                  </a:cubicBezTo>
                  <a:cubicBezTo>
                    <a:pt x="15882" y="8894"/>
                    <a:pt x="15882" y="8894"/>
                    <a:pt x="15882" y="8894"/>
                  </a:cubicBezTo>
                  <a:cubicBezTo>
                    <a:pt x="16518" y="5082"/>
                    <a:pt x="16518" y="5082"/>
                    <a:pt x="16518" y="5082"/>
                  </a:cubicBezTo>
                  <a:cubicBezTo>
                    <a:pt x="18106" y="5400"/>
                    <a:pt x="18106" y="5400"/>
                    <a:pt x="18106" y="5400"/>
                  </a:cubicBezTo>
                  <a:cubicBezTo>
                    <a:pt x="17153" y="3812"/>
                    <a:pt x="15565" y="2541"/>
                    <a:pt x="13659" y="1906"/>
                  </a:cubicBezTo>
                  <a:cubicBezTo>
                    <a:pt x="14294" y="3494"/>
                    <a:pt x="14294" y="3494"/>
                    <a:pt x="14294" y="3494"/>
                  </a:cubicBezTo>
                  <a:cubicBezTo>
                    <a:pt x="10800" y="5400"/>
                    <a:pt x="10800" y="5400"/>
                    <a:pt x="10800" y="5400"/>
                  </a:cubicBezTo>
                  <a:cubicBezTo>
                    <a:pt x="7306" y="3494"/>
                    <a:pt x="7306" y="3494"/>
                    <a:pt x="7306" y="3494"/>
                  </a:cubicBezTo>
                  <a:cubicBezTo>
                    <a:pt x="7941" y="1906"/>
                    <a:pt x="7941" y="1906"/>
                    <a:pt x="7941" y="1906"/>
                  </a:cubicBezTo>
                  <a:cubicBezTo>
                    <a:pt x="6035" y="2541"/>
                    <a:pt x="4447" y="3812"/>
                    <a:pt x="3176" y="5400"/>
                  </a:cubicBezTo>
                  <a:cubicBezTo>
                    <a:pt x="4765" y="5082"/>
                    <a:pt x="4765" y="5082"/>
                    <a:pt x="4765" y="5082"/>
                  </a:cubicBezTo>
                  <a:cubicBezTo>
                    <a:pt x="5718" y="8894"/>
                    <a:pt x="5718" y="8894"/>
                    <a:pt x="5718" y="8894"/>
                  </a:cubicBezTo>
                  <a:cubicBezTo>
                    <a:pt x="2541" y="11753"/>
                    <a:pt x="2541" y="11753"/>
                    <a:pt x="2541" y="11753"/>
                  </a:cubicBezTo>
                  <a:cubicBezTo>
                    <a:pt x="1588" y="10800"/>
                    <a:pt x="1588" y="10800"/>
                    <a:pt x="1588" y="10800"/>
                  </a:cubicBezTo>
                  <a:cubicBezTo>
                    <a:pt x="1588" y="10800"/>
                    <a:pt x="1588" y="10800"/>
                    <a:pt x="1588" y="10800"/>
                  </a:cubicBezTo>
                  <a:cubicBezTo>
                    <a:pt x="1588" y="12706"/>
                    <a:pt x="2224" y="14612"/>
                    <a:pt x="3176" y="16200"/>
                  </a:cubicBezTo>
                  <a:cubicBezTo>
                    <a:pt x="3494" y="14612"/>
                    <a:pt x="3494" y="14612"/>
                    <a:pt x="3494" y="14612"/>
                  </a:cubicBezTo>
                  <a:cubicBezTo>
                    <a:pt x="7624" y="14929"/>
                    <a:pt x="7624" y="14929"/>
                    <a:pt x="7624" y="14929"/>
                  </a:cubicBezTo>
                  <a:cubicBezTo>
                    <a:pt x="9212" y="18741"/>
                    <a:pt x="9212" y="18741"/>
                    <a:pt x="9212" y="18741"/>
                  </a:cubicBezTo>
                  <a:cubicBezTo>
                    <a:pt x="7941" y="19376"/>
                    <a:pt x="7941" y="19376"/>
                    <a:pt x="7941" y="19376"/>
                  </a:cubicBezTo>
                  <a:cubicBezTo>
                    <a:pt x="8894" y="19694"/>
                    <a:pt x="9847" y="20012"/>
                    <a:pt x="10800" y="20012"/>
                  </a:cubicBezTo>
                  <a:cubicBezTo>
                    <a:pt x="11753" y="20012"/>
                    <a:pt x="12706" y="19694"/>
                    <a:pt x="13659" y="19376"/>
                  </a:cubicBezTo>
                  <a:cubicBezTo>
                    <a:pt x="12071" y="18741"/>
                    <a:pt x="12071" y="18741"/>
                    <a:pt x="12071" y="18741"/>
                  </a:cubicBezTo>
                  <a:cubicBezTo>
                    <a:pt x="13976" y="14929"/>
                    <a:pt x="13976" y="14929"/>
                    <a:pt x="13976" y="14929"/>
                  </a:cubicBezTo>
                  <a:cubicBezTo>
                    <a:pt x="17788" y="14612"/>
                    <a:pt x="17788" y="14612"/>
                    <a:pt x="17788" y="14612"/>
                  </a:cubicBezTo>
                  <a:cubicBezTo>
                    <a:pt x="18106" y="16200"/>
                    <a:pt x="18106" y="16200"/>
                    <a:pt x="18106" y="16200"/>
                  </a:cubicBezTo>
                  <a:cubicBezTo>
                    <a:pt x="19376" y="14612"/>
                    <a:pt x="20012" y="12706"/>
                    <a:pt x="20012" y="10800"/>
                  </a:cubicBezTo>
                  <a:close/>
                  <a:moveTo>
                    <a:pt x="10800" y="7306"/>
                  </a:moveTo>
                  <a:cubicBezTo>
                    <a:pt x="14294" y="9847"/>
                    <a:pt x="14294" y="9847"/>
                    <a:pt x="14294" y="9847"/>
                  </a:cubicBezTo>
                  <a:cubicBezTo>
                    <a:pt x="13024" y="13659"/>
                    <a:pt x="13024" y="13659"/>
                    <a:pt x="13024" y="13659"/>
                  </a:cubicBezTo>
                  <a:cubicBezTo>
                    <a:pt x="8576" y="13659"/>
                    <a:pt x="8576" y="13659"/>
                    <a:pt x="8576" y="13659"/>
                  </a:cubicBezTo>
                  <a:cubicBezTo>
                    <a:pt x="7306" y="9847"/>
                    <a:pt x="7306" y="9847"/>
                    <a:pt x="7306" y="9847"/>
                  </a:cubicBezTo>
                  <a:lnTo>
                    <a:pt x="10800" y="730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2" name="Shape"/>
            <p:cNvSpPr/>
            <p:nvPr/>
          </p:nvSpPr>
          <p:spPr>
            <a:xfrm>
              <a:off x="3295651" y="5323417"/>
              <a:ext cx="311150" cy="31115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765" y="21600"/>
                    <a:pt x="0" y="16518"/>
                    <a:pt x="0" y="10800"/>
                  </a:cubicBezTo>
                  <a:cubicBezTo>
                    <a:pt x="0" y="4765"/>
                    <a:pt x="4765" y="0"/>
                    <a:pt x="10800" y="0"/>
                  </a:cubicBezTo>
                  <a:cubicBezTo>
                    <a:pt x="16835" y="0"/>
                    <a:pt x="21600" y="4765"/>
                    <a:pt x="21600" y="10800"/>
                  </a:cubicBezTo>
                  <a:cubicBezTo>
                    <a:pt x="21600" y="16518"/>
                    <a:pt x="16835" y="21600"/>
                    <a:pt x="10800" y="21600"/>
                  </a:cubicBezTo>
                  <a:close/>
                  <a:moveTo>
                    <a:pt x="10800" y="318"/>
                  </a:moveTo>
                  <a:cubicBezTo>
                    <a:pt x="5082" y="318"/>
                    <a:pt x="318" y="5082"/>
                    <a:pt x="318" y="10800"/>
                  </a:cubicBezTo>
                  <a:cubicBezTo>
                    <a:pt x="318" y="16518"/>
                    <a:pt x="5082" y="20965"/>
                    <a:pt x="10800" y="20965"/>
                  </a:cubicBezTo>
                  <a:cubicBezTo>
                    <a:pt x="16518" y="20965"/>
                    <a:pt x="20965" y="16518"/>
                    <a:pt x="20965" y="10800"/>
                  </a:cubicBezTo>
                  <a:cubicBezTo>
                    <a:pt x="20965" y="5082"/>
                    <a:pt x="16518" y="318"/>
                    <a:pt x="10800" y="318"/>
                  </a:cubicBezTo>
                  <a:close/>
                  <a:moveTo>
                    <a:pt x="2224" y="13659"/>
                  </a:moveTo>
                  <a:cubicBezTo>
                    <a:pt x="2541" y="13976"/>
                    <a:pt x="2541" y="14612"/>
                    <a:pt x="2859" y="14929"/>
                  </a:cubicBezTo>
                  <a:cubicBezTo>
                    <a:pt x="2224" y="15247"/>
                    <a:pt x="2224" y="15247"/>
                    <a:pt x="2224" y="15247"/>
                  </a:cubicBezTo>
                  <a:cubicBezTo>
                    <a:pt x="1271" y="13976"/>
                    <a:pt x="953" y="12388"/>
                    <a:pt x="953" y="10800"/>
                  </a:cubicBezTo>
                  <a:cubicBezTo>
                    <a:pt x="953" y="8894"/>
                    <a:pt x="1271" y="7306"/>
                    <a:pt x="2224" y="6035"/>
                  </a:cubicBezTo>
                  <a:cubicBezTo>
                    <a:pt x="2859" y="6353"/>
                    <a:pt x="2859" y="6353"/>
                    <a:pt x="2859" y="6353"/>
                  </a:cubicBezTo>
                  <a:cubicBezTo>
                    <a:pt x="2541" y="6988"/>
                    <a:pt x="2541" y="7306"/>
                    <a:pt x="2224" y="7941"/>
                  </a:cubicBezTo>
                  <a:cubicBezTo>
                    <a:pt x="3176" y="8259"/>
                    <a:pt x="3176" y="8259"/>
                    <a:pt x="3176" y="8259"/>
                  </a:cubicBezTo>
                  <a:cubicBezTo>
                    <a:pt x="2859" y="8894"/>
                    <a:pt x="2859" y="9847"/>
                    <a:pt x="2859" y="10800"/>
                  </a:cubicBezTo>
                  <a:cubicBezTo>
                    <a:pt x="2859" y="11753"/>
                    <a:pt x="2859" y="12388"/>
                    <a:pt x="3176" y="13341"/>
                  </a:cubicBezTo>
                  <a:lnTo>
                    <a:pt x="2224" y="13659"/>
                  </a:lnTo>
                  <a:close/>
                  <a:moveTo>
                    <a:pt x="10482" y="20329"/>
                  </a:moveTo>
                  <a:cubicBezTo>
                    <a:pt x="6988" y="20329"/>
                    <a:pt x="4129" y="18424"/>
                    <a:pt x="2541" y="15882"/>
                  </a:cubicBezTo>
                  <a:cubicBezTo>
                    <a:pt x="3176" y="15247"/>
                    <a:pt x="3176" y="15247"/>
                    <a:pt x="3176" y="15247"/>
                  </a:cubicBezTo>
                  <a:cubicBezTo>
                    <a:pt x="3494" y="15882"/>
                    <a:pt x="3812" y="16200"/>
                    <a:pt x="4129" y="16518"/>
                  </a:cubicBezTo>
                  <a:cubicBezTo>
                    <a:pt x="4765" y="15882"/>
                    <a:pt x="4765" y="15882"/>
                    <a:pt x="4765" y="15882"/>
                  </a:cubicBezTo>
                  <a:cubicBezTo>
                    <a:pt x="6035" y="17153"/>
                    <a:pt x="7306" y="18106"/>
                    <a:pt x="9212" y="18424"/>
                  </a:cubicBezTo>
                  <a:cubicBezTo>
                    <a:pt x="8894" y="19376"/>
                    <a:pt x="8894" y="19376"/>
                    <a:pt x="8894" y="19376"/>
                  </a:cubicBezTo>
                  <a:cubicBezTo>
                    <a:pt x="9529" y="19694"/>
                    <a:pt x="9847" y="19694"/>
                    <a:pt x="10482" y="19694"/>
                  </a:cubicBezTo>
                  <a:lnTo>
                    <a:pt x="10482" y="20329"/>
                  </a:lnTo>
                  <a:close/>
                  <a:moveTo>
                    <a:pt x="10482" y="1906"/>
                  </a:moveTo>
                  <a:cubicBezTo>
                    <a:pt x="9847" y="1906"/>
                    <a:pt x="9529" y="1906"/>
                    <a:pt x="8894" y="1906"/>
                  </a:cubicBezTo>
                  <a:cubicBezTo>
                    <a:pt x="9212" y="2859"/>
                    <a:pt x="9212" y="2859"/>
                    <a:pt x="9212" y="2859"/>
                  </a:cubicBezTo>
                  <a:cubicBezTo>
                    <a:pt x="7306" y="3176"/>
                    <a:pt x="6035" y="4129"/>
                    <a:pt x="4765" y="5400"/>
                  </a:cubicBezTo>
                  <a:cubicBezTo>
                    <a:pt x="4129" y="4765"/>
                    <a:pt x="4129" y="4765"/>
                    <a:pt x="4129" y="4765"/>
                  </a:cubicBezTo>
                  <a:cubicBezTo>
                    <a:pt x="3812" y="5082"/>
                    <a:pt x="3494" y="5718"/>
                    <a:pt x="3176" y="6035"/>
                  </a:cubicBezTo>
                  <a:cubicBezTo>
                    <a:pt x="2541" y="5718"/>
                    <a:pt x="2541" y="5718"/>
                    <a:pt x="2541" y="5718"/>
                  </a:cubicBezTo>
                  <a:cubicBezTo>
                    <a:pt x="4129" y="2859"/>
                    <a:pt x="6988" y="953"/>
                    <a:pt x="10482" y="953"/>
                  </a:cubicBezTo>
                  <a:lnTo>
                    <a:pt x="10482" y="1906"/>
                  </a:lnTo>
                  <a:close/>
                  <a:moveTo>
                    <a:pt x="13659" y="9529"/>
                  </a:moveTo>
                  <a:cubicBezTo>
                    <a:pt x="13976" y="10165"/>
                    <a:pt x="13976" y="10482"/>
                    <a:pt x="13976" y="10800"/>
                  </a:cubicBezTo>
                  <a:cubicBezTo>
                    <a:pt x="13976" y="11118"/>
                    <a:pt x="13976" y="11435"/>
                    <a:pt x="13659" y="11753"/>
                  </a:cubicBezTo>
                  <a:cubicBezTo>
                    <a:pt x="16518" y="12706"/>
                    <a:pt x="16518" y="12706"/>
                    <a:pt x="16518" y="12706"/>
                  </a:cubicBezTo>
                  <a:cubicBezTo>
                    <a:pt x="16200" y="13341"/>
                    <a:pt x="15882" y="14294"/>
                    <a:pt x="15247" y="14612"/>
                  </a:cubicBezTo>
                  <a:cubicBezTo>
                    <a:pt x="13024" y="12706"/>
                    <a:pt x="13024" y="12706"/>
                    <a:pt x="13024" y="12706"/>
                  </a:cubicBezTo>
                  <a:cubicBezTo>
                    <a:pt x="12706" y="13341"/>
                    <a:pt x="12071" y="13659"/>
                    <a:pt x="11435" y="13659"/>
                  </a:cubicBezTo>
                  <a:cubicBezTo>
                    <a:pt x="11753" y="16835"/>
                    <a:pt x="11753" y="16835"/>
                    <a:pt x="11753" y="16835"/>
                  </a:cubicBezTo>
                  <a:cubicBezTo>
                    <a:pt x="11435" y="16835"/>
                    <a:pt x="11118" y="16835"/>
                    <a:pt x="10800" y="16835"/>
                  </a:cubicBezTo>
                  <a:cubicBezTo>
                    <a:pt x="10165" y="16835"/>
                    <a:pt x="9847" y="16835"/>
                    <a:pt x="9529" y="16835"/>
                  </a:cubicBezTo>
                  <a:cubicBezTo>
                    <a:pt x="10165" y="13659"/>
                    <a:pt x="10165" y="13659"/>
                    <a:pt x="10165" y="13659"/>
                  </a:cubicBezTo>
                  <a:cubicBezTo>
                    <a:pt x="9529" y="13659"/>
                    <a:pt x="8894" y="13341"/>
                    <a:pt x="8259" y="12706"/>
                  </a:cubicBezTo>
                  <a:cubicBezTo>
                    <a:pt x="6035" y="14612"/>
                    <a:pt x="6035" y="14612"/>
                    <a:pt x="6035" y="14612"/>
                  </a:cubicBezTo>
                  <a:cubicBezTo>
                    <a:pt x="5718" y="14294"/>
                    <a:pt x="5082" y="13341"/>
                    <a:pt x="5082" y="12706"/>
                  </a:cubicBezTo>
                  <a:cubicBezTo>
                    <a:pt x="7624" y="11753"/>
                    <a:pt x="7624" y="11753"/>
                    <a:pt x="7624" y="11753"/>
                  </a:cubicBezTo>
                  <a:cubicBezTo>
                    <a:pt x="7624" y="11435"/>
                    <a:pt x="7624" y="11118"/>
                    <a:pt x="7624" y="10800"/>
                  </a:cubicBezTo>
                  <a:cubicBezTo>
                    <a:pt x="7624" y="10482"/>
                    <a:pt x="7624" y="10165"/>
                    <a:pt x="7624" y="9529"/>
                  </a:cubicBezTo>
                  <a:cubicBezTo>
                    <a:pt x="5082" y="8576"/>
                    <a:pt x="5082" y="8576"/>
                    <a:pt x="5082" y="8576"/>
                  </a:cubicBezTo>
                  <a:cubicBezTo>
                    <a:pt x="5082" y="7941"/>
                    <a:pt x="5718" y="7306"/>
                    <a:pt x="6035" y="6671"/>
                  </a:cubicBezTo>
                  <a:cubicBezTo>
                    <a:pt x="8259" y="8576"/>
                    <a:pt x="8259" y="8576"/>
                    <a:pt x="8259" y="8576"/>
                  </a:cubicBezTo>
                  <a:cubicBezTo>
                    <a:pt x="8894" y="8259"/>
                    <a:pt x="9529" y="7624"/>
                    <a:pt x="10165" y="7624"/>
                  </a:cubicBezTo>
                  <a:cubicBezTo>
                    <a:pt x="9529" y="4765"/>
                    <a:pt x="9529" y="4765"/>
                    <a:pt x="9529" y="4765"/>
                  </a:cubicBezTo>
                  <a:cubicBezTo>
                    <a:pt x="9847" y="4765"/>
                    <a:pt x="10165" y="4447"/>
                    <a:pt x="10800" y="4447"/>
                  </a:cubicBezTo>
                  <a:cubicBezTo>
                    <a:pt x="11118" y="4447"/>
                    <a:pt x="11435" y="4765"/>
                    <a:pt x="11753" y="4765"/>
                  </a:cubicBezTo>
                  <a:cubicBezTo>
                    <a:pt x="11435" y="7624"/>
                    <a:pt x="11435" y="7624"/>
                    <a:pt x="11435" y="7624"/>
                  </a:cubicBezTo>
                  <a:cubicBezTo>
                    <a:pt x="12071" y="7624"/>
                    <a:pt x="12706" y="8259"/>
                    <a:pt x="13024" y="8576"/>
                  </a:cubicBezTo>
                  <a:cubicBezTo>
                    <a:pt x="15247" y="6671"/>
                    <a:pt x="15247" y="6671"/>
                    <a:pt x="15247" y="6671"/>
                  </a:cubicBezTo>
                  <a:cubicBezTo>
                    <a:pt x="15882" y="7306"/>
                    <a:pt x="16200" y="7941"/>
                    <a:pt x="16518" y="8576"/>
                  </a:cubicBezTo>
                  <a:lnTo>
                    <a:pt x="13659" y="9529"/>
                  </a:lnTo>
                  <a:close/>
                  <a:moveTo>
                    <a:pt x="18424" y="6035"/>
                  </a:moveTo>
                  <a:cubicBezTo>
                    <a:pt x="18106" y="5718"/>
                    <a:pt x="17788" y="5082"/>
                    <a:pt x="17471" y="4765"/>
                  </a:cubicBezTo>
                  <a:cubicBezTo>
                    <a:pt x="16835" y="5400"/>
                    <a:pt x="16835" y="5400"/>
                    <a:pt x="16835" y="5400"/>
                  </a:cubicBezTo>
                  <a:cubicBezTo>
                    <a:pt x="15565" y="4129"/>
                    <a:pt x="13976" y="3176"/>
                    <a:pt x="12388" y="2859"/>
                  </a:cubicBezTo>
                  <a:cubicBezTo>
                    <a:pt x="12388" y="1906"/>
                    <a:pt x="12388" y="1906"/>
                    <a:pt x="12388" y="1906"/>
                  </a:cubicBezTo>
                  <a:cubicBezTo>
                    <a:pt x="12071" y="1906"/>
                    <a:pt x="11435" y="1906"/>
                    <a:pt x="11118" y="1906"/>
                  </a:cubicBezTo>
                  <a:cubicBezTo>
                    <a:pt x="11118" y="953"/>
                    <a:pt x="11118" y="953"/>
                    <a:pt x="11118" y="953"/>
                  </a:cubicBezTo>
                  <a:cubicBezTo>
                    <a:pt x="14294" y="953"/>
                    <a:pt x="17471" y="2859"/>
                    <a:pt x="19059" y="5718"/>
                  </a:cubicBezTo>
                  <a:lnTo>
                    <a:pt x="18424" y="6035"/>
                  </a:lnTo>
                  <a:close/>
                  <a:moveTo>
                    <a:pt x="19059" y="15882"/>
                  </a:moveTo>
                  <a:cubicBezTo>
                    <a:pt x="17471" y="18424"/>
                    <a:pt x="14294" y="20329"/>
                    <a:pt x="11118" y="20329"/>
                  </a:cubicBezTo>
                  <a:cubicBezTo>
                    <a:pt x="11118" y="19694"/>
                    <a:pt x="11118" y="19694"/>
                    <a:pt x="11118" y="19694"/>
                  </a:cubicBezTo>
                  <a:cubicBezTo>
                    <a:pt x="11435" y="19694"/>
                    <a:pt x="12071" y="19694"/>
                    <a:pt x="12388" y="19376"/>
                  </a:cubicBezTo>
                  <a:cubicBezTo>
                    <a:pt x="12388" y="18424"/>
                    <a:pt x="12388" y="18424"/>
                    <a:pt x="12388" y="18424"/>
                  </a:cubicBezTo>
                  <a:cubicBezTo>
                    <a:pt x="13976" y="18106"/>
                    <a:pt x="15565" y="17153"/>
                    <a:pt x="16835" y="15882"/>
                  </a:cubicBezTo>
                  <a:cubicBezTo>
                    <a:pt x="17471" y="16518"/>
                    <a:pt x="17471" y="16518"/>
                    <a:pt x="17471" y="16518"/>
                  </a:cubicBezTo>
                  <a:cubicBezTo>
                    <a:pt x="17788" y="16200"/>
                    <a:pt x="18106" y="15882"/>
                    <a:pt x="18424" y="15247"/>
                  </a:cubicBezTo>
                  <a:lnTo>
                    <a:pt x="19059" y="15882"/>
                  </a:lnTo>
                  <a:close/>
                  <a:moveTo>
                    <a:pt x="19376" y="15247"/>
                  </a:moveTo>
                  <a:cubicBezTo>
                    <a:pt x="18741" y="14929"/>
                    <a:pt x="18741" y="14929"/>
                    <a:pt x="18741" y="14929"/>
                  </a:cubicBezTo>
                  <a:cubicBezTo>
                    <a:pt x="18741" y="14612"/>
                    <a:pt x="19059" y="13976"/>
                    <a:pt x="19059" y="13659"/>
                  </a:cubicBezTo>
                  <a:cubicBezTo>
                    <a:pt x="18106" y="13341"/>
                    <a:pt x="18106" y="13341"/>
                    <a:pt x="18106" y="13341"/>
                  </a:cubicBezTo>
                  <a:cubicBezTo>
                    <a:pt x="18424" y="12388"/>
                    <a:pt x="18741" y="11753"/>
                    <a:pt x="18741" y="10800"/>
                  </a:cubicBezTo>
                  <a:cubicBezTo>
                    <a:pt x="18741" y="9847"/>
                    <a:pt x="18424" y="8894"/>
                    <a:pt x="18106" y="8259"/>
                  </a:cubicBezTo>
                  <a:cubicBezTo>
                    <a:pt x="19059" y="7941"/>
                    <a:pt x="19059" y="7941"/>
                    <a:pt x="19059" y="7941"/>
                  </a:cubicBezTo>
                  <a:cubicBezTo>
                    <a:pt x="19059" y="7306"/>
                    <a:pt x="18741" y="6988"/>
                    <a:pt x="18741" y="6353"/>
                  </a:cubicBezTo>
                  <a:cubicBezTo>
                    <a:pt x="19376" y="6035"/>
                    <a:pt x="19376" y="6035"/>
                    <a:pt x="19376" y="6035"/>
                  </a:cubicBezTo>
                  <a:cubicBezTo>
                    <a:pt x="20012" y="7306"/>
                    <a:pt x="20329" y="8894"/>
                    <a:pt x="20329" y="10800"/>
                  </a:cubicBezTo>
                  <a:cubicBezTo>
                    <a:pt x="20329" y="12388"/>
                    <a:pt x="20012" y="13976"/>
                    <a:pt x="19376" y="1524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3" name="Shape"/>
            <p:cNvSpPr/>
            <p:nvPr/>
          </p:nvSpPr>
          <p:spPr>
            <a:xfrm>
              <a:off x="3962400" y="5323417"/>
              <a:ext cx="289985" cy="311150"/>
            </a:xfrm>
            <a:custGeom>
              <a:avLst/>
              <a:gdLst/>
              <a:ahLst/>
              <a:cxnLst>
                <a:cxn ang="0">
                  <a:pos x="wd2" y="hd2"/>
                </a:cxn>
                <a:cxn ang="5400000">
                  <a:pos x="wd2" y="hd2"/>
                </a:cxn>
                <a:cxn ang="10800000">
                  <a:pos x="wd2" y="hd2"/>
                </a:cxn>
                <a:cxn ang="16200000">
                  <a:pos x="wd2" y="hd2"/>
                </a:cxn>
              </a:cxnLst>
              <a:rect l="0" t="0" r="r" b="b"/>
              <a:pathLst>
                <a:path w="21600" h="21600" extrusionOk="0">
                  <a:moveTo>
                    <a:pt x="9600" y="7624"/>
                  </a:moveTo>
                  <a:cubicBezTo>
                    <a:pt x="9257" y="7624"/>
                    <a:pt x="8914" y="7624"/>
                    <a:pt x="8571" y="7941"/>
                  </a:cubicBezTo>
                  <a:cubicBezTo>
                    <a:pt x="8914" y="8259"/>
                    <a:pt x="8914" y="8576"/>
                    <a:pt x="8914" y="8894"/>
                  </a:cubicBezTo>
                  <a:cubicBezTo>
                    <a:pt x="8914" y="10800"/>
                    <a:pt x="7543" y="12388"/>
                    <a:pt x="5486" y="12706"/>
                  </a:cubicBezTo>
                  <a:cubicBezTo>
                    <a:pt x="4800" y="13024"/>
                    <a:pt x="4457" y="13341"/>
                    <a:pt x="4457" y="13976"/>
                  </a:cubicBezTo>
                  <a:cubicBezTo>
                    <a:pt x="4457" y="15565"/>
                    <a:pt x="9600" y="14294"/>
                    <a:pt x="9600" y="17788"/>
                  </a:cubicBezTo>
                  <a:cubicBezTo>
                    <a:pt x="9600" y="20647"/>
                    <a:pt x="7543" y="21600"/>
                    <a:pt x="4800" y="21600"/>
                  </a:cubicBezTo>
                  <a:cubicBezTo>
                    <a:pt x="2743" y="21600"/>
                    <a:pt x="0" y="20965"/>
                    <a:pt x="0" y="18424"/>
                  </a:cubicBezTo>
                  <a:cubicBezTo>
                    <a:pt x="0" y="16835"/>
                    <a:pt x="1029" y="16200"/>
                    <a:pt x="2400" y="15565"/>
                  </a:cubicBezTo>
                  <a:cubicBezTo>
                    <a:pt x="2400" y="15565"/>
                    <a:pt x="2400" y="15565"/>
                    <a:pt x="2400" y="15565"/>
                  </a:cubicBezTo>
                  <a:cubicBezTo>
                    <a:pt x="2057" y="15247"/>
                    <a:pt x="1714" y="14612"/>
                    <a:pt x="1714" y="13976"/>
                  </a:cubicBezTo>
                  <a:cubicBezTo>
                    <a:pt x="1714" y="13341"/>
                    <a:pt x="1714" y="12706"/>
                    <a:pt x="2400" y="12388"/>
                  </a:cubicBezTo>
                  <a:cubicBezTo>
                    <a:pt x="2400" y="12388"/>
                    <a:pt x="2400" y="12388"/>
                    <a:pt x="2400" y="12388"/>
                  </a:cubicBezTo>
                  <a:cubicBezTo>
                    <a:pt x="1029" y="12071"/>
                    <a:pt x="343" y="10165"/>
                    <a:pt x="343" y="9212"/>
                  </a:cubicBezTo>
                  <a:cubicBezTo>
                    <a:pt x="343" y="6671"/>
                    <a:pt x="2057" y="5082"/>
                    <a:pt x="4457" y="5082"/>
                  </a:cubicBezTo>
                  <a:cubicBezTo>
                    <a:pt x="5486" y="5082"/>
                    <a:pt x="6171" y="5400"/>
                    <a:pt x="6857" y="5718"/>
                  </a:cubicBezTo>
                  <a:cubicBezTo>
                    <a:pt x="7886" y="5718"/>
                    <a:pt x="8914" y="5400"/>
                    <a:pt x="9600" y="5082"/>
                  </a:cubicBezTo>
                  <a:lnTo>
                    <a:pt x="9600" y="7624"/>
                  </a:lnTo>
                  <a:close/>
                  <a:moveTo>
                    <a:pt x="4800" y="16835"/>
                  </a:moveTo>
                  <a:cubicBezTo>
                    <a:pt x="3771" y="16835"/>
                    <a:pt x="2743" y="17153"/>
                    <a:pt x="2743" y="18106"/>
                  </a:cubicBezTo>
                  <a:cubicBezTo>
                    <a:pt x="2743" y="19376"/>
                    <a:pt x="4114" y="19376"/>
                    <a:pt x="5143" y="19376"/>
                  </a:cubicBezTo>
                  <a:cubicBezTo>
                    <a:pt x="5829" y="19376"/>
                    <a:pt x="6857" y="19059"/>
                    <a:pt x="6857" y="18106"/>
                  </a:cubicBezTo>
                  <a:cubicBezTo>
                    <a:pt x="6857" y="17153"/>
                    <a:pt x="5829" y="16835"/>
                    <a:pt x="4800" y="16835"/>
                  </a:cubicBezTo>
                  <a:close/>
                  <a:moveTo>
                    <a:pt x="4800" y="7306"/>
                  </a:moveTo>
                  <a:cubicBezTo>
                    <a:pt x="3429" y="7306"/>
                    <a:pt x="3086" y="7941"/>
                    <a:pt x="3086" y="9212"/>
                  </a:cubicBezTo>
                  <a:cubicBezTo>
                    <a:pt x="3086" y="10165"/>
                    <a:pt x="3429" y="10800"/>
                    <a:pt x="4800" y="10800"/>
                  </a:cubicBezTo>
                  <a:cubicBezTo>
                    <a:pt x="5829" y="10800"/>
                    <a:pt x="6171" y="10165"/>
                    <a:pt x="6171" y="9212"/>
                  </a:cubicBezTo>
                  <a:cubicBezTo>
                    <a:pt x="6171" y="8259"/>
                    <a:pt x="5829" y="7306"/>
                    <a:pt x="4800" y="7306"/>
                  </a:cubicBezTo>
                  <a:close/>
                  <a:moveTo>
                    <a:pt x="12343" y="3494"/>
                  </a:moveTo>
                  <a:cubicBezTo>
                    <a:pt x="11314" y="3494"/>
                    <a:pt x="10629" y="2541"/>
                    <a:pt x="10629" y="1588"/>
                  </a:cubicBezTo>
                  <a:cubicBezTo>
                    <a:pt x="10629" y="635"/>
                    <a:pt x="11314" y="0"/>
                    <a:pt x="12343" y="0"/>
                  </a:cubicBezTo>
                  <a:cubicBezTo>
                    <a:pt x="13371" y="0"/>
                    <a:pt x="14057" y="635"/>
                    <a:pt x="14057" y="1588"/>
                  </a:cubicBezTo>
                  <a:cubicBezTo>
                    <a:pt x="14057" y="2541"/>
                    <a:pt x="13371" y="3494"/>
                    <a:pt x="12343" y="3494"/>
                  </a:cubicBezTo>
                  <a:close/>
                  <a:moveTo>
                    <a:pt x="10971" y="15882"/>
                  </a:moveTo>
                  <a:cubicBezTo>
                    <a:pt x="10971" y="15247"/>
                    <a:pt x="10971" y="14612"/>
                    <a:pt x="10971" y="14294"/>
                  </a:cubicBezTo>
                  <a:cubicBezTo>
                    <a:pt x="10971" y="6671"/>
                    <a:pt x="10971" y="6671"/>
                    <a:pt x="10971" y="6671"/>
                  </a:cubicBezTo>
                  <a:cubicBezTo>
                    <a:pt x="10971" y="6353"/>
                    <a:pt x="10971" y="5718"/>
                    <a:pt x="10971" y="5400"/>
                  </a:cubicBezTo>
                  <a:cubicBezTo>
                    <a:pt x="13714" y="5400"/>
                    <a:pt x="13714" y="5400"/>
                    <a:pt x="13714" y="5400"/>
                  </a:cubicBezTo>
                  <a:cubicBezTo>
                    <a:pt x="13714" y="5718"/>
                    <a:pt x="13714" y="6353"/>
                    <a:pt x="13714" y="6671"/>
                  </a:cubicBezTo>
                  <a:cubicBezTo>
                    <a:pt x="13714" y="14294"/>
                    <a:pt x="13714" y="14294"/>
                    <a:pt x="13714" y="14294"/>
                  </a:cubicBezTo>
                  <a:cubicBezTo>
                    <a:pt x="13714" y="14612"/>
                    <a:pt x="13714" y="15247"/>
                    <a:pt x="13714" y="15882"/>
                  </a:cubicBezTo>
                  <a:lnTo>
                    <a:pt x="10971" y="15882"/>
                  </a:lnTo>
                  <a:close/>
                  <a:moveTo>
                    <a:pt x="21600" y="15565"/>
                  </a:moveTo>
                  <a:cubicBezTo>
                    <a:pt x="20914" y="15882"/>
                    <a:pt x="20229" y="15882"/>
                    <a:pt x="19543" y="15882"/>
                  </a:cubicBezTo>
                  <a:cubicBezTo>
                    <a:pt x="16457" y="15882"/>
                    <a:pt x="16457" y="13976"/>
                    <a:pt x="16457" y="11753"/>
                  </a:cubicBezTo>
                  <a:cubicBezTo>
                    <a:pt x="16457" y="7624"/>
                    <a:pt x="16457" y="7624"/>
                    <a:pt x="16457" y="7624"/>
                  </a:cubicBezTo>
                  <a:cubicBezTo>
                    <a:pt x="16457" y="7624"/>
                    <a:pt x="16457" y="7624"/>
                    <a:pt x="16457" y="7624"/>
                  </a:cubicBezTo>
                  <a:cubicBezTo>
                    <a:pt x="16457" y="7624"/>
                    <a:pt x="16457" y="7624"/>
                    <a:pt x="16457" y="7624"/>
                  </a:cubicBezTo>
                  <a:cubicBezTo>
                    <a:pt x="16114" y="7624"/>
                    <a:pt x="16114" y="7624"/>
                    <a:pt x="15771" y="7624"/>
                  </a:cubicBezTo>
                  <a:cubicBezTo>
                    <a:pt x="15429" y="7624"/>
                    <a:pt x="15429" y="7624"/>
                    <a:pt x="15086" y="7624"/>
                  </a:cubicBezTo>
                  <a:cubicBezTo>
                    <a:pt x="15086" y="5400"/>
                    <a:pt x="15086" y="5400"/>
                    <a:pt x="15086" y="5400"/>
                  </a:cubicBezTo>
                  <a:cubicBezTo>
                    <a:pt x="16457" y="5400"/>
                    <a:pt x="16457" y="5400"/>
                    <a:pt x="16457" y="5400"/>
                  </a:cubicBezTo>
                  <a:cubicBezTo>
                    <a:pt x="16457" y="4447"/>
                    <a:pt x="16457" y="4447"/>
                    <a:pt x="16457" y="4447"/>
                  </a:cubicBezTo>
                  <a:cubicBezTo>
                    <a:pt x="16457" y="4129"/>
                    <a:pt x="16457" y="3494"/>
                    <a:pt x="16114" y="3176"/>
                  </a:cubicBezTo>
                  <a:cubicBezTo>
                    <a:pt x="19200" y="3176"/>
                    <a:pt x="19200" y="3176"/>
                    <a:pt x="19200" y="3176"/>
                  </a:cubicBezTo>
                  <a:cubicBezTo>
                    <a:pt x="19200" y="3812"/>
                    <a:pt x="19200" y="4447"/>
                    <a:pt x="19200" y="5400"/>
                  </a:cubicBezTo>
                  <a:cubicBezTo>
                    <a:pt x="21257" y="5400"/>
                    <a:pt x="21257" y="5400"/>
                    <a:pt x="21257" y="5400"/>
                  </a:cubicBezTo>
                  <a:cubicBezTo>
                    <a:pt x="21257" y="7624"/>
                    <a:pt x="21257" y="7624"/>
                    <a:pt x="21257" y="7624"/>
                  </a:cubicBezTo>
                  <a:cubicBezTo>
                    <a:pt x="20914" y="7624"/>
                    <a:pt x="20571" y="7624"/>
                    <a:pt x="20229" y="7624"/>
                  </a:cubicBezTo>
                  <a:cubicBezTo>
                    <a:pt x="19200" y="7624"/>
                    <a:pt x="19200" y="7624"/>
                    <a:pt x="19200" y="7624"/>
                  </a:cubicBezTo>
                  <a:cubicBezTo>
                    <a:pt x="19200" y="12071"/>
                    <a:pt x="19200" y="12071"/>
                    <a:pt x="19200" y="12071"/>
                  </a:cubicBezTo>
                  <a:cubicBezTo>
                    <a:pt x="19200" y="12706"/>
                    <a:pt x="19200" y="13341"/>
                    <a:pt x="20229" y="13341"/>
                  </a:cubicBezTo>
                  <a:cubicBezTo>
                    <a:pt x="20914" y="13341"/>
                    <a:pt x="21257" y="13341"/>
                    <a:pt x="21600" y="13024"/>
                  </a:cubicBezTo>
                  <a:lnTo>
                    <a:pt x="21600" y="1556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4" name="Shape"/>
            <p:cNvSpPr/>
            <p:nvPr/>
          </p:nvSpPr>
          <p:spPr>
            <a:xfrm>
              <a:off x="4614333" y="5346700"/>
              <a:ext cx="268818" cy="264585"/>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69" y="21600"/>
                    <a:pt x="17573" y="21600"/>
                  </a:cubicBezTo>
                  <a:cubicBezTo>
                    <a:pt x="14278" y="21600"/>
                    <a:pt x="14278" y="21600"/>
                    <a:pt x="14278" y="21600"/>
                  </a:cubicBezTo>
                  <a:cubicBezTo>
                    <a:pt x="13912" y="21600"/>
                    <a:pt x="13546" y="21600"/>
                    <a:pt x="13546" y="20855"/>
                  </a:cubicBezTo>
                  <a:cubicBezTo>
                    <a:pt x="13546" y="20483"/>
                    <a:pt x="13546" y="18993"/>
                    <a:pt x="13546" y="17503"/>
                  </a:cubicBezTo>
                  <a:cubicBezTo>
                    <a:pt x="13546" y="16386"/>
                    <a:pt x="13180" y="15641"/>
                    <a:pt x="12814" y="15641"/>
                  </a:cubicBezTo>
                  <a:cubicBezTo>
                    <a:pt x="15010" y="15269"/>
                    <a:pt x="17573" y="14152"/>
                    <a:pt x="17573" y="10055"/>
                  </a:cubicBezTo>
                  <a:cubicBezTo>
                    <a:pt x="17573" y="8938"/>
                    <a:pt x="17207" y="7821"/>
                    <a:pt x="16475" y="7076"/>
                  </a:cubicBezTo>
                  <a:cubicBezTo>
                    <a:pt x="16841" y="7076"/>
                    <a:pt x="16841" y="5959"/>
                    <a:pt x="16475" y="4469"/>
                  </a:cubicBezTo>
                  <a:cubicBezTo>
                    <a:pt x="15376" y="4097"/>
                    <a:pt x="13546" y="5586"/>
                    <a:pt x="13546" y="5586"/>
                  </a:cubicBezTo>
                  <a:cubicBezTo>
                    <a:pt x="12814" y="5214"/>
                    <a:pt x="11715" y="5214"/>
                    <a:pt x="10983" y="5214"/>
                  </a:cubicBezTo>
                  <a:cubicBezTo>
                    <a:pt x="9885" y="5214"/>
                    <a:pt x="9153" y="5214"/>
                    <a:pt x="8054" y="5586"/>
                  </a:cubicBezTo>
                  <a:cubicBezTo>
                    <a:pt x="8054" y="5586"/>
                    <a:pt x="6224" y="4097"/>
                    <a:pt x="5125" y="4469"/>
                  </a:cubicBezTo>
                  <a:cubicBezTo>
                    <a:pt x="4759" y="5959"/>
                    <a:pt x="5125" y="7076"/>
                    <a:pt x="5125" y="7076"/>
                  </a:cubicBezTo>
                  <a:cubicBezTo>
                    <a:pt x="4393" y="7821"/>
                    <a:pt x="4027" y="8938"/>
                    <a:pt x="4027" y="10055"/>
                  </a:cubicBezTo>
                  <a:cubicBezTo>
                    <a:pt x="4027" y="14152"/>
                    <a:pt x="6590" y="15269"/>
                    <a:pt x="8786" y="15641"/>
                  </a:cubicBezTo>
                  <a:cubicBezTo>
                    <a:pt x="8420" y="15641"/>
                    <a:pt x="8420" y="16386"/>
                    <a:pt x="8054" y="16759"/>
                  </a:cubicBezTo>
                  <a:cubicBezTo>
                    <a:pt x="7688" y="17131"/>
                    <a:pt x="5858" y="17876"/>
                    <a:pt x="5125" y="16014"/>
                  </a:cubicBezTo>
                  <a:cubicBezTo>
                    <a:pt x="4393" y="14897"/>
                    <a:pt x="3295" y="14897"/>
                    <a:pt x="3295" y="14897"/>
                  </a:cubicBezTo>
                  <a:cubicBezTo>
                    <a:pt x="2563" y="14897"/>
                    <a:pt x="3295" y="15641"/>
                    <a:pt x="3295" y="15641"/>
                  </a:cubicBezTo>
                  <a:cubicBezTo>
                    <a:pt x="4027" y="16014"/>
                    <a:pt x="4759" y="17131"/>
                    <a:pt x="4759" y="17131"/>
                  </a:cubicBezTo>
                  <a:cubicBezTo>
                    <a:pt x="5125" y="18993"/>
                    <a:pt x="8054" y="18621"/>
                    <a:pt x="8054" y="18621"/>
                  </a:cubicBezTo>
                  <a:cubicBezTo>
                    <a:pt x="8054" y="19366"/>
                    <a:pt x="8054" y="20483"/>
                    <a:pt x="8054" y="20855"/>
                  </a:cubicBezTo>
                  <a:cubicBezTo>
                    <a:pt x="8054" y="21600"/>
                    <a:pt x="7688" y="21600"/>
                    <a:pt x="7322" y="21600"/>
                  </a:cubicBezTo>
                  <a:cubicBezTo>
                    <a:pt x="4027" y="21600"/>
                    <a:pt x="4027" y="21600"/>
                    <a:pt x="4027" y="21600"/>
                  </a:cubicBezTo>
                  <a:cubicBezTo>
                    <a:pt x="1831" y="21600"/>
                    <a:pt x="0" y="19738"/>
                    <a:pt x="0" y="17503"/>
                  </a:cubicBezTo>
                  <a:cubicBezTo>
                    <a:pt x="0" y="3724"/>
                    <a:pt x="0" y="3724"/>
                    <a:pt x="0" y="3724"/>
                  </a:cubicBezTo>
                  <a:cubicBezTo>
                    <a:pt x="0" y="1490"/>
                    <a:pt x="1831" y="0"/>
                    <a:pt x="4027" y="0"/>
                  </a:cubicBezTo>
                  <a:cubicBezTo>
                    <a:pt x="17573" y="0"/>
                    <a:pt x="17573" y="0"/>
                    <a:pt x="17573" y="0"/>
                  </a:cubicBezTo>
                  <a:cubicBezTo>
                    <a:pt x="19769" y="0"/>
                    <a:pt x="21600" y="1490"/>
                    <a:pt x="21600" y="3724"/>
                  </a:cubicBezTo>
                  <a:lnTo>
                    <a:pt x="21600" y="17503"/>
                  </a:lnTo>
                  <a:close/>
                  <a:moveTo>
                    <a:pt x="4027" y="15269"/>
                  </a:moveTo>
                  <a:cubicBezTo>
                    <a:pt x="4027" y="15269"/>
                    <a:pt x="4027" y="15269"/>
                    <a:pt x="4027" y="15269"/>
                  </a:cubicBezTo>
                  <a:cubicBezTo>
                    <a:pt x="4027" y="15269"/>
                    <a:pt x="4027" y="15269"/>
                    <a:pt x="4027" y="15269"/>
                  </a:cubicBezTo>
                  <a:cubicBezTo>
                    <a:pt x="4027" y="15269"/>
                    <a:pt x="4393" y="15269"/>
                    <a:pt x="4027" y="15269"/>
                  </a:cubicBezTo>
                  <a:cubicBezTo>
                    <a:pt x="4027" y="15641"/>
                    <a:pt x="4027" y="15641"/>
                    <a:pt x="4027" y="15269"/>
                  </a:cubicBezTo>
                  <a:close/>
                  <a:moveTo>
                    <a:pt x="4393" y="16014"/>
                  </a:moveTo>
                  <a:cubicBezTo>
                    <a:pt x="4393" y="15641"/>
                    <a:pt x="4393" y="15641"/>
                    <a:pt x="4393" y="15641"/>
                  </a:cubicBezTo>
                  <a:cubicBezTo>
                    <a:pt x="4393" y="15641"/>
                    <a:pt x="4393" y="15641"/>
                    <a:pt x="4759" y="15641"/>
                  </a:cubicBezTo>
                  <a:cubicBezTo>
                    <a:pt x="4759" y="15641"/>
                    <a:pt x="4759" y="16014"/>
                    <a:pt x="4759" y="16014"/>
                  </a:cubicBezTo>
                  <a:cubicBezTo>
                    <a:pt x="4759" y="16014"/>
                    <a:pt x="4393" y="16014"/>
                    <a:pt x="4393" y="16014"/>
                  </a:cubicBezTo>
                  <a:close/>
                  <a:moveTo>
                    <a:pt x="5125" y="16386"/>
                  </a:moveTo>
                  <a:cubicBezTo>
                    <a:pt x="5125" y="16759"/>
                    <a:pt x="4759" y="16386"/>
                    <a:pt x="4759" y="16386"/>
                  </a:cubicBezTo>
                  <a:cubicBezTo>
                    <a:pt x="4759" y="16386"/>
                    <a:pt x="4759" y="16386"/>
                    <a:pt x="4759" y="16014"/>
                  </a:cubicBezTo>
                  <a:cubicBezTo>
                    <a:pt x="4759" y="16014"/>
                    <a:pt x="5125" y="16014"/>
                    <a:pt x="5125" y="16386"/>
                  </a:cubicBezTo>
                  <a:cubicBezTo>
                    <a:pt x="5125" y="16386"/>
                    <a:pt x="5125" y="16386"/>
                    <a:pt x="5125" y="16386"/>
                  </a:cubicBezTo>
                  <a:close/>
                  <a:moveTo>
                    <a:pt x="5492" y="17131"/>
                  </a:moveTo>
                  <a:cubicBezTo>
                    <a:pt x="5125" y="17131"/>
                    <a:pt x="5125" y="16759"/>
                    <a:pt x="5125" y="16759"/>
                  </a:cubicBezTo>
                  <a:cubicBezTo>
                    <a:pt x="5492" y="16759"/>
                    <a:pt x="5492" y="16759"/>
                    <a:pt x="5492" y="16759"/>
                  </a:cubicBezTo>
                  <a:cubicBezTo>
                    <a:pt x="5492" y="17131"/>
                    <a:pt x="5858" y="17131"/>
                    <a:pt x="5492" y="17131"/>
                  </a:cubicBezTo>
                  <a:cubicBezTo>
                    <a:pt x="5492" y="17131"/>
                    <a:pt x="5492" y="17131"/>
                    <a:pt x="5492" y="17131"/>
                  </a:cubicBezTo>
                  <a:close/>
                  <a:moveTo>
                    <a:pt x="6224" y="17503"/>
                  </a:moveTo>
                  <a:cubicBezTo>
                    <a:pt x="5858" y="17503"/>
                    <a:pt x="5858" y="17503"/>
                    <a:pt x="5858" y="17503"/>
                  </a:cubicBezTo>
                  <a:cubicBezTo>
                    <a:pt x="5858" y="17131"/>
                    <a:pt x="6224" y="17131"/>
                    <a:pt x="6224" y="17131"/>
                  </a:cubicBezTo>
                  <a:cubicBezTo>
                    <a:pt x="6224" y="17131"/>
                    <a:pt x="6590" y="17503"/>
                    <a:pt x="6590" y="17503"/>
                  </a:cubicBezTo>
                  <a:cubicBezTo>
                    <a:pt x="6224" y="17503"/>
                    <a:pt x="6224" y="17503"/>
                    <a:pt x="6224" y="17503"/>
                  </a:cubicBezTo>
                  <a:close/>
                  <a:moveTo>
                    <a:pt x="6956" y="17876"/>
                  </a:moveTo>
                  <a:cubicBezTo>
                    <a:pt x="6956" y="17876"/>
                    <a:pt x="6956" y="17503"/>
                    <a:pt x="6956" y="17503"/>
                  </a:cubicBezTo>
                  <a:cubicBezTo>
                    <a:pt x="6956" y="17503"/>
                    <a:pt x="6956" y="17503"/>
                    <a:pt x="6956" y="17503"/>
                  </a:cubicBezTo>
                  <a:cubicBezTo>
                    <a:pt x="7322" y="17503"/>
                    <a:pt x="7322" y="17503"/>
                    <a:pt x="7322" y="17503"/>
                  </a:cubicBezTo>
                  <a:cubicBezTo>
                    <a:pt x="7322" y="17503"/>
                    <a:pt x="7322" y="17876"/>
                    <a:pt x="6956" y="17876"/>
                  </a:cubicBezTo>
                  <a:close/>
                  <a:moveTo>
                    <a:pt x="8054" y="17503"/>
                  </a:moveTo>
                  <a:cubicBezTo>
                    <a:pt x="7688" y="17503"/>
                    <a:pt x="7688" y="17503"/>
                    <a:pt x="7688" y="17503"/>
                  </a:cubicBezTo>
                  <a:cubicBezTo>
                    <a:pt x="7688" y="17503"/>
                    <a:pt x="7688" y="17503"/>
                    <a:pt x="7688" y="17131"/>
                  </a:cubicBezTo>
                  <a:cubicBezTo>
                    <a:pt x="8054" y="17131"/>
                    <a:pt x="8054" y="17503"/>
                    <a:pt x="8054" y="17503"/>
                  </a:cubicBezTo>
                  <a:cubicBezTo>
                    <a:pt x="8054" y="17503"/>
                    <a:pt x="8054" y="17503"/>
                    <a:pt x="8054" y="1750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5" name="Shape"/>
            <p:cNvSpPr/>
            <p:nvPr/>
          </p:nvSpPr>
          <p:spPr>
            <a:xfrm>
              <a:off x="5291667" y="5323417"/>
              <a:ext cx="182034" cy="28786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6" name="Shape"/>
            <p:cNvSpPr/>
            <p:nvPr/>
          </p:nvSpPr>
          <p:spPr>
            <a:xfrm>
              <a:off x="5930900" y="5346700"/>
              <a:ext cx="397934" cy="264585"/>
            </a:xfrm>
            <a:custGeom>
              <a:avLst/>
              <a:gdLst/>
              <a:ahLst/>
              <a:cxnLst>
                <a:cxn ang="0">
                  <a:pos x="wd2" y="hd2"/>
                </a:cxn>
                <a:cxn ang="5400000">
                  <a:pos x="wd2" y="hd2"/>
                </a:cxn>
                <a:cxn ang="10800000">
                  <a:pos x="wd2" y="hd2"/>
                </a:cxn>
                <a:cxn ang="16200000">
                  <a:pos x="wd2" y="hd2"/>
                </a:cxn>
              </a:cxnLst>
              <a:rect l="0" t="0" r="r" b="b"/>
              <a:pathLst>
                <a:path w="21600" h="21600" extrusionOk="0">
                  <a:moveTo>
                    <a:pt x="21352" y="5586"/>
                  </a:moveTo>
                  <a:cubicBezTo>
                    <a:pt x="10924" y="10800"/>
                    <a:pt x="10924" y="10800"/>
                    <a:pt x="10924" y="10800"/>
                  </a:cubicBezTo>
                  <a:cubicBezTo>
                    <a:pt x="10924" y="10800"/>
                    <a:pt x="10924" y="10800"/>
                    <a:pt x="10676" y="10800"/>
                  </a:cubicBezTo>
                  <a:cubicBezTo>
                    <a:pt x="10676" y="10800"/>
                    <a:pt x="10676" y="10800"/>
                    <a:pt x="10676" y="10800"/>
                  </a:cubicBezTo>
                  <a:cubicBezTo>
                    <a:pt x="4469" y="7821"/>
                    <a:pt x="4469" y="7821"/>
                    <a:pt x="4469" y="7821"/>
                  </a:cubicBezTo>
                  <a:cubicBezTo>
                    <a:pt x="3972" y="8566"/>
                    <a:pt x="3724" y="10055"/>
                    <a:pt x="3476" y="11917"/>
                  </a:cubicBezTo>
                  <a:cubicBezTo>
                    <a:pt x="3972" y="12290"/>
                    <a:pt x="4221" y="12662"/>
                    <a:pt x="4221" y="13407"/>
                  </a:cubicBezTo>
                  <a:cubicBezTo>
                    <a:pt x="4221" y="14152"/>
                    <a:pt x="3972" y="14524"/>
                    <a:pt x="3724" y="14897"/>
                  </a:cubicBezTo>
                  <a:cubicBezTo>
                    <a:pt x="4221" y="20855"/>
                    <a:pt x="4221" y="20855"/>
                    <a:pt x="4221" y="20855"/>
                  </a:cubicBezTo>
                  <a:cubicBezTo>
                    <a:pt x="4221" y="21228"/>
                    <a:pt x="4221" y="21228"/>
                    <a:pt x="3972" y="21228"/>
                  </a:cubicBezTo>
                  <a:cubicBezTo>
                    <a:pt x="3972" y="21600"/>
                    <a:pt x="3972" y="21600"/>
                    <a:pt x="3972" y="21600"/>
                  </a:cubicBezTo>
                  <a:cubicBezTo>
                    <a:pt x="1986" y="21600"/>
                    <a:pt x="1986" y="21600"/>
                    <a:pt x="1986" y="21600"/>
                  </a:cubicBezTo>
                  <a:cubicBezTo>
                    <a:pt x="1986" y="21600"/>
                    <a:pt x="1986" y="21600"/>
                    <a:pt x="1738" y="21228"/>
                  </a:cubicBezTo>
                  <a:cubicBezTo>
                    <a:pt x="1738" y="21228"/>
                    <a:pt x="1738" y="21228"/>
                    <a:pt x="1738" y="20855"/>
                  </a:cubicBezTo>
                  <a:cubicBezTo>
                    <a:pt x="2234" y="14897"/>
                    <a:pt x="2234" y="14897"/>
                    <a:pt x="2234" y="14897"/>
                  </a:cubicBezTo>
                  <a:cubicBezTo>
                    <a:pt x="1986" y="14524"/>
                    <a:pt x="1738" y="14152"/>
                    <a:pt x="1738" y="13407"/>
                  </a:cubicBezTo>
                  <a:cubicBezTo>
                    <a:pt x="1738" y="12662"/>
                    <a:pt x="1986" y="12290"/>
                    <a:pt x="2483" y="11917"/>
                  </a:cubicBezTo>
                  <a:cubicBezTo>
                    <a:pt x="2483" y="10055"/>
                    <a:pt x="2731" y="8566"/>
                    <a:pt x="3228" y="7076"/>
                  </a:cubicBezTo>
                  <a:cubicBezTo>
                    <a:pt x="248" y="5586"/>
                    <a:pt x="248" y="5586"/>
                    <a:pt x="248" y="5586"/>
                  </a:cubicBezTo>
                  <a:cubicBezTo>
                    <a:pt x="0" y="5586"/>
                    <a:pt x="0" y="5586"/>
                    <a:pt x="0" y="5214"/>
                  </a:cubicBezTo>
                  <a:cubicBezTo>
                    <a:pt x="0" y="5214"/>
                    <a:pt x="0" y="4841"/>
                    <a:pt x="248" y="4841"/>
                  </a:cubicBezTo>
                  <a:cubicBezTo>
                    <a:pt x="10676" y="0"/>
                    <a:pt x="10676" y="0"/>
                    <a:pt x="10676" y="0"/>
                  </a:cubicBezTo>
                  <a:cubicBezTo>
                    <a:pt x="10676" y="0"/>
                    <a:pt x="10676" y="0"/>
                    <a:pt x="10676" y="0"/>
                  </a:cubicBezTo>
                  <a:cubicBezTo>
                    <a:pt x="10924" y="0"/>
                    <a:pt x="10924" y="0"/>
                    <a:pt x="10924" y="0"/>
                  </a:cubicBezTo>
                  <a:cubicBezTo>
                    <a:pt x="21352" y="4841"/>
                    <a:pt x="21352" y="4841"/>
                    <a:pt x="21352" y="4841"/>
                  </a:cubicBezTo>
                  <a:cubicBezTo>
                    <a:pt x="21600" y="4841"/>
                    <a:pt x="21600" y="5214"/>
                    <a:pt x="21600" y="5214"/>
                  </a:cubicBezTo>
                  <a:cubicBezTo>
                    <a:pt x="21600" y="5586"/>
                    <a:pt x="21600" y="5586"/>
                    <a:pt x="21352" y="5586"/>
                  </a:cubicBezTo>
                  <a:close/>
                  <a:moveTo>
                    <a:pt x="16883" y="14152"/>
                  </a:moveTo>
                  <a:cubicBezTo>
                    <a:pt x="16883" y="16386"/>
                    <a:pt x="14152" y="17876"/>
                    <a:pt x="10676" y="17876"/>
                  </a:cubicBezTo>
                  <a:cubicBezTo>
                    <a:pt x="7448" y="17876"/>
                    <a:pt x="4717" y="16386"/>
                    <a:pt x="4717" y="14152"/>
                  </a:cubicBezTo>
                  <a:cubicBezTo>
                    <a:pt x="4966" y="9683"/>
                    <a:pt x="4966" y="9683"/>
                    <a:pt x="4966" y="9683"/>
                  </a:cubicBezTo>
                  <a:cubicBezTo>
                    <a:pt x="10428" y="12290"/>
                    <a:pt x="10428" y="12290"/>
                    <a:pt x="10428" y="12290"/>
                  </a:cubicBezTo>
                  <a:cubicBezTo>
                    <a:pt x="10428" y="12290"/>
                    <a:pt x="10676" y="12662"/>
                    <a:pt x="10676" y="12662"/>
                  </a:cubicBezTo>
                  <a:cubicBezTo>
                    <a:pt x="10924" y="12662"/>
                    <a:pt x="11172" y="12290"/>
                    <a:pt x="11172" y="12290"/>
                  </a:cubicBezTo>
                  <a:cubicBezTo>
                    <a:pt x="16634" y="9683"/>
                    <a:pt x="16634" y="9683"/>
                    <a:pt x="16634" y="9683"/>
                  </a:cubicBezTo>
                  <a:lnTo>
                    <a:pt x="16883" y="1415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7" name="Shape"/>
            <p:cNvSpPr/>
            <p:nvPr/>
          </p:nvSpPr>
          <p:spPr>
            <a:xfrm>
              <a:off x="6591300" y="5323417"/>
              <a:ext cx="268818" cy="311150"/>
            </a:xfrm>
            <a:custGeom>
              <a:avLst/>
              <a:gdLst/>
              <a:ahLst/>
              <a:cxnLst>
                <a:cxn ang="0">
                  <a:pos x="wd2" y="hd2"/>
                </a:cxn>
                <a:cxn ang="5400000">
                  <a:pos x="wd2" y="hd2"/>
                </a:cxn>
                <a:cxn ang="10800000">
                  <a:pos x="wd2" y="hd2"/>
                </a:cxn>
                <a:cxn ang="16200000">
                  <a:pos x="wd2" y="hd2"/>
                </a:cxn>
              </a:cxnLst>
              <a:rect l="0" t="0" r="r" b="b"/>
              <a:pathLst>
                <a:path w="21600" h="21600" extrusionOk="0">
                  <a:moveTo>
                    <a:pt x="17573" y="15247"/>
                  </a:moveTo>
                  <a:cubicBezTo>
                    <a:pt x="17207" y="15247"/>
                    <a:pt x="17207" y="15247"/>
                    <a:pt x="17207" y="15247"/>
                  </a:cubicBezTo>
                  <a:cubicBezTo>
                    <a:pt x="16475" y="15565"/>
                    <a:pt x="15742" y="15882"/>
                    <a:pt x="15010" y="15882"/>
                  </a:cubicBezTo>
                  <a:cubicBezTo>
                    <a:pt x="14644" y="15882"/>
                    <a:pt x="14644" y="15882"/>
                    <a:pt x="14278" y="15882"/>
                  </a:cubicBezTo>
                  <a:cubicBezTo>
                    <a:pt x="13912" y="16200"/>
                    <a:pt x="13180" y="16200"/>
                    <a:pt x="12447" y="16518"/>
                  </a:cubicBezTo>
                  <a:cubicBezTo>
                    <a:pt x="12447" y="18424"/>
                    <a:pt x="12447" y="18424"/>
                    <a:pt x="12447" y="18424"/>
                  </a:cubicBezTo>
                  <a:cubicBezTo>
                    <a:pt x="12447" y="20012"/>
                    <a:pt x="10983" y="21600"/>
                    <a:pt x="9153" y="21600"/>
                  </a:cubicBezTo>
                  <a:cubicBezTo>
                    <a:pt x="6956" y="21600"/>
                    <a:pt x="5492" y="20012"/>
                    <a:pt x="5492" y="18424"/>
                  </a:cubicBezTo>
                  <a:cubicBezTo>
                    <a:pt x="5492" y="13976"/>
                    <a:pt x="5492" y="13976"/>
                    <a:pt x="5492" y="13976"/>
                  </a:cubicBezTo>
                  <a:cubicBezTo>
                    <a:pt x="5125" y="13976"/>
                    <a:pt x="4393" y="14294"/>
                    <a:pt x="3661" y="14294"/>
                  </a:cubicBezTo>
                  <a:cubicBezTo>
                    <a:pt x="1464" y="14294"/>
                    <a:pt x="0" y="12706"/>
                    <a:pt x="0" y="10800"/>
                  </a:cubicBezTo>
                  <a:cubicBezTo>
                    <a:pt x="0" y="9212"/>
                    <a:pt x="2563" y="8576"/>
                    <a:pt x="3661" y="7941"/>
                  </a:cubicBezTo>
                  <a:cubicBezTo>
                    <a:pt x="4393" y="7624"/>
                    <a:pt x="5125" y="6988"/>
                    <a:pt x="5492" y="6671"/>
                  </a:cubicBezTo>
                  <a:cubicBezTo>
                    <a:pt x="6224" y="6353"/>
                    <a:pt x="7322" y="5400"/>
                    <a:pt x="7322" y="4765"/>
                  </a:cubicBezTo>
                  <a:cubicBezTo>
                    <a:pt x="7322" y="1588"/>
                    <a:pt x="7322" y="1588"/>
                    <a:pt x="7322" y="1588"/>
                  </a:cubicBezTo>
                  <a:cubicBezTo>
                    <a:pt x="7322" y="635"/>
                    <a:pt x="8054" y="0"/>
                    <a:pt x="9153" y="0"/>
                  </a:cubicBezTo>
                  <a:cubicBezTo>
                    <a:pt x="17939" y="0"/>
                    <a:pt x="17939" y="0"/>
                    <a:pt x="17939" y="0"/>
                  </a:cubicBezTo>
                  <a:cubicBezTo>
                    <a:pt x="19037" y="0"/>
                    <a:pt x="19769" y="635"/>
                    <a:pt x="19769" y="1588"/>
                  </a:cubicBezTo>
                  <a:cubicBezTo>
                    <a:pt x="19769" y="4765"/>
                    <a:pt x="19769" y="4765"/>
                    <a:pt x="19769" y="4765"/>
                  </a:cubicBezTo>
                  <a:cubicBezTo>
                    <a:pt x="19769" y="5718"/>
                    <a:pt x="20136" y="6988"/>
                    <a:pt x="20502" y="7624"/>
                  </a:cubicBezTo>
                  <a:cubicBezTo>
                    <a:pt x="21234" y="8894"/>
                    <a:pt x="21600" y="10165"/>
                    <a:pt x="21600" y="11435"/>
                  </a:cubicBezTo>
                  <a:cubicBezTo>
                    <a:pt x="21600" y="13659"/>
                    <a:pt x="20136" y="15247"/>
                    <a:pt x="17573" y="15247"/>
                  </a:cubicBezTo>
                  <a:close/>
                  <a:moveTo>
                    <a:pt x="17939" y="4765"/>
                  </a:moveTo>
                  <a:cubicBezTo>
                    <a:pt x="17939" y="4447"/>
                    <a:pt x="17939" y="4447"/>
                    <a:pt x="17939" y="4447"/>
                  </a:cubicBezTo>
                  <a:cubicBezTo>
                    <a:pt x="9153" y="4447"/>
                    <a:pt x="9153" y="4447"/>
                    <a:pt x="9153" y="4447"/>
                  </a:cubicBezTo>
                  <a:cubicBezTo>
                    <a:pt x="9153" y="4765"/>
                    <a:pt x="9153" y="4765"/>
                    <a:pt x="9153" y="4765"/>
                  </a:cubicBezTo>
                  <a:cubicBezTo>
                    <a:pt x="9153" y="6353"/>
                    <a:pt x="7688" y="6988"/>
                    <a:pt x="6956" y="7941"/>
                  </a:cubicBezTo>
                  <a:cubicBezTo>
                    <a:pt x="6224" y="8259"/>
                    <a:pt x="5492" y="8894"/>
                    <a:pt x="4759" y="9212"/>
                  </a:cubicBezTo>
                  <a:cubicBezTo>
                    <a:pt x="4393" y="9212"/>
                    <a:pt x="4027" y="9529"/>
                    <a:pt x="3661" y="9529"/>
                  </a:cubicBezTo>
                  <a:cubicBezTo>
                    <a:pt x="3661" y="9847"/>
                    <a:pt x="1831" y="10482"/>
                    <a:pt x="1831" y="10800"/>
                  </a:cubicBezTo>
                  <a:cubicBezTo>
                    <a:pt x="1831" y="11753"/>
                    <a:pt x="2563" y="12706"/>
                    <a:pt x="3661" y="12706"/>
                  </a:cubicBezTo>
                  <a:cubicBezTo>
                    <a:pt x="5492" y="12706"/>
                    <a:pt x="6224" y="11435"/>
                    <a:pt x="7322" y="11435"/>
                  </a:cubicBezTo>
                  <a:cubicBezTo>
                    <a:pt x="7322" y="18424"/>
                    <a:pt x="7322" y="18424"/>
                    <a:pt x="7322" y="18424"/>
                  </a:cubicBezTo>
                  <a:cubicBezTo>
                    <a:pt x="7322" y="19376"/>
                    <a:pt x="8054" y="20012"/>
                    <a:pt x="9153" y="20012"/>
                  </a:cubicBezTo>
                  <a:cubicBezTo>
                    <a:pt x="9885" y="20012"/>
                    <a:pt x="10983" y="19376"/>
                    <a:pt x="10983" y="18424"/>
                  </a:cubicBezTo>
                  <a:cubicBezTo>
                    <a:pt x="10983" y="14294"/>
                    <a:pt x="10983" y="14294"/>
                    <a:pt x="10983" y="14294"/>
                  </a:cubicBezTo>
                  <a:cubicBezTo>
                    <a:pt x="11349" y="14612"/>
                    <a:pt x="11715" y="14929"/>
                    <a:pt x="12447" y="14929"/>
                  </a:cubicBezTo>
                  <a:cubicBezTo>
                    <a:pt x="12814" y="14929"/>
                    <a:pt x="13546" y="14612"/>
                    <a:pt x="13912" y="14294"/>
                  </a:cubicBezTo>
                  <a:cubicBezTo>
                    <a:pt x="14278" y="14294"/>
                    <a:pt x="14644" y="14294"/>
                    <a:pt x="15010" y="14294"/>
                  </a:cubicBezTo>
                  <a:cubicBezTo>
                    <a:pt x="15376" y="14294"/>
                    <a:pt x="16475" y="14294"/>
                    <a:pt x="16475" y="13659"/>
                  </a:cubicBezTo>
                  <a:cubicBezTo>
                    <a:pt x="16841" y="13659"/>
                    <a:pt x="17207" y="13659"/>
                    <a:pt x="17573" y="13659"/>
                  </a:cubicBezTo>
                  <a:cubicBezTo>
                    <a:pt x="19037" y="13659"/>
                    <a:pt x="19769" y="12706"/>
                    <a:pt x="19769" y="11435"/>
                  </a:cubicBezTo>
                  <a:cubicBezTo>
                    <a:pt x="19769" y="9212"/>
                    <a:pt x="17939" y="6988"/>
                    <a:pt x="17939" y="4765"/>
                  </a:cubicBezTo>
                  <a:close/>
                  <a:moveTo>
                    <a:pt x="17207" y="1588"/>
                  </a:moveTo>
                  <a:cubicBezTo>
                    <a:pt x="16475" y="1588"/>
                    <a:pt x="16108" y="1906"/>
                    <a:pt x="16108" y="2224"/>
                  </a:cubicBezTo>
                  <a:cubicBezTo>
                    <a:pt x="16108" y="2541"/>
                    <a:pt x="16475" y="2859"/>
                    <a:pt x="17207" y="2859"/>
                  </a:cubicBezTo>
                  <a:cubicBezTo>
                    <a:pt x="17573" y="2859"/>
                    <a:pt x="17939" y="2541"/>
                    <a:pt x="17939" y="2224"/>
                  </a:cubicBezTo>
                  <a:cubicBezTo>
                    <a:pt x="17939" y="1906"/>
                    <a:pt x="17573" y="1588"/>
                    <a:pt x="17207" y="15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8" name="Shape"/>
            <p:cNvSpPr/>
            <p:nvPr/>
          </p:nvSpPr>
          <p:spPr>
            <a:xfrm>
              <a:off x="7249584" y="5363633"/>
              <a:ext cx="268817" cy="226485"/>
            </a:xfrm>
            <a:custGeom>
              <a:avLst/>
              <a:gdLst/>
              <a:ahLst/>
              <a:cxnLst>
                <a:cxn ang="0">
                  <a:pos x="wd2" y="hd2"/>
                </a:cxn>
                <a:cxn ang="5400000">
                  <a:pos x="wd2" y="hd2"/>
                </a:cxn>
                <a:cxn ang="10800000">
                  <a:pos x="wd2" y="hd2"/>
                </a:cxn>
                <a:cxn ang="16200000">
                  <a:pos x="wd2" y="hd2"/>
                </a:cxn>
              </a:cxnLst>
              <a:rect l="0" t="0" r="r" b="b"/>
              <a:pathLst>
                <a:path w="21600" h="21600" extrusionOk="0">
                  <a:moveTo>
                    <a:pt x="21600" y="18955"/>
                  </a:moveTo>
                  <a:cubicBezTo>
                    <a:pt x="21600" y="20278"/>
                    <a:pt x="20502" y="21600"/>
                    <a:pt x="19403" y="21600"/>
                  </a:cubicBezTo>
                  <a:cubicBezTo>
                    <a:pt x="2563" y="21600"/>
                    <a:pt x="2563" y="21600"/>
                    <a:pt x="2563" y="21600"/>
                  </a:cubicBezTo>
                  <a:cubicBezTo>
                    <a:pt x="1098" y="21600"/>
                    <a:pt x="0" y="20278"/>
                    <a:pt x="0" y="18955"/>
                  </a:cubicBezTo>
                  <a:cubicBezTo>
                    <a:pt x="0" y="13665"/>
                    <a:pt x="0" y="13665"/>
                    <a:pt x="0" y="13665"/>
                  </a:cubicBezTo>
                  <a:cubicBezTo>
                    <a:pt x="0" y="13224"/>
                    <a:pt x="366" y="12784"/>
                    <a:pt x="366" y="12343"/>
                  </a:cubicBezTo>
                  <a:cubicBezTo>
                    <a:pt x="3295" y="2204"/>
                    <a:pt x="3295" y="2204"/>
                    <a:pt x="3295" y="2204"/>
                  </a:cubicBezTo>
                  <a:cubicBezTo>
                    <a:pt x="3295" y="882"/>
                    <a:pt x="4393" y="0"/>
                    <a:pt x="5492" y="0"/>
                  </a:cubicBezTo>
                  <a:cubicBezTo>
                    <a:pt x="16108" y="0"/>
                    <a:pt x="16108" y="0"/>
                    <a:pt x="16108" y="0"/>
                  </a:cubicBezTo>
                  <a:cubicBezTo>
                    <a:pt x="17207" y="0"/>
                    <a:pt x="18305" y="882"/>
                    <a:pt x="18671" y="2204"/>
                  </a:cubicBezTo>
                  <a:cubicBezTo>
                    <a:pt x="21234" y="12343"/>
                    <a:pt x="21234" y="12343"/>
                    <a:pt x="21234" y="12343"/>
                  </a:cubicBezTo>
                  <a:cubicBezTo>
                    <a:pt x="21234" y="12784"/>
                    <a:pt x="21600" y="13224"/>
                    <a:pt x="21600" y="13665"/>
                  </a:cubicBezTo>
                  <a:lnTo>
                    <a:pt x="21600" y="18955"/>
                  </a:lnTo>
                  <a:close/>
                  <a:moveTo>
                    <a:pt x="19769" y="13665"/>
                  </a:moveTo>
                  <a:cubicBezTo>
                    <a:pt x="19769" y="13224"/>
                    <a:pt x="19403" y="13224"/>
                    <a:pt x="19403" y="13224"/>
                  </a:cubicBezTo>
                  <a:cubicBezTo>
                    <a:pt x="2563" y="13224"/>
                    <a:pt x="2563" y="13224"/>
                    <a:pt x="2563" y="13224"/>
                  </a:cubicBezTo>
                  <a:cubicBezTo>
                    <a:pt x="2197" y="13224"/>
                    <a:pt x="1831" y="13224"/>
                    <a:pt x="1831" y="13665"/>
                  </a:cubicBezTo>
                  <a:cubicBezTo>
                    <a:pt x="1831" y="18955"/>
                    <a:pt x="1831" y="18955"/>
                    <a:pt x="1831" y="18955"/>
                  </a:cubicBezTo>
                  <a:cubicBezTo>
                    <a:pt x="1831" y="19396"/>
                    <a:pt x="2197" y="19396"/>
                    <a:pt x="2563" y="19396"/>
                  </a:cubicBezTo>
                  <a:cubicBezTo>
                    <a:pt x="19403" y="19396"/>
                    <a:pt x="19403" y="19396"/>
                    <a:pt x="19403" y="19396"/>
                  </a:cubicBezTo>
                  <a:cubicBezTo>
                    <a:pt x="19403" y="19396"/>
                    <a:pt x="19769" y="19396"/>
                    <a:pt x="19769" y="18955"/>
                  </a:cubicBezTo>
                  <a:lnTo>
                    <a:pt x="19769" y="13665"/>
                  </a:lnTo>
                  <a:close/>
                  <a:moveTo>
                    <a:pt x="19037" y="11020"/>
                  </a:moveTo>
                  <a:cubicBezTo>
                    <a:pt x="16841" y="2645"/>
                    <a:pt x="16841" y="2645"/>
                    <a:pt x="16841" y="2645"/>
                  </a:cubicBezTo>
                  <a:cubicBezTo>
                    <a:pt x="16841" y="2645"/>
                    <a:pt x="16475" y="2204"/>
                    <a:pt x="16108" y="2204"/>
                  </a:cubicBezTo>
                  <a:cubicBezTo>
                    <a:pt x="5492" y="2204"/>
                    <a:pt x="5492" y="2204"/>
                    <a:pt x="5492" y="2204"/>
                  </a:cubicBezTo>
                  <a:cubicBezTo>
                    <a:pt x="5125" y="2204"/>
                    <a:pt x="4759" y="2645"/>
                    <a:pt x="4759" y="2645"/>
                  </a:cubicBezTo>
                  <a:cubicBezTo>
                    <a:pt x="2563" y="11020"/>
                    <a:pt x="2563" y="11020"/>
                    <a:pt x="2563" y="11020"/>
                  </a:cubicBezTo>
                  <a:lnTo>
                    <a:pt x="19037" y="11020"/>
                  </a:lnTo>
                  <a:close/>
                  <a:moveTo>
                    <a:pt x="13546" y="17633"/>
                  </a:moveTo>
                  <a:cubicBezTo>
                    <a:pt x="12814" y="17633"/>
                    <a:pt x="12447" y="17192"/>
                    <a:pt x="12447" y="16310"/>
                  </a:cubicBezTo>
                  <a:cubicBezTo>
                    <a:pt x="12447" y="15429"/>
                    <a:pt x="12814" y="14988"/>
                    <a:pt x="13546" y="14988"/>
                  </a:cubicBezTo>
                  <a:cubicBezTo>
                    <a:pt x="14278" y="14988"/>
                    <a:pt x="14644" y="15429"/>
                    <a:pt x="14644" y="16310"/>
                  </a:cubicBezTo>
                  <a:cubicBezTo>
                    <a:pt x="14644" y="17192"/>
                    <a:pt x="14278" y="17633"/>
                    <a:pt x="13546" y="17633"/>
                  </a:cubicBezTo>
                  <a:close/>
                  <a:moveTo>
                    <a:pt x="17207" y="17633"/>
                  </a:moveTo>
                  <a:cubicBezTo>
                    <a:pt x="16475" y="17633"/>
                    <a:pt x="16108" y="17192"/>
                    <a:pt x="16108" y="16310"/>
                  </a:cubicBezTo>
                  <a:cubicBezTo>
                    <a:pt x="16108" y="15429"/>
                    <a:pt x="16475" y="14988"/>
                    <a:pt x="17207" y="14988"/>
                  </a:cubicBezTo>
                  <a:cubicBezTo>
                    <a:pt x="17573" y="14988"/>
                    <a:pt x="18305" y="15429"/>
                    <a:pt x="18305" y="16310"/>
                  </a:cubicBezTo>
                  <a:cubicBezTo>
                    <a:pt x="18305" y="17192"/>
                    <a:pt x="17573" y="17633"/>
                    <a:pt x="17207" y="1763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499" name="Shape"/>
            <p:cNvSpPr/>
            <p:nvPr/>
          </p:nvSpPr>
          <p:spPr>
            <a:xfrm>
              <a:off x="7907867" y="5346700"/>
              <a:ext cx="311152" cy="264585"/>
            </a:xfrm>
            <a:custGeom>
              <a:avLst/>
              <a:gdLst/>
              <a:ahLst/>
              <a:cxnLst>
                <a:cxn ang="0">
                  <a:pos x="wd2" y="hd2"/>
                </a:cxn>
                <a:cxn ang="5400000">
                  <a:pos x="wd2" y="hd2"/>
                </a:cxn>
                <a:cxn ang="10800000">
                  <a:pos x="wd2" y="hd2"/>
                </a:cxn>
                <a:cxn ang="16200000">
                  <a:pos x="wd2" y="hd2"/>
                </a:cxn>
              </a:cxnLst>
              <a:rect l="0" t="0" r="r" b="b"/>
              <a:pathLst>
                <a:path w="21600" h="21600" extrusionOk="0">
                  <a:moveTo>
                    <a:pt x="19059" y="12662"/>
                  </a:moveTo>
                  <a:cubicBezTo>
                    <a:pt x="11435" y="21228"/>
                    <a:pt x="11435" y="21228"/>
                    <a:pt x="11435" y="21228"/>
                  </a:cubicBezTo>
                  <a:cubicBezTo>
                    <a:pt x="11435" y="21600"/>
                    <a:pt x="11118" y="21600"/>
                    <a:pt x="10800" y="21600"/>
                  </a:cubicBezTo>
                  <a:cubicBezTo>
                    <a:pt x="10800" y="21600"/>
                    <a:pt x="10482" y="21600"/>
                    <a:pt x="10482" y="21228"/>
                  </a:cubicBezTo>
                  <a:cubicBezTo>
                    <a:pt x="2859" y="12662"/>
                    <a:pt x="2859" y="12662"/>
                    <a:pt x="2859" y="12662"/>
                  </a:cubicBezTo>
                  <a:cubicBezTo>
                    <a:pt x="2859" y="12662"/>
                    <a:pt x="0" y="9683"/>
                    <a:pt x="0" y="6331"/>
                  </a:cubicBezTo>
                  <a:cubicBezTo>
                    <a:pt x="0" y="2234"/>
                    <a:pt x="2224" y="0"/>
                    <a:pt x="6035" y="0"/>
                  </a:cubicBezTo>
                  <a:cubicBezTo>
                    <a:pt x="7941" y="0"/>
                    <a:pt x="9847" y="1862"/>
                    <a:pt x="10800" y="2979"/>
                  </a:cubicBezTo>
                  <a:cubicBezTo>
                    <a:pt x="11753" y="1862"/>
                    <a:pt x="13976" y="0"/>
                    <a:pt x="15882" y="0"/>
                  </a:cubicBezTo>
                  <a:cubicBezTo>
                    <a:pt x="19694" y="0"/>
                    <a:pt x="21600" y="2234"/>
                    <a:pt x="21600" y="6331"/>
                  </a:cubicBezTo>
                  <a:cubicBezTo>
                    <a:pt x="21600" y="9683"/>
                    <a:pt x="19059" y="12662"/>
                    <a:pt x="19059" y="12662"/>
                  </a:cubicBezTo>
                  <a:close/>
                  <a:moveTo>
                    <a:pt x="15882" y="1490"/>
                  </a:moveTo>
                  <a:cubicBezTo>
                    <a:pt x="14294" y="1490"/>
                    <a:pt x="12071" y="4097"/>
                    <a:pt x="11435" y="4841"/>
                  </a:cubicBezTo>
                  <a:cubicBezTo>
                    <a:pt x="11118" y="5214"/>
                    <a:pt x="10800" y="5214"/>
                    <a:pt x="10482" y="4841"/>
                  </a:cubicBezTo>
                  <a:cubicBezTo>
                    <a:pt x="9847" y="4097"/>
                    <a:pt x="7624" y="1490"/>
                    <a:pt x="6035" y="1490"/>
                  </a:cubicBezTo>
                  <a:cubicBezTo>
                    <a:pt x="4129" y="1490"/>
                    <a:pt x="1588" y="2607"/>
                    <a:pt x="1588" y="6331"/>
                  </a:cubicBezTo>
                  <a:cubicBezTo>
                    <a:pt x="1588" y="8938"/>
                    <a:pt x="3812" y="11545"/>
                    <a:pt x="3812" y="11545"/>
                  </a:cubicBezTo>
                  <a:cubicBezTo>
                    <a:pt x="10800" y="19366"/>
                    <a:pt x="10800" y="19366"/>
                    <a:pt x="10800" y="19366"/>
                  </a:cubicBezTo>
                  <a:cubicBezTo>
                    <a:pt x="17788" y="11545"/>
                    <a:pt x="17788" y="11545"/>
                    <a:pt x="17788" y="11545"/>
                  </a:cubicBezTo>
                  <a:cubicBezTo>
                    <a:pt x="18106" y="11545"/>
                    <a:pt x="20329" y="8938"/>
                    <a:pt x="20329" y="6331"/>
                  </a:cubicBezTo>
                  <a:cubicBezTo>
                    <a:pt x="20329" y="2607"/>
                    <a:pt x="17788" y="1490"/>
                    <a:pt x="15882" y="149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0" name="Shape"/>
            <p:cNvSpPr/>
            <p:nvPr/>
          </p:nvSpPr>
          <p:spPr>
            <a:xfrm>
              <a:off x="8568267" y="5346700"/>
              <a:ext cx="241301" cy="27516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516" y="19440"/>
                  </a:lnTo>
                  <a:lnTo>
                    <a:pt x="10611" y="21600"/>
                  </a:lnTo>
                  <a:lnTo>
                    <a:pt x="1895" y="19440"/>
                  </a:lnTo>
                  <a:lnTo>
                    <a:pt x="0" y="0"/>
                  </a:lnTo>
                  <a:lnTo>
                    <a:pt x="21600" y="0"/>
                  </a:lnTo>
                  <a:close/>
                  <a:moveTo>
                    <a:pt x="17621" y="3988"/>
                  </a:moveTo>
                  <a:lnTo>
                    <a:pt x="3979" y="3988"/>
                  </a:lnTo>
                  <a:lnTo>
                    <a:pt x="4358" y="11132"/>
                  </a:lnTo>
                  <a:lnTo>
                    <a:pt x="14211" y="11132"/>
                  </a:lnTo>
                  <a:lnTo>
                    <a:pt x="13832" y="14289"/>
                  </a:lnTo>
                  <a:lnTo>
                    <a:pt x="10611" y="15120"/>
                  </a:lnTo>
                  <a:lnTo>
                    <a:pt x="7768" y="14289"/>
                  </a:lnTo>
                  <a:lnTo>
                    <a:pt x="7389" y="12129"/>
                  </a:lnTo>
                  <a:lnTo>
                    <a:pt x="4926" y="12129"/>
                  </a:lnTo>
                  <a:lnTo>
                    <a:pt x="5305" y="16117"/>
                  </a:lnTo>
                  <a:lnTo>
                    <a:pt x="10611" y="17612"/>
                  </a:lnTo>
                  <a:lnTo>
                    <a:pt x="10989" y="17612"/>
                  </a:lnTo>
                  <a:lnTo>
                    <a:pt x="16295" y="16117"/>
                  </a:lnTo>
                  <a:lnTo>
                    <a:pt x="17053" y="8640"/>
                  </a:lnTo>
                  <a:lnTo>
                    <a:pt x="7389" y="8640"/>
                  </a:lnTo>
                  <a:lnTo>
                    <a:pt x="6821" y="6148"/>
                  </a:lnTo>
                  <a:lnTo>
                    <a:pt x="17621" y="6148"/>
                  </a:lnTo>
                  <a:lnTo>
                    <a:pt x="17621" y="39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1" name="Shape"/>
            <p:cNvSpPr/>
            <p:nvPr/>
          </p:nvSpPr>
          <p:spPr>
            <a:xfrm>
              <a:off x="9226551" y="5346700"/>
              <a:ext cx="311150" cy="243418"/>
            </a:xfrm>
            <a:custGeom>
              <a:avLst/>
              <a:gdLst/>
              <a:ahLst/>
              <a:cxnLst>
                <a:cxn ang="0">
                  <a:pos x="wd2" y="hd2"/>
                </a:cxn>
                <a:cxn ang="5400000">
                  <a:pos x="wd2" y="hd2"/>
                </a:cxn>
                <a:cxn ang="10800000">
                  <a:pos x="wd2" y="hd2"/>
                </a:cxn>
                <a:cxn ang="16200000">
                  <a:pos x="wd2" y="hd2"/>
                </a:cxn>
              </a:cxnLst>
              <a:rect l="0" t="0" r="r" b="b"/>
              <a:pathLst>
                <a:path w="21600" h="21600" extrusionOk="0">
                  <a:moveTo>
                    <a:pt x="21600" y="3260"/>
                  </a:moveTo>
                  <a:cubicBezTo>
                    <a:pt x="21600" y="3668"/>
                    <a:pt x="21600" y="3668"/>
                    <a:pt x="21282" y="3668"/>
                  </a:cubicBezTo>
                  <a:cubicBezTo>
                    <a:pt x="635" y="3668"/>
                    <a:pt x="635" y="3668"/>
                    <a:pt x="635" y="3668"/>
                  </a:cubicBezTo>
                  <a:cubicBezTo>
                    <a:pt x="318" y="3668"/>
                    <a:pt x="0" y="3668"/>
                    <a:pt x="0" y="3260"/>
                  </a:cubicBezTo>
                  <a:cubicBezTo>
                    <a:pt x="0" y="408"/>
                    <a:pt x="0" y="408"/>
                    <a:pt x="0" y="408"/>
                  </a:cubicBezTo>
                  <a:cubicBezTo>
                    <a:pt x="0" y="0"/>
                    <a:pt x="318" y="0"/>
                    <a:pt x="635" y="0"/>
                  </a:cubicBezTo>
                  <a:cubicBezTo>
                    <a:pt x="21282" y="0"/>
                    <a:pt x="21282" y="0"/>
                    <a:pt x="21282" y="0"/>
                  </a:cubicBezTo>
                  <a:cubicBezTo>
                    <a:pt x="21600" y="0"/>
                    <a:pt x="21600" y="0"/>
                    <a:pt x="21600" y="408"/>
                  </a:cubicBezTo>
                  <a:lnTo>
                    <a:pt x="21600" y="3260"/>
                  </a:lnTo>
                  <a:close/>
                  <a:moveTo>
                    <a:pt x="4129" y="11004"/>
                  </a:moveTo>
                  <a:cubicBezTo>
                    <a:pt x="953" y="15487"/>
                    <a:pt x="953" y="15487"/>
                    <a:pt x="953" y="15487"/>
                  </a:cubicBezTo>
                  <a:cubicBezTo>
                    <a:pt x="635" y="15487"/>
                    <a:pt x="635" y="15487"/>
                    <a:pt x="635" y="15487"/>
                  </a:cubicBezTo>
                  <a:cubicBezTo>
                    <a:pt x="318" y="15487"/>
                    <a:pt x="0" y="15487"/>
                    <a:pt x="0" y="15079"/>
                  </a:cubicBezTo>
                  <a:cubicBezTo>
                    <a:pt x="0" y="6113"/>
                    <a:pt x="0" y="6113"/>
                    <a:pt x="0" y="6113"/>
                  </a:cubicBezTo>
                  <a:cubicBezTo>
                    <a:pt x="0" y="6113"/>
                    <a:pt x="318" y="5706"/>
                    <a:pt x="635" y="5706"/>
                  </a:cubicBezTo>
                  <a:cubicBezTo>
                    <a:pt x="635" y="5706"/>
                    <a:pt x="635" y="5706"/>
                    <a:pt x="953" y="5706"/>
                  </a:cubicBezTo>
                  <a:cubicBezTo>
                    <a:pt x="4129" y="10189"/>
                    <a:pt x="4129" y="10189"/>
                    <a:pt x="4129" y="10189"/>
                  </a:cubicBezTo>
                  <a:cubicBezTo>
                    <a:pt x="4447" y="10596"/>
                    <a:pt x="4447" y="10596"/>
                    <a:pt x="4447" y="10596"/>
                  </a:cubicBezTo>
                  <a:cubicBezTo>
                    <a:pt x="4447" y="11004"/>
                    <a:pt x="4447" y="11004"/>
                    <a:pt x="4129" y="11004"/>
                  </a:cubicBezTo>
                  <a:close/>
                  <a:moveTo>
                    <a:pt x="21600" y="21192"/>
                  </a:moveTo>
                  <a:cubicBezTo>
                    <a:pt x="21600" y="21192"/>
                    <a:pt x="21600" y="21600"/>
                    <a:pt x="21282" y="21600"/>
                  </a:cubicBezTo>
                  <a:cubicBezTo>
                    <a:pt x="635" y="21600"/>
                    <a:pt x="635" y="21600"/>
                    <a:pt x="635" y="21600"/>
                  </a:cubicBezTo>
                  <a:cubicBezTo>
                    <a:pt x="318" y="21600"/>
                    <a:pt x="0" y="21192"/>
                    <a:pt x="0" y="21192"/>
                  </a:cubicBezTo>
                  <a:cubicBezTo>
                    <a:pt x="0" y="17932"/>
                    <a:pt x="0" y="17932"/>
                    <a:pt x="0" y="17932"/>
                  </a:cubicBezTo>
                  <a:cubicBezTo>
                    <a:pt x="0" y="17932"/>
                    <a:pt x="318" y="17525"/>
                    <a:pt x="635" y="17525"/>
                  </a:cubicBezTo>
                  <a:cubicBezTo>
                    <a:pt x="21282" y="17525"/>
                    <a:pt x="21282" y="17525"/>
                    <a:pt x="21282" y="17525"/>
                  </a:cubicBezTo>
                  <a:cubicBezTo>
                    <a:pt x="21600" y="17525"/>
                    <a:pt x="21600" y="17932"/>
                    <a:pt x="21600" y="17932"/>
                  </a:cubicBezTo>
                  <a:lnTo>
                    <a:pt x="21600" y="21192"/>
                  </a:lnTo>
                  <a:close/>
                  <a:moveTo>
                    <a:pt x="21600" y="9374"/>
                  </a:moveTo>
                  <a:cubicBezTo>
                    <a:pt x="21600" y="9374"/>
                    <a:pt x="21600" y="9781"/>
                    <a:pt x="21282" y="9781"/>
                  </a:cubicBezTo>
                  <a:cubicBezTo>
                    <a:pt x="8259" y="9781"/>
                    <a:pt x="8259" y="9781"/>
                    <a:pt x="8259" y="9781"/>
                  </a:cubicBezTo>
                  <a:cubicBezTo>
                    <a:pt x="7941" y="9781"/>
                    <a:pt x="7941" y="9374"/>
                    <a:pt x="7941" y="9374"/>
                  </a:cubicBezTo>
                  <a:cubicBezTo>
                    <a:pt x="7941" y="6113"/>
                    <a:pt x="7941" y="6113"/>
                    <a:pt x="7941" y="6113"/>
                  </a:cubicBezTo>
                  <a:cubicBezTo>
                    <a:pt x="7941" y="6113"/>
                    <a:pt x="7941" y="5706"/>
                    <a:pt x="8259" y="5706"/>
                  </a:cubicBezTo>
                  <a:cubicBezTo>
                    <a:pt x="21282" y="5706"/>
                    <a:pt x="21282" y="5706"/>
                    <a:pt x="21282" y="5706"/>
                  </a:cubicBezTo>
                  <a:cubicBezTo>
                    <a:pt x="21600" y="5706"/>
                    <a:pt x="21600" y="6113"/>
                    <a:pt x="21600" y="6113"/>
                  </a:cubicBezTo>
                  <a:lnTo>
                    <a:pt x="21600" y="9374"/>
                  </a:lnTo>
                  <a:close/>
                  <a:moveTo>
                    <a:pt x="21600" y="15079"/>
                  </a:moveTo>
                  <a:cubicBezTo>
                    <a:pt x="21600" y="15487"/>
                    <a:pt x="21600" y="15487"/>
                    <a:pt x="21282" y="15487"/>
                  </a:cubicBezTo>
                  <a:cubicBezTo>
                    <a:pt x="8259" y="15487"/>
                    <a:pt x="8259" y="15487"/>
                    <a:pt x="8259" y="15487"/>
                  </a:cubicBezTo>
                  <a:cubicBezTo>
                    <a:pt x="7941" y="15487"/>
                    <a:pt x="7941" y="15487"/>
                    <a:pt x="7941" y="15079"/>
                  </a:cubicBezTo>
                  <a:cubicBezTo>
                    <a:pt x="7941" y="12226"/>
                    <a:pt x="7941" y="12226"/>
                    <a:pt x="7941" y="12226"/>
                  </a:cubicBezTo>
                  <a:cubicBezTo>
                    <a:pt x="7941" y="11819"/>
                    <a:pt x="7941" y="11819"/>
                    <a:pt x="8259" y="11819"/>
                  </a:cubicBezTo>
                  <a:cubicBezTo>
                    <a:pt x="21282" y="11819"/>
                    <a:pt x="21282" y="11819"/>
                    <a:pt x="21282" y="11819"/>
                  </a:cubicBezTo>
                  <a:cubicBezTo>
                    <a:pt x="21600" y="11819"/>
                    <a:pt x="21600" y="11819"/>
                    <a:pt x="21600" y="12226"/>
                  </a:cubicBezTo>
                  <a:lnTo>
                    <a:pt x="21600" y="1507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2" name="Shape"/>
            <p:cNvSpPr/>
            <p:nvPr/>
          </p:nvSpPr>
          <p:spPr>
            <a:xfrm>
              <a:off x="9884833" y="5346700"/>
              <a:ext cx="266701" cy="264585"/>
            </a:xfrm>
            <a:custGeom>
              <a:avLst/>
              <a:gdLst/>
              <a:ahLst/>
              <a:cxnLst>
                <a:cxn ang="0">
                  <a:pos x="wd2" y="hd2"/>
                </a:cxn>
                <a:cxn ang="5400000">
                  <a:pos x="wd2" y="hd2"/>
                </a:cxn>
                <a:cxn ang="10800000">
                  <a:pos x="wd2" y="hd2"/>
                </a:cxn>
                <a:cxn ang="16200000">
                  <a:pos x="wd2" y="hd2"/>
                </a:cxn>
              </a:cxnLst>
              <a:rect l="0" t="0" r="r" b="b"/>
              <a:pathLst>
                <a:path w="21600" h="21600" extrusionOk="0">
                  <a:moveTo>
                    <a:pt x="21600" y="18621"/>
                  </a:moveTo>
                  <a:cubicBezTo>
                    <a:pt x="21600" y="20110"/>
                    <a:pt x="20483" y="21600"/>
                    <a:pt x="18993" y="21600"/>
                  </a:cubicBezTo>
                  <a:cubicBezTo>
                    <a:pt x="2607" y="21600"/>
                    <a:pt x="2607" y="21600"/>
                    <a:pt x="2607" y="21600"/>
                  </a:cubicBezTo>
                  <a:cubicBezTo>
                    <a:pt x="1117" y="21600"/>
                    <a:pt x="0" y="20110"/>
                    <a:pt x="0" y="18621"/>
                  </a:cubicBezTo>
                  <a:cubicBezTo>
                    <a:pt x="0" y="2607"/>
                    <a:pt x="0" y="2607"/>
                    <a:pt x="0" y="2607"/>
                  </a:cubicBezTo>
                  <a:cubicBezTo>
                    <a:pt x="0" y="1117"/>
                    <a:pt x="1117" y="0"/>
                    <a:pt x="2607" y="0"/>
                  </a:cubicBezTo>
                  <a:cubicBezTo>
                    <a:pt x="18993" y="0"/>
                    <a:pt x="18993" y="0"/>
                    <a:pt x="18993" y="0"/>
                  </a:cubicBezTo>
                  <a:cubicBezTo>
                    <a:pt x="20483" y="0"/>
                    <a:pt x="21600" y="1117"/>
                    <a:pt x="21600" y="2607"/>
                  </a:cubicBezTo>
                  <a:lnTo>
                    <a:pt x="21600" y="18621"/>
                  </a:lnTo>
                  <a:close/>
                  <a:moveTo>
                    <a:pt x="18993" y="8938"/>
                  </a:moveTo>
                  <a:cubicBezTo>
                    <a:pt x="17131" y="8938"/>
                    <a:pt x="17131" y="8938"/>
                    <a:pt x="17131" y="8938"/>
                  </a:cubicBezTo>
                  <a:cubicBezTo>
                    <a:pt x="17503" y="9683"/>
                    <a:pt x="17503" y="10055"/>
                    <a:pt x="17503" y="10800"/>
                  </a:cubicBezTo>
                  <a:cubicBezTo>
                    <a:pt x="17503" y="14524"/>
                    <a:pt x="14524" y="17503"/>
                    <a:pt x="10800" y="17503"/>
                  </a:cubicBezTo>
                  <a:cubicBezTo>
                    <a:pt x="7076" y="17503"/>
                    <a:pt x="4097" y="14524"/>
                    <a:pt x="4097" y="10800"/>
                  </a:cubicBezTo>
                  <a:cubicBezTo>
                    <a:pt x="4097" y="10055"/>
                    <a:pt x="4097" y="9683"/>
                    <a:pt x="4469" y="8938"/>
                  </a:cubicBezTo>
                  <a:cubicBezTo>
                    <a:pt x="2234" y="8938"/>
                    <a:pt x="2234" y="8938"/>
                    <a:pt x="2234" y="8938"/>
                  </a:cubicBezTo>
                  <a:cubicBezTo>
                    <a:pt x="2234" y="18248"/>
                    <a:pt x="2234" y="18248"/>
                    <a:pt x="2234" y="18248"/>
                  </a:cubicBezTo>
                  <a:cubicBezTo>
                    <a:pt x="2234" y="18621"/>
                    <a:pt x="2607" y="18993"/>
                    <a:pt x="3352" y="18993"/>
                  </a:cubicBezTo>
                  <a:cubicBezTo>
                    <a:pt x="18248" y="18993"/>
                    <a:pt x="18248" y="18993"/>
                    <a:pt x="18248" y="18993"/>
                  </a:cubicBezTo>
                  <a:cubicBezTo>
                    <a:pt x="18621" y="18993"/>
                    <a:pt x="18993" y="18621"/>
                    <a:pt x="18993" y="18248"/>
                  </a:cubicBezTo>
                  <a:lnTo>
                    <a:pt x="18993" y="8938"/>
                  </a:lnTo>
                  <a:close/>
                  <a:moveTo>
                    <a:pt x="10800" y="6331"/>
                  </a:moveTo>
                  <a:cubicBezTo>
                    <a:pt x="8566" y="6331"/>
                    <a:pt x="6331" y="8193"/>
                    <a:pt x="6331" y="10800"/>
                  </a:cubicBezTo>
                  <a:cubicBezTo>
                    <a:pt x="6331" y="13034"/>
                    <a:pt x="8566" y="14897"/>
                    <a:pt x="10800" y="14897"/>
                  </a:cubicBezTo>
                  <a:cubicBezTo>
                    <a:pt x="13034" y="14897"/>
                    <a:pt x="15269" y="13034"/>
                    <a:pt x="15269" y="10800"/>
                  </a:cubicBezTo>
                  <a:cubicBezTo>
                    <a:pt x="15269" y="8193"/>
                    <a:pt x="13034" y="6331"/>
                    <a:pt x="10800" y="6331"/>
                  </a:cubicBezTo>
                  <a:close/>
                  <a:moveTo>
                    <a:pt x="18993" y="3352"/>
                  </a:moveTo>
                  <a:cubicBezTo>
                    <a:pt x="18993" y="2607"/>
                    <a:pt x="18621" y="2234"/>
                    <a:pt x="18248" y="2234"/>
                  </a:cubicBezTo>
                  <a:cubicBezTo>
                    <a:pt x="15641" y="2234"/>
                    <a:pt x="15641" y="2234"/>
                    <a:pt x="15641" y="2234"/>
                  </a:cubicBezTo>
                  <a:cubicBezTo>
                    <a:pt x="15269" y="2234"/>
                    <a:pt x="14897" y="2607"/>
                    <a:pt x="14897" y="3352"/>
                  </a:cubicBezTo>
                  <a:cubicBezTo>
                    <a:pt x="14897" y="5586"/>
                    <a:pt x="14897" y="5586"/>
                    <a:pt x="14897" y="5586"/>
                  </a:cubicBezTo>
                  <a:cubicBezTo>
                    <a:pt x="14897" y="5959"/>
                    <a:pt x="15269" y="6703"/>
                    <a:pt x="15641" y="6703"/>
                  </a:cubicBezTo>
                  <a:cubicBezTo>
                    <a:pt x="18248" y="6703"/>
                    <a:pt x="18248" y="6703"/>
                    <a:pt x="18248" y="6703"/>
                  </a:cubicBezTo>
                  <a:cubicBezTo>
                    <a:pt x="18621" y="6703"/>
                    <a:pt x="18993" y="5959"/>
                    <a:pt x="18993" y="5586"/>
                  </a:cubicBezTo>
                  <a:lnTo>
                    <a:pt x="18993" y="335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3" name="Shape"/>
            <p:cNvSpPr/>
            <p:nvPr/>
          </p:nvSpPr>
          <p:spPr>
            <a:xfrm>
              <a:off x="10545233" y="5346700"/>
              <a:ext cx="264585" cy="264585"/>
            </a:xfrm>
            <a:custGeom>
              <a:avLst/>
              <a:gdLst/>
              <a:ahLst/>
              <a:cxnLst>
                <a:cxn ang="0">
                  <a:pos x="wd2" y="hd2"/>
                </a:cxn>
                <a:cxn ang="5400000">
                  <a:pos x="wd2" y="hd2"/>
                </a:cxn>
                <a:cxn ang="10800000">
                  <a:pos x="wd2" y="hd2"/>
                </a:cxn>
                <a:cxn ang="16200000">
                  <a:pos x="wd2" y="hd2"/>
                </a:cxn>
              </a:cxnLst>
              <a:rect l="0" t="0" r="r" b="b"/>
              <a:pathLst>
                <a:path w="21600" h="21600" extrusionOk="0">
                  <a:moveTo>
                    <a:pt x="12662" y="15269"/>
                  </a:moveTo>
                  <a:cubicBezTo>
                    <a:pt x="10800" y="17503"/>
                    <a:pt x="10800" y="17503"/>
                    <a:pt x="10800" y="17503"/>
                  </a:cubicBezTo>
                  <a:cubicBezTo>
                    <a:pt x="10055" y="17876"/>
                    <a:pt x="10055" y="17876"/>
                    <a:pt x="10055" y="17876"/>
                  </a:cubicBezTo>
                  <a:cubicBezTo>
                    <a:pt x="8938" y="19366"/>
                    <a:pt x="7076" y="19738"/>
                    <a:pt x="5586" y="19366"/>
                  </a:cubicBezTo>
                  <a:cubicBezTo>
                    <a:pt x="5214" y="20483"/>
                    <a:pt x="4097" y="21600"/>
                    <a:pt x="2979" y="21600"/>
                  </a:cubicBezTo>
                  <a:cubicBezTo>
                    <a:pt x="1117" y="21600"/>
                    <a:pt x="0" y="20110"/>
                    <a:pt x="0" y="18621"/>
                  </a:cubicBezTo>
                  <a:cubicBezTo>
                    <a:pt x="0" y="17131"/>
                    <a:pt x="745" y="16014"/>
                    <a:pt x="2234" y="15641"/>
                  </a:cubicBezTo>
                  <a:cubicBezTo>
                    <a:pt x="1862" y="14152"/>
                    <a:pt x="2234" y="12290"/>
                    <a:pt x="3352" y="11172"/>
                  </a:cubicBezTo>
                  <a:cubicBezTo>
                    <a:pt x="3724" y="11172"/>
                    <a:pt x="3724" y="11172"/>
                    <a:pt x="3724" y="11172"/>
                  </a:cubicBezTo>
                  <a:cubicBezTo>
                    <a:pt x="5586" y="13034"/>
                    <a:pt x="5586" y="13034"/>
                    <a:pt x="5586" y="13034"/>
                  </a:cubicBezTo>
                  <a:cubicBezTo>
                    <a:pt x="5586" y="13407"/>
                    <a:pt x="5586" y="13407"/>
                    <a:pt x="5586" y="13407"/>
                  </a:cubicBezTo>
                  <a:cubicBezTo>
                    <a:pt x="4841" y="14152"/>
                    <a:pt x="4841" y="15269"/>
                    <a:pt x="5586" y="16014"/>
                  </a:cubicBezTo>
                  <a:cubicBezTo>
                    <a:pt x="6331" y="16386"/>
                    <a:pt x="7448" y="16386"/>
                    <a:pt x="8193" y="16014"/>
                  </a:cubicBezTo>
                  <a:cubicBezTo>
                    <a:pt x="8566" y="15269"/>
                    <a:pt x="8566" y="15269"/>
                    <a:pt x="8566" y="15269"/>
                  </a:cubicBezTo>
                  <a:cubicBezTo>
                    <a:pt x="10800" y="13407"/>
                    <a:pt x="10800" y="13407"/>
                    <a:pt x="10800" y="13407"/>
                  </a:cubicBezTo>
                  <a:cubicBezTo>
                    <a:pt x="13034" y="11172"/>
                    <a:pt x="13034" y="11172"/>
                    <a:pt x="13034" y="11172"/>
                  </a:cubicBezTo>
                  <a:cubicBezTo>
                    <a:pt x="14897" y="13034"/>
                    <a:pt x="14897" y="13034"/>
                    <a:pt x="14897" y="13034"/>
                  </a:cubicBezTo>
                  <a:lnTo>
                    <a:pt x="12662" y="15269"/>
                  </a:lnTo>
                  <a:close/>
                  <a:moveTo>
                    <a:pt x="10428" y="3724"/>
                  </a:moveTo>
                  <a:cubicBezTo>
                    <a:pt x="8193" y="5959"/>
                    <a:pt x="8193" y="5959"/>
                    <a:pt x="8193" y="5959"/>
                  </a:cubicBezTo>
                  <a:cubicBezTo>
                    <a:pt x="8193" y="5586"/>
                    <a:pt x="8193" y="5586"/>
                    <a:pt x="8193" y="5586"/>
                  </a:cubicBezTo>
                  <a:cubicBezTo>
                    <a:pt x="7448" y="4841"/>
                    <a:pt x="6331" y="4841"/>
                    <a:pt x="5586" y="5586"/>
                  </a:cubicBezTo>
                  <a:cubicBezTo>
                    <a:pt x="4841" y="6331"/>
                    <a:pt x="4841" y="7448"/>
                    <a:pt x="5586" y="8193"/>
                  </a:cubicBezTo>
                  <a:cubicBezTo>
                    <a:pt x="5959" y="8566"/>
                    <a:pt x="5959" y="8566"/>
                    <a:pt x="5959" y="8566"/>
                  </a:cubicBezTo>
                  <a:cubicBezTo>
                    <a:pt x="8193" y="10800"/>
                    <a:pt x="8193" y="10800"/>
                    <a:pt x="8193" y="10800"/>
                  </a:cubicBezTo>
                  <a:cubicBezTo>
                    <a:pt x="10428" y="13034"/>
                    <a:pt x="10428" y="13034"/>
                    <a:pt x="10428" y="13034"/>
                  </a:cubicBezTo>
                  <a:cubicBezTo>
                    <a:pt x="8193" y="15269"/>
                    <a:pt x="8193" y="15269"/>
                    <a:pt x="8193" y="15269"/>
                  </a:cubicBezTo>
                  <a:cubicBezTo>
                    <a:pt x="5959" y="13034"/>
                    <a:pt x="5959" y="13034"/>
                    <a:pt x="5959" y="13034"/>
                  </a:cubicBezTo>
                  <a:cubicBezTo>
                    <a:pt x="3724" y="10800"/>
                    <a:pt x="3724" y="10800"/>
                    <a:pt x="3724" y="10800"/>
                  </a:cubicBezTo>
                  <a:cubicBezTo>
                    <a:pt x="3352" y="10428"/>
                    <a:pt x="3352" y="10428"/>
                    <a:pt x="3352" y="10428"/>
                  </a:cubicBezTo>
                  <a:cubicBezTo>
                    <a:pt x="2234" y="8938"/>
                    <a:pt x="1862" y="7076"/>
                    <a:pt x="2234" y="5586"/>
                  </a:cubicBezTo>
                  <a:cubicBezTo>
                    <a:pt x="745" y="5214"/>
                    <a:pt x="0" y="4097"/>
                    <a:pt x="0" y="2607"/>
                  </a:cubicBezTo>
                  <a:cubicBezTo>
                    <a:pt x="0" y="1117"/>
                    <a:pt x="1117" y="0"/>
                    <a:pt x="2979" y="0"/>
                  </a:cubicBezTo>
                  <a:cubicBezTo>
                    <a:pt x="4469" y="0"/>
                    <a:pt x="5586" y="745"/>
                    <a:pt x="5586" y="2234"/>
                  </a:cubicBezTo>
                  <a:cubicBezTo>
                    <a:pt x="7448" y="1862"/>
                    <a:pt x="8938" y="2234"/>
                    <a:pt x="10055" y="3724"/>
                  </a:cubicBezTo>
                  <a:lnTo>
                    <a:pt x="10428" y="3724"/>
                  </a:lnTo>
                  <a:close/>
                  <a:moveTo>
                    <a:pt x="18993" y="5586"/>
                  </a:moveTo>
                  <a:cubicBezTo>
                    <a:pt x="19366" y="7076"/>
                    <a:pt x="18993" y="8938"/>
                    <a:pt x="17876" y="10428"/>
                  </a:cubicBezTo>
                  <a:cubicBezTo>
                    <a:pt x="17503" y="10428"/>
                    <a:pt x="17503" y="10428"/>
                    <a:pt x="17503" y="10428"/>
                  </a:cubicBezTo>
                  <a:cubicBezTo>
                    <a:pt x="15641" y="8566"/>
                    <a:pt x="15641" y="8566"/>
                    <a:pt x="15641" y="8566"/>
                  </a:cubicBezTo>
                  <a:cubicBezTo>
                    <a:pt x="15641" y="8193"/>
                    <a:pt x="15641" y="8193"/>
                    <a:pt x="15641" y="8193"/>
                  </a:cubicBezTo>
                  <a:cubicBezTo>
                    <a:pt x="16386" y="7448"/>
                    <a:pt x="16386" y="6331"/>
                    <a:pt x="15641" y="5586"/>
                  </a:cubicBezTo>
                  <a:cubicBezTo>
                    <a:pt x="14897" y="4841"/>
                    <a:pt x="13779" y="4841"/>
                    <a:pt x="13034" y="5586"/>
                  </a:cubicBezTo>
                  <a:cubicBezTo>
                    <a:pt x="12662" y="5959"/>
                    <a:pt x="12662" y="5959"/>
                    <a:pt x="12662" y="5959"/>
                  </a:cubicBezTo>
                  <a:cubicBezTo>
                    <a:pt x="10800" y="8193"/>
                    <a:pt x="10800" y="8193"/>
                    <a:pt x="10800" y="8193"/>
                  </a:cubicBezTo>
                  <a:cubicBezTo>
                    <a:pt x="8193" y="10428"/>
                    <a:pt x="8193" y="10428"/>
                    <a:pt x="8193" y="10428"/>
                  </a:cubicBezTo>
                  <a:cubicBezTo>
                    <a:pt x="6331" y="8566"/>
                    <a:pt x="6331" y="8566"/>
                    <a:pt x="6331" y="8566"/>
                  </a:cubicBezTo>
                  <a:cubicBezTo>
                    <a:pt x="8566" y="5959"/>
                    <a:pt x="8566" y="5959"/>
                    <a:pt x="8566" y="5959"/>
                  </a:cubicBezTo>
                  <a:cubicBezTo>
                    <a:pt x="10800" y="4097"/>
                    <a:pt x="10800" y="4097"/>
                    <a:pt x="10800" y="4097"/>
                  </a:cubicBezTo>
                  <a:cubicBezTo>
                    <a:pt x="11172" y="3724"/>
                    <a:pt x="11172" y="3724"/>
                    <a:pt x="11172" y="3724"/>
                  </a:cubicBezTo>
                  <a:cubicBezTo>
                    <a:pt x="12290" y="2234"/>
                    <a:pt x="14152" y="1862"/>
                    <a:pt x="15641" y="2234"/>
                  </a:cubicBezTo>
                  <a:cubicBezTo>
                    <a:pt x="16014" y="745"/>
                    <a:pt x="17131" y="0"/>
                    <a:pt x="18621" y="0"/>
                  </a:cubicBezTo>
                  <a:cubicBezTo>
                    <a:pt x="20483" y="0"/>
                    <a:pt x="21600" y="1117"/>
                    <a:pt x="21600" y="2607"/>
                  </a:cubicBezTo>
                  <a:cubicBezTo>
                    <a:pt x="21600" y="4097"/>
                    <a:pt x="20483" y="5586"/>
                    <a:pt x="18993" y="5586"/>
                  </a:cubicBezTo>
                  <a:close/>
                  <a:moveTo>
                    <a:pt x="18621" y="21600"/>
                  </a:moveTo>
                  <a:cubicBezTo>
                    <a:pt x="17131" y="21600"/>
                    <a:pt x="16014" y="20483"/>
                    <a:pt x="16014" y="19366"/>
                  </a:cubicBezTo>
                  <a:cubicBezTo>
                    <a:pt x="14152" y="19738"/>
                    <a:pt x="12290" y="19366"/>
                    <a:pt x="11172" y="17876"/>
                  </a:cubicBezTo>
                  <a:cubicBezTo>
                    <a:pt x="10800" y="17876"/>
                    <a:pt x="10800" y="17876"/>
                    <a:pt x="10800" y="17876"/>
                  </a:cubicBezTo>
                  <a:cubicBezTo>
                    <a:pt x="13034" y="15641"/>
                    <a:pt x="13034" y="15641"/>
                    <a:pt x="13034" y="15641"/>
                  </a:cubicBezTo>
                  <a:cubicBezTo>
                    <a:pt x="13034" y="16014"/>
                    <a:pt x="13034" y="16014"/>
                    <a:pt x="13034" y="16014"/>
                  </a:cubicBezTo>
                  <a:cubicBezTo>
                    <a:pt x="13779" y="16386"/>
                    <a:pt x="14897" y="16386"/>
                    <a:pt x="15641" y="16014"/>
                  </a:cubicBezTo>
                  <a:cubicBezTo>
                    <a:pt x="16386" y="15269"/>
                    <a:pt x="16386" y="14152"/>
                    <a:pt x="15641" y="13407"/>
                  </a:cubicBezTo>
                  <a:cubicBezTo>
                    <a:pt x="15269" y="13034"/>
                    <a:pt x="15269" y="13034"/>
                    <a:pt x="15269" y="13034"/>
                  </a:cubicBezTo>
                  <a:cubicBezTo>
                    <a:pt x="13034" y="10800"/>
                    <a:pt x="13034" y="10800"/>
                    <a:pt x="13034" y="10800"/>
                  </a:cubicBezTo>
                  <a:cubicBezTo>
                    <a:pt x="10800" y="8566"/>
                    <a:pt x="10800" y="8566"/>
                    <a:pt x="10800" y="8566"/>
                  </a:cubicBezTo>
                  <a:cubicBezTo>
                    <a:pt x="13034" y="6331"/>
                    <a:pt x="13034" y="6331"/>
                    <a:pt x="13034" y="6331"/>
                  </a:cubicBezTo>
                  <a:cubicBezTo>
                    <a:pt x="15269" y="8566"/>
                    <a:pt x="15269" y="8566"/>
                    <a:pt x="15269" y="8566"/>
                  </a:cubicBezTo>
                  <a:cubicBezTo>
                    <a:pt x="17503" y="10800"/>
                    <a:pt x="17503" y="10800"/>
                    <a:pt x="17503" y="10800"/>
                  </a:cubicBezTo>
                  <a:cubicBezTo>
                    <a:pt x="17876" y="11172"/>
                    <a:pt x="17876" y="11172"/>
                    <a:pt x="17876" y="11172"/>
                  </a:cubicBezTo>
                  <a:cubicBezTo>
                    <a:pt x="18993" y="12290"/>
                    <a:pt x="19366" y="14152"/>
                    <a:pt x="18993" y="15641"/>
                  </a:cubicBezTo>
                  <a:cubicBezTo>
                    <a:pt x="20483" y="16014"/>
                    <a:pt x="21600" y="17131"/>
                    <a:pt x="21600" y="18621"/>
                  </a:cubicBezTo>
                  <a:cubicBezTo>
                    <a:pt x="21600" y="20110"/>
                    <a:pt x="20483" y="21600"/>
                    <a:pt x="18621"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4" name="Shape"/>
            <p:cNvSpPr/>
            <p:nvPr/>
          </p:nvSpPr>
          <p:spPr>
            <a:xfrm>
              <a:off x="11203518" y="5386917"/>
              <a:ext cx="334434" cy="203201"/>
            </a:xfrm>
            <a:custGeom>
              <a:avLst/>
              <a:gdLst/>
              <a:ahLst/>
              <a:cxnLst>
                <a:cxn ang="0">
                  <a:pos x="wd2" y="hd2"/>
                </a:cxn>
                <a:cxn ang="5400000">
                  <a:pos x="wd2" y="hd2"/>
                </a:cxn>
                <a:cxn ang="10800000">
                  <a:pos x="wd2" y="hd2"/>
                </a:cxn>
                <a:cxn ang="16200000">
                  <a:pos x="wd2" y="hd2"/>
                </a:cxn>
              </a:cxnLst>
              <a:rect l="0" t="0" r="r" b="b"/>
              <a:pathLst>
                <a:path w="21600" h="21600" extrusionOk="0">
                  <a:moveTo>
                    <a:pt x="21600" y="19145"/>
                  </a:moveTo>
                  <a:cubicBezTo>
                    <a:pt x="21600" y="20618"/>
                    <a:pt x="20712" y="21600"/>
                    <a:pt x="20121" y="21600"/>
                  </a:cubicBezTo>
                  <a:cubicBezTo>
                    <a:pt x="1479" y="21600"/>
                    <a:pt x="1479" y="21600"/>
                    <a:pt x="1479" y="21600"/>
                  </a:cubicBezTo>
                  <a:cubicBezTo>
                    <a:pt x="592" y="21600"/>
                    <a:pt x="0" y="20618"/>
                    <a:pt x="0" y="19145"/>
                  </a:cubicBezTo>
                  <a:cubicBezTo>
                    <a:pt x="0" y="2455"/>
                    <a:pt x="0" y="2455"/>
                    <a:pt x="0" y="2455"/>
                  </a:cubicBezTo>
                  <a:cubicBezTo>
                    <a:pt x="0" y="982"/>
                    <a:pt x="592" y="0"/>
                    <a:pt x="1479" y="0"/>
                  </a:cubicBezTo>
                  <a:cubicBezTo>
                    <a:pt x="20121" y="0"/>
                    <a:pt x="20121" y="0"/>
                    <a:pt x="20121" y="0"/>
                  </a:cubicBezTo>
                  <a:cubicBezTo>
                    <a:pt x="20712" y="0"/>
                    <a:pt x="21600" y="982"/>
                    <a:pt x="21600" y="2455"/>
                  </a:cubicBezTo>
                  <a:lnTo>
                    <a:pt x="21600" y="19145"/>
                  </a:lnTo>
                  <a:close/>
                  <a:moveTo>
                    <a:pt x="20121" y="2455"/>
                  </a:moveTo>
                  <a:cubicBezTo>
                    <a:pt x="1479" y="2455"/>
                    <a:pt x="1479" y="2455"/>
                    <a:pt x="1479" y="2455"/>
                  </a:cubicBezTo>
                  <a:cubicBezTo>
                    <a:pt x="1479" y="19145"/>
                    <a:pt x="1479" y="19145"/>
                    <a:pt x="1479" y="19145"/>
                  </a:cubicBezTo>
                  <a:cubicBezTo>
                    <a:pt x="20121" y="19145"/>
                    <a:pt x="20121" y="19145"/>
                    <a:pt x="20121" y="19145"/>
                  </a:cubicBezTo>
                  <a:lnTo>
                    <a:pt x="20121" y="2455"/>
                  </a:lnTo>
                  <a:close/>
                  <a:moveTo>
                    <a:pt x="4142" y="6873"/>
                  </a:moveTo>
                  <a:cubicBezTo>
                    <a:pt x="4142" y="7364"/>
                    <a:pt x="4142" y="7364"/>
                    <a:pt x="4142" y="7364"/>
                  </a:cubicBezTo>
                  <a:cubicBezTo>
                    <a:pt x="2959" y="7364"/>
                    <a:pt x="2959" y="7364"/>
                    <a:pt x="2959" y="7364"/>
                  </a:cubicBezTo>
                  <a:cubicBezTo>
                    <a:pt x="2959" y="7364"/>
                    <a:pt x="2663" y="7364"/>
                    <a:pt x="2663" y="6873"/>
                  </a:cubicBezTo>
                  <a:cubicBezTo>
                    <a:pt x="2663" y="5400"/>
                    <a:pt x="2663" y="5400"/>
                    <a:pt x="2663" y="5400"/>
                  </a:cubicBezTo>
                  <a:cubicBezTo>
                    <a:pt x="2663" y="4909"/>
                    <a:pt x="2959" y="4909"/>
                    <a:pt x="2959" y="4909"/>
                  </a:cubicBezTo>
                  <a:cubicBezTo>
                    <a:pt x="4142" y="4909"/>
                    <a:pt x="4142" y="4909"/>
                    <a:pt x="4142" y="4909"/>
                  </a:cubicBezTo>
                  <a:cubicBezTo>
                    <a:pt x="4142" y="4909"/>
                    <a:pt x="4142" y="4909"/>
                    <a:pt x="4142" y="5400"/>
                  </a:cubicBezTo>
                  <a:lnTo>
                    <a:pt x="4142" y="6873"/>
                  </a:lnTo>
                  <a:close/>
                  <a:moveTo>
                    <a:pt x="5622" y="11782"/>
                  </a:moveTo>
                  <a:cubicBezTo>
                    <a:pt x="5622" y="11782"/>
                    <a:pt x="5622" y="12273"/>
                    <a:pt x="5622" y="12273"/>
                  </a:cubicBezTo>
                  <a:cubicBezTo>
                    <a:pt x="2959" y="12273"/>
                    <a:pt x="2959" y="12273"/>
                    <a:pt x="2959" y="12273"/>
                  </a:cubicBezTo>
                  <a:cubicBezTo>
                    <a:pt x="2959" y="12273"/>
                    <a:pt x="2663" y="11782"/>
                    <a:pt x="2663" y="11782"/>
                  </a:cubicBezTo>
                  <a:cubicBezTo>
                    <a:pt x="2663" y="9818"/>
                    <a:pt x="2663" y="9818"/>
                    <a:pt x="2663" y="9818"/>
                  </a:cubicBezTo>
                  <a:cubicBezTo>
                    <a:pt x="2663" y="9818"/>
                    <a:pt x="2959" y="9818"/>
                    <a:pt x="2959" y="9818"/>
                  </a:cubicBezTo>
                  <a:cubicBezTo>
                    <a:pt x="5622" y="9818"/>
                    <a:pt x="5622" y="9818"/>
                    <a:pt x="5622" y="9818"/>
                  </a:cubicBezTo>
                  <a:cubicBezTo>
                    <a:pt x="5622" y="9818"/>
                    <a:pt x="5622" y="9818"/>
                    <a:pt x="5622" y="9818"/>
                  </a:cubicBezTo>
                  <a:lnTo>
                    <a:pt x="5622" y="11782"/>
                  </a:lnTo>
                  <a:close/>
                  <a:moveTo>
                    <a:pt x="4142" y="16691"/>
                  </a:moveTo>
                  <a:cubicBezTo>
                    <a:pt x="4142" y="16691"/>
                    <a:pt x="4142" y="16691"/>
                    <a:pt x="4142" y="16691"/>
                  </a:cubicBezTo>
                  <a:cubicBezTo>
                    <a:pt x="2959" y="16691"/>
                    <a:pt x="2959" y="16691"/>
                    <a:pt x="2959" y="16691"/>
                  </a:cubicBezTo>
                  <a:cubicBezTo>
                    <a:pt x="2959" y="16691"/>
                    <a:pt x="2663" y="16691"/>
                    <a:pt x="2663" y="16691"/>
                  </a:cubicBezTo>
                  <a:cubicBezTo>
                    <a:pt x="2663" y="14727"/>
                    <a:pt x="2663" y="14727"/>
                    <a:pt x="2663" y="14727"/>
                  </a:cubicBezTo>
                  <a:cubicBezTo>
                    <a:pt x="2663" y="14727"/>
                    <a:pt x="2959" y="14236"/>
                    <a:pt x="2959" y="14236"/>
                  </a:cubicBezTo>
                  <a:cubicBezTo>
                    <a:pt x="4142" y="14236"/>
                    <a:pt x="4142" y="14236"/>
                    <a:pt x="4142" y="14236"/>
                  </a:cubicBezTo>
                  <a:cubicBezTo>
                    <a:pt x="4142" y="14236"/>
                    <a:pt x="4142" y="14727"/>
                    <a:pt x="4142" y="14727"/>
                  </a:cubicBezTo>
                  <a:lnTo>
                    <a:pt x="4142" y="16691"/>
                  </a:lnTo>
                  <a:close/>
                  <a:moveTo>
                    <a:pt x="7101" y="6873"/>
                  </a:moveTo>
                  <a:cubicBezTo>
                    <a:pt x="7101" y="7364"/>
                    <a:pt x="7101" y="7364"/>
                    <a:pt x="6805" y="7364"/>
                  </a:cubicBezTo>
                  <a:cubicBezTo>
                    <a:pt x="5918" y="7364"/>
                    <a:pt x="5918" y="7364"/>
                    <a:pt x="5918" y="7364"/>
                  </a:cubicBezTo>
                  <a:cubicBezTo>
                    <a:pt x="5622" y="7364"/>
                    <a:pt x="5622" y="7364"/>
                    <a:pt x="5622" y="6873"/>
                  </a:cubicBezTo>
                  <a:cubicBezTo>
                    <a:pt x="5622" y="5400"/>
                    <a:pt x="5622" y="5400"/>
                    <a:pt x="5622" y="5400"/>
                  </a:cubicBezTo>
                  <a:cubicBezTo>
                    <a:pt x="5622" y="4909"/>
                    <a:pt x="5622" y="4909"/>
                    <a:pt x="5918" y="4909"/>
                  </a:cubicBezTo>
                  <a:cubicBezTo>
                    <a:pt x="6805" y="4909"/>
                    <a:pt x="6805" y="4909"/>
                    <a:pt x="6805" y="4909"/>
                  </a:cubicBezTo>
                  <a:cubicBezTo>
                    <a:pt x="7101" y="4909"/>
                    <a:pt x="7101" y="4909"/>
                    <a:pt x="7101" y="5400"/>
                  </a:cubicBezTo>
                  <a:lnTo>
                    <a:pt x="7101" y="6873"/>
                  </a:lnTo>
                  <a:close/>
                  <a:moveTo>
                    <a:pt x="15682" y="16691"/>
                  </a:moveTo>
                  <a:cubicBezTo>
                    <a:pt x="15682" y="16691"/>
                    <a:pt x="15682" y="16691"/>
                    <a:pt x="15682" y="16691"/>
                  </a:cubicBezTo>
                  <a:cubicBezTo>
                    <a:pt x="5918" y="16691"/>
                    <a:pt x="5918" y="16691"/>
                    <a:pt x="5918" y="16691"/>
                  </a:cubicBezTo>
                  <a:cubicBezTo>
                    <a:pt x="5622" y="16691"/>
                    <a:pt x="5622" y="16691"/>
                    <a:pt x="5622" y="16691"/>
                  </a:cubicBezTo>
                  <a:cubicBezTo>
                    <a:pt x="5622" y="14727"/>
                    <a:pt x="5622" y="14727"/>
                    <a:pt x="5622" y="14727"/>
                  </a:cubicBezTo>
                  <a:cubicBezTo>
                    <a:pt x="5622" y="14727"/>
                    <a:pt x="5622" y="14236"/>
                    <a:pt x="5918" y="14236"/>
                  </a:cubicBezTo>
                  <a:cubicBezTo>
                    <a:pt x="15682" y="14236"/>
                    <a:pt x="15682" y="14236"/>
                    <a:pt x="15682" y="14236"/>
                  </a:cubicBezTo>
                  <a:cubicBezTo>
                    <a:pt x="15682" y="14236"/>
                    <a:pt x="15682" y="14727"/>
                    <a:pt x="15682" y="14727"/>
                  </a:cubicBezTo>
                  <a:lnTo>
                    <a:pt x="15682" y="16691"/>
                  </a:lnTo>
                  <a:close/>
                  <a:moveTo>
                    <a:pt x="8581" y="11782"/>
                  </a:moveTo>
                  <a:cubicBezTo>
                    <a:pt x="8581" y="11782"/>
                    <a:pt x="8581" y="12273"/>
                    <a:pt x="8285" y="12273"/>
                  </a:cubicBezTo>
                  <a:cubicBezTo>
                    <a:pt x="7397" y="12273"/>
                    <a:pt x="7397" y="12273"/>
                    <a:pt x="7397" y="12273"/>
                  </a:cubicBezTo>
                  <a:cubicBezTo>
                    <a:pt x="7101" y="12273"/>
                    <a:pt x="7101" y="11782"/>
                    <a:pt x="7101" y="11782"/>
                  </a:cubicBezTo>
                  <a:cubicBezTo>
                    <a:pt x="7101" y="9818"/>
                    <a:pt x="7101" y="9818"/>
                    <a:pt x="7101" y="9818"/>
                  </a:cubicBezTo>
                  <a:cubicBezTo>
                    <a:pt x="7101" y="9818"/>
                    <a:pt x="7101" y="9818"/>
                    <a:pt x="7397" y="9818"/>
                  </a:cubicBezTo>
                  <a:cubicBezTo>
                    <a:pt x="8285" y="9818"/>
                    <a:pt x="8285" y="9818"/>
                    <a:pt x="8285" y="9818"/>
                  </a:cubicBezTo>
                  <a:cubicBezTo>
                    <a:pt x="8581" y="9818"/>
                    <a:pt x="8581" y="9818"/>
                    <a:pt x="8581" y="9818"/>
                  </a:cubicBezTo>
                  <a:lnTo>
                    <a:pt x="8581" y="11782"/>
                  </a:lnTo>
                  <a:close/>
                  <a:moveTo>
                    <a:pt x="10060" y="6873"/>
                  </a:moveTo>
                  <a:cubicBezTo>
                    <a:pt x="10060" y="7364"/>
                    <a:pt x="10060" y="7364"/>
                    <a:pt x="9764" y="7364"/>
                  </a:cubicBezTo>
                  <a:cubicBezTo>
                    <a:pt x="8877" y="7364"/>
                    <a:pt x="8877" y="7364"/>
                    <a:pt x="8877" y="7364"/>
                  </a:cubicBezTo>
                  <a:cubicBezTo>
                    <a:pt x="8581" y="7364"/>
                    <a:pt x="8581" y="7364"/>
                    <a:pt x="8581" y="6873"/>
                  </a:cubicBezTo>
                  <a:cubicBezTo>
                    <a:pt x="8581" y="5400"/>
                    <a:pt x="8581" y="5400"/>
                    <a:pt x="8581" y="5400"/>
                  </a:cubicBezTo>
                  <a:cubicBezTo>
                    <a:pt x="8581" y="4909"/>
                    <a:pt x="8581" y="4909"/>
                    <a:pt x="8877" y="4909"/>
                  </a:cubicBezTo>
                  <a:cubicBezTo>
                    <a:pt x="9764" y="4909"/>
                    <a:pt x="9764" y="4909"/>
                    <a:pt x="9764" y="4909"/>
                  </a:cubicBezTo>
                  <a:cubicBezTo>
                    <a:pt x="10060" y="4909"/>
                    <a:pt x="10060" y="4909"/>
                    <a:pt x="10060" y="5400"/>
                  </a:cubicBezTo>
                  <a:lnTo>
                    <a:pt x="10060" y="6873"/>
                  </a:lnTo>
                  <a:close/>
                  <a:moveTo>
                    <a:pt x="11540" y="11782"/>
                  </a:moveTo>
                  <a:cubicBezTo>
                    <a:pt x="11540" y="11782"/>
                    <a:pt x="11244" y="12273"/>
                    <a:pt x="11244" y="12273"/>
                  </a:cubicBezTo>
                  <a:cubicBezTo>
                    <a:pt x="10060" y="12273"/>
                    <a:pt x="10060" y="12273"/>
                    <a:pt x="10060" y="12273"/>
                  </a:cubicBezTo>
                  <a:cubicBezTo>
                    <a:pt x="10060" y="12273"/>
                    <a:pt x="10060" y="11782"/>
                    <a:pt x="10060" y="11782"/>
                  </a:cubicBezTo>
                  <a:cubicBezTo>
                    <a:pt x="10060" y="9818"/>
                    <a:pt x="10060" y="9818"/>
                    <a:pt x="10060" y="9818"/>
                  </a:cubicBezTo>
                  <a:cubicBezTo>
                    <a:pt x="10060" y="9818"/>
                    <a:pt x="10060" y="9818"/>
                    <a:pt x="10060" y="9818"/>
                  </a:cubicBezTo>
                  <a:cubicBezTo>
                    <a:pt x="11244" y="9818"/>
                    <a:pt x="11244" y="9818"/>
                    <a:pt x="11244" y="9818"/>
                  </a:cubicBezTo>
                  <a:cubicBezTo>
                    <a:pt x="11244" y="9818"/>
                    <a:pt x="11540" y="9818"/>
                    <a:pt x="11540" y="9818"/>
                  </a:cubicBezTo>
                  <a:lnTo>
                    <a:pt x="11540" y="11782"/>
                  </a:lnTo>
                  <a:close/>
                  <a:moveTo>
                    <a:pt x="12723" y="6873"/>
                  </a:moveTo>
                  <a:cubicBezTo>
                    <a:pt x="12723" y="7364"/>
                    <a:pt x="12723" y="7364"/>
                    <a:pt x="12723" y="7364"/>
                  </a:cubicBezTo>
                  <a:cubicBezTo>
                    <a:pt x="11540" y="7364"/>
                    <a:pt x="11540" y="7364"/>
                    <a:pt x="11540" y="7364"/>
                  </a:cubicBezTo>
                  <a:cubicBezTo>
                    <a:pt x="11540" y="7364"/>
                    <a:pt x="11540" y="7364"/>
                    <a:pt x="11540" y="6873"/>
                  </a:cubicBezTo>
                  <a:cubicBezTo>
                    <a:pt x="11540" y="5400"/>
                    <a:pt x="11540" y="5400"/>
                    <a:pt x="11540" y="5400"/>
                  </a:cubicBezTo>
                  <a:cubicBezTo>
                    <a:pt x="11540" y="4909"/>
                    <a:pt x="11540" y="4909"/>
                    <a:pt x="11540" y="4909"/>
                  </a:cubicBezTo>
                  <a:cubicBezTo>
                    <a:pt x="12723" y="4909"/>
                    <a:pt x="12723" y="4909"/>
                    <a:pt x="12723" y="4909"/>
                  </a:cubicBezTo>
                  <a:cubicBezTo>
                    <a:pt x="12723" y="4909"/>
                    <a:pt x="12723" y="4909"/>
                    <a:pt x="12723" y="5400"/>
                  </a:cubicBezTo>
                  <a:lnTo>
                    <a:pt x="12723" y="6873"/>
                  </a:lnTo>
                  <a:close/>
                  <a:moveTo>
                    <a:pt x="14203" y="11782"/>
                  </a:moveTo>
                  <a:cubicBezTo>
                    <a:pt x="14203" y="11782"/>
                    <a:pt x="14203" y="12273"/>
                    <a:pt x="14203" y="12273"/>
                  </a:cubicBezTo>
                  <a:cubicBezTo>
                    <a:pt x="13019" y="12273"/>
                    <a:pt x="13019" y="12273"/>
                    <a:pt x="13019" y="12273"/>
                  </a:cubicBezTo>
                  <a:cubicBezTo>
                    <a:pt x="13019" y="12273"/>
                    <a:pt x="12723" y="11782"/>
                    <a:pt x="12723" y="11782"/>
                  </a:cubicBezTo>
                  <a:cubicBezTo>
                    <a:pt x="12723" y="9818"/>
                    <a:pt x="12723" y="9818"/>
                    <a:pt x="12723" y="9818"/>
                  </a:cubicBezTo>
                  <a:cubicBezTo>
                    <a:pt x="12723" y="9818"/>
                    <a:pt x="13019" y="9818"/>
                    <a:pt x="13019" y="9818"/>
                  </a:cubicBezTo>
                  <a:cubicBezTo>
                    <a:pt x="14203" y="9818"/>
                    <a:pt x="14203" y="9818"/>
                    <a:pt x="14203" y="9818"/>
                  </a:cubicBezTo>
                  <a:cubicBezTo>
                    <a:pt x="14203" y="9818"/>
                    <a:pt x="14203" y="9818"/>
                    <a:pt x="14203" y="9818"/>
                  </a:cubicBezTo>
                  <a:lnTo>
                    <a:pt x="14203" y="11782"/>
                  </a:lnTo>
                  <a:close/>
                  <a:moveTo>
                    <a:pt x="15682" y="6873"/>
                  </a:moveTo>
                  <a:cubicBezTo>
                    <a:pt x="15682" y="7364"/>
                    <a:pt x="15682" y="7364"/>
                    <a:pt x="15682" y="7364"/>
                  </a:cubicBezTo>
                  <a:cubicBezTo>
                    <a:pt x="14499" y="7364"/>
                    <a:pt x="14499" y="7364"/>
                    <a:pt x="14499" y="7364"/>
                  </a:cubicBezTo>
                  <a:cubicBezTo>
                    <a:pt x="14499" y="7364"/>
                    <a:pt x="14203" y="7364"/>
                    <a:pt x="14203" y="6873"/>
                  </a:cubicBezTo>
                  <a:cubicBezTo>
                    <a:pt x="14203" y="5400"/>
                    <a:pt x="14203" y="5400"/>
                    <a:pt x="14203" y="5400"/>
                  </a:cubicBezTo>
                  <a:cubicBezTo>
                    <a:pt x="14203" y="4909"/>
                    <a:pt x="14499" y="4909"/>
                    <a:pt x="14499" y="4909"/>
                  </a:cubicBezTo>
                  <a:cubicBezTo>
                    <a:pt x="15682" y="4909"/>
                    <a:pt x="15682" y="4909"/>
                    <a:pt x="15682" y="4909"/>
                  </a:cubicBezTo>
                  <a:cubicBezTo>
                    <a:pt x="15682" y="4909"/>
                    <a:pt x="15682" y="4909"/>
                    <a:pt x="15682" y="5400"/>
                  </a:cubicBezTo>
                  <a:lnTo>
                    <a:pt x="15682" y="6873"/>
                  </a:lnTo>
                  <a:close/>
                  <a:moveTo>
                    <a:pt x="18641" y="11782"/>
                  </a:moveTo>
                  <a:cubicBezTo>
                    <a:pt x="18641" y="11782"/>
                    <a:pt x="18641" y="12273"/>
                    <a:pt x="18345" y="12273"/>
                  </a:cubicBezTo>
                  <a:cubicBezTo>
                    <a:pt x="15978" y="12273"/>
                    <a:pt x="15978" y="12273"/>
                    <a:pt x="15978" y="12273"/>
                  </a:cubicBezTo>
                  <a:cubicBezTo>
                    <a:pt x="15682" y="12273"/>
                    <a:pt x="15682" y="11782"/>
                    <a:pt x="15682" y="11782"/>
                  </a:cubicBezTo>
                  <a:cubicBezTo>
                    <a:pt x="15682" y="9818"/>
                    <a:pt x="15682" y="9818"/>
                    <a:pt x="15682" y="9818"/>
                  </a:cubicBezTo>
                  <a:cubicBezTo>
                    <a:pt x="15682" y="9818"/>
                    <a:pt x="15682" y="9818"/>
                    <a:pt x="15978" y="9818"/>
                  </a:cubicBezTo>
                  <a:cubicBezTo>
                    <a:pt x="17162" y="9818"/>
                    <a:pt x="17162" y="9818"/>
                    <a:pt x="17162" y="9818"/>
                  </a:cubicBezTo>
                  <a:cubicBezTo>
                    <a:pt x="17162" y="5400"/>
                    <a:pt x="17162" y="5400"/>
                    <a:pt x="17162" y="5400"/>
                  </a:cubicBezTo>
                  <a:cubicBezTo>
                    <a:pt x="17162" y="4909"/>
                    <a:pt x="17162" y="4909"/>
                    <a:pt x="17458" y="4909"/>
                  </a:cubicBezTo>
                  <a:cubicBezTo>
                    <a:pt x="18345" y="4909"/>
                    <a:pt x="18345" y="4909"/>
                    <a:pt x="18345" y="4909"/>
                  </a:cubicBezTo>
                  <a:cubicBezTo>
                    <a:pt x="18641" y="4909"/>
                    <a:pt x="18641" y="4909"/>
                    <a:pt x="18641" y="5400"/>
                  </a:cubicBezTo>
                  <a:lnTo>
                    <a:pt x="18641" y="11782"/>
                  </a:lnTo>
                  <a:close/>
                  <a:moveTo>
                    <a:pt x="18641" y="16691"/>
                  </a:moveTo>
                  <a:cubicBezTo>
                    <a:pt x="18641" y="16691"/>
                    <a:pt x="18641" y="16691"/>
                    <a:pt x="18345" y="16691"/>
                  </a:cubicBezTo>
                  <a:cubicBezTo>
                    <a:pt x="17458" y="16691"/>
                    <a:pt x="17458" y="16691"/>
                    <a:pt x="17458" y="16691"/>
                  </a:cubicBezTo>
                  <a:cubicBezTo>
                    <a:pt x="17162" y="16691"/>
                    <a:pt x="17162" y="16691"/>
                    <a:pt x="17162" y="16691"/>
                  </a:cubicBezTo>
                  <a:cubicBezTo>
                    <a:pt x="17162" y="14727"/>
                    <a:pt x="17162" y="14727"/>
                    <a:pt x="17162" y="14727"/>
                  </a:cubicBezTo>
                  <a:cubicBezTo>
                    <a:pt x="17162" y="14727"/>
                    <a:pt x="17162" y="14236"/>
                    <a:pt x="17458" y="14236"/>
                  </a:cubicBezTo>
                  <a:cubicBezTo>
                    <a:pt x="18345" y="14236"/>
                    <a:pt x="18345" y="14236"/>
                    <a:pt x="18345" y="14236"/>
                  </a:cubicBezTo>
                  <a:cubicBezTo>
                    <a:pt x="18641" y="14236"/>
                    <a:pt x="18641" y="14727"/>
                    <a:pt x="18641" y="14727"/>
                  </a:cubicBezTo>
                  <a:lnTo>
                    <a:pt x="18641" y="1669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5" name="Shape"/>
            <p:cNvSpPr/>
            <p:nvPr/>
          </p:nvSpPr>
          <p:spPr>
            <a:xfrm>
              <a:off x="11791952" y="5397500"/>
              <a:ext cx="311150" cy="192618"/>
            </a:xfrm>
            <a:custGeom>
              <a:avLst/>
              <a:gdLst/>
              <a:ahLst/>
              <a:cxnLst>
                <a:cxn ang="0">
                  <a:pos x="wd2" y="hd2"/>
                </a:cxn>
                <a:cxn ang="5400000">
                  <a:pos x="wd2" y="hd2"/>
                </a:cxn>
                <a:cxn ang="10800000">
                  <a:pos x="wd2" y="hd2"/>
                </a:cxn>
                <a:cxn ang="16200000">
                  <a:pos x="wd2" y="hd2"/>
                </a:cxn>
              </a:cxnLst>
              <a:rect l="0" t="0" r="r" b="b"/>
              <a:pathLst>
                <a:path w="21600" h="21600" extrusionOk="0">
                  <a:moveTo>
                    <a:pt x="15565" y="6171"/>
                  </a:moveTo>
                  <a:cubicBezTo>
                    <a:pt x="15882" y="7714"/>
                    <a:pt x="16835" y="8229"/>
                    <a:pt x="17471" y="8743"/>
                  </a:cubicBezTo>
                  <a:cubicBezTo>
                    <a:pt x="19694" y="9257"/>
                    <a:pt x="21600" y="11314"/>
                    <a:pt x="21600" y="14914"/>
                  </a:cubicBezTo>
                  <a:cubicBezTo>
                    <a:pt x="21600" y="19029"/>
                    <a:pt x="19376" y="21600"/>
                    <a:pt x="17153" y="21600"/>
                  </a:cubicBezTo>
                  <a:cubicBezTo>
                    <a:pt x="13341" y="21600"/>
                    <a:pt x="12071" y="13886"/>
                    <a:pt x="11118" y="9257"/>
                  </a:cubicBezTo>
                  <a:cubicBezTo>
                    <a:pt x="10165" y="5143"/>
                    <a:pt x="9212" y="3086"/>
                    <a:pt x="6353" y="3086"/>
                  </a:cubicBezTo>
                  <a:cubicBezTo>
                    <a:pt x="4129" y="3086"/>
                    <a:pt x="1906" y="6686"/>
                    <a:pt x="1906" y="10800"/>
                  </a:cubicBezTo>
                  <a:cubicBezTo>
                    <a:pt x="1906" y="14400"/>
                    <a:pt x="3812" y="18514"/>
                    <a:pt x="6353" y="18514"/>
                  </a:cubicBezTo>
                  <a:cubicBezTo>
                    <a:pt x="7624" y="18514"/>
                    <a:pt x="8576" y="18000"/>
                    <a:pt x="9529" y="16457"/>
                  </a:cubicBezTo>
                  <a:cubicBezTo>
                    <a:pt x="9847" y="15943"/>
                    <a:pt x="10165" y="14914"/>
                    <a:pt x="10482" y="14400"/>
                  </a:cubicBezTo>
                  <a:cubicBezTo>
                    <a:pt x="11435" y="17486"/>
                    <a:pt x="11435" y="17486"/>
                    <a:pt x="11435" y="17486"/>
                  </a:cubicBezTo>
                  <a:cubicBezTo>
                    <a:pt x="11435" y="17486"/>
                    <a:pt x="11118" y="18000"/>
                    <a:pt x="10800" y="18514"/>
                  </a:cubicBezTo>
                  <a:cubicBezTo>
                    <a:pt x="11118" y="18514"/>
                    <a:pt x="11118" y="18514"/>
                    <a:pt x="11118" y="18514"/>
                  </a:cubicBezTo>
                  <a:cubicBezTo>
                    <a:pt x="9847" y="21086"/>
                    <a:pt x="7941" y="21600"/>
                    <a:pt x="6353" y="21600"/>
                  </a:cubicBezTo>
                  <a:cubicBezTo>
                    <a:pt x="2541" y="21600"/>
                    <a:pt x="0" y="16457"/>
                    <a:pt x="0" y="10800"/>
                  </a:cubicBezTo>
                  <a:cubicBezTo>
                    <a:pt x="0" y="5143"/>
                    <a:pt x="2859" y="0"/>
                    <a:pt x="6353" y="0"/>
                  </a:cubicBezTo>
                  <a:cubicBezTo>
                    <a:pt x="12071" y="0"/>
                    <a:pt x="12388" y="8229"/>
                    <a:pt x="14294" y="14400"/>
                  </a:cubicBezTo>
                  <a:cubicBezTo>
                    <a:pt x="14929" y="16457"/>
                    <a:pt x="15882" y="18514"/>
                    <a:pt x="17153" y="18514"/>
                  </a:cubicBezTo>
                  <a:cubicBezTo>
                    <a:pt x="18424" y="18514"/>
                    <a:pt x="19694" y="16971"/>
                    <a:pt x="19694" y="14914"/>
                  </a:cubicBezTo>
                  <a:cubicBezTo>
                    <a:pt x="19694" y="10286"/>
                    <a:pt x="14294" y="13371"/>
                    <a:pt x="13659" y="5657"/>
                  </a:cubicBezTo>
                  <a:cubicBezTo>
                    <a:pt x="13659" y="5657"/>
                    <a:pt x="13659" y="5143"/>
                    <a:pt x="13659" y="5143"/>
                  </a:cubicBezTo>
                  <a:cubicBezTo>
                    <a:pt x="13659" y="2057"/>
                    <a:pt x="15247" y="0"/>
                    <a:pt x="16835" y="0"/>
                  </a:cubicBezTo>
                  <a:cubicBezTo>
                    <a:pt x="18106" y="0"/>
                    <a:pt x="18741" y="0"/>
                    <a:pt x="19376" y="1029"/>
                  </a:cubicBezTo>
                  <a:cubicBezTo>
                    <a:pt x="19376" y="1029"/>
                    <a:pt x="19376" y="1029"/>
                    <a:pt x="19376" y="1029"/>
                  </a:cubicBezTo>
                  <a:cubicBezTo>
                    <a:pt x="19694" y="1543"/>
                    <a:pt x="20012" y="2571"/>
                    <a:pt x="20329" y="3086"/>
                  </a:cubicBezTo>
                  <a:cubicBezTo>
                    <a:pt x="18741" y="5143"/>
                    <a:pt x="18741" y="5143"/>
                    <a:pt x="18741" y="5143"/>
                  </a:cubicBezTo>
                  <a:cubicBezTo>
                    <a:pt x="18424" y="4114"/>
                    <a:pt x="18424" y="4114"/>
                    <a:pt x="18106" y="3600"/>
                  </a:cubicBezTo>
                  <a:cubicBezTo>
                    <a:pt x="18106" y="3600"/>
                    <a:pt x="18106" y="3600"/>
                    <a:pt x="18106" y="3600"/>
                  </a:cubicBezTo>
                  <a:cubicBezTo>
                    <a:pt x="17788" y="3086"/>
                    <a:pt x="17153" y="3086"/>
                    <a:pt x="16835" y="3086"/>
                  </a:cubicBezTo>
                  <a:cubicBezTo>
                    <a:pt x="16200" y="3086"/>
                    <a:pt x="15565" y="4114"/>
                    <a:pt x="15565" y="5143"/>
                  </a:cubicBezTo>
                  <a:cubicBezTo>
                    <a:pt x="15565" y="5657"/>
                    <a:pt x="15565" y="6171"/>
                    <a:pt x="15565" y="617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6" name="Shape"/>
            <p:cNvSpPr/>
            <p:nvPr/>
          </p:nvSpPr>
          <p:spPr>
            <a:xfrm>
              <a:off x="95250" y="5858933"/>
              <a:ext cx="264584" cy="266701"/>
            </a:xfrm>
            <a:custGeom>
              <a:avLst/>
              <a:gdLst/>
              <a:ahLst/>
              <a:cxnLst>
                <a:cxn ang="0">
                  <a:pos x="wd2" y="hd2"/>
                </a:cxn>
                <a:cxn ang="5400000">
                  <a:pos x="wd2" y="hd2"/>
                </a:cxn>
                <a:cxn ang="10800000">
                  <a:pos x="wd2" y="hd2"/>
                </a:cxn>
                <a:cxn ang="16200000">
                  <a:pos x="wd2" y="hd2"/>
                </a:cxn>
              </a:cxnLst>
              <a:rect l="0" t="0" r="r" b="b"/>
              <a:pathLst>
                <a:path w="21600" h="21600" extrusionOk="0">
                  <a:moveTo>
                    <a:pt x="13779" y="20855"/>
                  </a:moveTo>
                  <a:cubicBezTo>
                    <a:pt x="12662" y="21600"/>
                    <a:pt x="10800" y="21600"/>
                    <a:pt x="9310" y="21600"/>
                  </a:cubicBezTo>
                  <a:cubicBezTo>
                    <a:pt x="7821" y="21600"/>
                    <a:pt x="5959" y="21228"/>
                    <a:pt x="4469" y="21228"/>
                  </a:cubicBezTo>
                  <a:cubicBezTo>
                    <a:pt x="3724" y="21228"/>
                    <a:pt x="2979" y="21600"/>
                    <a:pt x="2234" y="21600"/>
                  </a:cubicBezTo>
                  <a:cubicBezTo>
                    <a:pt x="1117" y="21600"/>
                    <a:pt x="0" y="20110"/>
                    <a:pt x="0" y="18993"/>
                  </a:cubicBezTo>
                  <a:cubicBezTo>
                    <a:pt x="0" y="18248"/>
                    <a:pt x="372" y="17503"/>
                    <a:pt x="372" y="17131"/>
                  </a:cubicBezTo>
                  <a:cubicBezTo>
                    <a:pt x="372" y="16014"/>
                    <a:pt x="0" y="14897"/>
                    <a:pt x="0" y="13779"/>
                  </a:cubicBezTo>
                  <a:cubicBezTo>
                    <a:pt x="0" y="9683"/>
                    <a:pt x="1117" y="5214"/>
                    <a:pt x="4469" y="2607"/>
                  </a:cubicBezTo>
                  <a:cubicBezTo>
                    <a:pt x="5586" y="1862"/>
                    <a:pt x="6703" y="1490"/>
                    <a:pt x="7821" y="1117"/>
                  </a:cubicBezTo>
                  <a:cubicBezTo>
                    <a:pt x="9310" y="372"/>
                    <a:pt x="10800" y="0"/>
                    <a:pt x="12290" y="0"/>
                  </a:cubicBezTo>
                  <a:cubicBezTo>
                    <a:pt x="13779" y="0"/>
                    <a:pt x="15641" y="372"/>
                    <a:pt x="17131" y="372"/>
                  </a:cubicBezTo>
                  <a:cubicBezTo>
                    <a:pt x="17876" y="372"/>
                    <a:pt x="18248" y="372"/>
                    <a:pt x="18621" y="372"/>
                  </a:cubicBezTo>
                  <a:cubicBezTo>
                    <a:pt x="20483" y="372"/>
                    <a:pt x="20855" y="1490"/>
                    <a:pt x="20855" y="2979"/>
                  </a:cubicBezTo>
                  <a:cubicBezTo>
                    <a:pt x="20855" y="3724"/>
                    <a:pt x="20855" y="4097"/>
                    <a:pt x="20855" y="4841"/>
                  </a:cubicBezTo>
                  <a:cubicBezTo>
                    <a:pt x="20855" y="5586"/>
                    <a:pt x="20855" y="5586"/>
                    <a:pt x="21228" y="5959"/>
                  </a:cubicBezTo>
                  <a:cubicBezTo>
                    <a:pt x="21600" y="6703"/>
                    <a:pt x="21600" y="8938"/>
                    <a:pt x="21600" y="9683"/>
                  </a:cubicBezTo>
                  <a:cubicBezTo>
                    <a:pt x="21600" y="14524"/>
                    <a:pt x="18248" y="19366"/>
                    <a:pt x="13779" y="20855"/>
                  </a:cubicBezTo>
                  <a:close/>
                  <a:moveTo>
                    <a:pt x="19366" y="6703"/>
                  </a:moveTo>
                  <a:cubicBezTo>
                    <a:pt x="19366" y="5959"/>
                    <a:pt x="18993" y="5586"/>
                    <a:pt x="18993" y="4841"/>
                  </a:cubicBezTo>
                  <a:cubicBezTo>
                    <a:pt x="18993" y="4097"/>
                    <a:pt x="18993" y="3724"/>
                    <a:pt x="18993" y="2979"/>
                  </a:cubicBezTo>
                  <a:cubicBezTo>
                    <a:pt x="18993" y="2607"/>
                    <a:pt x="18993" y="2607"/>
                    <a:pt x="18993" y="2234"/>
                  </a:cubicBezTo>
                  <a:cubicBezTo>
                    <a:pt x="18993" y="2234"/>
                    <a:pt x="18993" y="2234"/>
                    <a:pt x="18993" y="2234"/>
                  </a:cubicBezTo>
                  <a:cubicBezTo>
                    <a:pt x="18248" y="2234"/>
                    <a:pt x="17876" y="2234"/>
                    <a:pt x="17131" y="2234"/>
                  </a:cubicBezTo>
                  <a:cubicBezTo>
                    <a:pt x="15641" y="2234"/>
                    <a:pt x="13779" y="1490"/>
                    <a:pt x="12290" y="1490"/>
                  </a:cubicBezTo>
                  <a:cubicBezTo>
                    <a:pt x="10800" y="1490"/>
                    <a:pt x="9683" y="2234"/>
                    <a:pt x="8566" y="2607"/>
                  </a:cubicBezTo>
                  <a:cubicBezTo>
                    <a:pt x="7448" y="2979"/>
                    <a:pt x="6331" y="3352"/>
                    <a:pt x="5586" y="4097"/>
                  </a:cubicBezTo>
                  <a:cubicBezTo>
                    <a:pt x="2607" y="6331"/>
                    <a:pt x="1862" y="10055"/>
                    <a:pt x="1862" y="13779"/>
                  </a:cubicBezTo>
                  <a:cubicBezTo>
                    <a:pt x="1862" y="14897"/>
                    <a:pt x="2234" y="16014"/>
                    <a:pt x="2234" y="17131"/>
                  </a:cubicBezTo>
                  <a:cubicBezTo>
                    <a:pt x="2234" y="17503"/>
                    <a:pt x="1862" y="18248"/>
                    <a:pt x="1862" y="18993"/>
                  </a:cubicBezTo>
                  <a:cubicBezTo>
                    <a:pt x="1862" y="19366"/>
                    <a:pt x="1862" y="19738"/>
                    <a:pt x="2234" y="19738"/>
                  </a:cubicBezTo>
                  <a:cubicBezTo>
                    <a:pt x="2979" y="19738"/>
                    <a:pt x="3724" y="19366"/>
                    <a:pt x="4469" y="19366"/>
                  </a:cubicBezTo>
                  <a:cubicBezTo>
                    <a:pt x="5959" y="19366"/>
                    <a:pt x="7821" y="19738"/>
                    <a:pt x="9310" y="19738"/>
                  </a:cubicBezTo>
                  <a:cubicBezTo>
                    <a:pt x="10428" y="19738"/>
                    <a:pt x="12290" y="19738"/>
                    <a:pt x="13407" y="19366"/>
                  </a:cubicBezTo>
                  <a:cubicBezTo>
                    <a:pt x="17131" y="17876"/>
                    <a:pt x="19738" y="13779"/>
                    <a:pt x="19738" y="9683"/>
                  </a:cubicBezTo>
                  <a:cubicBezTo>
                    <a:pt x="19738" y="8938"/>
                    <a:pt x="19738" y="7448"/>
                    <a:pt x="19366" y="670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7" name="Shape"/>
            <p:cNvSpPr/>
            <p:nvPr/>
          </p:nvSpPr>
          <p:spPr>
            <a:xfrm>
              <a:off x="658284" y="5835651"/>
              <a:ext cx="311150" cy="313267"/>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518"/>
                    <a:pt x="16835" y="21600"/>
                    <a:pt x="10800" y="21600"/>
                  </a:cubicBezTo>
                  <a:cubicBezTo>
                    <a:pt x="4765" y="21600"/>
                    <a:pt x="0" y="16518"/>
                    <a:pt x="0" y="10800"/>
                  </a:cubicBezTo>
                  <a:cubicBezTo>
                    <a:pt x="0" y="4765"/>
                    <a:pt x="4765" y="0"/>
                    <a:pt x="10800" y="0"/>
                  </a:cubicBezTo>
                  <a:cubicBezTo>
                    <a:pt x="16835" y="0"/>
                    <a:pt x="21600" y="4765"/>
                    <a:pt x="21600" y="10800"/>
                  </a:cubicBezTo>
                  <a:close/>
                  <a:moveTo>
                    <a:pt x="4765" y="12706"/>
                  </a:moveTo>
                  <a:cubicBezTo>
                    <a:pt x="4765" y="12071"/>
                    <a:pt x="4447" y="11435"/>
                    <a:pt x="4447" y="10800"/>
                  </a:cubicBezTo>
                  <a:cubicBezTo>
                    <a:pt x="4447" y="9847"/>
                    <a:pt x="4765" y="9212"/>
                    <a:pt x="4765" y="8576"/>
                  </a:cubicBezTo>
                  <a:cubicBezTo>
                    <a:pt x="2541" y="6353"/>
                    <a:pt x="2541" y="6353"/>
                    <a:pt x="2541" y="6353"/>
                  </a:cubicBezTo>
                  <a:cubicBezTo>
                    <a:pt x="1906" y="7624"/>
                    <a:pt x="1588" y="9212"/>
                    <a:pt x="1588" y="10800"/>
                  </a:cubicBezTo>
                  <a:cubicBezTo>
                    <a:pt x="1588" y="12388"/>
                    <a:pt x="1906" y="13659"/>
                    <a:pt x="2541" y="14929"/>
                  </a:cubicBezTo>
                  <a:lnTo>
                    <a:pt x="4765" y="12706"/>
                  </a:lnTo>
                  <a:close/>
                  <a:moveTo>
                    <a:pt x="15247" y="10800"/>
                  </a:moveTo>
                  <a:cubicBezTo>
                    <a:pt x="15247" y="8259"/>
                    <a:pt x="13341" y="6035"/>
                    <a:pt x="10800" y="6035"/>
                  </a:cubicBezTo>
                  <a:cubicBezTo>
                    <a:pt x="8259" y="6035"/>
                    <a:pt x="6035" y="8259"/>
                    <a:pt x="6035" y="10800"/>
                  </a:cubicBezTo>
                  <a:cubicBezTo>
                    <a:pt x="6035" y="13341"/>
                    <a:pt x="8259" y="15247"/>
                    <a:pt x="10800" y="15247"/>
                  </a:cubicBezTo>
                  <a:cubicBezTo>
                    <a:pt x="13341" y="15247"/>
                    <a:pt x="15247" y="13341"/>
                    <a:pt x="15247" y="10800"/>
                  </a:cubicBezTo>
                  <a:close/>
                  <a:moveTo>
                    <a:pt x="6353" y="2541"/>
                  </a:moveTo>
                  <a:cubicBezTo>
                    <a:pt x="8576" y="4765"/>
                    <a:pt x="8576" y="4765"/>
                    <a:pt x="8576" y="4765"/>
                  </a:cubicBezTo>
                  <a:cubicBezTo>
                    <a:pt x="9212" y="4765"/>
                    <a:pt x="10165" y="4447"/>
                    <a:pt x="10800" y="4447"/>
                  </a:cubicBezTo>
                  <a:cubicBezTo>
                    <a:pt x="11435" y="4447"/>
                    <a:pt x="12071" y="4765"/>
                    <a:pt x="12706" y="4765"/>
                  </a:cubicBezTo>
                  <a:cubicBezTo>
                    <a:pt x="14929" y="2541"/>
                    <a:pt x="14929" y="2541"/>
                    <a:pt x="14929" y="2541"/>
                  </a:cubicBezTo>
                  <a:cubicBezTo>
                    <a:pt x="13659" y="1906"/>
                    <a:pt x="12388" y="1588"/>
                    <a:pt x="10800" y="1588"/>
                  </a:cubicBezTo>
                  <a:cubicBezTo>
                    <a:pt x="9212" y="1588"/>
                    <a:pt x="7624" y="1906"/>
                    <a:pt x="6353" y="2541"/>
                  </a:cubicBezTo>
                  <a:close/>
                  <a:moveTo>
                    <a:pt x="14929" y="18741"/>
                  </a:moveTo>
                  <a:cubicBezTo>
                    <a:pt x="12706" y="16518"/>
                    <a:pt x="12706" y="16518"/>
                    <a:pt x="12706" y="16518"/>
                  </a:cubicBezTo>
                  <a:cubicBezTo>
                    <a:pt x="12071" y="16835"/>
                    <a:pt x="11435" y="16835"/>
                    <a:pt x="10800" y="16835"/>
                  </a:cubicBezTo>
                  <a:cubicBezTo>
                    <a:pt x="10165" y="16835"/>
                    <a:pt x="9212" y="16835"/>
                    <a:pt x="8576" y="16518"/>
                  </a:cubicBezTo>
                  <a:cubicBezTo>
                    <a:pt x="6353" y="18741"/>
                    <a:pt x="6353" y="18741"/>
                    <a:pt x="6353" y="18741"/>
                  </a:cubicBezTo>
                  <a:cubicBezTo>
                    <a:pt x="7624" y="19694"/>
                    <a:pt x="9212" y="20012"/>
                    <a:pt x="10800" y="20012"/>
                  </a:cubicBezTo>
                  <a:cubicBezTo>
                    <a:pt x="12388" y="20012"/>
                    <a:pt x="13659" y="19694"/>
                    <a:pt x="14929" y="18741"/>
                  </a:cubicBezTo>
                  <a:close/>
                  <a:moveTo>
                    <a:pt x="19059" y="14929"/>
                  </a:moveTo>
                  <a:cubicBezTo>
                    <a:pt x="19694" y="13659"/>
                    <a:pt x="20012" y="12388"/>
                    <a:pt x="20012" y="10800"/>
                  </a:cubicBezTo>
                  <a:cubicBezTo>
                    <a:pt x="20012" y="9212"/>
                    <a:pt x="19694" y="7624"/>
                    <a:pt x="19059" y="6353"/>
                  </a:cubicBezTo>
                  <a:cubicBezTo>
                    <a:pt x="16518" y="8576"/>
                    <a:pt x="16518" y="8576"/>
                    <a:pt x="16518" y="8576"/>
                  </a:cubicBezTo>
                  <a:cubicBezTo>
                    <a:pt x="16835" y="9212"/>
                    <a:pt x="16835" y="10165"/>
                    <a:pt x="16835" y="10800"/>
                  </a:cubicBezTo>
                  <a:cubicBezTo>
                    <a:pt x="16835" y="11435"/>
                    <a:pt x="16835" y="12071"/>
                    <a:pt x="16518" y="12706"/>
                  </a:cubicBezTo>
                  <a:lnTo>
                    <a:pt x="19059" y="149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8" name="Shape"/>
            <p:cNvSpPr/>
            <p:nvPr/>
          </p:nvSpPr>
          <p:spPr>
            <a:xfrm>
              <a:off x="1318684" y="5858933"/>
              <a:ext cx="355601"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0" y="21600"/>
                    <a:pt x="0" y="21600"/>
                    <a:pt x="0" y="21600"/>
                  </a:cubicBezTo>
                  <a:cubicBezTo>
                    <a:pt x="0" y="0"/>
                    <a:pt x="0" y="0"/>
                    <a:pt x="0" y="0"/>
                  </a:cubicBezTo>
                  <a:cubicBezTo>
                    <a:pt x="1385" y="0"/>
                    <a:pt x="1385" y="0"/>
                    <a:pt x="1385" y="0"/>
                  </a:cubicBezTo>
                  <a:cubicBezTo>
                    <a:pt x="1385" y="19738"/>
                    <a:pt x="1385" y="19738"/>
                    <a:pt x="1385" y="19738"/>
                  </a:cubicBezTo>
                  <a:cubicBezTo>
                    <a:pt x="21600" y="19738"/>
                    <a:pt x="21600" y="19738"/>
                    <a:pt x="21600" y="19738"/>
                  </a:cubicBezTo>
                  <a:lnTo>
                    <a:pt x="21600" y="21600"/>
                  </a:lnTo>
                  <a:close/>
                  <a:moveTo>
                    <a:pt x="20215" y="8193"/>
                  </a:moveTo>
                  <a:cubicBezTo>
                    <a:pt x="20215" y="8566"/>
                    <a:pt x="19662" y="8938"/>
                    <a:pt x="19662" y="8566"/>
                  </a:cubicBezTo>
                  <a:cubicBezTo>
                    <a:pt x="18277" y="6703"/>
                    <a:pt x="18277" y="6703"/>
                    <a:pt x="18277" y="6703"/>
                  </a:cubicBezTo>
                  <a:cubicBezTo>
                    <a:pt x="11631" y="15641"/>
                    <a:pt x="11631" y="15641"/>
                    <a:pt x="11631" y="15641"/>
                  </a:cubicBezTo>
                  <a:cubicBezTo>
                    <a:pt x="11354" y="16014"/>
                    <a:pt x="11354" y="16014"/>
                    <a:pt x="11077" y="15641"/>
                  </a:cubicBezTo>
                  <a:cubicBezTo>
                    <a:pt x="8585" y="12662"/>
                    <a:pt x="8585" y="12662"/>
                    <a:pt x="8585" y="12662"/>
                  </a:cubicBezTo>
                  <a:cubicBezTo>
                    <a:pt x="4431" y="18248"/>
                    <a:pt x="4431" y="18248"/>
                    <a:pt x="4431" y="18248"/>
                  </a:cubicBezTo>
                  <a:cubicBezTo>
                    <a:pt x="2215" y="15641"/>
                    <a:pt x="2215" y="15641"/>
                    <a:pt x="2215" y="15641"/>
                  </a:cubicBezTo>
                  <a:cubicBezTo>
                    <a:pt x="8308" y="7448"/>
                    <a:pt x="8308" y="7448"/>
                    <a:pt x="8308" y="7448"/>
                  </a:cubicBezTo>
                  <a:cubicBezTo>
                    <a:pt x="8585" y="7076"/>
                    <a:pt x="8862" y="7076"/>
                    <a:pt x="8862" y="7448"/>
                  </a:cubicBezTo>
                  <a:cubicBezTo>
                    <a:pt x="11354" y="10800"/>
                    <a:pt x="11354" y="10800"/>
                    <a:pt x="11354" y="10800"/>
                  </a:cubicBezTo>
                  <a:cubicBezTo>
                    <a:pt x="16338" y="4097"/>
                    <a:pt x="16338" y="4097"/>
                    <a:pt x="16338" y="4097"/>
                  </a:cubicBezTo>
                  <a:cubicBezTo>
                    <a:pt x="14954" y="2234"/>
                    <a:pt x="14954" y="2234"/>
                    <a:pt x="14954" y="2234"/>
                  </a:cubicBezTo>
                  <a:cubicBezTo>
                    <a:pt x="14677" y="2234"/>
                    <a:pt x="14954" y="1490"/>
                    <a:pt x="15231" y="1490"/>
                  </a:cubicBezTo>
                  <a:cubicBezTo>
                    <a:pt x="19662" y="1490"/>
                    <a:pt x="19662" y="1490"/>
                    <a:pt x="19662" y="1490"/>
                  </a:cubicBezTo>
                  <a:cubicBezTo>
                    <a:pt x="19938" y="1490"/>
                    <a:pt x="20215" y="1862"/>
                    <a:pt x="20215" y="2234"/>
                  </a:cubicBezTo>
                  <a:lnTo>
                    <a:pt x="20215" y="819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09" name="Shape"/>
            <p:cNvSpPr/>
            <p:nvPr/>
          </p:nvSpPr>
          <p:spPr>
            <a:xfrm>
              <a:off x="2635251" y="5869517"/>
              <a:ext cx="311150" cy="241301"/>
            </a:xfrm>
            <a:custGeom>
              <a:avLst/>
              <a:gdLst/>
              <a:ahLst/>
              <a:cxnLst>
                <a:cxn ang="0">
                  <a:pos x="wd2" y="hd2"/>
                </a:cxn>
                <a:cxn ang="5400000">
                  <a:pos x="wd2" y="hd2"/>
                </a:cxn>
                <a:cxn ang="10800000">
                  <a:pos x="wd2" y="hd2"/>
                </a:cxn>
                <a:cxn ang="16200000">
                  <a:pos x="wd2" y="hd2"/>
                </a:cxn>
              </a:cxnLst>
              <a:rect l="0" t="0" r="r" b="b"/>
              <a:pathLst>
                <a:path w="21600" h="21600" extrusionOk="0">
                  <a:moveTo>
                    <a:pt x="2541" y="6113"/>
                  </a:moveTo>
                  <a:cubicBezTo>
                    <a:pt x="1271" y="6113"/>
                    <a:pt x="0" y="4483"/>
                    <a:pt x="0" y="2853"/>
                  </a:cubicBezTo>
                  <a:cubicBezTo>
                    <a:pt x="0" y="1223"/>
                    <a:pt x="1271" y="0"/>
                    <a:pt x="2541" y="0"/>
                  </a:cubicBezTo>
                  <a:cubicBezTo>
                    <a:pt x="3812" y="0"/>
                    <a:pt x="4765" y="1223"/>
                    <a:pt x="4765" y="2853"/>
                  </a:cubicBezTo>
                  <a:cubicBezTo>
                    <a:pt x="4765" y="4483"/>
                    <a:pt x="3812" y="6113"/>
                    <a:pt x="2541" y="6113"/>
                  </a:cubicBezTo>
                  <a:close/>
                  <a:moveTo>
                    <a:pt x="2541" y="13857"/>
                  </a:moveTo>
                  <a:cubicBezTo>
                    <a:pt x="1271" y="13857"/>
                    <a:pt x="0" y="12634"/>
                    <a:pt x="0" y="11004"/>
                  </a:cubicBezTo>
                  <a:cubicBezTo>
                    <a:pt x="0" y="9374"/>
                    <a:pt x="1271" y="7743"/>
                    <a:pt x="2541" y="7743"/>
                  </a:cubicBezTo>
                  <a:cubicBezTo>
                    <a:pt x="3812" y="7743"/>
                    <a:pt x="4765" y="9374"/>
                    <a:pt x="4765" y="11004"/>
                  </a:cubicBezTo>
                  <a:cubicBezTo>
                    <a:pt x="4765" y="12634"/>
                    <a:pt x="3812" y="13857"/>
                    <a:pt x="2541" y="13857"/>
                  </a:cubicBezTo>
                  <a:close/>
                  <a:moveTo>
                    <a:pt x="2541" y="21600"/>
                  </a:moveTo>
                  <a:cubicBezTo>
                    <a:pt x="1271" y="21600"/>
                    <a:pt x="0" y="20377"/>
                    <a:pt x="0" y="18747"/>
                  </a:cubicBezTo>
                  <a:cubicBezTo>
                    <a:pt x="0" y="17117"/>
                    <a:pt x="1271" y="15894"/>
                    <a:pt x="2541" y="15894"/>
                  </a:cubicBezTo>
                  <a:cubicBezTo>
                    <a:pt x="3812" y="15894"/>
                    <a:pt x="4765" y="17117"/>
                    <a:pt x="4765" y="18747"/>
                  </a:cubicBezTo>
                  <a:cubicBezTo>
                    <a:pt x="4765" y="20377"/>
                    <a:pt x="3812" y="21600"/>
                    <a:pt x="2541" y="21600"/>
                  </a:cubicBezTo>
                  <a:close/>
                  <a:moveTo>
                    <a:pt x="21600" y="4483"/>
                  </a:moveTo>
                  <a:cubicBezTo>
                    <a:pt x="21600" y="4891"/>
                    <a:pt x="21600" y="4891"/>
                    <a:pt x="21282" y="4891"/>
                  </a:cubicBezTo>
                  <a:cubicBezTo>
                    <a:pt x="6671" y="4891"/>
                    <a:pt x="6671" y="4891"/>
                    <a:pt x="6671" y="4891"/>
                  </a:cubicBezTo>
                  <a:cubicBezTo>
                    <a:pt x="6353" y="4891"/>
                    <a:pt x="6353" y="4891"/>
                    <a:pt x="6353" y="4483"/>
                  </a:cubicBezTo>
                  <a:cubicBezTo>
                    <a:pt x="6353" y="1630"/>
                    <a:pt x="6353" y="1630"/>
                    <a:pt x="6353" y="1630"/>
                  </a:cubicBezTo>
                  <a:cubicBezTo>
                    <a:pt x="6353" y="1223"/>
                    <a:pt x="6353" y="815"/>
                    <a:pt x="6671" y="815"/>
                  </a:cubicBezTo>
                  <a:cubicBezTo>
                    <a:pt x="21282" y="815"/>
                    <a:pt x="21282" y="815"/>
                    <a:pt x="21282" y="815"/>
                  </a:cubicBezTo>
                  <a:cubicBezTo>
                    <a:pt x="21600" y="815"/>
                    <a:pt x="21600" y="1223"/>
                    <a:pt x="21600" y="1630"/>
                  </a:cubicBezTo>
                  <a:lnTo>
                    <a:pt x="21600" y="4483"/>
                  </a:lnTo>
                  <a:close/>
                  <a:moveTo>
                    <a:pt x="21600" y="12226"/>
                  </a:moveTo>
                  <a:cubicBezTo>
                    <a:pt x="21600" y="12634"/>
                    <a:pt x="21600" y="13042"/>
                    <a:pt x="21282" y="13042"/>
                  </a:cubicBezTo>
                  <a:cubicBezTo>
                    <a:pt x="6671" y="13042"/>
                    <a:pt x="6671" y="13042"/>
                    <a:pt x="6671" y="13042"/>
                  </a:cubicBezTo>
                  <a:cubicBezTo>
                    <a:pt x="6353" y="13042"/>
                    <a:pt x="6353" y="12634"/>
                    <a:pt x="6353" y="12226"/>
                  </a:cubicBezTo>
                  <a:cubicBezTo>
                    <a:pt x="6353" y="9374"/>
                    <a:pt x="6353" y="9374"/>
                    <a:pt x="6353" y="9374"/>
                  </a:cubicBezTo>
                  <a:cubicBezTo>
                    <a:pt x="6353" y="8966"/>
                    <a:pt x="6353" y="8966"/>
                    <a:pt x="6671" y="8966"/>
                  </a:cubicBezTo>
                  <a:cubicBezTo>
                    <a:pt x="21282" y="8966"/>
                    <a:pt x="21282" y="8966"/>
                    <a:pt x="21282" y="8966"/>
                  </a:cubicBezTo>
                  <a:cubicBezTo>
                    <a:pt x="21600" y="8966"/>
                    <a:pt x="21600" y="8966"/>
                    <a:pt x="21600" y="9374"/>
                  </a:cubicBezTo>
                  <a:lnTo>
                    <a:pt x="21600" y="12226"/>
                  </a:lnTo>
                  <a:close/>
                  <a:moveTo>
                    <a:pt x="21600" y="20377"/>
                  </a:moveTo>
                  <a:cubicBezTo>
                    <a:pt x="21600" y="20377"/>
                    <a:pt x="21600" y="20785"/>
                    <a:pt x="21282" y="20785"/>
                  </a:cubicBezTo>
                  <a:cubicBezTo>
                    <a:pt x="6671" y="20785"/>
                    <a:pt x="6671" y="20785"/>
                    <a:pt x="6671" y="20785"/>
                  </a:cubicBezTo>
                  <a:cubicBezTo>
                    <a:pt x="6353" y="20785"/>
                    <a:pt x="6353" y="20377"/>
                    <a:pt x="6353" y="20377"/>
                  </a:cubicBezTo>
                  <a:cubicBezTo>
                    <a:pt x="6353" y="17117"/>
                    <a:pt x="6353" y="17117"/>
                    <a:pt x="6353" y="17117"/>
                  </a:cubicBezTo>
                  <a:cubicBezTo>
                    <a:pt x="6353" y="17117"/>
                    <a:pt x="6353" y="16709"/>
                    <a:pt x="6671" y="16709"/>
                  </a:cubicBezTo>
                  <a:cubicBezTo>
                    <a:pt x="21282" y="16709"/>
                    <a:pt x="21282" y="16709"/>
                    <a:pt x="21282" y="16709"/>
                  </a:cubicBezTo>
                  <a:cubicBezTo>
                    <a:pt x="21600" y="16709"/>
                    <a:pt x="21600" y="17117"/>
                    <a:pt x="21600" y="17117"/>
                  </a:cubicBezTo>
                  <a:lnTo>
                    <a:pt x="21600" y="2037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0" name="Shape"/>
            <p:cNvSpPr/>
            <p:nvPr/>
          </p:nvSpPr>
          <p:spPr>
            <a:xfrm>
              <a:off x="3304117" y="5922433"/>
              <a:ext cx="302683" cy="133352"/>
            </a:xfrm>
            <a:custGeom>
              <a:avLst/>
              <a:gdLst/>
              <a:ahLst/>
              <a:cxnLst>
                <a:cxn ang="0">
                  <a:pos x="wd2" y="hd2"/>
                </a:cxn>
                <a:cxn ang="5400000">
                  <a:pos x="wd2" y="hd2"/>
                </a:cxn>
                <a:cxn ang="10800000">
                  <a:pos x="wd2" y="hd2"/>
                </a:cxn>
                <a:cxn ang="16200000">
                  <a:pos x="wd2" y="hd2"/>
                </a:cxn>
              </a:cxnLst>
              <a:rect l="0" t="0" r="r" b="b"/>
              <a:pathLst>
                <a:path w="21600" h="21600" extrusionOk="0">
                  <a:moveTo>
                    <a:pt x="21600" y="13407"/>
                  </a:moveTo>
                  <a:cubicBezTo>
                    <a:pt x="21600" y="14152"/>
                    <a:pt x="21273" y="14897"/>
                    <a:pt x="21273" y="14897"/>
                  </a:cubicBezTo>
                  <a:cubicBezTo>
                    <a:pt x="5564" y="14897"/>
                    <a:pt x="5564" y="14897"/>
                    <a:pt x="5564" y="14897"/>
                  </a:cubicBezTo>
                  <a:cubicBezTo>
                    <a:pt x="5564" y="20855"/>
                    <a:pt x="5564" y="20855"/>
                    <a:pt x="5564" y="20855"/>
                  </a:cubicBezTo>
                  <a:cubicBezTo>
                    <a:pt x="5564" y="21600"/>
                    <a:pt x="5564" y="21600"/>
                    <a:pt x="5236" y="21600"/>
                  </a:cubicBezTo>
                  <a:cubicBezTo>
                    <a:pt x="5236" y="21600"/>
                    <a:pt x="5236" y="21600"/>
                    <a:pt x="4909" y="21600"/>
                  </a:cubicBezTo>
                  <a:cubicBezTo>
                    <a:pt x="327" y="11917"/>
                    <a:pt x="327" y="11917"/>
                    <a:pt x="327" y="11917"/>
                  </a:cubicBezTo>
                  <a:cubicBezTo>
                    <a:pt x="0" y="11172"/>
                    <a:pt x="0" y="11172"/>
                    <a:pt x="0" y="11172"/>
                  </a:cubicBezTo>
                  <a:cubicBezTo>
                    <a:pt x="0" y="10428"/>
                    <a:pt x="0" y="10428"/>
                    <a:pt x="327" y="10428"/>
                  </a:cubicBezTo>
                  <a:cubicBezTo>
                    <a:pt x="4909" y="0"/>
                    <a:pt x="4909" y="0"/>
                    <a:pt x="4909" y="0"/>
                  </a:cubicBezTo>
                  <a:cubicBezTo>
                    <a:pt x="5236" y="0"/>
                    <a:pt x="5236" y="0"/>
                    <a:pt x="5236" y="0"/>
                  </a:cubicBezTo>
                  <a:cubicBezTo>
                    <a:pt x="5564" y="0"/>
                    <a:pt x="5564" y="745"/>
                    <a:pt x="5564" y="745"/>
                  </a:cubicBezTo>
                  <a:cubicBezTo>
                    <a:pt x="5564" y="7448"/>
                    <a:pt x="5564" y="7448"/>
                    <a:pt x="5564" y="7448"/>
                  </a:cubicBezTo>
                  <a:cubicBezTo>
                    <a:pt x="21273" y="7448"/>
                    <a:pt x="21273" y="7448"/>
                    <a:pt x="21273" y="7448"/>
                  </a:cubicBezTo>
                  <a:cubicBezTo>
                    <a:pt x="21273" y="7448"/>
                    <a:pt x="21600" y="7448"/>
                    <a:pt x="21600" y="8193"/>
                  </a:cubicBezTo>
                  <a:lnTo>
                    <a:pt x="21600" y="1340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1" name="Shape"/>
            <p:cNvSpPr/>
            <p:nvPr/>
          </p:nvSpPr>
          <p:spPr>
            <a:xfrm>
              <a:off x="3953933" y="5858933"/>
              <a:ext cx="270934" cy="266701"/>
            </a:xfrm>
            <a:custGeom>
              <a:avLst/>
              <a:gdLst/>
              <a:ahLst/>
              <a:cxnLst>
                <a:cxn ang="0">
                  <a:pos x="wd2" y="hd2"/>
                </a:cxn>
                <a:cxn ang="5400000">
                  <a:pos x="wd2" y="hd2"/>
                </a:cxn>
                <a:cxn ang="10800000">
                  <a:pos x="wd2" y="hd2"/>
                </a:cxn>
                <a:cxn ang="16200000">
                  <a:pos x="wd2" y="hd2"/>
                </a:cxn>
              </a:cxnLst>
              <a:rect l="0" t="0" r="r" b="b"/>
              <a:pathLst>
                <a:path w="21600" h="21600" extrusionOk="0">
                  <a:moveTo>
                    <a:pt x="7322" y="6331"/>
                  </a:moveTo>
                  <a:cubicBezTo>
                    <a:pt x="7322" y="6703"/>
                    <a:pt x="6956" y="7076"/>
                    <a:pt x="6224" y="7076"/>
                  </a:cubicBezTo>
                  <a:cubicBezTo>
                    <a:pt x="1098" y="7076"/>
                    <a:pt x="1098" y="7076"/>
                    <a:pt x="1098" y="7076"/>
                  </a:cubicBezTo>
                  <a:cubicBezTo>
                    <a:pt x="732" y="7076"/>
                    <a:pt x="0" y="6703"/>
                    <a:pt x="0" y="6331"/>
                  </a:cubicBezTo>
                  <a:cubicBezTo>
                    <a:pt x="0" y="745"/>
                    <a:pt x="0" y="745"/>
                    <a:pt x="0" y="745"/>
                  </a:cubicBezTo>
                  <a:cubicBezTo>
                    <a:pt x="0" y="372"/>
                    <a:pt x="732" y="0"/>
                    <a:pt x="1098" y="0"/>
                  </a:cubicBezTo>
                  <a:cubicBezTo>
                    <a:pt x="6224" y="0"/>
                    <a:pt x="6224" y="0"/>
                    <a:pt x="6224" y="0"/>
                  </a:cubicBezTo>
                  <a:cubicBezTo>
                    <a:pt x="6956" y="0"/>
                    <a:pt x="7322" y="372"/>
                    <a:pt x="7322" y="745"/>
                  </a:cubicBezTo>
                  <a:lnTo>
                    <a:pt x="7322" y="6331"/>
                  </a:lnTo>
                  <a:close/>
                  <a:moveTo>
                    <a:pt x="21600" y="11545"/>
                  </a:moveTo>
                  <a:cubicBezTo>
                    <a:pt x="21600" y="17503"/>
                    <a:pt x="16841" y="21600"/>
                    <a:pt x="10983" y="21600"/>
                  </a:cubicBezTo>
                  <a:cubicBezTo>
                    <a:pt x="4759" y="21600"/>
                    <a:pt x="0" y="17503"/>
                    <a:pt x="0" y="11545"/>
                  </a:cubicBezTo>
                  <a:cubicBezTo>
                    <a:pt x="0" y="9683"/>
                    <a:pt x="0" y="9683"/>
                    <a:pt x="0" y="9683"/>
                  </a:cubicBezTo>
                  <a:cubicBezTo>
                    <a:pt x="0" y="9310"/>
                    <a:pt x="732" y="8938"/>
                    <a:pt x="1098" y="8938"/>
                  </a:cubicBezTo>
                  <a:cubicBezTo>
                    <a:pt x="6224" y="8938"/>
                    <a:pt x="6224" y="8938"/>
                    <a:pt x="6224" y="8938"/>
                  </a:cubicBezTo>
                  <a:cubicBezTo>
                    <a:pt x="6956" y="8938"/>
                    <a:pt x="7322" y="9310"/>
                    <a:pt x="7322" y="9683"/>
                  </a:cubicBezTo>
                  <a:cubicBezTo>
                    <a:pt x="7322" y="11545"/>
                    <a:pt x="7322" y="11545"/>
                    <a:pt x="7322" y="11545"/>
                  </a:cubicBezTo>
                  <a:cubicBezTo>
                    <a:pt x="7322" y="14152"/>
                    <a:pt x="10251" y="14152"/>
                    <a:pt x="10983" y="14152"/>
                  </a:cubicBezTo>
                  <a:cubicBezTo>
                    <a:pt x="11349" y="14152"/>
                    <a:pt x="14278" y="14152"/>
                    <a:pt x="14278" y="11545"/>
                  </a:cubicBezTo>
                  <a:cubicBezTo>
                    <a:pt x="14278" y="9683"/>
                    <a:pt x="14278" y="9683"/>
                    <a:pt x="14278" y="9683"/>
                  </a:cubicBezTo>
                  <a:cubicBezTo>
                    <a:pt x="14278" y="9310"/>
                    <a:pt x="14644" y="8938"/>
                    <a:pt x="15376" y="8938"/>
                  </a:cubicBezTo>
                  <a:cubicBezTo>
                    <a:pt x="20502" y="8938"/>
                    <a:pt x="20502" y="8938"/>
                    <a:pt x="20502" y="8938"/>
                  </a:cubicBezTo>
                  <a:cubicBezTo>
                    <a:pt x="21234" y="8938"/>
                    <a:pt x="21600" y="9310"/>
                    <a:pt x="21600" y="9683"/>
                  </a:cubicBezTo>
                  <a:lnTo>
                    <a:pt x="21600" y="11545"/>
                  </a:lnTo>
                  <a:close/>
                  <a:moveTo>
                    <a:pt x="21600" y="6331"/>
                  </a:moveTo>
                  <a:cubicBezTo>
                    <a:pt x="21600" y="6703"/>
                    <a:pt x="21234" y="7076"/>
                    <a:pt x="20502" y="7076"/>
                  </a:cubicBezTo>
                  <a:cubicBezTo>
                    <a:pt x="15376" y="7076"/>
                    <a:pt x="15376" y="7076"/>
                    <a:pt x="15376" y="7076"/>
                  </a:cubicBezTo>
                  <a:cubicBezTo>
                    <a:pt x="14644" y="7076"/>
                    <a:pt x="14278" y="6703"/>
                    <a:pt x="14278" y="6331"/>
                  </a:cubicBezTo>
                  <a:cubicBezTo>
                    <a:pt x="14278" y="745"/>
                    <a:pt x="14278" y="745"/>
                    <a:pt x="14278" y="745"/>
                  </a:cubicBezTo>
                  <a:cubicBezTo>
                    <a:pt x="14278" y="372"/>
                    <a:pt x="14644" y="0"/>
                    <a:pt x="15376" y="0"/>
                  </a:cubicBezTo>
                  <a:cubicBezTo>
                    <a:pt x="20502" y="0"/>
                    <a:pt x="20502" y="0"/>
                    <a:pt x="20502" y="0"/>
                  </a:cubicBezTo>
                  <a:cubicBezTo>
                    <a:pt x="21234" y="0"/>
                    <a:pt x="21600" y="372"/>
                    <a:pt x="21600" y="745"/>
                  </a:cubicBezTo>
                  <a:lnTo>
                    <a:pt x="21600" y="633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2" name="Shape"/>
            <p:cNvSpPr/>
            <p:nvPr/>
          </p:nvSpPr>
          <p:spPr>
            <a:xfrm>
              <a:off x="4614333" y="5842000"/>
              <a:ext cx="177801" cy="306918"/>
            </a:xfrm>
            <a:custGeom>
              <a:avLst/>
              <a:gdLst/>
              <a:ahLst/>
              <a:cxnLst>
                <a:cxn ang="0">
                  <a:pos x="wd2" y="hd2"/>
                </a:cxn>
                <a:cxn ang="5400000">
                  <a:pos x="wd2" y="hd2"/>
                </a:cxn>
                <a:cxn ang="10800000">
                  <a:pos x="wd2" y="hd2"/>
                </a:cxn>
                <a:cxn ang="16200000">
                  <a:pos x="wd2" y="hd2"/>
                </a:cxn>
              </a:cxnLst>
              <a:rect l="0" t="0" r="r" b="b"/>
              <a:pathLst>
                <a:path w="21600" h="21600" extrusionOk="0">
                  <a:moveTo>
                    <a:pt x="21600" y="13218"/>
                  </a:moveTo>
                  <a:cubicBezTo>
                    <a:pt x="21600" y="13863"/>
                    <a:pt x="20492" y="14507"/>
                    <a:pt x="19385" y="14507"/>
                  </a:cubicBezTo>
                  <a:cubicBezTo>
                    <a:pt x="18277" y="14507"/>
                    <a:pt x="17169" y="13863"/>
                    <a:pt x="17169" y="13218"/>
                  </a:cubicBezTo>
                  <a:cubicBezTo>
                    <a:pt x="17169" y="9027"/>
                    <a:pt x="17169" y="9027"/>
                    <a:pt x="17169" y="9027"/>
                  </a:cubicBezTo>
                  <a:cubicBezTo>
                    <a:pt x="16062" y="9027"/>
                    <a:pt x="16062" y="9027"/>
                    <a:pt x="16062" y="9027"/>
                  </a:cubicBezTo>
                  <a:cubicBezTo>
                    <a:pt x="16062" y="19988"/>
                    <a:pt x="16062" y="19988"/>
                    <a:pt x="16062" y="19988"/>
                  </a:cubicBezTo>
                  <a:cubicBezTo>
                    <a:pt x="16062" y="20955"/>
                    <a:pt x="14954" y="21600"/>
                    <a:pt x="13846" y="21600"/>
                  </a:cubicBezTo>
                  <a:cubicBezTo>
                    <a:pt x="12185" y="21600"/>
                    <a:pt x="11077" y="20955"/>
                    <a:pt x="11077" y="19988"/>
                  </a:cubicBezTo>
                  <a:cubicBezTo>
                    <a:pt x="11077" y="14507"/>
                    <a:pt x="11077" y="14507"/>
                    <a:pt x="11077" y="14507"/>
                  </a:cubicBezTo>
                  <a:cubicBezTo>
                    <a:pt x="9969" y="14507"/>
                    <a:pt x="9969" y="14507"/>
                    <a:pt x="9969" y="14507"/>
                  </a:cubicBezTo>
                  <a:cubicBezTo>
                    <a:pt x="9969" y="19988"/>
                    <a:pt x="9969" y="19988"/>
                    <a:pt x="9969" y="19988"/>
                  </a:cubicBezTo>
                  <a:cubicBezTo>
                    <a:pt x="9969" y="20955"/>
                    <a:pt x="8862" y="21600"/>
                    <a:pt x="7754" y="21600"/>
                  </a:cubicBezTo>
                  <a:cubicBezTo>
                    <a:pt x="6092" y="21600"/>
                    <a:pt x="4985" y="20955"/>
                    <a:pt x="4985" y="19988"/>
                  </a:cubicBezTo>
                  <a:cubicBezTo>
                    <a:pt x="4985" y="9027"/>
                    <a:pt x="4985" y="9027"/>
                    <a:pt x="4985" y="9027"/>
                  </a:cubicBezTo>
                  <a:cubicBezTo>
                    <a:pt x="3877" y="9027"/>
                    <a:pt x="3877" y="9027"/>
                    <a:pt x="3877" y="9027"/>
                  </a:cubicBezTo>
                  <a:cubicBezTo>
                    <a:pt x="3877" y="13218"/>
                    <a:pt x="3877" y="13218"/>
                    <a:pt x="3877" y="13218"/>
                  </a:cubicBezTo>
                  <a:cubicBezTo>
                    <a:pt x="3877" y="13863"/>
                    <a:pt x="2769" y="14507"/>
                    <a:pt x="1662" y="14507"/>
                  </a:cubicBezTo>
                  <a:cubicBezTo>
                    <a:pt x="554" y="14507"/>
                    <a:pt x="0" y="13863"/>
                    <a:pt x="0" y="13218"/>
                  </a:cubicBezTo>
                  <a:cubicBezTo>
                    <a:pt x="0" y="8060"/>
                    <a:pt x="0" y="8060"/>
                    <a:pt x="0" y="8060"/>
                  </a:cubicBezTo>
                  <a:cubicBezTo>
                    <a:pt x="0" y="6770"/>
                    <a:pt x="1662" y="5803"/>
                    <a:pt x="3877" y="5803"/>
                  </a:cubicBezTo>
                  <a:cubicBezTo>
                    <a:pt x="17169" y="5803"/>
                    <a:pt x="17169" y="5803"/>
                    <a:pt x="17169" y="5803"/>
                  </a:cubicBezTo>
                  <a:cubicBezTo>
                    <a:pt x="19385" y="5803"/>
                    <a:pt x="21600" y="6770"/>
                    <a:pt x="21600" y="8060"/>
                  </a:cubicBezTo>
                  <a:lnTo>
                    <a:pt x="21600" y="13218"/>
                  </a:lnTo>
                  <a:close/>
                  <a:moveTo>
                    <a:pt x="10523" y="5481"/>
                  </a:moveTo>
                  <a:cubicBezTo>
                    <a:pt x="7754" y="5481"/>
                    <a:pt x="6092" y="4191"/>
                    <a:pt x="6092" y="2579"/>
                  </a:cubicBezTo>
                  <a:cubicBezTo>
                    <a:pt x="6092" y="1290"/>
                    <a:pt x="7754" y="0"/>
                    <a:pt x="10523" y="0"/>
                  </a:cubicBezTo>
                  <a:cubicBezTo>
                    <a:pt x="13292" y="0"/>
                    <a:pt x="15508" y="1290"/>
                    <a:pt x="15508" y="2579"/>
                  </a:cubicBezTo>
                  <a:cubicBezTo>
                    <a:pt x="15508" y="4191"/>
                    <a:pt x="13292" y="5481"/>
                    <a:pt x="10523" y="54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3" name="Shape"/>
            <p:cNvSpPr/>
            <p:nvPr/>
          </p:nvSpPr>
          <p:spPr>
            <a:xfrm>
              <a:off x="5272617" y="5858933"/>
              <a:ext cx="311150" cy="266701"/>
            </a:xfrm>
            <a:custGeom>
              <a:avLst/>
              <a:gdLst/>
              <a:ahLst/>
              <a:cxnLst>
                <a:cxn ang="0">
                  <a:pos x="wd2" y="hd2"/>
                </a:cxn>
                <a:cxn ang="5400000">
                  <a:pos x="wd2" y="hd2"/>
                </a:cxn>
                <a:cxn ang="10800000">
                  <a:pos x="wd2" y="hd2"/>
                </a:cxn>
                <a:cxn ang="16200000">
                  <a:pos x="wd2" y="hd2"/>
                </a:cxn>
              </a:cxnLst>
              <a:rect l="0" t="0" r="r" b="b"/>
              <a:pathLst>
                <a:path w="21600" h="21600" extrusionOk="0">
                  <a:moveTo>
                    <a:pt x="3176" y="21600"/>
                  </a:moveTo>
                  <a:cubicBezTo>
                    <a:pt x="2859" y="21600"/>
                    <a:pt x="2859" y="21600"/>
                    <a:pt x="2859" y="21600"/>
                  </a:cubicBezTo>
                  <a:cubicBezTo>
                    <a:pt x="1271" y="21600"/>
                    <a:pt x="0" y="20110"/>
                    <a:pt x="0" y="18248"/>
                  </a:cubicBezTo>
                  <a:cubicBezTo>
                    <a:pt x="0" y="6703"/>
                    <a:pt x="0" y="6703"/>
                    <a:pt x="0" y="6703"/>
                  </a:cubicBezTo>
                  <a:cubicBezTo>
                    <a:pt x="0" y="4841"/>
                    <a:pt x="1271" y="3352"/>
                    <a:pt x="2859" y="3352"/>
                  </a:cubicBezTo>
                  <a:cubicBezTo>
                    <a:pt x="3176" y="3352"/>
                    <a:pt x="3176" y="3352"/>
                    <a:pt x="3176" y="3352"/>
                  </a:cubicBezTo>
                  <a:lnTo>
                    <a:pt x="3176" y="21600"/>
                  </a:lnTo>
                  <a:close/>
                  <a:moveTo>
                    <a:pt x="17471" y="21600"/>
                  </a:moveTo>
                  <a:cubicBezTo>
                    <a:pt x="4447" y="21600"/>
                    <a:pt x="4447" y="21600"/>
                    <a:pt x="4447" y="21600"/>
                  </a:cubicBezTo>
                  <a:cubicBezTo>
                    <a:pt x="4447" y="3352"/>
                    <a:pt x="4447" y="3352"/>
                    <a:pt x="4447" y="3352"/>
                  </a:cubicBezTo>
                  <a:cubicBezTo>
                    <a:pt x="6353" y="3352"/>
                    <a:pt x="6353" y="3352"/>
                    <a:pt x="6353" y="3352"/>
                  </a:cubicBezTo>
                  <a:cubicBezTo>
                    <a:pt x="6353" y="1117"/>
                    <a:pt x="6353" y="1117"/>
                    <a:pt x="6353" y="1117"/>
                  </a:cubicBezTo>
                  <a:cubicBezTo>
                    <a:pt x="6353" y="372"/>
                    <a:pt x="6988" y="0"/>
                    <a:pt x="7624" y="0"/>
                  </a:cubicBezTo>
                  <a:cubicBezTo>
                    <a:pt x="14294" y="0"/>
                    <a:pt x="14294" y="0"/>
                    <a:pt x="14294" y="0"/>
                  </a:cubicBezTo>
                  <a:cubicBezTo>
                    <a:pt x="14929" y="0"/>
                    <a:pt x="15565" y="372"/>
                    <a:pt x="15565" y="1117"/>
                  </a:cubicBezTo>
                  <a:cubicBezTo>
                    <a:pt x="15565" y="3352"/>
                    <a:pt x="15565" y="3352"/>
                    <a:pt x="15565" y="3352"/>
                  </a:cubicBezTo>
                  <a:cubicBezTo>
                    <a:pt x="17471" y="3352"/>
                    <a:pt x="17471" y="3352"/>
                    <a:pt x="17471" y="3352"/>
                  </a:cubicBezTo>
                  <a:lnTo>
                    <a:pt x="17471" y="21600"/>
                  </a:lnTo>
                  <a:close/>
                  <a:moveTo>
                    <a:pt x="15565" y="11172"/>
                  </a:moveTo>
                  <a:cubicBezTo>
                    <a:pt x="15565" y="10800"/>
                    <a:pt x="15565" y="10800"/>
                    <a:pt x="15247" y="10800"/>
                  </a:cubicBezTo>
                  <a:cubicBezTo>
                    <a:pt x="12388" y="10800"/>
                    <a:pt x="12388" y="10800"/>
                    <a:pt x="12388" y="10800"/>
                  </a:cubicBezTo>
                  <a:cubicBezTo>
                    <a:pt x="12388" y="7448"/>
                    <a:pt x="12388" y="7448"/>
                    <a:pt x="12388" y="7448"/>
                  </a:cubicBezTo>
                  <a:cubicBezTo>
                    <a:pt x="12388" y="7448"/>
                    <a:pt x="12388" y="7076"/>
                    <a:pt x="12071" y="7076"/>
                  </a:cubicBezTo>
                  <a:cubicBezTo>
                    <a:pt x="9847" y="7076"/>
                    <a:pt x="9847" y="7076"/>
                    <a:pt x="9847" y="7076"/>
                  </a:cubicBezTo>
                  <a:cubicBezTo>
                    <a:pt x="9529" y="7076"/>
                    <a:pt x="9529" y="7448"/>
                    <a:pt x="9529" y="7448"/>
                  </a:cubicBezTo>
                  <a:cubicBezTo>
                    <a:pt x="9529" y="10800"/>
                    <a:pt x="9529" y="10800"/>
                    <a:pt x="9529" y="10800"/>
                  </a:cubicBezTo>
                  <a:cubicBezTo>
                    <a:pt x="6671" y="10800"/>
                    <a:pt x="6671" y="10800"/>
                    <a:pt x="6671" y="10800"/>
                  </a:cubicBezTo>
                  <a:cubicBezTo>
                    <a:pt x="6353" y="10800"/>
                    <a:pt x="6353" y="10800"/>
                    <a:pt x="6353" y="11172"/>
                  </a:cubicBezTo>
                  <a:cubicBezTo>
                    <a:pt x="6353" y="13779"/>
                    <a:pt x="6353" y="13779"/>
                    <a:pt x="6353" y="13779"/>
                  </a:cubicBezTo>
                  <a:cubicBezTo>
                    <a:pt x="6353" y="14152"/>
                    <a:pt x="6353" y="14152"/>
                    <a:pt x="6671" y="14152"/>
                  </a:cubicBezTo>
                  <a:cubicBezTo>
                    <a:pt x="9529" y="14152"/>
                    <a:pt x="9529" y="14152"/>
                    <a:pt x="9529" y="14152"/>
                  </a:cubicBezTo>
                  <a:cubicBezTo>
                    <a:pt x="9529" y="17503"/>
                    <a:pt x="9529" y="17503"/>
                    <a:pt x="9529" y="17503"/>
                  </a:cubicBezTo>
                  <a:cubicBezTo>
                    <a:pt x="9529" y="17876"/>
                    <a:pt x="9529" y="17876"/>
                    <a:pt x="9847" y="17876"/>
                  </a:cubicBezTo>
                  <a:cubicBezTo>
                    <a:pt x="12071" y="17876"/>
                    <a:pt x="12071" y="17876"/>
                    <a:pt x="12071" y="17876"/>
                  </a:cubicBezTo>
                  <a:cubicBezTo>
                    <a:pt x="12388" y="17876"/>
                    <a:pt x="12388" y="17876"/>
                    <a:pt x="12388" y="17503"/>
                  </a:cubicBezTo>
                  <a:cubicBezTo>
                    <a:pt x="12388" y="14152"/>
                    <a:pt x="12388" y="14152"/>
                    <a:pt x="12388" y="14152"/>
                  </a:cubicBezTo>
                  <a:cubicBezTo>
                    <a:pt x="15247" y="14152"/>
                    <a:pt x="15247" y="14152"/>
                    <a:pt x="15247" y="14152"/>
                  </a:cubicBezTo>
                  <a:cubicBezTo>
                    <a:pt x="15565" y="14152"/>
                    <a:pt x="15565" y="14152"/>
                    <a:pt x="15565" y="13779"/>
                  </a:cubicBezTo>
                  <a:lnTo>
                    <a:pt x="15565" y="11172"/>
                  </a:lnTo>
                  <a:close/>
                  <a:moveTo>
                    <a:pt x="13976" y="3352"/>
                  </a:moveTo>
                  <a:cubicBezTo>
                    <a:pt x="13976" y="1490"/>
                    <a:pt x="13976" y="1490"/>
                    <a:pt x="13976" y="1490"/>
                  </a:cubicBezTo>
                  <a:cubicBezTo>
                    <a:pt x="7941" y="1490"/>
                    <a:pt x="7941" y="1490"/>
                    <a:pt x="7941" y="1490"/>
                  </a:cubicBezTo>
                  <a:cubicBezTo>
                    <a:pt x="7941" y="3352"/>
                    <a:pt x="7941" y="3352"/>
                    <a:pt x="7941" y="3352"/>
                  </a:cubicBezTo>
                  <a:lnTo>
                    <a:pt x="13976" y="3352"/>
                  </a:lnTo>
                  <a:close/>
                  <a:moveTo>
                    <a:pt x="21600" y="18248"/>
                  </a:moveTo>
                  <a:cubicBezTo>
                    <a:pt x="21600" y="20110"/>
                    <a:pt x="20647" y="21600"/>
                    <a:pt x="19059" y="21600"/>
                  </a:cubicBezTo>
                  <a:cubicBezTo>
                    <a:pt x="18741" y="21600"/>
                    <a:pt x="18741" y="21600"/>
                    <a:pt x="18741" y="21600"/>
                  </a:cubicBezTo>
                  <a:cubicBezTo>
                    <a:pt x="18741" y="3352"/>
                    <a:pt x="18741" y="3352"/>
                    <a:pt x="18741" y="3352"/>
                  </a:cubicBezTo>
                  <a:cubicBezTo>
                    <a:pt x="19059" y="3352"/>
                    <a:pt x="19059" y="3352"/>
                    <a:pt x="19059" y="3352"/>
                  </a:cubicBezTo>
                  <a:cubicBezTo>
                    <a:pt x="20647" y="3352"/>
                    <a:pt x="21600" y="4841"/>
                    <a:pt x="21600" y="6703"/>
                  </a:cubicBezTo>
                  <a:lnTo>
                    <a:pt x="21600" y="182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4" name="Shape"/>
            <p:cNvSpPr/>
            <p:nvPr/>
          </p:nvSpPr>
          <p:spPr>
            <a:xfrm>
              <a:off x="5930900" y="5945717"/>
              <a:ext cx="247651" cy="69850"/>
            </a:xfrm>
            <a:custGeom>
              <a:avLst/>
              <a:gdLst/>
              <a:ahLst/>
              <a:cxnLst>
                <a:cxn ang="0">
                  <a:pos x="wd2" y="hd2"/>
                </a:cxn>
                <a:cxn ang="5400000">
                  <a:pos x="wd2" y="hd2"/>
                </a:cxn>
                <a:cxn ang="10800000">
                  <a:pos x="wd2" y="hd2"/>
                </a:cxn>
                <a:cxn ang="16200000">
                  <a:pos x="wd2" y="hd2"/>
                </a:cxn>
              </a:cxnLst>
              <a:rect l="0" t="0" r="r" b="b"/>
              <a:pathLst>
                <a:path w="21600" h="21600" extrusionOk="0">
                  <a:moveTo>
                    <a:pt x="21600" y="15840"/>
                  </a:moveTo>
                  <a:cubicBezTo>
                    <a:pt x="21600" y="18720"/>
                    <a:pt x="20800" y="21600"/>
                    <a:pt x="20000" y="21600"/>
                  </a:cubicBezTo>
                  <a:cubicBezTo>
                    <a:pt x="1600" y="21600"/>
                    <a:pt x="1600" y="21600"/>
                    <a:pt x="1600" y="21600"/>
                  </a:cubicBezTo>
                  <a:cubicBezTo>
                    <a:pt x="800" y="21600"/>
                    <a:pt x="0" y="18720"/>
                    <a:pt x="0" y="15840"/>
                  </a:cubicBezTo>
                  <a:cubicBezTo>
                    <a:pt x="0" y="5760"/>
                    <a:pt x="0" y="5760"/>
                    <a:pt x="0" y="5760"/>
                  </a:cubicBezTo>
                  <a:cubicBezTo>
                    <a:pt x="0" y="2880"/>
                    <a:pt x="800" y="0"/>
                    <a:pt x="1600" y="0"/>
                  </a:cubicBezTo>
                  <a:cubicBezTo>
                    <a:pt x="20000" y="0"/>
                    <a:pt x="20000" y="0"/>
                    <a:pt x="20000" y="0"/>
                  </a:cubicBezTo>
                  <a:cubicBezTo>
                    <a:pt x="20800" y="0"/>
                    <a:pt x="21600" y="2880"/>
                    <a:pt x="21600" y="5760"/>
                  </a:cubicBezTo>
                  <a:lnTo>
                    <a:pt x="21600" y="1584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5" name="Shape"/>
            <p:cNvSpPr/>
            <p:nvPr/>
          </p:nvSpPr>
          <p:spPr>
            <a:xfrm>
              <a:off x="6591300" y="5877984"/>
              <a:ext cx="131234" cy="224368"/>
            </a:xfrm>
            <a:custGeom>
              <a:avLst/>
              <a:gdLst/>
              <a:ahLst/>
              <a:cxnLst>
                <a:cxn ang="0">
                  <a:pos x="wd2" y="hd2"/>
                </a:cxn>
                <a:cxn ang="5400000">
                  <a:pos x="wd2" y="hd2"/>
                </a:cxn>
                <a:cxn ang="10800000">
                  <a:pos x="wd2" y="hd2"/>
                </a:cxn>
                <a:cxn ang="16200000">
                  <a:pos x="wd2" y="hd2"/>
                </a:cxn>
              </a:cxnLst>
              <a:rect l="0" t="0" r="r" b="b"/>
              <a:pathLst>
                <a:path w="21600" h="21600" extrusionOk="0">
                  <a:moveTo>
                    <a:pt x="21600" y="19396"/>
                  </a:moveTo>
                  <a:cubicBezTo>
                    <a:pt x="21600" y="20718"/>
                    <a:pt x="20110" y="21600"/>
                    <a:pt x="17876" y="21600"/>
                  </a:cubicBezTo>
                  <a:cubicBezTo>
                    <a:pt x="3724" y="21600"/>
                    <a:pt x="3724" y="21600"/>
                    <a:pt x="3724" y="21600"/>
                  </a:cubicBezTo>
                  <a:cubicBezTo>
                    <a:pt x="1490" y="21600"/>
                    <a:pt x="0" y="20718"/>
                    <a:pt x="0" y="19396"/>
                  </a:cubicBezTo>
                  <a:cubicBezTo>
                    <a:pt x="0" y="2204"/>
                    <a:pt x="0" y="2204"/>
                    <a:pt x="0" y="2204"/>
                  </a:cubicBezTo>
                  <a:cubicBezTo>
                    <a:pt x="0" y="1322"/>
                    <a:pt x="1490" y="0"/>
                    <a:pt x="3724" y="0"/>
                  </a:cubicBezTo>
                  <a:cubicBezTo>
                    <a:pt x="17876" y="0"/>
                    <a:pt x="17876" y="0"/>
                    <a:pt x="17876" y="0"/>
                  </a:cubicBezTo>
                  <a:cubicBezTo>
                    <a:pt x="20110" y="0"/>
                    <a:pt x="21600" y="1322"/>
                    <a:pt x="21600" y="2204"/>
                  </a:cubicBezTo>
                  <a:lnTo>
                    <a:pt x="21600" y="19396"/>
                  </a:lnTo>
                  <a:close/>
                  <a:moveTo>
                    <a:pt x="18621" y="4849"/>
                  </a:moveTo>
                  <a:cubicBezTo>
                    <a:pt x="18621" y="4849"/>
                    <a:pt x="18621" y="4408"/>
                    <a:pt x="17876" y="4408"/>
                  </a:cubicBezTo>
                  <a:cubicBezTo>
                    <a:pt x="3724" y="4408"/>
                    <a:pt x="3724" y="4408"/>
                    <a:pt x="3724" y="4408"/>
                  </a:cubicBezTo>
                  <a:cubicBezTo>
                    <a:pt x="2979" y="4408"/>
                    <a:pt x="2234" y="4849"/>
                    <a:pt x="2234" y="4849"/>
                  </a:cubicBezTo>
                  <a:cubicBezTo>
                    <a:pt x="2234" y="16751"/>
                    <a:pt x="2234" y="16751"/>
                    <a:pt x="2234" y="16751"/>
                  </a:cubicBezTo>
                  <a:cubicBezTo>
                    <a:pt x="2234" y="17192"/>
                    <a:pt x="2979" y="17192"/>
                    <a:pt x="3724" y="17192"/>
                  </a:cubicBezTo>
                  <a:cubicBezTo>
                    <a:pt x="17876" y="17192"/>
                    <a:pt x="17876" y="17192"/>
                    <a:pt x="17876" y="17192"/>
                  </a:cubicBezTo>
                  <a:cubicBezTo>
                    <a:pt x="18621" y="17192"/>
                    <a:pt x="18621" y="17192"/>
                    <a:pt x="18621" y="16751"/>
                  </a:cubicBezTo>
                  <a:lnTo>
                    <a:pt x="18621" y="4849"/>
                  </a:lnTo>
                  <a:close/>
                  <a:moveTo>
                    <a:pt x="12662" y="2204"/>
                  </a:moveTo>
                  <a:cubicBezTo>
                    <a:pt x="8193" y="2204"/>
                    <a:pt x="8193" y="2204"/>
                    <a:pt x="8193" y="2204"/>
                  </a:cubicBezTo>
                  <a:cubicBezTo>
                    <a:pt x="8193" y="2204"/>
                    <a:pt x="8193" y="2645"/>
                    <a:pt x="8193" y="2645"/>
                  </a:cubicBezTo>
                  <a:cubicBezTo>
                    <a:pt x="8193" y="2645"/>
                    <a:pt x="8193" y="2645"/>
                    <a:pt x="8193" y="2645"/>
                  </a:cubicBezTo>
                  <a:cubicBezTo>
                    <a:pt x="12662" y="2645"/>
                    <a:pt x="12662" y="2645"/>
                    <a:pt x="12662" y="2645"/>
                  </a:cubicBezTo>
                  <a:cubicBezTo>
                    <a:pt x="13407" y="2645"/>
                    <a:pt x="13407" y="2645"/>
                    <a:pt x="13407" y="2645"/>
                  </a:cubicBezTo>
                  <a:cubicBezTo>
                    <a:pt x="13407" y="2645"/>
                    <a:pt x="13407" y="2204"/>
                    <a:pt x="12662" y="2204"/>
                  </a:cubicBezTo>
                  <a:close/>
                  <a:moveTo>
                    <a:pt x="10428" y="18073"/>
                  </a:moveTo>
                  <a:cubicBezTo>
                    <a:pt x="9683" y="18073"/>
                    <a:pt x="8193" y="18514"/>
                    <a:pt x="8193" y="19396"/>
                  </a:cubicBezTo>
                  <a:cubicBezTo>
                    <a:pt x="8193" y="20278"/>
                    <a:pt x="9683" y="20718"/>
                    <a:pt x="10428" y="20718"/>
                  </a:cubicBezTo>
                  <a:cubicBezTo>
                    <a:pt x="11917" y="20718"/>
                    <a:pt x="12662" y="20278"/>
                    <a:pt x="12662" y="19396"/>
                  </a:cubicBezTo>
                  <a:cubicBezTo>
                    <a:pt x="12662" y="18514"/>
                    <a:pt x="11917" y="18073"/>
                    <a:pt x="10428" y="1807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6" name="Shape"/>
            <p:cNvSpPr/>
            <p:nvPr/>
          </p:nvSpPr>
          <p:spPr>
            <a:xfrm>
              <a:off x="7249584" y="5858933"/>
              <a:ext cx="397934" cy="266701"/>
            </a:xfrm>
            <a:custGeom>
              <a:avLst/>
              <a:gdLst/>
              <a:ahLst/>
              <a:cxnLst>
                <a:cxn ang="0">
                  <a:pos x="wd2" y="hd2"/>
                </a:cxn>
                <a:cxn ang="5400000">
                  <a:pos x="wd2" y="hd2"/>
                </a:cxn>
                <a:cxn ang="10800000">
                  <a:pos x="wd2" y="hd2"/>
                </a:cxn>
                <a:cxn ang="16200000">
                  <a:pos x="wd2" y="hd2"/>
                </a:cxn>
              </a:cxnLst>
              <a:rect l="0" t="0" r="r" b="b"/>
              <a:pathLst>
                <a:path w="21600" h="21600" extrusionOk="0">
                  <a:moveTo>
                    <a:pt x="21352" y="5586"/>
                  </a:moveTo>
                  <a:cubicBezTo>
                    <a:pt x="10924" y="10800"/>
                    <a:pt x="10924" y="10800"/>
                    <a:pt x="10924" y="10800"/>
                  </a:cubicBezTo>
                  <a:cubicBezTo>
                    <a:pt x="10924" y="10800"/>
                    <a:pt x="10924" y="10800"/>
                    <a:pt x="10676" y="10800"/>
                  </a:cubicBezTo>
                  <a:cubicBezTo>
                    <a:pt x="10676" y="10800"/>
                    <a:pt x="10676" y="10800"/>
                    <a:pt x="10676" y="10800"/>
                  </a:cubicBezTo>
                  <a:cubicBezTo>
                    <a:pt x="4469" y="7821"/>
                    <a:pt x="4469" y="7821"/>
                    <a:pt x="4469" y="7821"/>
                  </a:cubicBezTo>
                  <a:cubicBezTo>
                    <a:pt x="3972" y="8566"/>
                    <a:pt x="3724" y="10055"/>
                    <a:pt x="3476" y="11917"/>
                  </a:cubicBezTo>
                  <a:cubicBezTo>
                    <a:pt x="3972" y="12290"/>
                    <a:pt x="4221" y="12662"/>
                    <a:pt x="4221" y="13407"/>
                  </a:cubicBezTo>
                  <a:cubicBezTo>
                    <a:pt x="4221" y="14152"/>
                    <a:pt x="3972" y="14524"/>
                    <a:pt x="3724" y="14897"/>
                  </a:cubicBezTo>
                  <a:cubicBezTo>
                    <a:pt x="4221" y="20855"/>
                    <a:pt x="4221" y="20855"/>
                    <a:pt x="4221" y="20855"/>
                  </a:cubicBezTo>
                  <a:cubicBezTo>
                    <a:pt x="4221" y="21228"/>
                    <a:pt x="4221" y="21228"/>
                    <a:pt x="3972" y="21228"/>
                  </a:cubicBezTo>
                  <a:cubicBezTo>
                    <a:pt x="3972" y="21600"/>
                    <a:pt x="3972" y="21600"/>
                    <a:pt x="3972" y="21600"/>
                  </a:cubicBezTo>
                  <a:cubicBezTo>
                    <a:pt x="1986" y="21600"/>
                    <a:pt x="1986" y="21600"/>
                    <a:pt x="1986" y="21600"/>
                  </a:cubicBezTo>
                  <a:cubicBezTo>
                    <a:pt x="1986" y="21600"/>
                    <a:pt x="1986" y="21600"/>
                    <a:pt x="1738" y="21228"/>
                  </a:cubicBezTo>
                  <a:cubicBezTo>
                    <a:pt x="1738" y="21228"/>
                    <a:pt x="1738" y="21228"/>
                    <a:pt x="1738" y="20855"/>
                  </a:cubicBezTo>
                  <a:cubicBezTo>
                    <a:pt x="2234" y="14897"/>
                    <a:pt x="2234" y="14897"/>
                    <a:pt x="2234" y="14897"/>
                  </a:cubicBezTo>
                  <a:cubicBezTo>
                    <a:pt x="1986" y="14524"/>
                    <a:pt x="1738" y="14152"/>
                    <a:pt x="1738" y="13407"/>
                  </a:cubicBezTo>
                  <a:cubicBezTo>
                    <a:pt x="1738" y="12662"/>
                    <a:pt x="1986" y="12290"/>
                    <a:pt x="2483" y="11917"/>
                  </a:cubicBezTo>
                  <a:cubicBezTo>
                    <a:pt x="2483" y="10055"/>
                    <a:pt x="2731" y="8566"/>
                    <a:pt x="3228" y="7076"/>
                  </a:cubicBezTo>
                  <a:cubicBezTo>
                    <a:pt x="248" y="5586"/>
                    <a:pt x="248" y="5586"/>
                    <a:pt x="248" y="5586"/>
                  </a:cubicBezTo>
                  <a:cubicBezTo>
                    <a:pt x="0" y="5586"/>
                    <a:pt x="0" y="5586"/>
                    <a:pt x="0" y="5214"/>
                  </a:cubicBezTo>
                  <a:cubicBezTo>
                    <a:pt x="0" y="5214"/>
                    <a:pt x="0" y="4841"/>
                    <a:pt x="248" y="4841"/>
                  </a:cubicBezTo>
                  <a:cubicBezTo>
                    <a:pt x="10676" y="0"/>
                    <a:pt x="10676" y="0"/>
                    <a:pt x="10676" y="0"/>
                  </a:cubicBezTo>
                  <a:cubicBezTo>
                    <a:pt x="10676" y="0"/>
                    <a:pt x="10676" y="0"/>
                    <a:pt x="10676" y="0"/>
                  </a:cubicBezTo>
                  <a:cubicBezTo>
                    <a:pt x="10924" y="0"/>
                    <a:pt x="10924" y="0"/>
                    <a:pt x="10924" y="0"/>
                  </a:cubicBezTo>
                  <a:cubicBezTo>
                    <a:pt x="21352" y="4841"/>
                    <a:pt x="21352" y="4841"/>
                    <a:pt x="21352" y="4841"/>
                  </a:cubicBezTo>
                  <a:cubicBezTo>
                    <a:pt x="21600" y="4841"/>
                    <a:pt x="21600" y="5214"/>
                    <a:pt x="21600" y="5214"/>
                  </a:cubicBezTo>
                  <a:cubicBezTo>
                    <a:pt x="21600" y="5586"/>
                    <a:pt x="21600" y="5586"/>
                    <a:pt x="21352" y="5586"/>
                  </a:cubicBezTo>
                  <a:close/>
                  <a:moveTo>
                    <a:pt x="16883" y="14152"/>
                  </a:moveTo>
                  <a:cubicBezTo>
                    <a:pt x="16883" y="16386"/>
                    <a:pt x="14152" y="17876"/>
                    <a:pt x="10676" y="17876"/>
                  </a:cubicBezTo>
                  <a:cubicBezTo>
                    <a:pt x="7448" y="17876"/>
                    <a:pt x="4717" y="16386"/>
                    <a:pt x="4717" y="14152"/>
                  </a:cubicBezTo>
                  <a:cubicBezTo>
                    <a:pt x="4966" y="9683"/>
                    <a:pt x="4966" y="9683"/>
                    <a:pt x="4966" y="9683"/>
                  </a:cubicBezTo>
                  <a:cubicBezTo>
                    <a:pt x="10428" y="12290"/>
                    <a:pt x="10428" y="12290"/>
                    <a:pt x="10428" y="12290"/>
                  </a:cubicBezTo>
                  <a:cubicBezTo>
                    <a:pt x="10428" y="12290"/>
                    <a:pt x="10676" y="12662"/>
                    <a:pt x="10676" y="12662"/>
                  </a:cubicBezTo>
                  <a:cubicBezTo>
                    <a:pt x="10924" y="12662"/>
                    <a:pt x="11172" y="12290"/>
                    <a:pt x="11172" y="12290"/>
                  </a:cubicBezTo>
                  <a:cubicBezTo>
                    <a:pt x="16634" y="9683"/>
                    <a:pt x="16634" y="9683"/>
                    <a:pt x="16634" y="9683"/>
                  </a:cubicBezTo>
                  <a:lnTo>
                    <a:pt x="16883" y="1415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7" name="Shape"/>
            <p:cNvSpPr/>
            <p:nvPr/>
          </p:nvSpPr>
          <p:spPr>
            <a:xfrm>
              <a:off x="7907867" y="5835651"/>
              <a:ext cx="311152" cy="289983"/>
            </a:xfrm>
            <a:custGeom>
              <a:avLst/>
              <a:gdLst/>
              <a:ahLst/>
              <a:cxnLst>
                <a:cxn ang="0">
                  <a:pos x="wd2" y="hd2"/>
                </a:cxn>
                <a:cxn ang="5400000">
                  <a:pos x="wd2" y="hd2"/>
                </a:cxn>
                <a:cxn ang="10800000">
                  <a:pos x="wd2" y="hd2"/>
                </a:cxn>
                <a:cxn ang="16200000">
                  <a:pos x="wd2" y="hd2"/>
                </a:cxn>
              </a:cxnLst>
              <a:rect l="0" t="0" r="r" b="b"/>
              <a:pathLst>
                <a:path w="21600" h="21600" extrusionOk="0">
                  <a:moveTo>
                    <a:pt x="13024" y="19886"/>
                  </a:moveTo>
                  <a:cubicBezTo>
                    <a:pt x="9847" y="21600"/>
                    <a:pt x="9847" y="21600"/>
                    <a:pt x="9847" y="21600"/>
                  </a:cubicBezTo>
                  <a:cubicBezTo>
                    <a:pt x="4129" y="20914"/>
                    <a:pt x="0" y="17829"/>
                    <a:pt x="0" y="14057"/>
                  </a:cubicBezTo>
                  <a:cubicBezTo>
                    <a:pt x="0" y="10286"/>
                    <a:pt x="3812" y="7200"/>
                    <a:pt x="9212" y="6514"/>
                  </a:cubicBezTo>
                  <a:cubicBezTo>
                    <a:pt x="9212" y="8571"/>
                    <a:pt x="9212" y="8571"/>
                    <a:pt x="9212" y="8571"/>
                  </a:cubicBezTo>
                  <a:cubicBezTo>
                    <a:pt x="5718" y="9257"/>
                    <a:pt x="3176" y="11314"/>
                    <a:pt x="3176" y="14057"/>
                  </a:cubicBezTo>
                  <a:cubicBezTo>
                    <a:pt x="3176" y="16457"/>
                    <a:pt x="6035" y="18857"/>
                    <a:pt x="9847" y="19200"/>
                  </a:cubicBezTo>
                  <a:cubicBezTo>
                    <a:pt x="9847" y="1714"/>
                    <a:pt x="9847" y="1714"/>
                    <a:pt x="9847" y="1714"/>
                  </a:cubicBezTo>
                  <a:cubicBezTo>
                    <a:pt x="13024" y="0"/>
                    <a:pt x="13024" y="0"/>
                    <a:pt x="13024" y="0"/>
                  </a:cubicBezTo>
                  <a:lnTo>
                    <a:pt x="13024" y="19886"/>
                  </a:lnTo>
                  <a:close/>
                  <a:moveTo>
                    <a:pt x="21600" y="12686"/>
                  </a:moveTo>
                  <a:cubicBezTo>
                    <a:pt x="15247" y="10971"/>
                    <a:pt x="15247" y="10971"/>
                    <a:pt x="15247" y="10971"/>
                  </a:cubicBezTo>
                  <a:cubicBezTo>
                    <a:pt x="16835" y="9943"/>
                    <a:pt x="16835" y="9943"/>
                    <a:pt x="16835" y="9943"/>
                  </a:cubicBezTo>
                  <a:cubicBezTo>
                    <a:pt x="15882" y="9257"/>
                    <a:pt x="14929" y="8914"/>
                    <a:pt x="13659" y="8571"/>
                  </a:cubicBezTo>
                  <a:cubicBezTo>
                    <a:pt x="13659" y="6514"/>
                    <a:pt x="13659" y="6514"/>
                    <a:pt x="13659" y="6514"/>
                  </a:cubicBezTo>
                  <a:cubicBezTo>
                    <a:pt x="15882" y="6857"/>
                    <a:pt x="17788" y="7543"/>
                    <a:pt x="19376" y="8571"/>
                  </a:cubicBezTo>
                  <a:cubicBezTo>
                    <a:pt x="20965" y="7543"/>
                    <a:pt x="20965" y="7543"/>
                    <a:pt x="20965" y="7543"/>
                  </a:cubicBezTo>
                  <a:lnTo>
                    <a:pt x="21600" y="126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8" name="Shape"/>
            <p:cNvSpPr/>
            <p:nvPr/>
          </p:nvSpPr>
          <p:spPr>
            <a:xfrm>
              <a:off x="8568267" y="5835651"/>
              <a:ext cx="311152" cy="313267"/>
            </a:xfrm>
            <a:custGeom>
              <a:avLst/>
              <a:gdLst/>
              <a:ahLst/>
              <a:cxnLst>
                <a:cxn ang="0">
                  <a:pos x="wd2" y="hd2"/>
                </a:cxn>
                <a:cxn ang="5400000">
                  <a:pos x="wd2" y="hd2"/>
                </a:cxn>
                <a:cxn ang="10800000">
                  <a:pos x="wd2" y="hd2"/>
                </a:cxn>
                <a:cxn ang="16200000">
                  <a:pos x="wd2" y="hd2"/>
                </a:cxn>
              </a:cxnLst>
              <a:rect l="0" t="0" r="r" b="b"/>
              <a:pathLst>
                <a:path w="21600" h="21600" extrusionOk="0">
                  <a:moveTo>
                    <a:pt x="21600" y="953"/>
                  </a:moveTo>
                  <a:cubicBezTo>
                    <a:pt x="18424" y="19376"/>
                    <a:pt x="18424" y="19376"/>
                    <a:pt x="18424" y="19376"/>
                  </a:cubicBezTo>
                  <a:cubicBezTo>
                    <a:pt x="18424" y="19694"/>
                    <a:pt x="18106" y="19694"/>
                    <a:pt x="18106" y="20012"/>
                  </a:cubicBezTo>
                  <a:cubicBezTo>
                    <a:pt x="17788" y="20012"/>
                    <a:pt x="17788" y="20012"/>
                    <a:pt x="17788" y="20012"/>
                  </a:cubicBezTo>
                  <a:cubicBezTo>
                    <a:pt x="17471" y="20012"/>
                    <a:pt x="17471" y="20012"/>
                    <a:pt x="17471" y="20012"/>
                  </a:cubicBezTo>
                  <a:cubicBezTo>
                    <a:pt x="12071" y="17788"/>
                    <a:pt x="12071" y="17788"/>
                    <a:pt x="12071" y="17788"/>
                  </a:cubicBezTo>
                  <a:cubicBezTo>
                    <a:pt x="8894" y="21282"/>
                    <a:pt x="8894" y="21282"/>
                    <a:pt x="8894" y="21282"/>
                  </a:cubicBezTo>
                  <a:cubicBezTo>
                    <a:pt x="8894" y="21282"/>
                    <a:pt x="8576" y="21600"/>
                    <a:pt x="8259" y="21600"/>
                  </a:cubicBezTo>
                  <a:cubicBezTo>
                    <a:pt x="8259" y="21600"/>
                    <a:pt x="8259" y="21600"/>
                    <a:pt x="8259" y="21600"/>
                  </a:cubicBezTo>
                  <a:cubicBezTo>
                    <a:pt x="7941" y="21282"/>
                    <a:pt x="7624" y="20965"/>
                    <a:pt x="7624" y="20647"/>
                  </a:cubicBezTo>
                  <a:cubicBezTo>
                    <a:pt x="7624" y="16518"/>
                    <a:pt x="7624" y="16518"/>
                    <a:pt x="7624" y="16518"/>
                  </a:cubicBezTo>
                  <a:cubicBezTo>
                    <a:pt x="18106" y="3812"/>
                    <a:pt x="18106" y="3812"/>
                    <a:pt x="18106" y="3812"/>
                  </a:cubicBezTo>
                  <a:cubicBezTo>
                    <a:pt x="5082" y="14929"/>
                    <a:pt x="5082" y="14929"/>
                    <a:pt x="5082" y="14929"/>
                  </a:cubicBezTo>
                  <a:cubicBezTo>
                    <a:pt x="318" y="13024"/>
                    <a:pt x="318" y="13024"/>
                    <a:pt x="318" y="13024"/>
                  </a:cubicBezTo>
                  <a:cubicBezTo>
                    <a:pt x="0" y="12706"/>
                    <a:pt x="0" y="12706"/>
                    <a:pt x="0" y="12388"/>
                  </a:cubicBezTo>
                  <a:cubicBezTo>
                    <a:pt x="0" y="12071"/>
                    <a:pt x="0" y="11753"/>
                    <a:pt x="318" y="11435"/>
                  </a:cubicBezTo>
                  <a:cubicBezTo>
                    <a:pt x="20329" y="0"/>
                    <a:pt x="20329" y="0"/>
                    <a:pt x="20329" y="0"/>
                  </a:cubicBezTo>
                  <a:cubicBezTo>
                    <a:pt x="20647" y="0"/>
                    <a:pt x="20647" y="0"/>
                    <a:pt x="20647" y="0"/>
                  </a:cubicBezTo>
                  <a:cubicBezTo>
                    <a:pt x="20965" y="0"/>
                    <a:pt x="20965" y="0"/>
                    <a:pt x="21282" y="0"/>
                  </a:cubicBezTo>
                  <a:cubicBezTo>
                    <a:pt x="21600" y="318"/>
                    <a:pt x="21600" y="635"/>
                    <a:pt x="21600" y="95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19" name="Shape"/>
            <p:cNvSpPr/>
            <p:nvPr/>
          </p:nvSpPr>
          <p:spPr>
            <a:xfrm>
              <a:off x="9226551" y="5835651"/>
              <a:ext cx="311150" cy="313267"/>
            </a:xfrm>
            <a:custGeom>
              <a:avLst/>
              <a:gdLst/>
              <a:ahLst/>
              <a:cxnLst>
                <a:cxn ang="0">
                  <a:pos x="wd2" y="hd2"/>
                </a:cxn>
                <a:cxn ang="5400000">
                  <a:pos x="wd2" y="hd2"/>
                </a:cxn>
                <a:cxn ang="10800000">
                  <a:pos x="wd2" y="hd2"/>
                </a:cxn>
                <a:cxn ang="16200000">
                  <a:pos x="wd2" y="hd2"/>
                </a:cxn>
              </a:cxnLst>
              <a:rect l="0" t="0" r="r" b="b"/>
              <a:pathLst>
                <a:path w="21600" h="21600" extrusionOk="0">
                  <a:moveTo>
                    <a:pt x="21600" y="20329"/>
                  </a:moveTo>
                  <a:cubicBezTo>
                    <a:pt x="21600" y="20965"/>
                    <a:pt x="21282" y="21600"/>
                    <a:pt x="20647" y="21600"/>
                  </a:cubicBezTo>
                  <a:cubicBezTo>
                    <a:pt x="8894" y="21600"/>
                    <a:pt x="8894" y="21600"/>
                    <a:pt x="8894" y="21600"/>
                  </a:cubicBezTo>
                  <a:cubicBezTo>
                    <a:pt x="8259" y="21600"/>
                    <a:pt x="7941" y="20965"/>
                    <a:pt x="7941" y="20329"/>
                  </a:cubicBezTo>
                  <a:cubicBezTo>
                    <a:pt x="7941" y="18424"/>
                    <a:pt x="7941" y="18424"/>
                    <a:pt x="7941" y="18424"/>
                  </a:cubicBezTo>
                  <a:cubicBezTo>
                    <a:pt x="1271" y="18424"/>
                    <a:pt x="1271" y="18424"/>
                    <a:pt x="1271" y="18424"/>
                  </a:cubicBezTo>
                  <a:cubicBezTo>
                    <a:pt x="635" y="18424"/>
                    <a:pt x="0" y="17788"/>
                    <a:pt x="0" y="17153"/>
                  </a:cubicBezTo>
                  <a:cubicBezTo>
                    <a:pt x="0" y="953"/>
                    <a:pt x="0" y="953"/>
                    <a:pt x="0" y="953"/>
                  </a:cubicBezTo>
                  <a:cubicBezTo>
                    <a:pt x="0" y="318"/>
                    <a:pt x="635" y="0"/>
                    <a:pt x="1271" y="0"/>
                  </a:cubicBezTo>
                  <a:cubicBezTo>
                    <a:pt x="14294" y="0"/>
                    <a:pt x="14294" y="0"/>
                    <a:pt x="14294" y="0"/>
                  </a:cubicBezTo>
                  <a:cubicBezTo>
                    <a:pt x="14929" y="0"/>
                    <a:pt x="15565" y="318"/>
                    <a:pt x="15565" y="953"/>
                  </a:cubicBezTo>
                  <a:cubicBezTo>
                    <a:pt x="15565" y="5082"/>
                    <a:pt x="15565" y="5082"/>
                    <a:pt x="15565" y="5082"/>
                  </a:cubicBezTo>
                  <a:cubicBezTo>
                    <a:pt x="15882" y="5082"/>
                    <a:pt x="15882" y="5082"/>
                    <a:pt x="15882" y="5400"/>
                  </a:cubicBezTo>
                  <a:cubicBezTo>
                    <a:pt x="20965" y="10165"/>
                    <a:pt x="20965" y="10165"/>
                    <a:pt x="20965" y="10165"/>
                  </a:cubicBezTo>
                  <a:cubicBezTo>
                    <a:pt x="21282" y="10800"/>
                    <a:pt x="21600" y="11753"/>
                    <a:pt x="21600" y="12388"/>
                  </a:cubicBezTo>
                  <a:lnTo>
                    <a:pt x="21600" y="20329"/>
                  </a:lnTo>
                  <a:close/>
                  <a:moveTo>
                    <a:pt x="12388" y="1906"/>
                  </a:moveTo>
                  <a:cubicBezTo>
                    <a:pt x="12388" y="1588"/>
                    <a:pt x="12388" y="1588"/>
                    <a:pt x="12071" y="1588"/>
                  </a:cubicBezTo>
                  <a:cubicBezTo>
                    <a:pt x="3494" y="1588"/>
                    <a:pt x="3494" y="1588"/>
                    <a:pt x="3494" y="1588"/>
                  </a:cubicBezTo>
                  <a:cubicBezTo>
                    <a:pt x="3494" y="1588"/>
                    <a:pt x="3176" y="1588"/>
                    <a:pt x="3176" y="1906"/>
                  </a:cubicBezTo>
                  <a:cubicBezTo>
                    <a:pt x="3176" y="2541"/>
                    <a:pt x="3176" y="2541"/>
                    <a:pt x="3176" y="2541"/>
                  </a:cubicBezTo>
                  <a:cubicBezTo>
                    <a:pt x="3176" y="2859"/>
                    <a:pt x="3494" y="2859"/>
                    <a:pt x="3494" y="2859"/>
                  </a:cubicBezTo>
                  <a:cubicBezTo>
                    <a:pt x="12071" y="2859"/>
                    <a:pt x="12071" y="2859"/>
                    <a:pt x="12071" y="2859"/>
                  </a:cubicBezTo>
                  <a:cubicBezTo>
                    <a:pt x="12388" y="2859"/>
                    <a:pt x="12388" y="2859"/>
                    <a:pt x="12388" y="2541"/>
                  </a:cubicBezTo>
                  <a:lnTo>
                    <a:pt x="12388" y="1906"/>
                  </a:lnTo>
                  <a:close/>
                  <a:moveTo>
                    <a:pt x="20329" y="20012"/>
                  </a:moveTo>
                  <a:cubicBezTo>
                    <a:pt x="20329" y="12388"/>
                    <a:pt x="20329" y="12388"/>
                    <a:pt x="20329" y="12388"/>
                  </a:cubicBezTo>
                  <a:cubicBezTo>
                    <a:pt x="15247" y="12388"/>
                    <a:pt x="15247" y="12388"/>
                    <a:pt x="15247" y="12388"/>
                  </a:cubicBezTo>
                  <a:cubicBezTo>
                    <a:pt x="14612" y="12388"/>
                    <a:pt x="13976" y="11753"/>
                    <a:pt x="13976" y="11118"/>
                  </a:cubicBezTo>
                  <a:cubicBezTo>
                    <a:pt x="13976" y="6035"/>
                    <a:pt x="13976" y="6035"/>
                    <a:pt x="13976" y="6035"/>
                  </a:cubicBezTo>
                  <a:cubicBezTo>
                    <a:pt x="9529" y="6035"/>
                    <a:pt x="9529" y="6035"/>
                    <a:pt x="9529" y="6035"/>
                  </a:cubicBezTo>
                  <a:cubicBezTo>
                    <a:pt x="9529" y="20012"/>
                    <a:pt x="9529" y="20012"/>
                    <a:pt x="9529" y="20012"/>
                  </a:cubicBezTo>
                  <a:lnTo>
                    <a:pt x="20329" y="20012"/>
                  </a:lnTo>
                  <a:close/>
                  <a:moveTo>
                    <a:pt x="19059" y="10800"/>
                  </a:moveTo>
                  <a:cubicBezTo>
                    <a:pt x="15565" y="6988"/>
                    <a:pt x="15565" y="6988"/>
                    <a:pt x="15565" y="6988"/>
                  </a:cubicBezTo>
                  <a:cubicBezTo>
                    <a:pt x="15565" y="10800"/>
                    <a:pt x="15565" y="10800"/>
                    <a:pt x="15565" y="10800"/>
                  </a:cubicBezTo>
                  <a:lnTo>
                    <a:pt x="19059"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0" name="Shape"/>
            <p:cNvSpPr/>
            <p:nvPr/>
          </p:nvSpPr>
          <p:spPr>
            <a:xfrm>
              <a:off x="9884833" y="5858933"/>
              <a:ext cx="266701" cy="266701"/>
            </a:xfrm>
            <a:custGeom>
              <a:avLst/>
              <a:gdLst/>
              <a:ahLst/>
              <a:cxnLst>
                <a:cxn ang="0">
                  <a:pos x="wd2" y="hd2"/>
                </a:cxn>
                <a:cxn ang="5400000">
                  <a:pos x="wd2" y="hd2"/>
                </a:cxn>
                <a:cxn ang="10800000">
                  <a:pos x="wd2" y="hd2"/>
                </a:cxn>
                <a:cxn ang="16200000">
                  <a:pos x="wd2" y="hd2"/>
                </a:cxn>
              </a:cxnLst>
              <a:rect l="0" t="0" r="r" b="b"/>
              <a:pathLst>
                <a:path w="21600" h="21600" extrusionOk="0">
                  <a:moveTo>
                    <a:pt x="17876" y="9683"/>
                  </a:moveTo>
                  <a:cubicBezTo>
                    <a:pt x="5959" y="21600"/>
                    <a:pt x="5959" y="21600"/>
                    <a:pt x="5959" y="21600"/>
                  </a:cubicBezTo>
                  <a:cubicBezTo>
                    <a:pt x="0" y="21600"/>
                    <a:pt x="0" y="21600"/>
                    <a:pt x="0" y="21600"/>
                  </a:cubicBezTo>
                  <a:cubicBezTo>
                    <a:pt x="0" y="15641"/>
                    <a:pt x="0" y="15641"/>
                    <a:pt x="0" y="15641"/>
                  </a:cubicBezTo>
                  <a:cubicBezTo>
                    <a:pt x="11917" y="3724"/>
                    <a:pt x="11917" y="3724"/>
                    <a:pt x="11917" y="3724"/>
                  </a:cubicBezTo>
                  <a:lnTo>
                    <a:pt x="17876" y="9683"/>
                  </a:lnTo>
                  <a:close/>
                  <a:moveTo>
                    <a:pt x="6703" y="18621"/>
                  </a:moveTo>
                  <a:cubicBezTo>
                    <a:pt x="3352" y="15269"/>
                    <a:pt x="3352" y="15269"/>
                    <a:pt x="3352" y="15269"/>
                  </a:cubicBezTo>
                  <a:cubicBezTo>
                    <a:pt x="1862" y="16386"/>
                    <a:pt x="1862" y="16386"/>
                    <a:pt x="1862" y="16386"/>
                  </a:cubicBezTo>
                  <a:cubicBezTo>
                    <a:pt x="1862" y="17876"/>
                    <a:pt x="1862" y="17876"/>
                    <a:pt x="1862" y="17876"/>
                  </a:cubicBezTo>
                  <a:cubicBezTo>
                    <a:pt x="3724" y="17876"/>
                    <a:pt x="3724" y="17876"/>
                    <a:pt x="3724" y="17876"/>
                  </a:cubicBezTo>
                  <a:cubicBezTo>
                    <a:pt x="3724" y="19738"/>
                    <a:pt x="3724" y="19738"/>
                    <a:pt x="3724" y="19738"/>
                  </a:cubicBezTo>
                  <a:cubicBezTo>
                    <a:pt x="5214" y="19738"/>
                    <a:pt x="5214" y="19738"/>
                    <a:pt x="5214" y="19738"/>
                  </a:cubicBezTo>
                  <a:lnTo>
                    <a:pt x="6703" y="18621"/>
                  </a:lnTo>
                  <a:close/>
                  <a:moveTo>
                    <a:pt x="12290" y="6331"/>
                  </a:moveTo>
                  <a:cubicBezTo>
                    <a:pt x="12290" y="6331"/>
                    <a:pt x="12290" y="6331"/>
                    <a:pt x="12290" y="6331"/>
                  </a:cubicBezTo>
                  <a:cubicBezTo>
                    <a:pt x="4469" y="14152"/>
                    <a:pt x="4469" y="14152"/>
                    <a:pt x="4469" y="14152"/>
                  </a:cubicBezTo>
                  <a:cubicBezTo>
                    <a:pt x="4469" y="14152"/>
                    <a:pt x="4469" y="14152"/>
                    <a:pt x="4469" y="14152"/>
                  </a:cubicBezTo>
                  <a:cubicBezTo>
                    <a:pt x="4469" y="14524"/>
                    <a:pt x="4469" y="14524"/>
                    <a:pt x="4841" y="14524"/>
                  </a:cubicBezTo>
                  <a:cubicBezTo>
                    <a:pt x="4841" y="14524"/>
                    <a:pt x="4841" y="14524"/>
                    <a:pt x="4841" y="14524"/>
                  </a:cubicBezTo>
                  <a:cubicBezTo>
                    <a:pt x="12662" y="6703"/>
                    <a:pt x="12662" y="6703"/>
                    <a:pt x="12662" y="6703"/>
                  </a:cubicBezTo>
                  <a:cubicBezTo>
                    <a:pt x="12662" y="6703"/>
                    <a:pt x="12662" y="6703"/>
                    <a:pt x="12662" y="6703"/>
                  </a:cubicBezTo>
                  <a:cubicBezTo>
                    <a:pt x="12662" y="6331"/>
                    <a:pt x="12662" y="6331"/>
                    <a:pt x="12290" y="6331"/>
                  </a:cubicBezTo>
                  <a:close/>
                  <a:moveTo>
                    <a:pt x="21228" y="6703"/>
                  </a:moveTo>
                  <a:cubicBezTo>
                    <a:pt x="18621" y="8938"/>
                    <a:pt x="18621" y="8938"/>
                    <a:pt x="18621" y="8938"/>
                  </a:cubicBezTo>
                  <a:cubicBezTo>
                    <a:pt x="12662" y="2979"/>
                    <a:pt x="12662" y="2979"/>
                    <a:pt x="12662" y="2979"/>
                  </a:cubicBezTo>
                  <a:cubicBezTo>
                    <a:pt x="15269" y="745"/>
                    <a:pt x="15269" y="745"/>
                    <a:pt x="15269" y="745"/>
                  </a:cubicBezTo>
                  <a:cubicBezTo>
                    <a:pt x="15641" y="372"/>
                    <a:pt x="16014" y="0"/>
                    <a:pt x="16386" y="0"/>
                  </a:cubicBezTo>
                  <a:cubicBezTo>
                    <a:pt x="16759" y="0"/>
                    <a:pt x="17503" y="372"/>
                    <a:pt x="17876" y="745"/>
                  </a:cubicBezTo>
                  <a:cubicBezTo>
                    <a:pt x="21228" y="4097"/>
                    <a:pt x="21228" y="4097"/>
                    <a:pt x="21228" y="4097"/>
                  </a:cubicBezTo>
                  <a:cubicBezTo>
                    <a:pt x="21228" y="4469"/>
                    <a:pt x="21600" y="4841"/>
                    <a:pt x="21600" y="5214"/>
                  </a:cubicBezTo>
                  <a:cubicBezTo>
                    <a:pt x="21600" y="5586"/>
                    <a:pt x="21228" y="6331"/>
                    <a:pt x="21228" y="670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1" name="Shape"/>
            <p:cNvSpPr/>
            <p:nvPr/>
          </p:nvSpPr>
          <p:spPr>
            <a:xfrm>
              <a:off x="10545233" y="5858933"/>
              <a:ext cx="268818"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69" y="21600"/>
                    <a:pt x="17573" y="21600"/>
                  </a:cubicBezTo>
                  <a:cubicBezTo>
                    <a:pt x="4027" y="21600"/>
                    <a:pt x="4027" y="21600"/>
                    <a:pt x="4027" y="21600"/>
                  </a:cubicBezTo>
                  <a:cubicBezTo>
                    <a:pt x="1831" y="21600"/>
                    <a:pt x="0" y="19738"/>
                    <a:pt x="0" y="17503"/>
                  </a:cubicBezTo>
                  <a:cubicBezTo>
                    <a:pt x="0" y="3724"/>
                    <a:pt x="0" y="3724"/>
                    <a:pt x="0" y="3724"/>
                  </a:cubicBezTo>
                  <a:cubicBezTo>
                    <a:pt x="0" y="1490"/>
                    <a:pt x="1831" y="0"/>
                    <a:pt x="4027" y="0"/>
                  </a:cubicBezTo>
                  <a:cubicBezTo>
                    <a:pt x="17573" y="0"/>
                    <a:pt x="17573" y="0"/>
                    <a:pt x="17573" y="0"/>
                  </a:cubicBezTo>
                  <a:cubicBezTo>
                    <a:pt x="19769" y="0"/>
                    <a:pt x="21600" y="1490"/>
                    <a:pt x="21600" y="3724"/>
                  </a:cubicBezTo>
                  <a:lnTo>
                    <a:pt x="21600" y="17503"/>
                  </a:lnTo>
                  <a:close/>
                  <a:moveTo>
                    <a:pt x="17939" y="14524"/>
                  </a:moveTo>
                  <a:cubicBezTo>
                    <a:pt x="17939" y="14524"/>
                    <a:pt x="15742" y="13407"/>
                    <a:pt x="15376" y="13034"/>
                  </a:cubicBezTo>
                  <a:cubicBezTo>
                    <a:pt x="15010" y="13034"/>
                    <a:pt x="15010" y="12662"/>
                    <a:pt x="14644" y="12662"/>
                  </a:cubicBezTo>
                  <a:cubicBezTo>
                    <a:pt x="13912" y="12662"/>
                    <a:pt x="13180" y="14524"/>
                    <a:pt x="12447" y="14524"/>
                  </a:cubicBezTo>
                  <a:cubicBezTo>
                    <a:pt x="12081" y="14524"/>
                    <a:pt x="11715" y="14152"/>
                    <a:pt x="11715" y="14152"/>
                  </a:cubicBezTo>
                  <a:cubicBezTo>
                    <a:pt x="9885" y="13034"/>
                    <a:pt x="8420" y="11917"/>
                    <a:pt x="7322" y="10055"/>
                  </a:cubicBezTo>
                  <a:cubicBezTo>
                    <a:pt x="7322" y="9683"/>
                    <a:pt x="6956" y="9310"/>
                    <a:pt x="6956" y="8938"/>
                  </a:cubicBezTo>
                  <a:cubicBezTo>
                    <a:pt x="6956" y="8566"/>
                    <a:pt x="8786" y="7448"/>
                    <a:pt x="8786" y="7076"/>
                  </a:cubicBezTo>
                  <a:cubicBezTo>
                    <a:pt x="8786" y="6703"/>
                    <a:pt x="8420" y="6331"/>
                    <a:pt x="8420" y="5959"/>
                  </a:cubicBezTo>
                  <a:cubicBezTo>
                    <a:pt x="8054" y="5586"/>
                    <a:pt x="7322" y="3724"/>
                    <a:pt x="6956" y="3352"/>
                  </a:cubicBezTo>
                  <a:cubicBezTo>
                    <a:pt x="6956" y="3352"/>
                    <a:pt x="6956" y="3352"/>
                    <a:pt x="6590" y="3352"/>
                  </a:cubicBezTo>
                  <a:cubicBezTo>
                    <a:pt x="6224" y="3352"/>
                    <a:pt x="5492" y="3724"/>
                    <a:pt x="5125" y="3724"/>
                  </a:cubicBezTo>
                  <a:cubicBezTo>
                    <a:pt x="4393" y="4097"/>
                    <a:pt x="3661" y="5959"/>
                    <a:pt x="3661" y="7076"/>
                  </a:cubicBezTo>
                  <a:cubicBezTo>
                    <a:pt x="3661" y="7821"/>
                    <a:pt x="4027" y="8938"/>
                    <a:pt x="4393" y="9683"/>
                  </a:cubicBezTo>
                  <a:cubicBezTo>
                    <a:pt x="5492" y="12662"/>
                    <a:pt x="8786" y="16014"/>
                    <a:pt x="11715" y="17131"/>
                  </a:cubicBezTo>
                  <a:cubicBezTo>
                    <a:pt x="12814" y="17503"/>
                    <a:pt x="13546" y="17876"/>
                    <a:pt x="14644" y="17876"/>
                  </a:cubicBezTo>
                  <a:cubicBezTo>
                    <a:pt x="15376" y="17876"/>
                    <a:pt x="17207" y="17131"/>
                    <a:pt x="17573" y="16386"/>
                  </a:cubicBezTo>
                  <a:cubicBezTo>
                    <a:pt x="17939" y="16014"/>
                    <a:pt x="17939" y="15269"/>
                    <a:pt x="17939" y="14897"/>
                  </a:cubicBezTo>
                  <a:cubicBezTo>
                    <a:pt x="17939" y="14897"/>
                    <a:pt x="17939" y="14897"/>
                    <a:pt x="17939" y="1452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2" name="Shape"/>
            <p:cNvSpPr/>
            <p:nvPr/>
          </p:nvSpPr>
          <p:spPr>
            <a:xfrm>
              <a:off x="11203518" y="5858933"/>
              <a:ext cx="264583" cy="266701"/>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8566" y="1862"/>
                  </a:moveTo>
                  <a:cubicBezTo>
                    <a:pt x="7821" y="1862"/>
                    <a:pt x="7448" y="2234"/>
                    <a:pt x="6703" y="2234"/>
                  </a:cubicBezTo>
                  <a:cubicBezTo>
                    <a:pt x="4097" y="2234"/>
                    <a:pt x="4097" y="2234"/>
                    <a:pt x="4097" y="2234"/>
                  </a:cubicBezTo>
                  <a:cubicBezTo>
                    <a:pt x="4097" y="14152"/>
                    <a:pt x="4097" y="14152"/>
                    <a:pt x="4097" y="14152"/>
                  </a:cubicBezTo>
                  <a:cubicBezTo>
                    <a:pt x="7076" y="13779"/>
                    <a:pt x="7076" y="13779"/>
                    <a:pt x="7076" y="13779"/>
                  </a:cubicBezTo>
                  <a:cubicBezTo>
                    <a:pt x="7076" y="10800"/>
                    <a:pt x="7076" y="10800"/>
                    <a:pt x="7076" y="10800"/>
                  </a:cubicBezTo>
                  <a:cubicBezTo>
                    <a:pt x="7448" y="10800"/>
                    <a:pt x="8193" y="11172"/>
                    <a:pt x="8566" y="11172"/>
                  </a:cubicBezTo>
                  <a:cubicBezTo>
                    <a:pt x="11172" y="11172"/>
                    <a:pt x="13034" y="8938"/>
                    <a:pt x="13034" y="6331"/>
                  </a:cubicBezTo>
                  <a:cubicBezTo>
                    <a:pt x="13034" y="4097"/>
                    <a:pt x="11172" y="1862"/>
                    <a:pt x="8566" y="1862"/>
                  </a:cubicBezTo>
                  <a:close/>
                  <a:moveTo>
                    <a:pt x="8193" y="8566"/>
                  </a:moveTo>
                  <a:cubicBezTo>
                    <a:pt x="7448" y="8566"/>
                    <a:pt x="7448" y="8566"/>
                    <a:pt x="7076" y="8193"/>
                  </a:cubicBezTo>
                  <a:cubicBezTo>
                    <a:pt x="7076" y="4469"/>
                    <a:pt x="7076" y="4469"/>
                    <a:pt x="7076" y="4469"/>
                  </a:cubicBezTo>
                  <a:cubicBezTo>
                    <a:pt x="7448" y="4469"/>
                    <a:pt x="7448" y="4097"/>
                    <a:pt x="8193" y="4097"/>
                  </a:cubicBezTo>
                  <a:cubicBezTo>
                    <a:pt x="8938" y="4097"/>
                    <a:pt x="9683" y="5214"/>
                    <a:pt x="9683" y="6331"/>
                  </a:cubicBezTo>
                  <a:cubicBezTo>
                    <a:pt x="9683" y="7448"/>
                    <a:pt x="8938" y="8566"/>
                    <a:pt x="8193" y="8566"/>
                  </a:cubicBezTo>
                  <a:close/>
                  <a:moveTo>
                    <a:pt x="13407" y="7821"/>
                  </a:moveTo>
                  <a:cubicBezTo>
                    <a:pt x="13407" y="7821"/>
                    <a:pt x="13034" y="7821"/>
                    <a:pt x="13034" y="7821"/>
                  </a:cubicBezTo>
                  <a:cubicBezTo>
                    <a:pt x="12662" y="8566"/>
                    <a:pt x="12290" y="9310"/>
                    <a:pt x="11917" y="10055"/>
                  </a:cubicBezTo>
                  <a:cubicBezTo>
                    <a:pt x="11172" y="10800"/>
                    <a:pt x="10055" y="11172"/>
                    <a:pt x="8938" y="11172"/>
                  </a:cubicBezTo>
                  <a:cubicBezTo>
                    <a:pt x="8938" y="20110"/>
                    <a:pt x="8938" y="20110"/>
                    <a:pt x="8938" y="20110"/>
                  </a:cubicBezTo>
                  <a:cubicBezTo>
                    <a:pt x="11917" y="19738"/>
                    <a:pt x="11917" y="19738"/>
                    <a:pt x="11917" y="19738"/>
                  </a:cubicBezTo>
                  <a:cubicBezTo>
                    <a:pt x="11917" y="16759"/>
                    <a:pt x="11917" y="16759"/>
                    <a:pt x="11917" y="16759"/>
                  </a:cubicBezTo>
                  <a:cubicBezTo>
                    <a:pt x="12290" y="17131"/>
                    <a:pt x="13034" y="17131"/>
                    <a:pt x="13407" y="17131"/>
                  </a:cubicBezTo>
                  <a:cubicBezTo>
                    <a:pt x="16014" y="17131"/>
                    <a:pt x="17876" y="14897"/>
                    <a:pt x="17876" y="12662"/>
                  </a:cubicBezTo>
                  <a:cubicBezTo>
                    <a:pt x="17876" y="10055"/>
                    <a:pt x="16014" y="7821"/>
                    <a:pt x="13407" y="7821"/>
                  </a:cubicBezTo>
                  <a:close/>
                  <a:moveTo>
                    <a:pt x="13034" y="14524"/>
                  </a:moveTo>
                  <a:cubicBezTo>
                    <a:pt x="12290" y="14524"/>
                    <a:pt x="12290" y="14524"/>
                    <a:pt x="11917" y="14524"/>
                  </a:cubicBezTo>
                  <a:cubicBezTo>
                    <a:pt x="11917" y="10428"/>
                    <a:pt x="11917" y="10428"/>
                    <a:pt x="11917" y="10428"/>
                  </a:cubicBezTo>
                  <a:cubicBezTo>
                    <a:pt x="12290" y="10428"/>
                    <a:pt x="12290" y="10428"/>
                    <a:pt x="13034" y="10428"/>
                  </a:cubicBezTo>
                  <a:cubicBezTo>
                    <a:pt x="13779" y="10428"/>
                    <a:pt x="14524" y="11172"/>
                    <a:pt x="14524" y="12290"/>
                  </a:cubicBezTo>
                  <a:cubicBezTo>
                    <a:pt x="14524" y="13779"/>
                    <a:pt x="13779" y="14524"/>
                    <a:pt x="13034" y="1452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3" name="Shape"/>
            <p:cNvSpPr/>
            <p:nvPr/>
          </p:nvSpPr>
          <p:spPr>
            <a:xfrm>
              <a:off x="11791952" y="5858515"/>
              <a:ext cx="246317" cy="243837"/>
            </a:xfrm>
            <a:custGeom>
              <a:avLst/>
              <a:gdLst/>
              <a:ahLst/>
              <a:cxnLst>
                <a:cxn ang="0">
                  <a:pos x="wd2" y="hd2"/>
                </a:cxn>
                <a:cxn ang="5400000">
                  <a:pos x="wd2" y="hd2"/>
                </a:cxn>
                <a:cxn ang="10800000">
                  <a:pos x="wd2" y="hd2"/>
                </a:cxn>
                <a:cxn ang="16200000">
                  <a:pos x="wd2" y="hd2"/>
                </a:cxn>
              </a:cxnLst>
              <a:rect l="0" t="0" r="r" b="b"/>
              <a:pathLst>
                <a:path w="21123" h="20910" extrusionOk="0">
                  <a:moveTo>
                    <a:pt x="19244" y="5201"/>
                  </a:moveTo>
                  <a:cubicBezTo>
                    <a:pt x="16887" y="7557"/>
                    <a:pt x="16887" y="7557"/>
                    <a:pt x="16887" y="7557"/>
                  </a:cubicBezTo>
                  <a:cubicBezTo>
                    <a:pt x="19244" y="17768"/>
                    <a:pt x="19244" y="17768"/>
                    <a:pt x="19244" y="17768"/>
                  </a:cubicBezTo>
                  <a:cubicBezTo>
                    <a:pt x="19244" y="18161"/>
                    <a:pt x="19244" y="18161"/>
                    <a:pt x="19244" y="18554"/>
                  </a:cubicBezTo>
                  <a:cubicBezTo>
                    <a:pt x="17280" y="19732"/>
                    <a:pt x="17280" y="19732"/>
                    <a:pt x="17280" y="19732"/>
                  </a:cubicBezTo>
                  <a:cubicBezTo>
                    <a:pt x="16887" y="19732"/>
                    <a:pt x="16887" y="20125"/>
                    <a:pt x="16887" y="20125"/>
                  </a:cubicBezTo>
                  <a:cubicBezTo>
                    <a:pt x="16887" y="20125"/>
                    <a:pt x="16887" y="20125"/>
                    <a:pt x="16887" y="20125"/>
                  </a:cubicBezTo>
                  <a:cubicBezTo>
                    <a:pt x="16495" y="19732"/>
                    <a:pt x="16495" y="19732"/>
                    <a:pt x="16495" y="19732"/>
                  </a:cubicBezTo>
                  <a:cubicBezTo>
                    <a:pt x="12175" y="12270"/>
                    <a:pt x="12175" y="12270"/>
                    <a:pt x="12175" y="12270"/>
                  </a:cubicBezTo>
                  <a:cubicBezTo>
                    <a:pt x="8247" y="15805"/>
                    <a:pt x="8247" y="15805"/>
                    <a:pt x="8247" y="15805"/>
                  </a:cubicBezTo>
                  <a:cubicBezTo>
                    <a:pt x="9033" y="18946"/>
                    <a:pt x="9033" y="18946"/>
                    <a:pt x="9033" y="18946"/>
                  </a:cubicBezTo>
                  <a:cubicBezTo>
                    <a:pt x="9425" y="18946"/>
                    <a:pt x="9033" y="19339"/>
                    <a:pt x="9033" y="19339"/>
                  </a:cubicBezTo>
                  <a:cubicBezTo>
                    <a:pt x="7855" y="20910"/>
                    <a:pt x="7855" y="20910"/>
                    <a:pt x="7855" y="20910"/>
                  </a:cubicBezTo>
                  <a:cubicBezTo>
                    <a:pt x="7462" y="20910"/>
                    <a:pt x="7462" y="20910"/>
                    <a:pt x="7462" y="20910"/>
                  </a:cubicBezTo>
                  <a:cubicBezTo>
                    <a:pt x="7462" y="20910"/>
                    <a:pt x="7462" y="20910"/>
                    <a:pt x="7462" y="20910"/>
                  </a:cubicBezTo>
                  <a:cubicBezTo>
                    <a:pt x="7069" y="20910"/>
                    <a:pt x="7069" y="20910"/>
                    <a:pt x="7069" y="20910"/>
                  </a:cubicBezTo>
                  <a:cubicBezTo>
                    <a:pt x="3927" y="16983"/>
                    <a:pt x="3927" y="16983"/>
                    <a:pt x="3927" y="16983"/>
                  </a:cubicBezTo>
                  <a:cubicBezTo>
                    <a:pt x="393" y="14234"/>
                    <a:pt x="393" y="14234"/>
                    <a:pt x="393" y="14234"/>
                  </a:cubicBezTo>
                  <a:cubicBezTo>
                    <a:pt x="393" y="14234"/>
                    <a:pt x="0" y="13841"/>
                    <a:pt x="0" y="13841"/>
                  </a:cubicBezTo>
                  <a:cubicBezTo>
                    <a:pt x="0" y="13841"/>
                    <a:pt x="393" y="13448"/>
                    <a:pt x="393" y="13448"/>
                  </a:cubicBezTo>
                  <a:cubicBezTo>
                    <a:pt x="1571" y="11877"/>
                    <a:pt x="1571" y="11877"/>
                    <a:pt x="1571" y="11877"/>
                  </a:cubicBezTo>
                  <a:cubicBezTo>
                    <a:pt x="1964" y="11877"/>
                    <a:pt x="1964" y="11877"/>
                    <a:pt x="1964" y="11877"/>
                  </a:cubicBezTo>
                  <a:cubicBezTo>
                    <a:pt x="1964" y="11877"/>
                    <a:pt x="2356" y="11877"/>
                    <a:pt x="2356" y="11877"/>
                  </a:cubicBezTo>
                  <a:cubicBezTo>
                    <a:pt x="5105" y="12663"/>
                    <a:pt x="5105" y="12663"/>
                    <a:pt x="5105" y="12663"/>
                  </a:cubicBezTo>
                  <a:cubicBezTo>
                    <a:pt x="9033" y="8735"/>
                    <a:pt x="9033" y="8735"/>
                    <a:pt x="9033" y="8735"/>
                  </a:cubicBezTo>
                  <a:cubicBezTo>
                    <a:pt x="1571" y="4808"/>
                    <a:pt x="1571" y="4808"/>
                    <a:pt x="1571" y="4808"/>
                  </a:cubicBezTo>
                  <a:cubicBezTo>
                    <a:pt x="1178" y="4415"/>
                    <a:pt x="1178" y="4415"/>
                    <a:pt x="1178" y="4415"/>
                  </a:cubicBezTo>
                  <a:cubicBezTo>
                    <a:pt x="1178" y="4023"/>
                    <a:pt x="1178" y="4023"/>
                    <a:pt x="1178" y="4023"/>
                  </a:cubicBezTo>
                  <a:cubicBezTo>
                    <a:pt x="3142" y="2059"/>
                    <a:pt x="3142" y="2059"/>
                    <a:pt x="3142" y="2059"/>
                  </a:cubicBezTo>
                  <a:cubicBezTo>
                    <a:pt x="3142" y="1666"/>
                    <a:pt x="3535" y="1666"/>
                    <a:pt x="3535" y="1666"/>
                  </a:cubicBezTo>
                  <a:cubicBezTo>
                    <a:pt x="13353" y="4023"/>
                    <a:pt x="13353" y="4023"/>
                    <a:pt x="13353" y="4023"/>
                  </a:cubicBezTo>
                  <a:cubicBezTo>
                    <a:pt x="16102" y="1666"/>
                    <a:pt x="16102" y="1666"/>
                    <a:pt x="16102" y="1666"/>
                  </a:cubicBezTo>
                  <a:cubicBezTo>
                    <a:pt x="17280" y="488"/>
                    <a:pt x="19636" y="-690"/>
                    <a:pt x="20815" y="488"/>
                  </a:cubicBezTo>
                  <a:cubicBezTo>
                    <a:pt x="21600" y="1274"/>
                    <a:pt x="20815" y="3630"/>
                    <a:pt x="19244" y="520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4" name="Shape"/>
            <p:cNvSpPr/>
            <p:nvPr/>
          </p:nvSpPr>
          <p:spPr>
            <a:xfrm>
              <a:off x="95250" y="6348052"/>
              <a:ext cx="308862" cy="313099"/>
            </a:xfrm>
            <a:custGeom>
              <a:avLst/>
              <a:gdLst/>
              <a:ahLst/>
              <a:cxnLst>
                <a:cxn ang="0">
                  <a:pos x="wd2" y="hd2"/>
                </a:cxn>
                <a:cxn ang="5400000">
                  <a:pos x="wd2" y="hd2"/>
                </a:cxn>
                <a:cxn ang="10800000">
                  <a:pos x="wd2" y="hd2"/>
                </a:cxn>
                <a:cxn ang="16200000">
                  <a:pos x="wd2" y="hd2"/>
                </a:cxn>
              </a:cxnLst>
              <a:rect l="0" t="0" r="r" b="b"/>
              <a:pathLst>
                <a:path w="21441" h="21443" extrusionOk="0">
                  <a:moveTo>
                    <a:pt x="20965" y="7669"/>
                  </a:moveTo>
                  <a:cubicBezTo>
                    <a:pt x="16200" y="12365"/>
                    <a:pt x="16200" y="12365"/>
                    <a:pt x="16200" y="12365"/>
                  </a:cubicBezTo>
                  <a:cubicBezTo>
                    <a:pt x="18106" y="14243"/>
                    <a:pt x="18106" y="14243"/>
                    <a:pt x="18106" y="14243"/>
                  </a:cubicBezTo>
                  <a:cubicBezTo>
                    <a:pt x="16200" y="16121"/>
                    <a:pt x="16200" y="16121"/>
                    <a:pt x="16200" y="16121"/>
                  </a:cubicBezTo>
                  <a:cubicBezTo>
                    <a:pt x="13341" y="18626"/>
                    <a:pt x="9529" y="18939"/>
                    <a:pt x="6353" y="17060"/>
                  </a:cubicBezTo>
                  <a:cubicBezTo>
                    <a:pt x="2224" y="21443"/>
                    <a:pt x="2224" y="21443"/>
                    <a:pt x="2224" y="21443"/>
                  </a:cubicBezTo>
                  <a:cubicBezTo>
                    <a:pt x="0" y="21443"/>
                    <a:pt x="0" y="21443"/>
                    <a:pt x="0" y="21443"/>
                  </a:cubicBezTo>
                  <a:cubicBezTo>
                    <a:pt x="0" y="19252"/>
                    <a:pt x="0" y="19252"/>
                    <a:pt x="0" y="19252"/>
                  </a:cubicBezTo>
                  <a:cubicBezTo>
                    <a:pt x="4447" y="14869"/>
                    <a:pt x="4447" y="14869"/>
                    <a:pt x="4447" y="14869"/>
                  </a:cubicBezTo>
                  <a:cubicBezTo>
                    <a:pt x="2224" y="12052"/>
                    <a:pt x="2541" y="7982"/>
                    <a:pt x="5400" y="5478"/>
                  </a:cubicBezTo>
                  <a:cubicBezTo>
                    <a:pt x="7306" y="3600"/>
                    <a:pt x="7306" y="3600"/>
                    <a:pt x="7306" y="3600"/>
                  </a:cubicBezTo>
                  <a:cubicBezTo>
                    <a:pt x="9212" y="5165"/>
                    <a:pt x="9212" y="5165"/>
                    <a:pt x="9212" y="5165"/>
                  </a:cubicBezTo>
                  <a:cubicBezTo>
                    <a:pt x="13976" y="469"/>
                    <a:pt x="13976" y="469"/>
                    <a:pt x="13976" y="469"/>
                  </a:cubicBezTo>
                  <a:cubicBezTo>
                    <a:pt x="14612" y="-157"/>
                    <a:pt x="15565" y="-157"/>
                    <a:pt x="16200" y="469"/>
                  </a:cubicBezTo>
                  <a:cubicBezTo>
                    <a:pt x="16518" y="1095"/>
                    <a:pt x="16518" y="2034"/>
                    <a:pt x="16200" y="2660"/>
                  </a:cubicBezTo>
                  <a:cubicBezTo>
                    <a:pt x="11118" y="7356"/>
                    <a:pt x="11118" y="7356"/>
                    <a:pt x="11118" y="7356"/>
                  </a:cubicBezTo>
                  <a:cubicBezTo>
                    <a:pt x="13976" y="10173"/>
                    <a:pt x="13976" y="10173"/>
                    <a:pt x="13976" y="10173"/>
                  </a:cubicBezTo>
                  <a:cubicBezTo>
                    <a:pt x="19059" y="5478"/>
                    <a:pt x="19059" y="5478"/>
                    <a:pt x="19059" y="5478"/>
                  </a:cubicBezTo>
                  <a:cubicBezTo>
                    <a:pt x="19376" y="4852"/>
                    <a:pt x="20329" y="4852"/>
                    <a:pt x="20965" y="5478"/>
                  </a:cubicBezTo>
                  <a:cubicBezTo>
                    <a:pt x="21600" y="6104"/>
                    <a:pt x="21600" y="7043"/>
                    <a:pt x="20965" y="76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5" name="Shape"/>
            <p:cNvSpPr/>
            <p:nvPr/>
          </p:nvSpPr>
          <p:spPr>
            <a:xfrm>
              <a:off x="658284" y="6373284"/>
              <a:ext cx="243417" cy="241301"/>
            </a:xfrm>
            <a:custGeom>
              <a:avLst/>
              <a:gdLst/>
              <a:ahLst/>
              <a:cxnLst>
                <a:cxn ang="0">
                  <a:pos x="wd2" y="hd2"/>
                </a:cxn>
                <a:cxn ang="5400000">
                  <a:pos x="wd2" y="hd2"/>
                </a:cxn>
                <a:cxn ang="10800000">
                  <a:pos x="wd2" y="hd2"/>
                </a:cxn>
                <a:cxn ang="16200000">
                  <a:pos x="wd2" y="hd2"/>
                </a:cxn>
              </a:cxnLst>
              <a:rect l="0" t="0" r="r" b="b"/>
              <a:pathLst>
                <a:path w="21600" h="21600" extrusionOk="0">
                  <a:moveTo>
                    <a:pt x="21600" y="17117"/>
                  </a:moveTo>
                  <a:cubicBezTo>
                    <a:pt x="21600" y="19562"/>
                    <a:pt x="19562" y="21600"/>
                    <a:pt x="17117" y="21600"/>
                  </a:cubicBezTo>
                  <a:cubicBezTo>
                    <a:pt x="4483" y="21600"/>
                    <a:pt x="4483" y="21600"/>
                    <a:pt x="4483" y="21600"/>
                  </a:cubicBezTo>
                  <a:cubicBezTo>
                    <a:pt x="2038" y="21600"/>
                    <a:pt x="0" y="19562"/>
                    <a:pt x="0" y="17117"/>
                  </a:cubicBezTo>
                  <a:cubicBezTo>
                    <a:pt x="0" y="4075"/>
                    <a:pt x="0" y="4075"/>
                    <a:pt x="0" y="4075"/>
                  </a:cubicBezTo>
                  <a:cubicBezTo>
                    <a:pt x="0" y="1630"/>
                    <a:pt x="2038" y="0"/>
                    <a:pt x="4483" y="0"/>
                  </a:cubicBezTo>
                  <a:cubicBezTo>
                    <a:pt x="17117" y="0"/>
                    <a:pt x="17117" y="0"/>
                    <a:pt x="17117" y="0"/>
                  </a:cubicBezTo>
                  <a:cubicBezTo>
                    <a:pt x="19562" y="0"/>
                    <a:pt x="21600" y="1630"/>
                    <a:pt x="21600" y="4075"/>
                  </a:cubicBezTo>
                  <a:lnTo>
                    <a:pt x="21600" y="17117"/>
                  </a:lnTo>
                  <a:close/>
                  <a:moveTo>
                    <a:pt x="19562" y="4075"/>
                  </a:moveTo>
                  <a:cubicBezTo>
                    <a:pt x="19562" y="2853"/>
                    <a:pt x="18747" y="1630"/>
                    <a:pt x="17117" y="1630"/>
                  </a:cubicBezTo>
                  <a:cubicBezTo>
                    <a:pt x="4483" y="1630"/>
                    <a:pt x="4483" y="1630"/>
                    <a:pt x="4483" y="1630"/>
                  </a:cubicBezTo>
                  <a:cubicBezTo>
                    <a:pt x="2853" y="1630"/>
                    <a:pt x="2038" y="2853"/>
                    <a:pt x="2038" y="4075"/>
                  </a:cubicBezTo>
                  <a:cubicBezTo>
                    <a:pt x="2038" y="17117"/>
                    <a:pt x="2038" y="17117"/>
                    <a:pt x="2038" y="17117"/>
                  </a:cubicBezTo>
                  <a:cubicBezTo>
                    <a:pt x="2038" y="18340"/>
                    <a:pt x="2853" y="19562"/>
                    <a:pt x="4483" y="19562"/>
                  </a:cubicBezTo>
                  <a:cubicBezTo>
                    <a:pt x="17117" y="19562"/>
                    <a:pt x="17117" y="19562"/>
                    <a:pt x="17117" y="19562"/>
                  </a:cubicBezTo>
                  <a:cubicBezTo>
                    <a:pt x="18747" y="19562"/>
                    <a:pt x="19562" y="18340"/>
                    <a:pt x="19562" y="17117"/>
                  </a:cubicBezTo>
                  <a:lnTo>
                    <a:pt x="19562" y="4075"/>
                  </a:lnTo>
                  <a:close/>
                  <a:moveTo>
                    <a:pt x="17525" y="11004"/>
                  </a:moveTo>
                  <a:cubicBezTo>
                    <a:pt x="17525" y="11411"/>
                    <a:pt x="17525" y="11819"/>
                    <a:pt x="17117" y="11819"/>
                  </a:cubicBezTo>
                  <a:cubicBezTo>
                    <a:pt x="11819" y="11819"/>
                    <a:pt x="11819" y="11819"/>
                    <a:pt x="11819" y="11819"/>
                  </a:cubicBezTo>
                  <a:cubicBezTo>
                    <a:pt x="11819" y="17117"/>
                    <a:pt x="11819" y="17117"/>
                    <a:pt x="11819" y="17117"/>
                  </a:cubicBezTo>
                  <a:cubicBezTo>
                    <a:pt x="11819" y="17525"/>
                    <a:pt x="11411" y="17525"/>
                    <a:pt x="11411" y="17525"/>
                  </a:cubicBezTo>
                  <a:cubicBezTo>
                    <a:pt x="10189" y="17525"/>
                    <a:pt x="10189" y="17525"/>
                    <a:pt x="10189" y="17525"/>
                  </a:cubicBezTo>
                  <a:cubicBezTo>
                    <a:pt x="10189" y="17525"/>
                    <a:pt x="9781" y="17525"/>
                    <a:pt x="9781" y="17117"/>
                  </a:cubicBezTo>
                  <a:cubicBezTo>
                    <a:pt x="9781" y="11819"/>
                    <a:pt x="9781" y="11819"/>
                    <a:pt x="9781" y="11819"/>
                  </a:cubicBezTo>
                  <a:cubicBezTo>
                    <a:pt x="4483" y="11819"/>
                    <a:pt x="4483" y="11819"/>
                    <a:pt x="4483" y="11819"/>
                  </a:cubicBezTo>
                  <a:cubicBezTo>
                    <a:pt x="4075" y="11819"/>
                    <a:pt x="3668" y="11411"/>
                    <a:pt x="3668" y="11004"/>
                  </a:cubicBezTo>
                  <a:cubicBezTo>
                    <a:pt x="3668" y="10189"/>
                    <a:pt x="3668" y="10189"/>
                    <a:pt x="3668" y="10189"/>
                  </a:cubicBezTo>
                  <a:cubicBezTo>
                    <a:pt x="3668" y="9781"/>
                    <a:pt x="4075" y="9781"/>
                    <a:pt x="4483" y="9781"/>
                  </a:cubicBezTo>
                  <a:cubicBezTo>
                    <a:pt x="9781" y="9781"/>
                    <a:pt x="9781" y="9781"/>
                    <a:pt x="9781" y="9781"/>
                  </a:cubicBezTo>
                  <a:cubicBezTo>
                    <a:pt x="9781" y="4075"/>
                    <a:pt x="9781" y="4075"/>
                    <a:pt x="9781" y="4075"/>
                  </a:cubicBezTo>
                  <a:cubicBezTo>
                    <a:pt x="9781" y="4075"/>
                    <a:pt x="10189" y="3668"/>
                    <a:pt x="10189" y="3668"/>
                  </a:cubicBezTo>
                  <a:cubicBezTo>
                    <a:pt x="11411" y="3668"/>
                    <a:pt x="11411" y="3668"/>
                    <a:pt x="11411" y="3668"/>
                  </a:cubicBezTo>
                  <a:cubicBezTo>
                    <a:pt x="11411" y="3668"/>
                    <a:pt x="11819" y="4075"/>
                    <a:pt x="11819" y="4075"/>
                  </a:cubicBezTo>
                  <a:cubicBezTo>
                    <a:pt x="11819" y="9781"/>
                    <a:pt x="11819" y="9781"/>
                    <a:pt x="11819" y="9781"/>
                  </a:cubicBezTo>
                  <a:cubicBezTo>
                    <a:pt x="17117" y="9781"/>
                    <a:pt x="17117" y="9781"/>
                    <a:pt x="17117" y="9781"/>
                  </a:cubicBezTo>
                  <a:cubicBezTo>
                    <a:pt x="17525" y="9781"/>
                    <a:pt x="17525" y="9781"/>
                    <a:pt x="17525" y="10189"/>
                  </a:cubicBezTo>
                  <a:lnTo>
                    <a:pt x="17525" y="1100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6" name="Shape"/>
            <p:cNvSpPr/>
            <p:nvPr/>
          </p:nvSpPr>
          <p:spPr>
            <a:xfrm>
              <a:off x="1318684" y="6350000"/>
              <a:ext cx="306917" cy="311151"/>
            </a:xfrm>
            <a:custGeom>
              <a:avLst/>
              <a:gdLst/>
              <a:ahLst/>
              <a:cxnLst>
                <a:cxn ang="0">
                  <a:pos x="wd2" y="hd2"/>
                </a:cxn>
                <a:cxn ang="5400000">
                  <a:pos x="wd2" y="hd2"/>
                </a:cxn>
                <a:cxn ang="10800000">
                  <a:pos x="wd2" y="hd2"/>
                </a:cxn>
                <a:cxn ang="16200000">
                  <a:pos x="wd2" y="hd2"/>
                </a:cxn>
              </a:cxnLst>
              <a:rect l="0" t="0" r="r" b="b"/>
              <a:pathLst>
                <a:path w="21600" h="21600" extrusionOk="0">
                  <a:moveTo>
                    <a:pt x="3224" y="8894"/>
                  </a:moveTo>
                  <a:cubicBezTo>
                    <a:pt x="3224" y="8576"/>
                    <a:pt x="3224" y="8259"/>
                    <a:pt x="3546" y="7941"/>
                  </a:cubicBezTo>
                  <a:cubicBezTo>
                    <a:pt x="3546" y="7624"/>
                    <a:pt x="3546" y="6988"/>
                    <a:pt x="3869" y="6671"/>
                  </a:cubicBezTo>
                  <a:cubicBezTo>
                    <a:pt x="3869" y="4447"/>
                    <a:pt x="5803" y="1588"/>
                    <a:pt x="7737" y="635"/>
                  </a:cubicBezTo>
                  <a:cubicBezTo>
                    <a:pt x="9027" y="0"/>
                    <a:pt x="10316" y="0"/>
                    <a:pt x="11606" y="0"/>
                  </a:cubicBezTo>
                  <a:cubicBezTo>
                    <a:pt x="12896" y="0"/>
                    <a:pt x="13863" y="0"/>
                    <a:pt x="14830" y="635"/>
                  </a:cubicBezTo>
                  <a:cubicBezTo>
                    <a:pt x="17731" y="1906"/>
                    <a:pt x="18376" y="4129"/>
                    <a:pt x="19021" y="6671"/>
                  </a:cubicBezTo>
                  <a:cubicBezTo>
                    <a:pt x="19021" y="6988"/>
                    <a:pt x="19021" y="6988"/>
                    <a:pt x="19021" y="6988"/>
                  </a:cubicBezTo>
                  <a:cubicBezTo>
                    <a:pt x="19343" y="7306"/>
                    <a:pt x="19666" y="7941"/>
                    <a:pt x="19666" y="8576"/>
                  </a:cubicBezTo>
                  <a:cubicBezTo>
                    <a:pt x="19666" y="8894"/>
                    <a:pt x="19666" y="9212"/>
                    <a:pt x="19666" y="9529"/>
                  </a:cubicBezTo>
                  <a:cubicBezTo>
                    <a:pt x="19666" y="9529"/>
                    <a:pt x="19666" y="9847"/>
                    <a:pt x="19666" y="9847"/>
                  </a:cubicBezTo>
                  <a:cubicBezTo>
                    <a:pt x="20633" y="11435"/>
                    <a:pt x="21600" y="13024"/>
                    <a:pt x="21600" y="14929"/>
                  </a:cubicBezTo>
                  <a:cubicBezTo>
                    <a:pt x="21600" y="15247"/>
                    <a:pt x="21278" y="16835"/>
                    <a:pt x="20633" y="16835"/>
                  </a:cubicBezTo>
                  <a:cubicBezTo>
                    <a:pt x="20310" y="16835"/>
                    <a:pt x="19666" y="15565"/>
                    <a:pt x="19666" y="15247"/>
                  </a:cubicBezTo>
                  <a:cubicBezTo>
                    <a:pt x="19666" y="15247"/>
                    <a:pt x="19666" y="15247"/>
                    <a:pt x="19666" y="15247"/>
                  </a:cubicBezTo>
                  <a:cubicBezTo>
                    <a:pt x="19343" y="15247"/>
                    <a:pt x="19343" y="15247"/>
                    <a:pt x="19343" y="15247"/>
                  </a:cubicBezTo>
                  <a:cubicBezTo>
                    <a:pt x="19021" y="16200"/>
                    <a:pt x="18699" y="17153"/>
                    <a:pt x="17731" y="18106"/>
                  </a:cubicBezTo>
                  <a:cubicBezTo>
                    <a:pt x="18376" y="18741"/>
                    <a:pt x="19666" y="18741"/>
                    <a:pt x="19988" y="19694"/>
                  </a:cubicBezTo>
                  <a:cubicBezTo>
                    <a:pt x="19666" y="20012"/>
                    <a:pt x="19666" y="20012"/>
                    <a:pt x="19666" y="20329"/>
                  </a:cubicBezTo>
                  <a:cubicBezTo>
                    <a:pt x="19021" y="21282"/>
                    <a:pt x="17087" y="21282"/>
                    <a:pt x="16119" y="21282"/>
                  </a:cubicBezTo>
                  <a:cubicBezTo>
                    <a:pt x="14507" y="21282"/>
                    <a:pt x="13218" y="20965"/>
                    <a:pt x="11928" y="20647"/>
                  </a:cubicBezTo>
                  <a:cubicBezTo>
                    <a:pt x="11606" y="20329"/>
                    <a:pt x="11284" y="20647"/>
                    <a:pt x="10961" y="20329"/>
                  </a:cubicBezTo>
                  <a:cubicBezTo>
                    <a:pt x="9994" y="21282"/>
                    <a:pt x="8382" y="21600"/>
                    <a:pt x="7093" y="21600"/>
                  </a:cubicBezTo>
                  <a:cubicBezTo>
                    <a:pt x="6448" y="21600"/>
                    <a:pt x="2579" y="21600"/>
                    <a:pt x="2579" y="20012"/>
                  </a:cubicBezTo>
                  <a:cubicBezTo>
                    <a:pt x="2579" y="19059"/>
                    <a:pt x="2901" y="19059"/>
                    <a:pt x="3224" y="18424"/>
                  </a:cubicBezTo>
                  <a:cubicBezTo>
                    <a:pt x="3869" y="18424"/>
                    <a:pt x="3869" y="18424"/>
                    <a:pt x="4513" y="18424"/>
                  </a:cubicBezTo>
                  <a:cubicBezTo>
                    <a:pt x="4513" y="18424"/>
                    <a:pt x="4513" y="18424"/>
                    <a:pt x="4513" y="18106"/>
                  </a:cubicBezTo>
                  <a:cubicBezTo>
                    <a:pt x="4513" y="18106"/>
                    <a:pt x="4513" y="18106"/>
                    <a:pt x="4513" y="18106"/>
                  </a:cubicBezTo>
                  <a:cubicBezTo>
                    <a:pt x="4513" y="18106"/>
                    <a:pt x="4513" y="18106"/>
                    <a:pt x="4513" y="18106"/>
                  </a:cubicBezTo>
                  <a:cubicBezTo>
                    <a:pt x="3869" y="18106"/>
                    <a:pt x="2579" y="15882"/>
                    <a:pt x="2257" y="14929"/>
                  </a:cubicBezTo>
                  <a:cubicBezTo>
                    <a:pt x="2257" y="14929"/>
                    <a:pt x="2257" y="14929"/>
                    <a:pt x="2257" y="14929"/>
                  </a:cubicBezTo>
                  <a:cubicBezTo>
                    <a:pt x="2257" y="14929"/>
                    <a:pt x="2257" y="15247"/>
                    <a:pt x="2257" y="15247"/>
                  </a:cubicBezTo>
                  <a:cubicBezTo>
                    <a:pt x="1934" y="15882"/>
                    <a:pt x="1290" y="16518"/>
                    <a:pt x="645" y="16518"/>
                  </a:cubicBezTo>
                  <a:cubicBezTo>
                    <a:pt x="645" y="16518"/>
                    <a:pt x="645" y="16518"/>
                    <a:pt x="645" y="16518"/>
                  </a:cubicBezTo>
                  <a:cubicBezTo>
                    <a:pt x="322" y="16518"/>
                    <a:pt x="645" y="16518"/>
                    <a:pt x="322" y="16518"/>
                  </a:cubicBezTo>
                  <a:cubicBezTo>
                    <a:pt x="322" y="16200"/>
                    <a:pt x="0" y="15565"/>
                    <a:pt x="0" y="15247"/>
                  </a:cubicBezTo>
                  <a:cubicBezTo>
                    <a:pt x="0" y="12706"/>
                    <a:pt x="1290" y="11118"/>
                    <a:pt x="3224" y="9529"/>
                  </a:cubicBezTo>
                  <a:cubicBezTo>
                    <a:pt x="3224" y="9529"/>
                    <a:pt x="3224" y="9212"/>
                    <a:pt x="3224" y="889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7" name="Shape"/>
            <p:cNvSpPr/>
            <p:nvPr/>
          </p:nvSpPr>
          <p:spPr>
            <a:xfrm>
              <a:off x="1976967" y="6373284"/>
              <a:ext cx="287867" cy="241301"/>
            </a:xfrm>
            <a:custGeom>
              <a:avLst/>
              <a:gdLst/>
              <a:ahLst/>
              <a:cxnLst>
                <a:cxn ang="0">
                  <a:pos x="wd2" y="hd2"/>
                </a:cxn>
                <a:cxn ang="5400000">
                  <a:pos x="wd2" y="hd2"/>
                </a:cxn>
                <a:cxn ang="10800000">
                  <a:pos x="wd2" y="hd2"/>
                </a:cxn>
                <a:cxn ang="16200000">
                  <a:pos x="wd2" y="hd2"/>
                </a:cxn>
              </a:cxnLst>
              <a:rect l="0" t="0" r="r" b="b"/>
              <a:pathLst>
                <a:path w="21600" h="21600" extrusionOk="0">
                  <a:moveTo>
                    <a:pt x="9943" y="18747"/>
                  </a:moveTo>
                  <a:cubicBezTo>
                    <a:pt x="9943" y="20377"/>
                    <a:pt x="8914" y="21600"/>
                    <a:pt x="7543" y="21600"/>
                  </a:cubicBezTo>
                  <a:cubicBezTo>
                    <a:pt x="2400" y="21600"/>
                    <a:pt x="2400" y="21600"/>
                    <a:pt x="2400" y="21600"/>
                  </a:cubicBezTo>
                  <a:cubicBezTo>
                    <a:pt x="1029" y="21600"/>
                    <a:pt x="0" y="20377"/>
                    <a:pt x="0" y="18747"/>
                  </a:cubicBezTo>
                  <a:cubicBezTo>
                    <a:pt x="0" y="7743"/>
                    <a:pt x="0" y="7743"/>
                    <a:pt x="0" y="7743"/>
                  </a:cubicBezTo>
                  <a:cubicBezTo>
                    <a:pt x="0" y="3260"/>
                    <a:pt x="2743" y="0"/>
                    <a:pt x="6514" y="0"/>
                  </a:cubicBezTo>
                  <a:cubicBezTo>
                    <a:pt x="7543" y="0"/>
                    <a:pt x="7543" y="0"/>
                    <a:pt x="7543" y="0"/>
                  </a:cubicBezTo>
                  <a:cubicBezTo>
                    <a:pt x="7886" y="0"/>
                    <a:pt x="8229" y="408"/>
                    <a:pt x="8229" y="815"/>
                  </a:cubicBezTo>
                  <a:cubicBezTo>
                    <a:pt x="8229" y="2853"/>
                    <a:pt x="8229" y="2853"/>
                    <a:pt x="8229" y="2853"/>
                  </a:cubicBezTo>
                  <a:cubicBezTo>
                    <a:pt x="8229" y="3260"/>
                    <a:pt x="7886" y="3668"/>
                    <a:pt x="7543" y="3668"/>
                  </a:cubicBezTo>
                  <a:cubicBezTo>
                    <a:pt x="6514" y="3668"/>
                    <a:pt x="6514" y="3668"/>
                    <a:pt x="6514" y="3668"/>
                  </a:cubicBezTo>
                  <a:cubicBezTo>
                    <a:pt x="4800" y="3668"/>
                    <a:pt x="3086" y="5706"/>
                    <a:pt x="3086" y="7743"/>
                  </a:cubicBezTo>
                  <a:cubicBezTo>
                    <a:pt x="3086" y="8151"/>
                    <a:pt x="3086" y="8151"/>
                    <a:pt x="3086" y="8151"/>
                  </a:cubicBezTo>
                  <a:cubicBezTo>
                    <a:pt x="3086" y="8966"/>
                    <a:pt x="3771" y="9781"/>
                    <a:pt x="4457" y="9781"/>
                  </a:cubicBezTo>
                  <a:cubicBezTo>
                    <a:pt x="7543" y="9781"/>
                    <a:pt x="7543" y="9781"/>
                    <a:pt x="7543" y="9781"/>
                  </a:cubicBezTo>
                  <a:cubicBezTo>
                    <a:pt x="8914" y="9781"/>
                    <a:pt x="9943" y="11004"/>
                    <a:pt x="9943" y="12634"/>
                  </a:cubicBezTo>
                  <a:lnTo>
                    <a:pt x="9943" y="18747"/>
                  </a:lnTo>
                  <a:close/>
                  <a:moveTo>
                    <a:pt x="21600" y="18747"/>
                  </a:moveTo>
                  <a:cubicBezTo>
                    <a:pt x="21600" y="20377"/>
                    <a:pt x="20571" y="21600"/>
                    <a:pt x="19200" y="21600"/>
                  </a:cubicBezTo>
                  <a:cubicBezTo>
                    <a:pt x="14057" y="21600"/>
                    <a:pt x="14057" y="21600"/>
                    <a:pt x="14057" y="21600"/>
                  </a:cubicBezTo>
                  <a:cubicBezTo>
                    <a:pt x="12686" y="21600"/>
                    <a:pt x="11657" y="20377"/>
                    <a:pt x="11657" y="18747"/>
                  </a:cubicBezTo>
                  <a:cubicBezTo>
                    <a:pt x="11657" y="7743"/>
                    <a:pt x="11657" y="7743"/>
                    <a:pt x="11657" y="7743"/>
                  </a:cubicBezTo>
                  <a:cubicBezTo>
                    <a:pt x="11657" y="3260"/>
                    <a:pt x="14743" y="0"/>
                    <a:pt x="18171" y="0"/>
                  </a:cubicBezTo>
                  <a:cubicBezTo>
                    <a:pt x="19200" y="0"/>
                    <a:pt x="19200" y="0"/>
                    <a:pt x="19200" y="0"/>
                  </a:cubicBezTo>
                  <a:cubicBezTo>
                    <a:pt x="19543" y="0"/>
                    <a:pt x="19886" y="408"/>
                    <a:pt x="19886" y="815"/>
                  </a:cubicBezTo>
                  <a:cubicBezTo>
                    <a:pt x="19886" y="2853"/>
                    <a:pt x="19886" y="2853"/>
                    <a:pt x="19886" y="2853"/>
                  </a:cubicBezTo>
                  <a:cubicBezTo>
                    <a:pt x="19886" y="3260"/>
                    <a:pt x="19543" y="3668"/>
                    <a:pt x="19200" y="3668"/>
                  </a:cubicBezTo>
                  <a:cubicBezTo>
                    <a:pt x="18171" y="3668"/>
                    <a:pt x="18171" y="3668"/>
                    <a:pt x="18171" y="3668"/>
                  </a:cubicBezTo>
                  <a:cubicBezTo>
                    <a:pt x="16457" y="3668"/>
                    <a:pt x="14743" y="5706"/>
                    <a:pt x="14743" y="7743"/>
                  </a:cubicBezTo>
                  <a:cubicBezTo>
                    <a:pt x="14743" y="8151"/>
                    <a:pt x="14743" y="8151"/>
                    <a:pt x="14743" y="8151"/>
                  </a:cubicBezTo>
                  <a:cubicBezTo>
                    <a:pt x="14743" y="8966"/>
                    <a:pt x="15429" y="9781"/>
                    <a:pt x="16114" y="9781"/>
                  </a:cubicBezTo>
                  <a:cubicBezTo>
                    <a:pt x="19200" y="9781"/>
                    <a:pt x="19200" y="9781"/>
                    <a:pt x="19200" y="9781"/>
                  </a:cubicBezTo>
                  <a:cubicBezTo>
                    <a:pt x="20571" y="9781"/>
                    <a:pt x="21600" y="11004"/>
                    <a:pt x="21600" y="12634"/>
                  </a:cubicBezTo>
                  <a:lnTo>
                    <a:pt x="21600" y="1874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8" name="Shape"/>
            <p:cNvSpPr/>
            <p:nvPr/>
          </p:nvSpPr>
          <p:spPr>
            <a:xfrm>
              <a:off x="2635251" y="6350000"/>
              <a:ext cx="306917" cy="311151"/>
            </a:xfrm>
            <a:custGeom>
              <a:avLst/>
              <a:gdLst/>
              <a:ahLst/>
              <a:cxnLst>
                <a:cxn ang="0">
                  <a:pos x="wd2" y="hd2"/>
                </a:cxn>
                <a:cxn ang="5400000">
                  <a:pos x="wd2" y="hd2"/>
                </a:cxn>
                <a:cxn ang="10800000">
                  <a:pos x="wd2" y="hd2"/>
                </a:cxn>
                <a:cxn ang="16200000">
                  <a:pos x="wd2" y="hd2"/>
                </a:cxn>
              </a:cxnLst>
              <a:rect l="0" t="0" r="r" b="b"/>
              <a:pathLst>
                <a:path w="21600" h="21600" extrusionOk="0">
                  <a:moveTo>
                    <a:pt x="5158" y="1588"/>
                  </a:moveTo>
                  <a:cubicBezTo>
                    <a:pt x="5481" y="1588"/>
                    <a:pt x="5481" y="1588"/>
                    <a:pt x="5481" y="1588"/>
                  </a:cubicBezTo>
                  <a:cubicBezTo>
                    <a:pt x="5158" y="1906"/>
                    <a:pt x="322" y="7306"/>
                    <a:pt x="4836" y="11753"/>
                  </a:cubicBezTo>
                  <a:cubicBezTo>
                    <a:pt x="7093" y="13659"/>
                    <a:pt x="8704" y="11753"/>
                    <a:pt x="8704" y="11753"/>
                  </a:cubicBezTo>
                  <a:cubicBezTo>
                    <a:pt x="10316" y="9529"/>
                    <a:pt x="8704" y="6353"/>
                    <a:pt x="8704" y="6353"/>
                  </a:cubicBezTo>
                  <a:cubicBezTo>
                    <a:pt x="8382" y="5082"/>
                    <a:pt x="6770" y="4447"/>
                    <a:pt x="6770" y="4447"/>
                  </a:cubicBezTo>
                  <a:cubicBezTo>
                    <a:pt x="8060" y="3176"/>
                    <a:pt x="8060" y="3176"/>
                    <a:pt x="8060" y="3176"/>
                  </a:cubicBezTo>
                  <a:cubicBezTo>
                    <a:pt x="9027" y="3494"/>
                    <a:pt x="9994" y="4765"/>
                    <a:pt x="9994" y="4765"/>
                  </a:cubicBezTo>
                  <a:cubicBezTo>
                    <a:pt x="9994" y="3494"/>
                    <a:pt x="9027" y="2224"/>
                    <a:pt x="9027" y="2224"/>
                  </a:cubicBezTo>
                  <a:cubicBezTo>
                    <a:pt x="10961" y="0"/>
                    <a:pt x="10961" y="0"/>
                    <a:pt x="10961" y="0"/>
                  </a:cubicBezTo>
                  <a:cubicBezTo>
                    <a:pt x="12896" y="2224"/>
                    <a:pt x="12896" y="2224"/>
                    <a:pt x="12896" y="2224"/>
                  </a:cubicBezTo>
                  <a:cubicBezTo>
                    <a:pt x="11928" y="3494"/>
                    <a:pt x="11928" y="4765"/>
                    <a:pt x="11928" y="4765"/>
                  </a:cubicBezTo>
                  <a:cubicBezTo>
                    <a:pt x="12573" y="3812"/>
                    <a:pt x="13863" y="3176"/>
                    <a:pt x="13863" y="3176"/>
                  </a:cubicBezTo>
                  <a:cubicBezTo>
                    <a:pt x="15152" y="4447"/>
                    <a:pt x="15152" y="4447"/>
                    <a:pt x="15152" y="4447"/>
                  </a:cubicBezTo>
                  <a:cubicBezTo>
                    <a:pt x="13863" y="4765"/>
                    <a:pt x="12896" y="6353"/>
                    <a:pt x="12896" y="6353"/>
                  </a:cubicBezTo>
                  <a:cubicBezTo>
                    <a:pt x="12251" y="7306"/>
                    <a:pt x="11928" y="10165"/>
                    <a:pt x="12896" y="11753"/>
                  </a:cubicBezTo>
                  <a:cubicBezTo>
                    <a:pt x="14507" y="13659"/>
                    <a:pt x="16764" y="11753"/>
                    <a:pt x="16764" y="11753"/>
                  </a:cubicBezTo>
                  <a:cubicBezTo>
                    <a:pt x="21600" y="7624"/>
                    <a:pt x="16442" y="1906"/>
                    <a:pt x="16442" y="1906"/>
                  </a:cubicBezTo>
                  <a:cubicBezTo>
                    <a:pt x="16119" y="1588"/>
                    <a:pt x="16442" y="1588"/>
                    <a:pt x="16442" y="1588"/>
                  </a:cubicBezTo>
                  <a:cubicBezTo>
                    <a:pt x="18699" y="3176"/>
                    <a:pt x="21600" y="5400"/>
                    <a:pt x="21600" y="10800"/>
                  </a:cubicBezTo>
                  <a:cubicBezTo>
                    <a:pt x="21600" y="16835"/>
                    <a:pt x="17087" y="21600"/>
                    <a:pt x="10961" y="21600"/>
                  </a:cubicBezTo>
                  <a:cubicBezTo>
                    <a:pt x="4836" y="21600"/>
                    <a:pt x="0" y="16518"/>
                    <a:pt x="0" y="10482"/>
                  </a:cubicBezTo>
                  <a:cubicBezTo>
                    <a:pt x="322" y="6988"/>
                    <a:pt x="1934" y="3812"/>
                    <a:pt x="5158" y="15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29" name="Shape"/>
            <p:cNvSpPr/>
            <p:nvPr/>
          </p:nvSpPr>
          <p:spPr>
            <a:xfrm>
              <a:off x="3295651" y="6373284"/>
              <a:ext cx="268817" cy="264584"/>
            </a:xfrm>
            <a:custGeom>
              <a:avLst/>
              <a:gdLst/>
              <a:ahLst/>
              <a:cxnLst>
                <a:cxn ang="0">
                  <a:pos x="wd2" y="hd2"/>
                </a:cxn>
                <a:cxn ang="5400000">
                  <a:pos x="wd2" y="hd2"/>
                </a:cxn>
                <a:cxn ang="10800000">
                  <a:pos x="wd2" y="hd2"/>
                </a:cxn>
                <a:cxn ang="16200000">
                  <a:pos x="wd2" y="hd2"/>
                </a:cxn>
              </a:cxnLst>
              <a:rect l="0" t="0" r="r" b="b"/>
              <a:pathLst>
                <a:path w="21600" h="21600" extrusionOk="0">
                  <a:moveTo>
                    <a:pt x="21234" y="13034"/>
                  </a:moveTo>
                  <a:cubicBezTo>
                    <a:pt x="20136" y="17876"/>
                    <a:pt x="15742" y="21600"/>
                    <a:pt x="10617" y="21600"/>
                  </a:cubicBezTo>
                  <a:cubicBezTo>
                    <a:pt x="8054" y="21600"/>
                    <a:pt x="5492" y="20483"/>
                    <a:pt x="3295" y="18621"/>
                  </a:cubicBezTo>
                  <a:cubicBezTo>
                    <a:pt x="1831" y="20483"/>
                    <a:pt x="1831" y="20483"/>
                    <a:pt x="1831" y="20483"/>
                  </a:cubicBezTo>
                  <a:cubicBezTo>
                    <a:pt x="1464" y="20483"/>
                    <a:pt x="1464" y="20483"/>
                    <a:pt x="1098" y="20483"/>
                  </a:cubicBezTo>
                  <a:cubicBezTo>
                    <a:pt x="732" y="20483"/>
                    <a:pt x="0" y="20110"/>
                    <a:pt x="0" y="19738"/>
                  </a:cubicBezTo>
                  <a:cubicBezTo>
                    <a:pt x="0" y="13407"/>
                    <a:pt x="0" y="13407"/>
                    <a:pt x="0" y="13407"/>
                  </a:cubicBezTo>
                  <a:cubicBezTo>
                    <a:pt x="0" y="13034"/>
                    <a:pt x="732" y="12662"/>
                    <a:pt x="1098" y="12662"/>
                  </a:cubicBezTo>
                  <a:cubicBezTo>
                    <a:pt x="7322" y="12662"/>
                    <a:pt x="7322" y="12662"/>
                    <a:pt x="7322" y="12662"/>
                  </a:cubicBezTo>
                  <a:cubicBezTo>
                    <a:pt x="7688" y="12662"/>
                    <a:pt x="8054" y="13034"/>
                    <a:pt x="8054" y="13407"/>
                  </a:cubicBezTo>
                  <a:cubicBezTo>
                    <a:pt x="8054" y="13779"/>
                    <a:pt x="8054" y="13779"/>
                    <a:pt x="8054" y="14152"/>
                  </a:cubicBezTo>
                  <a:cubicBezTo>
                    <a:pt x="5858" y="16014"/>
                    <a:pt x="5858" y="16014"/>
                    <a:pt x="5858" y="16014"/>
                  </a:cubicBezTo>
                  <a:cubicBezTo>
                    <a:pt x="7322" y="17131"/>
                    <a:pt x="9153" y="17876"/>
                    <a:pt x="10983" y="17876"/>
                  </a:cubicBezTo>
                  <a:cubicBezTo>
                    <a:pt x="13180" y="17876"/>
                    <a:pt x="15742" y="16759"/>
                    <a:pt x="16841" y="14524"/>
                  </a:cubicBezTo>
                  <a:cubicBezTo>
                    <a:pt x="17207" y="13779"/>
                    <a:pt x="17573" y="13407"/>
                    <a:pt x="17573" y="12662"/>
                  </a:cubicBezTo>
                  <a:cubicBezTo>
                    <a:pt x="17573" y="12662"/>
                    <a:pt x="17939" y="12662"/>
                    <a:pt x="17939" y="12662"/>
                  </a:cubicBezTo>
                  <a:cubicBezTo>
                    <a:pt x="20868" y="12662"/>
                    <a:pt x="20868" y="12662"/>
                    <a:pt x="20868" y="12662"/>
                  </a:cubicBezTo>
                  <a:cubicBezTo>
                    <a:pt x="20868" y="12662"/>
                    <a:pt x="21234" y="12662"/>
                    <a:pt x="21234" y="13034"/>
                  </a:cubicBezTo>
                  <a:cubicBezTo>
                    <a:pt x="21234" y="13034"/>
                    <a:pt x="21234" y="13034"/>
                    <a:pt x="21234" y="13034"/>
                  </a:cubicBezTo>
                  <a:close/>
                  <a:moveTo>
                    <a:pt x="21600" y="7821"/>
                  </a:moveTo>
                  <a:cubicBezTo>
                    <a:pt x="21600" y="8566"/>
                    <a:pt x="21234" y="8938"/>
                    <a:pt x="20502" y="8938"/>
                  </a:cubicBezTo>
                  <a:cubicBezTo>
                    <a:pt x="14278" y="8938"/>
                    <a:pt x="14278" y="8938"/>
                    <a:pt x="14278" y="8938"/>
                  </a:cubicBezTo>
                  <a:cubicBezTo>
                    <a:pt x="13912" y="8938"/>
                    <a:pt x="13546" y="8566"/>
                    <a:pt x="13546" y="7821"/>
                  </a:cubicBezTo>
                  <a:cubicBezTo>
                    <a:pt x="13546" y="7821"/>
                    <a:pt x="13546" y="7448"/>
                    <a:pt x="13912" y="7448"/>
                  </a:cubicBezTo>
                  <a:cubicBezTo>
                    <a:pt x="15742" y="5214"/>
                    <a:pt x="15742" y="5214"/>
                    <a:pt x="15742" y="5214"/>
                  </a:cubicBezTo>
                  <a:cubicBezTo>
                    <a:pt x="14278" y="4097"/>
                    <a:pt x="12447" y="3352"/>
                    <a:pt x="10983" y="3352"/>
                  </a:cubicBezTo>
                  <a:cubicBezTo>
                    <a:pt x="8420" y="3352"/>
                    <a:pt x="6224" y="4841"/>
                    <a:pt x="4759" y="7076"/>
                  </a:cubicBezTo>
                  <a:cubicBezTo>
                    <a:pt x="4393" y="7448"/>
                    <a:pt x="4393" y="7821"/>
                    <a:pt x="4027" y="8566"/>
                  </a:cubicBezTo>
                  <a:cubicBezTo>
                    <a:pt x="4027" y="8938"/>
                    <a:pt x="3661" y="8938"/>
                    <a:pt x="3661" y="8938"/>
                  </a:cubicBezTo>
                  <a:cubicBezTo>
                    <a:pt x="732" y="8938"/>
                    <a:pt x="732" y="8938"/>
                    <a:pt x="732" y="8938"/>
                  </a:cubicBezTo>
                  <a:cubicBezTo>
                    <a:pt x="732" y="8938"/>
                    <a:pt x="366" y="8566"/>
                    <a:pt x="366" y="8566"/>
                  </a:cubicBezTo>
                  <a:cubicBezTo>
                    <a:pt x="366" y="8566"/>
                    <a:pt x="366" y="8193"/>
                    <a:pt x="366" y="8193"/>
                  </a:cubicBezTo>
                  <a:cubicBezTo>
                    <a:pt x="1464" y="3352"/>
                    <a:pt x="5858" y="0"/>
                    <a:pt x="10983" y="0"/>
                  </a:cubicBezTo>
                  <a:cubicBezTo>
                    <a:pt x="13546" y="0"/>
                    <a:pt x="16108" y="1117"/>
                    <a:pt x="18305" y="2979"/>
                  </a:cubicBezTo>
                  <a:cubicBezTo>
                    <a:pt x="20136" y="1117"/>
                    <a:pt x="20136" y="1117"/>
                    <a:pt x="20136" y="1117"/>
                  </a:cubicBezTo>
                  <a:cubicBezTo>
                    <a:pt x="20136" y="745"/>
                    <a:pt x="20502" y="745"/>
                    <a:pt x="20502" y="745"/>
                  </a:cubicBezTo>
                  <a:cubicBezTo>
                    <a:pt x="21234" y="745"/>
                    <a:pt x="21600" y="1117"/>
                    <a:pt x="21600" y="1490"/>
                  </a:cubicBezTo>
                  <a:lnTo>
                    <a:pt x="21600" y="7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0" name="Shape"/>
            <p:cNvSpPr/>
            <p:nvPr/>
          </p:nvSpPr>
          <p:spPr>
            <a:xfrm>
              <a:off x="3953933" y="6373284"/>
              <a:ext cx="270934" cy="264584"/>
            </a:xfrm>
            <a:custGeom>
              <a:avLst/>
              <a:gdLst/>
              <a:ahLst/>
              <a:cxnLst>
                <a:cxn ang="0">
                  <a:pos x="wd2" y="hd2"/>
                </a:cxn>
                <a:cxn ang="5400000">
                  <a:pos x="wd2" y="hd2"/>
                </a:cxn>
                <a:cxn ang="10800000">
                  <a:pos x="wd2" y="hd2"/>
                </a:cxn>
                <a:cxn ang="16200000">
                  <a:pos x="wd2" y="hd2"/>
                </a:cxn>
              </a:cxnLst>
              <a:rect l="0" t="0" r="r" b="b"/>
              <a:pathLst>
                <a:path w="21600" h="21600" extrusionOk="0">
                  <a:moveTo>
                    <a:pt x="21600" y="7821"/>
                  </a:moveTo>
                  <a:cubicBezTo>
                    <a:pt x="21600" y="8566"/>
                    <a:pt x="21234" y="8938"/>
                    <a:pt x="20502" y="8938"/>
                  </a:cubicBezTo>
                  <a:cubicBezTo>
                    <a:pt x="14278" y="8938"/>
                    <a:pt x="14278" y="8938"/>
                    <a:pt x="14278" y="8938"/>
                  </a:cubicBezTo>
                  <a:cubicBezTo>
                    <a:pt x="13912" y="8938"/>
                    <a:pt x="13546" y="8566"/>
                    <a:pt x="13546" y="8193"/>
                  </a:cubicBezTo>
                  <a:cubicBezTo>
                    <a:pt x="13546" y="7821"/>
                    <a:pt x="13546" y="7448"/>
                    <a:pt x="13912" y="7448"/>
                  </a:cubicBezTo>
                  <a:cubicBezTo>
                    <a:pt x="15742" y="5214"/>
                    <a:pt x="15742" y="5214"/>
                    <a:pt x="15742" y="5214"/>
                  </a:cubicBezTo>
                  <a:cubicBezTo>
                    <a:pt x="14278" y="4097"/>
                    <a:pt x="12814" y="3352"/>
                    <a:pt x="10983" y="3352"/>
                  </a:cubicBezTo>
                  <a:cubicBezTo>
                    <a:pt x="6956" y="3352"/>
                    <a:pt x="3661" y="6703"/>
                    <a:pt x="3661" y="10800"/>
                  </a:cubicBezTo>
                  <a:cubicBezTo>
                    <a:pt x="3661" y="14524"/>
                    <a:pt x="6956" y="17876"/>
                    <a:pt x="10983" y="17876"/>
                  </a:cubicBezTo>
                  <a:cubicBezTo>
                    <a:pt x="13180" y="17876"/>
                    <a:pt x="15010" y="16759"/>
                    <a:pt x="16475" y="15269"/>
                  </a:cubicBezTo>
                  <a:cubicBezTo>
                    <a:pt x="16475" y="14897"/>
                    <a:pt x="16475" y="14897"/>
                    <a:pt x="16841" y="14897"/>
                  </a:cubicBezTo>
                  <a:cubicBezTo>
                    <a:pt x="16841" y="14897"/>
                    <a:pt x="16841" y="14897"/>
                    <a:pt x="17207" y="14897"/>
                  </a:cubicBezTo>
                  <a:cubicBezTo>
                    <a:pt x="19037" y="17131"/>
                    <a:pt x="19037" y="17131"/>
                    <a:pt x="19037" y="17131"/>
                  </a:cubicBezTo>
                  <a:cubicBezTo>
                    <a:pt x="19037" y="17131"/>
                    <a:pt x="19037" y="17503"/>
                    <a:pt x="19037" y="17503"/>
                  </a:cubicBezTo>
                  <a:cubicBezTo>
                    <a:pt x="16841" y="20110"/>
                    <a:pt x="13912" y="21600"/>
                    <a:pt x="10983" y="21600"/>
                  </a:cubicBezTo>
                  <a:cubicBezTo>
                    <a:pt x="5125" y="21600"/>
                    <a:pt x="0" y="16759"/>
                    <a:pt x="0" y="10800"/>
                  </a:cubicBezTo>
                  <a:cubicBezTo>
                    <a:pt x="0" y="4841"/>
                    <a:pt x="5125" y="0"/>
                    <a:pt x="10983" y="0"/>
                  </a:cubicBezTo>
                  <a:cubicBezTo>
                    <a:pt x="13546" y="0"/>
                    <a:pt x="16108" y="1117"/>
                    <a:pt x="18305" y="2979"/>
                  </a:cubicBezTo>
                  <a:cubicBezTo>
                    <a:pt x="20136" y="1117"/>
                    <a:pt x="20136" y="1117"/>
                    <a:pt x="20136" y="1117"/>
                  </a:cubicBezTo>
                  <a:cubicBezTo>
                    <a:pt x="20136" y="745"/>
                    <a:pt x="20502" y="745"/>
                    <a:pt x="20868" y="745"/>
                  </a:cubicBezTo>
                  <a:cubicBezTo>
                    <a:pt x="21234" y="1117"/>
                    <a:pt x="21600" y="1117"/>
                    <a:pt x="21600" y="1490"/>
                  </a:cubicBezTo>
                  <a:lnTo>
                    <a:pt x="21600" y="7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1" name="Shape"/>
            <p:cNvSpPr/>
            <p:nvPr/>
          </p:nvSpPr>
          <p:spPr>
            <a:xfrm>
              <a:off x="4614333" y="6373284"/>
              <a:ext cx="177801" cy="241301"/>
            </a:xfrm>
            <a:custGeom>
              <a:avLst/>
              <a:gdLst/>
              <a:ahLst/>
              <a:cxnLst>
                <a:cxn ang="0">
                  <a:pos x="wd2" y="hd2"/>
                </a:cxn>
                <a:cxn ang="5400000">
                  <a:pos x="wd2" y="hd2"/>
                </a:cxn>
                <a:cxn ang="10800000">
                  <a:pos x="wd2" y="hd2"/>
                </a:cxn>
                <a:cxn ang="16200000">
                  <a:pos x="wd2" y="hd2"/>
                </a:cxn>
              </a:cxnLst>
              <a:rect l="0" t="0" r="r" b="b"/>
              <a:pathLst>
                <a:path w="21600" h="21600" extrusionOk="0">
                  <a:moveTo>
                    <a:pt x="8862" y="21600"/>
                  </a:moveTo>
                  <a:cubicBezTo>
                    <a:pt x="8308" y="21600"/>
                    <a:pt x="8308" y="21192"/>
                    <a:pt x="8308" y="21192"/>
                  </a:cubicBezTo>
                  <a:cubicBezTo>
                    <a:pt x="8308" y="15894"/>
                    <a:pt x="8308" y="15894"/>
                    <a:pt x="8308" y="15894"/>
                  </a:cubicBezTo>
                  <a:cubicBezTo>
                    <a:pt x="2215" y="15894"/>
                    <a:pt x="2215" y="15894"/>
                    <a:pt x="2215" y="15894"/>
                  </a:cubicBezTo>
                  <a:cubicBezTo>
                    <a:pt x="1662" y="15894"/>
                    <a:pt x="1662" y="15894"/>
                    <a:pt x="1662" y="15487"/>
                  </a:cubicBezTo>
                  <a:cubicBezTo>
                    <a:pt x="1662" y="13857"/>
                    <a:pt x="1662" y="13857"/>
                    <a:pt x="1662" y="13857"/>
                  </a:cubicBezTo>
                  <a:cubicBezTo>
                    <a:pt x="1662" y="13449"/>
                    <a:pt x="1662" y="13449"/>
                    <a:pt x="2215" y="13449"/>
                  </a:cubicBezTo>
                  <a:cubicBezTo>
                    <a:pt x="8308" y="13449"/>
                    <a:pt x="8308" y="13449"/>
                    <a:pt x="8308" y="13449"/>
                  </a:cubicBezTo>
                  <a:cubicBezTo>
                    <a:pt x="8308" y="12226"/>
                    <a:pt x="8308" y="12226"/>
                    <a:pt x="8308" y="12226"/>
                  </a:cubicBezTo>
                  <a:cubicBezTo>
                    <a:pt x="2215" y="12226"/>
                    <a:pt x="2215" y="12226"/>
                    <a:pt x="2215" y="12226"/>
                  </a:cubicBezTo>
                  <a:cubicBezTo>
                    <a:pt x="1662" y="12226"/>
                    <a:pt x="1662" y="11819"/>
                    <a:pt x="1662" y="11411"/>
                  </a:cubicBezTo>
                  <a:cubicBezTo>
                    <a:pt x="1662" y="10189"/>
                    <a:pt x="1662" y="10189"/>
                    <a:pt x="1662" y="10189"/>
                  </a:cubicBezTo>
                  <a:cubicBezTo>
                    <a:pt x="1662" y="9781"/>
                    <a:pt x="1662" y="9374"/>
                    <a:pt x="2215" y="9374"/>
                  </a:cubicBezTo>
                  <a:cubicBezTo>
                    <a:pt x="6646" y="9374"/>
                    <a:pt x="6646" y="9374"/>
                    <a:pt x="6646" y="9374"/>
                  </a:cubicBezTo>
                  <a:cubicBezTo>
                    <a:pt x="0" y="408"/>
                    <a:pt x="0" y="408"/>
                    <a:pt x="0" y="408"/>
                  </a:cubicBezTo>
                  <a:cubicBezTo>
                    <a:pt x="0" y="408"/>
                    <a:pt x="0" y="408"/>
                    <a:pt x="0" y="0"/>
                  </a:cubicBezTo>
                  <a:cubicBezTo>
                    <a:pt x="0" y="0"/>
                    <a:pt x="554" y="0"/>
                    <a:pt x="554" y="0"/>
                  </a:cubicBezTo>
                  <a:cubicBezTo>
                    <a:pt x="4431" y="0"/>
                    <a:pt x="4431" y="0"/>
                    <a:pt x="4431" y="0"/>
                  </a:cubicBezTo>
                  <a:cubicBezTo>
                    <a:pt x="4985" y="0"/>
                    <a:pt x="4985" y="0"/>
                    <a:pt x="4985" y="0"/>
                  </a:cubicBezTo>
                  <a:cubicBezTo>
                    <a:pt x="9969" y="6521"/>
                    <a:pt x="9969" y="6521"/>
                    <a:pt x="9969" y="6521"/>
                  </a:cubicBezTo>
                  <a:cubicBezTo>
                    <a:pt x="10523" y="7336"/>
                    <a:pt x="10523" y="8151"/>
                    <a:pt x="11077" y="8558"/>
                  </a:cubicBezTo>
                  <a:cubicBezTo>
                    <a:pt x="11077" y="7743"/>
                    <a:pt x="11631" y="7336"/>
                    <a:pt x="12185" y="6521"/>
                  </a:cubicBezTo>
                  <a:cubicBezTo>
                    <a:pt x="16062" y="0"/>
                    <a:pt x="16062" y="0"/>
                    <a:pt x="16062" y="0"/>
                  </a:cubicBezTo>
                  <a:cubicBezTo>
                    <a:pt x="16062" y="0"/>
                    <a:pt x="16615" y="0"/>
                    <a:pt x="16615" y="0"/>
                  </a:cubicBezTo>
                  <a:cubicBezTo>
                    <a:pt x="21046" y="0"/>
                    <a:pt x="21046" y="0"/>
                    <a:pt x="21046" y="0"/>
                  </a:cubicBezTo>
                  <a:cubicBezTo>
                    <a:pt x="21046" y="0"/>
                    <a:pt x="21046" y="0"/>
                    <a:pt x="21600" y="0"/>
                  </a:cubicBezTo>
                  <a:cubicBezTo>
                    <a:pt x="21600" y="0"/>
                    <a:pt x="21600" y="408"/>
                    <a:pt x="21600" y="408"/>
                  </a:cubicBezTo>
                  <a:cubicBezTo>
                    <a:pt x="14954" y="9374"/>
                    <a:pt x="14954" y="9374"/>
                    <a:pt x="14954" y="9374"/>
                  </a:cubicBezTo>
                  <a:cubicBezTo>
                    <a:pt x="19385" y="9374"/>
                    <a:pt x="19385" y="9374"/>
                    <a:pt x="19385" y="9374"/>
                  </a:cubicBezTo>
                  <a:cubicBezTo>
                    <a:pt x="19938" y="9374"/>
                    <a:pt x="19938" y="9781"/>
                    <a:pt x="19938" y="10189"/>
                  </a:cubicBezTo>
                  <a:cubicBezTo>
                    <a:pt x="19938" y="11411"/>
                    <a:pt x="19938" y="11411"/>
                    <a:pt x="19938" y="11411"/>
                  </a:cubicBezTo>
                  <a:cubicBezTo>
                    <a:pt x="19938" y="11819"/>
                    <a:pt x="19938" y="12226"/>
                    <a:pt x="19385" y="12226"/>
                  </a:cubicBezTo>
                  <a:cubicBezTo>
                    <a:pt x="13292" y="12226"/>
                    <a:pt x="13292" y="12226"/>
                    <a:pt x="13292" y="12226"/>
                  </a:cubicBezTo>
                  <a:cubicBezTo>
                    <a:pt x="13292" y="13449"/>
                    <a:pt x="13292" y="13449"/>
                    <a:pt x="13292" y="13449"/>
                  </a:cubicBezTo>
                  <a:cubicBezTo>
                    <a:pt x="19385" y="13449"/>
                    <a:pt x="19385" y="13449"/>
                    <a:pt x="19385" y="13449"/>
                  </a:cubicBezTo>
                  <a:cubicBezTo>
                    <a:pt x="19938" y="13449"/>
                    <a:pt x="19938" y="13449"/>
                    <a:pt x="19938" y="13857"/>
                  </a:cubicBezTo>
                  <a:cubicBezTo>
                    <a:pt x="19938" y="15487"/>
                    <a:pt x="19938" y="15487"/>
                    <a:pt x="19938" y="15487"/>
                  </a:cubicBezTo>
                  <a:cubicBezTo>
                    <a:pt x="19938" y="15894"/>
                    <a:pt x="19938" y="15894"/>
                    <a:pt x="19385" y="15894"/>
                  </a:cubicBezTo>
                  <a:cubicBezTo>
                    <a:pt x="13292" y="15894"/>
                    <a:pt x="13292" y="15894"/>
                    <a:pt x="13292" y="15894"/>
                  </a:cubicBezTo>
                  <a:cubicBezTo>
                    <a:pt x="13292" y="21192"/>
                    <a:pt x="13292" y="21192"/>
                    <a:pt x="13292" y="21192"/>
                  </a:cubicBezTo>
                  <a:cubicBezTo>
                    <a:pt x="13292" y="21192"/>
                    <a:pt x="12738" y="21600"/>
                    <a:pt x="12738" y="21600"/>
                  </a:cubicBezTo>
                  <a:lnTo>
                    <a:pt x="8862"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2" name="Shape"/>
            <p:cNvSpPr/>
            <p:nvPr/>
          </p:nvSpPr>
          <p:spPr>
            <a:xfrm>
              <a:off x="5272617" y="6373284"/>
              <a:ext cx="268817" cy="264584"/>
            </a:xfrm>
            <a:custGeom>
              <a:avLst/>
              <a:gdLst/>
              <a:ahLst/>
              <a:cxnLst>
                <a:cxn ang="0">
                  <a:pos x="wd2" y="hd2"/>
                </a:cxn>
                <a:cxn ang="5400000">
                  <a:pos x="wd2" y="hd2"/>
                </a:cxn>
                <a:cxn ang="10800000">
                  <a:pos x="wd2" y="hd2"/>
                </a:cxn>
                <a:cxn ang="16200000">
                  <a:pos x="wd2" y="hd2"/>
                </a:cxn>
              </a:cxnLst>
              <a:rect l="0" t="0" r="r" b="b"/>
              <a:pathLst>
                <a:path w="21600" h="21600" extrusionOk="0">
                  <a:moveTo>
                    <a:pt x="21600" y="7821"/>
                  </a:moveTo>
                  <a:cubicBezTo>
                    <a:pt x="21600" y="8566"/>
                    <a:pt x="21234" y="8938"/>
                    <a:pt x="20502" y="8938"/>
                  </a:cubicBezTo>
                  <a:cubicBezTo>
                    <a:pt x="14278" y="8938"/>
                    <a:pt x="14278" y="8938"/>
                    <a:pt x="14278" y="8938"/>
                  </a:cubicBezTo>
                  <a:cubicBezTo>
                    <a:pt x="13912" y="8938"/>
                    <a:pt x="13546" y="8566"/>
                    <a:pt x="13546" y="8193"/>
                  </a:cubicBezTo>
                  <a:cubicBezTo>
                    <a:pt x="13546" y="7821"/>
                    <a:pt x="13546" y="7448"/>
                    <a:pt x="13912" y="7448"/>
                  </a:cubicBezTo>
                  <a:cubicBezTo>
                    <a:pt x="15742" y="5214"/>
                    <a:pt x="15742" y="5214"/>
                    <a:pt x="15742" y="5214"/>
                  </a:cubicBezTo>
                  <a:cubicBezTo>
                    <a:pt x="14278" y="4097"/>
                    <a:pt x="12814" y="3352"/>
                    <a:pt x="10983" y="3352"/>
                  </a:cubicBezTo>
                  <a:cubicBezTo>
                    <a:pt x="6956" y="3352"/>
                    <a:pt x="3661" y="6703"/>
                    <a:pt x="3661" y="10800"/>
                  </a:cubicBezTo>
                  <a:cubicBezTo>
                    <a:pt x="3661" y="14524"/>
                    <a:pt x="6956" y="17876"/>
                    <a:pt x="10983" y="17876"/>
                  </a:cubicBezTo>
                  <a:cubicBezTo>
                    <a:pt x="13180" y="17876"/>
                    <a:pt x="15010" y="16759"/>
                    <a:pt x="16475" y="15269"/>
                  </a:cubicBezTo>
                  <a:cubicBezTo>
                    <a:pt x="16475" y="14897"/>
                    <a:pt x="16475" y="14897"/>
                    <a:pt x="16841" y="14897"/>
                  </a:cubicBezTo>
                  <a:cubicBezTo>
                    <a:pt x="16841" y="14897"/>
                    <a:pt x="16841" y="14897"/>
                    <a:pt x="17207" y="14897"/>
                  </a:cubicBezTo>
                  <a:cubicBezTo>
                    <a:pt x="19037" y="17131"/>
                    <a:pt x="19037" y="17131"/>
                    <a:pt x="19037" y="17131"/>
                  </a:cubicBezTo>
                  <a:cubicBezTo>
                    <a:pt x="19037" y="17131"/>
                    <a:pt x="19037" y="17503"/>
                    <a:pt x="19037" y="17503"/>
                  </a:cubicBezTo>
                  <a:cubicBezTo>
                    <a:pt x="16841" y="20110"/>
                    <a:pt x="13912" y="21600"/>
                    <a:pt x="10983" y="21600"/>
                  </a:cubicBezTo>
                  <a:cubicBezTo>
                    <a:pt x="5125" y="21600"/>
                    <a:pt x="0" y="16759"/>
                    <a:pt x="0" y="10800"/>
                  </a:cubicBezTo>
                  <a:cubicBezTo>
                    <a:pt x="0" y="4841"/>
                    <a:pt x="5125" y="0"/>
                    <a:pt x="10983" y="0"/>
                  </a:cubicBezTo>
                  <a:cubicBezTo>
                    <a:pt x="13546" y="0"/>
                    <a:pt x="16108" y="1117"/>
                    <a:pt x="18305" y="2979"/>
                  </a:cubicBezTo>
                  <a:cubicBezTo>
                    <a:pt x="20136" y="1117"/>
                    <a:pt x="20136" y="1117"/>
                    <a:pt x="20136" y="1117"/>
                  </a:cubicBezTo>
                  <a:cubicBezTo>
                    <a:pt x="20136" y="745"/>
                    <a:pt x="20502" y="745"/>
                    <a:pt x="20868" y="745"/>
                  </a:cubicBezTo>
                  <a:cubicBezTo>
                    <a:pt x="21234" y="1117"/>
                    <a:pt x="21600" y="1117"/>
                    <a:pt x="21600" y="1490"/>
                  </a:cubicBezTo>
                  <a:lnTo>
                    <a:pt x="21600" y="7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3" name="Shape"/>
            <p:cNvSpPr/>
            <p:nvPr/>
          </p:nvSpPr>
          <p:spPr>
            <a:xfrm>
              <a:off x="5930900" y="6373284"/>
              <a:ext cx="220134" cy="241301"/>
            </a:xfrm>
            <a:custGeom>
              <a:avLst/>
              <a:gdLst/>
              <a:ahLst/>
              <a:cxnLst>
                <a:cxn ang="0">
                  <a:pos x="wd2" y="hd2"/>
                </a:cxn>
                <a:cxn ang="5400000">
                  <a:pos x="wd2" y="hd2"/>
                </a:cxn>
                <a:cxn ang="10800000">
                  <a:pos x="wd2" y="hd2"/>
                </a:cxn>
                <a:cxn ang="16200000">
                  <a:pos x="wd2" y="hd2"/>
                </a:cxn>
              </a:cxnLst>
              <a:rect l="0" t="0" r="r" b="b"/>
              <a:pathLst>
                <a:path w="21600" h="21600" extrusionOk="0">
                  <a:moveTo>
                    <a:pt x="13950" y="13449"/>
                  </a:moveTo>
                  <a:cubicBezTo>
                    <a:pt x="8100" y="13449"/>
                    <a:pt x="8100" y="13449"/>
                    <a:pt x="8100" y="13449"/>
                  </a:cubicBezTo>
                  <a:cubicBezTo>
                    <a:pt x="8100" y="15079"/>
                    <a:pt x="8100" y="15079"/>
                    <a:pt x="8100" y="15079"/>
                  </a:cubicBezTo>
                  <a:cubicBezTo>
                    <a:pt x="16650" y="15079"/>
                    <a:pt x="16650" y="15079"/>
                    <a:pt x="16650" y="15079"/>
                  </a:cubicBezTo>
                  <a:cubicBezTo>
                    <a:pt x="17100" y="15079"/>
                    <a:pt x="17550" y="15487"/>
                    <a:pt x="17550" y="15487"/>
                  </a:cubicBezTo>
                  <a:cubicBezTo>
                    <a:pt x="17550" y="17525"/>
                    <a:pt x="17550" y="17525"/>
                    <a:pt x="17550" y="17525"/>
                  </a:cubicBezTo>
                  <a:cubicBezTo>
                    <a:pt x="17550" y="17932"/>
                    <a:pt x="17100" y="17932"/>
                    <a:pt x="16650" y="17932"/>
                  </a:cubicBezTo>
                  <a:cubicBezTo>
                    <a:pt x="8100" y="17932"/>
                    <a:pt x="8100" y="17932"/>
                    <a:pt x="8100" y="17932"/>
                  </a:cubicBezTo>
                  <a:cubicBezTo>
                    <a:pt x="8100" y="21192"/>
                    <a:pt x="8100" y="21192"/>
                    <a:pt x="8100" y="21192"/>
                  </a:cubicBezTo>
                  <a:cubicBezTo>
                    <a:pt x="8100" y="21192"/>
                    <a:pt x="8100" y="21600"/>
                    <a:pt x="7650" y="21600"/>
                  </a:cubicBezTo>
                  <a:cubicBezTo>
                    <a:pt x="4950" y="21600"/>
                    <a:pt x="4950" y="21600"/>
                    <a:pt x="4950" y="21600"/>
                  </a:cubicBezTo>
                  <a:cubicBezTo>
                    <a:pt x="4500" y="21600"/>
                    <a:pt x="4050" y="21192"/>
                    <a:pt x="4050" y="21192"/>
                  </a:cubicBezTo>
                  <a:cubicBezTo>
                    <a:pt x="4050" y="17932"/>
                    <a:pt x="4050" y="17932"/>
                    <a:pt x="4050" y="17932"/>
                  </a:cubicBezTo>
                  <a:cubicBezTo>
                    <a:pt x="450" y="17932"/>
                    <a:pt x="450" y="17932"/>
                    <a:pt x="450" y="17932"/>
                  </a:cubicBezTo>
                  <a:cubicBezTo>
                    <a:pt x="0" y="17932"/>
                    <a:pt x="0" y="17932"/>
                    <a:pt x="0" y="17525"/>
                  </a:cubicBezTo>
                  <a:cubicBezTo>
                    <a:pt x="0" y="15487"/>
                    <a:pt x="0" y="15487"/>
                    <a:pt x="0" y="15487"/>
                  </a:cubicBezTo>
                  <a:cubicBezTo>
                    <a:pt x="0" y="15487"/>
                    <a:pt x="0" y="15079"/>
                    <a:pt x="450" y="15079"/>
                  </a:cubicBezTo>
                  <a:cubicBezTo>
                    <a:pt x="4050" y="15079"/>
                    <a:pt x="4050" y="15079"/>
                    <a:pt x="4050" y="15079"/>
                  </a:cubicBezTo>
                  <a:cubicBezTo>
                    <a:pt x="4050" y="13449"/>
                    <a:pt x="4050" y="13449"/>
                    <a:pt x="4050" y="13449"/>
                  </a:cubicBezTo>
                  <a:cubicBezTo>
                    <a:pt x="450" y="13449"/>
                    <a:pt x="450" y="13449"/>
                    <a:pt x="450" y="13449"/>
                  </a:cubicBezTo>
                  <a:cubicBezTo>
                    <a:pt x="0" y="13449"/>
                    <a:pt x="0" y="13042"/>
                    <a:pt x="0" y="13042"/>
                  </a:cubicBezTo>
                  <a:cubicBezTo>
                    <a:pt x="0" y="10596"/>
                    <a:pt x="0" y="10596"/>
                    <a:pt x="0" y="10596"/>
                  </a:cubicBezTo>
                  <a:cubicBezTo>
                    <a:pt x="0" y="10189"/>
                    <a:pt x="0" y="10189"/>
                    <a:pt x="450" y="10189"/>
                  </a:cubicBezTo>
                  <a:cubicBezTo>
                    <a:pt x="4050" y="10189"/>
                    <a:pt x="4050" y="10189"/>
                    <a:pt x="4050" y="10189"/>
                  </a:cubicBezTo>
                  <a:cubicBezTo>
                    <a:pt x="4050" y="408"/>
                    <a:pt x="4050" y="408"/>
                    <a:pt x="4050" y="408"/>
                  </a:cubicBezTo>
                  <a:cubicBezTo>
                    <a:pt x="4050" y="0"/>
                    <a:pt x="4500" y="0"/>
                    <a:pt x="4950" y="0"/>
                  </a:cubicBezTo>
                  <a:cubicBezTo>
                    <a:pt x="13950" y="0"/>
                    <a:pt x="13950" y="0"/>
                    <a:pt x="13950" y="0"/>
                  </a:cubicBezTo>
                  <a:cubicBezTo>
                    <a:pt x="18450" y="0"/>
                    <a:pt x="21600" y="2445"/>
                    <a:pt x="21600" y="6521"/>
                  </a:cubicBezTo>
                  <a:cubicBezTo>
                    <a:pt x="21600" y="10596"/>
                    <a:pt x="18450" y="13449"/>
                    <a:pt x="13950" y="13449"/>
                  </a:cubicBezTo>
                  <a:close/>
                  <a:moveTo>
                    <a:pt x="13500" y="3260"/>
                  </a:moveTo>
                  <a:cubicBezTo>
                    <a:pt x="8100" y="3260"/>
                    <a:pt x="8100" y="3260"/>
                    <a:pt x="8100" y="3260"/>
                  </a:cubicBezTo>
                  <a:cubicBezTo>
                    <a:pt x="8100" y="10189"/>
                    <a:pt x="8100" y="10189"/>
                    <a:pt x="8100" y="10189"/>
                  </a:cubicBezTo>
                  <a:cubicBezTo>
                    <a:pt x="13500" y="10189"/>
                    <a:pt x="13500" y="10189"/>
                    <a:pt x="13500" y="10189"/>
                  </a:cubicBezTo>
                  <a:cubicBezTo>
                    <a:pt x="16200" y="10189"/>
                    <a:pt x="17550" y="8558"/>
                    <a:pt x="17550" y="6521"/>
                  </a:cubicBezTo>
                  <a:cubicBezTo>
                    <a:pt x="17550" y="4483"/>
                    <a:pt x="16200" y="3260"/>
                    <a:pt x="13500" y="326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4" name="Shape"/>
            <p:cNvSpPr/>
            <p:nvPr/>
          </p:nvSpPr>
          <p:spPr>
            <a:xfrm>
              <a:off x="6591300" y="6390217"/>
              <a:ext cx="312845" cy="247650"/>
            </a:xfrm>
            <a:custGeom>
              <a:avLst/>
              <a:gdLst/>
              <a:ahLst/>
              <a:cxnLst>
                <a:cxn ang="0">
                  <a:pos x="wd2" y="hd2"/>
                </a:cxn>
                <a:cxn ang="5400000">
                  <a:pos x="wd2" y="hd2"/>
                </a:cxn>
                <a:cxn ang="10800000">
                  <a:pos x="wd2" y="hd2"/>
                </a:cxn>
                <a:cxn ang="16200000">
                  <a:pos x="wd2" y="hd2"/>
                </a:cxn>
              </a:cxnLst>
              <a:rect l="0" t="0" r="r" b="b"/>
              <a:pathLst>
                <a:path w="21426" h="21600" extrusionOk="0">
                  <a:moveTo>
                    <a:pt x="21287" y="16800"/>
                  </a:moveTo>
                  <a:cubicBezTo>
                    <a:pt x="21287" y="17200"/>
                    <a:pt x="21600" y="17600"/>
                    <a:pt x="21287" y="17600"/>
                  </a:cubicBezTo>
                  <a:cubicBezTo>
                    <a:pt x="21287" y="18000"/>
                    <a:pt x="21287" y="18400"/>
                    <a:pt x="20974" y="18400"/>
                  </a:cubicBezTo>
                  <a:cubicBezTo>
                    <a:pt x="19409" y="19600"/>
                    <a:pt x="19409" y="19600"/>
                    <a:pt x="19409" y="19600"/>
                  </a:cubicBezTo>
                  <a:cubicBezTo>
                    <a:pt x="19409" y="19600"/>
                    <a:pt x="19409" y="19600"/>
                    <a:pt x="19096" y="19600"/>
                  </a:cubicBezTo>
                  <a:cubicBezTo>
                    <a:pt x="19096" y="19600"/>
                    <a:pt x="18783" y="19600"/>
                    <a:pt x="18783" y="19600"/>
                  </a:cubicBezTo>
                  <a:cubicBezTo>
                    <a:pt x="10643" y="13600"/>
                    <a:pt x="10643" y="13600"/>
                    <a:pt x="10643" y="13600"/>
                  </a:cubicBezTo>
                  <a:cubicBezTo>
                    <a:pt x="9391" y="14800"/>
                    <a:pt x="9391" y="14800"/>
                    <a:pt x="9391" y="14800"/>
                  </a:cubicBezTo>
                  <a:cubicBezTo>
                    <a:pt x="9078" y="14800"/>
                    <a:pt x="9078" y="14800"/>
                    <a:pt x="9078" y="14800"/>
                  </a:cubicBezTo>
                  <a:cubicBezTo>
                    <a:pt x="9391" y="15200"/>
                    <a:pt x="9391" y="15600"/>
                    <a:pt x="9391" y="16000"/>
                  </a:cubicBezTo>
                  <a:cubicBezTo>
                    <a:pt x="9078" y="17600"/>
                    <a:pt x="8452" y="19200"/>
                    <a:pt x="6887" y="20400"/>
                  </a:cubicBezTo>
                  <a:cubicBezTo>
                    <a:pt x="5948" y="21200"/>
                    <a:pt x="4696" y="21600"/>
                    <a:pt x="3757" y="21600"/>
                  </a:cubicBezTo>
                  <a:cubicBezTo>
                    <a:pt x="2504" y="21600"/>
                    <a:pt x="1878" y="21200"/>
                    <a:pt x="939" y="20400"/>
                  </a:cubicBezTo>
                  <a:cubicBezTo>
                    <a:pt x="313" y="19600"/>
                    <a:pt x="0" y="18400"/>
                    <a:pt x="0" y="17200"/>
                  </a:cubicBezTo>
                  <a:cubicBezTo>
                    <a:pt x="313" y="15600"/>
                    <a:pt x="939" y="14000"/>
                    <a:pt x="2504" y="13200"/>
                  </a:cubicBezTo>
                  <a:cubicBezTo>
                    <a:pt x="3443" y="12400"/>
                    <a:pt x="4696" y="12000"/>
                    <a:pt x="5635" y="12000"/>
                  </a:cubicBezTo>
                  <a:cubicBezTo>
                    <a:pt x="6261" y="12000"/>
                    <a:pt x="6887" y="12000"/>
                    <a:pt x="7513" y="12400"/>
                  </a:cubicBezTo>
                  <a:cubicBezTo>
                    <a:pt x="7513" y="12000"/>
                    <a:pt x="7513" y="12000"/>
                    <a:pt x="7826" y="12000"/>
                  </a:cubicBezTo>
                  <a:cubicBezTo>
                    <a:pt x="9078" y="10800"/>
                    <a:pt x="9078" y="10800"/>
                    <a:pt x="9078" y="10800"/>
                  </a:cubicBezTo>
                  <a:cubicBezTo>
                    <a:pt x="7826" y="9600"/>
                    <a:pt x="7826" y="9600"/>
                    <a:pt x="7826" y="9600"/>
                  </a:cubicBezTo>
                  <a:cubicBezTo>
                    <a:pt x="7513" y="9600"/>
                    <a:pt x="7513" y="9600"/>
                    <a:pt x="7513" y="9600"/>
                  </a:cubicBezTo>
                  <a:cubicBezTo>
                    <a:pt x="6887" y="9600"/>
                    <a:pt x="6261" y="10000"/>
                    <a:pt x="5635" y="10000"/>
                  </a:cubicBezTo>
                  <a:cubicBezTo>
                    <a:pt x="4696" y="10000"/>
                    <a:pt x="3443" y="9600"/>
                    <a:pt x="2504" y="8800"/>
                  </a:cubicBezTo>
                  <a:cubicBezTo>
                    <a:pt x="939" y="7600"/>
                    <a:pt x="313" y="6000"/>
                    <a:pt x="0" y="4400"/>
                  </a:cubicBezTo>
                  <a:cubicBezTo>
                    <a:pt x="0" y="3200"/>
                    <a:pt x="313" y="2000"/>
                    <a:pt x="939" y="1200"/>
                  </a:cubicBezTo>
                  <a:cubicBezTo>
                    <a:pt x="1878" y="400"/>
                    <a:pt x="2504" y="0"/>
                    <a:pt x="3757" y="0"/>
                  </a:cubicBezTo>
                  <a:cubicBezTo>
                    <a:pt x="4696" y="0"/>
                    <a:pt x="5948" y="800"/>
                    <a:pt x="6887" y="1600"/>
                  </a:cubicBezTo>
                  <a:cubicBezTo>
                    <a:pt x="8452" y="2400"/>
                    <a:pt x="9078" y="4000"/>
                    <a:pt x="9391" y="5600"/>
                  </a:cubicBezTo>
                  <a:cubicBezTo>
                    <a:pt x="9391" y="6000"/>
                    <a:pt x="9391" y="6400"/>
                    <a:pt x="9078" y="7200"/>
                  </a:cubicBezTo>
                  <a:cubicBezTo>
                    <a:pt x="9078" y="7200"/>
                    <a:pt x="9078" y="7200"/>
                    <a:pt x="9391" y="7200"/>
                  </a:cubicBezTo>
                  <a:cubicBezTo>
                    <a:pt x="10643" y="8000"/>
                    <a:pt x="10643" y="8000"/>
                    <a:pt x="10643" y="8000"/>
                  </a:cubicBezTo>
                  <a:cubicBezTo>
                    <a:pt x="18783" y="2400"/>
                    <a:pt x="18783" y="2400"/>
                    <a:pt x="18783" y="2400"/>
                  </a:cubicBezTo>
                  <a:cubicBezTo>
                    <a:pt x="18783" y="2000"/>
                    <a:pt x="19096" y="2000"/>
                    <a:pt x="19096" y="2000"/>
                  </a:cubicBezTo>
                  <a:cubicBezTo>
                    <a:pt x="19409" y="2000"/>
                    <a:pt x="19409" y="2000"/>
                    <a:pt x="19409" y="2400"/>
                  </a:cubicBezTo>
                  <a:cubicBezTo>
                    <a:pt x="20974" y="3200"/>
                    <a:pt x="20974" y="3200"/>
                    <a:pt x="20974" y="3200"/>
                  </a:cubicBezTo>
                  <a:cubicBezTo>
                    <a:pt x="21287" y="3200"/>
                    <a:pt x="21287" y="3600"/>
                    <a:pt x="21287" y="4000"/>
                  </a:cubicBezTo>
                  <a:cubicBezTo>
                    <a:pt x="21600" y="4400"/>
                    <a:pt x="21287" y="4800"/>
                    <a:pt x="21287" y="4800"/>
                  </a:cubicBezTo>
                  <a:cubicBezTo>
                    <a:pt x="15026" y="10800"/>
                    <a:pt x="15026" y="10800"/>
                    <a:pt x="15026" y="10800"/>
                  </a:cubicBezTo>
                  <a:lnTo>
                    <a:pt x="21287" y="16800"/>
                  </a:lnTo>
                  <a:close/>
                  <a:moveTo>
                    <a:pt x="5948" y="3600"/>
                  </a:moveTo>
                  <a:cubicBezTo>
                    <a:pt x="5322" y="2800"/>
                    <a:pt x="4383" y="2400"/>
                    <a:pt x="3757" y="2400"/>
                  </a:cubicBezTo>
                  <a:cubicBezTo>
                    <a:pt x="3130" y="2400"/>
                    <a:pt x="2817" y="2800"/>
                    <a:pt x="2504" y="3200"/>
                  </a:cubicBezTo>
                  <a:cubicBezTo>
                    <a:pt x="1565" y="4000"/>
                    <a:pt x="2191" y="5600"/>
                    <a:pt x="3443" y="6400"/>
                  </a:cubicBezTo>
                  <a:cubicBezTo>
                    <a:pt x="4070" y="7200"/>
                    <a:pt x="5009" y="7600"/>
                    <a:pt x="5635" y="7600"/>
                  </a:cubicBezTo>
                  <a:cubicBezTo>
                    <a:pt x="6261" y="7600"/>
                    <a:pt x="6574" y="7200"/>
                    <a:pt x="6887" y="6800"/>
                  </a:cubicBezTo>
                  <a:cubicBezTo>
                    <a:pt x="7826" y="6000"/>
                    <a:pt x="7200" y="4400"/>
                    <a:pt x="5948" y="3600"/>
                  </a:cubicBezTo>
                  <a:close/>
                  <a:moveTo>
                    <a:pt x="6887" y="14800"/>
                  </a:moveTo>
                  <a:cubicBezTo>
                    <a:pt x="6574" y="14400"/>
                    <a:pt x="6261" y="14400"/>
                    <a:pt x="5635" y="14400"/>
                  </a:cubicBezTo>
                  <a:cubicBezTo>
                    <a:pt x="5009" y="14400"/>
                    <a:pt x="4070" y="14400"/>
                    <a:pt x="3443" y="15200"/>
                  </a:cubicBezTo>
                  <a:cubicBezTo>
                    <a:pt x="2191" y="16000"/>
                    <a:pt x="1565" y="17600"/>
                    <a:pt x="2504" y="18400"/>
                  </a:cubicBezTo>
                  <a:cubicBezTo>
                    <a:pt x="2817" y="18800"/>
                    <a:pt x="3130" y="19200"/>
                    <a:pt x="3757" y="19200"/>
                  </a:cubicBezTo>
                  <a:cubicBezTo>
                    <a:pt x="4383" y="19200"/>
                    <a:pt x="5322" y="18800"/>
                    <a:pt x="5948" y="18400"/>
                  </a:cubicBezTo>
                  <a:cubicBezTo>
                    <a:pt x="7200" y="17200"/>
                    <a:pt x="7826" y="15600"/>
                    <a:pt x="6887" y="14800"/>
                  </a:cubicBezTo>
                  <a:close/>
                  <a:moveTo>
                    <a:pt x="11896" y="12800"/>
                  </a:moveTo>
                  <a:cubicBezTo>
                    <a:pt x="20661" y="4000"/>
                    <a:pt x="20661" y="4000"/>
                    <a:pt x="20661" y="4000"/>
                  </a:cubicBezTo>
                  <a:cubicBezTo>
                    <a:pt x="19096" y="3200"/>
                    <a:pt x="19096" y="3200"/>
                    <a:pt x="19096" y="3200"/>
                  </a:cubicBezTo>
                  <a:cubicBezTo>
                    <a:pt x="10017" y="9600"/>
                    <a:pt x="10017" y="9600"/>
                    <a:pt x="10017" y="9600"/>
                  </a:cubicBezTo>
                  <a:cubicBezTo>
                    <a:pt x="10017" y="11200"/>
                    <a:pt x="10017" y="11200"/>
                    <a:pt x="10017" y="11200"/>
                  </a:cubicBezTo>
                  <a:cubicBezTo>
                    <a:pt x="8139" y="12800"/>
                    <a:pt x="8139" y="12800"/>
                    <a:pt x="8139" y="12800"/>
                  </a:cubicBezTo>
                  <a:cubicBezTo>
                    <a:pt x="8139" y="12800"/>
                    <a:pt x="8139" y="12800"/>
                    <a:pt x="8139" y="12800"/>
                  </a:cubicBezTo>
                  <a:cubicBezTo>
                    <a:pt x="8139" y="12800"/>
                    <a:pt x="8139" y="12800"/>
                    <a:pt x="8452" y="13200"/>
                  </a:cubicBezTo>
                  <a:cubicBezTo>
                    <a:pt x="8452" y="13200"/>
                    <a:pt x="8452" y="13200"/>
                    <a:pt x="8452" y="13200"/>
                  </a:cubicBezTo>
                  <a:cubicBezTo>
                    <a:pt x="8765" y="13600"/>
                    <a:pt x="8765" y="13600"/>
                    <a:pt x="8765" y="13600"/>
                  </a:cubicBezTo>
                  <a:cubicBezTo>
                    <a:pt x="10643" y="12400"/>
                    <a:pt x="10643" y="12400"/>
                    <a:pt x="10643" y="12400"/>
                  </a:cubicBezTo>
                  <a:lnTo>
                    <a:pt x="11896" y="12800"/>
                  </a:lnTo>
                  <a:close/>
                  <a:moveTo>
                    <a:pt x="9391" y="9600"/>
                  </a:moveTo>
                  <a:cubicBezTo>
                    <a:pt x="9391" y="9600"/>
                    <a:pt x="9391" y="9600"/>
                    <a:pt x="9391" y="9600"/>
                  </a:cubicBezTo>
                  <a:cubicBezTo>
                    <a:pt x="9391" y="9200"/>
                    <a:pt x="9391" y="8800"/>
                    <a:pt x="9704" y="8800"/>
                  </a:cubicBezTo>
                  <a:cubicBezTo>
                    <a:pt x="9704" y="8800"/>
                    <a:pt x="9704" y="8800"/>
                    <a:pt x="9704" y="8800"/>
                  </a:cubicBezTo>
                  <a:cubicBezTo>
                    <a:pt x="8765" y="8000"/>
                    <a:pt x="8765" y="8000"/>
                    <a:pt x="8765" y="8000"/>
                  </a:cubicBezTo>
                  <a:cubicBezTo>
                    <a:pt x="8452" y="8400"/>
                    <a:pt x="8452" y="8400"/>
                    <a:pt x="8452" y="8400"/>
                  </a:cubicBezTo>
                  <a:cubicBezTo>
                    <a:pt x="8452" y="8400"/>
                    <a:pt x="8452" y="8400"/>
                    <a:pt x="8452" y="8800"/>
                  </a:cubicBezTo>
                  <a:cubicBezTo>
                    <a:pt x="8139" y="8800"/>
                    <a:pt x="8139" y="8800"/>
                    <a:pt x="8139" y="8800"/>
                  </a:cubicBezTo>
                  <a:cubicBezTo>
                    <a:pt x="8139" y="8800"/>
                    <a:pt x="8139" y="8800"/>
                    <a:pt x="8139" y="8800"/>
                  </a:cubicBezTo>
                  <a:lnTo>
                    <a:pt x="9391" y="9600"/>
                  </a:lnTo>
                  <a:close/>
                  <a:moveTo>
                    <a:pt x="12209" y="10800"/>
                  </a:moveTo>
                  <a:cubicBezTo>
                    <a:pt x="12209" y="11200"/>
                    <a:pt x="11896" y="12000"/>
                    <a:pt x="11583" y="12000"/>
                  </a:cubicBezTo>
                  <a:cubicBezTo>
                    <a:pt x="11270" y="12000"/>
                    <a:pt x="10643" y="11200"/>
                    <a:pt x="10643" y="10800"/>
                  </a:cubicBezTo>
                  <a:cubicBezTo>
                    <a:pt x="10643" y="10400"/>
                    <a:pt x="11270" y="10000"/>
                    <a:pt x="11583" y="10000"/>
                  </a:cubicBezTo>
                  <a:cubicBezTo>
                    <a:pt x="11896" y="10000"/>
                    <a:pt x="12209" y="10400"/>
                    <a:pt x="12209" y="10800"/>
                  </a:cubicBezTo>
                  <a:close/>
                  <a:moveTo>
                    <a:pt x="20661" y="17600"/>
                  </a:moveTo>
                  <a:cubicBezTo>
                    <a:pt x="14400" y="11600"/>
                    <a:pt x="14400" y="11600"/>
                    <a:pt x="14400" y="11600"/>
                  </a:cubicBezTo>
                  <a:cubicBezTo>
                    <a:pt x="12522" y="13600"/>
                    <a:pt x="12522" y="13600"/>
                    <a:pt x="12522" y="13600"/>
                  </a:cubicBezTo>
                  <a:cubicBezTo>
                    <a:pt x="12209" y="13600"/>
                    <a:pt x="12209" y="13600"/>
                    <a:pt x="12209" y="13600"/>
                  </a:cubicBezTo>
                  <a:cubicBezTo>
                    <a:pt x="19096" y="18800"/>
                    <a:pt x="19096" y="18800"/>
                    <a:pt x="19096" y="18800"/>
                  </a:cubicBezTo>
                  <a:lnTo>
                    <a:pt x="20661" y="17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5" name="Shape"/>
            <p:cNvSpPr/>
            <p:nvPr/>
          </p:nvSpPr>
          <p:spPr>
            <a:xfrm>
              <a:off x="7315200" y="6375400"/>
              <a:ext cx="311151"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953"/>
                  </a:moveTo>
                  <a:cubicBezTo>
                    <a:pt x="18424" y="19376"/>
                    <a:pt x="18424" y="19376"/>
                    <a:pt x="18424" y="19376"/>
                  </a:cubicBezTo>
                  <a:cubicBezTo>
                    <a:pt x="18424" y="19694"/>
                    <a:pt x="18106" y="19694"/>
                    <a:pt x="18106" y="20012"/>
                  </a:cubicBezTo>
                  <a:cubicBezTo>
                    <a:pt x="17788" y="20012"/>
                    <a:pt x="17788" y="20012"/>
                    <a:pt x="17788" y="20012"/>
                  </a:cubicBezTo>
                  <a:cubicBezTo>
                    <a:pt x="17471" y="20012"/>
                    <a:pt x="17471" y="20012"/>
                    <a:pt x="17471" y="20012"/>
                  </a:cubicBezTo>
                  <a:cubicBezTo>
                    <a:pt x="12071" y="17788"/>
                    <a:pt x="12071" y="17788"/>
                    <a:pt x="12071" y="17788"/>
                  </a:cubicBezTo>
                  <a:cubicBezTo>
                    <a:pt x="8894" y="21282"/>
                    <a:pt x="8894" y="21282"/>
                    <a:pt x="8894" y="21282"/>
                  </a:cubicBezTo>
                  <a:cubicBezTo>
                    <a:pt x="8894" y="21282"/>
                    <a:pt x="8576" y="21600"/>
                    <a:pt x="8259" y="21600"/>
                  </a:cubicBezTo>
                  <a:cubicBezTo>
                    <a:pt x="8259" y="21600"/>
                    <a:pt x="8259" y="21600"/>
                    <a:pt x="8259" y="21600"/>
                  </a:cubicBezTo>
                  <a:cubicBezTo>
                    <a:pt x="7941" y="21282"/>
                    <a:pt x="7624" y="20965"/>
                    <a:pt x="7624" y="20647"/>
                  </a:cubicBezTo>
                  <a:cubicBezTo>
                    <a:pt x="7624" y="16518"/>
                    <a:pt x="7624" y="16518"/>
                    <a:pt x="7624" y="16518"/>
                  </a:cubicBezTo>
                  <a:cubicBezTo>
                    <a:pt x="18106" y="3812"/>
                    <a:pt x="18106" y="3812"/>
                    <a:pt x="18106" y="3812"/>
                  </a:cubicBezTo>
                  <a:cubicBezTo>
                    <a:pt x="5082" y="14929"/>
                    <a:pt x="5082" y="14929"/>
                    <a:pt x="5082" y="14929"/>
                  </a:cubicBezTo>
                  <a:cubicBezTo>
                    <a:pt x="318" y="13024"/>
                    <a:pt x="318" y="13024"/>
                    <a:pt x="318" y="13024"/>
                  </a:cubicBezTo>
                  <a:cubicBezTo>
                    <a:pt x="0" y="12706"/>
                    <a:pt x="0" y="12706"/>
                    <a:pt x="0" y="12388"/>
                  </a:cubicBezTo>
                  <a:cubicBezTo>
                    <a:pt x="0" y="12071"/>
                    <a:pt x="0" y="11753"/>
                    <a:pt x="318" y="11435"/>
                  </a:cubicBezTo>
                  <a:cubicBezTo>
                    <a:pt x="20329" y="0"/>
                    <a:pt x="20329" y="0"/>
                    <a:pt x="20329" y="0"/>
                  </a:cubicBezTo>
                  <a:cubicBezTo>
                    <a:pt x="20647" y="0"/>
                    <a:pt x="20647" y="0"/>
                    <a:pt x="20647" y="0"/>
                  </a:cubicBezTo>
                  <a:cubicBezTo>
                    <a:pt x="20965" y="0"/>
                    <a:pt x="20965" y="0"/>
                    <a:pt x="21282" y="0"/>
                  </a:cubicBezTo>
                  <a:cubicBezTo>
                    <a:pt x="21600" y="318"/>
                    <a:pt x="21600" y="635"/>
                    <a:pt x="21600" y="95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6" name="Shape"/>
            <p:cNvSpPr/>
            <p:nvPr/>
          </p:nvSpPr>
          <p:spPr>
            <a:xfrm>
              <a:off x="7907867" y="6373284"/>
              <a:ext cx="266701" cy="264584"/>
            </a:xfrm>
            <a:custGeom>
              <a:avLst/>
              <a:gdLst/>
              <a:ahLst/>
              <a:cxnLst>
                <a:cxn ang="0">
                  <a:pos x="wd2" y="hd2"/>
                </a:cxn>
                <a:cxn ang="5400000">
                  <a:pos x="wd2" y="hd2"/>
                </a:cxn>
                <a:cxn ang="10800000">
                  <a:pos x="wd2" y="hd2"/>
                </a:cxn>
                <a:cxn ang="16200000">
                  <a:pos x="wd2" y="hd2"/>
                </a:cxn>
              </a:cxnLst>
              <a:rect l="0" t="0" r="r" b="b"/>
              <a:pathLst>
                <a:path w="21600" h="21600" extrusionOk="0">
                  <a:moveTo>
                    <a:pt x="21600" y="17503"/>
                  </a:moveTo>
                  <a:cubicBezTo>
                    <a:pt x="21600" y="19738"/>
                    <a:pt x="19738" y="21600"/>
                    <a:pt x="17503" y="21600"/>
                  </a:cubicBezTo>
                  <a:cubicBezTo>
                    <a:pt x="4097" y="21600"/>
                    <a:pt x="4097" y="21600"/>
                    <a:pt x="4097" y="21600"/>
                  </a:cubicBezTo>
                  <a:cubicBezTo>
                    <a:pt x="1862" y="21600"/>
                    <a:pt x="0" y="19738"/>
                    <a:pt x="0" y="17503"/>
                  </a:cubicBezTo>
                  <a:cubicBezTo>
                    <a:pt x="0" y="3724"/>
                    <a:pt x="0" y="3724"/>
                    <a:pt x="0" y="3724"/>
                  </a:cubicBezTo>
                  <a:cubicBezTo>
                    <a:pt x="0" y="1490"/>
                    <a:pt x="1862" y="0"/>
                    <a:pt x="4097" y="0"/>
                  </a:cubicBezTo>
                  <a:cubicBezTo>
                    <a:pt x="17503" y="0"/>
                    <a:pt x="17503" y="0"/>
                    <a:pt x="17503" y="0"/>
                  </a:cubicBezTo>
                  <a:cubicBezTo>
                    <a:pt x="19738" y="0"/>
                    <a:pt x="21600" y="1490"/>
                    <a:pt x="21600" y="3724"/>
                  </a:cubicBezTo>
                  <a:lnTo>
                    <a:pt x="21600" y="17503"/>
                  </a:lnTo>
                  <a:close/>
                  <a:moveTo>
                    <a:pt x="14897" y="11917"/>
                  </a:moveTo>
                  <a:cubicBezTo>
                    <a:pt x="14152" y="11917"/>
                    <a:pt x="13407" y="12290"/>
                    <a:pt x="13034" y="12662"/>
                  </a:cubicBezTo>
                  <a:cubicBezTo>
                    <a:pt x="9683" y="11172"/>
                    <a:pt x="9683" y="11172"/>
                    <a:pt x="9683" y="11172"/>
                  </a:cubicBezTo>
                  <a:cubicBezTo>
                    <a:pt x="9683" y="10800"/>
                    <a:pt x="9683" y="10800"/>
                    <a:pt x="9683" y="10800"/>
                  </a:cubicBezTo>
                  <a:cubicBezTo>
                    <a:pt x="9683" y="10428"/>
                    <a:pt x="9683" y="10428"/>
                    <a:pt x="9683" y="10428"/>
                  </a:cubicBezTo>
                  <a:cubicBezTo>
                    <a:pt x="13034" y="8566"/>
                    <a:pt x="13034" y="8566"/>
                    <a:pt x="13034" y="8566"/>
                  </a:cubicBezTo>
                  <a:cubicBezTo>
                    <a:pt x="13407" y="9310"/>
                    <a:pt x="14152" y="9310"/>
                    <a:pt x="14897" y="9310"/>
                  </a:cubicBezTo>
                  <a:cubicBezTo>
                    <a:pt x="16759" y="9310"/>
                    <a:pt x="17876" y="8193"/>
                    <a:pt x="17876" y="6331"/>
                  </a:cubicBezTo>
                  <a:cubicBezTo>
                    <a:pt x="17876" y="4841"/>
                    <a:pt x="16759" y="3352"/>
                    <a:pt x="14897" y="3352"/>
                  </a:cubicBezTo>
                  <a:cubicBezTo>
                    <a:pt x="13407" y="3352"/>
                    <a:pt x="11917" y="4841"/>
                    <a:pt x="11917" y="6331"/>
                  </a:cubicBezTo>
                  <a:cubicBezTo>
                    <a:pt x="11917" y="6703"/>
                    <a:pt x="11917" y="6703"/>
                    <a:pt x="11917" y="6703"/>
                  </a:cubicBezTo>
                  <a:cubicBezTo>
                    <a:pt x="8566" y="8566"/>
                    <a:pt x="8566" y="8566"/>
                    <a:pt x="8566" y="8566"/>
                  </a:cubicBezTo>
                  <a:cubicBezTo>
                    <a:pt x="8193" y="7821"/>
                    <a:pt x="7448" y="7821"/>
                    <a:pt x="6703" y="7821"/>
                  </a:cubicBezTo>
                  <a:cubicBezTo>
                    <a:pt x="4841" y="7821"/>
                    <a:pt x="3352" y="8938"/>
                    <a:pt x="3352" y="10800"/>
                  </a:cubicBezTo>
                  <a:cubicBezTo>
                    <a:pt x="3352" y="12290"/>
                    <a:pt x="4841" y="13779"/>
                    <a:pt x="6703" y="13779"/>
                  </a:cubicBezTo>
                  <a:cubicBezTo>
                    <a:pt x="7448" y="13779"/>
                    <a:pt x="8193" y="13407"/>
                    <a:pt x="8566" y="13034"/>
                  </a:cubicBezTo>
                  <a:cubicBezTo>
                    <a:pt x="11917" y="14524"/>
                    <a:pt x="11917" y="14524"/>
                    <a:pt x="11917" y="14524"/>
                  </a:cubicBezTo>
                  <a:cubicBezTo>
                    <a:pt x="11917" y="14524"/>
                    <a:pt x="11917" y="14897"/>
                    <a:pt x="11917" y="14897"/>
                  </a:cubicBezTo>
                  <a:cubicBezTo>
                    <a:pt x="11917" y="16386"/>
                    <a:pt x="13407" y="17876"/>
                    <a:pt x="14897" y="17876"/>
                  </a:cubicBezTo>
                  <a:cubicBezTo>
                    <a:pt x="16759" y="17876"/>
                    <a:pt x="17876" y="16386"/>
                    <a:pt x="17876" y="14897"/>
                  </a:cubicBezTo>
                  <a:cubicBezTo>
                    <a:pt x="17876" y="13407"/>
                    <a:pt x="16759" y="11917"/>
                    <a:pt x="14897" y="1191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7" name="Shape"/>
            <p:cNvSpPr/>
            <p:nvPr/>
          </p:nvSpPr>
          <p:spPr>
            <a:xfrm>
              <a:off x="8568267" y="6373284"/>
              <a:ext cx="237068" cy="241301"/>
            </a:xfrm>
            <a:custGeom>
              <a:avLst/>
              <a:gdLst/>
              <a:ahLst/>
              <a:cxnLst>
                <a:cxn ang="0">
                  <a:pos x="wd2" y="hd2"/>
                </a:cxn>
                <a:cxn ang="5400000">
                  <a:pos x="wd2" y="hd2"/>
                </a:cxn>
                <a:cxn ang="10800000">
                  <a:pos x="wd2" y="hd2"/>
                </a:cxn>
                <a:cxn ang="16200000">
                  <a:pos x="wd2" y="hd2"/>
                </a:cxn>
              </a:cxnLst>
              <a:rect l="0" t="0" r="r" b="b"/>
              <a:pathLst>
                <a:path w="21600" h="21600" extrusionOk="0">
                  <a:moveTo>
                    <a:pt x="15369" y="15079"/>
                  </a:moveTo>
                  <a:cubicBezTo>
                    <a:pt x="15369" y="15487"/>
                    <a:pt x="15369" y="15487"/>
                    <a:pt x="14954" y="15487"/>
                  </a:cubicBezTo>
                  <a:cubicBezTo>
                    <a:pt x="12462" y="15487"/>
                    <a:pt x="12462" y="15487"/>
                    <a:pt x="12462" y="15487"/>
                  </a:cubicBezTo>
                  <a:cubicBezTo>
                    <a:pt x="12046" y="15487"/>
                    <a:pt x="12046" y="15487"/>
                    <a:pt x="12046" y="15079"/>
                  </a:cubicBezTo>
                  <a:cubicBezTo>
                    <a:pt x="12046" y="7336"/>
                    <a:pt x="12046" y="7336"/>
                    <a:pt x="12046" y="7336"/>
                  </a:cubicBezTo>
                  <a:cubicBezTo>
                    <a:pt x="12046" y="5298"/>
                    <a:pt x="9969" y="3260"/>
                    <a:pt x="7892" y="3260"/>
                  </a:cubicBezTo>
                  <a:cubicBezTo>
                    <a:pt x="3323" y="3260"/>
                    <a:pt x="3323" y="3260"/>
                    <a:pt x="3323" y="3260"/>
                  </a:cubicBezTo>
                  <a:cubicBezTo>
                    <a:pt x="3323" y="21192"/>
                    <a:pt x="3323" y="21192"/>
                    <a:pt x="3323" y="21192"/>
                  </a:cubicBezTo>
                  <a:cubicBezTo>
                    <a:pt x="3323" y="21192"/>
                    <a:pt x="3323" y="21600"/>
                    <a:pt x="2908" y="21600"/>
                  </a:cubicBezTo>
                  <a:cubicBezTo>
                    <a:pt x="415" y="21600"/>
                    <a:pt x="415" y="21600"/>
                    <a:pt x="415" y="21600"/>
                  </a:cubicBezTo>
                  <a:cubicBezTo>
                    <a:pt x="0" y="21600"/>
                    <a:pt x="0" y="21192"/>
                    <a:pt x="0" y="21192"/>
                  </a:cubicBezTo>
                  <a:cubicBezTo>
                    <a:pt x="0" y="408"/>
                    <a:pt x="0" y="408"/>
                    <a:pt x="0" y="408"/>
                  </a:cubicBezTo>
                  <a:cubicBezTo>
                    <a:pt x="0" y="0"/>
                    <a:pt x="0" y="0"/>
                    <a:pt x="415" y="0"/>
                  </a:cubicBezTo>
                  <a:cubicBezTo>
                    <a:pt x="7892" y="0"/>
                    <a:pt x="7892" y="0"/>
                    <a:pt x="7892" y="0"/>
                  </a:cubicBezTo>
                  <a:cubicBezTo>
                    <a:pt x="12046" y="0"/>
                    <a:pt x="15369" y="3260"/>
                    <a:pt x="15369" y="7336"/>
                  </a:cubicBezTo>
                  <a:lnTo>
                    <a:pt x="15369" y="15079"/>
                  </a:lnTo>
                  <a:close/>
                  <a:moveTo>
                    <a:pt x="21600" y="13857"/>
                  </a:moveTo>
                  <a:cubicBezTo>
                    <a:pt x="21600" y="18340"/>
                    <a:pt x="18277" y="21600"/>
                    <a:pt x="13708" y="21600"/>
                  </a:cubicBezTo>
                  <a:cubicBezTo>
                    <a:pt x="6646" y="21600"/>
                    <a:pt x="6646" y="21600"/>
                    <a:pt x="6646" y="21600"/>
                  </a:cubicBezTo>
                  <a:cubicBezTo>
                    <a:pt x="6231" y="21600"/>
                    <a:pt x="5815" y="21192"/>
                    <a:pt x="5815" y="21192"/>
                  </a:cubicBezTo>
                  <a:cubicBezTo>
                    <a:pt x="5815" y="6113"/>
                    <a:pt x="5815" y="6113"/>
                    <a:pt x="5815" y="6113"/>
                  </a:cubicBezTo>
                  <a:cubicBezTo>
                    <a:pt x="5815" y="6113"/>
                    <a:pt x="6231" y="5706"/>
                    <a:pt x="6646" y="5706"/>
                  </a:cubicBezTo>
                  <a:cubicBezTo>
                    <a:pt x="9138" y="5706"/>
                    <a:pt x="9138" y="5706"/>
                    <a:pt x="9138" y="5706"/>
                  </a:cubicBezTo>
                  <a:cubicBezTo>
                    <a:pt x="9138" y="5706"/>
                    <a:pt x="9554" y="6113"/>
                    <a:pt x="9554" y="6113"/>
                  </a:cubicBezTo>
                  <a:cubicBezTo>
                    <a:pt x="9554" y="17932"/>
                    <a:pt x="9554" y="17932"/>
                    <a:pt x="9554" y="17932"/>
                  </a:cubicBezTo>
                  <a:cubicBezTo>
                    <a:pt x="13708" y="17932"/>
                    <a:pt x="13708" y="17932"/>
                    <a:pt x="13708" y="17932"/>
                  </a:cubicBezTo>
                  <a:cubicBezTo>
                    <a:pt x="16200" y="17932"/>
                    <a:pt x="17862" y="16302"/>
                    <a:pt x="17862" y="13857"/>
                  </a:cubicBezTo>
                  <a:cubicBezTo>
                    <a:pt x="17862" y="408"/>
                    <a:pt x="17862" y="408"/>
                    <a:pt x="17862" y="408"/>
                  </a:cubicBezTo>
                  <a:cubicBezTo>
                    <a:pt x="17862" y="0"/>
                    <a:pt x="18277" y="0"/>
                    <a:pt x="18692" y="0"/>
                  </a:cubicBezTo>
                  <a:cubicBezTo>
                    <a:pt x="21185" y="0"/>
                    <a:pt x="21185" y="0"/>
                    <a:pt x="21185" y="0"/>
                  </a:cubicBezTo>
                  <a:cubicBezTo>
                    <a:pt x="21185" y="0"/>
                    <a:pt x="21600" y="0"/>
                    <a:pt x="21600" y="408"/>
                  </a:cubicBezTo>
                  <a:lnTo>
                    <a:pt x="21600" y="13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8" name="Shape"/>
            <p:cNvSpPr/>
            <p:nvPr/>
          </p:nvSpPr>
          <p:spPr>
            <a:xfrm>
              <a:off x="9226551" y="6390217"/>
              <a:ext cx="275167" cy="224367"/>
            </a:xfrm>
            <a:custGeom>
              <a:avLst/>
              <a:gdLst/>
              <a:ahLst/>
              <a:cxnLst>
                <a:cxn ang="0">
                  <a:pos x="wd2" y="hd2"/>
                </a:cxn>
                <a:cxn ang="5400000">
                  <a:pos x="wd2" y="hd2"/>
                </a:cxn>
                <a:cxn ang="10800000">
                  <a:pos x="wd2" y="hd2"/>
                </a:cxn>
                <a:cxn ang="16200000">
                  <a:pos x="wd2" y="hd2"/>
                </a:cxn>
              </a:cxnLst>
              <a:rect l="0" t="0" r="r" b="b"/>
              <a:pathLst>
                <a:path w="21600" h="21600" extrusionOk="0">
                  <a:moveTo>
                    <a:pt x="8640" y="21600"/>
                  </a:moveTo>
                  <a:cubicBezTo>
                    <a:pt x="3960" y="21600"/>
                    <a:pt x="3960" y="21600"/>
                    <a:pt x="3960" y="21600"/>
                  </a:cubicBezTo>
                  <a:cubicBezTo>
                    <a:pt x="1800" y="21600"/>
                    <a:pt x="0" y="19396"/>
                    <a:pt x="0" y="16751"/>
                  </a:cubicBezTo>
                  <a:cubicBezTo>
                    <a:pt x="0" y="4849"/>
                    <a:pt x="0" y="4849"/>
                    <a:pt x="0" y="4849"/>
                  </a:cubicBezTo>
                  <a:cubicBezTo>
                    <a:pt x="0" y="2204"/>
                    <a:pt x="1800" y="0"/>
                    <a:pt x="3960" y="0"/>
                  </a:cubicBezTo>
                  <a:cubicBezTo>
                    <a:pt x="8640" y="0"/>
                    <a:pt x="8640" y="0"/>
                    <a:pt x="8640" y="0"/>
                  </a:cubicBezTo>
                  <a:cubicBezTo>
                    <a:pt x="8640" y="0"/>
                    <a:pt x="9000" y="441"/>
                    <a:pt x="9000" y="882"/>
                  </a:cubicBezTo>
                  <a:cubicBezTo>
                    <a:pt x="9000" y="1322"/>
                    <a:pt x="9000" y="2204"/>
                    <a:pt x="8640" y="2204"/>
                  </a:cubicBezTo>
                  <a:cubicBezTo>
                    <a:pt x="3960" y="2204"/>
                    <a:pt x="3960" y="2204"/>
                    <a:pt x="3960" y="2204"/>
                  </a:cubicBezTo>
                  <a:cubicBezTo>
                    <a:pt x="2880" y="2204"/>
                    <a:pt x="1800" y="3527"/>
                    <a:pt x="1800" y="4849"/>
                  </a:cubicBezTo>
                  <a:cubicBezTo>
                    <a:pt x="1800" y="16751"/>
                    <a:pt x="1800" y="16751"/>
                    <a:pt x="1800" y="16751"/>
                  </a:cubicBezTo>
                  <a:cubicBezTo>
                    <a:pt x="1800" y="18073"/>
                    <a:pt x="2880" y="19396"/>
                    <a:pt x="3960" y="19396"/>
                  </a:cubicBezTo>
                  <a:cubicBezTo>
                    <a:pt x="7920" y="19396"/>
                    <a:pt x="7920" y="19396"/>
                    <a:pt x="7920" y="19396"/>
                  </a:cubicBezTo>
                  <a:cubicBezTo>
                    <a:pt x="8280" y="19396"/>
                    <a:pt x="9000" y="19396"/>
                    <a:pt x="9000" y="19837"/>
                  </a:cubicBezTo>
                  <a:cubicBezTo>
                    <a:pt x="9000" y="20278"/>
                    <a:pt x="9000" y="21600"/>
                    <a:pt x="8640" y="21600"/>
                  </a:cubicBezTo>
                  <a:close/>
                  <a:moveTo>
                    <a:pt x="21240" y="11461"/>
                  </a:moveTo>
                  <a:cubicBezTo>
                    <a:pt x="14040" y="20718"/>
                    <a:pt x="14040" y="20718"/>
                    <a:pt x="14040" y="20718"/>
                  </a:cubicBezTo>
                  <a:cubicBezTo>
                    <a:pt x="13680" y="21159"/>
                    <a:pt x="13680" y="21159"/>
                    <a:pt x="13320" y="21159"/>
                  </a:cubicBezTo>
                  <a:cubicBezTo>
                    <a:pt x="12960" y="21159"/>
                    <a:pt x="12240" y="20718"/>
                    <a:pt x="12240" y="19837"/>
                  </a:cubicBezTo>
                  <a:cubicBezTo>
                    <a:pt x="12240" y="14988"/>
                    <a:pt x="12240" y="14988"/>
                    <a:pt x="12240" y="14988"/>
                  </a:cubicBezTo>
                  <a:cubicBezTo>
                    <a:pt x="6120" y="14988"/>
                    <a:pt x="6120" y="14988"/>
                    <a:pt x="6120" y="14988"/>
                  </a:cubicBezTo>
                  <a:cubicBezTo>
                    <a:pt x="5760" y="14988"/>
                    <a:pt x="5400" y="14547"/>
                    <a:pt x="5400" y="14106"/>
                  </a:cubicBezTo>
                  <a:cubicBezTo>
                    <a:pt x="5400" y="7494"/>
                    <a:pt x="5400" y="7494"/>
                    <a:pt x="5400" y="7494"/>
                  </a:cubicBezTo>
                  <a:cubicBezTo>
                    <a:pt x="5400" y="7053"/>
                    <a:pt x="5760" y="6612"/>
                    <a:pt x="6120" y="6612"/>
                  </a:cubicBezTo>
                  <a:cubicBezTo>
                    <a:pt x="12240" y="6612"/>
                    <a:pt x="12240" y="6612"/>
                    <a:pt x="12240" y="6612"/>
                  </a:cubicBezTo>
                  <a:cubicBezTo>
                    <a:pt x="12240" y="1763"/>
                    <a:pt x="12240" y="1763"/>
                    <a:pt x="12240" y="1763"/>
                  </a:cubicBezTo>
                  <a:cubicBezTo>
                    <a:pt x="12240" y="1322"/>
                    <a:pt x="12960" y="882"/>
                    <a:pt x="13320" y="882"/>
                  </a:cubicBezTo>
                  <a:cubicBezTo>
                    <a:pt x="13680" y="882"/>
                    <a:pt x="13680" y="882"/>
                    <a:pt x="14040" y="882"/>
                  </a:cubicBezTo>
                  <a:cubicBezTo>
                    <a:pt x="21240" y="10139"/>
                    <a:pt x="21240" y="10139"/>
                    <a:pt x="21240" y="10139"/>
                  </a:cubicBezTo>
                  <a:cubicBezTo>
                    <a:pt x="21600" y="10139"/>
                    <a:pt x="21600" y="10580"/>
                    <a:pt x="21600" y="11020"/>
                  </a:cubicBezTo>
                  <a:cubicBezTo>
                    <a:pt x="21600" y="11020"/>
                    <a:pt x="21600" y="11461"/>
                    <a:pt x="21240" y="1146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39" name="Shape"/>
            <p:cNvSpPr/>
            <p:nvPr/>
          </p:nvSpPr>
          <p:spPr>
            <a:xfrm>
              <a:off x="1960033" y="5839884"/>
              <a:ext cx="289985" cy="287868"/>
            </a:xfrm>
            <a:custGeom>
              <a:avLst/>
              <a:gdLst/>
              <a:ahLst/>
              <a:cxnLst>
                <a:cxn ang="0">
                  <a:pos x="wd2" y="hd2"/>
                </a:cxn>
                <a:cxn ang="5400000">
                  <a:pos x="wd2" y="hd2"/>
                </a:cxn>
                <a:cxn ang="10800000">
                  <a:pos x="wd2" y="hd2"/>
                </a:cxn>
                <a:cxn ang="16200000">
                  <a:pos x="wd2" y="hd2"/>
                </a:cxn>
              </a:cxnLst>
              <a:rect l="0" t="0" r="r" b="b"/>
              <a:pathLst>
                <a:path w="21600" h="21600" extrusionOk="0">
                  <a:moveTo>
                    <a:pt x="21600" y="12000"/>
                  </a:moveTo>
                  <a:cubicBezTo>
                    <a:pt x="21600" y="12686"/>
                    <a:pt x="21257" y="13371"/>
                    <a:pt x="20229" y="13371"/>
                  </a:cubicBezTo>
                  <a:cubicBezTo>
                    <a:pt x="18171" y="14400"/>
                    <a:pt x="18171" y="14400"/>
                    <a:pt x="18171" y="14400"/>
                  </a:cubicBezTo>
                  <a:cubicBezTo>
                    <a:pt x="18857" y="16457"/>
                    <a:pt x="18857" y="16457"/>
                    <a:pt x="18857" y="16457"/>
                  </a:cubicBezTo>
                  <a:cubicBezTo>
                    <a:pt x="18857" y="16800"/>
                    <a:pt x="18857" y="16800"/>
                    <a:pt x="18857" y="17143"/>
                  </a:cubicBezTo>
                  <a:cubicBezTo>
                    <a:pt x="18857" y="18171"/>
                    <a:pt x="18171" y="18857"/>
                    <a:pt x="17143" y="18857"/>
                  </a:cubicBezTo>
                  <a:cubicBezTo>
                    <a:pt x="16114" y="18857"/>
                    <a:pt x="15429" y="18514"/>
                    <a:pt x="15429" y="17829"/>
                  </a:cubicBezTo>
                  <a:cubicBezTo>
                    <a:pt x="14400" y="15429"/>
                    <a:pt x="14400" y="15429"/>
                    <a:pt x="14400" y="15429"/>
                  </a:cubicBezTo>
                  <a:cubicBezTo>
                    <a:pt x="10629" y="16800"/>
                    <a:pt x="10629" y="16800"/>
                    <a:pt x="10629" y="16800"/>
                  </a:cubicBezTo>
                  <a:cubicBezTo>
                    <a:pt x="11314" y="19200"/>
                    <a:pt x="11314" y="19200"/>
                    <a:pt x="11314" y="19200"/>
                  </a:cubicBezTo>
                  <a:cubicBezTo>
                    <a:pt x="11314" y="19200"/>
                    <a:pt x="11314" y="19543"/>
                    <a:pt x="11314" y="19543"/>
                  </a:cubicBezTo>
                  <a:cubicBezTo>
                    <a:pt x="11314" y="20571"/>
                    <a:pt x="10629" y="21600"/>
                    <a:pt x="9600" y="21600"/>
                  </a:cubicBezTo>
                  <a:cubicBezTo>
                    <a:pt x="8571" y="21600"/>
                    <a:pt x="7886" y="20914"/>
                    <a:pt x="7543" y="20229"/>
                  </a:cubicBezTo>
                  <a:cubicBezTo>
                    <a:pt x="6857" y="18171"/>
                    <a:pt x="6857" y="18171"/>
                    <a:pt x="6857" y="18171"/>
                  </a:cubicBezTo>
                  <a:cubicBezTo>
                    <a:pt x="4800" y="18857"/>
                    <a:pt x="4800" y="18857"/>
                    <a:pt x="4800" y="18857"/>
                  </a:cubicBezTo>
                  <a:cubicBezTo>
                    <a:pt x="4800" y="18857"/>
                    <a:pt x="4457" y="18857"/>
                    <a:pt x="4457" y="18857"/>
                  </a:cubicBezTo>
                  <a:cubicBezTo>
                    <a:pt x="3429" y="18857"/>
                    <a:pt x="2400" y="18171"/>
                    <a:pt x="2400" y="17143"/>
                  </a:cubicBezTo>
                  <a:cubicBezTo>
                    <a:pt x="2400" y="16457"/>
                    <a:pt x="3086" y="15429"/>
                    <a:pt x="3771" y="15429"/>
                  </a:cubicBezTo>
                  <a:cubicBezTo>
                    <a:pt x="5829" y="14743"/>
                    <a:pt x="5829" y="14743"/>
                    <a:pt x="5829" y="14743"/>
                  </a:cubicBezTo>
                  <a:cubicBezTo>
                    <a:pt x="4457" y="10629"/>
                    <a:pt x="4457" y="10629"/>
                    <a:pt x="4457" y="10629"/>
                  </a:cubicBezTo>
                  <a:cubicBezTo>
                    <a:pt x="2400" y="11314"/>
                    <a:pt x="2400" y="11314"/>
                    <a:pt x="2400" y="11314"/>
                  </a:cubicBezTo>
                  <a:cubicBezTo>
                    <a:pt x="2057" y="11314"/>
                    <a:pt x="2057" y="11314"/>
                    <a:pt x="1714" y="11314"/>
                  </a:cubicBezTo>
                  <a:cubicBezTo>
                    <a:pt x="686" y="11314"/>
                    <a:pt x="0" y="10629"/>
                    <a:pt x="0" y="9600"/>
                  </a:cubicBezTo>
                  <a:cubicBezTo>
                    <a:pt x="0" y="8571"/>
                    <a:pt x="343" y="7886"/>
                    <a:pt x="1371" y="7886"/>
                  </a:cubicBezTo>
                  <a:cubicBezTo>
                    <a:pt x="3086" y="7200"/>
                    <a:pt x="3086" y="7200"/>
                    <a:pt x="3086" y="7200"/>
                  </a:cubicBezTo>
                  <a:cubicBezTo>
                    <a:pt x="2400" y="4800"/>
                    <a:pt x="2400" y="4800"/>
                    <a:pt x="2400" y="4800"/>
                  </a:cubicBezTo>
                  <a:cubicBezTo>
                    <a:pt x="2400" y="4800"/>
                    <a:pt x="2400" y="4457"/>
                    <a:pt x="2400" y="4457"/>
                  </a:cubicBezTo>
                  <a:cubicBezTo>
                    <a:pt x="2400" y="3429"/>
                    <a:pt x="3429" y="2400"/>
                    <a:pt x="4457" y="2400"/>
                  </a:cubicBezTo>
                  <a:cubicBezTo>
                    <a:pt x="5143" y="2400"/>
                    <a:pt x="5829" y="3086"/>
                    <a:pt x="6171" y="3771"/>
                  </a:cubicBezTo>
                  <a:cubicBezTo>
                    <a:pt x="6857" y="5829"/>
                    <a:pt x="6857" y="5829"/>
                    <a:pt x="6857" y="5829"/>
                  </a:cubicBezTo>
                  <a:cubicBezTo>
                    <a:pt x="10971" y="4457"/>
                    <a:pt x="10971" y="4457"/>
                    <a:pt x="10971" y="4457"/>
                  </a:cubicBezTo>
                  <a:cubicBezTo>
                    <a:pt x="10286" y="2400"/>
                    <a:pt x="10286" y="2400"/>
                    <a:pt x="10286" y="2400"/>
                  </a:cubicBezTo>
                  <a:cubicBezTo>
                    <a:pt x="9943" y="2057"/>
                    <a:pt x="9943" y="2057"/>
                    <a:pt x="9943" y="1714"/>
                  </a:cubicBezTo>
                  <a:cubicBezTo>
                    <a:pt x="9943" y="686"/>
                    <a:pt x="10971" y="0"/>
                    <a:pt x="12000" y="0"/>
                  </a:cubicBezTo>
                  <a:cubicBezTo>
                    <a:pt x="12686" y="0"/>
                    <a:pt x="13371" y="343"/>
                    <a:pt x="13714" y="1029"/>
                  </a:cubicBezTo>
                  <a:cubicBezTo>
                    <a:pt x="14400" y="3429"/>
                    <a:pt x="14400" y="3429"/>
                    <a:pt x="14400" y="3429"/>
                  </a:cubicBezTo>
                  <a:cubicBezTo>
                    <a:pt x="16457" y="2400"/>
                    <a:pt x="16457" y="2400"/>
                    <a:pt x="16457" y="2400"/>
                  </a:cubicBezTo>
                  <a:cubicBezTo>
                    <a:pt x="16800" y="2400"/>
                    <a:pt x="16800" y="2400"/>
                    <a:pt x="17143" y="2400"/>
                  </a:cubicBezTo>
                  <a:cubicBezTo>
                    <a:pt x="18171" y="2400"/>
                    <a:pt x="18857" y="3086"/>
                    <a:pt x="18857" y="4114"/>
                  </a:cubicBezTo>
                  <a:cubicBezTo>
                    <a:pt x="18857" y="5143"/>
                    <a:pt x="18514" y="5829"/>
                    <a:pt x="17486" y="6171"/>
                  </a:cubicBezTo>
                  <a:cubicBezTo>
                    <a:pt x="15429" y="6857"/>
                    <a:pt x="15429" y="6857"/>
                    <a:pt x="15429" y="6857"/>
                  </a:cubicBezTo>
                  <a:cubicBezTo>
                    <a:pt x="16800" y="10971"/>
                    <a:pt x="16800" y="10971"/>
                    <a:pt x="16800" y="10971"/>
                  </a:cubicBezTo>
                  <a:cubicBezTo>
                    <a:pt x="19200" y="9943"/>
                    <a:pt x="19200" y="9943"/>
                    <a:pt x="19200" y="9943"/>
                  </a:cubicBezTo>
                  <a:cubicBezTo>
                    <a:pt x="19200" y="9943"/>
                    <a:pt x="19543" y="9943"/>
                    <a:pt x="19543" y="9943"/>
                  </a:cubicBezTo>
                  <a:cubicBezTo>
                    <a:pt x="20914" y="9943"/>
                    <a:pt x="21600" y="10629"/>
                    <a:pt x="21600" y="12000"/>
                  </a:cubicBezTo>
                  <a:close/>
                  <a:moveTo>
                    <a:pt x="13371" y="12000"/>
                  </a:moveTo>
                  <a:cubicBezTo>
                    <a:pt x="12000" y="7886"/>
                    <a:pt x="12000" y="7886"/>
                    <a:pt x="12000" y="7886"/>
                  </a:cubicBezTo>
                  <a:cubicBezTo>
                    <a:pt x="7886" y="9257"/>
                    <a:pt x="7886" y="9257"/>
                    <a:pt x="7886" y="9257"/>
                  </a:cubicBezTo>
                  <a:cubicBezTo>
                    <a:pt x="9257" y="13371"/>
                    <a:pt x="9257" y="13371"/>
                    <a:pt x="9257" y="13371"/>
                  </a:cubicBezTo>
                  <a:lnTo>
                    <a:pt x="13371" y="120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0" name="Shape"/>
            <p:cNvSpPr/>
            <p:nvPr/>
          </p:nvSpPr>
          <p:spPr>
            <a:xfrm>
              <a:off x="5276850" y="3835400"/>
              <a:ext cx="311150" cy="31115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518"/>
                    <a:pt x="16835" y="21600"/>
                    <a:pt x="10800" y="21600"/>
                  </a:cubicBezTo>
                  <a:cubicBezTo>
                    <a:pt x="4765" y="21600"/>
                    <a:pt x="0" y="16518"/>
                    <a:pt x="0" y="10800"/>
                  </a:cubicBezTo>
                  <a:cubicBezTo>
                    <a:pt x="0" y="4765"/>
                    <a:pt x="4765" y="0"/>
                    <a:pt x="10800" y="0"/>
                  </a:cubicBezTo>
                  <a:cubicBezTo>
                    <a:pt x="16835" y="0"/>
                    <a:pt x="21600" y="4765"/>
                    <a:pt x="21600" y="10800"/>
                  </a:cubicBezTo>
                  <a:close/>
                  <a:moveTo>
                    <a:pt x="20012" y="10800"/>
                  </a:moveTo>
                  <a:cubicBezTo>
                    <a:pt x="20012" y="10800"/>
                    <a:pt x="20012" y="10800"/>
                    <a:pt x="20012" y="10800"/>
                  </a:cubicBezTo>
                  <a:cubicBezTo>
                    <a:pt x="18741" y="11753"/>
                    <a:pt x="18741" y="11753"/>
                    <a:pt x="18741" y="11753"/>
                  </a:cubicBezTo>
                  <a:cubicBezTo>
                    <a:pt x="15882" y="8894"/>
                    <a:pt x="15882" y="8894"/>
                    <a:pt x="15882" y="8894"/>
                  </a:cubicBezTo>
                  <a:cubicBezTo>
                    <a:pt x="16518" y="5082"/>
                    <a:pt x="16518" y="5082"/>
                    <a:pt x="16518" y="5082"/>
                  </a:cubicBezTo>
                  <a:cubicBezTo>
                    <a:pt x="18106" y="5400"/>
                    <a:pt x="18106" y="5400"/>
                    <a:pt x="18106" y="5400"/>
                  </a:cubicBezTo>
                  <a:cubicBezTo>
                    <a:pt x="17153" y="3812"/>
                    <a:pt x="15565" y="2541"/>
                    <a:pt x="13659" y="1906"/>
                  </a:cubicBezTo>
                  <a:cubicBezTo>
                    <a:pt x="14294" y="3494"/>
                    <a:pt x="14294" y="3494"/>
                    <a:pt x="14294" y="3494"/>
                  </a:cubicBezTo>
                  <a:cubicBezTo>
                    <a:pt x="10800" y="5400"/>
                    <a:pt x="10800" y="5400"/>
                    <a:pt x="10800" y="5400"/>
                  </a:cubicBezTo>
                  <a:cubicBezTo>
                    <a:pt x="7306" y="3494"/>
                    <a:pt x="7306" y="3494"/>
                    <a:pt x="7306" y="3494"/>
                  </a:cubicBezTo>
                  <a:cubicBezTo>
                    <a:pt x="7941" y="1906"/>
                    <a:pt x="7941" y="1906"/>
                    <a:pt x="7941" y="1906"/>
                  </a:cubicBezTo>
                  <a:cubicBezTo>
                    <a:pt x="6035" y="2541"/>
                    <a:pt x="4447" y="3812"/>
                    <a:pt x="3176" y="5400"/>
                  </a:cubicBezTo>
                  <a:cubicBezTo>
                    <a:pt x="4765" y="5082"/>
                    <a:pt x="4765" y="5082"/>
                    <a:pt x="4765" y="5082"/>
                  </a:cubicBezTo>
                  <a:cubicBezTo>
                    <a:pt x="5718" y="8894"/>
                    <a:pt x="5718" y="8894"/>
                    <a:pt x="5718" y="8894"/>
                  </a:cubicBezTo>
                  <a:cubicBezTo>
                    <a:pt x="2541" y="11753"/>
                    <a:pt x="2541" y="11753"/>
                    <a:pt x="2541" y="11753"/>
                  </a:cubicBezTo>
                  <a:cubicBezTo>
                    <a:pt x="1588" y="10800"/>
                    <a:pt x="1588" y="10800"/>
                    <a:pt x="1588" y="10800"/>
                  </a:cubicBezTo>
                  <a:cubicBezTo>
                    <a:pt x="1588" y="10800"/>
                    <a:pt x="1588" y="10800"/>
                    <a:pt x="1588" y="10800"/>
                  </a:cubicBezTo>
                  <a:cubicBezTo>
                    <a:pt x="1588" y="12706"/>
                    <a:pt x="2224" y="14612"/>
                    <a:pt x="3176" y="16200"/>
                  </a:cubicBezTo>
                  <a:cubicBezTo>
                    <a:pt x="3494" y="14612"/>
                    <a:pt x="3494" y="14612"/>
                    <a:pt x="3494" y="14612"/>
                  </a:cubicBezTo>
                  <a:cubicBezTo>
                    <a:pt x="7624" y="14929"/>
                    <a:pt x="7624" y="14929"/>
                    <a:pt x="7624" y="14929"/>
                  </a:cubicBezTo>
                  <a:cubicBezTo>
                    <a:pt x="9212" y="18741"/>
                    <a:pt x="9212" y="18741"/>
                    <a:pt x="9212" y="18741"/>
                  </a:cubicBezTo>
                  <a:cubicBezTo>
                    <a:pt x="7941" y="19376"/>
                    <a:pt x="7941" y="19376"/>
                    <a:pt x="7941" y="19376"/>
                  </a:cubicBezTo>
                  <a:cubicBezTo>
                    <a:pt x="8894" y="19694"/>
                    <a:pt x="9847" y="20012"/>
                    <a:pt x="10800" y="20012"/>
                  </a:cubicBezTo>
                  <a:cubicBezTo>
                    <a:pt x="11753" y="20012"/>
                    <a:pt x="12706" y="19694"/>
                    <a:pt x="13659" y="19376"/>
                  </a:cubicBezTo>
                  <a:cubicBezTo>
                    <a:pt x="12071" y="18741"/>
                    <a:pt x="12071" y="18741"/>
                    <a:pt x="12071" y="18741"/>
                  </a:cubicBezTo>
                  <a:cubicBezTo>
                    <a:pt x="13976" y="14929"/>
                    <a:pt x="13976" y="14929"/>
                    <a:pt x="13976" y="14929"/>
                  </a:cubicBezTo>
                  <a:cubicBezTo>
                    <a:pt x="17788" y="14612"/>
                    <a:pt x="17788" y="14612"/>
                    <a:pt x="17788" y="14612"/>
                  </a:cubicBezTo>
                  <a:cubicBezTo>
                    <a:pt x="18106" y="16200"/>
                    <a:pt x="18106" y="16200"/>
                    <a:pt x="18106" y="16200"/>
                  </a:cubicBezTo>
                  <a:cubicBezTo>
                    <a:pt x="19376" y="14612"/>
                    <a:pt x="20012" y="12706"/>
                    <a:pt x="20012" y="10800"/>
                  </a:cubicBezTo>
                  <a:close/>
                  <a:moveTo>
                    <a:pt x="10800" y="7306"/>
                  </a:moveTo>
                  <a:cubicBezTo>
                    <a:pt x="14294" y="9847"/>
                    <a:pt x="14294" y="9847"/>
                    <a:pt x="14294" y="9847"/>
                  </a:cubicBezTo>
                  <a:cubicBezTo>
                    <a:pt x="13024" y="13659"/>
                    <a:pt x="13024" y="13659"/>
                    <a:pt x="13024" y="13659"/>
                  </a:cubicBezTo>
                  <a:cubicBezTo>
                    <a:pt x="8576" y="13659"/>
                    <a:pt x="8576" y="13659"/>
                    <a:pt x="8576" y="13659"/>
                  </a:cubicBezTo>
                  <a:cubicBezTo>
                    <a:pt x="7306" y="9847"/>
                    <a:pt x="7306" y="9847"/>
                    <a:pt x="7306" y="9847"/>
                  </a:cubicBezTo>
                  <a:lnTo>
                    <a:pt x="10800" y="730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1" name="Shape"/>
            <p:cNvSpPr/>
            <p:nvPr/>
          </p:nvSpPr>
          <p:spPr>
            <a:xfrm>
              <a:off x="4572000" y="4343400"/>
              <a:ext cx="306918" cy="311151"/>
            </a:xfrm>
            <a:custGeom>
              <a:avLst/>
              <a:gdLst/>
              <a:ahLst/>
              <a:cxnLst>
                <a:cxn ang="0">
                  <a:pos x="wd2" y="hd2"/>
                </a:cxn>
                <a:cxn ang="5400000">
                  <a:pos x="wd2" y="hd2"/>
                </a:cxn>
                <a:cxn ang="10800000">
                  <a:pos x="wd2" y="hd2"/>
                </a:cxn>
                <a:cxn ang="16200000">
                  <a:pos x="wd2" y="hd2"/>
                </a:cxn>
              </a:cxnLst>
              <a:rect l="0" t="0" r="r" b="b"/>
              <a:pathLst>
                <a:path w="21600" h="21600" extrusionOk="0">
                  <a:moveTo>
                    <a:pt x="8382" y="17471"/>
                  </a:moveTo>
                  <a:cubicBezTo>
                    <a:pt x="4513" y="21282"/>
                    <a:pt x="4513" y="21282"/>
                    <a:pt x="4513" y="21282"/>
                  </a:cubicBezTo>
                  <a:cubicBezTo>
                    <a:pt x="4513" y="21600"/>
                    <a:pt x="4513" y="21600"/>
                    <a:pt x="4191" y="21600"/>
                  </a:cubicBezTo>
                  <a:cubicBezTo>
                    <a:pt x="4191" y="21600"/>
                    <a:pt x="4191" y="21600"/>
                    <a:pt x="3869" y="21282"/>
                  </a:cubicBezTo>
                  <a:cubicBezTo>
                    <a:pt x="0" y="17471"/>
                    <a:pt x="0" y="17471"/>
                    <a:pt x="0" y="17471"/>
                  </a:cubicBezTo>
                  <a:cubicBezTo>
                    <a:pt x="0" y="17471"/>
                    <a:pt x="0" y="17153"/>
                    <a:pt x="0" y="17153"/>
                  </a:cubicBezTo>
                  <a:cubicBezTo>
                    <a:pt x="0" y="16835"/>
                    <a:pt x="322" y="16835"/>
                    <a:pt x="322" y="16835"/>
                  </a:cubicBezTo>
                  <a:cubicBezTo>
                    <a:pt x="2579" y="16835"/>
                    <a:pt x="2579" y="16835"/>
                    <a:pt x="2579" y="16835"/>
                  </a:cubicBezTo>
                  <a:cubicBezTo>
                    <a:pt x="2579" y="318"/>
                    <a:pt x="2579" y="318"/>
                    <a:pt x="2579" y="318"/>
                  </a:cubicBezTo>
                  <a:cubicBezTo>
                    <a:pt x="2579" y="0"/>
                    <a:pt x="2901" y="0"/>
                    <a:pt x="3224" y="0"/>
                  </a:cubicBezTo>
                  <a:cubicBezTo>
                    <a:pt x="5481" y="0"/>
                    <a:pt x="5481" y="0"/>
                    <a:pt x="5481" y="0"/>
                  </a:cubicBezTo>
                  <a:cubicBezTo>
                    <a:pt x="5803" y="0"/>
                    <a:pt x="5803" y="0"/>
                    <a:pt x="5803" y="318"/>
                  </a:cubicBezTo>
                  <a:cubicBezTo>
                    <a:pt x="5803" y="16835"/>
                    <a:pt x="5803" y="16835"/>
                    <a:pt x="5803" y="16835"/>
                  </a:cubicBezTo>
                  <a:cubicBezTo>
                    <a:pt x="8060" y="16835"/>
                    <a:pt x="8060" y="16835"/>
                    <a:pt x="8060" y="16835"/>
                  </a:cubicBezTo>
                  <a:cubicBezTo>
                    <a:pt x="8382" y="16835"/>
                    <a:pt x="8704" y="17153"/>
                    <a:pt x="8704" y="17153"/>
                  </a:cubicBezTo>
                  <a:cubicBezTo>
                    <a:pt x="8704" y="17471"/>
                    <a:pt x="8704" y="17471"/>
                    <a:pt x="8382" y="17471"/>
                  </a:cubicBezTo>
                  <a:close/>
                  <a:moveTo>
                    <a:pt x="14507" y="2541"/>
                  </a:moveTo>
                  <a:cubicBezTo>
                    <a:pt x="14507" y="2859"/>
                    <a:pt x="14185" y="2859"/>
                    <a:pt x="14185" y="2859"/>
                  </a:cubicBezTo>
                  <a:cubicBezTo>
                    <a:pt x="10961" y="2859"/>
                    <a:pt x="10961" y="2859"/>
                    <a:pt x="10961" y="2859"/>
                  </a:cubicBezTo>
                  <a:cubicBezTo>
                    <a:pt x="10639" y="2859"/>
                    <a:pt x="10639" y="2859"/>
                    <a:pt x="10639" y="2541"/>
                  </a:cubicBezTo>
                  <a:cubicBezTo>
                    <a:pt x="10639" y="318"/>
                    <a:pt x="10639" y="318"/>
                    <a:pt x="10639" y="318"/>
                  </a:cubicBezTo>
                  <a:cubicBezTo>
                    <a:pt x="10639" y="0"/>
                    <a:pt x="10639" y="0"/>
                    <a:pt x="10961" y="0"/>
                  </a:cubicBezTo>
                  <a:cubicBezTo>
                    <a:pt x="14185" y="0"/>
                    <a:pt x="14185" y="0"/>
                    <a:pt x="14185" y="0"/>
                  </a:cubicBezTo>
                  <a:cubicBezTo>
                    <a:pt x="14185" y="0"/>
                    <a:pt x="14507" y="0"/>
                    <a:pt x="14507" y="318"/>
                  </a:cubicBezTo>
                  <a:lnTo>
                    <a:pt x="14507" y="2541"/>
                  </a:lnTo>
                  <a:close/>
                  <a:moveTo>
                    <a:pt x="16764" y="8894"/>
                  </a:moveTo>
                  <a:cubicBezTo>
                    <a:pt x="16764" y="8894"/>
                    <a:pt x="16764" y="9212"/>
                    <a:pt x="16442" y="9212"/>
                  </a:cubicBezTo>
                  <a:cubicBezTo>
                    <a:pt x="10961" y="9212"/>
                    <a:pt x="10961" y="9212"/>
                    <a:pt x="10961" y="9212"/>
                  </a:cubicBezTo>
                  <a:cubicBezTo>
                    <a:pt x="10639" y="9212"/>
                    <a:pt x="10639" y="8894"/>
                    <a:pt x="10639" y="8894"/>
                  </a:cubicBezTo>
                  <a:cubicBezTo>
                    <a:pt x="10639" y="6353"/>
                    <a:pt x="10639" y="6353"/>
                    <a:pt x="10639" y="6353"/>
                  </a:cubicBezTo>
                  <a:cubicBezTo>
                    <a:pt x="10639" y="6353"/>
                    <a:pt x="10639" y="6035"/>
                    <a:pt x="10961" y="6035"/>
                  </a:cubicBezTo>
                  <a:cubicBezTo>
                    <a:pt x="16442" y="6035"/>
                    <a:pt x="16442" y="6035"/>
                    <a:pt x="16442" y="6035"/>
                  </a:cubicBezTo>
                  <a:cubicBezTo>
                    <a:pt x="16764" y="6035"/>
                    <a:pt x="16764" y="6353"/>
                    <a:pt x="16764" y="6353"/>
                  </a:cubicBezTo>
                  <a:lnTo>
                    <a:pt x="16764" y="8894"/>
                  </a:lnTo>
                  <a:close/>
                  <a:moveTo>
                    <a:pt x="19343" y="14929"/>
                  </a:moveTo>
                  <a:cubicBezTo>
                    <a:pt x="19343" y="15247"/>
                    <a:pt x="19021" y="15247"/>
                    <a:pt x="18699" y="15247"/>
                  </a:cubicBezTo>
                  <a:cubicBezTo>
                    <a:pt x="10961" y="15247"/>
                    <a:pt x="10961" y="15247"/>
                    <a:pt x="10961" y="15247"/>
                  </a:cubicBezTo>
                  <a:cubicBezTo>
                    <a:pt x="10639" y="15247"/>
                    <a:pt x="10639" y="15247"/>
                    <a:pt x="10639" y="14929"/>
                  </a:cubicBezTo>
                  <a:cubicBezTo>
                    <a:pt x="10639" y="12706"/>
                    <a:pt x="10639" y="12706"/>
                    <a:pt x="10639" y="12706"/>
                  </a:cubicBezTo>
                  <a:cubicBezTo>
                    <a:pt x="10639" y="12388"/>
                    <a:pt x="10639" y="12388"/>
                    <a:pt x="10961" y="12388"/>
                  </a:cubicBezTo>
                  <a:cubicBezTo>
                    <a:pt x="18699" y="12388"/>
                    <a:pt x="18699" y="12388"/>
                    <a:pt x="18699" y="12388"/>
                  </a:cubicBezTo>
                  <a:cubicBezTo>
                    <a:pt x="19021" y="12388"/>
                    <a:pt x="19343" y="12388"/>
                    <a:pt x="19343" y="12706"/>
                  </a:cubicBezTo>
                  <a:lnTo>
                    <a:pt x="19343" y="14929"/>
                  </a:lnTo>
                  <a:close/>
                  <a:moveTo>
                    <a:pt x="21600" y="21282"/>
                  </a:moveTo>
                  <a:cubicBezTo>
                    <a:pt x="21600" y="21282"/>
                    <a:pt x="21278" y="21600"/>
                    <a:pt x="21278" y="21600"/>
                  </a:cubicBezTo>
                  <a:cubicBezTo>
                    <a:pt x="10961" y="21600"/>
                    <a:pt x="10961" y="21600"/>
                    <a:pt x="10961" y="21600"/>
                  </a:cubicBezTo>
                  <a:cubicBezTo>
                    <a:pt x="10639" y="21600"/>
                    <a:pt x="10639" y="21282"/>
                    <a:pt x="10639" y="21282"/>
                  </a:cubicBezTo>
                  <a:cubicBezTo>
                    <a:pt x="10639" y="18741"/>
                    <a:pt x="10639" y="18741"/>
                    <a:pt x="10639" y="18741"/>
                  </a:cubicBezTo>
                  <a:cubicBezTo>
                    <a:pt x="10639" y="18741"/>
                    <a:pt x="10639" y="18424"/>
                    <a:pt x="10961" y="18424"/>
                  </a:cubicBezTo>
                  <a:cubicBezTo>
                    <a:pt x="21278" y="18424"/>
                    <a:pt x="21278" y="18424"/>
                    <a:pt x="21278" y="18424"/>
                  </a:cubicBezTo>
                  <a:cubicBezTo>
                    <a:pt x="21278" y="18424"/>
                    <a:pt x="21600" y="18741"/>
                    <a:pt x="21600" y="18741"/>
                  </a:cubicBezTo>
                  <a:lnTo>
                    <a:pt x="21600" y="2128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2" name="Shape"/>
            <p:cNvSpPr/>
            <p:nvPr/>
          </p:nvSpPr>
          <p:spPr>
            <a:xfrm>
              <a:off x="5283200" y="4445000"/>
              <a:ext cx="179918" cy="97367"/>
            </a:xfrm>
            <a:custGeom>
              <a:avLst/>
              <a:gdLst/>
              <a:ahLst/>
              <a:cxnLst>
                <a:cxn ang="0">
                  <a:pos x="wd2" y="hd2"/>
                </a:cxn>
                <a:cxn ang="5400000">
                  <a:pos x="wd2" y="hd2"/>
                </a:cxn>
                <a:cxn ang="10800000">
                  <a:pos x="wd2" y="hd2"/>
                </a:cxn>
                <a:cxn ang="16200000">
                  <a:pos x="wd2" y="hd2"/>
                </a:cxn>
              </a:cxnLst>
              <a:rect l="0" t="0" r="r" b="b"/>
              <a:pathLst>
                <a:path w="21600" h="21600" extrusionOk="0">
                  <a:moveTo>
                    <a:pt x="21600" y="4114"/>
                  </a:moveTo>
                  <a:cubicBezTo>
                    <a:pt x="12185" y="21600"/>
                    <a:pt x="12185" y="21600"/>
                    <a:pt x="12185" y="21600"/>
                  </a:cubicBezTo>
                  <a:cubicBezTo>
                    <a:pt x="11631" y="21600"/>
                    <a:pt x="11631" y="21600"/>
                    <a:pt x="11077" y="21600"/>
                  </a:cubicBezTo>
                  <a:cubicBezTo>
                    <a:pt x="10523" y="21600"/>
                    <a:pt x="10523" y="21600"/>
                    <a:pt x="9969" y="21600"/>
                  </a:cubicBezTo>
                  <a:cubicBezTo>
                    <a:pt x="554" y="4114"/>
                    <a:pt x="554" y="4114"/>
                    <a:pt x="554" y="4114"/>
                  </a:cubicBezTo>
                  <a:cubicBezTo>
                    <a:pt x="554" y="3086"/>
                    <a:pt x="0" y="3086"/>
                    <a:pt x="0" y="2057"/>
                  </a:cubicBezTo>
                  <a:cubicBezTo>
                    <a:pt x="0" y="1029"/>
                    <a:pt x="1108" y="0"/>
                    <a:pt x="1662" y="0"/>
                  </a:cubicBezTo>
                  <a:cubicBezTo>
                    <a:pt x="20492" y="0"/>
                    <a:pt x="20492" y="0"/>
                    <a:pt x="20492" y="0"/>
                  </a:cubicBezTo>
                  <a:cubicBezTo>
                    <a:pt x="21046" y="0"/>
                    <a:pt x="21600" y="1029"/>
                    <a:pt x="21600" y="2057"/>
                  </a:cubicBezTo>
                  <a:cubicBezTo>
                    <a:pt x="21600" y="3086"/>
                    <a:pt x="21600" y="3086"/>
                    <a:pt x="21600" y="41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3" name="Shape"/>
            <p:cNvSpPr/>
            <p:nvPr/>
          </p:nvSpPr>
          <p:spPr>
            <a:xfrm>
              <a:off x="1983317" y="789517"/>
              <a:ext cx="256117" cy="302683"/>
            </a:xfrm>
            <a:custGeom>
              <a:avLst/>
              <a:gdLst/>
              <a:ahLst/>
              <a:cxnLst>
                <a:cxn ang="0">
                  <a:pos x="wd2" y="hd2"/>
                </a:cxn>
                <a:cxn ang="5400000">
                  <a:pos x="wd2" y="hd2"/>
                </a:cxn>
                <a:cxn ang="10800000">
                  <a:pos x="wd2" y="hd2"/>
                </a:cxn>
                <a:cxn ang="16200000">
                  <a:pos x="wd2" y="hd2"/>
                </a:cxn>
              </a:cxnLst>
              <a:rect l="0" t="0" r="r" b="b"/>
              <a:pathLst>
                <a:path w="21600" h="21600" extrusionOk="0">
                  <a:moveTo>
                    <a:pt x="5014" y="14400"/>
                  </a:moveTo>
                  <a:cubicBezTo>
                    <a:pt x="5014" y="14727"/>
                    <a:pt x="4629" y="15055"/>
                    <a:pt x="4243" y="15055"/>
                  </a:cubicBezTo>
                  <a:cubicBezTo>
                    <a:pt x="386" y="15055"/>
                    <a:pt x="386" y="15055"/>
                    <a:pt x="386" y="15055"/>
                  </a:cubicBezTo>
                  <a:cubicBezTo>
                    <a:pt x="386" y="15055"/>
                    <a:pt x="0" y="15055"/>
                    <a:pt x="0" y="15055"/>
                  </a:cubicBezTo>
                  <a:cubicBezTo>
                    <a:pt x="0" y="14727"/>
                    <a:pt x="0" y="14727"/>
                    <a:pt x="0" y="14400"/>
                  </a:cubicBezTo>
                  <a:cubicBezTo>
                    <a:pt x="3857" y="8509"/>
                    <a:pt x="3857" y="8509"/>
                    <a:pt x="3857" y="8509"/>
                  </a:cubicBezTo>
                  <a:cubicBezTo>
                    <a:pt x="3857" y="8509"/>
                    <a:pt x="3857" y="8509"/>
                    <a:pt x="3857" y="8509"/>
                  </a:cubicBezTo>
                  <a:cubicBezTo>
                    <a:pt x="1543" y="4909"/>
                    <a:pt x="1543" y="4909"/>
                    <a:pt x="1543" y="4909"/>
                  </a:cubicBezTo>
                  <a:cubicBezTo>
                    <a:pt x="1157" y="4582"/>
                    <a:pt x="1157" y="4582"/>
                    <a:pt x="1543" y="4255"/>
                  </a:cubicBezTo>
                  <a:cubicBezTo>
                    <a:pt x="1543" y="4255"/>
                    <a:pt x="1543" y="4255"/>
                    <a:pt x="1929" y="4255"/>
                  </a:cubicBezTo>
                  <a:cubicBezTo>
                    <a:pt x="5400" y="4255"/>
                    <a:pt x="5400" y="4255"/>
                    <a:pt x="5400" y="4255"/>
                  </a:cubicBezTo>
                  <a:cubicBezTo>
                    <a:pt x="6171" y="4255"/>
                    <a:pt x="6557" y="4582"/>
                    <a:pt x="6557" y="4909"/>
                  </a:cubicBezTo>
                  <a:cubicBezTo>
                    <a:pt x="9257" y="8509"/>
                    <a:pt x="9257" y="8509"/>
                    <a:pt x="9257" y="8509"/>
                  </a:cubicBezTo>
                  <a:cubicBezTo>
                    <a:pt x="9257" y="8509"/>
                    <a:pt x="8871" y="8836"/>
                    <a:pt x="5014" y="14400"/>
                  </a:cubicBezTo>
                  <a:close/>
                  <a:moveTo>
                    <a:pt x="21600" y="655"/>
                  </a:moveTo>
                  <a:cubicBezTo>
                    <a:pt x="13500" y="12764"/>
                    <a:pt x="13500" y="12764"/>
                    <a:pt x="13500" y="12764"/>
                  </a:cubicBezTo>
                  <a:cubicBezTo>
                    <a:pt x="13500" y="12764"/>
                    <a:pt x="13500" y="12764"/>
                    <a:pt x="13500" y="12764"/>
                  </a:cubicBezTo>
                  <a:cubicBezTo>
                    <a:pt x="18514" y="20945"/>
                    <a:pt x="18514" y="20945"/>
                    <a:pt x="18514" y="20945"/>
                  </a:cubicBezTo>
                  <a:cubicBezTo>
                    <a:pt x="18900" y="21273"/>
                    <a:pt x="18900" y="21273"/>
                    <a:pt x="18514" y="21600"/>
                  </a:cubicBezTo>
                  <a:cubicBezTo>
                    <a:pt x="18514" y="21600"/>
                    <a:pt x="18514" y="21600"/>
                    <a:pt x="18129" y="21600"/>
                  </a:cubicBezTo>
                  <a:cubicBezTo>
                    <a:pt x="14657" y="21600"/>
                    <a:pt x="14657" y="21600"/>
                    <a:pt x="14657" y="21600"/>
                  </a:cubicBezTo>
                  <a:cubicBezTo>
                    <a:pt x="13886" y="21600"/>
                    <a:pt x="13500" y="21273"/>
                    <a:pt x="13500" y="20945"/>
                  </a:cubicBezTo>
                  <a:cubicBezTo>
                    <a:pt x="8100" y="12764"/>
                    <a:pt x="8100" y="12764"/>
                    <a:pt x="8100" y="12764"/>
                  </a:cubicBezTo>
                  <a:cubicBezTo>
                    <a:pt x="8100" y="12764"/>
                    <a:pt x="8486" y="12436"/>
                    <a:pt x="16586" y="655"/>
                  </a:cubicBezTo>
                  <a:cubicBezTo>
                    <a:pt x="16586" y="327"/>
                    <a:pt x="16971" y="0"/>
                    <a:pt x="17357" y="0"/>
                  </a:cubicBezTo>
                  <a:cubicBezTo>
                    <a:pt x="21214" y="0"/>
                    <a:pt x="21214" y="0"/>
                    <a:pt x="21214" y="0"/>
                  </a:cubicBezTo>
                  <a:cubicBezTo>
                    <a:pt x="21214" y="0"/>
                    <a:pt x="21600" y="0"/>
                    <a:pt x="21600" y="0"/>
                  </a:cubicBezTo>
                  <a:cubicBezTo>
                    <a:pt x="21600" y="327"/>
                    <a:pt x="21600" y="327"/>
                    <a:pt x="21600" y="6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4" name="Shape"/>
            <p:cNvSpPr/>
            <p:nvPr/>
          </p:nvSpPr>
          <p:spPr>
            <a:xfrm>
              <a:off x="2641600" y="808567"/>
              <a:ext cx="188385" cy="260351"/>
            </a:xfrm>
            <a:custGeom>
              <a:avLst/>
              <a:gdLst/>
              <a:ahLst/>
              <a:cxnLst>
                <a:cxn ang="0">
                  <a:pos x="wd2" y="hd2"/>
                </a:cxn>
                <a:cxn ang="5400000">
                  <a:pos x="wd2" y="hd2"/>
                </a:cxn>
                <a:cxn ang="10800000">
                  <a:pos x="wd2" y="hd2"/>
                </a:cxn>
                <a:cxn ang="16200000">
                  <a:pos x="wd2" y="hd2"/>
                </a:cxn>
              </a:cxnLst>
              <a:rect l="0" t="0" r="r" b="b"/>
              <a:pathLst>
                <a:path w="21600" h="21600" extrusionOk="0">
                  <a:moveTo>
                    <a:pt x="8956" y="21600"/>
                  </a:moveTo>
                  <a:cubicBezTo>
                    <a:pt x="8429" y="21600"/>
                    <a:pt x="8429" y="21221"/>
                    <a:pt x="8429" y="21221"/>
                  </a:cubicBezTo>
                  <a:cubicBezTo>
                    <a:pt x="8429" y="15916"/>
                    <a:pt x="8429" y="15916"/>
                    <a:pt x="8429" y="15916"/>
                  </a:cubicBezTo>
                  <a:cubicBezTo>
                    <a:pt x="2107" y="15916"/>
                    <a:pt x="2107" y="15916"/>
                    <a:pt x="2107" y="15916"/>
                  </a:cubicBezTo>
                  <a:cubicBezTo>
                    <a:pt x="1580" y="15916"/>
                    <a:pt x="1580" y="15916"/>
                    <a:pt x="1580" y="15537"/>
                  </a:cubicBezTo>
                  <a:cubicBezTo>
                    <a:pt x="1580" y="14021"/>
                    <a:pt x="1580" y="14021"/>
                    <a:pt x="1580" y="14021"/>
                  </a:cubicBezTo>
                  <a:cubicBezTo>
                    <a:pt x="1580" y="13642"/>
                    <a:pt x="1580" y="13642"/>
                    <a:pt x="2107" y="13642"/>
                  </a:cubicBezTo>
                  <a:cubicBezTo>
                    <a:pt x="8429" y="13642"/>
                    <a:pt x="8429" y="13642"/>
                    <a:pt x="8429" y="13642"/>
                  </a:cubicBezTo>
                  <a:cubicBezTo>
                    <a:pt x="8429" y="12126"/>
                    <a:pt x="8429" y="12126"/>
                    <a:pt x="8429" y="12126"/>
                  </a:cubicBezTo>
                  <a:cubicBezTo>
                    <a:pt x="2107" y="12126"/>
                    <a:pt x="2107" y="12126"/>
                    <a:pt x="2107" y="12126"/>
                  </a:cubicBezTo>
                  <a:cubicBezTo>
                    <a:pt x="1580" y="12126"/>
                    <a:pt x="1580" y="12126"/>
                    <a:pt x="1580" y="11747"/>
                  </a:cubicBezTo>
                  <a:cubicBezTo>
                    <a:pt x="1580" y="10232"/>
                    <a:pt x="1580" y="10232"/>
                    <a:pt x="1580" y="10232"/>
                  </a:cubicBezTo>
                  <a:cubicBezTo>
                    <a:pt x="1580" y="9853"/>
                    <a:pt x="1580" y="9853"/>
                    <a:pt x="2107" y="9853"/>
                  </a:cubicBezTo>
                  <a:cubicBezTo>
                    <a:pt x="6849" y="9853"/>
                    <a:pt x="6849" y="9853"/>
                    <a:pt x="6849" y="9853"/>
                  </a:cubicBezTo>
                  <a:cubicBezTo>
                    <a:pt x="0" y="758"/>
                    <a:pt x="0" y="758"/>
                    <a:pt x="0" y="758"/>
                  </a:cubicBezTo>
                  <a:cubicBezTo>
                    <a:pt x="0" y="758"/>
                    <a:pt x="0" y="379"/>
                    <a:pt x="0" y="379"/>
                  </a:cubicBezTo>
                  <a:cubicBezTo>
                    <a:pt x="0" y="379"/>
                    <a:pt x="527" y="0"/>
                    <a:pt x="527" y="0"/>
                  </a:cubicBezTo>
                  <a:cubicBezTo>
                    <a:pt x="4741" y="0"/>
                    <a:pt x="4741" y="0"/>
                    <a:pt x="4741" y="0"/>
                  </a:cubicBezTo>
                  <a:cubicBezTo>
                    <a:pt x="4741" y="0"/>
                    <a:pt x="5268" y="379"/>
                    <a:pt x="5268" y="379"/>
                  </a:cubicBezTo>
                  <a:cubicBezTo>
                    <a:pt x="10010" y="6821"/>
                    <a:pt x="10010" y="6821"/>
                    <a:pt x="10010" y="6821"/>
                  </a:cubicBezTo>
                  <a:cubicBezTo>
                    <a:pt x="10537" y="7579"/>
                    <a:pt x="10537" y="8337"/>
                    <a:pt x="11063" y="8716"/>
                  </a:cubicBezTo>
                  <a:cubicBezTo>
                    <a:pt x="11590" y="8337"/>
                    <a:pt x="11590" y="7579"/>
                    <a:pt x="12117" y="6821"/>
                  </a:cubicBezTo>
                  <a:cubicBezTo>
                    <a:pt x="16332" y="379"/>
                    <a:pt x="16332" y="379"/>
                    <a:pt x="16332" y="379"/>
                  </a:cubicBezTo>
                  <a:cubicBezTo>
                    <a:pt x="16332" y="379"/>
                    <a:pt x="16859" y="0"/>
                    <a:pt x="16859" y="0"/>
                  </a:cubicBezTo>
                  <a:cubicBezTo>
                    <a:pt x="21073" y="0"/>
                    <a:pt x="21073" y="0"/>
                    <a:pt x="21073" y="0"/>
                  </a:cubicBezTo>
                  <a:cubicBezTo>
                    <a:pt x="21073" y="0"/>
                    <a:pt x="21600" y="379"/>
                    <a:pt x="21600" y="379"/>
                  </a:cubicBezTo>
                  <a:cubicBezTo>
                    <a:pt x="21600" y="379"/>
                    <a:pt x="21600" y="758"/>
                    <a:pt x="21600" y="758"/>
                  </a:cubicBezTo>
                  <a:cubicBezTo>
                    <a:pt x="14751" y="9853"/>
                    <a:pt x="14751" y="9853"/>
                    <a:pt x="14751" y="9853"/>
                  </a:cubicBezTo>
                  <a:cubicBezTo>
                    <a:pt x="19493" y="9853"/>
                    <a:pt x="19493" y="9853"/>
                    <a:pt x="19493" y="9853"/>
                  </a:cubicBezTo>
                  <a:cubicBezTo>
                    <a:pt x="20020" y="9853"/>
                    <a:pt x="20020" y="9853"/>
                    <a:pt x="20020" y="10232"/>
                  </a:cubicBezTo>
                  <a:cubicBezTo>
                    <a:pt x="20020" y="11747"/>
                    <a:pt x="20020" y="11747"/>
                    <a:pt x="20020" y="11747"/>
                  </a:cubicBezTo>
                  <a:cubicBezTo>
                    <a:pt x="20020" y="12126"/>
                    <a:pt x="20020" y="12126"/>
                    <a:pt x="19493" y="12126"/>
                  </a:cubicBezTo>
                  <a:cubicBezTo>
                    <a:pt x="13171" y="12126"/>
                    <a:pt x="13171" y="12126"/>
                    <a:pt x="13171" y="12126"/>
                  </a:cubicBezTo>
                  <a:cubicBezTo>
                    <a:pt x="13171" y="13642"/>
                    <a:pt x="13171" y="13642"/>
                    <a:pt x="13171" y="13642"/>
                  </a:cubicBezTo>
                  <a:cubicBezTo>
                    <a:pt x="19493" y="13642"/>
                    <a:pt x="19493" y="13642"/>
                    <a:pt x="19493" y="13642"/>
                  </a:cubicBezTo>
                  <a:cubicBezTo>
                    <a:pt x="20020" y="13642"/>
                    <a:pt x="20020" y="13642"/>
                    <a:pt x="20020" y="14021"/>
                  </a:cubicBezTo>
                  <a:cubicBezTo>
                    <a:pt x="20020" y="15537"/>
                    <a:pt x="20020" y="15537"/>
                    <a:pt x="20020" y="15537"/>
                  </a:cubicBezTo>
                  <a:cubicBezTo>
                    <a:pt x="20020" y="15916"/>
                    <a:pt x="20020" y="15916"/>
                    <a:pt x="19493" y="15916"/>
                  </a:cubicBezTo>
                  <a:cubicBezTo>
                    <a:pt x="13171" y="15916"/>
                    <a:pt x="13171" y="15916"/>
                    <a:pt x="13171" y="15916"/>
                  </a:cubicBezTo>
                  <a:cubicBezTo>
                    <a:pt x="13171" y="21221"/>
                    <a:pt x="13171" y="21221"/>
                    <a:pt x="13171" y="21221"/>
                  </a:cubicBezTo>
                  <a:cubicBezTo>
                    <a:pt x="13171" y="21221"/>
                    <a:pt x="13171" y="21600"/>
                    <a:pt x="12644" y="21600"/>
                  </a:cubicBezTo>
                  <a:lnTo>
                    <a:pt x="8956"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28386425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A9638E8-0430-214D-A845-F665E4120A1D}"/>
              </a:ext>
            </a:extLst>
          </p:cNvPr>
          <p:cNvGrpSpPr/>
          <p:nvPr/>
        </p:nvGrpSpPr>
        <p:grpSpPr>
          <a:xfrm>
            <a:off x="561552" y="1618311"/>
            <a:ext cx="11068896" cy="3621378"/>
            <a:chOff x="86784" y="1600200"/>
            <a:chExt cx="12014201" cy="3930651"/>
          </a:xfrm>
        </p:grpSpPr>
        <p:sp>
          <p:nvSpPr>
            <p:cNvPr id="1546" name="Shape"/>
            <p:cNvSpPr/>
            <p:nvPr/>
          </p:nvSpPr>
          <p:spPr>
            <a:xfrm>
              <a:off x="1318684" y="1600200"/>
              <a:ext cx="258234" cy="330201"/>
            </a:xfrm>
            <a:custGeom>
              <a:avLst/>
              <a:gdLst/>
              <a:ahLst/>
              <a:cxnLst>
                <a:cxn ang="0">
                  <a:pos x="wd2" y="hd2"/>
                </a:cxn>
                <a:cxn ang="5400000">
                  <a:pos x="wd2" y="hd2"/>
                </a:cxn>
                <a:cxn ang="10800000">
                  <a:pos x="wd2" y="hd2"/>
                </a:cxn>
                <a:cxn ang="16200000">
                  <a:pos x="wd2" y="hd2"/>
                </a:cxn>
              </a:cxnLst>
              <a:rect l="0" t="0" r="r" b="b"/>
              <a:pathLst>
                <a:path w="21600" h="21600" extrusionOk="0">
                  <a:moveTo>
                    <a:pt x="18129" y="21300"/>
                  </a:moveTo>
                  <a:cubicBezTo>
                    <a:pt x="18129" y="21600"/>
                    <a:pt x="18129" y="21600"/>
                    <a:pt x="18129" y="21600"/>
                  </a:cubicBezTo>
                  <a:cubicBezTo>
                    <a:pt x="18129" y="21600"/>
                    <a:pt x="18129" y="21600"/>
                    <a:pt x="18129" y="21600"/>
                  </a:cubicBezTo>
                  <a:cubicBezTo>
                    <a:pt x="386" y="21600"/>
                    <a:pt x="386" y="21600"/>
                    <a:pt x="386" y="21600"/>
                  </a:cubicBezTo>
                  <a:cubicBezTo>
                    <a:pt x="0" y="21600"/>
                    <a:pt x="0" y="21600"/>
                    <a:pt x="0" y="21600"/>
                  </a:cubicBezTo>
                  <a:cubicBezTo>
                    <a:pt x="0" y="21600"/>
                    <a:pt x="0" y="21600"/>
                    <a:pt x="0" y="21600"/>
                  </a:cubicBezTo>
                  <a:cubicBezTo>
                    <a:pt x="0" y="12900"/>
                    <a:pt x="0" y="12900"/>
                    <a:pt x="0" y="12900"/>
                  </a:cubicBezTo>
                  <a:cubicBezTo>
                    <a:pt x="1929" y="12900"/>
                    <a:pt x="1929" y="12900"/>
                    <a:pt x="1929" y="12900"/>
                  </a:cubicBezTo>
                  <a:cubicBezTo>
                    <a:pt x="1929" y="20400"/>
                    <a:pt x="1929" y="20400"/>
                    <a:pt x="1929" y="20400"/>
                  </a:cubicBezTo>
                  <a:cubicBezTo>
                    <a:pt x="16200" y="20400"/>
                    <a:pt x="16200" y="20400"/>
                    <a:pt x="16200" y="20400"/>
                  </a:cubicBezTo>
                  <a:cubicBezTo>
                    <a:pt x="16200" y="12900"/>
                    <a:pt x="16200" y="12900"/>
                    <a:pt x="16200" y="12900"/>
                  </a:cubicBezTo>
                  <a:cubicBezTo>
                    <a:pt x="18129" y="12900"/>
                    <a:pt x="18129" y="12900"/>
                    <a:pt x="18129" y="12900"/>
                  </a:cubicBezTo>
                  <a:lnTo>
                    <a:pt x="18129" y="21300"/>
                  </a:lnTo>
                  <a:close/>
                  <a:moveTo>
                    <a:pt x="14271" y="18900"/>
                  </a:moveTo>
                  <a:cubicBezTo>
                    <a:pt x="3471" y="18900"/>
                    <a:pt x="3471" y="18900"/>
                    <a:pt x="3471" y="18900"/>
                  </a:cubicBezTo>
                  <a:cubicBezTo>
                    <a:pt x="3471" y="17100"/>
                    <a:pt x="3471" y="17100"/>
                    <a:pt x="3471" y="17100"/>
                  </a:cubicBezTo>
                  <a:cubicBezTo>
                    <a:pt x="14271" y="17100"/>
                    <a:pt x="14271" y="17100"/>
                    <a:pt x="14271" y="17100"/>
                  </a:cubicBezTo>
                  <a:lnTo>
                    <a:pt x="14271" y="18900"/>
                  </a:lnTo>
                  <a:close/>
                  <a:moveTo>
                    <a:pt x="14657" y="14700"/>
                  </a:moveTo>
                  <a:cubicBezTo>
                    <a:pt x="14271" y="16500"/>
                    <a:pt x="14271" y="16500"/>
                    <a:pt x="14271" y="16500"/>
                  </a:cubicBezTo>
                  <a:cubicBezTo>
                    <a:pt x="3471" y="15600"/>
                    <a:pt x="3471" y="15600"/>
                    <a:pt x="3471" y="15600"/>
                  </a:cubicBezTo>
                  <a:cubicBezTo>
                    <a:pt x="3471" y="13800"/>
                    <a:pt x="3471" y="13800"/>
                    <a:pt x="3471" y="13800"/>
                  </a:cubicBezTo>
                  <a:lnTo>
                    <a:pt x="14657" y="14700"/>
                  </a:lnTo>
                  <a:close/>
                  <a:moveTo>
                    <a:pt x="15429" y="12300"/>
                  </a:moveTo>
                  <a:cubicBezTo>
                    <a:pt x="14657" y="14100"/>
                    <a:pt x="14657" y="14100"/>
                    <a:pt x="14657" y="14100"/>
                  </a:cubicBezTo>
                  <a:cubicBezTo>
                    <a:pt x="4243" y="11700"/>
                    <a:pt x="4243" y="11700"/>
                    <a:pt x="4243" y="11700"/>
                  </a:cubicBezTo>
                  <a:cubicBezTo>
                    <a:pt x="4629" y="10200"/>
                    <a:pt x="4629" y="10200"/>
                    <a:pt x="4629" y="10200"/>
                  </a:cubicBezTo>
                  <a:lnTo>
                    <a:pt x="15429" y="12300"/>
                  </a:lnTo>
                  <a:close/>
                  <a:moveTo>
                    <a:pt x="16586" y="10200"/>
                  </a:moveTo>
                  <a:cubicBezTo>
                    <a:pt x="15429" y="11700"/>
                    <a:pt x="15429" y="11700"/>
                    <a:pt x="15429" y="11700"/>
                  </a:cubicBezTo>
                  <a:cubicBezTo>
                    <a:pt x="6171" y="7500"/>
                    <a:pt x="6171" y="7500"/>
                    <a:pt x="6171" y="7500"/>
                  </a:cubicBezTo>
                  <a:cubicBezTo>
                    <a:pt x="7329" y="6000"/>
                    <a:pt x="7329" y="6000"/>
                    <a:pt x="7329" y="6000"/>
                  </a:cubicBezTo>
                  <a:lnTo>
                    <a:pt x="16586" y="10200"/>
                  </a:lnTo>
                  <a:close/>
                  <a:moveTo>
                    <a:pt x="18900" y="9000"/>
                  </a:moveTo>
                  <a:cubicBezTo>
                    <a:pt x="16971" y="9900"/>
                    <a:pt x="16971" y="9900"/>
                    <a:pt x="16971" y="9900"/>
                  </a:cubicBezTo>
                  <a:cubicBezTo>
                    <a:pt x="10800" y="3000"/>
                    <a:pt x="10800" y="3000"/>
                    <a:pt x="10800" y="3000"/>
                  </a:cubicBezTo>
                  <a:cubicBezTo>
                    <a:pt x="12729" y="1800"/>
                    <a:pt x="12729" y="1800"/>
                    <a:pt x="12729" y="1800"/>
                  </a:cubicBezTo>
                  <a:lnTo>
                    <a:pt x="18900" y="9000"/>
                  </a:lnTo>
                  <a:close/>
                  <a:moveTo>
                    <a:pt x="21600" y="8400"/>
                  </a:moveTo>
                  <a:cubicBezTo>
                    <a:pt x="19286" y="8700"/>
                    <a:pt x="19286" y="8700"/>
                    <a:pt x="19286" y="8700"/>
                  </a:cubicBezTo>
                  <a:cubicBezTo>
                    <a:pt x="17357" y="300"/>
                    <a:pt x="17357" y="300"/>
                    <a:pt x="17357" y="300"/>
                  </a:cubicBezTo>
                  <a:cubicBezTo>
                    <a:pt x="19671" y="0"/>
                    <a:pt x="19671" y="0"/>
                    <a:pt x="19671" y="0"/>
                  </a:cubicBezTo>
                  <a:lnTo>
                    <a:pt x="21600" y="84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7" name="Shape"/>
            <p:cNvSpPr/>
            <p:nvPr/>
          </p:nvSpPr>
          <p:spPr>
            <a:xfrm>
              <a:off x="1979014" y="1608667"/>
              <a:ext cx="305148" cy="289985"/>
            </a:xfrm>
            <a:custGeom>
              <a:avLst/>
              <a:gdLst/>
              <a:ahLst/>
              <a:cxnLst>
                <a:cxn ang="0">
                  <a:pos x="wd2" y="hd2"/>
                </a:cxn>
                <a:cxn ang="5400000">
                  <a:pos x="wd2" y="hd2"/>
                </a:cxn>
                <a:cxn ang="10800000">
                  <a:pos x="wd2" y="hd2"/>
                </a:cxn>
                <a:cxn ang="16200000">
                  <a:pos x="wd2" y="hd2"/>
                </a:cxn>
              </a:cxnLst>
              <a:rect l="0" t="0" r="r" b="b"/>
              <a:pathLst>
                <a:path w="21183" h="21600" extrusionOk="0">
                  <a:moveTo>
                    <a:pt x="16229" y="13714"/>
                  </a:moveTo>
                  <a:cubicBezTo>
                    <a:pt x="17182" y="20914"/>
                    <a:pt x="17182" y="20914"/>
                    <a:pt x="17182" y="20914"/>
                  </a:cubicBezTo>
                  <a:cubicBezTo>
                    <a:pt x="17499" y="21257"/>
                    <a:pt x="17182" y="21600"/>
                    <a:pt x="16864" y="21600"/>
                  </a:cubicBezTo>
                  <a:cubicBezTo>
                    <a:pt x="16546" y="21600"/>
                    <a:pt x="16546" y="21600"/>
                    <a:pt x="16229" y="21600"/>
                  </a:cubicBezTo>
                  <a:cubicBezTo>
                    <a:pt x="10511" y="18171"/>
                    <a:pt x="10511" y="18171"/>
                    <a:pt x="10511" y="18171"/>
                  </a:cubicBezTo>
                  <a:cubicBezTo>
                    <a:pt x="4793" y="21600"/>
                    <a:pt x="4793" y="21600"/>
                    <a:pt x="4793" y="21600"/>
                  </a:cubicBezTo>
                  <a:cubicBezTo>
                    <a:pt x="4793" y="21600"/>
                    <a:pt x="4476" y="21600"/>
                    <a:pt x="4476" y="21600"/>
                  </a:cubicBezTo>
                  <a:cubicBezTo>
                    <a:pt x="3840" y="21600"/>
                    <a:pt x="3840" y="21257"/>
                    <a:pt x="3840" y="20914"/>
                  </a:cubicBezTo>
                  <a:cubicBezTo>
                    <a:pt x="4793" y="13714"/>
                    <a:pt x="4793" y="13714"/>
                    <a:pt x="4793" y="13714"/>
                  </a:cubicBezTo>
                  <a:cubicBezTo>
                    <a:pt x="346" y="8914"/>
                    <a:pt x="346" y="8914"/>
                    <a:pt x="346" y="8914"/>
                  </a:cubicBezTo>
                  <a:cubicBezTo>
                    <a:pt x="-289" y="8229"/>
                    <a:pt x="29" y="7886"/>
                    <a:pt x="664" y="7543"/>
                  </a:cubicBezTo>
                  <a:cubicBezTo>
                    <a:pt x="7017" y="6857"/>
                    <a:pt x="7017" y="6857"/>
                    <a:pt x="7017" y="6857"/>
                  </a:cubicBezTo>
                  <a:cubicBezTo>
                    <a:pt x="9876" y="343"/>
                    <a:pt x="9876" y="343"/>
                    <a:pt x="9876" y="343"/>
                  </a:cubicBezTo>
                  <a:cubicBezTo>
                    <a:pt x="10193" y="0"/>
                    <a:pt x="10193" y="0"/>
                    <a:pt x="10511" y="0"/>
                  </a:cubicBezTo>
                  <a:cubicBezTo>
                    <a:pt x="10829" y="0"/>
                    <a:pt x="11146" y="0"/>
                    <a:pt x="11146" y="343"/>
                  </a:cubicBezTo>
                  <a:cubicBezTo>
                    <a:pt x="14005" y="6857"/>
                    <a:pt x="14005" y="6857"/>
                    <a:pt x="14005" y="6857"/>
                  </a:cubicBezTo>
                  <a:cubicBezTo>
                    <a:pt x="20358" y="7543"/>
                    <a:pt x="20358" y="7543"/>
                    <a:pt x="20358" y="7543"/>
                  </a:cubicBezTo>
                  <a:cubicBezTo>
                    <a:pt x="21311" y="7886"/>
                    <a:pt x="21311" y="8229"/>
                    <a:pt x="20993" y="8914"/>
                  </a:cubicBezTo>
                  <a:lnTo>
                    <a:pt x="16229" y="13714"/>
                  </a:lnTo>
                  <a:close/>
                  <a:moveTo>
                    <a:pt x="18452" y="9257"/>
                  </a:moveTo>
                  <a:cubicBezTo>
                    <a:pt x="13687" y="8571"/>
                    <a:pt x="13687" y="8571"/>
                    <a:pt x="13687" y="8571"/>
                  </a:cubicBezTo>
                  <a:cubicBezTo>
                    <a:pt x="13052" y="8229"/>
                    <a:pt x="13052" y="8229"/>
                    <a:pt x="13052" y="8229"/>
                  </a:cubicBezTo>
                  <a:cubicBezTo>
                    <a:pt x="12735" y="7543"/>
                    <a:pt x="12735" y="7543"/>
                    <a:pt x="12735" y="7543"/>
                  </a:cubicBezTo>
                  <a:cubicBezTo>
                    <a:pt x="10511" y="3086"/>
                    <a:pt x="10511" y="3086"/>
                    <a:pt x="10511" y="3086"/>
                  </a:cubicBezTo>
                  <a:cubicBezTo>
                    <a:pt x="10511" y="16457"/>
                    <a:pt x="10511" y="16457"/>
                    <a:pt x="10511" y="16457"/>
                  </a:cubicBezTo>
                  <a:cubicBezTo>
                    <a:pt x="11464" y="16800"/>
                    <a:pt x="11464" y="16800"/>
                    <a:pt x="11464" y="16800"/>
                  </a:cubicBezTo>
                  <a:cubicBezTo>
                    <a:pt x="15276" y="19200"/>
                    <a:pt x="15276" y="19200"/>
                    <a:pt x="15276" y="19200"/>
                  </a:cubicBezTo>
                  <a:cubicBezTo>
                    <a:pt x="14640" y="14057"/>
                    <a:pt x="14640" y="14057"/>
                    <a:pt x="14640" y="14057"/>
                  </a:cubicBezTo>
                  <a:cubicBezTo>
                    <a:pt x="14323" y="13371"/>
                    <a:pt x="14323" y="13371"/>
                    <a:pt x="14323" y="13371"/>
                  </a:cubicBezTo>
                  <a:cubicBezTo>
                    <a:pt x="14958" y="12686"/>
                    <a:pt x="14958" y="12686"/>
                    <a:pt x="14958" y="12686"/>
                  </a:cubicBezTo>
                  <a:lnTo>
                    <a:pt x="18452" y="92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8" name="Shape"/>
            <p:cNvSpPr/>
            <p:nvPr/>
          </p:nvSpPr>
          <p:spPr>
            <a:xfrm>
              <a:off x="2639484" y="16234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15329"/>
                    <a:pt x="0" y="15329"/>
                    <a:pt x="0" y="15329"/>
                  </a:cubicBezTo>
                  <a:cubicBezTo>
                    <a:pt x="2479" y="16374"/>
                    <a:pt x="2479" y="16374"/>
                    <a:pt x="2479" y="16374"/>
                  </a:cubicBezTo>
                  <a:cubicBezTo>
                    <a:pt x="2833" y="18116"/>
                    <a:pt x="4249" y="19510"/>
                    <a:pt x="6020" y="19510"/>
                  </a:cubicBezTo>
                  <a:cubicBezTo>
                    <a:pt x="8144" y="19510"/>
                    <a:pt x="9561" y="17768"/>
                    <a:pt x="9915" y="16026"/>
                  </a:cubicBezTo>
                  <a:cubicBezTo>
                    <a:pt x="14872" y="12542"/>
                    <a:pt x="14872" y="12542"/>
                    <a:pt x="14872" y="12542"/>
                  </a:cubicBezTo>
                  <a:cubicBezTo>
                    <a:pt x="17705" y="12542"/>
                    <a:pt x="19830" y="10103"/>
                    <a:pt x="19830" y="7316"/>
                  </a:cubicBezTo>
                  <a:cubicBezTo>
                    <a:pt x="19830" y="4529"/>
                    <a:pt x="17705" y="2439"/>
                    <a:pt x="14872" y="2439"/>
                  </a:cubicBezTo>
                  <a:cubicBezTo>
                    <a:pt x="12039" y="2439"/>
                    <a:pt x="9561" y="4529"/>
                    <a:pt x="9561" y="7316"/>
                  </a:cubicBezTo>
                  <a:cubicBezTo>
                    <a:pt x="6374" y="11845"/>
                    <a:pt x="6374" y="11845"/>
                    <a:pt x="6374" y="11845"/>
                  </a:cubicBezTo>
                  <a:cubicBezTo>
                    <a:pt x="6374" y="11845"/>
                    <a:pt x="6374" y="11845"/>
                    <a:pt x="6020" y="11845"/>
                  </a:cubicBezTo>
                  <a:cubicBezTo>
                    <a:pt x="5311" y="11845"/>
                    <a:pt x="4603" y="12194"/>
                    <a:pt x="4249" y="12542"/>
                  </a:cubicBezTo>
                  <a:cubicBezTo>
                    <a:pt x="0" y="10800"/>
                    <a:pt x="0" y="10800"/>
                    <a:pt x="0" y="10800"/>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6020" y="18465"/>
                  </a:moveTo>
                  <a:cubicBezTo>
                    <a:pt x="4957" y="18465"/>
                    <a:pt x="3895" y="17768"/>
                    <a:pt x="3541" y="17071"/>
                  </a:cubicBezTo>
                  <a:cubicBezTo>
                    <a:pt x="3895" y="17071"/>
                    <a:pt x="4603" y="17419"/>
                    <a:pt x="4957" y="17419"/>
                  </a:cubicBezTo>
                  <a:cubicBezTo>
                    <a:pt x="6020" y="17768"/>
                    <a:pt x="7436" y="17419"/>
                    <a:pt x="7790" y="16374"/>
                  </a:cubicBezTo>
                  <a:cubicBezTo>
                    <a:pt x="8498" y="14981"/>
                    <a:pt x="7790" y="13935"/>
                    <a:pt x="6728" y="13239"/>
                  </a:cubicBezTo>
                  <a:cubicBezTo>
                    <a:pt x="5666" y="12890"/>
                    <a:pt x="5666" y="12890"/>
                    <a:pt x="5666" y="12890"/>
                  </a:cubicBezTo>
                  <a:cubicBezTo>
                    <a:pt x="5666" y="12890"/>
                    <a:pt x="6020" y="12890"/>
                    <a:pt x="6020" y="12890"/>
                  </a:cubicBezTo>
                  <a:cubicBezTo>
                    <a:pt x="7790" y="12890"/>
                    <a:pt x="8852" y="13935"/>
                    <a:pt x="8852" y="15677"/>
                  </a:cubicBezTo>
                  <a:cubicBezTo>
                    <a:pt x="8852" y="17071"/>
                    <a:pt x="7790" y="18465"/>
                    <a:pt x="6020" y="18465"/>
                  </a:cubicBezTo>
                  <a:close/>
                  <a:moveTo>
                    <a:pt x="14872" y="10800"/>
                  </a:moveTo>
                  <a:cubicBezTo>
                    <a:pt x="12748" y="10800"/>
                    <a:pt x="11331" y="9406"/>
                    <a:pt x="11331" y="7316"/>
                  </a:cubicBezTo>
                  <a:cubicBezTo>
                    <a:pt x="11331" y="5574"/>
                    <a:pt x="12748" y="4181"/>
                    <a:pt x="14872" y="4181"/>
                  </a:cubicBezTo>
                  <a:cubicBezTo>
                    <a:pt x="16643" y="4181"/>
                    <a:pt x="18413" y="5574"/>
                    <a:pt x="18413" y="7316"/>
                  </a:cubicBezTo>
                  <a:cubicBezTo>
                    <a:pt x="18413" y="9406"/>
                    <a:pt x="16643" y="10800"/>
                    <a:pt x="14872" y="10800"/>
                  </a:cubicBezTo>
                  <a:close/>
                  <a:moveTo>
                    <a:pt x="14872" y="4877"/>
                  </a:moveTo>
                  <a:cubicBezTo>
                    <a:pt x="13456" y="4877"/>
                    <a:pt x="12039" y="5923"/>
                    <a:pt x="12039" y="7316"/>
                  </a:cubicBezTo>
                  <a:cubicBezTo>
                    <a:pt x="12039" y="9058"/>
                    <a:pt x="13456" y="10103"/>
                    <a:pt x="14872" y="10103"/>
                  </a:cubicBezTo>
                  <a:cubicBezTo>
                    <a:pt x="16289" y="10103"/>
                    <a:pt x="17705" y="9058"/>
                    <a:pt x="17705" y="7316"/>
                  </a:cubicBezTo>
                  <a:cubicBezTo>
                    <a:pt x="17705" y="5923"/>
                    <a:pt x="16289" y="4877"/>
                    <a:pt x="14872" y="487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49" name="Shape"/>
            <p:cNvSpPr/>
            <p:nvPr/>
          </p:nvSpPr>
          <p:spPr>
            <a:xfrm>
              <a:off x="3299884" y="16234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20903"/>
                  </a:moveTo>
                  <a:cubicBezTo>
                    <a:pt x="21600" y="21252"/>
                    <a:pt x="21252" y="21600"/>
                    <a:pt x="20903" y="21600"/>
                  </a:cubicBezTo>
                  <a:cubicBezTo>
                    <a:pt x="1045" y="21600"/>
                    <a:pt x="1045" y="21600"/>
                    <a:pt x="1045" y="21600"/>
                  </a:cubicBezTo>
                  <a:cubicBezTo>
                    <a:pt x="697" y="21600"/>
                    <a:pt x="0" y="21252"/>
                    <a:pt x="0" y="20903"/>
                  </a:cubicBezTo>
                  <a:cubicBezTo>
                    <a:pt x="0" y="1045"/>
                    <a:pt x="0" y="1045"/>
                    <a:pt x="0" y="1045"/>
                  </a:cubicBezTo>
                  <a:cubicBezTo>
                    <a:pt x="0" y="697"/>
                    <a:pt x="697" y="0"/>
                    <a:pt x="1045" y="0"/>
                  </a:cubicBezTo>
                  <a:cubicBezTo>
                    <a:pt x="20903" y="0"/>
                    <a:pt x="20903" y="0"/>
                    <a:pt x="20903" y="0"/>
                  </a:cubicBezTo>
                  <a:cubicBezTo>
                    <a:pt x="21252" y="0"/>
                    <a:pt x="21600" y="697"/>
                    <a:pt x="21600" y="1045"/>
                  </a:cubicBezTo>
                  <a:lnTo>
                    <a:pt x="21600" y="2090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0" name="Shape"/>
            <p:cNvSpPr/>
            <p:nvPr/>
          </p:nvSpPr>
          <p:spPr>
            <a:xfrm>
              <a:off x="3958167" y="1718733"/>
              <a:ext cx="279401" cy="211667"/>
            </a:xfrm>
            <a:custGeom>
              <a:avLst/>
              <a:gdLst/>
              <a:ahLst/>
              <a:cxnLst>
                <a:cxn ang="0">
                  <a:pos x="wd2" y="hd2"/>
                </a:cxn>
                <a:cxn ang="5400000">
                  <a:pos x="wd2" y="hd2"/>
                </a:cxn>
                <a:cxn ang="10800000">
                  <a:pos x="wd2" y="hd2"/>
                </a:cxn>
                <a:cxn ang="16200000">
                  <a:pos x="wd2" y="hd2"/>
                </a:cxn>
              </a:cxnLst>
              <a:rect l="0" t="0" r="r" b="b"/>
              <a:pathLst>
                <a:path w="21600" h="21600" extrusionOk="0">
                  <a:moveTo>
                    <a:pt x="12748" y="16904"/>
                  </a:moveTo>
                  <a:cubicBezTo>
                    <a:pt x="9207" y="16904"/>
                    <a:pt x="9207" y="16904"/>
                    <a:pt x="9207" y="16904"/>
                  </a:cubicBezTo>
                  <a:cubicBezTo>
                    <a:pt x="6728" y="12209"/>
                    <a:pt x="6728" y="12209"/>
                    <a:pt x="6728" y="12209"/>
                  </a:cubicBezTo>
                  <a:cubicBezTo>
                    <a:pt x="6374" y="11270"/>
                    <a:pt x="6374" y="11270"/>
                    <a:pt x="6374" y="11270"/>
                  </a:cubicBezTo>
                  <a:cubicBezTo>
                    <a:pt x="6374" y="11270"/>
                    <a:pt x="6374" y="11270"/>
                    <a:pt x="6374" y="10800"/>
                  </a:cubicBezTo>
                  <a:cubicBezTo>
                    <a:pt x="6374" y="10800"/>
                    <a:pt x="6374" y="10800"/>
                    <a:pt x="6374" y="10800"/>
                  </a:cubicBezTo>
                  <a:cubicBezTo>
                    <a:pt x="6374" y="11270"/>
                    <a:pt x="6374" y="11270"/>
                    <a:pt x="6374" y="11270"/>
                  </a:cubicBezTo>
                  <a:cubicBezTo>
                    <a:pt x="6020" y="11739"/>
                    <a:pt x="6020" y="11739"/>
                    <a:pt x="6020" y="12209"/>
                  </a:cubicBezTo>
                  <a:cubicBezTo>
                    <a:pt x="3541" y="16904"/>
                    <a:pt x="3541" y="16904"/>
                    <a:pt x="3541" y="16904"/>
                  </a:cubicBezTo>
                  <a:cubicBezTo>
                    <a:pt x="0" y="16904"/>
                    <a:pt x="0" y="16904"/>
                    <a:pt x="0" y="16904"/>
                  </a:cubicBezTo>
                  <a:cubicBezTo>
                    <a:pt x="0" y="13617"/>
                    <a:pt x="0" y="13617"/>
                    <a:pt x="0" y="13617"/>
                  </a:cubicBezTo>
                  <a:cubicBezTo>
                    <a:pt x="1770" y="13617"/>
                    <a:pt x="1770" y="13617"/>
                    <a:pt x="1770" y="13617"/>
                  </a:cubicBezTo>
                  <a:cubicBezTo>
                    <a:pt x="4603" y="8452"/>
                    <a:pt x="4603" y="8452"/>
                    <a:pt x="4603" y="8452"/>
                  </a:cubicBezTo>
                  <a:cubicBezTo>
                    <a:pt x="2125" y="3287"/>
                    <a:pt x="2125" y="3287"/>
                    <a:pt x="2125" y="3287"/>
                  </a:cubicBezTo>
                  <a:cubicBezTo>
                    <a:pt x="0" y="3287"/>
                    <a:pt x="0" y="3287"/>
                    <a:pt x="0" y="3287"/>
                  </a:cubicBezTo>
                  <a:cubicBezTo>
                    <a:pt x="0" y="0"/>
                    <a:pt x="0" y="0"/>
                    <a:pt x="0" y="0"/>
                  </a:cubicBezTo>
                  <a:cubicBezTo>
                    <a:pt x="3895" y="0"/>
                    <a:pt x="3895" y="0"/>
                    <a:pt x="3895" y="0"/>
                  </a:cubicBezTo>
                  <a:cubicBezTo>
                    <a:pt x="6020" y="4226"/>
                    <a:pt x="6020" y="4226"/>
                    <a:pt x="6020" y="4226"/>
                  </a:cubicBezTo>
                  <a:cubicBezTo>
                    <a:pt x="6020" y="4696"/>
                    <a:pt x="6020" y="4696"/>
                    <a:pt x="6374" y="5165"/>
                  </a:cubicBezTo>
                  <a:cubicBezTo>
                    <a:pt x="6374" y="5165"/>
                    <a:pt x="6374" y="5165"/>
                    <a:pt x="6374" y="5635"/>
                  </a:cubicBezTo>
                  <a:cubicBezTo>
                    <a:pt x="6374" y="5635"/>
                    <a:pt x="6374" y="5635"/>
                    <a:pt x="6374" y="5635"/>
                  </a:cubicBezTo>
                  <a:cubicBezTo>
                    <a:pt x="6374" y="5165"/>
                    <a:pt x="6374" y="5165"/>
                    <a:pt x="6728" y="5165"/>
                  </a:cubicBezTo>
                  <a:cubicBezTo>
                    <a:pt x="7082" y="4226"/>
                    <a:pt x="7082" y="4226"/>
                    <a:pt x="7082" y="4226"/>
                  </a:cubicBezTo>
                  <a:cubicBezTo>
                    <a:pt x="8852" y="0"/>
                    <a:pt x="8852" y="0"/>
                    <a:pt x="8852" y="0"/>
                  </a:cubicBezTo>
                  <a:cubicBezTo>
                    <a:pt x="12748" y="0"/>
                    <a:pt x="12748" y="0"/>
                    <a:pt x="12748" y="0"/>
                  </a:cubicBezTo>
                  <a:cubicBezTo>
                    <a:pt x="12748" y="3287"/>
                    <a:pt x="12748" y="3287"/>
                    <a:pt x="12748" y="3287"/>
                  </a:cubicBezTo>
                  <a:cubicBezTo>
                    <a:pt x="10977" y="3287"/>
                    <a:pt x="10977" y="3287"/>
                    <a:pt x="10977" y="3287"/>
                  </a:cubicBezTo>
                  <a:cubicBezTo>
                    <a:pt x="8144" y="7983"/>
                    <a:pt x="8144" y="7983"/>
                    <a:pt x="8144" y="7983"/>
                  </a:cubicBezTo>
                  <a:cubicBezTo>
                    <a:pt x="10977" y="13617"/>
                    <a:pt x="10977" y="13617"/>
                    <a:pt x="10977" y="13617"/>
                  </a:cubicBezTo>
                  <a:cubicBezTo>
                    <a:pt x="12748" y="13617"/>
                    <a:pt x="12748" y="13617"/>
                    <a:pt x="12748" y="13617"/>
                  </a:cubicBezTo>
                  <a:lnTo>
                    <a:pt x="12748" y="16904"/>
                  </a:lnTo>
                  <a:close/>
                  <a:moveTo>
                    <a:pt x="21600" y="21600"/>
                  </a:moveTo>
                  <a:cubicBezTo>
                    <a:pt x="14518" y="21600"/>
                    <a:pt x="14518" y="21600"/>
                    <a:pt x="14518" y="21600"/>
                  </a:cubicBezTo>
                  <a:cubicBezTo>
                    <a:pt x="14518" y="21130"/>
                    <a:pt x="14518" y="21130"/>
                    <a:pt x="14518" y="21130"/>
                  </a:cubicBezTo>
                  <a:cubicBezTo>
                    <a:pt x="14518" y="21130"/>
                    <a:pt x="14518" y="20661"/>
                    <a:pt x="14518" y="20191"/>
                  </a:cubicBezTo>
                  <a:cubicBezTo>
                    <a:pt x="14518" y="15026"/>
                    <a:pt x="19475" y="14557"/>
                    <a:pt x="19475" y="12209"/>
                  </a:cubicBezTo>
                  <a:cubicBezTo>
                    <a:pt x="19475" y="11270"/>
                    <a:pt x="18767" y="10330"/>
                    <a:pt x="18059" y="10330"/>
                  </a:cubicBezTo>
                  <a:cubicBezTo>
                    <a:pt x="17351" y="10330"/>
                    <a:pt x="16997" y="10800"/>
                    <a:pt x="16643" y="11270"/>
                  </a:cubicBezTo>
                  <a:cubicBezTo>
                    <a:pt x="16289" y="11270"/>
                    <a:pt x="16289" y="11739"/>
                    <a:pt x="15934" y="11739"/>
                  </a:cubicBezTo>
                  <a:cubicBezTo>
                    <a:pt x="14518" y="10330"/>
                    <a:pt x="14518" y="10330"/>
                    <a:pt x="14518" y="10330"/>
                  </a:cubicBezTo>
                  <a:cubicBezTo>
                    <a:pt x="14872" y="9861"/>
                    <a:pt x="15226" y="9391"/>
                    <a:pt x="15580" y="8922"/>
                  </a:cubicBezTo>
                  <a:cubicBezTo>
                    <a:pt x="15934" y="8452"/>
                    <a:pt x="16997" y="7513"/>
                    <a:pt x="18059" y="7513"/>
                  </a:cubicBezTo>
                  <a:cubicBezTo>
                    <a:pt x="20184" y="7513"/>
                    <a:pt x="21600" y="9391"/>
                    <a:pt x="21600" y="11739"/>
                  </a:cubicBezTo>
                  <a:cubicBezTo>
                    <a:pt x="21600" y="16435"/>
                    <a:pt x="16997" y="16435"/>
                    <a:pt x="16643" y="19252"/>
                  </a:cubicBezTo>
                  <a:cubicBezTo>
                    <a:pt x="19830" y="19252"/>
                    <a:pt x="19830" y="19252"/>
                    <a:pt x="19830" y="19252"/>
                  </a:cubicBezTo>
                  <a:cubicBezTo>
                    <a:pt x="19830" y="17843"/>
                    <a:pt x="19830" y="17843"/>
                    <a:pt x="19830" y="17843"/>
                  </a:cubicBezTo>
                  <a:cubicBezTo>
                    <a:pt x="21600" y="17843"/>
                    <a:pt x="21600" y="17843"/>
                    <a:pt x="21600" y="17843"/>
                  </a:cubicBezTo>
                  <a:lnTo>
                    <a:pt x="2160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1" name="Shape"/>
            <p:cNvSpPr/>
            <p:nvPr/>
          </p:nvSpPr>
          <p:spPr>
            <a:xfrm>
              <a:off x="4618567" y="1600200"/>
              <a:ext cx="3302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800"/>
                    <a:pt x="16800" y="21600"/>
                    <a:pt x="10800" y="21600"/>
                  </a:cubicBezTo>
                  <a:cubicBezTo>
                    <a:pt x="4800" y="21600"/>
                    <a:pt x="0" y="16800"/>
                    <a:pt x="0" y="10800"/>
                  </a:cubicBezTo>
                  <a:cubicBezTo>
                    <a:pt x="0" y="4800"/>
                    <a:pt x="4800" y="0"/>
                    <a:pt x="10800" y="0"/>
                  </a:cubicBezTo>
                  <a:cubicBezTo>
                    <a:pt x="16800" y="0"/>
                    <a:pt x="21600" y="4800"/>
                    <a:pt x="21600" y="10800"/>
                  </a:cubicBezTo>
                  <a:close/>
                  <a:moveTo>
                    <a:pt x="4800" y="12900"/>
                  </a:moveTo>
                  <a:cubicBezTo>
                    <a:pt x="4800" y="12300"/>
                    <a:pt x="4500" y="11700"/>
                    <a:pt x="4500" y="10800"/>
                  </a:cubicBezTo>
                  <a:cubicBezTo>
                    <a:pt x="4500" y="10200"/>
                    <a:pt x="4800" y="9600"/>
                    <a:pt x="4800" y="9000"/>
                  </a:cubicBezTo>
                  <a:cubicBezTo>
                    <a:pt x="2700" y="6600"/>
                    <a:pt x="2700" y="6600"/>
                    <a:pt x="2700" y="6600"/>
                  </a:cubicBezTo>
                  <a:cubicBezTo>
                    <a:pt x="1800" y="7800"/>
                    <a:pt x="1500" y="9300"/>
                    <a:pt x="1500" y="10800"/>
                  </a:cubicBezTo>
                  <a:cubicBezTo>
                    <a:pt x="1500" y="12600"/>
                    <a:pt x="1800" y="13800"/>
                    <a:pt x="2700" y="15300"/>
                  </a:cubicBezTo>
                  <a:lnTo>
                    <a:pt x="4800" y="12900"/>
                  </a:lnTo>
                  <a:close/>
                  <a:moveTo>
                    <a:pt x="15300" y="10800"/>
                  </a:moveTo>
                  <a:cubicBezTo>
                    <a:pt x="15300" y="8400"/>
                    <a:pt x="13200" y="6300"/>
                    <a:pt x="10800" y="6300"/>
                  </a:cubicBezTo>
                  <a:cubicBezTo>
                    <a:pt x="8100" y="6300"/>
                    <a:pt x="6000" y="8400"/>
                    <a:pt x="6000" y="10800"/>
                  </a:cubicBezTo>
                  <a:cubicBezTo>
                    <a:pt x="6000" y="13500"/>
                    <a:pt x="8100" y="15600"/>
                    <a:pt x="10800" y="15600"/>
                  </a:cubicBezTo>
                  <a:cubicBezTo>
                    <a:pt x="13200" y="15600"/>
                    <a:pt x="15300" y="13500"/>
                    <a:pt x="15300" y="10800"/>
                  </a:cubicBezTo>
                  <a:close/>
                  <a:moveTo>
                    <a:pt x="6300" y="2700"/>
                  </a:moveTo>
                  <a:cubicBezTo>
                    <a:pt x="8700" y="5100"/>
                    <a:pt x="8700" y="5100"/>
                    <a:pt x="8700" y="5100"/>
                  </a:cubicBezTo>
                  <a:cubicBezTo>
                    <a:pt x="9300" y="4800"/>
                    <a:pt x="9900" y="4800"/>
                    <a:pt x="10800" y="4800"/>
                  </a:cubicBezTo>
                  <a:cubicBezTo>
                    <a:pt x="11400" y="4800"/>
                    <a:pt x="12000" y="4800"/>
                    <a:pt x="12600" y="5100"/>
                  </a:cubicBezTo>
                  <a:cubicBezTo>
                    <a:pt x="15000" y="2700"/>
                    <a:pt x="15000" y="2700"/>
                    <a:pt x="15000" y="2700"/>
                  </a:cubicBezTo>
                  <a:cubicBezTo>
                    <a:pt x="13800" y="2100"/>
                    <a:pt x="12300" y="1500"/>
                    <a:pt x="10800" y="1500"/>
                  </a:cubicBezTo>
                  <a:cubicBezTo>
                    <a:pt x="9300" y="1500"/>
                    <a:pt x="7800" y="2100"/>
                    <a:pt x="6300" y="2700"/>
                  </a:cubicBezTo>
                  <a:close/>
                  <a:moveTo>
                    <a:pt x="15000" y="19200"/>
                  </a:moveTo>
                  <a:cubicBezTo>
                    <a:pt x="12600" y="16800"/>
                    <a:pt x="12600" y="16800"/>
                    <a:pt x="12600" y="16800"/>
                  </a:cubicBezTo>
                  <a:cubicBezTo>
                    <a:pt x="12000" y="16800"/>
                    <a:pt x="11400" y="17100"/>
                    <a:pt x="10800" y="17100"/>
                  </a:cubicBezTo>
                  <a:cubicBezTo>
                    <a:pt x="9900" y="17100"/>
                    <a:pt x="9300" y="16800"/>
                    <a:pt x="8700" y="16800"/>
                  </a:cubicBezTo>
                  <a:cubicBezTo>
                    <a:pt x="6300" y="19200"/>
                    <a:pt x="6300" y="19200"/>
                    <a:pt x="6300" y="19200"/>
                  </a:cubicBezTo>
                  <a:cubicBezTo>
                    <a:pt x="7800" y="19800"/>
                    <a:pt x="9300" y="20100"/>
                    <a:pt x="10800" y="20100"/>
                  </a:cubicBezTo>
                  <a:cubicBezTo>
                    <a:pt x="12300" y="20100"/>
                    <a:pt x="13800" y="19800"/>
                    <a:pt x="15000" y="19200"/>
                  </a:cubicBezTo>
                  <a:close/>
                  <a:moveTo>
                    <a:pt x="18900" y="15300"/>
                  </a:moveTo>
                  <a:cubicBezTo>
                    <a:pt x="19500" y="13800"/>
                    <a:pt x="20100" y="12600"/>
                    <a:pt x="20100" y="10800"/>
                  </a:cubicBezTo>
                  <a:cubicBezTo>
                    <a:pt x="20100" y="9300"/>
                    <a:pt x="19500" y="7800"/>
                    <a:pt x="18900" y="6600"/>
                  </a:cubicBezTo>
                  <a:cubicBezTo>
                    <a:pt x="16500" y="9000"/>
                    <a:pt x="16500" y="9000"/>
                    <a:pt x="16500" y="9000"/>
                  </a:cubicBezTo>
                  <a:cubicBezTo>
                    <a:pt x="16800" y="9600"/>
                    <a:pt x="16800" y="10200"/>
                    <a:pt x="16800" y="10800"/>
                  </a:cubicBezTo>
                  <a:cubicBezTo>
                    <a:pt x="16800" y="11700"/>
                    <a:pt x="16800" y="12300"/>
                    <a:pt x="16500" y="12900"/>
                  </a:cubicBezTo>
                  <a:lnTo>
                    <a:pt x="18900" y="153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2" name="Shape"/>
            <p:cNvSpPr/>
            <p:nvPr/>
          </p:nvSpPr>
          <p:spPr>
            <a:xfrm>
              <a:off x="5278967" y="1623484"/>
              <a:ext cx="279401" cy="279401"/>
            </a:xfrm>
            <a:custGeom>
              <a:avLst/>
              <a:gdLst/>
              <a:ahLst/>
              <a:cxnLst>
                <a:cxn ang="0">
                  <a:pos x="wd2" y="hd2"/>
                </a:cxn>
                <a:cxn ang="5400000">
                  <a:pos x="wd2" y="hd2"/>
                </a:cxn>
                <a:cxn ang="10800000">
                  <a:pos x="wd2" y="hd2"/>
                </a:cxn>
                <a:cxn ang="16200000">
                  <a:pos x="wd2" y="hd2"/>
                </a:cxn>
              </a:cxnLst>
              <a:rect l="0" t="0" r="r" b="b"/>
              <a:pathLst>
                <a:path w="21600" h="21600" extrusionOk="0">
                  <a:moveTo>
                    <a:pt x="21246" y="14164"/>
                  </a:moveTo>
                  <a:cubicBezTo>
                    <a:pt x="14164" y="21246"/>
                    <a:pt x="14164" y="21246"/>
                    <a:pt x="14164" y="21246"/>
                  </a:cubicBezTo>
                  <a:cubicBezTo>
                    <a:pt x="13810" y="21600"/>
                    <a:pt x="13456" y="21600"/>
                    <a:pt x="12748" y="21600"/>
                  </a:cubicBezTo>
                  <a:cubicBezTo>
                    <a:pt x="12393" y="21600"/>
                    <a:pt x="12039" y="21600"/>
                    <a:pt x="11685" y="21246"/>
                  </a:cubicBezTo>
                  <a:cubicBezTo>
                    <a:pt x="1416" y="10977"/>
                    <a:pt x="1416" y="10977"/>
                    <a:pt x="1416" y="10977"/>
                  </a:cubicBezTo>
                  <a:cubicBezTo>
                    <a:pt x="708" y="10269"/>
                    <a:pt x="0" y="8852"/>
                    <a:pt x="0" y="7790"/>
                  </a:cubicBezTo>
                  <a:cubicBezTo>
                    <a:pt x="0" y="2125"/>
                    <a:pt x="0" y="2125"/>
                    <a:pt x="0" y="2125"/>
                  </a:cubicBezTo>
                  <a:cubicBezTo>
                    <a:pt x="0" y="1062"/>
                    <a:pt x="1062" y="0"/>
                    <a:pt x="2125" y="0"/>
                  </a:cubicBezTo>
                  <a:cubicBezTo>
                    <a:pt x="7790" y="0"/>
                    <a:pt x="7790" y="0"/>
                    <a:pt x="7790" y="0"/>
                  </a:cubicBezTo>
                  <a:cubicBezTo>
                    <a:pt x="8852" y="0"/>
                    <a:pt x="10269" y="708"/>
                    <a:pt x="10977" y="1416"/>
                  </a:cubicBezTo>
                  <a:cubicBezTo>
                    <a:pt x="21246" y="11685"/>
                    <a:pt x="21246" y="11685"/>
                    <a:pt x="21246" y="11685"/>
                  </a:cubicBezTo>
                  <a:cubicBezTo>
                    <a:pt x="21600" y="12039"/>
                    <a:pt x="21600" y="12393"/>
                    <a:pt x="21600" y="12748"/>
                  </a:cubicBezTo>
                  <a:cubicBezTo>
                    <a:pt x="21600" y="13456"/>
                    <a:pt x="21600" y="13810"/>
                    <a:pt x="21246" y="14164"/>
                  </a:cubicBezTo>
                  <a:close/>
                  <a:moveTo>
                    <a:pt x="4603" y="2833"/>
                  </a:moveTo>
                  <a:cubicBezTo>
                    <a:pt x="3541" y="2833"/>
                    <a:pt x="2833" y="3541"/>
                    <a:pt x="2833" y="4603"/>
                  </a:cubicBezTo>
                  <a:cubicBezTo>
                    <a:pt x="2833" y="5666"/>
                    <a:pt x="3541" y="6374"/>
                    <a:pt x="4603" y="6374"/>
                  </a:cubicBezTo>
                  <a:cubicBezTo>
                    <a:pt x="5666" y="6374"/>
                    <a:pt x="6374" y="5666"/>
                    <a:pt x="6374" y="4603"/>
                  </a:cubicBezTo>
                  <a:cubicBezTo>
                    <a:pt x="6374" y="3541"/>
                    <a:pt x="5666" y="2833"/>
                    <a:pt x="4603" y="283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3" name="Shape"/>
            <p:cNvSpPr/>
            <p:nvPr/>
          </p:nvSpPr>
          <p:spPr>
            <a:xfrm>
              <a:off x="5947833" y="1600200"/>
              <a:ext cx="213785" cy="330201"/>
            </a:xfrm>
            <a:custGeom>
              <a:avLst/>
              <a:gdLst/>
              <a:ahLst/>
              <a:cxnLst>
                <a:cxn ang="0">
                  <a:pos x="wd2" y="hd2"/>
                </a:cxn>
                <a:cxn ang="5400000">
                  <a:pos x="wd2" y="hd2"/>
                </a:cxn>
                <a:cxn ang="10800000">
                  <a:pos x="wd2" y="hd2"/>
                </a:cxn>
                <a:cxn ang="16200000">
                  <a:pos x="wd2" y="hd2"/>
                </a:cxn>
              </a:cxnLst>
              <a:rect l="0" t="0" r="r" b="b"/>
              <a:pathLst>
                <a:path w="21600" h="21600" extrusionOk="0">
                  <a:moveTo>
                    <a:pt x="10570" y="14100"/>
                  </a:moveTo>
                  <a:cubicBezTo>
                    <a:pt x="10111" y="14100"/>
                    <a:pt x="9191" y="14100"/>
                    <a:pt x="8272" y="14100"/>
                  </a:cubicBezTo>
                  <a:cubicBezTo>
                    <a:pt x="7813" y="13800"/>
                    <a:pt x="7353" y="13500"/>
                    <a:pt x="7813" y="13200"/>
                  </a:cubicBezTo>
                  <a:cubicBezTo>
                    <a:pt x="7813" y="12900"/>
                    <a:pt x="8272" y="12600"/>
                    <a:pt x="8732" y="12600"/>
                  </a:cubicBezTo>
                  <a:cubicBezTo>
                    <a:pt x="9651" y="12900"/>
                    <a:pt x="10111" y="12900"/>
                    <a:pt x="10570" y="12900"/>
                  </a:cubicBezTo>
                  <a:cubicBezTo>
                    <a:pt x="15626" y="12900"/>
                    <a:pt x="19762" y="10200"/>
                    <a:pt x="19762" y="7200"/>
                  </a:cubicBezTo>
                  <a:cubicBezTo>
                    <a:pt x="19762" y="3900"/>
                    <a:pt x="15626" y="1200"/>
                    <a:pt x="10570" y="1200"/>
                  </a:cubicBezTo>
                  <a:cubicBezTo>
                    <a:pt x="5974" y="1200"/>
                    <a:pt x="1838" y="3900"/>
                    <a:pt x="1838" y="7200"/>
                  </a:cubicBezTo>
                  <a:cubicBezTo>
                    <a:pt x="1838" y="8100"/>
                    <a:pt x="2298" y="9000"/>
                    <a:pt x="2757" y="9600"/>
                  </a:cubicBezTo>
                  <a:cubicBezTo>
                    <a:pt x="3217" y="10200"/>
                    <a:pt x="2757" y="10500"/>
                    <a:pt x="2298" y="10500"/>
                  </a:cubicBezTo>
                  <a:cubicBezTo>
                    <a:pt x="1838" y="10800"/>
                    <a:pt x="1379" y="10500"/>
                    <a:pt x="1379" y="10200"/>
                  </a:cubicBezTo>
                  <a:cubicBezTo>
                    <a:pt x="460" y="9300"/>
                    <a:pt x="0" y="8100"/>
                    <a:pt x="0" y="7200"/>
                  </a:cubicBezTo>
                  <a:cubicBezTo>
                    <a:pt x="0" y="3300"/>
                    <a:pt x="5055" y="0"/>
                    <a:pt x="10570" y="0"/>
                  </a:cubicBezTo>
                  <a:cubicBezTo>
                    <a:pt x="16545" y="0"/>
                    <a:pt x="21600" y="3300"/>
                    <a:pt x="21600" y="7200"/>
                  </a:cubicBezTo>
                  <a:cubicBezTo>
                    <a:pt x="21600" y="11100"/>
                    <a:pt x="16545" y="14100"/>
                    <a:pt x="10570" y="14100"/>
                  </a:cubicBezTo>
                  <a:close/>
                  <a:moveTo>
                    <a:pt x="11030" y="9300"/>
                  </a:moveTo>
                  <a:cubicBezTo>
                    <a:pt x="10111" y="9300"/>
                    <a:pt x="9651" y="9300"/>
                    <a:pt x="8732" y="9000"/>
                  </a:cubicBezTo>
                  <a:cubicBezTo>
                    <a:pt x="8272" y="9300"/>
                    <a:pt x="7353" y="9900"/>
                    <a:pt x="6894" y="10500"/>
                  </a:cubicBezTo>
                  <a:cubicBezTo>
                    <a:pt x="3677" y="13500"/>
                    <a:pt x="2298" y="17100"/>
                    <a:pt x="3217" y="21000"/>
                  </a:cubicBezTo>
                  <a:cubicBezTo>
                    <a:pt x="3217" y="21300"/>
                    <a:pt x="2757" y="21600"/>
                    <a:pt x="2298" y="21600"/>
                  </a:cubicBezTo>
                  <a:cubicBezTo>
                    <a:pt x="2298" y="21600"/>
                    <a:pt x="2298" y="21600"/>
                    <a:pt x="2298" y="21600"/>
                  </a:cubicBezTo>
                  <a:cubicBezTo>
                    <a:pt x="1838" y="21600"/>
                    <a:pt x="1379" y="21300"/>
                    <a:pt x="919" y="21000"/>
                  </a:cubicBezTo>
                  <a:cubicBezTo>
                    <a:pt x="460" y="15900"/>
                    <a:pt x="2757" y="12000"/>
                    <a:pt x="5055" y="9900"/>
                  </a:cubicBezTo>
                  <a:cubicBezTo>
                    <a:pt x="5974" y="9000"/>
                    <a:pt x="6894" y="8400"/>
                    <a:pt x="7813" y="7800"/>
                  </a:cubicBezTo>
                  <a:cubicBezTo>
                    <a:pt x="7353" y="7500"/>
                    <a:pt x="7353" y="7200"/>
                    <a:pt x="7353" y="6900"/>
                  </a:cubicBezTo>
                  <a:cubicBezTo>
                    <a:pt x="7353" y="5700"/>
                    <a:pt x="9191" y="4800"/>
                    <a:pt x="11030" y="4800"/>
                  </a:cubicBezTo>
                  <a:cubicBezTo>
                    <a:pt x="12868" y="4800"/>
                    <a:pt x="14706" y="5700"/>
                    <a:pt x="14706" y="6900"/>
                  </a:cubicBezTo>
                  <a:cubicBezTo>
                    <a:pt x="14706" y="8400"/>
                    <a:pt x="12868" y="9300"/>
                    <a:pt x="11030" y="93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4" name="Shape"/>
            <p:cNvSpPr/>
            <p:nvPr/>
          </p:nvSpPr>
          <p:spPr>
            <a:xfrm>
              <a:off x="6597651" y="1623484"/>
              <a:ext cx="330201" cy="260350"/>
            </a:xfrm>
            <a:custGeom>
              <a:avLst/>
              <a:gdLst/>
              <a:ahLst/>
              <a:cxnLst>
                <a:cxn ang="0">
                  <a:pos x="wd2" y="hd2"/>
                </a:cxn>
                <a:cxn ang="5400000">
                  <a:pos x="wd2" y="hd2"/>
                </a:cxn>
                <a:cxn ang="10800000">
                  <a:pos x="wd2" y="hd2"/>
                </a:cxn>
                <a:cxn ang="16200000">
                  <a:pos x="wd2" y="hd2"/>
                </a:cxn>
              </a:cxnLst>
              <a:rect l="0" t="0" r="r" b="b"/>
              <a:pathLst>
                <a:path w="21600" h="21600" extrusionOk="0">
                  <a:moveTo>
                    <a:pt x="6300" y="4547"/>
                  </a:moveTo>
                  <a:cubicBezTo>
                    <a:pt x="6300" y="5305"/>
                    <a:pt x="5700" y="6063"/>
                    <a:pt x="5100" y="6063"/>
                  </a:cubicBezTo>
                  <a:cubicBezTo>
                    <a:pt x="1200" y="6063"/>
                    <a:pt x="1200" y="6063"/>
                    <a:pt x="1200" y="6063"/>
                  </a:cubicBezTo>
                  <a:cubicBezTo>
                    <a:pt x="600" y="6063"/>
                    <a:pt x="0" y="5305"/>
                    <a:pt x="0" y="4547"/>
                  </a:cubicBezTo>
                  <a:cubicBezTo>
                    <a:pt x="0" y="1516"/>
                    <a:pt x="0" y="1516"/>
                    <a:pt x="0" y="1516"/>
                  </a:cubicBezTo>
                  <a:cubicBezTo>
                    <a:pt x="0" y="758"/>
                    <a:pt x="600" y="0"/>
                    <a:pt x="1200" y="0"/>
                  </a:cubicBezTo>
                  <a:cubicBezTo>
                    <a:pt x="5100" y="0"/>
                    <a:pt x="5100" y="0"/>
                    <a:pt x="5100" y="0"/>
                  </a:cubicBezTo>
                  <a:cubicBezTo>
                    <a:pt x="5700" y="0"/>
                    <a:pt x="6300" y="758"/>
                    <a:pt x="6300" y="1516"/>
                  </a:cubicBezTo>
                  <a:lnTo>
                    <a:pt x="6300" y="4547"/>
                  </a:lnTo>
                  <a:close/>
                  <a:moveTo>
                    <a:pt x="6300" y="12505"/>
                  </a:moveTo>
                  <a:cubicBezTo>
                    <a:pt x="6300" y="13263"/>
                    <a:pt x="5700" y="13642"/>
                    <a:pt x="5100" y="13642"/>
                  </a:cubicBezTo>
                  <a:cubicBezTo>
                    <a:pt x="1200" y="13642"/>
                    <a:pt x="1200" y="13642"/>
                    <a:pt x="1200" y="13642"/>
                  </a:cubicBezTo>
                  <a:cubicBezTo>
                    <a:pt x="600" y="13642"/>
                    <a:pt x="0" y="13263"/>
                    <a:pt x="0" y="12505"/>
                  </a:cubicBezTo>
                  <a:cubicBezTo>
                    <a:pt x="0" y="9474"/>
                    <a:pt x="0" y="9474"/>
                    <a:pt x="0" y="9474"/>
                  </a:cubicBezTo>
                  <a:cubicBezTo>
                    <a:pt x="0" y="8716"/>
                    <a:pt x="600" y="7958"/>
                    <a:pt x="1200" y="7958"/>
                  </a:cubicBezTo>
                  <a:cubicBezTo>
                    <a:pt x="5100" y="7958"/>
                    <a:pt x="5100" y="7958"/>
                    <a:pt x="5100" y="7958"/>
                  </a:cubicBezTo>
                  <a:cubicBezTo>
                    <a:pt x="5700" y="7958"/>
                    <a:pt x="6300" y="8716"/>
                    <a:pt x="6300" y="9474"/>
                  </a:cubicBezTo>
                  <a:lnTo>
                    <a:pt x="6300" y="12505"/>
                  </a:lnTo>
                  <a:close/>
                  <a:moveTo>
                    <a:pt x="6300" y="20084"/>
                  </a:moveTo>
                  <a:cubicBezTo>
                    <a:pt x="6300" y="20842"/>
                    <a:pt x="5700" y="21600"/>
                    <a:pt x="5100" y="21600"/>
                  </a:cubicBezTo>
                  <a:cubicBezTo>
                    <a:pt x="1200" y="21600"/>
                    <a:pt x="1200" y="21600"/>
                    <a:pt x="1200" y="21600"/>
                  </a:cubicBezTo>
                  <a:cubicBezTo>
                    <a:pt x="600" y="21600"/>
                    <a:pt x="0" y="20842"/>
                    <a:pt x="0" y="20084"/>
                  </a:cubicBezTo>
                  <a:cubicBezTo>
                    <a:pt x="0" y="17053"/>
                    <a:pt x="0" y="17053"/>
                    <a:pt x="0" y="17053"/>
                  </a:cubicBezTo>
                  <a:cubicBezTo>
                    <a:pt x="0" y="16295"/>
                    <a:pt x="600" y="15916"/>
                    <a:pt x="1200" y="15916"/>
                  </a:cubicBezTo>
                  <a:cubicBezTo>
                    <a:pt x="5100" y="15916"/>
                    <a:pt x="5100" y="15916"/>
                    <a:pt x="5100" y="15916"/>
                  </a:cubicBezTo>
                  <a:cubicBezTo>
                    <a:pt x="5700" y="15916"/>
                    <a:pt x="6300" y="16295"/>
                    <a:pt x="6300" y="17053"/>
                  </a:cubicBezTo>
                  <a:lnTo>
                    <a:pt x="6300" y="20084"/>
                  </a:lnTo>
                  <a:close/>
                  <a:moveTo>
                    <a:pt x="14100" y="4547"/>
                  </a:moveTo>
                  <a:cubicBezTo>
                    <a:pt x="14100" y="5305"/>
                    <a:pt x="13500" y="6063"/>
                    <a:pt x="12900" y="6063"/>
                  </a:cubicBezTo>
                  <a:cubicBezTo>
                    <a:pt x="9000" y="6063"/>
                    <a:pt x="9000" y="6063"/>
                    <a:pt x="9000" y="6063"/>
                  </a:cubicBezTo>
                  <a:cubicBezTo>
                    <a:pt x="8400" y="6063"/>
                    <a:pt x="7800" y="5305"/>
                    <a:pt x="7800" y="4547"/>
                  </a:cubicBezTo>
                  <a:cubicBezTo>
                    <a:pt x="7800" y="1516"/>
                    <a:pt x="7800" y="1516"/>
                    <a:pt x="7800" y="1516"/>
                  </a:cubicBezTo>
                  <a:cubicBezTo>
                    <a:pt x="7800" y="758"/>
                    <a:pt x="8400" y="0"/>
                    <a:pt x="9000" y="0"/>
                  </a:cubicBezTo>
                  <a:cubicBezTo>
                    <a:pt x="12900" y="0"/>
                    <a:pt x="12900" y="0"/>
                    <a:pt x="12900" y="0"/>
                  </a:cubicBezTo>
                  <a:cubicBezTo>
                    <a:pt x="13500" y="0"/>
                    <a:pt x="14100" y="758"/>
                    <a:pt x="14100" y="1516"/>
                  </a:cubicBezTo>
                  <a:lnTo>
                    <a:pt x="14100" y="4547"/>
                  </a:lnTo>
                  <a:close/>
                  <a:moveTo>
                    <a:pt x="14100" y="12505"/>
                  </a:moveTo>
                  <a:cubicBezTo>
                    <a:pt x="14100" y="13263"/>
                    <a:pt x="13500" y="13642"/>
                    <a:pt x="12900" y="13642"/>
                  </a:cubicBezTo>
                  <a:cubicBezTo>
                    <a:pt x="9000" y="13642"/>
                    <a:pt x="9000" y="13642"/>
                    <a:pt x="9000" y="13642"/>
                  </a:cubicBezTo>
                  <a:cubicBezTo>
                    <a:pt x="8400" y="13642"/>
                    <a:pt x="7800" y="13263"/>
                    <a:pt x="7800" y="12505"/>
                  </a:cubicBezTo>
                  <a:cubicBezTo>
                    <a:pt x="7800" y="9474"/>
                    <a:pt x="7800" y="9474"/>
                    <a:pt x="7800" y="9474"/>
                  </a:cubicBezTo>
                  <a:cubicBezTo>
                    <a:pt x="7800" y="8716"/>
                    <a:pt x="8400" y="7958"/>
                    <a:pt x="9000" y="7958"/>
                  </a:cubicBezTo>
                  <a:cubicBezTo>
                    <a:pt x="12900" y="7958"/>
                    <a:pt x="12900" y="7958"/>
                    <a:pt x="12900" y="7958"/>
                  </a:cubicBezTo>
                  <a:cubicBezTo>
                    <a:pt x="13500" y="7958"/>
                    <a:pt x="14100" y="8716"/>
                    <a:pt x="14100" y="9474"/>
                  </a:cubicBezTo>
                  <a:lnTo>
                    <a:pt x="14100" y="12505"/>
                  </a:lnTo>
                  <a:close/>
                  <a:moveTo>
                    <a:pt x="14100" y="20084"/>
                  </a:moveTo>
                  <a:cubicBezTo>
                    <a:pt x="14100" y="20842"/>
                    <a:pt x="13500" y="21600"/>
                    <a:pt x="12900" y="21600"/>
                  </a:cubicBezTo>
                  <a:cubicBezTo>
                    <a:pt x="9000" y="21600"/>
                    <a:pt x="9000" y="21600"/>
                    <a:pt x="9000" y="21600"/>
                  </a:cubicBezTo>
                  <a:cubicBezTo>
                    <a:pt x="8400" y="21600"/>
                    <a:pt x="7800" y="20842"/>
                    <a:pt x="7800" y="20084"/>
                  </a:cubicBezTo>
                  <a:cubicBezTo>
                    <a:pt x="7800" y="17053"/>
                    <a:pt x="7800" y="17053"/>
                    <a:pt x="7800" y="17053"/>
                  </a:cubicBezTo>
                  <a:cubicBezTo>
                    <a:pt x="7800" y="16295"/>
                    <a:pt x="8400" y="15916"/>
                    <a:pt x="9000" y="15916"/>
                  </a:cubicBezTo>
                  <a:cubicBezTo>
                    <a:pt x="12900" y="15916"/>
                    <a:pt x="12900" y="15916"/>
                    <a:pt x="12900" y="15916"/>
                  </a:cubicBezTo>
                  <a:cubicBezTo>
                    <a:pt x="13500" y="15916"/>
                    <a:pt x="14100" y="16295"/>
                    <a:pt x="14100" y="17053"/>
                  </a:cubicBezTo>
                  <a:lnTo>
                    <a:pt x="14100" y="20084"/>
                  </a:lnTo>
                  <a:close/>
                  <a:moveTo>
                    <a:pt x="21600" y="4547"/>
                  </a:moveTo>
                  <a:cubicBezTo>
                    <a:pt x="21600" y="5305"/>
                    <a:pt x="21300" y="6063"/>
                    <a:pt x="20700" y="6063"/>
                  </a:cubicBezTo>
                  <a:cubicBezTo>
                    <a:pt x="16800" y="6063"/>
                    <a:pt x="16800" y="6063"/>
                    <a:pt x="16800" y="6063"/>
                  </a:cubicBezTo>
                  <a:cubicBezTo>
                    <a:pt x="16200" y="6063"/>
                    <a:pt x="15600" y="5305"/>
                    <a:pt x="15600" y="4547"/>
                  </a:cubicBezTo>
                  <a:cubicBezTo>
                    <a:pt x="15600" y="1516"/>
                    <a:pt x="15600" y="1516"/>
                    <a:pt x="15600" y="1516"/>
                  </a:cubicBezTo>
                  <a:cubicBezTo>
                    <a:pt x="15600" y="758"/>
                    <a:pt x="16200" y="0"/>
                    <a:pt x="16800" y="0"/>
                  </a:cubicBezTo>
                  <a:cubicBezTo>
                    <a:pt x="20700" y="0"/>
                    <a:pt x="20700" y="0"/>
                    <a:pt x="20700" y="0"/>
                  </a:cubicBezTo>
                  <a:cubicBezTo>
                    <a:pt x="21300" y="0"/>
                    <a:pt x="21600" y="758"/>
                    <a:pt x="21600" y="1516"/>
                  </a:cubicBezTo>
                  <a:lnTo>
                    <a:pt x="21600" y="4547"/>
                  </a:lnTo>
                  <a:close/>
                  <a:moveTo>
                    <a:pt x="21600" y="12505"/>
                  </a:moveTo>
                  <a:cubicBezTo>
                    <a:pt x="21600" y="13263"/>
                    <a:pt x="21300" y="13642"/>
                    <a:pt x="20700" y="13642"/>
                  </a:cubicBezTo>
                  <a:cubicBezTo>
                    <a:pt x="16800" y="13642"/>
                    <a:pt x="16800" y="13642"/>
                    <a:pt x="16800" y="13642"/>
                  </a:cubicBezTo>
                  <a:cubicBezTo>
                    <a:pt x="16200" y="13642"/>
                    <a:pt x="15600" y="13263"/>
                    <a:pt x="15600" y="12505"/>
                  </a:cubicBezTo>
                  <a:cubicBezTo>
                    <a:pt x="15600" y="9474"/>
                    <a:pt x="15600" y="9474"/>
                    <a:pt x="15600" y="9474"/>
                  </a:cubicBezTo>
                  <a:cubicBezTo>
                    <a:pt x="15600" y="8716"/>
                    <a:pt x="16200" y="7958"/>
                    <a:pt x="16800" y="7958"/>
                  </a:cubicBezTo>
                  <a:cubicBezTo>
                    <a:pt x="20700" y="7958"/>
                    <a:pt x="20700" y="7958"/>
                    <a:pt x="20700" y="7958"/>
                  </a:cubicBezTo>
                  <a:cubicBezTo>
                    <a:pt x="21300" y="7958"/>
                    <a:pt x="21600" y="8716"/>
                    <a:pt x="21600" y="9474"/>
                  </a:cubicBezTo>
                  <a:lnTo>
                    <a:pt x="21600" y="12505"/>
                  </a:lnTo>
                  <a:close/>
                  <a:moveTo>
                    <a:pt x="21600" y="20084"/>
                  </a:moveTo>
                  <a:cubicBezTo>
                    <a:pt x="21600" y="20842"/>
                    <a:pt x="21300" y="21600"/>
                    <a:pt x="20700" y="21600"/>
                  </a:cubicBezTo>
                  <a:cubicBezTo>
                    <a:pt x="16800" y="21600"/>
                    <a:pt x="16800" y="21600"/>
                    <a:pt x="16800" y="21600"/>
                  </a:cubicBezTo>
                  <a:cubicBezTo>
                    <a:pt x="16200" y="21600"/>
                    <a:pt x="15600" y="20842"/>
                    <a:pt x="15600" y="20084"/>
                  </a:cubicBezTo>
                  <a:cubicBezTo>
                    <a:pt x="15600" y="17053"/>
                    <a:pt x="15600" y="17053"/>
                    <a:pt x="15600" y="17053"/>
                  </a:cubicBezTo>
                  <a:cubicBezTo>
                    <a:pt x="15600" y="16295"/>
                    <a:pt x="16200" y="15916"/>
                    <a:pt x="16800" y="15916"/>
                  </a:cubicBezTo>
                  <a:cubicBezTo>
                    <a:pt x="20700" y="15916"/>
                    <a:pt x="20700" y="15916"/>
                    <a:pt x="20700" y="15916"/>
                  </a:cubicBezTo>
                  <a:cubicBezTo>
                    <a:pt x="21300" y="15916"/>
                    <a:pt x="21600" y="16295"/>
                    <a:pt x="21600" y="17053"/>
                  </a:cubicBezTo>
                  <a:lnTo>
                    <a:pt x="21600" y="2008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5" name="Shape"/>
            <p:cNvSpPr/>
            <p:nvPr/>
          </p:nvSpPr>
          <p:spPr>
            <a:xfrm>
              <a:off x="7258051" y="1651000"/>
              <a:ext cx="292101" cy="279401"/>
            </a:xfrm>
            <a:custGeom>
              <a:avLst/>
              <a:gdLst/>
              <a:ahLst/>
              <a:cxnLst>
                <a:cxn ang="0">
                  <a:pos x="wd2" y="hd2"/>
                </a:cxn>
                <a:cxn ang="5400000">
                  <a:pos x="wd2" y="hd2"/>
                </a:cxn>
                <a:cxn ang="10800000">
                  <a:pos x="wd2" y="hd2"/>
                </a:cxn>
                <a:cxn ang="16200000">
                  <a:pos x="wd2" y="hd2"/>
                </a:cxn>
              </a:cxnLst>
              <a:rect l="0" t="0" r="r" b="b"/>
              <a:pathLst>
                <a:path w="21600" h="21600" extrusionOk="0">
                  <a:moveTo>
                    <a:pt x="5400" y="11685"/>
                  </a:moveTo>
                  <a:cubicBezTo>
                    <a:pt x="5400" y="12039"/>
                    <a:pt x="5062" y="12748"/>
                    <a:pt x="4725" y="12748"/>
                  </a:cubicBezTo>
                  <a:cubicBezTo>
                    <a:pt x="675" y="12748"/>
                    <a:pt x="675" y="12748"/>
                    <a:pt x="675" y="12748"/>
                  </a:cubicBezTo>
                  <a:cubicBezTo>
                    <a:pt x="337" y="12748"/>
                    <a:pt x="0" y="12039"/>
                    <a:pt x="0" y="11685"/>
                  </a:cubicBezTo>
                  <a:cubicBezTo>
                    <a:pt x="0" y="2479"/>
                    <a:pt x="0" y="2479"/>
                    <a:pt x="0" y="2479"/>
                  </a:cubicBezTo>
                  <a:cubicBezTo>
                    <a:pt x="0" y="2125"/>
                    <a:pt x="337" y="1770"/>
                    <a:pt x="675" y="1770"/>
                  </a:cubicBezTo>
                  <a:cubicBezTo>
                    <a:pt x="4725" y="1770"/>
                    <a:pt x="4725" y="1770"/>
                    <a:pt x="4725" y="1770"/>
                  </a:cubicBezTo>
                  <a:cubicBezTo>
                    <a:pt x="5062" y="1770"/>
                    <a:pt x="5400" y="2125"/>
                    <a:pt x="5400" y="2479"/>
                  </a:cubicBezTo>
                  <a:lnTo>
                    <a:pt x="5400" y="11685"/>
                  </a:lnTo>
                  <a:close/>
                  <a:moveTo>
                    <a:pt x="3375" y="4249"/>
                  </a:moveTo>
                  <a:cubicBezTo>
                    <a:pt x="3375" y="3895"/>
                    <a:pt x="3037" y="3541"/>
                    <a:pt x="2362" y="3541"/>
                  </a:cubicBezTo>
                  <a:cubicBezTo>
                    <a:pt x="2025" y="3541"/>
                    <a:pt x="1687" y="3895"/>
                    <a:pt x="1687" y="4249"/>
                  </a:cubicBezTo>
                  <a:cubicBezTo>
                    <a:pt x="1687" y="4957"/>
                    <a:pt x="2025" y="5311"/>
                    <a:pt x="2362" y="5311"/>
                  </a:cubicBezTo>
                  <a:cubicBezTo>
                    <a:pt x="3037" y="5311"/>
                    <a:pt x="3375" y="4957"/>
                    <a:pt x="3375" y="4249"/>
                  </a:cubicBezTo>
                  <a:close/>
                  <a:moveTo>
                    <a:pt x="20925" y="9561"/>
                  </a:moveTo>
                  <a:cubicBezTo>
                    <a:pt x="20925" y="9207"/>
                    <a:pt x="20925" y="8852"/>
                    <a:pt x="20925" y="8498"/>
                  </a:cubicBezTo>
                  <a:cubicBezTo>
                    <a:pt x="20925" y="7790"/>
                    <a:pt x="20925" y="7082"/>
                    <a:pt x="20588" y="6374"/>
                  </a:cubicBezTo>
                  <a:cubicBezTo>
                    <a:pt x="20588" y="6020"/>
                    <a:pt x="20588" y="5311"/>
                    <a:pt x="20588" y="4957"/>
                  </a:cubicBezTo>
                  <a:cubicBezTo>
                    <a:pt x="20250" y="4249"/>
                    <a:pt x="20250" y="3895"/>
                    <a:pt x="19913" y="3541"/>
                  </a:cubicBezTo>
                  <a:cubicBezTo>
                    <a:pt x="19913" y="2479"/>
                    <a:pt x="19575" y="1770"/>
                    <a:pt x="19238" y="1062"/>
                  </a:cubicBezTo>
                  <a:cubicBezTo>
                    <a:pt x="18563" y="354"/>
                    <a:pt x="17550" y="0"/>
                    <a:pt x="16538" y="0"/>
                  </a:cubicBezTo>
                  <a:cubicBezTo>
                    <a:pt x="16200" y="0"/>
                    <a:pt x="16200" y="0"/>
                    <a:pt x="15863" y="0"/>
                  </a:cubicBezTo>
                  <a:cubicBezTo>
                    <a:pt x="14850" y="0"/>
                    <a:pt x="14850" y="0"/>
                    <a:pt x="14850" y="0"/>
                  </a:cubicBezTo>
                  <a:cubicBezTo>
                    <a:pt x="14513" y="0"/>
                    <a:pt x="14513" y="0"/>
                    <a:pt x="14513" y="0"/>
                  </a:cubicBezTo>
                  <a:cubicBezTo>
                    <a:pt x="12825" y="0"/>
                    <a:pt x="10800" y="354"/>
                    <a:pt x="9450" y="1062"/>
                  </a:cubicBezTo>
                  <a:cubicBezTo>
                    <a:pt x="8437" y="1416"/>
                    <a:pt x="7762" y="1770"/>
                    <a:pt x="7425" y="1770"/>
                  </a:cubicBezTo>
                  <a:cubicBezTo>
                    <a:pt x="6750" y="1770"/>
                    <a:pt x="6412" y="2125"/>
                    <a:pt x="6412" y="2479"/>
                  </a:cubicBezTo>
                  <a:cubicBezTo>
                    <a:pt x="6412" y="11685"/>
                    <a:pt x="6412" y="11685"/>
                    <a:pt x="6412" y="11685"/>
                  </a:cubicBezTo>
                  <a:cubicBezTo>
                    <a:pt x="6412" y="12039"/>
                    <a:pt x="6750" y="12393"/>
                    <a:pt x="7087" y="12748"/>
                  </a:cubicBezTo>
                  <a:cubicBezTo>
                    <a:pt x="7762" y="12748"/>
                    <a:pt x="9112" y="14518"/>
                    <a:pt x="9787" y="15226"/>
                  </a:cubicBezTo>
                  <a:cubicBezTo>
                    <a:pt x="10125" y="15934"/>
                    <a:pt x="10462" y="16289"/>
                    <a:pt x="11138" y="16997"/>
                  </a:cubicBezTo>
                  <a:cubicBezTo>
                    <a:pt x="11475" y="17351"/>
                    <a:pt x="11813" y="18413"/>
                    <a:pt x="11813" y="19121"/>
                  </a:cubicBezTo>
                  <a:cubicBezTo>
                    <a:pt x="12150" y="19830"/>
                    <a:pt x="12150" y="20892"/>
                    <a:pt x="12825" y="21600"/>
                  </a:cubicBezTo>
                  <a:cubicBezTo>
                    <a:pt x="12825" y="21600"/>
                    <a:pt x="13163" y="21600"/>
                    <a:pt x="13500" y="21600"/>
                  </a:cubicBezTo>
                  <a:cubicBezTo>
                    <a:pt x="16538" y="21600"/>
                    <a:pt x="16538" y="19121"/>
                    <a:pt x="16538" y="18059"/>
                  </a:cubicBezTo>
                  <a:cubicBezTo>
                    <a:pt x="16538" y="16997"/>
                    <a:pt x="15863" y="15934"/>
                    <a:pt x="15525" y="15226"/>
                  </a:cubicBezTo>
                  <a:cubicBezTo>
                    <a:pt x="15525" y="14872"/>
                    <a:pt x="15525" y="14872"/>
                    <a:pt x="15188" y="14518"/>
                  </a:cubicBezTo>
                  <a:cubicBezTo>
                    <a:pt x="18900" y="14518"/>
                    <a:pt x="18900" y="14518"/>
                    <a:pt x="18900" y="14518"/>
                  </a:cubicBezTo>
                  <a:cubicBezTo>
                    <a:pt x="20250" y="14518"/>
                    <a:pt x="21600" y="13102"/>
                    <a:pt x="21600" y="11685"/>
                  </a:cubicBezTo>
                  <a:cubicBezTo>
                    <a:pt x="21600" y="10977"/>
                    <a:pt x="21263" y="10269"/>
                    <a:pt x="20925" y="956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6" name="Shape"/>
            <p:cNvSpPr/>
            <p:nvPr/>
          </p:nvSpPr>
          <p:spPr>
            <a:xfrm>
              <a:off x="7924969" y="1610967"/>
              <a:ext cx="310813" cy="312899"/>
            </a:xfrm>
            <a:custGeom>
              <a:avLst/>
              <a:gdLst/>
              <a:ahLst/>
              <a:cxnLst>
                <a:cxn ang="0">
                  <a:pos x="wd2" y="hd2"/>
                </a:cxn>
                <a:cxn ang="5400000">
                  <a:pos x="wd2" y="hd2"/>
                </a:cxn>
                <a:cxn ang="10800000">
                  <a:pos x="wd2" y="hd2"/>
                </a:cxn>
                <a:cxn ang="16200000">
                  <a:pos x="wd2" y="hd2"/>
                </a:cxn>
              </a:cxnLst>
              <a:rect l="0" t="0" r="r" b="b"/>
              <a:pathLst>
                <a:path w="21287" h="21287" extrusionOk="0">
                  <a:moveTo>
                    <a:pt x="9547" y="20817"/>
                  </a:moveTo>
                  <a:cubicBezTo>
                    <a:pt x="8921" y="21443"/>
                    <a:pt x="7669" y="21443"/>
                    <a:pt x="7043" y="20817"/>
                  </a:cubicBezTo>
                  <a:cubicBezTo>
                    <a:pt x="5478" y="19252"/>
                    <a:pt x="5478" y="19252"/>
                    <a:pt x="5478" y="19252"/>
                  </a:cubicBezTo>
                  <a:cubicBezTo>
                    <a:pt x="6417" y="18313"/>
                    <a:pt x="6417" y="16747"/>
                    <a:pt x="5478" y="15808"/>
                  </a:cubicBezTo>
                  <a:cubicBezTo>
                    <a:pt x="4539" y="14869"/>
                    <a:pt x="2973" y="14869"/>
                    <a:pt x="2034" y="15808"/>
                  </a:cubicBezTo>
                  <a:cubicBezTo>
                    <a:pt x="469" y="14243"/>
                    <a:pt x="469" y="14243"/>
                    <a:pt x="469" y="14243"/>
                  </a:cubicBezTo>
                  <a:cubicBezTo>
                    <a:pt x="-157" y="13617"/>
                    <a:pt x="-157" y="12365"/>
                    <a:pt x="469" y="11739"/>
                  </a:cubicBezTo>
                  <a:cubicBezTo>
                    <a:pt x="12052" y="469"/>
                    <a:pt x="12052" y="469"/>
                    <a:pt x="12052" y="469"/>
                  </a:cubicBezTo>
                  <a:cubicBezTo>
                    <a:pt x="12678" y="-157"/>
                    <a:pt x="13617" y="-157"/>
                    <a:pt x="14243" y="469"/>
                  </a:cubicBezTo>
                  <a:cubicBezTo>
                    <a:pt x="15808" y="2034"/>
                    <a:pt x="15808" y="2034"/>
                    <a:pt x="15808" y="2034"/>
                  </a:cubicBezTo>
                  <a:cubicBezTo>
                    <a:pt x="14869" y="2973"/>
                    <a:pt x="14869" y="4539"/>
                    <a:pt x="15808" y="5478"/>
                  </a:cubicBezTo>
                  <a:cubicBezTo>
                    <a:pt x="16747" y="6417"/>
                    <a:pt x="18313" y="6417"/>
                    <a:pt x="19252" y="5478"/>
                  </a:cubicBezTo>
                  <a:cubicBezTo>
                    <a:pt x="20817" y="7043"/>
                    <a:pt x="20817" y="7043"/>
                    <a:pt x="20817" y="7043"/>
                  </a:cubicBezTo>
                  <a:cubicBezTo>
                    <a:pt x="21443" y="7669"/>
                    <a:pt x="21443" y="8608"/>
                    <a:pt x="20817" y="9234"/>
                  </a:cubicBezTo>
                  <a:lnTo>
                    <a:pt x="9547" y="20817"/>
                  </a:lnTo>
                  <a:close/>
                  <a:moveTo>
                    <a:pt x="17373" y="9547"/>
                  </a:moveTo>
                  <a:cubicBezTo>
                    <a:pt x="17686" y="9234"/>
                    <a:pt x="17686" y="8608"/>
                    <a:pt x="17373" y="8295"/>
                  </a:cubicBezTo>
                  <a:cubicBezTo>
                    <a:pt x="12991" y="3913"/>
                    <a:pt x="12991" y="3913"/>
                    <a:pt x="12991" y="3913"/>
                  </a:cubicBezTo>
                  <a:cubicBezTo>
                    <a:pt x="12678" y="3600"/>
                    <a:pt x="12052" y="3600"/>
                    <a:pt x="11739" y="3913"/>
                  </a:cubicBezTo>
                  <a:cubicBezTo>
                    <a:pt x="3913" y="11739"/>
                    <a:pt x="3913" y="11739"/>
                    <a:pt x="3913" y="11739"/>
                  </a:cubicBezTo>
                  <a:cubicBezTo>
                    <a:pt x="3600" y="12052"/>
                    <a:pt x="3600" y="12365"/>
                    <a:pt x="3913" y="12678"/>
                  </a:cubicBezTo>
                  <a:cubicBezTo>
                    <a:pt x="8608" y="17373"/>
                    <a:pt x="8608" y="17373"/>
                    <a:pt x="8608" y="17373"/>
                  </a:cubicBezTo>
                  <a:cubicBezTo>
                    <a:pt x="8608" y="17373"/>
                    <a:pt x="8921" y="17686"/>
                    <a:pt x="9234" y="17686"/>
                  </a:cubicBezTo>
                  <a:cubicBezTo>
                    <a:pt x="9234" y="17686"/>
                    <a:pt x="9547" y="17373"/>
                    <a:pt x="9547" y="17373"/>
                  </a:cubicBezTo>
                  <a:lnTo>
                    <a:pt x="17373" y="9547"/>
                  </a:lnTo>
                  <a:close/>
                  <a:moveTo>
                    <a:pt x="16434" y="8921"/>
                  </a:moveTo>
                  <a:cubicBezTo>
                    <a:pt x="9234" y="16121"/>
                    <a:pt x="9234" y="16121"/>
                    <a:pt x="9234" y="16121"/>
                  </a:cubicBezTo>
                  <a:cubicBezTo>
                    <a:pt x="5165" y="12052"/>
                    <a:pt x="5165" y="12052"/>
                    <a:pt x="5165" y="12052"/>
                  </a:cubicBezTo>
                  <a:cubicBezTo>
                    <a:pt x="12365" y="4852"/>
                    <a:pt x="12365" y="4852"/>
                    <a:pt x="12365" y="4852"/>
                  </a:cubicBezTo>
                  <a:lnTo>
                    <a:pt x="16434" y="89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7" name="Shape"/>
            <p:cNvSpPr/>
            <p:nvPr/>
          </p:nvSpPr>
          <p:spPr>
            <a:xfrm>
              <a:off x="8576733" y="1612900"/>
              <a:ext cx="192618" cy="2709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5143" y="21600"/>
                    <a:pt x="0" y="18305"/>
                    <a:pt x="0" y="13912"/>
                  </a:cubicBezTo>
                  <a:cubicBezTo>
                    <a:pt x="0" y="12447"/>
                    <a:pt x="1029" y="11349"/>
                    <a:pt x="2057" y="9885"/>
                  </a:cubicBezTo>
                  <a:cubicBezTo>
                    <a:pt x="3086" y="8786"/>
                    <a:pt x="7200" y="4759"/>
                    <a:pt x="9257" y="732"/>
                  </a:cubicBezTo>
                  <a:cubicBezTo>
                    <a:pt x="9257" y="366"/>
                    <a:pt x="10286" y="0"/>
                    <a:pt x="10800" y="0"/>
                  </a:cubicBezTo>
                  <a:cubicBezTo>
                    <a:pt x="11314" y="0"/>
                    <a:pt x="12343" y="366"/>
                    <a:pt x="12343" y="732"/>
                  </a:cubicBezTo>
                  <a:cubicBezTo>
                    <a:pt x="14400" y="4759"/>
                    <a:pt x="18514" y="8786"/>
                    <a:pt x="19543" y="9885"/>
                  </a:cubicBezTo>
                  <a:cubicBezTo>
                    <a:pt x="20571" y="11349"/>
                    <a:pt x="21600" y="12447"/>
                    <a:pt x="21600" y="13912"/>
                  </a:cubicBezTo>
                  <a:cubicBezTo>
                    <a:pt x="21600" y="18305"/>
                    <a:pt x="16457" y="21600"/>
                    <a:pt x="10800" y="21600"/>
                  </a:cubicBezTo>
                  <a:close/>
                  <a:moveTo>
                    <a:pt x="10286" y="15010"/>
                  </a:moveTo>
                  <a:cubicBezTo>
                    <a:pt x="10286" y="14644"/>
                    <a:pt x="9257" y="13546"/>
                    <a:pt x="8743" y="12814"/>
                  </a:cubicBezTo>
                  <a:cubicBezTo>
                    <a:pt x="8743" y="12447"/>
                    <a:pt x="8229" y="12447"/>
                    <a:pt x="8229" y="12447"/>
                  </a:cubicBezTo>
                  <a:cubicBezTo>
                    <a:pt x="8229" y="12447"/>
                    <a:pt x="7714" y="12447"/>
                    <a:pt x="7714" y="12814"/>
                  </a:cubicBezTo>
                  <a:cubicBezTo>
                    <a:pt x="7200" y="13546"/>
                    <a:pt x="6171" y="14644"/>
                    <a:pt x="6171" y="15010"/>
                  </a:cubicBezTo>
                  <a:cubicBezTo>
                    <a:pt x="5657" y="15376"/>
                    <a:pt x="5657" y="15742"/>
                    <a:pt x="5657" y="16108"/>
                  </a:cubicBezTo>
                  <a:cubicBezTo>
                    <a:pt x="5657" y="16841"/>
                    <a:pt x="6686" y="17939"/>
                    <a:pt x="8229" y="17939"/>
                  </a:cubicBezTo>
                  <a:cubicBezTo>
                    <a:pt x="9771" y="17939"/>
                    <a:pt x="10800" y="16841"/>
                    <a:pt x="10800" y="16108"/>
                  </a:cubicBezTo>
                  <a:cubicBezTo>
                    <a:pt x="10800" y="15742"/>
                    <a:pt x="10800" y="15376"/>
                    <a:pt x="10286" y="1501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8" name="Shape"/>
            <p:cNvSpPr/>
            <p:nvPr/>
          </p:nvSpPr>
          <p:spPr>
            <a:xfrm>
              <a:off x="9237133" y="1651000"/>
              <a:ext cx="374651" cy="232834"/>
            </a:xfrm>
            <a:custGeom>
              <a:avLst/>
              <a:gdLst/>
              <a:ahLst/>
              <a:cxnLst>
                <a:cxn ang="0">
                  <a:pos x="wd2" y="hd2"/>
                </a:cxn>
                <a:cxn ang="5400000">
                  <a:pos x="wd2" y="hd2"/>
                </a:cxn>
                <a:cxn ang="10800000">
                  <a:pos x="wd2" y="hd2"/>
                </a:cxn>
                <a:cxn ang="16200000">
                  <a:pos x="wd2" y="hd2"/>
                </a:cxn>
              </a:cxnLst>
              <a:rect l="0" t="0" r="r" b="b"/>
              <a:pathLst>
                <a:path w="21600" h="21600" extrusionOk="0">
                  <a:moveTo>
                    <a:pt x="6585" y="0"/>
                  </a:moveTo>
                  <a:cubicBezTo>
                    <a:pt x="14751" y="0"/>
                    <a:pt x="14751" y="0"/>
                    <a:pt x="14751" y="0"/>
                  </a:cubicBezTo>
                  <a:cubicBezTo>
                    <a:pt x="18439" y="0"/>
                    <a:pt x="21600" y="4659"/>
                    <a:pt x="21600" y="10588"/>
                  </a:cubicBezTo>
                  <a:cubicBezTo>
                    <a:pt x="21600" y="16518"/>
                    <a:pt x="18439" y="21600"/>
                    <a:pt x="14751" y="21600"/>
                  </a:cubicBezTo>
                  <a:cubicBezTo>
                    <a:pt x="6585" y="21600"/>
                    <a:pt x="6585" y="21600"/>
                    <a:pt x="6585" y="21600"/>
                  </a:cubicBezTo>
                  <a:cubicBezTo>
                    <a:pt x="2898" y="21600"/>
                    <a:pt x="0" y="16518"/>
                    <a:pt x="0" y="10588"/>
                  </a:cubicBezTo>
                  <a:cubicBezTo>
                    <a:pt x="0" y="4659"/>
                    <a:pt x="2898" y="0"/>
                    <a:pt x="6585" y="0"/>
                  </a:cubicBezTo>
                  <a:close/>
                  <a:moveTo>
                    <a:pt x="20283" y="10588"/>
                  </a:moveTo>
                  <a:cubicBezTo>
                    <a:pt x="20283" y="5929"/>
                    <a:pt x="17912" y="2118"/>
                    <a:pt x="14751" y="2118"/>
                  </a:cubicBezTo>
                  <a:cubicBezTo>
                    <a:pt x="11854" y="2118"/>
                    <a:pt x="9483" y="5929"/>
                    <a:pt x="9483" y="10588"/>
                  </a:cubicBezTo>
                  <a:cubicBezTo>
                    <a:pt x="9483" y="15671"/>
                    <a:pt x="11854" y="19482"/>
                    <a:pt x="14751" y="19482"/>
                  </a:cubicBezTo>
                  <a:cubicBezTo>
                    <a:pt x="17912" y="19482"/>
                    <a:pt x="20283" y="15671"/>
                    <a:pt x="20283" y="1058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59" name="Shape"/>
            <p:cNvSpPr/>
            <p:nvPr/>
          </p:nvSpPr>
          <p:spPr>
            <a:xfrm>
              <a:off x="9897533" y="1623484"/>
              <a:ext cx="26035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5226"/>
                  </a:moveTo>
                  <a:cubicBezTo>
                    <a:pt x="21600" y="5226"/>
                    <a:pt x="21221" y="5574"/>
                    <a:pt x="21221" y="5574"/>
                  </a:cubicBezTo>
                  <a:cubicBezTo>
                    <a:pt x="19705" y="5574"/>
                    <a:pt x="19705" y="5574"/>
                    <a:pt x="19705" y="5574"/>
                  </a:cubicBezTo>
                  <a:cubicBezTo>
                    <a:pt x="19705" y="18813"/>
                    <a:pt x="19705" y="18813"/>
                    <a:pt x="19705" y="18813"/>
                  </a:cubicBezTo>
                  <a:cubicBezTo>
                    <a:pt x="19705" y="20206"/>
                    <a:pt x="18568" y="21600"/>
                    <a:pt x="17053" y="21600"/>
                  </a:cubicBezTo>
                  <a:cubicBezTo>
                    <a:pt x="4547" y="21600"/>
                    <a:pt x="4547" y="21600"/>
                    <a:pt x="4547" y="21600"/>
                  </a:cubicBezTo>
                  <a:cubicBezTo>
                    <a:pt x="3411" y="21600"/>
                    <a:pt x="2274" y="20555"/>
                    <a:pt x="2274" y="18813"/>
                  </a:cubicBezTo>
                  <a:cubicBezTo>
                    <a:pt x="2274" y="5574"/>
                    <a:pt x="2274" y="5574"/>
                    <a:pt x="2274" y="5574"/>
                  </a:cubicBezTo>
                  <a:cubicBezTo>
                    <a:pt x="758" y="5574"/>
                    <a:pt x="758" y="5574"/>
                    <a:pt x="758" y="5574"/>
                  </a:cubicBezTo>
                  <a:cubicBezTo>
                    <a:pt x="379" y="5574"/>
                    <a:pt x="0" y="5226"/>
                    <a:pt x="0" y="5226"/>
                  </a:cubicBezTo>
                  <a:cubicBezTo>
                    <a:pt x="0" y="4181"/>
                    <a:pt x="0" y="4181"/>
                    <a:pt x="0" y="4181"/>
                  </a:cubicBezTo>
                  <a:cubicBezTo>
                    <a:pt x="0" y="3832"/>
                    <a:pt x="379" y="3832"/>
                    <a:pt x="758" y="3832"/>
                  </a:cubicBezTo>
                  <a:cubicBezTo>
                    <a:pt x="5305" y="3832"/>
                    <a:pt x="5305" y="3832"/>
                    <a:pt x="5305" y="3832"/>
                  </a:cubicBezTo>
                  <a:cubicBezTo>
                    <a:pt x="6442" y="1394"/>
                    <a:pt x="6442" y="1394"/>
                    <a:pt x="6442" y="1394"/>
                  </a:cubicBezTo>
                  <a:cubicBezTo>
                    <a:pt x="6821" y="697"/>
                    <a:pt x="7579" y="0"/>
                    <a:pt x="8337" y="0"/>
                  </a:cubicBezTo>
                  <a:cubicBezTo>
                    <a:pt x="13263" y="0"/>
                    <a:pt x="13263" y="0"/>
                    <a:pt x="13263" y="0"/>
                  </a:cubicBezTo>
                  <a:cubicBezTo>
                    <a:pt x="14021" y="0"/>
                    <a:pt x="15158" y="697"/>
                    <a:pt x="15537" y="1394"/>
                  </a:cubicBezTo>
                  <a:cubicBezTo>
                    <a:pt x="16295" y="3832"/>
                    <a:pt x="16295" y="3832"/>
                    <a:pt x="16295" y="3832"/>
                  </a:cubicBezTo>
                  <a:cubicBezTo>
                    <a:pt x="21221" y="3832"/>
                    <a:pt x="21221" y="3832"/>
                    <a:pt x="21221" y="3832"/>
                  </a:cubicBezTo>
                  <a:cubicBezTo>
                    <a:pt x="21221" y="3832"/>
                    <a:pt x="21600" y="3832"/>
                    <a:pt x="21600" y="4181"/>
                  </a:cubicBezTo>
                  <a:lnTo>
                    <a:pt x="21600" y="5226"/>
                  </a:lnTo>
                  <a:close/>
                  <a:moveTo>
                    <a:pt x="17811" y="5574"/>
                  </a:moveTo>
                  <a:cubicBezTo>
                    <a:pt x="4168" y="5574"/>
                    <a:pt x="4168" y="5574"/>
                    <a:pt x="4168" y="5574"/>
                  </a:cubicBezTo>
                  <a:cubicBezTo>
                    <a:pt x="4168" y="18813"/>
                    <a:pt x="4168" y="18813"/>
                    <a:pt x="4168" y="18813"/>
                  </a:cubicBezTo>
                  <a:cubicBezTo>
                    <a:pt x="4168" y="19510"/>
                    <a:pt x="4547" y="19858"/>
                    <a:pt x="4547" y="19858"/>
                  </a:cubicBezTo>
                  <a:cubicBezTo>
                    <a:pt x="17053" y="19858"/>
                    <a:pt x="17053" y="19858"/>
                    <a:pt x="17053" y="19858"/>
                  </a:cubicBezTo>
                  <a:cubicBezTo>
                    <a:pt x="17432" y="19858"/>
                    <a:pt x="17811" y="19510"/>
                    <a:pt x="17811" y="18813"/>
                  </a:cubicBezTo>
                  <a:lnTo>
                    <a:pt x="17811" y="5574"/>
                  </a:lnTo>
                  <a:close/>
                  <a:moveTo>
                    <a:pt x="7958" y="16723"/>
                  </a:moveTo>
                  <a:cubicBezTo>
                    <a:pt x="7958" y="17071"/>
                    <a:pt x="7579" y="17071"/>
                    <a:pt x="7579" y="17071"/>
                  </a:cubicBezTo>
                  <a:cubicBezTo>
                    <a:pt x="6442" y="17071"/>
                    <a:pt x="6442" y="17071"/>
                    <a:pt x="6442" y="17071"/>
                  </a:cubicBezTo>
                  <a:cubicBezTo>
                    <a:pt x="6063" y="17071"/>
                    <a:pt x="6063" y="17071"/>
                    <a:pt x="6063" y="16723"/>
                  </a:cubicBezTo>
                  <a:cubicBezTo>
                    <a:pt x="6063" y="8710"/>
                    <a:pt x="6063" y="8710"/>
                    <a:pt x="6063" y="8710"/>
                  </a:cubicBezTo>
                  <a:cubicBezTo>
                    <a:pt x="6063" y="8361"/>
                    <a:pt x="6063" y="8361"/>
                    <a:pt x="6442" y="8361"/>
                  </a:cubicBezTo>
                  <a:cubicBezTo>
                    <a:pt x="7579" y="8361"/>
                    <a:pt x="7579" y="8361"/>
                    <a:pt x="7579" y="8361"/>
                  </a:cubicBezTo>
                  <a:cubicBezTo>
                    <a:pt x="7579" y="8361"/>
                    <a:pt x="7958" y="8361"/>
                    <a:pt x="7958" y="8710"/>
                  </a:cubicBezTo>
                  <a:lnTo>
                    <a:pt x="7958" y="16723"/>
                  </a:lnTo>
                  <a:close/>
                  <a:moveTo>
                    <a:pt x="14400" y="3832"/>
                  </a:moveTo>
                  <a:cubicBezTo>
                    <a:pt x="13642" y="2090"/>
                    <a:pt x="13642" y="2090"/>
                    <a:pt x="13642" y="2090"/>
                  </a:cubicBezTo>
                  <a:cubicBezTo>
                    <a:pt x="13642" y="2090"/>
                    <a:pt x="13263" y="2090"/>
                    <a:pt x="13263" y="2090"/>
                  </a:cubicBezTo>
                  <a:cubicBezTo>
                    <a:pt x="8337" y="2090"/>
                    <a:pt x="8337" y="2090"/>
                    <a:pt x="8337" y="2090"/>
                  </a:cubicBezTo>
                  <a:cubicBezTo>
                    <a:pt x="8337" y="2090"/>
                    <a:pt x="8337" y="2090"/>
                    <a:pt x="8337" y="2090"/>
                  </a:cubicBezTo>
                  <a:cubicBezTo>
                    <a:pt x="7579" y="3832"/>
                    <a:pt x="7579" y="3832"/>
                    <a:pt x="7579" y="3832"/>
                  </a:cubicBezTo>
                  <a:lnTo>
                    <a:pt x="14400" y="3832"/>
                  </a:lnTo>
                  <a:close/>
                  <a:moveTo>
                    <a:pt x="11747" y="16723"/>
                  </a:moveTo>
                  <a:cubicBezTo>
                    <a:pt x="11747" y="17071"/>
                    <a:pt x="11747" y="17071"/>
                    <a:pt x="11368" y="17071"/>
                  </a:cubicBezTo>
                  <a:cubicBezTo>
                    <a:pt x="10232" y="17071"/>
                    <a:pt x="10232" y="17071"/>
                    <a:pt x="10232" y="17071"/>
                  </a:cubicBezTo>
                  <a:cubicBezTo>
                    <a:pt x="10232" y="17071"/>
                    <a:pt x="9853" y="17071"/>
                    <a:pt x="9853" y="16723"/>
                  </a:cubicBezTo>
                  <a:cubicBezTo>
                    <a:pt x="9853" y="8710"/>
                    <a:pt x="9853" y="8710"/>
                    <a:pt x="9853" y="8710"/>
                  </a:cubicBezTo>
                  <a:cubicBezTo>
                    <a:pt x="9853" y="8361"/>
                    <a:pt x="10232" y="8361"/>
                    <a:pt x="10232" y="8361"/>
                  </a:cubicBezTo>
                  <a:cubicBezTo>
                    <a:pt x="11368" y="8361"/>
                    <a:pt x="11368" y="8361"/>
                    <a:pt x="11368" y="8361"/>
                  </a:cubicBezTo>
                  <a:cubicBezTo>
                    <a:pt x="11747" y="8361"/>
                    <a:pt x="11747" y="8361"/>
                    <a:pt x="11747" y="8710"/>
                  </a:cubicBezTo>
                  <a:lnTo>
                    <a:pt x="11747" y="16723"/>
                  </a:lnTo>
                  <a:close/>
                  <a:moveTo>
                    <a:pt x="15916" y="16723"/>
                  </a:moveTo>
                  <a:cubicBezTo>
                    <a:pt x="15916" y="17071"/>
                    <a:pt x="15537" y="17071"/>
                    <a:pt x="15158" y="17071"/>
                  </a:cubicBezTo>
                  <a:cubicBezTo>
                    <a:pt x="14400" y="17071"/>
                    <a:pt x="14400" y="17071"/>
                    <a:pt x="14400" y="17071"/>
                  </a:cubicBezTo>
                  <a:cubicBezTo>
                    <a:pt x="14021" y="17071"/>
                    <a:pt x="13642" y="17071"/>
                    <a:pt x="13642" y="16723"/>
                  </a:cubicBezTo>
                  <a:cubicBezTo>
                    <a:pt x="13642" y="8710"/>
                    <a:pt x="13642" y="8710"/>
                    <a:pt x="13642" y="8710"/>
                  </a:cubicBezTo>
                  <a:cubicBezTo>
                    <a:pt x="13642" y="8361"/>
                    <a:pt x="14021" y="8361"/>
                    <a:pt x="14400" y="8361"/>
                  </a:cubicBezTo>
                  <a:cubicBezTo>
                    <a:pt x="15158" y="8361"/>
                    <a:pt x="15158" y="8361"/>
                    <a:pt x="15158" y="8361"/>
                  </a:cubicBezTo>
                  <a:cubicBezTo>
                    <a:pt x="15537" y="8361"/>
                    <a:pt x="15916" y="8361"/>
                    <a:pt x="15916" y="8710"/>
                  </a:cubicBezTo>
                  <a:lnTo>
                    <a:pt x="15916" y="1672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0" name="Shape"/>
            <p:cNvSpPr/>
            <p:nvPr/>
          </p:nvSpPr>
          <p:spPr>
            <a:xfrm>
              <a:off x="10570634" y="1651000"/>
              <a:ext cx="315385" cy="256118"/>
            </a:xfrm>
            <a:custGeom>
              <a:avLst/>
              <a:gdLst/>
              <a:ahLst/>
              <a:cxnLst>
                <a:cxn ang="0">
                  <a:pos x="wd2" y="hd2"/>
                </a:cxn>
                <a:cxn ang="5400000">
                  <a:pos x="wd2" y="hd2"/>
                </a:cxn>
                <a:cxn ang="10800000">
                  <a:pos x="wd2" y="hd2"/>
                </a:cxn>
                <a:cxn ang="16200000">
                  <a:pos x="wd2" y="hd2"/>
                </a:cxn>
              </a:cxnLst>
              <a:rect l="0" t="0" r="r" b="b"/>
              <a:pathLst>
                <a:path w="21600" h="21600" extrusionOk="0">
                  <a:moveTo>
                    <a:pt x="21600" y="16586"/>
                  </a:moveTo>
                  <a:cubicBezTo>
                    <a:pt x="21600" y="17743"/>
                    <a:pt x="20661" y="17743"/>
                    <a:pt x="20035" y="17743"/>
                  </a:cubicBezTo>
                  <a:cubicBezTo>
                    <a:pt x="20035" y="20057"/>
                    <a:pt x="18783" y="21600"/>
                    <a:pt x="16904" y="21600"/>
                  </a:cubicBezTo>
                  <a:cubicBezTo>
                    <a:pt x="15026" y="21600"/>
                    <a:pt x="13774" y="20057"/>
                    <a:pt x="13774" y="17743"/>
                  </a:cubicBezTo>
                  <a:cubicBezTo>
                    <a:pt x="8765" y="17743"/>
                    <a:pt x="8765" y="17743"/>
                    <a:pt x="8765" y="17743"/>
                  </a:cubicBezTo>
                  <a:cubicBezTo>
                    <a:pt x="8765" y="20057"/>
                    <a:pt x="7513" y="21600"/>
                    <a:pt x="5635" y="21600"/>
                  </a:cubicBezTo>
                  <a:cubicBezTo>
                    <a:pt x="3757" y="21600"/>
                    <a:pt x="2504" y="20057"/>
                    <a:pt x="2504" y="17743"/>
                  </a:cubicBezTo>
                  <a:cubicBezTo>
                    <a:pt x="1565" y="17743"/>
                    <a:pt x="1565" y="17743"/>
                    <a:pt x="1565" y="17743"/>
                  </a:cubicBezTo>
                  <a:cubicBezTo>
                    <a:pt x="939" y="17743"/>
                    <a:pt x="0" y="17743"/>
                    <a:pt x="0" y="16586"/>
                  </a:cubicBezTo>
                  <a:cubicBezTo>
                    <a:pt x="0" y="16200"/>
                    <a:pt x="313" y="15814"/>
                    <a:pt x="939" y="15814"/>
                  </a:cubicBezTo>
                  <a:cubicBezTo>
                    <a:pt x="939" y="10800"/>
                    <a:pt x="939" y="10800"/>
                    <a:pt x="939" y="10800"/>
                  </a:cubicBezTo>
                  <a:cubicBezTo>
                    <a:pt x="939" y="9643"/>
                    <a:pt x="626" y="8486"/>
                    <a:pt x="1252" y="7714"/>
                  </a:cubicBezTo>
                  <a:cubicBezTo>
                    <a:pt x="3757" y="4629"/>
                    <a:pt x="3757" y="4629"/>
                    <a:pt x="3757" y="4629"/>
                  </a:cubicBezTo>
                  <a:cubicBezTo>
                    <a:pt x="4070" y="4243"/>
                    <a:pt x="4696" y="3857"/>
                    <a:pt x="5322" y="3857"/>
                  </a:cubicBezTo>
                  <a:cubicBezTo>
                    <a:pt x="7200" y="3857"/>
                    <a:pt x="7200" y="3857"/>
                    <a:pt x="7200" y="3857"/>
                  </a:cubicBezTo>
                  <a:cubicBezTo>
                    <a:pt x="7200" y="771"/>
                    <a:pt x="7200" y="771"/>
                    <a:pt x="7200" y="771"/>
                  </a:cubicBezTo>
                  <a:cubicBezTo>
                    <a:pt x="7200" y="386"/>
                    <a:pt x="7513" y="0"/>
                    <a:pt x="8139" y="0"/>
                  </a:cubicBezTo>
                  <a:cubicBezTo>
                    <a:pt x="20974" y="0"/>
                    <a:pt x="20974" y="0"/>
                    <a:pt x="20974" y="0"/>
                  </a:cubicBezTo>
                  <a:cubicBezTo>
                    <a:pt x="21287" y="0"/>
                    <a:pt x="21600" y="386"/>
                    <a:pt x="21600" y="771"/>
                  </a:cubicBezTo>
                  <a:lnTo>
                    <a:pt x="21600" y="16586"/>
                  </a:lnTo>
                  <a:close/>
                  <a:moveTo>
                    <a:pt x="7200" y="9643"/>
                  </a:moveTo>
                  <a:cubicBezTo>
                    <a:pt x="7200" y="5786"/>
                    <a:pt x="7200" y="5786"/>
                    <a:pt x="7200" y="5786"/>
                  </a:cubicBezTo>
                  <a:cubicBezTo>
                    <a:pt x="5322" y="5786"/>
                    <a:pt x="5322" y="5786"/>
                    <a:pt x="5322" y="5786"/>
                  </a:cubicBezTo>
                  <a:cubicBezTo>
                    <a:pt x="5322" y="5786"/>
                    <a:pt x="5009" y="5786"/>
                    <a:pt x="5009" y="5786"/>
                  </a:cubicBezTo>
                  <a:cubicBezTo>
                    <a:pt x="2504" y="8871"/>
                    <a:pt x="2504" y="8871"/>
                    <a:pt x="2504" y="8871"/>
                  </a:cubicBezTo>
                  <a:cubicBezTo>
                    <a:pt x="2504" y="8871"/>
                    <a:pt x="2504" y="9257"/>
                    <a:pt x="2504" y="9257"/>
                  </a:cubicBezTo>
                  <a:cubicBezTo>
                    <a:pt x="2504" y="9643"/>
                    <a:pt x="2504" y="9643"/>
                    <a:pt x="2504" y="9643"/>
                  </a:cubicBezTo>
                  <a:lnTo>
                    <a:pt x="7200" y="9643"/>
                  </a:lnTo>
                  <a:close/>
                  <a:moveTo>
                    <a:pt x="5635" y="15814"/>
                  </a:moveTo>
                  <a:cubicBezTo>
                    <a:pt x="4696" y="15814"/>
                    <a:pt x="4070" y="16586"/>
                    <a:pt x="4070" y="17743"/>
                  </a:cubicBezTo>
                  <a:cubicBezTo>
                    <a:pt x="4070" y="18900"/>
                    <a:pt x="4696" y="19671"/>
                    <a:pt x="5635" y="19671"/>
                  </a:cubicBezTo>
                  <a:cubicBezTo>
                    <a:pt x="6574" y="19671"/>
                    <a:pt x="7200" y="18900"/>
                    <a:pt x="7200" y="17743"/>
                  </a:cubicBezTo>
                  <a:cubicBezTo>
                    <a:pt x="7200" y="16586"/>
                    <a:pt x="6574" y="15814"/>
                    <a:pt x="5635" y="15814"/>
                  </a:cubicBezTo>
                  <a:close/>
                  <a:moveTo>
                    <a:pt x="16904" y="15814"/>
                  </a:moveTo>
                  <a:cubicBezTo>
                    <a:pt x="15965" y="15814"/>
                    <a:pt x="15339" y="16586"/>
                    <a:pt x="15339" y="17743"/>
                  </a:cubicBezTo>
                  <a:cubicBezTo>
                    <a:pt x="15339" y="18900"/>
                    <a:pt x="15965" y="19671"/>
                    <a:pt x="16904" y="19671"/>
                  </a:cubicBezTo>
                  <a:cubicBezTo>
                    <a:pt x="17843" y="19671"/>
                    <a:pt x="18470" y="18900"/>
                    <a:pt x="18470" y="17743"/>
                  </a:cubicBezTo>
                  <a:cubicBezTo>
                    <a:pt x="18470" y="16586"/>
                    <a:pt x="17843" y="15814"/>
                    <a:pt x="16904" y="1581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1" name="Shape"/>
            <p:cNvSpPr/>
            <p:nvPr/>
          </p:nvSpPr>
          <p:spPr>
            <a:xfrm>
              <a:off x="11216218" y="16234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15226" y="16374"/>
                  </a:moveTo>
                  <a:cubicBezTo>
                    <a:pt x="14872" y="16374"/>
                    <a:pt x="14164" y="16723"/>
                    <a:pt x="13810" y="16723"/>
                  </a:cubicBezTo>
                  <a:cubicBezTo>
                    <a:pt x="12393" y="16723"/>
                    <a:pt x="12039" y="15677"/>
                    <a:pt x="12039" y="14632"/>
                  </a:cubicBezTo>
                  <a:cubicBezTo>
                    <a:pt x="12039" y="9058"/>
                    <a:pt x="12039" y="9058"/>
                    <a:pt x="12039" y="9058"/>
                  </a:cubicBezTo>
                  <a:cubicBezTo>
                    <a:pt x="15580" y="9058"/>
                    <a:pt x="15580" y="9058"/>
                    <a:pt x="15580" y="9058"/>
                  </a:cubicBezTo>
                  <a:cubicBezTo>
                    <a:pt x="15580" y="6619"/>
                    <a:pt x="15580" y="6619"/>
                    <a:pt x="15580" y="6619"/>
                  </a:cubicBezTo>
                  <a:cubicBezTo>
                    <a:pt x="12039" y="6619"/>
                    <a:pt x="12039" y="6619"/>
                    <a:pt x="12039" y="6619"/>
                  </a:cubicBezTo>
                  <a:cubicBezTo>
                    <a:pt x="12039" y="2090"/>
                    <a:pt x="12039" y="2090"/>
                    <a:pt x="12039" y="2090"/>
                  </a:cubicBezTo>
                  <a:cubicBezTo>
                    <a:pt x="9207" y="2090"/>
                    <a:pt x="9207" y="2090"/>
                    <a:pt x="9207" y="2090"/>
                  </a:cubicBezTo>
                  <a:cubicBezTo>
                    <a:pt x="9207" y="2090"/>
                    <a:pt x="9207" y="2090"/>
                    <a:pt x="9207" y="2090"/>
                  </a:cubicBezTo>
                  <a:cubicBezTo>
                    <a:pt x="9207" y="3484"/>
                    <a:pt x="8498" y="5923"/>
                    <a:pt x="5666" y="6968"/>
                  </a:cubicBezTo>
                  <a:cubicBezTo>
                    <a:pt x="5666" y="9058"/>
                    <a:pt x="5666" y="9058"/>
                    <a:pt x="5666" y="9058"/>
                  </a:cubicBezTo>
                  <a:cubicBezTo>
                    <a:pt x="7436" y="9058"/>
                    <a:pt x="7436" y="9058"/>
                    <a:pt x="7436" y="9058"/>
                  </a:cubicBezTo>
                  <a:cubicBezTo>
                    <a:pt x="7436" y="14981"/>
                    <a:pt x="7436" y="14981"/>
                    <a:pt x="7436" y="14981"/>
                  </a:cubicBezTo>
                  <a:cubicBezTo>
                    <a:pt x="7436" y="17071"/>
                    <a:pt x="8852" y="19858"/>
                    <a:pt x="12748" y="19858"/>
                  </a:cubicBezTo>
                  <a:cubicBezTo>
                    <a:pt x="14164" y="19858"/>
                    <a:pt x="15580" y="19161"/>
                    <a:pt x="15934" y="18813"/>
                  </a:cubicBezTo>
                  <a:lnTo>
                    <a:pt x="15226" y="1637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2" name="Shape"/>
            <p:cNvSpPr/>
            <p:nvPr/>
          </p:nvSpPr>
          <p:spPr>
            <a:xfrm>
              <a:off x="11785600" y="16234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58" y="21600"/>
                    <a:pt x="17768" y="21600"/>
                  </a:cubicBezTo>
                  <a:cubicBezTo>
                    <a:pt x="4181" y="21600"/>
                    <a:pt x="4181" y="21600"/>
                    <a:pt x="4181" y="21600"/>
                  </a:cubicBezTo>
                  <a:cubicBezTo>
                    <a:pt x="2090" y="21600"/>
                    <a:pt x="0" y="19858"/>
                    <a:pt x="0" y="17768"/>
                  </a:cubicBezTo>
                  <a:cubicBezTo>
                    <a:pt x="0" y="4181"/>
                    <a:pt x="0" y="4181"/>
                    <a:pt x="0" y="4181"/>
                  </a:cubicBezTo>
                  <a:cubicBezTo>
                    <a:pt x="0" y="2090"/>
                    <a:pt x="2090" y="0"/>
                    <a:pt x="4181" y="0"/>
                  </a:cubicBezTo>
                  <a:cubicBezTo>
                    <a:pt x="17768" y="0"/>
                    <a:pt x="17768" y="0"/>
                    <a:pt x="17768" y="0"/>
                  </a:cubicBezTo>
                  <a:cubicBezTo>
                    <a:pt x="19858" y="0"/>
                    <a:pt x="21600" y="2090"/>
                    <a:pt x="21600" y="4181"/>
                  </a:cubicBezTo>
                  <a:lnTo>
                    <a:pt x="21600" y="17768"/>
                  </a:lnTo>
                  <a:close/>
                  <a:moveTo>
                    <a:pt x="16374" y="7316"/>
                  </a:moveTo>
                  <a:cubicBezTo>
                    <a:pt x="17071" y="6968"/>
                    <a:pt x="17419" y="6271"/>
                    <a:pt x="17768" y="5574"/>
                  </a:cubicBezTo>
                  <a:cubicBezTo>
                    <a:pt x="17071" y="5923"/>
                    <a:pt x="16374" y="6271"/>
                    <a:pt x="15677" y="6619"/>
                  </a:cubicBezTo>
                  <a:cubicBezTo>
                    <a:pt x="15329" y="5923"/>
                    <a:pt x="14632" y="5574"/>
                    <a:pt x="13587" y="5574"/>
                  </a:cubicBezTo>
                  <a:cubicBezTo>
                    <a:pt x="12194" y="5574"/>
                    <a:pt x="10800" y="6968"/>
                    <a:pt x="10800" y="8361"/>
                  </a:cubicBezTo>
                  <a:cubicBezTo>
                    <a:pt x="10800" y="8710"/>
                    <a:pt x="10800" y="9058"/>
                    <a:pt x="10800" y="9058"/>
                  </a:cubicBezTo>
                  <a:cubicBezTo>
                    <a:pt x="8361" y="9058"/>
                    <a:pt x="6271" y="8013"/>
                    <a:pt x="4877" y="5923"/>
                  </a:cubicBezTo>
                  <a:cubicBezTo>
                    <a:pt x="4529" y="6619"/>
                    <a:pt x="4181" y="6968"/>
                    <a:pt x="4181" y="7665"/>
                  </a:cubicBezTo>
                  <a:cubicBezTo>
                    <a:pt x="4181" y="8710"/>
                    <a:pt x="4877" y="9406"/>
                    <a:pt x="5574" y="10103"/>
                  </a:cubicBezTo>
                  <a:cubicBezTo>
                    <a:pt x="5226" y="10103"/>
                    <a:pt x="4529" y="9755"/>
                    <a:pt x="4181" y="9755"/>
                  </a:cubicBezTo>
                  <a:cubicBezTo>
                    <a:pt x="4181" y="9755"/>
                    <a:pt x="4181" y="9755"/>
                    <a:pt x="4181" y="9755"/>
                  </a:cubicBezTo>
                  <a:cubicBezTo>
                    <a:pt x="4181" y="11148"/>
                    <a:pt x="5226" y="12194"/>
                    <a:pt x="6619" y="12542"/>
                  </a:cubicBezTo>
                  <a:cubicBezTo>
                    <a:pt x="6271" y="12542"/>
                    <a:pt x="6271" y="12542"/>
                    <a:pt x="5923" y="12542"/>
                  </a:cubicBezTo>
                  <a:cubicBezTo>
                    <a:pt x="5574" y="12542"/>
                    <a:pt x="5574" y="12542"/>
                    <a:pt x="5226" y="12542"/>
                  </a:cubicBezTo>
                  <a:cubicBezTo>
                    <a:pt x="5574" y="13587"/>
                    <a:pt x="6968" y="14632"/>
                    <a:pt x="8013" y="14632"/>
                  </a:cubicBezTo>
                  <a:cubicBezTo>
                    <a:pt x="6968" y="15329"/>
                    <a:pt x="5923" y="16026"/>
                    <a:pt x="4529" y="16026"/>
                  </a:cubicBezTo>
                  <a:cubicBezTo>
                    <a:pt x="4181" y="16026"/>
                    <a:pt x="3832" y="16026"/>
                    <a:pt x="3832" y="16026"/>
                  </a:cubicBezTo>
                  <a:cubicBezTo>
                    <a:pt x="4877" y="16723"/>
                    <a:pt x="6619" y="17071"/>
                    <a:pt x="8361" y="17071"/>
                  </a:cubicBezTo>
                  <a:cubicBezTo>
                    <a:pt x="13587" y="17071"/>
                    <a:pt x="16723" y="12542"/>
                    <a:pt x="16723" y="8710"/>
                  </a:cubicBezTo>
                  <a:cubicBezTo>
                    <a:pt x="16723" y="8710"/>
                    <a:pt x="16723" y="8710"/>
                    <a:pt x="16723" y="8361"/>
                  </a:cubicBezTo>
                  <a:cubicBezTo>
                    <a:pt x="17071" y="8013"/>
                    <a:pt x="17768" y="7665"/>
                    <a:pt x="18116" y="6968"/>
                  </a:cubicBezTo>
                  <a:cubicBezTo>
                    <a:pt x="17419" y="6968"/>
                    <a:pt x="17071" y="7316"/>
                    <a:pt x="16374" y="731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3" name="Shape"/>
            <p:cNvSpPr/>
            <p:nvPr/>
          </p:nvSpPr>
          <p:spPr>
            <a:xfrm>
              <a:off x="86784" y="2114551"/>
              <a:ext cx="353483"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4800"/>
                  </a:moveTo>
                  <a:cubicBezTo>
                    <a:pt x="21600" y="6300"/>
                    <a:pt x="21600" y="6300"/>
                    <a:pt x="21600" y="6300"/>
                  </a:cubicBezTo>
                  <a:cubicBezTo>
                    <a:pt x="20197" y="6300"/>
                    <a:pt x="20197" y="6300"/>
                    <a:pt x="20197" y="6300"/>
                  </a:cubicBezTo>
                  <a:cubicBezTo>
                    <a:pt x="20197" y="6600"/>
                    <a:pt x="19636" y="6900"/>
                    <a:pt x="19356" y="6900"/>
                  </a:cubicBezTo>
                  <a:cubicBezTo>
                    <a:pt x="2244" y="6900"/>
                    <a:pt x="2244" y="6900"/>
                    <a:pt x="2244" y="6900"/>
                  </a:cubicBezTo>
                  <a:cubicBezTo>
                    <a:pt x="1683" y="6900"/>
                    <a:pt x="1403" y="6600"/>
                    <a:pt x="1403" y="6300"/>
                  </a:cubicBezTo>
                  <a:cubicBezTo>
                    <a:pt x="0" y="6300"/>
                    <a:pt x="0" y="6300"/>
                    <a:pt x="0" y="6300"/>
                  </a:cubicBezTo>
                  <a:cubicBezTo>
                    <a:pt x="0" y="4800"/>
                    <a:pt x="0" y="4800"/>
                    <a:pt x="0" y="4800"/>
                  </a:cubicBezTo>
                  <a:cubicBezTo>
                    <a:pt x="10660" y="0"/>
                    <a:pt x="10660" y="0"/>
                    <a:pt x="10660" y="0"/>
                  </a:cubicBezTo>
                  <a:lnTo>
                    <a:pt x="21600" y="4800"/>
                  </a:lnTo>
                  <a:close/>
                  <a:moveTo>
                    <a:pt x="21600" y="20100"/>
                  </a:moveTo>
                  <a:cubicBezTo>
                    <a:pt x="21600" y="21600"/>
                    <a:pt x="21600" y="21600"/>
                    <a:pt x="21600" y="21600"/>
                  </a:cubicBezTo>
                  <a:cubicBezTo>
                    <a:pt x="0" y="21600"/>
                    <a:pt x="0" y="21600"/>
                    <a:pt x="0" y="21600"/>
                  </a:cubicBezTo>
                  <a:cubicBezTo>
                    <a:pt x="0" y="20100"/>
                    <a:pt x="0" y="20100"/>
                    <a:pt x="0" y="20100"/>
                  </a:cubicBezTo>
                  <a:cubicBezTo>
                    <a:pt x="0" y="19800"/>
                    <a:pt x="281" y="19500"/>
                    <a:pt x="842" y="19500"/>
                  </a:cubicBezTo>
                  <a:cubicBezTo>
                    <a:pt x="20758" y="19500"/>
                    <a:pt x="20758" y="19500"/>
                    <a:pt x="20758" y="19500"/>
                  </a:cubicBezTo>
                  <a:cubicBezTo>
                    <a:pt x="21319" y="19500"/>
                    <a:pt x="21600" y="19800"/>
                    <a:pt x="21600" y="20100"/>
                  </a:cubicBezTo>
                  <a:close/>
                  <a:moveTo>
                    <a:pt x="5610" y="7800"/>
                  </a:moveTo>
                  <a:cubicBezTo>
                    <a:pt x="5610" y="17100"/>
                    <a:pt x="5610" y="17100"/>
                    <a:pt x="5610" y="17100"/>
                  </a:cubicBezTo>
                  <a:cubicBezTo>
                    <a:pt x="7013" y="17100"/>
                    <a:pt x="7013" y="17100"/>
                    <a:pt x="7013" y="17100"/>
                  </a:cubicBezTo>
                  <a:cubicBezTo>
                    <a:pt x="7013" y="7800"/>
                    <a:pt x="7013" y="7800"/>
                    <a:pt x="7013" y="7800"/>
                  </a:cubicBezTo>
                  <a:cubicBezTo>
                    <a:pt x="10099" y="7800"/>
                    <a:pt x="10099" y="7800"/>
                    <a:pt x="10099" y="7800"/>
                  </a:cubicBezTo>
                  <a:cubicBezTo>
                    <a:pt x="10099" y="17100"/>
                    <a:pt x="10099" y="17100"/>
                    <a:pt x="10099" y="17100"/>
                  </a:cubicBezTo>
                  <a:cubicBezTo>
                    <a:pt x="11501" y="17100"/>
                    <a:pt x="11501" y="17100"/>
                    <a:pt x="11501" y="17100"/>
                  </a:cubicBezTo>
                  <a:cubicBezTo>
                    <a:pt x="11501" y="7800"/>
                    <a:pt x="11501" y="7800"/>
                    <a:pt x="11501" y="7800"/>
                  </a:cubicBezTo>
                  <a:cubicBezTo>
                    <a:pt x="14306" y="7800"/>
                    <a:pt x="14306" y="7800"/>
                    <a:pt x="14306" y="7800"/>
                  </a:cubicBezTo>
                  <a:cubicBezTo>
                    <a:pt x="14306" y="17100"/>
                    <a:pt x="14306" y="17100"/>
                    <a:pt x="14306" y="17100"/>
                  </a:cubicBezTo>
                  <a:cubicBezTo>
                    <a:pt x="15709" y="17100"/>
                    <a:pt x="15709" y="17100"/>
                    <a:pt x="15709" y="17100"/>
                  </a:cubicBezTo>
                  <a:cubicBezTo>
                    <a:pt x="15709" y="7800"/>
                    <a:pt x="15709" y="7800"/>
                    <a:pt x="15709" y="7800"/>
                  </a:cubicBezTo>
                  <a:cubicBezTo>
                    <a:pt x="18795" y="7800"/>
                    <a:pt x="18795" y="7800"/>
                    <a:pt x="18795" y="7800"/>
                  </a:cubicBezTo>
                  <a:cubicBezTo>
                    <a:pt x="18795" y="17100"/>
                    <a:pt x="18795" y="17100"/>
                    <a:pt x="18795" y="17100"/>
                  </a:cubicBezTo>
                  <a:cubicBezTo>
                    <a:pt x="19356" y="17100"/>
                    <a:pt x="19356" y="17100"/>
                    <a:pt x="19356" y="17100"/>
                  </a:cubicBezTo>
                  <a:cubicBezTo>
                    <a:pt x="19636" y="17100"/>
                    <a:pt x="20197" y="17400"/>
                    <a:pt x="20197" y="17700"/>
                  </a:cubicBezTo>
                  <a:cubicBezTo>
                    <a:pt x="20197" y="18600"/>
                    <a:pt x="20197" y="18600"/>
                    <a:pt x="20197" y="18600"/>
                  </a:cubicBezTo>
                  <a:cubicBezTo>
                    <a:pt x="1403" y="18600"/>
                    <a:pt x="1403" y="18600"/>
                    <a:pt x="1403" y="18600"/>
                  </a:cubicBezTo>
                  <a:cubicBezTo>
                    <a:pt x="1403" y="17700"/>
                    <a:pt x="1403" y="17700"/>
                    <a:pt x="1403" y="17700"/>
                  </a:cubicBezTo>
                  <a:cubicBezTo>
                    <a:pt x="1403" y="17400"/>
                    <a:pt x="1683" y="17100"/>
                    <a:pt x="2244" y="17100"/>
                  </a:cubicBezTo>
                  <a:cubicBezTo>
                    <a:pt x="2805" y="17100"/>
                    <a:pt x="2805" y="17100"/>
                    <a:pt x="2805" y="17100"/>
                  </a:cubicBezTo>
                  <a:cubicBezTo>
                    <a:pt x="2805" y="7800"/>
                    <a:pt x="2805" y="7800"/>
                    <a:pt x="2805" y="7800"/>
                  </a:cubicBezTo>
                  <a:lnTo>
                    <a:pt x="5610" y="7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4" name="Shape"/>
            <p:cNvSpPr/>
            <p:nvPr/>
          </p:nvSpPr>
          <p:spPr>
            <a:xfrm>
              <a:off x="660400" y="2150533"/>
              <a:ext cx="192618" cy="262467"/>
            </a:xfrm>
            <a:custGeom>
              <a:avLst/>
              <a:gdLst/>
              <a:ahLst/>
              <a:cxnLst>
                <a:cxn ang="0">
                  <a:pos x="wd2" y="hd2"/>
                </a:cxn>
                <a:cxn ang="5400000">
                  <a:pos x="wd2" y="hd2"/>
                </a:cxn>
                <a:cxn ang="10800000">
                  <a:pos x="wd2" y="hd2"/>
                </a:cxn>
                <a:cxn ang="16200000">
                  <a:pos x="wd2" y="hd2"/>
                </a:cxn>
              </a:cxnLst>
              <a:rect l="0" t="0" r="r" b="b"/>
              <a:pathLst>
                <a:path w="21600" h="21600" extrusionOk="0">
                  <a:moveTo>
                    <a:pt x="20057" y="8716"/>
                  </a:moveTo>
                  <a:cubicBezTo>
                    <a:pt x="1543" y="8716"/>
                    <a:pt x="1543" y="8716"/>
                    <a:pt x="1543" y="8716"/>
                  </a:cubicBezTo>
                  <a:cubicBezTo>
                    <a:pt x="1029" y="8716"/>
                    <a:pt x="0" y="8337"/>
                    <a:pt x="0" y="7958"/>
                  </a:cubicBezTo>
                  <a:cubicBezTo>
                    <a:pt x="0" y="7579"/>
                    <a:pt x="514" y="7200"/>
                    <a:pt x="514" y="7200"/>
                  </a:cubicBezTo>
                  <a:cubicBezTo>
                    <a:pt x="9771" y="379"/>
                    <a:pt x="9771" y="379"/>
                    <a:pt x="9771" y="379"/>
                  </a:cubicBezTo>
                  <a:cubicBezTo>
                    <a:pt x="10286" y="0"/>
                    <a:pt x="10286" y="0"/>
                    <a:pt x="10800" y="0"/>
                  </a:cubicBezTo>
                  <a:cubicBezTo>
                    <a:pt x="11314" y="0"/>
                    <a:pt x="11314" y="0"/>
                    <a:pt x="11829" y="379"/>
                  </a:cubicBezTo>
                  <a:cubicBezTo>
                    <a:pt x="21086" y="7200"/>
                    <a:pt x="21086" y="7200"/>
                    <a:pt x="21086" y="7200"/>
                  </a:cubicBezTo>
                  <a:cubicBezTo>
                    <a:pt x="21086" y="7200"/>
                    <a:pt x="21600" y="7579"/>
                    <a:pt x="21600" y="7958"/>
                  </a:cubicBezTo>
                  <a:cubicBezTo>
                    <a:pt x="21600" y="8337"/>
                    <a:pt x="20571" y="8716"/>
                    <a:pt x="20057" y="8716"/>
                  </a:cubicBezTo>
                  <a:close/>
                  <a:moveTo>
                    <a:pt x="21086" y="14400"/>
                  </a:moveTo>
                  <a:cubicBezTo>
                    <a:pt x="11829" y="21221"/>
                    <a:pt x="11829" y="21221"/>
                    <a:pt x="11829" y="21221"/>
                  </a:cubicBezTo>
                  <a:cubicBezTo>
                    <a:pt x="11314" y="21221"/>
                    <a:pt x="11314" y="21600"/>
                    <a:pt x="10800" y="21600"/>
                  </a:cubicBezTo>
                  <a:cubicBezTo>
                    <a:pt x="10286" y="21600"/>
                    <a:pt x="10286" y="21221"/>
                    <a:pt x="9771" y="21221"/>
                  </a:cubicBezTo>
                  <a:cubicBezTo>
                    <a:pt x="514" y="14400"/>
                    <a:pt x="514" y="14400"/>
                    <a:pt x="514" y="14400"/>
                  </a:cubicBezTo>
                  <a:cubicBezTo>
                    <a:pt x="514" y="14021"/>
                    <a:pt x="0" y="14021"/>
                    <a:pt x="0" y="13642"/>
                  </a:cubicBezTo>
                  <a:cubicBezTo>
                    <a:pt x="0" y="13263"/>
                    <a:pt x="1029" y="12505"/>
                    <a:pt x="1543" y="12505"/>
                  </a:cubicBezTo>
                  <a:cubicBezTo>
                    <a:pt x="20057" y="12505"/>
                    <a:pt x="20057" y="12505"/>
                    <a:pt x="20057" y="12505"/>
                  </a:cubicBezTo>
                  <a:cubicBezTo>
                    <a:pt x="20571" y="12505"/>
                    <a:pt x="21600" y="13263"/>
                    <a:pt x="21600" y="13642"/>
                  </a:cubicBezTo>
                  <a:cubicBezTo>
                    <a:pt x="21600" y="14021"/>
                    <a:pt x="21086" y="14021"/>
                    <a:pt x="21086" y="14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5" name="Shape"/>
            <p:cNvSpPr/>
            <p:nvPr/>
          </p:nvSpPr>
          <p:spPr>
            <a:xfrm>
              <a:off x="1318684" y="2137833"/>
              <a:ext cx="262468" cy="283634"/>
            </a:xfrm>
            <a:custGeom>
              <a:avLst/>
              <a:gdLst/>
              <a:ahLst/>
              <a:cxnLst>
                <a:cxn ang="0">
                  <a:pos x="wd2" y="hd2"/>
                </a:cxn>
                <a:cxn ang="5400000">
                  <a:pos x="wd2" y="hd2"/>
                </a:cxn>
                <a:cxn ang="10800000">
                  <a:pos x="wd2" y="hd2"/>
                </a:cxn>
                <a:cxn ang="16200000">
                  <a:pos x="wd2" y="hd2"/>
                </a:cxn>
              </a:cxnLst>
              <a:rect l="0" t="0" r="r" b="b"/>
              <a:pathLst>
                <a:path w="21600" h="21600" extrusionOk="0">
                  <a:moveTo>
                    <a:pt x="17432" y="21600"/>
                  </a:moveTo>
                  <a:cubicBezTo>
                    <a:pt x="4168" y="21600"/>
                    <a:pt x="4168" y="21600"/>
                    <a:pt x="4168" y="21600"/>
                  </a:cubicBezTo>
                  <a:cubicBezTo>
                    <a:pt x="1895" y="21600"/>
                    <a:pt x="0" y="20206"/>
                    <a:pt x="0" y="18116"/>
                  </a:cubicBezTo>
                  <a:cubicBezTo>
                    <a:pt x="0" y="15329"/>
                    <a:pt x="758" y="10800"/>
                    <a:pt x="4547" y="10103"/>
                  </a:cubicBezTo>
                  <a:cubicBezTo>
                    <a:pt x="4168" y="10800"/>
                    <a:pt x="4168" y="11148"/>
                    <a:pt x="4168" y="11845"/>
                  </a:cubicBezTo>
                  <a:cubicBezTo>
                    <a:pt x="4168" y="14632"/>
                    <a:pt x="4168" y="14632"/>
                    <a:pt x="4168" y="14632"/>
                  </a:cubicBezTo>
                  <a:cubicBezTo>
                    <a:pt x="3032" y="14981"/>
                    <a:pt x="2274" y="16026"/>
                    <a:pt x="2274" y="17071"/>
                  </a:cubicBezTo>
                  <a:cubicBezTo>
                    <a:pt x="2274" y="18813"/>
                    <a:pt x="3411" y="19858"/>
                    <a:pt x="4926" y="19858"/>
                  </a:cubicBezTo>
                  <a:cubicBezTo>
                    <a:pt x="6821" y="19858"/>
                    <a:pt x="7958" y="18813"/>
                    <a:pt x="7958" y="17071"/>
                  </a:cubicBezTo>
                  <a:cubicBezTo>
                    <a:pt x="7958" y="16026"/>
                    <a:pt x="7200" y="14981"/>
                    <a:pt x="6063" y="14632"/>
                  </a:cubicBezTo>
                  <a:cubicBezTo>
                    <a:pt x="6063" y="11845"/>
                    <a:pt x="6063" y="11845"/>
                    <a:pt x="6063" y="11845"/>
                  </a:cubicBezTo>
                  <a:cubicBezTo>
                    <a:pt x="6063" y="11497"/>
                    <a:pt x="6063" y="10800"/>
                    <a:pt x="6442" y="10452"/>
                  </a:cubicBezTo>
                  <a:cubicBezTo>
                    <a:pt x="7579" y="11497"/>
                    <a:pt x="9095" y="11845"/>
                    <a:pt x="10989" y="11845"/>
                  </a:cubicBezTo>
                  <a:cubicBezTo>
                    <a:pt x="12505" y="11845"/>
                    <a:pt x="14021" y="11497"/>
                    <a:pt x="15537" y="10452"/>
                  </a:cubicBezTo>
                  <a:cubicBezTo>
                    <a:pt x="15537" y="10800"/>
                    <a:pt x="15916" y="11497"/>
                    <a:pt x="15916" y="11845"/>
                  </a:cubicBezTo>
                  <a:cubicBezTo>
                    <a:pt x="15916" y="12542"/>
                    <a:pt x="15916" y="12542"/>
                    <a:pt x="15916" y="12542"/>
                  </a:cubicBezTo>
                  <a:cubicBezTo>
                    <a:pt x="13642" y="12542"/>
                    <a:pt x="11747" y="14284"/>
                    <a:pt x="11747" y="16374"/>
                  </a:cubicBezTo>
                  <a:cubicBezTo>
                    <a:pt x="11747" y="17419"/>
                    <a:pt x="11747" y="17419"/>
                    <a:pt x="11747" y="17419"/>
                  </a:cubicBezTo>
                  <a:cubicBezTo>
                    <a:pt x="11747" y="17768"/>
                    <a:pt x="11368" y="18116"/>
                    <a:pt x="11368" y="18465"/>
                  </a:cubicBezTo>
                  <a:cubicBezTo>
                    <a:pt x="11368" y="19161"/>
                    <a:pt x="12126" y="19858"/>
                    <a:pt x="12884" y="19858"/>
                  </a:cubicBezTo>
                  <a:cubicBezTo>
                    <a:pt x="13642" y="19858"/>
                    <a:pt x="14400" y="19161"/>
                    <a:pt x="14400" y="18465"/>
                  </a:cubicBezTo>
                  <a:cubicBezTo>
                    <a:pt x="14400" y="18116"/>
                    <a:pt x="14021" y="17768"/>
                    <a:pt x="13642" y="17419"/>
                  </a:cubicBezTo>
                  <a:cubicBezTo>
                    <a:pt x="13642" y="16374"/>
                    <a:pt x="13642" y="16374"/>
                    <a:pt x="13642" y="16374"/>
                  </a:cubicBezTo>
                  <a:cubicBezTo>
                    <a:pt x="13642" y="15329"/>
                    <a:pt x="14779" y="14632"/>
                    <a:pt x="15916" y="14632"/>
                  </a:cubicBezTo>
                  <a:cubicBezTo>
                    <a:pt x="16674" y="14632"/>
                    <a:pt x="17811" y="15329"/>
                    <a:pt x="17811" y="16374"/>
                  </a:cubicBezTo>
                  <a:cubicBezTo>
                    <a:pt x="17811" y="17419"/>
                    <a:pt x="17811" y="17419"/>
                    <a:pt x="17811" y="17419"/>
                  </a:cubicBezTo>
                  <a:cubicBezTo>
                    <a:pt x="17432" y="17768"/>
                    <a:pt x="17053" y="18116"/>
                    <a:pt x="17053" y="18465"/>
                  </a:cubicBezTo>
                  <a:cubicBezTo>
                    <a:pt x="17053" y="19161"/>
                    <a:pt x="17811" y="19858"/>
                    <a:pt x="18568" y="19858"/>
                  </a:cubicBezTo>
                  <a:cubicBezTo>
                    <a:pt x="19326" y="19858"/>
                    <a:pt x="20084" y="19161"/>
                    <a:pt x="20084" y="18465"/>
                  </a:cubicBezTo>
                  <a:cubicBezTo>
                    <a:pt x="20084" y="18116"/>
                    <a:pt x="20084" y="17768"/>
                    <a:pt x="19705" y="17419"/>
                  </a:cubicBezTo>
                  <a:cubicBezTo>
                    <a:pt x="19705" y="16374"/>
                    <a:pt x="19705" y="16374"/>
                    <a:pt x="19705" y="16374"/>
                  </a:cubicBezTo>
                  <a:cubicBezTo>
                    <a:pt x="19705" y="14981"/>
                    <a:pt x="18947" y="13935"/>
                    <a:pt x="17811" y="13239"/>
                  </a:cubicBezTo>
                  <a:cubicBezTo>
                    <a:pt x="17811" y="12194"/>
                    <a:pt x="17811" y="11148"/>
                    <a:pt x="17432" y="10103"/>
                  </a:cubicBezTo>
                  <a:cubicBezTo>
                    <a:pt x="20842" y="10800"/>
                    <a:pt x="21600" y="15329"/>
                    <a:pt x="21600" y="18116"/>
                  </a:cubicBezTo>
                  <a:cubicBezTo>
                    <a:pt x="21600" y="20206"/>
                    <a:pt x="20084" y="21600"/>
                    <a:pt x="17432" y="21600"/>
                  </a:cubicBezTo>
                  <a:close/>
                  <a:moveTo>
                    <a:pt x="4926" y="18116"/>
                  </a:moveTo>
                  <a:cubicBezTo>
                    <a:pt x="4547" y="18116"/>
                    <a:pt x="4168" y="17768"/>
                    <a:pt x="4168" y="17071"/>
                  </a:cubicBezTo>
                  <a:cubicBezTo>
                    <a:pt x="4168" y="16723"/>
                    <a:pt x="4547" y="16374"/>
                    <a:pt x="4926" y="16374"/>
                  </a:cubicBezTo>
                  <a:cubicBezTo>
                    <a:pt x="5684" y="16374"/>
                    <a:pt x="6063" y="16723"/>
                    <a:pt x="6063" y="17071"/>
                  </a:cubicBezTo>
                  <a:cubicBezTo>
                    <a:pt x="6063" y="17768"/>
                    <a:pt x="5684" y="18116"/>
                    <a:pt x="4926" y="18116"/>
                  </a:cubicBezTo>
                  <a:close/>
                  <a:moveTo>
                    <a:pt x="10989" y="10800"/>
                  </a:moveTo>
                  <a:cubicBezTo>
                    <a:pt x="7579" y="10800"/>
                    <a:pt x="4926" y="8361"/>
                    <a:pt x="4926" y="5574"/>
                  </a:cubicBezTo>
                  <a:cubicBezTo>
                    <a:pt x="4926" y="2439"/>
                    <a:pt x="7579" y="0"/>
                    <a:pt x="10989" y="0"/>
                  </a:cubicBezTo>
                  <a:cubicBezTo>
                    <a:pt x="14021" y="0"/>
                    <a:pt x="16674" y="2439"/>
                    <a:pt x="16674" y="5574"/>
                  </a:cubicBezTo>
                  <a:cubicBezTo>
                    <a:pt x="16674" y="8361"/>
                    <a:pt x="14021" y="10800"/>
                    <a:pt x="10989"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6" name="Shape"/>
            <p:cNvSpPr/>
            <p:nvPr/>
          </p:nvSpPr>
          <p:spPr>
            <a:xfrm>
              <a:off x="1983317" y="2114551"/>
              <a:ext cx="270934" cy="307282"/>
            </a:xfrm>
            <a:custGeom>
              <a:avLst/>
              <a:gdLst/>
              <a:ahLst/>
              <a:cxnLst>
                <a:cxn ang="0">
                  <a:pos x="wd2" y="hd2"/>
                </a:cxn>
                <a:cxn ang="5400000">
                  <a:pos x="wd2" y="hd2"/>
                </a:cxn>
                <a:cxn ang="10800000">
                  <a:pos x="wd2" y="hd2"/>
                </a:cxn>
                <a:cxn ang="16200000">
                  <a:pos x="wd2" y="hd2"/>
                </a:cxn>
              </a:cxnLst>
              <a:rect l="0" t="0" r="r" b="b"/>
              <a:pathLst>
                <a:path w="21600" h="21331" extrusionOk="0">
                  <a:moveTo>
                    <a:pt x="21600" y="13024"/>
                  </a:moveTo>
                  <a:cubicBezTo>
                    <a:pt x="20502" y="13341"/>
                    <a:pt x="19403" y="13341"/>
                    <a:pt x="18671" y="13341"/>
                  </a:cubicBezTo>
                  <a:cubicBezTo>
                    <a:pt x="16475" y="17153"/>
                    <a:pt x="12814" y="20329"/>
                    <a:pt x="11715" y="20965"/>
                  </a:cubicBezTo>
                  <a:cubicBezTo>
                    <a:pt x="10983" y="21282"/>
                    <a:pt x="10251" y="21600"/>
                    <a:pt x="9153" y="20965"/>
                  </a:cubicBezTo>
                  <a:cubicBezTo>
                    <a:pt x="7688" y="20329"/>
                    <a:pt x="2197" y="16200"/>
                    <a:pt x="0" y="3176"/>
                  </a:cubicBezTo>
                  <a:cubicBezTo>
                    <a:pt x="4393" y="3176"/>
                    <a:pt x="4393" y="3176"/>
                    <a:pt x="4393" y="3176"/>
                  </a:cubicBezTo>
                  <a:cubicBezTo>
                    <a:pt x="5492" y="11118"/>
                    <a:pt x="8054" y="14929"/>
                    <a:pt x="10617" y="17788"/>
                  </a:cubicBezTo>
                  <a:cubicBezTo>
                    <a:pt x="12081" y="16518"/>
                    <a:pt x="13912" y="14612"/>
                    <a:pt x="15010" y="12706"/>
                  </a:cubicBezTo>
                  <a:cubicBezTo>
                    <a:pt x="12081" y="11435"/>
                    <a:pt x="10617" y="8894"/>
                    <a:pt x="10617" y="5718"/>
                  </a:cubicBezTo>
                  <a:cubicBezTo>
                    <a:pt x="10617" y="2541"/>
                    <a:pt x="12447" y="0"/>
                    <a:pt x="16108" y="0"/>
                  </a:cubicBezTo>
                  <a:cubicBezTo>
                    <a:pt x="19769" y="0"/>
                    <a:pt x="21600" y="1906"/>
                    <a:pt x="21600" y="5082"/>
                  </a:cubicBezTo>
                  <a:cubicBezTo>
                    <a:pt x="21600" y="6353"/>
                    <a:pt x="21234" y="7941"/>
                    <a:pt x="20868" y="8894"/>
                  </a:cubicBezTo>
                  <a:cubicBezTo>
                    <a:pt x="20868" y="8894"/>
                    <a:pt x="17939" y="9212"/>
                    <a:pt x="17207" y="7941"/>
                  </a:cubicBezTo>
                  <a:cubicBezTo>
                    <a:pt x="17207" y="7306"/>
                    <a:pt x="17573" y="6353"/>
                    <a:pt x="17573" y="5400"/>
                  </a:cubicBezTo>
                  <a:cubicBezTo>
                    <a:pt x="17573" y="4129"/>
                    <a:pt x="16841" y="3176"/>
                    <a:pt x="16108" y="3176"/>
                  </a:cubicBezTo>
                  <a:cubicBezTo>
                    <a:pt x="15010" y="3176"/>
                    <a:pt x="14278" y="4129"/>
                    <a:pt x="14278" y="5718"/>
                  </a:cubicBezTo>
                  <a:cubicBezTo>
                    <a:pt x="14278" y="8894"/>
                    <a:pt x="16841" y="10800"/>
                    <a:pt x="19769" y="10800"/>
                  </a:cubicBezTo>
                  <a:cubicBezTo>
                    <a:pt x="20502" y="10800"/>
                    <a:pt x="20868" y="10800"/>
                    <a:pt x="21600" y="10800"/>
                  </a:cubicBezTo>
                  <a:lnTo>
                    <a:pt x="21600" y="130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7" name="Shape"/>
            <p:cNvSpPr/>
            <p:nvPr/>
          </p:nvSpPr>
          <p:spPr>
            <a:xfrm>
              <a:off x="2639484" y="2150533"/>
              <a:ext cx="306917" cy="262467"/>
            </a:xfrm>
            <a:custGeom>
              <a:avLst/>
              <a:gdLst/>
              <a:ahLst/>
              <a:cxnLst>
                <a:cxn ang="0">
                  <a:pos x="wd2" y="hd2"/>
                </a:cxn>
                <a:cxn ang="5400000">
                  <a:pos x="wd2" y="hd2"/>
                </a:cxn>
                <a:cxn ang="10800000">
                  <a:pos x="wd2" y="hd2"/>
                </a:cxn>
                <a:cxn ang="16200000">
                  <a:pos x="wd2" y="hd2"/>
                </a:cxn>
              </a:cxnLst>
              <a:rect l="0" t="0" r="r" b="b"/>
              <a:pathLst>
                <a:path w="21600" h="21600" extrusionOk="0">
                  <a:moveTo>
                    <a:pt x="9994" y="18947"/>
                  </a:moveTo>
                  <a:cubicBezTo>
                    <a:pt x="9994" y="19705"/>
                    <a:pt x="9672" y="20084"/>
                    <a:pt x="9349" y="20084"/>
                  </a:cubicBezTo>
                  <a:cubicBezTo>
                    <a:pt x="9027" y="20084"/>
                    <a:pt x="8704" y="19705"/>
                    <a:pt x="8704" y="19705"/>
                  </a:cubicBezTo>
                  <a:cubicBezTo>
                    <a:pt x="4513" y="14779"/>
                    <a:pt x="4513" y="14779"/>
                    <a:pt x="4513" y="14779"/>
                  </a:cubicBezTo>
                  <a:cubicBezTo>
                    <a:pt x="967" y="14779"/>
                    <a:pt x="967" y="14779"/>
                    <a:pt x="967" y="14779"/>
                  </a:cubicBezTo>
                  <a:cubicBezTo>
                    <a:pt x="645" y="14779"/>
                    <a:pt x="0" y="14021"/>
                    <a:pt x="0" y="13642"/>
                  </a:cubicBezTo>
                  <a:cubicBezTo>
                    <a:pt x="0" y="7958"/>
                    <a:pt x="0" y="7958"/>
                    <a:pt x="0" y="7958"/>
                  </a:cubicBezTo>
                  <a:cubicBezTo>
                    <a:pt x="0" y="7200"/>
                    <a:pt x="645" y="6821"/>
                    <a:pt x="967" y="6821"/>
                  </a:cubicBezTo>
                  <a:cubicBezTo>
                    <a:pt x="4513" y="6821"/>
                    <a:pt x="4513" y="6821"/>
                    <a:pt x="4513" y="6821"/>
                  </a:cubicBezTo>
                  <a:cubicBezTo>
                    <a:pt x="8704" y="1895"/>
                    <a:pt x="8704" y="1895"/>
                    <a:pt x="8704" y="1895"/>
                  </a:cubicBezTo>
                  <a:cubicBezTo>
                    <a:pt x="8704" y="1516"/>
                    <a:pt x="9027" y="1516"/>
                    <a:pt x="9349" y="1516"/>
                  </a:cubicBezTo>
                  <a:cubicBezTo>
                    <a:pt x="9672" y="1516"/>
                    <a:pt x="9994" y="1895"/>
                    <a:pt x="9994" y="2274"/>
                  </a:cubicBezTo>
                  <a:lnTo>
                    <a:pt x="9994" y="18947"/>
                  </a:lnTo>
                  <a:close/>
                  <a:moveTo>
                    <a:pt x="13218" y="14400"/>
                  </a:moveTo>
                  <a:cubicBezTo>
                    <a:pt x="12896" y="14400"/>
                    <a:pt x="12896" y="14400"/>
                    <a:pt x="12896" y="14400"/>
                  </a:cubicBezTo>
                  <a:cubicBezTo>
                    <a:pt x="12251" y="14400"/>
                    <a:pt x="11928" y="14021"/>
                    <a:pt x="11928" y="13263"/>
                  </a:cubicBezTo>
                  <a:cubicBezTo>
                    <a:pt x="11928" y="12126"/>
                    <a:pt x="13540" y="12505"/>
                    <a:pt x="13540" y="10611"/>
                  </a:cubicBezTo>
                  <a:cubicBezTo>
                    <a:pt x="13540" y="8716"/>
                    <a:pt x="11928" y="9095"/>
                    <a:pt x="11928" y="7958"/>
                  </a:cubicBezTo>
                  <a:cubicBezTo>
                    <a:pt x="11928" y="7579"/>
                    <a:pt x="12251" y="7200"/>
                    <a:pt x="12896" y="7200"/>
                  </a:cubicBezTo>
                  <a:cubicBezTo>
                    <a:pt x="12896" y="7200"/>
                    <a:pt x="12896" y="7200"/>
                    <a:pt x="13218" y="7200"/>
                  </a:cubicBezTo>
                  <a:cubicBezTo>
                    <a:pt x="14185" y="7579"/>
                    <a:pt x="15152" y="9095"/>
                    <a:pt x="15152" y="10611"/>
                  </a:cubicBezTo>
                  <a:cubicBezTo>
                    <a:pt x="15152" y="12126"/>
                    <a:pt x="14185" y="13642"/>
                    <a:pt x="13218" y="14400"/>
                  </a:cubicBezTo>
                  <a:close/>
                  <a:moveTo>
                    <a:pt x="14507" y="17811"/>
                  </a:moveTo>
                  <a:cubicBezTo>
                    <a:pt x="14185" y="17811"/>
                    <a:pt x="14185" y="17811"/>
                    <a:pt x="14185" y="17811"/>
                  </a:cubicBezTo>
                  <a:cubicBezTo>
                    <a:pt x="13540" y="17811"/>
                    <a:pt x="13218" y="17432"/>
                    <a:pt x="13218" y="17053"/>
                  </a:cubicBezTo>
                  <a:cubicBezTo>
                    <a:pt x="13218" y="16674"/>
                    <a:pt x="13540" y="16295"/>
                    <a:pt x="13863" y="15916"/>
                  </a:cubicBezTo>
                  <a:cubicBezTo>
                    <a:pt x="14185" y="15916"/>
                    <a:pt x="14507" y="15537"/>
                    <a:pt x="14830" y="15537"/>
                  </a:cubicBezTo>
                  <a:cubicBezTo>
                    <a:pt x="16119" y="14400"/>
                    <a:pt x="16764" y="12505"/>
                    <a:pt x="16764" y="10611"/>
                  </a:cubicBezTo>
                  <a:cubicBezTo>
                    <a:pt x="16764" y="8716"/>
                    <a:pt x="16119" y="7200"/>
                    <a:pt x="14830" y="6063"/>
                  </a:cubicBezTo>
                  <a:cubicBezTo>
                    <a:pt x="14507" y="5684"/>
                    <a:pt x="14185" y="5684"/>
                    <a:pt x="13863" y="5305"/>
                  </a:cubicBezTo>
                  <a:cubicBezTo>
                    <a:pt x="13540" y="5305"/>
                    <a:pt x="13218" y="4926"/>
                    <a:pt x="13218" y="4547"/>
                  </a:cubicBezTo>
                  <a:cubicBezTo>
                    <a:pt x="13218" y="3789"/>
                    <a:pt x="13540" y="3411"/>
                    <a:pt x="14185" y="3411"/>
                  </a:cubicBezTo>
                  <a:cubicBezTo>
                    <a:pt x="14185" y="3411"/>
                    <a:pt x="14185" y="3411"/>
                    <a:pt x="14507" y="3411"/>
                  </a:cubicBezTo>
                  <a:cubicBezTo>
                    <a:pt x="16764" y="4926"/>
                    <a:pt x="18376" y="7579"/>
                    <a:pt x="18376" y="10611"/>
                  </a:cubicBezTo>
                  <a:cubicBezTo>
                    <a:pt x="18376" y="13642"/>
                    <a:pt x="16764" y="16674"/>
                    <a:pt x="14507" y="17811"/>
                  </a:cubicBezTo>
                  <a:close/>
                  <a:moveTo>
                    <a:pt x="15797" y="21600"/>
                  </a:moveTo>
                  <a:cubicBezTo>
                    <a:pt x="15475" y="21600"/>
                    <a:pt x="15475" y="21600"/>
                    <a:pt x="15475" y="21600"/>
                  </a:cubicBezTo>
                  <a:cubicBezTo>
                    <a:pt x="14830" y="21600"/>
                    <a:pt x="14507" y="21221"/>
                    <a:pt x="14507" y="20463"/>
                  </a:cubicBezTo>
                  <a:cubicBezTo>
                    <a:pt x="14507" y="20084"/>
                    <a:pt x="14830" y="19705"/>
                    <a:pt x="15152" y="19705"/>
                  </a:cubicBezTo>
                  <a:cubicBezTo>
                    <a:pt x="15152" y="19705"/>
                    <a:pt x="15475" y="19326"/>
                    <a:pt x="15475" y="19326"/>
                  </a:cubicBezTo>
                  <a:cubicBezTo>
                    <a:pt x="16119" y="18947"/>
                    <a:pt x="16442" y="18947"/>
                    <a:pt x="16764" y="18568"/>
                  </a:cubicBezTo>
                  <a:cubicBezTo>
                    <a:pt x="18699" y="16674"/>
                    <a:pt x="19988" y="13642"/>
                    <a:pt x="19988" y="10611"/>
                  </a:cubicBezTo>
                  <a:cubicBezTo>
                    <a:pt x="19988" y="7579"/>
                    <a:pt x="18699" y="4547"/>
                    <a:pt x="16764" y="3032"/>
                  </a:cubicBezTo>
                  <a:cubicBezTo>
                    <a:pt x="16442" y="2653"/>
                    <a:pt x="16119" y="2274"/>
                    <a:pt x="15475" y="2274"/>
                  </a:cubicBezTo>
                  <a:cubicBezTo>
                    <a:pt x="15475" y="1895"/>
                    <a:pt x="15152" y="1895"/>
                    <a:pt x="15152" y="1895"/>
                  </a:cubicBezTo>
                  <a:cubicBezTo>
                    <a:pt x="14830" y="1516"/>
                    <a:pt x="14507" y="1137"/>
                    <a:pt x="14507" y="758"/>
                  </a:cubicBezTo>
                  <a:cubicBezTo>
                    <a:pt x="14507" y="379"/>
                    <a:pt x="14830" y="0"/>
                    <a:pt x="15475" y="0"/>
                  </a:cubicBezTo>
                  <a:cubicBezTo>
                    <a:pt x="15475" y="0"/>
                    <a:pt x="15475" y="0"/>
                    <a:pt x="15797" y="0"/>
                  </a:cubicBezTo>
                  <a:cubicBezTo>
                    <a:pt x="19343" y="1895"/>
                    <a:pt x="21600" y="6063"/>
                    <a:pt x="21600" y="10611"/>
                  </a:cubicBezTo>
                  <a:cubicBezTo>
                    <a:pt x="21600" y="15537"/>
                    <a:pt x="19343" y="19705"/>
                    <a:pt x="15797"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8" name="Shape"/>
            <p:cNvSpPr/>
            <p:nvPr/>
          </p:nvSpPr>
          <p:spPr>
            <a:xfrm>
              <a:off x="3299884" y="2127251"/>
              <a:ext cx="374650" cy="309034"/>
            </a:xfrm>
            <a:custGeom>
              <a:avLst/>
              <a:gdLst/>
              <a:ahLst/>
              <a:cxnLst>
                <a:cxn ang="0">
                  <a:pos x="wd2" y="hd2"/>
                </a:cxn>
                <a:cxn ang="5400000">
                  <a:pos x="wd2" y="hd2"/>
                </a:cxn>
                <a:cxn ang="10800000">
                  <a:pos x="wd2" y="hd2"/>
                </a:cxn>
                <a:cxn ang="16200000">
                  <a:pos x="wd2" y="hd2"/>
                </a:cxn>
              </a:cxnLst>
              <a:rect l="0" t="0" r="r" b="b"/>
              <a:pathLst>
                <a:path w="21600" h="21600" extrusionOk="0">
                  <a:moveTo>
                    <a:pt x="14488" y="6448"/>
                  </a:moveTo>
                  <a:cubicBezTo>
                    <a:pt x="11063" y="6448"/>
                    <a:pt x="8166" y="9672"/>
                    <a:pt x="8166" y="13863"/>
                  </a:cubicBezTo>
                  <a:cubicBezTo>
                    <a:pt x="8166" y="14507"/>
                    <a:pt x="8166" y="15152"/>
                    <a:pt x="8429" y="15797"/>
                  </a:cubicBezTo>
                  <a:cubicBezTo>
                    <a:pt x="8166" y="15797"/>
                    <a:pt x="7902" y="15797"/>
                    <a:pt x="7639" y="15797"/>
                  </a:cubicBezTo>
                  <a:cubicBezTo>
                    <a:pt x="6585" y="15797"/>
                    <a:pt x="5795" y="15797"/>
                    <a:pt x="5005" y="15475"/>
                  </a:cubicBezTo>
                  <a:cubicBezTo>
                    <a:pt x="2371" y="17087"/>
                    <a:pt x="2371" y="17087"/>
                    <a:pt x="2371" y="17087"/>
                  </a:cubicBezTo>
                  <a:cubicBezTo>
                    <a:pt x="2898" y="14185"/>
                    <a:pt x="2898" y="14185"/>
                    <a:pt x="2898" y="14185"/>
                  </a:cubicBezTo>
                  <a:cubicBezTo>
                    <a:pt x="1054" y="12573"/>
                    <a:pt x="0" y="10639"/>
                    <a:pt x="0" y="8060"/>
                  </a:cubicBezTo>
                  <a:cubicBezTo>
                    <a:pt x="0" y="3546"/>
                    <a:pt x="3424" y="0"/>
                    <a:pt x="7639" y="0"/>
                  </a:cubicBezTo>
                  <a:cubicBezTo>
                    <a:pt x="11327" y="0"/>
                    <a:pt x="14751" y="2901"/>
                    <a:pt x="15278" y="6448"/>
                  </a:cubicBezTo>
                  <a:cubicBezTo>
                    <a:pt x="15015" y="6448"/>
                    <a:pt x="14751" y="6448"/>
                    <a:pt x="14488" y="6448"/>
                  </a:cubicBezTo>
                  <a:close/>
                  <a:moveTo>
                    <a:pt x="5005" y="3869"/>
                  </a:moveTo>
                  <a:cubicBezTo>
                    <a:pt x="4478" y="3869"/>
                    <a:pt x="3951" y="4513"/>
                    <a:pt x="3951" y="5158"/>
                  </a:cubicBezTo>
                  <a:cubicBezTo>
                    <a:pt x="3951" y="5803"/>
                    <a:pt x="4478" y="6125"/>
                    <a:pt x="5005" y="6125"/>
                  </a:cubicBezTo>
                  <a:cubicBezTo>
                    <a:pt x="5795" y="6125"/>
                    <a:pt x="6059" y="5803"/>
                    <a:pt x="6059" y="5158"/>
                  </a:cubicBezTo>
                  <a:cubicBezTo>
                    <a:pt x="6059" y="4513"/>
                    <a:pt x="5795" y="3869"/>
                    <a:pt x="5005" y="3869"/>
                  </a:cubicBezTo>
                  <a:close/>
                  <a:moveTo>
                    <a:pt x="18966" y="19343"/>
                  </a:moveTo>
                  <a:cubicBezTo>
                    <a:pt x="19493" y="21600"/>
                    <a:pt x="19493" y="21600"/>
                    <a:pt x="19493" y="21600"/>
                  </a:cubicBezTo>
                  <a:cubicBezTo>
                    <a:pt x="17385" y="19988"/>
                    <a:pt x="17385" y="19988"/>
                    <a:pt x="17385" y="19988"/>
                  </a:cubicBezTo>
                  <a:cubicBezTo>
                    <a:pt x="16595" y="20310"/>
                    <a:pt x="15805" y="20633"/>
                    <a:pt x="15015" y="20633"/>
                  </a:cubicBezTo>
                  <a:cubicBezTo>
                    <a:pt x="11327" y="20633"/>
                    <a:pt x="8693" y="17409"/>
                    <a:pt x="8693" y="13863"/>
                  </a:cubicBezTo>
                  <a:cubicBezTo>
                    <a:pt x="8693" y="9994"/>
                    <a:pt x="11327" y="7093"/>
                    <a:pt x="15015" y="7093"/>
                  </a:cubicBezTo>
                  <a:cubicBezTo>
                    <a:pt x="18439" y="7093"/>
                    <a:pt x="21600" y="9994"/>
                    <a:pt x="21600" y="13863"/>
                  </a:cubicBezTo>
                  <a:cubicBezTo>
                    <a:pt x="21600" y="15797"/>
                    <a:pt x="20546" y="17731"/>
                    <a:pt x="18966" y="19343"/>
                  </a:cubicBezTo>
                  <a:close/>
                  <a:moveTo>
                    <a:pt x="10537" y="3869"/>
                  </a:moveTo>
                  <a:cubicBezTo>
                    <a:pt x="10010" y="3869"/>
                    <a:pt x="9220" y="4513"/>
                    <a:pt x="9220" y="5158"/>
                  </a:cubicBezTo>
                  <a:cubicBezTo>
                    <a:pt x="9220" y="5803"/>
                    <a:pt x="10010" y="6125"/>
                    <a:pt x="10537" y="6125"/>
                  </a:cubicBezTo>
                  <a:cubicBezTo>
                    <a:pt x="11063" y="6125"/>
                    <a:pt x="11327" y="5803"/>
                    <a:pt x="11327" y="5158"/>
                  </a:cubicBezTo>
                  <a:cubicBezTo>
                    <a:pt x="11327" y="4513"/>
                    <a:pt x="11063" y="3869"/>
                    <a:pt x="10537" y="3869"/>
                  </a:cubicBezTo>
                  <a:close/>
                  <a:moveTo>
                    <a:pt x="12907" y="10639"/>
                  </a:moveTo>
                  <a:cubicBezTo>
                    <a:pt x="12644" y="10639"/>
                    <a:pt x="12117" y="11284"/>
                    <a:pt x="12117" y="11606"/>
                  </a:cubicBezTo>
                  <a:cubicBezTo>
                    <a:pt x="12117" y="12251"/>
                    <a:pt x="12644" y="12573"/>
                    <a:pt x="12907" y="12573"/>
                  </a:cubicBezTo>
                  <a:cubicBezTo>
                    <a:pt x="13434" y="12573"/>
                    <a:pt x="13961" y="12251"/>
                    <a:pt x="13961" y="11606"/>
                  </a:cubicBezTo>
                  <a:cubicBezTo>
                    <a:pt x="13961" y="11284"/>
                    <a:pt x="13434" y="10639"/>
                    <a:pt x="12907" y="10639"/>
                  </a:cubicBezTo>
                  <a:close/>
                  <a:moveTo>
                    <a:pt x="17122" y="10639"/>
                  </a:moveTo>
                  <a:cubicBezTo>
                    <a:pt x="16859" y="10639"/>
                    <a:pt x="16332" y="11284"/>
                    <a:pt x="16332" y="11606"/>
                  </a:cubicBezTo>
                  <a:cubicBezTo>
                    <a:pt x="16332" y="12251"/>
                    <a:pt x="16859" y="12573"/>
                    <a:pt x="17122" y="12573"/>
                  </a:cubicBezTo>
                  <a:cubicBezTo>
                    <a:pt x="17649" y="12573"/>
                    <a:pt x="18176" y="12251"/>
                    <a:pt x="18176" y="11606"/>
                  </a:cubicBezTo>
                  <a:cubicBezTo>
                    <a:pt x="18176" y="11284"/>
                    <a:pt x="17649" y="10639"/>
                    <a:pt x="17122" y="1063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69" name="Shape"/>
            <p:cNvSpPr/>
            <p:nvPr/>
          </p:nvSpPr>
          <p:spPr>
            <a:xfrm>
              <a:off x="3958167" y="2137833"/>
              <a:ext cx="330201" cy="260351"/>
            </a:xfrm>
            <a:custGeom>
              <a:avLst/>
              <a:gdLst/>
              <a:ahLst/>
              <a:cxnLst>
                <a:cxn ang="0">
                  <a:pos x="wd2" y="hd2"/>
                </a:cxn>
                <a:cxn ang="5400000">
                  <a:pos x="wd2" y="hd2"/>
                </a:cxn>
                <a:cxn ang="10800000">
                  <a:pos x="wd2" y="hd2"/>
                </a:cxn>
                <a:cxn ang="16200000">
                  <a:pos x="wd2" y="hd2"/>
                </a:cxn>
              </a:cxnLst>
              <a:rect l="0" t="0" r="r" b="b"/>
              <a:pathLst>
                <a:path w="21600" h="21600" extrusionOk="0">
                  <a:moveTo>
                    <a:pt x="21600" y="11368"/>
                  </a:moveTo>
                  <a:cubicBezTo>
                    <a:pt x="21600" y="11747"/>
                    <a:pt x="21300" y="11747"/>
                    <a:pt x="21000" y="11747"/>
                  </a:cubicBezTo>
                  <a:cubicBezTo>
                    <a:pt x="18600" y="11747"/>
                    <a:pt x="18600" y="11747"/>
                    <a:pt x="18600" y="11747"/>
                  </a:cubicBezTo>
                  <a:cubicBezTo>
                    <a:pt x="16500" y="21221"/>
                    <a:pt x="16500" y="21221"/>
                    <a:pt x="16500" y="21221"/>
                  </a:cubicBezTo>
                  <a:cubicBezTo>
                    <a:pt x="16500" y="21600"/>
                    <a:pt x="16500" y="21600"/>
                    <a:pt x="16200" y="21600"/>
                  </a:cubicBezTo>
                  <a:cubicBezTo>
                    <a:pt x="14400" y="21600"/>
                    <a:pt x="14400" y="21600"/>
                    <a:pt x="14400" y="21600"/>
                  </a:cubicBezTo>
                  <a:cubicBezTo>
                    <a:pt x="14100" y="21600"/>
                    <a:pt x="14100" y="21600"/>
                    <a:pt x="13800" y="21221"/>
                  </a:cubicBezTo>
                  <a:cubicBezTo>
                    <a:pt x="12000" y="11747"/>
                    <a:pt x="12000" y="11747"/>
                    <a:pt x="12000" y="11747"/>
                  </a:cubicBezTo>
                  <a:cubicBezTo>
                    <a:pt x="9300" y="11747"/>
                    <a:pt x="9300" y="11747"/>
                    <a:pt x="9300" y="11747"/>
                  </a:cubicBezTo>
                  <a:cubicBezTo>
                    <a:pt x="7500" y="21221"/>
                    <a:pt x="7500" y="21221"/>
                    <a:pt x="7500" y="21221"/>
                  </a:cubicBezTo>
                  <a:cubicBezTo>
                    <a:pt x="7200" y="21600"/>
                    <a:pt x="7200" y="21600"/>
                    <a:pt x="6900" y="21600"/>
                  </a:cubicBezTo>
                  <a:cubicBezTo>
                    <a:pt x="5100" y="21600"/>
                    <a:pt x="5100" y="21600"/>
                    <a:pt x="5100" y="21600"/>
                  </a:cubicBezTo>
                  <a:cubicBezTo>
                    <a:pt x="4800" y="21600"/>
                    <a:pt x="4800" y="21600"/>
                    <a:pt x="4800" y="21221"/>
                  </a:cubicBezTo>
                  <a:cubicBezTo>
                    <a:pt x="2700" y="11747"/>
                    <a:pt x="2700" y="11747"/>
                    <a:pt x="2700" y="11747"/>
                  </a:cubicBezTo>
                  <a:cubicBezTo>
                    <a:pt x="300" y="11747"/>
                    <a:pt x="300" y="11747"/>
                    <a:pt x="300" y="11747"/>
                  </a:cubicBezTo>
                  <a:cubicBezTo>
                    <a:pt x="0" y="11747"/>
                    <a:pt x="0" y="11747"/>
                    <a:pt x="0" y="11368"/>
                  </a:cubicBezTo>
                  <a:cubicBezTo>
                    <a:pt x="0" y="10232"/>
                    <a:pt x="0" y="10232"/>
                    <a:pt x="0" y="10232"/>
                  </a:cubicBezTo>
                  <a:cubicBezTo>
                    <a:pt x="0" y="10232"/>
                    <a:pt x="0" y="9853"/>
                    <a:pt x="300" y="9853"/>
                  </a:cubicBezTo>
                  <a:cubicBezTo>
                    <a:pt x="2400" y="9853"/>
                    <a:pt x="2400" y="9853"/>
                    <a:pt x="2400" y="9853"/>
                  </a:cubicBezTo>
                  <a:cubicBezTo>
                    <a:pt x="2100" y="7958"/>
                    <a:pt x="2100" y="7958"/>
                    <a:pt x="2100" y="7958"/>
                  </a:cubicBezTo>
                  <a:cubicBezTo>
                    <a:pt x="300" y="7958"/>
                    <a:pt x="300" y="7958"/>
                    <a:pt x="300" y="7958"/>
                  </a:cubicBezTo>
                  <a:cubicBezTo>
                    <a:pt x="0" y="7958"/>
                    <a:pt x="0" y="7579"/>
                    <a:pt x="0" y="7579"/>
                  </a:cubicBezTo>
                  <a:cubicBezTo>
                    <a:pt x="0" y="6442"/>
                    <a:pt x="0" y="6442"/>
                    <a:pt x="0" y="6442"/>
                  </a:cubicBezTo>
                  <a:cubicBezTo>
                    <a:pt x="0" y="6063"/>
                    <a:pt x="0" y="6063"/>
                    <a:pt x="300" y="6063"/>
                  </a:cubicBezTo>
                  <a:cubicBezTo>
                    <a:pt x="1500" y="6063"/>
                    <a:pt x="1500" y="6063"/>
                    <a:pt x="1500" y="6063"/>
                  </a:cubicBezTo>
                  <a:cubicBezTo>
                    <a:pt x="600" y="758"/>
                    <a:pt x="600" y="758"/>
                    <a:pt x="600" y="758"/>
                  </a:cubicBezTo>
                  <a:cubicBezTo>
                    <a:pt x="600" y="758"/>
                    <a:pt x="600" y="379"/>
                    <a:pt x="600" y="379"/>
                  </a:cubicBezTo>
                  <a:cubicBezTo>
                    <a:pt x="600" y="379"/>
                    <a:pt x="900" y="0"/>
                    <a:pt x="900" y="0"/>
                  </a:cubicBezTo>
                  <a:cubicBezTo>
                    <a:pt x="2700" y="0"/>
                    <a:pt x="2700" y="0"/>
                    <a:pt x="2700" y="0"/>
                  </a:cubicBezTo>
                  <a:cubicBezTo>
                    <a:pt x="2700" y="0"/>
                    <a:pt x="3000" y="379"/>
                    <a:pt x="3000" y="379"/>
                  </a:cubicBezTo>
                  <a:cubicBezTo>
                    <a:pt x="3900" y="6063"/>
                    <a:pt x="3900" y="6063"/>
                    <a:pt x="3900" y="6063"/>
                  </a:cubicBezTo>
                  <a:cubicBezTo>
                    <a:pt x="8400" y="6063"/>
                    <a:pt x="8400" y="6063"/>
                    <a:pt x="8400" y="6063"/>
                  </a:cubicBezTo>
                  <a:cubicBezTo>
                    <a:pt x="9600" y="379"/>
                    <a:pt x="9600" y="379"/>
                    <a:pt x="9600" y="379"/>
                  </a:cubicBezTo>
                  <a:cubicBezTo>
                    <a:pt x="9600" y="379"/>
                    <a:pt x="9600" y="0"/>
                    <a:pt x="9900" y="0"/>
                  </a:cubicBezTo>
                  <a:cubicBezTo>
                    <a:pt x="11400" y="0"/>
                    <a:pt x="11400" y="0"/>
                    <a:pt x="11400" y="0"/>
                  </a:cubicBezTo>
                  <a:cubicBezTo>
                    <a:pt x="11700" y="0"/>
                    <a:pt x="11700" y="379"/>
                    <a:pt x="11700" y="379"/>
                  </a:cubicBezTo>
                  <a:cubicBezTo>
                    <a:pt x="12900" y="6063"/>
                    <a:pt x="12900" y="6063"/>
                    <a:pt x="12900" y="6063"/>
                  </a:cubicBezTo>
                  <a:cubicBezTo>
                    <a:pt x="17400" y="6063"/>
                    <a:pt x="17400" y="6063"/>
                    <a:pt x="17400" y="6063"/>
                  </a:cubicBezTo>
                  <a:cubicBezTo>
                    <a:pt x="18600" y="379"/>
                    <a:pt x="18600" y="379"/>
                    <a:pt x="18600" y="379"/>
                  </a:cubicBezTo>
                  <a:cubicBezTo>
                    <a:pt x="18600" y="379"/>
                    <a:pt x="18600" y="0"/>
                    <a:pt x="18900" y="0"/>
                  </a:cubicBezTo>
                  <a:cubicBezTo>
                    <a:pt x="20400" y="0"/>
                    <a:pt x="20400" y="0"/>
                    <a:pt x="20400" y="0"/>
                  </a:cubicBezTo>
                  <a:cubicBezTo>
                    <a:pt x="20700" y="0"/>
                    <a:pt x="20700" y="379"/>
                    <a:pt x="20700" y="379"/>
                  </a:cubicBezTo>
                  <a:cubicBezTo>
                    <a:pt x="21000" y="379"/>
                    <a:pt x="21000" y="758"/>
                    <a:pt x="21000" y="758"/>
                  </a:cubicBezTo>
                  <a:cubicBezTo>
                    <a:pt x="19800" y="6063"/>
                    <a:pt x="19800" y="6063"/>
                    <a:pt x="19800" y="6063"/>
                  </a:cubicBezTo>
                  <a:cubicBezTo>
                    <a:pt x="21000" y="6063"/>
                    <a:pt x="21000" y="6063"/>
                    <a:pt x="21000" y="6063"/>
                  </a:cubicBezTo>
                  <a:cubicBezTo>
                    <a:pt x="21300" y="6063"/>
                    <a:pt x="21600" y="6063"/>
                    <a:pt x="21600" y="6442"/>
                  </a:cubicBezTo>
                  <a:cubicBezTo>
                    <a:pt x="21600" y="7579"/>
                    <a:pt x="21600" y="7579"/>
                    <a:pt x="21600" y="7579"/>
                  </a:cubicBezTo>
                  <a:cubicBezTo>
                    <a:pt x="21600" y="7579"/>
                    <a:pt x="21300" y="7958"/>
                    <a:pt x="21000" y="7958"/>
                  </a:cubicBezTo>
                  <a:cubicBezTo>
                    <a:pt x="19500" y="7958"/>
                    <a:pt x="19500" y="7958"/>
                    <a:pt x="19500" y="7958"/>
                  </a:cubicBezTo>
                  <a:cubicBezTo>
                    <a:pt x="18900" y="9853"/>
                    <a:pt x="18900" y="9853"/>
                    <a:pt x="18900" y="9853"/>
                  </a:cubicBezTo>
                  <a:cubicBezTo>
                    <a:pt x="21000" y="9853"/>
                    <a:pt x="21000" y="9853"/>
                    <a:pt x="21000" y="9853"/>
                  </a:cubicBezTo>
                  <a:cubicBezTo>
                    <a:pt x="21300" y="9853"/>
                    <a:pt x="21600" y="10232"/>
                    <a:pt x="21600" y="10232"/>
                  </a:cubicBezTo>
                  <a:lnTo>
                    <a:pt x="21600" y="11368"/>
                  </a:lnTo>
                  <a:close/>
                  <a:moveTo>
                    <a:pt x="7800" y="7958"/>
                  </a:moveTo>
                  <a:cubicBezTo>
                    <a:pt x="4500" y="7958"/>
                    <a:pt x="4500" y="7958"/>
                    <a:pt x="4500" y="7958"/>
                  </a:cubicBezTo>
                  <a:cubicBezTo>
                    <a:pt x="4800" y="9853"/>
                    <a:pt x="4800" y="9853"/>
                    <a:pt x="4800" y="9853"/>
                  </a:cubicBezTo>
                  <a:cubicBezTo>
                    <a:pt x="7500" y="9853"/>
                    <a:pt x="7500" y="9853"/>
                    <a:pt x="7500" y="9853"/>
                  </a:cubicBezTo>
                  <a:lnTo>
                    <a:pt x="7800" y="7958"/>
                  </a:lnTo>
                  <a:close/>
                  <a:moveTo>
                    <a:pt x="7200" y="11747"/>
                  </a:moveTo>
                  <a:cubicBezTo>
                    <a:pt x="5100" y="11747"/>
                    <a:pt x="5100" y="11747"/>
                    <a:pt x="5100" y="11747"/>
                  </a:cubicBezTo>
                  <a:cubicBezTo>
                    <a:pt x="6000" y="16295"/>
                    <a:pt x="6000" y="16295"/>
                    <a:pt x="6000" y="16295"/>
                  </a:cubicBezTo>
                  <a:cubicBezTo>
                    <a:pt x="6000" y="16295"/>
                    <a:pt x="6000" y="16674"/>
                    <a:pt x="6000" y="16674"/>
                  </a:cubicBezTo>
                  <a:cubicBezTo>
                    <a:pt x="6000" y="16674"/>
                    <a:pt x="6000" y="16295"/>
                    <a:pt x="6000" y="16295"/>
                  </a:cubicBezTo>
                  <a:lnTo>
                    <a:pt x="7200" y="11747"/>
                  </a:lnTo>
                  <a:close/>
                  <a:moveTo>
                    <a:pt x="11400" y="9853"/>
                  </a:moveTo>
                  <a:cubicBezTo>
                    <a:pt x="11100" y="7958"/>
                    <a:pt x="11100" y="7958"/>
                    <a:pt x="11100" y="7958"/>
                  </a:cubicBezTo>
                  <a:cubicBezTo>
                    <a:pt x="10200" y="7958"/>
                    <a:pt x="10200" y="7958"/>
                    <a:pt x="10200" y="7958"/>
                  </a:cubicBezTo>
                  <a:cubicBezTo>
                    <a:pt x="9900" y="9853"/>
                    <a:pt x="9900" y="9853"/>
                    <a:pt x="9900" y="9853"/>
                  </a:cubicBezTo>
                  <a:lnTo>
                    <a:pt x="11400" y="9853"/>
                  </a:lnTo>
                  <a:close/>
                  <a:moveTo>
                    <a:pt x="17100" y="7958"/>
                  </a:moveTo>
                  <a:cubicBezTo>
                    <a:pt x="13500" y="7958"/>
                    <a:pt x="13500" y="7958"/>
                    <a:pt x="13500" y="7958"/>
                  </a:cubicBezTo>
                  <a:cubicBezTo>
                    <a:pt x="13800" y="9853"/>
                    <a:pt x="13800" y="9853"/>
                    <a:pt x="13800" y="9853"/>
                  </a:cubicBezTo>
                  <a:cubicBezTo>
                    <a:pt x="16500" y="9853"/>
                    <a:pt x="16500" y="9853"/>
                    <a:pt x="16500" y="9853"/>
                  </a:cubicBezTo>
                  <a:lnTo>
                    <a:pt x="17100" y="7958"/>
                  </a:lnTo>
                  <a:close/>
                  <a:moveTo>
                    <a:pt x="16200" y="11747"/>
                  </a:moveTo>
                  <a:cubicBezTo>
                    <a:pt x="14100" y="11747"/>
                    <a:pt x="14100" y="11747"/>
                    <a:pt x="14100" y="11747"/>
                  </a:cubicBezTo>
                  <a:cubicBezTo>
                    <a:pt x="15300" y="16295"/>
                    <a:pt x="15300" y="16295"/>
                    <a:pt x="15300" y="16295"/>
                  </a:cubicBezTo>
                  <a:cubicBezTo>
                    <a:pt x="15300" y="16295"/>
                    <a:pt x="15300" y="16674"/>
                    <a:pt x="15300" y="16674"/>
                  </a:cubicBezTo>
                  <a:cubicBezTo>
                    <a:pt x="15300" y="16674"/>
                    <a:pt x="15300" y="16295"/>
                    <a:pt x="15300" y="16295"/>
                  </a:cubicBezTo>
                  <a:lnTo>
                    <a:pt x="16200" y="1174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0" name="Shape"/>
            <p:cNvSpPr/>
            <p:nvPr/>
          </p:nvSpPr>
          <p:spPr>
            <a:xfrm>
              <a:off x="4618567" y="21378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7790" y="5923"/>
                  </a:moveTo>
                  <a:cubicBezTo>
                    <a:pt x="7790" y="5574"/>
                    <a:pt x="7436" y="5574"/>
                    <a:pt x="7082" y="5574"/>
                  </a:cubicBezTo>
                  <a:cubicBezTo>
                    <a:pt x="4603" y="5574"/>
                    <a:pt x="4603" y="5574"/>
                    <a:pt x="4603" y="5574"/>
                  </a:cubicBezTo>
                  <a:cubicBezTo>
                    <a:pt x="4249" y="5574"/>
                    <a:pt x="4249" y="5574"/>
                    <a:pt x="4249" y="5574"/>
                  </a:cubicBezTo>
                  <a:cubicBezTo>
                    <a:pt x="3895" y="5923"/>
                    <a:pt x="4249" y="5923"/>
                    <a:pt x="4249" y="5923"/>
                  </a:cubicBezTo>
                  <a:cubicBezTo>
                    <a:pt x="6020" y="9058"/>
                    <a:pt x="6020" y="9058"/>
                    <a:pt x="6020" y="9058"/>
                  </a:cubicBezTo>
                  <a:cubicBezTo>
                    <a:pt x="6020" y="9058"/>
                    <a:pt x="6020" y="9058"/>
                    <a:pt x="6020" y="9058"/>
                  </a:cubicBezTo>
                  <a:cubicBezTo>
                    <a:pt x="3187" y="13935"/>
                    <a:pt x="3187" y="13935"/>
                    <a:pt x="3187" y="13935"/>
                  </a:cubicBezTo>
                  <a:cubicBezTo>
                    <a:pt x="3187" y="13935"/>
                    <a:pt x="3187" y="14284"/>
                    <a:pt x="3187" y="14284"/>
                  </a:cubicBezTo>
                  <a:cubicBezTo>
                    <a:pt x="3187" y="14284"/>
                    <a:pt x="3187" y="14632"/>
                    <a:pt x="3541" y="14632"/>
                  </a:cubicBezTo>
                  <a:cubicBezTo>
                    <a:pt x="6020" y="14632"/>
                    <a:pt x="6020" y="14632"/>
                    <a:pt x="6020" y="14632"/>
                  </a:cubicBezTo>
                  <a:cubicBezTo>
                    <a:pt x="6374" y="14632"/>
                    <a:pt x="6728" y="14284"/>
                    <a:pt x="6728" y="13935"/>
                  </a:cubicBezTo>
                  <a:cubicBezTo>
                    <a:pt x="9561" y="9406"/>
                    <a:pt x="9561" y="9058"/>
                    <a:pt x="9561" y="9058"/>
                  </a:cubicBezTo>
                  <a:cubicBezTo>
                    <a:pt x="9561" y="9058"/>
                    <a:pt x="9561" y="9058"/>
                    <a:pt x="7790" y="5923"/>
                  </a:cubicBezTo>
                  <a:close/>
                  <a:moveTo>
                    <a:pt x="18059" y="2090"/>
                  </a:moveTo>
                  <a:cubicBezTo>
                    <a:pt x="15580" y="2090"/>
                    <a:pt x="15580" y="2090"/>
                    <a:pt x="15580" y="2090"/>
                  </a:cubicBezTo>
                  <a:cubicBezTo>
                    <a:pt x="15226" y="2090"/>
                    <a:pt x="14872" y="2090"/>
                    <a:pt x="14872" y="2439"/>
                  </a:cubicBezTo>
                  <a:cubicBezTo>
                    <a:pt x="9207" y="12194"/>
                    <a:pt x="8852" y="12542"/>
                    <a:pt x="8852" y="12542"/>
                  </a:cubicBezTo>
                  <a:cubicBezTo>
                    <a:pt x="8852" y="12542"/>
                    <a:pt x="8852" y="12542"/>
                    <a:pt x="12748" y="19510"/>
                  </a:cubicBezTo>
                  <a:cubicBezTo>
                    <a:pt x="12748" y="19510"/>
                    <a:pt x="13102" y="19858"/>
                    <a:pt x="13456" y="19858"/>
                  </a:cubicBezTo>
                  <a:cubicBezTo>
                    <a:pt x="15934" y="19858"/>
                    <a:pt x="15934" y="19858"/>
                    <a:pt x="15934" y="19858"/>
                  </a:cubicBezTo>
                  <a:cubicBezTo>
                    <a:pt x="16289" y="19858"/>
                    <a:pt x="16289" y="19858"/>
                    <a:pt x="16289" y="19858"/>
                  </a:cubicBezTo>
                  <a:cubicBezTo>
                    <a:pt x="16643" y="19510"/>
                    <a:pt x="16643" y="19510"/>
                    <a:pt x="16289" y="19161"/>
                  </a:cubicBezTo>
                  <a:cubicBezTo>
                    <a:pt x="12748" y="12542"/>
                    <a:pt x="12748" y="12542"/>
                    <a:pt x="12748" y="12542"/>
                  </a:cubicBezTo>
                  <a:cubicBezTo>
                    <a:pt x="12748" y="12542"/>
                    <a:pt x="12748" y="12542"/>
                    <a:pt x="12748" y="12542"/>
                  </a:cubicBezTo>
                  <a:cubicBezTo>
                    <a:pt x="18413" y="2439"/>
                    <a:pt x="18413" y="2439"/>
                    <a:pt x="18413" y="2439"/>
                  </a:cubicBezTo>
                  <a:cubicBezTo>
                    <a:pt x="18767" y="2439"/>
                    <a:pt x="18767" y="2090"/>
                    <a:pt x="18413" y="2090"/>
                  </a:cubicBezTo>
                  <a:cubicBezTo>
                    <a:pt x="18413" y="2090"/>
                    <a:pt x="18413" y="2090"/>
                    <a:pt x="18059" y="209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1" name="Shape"/>
            <p:cNvSpPr/>
            <p:nvPr/>
          </p:nvSpPr>
          <p:spPr>
            <a:xfrm>
              <a:off x="5283200" y="2114551"/>
              <a:ext cx="270934" cy="330201"/>
            </a:xfrm>
            <a:custGeom>
              <a:avLst/>
              <a:gdLst/>
              <a:ahLst/>
              <a:cxnLst>
                <a:cxn ang="0">
                  <a:pos x="wd2" y="hd2"/>
                </a:cxn>
                <a:cxn ang="5400000">
                  <a:pos x="wd2" y="hd2"/>
                </a:cxn>
                <a:cxn ang="10800000">
                  <a:pos x="wd2" y="hd2"/>
                </a:cxn>
                <a:cxn ang="16200000">
                  <a:pos x="wd2" y="hd2"/>
                </a:cxn>
              </a:cxnLst>
              <a:rect l="0" t="0" r="r" b="b"/>
              <a:pathLst>
                <a:path w="21600" h="21600" extrusionOk="0">
                  <a:moveTo>
                    <a:pt x="21234" y="19800"/>
                  </a:moveTo>
                  <a:cubicBezTo>
                    <a:pt x="21234" y="20700"/>
                    <a:pt x="20136" y="21300"/>
                    <a:pt x="19037" y="21300"/>
                  </a:cubicBezTo>
                  <a:cubicBezTo>
                    <a:pt x="16475" y="21600"/>
                    <a:pt x="13546" y="21600"/>
                    <a:pt x="10983" y="21600"/>
                  </a:cubicBezTo>
                  <a:cubicBezTo>
                    <a:pt x="8054" y="21600"/>
                    <a:pt x="5492" y="21600"/>
                    <a:pt x="2563" y="21300"/>
                  </a:cubicBezTo>
                  <a:cubicBezTo>
                    <a:pt x="1464" y="21300"/>
                    <a:pt x="732" y="20700"/>
                    <a:pt x="366" y="19800"/>
                  </a:cubicBezTo>
                  <a:cubicBezTo>
                    <a:pt x="0" y="18300"/>
                    <a:pt x="0" y="16800"/>
                    <a:pt x="0" y="15600"/>
                  </a:cubicBezTo>
                  <a:cubicBezTo>
                    <a:pt x="0" y="14100"/>
                    <a:pt x="0" y="12600"/>
                    <a:pt x="366" y="11400"/>
                  </a:cubicBezTo>
                  <a:cubicBezTo>
                    <a:pt x="732" y="10200"/>
                    <a:pt x="1464" y="9600"/>
                    <a:pt x="2563" y="9600"/>
                  </a:cubicBezTo>
                  <a:cubicBezTo>
                    <a:pt x="5492" y="9300"/>
                    <a:pt x="8054" y="9300"/>
                    <a:pt x="10983" y="9300"/>
                  </a:cubicBezTo>
                  <a:cubicBezTo>
                    <a:pt x="13546" y="9300"/>
                    <a:pt x="16475" y="9300"/>
                    <a:pt x="19037" y="9600"/>
                  </a:cubicBezTo>
                  <a:cubicBezTo>
                    <a:pt x="20136" y="9600"/>
                    <a:pt x="21234" y="10200"/>
                    <a:pt x="21234" y="11400"/>
                  </a:cubicBezTo>
                  <a:cubicBezTo>
                    <a:pt x="21600" y="12600"/>
                    <a:pt x="21600" y="14100"/>
                    <a:pt x="21600" y="15600"/>
                  </a:cubicBezTo>
                  <a:cubicBezTo>
                    <a:pt x="21600" y="16800"/>
                    <a:pt x="21600" y="18300"/>
                    <a:pt x="21234" y="19800"/>
                  </a:cubicBezTo>
                  <a:close/>
                  <a:moveTo>
                    <a:pt x="6224" y="12600"/>
                  </a:moveTo>
                  <a:cubicBezTo>
                    <a:pt x="6224" y="11400"/>
                    <a:pt x="6224" y="11400"/>
                    <a:pt x="6224" y="11400"/>
                  </a:cubicBezTo>
                  <a:cubicBezTo>
                    <a:pt x="1464" y="11400"/>
                    <a:pt x="1464" y="11400"/>
                    <a:pt x="1464" y="11400"/>
                  </a:cubicBezTo>
                  <a:cubicBezTo>
                    <a:pt x="1464" y="12600"/>
                    <a:pt x="1464" y="12600"/>
                    <a:pt x="1464" y="12600"/>
                  </a:cubicBezTo>
                  <a:cubicBezTo>
                    <a:pt x="3295" y="12600"/>
                    <a:pt x="3295" y="12600"/>
                    <a:pt x="3295" y="12600"/>
                  </a:cubicBezTo>
                  <a:cubicBezTo>
                    <a:pt x="3295" y="19200"/>
                    <a:pt x="3295" y="19200"/>
                    <a:pt x="3295" y="19200"/>
                  </a:cubicBezTo>
                  <a:cubicBezTo>
                    <a:pt x="4759" y="19200"/>
                    <a:pt x="4759" y="19200"/>
                    <a:pt x="4759" y="19200"/>
                  </a:cubicBezTo>
                  <a:cubicBezTo>
                    <a:pt x="4759" y="12600"/>
                    <a:pt x="4759" y="12600"/>
                    <a:pt x="4759" y="12600"/>
                  </a:cubicBezTo>
                  <a:lnTo>
                    <a:pt x="6224" y="12600"/>
                  </a:lnTo>
                  <a:close/>
                  <a:moveTo>
                    <a:pt x="8420" y="0"/>
                  </a:moveTo>
                  <a:cubicBezTo>
                    <a:pt x="6956" y="4800"/>
                    <a:pt x="6956" y="4800"/>
                    <a:pt x="6956" y="4800"/>
                  </a:cubicBezTo>
                  <a:cubicBezTo>
                    <a:pt x="6956" y="8100"/>
                    <a:pt x="6956" y="8100"/>
                    <a:pt x="6956" y="8100"/>
                  </a:cubicBezTo>
                  <a:cubicBezTo>
                    <a:pt x="5492" y="8100"/>
                    <a:pt x="5492" y="8100"/>
                    <a:pt x="5492" y="8100"/>
                  </a:cubicBezTo>
                  <a:cubicBezTo>
                    <a:pt x="5492" y="4800"/>
                    <a:pt x="5492" y="4800"/>
                    <a:pt x="5492" y="4800"/>
                  </a:cubicBezTo>
                  <a:cubicBezTo>
                    <a:pt x="5125" y="4200"/>
                    <a:pt x="4759" y="3600"/>
                    <a:pt x="4393" y="2400"/>
                  </a:cubicBezTo>
                  <a:cubicBezTo>
                    <a:pt x="4027" y="1500"/>
                    <a:pt x="3661" y="900"/>
                    <a:pt x="3295" y="0"/>
                  </a:cubicBezTo>
                  <a:cubicBezTo>
                    <a:pt x="5125" y="0"/>
                    <a:pt x="5125" y="0"/>
                    <a:pt x="5125" y="0"/>
                  </a:cubicBezTo>
                  <a:cubicBezTo>
                    <a:pt x="6224" y="3300"/>
                    <a:pt x="6224" y="3300"/>
                    <a:pt x="6224" y="3300"/>
                  </a:cubicBezTo>
                  <a:cubicBezTo>
                    <a:pt x="6956" y="0"/>
                    <a:pt x="6956" y="0"/>
                    <a:pt x="6956" y="0"/>
                  </a:cubicBezTo>
                  <a:lnTo>
                    <a:pt x="8420" y="0"/>
                  </a:lnTo>
                  <a:close/>
                  <a:moveTo>
                    <a:pt x="10251" y="19200"/>
                  </a:moveTo>
                  <a:cubicBezTo>
                    <a:pt x="10251" y="13500"/>
                    <a:pt x="10251" y="13500"/>
                    <a:pt x="10251" y="13500"/>
                  </a:cubicBezTo>
                  <a:cubicBezTo>
                    <a:pt x="8786" y="13500"/>
                    <a:pt x="8786" y="13500"/>
                    <a:pt x="8786" y="13500"/>
                  </a:cubicBezTo>
                  <a:cubicBezTo>
                    <a:pt x="8786" y="18000"/>
                    <a:pt x="8786" y="18000"/>
                    <a:pt x="8786" y="18000"/>
                  </a:cubicBezTo>
                  <a:cubicBezTo>
                    <a:pt x="8420" y="18300"/>
                    <a:pt x="8420" y="18300"/>
                    <a:pt x="8054" y="18300"/>
                  </a:cubicBezTo>
                  <a:cubicBezTo>
                    <a:pt x="7688" y="18300"/>
                    <a:pt x="7688" y="18300"/>
                    <a:pt x="7688" y="18300"/>
                  </a:cubicBezTo>
                  <a:cubicBezTo>
                    <a:pt x="7688" y="18000"/>
                    <a:pt x="7688" y="18000"/>
                    <a:pt x="7688" y="17700"/>
                  </a:cubicBezTo>
                  <a:cubicBezTo>
                    <a:pt x="7688" y="13500"/>
                    <a:pt x="7688" y="13500"/>
                    <a:pt x="7688" y="13500"/>
                  </a:cubicBezTo>
                  <a:cubicBezTo>
                    <a:pt x="6224" y="13500"/>
                    <a:pt x="6224" y="13500"/>
                    <a:pt x="6224" y="13500"/>
                  </a:cubicBezTo>
                  <a:cubicBezTo>
                    <a:pt x="6224" y="18000"/>
                    <a:pt x="6224" y="18000"/>
                    <a:pt x="6224" y="18000"/>
                  </a:cubicBezTo>
                  <a:cubicBezTo>
                    <a:pt x="6224" y="18600"/>
                    <a:pt x="6224" y="18900"/>
                    <a:pt x="6590" y="18900"/>
                  </a:cubicBezTo>
                  <a:cubicBezTo>
                    <a:pt x="6590" y="19200"/>
                    <a:pt x="6956" y="19500"/>
                    <a:pt x="7322" y="19500"/>
                  </a:cubicBezTo>
                  <a:cubicBezTo>
                    <a:pt x="7688" y="19500"/>
                    <a:pt x="8420" y="19200"/>
                    <a:pt x="8786" y="18600"/>
                  </a:cubicBezTo>
                  <a:cubicBezTo>
                    <a:pt x="8786" y="19200"/>
                    <a:pt x="8786" y="19200"/>
                    <a:pt x="8786" y="19200"/>
                  </a:cubicBezTo>
                  <a:lnTo>
                    <a:pt x="10251" y="19200"/>
                  </a:lnTo>
                  <a:close/>
                  <a:moveTo>
                    <a:pt x="12447" y="6300"/>
                  </a:moveTo>
                  <a:cubicBezTo>
                    <a:pt x="12447" y="6900"/>
                    <a:pt x="12447" y="7200"/>
                    <a:pt x="12081" y="7500"/>
                  </a:cubicBezTo>
                  <a:cubicBezTo>
                    <a:pt x="11715" y="8100"/>
                    <a:pt x="11349" y="8400"/>
                    <a:pt x="10617" y="8400"/>
                  </a:cubicBezTo>
                  <a:cubicBezTo>
                    <a:pt x="9885" y="8400"/>
                    <a:pt x="9519" y="8100"/>
                    <a:pt x="9153" y="7500"/>
                  </a:cubicBezTo>
                  <a:cubicBezTo>
                    <a:pt x="8786" y="7200"/>
                    <a:pt x="8420" y="6900"/>
                    <a:pt x="8420" y="6300"/>
                  </a:cubicBezTo>
                  <a:cubicBezTo>
                    <a:pt x="8420" y="4200"/>
                    <a:pt x="8420" y="4200"/>
                    <a:pt x="8420" y="4200"/>
                  </a:cubicBezTo>
                  <a:cubicBezTo>
                    <a:pt x="8420" y="3600"/>
                    <a:pt x="8786" y="3000"/>
                    <a:pt x="9153" y="2700"/>
                  </a:cubicBezTo>
                  <a:cubicBezTo>
                    <a:pt x="9519" y="2400"/>
                    <a:pt x="9885" y="2100"/>
                    <a:pt x="10617" y="2100"/>
                  </a:cubicBezTo>
                  <a:cubicBezTo>
                    <a:pt x="11349" y="2100"/>
                    <a:pt x="11715" y="2400"/>
                    <a:pt x="12081" y="2700"/>
                  </a:cubicBezTo>
                  <a:cubicBezTo>
                    <a:pt x="12447" y="3000"/>
                    <a:pt x="12447" y="3600"/>
                    <a:pt x="12447" y="4200"/>
                  </a:cubicBezTo>
                  <a:lnTo>
                    <a:pt x="12447" y="6300"/>
                  </a:lnTo>
                  <a:close/>
                  <a:moveTo>
                    <a:pt x="10983" y="3900"/>
                  </a:moveTo>
                  <a:cubicBezTo>
                    <a:pt x="10983" y="3300"/>
                    <a:pt x="10983" y="3000"/>
                    <a:pt x="10617" y="3000"/>
                  </a:cubicBezTo>
                  <a:cubicBezTo>
                    <a:pt x="10251" y="3000"/>
                    <a:pt x="9885" y="3300"/>
                    <a:pt x="9885" y="3900"/>
                  </a:cubicBezTo>
                  <a:cubicBezTo>
                    <a:pt x="9885" y="6300"/>
                    <a:pt x="9885" y="6300"/>
                    <a:pt x="9885" y="6300"/>
                  </a:cubicBezTo>
                  <a:cubicBezTo>
                    <a:pt x="9885" y="6900"/>
                    <a:pt x="10251" y="7200"/>
                    <a:pt x="10617" y="7200"/>
                  </a:cubicBezTo>
                  <a:cubicBezTo>
                    <a:pt x="10983" y="7200"/>
                    <a:pt x="10983" y="6900"/>
                    <a:pt x="10983" y="6300"/>
                  </a:cubicBezTo>
                  <a:lnTo>
                    <a:pt x="10983" y="3900"/>
                  </a:lnTo>
                  <a:close/>
                  <a:moveTo>
                    <a:pt x="15010" y="15300"/>
                  </a:moveTo>
                  <a:cubicBezTo>
                    <a:pt x="15010" y="14700"/>
                    <a:pt x="15010" y="14100"/>
                    <a:pt x="15010" y="14100"/>
                  </a:cubicBezTo>
                  <a:cubicBezTo>
                    <a:pt x="15010" y="13500"/>
                    <a:pt x="14644" y="13200"/>
                    <a:pt x="13912" y="13200"/>
                  </a:cubicBezTo>
                  <a:cubicBezTo>
                    <a:pt x="13546" y="13200"/>
                    <a:pt x="13180" y="13500"/>
                    <a:pt x="12447" y="13800"/>
                  </a:cubicBezTo>
                  <a:cubicBezTo>
                    <a:pt x="12447" y="11400"/>
                    <a:pt x="12447" y="11400"/>
                    <a:pt x="12447" y="11400"/>
                  </a:cubicBezTo>
                  <a:cubicBezTo>
                    <a:pt x="11349" y="11400"/>
                    <a:pt x="11349" y="11400"/>
                    <a:pt x="11349" y="11400"/>
                  </a:cubicBezTo>
                  <a:cubicBezTo>
                    <a:pt x="11349" y="19200"/>
                    <a:pt x="11349" y="19200"/>
                    <a:pt x="11349" y="19200"/>
                  </a:cubicBezTo>
                  <a:cubicBezTo>
                    <a:pt x="12447" y="19200"/>
                    <a:pt x="12447" y="19200"/>
                    <a:pt x="12447" y="19200"/>
                  </a:cubicBezTo>
                  <a:cubicBezTo>
                    <a:pt x="12447" y="18600"/>
                    <a:pt x="12447" y="18600"/>
                    <a:pt x="12447" y="18600"/>
                  </a:cubicBezTo>
                  <a:cubicBezTo>
                    <a:pt x="13180" y="19200"/>
                    <a:pt x="13546" y="19500"/>
                    <a:pt x="13912" y="19500"/>
                  </a:cubicBezTo>
                  <a:cubicBezTo>
                    <a:pt x="14644" y="19500"/>
                    <a:pt x="15010" y="19200"/>
                    <a:pt x="15010" y="18600"/>
                  </a:cubicBezTo>
                  <a:cubicBezTo>
                    <a:pt x="15010" y="18600"/>
                    <a:pt x="15010" y="18000"/>
                    <a:pt x="15010" y="17400"/>
                  </a:cubicBezTo>
                  <a:lnTo>
                    <a:pt x="15010" y="15300"/>
                  </a:lnTo>
                  <a:close/>
                  <a:moveTo>
                    <a:pt x="13912" y="17700"/>
                  </a:moveTo>
                  <a:cubicBezTo>
                    <a:pt x="13912" y="18300"/>
                    <a:pt x="13546" y="18300"/>
                    <a:pt x="13180" y="18300"/>
                  </a:cubicBezTo>
                  <a:cubicBezTo>
                    <a:pt x="13180" y="18300"/>
                    <a:pt x="12814" y="18300"/>
                    <a:pt x="12447" y="18300"/>
                  </a:cubicBezTo>
                  <a:cubicBezTo>
                    <a:pt x="12447" y="14400"/>
                    <a:pt x="12447" y="14400"/>
                    <a:pt x="12447" y="14400"/>
                  </a:cubicBezTo>
                  <a:cubicBezTo>
                    <a:pt x="12814" y="14400"/>
                    <a:pt x="13180" y="14400"/>
                    <a:pt x="13180" y="14400"/>
                  </a:cubicBezTo>
                  <a:cubicBezTo>
                    <a:pt x="13546" y="14400"/>
                    <a:pt x="13912" y="14700"/>
                    <a:pt x="13912" y="15000"/>
                  </a:cubicBezTo>
                  <a:lnTo>
                    <a:pt x="13912" y="17700"/>
                  </a:lnTo>
                  <a:close/>
                  <a:moveTo>
                    <a:pt x="17573" y="8100"/>
                  </a:moveTo>
                  <a:cubicBezTo>
                    <a:pt x="16108" y="8100"/>
                    <a:pt x="16108" y="8100"/>
                    <a:pt x="16108" y="8100"/>
                  </a:cubicBezTo>
                  <a:cubicBezTo>
                    <a:pt x="16108" y="7500"/>
                    <a:pt x="16108" y="7500"/>
                    <a:pt x="16108" y="7500"/>
                  </a:cubicBezTo>
                  <a:cubicBezTo>
                    <a:pt x="15376" y="8100"/>
                    <a:pt x="15010" y="8400"/>
                    <a:pt x="14644" y="8400"/>
                  </a:cubicBezTo>
                  <a:cubicBezTo>
                    <a:pt x="14278" y="8400"/>
                    <a:pt x="13912" y="8100"/>
                    <a:pt x="13546" y="7800"/>
                  </a:cubicBezTo>
                  <a:cubicBezTo>
                    <a:pt x="13546" y="7500"/>
                    <a:pt x="13546" y="7200"/>
                    <a:pt x="13546" y="6900"/>
                  </a:cubicBezTo>
                  <a:cubicBezTo>
                    <a:pt x="13546" y="2100"/>
                    <a:pt x="13546" y="2100"/>
                    <a:pt x="13546" y="2100"/>
                  </a:cubicBezTo>
                  <a:cubicBezTo>
                    <a:pt x="15010" y="2100"/>
                    <a:pt x="15010" y="2100"/>
                    <a:pt x="15010" y="2100"/>
                  </a:cubicBezTo>
                  <a:cubicBezTo>
                    <a:pt x="15010" y="6600"/>
                    <a:pt x="15010" y="6600"/>
                    <a:pt x="15010" y="6600"/>
                  </a:cubicBezTo>
                  <a:cubicBezTo>
                    <a:pt x="15010" y="6900"/>
                    <a:pt x="15010" y="6900"/>
                    <a:pt x="15010" y="6900"/>
                  </a:cubicBezTo>
                  <a:cubicBezTo>
                    <a:pt x="15010" y="7200"/>
                    <a:pt x="15010" y="7200"/>
                    <a:pt x="15376" y="7200"/>
                  </a:cubicBezTo>
                  <a:cubicBezTo>
                    <a:pt x="15376" y="7200"/>
                    <a:pt x="15742" y="7200"/>
                    <a:pt x="16108" y="6600"/>
                  </a:cubicBezTo>
                  <a:cubicBezTo>
                    <a:pt x="16108" y="2100"/>
                    <a:pt x="16108" y="2100"/>
                    <a:pt x="16108" y="2100"/>
                  </a:cubicBezTo>
                  <a:cubicBezTo>
                    <a:pt x="17573" y="2100"/>
                    <a:pt x="17573" y="2100"/>
                    <a:pt x="17573" y="2100"/>
                  </a:cubicBezTo>
                  <a:lnTo>
                    <a:pt x="17573" y="8100"/>
                  </a:lnTo>
                  <a:close/>
                  <a:moveTo>
                    <a:pt x="20136" y="17400"/>
                  </a:moveTo>
                  <a:cubicBezTo>
                    <a:pt x="18671" y="17400"/>
                    <a:pt x="18671" y="17400"/>
                    <a:pt x="18671" y="17400"/>
                  </a:cubicBezTo>
                  <a:cubicBezTo>
                    <a:pt x="18671" y="17700"/>
                    <a:pt x="18671" y="18000"/>
                    <a:pt x="18671" y="18000"/>
                  </a:cubicBezTo>
                  <a:cubicBezTo>
                    <a:pt x="18671" y="18300"/>
                    <a:pt x="18305" y="18300"/>
                    <a:pt x="18305" y="18300"/>
                  </a:cubicBezTo>
                  <a:cubicBezTo>
                    <a:pt x="17573" y="18300"/>
                    <a:pt x="17573" y="18300"/>
                    <a:pt x="17573" y="17700"/>
                  </a:cubicBezTo>
                  <a:cubicBezTo>
                    <a:pt x="17573" y="16500"/>
                    <a:pt x="17573" y="16500"/>
                    <a:pt x="17573" y="16500"/>
                  </a:cubicBezTo>
                  <a:cubicBezTo>
                    <a:pt x="20136" y="16500"/>
                    <a:pt x="20136" y="16500"/>
                    <a:pt x="20136" y="16500"/>
                  </a:cubicBezTo>
                  <a:cubicBezTo>
                    <a:pt x="20136" y="15300"/>
                    <a:pt x="20136" y="15300"/>
                    <a:pt x="20136" y="15300"/>
                  </a:cubicBezTo>
                  <a:cubicBezTo>
                    <a:pt x="20136" y="14700"/>
                    <a:pt x="20136" y="14100"/>
                    <a:pt x="19769" y="13800"/>
                  </a:cubicBezTo>
                  <a:cubicBezTo>
                    <a:pt x="19403" y="13500"/>
                    <a:pt x="18671" y="13200"/>
                    <a:pt x="18305" y="13200"/>
                  </a:cubicBezTo>
                  <a:cubicBezTo>
                    <a:pt x="17573" y="13200"/>
                    <a:pt x="16841" y="13500"/>
                    <a:pt x="16475" y="13800"/>
                  </a:cubicBezTo>
                  <a:cubicBezTo>
                    <a:pt x="16475" y="14100"/>
                    <a:pt x="16108" y="14700"/>
                    <a:pt x="16108" y="15300"/>
                  </a:cubicBezTo>
                  <a:cubicBezTo>
                    <a:pt x="16108" y="17400"/>
                    <a:pt x="16108" y="17400"/>
                    <a:pt x="16108" y="17400"/>
                  </a:cubicBezTo>
                  <a:cubicBezTo>
                    <a:pt x="16108" y="18000"/>
                    <a:pt x="16475" y="18600"/>
                    <a:pt x="16475" y="18900"/>
                  </a:cubicBezTo>
                  <a:cubicBezTo>
                    <a:pt x="16841" y="19200"/>
                    <a:pt x="17573" y="19500"/>
                    <a:pt x="18305" y="19500"/>
                  </a:cubicBezTo>
                  <a:cubicBezTo>
                    <a:pt x="19037" y="19500"/>
                    <a:pt x="19403" y="19200"/>
                    <a:pt x="19769" y="18900"/>
                  </a:cubicBezTo>
                  <a:cubicBezTo>
                    <a:pt x="19769" y="18600"/>
                    <a:pt x="20136" y="18300"/>
                    <a:pt x="20136" y="18000"/>
                  </a:cubicBezTo>
                  <a:cubicBezTo>
                    <a:pt x="20136" y="18000"/>
                    <a:pt x="20136" y="17700"/>
                    <a:pt x="20136" y="17400"/>
                  </a:cubicBezTo>
                  <a:close/>
                  <a:moveTo>
                    <a:pt x="18671" y="15600"/>
                  </a:moveTo>
                  <a:cubicBezTo>
                    <a:pt x="17573" y="15600"/>
                    <a:pt x="17573" y="15600"/>
                    <a:pt x="17573" y="15600"/>
                  </a:cubicBezTo>
                  <a:cubicBezTo>
                    <a:pt x="17573" y="15000"/>
                    <a:pt x="17573" y="15000"/>
                    <a:pt x="17573" y="15000"/>
                  </a:cubicBezTo>
                  <a:cubicBezTo>
                    <a:pt x="17573" y="14700"/>
                    <a:pt x="17573" y="14400"/>
                    <a:pt x="18305" y="14400"/>
                  </a:cubicBezTo>
                  <a:cubicBezTo>
                    <a:pt x="18671" y="14400"/>
                    <a:pt x="18671" y="14700"/>
                    <a:pt x="18671" y="15000"/>
                  </a:cubicBezTo>
                  <a:lnTo>
                    <a:pt x="18671" y="15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2" name="Shape"/>
            <p:cNvSpPr/>
            <p:nvPr/>
          </p:nvSpPr>
          <p:spPr>
            <a:xfrm>
              <a:off x="5937250" y="21378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7351" y="14632"/>
                  </a:moveTo>
                  <a:cubicBezTo>
                    <a:pt x="10977" y="4877"/>
                    <a:pt x="10977" y="4877"/>
                    <a:pt x="10977" y="4877"/>
                  </a:cubicBezTo>
                  <a:cubicBezTo>
                    <a:pt x="4249" y="14632"/>
                    <a:pt x="4249" y="14632"/>
                    <a:pt x="4249" y="14632"/>
                  </a:cubicBezTo>
                  <a:cubicBezTo>
                    <a:pt x="5666" y="14632"/>
                    <a:pt x="5666" y="14632"/>
                    <a:pt x="5666" y="14632"/>
                  </a:cubicBezTo>
                  <a:cubicBezTo>
                    <a:pt x="7082" y="12194"/>
                    <a:pt x="7082" y="12194"/>
                    <a:pt x="7082" y="12194"/>
                  </a:cubicBezTo>
                  <a:cubicBezTo>
                    <a:pt x="14518" y="12194"/>
                    <a:pt x="14518" y="12194"/>
                    <a:pt x="14518" y="12194"/>
                  </a:cubicBezTo>
                  <a:cubicBezTo>
                    <a:pt x="15934" y="14632"/>
                    <a:pt x="15934" y="14632"/>
                    <a:pt x="15934" y="14632"/>
                  </a:cubicBezTo>
                  <a:lnTo>
                    <a:pt x="17351" y="14632"/>
                  </a:lnTo>
                  <a:close/>
                  <a:moveTo>
                    <a:pt x="13810" y="11497"/>
                  </a:moveTo>
                  <a:cubicBezTo>
                    <a:pt x="8144" y="11497"/>
                    <a:pt x="8144" y="11497"/>
                    <a:pt x="8144" y="11497"/>
                  </a:cubicBezTo>
                  <a:cubicBezTo>
                    <a:pt x="10977" y="6968"/>
                    <a:pt x="10977" y="6968"/>
                    <a:pt x="10977" y="6968"/>
                  </a:cubicBezTo>
                  <a:lnTo>
                    <a:pt x="13810" y="114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3" name="Shape"/>
            <p:cNvSpPr/>
            <p:nvPr/>
          </p:nvSpPr>
          <p:spPr>
            <a:xfrm>
              <a:off x="6597651" y="2137833"/>
              <a:ext cx="330201" cy="260351"/>
            </a:xfrm>
            <a:custGeom>
              <a:avLst/>
              <a:gdLst/>
              <a:ahLst/>
              <a:cxnLst>
                <a:cxn ang="0">
                  <a:pos x="wd2" y="hd2"/>
                </a:cxn>
                <a:cxn ang="5400000">
                  <a:pos x="wd2" y="hd2"/>
                </a:cxn>
                <a:cxn ang="10800000">
                  <a:pos x="wd2" y="hd2"/>
                </a:cxn>
                <a:cxn ang="16200000">
                  <a:pos x="wd2" y="hd2"/>
                </a:cxn>
              </a:cxnLst>
              <a:rect l="0" t="0" r="r" b="b"/>
              <a:pathLst>
                <a:path w="21600" h="21600" extrusionOk="0">
                  <a:moveTo>
                    <a:pt x="21600" y="20463"/>
                  </a:moveTo>
                  <a:cubicBezTo>
                    <a:pt x="21600" y="21221"/>
                    <a:pt x="21300" y="21600"/>
                    <a:pt x="21000" y="21600"/>
                  </a:cubicBezTo>
                  <a:cubicBezTo>
                    <a:pt x="900" y="21600"/>
                    <a:pt x="900" y="21600"/>
                    <a:pt x="900" y="21600"/>
                  </a:cubicBezTo>
                  <a:cubicBezTo>
                    <a:pt x="600" y="21600"/>
                    <a:pt x="0" y="21221"/>
                    <a:pt x="0" y="20463"/>
                  </a:cubicBezTo>
                  <a:cubicBezTo>
                    <a:pt x="0" y="18568"/>
                    <a:pt x="0" y="18568"/>
                    <a:pt x="0" y="18568"/>
                  </a:cubicBezTo>
                  <a:cubicBezTo>
                    <a:pt x="0" y="18189"/>
                    <a:pt x="600" y="17811"/>
                    <a:pt x="900" y="17811"/>
                  </a:cubicBezTo>
                  <a:cubicBezTo>
                    <a:pt x="21000" y="17811"/>
                    <a:pt x="21000" y="17811"/>
                    <a:pt x="21000" y="17811"/>
                  </a:cubicBezTo>
                  <a:cubicBezTo>
                    <a:pt x="21300" y="17811"/>
                    <a:pt x="21600" y="18189"/>
                    <a:pt x="21600" y="18568"/>
                  </a:cubicBezTo>
                  <a:lnTo>
                    <a:pt x="21600" y="20463"/>
                  </a:lnTo>
                  <a:close/>
                  <a:moveTo>
                    <a:pt x="21600" y="9095"/>
                  </a:moveTo>
                  <a:cubicBezTo>
                    <a:pt x="21600" y="9474"/>
                    <a:pt x="21300" y="9853"/>
                    <a:pt x="21000" y="9853"/>
                  </a:cubicBezTo>
                  <a:cubicBezTo>
                    <a:pt x="2400" y="9853"/>
                    <a:pt x="2400" y="9853"/>
                    <a:pt x="2400" y="9853"/>
                  </a:cubicBezTo>
                  <a:cubicBezTo>
                    <a:pt x="2100" y="9853"/>
                    <a:pt x="1800" y="9474"/>
                    <a:pt x="1800" y="9095"/>
                  </a:cubicBezTo>
                  <a:cubicBezTo>
                    <a:pt x="1800" y="6821"/>
                    <a:pt x="1800" y="6821"/>
                    <a:pt x="1800" y="6821"/>
                  </a:cubicBezTo>
                  <a:cubicBezTo>
                    <a:pt x="1800" y="6442"/>
                    <a:pt x="2100" y="6063"/>
                    <a:pt x="2400" y="6063"/>
                  </a:cubicBezTo>
                  <a:cubicBezTo>
                    <a:pt x="21000" y="6063"/>
                    <a:pt x="21000" y="6063"/>
                    <a:pt x="21000" y="6063"/>
                  </a:cubicBezTo>
                  <a:cubicBezTo>
                    <a:pt x="21300" y="6063"/>
                    <a:pt x="21600" y="6442"/>
                    <a:pt x="21600" y="6821"/>
                  </a:cubicBezTo>
                  <a:lnTo>
                    <a:pt x="21600" y="9095"/>
                  </a:lnTo>
                  <a:close/>
                  <a:moveTo>
                    <a:pt x="21600" y="14779"/>
                  </a:moveTo>
                  <a:cubicBezTo>
                    <a:pt x="21600" y="15158"/>
                    <a:pt x="21300" y="15916"/>
                    <a:pt x="21000" y="15916"/>
                  </a:cubicBezTo>
                  <a:cubicBezTo>
                    <a:pt x="5400" y="15916"/>
                    <a:pt x="5400" y="15916"/>
                    <a:pt x="5400" y="15916"/>
                  </a:cubicBezTo>
                  <a:cubicBezTo>
                    <a:pt x="5100" y="15916"/>
                    <a:pt x="4800" y="15158"/>
                    <a:pt x="4800" y="14779"/>
                  </a:cubicBezTo>
                  <a:cubicBezTo>
                    <a:pt x="4800" y="12884"/>
                    <a:pt x="4800" y="12884"/>
                    <a:pt x="4800" y="12884"/>
                  </a:cubicBezTo>
                  <a:cubicBezTo>
                    <a:pt x="4800" y="12126"/>
                    <a:pt x="5100" y="11747"/>
                    <a:pt x="5400" y="11747"/>
                  </a:cubicBezTo>
                  <a:cubicBezTo>
                    <a:pt x="21000" y="11747"/>
                    <a:pt x="21000" y="11747"/>
                    <a:pt x="21000" y="11747"/>
                  </a:cubicBezTo>
                  <a:cubicBezTo>
                    <a:pt x="21300" y="11747"/>
                    <a:pt x="21600" y="12126"/>
                    <a:pt x="21600" y="12884"/>
                  </a:cubicBezTo>
                  <a:lnTo>
                    <a:pt x="21600" y="14779"/>
                  </a:lnTo>
                  <a:close/>
                  <a:moveTo>
                    <a:pt x="21600" y="3032"/>
                  </a:moveTo>
                  <a:cubicBezTo>
                    <a:pt x="21600" y="3789"/>
                    <a:pt x="21300" y="4168"/>
                    <a:pt x="21000" y="4168"/>
                  </a:cubicBezTo>
                  <a:cubicBezTo>
                    <a:pt x="7200" y="4168"/>
                    <a:pt x="7200" y="4168"/>
                    <a:pt x="7200" y="4168"/>
                  </a:cubicBezTo>
                  <a:cubicBezTo>
                    <a:pt x="6600" y="4168"/>
                    <a:pt x="6300" y="3789"/>
                    <a:pt x="6300" y="3032"/>
                  </a:cubicBezTo>
                  <a:cubicBezTo>
                    <a:pt x="6300" y="1137"/>
                    <a:pt x="6300" y="1137"/>
                    <a:pt x="6300" y="1137"/>
                  </a:cubicBezTo>
                  <a:cubicBezTo>
                    <a:pt x="6300" y="758"/>
                    <a:pt x="6600" y="0"/>
                    <a:pt x="7200" y="0"/>
                  </a:cubicBezTo>
                  <a:cubicBezTo>
                    <a:pt x="21000" y="0"/>
                    <a:pt x="21000" y="0"/>
                    <a:pt x="21000" y="0"/>
                  </a:cubicBezTo>
                  <a:cubicBezTo>
                    <a:pt x="21300" y="0"/>
                    <a:pt x="21600" y="758"/>
                    <a:pt x="21600" y="1137"/>
                  </a:cubicBezTo>
                  <a:lnTo>
                    <a:pt x="21600" y="30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4" name="Shape"/>
            <p:cNvSpPr/>
            <p:nvPr/>
          </p:nvSpPr>
          <p:spPr>
            <a:xfrm>
              <a:off x="7258051" y="2114551"/>
              <a:ext cx="232834" cy="330201"/>
            </a:xfrm>
            <a:custGeom>
              <a:avLst/>
              <a:gdLst/>
              <a:ahLst/>
              <a:cxnLst>
                <a:cxn ang="0">
                  <a:pos x="wd2" y="hd2"/>
                </a:cxn>
                <a:cxn ang="5400000">
                  <a:pos x="wd2" y="hd2"/>
                </a:cxn>
                <a:cxn ang="10800000">
                  <a:pos x="wd2" y="hd2"/>
                </a:cxn>
                <a:cxn ang="16200000">
                  <a:pos x="wd2" y="hd2"/>
                </a:cxn>
              </a:cxnLst>
              <a:rect l="0" t="0" r="r" b="b"/>
              <a:pathLst>
                <a:path w="21600" h="21600" extrusionOk="0">
                  <a:moveTo>
                    <a:pt x="2965" y="12300"/>
                  </a:moveTo>
                  <a:cubicBezTo>
                    <a:pt x="2965" y="12000"/>
                    <a:pt x="2541" y="11400"/>
                    <a:pt x="2541" y="11100"/>
                  </a:cubicBezTo>
                  <a:cubicBezTo>
                    <a:pt x="2541" y="10200"/>
                    <a:pt x="4235" y="9000"/>
                    <a:pt x="5929" y="9000"/>
                  </a:cubicBezTo>
                  <a:cubicBezTo>
                    <a:pt x="6353" y="9000"/>
                    <a:pt x="6776" y="9000"/>
                    <a:pt x="6776" y="9000"/>
                  </a:cubicBezTo>
                  <a:cubicBezTo>
                    <a:pt x="6353" y="7800"/>
                    <a:pt x="4235" y="3600"/>
                    <a:pt x="4235" y="2400"/>
                  </a:cubicBezTo>
                  <a:cubicBezTo>
                    <a:pt x="4235" y="1200"/>
                    <a:pt x="5082" y="0"/>
                    <a:pt x="6776" y="0"/>
                  </a:cubicBezTo>
                  <a:cubicBezTo>
                    <a:pt x="9318" y="0"/>
                    <a:pt x="11859" y="6300"/>
                    <a:pt x="12706" y="7500"/>
                  </a:cubicBezTo>
                  <a:cubicBezTo>
                    <a:pt x="13129" y="6000"/>
                    <a:pt x="15671" y="600"/>
                    <a:pt x="18212" y="600"/>
                  </a:cubicBezTo>
                  <a:cubicBezTo>
                    <a:pt x="19906" y="600"/>
                    <a:pt x="20753" y="1500"/>
                    <a:pt x="20753" y="2700"/>
                  </a:cubicBezTo>
                  <a:cubicBezTo>
                    <a:pt x="20753" y="3900"/>
                    <a:pt x="19059" y="7800"/>
                    <a:pt x="18212" y="9300"/>
                  </a:cubicBezTo>
                  <a:cubicBezTo>
                    <a:pt x="21176" y="9600"/>
                    <a:pt x="21600" y="11400"/>
                    <a:pt x="21600" y="13200"/>
                  </a:cubicBezTo>
                  <a:cubicBezTo>
                    <a:pt x="21600" y="18000"/>
                    <a:pt x="16941" y="21600"/>
                    <a:pt x="10165" y="21600"/>
                  </a:cubicBezTo>
                  <a:cubicBezTo>
                    <a:pt x="8894" y="21600"/>
                    <a:pt x="7624" y="21600"/>
                    <a:pt x="6353" y="21300"/>
                  </a:cubicBezTo>
                  <a:cubicBezTo>
                    <a:pt x="2965" y="20400"/>
                    <a:pt x="0" y="18000"/>
                    <a:pt x="0" y="15300"/>
                  </a:cubicBezTo>
                  <a:cubicBezTo>
                    <a:pt x="0" y="13800"/>
                    <a:pt x="847" y="12900"/>
                    <a:pt x="2965" y="12300"/>
                  </a:cubicBezTo>
                  <a:close/>
                  <a:moveTo>
                    <a:pt x="2541" y="16500"/>
                  </a:moveTo>
                  <a:cubicBezTo>
                    <a:pt x="3812" y="18900"/>
                    <a:pt x="6776" y="20400"/>
                    <a:pt x="10165" y="20400"/>
                  </a:cubicBezTo>
                  <a:cubicBezTo>
                    <a:pt x="13129" y="20400"/>
                    <a:pt x="15247" y="19500"/>
                    <a:pt x="16941" y="18300"/>
                  </a:cubicBezTo>
                  <a:cubicBezTo>
                    <a:pt x="18635" y="16800"/>
                    <a:pt x="19482" y="15000"/>
                    <a:pt x="19482" y="13200"/>
                  </a:cubicBezTo>
                  <a:cubicBezTo>
                    <a:pt x="19482" y="12300"/>
                    <a:pt x="19482" y="11400"/>
                    <a:pt x="18635" y="10800"/>
                  </a:cubicBezTo>
                  <a:cubicBezTo>
                    <a:pt x="17365" y="9900"/>
                    <a:pt x="12282" y="9600"/>
                    <a:pt x="10588" y="9600"/>
                  </a:cubicBezTo>
                  <a:cubicBezTo>
                    <a:pt x="10165" y="9600"/>
                    <a:pt x="9741" y="9600"/>
                    <a:pt x="9741" y="9900"/>
                  </a:cubicBezTo>
                  <a:cubicBezTo>
                    <a:pt x="9318" y="9900"/>
                    <a:pt x="9318" y="10200"/>
                    <a:pt x="9318" y="10200"/>
                  </a:cubicBezTo>
                  <a:cubicBezTo>
                    <a:pt x="9318" y="12000"/>
                    <a:pt x="14824" y="12000"/>
                    <a:pt x="16518" y="12000"/>
                  </a:cubicBezTo>
                  <a:cubicBezTo>
                    <a:pt x="16941" y="12000"/>
                    <a:pt x="16941" y="12000"/>
                    <a:pt x="17365" y="12000"/>
                  </a:cubicBezTo>
                  <a:cubicBezTo>
                    <a:pt x="17365" y="12300"/>
                    <a:pt x="17788" y="12600"/>
                    <a:pt x="17788" y="12900"/>
                  </a:cubicBezTo>
                  <a:cubicBezTo>
                    <a:pt x="17365" y="13200"/>
                    <a:pt x="16518" y="13200"/>
                    <a:pt x="16094" y="13500"/>
                  </a:cubicBezTo>
                  <a:cubicBezTo>
                    <a:pt x="15247" y="13500"/>
                    <a:pt x="14824" y="13800"/>
                    <a:pt x="14400" y="14100"/>
                  </a:cubicBezTo>
                  <a:cubicBezTo>
                    <a:pt x="13129" y="14700"/>
                    <a:pt x="11859" y="15900"/>
                    <a:pt x="11859" y="17100"/>
                  </a:cubicBezTo>
                  <a:cubicBezTo>
                    <a:pt x="11859" y="17700"/>
                    <a:pt x="12282" y="18300"/>
                    <a:pt x="12282" y="19200"/>
                  </a:cubicBezTo>
                  <a:cubicBezTo>
                    <a:pt x="12282" y="19200"/>
                    <a:pt x="12282" y="19500"/>
                    <a:pt x="12282" y="19500"/>
                  </a:cubicBezTo>
                  <a:cubicBezTo>
                    <a:pt x="10165" y="19200"/>
                    <a:pt x="9741" y="18000"/>
                    <a:pt x="9741" y="16800"/>
                  </a:cubicBezTo>
                  <a:cubicBezTo>
                    <a:pt x="9741" y="16800"/>
                    <a:pt x="9318" y="16800"/>
                    <a:pt x="9318" y="16800"/>
                  </a:cubicBezTo>
                  <a:cubicBezTo>
                    <a:pt x="9318" y="16800"/>
                    <a:pt x="9318" y="17100"/>
                    <a:pt x="9318" y="17100"/>
                  </a:cubicBezTo>
                  <a:cubicBezTo>
                    <a:pt x="9318" y="18000"/>
                    <a:pt x="8047" y="18600"/>
                    <a:pt x="6776" y="18600"/>
                  </a:cubicBezTo>
                  <a:cubicBezTo>
                    <a:pt x="5082" y="18600"/>
                    <a:pt x="2541" y="17100"/>
                    <a:pt x="2541" y="15900"/>
                  </a:cubicBezTo>
                  <a:cubicBezTo>
                    <a:pt x="2541" y="15300"/>
                    <a:pt x="2965" y="15300"/>
                    <a:pt x="2965" y="15000"/>
                  </a:cubicBezTo>
                  <a:cubicBezTo>
                    <a:pt x="3388" y="15300"/>
                    <a:pt x="3812" y="15600"/>
                    <a:pt x="4235" y="15900"/>
                  </a:cubicBezTo>
                  <a:cubicBezTo>
                    <a:pt x="4659" y="16200"/>
                    <a:pt x="5506" y="17100"/>
                    <a:pt x="6353" y="17100"/>
                  </a:cubicBezTo>
                  <a:cubicBezTo>
                    <a:pt x="6776" y="17100"/>
                    <a:pt x="7200" y="17100"/>
                    <a:pt x="7200" y="16800"/>
                  </a:cubicBezTo>
                  <a:cubicBezTo>
                    <a:pt x="7200" y="16200"/>
                    <a:pt x="4235" y="13800"/>
                    <a:pt x="3812" y="13800"/>
                  </a:cubicBezTo>
                  <a:cubicBezTo>
                    <a:pt x="2541" y="13800"/>
                    <a:pt x="2118" y="14700"/>
                    <a:pt x="2118" y="15300"/>
                  </a:cubicBezTo>
                  <a:cubicBezTo>
                    <a:pt x="2118" y="15600"/>
                    <a:pt x="2118" y="16200"/>
                    <a:pt x="2541" y="16500"/>
                  </a:cubicBezTo>
                  <a:close/>
                  <a:moveTo>
                    <a:pt x="9318" y="15300"/>
                  </a:moveTo>
                  <a:cubicBezTo>
                    <a:pt x="9741" y="15300"/>
                    <a:pt x="9741" y="15000"/>
                    <a:pt x="9741" y="15000"/>
                  </a:cubicBezTo>
                  <a:cubicBezTo>
                    <a:pt x="9741" y="14700"/>
                    <a:pt x="9318" y="13800"/>
                    <a:pt x="9318" y="13800"/>
                  </a:cubicBezTo>
                  <a:cubicBezTo>
                    <a:pt x="8894" y="12900"/>
                    <a:pt x="7200" y="10500"/>
                    <a:pt x="5929" y="10500"/>
                  </a:cubicBezTo>
                  <a:cubicBezTo>
                    <a:pt x="5506" y="10500"/>
                    <a:pt x="4659" y="10800"/>
                    <a:pt x="4659" y="11400"/>
                  </a:cubicBezTo>
                  <a:cubicBezTo>
                    <a:pt x="4659" y="12300"/>
                    <a:pt x="8047" y="15300"/>
                    <a:pt x="9318" y="15300"/>
                  </a:cubicBezTo>
                  <a:close/>
                  <a:moveTo>
                    <a:pt x="8894" y="8400"/>
                  </a:moveTo>
                  <a:cubicBezTo>
                    <a:pt x="8894" y="8400"/>
                    <a:pt x="9318" y="8400"/>
                    <a:pt x="9741" y="8400"/>
                  </a:cubicBezTo>
                  <a:cubicBezTo>
                    <a:pt x="10165" y="8400"/>
                    <a:pt x="10588" y="8400"/>
                    <a:pt x="11012" y="8400"/>
                  </a:cubicBezTo>
                  <a:cubicBezTo>
                    <a:pt x="8894" y="4200"/>
                    <a:pt x="8894" y="4200"/>
                    <a:pt x="8894" y="4200"/>
                  </a:cubicBezTo>
                  <a:cubicBezTo>
                    <a:pt x="8471" y="3600"/>
                    <a:pt x="7624" y="1500"/>
                    <a:pt x="6776" y="1500"/>
                  </a:cubicBezTo>
                  <a:cubicBezTo>
                    <a:pt x="6353" y="1500"/>
                    <a:pt x="5929" y="1800"/>
                    <a:pt x="5929" y="2100"/>
                  </a:cubicBezTo>
                  <a:cubicBezTo>
                    <a:pt x="5929" y="3300"/>
                    <a:pt x="8047" y="7200"/>
                    <a:pt x="8894" y="8400"/>
                  </a:cubicBezTo>
                  <a:close/>
                  <a:moveTo>
                    <a:pt x="11435" y="14100"/>
                  </a:moveTo>
                  <a:cubicBezTo>
                    <a:pt x="11859" y="13800"/>
                    <a:pt x="12282" y="13500"/>
                    <a:pt x="12706" y="13200"/>
                  </a:cubicBezTo>
                  <a:cubicBezTo>
                    <a:pt x="12282" y="13200"/>
                    <a:pt x="11435" y="13200"/>
                    <a:pt x="11012" y="12900"/>
                  </a:cubicBezTo>
                  <a:cubicBezTo>
                    <a:pt x="11012" y="13200"/>
                    <a:pt x="11435" y="13500"/>
                    <a:pt x="11435" y="14100"/>
                  </a:cubicBezTo>
                  <a:close/>
                  <a:moveTo>
                    <a:pt x="13976" y="8700"/>
                  </a:moveTo>
                  <a:cubicBezTo>
                    <a:pt x="16094" y="9000"/>
                    <a:pt x="16094" y="9000"/>
                    <a:pt x="16094" y="9000"/>
                  </a:cubicBezTo>
                  <a:cubicBezTo>
                    <a:pt x="16518" y="7800"/>
                    <a:pt x="19059" y="3300"/>
                    <a:pt x="19059" y="2700"/>
                  </a:cubicBezTo>
                  <a:cubicBezTo>
                    <a:pt x="19059" y="2400"/>
                    <a:pt x="18635" y="1800"/>
                    <a:pt x="18212" y="1800"/>
                  </a:cubicBezTo>
                  <a:cubicBezTo>
                    <a:pt x="17365" y="1800"/>
                    <a:pt x="16518" y="4200"/>
                    <a:pt x="16094" y="4500"/>
                  </a:cubicBezTo>
                  <a:lnTo>
                    <a:pt x="13976" y="87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5" name="Shape"/>
            <p:cNvSpPr/>
            <p:nvPr/>
          </p:nvSpPr>
          <p:spPr>
            <a:xfrm>
              <a:off x="7931151" y="2197100"/>
              <a:ext cx="184150" cy="173567"/>
            </a:xfrm>
            <a:custGeom>
              <a:avLst/>
              <a:gdLst/>
              <a:ahLst/>
              <a:cxnLst>
                <a:cxn ang="0">
                  <a:pos x="wd2" y="hd2"/>
                </a:cxn>
                <a:cxn ang="5400000">
                  <a:pos x="wd2" y="hd2"/>
                </a:cxn>
                <a:cxn ang="10800000">
                  <a:pos x="wd2" y="hd2"/>
                </a:cxn>
                <a:cxn ang="16200000">
                  <a:pos x="wd2" y="hd2"/>
                </a:cxn>
              </a:cxnLst>
              <a:rect l="0" t="0" r="r" b="b"/>
              <a:pathLst>
                <a:path w="21600" h="21600" extrusionOk="0">
                  <a:moveTo>
                    <a:pt x="21600" y="11937"/>
                  </a:moveTo>
                  <a:cubicBezTo>
                    <a:pt x="20520" y="13074"/>
                    <a:pt x="20520" y="13074"/>
                    <a:pt x="20520" y="13074"/>
                  </a:cubicBezTo>
                  <a:cubicBezTo>
                    <a:pt x="19980" y="13074"/>
                    <a:pt x="19980" y="13074"/>
                    <a:pt x="19980" y="13074"/>
                  </a:cubicBezTo>
                  <a:cubicBezTo>
                    <a:pt x="19440" y="13074"/>
                    <a:pt x="19440" y="13074"/>
                    <a:pt x="19440" y="13074"/>
                  </a:cubicBezTo>
                  <a:cubicBezTo>
                    <a:pt x="10800" y="3979"/>
                    <a:pt x="10800" y="3979"/>
                    <a:pt x="10800" y="3979"/>
                  </a:cubicBezTo>
                  <a:cubicBezTo>
                    <a:pt x="2160" y="13074"/>
                    <a:pt x="2160" y="13074"/>
                    <a:pt x="2160" y="13074"/>
                  </a:cubicBezTo>
                  <a:cubicBezTo>
                    <a:pt x="2160" y="13074"/>
                    <a:pt x="2160" y="13074"/>
                    <a:pt x="1620" y="13074"/>
                  </a:cubicBezTo>
                  <a:cubicBezTo>
                    <a:pt x="1620" y="13074"/>
                    <a:pt x="1620" y="13074"/>
                    <a:pt x="1080" y="13074"/>
                  </a:cubicBezTo>
                  <a:cubicBezTo>
                    <a:pt x="0" y="11937"/>
                    <a:pt x="0" y="11937"/>
                    <a:pt x="0" y="11937"/>
                  </a:cubicBezTo>
                  <a:cubicBezTo>
                    <a:pt x="0" y="11368"/>
                    <a:pt x="0" y="11368"/>
                    <a:pt x="0" y="11368"/>
                  </a:cubicBezTo>
                  <a:cubicBezTo>
                    <a:pt x="0" y="10800"/>
                    <a:pt x="0" y="10800"/>
                    <a:pt x="0" y="10800"/>
                  </a:cubicBezTo>
                  <a:cubicBezTo>
                    <a:pt x="10260" y="0"/>
                    <a:pt x="10260" y="0"/>
                    <a:pt x="10260" y="0"/>
                  </a:cubicBezTo>
                  <a:cubicBezTo>
                    <a:pt x="10260" y="0"/>
                    <a:pt x="10800" y="0"/>
                    <a:pt x="10800" y="0"/>
                  </a:cubicBezTo>
                  <a:cubicBezTo>
                    <a:pt x="10800" y="0"/>
                    <a:pt x="11340" y="0"/>
                    <a:pt x="11340" y="0"/>
                  </a:cubicBezTo>
                  <a:cubicBezTo>
                    <a:pt x="21600" y="10800"/>
                    <a:pt x="21600" y="10800"/>
                    <a:pt x="21600" y="10800"/>
                  </a:cubicBezTo>
                  <a:cubicBezTo>
                    <a:pt x="21600" y="10800"/>
                    <a:pt x="21600" y="10800"/>
                    <a:pt x="21600" y="11368"/>
                  </a:cubicBezTo>
                  <a:cubicBezTo>
                    <a:pt x="21600" y="11368"/>
                    <a:pt x="21600" y="11368"/>
                    <a:pt x="21600" y="11937"/>
                  </a:cubicBezTo>
                  <a:close/>
                  <a:moveTo>
                    <a:pt x="21600" y="20463"/>
                  </a:moveTo>
                  <a:cubicBezTo>
                    <a:pt x="20520" y="21600"/>
                    <a:pt x="20520" y="21600"/>
                    <a:pt x="20520" y="21600"/>
                  </a:cubicBezTo>
                  <a:cubicBezTo>
                    <a:pt x="19980" y="21600"/>
                    <a:pt x="19980" y="21600"/>
                    <a:pt x="19980" y="21600"/>
                  </a:cubicBezTo>
                  <a:cubicBezTo>
                    <a:pt x="19440" y="21600"/>
                    <a:pt x="19440" y="21600"/>
                    <a:pt x="19440" y="21600"/>
                  </a:cubicBezTo>
                  <a:cubicBezTo>
                    <a:pt x="10800" y="12505"/>
                    <a:pt x="10800" y="12505"/>
                    <a:pt x="10800" y="12505"/>
                  </a:cubicBezTo>
                  <a:cubicBezTo>
                    <a:pt x="2160" y="21600"/>
                    <a:pt x="2160" y="21600"/>
                    <a:pt x="2160" y="21600"/>
                  </a:cubicBezTo>
                  <a:cubicBezTo>
                    <a:pt x="2160" y="21600"/>
                    <a:pt x="2160" y="21600"/>
                    <a:pt x="1620" y="21600"/>
                  </a:cubicBezTo>
                  <a:cubicBezTo>
                    <a:pt x="1620" y="21600"/>
                    <a:pt x="1620" y="21600"/>
                    <a:pt x="1080" y="21600"/>
                  </a:cubicBezTo>
                  <a:cubicBezTo>
                    <a:pt x="0" y="20463"/>
                    <a:pt x="0" y="20463"/>
                    <a:pt x="0" y="20463"/>
                  </a:cubicBezTo>
                  <a:cubicBezTo>
                    <a:pt x="0" y="20463"/>
                    <a:pt x="0" y="19895"/>
                    <a:pt x="0" y="19895"/>
                  </a:cubicBezTo>
                  <a:cubicBezTo>
                    <a:pt x="0" y="19895"/>
                    <a:pt x="0" y="19326"/>
                    <a:pt x="0" y="19326"/>
                  </a:cubicBezTo>
                  <a:cubicBezTo>
                    <a:pt x="10260" y="8526"/>
                    <a:pt x="10260" y="8526"/>
                    <a:pt x="10260" y="8526"/>
                  </a:cubicBezTo>
                  <a:cubicBezTo>
                    <a:pt x="10260" y="8526"/>
                    <a:pt x="10800" y="8526"/>
                    <a:pt x="10800" y="8526"/>
                  </a:cubicBezTo>
                  <a:cubicBezTo>
                    <a:pt x="10800" y="8526"/>
                    <a:pt x="11340" y="8526"/>
                    <a:pt x="11340" y="8526"/>
                  </a:cubicBezTo>
                  <a:cubicBezTo>
                    <a:pt x="21600" y="19326"/>
                    <a:pt x="21600" y="19326"/>
                    <a:pt x="21600" y="19326"/>
                  </a:cubicBezTo>
                  <a:cubicBezTo>
                    <a:pt x="21600" y="19326"/>
                    <a:pt x="21600" y="19895"/>
                    <a:pt x="21600" y="19895"/>
                  </a:cubicBezTo>
                  <a:cubicBezTo>
                    <a:pt x="21600" y="19895"/>
                    <a:pt x="21600" y="20463"/>
                    <a:pt x="21600" y="2046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6" name="Shape"/>
            <p:cNvSpPr/>
            <p:nvPr/>
          </p:nvSpPr>
          <p:spPr>
            <a:xfrm>
              <a:off x="8591551" y="2243667"/>
              <a:ext cx="182034" cy="105834"/>
            </a:xfrm>
            <a:custGeom>
              <a:avLst/>
              <a:gdLst/>
              <a:ahLst/>
              <a:cxnLst>
                <a:cxn ang="0">
                  <a:pos x="wd2" y="hd2"/>
                </a:cxn>
                <a:cxn ang="5400000">
                  <a:pos x="wd2" y="hd2"/>
                </a:cxn>
                <a:cxn ang="10800000">
                  <a:pos x="wd2" y="hd2"/>
                </a:cxn>
                <a:cxn ang="16200000">
                  <a:pos x="wd2" y="hd2"/>
                </a:cxn>
              </a:cxnLst>
              <a:rect l="0" t="0" r="r" b="b"/>
              <a:pathLst>
                <a:path w="21600" h="21600" extrusionOk="0">
                  <a:moveTo>
                    <a:pt x="21600" y="19722"/>
                  </a:moveTo>
                  <a:cubicBezTo>
                    <a:pt x="20520" y="21600"/>
                    <a:pt x="20520" y="21600"/>
                    <a:pt x="20520" y="21600"/>
                  </a:cubicBezTo>
                  <a:cubicBezTo>
                    <a:pt x="19980" y="21600"/>
                    <a:pt x="19980" y="21600"/>
                    <a:pt x="19980" y="21600"/>
                  </a:cubicBezTo>
                  <a:cubicBezTo>
                    <a:pt x="19440" y="21600"/>
                    <a:pt x="19440" y="21600"/>
                    <a:pt x="19440" y="21600"/>
                  </a:cubicBezTo>
                  <a:cubicBezTo>
                    <a:pt x="10800" y="6574"/>
                    <a:pt x="10800" y="6574"/>
                    <a:pt x="10800" y="6574"/>
                  </a:cubicBezTo>
                  <a:cubicBezTo>
                    <a:pt x="2160" y="21600"/>
                    <a:pt x="2160" y="21600"/>
                    <a:pt x="2160" y="21600"/>
                  </a:cubicBezTo>
                  <a:cubicBezTo>
                    <a:pt x="2160" y="21600"/>
                    <a:pt x="2160" y="21600"/>
                    <a:pt x="1620" y="21600"/>
                  </a:cubicBezTo>
                  <a:cubicBezTo>
                    <a:pt x="1620" y="21600"/>
                    <a:pt x="1620" y="21600"/>
                    <a:pt x="1080" y="21600"/>
                  </a:cubicBezTo>
                  <a:cubicBezTo>
                    <a:pt x="0" y="19722"/>
                    <a:pt x="0" y="19722"/>
                    <a:pt x="0" y="19722"/>
                  </a:cubicBezTo>
                  <a:cubicBezTo>
                    <a:pt x="0" y="19722"/>
                    <a:pt x="0" y="18783"/>
                    <a:pt x="0" y="18783"/>
                  </a:cubicBezTo>
                  <a:cubicBezTo>
                    <a:pt x="0" y="18783"/>
                    <a:pt x="0" y="17843"/>
                    <a:pt x="0" y="17843"/>
                  </a:cubicBezTo>
                  <a:cubicBezTo>
                    <a:pt x="10260" y="0"/>
                    <a:pt x="10260" y="0"/>
                    <a:pt x="10260" y="0"/>
                  </a:cubicBezTo>
                  <a:cubicBezTo>
                    <a:pt x="10260" y="0"/>
                    <a:pt x="10800" y="0"/>
                    <a:pt x="10800" y="0"/>
                  </a:cubicBezTo>
                  <a:cubicBezTo>
                    <a:pt x="10800" y="0"/>
                    <a:pt x="11340" y="0"/>
                    <a:pt x="11340" y="0"/>
                  </a:cubicBezTo>
                  <a:cubicBezTo>
                    <a:pt x="21600" y="17843"/>
                    <a:pt x="21600" y="17843"/>
                    <a:pt x="21600" y="17843"/>
                  </a:cubicBezTo>
                  <a:cubicBezTo>
                    <a:pt x="21600" y="17843"/>
                    <a:pt x="21600" y="18783"/>
                    <a:pt x="21600" y="18783"/>
                  </a:cubicBezTo>
                  <a:cubicBezTo>
                    <a:pt x="21600" y="18783"/>
                    <a:pt x="21600" y="19722"/>
                    <a:pt x="21600" y="1972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7" name="Shape"/>
            <p:cNvSpPr/>
            <p:nvPr/>
          </p:nvSpPr>
          <p:spPr>
            <a:xfrm>
              <a:off x="9237133" y="21378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77" y="21600"/>
                    <a:pt x="0" y="16723"/>
                    <a:pt x="0" y="10800"/>
                  </a:cubicBezTo>
                  <a:cubicBezTo>
                    <a:pt x="0" y="4877"/>
                    <a:pt x="4877" y="0"/>
                    <a:pt x="10800" y="0"/>
                  </a:cubicBezTo>
                  <a:cubicBezTo>
                    <a:pt x="16723" y="0"/>
                    <a:pt x="21600" y="4877"/>
                    <a:pt x="21600" y="10800"/>
                  </a:cubicBezTo>
                  <a:cubicBezTo>
                    <a:pt x="21600" y="16723"/>
                    <a:pt x="16723" y="21600"/>
                    <a:pt x="10800" y="21600"/>
                  </a:cubicBezTo>
                  <a:close/>
                  <a:moveTo>
                    <a:pt x="17768" y="10452"/>
                  </a:moveTo>
                  <a:cubicBezTo>
                    <a:pt x="16723" y="9058"/>
                    <a:pt x="16723" y="9058"/>
                    <a:pt x="16723" y="9058"/>
                  </a:cubicBezTo>
                  <a:cubicBezTo>
                    <a:pt x="16374" y="8710"/>
                    <a:pt x="16374" y="8710"/>
                    <a:pt x="16026" y="8710"/>
                  </a:cubicBezTo>
                  <a:cubicBezTo>
                    <a:pt x="15677" y="8710"/>
                    <a:pt x="15677" y="8710"/>
                    <a:pt x="15329" y="9058"/>
                  </a:cubicBezTo>
                  <a:cubicBezTo>
                    <a:pt x="12542" y="11497"/>
                    <a:pt x="12542" y="11497"/>
                    <a:pt x="12542" y="11497"/>
                  </a:cubicBezTo>
                  <a:cubicBezTo>
                    <a:pt x="12542" y="4529"/>
                    <a:pt x="12542" y="4529"/>
                    <a:pt x="12542" y="4529"/>
                  </a:cubicBezTo>
                  <a:cubicBezTo>
                    <a:pt x="12542" y="4181"/>
                    <a:pt x="12194" y="3832"/>
                    <a:pt x="11845" y="3832"/>
                  </a:cubicBezTo>
                  <a:cubicBezTo>
                    <a:pt x="10103" y="3832"/>
                    <a:pt x="10103" y="3832"/>
                    <a:pt x="10103" y="3832"/>
                  </a:cubicBezTo>
                  <a:cubicBezTo>
                    <a:pt x="9406" y="3832"/>
                    <a:pt x="9058" y="4181"/>
                    <a:pt x="9058" y="4529"/>
                  </a:cubicBezTo>
                  <a:cubicBezTo>
                    <a:pt x="9058" y="11497"/>
                    <a:pt x="9058" y="11497"/>
                    <a:pt x="9058" y="11497"/>
                  </a:cubicBezTo>
                  <a:cubicBezTo>
                    <a:pt x="6619" y="9058"/>
                    <a:pt x="6619" y="9058"/>
                    <a:pt x="6619" y="9058"/>
                  </a:cubicBezTo>
                  <a:cubicBezTo>
                    <a:pt x="6271" y="8710"/>
                    <a:pt x="5923" y="8710"/>
                    <a:pt x="5923" y="8710"/>
                  </a:cubicBezTo>
                  <a:cubicBezTo>
                    <a:pt x="5574" y="8710"/>
                    <a:pt x="5226" y="8710"/>
                    <a:pt x="5226" y="9058"/>
                  </a:cubicBezTo>
                  <a:cubicBezTo>
                    <a:pt x="3832" y="10452"/>
                    <a:pt x="3832" y="10452"/>
                    <a:pt x="3832" y="10452"/>
                  </a:cubicBezTo>
                  <a:cubicBezTo>
                    <a:pt x="3832" y="10452"/>
                    <a:pt x="3832" y="10800"/>
                    <a:pt x="3832" y="10800"/>
                  </a:cubicBezTo>
                  <a:cubicBezTo>
                    <a:pt x="3832" y="11148"/>
                    <a:pt x="3832" y="11497"/>
                    <a:pt x="3832" y="11497"/>
                  </a:cubicBezTo>
                  <a:cubicBezTo>
                    <a:pt x="9058" y="16723"/>
                    <a:pt x="9058" y="16723"/>
                    <a:pt x="9058" y="16723"/>
                  </a:cubicBezTo>
                  <a:cubicBezTo>
                    <a:pt x="10452" y="17768"/>
                    <a:pt x="10452" y="17768"/>
                    <a:pt x="10452" y="17768"/>
                  </a:cubicBezTo>
                  <a:cubicBezTo>
                    <a:pt x="10452" y="18116"/>
                    <a:pt x="10800" y="18116"/>
                    <a:pt x="10800" y="18116"/>
                  </a:cubicBezTo>
                  <a:cubicBezTo>
                    <a:pt x="11148" y="18116"/>
                    <a:pt x="11497" y="18116"/>
                    <a:pt x="11497" y="17768"/>
                  </a:cubicBezTo>
                  <a:cubicBezTo>
                    <a:pt x="12890" y="16723"/>
                    <a:pt x="12890" y="16723"/>
                    <a:pt x="12890" y="16723"/>
                  </a:cubicBezTo>
                  <a:cubicBezTo>
                    <a:pt x="17768" y="11497"/>
                    <a:pt x="17768" y="11497"/>
                    <a:pt x="17768" y="11497"/>
                  </a:cubicBezTo>
                  <a:cubicBezTo>
                    <a:pt x="18116" y="11497"/>
                    <a:pt x="18116" y="11148"/>
                    <a:pt x="18116" y="10800"/>
                  </a:cubicBezTo>
                  <a:cubicBezTo>
                    <a:pt x="18116" y="10800"/>
                    <a:pt x="18116" y="10452"/>
                    <a:pt x="17768" y="104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8" name="Shape"/>
            <p:cNvSpPr/>
            <p:nvPr/>
          </p:nvSpPr>
          <p:spPr>
            <a:xfrm>
              <a:off x="9897533" y="21378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0977" y="3135"/>
                  </a:moveTo>
                  <a:cubicBezTo>
                    <a:pt x="6728" y="3135"/>
                    <a:pt x="3187" y="6619"/>
                    <a:pt x="3187" y="10800"/>
                  </a:cubicBezTo>
                  <a:cubicBezTo>
                    <a:pt x="3187" y="14981"/>
                    <a:pt x="6728" y="18465"/>
                    <a:pt x="10977" y="18465"/>
                  </a:cubicBezTo>
                  <a:cubicBezTo>
                    <a:pt x="15226" y="18465"/>
                    <a:pt x="18413" y="14981"/>
                    <a:pt x="18413" y="10800"/>
                  </a:cubicBezTo>
                  <a:cubicBezTo>
                    <a:pt x="18413" y="6619"/>
                    <a:pt x="15226" y="3135"/>
                    <a:pt x="10977" y="3135"/>
                  </a:cubicBezTo>
                  <a:close/>
                  <a:moveTo>
                    <a:pt x="16289" y="11148"/>
                  </a:moveTo>
                  <a:cubicBezTo>
                    <a:pt x="11685" y="15677"/>
                    <a:pt x="11685" y="15677"/>
                    <a:pt x="11685" y="15677"/>
                  </a:cubicBezTo>
                  <a:cubicBezTo>
                    <a:pt x="11685" y="15677"/>
                    <a:pt x="11331" y="15677"/>
                    <a:pt x="11331" y="15677"/>
                  </a:cubicBezTo>
                  <a:cubicBezTo>
                    <a:pt x="10977" y="15677"/>
                    <a:pt x="10977" y="15677"/>
                    <a:pt x="10977" y="15329"/>
                  </a:cubicBezTo>
                  <a:cubicBezTo>
                    <a:pt x="10977" y="12542"/>
                    <a:pt x="10977" y="12542"/>
                    <a:pt x="10977" y="12542"/>
                  </a:cubicBezTo>
                  <a:cubicBezTo>
                    <a:pt x="5666" y="12542"/>
                    <a:pt x="5666" y="12542"/>
                    <a:pt x="5666" y="12542"/>
                  </a:cubicBezTo>
                  <a:cubicBezTo>
                    <a:pt x="5666" y="12542"/>
                    <a:pt x="5311" y="12542"/>
                    <a:pt x="5311" y="12194"/>
                  </a:cubicBezTo>
                  <a:cubicBezTo>
                    <a:pt x="5311" y="9406"/>
                    <a:pt x="5311" y="9406"/>
                    <a:pt x="5311" y="9406"/>
                  </a:cubicBezTo>
                  <a:cubicBezTo>
                    <a:pt x="5311" y="9406"/>
                    <a:pt x="5666" y="9058"/>
                    <a:pt x="5666" y="9058"/>
                  </a:cubicBezTo>
                  <a:cubicBezTo>
                    <a:pt x="10977" y="9058"/>
                    <a:pt x="10977" y="9058"/>
                    <a:pt x="10977" y="9058"/>
                  </a:cubicBezTo>
                  <a:cubicBezTo>
                    <a:pt x="10977" y="6271"/>
                    <a:pt x="10977" y="6271"/>
                    <a:pt x="10977" y="6271"/>
                  </a:cubicBezTo>
                  <a:cubicBezTo>
                    <a:pt x="10977" y="6271"/>
                    <a:pt x="10977" y="5923"/>
                    <a:pt x="11331" y="5923"/>
                  </a:cubicBezTo>
                  <a:cubicBezTo>
                    <a:pt x="11331" y="5923"/>
                    <a:pt x="11685" y="5923"/>
                    <a:pt x="11685" y="6271"/>
                  </a:cubicBezTo>
                  <a:cubicBezTo>
                    <a:pt x="16289" y="10452"/>
                    <a:pt x="16289" y="10452"/>
                    <a:pt x="16289" y="10452"/>
                  </a:cubicBezTo>
                  <a:cubicBezTo>
                    <a:pt x="16289" y="10800"/>
                    <a:pt x="16289" y="10800"/>
                    <a:pt x="16289" y="10800"/>
                  </a:cubicBezTo>
                  <a:cubicBezTo>
                    <a:pt x="16289" y="11148"/>
                    <a:pt x="16289" y="11148"/>
                    <a:pt x="16289" y="1114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79" name="Shape"/>
            <p:cNvSpPr/>
            <p:nvPr/>
          </p:nvSpPr>
          <p:spPr>
            <a:xfrm>
              <a:off x="10555818" y="21378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0977" y="3135"/>
                  </a:moveTo>
                  <a:cubicBezTo>
                    <a:pt x="6728" y="3135"/>
                    <a:pt x="3187" y="6619"/>
                    <a:pt x="3187" y="10800"/>
                  </a:cubicBezTo>
                  <a:cubicBezTo>
                    <a:pt x="3187" y="14981"/>
                    <a:pt x="6728" y="18465"/>
                    <a:pt x="10977" y="18465"/>
                  </a:cubicBezTo>
                  <a:cubicBezTo>
                    <a:pt x="15226" y="18465"/>
                    <a:pt x="18413" y="14981"/>
                    <a:pt x="18413" y="10800"/>
                  </a:cubicBezTo>
                  <a:cubicBezTo>
                    <a:pt x="18413" y="6619"/>
                    <a:pt x="15226" y="3135"/>
                    <a:pt x="10977" y="3135"/>
                  </a:cubicBezTo>
                  <a:close/>
                  <a:moveTo>
                    <a:pt x="16289" y="11148"/>
                  </a:moveTo>
                  <a:cubicBezTo>
                    <a:pt x="11685" y="15677"/>
                    <a:pt x="11685" y="15677"/>
                    <a:pt x="11685" y="15677"/>
                  </a:cubicBezTo>
                  <a:cubicBezTo>
                    <a:pt x="11685" y="15677"/>
                    <a:pt x="11331" y="15677"/>
                    <a:pt x="11331" y="15677"/>
                  </a:cubicBezTo>
                  <a:cubicBezTo>
                    <a:pt x="10977" y="15677"/>
                    <a:pt x="10977" y="15677"/>
                    <a:pt x="10977" y="15329"/>
                  </a:cubicBezTo>
                  <a:cubicBezTo>
                    <a:pt x="10977" y="12542"/>
                    <a:pt x="10977" y="12542"/>
                    <a:pt x="10977" y="12542"/>
                  </a:cubicBezTo>
                  <a:cubicBezTo>
                    <a:pt x="5666" y="12542"/>
                    <a:pt x="5666" y="12542"/>
                    <a:pt x="5666" y="12542"/>
                  </a:cubicBezTo>
                  <a:cubicBezTo>
                    <a:pt x="5666" y="12542"/>
                    <a:pt x="5311" y="12542"/>
                    <a:pt x="5311" y="12194"/>
                  </a:cubicBezTo>
                  <a:cubicBezTo>
                    <a:pt x="5311" y="9406"/>
                    <a:pt x="5311" y="9406"/>
                    <a:pt x="5311" y="9406"/>
                  </a:cubicBezTo>
                  <a:cubicBezTo>
                    <a:pt x="5311" y="9406"/>
                    <a:pt x="5666" y="9058"/>
                    <a:pt x="5666" y="9058"/>
                  </a:cubicBezTo>
                  <a:cubicBezTo>
                    <a:pt x="10977" y="9058"/>
                    <a:pt x="10977" y="9058"/>
                    <a:pt x="10977" y="9058"/>
                  </a:cubicBezTo>
                  <a:cubicBezTo>
                    <a:pt x="10977" y="6271"/>
                    <a:pt x="10977" y="6271"/>
                    <a:pt x="10977" y="6271"/>
                  </a:cubicBezTo>
                  <a:cubicBezTo>
                    <a:pt x="10977" y="6271"/>
                    <a:pt x="10977" y="5923"/>
                    <a:pt x="11331" y="5923"/>
                  </a:cubicBezTo>
                  <a:cubicBezTo>
                    <a:pt x="11331" y="5923"/>
                    <a:pt x="11685" y="5923"/>
                    <a:pt x="11685" y="6271"/>
                  </a:cubicBezTo>
                  <a:cubicBezTo>
                    <a:pt x="16289" y="10452"/>
                    <a:pt x="16289" y="10452"/>
                    <a:pt x="16289" y="10452"/>
                  </a:cubicBezTo>
                  <a:cubicBezTo>
                    <a:pt x="16289" y="10800"/>
                    <a:pt x="16289" y="10800"/>
                    <a:pt x="16289" y="10800"/>
                  </a:cubicBezTo>
                  <a:cubicBezTo>
                    <a:pt x="16289" y="11148"/>
                    <a:pt x="16289" y="11148"/>
                    <a:pt x="16289" y="1114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0" name="Shape"/>
            <p:cNvSpPr/>
            <p:nvPr/>
          </p:nvSpPr>
          <p:spPr>
            <a:xfrm>
              <a:off x="11216218" y="2114551"/>
              <a:ext cx="3302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11400"/>
                  </a:moveTo>
                  <a:cubicBezTo>
                    <a:pt x="18300" y="14400"/>
                    <a:pt x="18300" y="14400"/>
                    <a:pt x="18300" y="14400"/>
                  </a:cubicBezTo>
                  <a:cubicBezTo>
                    <a:pt x="18300" y="14700"/>
                    <a:pt x="18000" y="14700"/>
                    <a:pt x="18000" y="14700"/>
                  </a:cubicBezTo>
                  <a:cubicBezTo>
                    <a:pt x="17400" y="14700"/>
                    <a:pt x="17100" y="14400"/>
                    <a:pt x="17100" y="14100"/>
                  </a:cubicBezTo>
                  <a:cubicBezTo>
                    <a:pt x="17100" y="12300"/>
                    <a:pt x="17100" y="12300"/>
                    <a:pt x="17100" y="12300"/>
                  </a:cubicBezTo>
                  <a:cubicBezTo>
                    <a:pt x="12600" y="12300"/>
                    <a:pt x="12600" y="12300"/>
                    <a:pt x="12600" y="12300"/>
                  </a:cubicBezTo>
                  <a:cubicBezTo>
                    <a:pt x="12600" y="17100"/>
                    <a:pt x="12600" y="17100"/>
                    <a:pt x="12600" y="17100"/>
                  </a:cubicBezTo>
                  <a:cubicBezTo>
                    <a:pt x="14100" y="17100"/>
                    <a:pt x="14100" y="17100"/>
                    <a:pt x="14100" y="17100"/>
                  </a:cubicBezTo>
                  <a:cubicBezTo>
                    <a:pt x="14400" y="17100"/>
                    <a:pt x="14700" y="17400"/>
                    <a:pt x="14700" y="17700"/>
                  </a:cubicBezTo>
                  <a:cubicBezTo>
                    <a:pt x="14700" y="18000"/>
                    <a:pt x="14700" y="18300"/>
                    <a:pt x="14700" y="18300"/>
                  </a:cubicBezTo>
                  <a:cubicBezTo>
                    <a:pt x="11400" y="21600"/>
                    <a:pt x="11400" y="21600"/>
                    <a:pt x="11400" y="21600"/>
                  </a:cubicBezTo>
                  <a:cubicBezTo>
                    <a:pt x="11400" y="21600"/>
                    <a:pt x="11100" y="21600"/>
                    <a:pt x="10800" y="21600"/>
                  </a:cubicBezTo>
                  <a:cubicBezTo>
                    <a:pt x="10800" y="21600"/>
                    <a:pt x="10500" y="21600"/>
                    <a:pt x="10500" y="21600"/>
                  </a:cubicBezTo>
                  <a:cubicBezTo>
                    <a:pt x="7200" y="18300"/>
                    <a:pt x="7200" y="18300"/>
                    <a:pt x="7200" y="18300"/>
                  </a:cubicBezTo>
                  <a:cubicBezTo>
                    <a:pt x="7200" y="18300"/>
                    <a:pt x="7200" y="18000"/>
                    <a:pt x="7200" y="17700"/>
                  </a:cubicBezTo>
                  <a:cubicBezTo>
                    <a:pt x="7200" y="17400"/>
                    <a:pt x="7500" y="17100"/>
                    <a:pt x="7800" y="17100"/>
                  </a:cubicBezTo>
                  <a:cubicBezTo>
                    <a:pt x="9300" y="17100"/>
                    <a:pt x="9300" y="17100"/>
                    <a:pt x="9300" y="17100"/>
                  </a:cubicBezTo>
                  <a:cubicBezTo>
                    <a:pt x="9300" y="12300"/>
                    <a:pt x="9300" y="12300"/>
                    <a:pt x="9300" y="12300"/>
                  </a:cubicBezTo>
                  <a:cubicBezTo>
                    <a:pt x="4800" y="12300"/>
                    <a:pt x="4800" y="12300"/>
                    <a:pt x="4800" y="12300"/>
                  </a:cubicBezTo>
                  <a:cubicBezTo>
                    <a:pt x="4800" y="14100"/>
                    <a:pt x="4800" y="14100"/>
                    <a:pt x="4800" y="14100"/>
                  </a:cubicBezTo>
                  <a:cubicBezTo>
                    <a:pt x="4800" y="14400"/>
                    <a:pt x="4500" y="14700"/>
                    <a:pt x="3900" y="14700"/>
                  </a:cubicBezTo>
                  <a:cubicBezTo>
                    <a:pt x="3900" y="14700"/>
                    <a:pt x="3600" y="14700"/>
                    <a:pt x="3600" y="14400"/>
                  </a:cubicBezTo>
                  <a:cubicBezTo>
                    <a:pt x="300" y="11400"/>
                    <a:pt x="300" y="11400"/>
                    <a:pt x="300" y="11400"/>
                  </a:cubicBezTo>
                  <a:cubicBezTo>
                    <a:pt x="300" y="11400"/>
                    <a:pt x="0" y="11100"/>
                    <a:pt x="0" y="10800"/>
                  </a:cubicBezTo>
                  <a:cubicBezTo>
                    <a:pt x="0" y="10800"/>
                    <a:pt x="300" y="10500"/>
                    <a:pt x="300" y="10200"/>
                  </a:cubicBezTo>
                  <a:cubicBezTo>
                    <a:pt x="3600" y="7200"/>
                    <a:pt x="3600" y="7200"/>
                    <a:pt x="3600" y="7200"/>
                  </a:cubicBezTo>
                  <a:cubicBezTo>
                    <a:pt x="3600" y="7200"/>
                    <a:pt x="3900" y="6900"/>
                    <a:pt x="3900" y="6900"/>
                  </a:cubicBezTo>
                  <a:cubicBezTo>
                    <a:pt x="4500" y="6900"/>
                    <a:pt x="4800" y="7500"/>
                    <a:pt x="4800" y="7800"/>
                  </a:cubicBezTo>
                  <a:cubicBezTo>
                    <a:pt x="4800" y="9300"/>
                    <a:pt x="4800" y="9300"/>
                    <a:pt x="4800" y="9300"/>
                  </a:cubicBezTo>
                  <a:cubicBezTo>
                    <a:pt x="9300" y="9300"/>
                    <a:pt x="9300" y="9300"/>
                    <a:pt x="9300" y="9300"/>
                  </a:cubicBezTo>
                  <a:cubicBezTo>
                    <a:pt x="9300" y="4800"/>
                    <a:pt x="9300" y="4800"/>
                    <a:pt x="9300" y="4800"/>
                  </a:cubicBezTo>
                  <a:cubicBezTo>
                    <a:pt x="7800" y="4800"/>
                    <a:pt x="7800" y="4800"/>
                    <a:pt x="7800" y="4800"/>
                  </a:cubicBezTo>
                  <a:cubicBezTo>
                    <a:pt x="7500" y="4800"/>
                    <a:pt x="7200" y="4500"/>
                    <a:pt x="7200" y="3900"/>
                  </a:cubicBezTo>
                  <a:cubicBezTo>
                    <a:pt x="7200" y="3600"/>
                    <a:pt x="7200" y="3600"/>
                    <a:pt x="7200" y="3300"/>
                  </a:cubicBezTo>
                  <a:cubicBezTo>
                    <a:pt x="10500" y="300"/>
                    <a:pt x="10500" y="300"/>
                    <a:pt x="10500" y="300"/>
                  </a:cubicBezTo>
                  <a:cubicBezTo>
                    <a:pt x="10500" y="300"/>
                    <a:pt x="10800" y="0"/>
                    <a:pt x="10800" y="0"/>
                  </a:cubicBezTo>
                  <a:cubicBezTo>
                    <a:pt x="11100" y="0"/>
                    <a:pt x="11400" y="300"/>
                    <a:pt x="11400" y="300"/>
                  </a:cubicBezTo>
                  <a:cubicBezTo>
                    <a:pt x="14700" y="3300"/>
                    <a:pt x="14700" y="3300"/>
                    <a:pt x="14700" y="3300"/>
                  </a:cubicBezTo>
                  <a:cubicBezTo>
                    <a:pt x="14700" y="3600"/>
                    <a:pt x="14700" y="3600"/>
                    <a:pt x="14700" y="3900"/>
                  </a:cubicBezTo>
                  <a:cubicBezTo>
                    <a:pt x="14700" y="4500"/>
                    <a:pt x="14400" y="4800"/>
                    <a:pt x="14100" y="4800"/>
                  </a:cubicBezTo>
                  <a:cubicBezTo>
                    <a:pt x="12600" y="4800"/>
                    <a:pt x="12600" y="4800"/>
                    <a:pt x="12600" y="4800"/>
                  </a:cubicBezTo>
                  <a:cubicBezTo>
                    <a:pt x="12600" y="9300"/>
                    <a:pt x="12600" y="9300"/>
                    <a:pt x="12600" y="9300"/>
                  </a:cubicBezTo>
                  <a:cubicBezTo>
                    <a:pt x="17100" y="9300"/>
                    <a:pt x="17100" y="9300"/>
                    <a:pt x="17100" y="9300"/>
                  </a:cubicBezTo>
                  <a:cubicBezTo>
                    <a:pt x="17100" y="7800"/>
                    <a:pt x="17100" y="7800"/>
                    <a:pt x="17100" y="7800"/>
                  </a:cubicBezTo>
                  <a:cubicBezTo>
                    <a:pt x="17100" y="7500"/>
                    <a:pt x="17400" y="6900"/>
                    <a:pt x="18000" y="6900"/>
                  </a:cubicBezTo>
                  <a:cubicBezTo>
                    <a:pt x="18000" y="6900"/>
                    <a:pt x="18300" y="7200"/>
                    <a:pt x="18300" y="7200"/>
                  </a:cubicBezTo>
                  <a:cubicBezTo>
                    <a:pt x="21600" y="10200"/>
                    <a:pt x="21600" y="10200"/>
                    <a:pt x="21600" y="10200"/>
                  </a:cubicBezTo>
                  <a:cubicBezTo>
                    <a:pt x="21600" y="10500"/>
                    <a:pt x="21600" y="10800"/>
                    <a:pt x="21600" y="10800"/>
                  </a:cubicBezTo>
                  <a:cubicBezTo>
                    <a:pt x="21600" y="11100"/>
                    <a:pt x="21600" y="11400"/>
                    <a:pt x="21600" y="11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1" name="Shape"/>
            <p:cNvSpPr/>
            <p:nvPr/>
          </p:nvSpPr>
          <p:spPr>
            <a:xfrm>
              <a:off x="11806940" y="2137833"/>
              <a:ext cx="263738" cy="283634"/>
            </a:xfrm>
            <a:custGeom>
              <a:avLst/>
              <a:gdLst/>
              <a:ahLst/>
              <a:cxnLst>
                <a:cxn ang="0">
                  <a:pos x="wd2" y="hd2"/>
                </a:cxn>
                <a:cxn ang="5400000">
                  <a:pos x="wd2" y="hd2"/>
                </a:cxn>
                <a:cxn ang="10800000">
                  <a:pos x="wd2" y="hd2"/>
                </a:cxn>
                <a:cxn ang="16200000">
                  <a:pos x="wd2" y="hd2"/>
                </a:cxn>
              </a:cxnLst>
              <a:rect l="0" t="0" r="r" b="b"/>
              <a:pathLst>
                <a:path w="21026" h="21600" extrusionOk="0">
                  <a:moveTo>
                    <a:pt x="20883" y="15677"/>
                  </a:moveTo>
                  <a:cubicBezTo>
                    <a:pt x="19785" y="17071"/>
                    <a:pt x="19785" y="17071"/>
                    <a:pt x="19785" y="17071"/>
                  </a:cubicBezTo>
                  <a:cubicBezTo>
                    <a:pt x="19418" y="17768"/>
                    <a:pt x="18320" y="18116"/>
                    <a:pt x="17222" y="17768"/>
                  </a:cubicBezTo>
                  <a:cubicBezTo>
                    <a:pt x="13561" y="15677"/>
                    <a:pt x="13561" y="15677"/>
                    <a:pt x="13561" y="15677"/>
                  </a:cubicBezTo>
                  <a:cubicBezTo>
                    <a:pt x="13561" y="19858"/>
                    <a:pt x="13561" y="19858"/>
                    <a:pt x="13561" y="19858"/>
                  </a:cubicBezTo>
                  <a:cubicBezTo>
                    <a:pt x="13561" y="20903"/>
                    <a:pt x="12463" y="21600"/>
                    <a:pt x="11364" y="21600"/>
                  </a:cubicBezTo>
                  <a:cubicBezTo>
                    <a:pt x="9534" y="21600"/>
                    <a:pt x="9534" y="21600"/>
                    <a:pt x="9534" y="21600"/>
                  </a:cubicBezTo>
                  <a:cubicBezTo>
                    <a:pt x="8802" y="21600"/>
                    <a:pt x="7703" y="20903"/>
                    <a:pt x="7703" y="19858"/>
                  </a:cubicBezTo>
                  <a:cubicBezTo>
                    <a:pt x="7703" y="15677"/>
                    <a:pt x="7703" y="15677"/>
                    <a:pt x="7703" y="15677"/>
                  </a:cubicBezTo>
                  <a:cubicBezTo>
                    <a:pt x="3676" y="17768"/>
                    <a:pt x="3676" y="17768"/>
                    <a:pt x="3676" y="17768"/>
                  </a:cubicBezTo>
                  <a:cubicBezTo>
                    <a:pt x="2944" y="18116"/>
                    <a:pt x="1846" y="17768"/>
                    <a:pt x="1113" y="17071"/>
                  </a:cubicBezTo>
                  <a:cubicBezTo>
                    <a:pt x="381" y="15677"/>
                    <a:pt x="381" y="15677"/>
                    <a:pt x="381" y="15677"/>
                  </a:cubicBezTo>
                  <a:cubicBezTo>
                    <a:pt x="-351" y="14632"/>
                    <a:pt x="15" y="13587"/>
                    <a:pt x="1113" y="12890"/>
                  </a:cubicBezTo>
                  <a:cubicBezTo>
                    <a:pt x="4774" y="10800"/>
                    <a:pt x="4774" y="10800"/>
                    <a:pt x="4774" y="10800"/>
                  </a:cubicBezTo>
                  <a:cubicBezTo>
                    <a:pt x="1113" y="8710"/>
                    <a:pt x="1113" y="8710"/>
                    <a:pt x="1113" y="8710"/>
                  </a:cubicBezTo>
                  <a:cubicBezTo>
                    <a:pt x="15" y="8361"/>
                    <a:pt x="-351" y="7316"/>
                    <a:pt x="381" y="6271"/>
                  </a:cubicBezTo>
                  <a:cubicBezTo>
                    <a:pt x="1113" y="4877"/>
                    <a:pt x="1113" y="4877"/>
                    <a:pt x="1113" y="4877"/>
                  </a:cubicBezTo>
                  <a:cubicBezTo>
                    <a:pt x="1846" y="3832"/>
                    <a:pt x="2944" y="3484"/>
                    <a:pt x="3676" y="4181"/>
                  </a:cubicBezTo>
                  <a:cubicBezTo>
                    <a:pt x="7703" y="6271"/>
                    <a:pt x="7703" y="6271"/>
                    <a:pt x="7703" y="6271"/>
                  </a:cubicBezTo>
                  <a:cubicBezTo>
                    <a:pt x="7703" y="2090"/>
                    <a:pt x="7703" y="2090"/>
                    <a:pt x="7703" y="2090"/>
                  </a:cubicBezTo>
                  <a:cubicBezTo>
                    <a:pt x="7703" y="1045"/>
                    <a:pt x="8802" y="0"/>
                    <a:pt x="9534" y="0"/>
                  </a:cubicBezTo>
                  <a:cubicBezTo>
                    <a:pt x="11364" y="0"/>
                    <a:pt x="11364" y="0"/>
                    <a:pt x="11364" y="0"/>
                  </a:cubicBezTo>
                  <a:cubicBezTo>
                    <a:pt x="12463" y="0"/>
                    <a:pt x="13561" y="1045"/>
                    <a:pt x="13561" y="2090"/>
                  </a:cubicBezTo>
                  <a:cubicBezTo>
                    <a:pt x="13561" y="6271"/>
                    <a:pt x="13561" y="6271"/>
                    <a:pt x="13561" y="6271"/>
                  </a:cubicBezTo>
                  <a:cubicBezTo>
                    <a:pt x="17222" y="4181"/>
                    <a:pt x="17222" y="4181"/>
                    <a:pt x="17222" y="4181"/>
                  </a:cubicBezTo>
                  <a:cubicBezTo>
                    <a:pt x="18320" y="3484"/>
                    <a:pt x="19418" y="3832"/>
                    <a:pt x="19785" y="4877"/>
                  </a:cubicBezTo>
                  <a:cubicBezTo>
                    <a:pt x="20883" y="6271"/>
                    <a:pt x="20883" y="6271"/>
                    <a:pt x="20883" y="6271"/>
                  </a:cubicBezTo>
                  <a:cubicBezTo>
                    <a:pt x="21249" y="7316"/>
                    <a:pt x="20883" y="8361"/>
                    <a:pt x="20151" y="8710"/>
                  </a:cubicBezTo>
                  <a:cubicBezTo>
                    <a:pt x="16124" y="10800"/>
                    <a:pt x="16124" y="10800"/>
                    <a:pt x="16124" y="10800"/>
                  </a:cubicBezTo>
                  <a:cubicBezTo>
                    <a:pt x="20151" y="12890"/>
                    <a:pt x="20151" y="12890"/>
                    <a:pt x="20151" y="12890"/>
                  </a:cubicBezTo>
                  <a:cubicBezTo>
                    <a:pt x="20883" y="13587"/>
                    <a:pt x="21249" y="14632"/>
                    <a:pt x="20883" y="1567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2" name="Shape"/>
            <p:cNvSpPr/>
            <p:nvPr/>
          </p:nvSpPr>
          <p:spPr>
            <a:xfrm>
              <a:off x="86784" y="26521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5226" y="4529"/>
                  </a:moveTo>
                  <a:cubicBezTo>
                    <a:pt x="13810" y="3832"/>
                    <a:pt x="12393" y="3135"/>
                    <a:pt x="10977" y="3135"/>
                  </a:cubicBezTo>
                  <a:cubicBezTo>
                    <a:pt x="6728" y="3135"/>
                    <a:pt x="3187" y="6619"/>
                    <a:pt x="3187" y="10800"/>
                  </a:cubicBezTo>
                  <a:cubicBezTo>
                    <a:pt x="3187" y="12542"/>
                    <a:pt x="3541" y="13935"/>
                    <a:pt x="4249" y="14981"/>
                  </a:cubicBezTo>
                  <a:lnTo>
                    <a:pt x="15226" y="4529"/>
                  </a:lnTo>
                  <a:close/>
                  <a:moveTo>
                    <a:pt x="17351" y="6619"/>
                  </a:moveTo>
                  <a:cubicBezTo>
                    <a:pt x="6728" y="17419"/>
                    <a:pt x="6728" y="17419"/>
                    <a:pt x="6728" y="17419"/>
                  </a:cubicBezTo>
                  <a:cubicBezTo>
                    <a:pt x="7790" y="18116"/>
                    <a:pt x="9207" y="18465"/>
                    <a:pt x="10977" y="18465"/>
                  </a:cubicBezTo>
                  <a:cubicBezTo>
                    <a:pt x="15226" y="18465"/>
                    <a:pt x="18413" y="14981"/>
                    <a:pt x="18413" y="10800"/>
                  </a:cubicBezTo>
                  <a:cubicBezTo>
                    <a:pt x="18413" y="9406"/>
                    <a:pt x="18059" y="8013"/>
                    <a:pt x="17351" y="661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3" name="Shape"/>
            <p:cNvSpPr/>
            <p:nvPr/>
          </p:nvSpPr>
          <p:spPr>
            <a:xfrm>
              <a:off x="660400" y="2652184"/>
              <a:ext cx="330201" cy="26035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14400"/>
                    <a:pt x="0" y="7200"/>
                    <a:pt x="0" y="0"/>
                  </a:cubicBezTo>
                  <a:cubicBezTo>
                    <a:pt x="300" y="0"/>
                    <a:pt x="600" y="0"/>
                    <a:pt x="900" y="0"/>
                  </a:cubicBezTo>
                  <a:cubicBezTo>
                    <a:pt x="900" y="7200"/>
                    <a:pt x="900" y="14400"/>
                    <a:pt x="900" y="21600"/>
                  </a:cubicBezTo>
                  <a:cubicBezTo>
                    <a:pt x="600" y="21600"/>
                    <a:pt x="300" y="21600"/>
                    <a:pt x="0" y="21600"/>
                  </a:cubicBezTo>
                  <a:close/>
                  <a:moveTo>
                    <a:pt x="1200" y="21600"/>
                  </a:moveTo>
                  <a:cubicBezTo>
                    <a:pt x="1200" y="14400"/>
                    <a:pt x="1200" y="7200"/>
                    <a:pt x="1200" y="0"/>
                  </a:cubicBezTo>
                  <a:cubicBezTo>
                    <a:pt x="1500" y="0"/>
                    <a:pt x="1500" y="0"/>
                    <a:pt x="1800" y="0"/>
                  </a:cubicBezTo>
                  <a:cubicBezTo>
                    <a:pt x="1800" y="7200"/>
                    <a:pt x="1800" y="14400"/>
                    <a:pt x="1800" y="21600"/>
                  </a:cubicBezTo>
                  <a:cubicBezTo>
                    <a:pt x="1500" y="21600"/>
                    <a:pt x="1500" y="21600"/>
                    <a:pt x="1200" y="21600"/>
                  </a:cubicBezTo>
                  <a:close/>
                  <a:moveTo>
                    <a:pt x="2400" y="21600"/>
                  </a:moveTo>
                  <a:cubicBezTo>
                    <a:pt x="2400" y="14400"/>
                    <a:pt x="2400" y="7200"/>
                    <a:pt x="2400" y="0"/>
                  </a:cubicBezTo>
                  <a:cubicBezTo>
                    <a:pt x="2400" y="0"/>
                    <a:pt x="2700" y="0"/>
                    <a:pt x="2700" y="0"/>
                  </a:cubicBezTo>
                  <a:cubicBezTo>
                    <a:pt x="2700" y="7200"/>
                    <a:pt x="2700" y="14400"/>
                    <a:pt x="2700" y="21600"/>
                  </a:cubicBezTo>
                  <a:cubicBezTo>
                    <a:pt x="2700" y="21600"/>
                    <a:pt x="2700" y="21600"/>
                    <a:pt x="2400" y="21600"/>
                  </a:cubicBezTo>
                  <a:close/>
                  <a:moveTo>
                    <a:pt x="4200" y="21600"/>
                  </a:moveTo>
                  <a:cubicBezTo>
                    <a:pt x="4200" y="14400"/>
                    <a:pt x="4200" y="7200"/>
                    <a:pt x="4200" y="0"/>
                  </a:cubicBezTo>
                  <a:cubicBezTo>
                    <a:pt x="4500" y="0"/>
                    <a:pt x="4500" y="0"/>
                    <a:pt x="4800" y="0"/>
                  </a:cubicBezTo>
                  <a:cubicBezTo>
                    <a:pt x="4800" y="7200"/>
                    <a:pt x="4800" y="14400"/>
                    <a:pt x="4800" y="21600"/>
                  </a:cubicBezTo>
                  <a:cubicBezTo>
                    <a:pt x="4500" y="21600"/>
                    <a:pt x="4500" y="21600"/>
                    <a:pt x="4200" y="21600"/>
                  </a:cubicBezTo>
                  <a:close/>
                  <a:moveTo>
                    <a:pt x="5700" y="21600"/>
                  </a:moveTo>
                  <a:cubicBezTo>
                    <a:pt x="5700" y="14400"/>
                    <a:pt x="5700" y="7200"/>
                    <a:pt x="5700" y="0"/>
                  </a:cubicBezTo>
                  <a:cubicBezTo>
                    <a:pt x="6000" y="0"/>
                    <a:pt x="6300" y="0"/>
                    <a:pt x="6600" y="0"/>
                  </a:cubicBezTo>
                  <a:cubicBezTo>
                    <a:pt x="6600" y="7200"/>
                    <a:pt x="6600" y="14400"/>
                    <a:pt x="6600" y="21600"/>
                  </a:cubicBezTo>
                  <a:cubicBezTo>
                    <a:pt x="6300" y="21600"/>
                    <a:pt x="6000" y="21600"/>
                    <a:pt x="5700" y="21600"/>
                  </a:cubicBezTo>
                  <a:close/>
                  <a:moveTo>
                    <a:pt x="7800" y="21600"/>
                  </a:moveTo>
                  <a:cubicBezTo>
                    <a:pt x="7800" y="14400"/>
                    <a:pt x="7800" y="7200"/>
                    <a:pt x="7800" y="0"/>
                  </a:cubicBezTo>
                  <a:cubicBezTo>
                    <a:pt x="7800" y="0"/>
                    <a:pt x="8100" y="0"/>
                    <a:pt x="8100" y="0"/>
                  </a:cubicBezTo>
                  <a:cubicBezTo>
                    <a:pt x="8100" y="7200"/>
                    <a:pt x="8100" y="14400"/>
                    <a:pt x="8100" y="21600"/>
                  </a:cubicBezTo>
                  <a:cubicBezTo>
                    <a:pt x="8100" y="21600"/>
                    <a:pt x="7800" y="21600"/>
                    <a:pt x="7800" y="21600"/>
                  </a:cubicBezTo>
                  <a:close/>
                  <a:moveTo>
                    <a:pt x="8400" y="21600"/>
                  </a:moveTo>
                  <a:cubicBezTo>
                    <a:pt x="8400" y="14400"/>
                    <a:pt x="8400" y="7200"/>
                    <a:pt x="8400" y="0"/>
                  </a:cubicBezTo>
                  <a:cubicBezTo>
                    <a:pt x="8700" y="0"/>
                    <a:pt x="8700" y="0"/>
                    <a:pt x="9000" y="0"/>
                  </a:cubicBezTo>
                  <a:cubicBezTo>
                    <a:pt x="9000" y="7200"/>
                    <a:pt x="9000" y="14400"/>
                    <a:pt x="9000" y="21600"/>
                  </a:cubicBezTo>
                  <a:cubicBezTo>
                    <a:pt x="8700" y="21600"/>
                    <a:pt x="8700" y="21600"/>
                    <a:pt x="8400" y="21600"/>
                  </a:cubicBezTo>
                  <a:close/>
                  <a:moveTo>
                    <a:pt x="9300" y="21600"/>
                  </a:moveTo>
                  <a:cubicBezTo>
                    <a:pt x="9300" y="14400"/>
                    <a:pt x="9300" y="7200"/>
                    <a:pt x="9300" y="0"/>
                  </a:cubicBezTo>
                  <a:cubicBezTo>
                    <a:pt x="9300" y="0"/>
                    <a:pt x="9600" y="0"/>
                    <a:pt x="9600" y="0"/>
                  </a:cubicBezTo>
                  <a:cubicBezTo>
                    <a:pt x="9600" y="7200"/>
                    <a:pt x="9600" y="14400"/>
                    <a:pt x="9600" y="21600"/>
                  </a:cubicBezTo>
                  <a:cubicBezTo>
                    <a:pt x="9600" y="21600"/>
                    <a:pt x="9300" y="21600"/>
                    <a:pt x="9300" y="21600"/>
                  </a:cubicBezTo>
                  <a:close/>
                  <a:moveTo>
                    <a:pt x="10800" y="21600"/>
                  </a:moveTo>
                  <a:cubicBezTo>
                    <a:pt x="10800" y="14400"/>
                    <a:pt x="10800" y="7200"/>
                    <a:pt x="10800" y="0"/>
                  </a:cubicBezTo>
                  <a:cubicBezTo>
                    <a:pt x="11100" y="0"/>
                    <a:pt x="11400" y="0"/>
                    <a:pt x="11400" y="0"/>
                  </a:cubicBezTo>
                  <a:cubicBezTo>
                    <a:pt x="11400" y="7200"/>
                    <a:pt x="11400" y="14400"/>
                    <a:pt x="11400" y="21600"/>
                  </a:cubicBezTo>
                  <a:cubicBezTo>
                    <a:pt x="11400" y="21600"/>
                    <a:pt x="11100" y="21600"/>
                    <a:pt x="10800" y="21600"/>
                  </a:cubicBezTo>
                  <a:close/>
                  <a:moveTo>
                    <a:pt x="12600" y="21600"/>
                  </a:moveTo>
                  <a:cubicBezTo>
                    <a:pt x="12600" y="14400"/>
                    <a:pt x="12600" y="7200"/>
                    <a:pt x="12600" y="0"/>
                  </a:cubicBezTo>
                  <a:cubicBezTo>
                    <a:pt x="12900" y="0"/>
                    <a:pt x="13200" y="0"/>
                    <a:pt x="13500" y="0"/>
                  </a:cubicBezTo>
                  <a:cubicBezTo>
                    <a:pt x="13500" y="7200"/>
                    <a:pt x="13500" y="14400"/>
                    <a:pt x="13500" y="21600"/>
                  </a:cubicBezTo>
                  <a:cubicBezTo>
                    <a:pt x="13200" y="21600"/>
                    <a:pt x="12900" y="21600"/>
                    <a:pt x="12600" y="21600"/>
                  </a:cubicBezTo>
                  <a:close/>
                  <a:moveTo>
                    <a:pt x="14100" y="21600"/>
                  </a:moveTo>
                  <a:cubicBezTo>
                    <a:pt x="14100" y="14400"/>
                    <a:pt x="14100" y="7200"/>
                    <a:pt x="14100" y="0"/>
                  </a:cubicBezTo>
                  <a:cubicBezTo>
                    <a:pt x="14400" y="0"/>
                    <a:pt x="14700" y="0"/>
                    <a:pt x="15000" y="0"/>
                  </a:cubicBezTo>
                  <a:cubicBezTo>
                    <a:pt x="15000" y="7200"/>
                    <a:pt x="15000" y="14400"/>
                    <a:pt x="15000" y="21600"/>
                  </a:cubicBezTo>
                  <a:cubicBezTo>
                    <a:pt x="14700" y="21600"/>
                    <a:pt x="14400" y="21600"/>
                    <a:pt x="14100" y="21600"/>
                  </a:cubicBezTo>
                  <a:close/>
                  <a:moveTo>
                    <a:pt x="15600" y="21600"/>
                  </a:moveTo>
                  <a:cubicBezTo>
                    <a:pt x="15600" y="14400"/>
                    <a:pt x="15600" y="7200"/>
                    <a:pt x="15600" y="0"/>
                  </a:cubicBezTo>
                  <a:cubicBezTo>
                    <a:pt x="15900" y="0"/>
                    <a:pt x="16200" y="0"/>
                    <a:pt x="16500" y="0"/>
                  </a:cubicBezTo>
                  <a:cubicBezTo>
                    <a:pt x="16500" y="7200"/>
                    <a:pt x="16500" y="14400"/>
                    <a:pt x="16500" y="21600"/>
                  </a:cubicBezTo>
                  <a:cubicBezTo>
                    <a:pt x="16200" y="21600"/>
                    <a:pt x="15900" y="21600"/>
                    <a:pt x="15600" y="21600"/>
                  </a:cubicBezTo>
                  <a:close/>
                  <a:moveTo>
                    <a:pt x="16800" y="21600"/>
                  </a:moveTo>
                  <a:cubicBezTo>
                    <a:pt x="16800" y="14400"/>
                    <a:pt x="16800" y="7200"/>
                    <a:pt x="16800" y="0"/>
                  </a:cubicBezTo>
                  <a:cubicBezTo>
                    <a:pt x="17100" y="0"/>
                    <a:pt x="17400" y="0"/>
                    <a:pt x="17700" y="0"/>
                  </a:cubicBezTo>
                  <a:cubicBezTo>
                    <a:pt x="17700" y="7200"/>
                    <a:pt x="17700" y="14400"/>
                    <a:pt x="17700" y="21600"/>
                  </a:cubicBezTo>
                  <a:cubicBezTo>
                    <a:pt x="17400" y="21600"/>
                    <a:pt x="17100" y="21600"/>
                    <a:pt x="16800" y="21600"/>
                  </a:cubicBezTo>
                  <a:close/>
                  <a:moveTo>
                    <a:pt x="18600" y="21600"/>
                  </a:moveTo>
                  <a:cubicBezTo>
                    <a:pt x="18600" y="14400"/>
                    <a:pt x="18600" y="7200"/>
                    <a:pt x="18600" y="0"/>
                  </a:cubicBezTo>
                  <a:cubicBezTo>
                    <a:pt x="19200" y="0"/>
                    <a:pt x="19500" y="0"/>
                    <a:pt x="19800" y="0"/>
                  </a:cubicBezTo>
                  <a:cubicBezTo>
                    <a:pt x="19800" y="7200"/>
                    <a:pt x="19800" y="14400"/>
                    <a:pt x="19800" y="21600"/>
                  </a:cubicBezTo>
                  <a:cubicBezTo>
                    <a:pt x="19500" y="21600"/>
                    <a:pt x="19200" y="21600"/>
                    <a:pt x="18600" y="21600"/>
                  </a:cubicBezTo>
                  <a:close/>
                  <a:moveTo>
                    <a:pt x="20100" y="21600"/>
                  </a:moveTo>
                  <a:cubicBezTo>
                    <a:pt x="20100" y="14400"/>
                    <a:pt x="20100" y="7200"/>
                    <a:pt x="20100" y="0"/>
                  </a:cubicBezTo>
                  <a:cubicBezTo>
                    <a:pt x="20400" y="0"/>
                    <a:pt x="20400" y="0"/>
                    <a:pt x="20700" y="0"/>
                  </a:cubicBezTo>
                  <a:cubicBezTo>
                    <a:pt x="20700" y="7200"/>
                    <a:pt x="20700" y="14400"/>
                    <a:pt x="20700" y="21600"/>
                  </a:cubicBezTo>
                  <a:cubicBezTo>
                    <a:pt x="20400" y="21600"/>
                    <a:pt x="20400" y="21600"/>
                    <a:pt x="20100" y="21600"/>
                  </a:cubicBezTo>
                  <a:close/>
                  <a:moveTo>
                    <a:pt x="21000" y="21600"/>
                  </a:moveTo>
                  <a:cubicBezTo>
                    <a:pt x="21000" y="14400"/>
                    <a:pt x="21000" y="7200"/>
                    <a:pt x="21000" y="0"/>
                  </a:cubicBezTo>
                  <a:cubicBezTo>
                    <a:pt x="21300" y="0"/>
                    <a:pt x="21600" y="0"/>
                    <a:pt x="21600" y="0"/>
                  </a:cubicBezTo>
                  <a:cubicBezTo>
                    <a:pt x="21600" y="7200"/>
                    <a:pt x="21600" y="14400"/>
                    <a:pt x="21600" y="21600"/>
                  </a:cubicBezTo>
                  <a:cubicBezTo>
                    <a:pt x="21600" y="21600"/>
                    <a:pt x="21300" y="21600"/>
                    <a:pt x="210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4" name="Shape"/>
            <p:cNvSpPr/>
            <p:nvPr/>
          </p:nvSpPr>
          <p:spPr>
            <a:xfrm>
              <a:off x="1318684" y="26521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4181"/>
                  </a:moveTo>
                  <a:cubicBezTo>
                    <a:pt x="21600" y="17768"/>
                    <a:pt x="21600" y="17768"/>
                    <a:pt x="21600" y="17768"/>
                  </a:cubicBez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close/>
                  <a:moveTo>
                    <a:pt x="1770" y="5226"/>
                  </a:moveTo>
                  <a:cubicBezTo>
                    <a:pt x="1770" y="16374"/>
                    <a:pt x="1770" y="16374"/>
                    <a:pt x="1770" y="16374"/>
                  </a:cubicBezTo>
                  <a:cubicBezTo>
                    <a:pt x="7082" y="16374"/>
                    <a:pt x="7082" y="16374"/>
                    <a:pt x="7082" y="16374"/>
                  </a:cubicBezTo>
                  <a:cubicBezTo>
                    <a:pt x="9207" y="16374"/>
                    <a:pt x="10977" y="15329"/>
                    <a:pt x="10977" y="13239"/>
                  </a:cubicBezTo>
                  <a:cubicBezTo>
                    <a:pt x="10977" y="11845"/>
                    <a:pt x="10269" y="10800"/>
                    <a:pt x="9207" y="10452"/>
                  </a:cubicBezTo>
                  <a:cubicBezTo>
                    <a:pt x="9915" y="9755"/>
                    <a:pt x="10623" y="9058"/>
                    <a:pt x="10623" y="8013"/>
                  </a:cubicBezTo>
                  <a:cubicBezTo>
                    <a:pt x="10623" y="5923"/>
                    <a:pt x="8852" y="5226"/>
                    <a:pt x="7082" y="5226"/>
                  </a:cubicBezTo>
                  <a:lnTo>
                    <a:pt x="1770" y="5226"/>
                  </a:lnTo>
                  <a:close/>
                  <a:moveTo>
                    <a:pt x="4249" y="9755"/>
                  </a:moveTo>
                  <a:cubicBezTo>
                    <a:pt x="4249" y="7316"/>
                    <a:pt x="4249" y="7316"/>
                    <a:pt x="4249" y="7316"/>
                  </a:cubicBezTo>
                  <a:cubicBezTo>
                    <a:pt x="6374" y="7316"/>
                    <a:pt x="6374" y="7316"/>
                    <a:pt x="6374" y="7316"/>
                  </a:cubicBezTo>
                  <a:cubicBezTo>
                    <a:pt x="7436" y="7316"/>
                    <a:pt x="8144" y="7316"/>
                    <a:pt x="8144" y="8361"/>
                  </a:cubicBezTo>
                  <a:cubicBezTo>
                    <a:pt x="8144" y="9406"/>
                    <a:pt x="7436" y="9755"/>
                    <a:pt x="6728" y="9755"/>
                  </a:cubicBezTo>
                  <a:lnTo>
                    <a:pt x="4249" y="9755"/>
                  </a:lnTo>
                  <a:close/>
                  <a:moveTo>
                    <a:pt x="4249" y="14284"/>
                  </a:moveTo>
                  <a:cubicBezTo>
                    <a:pt x="4249" y="11497"/>
                    <a:pt x="4249" y="11497"/>
                    <a:pt x="4249" y="11497"/>
                  </a:cubicBezTo>
                  <a:cubicBezTo>
                    <a:pt x="6728" y="11497"/>
                    <a:pt x="6728" y="11497"/>
                    <a:pt x="6728" y="11497"/>
                  </a:cubicBezTo>
                  <a:cubicBezTo>
                    <a:pt x="7790" y="11497"/>
                    <a:pt x="8498" y="11845"/>
                    <a:pt x="8498" y="12890"/>
                  </a:cubicBezTo>
                  <a:cubicBezTo>
                    <a:pt x="8498" y="13935"/>
                    <a:pt x="7790" y="14284"/>
                    <a:pt x="6728" y="14284"/>
                  </a:cubicBezTo>
                  <a:lnTo>
                    <a:pt x="4249" y="14284"/>
                  </a:lnTo>
                  <a:close/>
                  <a:moveTo>
                    <a:pt x="14164" y="12890"/>
                  </a:moveTo>
                  <a:cubicBezTo>
                    <a:pt x="19830" y="12890"/>
                    <a:pt x="19830" y="12890"/>
                    <a:pt x="19830" y="12890"/>
                  </a:cubicBezTo>
                  <a:cubicBezTo>
                    <a:pt x="19830" y="12542"/>
                    <a:pt x="19830" y="12542"/>
                    <a:pt x="19830" y="12542"/>
                  </a:cubicBezTo>
                  <a:cubicBezTo>
                    <a:pt x="19830" y="10103"/>
                    <a:pt x="18413" y="8013"/>
                    <a:pt x="15934" y="8013"/>
                  </a:cubicBezTo>
                  <a:cubicBezTo>
                    <a:pt x="13456" y="8013"/>
                    <a:pt x="11685" y="10103"/>
                    <a:pt x="11685" y="12194"/>
                  </a:cubicBezTo>
                  <a:cubicBezTo>
                    <a:pt x="11685" y="14981"/>
                    <a:pt x="13456" y="16374"/>
                    <a:pt x="15934" y="16374"/>
                  </a:cubicBezTo>
                  <a:cubicBezTo>
                    <a:pt x="18059" y="16374"/>
                    <a:pt x="19121" y="15677"/>
                    <a:pt x="19830" y="13935"/>
                  </a:cubicBezTo>
                  <a:cubicBezTo>
                    <a:pt x="17705" y="13935"/>
                    <a:pt x="17705" y="13935"/>
                    <a:pt x="17705" y="13935"/>
                  </a:cubicBezTo>
                  <a:cubicBezTo>
                    <a:pt x="17705" y="14632"/>
                    <a:pt x="16643" y="14981"/>
                    <a:pt x="15934" y="14981"/>
                  </a:cubicBezTo>
                  <a:cubicBezTo>
                    <a:pt x="14872" y="14981"/>
                    <a:pt x="14164" y="14284"/>
                    <a:pt x="14164" y="12890"/>
                  </a:cubicBezTo>
                  <a:close/>
                  <a:moveTo>
                    <a:pt x="18059" y="5923"/>
                  </a:moveTo>
                  <a:cubicBezTo>
                    <a:pt x="18059" y="6968"/>
                    <a:pt x="18059" y="6968"/>
                    <a:pt x="18059" y="6968"/>
                  </a:cubicBezTo>
                  <a:cubicBezTo>
                    <a:pt x="13456" y="6968"/>
                    <a:pt x="13456" y="6968"/>
                    <a:pt x="13456" y="6968"/>
                  </a:cubicBezTo>
                  <a:cubicBezTo>
                    <a:pt x="13456" y="5923"/>
                    <a:pt x="13456" y="5923"/>
                    <a:pt x="13456" y="5923"/>
                  </a:cubicBezTo>
                  <a:lnTo>
                    <a:pt x="18059" y="5923"/>
                  </a:lnTo>
                  <a:close/>
                  <a:moveTo>
                    <a:pt x="17705" y="11497"/>
                  </a:moveTo>
                  <a:cubicBezTo>
                    <a:pt x="14164" y="11497"/>
                    <a:pt x="14164" y="11497"/>
                    <a:pt x="14164" y="11497"/>
                  </a:cubicBezTo>
                  <a:cubicBezTo>
                    <a:pt x="14164" y="10452"/>
                    <a:pt x="14872" y="9755"/>
                    <a:pt x="15934" y="9755"/>
                  </a:cubicBezTo>
                  <a:cubicBezTo>
                    <a:pt x="16997" y="9755"/>
                    <a:pt x="17705" y="10452"/>
                    <a:pt x="17705" y="1149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5" name="Shape"/>
            <p:cNvSpPr/>
            <p:nvPr/>
          </p:nvSpPr>
          <p:spPr>
            <a:xfrm>
              <a:off x="1980233" y="2628900"/>
              <a:ext cx="374470" cy="330201"/>
            </a:xfrm>
            <a:custGeom>
              <a:avLst/>
              <a:gdLst/>
              <a:ahLst/>
              <a:cxnLst>
                <a:cxn ang="0">
                  <a:pos x="wd2" y="hd2"/>
                </a:cxn>
                <a:cxn ang="5400000">
                  <a:pos x="wd2" y="hd2"/>
                </a:cxn>
                <a:cxn ang="10800000">
                  <a:pos x="wd2" y="hd2"/>
                </a:cxn>
                <a:cxn ang="16200000">
                  <a:pos x="wd2" y="hd2"/>
                </a:cxn>
              </a:cxnLst>
              <a:rect l="0" t="0" r="r" b="b"/>
              <a:pathLst>
                <a:path w="21468" h="21600" extrusionOk="0">
                  <a:moveTo>
                    <a:pt x="21271" y="1500"/>
                  </a:moveTo>
                  <a:cubicBezTo>
                    <a:pt x="21534" y="1500"/>
                    <a:pt x="21534" y="1800"/>
                    <a:pt x="21271" y="2100"/>
                  </a:cubicBezTo>
                  <a:cubicBezTo>
                    <a:pt x="1514" y="21600"/>
                    <a:pt x="1514" y="21600"/>
                    <a:pt x="1514" y="21600"/>
                  </a:cubicBezTo>
                  <a:cubicBezTo>
                    <a:pt x="1251" y="21600"/>
                    <a:pt x="988" y="21600"/>
                    <a:pt x="988" y="21600"/>
                  </a:cubicBezTo>
                  <a:cubicBezTo>
                    <a:pt x="197" y="20400"/>
                    <a:pt x="197" y="20400"/>
                    <a:pt x="197" y="20400"/>
                  </a:cubicBezTo>
                  <a:cubicBezTo>
                    <a:pt x="-66" y="20100"/>
                    <a:pt x="-66" y="19800"/>
                    <a:pt x="197" y="19800"/>
                  </a:cubicBezTo>
                  <a:cubicBezTo>
                    <a:pt x="2041" y="18000"/>
                    <a:pt x="2041" y="18000"/>
                    <a:pt x="2041" y="18000"/>
                  </a:cubicBezTo>
                  <a:cubicBezTo>
                    <a:pt x="2041" y="17700"/>
                    <a:pt x="1778" y="17400"/>
                    <a:pt x="1778" y="17100"/>
                  </a:cubicBezTo>
                  <a:cubicBezTo>
                    <a:pt x="3358" y="15600"/>
                    <a:pt x="5202" y="12900"/>
                    <a:pt x="5202" y="6900"/>
                  </a:cubicBezTo>
                  <a:cubicBezTo>
                    <a:pt x="5202" y="4800"/>
                    <a:pt x="7046" y="2100"/>
                    <a:pt x="9680" y="1800"/>
                  </a:cubicBezTo>
                  <a:cubicBezTo>
                    <a:pt x="9680" y="1500"/>
                    <a:pt x="9680" y="1500"/>
                    <a:pt x="9680" y="1200"/>
                  </a:cubicBezTo>
                  <a:cubicBezTo>
                    <a:pt x="9680" y="600"/>
                    <a:pt x="10207" y="0"/>
                    <a:pt x="10734" y="0"/>
                  </a:cubicBezTo>
                  <a:cubicBezTo>
                    <a:pt x="11261" y="0"/>
                    <a:pt x="11788" y="600"/>
                    <a:pt x="11788" y="1200"/>
                  </a:cubicBezTo>
                  <a:cubicBezTo>
                    <a:pt x="11788" y="1500"/>
                    <a:pt x="11788" y="1500"/>
                    <a:pt x="11524" y="1800"/>
                  </a:cubicBezTo>
                  <a:cubicBezTo>
                    <a:pt x="13368" y="2100"/>
                    <a:pt x="14685" y="3300"/>
                    <a:pt x="15475" y="4500"/>
                  </a:cubicBezTo>
                  <a:cubicBezTo>
                    <a:pt x="19954" y="300"/>
                    <a:pt x="19954" y="300"/>
                    <a:pt x="19954" y="300"/>
                  </a:cubicBezTo>
                  <a:cubicBezTo>
                    <a:pt x="19954" y="0"/>
                    <a:pt x="20217" y="0"/>
                    <a:pt x="20480" y="300"/>
                  </a:cubicBezTo>
                  <a:lnTo>
                    <a:pt x="21271" y="1500"/>
                  </a:lnTo>
                  <a:close/>
                  <a:moveTo>
                    <a:pt x="14422" y="5700"/>
                  </a:moveTo>
                  <a:cubicBezTo>
                    <a:pt x="13895" y="4500"/>
                    <a:pt x="12841" y="3300"/>
                    <a:pt x="10734" y="3300"/>
                  </a:cubicBezTo>
                  <a:cubicBezTo>
                    <a:pt x="7836" y="3300"/>
                    <a:pt x="6519" y="5400"/>
                    <a:pt x="6519" y="6900"/>
                  </a:cubicBezTo>
                  <a:cubicBezTo>
                    <a:pt x="6519" y="10200"/>
                    <a:pt x="6256" y="12600"/>
                    <a:pt x="5202" y="14700"/>
                  </a:cubicBezTo>
                  <a:lnTo>
                    <a:pt x="14422" y="5700"/>
                  </a:lnTo>
                  <a:close/>
                  <a:moveTo>
                    <a:pt x="18110" y="18600"/>
                  </a:moveTo>
                  <a:cubicBezTo>
                    <a:pt x="13368" y="18600"/>
                    <a:pt x="13368" y="18600"/>
                    <a:pt x="13368" y="18600"/>
                  </a:cubicBezTo>
                  <a:cubicBezTo>
                    <a:pt x="13368" y="20400"/>
                    <a:pt x="12314" y="21600"/>
                    <a:pt x="10734" y="21600"/>
                  </a:cubicBezTo>
                  <a:cubicBezTo>
                    <a:pt x="9154" y="21600"/>
                    <a:pt x="8100" y="20400"/>
                    <a:pt x="8100" y="18600"/>
                  </a:cubicBezTo>
                  <a:cubicBezTo>
                    <a:pt x="9680" y="17100"/>
                    <a:pt x="9680" y="17100"/>
                    <a:pt x="9680" y="17100"/>
                  </a:cubicBezTo>
                  <a:cubicBezTo>
                    <a:pt x="17583" y="17100"/>
                    <a:pt x="17583" y="17100"/>
                    <a:pt x="17583" y="17100"/>
                  </a:cubicBezTo>
                  <a:cubicBezTo>
                    <a:pt x="16529" y="15600"/>
                    <a:pt x="15739" y="13800"/>
                    <a:pt x="15212" y="11400"/>
                  </a:cubicBezTo>
                  <a:cubicBezTo>
                    <a:pt x="16266" y="10500"/>
                    <a:pt x="16266" y="10500"/>
                    <a:pt x="16266" y="10500"/>
                  </a:cubicBezTo>
                  <a:cubicBezTo>
                    <a:pt x="16793" y="13800"/>
                    <a:pt x="18373" y="15900"/>
                    <a:pt x="19427" y="17100"/>
                  </a:cubicBezTo>
                  <a:cubicBezTo>
                    <a:pt x="19427" y="18000"/>
                    <a:pt x="18900" y="18600"/>
                    <a:pt x="18110" y="18600"/>
                  </a:cubicBezTo>
                  <a:close/>
                  <a:moveTo>
                    <a:pt x="10734" y="20400"/>
                  </a:moveTo>
                  <a:cubicBezTo>
                    <a:pt x="9944" y="20400"/>
                    <a:pt x="9154" y="19500"/>
                    <a:pt x="9154" y="18600"/>
                  </a:cubicBezTo>
                  <a:cubicBezTo>
                    <a:pt x="9154" y="18600"/>
                    <a:pt x="9154" y="18300"/>
                    <a:pt x="8890" y="18300"/>
                  </a:cubicBezTo>
                  <a:cubicBezTo>
                    <a:pt x="8890" y="18300"/>
                    <a:pt x="8890" y="18600"/>
                    <a:pt x="8890" y="18600"/>
                  </a:cubicBezTo>
                  <a:cubicBezTo>
                    <a:pt x="8890" y="19800"/>
                    <a:pt x="9680" y="20700"/>
                    <a:pt x="10734" y="20700"/>
                  </a:cubicBezTo>
                  <a:cubicBezTo>
                    <a:pt x="10734" y="20700"/>
                    <a:pt x="10997" y="20700"/>
                    <a:pt x="10997" y="20400"/>
                  </a:cubicBezTo>
                  <a:cubicBezTo>
                    <a:pt x="10997" y="20400"/>
                    <a:pt x="10734" y="20400"/>
                    <a:pt x="10734" y="20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6" name="Shape"/>
            <p:cNvSpPr/>
            <p:nvPr/>
          </p:nvSpPr>
          <p:spPr>
            <a:xfrm>
              <a:off x="2639484" y="2643454"/>
              <a:ext cx="257812" cy="302568"/>
            </a:xfrm>
            <a:custGeom>
              <a:avLst/>
              <a:gdLst/>
              <a:ahLst/>
              <a:cxnLst>
                <a:cxn ang="0">
                  <a:pos x="wd2" y="hd2"/>
                </a:cxn>
                <a:cxn ang="5400000">
                  <a:pos x="wd2" y="hd2"/>
                </a:cxn>
                <a:cxn ang="10800000">
                  <a:pos x="wd2" y="hd2"/>
                </a:cxn>
                <a:cxn ang="16200000">
                  <a:pos x="wd2" y="hd2"/>
                </a:cxn>
              </a:cxnLst>
              <a:rect l="0" t="0" r="r" b="b"/>
              <a:pathLst>
                <a:path w="21389" h="21148" extrusionOk="0">
                  <a:moveTo>
                    <a:pt x="19705" y="12121"/>
                  </a:moveTo>
                  <a:cubicBezTo>
                    <a:pt x="19326" y="13088"/>
                    <a:pt x="18568" y="13410"/>
                    <a:pt x="17811" y="14055"/>
                  </a:cubicBezTo>
                  <a:cubicBezTo>
                    <a:pt x="14779" y="15022"/>
                    <a:pt x="11368" y="15345"/>
                    <a:pt x="8337" y="15022"/>
                  </a:cubicBezTo>
                  <a:cubicBezTo>
                    <a:pt x="6442" y="15022"/>
                    <a:pt x="4168" y="14377"/>
                    <a:pt x="2274" y="13410"/>
                  </a:cubicBezTo>
                  <a:cubicBezTo>
                    <a:pt x="1516" y="12766"/>
                    <a:pt x="1516" y="11798"/>
                    <a:pt x="1516" y="11154"/>
                  </a:cubicBezTo>
                  <a:cubicBezTo>
                    <a:pt x="758" y="8252"/>
                    <a:pt x="379" y="5673"/>
                    <a:pt x="0" y="3094"/>
                  </a:cubicBezTo>
                  <a:cubicBezTo>
                    <a:pt x="0" y="1804"/>
                    <a:pt x="1516" y="1482"/>
                    <a:pt x="2653" y="1160"/>
                  </a:cubicBezTo>
                  <a:cubicBezTo>
                    <a:pt x="4168" y="515"/>
                    <a:pt x="6063" y="192"/>
                    <a:pt x="7579" y="192"/>
                  </a:cubicBezTo>
                  <a:cubicBezTo>
                    <a:pt x="10989" y="-130"/>
                    <a:pt x="14400" y="-130"/>
                    <a:pt x="17811" y="837"/>
                  </a:cubicBezTo>
                  <a:cubicBezTo>
                    <a:pt x="18947" y="1160"/>
                    <a:pt x="20463" y="1482"/>
                    <a:pt x="21221" y="2449"/>
                  </a:cubicBezTo>
                  <a:cubicBezTo>
                    <a:pt x="21600" y="2771"/>
                    <a:pt x="21221" y="3416"/>
                    <a:pt x="21221" y="3739"/>
                  </a:cubicBezTo>
                  <a:cubicBezTo>
                    <a:pt x="20842" y="6640"/>
                    <a:pt x="20084" y="9542"/>
                    <a:pt x="19705" y="12121"/>
                  </a:cubicBezTo>
                  <a:close/>
                  <a:moveTo>
                    <a:pt x="16674" y="19858"/>
                  </a:moveTo>
                  <a:cubicBezTo>
                    <a:pt x="14021" y="21148"/>
                    <a:pt x="10611" y="21470"/>
                    <a:pt x="7579" y="20825"/>
                  </a:cubicBezTo>
                  <a:cubicBezTo>
                    <a:pt x="6063" y="20825"/>
                    <a:pt x="4168" y="20180"/>
                    <a:pt x="3411" y="18891"/>
                  </a:cubicBezTo>
                  <a:cubicBezTo>
                    <a:pt x="3032" y="17601"/>
                    <a:pt x="2653" y="16312"/>
                    <a:pt x="2653" y="15345"/>
                  </a:cubicBezTo>
                  <a:cubicBezTo>
                    <a:pt x="2653" y="15022"/>
                    <a:pt x="2653" y="15022"/>
                    <a:pt x="2653" y="15022"/>
                  </a:cubicBezTo>
                  <a:cubicBezTo>
                    <a:pt x="3032" y="15022"/>
                    <a:pt x="3032" y="15022"/>
                    <a:pt x="3032" y="15022"/>
                  </a:cubicBezTo>
                  <a:cubicBezTo>
                    <a:pt x="7579" y="17279"/>
                    <a:pt x="13642" y="17279"/>
                    <a:pt x="18189" y="15022"/>
                  </a:cubicBezTo>
                  <a:cubicBezTo>
                    <a:pt x="18947" y="15022"/>
                    <a:pt x="18568" y="15667"/>
                    <a:pt x="18568" y="16312"/>
                  </a:cubicBezTo>
                  <a:cubicBezTo>
                    <a:pt x="18189" y="17601"/>
                    <a:pt x="18189" y="19213"/>
                    <a:pt x="16674" y="19858"/>
                  </a:cubicBezTo>
                  <a:close/>
                  <a:moveTo>
                    <a:pt x="14779" y="1804"/>
                  </a:moveTo>
                  <a:cubicBezTo>
                    <a:pt x="12126" y="1482"/>
                    <a:pt x="9095" y="1482"/>
                    <a:pt x="6063" y="1804"/>
                  </a:cubicBezTo>
                  <a:cubicBezTo>
                    <a:pt x="5305" y="2127"/>
                    <a:pt x="4168" y="2127"/>
                    <a:pt x="3789" y="2771"/>
                  </a:cubicBezTo>
                  <a:cubicBezTo>
                    <a:pt x="4547" y="3739"/>
                    <a:pt x="6063" y="3739"/>
                    <a:pt x="7200" y="3739"/>
                  </a:cubicBezTo>
                  <a:cubicBezTo>
                    <a:pt x="9474" y="4061"/>
                    <a:pt x="11747" y="4061"/>
                    <a:pt x="14021" y="3739"/>
                  </a:cubicBezTo>
                  <a:cubicBezTo>
                    <a:pt x="15158" y="3739"/>
                    <a:pt x="16674" y="3739"/>
                    <a:pt x="17811" y="2771"/>
                  </a:cubicBezTo>
                  <a:cubicBezTo>
                    <a:pt x="17053" y="2127"/>
                    <a:pt x="15916" y="1804"/>
                    <a:pt x="14779" y="1804"/>
                  </a:cubicBezTo>
                  <a:close/>
                  <a:moveTo>
                    <a:pt x="9095" y="7607"/>
                  </a:moveTo>
                  <a:cubicBezTo>
                    <a:pt x="7958" y="7930"/>
                    <a:pt x="7200" y="9219"/>
                    <a:pt x="7200" y="10509"/>
                  </a:cubicBezTo>
                  <a:cubicBezTo>
                    <a:pt x="7200" y="12121"/>
                    <a:pt x="9095" y="13410"/>
                    <a:pt x="10989" y="13088"/>
                  </a:cubicBezTo>
                  <a:cubicBezTo>
                    <a:pt x="12884" y="13088"/>
                    <a:pt x="14400" y="11476"/>
                    <a:pt x="14021" y="9864"/>
                  </a:cubicBezTo>
                  <a:cubicBezTo>
                    <a:pt x="13642" y="7930"/>
                    <a:pt x="11368" y="6640"/>
                    <a:pt x="9095" y="7607"/>
                  </a:cubicBezTo>
                  <a:close/>
                  <a:moveTo>
                    <a:pt x="9853" y="11476"/>
                  </a:moveTo>
                  <a:cubicBezTo>
                    <a:pt x="8716" y="11154"/>
                    <a:pt x="8716" y="9542"/>
                    <a:pt x="9853" y="8897"/>
                  </a:cubicBezTo>
                  <a:cubicBezTo>
                    <a:pt x="10989" y="8574"/>
                    <a:pt x="12126" y="9219"/>
                    <a:pt x="12126" y="10186"/>
                  </a:cubicBezTo>
                  <a:cubicBezTo>
                    <a:pt x="12505" y="11154"/>
                    <a:pt x="10989" y="12121"/>
                    <a:pt x="9853" y="1147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7" name="Shape"/>
            <p:cNvSpPr/>
            <p:nvPr/>
          </p:nvSpPr>
          <p:spPr>
            <a:xfrm>
              <a:off x="3302427" y="2652184"/>
              <a:ext cx="164249" cy="306917"/>
            </a:xfrm>
            <a:custGeom>
              <a:avLst/>
              <a:gdLst/>
              <a:ahLst/>
              <a:cxnLst>
                <a:cxn ang="0">
                  <a:pos x="wd2" y="hd2"/>
                </a:cxn>
                <a:cxn ang="5400000">
                  <a:pos x="wd2" y="hd2"/>
                </a:cxn>
                <a:cxn ang="10800000">
                  <a:pos x="wd2" y="hd2"/>
                </a:cxn>
                <a:cxn ang="16200000">
                  <a:pos x="wd2" y="hd2"/>
                </a:cxn>
              </a:cxnLst>
              <a:rect l="0" t="0" r="r" b="b"/>
              <a:pathLst>
                <a:path w="20951" h="21600" extrusionOk="0">
                  <a:moveTo>
                    <a:pt x="20692" y="6448"/>
                  </a:moveTo>
                  <a:cubicBezTo>
                    <a:pt x="8433" y="21278"/>
                    <a:pt x="8433" y="21278"/>
                    <a:pt x="8433" y="21278"/>
                  </a:cubicBezTo>
                  <a:cubicBezTo>
                    <a:pt x="7849" y="21600"/>
                    <a:pt x="7849" y="21600"/>
                    <a:pt x="7265" y="21600"/>
                  </a:cubicBezTo>
                  <a:cubicBezTo>
                    <a:pt x="7265" y="21600"/>
                    <a:pt x="7265" y="21600"/>
                    <a:pt x="6681" y="21600"/>
                  </a:cubicBezTo>
                  <a:cubicBezTo>
                    <a:pt x="6098" y="21600"/>
                    <a:pt x="6098" y="21278"/>
                    <a:pt x="6098" y="20955"/>
                  </a:cubicBezTo>
                  <a:cubicBezTo>
                    <a:pt x="10768" y="10639"/>
                    <a:pt x="10768" y="10639"/>
                    <a:pt x="10768" y="10639"/>
                  </a:cubicBezTo>
                  <a:cubicBezTo>
                    <a:pt x="1427" y="11928"/>
                    <a:pt x="1427" y="11928"/>
                    <a:pt x="1427" y="11928"/>
                  </a:cubicBezTo>
                  <a:cubicBezTo>
                    <a:pt x="1427" y="11928"/>
                    <a:pt x="844" y="11928"/>
                    <a:pt x="844" y="11928"/>
                  </a:cubicBezTo>
                  <a:cubicBezTo>
                    <a:pt x="844" y="11928"/>
                    <a:pt x="260" y="11928"/>
                    <a:pt x="260" y="11606"/>
                  </a:cubicBezTo>
                  <a:cubicBezTo>
                    <a:pt x="260" y="11606"/>
                    <a:pt x="-324" y="11284"/>
                    <a:pt x="260" y="11284"/>
                  </a:cubicBezTo>
                  <a:cubicBezTo>
                    <a:pt x="4930" y="645"/>
                    <a:pt x="4930" y="645"/>
                    <a:pt x="4930" y="645"/>
                  </a:cubicBezTo>
                  <a:cubicBezTo>
                    <a:pt x="4930" y="322"/>
                    <a:pt x="5514" y="0"/>
                    <a:pt x="5514" y="0"/>
                  </a:cubicBezTo>
                  <a:cubicBezTo>
                    <a:pt x="13687" y="0"/>
                    <a:pt x="13687" y="0"/>
                    <a:pt x="13687" y="0"/>
                  </a:cubicBezTo>
                  <a:cubicBezTo>
                    <a:pt x="14271" y="0"/>
                    <a:pt x="14271" y="322"/>
                    <a:pt x="14271" y="645"/>
                  </a:cubicBezTo>
                  <a:cubicBezTo>
                    <a:pt x="14271" y="645"/>
                    <a:pt x="14271" y="967"/>
                    <a:pt x="14271" y="967"/>
                  </a:cubicBezTo>
                  <a:cubicBezTo>
                    <a:pt x="10184" y="6770"/>
                    <a:pt x="10184" y="6770"/>
                    <a:pt x="10184" y="6770"/>
                  </a:cubicBezTo>
                  <a:cubicBezTo>
                    <a:pt x="19525" y="5803"/>
                    <a:pt x="19525" y="5803"/>
                    <a:pt x="19525" y="5803"/>
                  </a:cubicBezTo>
                  <a:cubicBezTo>
                    <a:pt x="19525" y="5481"/>
                    <a:pt x="19525" y="5481"/>
                    <a:pt x="20108" y="5481"/>
                  </a:cubicBezTo>
                  <a:cubicBezTo>
                    <a:pt x="20108" y="5481"/>
                    <a:pt x="20692" y="5803"/>
                    <a:pt x="20692" y="5803"/>
                  </a:cubicBezTo>
                  <a:cubicBezTo>
                    <a:pt x="20692" y="6125"/>
                    <a:pt x="21276" y="6125"/>
                    <a:pt x="20692" y="644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8" name="Shape"/>
            <p:cNvSpPr/>
            <p:nvPr/>
          </p:nvSpPr>
          <p:spPr>
            <a:xfrm>
              <a:off x="3958167" y="2652184"/>
              <a:ext cx="239185" cy="279401"/>
            </a:xfrm>
            <a:custGeom>
              <a:avLst/>
              <a:gdLst/>
              <a:ahLst/>
              <a:cxnLst>
                <a:cxn ang="0">
                  <a:pos x="wd2" y="hd2"/>
                </a:cxn>
                <a:cxn ang="5400000">
                  <a:pos x="wd2" y="hd2"/>
                </a:cxn>
                <a:cxn ang="10800000">
                  <a:pos x="wd2" y="hd2"/>
                </a:cxn>
                <a:cxn ang="16200000">
                  <a:pos x="wd2" y="hd2"/>
                </a:cxn>
              </a:cxnLst>
              <a:rect l="0" t="0" r="r" b="b"/>
              <a:pathLst>
                <a:path w="21600" h="21600" extrusionOk="0">
                  <a:moveTo>
                    <a:pt x="20354" y="354"/>
                  </a:moveTo>
                  <a:cubicBezTo>
                    <a:pt x="21185" y="354"/>
                    <a:pt x="21600" y="1062"/>
                    <a:pt x="21600" y="1770"/>
                  </a:cubicBezTo>
                  <a:cubicBezTo>
                    <a:pt x="21600" y="20184"/>
                    <a:pt x="21600" y="20184"/>
                    <a:pt x="21600" y="20184"/>
                  </a:cubicBezTo>
                  <a:cubicBezTo>
                    <a:pt x="21600" y="20892"/>
                    <a:pt x="21185" y="21246"/>
                    <a:pt x="20354" y="21600"/>
                  </a:cubicBezTo>
                  <a:cubicBezTo>
                    <a:pt x="19938" y="21600"/>
                    <a:pt x="19938" y="21600"/>
                    <a:pt x="19523" y="21600"/>
                  </a:cubicBezTo>
                  <a:cubicBezTo>
                    <a:pt x="19108" y="21600"/>
                    <a:pt x="18692" y="21600"/>
                    <a:pt x="18277" y="21246"/>
                  </a:cubicBezTo>
                  <a:cubicBezTo>
                    <a:pt x="10800" y="15226"/>
                    <a:pt x="10800" y="15226"/>
                    <a:pt x="10800" y="15226"/>
                  </a:cubicBezTo>
                  <a:cubicBezTo>
                    <a:pt x="3323" y="21246"/>
                    <a:pt x="3323" y="21246"/>
                    <a:pt x="3323" y="21246"/>
                  </a:cubicBezTo>
                  <a:cubicBezTo>
                    <a:pt x="3323" y="21600"/>
                    <a:pt x="2492" y="21600"/>
                    <a:pt x="2077" y="21600"/>
                  </a:cubicBezTo>
                  <a:cubicBezTo>
                    <a:pt x="2077" y="21600"/>
                    <a:pt x="1662" y="21600"/>
                    <a:pt x="1246" y="21600"/>
                  </a:cubicBezTo>
                  <a:cubicBezTo>
                    <a:pt x="831" y="21246"/>
                    <a:pt x="0" y="20892"/>
                    <a:pt x="0" y="20184"/>
                  </a:cubicBezTo>
                  <a:cubicBezTo>
                    <a:pt x="0" y="1770"/>
                    <a:pt x="0" y="1770"/>
                    <a:pt x="0" y="1770"/>
                  </a:cubicBezTo>
                  <a:cubicBezTo>
                    <a:pt x="0" y="1062"/>
                    <a:pt x="831" y="354"/>
                    <a:pt x="1246" y="354"/>
                  </a:cubicBezTo>
                  <a:cubicBezTo>
                    <a:pt x="1662" y="354"/>
                    <a:pt x="2077" y="0"/>
                    <a:pt x="2077" y="0"/>
                  </a:cubicBezTo>
                  <a:cubicBezTo>
                    <a:pt x="2492" y="0"/>
                    <a:pt x="19108" y="0"/>
                    <a:pt x="19523" y="0"/>
                  </a:cubicBezTo>
                  <a:cubicBezTo>
                    <a:pt x="19938" y="0"/>
                    <a:pt x="19938" y="354"/>
                    <a:pt x="20354" y="354"/>
                  </a:cubicBezTo>
                  <a:close/>
                  <a:moveTo>
                    <a:pt x="2492" y="2125"/>
                  </a:moveTo>
                  <a:cubicBezTo>
                    <a:pt x="2492" y="19475"/>
                    <a:pt x="2492" y="19475"/>
                    <a:pt x="2492" y="19475"/>
                  </a:cubicBezTo>
                  <a:cubicBezTo>
                    <a:pt x="9554" y="13810"/>
                    <a:pt x="9554" y="13810"/>
                    <a:pt x="9554" y="13810"/>
                  </a:cubicBezTo>
                  <a:cubicBezTo>
                    <a:pt x="10800" y="12748"/>
                    <a:pt x="10800" y="12748"/>
                    <a:pt x="10800" y="12748"/>
                  </a:cubicBezTo>
                  <a:cubicBezTo>
                    <a:pt x="12462" y="13810"/>
                    <a:pt x="12462" y="13810"/>
                    <a:pt x="12462" y="13810"/>
                  </a:cubicBezTo>
                  <a:cubicBezTo>
                    <a:pt x="19523" y="19475"/>
                    <a:pt x="19523" y="19475"/>
                    <a:pt x="19523" y="19475"/>
                  </a:cubicBezTo>
                  <a:cubicBezTo>
                    <a:pt x="19523" y="2125"/>
                    <a:pt x="19523" y="2125"/>
                    <a:pt x="19523" y="2125"/>
                  </a:cubicBezTo>
                  <a:lnTo>
                    <a:pt x="2492" y="212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89" name="Shape"/>
            <p:cNvSpPr/>
            <p:nvPr/>
          </p:nvSpPr>
          <p:spPr>
            <a:xfrm>
              <a:off x="4618567" y="2628900"/>
              <a:ext cx="256118"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900"/>
                  </a:moveTo>
                  <a:cubicBezTo>
                    <a:pt x="21600" y="21000"/>
                    <a:pt x="21600" y="21000"/>
                    <a:pt x="21600" y="21000"/>
                  </a:cubicBezTo>
                  <a:cubicBezTo>
                    <a:pt x="21600" y="21300"/>
                    <a:pt x="21214" y="21600"/>
                    <a:pt x="20829" y="21600"/>
                  </a:cubicBezTo>
                  <a:cubicBezTo>
                    <a:pt x="771" y="21600"/>
                    <a:pt x="771" y="21600"/>
                    <a:pt x="771" y="21600"/>
                  </a:cubicBezTo>
                  <a:cubicBezTo>
                    <a:pt x="386" y="21600"/>
                    <a:pt x="0" y="21300"/>
                    <a:pt x="0" y="21000"/>
                  </a:cubicBezTo>
                  <a:cubicBezTo>
                    <a:pt x="0" y="900"/>
                    <a:pt x="0" y="900"/>
                    <a:pt x="0" y="900"/>
                  </a:cubicBezTo>
                  <a:cubicBezTo>
                    <a:pt x="0" y="300"/>
                    <a:pt x="386" y="0"/>
                    <a:pt x="771" y="0"/>
                  </a:cubicBezTo>
                  <a:cubicBezTo>
                    <a:pt x="20829" y="0"/>
                    <a:pt x="20829" y="0"/>
                    <a:pt x="20829" y="0"/>
                  </a:cubicBezTo>
                  <a:cubicBezTo>
                    <a:pt x="21214" y="0"/>
                    <a:pt x="21600" y="300"/>
                    <a:pt x="21600" y="900"/>
                  </a:cubicBezTo>
                  <a:close/>
                  <a:moveTo>
                    <a:pt x="5786" y="3600"/>
                  </a:moveTo>
                  <a:cubicBezTo>
                    <a:pt x="5786" y="3300"/>
                    <a:pt x="5786" y="3300"/>
                    <a:pt x="5400" y="3300"/>
                  </a:cubicBezTo>
                  <a:cubicBezTo>
                    <a:pt x="4243" y="3300"/>
                    <a:pt x="4243" y="3300"/>
                    <a:pt x="4243" y="3300"/>
                  </a:cubicBezTo>
                  <a:cubicBezTo>
                    <a:pt x="4243" y="3300"/>
                    <a:pt x="3857" y="3300"/>
                    <a:pt x="3857" y="3600"/>
                  </a:cubicBezTo>
                  <a:cubicBezTo>
                    <a:pt x="3857" y="4200"/>
                    <a:pt x="3857" y="4200"/>
                    <a:pt x="3857" y="4200"/>
                  </a:cubicBezTo>
                  <a:cubicBezTo>
                    <a:pt x="3857" y="4500"/>
                    <a:pt x="4243" y="4800"/>
                    <a:pt x="4243" y="4800"/>
                  </a:cubicBezTo>
                  <a:cubicBezTo>
                    <a:pt x="5400" y="4800"/>
                    <a:pt x="5400" y="4800"/>
                    <a:pt x="5400" y="4800"/>
                  </a:cubicBezTo>
                  <a:cubicBezTo>
                    <a:pt x="5786" y="4800"/>
                    <a:pt x="5786" y="4500"/>
                    <a:pt x="5786" y="4200"/>
                  </a:cubicBezTo>
                  <a:lnTo>
                    <a:pt x="5786" y="3600"/>
                  </a:lnTo>
                  <a:close/>
                  <a:moveTo>
                    <a:pt x="5786" y="6600"/>
                  </a:moveTo>
                  <a:cubicBezTo>
                    <a:pt x="5786" y="6300"/>
                    <a:pt x="5786" y="6300"/>
                    <a:pt x="5400" y="6300"/>
                  </a:cubicBezTo>
                  <a:cubicBezTo>
                    <a:pt x="4243" y="6300"/>
                    <a:pt x="4243" y="6300"/>
                    <a:pt x="4243" y="6300"/>
                  </a:cubicBezTo>
                  <a:cubicBezTo>
                    <a:pt x="4243" y="6300"/>
                    <a:pt x="3857" y="6300"/>
                    <a:pt x="3857" y="6600"/>
                  </a:cubicBezTo>
                  <a:cubicBezTo>
                    <a:pt x="3857" y="7500"/>
                    <a:pt x="3857" y="7500"/>
                    <a:pt x="3857" y="7500"/>
                  </a:cubicBezTo>
                  <a:cubicBezTo>
                    <a:pt x="3857" y="7500"/>
                    <a:pt x="4243" y="7800"/>
                    <a:pt x="4243" y="7800"/>
                  </a:cubicBezTo>
                  <a:cubicBezTo>
                    <a:pt x="5400" y="7800"/>
                    <a:pt x="5400" y="7800"/>
                    <a:pt x="5400" y="7800"/>
                  </a:cubicBezTo>
                  <a:cubicBezTo>
                    <a:pt x="5786" y="7800"/>
                    <a:pt x="5786" y="7500"/>
                    <a:pt x="5786" y="7500"/>
                  </a:cubicBezTo>
                  <a:lnTo>
                    <a:pt x="5786" y="6600"/>
                  </a:lnTo>
                  <a:close/>
                  <a:moveTo>
                    <a:pt x="5786" y="9600"/>
                  </a:moveTo>
                  <a:cubicBezTo>
                    <a:pt x="5786" y="9600"/>
                    <a:pt x="5786" y="9300"/>
                    <a:pt x="5400" y="9300"/>
                  </a:cubicBezTo>
                  <a:cubicBezTo>
                    <a:pt x="4243" y="9300"/>
                    <a:pt x="4243" y="9300"/>
                    <a:pt x="4243" y="9300"/>
                  </a:cubicBezTo>
                  <a:cubicBezTo>
                    <a:pt x="4243" y="9300"/>
                    <a:pt x="3857" y="9600"/>
                    <a:pt x="3857" y="9600"/>
                  </a:cubicBezTo>
                  <a:cubicBezTo>
                    <a:pt x="3857" y="10500"/>
                    <a:pt x="3857" y="10500"/>
                    <a:pt x="3857" y="10500"/>
                  </a:cubicBezTo>
                  <a:cubicBezTo>
                    <a:pt x="3857" y="10800"/>
                    <a:pt x="4243" y="10800"/>
                    <a:pt x="4243" y="10800"/>
                  </a:cubicBezTo>
                  <a:cubicBezTo>
                    <a:pt x="5400" y="10800"/>
                    <a:pt x="5400" y="10800"/>
                    <a:pt x="5400" y="10800"/>
                  </a:cubicBezTo>
                  <a:cubicBezTo>
                    <a:pt x="5786" y="10800"/>
                    <a:pt x="5786" y="10800"/>
                    <a:pt x="5786" y="10500"/>
                  </a:cubicBezTo>
                  <a:lnTo>
                    <a:pt x="5786" y="9600"/>
                  </a:lnTo>
                  <a:close/>
                  <a:moveTo>
                    <a:pt x="5786" y="12900"/>
                  </a:moveTo>
                  <a:cubicBezTo>
                    <a:pt x="5786" y="12600"/>
                    <a:pt x="5786" y="12300"/>
                    <a:pt x="5400" y="12300"/>
                  </a:cubicBezTo>
                  <a:cubicBezTo>
                    <a:pt x="4243" y="12300"/>
                    <a:pt x="4243" y="12300"/>
                    <a:pt x="4243" y="12300"/>
                  </a:cubicBezTo>
                  <a:cubicBezTo>
                    <a:pt x="4243" y="12300"/>
                    <a:pt x="3857" y="12600"/>
                    <a:pt x="3857" y="12900"/>
                  </a:cubicBezTo>
                  <a:cubicBezTo>
                    <a:pt x="3857" y="13500"/>
                    <a:pt x="3857" y="13500"/>
                    <a:pt x="3857" y="13500"/>
                  </a:cubicBezTo>
                  <a:cubicBezTo>
                    <a:pt x="3857" y="13800"/>
                    <a:pt x="4243" y="14100"/>
                    <a:pt x="4243" y="14100"/>
                  </a:cubicBezTo>
                  <a:cubicBezTo>
                    <a:pt x="5400" y="14100"/>
                    <a:pt x="5400" y="14100"/>
                    <a:pt x="5400" y="14100"/>
                  </a:cubicBezTo>
                  <a:cubicBezTo>
                    <a:pt x="5786" y="14100"/>
                    <a:pt x="5786" y="13800"/>
                    <a:pt x="5786" y="13500"/>
                  </a:cubicBezTo>
                  <a:lnTo>
                    <a:pt x="5786" y="12900"/>
                  </a:lnTo>
                  <a:close/>
                  <a:moveTo>
                    <a:pt x="5786" y="15900"/>
                  </a:moveTo>
                  <a:cubicBezTo>
                    <a:pt x="5786" y="15600"/>
                    <a:pt x="5786" y="15600"/>
                    <a:pt x="5400" y="15600"/>
                  </a:cubicBezTo>
                  <a:cubicBezTo>
                    <a:pt x="4243" y="15600"/>
                    <a:pt x="4243" y="15600"/>
                    <a:pt x="4243" y="15600"/>
                  </a:cubicBezTo>
                  <a:cubicBezTo>
                    <a:pt x="4243" y="15600"/>
                    <a:pt x="3857" y="15600"/>
                    <a:pt x="3857" y="15900"/>
                  </a:cubicBezTo>
                  <a:cubicBezTo>
                    <a:pt x="3857" y="16800"/>
                    <a:pt x="3857" y="16800"/>
                    <a:pt x="3857" y="16800"/>
                  </a:cubicBezTo>
                  <a:cubicBezTo>
                    <a:pt x="3857" y="16800"/>
                    <a:pt x="4243" y="17100"/>
                    <a:pt x="4243" y="17100"/>
                  </a:cubicBezTo>
                  <a:cubicBezTo>
                    <a:pt x="5400" y="17100"/>
                    <a:pt x="5400" y="17100"/>
                    <a:pt x="5400" y="17100"/>
                  </a:cubicBezTo>
                  <a:cubicBezTo>
                    <a:pt x="5786" y="17100"/>
                    <a:pt x="5786" y="16800"/>
                    <a:pt x="5786" y="16800"/>
                  </a:cubicBezTo>
                  <a:lnTo>
                    <a:pt x="5786" y="15900"/>
                  </a:lnTo>
                  <a:close/>
                  <a:moveTo>
                    <a:pt x="7714" y="4200"/>
                  </a:moveTo>
                  <a:cubicBezTo>
                    <a:pt x="7714" y="4500"/>
                    <a:pt x="8100" y="4800"/>
                    <a:pt x="8486" y="4800"/>
                  </a:cubicBezTo>
                  <a:cubicBezTo>
                    <a:pt x="9257" y="4800"/>
                    <a:pt x="9257" y="4800"/>
                    <a:pt x="9257" y="4800"/>
                  </a:cubicBezTo>
                  <a:cubicBezTo>
                    <a:pt x="9643" y="4800"/>
                    <a:pt x="9643" y="4500"/>
                    <a:pt x="9643" y="4200"/>
                  </a:cubicBezTo>
                  <a:cubicBezTo>
                    <a:pt x="9643" y="3600"/>
                    <a:pt x="9643" y="3600"/>
                    <a:pt x="9643" y="3600"/>
                  </a:cubicBezTo>
                  <a:cubicBezTo>
                    <a:pt x="9643" y="3300"/>
                    <a:pt x="9643" y="3300"/>
                    <a:pt x="9257" y="3300"/>
                  </a:cubicBezTo>
                  <a:cubicBezTo>
                    <a:pt x="8486" y="3300"/>
                    <a:pt x="8486" y="3300"/>
                    <a:pt x="8486" y="3300"/>
                  </a:cubicBezTo>
                  <a:cubicBezTo>
                    <a:pt x="8100" y="3300"/>
                    <a:pt x="7714" y="3300"/>
                    <a:pt x="7714" y="3600"/>
                  </a:cubicBezTo>
                  <a:lnTo>
                    <a:pt x="7714" y="4200"/>
                  </a:lnTo>
                  <a:close/>
                  <a:moveTo>
                    <a:pt x="7714" y="7500"/>
                  </a:moveTo>
                  <a:cubicBezTo>
                    <a:pt x="7714" y="7500"/>
                    <a:pt x="8100" y="7800"/>
                    <a:pt x="8486" y="7800"/>
                  </a:cubicBezTo>
                  <a:cubicBezTo>
                    <a:pt x="9257" y="7800"/>
                    <a:pt x="9257" y="7800"/>
                    <a:pt x="9257" y="7800"/>
                  </a:cubicBezTo>
                  <a:cubicBezTo>
                    <a:pt x="9643" y="7800"/>
                    <a:pt x="9643" y="7500"/>
                    <a:pt x="9643" y="7500"/>
                  </a:cubicBezTo>
                  <a:cubicBezTo>
                    <a:pt x="9643" y="6600"/>
                    <a:pt x="9643" y="6600"/>
                    <a:pt x="9643" y="6600"/>
                  </a:cubicBezTo>
                  <a:cubicBezTo>
                    <a:pt x="9643" y="6300"/>
                    <a:pt x="9643" y="6300"/>
                    <a:pt x="9257" y="6300"/>
                  </a:cubicBezTo>
                  <a:cubicBezTo>
                    <a:pt x="8486" y="6300"/>
                    <a:pt x="8486" y="6300"/>
                    <a:pt x="8486" y="6300"/>
                  </a:cubicBezTo>
                  <a:cubicBezTo>
                    <a:pt x="8100" y="6300"/>
                    <a:pt x="7714" y="6300"/>
                    <a:pt x="7714" y="6600"/>
                  </a:cubicBezTo>
                  <a:lnTo>
                    <a:pt x="7714" y="7500"/>
                  </a:lnTo>
                  <a:close/>
                  <a:moveTo>
                    <a:pt x="7714" y="10500"/>
                  </a:moveTo>
                  <a:cubicBezTo>
                    <a:pt x="7714" y="10800"/>
                    <a:pt x="8100" y="10800"/>
                    <a:pt x="8486" y="10800"/>
                  </a:cubicBezTo>
                  <a:cubicBezTo>
                    <a:pt x="9257" y="10800"/>
                    <a:pt x="9257" y="10800"/>
                    <a:pt x="9257" y="10800"/>
                  </a:cubicBezTo>
                  <a:cubicBezTo>
                    <a:pt x="9643" y="10800"/>
                    <a:pt x="9643" y="10800"/>
                    <a:pt x="9643" y="10500"/>
                  </a:cubicBezTo>
                  <a:cubicBezTo>
                    <a:pt x="9643" y="9600"/>
                    <a:pt x="9643" y="9600"/>
                    <a:pt x="9643" y="9600"/>
                  </a:cubicBezTo>
                  <a:cubicBezTo>
                    <a:pt x="9643" y="9600"/>
                    <a:pt x="9643" y="9300"/>
                    <a:pt x="9257" y="9300"/>
                  </a:cubicBezTo>
                  <a:cubicBezTo>
                    <a:pt x="8486" y="9300"/>
                    <a:pt x="8486" y="9300"/>
                    <a:pt x="8486" y="9300"/>
                  </a:cubicBezTo>
                  <a:cubicBezTo>
                    <a:pt x="8100" y="9300"/>
                    <a:pt x="7714" y="9600"/>
                    <a:pt x="7714" y="9600"/>
                  </a:cubicBezTo>
                  <a:lnTo>
                    <a:pt x="7714" y="10500"/>
                  </a:lnTo>
                  <a:close/>
                  <a:moveTo>
                    <a:pt x="7714" y="13500"/>
                  </a:moveTo>
                  <a:cubicBezTo>
                    <a:pt x="7714" y="13800"/>
                    <a:pt x="8100" y="14100"/>
                    <a:pt x="8486" y="14100"/>
                  </a:cubicBezTo>
                  <a:cubicBezTo>
                    <a:pt x="9257" y="14100"/>
                    <a:pt x="9257" y="14100"/>
                    <a:pt x="9257" y="14100"/>
                  </a:cubicBezTo>
                  <a:cubicBezTo>
                    <a:pt x="9643" y="14100"/>
                    <a:pt x="9643" y="13800"/>
                    <a:pt x="9643" y="13500"/>
                  </a:cubicBezTo>
                  <a:cubicBezTo>
                    <a:pt x="9643" y="12900"/>
                    <a:pt x="9643" y="12900"/>
                    <a:pt x="9643" y="12900"/>
                  </a:cubicBezTo>
                  <a:cubicBezTo>
                    <a:pt x="9643" y="12600"/>
                    <a:pt x="9643" y="12300"/>
                    <a:pt x="9257" y="12300"/>
                  </a:cubicBezTo>
                  <a:cubicBezTo>
                    <a:pt x="8486" y="12300"/>
                    <a:pt x="8486" y="12300"/>
                    <a:pt x="8486" y="12300"/>
                  </a:cubicBezTo>
                  <a:cubicBezTo>
                    <a:pt x="8100" y="12300"/>
                    <a:pt x="7714" y="12600"/>
                    <a:pt x="7714" y="12900"/>
                  </a:cubicBezTo>
                  <a:lnTo>
                    <a:pt x="7714" y="13500"/>
                  </a:lnTo>
                  <a:close/>
                  <a:moveTo>
                    <a:pt x="13886" y="17400"/>
                  </a:moveTo>
                  <a:cubicBezTo>
                    <a:pt x="13886" y="17100"/>
                    <a:pt x="13500" y="17100"/>
                    <a:pt x="13114" y="17100"/>
                  </a:cubicBezTo>
                  <a:cubicBezTo>
                    <a:pt x="8486" y="17100"/>
                    <a:pt x="8486" y="17100"/>
                    <a:pt x="8486" y="17100"/>
                  </a:cubicBezTo>
                  <a:cubicBezTo>
                    <a:pt x="8100" y="17100"/>
                    <a:pt x="7714" y="17100"/>
                    <a:pt x="7714" y="17400"/>
                  </a:cubicBezTo>
                  <a:cubicBezTo>
                    <a:pt x="7714" y="19800"/>
                    <a:pt x="7714" y="19800"/>
                    <a:pt x="7714" y="19800"/>
                  </a:cubicBezTo>
                  <a:cubicBezTo>
                    <a:pt x="7714" y="20100"/>
                    <a:pt x="8100" y="20100"/>
                    <a:pt x="8486" y="20100"/>
                  </a:cubicBezTo>
                  <a:cubicBezTo>
                    <a:pt x="13114" y="20100"/>
                    <a:pt x="13114" y="20100"/>
                    <a:pt x="13114" y="20100"/>
                  </a:cubicBezTo>
                  <a:cubicBezTo>
                    <a:pt x="13500" y="20100"/>
                    <a:pt x="13886" y="20100"/>
                    <a:pt x="13886" y="19800"/>
                  </a:cubicBezTo>
                  <a:lnTo>
                    <a:pt x="13886" y="17400"/>
                  </a:lnTo>
                  <a:close/>
                  <a:moveTo>
                    <a:pt x="13886" y="3600"/>
                  </a:moveTo>
                  <a:cubicBezTo>
                    <a:pt x="13886" y="3300"/>
                    <a:pt x="13500" y="3300"/>
                    <a:pt x="13114" y="3300"/>
                  </a:cubicBezTo>
                  <a:cubicBezTo>
                    <a:pt x="12343" y="3300"/>
                    <a:pt x="12343" y="3300"/>
                    <a:pt x="12343" y="3300"/>
                  </a:cubicBezTo>
                  <a:cubicBezTo>
                    <a:pt x="11957" y="3300"/>
                    <a:pt x="11957" y="3300"/>
                    <a:pt x="11957" y="3600"/>
                  </a:cubicBezTo>
                  <a:cubicBezTo>
                    <a:pt x="11957" y="4200"/>
                    <a:pt x="11957" y="4200"/>
                    <a:pt x="11957" y="4200"/>
                  </a:cubicBezTo>
                  <a:cubicBezTo>
                    <a:pt x="11957" y="4500"/>
                    <a:pt x="11957" y="4800"/>
                    <a:pt x="12343" y="4800"/>
                  </a:cubicBezTo>
                  <a:cubicBezTo>
                    <a:pt x="13114" y="4800"/>
                    <a:pt x="13114" y="4800"/>
                    <a:pt x="13114" y="4800"/>
                  </a:cubicBezTo>
                  <a:cubicBezTo>
                    <a:pt x="13500" y="4800"/>
                    <a:pt x="13886" y="4500"/>
                    <a:pt x="13886" y="4200"/>
                  </a:cubicBezTo>
                  <a:lnTo>
                    <a:pt x="13886" y="3600"/>
                  </a:lnTo>
                  <a:close/>
                  <a:moveTo>
                    <a:pt x="13886" y="6600"/>
                  </a:moveTo>
                  <a:cubicBezTo>
                    <a:pt x="13886" y="6300"/>
                    <a:pt x="13500" y="6300"/>
                    <a:pt x="13114" y="6300"/>
                  </a:cubicBezTo>
                  <a:cubicBezTo>
                    <a:pt x="12343" y="6300"/>
                    <a:pt x="12343" y="6300"/>
                    <a:pt x="12343" y="6300"/>
                  </a:cubicBezTo>
                  <a:cubicBezTo>
                    <a:pt x="11957" y="6300"/>
                    <a:pt x="11957" y="6300"/>
                    <a:pt x="11957" y="6600"/>
                  </a:cubicBezTo>
                  <a:cubicBezTo>
                    <a:pt x="11957" y="7500"/>
                    <a:pt x="11957" y="7500"/>
                    <a:pt x="11957" y="7500"/>
                  </a:cubicBezTo>
                  <a:cubicBezTo>
                    <a:pt x="11957" y="7500"/>
                    <a:pt x="11957" y="7800"/>
                    <a:pt x="12343" y="7800"/>
                  </a:cubicBezTo>
                  <a:cubicBezTo>
                    <a:pt x="13114" y="7800"/>
                    <a:pt x="13114" y="7800"/>
                    <a:pt x="13114" y="7800"/>
                  </a:cubicBezTo>
                  <a:cubicBezTo>
                    <a:pt x="13500" y="7800"/>
                    <a:pt x="13886" y="7500"/>
                    <a:pt x="13886" y="7500"/>
                  </a:cubicBezTo>
                  <a:lnTo>
                    <a:pt x="13886" y="6600"/>
                  </a:lnTo>
                  <a:close/>
                  <a:moveTo>
                    <a:pt x="13886" y="9600"/>
                  </a:moveTo>
                  <a:cubicBezTo>
                    <a:pt x="13886" y="9600"/>
                    <a:pt x="13500" y="9300"/>
                    <a:pt x="13114" y="9300"/>
                  </a:cubicBezTo>
                  <a:cubicBezTo>
                    <a:pt x="12343" y="9300"/>
                    <a:pt x="12343" y="9300"/>
                    <a:pt x="12343" y="9300"/>
                  </a:cubicBezTo>
                  <a:cubicBezTo>
                    <a:pt x="11957" y="9300"/>
                    <a:pt x="11957" y="9600"/>
                    <a:pt x="11957" y="9600"/>
                  </a:cubicBezTo>
                  <a:cubicBezTo>
                    <a:pt x="11957" y="10500"/>
                    <a:pt x="11957" y="10500"/>
                    <a:pt x="11957" y="10500"/>
                  </a:cubicBezTo>
                  <a:cubicBezTo>
                    <a:pt x="11957" y="10800"/>
                    <a:pt x="11957" y="10800"/>
                    <a:pt x="12343" y="10800"/>
                  </a:cubicBezTo>
                  <a:cubicBezTo>
                    <a:pt x="13114" y="10800"/>
                    <a:pt x="13114" y="10800"/>
                    <a:pt x="13114" y="10800"/>
                  </a:cubicBezTo>
                  <a:cubicBezTo>
                    <a:pt x="13500" y="10800"/>
                    <a:pt x="13886" y="10800"/>
                    <a:pt x="13886" y="10500"/>
                  </a:cubicBezTo>
                  <a:lnTo>
                    <a:pt x="13886" y="9600"/>
                  </a:lnTo>
                  <a:close/>
                  <a:moveTo>
                    <a:pt x="13886" y="12900"/>
                  </a:moveTo>
                  <a:cubicBezTo>
                    <a:pt x="13886" y="12600"/>
                    <a:pt x="13500" y="12300"/>
                    <a:pt x="13114" y="12300"/>
                  </a:cubicBezTo>
                  <a:cubicBezTo>
                    <a:pt x="12343" y="12300"/>
                    <a:pt x="12343" y="12300"/>
                    <a:pt x="12343" y="12300"/>
                  </a:cubicBezTo>
                  <a:cubicBezTo>
                    <a:pt x="11957" y="12300"/>
                    <a:pt x="11957" y="12600"/>
                    <a:pt x="11957" y="12900"/>
                  </a:cubicBezTo>
                  <a:cubicBezTo>
                    <a:pt x="11957" y="13500"/>
                    <a:pt x="11957" y="13500"/>
                    <a:pt x="11957" y="13500"/>
                  </a:cubicBezTo>
                  <a:cubicBezTo>
                    <a:pt x="11957" y="13800"/>
                    <a:pt x="11957" y="14100"/>
                    <a:pt x="12343" y="14100"/>
                  </a:cubicBezTo>
                  <a:cubicBezTo>
                    <a:pt x="13114" y="14100"/>
                    <a:pt x="13114" y="14100"/>
                    <a:pt x="13114" y="14100"/>
                  </a:cubicBezTo>
                  <a:cubicBezTo>
                    <a:pt x="13500" y="14100"/>
                    <a:pt x="13886" y="13800"/>
                    <a:pt x="13886" y="13500"/>
                  </a:cubicBezTo>
                  <a:lnTo>
                    <a:pt x="13886" y="12900"/>
                  </a:lnTo>
                  <a:close/>
                  <a:moveTo>
                    <a:pt x="17743" y="3600"/>
                  </a:moveTo>
                  <a:cubicBezTo>
                    <a:pt x="17743" y="3300"/>
                    <a:pt x="17357" y="3300"/>
                    <a:pt x="17357" y="3300"/>
                  </a:cubicBezTo>
                  <a:cubicBezTo>
                    <a:pt x="16200" y="3300"/>
                    <a:pt x="16200" y="3300"/>
                    <a:pt x="16200" y="3300"/>
                  </a:cubicBezTo>
                  <a:cubicBezTo>
                    <a:pt x="15814" y="3300"/>
                    <a:pt x="15814" y="3300"/>
                    <a:pt x="15814" y="3600"/>
                  </a:cubicBezTo>
                  <a:cubicBezTo>
                    <a:pt x="15814" y="4200"/>
                    <a:pt x="15814" y="4200"/>
                    <a:pt x="15814" y="4200"/>
                  </a:cubicBezTo>
                  <a:cubicBezTo>
                    <a:pt x="15814" y="4500"/>
                    <a:pt x="15814" y="4800"/>
                    <a:pt x="16200" y="4800"/>
                  </a:cubicBezTo>
                  <a:cubicBezTo>
                    <a:pt x="17357" y="4800"/>
                    <a:pt x="17357" y="4800"/>
                    <a:pt x="17357" y="4800"/>
                  </a:cubicBezTo>
                  <a:cubicBezTo>
                    <a:pt x="17357" y="4800"/>
                    <a:pt x="17743" y="4500"/>
                    <a:pt x="17743" y="4200"/>
                  </a:cubicBezTo>
                  <a:lnTo>
                    <a:pt x="17743" y="3600"/>
                  </a:lnTo>
                  <a:close/>
                  <a:moveTo>
                    <a:pt x="17743" y="6600"/>
                  </a:moveTo>
                  <a:cubicBezTo>
                    <a:pt x="17743" y="6300"/>
                    <a:pt x="17357" y="6300"/>
                    <a:pt x="17357" y="6300"/>
                  </a:cubicBezTo>
                  <a:cubicBezTo>
                    <a:pt x="16200" y="6300"/>
                    <a:pt x="16200" y="6300"/>
                    <a:pt x="16200" y="6300"/>
                  </a:cubicBezTo>
                  <a:cubicBezTo>
                    <a:pt x="15814" y="6300"/>
                    <a:pt x="15814" y="6300"/>
                    <a:pt x="15814" y="6600"/>
                  </a:cubicBezTo>
                  <a:cubicBezTo>
                    <a:pt x="15814" y="7500"/>
                    <a:pt x="15814" y="7500"/>
                    <a:pt x="15814" y="7500"/>
                  </a:cubicBezTo>
                  <a:cubicBezTo>
                    <a:pt x="15814" y="7500"/>
                    <a:pt x="15814" y="7800"/>
                    <a:pt x="16200" y="7800"/>
                  </a:cubicBezTo>
                  <a:cubicBezTo>
                    <a:pt x="17357" y="7800"/>
                    <a:pt x="17357" y="7800"/>
                    <a:pt x="17357" y="7800"/>
                  </a:cubicBezTo>
                  <a:cubicBezTo>
                    <a:pt x="17357" y="7800"/>
                    <a:pt x="17743" y="7500"/>
                    <a:pt x="17743" y="7500"/>
                  </a:cubicBezTo>
                  <a:lnTo>
                    <a:pt x="17743" y="6600"/>
                  </a:lnTo>
                  <a:close/>
                  <a:moveTo>
                    <a:pt x="17743" y="9600"/>
                  </a:moveTo>
                  <a:cubicBezTo>
                    <a:pt x="17743" y="9600"/>
                    <a:pt x="17357" y="9300"/>
                    <a:pt x="17357" y="9300"/>
                  </a:cubicBezTo>
                  <a:cubicBezTo>
                    <a:pt x="16200" y="9300"/>
                    <a:pt x="16200" y="9300"/>
                    <a:pt x="16200" y="9300"/>
                  </a:cubicBezTo>
                  <a:cubicBezTo>
                    <a:pt x="15814" y="9300"/>
                    <a:pt x="15814" y="9600"/>
                    <a:pt x="15814" y="9600"/>
                  </a:cubicBezTo>
                  <a:cubicBezTo>
                    <a:pt x="15814" y="10500"/>
                    <a:pt x="15814" y="10500"/>
                    <a:pt x="15814" y="10500"/>
                  </a:cubicBezTo>
                  <a:cubicBezTo>
                    <a:pt x="15814" y="10800"/>
                    <a:pt x="15814" y="10800"/>
                    <a:pt x="16200" y="10800"/>
                  </a:cubicBezTo>
                  <a:cubicBezTo>
                    <a:pt x="17357" y="10800"/>
                    <a:pt x="17357" y="10800"/>
                    <a:pt x="17357" y="10800"/>
                  </a:cubicBezTo>
                  <a:cubicBezTo>
                    <a:pt x="17357" y="10800"/>
                    <a:pt x="17743" y="10800"/>
                    <a:pt x="17743" y="10500"/>
                  </a:cubicBezTo>
                  <a:lnTo>
                    <a:pt x="17743" y="9600"/>
                  </a:lnTo>
                  <a:close/>
                  <a:moveTo>
                    <a:pt x="17743" y="12900"/>
                  </a:moveTo>
                  <a:cubicBezTo>
                    <a:pt x="17743" y="12600"/>
                    <a:pt x="17357" y="12300"/>
                    <a:pt x="17357" y="12300"/>
                  </a:cubicBezTo>
                  <a:cubicBezTo>
                    <a:pt x="16200" y="12300"/>
                    <a:pt x="16200" y="12300"/>
                    <a:pt x="16200" y="12300"/>
                  </a:cubicBezTo>
                  <a:cubicBezTo>
                    <a:pt x="15814" y="12300"/>
                    <a:pt x="15814" y="12600"/>
                    <a:pt x="15814" y="12900"/>
                  </a:cubicBezTo>
                  <a:cubicBezTo>
                    <a:pt x="15814" y="13500"/>
                    <a:pt x="15814" y="13500"/>
                    <a:pt x="15814" y="13500"/>
                  </a:cubicBezTo>
                  <a:cubicBezTo>
                    <a:pt x="15814" y="13800"/>
                    <a:pt x="15814" y="14100"/>
                    <a:pt x="16200" y="14100"/>
                  </a:cubicBezTo>
                  <a:cubicBezTo>
                    <a:pt x="17357" y="14100"/>
                    <a:pt x="17357" y="14100"/>
                    <a:pt x="17357" y="14100"/>
                  </a:cubicBezTo>
                  <a:cubicBezTo>
                    <a:pt x="17357" y="14100"/>
                    <a:pt x="17743" y="13800"/>
                    <a:pt x="17743" y="13500"/>
                  </a:cubicBezTo>
                  <a:lnTo>
                    <a:pt x="17743" y="12900"/>
                  </a:lnTo>
                  <a:close/>
                  <a:moveTo>
                    <a:pt x="17743" y="15900"/>
                  </a:moveTo>
                  <a:cubicBezTo>
                    <a:pt x="17743" y="15600"/>
                    <a:pt x="17357" y="15600"/>
                    <a:pt x="17357" y="15600"/>
                  </a:cubicBezTo>
                  <a:cubicBezTo>
                    <a:pt x="16200" y="15600"/>
                    <a:pt x="16200" y="15600"/>
                    <a:pt x="16200" y="15600"/>
                  </a:cubicBezTo>
                  <a:cubicBezTo>
                    <a:pt x="15814" y="15600"/>
                    <a:pt x="15814" y="15600"/>
                    <a:pt x="15814" y="15900"/>
                  </a:cubicBezTo>
                  <a:cubicBezTo>
                    <a:pt x="15814" y="16800"/>
                    <a:pt x="15814" y="16800"/>
                    <a:pt x="15814" y="16800"/>
                  </a:cubicBezTo>
                  <a:cubicBezTo>
                    <a:pt x="15814" y="16800"/>
                    <a:pt x="15814" y="17100"/>
                    <a:pt x="16200" y="17100"/>
                  </a:cubicBezTo>
                  <a:cubicBezTo>
                    <a:pt x="17357" y="17100"/>
                    <a:pt x="17357" y="17100"/>
                    <a:pt x="17357" y="17100"/>
                  </a:cubicBezTo>
                  <a:cubicBezTo>
                    <a:pt x="17357" y="17100"/>
                    <a:pt x="17743" y="16800"/>
                    <a:pt x="17743" y="16800"/>
                  </a:cubicBezTo>
                  <a:lnTo>
                    <a:pt x="17743" y="159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0" name="Shape"/>
            <p:cNvSpPr/>
            <p:nvPr/>
          </p:nvSpPr>
          <p:spPr>
            <a:xfrm>
              <a:off x="5278967" y="2628900"/>
              <a:ext cx="2794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18600"/>
                  </a:moveTo>
                  <a:cubicBezTo>
                    <a:pt x="19830" y="18600"/>
                    <a:pt x="19830" y="18600"/>
                    <a:pt x="19830" y="18600"/>
                  </a:cubicBezTo>
                  <a:cubicBezTo>
                    <a:pt x="19830" y="20100"/>
                    <a:pt x="19830" y="20100"/>
                    <a:pt x="19830" y="20100"/>
                  </a:cubicBezTo>
                  <a:cubicBezTo>
                    <a:pt x="19830" y="21000"/>
                    <a:pt x="19121" y="21600"/>
                    <a:pt x="18059" y="21600"/>
                  </a:cubicBezTo>
                  <a:cubicBezTo>
                    <a:pt x="16997" y="21600"/>
                    <a:pt x="16289" y="21000"/>
                    <a:pt x="16289" y="20100"/>
                  </a:cubicBezTo>
                  <a:cubicBezTo>
                    <a:pt x="16289" y="18600"/>
                    <a:pt x="16289" y="18600"/>
                    <a:pt x="16289" y="18600"/>
                  </a:cubicBezTo>
                  <a:cubicBezTo>
                    <a:pt x="5311" y="18600"/>
                    <a:pt x="5311" y="18600"/>
                    <a:pt x="5311" y="18600"/>
                  </a:cubicBezTo>
                  <a:cubicBezTo>
                    <a:pt x="5311" y="20100"/>
                    <a:pt x="5311" y="20100"/>
                    <a:pt x="5311" y="20100"/>
                  </a:cubicBezTo>
                  <a:cubicBezTo>
                    <a:pt x="5311" y="21000"/>
                    <a:pt x="4603" y="21600"/>
                    <a:pt x="3541" y="21600"/>
                  </a:cubicBezTo>
                  <a:cubicBezTo>
                    <a:pt x="2479" y="21600"/>
                    <a:pt x="1770" y="21000"/>
                    <a:pt x="1770" y="20100"/>
                  </a:cubicBezTo>
                  <a:cubicBezTo>
                    <a:pt x="1770" y="18600"/>
                    <a:pt x="1770" y="18600"/>
                    <a:pt x="1770" y="18600"/>
                  </a:cubicBezTo>
                  <a:cubicBezTo>
                    <a:pt x="0" y="18600"/>
                    <a:pt x="0" y="18600"/>
                    <a:pt x="0" y="18600"/>
                  </a:cubicBezTo>
                  <a:cubicBezTo>
                    <a:pt x="0" y="11400"/>
                    <a:pt x="0" y="11400"/>
                    <a:pt x="0" y="11400"/>
                  </a:cubicBezTo>
                  <a:cubicBezTo>
                    <a:pt x="0" y="10200"/>
                    <a:pt x="0" y="9600"/>
                    <a:pt x="354" y="8700"/>
                  </a:cubicBezTo>
                  <a:cubicBezTo>
                    <a:pt x="1770" y="3300"/>
                    <a:pt x="1770" y="3300"/>
                    <a:pt x="1770" y="3300"/>
                  </a:cubicBezTo>
                  <a:cubicBezTo>
                    <a:pt x="2125" y="1200"/>
                    <a:pt x="6020" y="0"/>
                    <a:pt x="10977" y="0"/>
                  </a:cubicBezTo>
                  <a:cubicBezTo>
                    <a:pt x="15580" y="0"/>
                    <a:pt x="19830" y="1200"/>
                    <a:pt x="19830" y="3300"/>
                  </a:cubicBezTo>
                  <a:cubicBezTo>
                    <a:pt x="21600" y="8700"/>
                    <a:pt x="21600" y="8700"/>
                    <a:pt x="21600" y="8700"/>
                  </a:cubicBezTo>
                  <a:cubicBezTo>
                    <a:pt x="21600" y="9600"/>
                    <a:pt x="21600" y="10200"/>
                    <a:pt x="21600" y="11400"/>
                  </a:cubicBezTo>
                  <a:lnTo>
                    <a:pt x="21600" y="18600"/>
                  </a:lnTo>
                  <a:close/>
                  <a:moveTo>
                    <a:pt x="3541" y="13200"/>
                  </a:moveTo>
                  <a:cubicBezTo>
                    <a:pt x="2479" y="13200"/>
                    <a:pt x="1770" y="13800"/>
                    <a:pt x="1770" y="14700"/>
                  </a:cubicBezTo>
                  <a:cubicBezTo>
                    <a:pt x="1770" y="15600"/>
                    <a:pt x="2479" y="16200"/>
                    <a:pt x="3541" y="16200"/>
                  </a:cubicBezTo>
                  <a:cubicBezTo>
                    <a:pt x="4603" y="16200"/>
                    <a:pt x="5311" y="15600"/>
                    <a:pt x="5311" y="14700"/>
                  </a:cubicBezTo>
                  <a:cubicBezTo>
                    <a:pt x="5311" y="13800"/>
                    <a:pt x="4603" y="13200"/>
                    <a:pt x="3541" y="13200"/>
                  </a:cubicBezTo>
                  <a:close/>
                  <a:moveTo>
                    <a:pt x="18413" y="5400"/>
                  </a:moveTo>
                  <a:cubicBezTo>
                    <a:pt x="18059" y="5100"/>
                    <a:pt x="17705" y="4800"/>
                    <a:pt x="17351" y="4800"/>
                  </a:cubicBezTo>
                  <a:cubicBezTo>
                    <a:pt x="4249" y="4800"/>
                    <a:pt x="4249" y="4800"/>
                    <a:pt x="4249" y="4800"/>
                  </a:cubicBezTo>
                  <a:cubicBezTo>
                    <a:pt x="3895" y="4800"/>
                    <a:pt x="3541" y="5100"/>
                    <a:pt x="3541" y="5400"/>
                  </a:cubicBezTo>
                  <a:cubicBezTo>
                    <a:pt x="2479" y="9900"/>
                    <a:pt x="2479" y="9900"/>
                    <a:pt x="2479" y="9900"/>
                  </a:cubicBezTo>
                  <a:cubicBezTo>
                    <a:pt x="2125" y="10500"/>
                    <a:pt x="2833" y="10800"/>
                    <a:pt x="3187" y="10800"/>
                  </a:cubicBezTo>
                  <a:cubicBezTo>
                    <a:pt x="18413" y="10800"/>
                    <a:pt x="18413" y="10800"/>
                    <a:pt x="18413" y="10800"/>
                  </a:cubicBezTo>
                  <a:cubicBezTo>
                    <a:pt x="19121" y="10800"/>
                    <a:pt x="19475" y="10500"/>
                    <a:pt x="19121" y="9900"/>
                  </a:cubicBezTo>
                  <a:lnTo>
                    <a:pt x="18413" y="5400"/>
                  </a:lnTo>
                  <a:close/>
                  <a:moveTo>
                    <a:pt x="15226" y="2100"/>
                  </a:moveTo>
                  <a:cubicBezTo>
                    <a:pt x="6374" y="2100"/>
                    <a:pt x="6374" y="2100"/>
                    <a:pt x="6374" y="2100"/>
                  </a:cubicBezTo>
                  <a:cubicBezTo>
                    <a:pt x="6020" y="2100"/>
                    <a:pt x="5666" y="2400"/>
                    <a:pt x="5666" y="2700"/>
                  </a:cubicBezTo>
                  <a:cubicBezTo>
                    <a:pt x="5666" y="3000"/>
                    <a:pt x="6020" y="3300"/>
                    <a:pt x="6374" y="3300"/>
                  </a:cubicBezTo>
                  <a:cubicBezTo>
                    <a:pt x="15226" y="3300"/>
                    <a:pt x="15226" y="3300"/>
                    <a:pt x="15226" y="3300"/>
                  </a:cubicBezTo>
                  <a:cubicBezTo>
                    <a:pt x="15934" y="3300"/>
                    <a:pt x="15934" y="3000"/>
                    <a:pt x="15934" y="2700"/>
                  </a:cubicBezTo>
                  <a:cubicBezTo>
                    <a:pt x="15934" y="2400"/>
                    <a:pt x="15934" y="2100"/>
                    <a:pt x="15226" y="2100"/>
                  </a:cubicBezTo>
                  <a:close/>
                  <a:moveTo>
                    <a:pt x="18059" y="13200"/>
                  </a:moveTo>
                  <a:cubicBezTo>
                    <a:pt x="16997" y="13200"/>
                    <a:pt x="16289" y="13800"/>
                    <a:pt x="16289" y="14700"/>
                  </a:cubicBezTo>
                  <a:cubicBezTo>
                    <a:pt x="16289" y="15600"/>
                    <a:pt x="16997" y="16200"/>
                    <a:pt x="18059" y="16200"/>
                  </a:cubicBezTo>
                  <a:cubicBezTo>
                    <a:pt x="19121" y="16200"/>
                    <a:pt x="19830" y="15600"/>
                    <a:pt x="19830" y="14700"/>
                  </a:cubicBezTo>
                  <a:cubicBezTo>
                    <a:pt x="19830" y="13800"/>
                    <a:pt x="19121" y="13200"/>
                    <a:pt x="18059" y="132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1" name="Shape"/>
            <p:cNvSpPr/>
            <p:nvPr/>
          </p:nvSpPr>
          <p:spPr>
            <a:xfrm>
              <a:off x="5937250" y="2628900"/>
              <a:ext cx="306917"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20100"/>
                  </a:moveTo>
                  <a:cubicBezTo>
                    <a:pt x="21600" y="21000"/>
                    <a:pt x="20633" y="21600"/>
                    <a:pt x="19666" y="21600"/>
                  </a:cubicBezTo>
                  <a:cubicBezTo>
                    <a:pt x="1612" y="21600"/>
                    <a:pt x="1612" y="21600"/>
                    <a:pt x="1612" y="21600"/>
                  </a:cubicBezTo>
                  <a:cubicBezTo>
                    <a:pt x="645" y="21600"/>
                    <a:pt x="0" y="21000"/>
                    <a:pt x="0" y="20100"/>
                  </a:cubicBezTo>
                  <a:cubicBezTo>
                    <a:pt x="0" y="4800"/>
                    <a:pt x="0" y="4800"/>
                    <a:pt x="0" y="4800"/>
                  </a:cubicBezTo>
                  <a:cubicBezTo>
                    <a:pt x="0" y="3900"/>
                    <a:pt x="645" y="3300"/>
                    <a:pt x="1612" y="3300"/>
                  </a:cubicBezTo>
                  <a:cubicBezTo>
                    <a:pt x="3224" y="3300"/>
                    <a:pt x="3224" y="3300"/>
                    <a:pt x="3224" y="3300"/>
                  </a:cubicBezTo>
                  <a:cubicBezTo>
                    <a:pt x="3224" y="2100"/>
                    <a:pt x="3224" y="2100"/>
                    <a:pt x="3224" y="2100"/>
                  </a:cubicBezTo>
                  <a:cubicBezTo>
                    <a:pt x="3224" y="900"/>
                    <a:pt x="4191" y="0"/>
                    <a:pt x="5158" y="0"/>
                  </a:cubicBezTo>
                  <a:cubicBezTo>
                    <a:pt x="6125" y="0"/>
                    <a:pt x="6125" y="0"/>
                    <a:pt x="6125" y="0"/>
                  </a:cubicBezTo>
                  <a:cubicBezTo>
                    <a:pt x="7415" y="0"/>
                    <a:pt x="8060" y="900"/>
                    <a:pt x="8060" y="2100"/>
                  </a:cubicBezTo>
                  <a:cubicBezTo>
                    <a:pt x="8060" y="3300"/>
                    <a:pt x="8060" y="3300"/>
                    <a:pt x="8060" y="3300"/>
                  </a:cubicBezTo>
                  <a:cubicBezTo>
                    <a:pt x="13218" y="3300"/>
                    <a:pt x="13218" y="3300"/>
                    <a:pt x="13218" y="3300"/>
                  </a:cubicBezTo>
                  <a:cubicBezTo>
                    <a:pt x="13218" y="2100"/>
                    <a:pt x="13218" y="2100"/>
                    <a:pt x="13218" y="2100"/>
                  </a:cubicBezTo>
                  <a:cubicBezTo>
                    <a:pt x="13218" y="900"/>
                    <a:pt x="14185" y="0"/>
                    <a:pt x="15152" y="0"/>
                  </a:cubicBezTo>
                  <a:cubicBezTo>
                    <a:pt x="16119" y="0"/>
                    <a:pt x="16119" y="0"/>
                    <a:pt x="16119" y="0"/>
                  </a:cubicBezTo>
                  <a:cubicBezTo>
                    <a:pt x="17087" y="0"/>
                    <a:pt x="18054" y="900"/>
                    <a:pt x="18054" y="2100"/>
                  </a:cubicBezTo>
                  <a:cubicBezTo>
                    <a:pt x="18054" y="3300"/>
                    <a:pt x="18054" y="3300"/>
                    <a:pt x="18054" y="3300"/>
                  </a:cubicBezTo>
                  <a:cubicBezTo>
                    <a:pt x="19666" y="3300"/>
                    <a:pt x="19666" y="3300"/>
                    <a:pt x="19666" y="3300"/>
                  </a:cubicBezTo>
                  <a:cubicBezTo>
                    <a:pt x="20633" y="3300"/>
                    <a:pt x="21600" y="3900"/>
                    <a:pt x="21600" y="4800"/>
                  </a:cubicBezTo>
                  <a:lnTo>
                    <a:pt x="21600" y="20100"/>
                  </a:lnTo>
                  <a:close/>
                  <a:moveTo>
                    <a:pt x="19666" y="20100"/>
                  </a:moveTo>
                  <a:cubicBezTo>
                    <a:pt x="19666" y="7800"/>
                    <a:pt x="19666" y="7800"/>
                    <a:pt x="19666" y="7800"/>
                  </a:cubicBezTo>
                  <a:cubicBezTo>
                    <a:pt x="1612" y="7800"/>
                    <a:pt x="1612" y="7800"/>
                    <a:pt x="1612" y="7800"/>
                  </a:cubicBezTo>
                  <a:cubicBezTo>
                    <a:pt x="1612" y="20100"/>
                    <a:pt x="1612" y="20100"/>
                    <a:pt x="1612" y="20100"/>
                  </a:cubicBezTo>
                  <a:lnTo>
                    <a:pt x="19666" y="20100"/>
                  </a:lnTo>
                  <a:close/>
                  <a:moveTo>
                    <a:pt x="6448" y="2100"/>
                  </a:moveTo>
                  <a:cubicBezTo>
                    <a:pt x="6448" y="1800"/>
                    <a:pt x="6448" y="1500"/>
                    <a:pt x="6125" y="1500"/>
                  </a:cubicBezTo>
                  <a:cubicBezTo>
                    <a:pt x="5158" y="1500"/>
                    <a:pt x="5158" y="1500"/>
                    <a:pt x="5158" y="1500"/>
                  </a:cubicBezTo>
                  <a:cubicBezTo>
                    <a:pt x="5158" y="1500"/>
                    <a:pt x="4836" y="1800"/>
                    <a:pt x="4836" y="2100"/>
                  </a:cubicBezTo>
                  <a:cubicBezTo>
                    <a:pt x="4836" y="5400"/>
                    <a:pt x="4836" y="5400"/>
                    <a:pt x="4836" y="5400"/>
                  </a:cubicBezTo>
                  <a:cubicBezTo>
                    <a:pt x="4836" y="5700"/>
                    <a:pt x="5158" y="6000"/>
                    <a:pt x="5158" y="6000"/>
                  </a:cubicBezTo>
                  <a:cubicBezTo>
                    <a:pt x="6125" y="6000"/>
                    <a:pt x="6125" y="6000"/>
                    <a:pt x="6125" y="6000"/>
                  </a:cubicBezTo>
                  <a:cubicBezTo>
                    <a:pt x="6448" y="6000"/>
                    <a:pt x="6448" y="5700"/>
                    <a:pt x="6448" y="5400"/>
                  </a:cubicBezTo>
                  <a:lnTo>
                    <a:pt x="6448" y="2100"/>
                  </a:lnTo>
                  <a:close/>
                  <a:moveTo>
                    <a:pt x="16442" y="2100"/>
                  </a:moveTo>
                  <a:cubicBezTo>
                    <a:pt x="16442" y="1800"/>
                    <a:pt x="16442" y="1500"/>
                    <a:pt x="16119" y="1500"/>
                  </a:cubicBezTo>
                  <a:cubicBezTo>
                    <a:pt x="15152" y="1500"/>
                    <a:pt x="15152" y="1500"/>
                    <a:pt x="15152" y="1500"/>
                  </a:cubicBezTo>
                  <a:cubicBezTo>
                    <a:pt x="15152" y="1500"/>
                    <a:pt x="14830" y="1800"/>
                    <a:pt x="14830" y="2100"/>
                  </a:cubicBezTo>
                  <a:cubicBezTo>
                    <a:pt x="14830" y="5400"/>
                    <a:pt x="14830" y="5400"/>
                    <a:pt x="14830" y="5400"/>
                  </a:cubicBezTo>
                  <a:cubicBezTo>
                    <a:pt x="14830" y="5700"/>
                    <a:pt x="15152" y="6000"/>
                    <a:pt x="15152" y="6000"/>
                  </a:cubicBezTo>
                  <a:cubicBezTo>
                    <a:pt x="16119" y="6000"/>
                    <a:pt x="16119" y="6000"/>
                    <a:pt x="16119" y="6000"/>
                  </a:cubicBezTo>
                  <a:cubicBezTo>
                    <a:pt x="16442" y="6000"/>
                    <a:pt x="16442" y="5700"/>
                    <a:pt x="16442" y="5400"/>
                  </a:cubicBezTo>
                  <a:lnTo>
                    <a:pt x="16442" y="21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2" name="Shape"/>
            <p:cNvSpPr/>
            <p:nvPr/>
          </p:nvSpPr>
          <p:spPr>
            <a:xfrm>
              <a:off x="6597651" y="2747433"/>
              <a:ext cx="192617" cy="105834"/>
            </a:xfrm>
            <a:custGeom>
              <a:avLst/>
              <a:gdLst/>
              <a:ahLst/>
              <a:cxnLst>
                <a:cxn ang="0">
                  <a:pos x="wd2" y="hd2"/>
                </a:cxn>
                <a:cxn ang="5400000">
                  <a:pos x="wd2" y="hd2"/>
                </a:cxn>
                <a:cxn ang="10800000">
                  <a:pos x="wd2" y="hd2"/>
                </a:cxn>
                <a:cxn ang="16200000">
                  <a:pos x="wd2" y="hd2"/>
                </a:cxn>
              </a:cxnLst>
              <a:rect l="0" t="0" r="r" b="b"/>
              <a:pathLst>
                <a:path w="21600" h="21600" extrusionOk="0">
                  <a:moveTo>
                    <a:pt x="21086" y="3757"/>
                  </a:moveTo>
                  <a:cubicBezTo>
                    <a:pt x="11829" y="20661"/>
                    <a:pt x="11829" y="20661"/>
                    <a:pt x="11829" y="20661"/>
                  </a:cubicBezTo>
                  <a:cubicBezTo>
                    <a:pt x="11314" y="21600"/>
                    <a:pt x="11314" y="21600"/>
                    <a:pt x="10800" y="21600"/>
                  </a:cubicBezTo>
                  <a:cubicBezTo>
                    <a:pt x="10286" y="21600"/>
                    <a:pt x="10286" y="21600"/>
                    <a:pt x="9771" y="20661"/>
                  </a:cubicBezTo>
                  <a:cubicBezTo>
                    <a:pt x="514" y="3757"/>
                    <a:pt x="514" y="3757"/>
                    <a:pt x="514" y="3757"/>
                  </a:cubicBezTo>
                  <a:cubicBezTo>
                    <a:pt x="514" y="3757"/>
                    <a:pt x="0" y="2817"/>
                    <a:pt x="0" y="2817"/>
                  </a:cubicBezTo>
                  <a:cubicBezTo>
                    <a:pt x="0" y="939"/>
                    <a:pt x="1029" y="0"/>
                    <a:pt x="1543" y="0"/>
                  </a:cubicBezTo>
                  <a:cubicBezTo>
                    <a:pt x="20057" y="0"/>
                    <a:pt x="20057" y="0"/>
                    <a:pt x="20057" y="0"/>
                  </a:cubicBezTo>
                  <a:cubicBezTo>
                    <a:pt x="20571" y="0"/>
                    <a:pt x="21600" y="939"/>
                    <a:pt x="21600" y="2817"/>
                  </a:cubicBezTo>
                  <a:cubicBezTo>
                    <a:pt x="21600" y="2817"/>
                    <a:pt x="21086" y="3757"/>
                    <a:pt x="21086" y="375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3" name="Shape"/>
            <p:cNvSpPr/>
            <p:nvPr/>
          </p:nvSpPr>
          <p:spPr>
            <a:xfrm>
              <a:off x="7258051" y="26521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18059" y="4181"/>
                  </a:moveTo>
                  <a:cubicBezTo>
                    <a:pt x="18059" y="3832"/>
                    <a:pt x="18059" y="3832"/>
                    <a:pt x="17705" y="3832"/>
                  </a:cubicBezTo>
                  <a:cubicBezTo>
                    <a:pt x="3895" y="3832"/>
                    <a:pt x="3895" y="3832"/>
                    <a:pt x="3895" y="3832"/>
                  </a:cubicBezTo>
                  <a:cubicBezTo>
                    <a:pt x="3895" y="3832"/>
                    <a:pt x="3541" y="3832"/>
                    <a:pt x="3541" y="4181"/>
                  </a:cubicBezTo>
                  <a:cubicBezTo>
                    <a:pt x="3541" y="17768"/>
                    <a:pt x="3541" y="17768"/>
                    <a:pt x="3541" y="17768"/>
                  </a:cubicBezTo>
                  <a:cubicBezTo>
                    <a:pt x="3541" y="17768"/>
                    <a:pt x="3895" y="18116"/>
                    <a:pt x="3895" y="18116"/>
                  </a:cubicBezTo>
                  <a:cubicBezTo>
                    <a:pt x="17705" y="18116"/>
                    <a:pt x="17705" y="18116"/>
                    <a:pt x="17705" y="18116"/>
                  </a:cubicBezTo>
                  <a:cubicBezTo>
                    <a:pt x="18059" y="18116"/>
                    <a:pt x="18059" y="17768"/>
                    <a:pt x="18059" y="17768"/>
                  </a:cubicBezTo>
                  <a:lnTo>
                    <a:pt x="18059" y="4181"/>
                  </a:lnTo>
                  <a:close/>
                  <a:moveTo>
                    <a:pt x="14518" y="15329"/>
                  </a:moveTo>
                  <a:cubicBezTo>
                    <a:pt x="14518" y="16026"/>
                    <a:pt x="14164" y="16374"/>
                    <a:pt x="13456" y="16374"/>
                  </a:cubicBezTo>
                  <a:cubicBezTo>
                    <a:pt x="13456" y="16374"/>
                    <a:pt x="13102" y="16374"/>
                    <a:pt x="13102" y="16026"/>
                  </a:cubicBezTo>
                  <a:cubicBezTo>
                    <a:pt x="6728" y="11497"/>
                    <a:pt x="6728" y="11497"/>
                    <a:pt x="6728" y="11497"/>
                  </a:cubicBezTo>
                  <a:cubicBezTo>
                    <a:pt x="6374" y="11497"/>
                    <a:pt x="6374" y="11148"/>
                    <a:pt x="6374" y="10800"/>
                  </a:cubicBezTo>
                  <a:cubicBezTo>
                    <a:pt x="6374" y="10452"/>
                    <a:pt x="6374" y="10452"/>
                    <a:pt x="6728" y="10103"/>
                  </a:cubicBezTo>
                  <a:cubicBezTo>
                    <a:pt x="13102" y="5574"/>
                    <a:pt x="13102" y="5574"/>
                    <a:pt x="13102" y="5574"/>
                  </a:cubicBezTo>
                  <a:cubicBezTo>
                    <a:pt x="13102" y="5574"/>
                    <a:pt x="13456" y="5574"/>
                    <a:pt x="13456" y="5574"/>
                  </a:cubicBezTo>
                  <a:cubicBezTo>
                    <a:pt x="14164" y="5574"/>
                    <a:pt x="14518" y="5923"/>
                    <a:pt x="14518" y="6271"/>
                  </a:cubicBezTo>
                  <a:lnTo>
                    <a:pt x="14518" y="153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4" name="Shape"/>
            <p:cNvSpPr/>
            <p:nvPr/>
          </p:nvSpPr>
          <p:spPr>
            <a:xfrm>
              <a:off x="7916333" y="2652184"/>
              <a:ext cx="376767"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0" y="21600"/>
                    <a:pt x="0" y="21600"/>
                    <a:pt x="0" y="21600"/>
                  </a:cubicBezTo>
                  <a:cubicBezTo>
                    <a:pt x="0" y="0"/>
                    <a:pt x="0" y="0"/>
                    <a:pt x="0" y="0"/>
                  </a:cubicBezTo>
                  <a:cubicBezTo>
                    <a:pt x="21600" y="0"/>
                    <a:pt x="21600" y="0"/>
                    <a:pt x="21600" y="0"/>
                  </a:cubicBezTo>
                  <a:lnTo>
                    <a:pt x="21600" y="21600"/>
                  </a:lnTo>
                  <a:close/>
                  <a:moveTo>
                    <a:pt x="18702" y="4181"/>
                  </a:moveTo>
                  <a:cubicBezTo>
                    <a:pt x="18702" y="4181"/>
                    <a:pt x="18439" y="3832"/>
                    <a:pt x="18176" y="3832"/>
                  </a:cubicBezTo>
                  <a:cubicBezTo>
                    <a:pt x="17649" y="3135"/>
                    <a:pt x="14488" y="2787"/>
                    <a:pt x="10800" y="2787"/>
                  </a:cubicBezTo>
                  <a:cubicBezTo>
                    <a:pt x="7376" y="2787"/>
                    <a:pt x="3951" y="3135"/>
                    <a:pt x="3424" y="3832"/>
                  </a:cubicBezTo>
                  <a:cubicBezTo>
                    <a:pt x="3161" y="3832"/>
                    <a:pt x="2898" y="4181"/>
                    <a:pt x="2898" y="4181"/>
                  </a:cubicBezTo>
                  <a:cubicBezTo>
                    <a:pt x="2107" y="5574"/>
                    <a:pt x="2107" y="6968"/>
                    <a:pt x="2107" y="10800"/>
                  </a:cubicBezTo>
                  <a:cubicBezTo>
                    <a:pt x="2107" y="14632"/>
                    <a:pt x="2107" y="16026"/>
                    <a:pt x="2898" y="17419"/>
                  </a:cubicBezTo>
                  <a:cubicBezTo>
                    <a:pt x="2898" y="17768"/>
                    <a:pt x="3161" y="17768"/>
                    <a:pt x="3424" y="17768"/>
                  </a:cubicBezTo>
                  <a:cubicBezTo>
                    <a:pt x="3951" y="18465"/>
                    <a:pt x="7376" y="18813"/>
                    <a:pt x="10800" y="18813"/>
                  </a:cubicBezTo>
                  <a:cubicBezTo>
                    <a:pt x="14488" y="18813"/>
                    <a:pt x="17649" y="18465"/>
                    <a:pt x="18176" y="17768"/>
                  </a:cubicBezTo>
                  <a:cubicBezTo>
                    <a:pt x="18439" y="17768"/>
                    <a:pt x="18702" y="17768"/>
                    <a:pt x="18702" y="17419"/>
                  </a:cubicBezTo>
                  <a:cubicBezTo>
                    <a:pt x="19493" y="16374"/>
                    <a:pt x="19493" y="14632"/>
                    <a:pt x="19493" y="10800"/>
                  </a:cubicBezTo>
                  <a:cubicBezTo>
                    <a:pt x="19493" y="6968"/>
                    <a:pt x="19493" y="5574"/>
                    <a:pt x="18702" y="4181"/>
                  </a:cubicBezTo>
                  <a:close/>
                  <a:moveTo>
                    <a:pt x="10537" y="12542"/>
                  </a:moveTo>
                  <a:cubicBezTo>
                    <a:pt x="10273" y="15329"/>
                    <a:pt x="8956" y="17071"/>
                    <a:pt x="7112" y="17071"/>
                  </a:cubicBezTo>
                  <a:cubicBezTo>
                    <a:pt x="4741" y="17071"/>
                    <a:pt x="3424" y="14981"/>
                    <a:pt x="3424" y="11148"/>
                  </a:cubicBezTo>
                  <a:cubicBezTo>
                    <a:pt x="3424" y="7316"/>
                    <a:pt x="5005" y="5226"/>
                    <a:pt x="6849" y="5226"/>
                  </a:cubicBezTo>
                  <a:cubicBezTo>
                    <a:pt x="8956" y="5226"/>
                    <a:pt x="10273" y="6968"/>
                    <a:pt x="10273" y="9755"/>
                  </a:cubicBezTo>
                  <a:cubicBezTo>
                    <a:pt x="8166" y="9755"/>
                    <a:pt x="8166" y="9755"/>
                    <a:pt x="8166" y="9755"/>
                  </a:cubicBezTo>
                  <a:cubicBezTo>
                    <a:pt x="8166" y="8710"/>
                    <a:pt x="7639" y="8013"/>
                    <a:pt x="7112" y="8013"/>
                  </a:cubicBezTo>
                  <a:cubicBezTo>
                    <a:pt x="6322" y="8013"/>
                    <a:pt x="5795" y="9058"/>
                    <a:pt x="5795" y="11148"/>
                  </a:cubicBezTo>
                  <a:cubicBezTo>
                    <a:pt x="5795" y="12890"/>
                    <a:pt x="6059" y="14284"/>
                    <a:pt x="7112" y="14284"/>
                  </a:cubicBezTo>
                  <a:cubicBezTo>
                    <a:pt x="7902" y="14284"/>
                    <a:pt x="8166" y="13587"/>
                    <a:pt x="8166" y="12542"/>
                  </a:cubicBezTo>
                  <a:lnTo>
                    <a:pt x="10537" y="12542"/>
                  </a:lnTo>
                  <a:close/>
                  <a:moveTo>
                    <a:pt x="17912" y="12542"/>
                  </a:moveTo>
                  <a:cubicBezTo>
                    <a:pt x="17649" y="15329"/>
                    <a:pt x="16595" y="17071"/>
                    <a:pt x="14751" y="17071"/>
                  </a:cubicBezTo>
                  <a:cubicBezTo>
                    <a:pt x="12380" y="17071"/>
                    <a:pt x="11063" y="14981"/>
                    <a:pt x="11063" y="11148"/>
                  </a:cubicBezTo>
                  <a:cubicBezTo>
                    <a:pt x="11063" y="7316"/>
                    <a:pt x="12380" y="5226"/>
                    <a:pt x="14488" y="5226"/>
                  </a:cubicBezTo>
                  <a:cubicBezTo>
                    <a:pt x="16595" y="5226"/>
                    <a:pt x="17649" y="6968"/>
                    <a:pt x="17912" y="9755"/>
                  </a:cubicBezTo>
                  <a:cubicBezTo>
                    <a:pt x="15805" y="9755"/>
                    <a:pt x="15805" y="9755"/>
                    <a:pt x="15805" y="9755"/>
                  </a:cubicBezTo>
                  <a:cubicBezTo>
                    <a:pt x="15805" y="8710"/>
                    <a:pt x="15278" y="8013"/>
                    <a:pt x="14488" y="8013"/>
                  </a:cubicBezTo>
                  <a:cubicBezTo>
                    <a:pt x="13698" y="8013"/>
                    <a:pt x="13171" y="9058"/>
                    <a:pt x="13171" y="11148"/>
                  </a:cubicBezTo>
                  <a:cubicBezTo>
                    <a:pt x="13171" y="12890"/>
                    <a:pt x="13434" y="14284"/>
                    <a:pt x="14488" y="14284"/>
                  </a:cubicBezTo>
                  <a:cubicBezTo>
                    <a:pt x="15278" y="14284"/>
                    <a:pt x="15805" y="13587"/>
                    <a:pt x="15805" y="12542"/>
                  </a:cubicBezTo>
                  <a:lnTo>
                    <a:pt x="17912" y="1254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5" name="Shape"/>
            <p:cNvSpPr/>
            <p:nvPr/>
          </p:nvSpPr>
          <p:spPr>
            <a:xfrm>
              <a:off x="9241367" y="2633133"/>
              <a:ext cx="302685" cy="298451"/>
            </a:xfrm>
            <a:custGeom>
              <a:avLst/>
              <a:gdLst/>
              <a:ahLst/>
              <a:cxnLst>
                <a:cxn ang="0">
                  <a:pos x="wd2" y="hd2"/>
                </a:cxn>
                <a:cxn ang="5400000">
                  <a:pos x="wd2" y="hd2"/>
                </a:cxn>
                <a:cxn ang="10800000">
                  <a:pos x="wd2" y="hd2"/>
                </a:cxn>
                <a:cxn ang="16200000">
                  <a:pos x="wd2" y="hd2"/>
                </a:cxn>
              </a:cxnLst>
              <a:rect l="0" t="0" r="r" b="b"/>
              <a:pathLst>
                <a:path w="21600" h="21600" extrusionOk="0">
                  <a:moveTo>
                    <a:pt x="20291" y="18609"/>
                  </a:moveTo>
                  <a:cubicBezTo>
                    <a:pt x="18327" y="20603"/>
                    <a:pt x="18327" y="20603"/>
                    <a:pt x="18327" y="20603"/>
                  </a:cubicBezTo>
                  <a:cubicBezTo>
                    <a:pt x="17673" y="21268"/>
                    <a:pt x="16691" y="21600"/>
                    <a:pt x="15709" y="21600"/>
                  </a:cubicBezTo>
                  <a:cubicBezTo>
                    <a:pt x="14727" y="21600"/>
                    <a:pt x="13745" y="21268"/>
                    <a:pt x="13091" y="20603"/>
                  </a:cubicBezTo>
                  <a:cubicBezTo>
                    <a:pt x="10473" y="17945"/>
                    <a:pt x="10473" y="17945"/>
                    <a:pt x="10473" y="17945"/>
                  </a:cubicBezTo>
                  <a:cubicBezTo>
                    <a:pt x="9818" y="17280"/>
                    <a:pt x="9164" y="16283"/>
                    <a:pt x="9164" y="15286"/>
                  </a:cubicBezTo>
                  <a:cubicBezTo>
                    <a:pt x="9164" y="13957"/>
                    <a:pt x="9818" y="12960"/>
                    <a:pt x="10473" y="12295"/>
                  </a:cubicBezTo>
                  <a:cubicBezTo>
                    <a:pt x="9164" y="11298"/>
                    <a:pt x="9164" y="11298"/>
                    <a:pt x="9164" y="11298"/>
                  </a:cubicBezTo>
                  <a:cubicBezTo>
                    <a:pt x="8509" y="11963"/>
                    <a:pt x="7527" y="12295"/>
                    <a:pt x="6545" y="12295"/>
                  </a:cubicBezTo>
                  <a:cubicBezTo>
                    <a:pt x="5564" y="12295"/>
                    <a:pt x="4582" y="11963"/>
                    <a:pt x="3927" y="11298"/>
                  </a:cubicBezTo>
                  <a:cubicBezTo>
                    <a:pt x="982" y="8308"/>
                    <a:pt x="982" y="8308"/>
                    <a:pt x="982" y="8308"/>
                  </a:cubicBezTo>
                  <a:cubicBezTo>
                    <a:pt x="327" y="7643"/>
                    <a:pt x="0" y="6646"/>
                    <a:pt x="0" y="5649"/>
                  </a:cubicBezTo>
                  <a:cubicBezTo>
                    <a:pt x="0" y="4652"/>
                    <a:pt x="327" y="3655"/>
                    <a:pt x="1309" y="2991"/>
                  </a:cubicBezTo>
                  <a:cubicBezTo>
                    <a:pt x="2945" y="997"/>
                    <a:pt x="2945" y="997"/>
                    <a:pt x="2945" y="997"/>
                  </a:cubicBezTo>
                  <a:cubicBezTo>
                    <a:pt x="3927" y="332"/>
                    <a:pt x="4909" y="0"/>
                    <a:pt x="5891" y="0"/>
                  </a:cubicBezTo>
                  <a:cubicBezTo>
                    <a:pt x="6873" y="0"/>
                    <a:pt x="7855" y="332"/>
                    <a:pt x="8509" y="997"/>
                  </a:cubicBezTo>
                  <a:cubicBezTo>
                    <a:pt x="11127" y="3988"/>
                    <a:pt x="11127" y="3988"/>
                    <a:pt x="11127" y="3988"/>
                  </a:cubicBezTo>
                  <a:cubicBezTo>
                    <a:pt x="11782" y="4652"/>
                    <a:pt x="12109" y="5649"/>
                    <a:pt x="12109" y="6646"/>
                  </a:cubicBezTo>
                  <a:cubicBezTo>
                    <a:pt x="12109" y="7643"/>
                    <a:pt x="11782" y="8640"/>
                    <a:pt x="11127" y="9305"/>
                  </a:cubicBezTo>
                  <a:cubicBezTo>
                    <a:pt x="12109" y="10634"/>
                    <a:pt x="12109" y="10634"/>
                    <a:pt x="12109" y="10634"/>
                  </a:cubicBezTo>
                  <a:cubicBezTo>
                    <a:pt x="13091" y="9969"/>
                    <a:pt x="14073" y="9305"/>
                    <a:pt x="15055" y="9305"/>
                  </a:cubicBezTo>
                  <a:cubicBezTo>
                    <a:pt x="16036" y="9305"/>
                    <a:pt x="17018" y="9637"/>
                    <a:pt x="17673" y="10634"/>
                  </a:cubicBezTo>
                  <a:cubicBezTo>
                    <a:pt x="20291" y="13292"/>
                    <a:pt x="20291" y="13292"/>
                    <a:pt x="20291" y="13292"/>
                  </a:cubicBezTo>
                  <a:cubicBezTo>
                    <a:pt x="20945" y="13957"/>
                    <a:pt x="21600" y="14954"/>
                    <a:pt x="21600" y="15951"/>
                  </a:cubicBezTo>
                  <a:cubicBezTo>
                    <a:pt x="21600" y="16948"/>
                    <a:pt x="20945" y="17945"/>
                    <a:pt x="20291" y="18609"/>
                  </a:cubicBezTo>
                  <a:close/>
                  <a:moveTo>
                    <a:pt x="9491" y="5649"/>
                  </a:moveTo>
                  <a:cubicBezTo>
                    <a:pt x="6545" y="2991"/>
                    <a:pt x="6545" y="2991"/>
                    <a:pt x="6545" y="2991"/>
                  </a:cubicBezTo>
                  <a:cubicBezTo>
                    <a:pt x="6545" y="2658"/>
                    <a:pt x="6218" y="2658"/>
                    <a:pt x="5891" y="2658"/>
                  </a:cubicBezTo>
                  <a:cubicBezTo>
                    <a:pt x="5564" y="2658"/>
                    <a:pt x="5236" y="2658"/>
                    <a:pt x="4909" y="2991"/>
                  </a:cubicBezTo>
                  <a:cubicBezTo>
                    <a:pt x="2945" y="4985"/>
                    <a:pt x="2945" y="4985"/>
                    <a:pt x="2945" y="4985"/>
                  </a:cubicBezTo>
                  <a:cubicBezTo>
                    <a:pt x="2618" y="4985"/>
                    <a:pt x="2618" y="5317"/>
                    <a:pt x="2618" y="5649"/>
                  </a:cubicBezTo>
                  <a:cubicBezTo>
                    <a:pt x="2618" y="5982"/>
                    <a:pt x="2618" y="6314"/>
                    <a:pt x="2945" y="6646"/>
                  </a:cubicBezTo>
                  <a:cubicBezTo>
                    <a:pt x="5564" y="9305"/>
                    <a:pt x="5564" y="9305"/>
                    <a:pt x="5564" y="9305"/>
                  </a:cubicBezTo>
                  <a:cubicBezTo>
                    <a:pt x="5891" y="9637"/>
                    <a:pt x="6218" y="9637"/>
                    <a:pt x="6545" y="9637"/>
                  </a:cubicBezTo>
                  <a:cubicBezTo>
                    <a:pt x="6873" y="9637"/>
                    <a:pt x="7200" y="9637"/>
                    <a:pt x="7527" y="9305"/>
                  </a:cubicBezTo>
                  <a:cubicBezTo>
                    <a:pt x="7200" y="8972"/>
                    <a:pt x="6545" y="8640"/>
                    <a:pt x="6545" y="7975"/>
                  </a:cubicBezTo>
                  <a:cubicBezTo>
                    <a:pt x="6545" y="7311"/>
                    <a:pt x="7200" y="6646"/>
                    <a:pt x="7855" y="6646"/>
                  </a:cubicBezTo>
                  <a:cubicBezTo>
                    <a:pt x="8509" y="6646"/>
                    <a:pt x="8836" y="6978"/>
                    <a:pt x="9164" y="7643"/>
                  </a:cubicBezTo>
                  <a:cubicBezTo>
                    <a:pt x="9491" y="7311"/>
                    <a:pt x="9818" y="6978"/>
                    <a:pt x="9818" y="6646"/>
                  </a:cubicBezTo>
                  <a:cubicBezTo>
                    <a:pt x="9818" y="6314"/>
                    <a:pt x="9491" y="5982"/>
                    <a:pt x="9491" y="5649"/>
                  </a:cubicBezTo>
                  <a:close/>
                  <a:moveTo>
                    <a:pt x="18655" y="14954"/>
                  </a:moveTo>
                  <a:cubicBezTo>
                    <a:pt x="15709" y="12295"/>
                    <a:pt x="15709" y="12295"/>
                    <a:pt x="15709" y="12295"/>
                  </a:cubicBezTo>
                  <a:cubicBezTo>
                    <a:pt x="15709" y="11963"/>
                    <a:pt x="15382" y="11963"/>
                    <a:pt x="15055" y="11963"/>
                  </a:cubicBezTo>
                  <a:cubicBezTo>
                    <a:pt x="14727" y="11963"/>
                    <a:pt x="14400" y="11963"/>
                    <a:pt x="14073" y="12295"/>
                  </a:cubicBezTo>
                  <a:cubicBezTo>
                    <a:pt x="14400" y="12960"/>
                    <a:pt x="15055" y="13292"/>
                    <a:pt x="15055" y="13957"/>
                  </a:cubicBezTo>
                  <a:cubicBezTo>
                    <a:pt x="15055" y="14622"/>
                    <a:pt x="14400" y="15286"/>
                    <a:pt x="13745" y="15286"/>
                  </a:cubicBezTo>
                  <a:cubicBezTo>
                    <a:pt x="13091" y="15286"/>
                    <a:pt x="12764" y="14622"/>
                    <a:pt x="12109" y="14289"/>
                  </a:cubicBezTo>
                  <a:cubicBezTo>
                    <a:pt x="12109" y="14289"/>
                    <a:pt x="11782" y="14622"/>
                    <a:pt x="11782" y="15286"/>
                  </a:cubicBezTo>
                  <a:cubicBezTo>
                    <a:pt x="11782" y="15618"/>
                    <a:pt x="11782" y="15951"/>
                    <a:pt x="12109" y="15951"/>
                  </a:cubicBezTo>
                  <a:cubicBezTo>
                    <a:pt x="14727" y="18942"/>
                    <a:pt x="14727" y="18942"/>
                    <a:pt x="14727" y="18942"/>
                  </a:cubicBezTo>
                  <a:cubicBezTo>
                    <a:pt x="15055" y="18942"/>
                    <a:pt x="15382" y="19274"/>
                    <a:pt x="15709" y="19274"/>
                  </a:cubicBezTo>
                  <a:cubicBezTo>
                    <a:pt x="16036" y="19274"/>
                    <a:pt x="16364" y="18942"/>
                    <a:pt x="16691" y="18942"/>
                  </a:cubicBezTo>
                  <a:cubicBezTo>
                    <a:pt x="18655" y="16948"/>
                    <a:pt x="18655" y="16948"/>
                    <a:pt x="18655" y="16948"/>
                  </a:cubicBezTo>
                  <a:cubicBezTo>
                    <a:pt x="18982" y="16615"/>
                    <a:pt x="18982" y="16283"/>
                    <a:pt x="18982" y="15951"/>
                  </a:cubicBezTo>
                  <a:cubicBezTo>
                    <a:pt x="18982" y="15618"/>
                    <a:pt x="18982" y="15286"/>
                    <a:pt x="18655" y="1495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6" name="Shape"/>
            <p:cNvSpPr/>
            <p:nvPr/>
          </p:nvSpPr>
          <p:spPr>
            <a:xfrm>
              <a:off x="9897533" y="26521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77" y="21600"/>
                    <a:pt x="0" y="16723"/>
                    <a:pt x="0" y="10800"/>
                  </a:cubicBezTo>
                  <a:cubicBezTo>
                    <a:pt x="0" y="4877"/>
                    <a:pt x="4877" y="0"/>
                    <a:pt x="10800" y="0"/>
                  </a:cubicBezTo>
                  <a:cubicBezTo>
                    <a:pt x="16723" y="0"/>
                    <a:pt x="21600" y="4877"/>
                    <a:pt x="21600" y="10800"/>
                  </a:cubicBezTo>
                  <a:cubicBezTo>
                    <a:pt x="21600" y="16723"/>
                    <a:pt x="16723" y="21600"/>
                    <a:pt x="10800" y="21600"/>
                  </a:cubicBezTo>
                  <a:close/>
                  <a:moveTo>
                    <a:pt x="10800" y="3135"/>
                  </a:moveTo>
                  <a:cubicBezTo>
                    <a:pt x="6619" y="3135"/>
                    <a:pt x="3135" y="6619"/>
                    <a:pt x="3135" y="10800"/>
                  </a:cubicBezTo>
                  <a:cubicBezTo>
                    <a:pt x="3135" y="14981"/>
                    <a:pt x="6619" y="18465"/>
                    <a:pt x="10800" y="18465"/>
                  </a:cubicBezTo>
                  <a:cubicBezTo>
                    <a:pt x="14981" y="18465"/>
                    <a:pt x="18465" y="14981"/>
                    <a:pt x="18465" y="10800"/>
                  </a:cubicBezTo>
                  <a:cubicBezTo>
                    <a:pt x="18465" y="6619"/>
                    <a:pt x="14981" y="3135"/>
                    <a:pt x="10800" y="3135"/>
                  </a:cubicBezTo>
                  <a:close/>
                  <a:moveTo>
                    <a:pt x="10800" y="15677"/>
                  </a:moveTo>
                  <a:cubicBezTo>
                    <a:pt x="10452" y="16026"/>
                    <a:pt x="9755" y="16026"/>
                    <a:pt x="9406" y="15677"/>
                  </a:cubicBezTo>
                  <a:cubicBezTo>
                    <a:pt x="5226" y="11497"/>
                    <a:pt x="5226" y="11497"/>
                    <a:pt x="5226" y="11497"/>
                  </a:cubicBezTo>
                  <a:cubicBezTo>
                    <a:pt x="4877" y="11148"/>
                    <a:pt x="4877" y="10452"/>
                    <a:pt x="5226" y="10103"/>
                  </a:cubicBezTo>
                  <a:cubicBezTo>
                    <a:pt x="6619" y="8710"/>
                    <a:pt x="6619" y="8710"/>
                    <a:pt x="6619" y="8710"/>
                  </a:cubicBezTo>
                  <a:cubicBezTo>
                    <a:pt x="6968" y="8361"/>
                    <a:pt x="7665" y="8361"/>
                    <a:pt x="8013" y="8710"/>
                  </a:cubicBezTo>
                  <a:cubicBezTo>
                    <a:pt x="10103" y="10800"/>
                    <a:pt x="10103" y="10800"/>
                    <a:pt x="10103" y="10800"/>
                  </a:cubicBezTo>
                  <a:cubicBezTo>
                    <a:pt x="13935" y="6968"/>
                    <a:pt x="13935" y="6968"/>
                    <a:pt x="13935" y="6968"/>
                  </a:cubicBezTo>
                  <a:cubicBezTo>
                    <a:pt x="14284" y="6619"/>
                    <a:pt x="14632" y="6619"/>
                    <a:pt x="14981" y="6968"/>
                  </a:cubicBezTo>
                  <a:cubicBezTo>
                    <a:pt x="16723" y="8361"/>
                    <a:pt x="16723" y="8361"/>
                    <a:pt x="16723" y="8361"/>
                  </a:cubicBezTo>
                  <a:cubicBezTo>
                    <a:pt x="17071" y="8710"/>
                    <a:pt x="17071" y="9406"/>
                    <a:pt x="16723" y="9755"/>
                  </a:cubicBezTo>
                  <a:lnTo>
                    <a:pt x="10800" y="1567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7" name="Shape"/>
            <p:cNvSpPr/>
            <p:nvPr/>
          </p:nvSpPr>
          <p:spPr>
            <a:xfrm>
              <a:off x="10555818" y="26521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4164" y="16374"/>
                  </a:moveTo>
                  <a:cubicBezTo>
                    <a:pt x="14518" y="16026"/>
                    <a:pt x="14518" y="15677"/>
                    <a:pt x="14164" y="15329"/>
                  </a:cubicBezTo>
                  <a:cubicBezTo>
                    <a:pt x="9915" y="10800"/>
                    <a:pt x="9915" y="10800"/>
                    <a:pt x="9915" y="10800"/>
                  </a:cubicBezTo>
                  <a:cubicBezTo>
                    <a:pt x="14164" y="6619"/>
                    <a:pt x="14164" y="6619"/>
                    <a:pt x="14164" y="6619"/>
                  </a:cubicBezTo>
                  <a:cubicBezTo>
                    <a:pt x="14518" y="6271"/>
                    <a:pt x="14518" y="5574"/>
                    <a:pt x="14164" y="5226"/>
                  </a:cubicBezTo>
                  <a:cubicBezTo>
                    <a:pt x="12748" y="3832"/>
                    <a:pt x="12748" y="3832"/>
                    <a:pt x="12748" y="3832"/>
                  </a:cubicBezTo>
                  <a:cubicBezTo>
                    <a:pt x="12393" y="3484"/>
                    <a:pt x="12039" y="3484"/>
                    <a:pt x="11685" y="3832"/>
                  </a:cubicBezTo>
                  <a:cubicBezTo>
                    <a:pt x="4957" y="10103"/>
                    <a:pt x="4957" y="10103"/>
                    <a:pt x="4957" y="10103"/>
                  </a:cubicBezTo>
                  <a:cubicBezTo>
                    <a:pt x="4603" y="10452"/>
                    <a:pt x="4603" y="11148"/>
                    <a:pt x="4957" y="11497"/>
                  </a:cubicBezTo>
                  <a:cubicBezTo>
                    <a:pt x="11685" y="17768"/>
                    <a:pt x="11685" y="17768"/>
                    <a:pt x="11685" y="17768"/>
                  </a:cubicBezTo>
                  <a:cubicBezTo>
                    <a:pt x="12039" y="18116"/>
                    <a:pt x="12393" y="18116"/>
                    <a:pt x="12748" y="17768"/>
                  </a:cubicBezTo>
                  <a:lnTo>
                    <a:pt x="14164" y="1637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8" name="Shape"/>
            <p:cNvSpPr/>
            <p:nvPr/>
          </p:nvSpPr>
          <p:spPr>
            <a:xfrm>
              <a:off x="11244878" y="2634281"/>
              <a:ext cx="194563" cy="296156"/>
            </a:xfrm>
            <a:custGeom>
              <a:avLst/>
              <a:gdLst/>
              <a:ahLst/>
              <a:cxnLst>
                <a:cxn ang="0">
                  <a:pos x="wd2" y="hd2"/>
                </a:cxn>
                <a:cxn ang="5400000">
                  <a:pos x="wd2" y="hd2"/>
                </a:cxn>
                <a:cxn ang="10800000">
                  <a:pos x="wd2" y="hd2"/>
                </a:cxn>
                <a:cxn ang="16200000">
                  <a:pos x="wd2" y="hd2"/>
                </a:cxn>
              </a:cxnLst>
              <a:rect l="0" t="0" r="r" b="b"/>
              <a:pathLst>
                <a:path w="21349" h="21434" extrusionOk="0">
                  <a:moveTo>
                    <a:pt x="9921" y="10883"/>
                  </a:moveTo>
                  <a:cubicBezTo>
                    <a:pt x="20972" y="17862"/>
                    <a:pt x="20972" y="17862"/>
                    <a:pt x="20972" y="17862"/>
                  </a:cubicBezTo>
                  <a:cubicBezTo>
                    <a:pt x="21474" y="18194"/>
                    <a:pt x="21474" y="18859"/>
                    <a:pt x="20972" y="19191"/>
                  </a:cubicBezTo>
                  <a:cubicBezTo>
                    <a:pt x="17455" y="21185"/>
                    <a:pt x="17455" y="21185"/>
                    <a:pt x="17455" y="21185"/>
                  </a:cubicBezTo>
                  <a:cubicBezTo>
                    <a:pt x="16953" y="21517"/>
                    <a:pt x="15948" y="21517"/>
                    <a:pt x="15446" y="21185"/>
                  </a:cubicBezTo>
                  <a:cubicBezTo>
                    <a:pt x="376" y="11548"/>
                    <a:pt x="376" y="11548"/>
                    <a:pt x="376" y="11548"/>
                  </a:cubicBezTo>
                  <a:cubicBezTo>
                    <a:pt x="-126" y="11215"/>
                    <a:pt x="-126" y="10551"/>
                    <a:pt x="376" y="10219"/>
                  </a:cubicBezTo>
                  <a:cubicBezTo>
                    <a:pt x="15446" y="249"/>
                    <a:pt x="15446" y="249"/>
                    <a:pt x="15446" y="249"/>
                  </a:cubicBezTo>
                  <a:cubicBezTo>
                    <a:pt x="15948" y="-83"/>
                    <a:pt x="16953" y="-83"/>
                    <a:pt x="17455" y="249"/>
                  </a:cubicBezTo>
                  <a:cubicBezTo>
                    <a:pt x="20972" y="2575"/>
                    <a:pt x="20972" y="2575"/>
                    <a:pt x="20972" y="2575"/>
                  </a:cubicBezTo>
                  <a:cubicBezTo>
                    <a:pt x="21474" y="2908"/>
                    <a:pt x="21474" y="3240"/>
                    <a:pt x="20972" y="3572"/>
                  </a:cubicBezTo>
                  <a:lnTo>
                    <a:pt x="9921" y="108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599" name="Oval"/>
            <p:cNvSpPr/>
            <p:nvPr/>
          </p:nvSpPr>
          <p:spPr>
            <a:xfrm>
              <a:off x="11785600" y="2652184"/>
              <a:ext cx="279400" cy="283635"/>
            </a:xfrm>
            <a:prstGeom prst="ellipse">
              <a:avLst/>
            </a:pr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0" name="Shape"/>
            <p:cNvSpPr/>
            <p:nvPr/>
          </p:nvSpPr>
          <p:spPr>
            <a:xfrm>
              <a:off x="86784" y="3143251"/>
              <a:ext cx="3302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20400"/>
                  </a:moveTo>
                  <a:cubicBezTo>
                    <a:pt x="21600" y="21300"/>
                    <a:pt x="21000" y="21600"/>
                    <a:pt x="20400" y="21600"/>
                  </a:cubicBezTo>
                  <a:cubicBezTo>
                    <a:pt x="8700" y="21600"/>
                    <a:pt x="8700" y="21600"/>
                    <a:pt x="8700" y="21600"/>
                  </a:cubicBezTo>
                  <a:cubicBezTo>
                    <a:pt x="8100" y="21600"/>
                    <a:pt x="7500" y="21300"/>
                    <a:pt x="7500" y="20400"/>
                  </a:cubicBezTo>
                  <a:cubicBezTo>
                    <a:pt x="7500" y="18600"/>
                    <a:pt x="7500" y="18600"/>
                    <a:pt x="7500" y="18600"/>
                  </a:cubicBezTo>
                  <a:cubicBezTo>
                    <a:pt x="1200" y="18600"/>
                    <a:pt x="1200" y="18600"/>
                    <a:pt x="1200" y="18600"/>
                  </a:cubicBezTo>
                  <a:cubicBezTo>
                    <a:pt x="300" y="18600"/>
                    <a:pt x="0" y="18000"/>
                    <a:pt x="0" y="17400"/>
                  </a:cubicBezTo>
                  <a:cubicBezTo>
                    <a:pt x="0" y="1200"/>
                    <a:pt x="0" y="1200"/>
                    <a:pt x="0" y="1200"/>
                  </a:cubicBezTo>
                  <a:cubicBezTo>
                    <a:pt x="0" y="600"/>
                    <a:pt x="300" y="0"/>
                    <a:pt x="1200" y="0"/>
                  </a:cubicBezTo>
                  <a:cubicBezTo>
                    <a:pt x="14100" y="0"/>
                    <a:pt x="14100" y="0"/>
                    <a:pt x="14100" y="0"/>
                  </a:cubicBezTo>
                  <a:cubicBezTo>
                    <a:pt x="14700" y="0"/>
                    <a:pt x="15300" y="600"/>
                    <a:pt x="15300" y="1200"/>
                  </a:cubicBezTo>
                  <a:cubicBezTo>
                    <a:pt x="15300" y="5100"/>
                    <a:pt x="15300" y="5100"/>
                    <a:pt x="15300" y="5100"/>
                  </a:cubicBezTo>
                  <a:cubicBezTo>
                    <a:pt x="15600" y="5400"/>
                    <a:pt x="15600" y="5400"/>
                    <a:pt x="15900" y="5400"/>
                  </a:cubicBezTo>
                  <a:cubicBezTo>
                    <a:pt x="20700" y="10500"/>
                    <a:pt x="20700" y="10500"/>
                    <a:pt x="20700" y="10500"/>
                  </a:cubicBezTo>
                  <a:cubicBezTo>
                    <a:pt x="21300" y="10800"/>
                    <a:pt x="21600" y="11700"/>
                    <a:pt x="21600" y="12300"/>
                  </a:cubicBezTo>
                  <a:lnTo>
                    <a:pt x="21600" y="20400"/>
                  </a:lnTo>
                  <a:close/>
                  <a:moveTo>
                    <a:pt x="12300" y="2100"/>
                  </a:moveTo>
                  <a:cubicBezTo>
                    <a:pt x="12300" y="1800"/>
                    <a:pt x="12000" y="1500"/>
                    <a:pt x="12000" y="1500"/>
                  </a:cubicBezTo>
                  <a:cubicBezTo>
                    <a:pt x="3300" y="1500"/>
                    <a:pt x="3300" y="1500"/>
                    <a:pt x="3300" y="1500"/>
                  </a:cubicBezTo>
                  <a:cubicBezTo>
                    <a:pt x="3300" y="1500"/>
                    <a:pt x="3000" y="1800"/>
                    <a:pt x="3000" y="2100"/>
                  </a:cubicBezTo>
                  <a:cubicBezTo>
                    <a:pt x="3000" y="2700"/>
                    <a:pt x="3000" y="2700"/>
                    <a:pt x="3000" y="2700"/>
                  </a:cubicBezTo>
                  <a:cubicBezTo>
                    <a:pt x="3000" y="3000"/>
                    <a:pt x="3300" y="3300"/>
                    <a:pt x="3300" y="3300"/>
                  </a:cubicBezTo>
                  <a:cubicBezTo>
                    <a:pt x="12000" y="3300"/>
                    <a:pt x="12000" y="3300"/>
                    <a:pt x="12000" y="3300"/>
                  </a:cubicBezTo>
                  <a:cubicBezTo>
                    <a:pt x="12000" y="3300"/>
                    <a:pt x="12300" y="3000"/>
                    <a:pt x="12300" y="2700"/>
                  </a:cubicBezTo>
                  <a:lnTo>
                    <a:pt x="12300" y="2100"/>
                  </a:lnTo>
                  <a:close/>
                  <a:moveTo>
                    <a:pt x="20100" y="20100"/>
                  </a:moveTo>
                  <a:cubicBezTo>
                    <a:pt x="20100" y="12300"/>
                    <a:pt x="20100" y="12300"/>
                    <a:pt x="20100" y="12300"/>
                  </a:cubicBezTo>
                  <a:cubicBezTo>
                    <a:pt x="15000" y="12300"/>
                    <a:pt x="15000" y="12300"/>
                    <a:pt x="15000" y="12300"/>
                  </a:cubicBezTo>
                  <a:cubicBezTo>
                    <a:pt x="14400" y="12300"/>
                    <a:pt x="13800" y="12000"/>
                    <a:pt x="13800" y="11400"/>
                  </a:cubicBezTo>
                  <a:cubicBezTo>
                    <a:pt x="13800" y="6300"/>
                    <a:pt x="13800" y="6300"/>
                    <a:pt x="13800" y="6300"/>
                  </a:cubicBezTo>
                  <a:cubicBezTo>
                    <a:pt x="9300" y="6300"/>
                    <a:pt x="9300" y="6300"/>
                    <a:pt x="9300" y="6300"/>
                  </a:cubicBezTo>
                  <a:cubicBezTo>
                    <a:pt x="9300" y="20100"/>
                    <a:pt x="9300" y="20100"/>
                    <a:pt x="9300" y="20100"/>
                  </a:cubicBezTo>
                  <a:lnTo>
                    <a:pt x="20100" y="20100"/>
                  </a:lnTo>
                  <a:close/>
                  <a:moveTo>
                    <a:pt x="18900" y="10800"/>
                  </a:moveTo>
                  <a:cubicBezTo>
                    <a:pt x="15300" y="7200"/>
                    <a:pt x="15300" y="7200"/>
                    <a:pt x="15300" y="7200"/>
                  </a:cubicBezTo>
                  <a:cubicBezTo>
                    <a:pt x="15300" y="10800"/>
                    <a:pt x="15300" y="10800"/>
                    <a:pt x="15300" y="10800"/>
                  </a:cubicBezTo>
                  <a:lnTo>
                    <a:pt x="18900"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1" name="Shape"/>
            <p:cNvSpPr/>
            <p:nvPr/>
          </p:nvSpPr>
          <p:spPr>
            <a:xfrm>
              <a:off x="660400" y="3166533"/>
              <a:ext cx="357718" cy="260351"/>
            </a:xfrm>
            <a:custGeom>
              <a:avLst/>
              <a:gdLst/>
              <a:ahLst/>
              <a:cxnLst>
                <a:cxn ang="0">
                  <a:pos x="wd2" y="hd2"/>
                </a:cxn>
                <a:cxn ang="5400000">
                  <a:pos x="wd2" y="hd2"/>
                </a:cxn>
                <a:cxn ang="10800000">
                  <a:pos x="wd2" y="hd2"/>
                </a:cxn>
                <a:cxn ang="16200000">
                  <a:pos x="wd2" y="hd2"/>
                </a:cxn>
              </a:cxnLst>
              <a:rect l="0" t="0" r="r" b="b"/>
              <a:pathLst>
                <a:path w="21600" h="21600" extrusionOk="0">
                  <a:moveTo>
                    <a:pt x="17169" y="21600"/>
                  </a:moveTo>
                  <a:cubicBezTo>
                    <a:pt x="4985" y="21600"/>
                    <a:pt x="4985" y="21600"/>
                    <a:pt x="4985" y="21600"/>
                  </a:cubicBezTo>
                  <a:cubicBezTo>
                    <a:pt x="2492" y="21600"/>
                    <a:pt x="0" y="18568"/>
                    <a:pt x="0" y="14779"/>
                  </a:cubicBezTo>
                  <a:cubicBezTo>
                    <a:pt x="0" y="12126"/>
                    <a:pt x="1385" y="9853"/>
                    <a:pt x="3046" y="8716"/>
                  </a:cubicBezTo>
                  <a:cubicBezTo>
                    <a:pt x="3046" y="8337"/>
                    <a:pt x="3046" y="8337"/>
                    <a:pt x="3046" y="7958"/>
                  </a:cubicBezTo>
                  <a:cubicBezTo>
                    <a:pt x="3046" y="3789"/>
                    <a:pt x="5538" y="0"/>
                    <a:pt x="8585" y="0"/>
                  </a:cubicBezTo>
                  <a:cubicBezTo>
                    <a:pt x="11077" y="0"/>
                    <a:pt x="13015" y="2274"/>
                    <a:pt x="13846" y="4926"/>
                  </a:cubicBezTo>
                  <a:cubicBezTo>
                    <a:pt x="14400" y="4547"/>
                    <a:pt x="15231" y="4168"/>
                    <a:pt x="15785" y="4168"/>
                  </a:cubicBezTo>
                  <a:cubicBezTo>
                    <a:pt x="17446" y="4168"/>
                    <a:pt x="18554" y="5684"/>
                    <a:pt x="18554" y="7958"/>
                  </a:cubicBezTo>
                  <a:cubicBezTo>
                    <a:pt x="18554" y="8716"/>
                    <a:pt x="18554" y="9474"/>
                    <a:pt x="18277" y="10232"/>
                  </a:cubicBezTo>
                  <a:cubicBezTo>
                    <a:pt x="20215" y="10611"/>
                    <a:pt x="21600" y="12884"/>
                    <a:pt x="21600" y="15916"/>
                  </a:cubicBezTo>
                  <a:cubicBezTo>
                    <a:pt x="21600" y="18947"/>
                    <a:pt x="19662" y="21600"/>
                    <a:pt x="17169" y="21600"/>
                  </a:cubicBezTo>
                  <a:close/>
                  <a:moveTo>
                    <a:pt x="14123" y="11747"/>
                  </a:moveTo>
                  <a:cubicBezTo>
                    <a:pt x="11631" y="11747"/>
                    <a:pt x="11631" y="11747"/>
                    <a:pt x="11631" y="11747"/>
                  </a:cubicBezTo>
                  <a:cubicBezTo>
                    <a:pt x="11631" y="6442"/>
                    <a:pt x="11631" y="6442"/>
                    <a:pt x="11631" y="6442"/>
                  </a:cubicBezTo>
                  <a:cubicBezTo>
                    <a:pt x="11631" y="6063"/>
                    <a:pt x="11354" y="6063"/>
                    <a:pt x="11077" y="6063"/>
                  </a:cubicBezTo>
                  <a:cubicBezTo>
                    <a:pt x="9138" y="6063"/>
                    <a:pt x="9138" y="6063"/>
                    <a:pt x="9138" y="6063"/>
                  </a:cubicBezTo>
                  <a:cubicBezTo>
                    <a:pt x="8862" y="6063"/>
                    <a:pt x="8585" y="6063"/>
                    <a:pt x="8585" y="6442"/>
                  </a:cubicBezTo>
                  <a:cubicBezTo>
                    <a:pt x="8585" y="11747"/>
                    <a:pt x="8585" y="11747"/>
                    <a:pt x="8585" y="11747"/>
                  </a:cubicBezTo>
                  <a:cubicBezTo>
                    <a:pt x="6092" y="11747"/>
                    <a:pt x="6092" y="11747"/>
                    <a:pt x="6092" y="11747"/>
                  </a:cubicBezTo>
                  <a:cubicBezTo>
                    <a:pt x="6092" y="11747"/>
                    <a:pt x="5815" y="12126"/>
                    <a:pt x="5815" y="12505"/>
                  </a:cubicBezTo>
                  <a:cubicBezTo>
                    <a:pt x="5815" y="12505"/>
                    <a:pt x="5815" y="12505"/>
                    <a:pt x="5815" y="12884"/>
                  </a:cubicBezTo>
                  <a:cubicBezTo>
                    <a:pt x="9969" y="18189"/>
                    <a:pt x="9969" y="18189"/>
                    <a:pt x="9969" y="18189"/>
                  </a:cubicBezTo>
                  <a:cubicBezTo>
                    <a:pt x="9969" y="18189"/>
                    <a:pt x="9969" y="18189"/>
                    <a:pt x="9969" y="18189"/>
                  </a:cubicBezTo>
                  <a:cubicBezTo>
                    <a:pt x="10246" y="18189"/>
                    <a:pt x="10246" y="18189"/>
                    <a:pt x="10246" y="18189"/>
                  </a:cubicBezTo>
                  <a:cubicBezTo>
                    <a:pt x="14123" y="12884"/>
                    <a:pt x="14123" y="12884"/>
                    <a:pt x="14123" y="12884"/>
                  </a:cubicBezTo>
                  <a:cubicBezTo>
                    <a:pt x="14400" y="12505"/>
                    <a:pt x="14400" y="12505"/>
                    <a:pt x="14400" y="12505"/>
                  </a:cubicBezTo>
                  <a:cubicBezTo>
                    <a:pt x="14400" y="12126"/>
                    <a:pt x="14123" y="11747"/>
                    <a:pt x="14123" y="1174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2" name="Shape"/>
            <p:cNvSpPr/>
            <p:nvPr/>
          </p:nvSpPr>
          <p:spPr>
            <a:xfrm>
              <a:off x="1318684" y="3166533"/>
              <a:ext cx="188384" cy="283634"/>
            </a:xfrm>
            <a:custGeom>
              <a:avLst/>
              <a:gdLst/>
              <a:ahLst/>
              <a:cxnLst>
                <a:cxn ang="0">
                  <a:pos x="wd2" y="hd2"/>
                </a:cxn>
                <a:cxn ang="5400000">
                  <a:pos x="wd2" y="hd2"/>
                </a:cxn>
                <a:cxn ang="10800000">
                  <a:pos x="wd2" y="hd2"/>
                </a:cxn>
                <a:cxn ang="16200000">
                  <a:pos x="wd2" y="hd2"/>
                </a:cxn>
              </a:cxnLst>
              <a:rect l="0" t="0" r="r" b="b"/>
              <a:pathLst>
                <a:path w="21600" h="21600" extrusionOk="0">
                  <a:moveTo>
                    <a:pt x="19493" y="6968"/>
                  </a:moveTo>
                  <a:cubicBezTo>
                    <a:pt x="19493" y="11845"/>
                    <a:pt x="14224" y="13239"/>
                    <a:pt x="10537" y="13935"/>
                  </a:cubicBezTo>
                  <a:cubicBezTo>
                    <a:pt x="6849" y="14632"/>
                    <a:pt x="5795" y="14981"/>
                    <a:pt x="5795" y="16374"/>
                  </a:cubicBezTo>
                  <a:cubicBezTo>
                    <a:pt x="5795" y="16723"/>
                    <a:pt x="5795" y="16723"/>
                    <a:pt x="5795" y="16723"/>
                  </a:cubicBezTo>
                  <a:cubicBezTo>
                    <a:pt x="7376" y="17071"/>
                    <a:pt x="7902" y="18116"/>
                    <a:pt x="7902" y="18813"/>
                  </a:cubicBezTo>
                  <a:cubicBezTo>
                    <a:pt x="7902" y="20555"/>
                    <a:pt x="6322" y="21600"/>
                    <a:pt x="3688" y="21600"/>
                  </a:cubicBezTo>
                  <a:cubicBezTo>
                    <a:pt x="1580" y="21600"/>
                    <a:pt x="0" y="20555"/>
                    <a:pt x="0" y="18813"/>
                  </a:cubicBezTo>
                  <a:cubicBezTo>
                    <a:pt x="0" y="18116"/>
                    <a:pt x="527" y="17071"/>
                    <a:pt x="2107" y="16723"/>
                  </a:cubicBezTo>
                  <a:cubicBezTo>
                    <a:pt x="2107" y="5226"/>
                    <a:pt x="2107" y="5226"/>
                    <a:pt x="2107" y="5226"/>
                  </a:cubicBezTo>
                  <a:cubicBezTo>
                    <a:pt x="527" y="4877"/>
                    <a:pt x="0" y="3832"/>
                    <a:pt x="0" y="2787"/>
                  </a:cubicBezTo>
                  <a:cubicBezTo>
                    <a:pt x="0" y="1394"/>
                    <a:pt x="1580" y="0"/>
                    <a:pt x="3688" y="0"/>
                  </a:cubicBezTo>
                  <a:cubicBezTo>
                    <a:pt x="6322" y="0"/>
                    <a:pt x="7902" y="1394"/>
                    <a:pt x="7902" y="2787"/>
                  </a:cubicBezTo>
                  <a:cubicBezTo>
                    <a:pt x="7902" y="3832"/>
                    <a:pt x="7376" y="4877"/>
                    <a:pt x="5795" y="5226"/>
                  </a:cubicBezTo>
                  <a:cubicBezTo>
                    <a:pt x="5795" y="12194"/>
                    <a:pt x="5795" y="12194"/>
                    <a:pt x="5795" y="12194"/>
                  </a:cubicBezTo>
                  <a:cubicBezTo>
                    <a:pt x="6849" y="11845"/>
                    <a:pt x="8429" y="11497"/>
                    <a:pt x="9483" y="11497"/>
                  </a:cubicBezTo>
                  <a:cubicBezTo>
                    <a:pt x="13171" y="10452"/>
                    <a:pt x="15278" y="9755"/>
                    <a:pt x="15278" y="6968"/>
                  </a:cubicBezTo>
                  <a:cubicBezTo>
                    <a:pt x="14224" y="6619"/>
                    <a:pt x="13171" y="5574"/>
                    <a:pt x="13171" y="4529"/>
                  </a:cubicBezTo>
                  <a:cubicBezTo>
                    <a:pt x="13171" y="3135"/>
                    <a:pt x="15278" y="2090"/>
                    <a:pt x="17385" y="2090"/>
                  </a:cubicBezTo>
                  <a:cubicBezTo>
                    <a:pt x="19493" y="2090"/>
                    <a:pt x="21600" y="3135"/>
                    <a:pt x="21600" y="4529"/>
                  </a:cubicBezTo>
                  <a:cubicBezTo>
                    <a:pt x="21600" y="5574"/>
                    <a:pt x="20546" y="6619"/>
                    <a:pt x="19493" y="6968"/>
                  </a:cubicBezTo>
                  <a:close/>
                  <a:moveTo>
                    <a:pt x="3688" y="1394"/>
                  </a:moveTo>
                  <a:cubicBezTo>
                    <a:pt x="2634" y="1394"/>
                    <a:pt x="2107" y="2090"/>
                    <a:pt x="2107" y="2787"/>
                  </a:cubicBezTo>
                  <a:cubicBezTo>
                    <a:pt x="2107" y="3484"/>
                    <a:pt x="2634" y="4181"/>
                    <a:pt x="3688" y="4181"/>
                  </a:cubicBezTo>
                  <a:cubicBezTo>
                    <a:pt x="5268" y="4181"/>
                    <a:pt x="5795" y="3484"/>
                    <a:pt x="5795" y="2787"/>
                  </a:cubicBezTo>
                  <a:cubicBezTo>
                    <a:pt x="5795" y="2090"/>
                    <a:pt x="5268" y="1394"/>
                    <a:pt x="3688" y="1394"/>
                  </a:cubicBezTo>
                  <a:close/>
                  <a:moveTo>
                    <a:pt x="3688" y="17768"/>
                  </a:moveTo>
                  <a:cubicBezTo>
                    <a:pt x="2634" y="17768"/>
                    <a:pt x="2107" y="18116"/>
                    <a:pt x="2107" y="18813"/>
                  </a:cubicBezTo>
                  <a:cubicBezTo>
                    <a:pt x="2107" y="19858"/>
                    <a:pt x="2634" y="20206"/>
                    <a:pt x="3688" y="20206"/>
                  </a:cubicBezTo>
                  <a:cubicBezTo>
                    <a:pt x="5268" y="20206"/>
                    <a:pt x="5795" y="19858"/>
                    <a:pt x="5795" y="18813"/>
                  </a:cubicBezTo>
                  <a:cubicBezTo>
                    <a:pt x="5795" y="18116"/>
                    <a:pt x="5268" y="17768"/>
                    <a:pt x="3688" y="17768"/>
                  </a:cubicBezTo>
                  <a:close/>
                  <a:moveTo>
                    <a:pt x="17385" y="3135"/>
                  </a:moveTo>
                  <a:cubicBezTo>
                    <a:pt x="16332" y="3135"/>
                    <a:pt x="15278" y="3832"/>
                    <a:pt x="15278" y="4529"/>
                  </a:cubicBezTo>
                  <a:cubicBezTo>
                    <a:pt x="15278" y="5226"/>
                    <a:pt x="16332" y="5923"/>
                    <a:pt x="17385" y="5923"/>
                  </a:cubicBezTo>
                  <a:cubicBezTo>
                    <a:pt x="18439" y="5923"/>
                    <a:pt x="19493" y="5226"/>
                    <a:pt x="19493" y="4529"/>
                  </a:cubicBezTo>
                  <a:cubicBezTo>
                    <a:pt x="19493" y="3832"/>
                    <a:pt x="18439" y="3135"/>
                    <a:pt x="17385" y="313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3" name="Shape"/>
            <p:cNvSpPr/>
            <p:nvPr/>
          </p:nvSpPr>
          <p:spPr>
            <a:xfrm>
              <a:off x="1979084" y="3147484"/>
              <a:ext cx="357717" cy="325967"/>
            </a:xfrm>
            <a:custGeom>
              <a:avLst/>
              <a:gdLst/>
              <a:ahLst/>
              <a:cxnLst>
                <a:cxn ang="0">
                  <a:pos x="wd2" y="hd2"/>
                </a:cxn>
                <a:cxn ang="5400000">
                  <a:pos x="wd2" y="hd2"/>
                </a:cxn>
                <a:cxn ang="10800000">
                  <a:pos x="wd2" y="hd2"/>
                </a:cxn>
                <a:cxn ang="16200000">
                  <a:pos x="wd2" y="hd2"/>
                </a:cxn>
              </a:cxnLst>
              <a:rect l="0" t="0" r="r" b="b"/>
              <a:pathLst>
                <a:path w="21600" h="21600" extrusionOk="0">
                  <a:moveTo>
                    <a:pt x="14400" y="11865"/>
                  </a:moveTo>
                  <a:cubicBezTo>
                    <a:pt x="14400" y="12169"/>
                    <a:pt x="14123" y="12169"/>
                    <a:pt x="14123" y="12169"/>
                  </a:cubicBezTo>
                  <a:cubicBezTo>
                    <a:pt x="12462" y="12473"/>
                    <a:pt x="12462" y="12473"/>
                    <a:pt x="12462" y="12473"/>
                  </a:cubicBezTo>
                  <a:cubicBezTo>
                    <a:pt x="12185" y="12777"/>
                    <a:pt x="12185" y="13082"/>
                    <a:pt x="11908" y="13386"/>
                  </a:cubicBezTo>
                  <a:cubicBezTo>
                    <a:pt x="12462" y="13994"/>
                    <a:pt x="12738" y="14299"/>
                    <a:pt x="13015" y="14907"/>
                  </a:cubicBezTo>
                  <a:cubicBezTo>
                    <a:pt x="13015" y="14907"/>
                    <a:pt x="13015" y="14907"/>
                    <a:pt x="13015" y="15211"/>
                  </a:cubicBezTo>
                  <a:cubicBezTo>
                    <a:pt x="13015" y="15211"/>
                    <a:pt x="13015" y="15211"/>
                    <a:pt x="13015" y="15211"/>
                  </a:cubicBezTo>
                  <a:cubicBezTo>
                    <a:pt x="12738" y="15820"/>
                    <a:pt x="11631" y="17037"/>
                    <a:pt x="11354" y="17037"/>
                  </a:cubicBezTo>
                  <a:cubicBezTo>
                    <a:pt x="11077" y="17037"/>
                    <a:pt x="11077" y="17037"/>
                    <a:pt x="11077" y="17037"/>
                  </a:cubicBezTo>
                  <a:cubicBezTo>
                    <a:pt x="9692" y="16124"/>
                    <a:pt x="9692" y="16124"/>
                    <a:pt x="9692" y="16124"/>
                  </a:cubicBezTo>
                  <a:cubicBezTo>
                    <a:pt x="9415" y="16124"/>
                    <a:pt x="9138" y="16124"/>
                    <a:pt x="8862" y="16428"/>
                  </a:cubicBezTo>
                  <a:cubicBezTo>
                    <a:pt x="8862" y="17037"/>
                    <a:pt x="8862" y="17645"/>
                    <a:pt x="8585" y="18254"/>
                  </a:cubicBezTo>
                  <a:cubicBezTo>
                    <a:pt x="8585" y="18558"/>
                    <a:pt x="8308" y="18558"/>
                    <a:pt x="8308" y="18558"/>
                  </a:cubicBezTo>
                  <a:cubicBezTo>
                    <a:pt x="6092" y="18558"/>
                    <a:pt x="6092" y="18558"/>
                    <a:pt x="6092" y="18558"/>
                  </a:cubicBezTo>
                  <a:cubicBezTo>
                    <a:pt x="6092" y="18558"/>
                    <a:pt x="5815" y="18558"/>
                    <a:pt x="5815" y="18254"/>
                  </a:cubicBezTo>
                  <a:cubicBezTo>
                    <a:pt x="5538" y="16428"/>
                    <a:pt x="5538" y="16428"/>
                    <a:pt x="5538" y="16428"/>
                  </a:cubicBezTo>
                  <a:cubicBezTo>
                    <a:pt x="5262" y="16428"/>
                    <a:pt x="4985" y="16124"/>
                    <a:pt x="4708" y="16124"/>
                  </a:cubicBezTo>
                  <a:cubicBezTo>
                    <a:pt x="3600" y="17037"/>
                    <a:pt x="3600" y="17037"/>
                    <a:pt x="3600" y="17037"/>
                  </a:cubicBezTo>
                  <a:cubicBezTo>
                    <a:pt x="3323" y="17037"/>
                    <a:pt x="3323" y="17037"/>
                    <a:pt x="3323" y="17037"/>
                  </a:cubicBezTo>
                  <a:cubicBezTo>
                    <a:pt x="3046" y="17037"/>
                    <a:pt x="3046" y="17037"/>
                    <a:pt x="3046" y="17037"/>
                  </a:cubicBezTo>
                  <a:cubicBezTo>
                    <a:pt x="2769" y="16732"/>
                    <a:pt x="1385" y="15515"/>
                    <a:pt x="1385" y="15211"/>
                  </a:cubicBezTo>
                  <a:cubicBezTo>
                    <a:pt x="1385" y="14907"/>
                    <a:pt x="1385" y="14907"/>
                    <a:pt x="1385" y="14907"/>
                  </a:cubicBezTo>
                  <a:cubicBezTo>
                    <a:pt x="1938" y="14299"/>
                    <a:pt x="2215" y="13994"/>
                    <a:pt x="2492" y="13386"/>
                  </a:cubicBezTo>
                  <a:cubicBezTo>
                    <a:pt x="2215" y="13082"/>
                    <a:pt x="2215" y="12777"/>
                    <a:pt x="2215" y="12473"/>
                  </a:cubicBezTo>
                  <a:cubicBezTo>
                    <a:pt x="277" y="12169"/>
                    <a:pt x="277" y="12169"/>
                    <a:pt x="277" y="12169"/>
                  </a:cubicBezTo>
                  <a:cubicBezTo>
                    <a:pt x="277" y="12169"/>
                    <a:pt x="0" y="12169"/>
                    <a:pt x="0" y="11865"/>
                  </a:cubicBezTo>
                  <a:cubicBezTo>
                    <a:pt x="0" y="9735"/>
                    <a:pt x="0" y="9735"/>
                    <a:pt x="0" y="9735"/>
                  </a:cubicBezTo>
                  <a:cubicBezTo>
                    <a:pt x="0" y="9431"/>
                    <a:pt x="277" y="9127"/>
                    <a:pt x="277" y="9127"/>
                  </a:cubicBezTo>
                  <a:cubicBezTo>
                    <a:pt x="2215" y="8823"/>
                    <a:pt x="2215" y="8823"/>
                    <a:pt x="2215" y="8823"/>
                  </a:cubicBezTo>
                  <a:cubicBezTo>
                    <a:pt x="2215" y="8518"/>
                    <a:pt x="2215" y="8214"/>
                    <a:pt x="2492" y="7910"/>
                  </a:cubicBezTo>
                  <a:cubicBezTo>
                    <a:pt x="2215" y="7606"/>
                    <a:pt x="1938" y="6997"/>
                    <a:pt x="1385" y="6693"/>
                  </a:cubicBezTo>
                  <a:cubicBezTo>
                    <a:pt x="1385" y="6389"/>
                    <a:pt x="1385" y="6389"/>
                    <a:pt x="1385" y="6389"/>
                  </a:cubicBezTo>
                  <a:cubicBezTo>
                    <a:pt x="1385" y="6389"/>
                    <a:pt x="1385" y="6085"/>
                    <a:pt x="1385" y="6085"/>
                  </a:cubicBezTo>
                  <a:cubicBezTo>
                    <a:pt x="1662" y="5780"/>
                    <a:pt x="3046" y="4259"/>
                    <a:pt x="3323" y="4259"/>
                  </a:cubicBezTo>
                  <a:cubicBezTo>
                    <a:pt x="3323" y="4259"/>
                    <a:pt x="3323" y="4259"/>
                    <a:pt x="3600" y="4259"/>
                  </a:cubicBezTo>
                  <a:cubicBezTo>
                    <a:pt x="4708" y="5476"/>
                    <a:pt x="4708" y="5476"/>
                    <a:pt x="4708" y="5476"/>
                  </a:cubicBezTo>
                  <a:cubicBezTo>
                    <a:pt x="4985" y="5476"/>
                    <a:pt x="5262" y="5172"/>
                    <a:pt x="5538" y="5172"/>
                  </a:cubicBezTo>
                  <a:cubicBezTo>
                    <a:pt x="5815" y="4563"/>
                    <a:pt x="5815" y="3955"/>
                    <a:pt x="5815" y="3346"/>
                  </a:cubicBezTo>
                  <a:cubicBezTo>
                    <a:pt x="5815" y="3042"/>
                    <a:pt x="6092" y="3042"/>
                    <a:pt x="6092" y="3042"/>
                  </a:cubicBezTo>
                  <a:cubicBezTo>
                    <a:pt x="8308" y="3042"/>
                    <a:pt x="8308" y="3042"/>
                    <a:pt x="8308" y="3042"/>
                  </a:cubicBezTo>
                  <a:cubicBezTo>
                    <a:pt x="8308" y="3042"/>
                    <a:pt x="8585" y="3042"/>
                    <a:pt x="8585" y="3346"/>
                  </a:cubicBezTo>
                  <a:cubicBezTo>
                    <a:pt x="8862" y="5172"/>
                    <a:pt x="8862" y="5172"/>
                    <a:pt x="8862" y="5172"/>
                  </a:cubicBezTo>
                  <a:cubicBezTo>
                    <a:pt x="9138" y="5172"/>
                    <a:pt x="9415" y="5476"/>
                    <a:pt x="9692" y="5476"/>
                  </a:cubicBezTo>
                  <a:cubicBezTo>
                    <a:pt x="11077" y="4259"/>
                    <a:pt x="11077" y="4259"/>
                    <a:pt x="11077" y="4259"/>
                  </a:cubicBezTo>
                  <a:cubicBezTo>
                    <a:pt x="11077" y="4259"/>
                    <a:pt x="11077" y="4259"/>
                    <a:pt x="11354" y="4259"/>
                  </a:cubicBezTo>
                  <a:cubicBezTo>
                    <a:pt x="11354" y="4259"/>
                    <a:pt x="11354" y="4259"/>
                    <a:pt x="11354" y="4259"/>
                  </a:cubicBezTo>
                  <a:cubicBezTo>
                    <a:pt x="11631" y="4563"/>
                    <a:pt x="13015" y="6085"/>
                    <a:pt x="13015" y="6389"/>
                  </a:cubicBezTo>
                  <a:cubicBezTo>
                    <a:pt x="13015" y="6389"/>
                    <a:pt x="13015" y="6389"/>
                    <a:pt x="13015" y="6693"/>
                  </a:cubicBezTo>
                  <a:cubicBezTo>
                    <a:pt x="12738" y="6997"/>
                    <a:pt x="12462" y="7606"/>
                    <a:pt x="11908" y="7910"/>
                  </a:cubicBezTo>
                  <a:cubicBezTo>
                    <a:pt x="12185" y="8214"/>
                    <a:pt x="12185" y="8518"/>
                    <a:pt x="12462" y="9127"/>
                  </a:cubicBezTo>
                  <a:cubicBezTo>
                    <a:pt x="14123" y="9127"/>
                    <a:pt x="14123" y="9127"/>
                    <a:pt x="14123" y="9127"/>
                  </a:cubicBezTo>
                  <a:cubicBezTo>
                    <a:pt x="14123" y="9431"/>
                    <a:pt x="14400" y="9431"/>
                    <a:pt x="14400" y="9735"/>
                  </a:cubicBezTo>
                  <a:lnTo>
                    <a:pt x="14400" y="11865"/>
                  </a:lnTo>
                  <a:close/>
                  <a:moveTo>
                    <a:pt x="7200" y="7606"/>
                  </a:moveTo>
                  <a:cubicBezTo>
                    <a:pt x="5815" y="7606"/>
                    <a:pt x="4431" y="9127"/>
                    <a:pt x="4431" y="10648"/>
                  </a:cubicBezTo>
                  <a:cubicBezTo>
                    <a:pt x="4431" y="12473"/>
                    <a:pt x="5815" y="13994"/>
                    <a:pt x="7200" y="13994"/>
                  </a:cubicBezTo>
                  <a:cubicBezTo>
                    <a:pt x="8862" y="13994"/>
                    <a:pt x="9969" y="12473"/>
                    <a:pt x="9969" y="10648"/>
                  </a:cubicBezTo>
                  <a:cubicBezTo>
                    <a:pt x="9969" y="9127"/>
                    <a:pt x="8862" y="7606"/>
                    <a:pt x="7200" y="7606"/>
                  </a:cubicBezTo>
                  <a:close/>
                  <a:moveTo>
                    <a:pt x="21600" y="5476"/>
                  </a:moveTo>
                  <a:cubicBezTo>
                    <a:pt x="21600" y="5476"/>
                    <a:pt x="19938" y="5780"/>
                    <a:pt x="19938" y="5780"/>
                  </a:cubicBezTo>
                  <a:cubicBezTo>
                    <a:pt x="19662" y="6085"/>
                    <a:pt x="19662" y="6085"/>
                    <a:pt x="19385" y="6389"/>
                  </a:cubicBezTo>
                  <a:cubicBezTo>
                    <a:pt x="19662" y="6693"/>
                    <a:pt x="19938" y="7910"/>
                    <a:pt x="19938" y="7910"/>
                  </a:cubicBezTo>
                  <a:cubicBezTo>
                    <a:pt x="19938" y="8214"/>
                    <a:pt x="19938" y="8214"/>
                    <a:pt x="19938" y="8214"/>
                  </a:cubicBezTo>
                  <a:cubicBezTo>
                    <a:pt x="19938" y="8214"/>
                    <a:pt x="18831" y="9127"/>
                    <a:pt x="18554" y="9127"/>
                  </a:cubicBezTo>
                  <a:cubicBezTo>
                    <a:pt x="18554" y="9127"/>
                    <a:pt x="17723" y="7910"/>
                    <a:pt x="17446" y="7606"/>
                  </a:cubicBezTo>
                  <a:cubicBezTo>
                    <a:pt x="17446" y="7606"/>
                    <a:pt x="17446" y="7606"/>
                    <a:pt x="17169" y="7606"/>
                  </a:cubicBezTo>
                  <a:cubicBezTo>
                    <a:pt x="17169" y="7606"/>
                    <a:pt x="16892" y="7606"/>
                    <a:pt x="16892" y="7606"/>
                  </a:cubicBezTo>
                  <a:cubicBezTo>
                    <a:pt x="16892" y="7910"/>
                    <a:pt x="16062" y="9127"/>
                    <a:pt x="15785" y="9127"/>
                  </a:cubicBezTo>
                  <a:cubicBezTo>
                    <a:pt x="15785" y="9127"/>
                    <a:pt x="14677" y="8214"/>
                    <a:pt x="14400" y="8214"/>
                  </a:cubicBezTo>
                  <a:cubicBezTo>
                    <a:pt x="14400" y="8214"/>
                    <a:pt x="14400" y="8214"/>
                    <a:pt x="14400" y="7910"/>
                  </a:cubicBezTo>
                  <a:cubicBezTo>
                    <a:pt x="14400" y="7910"/>
                    <a:pt x="14954" y="6693"/>
                    <a:pt x="14954" y="6389"/>
                  </a:cubicBezTo>
                  <a:cubicBezTo>
                    <a:pt x="14677" y="6085"/>
                    <a:pt x="14677" y="6085"/>
                    <a:pt x="14677" y="5780"/>
                  </a:cubicBezTo>
                  <a:cubicBezTo>
                    <a:pt x="14400" y="5780"/>
                    <a:pt x="13015" y="5476"/>
                    <a:pt x="13015" y="5476"/>
                  </a:cubicBezTo>
                  <a:cubicBezTo>
                    <a:pt x="13015" y="3651"/>
                    <a:pt x="13015" y="3651"/>
                    <a:pt x="13015" y="3651"/>
                  </a:cubicBezTo>
                  <a:cubicBezTo>
                    <a:pt x="13015" y="3346"/>
                    <a:pt x="14400" y="3346"/>
                    <a:pt x="14677" y="3346"/>
                  </a:cubicBezTo>
                  <a:cubicBezTo>
                    <a:pt x="14677" y="3042"/>
                    <a:pt x="14677" y="2738"/>
                    <a:pt x="14954" y="2738"/>
                  </a:cubicBezTo>
                  <a:cubicBezTo>
                    <a:pt x="14954" y="2434"/>
                    <a:pt x="14400" y="1217"/>
                    <a:pt x="14400" y="913"/>
                  </a:cubicBezTo>
                  <a:cubicBezTo>
                    <a:pt x="14400" y="913"/>
                    <a:pt x="14400" y="913"/>
                    <a:pt x="14400" y="913"/>
                  </a:cubicBezTo>
                  <a:cubicBezTo>
                    <a:pt x="14677" y="913"/>
                    <a:pt x="15785" y="0"/>
                    <a:pt x="15785" y="0"/>
                  </a:cubicBezTo>
                  <a:cubicBezTo>
                    <a:pt x="16062" y="0"/>
                    <a:pt x="16892" y="1217"/>
                    <a:pt x="16892" y="1521"/>
                  </a:cubicBezTo>
                  <a:cubicBezTo>
                    <a:pt x="16892" y="1217"/>
                    <a:pt x="17169" y="1217"/>
                    <a:pt x="17169" y="1217"/>
                  </a:cubicBezTo>
                  <a:cubicBezTo>
                    <a:pt x="17446" y="1217"/>
                    <a:pt x="17446" y="1217"/>
                    <a:pt x="17446" y="1521"/>
                  </a:cubicBezTo>
                  <a:cubicBezTo>
                    <a:pt x="17723" y="913"/>
                    <a:pt x="18277" y="304"/>
                    <a:pt x="18554" y="0"/>
                  </a:cubicBezTo>
                  <a:cubicBezTo>
                    <a:pt x="18554" y="0"/>
                    <a:pt x="18554" y="0"/>
                    <a:pt x="18554" y="0"/>
                  </a:cubicBezTo>
                  <a:cubicBezTo>
                    <a:pt x="18831" y="0"/>
                    <a:pt x="19938" y="608"/>
                    <a:pt x="19938" y="913"/>
                  </a:cubicBezTo>
                  <a:cubicBezTo>
                    <a:pt x="19938" y="913"/>
                    <a:pt x="19938" y="913"/>
                    <a:pt x="19938" y="913"/>
                  </a:cubicBezTo>
                  <a:cubicBezTo>
                    <a:pt x="19938" y="1217"/>
                    <a:pt x="19662" y="2434"/>
                    <a:pt x="19385" y="2738"/>
                  </a:cubicBezTo>
                  <a:cubicBezTo>
                    <a:pt x="19662" y="2738"/>
                    <a:pt x="19662" y="3042"/>
                    <a:pt x="19938" y="3346"/>
                  </a:cubicBezTo>
                  <a:cubicBezTo>
                    <a:pt x="19938" y="3346"/>
                    <a:pt x="21600" y="3346"/>
                    <a:pt x="21600" y="3651"/>
                  </a:cubicBezTo>
                  <a:lnTo>
                    <a:pt x="21600" y="5476"/>
                  </a:lnTo>
                  <a:close/>
                  <a:moveTo>
                    <a:pt x="21600" y="17949"/>
                  </a:moveTo>
                  <a:cubicBezTo>
                    <a:pt x="21600" y="17949"/>
                    <a:pt x="19938" y="18254"/>
                    <a:pt x="19938" y="18254"/>
                  </a:cubicBezTo>
                  <a:cubicBezTo>
                    <a:pt x="19662" y="18558"/>
                    <a:pt x="19662" y="18558"/>
                    <a:pt x="19385" y="18862"/>
                  </a:cubicBezTo>
                  <a:cubicBezTo>
                    <a:pt x="19662" y="19166"/>
                    <a:pt x="19938" y="20383"/>
                    <a:pt x="19938" y="20687"/>
                  </a:cubicBezTo>
                  <a:cubicBezTo>
                    <a:pt x="19938" y="20687"/>
                    <a:pt x="19938" y="20687"/>
                    <a:pt x="19938" y="20687"/>
                  </a:cubicBezTo>
                  <a:cubicBezTo>
                    <a:pt x="19938" y="20687"/>
                    <a:pt x="18831" y="21600"/>
                    <a:pt x="18554" y="21600"/>
                  </a:cubicBezTo>
                  <a:cubicBezTo>
                    <a:pt x="18554" y="21600"/>
                    <a:pt x="17723" y="20383"/>
                    <a:pt x="17446" y="20079"/>
                  </a:cubicBezTo>
                  <a:cubicBezTo>
                    <a:pt x="17446" y="20079"/>
                    <a:pt x="17446" y="20079"/>
                    <a:pt x="17169" y="20079"/>
                  </a:cubicBezTo>
                  <a:cubicBezTo>
                    <a:pt x="17169" y="20079"/>
                    <a:pt x="16892" y="20079"/>
                    <a:pt x="16892" y="20079"/>
                  </a:cubicBezTo>
                  <a:cubicBezTo>
                    <a:pt x="16892" y="20383"/>
                    <a:pt x="16062" y="21600"/>
                    <a:pt x="15785" y="21600"/>
                  </a:cubicBezTo>
                  <a:cubicBezTo>
                    <a:pt x="15785" y="21600"/>
                    <a:pt x="14677" y="20687"/>
                    <a:pt x="14400" y="20687"/>
                  </a:cubicBezTo>
                  <a:cubicBezTo>
                    <a:pt x="14400" y="20687"/>
                    <a:pt x="14400" y="20687"/>
                    <a:pt x="14400" y="20687"/>
                  </a:cubicBezTo>
                  <a:cubicBezTo>
                    <a:pt x="14400" y="20383"/>
                    <a:pt x="14954" y="19166"/>
                    <a:pt x="14954" y="18862"/>
                  </a:cubicBezTo>
                  <a:cubicBezTo>
                    <a:pt x="14677" y="18558"/>
                    <a:pt x="14677" y="18558"/>
                    <a:pt x="14677" y="18254"/>
                  </a:cubicBezTo>
                  <a:cubicBezTo>
                    <a:pt x="14400" y="18254"/>
                    <a:pt x="13015" y="17949"/>
                    <a:pt x="13015" y="17949"/>
                  </a:cubicBezTo>
                  <a:cubicBezTo>
                    <a:pt x="13015" y="16124"/>
                    <a:pt x="13015" y="16124"/>
                    <a:pt x="13015" y="16124"/>
                  </a:cubicBezTo>
                  <a:cubicBezTo>
                    <a:pt x="13015" y="15820"/>
                    <a:pt x="14400" y="15820"/>
                    <a:pt x="14677" y="15820"/>
                  </a:cubicBezTo>
                  <a:cubicBezTo>
                    <a:pt x="14677" y="15515"/>
                    <a:pt x="14677" y="15211"/>
                    <a:pt x="14954" y="15211"/>
                  </a:cubicBezTo>
                  <a:cubicBezTo>
                    <a:pt x="14954" y="14907"/>
                    <a:pt x="14400" y="13690"/>
                    <a:pt x="14400" y="13386"/>
                  </a:cubicBezTo>
                  <a:cubicBezTo>
                    <a:pt x="14400" y="13386"/>
                    <a:pt x="14400" y="13386"/>
                    <a:pt x="14400" y="13386"/>
                  </a:cubicBezTo>
                  <a:cubicBezTo>
                    <a:pt x="14677" y="13386"/>
                    <a:pt x="15785" y="12473"/>
                    <a:pt x="15785" y="12473"/>
                  </a:cubicBezTo>
                  <a:cubicBezTo>
                    <a:pt x="16062" y="12473"/>
                    <a:pt x="16892" y="13690"/>
                    <a:pt x="16892" y="13994"/>
                  </a:cubicBezTo>
                  <a:cubicBezTo>
                    <a:pt x="16892" y="13994"/>
                    <a:pt x="17169" y="13994"/>
                    <a:pt x="17169" y="13994"/>
                  </a:cubicBezTo>
                  <a:cubicBezTo>
                    <a:pt x="17446" y="13994"/>
                    <a:pt x="17446" y="13994"/>
                    <a:pt x="17446" y="13994"/>
                  </a:cubicBezTo>
                  <a:cubicBezTo>
                    <a:pt x="17723" y="13386"/>
                    <a:pt x="18277" y="13082"/>
                    <a:pt x="18554" y="12473"/>
                  </a:cubicBezTo>
                  <a:cubicBezTo>
                    <a:pt x="18554" y="12473"/>
                    <a:pt x="18554" y="12473"/>
                    <a:pt x="18554" y="12473"/>
                  </a:cubicBezTo>
                  <a:cubicBezTo>
                    <a:pt x="18831" y="12473"/>
                    <a:pt x="19938" y="13386"/>
                    <a:pt x="19938" y="13386"/>
                  </a:cubicBezTo>
                  <a:cubicBezTo>
                    <a:pt x="19938" y="13386"/>
                    <a:pt x="19938" y="13386"/>
                    <a:pt x="19938" y="13386"/>
                  </a:cubicBezTo>
                  <a:cubicBezTo>
                    <a:pt x="19938" y="13690"/>
                    <a:pt x="19662" y="14907"/>
                    <a:pt x="19385" y="15211"/>
                  </a:cubicBezTo>
                  <a:cubicBezTo>
                    <a:pt x="19662" y="15211"/>
                    <a:pt x="19662" y="15515"/>
                    <a:pt x="19938" y="15820"/>
                  </a:cubicBezTo>
                  <a:cubicBezTo>
                    <a:pt x="19938" y="15820"/>
                    <a:pt x="21600" y="15820"/>
                    <a:pt x="21600" y="16124"/>
                  </a:cubicBezTo>
                  <a:lnTo>
                    <a:pt x="21600" y="17949"/>
                  </a:lnTo>
                  <a:close/>
                  <a:moveTo>
                    <a:pt x="17169" y="3042"/>
                  </a:moveTo>
                  <a:cubicBezTo>
                    <a:pt x="16338" y="3042"/>
                    <a:pt x="15785" y="3651"/>
                    <a:pt x="15785" y="4563"/>
                  </a:cubicBezTo>
                  <a:cubicBezTo>
                    <a:pt x="15785" y="5476"/>
                    <a:pt x="16338" y="6085"/>
                    <a:pt x="17169" y="6085"/>
                  </a:cubicBezTo>
                  <a:cubicBezTo>
                    <a:pt x="18000" y="6085"/>
                    <a:pt x="18554" y="5476"/>
                    <a:pt x="18554" y="4563"/>
                  </a:cubicBezTo>
                  <a:cubicBezTo>
                    <a:pt x="18554" y="3651"/>
                    <a:pt x="18000" y="3042"/>
                    <a:pt x="17169" y="3042"/>
                  </a:cubicBezTo>
                  <a:close/>
                  <a:moveTo>
                    <a:pt x="17169" y="15515"/>
                  </a:moveTo>
                  <a:cubicBezTo>
                    <a:pt x="16338" y="15515"/>
                    <a:pt x="15785" y="16124"/>
                    <a:pt x="15785" y="17037"/>
                  </a:cubicBezTo>
                  <a:cubicBezTo>
                    <a:pt x="15785" y="17949"/>
                    <a:pt x="16338" y="18558"/>
                    <a:pt x="17169" y="18558"/>
                  </a:cubicBezTo>
                  <a:cubicBezTo>
                    <a:pt x="18000" y="18558"/>
                    <a:pt x="18554" y="17949"/>
                    <a:pt x="18554" y="17037"/>
                  </a:cubicBezTo>
                  <a:cubicBezTo>
                    <a:pt x="18554" y="16124"/>
                    <a:pt x="18000" y="15515"/>
                    <a:pt x="17169" y="1551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4" name="Shape"/>
            <p:cNvSpPr/>
            <p:nvPr/>
          </p:nvSpPr>
          <p:spPr>
            <a:xfrm>
              <a:off x="2639484" y="3194051"/>
              <a:ext cx="330201" cy="256117"/>
            </a:xfrm>
            <a:custGeom>
              <a:avLst/>
              <a:gdLst/>
              <a:ahLst/>
              <a:cxnLst>
                <a:cxn ang="0">
                  <a:pos x="wd2" y="hd2"/>
                </a:cxn>
                <a:cxn ang="5400000">
                  <a:pos x="wd2" y="hd2"/>
                </a:cxn>
                <a:cxn ang="10800000">
                  <a:pos x="wd2" y="hd2"/>
                </a:cxn>
                <a:cxn ang="16200000">
                  <a:pos x="wd2" y="hd2"/>
                </a:cxn>
              </a:cxnLst>
              <a:rect l="0" t="0" r="r" b="b"/>
              <a:pathLst>
                <a:path w="21600" h="21600" extrusionOk="0">
                  <a:moveTo>
                    <a:pt x="8700" y="15814"/>
                  </a:moveTo>
                  <a:cubicBezTo>
                    <a:pt x="7800" y="15814"/>
                    <a:pt x="7200" y="15429"/>
                    <a:pt x="6600" y="15429"/>
                  </a:cubicBezTo>
                  <a:cubicBezTo>
                    <a:pt x="5400" y="16200"/>
                    <a:pt x="4500" y="16971"/>
                    <a:pt x="3300" y="17357"/>
                  </a:cubicBezTo>
                  <a:cubicBezTo>
                    <a:pt x="2700" y="17357"/>
                    <a:pt x="2400" y="17743"/>
                    <a:pt x="2100" y="17743"/>
                  </a:cubicBezTo>
                  <a:cubicBezTo>
                    <a:pt x="2100" y="17743"/>
                    <a:pt x="2100" y="17743"/>
                    <a:pt x="2100" y="17743"/>
                  </a:cubicBezTo>
                  <a:cubicBezTo>
                    <a:pt x="1800" y="17743"/>
                    <a:pt x="1800" y="17357"/>
                    <a:pt x="1800" y="17357"/>
                  </a:cubicBezTo>
                  <a:cubicBezTo>
                    <a:pt x="1500" y="16971"/>
                    <a:pt x="1800" y="16586"/>
                    <a:pt x="1800" y="16586"/>
                  </a:cubicBezTo>
                  <a:cubicBezTo>
                    <a:pt x="2400" y="15814"/>
                    <a:pt x="3000" y="15429"/>
                    <a:pt x="3300" y="13886"/>
                  </a:cubicBezTo>
                  <a:cubicBezTo>
                    <a:pt x="1500" y="12343"/>
                    <a:pt x="0" y="10414"/>
                    <a:pt x="0" y="7714"/>
                  </a:cubicBezTo>
                  <a:cubicBezTo>
                    <a:pt x="0" y="3471"/>
                    <a:pt x="3900" y="0"/>
                    <a:pt x="8700" y="0"/>
                  </a:cubicBezTo>
                  <a:cubicBezTo>
                    <a:pt x="13200" y="0"/>
                    <a:pt x="17100" y="3471"/>
                    <a:pt x="17100" y="7714"/>
                  </a:cubicBezTo>
                  <a:cubicBezTo>
                    <a:pt x="17100" y="12343"/>
                    <a:pt x="13200" y="15814"/>
                    <a:pt x="8700" y="15814"/>
                  </a:cubicBezTo>
                  <a:close/>
                  <a:moveTo>
                    <a:pt x="18600" y="18129"/>
                  </a:moveTo>
                  <a:cubicBezTo>
                    <a:pt x="18900" y="19286"/>
                    <a:pt x="19500" y="19671"/>
                    <a:pt x="19800" y="20443"/>
                  </a:cubicBezTo>
                  <a:cubicBezTo>
                    <a:pt x="20100" y="20829"/>
                    <a:pt x="20100" y="20829"/>
                    <a:pt x="20100" y="21214"/>
                  </a:cubicBezTo>
                  <a:cubicBezTo>
                    <a:pt x="20100" y="21600"/>
                    <a:pt x="20100" y="21600"/>
                    <a:pt x="19800" y="21600"/>
                  </a:cubicBezTo>
                  <a:cubicBezTo>
                    <a:pt x="19500" y="21600"/>
                    <a:pt x="18900" y="21600"/>
                    <a:pt x="18600" y="21214"/>
                  </a:cubicBezTo>
                  <a:cubicBezTo>
                    <a:pt x="17400" y="20829"/>
                    <a:pt x="16500" y="20443"/>
                    <a:pt x="15300" y="19286"/>
                  </a:cubicBezTo>
                  <a:cubicBezTo>
                    <a:pt x="14700" y="19671"/>
                    <a:pt x="14100" y="19671"/>
                    <a:pt x="13200" y="19671"/>
                  </a:cubicBezTo>
                  <a:cubicBezTo>
                    <a:pt x="11100" y="19671"/>
                    <a:pt x="9000" y="18900"/>
                    <a:pt x="7500" y="17743"/>
                  </a:cubicBezTo>
                  <a:cubicBezTo>
                    <a:pt x="7800" y="17743"/>
                    <a:pt x="8400" y="17743"/>
                    <a:pt x="8700" y="17743"/>
                  </a:cubicBezTo>
                  <a:cubicBezTo>
                    <a:pt x="11100" y="17743"/>
                    <a:pt x="13800" y="16586"/>
                    <a:pt x="15600" y="15043"/>
                  </a:cubicBezTo>
                  <a:cubicBezTo>
                    <a:pt x="17400" y="13114"/>
                    <a:pt x="18600" y="10414"/>
                    <a:pt x="18600" y="7714"/>
                  </a:cubicBezTo>
                  <a:cubicBezTo>
                    <a:pt x="18600" y="6943"/>
                    <a:pt x="18600" y="6171"/>
                    <a:pt x="18300" y="5400"/>
                  </a:cubicBezTo>
                  <a:cubicBezTo>
                    <a:pt x="20400" y="6943"/>
                    <a:pt x="21600" y="9257"/>
                    <a:pt x="21600" y="11571"/>
                  </a:cubicBezTo>
                  <a:cubicBezTo>
                    <a:pt x="21600" y="14271"/>
                    <a:pt x="20400" y="16586"/>
                    <a:pt x="18600" y="181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5" name="Shape"/>
            <p:cNvSpPr/>
            <p:nvPr/>
          </p:nvSpPr>
          <p:spPr>
            <a:xfrm>
              <a:off x="3299884" y="3143251"/>
              <a:ext cx="328084"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6000"/>
                  </a:moveTo>
                  <a:cubicBezTo>
                    <a:pt x="21600" y="20400"/>
                    <a:pt x="21600" y="20400"/>
                    <a:pt x="21600" y="20400"/>
                  </a:cubicBezTo>
                  <a:cubicBezTo>
                    <a:pt x="21600" y="21300"/>
                    <a:pt x="21300" y="21600"/>
                    <a:pt x="20700" y="21600"/>
                  </a:cubicBezTo>
                  <a:cubicBezTo>
                    <a:pt x="9000" y="21600"/>
                    <a:pt x="9000" y="21600"/>
                    <a:pt x="9000" y="21600"/>
                  </a:cubicBezTo>
                  <a:cubicBezTo>
                    <a:pt x="8400" y="21600"/>
                    <a:pt x="7800" y="21300"/>
                    <a:pt x="7800" y="20400"/>
                  </a:cubicBezTo>
                  <a:cubicBezTo>
                    <a:pt x="7800" y="17100"/>
                    <a:pt x="7800" y="17100"/>
                    <a:pt x="7800" y="17100"/>
                  </a:cubicBezTo>
                  <a:cubicBezTo>
                    <a:pt x="1200" y="17100"/>
                    <a:pt x="1200" y="17100"/>
                    <a:pt x="1200" y="17100"/>
                  </a:cubicBezTo>
                  <a:cubicBezTo>
                    <a:pt x="600" y="17100"/>
                    <a:pt x="0" y="16500"/>
                    <a:pt x="0" y="15900"/>
                  </a:cubicBezTo>
                  <a:cubicBezTo>
                    <a:pt x="0" y="7800"/>
                    <a:pt x="0" y="7800"/>
                    <a:pt x="0" y="7800"/>
                  </a:cubicBezTo>
                  <a:cubicBezTo>
                    <a:pt x="0" y="7200"/>
                    <a:pt x="600" y="6300"/>
                    <a:pt x="900" y="5700"/>
                  </a:cubicBezTo>
                  <a:cubicBezTo>
                    <a:pt x="6000" y="900"/>
                    <a:pt x="6000" y="900"/>
                    <a:pt x="6000" y="900"/>
                  </a:cubicBezTo>
                  <a:cubicBezTo>
                    <a:pt x="6300" y="600"/>
                    <a:pt x="7200" y="0"/>
                    <a:pt x="7800" y="0"/>
                  </a:cubicBezTo>
                  <a:cubicBezTo>
                    <a:pt x="12900" y="0"/>
                    <a:pt x="12900" y="0"/>
                    <a:pt x="12900" y="0"/>
                  </a:cubicBezTo>
                  <a:cubicBezTo>
                    <a:pt x="13500" y="0"/>
                    <a:pt x="14100" y="600"/>
                    <a:pt x="14100" y="1200"/>
                  </a:cubicBezTo>
                  <a:cubicBezTo>
                    <a:pt x="14100" y="5100"/>
                    <a:pt x="14100" y="5100"/>
                    <a:pt x="14100" y="5100"/>
                  </a:cubicBezTo>
                  <a:cubicBezTo>
                    <a:pt x="14400" y="4800"/>
                    <a:pt x="15000" y="4800"/>
                    <a:pt x="15600" y="4800"/>
                  </a:cubicBezTo>
                  <a:cubicBezTo>
                    <a:pt x="20700" y="4800"/>
                    <a:pt x="20700" y="4800"/>
                    <a:pt x="20700" y="4800"/>
                  </a:cubicBezTo>
                  <a:cubicBezTo>
                    <a:pt x="21300" y="4800"/>
                    <a:pt x="21600" y="5100"/>
                    <a:pt x="21600" y="6000"/>
                  </a:cubicBezTo>
                  <a:close/>
                  <a:moveTo>
                    <a:pt x="12600" y="6600"/>
                  </a:moveTo>
                  <a:cubicBezTo>
                    <a:pt x="12600" y="1500"/>
                    <a:pt x="12600" y="1500"/>
                    <a:pt x="12600" y="1500"/>
                  </a:cubicBezTo>
                  <a:cubicBezTo>
                    <a:pt x="7800" y="1500"/>
                    <a:pt x="7800" y="1500"/>
                    <a:pt x="7800" y="1500"/>
                  </a:cubicBezTo>
                  <a:cubicBezTo>
                    <a:pt x="7800" y="6600"/>
                    <a:pt x="7800" y="6600"/>
                    <a:pt x="7800" y="6600"/>
                  </a:cubicBezTo>
                  <a:cubicBezTo>
                    <a:pt x="7800" y="7200"/>
                    <a:pt x="7200" y="7800"/>
                    <a:pt x="6600" y="7800"/>
                  </a:cubicBezTo>
                  <a:cubicBezTo>
                    <a:pt x="1800" y="7800"/>
                    <a:pt x="1800" y="7800"/>
                    <a:pt x="1800" y="7800"/>
                  </a:cubicBezTo>
                  <a:cubicBezTo>
                    <a:pt x="1800" y="15600"/>
                    <a:pt x="1800" y="15600"/>
                    <a:pt x="1800" y="15600"/>
                  </a:cubicBezTo>
                  <a:cubicBezTo>
                    <a:pt x="7800" y="15600"/>
                    <a:pt x="7800" y="15600"/>
                    <a:pt x="7800" y="15600"/>
                  </a:cubicBezTo>
                  <a:cubicBezTo>
                    <a:pt x="7800" y="12300"/>
                    <a:pt x="7800" y="12300"/>
                    <a:pt x="7800" y="12300"/>
                  </a:cubicBezTo>
                  <a:cubicBezTo>
                    <a:pt x="7800" y="11700"/>
                    <a:pt x="8100" y="10800"/>
                    <a:pt x="8700" y="10500"/>
                  </a:cubicBezTo>
                  <a:lnTo>
                    <a:pt x="12600" y="6600"/>
                  </a:lnTo>
                  <a:close/>
                  <a:moveTo>
                    <a:pt x="2700" y="6300"/>
                  </a:moveTo>
                  <a:cubicBezTo>
                    <a:pt x="6300" y="6300"/>
                    <a:pt x="6300" y="6300"/>
                    <a:pt x="6300" y="6300"/>
                  </a:cubicBezTo>
                  <a:cubicBezTo>
                    <a:pt x="6300" y="2700"/>
                    <a:pt x="6300" y="2700"/>
                    <a:pt x="6300" y="2700"/>
                  </a:cubicBezTo>
                  <a:lnTo>
                    <a:pt x="2700" y="6300"/>
                  </a:lnTo>
                  <a:close/>
                  <a:moveTo>
                    <a:pt x="20100" y="6300"/>
                  </a:moveTo>
                  <a:cubicBezTo>
                    <a:pt x="15600" y="6300"/>
                    <a:pt x="15600" y="6300"/>
                    <a:pt x="15600" y="6300"/>
                  </a:cubicBezTo>
                  <a:cubicBezTo>
                    <a:pt x="15600" y="11400"/>
                    <a:pt x="15600" y="11400"/>
                    <a:pt x="15600" y="11400"/>
                  </a:cubicBezTo>
                  <a:cubicBezTo>
                    <a:pt x="15600" y="12000"/>
                    <a:pt x="15000" y="12300"/>
                    <a:pt x="14400" y="12300"/>
                  </a:cubicBezTo>
                  <a:cubicBezTo>
                    <a:pt x="9300" y="12300"/>
                    <a:pt x="9300" y="12300"/>
                    <a:pt x="9300" y="12300"/>
                  </a:cubicBezTo>
                  <a:cubicBezTo>
                    <a:pt x="9300" y="20100"/>
                    <a:pt x="9300" y="20100"/>
                    <a:pt x="9300" y="20100"/>
                  </a:cubicBezTo>
                  <a:cubicBezTo>
                    <a:pt x="20100" y="20100"/>
                    <a:pt x="20100" y="20100"/>
                    <a:pt x="20100" y="20100"/>
                  </a:cubicBezTo>
                  <a:lnTo>
                    <a:pt x="20100" y="6300"/>
                  </a:lnTo>
                  <a:close/>
                  <a:moveTo>
                    <a:pt x="10500" y="10800"/>
                  </a:moveTo>
                  <a:cubicBezTo>
                    <a:pt x="14100" y="10800"/>
                    <a:pt x="14100" y="10800"/>
                    <a:pt x="14100" y="10800"/>
                  </a:cubicBezTo>
                  <a:cubicBezTo>
                    <a:pt x="14100" y="7200"/>
                    <a:pt x="14100" y="7200"/>
                    <a:pt x="14100" y="7200"/>
                  </a:cubicBezTo>
                  <a:lnTo>
                    <a:pt x="10500"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6" name="Shape"/>
            <p:cNvSpPr/>
            <p:nvPr/>
          </p:nvSpPr>
          <p:spPr>
            <a:xfrm>
              <a:off x="3958167" y="31665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1845"/>
                  </a:moveTo>
                  <a:cubicBezTo>
                    <a:pt x="21600" y="12194"/>
                    <a:pt x="21252" y="12542"/>
                    <a:pt x="20903" y="12542"/>
                  </a:cubicBezTo>
                  <a:cubicBezTo>
                    <a:pt x="18813" y="12542"/>
                    <a:pt x="18813" y="12542"/>
                    <a:pt x="18813" y="12542"/>
                  </a:cubicBezTo>
                  <a:cubicBezTo>
                    <a:pt x="18116" y="15677"/>
                    <a:pt x="15677" y="18116"/>
                    <a:pt x="12542" y="18813"/>
                  </a:cubicBezTo>
                  <a:cubicBezTo>
                    <a:pt x="12542" y="20903"/>
                    <a:pt x="12542" y="20903"/>
                    <a:pt x="12542" y="20903"/>
                  </a:cubicBezTo>
                  <a:cubicBezTo>
                    <a:pt x="12542" y="21252"/>
                    <a:pt x="12194" y="21600"/>
                    <a:pt x="11845" y="21600"/>
                  </a:cubicBezTo>
                  <a:cubicBezTo>
                    <a:pt x="10103" y="21600"/>
                    <a:pt x="10103" y="21600"/>
                    <a:pt x="10103" y="21600"/>
                  </a:cubicBezTo>
                  <a:cubicBezTo>
                    <a:pt x="9406" y="21600"/>
                    <a:pt x="9058" y="21252"/>
                    <a:pt x="9058" y="20903"/>
                  </a:cubicBezTo>
                  <a:cubicBezTo>
                    <a:pt x="9058" y="18813"/>
                    <a:pt x="9058" y="18813"/>
                    <a:pt x="9058" y="18813"/>
                  </a:cubicBezTo>
                  <a:cubicBezTo>
                    <a:pt x="6271" y="18116"/>
                    <a:pt x="3832" y="15677"/>
                    <a:pt x="3135" y="12542"/>
                  </a:cubicBezTo>
                  <a:cubicBezTo>
                    <a:pt x="1045" y="12542"/>
                    <a:pt x="1045" y="12542"/>
                    <a:pt x="1045" y="12542"/>
                  </a:cubicBezTo>
                  <a:cubicBezTo>
                    <a:pt x="697" y="12542"/>
                    <a:pt x="0" y="12194"/>
                    <a:pt x="0" y="11845"/>
                  </a:cubicBezTo>
                  <a:cubicBezTo>
                    <a:pt x="0" y="10103"/>
                    <a:pt x="0" y="10103"/>
                    <a:pt x="0" y="10103"/>
                  </a:cubicBezTo>
                  <a:cubicBezTo>
                    <a:pt x="0" y="9406"/>
                    <a:pt x="697" y="9058"/>
                    <a:pt x="1045" y="9058"/>
                  </a:cubicBezTo>
                  <a:cubicBezTo>
                    <a:pt x="3135" y="9058"/>
                    <a:pt x="3135" y="9058"/>
                    <a:pt x="3135" y="9058"/>
                  </a:cubicBezTo>
                  <a:cubicBezTo>
                    <a:pt x="3832" y="6271"/>
                    <a:pt x="6271" y="3832"/>
                    <a:pt x="9058" y="3135"/>
                  </a:cubicBezTo>
                  <a:cubicBezTo>
                    <a:pt x="9058" y="1045"/>
                    <a:pt x="9058" y="1045"/>
                    <a:pt x="9058" y="1045"/>
                  </a:cubicBezTo>
                  <a:cubicBezTo>
                    <a:pt x="9058" y="697"/>
                    <a:pt x="9406" y="0"/>
                    <a:pt x="10103" y="0"/>
                  </a:cubicBezTo>
                  <a:cubicBezTo>
                    <a:pt x="11845" y="0"/>
                    <a:pt x="11845" y="0"/>
                    <a:pt x="11845" y="0"/>
                  </a:cubicBezTo>
                  <a:cubicBezTo>
                    <a:pt x="12194" y="0"/>
                    <a:pt x="12542" y="697"/>
                    <a:pt x="12542" y="1045"/>
                  </a:cubicBezTo>
                  <a:cubicBezTo>
                    <a:pt x="12542" y="3135"/>
                    <a:pt x="12542" y="3135"/>
                    <a:pt x="12542" y="3135"/>
                  </a:cubicBezTo>
                  <a:cubicBezTo>
                    <a:pt x="15677" y="3832"/>
                    <a:pt x="18116" y="6271"/>
                    <a:pt x="18813" y="9058"/>
                  </a:cubicBezTo>
                  <a:cubicBezTo>
                    <a:pt x="20903" y="9058"/>
                    <a:pt x="20903" y="9058"/>
                    <a:pt x="20903" y="9058"/>
                  </a:cubicBezTo>
                  <a:cubicBezTo>
                    <a:pt x="21252" y="9058"/>
                    <a:pt x="21600" y="9406"/>
                    <a:pt x="21600" y="10103"/>
                  </a:cubicBezTo>
                  <a:lnTo>
                    <a:pt x="21600" y="11845"/>
                  </a:lnTo>
                  <a:close/>
                  <a:moveTo>
                    <a:pt x="15329" y="12542"/>
                  </a:moveTo>
                  <a:cubicBezTo>
                    <a:pt x="14981" y="12542"/>
                    <a:pt x="14632" y="12194"/>
                    <a:pt x="14632" y="11845"/>
                  </a:cubicBezTo>
                  <a:cubicBezTo>
                    <a:pt x="14632" y="10103"/>
                    <a:pt x="14632" y="10103"/>
                    <a:pt x="14632" y="10103"/>
                  </a:cubicBezTo>
                  <a:cubicBezTo>
                    <a:pt x="14632" y="9406"/>
                    <a:pt x="14981" y="9058"/>
                    <a:pt x="15329" y="9058"/>
                  </a:cubicBezTo>
                  <a:cubicBezTo>
                    <a:pt x="17071" y="9058"/>
                    <a:pt x="17071" y="9058"/>
                    <a:pt x="17071" y="9058"/>
                  </a:cubicBezTo>
                  <a:cubicBezTo>
                    <a:pt x="16374" y="6968"/>
                    <a:pt x="14632" y="5574"/>
                    <a:pt x="12542" y="4877"/>
                  </a:cubicBezTo>
                  <a:cubicBezTo>
                    <a:pt x="12542" y="6271"/>
                    <a:pt x="12542" y="6271"/>
                    <a:pt x="12542" y="6271"/>
                  </a:cubicBezTo>
                  <a:cubicBezTo>
                    <a:pt x="12542" y="6968"/>
                    <a:pt x="12194" y="7316"/>
                    <a:pt x="11845" y="7316"/>
                  </a:cubicBezTo>
                  <a:cubicBezTo>
                    <a:pt x="10103" y="7316"/>
                    <a:pt x="10103" y="7316"/>
                    <a:pt x="10103" y="7316"/>
                  </a:cubicBezTo>
                  <a:cubicBezTo>
                    <a:pt x="9406" y="7316"/>
                    <a:pt x="9058" y="6968"/>
                    <a:pt x="9058" y="6271"/>
                  </a:cubicBezTo>
                  <a:cubicBezTo>
                    <a:pt x="9058" y="4877"/>
                    <a:pt x="9058" y="4877"/>
                    <a:pt x="9058" y="4877"/>
                  </a:cubicBezTo>
                  <a:cubicBezTo>
                    <a:pt x="6968" y="5574"/>
                    <a:pt x="5574" y="6968"/>
                    <a:pt x="4877" y="9058"/>
                  </a:cubicBezTo>
                  <a:cubicBezTo>
                    <a:pt x="6271" y="9058"/>
                    <a:pt x="6271" y="9058"/>
                    <a:pt x="6271" y="9058"/>
                  </a:cubicBezTo>
                  <a:cubicBezTo>
                    <a:pt x="6968" y="9058"/>
                    <a:pt x="7316" y="9406"/>
                    <a:pt x="7316" y="10103"/>
                  </a:cubicBezTo>
                  <a:cubicBezTo>
                    <a:pt x="7316" y="11845"/>
                    <a:pt x="7316" y="11845"/>
                    <a:pt x="7316" y="11845"/>
                  </a:cubicBezTo>
                  <a:cubicBezTo>
                    <a:pt x="7316" y="12194"/>
                    <a:pt x="6968" y="12542"/>
                    <a:pt x="6271" y="12542"/>
                  </a:cubicBezTo>
                  <a:cubicBezTo>
                    <a:pt x="4877" y="12542"/>
                    <a:pt x="4877" y="12542"/>
                    <a:pt x="4877" y="12542"/>
                  </a:cubicBezTo>
                  <a:cubicBezTo>
                    <a:pt x="5574" y="14632"/>
                    <a:pt x="6968" y="16374"/>
                    <a:pt x="9058" y="17071"/>
                  </a:cubicBezTo>
                  <a:cubicBezTo>
                    <a:pt x="9058" y="15329"/>
                    <a:pt x="9058" y="15329"/>
                    <a:pt x="9058" y="15329"/>
                  </a:cubicBezTo>
                  <a:cubicBezTo>
                    <a:pt x="9058" y="14981"/>
                    <a:pt x="9406" y="14632"/>
                    <a:pt x="10103" y="14632"/>
                  </a:cubicBezTo>
                  <a:cubicBezTo>
                    <a:pt x="11845" y="14632"/>
                    <a:pt x="11845" y="14632"/>
                    <a:pt x="11845" y="14632"/>
                  </a:cubicBezTo>
                  <a:cubicBezTo>
                    <a:pt x="12194" y="14632"/>
                    <a:pt x="12542" y="14981"/>
                    <a:pt x="12542" y="15329"/>
                  </a:cubicBezTo>
                  <a:cubicBezTo>
                    <a:pt x="12542" y="17071"/>
                    <a:pt x="12542" y="17071"/>
                    <a:pt x="12542" y="17071"/>
                  </a:cubicBezTo>
                  <a:cubicBezTo>
                    <a:pt x="14632" y="16374"/>
                    <a:pt x="16374" y="14632"/>
                    <a:pt x="17071" y="12542"/>
                  </a:cubicBezTo>
                  <a:lnTo>
                    <a:pt x="15329" y="1254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7" name="Shape"/>
            <p:cNvSpPr/>
            <p:nvPr/>
          </p:nvSpPr>
          <p:spPr>
            <a:xfrm>
              <a:off x="4621430" y="3194051"/>
              <a:ext cx="328887" cy="256117"/>
            </a:xfrm>
            <a:custGeom>
              <a:avLst/>
              <a:gdLst/>
              <a:ahLst/>
              <a:cxnLst>
                <a:cxn ang="0">
                  <a:pos x="wd2" y="hd2"/>
                </a:cxn>
                <a:cxn ang="5400000">
                  <a:pos x="wd2" y="hd2"/>
                </a:cxn>
                <a:cxn ang="10800000">
                  <a:pos x="wd2" y="hd2"/>
                </a:cxn>
                <a:cxn ang="16200000">
                  <a:pos x="wd2" y="hd2"/>
                </a:cxn>
              </a:cxnLst>
              <a:rect l="0" t="0" r="r" b="b"/>
              <a:pathLst>
                <a:path w="21242" h="21600" extrusionOk="0">
                  <a:moveTo>
                    <a:pt x="20823" y="16971"/>
                  </a:moveTo>
                  <a:cubicBezTo>
                    <a:pt x="21119" y="16971"/>
                    <a:pt x="21415" y="17357"/>
                    <a:pt x="21119" y="17743"/>
                  </a:cubicBezTo>
                  <a:cubicBezTo>
                    <a:pt x="21119" y="18129"/>
                    <a:pt x="21119" y="18514"/>
                    <a:pt x="20823" y="18514"/>
                  </a:cubicBezTo>
                  <a:cubicBezTo>
                    <a:pt x="19344" y="19671"/>
                    <a:pt x="19344" y="19671"/>
                    <a:pt x="19344" y="19671"/>
                  </a:cubicBezTo>
                  <a:cubicBezTo>
                    <a:pt x="19344" y="19671"/>
                    <a:pt x="19048" y="19671"/>
                    <a:pt x="19048" y="19671"/>
                  </a:cubicBezTo>
                  <a:cubicBezTo>
                    <a:pt x="18752" y="19671"/>
                    <a:pt x="18752" y="19671"/>
                    <a:pt x="18456" y="19671"/>
                  </a:cubicBezTo>
                  <a:cubicBezTo>
                    <a:pt x="10467" y="13500"/>
                    <a:pt x="10467" y="13500"/>
                    <a:pt x="10467" y="13500"/>
                  </a:cubicBezTo>
                  <a:cubicBezTo>
                    <a:pt x="8988" y="14657"/>
                    <a:pt x="8988" y="14657"/>
                    <a:pt x="8988" y="14657"/>
                  </a:cubicBezTo>
                  <a:cubicBezTo>
                    <a:pt x="8988" y="14657"/>
                    <a:pt x="8988" y="14657"/>
                    <a:pt x="8988" y="14657"/>
                  </a:cubicBezTo>
                  <a:cubicBezTo>
                    <a:pt x="8988" y="15043"/>
                    <a:pt x="8988" y="15814"/>
                    <a:pt x="8988" y="16200"/>
                  </a:cubicBezTo>
                  <a:cubicBezTo>
                    <a:pt x="8988" y="17743"/>
                    <a:pt x="8100" y="19286"/>
                    <a:pt x="6916" y="20443"/>
                  </a:cubicBezTo>
                  <a:cubicBezTo>
                    <a:pt x="5733" y="21214"/>
                    <a:pt x="4549" y="21600"/>
                    <a:pt x="3662" y="21600"/>
                  </a:cubicBezTo>
                  <a:cubicBezTo>
                    <a:pt x="2478" y="21600"/>
                    <a:pt x="1590" y="21214"/>
                    <a:pt x="999" y="20443"/>
                  </a:cubicBezTo>
                  <a:cubicBezTo>
                    <a:pt x="111" y="19671"/>
                    <a:pt x="-185" y="18514"/>
                    <a:pt x="111" y="17357"/>
                  </a:cubicBezTo>
                  <a:cubicBezTo>
                    <a:pt x="111" y="15814"/>
                    <a:pt x="999" y="14271"/>
                    <a:pt x="2182" y="13114"/>
                  </a:cubicBezTo>
                  <a:cubicBezTo>
                    <a:pt x="3070" y="12343"/>
                    <a:pt x="4253" y="11571"/>
                    <a:pt x="5437" y="11571"/>
                  </a:cubicBezTo>
                  <a:cubicBezTo>
                    <a:pt x="6029" y="11571"/>
                    <a:pt x="6620" y="11957"/>
                    <a:pt x="7212" y="12343"/>
                  </a:cubicBezTo>
                  <a:cubicBezTo>
                    <a:pt x="7212" y="11957"/>
                    <a:pt x="7508" y="11957"/>
                    <a:pt x="7508" y="11957"/>
                  </a:cubicBezTo>
                  <a:cubicBezTo>
                    <a:pt x="8988" y="10800"/>
                    <a:pt x="8988" y="10800"/>
                    <a:pt x="8988" y="10800"/>
                  </a:cubicBezTo>
                  <a:cubicBezTo>
                    <a:pt x="7508" y="9643"/>
                    <a:pt x="7508" y="9643"/>
                    <a:pt x="7508" y="9643"/>
                  </a:cubicBezTo>
                  <a:cubicBezTo>
                    <a:pt x="7508" y="9643"/>
                    <a:pt x="7212" y="9257"/>
                    <a:pt x="7212" y="9257"/>
                  </a:cubicBezTo>
                  <a:cubicBezTo>
                    <a:pt x="6620" y="9643"/>
                    <a:pt x="6029" y="9643"/>
                    <a:pt x="5437" y="9643"/>
                  </a:cubicBezTo>
                  <a:cubicBezTo>
                    <a:pt x="4253" y="9643"/>
                    <a:pt x="3070" y="9257"/>
                    <a:pt x="2182" y="8486"/>
                  </a:cubicBezTo>
                  <a:cubicBezTo>
                    <a:pt x="999" y="7329"/>
                    <a:pt x="111" y="5786"/>
                    <a:pt x="111" y="4243"/>
                  </a:cubicBezTo>
                  <a:cubicBezTo>
                    <a:pt x="-185" y="3086"/>
                    <a:pt x="111" y="1929"/>
                    <a:pt x="999" y="1157"/>
                  </a:cubicBezTo>
                  <a:cubicBezTo>
                    <a:pt x="1590" y="386"/>
                    <a:pt x="2478" y="0"/>
                    <a:pt x="3662" y="0"/>
                  </a:cubicBezTo>
                  <a:cubicBezTo>
                    <a:pt x="4549" y="0"/>
                    <a:pt x="5733" y="386"/>
                    <a:pt x="6916" y="1157"/>
                  </a:cubicBezTo>
                  <a:cubicBezTo>
                    <a:pt x="8100" y="2314"/>
                    <a:pt x="8988" y="3857"/>
                    <a:pt x="8988" y="5400"/>
                  </a:cubicBezTo>
                  <a:cubicBezTo>
                    <a:pt x="8988" y="5786"/>
                    <a:pt x="8988" y="6557"/>
                    <a:pt x="8988" y="6943"/>
                  </a:cubicBezTo>
                  <a:cubicBezTo>
                    <a:pt x="8988" y="6943"/>
                    <a:pt x="8988" y="6943"/>
                    <a:pt x="8988" y="6943"/>
                  </a:cubicBezTo>
                  <a:cubicBezTo>
                    <a:pt x="10467" y="8100"/>
                    <a:pt x="10467" y="8100"/>
                    <a:pt x="10467" y="8100"/>
                  </a:cubicBezTo>
                  <a:cubicBezTo>
                    <a:pt x="18456" y="1929"/>
                    <a:pt x="18456" y="1929"/>
                    <a:pt x="18456" y="1929"/>
                  </a:cubicBezTo>
                  <a:cubicBezTo>
                    <a:pt x="18752" y="1929"/>
                    <a:pt x="18752" y="1929"/>
                    <a:pt x="19048" y="1929"/>
                  </a:cubicBezTo>
                  <a:cubicBezTo>
                    <a:pt x="19048" y="1929"/>
                    <a:pt x="19344" y="1929"/>
                    <a:pt x="19344" y="1929"/>
                  </a:cubicBezTo>
                  <a:cubicBezTo>
                    <a:pt x="20823" y="3086"/>
                    <a:pt x="20823" y="3086"/>
                    <a:pt x="20823" y="3086"/>
                  </a:cubicBezTo>
                  <a:cubicBezTo>
                    <a:pt x="21119" y="3086"/>
                    <a:pt x="21119" y="3471"/>
                    <a:pt x="21119" y="3857"/>
                  </a:cubicBezTo>
                  <a:cubicBezTo>
                    <a:pt x="21415" y="3857"/>
                    <a:pt x="21119" y="4243"/>
                    <a:pt x="20823" y="4629"/>
                  </a:cubicBezTo>
                  <a:cubicBezTo>
                    <a:pt x="14905" y="10800"/>
                    <a:pt x="14905" y="10800"/>
                    <a:pt x="14905" y="10800"/>
                  </a:cubicBezTo>
                  <a:lnTo>
                    <a:pt x="20823" y="16971"/>
                  </a:lnTo>
                  <a:close/>
                  <a:moveTo>
                    <a:pt x="6916" y="14657"/>
                  </a:moveTo>
                  <a:cubicBezTo>
                    <a:pt x="6620" y="14271"/>
                    <a:pt x="6029" y="14271"/>
                    <a:pt x="5437" y="14271"/>
                  </a:cubicBezTo>
                  <a:cubicBezTo>
                    <a:pt x="4845" y="14271"/>
                    <a:pt x="3957" y="14657"/>
                    <a:pt x="3070" y="15043"/>
                  </a:cubicBezTo>
                  <a:cubicBezTo>
                    <a:pt x="1886" y="16200"/>
                    <a:pt x="1590" y="17743"/>
                    <a:pt x="2182" y="18514"/>
                  </a:cubicBezTo>
                  <a:cubicBezTo>
                    <a:pt x="2478" y="18900"/>
                    <a:pt x="3070" y="19286"/>
                    <a:pt x="3662" y="19286"/>
                  </a:cubicBezTo>
                  <a:cubicBezTo>
                    <a:pt x="4253" y="19286"/>
                    <a:pt x="5141" y="18900"/>
                    <a:pt x="5733" y="18129"/>
                  </a:cubicBezTo>
                  <a:cubicBezTo>
                    <a:pt x="7212" y="17357"/>
                    <a:pt x="7508" y="15814"/>
                    <a:pt x="6916" y="14657"/>
                  </a:cubicBezTo>
                  <a:close/>
                  <a:moveTo>
                    <a:pt x="5733" y="3086"/>
                  </a:moveTo>
                  <a:cubicBezTo>
                    <a:pt x="5141" y="2700"/>
                    <a:pt x="4253" y="2314"/>
                    <a:pt x="3662" y="2314"/>
                  </a:cubicBezTo>
                  <a:cubicBezTo>
                    <a:pt x="3070" y="2314"/>
                    <a:pt x="2478" y="2700"/>
                    <a:pt x="2182" y="2700"/>
                  </a:cubicBezTo>
                  <a:cubicBezTo>
                    <a:pt x="1590" y="3857"/>
                    <a:pt x="1886" y="5400"/>
                    <a:pt x="3070" y="6557"/>
                  </a:cubicBezTo>
                  <a:cubicBezTo>
                    <a:pt x="3957" y="6943"/>
                    <a:pt x="4845" y="7329"/>
                    <a:pt x="5437" y="7329"/>
                  </a:cubicBezTo>
                  <a:cubicBezTo>
                    <a:pt x="6029" y="7329"/>
                    <a:pt x="6620" y="6943"/>
                    <a:pt x="6916" y="6557"/>
                  </a:cubicBezTo>
                  <a:cubicBezTo>
                    <a:pt x="7508" y="5786"/>
                    <a:pt x="7212" y="4243"/>
                    <a:pt x="5733" y="3086"/>
                  </a:cubicBezTo>
                  <a:close/>
                  <a:moveTo>
                    <a:pt x="11651" y="12729"/>
                  </a:moveTo>
                  <a:cubicBezTo>
                    <a:pt x="20527" y="3857"/>
                    <a:pt x="20527" y="3857"/>
                    <a:pt x="20527" y="3857"/>
                  </a:cubicBezTo>
                  <a:cubicBezTo>
                    <a:pt x="19048" y="2700"/>
                    <a:pt x="19048" y="2700"/>
                    <a:pt x="19048" y="2700"/>
                  </a:cubicBezTo>
                  <a:cubicBezTo>
                    <a:pt x="9875" y="9643"/>
                    <a:pt x="9875" y="9643"/>
                    <a:pt x="9875" y="9643"/>
                  </a:cubicBezTo>
                  <a:cubicBezTo>
                    <a:pt x="9875" y="11186"/>
                    <a:pt x="9875" y="11186"/>
                    <a:pt x="9875" y="11186"/>
                  </a:cubicBezTo>
                  <a:cubicBezTo>
                    <a:pt x="7804" y="12729"/>
                    <a:pt x="7804" y="12729"/>
                    <a:pt x="7804" y="12729"/>
                  </a:cubicBezTo>
                  <a:cubicBezTo>
                    <a:pt x="8100" y="12729"/>
                    <a:pt x="8100" y="12729"/>
                    <a:pt x="8100" y="12729"/>
                  </a:cubicBezTo>
                  <a:cubicBezTo>
                    <a:pt x="8100" y="12729"/>
                    <a:pt x="8100" y="12729"/>
                    <a:pt x="8100" y="13114"/>
                  </a:cubicBezTo>
                  <a:cubicBezTo>
                    <a:pt x="8100" y="13114"/>
                    <a:pt x="8396" y="13114"/>
                    <a:pt x="8396" y="13500"/>
                  </a:cubicBezTo>
                  <a:cubicBezTo>
                    <a:pt x="8692" y="13886"/>
                    <a:pt x="8692" y="13886"/>
                    <a:pt x="8692" y="13886"/>
                  </a:cubicBezTo>
                  <a:cubicBezTo>
                    <a:pt x="10467" y="12343"/>
                    <a:pt x="10467" y="12343"/>
                    <a:pt x="10467" y="12343"/>
                  </a:cubicBezTo>
                  <a:lnTo>
                    <a:pt x="11651" y="12729"/>
                  </a:lnTo>
                  <a:close/>
                  <a:moveTo>
                    <a:pt x="8988" y="9643"/>
                  </a:moveTo>
                  <a:cubicBezTo>
                    <a:pt x="8988" y="9643"/>
                    <a:pt x="8988" y="9643"/>
                    <a:pt x="8988" y="9643"/>
                  </a:cubicBezTo>
                  <a:cubicBezTo>
                    <a:pt x="8988" y="9257"/>
                    <a:pt x="9283" y="8871"/>
                    <a:pt x="9579" y="8486"/>
                  </a:cubicBezTo>
                  <a:cubicBezTo>
                    <a:pt x="9579" y="8486"/>
                    <a:pt x="9579" y="8486"/>
                    <a:pt x="9579" y="8486"/>
                  </a:cubicBezTo>
                  <a:cubicBezTo>
                    <a:pt x="8692" y="7714"/>
                    <a:pt x="8692" y="7714"/>
                    <a:pt x="8692" y="7714"/>
                  </a:cubicBezTo>
                  <a:cubicBezTo>
                    <a:pt x="8396" y="8100"/>
                    <a:pt x="8396" y="8100"/>
                    <a:pt x="8396" y="8100"/>
                  </a:cubicBezTo>
                  <a:cubicBezTo>
                    <a:pt x="8396" y="8486"/>
                    <a:pt x="8100" y="8486"/>
                    <a:pt x="8100" y="8486"/>
                  </a:cubicBezTo>
                  <a:cubicBezTo>
                    <a:pt x="8100" y="8486"/>
                    <a:pt x="8100" y="8486"/>
                    <a:pt x="8100" y="8486"/>
                  </a:cubicBezTo>
                  <a:cubicBezTo>
                    <a:pt x="7804" y="8871"/>
                    <a:pt x="7804" y="8871"/>
                    <a:pt x="7804" y="8871"/>
                  </a:cubicBezTo>
                  <a:lnTo>
                    <a:pt x="8988" y="9643"/>
                  </a:lnTo>
                  <a:close/>
                  <a:moveTo>
                    <a:pt x="12242" y="10800"/>
                  </a:moveTo>
                  <a:cubicBezTo>
                    <a:pt x="12242" y="11186"/>
                    <a:pt x="11651" y="11571"/>
                    <a:pt x="11355" y="11571"/>
                  </a:cubicBezTo>
                  <a:cubicBezTo>
                    <a:pt x="11059" y="11571"/>
                    <a:pt x="10467" y="11186"/>
                    <a:pt x="10467" y="10800"/>
                  </a:cubicBezTo>
                  <a:cubicBezTo>
                    <a:pt x="10467" y="10029"/>
                    <a:pt x="11059" y="9643"/>
                    <a:pt x="11355" y="9643"/>
                  </a:cubicBezTo>
                  <a:cubicBezTo>
                    <a:pt x="11651" y="9643"/>
                    <a:pt x="12242" y="10029"/>
                    <a:pt x="12242" y="10800"/>
                  </a:cubicBezTo>
                  <a:close/>
                  <a:moveTo>
                    <a:pt x="20527" y="17743"/>
                  </a:moveTo>
                  <a:cubicBezTo>
                    <a:pt x="14314" y="11186"/>
                    <a:pt x="14314" y="11186"/>
                    <a:pt x="14314" y="11186"/>
                  </a:cubicBezTo>
                  <a:cubicBezTo>
                    <a:pt x="12242" y="13500"/>
                    <a:pt x="12242" y="13500"/>
                    <a:pt x="12242" y="13500"/>
                  </a:cubicBezTo>
                  <a:cubicBezTo>
                    <a:pt x="12242" y="13500"/>
                    <a:pt x="12242" y="13500"/>
                    <a:pt x="11947" y="13500"/>
                  </a:cubicBezTo>
                  <a:cubicBezTo>
                    <a:pt x="19048" y="18514"/>
                    <a:pt x="19048" y="18514"/>
                    <a:pt x="19048" y="18514"/>
                  </a:cubicBezTo>
                  <a:lnTo>
                    <a:pt x="20527" y="177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8" name="Shape"/>
            <p:cNvSpPr/>
            <p:nvPr/>
          </p:nvSpPr>
          <p:spPr>
            <a:xfrm>
              <a:off x="5278967" y="3166533"/>
              <a:ext cx="328085" cy="260351"/>
            </a:xfrm>
            <a:custGeom>
              <a:avLst/>
              <a:gdLst/>
              <a:ahLst/>
              <a:cxnLst>
                <a:cxn ang="0">
                  <a:pos x="wd2" y="hd2"/>
                </a:cxn>
                <a:cxn ang="5400000">
                  <a:pos x="wd2" y="hd2"/>
                </a:cxn>
                <a:cxn ang="10800000">
                  <a:pos x="wd2" y="hd2"/>
                </a:cxn>
                <a:cxn ang="16200000">
                  <a:pos x="wd2" y="hd2"/>
                </a:cxn>
              </a:cxnLst>
              <a:rect l="0" t="0" r="r" b="b"/>
              <a:pathLst>
                <a:path w="21600" h="21600" extrusionOk="0">
                  <a:moveTo>
                    <a:pt x="21600" y="3411"/>
                  </a:moveTo>
                  <a:cubicBezTo>
                    <a:pt x="21600" y="3789"/>
                    <a:pt x="21600" y="4168"/>
                    <a:pt x="21300" y="4168"/>
                  </a:cubicBezTo>
                  <a:cubicBezTo>
                    <a:pt x="600" y="4168"/>
                    <a:pt x="600" y="4168"/>
                    <a:pt x="600" y="4168"/>
                  </a:cubicBezTo>
                  <a:cubicBezTo>
                    <a:pt x="300" y="4168"/>
                    <a:pt x="0" y="3789"/>
                    <a:pt x="0" y="3411"/>
                  </a:cubicBezTo>
                  <a:cubicBezTo>
                    <a:pt x="0" y="758"/>
                    <a:pt x="0" y="758"/>
                    <a:pt x="0" y="758"/>
                  </a:cubicBezTo>
                  <a:cubicBezTo>
                    <a:pt x="0" y="379"/>
                    <a:pt x="300" y="0"/>
                    <a:pt x="600" y="0"/>
                  </a:cubicBezTo>
                  <a:cubicBezTo>
                    <a:pt x="21300" y="0"/>
                    <a:pt x="21300" y="0"/>
                    <a:pt x="21300" y="0"/>
                  </a:cubicBezTo>
                  <a:cubicBezTo>
                    <a:pt x="21600" y="0"/>
                    <a:pt x="21600" y="379"/>
                    <a:pt x="21600" y="758"/>
                  </a:cubicBezTo>
                  <a:lnTo>
                    <a:pt x="21600" y="3411"/>
                  </a:lnTo>
                  <a:close/>
                  <a:moveTo>
                    <a:pt x="21600" y="21221"/>
                  </a:moveTo>
                  <a:cubicBezTo>
                    <a:pt x="21600" y="21221"/>
                    <a:pt x="21600" y="21600"/>
                    <a:pt x="21300" y="21600"/>
                  </a:cubicBezTo>
                  <a:cubicBezTo>
                    <a:pt x="600" y="21600"/>
                    <a:pt x="600" y="21600"/>
                    <a:pt x="600" y="21600"/>
                  </a:cubicBezTo>
                  <a:cubicBezTo>
                    <a:pt x="300" y="21600"/>
                    <a:pt x="0" y="21221"/>
                    <a:pt x="0" y="21221"/>
                  </a:cubicBezTo>
                  <a:cubicBezTo>
                    <a:pt x="0" y="18189"/>
                    <a:pt x="0" y="18189"/>
                    <a:pt x="0" y="18189"/>
                  </a:cubicBezTo>
                  <a:cubicBezTo>
                    <a:pt x="0" y="17811"/>
                    <a:pt x="300" y="17811"/>
                    <a:pt x="600" y="17811"/>
                  </a:cubicBezTo>
                  <a:cubicBezTo>
                    <a:pt x="21300" y="17811"/>
                    <a:pt x="21300" y="17811"/>
                    <a:pt x="21300" y="17811"/>
                  </a:cubicBezTo>
                  <a:cubicBezTo>
                    <a:pt x="21600" y="17811"/>
                    <a:pt x="21600" y="17811"/>
                    <a:pt x="21600" y="18189"/>
                  </a:cubicBezTo>
                  <a:lnTo>
                    <a:pt x="21600" y="21221"/>
                  </a:lnTo>
                  <a:close/>
                  <a:moveTo>
                    <a:pt x="4800" y="15158"/>
                  </a:moveTo>
                  <a:cubicBezTo>
                    <a:pt x="4800" y="15537"/>
                    <a:pt x="4500" y="15916"/>
                    <a:pt x="4500" y="15916"/>
                  </a:cubicBezTo>
                  <a:cubicBezTo>
                    <a:pt x="4200" y="15916"/>
                    <a:pt x="4200" y="15537"/>
                    <a:pt x="4200" y="15537"/>
                  </a:cubicBezTo>
                  <a:cubicBezTo>
                    <a:pt x="600" y="11368"/>
                    <a:pt x="600" y="11368"/>
                    <a:pt x="600" y="11368"/>
                  </a:cubicBezTo>
                  <a:cubicBezTo>
                    <a:pt x="600" y="10989"/>
                    <a:pt x="600" y="10989"/>
                    <a:pt x="600" y="10989"/>
                  </a:cubicBezTo>
                  <a:cubicBezTo>
                    <a:pt x="600" y="10611"/>
                    <a:pt x="600" y="10611"/>
                    <a:pt x="600" y="10611"/>
                  </a:cubicBezTo>
                  <a:cubicBezTo>
                    <a:pt x="4200" y="6063"/>
                    <a:pt x="4200" y="6063"/>
                    <a:pt x="4200" y="6063"/>
                  </a:cubicBezTo>
                  <a:cubicBezTo>
                    <a:pt x="4200" y="6063"/>
                    <a:pt x="4200" y="6063"/>
                    <a:pt x="4500" y="6063"/>
                  </a:cubicBezTo>
                  <a:cubicBezTo>
                    <a:pt x="4500" y="6063"/>
                    <a:pt x="4800" y="6063"/>
                    <a:pt x="4800" y="6442"/>
                  </a:cubicBezTo>
                  <a:lnTo>
                    <a:pt x="4800" y="15158"/>
                  </a:lnTo>
                  <a:close/>
                  <a:moveTo>
                    <a:pt x="21600" y="9474"/>
                  </a:moveTo>
                  <a:cubicBezTo>
                    <a:pt x="21600" y="9853"/>
                    <a:pt x="21600" y="9853"/>
                    <a:pt x="21300" y="9853"/>
                  </a:cubicBezTo>
                  <a:cubicBezTo>
                    <a:pt x="8100" y="9853"/>
                    <a:pt x="8100" y="9853"/>
                    <a:pt x="8100" y="9853"/>
                  </a:cubicBezTo>
                  <a:cubicBezTo>
                    <a:pt x="8100" y="9853"/>
                    <a:pt x="7800" y="9853"/>
                    <a:pt x="7800" y="9474"/>
                  </a:cubicBezTo>
                  <a:cubicBezTo>
                    <a:pt x="7800" y="6442"/>
                    <a:pt x="7800" y="6442"/>
                    <a:pt x="7800" y="6442"/>
                  </a:cubicBezTo>
                  <a:cubicBezTo>
                    <a:pt x="7800" y="6063"/>
                    <a:pt x="8100" y="6063"/>
                    <a:pt x="8100" y="6063"/>
                  </a:cubicBezTo>
                  <a:cubicBezTo>
                    <a:pt x="21300" y="6063"/>
                    <a:pt x="21300" y="6063"/>
                    <a:pt x="21300" y="6063"/>
                  </a:cubicBezTo>
                  <a:cubicBezTo>
                    <a:pt x="21600" y="6063"/>
                    <a:pt x="21600" y="6063"/>
                    <a:pt x="21600" y="6442"/>
                  </a:cubicBezTo>
                  <a:lnTo>
                    <a:pt x="21600" y="9474"/>
                  </a:lnTo>
                  <a:close/>
                  <a:moveTo>
                    <a:pt x="21600" y="15158"/>
                  </a:moveTo>
                  <a:cubicBezTo>
                    <a:pt x="21600" y="15537"/>
                    <a:pt x="21600" y="15916"/>
                    <a:pt x="21300" y="15916"/>
                  </a:cubicBezTo>
                  <a:cubicBezTo>
                    <a:pt x="8100" y="15916"/>
                    <a:pt x="8100" y="15916"/>
                    <a:pt x="8100" y="15916"/>
                  </a:cubicBezTo>
                  <a:cubicBezTo>
                    <a:pt x="8100" y="15916"/>
                    <a:pt x="7800" y="15537"/>
                    <a:pt x="7800" y="15158"/>
                  </a:cubicBezTo>
                  <a:cubicBezTo>
                    <a:pt x="7800" y="12505"/>
                    <a:pt x="7800" y="12505"/>
                    <a:pt x="7800" y="12505"/>
                  </a:cubicBezTo>
                  <a:cubicBezTo>
                    <a:pt x="7800" y="12126"/>
                    <a:pt x="8100" y="11747"/>
                    <a:pt x="8100" y="11747"/>
                  </a:cubicBezTo>
                  <a:cubicBezTo>
                    <a:pt x="21300" y="11747"/>
                    <a:pt x="21300" y="11747"/>
                    <a:pt x="21300" y="11747"/>
                  </a:cubicBezTo>
                  <a:cubicBezTo>
                    <a:pt x="21600" y="11747"/>
                    <a:pt x="21600" y="12126"/>
                    <a:pt x="21600" y="12505"/>
                  </a:cubicBezTo>
                  <a:lnTo>
                    <a:pt x="21600" y="1515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09" name="Shape"/>
            <p:cNvSpPr/>
            <p:nvPr/>
          </p:nvSpPr>
          <p:spPr>
            <a:xfrm>
              <a:off x="5937250" y="3198284"/>
              <a:ext cx="376768" cy="224367"/>
            </a:xfrm>
            <a:custGeom>
              <a:avLst/>
              <a:gdLst/>
              <a:ahLst/>
              <a:cxnLst>
                <a:cxn ang="0">
                  <a:pos x="wd2" y="hd2"/>
                </a:cxn>
                <a:cxn ang="5400000">
                  <a:pos x="wd2" y="hd2"/>
                </a:cxn>
                <a:cxn ang="10800000">
                  <a:pos x="wd2" y="hd2"/>
                </a:cxn>
                <a:cxn ang="16200000">
                  <a:pos x="wd2" y="hd2"/>
                </a:cxn>
              </a:cxnLst>
              <a:rect l="0" t="0" r="r" b="b"/>
              <a:pathLst>
                <a:path w="21600" h="21600" extrusionOk="0">
                  <a:moveTo>
                    <a:pt x="5582" y="0"/>
                  </a:moveTo>
                  <a:lnTo>
                    <a:pt x="5582" y="17321"/>
                  </a:lnTo>
                  <a:lnTo>
                    <a:pt x="0" y="17321"/>
                  </a:lnTo>
                  <a:lnTo>
                    <a:pt x="0" y="4891"/>
                  </a:lnTo>
                  <a:lnTo>
                    <a:pt x="3398" y="4891"/>
                  </a:lnTo>
                  <a:lnTo>
                    <a:pt x="3398" y="0"/>
                  </a:lnTo>
                  <a:lnTo>
                    <a:pt x="5582" y="0"/>
                  </a:lnTo>
                  <a:close/>
                  <a:moveTo>
                    <a:pt x="3398" y="7947"/>
                  </a:moveTo>
                  <a:lnTo>
                    <a:pt x="2184" y="7947"/>
                  </a:lnTo>
                  <a:lnTo>
                    <a:pt x="2184" y="14672"/>
                  </a:lnTo>
                  <a:lnTo>
                    <a:pt x="3398" y="14672"/>
                  </a:lnTo>
                  <a:lnTo>
                    <a:pt x="3398" y="7947"/>
                  </a:lnTo>
                  <a:close/>
                  <a:moveTo>
                    <a:pt x="6310" y="3464"/>
                  </a:moveTo>
                  <a:lnTo>
                    <a:pt x="8737" y="3464"/>
                  </a:lnTo>
                  <a:lnTo>
                    <a:pt x="8737" y="0"/>
                  </a:lnTo>
                  <a:lnTo>
                    <a:pt x="6310" y="0"/>
                  </a:lnTo>
                  <a:lnTo>
                    <a:pt x="6310" y="3464"/>
                  </a:lnTo>
                  <a:close/>
                  <a:moveTo>
                    <a:pt x="6310" y="17321"/>
                  </a:moveTo>
                  <a:lnTo>
                    <a:pt x="8737" y="17321"/>
                  </a:lnTo>
                  <a:lnTo>
                    <a:pt x="8737" y="4891"/>
                  </a:lnTo>
                  <a:lnTo>
                    <a:pt x="6310" y="4891"/>
                  </a:lnTo>
                  <a:lnTo>
                    <a:pt x="6310" y="17321"/>
                  </a:lnTo>
                  <a:close/>
                  <a:moveTo>
                    <a:pt x="15047" y="4891"/>
                  </a:moveTo>
                  <a:lnTo>
                    <a:pt x="15047" y="21600"/>
                  </a:lnTo>
                  <a:lnTo>
                    <a:pt x="9465" y="21600"/>
                  </a:lnTo>
                  <a:lnTo>
                    <a:pt x="9465" y="18543"/>
                  </a:lnTo>
                  <a:lnTo>
                    <a:pt x="12863" y="18543"/>
                  </a:lnTo>
                  <a:lnTo>
                    <a:pt x="12863" y="17321"/>
                  </a:lnTo>
                  <a:lnTo>
                    <a:pt x="9465" y="17321"/>
                  </a:lnTo>
                  <a:lnTo>
                    <a:pt x="9465" y="4891"/>
                  </a:lnTo>
                  <a:lnTo>
                    <a:pt x="15047" y="4891"/>
                  </a:lnTo>
                  <a:close/>
                  <a:moveTo>
                    <a:pt x="12863" y="7947"/>
                  </a:moveTo>
                  <a:lnTo>
                    <a:pt x="11649" y="7947"/>
                  </a:lnTo>
                  <a:lnTo>
                    <a:pt x="11649" y="14672"/>
                  </a:lnTo>
                  <a:lnTo>
                    <a:pt x="12863" y="14672"/>
                  </a:lnTo>
                  <a:lnTo>
                    <a:pt x="12863" y="7947"/>
                  </a:lnTo>
                  <a:close/>
                  <a:moveTo>
                    <a:pt x="21600" y="4891"/>
                  </a:moveTo>
                  <a:lnTo>
                    <a:pt x="21600" y="21600"/>
                  </a:lnTo>
                  <a:lnTo>
                    <a:pt x="16018" y="21600"/>
                  </a:lnTo>
                  <a:lnTo>
                    <a:pt x="16018" y="18543"/>
                  </a:lnTo>
                  <a:lnTo>
                    <a:pt x="19537" y="18543"/>
                  </a:lnTo>
                  <a:lnTo>
                    <a:pt x="19537" y="17321"/>
                  </a:lnTo>
                  <a:lnTo>
                    <a:pt x="16018" y="17321"/>
                  </a:lnTo>
                  <a:lnTo>
                    <a:pt x="16018" y="4891"/>
                  </a:lnTo>
                  <a:lnTo>
                    <a:pt x="21600" y="4891"/>
                  </a:lnTo>
                  <a:close/>
                  <a:moveTo>
                    <a:pt x="19537" y="7947"/>
                  </a:moveTo>
                  <a:lnTo>
                    <a:pt x="18202" y="7947"/>
                  </a:lnTo>
                  <a:lnTo>
                    <a:pt x="18202" y="14672"/>
                  </a:lnTo>
                  <a:lnTo>
                    <a:pt x="19537" y="14672"/>
                  </a:lnTo>
                  <a:lnTo>
                    <a:pt x="19537" y="794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0" name="Shape"/>
            <p:cNvSpPr/>
            <p:nvPr/>
          </p:nvSpPr>
          <p:spPr>
            <a:xfrm>
              <a:off x="6597651" y="31665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0977" y="9406"/>
                  </a:moveTo>
                  <a:cubicBezTo>
                    <a:pt x="6374" y="10800"/>
                    <a:pt x="1770" y="10452"/>
                    <a:pt x="1416" y="10452"/>
                  </a:cubicBezTo>
                  <a:cubicBezTo>
                    <a:pt x="1416" y="10800"/>
                    <a:pt x="1416" y="10800"/>
                    <a:pt x="1416" y="10800"/>
                  </a:cubicBezTo>
                  <a:cubicBezTo>
                    <a:pt x="1416" y="13239"/>
                    <a:pt x="2479" y="15329"/>
                    <a:pt x="3895" y="17071"/>
                  </a:cubicBezTo>
                  <a:cubicBezTo>
                    <a:pt x="6374" y="12542"/>
                    <a:pt x="11331" y="10800"/>
                    <a:pt x="11331" y="10800"/>
                  </a:cubicBezTo>
                  <a:cubicBezTo>
                    <a:pt x="11685" y="10800"/>
                    <a:pt x="11685" y="10800"/>
                    <a:pt x="11685" y="10800"/>
                  </a:cubicBezTo>
                  <a:cubicBezTo>
                    <a:pt x="11685" y="10452"/>
                    <a:pt x="11331" y="9755"/>
                    <a:pt x="10977" y="9406"/>
                  </a:cubicBezTo>
                  <a:close/>
                  <a:moveTo>
                    <a:pt x="6728" y="2439"/>
                  </a:moveTo>
                  <a:cubicBezTo>
                    <a:pt x="4249" y="3832"/>
                    <a:pt x="2479" y="6271"/>
                    <a:pt x="1770" y="9058"/>
                  </a:cubicBezTo>
                  <a:cubicBezTo>
                    <a:pt x="2125" y="9058"/>
                    <a:pt x="6020" y="9058"/>
                    <a:pt x="10269" y="8013"/>
                  </a:cubicBezTo>
                  <a:cubicBezTo>
                    <a:pt x="8852" y="5226"/>
                    <a:pt x="7082" y="2787"/>
                    <a:pt x="6728" y="2439"/>
                  </a:cubicBezTo>
                  <a:close/>
                  <a:moveTo>
                    <a:pt x="12393" y="12542"/>
                  </a:moveTo>
                  <a:cubicBezTo>
                    <a:pt x="12393" y="12542"/>
                    <a:pt x="12393" y="12542"/>
                    <a:pt x="12393" y="12542"/>
                  </a:cubicBezTo>
                  <a:cubicBezTo>
                    <a:pt x="12393" y="12542"/>
                    <a:pt x="6728" y="14284"/>
                    <a:pt x="4957" y="18116"/>
                  </a:cubicBezTo>
                  <a:cubicBezTo>
                    <a:pt x="4957" y="18116"/>
                    <a:pt x="4957" y="18116"/>
                    <a:pt x="4957" y="18116"/>
                  </a:cubicBezTo>
                  <a:cubicBezTo>
                    <a:pt x="6374" y="19161"/>
                    <a:pt x="8498" y="20206"/>
                    <a:pt x="10977" y="20206"/>
                  </a:cubicBezTo>
                  <a:cubicBezTo>
                    <a:pt x="12039" y="20206"/>
                    <a:pt x="13456" y="19858"/>
                    <a:pt x="14518" y="19510"/>
                  </a:cubicBezTo>
                  <a:cubicBezTo>
                    <a:pt x="14164" y="18465"/>
                    <a:pt x="13810" y="15677"/>
                    <a:pt x="12393" y="12542"/>
                  </a:cubicBezTo>
                  <a:close/>
                  <a:moveTo>
                    <a:pt x="8498" y="2090"/>
                  </a:moveTo>
                  <a:cubicBezTo>
                    <a:pt x="8498" y="2090"/>
                    <a:pt x="8498" y="2090"/>
                    <a:pt x="8498" y="2090"/>
                  </a:cubicBezTo>
                  <a:cubicBezTo>
                    <a:pt x="8498" y="2090"/>
                    <a:pt x="8498" y="2090"/>
                    <a:pt x="8498" y="2090"/>
                  </a:cubicBezTo>
                  <a:close/>
                  <a:moveTo>
                    <a:pt x="10977" y="1742"/>
                  </a:moveTo>
                  <a:cubicBezTo>
                    <a:pt x="9915" y="1742"/>
                    <a:pt x="9207" y="1742"/>
                    <a:pt x="8498" y="2090"/>
                  </a:cubicBezTo>
                  <a:cubicBezTo>
                    <a:pt x="8852" y="2090"/>
                    <a:pt x="10623" y="4529"/>
                    <a:pt x="12039" y="7316"/>
                  </a:cubicBezTo>
                  <a:cubicBezTo>
                    <a:pt x="15580" y="5923"/>
                    <a:pt x="16997" y="4181"/>
                    <a:pt x="16997" y="4181"/>
                  </a:cubicBezTo>
                  <a:cubicBezTo>
                    <a:pt x="15226" y="2439"/>
                    <a:pt x="13102" y="1742"/>
                    <a:pt x="10977" y="1742"/>
                  </a:cubicBezTo>
                  <a:close/>
                  <a:moveTo>
                    <a:pt x="18059" y="5226"/>
                  </a:moveTo>
                  <a:cubicBezTo>
                    <a:pt x="18059" y="5226"/>
                    <a:pt x="16643" y="7316"/>
                    <a:pt x="12748" y="8710"/>
                  </a:cubicBezTo>
                  <a:cubicBezTo>
                    <a:pt x="13102" y="9058"/>
                    <a:pt x="13102" y="9755"/>
                    <a:pt x="13456" y="10103"/>
                  </a:cubicBezTo>
                  <a:cubicBezTo>
                    <a:pt x="13456" y="10103"/>
                    <a:pt x="13456" y="10452"/>
                    <a:pt x="13810" y="10452"/>
                  </a:cubicBezTo>
                  <a:cubicBezTo>
                    <a:pt x="16997" y="10103"/>
                    <a:pt x="20184" y="10800"/>
                    <a:pt x="20184" y="10800"/>
                  </a:cubicBezTo>
                  <a:cubicBezTo>
                    <a:pt x="20184" y="8710"/>
                    <a:pt x="19475" y="6619"/>
                    <a:pt x="18059" y="5226"/>
                  </a:cubicBezTo>
                  <a:close/>
                  <a:moveTo>
                    <a:pt x="14164" y="11845"/>
                  </a:moveTo>
                  <a:cubicBezTo>
                    <a:pt x="15580" y="15329"/>
                    <a:pt x="15934" y="18116"/>
                    <a:pt x="15934" y="18465"/>
                  </a:cubicBezTo>
                  <a:cubicBezTo>
                    <a:pt x="18059" y="17071"/>
                    <a:pt x="19475" y="14981"/>
                    <a:pt x="20184" y="12194"/>
                  </a:cubicBezTo>
                  <a:cubicBezTo>
                    <a:pt x="19830" y="12194"/>
                    <a:pt x="17351" y="11497"/>
                    <a:pt x="14164" y="118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1" name="Shape"/>
            <p:cNvSpPr/>
            <p:nvPr/>
          </p:nvSpPr>
          <p:spPr>
            <a:xfrm>
              <a:off x="7259618" y="3190957"/>
              <a:ext cx="283623" cy="235928"/>
            </a:xfrm>
            <a:custGeom>
              <a:avLst/>
              <a:gdLst/>
              <a:ahLst/>
              <a:cxnLst>
                <a:cxn ang="0">
                  <a:pos x="wd2" y="hd2"/>
                </a:cxn>
                <a:cxn ang="5400000">
                  <a:pos x="wd2" y="hd2"/>
                </a:cxn>
                <a:cxn ang="10800000">
                  <a:pos x="wd2" y="hd2"/>
                </a:cxn>
                <a:cxn ang="16200000">
                  <a:pos x="wd2" y="hd2"/>
                </a:cxn>
              </a:cxnLst>
              <a:rect l="0" t="0" r="r" b="b"/>
              <a:pathLst>
                <a:path w="21282" h="21496" extrusionOk="0">
                  <a:moveTo>
                    <a:pt x="10168" y="311"/>
                  </a:moveTo>
                  <a:cubicBezTo>
                    <a:pt x="10511" y="-104"/>
                    <a:pt x="10853" y="-104"/>
                    <a:pt x="11196" y="311"/>
                  </a:cubicBezTo>
                  <a:cubicBezTo>
                    <a:pt x="21139" y="12358"/>
                    <a:pt x="21139" y="12358"/>
                    <a:pt x="21139" y="12358"/>
                  </a:cubicBezTo>
                  <a:cubicBezTo>
                    <a:pt x="21482" y="12773"/>
                    <a:pt x="21139" y="12773"/>
                    <a:pt x="20796" y="12773"/>
                  </a:cubicBezTo>
                  <a:cubicBezTo>
                    <a:pt x="568" y="12773"/>
                    <a:pt x="568" y="12773"/>
                    <a:pt x="568" y="12773"/>
                  </a:cubicBezTo>
                  <a:cubicBezTo>
                    <a:pt x="-118" y="12773"/>
                    <a:pt x="-118" y="12773"/>
                    <a:pt x="225" y="12358"/>
                  </a:cubicBezTo>
                  <a:lnTo>
                    <a:pt x="10168" y="311"/>
                  </a:lnTo>
                  <a:close/>
                  <a:moveTo>
                    <a:pt x="911" y="21496"/>
                  </a:moveTo>
                  <a:cubicBezTo>
                    <a:pt x="568" y="21496"/>
                    <a:pt x="225" y="21081"/>
                    <a:pt x="225" y="20250"/>
                  </a:cubicBezTo>
                  <a:cubicBezTo>
                    <a:pt x="225" y="16096"/>
                    <a:pt x="225" y="16096"/>
                    <a:pt x="225" y="16096"/>
                  </a:cubicBezTo>
                  <a:cubicBezTo>
                    <a:pt x="225" y="15681"/>
                    <a:pt x="568" y="15265"/>
                    <a:pt x="911" y="15265"/>
                  </a:cubicBezTo>
                  <a:cubicBezTo>
                    <a:pt x="20453" y="15265"/>
                    <a:pt x="20453" y="15265"/>
                    <a:pt x="20453" y="15265"/>
                  </a:cubicBezTo>
                  <a:cubicBezTo>
                    <a:pt x="20796" y="15265"/>
                    <a:pt x="21139" y="15681"/>
                    <a:pt x="21139" y="16096"/>
                  </a:cubicBezTo>
                  <a:cubicBezTo>
                    <a:pt x="21139" y="20250"/>
                    <a:pt x="21139" y="20250"/>
                    <a:pt x="21139" y="20250"/>
                  </a:cubicBezTo>
                  <a:cubicBezTo>
                    <a:pt x="21139" y="21081"/>
                    <a:pt x="20796" y="21496"/>
                    <a:pt x="20453" y="21496"/>
                  </a:cubicBezTo>
                  <a:lnTo>
                    <a:pt x="911" y="2149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2" name="Shape"/>
            <p:cNvSpPr/>
            <p:nvPr/>
          </p:nvSpPr>
          <p:spPr>
            <a:xfrm>
              <a:off x="7916333" y="3194051"/>
              <a:ext cx="330201" cy="256117"/>
            </a:xfrm>
            <a:custGeom>
              <a:avLst/>
              <a:gdLst/>
              <a:ahLst/>
              <a:cxnLst>
                <a:cxn ang="0">
                  <a:pos x="wd2" y="hd2"/>
                </a:cxn>
                <a:cxn ang="5400000">
                  <a:pos x="wd2" y="hd2"/>
                </a:cxn>
                <a:cxn ang="10800000">
                  <a:pos x="wd2" y="hd2"/>
                </a:cxn>
                <a:cxn ang="16200000">
                  <a:pos x="wd2" y="hd2"/>
                </a:cxn>
              </a:cxnLst>
              <a:rect l="0" t="0" r="r" b="b"/>
              <a:pathLst>
                <a:path w="21600" h="21600" extrusionOk="0">
                  <a:moveTo>
                    <a:pt x="19800" y="6557"/>
                  </a:moveTo>
                  <a:cubicBezTo>
                    <a:pt x="17700" y="8100"/>
                    <a:pt x="15900" y="10029"/>
                    <a:pt x="14100" y="11571"/>
                  </a:cubicBezTo>
                  <a:cubicBezTo>
                    <a:pt x="13200" y="12343"/>
                    <a:pt x="12000" y="13886"/>
                    <a:pt x="11100" y="13886"/>
                  </a:cubicBezTo>
                  <a:cubicBezTo>
                    <a:pt x="10800" y="13886"/>
                    <a:pt x="10800" y="13886"/>
                    <a:pt x="10800" y="13886"/>
                  </a:cubicBezTo>
                  <a:cubicBezTo>
                    <a:pt x="10800" y="13886"/>
                    <a:pt x="10800" y="13886"/>
                    <a:pt x="10800" y="13886"/>
                  </a:cubicBezTo>
                  <a:cubicBezTo>
                    <a:pt x="9900" y="13886"/>
                    <a:pt x="8700" y="12343"/>
                    <a:pt x="7800" y="11571"/>
                  </a:cubicBezTo>
                  <a:cubicBezTo>
                    <a:pt x="6000" y="10029"/>
                    <a:pt x="4200" y="8100"/>
                    <a:pt x="2100" y="6557"/>
                  </a:cubicBezTo>
                  <a:cubicBezTo>
                    <a:pt x="1500" y="5786"/>
                    <a:pt x="0" y="4243"/>
                    <a:pt x="0" y="2700"/>
                  </a:cubicBezTo>
                  <a:cubicBezTo>
                    <a:pt x="0" y="1157"/>
                    <a:pt x="900" y="0"/>
                    <a:pt x="2100" y="0"/>
                  </a:cubicBezTo>
                  <a:cubicBezTo>
                    <a:pt x="19800" y="0"/>
                    <a:pt x="19800" y="0"/>
                    <a:pt x="19800" y="0"/>
                  </a:cubicBezTo>
                  <a:cubicBezTo>
                    <a:pt x="21000" y="0"/>
                    <a:pt x="21600" y="771"/>
                    <a:pt x="21600" y="2314"/>
                  </a:cubicBezTo>
                  <a:cubicBezTo>
                    <a:pt x="21600" y="4243"/>
                    <a:pt x="20700" y="5786"/>
                    <a:pt x="19800" y="6557"/>
                  </a:cubicBezTo>
                  <a:close/>
                  <a:moveTo>
                    <a:pt x="21600" y="19286"/>
                  </a:moveTo>
                  <a:cubicBezTo>
                    <a:pt x="21600" y="20443"/>
                    <a:pt x="21000" y="21600"/>
                    <a:pt x="19800" y="21600"/>
                  </a:cubicBezTo>
                  <a:cubicBezTo>
                    <a:pt x="2100" y="21600"/>
                    <a:pt x="2100" y="21600"/>
                    <a:pt x="2100" y="21600"/>
                  </a:cubicBezTo>
                  <a:cubicBezTo>
                    <a:pt x="900" y="21600"/>
                    <a:pt x="0" y="20443"/>
                    <a:pt x="0" y="19286"/>
                  </a:cubicBezTo>
                  <a:cubicBezTo>
                    <a:pt x="0" y="6943"/>
                    <a:pt x="0" y="6943"/>
                    <a:pt x="0" y="6943"/>
                  </a:cubicBezTo>
                  <a:cubicBezTo>
                    <a:pt x="600" y="7329"/>
                    <a:pt x="900" y="7714"/>
                    <a:pt x="1500" y="8100"/>
                  </a:cubicBezTo>
                  <a:cubicBezTo>
                    <a:pt x="3300" y="10029"/>
                    <a:pt x="5400" y="11571"/>
                    <a:pt x="7200" y="13500"/>
                  </a:cubicBezTo>
                  <a:cubicBezTo>
                    <a:pt x="8400" y="14657"/>
                    <a:pt x="9600" y="15814"/>
                    <a:pt x="10800" y="15814"/>
                  </a:cubicBezTo>
                  <a:cubicBezTo>
                    <a:pt x="10800" y="15814"/>
                    <a:pt x="10800" y="15814"/>
                    <a:pt x="10800" y="15814"/>
                  </a:cubicBezTo>
                  <a:cubicBezTo>
                    <a:pt x="11100" y="15814"/>
                    <a:pt x="11100" y="15814"/>
                    <a:pt x="11100" y="15814"/>
                  </a:cubicBezTo>
                  <a:cubicBezTo>
                    <a:pt x="12300" y="15814"/>
                    <a:pt x="13500" y="14657"/>
                    <a:pt x="14400" y="13500"/>
                  </a:cubicBezTo>
                  <a:cubicBezTo>
                    <a:pt x="16500" y="11571"/>
                    <a:pt x="18600" y="10029"/>
                    <a:pt x="20400" y="8100"/>
                  </a:cubicBezTo>
                  <a:cubicBezTo>
                    <a:pt x="21000" y="7714"/>
                    <a:pt x="21300" y="7329"/>
                    <a:pt x="21600" y="6943"/>
                  </a:cubicBezTo>
                  <a:lnTo>
                    <a:pt x="21600" y="192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3" name="Shape"/>
            <p:cNvSpPr/>
            <p:nvPr/>
          </p:nvSpPr>
          <p:spPr>
            <a:xfrm>
              <a:off x="8576733" y="3166533"/>
              <a:ext cx="185832" cy="260351"/>
            </a:xfrm>
            <a:custGeom>
              <a:avLst/>
              <a:gdLst/>
              <a:ahLst/>
              <a:cxnLst>
                <a:cxn ang="0">
                  <a:pos x="wd2" y="hd2"/>
                </a:cxn>
                <a:cxn ang="5400000">
                  <a:pos x="wd2" y="hd2"/>
                </a:cxn>
                <a:cxn ang="10800000">
                  <a:pos x="wd2" y="hd2"/>
                </a:cxn>
                <a:cxn ang="16200000">
                  <a:pos x="wd2" y="hd2"/>
                </a:cxn>
              </a:cxnLst>
              <a:rect l="0" t="0" r="r" b="b"/>
              <a:pathLst>
                <a:path w="21307" h="21600" extrusionOk="0">
                  <a:moveTo>
                    <a:pt x="21073" y="20463"/>
                  </a:moveTo>
                  <a:cubicBezTo>
                    <a:pt x="21600" y="20842"/>
                    <a:pt x="21073" y="20842"/>
                    <a:pt x="21073" y="21221"/>
                  </a:cubicBezTo>
                  <a:cubicBezTo>
                    <a:pt x="20546" y="21221"/>
                    <a:pt x="18966" y="21600"/>
                    <a:pt x="16332" y="21600"/>
                  </a:cubicBezTo>
                  <a:cubicBezTo>
                    <a:pt x="9483" y="21600"/>
                    <a:pt x="4215" y="18568"/>
                    <a:pt x="2634" y="14400"/>
                  </a:cubicBezTo>
                  <a:cubicBezTo>
                    <a:pt x="527" y="14400"/>
                    <a:pt x="527" y="14400"/>
                    <a:pt x="527" y="14400"/>
                  </a:cubicBezTo>
                  <a:cubicBezTo>
                    <a:pt x="0" y="14400"/>
                    <a:pt x="0" y="14021"/>
                    <a:pt x="0" y="13642"/>
                  </a:cubicBezTo>
                  <a:cubicBezTo>
                    <a:pt x="0" y="12126"/>
                    <a:pt x="0" y="12126"/>
                    <a:pt x="0" y="12126"/>
                  </a:cubicBezTo>
                  <a:cubicBezTo>
                    <a:pt x="0" y="11747"/>
                    <a:pt x="0" y="11747"/>
                    <a:pt x="527" y="11747"/>
                  </a:cubicBezTo>
                  <a:cubicBezTo>
                    <a:pt x="2107" y="11747"/>
                    <a:pt x="2107" y="11747"/>
                    <a:pt x="2107" y="11747"/>
                  </a:cubicBezTo>
                  <a:cubicBezTo>
                    <a:pt x="2107" y="10989"/>
                    <a:pt x="2107" y="10611"/>
                    <a:pt x="2107" y="9853"/>
                  </a:cubicBezTo>
                  <a:cubicBezTo>
                    <a:pt x="527" y="9853"/>
                    <a:pt x="527" y="9853"/>
                    <a:pt x="527" y="9853"/>
                  </a:cubicBezTo>
                  <a:cubicBezTo>
                    <a:pt x="0" y="9853"/>
                    <a:pt x="0" y="9853"/>
                    <a:pt x="0" y="9474"/>
                  </a:cubicBezTo>
                  <a:cubicBezTo>
                    <a:pt x="0" y="7579"/>
                    <a:pt x="0" y="7579"/>
                    <a:pt x="0" y="7579"/>
                  </a:cubicBezTo>
                  <a:cubicBezTo>
                    <a:pt x="0" y="7579"/>
                    <a:pt x="0" y="7200"/>
                    <a:pt x="527" y="7200"/>
                  </a:cubicBezTo>
                  <a:cubicBezTo>
                    <a:pt x="2634" y="7200"/>
                    <a:pt x="2634" y="7200"/>
                    <a:pt x="2634" y="7200"/>
                  </a:cubicBezTo>
                  <a:cubicBezTo>
                    <a:pt x="4741" y="3032"/>
                    <a:pt x="10010" y="0"/>
                    <a:pt x="16332" y="0"/>
                  </a:cubicBezTo>
                  <a:cubicBezTo>
                    <a:pt x="18439" y="0"/>
                    <a:pt x="20020" y="379"/>
                    <a:pt x="20546" y="379"/>
                  </a:cubicBezTo>
                  <a:cubicBezTo>
                    <a:pt x="20546" y="379"/>
                    <a:pt x="20546" y="758"/>
                    <a:pt x="20546" y="758"/>
                  </a:cubicBezTo>
                  <a:cubicBezTo>
                    <a:pt x="21073" y="758"/>
                    <a:pt x="21073" y="1137"/>
                    <a:pt x="21073" y="1137"/>
                  </a:cubicBezTo>
                  <a:cubicBezTo>
                    <a:pt x="20020" y="3411"/>
                    <a:pt x="20020" y="3411"/>
                    <a:pt x="20020" y="3411"/>
                  </a:cubicBezTo>
                  <a:cubicBezTo>
                    <a:pt x="20020" y="3789"/>
                    <a:pt x="19493" y="3789"/>
                    <a:pt x="18966" y="3789"/>
                  </a:cubicBezTo>
                  <a:cubicBezTo>
                    <a:pt x="18966" y="3789"/>
                    <a:pt x="17912" y="3789"/>
                    <a:pt x="16332" y="3789"/>
                  </a:cubicBezTo>
                  <a:cubicBezTo>
                    <a:pt x="12644" y="3789"/>
                    <a:pt x="9483" y="4926"/>
                    <a:pt x="8429" y="7200"/>
                  </a:cubicBezTo>
                  <a:cubicBezTo>
                    <a:pt x="17912" y="7200"/>
                    <a:pt x="17912" y="7200"/>
                    <a:pt x="17912" y="7200"/>
                  </a:cubicBezTo>
                  <a:cubicBezTo>
                    <a:pt x="18439" y="7200"/>
                    <a:pt x="18439" y="7200"/>
                    <a:pt x="18439" y="7579"/>
                  </a:cubicBezTo>
                  <a:cubicBezTo>
                    <a:pt x="18966" y="7579"/>
                    <a:pt x="18966" y="7579"/>
                    <a:pt x="18966" y="7958"/>
                  </a:cubicBezTo>
                  <a:cubicBezTo>
                    <a:pt x="18439" y="9474"/>
                    <a:pt x="18439" y="9474"/>
                    <a:pt x="18439" y="9474"/>
                  </a:cubicBezTo>
                  <a:cubicBezTo>
                    <a:pt x="18439" y="9853"/>
                    <a:pt x="17912" y="9853"/>
                    <a:pt x="17385" y="9853"/>
                  </a:cubicBezTo>
                  <a:cubicBezTo>
                    <a:pt x="7376" y="9853"/>
                    <a:pt x="7376" y="9853"/>
                    <a:pt x="7376" y="9853"/>
                  </a:cubicBezTo>
                  <a:cubicBezTo>
                    <a:pt x="7376" y="10611"/>
                    <a:pt x="7376" y="10989"/>
                    <a:pt x="7376" y="11747"/>
                  </a:cubicBezTo>
                  <a:cubicBezTo>
                    <a:pt x="16859" y="11747"/>
                    <a:pt x="16859" y="11747"/>
                    <a:pt x="16859" y="11747"/>
                  </a:cubicBezTo>
                  <a:cubicBezTo>
                    <a:pt x="17385" y="11747"/>
                    <a:pt x="17385" y="11747"/>
                    <a:pt x="17385" y="11747"/>
                  </a:cubicBezTo>
                  <a:cubicBezTo>
                    <a:pt x="17385" y="11747"/>
                    <a:pt x="17912" y="12126"/>
                    <a:pt x="17385" y="12126"/>
                  </a:cubicBezTo>
                  <a:cubicBezTo>
                    <a:pt x="17385" y="14021"/>
                    <a:pt x="17385" y="14021"/>
                    <a:pt x="17385" y="14021"/>
                  </a:cubicBezTo>
                  <a:cubicBezTo>
                    <a:pt x="16859" y="14021"/>
                    <a:pt x="16859" y="14400"/>
                    <a:pt x="16332" y="14400"/>
                  </a:cubicBezTo>
                  <a:cubicBezTo>
                    <a:pt x="8429" y="14400"/>
                    <a:pt x="8429" y="14400"/>
                    <a:pt x="8429" y="14400"/>
                  </a:cubicBezTo>
                  <a:cubicBezTo>
                    <a:pt x="9483" y="16674"/>
                    <a:pt x="12644" y="18189"/>
                    <a:pt x="16332" y="18189"/>
                  </a:cubicBezTo>
                  <a:cubicBezTo>
                    <a:pt x="17912" y="18189"/>
                    <a:pt x="19493" y="17811"/>
                    <a:pt x="19493" y="17811"/>
                  </a:cubicBezTo>
                  <a:cubicBezTo>
                    <a:pt x="20020" y="17811"/>
                    <a:pt x="20020" y="17811"/>
                    <a:pt x="20020" y="17811"/>
                  </a:cubicBezTo>
                  <a:cubicBezTo>
                    <a:pt x="20546" y="17811"/>
                    <a:pt x="20546" y="17811"/>
                    <a:pt x="20546" y="18189"/>
                  </a:cubicBezTo>
                  <a:lnTo>
                    <a:pt x="21073" y="2046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4" name="Shape"/>
            <p:cNvSpPr/>
            <p:nvPr/>
          </p:nvSpPr>
          <p:spPr>
            <a:xfrm>
              <a:off x="9237133" y="31665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23"/>
                    <a:pt x="16723" y="21600"/>
                    <a:pt x="10800" y="21600"/>
                  </a:cubicBezTo>
                  <a:cubicBezTo>
                    <a:pt x="4877" y="21600"/>
                    <a:pt x="0" y="16723"/>
                    <a:pt x="0" y="10800"/>
                  </a:cubicBezTo>
                  <a:cubicBezTo>
                    <a:pt x="0" y="4877"/>
                    <a:pt x="4877" y="0"/>
                    <a:pt x="10800" y="0"/>
                  </a:cubicBezTo>
                  <a:cubicBezTo>
                    <a:pt x="16723" y="0"/>
                    <a:pt x="21600" y="4877"/>
                    <a:pt x="21600" y="10800"/>
                  </a:cubicBezTo>
                  <a:close/>
                  <a:moveTo>
                    <a:pt x="12890" y="4181"/>
                  </a:moveTo>
                  <a:cubicBezTo>
                    <a:pt x="12890" y="3832"/>
                    <a:pt x="12890" y="3832"/>
                    <a:pt x="12890" y="3832"/>
                  </a:cubicBezTo>
                  <a:cubicBezTo>
                    <a:pt x="12542" y="3832"/>
                    <a:pt x="12542" y="3832"/>
                    <a:pt x="12542" y="3832"/>
                  </a:cubicBezTo>
                  <a:cubicBezTo>
                    <a:pt x="9406" y="3832"/>
                    <a:pt x="9406" y="3832"/>
                    <a:pt x="9406" y="3832"/>
                  </a:cubicBezTo>
                  <a:cubicBezTo>
                    <a:pt x="9406" y="3832"/>
                    <a:pt x="9058" y="3832"/>
                    <a:pt x="9058" y="3832"/>
                  </a:cubicBezTo>
                  <a:cubicBezTo>
                    <a:pt x="9058" y="3832"/>
                    <a:pt x="9058" y="3832"/>
                    <a:pt x="9058" y="4181"/>
                  </a:cubicBezTo>
                  <a:cubicBezTo>
                    <a:pt x="9058" y="12890"/>
                    <a:pt x="9058" y="12890"/>
                    <a:pt x="9058" y="12890"/>
                  </a:cubicBezTo>
                  <a:cubicBezTo>
                    <a:pt x="9058" y="12890"/>
                    <a:pt x="9406" y="13239"/>
                    <a:pt x="9755" y="13239"/>
                  </a:cubicBezTo>
                  <a:cubicBezTo>
                    <a:pt x="12194" y="13239"/>
                    <a:pt x="12194" y="13239"/>
                    <a:pt x="12194" y="13239"/>
                  </a:cubicBezTo>
                  <a:cubicBezTo>
                    <a:pt x="12542" y="13239"/>
                    <a:pt x="12542" y="12890"/>
                    <a:pt x="12542" y="12890"/>
                  </a:cubicBezTo>
                  <a:lnTo>
                    <a:pt x="12890" y="4181"/>
                  </a:lnTo>
                  <a:close/>
                  <a:moveTo>
                    <a:pt x="12542" y="14981"/>
                  </a:moveTo>
                  <a:cubicBezTo>
                    <a:pt x="12542" y="14632"/>
                    <a:pt x="12542" y="14632"/>
                    <a:pt x="12194" y="14632"/>
                  </a:cubicBezTo>
                  <a:cubicBezTo>
                    <a:pt x="9755" y="14632"/>
                    <a:pt x="9755" y="14632"/>
                    <a:pt x="9755" y="14632"/>
                  </a:cubicBezTo>
                  <a:cubicBezTo>
                    <a:pt x="9406" y="14632"/>
                    <a:pt x="9058" y="14632"/>
                    <a:pt x="9058" y="14981"/>
                  </a:cubicBezTo>
                  <a:cubicBezTo>
                    <a:pt x="9058" y="17768"/>
                    <a:pt x="9058" y="17768"/>
                    <a:pt x="9058" y="17768"/>
                  </a:cubicBezTo>
                  <a:cubicBezTo>
                    <a:pt x="9058" y="17768"/>
                    <a:pt x="9406" y="18116"/>
                    <a:pt x="9755" y="18116"/>
                  </a:cubicBezTo>
                  <a:cubicBezTo>
                    <a:pt x="12194" y="18116"/>
                    <a:pt x="12194" y="18116"/>
                    <a:pt x="12194" y="18116"/>
                  </a:cubicBezTo>
                  <a:cubicBezTo>
                    <a:pt x="12542" y="18116"/>
                    <a:pt x="12542" y="17768"/>
                    <a:pt x="12542" y="17768"/>
                  </a:cubicBezTo>
                  <a:lnTo>
                    <a:pt x="12542" y="1498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5" name="Shape"/>
            <p:cNvSpPr/>
            <p:nvPr/>
          </p:nvSpPr>
          <p:spPr>
            <a:xfrm>
              <a:off x="9897533" y="31665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18059" y="4529"/>
                  </a:moveTo>
                  <a:cubicBezTo>
                    <a:pt x="18059" y="4181"/>
                    <a:pt x="17705" y="3832"/>
                    <a:pt x="17351" y="3832"/>
                  </a:cubicBezTo>
                  <a:cubicBezTo>
                    <a:pt x="10269" y="3832"/>
                    <a:pt x="10269" y="3832"/>
                    <a:pt x="10269" y="3832"/>
                  </a:cubicBezTo>
                  <a:cubicBezTo>
                    <a:pt x="9915" y="3832"/>
                    <a:pt x="9561" y="3832"/>
                    <a:pt x="9561" y="4181"/>
                  </a:cubicBezTo>
                  <a:cubicBezTo>
                    <a:pt x="9561" y="4529"/>
                    <a:pt x="9561" y="4877"/>
                    <a:pt x="9915" y="5226"/>
                  </a:cubicBezTo>
                  <a:cubicBezTo>
                    <a:pt x="11685" y="7316"/>
                    <a:pt x="11685" y="7316"/>
                    <a:pt x="11685" y="7316"/>
                  </a:cubicBezTo>
                  <a:cubicBezTo>
                    <a:pt x="4249" y="14632"/>
                    <a:pt x="4249" y="14632"/>
                    <a:pt x="4249" y="14632"/>
                  </a:cubicBezTo>
                  <a:cubicBezTo>
                    <a:pt x="3895" y="14981"/>
                    <a:pt x="3895" y="15677"/>
                    <a:pt x="4249" y="16026"/>
                  </a:cubicBezTo>
                  <a:cubicBezTo>
                    <a:pt x="5666" y="17419"/>
                    <a:pt x="5666" y="17419"/>
                    <a:pt x="5666" y="17419"/>
                  </a:cubicBezTo>
                  <a:cubicBezTo>
                    <a:pt x="6020" y="17768"/>
                    <a:pt x="6728" y="17768"/>
                    <a:pt x="7082" y="17419"/>
                  </a:cubicBezTo>
                  <a:cubicBezTo>
                    <a:pt x="14518" y="10103"/>
                    <a:pt x="14518" y="10103"/>
                    <a:pt x="14518" y="10103"/>
                  </a:cubicBezTo>
                  <a:cubicBezTo>
                    <a:pt x="16643" y="11845"/>
                    <a:pt x="16643" y="11845"/>
                    <a:pt x="16643" y="11845"/>
                  </a:cubicBezTo>
                  <a:cubicBezTo>
                    <a:pt x="16643" y="12194"/>
                    <a:pt x="16997" y="12194"/>
                    <a:pt x="17351" y="12194"/>
                  </a:cubicBezTo>
                  <a:cubicBezTo>
                    <a:pt x="17351" y="12194"/>
                    <a:pt x="17351" y="12194"/>
                    <a:pt x="17705" y="12194"/>
                  </a:cubicBezTo>
                  <a:cubicBezTo>
                    <a:pt x="18059" y="12194"/>
                    <a:pt x="18059" y="11845"/>
                    <a:pt x="18059" y="11497"/>
                  </a:cubicBezTo>
                  <a:lnTo>
                    <a:pt x="18059" y="45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6" name="Shape"/>
            <p:cNvSpPr/>
            <p:nvPr/>
          </p:nvSpPr>
          <p:spPr>
            <a:xfrm>
              <a:off x="10574867" y="3143251"/>
              <a:ext cx="160868" cy="30691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7" name="Shape"/>
            <p:cNvSpPr/>
            <p:nvPr/>
          </p:nvSpPr>
          <p:spPr>
            <a:xfrm>
              <a:off x="11216218" y="3143251"/>
              <a:ext cx="330201" cy="330201"/>
            </a:xfrm>
            <a:custGeom>
              <a:avLst/>
              <a:gdLst/>
              <a:ahLst/>
              <a:cxnLst>
                <a:cxn ang="0">
                  <a:pos x="wd2" y="hd2"/>
                </a:cxn>
                <a:cxn ang="5400000">
                  <a:pos x="wd2" y="hd2"/>
                </a:cxn>
                <a:cxn ang="10800000">
                  <a:pos x="wd2" y="hd2"/>
                </a:cxn>
                <a:cxn ang="16200000">
                  <a:pos x="wd2" y="hd2"/>
                </a:cxn>
              </a:cxnLst>
              <a:rect l="0" t="0" r="r" b="b"/>
              <a:pathLst>
                <a:path w="21600" h="21600" extrusionOk="0">
                  <a:moveTo>
                    <a:pt x="5400" y="6600"/>
                  </a:moveTo>
                  <a:cubicBezTo>
                    <a:pt x="5400" y="19800"/>
                    <a:pt x="5400" y="19800"/>
                    <a:pt x="5400" y="19800"/>
                  </a:cubicBezTo>
                  <a:cubicBezTo>
                    <a:pt x="5400" y="20700"/>
                    <a:pt x="4500" y="21600"/>
                    <a:pt x="3300" y="21600"/>
                  </a:cubicBezTo>
                  <a:cubicBezTo>
                    <a:pt x="1800" y="21600"/>
                    <a:pt x="1800" y="21600"/>
                    <a:pt x="1800" y="21600"/>
                  </a:cubicBezTo>
                  <a:cubicBezTo>
                    <a:pt x="900" y="21600"/>
                    <a:pt x="0" y="20700"/>
                    <a:pt x="0" y="19800"/>
                  </a:cubicBezTo>
                  <a:cubicBezTo>
                    <a:pt x="0" y="6600"/>
                    <a:pt x="0" y="6600"/>
                    <a:pt x="0" y="6600"/>
                  </a:cubicBezTo>
                  <a:cubicBezTo>
                    <a:pt x="0" y="5700"/>
                    <a:pt x="900" y="4800"/>
                    <a:pt x="1800" y="4800"/>
                  </a:cubicBezTo>
                  <a:cubicBezTo>
                    <a:pt x="3300" y="4800"/>
                    <a:pt x="3300" y="4800"/>
                    <a:pt x="3300" y="4800"/>
                  </a:cubicBezTo>
                  <a:cubicBezTo>
                    <a:pt x="4500" y="4800"/>
                    <a:pt x="5400" y="5700"/>
                    <a:pt x="5400" y="6600"/>
                  </a:cubicBezTo>
                  <a:close/>
                  <a:moveTo>
                    <a:pt x="21600" y="9300"/>
                  </a:moveTo>
                  <a:cubicBezTo>
                    <a:pt x="21600" y="18600"/>
                    <a:pt x="21600" y="18600"/>
                    <a:pt x="21600" y="18600"/>
                  </a:cubicBezTo>
                  <a:cubicBezTo>
                    <a:pt x="21600" y="20400"/>
                    <a:pt x="20100" y="21600"/>
                    <a:pt x="18300" y="21600"/>
                  </a:cubicBezTo>
                  <a:cubicBezTo>
                    <a:pt x="8100" y="21600"/>
                    <a:pt x="8100" y="21600"/>
                    <a:pt x="8100" y="21600"/>
                  </a:cubicBezTo>
                  <a:cubicBezTo>
                    <a:pt x="6900" y="21600"/>
                    <a:pt x="6000" y="20700"/>
                    <a:pt x="6000" y="19800"/>
                  </a:cubicBezTo>
                  <a:cubicBezTo>
                    <a:pt x="6000" y="1200"/>
                    <a:pt x="6000" y="1200"/>
                    <a:pt x="6000" y="1200"/>
                  </a:cubicBezTo>
                  <a:cubicBezTo>
                    <a:pt x="6000" y="600"/>
                    <a:pt x="6600" y="0"/>
                    <a:pt x="7200" y="0"/>
                  </a:cubicBezTo>
                  <a:cubicBezTo>
                    <a:pt x="15300" y="0"/>
                    <a:pt x="15300" y="0"/>
                    <a:pt x="15300" y="0"/>
                  </a:cubicBezTo>
                  <a:cubicBezTo>
                    <a:pt x="15900" y="0"/>
                    <a:pt x="16800" y="600"/>
                    <a:pt x="17400" y="900"/>
                  </a:cubicBezTo>
                  <a:cubicBezTo>
                    <a:pt x="19200" y="2700"/>
                    <a:pt x="19200" y="2700"/>
                    <a:pt x="19200" y="2700"/>
                  </a:cubicBezTo>
                  <a:cubicBezTo>
                    <a:pt x="19500" y="3300"/>
                    <a:pt x="20100" y="4200"/>
                    <a:pt x="20100" y="4800"/>
                  </a:cubicBezTo>
                  <a:cubicBezTo>
                    <a:pt x="20100" y="6600"/>
                    <a:pt x="20100" y="6600"/>
                    <a:pt x="20100" y="6600"/>
                  </a:cubicBezTo>
                  <a:cubicBezTo>
                    <a:pt x="21000" y="7200"/>
                    <a:pt x="21600" y="8100"/>
                    <a:pt x="21600" y="9300"/>
                  </a:cubicBezTo>
                  <a:close/>
                  <a:moveTo>
                    <a:pt x="18300" y="4800"/>
                  </a:moveTo>
                  <a:cubicBezTo>
                    <a:pt x="16500" y="4800"/>
                    <a:pt x="16500" y="4800"/>
                    <a:pt x="16500" y="4800"/>
                  </a:cubicBezTo>
                  <a:cubicBezTo>
                    <a:pt x="15900" y="4800"/>
                    <a:pt x="15300" y="4200"/>
                    <a:pt x="15300" y="3600"/>
                  </a:cubicBezTo>
                  <a:cubicBezTo>
                    <a:pt x="15300" y="1500"/>
                    <a:pt x="15300" y="1500"/>
                    <a:pt x="15300" y="1500"/>
                  </a:cubicBezTo>
                  <a:cubicBezTo>
                    <a:pt x="7500" y="1500"/>
                    <a:pt x="7500" y="1500"/>
                    <a:pt x="7500" y="1500"/>
                  </a:cubicBezTo>
                  <a:cubicBezTo>
                    <a:pt x="7500" y="7800"/>
                    <a:pt x="7500" y="7800"/>
                    <a:pt x="7500" y="7800"/>
                  </a:cubicBezTo>
                  <a:cubicBezTo>
                    <a:pt x="18300" y="7800"/>
                    <a:pt x="18300" y="7800"/>
                    <a:pt x="18300" y="7800"/>
                  </a:cubicBezTo>
                  <a:lnTo>
                    <a:pt x="18300" y="4800"/>
                  </a:lnTo>
                  <a:close/>
                  <a:moveTo>
                    <a:pt x="11100" y="10800"/>
                  </a:moveTo>
                  <a:cubicBezTo>
                    <a:pt x="11100" y="10800"/>
                    <a:pt x="10800" y="10500"/>
                    <a:pt x="10800" y="10500"/>
                  </a:cubicBezTo>
                  <a:cubicBezTo>
                    <a:pt x="9300" y="10500"/>
                    <a:pt x="9300" y="10500"/>
                    <a:pt x="9300" y="10500"/>
                  </a:cubicBezTo>
                  <a:cubicBezTo>
                    <a:pt x="9000" y="10500"/>
                    <a:pt x="8700" y="10800"/>
                    <a:pt x="8700" y="10800"/>
                  </a:cubicBezTo>
                  <a:cubicBezTo>
                    <a:pt x="8700" y="12300"/>
                    <a:pt x="8700" y="12300"/>
                    <a:pt x="8700" y="12300"/>
                  </a:cubicBezTo>
                  <a:cubicBezTo>
                    <a:pt x="8700" y="12600"/>
                    <a:pt x="9000" y="12900"/>
                    <a:pt x="9300" y="12900"/>
                  </a:cubicBezTo>
                  <a:cubicBezTo>
                    <a:pt x="10800" y="12900"/>
                    <a:pt x="10800" y="12900"/>
                    <a:pt x="10800" y="12900"/>
                  </a:cubicBezTo>
                  <a:cubicBezTo>
                    <a:pt x="10800" y="12900"/>
                    <a:pt x="11100" y="12600"/>
                    <a:pt x="11100" y="12300"/>
                  </a:cubicBezTo>
                  <a:lnTo>
                    <a:pt x="11100" y="10800"/>
                  </a:lnTo>
                  <a:close/>
                  <a:moveTo>
                    <a:pt x="11100" y="14100"/>
                  </a:moveTo>
                  <a:cubicBezTo>
                    <a:pt x="11100" y="13800"/>
                    <a:pt x="10800" y="13500"/>
                    <a:pt x="10800" y="13500"/>
                  </a:cubicBezTo>
                  <a:cubicBezTo>
                    <a:pt x="9300" y="13500"/>
                    <a:pt x="9300" y="13500"/>
                    <a:pt x="9300" y="13500"/>
                  </a:cubicBezTo>
                  <a:cubicBezTo>
                    <a:pt x="9000" y="13500"/>
                    <a:pt x="8700" y="13800"/>
                    <a:pt x="8700" y="14100"/>
                  </a:cubicBezTo>
                  <a:cubicBezTo>
                    <a:pt x="8700" y="15600"/>
                    <a:pt x="8700" y="15600"/>
                    <a:pt x="8700" y="15600"/>
                  </a:cubicBezTo>
                  <a:cubicBezTo>
                    <a:pt x="8700" y="15600"/>
                    <a:pt x="9000" y="15900"/>
                    <a:pt x="9300" y="15900"/>
                  </a:cubicBezTo>
                  <a:cubicBezTo>
                    <a:pt x="10800" y="15900"/>
                    <a:pt x="10800" y="15900"/>
                    <a:pt x="10800" y="15900"/>
                  </a:cubicBezTo>
                  <a:cubicBezTo>
                    <a:pt x="10800" y="15900"/>
                    <a:pt x="11100" y="15600"/>
                    <a:pt x="11100" y="15600"/>
                  </a:cubicBezTo>
                  <a:lnTo>
                    <a:pt x="11100" y="14100"/>
                  </a:lnTo>
                  <a:close/>
                  <a:moveTo>
                    <a:pt x="11100" y="17100"/>
                  </a:moveTo>
                  <a:cubicBezTo>
                    <a:pt x="11100" y="16800"/>
                    <a:pt x="10800" y="16800"/>
                    <a:pt x="10800" y="16800"/>
                  </a:cubicBezTo>
                  <a:cubicBezTo>
                    <a:pt x="9300" y="16800"/>
                    <a:pt x="9300" y="16800"/>
                    <a:pt x="9300" y="16800"/>
                  </a:cubicBezTo>
                  <a:cubicBezTo>
                    <a:pt x="9000" y="16800"/>
                    <a:pt x="8700" y="16800"/>
                    <a:pt x="8700" y="17100"/>
                  </a:cubicBezTo>
                  <a:cubicBezTo>
                    <a:pt x="8700" y="18600"/>
                    <a:pt x="8700" y="18600"/>
                    <a:pt x="8700" y="18600"/>
                  </a:cubicBezTo>
                  <a:cubicBezTo>
                    <a:pt x="8700" y="18900"/>
                    <a:pt x="9000" y="18900"/>
                    <a:pt x="9300" y="18900"/>
                  </a:cubicBezTo>
                  <a:cubicBezTo>
                    <a:pt x="10800" y="18900"/>
                    <a:pt x="10800" y="18900"/>
                    <a:pt x="10800" y="18900"/>
                  </a:cubicBezTo>
                  <a:cubicBezTo>
                    <a:pt x="10800" y="18900"/>
                    <a:pt x="11100" y="18900"/>
                    <a:pt x="11100" y="18600"/>
                  </a:cubicBezTo>
                  <a:lnTo>
                    <a:pt x="11100" y="17100"/>
                  </a:lnTo>
                  <a:close/>
                  <a:moveTo>
                    <a:pt x="14100" y="10800"/>
                  </a:moveTo>
                  <a:cubicBezTo>
                    <a:pt x="14100" y="10800"/>
                    <a:pt x="14100" y="10500"/>
                    <a:pt x="13800" y="10500"/>
                  </a:cubicBezTo>
                  <a:cubicBezTo>
                    <a:pt x="12300" y="10500"/>
                    <a:pt x="12300" y="10500"/>
                    <a:pt x="12300" y="10500"/>
                  </a:cubicBezTo>
                  <a:cubicBezTo>
                    <a:pt x="12000" y="10500"/>
                    <a:pt x="12000" y="10800"/>
                    <a:pt x="12000" y="10800"/>
                  </a:cubicBezTo>
                  <a:cubicBezTo>
                    <a:pt x="12000" y="12300"/>
                    <a:pt x="12000" y="12300"/>
                    <a:pt x="12000" y="12300"/>
                  </a:cubicBezTo>
                  <a:cubicBezTo>
                    <a:pt x="12000" y="12600"/>
                    <a:pt x="12000" y="12900"/>
                    <a:pt x="12300" y="12900"/>
                  </a:cubicBezTo>
                  <a:cubicBezTo>
                    <a:pt x="13800" y="12900"/>
                    <a:pt x="13800" y="12900"/>
                    <a:pt x="13800" y="12900"/>
                  </a:cubicBezTo>
                  <a:cubicBezTo>
                    <a:pt x="14100" y="12900"/>
                    <a:pt x="14100" y="12600"/>
                    <a:pt x="14100" y="12300"/>
                  </a:cubicBezTo>
                  <a:lnTo>
                    <a:pt x="14100" y="10800"/>
                  </a:lnTo>
                  <a:close/>
                  <a:moveTo>
                    <a:pt x="14100" y="14100"/>
                  </a:moveTo>
                  <a:cubicBezTo>
                    <a:pt x="14100" y="13800"/>
                    <a:pt x="14100" y="13500"/>
                    <a:pt x="13800" y="13500"/>
                  </a:cubicBezTo>
                  <a:cubicBezTo>
                    <a:pt x="12300" y="13500"/>
                    <a:pt x="12300" y="13500"/>
                    <a:pt x="12300" y="13500"/>
                  </a:cubicBezTo>
                  <a:cubicBezTo>
                    <a:pt x="12000" y="13500"/>
                    <a:pt x="12000" y="13800"/>
                    <a:pt x="12000" y="14100"/>
                  </a:cubicBezTo>
                  <a:cubicBezTo>
                    <a:pt x="12000" y="15600"/>
                    <a:pt x="12000" y="15600"/>
                    <a:pt x="12000" y="15600"/>
                  </a:cubicBezTo>
                  <a:cubicBezTo>
                    <a:pt x="12000" y="15600"/>
                    <a:pt x="12000" y="15900"/>
                    <a:pt x="12300" y="15900"/>
                  </a:cubicBezTo>
                  <a:cubicBezTo>
                    <a:pt x="13800" y="15900"/>
                    <a:pt x="13800" y="15900"/>
                    <a:pt x="13800" y="15900"/>
                  </a:cubicBezTo>
                  <a:cubicBezTo>
                    <a:pt x="14100" y="15900"/>
                    <a:pt x="14100" y="15600"/>
                    <a:pt x="14100" y="15600"/>
                  </a:cubicBezTo>
                  <a:lnTo>
                    <a:pt x="14100" y="14100"/>
                  </a:lnTo>
                  <a:close/>
                  <a:moveTo>
                    <a:pt x="14100" y="17100"/>
                  </a:moveTo>
                  <a:cubicBezTo>
                    <a:pt x="14100" y="16800"/>
                    <a:pt x="14100" y="16800"/>
                    <a:pt x="13800" y="16800"/>
                  </a:cubicBezTo>
                  <a:cubicBezTo>
                    <a:pt x="12300" y="16800"/>
                    <a:pt x="12300" y="16800"/>
                    <a:pt x="12300" y="16800"/>
                  </a:cubicBezTo>
                  <a:cubicBezTo>
                    <a:pt x="12000" y="16800"/>
                    <a:pt x="12000" y="16800"/>
                    <a:pt x="12000" y="17100"/>
                  </a:cubicBezTo>
                  <a:cubicBezTo>
                    <a:pt x="12000" y="18600"/>
                    <a:pt x="12000" y="18600"/>
                    <a:pt x="12000" y="18600"/>
                  </a:cubicBezTo>
                  <a:cubicBezTo>
                    <a:pt x="12000" y="18900"/>
                    <a:pt x="12000" y="18900"/>
                    <a:pt x="12300" y="18900"/>
                  </a:cubicBezTo>
                  <a:cubicBezTo>
                    <a:pt x="13800" y="18900"/>
                    <a:pt x="13800" y="18900"/>
                    <a:pt x="13800" y="18900"/>
                  </a:cubicBezTo>
                  <a:cubicBezTo>
                    <a:pt x="14100" y="18900"/>
                    <a:pt x="14100" y="18900"/>
                    <a:pt x="14100" y="18600"/>
                  </a:cubicBezTo>
                  <a:lnTo>
                    <a:pt x="14100" y="17100"/>
                  </a:lnTo>
                  <a:close/>
                  <a:moveTo>
                    <a:pt x="17400" y="10800"/>
                  </a:moveTo>
                  <a:cubicBezTo>
                    <a:pt x="17400" y="10800"/>
                    <a:pt x="17100" y="10500"/>
                    <a:pt x="16800" y="10500"/>
                  </a:cubicBezTo>
                  <a:cubicBezTo>
                    <a:pt x="15300" y="10500"/>
                    <a:pt x="15300" y="10500"/>
                    <a:pt x="15300" y="10500"/>
                  </a:cubicBezTo>
                  <a:cubicBezTo>
                    <a:pt x="15000" y="10500"/>
                    <a:pt x="15000" y="10800"/>
                    <a:pt x="15000" y="10800"/>
                  </a:cubicBezTo>
                  <a:cubicBezTo>
                    <a:pt x="15000" y="12300"/>
                    <a:pt x="15000" y="12300"/>
                    <a:pt x="15000" y="12300"/>
                  </a:cubicBezTo>
                  <a:cubicBezTo>
                    <a:pt x="15000" y="12600"/>
                    <a:pt x="15000" y="12900"/>
                    <a:pt x="15300" y="12900"/>
                  </a:cubicBezTo>
                  <a:cubicBezTo>
                    <a:pt x="16800" y="12900"/>
                    <a:pt x="16800" y="12900"/>
                    <a:pt x="16800" y="12900"/>
                  </a:cubicBezTo>
                  <a:cubicBezTo>
                    <a:pt x="17100" y="12900"/>
                    <a:pt x="17400" y="12600"/>
                    <a:pt x="17400" y="12300"/>
                  </a:cubicBezTo>
                  <a:lnTo>
                    <a:pt x="17400" y="10800"/>
                  </a:lnTo>
                  <a:close/>
                  <a:moveTo>
                    <a:pt x="17400" y="14100"/>
                  </a:moveTo>
                  <a:cubicBezTo>
                    <a:pt x="17400" y="13800"/>
                    <a:pt x="17100" y="13500"/>
                    <a:pt x="16800" y="13500"/>
                  </a:cubicBezTo>
                  <a:cubicBezTo>
                    <a:pt x="15300" y="13500"/>
                    <a:pt x="15300" y="13500"/>
                    <a:pt x="15300" y="13500"/>
                  </a:cubicBezTo>
                  <a:cubicBezTo>
                    <a:pt x="15000" y="13500"/>
                    <a:pt x="15000" y="13800"/>
                    <a:pt x="15000" y="14100"/>
                  </a:cubicBezTo>
                  <a:cubicBezTo>
                    <a:pt x="15000" y="15600"/>
                    <a:pt x="15000" y="15600"/>
                    <a:pt x="15000" y="15600"/>
                  </a:cubicBezTo>
                  <a:cubicBezTo>
                    <a:pt x="15000" y="15600"/>
                    <a:pt x="15000" y="15900"/>
                    <a:pt x="15300" y="15900"/>
                  </a:cubicBezTo>
                  <a:cubicBezTo>
                    <a:pt x="16800" y="15900"/>
                    <a:pt x="16800" y="15900"/>
                    <a:pt x="16800" y="15900"/>
                  </a:cubicBezTo>
                  <a:cubicBezTo>
                    <a:pt x="17100" y="15900"/>
                    <a:pt x="17400" y="15600"/>
                    <a:pt x="17400" y="15600"/>
                  </a:cubicBezTo>
                  <a:lnTo>
                    <a:pt x="17400" y="14100"/>
                  </a:lnTo>
                  <a:close/>
                  <a:moveTo>
                    <a:pt x="17400" y="17100"/>
                  </a:moveTo>
                  <a:cubicBezTo>
                    <a:pt x="17400" y="16800"/>
                    <a:pt x="17100" y="16800"/>
                    <a:pt x="16800" y="16800"/>
                  </a:cubicBezTo>
                  <a:cubicBezTo>
                    <a:pt x="15300" y="16800"/>
                    <a:pt x="15300" y="16800"/>
                    <a:pt x="15300" y="16800"/>
                  </a:cubicBezTo>
                  <a:cubicBezTo>
                    <a:pt x="15000" y="16800"/>
                    <a:pt x="15000" y="16800"/>
                    <a:pt x="15000" y="17100"/>
                  </a:cubicBezTo>
                  <a:cubicBezTo>
                    <a:pt x="15000" y="18600"/>
                    <a:pt x="15000" y="18600"/>
                    <a:pt x="15000" y="18600"/>
                  </a:cubicBezTo>
                  <a:cubicBezTo>
                    <a:pt x="15000" y="18900"/>
                    <a:pt x="15000" y="18900"/>
                    <a:pt x="15300" y="18900"/>
                  </a:cubicBezTo>
                  <a:cubicBezTo>
                    <a:pt x="16800" y="18900"/>
                    <a:pt x="16800" y="18900"/>
                    <a:pt x="16800" y="18900"/>
                  </a:cubicBezTo>
                  <a:cubicBezTo>
                    <a:pt x="17100" y="18900"/>
                    <a:pt x="17400" y="18900"/>
                    <a:pt x="17400" y="18600"/>
                  </a:cubicBezTo>
                  <a:lnTo>
                    <a:pt x="17400" y="171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8" name="Shape"/>
            <p:cNvSpPr/>
            <p:nvPr/>
          </p:nvSpPr>
          <p:spPr>
            <a:xfrm>
              <a:off x="11785600" y="3143251"/>
              <a:ext cx="2794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6600"/>
                  </a:moveTo>
                  <a:cubicBezTo>
                    <a:pt x="21600" y="20400"/>
                    <a:pt x="21600" y="20400"/>
                    <a:pt x="21600" y="20400"/>
                  </a:cubicBezTo>
                  <a:cubicBezTo>
                    <a:pt x="21600" y="21300"/>
                    <a:pt x="21246" y="21600"/>
                    <a:pt x="20538" y="21600"/>
                  </a:cubicBezTo>
                  <a:cubicBezTo>
                    <a:pt x="1416" y="21600"/>
                    <a:pt x="1416" y="21600"/>
                    <a:pt x="1416" y="21600"/>
                  </a:cubicBezTo>
                  <a:cubicBezTo>
                    <a:pt x="354" y="21600"/>
                    <a:pt x="0" y="21300"/>
                    <a:pt x="0" y="20400"/>
                  </a:cubicBezTo>
                  <a:cubicBezTo>
                    <a:pt x="0" y="1200"/>
                    <a:pt x="0" y="1200"/>
                    <a:pt x="0" y="1200"/>
                  </a:cubicBezTo>
                  <a:cubicBezTo>
                    <a:pt x="0" y="600"/>
                    <a:pt x="354" y="0"/>
                    <a:pt x="1416" y="0"/>
                  </a:cubicBezTo>
                  <a:cubicBezTo>
                    <a:pt x="14164" y="0"/>
                    <a:pt x="14164" y="0"/>
                    <a:pt x="14164" y="0"/>
                  </a:cubicBezTo>
                  <a:cubicBezTo>
                    <a:pt x="14872" y="0"/>
                    <a:pt x="15934" y="600"/>
                    <a:pt x="16289" y="900"/>
                  </a:cubicBezTo>
                  <a:cubicBezTo>
                    <a:pt x="20892" y="4800"/>
                    <a:pt x="20892" y="4800"/>
                    <a:pt x="20892" y="4800"/>
                  </a:cubicBezTo>
                  <a:cubicBezTo>
                    <a:pt x="21246" y="5100"/>
                    <a:pt x="21600" y="6000"/>
                    <a:pt x="21600" y="6600"/>
                  </a:cubicBezTo>
                  <a:close/>
                  <a:moveTo>
                    <a:pt x="19830" y="7800"/>
                  </a:moveTo>
                  <a:cubicBezTo>
                    <a:pt x="14164" y="7800"/>
                    <a:pt x="14164" y="7800"/>
                    <a:pt x="14164" y="7800"/>
                  </a:cubicBezTo>
                  <a:cubicBezTo>
                    <a:pt x="13102" y="7800"/>
                    <a:pt x="12748" y="7200"/>
                    <a:pt x="12748" y="6600"/>
                  </a:cubicBezTo>
                  <a:cubicBezTo>
                    <a:pt x="12748" y="1500"/>
                    <a:pt x="12748" y="1500"/>
                    <a:pt x="12748" y="1500"/>
                  </a:cubicBezTo>
                  <a:cubicBezTo>
                    <a:pt x="10977" y="1500"/>
                    <a:pt x="10977" y="1500"/>
                    <a:pt x="10977" y="1500"/>
                  </a:cubicBezTo>
                  <a:cubicBezTo>
                    <a:pt x="10977" y="3300"/>
                    <a:pt x="10977" y="3300"/>
                    <a:pt x="10977" y="3300"/>
                  </a:cubicBezTo>
                  <a:cubicBezTo>
                    <a:pt x="8852" y="3300"/>
                    <a:pt x="8852" y="3300"/>
                    <a:pt x="8852" y="3300"/>
                  </a:cubicBezTo>
                  <a:cubicBezTo>
                    <a:pt x="8852" y="1500"/>
                    <a:pt x="8852" y="1500"/>
                    <a:pt x="8852" y="1500"/>
                  </a:cubicBezTo>
                  <a:cubicBezTo>
                    <a:pt x="1770" y="1500"/>
                    <a:pt x="1770" y="1500"/>
                    <a:pt x="1770" y="1500"/>
                  </a:cubicBezTo>
                  <a:cubicBezTo>
                    <a:pt x="1770" y="20100"/>
                    <a:pt x="1770" y="20100"/>
                    <a:pt x="1770" y="20100"/>
                  </a:cubicBezTo>
                  <a:cubicBezTo>
                    <a:pt x="19830" y="20100"/>
                    <a:pt x="19830" y="20100"/>
                    <a:pt x="19830" y="20100"/>
                  </a:cubicBezTo>
                  <a:lnTo>
                    <a:pt x="19830" y="7800"/>
                  </a:lnTo>
                  <a:close/>
                  <a:moveTo>
                    <a:pt x="12393" y="15600"/>
                  </a:moveTo>
                  <a:cubicBezTo>
                    <a:pt x="12748" y="15900"/>
                    <a:pt x="12748" y="16200"/>
                    <a:pt x="12748" y="16200"/>
                  </a:cubicBezTo>
                  <a:cubicBezTo>
                    <a:pt x="12748" y="17700"/>
                    <a:pt x="10977" y="18600"/>
                    <a:pt x="8852" y="18600"/>
                  </a:cubicBezTo>
                  <a:cubicBezTo>
                    <a:pt x="7082" y="18600"/>
                    <a:pt x="5311" y="17700"/>
                    <a:pt x="5311" y="16200"/>
                  </a:cubicBezTo>
                  <a:cubicBezTo>
                    <a:pt x="5311" y="16200"/>
                    <a:pt x="5311" y="15900"/>
                    <a:pt x="5666" y="15600"/>
                  </a:cubicBezTo>
                  <a:cubicBezTo>
                    <a:pt x="5666" y="15600"/>
                    <a:pt x="5666" y="15000"/>
                    <a:pt x="7082" y="10800"/>
                  </a:cubicBezTo>
                  <a:cubicBezTo>
                    <a:pt x="7082" y="9300"/>
                    <a:pt x="7082" y="9300"/>
                    <a:pt x="7082" y="9300"/>
                  </a:cubicBezTo>
                  <a:cubicBezTo>
                    <a:pt x="8852" y="9300"/>
                    <a:pt x="8852" y="9300"/>
                    <a:pt x="8852" y="9300"/>
                  </a:cubicBezTo>
                  <a:cubicBezTo>
                    <a:pt x="8852" y="10800"/>
                    <a:pt x="8852" y="10800"/>
                    <a:pt x="8852" y="10800"/>
                  </a:cubicBezTo>
                  <a:cubicBezTo>
                    <a:pt x="10269" y="10800"/>
                    <a:pt x="10269" y="10800"/>
                    <a:pt x="10269" y="10800"/>
                  </a:cubicBezTo>
                  <a:cubicBezTo>
                    <a:pt x="10623" y="10800"/>
                    <a:pt x="10977" y="11100"/>
                    <a:pt x="10977" y="11400"/>
                  </a:cubicBezTo>
                  <a:cubicBezTo>
                    <a:pt x="12393" y="15000"/>
                    <a:pt x="12393" y="15600"/>
                    <a:pt x="12393" y="15600"/>
                  </a:cubicBezTo>
                  <a:close/>
                  <a:moveTo>
                    <a:pt x="8852" y="3300"/>
                  </a:moveTo>
                  <a:cubicBezTo>
                    <a:pt x="7082" y="3300"/>
                    <a:pt x="7082" y="3300"/>
                    <a:pt x="7082" y="3300"/>
                  </a:cubicBezTo>
                  <a:cubicBezTo>
                    <a:pt x="7082" y="4800"/>
                    <a:pt x="7082" y="4800"/>
                    <a:pt x="7082" y="4800"/>
                  </a:cubicBezTo>
                  <a:cubicBezTo>
                    <a:pt x="8852" y="4800"/>
                    <a:pt x="8852" y="4800"/>
                    <a:pt x="8852" y="4800"/>
                  </a:cubicBezTo>
                  <a:lnTo>
                    <a:pt x="8852" y="3300"/>
                  </a:lnTo>
                  <a:close/>
                  <a:moveTo>
                    <a:pt x="8852" y="6300"/>
                  </a:moveTo>
                  <a:cubicBezTo>
                    <a:pt x="7082" y="6300"/>
                    <a:pt x="7082" y="6300"/>
                    <a:pt x="7082" y="6300"/>
                  </a:cubicBezTo>
                  <a:cubicBezTo>
                    <a:pt x="7082" y="7800"/>
                    <a:pt x="7082" y="7800"/>
                    <a:pt x="7082" y="7800"/>
                  </a:cubicBezTo>
                  <a:cubicBezTo>
                    <a:pt x="8852" y="7800"/>
                    <a:pt x="8852" y="7800"/>
                    <a:pt x="8852" y="7800"/>
                  </a:cubicBezTo>
                  <a:lnTo>
                    <a:pt x="8852" y="6300"/>
                  </a:lnTo>
                  <a:close/>
                  <a:moveTo>
                    <a:pt x="10977" y="16200"/>
                  </a:moveTo>
                  <a:cubicBezTo>
                    <a:pt x="10977" y="15900"/>
                    <a:pt x="9915" y="15600"/>
                    <a:pt x="8852" y="15600"/>
                  </a:cubicBezTo>
                  <a:cubicBezTo>
                    <a:pt x="8144" y="15600"/>
                    <a:pt x="7082" y="15900"/>
                    <a:pt x="7082" y="16200"/>
                  </a:cubicBezTo>
                  <a:cubicBezTo>
                    <a:pt x="7082" y="16800"/>
                    <a:pt x="8144" y="17100"/>
                    <a:pt x="8852" y="17100"/>
                  </a:cubicBezTo>
                  <a:cubicBezTo>
                    <a:pt x="9915" y="17100"/>
                    <a:pt x="10977" y="16800"/>
                    <a:pt x="10977" y="16200"/>
                  </a:cubicBezTo>
                  <a:close/>
                  <a:moveTo>
                    <a:pt x="10977" y="4800"/>
                  </a:moveTo>
                  <a:cubicBezTo>
                    <a:pt x="8852" y="4800"/>
                    <a:pt x="8852" y="4800"/>
                    <a:pt x="8852" y="4800"/>
                  </a:cubicBezTo>
                  <a:cubicBezTo>
                    <a:pt x="8852" y="6300"/>
                    <a:pt x="8852" y="6300"/>
                    <a:pt x="8852" y="6300"/>
                  </a:cubicBezTo>
                  <a:cubicBezTo>
                    <a:pt x="10977" y="6300"/>
                    <a:pt x="10977" y="6300"/>
                    <a:pt x="10977" y="6300"/>
                  </a:cubicBezTo>
                  <a:lnTo>
                    <a:pt x="10977" y="4800"/>
                  </a:lnTo>
                  <a:close/>
                  <a:moveTo>
                    <a:pt x="10977" y="7800"/>
                  </a:moveTo>
                  <a:cubicBezTo>
                    <a:pt x="8852" y="7800"/>
                    <a:pt x="8852" y="7800"/>
                    <a:pt x="8852" y="7800"/>
                  </a:cubicBezTo>
                  <a:cubicBezTo>
                    <a:pt x="8852" y="9300"/>
                    <a:pt x="8852" y="9300"/>
                    <a:pt x="8852" y="9300"/>
                  </a:cubicBezTo>
                  <a:cubicBezTo>
                    <a:pt x="10977" y="9300"/>
                    <a:pt x="10977" y="9300"/>
                    <a:pt x="10977" y="9300"/>
                  </a:cubicBezTo>
                  <a:lnTo>
                    <a:pt x="10977" y="7800"/>
                  </a:lnTo>
                  <a:close/>
                  <a:moveTo>
                    <a:pt x="14518" y="6300"/>
                  </a:moveTo>
                  <a:cubicBezTo>
                    <a:pt x="19830" y="6300"/>
                    <a:pt x="19830" y="6300"/>
                    <a:pt x="19830" y="6300"/>
                  </a:cubicBezTo>
                  <a:cubicBezTo>
                    <a:pt x="19830" y="6000"/>
                    <a:pt x="19475" y="6000"/>
                    <a:pt x="19475" y="5700"/>
                  </a:cubicBezTo>
                  <a:cubicBezTo>
                    <a:pt x="15226" y="2100"/>
                    <a:pt x="15226" y="2100"/>
                    <a:pt x="15226" y="2100"/>
                  </a:cubicBezTo>
                  <a:cubicBezTo>
                    <a:pt x="14872" y="1800"/>
                    <a:pt x="14872" y="1800"/>
                    <a:pt x="14518" y="1800"/>
                  </a:cubicBezTo>
                  <a:lnTo>
                    <a:pt x="14518" y="63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19" name="Shape"/>
            <p:cNvSpPr/>
            <p:nvPr/>
          </p:nvSpPr>
          <p:spPr>
            <a:xfrm>
              <a:off x="86784" y="3657600"/>
              <a:ext cx="2794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6600"/>
                  </a:moveTo>
                  <a:cubicBezTo>
                    <a:pt x="21600" y="20400"/>
                    <a:pt x="21600" y="20400"/>
                    <a:pt x="21600" y="20400"/>
                  </a:cubicBezTo>
                  <a:cubicBezTo>
                    <a:pt x="21600" y="21300"/>
                    <a:pt x="21246" y="21600"/>
                    <a:pt x="20538" y="21600"/>
                  </a:cubicBezTo>
                  <a:cubicBezTo>
                    <a:pt x="1416" y="21600"/>
                    <a:pt x="1416" y="21600"/>
                    <a:pt x="1416" y="21600"/>
                  </a:cubicBezTo>
                  <a:cubicBezTo>
                    <a:pt x="354" y="21600"/>
                    <a:pt x="0" y="21300"/>
                    <a:pt x="0" y="20400"/>
                  </a:cubicBezTo>
                  <a:cubicBezTo>
                    <a:pt x="0" y="1200"/>
                    <a:pt x="0" y="1200"/>
                    <a:pt x="0" y="1200"/>
                  </a:cubicBezTo>
                  <a:cubicBezTo>
                    <a:pt x="0" y="600"/>
                    <a:pt x="354" y="0"/>
                    <a:pt x="1416" y="0"/>
                  </a:cubicBezTo>
                  <a:cubicBezTo>
                    <a:pt x="14164" y="0"/>
                    <a:pt x="14164" y="0"/>
                    <a:pt x="14164" y="0"/>
                  </a:cubicBezTo>
                  <a:cubicBezTo>
                    <a:pt x="14872" y="0"/>
                    <a:pt x="15934" y="600"/>
                    <a:pt x="16289" y="900"/>
                  </a:cubicBezTo>
                  <a:cubicBezTo>
                    <a:pt x="20892" y="4800"/>
                    <a:pt x="20892" y="4800"/>
                    <a:pt x="20892" y="4800"/>
                  </a:cubicBezTo>
                  <a:cubicBezTo>
                    <a:pt x="21246" y="5100"/>
                    <a:pt x="21600" y="6000"/>
                    <a:pt x="21600" y="6600"/>
                  </a:cubicBezTo>
                  <a:close/>
                  <a:moveTo>
                    <a:pt x="19830" y="7800"/>
                  </a:moveTo>
                  <a:cubicBezTo>
                    <a:pt x="14164" y="7800"/>
                    <a:pt x="14164" y="7800"/>
                    <a:pt x="14164" y="7800"/>
                  </a:cubicBezTo>
                  <a:cubicBezTo>
                    <a:pt x="13102" y="7800"/>
                    <a:pt x="12748" y="7200"/>
                    <a:pt x="12748" y="6600"/>
                  </a:cubicBezTo>
                  <a:cubicBezTo>
                    <a:pt x="12748" y="1500"/>
                    <a:pt x="12748" y="1500"/>
                    <a:pt x="12748" y="1500"/>
                  </a:cubicBezTo>
                  <a:cubicBezTo>
                    <a:pt x="1770" y="1500"/>
                    <a:pt x="1770" y="1500"/>
                    <a:pt x="1770" y="1500"/>
                  </a:cubicBezTo>
                  <a:cubicBezTo>
                    <a:pt x="1770" y="20100"/>
                    <a:pt x="1770" y="20100"/>
                    <a:pt x="1770" y="20100"/>
                  </a:cubicBezTo>
                  <a:cubicBezTo>
                    <a:pt x="19830" y="20100"/>
                    <a:pt x="19830" y="20100"/>
                    <a:pt x="19830" y="20100"/>
                  </a:cubicBezTo>
                  <a:lnTo>
                    <a:pt x="19830" y="7800"/>
                  </a:lnTo>
                  <a:close/>
                  <a:moveTo>
                    <a:pt x="3541" y="10200"/>
                  </a:moveTo>
                  <a:cubicBezTo>
                    <a:pt x="3541" y="8700"/>
                    <a:pt x="4603" y="7800"/>
                    <a:pt x="6374" y="7800"/>
                  </a:cubicBezTo>
                  <a:cubicBezTo>
                    <a:pt x="7790" y="7800"/>
                    <a:pt x="8852" y="8700"/>
                    <a:pt x="8852" y="10200"/>
                  </a:cubicBezTo>
                  <a:cubicBezTo>
                    <a:pt x="8852" y="11400"/>
                    <a:pt x="7790" y="12300"/>
                    <a:pt x="6374" y="12300"/>
                  </a:cubicBezTo>
                  <a:cubicBezTo>
                    <a:pt x="4603" y="12300"/>
                    <a:pt x="3541" y="11400"/>
                    <a:pt x="3541" y="10200"/>
                  </a:cubicBezTo>
                  <a:close/>
                  <a:moveTo>
                    <a:pt x="18059" y="18600"/>
                  </a:moveTo>
                  <a:cubicBezTo>
                    <a:pt x="3541" y="18600"/>
                    <a:pt x="3541" y="18600"/>
                    <a:pt x="3541" y="18600"/>
                  </a:cubicBezTo>
                  <a:cubicBezTo>
                    <a:pt x="3541" y="16200"/>
                    <a:pt x="3541" y="16200"/>
                    <a:pt x="3541" y="16200"/>
                  </a:cubicBezTo>
                  <a:cubicBezTo>
                    <a:pt x="6374" y="14100"/>
                    <a:pt x="6374" y="14100"/>
                    <a:pt x="6374" y="14100"/>
                  </a:cubicBezTo>
                  <a:cubicBezTo>
                    <a:pt x="8144" y="15600"/>
                    <a:pt x="8144" y="15600"/>
                    <a:pt x="8144" y="15600"/>
                  </a:cubicBezTo>
                  <a:cubicBezTo>
                    <a:pt x="13456" y="10800"/>
                    <a:pt x="13456" y="10800"/>
                    <a:pt x="13456" y="10800"/>
                  </a:cubicBezTo>
                  <a:cubicBezTo>
                    <a:pt x="18059" y="14700"/>
                    <a:pt x="18059" y="14700"/>
                    <a:pt x="18059" y="14700"/>
                  </a:cubicBezTo>
                  <a:lnTo>
                    <a:pt x="18059" y="18600"/>
                  </a:lnTo>
                  <a:close/>
                  <a:moveTo>
                    <a:pt x="14518" y="6300"/>
                  </a:moveTo>
                  <a:cubicBezTo>
                    <a:pt x="19830" y="6300"/>
                    <a:pt x="19830" y="6300"/>
                    <a:pt x="19830" y="6300"/>
                  </a:cubicBezTo>
                  <a:cubicBezTo>
                    <a:pt x="19830" y="6000"/>
                    <a:pt x="19475" y="6000"/>
                    <a:pt x="19475" y="5700"/>
                  </a:cubicBezTo>
                  <a:cubicBezTo>
                    <a:pt x="15226" y="2100"/>
                    <a:pt x="15226" y="2100"/>
                    <a:pt x="15226" y="2100"/>
                  </a:cubicBezTo>
                  <a:cubicBezTo>
                    <a:pt x="14872" y="1800"/>
                    <a:pt x="14872" y="1800"/>
                    <a:pt x="14518" y="1800"/>
                  </a:cubicBezTo>
                  <a:lnTo>
                    <a:pt x="14518" y="63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0" name="Shape"/>
            <p:cNvSpPr/>
            <p:nvPr/>
          </p:nvSpPr>
          <p:spPr>
            <a:xfrm>
              <a:off x="660400" y="3657600"/>
              <a:ext cx="27940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7800"/>
                  </a:moveTo>
                  <a:cubicBezTo>
                    <a:pt x="21600" y="20400"/>
                    <a:pt x="21600" y="20400"/>
                    <a:pt x="21600" y="20400"/>
                  </a:cubicBezTo>
                  <a:cubicBezTo>
                    <a:pt x="21600" y="21300"/>
                    <a:pt x="21246" y="21600"/>
                    <a:pt x="20538" y="21600"/>
                  </a:cubicBezTo>
                  <a:cubicBezTo>
                    <a:pt x="1416" y="21600"/>
                    <a:pt x="1416" y="21600"/>
                    <a:pt x="1416" y="21600"/>
                  </a:cubicBezTo>
                  <a:cubicBezTo>
                    <a:pt x="354" y="21600"/>
                    <a:pt x="0" y="21300"/>
                    <a:pt x="0" y="20400"/>
                  </a:cubicBezTo>
                  <a:cubicBezTo>
                    <a:pt x="0" y="1200"/>
                    <a:pt x="0" y="1200"/>
                    <a:pt x="0" y="1200"/>
                  </a:cubicBezTo>
                  <a:cubicBezTo>
                    <a:pt x="0" y="600"/>
                    <a:pt x="354" y="0"/>
                    <a:pt x="1416" y="0"/>
                  </a:cubicBezTo>
                  <a:cubicBezTo>
                    <a:pt x="12748" y="0"/>
                    <a:pt x="12748" y="0"/>
                    <a:pt x="12748" y="0"/>
                  </a:cubicBezTo>
                  <a:cubicBezTo>
                    <a:pt x="12748" y="6600"/>
                    <a:pt x="12748" y="6600"/>
                    <a:pt x="12748" y="6600"/>
                  </a:cubicBezTo>
                  <a:cubicBezTo>
                    <a:pt x="12748" y="7200"/>
                    <a:pt x="13102" y="7800"/>
                    <a:pt x="14164" y="7800"/>
                  </a:cubicBezTo>
                  <a:lnTo>
                    <a:pt x="21600" y="7800"/>
                  </a:lnTo>
                  <a:close/>
                  <a:moveTo>
                    <a:pt x="16289" y="9600"/>
                  </a:moveTo>
                  <a:cubicBezTo>
                    <a:pt x="16289" y="9600"/>
                    <a:pt x="15934" y="9300"/>
                    <a:pt x="15934" y="9300"/>
                  </a:cubicBezTo>
                  <a:cubicBezTo>
                    <a:pt x="5666" y="9300"/>
                    <a:pt x="5666" y="9300"/>
                    <a:pt x="5666" y="9300"/>
                  </a:cubicBezTo>
                  <a:cubicBezTo>
                    <a:pt x="5666" y="9300"/>
                    <a:pt x="5311" y="9600"/>
                    <a:pt x="5311" y="9600"/>
                  </a:cubicBezTo>
                  <a:cubicBezTo>
                    <a:pt x="5311" y="10500"/>
                    <a:pt x="5311" y="10500"/>
                    <a:pt x="5311" y="10500"/>
                  </a:cubicBezTo>
                  <a:cubicBezTo>
                    <a:pt x="5311" y="10800"/>
                    <a:pt x="5666" y="10800"/>
                    <a:pt x="5666" y="10800"/>
                  </a:cubicBezTo>
                  <a:cubicBezTo>
                    <a:pt x="15934" y="10800"/>
                    <a:pt x="15934" y="10800"/>
                    <a:pt x="15934" y="10800"/>
                  </a:cubicBezTo>
                  <a:cubicBezTo>
                    <a:pt x="15934" y="10800"/>
                    <a:pt x="16289" y="10800"/>
                    <a:pt x="16289" y="10500"/>
                  </a:cubicBezTo>
                  <a:lnTo>
                    <a:pt x="16289" y="9600"/>
                  </a:lnTo>
                  <a:close/>
                  <a:moveTo>
                    <a:pt x="16289" y="12900"/>
                  </a:moveTo>
                  <a:cubicBezTo>
                    <a:pt x="16289" y="12600"/>
                    <a:pt x="15934" y="12300"/>
                    <a:pt x="15934" y="12300"/>
                  </a:cubicBezTo>
                  <a:cubicBezTo>
                    <a:pt x="5666" y="12300"/>
                    <a:pt x="5666" y="12300"/>
                    <a:pt x="5666" y="12300"/>
                  </a:cubicBezTo>
                  <a:cubicBezTo>
                    <a:pt x="5666" y="12300"/>
                    <a:pt x="5311" y="12600"/>
                    <a:pt x="5311" y="12900"/>
                  </a:cubicBezTo>
                  <a:cubicBezTo>
                    <a:pt x="5311" y="13500"/>
                    <a:pt x="5311" y="13500"/>
                    <a:pt x="5311" y="13500"/>
                  </a:cubicBezTo>
                  <a:cubicBezTo>
                    <a:pt x="5311" y="13800"/>
                    <a:pt x="5666" y="14100"/>
                    <a:pt x="5666" y="14100"/>
                  </a:cubicBezTo>
                  <a:cubicBezTo>
                    <a:pt x="15934" y="14100"/>
                    <a:pt x="15934" y="14100"/>
                    <a:pt x="15934" y="14100"/>
                  </a:cubicBezTo>
                  <a:cubicBezTo>
                    <a:pt x="15934" y="14100"/>
                    <a:pt x="16289" y="13800"/>
                    <a:pt x="16289" y="13500"/>
                  </a:cubicBezTo>
                  <a:lnTo>
                    <a:pt x="16289" y="12900"/>
                  </a:lnTo>
                  <a:close/>
                  <a:moveTo>
                    <a:pt x="16289" y="15900"/>
                  </a:moveTo>
                  <a:cubicBezTo>
                    <a:pt x="16289" y="15600"/>
                    <a:pt x="15934" y="15600"/>
                    <a:pt x="15934" y="15600"/>
                  </a:cubicBezTo>
                  <a:cubicBezTo>
                    <a:pt x="5666" y="15600"/>
                    <a:pt x="5666" y="15600"/>
                    <a:pt x="5666" y="15600"/>
                  </a:cubicBezTo>
                  <a:cubicBezTo>
                    <a:pt x="5666" y="15600"/>
                    <a:pt x="5311" y="15600"/>
                    <a:pt x="5311" y="15900"/>
                  </a:cubicBezTo>
                  <a:cubicBezTo>
                    <a:pt x="5311" y="16800"/>
                    <a:pt x="5311" y="16800"/>
                    <a:pt x="5311" y="16800"/>
                  </a:cubicBezTo>
                  <a:cubicBezTo>
                    <a:pt x="5311" y="16800"/>
                    <a:pt x="5666" y="17100"/>
                    <a:pt x="5666" y="17100"/>
                  </a:cubicBezTo>
                  <a:cubicBezTo>
                    <a:pt x="15934" y="17100"/>
                    <a:pt x="15934" y="17100"/>
                    <a:pt x="15934" y="17100"/>
                  </a:cubicBezTo>
                  <a:cubicBezTo>
                    <a:pt x="15934" y="17100"/>
                    <a:pt x="16289" y="16800"/>
                    <a:pt x="16289" y="16800"/>
                  </a:cubicBezTo>
                  <a:lnTo>
                    <a:pt x="16289" y="15900"/>
                  </a:lnTo>
                  <a:close/>
                  <a:moveTo>
                    <a:pt x="21246" y="6300"/>
                  </a:moveTo>
                  <a:cubicBezTo>
                    <a:pt x="14518" y="6300"/>
                    <a:pt x="14518" y="6300"/>
                    <a:pt x="14518" y="6300"/>
                  </a:cubicBezTo>
                  <a:cubicBezTo>
                    <a:pt x="14518" y="600"/>
                    <a:pt x="14518" y="600"/>
                    <a:pt x="14518" y="600"/>
                  </a:cubicBezTo>
                  <a:cubicBezTo>
                    <a:pt x="14518" y="600"/>
                    <a:pt x="14872" y="900"/>
                    <a:pt x="14872" y="900"/>
                  </a:cubicBezTo>
                  <a:cubicBezTo>
                    <a:pt x="20892" y="5700"/>
                    <a:pt x="20892" y="5700"/>
                    <a:pt x="20892" y="5700"/>
                  </a:cubicBezTo>
                  <a:cubicBezTo>
                    <a:pt x="20892" y="6000"/>
                    <a:pt x="20892" y="6000"/>
                    <a:pt x="21246" y="63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1" name="Shape"/>
            <p:cNvSpPr/>
            <p:nvPr/>
          </p:nvSpPr>
          <p:spPr>
            <a:xfrm>
              <a:off x="1318684" y="3657600"/>
              <a:ext cx="262468"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21300"/>
                  </a:moveTo>
                  <a:cubicBezTo>
                    <a:pt x="21600" y="21600"/>
                    <a:pt x="21221" y="21600"/>
                    <a:pt x="21221" y="21600"/>
                  </a:cubicBezTo>
                  <a:cubicBezTo>
                    <a:pt x="758" y="21600"/>
                    <a:pt x="758" y="21600"/>
                    <a:pt x="758" y="21600"/>
                  </a:cubicBezTo>
                  <a:cubicBezTo>
                    <a:pt x="379" y="21600"/>
                    <a:pt x="0" y="21600"/>
                    <a:pt x="0" y="21300"/>
                  </a:cubicBezTo>
                  <a:cubicBezTo>
                    <a:pt x="0" y="20400"/>
                    <a:pt x="0" y="20400"/>
                    <a:pt x="0" y="20400"/>
                  </a:cubicBezTo>
                  <a:cubicBezTo>
                    <a:pt x="0" y="20400"/>
                    <a:pt x="379" y="20100"/>
                    <a:pt x="758" y="20100"/>
                  </a:cubicBezTo>
                  <a:cubicBezTo>
                    <a:pt x="21221" y="20100"/>
                    <a:pt x="21221" y="20100"/>
                    <a:pt x="21221" y="20100"/>
                  </a:cubicBezTo>
                  <a:cubicBezTo>
                    <a:pt x="21221" y="20100"/>
                    <a:pt x="21600" y="20400"/>
                    <a:pt x="21600" y="20400"/>
                  </a:cubicBezTo>
                  <a:lnTo>
                    <a:pt x="21600" y="21300"/>
                  </a:lnTo>
                  <a:close/>
                  <a:moveTo>
                    <a:pt x="10989" y="15900"/>
                  </a:moveTo>
                  <a:cubicBezTo>
                    <a:pt x="10989" y="16800"/>
                    <a:pt x="11368" y="18000"/>
                    <a:pt x="11747" y="18600"/>
                  </a:cubicBezTo>
                  <a:cubicBezTo>
                    <a:pt x="11747" y="18600"/>
                    <a:pt x="11747" y="18600"/>
                    <a:pt x="11747" y="18600"/>
                  </a:cubicBezTo>
                  <a:cubicBezTo>
                    <a:pt x="11747" y="18600"/>
                    <a:pt x="11747" y="18600"/>
                    <a:pt x="11747" y="18600"/>
                  </a:cubicBezTo>
                  <a:cubicBezTo>
                    <a:pt x="7579" y="17100"/>
                    <a:pt x="4168" y="15000"/>
                    <a:pt x="4168" y="10800"/>
                  </a:cubicBezTo>
                  <a:cubicBezTo>
                    <a:pt x="4168" y="6300"/>
                    <a:pt x="10989" y="6000"/>
                    <a:pt x="10989" y="2700"/>
                  </a:cubicBezTo>
                  <a:cubicBezTo>
                    <a:pt x="10989" y="1800"/>
                    <a:pt x="10232" y="900"/>
                    <a:pt x="9853" y="0"/>
                  </a:cubicBezTo>
                  <a:cubicBezTo>
                    <a:pt x="9853" y="0"/>
                    <a:pt x="9853" y="0"/>
                    <a:pt x="9853" y="0"/>
                  </a:cubicBezTo>
                  <a:cubicBezTo>
                    <a:pt x="9853" y="0"/>
                    <a:pt x="9853" y="0"/>
                    <a:pt x="9853" y="0"/>
                  </a:cubicBezTo>
                  <a:cubicBezTo>
                    <a:pt x="14021" y="1500"/>
                    <a:pt x="17811" y="3600"/>
                    <a:pt x="17811" y="7800"/>
                  </a:cubicBezTo>
                  <a:cubicBezTo>
                    <a:pt x="17811" y="12300"/>
                    <a:pt x="10989" y="12900"/>
                    <a:pt x="10989" y="159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2" name="Shape"/>
            <p:cNvSpPr/>
            <p:nvPr/>
          </p:nvSpPr>
          <p:spPr>
            <a:xfrm>
              <a:off x="1987551" y="3680884"/>
              <a:ext cx="321734" cy="283634"/>
            </a:xfrm>
            <a:custGeom>
              <a:avLst/>
              <a:gdLst/>
              <a:ahLst/>
              <a:cxnLst>
                <a:cxn ang="0">
                  <a:pos x="wd2" y="hd2"/>
                </a:cxn>
                <a:cxn ang="5400000">
                  <a:pos x="wd2" y="hd2"/>
                </a:cxn>
                <a:cxn ang="10800000">
                  <a:pos x="wd2" y="hd2"/>
                </a:cxn>
                <a:cxn ang="16200000">
                  <a:pos x="wd2" y="hd2"/>
                </a:cxn>
              </a:cxnLst>
              <a:rect l="0" t="0" r="r" b="b"/>
              <a:pathLst>
                <a:path w="21600" h="21600" extrusionOk="0">
                  <a:moveTo>
                    <a:pt x="2469" y="3484"/>
                  </a:moveTo>
                  <a:cubicBezTo>
                    <a:pt x="2469" y="21252"/>
                    <a:pt x="2469" y="21252"/>
                    <a:pt x="2469" y="21252"/>
                  </a:cubicBezTo>
                  <a:cubicBezTo>
                    <a:pt x="2469" y="21600"/>
                    <a:pt x="2160" y="21600"/>
                    <a:pt x="2160" y="21600"/>
                  </a:cubicBezTo>
                  <a:cubicBezTo>
                    <a:pt x="1234" y="21600"/>
                    <a:pt x="1234" y="21600"/>
                    <a:pt x="1234" y="21600"/>
                  </a:cubicBezTo>
                  <a:cubicBezTo>
                    <a:pt x="926" y="21600"/>
                    <a:pt x="926" y="21600"/>
                    <a:pt x="926" y="21252"/>
                  </a:cubicBezTo>
                  <a:cubicBezTo>
                    <a:pt x="926" y="3484"/>
                    <a:pt x="926" y="3484"/>
                    <a:pt x="926" y="3484"/>
                  </a:cubicBezTo>
                  <a:cubicBezTo>
                    <a:pt x="309" y="3135"/>
                    <a:pt x="0" y="2439"/>
                    <a:pt x="0" y="2090"/>
                  </a:cubicBezTo>
                  <a:cubicBezTo>
                    <a:pt x="0" y="1045"/>
                    <a:pt x="926" y="0"/>
                    <a:pt x="1543" y="0"/>
                  </a:cubicBezTo>
                  <a:cubicBezTo>
                    <a:pt x="2469" y="0"/>
                    <a:pt x="3394" y="1045"/>
                    <a:pt x="3394" y="2090"/>
                  </a:cubicBezTo>
                  <a:cubicBezTo>
                    <a:pt x="3394" y="2439"/>
                    <a:pt x="3086" y="3135"/>
                    <a:pt x="2469" y="3484"/>
                  </a:cubicBezTo>
                  <a:close/>
                  <a:moveTo>
                    <a:pt x="21600" y="13587"/>
                  </a:moveTo>
                  <a:cubicBezTo>
                    <a:pt x="21600" y="13935"/>
                    <a:pt x="21291" y="14284"/>
                    <a:pt x="20983" y="14284"/>
                  </a:cubicBezTo>
                  <a:cubicBezTo>
                    <a:pt x="20983" y="14284"/>
                    <a:pt x="20983" y="14284"/>
                    <a:pt x="20983" y="14284"/>
                  </a:cubicBezTo>
                  <a:cubicBezTo>
                    <a:pt x="20057" y="14981"/>
                    <a:pt x="18206" y="16026"/>
                    <a:pt x="16354" y="16026"/>
                  </a:cubicBezTo>
                  <a:cubicBezTo>
                    <a:pt x="15429" y="16026"/>
                    <a:pt x="14811" y="16026"/>
                    <a:pt x="14194" y="15677"/>
                  </a:cubicBezTo>
                  <a:cubicBezTo>
                    <a:pt x="13886" y="15329"/>
                    <a:pt x="13886" y="15329"/>
                    <a:pt x="13886" y="15329"/>
                  </a:cubicBezTo>
                  <a:cubicBezTo>
                    <a:pt x="12651" y="14632"/>
                    <a:pt x="11726" y="13935"/>
                    <a:pt x="10183" y="13935"/>
                  </a:cubicBezTo>
                  <a:cubicBezTo>
                    <a:pt x="8331" y="13935"/>
                    <a:pt x="5863" y="15329"/>
                    <a:pt x="4629" y="16026"/>
                  </a:cubicBezTo>
                  <a:cubicBezTo>
                    <a:pt x="4320" y="16374"/>
                    <a:pt x="4320" y="16374"/>
                    <a:pt x="4011" y="16374"/>
                  </a:cubicBezTo>
                  <a:cubicBezTo>
                    <a:pt x="4011" y="16374"/>
                    <a:pt x="3703" y="16374"/>
                    <a:pt x="3703" y="16026"/>
                  </a:cubicBezTo>
                  <a:cubicBezTo>
                    <a:pt x="3394" y="16026"/>
                    <a:pt x="3394" y="15677"/>
                    <a:pt x="3394" y="15329"/>
                  </a:cubicBezTo>
                  <a:cubicBezTo>
                    <a:pt x="3394" y="4877"/>
                    <a:pt x="3394" y="4877"/>
                    <a:pt x="3394" y="4877"/>
                  </a:cubicBezTo>
                  <a:cubicBezTo>
                    <a:pt x="3394" y="4529"/>
                    <a:pt x="3394" y="4529"/>
                    <a:pt x="3703" y="4181"/>
                  </a:cubicBezTo>
                  <a:cubicBezTo>
                    <a:pt x="4320" y="3832"/>
                    <a:pt x="7406" y="2090"/>
                    <a:pt x="9874" y="2090"/>
                  </a:cubicBezTo>
                  <a:cubicBezTo>
                    <a:pt x="12034" y="2090"/>
                    <a:pt x="13577" y="2787"/>
                    <a:pt x="15120" y="3484"/>
                  </a:cubicBezTo>
                  <a:cubicBezTo>
                    <a:pt x="15429" y="3832"/>
                    <a:pt x="15737" y="3832"/>
                    <a:pt x="16046" y="3832"/>
                  </a:cubicBezTo>
                  <a:cubicBezTo>
                    <a:pt x="17589" y="3832"/>
                    <a:pt x="19131" y="2787"/>
                    <a:pt x="20057" y="2439"/>
                  </a:cubicBezTo>
                  <a:cubicBezTo>
                    <a:pt x="20057" y="2090"/>
                    <a:pt x="20366" y="2090"/>
                    <a:pt x="20366" y="2090"/>
                  </a:cubicBezTo>
                  <a:cubicBezTo>
                    <a:pt x="20674" y="1742"/>
                    <a:pt x="20983" y="2090"/>
                    <a:pt x="20983" y="2090"/>
                  </a:cubicBezTo>
                  <a:cubicBezTo>
                    <a:pt x="21291" y="2090"/>
                    <a:pt x="21600" y="2439"/>
                    <a:pt x="21600" y="2787"/>
                  </a:cubicBezTo>
                  <a:lnTo>
                    <a:pt x="21600" y="13587"/>
                  </a:lnTo>
                  <a:close/>
                  <a:moveTo>
                    <a:pt x="20057" y="4529"/>
                  </a:moveTo>
                  <a:cubicBezTo>
                    <a:pt x="18823" y="4877"/>
                    <a:pt x="17589" y="5574"/>
                    <a:pt x="16046" y="5574"/>
                  </a:cubicBezTo>
                  <a:cubicBezTo>
                    <a:pt x="15429" y="5574"/>
                    <a:pt x="14811" y="5574"/>
                    <a:pt x="14194" y="5226"/>
                  </a:cubicBezTo>
                  <a:cubicBezTo>
                    <a:pt x="12960" y="4529"/>
                    <a:pt x="11726" y="3832"/>
                    <a:pt x="9874" y="3832"/>
                  </a:cubicBezTo>
                  <a:cubicBezTo>
                    <a:pt x="8331" y="3832"/>
                    <a:pt x="6171" y="4529"/>
                    <a:pt x="4937" y="5574"/>
                  </a:cubicBezTo>
                  <a:cubicBezTo>
                    <a:pt x="4937" y="13935"/>
                    <a:pt x="4937" y="13935"/>
                    <a:pt x="4937" y="13935"/>
                  </a:cubicBezTo>
                  <a:cubicBezTo>
                    <a:pt x="6480" y="12890"/>
                    <a:pt x="8640" y="12194"/>
                    <a:pt x="10183" y="12194"/>
                  </a:cubicBezTo>
                  <a:cubicBezTo>
                    <a:pt x="12034" y="12194"/>
                    <a:pt x="13269" y="12890"/>
                    <a:pt x="14811" y="13935"/>
                  </a:cubicBezTo>
                  <a:cubicBezTo>
                    <a:pt x="15120" y="13935"/>
                    <a:pt x="15120" y="13935"/>
                    <a:pt x="15120" y="13935"/>
                  </a:cubicBezTo>
                  <a:cubicBezTo>
                    <a:pt x="15429" y="14284"/>
                    <a:pt x="15737" y="14284"/>
                    <a:pt x="16354" y="14284"/>
                  </a:cubicBezTo>
                  <a:cubicBezTo>
                    <a:pt x="17589" y="14284"/>
                    <a:pt x="19131" y="13587"/>
                    <a:pt x="20057" y="12890"/>
                  </a:cubicBezTo>
                  <a:lnTo>
                    <a:pt x="20057" y="45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3" name="Shape"/>
            <p:cNvSpPr/>
            <p:nvPr/>
          </p:nvSpPr>
          <p:spPr>
            <a:xfrm>
              <a:off x="2639484" y="36808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20206"/>
                  </a:moveTo>
                  <a:cubicBezTo>
                    <a:pt x="21600" y="20903"/>
                    <a:pt x="20903" y="21600"/>
                    <a:pt x="20206" y="21600"/>
                  </a:cubicBezTo>
                  <a:cubicBezTo>
                    <a:pt x="1394" y="21600"/>
                    <a:pt x="1394" y="21600"/>
                    <a:pt x="1394" y="21600"/>
                  </a:cubicBezTo>
                  <a:cubicBezTo>
                    <a:pt x="697" y="21600"/>
                    <a:pt x="0" y="20903"/>
                    <a:pt x="0" y="20206"/>
                  </a:cubicBezTo>
                  <a:cubicBezTo>
                    <a:pt x="0" y="1394"/>
                    <a:pt x="0" y="1394"/>
                    <a:pt x="0" y="1394"/>
                  </a:cubicBezTo>
                  <a:cubicBezTo>
                    <a:pt x="0" y="697"/>
                    <a:pt x="697" y="0"/>
                    <a:pt x="1394" y="0"/>
                  </a:cubicBezTo>
                  <a:cubicBezTo>
                    <a:pt x="14632" y="0"/>
                    <a:pt x="14632" y="0"/>
                    <a:pt x="14632" y="0"/>
                  </a:cubicBezTo>
                  <a:cubicBezTo>
                    <a:pt x="15329" y="0"/>
                    <a:pt x="16374" y="697"/>
                    <a:pt x="16723" y="1045"/>
                  </a:cubicBezTo>
                  <a:cubicBezTo>
                    <a:pt x="20555" y="4877"/>
                    <a:pt x="20555" y="4877"/>
                    <a:pt x="20555" y="4877"/>
                  </a:cubicBezTo>
                  <a:cubicBezTo>
                    <a:pt x="21252" y="5574"/>
                    <a:pt x="21600" y="6619"/>
                    <a:pt x="21600" y="7316"/>
                  </a:cubicBezTo>
                  <a:lnTo>
                    <a:pt x="21600" y="20206"/>
                  </a:lnTo>
                  <a:close/>
                  <a:moveTo>
                    <a:pt x="19858" y="19858"/>
                  </a:moveTo>
                  <a:cubicBezTo>
                    <a:pt x="19858" y="7316"/>
                    <a:pt x="19858" y="7316"/>
                    <a:pt x="19858" y="7316"/>
                  </a:cubicBezTo>
                  <a:cubicBezTo>
                    <a:pt x="19858" y="6968"/>
                    <a:pt x="19510" y="6619"/>
                    <a:pt x="19510" y="6271"/>
                  </a:cubicBezTo>
                  <a:cubicBezTo>
                    <a:pt x="15677" y="2439"/>
                    <a:pt x="15677" y="2439"/>
                    <a:pt x="15677" y="2439"/>
                  </a:cubicBezTo>
                  <a:cubicBezTo>
                    <a:pt x="15329" y="2090"/>
                    <a:pt x="14632" y="2090"/>
                    <a:pt x="14632" y="2090"/>
                  </a:cubicBezTo>
                  <a:cubicBezTo>
                    <a:pt x="14632" y="7665"/>
                    <a:pt x="14632" y="7665"/>
                    <a:pt x="14632" y="7665"/>
                  </a:cubicBezTo>
                  <a:cubicBezTo>
                    <a:pt x="14632" y="8361"/>
                    <a:pt x="13935" y="9058"/>
                    <a:pt x="13239" y="9058"/>
                  </a:cubicBezTo>
                  <a:cubicBezTo>
                    <a:pt x="5226" y="9058"/>
                    <a:pt x="5226" y="9058"/>
                    <a:pt x="5226" y="9058"/>
                  </a:cubicBezTo>
                  <a:cubicBezTo>
                    <a:pt x="4181" y="9058"/>
                    <a:pt x="3832" y="8361"/>
                    <a:pt x="3832" y="7665"/>
                  </a:cubicBezTo>
                  <a:cubicBezTo>
                    <a:pt x="3832" y="2090"/>
                    <a:pt x="3832" y="2090"/>
                    <a:pt x="3832" y="2090"/>
                  </a:cubicBezTo>
                  <a:cubicBezTo>
                    <a:pt x="2090" y="2090"/>
                    <a:pt x="2090" y="2090"/>
                    <a:pt x="2090" y="2090"/>
                  </a:cubicBezTo>
                  <a:cubicBezTo>
                    <a:pt x="2090" y="19858"/>
                    <a:pt x="2090" y="19858"/>
                    <a:pt x="2090" y="19858"/>
                  </a:cubicBezTo>
                  <a:cubicBezTo>
                    <a:pt x="3832" y="19858"/>
                    <a:pt x="3832" y="19858"/>
                    <a:pt x="3832" y="19858"/>
                  </a:cubicBezTo>
                  <a:cubicBezTo>
                    <a:pt x="3832" y="13935"/>
                    <a:pt x="3832" y="13935"/>
                    <a:pt x="3832" y="13935"/>
                  </a:cubicBezTo>
                  <a:cubicBezTo>
                    <a:pt x="3832" y="13239"/>
                    <a:pt x="4181" y="12542"/>
                    <a:pt x="5226" y="12542"/>
                  </a:cubicBezTo>
                  <a:cubicBezTo>
                    <a:pt x="16723" y="12542"/>
                    <a:pt x="16723" y="12542"/>
                    <a:pt x="16723" y="12542"/>
                  </a:cubicBezTo>
                  <a:cubicBezTo>
                    <a:pt x="17419" y="12542"/>
                    <a:pt x="18116" y="13239"/>
                    <a:pt x="18116" y="13935"/>
                  </a:cubicBezTo>
                  <a:cubicBezTo>
                    <a:pt x="18116" y="19858"/>
                    <a:pt x="18116" y="19858"/>
                    <a:pt x="18116" y="19858"/>
                  </a:cubicBezTo>
                  <a:lnTo>
                    <a:pt x="19858" y="19858"/>
                  </a:lnTo>
                  <a:close/>
                  <a:moveTo>
                    <a:pt x="16374" y="19858"/>
                  </a:moveTo>
                  <a:cubicBezTo>
                    <a:pt x="16374" y="14632"/>
                    <a:pt x="16374" y="14632"/>
                    <a:pt x="16374" y="14632"/>
                  </a:cubicBezTo>
                  <a:cubicBezTo>
                    <a:pt x="5574" y="14632"/>
                    <a:pt x="5574" y="14632"/>
                    <a:pt x="5574" y="14632"/>
                  </a:cubicBezTo>
                  <a:cubicBezTo>
                    <a:pt x="5574" y="19858"/>
                    <a:pt x="5574" y="19858"/>
                    <a:pt x="5574" y="19858"/>
                  </a:cubicBezTo>
                  <a:lnTo>
                    <a:pt x="16374" y="19858"/>
                  </a:lnTo>
                  <a:close/>
                  <a:moveTo>
                    <a:pt x="12542" y="2439"/>
                  </a:moveTo>
                  <a:cubicBezTo>
                    <a:pt x="12542" y="2090"/>
                    <a:pt x="12542" y="2090"/>
                    <a:pt x="12194" y="2090"/>
                  </a:cubicBezTo>
                  <a:cubicBezTo>
                    <a:pt x="9406" y="2090"/>
                    <a:pt x="9406" y="2090"/>
                    <a:pt x="9406" y="2090"/>
                  </a:cubicBezTo>
                  <a:cubicBezTo>
                    <a:pt x="9406" y="2090"/>
                    <a:pt x="9058" y="2090"/>
                    <a:pt x="9058" y="2439"/>
                  </a:cubicBezTo>
                  <a:cubicBezTo>
                    <a:pt x="9058" y="6968"/>
                    <a:pt x="9058" y="6968"/>
                    <a:pt x="9058" y="6968"/>
                  </a:cubicBezTo>
                  <a:cubicBezTo>
                    <a:pt x="9058" y="6968"/>
                    <a:pt x="9406" y="7316"/>
                    <a:pt x="9406" y="7316"/>
                  </a:cubicBezTo>
                  <a:cubicBezTo>
                    <a:pt x="12194" y="7316"/>
                    <a:pt x="12194" y="7316"/>
                    <a:pt x="12194" y="7316"/>
                  </a:cubicBezTo>
                  <a:cubicBezTo>
                    <a:pt x="12542" y="7316"/>
                    <a:pt x="12542" y="6968"/>
                    <a:pt x="12542" y="6968"/>
                  </a:cubicBezTo>
                  <a:lnTo>
                    <a:pt x="12542" y="243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4" name="Shape"/>
            <p:cNvSpPr/>
            <p:nvPr/>
          </p:nvSpPr>
          <p:spPr>
            <a:xfrm>
              <a:off x="3299884" y="3680884"/>
              <a:ext cx="347134" cy="260350"/>
            </a:xfrm>
            <a:custGeom>
              <a:avLst/>
              <a:gdLst/>
              <a:ahLst/>
              <a:cxnLst>
                <a:cxn ang="0">
                  <a:pos x="wd2" y="hd2"/>
                </a:cxn>
                <a:cxn ang="5400000">
                  <a:pos x="wd2" y="hd2"/>
                </a:cxn>
                <a:cxn ang="10800000">
                  <a:pos x="wd2" y="hd2"/>
                </a:cxn>
                <a:cxn ang="16200000">
                  <a:pos x="wd2" y="hd2"/>
                </a:cxn>
              </a:cxnLst>
              <a:rect l="0" t="0" r="r" b="b"/>
              <a:pathLst>
                <a:path w="21600" h="21600" extrusionOk="0">
                  <a:moveTo>
                    <a:pt x="21316" y="14400"/>
                  </a:moveTo>
                  <a:cubicBezTo>
                    <a:pt x="17905" y="19705"/>
                    <a:pt x="17905" y="19705"/>
                    <a:pt x="17905" y="19705"/>
                  </a:cubicBezTo>
                  <a:cubicBezTo>
                    <a:pt x="17053" y="20842"/>
                    <a:pt x="15916" y="21600"/>
                    <a:pt x="14779" y="21600"/>
                  </a:cubicBezTo>
                  <a:cubicBezTo>
                    <a:pt x="2558" y="21600"/>
                    <a:pt x="2558" y="21600"/>
                    <a:pt x="2558" y="21600"/>
                  </a:cubicBezTo>
                  <a:cubicBezTo>
                    <a:pt x="1137" y="21600"/>
                    <a:pt x="0" y="20084"/>
                    <a:pt x="0" y="18189"/>
                  </a:cubicBezTo>
                  <a:cubicBezTo>
                    <a:pt x="0" y="3411"/>
                    <a:pt x="0" y="3411"/>
                    <a:pt x="0" y="3411"/>
                  </a:cubicBezTo>
                  <a:cubicBezTo>
                    <a:pt x="0" y="1895"/>
                    <a:pt x="1137" y="0"/>
                    <a:pt x="2558" y="0"/>
                  </a:cubicBezTo>
                  <a:cubicBezTo>
                    <a:pt x="6253" y="0"/>
                    <a:pt x="6253" y="0"/>
                    <a:pt x="6253" y="0"/>
                  </a:cubicBezTo>
                  <a:cubicBezTo>
                    <a:pt x="7674" y="0"/>
                    <a:pt x="8811" y="1895"/>
                    <a:pt x="8811" y="3411"/>
                  </a:cubicBezTo>
                  <a:cubicBezTo>
                    <a:pt x="8811" y="4168"/>
                    <a:pt x="8811" y="4168"/>
                    <a:pt x="8811" y="4168"/>
                  </a:cubicBezTo>
                  <a:cubicBezTo>
                    <a:pt x="14779" y="4168"/>
                    <a:pt x="14779" y="4168"/>
                    <a:pt x="14779" y="4168"/>
                  </a:cubicBezTo>
                  <a:cubicBezTo>
                    <a:pt x="16200" y="4168"/>
                    <a:pt x="17337" y="5684"/>
                    <a:pt x="17337" y="7579"/>
                  </a:cubicBezTo>
                  <a:cubicBezTo>
                    <a:pt x="17337" y="9853"/>
                    <a:pt x="17337" y="9853"/>
                    <a:pt x="17337" y="9853"/>
                  </a:cubicBezTo>
                  <a:cubicBezTo>
                    <a:pt x="19611" y="9853"/>
                    <a:pt x="19611" y="9853"/>
                    <a:pt x="19611" y="9853"/>
                  </a:cubicBezTo>
                  <a:cubicBezTo>
                    <a:pt x="20463" y="9853"/>
                    <a:pt x="21316" y="10232"/>
                    <a:pt x="21600" y="11368"/>
                  </a:cubicBezTo>
                  <a:cubicBezTo>
                    <a:pt x="21600" y="11747"/>
                    <a:pt x="21600" y="12126"/>
                    <a:pt x="21600" y="12505"/>
                  </a:cubicBezTo>
                  <a:cubicBezTo>
                    <a:pt x="21600" y="12884"/>
                    <a:pt x="21600" y="13642"/>
                    <a:pt x="21316" y="14400"/>
                  </a:cubicBezTo>
                  <a:close/>
                  <a:moveTo>
                    <a:pt x="15916" y="9853"/>
                  </a:moveTo>
                  <a:cubicBezTo>
                    <a:pt x="15916" y="7579"/>
                    <a:pt x="15916" y="7579"/>
                    <a:pt x="15916" y="7579"/>
                  </a:cubicBezTo>
                  <a:cubicBezTo>
                    <a:pt x="15916" y="6821"/>
                    <a:pt x="15632" y="6063"/>
                    <a:pt x="14779" y="6063"/>
                  </a:cubicBezTo>
                  <a:cubicBezTo>
                    <a:pt x="8242" y="6063"/>
                    <a:pt x="8242" y="6063"/>
                    <a:pt x="8242" y="6063"/>
                  </a:cubicBezTo>
                  <a:cubicBezTo>
                    <a:pt x="7674" y="6063"/>
                    <a:pt x="7105" y="5305"/>
                    <a:pt x="7105" y="4547"/>
                  </a:cubicBezTo>
                  <a:cubicBezTo>
                    <a:pt x="7105" y="3411"/>
                    <a:pt x="7105" y="3411"/>
                    <a:pt x="7105" y="3411"/>
                  </a:cubicBezTo>
                  <a:cubicBezTo>
                    <a:pt x="7105" y="2653"/>
                    <a:pt x="6821" y="2274"/>
                    <a:pt x="6253" y="2274"/>
                  </a:cubicBezTo>
                  <a:cubicBezTo>
                    <a:pt x="2558" y="2274"/>
                    <a:pt x="2558" y="2274"/>
                    <a:pt x="2558" y="2274"/>
                  </a:cubicBezTo>
                  <a:cubicBezTo>
                    <a:pt x="1989" y="2274"/>
                    <a:pt x="1421" y="2653"/>
                    <a:pt x="1421" y="3411"/>
                  </a:cubicBezTo>
                  <a:cubicBezTo>
                    <a:pt x="1421" y="16674"/>
                    <a:pt x="1421" y="16674"/>
                    <a:pt x="1421" y="16674"/>
                  </a:cubicBezTo>
                  <a:cubicBezTo>
                    <a:pt x="4263" y="11747"/>
                    <a:pt x="4263" y="11747"/>
                    <a:pt x="4263" y="11747"/>
                  </a:cubicBezTo>
                  <a:cubicBezTo>
                    <a:pt x="5116" y="10611"/>
                    <a:pt x="6253" y="9853"/>
                    <a:pt x="7105" y="9853"/>
                  </a:cubicBezTo>
                  <a:lnTo>
                    <a:pt x="15916" y="9853"/>
                  </a:lnTo>
                  <a:close/>
                  <a:moveTo>
                    <a:pt x="19611" y="11747"/>
                  </a:moveTo>
                  <a:cubicBezTo>
                    <a:pt x="7105" y="11747"/>
                    <a:pt x="7105" y="11747"/>
                    <a:pt x="7105" y="11747"/>
                  </a:cubicBezTo>
                  <a:cubicBezTo>
                    <a:pt x="6537" y="11747"/>
                    <a:pt x="5968" y="12505"/>
                    <a:pt x="5400" y="12884"/>
                  </a:cubicBezTo>
                  <a:cubicBezTo>
                    <a:pt x="1989" y="18568"/>
                    <a:pt x="1989" y="18568"/>
                    <a:pt x="1989" y="18568"/>
                  </a:cubicBezTo>
                  <a:cubicBezTo>
                    <a:pt x="1989" y="18568"/>
                    <a:pt x="1989" y="18947"/>
                    <a:pt x="1989" y="18947"/>
                  </a:cubicBezTo>
                  <a:cubicBezTo>
                    <a:pt x="1989" y="19705"/>
                    <a:pt x="2274" y="19705"/>
                    <a:pt x="2558" y="19705"/>
                  </a:cubicBezTo>
                  <a:cubicBezTo>
                    <a:pt x="14779" y="19705"/>
                    <a:pt x="14779" y="19705"/>
                    <a:pt x="14779" y="19705"/>
                  </a:cubicBezTo>
                  <a:cubicBezTo>
                    <a:pt x="15632" y="19705"/>
                    <a:pt x="16200" y="19326"/>
                    <a:pt x="16768" y="18568"/>
                  </a:cubicBezTo>
                  <a:cubicBezTo>
                    <a:pt x="20179" y="12884"/>
                    <a:pt x="20179" y="12884"/>
                    <a:pt x="20179" y="12884"/>
                  </a:cubicBezTo>
                  <a:cubicBezTo>
                    <a:pt x="20179" y="12884"/>
                    <a:pt x="20179" y="12505"/>
                    <a:pt x="20179" y="12505"/>
                  </a:cubicBezTo>
                  <a:cubicBezTo>
                    <a:pt x="20179" y="12126"/>
                    <a:pt x="19895" y="11747"/>
                    <a:pt x="19611" y="1174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5" name="Shape"/>
            <p:cNvSpPr/>
            <p:nvPr/>
          </p:nvSpPr>
          <p:spPr>
            <a:xfrm>
              <a:off x="3958167" y="36808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0977" y="2090"/>
                  </a:moveTo>
                  <a:cubicBezTo>
                    <a:pt x="5666" y="2090"/>
                    <a:pt x="1770" y="5923"/>
                    <a:pt x="1770" y="10800"/>
                  </a:cubicBezTo>
                  <a:cubicBezTo>
                    <a:pt x="1770" y="15677"/>
                    <a:pt x="5666" y="19858"/>
                    <a:pt x="10977" y="19858"/>
                  </a:cubicBezTo>
                  <a:cubicBezTo>
                    <a:pt x="15934" y="19858"/>
                    <a:pt x="19830" y="15677"/>
                    <a:pt x="19830" y="10800"/>
                  </a:cubicBezTo>
                  <a:cubicBezTo>
                    <a:pt x="19830" y="5923"/>
                    <a:pt x="15934" y="2090"/>
                    <a:pt x="10977" y="2090"/>
                  </a:cubicBezTo>
                  <a:close/>
                  <a:moveTo>
                    <a:pt x="7082" y="9058"/>
                  </a:moveTo>
                  <a:cubicBezTo>
                    <a:pt x="6020" y="9058"/>
                    <a:pt x="5311" y="8361"/>
                    <a:pt x="5311" y="7316"/>
                  </a:cubicBezTo>
                  <a:cubicBezTo>
                    <a:pt x="5311" y="6271"/>
                    <a:pt x="6020" y="5574"/>
                    <a:pt x="7082" y="5574"/>
                  </a:cubicBezTo>
                  <a:cubicBezTo>
                    <a:pt x="8144" y="5574"/>
                    <a:pt x="8852" y="6271"/>
                    <a:pt x="8852" y="7316"/>
                  </a:cubicBezTo>
                  <a:cubicBezTo>
                    <a:pt x="8852" y="8361"/>
                    <a:pt x="8144" y="9058"/>
                    <a:pt x="7082" y="9058"/>
                  </a:cubicBezTo>
                  <a:close/>
                  <a:moveTo>
                    <a:pt x="15580" y="16723"/>
                  </a:moveTo>
                  <a:cubicBezTo>
                    <a:pt x="14872" y="16723"/>
                    <a:pt x="14518" y="16723"/>
                    <a:pt x="14164" y="16026"/>
                  </a:cubicBezTo>
                  <a:cubicBezTo>
                    <a:pt x="13810" y="14632"/>
                    <a:pt x="12393" y="13587"/>
                    <a:pt x="10977" y="13587"/>
                  </a:cubicBezTo>
                  <a:cubicBezTo>
                    <a:pt x="9207" y="13587"/>
                    <a:pt x="7790" y="14632"/>
                    <a:pt x="7436" y="16026"/>
                  </a:cubicBezTo>
                  <a:cubicBezTo>
                    <a:pt x="7082" y="16723"/>
                    <a:pt x="6728" y="16723"/>
                    <a:pt x="6374" y="16723"/>
                  </a:cubicBezTo>
                  <a:cubicBezTo>
                    <a:pt x="5666" y="16374"/>
                    <a:pt x="5311" y="16026"/>
                    <a:pt x="5666" y="15677"/>
                  </a:cubicBezTo>
                  <a:cubicBezTo>
                    <a:pt x="6374" y="13239"/>
                    <a:pt x="8498" y="11845"/>
                    <a:pt x="10977" y="11845"/>
                  </a:cubicBezTo>
                  <a:cubicBezTo>
                    <a:pt x="13102" y="11845"/>
                    <a:pt x="15226" y="13239"/>
                    <a:pt x="15934" y="15677"/>
                  </a:cubicBezTo>
                  <a:cubicBezTo>
                    <a:pt x="16289" y="16026"/>
                    <a:pt x="15934" y="16374"/>
                    <a:pt x="15580" y="16723"/>
                  </a:cubicBezTo>
                  <a:close/>
                  <a:moveTo>
                    <a:pt x="14518" y="9058"/>
                  </a:moveTo>
                  <a:cubicBezTo>
                    <a:pt x="13456" y="9058"/>
                    <a:pt x="12748" y="8361"/>
                    <a:pt x="12748" y="7316"/>
                  </a:cubicBezTo>
                  <a:cubicBezTo>
                    <a:pt x="12748" y="6271"/>
                    <a:pt x="13456" y="5574"/>
                    <a:pt x="14518" y="5574"/>
                  </a:cubicBezTo>
                  <a:cubicBezTo>
                    <a:pt x="15580" y="5574"/>
                    <a:pt x="16289" y="6271"/>
                    <a:pt x="16289" y="7316"/>
                  </a:cubicBezTo>
                  <a:cubicBezTo>
                    <a:pt x="16289" y="8361"/>
                    <a:pt x="15580" y="9058"/>
                    <a:pt x="14518" y="905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6" name="Shape"/>
            <p:cNvSpPr/>
            <p:nvPr/>
          </p:nvSpPr>
          <p:spPr>
            <a:xfrm>
              <a:off x="4618567" y="3680884"/>
              <a:ext cx="188385" cy="260350"/>
            </a:xfrm>
            <a:custGeom>
              <a:avLst/>
              <a:gdLst/>
              <a:ahLst/>
              <a:cxnLst>
                <a:cxn ang="0">
                  <a:pos x="wd2" y="hd2"/>
                </a:cxn>
                <a:cxn ang="5400000">
                  <a:pos x="wd2" y="hd2"/>
                </a:cxn>
                <a:cxn ang="10800000">
                  <a:pos x="wd2" y="hd2"/>
                </a:cxn>
                <a:cxn ang="16200000">
                  <a:pos x="wd2" y="hd2"/>
                </a:cxn>
              </a:cxnLst>
              <a:rect l="0" t="0" r="r" b="b"/>
              <a:pathLst>
                <a:path w="21600" h="21600" extrusionOk="0">
                  <a:moveTo>
                    <a:pt x="21600" y="21221"/>
                  </a:moveTo>
                  <a:cubicBezTo>
                    <a:pt x="21600" y="21221"/>
                    <a:pt x="21073" y="21600"/>
                    <a:pt x="20546" y="21600"/>
                  </a:cubicBezTo>
                  <a:cubicBezTo>
                    <a:pt x="527" y="21600"/>
                    <a:pt x="527" y="21600"/>
                    <a:pt x="527" y="21600"/>
                  </a:cubicBezTo>
                  <a:cubicBezTo>
                    <a:pt x="0" y="21600"/>
                    <a:pt x="0" y="21221"/>
                    <a:pt x="0" y="21221"/>
                  </a:cubicBezTo>
                  <a:cubicBezTo>
                    <a:pt x="0" y="18947"/>
                    <a:pt x="0" y="18947"/>
                    <a:pt x="0" y="18947"/>
                  </a:cubicBezTo>
                  <a:cubicBezTo>
                    <a:pt x="0" y="18568"/>
                    <a:pt x="0" y="18189"/>
                    <a:pt x="527" y="18189"/>
                  </a:cubicBezTo>
                  <a:cubicBezTo>
                    <a:pt x="2634" y="18189"/>
                    <a:pt x="2634" y="18189"/>
                    <a:pt x="2634" y="18189"/>
                  </a:cubicBezTo>
                  <a:cubicBezTo>
                    <a:pt x="2634" y="12505"/>
                    <a:pt x="2634" y="12505"/>
                    <a:pt x="2634" y="12505"/>
                  </a:cubicBezTo>
                  <a:cubicBezTo>
                    <a:pt x="527" y="12505"/>
                    <a:pt x="527" y="12505"/>
                    <a:pt x="527" y="12505"/>
                  </a:cubicBezTo>
                  <a:cubicBezTo>
                    <a:pt x="0" y="12505"/>
                    <a:pt x="0" y="12126"/>
                    <a:pt x="0" y="12126"/>
                  </a:cubicBezTo>
                  <a:cubicBezTo>
                    <a:pt x="0" y="9853"/>
                    <a:pt x="0" y="9853"/>
                    <a:pt x="0" y="9853"/>
                  </a:cubicBezTo>
                  <a:cubicBezTo>
                    <a:pt x="0" y="9853"/>
                    <a:pt x="0" y="9474"/>
                    <a:pt x="527" y="9474"/>
                  </a:cubicBezTo>
                  <a:cubicBezTo>
                    <a:pt x="2634" y="9474"/>
                    <a:pt x="2634" y="9474"/>
                    <a:pt x="2634" y="9474"/>
                  </a:cubicBezTo>
                  <a:cubicBezTo>
                    <a:pt x="2634" y="6063"/>
                    <a:pt x="2634" y="6063"/>
                    <a:pt x="2634" y="6063"/>
                  </a:cubicBezTo>
                  <a:cubicBezTo>
                    <a:pt x="2634" y="2653"/>
                    <a:pt x="6322" y="0"/>
                    <a:pt x="12117" y="0"/>
                  </a:cubicBezTo>
                  <a:cubicBezTo>
                    <a:pt x="16332" y="0"/>
                    <a:pt x="18966" y="1895"/>
                    <a:pt x="18966" y="1895"/>
                  </a:cubicBezTo>
                  <a:cubicBezTo>
                    <a:pt x="18966" y="2274"/>
                    <a:pt x="19493" y="2653"/>
                    <a:pt x="18966" y="2653"/>
                  </a:cubicBezTo>
                  <a:cubicBezTo>
                    <a:pt x="16859" y="4547"/>
                    <a:pt x="16859" y="4547"/>
                    <a:pt x="16859" y="4547"/>
                  </a:cubicBezTo>
                  <a:cubicBezTo>
                    <a:pt x="16859" y="4926"/>
                    <a:pt x="16332" y="4926"/>
                    <a:pt x="16332" y="4926"/>
                  </a:cubicBezTo>
                  <a:cubicBezTo>
                    <a:pt x="16332" y="4926"/>
                    <a:pt x="15805" y="4926"/>
                    <a:pt x="15805" y="4926"/>
                  </a:cubicBezTo>
                  <a:cubicBezTo>
                    <a:pt x="15805" y="4547"/>
                    <a:pt x="14224" y="3789"/>
                    <a:pt x="12117" y="3789"/>
                  </a:cubicBezTo>
                  <a:cubicBezTo>
                    <a:pt x="9483" y="3789"/>
                    <a:pt x="7902" y="4547"/>
                    <a:pt x="7902" y="6442"/>
                  </a:cubicBezTo>
                  <a:cubicBezTo>
                    <a:pt x="7902" y="9474"/>
                    <a:pt x="7902" y="9474"/>
                    <a:pt x="7902" y="9474"/>
                  </a:cubicBezTo>
                  <a:cubicBezTo>
                    <a:pt x="14224" y="9474"/>
                    <a:pt x="14224" y="9474"/>
                    <a:pt x="14224" y="9474"/>
                  </a:cubicBezTo>
                  <a:cubicBezTo>
                    <a:pt x="14751" y="9474"/>
                    <a:pt x="15278" y="9853"/>
                    <a:pt x="15278" y="9853"/>
                  </a:cubicBezTo>
                  <a:cubicBezTo>
                    <a:pt x="15278" y="12126"/>
                    <a:pt x="15278" y="12126"/>
                    <a:pt x="15278" y="12126"/>
                  </a:cubicBezTo>
                  <a:cubicBezTo>
                    <a:pt x="15278" y="12126"/>
                    <a:pt x="14751" y="12505"/>
                    <a:pt x="14224" y="12505"/>
                  </a:cubicBezTo>
                  <a:cubicBezTo>
                    <a:pt x="7902" y="12505"/>
                    <a:pt x="7902" y="12505"/>
                    <a:pt x="7902" y="12505"/>
                  </a:cubicBezTo>
                  <a:cubicBezTo>
                    <a:pt x="7902" y="18189"/>
                    <a:pt x="7902" y="18189"/>
                    <a:pt x="7902" y="18189"/>
                  </a:cubicBezTo>
                  <a:cubicBezTo>
                    <a:pt x="16859" y="18189"/>
                    <a:pt x="16859" y="18189"/>
                    <a:pt x="16859" y="18189"/>
                  </a:cubicBezTo>
                  <a:cubicBezTo>
                    <a:pt x="16859" y="15537"/>
                    <a:pt x="16859" y="15537"/>
                    <a:pt x="16859" y="15537"/>
                  </a:cubicBezTo>
                  <a:cubicBezTo>
                    <a:pt x="16859" y="15158"/>
                    <a:pt x="16859" y="15158"/>
                    <a:pt x="17385" y="15158"/>
                  </a:cubicBezTo>
                  <a:cubicBezTo>
                    <a:pt x="20546" y="15158"/>
                    <a:pt x="20546" y="15158"/>
                    <a:pt x="20546" y="15158"/>
                  </a:cubicBezTo>
                  <a:cubicBezTo>
                    <a:pt x="21073" y="15158"/>
                    <a:pt x="21600" y="15158"/>
                    <a:pt x="21600" y="15537"/>
                  </a:cubicBezTo>
                  <a:lnTo>
                    <a:pt x="21600" y="212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7" name="Shape"/>
            <p:cNvSpPr/>
            <p:nvPr/>
          </p:nvSpPr>
          <p:spPr>
            <a:xfrm>
              <a:off x="5278967" y="3693584"/>
              <a:ext cx="283634" cy="247650"/>
            </a:xfrm>
            <a:custGeom>
              <a:avLst/>
              <a:gdLst/>
              <a:ahLst/>
              <a:cxnLst>
                <a:cxn ang="0">
                  <a:pos x="wd2" y="hd2"/>
                </a:cxn>
                <a:cxn ang="5400000">
                  <a:pos x="wd2" y="hd2"/>
                </a:cxn>
                <a:cxn ang="10800000">
                  <a:pos x="wd2" y="hd2"/>
                </a:cxn>
                <a:cxn ang="16200000">
                  <a:pos x="wd2" y="hd2"/>
                </a:cxn>
              </a:cxnLst>
              <a:rect l="0" t="0" r="r" b="b"/>
              <a:pathLst>
                <a:path w="21600" h="21600" extrusionOk="0">
                  <a:moveTo>
                    <a:pt x="21600" y="12800"/>
                  </a:moveTo>
                  <a:cubicBezTo>
                    <a:pt x="21600" y="13200"/>
                    <a:pt x="21600" y="13200"/>
                    <a:pt x="21252" y="13200"/>
                  </a:cubicBezTo>
                  <a:cubicBezTo>
                    <a:pt x="19858" y="13200"/>
                    <a:pt x="19858" y="13200"/>
                    <a:pt x="19858" y="13200"/>
                  </a:cubicBezTo>
                  <a:cubicBezTo>
                    <a:pt x="19858" y="20000"/>
                    <a:pt x="19858" y="20000"/>
                    <a:pt x="19858" y="20000"/>
                  </a:cubicBezTo>
                  <a:cubicBezTo>
                    <a:pt x="19858" y="20800"/>
                    <a:pt x="19161" y="21600"/>
                    <a:pt x="18465" y="21600"/>
                  </a:cubicBezTo>
                  <a:cubicBezTo>
                    <a:pt x="3135" y="21600"/>
                    <a:pt x="3135" y="21600"/>
                    <a:pt x="3135" y="21600"/>
                  </a:cubicBezTo>
                  <a:cubicBezTo>
                    <a:pt x="2439" y="21600"/>
                    <a:pt x="2090" y="20800"/>
                    <a:pt x="2090" y="20000"/>
                  </a:cubicBezTo>
                  <a:cubicBezTo>
                    <a:pt x="2090" y="13200"/>
                    <a:pt x="2090" y="13200"/>
                    <a:pt x="2090" y="13200"/>
                  </a:cubicBezTo>
                  <a:cubicBezTo>
                    <a:pt x="697" y="13200"/>
                    <a:pt x="697" y="13200"/>
                    <a:pt x="697" y="13200"/>
                  </a:cubicBezTo>
                  <a:cubicBezTo>
                    <a:pt x="348" y="13200"/>
                    <a:pt x="0" y="13200"/>
                    <a:pt x="0" y="12800"/>
                  </a:cubicBezTo>
                  <a:cubicBezTo>
                    <a:pt x="0" y="7600"/>
                    <a:pt x="0" y="7600"/>
                    <a:pt x="0" y="7600"/>
                  </a:cubicBezTo>
                  <a:cubicBezTo>
                    <a:pt x="0" y="7600"/>
                    <a:pt x="348" y="7200"/>
                    <a:pt x="697" y="7200"/>
                  </a:cubicBezTo>
                  <a:cubicBezTo>
                    <a:pt x="6619" y="7200"/>
                    <a:pt x="6619" y="7200"/>
                    <a:pt x="6619" y="7200"/>
                  </a:cubicBezTo>
                  <a:cubicBezTo>
                    <a:pt x="4877" y="7200"/>
                    <a:pt x="3484" y="5600"/>
                    <a:pt x="3484" y="3600"/>
                  </a:cubicBezTo>
                  <a:cubicBezTo>
                    <a:pt x="3484" y="1600"/>
                    <a:pt x="4877" y="0"/>
                    <a:pt x="6619" y="0"/>
                  </a:cubicBezTo>
                  <a:cubicBezTo>
                    <a:pt x="7665" y="0"/>
                    <a:pt x="8710" y="400"/>
                    <a:pt x="9058" y="1200"/>
                  </a:cubicBezTo>
                  <a:cubicBezTo>
                    <a:pt x="10800" y="4000"/>
                    <a:pt x="10800" y="4000"/>
                    <a:pt x="10800" y="4000"/>
                  </a:cubicBezTo>
                  <a:cubicBezTo>
                    <a:pt x="12542" y="1200"/>
                    <a:pt x="12542" y="1200"/>
                    <a:pt x="12542" y="1200"/>
                  </a:cubicBezTo>
                  <a:cubicBezTo>
                    <a:pt x="13239" y="400"/>
                    <a:pt x="14284" y="0"/>
                    <a:pt x="14981" y="0"/>
                  </a:cubicBezTo>
                  <a:cubicBezTo>
                    <a:pt x="16723" y="0"/>
                    <a:pt x="18116" y="1600"/>
                    <a:pt x="18116" y="3600"/>
                  </a:cubicBezTo>
                  <a:cubicBezTo>
                    <a:pt x="18116" y="5600"/>
                    <a:pt x="16723" y="7200"/>
                    <a:pt x="14981" y="7200"/>
                  </a:cubicBezTo>
                  <a:cubicBezTo>
                    <a:pt x="21252" y="7200"/>
                    <a:pt x="21252" y="7200"/>
                    <a:pt x="21252" y="7200"/>
                  </a:cubicBezTo>
                  <a:cubicBezTo>
                    <a:pt x="21600" y="7200"/>
                    <a:pt x="21600" y="7600"/>
                    <a:pt x="21600" y="7600"/>
                  </a:cubicBezTo>
                  <a:lnTo>
                    <a:pt x="21600" y="12800"/>
                  </a:lnTo>
                  <a:close/>
                  <a:moveTo>
                    <a:pt x="9406" y="5200"/>
                  </a:moveTo>
                  <a:cubicBezTo>
                    <a:pt x="7665" y="2400"/>
                    <a:pt x="7665" y="2400"/>
                    <a:pt x="7665" y="2400"/>
                  </a:cubicBezTo>
                  <a:cubicBezTo>
                    <a:pt x="7665" y="2400"/>
                    <a:pt x="7316" y="2000"/>
                    <a:pt x="6619" y="2000"/>
                  </a:cubicBezTo>
                  <a:cubicBezTo>
                    <a:pt x="5923" y="2000"/>
                    <a:pt x="5574" y="2800"/>
                    <a:pt x="5574" y="3600"/>
                  </a:cubicBezTo>
                  <a:cubicBezTo>
                    <a:pt x="5574" y="4400"/>
                    <a:pt x="5923" y="5200"/>
                    <a:pt x="6619" y="5200"/>
                  </a:cubicBezTo>
                  <a:lnTo>
                    <a:pt x="9406" y="5200"/>
                  </a:lnTo>
                  <a:close/>
                  <a:moveTo>
                    <a:pt x="13239" y="18000"/>
                  </a:moveTo>
                  <a:cubicBezTo>
                    <a:pt x="13239" y="10400"/>
                    <a:pt x="13239" y="10400"/>
                    <a:pt x="13239" y="10400"/>
                  </a:cubicBezTo>
                  <a:cubicBezTo>
                    <a:pt x="13239" y="7200"/>
                    <a:pt x="13239" y="7200"/>
                    <a:pt x="13239" y="7200"/>
                  </a:cubicBezTo>
                  <a:cubicBezTo>
                    <a:pt x="8710" y="7200"/>
                    <a:pt x="8710" y="7200"/>
                    <a:pt x="8710" y="7200"/>
                  </a:cubicBezTo>
                  <a:cubicBezTo>
                    <a:pt x="8710" y="10400"/>
                    <a:pt x="8710" y="10400"/>
                    <a:pt x="8710" y="10400"/>
                  </a:cubicBezTo>
                  <a:cubicBezTo>
                    <a:pt x="8710" y="18000"/>
                    <a:pt x="8710" y="18000"/>
                    <a:pt x="8710" y="18000"/>
                  </a:cubicBezTo>
                  <a:cubicBezTo>
                    <a:pt x="8710" y="18800"/>
                    <a:pt x="8710" y="18800"/>
                    <a:pt x="8710" y="18800"/>
                  </a:cubicBezTo>
                  <a:cubicBezTo>
                    <a:pt x="8710" y="19200"/>
                    <a:pt x="9058" y="19600"/>
                    <a:pt x="9406" y="19600"/>
                  </a:cubicBezTo>
                  <a:cubicBezTo>
                    <a:pt x="12194" y="19600"/>
                    <a:pt x="12194" y="19600"/>
                    <a:pt x="12194" y="19600"/>
                  </a:cubicBezTo>
                  <a:cubicBezTo>
                    <a:pt x="12890" y="19600"/>
                    <a:pt x="13239" y="19200"/>
                    <a:pt x="13239" y="18800"/>
                  </a:cubicBezTo>
                  <a:lnTo>
                    <a:pt x="13239" y="18000"/>
                  </a:lnTo>
                  <a:close/>
                  <a:moveTo>
                    <a:pt x="14981" y="2000"/>
                  </a:moveTo>
                  <a:cubicBezTo>
                    <a:pt x="14632" y="2000"/>
                    <a:pt x="14284" y="2400"/>
                    <a:pt x="13935" y="2400"/>
                  </a:cubicBezTo>
                  <a:cubicBezTo>
                    <a:pt x="12194" y="5200"/>
                    <a:pt x="12194" y="5200"/>
                    <a:pt x="12194" y="5200"/>
                  </a:cubicBezTo>
                  <a:cubicBezTo>
                    <a:pt x="14981" y="5200"/>
                    <a:pt x="14981" y="5200"/>
                    <a:pt x="14981" y="5200"/>
                  </a:cubicBezTo>
                  <a:cubicBezTo>
                    <a:pt x="15677" y="5200"/>
                    <a:pt x="16374" y="4400"/>
                    <a:pt x="16374" y="3600"/>
                  </a:cubicBezTo>
                  <a:cubicBezTo>
                    <a:pt x="16374" y="2800"/>
                    <a:pt x="15677" y="2000"/>
                    <a:pt x="14981" y="20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8" name="Shape"/>
            <p:cNvSpPr/>
            <p:nvPr/>
          </p:nvSpPr>
          <p:spPr>
            <a:xfrm>
              <a:off x="5937250" y="3708400"/>
              <a:ext cx="306917" cy="256118"/>
            </a:xfrm>
            <a:custGeom>
              <a:avLst/>
              <a:gdLst/>
              <a:ahLst/>
              <a:cxnLst>
                <a:cxn ang="0">
                  <a:pos x="wd2" y="hd2"/>
                </a:cxn>
                <a:cxn ang="5400000">
                  <a:pos x="wd2" y="hd2"/>
                </a:cxn>
                <a:cxn ang="10800000">
                  <a:pos x="wd2" y="hd2"/>
                </a:cxn>
                <a:cxn ang="16200000">
                  <a:pos x="wd2" y="hd2"/>
                </a:cxn>
              </a:cxnLst>
              <a:rect l="0" t="0" r="r" b="b"/>
              <a:pathLst>
                <a:path w="21600" h="21600" extrusionOk="0">
                  <a:moveTo>
                    <a:pt x="20633" y="16971"/>
                  </a:moveTo>
                  <a:cubicBezTo>
                    <a:pt x="19021" y="21214"/>
                    <a:pt x="14185" y="21600"/>
                    <a:pt x="10961" y="21600"/>
                  </a:cubicBezTo>
                  <a:cubicBezTo>
                    <a:pt x="7415" y="21600"/>
                    <a:pt x="2579" y="21214"/>
                    <a:pt x="645" y="16971"/>
                  </a:cubicBezTo>
                  <a:cubicBezTo>
                    <a:pt x="0" y="15429"/>
                    <a:pt x="0" y="13886"/>
                    <a:pt x="0" y="11957"/>
                  </a:cubicBezTo>
                  <a:cubicBezTo>
                    <a:pt x="0" y="9643"/>
                    <a:pt x="322" y="7714"/>
                    <a:pt x="1612" y="5786"/>
                  </a:cubicBezTo>
                  <a:cubicBezTo>
                    <a:pt x="1290" y="5014"/>
                    <a:pt x="1290" y="4243"/>
                    <a:pt x="1290" y="3086"/>
                  </a:cubicBezTo>
                  <a:cubicBezTo>
                    <a:pt x="1290" y="1929"/>
                    <a:pt x="1612" y="771"/>
                    <a:pt x="1934" y="0"/>
                  </a:cubicBezTo>
                  <a:cubicBezTo>
                    <a:pt x="4191" y="0"/>
                    <a:pt x="5481" y="771"/>
                    <a:pt x="6770" y="2314"/>
                  </a:cubicBezTo>
                  <a:cubicBezTo>
                    <a:pt x="8060" y="1929"/>
                    <a:pt x="9672" y="1929"/>
                    <a:pt x="10961" y="1929"/>
                  </a:cubicBezTo>
                  <a:cubicBezTo>
                    <a:pt x="12251" y="1929"/>
                    <a:pt x="13218" y="1929"/>
                    <a:pt x="14507" y="2314"/>
                  </a:cubicBezTo>
                  <a:cubicBezTo>
                    <a:pt x="16119" y="771"/>
                    <a:pt x="17409" y="0"/>
                    <a:pt x="19343" y="0"/>
                  </a:cubicBezTo>
                  <a:cubicBezTo>
                    <a:pt x="19988" y="771"/>
                    <a:pt x="19988" y="1929"/>
                    <a:pt x="19988" y="3086"/>
                  </a:cubicBezTo>
                  <a:cubicBezTo>
                    <a:pt x="19988" y="4243"/>
                    <a:pt x="19988" y="5014"/>
                    <a:pt x="19666" y="5786"/>
                  </a:cubicBezTo>
                  <a:cubicBezTo>
                    <a:pt x="20955" y="7714"/>
                    <a:pt x="21600" y="9643"/>
                    <a:pt x="21600" y="11957"/>
                  </a:cubicBezTo>
                  <a:cubicBezTo>
                    <a:pt x="21600" y="13886"/>
                    <a:pt x="21278" y="15429"/>
                    <a:pt x="20633" y="16971"/>
                  </a:cubicBezTo>
                  <a:close/>
                  <a:moveTo>
                    <a:pt x="15152" y="10414"/>
                  </a:moveTo>
                  <a:cubicBezTo>
                    <a:pt x="14507" y="10414"/>
                    <a:pt x="13540" y="10414"/>
                    <a:pt x="12573" y="10414"/>
                  </a:cubicBezTo>
                  <a:cubicBezTo>
                    <a:pt x="11928" y="10800"/>
                    <a:pt x="11284" y="10800"/>
                    <a:pt x="10639" y="10800"/>
                  </a:cubicBezTo>
                  <a:cubicBezTo>
                    <a:pt x="9994" y="10800"/>
                    <a:pt x="9349" y="10800"/>
                    <a:pt x="8704" y="10414"/>
                  </a:cubicBezTo>
                  <a:cubicBezTo>
                    <a:pt x="7737" y="10414"/>
                    <a:pt x="7093" y="10414"/>
                    <a:pt x="6125" y="10414"/>
                  </a:cubicBezTo>
                  <a:cubicBezTo>
                    <a:pt x="3869" y="10414"/>
                    <a:pt x="2901" y="12343"/>
                    <a:pt x="2901" y="14657"/>
                  </a:cubicBezTo>
                  <a:cubicBezTo>
                    <a:pt x="2901" y="19286"/>
                    <a:pt x="6448" y="20057"/>
                    <a:pt x="9672" y="20057"/>
                  </a:cubicBezTo>
                  <a:cubicBezTo>
                    <a:pt x="11928" y="20057"/>
                    <a:pt x="11928" y="20057"/>
                    <a:pt x="11928" y="20057"/>
                  </a:cubicBezTo>
                  <a:cubicBezTo>
                    <a:pt x="14830" y="20057"/>
                    <a:pt x="18699" y="19286"/>
                    <a:pt x="18699" y="14657"/>
                  </a:cubicBezTo>
                  <a:cubicBezTo>
                    <a:pt x="18699" y="12343"/>
                    <a:pt x="17409" y="10414"/>
                    <a:pt x="15152" y="10414"/>
                  </a:cubicBezTo>
                  <a:close/>
                  <a:moveTo>
                    <a:pt x="6448" y="17743"/>
                  </a:moveTo>
                  <a:cubicBezTo>
                    <a:pt x="5481" y="17743"/>
                    <a:pt x="4836" y="15814"/>
                    <a:pt x="4836" y="14657"/>
                  </a:cubicBezTo>
                  <a:cubicBezTo>
                    <a:pt x="4836" y="13500"/>
                    <a:pt x="5481" y="11571"/>
                    <a:pt x="6448" y="11571"/>
                  </a:cubicBezTo>
                  <a:cubicBezTo>
                    <a:pt x="7737" y="11571"/>
                    <a:pt x="8060" y="13500"/>
                    <a:pt x="8060" y="14657"/>
                  </a:cubicBezTo>
                  <a:cubicBezTo>
                    <a:pt x="8060" y="15814"/>
                    <a:pt x="7737" y="17743"/>
                    <a:pt x="6448" y="17743"/>
                  </a:cubicBezTo>
                  <a:close/>
                  <a:moveTo>
                    <a:pt x="14830" y="17743"/>
                  </a:moveTo>
                  <a:cubicBezTo>
                    <a:pt x="13540" y="17743"/>
                    <a:pt x="13218" y="15814"/>
                    <a:pt x="13218" y="14657"/>
                  </a:cubicBezTo>
                  <a:cubicBezTo>
                    <a:pt x="13218" y="13500"/>
                    <a:pt x="13540" y="11571"/>
                    <a:pt x="14830" y="11571"/>
                  </a:cubicBezTo>
                  <a:cubicBezTo>
                    <a:pt x="16119" y="11571"/>
                    <a:pt x="16442" y="13500"/>
                    <a:pt x="16442" y="14657"/>
                  </a:cubicBezTo>
                  <a:cubicBezTo>
                    <a:pt x="16442" y="15814"/>
                    <a:pt x="16119" y="17743"/>
                    <a:pt x="14830" y="1774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29" name="Shape"/>
            <p:cNvSpPr/>
            <p:nvPr/>
          </p:nvSpPr>
          <p:spPr>
            <a:xfrm>
              <a:off x="6597651" y="36808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23"/>
                    <a:pt x="16723" y="21600"/>
                    <a:pt x="10800" y="21600"/>
                  </a:cubicBezTo>
                  <a:cubicBezTo>
                    <a:pt x="4877" y="21600"/>
                    <a:pt x="0" y="16723"/>
                    <a:pt x="0" y="10800"/>
                  </a:cubicBezTo>
                  <a:cubicBezTo>
                    <a:pt x="0" y="4877"/>
                    <a:pt x="4877" y="0"/>
                    <a:pt x="10800" y="0"/>
                  </a:cubicBezTo>
                  <a:cubicBezTo>
                    <a:pt x="16723" y="0"/>
                    <a:pt x="21600" y="4877"/>
                    <a:pt x="21600" y="10800"/>
                  </a:cubicBezTo>
                  <a:close/>
                  <a:moveTo>
                    <a:pt x="14284" y="7665"/>
                  </a:moveTo>
                  <a:cubicBezTo>
                    <a:pt x="14632" y="7665"/>
                    <a:pt x="14632" y="7316"/>
                    <a:pt x="14632" y="7316"/>
                  </a:cubicBezTo>
                  <a:cubicBezTo>
                    <a:pt x="14632" y="7316"/>
                    <a:pt x="14632" y="7316"/>
                    <a:pt x="14981" y="7316"/>
                  </a:cubicBezTo>
                  <a:cubicBezTo>
                    <a:pt x="14981" y="6968"/>
                    <a:pt x="15329" y="6968"/>
                    <a:pt x="15677" y="6968"/>
                  </a:cubicBezTo>
                  <a:cubicBezTo>
                    <a:pt x="16026" y="6968"/>
                    <a:pt x="16026" y="6968"/>
                    <a:pt x="16374" y="7316"/>
                  </a:cubicBezTo>
                  <a:cubicBezTo>
                    <a:pt x="16374" y="6968"/>
                    <a:pt x="16723" y="6968"/>
                    <a:pt x="16723" y="6968"/>
                  </a:cubicBezTo>
                  <a:cubicBezTo>
                    <a:pt x="16723" y="6619"/>
                    <a:pt x="17071" y="6619"/>
                    <a:pt x="17071" y="6619"/>
                  </a:cubicBezTo>
                  <a:cubicBezTo>
                    <a:pt x="17071" y="6619"/>
                    <a:pt x="17071" y="6271"/>
                    <a:pt x="17071" y="6271"/>
                  </a:cubicBezTo>
                  <a:cubicBezTo>
                    <a:pt x="17071" y="6271"/>
                    <a:pt x="16723" y="6271"/>
                    <a:pt x="16723" y="5923"/>
                  </a:cubicBezTo>
                  <a:cubicBezTo>
                    <a:pt x="16723" y="5923"/>
                    <a:pt x="16723" y="5923"/>
                    <a:pt x="16723" y="5923"/>
                  </a:cubicBezTo>
                  <a:cubicBezTo>
                    <a:pt x="16723" y="5923"/>
                    <a:pt x="16374" y="5923"/>
                    <a:pt x="16374" y="5923"/>
                  </a:cubicBezTo>
                  <a:cubicBezTo>
                    <a:pt x="16026" y="5923"/>
                    <a:pt x="16026" y="5574"/>
                    <a:pt x="16026" y="5574"/>
                  </a:cubicBezTo>
                  <a:cubicBezTo>
                    <a:pt x="16026" y="5226"/>
                    <a:pt x="15677" y="5226"/>
                    <a:pt x="15677" y="5226"/>
                  </a:cubicBezTo>
                  <a:cubicBezTo>
                    <a:pt x="15677" y="5226"/>
                    <a:pt x="15677" y="4877"/>
                    <a:pt x="15677" y="4877"/>
                  </a:cubicBezTo>
                  <a:cubicBezTo>
                    <a:pt x="15329" y="4877"/>
                    <a:pt x="15329" y="5226"/>
                    <a:pt x="15329" y="5226"/>
                  </a:cubicBezTo>
                  <a:cubicBezTo>
                    <a:pt x="14981" y="5226"/>
                    <a:pt x="14981" y="5226"/>
                    <a:pt x="14981" y="5226"/>
                  </a:cubicBezTo>
                  <a:cubicBezTo>
                    <a:pt x="14981" y="5226"/>
                    <a:pt x="14981" y="5226"/>
                    <a:pt x="14632" y="5226"/>
                  </a:cubicBezTo>
                  <a:cubicBezTo>
                    <a:pt x="14981" y="5226"/>
                    <a:pt x="14632" y="5226"/>
                    <a:pt x="14632" y="5226"/>
                  </a:cubicBezTo>
                  <a:cubicBezTo>
                    <a:pt x="14632" y="4877"/>
                    <a:pt x="14632" y="4877"/>
                    <a:pt x="14632" y="4877"/>
                  </a:cubicBezTo>
                  <a:cubicBezTo>
                    <a:pt x="14632" y="4877"/>
                    <a:pt x="14632" y="4877"/>
                    <a:pt x="14632" y="4877"/>
                  </a:cubicBezTo>
                  <a:cubicBezTo>
                    <a:pt x="14632" y="4529"/>
                    <a:pt x="14284" y="4529"/>
                    <a:pt x="13935" y="4529"/>
                  </a:cubicBezTo>
                  <a:cubicBezTo>
                    <a:pt x="13935" y="4181"/>
                    <a:pt x="13239" y="4181"/>
                    <a:pt x="13239" y="4181"/>
                  </a:cubicBezTo>
                  <a:cubicBezTo>
                    <a:pt x="12890" y="4529"/>
                    <a:pt x="13239" y="4529"/>
                    <a:pt x="13239" y="4877"/>
                  </a:cubicBezTo>
                  <a:cubicBezTo>
                    <a:pt x="13239" y="4877"/>
                    <a:pt x="12890" y="4877"/>
                    <a:pt x="12890" y="5226"/>
                  </a:cubicBezTo>
                  <a:cubicBezTo>
                    <a:pt x="12890" y="5226"/>
                    <a:pt x="13239" y="5226"/>
                    <a:pt x="13239" y="5574"/>
                  </a:cubicBezTo>
                  <a:cubicBezTo>
                    <a:pt x="13239" y="5923"/>
                    <a:pt x="12890" y="5923"/>
                    <a:pt x="12890" y="5923"/>
                  </a:cubicBezTo>
                  <a:cubicBezTo>
                    <a:pt x="12890" y="6271"/>
                    <a:pt x="12890" y="6271"/>
                    <a:pt x="12890" y="6619"/>
                  </a:cubicBezTo>
                  <a:cubicBezTo>
                    <a:pt x="13239" y="6619"/>
                    <a:pt x="12890" y="6619"/>
                    <a:pt x="12890" y="6619"/>
                  </a:cubicBezTo>
                  <a:cubicBezTo>
                    <a:pt x="12542" y="6968"/>
                    <a:pt x="12194" y="6619"/>
                    <a:pt x="12194" y="6271"/>
                  </a:cubicBezTo>
                  <a:cubicBezTo>
                    <a:pt x="12194" y="6271"/>
                    <a:pt x="12194" y="5923"/>
                    <a:pt x="11845" y="5923"/>
                  </a:cubicBezTo>
                  <a:cubicBezTo>
                    <a:pt x="11845" y="5923"/>
                    <a:pt x="11497" y="5923"/>
                    <a:pt x="11497" y="5923"/>
                  </a:cubicBezTo>
                  <a:cubicBezTo>
                    <a:pt x="11497" y="5574"/>
                    <a:pt x="11148" y="5574"/>
                    <a:pt x="11148" y="5574"/>
                  </a:cubicBezTo>
                  <a:cubicBezTo>
                    <a:pt x="10800" y="5574"/>
                    <a:pt x="10452" y="5574"/>
                    <a:pt x="10103" y="5574"/>
                  </a:cubicBezTo>
                  <a:cubicBezTo>
                    <a:pt x="10452" y="5574"/>
                    <a:pt x="10103" y="5226"/>
                    <a:pt x="10103" y="5226"/>
                  </a:cubicBezTo>
                  <a:cubicBezTo>
                    <a:pt x="10103" y="4877"/>
                    <a:pt x="10103" y="4877"/>
                    <a:pt x="10103" y="4877"/>
                  </a:cubicBezTo>
                  <a:cubicBezTo>
                    <a:pt x="10103" y="4529"/>
                    <a:pt x="10103" y="4529"/>
                    <a:pt x="10103" y="4529"/>
                  </a:cubicBezTo>
                  <a:cubicBezTo>
                    <a:pt x="10103" y="4181"/>
                    <a:pt x="10452" y="3832"/>
                    <a:pt x="10452" y="3832"/>
                  </a:cubicBezTo>
                  <a:cubicBezTo>
                    <a:pt x="10800" y="4181"/>
                    <a:pt x="10800" y="4181"/>
                    <a:pt x="11148" y="3832"/>
                  </a:cubicBezTo>
                  <a:cubicBezTo>
                    <a:pt x="11148" y="3832"/>
                    <a:pt x="11148" y="3484"/>
                    <a:pt x="11497" y="3484"/>
                  </a:cubicBezTo>
                  <a:cubicBezTo>
                    <a:pt x="11497" y="3135"/>
                    <a:pt x="11845" y="3484"/>
                    <a:pt x="12194" y="3484"/>
                  </a:cubicBezTo>
                  <a:cubicBezTo>
                    <a:pt x="12194" y="3484"/>
                    <a:pt x="12194" y="3135"/>
                    <a:pt x="12194" y="3135"/>
                  </a:cubicBezTo>
                  <a:cubicBezTo>
                    <a:pt x="12194" y="3135"/>
                    <a:pt x="12194" y="2787"/>
                    <a:pt x="12194" y="2787"/>
                  </a:cubicBezTo>
                  <a:cubicBezTo>
                    <a:pt x="11845" y="2439"/>
                    <a:pt x="11497" y="2787"/>
                    <a:pt x="11845" y="2787"/>
                  </a:cubicBezTo>
                  <a:cubicBezTo>
                    <a:pt x="11845" y="2787"/>
                    <a:pt x="11497" y="3484"/>
                    <a:pt x="11148" y="3135"/>
                  </a:cubicBezTo>
                  <a:cubicBezTo>
                    <a:pt x="11148" y="3135"/>
                    <a:pt x="11148" y="2787"/>
                    <a:pt x="10800" y="2787"/>
                  </a:cubicBezTo>
                  <a:cubicBezTo>
                    <a:pt x="10800" y="2787"/>
                    <a:pt x="10800" y="2787"/>
                    <a:pt x="10800" y="3135"/>
                  </a:cubicBezTo>
                  <a:cubicBezTo>
                    <a:pt x="10800" y="2787"/>
                    <a:pt x="10452" y="2787"/>
                    <a:pt x="10103" y="2787"/>
                  </a:cubicBezTo>
                  <a:cubicBezTo>
                    <a:pt x="10452" y="2439"/>
                    <a:pt x="10103" y="2439"/>
                    <a:pt x="10103" y="2439"/>
                  </a:cubicBezTo>
                  <a:cubicBezTo>
                    <a:pt x="10103" y="2090"/>
                    <a:pt x="9755" y="2090"/>
                    <a:pt x="9406" y="2090"/>
                  </a:cubicBezTo>
                  <a:cubicBezTo>
                    <a:pt x="9406" y="2439"/>
                    <a:pt x="9755" y="2787"/>
                    <a:pt x="10103" y="2787"/>
                  </a:cubicBezTo>
                  <a:cubicBezTo>
                    <a:pt x="10103" y="2787"/>
                    <a:pt x="10103" y="2787"/>
                    <a:pt x="10103" y="2787"/>
                  </a:cubicBezTo>
                  <a:cubicBezTo>
                    <a:pt x="10103" y="2787"/>
                    <a:pt x="9755" y="3135"/>
                    <a:pt x="9755" y="3135"/>
                  </a:cubicBezTo>
                  <a:cubicBezTo>
                    <a:pt x="9755" y="3135"/>
                    <a:pt x="9755" y="3484"/>
                    <a:pt x="9755" y="3484"/>
                  </a:cubicBezTo>
                  <a:cubicBezTo>
                    <a:pt x="9406" y="3484"/>
                    <a:pt x="9406" y="3135"/>
                    <a:pt x="9406" y="3135"/>
                  </a:cubicBezTo>
                  <a:cubicBezTo>
                    <a:pt x="9755" y="3135"/>
                    <a:pt x="9058" y="3135"/>
                    <a:pt x="9058" y="3135"/>
                  </a:cubicBezTo>
                  <a:cubicBezTo>
                    <a:pt x="8710" y="3135"/>
                    <a:pt x="8361" y="3135"/>
                    <a:pt x="8361" y="3135"/>
                  </a:cubicBezTo>
                  <a:cubicBezTo>
                    <a:pt x="8361" y="2787"/>
                    <a:pt x="8361" y="2439"/>
                    <a:pt x="8361" y="2787"/>
                  </a:cubicBezTo>
                  <a:cubicBezTo>
                    <a:pt x="8361" y="2439"/>
                    <a:pt x="8013" y="2439"/>
                    <a:pt x="8013" y="2439"/>
                  </a:cubicBezTo>
                  <a:cubicBezTo>
                    <a:pt x="7665" y="2439"/>
                    <a:pt x="7316" y="2787"/>
                    <a:pt x="6619" y="3135"/>
                  </a:cubicBezTo>
                  <a:cubicBezTo>
                    <a:pt x="6619" y="3135"/>
                    <a:pt x="6968" y="3135"/>
                    <a:pt x="6968" y="3135"/>
                  </a:cubicBezTo>
                  <a:cubicBezTo>
                    <a:pt x="6968" y="2787"/>
                    <a:pt x="6968" y="2787"/>
                    <a:pt x="7316" y="2787"/>
                  </a:cubicBezTo>
                  <a:cubicBezTo>
                    <a:pt x="7316" y="2787"/>
                    <a:pt x="7665" y="2439"/>
                    <a:pt x="7665" y="2787"/>
                  </a:cubicBezTo>
                  <a:cubicBezTo>
                    <a:pt x="7665" y="2787"/>
                    <a:pt x="8013" y="2787"/>
                    <a:pt x="8013" y="2787"/>
                  </a:cubicBezTo>
                  <a:cubicBezTo>
                    <a:pt x="8013" y="2787"/>
                    <a:pt x="8013" y="2787"/>
                    <a:pt x="8013" y="3135"/>
                  </a:cubicBezTo>
                  <a:cubicBezTo>
                    <a:pt x="8013" y="2787"/>
                    <a:pt x="8013" y="3135"/>
                    <a:pt x="7665" y="3135"/>
                  </a:cubicBezTo>
                  <a:cubicBezTo>
                    <a:pt x="7665" y="3135"/>
                    <a:pt x="7316" y="3135"/>
                    <a:pt x="7316" y="3135"/>
                  </a:cubicBezTo>
                  <a:cubicBezTo>
                    <a:pt x="7316" y="3135"/>
                    <a:pt x="7665" y="3484"/>
                    <a:pt x="7665" y="3484"/>
                  </a:cubicBezTo>
                  <a:cubicBezTo>
                    <a:pt x="7316" y="3135"/>
                    <a:pt x="7316" y="3135"/>
                    <a:pt x="6968" y="3135"/>
                  </a:cubicBezTo>
                  <a:cubicBezTo>
                    <a:pt x="6968" y="3135"/>
                    <a:pt x="6619" y="3135"/>
                    <a:pt x="6619" y="3135"/>
                  </a:cubicBezTo>
                  <a:cubicBezTo>
                    <a:pt x="5226" y="3832"/>
                    <a:pt x="4181" y="4877"/>
                    <a:pt x="3484" y="6271"/>
                  </a:cubicBezTo>
                  <a:cubicBezTo>
                    <a:pt x="3484" y="6271"/>
                    <a:pt x="3484" y="6271"/>
                    <a:pt x="3484" y="6271"/>
                  </a:cubicBezTo>
                  <a:cubicBezTo>
                    <a:pt x="3484" y="6271"/>
                    <a:pt x="3484" y="6619"/>
                    <a:pt x="3832" y="6619"/>
                  </a:cubicBezTo>
                  <a:cubicBezTo>
                    <a:pt x="3832" y="6619"/>
                    <a:pt x="3832" y="6619"/>
                    <a:pt x="3832" y="6619"/>
                  </a:cubicBezTo>
                  <a:cubicBezTo>
                    <a:pt x="3832" y="6619"/>
                    <a:pt x="4529" y="6968"/>
                    <a:pt x="4529" y="7316"/>
                  </a:cubicBezTo>
                  <a:cubicBezTo>
                    <a:pt x="4529" y="7316"/>
                    <a:pt x="4529" y="7316"/>
                    <a:pt x="4877" y="7316"/>
                  </a:cubicBezTo>
                  <a:cubicBezTo>
                    <a:pt x="4877" y="7665"/>
                    <a:pt x="4529" y="7665"/>
                    <a:pt x="4529" y="7665"/>
                  </a:cubicBezTo>
                  <a:cubicBezTo>
                    <a:pt x="4529" y="7665"/>
                    <a:pt x="4181" y="7316"/>
                    <a:pt x="4181" y="7665"/>
                  </a:cubicBezTo>
                  <a:cubicBezTo>
                    <a:pt x="4181" y="7665"/>
                    <a:pt x="4181" y="8013"/>
                    <a:pt x="4529" y="8013"/>
                  </a:cubicBezTo>
                  <a:cubicBezTo>
                    <a:pt x="4181" y="8013"/>
                    <a:pt x="4181" y="8710"/>
                    <a:pt x="4181" y="9058"/>
                  </a:cubicBezTo>
                  <a:cubicBezTo>
                    <a:pt x="4181" y="9058"/>
                    <a:pt x="4181" y="9058"/>
                    <a:pt x="4181" y="9058"/>
                  </a:cubicBezTo>
                  <a:cubicBezTo>
                    <a:pt x="4181" y="9058"/>
                    <a:pt x="4529" y="9755"/>
                    <a:pt x="4529" y="9755"/>
                  </a:cubicBezTo>
                  <a:cubicBezTo>
                    <a:pt x="4529" y="9755"/>
                    <a:pt x="4877" y="10452"/>
                    <a:pt x="5226" y="10452"/>
                  </a:cubicBezTo>
                  <a:cubicBezTo>
                    <a:pt x="5226" y="10452"/>
                    <a:pt x="5574" y="10800"/>
                    <a:pt x="5574" y="10800"/>
                  </a:cubicBezTo>
                  <a:cubicBezTo>
                    <a:pt x="5923" y="11148"/>
                    <a:pt x="5923" y="11497"/>
                    <a:pt x="5923" y="11497"/>
                  </a:cubicBezTo>
                  <a:cubicBezTo>
                    <a:pt x="5923" y="11845"/>
                    <a:pt x="6271" y="11845"/>
                    <a:pt x="6271" y="12194"/>
                  </a:cubicBezTo>
                  <a:cubicBezTo>
                    <a:pt x="6271" y="12194"/>
                    <a:pt x="6271" y="12194"/>
                    <a:pt x="6271" y="12194"/>
                  </a:cubicBezTo>
                  <a:cubicBezTo>
                    <a:pt x="6271" y="12194"/>
                    <a:pt x="6619" y="12194"/>
                    <a:pt x="6619" y="12542"/>
                  </a:cubicBezTo>
                  <a:cubicBezTo>
                    <a:pt x="6619" y="12542"/>
                    <a:pt x="6619" y="12890"/>
                    <a:pt x="6619" y="12890"/>
                  </a:cubicBezTo>
                  <a:cubicBezTo>
                    <a:pt x="6968" y="12542"/>
                    <a:pt x="6619" y="12194"/>
                    <a:pt x="6271" y="11845"/>
                  </a:cubicBezTo>
                  <a:cubicBezTo>
                    <a:pt x="6271" y="11845"/>
                    <a:pt x="6271" y="11845"/>
                    <a:pt x="6271" y="11497"/>
                  </a:cubicBezTo>
                  <a:cubicBezTo>
                    <a:pt x="6271" y="11497"/>
                    <a:pt x="6271" y="11148"/>
                    <a:pt x="5923" y="11148"/>
                  </a:cubicBezTo>
                  <a:cubicBezTo>
                    <a:pt x="6271" y="11148"/>
                    <a:pt x="6271" y="11148"/>
                    <a:pt x="6271" y="11497"/>
                  </a:cubicBezTo>
                  <a:cubicBezTo>
                    <a:pt x="6271" y="11497"/>
                    <a:pt x="6968" y="12194"/>
                    <a:pt x="6968" y="12194"/>
                  </a:cubicBezTo>
                  <a:cubicBezTo>
                    <a:pt x="6968" y="12194"/>
                    <a:pt x="7316" y="12890"/>
                    <a:pt x="7316" y="12890"/>
                  </a:cubicBezTo>
                  <a:cubicBezTo>
                    <a:pt x="7316" y="12890"/>
                    <a:pt x="7665" y="12890"/>
                    <a:pt x="7665" y="13239"/>
                  </a:cubicBezTo>
                  <a:cubicBezTo>
                    <a:pt x="7665" y="13239"/>
                    <a:pt x="7665" y="13587"/>
                    <a:pt x="8013" y="13935"/>
                  </a:cubicBezTo>
                  <a:cubicBezTo>
                    <a:pt x="8013" y="14284"/>
                    <a:pt x="8361" y="14284"/>
                    <a:pt x="8710" y="14284"/>
                  </a:cubicBezTo>
                  <a:cubicBezTo>
                    <a:pt x="8710" y="14632"/>
                    <a:pt x="9058" y="14632"/>
                    <a:pt x="9058" y="14632"/>
                  </a:cubicBezTo>
                  <a:cubicBezTo>
                    <a:pt x="9406" y="14981"/>
                    <a:pt x="9406" y="14632"/>
                    <a:pt x="9755" y="14632"/>
                  </a:cubicBezTo>
                  <a:cubicBezTo>
                    <a:pt x="10103" y="14632"/>
                    <a:pt x="10103" y="14981"/>
                    <a:pt x="10452" y="15329"/>
                  </a:cubicBezTo>
                  <a:cubicBezTo>
                    <a:pt x="10800" y="15329"/>
                    <a:pt x="11148" y="15329"/>
                    <a:pt x="11148" y="15329"/>
                  </a:cubicBezTo>
                  <a:cubicBezTo>
                    <a:pt x="11148" y="15329"/>
                    <a:pt x="11497" y="16026"/>
                    <a:pt x="11497" y="16026"/>
                  </a:cubicBezTo>
                  <a:cubicBezTo>
                    <a:pt x="11845" y="16026"/>
                    <a:pt x="11845" y="16374"/>
                    <a:pt x="12194" y="16374"/>
                  </a:cubicBezTo>
                  <a:cubicBezTo>
                    <a:pt x="12194" y="16374"/>
                    <a:pt x="12194" y="16374"/>
                    <a:pt x="12194" y="16374"/>
                  </a:cubicBezTo>
                  <a:cubicBezTo>
                    <a:pt x="12194" y="16374"/>
                    <a:pt x="12542" y="16723"/>
                    <a:pt x="12542" y="16723"/>
                  </a:cubicBezTo>
                  <a:cubicBezTo>
                    <a:pt x="12542" y="16723"/>
                    <a:pt x="12542" y="16374"/>
                    <a:pt x="12542" y="16374"/>
                  </a:cubicBezTo>
                  <a:cubicBezTo>
                    <a:pt x="12542" y="16374"/>
                    <a:pt x="12194" y="16374"/>
                    <a:pt x="11845" y="16026"/>
                  </a:cubicBezTo>
                  <a:cubicBezTo>
                    <a:pt x="11845" y="16026"/>
                    <a:pt x="11845" y="15677"/>
                    <a:pt x="11845" y="15677"/>
                  </a:cubicBezTo>
                  <a:cubicBezTo>
                    <a:pt x="12194" y="15677"/>
                    <a:pt x="12194" y="15329"/>
                    <a:pt x="11845" y="14981"/>
                  </a:cubicBezTo>
                  <a:cubicBezTo>
                    <a:pt x="11845" y="14981"/>
                    <a:pt x="11845" y="14981"/>
                    <a:pt x="11845" y="14632"/>
                  </a:cubicBezTo>
                  <a:cubicBezTo>
                    <a:pt x="11497" y="14981"/>
                    <a:pt x="11497" y="14632"/>
                    <a:pt x="11148" y="14632"/>
                  </a:cubicBezTo>
                  <a:cubicBezTo>
                    <a:pt x="11148" y="14632"/>
                    <a:pt x="11148" y="14632"/>
                    <a:pt x="11148" y="14632"/>
                  </a:cubicBezTo>
                  <a:cubicBezTo>
                    <a:pt x="11148" y="14632"/>
                    <a:pt x="11148" y="14981"/>
                    <a:pt x="11148" y="14632"/>
                  </a:cubicBezTo>
                  <a:cubicBezTo>
                    <a:pt x="11148" y="14632"/>
                    <a:pt x="11148" y="14284"/>
                    <a:pt x="11148" y="14284"/>
                  </a:cubicBezTo>
                  <a:cubicBezTo>
                    <a:pt x="11148" y="13935"/>
                    <a:pt x="11497" y="13587"/>
                    <a:pt x="11148" y="13587"/>
                  </a:cubicBezTo>
                  <a:cubicBezTo>
                    <a:pt x="10800" y="13587"/>
                    <a:pt x="10800" y="13587"/>
                    <a:pt x="10800" y="13935"/>
                  </a:cubicBezTo>
                  <a:cubicBezTo>
                    <a:pt x="10452" y="13935"/>
                    <a:pt x="10452" y="13935"/>
                    <a:pt x="10452" y="14284"/>
                  </a:cubicBezTo>
                  <a:cubicBezTo>
                    <a:pt x="10452" y="14284"/>
                    <a:pt x="9755" y="14284"/>
                    <a:pt x="9755" y="14284"/>
                  </a:cubicBezTo>
                  <a:cubicBezTo>
                    <a:pt x="9406" y="13935"/>
                    <a:pt x="9406" y="13587"/>
                    <a:pt x="9406" y="13239"/>
                  </a:cubicBezTo>
                  <a:cubicBezTo>
                    <a:pt x="9406" y="12890"/>
                    <a:pt x="9406" y="12542"/>
                    <a:pt x="9406" y="12194"/>
                  </a:cubicBezTo>
                  <a:cubicBezTo>
                    <a:pt x="9406" y="12194"/>
                    <a:pt x="9406" y="11845"/>
                    <a:pt x="9406" y="11845"/>
                  </a:cubicBezTo>
                  <a:cubicBezTo>
                    <a:pt x="9755" y="11845"/>
                    <a:pt x="9755" y="11845"/>
                    <a:pt x="9755" y="11845"/>
                  </a:cubicBezTo>
                  <a:cubicBezTo>
                    <a:pt x="9755" y="11845"/>
                    <a:pt x="9755" y="11845"/>
                    <a:pt x="9755" y="11845"/>
                  </a:cubicBezTo>
                  <a:cubicBezTo>
                    <a:pt x="9755" y="11845"/>
                    <a:pt x="10103" y="11497"/>
                    <a:pt x="10452" y="11845"/>
                  </a:cubicBezTo>
                  <a:cubicBezTo>
                    <a:pt x="10452" y="11845"/>
                    <a:pt x="10800" y="11845"/>
                    <a:pt x="10800" y="11497"/>
                  </a:cubicBezTo>
                  <a:cubicBezTo>
                    <a:pt x="10800" y="11497"/>
                    <a:pt x="10800" y="11497"/>
                    <a:pt x="10800" y="11497"/>
                  </a:cubicBezTo>
                  <a:cubicBezTo>
                    <a:pt x="10800" y="11497"/>
                    <a:pt x="10800" y="11497"/>
                    <a:pt x="11148" y="11497"/>
                  </a:cubicBezTo>
                  <a:cubicBezTo>
                    <a:pt x="11148" y="11497"/>
                    <a:pt x="11497" y="11497"/>
                    <a:pt x="11497" y="11497"/>
                  </a:cubicBezTo>
                  <a:cubicBezTo>
                    <a:pt x="11845" y="11845"/>
                    <a:pt x="11845" y="11845"/>
                    <a:pt x="11845" y="11497"/>
                  </a:cubicBezTo>
                  <a:cubicBezTo>
                    <a:pt x="12194" y="11845"/>
                    <a:pt x="12194" y="11845"/>
                    <a:pt x="12194" y="11845"/>
                  </a:cubicBezTo>
                  <a:cubicBezTo>
                    <a:pt x="12194" y="12194"/>
                    <a:pt x="12194" y="12542"/>
                    <a:pt x="12542" y="12542"/>
                  </a:cubicBezTo>
                  <a:cubicBezTo>
                    <a:pt x="12542" y="12890"/>
                    <a:pt x="12542" y="12194"/>
                    <a:pt x="12542" y="12194"/>
                  </a:cubicBezTo>
                  <a:cubicBezTo>
                    <a:pt x="12542" y="12194"/>
                    <a:pt x="12542" y="11497"/>
                    <a:pt x="12542" y="11497"/>
                  </a:cubicBezTo>
                  <a:cubicBezTo>
                    <a:pt x="12194" y="11497"/>
                    <a:pt x="12194" y="11148"/>
                    <a:pt x="12542" y="10800"/>
                  </a:cubicBezTo>
                  <a:cubicBezTo>
                    <a:pt x="12542" y="10800"/>
                    <a:pt x="12890" y="10800"/>
                    <a:pt x="12890" y="10800"/>
                  </a:cubicBezTo>
                  <a:cubicBezTo>
                    <a:pt x="13239" y="10452"/>
                    <a:pt x="13239" y="10452"/>
                    <a:pt x="13239" y="10103"/>
                  </a:cubicBezTo>
                  <a:cubicBezTo>
                    <a:pt x="13239" y="10103"/>
                    <a:pt x="13239" y="10103"/>
                    <a:pt x="13239" y="10103"/>
                  </a:cubicBezTo>
                  <a:cubicBezTo>
                    <a:pt x="13239" y="10103"/>
                    <a:pt x="13239" y="9755"/>
                    <a:pt x="13239" y="10103"/>
                  </a:cubicBezTo>
                  <a:cubicBezTo>
                    <a:pt x="13239" y="9755"/>
                    <a:pt x="13239" y="9755"/>
                    <a:pt x="13239" y="9755"/>
                  </a:cubicBezTo>
                  <a:cubicBezTo>
                    <a:pt x="13239" y="9755"/>
                    <a:pt x="13239" y="9406"/>
                    <a:pt x="13239" y="9406"/>
                  </a:cubicBezTo>
                  <a:cubicBezTo>
                    <a:pt x="13587" y="9755"/>
                    <a:pt x="13935" y="9406"/>
                    <a:pt x="13587" y="9058"/>
                  </a:cubicBezTo>
                  <a:cubicBezTo>
                    <a:pt x="13935" y="9058"/>
                    <a:pt x="14284" y="9058"/>
                    <a:pt x="14284" y="9058"/>
                  </a:cubicBezTo>
                  <a:cubicBezTo>
                    <a:pt x="14284" y="9058"/>
                    <a:pt x="14284" y="8710"/>
                    <a:pt x="14284" y="8710"/>
                  </a:cubicBezTo>
                  <a:cubicBezTo>
                    <a:pt x="14632" y="8361"/>
                    <a:pt x="14632" y="8361"/>
                    <a:pt x="14632" y="8361"/>
                  </a:cubicBezTo>
                  <a:cubicBezTo>
                    <a:pt x="14632" y="8361"/>
                    <a:pt x="14981" y="8361"/>
                    <a:pt x="14981" y="8013"/>
                  </a:cubicBezTo>
                  <a:cubicBezTo>
                    <a:pt x="15329" y="8361"/>
                    <a:pt x="15677" y="8013"/>
                    <a:pt x="15329" y="7665"/>
                  </a:cubicBezTo>
                  <a:cubicBezTo>
                    <a:pt x="15329" y="7665"/>
                    <a:pt x="15329" y="7665"/>
                    <a:pt x="14981" y="7665"/>
                  </a:cubicBezTo>
                  <a:cubicBezTo>
                    <a:pt x="15329" y="7665"/>
                    <a:pt x="15329" y="7665"/>
                    <a:pt x="15329" y="7665"/>
                  </a:cubicBezTo>
                  <a:cubicBezTo>
                    <a:pt x="15677" y="7316"/>
                    <a:pt x="15329" y="7316"/>
                    <a:pt x="15329" y="7316"/>
                  </a:cubicBezTo>
                  <a:cubicBezTo>
                    <a:pt x="14981" y="7316"/>
                    <a:pt x="14981" y="7316"/>
                    <a:pt x="14632" y="7316"/>
                  </a:cubicBezTo>
                  <a:cubicBezTo>
                    <a:pt x="14632" y="7665"/>
                    <a:pt x="14632" y="7665"/>
                    <a:pt x="14284" y="7665"/>
                  </a:cubicBezTo>
                  <a:close/>
                  <a:moveTo>
                    <a:pt x="17419" y="17071"/>
                  </a:moveTo>
                  <a:cubicBezTo>
                    <a:pt x="17419" y="17071"/>
                    <a:pt x="17071" y="17071"/>
                    <a:pt x="17071" y="17071"/>
                  </a:cubicBezTo>
                  <a:cubicBezTo>
                    <a:pt x="17071" y="17071"/>
                    <a:pt x="16723" y="16723"/>
                    <a:pt x="16723" y="16723"/>
                  </a:cubicBezTo>
                  <a:cubicBezTo>
                    <a:pt x="16723" y="16723"/>
                    <a:pt x="16374" y="16374"/>
                    <a:pt x="16374" y="16374"/>
                  </a:cubicBezTo>
                  <a:cubicBezTo>
                    <a:pt x="16026" y="16026"/>
                    <a:pt x="16026" y="16026"/>
                    <a:pt x="15677" y="16026"/>
                  </a:cubicBezTo>
                  <a:cubicBezTo>
                    <a:pt x="15677" y="16026"/>
                    <a:pt x="15329" y="16374"/>
                    <a:pt x="15329" y="16374"/>
                  </a:cubicBezTo>
                  <a:cubicBezTo>
                    <a:pt x="15329" y="16026"/>
                    <a:pt x="14981" y="16026"/>
                    <a:pt x="14981" y="16026"/>
                  </a:cubicBezTo>
                  <a:cubicBezTo>
                    <a:pt x="14632" y="16026"/>
                    <a:pt x="14632" y="15677"/>
                    <a:pt x="14284" y="16026"/>
                  </a:cubicBezTo>
                  <a:cubicBezTo>
                    <a:pt x="14284" y="16026"/>
                    <a:pt x="14284" y="16026"/>
                    <a:pt x="14284" y="16374"/>
                  </a:cubicBezTo>
                  <a:cubicBezTo>
                    <a:pt x="13935" y="16026"/>
                    <a:pt x="14284" y="16026"/>
                    <a:pt x="14284" y="15677"/>
                  </a:cubicBezTo>
                  <a:cubicBezTo>
                    <a:pt x="13935" y="15677"/>
                    <a:pt x="13587" y="16026"/>
                    <a:pt x="13587" y="16026"/>
                  </a:cubicBezTo>
                  <a:cubicBezTo>
                    <a:pt x="13587" y="16026"/>
                    <a:pt x="13587" y="16026"/>
                    <a:pt x="13239" y="16026"/>
                  </a:cubicBezTo>
                  <a:cubicBezTo>
                    <a:pt x="13239" y="16374"/>
                    <a:pt x="13239" y="16374"/>
                    <a:pt x="13239" y="16374"/>
                  </a:cubicBezTo>
                  <a:cubicBezTo>
                    <a:pt x="13239" y="16374"/>
                    <a:pt x="12890" y="16374"/>
                    <a:pt x="12890" y="16374"/>
                  </a:cubicBezTo>
                  <a:cubicBezTo>
                    <a:pt x="12890" y="16723"/>
                    <a:pt x="12890" y="17071"/>
                    <a:pt x="12890" y="17419"/>
                  </a:cubicBezTo>
                  <a:cubicBezTo>
                    <a:pt x="13239" y="17419"/>
                    <a:pt x="12890" y="17768"/>
                    <a:pt x="12890" y="18116"/>
                  </a:cubicBezTo>
                  <a:cubicBezTo>
                    <a:pt x="12890" y="18116"/>
                    <a:pt x="12542" y="18465"/>
                    <a:pt x="12542" y="18465"/>
                  </a:cubicBezTo>
                  <a:cubicBezTo>
                    <a:pt x="12542" y="18813"/>
                    <a:pt x="12542" y="18813"/>
                    <a:pt x="12542" y="18813"/>
                  </a:cubicBezTo>
                  <a:cubicBezTo>
                    <a:pt x="12542" y="19161"/>
                    <a:pt x="12542" y="19161"/>
                    <a:pt x="12542" y="19510"/>
                  </a:cubicBezTo>
                  <a:cubicBezTo>
                    <a:pt x="12542" y="19510"/>
                    <a:pt x="12542" y="19510"/>
                    <a:pt x="12542" y="19858"/>
                  </a:cubicBezTo>
                  <a:cubicBezTo>
                    <a:pt x="14284" y="19510"/>
                    <a:pt x="16026" y="18465"/>
                    <a:pt x="17419" y="1707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0" name="Shape"/>
            <p:cNvSpPr/>
            <p:nvPr/>
          </p:nvSpPr>
          <p:spPr>
            <a:xfrm>
              <a:off x="7276230" y="3657600"/>
              <a:ext cx="289051" cy="306918"/>
            </a:xfrm>
            <a:custGeom>
              <a:avLst/>
              <a:gdLst/>
              <a:ahLst/>
              <a:cxnLst>
                <a:cxn ang="0">
                  <a:pos x="wd2" y="hd2"/>
                </a:cxn>
                <a:cxn ang="5400000">
                  <a:pos x="wd2" y="hd2"/>
                </a:cxn>
                <a:cxn ang="10800000">
                  <a:pos x="wd2" y="hd2"/>
                </a:cxn>
                <a:cxn ang="16200000">
                  <a:pos x="wd2" y="hd2"/>
                </a:cxn>
              </a:cxnLst>
              <a:rect l="0" t="0" r="r" b="b"/>
              <a:pathLst>
                <a:path w="18908" h="21600" extrusionOk="0">
                  <a:moveTo>
                    <a:pt x="5642" y="15152"/>
                  </a:moveTo>
                  <a:cubicBezTo>
                    <a:pt x="4742" y="11284"/>
                    <a:pt x="1142" y="9349"/>
                    <a:pt x="1142" y="9349"/>
                  </a:cubicBezTo>
                  <a:cubicBezTo>
                    <a:pt x="242" y="8704"/>
                    <a:pt x="-358" y="7415"/>
                    <a:pt x="242" y="6125"/>
                  </a:cubicBezTo>
                  <a:cubicBezTo>
                    <a:pt x="842" y="5158"/>
                    <a:pt x="2042" y="4836"/>
                    <a:pt x="2942" y="5481"/>
                  </a:cubicBezTo>
                  <a:cubicBezTo>
                    <a:pt x="3242" y="5481"/>
                    <a:pt x="4442" y="6125"/>
                    <a:pt x="5942" y="7737"/>
                  </a:cubicBezTo>
                  <a:cubicBezTo>
                    <a:pt x="6542" y="9349"/>
                    <a:pt x="7142" y="12573"/>
                    <a:pt x="5642" y="15152"/>
                  </a:cubicBezTo>
                  <a:close/>
                  <a:moveTo>
                    <a:pt x="9542" y="18376"/>
                  </a:moveTo>
                  <a:cubicBezTo>
                    <a:pt x="9242" y="18699"/>
                    <a:pt x="8342" y="19021"/>
                    <a:pt x="7742" y="19021"/>
                  </a:cubicBezTo>
                  <a:cubicBezTo>
                    <a:pt x="7442" y="19021"/>
                    <a:pt x="7142" y="19021"/>
                    <a:pt x="6542" y="18699"/>
                  </a:cubicBezTo>
                  <a:cubicBezTo>
                    <a:pt x="5642" y="18054"/>
                    <a:pt x="5642" y="16764"/>
                    <a:pt x="6242" y="15797"/>
                  </a:cubicBezTo>
                  <a:cubicBezTo>
                    <a:pt x="8642" y="11928"/>
                    <a:pt x="6242" y="6125"/>
                    <a:pt x="6242" y="5803"/>
                  </a:cubicBezTo>
                  <a:cubicBezTo>
                    <a:pt x="5642" y="4836"/>
                    <a:pt x="5942" y="3546"/>
                    <a:pt x="7142" y="2901"/>
                  </a:cubicBezTo>
                  <a:cubicBezTo>
                    <a:pt x="7442" y="2901"/>
                    <a:pt x="7742" y="2901"/>
                    <a:pt x="8042" y="2901"/>
                  </a:cubicBezTo>
                  <a:cubicBezTo>
                    <a:pt x="8642" y="2901"/>
                    <a:pt x="9542" y="3224"/>
                    <a:pt x="9842" y="3869"/>
                  </a:cubicBezTo>
                  <a:cubicBezTo>
                    <a:pt x="9842" y="4191"/>
                    <a:pt x="13442" y="12251"/>
                    <a:pt x="9542" y="18376"/>
                  </a:cubicBezTo>
                  <a:close/>
                  <a:moveTo>
                    <a:pt x="12842" y="16764"/>
                  </a:moveTo>
                  <a:cubicBezTo>
                    <a:pt x="12842" y="15475"/>
                    <a:pt x="12542" y="14507"/>
                    <a:pt x="11942" y="13540"/>
                  </a:cubicBezTo>
                  <a:cubicBezTo>
                    <a:pt x="12242" y="11928"/>
                    <a:pt x="12242" y="10316"/>
                    <a:pt x="11942" y="8704"/>
                  </a:cubicBezTo>
                  <a:cubicBezTo>
                    <a:pt x="11642" y="6770"/>
                    <a:pt x="11342" y="5158"/>
                    <a:pt x="10742" y="4513"/>
                  </a:cubicBezTo>
                  <a:cubicBezTo>
                    <a:pt x="11642" y="5158"/>
                    <a:pt x="12542" y="5803"/>
                    <a:pt x="13442" y="7093"/>
                  </a:cubicBezTo>
                  <a:cubicBezTo>
                    <a:pt x="13442" y="7415"/>
                    <a:pt x="13442" y="7737"/>
                    <a:pt x="13742" y="8060"/>
                  </a:cubicBezTo>
                  <a:cubicBezTo>
                    <a:pt x="13742" y="9672"/>
                    <a:pt x="13742" y="11284"/>
                    <a:pt x="13742" y="12573"/>
                  </a:cubicBezTo>
                  <a:cubicBezTo>
                    <a:pt x="13442" y="13863"/>
                    <a:pt x="13142" y="15475"/>
                    <a:pt x="12842" y="16764"/>
                  </a:cubicBezTo>
                  <a:close/>
                  <a:moveTo>
                    <a:pt x="17042" y="20310"/>
                  </a:moveTo>
                  <a:cubicBezTo>
                    <a:pt x="16442" y="21278"/>
                    <a:pt x="15842" y="21600"/>
                    <a:pt x="14942" y="21600"/>
                  </a:cubicBezTo>
                  <a:cubicBezTo>
                    <a:pt x="14642" y="21600"/>
                    <a:pt x="14342" y="21600"/>
                    <a:pt x="14042" y="21278"/>
                  </a:cubicBezTo>
                  <a:cubicBezTo>
                    <a:pt x="13142" y="20955"/>
                    <a:pt x="12542" y="19666"/>
                    <a:pt x="13142" y="18376"/>
                  </a:cubicBezTo>
                  <a:cubicBezTo>
                    <a:pt x="16442" y="10316"/>
                    <a:pt x="13142" y="3546"/>
                    <a:pt x="13142" y="3546"/>
                  </a:cubicBezTo>
                  <a:cubicBezTo>
                    <a:pt x="12542" y="2257"/>
                    <a:pt x="13142" y="967"/>
                    <a:pt x="14042" y="322"/>
                  </a:cubicBezTo>
                  <a:cubicBezTo>
                    <a:pt x="14342" y="322"/>
                    <a:pt x="14642" y="0"/>
                    <a:pt x="14942" y="0"/>
                  </a:cubicBezTo>
                  <a:cubicBezTo>
                    <a:pt x="15842" y="0"/>
                    <a:pt x="16742" y="645"/>
                    <a:pt x="17042" y="1290"/>
                  </a:cubicBezTo>
                  <a:cubicBezTo>
                    <a:pt x="17042" y="1612"/>
                    <a:pt x="21242" y="10316"/>
                    <a:pt x="17042" y="2031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1" name="Shape"/>
            <p:cNvSpPr/>
            <p:nvPr/>
          </p:nvSpPr>
          <p:spPr>
            <a:xfrm>
              <a:off x="7916333" y="36808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16643" y="3832"/>
                  </a:moveTo>
                  <a:cubicBezTo>
                    <a:pt x="14518" y="3832"/>
                    <a:pt x="14518" y="3832"/>
                    <a:pt x="14518" y="3832"/>
                  </a:cubicBezTo>
                  <a:cubicBezTo>
                    <a:pt x="13102" y="6271"/>
                    <a:pt x="11685" y="8361"/>
                    <a:pt x="10977" y="10800"/>
                  </a:cubicBezTo>
                  <a:cubicBezTo>
                    <a:pt x="10623" y="10800"/>
                    <a:pt x="10623" y="10800"/>
                    <a:pt x="10623" y="10800"/>
                  </a:cubicBezTo>
                  <a:cubicBezTo>
                    <a:pt x="9561" y="8710"/>
                    <a:pt x="8498" y="6271"/>
                    <a:pt x="7436" y="3832"/>
                  </a:cubicBezTo>
                  <a:cubicBezTo>
                    <a:pt x="5311" y="3832"/>
                    <a:pt x="5311" y="3832"/>
                    <a:pt x="5311" y="3832"/>
                  </a:cubicBezTo>
                  <a:cubicBezTo>
                    <a:pt x="9915" y="12194"/>
                    <a:pt x="9915" y="12194"/>
                    <a:pt x="9915" y="12194"/>
                  </a:cubicBezTo>
                  <a:cubicBezTo>
                    <a:pt x="9915" y="18465"/>
                    <a:pt x="9915" y="18465"/>
                    <a:pt x="9915" y="18465"/>
                  </a:cubicBezTo>
                  <a:cubicBezTo>
                    <a:pt x="11685" y="18465"/>
                    <a:pt x="11685" y="18465"/>
                    <a:pt x="11685" y="18465"/>
                  </a:cubicBezTo>
                  <a:cubicBezTo>
                    <a:pt x="11685" y="12194"/>
                    <a:pt x="11685" y="12194"/>
                    <a:pt x="11685" y="12194"/>
                  </a:cubicBezTo>
                  <a:lnTo>
                    <a:pt x="16643" y="38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2" name="Shape"/>
            <p:cNvSpPr/>
            <p:nvPr/>
          </p:nvSpPr>
          <p:spPr>
            <a:xfrm>
              <a:off x="8576733" y="3657600"/>
              <a:ext cx="283634" cy="330201"/>
            </a:xfrm>
            <a:custGeom>
              <a:avLst/>
              <a:gdLst/>
              <a:ahLst/>
              <a:cxnLst>
                <a:cxn ang="0">
                  <a:pos x="wd2" y="hd2"/>
                </a:cxn>
                <a:cxn ang="5400000">
                  <a:pos x="wd2" y="hd2"/>
                </a:cxn>
                <a:cxn ang="10800000">
                  <a:pos x="wd2" y="hd2"/>
                </a:cxn>
                <a:cxn ang="16200000">
                  <a:pos x="wd2" y="hd2"/>
                </a:cxn>
              </a:cxnLst>
              <a:rect l="0" t="0" r="r" b="b"/>
              <a:pathLst>
                <a:path w="21600" h="21600" extrusionOk="0">
                  <a:moveTo>
                    <a:pt x="20555" y="14100"/>
                  </a:moveTo>
                  <a:cubicBezTo>
                    <a:pt x="20555" y="14700"/>
                    <a:pt x="19858" y="15900"/>
                    <a:pt x="19858" y="16800"/>
                  </a:cubicBezTo>
                  <a:cubicBezTo>
                    <a:pt x="19858" y="20100"/>
                    <a:pt x="19858" y="20100"/>
                    <a:pt x="19858" y="20100"/>
                  </a:cubicBezTo>
                  <a:cubicBezTo>
                    <a:pt x="19858" y="21000"/>
                    <a:pt x="19161" y="21600"/>
                    <a:pt x="18116" y="21600"/>
                  </a:cubicBezTo>
                  <a:cubicBezTo>
                    <a:pt x="9058" y="21600"/>
                    <a:pt x="9058" y="21600"/>
                    <a:pt x="9058" y="21600"/>
                  </a:cubicBezTo>
                  <a:cubicBezTo>
                    <a:pt x="8013" y="21600"/>
                    <a:pt x="7316" y="21000"/>
                    <a:pt x="7316" y="20100"/>
                  </a:cubicBezTo>
                  <a:cubicBezTo>
                    <a:pt x="7316" y="16800"/>
                    <a:pt x="7316" y="16800"/>
                    <a:pt x="7316" y="16800"/>
                  </a:cubicBezTo>
                  <a:cubicBezTo>
                    <a:pt x="7316" y="16200"/>
                    <a:pt x="6271" y="15300"/>
                    <a:pt x="5574" y="15000"/>
                  </a:cubicBezTo>
                  <a:cubicBezTo>
                    <a:pt x="5226" y="14400"/>
                    <a:pt x="4529" y="14100"/>
                    <a:pt x="3832" y="13800"/>
                  </a:cubicBezTo>
                  <a:cubicBezTo>
                    <a:pt x="2439" y="12900"/>
                    <a:pt x="0" y="12600"/>
                    <a:pt x="0" y="10800"/>
                  </a:cubicBezTo>
                  <a:cubicBezTo>
                    <a:pt x="0" y="9000"/>
                    <a:pt x="1394" y="7500"/>
                    <a:pt x="3832" y="7500"/>
                  </a:cubicBezTo>
                  <a:cubicBezTo>
                    <a:pt x="4529" y="7500"/>
                    <a:pt x="4877" y="7500"/>
                    <a:pt x="5574" y="7800"/>
                  </a:cubicBezTo>
                  <a:cubicBezTo>
                    <a:pt x="5574" y="3300"/>
                    <a:pt x="5574" y="3300"/>
                    <a:pt x="5574" y="3300"/>
                  </a:cubicBezTo>
                  <a:cubicBezTo>
                    <a:pt x="5574" y="1500"/>
                    <a:pt x="7316" y="0"/>
                    <a:pt x="9058" y="0"/>
                  </a:cubicBezTo>
                  <a:cubicBezTo>
                    <a:pt x="11148" y="0"/>
                    <a:pt x="12542" y="1500"/>
                    <a:pt x="12542" y="3300"/>
                  </a:cubicBezTo>
                  <a:cubicBezTo>
                    <a:pt x="12542" y="5100"/>
                    <a:pt x="12542" y="5100"/>
                    <a:pt x="12542" y="5100"/>
                  </a:cubicBezTo>
                  <a:cubicBezTo>
                    <a:pt x="13239" y="5400"/>
                    <a:pt x="13935" y="5400"/>
                    <a:pt x="14284" y="5700"/>
                  </a:cubicBezTo>
                  <a:cubicBezTo>
                    <a:pt x="14632" y="5700"/>
                    <a:pt x="14632" y="5700"/>
                    <a:pt x="14981" y="5700"/>
                  </a:cubicBezTo>
                  <a:cubicBezTo>
                    <a:pt x="16026" y="5700"/>
                    <a:pt x="16723" y="6000"/>
                    <a:pt x="17419" y="6300"/>
                  </a:cubicBezTo>
                  <a:cubicBezTo>
                    <a:pt x="20206" y="6300"/>
                    <a:pt x="21600" y="7800"/>
                    <a:pt x="21600" y="10200"/>
                  </a:cubicBezTo>
                  <a:cubicBezTo>
                    <a:pt x="21600" y="11400"/>
                    <a:pt x="21252" y="12600"/>
                    <a:pt x="20555" y="14100"/>
                  </a:cubicBezTo>
                  <a:close/>
                  <a:moveTo>
                    <a:pt x="17419" y="7800"/>
                  </a:moveTo>
                  <a:cubicBezTo>
                    <a:pt x="17419" y="7800"/>
                    <a:pt x="17071" y="7800"/>
                    <a:pt x="16723" y="7800"/>
                  </a:cubicBezTo>
                  <a:cubicBezTo>
                    <a:pt x="16374" y="7500"/>
                    <a:pt x="15677" y="7200"/>
                    <a:pt x="14981" y="7200"/>
                  </a:cubicBezTo>
                  <a:cubicBezTo>
                    <a:pt x="14632" y="7200"/>
                    <a:pt x="14284" y="7200"/>
                    <a:pt x="13935" y="7500"/>
                  </a:cubicBezTo>
                  <a:cubicBezTo>
                    <a:pt x="13587" y="6900"/>
                    <a:pt x="12890" y="6600"/>
                    <a:pt x="12194" y="6600"/>
                  </a:cubicBezTo>
                  <a:cubicBezTo>
                    <a:pt x="11845" y="6600"/>
                    <a:pt x="11148" y="6900"/>
                    <a:pt x="10800" y="7200"/>
                  </a:cubicBezTo>
                  <a:cubicBezTo>
                    <a:pt x="10800" y="3300"/>
                    <a:pt x="10800" y="3300"/>
                    <a:pt x="10800" y="3300"/>
                  </a:cubicBezTo>
                  <a:cubicBezTo>
                    <a:pt x="10800" y="2400"/>
                    <a:pt x="10103" y="1500"/>
                    <a:pt x="9058" y="1500"/>
                  </a:cubicBezTo>
                  <a:cubicBezTo>
                    <a:pt x="8013" y="1500"/>
                    <a:pt x="7316" y="2400"/>
                    <a:pt x="7316" y="3300"/>
                  </a:cubicBezTo>
                  <a:cubicBezTo>
                    <a:pt x="7316" y="10200"/>
                    <a:pt x="7316" y="10200"/>
                    <a:pt x="7316" y="10200"/>
                  </a:cubicBezTo>
                  <a:cubicBezTo>
                    <a:pt x="6619" y="10200"/>
                    <a:pt x="5574" y="9000"/>
                    <a:pt x="3832" y="9000"/>
                  </a:cubicBezTo>
                  <a:cubicBezTo>
                    <a:pt x="2439" y="9000"/>
                    <a:pt x="2090" y="9900"/>
                    <a:pt x="2090" y="10800"/>
                  </a:cubicBezTo>
                  <a:cubicBezTo>
                    <a:pt x="2090" y="11100"/>
                    <a:pt x="3484" y="11700"/>
                    <a:pt x="3832" y="12000"/>
                  </a:cubicBezTo>
                  <a:cubicBezTo>
                    <a:pt x="4181" y="12000"/>
                    <a:pt x="4529" y="12300"/>
                    <a:pt x="4877" y="12300"/>
                  </a:cubicBezTo>
                  <a:cubicBezTo>
                    <a:pt x="5574" y="12900"/>
                    <a:pt x="6271" y="13200"/>
                    <a:pt x="6968" y="13800"/>
                  </a:cubicBezTo>
                  <a:cubicBezTo>
                    <a:pt x="8013" y="14400"/>
                    <a:pt x="9058" y="15300"/>
                    <a:pt x="9058" y="16800"/>
                  </a:cubicBezTo>
                  <a:cubicBezTo>
                    <a:pt x="9058" y="17100"/>
                    <a:pt x="9058" y="17100"/>
                    <a:pt x="9058" y="17100"/>
                  </a:cubicBezTo>
                  <a:cubicBezTo>
                    <a:pt x="18116" y="17100"/>
                    <a:pt x="18116" y="17100"/>
                    <a:pt x="18116" y="17100"/>
                  </a:cubicBezTo>
                  <a:cubicBezTo>
                    <a:pt x="18116" y="16800"/>
                    <a:pt x="18116" y="16800"/>
                    <a:pt x="18116" y="16800"/>
                  </a:cubicBezTo>
                  <a:cubicBezTo>
                    <a:pt x="18116" y="14700"/>
                    <a:pt x="19858" y="12600"/>
                    <a:pt x="19858" y="10200"/>
                  </a:cubicBezTo>
                  <a:cubicBezTo>
                    <a:pt x="19858" y="8700"/>
                    <a:pt x="19161" y="7800"/>
                    <a:pt x="17419" y="7800"/>
                  </a:cubicBezTo>
                  <a:close/>
                  <a:moveTo>
                    <a:pt x="17071" y="18600"/>
                  </a:moveTo>
                  <a:cubicBezTo>
                    <a:pt x="16723" y="18600"/>
                    <a:pt x="16374" y="18900"/>
                    <a:pt x="16374" y="19500"/>
                  </a:cubicBezTo>
                  <a:cubicBezTo>
                    <a:pt x="16374" y="19800"/>
                    <a:pt x="16723" y="20100"/>
                    <a:pt x="17071" y="20100"/>
                  </a:cubicBezTo>
                  <a:cubicBezTo>
                    <a:pt x="17768" y="20100"/>
                    <a:pt x="18116" y="19800"/>
                    <a:pt x="18116" y="19500"/>
                  </a:cubicBezTo>
                  <a:cubicBezTo>
                    <a:pt x="18116" y="18900"/>
                    <a:pt x="17768" y="18600"/>
                    <a:pt x="17071" y="18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3" name="Shape"/>
            <p:cNvSpPr/>
            <p:nvPr/>
          </p:nvSpPr>
          <p:spPr>
            <a:xfrm>
              <a:off x="9237133" y="3680884"/>
              <a:ext cx="3302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500" y="21252"/>
                  </a:moveTo>
                  <a:cubicBezTo>
                    <a:pt x="3000" y="12890"/>
                    <a:pt x="3000" y="12890"/>
                    <a:pt x="3000" y="12890"/>
                  </a:cubicBezTo>
                  <a:cubicBezTo>
                    <a:pt x="2700" y="12890"/>
                    <a:pt x="0" y="10103"/>
                    <a:pt x="0" y="6619"/>
                  </a:cubicBezTo>
                  <a:cubicBezTo>
                    <a:pt x="0" y="2439"/>
                    <a:pt x="2400" y="0"/>
                    <a:pt x="6000" y="0"/>
                  </a:cubicBezTo>
                  <a:cubicBezTo>
                    <a:pt x="8100" y="0"/>
                    <a:pt x="9900" y="2090"/>
                    <a:pt x="10800" y="3135"/>
                  </a:cubicBezTo>
                  <a:cubicBezTo>
                    <a:pt x="12000" y="2090"/>
                    <a:pt x="13800" y="0"/>
                    <a:pt x="15900" y="0"/>
                  </a:cubicBezTo>
                  <a:cubicBezTo>
                    <a:pt x="19500" y="0"/>
                    <a:pt x="21600" y="2439"/>
                    <a:pt x="21600" y="6619"/>
                  </a:cubicBezTo>
                  <a:cubicBezTo>
                    <a:pt x="21600" y="10103"/>
                    <a:pt x="19200" y="12890"/>
                    <a:pt x="18900" y="12890"/>
                  </a:cubicBezTo>
                  <a:cubicBezTo>
                    <a:pt x="11400" y="21252"/>
                    <a:pt x="11400" y="21252"/>
                    <a:pt x="11400" y="21252"/>
                  </a:cubicBezTo>
                  <a:cubicBezTo>
                    <a:pt x="11400" y="21600"/>
                    <a:pt x="11100" y="21600"/>
                    <a:pt x="10800" y="21600"/>
                  </a:cubicBezTo>
                  <a:cubicBezTo>
                    <a:pt x="10800" y="21600"/>
                    <a:pt x="10500" y="21600"/>
                    <a:pt x="10500" y="212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4" name="Shape"/>
            <p:cNvSpPr/>
            <p:nvPr/>
          </p:nvSpPr>
          <p:spPr>
            <a:xfrm>
              <a:off x="9897533" y="3657600"/>
              <a:ext cx="26035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21000"/>
                  </a:moveTo>
                  <a:cubicBezTo>
                    <a:pt x="21600" y="21300"/>
                    <a:pt x="21221" y="21600"/>
                    <a:pt x="20463" y="21600"/>
                  </a:cubicBezTo>
                  <a:cubicBezTo>
                    <a:pt x="1137" y="21600"/>
                    <a:pt x="1137" y="21600"/>
                    <a:pt x="1137" y="21600"/>
                  </a:cubicBezTo>
                  <a:cubicBezTo>
                    <a:pt x="758" y="21600"/>
                    <a:pt x="0" y="21300"/>
                    <a:pt x="0" y="21000"/>
                  </a:cubicBezTo>
                  <a:cubicBezTo>
                    <a:pt x="0" y="5400"/>
                    <a:pt x="0" y="5400"/>
                    <a:pt x="0" y="5400"/>
                  </a:cubicBezTo>
                  <a:cubicBezTo>
                    <a:pt x="0" y="5100"/>
                    <a:pt x="758" y="4800"/>
                    <a:pt x="1137" y="4800"/>
                  </a:cubicBezTo>
                  <a:cubicBezTo>
                    <a:pt x="6063" y="4800"/>
                    <a:pt x="6063" y="4800"/>
                    <a:pt x="6063" y="4800"/>
                  </a:cubicBezTo>
                  <a:cubicBezTo>
                    <a:pt x="6063" y="1200"/>
                    <a:pt x="6063" y="1200"/>
                    <a:pt x="6063" y="1200"/>
                  </a:cubicBezTo>
                  <a:cubicBezTo>
                    <a:pt x="6063" y="600"/>
                    <a:pt x="6821" y="0"/>
                    <a:pt x="7579" y="0"/>
                  </a:cubicBezTo>
                  <a:cubicBezTo>
                    <a:pt x="14400" y="0"/>
                    <a:pt x="14400" y="0"/>
                    <a:pt x="14400" y="0"/>
                  </a:cubicBezTo>
                  <a:cubicBezTo>
                    <a:pt x="15158" y="0"/>
                    <a:pt x="15916" y="600"/>
                    <a:pt x="15916" y="1200"/>
                  </a:cubicBezTo>
                  <a:cubicBezTo>
                    <a:pt x="15916" y="4800"/>
                    <a:pt x="15916" y="4800"/>
                    <a:pt x="15916" y="4800"/>
                  </a:cubicBezTo>
                  <a:cubicBezTo>
                    <a:pt x="20463" y="4800"/>
                    <a:pt x="20463" y="4800"/>
                    <a:pt x="20463" y="4800"/>
                  </a:cubicBezTo>
                  <a:cubicBezTo>
                    <a:pt x="21221" y="4800"/>
                    <a:pt x="21600" y="5100"/>
                    <a:pt x="21600" y="5400"/>
                  </a:cubicBezTo>
                  <a:lnTo>
                    <a:pt x="21600" y="21000"/>
                  </a:lnTo>
                  <a:close/>
                  <a:moveTo>
                    <a:pt x="19705" y="20100"/>
                  </a:moveTo>
                  <a:cubicBezTo>
                    <a:pt x="19705" y="6300"/>
                    <a:pt x="19705" y="6300"/>
                    <a:pt x="19705" y="6300"/>
                  </a:cubicBezTo>
                  <a:cubicBezTo>
                    <a:pt x="15916" y="6300"/>
                    <a:pt x="15916" y="6300"/>
                    <a:pt x="15916" y="6300"/>
                  </a:cubicBezTo>
                  <a:cubicBezTo>
                    <a:pt x="15916" y="6600"/>
                    <a:pt x="15916" y="6600"/>
                    <a:pt x="15916" y="6600"/>
                  </a:cubicBezTo>
                  <a:cubicBezTo>
                    <a:pt x="15916" y="7200"/>
                    <a:pt x="15158" y="7800"/>
                    <a:pt x="14400" y="7800"/>
                  </a:cubicBezTo>
                  <a:cubicBezTo>
                    <a:pt x="7579" y="7800"/>
                    <a:pt x="7579" y="7800"/>
                    <a:pt x="7579" y="7800"/>
                  </a:cubicBezTo>
                  <a:cubicBezTo>
                    <a:pt x="6821" y="7800"/>
                    <a:pt x="6063" y="7200"/>
                    <a:pt x="6063" y="6600"/>
                  </a:cubicBezTo>
                  <a:cubicBezTo>
                    <a:pt x="6063" y="6300"/>
                    <a:pt x="6063" y="6300"/>
                    <a:pt x="6063" y="6300"/>
                  </a:cubicBezTo>
                  <a:cubicBezTo>
                    <a:pt x="2274" y="6300"/>
                    <a:pt x="2274" y="6300"/>
                    <a:pt x="2274" y="6300"/>
                  </a:cubicBezTo>
                  <a:cubicBezTo>
                    <a:pt x="2274" y="20100"/>
                    <a:pt x="2274" y="20100"/>
                    <a:pt x="2274" y="20100"/>
                  </a:cubicBezTo>
                  <a:cubicBezTo>
                    <a:pt x="7958" y="20100"/>
                    <a:pt x="7958" y="20100"/>
                    <a:pt x="7958" y="20100"/>
                  </a:cubicBezTo>
                  <a:cubicBezTo>
                    <a:pt x="7958" y="17400"/>
                    <a:pt x="7958" y="17400"/>
                    <a:pt x="7958" y="17400"/>
                  </a:cubicBezTo>
                  <a:cubicBezTo>
                    <a:pt x="7958" y="17100"/>
                    <a:pt x="8337" y="17100"/>
                    <a:pt x="8337" y="17100"/>
                  </a:cubicBezTo>
                  <a:cubicBezTo>
                    <a:pt x="13263" y="17100"/>
                    <a:pt x="13263" y="17100"/>
                    <a:pt x="13263" y="17100"/>
                  </a:cubicBezTo>
                  <a:cubicBezTo>
                    <a:pt x="13642" y="17100"/>
                    <a:pt x="13642" y="17100"/>
                    <a:pt x="13642" y="17400"/>
                  </a:cubicBezTo>
                  <a:cubicBezTo>
                    <a:pt x="13642" y="20100"/>
                    <a:pt x="13642" y="20100"/>
                    <a:pt x="13642" y="20100"/>
                  </a:cubicBezTo>
                  <a:lnTo>
                    <a:pt x="19705" y="20100"/>
                  </a:lnTo>
                  <a:close/>
                  <a:moveTo>
                    <a:pt x="6063" y="10500"/>
                  </a:moveTo>
                  <a:cubicBezTo>
                    <a:pt x="6063" y="10800"/>
                    <a:pt x="5684" y="10800"/>
                    <a:pt x="5684" y="10800"/>
                  </a:cubicBezTo>
                  <a:cubicBezTo>
                    <a:pt x="4547" y="10800"/>
                    <a:pt x="4547" y="10800"/>
                    <a:pt x="4547" y="10800"/>
                  </a:cubicBezTo>
                  <a:cubicBezTo>
                    <a:pt x="4168" y="10800"/>
                    <a:pt x="4168" y="10800"/>
                    <a:pt x="4168" y="10500"/>
                  </a:cubicBezTo>
                  <a:cubicBezTo>
                    <a:pt x="4168" y="9600"/>
                    <a:pt x="4168" y="9600"/>
                    <a:pt x="4168" y="9600"/>
                  </a:cubicBezTo>
                  <a:cubicBezTo>
                    <a:pt x="4168" y="9600"/>
                    <a:pt x="4168" y="9300"/>
                    <a:pt x="4547" y="9300"/>
                  </a:cubicBezTo>
                  <a:cubicBezTo>
                    <a:pt x="5684" y="9300"/>
                    <a:pt x="5684" y="9300"/>
                    <a:pt x="5684" y="9300"/>
                  </a:cubicBezTo>
                  <a:cubicBezTo>
                    <a:pt x="5684" y="9300"/>
                    <a:pt x="6063" y="9600"/>
                    <a:pt x="6063" y="9600"/>
                  </a:cubicBezTo>
                  <a:lnTo>
                    <a:pt x="6063" y="10500"/>
                  </a:lnTo>
                  <a:close/>
                  <a:moveTo>
                    <a:pt x="6063" y="13500"/>
                  </a:moveTo>
                  <a:cubicBezTo>
                    <a:pt x="6063" y="13800"/>
                    <a:pt x="5684" y="14100"/>
                    <a:pt x="5684" y="14100"/>
                  </a:cubicBezTo>
                  <a:cubicBezTo>
                    <a:pt x="4547" y="14100"/>
                    <a:pt x="4547" y="14100"/>
                    <a:pt x="4547" y="14100"/>
                  </a:cubicBezTo>
                  <a:cubicBezTo>
                    <a:pt x="4168" y="14100"/>
                    <a:pt x="4168" y="13800"/>
                    <a:pt x="4168" y="13500"/>
                  </a:cubicBezTo>
                  <a:cubicBezTo>
                    <a:pt x="4168" y="12900"/>
                    <a:pt x="4168" y="12900"/>
                    <a:pt x="4168" y="12900"/>
                  </a:cubicBezTo>
                  <a:cubicBezTo>
                    <a:pt x="4168" y="12600"/>
                    <a:pt x="4168" y="12300"/>
                    <a:pt x="4547" y="12300"/>
                  </a:cubicBezTo>
                  <a:cubicBezTo>
                    <a:pt x="5684" y="12300"/>
                    <a:pt x="5684" y="12300"/>
                    <a:pt x="5684" y="12300"/>
                  </a:cubicBezTo>
                  <a:cubicBezTo>
                    <a:pt x="5684" y="12300"/>
                    <a:pt x="6063" y="12600"/>
                    <a:pt x="6063" y="12900"/>
                  </a:cubicBezTo>
                  <a:lnTo>
                    <a:pt x="6063" y="13500"/>
                  </a:lnTo>
                  <a:close/>
                  <a:moveTo>
                    <a:pt x="6063" y="16800"/>
                  </a:moveTo>
                  <a:cubicBezTo>
                    <a:pt x="6063" y="16800"/>
                    <a:pt x="5684" y="17100"/>
                    <a:pt x="5684" y="17100"/>
                  </a:cubicBezTo>
                  <a:cubicBezTo>
                    <a:pt x="4547" y="17100"/>
                    <a:pt x="4547" y="17100"/>
                    <a:pt x="4547" y="17100"/>
                  </a:cubicBezTo>
                  <a:cubicBezTo>
                    <a:pt x="4168" y="17100"/>
                    <a:pt x="4168" y="16800"/>
                    <a:pt x="4168" y="16800"/>
                  </a:cubicBezTo>
                  <a:cubicBezTo>
                    <a:pt x="4168" y="15900"/>
                    <a:pt x="4168" y="15900"/>
                    <a:pt x="4168" y="15900"/>
                  </a:cubicBezTo>
                  <a:cubicBezTo>
                    <a:pt x="4168" y="15600"/>
                    <a:pt x="4168" y="15600"/>
                    <a:pt x="4547" y="15600"/>
                  </a:cubicBezTo>
                  <a:cubicBezTo>
                    <a:pt x="5684" y="15600"/>
                    <a:pt x="5684" y="15600"/>
                    <a:pt x="5684" y="15600"/>
                  </a:cubicBezTo>
                  <a:cubicBezTo>
                    <a:pt x="5684" y="15600"/>
                    <a:pt x="6063" y="15600"/>
                    <a:pt x="6063" y="15900"/>
                  </a:cubicBezTo>
                  <a:lnTo>
                    <a:pt x="6063" y="16800"/>
                  </a:lnTo>
                  <a:close/>
                  <a:moveTo>
                    <a:pt x="13642" y="2100"/>
                  </a:moveTo>
                  <a:cubicBezTo>
                    <a:pt x="13642" y="1800"/>
                    <a:pt x="13642" y="1500"/>
                    <a:pt x="13263" y="1500"/>
                  </a:cubicBezTo>
                  <a:cubicBezTo>
                    <a:pt x="12505" y="1500"/>
                    <a:pt x="12505" y="1500"/>
                    <a:pt x="12505" y="1500"/>
                  </a:cubicBezTo>
                  <a:cubicBezTo>
                    <a:pt x="12126" y="1500"/>
                    <a:pt x="11747" y="1800"/>
                    <a:pt x="11747" y="2100"/>
                  </a:cubicBezTo>
                  <a:cubicBezTo>
                    <a:pt x="11747" y="3300"/>
                    <a:pt x="11747" y="3300"/>
                    <a:pt x="11747" y="3300"/>
                  </a:cubicBezTo>
                  <a:cubicBezTo>
                    <a:pt x="9853" y="3300"/>
                    <a:pt x="9853" y="3300"/>
                    <a:pt x="9853" y="3300"/>
                  </a:cubicBezTo>
                  <a:cubicBezTo>
                    <a:pt x="9853" y="2100"/>
                    <a:pt x="9853" y="2100"/>
                    <a:pt x="9853" y="2100"/>
                  </a:cubicBezTo>
                  <a:cubicBezTo>
                    <a:pt x="9853" y="1800"/>
                    <a:pt x="9853" y="1500"/>
                    <a:pt x="9474" y="1500"/>
                  </a:cubicBezTo>
                  <a:cubicBezTo>
                    <a:pt x="8337" y="1500"/>
                    <a:pt x="8337" y="1500"/>
                    <a:pt x="8337" y="1500"/>
                  </a:cubicBezTo>
                  <a:cubicBezTo>
                    <a:pt x="8337" y="1500"/>
                    <a:pt x="7958" y="1800"/>
                    <a:pt x="7958" y="2100"/>
                  </a:cubicBezTo>
                  <a:cubicBezTo>
                    <a:pt x="7958" y="6000"/>
                    <a:pt x="7958" y="6000"/>
                    <a:pt x="7958" y="6000"/>
                  </a:cubicBezTo>
                  <a:cubicBezTo>
                    <a:pt x="7958" y="6000"/>
                    <a:pt x="8337" y="6300"/>
                    <a:pt x="8337" y="6300"/>
                  </a:cubicBezTo>
                  <a:cubicBezTo>
                    <a:pt x="9474" y="6300"/>
                    <a:pt x="9474" y="6300"/>
                    <a:pt x="9474" y="6300"/>
                  </a:cubicBezTo>
                  <a:cubicBezTo>
                    <a:pt x="9853" y="6300"/>
                    <a:pt x="9853" y="6000"/>
                    <a:pt x="9853" y="6000"/>
                  </a:cubicBezTo>
                  <a:cubicBezTo>
                    <a:pt x="9853" y="4800"/>
                    <a:pt x="9853" y="4800"/>
                    <a:pt x="9853" y="4800"/>
                  </a:cubicBezTo>
                  <a:cubicBezTo>
                    <a:pt x="11747" y="4800"/>
                    <a:pt x="11747" y="4800"/>
                    <a:pt x="11747" y="4800"/>
                  </a:cubicBezTo>
                  <a:cubicBezTo>
                    <a:pt x="11747" y="6000"/>
                    <a:pt x="11747" y="6000"/>
                    <a:pt x="11747" y="6000"/>
                  </a:cubicBezTo>
                  <a:cubicBezTo>
                    <a:pt x="11747" y="6000"/>
                    <a:pt x="12126" y="6300"/>
                    <a:pt x="12505" y="6300"/>
                  </a:cubicBezTo>
                  <a:cubicBezTo>
                    <a:pt x="13263" y="6300"/>
                    <a:pt x="13263" y="6300"/>
                    <a:pt x="13263" y="6300"/>
                  </a:cubicBezTo>
                  <a:cubicBezTo>
                    <a:pt x="13642" y="6300"/>
                    <a:pt x="13642" y="6000"/>
                    <a:pt x="13642" y="6000"/>
                  </a:cubicBezTo>
                  <a:lnTo>
                    <a:pt x="13642" y="2100"/>
                  </a:lnTo>
                  <a:close/>
                  <a:moveTo>
                    <a:pt x="9853" y="10500"/>
                  </a:moveTo>
                  <a:cubicBezTo>
                    <a:pt x="9853" y="10800"/>
                    <a:pt x="9853" y="10800"/>
                    <a:pt x="9474" y="10800"/>
                  </a:cubicBezTo>
                  <a:cubicBezTo>
                    <a:pt x="8337" y="10800"/>
                    <a:pt x="8337" y="10800"/>
                    <a:pt x="8337" y="10800"/>
                  </a:cubicBezTo>
                  <a:cubicBezTo>
                    <a:pt x="8337" y="10800"/>
                    <a:pt x="7958" y="10800"/>
                    <a:pt x="7958" y="10500"/>
                  </a:cubicBezTo>
                  <a:cubicBezTo>
                    <a:pt x="7958" y="9600"/>
                    <a:pt x="7958" y="9600"/>
                    <a:pt x="7958" y="9600"/>
                  </a:cubicBezTo>
                  <a:cubicBezTo>
                    <a:pt x="7958" y="9600"/>
                    <a:pt x="8337" y="9300"/>
                    <a:pt x="8337" y="9300"/>
                  </a:cubicBezTo>
                  <a:cubicBezTo>
                    <a:pt x="9474" y="9300"/>
                    <a:pt x="9474" y="9300"/>
                    <a:pt x="9474" y="9300"/>
                  </a:cubicBezTo>
                  <a:cubicBezTo>
                    <a:pt x="9853" y="9300"/>
                    <a:pt x="9853" y="9600"/>
                    <a:pt x="9853" y="9600"/>
                  </a:cubicBezTo>
                  <a:lnTo>
                    <a:pt x="9853" y="10500"/>
                  </a:lnTo>
                  <a:close/>
                  <a:moveTo>
                    <a:pt x="9853" y="13500"/>
                  </a:moveTo>
                  <a:cubicBezTo>
                    <a:pt x="9853" y="13800"/>
                    <a:pt x="9853" y="14100"/>
                    <a:pt x="9474" y="14100"/>
                  </a:cubicBezTo>
                  <a:cubicBezTo>
                    <a:pt x="8337" y="14100"/>
                    <a:pt x="8337" y="14100"/>
                    <a:pt x="8337" y="14100"/>
                  </a:cubicBezTo>
                  <a:cubicBezTo>
                    <a:pt x="8337" y="14100"/>
                    <a:pt x="7958" y="13800"/>
                    <a:pt x="7958" y="13500"/>
                  </a:cubicBezTo>
                  <a:cubicBezTo>
                    <a:pt x="7958" y="12900"/>
                    <a:pt x="7958" y="12900"/>
                    <a:pt x="7958" y="12900"/>
                  </a:cubicBezTo>
                  <a:cubicBezTo>
                    <a:pt x="7958" y="12600"/>
                    <a:pt x="8337" y="12300"/>
                    <a:pt x="8337" y="12300"/>
                  </a:cubicBezTo>
                  <a:cubicBezTo>
                    <a:pt x="9474" y="12300"/>
                    <a:pt x="9474" y="12300"/>
                    <a:pt x="9474" y="12300"/>
                  </a:cubicBezTo>
                  <a:cubicBezTo>
                    <a:pt x="9853" y="12300"/>
                    <a:pt x="9853" y="12600"/>
                    <a:pt x="9853" y="12900"/>
                  </a:cubicBezTo>
                  <a:lnTo>
                    <a:pt x="9853" y="13500"/>
                  </a:lnTo>
                  <a:close/>
                  <a:moveTo>
                    <a:pt x="13642" y="10500"/>
                  </a:moveTo>
                  <a:cubicBezTo>
                    <a:pt x="13642" y="10800"/>
                    <a:pt x="13642" y="10800"/>
                    <a:pt x="13263" y="10800"/>
                  </a:cubicBezTo>
                  <a:cubicBezTo>
                    <a:pt x="12505" y="10800"/>
                    <a:pt x="12505" y="10800"/>
                    <a:pt x="12505" y="10800"/>
                  </a:cubicBezTo>
                  <a:cubicBezTo>
                    <a:pt x="12126" y="10800"/>
                    <a:pt x="11747" y="10800"/>
                    <a:pt x="11747" y="10500"/>
                  </a:cubicBezTo>
                  <a:cubicBezTo>
                    <a:pt x="11747" y="9600"/>
                    <a:pt x="11747" y="9600"/>
                    <a:pt x="11747" y="9600"/>
                  </a:cubicBezTo>
                  <a:cubicBezTo>
                    <a:pt x="11747" y="9600"/>
                    <a:pt x="12126" y="9300"/>
                    <a:pt x="12505" y="9300"/>
                  </a:cubicBezTo>
                  <a:cubicBezTo>
                    <a:pt x="13263" y="9300"/>
                    <a:pt x="13263" y="9300"/>
                    <a:pt x="13263" y="9300"/>
                  </a:cubicBezTo>
                  <a:cubicBezTo>
                    <a:pt x="13642" y="9300"/>
                    <a:pt x="13642" y="9600"/>
                    <a:pt x="13642" y="9600"/>
                  </a:cubicBezTo>
                  <a:lnTo>
                    <a:pt x="13642" y="10500"/>
                  </a:lnTo>
                  <a:close/>
                  <a:moveTo>
                    <a:pt x="13642" y="13500"/>
                  </a:moveTo>
                  <a:cubicBezTo>
                    <a:pt x="13642" y="13800"/>
                    <a:pt x="13642" y="14100"/>
                    <a:pt x="13263" y="14100"/>
                  </a:cubicBezTo>
                  <a:cubicBezTo>
                    <a:pt x="12505" y="14100"/>
                    <a:pt x="12505" y="14100"/>
                    <a:pt x="12505" y="14100"/>
                  </a:cubicBezTo>
                  <a:cubicBezTo>
                    <a:pt x="12126" y="14100"/>
                    <a:pt x="11747" y="13800"/>
                    <a:pt x="11747" y="13500"/>
                  </a:cubicBezTo>
                  <a:cubicBezTo>
                    <a:pt x="11747" y="12900"/>
                    <a:pt x="11747" y="12900"/>
                    <a:pt x="11747" y="12900"/>
                  </a:cubicBezTo>
                  <a:cubicBezTo>
                    <a:pt x="11747" y="12600"/>
                    <a:pt x="12126" y="12300"/>
                    <a:pt x="12505" y="12300"/>
                  </a:cubicBezTo>
                  <a:cubicBezTo>
                    <a:pt x="13263" y="12300"/>
                    <a:pt x="13263" y="12300"/>
                    <a:pt x="13263" y="12300"/>
                  </a:cubicBezTo>
                  <a:cubicBezTo>
                    <a:pt x="13642" y="12300"/>
                    <a:pt x="13642" y="12600"/>
                    <a:pt x="13642" y="12900"/>
                  </a:cubicBezTo>
                  <a:lnTo>
                    <a:pt x="13642" y="13500"/>
                  </a:lnTo>
                  <a:close/>
                  <a:moveTo>
                    <a:pt x="17811" y="10500"/>
                  </a:moveTo>
                  <a:cubicBezTo>
                    <a:pt x="17811" y="10800"/>
                    <a:pt x="17432" y="10800"/>
                    <a:pt x="17053" y="10800"/>
                  </a:cubicBezTo>
                  <a:cubicBezTo>
                    <a:pt x="16295" y="10800"/>
                    <a:pt x="16295" y="10800"/>
                    <a:pt x="16295" y="10800"/>
                  </a:cubicBezTo>
                  <a:cubicBezTo>
                    <a:pt x="15916" y="10800"/>
                    <a:pt x="15916" y="10800"/>
                    <a:pt x="15916" y="10500"/>
                  </a:cubicBezTo>
                  <a:cubicBezTo>
                    <a:pt x="15916" y="9600"/>
                    <a:pt x="15916" y="9600"/>
                    <a:pt x="15916" y="9600"/>
                  </a:cubicBezTo>
                  <a:cubicBezTo>
                    <a:pt x="15916" y="9600"/>
                    <a:pt x="15916" y="9300"/>
                    <a:pt x="16295" y="9300"/>
                  </a:cubicBezTo>
                  <a:cubicBezTo>
                    <a:pt x="17053" y="9300"/>
                    <a:pt x="17053" y="9300"/>
                    <a:pt x="17053" y="9300"/>
                  </a:cubicBezTo>
                  <a:cubicBezTo>
                    <a:pt x="17432" y="9300"/>
                    <a:pt x="17811" y="9600"/>
                    <a:pt x="17811" y="9600"/>
                  </a:cubicBezTo>
                  <a:lnTo>
                    <a:pt x="17811" y="10500"/>
                  </a:lnTo>
                  <a:close/>
                  <a:moveTo>
                    <a:pt x="17811" y="13500"/>
                  </a:moveTo>
                  <a:cubicBezTo>
                    <a:pt x="17811" y="13800"/>
                    <a:pt x="17432" y="14100"/>
                    <a:pt x="17053" y="14100"/>
                  </a:cubicBezTo>
                  <a:cubicBezTo>
                    <a:pt x="16295" y="14100"/>
                    <a:pt x="16295" y="14100"/>
                    <a:pt x="16295" y="14100"/>
                  </a:cubicBezTo>
                  <a:cubicBezTo>
                    <a:pt x="15916" y="14100"/>
                    <a:pt x="15916" y="13800"/>
                    <a:pt x="15916" y="13500"/>
                  </a:cubicBezTo>
                  <a:cubicBezTo>
                    <a:pt x="15916" y="12900"/>
                    <a:pt x="15916" y="12900"/>
                    <a:pt x="15916" y="12900"/>
                  </a:cubicBezTo>
                  <a:cubicBezTo>
                    <a:pt x="15916" y="12600"/>
                    <a:pt x="15916" y="12300"/>
                    <a:pt x="16295" y="12300"/>
                  </a:cubicBezTo>
                  <a:cubicBezTo>
                    <a:pt x="17053" y="12300"/>
                    <a:pt x="17053" y="12300"/>
                    <a:pt x="17053" y="12300"/>
                  </a:cubicBezTo>
                  <a:cubicBezTo>
                    <a:pt x="17432" y="12300"/>
                    <a:pt x="17811" y="12600"/>
                    <a:pt x="17811" y="12900"/>
                  </a:cubicBezTo>
                  <a:lnTo>
                    <a:pt x="17811" y="13500"/>
                  </a:lnTo>
                  <a:close/>
                  <a:moveTo>
                    <a:pt x="17811" y="16800"/>
                  </a:moveTo>
                  <a:cubicBezTo>
                    <a:pt x="17811" y="16800"/>
                    <a:pt x="17432" y="17100"/>
                    <a:pt x="17053" y="17100"/>
                  </a:cubicBezTo>
                  <a:cubicBezTo>
                    <a:pt x="16295" y="17100"/>
                    <a:pt x="16295" y="17100"/>
                    <a:pt x="16295" y="17100"/>
                  </a:cubicBezTo>
                  <a:cubicBezTo>
                    <a:pt x="15916" y="17100"/>
                    <a:pt x="15916" y="16800"/>
                    <a:pt x="15916" y="16800"/>
                  </a:cubicBezTo>
                  <a:cubicBezTo>
                    <a:pt x="15916" y="15900"/>
                    <a:pt x="15916" y="15900"/>
                    <a:pt x="15916" y="15900"/>
                  </a:cubicBezTo>
                  <a:cubicBezTo>
                    <a:pt x="15916" y="15600"/>
                    <a:pt x="15916" y="15600"/>
                    <a:pt x="16295" y="15600"/>
                  </a:cubicBezTo>
                  <a:cubicBezTo>
                    <a:pt x="17053" y="15600"/>
                    <a:pt x="17053" y="15600"/>
                    <a:pt x="17053" y="15600"/>
                  </a:cubicBezTo>
                  <a:cubicBezTo>
                    <a:pt x="17432" y="15600"/>
                    <a:pt x="17811" y="15600"/>
                    <a:pt x="17811" y="15900"/>
                  </a:cubicBezTo>
                  <a:lnTo>
                    <a:pt x="17811" y="16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5" name="Shape"/>
            <p:cNvSpPr/>
            <p:nvPr/>
          </p:nvSpPr>
          <p:spPr>
            <a:xfrm>
              <a:off x="10555818" y="3708400"/>
              <a:ext cx="283634" cy="232834"/>
            </a:xfrm>
            <a:custGeom>
              <a:avLst/>
              <a:gdLst/>
              <a:ahLst/>
              <a:cxnLst>
                <a:cxn ang="0">
                  <a:pos x="wd2" y="hd2"/>
                </a:cxn>
                <a:cxn ang="5400000">
                  <a:pos x="wd2" y="hd2"/>
                </a:cxn>
                <a:cxn ang="10800000">
                  <a:pos x="wd2" y="hd2"/>
                </a:cxn>
                <a:cxn ang="16200000">
                  <a:pos x="wd2" y="hd2"/>
                </a:cxn>
              </a:cxnLst>
              <a:rect l="0" t="0" r="r" b="b"/>
              <a:pathLst>
                <a:path w="21600" h="21600" extrusionOk="0">
                  <a:moveTo>
                    <a:pt x="21600" y="20329"/>
                  </a:moveTo>
                  <a:cubicBezTo>
                    <a:pt x="21600" y="21176"/>
                    <a:pt x="21252" y="21600"/>
                    <a:pt x="20903" y="21600"/>
                  </a:cubicBezTo>
                  <a:cubicBezTo>
                    <a:pt x="1045" y="21600"/>
                    <a:pt x="1045" y="21600"/>
                    <a:pt x="1045" y="21600"/>
                  </a:cubicBezTo>
                  <a:cubicBezTo>
                    <a:pt x="697" y="21600"/>
                    <a:pt x="0" y="21176"/>
                    <a:pt x="0" y="20329"/>
                  </a:cubicBezTo>
                  <a:cubicBezTo>
                    <a:pt x="0" y="12282"/>
                    <a:pt x="0" y="12282"/>
                    <a:pt x="0" y="12282"/>
                  </a:cubicBezTo>
                  <a:cubicBezTo>
                    <a:pt x="0" y="11859"/>
                    <a:pt x="348" y="10588"/>
                    <a:pt x="348" y="10165"/>
                  </a:cubicBezTo>
                  <a:cubicBezTo>
                    <a:pt x="3832" y="847"/>
                    <a:pt x="3832" y="847"/>
                    <a:pt x="3832" y="847"/>
                  </a:cubicBezTo>
                  <a:cubicBezTo>
                    <a:pt x="4181" y="424"/>
                    <a:pt x="4529" y="0"/>
                    <a:pt x="5226" y="0"/>
                  </a:cubicBezTo>
                  <a:cubicBezTo>
                    <a:pt x="16723" y="0"/>
                    <a:pt x="16723" y="0"/>
                    <a:pt x="16723" y="0"/>
                  </a:cubicBezTo>
                  <a:cubicBezTo>
                    <a:pt x="17071" y="0"/>
                    <a:pt x="17768" y="424"/>
                    <a:pt x="18116" y="847"/>
                  </a:cubicBezTo>
                  <a:cubicBezTo>
                    <a:pt x="21252" y="10165"/>
                    <a:pt x="21252" y="10165"/>
                    <a:pt x="21252" y="10165"/>
                  </a:cubicBezTo>
                  <a:cubicBezTo>
                    <a:pt x="21600" y="10588"/>
                    <a:pt x="21600" y="11859"/>
                    <a:pt x="21600" y="12282"/>
                  </a:cubicBezTo>
                  <a:lnTo>
                    <a:pt x="21600" y="20329"/>
                  </a:lnTo>
                  <a:close/>
                  <a:moveTo>
                    <a:pt x="18813" y="11859"/>
                  </a:moveTo>
                  <a:cubicBezTo>
                    <a:pt x="18813" y="11859"/>
                    <a:pt x="18813" y="11435"/>
                    <a:pt x="18813" y="11435"/>
                  </a:cubicBezTo>
                  <a:cubicBezTo>
                    <a:pt x="16026" y="2965"/>
                    <a:pt x="16026" y="2965"/>
                    <a:pt x="16026" y="2965"/>
                  </a:cubicBezTo>
                  <a:cubicBezTo>
                    <a:pt x="5923" y="2965"/>
                    <a:pt x="5923" y="2965"/>
                    <a:pt x="5923" y="2965"/>
                  </a:cubicBezTo>
                  <a:cubicBezTo>
                    <a:pt x="3135" y="11435"/>
                    <a:pt x="3135" y="11435"/>
                    <a:pt x="3135" y="11435"/>
                  </a:cubicBezTo>
                  <a:cubicBezTo>
                    <a:pt x="3135" y="11435"/>
                    <a:pt x="2787" y="11859"/>
                    <a:pt x="2787" y="11859"/>
                  </a:cubicBezTo>
                  <a:cubicBezTo>
                    <a:pt x="7316" y="11859"/>
                    <a:pt x="7316" y="11859"/>
                    <a:pt x="7316" y="11859"/>
                  </a:cubicBezTo>
                  <a:cubicBezTo>
                    <a:pt x="8710" y="15247"/>
                    <a:pt x="8710" y="15247"/>
                    <a:pt x="8710" y="15247"/>
                  </a:cubicBezTo>
                  <a:cubicBezTo>
                    <a:pt x="13239" y="15247"/>
                    <a:pt x="13239" y="15247"/>
                    <a:pt x="13239" y="15247"/>
                  </a:cubicBezTo>
                  <a:cubicBezTo>
                    <a:pt x="14632" y="11859"/>
                    <a:pt x="14632" y="11859"/>
                    <a:pt x="14632" y="11859"/>
                  </a:cubicBezTo>
                  <a:lnTo>
                    <a:pt x="18813" y="1185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6" name="Shape"/>
            <p:cNvSpPr/>
            <p:nvPr/>
          </p:nvSpPr>
          <p:spPr>
            <a:xfrm>
              <a:off x="11216218" y="3680884"/>
              <a:ext cx="165101" cy="260350"/>
            </a:xfrm>
            <a:custGeom>
              <a:avLst/>
              <a:gdLst/>
              <a:ahLst/>
              <a:cxnLst>
                <a:cxn ang="0">
                  <a:pos x="wd2" y="hd2"/>
                </a:cxn>
                <a:cxn ang="5400000">
                  <a:pos x="wd2" y="hd2"/>
                </a:cxn>
                <a:cxn ang="10800000">
                  <a:pos x="wd2" y="hd2"/>
                </a:cxn>
                <a:cxn ang="16200000">
                  <a:pos x="wd2" y="hd2"/>
                </a:cxn>
              </a:cxnLst>
              <a:rect l="0" t="0" r="r" b="b"/>
              <a:pathLst>
                <a:path w="21600" h="21600" extrusionOk="0">
                  <a:moveTo>
                    <a:pt x="21600" y="6821"/>
                  </a:moveTo>
                  <a:cubicBezTo>
                    <a:pt x="21600" y="7200"/>
                    <a:pt x="21000" y="7579"/>
                    <a:pt x="21000" y="7579"/>
                  </a:cubicBezTo>
                  <a:cubicBezTo>
                    <a:pt x="16800" y="7579"/>
                    <a:pt x="16800" y="7579"/>
                    <a:pt x="16800" y="7579"/>
                  </a:cubicBezTo>
                  <a:cubicBezTo>
                    <a:pt x="16200" y="10232"/>
                    <a:pt x="12600" y="12126"/>
                    <a:pt x="7200" y="12505"/>
                  </a:cubicBezTo>
                  <a:cubicBezTo>
                    <a:pt x="10800" y="15158"/>
                    <a:pt x="14400" y="17811"/>
                    <a:pt x="18000" y="20842"/>
                  </a:cubicBezTo>
                  <a:cubicBezTo>
                    <a:pt x="18000" y="20842"/>
                    <a:pt x="18000" y="21221"/>
                    <a:pt x="18000" y="21221"/>
                  </a:cubicBezTo>
                  <a:cubicBezTo>
                    <a:pt x="18000" y="21600"/>
                    <a:pt x="17400" y="21600"/>
                    <a:pt x="17400" y="21600"/>
                  </a:cubicBezTo>
                  <a:cubicBezTo>
                    <a:pt x="12600" y="21600"/>
                    <a:pt x="12600" y="21600"/>
                    <a:pt x="12600" y="21600"/>
                  </a:cubicBezTo>
                  <a:cubicBezTo>
                    <a:pt x="12600" y="21600"/>
                    <a:pt x="12000" y="21600"/>
                    <a:pt x="12000" y="21600"/>
                  </a:cubicBezTo>
                  <a:cubicBezTo>
                    <a:pt x="8400" y="18568"/>
                    <a:pt x="4800" y="15916"/>
                    <a:pt x="0" y="12884"/>
                  </a:cubicBezTo>
                  <a:cubicBezTo>
                    <a:pt x="0" y="12505"/>
                    <a:pt x="0" y="12505"/>
                    <a:pt x="0" y="12505"/>
                  </a:cubicBezTo>
                  <a:cubicBezTo>
                    <a:pt x="0" y="10611"/>
                    <a:pt x="0" y="10611"/>
                    <a:pt x="0" y="10611"/>
                  </a:cubicBezTo>
                  <a:cubicBezTo>
                    <a:pt x="0" y="10232"/>
                    <a:pt x="0" y="9853"/>
                    <a:pt x="600" y="9853"/>
                  </a:cubicBezTo>
                  <a:cubicBezTo>
                    <a:pt x="3600" y="9853"/>
                    <a:pt x="3600" y="9853"/>
                    <a:pt x="3600" y="9853"/>
                  </a:cubicBezTo>
                  <a:cubicBezTo>
                    <a:pt x="7800" y="9853"/>
                    <a:pt x="10200" y="9095"/>
                    <a:pt x="10800" y="7579"/>
                  </a:cubicBezTo>
                  <a:cubicBezTo>
                    <a:pt x="600" y="7579"/>
                    <a:pt x="600" y="7579"/>
                    <a:pt x="600" y="7579"/>
                  </a:cubicBezTo>
                  <a:cubicBezTo>
                    <a:pt x="0" y="7579"/>
                    <a:pt x="0" y="7200"/>
                    <a:pt x="0" y="6821"/>
                  </a:cubicBezTo>
                  <a:cubicBezTo>
                    <a:pt x="0" y="5305"/>
                    <a:pt x="0" y="5305"/>
                    <a:pt x="0" y="5305"/>
                  </a:cubicBezTo>
                  <a:cubicBezTo>
                    <a:pt x="0" y="4926"/>
                    <a:pt x="0" y="4926"/>
                    <a:pt x="600" y="4926"/>
                  </a:cubicBezTo>
                  <a:cubicBezTo>
                    <a:pt x="10800" y="4926"/>
                    <a:pt x="10800" y="4926"/>
                    <a:pt x="10800" y="4926"/>
                  </a:cubicBezTo>
                  <a:cubicBezTo>
                    <a:pt x="9600" y="3789"/>
                    <a:pt x="7200" y="3032"/>
                    <a:pt x="4200" y="3032"/>
                  </a:cubicBezTo>
                  <a:cubicBezTo>
                    <a:pt x="600" y="3032"/>
                    <a:pt x="600" y="3032"/>
                    <a:pt x="600" y="3032"/>
                  </a:cubicBezTo>
                  <a:cubicBezTo>
                    <a:pt x="0" y="3032"/>
                    <a:pt x="0" y="3032"/>
                    <a:pt x="0" y="2653"/>
                  </a:cubicBezTo>
                  <a:cubicBezTo>
                    <a:pt x="0" y="758"/>
                    <a:pt x="0" y="758"/>
                    <a:pt x="0" y="758"/>
                  </a:cubicBezTo>
                  <a:cubicBezTo>
                    <a:pt x="0" y="379"/>
                    <a:pt x="0" y="0"/>
                    <a:pt x="600" y="0"/>
                  </a:cubicBezTo>
                  <a:cubicBezTo>
                    <a:pt x="20400" y="0"/>
                    <a:pt x="20400" y="0"/>
                    <a:pt x="20400" y="0"/>
                  </a:cubicBezTo>
                  <a:cubicBezTo>
                    <a:pt x="21000" y="0"/>
                    <a:pt x="21600" y="379"/>
                    <a:pt x="21600" y="758"/>
                  </a:cubicBezTo>
                  <a:cubicBezTo>
                    <a:pt x="21600" y="2274"/>
                    <a:pt x="21600" y="2274"/>
                    <a:pt x="21600" y="2274"/>
                  </a:cubicBezTo>
                  <a:cubicBezTo>
                    <a:pt x="21600" y="2653"/>
                    <a:pt x="21000" y="2653"/>
                    <a:pt x="20400" y="2653"/>
                  </a:cubicBezTo>
                  <a:cubicBezTo>
                    <a:pt x="15000" y="2653"/>
                    <a:pt x="15000" y="2653"/>
                    <a:pt x="15000" y="2653"/>
                  </a:cubicBezTo>
                  <a:cubicBezTo>
                    <a:pt x="15600" y="3411"/>
                    <a:pt x="16200" y="4168"/>
                    <a:pt x="16800" y="4926"/>
                  </a:cubicBezTo>
                  <a:cubicBezTo>
                    <a:pt x="21000" y="4926"/>
                    <a:pt x="21000" y="4926"/>
                    <a:pt x="21000" y="4926"/>
                  </a:cubicBezTo>
                  <a:cubicBezTo>
                    <a:pt x="21000" y="4926"/>
                    <a:pt x="21600" y="4926"/>
                    <a:pt x="21600" y="5305"/>
                  </a:cubicBezTo>
                  <a:lnTo>
                    <a:pt x="21600" y="6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7" name="Shape"/>
            <p:cNvSpPr/>
            <p:nvPr/>
          </p:nvSpPr>
          <p:spPr>
            <a:xfrm>
              <a:off x="11785600" y="3680884"/>
              <a:ext cx="192618" cy="283634"/>
            </a:xfrm>
            <a:custGeom>
              <a:avLst/>
              <a:gdLst/>
              <a:ahLst/>
              <a:cxnLst>
                <a:cxn ang="0">
                  <a:pos x="wd2" y="hd2"/>
                </a:cxn>
                <a:cxn ang="5400000">
                  <a:pos x="wd2" y="hd2"/>
                </a:cxn>
                <a:cxn ang="10800000">
                  <a:pos x="wd2" y="hd2"/>
                </a:cxn>
                <a:cxn ang="16200000">
                  <a:pos x="wd2" y="hd2"/>
                </a:cxn>
              </a:cxnLst>
              <a:rect l="0" t="0" r="r" b="b"/>
              <a:pathLst>
                <a:path w="21600" h="21600" extrusionOk="0">
                  <a:moveTo>
                    <a:pt x="514" y="20555"/>
                  </a:moveTo>
                  <a:cubicBezTo>
                    <a:pt x="2057" y="20206"/>
                    <a:pt x="3600" y="20206"/>
                    <a:pt x="4629" y="19510"/>
                  </a:cubicBezTo>
                  <a:cubicBezTo>
                    <a:pt x="5143" y="19161"/>
                    <a:pt x="5143" y="18813"/>
                    <a:pt x="5657" y="18116"/>
                  </a:cubicBezTo>
                  <a:cubicBezTo>
                    <a:pt x="5657" y="17071"/>
                    <a:pt x="10286" y="3484"/>
                    <a:pt x="10286" y="2439"/>
                  </a:cubicBezTo>
                  <a:cubicBezTo>
                    <a:pt x="10286" y="2090"/>
                    <a:pt x="10286" y="2090"/>
                    <a:pt x="10286" y="2090"/>
                  </a:cubicBezTo>
                  <a:cubicBezTo>
                    <a:pt x="9257" y="1742"/>
                    <a:pt x="7714" y="1742"/>
                    <a:pt x="6171" y="1742"/>
                  </a:cubicBezTo>
                  <a:cubicBezTo>
                    <a:pt x="6686" y="0"/>
                    <a:pt x="6686" y="0"/>
                    <a:pt x="6686" y="0"/>
                  </a:cubicBezTo>
                  <a:cubicBezTo>
                    <a:pt x="9257" y="348"/>
                    <a:pt x="12343" y="348"/>
                    <a:pt x="14914" y="348"/>
                  </a:cubicBezTo>
                  <a:cubicBezTo>
                    <a:pt x="16971" y="348"/>
                    <a:pt x="19029" y="348"/>
                    <a:pt x="21600" y="0"/>
                  </a:cubicBezTo>
                  <a:cubicBezTo>
                    <a:pt x="21086" y="697"/>
                    <a:pt x="21086" y="1045"/>
                    <a:pt x="21086" y="1394"/>
                  </a:cubicBezTo>
                  <a:cubicBezTo>
                    <a:pt x="19543" y="1742"/>
                    <a:pt x="18000" y="1742"/>
                    <a:pt x="16457" y="2439"/>
                  </a:cubicBezTo>
                  <a:cubicBezTo>
                    <a:pt x="16457" y="3135"/>
                    <a:pt x="15943" y="3832"/>
                    <a:pt x="15943" y="4529"/>
                  </a:cubicBezTo>
                  <a:cubicBezTo>
                    <a:pt x="14914" y="8361"/>
                    <a:pt x="13371" y="11845"/>
                    <a:pt x="12343" y="15329"/>
                  </a:cubicBezTo>
                  <a:cubicBezTo>
                    <a:pt x="12343" y="16026"/>
                    <a:pt x="11314" y="18813"/>
                    <a:pt x="11314" y="19510"/>
                  </a:cubicBezTo>
                  <a:cubicBezTo>
                    <a:pt x="11314" y="19858"/>
                    <a:pt x="11314" y="19858"/>
                    <a:pt x="11314" y="19858"/>
                  </a:cubicBezTo>
                  <a:cubicBezTo>
                    <a:pt x="12857" y="19858"/>
                    <a:pt x="13886" y="20206"/>
                    <a:pt x="15429" y="20206"/>
                  </a:cubicBezTo>
                  <a:cubicBezTo>
                    <a:pt x="14914" y="20555"/>
                    <a:pt x="14914" y="21252"/>
                    <a:pt x="14914" y="21600"/>
                  </a:cubicBezTo>
                  <a:cubicBezTo>
                    <a:pt x="14400" y="21600"/>
                    <a:pt x="13886" y="21600"/>
                    <a:pt x="13371" y="21600"/>
                  </a:cubicBezTo>
                  <a:cubicBezTo>
                    <a:pt x="12343" y="21600"/>
                    <a:pt x="11314" y="21252"/>
                    <a:pt x="9771" y="21252"/>
                  </a:cubicBezTo>
                  <a:cubicBezTo>
                    <a:pt x="8743" y="21252"/>
                    <a:pt x="7200" y="21252"/>
                    <a:pt x="5657" y="21252"/>
                  </a:cubicBezTo>
                  <a:cubicBezTo>
                    <a:pt x="4114" y="21252"/>
                    <a:pt x="2057" y="21600"/>
                    <a:pt x="0" y="21600"/>
                  </a:cubicBezTo>
                  <a:lnTo>
                    <a:pt x="514" y="2055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8" name="Shape"/>
            <p:cNvSpPr/>
            <p:nvPr/>
          </p:nvSpPr>
          <p:spPr>
            <a:xfrm>
              <a:off x="86784" y="4195233"/>
              <a:ext cx="306917" cy="294218"/>
            </a:xfrm>
            <a:custGeom>
              <a:avLst/>
              <a:gdLst/>
              <a:ahLst/>
              <a:cxnLst>
                <a:cxn ang="0">
                  <a:pos x="wd2" y="hd2"/>
                </a:cxn>
                <a:cxn ang="5400000">
                  <a:pos x="wd2" y="hd2"/>
                </a:cxn>
                <a:cxn ang="10800000">
                  <a:pos x="wd2" y="hd2"/>
                </a:cxn>
                <a:cxn ang="16200000">
                  <a:pos x="wd2" y="hd2"/>
                </a:cxn>
              </a:cxnLst>
              <a:rect l="0" t="0" r="r" b="b"/>
              <a:pathLst>
                <a:path w="21600" h="21600" extrusionOk="0">
                  <a:moveTo>
                    <a:pt x="20310" y="16538"/>
                  </a:moveTo>
                  <a:cubicBezTo>
                    <a:pt x="19988" y="16538"/>
                    <a:pt x="18699" y="15188"/>
                    <a:pt x="18699" y="14850"/>
                  </a:cubicBezTo>
                  <a:cubicBezTo>
                    <a:pt x="17409" y="16200"/>
                    <a:pt x="17409" y="16200"/>
                    <a:pt x="17409" y="16200"/>
                  </a:cubicBezTo>
                  <a:cubicBezTo>
                    <a:pt x="20310" y="19238"/>
                    <a:pt x="20310" y="19238"/>
                    <a:pt x="20310" y="19238"/>
                  </a:cubicBezTo>
                  <a:cubicBezTo>
                    <a:pt x="20310" y="19575"/>
                    <a:pt x="20633" y="19913"/>
                    <a:pt x="20633" y="20250"/>
                  </a:cubicBezTo>
                  <a:cubicBezTo>
                    <a:pt x="20633" y="20925"/>
                    <a:pt x="19666" y="21600"/>
                    <a:pt x="19021" y="21600"/>
                  </a:cubicBezTo>
                  <a:cubicBezTo>
                    <a:pt x="18699" y="21600"/>
                    <a:pt x="18376" y="21600"/>
                    <a:pt x="18054" y="21263"/>
                  </a:cubicBezTo>
                  <a:cubicBezTo>
                    <a:pt x="9349" y="12150"/>
                    <a:pt x="9349" y="12150"/>
                    <a:pt x="9349" y="12150"/>
                  </a:cubicBezTo>
                  <a:cubicBezTo>
                    <a:pt x="8060" y="13163"/>
                    <a:pt x="6448" y="14175"/>
                    <a:pt x="4836" y="14175"/>
                  </a:cubicBezTo>
                  <a:cubicBezTo>
                    <a:pt x="1934" y="14175"/>
                    <a:pt x="0" y="12150"/>
                    <a:pt x="0" y="9113"/>
                  </a:cubicBezTo>
                  <a:cubicBezTo>
                    <a:pt x="0" y="4725"/>
                    <a:pt x="4191" y="0"/>
                    <a:pt x="8382" y="0"/>
                  </a:cubicBezTo>
                  <a:cubicBezTo>
                    <a:pt x="11284" y="0"/>
                    <a:pt x="13218" y="2025"/>
                    <a:pt x="13218" y="5063"/>
                  </a:cubicBezTo>
                  <a:cubicBezTo>
                    <a:pt x="13218" y="7088"/>
                    <a:pt x="12573" y="8775"/>
                    <a:pt x="11606" y="10125"/>
                  </a:cubicBezTo>
                  <a:cubicBezTo>
                    <a:pt x="16119" y="14850"/>
                    <a:pt x="16119" y="14850"/>
                    <a:pt x="16119" y="14850"/>
                  </a:cubicBezTo>
                  <a:cubicBezTo>
                    <a:pt x="17409" y="13500"/>
                    <a:pt x="17409" y="13500"/>
                    <a:pt x="17409" y="13500"/>
                  </a:cubicBezTo>
                  <a:cubicBezTo>
                    <a:pt x="17087" y="13163"/>
                    <a:pt x="15797" y="12150"/>
                    <a:pt x="15797" y="11812"/>
                  </a:cubicBezTo>
                  <a:cubicBezTo>
                    <a:pt x="15797" y="11475"/>
                    <a:pt x="17087" y="10463"/>
                    <a:pt x="17409" y="10463"/>
                  </a:cubicBezTo>
                  <a:cubicBezTo>
                    <a:pt x="17409" y="10463"/>
                    <a:pt x="17409" y="10463"/>
                    <a:pt x="17731" y="10463"/>
                  </a:cubicBezTo>
                  <a:cubicBezTo>
                    <a:pt x="18054" y="10800"/>
                    <a:pt x="21600" y="14513"/>
                    <a:pt x="21600" y="14850"/>
                  </a:cubicBezTo>
                  <a:cubicBezTo>
                    <a:pt x="21600" y="15188"/>
                    <a:pt x="20633" y="16538"/>
                    <a:pt x="20310" y="16538"/>
                  </a:cubicBezTo>
                  <a:close/>
                  <a:moveTo>
                    <a:pt x="8060" y="2700"/>
                  </a:moveTo>
                  <a:cubicBezTo>
                    <a:pt x="6770" y="2700"/>
                    <a:pt x="5803" y="4050"/>
                    <a:pt x="5803" y="5400"/>
                  </a:cubicBezTo>
                  <a:cubicBezTo>
                    <a:pt x="5803" y="5738"/>
                    <a:pt x="5803" y="6075"/>
                    <a:pt x="6125" y="6413"/>
                  </a:cubicBezTo>
                  <a:cubicBezTo>
                    <a:pt x="5481" y="6413"/>
                    <a:pt x="5158" y="6075"/>
                    <a:pt x="4836" y="6075"/>
                  </a:cubicBezTo>
                  <a:cubicBezTo>
                    <a:pt x="3546" y="6075"/>
                    <a:pt x="2257" y="7425"/>
                    <a:pt x="2257" y="8775"/>
                  </a:cubicBezTo>
                  <a:cubicBezTo>
                    <a:pt x="2257" y="10125"/>
                    <a:pt x="3546" y="11475"/>
                    <a:pt x="4836" y="11475"/>
                  </a:cubicBezTo>
                  <a:cubicBezTo>
                    <a:pt x="6125" y="11475"/>
                    <a:pt x="7415" y="10125"/>
                    <a:pt x="7415" y="8775"/>
                  </a:cubicBezTo>
                  <a:cubicBezTo>
                    <a:pt x="7415" y="8438"/>
                    <a:pt x="7415" y="8100"/>
                    <a:pt x="7093" y="7763"/>
                  </a:cubicBezTo>
                  <a:cubicBezTo>
                    <a:pt x="7415" y="7763"/>
                    <a:pt x="7737" y="8100"/>
                    <a:pt x="8060" y="8100"/>
                  </a:cubicBezTo>
                  <a:cubicBezTo>
                    <a:pt x="9672" y="8100"/>
                    <a:pt x="10639" y="6750"/>
                    <a:pt x="10639" y="5400"/>
                  </a:cubicBezTo>
                  <a:cubicBezTo>
                    <a:pt x="10639" y="4050"/>
                    <a:pt x="9672" y="2700"/>
                    <a:pt x="8060" y="27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39" name="Shape"/>
            <p:cNvSpPr/>
            <p:nvPr/>
          </p:nvSpPr>
          <p:spPr>
            <a:xfrm>
              <a:off x="660400" y="4222751"/>
              <a:ext cx="351368" cy="232834"/>
            </a:xfrm>
            <a:custGeom>
              <a:avLst/>
              <a:gdLst/>
              <a:ahLst/>
              <a:cxnLst>
                <a:cxn ang="0">
                  <a:pos x="wd2" y="hd2"/>
                </a:cxn>
                <a:cxn ang="5400000">
                  <a:pos x="wd2" y="hd2"/>
                </a:cxn>
                <a:cxn ang="10800000">
                  <a:pos x="wd2" y="hd2"/>
                </a:cxn>
                <a:cxn ang="16200000">
                  <a:pos x="wd2" y="hd2"/>
                </a:cxn>
              </a:cxnLst>
              <a:rect l="0" t="0" r="r" b="b"/>
              <a:pathLst>
                <a:path w="21600" h="21600" extrusionOk="0">
                  <a:moveTo>
                    <a:pt x="21600" y="18212"/>
                  </a:moveTo>
                  <a:cubicBezTo>
                    <a:pt x="21600" y="19906"/>
                    <a:pt x="21600" y="19906"/>
                    <a:pt x="21600" y="19906"/>
                  </a:cubicBezTo>
                  <a:cubicBezTo>
                    <a:pt x="21600" y="20753"/>
                    <a:pt x="20758" y="21600"/>
                    <a:pt x="19636" y="21600"/>
                  </a:cubicBezTo>
                  <a:cubicBezTo>
                    <a:pt x="1683" y="21600"/>
                    <a:pt x="1683" y="21600"/>
                    <a:pt x="1683" y="21600"/>
                  </a:cubicBezTo>
                  <a:cubicBezTo>
                    <a:pt x="842" y="21600"/>
                    <a:pt x="0" y="20753"/>
                    <a:pt x="0" y="19906"/>
                  </a:cubicBezTo>
                  <a:cubicBezTo>
                    <a:pt x="0" y="18212"/>
                    <a:pt x="0" y="18212"/>
                    <a:pt x="0" y="18212"/>
                  </a:cubicBezTo>
                  <a:cubicBezTo>
                    <a:pt x="1683" y="18212"/>
                    <a:pt x="1683" y="18212"/>
                    <a:pt x="1683" y="18212"/>
                  </a:cubicBezTo>
                  <a:cubicBezTo>
                    <a:pt x="19636" y="18212"/>
                    <a:pt x="19636" y="18212"/>
                    <a:pt x="19636" y="18212"/>
                  </a:cubicBezTo>
                  <a:lnTo>
                    <a:pt x="21600" y="18212"/>
                  </a:lnTo>
                  <a:close/>
                  <a:moveTo>
                    <a:pt x="2805" y="14400"/>
                  </a:moveTo>
                  <a:cubicBezTo>
                    <a:pt x="2805" y="2541"/>
                    <a:pt x="2805" y="2541"/>
                    <a:pt x="2805" y="2541"/>
                  </a:cubicBezTo>
                  <a:cubicBezTo>
                    <a:pt x="2805" y="847"/>
                    <a:pt x="3647" y="0"/>
                    <a:pt x="4488" y="0"/>
                  </a:cubicBezTo>
                  <a:cubicBezTo>
                    <a:pt x="16831" y="0"/>
                    <a:pt x="16831" y="0"/>
                    <a:pt x="16831" y="0"/>
                  </a:cubicBezTo>
                  <a:cubicBezTo>
                    <a:pt x="17953" y="0"/>
                    <a:pt x="18795" y="847"/>
                    <a:pt x="18795" y="2541"/>
                  </a:cubicBezTo>
                  <a:cubicBezTo>
                    <a:pt x="18795" y="14400"/>
                    <a:pt x="18795" y="14400"/>
                    <a:pt x="18795" y="14400"/>
                  </a:cubicBezTo>
                  <a:cubicBezTo>
                    <a:pt x="18795" y="16094"/>
                    <a:pt x="17953" y="17365"/>
                    <a:pt x="16831" y="17365"/>
                  </a:cubicBezTo>
                  <a:cubicBezTo>
                    <a:pt x="4488" y="17365"/>
                    <a:pt x="4488" y="17365"/>
                    <a:pt x="4488" y="17365"/>
                  </a:cubicBezTo>
                  <a:cubicBezTo>
                    <a:pt x="3647" y="17365"/>
                    <a:pt x="2805" y="16094"/>
                    <a:pt x="2805" y="14400"/>
                  </a:cubicBezTo>
                  <a:close/>
                  <a:moveTo>
                    <a:pt x="4208" y="14400"/>
                  </a:moveTo>
                  <a:cubicBezTo>
                    <a:pt x="4208" y="14824"/>
                    <a:pt x="4488" y="15247"/>
                    <a:pt x="4488" y="15247"/>
                  </a:cubicBezTo>
                  <a:cubicBezTo>
                    <a:pt x="16831" y="15247"/>
                    <a:pt x="16831" y="15247"/>
                    <a:pt x="16831" y="15247"/>
                  </a:cubicBezTo>
                  <a:cubicBezTo>
                    <a:pt x="17112" y="15247"/>
                    <a:pt x="17112" y="14824"/>
                    <a:pt x="17112" y="14400"/>
                  </a:cubicBezTo>
                  <a:cubicBezTo>
                    <a:pt x="17112" y="2541"/>
                    <a:pt x="17112" y="2541"/>
                    <a:pt x="17112" y="2541"/>
                  </a:cubicBezTo>
                  <a:cubicBezTo>
                    <a:pt x="17112" y="2118"/>
                    <a:pt x="17112" y="2118"/>
                    <a:pt x="16831" y="2118"/>
                  </a:cubicBezTo>
                  <a:cubicBezTo>
                    <a:pt x="4488" y="2118"/>
                    <a:pt x="4488" y="2118"/>
                    <a:pt x="4488" y="2118"/>
                  </a:cubicBezTo>
                  <a:cubicBezTo>
                    <a:pt x="4488" y="2118"/>
                    <a:pt x="4208" y="2118"/>
                    <a:pt x="4208" y="2541"/>
                  </a:cubicBezTo>
                  <a:lnTo>
                    <a:pt x="4208" y="14400"/>
                  </a:lnTo>
                  <a:close/>
                  <a:moveTo>
                    <a:pt x="11782" y="19906"/>
                  </a:moveTo>
                  <a:cubicBezTo>
                    <a:pt x="11782" y="19482"/>
                    <a:pt x="11782" y="19482"/>
                    <a:pt x="11782" y="19482"/>
                  </a:cubicBezTo>
                  <a:cubicBezTo>
                    <a:pt x="9818" y="19482"/>
                    <a:pt x="9818" y="19482"/>
                    <a:pt x="9818" y="19482"/>
                  </a:cubicBezTo>
                  <a:cubicBezTo>
                    <a:pt x="9818" y="19482"/>
                    <a:pt x="9538" y="19482"/>
                    <a:pt x="9538" y="19906"/>
                  </a:cubicBezTo>
                  <a:cubicBezTo>
                    <a:pt x="9538" y="19906"/>
                    <a:pt x="9818" y="19906"/>
                    <a:pt x="9818" y="19906"/>
                  </a:cubicBezTo>
                  <a:cubicBezTo>
                    <a:pt x="11782" y="19906"/>
                    <a:pt x="11782" y="19906"/>
                    <a:pt x="11782" y="19906"/>
                  </a:cubicBezTo>
                  <a:cubicBezTo>
                    <a:pt x="11782" y="19906"/>
                    <a:pt x="11782" y="19906"/>
                    <a:pt x="11782" y="1990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0" name="Shape"/>
            <p:cNvSpPr/>
            <p:nvPr/>
          </p:nvSpPr>
          <p:spPr>
            <a:xfrm>
              <a:off x="1329267" y="4180417"/>
              <a:ext cx="319618" cy="317501"/>
            </a:xfrm>
            <a:custGeom>
              <a:avLst/>
              <a:gdLst/>
              <a:ahLst/>
              <a:cxnLst>
                <a:cxn ang="0">
                  <a:pos x="wd2" y="hd2"/>
                </a:cxn>
                <a:cxn ang="5400000">
                  <a:pos x="wd2" y="hd2"/>
                </a:cxn>
                <a:cxn ang="10800000">
                  <a:pos x="wd2" y="hd2"/>
                </a:cxn>
                <a:cxn ang="16200000">
                  <a:pos x="wd2" y="hd2"/>
                </a:cxn>
              </a:cxnLst>
              <a:rect l="0" t="0" r="r" b="b"/>
              <a:pathLst>
                <a:path w="21600" h="21600" extrusionOk="0">
                  <a:moveTo>
                    <a:pt x="20983" y="20035"/>
                  </a:moveTo>
                  <a:cubicBezTo>
                    <a:pt x="19749" y="21287"/>
                    <a:pt x="19749" y="21287"/>
                    <a:pt x="19749" y="21287"/>
                  </a:cubicBezTo>
                  <a:cubicBezTo>
                    <a:pt x="19440" y="21600"/>
                    <a:pt x="19131" y="21600"/>
                    <a:pt x="18514" y="21600"/>
                  </a:cubicBezTo>
                  <a:cubicBezTo>
                    <a:pt x="18206" y="21600"/>
                    <a:pt x="17589" y="21600"/>
                    <a:pt x="17589" y="21287"/>
                  </a:cubicBezTo>
                  <a:cubicBezTo>
                    <a:pt x="12960" y="16591"/>
                    <a:pt x="12960" y="16591"/>
                    <a:pt x="12960" y="16591"/>
                  </a:cubicBezTo>
                  <a:cubicBezTo>
                    <a:pt x="12651" y="16278"/>
                    <a:pt x="12343" y="15965"/>
                    <a:pt x="12343" y="15652"/>
                  </a:cubicBezTo>
                  <a:cubicBezTo>
                    <a:pt x="12343" y="15026"/>
                    <a:pt x="12651" y="14713"/>
                    <a:pt x="12960" y="14400"/>
                  </a:cubicBezTo>
                  <a:cubicBezTo>
                    <a:pt x="9874" y="11270"/>
                    <a:pt x="9874" y="11270"/>
                    <a:pt x="9874" y="11270"/>
                  </a:cubicBezTo>
                  <a:cubicBezTo>
                    <a:pt x="8331" y="12835"/>
                    <a:pt x="8331" y="12835"/>
                    <a:pt x="8331" y="12835"/>
                  </a:cubicBezTo>
                  <a:cubicBezTo>
                    <a:pt x="8023" y="12835"/>
                    <a:pt x="8023" y="12835"/>
                    <a:pt x="7714" y="12835"/>
                  </a:cubicBezTo>
                  <a:cubicBezTo>
                    <a:pt x="7714" y="12835"/>
                    <a:pt x="7406" y="12835"/>
                    <a:pt x="7406" y="12835"/>
                  </a:cubicBezTo>
                  <a:cubicBezTo>
                    <a:pt x="7714" y="13148"/>
                    <a:pt x="8023" y="13461"/>
                    <a:pt x="8023" y="14087"/>
                  </a:cubicBezTo>
                  <a:cubicBezTo>
                    <a:pt x="8023" y="14400"/>
                    <a:pt x="8023" y="14713"/>
                    <a:pt x="7714" y="14713"/>
                  </a:cubicBezTo>
                  <a:cubicBezTo>
                    <a:pt x="7406" y="15339"/>
                    <a:pt x="6789" y="15965"/>
                    <a:pt x="6171" y="15965"/>
                  </a:cubicBezTo>
                  <a:cubicBezTo>
                    <a:pt x="5863" y="15965"/>
                    <a:pt x="5554" y="15652"/>
                    <a:pt x="5554" y="15652"/>
                  </a:cubicBezTo>
                  <a:cubicBezTo>
                    <a:pt x="309" y="10330"/>
                    <a:pt x="309" y="10330"/>
                    <a:pt x="309" y="10330"/>
                  </a:cubicBezTo>
                  <a:cubicBezTo>
                    <a:pt x="0" y="10017"/>
                    <a:pt x="0" y="9704"/>
                    <a:pt x="0" y="9391"/>
                  </a:cubicBezTo>
                  <a:cubicBezTo>
                    <a:pt x="0" y="8765"/>
                    <a:pt x="617" y="8452"/>
                    <a:pt x="926" y="7826"/>
                  </a:cubicBezTo>
                  <a:cubicBezTo>
                    <a:pt x="1234" y="7826"/>
                    <a:pt x="1543" y="7513"/>
                    <a:pt x="1851" y="7513"/>
                  </a:cubicBezTo>
                  <a:cubicBezTo>
                    <a:pt x="2469" y="7513"/>
                    <a:pt x="2777" y="7826"/>
                    <a:pt x="3086" y="8452"/>
                  </a:cubicBezTo>
                  <a:cubicBezTo>
                    <a:pt x="3086" y="8139"/>
                    <a:pt x="3086" y="8139"/>
                    <a:pt x="3086" y="7826"/>
                  </a:cubicBezTo>
                  <a:cubicBezTo>
                    <a:pt x="3086" y="7826"/>
                    <a:pt x="3086" y="7513"/>
                    <a:pt x="3086" y="7513"/>
                  </a:cubicBezTo>
                  <a:cubicBezTo>
                    <a:pt x="7406" y="3130"/>
                    <a:pt x="7406" y="3130"/>
                    <a:pt x="7406" y="3130"/>
                  </a:cubicBezTo>
                  <a:cubicBezTo>
                    <a:pt x="7406" y="3130"/>
                    <a:pt x="7714" y="2817"/>
                    <a:pt x="7714" y="2817"/>
                  </a:cubicBezTo>
                  <a:cubicBezTo>
                    <a:pt x="8023" y="2817"/>
                    <a:pt x="8023" y="3130"/>
                    <a:pt x="8331" y="3130"/>
                  </a:cubicBezTo>
                  <a:cubicBezTo>
                    <a:pt x="8023" y="2817"/>
                    <a:pt x="7714" y="2504"/>
                    <a:pt x="7714" y="1878"/>
                  </a:cubicBezTo>
                  <a:cubicBezTo>
                    <a:pt x="7714" y="1565"/>
                    <a:pt x="7714" y="1252"/>
                    <a:pt x="8023" y="939"/>
                  </a:cubicBezTo>
                  <a:cubicBezTo>
                    <a:pt x="8331" y="626"/>
                    <a:pt x="8640" y="0"/>
                    <a:pt x="9566" y="0"/>
                  </a:cubicBezTo>
                  <a:cubicBezTo>
                    <a:pt x="9874" y="0"/>
                    <a:pt x="10183" y="0"/>
                    <a:pt x="10183" y="313"/>
                  </a:cubicBezTo>
                  <a:cubicBezTo>
                    <a:pt x="15429" y="5322"/>
                    <a:pt x="15429" y="5322"/>
                    <a:pt x="15429" y="5322"/>
                  </a:cubicBezTo>
                  <a:cubicBezTo>
                    <a:pt x="15429" y="5635"/>
                    <a:pt x="15737" y="5948"/>
                    <a:pt x="15737" y="6261"/>
                  </a:cubicBezTo>
                  <a:cubicBezTo>
                    <a:pt x="15737" y="6887"/>
                    <a:pt x="15120" y="7513"/>
                    <a:pt x="14503" y="7826"/>
                  </a:cubicBezTo>
                  <a:cubicBezTo>
                    <a:pt x="14503" y="8139"/>
                    <a:pt x="14194" y="8139"/>
                    <a:pt x="13886" y="8139"/>
                  </a:cubicBezTo>
                  <a:cubicBezTo>
                    <a:pt x="13269" y="8139"/>
                    <a:pt x="12960" y="7826"/>
                    <a:pt x="12651" y="7513"/>
                  </a:cubicBezTo>
                  <a:cubicBezTo>
                    <a:pt x="12651" y="7513"/>
                    <a:pt x="12651" y="7826"/>
                    <a:pt x="12651" y="7826"/>
                  </a:cubicBezTo>
                  <a:cubicBezTo>
                    <a:pt x="12651" y="8139"/>
                    <a:pt x="12651" y="8139"/>
                    <a:pt x="12651" y="8452"/>
                  </a:cubicBezTo>
                  <a:cubicBezTo>
                    <a:pt x="11109" y="10017"/>
                    <a:pt x="11109" y="10017"/>
                    <a:pt x="11109" y="10017"/>
                  </a:cubicBezTo>
                  <a:cubicBezTo>
                    <a:pt x="14194" y="13148"/>
                    <a:pt x="14194" y="13148"/>
                    <a:pt x="14194" y="13148"/>
                  </a:cubicBezTo>
                  <a:cubicBezTo>
                    <a:pt x="14503" y="12835"/>
                    <a:pt x="14811" y="12522"/>
                    <a:pt x="15429" y="12522"/>
                  </a:cubicBezTo>
                  <a:cubicBezTo>
                    <a:pt x="15737" y="12522"/>
                    <a:pt x="16354" y="12835"/>
                    <a:pt x="16663" y="13148"/>
                  </a:cubicBezTo>
                  <a:cubicBezTo>
                    <a:pt x="20983" y="17530"/>
                    <a:pt x="20983" y="17530"/>
                    <a:pt x="20983" y="17530"/>
                  </a:cubicBezTo>
                  <a:cubicBezTo>
                    <a:pt x="21291" y="17843"/>
                    <a:pt x="21600" y="18470"/>
                    <a:pt x="21600" y="18783"/>
                  </a:cubicBezTo>
                  <a:cubicBezTo>
                    <a:pt x="21600" y="19096"/>
                    <a:pt x="21291" y="19722"/>
                    <a:pt x="20983" y="2003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1" name="Shape"/>
            <p:cNvSpPr/>
            <p:nvPr/>
          </p:nvSpPr>
          <p:spPr>
            <a:xfrm>
              <a:off x="1979084" y="4195233"/>
              <a:ext cx="192617" cy="283634"/>
            </a:xfrm>
            <a:custGeom>
              <a:avLst/>
              <a:gdLst/>
              <a:ahLst/>
              <a:cxnLst>
                <a:cxn ang="0">
                  <a:pos x="wd2" y="hd2"/>
                </a:cxn>
                <a:cxn ang="5400000">
                  <a:pos x="wd2" y="hd2"/>
                </a:cxn>
                <a:cxn ang="10800000">
                  <a:pos x="wd2" y="hd2"/>
                </a:cxn>
                <a:cxn ang="16200000">
                  <a:pos x="wd2" y="hd2"/>
                </a:cxn>
              </a:cxnLst>
              <a:rect l="0" t="0" r="r" b="b"/>
              <a:pathLst>
                <a:path w="21600" h="21600" extrusionOk="0">
                  <a:moveTo>
                    <a:pt x="19029" y="10103"/>
                  </a:moveTo>
                  <a:cubicBezTo>
                    <a:pt x="18000" y="11148"/>
                    <a:pt x="15943" y="12890"/>
                    <a:pt x="15943" y="14284"/>
                  </a:cubicBezTo>
                  <a:cubicBezTo>
                    <a:pt x="16457" y="14632"/>
                    <a:pt x="16971" y="14981"/>
                    <a:pt x="16971" y="15329"/>
                  </a:cubicBezTo>
                  <a:cubicBezTo>
                    <a:pt x="16971" y="15677"/>
                    <a:pt x="16457" y="16026"/>
                    <a:pt x="16457" y="16374"/>
                  </a:cubicBezTo>
                  <a:cubicBezTo>
                    <a:pt x="16457" y="16374"/>
                    <a:pt x="16971" y="16723"/>
                    <a:pt x="16971" y="17071"/>
                  </a:cubicBezTo>
                  <a:cubicBezTo>
                    <a:pt x="16971" y="17768"/>
                    <a:pt x="16457" y="18116"/>
                    <a:pt x="15943" y="18465"/>
                  </a:cubicBezTo>
                  <a:cubicBezTo>
                    <a:pt x="15943" y="18465"/>
                    <a:pt x="15943" y="18813"/>
                    <a:pt x="15943" y="18813"/>
                  </a:cubicBezTo>
                  <a:cubicBezTo>
                    <a:pt x="15943" y="19858"/>
                    <a:pt x="14914" y="20206"/>
                    <a:pt x="13886" y="20206"/>
                  </a:cubicBezTo>
                  <a:cubicBezTo>
                    <a:pt x="13371" y="21252"/>
                    <a:pt x="12343" y="21600"/>
                    <a:pt x="10800" y="21600"/>
                  </a:cubicBezTo>
                  <a:cubicBezTo>
                    <a:pt x="9771" y="21600"/>
                    <a:pt x="8229" y="21252"/>
                    <a:pt x="7714" y="20206"/>
                  </a:cubicBezTo>
                  <a:cubicBezTo>
                    <a:pt x="6686" y="20206"/>
                    <a:pt x="5657" y="19858"/>
                    <a:pt x="5657" y="18813"/>
                  </a:cubicBezTo>
                  <a:cubicBezTo>
                    <a:pt x="5657" y="18813"/>
                    <a:pt x="5657" y="18465"/>
                    <a:pt x="5657" y="18465"/>
                  </a:cubicBezTo>
                  <a:cubicBezTo>
                    <a:pt x="5143" y="18116"/>
                    <a:pt x="4629" y="17768"/>
                    <a:pt x="4629" y="17071"/>
                  </a:cubicBezTo>
                  <a:cubicBezTo>
                    <a:pt x="4629" y="16723"/>
                    <a:pt x="5143" y="16374"/>
                    <a:pt x="5143" y="16374"/>
                  </a:cubicBezTo>
                  <a:cubicBezTo>
                    <a:pt x="5143" y="16026"/>
                    <a:pt x="4629" y="15677"/>
                    <a:pt x="4629" y="15329"/>
                  </a:cubicBezTo>
                  <a:cubicBezTo>
                    <a:pt x="4629" y="14981"/>
                    <a:pt x="5143" y="14632"/>
                    <a:pt x="5657" y="14284"/>
                  </a:cubicBezTo>
                  <a:cubicBezTo>
                    <a:pt x="5657" y="12890"/>
                    <a:pt x="3600" y="11148"/>
                    <a:pt x="2571" y="10103"/>
                  </a:cubicBezTo>
                  <a:cubicBezTo>
                    <a:pt x="1029" y="9058"/>
                    <a:pt x="0" y="8013"/>
                    <a:pt x="0" y="6271"/>
                  </a:cubicBezTo>
                  <a:cubicBezTo>
                    <a:pt x="0" y="2787"/>
                    <a:pt x="5657" y="0"/>
                    <a:pt x="10800" y="0"/>
                  </a:cubicBezTo>
                  <a:cubicBezTo>
                    <a:pt x="15943" y="0"/>
                    <a:pt x="21600" y="2787"/>
                    <a:pt x="21600" y="6271"/>
                  </a:cubicBezTo>
                  <a:cubicBezTo>
                    <a:pt x="21600" y="8013"/>
                    <a:pt x="20571" y="9058"/>
                    <a:pt x="19029" y="10103"/>
                  </a:cubicBezTo>
                  <a:close/>
                  <a:moveTo>
                    <a:pt x="10800" y="2090"/>
                  </a:moveTo>
                  <a:cubicBezTo>
                    <a:pt x="7200" y="2090"/>
                    <a:pt x="3086" y="3484"/>
                    <a:pt x="3086" y="6271"/>
                  </a:cubicBezTo>
                  <a:cubicBezTo>
                    <a:pt x="3086" y="7316"/>
                    <a:pt x="3600" y="8361"/>
                    <a:pt x="4114" y="9058"/>
                  </a:cubicBezTo>
                  <a:cubicBezTo>
                    <a:pt x="4629" y="9406"/>
                    <a:pt x="5143" y="9406"/>
                    <a:pt x="5657" y="9755"/>
                  </a:cubicBezTo>
                  <a:cubicBezTo>
                    <a:pt x="7200" y="11148"/>
                    <a:pt x="8229" y="12542"/>
                    <a:pt x="8229" y="13935"/>
                  </a:cubicBezTo>
                  <a:cubicBezTo>
                    <a:pt x="13371" y="13935"/>
                    <a:pt x="13371" y="13935"/>
                    <a:pt x="13371" y="13935"/>
                  </a:cubicBezTo>
                  <a:cubicBezTo>
                    <a:pt x="13371" y="12542"/>
                    <a:pt x="14400" y="11148"/>
                    <a:pt x="15943" y="9755"/>
                  </a:cubicBezTo>
                  <a:cubicBezTo>
                    <a:pt x="16457" y="9406"/>
                    <a:pt x="16971" y="9406"/>
                    <a:pt x="17486" y="9058"/>
                  </a:cubicBezTo>
                  <a:cubicBezTo>
                    <a:pt x="18000" y="8361"/>
                    <a:pt x="18514" y="7316"/>
                    <a:pt x="18514" y="6271"/>
                  </a:cubicBezTo>
                  <a:cubicBezTo>
                    <a:pt x="18514" y="3484"/>
                    <a:pt x="14400" y="2090"/>
                    <a:pt x="10800" y="2090"/>
                  </a:cubicBezTo>
                  <a:close/>
                  <a:moveTo>
                    <a:pt x="14914" y="6968"/>
                  </a:moveTo>
                  <a:cubicBezTo>
                    <a:pt x="14400" y="6968"/>
                    <a:pt x="13886" y="6619"/>
                    <a:pt x="13886" y="6271"/>
                  </a:cubicBezTo>
                  <a:cubicBezTo>
                    <a:pt x="13886" y="5574"/>
                    <a:pt x="11829" y="5226"/>
                    <a:pt x="10800" y="5226"/>
                  </a:cubicBezTo>
                  <a:cubicBezTo>
                    <a:pt x="10286" y="5226"/>
                    <a:pt x="10286" y="4877"/>
                    <a:pt x="10286" y="4529"/>
                  </a:cubicBezTo>
                  <a:cubicBezTo>
                    <a:pt x="10286" y="4529"/>
                    <a:pt x="10286" y="4181"/>
                    <a:pt x="10800" y="4181"/>
                  </a:cubicBezTo>
                  <a:cubicBezTo>
                    <a:pt x="12857" y="4181"/>
                    <a:pt x="15429" y="4877"/>
                    <a:pt x="15429" y="6271"/>
                  </a:cubicBezTo>
                  <a:cubicBezTo>
                    <a:pt x="15429" y="6619"/>
                    <a:pt x="14914" y="6968"/>
                    <a:pt x="14914" y="696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2" name="Shape"/>
            <p:cNvSpPr/>
            <p:nvPr/>
          </p:nvSpPr>
          <p:spPr>
            <a:xfrm>
              <a:off x="2639484" y="41952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58" y="21600"/>
                    <a:pt x="17768" y="21600"/>
                  </a:cubicBezTo>
                  <a:cubicBezTo>
                    <a:pt x="4181" y="21600"/>
                    <a:pt x="4181" y="21600"/>
                    <a:pt x="4181" y="21600"/>
                  </a:cubicBezTo>
                  <a:cubicBezTo>
                    <a:pt x="2090" y="21600"/>
                    <a:pt x="0" y="19858"/>
                    <a:pt x="0" y="17768"/>
                  </a:cubicBezTo>
                  <a:cubicBezTo>
                    <a:pt x="0" y="4181"/>
                    <a:pt x="0" y="4181"/>
                    <a:pt x="0" y="4181"/>
                  </a:cubicBezTo>
                  <a:cubicBezTo>
                    <a:pt x="0" y="2090"/>
                    <a:pt x="2090" y="0"/>
                    <a:pt x="4181" y="0"/>
                  </a:cubicBezTo>
                  <a:cubicBezTo>
                    <a:pt x="17768" y="0"/>
                    <a:pt x="17768" y="0"/>
                    <a:pt x="17768" y="0"/>
                  </a:cubicBezTo>
                  <a:cubicBezTo>
                    <a:pt x="19858" y="0"/>
                    <a:pt x="21600" y="2090"/>
                    <a:pt x="21600" y="4181"/>
                  </a:cubicBezTo>
                  <a:lnTo>
                    <a:pt x="21600" y="17768"/>
                  </a:lnTo>
                  <a:close/>
                  <a:moveTo>
                    <a:pt x="5226" y="3832"/>
                  </a:moveTo>
                  <a:cubicBezTo>
                    <a:pt x="4181" y="3832"/>
                    <a:pt x="3135" y="4529"/>
                    <a:pt x="3135" y="5574"/>
                  </a:cubicBezTo>
                  <a:cubicBezTo>
                    <a:pt x="3135" y="6271"/>
                    <a:pt x="3832" y="6968"/>
                    <a:pt x="5226" y="6968"/>
                  </a:cubicBezTo>
                  <a:cubicBezTo>
                    <a:pt x="5226" y="6968"/>
                    <a:pt x="5226" y="6968"/>
                    <a:pt x="5226" y="6968"/>
                  </a:cubicBezTo>
                  <a:cubicBezTo>
                    <a:pt x="6271" y="6968"/>
                    <a:pt x="6968" y="6271"/>
                    <a:pt x="6968" y="5574"/>
                  </a:cubicBezTo>
                  <a:cubicBezTo>
                    <a:pt x="6968" y="4529"/>
                    <a:pt x="6271" y="3832"/>
                    <a:pt x="5226" y="3832"/>
                  </a:cubicBezTo>
                  <a:close/>
                  <a:moveTo>
                    <a:pt x="6619" y="18116"/>
                  </a:moveTo>
                  <a:cubicBezTo>
                    <a:pt x="6619" y="8361"/>
                    <a:pt x="6619" y="8361"/>
                    <a:pt x="6619" y="8361"/>
                  </a:cubicBezTo>
                  <a:cubicBezTo>
                    <a:pt x="3484" y="8361"/>
                    <a:pt x="3484" y="8361"/>
                    <a:pt x="3484" y="8361"/>
                  </a:cubicBezTo>
                  <a:cubicBezTo>
                    <a:pt x="3484" y="18116"/>
                    <a:pt x="3484" y="18116"/>
                    <a:pt x="3484" y="18116"/>
                  </a:cubicBezTo>
                  <a:lnTo>
                    <a:pt x="6619" y="18116"/>
                  </a:lnTo>
                  <a:close/>
                  <a:moveTo>
                    <a:pt x="18465" y="18116"/>
                  </a:moveTo>
                  <a:cubicBezTo>
                    <a:pt x="18465" y="12542"/>
                    <a:pt x="18465" y="12542"/>
                    <a:pt x="18465" y="12542"/>
                  </a:cubicBezTo>
                  <a:cubicBezTo>
                    <a:pt x="18465" y="9755"/>
                    <a:pt x="16723" y="8361"/>
                    <a:pt x="14632" y="8361"/>
                  </a:cubicBezTo>
                  <a:cubicBezTo>
                    <a:pt x="12890" y="8361"/>
                    <a:pt x="12194" y="9058"/>
                    <a:pt x="11845" y="9755"/>
                  </a:cubicBezTo>
                  <a:cubicBezTo>
                    <a:pt x="11845" y="9755"/>
                    <a:pt x="11845" y="9755"/>
                    <a:pt x="11845" y="9755"/>
                  </a:cubicBezTo>
                  <a:cubicBezTo>
                    <a:pt x="11845" y="8361"/>
                    <a:pt x="11845" y="8361"/>
                    <a:pt x="11845" y="8361"/>
                  </a:cubicBezTo>
                  <a:cubicBezTo>
                    <a:pt x="8361" y="8361"/>
                    <a:pt x="8361" y="8361"/>
                    <a:pt x="8361" y="8361"/>
                  </a:cubicBezTo>
                  <a:cubicBezTo>
                    <a:pt x="8361" y="8361"/>
                    <a:pt x="8361" y="9406"/>
                    <a:pt x="8361" y="18116"/>
                  </a:cubicBezTo>
                  <a:cubicBezTo>
                    <a:pt x="11845" y="18116"/>
                    <a:pt x="11845" y="18116"/>
                    <a:pt x="11845" y="18116"/>
                  </a:cubicBezTo>
                  <a:cubicBezTo>
                    <a:pt x="11845" y="12890"/>
                    <a:pt x="11845" y="12890"/>
                    <a:pt x="11845" y="12890"/>
                  </a:cubicBezTo>
                  <a:cubicBezTo>
                    <a:pt x="11845" y="12542"/>
                    <a:pt x="11845" y="12194"/>
                    <a:pt x="11845" y="11845"/>
                  </a:cubicBezTo>
                  <a:cubicBezTo>
                    <a:pt x="12194" y="11497"/>
                    <a:pt x="12542" y="10800"/>
                    <a:pt x="13587" y="10800"/>
                  </a:cubicBezTo>
                  <a:cubicBezTo>
                    <a:pt x="14632" y="10800"/>
                    <a:pt x="14981" y="11497"/>
                    <a:pt x="14981" y="12890"/>
                  </a:cubicBezTo>
                  <a:cubicBezTo>
                    <a:pt x="14981" y="18116"/>
                    <a:pt x="14981" y="18116"/>
                    <a:pt x="14981" y="18116"/>
                  </a:cubicBezTo>
                  <a:lnTo>
                    <a:pt x="18465" y="1811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3" name="Shape"/>
            <p:cNvSpPr/>
            <p:nvPr/>
          </p:nvSpPr>
          <p:spPr>
            <a:xfrm>
              <a:off x="3304117" y="4176184"/>
              <a:ext cx="323850" cy="325967"/>
            </a:xfrm>
            <a:custGeom>
              <a:avLst/>
              <a:gdLst/>
              <a:ahLst/>
              <a:cxnLst>
                <a:cxn ang="0">
                  <a:pos x="wd2" y="hd2"/>
                </a:cxn>
                <a:cxn ang="5400000">
                  <a:pos x="wd2" y="hd2"/>
                </a:cxn>
                <a:cxn ang="10800000">
                  <a:pos x="wd2" y="hd2"/>
                </a:cxn>
                <a:cxn ang="16200000">
                  <a:pos x="wd2" y="hd2"/>
                </a:cxn>
              </a:cxnLst>
              <a:rect l="0" t="0" r="r" b="b"/>
              <a:pathLst>
                <a:path w="21600" h="21600" extrusionOk="0">
                  <a:moveTo>
                    <a:pt x="4563" y="13994"/>
                  </a:moveTo>
                  <a:cubicBezTo>
                    <a:pt x="0" y="13994"/>
                    <a:pt x="0" y="13994"/>
                    <a:pt x="0" y="13994"/>
                  </a:cubicBezTo>
                  <a:cubicBezTo>
                    <a:pt x="0" y="13690"/>
                    <a:pt x="0" y="13386"/>
                    <a:pt x="0" y="13082"/>
                  </a:cubicBezTo>
                  <a:cubicBezTo>
                    <a:pt x="0" y="10952"/>
                    <a:pt x="2738" y="10648"/>
                    <a:pt x="2738" y="9431"/>
                  </a:cubicBezTo>
                  <a:cubicBezTo>
                    <a:pt x="2738" y="9127"/>
                    <a:pt x="2434" y="8823"/>
                    <a:pt x="2130" y="8823"/>
                  </a:cubicBezTo>
                  <a:cubicBezTo>
                    <a:pt x="1825" y="8823"/>
                    <a:pt x="1217" y="9431"/>
                    <a:pt x="1217" y="9735"/>
                  </a:cubicBezTo>
                  <a:cubicBezTo>
                    <a:pt x="0" y="8823"/>
                    <a:pt x="0" y="8823"/>
                    <a:pt x="0" y="8823"/>
                  </a:cubicBezTo>
                  <a:cubicBezTo>
                    <a:pt x="608" y="8214"/>
                    <a:pt x="1217" y="7606"/>
                    <a:pt x="2130" y="7606"/>
                  </a:cubicBezTo>
                  <a:cubicBezTo>
                    <a:pt x="3346" y="7606"/>
                    <a:pt x="4259" y="8214"/>
                    <a:pt x="4259" y="9431"/>
                  </a:cubicBezTo>
                  <a:cubicBezTo>
                    <a:pt x="4259" y="11256"/>
                    <a:pt x="1825" y="11561"/>
                    <a:pt x="1825" y="12777"/>
                  </a:cubicBezTo>
                  <a:cubicBezTo>
                    <a:pt x="3346" y="12777"/>
                    <a:pt x="3346" y="12777"/>
                    <a:pt x="3346" y="12777"/>
                  </a:cubicBezTo>
                  <a:cubicBezTo>
                    <a:pt x="3346" y="11865"/>
                    <a:pt x="3346" y="11865"/>
                    <a:pt x="3346" y="11865"/>
                  </a:cubicBezTo>
                  <a:cubicBezTo>
                    <a:pt x="4563" y="11865"/>
                    <a:pt x="4563" y="11865"/>
                    <a:pt x="4563" y="11865"/>
                  </a:cubicBezTo>
                  <a:lnTo>
                    <a:pt x="4563" y="13994"/>
                  </a:lnTo>
                  <a:close/>
                  <a:moveTo>
                    <a:pt x="2130" y="21600"/>
                  </a:moveTo>
                  <a:cubicBezTo>
                    <a:pt x="1521" y="21600"/>
                    <a:pt x="608" y="21296"/>
                    <a:pt x="0" y="20992"/>
                  </a:cubicBezTo>
                  <a:cubicBezTo>
                    <a:pt x="913" y="19775"/>
                    <a:pt x="913" y="19775"/>
                    <a:pt x="913" y="19775"/>
                  </a:cubicBezTo>
                  <a:cubicBezTo>
                    <a:pt x="1217" y="20079"/>
                    <a:pt x="1521" y="20383"/>
                    <a:pt x="2130" y="20383"/>
                  </a:cubicBezTo>
                  <a:cubicBezTo>
                    <a:pt x="2434" y="20383"/>
                    <a:pt x="3042" y="20079"/>
                    <a:pt x="3042" y="19775"/>
                  </a:cubicBezTo>
                  <a:cubicBezTo>
                    <a:pt x="3042" y="18862"/>
                    <a:pt x="2130" y="18862"/>
                    <a:pt x="1521" y="18862"/>
                  </a:cubicBezTo>
                  <a:cubicBezTo>
                    <a:pt x="1217" y="18254"/>
                    <a:pt x="1217" y="18254"/>
                    <a:pt x="1217" y="18254"/>
                  </a:cubicBezTo>
                  <a:cubicBezTo>
                    <a:pt x="1825" y="17645"/>
                    <a:pt x="2130" y="17037"/>
                    <a:pt x="2738" y="16732"/>
                  </a:cubicBezTo>
                  <a:cubicBezTo>
                    <a:pt x="2738" y="16732"/>
                    <a:pt x="2738" y="16732"/>
                    <a:pt x="2738" y="16732"/>
                  </a:cubicBezTo>
                  <a:cubicBezTo>
                    <a:pt x="2434" y="16732"/>
                    <a:pt x="1825" y="16732"/>
                    <a:pt x="1521" y="16732"/>
                  </a:cubicBezTo>
                  <a:cubicBezTo>
                    <a:pt x="1521" y="17341"/>
                    <a:pt x="1521" y="17341"/>
                    <a:pt x="1521" y="17341"/>
                  </a:cubicBezTo>
                  <a:cubicBezTo>
                    <a:pt x="304" y="17341"/>
                    <a:pt x="304" y="17341"/>
                    <a:pt x="304" y="17341"/>
                  </a:cubicBezTo>
                  <a:cubicBezTo>
                    <a:pt x="304" y="15515"/>
                    <a:pt x="304" y="15515"/>
                    <a:pt x="304" y="15515"/>
                  </a:cubicBezTo>
                  <a:cubicBezTo>
                    <a:pt x="4259" y="15515"/>
                    <a:pt x="4259" y="15515"/>
                    <a:pt x="4259" y="15515"/>
                  </a:cubicBezTo>
                  <a:cubicBezTo>
                    <a:pt x="4259" y="16428"/>
                    <a:pt x="4259" y="16428"/>
                    <a:pt x="4259" y="16428"/>
                  </a:cubicBezTo>
                  <a:cubicBezTo>
                    <a:pt x="3042" y="17949"/>
                    <a:pt x="3042" y="17949"/>
                    <a:pt x="3042" y="17949"/>
                  </a:cubicBezTo>
                  <a:cubicBezTo>
                    <a:pt x="3955" y="18254"/>
                    <a:pt x="4563" y="18862"/>
                    <a:pt x="4563" y="19470"/>
                  </a:cubicBezTo>
                  <a:cubicBezTo>
                    <a:pt x="4563" y="20992"/>
                    <a:pt x="3346" y="21600"/>
                    <a:pt x="2130" y="21600"/>
                  </a:cubicBezTo>
                  <a:close/>
                  <a:moveTo>
                    <a:pt x="4563" y="6085"/>
                  </a:moveTo>
                  <a:cubicBezTo>
                    <a:pt x="304" y="6085"/>
                    <a:pt x="304" y="6085"/>
                    <a:pt x="304" y="6085"/>
                  </a:cubicBezTo>
                  <a:cubicBezTo>
                    <a:pt x="304" y="4868"/>
                    <a:pt x="304" y="4868"/>
                    <a:pt x="304" y="4868"/>
                  </a:cubicBezTo>
                  <a:cubicBezTo>
                    <a:pt x="1825" y="4868"/>
                    <a:pt x="1825" y="4868"/>
                    <a:pt x="1825" y="4868"/>
                  </a:cubicBezTo>
                  <a:cubicBezTo>
                    <a:pt x="1825" y="3955"/>
                    <a:pt x="1825" y="2738"/>
                    <a:pt x="1825" y="1825"/>
                  </a:cubicBezTo>
                  <a:cubicBezTo>
                    <a:pt x="1825" y="1825"/>
                    <a:pt x="1825" y="1825"/>
                    <a:pt x="1825" y="1825"/>
                  </a:cubicBezTo>
                  <a:cubicBezTo>
                    <a:pt x="1825" y="1825"/>
                    <a:pt x="1825" y="1825"/>
                    <a:pt x="1825" y="1825"/>
                  </a:cubicBezTo>
                  <a:cubicBezTo>
                    <a:pt x="1521" y="2130"/>
                    <a:pt x="1217" y="2130"/>
                    <a:pt x="1217" y="2434"/>
                  </a:cubicBezTo>
                  <a:cubicBezTo>
                    <a:pt x="304" y="1521"/>
                    <a:pt x="304" y="1521"/>
                    <a:pt x="304" y="1521"/>
                  </a:cubicBezTo>
                  <a:cubicBezTo>
                    <a:pt x="1825" y="0"/>
                    <a:pt x="1825" y="0"/>
                    <a:pt x="1825" y="0"/>
                  </a:cubicBezTo>
                  <a:cubicBezTo>
                    <a:pt x="3346" y="0"/>
                    <a:pt x="3346" y="0"/>
                    <a:pt x="3346" y="0"/>
                  </a:cubicBezTo>
                  <a:cubicBezTo>
                    <a:pt x="3346" y="4868"/>
                    <a:pt x="3346" y="4868"/>
                    <a:pt x="3346" y="4868"/>
                  </a:cubicBezTo>
                  <a:cubicBezTo>
                    <a:pt x="4563" y="4868"/>
                    <a:pt x="4563" y="4868"/>
                    <a:pt x="4563" y="4868"/>
                  </a:cubicBezTo>
                  <a:lnTo>
                    <a:pt x="4563" y="6085"/>
                  </a:lnTo>
                  <a:close/>
                  <a:moveTo>
                    <a:pt x="21600" y="5780"/>
                  </a:moveTo>
                  <a:cubicBezTo>
                    <a:pt x="21600" y="5780"/>
                    <a:pt x="21600" y="6085"/>
                    <a:pt x="21296" y="6085"/>
                  </a:cubicBezTo>
                  <a:cubicBezTo>
                    <a:pt x="6389" y="6085"/>
                    <a:pt x="6389" y="6085"/>
                    <a:pt x="6389" y="6085"/>
                  </a:cubicBezTo>
                  <a:cubicBezTo>
                    <a:pt x="6389" y="6085"/>
                    <a:pt x="6085" y="5780"/>
                    <a:pt x="6085" y="5780"/>
                  </a:cubicBezTo>
                  <a:cubicBezTo>
                    <a:pt x="6085" y="3346"/>
                    <a:pt x="6085" y="3346"/>
                    <a:pt x="6085" y="3346"/>
                  </a:cubicBezTo>
                  <a:cubicBezTo>
                    <a:pt x="6085" y="3042"/>
                    <a:pt x="6389" y="3042"/>
                    <a:pt x="6389" y="3042"/>
                  </a:cubicBezTo>
                  <a:cubicBezTo>
                    <a:pt x="21296" y="3042"/>
                    <a:pt x="21296" y="3042"/>
                    <a:pt x="21296" y="3042"/>
                  </a:cubicBezTo>
                  <a:cubicBezTo>
                    <a:pt x="21600" y="3042"/>
                    <a:pt x="21600" y="3042"/>
                    <a:pt x="21600" y="3346"/>
                  </a:cubicBezTo>
                  <a:lnTo>
                    <a:pt x="21600" y="5780"/>
                  </a:lnTo>
                  <a:close/>
                  <a:moveTo>
                    <a:pt x="21600" y="11865"/>
                  </a:moveTo>
                  <a:cubicBezTo>
                    <a:pt x="21600" y="12169"/>
                    <a:pt x="21600" y="12169"/>
                    <a:pt x="21296" y="12169"/>
                  </a:cubicBezTo>
                  <a:cubicBezTo>
                    <a:pt x="6389" y="12169"/>
                    <a:pt x="6389" y="12169"/>
                    <a:pt x="6389" y="12169"/>
                  </a:cubicBezTo>
                  <a:cubicBezTo>
                    <a:pt x="6389" y="12169"/>
                    <a:pt x="6085" y="12169"/>
                    <a:pt x="6085" y="11865"/>
                  </a:cubicBezTo>
                  <a:cubicBezTo>
                    <a:pt x="6085" y="9431"/>
                    <a:pt x="6085" y="9431"/>
                    <a:pt x="6085" y="9431"/>
                  </a:cubicBezTo>
                  <a:cubicBezTo>
                    <a:pt x="6085" y="9431"/>
                    <a:pt x="6389" y="9127"/>
                    <a:pt x="6389" y="9127"/>
                  </a:cubicBezTo>
                  <a:cubicBezTo>
                    <a:pt x="21296" y="9127"/>
                    <a:pt x="21296" y="9127"/>
                    <a:pt x="21296" y="9127"/>
                  </a:cubicBezTo>
                  <a:cubicBezTo>
                    <a:pt x="21600" y="9127"/>
                    <a:pt x="21600" y="9431"/>
                    <a:pt x="21600" y="9431"/>
                  </a:cubicBezTo>
                  <a:lnTo>
                    <a:pt x="21600" y="11865"/>
                  </a:lnTo>
                  <a:close/>
                  <a:moveTo>
                    <a:pt x="21600" y="18254"/>
                  </a:moveTo>
                  <a:cubicBezTo>
                    <a:pt x="21600" y="18254"/>
                    <a:pt x="21600" y="18558"/>
                    <a:pt x="21296" y="18558"/>
                  </a:cubicBezTo>
                  <a:cubicBezTo>
                    <a:pt x="6389" y="18558"/>
                    <a:pt x="6389" y="18558"/>
                    <a:pt x="6389" y="18558"/>
                  </a:cubicBezTo>
                  <a:cubicBezTo>
                    <a:pt x="6389" y="18558"/>
                    <a:pt x="6085" y="18254"/>
                    <a:pt x="6085" y="18254"/>
                  </a:cubicBezTo>
                  <a:cubicBezTo>
                    <a:pt x="6085" y="15820"/>
                    <a:pt x="6085" y="15820"/>
                    <a:pt x="6085" y="15820"/>
                  </a:cubicBezTo>
                  <a:cubicBezTo>
                    <a:pt x="6085" y="15515"/>
                    <a:pt x="6389" y="15515"/>
                    <a:pt x="6389" y="15515"/>
                  </a:cubicBezTo>
                  <a:cubicBezTo>
                    <a:pt x="21296" y="15515"/>
                    <a:pt x="21296" y="15515"/>
                    <a:pt x="21296" y="15515"/>
                  </a:cubicBezTo>
                  <a:cubicBezTo>
                    <a:pt x="21600" y="15515"/>
                    <a:pt x="21600" y="15515"/>
                    <a:pt x="21600" y="15820"/>
                  </a:cubicBezTo>
                  <a:lnTo>
                    <a:pt x="21600" y="1825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4" name="Shape"/>
            <p:cNvSpPr/>
            <p:nvPr/>
          </p:nvSpPr>
          <p:spPr>
            <a:xfrm>
              <a:off x="3958167" y="4171951"/>
              <a:ext cx="140674" cy="321734"/>
            </a:xfrm>
            <a:custGeom>
              <a:avLst/>
              <a:gdLst/>
              <a:ahLst/>
              <a:cxnLst>
                <a:cxn ang="0">
                  <a:pos x="wd2" y="hd2"/>
                </a:cxn>
                <a:cxn ang="5400000">
                  <a:pos x="wd2" y="hd2"/>
                </a:cxn>
                <a:cxn ang="10800000">
                  <a:pos x="wd2" y="hd2"/>
                </a:cxn>
                <a:cxn ang="16200000">
                  <a:pos x="wd2" y="hd2"/>
                </a:cxn>
              </a:cxnLst>
              <a:rect l="0" t="0" r="r" b="b"/>
              <a:pathLst>
                <a:path w="21426" h="21600" extrusionOk="0">
                  <a:moveTo>
                    <a:pt x="20903" y="16663"/>
                  </a:moveTo>
                  <a:cubicBezTo>
                    <a:pt x="11148" y="21291"/>
                    <a:pt x="11148" y="21291"/>
                    <a:pt x="11148" y="21291"/>
                  </a:cubicBezTo>
                  <a:cubicBezTo>
                    <a:pt x="11148" y="21600"/>
                    <a:pt x="11148" y="21600"/>
                    <a:pt x="10452" y="21600"/>
                  </a:cubicBezTo>
                  <a:cubicBezTo>
                    <a:pt x="10452" y="21600"/>
                    <a:pt x="10452" y="21600"/>
                    <a:pt x="9755" y="21291"/>
                  </a:cubicBezTo>
                  <a:cubicBezTo>
                    <a:pt x="0" y="16663"/>
                    <a:pt x="0" y="16663"/>
                    <a:pt x="0" y="16663"/>
                  </a:cubicBezTo>
                  <a:cubicBezTo>
                    <a:pt x="0" y="16354"/>
                    <a:pt x="0" y="16354"/>
                    <a:pt x="0" y="16046"/>
                  </a:cubicBezTo>
                  <a:cubicBezTo>
                    <a:pt x="0" y="16046"/>
                    <a:pt x="697" y="16046"/>
                    <a:pt x="697" y="16046"/>
                  </a:cubicBezTo>
                  <a:cubicBezTo>
                    <a:pt x="6968" y="16046"/>
                    <a:pt x="6968" y="16046"/>
                    <a:pt x="6968" y="16046"/>
                  </a:cubicBezTo>
                  <a:cubicBezTo>
                    <a:pt x="6968" y="617"/>
                    <a:pt x="6968" y="617"/>
                    <a:pt x="6968" y="617"/>
                  </a:cubicBezTo>
                  <a:cubicBezTo>
                    <a:pt x="6968" y="309"/>
                    <a:pt x="7665" y="0"/>
                    <a:pt x="7665" y="0"/>
                  </a:cubicBezTo>
                  <a:cubicBezTo>
                    <a:pt x="13239" y="0"/>
                    <a:pt x="13239" y="0"/>
                    <a:pt x="13239" y="0"/>
                  </a:cubicBezTo>
                  <a:cubicBezTo>
                    <a:pt x="13935" y="0"/>
                    <a:pt x="13935" y="309"/>
                    <a:pt x="13935" y="617"/>
                  </a:cubicBezTo>
                  <a:cubicBezTo>
                    <a:pt x="13935" y="16046"/>
                    <a:pt x="13935" y="16046"/>
                    <a:pt x="13935" y="16046"/>
                  </a:cubicBezTo>
                  <a:cubicBezTo>
                    <a:pt x="20206" y="16046"/>
                    <a:pt x="20206" y="16046"/>
                    <a:pt x="20206" y="16046"/>
                  </a:cubicBezTo>
                  <a:cubicBezTo>
                    <a:pt x="20903" y="16046"/>
                    <a:pt x="20903" y="16046"/>
                    <a:pt x="20903" y="16046"/>
                  </a:cubicBezTo>
                  <a:cubicBezTo>
                    <a:pt x="21600" y="16354"/>
                    <a:pt x="21600" y="16354"/>
                    <a:pt x="20903" y="1666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5" name="Shape"/>
            <p:cNvSpPr/>
            <p:nvPr/>
          </p:nvSpPr>
          <p:spPr>
            <a:xfrm>
              <a:off x="4627033" y="4171951"/>
              <a:ext cx="298452" cy="302683"/>
            </a:xfrm>
            <a:custGeom>
              <a:avLst/>
              <a:gdLst/>
              <a:ahLst/>
              <a:cxnLst>
                <a:cxn ang="0">
                  <a:pos x="wd2" y="hd2"/>
                </a:cxn>
                <a:cxn ang="5400000">
                  <a:pos x="wd2" y="hd2"/>
                </a:cxn>
                <a:cxn ang="10800000">
                  <a:pos x="wd2" y="hd2"/>
                </a:cxn>
                <a:cxn ang="16200000">
                  <a:pos x="wd2" y="hd2"/>
                </a:cxn>
              </a:cxnLst>
              <a:rect l="0" t="0" r="r" b="b"/>
              <a:pathLst>
                <a:path w="21600" h="21600" extrusionOk="0">
                  <a:moveTo>
                    <a:pt x="21268" y="4582"/>
                  </a:moveTo>
                  <a:cubicBezTo>
                    <a:pt x="3988" y="21273"/>
                    <a:pt x="3988" y="21273"/>
                    <a:pt x="3988" y="21273"/>
                  </a:cubicBezTo>
                  <a:cubicBezTo>
                    <a:pt x="3655" y="21600"/>
                    <a:pt x="3655" y="21600"/>
                    <a:pt x="3323" y="21600"/>
                  </a:cubicBezTo>
                  <a:cubicBezTo>
                    <a:pt x="2991" y="21600"/>
                    <a:pt x="2991" y="21600"/>
                    <a:pt x="2658" y="21273"/>
                  </a:cubicBezTo>
                  <a:cubicBezTo>
                    <a:pt x="0" y="18655"/>
                    <a:pt x="0" y="18655"/>
                    <a:pt x="0" y="18655"/>
                  </a:cubicBezTo>
                  <a:cubicBezTo>
                    <a:pt x="0" y="18655"/>
                    <a:pt x="0" y="18327"/>
                    <a:pt x="0" y="18327"/>
                  </a:cubicBezTo>
                  <a:cubicBezTo>
                    <a:pt x="0" y="18000"/>
                    <a:pt x="0" y="17673"/>
                    <a:pt x="0" y="17673"/>
                  </a:cubicBezTo>
                  <a:cubicBezTo>
                    <a:pt x="17280" y="655"/>
                    <a:pt x="17280" y="655"/>
                    <a:pt x="17280" y="655"/>
                  </a:cubicBezTo>
                  <a:cubicBezTo>
                    <a:pt x="17280" y="655"/>
                    <a:pt x="17612" y="327"/>
                    <a:pt x="17945" y="327"/>
                  </a:cubicBezTo>
                  <a:cubicBezTo>
                    <a:pt x="17945" y="327"/>
                    <a:pt x="18277" y="655"/>
                    <a:pt x="18609" y="655"/>
                  </a:cubicBezTo>
                  <a:cubicBezTo>
                    <a:pt x="21268" y="3273"/>
                    <a:pt x="21268" y="3273"/>
                    <a:pt x="21268" y="3273"/>
                  </a:cubicBezTo>
                  <a:cubicBezTo>
                    <a:pt x="21268" y="3600"/>
                    <a:pt x="21268" y="3600"/>
                    <a:pt x="21268" y="3927"/>
                  </a:cubicBezTo>
                  <a:cubicBezTo>
                    <a:pt x="21268" y="4255"/>
                    <a:pt x="21268" y="4255"/>
                    <a:pt x="21268" y="4582"/>
                  </a:cubicBezTo>
                  <a:close/>
                  <a:moveTo>
                    <a:pt x="4652" y="1636"/>
                  </a:moveTo>
                  <a:cubicBezTo>
                    <a:pt x="3323" y="2291"/>
                    <a:pt x="3323" y="2291"/>
                    <a:pt x="3323" y="2291"/>
                  </a:cubicBezTo>
                  <a:cubicBezTo>
                    <a:pt x="2991" y="3600"/>
                    <a:pt x="2991" y="3600"/>
                    <a:pt x="2991" y="3600"/>
                  </a:cubicBezTo>
                  <a:cubicBezTo>
                    <a:pt x="2658" y="2291"/>
                    <a:pt x="2658" y="2291"/>
                    <a:pt x="2658" y="2291"/>
                  </a:cubicBezTo>
                  <a:cubicBezTo>
                    <a:pt x="1329" y="1636"/>
                    <a:pt x="1329" y="1636"/>
                    <a:pt x="1329" y="1636"/>
                  </a:cubicBezTo>
                  <a:cubicBezTo>
                    <a:pt x="2658" y="1309"/>
                    <a:pt x="2658" y="1309"/>
                    <a:pt x="2658" y="1309"/>
                  </a:cubicBezTo>
                  <a:cubicBezTo>
                    <a:pt x="2991" y="0"/>
                    <a:pt x="2991" y="0"/>
                    <a:pt x="2991" y="0"/>
                  </a:cubicBezTo>
                  <a:cubicBezTo>
                    <a:pt x="3323" y="1309"/>
                    <a:pt x="3323" y="1309"/>
                    <a:pt x="3323" y="1309"/>
                  </a:cubicBezTo>
                  <a:lnTo>
                    <a:pt x="4652" y="1636"/>
                  </a:lnTo>
                  <a:close/>
                  <a:moveTo>
                    <a:pt x="10634" y="4255"/>
                  </a:moveTo>
                  <a:cubicBezTo>
                    <a:pt x="7975" y="5236"/>
                    <a:pt x="7975" y="5236"/>
                    <a:pt x="7975" y="5236"/>
                  </a:cubicBezTo>
                  <a:cubicBezTo>
                    <a:pt x="7311" y="7527"/>
                    <a:pt x="7311" y="7527"/>
                    <a:pt x="7311" y="7527"/>
                  </a:cubicBezTo>
                  <a:cubicBezTo>
                    <a:pt x="6314" y="5236"/>
                    <a:pt x="6314" y="5236"/>
                    <a:pt x="6314" y="5236"/>
                  </a:cubicBezTo>
                  <a:cubicBezTo>
                    <a:pt x="3655" y="4255"/>
                    <a:pt x="3655" y="4255"/>
                    <a:pt x="3655" y="4255"/>
                  </a:cubicBezTo>
                  <a:cubicBezTo>
                    <a:pt x="6314" y="3600"/>
                    <a:pt x="6314" y="3600"/>
                    <a:pt x="6314" y="3600"/>
                  </a:cubicBezTo>
                  <a:cubicBezTo>
                    <a:pt x="7311" y="982"/>
                    <a:pt x="7311" y="982"/>
                    <a:pt x="7311" y="982"/>
                  </a:cubicBezTo>
                  <a:cubicBezTo>
                    <a:pt x="7975" y="3600"/>
                    <a:pt x="7975" y="3600"/>
                    <a:pt x="7975" y="3600"/>
                  </a:cubicBezTo>
                  <a:lnTo>
                    <a:pt x="10634" y="4255"/>
                  </a:lnTo>
                  <a:close/>
                  <a:moveTo>
                    <a:pt x="13292" y="1636"/>
                  </a:moveTo>
                  <a:cubicBezTo>
                    <a:pt x="11963" y="2291"/>
                    <a:pt x="11963" y="2291"/>
                    <a:pt x="11963" y="2291"/>
                  </a:cubicBezTo>
                  <a:cubicBezTo>
                    <a:pt x="11298" y="3600"/>
                    <a:pt x="11298" y="3600"/>
                    <a:pt x="11298" y="3600"/>
                  </a:cubicBezTo>
                  <a:cubicBezTo>
                    <a:pt x="10966" y="2291"/>
                    <a:pt x="10966" y="2291"/>
                    <a:pt x="10966" y="2291"/>
                  </a:cubicBezTo>
                  <a:cubicBezTo>
                    <a:pt x="9637" y="1636"/>
                    <a:pt x="9637" y="1636"/>
                    <a:pt x="9637" y="1636"/>
                  </a:cubicBezTo>
                  <a:cubicBezTo>
                    <a:pt x="10966" y="1309"/>
                    <a:pt x="10966" y="1309"/>
                    <a:pt x="10966" y="1309"/>
                  </a:cubicBezTo>
                  <a:cubicBezTo>
                    <a:pt x="11298" y="0"/>
                    <a:pt x="11298" y="0"/>
                    <a:pt x="11298" y="0"/>
                  </a:cubicBezTo>
                  <a:cubicBezTo>
                    <a:pt x="11963" y="1309"/>
                    <a:pt x="11963" y="1309"/>
                    <a:pt x="11963" y="1309"/>
                  </a:cubicBezTo>
                  <a:lnTo>
                    <a:pt x="13292" y="1636"/>
                  </a:lnTo>
                  <a:close/>
                  <a:moveTo>
                    <a:pt x="19274" y="3927"/>
                  </a:moveTo>
                  <a:cubicBezTo>
                    <a:pt x="17945" y="2618"/>
                    <a:pt x="17945" y="2618"/>
                    <a:pt x="17945" y="2618"/>
                  </a:cubicBezTo>
                  <a:cubicBezTo>
                    <a:pt x="13957" y="6218"/>
                    <a:pt x="13957" y="6218"/>
                    <a:pt x="13957" y="6218"/>
                  </a:cubicBezTo>
                  <a:cubicBezTo>
                    <a:pt x="15286" y="7855"/>
                    <a:pt x="15286" y="7855"/>
                    <a:pt x="15286" y="7855"/>
                  </a:cubicBezTo>
                  <a:lnTo>
                    <a:pt x="19274" y="3927"/>
                  </a:lnTo>
                  <a:close/>
                  <a:moveTo>
                    <a:pt x="21600" y="10145"/>
                  </a:moveTo>
                  <a:cubicBezTo>
                    <a:pt x="20271" y="10473"/>
                    <a:pt x="20271" y="10473"/>
                    <a:pt x="20271" y="10473"/>
                  </a:cubicBezTo>
                  <a:cubicBezTo>
                    <a:pt x="19938" y="11782"/>
                    <a:pt x="19938" y="11782"/>
                    <a:pt x="19938" y="11782"/>
                  </a:cubicBezTo>
                  <a:cubicBezTo>
                    <a:pt x="19606" y="10473"/>
                    <a:pt x="19606" y="10473"/>
                    <a:pt x="19606" y="10473"/>
                  </a:cubicBezTo>
                  <a:cubicBezTo>
                    <a:pt x="18277" y="10145"/>
                    <a:pt x="18277" y="10145"/>
                    <a:pt x="18277" y="10145"/>
                  </a:cubicBezTo>
                  <a:cubicBezTo>
                    <a:pt x="19606" y="9818"/>
                    <a:pt x="19606" y="9818"/>
                    <a:pt x="19606" y="9818"/>
                  </a:cubicBezTo>
                  <a:cubicBezTo>
                    <a:pt x="19938" y="8509"/>
                    <a:pt x="19938" y="8509"/>
                    <a:pt x="19938" y="8509"/>
                  </a:cubicBezTo>
                  <a:cubicBezTo>
                    <a:pt x="20271" y="9818"/>
                    <a:pt x="20271" y="9818"/>
                    <a:pt x="20271" y="9818"/>
                  </a:cubicBezTo>
                  <a:lnTo>
                    <a:pt x="21600" y="1014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6" name="Shape"/>
            <p:cNvSpPr/>
            <p:nvPr/>
          </p:nvSpPr>
          <p:spPr>
            <a:xfrm>
              <a:off x="5280106" y="4184651"/>
              <a:ext cx="326945" cy="294217"/>
            </a:xfrm>
            <a:custGeom>
              <a:avLst/>
              <a:gdLst/>
              <a:ahLst/>
              <a:cxnLst>
                <a:cxn ang="0">
                  <a:pos x="wd2" y="hd2"/>
                </a:cxn>
                <a:cxn ang="5400000">
                  <a:pos x="wd2" y="hd2"/>
                </a:cxn>
                <a:cxn ang="10800000">
                  <a:pos x="wd2" y="hd2"/>
                </a:cxn>
                <a:cxn ang="16200000">
                  <a:pos x="wd2" y="hd2"/>
                </a:cxn>
              </a:cxnLst>
              <a:rect l="0" t="0" r="r" b="b"/>
              <a:pathLst>
                <a:path w="21525" h="21600" extrusionOk="0">
                  <a:moveTo>
                    <a:pt x="7425" y="14850"/>
                  </a:moveTo>
                  <a:cubicBezTo>
                    <a:pt x="7425" y="15187"/>
                    <a:pt x="7425" y="15525"/>
                    <a:pt x="7125" y="15525"/>
                  </a:cubicBezTo>
                  <a:cubicBezTo>
                    <a:pt x="7125" y="15525"/>
                    <a:pt x="6825" y="15525"/>
                    <a:pt x="6825" y="15525"/>
                  </a:cubicBezTo>
                  <a:cubicBezTo>
                    <a:pt x="6525" y="15525"/>
                    <a:pt x="6525" y="15525"/>
                    <a:pt x="6225" y="15187"/>
                  </a:cubicBezTo>
                  <a:cubicBezTo>
                    <a:pt x="225" y="8437"/>
                    <a:pt x="225" y="8437"/>
                    <a:pt x="225" y="8437"/>
                  </a:cubicBezTo>
                  <a:cubicBezTo>
                    <a:pt x="-75" y="8100"/>
                    <a:pt x="-75" y="7425"/>
                    <a:pt x="225" y="7087"/>
                  </a:cubicBezTo>
                  <a:cubicBezTo>
                    <a:pt x="6225" y="338"/>
                    <a:pt x="6225" y="338"/>
                    <a:pt x="6225" y="338"/>
                  </a:cubicBezTo>
                  <a:cubicBezTo>
                    <a:pt x="6525" y="0"/>
                    <a:pt x="6825" y="0"/>
                    <a:pt x="7125" y="0"/>
                  </a:cubicBezTo>
                  <a:cubicBezTo>
                    <a:pt x="7425" y="0"/>
                    <a:pt x="7425" y="338"/>
                    <a:pt x="7425" y="675"/>
                  </a:cubicBezTo>
                  <a:cubicBezTo>
                    <a:pt x="7425" y="1688"/>
                    <a:pt x="7425" y="1688"/>
                    <a:pt x="7425" y="1688"/>
                  </a:cubicBezTo>
                  <a:cubicBezTo>
                    <a:pt x="2925" y="7087"/>
                    <a:pt x="2925" y="7087"/>
                    <a:pt x="2925" y="7087"/>
                  </a:cubicBezTo>
                  <a:cubicBezTo>
                    <a:pt x="2625" y="7425"/>
                    <a:pt x="2625" y="8100"/>
                    <a:pt x="2925" y="8437"/>
                  </a:cubicBezTo>
                  <a:cubicBezTo>
                    <a:pt x="7425" y="13837"/>
                    <a:pt x="7425" y="13837"/>
                    <a:pt x="7425" y="13837"/>
                  </a:cubicBezTo>
                  <a:lnTo>
                    <a:pt x="7425" y="14850"/>
                  </a:lnTo>
                  <a:close/>
                  <a:moveTo>
                    <a:pt x="19425" y="21262"/>
                  </a:moveTo>
                  <a:cubicBezTo>
                    <a:pt x="19425" y="21600"/>
                    <a:pt x="19125" y="21600"/>
                    <a:pt x="19125" y="21600"/>
                  </a:cubicBezTo>
                  <a:cubicBezTo>
                    <a:pt x="19125" y="21600"/>
                    <a:pt x="19125" y="21600"/>
                    <a:pt x="19125" y="21600"/>
                  </a:cubicBezTo>
                  <a:cubicBezTo>
                    <a:pt x="18825" y="21600"/>
                    <a:pt x="18825" y="21262"/>
                    <a:pt x="18825" y="21262"/>
                  </a:cubicBezTo>
                  <a:cubicBezTo>
                    <a:pt x="19125" y="17550"/>
                    <a:pt x="18825" y="15187"/>
                    <a:pt x="17325" y="13500"/>
                  </a:cubicBezTo>
                  <a:cubicBezTo>
                    <a:pt x="16425" y="12150"/>
                    <a:pt x="14925" y="11475"/>
                    <a:pt x="12225" y="11137"/>
                  </a:cubicBezTo>
                  <a:cubicBezTo>
                    <a:pt x="12225" y="14850"/>
                    <a:pt x="12225" y="14850"/>
                    <a:pt x="12225" y="14850"/>
                  </a:cubicBezTo>
                  <a:cubicBezTo>
                    <a:pt x="12225" y="15187"/>
                    <a:pt x="11925" y="15525"/>
                    <a:pt x="11625" y="15525"/>
                  </a:cubicBezTo>
                  <a:cubicBezTo>
                    <a:pt x="11625" y="15525"/>
                    <a:pt x="11625" y="15525"/>
                    <a:pt x="11325" y="15525"/>
                  </a:cubicBezTo>
                  <a:cubicBezTo>
                    <a:pt x="11325" y="15525"/>
                    <a:pt x="11025" y="15525"/>
                    <a:pt x="11025" y="15187"/>
                  </a:cubicBezTo>
                  <a:cubicBezTo>
                    <a:pt x="4725" y="8437"/>
                    <a:pt x="4725" y="8437"/>
                    <a:pt x="4725" y="8437"/>
                  </a:cubicBezTo>
                  <a:cubicBezTo>
                    <a:pt x="4425" y="8100"/>
                    <a:pt x="4425" y="7425"/>
                    <a:pt x="4725" y="7087"/>
                  </a:cubicBezTo>
                  <a:cubicBezTo>
                    <a:pt x="11025" y="338"/>
                    <a:pt x="11025" y="338"/>
                    <a:pt x="11025" y="338"/>
                  </a:cubicBezTo>
                  <a:cubicBezTo>
                    <a:pt x="11025" y="0"/>
                    <a:pt x="11325" y="0"/>
                    <a:pt x="11625" y="0"/>
                  </a:cubicBezTo>
                  <a:cubicBezTo>
                    <a:pt x="11925" y="0"/>
                    <a:pt x="12225" y="338"/>
                    <a:pt x="12225" y="675"/>
                  </a:cubicBezTo>
                  <a:cubicBezTo>
                    <a:pt x="12225" y="4388"/>
                    <a:pt x="12225" y="4388"/>
                    <a:pt x="12225" y="4388"/>
                  </a:cubicBezTo>
                  <a:cubicBezTo>
                    <a:pt x="15525" y="4725"/>
                    <a:pt x="17925" y="5738"/>
                    <a:pt x="19425" y="7425"/>
                  </a:cubicBezTo>
                  <a:cubicBezTo>
                    <a:pt x="21225" y="9450"/>
                    <a:pt x="21525" y="12488"/>
                    <a:pt x="21525" y="14175"/>
                  </a:cubicBezTo>
                  <a:cubicBezTo>
                    <a:pt x="21525" y="17212"/>
                    <a:pt x="19425" y="21262"/>
                    <a:pt x="19425" y="2126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7" name="Shape"/>
            <p:cNvSpPr/>
            <p:nvPr/>
          </p:nvSpPr>
          <p:spPr>
            <a:xfrm>
              <a:off x="5937250" y="41952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8465"/>
                  </a:moveTo>
                  <a:cubicBezTo>
                    <a:pt x="21600" y="20206"/>
                    <a:pt x="20184" y="21600"/>
                    <a:pt x="18413" y="21600"/>
                  </a:cubicBezTo>
                  <a:cubicBezTo>
                    <a:pt x="3187" y="21600"/>
                    <a:pt x="3187" y="21600"/>
                    <a:pt x="3187" y="21600"/>
                  </a:cubicBezTo>
                  <a:cubicBezTo>
                    <a:pt x="1416" y="21600"/>
                    <a:pt x="0" y="20206"/>
                    <a:pt x="0" y="18465"/>
                  </a:cubicBezTo>
                  <a:cubicBezTo>
                    <a:pt x="0" y="3484"/>
                    <a:pt x="0" y="3484"/>
                    <a:pt x="0" y="3484"/>
                  </a:cubicBezTo>
                  <a:cubicBezTo>
                    <a:pt x="0" y="1742"/>
                    <a:pt x="1416" y="0"/>
                    <a:pt x="3187" y="0"/>
                  </a:cubicBezTo>
                  <a:cubicBezTo>
                    <a:pt x="18413" y="0"/>
                    <a:pt x="18413" y="0"/>
                    <a:pt x="18413" y="0"/>
                  </a:cubicBezTo>
                  <a:cubicBezTo>
                    <a:pt x="20184" y="0"/>
                    <a:pt x="21600" y="1742"/>
                    <a:pt x="21600" y="3484"/>
                  </a:cubicBezTo>
                  <a:lnTo>
                    <a:pt x="21600" y="18465"/>
                  </a:lnTo>
                  <a:close/>
                  <a:moveTo>
                    <a:pt x="11685" y="9755"/>
                  </a:moveTo>
                  <a:cubicBezTo>
                    <a:pt x="11685" y="8710"/>
                    <a:pt x="10977" y="8361"/>
                    <a:pt x="9915" y="8361"/>
                  </a:cubicBezTo>
                  <a:cubicBezTo>
                    <a:pt x="8144" y="8361"/>
                    <a:pt x="8144" y="8361"/>
                    <a:pt x="8144" y="8361"/>
                  </a:cubicBezTo>
                  <a:cubicBezTo>
                    <a:pt x="7436" y="8361"/>
                    <a:pt x="7082" y="8361"/>
                    <a:pt x="6728" y="9058"/>
                  </a:cubicBezTo>
                  <a:cubicBezTo>
                    <a:pt x="6374" y="8361"/>
                    <a:pt x="6020" y="8361"/>
                    <a:pt x="5311" y="8361"/>
                  </a:cubicBezTo>
                  <a:cubicBezTo>
                    <a:pt x="3541" y="8361"/>
                    <a:pt x="3541" y="8361"/>
                    <a:pt x="3541" y="8361"/>
                  </a:cubicBezTo>
                  <a:cubicBezTo>
                    <a:pt x="2479" y="8361"/>
                    <a:pt x="1770" y="8710"/>
                    <a:pt x="1770" y="9755"/>
                  </a:cubicBezTo>
                  <a:cubicBezTo>
                    <a:pt x="1770" y="13239"/>
                    <a:pt x="1770" y="13239"/>
                    <a:pt x="1770" y="13239"/>
                  </a:cubicBezTo>
                  <a:cubicBezTo>
                    <a:pt x="1770" y="13587"/>
                    <a:pt x="1770" y="13587"/>
                    <a:pt x="2125" y="13587"/>
                  </a:cubicBezTo>
                  <a:cubicBezTo>
                    <a:pt x="2833" y="13587"/>
                    <a:pt x="2833" y="13587"/>
                    <a:pt x="2833" y="13587"/>
                  </a:cubicBezTo>
                  <a:cubicBezTo>
                    <a:pt x="3187" y="13587"/>
                    <a:pt x="3187" y="13587"/>
                    <a:pt x="3187" y="13239"/>
                  </a:cubicBezTo>
                  <a:cubicBezTo>
                    <a:pt x="3187" y="10103"/>
                    <a:pt x="3187" y="10103"/>
                    <a:pt x="3187" y="10103"/>
                  </a:cubicBezTo>
                  <a:cubicBezTo>
                    <a:pt x="3187" y="9755"/>
                    <a:pt x="3541" y="9406"/>
                    <a:pt x="3895" y="9406"/>
                  </a:cubicBezTo>
                  <a:cubicBezTo>
                    <a:pt x="5311" y="9406"/>
                    <a:pt x="5311" y="9406"/>
                    <a:pt x="5311" y="9406"/>
                  </a:cubicBezTo>
                  <a:cubicBezTo>
                    <a:pt x="5666" y="9406"/>
                    <a:pt x="6020" y="9755"/>
                    <a:pt x="6020" y="10103"/>
                  </a:cubicBezTo>
                  <a:cubicBezTo>
                    <a:pt x="6020" y="13239"/>
                    <a:pt x="6020" y="13239"/>
                    <a:pt x="6020" y="13239"/>
                  </a:cubicBezTo>
                  <a:cubicBezTo>
                    <a:pt x="6020" y="13587"/>
                    <a:pt x="6020" y="13587"/>
                    <a:pt x="6374" y="13587"/>
                  </a:cubicBezTo>
                  <a:cubicBezTo>
                    <a:pt x="7082" y="13587"/>
                    <a:pt x="7082" y="13587"/>
                    <a:pt x="7082" y="13587"/>
                  </a:cubicBezTo>
                  <a:cubicBezTo>
                    <a:pt x="7082" y="13587"/>
                    <a:pt x="7436" y="13587"/>
                    <a:pt x="7436" y="13239"/>
                  </a:cubicBezTo>
                  <a:cubicBezTo>
                    <a:pt x="7436" y="10103"/>
                    <a:pt x="7436" y="10103"/>
                    <a:pt x="7436" y="10103"/>
                  </a:cubicBezTo>
                  <a:cubicBezTo>
                    <a:pt x="7436" y="9755"/>
                    <a:pt x="7790" y="9406"/>
                    <a:pt x="8144" y="9406"/>
                  </a:cubicBezTo>
                  <a:cubicBezTo>
                    <a:pt x="9561" y="9406"/>
                    <a:pt x="9561" y="9406"/>
                    <a:pt x="9561" y="9406"/>
                  </a:cubicBezTo>
                  <a:cubicBezTo>
                    <a:pt x="9915" y="9406"/>
                    <a:pt x="10269" y="9755"/>
                    <a:pt x="10269" y="10103"/>
                  </a:cubicBezTo>
                  <a:cubicBezTo>
                    <a:pt x="10269" y="13239"/>
                    <a:pt x="10269" y="13239"/>
                    <a:pt x="10269" y="13239"/>
                  </a:cubicBezTo>
                  <a:cubicBezTo>
                    <a:pt x="10269" y="13587"/>
                    <a:pt x="10269" y="13587"/>
                    <a:pt x="10623" y="13587"/>
                  </a:cubicBezTo>
                  <a:cubicBezTo>
                    <a:pt x="11331" y="13587"/>
                    <a:pt x="11331" y="13587"/>
                    <a:pt x="11331" y="13587"/>
                  </a:cubicBezTo>
                  <a:cubicBezTo>
                    <a:pt x="11331" y="13587"/>
                    <a:pt x="11685" y="13587"/>
                    <a:pt x="11685" y="13239"/>
                  </a:cubicBezTo>
                  <a:lnTo>
                    <a:pt x="11685" y="9755"/>
                  </a:lnTo>
                  <a:close/>
                  <a:moveTo>
                    <a:pt x="19830" y="9755"/>
                  </a:moveTo>
                  <a:cubicBezTo>
                    <a:pt x="19830" y="8710"/>
                    <a:pt x="19121" y="8361"/>
                    <a:pt x="18413" y="8361"/>
                  </a:cubicBezTo>
                  <a:cubicBezTo>
                    <a:pt x="14518" y="8361"/>
                    <a:pt x="14518" y="8361"/>
                    <a:pt x="14518" y="8361"/>
                  </a:cubicBezTo>
                  <a:cubicBezTo>
                    <a:pt x="13456" y="8361"/>
                    <a:pt x="12748" y="8710"/>
                    <a:pt x="12748" y="9755"/>
                  </a:cubicBezTo>
                  <a:cubicBezTo>
                    <a:pt x="12748" y="15677"/>
                    <a:pt x="12748" y="15677"/>
                    <a:pt x="12748" y="15677"/>
                  </a:cubicBezTo>
                  <a:cubicBezTo>
                    <a:pt x="12748" y="15677"/>
                    <a:pt x="13102" y="16026"/>
                    <a:pt x="13102" y="16026"/>
                  </a:cubicBezTo>
                  <a:cubicBezTo>
                    <a:pt x="13810" y="16026"/>
                    <a:pt x="13810" y="16026"/>
                    <a:pt x="13810" y="16026"/>
                  </a:cubicBezTo>
                  <a:cubicBezTo>
                    <a:pt x="14164" y="16026"/>
                    <a:pt x="14164" y="15677"/>
                    <a:pt x="14164" y="15677"/>
                  </a:cubicBezTo>
                  <a:cubicBezTo>
                    <a:pt x="14164" y="13239"/>
                    <a:pt x="14164" y="13239"/>
                    <a:pt x="14164" y="13239"/>
                  </a:cubicBezTo>
                  <a:cubicBezTo>
                    <a:pt x="14518" y="13587"/>
                    <a:pt x="14872" y="13587"/>
                    <a:pt x="15580" y="13587"/>
                  </a:cubicBezTo>
                  <a:cubicBezTo>
                    <a:pt x="18413" y="13587"/>
                    <a:pt x="18413" y="13587"/>
                    <a:pt x="18413" y="13587"/>
                  </a:cubicBezTo>
                  <a:cubicBezTo>
                    <a:pt x="19121" y="13587"/>
                    <a:pt x="19830" y="12890"/>
                    <a:pt x="19830" y="12194"/>
                  </a:cubicBezTo>
                  <a:lnTo>
                    <a:pt x="19830" y="9755"/>
                  </a:lnTo>
                  <a:close/>
                  <a:moveTo>
                    <a:pt x="18413" y="11845"/>
                  </a:moveTo>
                  <a:cubicBezTo>
                    <a:pt x="18413" y="12194"/>
                    <a:pt x="18413" y="12542"/>
                    <a:pt x="17705" y="12542"/>
                  </a:cubicBezTo>
                  <a:cubicBezTo>
                    <a:pt x="14872" y="12542"/>
                    <a:pt x="14872" y="12542"/>
                    <a:pt x="14872" y="12542"/>
                  </a:cubicBezTo>
                  <a:cubicBezTo>
                    <a:pt x="14518" y="12542"/>
                    <a:pt x="14164" y="12194"/>
                    <a:pt x="14164" y="11845"/>
                  </a:cubicBezTo>
                  <a:cubicBezTo>
                    <a:pt x="14164" y="10103"/>
                    <a:pt x="14164" y="10103"/>
                    <a:pt x="14164" y="10103"/>
                  </a:cubicBezTo>
                  <a:cubicBezTo>
                    <a:pt x="14164" y="9755"/>
                    <a:pt x="14518" y="9406"/>
                    <a:pt x="14872" y="9406"/>
                  </a:cubicBezTo>
                  <a:cubicBezTo>
                    <a:pt x="17705" y="9406"/>
                    <a:pt x="17705" y="9406"/>
                    <a:pt x="17705" y="9406"/>
                  </a:cubicBezTo>
                  <a:cubicBezTo>
                    <a:pt x="18413" y="9406"/>
                    <a:pt x="18413" y="9755"/>
                    <a:pt x="18413" y="10103"/>
                  </a:cubicBezTo>
                  <a:lnTo>
                    <a:pt x="18413" y="1184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8" name="Shape"/>
            <p:cNvSpPr/>
            <p:nvPr/>
          </p:nvSpPr>
          <p:spPr>
            <a:xfrm>
              <a:off x="6598794" y="4171951"/>
              <a:ext cx="253830" cy="306917"/>
            </a:xfrm>
            <a:custGeom>
              <a:avLst/>
              <a:gdLst/>
              <a:ahLst/>
              <a:cxnLst>
                <a:cxn ang="0">
                  <a:pos x="wd2" y="hd2"/>
                </a:cxn>
                <a:cxn ang="5400000">
                  <a:pos x="wd2" y="hd2"/>
                </a:cxn>
                <a:cxn ang="10800000">
                  <a:pos x="wd2" y="hd2"/>
                </a:cxn>
                <a:cxn ang="16200000">
                  <a:pos x="wd2" y="hd2"/>
                </a:cxn>
              </a:cxnLst>
              <a:rect l="0" t="0" r="r" b="b"/>
              <a:pathLst>
                <a:path w="21407" h="21600" extrusionOk="0">
                  <a:moveTo>
                    <a:pt x="15718" y="9349"/>
                  </a:moveTo>
                  <a:cubicBezTo>
                    <a:pt x="15718" y="10961"/>
                    <a:pt x="15718" y="10961"/>
                    <a:pt x="15718" y="10961"/>
                  </a:cubicBezTo>
                  <a:cubicBezTo>
                    <a:pt x="15718" y="13218"/>
                    <a:pt x="13404" y="15152"/>
                    <a:pt x="10704" y="15152"/>
                  </a:cubicBezTo>
                  <a:cubicBezTo>
                    <a:pt x="10318" y="15152"/>
                    <a:pt x="9547" y="14830"/>
                    <a:pt x="9161" y="14830"/>
                  </a:cubicBezTo>
                  <a:cubicBezTo>
                    <a:pt x="7618" y="16119"/>
                    <a:pt x="7618" y="16119"/>
                    <a:pt x="7618" y="16119"/>
                  </a:cubicBezTo>
                  <a:cubicBezTo>
                    <a:pt x="8390" y="16442"/>
                    <a:pt x="9547" y="16764"/>
                    <a:pt x="10704" y="16764"/>
                  </a:cubicBezTo>
                  <a:cubicBezTo>
                    <a:pt x="14561" y="16764"/>
                    <a:pt x="17647" y="14185"/>
                    <a:pt x="17647" y="10961"/>
                  </a:cubicBezTo>
                  <a:cubicBezTo>
                    <a:pt x="17647" y="9349"/>
                    <a:pt x="17647" y="9349"/>
                    <a:pt x="17647" y="9349"/>
                  </a:cubicBezTo>
                  <a:cubicBezTo>
                    <a:pt x="17647" y="8704"/>
                    <a:pt x="18033" y="8382"/>
                    <a:pt x="18804" y="8382"/>
                  </a:cubicBezTo>
                  <a:cubicBezTo>
                    <a:pt x="19190" y="8382"/>
                    <a:pt x="19575" y="8704"/>
                    <a:pt x="19575" y="9349"/>
                  </a:cubicBezTo>
                  <a:cubicBezTo>
                    <a:pt x="19575" y="10961"/>
                    <a:pt x="19575" y="10961"/>
                    <a:pt x="19575" y="10961"/>
                  </a:cubicBezTo>
                  <a:cubicBezTo>
                    <a:pt x="19575" y="14830"/>
                    <a:pt x="16104" y="17731"/>
                    <a:pt x="11861" y="18376"/>
                  </a:cubicBezTo>
                  <a:cubicBezTo>
                    <a:pt x="11861" y="19988"/>
                    <a:pt x="11861" y="19988"/>
                    <a:pt x="11861" y="19988"/>
                  </a:cubicBezTo>
                  <a:cubicBezTo>
                    <a:pt x="15718" y="19988"/>
                    <a:pt x="15718" y="19988"/>
                    <a:pt x="15718" y="19988"/>
                  </a:cubicBezTo>
                  <a:cubicBezTo>
                    <a:pt x="16104" y="19988"/>
                    <a:pt x="16490" y="20310"/>
                    <a:pt x="16490" y="20955"/>
                  </a:cubicBezTo>
                  <a:cubicBezTo>
                    <a:pt x="16490" y="21278"/>
                    <a:pt x="16104" y="21600"/>
                    <a:pt x="15718" y="21600"/>
                  </a:cubicBezTo>
                  <a:cubicBezTo>
                    <a:pt x="5690" y="21600"/>
                    <a:pt x="5690" y="21600"/>
                    <a:pt x="5690" y="21600"/>
                  </a:cubicBezTo>
                  <a:cubicBezTo>
                    <a:pt x="5304" y="21600"/>
                    <a:pt x="4918" y="21278"/>
                    <a:pt x="4918" y="20955"/>
                  </a:cubicBezTo>
                  <a:cubicBezTo>
                    <a:pt x="4918" y="20310"/>
                    <a:pt x="5304" y="19988"/>
                    <a:pt x="5690" y="19988"/>
                  </a:cubicBezTo>
                  <a:cubicBezTo>
                    <a:pt x="9547" y="19988"/>
                    <a:pt x="9547" y="19988"/>
                    <a:pt x="9547" y="19988"/>
                  </a:cubicBezTo>
                  <a:cubicBezTo>
                    <a:pt x="9547" y="18376"/>
                    <a:pt x="9547" y="18376"/>
                    <a:pt x="9547" y="18376"/>
                  </a:cubicBezTo>
                  <a:cubicBezTo>
                    <a:pt x="8390" y="18054"/>
                    <a:pt x="7233" y="17731"/>
                    <a:pt x="6075" y="17087"/>
                  </a:cubicBezTo>
                  <a:cubicBezTo>
                    <a:pt x="2218" y="20633"/>
                    <a:pt x="2218" y="20633"/>
                    <a:pt x="2218" y="20633"/>
                  </a:cubicBezTo>
                  <a:cubicBezTo>
                    <a:pt x="1833" y="20633"/>
                    <a:pt x="1447" y="20633"/>
                    <a:pt x="1447" y="20633"/>
                  </a:cubicBezTo>
                  <a:cubicBezTo>
                    <a:pt x="290" y="19343"/>
                    <a:pt x="290" y="19343"/>
                    <a:pt x="290" y="19343"/>
                  </a:cubicBezTo>
                  <a:cubicBezTo>
                    <a:pt x="-96" y="19343"/>
                    <a:pt x="-96" y="19021"/>
                    <a:pt x="290" y="19021"/>
                  </a:cubicBezTo>
                  <a:cubicBezTo>
                    <a:pt x="19190" y="2901"/>
                    <a:pt x="19190" y="2901"/>
                    <a:pt x="19190" y="2901"/>
                  </a:cubicBezTo>
                  <a:cubicBezTo>
                    <a:pt x="19575" y="2579"/>
                    <a:pt x="19961" y="2579"/>
                    <a:pt x="19961" y="2901"/>
                  </a:cubicBezTo>
                  <a:cubicBezTo>
                    <a:pt x="21118" y="3869"/>
                    <a:pt x="21118" y="3869"/>
                    <a:pt x="21118" y="3869"/>
                  </a:cubicBezTo>
                  <a:cubicBezTo>
                    <a:pt x="21504" y="4191"/>
                    <a:pt x="21504" y="4513"/>
                    <a:pt x="21118" y="4513"/>
                  </a:cubicBezTo>
                  <a:lnTo>
                    <a:pt x="15718" y="9349"/>
                  </a:lnTo>
                  <a:close/>
                  <a:moveTo>
                    <a:pt x="2604" y="13540"/>
                  </a:moveTo>
                  <a:cubicBezTo>
                    <a:pt x="2218" y="12896"/>
                    <a:pt x="1833" y="11928"/>
                    <a:pt x="1833" y="10961"/>
                  </a:cubicBezTo>
                  <a:cubicBezTo>
                    <a:pt x="1833" y="9349"/>
                    <a:pt x="1833" y="9349"/>
                    <a:pt x="1833" y="9349"/>
                  </a:cubicBezTo>
                  <a:cubicBezTo>
                    <a:pt x="1833" y="8704"/>
                    <a:pt x="2218" y="8382"/>
                    <a:pt x="2604" y="8382"/>
                  </a:cubicBezTo>
                  <a:cubicBezTo>
                    <a:pt x="3375" y="8382"/>
                    <a:pt x="3761" y="8704"/>
                    <a:pt x="3761" y="9349"/>
                  </a:cubicBezTo>
                  <a:cubicBezTo>
                    <a:pt x="3761" y="10961"/>
                    <a:pt x="3761" y="10961"/>
                    <a:pt x="3761" y="10961"/>
                  </a:cubicBezTo>
                  <a:cubicBezTo>
                    <a:pt x="3761" y="11284"/>
                    <a:pt x="3761" y="11928"/>
                    <a:pt x="4147" y="12251"/>
                  </a:cubicBezTo>
                  <a:lnTo>
                    <a:pt x="2604" y="13540"/>
                  </a:lnTo>
                  <a:close/>
                  <a:moveTo>
                    <a:pt x="5690" y="10961"/>
                  </a:moveTo>
                  <a:cubicBezTo>
                    <a:pt x="5690" y="4191"/>
                    <a:pt x="5690" y="4191"/>
                    <a:pt x="5690" y="4191"/>
                  </a:cubicBezTo>
                  <a:cubicBezTo>
                    <a:pt x="5690" y="1934"/>
                    <a:pt x="8004" y="0"/>
                    <a:pt x="10704" y="0"/>
                  </a:cubicBezTo>
                  <a:cubicBezTo>
                    <a:pt x="13018" y="0"/>
                    <a:pt x="14561" y="1290"/>
                    <a:pt x="15333" y="2901"/>
                  </a:cubicBezTo>
                  <a:lnTo>
                    <a:pt x="5690" y="1096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49" name="Shape"/>
            <p:cNvSpPr/>
            <p:nvPr/>
          </p:nvSpPr>
          <p:spPr>
            <a:xfrm>
              <a:off x="7258051" y="4195233"/>
              <a:ext cx="256117" cy="260352"/>
            </a:xfrm>
            <a:custGeom>
              <a:avLst/>
              <a:gdLst/>
              <a:ahLst/>
              <a:cxnLst>
                <a:cxn ang="0">
                  <a:pos x="wd2" y="hd2"/>
                </a:cxn>
                <a:cxn ang="5400000">
                  <a:pos x="wd2" y="hd2"/>
                </a:cxn>
                <a:cxn ang="10800000">
                  <a:pos x="wd2" y="hd2"/>
                </a:cxn>
                <a:cxn ang="16200000">
                  <a:pos x="wd2" y="hd2"/>
                </a:cxn>
              </a:cxnLst>
              <a:rect l="0" t="0" r="r" b="b"/>
              <a:pathLst>
                <a:path w="21600" h="21600" extrusionOk="0">
                  <a:moveTo>
                    <a:pt x="21600" y="17053"/>
                  </a:moveTo>
                  <a:cubicBezTo>
                    <a:pt x="21600" y="19705"/>
                    <a:pt x="19671" y="21600"/>
                    <a:pt x="17357" y="21600"/>
                  </a:cubicBezTo>
                  <a:cubicBezTo>
                    <a:pt x="4243" y="21600"/>
                    <a:pt x="4243" y="21600"/>
                    <a:pt x="4243" y="21600"/>
                  </a:cubicBezTo>
                  <a:cubicBezTo>
                    <a:pt x="1929" y="21600"/>
                    <a:pt x="0" y="19705"/>
                    <a:pt x="0" y="17053"/>
                  </a:cubicBezTo>
                  <a:cubicBezTo>
                    <a:pt x="0" y="4547"/>
                    <a:pt x="0" y="4547"/>
                    <a:pt x="0" y="4547"/>
                  </a:cubicBezTo>
                  <a:cubicBezTo>
                    <a:pt x="0" y="2274"/>
                    <a:pt x="1929" y="0"/>
                    <a:pt x="4243" y="0"/>
                  </a:cubicBezTo>
                  <a:cubicBezTo>
                    <a:pt x="17357" y="0"/>
                    <a:pt x="17357" y="0"/>
                    <a:pt x="17357" y="0"/>
                  </a:cubicBezTo>
                  <a:cubicBezTo>
                    <a:pt x="19671" y="0"/>
                    <a:pt x="21600" y="2274"/>
                    <a:pt x="21600" y="4547"/>
                  </a:cubicBezTo>
                  <a:lnTo>
                    <a:pt x="21600" y="17053"/>
                  </a:lnTo>
                  <a:close/>
                  <a:moveTo>
                    <a:pt x="19671" y="4547"/>
                  </a:moveTo>
                  <a:cubicBezTo>
                    <a:pt x="19671" y="3032"/>
                    <a:pt x="18514" y="2274"/>
                    <a:pt x="17357" y="2274"/>
                  </a:cubicBezTo>
                  <a:cubicBezTo>
                    <a:pt x="4243" y="2274"/>
                    <a:pt x="4243" y="2274"/>
                    <a:pt x="4243" y="2274"/>
                  </a:cubicBezTo>
                  <a:cubicBezTo>
                    <a:pt x="3086" y="2274"/>
                    <a:pt x="1929" y="3032"/>
                    <a:pt x="1929" y="4547"/>
                  </a:cubicBezTo>
                  <a:cubicBezTo>
                    <a:pt x="1929" y="17053"/>
                    <a:pt x="1929" y="17053"/>
                    <a:pt x="1929" y="17053"/>
                  </a:cubicBezTo>
                  <a:cubicBezTo>
                    <a:pt x="1929" y="18568"/>
                    <a:pt x="3086" y="19705"/>
                    <a:pt x="4243" y="19705"/>
                  </a:cubicBezTo>
                  <a:cubicBezTo>
                    <a:pt x="17357" y="19705"/>
                    <a:pt x="17357" y="19705"/>
                    <a:pt x="17357" y="19705"/>
                  </a:cubicBezTo>
                  <a:cubicBezTo>
                    <a:pt x="18514" y="19705"/>
                    <a:pt x="19671" y="18568"/>
                    <a:pt x="19671" y="17053"/>
                  </a:cubicBezTo>
                  <a:lnTo>
                    <a:pt x="19671" y="4547"/>
                  </a:lnTo>
                  <a:close/>
                  <a:moveTo>
                    <a:pt x="17743" y="11368"/>
                  </a:moveTo>
                  <a:cubicBezTo>
                    <a:pt x="17743" y="11747"/>
                    <a:pt x="17357" y="11747"/>
                    <a:pt x="17357" y="11747"/>
                  </a:cubicBezTo>
                  <a:cubicBezTo>
                    <a:pt x="4243" y="11747"/>
                    <a:pt x="4243" y="11747"/>
                    <a:pt x="4243" y="11747"/>
                  </a:cubicBezTo>
                  <a:cubicBezTo>
                    <a:pt x="4243" y="11747"/>
                    <a:pt x="3857" y="11747"/>
                    <a:pt x="3857" y="11368"/>
                  </a:cubicBezTo>
                  <a:cubicBezTo>
                    <a:pt x="3857" y="10232"/>
                    <a:pt x="3857" y="10232"/>
                    <a:pt x="3857" y="10232"/>
                  </a:cubicBezTo>
                  <a:cubicBezTo>
                    <a:pt x="3857" y="10232"/>
                    <a:pt x="4243" y="9853"/>
                    <a:pt x="4243" y="9853"/>
                  </a:cubicBezTo>
                  <a:cubicBezTo>
                    <a:pt x="17357" y="9853"/>
                    <a:pt x="17357" y="9853"/>
                    <a:pt x="17357" y="9853"/>
                  </a:cubicBezTo>
                  <a:cubicBezTo>
                    <a:pt x="17357" y="9853"/>
                    <a:pt x="17743" y="10232"/>
                    <a:pt x="17743" y="10232"/>
                  </a:cubicBezTo>
                  <a:lnTo>
                    <a:pt x="17743" y="113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0" name="Shape"/>
            <p:cNvSpPr/>
            <p:nvPr/>
          </p:nvSpPr>
          <p:spPr>
            <a:xfrm>
              <a:off x="7916333" y="4195233"/>
              <a:ext cx="270934" cy="283634"/>
            </a:xfrm>
            <a:custGeom>
              <a:avLst/>
              <a:gdLst/>
              <a:ahLst/>
              <a:cxnLst>
                <a:cxn ang="0">
                  <a:pos x="wd2" y="hd2"/>
                </a:cxn>
                <a:cxn ang="5400000">
                  <a:pos x="wd2" y="hd2"/>
                </a:cxn>
                <a:cxn ang="10800000">
                  <a:pos x="wd2" y="hd2"/>
                </a:cxn>
                <a:cxn ang="16200000">
                  <a:pos x="wd2" y="hd2"/>
                </a:cxn>
              </a:cxnLst>
              <a:rect l="0" t="0" r="r" b="b"/>
              <a:pathLst>
                <a:path w="21600" h="21600" extrusionOk="0">
                  <a:moveTo>
                    <a:pt x="11349" y="21600"/>
                  </a:moveTo>
                  <a:cubicBezTo>
                    <a:pt x="5125" y="21600"/>
                    <a:pt x="0" y="16723"/>
                    <a:pt x="0" y="10800"/>
                  </a:cubicBezTo>
                  <a:cubicBezTo>
                    <a:pt x="0" y="5226"/>
                    <a:pt x="4759" y="348"/>
                    <a:pt x="10617" y="0"/>
                  </a:cubicBezTo>
                  <a:cubicBezTo>
                    <a:pt x="11349" y="0"/>
                    <a:pt x="11349" y="348"/>
                    <a:pt x="11715" y="697"/>
                  </a:cubicBezTo>
                  <a:cubicBezTo>
                    <a:pt x="11715" y="1045"/>
                    <a:pt x="11715" y="1394"/>
                    <a:pt x="11349" y="1742"/>
                  </a:cubicBezTo>
                  <a:cubicBezTo>
                    <a:pt x="9885" y="3135"/>
                    <a:pt x="8786" y="5226"/>
                    <a:pt x="8786" y="7316"/>
                  </a:cubicBezTo>
                  <a:cubicBezTo>
                    <a:pt x="8786" y="11497"/>
                    <a:pt x="12447" y="14981"/>
                    <a:pt x="16841" y="14981"/>
                  </a:cubicBezTo>
                  <a:cubicBezTo>
                    <a:pt x="17939" y="14981"/>
                    <a:pt x="19037" y="14632"/>
                    <a:pt x="20136" y="14284"/>
                  </a:cubicBezTo>
                  <a:cubicBezTo>
                    <a:pt x="20502" y="13935"/>
                    <a:pt x="20868" y="14284"/>
                    <a:pt x="21234" y="14284"/>
                  </a:cubicBezTo>
                  <a:cubicBezTo>
                    <a:pt x="21600" y="14632"/>
                    <a:pt x="21600" y="14981"/>
                    <a:pt x="21600" y="15329"/>
                  </a:cubicBezTo>
                  <a:cubicBezTo>
                    <a:pt x="19769" y="19161"/>
                    <a:pt x="15742" y="21600"/>
                    <a:pt x="11349" y="21600"/>
                  </a:cubicBezTo>
                  <a:close/>
                  <a:moveTo>
                    <a:pt x="16841" y="16723"/>
                  </a:moveTo>
                  <a:cubicBezTo>
                    <a:pt x="11349" y="16723"/>
                    <a:pt x="6956" y="12542"/>
                    <a:pt x="6956" y="7316"/>
                  </a:cubicBezTo>
                  <a:cubicBezTo>
                    <a:pt x="6956" y="5574"/>
                    <a:pt x="7688" y="3832"/>
                    <a:pt x="8420" y="2439"/>
                  </a:cubicBezTo>
                  <a:cubicBezTo>
                    <a:pt x="4759" y="3484"/>
                    <a:pt x="1831" y="6968"/>
                    <a:pt x="1831" y="10800"/>
                  </a:cubicBezTo>
                  <a:cubicBezTo>
                    <a:pt x="1831" y="15677"/>
                    <a:pt x="5858" y="19858"/>
                    <a:pt x="11349" y="19858"/>
                  </a:cubicBezTo>
                  <a:cubicBezTo>
                    <a:pt x="13912" y="19858"/>
                    <a:pt x="16841" y="18465"/>
                    <a:pt x="18305" y="16723"/>
                  </a:cubicBezTo>
                  <a:cubicBezTo>
                    <a:pt x="17939" y="16723"/>
                    <a:pt x="17573" y="16723"/>
                    <a:pt x="16841" y="1672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1" name="Shape"/>
            <p:cNvSpPr/>
            <p:nvPr/>
          </p:nvSpPr>
          <p:spPr>
            <a:xfrm>
              <a:off x="8576733" y="4195233"/>
              <a:ext cx="376767" cy="260352"/>
            </a:xfrm>
            <a:custGeom>
              <a:avLst/>
              <a:gdLst/>
              <a:ahLst/>
              <a:cxnLst>
                <a:cxn ang="0">
                  <a:pos x="wd2" y="hd2"/>
                </a:cxn>
                <a:cxn ang="5400000">
                  <a:pos x="wd2" y="hd2"/>
                </a:cxn>
                <a:cxn ang="10800000">
                  <a:pos x="wd2" y="hd2"/>
                </a:cxn>
                <a:cxn ang="16200000">
                  <a:pos x="wd2" y="hd2"/>
                </a:cxn>
              </a:cxnLst>
              <a:rect l="0" t="0" r="r" b="b"/>
              <a:pathLst>
                <a:path w="21600" h="21600" extrusionOk="0">
                  <a:moveTo>
                    <a:pt x="21600" y="18568"/>
                  </a:moveTo>
                  <a:cubicBezTo>
                    <a:pt x="21600" y="20463"/>
                    <a:pt x="20810" y="21600"/>
                    <a:pt x="19493" y="21600"/>
                  </a:cubicBezTo>
                  <a:cubicBezTo>
                    <a:pt x="1844" y="21600"/>
                    <a:pt x="1844" y="21600"/>
                    <a:pt x="1844" y="21600"/>
                  </a:cubicBezTo>
                  <a:cubicBezTo>
                    <a:pt x="790" y="21600"/>
                    <a:pt x="0" y="20463"/>
                    <a:pt x="0" y="18568"/>
                  </a:cubicBezTo>
                  <a:cubicBezTo>
                    <a:pt x="0" y="2274"/>
                    <a:pt x="0" y="2274"/>
                    <a:pt x="0" y="2274"/>
                  </a:cubicBezTo>
                  <a:cubicBezTo>
                    <a:pt x="2634" y="2274"/>
                    <a:pt x="2634" y="2274"/>
                    <a:pt x="2634" y="2274"/>
                  </a:cubicBezTo>
                  <a:cubicBezTo>
                    <a:pt x="2634" y="0"/>
                    <a:pt x="2634" y="0"/>
                    <a:pt x="2634" y="0"/>
                  </a:cubicBezTo>
                  <a:cubicBezTo>
                    <a:pt x="21600" y="0"/>
                    <a:pt x="21600" y="0"/>
                    <a:pt x="21600" y="0"/>
                  </a:cubicBezTo>
                  <a:lnTo>
                    <a:pt x="21600" y="18568"/>
                  </a:lnTo>
                  <a:close/>
                  <a:moveTo>
                    <a:pt x="2634" y="4168"/>
                  </a:moveTo>
                  <a:cubicBezTo>
                    <a:pt x="1317" y="4168"/>
                    <a:pt x="1317" y="4168"/>
                    <a:pt x="1317" y="4168"/>
                  </a:cubicBezTo>
                  <a:cubicBezTo>
                    <a:pt x="1317" y="18568"/>
                    <a:pt x="1317" y="18568"/>
                    <a:pt x="1317" y="18568"/>
                  </a:cubicBezTo>
                  <a:cubicBezTo>
                    <a:pt x="1317" y="19326"/>
                    <a:pt x="1580" y="19705"/>
                    <a:pt x="1844" y="19705"/>
                  </a:cubicBezTo>
                  <a:cubicBezTo>
                    <a:pt x="2371" y="19705"/>
                    <a:pt x="2634" y="19326"/>
                    <a:pt x="2634" y="18568"/>
                  </a:cubicBezTo>
                  <a:lnTo>
                    <a:pt x="2634" y="4168"/>
                  </a:lnTo>
                  <a:close/>
                  <a:moveTo>
                    <a:pt x="20283" y="2274"/>
                  </a:moveTo>
                  <a:cubicBezTo>
                    <a:pt x="3951" y="2274"/>
                    <a:pt x="3951" y="2274"/>
                    <a:pt x="3951" y="2274"/>
                  </a:cubicBezTo>
                  <a:cubicBezTo>
                    <a:pt x="3951" y="18568"/>
                    <a:pt x="3951" y="18568"/>
                    <a:pt x="3951" y="18568"/>
                  </a:cubicBezTo>
                  <a:cubicBezTo>
                    <a:pt x="3951" y="18947"/>
                    <a:pt x="3951" y="19326"/>
                    <a:pt x="3951" y="19705"/>
                  </a:cubicBezTo>
                  <a:cubicBezTo>
                    <a:pt x="19493" y="19705"/>
                    <a:pt x="19493" y="19705"/>
                    <a:pt x="19493" y="19705"/>
                  </a:cubicBezTo>
                  <a:cubicBezTo>
                    <a:pt x="20020" y="19705"/>
                    <a:pt x="20283" y="19326"/>
                    <a:pt x="20283" y="18568"/>
                  </a:cubicBezTo>
                  <a:lnTo>
                    <a:pt x="20283" y="2274"/>
                  </a:lnTo>
                  <a:close/>
                  <a:moveTo>
                    <a:pt x="12117" y="13642"/>
                  </a:moveTo>
                  <a:cubicBezTo>
                    <a:pt x="5268" y="13642"/>
                    <a:pt x="5268" y="13642"/>
                    <a:pt x="5268" y="13642"/>
                  </a:cubicBezTo>
                  <a:cubicBezTo>
                    <a:pt x="5268" y="4168"/>
                    <a:pt x="5268" y="4168"/>
                    <a:pt x="5268" y="4168"/>
                  </a:cubicBezTo>
                  <a:cubicBezTo>
                    <a:pt x="12117" y="4168"/>
                    <a:pt x="12117" y="4168"/>
                    <a:pt x="12117" y="4168"/>
                  </a:cubicBezTo>
                  <a:lnTo>
                    <a:pt x="12117" y="13642"/>
                  </a:lnTo>
                  <a:close/>
                  <a:moveTo>
                    <a:pt x="12117" y="17811"/>
                  </a:moveTo>
                  <a:cubicBezTo>
                    <a:pt x="5268" y="17811"/>
                    <a:pt x="5268" y="17811"/>
                    <a:pt x="5268" y="17811"/>
                  </a:cubicBezTo>
                  <a:cubicBezTo>
                    <a:pt x="5268" y="15916"/>
                    <a:pt x="5268" y="15916"/>
                    <a:pt x="5268" y="15916"/>
                  </a:cubicBezTo>
                  <a:cubicBezTo>
                    <a:pt x="12117" y="15916"/>
                    <a:pt x="12117" y="15916"/>
                    <a:pt x="12117" y="15916"/>
                  </a:cubicBezTo>
                  <a:lnTo>
                    <a:pt x="12117" y="17811"/>
                  </a:lnTo>
                  <a:close/>
                  <a:moveTo>
                    <a:pt x="6585" y="6063"/>
                  </a:moveTo>
                  <a:cubicBezTo>
                    <a:pt x="6585" y="11747"/>
                    <a:pt x="6585" y="11747"/>
                    <a:pt x="6585" y="11747"/>
                  </a:cubicBezTo>
                  <a:cubicBezTo>
                    <a:pt x="10800" y="11747"/>
                    <a:pt x="10800" y="11747"/>
                    <a:pt x="10800" y="11747"/>
                  </a:cubicBezTo>
                  <a:cubicBezTo>
                    <a:pt x="10800" y="6063"/>
                    <a:pt x="10800" y="6063"/>
                    <a:pt x="10800" y="6063"/>
                  </a:cubicBezTo>
                  <a:lnTo>
                    <a:pt x="6585" y="6063"/>
                  </a:lnTo>
                  <a:close/>
                  <a:moveTo>
                    <a:pt x="18966" y="6063"/>
                  </a:moveTo>
                  <a:cubicBezTo>
                    <a:pt x="13434" y="6063"/>
                    <a:pt x="13434" y="6063"/>
                    <a:pt x="13434" y="6063"/>
                  </a:cubicBezTo>
                  <a:cubicBezTo>
                    <a:pt x="13434" y="4168"/>
                    <a:pt x="13434" y="4168"/>
                    <a:pt x="13434" y="4168"/>
                  </a:cubicBezTo>
                  <a:cubicBezTo>
                    <a:pt x="18966" y="4168"/>
                    <a:pt x="18966" y="4168"/>
                    <a:pt x="18966" y="4168"/>
                  </a:cubicBezTo>
                  <a:lnTo>
                    <a:pt x="18966" y="6063"/>
                  </a:lnTo>
                  <a:close/>
                  <a:moveTo>
                    <a:pt x="18966" y="9853"/>
                  </a:moveTo>
                  <a:cubicBezTo>
                    <a:pt x="13434" y="9853"/>
                    <a:pt x="13434" y="9853"/>
                    <a:pt x="13434" y="9853"/>
                  </a:cubicBezTo>
                  <a:cubicBezTo>
                    <a:pt x="13434" y="7958"/>
                    <a:pt x="13434" y="7958"/>
                    <a:pt x="13434" y="7958"/>
                  </a:cubicBezTo>
                  <a:cubicBezTo>
                    <a:pt x="18966" y="7958"/>
                    <a:pt x="18966" y="7958"/>
                    <a:pt x="18966" y="7958"/>
                  </a:cubicBezTo>
                  <a:lnTo>
                    <a:pt x="18966" y="9853"/>
                  </a:lnTo>
                  <a:close/>
                  <a:moveTo>
                    <a:pt x="18966" y="13642"/>
                  </a:moveTo>
                  <a:cubicBezTo>
                    <a:pt x="13434" y="13642"/>
                    <a:pt x="13434" y="13642"/>
                    <a:pt x="13434" y="13642"/>
                  </a:cubicBezTo>
                  <a:cubicBezTo>
                    <a:pt x="13434" y="11747"/>
                    <a:pt x="13434" y="11747"/>
                    <a:pt x="13434" y="11747"/>
                  </a:cubicBezTo>
                  <a:cubicBezTo>
                    <a:pt x="18966" y="11747"/>
                    <a:pt x="18966" y="11747"/>
                    <a:pt x="18966" y="11747"/>
                  </a:cubicBezTo>
                  <a:lnTo>
                    <a:pt x="18966" y="13642"/>
                  </a:lnTo>
                  <a:close/>
                  <a:moveTo>
                    <a:pt x="18966" y="17811"/>
                  </a:moveTo>
                  <a:cubicBezTo>
                    <a:pt x="13434" y="17811"/>
                    <a:pt x="13434" y="17811"/>
                    <a:pt x="13434" y="17811"/>
                  </a:cubicBezTo>
                  <a:cubicBezTo>
                    <a:pt x="13434" y="15916"/>
                    <a:pt x="13434" y="15916"/>
                    <a:pt x="13434" y="15916"/>
                  </a:cubicBezTo>
                  <a:cubicBezTo>
                    <a:pt x="18966" y="15916"/>
                    <a:pt x="18966" y="15916"/>
                    <a:pt x="18966" y="15916"/>
                  </a:cubicBezTo>
                  <a:lnTo>
                    <a:pt x="18966" y="1781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2" name="Shape"/>
            <p:cNvSpPr/>
            <p:nvPr/>
          </p:nvSpPr>
          <p:spPr>
            <a:xfrm>
              <a:off x="9237133" y="4171951"/>
              <a:ext cx="330201" cy="330201"/>
            </a:xfrm>
            <a:custGeom>
              <a:avLst/>
              <a:gdLst/>
              <a:ahLst/>
              <a:cxnLst>
                <a:cxn ang="0">
                  <a:pos x="wd2" y="hd2"/>
                </a:cxn>
                <a:cxn ang="5400000">
                  <a:pos x="wd2" y="hd2"/>
                </a:cxn>
                <a:cxn ang="10800000">
                  <a:pos x="wd2" y="hd2"/>
                </a:cxn>
                <a:cxn ang="16200000">
                  <a:pos x="wd2" y="hd2"/>
                </a:cxn>
              </a:cxnLst>
              <a:rect l="0" t="0" r="r" b="b"/>
              <a:pathLst>
                <a:path w="21600" h="21600" extrusionOk="0">
                  <a:moveTo>
                    <a:pt x="11400" y="15000"/>
                  </a:moveTo>
                  <a:cubicBezTo>
                    <a:pt x="11400" y="15900"/>
                    <a:pt x="11400" y="15900"/>
                    <a:pt x="11400" y="15900"/>
                  </a:cubicBezTo>
                  <a:cubicBezTo>
                    <a:pt x="11700" y="19200"/>
                    <a:pt x="9300" y="21600"/>
                    <a:pt x="5700" y="21600"/>
                  </a:cubicBezTo>
                  <a:cubicBezTo>
                    <a:pt x="1800" y="21600"/>
                    <a:pt x="0" y="18300"/>
                    <a:pt x="0" y="14700"/>
                  </a:cubicBezTo>
                  <a:cubicBezTo>
                    <a:pt x="300" y="15000"/>
                    <a:pt x="1800" y="16200"/>
                    <a:pt x="2400" y="16200"/>
                  </a:cubicBezTo>
                  <a:cubicBezTo>
                    <a:pt x="2700" y="16200"/>
                    <a:pt x="3000" y="16200"/>
                    <a:pt x="3000" y="15900"/>
                  </a:cubicBezTo>
                  <a:cubicBezTo>
                    <a:pt x="4200" y="13200"/>
                    <a:pt x="5700" y="12600"/>
                    <a:pt x="8400" y="12600"/>
                  </a:cubicBezTo>
                  <a:cubicBezTo>
                    <a:pt x="9000" y="13800"/>
                    <a:pt x="10200" y="14700"/>
                    <a:pt x="11400" y="15000"/>
                  </a:cubicBezTo>
                  <a:close/>
                  <a:moveTo>
                    <a:pt x="21600" y="2100"/>
                  </a:moveTo>
                  <a:cubicBezTo>
                    <a:pt x="21600" y="2700"/>
                    <a:pt x="21300" y="3300"/>
                    <a:pt x="21000" y="3900"/>
                  </a:cubicBezTo>
                  <a:cubicBezTo>
                    <a:pt x="20100" y="5700"/>
                    <a:pt x="16800" y="11700"/>
                    <a:pt x="15300" y="12900"/>
                  </a:cubicBezTo>
                  <a:cubicBezTo>
                    <a:pt x="14700" y="13500"/>
                    <a:pt x="13800" y="14100"/>
                    <a:pt x="12600" y="14100"/>
                  </a:cubicBezTo>
                  <a:cubicBezTo>
                    <a:pt x="10800" y="14100"/>
                    <a:pt x="9000" y="12300"/>
                    <a:pt x="9000" y="10200"/>
                  </a:cubicBezTo>
                  <a:cubicBezTo>
                    <a:pt x="9000" y="9300"/>
                    <a:pt x="9300" y="8400"/>
                    <a:pt x="10200" y="7800"/>
                  </a:cubicBezTo>
                  <a:cubicBezTo>
                    <a:pt x="17700" y="600"/>
                    <a:pt x="17700" y="600"/>
                    <a:pt x="17700" y="600"/>
                  </a:cubicBezTo>
                  <a:cubicBezTo>
                    <a:pt x="18300" y="300"/>
                    <a:pt x="18900" y="0"/>
                    <a:pt x="19500" y="0"/>
                  </a:cubicBezTo>
                  <a:cubicBezTo>
                    <a:pt x="20400" y="0"/>
                    <a:pt x="21600" y="900"/>
                    <a:pt x="21600" y="21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3" name="Shape"/>
            <p:cNvSpPr/>
            <p:nvPr/>
          </p:nvSpPr>
          <p:spPr>
            <a:xfrm>
              <a:off x="9901767" y="4195233"/>
              <a:ext cx="2286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2090"/>
                  </a:moveTo>
                  <a:cubicBezTo>
                    <a:pt x="21600" y="2439"/>
                    <a:pt x="21168" y="3484"/>
                    <a:pt x="20736" y="3484"/>
                  </a:cubicBezTo>
                  <a:cubicBezTo>
                    <a:pt x="20304" y="3484"/>
                    <a:pt x="19872" y="3135"/>
                    <a:pt x="19440" y="3484"/>
                  </a:cubicBezTo>
                  <a:cubicBezTo>
                    <a:pt x="19440" y="3484"/>
                    <a:pt x="19008" y="3484"/>
                    <a:pt x="19008" y="3832"/>
                  </a:cubicBezTo>
                  <a:cubicBezTo>
                    <a:pt x="19008" y="4181"/>
                    <a:pt x="19008" y="4529"/>
                    <a:pt x="19008" y="4529"/>
                  </a:cubicBezTo>
                  <a:cubicBezTo>
                    <a:pt x="19008" y="20903"/>
                    <a:pt x="19008" y="20903"/>
                    <a:pt x="19008" y="20903"/>
                  </a:cubicBezTo>
                  <a:cubicBezTo>
                    <a:pt x="19008" y="21252"/>
                    <a:pt x="18576" y="21600"/>
                    <a:pt x="18144" y="21600"/>
                  </a:cubicBezTo>
                  <a:cubicBezTo>
                    <a:pt x="15984" y="21600"/>
                    <a:pt x="15984" y="21600"/>
                    <a:pt x="15984" y="21600"/>
                  </a:cubicBezTo>
                  <a:cubicBezTo>
                    <a:pt x="15552" y="21600"/>
                    <a:pt x="15120" y="21252"/>
                    <a:pt x="15120" y="20903"/>
                  </a:cubicBezTo>
                  <a:cubicBezTo>
                    <a:pt x="15120" y="3832"/>
                    <a:pt x="15120" y="3832"/>
                    <a:pt x="15120" y="3832"/>
                  </a:cubicBezTo>
                  <a:cubicBezTo>
                    <a:pt x="12528" y="3832"/>
                    <a:pt x="12528" y="3832"/>
                    <a:pt x="12528" y="3832"/>
                  </a:cubicBezTo>
                  <a:cubicBezTo>
                    <a:pt x="12528" y="20903"/>
                    <a:pt x="12528" y="20903"/>
                    <a:pt x="12528" y="20903"/>
                  </a:cubicBezTo>
                  <a:cubicBezTo>
                    <a:pt x="12528" y="21252"/>
                    <a:pt x="12096" y="21600"/>
                    <a:pt x="11664" y="21600"/>
                  </a:cubicBezTo>
                  <a:cubicBezTo>
                    <a:pt x="9504" y="21600"/>
                    <a:pt x="9504" y="21600"/>
                    <a:pt x="9504" y="21600"/>
                  </a:cubicBezTo>
                  <a:cubicBezTo>
                    <a:pt x="9072" y="21600"/>
                    <a:pt x="8640" y="21252"/>
                    <a:pt x="8640" y="20903"/>
                  </a:cubicBezTo>
                  <a:cubicBezTo>
                    <a:pt x="8640" y="13935"/>
                    <a:pt x="8640" y="13935"/>
                    <a:pt x="8640" y="13935"/>
                  </a:cubicBezTo>
                  <a:cubicBezTo>
                    <a:pt x="6912" y="13587"/>
                    <a:pt x="5616" y="13587"/>
                    <a:pt x="4320" y="12890"/>
                  </a:cubicBezTo>
                  <a:cubicBezTo>
                    <a:pt x="3024" y="12542"/>
                    <a:pt x="1728" y="11497"/>
                    <a:pt x="864" y="10452"/>
                  </a:cubicBezTo>
                  <a:cubicBezTo>
                    <a:pt x="432" y="9406"/>
                    <a:pt x="0" y="8361"/>
                    <a:pt x="0" y="6968"/>
                  </a:cubicBezTo>
                  <a:cubicBezTo>
                    <a:pt x="0" y="5226"/>
                    <a:pt x="432" y="3832"/>
                    <a:pt x="1296" y="2787"/>
                  </a:cubicBezTo>
                  <a:cubicBezTo>
                    <a:pt x="2592" y="1742"/>
                    <a:pt x="3456" y="1045"/>
                    <a:pt x="5184" y="697"/>
                  </a:cubicBezTo>
                  <a:cubicBezTo>
                    <a:pt x="6480" y="348"/>
                    <a:pt x="9072" y="0"/>
                    <a:pt x="12096" y="0"/>
                  </a:cubicBezTo>
                  <a:cubicBezTo>
                    <a:pt x="20736" y="0"/>
                    <a:pt x="20736" y="0"/>
                    <a:pt x="20736" y="0"/>
                  </a:cubicBezTo>
                  <a:cubicBezTo>
                    <a:pt x="21168" y="0"/>
                    <a:pt x="21600" y="697"/>
                    <a:pt x="21600" y="1045"/>
                  </a:cubicBezTo>
                  <a:lnTo>
                    <a:pt x="21600" y="209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4" name="Shape"/>
            <p:cNvSpPr/>
            <p:nvPr/>
          </p:nvSpPr>
          <p:spPr>
            <a:xfrm>
              <a:off x="10570634" y="4171951"/>
              <a:ext cx="302685" cy="306917"/>
            </a:xfrm>
            <a:custGeom>
              <a:avLst/>
              <a:gdLst/>
              <a:ahLst/>
              <a:cxnLst>
                <a:cxn ang="0">
                  <a:pos x="wd2" y="hd2"/>
                </a:cxn>
                <a:cxn ang="5400000">
                  <a:pos x="wd2" y="hd2"/>
                </a:cxn>
                <a:cxn ang="10800000">
                  <a:pos x="wd2" y="hd2"/>
                </a:cxn>
                <a:cxn ang="16200000">
                  <a:pos x="wd2" y="hd2"/>
                </a:cxn>
              </a:cxnLst>
              <a:rect l="0" t="0" r="r" b="b"/>
              <a:pathLst>
                <a:path w="21600" h="21600" extrusionOk="0">
                  <a:moveTo>
                    <a:pt x="16036" y="10961"/>
                  </a:moveTo>
                  <a:cubicBezTo>
                    <a:pt x="14073" y="12573"/>
                    <a:pt x="10800" y="13218"/>
                    <a:pt x="8182" y="13218"/>
                  </a:cubicBezTo>
                  <a:cubicBezTo>
                    <a:pt x="7200" y="13218"/>
                    <a:pt x="7200" y="13218"/>
                    <a:pt x="7200" y="13218"/>
                  </a:cubicBezTo>
                  <a:cubicBezTo>
                    <a:pt x="6873" y="13218"/>
                    <a:pt x="6218" y="13540"/>
                    <a:pt x="6218" y="14185"/>
                  </a:cubicBezTo>
                  <a:cubicBezTo>
                    <a:pt x="5236" y="18054"/>
                    <a:pt x="5236" y="18054"/>
                    <a:pt x="5236" y="18054"/>
                  </a:cubicBezTo>
                  <a:cubicBezTo>
                    <a:pt x="4909" y="18699"/>
                    <a:pt x="4255" y="19343"/>
                    <a:pt x="3600" y="19343"/>
                  </a:cubicBezTo>
                  <a:cubicBezTo>
                    <a:pt x="982" y="19343"/>
                    <a:pt x="982" y="19343"/>
                    <a:pt x="982" y="19343"/>
                  </a:cubicBezTo>
                  <a:cubicBezTo>
                    <a:pt x="327" y="19343"/>
                    <a:pt x="0" y="19021"/>
                    <a:pt x="0" y="18376"/>
                  </a:cubicBezTo>
                  <a:cubicBezTo>
                    <a:pt x="0" y="18376"/>
                    <a:pt x="0" y="18054"/>
                    <a:pt x="0" y="18054"/>
                  </a:cubicBezTo>
                  <a:cubicBezTo>
                    <a:pt x="3927" y="1290"/>
                    <a:pt x="3927" y="1290"/>
                    <a:pt x="3927" y="1290"/>
                  </a:cubicBezTo>
                  <a:cubicBezTo>
                    <a:pt x="3927" y="645"/>
                    <a:pt x="4582" y="0"/>
                    <a:pt x="5236" y="0"/>
                  </a:cubicBezTo>
                  <a:cubicBezTo>
                    <a:pt x="11127" y="0"/>
                    <a:pt x="11127" y="0"/>
                    <a:pt x="11127" y="0"/>
                  </a:cubicBezTo>
                  <a:cubicBezTo>
                    <a:pt x="15055" y="0"/>
                    <a:pt x="18982" y="645"/>
                    <a:pt x="18982" y="5481"/>
                  </a:cubicBezTo>
                  <a:cubicBezTo>
                    <a:pt x="18982" y="7737"/>
                    <a:pt x="18000" y="9672"/>
                    <a:pt x="16036" y="10961"/>
                  </a:cubicBezTo>
                  <a:close/>
                  <a:moveTo>
                    <a:pt x="18655" y="13540"/>
                  </a:moveTo>
                  <a:cubicBezTo>
                    <a:pt x="16364" y="15152"/>
                    <a:pt x="13418" y="15475"/>
                    <a:pt x="10473" y="15475"/>
                  </a:cubicBezTo>
                  <a:cubicBezTo>
                    <a:pt x="9818" y="15475"/>
                    <a:pt x="9818" y="15475"/>
                    <a:pt x="9818" y="15475"/>
                  </a:cubicBezTo>
                  <a:cubicBezTo>
                    <a:pt x="9164" y="15475"/>
                    <a:pt x="8509" y="15797"/>
                    <a:pt x="8509" y="16442"/>
                  </a:cubicBezTo>
                  <a:cubicBezTo>
                    <a:pt x="7527" y="20633"/>
                    <a:pt x="7527" y="20633"/>
                    <a:pt x="7527" y="20633"/>
                  </a:cubicBezTo>
                  <a:cubicBezTo>
                    <a:pt x="7527" y="21278"/>
                    <a:pt x="6873" y="21600"/>
                    <a:pt x="6218" y="21600"/>
                  </a:cubicBezTo>
                  <a:cubicBezTo>
                    <a:pt x="3273" y="21600"/>
                    <a:pt x="3273" y="21600"/>
                    <a:pt x="3273" y="21600"/>
                  </a:cubicBezTo>
                  <a:cubicBezTo>
                    <a:pt x="2945" y="21600"/>
                    <a:pt x="2291" y="21278"/>
                    <a:pt x="2291" y="20633"/>
                  </a:cubicBezTo>
                  <a:cubicBezTo>
                    <a:pt x="2291" y="20310"/>
                    <a:pt x="2291" y="20310"/>
                    <a:pt x="2618" y="19988"/>
                  </a:cubicBezTo>
                  <a:cubicBezTo>
                    <a:pt x="4582" y="19988"/>
                    <a:pt x="4582" y="19988"/>
                    <a:pt x="4582" y="19988"/>
                  </a:cubicBezTo>
                  <a:cubicBezTo>
                    <a:pt x="5236" y="19988"/>
                    <a:pt x="5564" y="19343"/>
                    <a:pt x="5891" y="18699"/>
                  </a:cubicBezTo>
                  <a:cubicBezTo>
                    <a:pt x="6873" y="14830"/>
                    <a:pt x="6873" y="14830"/>
                    <a:pt x="6873" y="14830"/>
                  </a:cubicBezTo>
                  <a:cubicBezTo>
                    <a:pt x="6873" y="14185"/>
                    <a:pt x="7527" y="13863"/>
                    <a:pt x="8182" y="13863"/>
                  </a:cubicBezTo>
                  <a:cubicBezTo>
                    <a:pt x="8836" y="13863"/>
                    <a:pt x="8836" y="13863"/>
                    <a:pt x="8836" y="13863"/>
                  </a:cubicBezTo>
                  <a:cubicBezTo>
                    <a:pt x="11782" y="13863"/>
                    <a:pt x="14727" y="13218"/>
                    <a:pt x="17018" y="11606"/>
                  </a:cubicBezTo>
                  <a:cubicBezTo>
                    <a:pt x="18655" y="10316"/>
                    <a:pt x="19636" y="8382"/>
                    <a:pt x="19636" y="6125"/>
                  </a:cubicBezTo>
                  <a:cubicBezTo>
                    <a:pt x="19636" y="5158"/>
                    <a:pt x="19636" y="4191"/>
                    <a:pt x="18982" y="3546"/>
                  </a:cubicBezTo>
                  <a:cubicBezTo>
                    <a:pt x="20945" y="4513"/>
                    <a:pt x="21600" y="6125"/>
                    <a:pt x="21600" y="7737"/>
                  </a:cubicBezTo>
                  <a:cubicBezTo>
                    <a:pt x="21600" y="10316"/>
                    <a:pt x="20618" y="11928"/>
                    <a:pt x="18655" y="13540"/>
                  </a:cubicBezTo>
                  <a:close/>
                  <a:moveTo>
                    <a:pt x="10473" y="3869"/>
                  </a:moveTo>
                  <a:cubicBezTo>
                    <a:pt x="9491" y="3869"/>
                    <a:pt x="9491" y="3869"/>
                    <a:pt x="9491" y="3869"/>
                  </a:cubicBezTo>
                  <a:cubicBezTo>
                    <a:pt x="8836" y="3869"/>
                    <a:pt x="8509" y="4191"/>
                    <a:pt x="8182" y="4836"/>
                  </a:cubicBezTo>
                  <a:cubicBezTo>
                    <a:pt x="7527" y="8382"/>
                    <a:pt x="7527" y="8382"/>
                    <a:pt x="7527" y="8382"/>
                  </a:cubicBezTo>
                  <a:cubicBezTo>
                    <a:pt x="7527" y="8382"/>
                    <a:pt x="7527" y="8382"/>
                    <a:pt x="7527" y="8704"/>
                  </a:cubicBezTo>
                  <a:cubicBezTo>
                    <a:pt x="7527" y="9027"/>
                    <a:pt x="7855" y="9349"/>
                    <a:pt x="8182" y="9349"/>
                  </a:cubicBezTo>
                  <a:cubicBezTo>
                    <a:pt x="8836" y="9349"/>
                    <a:pt x="8836" y="9349"/>
                    <a:pt x="8836" y="9349"/>
                  </a:cubicBezTo>
                  <a:cubicBezTo>
                    <a:pt x="11127" y="9349"/>
                    <a:pt x="13418" y="8382"/>
                    <a:pt x="13418" y="5803"/>
                  </a:cubicBezTo>
                  <a:cubicBezTo>
                    <a:pt x="13418" y="4191"/>
                    <a:pt x="11782" y="3869"/>
                    <a:pt x="10473" y="38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5" name="Shape"/>
            <p:cNvSpPr/>
            <p:nvPr/>
          </p:nvSpPr>
          <p:spPr>
            <a:xfrm>
              <a:off x="11216218" y="4195233"/>
              <a:ext cx="260350" cy="260352"/>
            </a:xfrm>
            <a:custGeom>
              <a:avLst/>
              <a:gdLst/>
              <a:ahLst/>
              <a:cxnLst>
                <a:cxn ang="0">
                  <a:pos x="wd2" y="hd2"/>
                </a:cxn>
                <a:cxn ang="5400000">
                  <a:pos x="wd2" y="hd2"/>
                </a:cxn>
                <a:cxn ang="10800000">
                  <a:pos x="wd2" y="hd2"/>
                </a:cxn>
                <a:cxn ang="16200000">
                  <a:pos x="wd2" y="hd2"/>
                </a:cxn>
              </a:cxnLst>
              <a:rect l="0" t="0" r="r" b="b"/>
              <a:pathLst>
                <a:path w="21600" h="21600" extrusionOk="0">
                  <a:moveTo>
                    <a:pt x="21221" y="19326"/>
                  </a:moveTo>
                  <a:cubicBezTo>
                    <a:pt x="20842" y="20084"/>
                    <a:pt x="20084" y="20463"/>
                    <a:pt x="19326" y="20842"/>
                  </a:cubicBezTo>
                  <a:cubicBezTo>
                    <a:pt x="18568" y="21221"/>
                    <a:pt x="17432" y="21600"/>
                    <a:pt x="16295" y="21600"/>
                  </a:cubicBezTo>
                  <a:cubicBezTo>
                    <a:pt x="15158" y="21600"/>
                    <a:pt x="13642" y="20842"/>
                    <a:pt x="12505" y="20463"/>
                  </a:cubicBezTo>
                  <a:cubicBezTo>
                    <a:pt x="11368" y="20084"/>
                    <a:pt x="10611" y="19705"/>
                    <a:pt x="9853" y="19326"/>
                  </a:cubicBezTo>
                  <a:cubicBezTo>
                    <a:pt x="7200" y="17811"/>
                    <a:pt x="4168" y="14400"/>
                    <a:pt x="2653" y="12126"/>
                  </a:cubicBezTo>
                  <a:cubicBezTo>
                    <a:pt x="1895" y="10989"/>
                    <a:pt x="1516" y="10232"/>
                    <a:pt x="1137" y="9474"/>
                  </a:cubicBezTo>
                  <a:cubicBezTo>
                    <a:pt x="758" y="7958"/>
                    <a:pt x="0" y="6821"/>
                    <a:pt x="0" y="5305"/>
                  </a:cubicBezTo>
                  <a:cubicBezTo>
                    <a:pt x="0" y="4168"/>
                    <a:pt x="379" y="3411"/>
                    <a:pt x="1137" y="2653"/>
                  </a:cubicBezTo>
                  <a:cubicBezTo>
                    <a:pt x="1516" y="1895"/>
                    <a:pt x="1895" y="1137"/>
                    <a:pt x="2653" y="758"/>
                  </a:cubicBezTo>
                  <a:cubicBezTo>
                    <a:pt x="3032" y="379"/>
                    <a:pt x="4168" y="0"/>
                    <a:pt x="4547" y="0"/>
                  </a:cubicBezTo>
                  <a:cubicBezTo>
                    <a:pt x="4926" y="0"/>
                    <a:pt x="4926" y="0"/>
                    <a:pt x="4926" y="379"/>
                  </a:cubicBezTo>
                  <a:cubicBezTo>
                    <a:pt x="5305" y="379"/>
                    <a:pt x="5684" y="1137"/>
                    <a:pt x="5684" y="1516"/>
                  </a:cubicBezTo>
                  <a:cubicBezTo>
                    <a:pt x="6442" y="2274"/>
                    <a:pt x="6821" y="3032"/>
                    <a:pt x="7200" y="3789"/>
                  </a:cubicBezTo>
                  <a:cubicBezTo>
                    <a:pt x="7579" y="4547"/>
                    <a:pt x="7958" y="4926"/>
                    <a:pt x="7958" y="5305"/>
                  </a:cubicBezTo>
                  <a:cubicBezTo>
                    <a:pt x="7958" y="6442"/>
                    <a:pt x="5305" y="7579"/>
                    <a:pt x="5305" y="8337"/>
                  </a:cubicBezTo>
                  <a:cubicBezTo>
                    <a:pt x="5305" y="8716"/>
                    <a:pt x="5684" y="9474"/>
                    <a:pt x="5684" y="9853"/>
                  </a:cubicBezTo>
                  <a:cubicBezTo>
                    <a:pt x="7200" y="12505"/>
                    <a:pt x="9095" y="14400"/>
                    <a:pt x="12126" y="15916"/>
                  </a:cubicBezTo>
                  <a:cubicBezTo>
                    <a:pt x="12505" y="16295"/>
                    <a:pt x="12884" y="16674"/>
                    <a:pt x="13263" y="16674"/>
                  </a:cubicBezTo>
                  <a:cubicBezTo>
                    <a:pt x="14021" y="16674"/>
                    <a:pt x="15537" y="13642"/>
                    <a:pt x="16295" y="13642"/>
                  </a:cubicBezTo>
                  <a:cubicBezTo>
                    <a:pt x="17053" y="13642"/>
                    <a:pt x="17432" y="14400"/>
                    <a:pt x="17811" y="14400"/>
                  </a:cubicBezTo>
                  <a:cubicBezTo>
                    <a:pt x="18568" y="15158"/>
                    <a:pt x="19705" y="15537"/>
                    <a:pt x="20463" y="15916"/>
                  </a:cubicBezTo>
                  <a:cubicBezTo>
                    <a:pt x="20842" y="16295"/>
                    <a:pt x="21600" y="16295"/>
                    <a:pt x="21600" y="16674"/>
                  </a:cubicBezTo>
                  <a:cubicBezTo>
                    <a:pt x="21600" y="17053"/>
                    <a:pt x="21600" y="17053"/>
                    <a:pt x="21600" y="17053"/>
                  </a:cubicBezTo>
                  <a:cubicBezTo>
                    <a:pt x="21600" y="17811"/>
                    <a:pt x="21221" y="18568"/>
                    <a:pt x="21221" y="1932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6" name="Shape"/>
            <p:cNvSpPr/>
            <p:nvPr/>
          </p:nvSpPr>
          <p:spPr>
            <a:xfrm>
              <a:off x="11785600" y="4171951"/>
              <a:ext cx="315385" cy="306917"/>
            </a:xfrm>
            <a:custGeom>
              <a:avLst/>
              <a:gdLst/>
              <a:ahLst/>
              <a:cxnLst>
                <a:cxn ang="0">
                  <a:pos x="wd2" y="hd2"/>
                </a:cxn>
                <a:cxn ang="5400000">
                  <a:pos x="wd2" y="hd2"/>
                </a:cxn>
                <a:cxn ang="10800000">
                  <a:pos x="wd2" y="hd2"/>
                </a:cxn>
                <a:cxn ang="16200000">
                  <a:pos x="wd2" y="hd2"/>
                </a:cxn>
              </a:cxnLst>
              <a:rect l="0" t="0" r="r" b="b"/>
              <a:pathLst>
                <a:path w="21600" h="21600" extrusionOk="0">
                  <a:moveTo>
                    <a:pt x="16591" y="18699"/>
                  </a:moveTo>
                  <a:cubicBezTo>
                    <a:pt x="14713" y="20633"/>
                    <a:pt x="12209" y="21600"/>
                    <a:pt x="9704" y="21600"/>
                  </a:cubicBezTo>
                  <a:cubicBezTo>
                    <a:pt x="4383" y="21600"/>
                    <a:pt x="0" y="17087"/>
                    <a:pt x="0" y="11606"/>
                  </a:cubicBezTo>
                  <a:cubicBezTo>
                    <a:pt x="0" y="6125"/>
                    <a:pt x="4383" y="1612"/>
                    <a:pt x="9704" y="1612"/>
                  </a:cubicBezTo>
                  <a:cubicBezTo>
                    <a:pt x="9704" y="11606"/>
                    <a:pt x="9704" y="11606"/>
                    <a:pt x="9704" y="11606"/>
                  </a:cubicBezTo>
                  <a:lnTo>
                    <a:pt x="16591" y="18699"/>
                  </a:lnTo>
                  <a:close/>
                  <a:moveTo>
                    <a:pt x="11270" y="9994"/>
                  </a:moveTo>
                  <a:cubicBezTo>
                    <a:pt x="11270" y="0"/>
                    <a:pt x="11270" y="0"/>
                    <a:pt x="11270" y="0"/>
                  </a:cubicBezTo>
                  <a:cubicBezTo>
                    <a:pt x="16591" y="0"/>
                    <a:pt x="20974" y="4513"/>
                    <a:pt x="20974" y="9994"/>
                  </a:cubicBezTo>
                  <a:lnTo>
                    <a:pt x="11270" y="9994"/>
                  </a:lnTo>
                  <a:close/>
                  <a:moveTo>
                    <a:pt x="21600" y="11606"/>
                  </a:moveTo>
                  <a:cubicBezTo>
                    <a:pt x="21600" y="14507"/>
                    <a:pt x="20661" y="17087"/>
                    <a:pt x="18783" y="18699"/>
                  </a:cubicBezTo>
                  <a:cubicBezTo>
                    <a:pt x="11896" y="11606"/>
                    <a:pt x="11896" y="11606"/>
                    <a:pt x="11896" y="11606"/>
                  </a:cubicBezTo>
                  <a:lnTo>
                    <a:pt x="21600" y="1160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7" name="Shape"/>
            <p:cNvSpPr/>
            <p:nvPr/>
          </p:nvSpPr>
          <p:spPr>
            <a:xfrm>
              <a:off x="86784" y="47095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4181"/>
                  </a:moveTo>
                  <a:cubicBezTo>
                    <a:pt x="21600" y="17768"/>
                    <a:pt x="21600" y="17768"/>
                    <a:pt x="21600" y="17768"/>
                  </a:cubicBezTo>
                  <a:cubicBezTo>
                    <a:pt x="21600" y="19858"/>
                    <a:pt x="19830" y="21600"/>
                    <a:pt x="17705" y="21600"/>
                  </a:cubicBezTo>
                  <a:cubicBezTo>
                    <a:pt x="7436" y="21600"/>
                    <a:pt x="7436" y="21600"/>
                    <a:pt x="7436" y="21600"/>
                  </a:cubicBezTo>
                  <a:cubicBezTo>
                    <a:pt x="7790" y="20903"/>
                    <a:pt x="8498" y="19858"/>
                    <a:pt x="8852" y="18813"/>
                  </a:cubicBezTo>
                  <a:cubicBezTo>
                    <a:pt x="8852" y="18813"/>
                    <a:pt x="8852" y="18116"/>
                    <a:pt x="9561" y="15677"/>
                  </a:cubicBezTo>
                  <a:cubicBezTo>
                    <a:pt x="9915" y="16374"/>
                    <a:pt x="10977" y="17071"/>
                    <a:pt x="12393" y="17071"/>
                  </a:cubicBezTo>
                  <a:cubicBezTo>
                    <a:pt x="15580" y="17071"/>
                    <a:pt x="18059" y="13935"/>
                    <a:pt x="18059" y="9755"/>
                  </a:cubicBezTo>
                  <a:cubicBezTo>
                    <a:pt x="18059" y="6619"/>
                    <a:pt x="15226" y="3832"/>
                    <a:pt x="11331" y="3832"/>
                  </a:cubicBezTo>
                  <a:cubicBezTo>
                    <a:pt x="6020" y="3832"/>
                    <a:pt x="3541" y="7316"/>
                    <a:pt x="3541" y="10452"/>
                  </a:cubicBezTo>
                  <a:cubicBezTo>
                    <a:pt x="3541" y="12194"/>
                    <a:pt x="4249" y="13935"/>
                    <a:pt x="5666" y="14284"/>
                  </a:cubicBezTo>
                  <a:cubicBezTo>
                    <a:pt x="6020" y="14632"/>
                    <a:pt x="6374" y="14284"/>
                    <a:pt x="6374" y="14284"/>
                  </a:cubicBezTo>
                  <a:cubicBezTo>
                    <a:pt x="6374" y="13935"/>
                    <a:pt x="6374" y="13587"/>
                    <a:pt x="6374" y="13239"/>
                  </a:cubicBezTo>
                  <a:cubicBezTo>
                    <a:pt x="6728" y="12890"/>
                    <a:pt x="6728" y="12890"/>
                    <a:pt x="6374" y="12890"/>
                  </a:cubicBezTo>
                  <a:cubicBezTo>
                    <a:pt x="6020" y="12194"/>
                    <a:pt x="5666" y="11497"/>
                    <a:pt x="5666" y="10800"/>
                  </a:cubicBezTo>
                  <a:cubicBezTo>
                    <a:pt x="5666" y="8013"/>
                    <a:pt x="7790" y="5574"/>
                    <a:pt x="10977" y="5574"/>
                  </a:cubicBezTo>
                  <a:cubicBezTo>
                    <a:pt x="13810" y="5574"/>
                    <a:pt x="15580" y="7316"/>
                    <a:pt x="15580" y="9755"/>
                  </a:cubicBezTo>
                  <a:cubicBezTo>
                    <a:pt x="15580" y="12542"/>
                    <a:pt x="14164" y="15329"/>
                    <a:pt x="12039" y="15329"/>
                  </a:cubicBezTo>
                  <a:cubicBezTo>
                    <a:pt x="10977" y="15329"/>
                    <a:pt x="9915" y="14284"/>
                    <a:pt x="10269" y="13239"/>
                  </a:cubicBezTo>
                  <a:cubicBezTo>
                    <a:pt x="10623" y="11845"/>
                    <a:pt x="11331" y="10452"/>
                    <a:pt x="11331" y="9406"/>
                  </a:cubicBezTo>
                  <a:cubicBezTo>
                    <a:pt x="11331" y="8710"/>
                    <a:pt x="10977" y="8013"/>
                    <a:pt x="9915" y="8013"/>
                  </a:cubicBezTo>
                  <a:cubicBezTo>
                    <a:pt x="8852" y="8013"/>
                    <a:pt x="7790" y="9058"/>
                    <a:pt x="7790" y="10452"/>
                  </a:cubicBezTo>
                  <a:cubicBezTo>
                    <a:pt x="7790" y="10452"/>
                    <a:pt x="7790" y="11497"/>
                    <a:pt x="8144" y="12194"/>
                  </a:cubicBezTo>
                  <a:cubicBezTo>
                    <a:pt x="7082" y="17071"/>
                    <a:pt x="6728" y="18116"/>
                    <a:pt x="6728" y="18116"/>
                  </a:cubicBezTo>
                  <a:cubicBezTo>
                    <a:pt x="6374" y="19510"/>
                    <a:pt x="6374" y="20903"/>
                    <a:pt x="6728"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8" name="Shape"/>
            <p:cNvSpPr/>
            <p:nvPr/>
          </p:nvSpPr>
          <p:spPr>
            <a:xfrm>
              <a:off x="660400" y="47095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77" y="21600"/>
                    <a:pt x="0" y="16723"/>
                    <a:pt x="0" y="10800"/>
                  </a:cubicBezTo>
                  <a:cubicBezTo>
                    <a:pt x="0" y="4877"/>
                    <a:pt x="4877" y="0"/>
                    <a:pt x="10800" y="0"/>
                  </a:cubicBezTo>
                  <a:cubicBezTo>
                    <a:pt x="16723" y="0"/>
                    <a:pt x="21600" y="4877"/>
                    <a:pt x="21600" y="10800"/>
                  </a:cubicBezTo>
                  <a:cubicBezTo>
                    <a:pt x="21600" y="16723"/>
                    <a:pt x="16723" y="21600"/>
                    <a:pt x="10800" y="21600"/>
                  </a:cubicBezTo>
                  <a:close/>
                  <a:moveTo>
                    <a:pt x="10800" y="3135"/>
                  </a:moveTo>
                  <a:cubicBezTo>
                    <a:pt x="6619" y="3135"/>
                    <a:pt x="3135" y="6619"/>
                    <a:pt x="3135" y="10800"/>
                  </a:cubicBezTo>
                  <a:cubicBezTo>
                    <a:pt x="3135" y="14981"/>
                    <a:pt x="6619" y="18465"/>
                    <a:pt x="10800" y="18465"/>
                  </a:cubicBezTo>
                  <a:cubicBezTo>
                    <a:pt x="14981" y="18465"/>
                    <a:pt x="18465" y="14981"/>
                    <a:pt x="18465" y="10800"/>
                  </a:cubicBezTo>
                  <a:cubicBezTo>
                    <a:pt x="18465" y="6619"/>
                    <a:pt x="14981" y="3135"/>
                    <a:pt x="10800" y="3135"/>
                  </a:cubicBezTo>
                  <a:close/>
                  <a:moveTo>
                    <a:pt x="16374" y="11845"/>
                  </a:moveTo>
                  <a:cubicBezTo>
                    <a:pt x="8710" y="16026"/>
                    <a:pt x="8710" y="16026"/>
                    <a:pt x="8710" y="16026"/>
                  </a:cubicBezTo>
                  <a:cubicBezTo>
                    <a:pt x="8361" y="16374"/>
                    <a:pt x="8361" y="16374"/>
                    <a:pt x="8361" y="16374"/>
                  </a:cubicBezTo>
                  <a:cubicBezTo>
                    <a:pt x="8013" y="16374"/>
                    <a:pt x="8013" y="16374"/>
                    <a:pt x="7665" y="16026"/>
                  </a:cubicBezTo>
                  <a:cubicBezTo>
                    <a:pt x="7665" y="16026"/>
                    <a:pt x="7316" y="15677"/>
                    <a:pt x="7316" y="15329"/>
                  </a:cubicBezTo>
                  <a:cubicBezTo>
                    <a:pt x="7316" y="6271"/>
                    <a:pt x="7316" y="6271"/>
                    <a:pt x="7316" y="6271"/>
                  </a:cubicBezTo>
                  <a:cubicBezTo>
                    <a:pt x="7316" y="6271"/>
                    <a:pt x="7665" y="5923"/>
                    <a:pt x="7665" y="5574"/>
                  </a:cubicBezTo>
                  <a:cubicBezTo>
                    <a:pt x="8013" y="5574"/>
                    <a:pt x="8361" y="5574"/>
                    <a:pt x="8710" y="5574"/>
                  </a:cubicBezTo>
                  <a:cubicBezTo>
                    <a:pt x="16374" y="10103"/>
                    <a:pt x="16374" y="10103"/>
                    <a:pt x="16374" y="10103"/>
                  </a:cubicBezTo>
                  <a:cubicBezTo>
                    <a:pt x="16723" y="10452"/>
                    <a:pt x="16723" y="10452"/>
                    <a:pt x="16723" y="10800"/>
                  </a:cubicBezTo>
                  <a:cubicBezTo>
                    <a:pt x="16723" y="11148"/>
                    <a:pt x="16723" y="11497"/>
                    <a:pt x="16374" y="1184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59" name="Shape"/>
            <p:cNvSpPr/>
            <p:nvPr/>
          </p:nvSpPr>
          <p:spPr>
            <a:xfrm>
              <a:off x="1318684" y="4709584"/>
              <a:ext cx="285750"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58" y="21600"/>
                    <a:pt x="17768" y="21600"/>
                  </a:cubicBezTo>
                  <a:cubicBezTo>
                    <a:pt x="4181" y="21600"/>
                    <a:pt x="4181" y="21600"/>
                    <a:pt x="4181" y="21600"/>
                  </a:cubicBezTo>
                  <a:cubicBezTo>
                    <a:pt x="2090" y="21600"/>
                    <a:pt x="0" y="19858"/>
                    <a:pt x="0" y="17768"/>
                  </a:cubicBezTo>
                  <a:cubicBezTo>
                    <a:pt x="0" y="4181"/>
                    <a:pt x="0" y="4181"/>
                    <a:pt x="0" y="4181"/>
                  </a:cubicBezTo>
                  <a:cubicBezTo>
                    <a:pt x="0" y="2090"/>
                    <a:pt x="2090" y="0"/>
                    <a:pt x="4181" y="0"/>
                  </a:cubicBezTo>
                  <a:cubicBezTo>
                    <a:pt x="17768" y="0"/>
                    <a:pt x="17768" y="0"/>
                    <a:pt x="17768" y="0"/>
                  </a:cubicBezTo>
                  <a:cubicBezTo>
                    <a:pt x="19858" y="0"/>
                    <a:pt x="21600" y="2090"/>
                    <a:pt x="21600" y="4181"/>
                  </a:cubicBezTo>
                  <a:lnTo>
                    <a:pt x="21600" y="17768"/>
                  </a:lnTo>
                  <a:close/>
                  <a:moveTo>
                    <a:pt x="18116" y="10103"/>
                  </a:moveTo>
                  <a:cubicBezTo>
                    <a:pt x="18116" y="9406"/>
                    <a:pt x="17768" y="9058"/>
                    <a:pt x="17071" y="9058"/>
                  </a:cubicBezTo>
                  <a:cubicBezTo>
                    <a:pt x="12542" y="9058"/>
                    <a:pt x="12542" y="9058"/>
                    <a:pt x="12542" y="9058"/>
                  </a:cubicBezTo>
                  <a:cubicBezTo>
                    <a:pt x="12542" y="4529"/>
                    <a:pt x="12542" y="4529"/>
                    <a:pt x="12542" y="4529"/>
                  </a:cubicBezTo>
                  <a:cubicBezTo>
                    <a:pt x="12542" y="4181"/>
                    <a:pt x="12194" y="3832"/>
                    <a:pt x="11845" y="3832"/>
                  </a:cubicBezTo>
                  <a:cubicBezTo>
                    <a:pt x="10103" y="3832"/>
                    <a:pt x="10103" y="3832"/>
                    <a:pt x="10103" y="3832"/>
                  </a:cubicBezTo>
                  <a:cubicBezTo>
                    <a:pt x="9406" y="3832"/>
                    <a:pt x="9058" y="4181"/>
                    <a:pt x="9058" y="4529"/>
                  </a:cubicBezTo>
                  <a:cubicBezTo>
                    <a:pt x="9058" y="9058"/>
                    <a:pt x="9058" y="9058"/>
                    <a:pt x="9058" y="9058"/>
                  </a:cubicBezTo>
                  <a:cubicBezTo>
                    <a:pt x="4529" y="9058"/>
                    <a:pt x="4529" y="9058"/>
                    <a:pt x="4529" y="9058"/>
                  </a:cubicBezTo>
                  <a:cubicBezTo>
                    <a:pt x="4181" y="9058"/>
                    <a:pt x="3832" y="9406"/>
                    <a:pt x="3832" y="10103"/>
                  </a:cubicBezTo>
                  <a:cubicBezTo>
                    <a:pt x="3832" y="11845"/>
                    <a:pt x="3832" y="11845"/>
                    <a:pt x="3832" y="11845"/>
                  </a:cubicBezTo>
                  <a:cubicBezTo>
                    <a:pt x="3832" y="12194"/>
                    <a:pt x="4181" y="12542"/>
                    <a:pt x="4529" y="12542"/>
                  </a:cubicBezTo>
                  <a:cubicBezTo>
                    <a:pt x="9058" y="12542"/>
                    <a:pt x="9058" y="12542"/>
                    <a:pt x="9058" y="12542"/>
                  </a:cubicBezTo>
                  <a:cubicBezTo>
                    <a:pt x="9058" y="17071"/>
                    <a:pt x="9058" y="17071"/>
                    <a:pt x="9058" y="17071"/>
                  </a:cubicBezTo>
                  <a:cubicBezTo>
                    <a:pt x="9058" y="17768"/>
                    <a:pt x="9406" y="18116"/>
                    <a:pt x="10103" y="18116"/>
                  </a:cubicBezTo>
                  <a:cubicBezTo>
                    <a:pt x="11845" y="18116"/>
                    <a:pt x="11845" y="18116"/>
                    <a:pt x="11845" y="18116"/>
                  </a:cubicBezTo>
                  <a:cubicBezTo>
                    <a:pt x="12194" y="18116"/>
                    <a:pt x="12542" y="17768"/>
                    <a:pt x="12542" y="17071"/>
                  </a:cubicBezTo>
                  <a:cubicBezTo>
                    <a:pt x="12542" y="12542"/>
                    <a:pt x="12542" y="12542"/>
                    <a:pt x="12542" y="12542"/>
                  </a:cubicBezTo>
                  <a:cubicBezTo>
                    <a:pt x="17071" y="12542"/>
                    <a:pt x="17071" y="12542"/>
                    <a:pt x="17071" y="12542"/>
                  </a:cubicBezTo>
                  <a:cubicBezTo>
                    <a:pt x="17768" y="12542"/>
                    <a:pt x="18116" y="12194"/>
                    <a:pt x="18116" y="11845"/>
                  </a:cubicBezTo>
                  <a:lnTo>
                    <a:pt x="18116" y="1010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0" name="Shape"/>
            <p:cNvSpPr/>
            <p:nvPr/>
          </p:nvSpPr>
          <p:spPr>
            <a:xfrm>
              <a:off x="1979084" y="4686300"/>
              <a:ext cx="306917" cy="289985"/>
            </a:xfrm>
            <a:custGeom>
              <a:avLst/>
              <a:gdLst/>
              <a:ahLst/>
              <a:cxnLst>
                <a:cxn ang="0">
                  <a:pos x="wd2" y="hd2"/>
                </a:cxn>
                <a:cxn ang="5400000">
                  <a:pos x="wd2" y="hd2"/>
                </a:cxn>
                <a:cxn ang="10800000">
                  <a:pos x="wd2" y="hd2"/>
                </a:cxn>
                <a:cxn ang="16200000">
                  <a:pos x="wd2" y="hd2"/>
                </a:cxn>
              </a:cxnLst>
              <a:rect l="0" t="0" r="r" b="b"/>
              <a:pathLst>
                <a:path w="21600" h="21600" extrusionOk="0">
                  <a:moveTo>
                    <a:pt x="19343" y="17829"/>
                  </a:moveTo>
                  <a:cubicBezTo>
                    <a:pt x="17731" y="17829"/>
                    <a:pt x="17409" y="16457"/>
                    <a:pt x="15797" y="16457"/>
                  </a:cubicBezTo>
                  <a:cubicBezTo>
                    <a:pt x="14830" y="16457"/>
                    <a:pt x="14507" y="17143"/>
                    <a:pt x="14507" y="18171"/>
                  </a:cubicBezTo>
                  <a:cubicBezTo>
                    <a:pt x="14507" y="19200"/>
                    <a:pt x="14830" y="20229"/>
                    <a:pt x="14830" y="21257"/>
                  </a:cubicBezTo>
                  <a:cubicBezTo>
                    <a:pt x="14830" y="21257"/>
                    <a:pt x="14830" y="21257"/>
                    <a:pt x="14830" y="21257"/>
                  </a:cubicBezTo>
                  <a:cubicBezTo>
                    <a:pt x="14830" y="21257"/>
                    <a:pt x="14507" y="21257"/>
                    <a:pt x="14507" y="21257"/>
                  </a:cubicBezTo>
                  <a:cubicBezTo>
                    <a:pt x="13218" y="21257"/>
                    <a:pt x="11606" y="21600"/>
                    <a:pt x="10316" y="21600"/>
                  </a:cubicBezTo>
                  <a:cubicBezTo>
                    <a:pt x="9349" y="21600"/>
                    <a:pt x="8382" y="21257"/>
                    <a:pt x="8382" y="20229"/>
                  </a:cubicBezTo>
                  <a:cubicBezTo>
                    <a:pt x="8382" y="18514"/>
                    <a:pt x="9994" y="18171"/>
                    <a:pt x="9994" y="16457"/>
                  </a:cubicBezTo>
                  <a:cubicBezTo>
                    <a:pt x="9994" y="15086"/>
                    <a:pt x="8704" y="14057"/>
                    <a:pt x="7415" y="14057"/>
                  </a:cubicBezTo>
                  <a:cubicBezTo>
                    <a:pt x="6125" y="14057"/>
                    <a:pt x="4836" y="15086"/>
                    <a:pt x="4836" y="16457"/>
                  </a:cubicBezTo>
                  <a:cubicBezTo>
                    <a:pt x="4836" y="18171"/>
                    <a:pt x="6125" y="19200"/>
                    <a:pt x="6125" y="19886"/>
                  </a:cubicBezTo>
                  <a:cubicBezTo>
                    <a:pt x="6125" y="20571"/>
                    <a:pt x="5803" y="20914"/>
                    <a:pt x="5481" y="21257"/>
                  </a:cubicBezTo>
                  <a:cubicBezTo>
                    <a:pt x="5158" y="21600"/>
                    <a:pt x="4513" y="21600"/>
                    <a:pt x="4191" y="21600"/>
                  </a:cubicBezTo>
                  <a:cubicBezTo>
                    <a:pt x="2901" y="21600"/>
                    <a:pt x="1934" y="21600"/>
                    <a:pt x="967" y="21257"/>
                  </a:cubicBezTo>
                  <a:cubicBezTo>
                    <a:pt x="645" y="21257"/>
                    <a:pt x="322" y="21257"/>
                    <a:pt x="0" y="21257"/>
                  </a:cubicBezTo>
                  <a:cubicBezTo>
                    <a:pt x="0" y="21257"/>
                    <a:pt x="0" y="21257"/>
                    <a:pt x="0" y="21257"/>
                  </a:cubicBezTo>
                  <a:cubicBezTo>
                    <a:pt x="0" y="21257"/>
                    <a:pt x="0" y="21257"/>
                    <a:pt x="0" y="21257"/>
                  </a:cubicBezTo>
                  <a:cubicBezTo>
                    <a:pt x="0" y="7200"/>
                    <a:pt x="0" y="7200"/>
                    <a:pt x="0" y="7200"/>
                  </a:cubicBezTo>
                  <a:cubicBezTo>
                    <a:pt x="0" y="7200"/>
                    <a:pt x="645" y="7200"/>
                    <a:pt x="967" y="7200"/>
                  </a:cubicBezTo>
                  <a:cubicBezTo>
                    <a:pt x="1934" y="7543"/>
                    <a:pt x="2901" y="7543"/>
                    <a:pt x="4191" y="7543"/>
                  </a:cubicBezTo>
                  <a:cubicBezTo>
                    <a:pt x="4513" y="7543"/>
                    <a:pt x="5158" y="7543"/>
                    <a:pt x="5481" y="7200"/>
                  </a:cubicBezTo>
                  <a:cubicBezTo>
                    <a:pt x="5803" y="6857"/>
                    <a:pt x="6125" y="6514"/>
                    <a:pt x="6125" y="5829"/>
                  </a:cubicBezTo>
                  <a:cubicBezTo>
                    <a:pt x="6125" y="5143"/>
                    <a:pt x="4836" y="4114"/>
                    <a:pt x="4836" y="2400"/>
                  </a:cubicBezTo>
                  <a:cubicBezTo>
                    <a:pt x="4836" y="1029"/>
                    <a:pt x="6125" y="0"/>
                    <a:pt x="7415" y="0"/>
                  </a:cubicBezTo>
                  <a:cubicBezTo>
                    <a:pt x="8704" y="0"/>
                    <a:pt x="9994" y="1029"/>
                    <a:pt x="9994" y="2400"/>
                  </a:cubicBezTo>
                  <a:cubicBezTo>
                    <a:pt x="9994" y="4114"/>
                    <a:pt x="8382" y="4457"/>
                    <a:pt x="8382" y="6171"/>
                  </a:cubicBezTo>
                  <a:cubicBezTo>
                    <a:pt x="8382" y="7200"/>
                    <a:pt x="9349" y="7543"/>
                    <a:pt x="10316" y="7543"/>
                  </a:cubicBezTo>
                  <a:cubicBezTo>
                    <a:pt x="11928" y="7543"/>
                    <a:pt x="13218" y="7200"/>
                    <a:pt x="14830" y="7200"/>
                  </a:cubicBezTo>
                  <a:cubicBezTo>
                    <a:pt x="14830" y="7200"/>
                    <a:pt x="14830" y="7200"/>
                    <a:pt x="14830" y="7200"/>
                  </a:cubicBezTo>
                  <a:cubicBezTo>
                    <a:pt x="14830" y="7200"/>
                    <a:pt x="14830" y="7886"/>
                    <a:pt x="14830" y="8229"/>
                  </a:cubicBezTo>
                  <a:cubicBezTo>
                    <a:pt x="14507" y="9257"/>
                    <a:pt x="14507" y="10286"/>
                    <a:pt x="14507" y="11657"/>
                  </a:cubicBezTo>
                  <a:cubicBezTo>
                    <a:pt x="14507" y="12000"/>
                    <a:pt x="14507" y="12686"/>
                    <a:pt x="14830" y="13029"/>
                  </a:cubicBezTo>
                  <a:cubicBezTo>
                    <a:pt x="15152" y="13371"/>
                    <a:pt x="15475" y="13714"/>
                    <a:pt x="16119" y="13714"/>
                  </a:cubicBezTo>
                  <a:cubicBezTo>
                    <a:pt x="16764" y="13714"/>
                    <a:pt x="17731" y="12343"/>
                    <a:pt x="19343" y="12343"/>
                  </a:cubicBezTo>
                  <a:cubicBezTo>
                    <a:pt x="20633" y="12343"/>
                    <a:pt x="21600" y="13714"/>
                    <a:pt x="21600" y="15086"/>
                  </a:cubicBezTo>
                  <a:cubicBezTo>
                    <a:pt x="21600" y="16800"/>
                    <a:pt x="20633" y="17829"/>
                    <a:pt x="19343" y="1782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1" name="Shape"/>
            <p:cNvSpPr/>
            <p:nvPr/>
          </p:nvSpPr>
          <p:spPr>
            <a:xfrm>
              <a:off x="2639484" y="4709584"/>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77" y="21600"/>
                    <a:pt x="0" y="16723"/>
                    <a:pt x="0" y="10800"/>
                  </a:cubicBezTo>
                  <a:cubicBezTo>
                    <a:pt x="0" y="4877"/>
                    <a:pt x="4877" y="0"/>
                    <a:pt x="10800" y="0"/>
                  </a:cubicBezTo>
                  <a:cubicBezTo>
                    <a:pt x="16723" y="0"/>
                    <a:pt x="21600" y="4877"/>
                    <a:pt x="21600" y="10800"/>
                  </a:cubicBezTo>
                  <a:cubicBezTo>
                    <a:pt x="21600" y="16723"/>
                    <a:pt x="16723" y="21600"/>
                    <a:pt x="10800" y="21600"/>
                  </a:cubicBezTo>
                  <a:close/>
                  <a:moveTo>
                    <a:pt x="11148" y="3832"/>
                  </a:moveTo>
                  <a:cubicBezTo>
                    <a:pt x="9058" y="3832"/>
                    <a:pt x="7316" y="4877"/>
                    <a:pt x="5923" y="6619"/>
                  </a:cubicBezTo>
                  <a:cubicBezTo>
                    <a:pt x="5923" y="6968"/>
                    <a:pt x="5923" y="7316"/>
                    <a:pt x="6271" y="7316"/>
                  </a:cubicBezTo>
                  <a:cubicBezTo>
                    <a:pt x="8013" y="8710"/>
                    <a:pt x="8013" y="8710"/>
                    <a:pt x="8013" y="8710"/>
                  </a:cubicBezTo>
                  <a:cubicBezTo>
                    <a:pt x="8013" y="8710"/>
                    <a:pt x="8013" y="8710"/>
                    <a:pt x="8361" y="8710"/>
                  </a:cubicBezTo>
                  <a:cubicBezTo>
                    <a:pt x="8361" y="8710"/>
                    <a:pt x="8361" y="8710"/>
                    <a:pt x="8710" y="8710"/>
                  </a:cubicBezTo>
                  <a:cubicBezTo>
                    <a:pt x="9406" y="7665"/>
                    <a:pt x="9406" y="7665"/>
                    <a:pt x="9755" y="7316"/>
                  </a:cubicBezTo>
                  <a:cubicBezTo>
                    <a:pt x="10103" y="7316"/>
                    <a:pt x="10452" y="6968"/>
                    <a:pt x="11148" y="6968"/>
                  </a:cubicBezTo>
                  <a:cubicBezTo>
                    <a:pt x="11845" y="6968"/>
                    <a:pt x="12542" y="7665"/>
                    <a:pt x="12542" y="8361"/>
                  </a:cubicBezTo>
                  <a:cubicBezTo>
                    <a:pt x="12542" y="9058"/>
                    <a:pt x="12194" y="9406"/>
                    <a:pt x="11497" y="9755"/>
                  </a:cubicBezTo>
                  <a:cubicBezTo>
                    <a:pt x="10452" y="10103"/>
                    <a:pt x="9058" y="11148"/>
                    <a:pt x="9058" y="12542"/>
                  </a:cubicBezTo>
                  <a:cubicBezTo>
                    <a:pt x="9058" y="13239"/>
                    <a:pt x="9058" y="13239"/>
                    <a:pt x="9058" y="13239"/>
                  </a:cubicBezTo>
                  <a:cubicBezTo>
                    <a:pt x="9058" y="13239"/>
                    <a:pt x="9406" y="13587"/>
                    <a:pt x="9406" y="13587"/>
                  </a:cubicBezTo>
                  <a:cubicBezTo>
                    <a:pt x="12194" y="13587"/>
                    <a:pt x="12194" y="13587"/>
                    <a:pt x="12194" y="13587"/>
                  </a:cubicBezTo>
                  <a:cubicBezTo>
                    <a:pt x="12542" y="13587"/>
                    <a:pt x="12542" y="13239"/>
                    <a:pt x="12542" y="13239"/>
                  </a:cubicBezTo>
                  <a:cubicBezTo>
                    <a:pt x="12542" y="12890"/>
                    <a:pt x="13239" y="12194"/>
                    <a:pt x="13935" y="11845"/>
                  </a:cubicBezTo>
                  <a:cubicBezTo>
                    <a:pt x="14981" y="11148"/>
                    <a:pt x="16374" y="10452"/>
                    <a:pt x="16374" y="8361"/>
                  </a:cubicBezTo>
                  <a:cubicBezTo>
                    <a:pt x="16374" y="5574"/>
                    <a:pt x="13587" y="3832"/>
                    <a:pt x="11148" y="3832"/>
                  </a:cubicBezTo>
                  <a:close/>
                  <a:moveTo>
                    <a:pt x="12542" y="14981"/>
                  </a:moveTo>
                  <a:cubicBezTo>
                    <a:pt x="12542" y="14632"/>
                    <a:pt x="12542" y="14632"/>
                    <a:pt x="12194" y="14632"/>
                  </a:cubicBezTo>
                  <a:cubicBezTo>
                    <a:pt x="9406" y="14632"/>
                    <a:pt x="9406" y="14632"/>
                    <a:pt x="9406" y="14632"/>
                  </a:cubicBezTo>
                  <a:cubicBezTo>
                    <a:pt x="9406" y="14632"/>
                    <a:pt x="9058" y="14632"/>
                    <a:pt x="9058" y="14981"/>
                  </a:cubicBezTo>
                  <a:cubicBezTo>
                    <a:pt x="9058" y="17768"/>
                    <a:pt x="9058" y="17768"/>
                    <a:pt x="9058" y="17768"/>
                  </a:cubicBezTo>
                  <a:cubicBezTo>
                    <a:pt x="9058" y="17768"/>
                    <a:pt x="9406" y="18116"/>
                    <a:pt x="9406" y="18116"/>
                  </a:cubicBezTo>
                  <a:cubicBezTo>
                    <a:pt x="12194" y="18116"/>
                    <a:pt x="12194" y="18116"/>
                    <a:pt x="12194" y="18116"/>
                  </a:cubicBezTo>
                  <a:cubicBezTo>
                    <a:pt x="12542" y="18116"/>
                    <a:pt x="12542" y="17768"/>
                    <a:pt x="12542" y="17768"/>
                  </a:cubicBezTo>
                  <a:lnTo>
                    <a:pt x="12542" y="1498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2" name="Shape"/>
            <p:cNvSpPr/>
            <p:nvPr/>
          </p:nvSpPr>
          <p:spPr>
            <a:xfrm>
              <a:off x="3299884" y="4694767"/>
              <a:ext cx="328084" cy="294218"/>
            </a:xfrm>
            <a:custGeom>
              <a:avLst/>
              <a:gdLst/>
              <a:ahLst/>
              <a:cxnLst>
                <a:cxn ang="0">
                  <a:pos x="wd2" y="hd2"/>
                </a:cxn>
                <a:cxn ang="5400000">
                  <a:pos x="wd2" y="hd2"/>
                </a:cxn>
                <a:cxn ang="10800000">
                  <a:pos x="wd2" y="hd2"/>
                </a:cxn>
                <a:cxn ang="16200000">
                  <a:pos x="wd2" y="hd2"/>
                </a:cxn>
              </a:cxnLst>
              <a:rect l="0" t="0" r="r" b="b"/>
              <a:pathLst>
                <a:path w="21600" h="21600" extrusionOk="0">
                  <a:moveTo>
                    <a:pt x="21600" y="5063"/>
                  </a:moveTo>
                  <a:cubicBezTo>
                    <a:pt x="17700" y="9450"/>
                    <a:pt x="17700" y="9450"/>
                    <a:pt x="17700" y="9450"/>
                  </a:cubicBezTo>
                  <a:cubicBezTo>
                    <a:pt x="17700" y="9450"/>
                    <a:pt x="17700" y="9450"/>
                    <a:pt x="17400" y="9450"/>
                  </a:cubicBezTo>
                  <a:cubicBezTo>
                    <a:pt x="17400" y="9450"/>
                    <a:pt x="17100" y="9113"/>
                    <a:pt x="17100" y="9113"/>
                  </a:cubicBezTo>
                  <a:cubicBezTo>
                    <a:pt x="17100" y="6413"/>
                    <a:pt x="17100" y="6413"/>
                    <a:pt x="17100" y="6413"/>
                  </a:cubicBezTo>
                  <a:cubicBezTo>
                    <a:pt x="14100" y="6413"/>
                    <a:pt x="14100" y="6413"/>
                    <a:pt x="14100" y="6413"/>
                  </a:cubicBezTo>
                  <a:cubicBezTo>
                    <a:pt x="12300" y="6413"/>
                    <a:pt x="11700" y="7763"/>
                    <a:pt x="11100" y="9113"/>
                  </a:cubicBezTo>
                  <a:cubicBezTo>
                    <a:pt x="10500" y="9788"/>
                    <a:pt x="10200" y="10463"/>
                    <a:pt x="9900" y="11475"/>
                  </a:cubicBezTo>
                  <a:cubicBezTo>
                    <a:pt x="8700" y="14850"/>
                    <a:pt x="7200" y="18563"/>
                    <a:pt x="3300" y="18563"/>
                  </a:cubicBezTo>
                  <a:cubicBezTo>
                    <a:pt x="600" y="18563"/>
                    <a:pt x="600" y="18563"/>
                    <a:pt x="600" y="18563"/>
                  </a:cubicBezTo>
                  <a:cubicBezTo>
                    <a:pt x="300" y="18563"/>
                    <a:pt x="0" y="18225"/>
                    <a:pt x="0" y="18225"/>
                  </a:cubicBezTo>
                  <a:cubicBezTo>
                    <a:pt x="0" y="15525"/>
                    <a:pt x="0" y="15525"/>
                    <a:pt x="0" y="15525"/>
                  </a:cubicBezTo>
                  <a:cubicBezTo>
                    <a:pt x="0" y="15188"/>
                    <a:pt x="300" y="15188"/>
                    <a:pt x="600" y="15188"/>
                  </a:cubicBezTo>
                  <a:cubicBezTo>
                    <a:pt x="3300" y="15188"/>
                    <a:pt x="3300" y="15188"/>
                    <a:pt x="3300" y="15188"/>
                  </a:cubicBezTo>
                  <a:cubicBezTo>
                    <a:pt x="4800" y="15188"/>
                    <a:pt x="5700" y="13837"/>
                    <a:pt x="6300" y="12488"/>
                  </a:cubicBezTo>
                  <a:cubicBezTo>
                    <a:pt x="6600" y="11475"/>
                    <a:pt x="6900" y="10800"/>
                    <a:pt x="7200" y="10125"/>
                  </a:cubicBezTo>
                  <a:cubicBezTo>
                    <a:pt x="8400" y="6413"/>
                    <a:pt x="10200" y="3038"/>
                    <a:pt x="14100" y="3038"/>
                  </a:cubicBezTo>
                  <a:cubicBezTo>
                    <a:pt x="17100" y="3038"/>
                    <a:pt x="17100" y="3038"/>
                    <a:pt x="17100" y="3038"/>
                  </a:cubicBezTo>
                  <a:cubicBezTo>
                    <a:pt x="17100" y="338"/>
                    <a:pt x="17100" y="338"/>
                    <a:pt x="17100" y="338"/>
                  </a:cubicBezTo>
                  <a:cubicBezTo>
                    <a:pt x="17100" y="0"/>
                    <a:pt x="17400" y="0"/>
                    <a:pt x="17400" y="0"/>
                  </a:cubicBezTo>
                  <a:cubicBezTo>
                    <a:pt x="17700" y="0"/>
                    <a:pt x="17700" y="0"/>
                    <a:pt x="17700" y="0"/>
                  </a:cubicBezTo>
                  <a:cubicBezTo>
                    <a:pt x="21600" y="4388"/>
                    <a:pt x="21600" y="4388"/>
                    <a:pt x="21600" y="4388"/>
                  </a:cubicBezTo>
                  <a:cubicBezTo>
                    <a:pt x="21600" y="4388"/>
                    <a:pt x="21600" y="4388"/>
                    <a:pt x="21600" y="4725"/>
                  </a:cubicBezTo>
                  <a:cubicBezTo>
                    <a:pt x="21600" y="4725"/>
                    <a:pt x="21600" y="4725"/>
                    <a:pt x="21600" y="5063"/>
                  </a:cubicBezTo>
                  <a:close/>
                  <a:moveTo>
                    <a:pt x="6600" y="9788"/>
                  </a:moveTo>
                  <a:cubicBezTo>
                    <a:pt x="5700" y="8100"/>
                    <a:pt x="5100" y="6413"/>
                    <a:pt x="3300" y="6413"/>
                  </a:cubicBezTo>
                  <a:cubicBezTo>
                    <a:pt x="600" y="6413"/>
                    <a:pt x="600" y="6413"/>
                    <a:pt x="600" y="6413"/>
                  </a:cubicBezTo>
                  <a:cubicBezTo>
                    <a:pt x="300" y="6413"/>
                    <a:pt x="0" y="6075"/>
                    <a:pt x="0" y="6075"/>
                  </a:cubicBezTo>
                  <a:cubicBezTo>
                    <a:pt x="0" y="3375"/>
                    <a:pt x="0" y="3375"/>
                    <a:pt x="0" y="3375"/>
                  </a:cubicBezTo>
                  <a:cubicBezTo>
                    <a:pt x="0" y="3038"/>
                    <a:pt x="300" y="3038"/>
                    <a:pt x="600" y="3038"/>
                  </a:cubicBezTo>
                  <a:cubicBezTo>
                    <a:pt x="3300" y="3038"/>
                    <a:pt x="3300" y="3038"/>
                    <a:pt x="3300" y="3038"/>
                  </a:cubicBezTo>
                  <a:cubicBezTo>
                    <a:pt x="5400" y="3038"/>
                    <a:pt x="6900" y="4050"/>
                    <a:pt x="8100" y="6075"/>
                  </a:cubicBezTo>
                  <a:cubicBezTo>
                    <a:pt x="7500" y="7088"/>
                    <a:pt x="6900" y="8438"/>
                    <a:pt x="6600" y="9788"/>
                  </a:cubicBezTo>
                  <a:close/>
                  <a:moveTo>
                    <a:pt x="21600" y="17213"/>
                  </a:moveTo>
                  <a:cubicBezTo>
                    <a:pt x="17700" y="21263"/>
                    <a:pt x="17700" y="21263"/>
                    <a:pt x="17700" y="21263"/>
                  </a:cubicBezTo>
                  <a:cubicBezTo>
                    <a:pt x="17700" y="21600"/>
                    <a:pt x="17700" y="21600"/>
                    <a:pt x="17400" y="21600"/>
                  </a:cubicBezTo>
                  <a:cubicBezTo>
                    <a:pt x="17400" y="21600"/>
                    <a:pt x="17100" y="21263"/>
                    <a:pt x="17100" y="21263"/>
                  </a:cubicBezTo>
                  <a:cubicBezTo>
                    <a:pt x="17100" y="18563"/>
                    <a:pt x="17100" y="18563"/>
                    <a:pt x="17100" y="18563"/>
                  </a:cubicBezTo>
                  <a:cubicBezTo>
                    <a:pt x="13500" y="18563"/>
                    <a:pt x="11400" y="18900"/>
                    <a:pt x="9000" y="15525"/>
                  </a:cubicBezTo>
                  <a:cubicBezTo>
                    <a:pt x="9900" y="14175"/>
                    <a:pt x="10200" y="13163"/>
                    <a:pt x="10800" y="11812"/>
                  </a:cubicBezTo>
                  <a:cubicBezTo>
                    <a:pt x="11400" y="13500"/>
                    <a:pt x="12300" y="15188"/>
                    <a:pt x="14100" y="15188"/>
                  </a:cubicBezTo>
                  <a:cubicBezTo>
                    <a:pt x="17100" y="15188"/>
                    <a:pt x="17100" y="15188"/>
                    <a:pt x="17100" y="15188"/>
                  </a:cubicBezTo>
                  <a:cubicBezTo>
                    <a:pt x="17100" y="12488"/>
                    <a:pt x="17100" y="12488"/>
                    <a:pt x="17100" y="12488"/>
                  </a:cubicBezTo>
                  <a:cubicBezTo>
                    <a:pt x="17100" y="12150"/>
                    <a:pt x="17400" y="12150"/>
                    <a:pt x="17400" y="12150"/>
                  </a:cubicBezTo>
                  <a:cubicBezTo>
                    <a:pt x="17700" y="12150"/>
                    <a:pt x="17700" y="12150"/>
                    <a:pt x="17700" y="12150"/>
                  </a:cubicBezTo>
                  <a:cubicBezTo>
                    <a:pt x="21600" y="16538"/>
                    <a:pt x="21600" y="16538"/>
                    <a:pt x="21600" y="16538"/>
                  </a:cubicBezTo>
                  <a:cubicBezTo>
                    <a:pt x="21600" y="16538"/>
                    <a:pt x="21600" y="16538"/>
                    <a:pt x="21600" y="16875"/>
                  </a:cubicBezTo>
                  <a:cubicBezTo>
                    <a:pt x="21600" y="16875"/>
                    <a:pt x="21600" y="16875"/>
                    <a:pt x="21600" y="1721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3" name="Shape"/>
            <p:cNvSpPr/>
            <p:nvPr/>
          </p:nvSpPr>
          <p:spPr>
            <a:xfrm>
              <a:off x="3958167" y="47095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4529"/>
                  </a:moveTo>
                  <a:cubicBezTo>
                    <a:pt x="21600" y="17071"/>
                    <a:pt x="21600" y="17071"/>
                    <a:pt x="21600" y="17071"/>
                  </a:cubicBezTo>
                  <a:cubicBezTo>
                    <a:pt x="21600" y="19510"/>
                    <a:pt x="19830" y="21600"/>
                    <a:pt x="17351" y="21600"/>
                  </a:cubicBezTo>
                  <a:cubicBezTo>
                    <a:pt x="4603" y="21600"/>
                    <a:pt x="4603" y="21600"/>
                    <a:pt x="4603" y="21600"/>
                  </a:cubicBezTo>
                  <a:cubicBezTo>
                    <a:pt x="2125" y="21600"/>
                    <a:pt x="0" y="19510"/>
                    <a:pt x="0" y="17071"/>
                  </a:cubicBezTo>
                  <a:cubicBezTo>
                    <a:pt x="0" y="4529"/>
                    <a:pt x="0" y="4529"/>
                    <a:pt x="0" y="4529"/>
                  </a:cubicBezTo>
                  <a:cubicBezTo>
                    <a:pt x="0" y="2090"/>
                    <a:pt x="2125" y="0"/>
                    <a:pt x="4603" y="0"/>
                  </a:cubicBezTo>
                  <a:cubicBezTo>
                    <a:pt x="17351" y="0"/>
                    <a:pt x="17351" y="0"/>
                    <a:pt x="17351" y="0"/>
                  </a:cubicBezTo>
                  <a:cubicBezTo>
                    <a:pt x="19830" y="0"/>
                    <a:pt x="21600" y="2090"/>
                    <a:pt x="21600" y="4529"/>
                  </a:cubicBezTo>
                  <a:close/>
                  <a:moveTo>
                    <a:pt x="19830" y="9755"/>
                  </a:moveTo>
                  <a:cubicBezTo>
                    <a:pt x="19830" y="9058"/>
                    <a:pt x="19121" y="8013"/>
                    <a:pt x="18059" y="8013"/>
                  </a:cubicBezTo>
                  <a:cubicBezTo>
                    <a:pt x="17351" y="8013"/>
                    <a:pt x="16997" y="8361"/>
                    <a:pt x="16643" y="8710"/>
                  </a:cubicBezTo>
                  <a:cubicBezTo>
                    <a:pt x="15226" y="8013"/>
                    <a:pt x="13456" y="7316"/>
                    <a:pt x="11331" y="7316"/>
                  </a:cubicBezTo>
                  <a:cubicBezTo>
                    <a:pt x="12393" y="3484"/>
                    <a:pt x="12393" y="3484"/>
                    <a:pt x="12393" y="3484"/>
                  </a:cubicBezTo>
                  <a:cubicBezTo>
                    <a:pt x="15580" y="4181"/>
                    <a:pt x="15580" y="4181"/>
                    <a:pt x="15580" y="4181"/>
                  </a:cubicBezTo>
                  <a:cubicBezTo>
                    <a:pt x="15580" y="5226"/>
                    <a:pt x="16289" y="5923"/>
                    <a:pt x="17351" y="5923"/>
                  </a:cubicBezTo>
                  <a:cubicBezTo>
                    <a:pt x="18059" y="5923"/>
                    <a:pt x="18767" y="5226"/>
                    <a:pt x="18767" y="4181"/>
                  </a:cubicBezTo>
                  <a:cubicBezTo>
                    <a:pt x="18767" y="3135"/>
                    <a:pt x="18059" y="2439"/>
                    <a:pt x="17351" y="2439"/>
                  </a:cubicBezTo>
                  <a:cubicBezTo>
                    <a:pt x="16643" y="2439"/>
                    <a:pt x="15934" y="2787"/>
                    <a:pt x="15580" y="3484"/>
                  </a:cubicBezTo>
                  <a:cubicBezTo>
                    <a:pt x="12393" y="2787"/>
                    <a:pt x="12393" y="2787"/>
                    <a:pt x="12393" y="2787"/>
                  </a:cubicBezTo>
                  <a:cubicBezTo>
                    <a:pt x="12039" y="2787"/>
                    <a:pt x="12039" y="2787"/>
                    <a:pt x="12039" y="3135"/>
                  </a:cubicBezTo>
                  <a:cubicBezTo>
                    <a:pt x="10623" y="7316"/>
                    <a:pt x="10623" y="7316"/>
                    <a:pt x="10623" y="7316"/>
                  </a:cubicBezTo>
                  <a:cubicBezTo>
                    <a:pt x="8498" y="7316"/>
                    <a:pt x="6728" y="8013"/>
                    <a:pt x="5311" y="8710"/>
                  </a:cubicBezTo>
                  <a:cubicBezTo>
                    <a:pt x="4957" y="8361"/>
                    <a:pt x="4249" y="8361"/>
                    <a:pt x="3895" y="8361"/>
                  </a:cubicBezTo>
                  <a:cubicBezTo>
                    <a:pt x="2833" y="8361"/>
                    <a:pt x="2125" y="9058"/>
                    <a:pt x="2125" y="10103"/>
                  </a:cubicBezTo>
                  <a:cubicBezTo>
                    <a:pt x="2125" y="10800"/>
                    <a:pt x="2479" y="11148"/>
                    <a:pt x="3187" y="11497"/>
                  </a:cubicBezTo>
                  <a:cubicBezTo>
                    <a:pt x="3187" y="11845"/>
                    <a:pt x="3187" y="12194"/>
                    <a:pt x="3187" y="12194"/>
                  </a:cubicBezTo>
                  <a:cubicBezTo>
                    <a:pt x="3187" y="14981"/>
                    <a:pt x="6728" y="17419"/>
                    <a:pt x="10977" y="17419"/>
                  </a:cubicBezTo>
                  <a:cubicBezTo>
                    <a:pt x="15226" y="17419"/>
                    <a:pt x="18767" y="14981"/>
                    <a:pt x="18767" y="12194"/>
                  </a:cubicBezTo>
                  <a:cubicBezTo>
                    <a:pt x="18767" y="12194"/>
                    <a:pt x="18767" y="11845"/>
                    <a:pt x="18767" y="11497"/>
                  </a:cubicBezTo>
                  <a:cubicBezTo>
                    <a:pt x="19475" y="11148"/>
                    <a:pt x="19830" y="10800"/>
                    <a:pt x="19830" y="9755"/>
                  </a:cubicBezTo>
                  <a:close/>
                  <a:moveTo>
                    <a:pt x="8144" y="12542"/>
                  </a:moveTo>
                  <a:cubicBezTo>
                    <a:pt x="7436" y="12542"/>
                    <a:pt x="7082" y="11845"/>
                    <a:pt x="7082" y="11148"/>
                  </a:cubicBezTo>
                  <a:cubicBezTo>
                    <a:pt x="7082" y="10452"/>
                    <a:pt x="7436" y="10103"/>
                    <a:pt x="8144" y="10103"/>
                  </a:cubicBezTo>
                  <a:cubicBezTo>
                    <a:pt x="8852" y="10103"/>
                    <a:pt x="9561" y="10452"/>
                    <a:pt x="9561" y="11148"/>
                  </a:cubicBezTo>
                  <a:cubicBezTo>
                    <a:pt x="9561" y="11845"/>
                    <a:pt x="8852" y="12542"/>
                    <a:pt x="8144" y="12542"/>
                  </a:cubicBezTo>
                  <a:close/>
                  <a:moveTo>
                    <a:pt x="13810" y="14284"/>
                  </a:moveTo>
                  <a:cubicBezTo>
                    <a:pt x="14164" y="14632"/>
                    <a:pt x="14164" y="14632"/>
                    <a:pt x="13810" y="14981"/>
                  </a:cubicBezTo>
                  <a:cubicBezTo>
                    <a:pt x="13456" y="15329"/>
                    <a:pt x="12393" y="15677"/>
                    <a:pt x="10977" y="15677"/>
                  </a:cubicBezTo>
                  <a:cubicBezTo>
                    <a:pt x="10977" y="15677"/>
                    <a:pt x="10977" y="15677"/>
                    <a:pt x="10977" y="15677"/>
                  </a:cubicBezTo>
                  <a:cubicBezTo>
                    <a:pt x="10977" y="15677"/>
                    <a:pt x="10977" y="15677"/>
                    <a:pt x="10977" y="15677"/>
                  </a:cubicBezTo>
                  <a:cubicBezTo>
                    <a:pt x="9561" y="15677"/>
                    <a:pt x="8498" y="15329"/>
                    <a:pt x="8144" y="14981"/>
                  </a:cubicBezTo>
                  <a:cubicBezTo>
                    <a:pt x="7790" y="14632"/>
                    <a:pt x="7790" y="14632"/>
                    <a:pt x="8144" y="14284"/>
                  </a:cubicBezTo>
                  <a:cubicBezTo>
                    <a:pt x="8144" y="14284"/>
                    <a:pt x="8498" y="14284"/>
                    <a:pt x="8498" y="14284"/>
                  </a:cubicBezTo>
                  <a:cubicBezTo>
                    <a:pt x="8852" y="14981"/>
                    <a:pt x="9915" y="14981"/>
                    <a:pt x="10977" y="14981"/>
                  </a:cubicBezTo>
                  <a:cubicBezTo>
                    <a:pt x="10977" y="14981"/>
                    <a:pt x="10977" y="14981"/>
                    <a:pt x="10977" y="14981"/>
                  </a:cubicBezTo>
                  <a:cubicBezTo>
                    <a:pt x="10977" y="14981"/>
                    <a:pt x="10977" y="14981"/>
                    <a:pt x="10977" y="14981"/>
                  </a:cubicBezTo>
                  <a:cubicBezTo>
                    <a:pt x="12039" y="14981"/>
                    <a:pt x="13102" y="14981"/>
                    <a:pt x="13456" y="14284"/>
                  </a:cubicBezTo>
                  <a:cubicBezTo>
                    <a:pt x="13456" y="14284"/>
                    <a:pt x="13810" y="14284"/>
                    <a:pt x="13810" y="14284"/>
                  </a:cubicBezTo>
                  <a:close/>
                  <a:moveTo>
                    <a:pt x="14872" y="11148"/>
                  </a:moveTo>
                  <a:cubicBezTo>
                    <a:pt x="14872" y="11845"/>
                    <a:pt x="14518" y="12542"/>
                    <a:pt x="13810" y="12542"/>
                  </a:cubicBezTo>
                  <a:cubicBezTo>
                    <a:pt x="13102" y="12542"/>
                    <a:pt x="12393" y="11845"/>
                    <a:pt x="12393" y="11148"/>
                  </a:cubicBezTo>
                  <a:cubicBezTo>
                    <a:pt x="12393" y="10452"/>
                    <a:pt x="13102" y="10103"/>
                    <a:pt x="13810" y="10103"/>
                  </a:cubicBezTo>
                  <a:cubicBezTo>
                    <a:pt x="14518" y="10103"/>
                    <a:pt x="14872" y="10452"/>
                    <a:pt x="14872" y="11148"/>
                  </a:cubicBezTo>
                  <a:close/>
                  <a:moveTo>
                    <a:pt x="16289" y="4181"/>
                  </a:moveTo>
                  <a:cubicBezTo>
                    <a:pt x="16289" y="3484"/>
                    <a:pt x="16643" y="3135"/>
                    <a:pt x="17351" y="3135"/>
                  </a:cubicBezTo>
                  <a:cubicBezTo>
                    <a:pt x="17705" y="3135"/>
                    <a:pt x="18059" y="3484"/>
                    <a:pt x="18059" y="4181"/>
                  </a:cubicBezTo>
                  <a:cubicBezTo>
                    <a:pt x="18059" y="4877"/>
                    <a:pt x="17705" y="5226"/>
                    <a:pt x="17351" y="5226"/>
                  </a:cubicBezTo>
                  <a:cubicBezTo>
                    <a:pt x="16643" y="5226"/>
                    <a:pt x="16289" y="4877"/>
                    <a:pt x="16289" y="418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4" name="Shape"/>
            <p:cNvSpPr/>
            <p:nvPr/>
          </p:nvSpPr>
          <p:spPr>
            <a:xfrm>
              <a:off x="4618567" y="4737100"/>
              <a:ext cx="283634" cy="232834"/>
            </a:xfrm>
            <a:custGeom>
              <a:avLst/>
              <a:gdLst/>
              <a:ahLst/>
              <a:cxnLst>
                <a:cxn ang="0">
                  <a:pos x="wd2" y="hd2"/>
                </a:cxn>
                <a:cxn ang="5400000">
                  <a:pos x="wd2" y="hd2"/>
                </a:cxn>
                <a:cxn ang="10800000">
                  <a:pos x="wd2" y="hd2"/>
                </a:cxn>
                <a:cxn ang="16200000">
                  <a:pos x="wd2" y="hd2"/>
                </a:cxn>
              </a:cxnLst>
              <a:rect l="0" t="0" r="r" b="b"/>
              <a:pathLst>
                <a:path w="21600" h="21600" extrusionOk="0">
                  <a:moveTo>
                    <a:pt x="21600" y="2965"/>
                  </a:moveTo>
                  <a:cubicBezTo>
                    <a:pt x="21600" y="3812"/>
                    <a:pt x="21252" y="4235"/>
                    <a:pt x="20903" y="4235"/>
                  </a:cubicBezTo>
                  <a:cubicBezTo>
                    <a:pt x="1045" y="4235"/>
                    <a:pt x="1045" y="4235"/>
                    <a:pt x="1045" y="4235"/>
                  </a:cubicBezTo>
                  <a:cubicBezTo>
                    <a:pt x="697" y="4235"/>
                    <a:pt x="0" y="3812"/>
                    <a:pt x="0" y="2965"/>
                  </a:cubicBezTo>
                  <a:cubicBezTo>
                    <a:pt x="0" y="847"/>
                    <a:pt x="0" y="847"/>
                    <a:pt x="0" y="847"/>
                  </a:cubicBezTo>
                  <a:cubicBezTo>
                    <a:pt x="0" y="424"/>
                    <a:pt x="697" y="0"/>
                    <a:pt x="1045" y="0"/>
                  </a:cubicBezTo>
                  <a:cubicBezTo>
                    <a:pt x="20903" y="0"/>
                    <a:pt x="20903" y="0"/>
                    <a:pt x="20903" y="0"/>
                  </a:cubicBezTo>
                  <a:cubicBezTo>
                    <a:pt x="21252" y="0"/>
                    <a:pt x="21600" y="424"/>
                    <a:pt x="21600" y="847"/>
                  </a:cubicBezTo>
                  <a:lnTo>
                    <a:pt x="21600" y="2965"/>
                  </a:lnTo>
                  <a:close/>
                  <a:moveTo>
                    <a:pt x="21600" y="11859"/>
                  </a:moveTo>
                  <a:cubicBezTo>
                    <a:pt x="21600" y="12282"/>
                    <a:pt x="21252" y="12706"/>
                    <a:pt x="20903" y="12706"/>
                  </a:cubicBezTo>
                  <a:cubicBezTo>
                    <a:pt x="1045" y="12706"/>
                    <a:pt x="1045" y="12706"/>
                    <a:pt x="1045" y="12706"/>
                  </a:cubicBezTo>
                  <a:cubicBezTo>
                    <a:pt x="697" y="12706"/>
                    <a:pt x="0" y="12282"/>
                    <a:pt x="0" y="11859"/>
                  </a:cubicBezTo>
                  <a:cubicBezTo>
                    <a:pt x="0" y="9741"/>
                    <a:pt x="0" y="9741"/>
                    <a:pt x="0" y="9741"/>
                  </a:cubicBezTo>
                  <a:cubicBezTo>
                    <a:pt x="0" y="8894"/>
                    <a:pt x="697" y="8471"/>
                    <a:pt x="1045" y="8471"/>
                  </a:cubicBezTo>
                  <a:cubicBezTo>
                    <a:pt x="20903" y="8471"/>
                    <a:pt x="20903" y="8471"/>
                    <a:pt x="20903" y="8471"/>
                  </a:cubicBezTo>
                  <a:cubicBezTo>
                    <a:pt x="21252" y="8471"/>
                    <a:pt x="21600" y="8894"/>
                    <a:pt x="21600" y="9741"/>
                  </a:cubicBezTo>
                  <a:lnTo>
                    <a:pt x="21600" y="11859"/>
                  </a:lnTo>
                  <a:close/>
                  <a:moveTo>
                    <a:pt x="21600" y="20329"/>
                  </a:moveTo>
                  <a:cubicBezTo>
                    <a:pt x="21600" y="21176"/>
                    <a:pt x="21252" y="21600"/>
                    <a:pt x="20903" y="21600"/>
                  </a:cubicBezTo>
                  <a:cubicBezTo>
                    <a:pt x="1045" y="21600"/>
                    <a:pt x="1045" y="21600"/>
                    <a:pt x="1045" y="21600"/>
                  </a:cubicBezTo>
                  <a:cubicBezTo>
                    <a:pt x="697" y="21600"/>
                    <a:pt x="0" y="21176"/>
                    <a:pt x="0" y="20329"/>
                  </a:cubicBezTo>
                  <a:cubicBezTo>
                    <a:pt x="0" y="18212"/>
                    <a:pt x="0" y="18212"/>
                    <a:pt x="0" y="18212"/>
                  </a:cubicBezTo>
                  <a:cubicBezTo>
                    <a:pt x="0" y="17788"/>
                    <a:pt x="697" y="17365"/>
                    <a:pt x="1045" y="17365"/>
                  </a:cubicBezTo>
                  <a:cubicBezTo>
                    <a:pt x="20903" y="17365"/>
                    <a:pt x="20903" y="17365"/>
                    <a:pt x="20903" y="17365"/>
                  </a:cubicBezTo>
                  <a:cubicBezTo>
                    <a:pt x="21252" y="17365"/>
                    <a:pt x="21600" y="17788"/>
                    <a:pt x="21600" y="18212"/>
                  </a:cubicBezTo>
                  <a:lnTo>
                    <a:pt x="21600" y="203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5" name="Shape"/>
            <p:cNvSpPr/>
            <p:nvPr/>
          </p:nvSpPr>
          <p:spPr>
            <a:xfrm>
              <a:off x="5278967" y="4760384"/>
              <a:ext cx="355601" cy="209550"/>
            </a:xfrm>
            <a:custGeom>
              <a:avLst/>
              <a:gdLst/>
              <a:ahLst/>
              <a:cxnLst>
                <a:cxn ang="0">
                  <a:pos x="wd2" y="hd2"/>
                </a:cxn>
                <a:cxn ang="5400000">
                  <a:pos x="wd2" y="hd2"/>
                </a:cxn>
                <a:cxn ang="10800000">
                  <a:pos x="wd2" y="hd2"/>
                </a:cxn>
                <a:cxn ang="16200000">
                  <a:pos x="wd2" y="hd2"/>
                </a:cxn>
              </a:cxnLst>
              <a:rect l="0" t="0" r="r" b="b"/>
              <a:pathLst>
                <a:path w="21600" h="21600" extrusionOk="0">
                  <a:moveTo>
                    <a:pt x="14123" y="21600"/>
                  </a:moveTo>
                  <a:cubicBezTo>
                    <a:pt x="3323" y="21600"/>
                    <a:pt x="3323" y="21600"/>
                    <a:pt x="3323" y="21600"/>
                  </a:cubicBezTo>
                  <a:cubicBezTo>
                    <a:pt x="3046" y="21600"/>
                    <a:pt x="3046" y="20661"/>
                    <a:pt x="3046" y="20191"/>
                  </a:cubicBezTo>
                  <a:cubicBezTo>
                    <a:pt x="3046" y="17374"/>
                    <a:pt x="3046" y="17374"/>
                    <a:pt x="3046" y="17374"/>
                  </a:cubicBezTo>
                  <a:cubicBezTo>
                    <a:pt x="3046" y="9391"/>
                    <a:pt x="3046" y="9391"/>
                    <a:pt x="3046" y="9391"/>
                  </a:cubicBezTo>
                  <a:cubicBezTo>
                    <a:pt x="831" y="9391"/>
                    <a:pt x="831" y="9391"/>
                    <a:pt x="831" y="9391"/>
                  </a:cubicBezTo>
                  <a:cubicBezTo>
                    <a:pt x="554" y="9391"/>
                    <a:pt x="0" y="8922"/>
                    <a:pt x="0" y="8452"/>
                  </a:cubicBezTo>
                  <a:cubicBezTo>
                    <a:pt x="0" y="7983"/>
                    <a:pt x="277" y="7983"/>
                    <a:pt x="277" y="7513"/>
                  </a:cubicBezTo>
                  <a:cubicBezTo>
                    <a:pt x="3877" y="470"/>
                    <a:pt x="3877" y="470"/>
                    <a:pt x="3877" y="470"/>
                  </a:cubicBezTo>
                  <a:cubicBezTo>
                    <a:pt x="3877" y="0"/>
                    <a:pt x="4154" y="0"/>
                    <a:pt x="4431" y="0"/>
                  </a:cubicBezTo>
                  <a:cubicBezTo>
                    <a:pt x="4708" y="0"/>
                    <a:pt x="4708" y="0"/>
                    <a:pt x="4985" y="470"/>
                  </a:cubicBezTo>
                  <a:cubicBezTo>
                    <a:pt x="8585" y="7513"/>
                    <a:pt x="8585" y="7513"/>
                    <a:pt x="8585" y="7513"/>
                  </a:cubicBezTo>
                  <a:cubicBezTo>
                    <a:pt x="8585" y="7983"/>
                    <a:pt x="8585" y="7983"/>
                    <a:pt x="8585" y="8452"/>
                  </a:cubicBezTo>
                  <a:cubicBezTo>
                    <a:pt x="8585" y="8922"/>
                    <a:pt x="8308" y="9391"/>
                    <a:pt x="8031" y="9391"/>
                  </a:cubicBezTo>
                  <a:cubicBezTo>
                    <a:pt x="5815" y="9391"/>
                    <a:pt x="5815" y="9391"/>
                    <a:pt x="5815" y="9391"/>
                  </a:cubicBezTo>
                  <a:cubicBezTo>
                    <a:pt x="5815" y="16904"/>
                    <a:pt x="5815" y="16904"/>
                    <a:pt x="5815" y="16904"/>
                  </a:cubicBezTo>
                  <a:cubicBezTo>
                    <a:pt x="12185" y="16904"/>
                    <a:pt x="12185" y="16904"/>
                    <a:pt x="12185" y="16904"/>
                  </a:cubicBezTo>
                  <a:cubicBezTo>
                    <a:pt x="12462" y="16904"/>
                    <a:pt x="12462" y="16904"/>
                    <a:pt x="12462" y="16904"/>
                  </a:cubicBezTo>
                  <a:cubicBezTo>
                    <a:pt x="14400" y="20661"/>
                    <a:pt x="14400" y="20661"/>
                    <a:pt x="14400" y="20661"/>
                  </a:cubicBezTo>
                  <a:cubicBezTo>
                    <a:pt x="14400" y="20661"/>
                    <a:pt x="14400" y="20661"/>
                    <a:pt x="14400" y="21130"/>
                  </a:cubicBezTo>
                  <a:cubicBezTo>
                    <a:pt x="14400" y="21130"/>
                    <a:pt x="14123" y="21600"/>
                    <a:pt x="14123" y="21600"/>
                  </a:cubicBezTo>
                  <a:close/>
                  <a:moveTo>
                    <a:pt x="21323" y="14087"/>
                  </a:moveTo>
                  <a:cubicBezTo>
                    <a:pt x="17723" y="21130"/>
                    <a:pt x="17723" y="21130"/>
                    <a:pt x="17723" y="21130"/>
                  </a:cubicBezTo>
                  <a:cubicBezTo>
                    <a:pt x="17723" y="21600"/>
                    <a:pt x="17446" y="21600"/>
                    <a:pt x="17169" y="21600"/>
                  </a:cubicBezTo>
                  <a:cubicBezTo>
                    <a:pt x="16892" y="21600"/>
                    <a:pt x="16892" y="21600"/>
                    <a:pt x="16615" y="21130"/>
                  </a:cubicBezTo>
                  <a:cubicBezTo>
                    <a:pt x="13015" y="14087"/>
                    <a:pt x="13015" y="14087"/>
                    <a:pt x="13015" y="14087"/>
                  </a:cubicBezTo>
                  <a:cubicBezTo>
                    <a:pt x="13015" y="13617"/>
                    <a:pt x="13015" y="13617"/>
                    <a:pt x="13015" y="13148"/>
                  </a:cubicBezTo>
                  <a:cubicBezTo>
                    <a:pt x="13015" y="12678"/>
                    <a:pt x="13292" y="11739"/>
                    <a:pt x="13569" y="11739"/>
                  </a:cubicBezTo>
                  <a:cubicBezTo>
                    <a:pt x="15785" y="11739"/>
                    <a:pt x="15785" y="11739"/>
                    <a:pt x="15785" y="11739"/>
                  </a:cubicBezTo>
                  <a:cubicBezTo>
                    <a:pt x="15785" y="4696"/>
                    <a:pt x="15785" y="4696"/>
                    <a:pt x="15785" y="4696"/>
                  </a:cubicBezTo>
                  <a:cubicBezTo>
                    <a:pt x="9415" y="4696"/>
                    <a:pt x="9415" y="4696"/>
                    <a:pt x="9415" y="4696"/>
                  </a:cubicBezTo>
                  <a:cubicBezTo>
                    <a:pt x="9415" y="4696"/>
                    <a:pt x="9138" y="4696"/>
                    <a:pt x="9138" y="4696"/>
                  </a:cubicBezTo>
                  <a:cubicBezTo>
                    <a:pt x="7200" y="939"/>
                    <a:pt x="7200" y="939"/>
                    <a:pt x="7200" y="939"/>
                  </a:cubicBezTo>
                  <a:cubicBezTo>
                    <a:pt x="7200" y="939"/>
                    <a:pt x="7200" y="470"/>
                    <a:pt x="7200" y="470"/>
                  </a:cubicBezTo>
                  <a:cubicBezTo>
                    <a:pt x="7200" y="0"/>
                    <a:pt x="7477" y="0"/>
                    <a:pt x="7477" y="0"/>
                  </a:cubicBezTo>
                  <a:cubicBezTo>
                    <a:pt x="18277" y="0"/>
                    <a:pt x="18277" y="0"/>
                    <a:pt x="18277" y="0"/>
                  </a:cubicBezTo>
                  <a:cubicBezTo>
                    <a:pt x="18831" y="0"/>
                    <a:pt x="18554" y="470"/>
                    <a:pt x="18554" y="939"/>
                  </a:cubicBezTo>
                  <a:cubicBezTo>
                    <a:pt x="18554" y="4226"/>
                    <a:pt x="18554" y="4226"/>
                    <a:pt x="18554" y="4226"/>
                  </a:cubicBezTo>
                  <a:cubicBezTo>
                    <a:pt x="18554" y="11739"/>
                    <a:pt x="18554" y="11739"/>
                    <a:pt x="18554" y="11739"/>
                  </a:cubicBezTo>
                  <a:cubicBezTo>
                    <a:pt x="20769" y="11739"/>
                    <a:pt x="20769" y="11739"/>
                    <a:pt x="20769" y="11739"/>
                  </a:cubicBezTo>
                  <a:cubicBezTo>
                    <a:pt x="21046" y="11739"/>
                    <a:pt x="21600" y="12678"/>
                    <a:pt x="21600" y="13148"/>
                  </a:cubicBezTo>
                  <a:cubicBezTo>
                    <a:pt x="21600" y="13617"/>
                    <a:pt x="21323" y="13617"/>
                    <a:pt x="21323" y="1408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6" name="Shape"/>
            <p:cNvSpPr/>
            <p:nvPr/>
          </p:nvSpPr>
          <p:spPr>
            <a:xfrm>
              <a:off x="5937250" y="4709584"/>
              <a:ext cx="285750"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7665" y="21600"/>
                    <a:pt x="4529" y="20206"/>
                    <a:pt x="2787" y="17768"/>
                  </a:cubicBezTo>
                  <a:cubicBezTo>
                    <a:pt x="2439" y="17419"/>
                    <a:pt x="2439" y="17419"/>
                    <a:pt x="2787" y="17071"/>
                  </a:cubicBezTo>
                  <a:cubicBezTo>
                    <a:pt x="4529" y="15329"/>
                    <a:pt x="4529" y="15329"/>
                    <a:pt x="4529" y="15329"/>
                  </a:cubicBezTo>
                  <a:cubicBezTo>
                    <a:pt x="4529" y="15329"/>
                    <a:pt x="4877" y="14981"/>
                    <a:pt x="4877" y="14981"/>
                  </a:cubicBezTo>
                  <a:cubicBezTo>
                    <a:pt x="5226" y="14981"/>
                    <a:pt x="5226" y="15329"/>
                    <a:pt x="5226" y="15329"/>
                  </a:cubicBezTo>
                  <a:cubicBezTo>
                    <a:pt x="6619" y="17071"/>
                    <a:pt x="8710" y="18116"/>
                    <a:pt x="10800" y="18116"/>
                  </a:cubicBezTo>
                  <a:cubicBezTo>
                    <a:pt x="14981" y="18116"/>
                    <a:pt x="18116" y="14981"/>
                    <a:pt x="18116" y="10800"/>
                  </a:cubicBezTo>
                  <a:cubicBezTo>
                    <a:pt x="18116" y="6968"/>
                    <a:pt x="14981" y="3832"/>
                    <a:pt x="10800" y="3832"/>
                  </a:cubicBezTo>
                  <a:cubicBezTo>
                    <a:pt x="9058" y="3832"/>
                    <a:pt x="7316" y="4529"/>
                    <a:pt x="5923" y="5574"/>
                  </a:cubicBezTo>
                  <a:cubicBezTo>
                    <a:pt x="8013" y="7665"/>
                    <a:pt x="8013" y="7665"/>
                    <a:pt x="8013" y="7665"/>
                  </a:cubicBezTo>
                  <a:cubicBezTo>
                    <a:pt x="8361" y="8013"/>
                    <a:pt x="8361" y="8361"/>
                    <a:pt x="8013" y="8710"/>
                  </a:cubicBezTo>
                  <a:cubicBezTo>
                    <a:pt x="8013" y="9058"/>
                    <a:pt x="7665" y="9058"/>
                    <a:pt x="7316" y="9058"/>
                  </a:cubicBezTo>
                  <a:cubicBezTo>
                    <a:pt x="1045" y="9058"/>
                    <a:pt x="1045" y="9058"/>
                    <a:pt x="1045" y="9058"/>
                  </a:cubicBezTo>
                  <a:cubicBezTo>
                    <a:pt x="697" y="9058"/>
                    <a:pt x="0" y="8710"/>
                    <a:pt x="0" y="8361"/>
                  </a:cubicBezTo>
                  <a:cubicBezTo>
                    <a:pt x="0" y="2090"/>
                    <a:pt x="0" y="2090"/>
                    <a:pt x="0" y="2090"/>
                  </a:cubicBezTo>
                  <a:cubicBezTo>
                    <a:pt x="0" y="1742"/>
                    <a:pt x="348" y="1394"/>
                    <a:pt x="697" y="1045"/>
                  </a:cubicBezTo>
                  <a:cubicBezTo>
                    <a:pt x="1045" y="1045"/>
                    <a:pt x="1394" y="1045"/>
                    <a:pt x="1742" y="1394"/>
                  </a:cubicBezTo>
                  <a:cubicBezTo>
                    <a:pt x="3484" y="3135"/>
                    <a:pt x="3484" y="3135"/>
                    <a:pt x="3484" y="3135"/>
                  </a:cubicBezTo>
                  <a:cubicBezTo>
                    <a:pt x="5574" y="1394"/>
                    <a:pt x="8013" y="0"/>
                    <a:pt x="10800" y="0"/>
                  </a:cubicBezTo>
                  <a:cubicBezTo>
                    <a:pt x="16723" y="0"/>
                    <a:pt x="21600" y="4877"/>
                    <a:pt x="21600" y="10800"/>
                  </a:cubicBezTo>
                  <a:cubicBezTo>
                    <a:pt x="21600" y="16723"/>
                    <a:pt x="16723" y="21600"/>
                    <a:pt x="108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7" name="Shape"/>
            <p:cNvSpPr/>
            <p:nvPr/>
          </p:nvSpPr>
          <p:spPr>
            <a:xfrm>
              <a:off x="6597651" y="47095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3895" y="4181"/>
                  </a:moveTo>
                  <a:cubicBezTo>
                    <a:pt x="3895" y="4181"/>
                    <a:pt x="3895" y="4181"/>
                    <a:pt x="3541" y="4181"/>
                  </a:cubicBezTo>
                  <a:cubicBezTo>
                    <a:pt x="3541" y="4529"/>
                    <a:pt x="3541" y="4529"/>
                    <a:pt x="3541" y="4529"/>
                  </a:cubicBezTo>
                  <a:cubicBezTo>
                    <a:pt x="3541" y="6271"/>
                    <a:pt x="3541" y="6271"/>
                    <a:pt x="3541" y="6271"/>
                  </a:cubicBezTo>
                  <a:cubicBezTo>
                    <a:pt x="3541" y="6619"/>
                    <a:pt x="3895" y="6968"/>
                    <a:pt x="3895" y="6968"/>
                  </a:cubicBezTo>
                  <a:cubicBezTo>
                    <a:pt x="9915" y="6968"/>
                    <a:pt x="14872" y="11845"/>
                    <a:pt x="14872" y="17768"/>
                  </a:cubicBezTo>
                  <a:cubicBezTo>
                    <a:pt x="14872" y="17768"/>
                    <a:pt x="15226" y="18116"/>
                    <a:pt x="15226" y="18116"/>
                  </a:cubicBezTo>
                  <a:cubicBezTo>
                    <a:pt x="17351" y="18116"/>
                    <a:pt x="17351" y="18116"/>
                    <a:pt x="17351" y="18116"/>
                  </a:cubicBezTo>
                  <a:cubicBezTo>
                    <a:pt x="17351" y="18116"/>
                    <a:pt x="17351" y="18116"/>
                    <a:pt x="17351" y="17768"/>
                  </a:cubicBezTo>
                  <a:cubicBezTo>
                    <a:pt x="17705" y="17768"/>
                    <a:pt x="17705" y="17768"/>
                    <a:pt x="17705" y="17768"/>
                  </a:cubicBezTo>
                  <a:cubicBezTo>
                    <a:pt x="17351" y="10452"/>
                    <a:pt x="11331" y="4529"/>
                    <a:pt x="3895" y="4181"/>
                  </a:cubicBezTo>
                  <a:close/>
                  <a:moveTo>
                    <a:pt x="3895" y="9406"/>
                  </a:moveTo>
                  <a:cubicBezTo>
                    <a:pt x="3895" y="9406"/>
                    <a:pt x="3895" y="9755"/>
                    <a:pt x="3541" y="9755"/>
                  </a:cubicBezTo>
                  <a:cubicBezTo>
                    <a:pt x="3541" y="9755"/>
                    <a:pt x="3541" y="9755"/>
                    <a:pt x="3541" y="10103"/>
                  </a:cubicBezTo>
                  <a:cubicBezTo>
                    <a:pt x="3541" y="11845"/>
                    <a:pt x="3541" y="11845"/>
                    <a:pt x="3541" y="11845"/>
                  </a:cubicBezTo>
                  <a:cubicBezTo>
                    <a:pt x="3541" y="12194"/>
                    <a:pt x="3895" y="12194"/>
                    <a:pt x="3895" y="12194"/>
                  </a:cubicBezTo>
                  <a:cubicBezTo>
                    <a:pt x="6728" y="12542"/>
                    <a:pt x="9207" y="14632"/>
                    <a:pt x="9561" y="17768"/>
                  </a:cubicBezTo>
                  <a:cubicBezTo>
                    <a:pt x="9561" y="17768"/>
                    <a:pt x="9561" y="18116"/>
                    <a:pt x="9915" y="18116"/>
                  </a:cubicBezTo>
                  <a:cubicBezTo>
                    <a:pt x="11685" y="18116"/>
                    <a:pt x="11685" y="18116"/>
                    <a:pt x="11685" y="18116"/>
                  </a:cubicBezTo>
                  <a:cubicBezTo>
                    <a:pt x="11685" y="18116"/>
                    <a:pt x="12039" y="18116"/>
                    <a:pt x="12039" y="17768"/>
                  </a:cubicBezTo>
                  <a:cubicBezTo>
                    <a:pt x="12039" y="17768"/>
                    <a:pt x="12039" y="17768"/>
                    <a:pt x="12039" y="17419"/>
                  </a:cubicBezTo>
                  <a:cubicBezTo>
                    <a:pt x="12039" y="13239"/>
                    <a:pt x="8498" y="9755"/>
                    <a:pt x="3895" y="9406"/>
                  </a:cubicBezTo>
                  <a:close/>
                  <a:moveTo>
                    <a:pt x="5311" y="14632"/>
                  </a:moveTo>
                  <a:cubicBezTo>
                    <a:pt x="4249" y="14632"/>
                    <a:pt x="3541" y="15329"/>
                    <a:pt x="3541" y="16374"/>
                  </a:cubicBezTo>
                  <a:cubicBezTo>
                    <a:pt x="3541" y="17419"/>
                    <a:pt x="4249" y="18116"/>
                    <a:pt x="5311" y="18116"/>
                  </a:cubicBezTo>
                  <a:cubicBezTo>
                    <a:pt x="6374" y="18116"/>
                    <a:pt x="7082" y="17419"/>
                    <a:pt x="7082" y="16374"/>
                  </a:cubicBezTo>
                  <a:cubicBezTo>
                    <a:pt x="7082" y="15329"/>
                    <a:pt x="6374" y="14632"/>
                    <a:pt x="5311" y="1463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8" name="Shape"/>
            <p:cNvSpPr/>
            <p:nvPr/>
          </p:nvSpPr>
          <p:spPr>
            <a:xfrm>
              <a:off x="7258051" y="4709584"/>
              <a:ext cx="306917" cy="306917"/>
            </a:xfrm>
            <a:custGeom>
              <a:avLst/>
              <a:gdLst/>
              <a:ahLst/>
              <a:cxnLst>
                <a:cxn ang="0">
                  <a:pos x="wd2" y="hd2"/>
                </a:cxn>
                <a:cxn ang="5400000">
                  <a:pos x="wd2" y="hd2"/>
                </a:cxn>
                <a:cxn ang="10800000">
                  <a:pos x="wd2" y="hd2"/>
                </a:cxn>
                <a:cxn ang="16200000">
                  <a:pos x="wd2" y="hd2"/>
                </a:cxn>
              </a:cxnLst>
              <a:rect l="0" t="0" r="r" b="b"/>
              <a:pathLst>
                <a:path w="21600" h="21600" extrusionOk="0">
                  <a:moveTo>
                    <a:pt x="19988" y="21600"/>
                  </a:moveTo>
                  <a:cubicBezTo>
                    <a:pt x="19666" y="21600"/>
                    <a:pt x="19021" y="21600"/>
                    <a:pt x="19021" y="21278"/>
                  </a:cubicBezTo>
                  <a:cubicBezTo>
                    <a:pt x="14507" y="16764"/>
                    <a:pt x="14507" y="16764"/>
                    <a:pt x="14507" y="16764"/>
                  </a:cubicBezTo>
                  <a:cubicBezTo>
                    <a:pt x="12896" y="17731"/>
                    <a:pt x="10961" y="18376"/>
                    <a:pt x="9349" y="18376"/>
                  </a:cubicBezTo>
                  <a:cubicBezTo>
                    <a:pt x="4191" y="18376"/>
                    <a:pt x="0" y="14185"/>
                    <a:pt x="0" y="9349"/>
                  </a:cubicBezTo>
                  <a:cubicBezTo>
                    <a:pt x="0" y="4191"/>
                    <a:pt x="4191" y="0"/>
                    <a:pt x="9349" y="0"/>
                  </a:cubicBezTo>
                  <a:cubicBezTo>
                    <a:pt x="14185" y="0"/>
                    <a:pt x="18376" y="4191"/>
                    <a:pt x="18376" y="9349"/>
                  </a:cubicBezTo>
                  <a:cubicBezTo>
                    <a:pt x="18376" y="10961"/>
                    <a:pt x="17731" y="12896"/>
                    <a:pt x="16764" y="14507"/>
                  </a:cubicBezTo>
                  <a:cubicBezTo>
                    <a:pt x="21278" y="19021"/>
                    <a:pt x="21278" y="19021"/>
                    <a:pt x="21278" y="19021"/>
                  </a:cubicBezTo>
                  <a:cubicBezTo>
                    <a:pt x="21600" y="19021"/>
                    <a:pt x="21600" y="19666"/>
                    <a:pt x="21600" y="19988"/>
                  </a:cubicBezTo>
                  <a:cubicBezTo>
                    <a:pt x="21600" y="20955"/>
                    <a:pt x="20955" y="21600"/>
                    <a:pt x="19988" y="21600"/>
                  </a:cubicBezTo>
                  <a:close/>
                  <a:moveTo>
                    <a:pt x="9349" y="3546"/>
                  </a:moveTo>
                  <a:cubicBezTo>
                    <a:pt x="6125" y="3546"/>
                    <a:pt x="3546" y="6125"/>
                    <a:pt x="3546" y="9349"/>
                  </a:cubicBezTo>
                  <a:cubicBezTo>
                    <a:pt x="3546" y="12573"/>
                    <a:pt x="6125" y="15152"/>
                    <a:pt x="9349" y="15152"/>
                  </a:cubicBezTo>
                  <a:cubicBezTo>
                    <a:pt x="12573" y="15152"/>
                    <a:pt x="15152" y="12573"/>
                    <a:pt x="15152" y="9349"/>
                  </a:cubicBezTo>
                  <a:cubicBezTo>
                    <a:pt x="15152" y="6125"/>
                    <a:pt x="12573" y="3546"/>
                    <a:pt x="9349" y="3546"/>
                  </a:cubicBezTo>
                  <a:close/>
                  <a:moveTo>
                    <a:pt x="13540" y="9672"/>
                  </a:moveTo>
                  <a:cubicBezTo>
                    <a:pt x="13540" y="9994"/>
                    <a:pt x="13218" y="9994"/>
                    <a:pt x="12896" y="9994"/>
                  </a:cubicBezTo>
                  <a:cubicBezTo>
                    <a:pt x="9994" y="9994"/>
                    <a:pt x="9994" y="9994"/>
                    <a:pt x="9994" y="9994"/>
                  </a:cubicBezTo>
                  <a:cubicBezTo>
                    <a:pt x="9994" y="12896"/>
                    <a:pt x="9994" y="12896"/>
                    <a:pt x="9994" y="12896"/>
                  </a:cubicBezTo>
                  <a:cubicBezTo>
                    <a:pt x="9994" y="13218"/>
                    <a:pt x="9994" y="13540"/>
                    <a:pt x="9672" y="13540"/>
                  </a:cubicBezTo>
                  <a:cubicBezTo>
                    <a:pt x="8704" y="13540"/>
                    <a:pt x="8704" y="13540"/>
                    <a:pt x="8704" y="13540"/>
                  </a:cubicBezTo>
                  <a:cubicBezTo>
                    <a:pt x="8704" y="13540"/>
                    <a:pt x="8382" y="13218"/>
                    <a:pt x="8382" y="12896"/>
                  </a:cubicBezTo>
                  <a:cubicBezTo>
                    <a:pt x="8382" y="9994"/>
                    <a:pt x="8382" y="9994"/>
                    <a:pt x="8382" y="9994"/>
                  </a:cubicBezTo>
                  <a:cubicBezTo>
                    <a:pt x="5481" y="9994"/>
                    <a:pt x="5481" y="9994"/>
                    <a:pt x="5481" y="9994"/>
                  </a:cubicBezTo>
                  <a:cubicBezTo>
                    <a:pt x="5481" y="9994"/>
                    <a:pt x="5158" y="9994"/>
                    <a:pt x="5158" y="9672"/>
                  </a:cubicBezTo>
                  <a:cubicBezTo>
                    <a:pt x="5158" y="8704"/>
                    <a:pt x="5158" y="8704"/>
                    <a:pt x="5158" y="8704"/>
                  </a:cubicBezTo>
                  <a:cubicBezTo>
                    <a:pt x="5158" y="8704"/>
                    <a:pt x="5481" y="8382"/>
                    <a:pt x="5481" y="8382"/>
                  </a:cubicBezTo>
                  <a:cubicBezTo>
                    <a:pt x="8382" y="8382"/>
                    <a:pt x="8382" y="8382"/>
                    <a:pt x="8382" y="8382"/>
                  </a:cubicBezTo>
                  <a:cubicBezTo>
                    <a:pt x="8382" y="5481"/>
                    <a:pt x="8382" y="5481"/>
                    <a:pt x="8382" y="5481"/>
                  </a:cubicBezTo>
                  <a:cubicBezTo>
                    <a:pt x="8382" y="5158"/>
                    <a:pt x="8704" y="5158"/>
                    <a:pt x="8704" y="5158"/>
                  </a:cubicBezTo>
                  <a:cubicBezTo>
                    <a:pt x="9672" y="5158"/>
                    <a:pt x="9672" y="5158"/>
                    <a:pt x="9672" y="5158"/>
                  </a:cubicBezTo>
                  <a:cubicBezTo>
                    <a:pt x="9994" y="5158"/>
                    <a:pt x="9994" y="5158"/>
                    <a:pt x="9994" y="5481"/>
                  </a:cubicBezTo>
                  <a:cubicBezTo>
                    <a:pt x="9994" y="8382"/>
                    <a:pt x="9994" y="8382"/>
                    <a:pt x="9994" y="8382"/>
                  </a:cubicBezTo>
                  <a:cubicBezTo>
                    <a:pt x="12896" y="8382"/>
                    <a:pt x="12896" y="8382"/>
                    <a:pt x="12896" y="8382"/>
                  </a:cubicBezTo>
                  <a:cubicBezTo>
                    <a:pt x="13218" y="8382"/>
                    <a:pt x="13540" y="8704"/>
                    <a:pt x="13540" y="8704"/>
                  </a:cubicBezTo>
                  <a:lnTo>
                    <a:pt x="13540" y="96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69" name="Shape"/>
            <p:cNvSpPr/>
            <p:nvPr/>
          </p:nvSpPr>
          <p:spPr>
            <a:xfrm>
              <a:off x="7916333" y="47095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071"/>
                  </a:moveTo>
                  <a:cubicBezTo>
                    <a:pt x="21600" y="19510"/>
                    <a:pt x="19830" y="21600"/>
                    <a:pt x="17351" y="21600"/>
                  </a:cubicBezTo>
                  <a:cubicBezTo>
                    <a:pt x="14518" y="21600"/>
                    <a:pt x="12748" y="19510"/>
                    <a:pt x="12748" y="17071"/>
                  </a:cubicBezTo>
                  <a:cubicBezTo>
                    <a:pt x="12748" y="17071"/>
                    <a:pt x="12748" y="16723"/>
                    <a:pt x="12748" y="16723"/>
                  </a:cubicBezTo>
                  <a:cubicBezTo>
                    <a:pt x="7436" y="14284"/>
                    <a:pt x="7436" y="14284"/>
                    <a:pt x="7436" y="14284"/>
                  </a:cubicBezTo>
                  <a:cubicBezTo>
                    <a:pt x="6728" y="14981"/>
                    <a:pt x="5666" y="15329"/>
                    <a:pt x="4603" y="15329"/>
                  </a:cubicBezTo>
                  <a:cubicBezTo>
                    <a:pt x="2125" y="15329"/>
                    <a:pt x="0" y="13239"/>
                    <a:pt x="0" y="10800"/>
                  </a:cubicBezTo>
                  <a:cubicBezTo>
                    <a:pt x="0" y="8361"/>
                    <a:pt x="2125" y="6271"/>
                    <a:pt x="4603" y="6271"/>
                  </a:cubicBezTo>
                  <a:cubicBezTo>
                    <a:pt x="5666" y="6271"/>
                    <a:pt x="6728" y="6968"/>
                    <a:pt x="7436" y="7665"/>
                  </a:cubicBezTo>
                  <a:cubicBezTo>
                    <a:pt x="12748" y="5226"/>
                    <a:pt x="12748" y="5226"/>
                    <a:pt x="12748" y="5226"/>
                  </a:cubicBezTo>
                  <a:cubicBezTo>
                    <a:pt x="12748" y="4877"/>
                    <a:pt x="12748" y="4877"/>
                    <a:pt x="12748" y="4529"/>
                  </a:cubicBezTo>
                  <a:cubicBezTo>
                    <a:pt x="12748" y="2090"/>
                    <a:pt x="14518" y="0"/>
                    <a:pt x="17351" y="0"/>
                  </a:cubicBezTo>
                  <a:cubicBezTo>
                    <a:pt x="19830" y="0"/>
                    <a:pt x="21600" y="2090"/>
                    <a:pt x="21600" y="4529"/>
                  </a:cubicBezTo>
                  <a:cubicBezTo>
                    <a:pt x="21600" y="6968"/>
                    <a:pt x="19830" y="9058"/>
                    <a:pt x="17351" y="9058"/>
                  </a:cubicBezTo>
                  <a:cubicBezTo>
                    <a:pt x="15934" y="9058"/>
                    <a:pt x="14872" y="8710"/>
                    <a:pt x="14164" y="8013"/>
                  </a:cubicBezTo>
                  <a:cubicBezTo>
                    <a:pt x="8852" y="10452"/>
                    <a:pt x="8852" y="10452"/>
                    <a:pt x="8852" y="10452"/>
                  </a:cubicBezTo>
                  <a:cubicBezTo>
                    <a:pt x="8852" y="10452"/>
                    <a:pt x="8852" y="10800"/>
                    <a:pt x="8852" y="10800"/>
                  </a:cubicBezTo>
                  <a:cubicBezTo>
                    <a:pt x="8852" y="11148"/>
                    <a:pt x="8852" y="11148"/>
                    <a:pt x="8852" y="11497"/>
                  </a:cubicBezTo>
                  <a:cubicBezTo>
                    <a:pt x="14164" y="13935"/>
                    <a:pt x="14164" y="13935"/>
                    <a:pt x="14164" y="13935"/>
                  </a:cubicBezTo>
                  <a:cubicBezTo>
                    <a:pt x="14872" y="13239"/>
                    <a:pt x="15934" y="12542"/>
                    <a:pt x="17351" y="12542"/>
                  </a:cubicBezTo>
                  <a:cubicBezTo>
                    <a:pt x="19830" y="12542"/>
                    <a:pt x="21600" y="14632"/>
                    <a:pt x="21600" y="1707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0" name="Shape"/>
            <p:cNvSpPr/>
            <p:nvPr/>
          </p:nvSpPr>
          <p:spPr>
            <a:xfrm>
              <a:off x="8576733" y="4709584"/>
              <a:ext cx="251885" cy="260350"/>
            </a:xfrm>
            <a:custGeom>
              <a:avLst/>
              <a:gdLst/>
              <a:ahLst/>
              <a:cxnLst>
                <a:cxn ang="0">
                  <a:pos x="wd2" y="hd2"/>
                </a:cxn>
                <a:cxn ang="5400000">
                  <a:pos x="wd2" y="hd2"/>
                </a:cxn>
                <a:cxn ang="10800000">
                  <a:pos x="wd2" y="hd2"/>
                </a:cxn>
                <a:cxn ang="16200000">
                  <a:pos x="wd2" y="hd2"/>
                </a:cxn>
              </a:cxnLst>
              <a:rect l="0" t="0" r="r" b="b"/>
              <a:pathLst>
                <a:path w="21600" h="21600" extrusionOk="0">
                  <a:moveTo>
                    <a:pt x="15709" y="15158"/>
                  </a:moveTo>
                  <a:cubicBezTo>
                    <a:pt x="15709" y="15537"/>
                    <a:pt x="15316" y="15916"/>
                    <a:pt x="14924" y="15916"/>
                  </a:cubicBezTo>
                  <a:cubicBezTo>
                    <a:pt x="12567" y="15916"/>
                    <a:pt x="12567" y="15916"/>
                    <a:pt x="12567" y="15916"/>
                  </a:cubicBezTo>
                  <a:cubicBezTo>
                    <a:pt x="12175" y="15916"/>
                    <a:pt x="12175" y="15537"/>
                    <a:pt x="12175" y="15158"/>
                  </a:cubicBezTo>
                  <a:cubicBezTo>
                    <a:pt x="12175" y="7579"/>
                    <a:pt x="12175" y="7579"/>
                    <a:pt x="12175" y="7579"/>
                  </a:cubicBezTo>
                  <a:cubicBezTo>
                    <a:pt x="12175" y="5305"/>
                    <a:pt x="10211" y="3411"/>
                    <a:pt x="7855" y="3411"/>
                  </a:cubicBezTo>
                  <a:cubicBezTo>
                    <a:pt x="3535" y="3411"/>
                    <a:pt x="3535" y="3411"/>
                    <a:pt x="3535" y="3411"/>
                  </a:cubicBezTo>
                  <a:cubicBezTo>
                    <a:pt x="3535" y="21221"/>
                    <a:pt x="3535" y="21221"/>
                    <a:pt x="3535" y="21221"/>
                  </a:cubicBezTo>
                  <a:cubicBezTo>
                    <a:pt x="3535" y="21221"/>
                    <a:pt x="3142" y="21600"/>
                    <a:pt x="2749" y="21600"/>
                  </a:cubicBezTo>
                  <a:cubicBezTo>
                    <a:pt x="393" y="21600"/>
                    <a:pt x="393" y="21600"/>
                    <a:pt x="393" y="21600"/>
                  </a:cubicBezTo>
                  <a:cubicBezTo>
                    <a:pt x="0" y="21600"/>
                    <a:pt x="0" y="21221"/>
                    <a:pt x="0" y="21221"/>
                  </a:cubicBezTo>
                  <a:cubicBezTo>
                    <a:pt x="0" y="758"/>
                    <a:pt x="0" y="758"/>
                    <a:pt x="0" y="758"/>
                  </a:cubicBezTo>
                  <a:cubicBezTo>
                    <a:pt x="0" y="379"/>
                    <a:pt x="0" y="0"/>
                    <a:pt x="393" y="0"/>
                  </a:cubicBezTo>
                  <a:cubicBezTo>
                    <a:pt x="7855" y="0"/>
                    <a:pt x="7855" y="0"/>
                    <a:pt x="7855" y="0"/>
                  </a:cubicBezTo>
                  <a:cubicBezTo>
                    <a:pt x="12175" y="0"/>
                    <a:pt x="15709" y="3411"/>
                    <a:pt x="15709" y="7579"/>
                  </a:cubicBezTo>
                  <a:lnTo>
                    <a:pt x="15709" y="15158"/>
                  </a:lnTo>
                  <a:close/>
                  <a:moveTo>
                    <a:pt x="21600" y="14021"/>
                  </a:moveTo>
                  <a:cubicBezTo>
                    <a:pt x="21600" y="18189"/>
                    <a:pt x="18065" y="21600"/>
                    <a:pt x="13745" y="21600"/>
                  </a:cubicBezTo>
                  <a:cubicBezTo>
                    <a:pt x="6284" y="21600"/>
                    <a:pt x="6284" y="21600"/>
                    <a:pt x="6284" y="21600"/>
                  </a:cubicBezTo>
                  <a:cubicBezTo>
                    <a:pt x="6284" y="21600"/>
                    <a:pt x="5891" y="21221"/>
                    <a:pt x="5891" y="21221"/>
                  </a:cubicBezTo>
                  <a:cubicBezTo>
                    <a:pt x="5891" y="6442"/>
                    <a:pt x="5891" y="6442"/>
                    <a:pt x="5891" y="6442"/>
                  </a:cubicBezTo>
                  <a:cubicBezTo>
                    <a:pt x="5891" y="6063"/>
                    <a:pt x="6284" y="6063"/>
                    <a:pt x="6284" y="6063"/>
                  </a:cubicBezTo>
                  <a:cubicBezTo>
                    <a:pt x="9033" y="6063"/>
                    <a:pt x="9033" y="6063"/>
                    <a:pt x="9033" y="6063"/>
                  </a:cubicBezTo>
                  <a:cubicBezTo>
                    <a:pt x="9425" y="6063"/>
                    <a:pt x="9425" y="6063"/>
                    <a:pt x="9425" y="6442"/>
                  </a:cubicBezTo>
                  <a:cubicBezTo>
                    <a:pt x="9425" y="18189"/>
                    <a:pt x="9425" y="18189"/>
                    <a:pt x="9425" y="18189"/>
                  </a:cubicBezTo>
                  <a:cubicBezTo>
                    <a:pt x="13745" y="18189"/>
                    <a:pt x="13745" y="18189"/>
                    <a:pt x="13745" y="18189"/>
                  </a:cubicBezTo>
                  <a:cubicBezTo>
                    <a:pt x="16102" y="18189"/>
                    <a:pt x="18065" y="16295"/>
                    <a:pt x="18065" y="14021"/>
                  </a:cubicBezTo>
                  <a:cubicBezTo>
                    <a:pt x="18065" y="758"/>
                    <a:pt x="18065" y="758"/>
                    <a:pt x="18065" y="758"/>
                  </a:cubicBezTo>
                  <a:cubicBezTo>
                    <a:pt x="18065" y="379"/>
                    <a:pt x="18458" y="0"/>
                    <a:pt x="18458" y="0"/>
                  </a:cubicBezTo>
                  <a:cubicBezTo>
                    <a:pt x="21207" y="0"/>
                    <a:pt x="21207" y="0"/>
                    <a:pt x="21207" y="0"/>
                  </a:cubicBezTo>
                  <a:cubicBezTo>
                    <a:pt x="21207" y="0"/>
                    <a:pt x="21600" y="379"/>
                    <a:pt x="21600" y="758"/>
                  </a:cubicBezTo>
                  <a:lnTo>
                    <a:pt x="21600" y="140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1" name="Shape"/>
            <p:cNvSpPr/>
            <p:nvPr/>
          </p:nvSpPr>
          <p:spPr>
            <a:xfrm>
              <a:off x="9237133" y="4737100"/>
              <a:ext cx="283634" cy="232834"/>
            </a:xfrm>
            <a:custGeom>
              <a:avLst/>
              <a:gdLst/>
              <a:ahLst/>
              <a:cxnLst>
                <a:cxn ang="0">
                  <a:pos x="wd2" y="hd2"/>
                </a:cxn>
                <a:cxn ang="5400000">
                  <a:pos x="wd2" y="hd2"/>
                </a:cxn>
                <a:cxn ang="10800000">
                  <a:pos x="wd2" y="hd2"/>
                </a:cxn>
                <a:cxn ang="16200000">
                  <a:pos x="wd2" y="hd2"/>
                </a:cxn>
              </a:cxnLst>
              <a:rect l="0" t="0" r="r" b="b"/>
              <a:pathLst>
                <a:path w="21600" h="21600" extrusionOk="0">
                  <a:moveTo>
                    <a:pt x="16374" y="11435"/>
                  </a:moveTo>
                  <a:cubicBezTo>
                    <a:pt x="8710" y="20753"/>
                    <a:pt x="8710" y="20753"/>
                    <a:pt x="8710" y="20753"/>
                  </a:cubicBezTo>
                  <a:cubicBezTo>
                    <a:pt x="8710" y="20753"/>
                    <a:pt x="8361" y="21176"/>
                    <a:pt x="8361" y="21176"/>
                  </a:cubicBezTo>
                  <a:cubicBezTo>
                    <a:pt x="7665" y="21176"/>
                    <a:pt x="7316" y="20753"/>
                    <a:pt x="7316" y="19906"/>
                  </a:cubicBezTo>
                  <a:cubicBezTo>
                    <a:pt x="7316" y="15247"/>
                    <a:pt x="7316" y="15247"/>
                    <a:pt x="7316" y="15247"/>
                  </a:cubicBezTo>
                  <a:cubicBezTo>
                    <a:pt x="1045" y="15247"/>
                    <a:pt x="1045" y="15247"/>
                    <a:pt x="1045" y="15247"/>
                  </a:cubicBezTo>
                  <a:cubicBezTo>
                    <a:pt x="697" y="15247"/>
                    <a:pt x="0" y="14400"/>
                    <a:pt x="0" y="13976"/>
                  </a:cubicBezTo>
                  <a:cubicBezTo>
                    <a:pt x="0" y="7624"/>
                    <a:pt x="0" y="7624"/>
                    <a:pt x="0" y="7624"/>
                  </a:cubicBezTo>
                  <a:cubicBezTo>
                    <a:pt x="0" y="6776"/>
                    <a:pt x="697" y="6353"/>
                    <a:pt x="1045" y="6353"/>
                  </a:cubicBezTo>
                  <a:cubicBezTo>
                    <a:pt x="7316" y="6353"/>
                    <a:pt x="7316" y="6353"/>
                    <a:pt x="7316" y="6353"/>
                  </a:cubicBezTo>
                  <a:cubicBezTo>
                    <a:pt x="7316" y="1271"/>
                    <a:pt x="7316" y="1271"/>
                    <a:pt x="7316" y="1271"/>
                  </a:cubicBezTo>
                  <a:cubicBezTo>
                    <a:pt x="7316" y="847"/>
                    <a:pt x="7665" y="424"/>
                    <a:pt x="8361" y="424"/>
                  </a:cubicBezTo>
                  <a:cubicBezTo>
                    <a:pt x="8361" y="424"/>
                    <a:pt x="8710" y="424"/>
                    <a:pt x="8710" y="847"/>
                  </a:cubicBezTo>
                  <a:cubicBezTo>
                    <a:pt x="16374" y="9741"/>
                    <a:pt x="16374" y="9741"/>
                    <a:pt x="16374" y="9741"/>
                  </a:cubicBezTo>
                  <a:cubicBezTo>
                    <a:pt x="16723" y="10165"/>
                    <a:pt x="16723" y="10588"/>
                    <a:pt x="16723" y="10588"/>
                  </a:cubicBezTo>
                  <a:cubicBezTo>
                    <a:pt x="16723" y="11012"/>
                    <a:pt x="16723" y="11435"/>
                    <a:pt x="16374" y="11435"/>
                  </a:cubicBezTo>
                  <a:close/>
                  <a:moveTo>
                    <a:pt x="21600" y="16518"/>
                  </a:moveTo>
                  <a:cubicBezTo>
                    <a:pt x="21600" y="19482"/>
                    <a:pt x="19858" y="21600"/>
                    <a:pt x="17768" y="21600"/>
                  </a:cubicBezTo>
                  <a:cubicBezTo>
                    <a:pt x="13239" y="21600"/>
                    <a:pt x="13239" y="21600"/>
                    <a:pt x="13239" y="21600"/>
                  </a:cubicBezTo>
                  <a:cubicBezTo>
                    <a:pt x="12890" y="21600"/>
                    <a:pt x="12542" y="21176"/>
                    <a:pt x="12542" y="21176"/>
                  </a:cubicBezTo>
                  <a:cubicBezTo>
                    <a:pt x="12542" y="20753"/>
                    <a:pt x="12542" y="19482"/>
                    <a:pt x="13239" y="19482"/>
                  </a:cubicBezTo>
                  <a:cubicBezTo>
                    <a:pt x="17768" y="19482"/>
                    <a:pt x="17768" y="19482"/>
                    <a:pt x="17768" y="19482"/>
                  </a:cubicBezTo>
                  <a:cubicBezTo>
                    <a:pt x="18813" y="19482"/>
                    <a:pt x="19858" y="18212"/>
                    <a:pt x="19858" y="16518"/>
                  </a:cubicBezTo>
                  <a:cubicBezTo>
                    <a:pt x="19858" y="4659"/>
                    <a:pt x="19858" y="4659"/>
                    <a:pt x="19858" y="4659"/>
                  </a:cubicBezTo>
                  <a:cubicBezTo>
                    <a:pt x="19858" y="3388"/>
                    <a:pt x="18813" y="2118"/>
                    <a:pt x="17768" y="2118"/>
                  </a:cubicBezTo>
                  <a:cubicBezTo>
                    <a:pt x="13587" y="2118"/>
                    <a:pt x="13587" y="2118"/>
                    <a:pt x="13587" y="2118"/>
                  </a:cubicBezTo>
                  <a:cubicBezTo>
                    <a:pt x="13239" y="2118"/>
                    <a:pt x="12542" y="2118"/>
                    <a:pt x="12542" y="1271"/>
                  </a:cubicBezTo>
                  <a:cubicBezTo>
                    <a:pt x="12542" y="847"/>
                    <a:pt x="12542" y="0"/>
                    <a:pt x="13239" y="0"/>
                  </a:cubicBezTo>
                  <a:cubicBezTo>
                    <a:pt x="17768" y="0"/>
                    <a:pt x="17768" y="0"/>
                    <a:pt x="17768" y="0"/>
                  </a:cubicBezTo>
                  <a:cubicBezTo>
                    <a:pt x="19858" y="0"/>
                    <a:pt x="21600" y="2118"/>
                    <a:pt x="21600" y="4659"/>
                  </a:cubicBezTo>
                  <a:lnTo>
                    <a:pt x="21600" y="165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2" name="Shape"/>
            <p:cNvSpPr/>
            <p:nvPr/>
          </p:nvSpPr>
          <p:spPr>
            <a:xfrm>
              <a:off x="10555818" y="4709584"/>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0977" y="2090"/>
                  </a:moveTo>
                  <a:cubicBezTo>
                    <a:pt x="5666" y="2090"/>
                    <a:pt x="1770" y="5923"/>
                    <a:pt x="1770" y="10800"/>
                  </a:cubicBezTo>
                  <a:cubicBezTo>
                    <a:pt x="1770" y="15677"/>
                    <a:pt x="5666" y="19858"/>
                    <a:pt x="10977" y="19858"/>
                  </a:cubicBezTo>
                  <a:cubicBezTo>
                    <a:pt x="15934" y="19858"/>
                    <a:pt x="19830" y="15677"/>
                    <a:pt x="19830" y="10800"/>
                  </a:cubicBezTo>
                  <a:cubicBezTo>
                    <a:pt x="19830" y="5923"/>
                    <a:pt x="15934" y="2090"/>
                    <a:pt x="10977" y="2090"/>
                  </a:cubicBezTo>
                  <a:close/>
                  <a:moveTo>
                    <a:pt x="7082" y="9058"/>
                  </a:moveTo>
                  <a:cubicBezTo>
                    <a:pt x="6020" y="9058"/>
                    <a:pt x="5311" y="8361"/>
                    <a:pt x="5311" y="7316"/>
                  </a:cubicBezTo>
                  <a:cubicBezTo>
                    <a:pt x="5311" y="6271"/>
                    <a:pt x="6020" y="5574"/>
                    <a:pt x="7082" y="5574"/>
                  </a:cubicBezTo>
                  <a:cubicBezTo>
                    <a:pt x="8144" y="5574"/>
                    <a:pt x="8852" y="6271"/>
                    <a:pt x="8852" y="7316"/>
                  </a:cubicBezTo>
                  <a:cubicBezTo>
                    <a:pt x="8852" y="8361"/>
                    <a:pt x="8144" y="9058"/>
                    <a:pt x="7082" y="9058"/>
                  </a:cubicBezTo>
                  <a:close/>
                  <a:moveTo>
                    <a:pt x="10977" y="17071"/>
                  </a:moveTo>
                  <a:cubicBezTo>
                    <a:pt x="8498" y="17071"/>
                    <a:pt x="6374" y="15677"/>
                    <a:pt x="5666" y="13239"/>
                  </a:cubicBezTo>
                  <a:cubicBezTo>
                    <a:pt x="5311" y="12890"/>
                    <a:pt x="5666" y="12542"/>
                    <a:pt x="6374" y="12194"/>
                  </a:cubicBezTo>
                  <a:cubicBezTo>
                    <a:pt x="6728" y="12194"/>
                    <a:pt x="7082" y="12542"/>
                    <a:pt x="7436" y="12890"/>
                  </a:cubicBezTo>
                  <a:cubicBezTo>
                    <a:pt x="7790" y="14284"/>
                    <a:pt x="9207" y="15329"/>
                    <a:pt x="10977" y="15329"/>
                  </a:cubicBezTo>
                  <a:cubicBezTo>
                    <a:pt x="12393" y="15329"/>
                    <a:pt x="13810" y="14284"/>
                    <a:pt x="14164" y="12890"/>
                  </a:cubicBezTo>
                  <a:cubicBezTo>
                    <a:pt x="14518" y="12542"/>
                    <a:pt x="14872" y="12194"/>
                    <a:pt x="15580" y="12194"/>
                  </a:cubicBezTo>
                  <a:cubicBezTo>
                    <a:pt x="15934" y="12542"/>
                    <a:pt x="16289" y="12890"/>
                    <a:pt x="15934" y="13239"/>
                  </a:cubicBezTo>
                  <a:cubicBezTo>
                    <a:pt x="15226" y="15677"/>
                    <a:pt x="13102" y="17071"/>
                    <a:pt x="10977" y="17071"/>
                  </a:cubicBezTo>
                  <a:close/>
                  <a:moveTo>
                    <a:pt x="14518" y="9058"/>
                  </a:moveTo>
                  <a:cubicBezTo>
                    <a:pt x="13456" y="9058"/>
                    <a:pt x="12748" y="8361"/>
                    <a:pt x="12748" y="7316"/>
                  </a:cubicBezTo>
                  <a:cubicBezTo>
                    <a:pt x="12748" y="6271"/>
                    <a:pt x="13456" y="5574"/>
                    <a:pt x="14518" y="5574"/>
                  </a:cubicBezTo>
                  <a:cubicBezTo>
                    <a:pt x="15580" y="5574"/>
                    <a:pt x="16289" y="6271"/>
                    <a:pt x="16289" y="7316"/>
                  </a:cubicBezTo>
                  <a:cubicBezTo>
                    <a:pt x="16289" y="8361"/>
                    <a:pt x="15580" y="9058"/>
                    <a:pt x="14518" y="905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3" name="Shape"/>
            <p:cNvSpPr/>
            <p:nvPr/>
          </p:nvSpPr>
          <p:spPr>
            <a:xfrm>
              <a:off x="11220452" y="4686300"/>
              <a:ext cx="298450" cy="330201"/>
            </a:xfrm>
            <a:custGeom>
              <a:avLst/>
              <a:gdLst/>
              <a:ahLst/>
              <a:cxnLst>
                <a:cxn ang="0">
                  <a:pos x="wd2" y="hd2"/>
                </a:cxn>
                <a:cxn ang="5400000">
                  <a:pos x="wd2" y="hd2"/>
                </a:cxn>
                <a:cxn ang="10800000">
                  <a:pos x="wd2" y="hd2"/>
                </a:cxn>
                <a:cxn ang="16200000">
                  <a:pos x="wd2" y="hd2"/>
                </a:cxn>
              </a:cxnLst>
              <a:rect l="0" t="0" r="r" b="b"/>
              <a:pathLst>
                <a:path w="21600" h="21600" extrusionOk="0">
                  <a:moveTo>
                    <a:pt x="9305" y="17700"/>
                  </a:moveTo>
                  <a:cubicBezTo>
                    <a:pt x="4985" y="21600"/>
                    <a:pt x="4985" y="21600"/>
                    <a:pt x="4985" y="21600"/>
                  </a:cubicBezTo>
                  <a:cubicBezTo>
                    <a:pt x="4985" y="21600"/>
                    <a:pt x="4985" y="21600"/>
                    <a:pt x="4652" y="21600"/>
                  </a:cubicBezTo>
                  <a:cubicBezTo>
                    <a:pt x="4652" y="21600"/>
                    <a:pt x="4652" y="21600"/>
                    <a:pt x="4320" y="21600"/>
                  </a:cubicBezTo>
                  <a:cubicBezTo>
                    <a:pt x="0" y="17700"/>
                    <a:pt x="0" y="17700"/>
                    <a:pt x="0" y="17700"/>
                  </a:cubicBezTo>
                  <a:cubicBezTo>
                    <a:pt x="0" y="17700"/>
                    <a:pt x="0" y="17400"/>
                    <a:pt x="0" y="17400"/>
                  </a:cubicBezTo>
                  <a:cubicBezTo>
                    <a:pt x="0" y="17100"/>
                    <a:pt x="332" y="17100"/>
                    <a:pt x="332" y="17100"/>
                  </a:cubicBezTo>
                  <a:cubicBezTo>
                    <a:pt x="2991" y="17100"/>
                    <a:pt x="2991" y="17100"/>
                    <a:pt x="2991" y="17100"/>
                  </a:cubicBezTo>
                  <a:cubicBezTo>
                    <a:pt x="2991" y="600"/>
                    <a:pt x="2991" y="600"/>
                    <a:pt x="2991" y="600"/>
                  </a:cubicBezTo>
                  <a:cubicBezTo>
                    <a:pt x="2991" y="300"/>
                    <a:pt x="3323" y="0"/>
                    <a:pt x="3323" y="0"/>
                  </a:cubicBezTo>
                  <a:cubicBezTo>
                    <a:pt x="5982" y="0"/>
                    <a:pt x="5982" y="0"/>
                    <a:pt x="5982" y="0"/>
                  </a:cubicBezTo>
                  <a:cubicBezTo>
                    <a:pt x="6314" y="0"/>
                    <a:pt x="6314" y="300"/>
                    <a:pt x="6314" y="600"/>
                  </a:cubicBezTo>
                  <a:cubicBezTo>
                    <a:pt x="6314" y="17100"/>
                    <a:pt x="6314" y="17100"/>
                    <a:pt x="6314" y="17100"/>
                  </a:cubicBezTo>
                  <a:cubicBezTo>
                    <a:pt x="8972" y="17100"/>
                    <a:pt x="8972" y="17100"/>
                    <a:pt x="8972" y="17100"/>
                  </a:cubicBezTo>
                  <a:cubicBezTo>
                    <a:pt x="9305" y="17100"/>
                    <a:pt x="9305" y="17100"/>
                    <a:pt x="9305" y="17400"/>
                  </a:cubicBezTo>
                  <a:cubicBezTo>
                    <a:pt x="9305" y="17700"/>
                    <a:pt x="9305" y="17700"/>
                    <a:pt x="9305" y="17700"/>
                  </a:cubicBezTo>
                  <a:close/>
                  <a:moveTo>
                    <a:pt x="21600" y="21600"/>
                  </a:moveTo>
                  <a:cubicBezTo>
                    <a:pt x="17945" y="21600"/>
                    <a:pt x="17945" y="21600"/>
                    <a:pt x="17945" y="21600"/>
                  </a:cubicBezTo>
                  <a:cubicBezTo>
                    <a:pt x="17945" y="20400"/>
                    <a:pt x="17945" y="20400"/>
                    <a:pt x="17945" y="20400"/>
                  </a:cubicBezTo>
                  <a:cubicBezTo>
                    <a:pt x="18942" y="20400"/>
                    <a:pt x="18942" y="20400"/>
                    <a:pt x="18942" y="20400"/>
                  </a:cubicBezTo>
                  <a:cubicBezTo>
                    <a:pt x="18277" y="18600"/>
                    <a:pt x="18277" y="18600"/>
                    <a:pt x="18277" y="18600"/>
                  </a:cubicBezTo>
                  <a:cubicBezTo>
                    <a:pt x="14954" y="18600"/>
                    <a:pt x="14954" y="18600"/>
                    <a:pt x="14954" y="18600"/>
                  </a:cubicBezTo>
                  <a:cubicBezTo>
                    <a:pt x="14289" y="20400"/>
                    <a:pt x="14289" y="20400"/>
                    <a:pt x="14289" y="20400"/>
                  </a:cubicBezTo>
                  <a:cubicBezTo>
                    <a:pt x="15286" y="20400"/>
                    <a:pt x="15286" y="20400"/>
                    <a:pt x="15286" y="20400"/>
                  </a:cubicBezTo>
                  <a:cubicBezTo>
                    <a:pt x="15286" y="21600"/>
                    <a:pt x="15286" y="21600"/>
                    <a:pt x="15286" y="21600"/>
                  </a:cubicBezTo>
                  <a:cubicBezTo>
                    <a:pt x="11631" y="21600"/>
                    <a:pt x="11631" y="21600"/>
                    <a:pt x="11631" y="21600"/>
                  </a:cubicBezTo>
                  <a:cubicBezTo>
                    <a:pt x="11631" y="20400"/>
                    <a:pt x="11631" y="20400"/>
                    <a:pt x="11631" y="20400"/>
                  </a:cubicBezTo>
                  <a:cubicBezTo>
                    <a:pt x="12628" y="20400"/>
                    <a:pt x="12628" y="20400"/>
                    <a:pt x="12628" y="20400"/>
                  </a:cubicBezTo>
                  <a:cubicBezTo>
                    <a:pt x="15618" y="12300"/>
                    <a:pt x="15618" y="12300"/>
                    <a:pt x="15618" y="12300"/>
                  </a:cubicBezTo>
                  <a:cubicBezTo>
                    <a:pt x="17612" y="12300"/>
                    <a:pt x="17612" y="12300"/>
                    <a:pt x="17612" y="12300"/>
                  </a:cubicBezTo>
                  <a:cubicBezTo>
                    <a:pt x="20935" y="20400"/>
                    <a:pt x="20935" y="20400"/>
                    <a:pt x="20935" y="20400"/>
                  </a:cubicBezTo>
                  <a:cubicBezTo>
                    <a:pt x="21600" y="20400"/>
                    <a:pt x="21600" y="20400"/>
                    <a:pt x="21600" y="20400"/>
                  </a:cubicBezTo>
                  <a:lnTo>
                    <a:pt x="21600" y="21600"/>
                  </a:lnTo>
                  <a:close/>
                  <a:moveTo>
                    <a:pt x="20603" y="9300"/>
                  </a:moveTo>
                  <a:cubicBezTo>
                    <a:pt x="12628" y="9300"/>
                    <a:pt x="12628" y="9300"/>
                    <a:pt x="12628" y="9300"/>
                  </a:cubicBezTo>
                  <a:cubicBezTo>
                    <a:pt x="12628" y="8400"/>
                    <a:pt x="12628" y="8400"/>
                    <a:pt x="12628" y="8400"/>
                  </a:cubicBezTo>
                  <a:cubicBezTo>
                    <a:pt x="17612" y="1800"/>
                    <a:pt x="17612" y="1800"/>
                    <a:pt x="17612" y="1800"/>
                  </a:cubicBezTo>
                  <a:cubicBezTo>
                    <a:pt x="17945" y="1800"/>
                    <a:pt x="17945" y="1500"/>
                    <a:pt x="17945" y="1500"/>
                  </a:cubicBezTo>
                  <a:cubicBezTo>
                    <a:pt x="18277" y="1500"/>
                    <a:pt x="18277" y="1500"/>
                    <a:pt x="18277" y="1500"/>
                  </a:cubicBezTo>
                  <a:cubicBezTo>
                    <a:pt x="18277" y="1500"/>
                    <a:pt x="18277" y="1500"/>
                    <a:pt x="18277" y="1500"/>
                  </a:cubicBezTo>
                  <a:cubicBezTo>
                    <a:pt x="17945" y="1500"/>
                    <a:pt x="17945" y="1500"/>
                    <a:pt x="17945" y="1500"/>
                  </a:cubicBezTo>
                  <a:cubicBezTo>
                    <a:pt x="17945" y="1500"/>
                    <a:pt x="17612" y="1500"/>
                    <a:pt x="17612" y="1500"/>
                  </a:cubicBezTo>
                  <a:cubicBezTo>
                    <a:pt x="14289" y="1500"/>
                    <a:pt x="14289" y="1500"/>
                    <a:pt x="14289" y="1500"/>
                  </a:cubicBezTo>
                  <a:cubicBezTo>
                    <a:pt x="14289" y="3000"/>
                    <a:pt x="14289" y="3000"/>
                    <a:pt x="14289" y="3000"/>
                  </a:cubicBezTo>
                  <a:cubicBezTo>
                    <a:pt x="12960" y="3000"/>
                    <a:pt x="12960" y="3000"/>
                    <a:pt x="12960" y="3000"/>
                  </a:cubicBezTo>
                  <a:cubicBezTo>
                    <a:pt x="12960" y="0"/>
                    <a:pt x="12960" y="0"/>
                    <a:pt x="12960" y="0"/>
                  </a:cubicBezTo>
                  <a:cubicBezTo>
                    <a:pt x="20271" y="0"/>
                    <a:pt x="20271" y="0"/>
                    <a:pt x="20271" y="0"/>
                  </a:cubicBezTo>
                  <a:cubicBezTo>
                    <a:pt x="20271" y="1200"/>
                    <a:pt x="20271" y="1200"/>
                    <a:pt x="20271" y="1200"/>
                  </a:cubicBezTo>
                  <a:cubicBezTo>
                    <a:pt x="15618" y="7500"/>
                    <a:pt x="15618" y="7500"/>
                    <a:pt x="15618" y="7500"/>
                  </a:cubicBezTo>
                  <a:cubicBezTo>
                    <a:pt x="15286" y="7800"/>
                    <a:pt x="15286" y="7800"/>
                    <a:pt x="15286" y="7800"/>
                  </a:cubicBezTo>
                  <a:cubicBezTo>
                    <a:pt x="14954" y="8100"/>
                    <a:pt x="14954" y="8100"/>
                    <a:pt x="14954" y="8100"/>
                  </a:cubicBezTo>
                  <a:cubicBezTo>
                    <a:pt x="14954" y="8100"/>
                    <a:pt x="14954" y="8100"/>
                    <a:pt x="14954" y="8100"/>
                  </a:cubicBezTo>
                  <a:cubicBezTo>
                    <a:pt x="15286" y="8100"/>
                    <a:pt x="15286" y="8100"/>
                    <a:pt x="15286" y="8100"/>
                  </a:cubicBezTo>
                  <a:cubicBezTo>
                    <a:pt x="15286" y="8100"/>
                    <a:pt x="15618" y="8100"/>
                    <a:pt x="15618" y="8100"/>
                  </a:cubicBezTo>
                  <a:cubicBezTo>
                    <a:pt x="18942" y="8100"/>
                    <a:pt x="18942" y="8100"/>
                    <a:pt x="18942" y="8100"/>
                  </a:cubicBezTo>
                  <a:cubicBezTo>
                    <a:pt x="18942" y="6600"/>
                    <a:pt x="18942" y="6600"/>
                    <a:pt x="18942" y="6600"/>
                  </a:cubicBezTo>
                  <a:cubicBezTo>
                    <a:pt x="20603" y="6600"/>
                    <a:pt x="20603" y="6600"/>
                    <a:pt x="20603" y="6600"/>
                  </a:cubicBezTo>
                  <a:lnTo>
                    <a:pt x="20603" y="9300"/>
                  </a:lnTo>
                  <a:close/>
                  <a:moveTo>
                    <a:pt x="17945" y="17400"/>
                  </a:moveTo>
                  <a:cubicBezTo>
                    <a:pt x="16948" y="14700"/>
                    <a:pt x="16948" y="14700"/>
                    <a:pt x="16948" y="14700"/>
                  </a:cubicBezTo>
                  <a:cubicBezTo>
                    <a:pt x="16615" y="14100"/>
                    <a:pt x="16615" y="14100"/>
                    <a:pt x="16615" y="14100"/>
                  </a:cubicBezTo>
                  <a:cubicBezTo>
                    <a:pt x="16615" y="14100"/>
                    <a:pt x="16615" y="14100"/>
                    <a:pt x="16615" y="13800"/>
                  </a:cubicBezTo>
                  <a:cubicBezTo>
                    <a:pt x="16615" y="13800"/>
                    <a:pt x="16615" y="13800"/>
                    <a:pt x="16615" y="13800"/>
                  </a:cubicBezTo>
                  <a:cubicBezTo>
                    <a:pt x="16615" y="14100"/>
                    <a:pt x="16615" y="14100"/>
                    <a:pt x="16615" y="14100"/>
                  </a:cubicBezTo>
                  <a:cubicBezTo>
                    <a:pt x="16615" y="14400"/>
                    <a:pt x="16615" y="14400"/>
                    <a:pt x="16615" y="14700"/>
                  </a:cubicBezTo>
                  <a:cubicBezTo>
                    <a:pt x="15618" y="17400"/>
                    <a:pt x="15618" y="17400"/>
                    <a:pt x="15618" y="17400"/>
                  </a:cubicBezTo>
                  <a:lnTo>
                    <a:pt x="17945" y="174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4" name="Shape"/>
            <p:cNvSpPr/>
            <p:nvPr/>
          </p:nvSpPr>
          <p:spPr>
            <a:xfrm>
              <a:off x="11785600" y="4722284"/>
              <a:ext cx="192618" cy="105834"/>
            </a:xfrm>
            <a:custGeom>
              <a:avLst/>
              <a:gdLst/>
              <a:ahLst/>
              <a:cxnLst>
                <a:cxn ang="0">
                  <a:pos x="wd2" y="hd2"/>
                </a:cxn>
                <a:cxn ang="5400000">
                  <a:pos x="wd2" y="hd2"/>
                </a:cxn>
                <a:cxn ang="10800000">
                  <a:pos x="wd2" y="hd2"/>
                </a:cxn>
                <a:cxn ang="16200000">
                  <a:pos x="wd2" y="hd2"/>
                </a:cxn>
              </a:cxnLst>
              <a:rect l="0" t="0" r="r" b="b"/>
              <a:pathLst>
                <a:path w="21600" h="21600" extrusionOk="0">
                  <a:moveTo>
                    <a:pt x="20057" y="21600"/>
                  </a:moveTo>
                  <a:cubicBezTo>
                    <a:pt x="1543" y="21600"/>
                    <a:pt x="1543" y="21600"/>
                    <a:pt x="1543" y="21600"/>
                  </a:cubicBezTo>
                  <a:cubicBezTo>
                    <a:pt x="1029" y="21600"/>
                    <a:pt x="0" y="20661"/>
                    <a:pt x="0" y="19722"/>
                  </a:cubicBezTo>
                  <a:cubicBezTo>
                    <a:pt x="0" y="18783"/>
                    <a:pt x="514" y="17843"/>
                    <a:pt x="514" y="17843"/>
                  </a:cubicBezTo>
                  <a:cubicBezTo>
                    <a:pt x="9771" y="939"/>
                    <a:pt x="9771" y="939"/>
                    <a:pt x="9771" y="939"/>
                  </a:cubicBezTo>
                  <a:cubicBezTo>
                    <a:pt x="10286" y="0"/>
                    <a:pt x="10286" y="0"/>
                    <a:pt x="10800" y="0"/>
                  </a:cubicBezTo>
                  <a:cubicBezTo>
                    <a:pt x="11314" y="0"/>
                    <a:pt x="11314" y="0"/>
                    <a:pt x="11829" y="939"/>
                  </a:cubicBezTo>
                  <a:cubicBezTo>
                    <a:pt x="21086" y="17843"/>
                    <a:pt x="21086" y="17843"/>
                    <a:pt x="21086" y="17843"/>
                  </a:cubicBezTo>
                  <a:cubicBezTo>
                    <a:pt x="21086" y="17843"/>
                    <a:pt x="21600" y="18783"/>
                    <a:pt x="21600" y="19722"/>
                  </a:cubicBezTo>
                  <a:cubicBezTo>
                    <a:pt x="21600" y="20661"/>
                    <a:pt x="20571" y="21600"/>
                    <a:pt x="20057"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5" name="Shape"/>
            <p:cNvSpPr/>
            <p:nvPr/>
          </p:nvSpPr>
          <p:spPr>
            <a:xfrm>
              <a:off x="86784" y="5236633"/>
              <a:ext cx="188383" cy="105834"/>
            </a:xfrm>
            <a:custGeom>
              <a:avLst/>
              <a:gdLst/>
              <a:ahLst/>
              <a:cxnLst>
                <a:cxn ang="0">
                  <a:pos x="wd2" y="hd2"/>
                </a:cxn>
                <a:cxn ang="5400000">
                  <a:pos x="wd2" y="hd2"/>
                </a:cxn>
                <a:cxn ang="10800000">
                  <a:pos x="wd2" y="hd2"/>
                </a:cxn>
                <a:cxn ang="16200000">
                  <a:pos x="wd2" y="hd2"/>
                </a:cxn>
              </a:cxnLst>
              <a:rect l="0" t="0" r="r" b="b"/>
              <a:pathLst>
                <a:path w="21600" h="21600" extrusionOk="0">
                  <a:moveTo>
                    <a:pt x="20020" y="21600"/>
                  </a:moveTo>
                  <a:cubicBezTo>
                    <a:pt x="1054" y="21600"/>
                    <a:pt x="1054" y="21600"/>
                    <a:pt x="1054" y="21600"/>
                  </a:cubicBezTo>
                  <a:cubicBezTo>
                    <a:pt x="527" y="21600"/>
                    <a:pt x="0" y="20661"/>
                    <a:pt x="0" y="19722"/>
                  </a:cubicBezTo>
                  <a:cubicBezTo>
                    <a:pt x="0" y="18783"/>
                    <a:pt x="0" y="17843"/>
                    <a:pt x="527" y="17843"/>
                  </a:cubicBezTo>
                  <a:cubicBezTo>
                    <a:pt x="10010" y="939"/>
                    <a:pt x="10010" y="939"/>
                    <a:pt x="10010" y="939"/>
                  </a:cubicBezTo>
                  <a:cubicBezTo>
                    <a:pt x="10010" y="0"/>
                    <a:pt x="10537" y="0"/>
                    <a:pt x="10537" y="0"/>
                  </a:cubicBezTo>
                  <a:cubicBezTo>
                    <a:pt x="11063" y="0"/>
                    <a:pt x="11590" y="0"/>
                    <a:pt x="11590" y="939"/>
                  </a:cubicBezTo>
                  <a:cubicBezTo>
                    <a:pt x="21073" y="17843"/>
                    <a:pt x="21073" y="17843"/>
                    <a:pt x="21073" y="17843"/>
                  </a:cubicBezTo>
                  <a:cubicBezTo>
                    <a:pt x="21600" y="17843"/>
                    <a:pt x="21600" y="18783"/>
                    <a:pt x="21600" y="19722"/>
                  </a:cubicBezTo>
                  <a:cubicBezTo>
                    <a:pt x="21600" y="20661"/>
                    <a:pt x="21073" y="21600"/>
                    <a:pt x="2002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6" name="Shape"/>
            <p:cNvSpPr/>
            <p:nvPr/>
          </p:nvSpPr>
          <p:spPr>
            <a:xfrm>
              <a:off x="664633" y="5251450"/>
              <a:ext cx="224367" cy="279401"/>
            </a:xfrm>
            <a:custGeom>
              <a:avLst/>
              <a:gdLst/>
              <a:ahLst/>
              <a:cxnLst>
                <a:cxn ang="0">
                  <a:pos x="wd2" y="hd2"/>
                </a:cxn>
                <a:cxn ang="5400000">
                  <a:pos x="wd2" y="hd2"/>
                </a:cxn>
                <a:cxn ang="10800000">
                  <a:pos x="wd2" y="hd2"/>
                </a:cxn>
                <a:cxn ang="16200000">
                  <a:pos x="wd2" y="hd2"/>
                </a:cxn>
              </a:cxnLst>
              <a:rect l="0" t="0" r="r" b="b"/>
              <a:pathLst>
                <a:path w="21600" h="21600" extrusionOk="0">
                  <a:moveTo>
                    <a:pt x="21600" y="3541"/>
                  </a:moveTo>
                  <a:cubicBezTo>
                    <a:pt x="0" y="3541"/>
                    <a:pt x="0" y="3541"/>
                    <a:pt x="0" y="3541"/>
                  </a:cubicBezTo>
                  <a:cubicBezTo>
                    <a:pt x="0" y="2833"/>
                    <a:pt x="0" y="2833"/>
                    <a:pt x="0" y="2833"/>
                  </a:cubicBezTo>
                  <a:cubicBezTo>
                    <a:pt x="0" y="1062"/>
                    <a:pt x="1322" y="0"/>
                    <a:pt x="3086" y="0"/>
                  </a:cubicBezTo>
                  <a:cubicBezTo>
                    <a:pt x="18073" y="0"/>
                    <a:pt x="18073" y="0"/>
                    <a:pt x="18073" y="0"/>
                  </a:cubicBezTo>
                  <a:cubicBezTo>
                    <a:pt x="20278" y="0"/>
                    <a:pt x="21600" y="1062"/>
                    <a:pt x="21600" y="2833"/>
                  </a:cubicBezTo>
                  <a:lnTo>
                    <a:pt x="21600" y="3541"/>
                  </a:lnTo>
                  <a:close/>
                  <a:moveTo>
                    <a:pt x="21600" y="8498"/>
                  </a:moveTo>
                  <a:cubicBezTo>
                    <a:pt x="0" y="8498"/>
                    <a:pt x="0" y="8498"/>
                    <a:pt x="0" y="8498"/>
                  </a:cubicBezTo>
                  <a:cubicBezTo>
                    <a:pt x="0" y="4603"/>
                    <a:pt x="0" y="4603"/>
                    <a:pt x="0" y="4603"/>
                  </a:cubicBezTo>
                  <a:cubicBezTo>
                    <a:pt x="21600" y="4603"/>
                    <a:pt x="21600" y="4603"/>
                    <a:pt x="21600" y="4603"/>
                  </a:cubicBezTo>
                  <a:lnTo>
                    <a:pt x="21600" y="8498"/>
                  </a:lnTo>
                  <a:close/>
                  <a:moveTo>
                    <a:pt x="21600" y="13102"/>
                  </a:moveTo>
                  <a:cubicBezTo>
                    <a:pt x="0" y="13102"/>
                    <a:pt x="0" y="13102"/>
                    <a:pt x="0" y="13102"/>
                  </a:cubicBezTo>
                  <a:cubicBezTo>
                    <a:pt x="0" y="9561"/>
                    <a:pt x="0" y="9561"/>
                    <a:pt x="0" y="9561"/>
                  </a:cubicBezTo>
                  <a:cubicBezTo>
                    <a:pt x="21600" y="9561"/>
                    <a:pt x="21600" y="9561"/>
                    <a:pt x="21600" y="9561"/>
                  </a:cubicBezTo>
                  <a:lnTo>
                    <a:pt x="21600" y="13102"/>
                  </a:lnTo>
                  <a:close/>
                  <a:moveTo>
                    <a:pt x="21600" y="14872"/>
                  </a:moveTo>
                  <a:cubicBezTo>
                    <a:pt x="21600" y="16643"/>
                    <a:pt x="20278" y="17705"/>
                    <a:pt x="18073" y="17705"/>
                  </a:cubicBezTo>
                  <a:cubicBezTo>
                    <a:pt x="17192" y="17705"/>
                    <a:pt x="17192" y="17705"/>
                    <a:pt x="17192" y="17705"/>
                  </a:cubicBezTo>
                  <a:cubicBezTo>
                    <a:pt x="12784" y="21600"/>
                    <a:pt x="12784" y="21600"/>
                    <a:pt x="12784" y="21600"/>
                  </a:cubicBezTo>
                  <a:cubicBezTo>
                    <a:pt x="12784" y="17705"/>
                    <a:pt x="12784" y="17705"/>
                    <a:pt x="12784" y="17705"/>
                  </a:cubicBezTo>
                  <a:cubicBezTo>
                    <a:pt x="3086" y="17705"/>
                    <a:pt x="3086" y="17705"/>
                    <a:pt x="3086" y="17705"/>
                  </a:cubicBezTo>
                  <a:cubicBezTo>
                    <a:pt x="1322" y="17705"/>
                    <a:pt x="0" y="16643"/>
                    <a:pt x="0" y="14872"/>
                  </a:cubicBezTo>
                  <a:cubicBezTo>
                    <a:pt x="0" y="14164"/>
                    <a:pt x="0" y="14164"/>
                    <a:pt x="0" y="14164"/>
                  </a:cubicBezTo>
                  <a:cubicBezTo>
                    <a:pt x="21600" y="14164"/>
                    <a:pt x="21600" y="14164"/>
                    <a:pt x="21600" y="14164"/>
                  </a:cubicBezTo>
                  <a:lnTo>
                    <a:pt x="21600" y="148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7" name="Shape"/>
            <p:cNvSpPr/>
            <p:nvPr/>
          </p:nvSpPr>
          <p:spPr>
            <a:xfrm>
              <a:off x="1318684" y="5223933"/>
              <a:ext cx="330201" cy="283634"/>
            </a:xfrm>
            <a:custGeom>
              <a:avLst/>
              <a:gdLst/>
              <a:ahLst/>
              <a:cxnLst>
                <a:cxn ang="0">
                  <a:pos x="wd2" y="hd2"/>
                </a:cxn>
                <a:cxn ang="5400000">
                  <a:pos x="wd2" y="hd2"/>
                </a:cxn>
                <a:cxn ang="10800000">
                  <a:pos x="wd2" y="hd2"/>
                </a:cxn>
                <a:cxn ang="16200000">
                  <a:pos x="wd2" y="hd2"/>
                </a:cxn>
              </a:cxnLst>
              <a:rect l="0" t="0" r="r" b="b"/>
              <a:pathLst>
                <a:path w="21600" h="21600" extrusionOk="0">
                  <a:moveTo>
                    <a:pt x="15900" y="12890"/>
                  </a:moveTo>
                  <a:cubicBezTo>
                    <a:pt x="10800" y="17419"/>
                    <a:pt x="10800" y="17419"/>
                    <a:pt x="10800" y="17419"/>
                  </a:cubicBezTo>
                  <a:cubicBezTo>
                    <a:pt x="10500" y="19858"/>
                    <a:pt x="8700" y="21600"/>
                    <a:pt x="6600" y="21600"/>
                  </a:cubicBezTo>
                  <a:cubicBezTo>
                    <a:pt x="4800" y="21600"/>
                    <a:pt x="3000" y="20206"/>
                    <a:pt x="2700" y="17768"/>
                  </a:cubicBezTo>
                  <a:cubicBezTo>
                    <a:pt x="0" y="16723"/>
                    <a:pt x="0" y="16723"/>
                    <a:pt x="0" y="16723"/>
                  </a:cubicBezTo>
                  <a:cubicBezTo>
                    <a:pt x="0" y="10452"/>
                    <a:pt x="0" y="10452"/>
                    <a:pt x="0" y="10452"/>
                  </a:cubicBezTo>
                  <a:cubicBezTo>
                    <a:pt x="4500" y="12890"/>
                    <a:pt x="4500" y="12890"/>
                    <a:pt x="4500" y="12890"/>
                  </a:cubicBezTo>
                  <a:cubicBezTo>
                    <a:pt x="5100" y="12542"/>
                    <a:pt x="6000" y="12194"/>
                    <a:pt x="6600" y="12194"/>
                  </a:cubicBezTo>
                  <a:cubicBezTo>
                    <a:pt x="6900" y="12194"/>
                    <a:pt x="6900" y="12194"/>
                    <a:pt x="7200" y="12194"/>
                  </a:cubicBezTo>
                  <a:cubicBezTo>
                    <a:pt x="10500" y="6619"/>
                    <a:pt x="10500" y="6619"/>
                    <a:pt x="10500" y="6619"/>
                  </a:cubicBezTo>
                  <a:cubicBezTo>
                    <a:pt x="10500" y="3135"/>
                    <a:pt x="12900" y="0"/>
                    <a:pt x="15900" y="0"/>
                  </a:cubicBezTo>
                  <a:cubicBezTo>
                    <a:pt x="19200" y="0"/>
                    <a:pt x="21600" y="3135"/>
                    <a:pt x="21600" y="6619"/>
                  </a:cubicBezTo>
                  <a:cubicBezTo>
                    <a:pt x="21600" y="10103"/>
                    <a:pt x="19200" y="12890"/>
                    <a:pt x="15900" y="12890"/>
                  </a:cubicBezTo>
                  <a:close/>
                  <a:moveTo>
                    <a:pt x="6600" y="13239"/>
                  </a:moveTo>
                  <a:cubicBezTo>
                    <a:pt x="6600" y="13239"/>
                    <a:pt x="6300" y="13587"/>
                    <a:pt x="6000" y="13587"/>
                  </a:cubicBezTo>
                  <a:cubicBezTo>
                    <a:pt x="7200" y="13935"/>
                    <a:pt x="7200" y="13935"/>
                    <a:pt x="7200" y="13935"/>
                  </a:cubicBezTo>
                  <a:cubicBezTo>
                    <a:pt x="8400" y="14632"/>
                    <a:pt x="9000" y="16374"/>
                    <a:pt x="8700" y="17768"/>
                  </a:cubicBezTo>
                  <a:cubicBezTo>
                    <a:pt x="8100" y="19161"/>
                    <a:pt x="6600" y="19858"/>
                    <a:pt x="5400" y="19161"/>
                  </a:cubicBezTo>
                  <a:cubicBezTo>
                    <a:pt x="5100" y="19161"/>
                    <a:pt x="4500" y="18813"/>
                    <a:pt x="3900" y="18465"/>
                  </a:cubicBezTo>
                  <a:cubicBezTo>
                    <a:pt x="4500" y="19510"/>
                    <a:pt x="5400" y="20555"/>
                    <a:pt x="6600" y="20555"/>
                  </a:cubicBezTo>
                  <a:cubicBezTo>
                    <a:pt x="8400" y="20555"/>
                    <a:pt x="9600" y="18813"/>
                    <a:pt x="9600" y="16723"/>
                  </a:cubicBezTo>
                  <a:cubicBezTo>
                    <a:pt x="9600" y="14981"/>
                    <a:pt x="8400" y="13239"/>
                    <a:pt x="6600" y="13239"/>
                  </a:cubicBezTo>
                  <a:close/>
                  <a:moveTo>
                    <a:pt x="15900" y="2090"/>
                  </a:moveTo>
                  <a:cubicBezTo>
                    <a:pt x="14100" y="2090"/>
                    <a:pt x="12300" y="4181"/>
                    <a:pt x="12300" y="6619"/>
                  </a:cubicBezTo>
                  <a:cubicBezTo>
                    <a:pt x="12300" y="9058"/>
                    <a:pt x="14100" y="10800"/>
                    <a:pt x="15900" y="10800"/>
                  </a:cubicBezTo>
                  <a:cubicBezTo>
                    <a:pt x="18000" y="10800"/>
                    <a:pt x="19800" y="9058"/>
                    <a:pt x="19800" y="6619"/>
                  </a:cubicBezTo>
                  <a:cubicBezTo>
                    <a:pt x="19800" y="4181"/>
                    <a:pt x="18000" y="2090"/>
                    <a:pt x="15900" y="2090"/>
                  </a:cubicBezTo>
                  <a:close/>
                  <a:moveTo>
                    <a:pt x="15900" y="9755"/>
                  </a:moveTo>
                  <a:cubicBezTo>
                    <a:pt x="14400" y="9755"/>
                    <a:pt x="13200" y="8361"/>
                    <a:pt x="13200" y="6619"/>
                  </a:cubicBezTo>
                  <a:cubicBezTo>
                    <a:pt x="13200" y="4529"/>
                    <a:pt x="14400" y="3135"/>
                    <a:pt x="15900" y="3135"/>
                  </a:cubicBezTo>
                  <a:cubicBezTo>
                    <a:pt x="17700" y="3135"/>
                    <a:pt x="18900" y="4529"/>
                    <a:pt x="18900" y="6619"/>
                  </a:cubicBezTo>
                  <a:cubicBezTo>
                    <a:pt x="18900" y="8361"/>
                    <a:pt x="17700" y="9755"/>
                    <a:pt x="15900" y="9755"/>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8" name="Shape"/>
            <p:cNvSpPr/>
            <p:nvPr/>
          </p:nvSpPr>
          <p:spPr>
            <a:xfrm>
              <a:off x="1979084" y="5223933"/>
              <a:ext cx="262468" cy="283634"/>
            </a:xfrm>
            <a:custGeom>
              <a:avLst/>
              <a:gdLst/>
              <a:ahLst/>
              <a:cxnLst>
                <a:cxn ang="0">
                  <a:pos x="wd2" y="hd2"/>
                </a:cxn>
                <a:cxn ang="5400000">
                  <a:pos x="wd2" y="hd2"/>
                </a:cxn>
                <a:cxn ang="10800000">
                  <a:pos x="wd2" y="hd2"/>
                </a:cxn>
                <a:cxn ang="16200000">
                  <a:pos x="wd2" y="hd2"/>
                </a:cxn>
              </a:cxnLst>
              <a:rect l="0" t="0" r="r" b="b"/>
              <a:pathLst>
                <a:path w="21600" h="21600" extrusionOk="0">
                  <a:moveTo>
                    <a:pt x="19705" y="10800"/>
                  </a:moveTo>
                  <a:cubicBezTo>
                    <a:pt x="19705" y="16374"/>
                    <a:pt x="19705" y="16374"/>
                    <a:pt x="19705" y="16374"/>
                  </a:cubicBezTo>
                  <a:cubicBezTo>
                    <a:pt x="19705" y="19161"/>
                    <a:pt x="16674" y="21600"/>
                    <a:pt x="12884" y="21600"/>
                  </a:cubicBezTo>
                  <a:cubicBezTo>
                    <a:pt x="9095" y="21600"/>
                    <a:pt x="6063" y="19161"/>
                    <a:pt x="6063" y="16374"/>
                  </a:cubicBezTo>
                  <a:cubicBezTo>
                    <a:pt x="6063" y="14284"/>
                    <a:pt x="6063" y="14284"/>
                    <a:pt x="6063" y="14284"/>
                  </a:cubicBezTo>
                  <a:cubicBezTo>
                    <a:pt x="2653" y="13935"/>
                    <a:pt x="0" y="11845"/>
                    <a:pt x="0" y="9058"/>
                  </a:cubicBezTo>
                  <a:cubicBezTo>
                    <a:pt x="0" y="2090"/>
                    <a:pt x="0" y="2090"/>
                    <a:pt x="0" y="2090"/>
                  </a:cubicBezTo>
                  <a:cubicBezTo>
                    <a:pt x="0" y="1394"/>
                    <a:pt x="758" y="1045"/>
                    <a:pt x="1137" y="1045"/>
                  </a:cubicBezTo>
                  <a:cubicBezTo>
                    <a:pt x="1137" y="1045"/>
                    <a:pt x="1137" y="1045"/>
                    <a:pt x="1516" y="1045"/>
                  </a:cubicBezTo>
                  <a:cubicBezTo>
                    <a:pt x="1895" y="697"/>
                    <a:pt x="2274" y="0"/>
                    <a:pt x="3032" y="0"/>
                  </a:cubicBezTo>
                  <a:cubicBezTo>
                    <a:pt x="4168" y="0"/>
                    <a:pt x="4926" y="1045"/>
                    <a:pt x="4926" y="2090"/>
                  </a:cubicBezTo>
                  <a:cubicBezTo>
                    <a:pt x="4926" y="2787"/>
                    <a:pt x="4168" y="3832"/>
                    <a:pt x="3032" y="3832"/>
                  </a:cubicBezTo>
                  <a:cubicBezTo>
                    <a:pt x="2653" y="3832"/>
                    <a:pt x="2274" y="3484"/>
                    <a:pt x="2274" y="3484"/>
                  </a:cubicBezTo>
                  <a:cubicBezTo>
                    <a:pt x="2274" y="9058"/>
                    <a:pt x="2274" y="9058"/>
                    <a:pt x="2274" y="9058"/>
                  </a:cubicBezTo>
                  <a:cubicBezTo>
                    <a:pt x="2274" y="11148"/>
                    <a:pt x="4168" y="12542"/>
                    <a:pt x="6821" y="12542"/>
                  </a:cubicBezTo>
                  <a:cubicBezTo>
                    <a:pt x="9853" y="12542"/>
                    <a:pt x="11747" y="11148"/>
                    <a:pt x="11747" y="9058"/>
                  </a:cubicBezTo>
                  <a:cubicBezTo>
                    <a:pt x="11747" y="3484"/>
                    <a:pt x="11747" y="3484"/>
                    <a:pt x="11747" y="3484"/>
                  </a:cubicBezTo>
                  <a:cubicBezTo>
                    <a:pt x="11747" y="3484"/>
                    <a:pt x="11368" y="3832"/>
                    <a:pt x="10989" y="3832"/>
                  </a:cubicBezTo>
                  <a:cubicBezTo>
                    <a:pt x="9853" y="3832"/>
                    <a:pt x="9095" y="2787"/>
                    <a:pt x="9095" y="2090"/>
                  </a:cubicBezTo>
                  <a:cubicBezTo>
                    <a:pt x="9095" y="1045"/>
                    <a:pt x="9853" y="0"/>
                    <a:pt x="10989" y="0"/>
                  </a:cubicBezTo>
                  <a:cubicBezTo>
                    <a:pt x="11747" y="0"/>
                    <a:pt x="12126" y="697"/>
                    <a:pt x="12505" y="1045"/>
                  </a:cubicBezTo>
                  <a:cubicBezTo>
                    <a:pt x="12505" y="1045"/>
                    <a:pt x="12884" y="1045"/>
                    <a:pt x="12884" y="1045"/>
                  </a:cubicBezTo>
                  <a:cubicBezTo>
                    <a:pt x="13263" y="1045"/>
                    <a:pt x="13642" y="1394"/>
                    <a:pt x="13642" y="2090"/>
                  </a:cubicBezTo>
                  <a:cubicBezTo>
                    <a:pt x="13642" y="9058"/>
                    <a:pt x="13642" y="9058"/>
                    <a:pt x="13642" y="9058"/>
                  </a:cubicBezTo>
                  <a:cubicBezTo>
                    <a:pt x="13642" y="11845"/>
                    <a:pt x="11368" y="13935"/>
                    <a:pt x="7958" y="14284"/>
                  </a:cubicBezTo>
                  <a:cubicBezTo>
                    <a:pt x="7958" y="16374"/>
                    <a:pt x="7958" y="16374"/>
                    <a:pt x="7958" y="16374"/>
                  </a:cubicBezTo>
                  <a:cubicBezTo>
                    <a:pt x="7958" y="18116"/>
                    <a:pt x="10232" y="19858"/>
                    <a:pt x="12884" y="19858"/>
                  </a:cubicBezTo>
                  <a:cubicBezTo>
                    <a:pt x="15537" y="19858"/>
                    <a:pt x="17811" y="18116"/>
                    <a:pt x="17811" y="16374"/>
                  </a:cubicBezTo>
                  <a:cubicBezTo>
                    <a:pt x="17811" y="10800"/>
                    <a:pt x="17811" y="10800"/>
                    <a:pt x="17811" y="10800"/>
                  </a:cubicBezTo>
                  <a:cubicBezTo>
                    <a:pt x="16674" y="10452"/>
                    <a:pt x="15916" y="9406"/>
                    <a:pt x="15916" y="8361"/>
                  </a:cubicBezTo>
                  <a:cubicBezTo>
                    <a:pt x="15916" y="6619"/>
                    <a:pt x="17053" y="5574"/>
                    <a:pt x="18568" y="5574"/>
                  </a:cubicBezTo>
                  <a:cubicBezTo>
                    <a:pt x="20463" y="5574"/>
                    <a:pt x="21600" y="6619"/>
                    <a:pt x="21600" y="8361"/>
                  </a:cubicBezTo>
                  <a:cubicBezTo>
                    <a:pt x="21600" y="9406"/>
                    <a:pt x="20842" y="10452"/>
                    <a:pt x="19705" y="10800"/>
                  </a:cubicBezTo>
                  <a:close/>
                  <a:moveTo>
                    <a:pt x="18568" y="7316"/>
                  </a:moveTo>
                  <a:cubicBezTo>
                    <a:pt x="18189" y="7316"/>
                    <a:pt x="17811" y="7665"/>
                    <a:pt x="17811" y="8361"/>
                  </a:cubicBezTo>
                  <a:cubicBezTo>
                    <a:pt x="17811" y="8710"/>
                    <a:pt x="18189" y="9058"/>
                    <a:pt x="18568" y="9058"/>
                  </a:cubicBezTo>
                  <a:cubicBezTo>
                    <a:pt x="19326" y="9058"/>
                    <a:pt x="19705" y="8710"/>
                    <a:pt x="19705" y="8361"/>
                  </a:cubicBezTo>
                  <a:cubicBezTo>
                    <a:pt x="19705" y="7665"/>
                    <a:pt x="19326" y="7316"/>
                    <a:pt x="18568" y="731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79" name="Shape"/>
            <p:cNvSpPr/>
            <p:nvPr/>
          </p:nvSpPr>
          <p:spPr>
            <a:xfrm>
              <a:off x="2639484" y="5223933"/>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10977" y="21600"/>
                  </a:moveTo>
                  <a:cubicBezTo>
                    <a:pt x="4957" y="21600"/>
                    <a:pt x="0" y="16723"/>
                    <a:pt x="0" y="10800"/>
                  </a:cubicBezTo>
                  <a:cubicBezTo>
                    <a:pt x="0" y="4877"/>
                    <a:pt x="4957" y="0"/>
                    <a:pt x="10977" y="0"/>
                  </a:cubicBezTo>
                  <a:cubicBezTo>
                    <a:pt x="16997" y="0"/>
                    <a:pt x="21600" y="4877"/>
                    <a:pt x="21600" y="10800"/>
                  </a:cubicBezTo>
                  <a:cubicBezTo>
                    <a:pt x="21600" y="16723"/>
                    <a:pt x="16997" y="21600"/>
                    <a:pt x="10977" y="21600"/>
                  </a:cubicBezTo>
                  <a:close/>
                  <a:moveTo>
                    <a:pt x="13456" y="9755"/>
                  </a:moveTo>
                  <a:cubicBezTo>
                    <a:pt x="13456" y="8710"/>
                    <a:pt x="13456" y="8710"/>
                    <a:pt x="13456" y="8710"/>
                  </a:cubicBezTo>
                  <a:cubicBezTo>
                    <a:pt x="13456" y="7316"/>
                    <a:pt x="12393" y="6271"/>
                    <a:pt x="10623" y="6271"/>
                  </a:cubicBezTo>
                  <a:cubicBezTo>
                    <a:pt x="9207" y="6271"/>
                    <a:pt x="7790" y="7316"/>
                    <a:pt x="7790" y="8710"/>
                  </a:cubicBezTo>
                  <a:cubicBezTo>
                    <a:pt x="7790" y="12890"/>
                    <a:pt x="7790" y="12890"/>
                    <a:pt x="7790" y="12890"/>
                  </a:cubicBezTo>
                  <a:cubicBezTo>
                    <a:pt x="7790" y="13239"/>
                    <a:pt x="7790" y="13587"/>
                    <a:pt x="7436" y="13587"/>
                  </a:cubicBezTo>
                  <a:cubicBezTo>
                    <a:pt x="6728" y="13587"/>
                    <a:pt x="6728" y="13239"/>
                    <a:pt x="6728" y="12890"/>
                  </a:cubicBezTo>
                  <a:cubicBezTo>
                    <a:pt x="6728" y="11148"/>
                    <a:pt x="6728" y="11148"/>
                    <a:pt x="6728" y="11148"/>
                  </a:cubicBezTo>
                  <a:cubicBezTo>
                    <a:pt x="4603" y="11148"/>
                    <a:pt x="4603" y="11148"/>
                    <a:pt x="4603" y="11148"/>
                  </a:cubicBezTo>
                  <a:cubicBezTo>
                    <a:pt x="4603" y="12890"/>
                    <a:pt x="4603" y="12890"/>
                    <a:pt x="4603" y="12890"/>
                  </a:cubicBezTo>
                  <a:cubicBezTo>
                    <a:pt x="4603" y="14284"/>
                    <a:pt x="5666" y="15677"/>
                    <a:pt x="7436" y="15677"/>
                  </a:cubicBezTo>
                  <a:cubicBezTo>
                    <a:pt x="8852" y="15677"/>
                    <a:pt x="9915" y="14284"/>
                    <a:pt x="9915" y="12890"/>
                  </a:cubicBezTo>
                  <a:cubicBezTo>
                    <a:pt x="9915" y="9058"/>
                    <a:pt x="9915" y="9058"/>
                    <a:pt x="9915" y="9058"/>
                  </a:cubicBezTo>
                  <a:cubicBezTo>
                    <a:pt x="9915" y="8710"/>
                    <a:pt x="10269" y="8361"/>
                    <a:pt x="10623" y="8361"/>
                  </a:cubicBezTo>
                  <a:cubicBezTo>
                    <a:pt x="10977" y="8361"/>
                    <a:pt x="11331" y="8710"/>
                    <a:pt x="11331" y="9058"/>
                  </a:cubicBezTo>
                  <a:cubicBezTo>
                    <a:pt x="11331" y="9755"/>
                    <a:pt x="11331" y="9755"/>
                    <a:pt x="11331" y="9755"/>
                  </a:cubicBezTo>
                  <a:cubicBezTo>
                    <a:pt x="12393" y="10103"/>
                    <a:pt x="12393" y="10103"/>
                    <a:pt x="12393" y="10103"/>
                  </a:cubicBezTo>
                  <a:lnTo>
                    <a:pt x="13456" y="9755"/>
                  </a:lnTo>
                  <a:close/>
                  <a:moveTo>
                    <a:pt x="16997" y="11148"/>
                  </a:moveTo>
                  <a:cubicBezTo>
                    <a:pt x="14872" y="11148"/>
                    <a:pt x="14872" y="11148"/>
                    <a:pt x="14872" y="11148"/>
                  </a:cubicBezTo>
                  <a:cubicBezTo>
                    <a:pt x="14872" y="12890"/>
                    <a:pt x="14872" y="12890"/>
                    <a:pt x="14872" y="12890"/>
                  </a:cubicBezTo>
                  <a:cubicBezTo>
                    <a:pt x="14872" y="13239"/>
                    <a:pt x="14518" y="13587"/>
                    <a:pt x="14164" y="13587"/>
                  </a:cubicBezTo>
                  <a:cubicBezTo>
                    <a:pt x="13810" y="13587"/>
                    <a:pt x="13456" y="13239"/>
                    <a:pt x="13456" y="12890"/>
                  </a:cubicBezTo>
                  <a:cubicBezTo>
                    <a:pt x="13456" y="11148"/>
                    <a:pt x="13456" y="11148"/>
                    <a:pt x="13456" y="11148"/>
                  </a:cubicBezTo>
                  <a:cubicBezTo>
                    <a:pt x="12393" y="11497"/>
                    <a:pt x="12393" y="11497"/>
                    <a:pt x="12393" y="11497"/>
                  </a:cubicBezTo>
                  <a:cubicBezTo>
                    <a:pt x="11331" y="11148"/>
                    <a:pt x="11331" y="11148"/>
                    <a:pt x="11331" y="11148"/>
                  </a:cubicBezTo>
                  <a:cubicBezTo>
                    <a:pt x="11331" y="12890"/>
                    <a:pt x="11331" y="12890"/>
                    <a:pt x="11331" y="12890"/>
                  </a:cubicBezTo>
                  <a:cubicBezTo>
                    <a:pt x="11331" y="14284"/>
                    <a:pt x="12748" y="15677"/>
                    <a:pt x="14164" y="15677"/>
                  </a:cubicBezTo>
                  <a:cubicBezTo>
                    <a:pt x="15580" y="15677"/>
                    <a:pt x="16997" y="14284"/>
                    <a:pt x="16997" y="12890"/>
                  </a:cubicBezTo>
                  <a:cubicBezTo>
                    <a:pt x="16997" y="12890"/>
                    <a:pt x="16997" y="12890"/>
                    <a:pt x="16997" y="1114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0" name="Shape"/>
            <p:cNvSpPr/>
            <p:nvPr/>
          </p:nvSpPr>
          <p:spPr>
            <a:xfrm>
              <a:off x="3299884" y="5228167"/>
              <a:ext cx="279401" cy="256118"/>
            </a:xfrm>
            <a:custGeom>
              <a:avLst/>
              <a:gdLst/>
              <a:ahLst/>
              <a:cxnLst>
                <a:cxn ang="0">
                  <a:pos x="wd2" y="hd2"/>
                </a:cxn>
                <a:cxn ang="5400000">
                  <a:pos x="wd2" y="hd2"/>
                </a:cxn>
                <a:cxn ang="10800000">
                  <a:pos x="wd2" y="hd2"/>
                </a:cxn>
                <a:cxn ang="16200000">
                  <a:pos x="wd2" y="hd2"/>
                </a:cxn>
              </a:cxnLst>
              <a:rect l="0" t="0" r="r" b="b"/>
              <a:pathLst>
                <a:path w="21600" h="21600" extrusionOk="0">
                  <a:moveTo>
                    <a:pt x="12748" y="21600"/>
                  </a:moveTo>
                  <a:cubicBezTo>
                    <a:pt x="9207" y="21600"/>
                    <a:pt x="9207" y="21600"/>
                    <a:pt x="9207" y="21600"/>
                  </a:cubicBezTo>
                  <a:cubicBezTo>
                    <a:pt x="6728" y="17743"/>
                    <a:pt x="6728" y="17743"/>
                    <a:pt x="6728" y="17743"/>
                  </a:cubicBezTo>
                  <a:cubicBezTo>
                    <a:pt x="6374" y="16971"/>
                    <a:pt x="6374" y="16971"/>
                    <a:pt x="6374" y="16971"/>
                  </a:cubicBezTo>
                  <a:cubicBezTo>
                    <a:pt x="6374" y="16971"/>
                    <a:pt x="6374" y="16971"/>
                    <a:pt x="6374" y="16586"/>
                  </a:cubicBezTo>
                  <a:cubicBezTo>
                    <a:pt x="6374" y="16586"/>
                    <a:pt x="6374" y="16586"/>
                    <a:pt x="6374" y="16586"/>
                  </a:cubicBezTo>
                  <a:cubicBezTo>
                    <a:pt x="6374" y="16971"/>
                    <a:pt x="6374" y="16971"/>
                    <a:pt x="6374" y="16971"/>
                  </a:cubicBezTo>
                  <a:cubicBezTo>
                    <a:pt x="6020" y="17357"/>
                    <a:pt x="6020" y="17357"/>
                    <a:pt x="6020" y="17743"/>
                  </a:cubicBezTo>
                  <a:cubicBezTo>
                    <a:pt x="3541" y="21600"/>
                    <a:pt x="3541" y="21600"/>
                    <a:pt x="3541" y="21600"/>
                  </a:cubicBezTo>
                  <a:cubicBezTo>
                    <a:pt x="0" y="21600"/>
                    <a:pt x="0" y="21600"/>
                    <a:pt x="0" y="21600"/>
                  </a:cubicBezTo>
                  <a:cubicBezTo>
                    <a:pt x="0" y="18900"/>
                    <a:pt x="0" y="18900"/>
                    <a:pt x="0" y="18900"/>
                  </a:cubicBezTo>
                  <a:cubicBezTo>
                    <a:pt x="1770" y="18900"/>
                    <a:pt x="1770" y="18900"/>
                    <a:pt x="1770" y="18900"/>
                  </a:cubicBezTo>
                  <a:cubicBezTo>
                    <a:pt x="4603" y="14657"/>
                    <a:pt x="4603" y="14657"/>
                    <a:pt x="4603" y="14657"/>
                  </a:cubicBezTo>
                  <a:cubicBezTo>
                    <a:pt x="2125" y="10414"/>
                    <a:pt x="2125" y="10414"/>
                    <a:pt x="2125" y="10414"/>
                  </a:cubicBezTo>
                  <a:cubicBezTo>
                    <a:pt x="0" y="10414"/>
                    <a:pt x="0" y="10414"/>
                    <a:pt x="0" y="10414"/>
                  </a:cubicBezTo>
                  <a:cubicBezTo>
                    <a:pt x="0" y="7714"/>
                    <a:pt x="0" y="7714"/>
                    <a:pt x="0" y="7714"/>
                  </a:cubicBezTo>
                  <a:cubicBezTo>
                    <a:pt x="3895" y="7714"/>
                    <a:pt x="3895" y="7714"/>
                    <a:pt x="3895" y="7714"/>
                  </a:cubicBezTo>
                  <a:cubicBezTo>
                    <a:pt x="6020" y="11186"/>
                    <a:pt x="6020" y="11186"/>
                    <a:pt x="6020" y="11186"/>
                  </a:cubicBezTo>
                  <a:cubicBezTo>
                    <a:pt x="6020" y="11571"/>
                    <a:pt x="6020" y="11571"/>
                    <a:pt x="6374" y="11957"/>
                  </a:cubicBezTo>
                  <a:cubicBezTo>
                    <a:pt x="6374" y="11957"/>
                    <a:pt x="6374" y="11957"/>
                    <a:pt x="6374" y="12343"/>
                  </a:cubicBezTo>
                  <a:cubicBezTo>
                    <a:pt x="6374" y="12343"/>
                    <a:pt x="6374" y="12343"/>
                    <a:pt x="6374" y="12343"/>
                  </a:cubicBezTo>
                  <a:cubicBezTo>
                    <a:pt x="6374" y="11957"/>
                    <a:pt x="6374" y="11957"/>
                    <a:pt x="6728" y="11957"/>
                  </a:cubicBezTo>
                  <a:cubicBezTo>
                    <a:pt x="7082" y="11186"/>
                    <a:pt x="7082" y="11186"/>
                    <a:pt x="7082" y="11186"/>
                  </a:cubicBezTo>
                  <a:cubicBezTo>
                    <a:pt x="8852" y="7714"/>
                    <a:pt x="8852" y="7714"/>
                    <a:pt x="8852" y="7714"/>
                  </a:cubicBezTo>
                  <a:cubicBezTo>
                    <a:pt x="12748" y="7714"/>
                    <a:pt x="12748" y="7714"/>
                    <a:pt x="12748" y="7714"/>
                  </a:cubicBezTo>
                  <a:cubicBezTo>
                    <a:pt x="12748" y="10414"/>
                    <a:pt x="12748" y="10414"/>
                    <a:pt x="12748" y="10414"/>
                  </a:cubicBezTo>
                  <a:cubicBezTo>
                    <a:pt x="10977" y="10414"/>
                    <a:pt x="10977" y="10414"/>
                    <a:pt x="10977" y="10414"/>
                  </a:cubicBezTo>
                  <a:cubicBezTo>
                    <a:pt x="8144" y="14271"/>
                    <a:pt x="8144" y="14271"/>
                    <a:pt x="8144" y="14271"/>
                  </a:cubicBezTo>
                  <a:cubicBezTo>
                    <a:pt x="10977" y="18900"/>
                    <a:pt x="10977" y="18900"/>
                    <a:pt x="10977" y="18900"/>
                  </a:cubicBezTo>
                  <a:cubicBezTo>
                    <a:pt x="12748" y="18900"/>
                    <a:pt x="12748" y="18900"/>
                    <a:pt x="12748" y="18900"/>
                  </a:cubicBezTo>
                  <a:lnTo>
                    <a:pt x="12748" y="21600"/>
                  </a:lnTo>
                  <a:close/>
                  <a:moveTo>
                    <a:pt x="21600" y="11571"/>
                  </a:moveTo>
                  <a:cubicBezTo>
                    <a:pt x="14518" y="11571"/>
                    <a:pt x="14518" y="11571"/>
                    <a:pt x="14518" y="11571"/>
                  </a:cubicBezTo>
                  <a:cubicBezTo>
                    <a:pt x="14518" y="11186"/>
                    <a:pt x="14518" y="11186"/>
                    <a:pt x="14518" y="11186"/>
                  </a:cubicBezTo>
                  <a:cubicBezTo>
                    <a:pt x="14518" y="11186"/>
                    <a:pt x="14164" y="10800"/>
                    <a:pt x="14164" y="10414"/>
                  </a:cubicBezTo>
                  <a:cubicBezTo>
                    <a:pt x="14164" y="6171"/>
                    <a:pt x="19121" y="5786"/>
                    <a:pt x="19121" y="3857"/>
                  </a:cubicBezTo>
                  <a:cubicBezTo>
                    <a:pt x="19121" y="3086"/>
                    <a:pt x="18767" y="2314"/>
                    <a:pt x="17705" y="2314"/>
                  </a:cubicBezTo>
                  <a:cubicBezTo>
                    <a:pt x="17351" y="2314"/>
                    <a:pt x="16997" y="2700"/>
                    <a:pt x="16643" y="3086"/>
                  </a:cubicBezTo>
                  <a:cubicBezTo>
                    <a:pt x="16289" y="3086"/>
                    <a:pt x="16289" y="3471"/>
                    <a:pt x="15934" y="3471"/>
                  </a:cubicBezTo>
                  <a:cubicBezTo>
                    <a:pt x="14518" y="2314"/>
                    <a:pt x="14518" y="2314"/>
                    <a:pt x="14518" y="2314"/>
                  </a:cubicBezTo>
                  <a:cubicBezTo>
                    <a:pt x="14872" y="1929"/>
                    <a:pt x="14872" y="1543"/>
                    <a:pt x="15226" y="1157"/>
                  </a:cubicBezTo>
                  <a:cubicBezTo>
                    <a:pt x="15934" y="771"/>
                    <a:pt x="16997" y="0"/>
                    <a:pt x="18059" y="0"/>
                  </a:cubicBezTo>
                  <a:cubicBezTo>
                    <a:pt x="20184" y="0"/>
                    <a:pt x="21600" y="1543"/>
                    <a:pt x="21600" y="3471"/>
                  </a:cubicBezTo>
                  <a:cubicBezTo>
                    <a:pt x="21600" y="7329"/>
                    <a:pt x="16997" y="7329"/>
                    <a:pt x="16643" y="9643"/>
                  </a:cubicBezTo>
                  <a:cubicBezTo>
                    <a:pt x="19830" y="9643"/>
                    <a:pt x="19830" y="9643"/>
                    <a:pt x="19830" y="9643"/>
                  </a:cubicBezTo>
                  <a:cubicBezTo>
                    <a:pt x="19830" y="8486"/>
                    <a:pt x="19830" y="8486"/>
                    <a:pt x="19830" y="8486"/>
                  </a:cubicBezTo>
                  <a:cubicBezTo>
                    <a:pt x="21600" y="8486"/>
                    <a:pt x="21600" y="8486"/>
                    <a:pt x="21600" y="8486"/>
                  </a:cubicBezTo>
                  <a:lnTo>
                    <a:pt x="21600" y="1157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1" name="Shape"/>
            <p:cNvSpPr/>
            <p:nvPr/>
          </p:nvSpPr>
          <p:spPr>
            <a:xfrm>
              <a:off x="3958167" y="5251450"/>
              <a:ext cx="330201" cy="256117"/>
            </a:xfrm>
            <a:custGeom>
              <a:avLst/>
              <a:gdLst/>
              <a:ahLst/>
              <a:cxnLst>
                <a:cxn ang="0">
                  <a:pos x="wd2" y="hd2"/>
                </a:cxn>
                <a:cxn ang="5400000">
                  <a:pos x="wd2" y="hd2"/>
                </a:cxn>
                <a:cxn ang="10800000">
                  <a:pos x="wd2" y="hd2"/>
                </a:cxn>
                <a:cxn ang="16200000">
                  <a:pos x="wd2" y="hd2"/>
                </a:cxn>
              </a:cxnLst>
              <a:rect l="0" t="0" r="r" b="b"/>
              <a:pathLst>
                <a:path w="21600" h="21600" extrusionOk="0">
                  <a:moveTo>
                    <a:pt x="20100" y="21214"/>
                  </a:moveTo>
                  <a:cubicBezTo>
                    <a:pt x="19800" y="21600"/>
                    <a:pt x="19800" y="21600"/>
                    <a:pt x="19500" y="21600"/>
                  </a:cubicBezTo>
                  <a:cubicBezTo>
                    <a:pt x="2400" y="21600"/>
                    <a:pt x="2400" y="21600"/>
                    <a:pt x="2400" y="21600"/>
                  </a:cubicBezTo>
                  <a:cubicBezTo>
                    <a:pt x="2100" y="21600"/>
                    <a:pt x="2100" y="21600"/>
                    <a:pt x="1800" y="21214"/>
                  </a:cubicBezTo>
                  <a:cubicBezTo>
                    <a:pt x="600" y="18900"/>
                    <a:pt x="0" y="16200"/>
                    <a:pt x="0" y="13886"/>
                  </a:cubicBezTo>
                  <a:cubicBezTo>
                    <a:pt x="0" y="6171"/>
                    <a:pt x="5100" y="0"/>
                    <a:pt x="10800" y="0"/>
                  </a:cubicBezTo>
                  <a:cubicBezTo>
                    <a:pt x="16800" y="0"/>
                    <a:pt x="21600" y="6171"/>
                    <a:pt x="21600" y="13886"/>
                  </a:cubicBezTo>
                  <a:cubicBezTo>
                    <a:pt x="21600" y="16200"/>
                    <a:pt x="21000" y="18900"/>
                    <a:pt x="20100" y="21214"/>
                  </a:cubicBezTo>
                  <a:close/>
                  <a:moveTo>
                    <a:pt x="3300" y="11571"/>
                  </a:moveTo>
                  <a:cubicBezTo>
                    <a:pt x="2400" y="11571"/>
                    <a:pt x="1800" y="12729"/>
                    <a:pt x="1800" y="13886"/>
                  </a:cubicBezTo>
                  <a:cubicBezTo>
                    <a:pt x="1800" y="14657"/>
                    <a:pt x="2400" y="15814"/>
                    <a:pt x="3300" y="15814"/>
                  </a:cubicBezTo>
                  <a:cubicBezTo>
                    <a:pt x="4200" y="15814"/>
                    <a:pt x="4800" y="14657"/>
                    <a:pt x="4800" y="13886"/>
                  </a:cubicBezTo>
                  <a:cubicBezTo>
                    <a:pt x="4800" y="12729"/>
                    <a:pt x="4200" y="11571"/>
                    <a:pt x="3300" y="11571"/>
                  </a:cubicBezTo>
                  <a:close/>
                  <a:moveTo>
                    <a:pt x="5400" y="4629"/>
                  </a:moveTo>
                  <a:cubicBezTo>
                    <a:pt x="4800" y="4629"/>
                    <a:pt x="3900" y="5786"/>
                    <a:pt x="3900" y="6943"/>
                  </a:cubicBezTo>
                  <a:cubicBezTo>
                    <a:pt x="3900" y="7714"/>
                    <a:pt x="4800" y="8871"/>
                    <a:pt x="5400" y="8871"/>
                  </a:cubicBezTo>
                  <a:cubicBezTo>
                    <a:pt x="6300" y="8871"/>
                    <a:pt x="7200" y="7714"/>
                    <a:pt x="7200" y="6943"/>
                  </a:cubicBezTo>
                  <a:cubicBezTo>
                    <a:pt x="7200" y="5786"/>
                    <a:pt x="6300" y="4629"/>
                    <a:pt x="5400" y="4629"/>
                  </a:cubicBezTo>
                  <a:close/>
                  <a:moveTo>
                    <a:pt x="13500" y="8486"/>
                  </a:moveTo>
                  <a:cubicBezTo>
                    <a:pt x="13500" y="7714"/>
                    <a:pt x="13200" y="7329"/>
                    <a:pt x="12900" y="6943"/>
                  </a:cubicBezTo>
                  <a:cubicBezTo>
                    <a:pt x="12600" y="6943"/>
                    <a:pt x="12000" y="7329"/>
                    <a:pt x="12000" y="7714"/>
                  </a:cubicBezTo>
                  <a:cubicBezTo>
                    <a:pt x="10800" y="13886"/>
                    <a:pt x="10800" y="13886"/>
                    <a:pt x="10800" y="13886"/>
                  </a:cubicBezTo>
                  <a:cubicBezTo>
                    <a:pt x="9900" y="13886"/>
                    <a:pt x="9000" y="14657"/>
                    <a:pt x="8700" y="15814"/>
                  </a:cubicBezTo>
                  <a:cubicBezTo>
                    <a:pt x="8400" y="17357"/>
                    <a:pt x="9000" y="19286"/>
                    <a:pt x="10200" y="19671"/>
                  </a:cubicBezTo>
                  <a:cubicBezTo>
                    <a:pt x="11700" y="20057"/>
                    <a:pt x="12900" y="18900"/>
                    <a:pt x="13200" y="17357"/>
                  </a:cubicBezTo>
                  <a:cubicBezTo>
                    <a:pt x="13500" y="16200"/>
                    <a:pt x="12900" y="15043"/>
                    <a:pt x="12300" y="14271"/>
                  </a:cubicBezTo>
                  <a:lnTo>
                    <a:pt x="13500" y="8486"/>
                  </a:lnTo>
                  <a:close/>
                  <a:moveTo>
                    <a:pt x="10800" y="1929"/>
                  </a:moveTo>
                  <a:cubicBezTo>
                    <a:pt x="10200" y="1929"/>
                    <a:pt x="9300" y="2700"/>
                    <a:pt x="9300" y="3857"/>
                  </a:cubicBezTo>
                  <a:cubicBezTo>
                    <a:pt x="9300" y="5014"/>
                    <a:pt x="10200" y="5786"/>
                    <a:pt x="10800" y="5786"/>
                  </a:cubicBezTo>
                  <a:cubicBezTo>
                    <a:pt x="11700" y="5786"/>
                    <a:pt x="12600" y="5014"/>
                    <a:pt x="12600" y="3857"/>
                  </a:cubicBezTo>
                  <a:cubicBezTo>
                    <a:pt x="12600" y="2700"/>
                    <a:pt x="11700" y="1929"/>
                    <a:pt x="10800" y="1929"/>
                  </a:cubicBezTo>
                  <a:close/>
                  <a:moveTo>
                    <a:pt x="16200" y="4629"/>
                  </a:moveTo>
                  <a:cubicBezTo>
                    <a:pt x="15600" y="4629"/>
                    <a:pt x="14700" y="5786"/>
                    <a:pt x="14700" y="6943"/>
                  </a:cubicBezTo>
                  <a:cubicBezTo>
                    <a:pt x="14700" y="7714"/>
                    <a:pt x="15600" y="8871"/>
                    <a:pt x="16200" y="8871"/>
                  </a:cubicBezTo>
                  <a:cubicBezTo>
                    <a:pt x="17100" y="8871"/>
                    <a:pt x="18000" y="7714"/>
                    <a:pt x="18000" y="6943"/>
                  </a:cubicBezTo>
                  <a:cubicBezTo>
                    <a:pt x="18000" y="5786"/>
                    <a:pt x="17100" y="4629"/>
                    <a:pt x="16200" y="4629"/>
                  </a:cubicBezTo>
                  <a:close/>
                  <a:moveTo>
                    <a:pt x="18600" y="11571"/>
                  </a:moveTo>
                  <a:cubicBezTo>
                    <a:pt x="17700" y="11571"/>
                    <a:pt x="17100" y="12729"/>
                    <a:pt x="17100" y="13886"/>
                  </a:cubicBezTo>
                  <a:cubicBezTo>
                    <a:pt x="17100" y="14657"/>
                    <a:pt x="17700" y="15814"/>
                    <a:pt x="18600" y="15814"/>
                  </a:cubicBezTo>
                  <a:cubicBezTo>
                    <a:pt x="19500" y="15814"/>
                    <a:pt x="20100" y="14657"/>
                    <a:pt x="20100" y="13886"/>
                  </a:cubicBezTo>
                  <a:cubicBezTo>
                    <a:pt x="20100" y="12729"/>
                    <a:pt x="19500" y="11571"/>
                    <a:pt x="18600" y="1157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2" name="Shape"/>
            <p:cNvSpPr/>
            <p:nvPr/>
          </p:nvSpPr>
          <p:spPr>
            <a:xfrm>
              <a:off x="4618567" y="5200650"/>
              <a:ext cx="374651" cy="330201"/>
            </a:xfrm>
            <a:custGeom>
              <a:avLst/>
              <a:gdLst/>
              <a:ahLst/>
              <a:cxnLst>
                <a:cxn ang="0">
                  <a:pos x="wd2" y="hd2"/>
                </a:cxn>
                <a:cxn ang="5400000">
                  <a:pos x="wd2" y="hd2"/>
                </a:cxn>
                <a:cxn ang="10800000">
                  <a:pos x="wd2" y="hd2"/>
                </a:cxn>
                <a:cxn ang="16200000">
                  <a:pos x="wd2" y="hd2"/>
                </a:cxn>
              </a:cxnLst>
              <a:rect l="0" t="0" r="r" b="b"/>
              <a:pathLst>
                <a:path w="21600" h="21600" extrusionOk="0">
                  <a:moveTo>
                    <a:pt x="21600" y="13500"/>
                  </a:moveTo>
                  <a:cubicBezTo>
                    <a:pt x="21600" y="18300"/>
                    <a:pt x="21600" y="18300"/>
                    <a:pt x="21600" y="18300"/>
                  </a:cubicBezTo>
                  <a:cubicBezTo>
                    <a:pt x="21600" y="18300"/>
                    <a:pt x="21337" y="18600"/>
                    <a:pt x="21337" y="18600"/>
                  </a:cubicBezTo>
                  <a:cubicBezTo>
                    <a:pt x="20283" y="18600"/>
                    <a:pt x="20283" y="18600"/>
                    <a:pt x="20283" y="18600"/>
                  </a:cubicBezTo>
                  <a:cubicBezTo>
                    <a:pt x="20283" y="19500"/>
                    <a:pt x="20283" y="19500"/>
                    <a:pt x="20283" y="19500"/>
                  </a:cubicBezTo>
                  <a:cubicBezTo>
                    <a:pt x="20283" y="20700"/>
                    <a:pt x="19229" y="21600"/>
                    <a:pt x="18176" y="21600"/>
                  </a:cubicBezTo>
                  <a:cubicBezTo>
                    <a:pt x="17122" y="21600"/>
                    <a:pt x="16068" y="20700"/>
                    <a:pt x="16068" y="19500"/>
                  </a:cubicBezTo>
                  <a:cubicBezTo>
                    <a:pt x="16068" y="18600"/>
                    <a:pt x="16068" y="18600"/>
                    <a:pt x="16068" y="18600"/>
                  </a:cubicBezTo>
                  <a:cubicBezTo>
                    <a:pt x="5268" y="18600"/>
                    <a:pt x="5268" y="18600"/>
                    <a:pt x="5268" y="18600"/>
                  </a:cubicBezTo>
                  <a:cubicBezTo>
                    <a:pt x="5268" y="19500"/>
                    <a:pt x="5268" y="19500"/>
                    <a:pt x="5268" y="19500"/>
                  </a:cubicBezTo>
                  <a:cubicBezTo>
                    <a:pt x="5268" y="20700"/>
                    <a:pt x="4478" y="21600"/>
                    <a:pt x="3424" y="21600"/>
                  </a:cubicBezTo>
                  <a:cubicBezTo>
                    <a:pt x="2107" y="21600"/>
                    <a:pt x="1317" y="20700"/>
                    <a:pt x="1317" y="19500"/>
                  </a:cubicBezTo>
                  <a:cubicBezTo>
                    <a:pt x="1317" y="18600"/>
                    <a:pt x="1317" y="18600"/>
                    <a:pt x="1317" y="18600"/>
                  </a:cubicBezTo>
                  <a:cubicBezTo>
                    <a:pt x="263" y="18600"/>
                    <a:pt x="263" y="18600"/>
                    <a:pt x="263" y="18600"/>
                  </a:cubicBezTo>
                  <a:cubicBezTo>
                    <a:pt x="0" y="18600"/>
                    <a:pt x="0" y="18300"/>
                    <a:pt x="0" y="18300"/>
                  </a:cubicBezTo>
                  <a:cubicBezTo>
                    <a:pt x="0" y="13500"/>
                    <a:pt x="0" y="13500"/>
                    <a:pt x="0" y="13500"/>
                  </a:cubicBezTo>
                  <a:cubicBezTo>
                    <a:pt x="0" y="12000"/>
                    <a:pt x="1054" y="10800"/>
                    <a:pt x="2371" y="10800"/>
                  </a:cubicBezTo>
                  <a:cubicBezTo>
                    <a:pt x="2634" y="10800"/>
                    <a:pt x="2634" y="10800"/>
                    <a:pt x="2634" y="10800"/>
                  </a:cubicBezTo>
                  <a:cubicBezTo>
                    <a:pt x="3688" y="5700"/>
                    <a:pt x="3688" y="5700"/>
                    <a:pt x="3688" y="5700"/>
                  </a:cubicBezTo>
                  <a:cubicBezTo>
                    <a:pt x="3951" y="4200"/>
                    <a:pt x="5268" y="3300"/>
                    <a:pt x="6585" y="3300"/>
                  </a:cubicBezTo>
                  <a:cubicBezTo>
                    <a:pt x="8166" y="3300"/>
                    <a:pt x="8166" y="3300"/>
                    <a:pt x="8166" y="3300"/>
                  </a:cubicBezTo>
                  <a:cubicBezTo>
                    <a:pt x="8166" y="600"/>
                    <a:pt x="8166" y="600"/>
                    <a:pt x="8166" y="600"/>
                  </a:cubicBezTo>
                  <a:cubicBezTo>
                    <a:pt x="8166" y="300"/>
                    <a:pt x="8166" y="0"/>
                    <a:pt x="8429" y="0"/>
                  </a:cubicBezTo>
                  <a:cubicBezTo>
                    <a:pt x="13171" y="0"/>
                    <a:pt x="13171" y="0"/>
                    <a:pt x="13171" y="0"/>
                  </a:cubicBezTo>
                  <a:cubicBezTo>
                    <a:pt x="13434" y="0"/>
                    <a:pt x="13434" y="300"/>
                    <a:pt x="13434" y="600"/>
                  </a:cubicBezTo>
                  <a:cubicBezTo>
                    <a:pt x="13434" y="3300"/>
                    <a:pt x="13434" y="3300"/>
                    <a:pt x="13434" y="3300"/>
                  </a:cubicBezTo>
                  <a:cubicBezTo>
                    <a:pt x="14751" y="3300"/>
                    <a:pt x="14751" y="3300"/>
                    <a:pt x="14751" y="3300"/>
                  </a:cubicBezTo>
                  <a:cubicBezTo>
                    <a:pt x="16332" y="3300"/>
                    <a:pt x="17385" y="4200"/>
                    <a:pt x="17912" y="5700"/>
                  </a:cubicBezTo>
                  <a:cubicBezTo>
                    <a:pt x="18966" y="10800"/>
                    <a:pt x="18966" y="10800"/>
                    <a:pt x="18966" y="10800"/>
                  </a:cubicBezTo>
                  <a:cubicBezTo>
                    <a:pt x="19229" y="10800"/>
                    <a:pt x="19229" y="10800"/>
                    <a:pt x="19229" y="10800"/>
                  </a:cubicBezTo>
                  <a:cubicBezTo>
                    <a:pt x="20546" y="10800"/>
                    <a:pt x="21600" y="12000"/>
                    <a:pt x="21600" y="13500"/>
                  </a:cubicBezTo>
                  <a:close/>
                  <a:moveTo>
                    <a:pt x="5005" y="14700"/>
                  </a:moveTo>
                  <a:cubicBezTo>
                    <a:pt x="5005" y="13800"/>
                    <a:pt x="4215" y="12900"/>
                    <a:pt x="3424" y="12900"/>
                  </a:cubicBezTo>
                  <a:cubicBezTo>
                    <a:pt x="2371" y="12900"/>
                    <a:pt x="1580" y="13800"/>
                    <a:pt x="1580" y="14700"/>
                  </a:cubicBezTo>
                  <a:cubicBezTo>
                    <a:pt x="1580" y="15900"/>
                    <a:pt x="2371" y="16800"/>
                    <a:pt x="3424" y="16800"/>
                  </a:cubicBezTo>
                  <a:cubicBezTo>
                    <a:pt x="4215" y="16800"/>
                    <a:pt x="5005" y="15900"/>
                    <a:pt x="5005" y="14700"/>
                  </a:cubicBezTo>
                  <a:close/>
                  <a:moveTo>
                    <a:pt x="16068" y="10800"/>
                  </a:moveTo>
                  <a:cubicBezTo>
                    <a:pt x="15278" y="6600"/>
                    <a:pt x="15278" y="6600"/>
                    <a:pt x="15278" y="6600"/>
                  </a:cubicBezTo>
                  <a:cubicBezTo>
                    <a:pt x="15278" y="6600"/>
                    <a:pt x="15015" y="6300"/>
                    <a:pt x="14751" y="6300"/>
                  </a:cubicBezTo>
                  <a:cubicBezTo>
                    <a:pt x="6585" y="6300"/>
                    <a:pt x="6585" y="6300"/>
                    <a:pt x="6585" y="6300"/>
                  </a:cubicBezTo>
                  <a:cubicBezTo>
                    <a:pt x="6585" y="6300"/>
                    <a:pt x="6322" y="6600"/>
                    <a:pt x="6322" y="6600"/>
                  </a:cubicBezTo>
                  <a:cubicBezTo>
                    <a:pt x="5268" y="10800"/>
                    <a:pt x="5268" y="10800"/>
                    <a:pt x="5268" y="10800"/>
                  </a:cubicBezTo>
                  <a:lnTo>
                    <a:pt x="16068" y="10800"/>
                  </a:lnTo>
                  <a:close/>
                  <a:moveTo>
                    <a:pt x="20020" y="14700"/>
                  </a:moveTo>
                  <a:cubicBezTo>
                    <a:pt x="20020" y="13800"/>
                    <a:pt x="19229" y="12900"/>
                    <a:pt x="18176" y="12900"/>
                  </a:cubicBezTo>
                  <a:cubicBezTo>
                    <a:pt x="17385" y="12900"/>
                    <a:pt x="16595" y="13800"/>
                    <a:pt x="16595" y="14700"/>
                  </a:cubicBezTo>
                  <a:cubicBezTo>
                    <a:pt x="16595" y="15900"/>
                    <a:pt x="17385" y="16800"/>
                    <a:pt x="18176" y="16800"/>
                  </a:cubicBezTo>
                  <a:cubicBezTo>
                    <a:pt x="19229" y="16800"/>
                    <a:pt x="20020" y="15900"/>
                    <a:pt x="20020" y="147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3" name="Shape"/>
            <p:cNvSpPr/>
            <p:nvPr/>
          </p:nvSpPr>
          <p:spPr>
            <a:xfrm>
              <a:off x="5278967" y="5223933"/>
              <a:ext cx="283634" cy="306918"/>
            </a:xfrm>
            <a:custGeom>
              <a:avLst/>
              <a:gdLst/>
              <a:ahLst/>
              <a:cxnLst>
                <a:cxn ang="0">
                  <a:pos x="wd2" y="hd2"/>
                </a:cxn>
                <a:cxn ang="5400000">
                  <a:pos x="wd2" y="hd2"/>
                </a:cxn>
                <a:cxn ang="10800000">
                  <a:pos x="wd2" y="hd2"/>
                </a:cxn>
                <a:cxn ang="16200000">
                  <a:pos x="wd2" y="hd2"/>
                </a:cxn>
              </a:cxnLst>
              <a:rect l="0" t="0" r="r" b="b"/>
              <a:pathLst>
                <a:path w="21600" h="21600" extrusionOk="0">
                  <a:moveTo>
                    <a:pt x="2090" y="645"/>
                  </a:moveTo>
                  <a:cubicBezTo>
                    <a:pt x="2090" y="645"/>
                    <a:pt x="4877" y="645"/>
                    <a:pt x="4877" y="645"/>
                  </a:cubicBezTo>
                  <a:cubicBezTo>
                    <a:pt x="6271" y="645"/>
                    <a:pt x="7316" y="645"/>
                    <a:pt x="8710" y="645"/>
                  </a:cubicBezTo>
                  <a:cubicBezTo>
                    <a:pt x="12542" y="645"/>
                    <a:pt x="16026" y="322"/>
                    <a:pt x="19858" y="645"/>
                  </a:cubicBezTo>
                  <a:cubicBezTo>
                    <a:pt x="20206" y="645"/>
                    <a:pt x="20555" y="322"/>
                    <a:pt x="20555" y="0"/>
                  </a:cubicBezTo>
                  <a:cubicBezTo>
                    <a:pt x="21252" y="0"/>
                    <a:pt x="21252" y="0"/>
                    <a:pt x="21252" y="0"/>
                  </a:cubicBezTo>
                  <a:cubicBezTo>
                    <a:pt x="21252" y="0"/>
                    <a:pt x="21600" y="0"/>
                    <a:pt x="21600" y="0"/>
                  </a:cubicBezTo>
                  <a:cubicBezTo>
                    <a:pt x="21600" y="1612"/>
                    <a:pt x="21600" y="2901"/>
                    <a:pt x="21600" y="4513"/>
                  </a:cubicBezTo>
                  <a:cubicBezTo>
                    <a:pt x="21600" y="4836"/>
                    <a:pt x="21600" y="5481"/>
                    <a:pt x="21600" y="5803"/>
                  </a:cubicBezTo>
                  <a:cubicBezTo>
                    <a:pt x="21252" y="6125"/>
                    <a:pt x="20903" y="6125"/>
                    <a:pt x="20555" y="6125"/>
                  </a:cubicBezTo>
                  <a:cubicBezTo>
                    <a:pt x="20206" y="5481"/>
                    <a:pt x="20206" y="5158"/>
                    <a:pt x="19858" y="4513"/>
                  </a:cubicBezTo>
                  <a:cubicBezTo>
                    <a:pt x="19858" y="4191"/>
                    <a:pt x="19510" y="2579"/>
                    <a:pt x="19510" y="2579"/>
                  </a:cubicBezTo>
                  <a:cubicBezTo>
                    <a:pt x="19161" y="2257"/>
                    <a:pt x="19161" y="2257"/>
                    <a:pt x="19161" y="2257"/>
                  </a:cubicBezTo>
                  <a:cubicBezTo>
                    <a:pt x="18813" y="2257"/>
                    <a:pt x="18116" y="2257"/>
                    <a:pt x="18116" y="2257"/>
                  </a:cubicBezTo>
                  <a:cubicBezTo>
                    <a:pt x="16374" y="2257"/>
                    <a:pt x="14284" y="2257"/>
                    <a:pt x="12890" y="2257"/>
                  </a:cubicBezTo>
                  <a:cubicBezTo>
                    <a:pt x="12542" y="2901"/>
                    <a:pt x="12542" y="3546"/>
                    <a:pt x="12542" y="4191"/>
                  </a:cubicBezTo>
                  <a:cubicBezTo>
                    <a:pt x="12542" y="6125"/>
                    <a:pt x="12542" y="6125"/>
                    <a:pt x="12542" y="6125"/>
                  </a:cubicBezTo>
                  <a:cubicBezTo>
                    <a:pt x="12542" y="5481"/>
                    <a:pt x="12542" y="5481"/>
                    <a:pt x="12542" y="5481"/>
                  </a:cubicBezTo>
                  <a:cubicBezTo>
                    <a:pt x="12542" y="7415"/>
                    <a:pt x="12542" y="9672"/>
                    <a:pt x="12542" y="11606"/>
                  </a:cubicBezTo>
                  <a:cubicBezTo>
                    <a:pt x="12542" y="12573"/>
                    <a:pt x="12542" y="13540"/>
                    <a:pt x="12890" y="14507"/>
                  </a:cubicBezTo>
                  <a:cubicBezTo>
                    <a:pt x="13935" y="15152"/>
                    <a:pt x="14981" y="15152"/>
                    <a:pt x="16374" y="15797"/>
                  </a:cubicBezTo>
                  <a:cubicBezTo>
                    <a:pt x="16374" y="15797"/>
                    <a:pt x="16374" y="16119"/>
                    <a:pt x="16374" y="16442"/>
                  </a:cubicBezTo>
                  <a:cubicBezTo>
                    <a:pt x="16374" y="16442"/>
                    <a:pt x="16374" y="16442"/>
                    <a:pt x="16374" y="16764"/>
                  </a:cubicBezTo>
                  <a:cubicBezTo>
                    <a:pt x="15677" y="16764"/>
                    <a:pt x="15677" y="16764"/>
                    <a:pt x="15677" y="16764"/>
                  </a:cubicBezTo>
                  <a:cubicBezTo>
                    <a:pt x="13935" y="16764"/>
                    <a:pt x="11845" y="16442"/>
                    <a:pt x="9755" y="16442"/>
                  </a:cubicBezTo>
                  <a:cubicBezTo>
                    <a:pt x="8361" y="16442"/>
                    <a:pt x="6968" y="16764"/>
                    <a:pt x="5574" y="16764"/>
                  </a:cubicBezTo>
                  <a:cubicBezTo>
                    <a:pt x="5574" y="16442"/>
                    <a:pt x="5574" y="16119"/>
                    <a:pt x="5574" y="16119"/>
                  </a:cubicBezTo>
                  <a:cubicBezTo>
                    <a:pt x="5574" y="15797"/>
                    <a:pt x="5574" y="15797"/>
                    <a:pt x="5574" y="15797"/>
                  </a:cubicBezTo>
                  <a:cubicBezTo>
                    <a:pt x="5923" y="15152"/>
                    <a:pt x="8013" y="15152"/>
                    <a:pt x="8710" y="14507"/>
                  </a:cubicBezTo>
                  <a:cubicBezTo>
                    <a:pt x="9058" y="13863"/>
                    <a:pt x="9058" y="7737"/>
                    <a:pt x="9058" y="6770"/>
                  </a:cubicBezTo>
                  <a:cubicBezTo>
                    <a:pt x="9058" y="6448"/>
                    <a:pt x="9058" y="6125"/>
                    <a:pt x="9058" y="6125"/>
                  </a:cubicBezTo>
                  <a:cubicBezTo>
                    <a:pt x="9058" y="5481"/>
                    <a:pt x="9058" y="2579"/>
                    <a:pt x="9058" y="2257"/>
                  </a:cubicBezTo>
                  <a:cubicBezTo>
                    <a:pt x="8710" y="2257"/>
                    <a:pt x="6968" y="2257"/>
                    <a:pt x="6619" y="2257"/>
                  </a:cubicBezTo>
                  <a:cubicBezTo>
                    <a:pt x="5923" y="2257"/>
                    <a:pt x="2787" y="2579"/>
                    <a:pt x="2439" y="2579"/>
                  </a:cubicBezTo>
                  <a:cubicBezTo>
                    <a:pt x="1742" y="2901"/>
                    <a:pt x="1742" y="5481"/>
                    <a:pt x="1045" y="5803"/>
                  </a:cubicBezTo>
                  <a:cubicBezTo>
                    <a:pt x="697" y="5481"/>
                    <a:pt x="348" y="5481"/>
                    <a:pt x="0" y="5158"/>
                  </a:cubicBezTo>
                  <a:cubicBezTo>
                    <a:pt x="0" y="322"/>
                    <a:pt x="0" y="322"/>
                    <a:pt x="0" y="322"/>
                  </a:cubicBezTo>
                  <a:cubicBezTo>
                    <a:pt x="1394" y="0"/>
                    <a:pt x="1394" y="0"/>
                    <a:pt x="1394" y="0"/>
                  </a:cubicBezTo>
                  <a:lnTo>
                    <a:pt x="2090" y="645"/>
                  </a:lnTo>
                  <a:close/>
                  <a:moveTo>
                    <a:pt x="21252" y="18699"/>
                  </a:moveTo>
                  <a:cubicBezTo>
                    <a:pt x="21600" y="18699"/>
                    <a:pt x="21600" y="19021"/>
                    <a:pt x="21600" y="19343"/>
                  </a:cubicBezTo>
                  <a:cubicBezTo>
                    <a:pt x="21600" y="19343"/>
                    <a:pt x="21600" y="19666"/>
                    <a:pt x="21252" y="19988"/>
                  </a:cubicBezTo>
                  <a:cubicBezTo>
                    <a:pt x="20903" y="19988"/>
                    <a:pt x="18813" y="21600"/>
                    <a:pt x="18465" y="21600"/>
                  </a:cubicBezTo>
                  <a:cubicBezTo>
                    <a:pt x="17768" y="21600"/>
                    <a:pt x="18116" y="20310"/>
                    <a:pt x="18116" y="19988"/>
                  </a:cubicBezTo>
                  <a:cubicBezTo>
                    <a:pt x="3832" y="19988"/>
                    <a:pt x="3832" y="19988"/>
                    <a:pt x="3832" y="19988"/>
                  </a:cubicBezTo>
                  <a:cubicBezTo>
                    <a:pt x="3832" y="20310"/>
                    <a:pt x="3832" y="21600"/>
                    <a:pt x="3484" y="21600"/>
                  </a:cubicBezTo>
                  <a:cubicBezTo>
                    <a:pt x="2787" y="21600"/>
                    <a:pt x="1045" y="19988"/>
                    <a:pt x="697" y="19988"/>
                  </a:cubicBezTo>
                  <a:cubicBezTo>
                    <a:pt x="348" y="19666"/>
                    <a:pt x="348" y="19343"/>
                    <a:pt x="348" y="19343"/>
                  </a:cubicBezTo>
                  <a:cubicBezTo>
                    <a:pt x="348" y="19021"/>
                    <a:pt x="348" y="18699"/>
                    <a:pt x="697" y="18699"/>
                  </a:cubicBezTo>
                  <a:cubicBezTo>
                    <a:pt x="1045" y="18376"/>
                    <a:pt x="2787" y="16764"/>
                    <a:pt x="3484" y="16764"/>
                  </a:cubicBezTo>
                  <a:cubicBezTo>
                    <a:pt x="3832" y="16764"/>
                    <a:pt x="3832" y="18054"/>
                    <a:pt x="3832" y="18376"/>
                  </a:cubicBezTo>
                  <a:cubicBezTo>
                    <a:pt x="18116" y="18376"/>
                    <a:pt x="18116" y="18376"/>
                    <a:pt x="18116" y="18376"/>
                  </a:cubicBezTo>
                  <a:cubicBezTo>
                    <a:pt x="18116" y="18054"/>
                    <a:pt x="17768" y="16764"/>
                    <a:pt x="18465" y="16764"/>
                  </a:cubicBezTo>
                  <a:cubicBezTo>
                    <a:pt x="18813" y="16764"/>
                    <a:pt x="20903" y="18376"/>
                    <a:pt x="21252" y="1869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4" name="Shape"/>
            <p:cNvSpPr/>
            <p:nvPr/>
          </p:nvSpPr>
          <p:spPr>
            <a:xfrm>
              <a:off x="5937250" y="5223933"/>
              <a:ext cx="215901" cy="306918"/>
            </a:xfrm>
            <a:custGeom>
              <a:avLst/>
              <a:gdLst/>
              <a:ahLst/>
              <a:cxnLst>
                <a:cxn ang="0">
                  <a:pos x="wd2" y="hd2"/>
                </a:cxn>
                <a:cxn ang="5400000">
                  <a:pos x="wd2" y="hd2"/>
                </a:cxn>
                <a:cxn ang="10800000">
                  <a:pos x="wd2" y="hd2"/>
                </a:cxn>
                <a:cxn ang="16200000">
                  <a:pos x="wd2" y="hd2"/>
                </a:cxn>
              </a:cxnLst>
              <a:rect l="0" t="0" r="r" b="b"/>
              <a:pathLst>
                <a:path w="21600" h="21600" extrusionOk="0">
                  <a:moveTo>
                    <a:pt x="20221" y="15152"/>
                  </a:moveTo>
                  <a:cubicBezTo>
                    <a:pt x="12409" y="15152"/>
                    <a:pt x="12409" y="15152"/>
                    <a:pt x="12409" y="15152"/>
                  </a:cubicBezTo>
                  <a:cubicBezTo>
                    <a:pt x="11489" y="21278"/>
                    <a:pt x="11489" y="21278"/>
                    <a:pt x="11489" y="21278"/>
                  </a:cubicBezTo>
                  <a:cubicBezTo>
                    <a:pt x="11489" y="21600"/>
                    <a:pt x="11030" y="21600"/>
                    <a:pt x="11030" y="21600"/>
                  </a:cubicBezTo>
                  <a:cubicBezTo>
                    <a:pt x="11030" y="21600"/>
                    <a:pt x="11030" y="21600"/>
                    <a:pt x="11030" y="21600"/>
                  </a:cubicBezTo>
                  <a:cubicBezTo>
                    <a:pt x="10570" y="21600"/>
                    <a:pt x="10111" y="21600"/>
                    <a:pt x="10111" y="21278"/>
                  </a:cubicBezTo>
                  <a:cubicBezTo>
                    <a:pt x="8732" y="15152"/>
                    <a:pt x="8732" y="15152"/>
                    <a:pt x="8732" y="15152"/>
                  </a:cubicBezTo>
                  <a:cubicBezTo>
                    <a:pt x="1379" y="15152"/>
                    <a:pt x="1379" y="15152"/>
                    <a:pt x="1379" y="15152"/>
                  </a:cubicBezTo>
                  <a:cubicBezTo>
                    <a:pt x="919" y="15152"/>
                    <a:pt x="0" y="14830"/>
                    <a:pt x="0" y="14185"/>
                  </a:cubicBezTo>
                  <a:cubicBezTo>
                    <a:pt x="0" y="12251"/>
                    <a:pt x="2298" y="9994"/>
                    <a:pt x="5055" y="9994"/>
                  </a:cubicBezTo>
                  <a:cubicBezTo>
                    <a:pt x="5055" y="3546"/>
                    <a:pt x="5055" y="3546"/>
                    <a:pt x="5055" y="3546"/>
                  </a:cubicBezTo>
                  <a:cubicBezTo>
                    <a:pt x="3677" y="3546"/>
                    <a:pt x="2757" y="2579"/>
                    <a:pt x="2757" y="1934"/>
                  </a:cubicBezTo>
                  <a:cubicBezTo>
                    <a:pt x="2757" y="967"/>
                    <a:pt x="3677" y="0"/>
                    <a:pt x="5055" y="0"/>
                  </a:cubicBezTo>
                  <a:cubicBezTo>
                    <a:pt x="16545" y="0"/>
                    <a:pt x="16545" y="0"/>
                    <a:pt x="16545" y="0"/>
                  </a:cubicBezTo>
                  <a:cubicBezTo>
                    <a:pt x="17923" y="0"/>
                    <a:pt x="19302" y="967"/>
                    <a:pt x="19302" y="1934"/>
                  </a:cubicBezTo>
                  <a:cubicBezTo>
                    <a:pt x="19302" y="2579"/>
                    <a:pt x="17923" y="3546"/>
                    <a:pt x="16545" y="3546"/>
                  </a:cubicBezTo>
                  <a:cubicBezTo>
                    <a:pt x="16545" y="9994"/>
                    <a:pt x="16545" y="9994"/>
                    <a:pt x="16545" y="9994"/>
                  </a:cubicBezTo>
                  <a:cubicBezTo>
                    <a:pt x="19302" y="9994"/>
                    <a:pt x="21600" y="12251"/>
                    <a:pt x="21600" y="14185"/>
                  </a:cubicBezTo>
                  <a:cubicBezTo>
                    <a:pt x="21600" y="14830"/>
                    <a:pt x="21140" y="15152"/>
                    <a:pt x="20221" y="15152"/>
                  </a:cubicBezTo>
                  <a:close/>
                  <a:moveTo>
                    <a:pt x="9191" y="3869"/>
                  </a:moveTo>
                  <a:cubicBezTo>
                    <a:pt x="9191" y="3546"/>
                    <a:pt x="8732" y="3546"/>
                    <a:pt x="8272" y="3546"/>
                  </a:cubicBezTo>
                  <a:cubicBezTo>
                    <a:pt x="8272" y="3546"/>
                    <a:pt x="7813" y="3546"/>
                    <a:pt x="7813" y="3869"/>
                  </a:cubicBezTo>
                  <a:cubicBezTo>
                    <a:pt x="7813" y="9672"/>
                    <a:pt x="7813" y="9672"/>
                    <a:pt x="7813" y="9672"/>
                  </a:cubicBezTo>
                  <a:cubicBezTo>
                    <a:pt x="7813" y="9994"/>
                    <a:pt x="8272" y="9994"/>
                    <a:pt x="8272" y="9994"/>
                  </a:cubicBezTo>
                  <a:cubicBezTo>
                    <a:pt x="8732" y="9994"/>
                    <a:pt x="9191" y="9994"/>
                    <a:pt x="9191" y="9672"/>
                  </a:cubicBezTo>
                  <a:lnTo>
                    <a:pt x="9191" y="386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5" name="Shape"/>
            <p:cNvSpPr/>
            <p:nvPr/>
          </p:nvSpPr>
          <p:spPr>
            <a:xfrm>
              <a:off x="6597651" y="5223933"/>
              <a:ext cx="294217" cy="283634"/>
            </a:xfrm>
            <a:custGeom>
              <a:avLst/>
              <a:gdLst/>
              <a:ahLst/>
              <a:cxnLst>
                <a:cxn ang="0">
                  <a:pos x="wd2" y="hd2"/>
                </a:cxn>
                <a:cxn ang="5400000">
                  <a:pos x="wd2" y="hd2"/>
                </a:cxn>
                <a:cxn ang="10800000">
                  <a:pos x="wd2" y="hd2"/>
                </a:cxn>
                <a:cxn ang="16200000">
                  <a:pos x="wd2" y="hd2"/>
                </a:cxn>
              </a:cxnLst>
              <a:rect l="0" t="0" r="r" b="b"/>
              <a:pathLst>
                <a:path w="21600" h="21600" extrusionOk="0">
                  <a:moveTo>
                    <a:pt x="5400" y="18813"/>
                  </a:moveTo>
                  <a:cubicBezTo>
                    <a:pt x="5400" y="19510"/>
                    <a:pt x="5062" y="19858"/>
                    <a:pt x="4725" y="19858"/>
                  </a:cubicBezTo>
                  <a:cubicBezTo>
                    <a:pt x="675" y="19858"/>
                    <a:pt x="675" y="19858"/>
                    <a:pt x="675" y="19858"/>
                  </a:cubicBezTo>
                  <a:cubicBezTo>
                    <a:pt x="338" y="19858"/>
                    <a:pt x="0" y="19510"/>
                    <a:pt x="0" y="18813"/>
                  </a:cubicBezTo>
                  <a:cubicBezTo>
                    <a:pt x="0" y="10103"/>
                    <a:pt x="0" y="10103"/>
                    <a:pt x="0" y="10103"/>
                  </a:cubicBezTo>
                  <a:cubicBezTo>
                    <a:pt x="0" y="9406"/>
                    <a:pt x="338" y="9058"/>
                    <a:pt x="675" y="9058"/>
                  </a:cubicBezTo>
                  <a:cubicBezTo>
                    <a:pt x="4725" y="9058"/>
                    <a:pt x="4725" y="9058"/>
                    <a:pt x="4725" y="9058"/>
                  </a:cubicBezTo>
                  <a:cubicBezTo>
                    <a:pt x="5062" y="9058"/>
                    <a:pt x="5400" y="9406"/>
                    <a:pt x="5400" y="10103"/>
                  </a:cubicBezTo>
                  <a:lnTo>
                    <a:pt x="5400" y="18813"/>
                  </a:lnTo>
                  <a:close/>
                  <a:moveTo>
                    <a:pt x="2362" y="16374"/>
                  </a:moveTo>
                  <a:cubicBezTo>
                    <a:pt x="2025" y="16374"/>
                    <a:pt x="1688" y="16723"/>
                    <a:pt x="1688" y="17071"/>
                  </a:cubicBezTo>
                  <a:cubicBezTo>
                    <a:pt x="1688" y="17768"/>
                    <a:pt x="2025" y="18116"/>
                    <a:pt x="2362" y="18116"/>
                  </a:cubicBezTo>
                  <a:cubicBezTo>
                    <a:pt x="3037" y="18116"/>
                    <a:pt x="3375" y="17768"/>
                    <a:pt x="3375" y="17071"/>
                  </a:cubicBezTo>
                  <a:cubicBezTo>
                    <a:pt x="3375" y="16723"/>
                    <a:pt x="3037" y="16374"/>
                    <a:pt x="2362" y="16374"/>
                  </a:cubicBezTo>
                  <a:close/>
                  <a:moveTo>
                    <a:pt x="20925" y="12194"/>
                  </a:moveTo>
                  <a:cubicBezTo>
                    <a:pt x="20925" y="12542"/>
                    <a:pt x="20925" y="12890"/>
                    <a:pt x="20925" y="13239"/>
                  </a:cubicBezTo>
                  <a:cubicBezTo>
                    <a:pt x="20925" y="13935"/>
                    <a:pt x="20925" y="14632"/>
                    <a:pt x="20588" y="14981"/>
                  </a:cubicBezTo>
                  <a:cubicBezTo>
                    <a:pt x="20588" y="15677"/>
                    <a:pt x="20588" y="16026"/>
                    <a:pt x="20588" y="16723"/>
                  </a:cubicBezTo>
                  <a:cubicBezTo>
                    <a:pt x="20250" y="17071"/>
                    <a:pt x="20250" y="17768"/>
                    <a:pt x="19913" y="18116"/>
                  </a:cubicBezTo>
                  <a:cubicBezTo>
                    <a:pt x="19913" y="19161"/>
                    <a:pt x="19575" y="19858"/>
                    <a:pt x="19237" y="20555"/>
                  </a:cubicBezTo>
                  <a:cubicBezTo>
                    <a:pt x="18563" y="21252"/>
                    <a:pt x="17550" y="21600"/>
                    <a:pt x="16538" y="21600"/>
                  </a:cubicBezTo>
                  <a:cubicBezTo>
                    <a:pt x="16200" y="21600"/>
                    <a:pt x="16200" y="21600"/>
                    <a:pt x="15862" y="21600"/>
                  </a:cubicBezTo>
                  <a:cubicBezTo>
                    <a:pt x="14850" y="21600"/>
                    <a:pt x="14850" y="21600"/>
                    <a:pt x="14850" y="21600"/>
                  </a:cubicBezTo>
                  <a:cubicBezTo>
                    <a:pt x="14513" y="21600"/>
                    <a:pt x="14513" y="21600"/>
                    <a:pt x="14513" y="21600"/>
                  </a:cubicBezTo>
                  <a:cubicBezTo>
                    <a:pt x="12825" y="21600"/>
                    <a:pt x="10800" y="20903"/>
                    <a:pt x="9450" y="20555"/>
                  </a:cubicBezTo>
                  <a:cubicBezTo>
                    <a:pt x="8437" y="20206"/>
                    <a:pt x="7763" y="19858"/>
                    <a:pt x="7425" y="19858"/>
                  </a:cubicBezTo>
                  <a:cubicBezTo>
                    <a:pt x="6750" y="19858"/>
                    <a:pt x="6412" y="19510"/>
                    <a:pt x="6412" y="18813"/>
                  </a:cubicBezTo>
                  <a:cubicBezTo>
                    <a:pt x="6412" y="10103"/>
                    <a:pt x="6412" y="10103"/>
                    <a:pt x="6412" y="10103"/>
                  </a:cubicBezTo>
                  <a:cubicBezTo>
                    <a:pt x="6412" y="9406"/>
                    <a:pt x="6750" y="9058"/>
                    <a:pt x="7087" y="9058"/>
                  </a:cubicBezTo>
                  <a:cubicBezTo>
                    <a:pt x="7763" y="9058"/>
                    <a:pt x="9112" y="7316"/>
                    <a:pt x="9788" y="6619"/>
                  </a:cubicBezTo>
                  <a:cubicBezTo>
                    <a:pt x="10125" y="5923"/>
                    <a:pt x="10463" y="5226"/>
                    <a:pt x="11137" y="4877"/>
                  </a:cubicBezTo>
                  <a:cubicBezTo>
                    <a:pt x="11475" y="4529"/>
                    <a:pt x="11812" y="3484"/>
                    <a:pt x="11812" y="2787"/>
                  </a:cubicBezTo>
                  <a:cubicBezTo>
                    <a:pt x="12150" y="1742"/>
                    <a:pt x="12150" y="1045"/>
                    <a:pt x="12825" y="348"/>
                  </a:cubicBezTo>
                  <a:cubicBezTo>
                    <a:pt x="12825" y="348"/>
                    <a:pt x="13162" y="0"/>
                    <a:pt x="13500" y="0"/>
                  </a:cubicBezTo>
                  <a:cubicBezTo>
                    <a:pt x="16538" y="0"/>
                    <a:pt x="16538" y="2787"/>
                    <a:pt x="16538" y="3832"/>
                  </a:cubicBezTo>
                  <a:cubicBezTo>
                    <a:pt x="16538" y="4877"/>
                    <a:pt x="15862" y="5574"/>
                    <a:pt x="15525" y="6271"/>
                  </a:cubicBezTo>
                  <a:cubicBezTo>
                    <a:pt x="15525" y="6619"/>
                    <a:pt x="15525" y="6968"/>
                    <a:pt x="15187" y="7316"/>
                  </a:cubicBezTo>
                  <a:cubicBezTo>
                    <a:pt x="18900" y="7316"/>
                    <a:pt x="18900" y="7316"/>
                    <a:pt x="18900" y="7316"/>
                  </a:cubicBezTo>
                  <a:cubicBezTo>
                    <a:pt x="20250" y="7316"/>
                    <a:pt x="21600" y="8710"/>
                    <a:pt x="21600" y="10103"/>
                  </a:cubicBezTo>
                  <a:cubicBezTo>
                    <a:pt x="21600" y="10800"/>
                    <a:pt x="21262" y="11497"/>
                    <a:pt x="20925" y="1219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6" name="Shape"/>
            <p:cNvSpPr/>
            <p:nvPr/>
          </p:nvSpPr>
          <p:spPr>
            <a:xfrm>
              <a:off x="7258051" y="52239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77" y="21600"/>
                    <a:pt x="0" y="16723"/>
                    <a:pt x="0" y="10800"/>
                  </a:cubicBezTo>
                  <a:cubicBezTo>
                    <a:pt x="0" y="4877"/>
                    <a:pt x="4877" y="0"/>
                    <a:pt x="10800" y="0"/>
                  </a:cubicBezTo>
                  <a:cubicBezTo>
                    <a:pt x="16723" y="0"/>
                    <a:pt x="21600" y="4877"/>
                    <a:pt x="21600" y="10800"/>
                  </a:cubicBezTo>
                  <a:cubicBezTo>
                    <a:pt x="21600" y="16723"/>
                    <a:pt x="16723" y="21600"/>
                    <a:pt x="10800" y="21600"/>
                  </a:cubicBezTo>
                  <a:close/>
                  <a:moveTo>
                    <a:pt x="10800" y="3135"/>
                  </a:moveTo>
                  <a:cubicBezTo>
                    <a:pt x="6619" y="3135"/>
                    <a:pt x="3135" y="6619"/>
                    <a:pt x="3135" y="10800"/>
                  </a:cubicBezTo>
                  <a:cubicBezTo>
                    <a:pt x="3135" y="14981"/>
                    <a:pt x="6619" y="18465"/>
                    <a:pt x="10800" y="18465"/>
                  </a:cubicBezTo>
                  <a:cubicBezTo>
                    <a:pt x="14981" y="18465"/>
                    <a:pt x="18465" y="14981"/>
                    <a:pt x="18465" y="10800"/>
                  </a:cubicBezTo>
                  <a:cubicBezTo>
                    <a:pt x="18465" y="6619"/>
                    <a:pt x="14981" y="3135"/>
                    <a:pt x="10800" y="3135"/>
                  </a:cubicBezTo>
                  <a:close/>
                  <a:moveTo>
                    <a:pt x="13587" y="15677"/>
                  </a:moveTo>
                  <a:cubicBezTo>
                    <a:pt x="13239" y="15677"/>
                    <a:pt x="12890" y="15677"/>
                    <a:pt x="12890" y="15677"/>
                  </a:cubicBezTo>
                  <a:cubicBezTo>
                    <a:pt x="10800" y="13587"/>
                    <a:pt x="10800" y="13587"/>
                    <a:pt x="10800" y="13587"/>
                  </a:cubicBezTo>
                  <a:cubicBezTo>
                    <a:pt x="9058" y="15677"/>
                    <a:pt x="9058" y="15677"/>
                    <a:pt x="9058" y="15677"/>
                  </a:cubicBezTo>
                  <a:cubicBezTo>
                    <a:pt x="8710" y="15677"/>
                    <a:pt x="8361" y="15677"/>
                    <a:pt x="8361" y="15677"/>
                  </a:cubicBezTo>
                  <a:cubicBezTo>
                    <a:pt x="6271" y="13587"/>
                    <a:pt x="6271" y="13587"/>
                    <a:pt x="6271" y="13587"/>
                  </a:cubicBezTo>
                  <a:cubicBezTo>
                    <a:pt x="6271" y="13239"/>
                    <a:pt x="6271" y="12890"/>
                    <a:pt x="6271" y="12890"/>
                  </a:cubicBezTo>
                  <a:cubicBezTo>
                    <a:pt x="8361" y="10800"/>
                    <a:pt x="8361" y="10800"/>
                    <a:pt x="8361" y="10800"/>
                  </a:cubicBezTo>
                  <a:cubicBezTo>
                    <a:pt x="6271" y="9058"/>
                    <a:pt x="6271" y="9058"/>
                    <a:pt x="6271" y="9058"/>
                  </a:cubicBezTo>
                  <a:cubicBezTo>
                    <a:pt x="6271" y="8710"/>
                    <a:pt x="6271" y="8361"/>
                    <a:pt x="6271" y="8361"/>
                  </a:cubicBezTo>
                  <a:cubicBezTo>
                    <a:pt x="8361" y="6271"/>
                    <a:pt x="8361" y="6271"/>
                    <a:pt x="8361" y="6271"/>
                  </a:cubicBezTo>
                  <a:cubicBezTo>
                    <a:pt x="8361" y="6271"/>
                    <a:pt x="8710" y="6271"/>
                    <a:pt x="9058" y="6271"/>
                  </a:cubicBezTo>
                  <a:cubicBezTo>
                    <a:pt x="10800" y="8361"/>
                    <a:pt x="10800" y="8361"/>
                    <a:pt x="10800" y="8361"/>
                  </a:cubicBezTo>
                  <a:cubicBezTo>
                    <a:pt x="12890" y="6271"/>
                    <a:pt x="12890" y="6271"/>
                    <a:pt x="12890" y="6271"/>
                  </a:cubicBezTo>
                  <a:cubicBezTo>
                    <a:pt x="12890" y="6271"/>
                    <a:pt x="13239" y="6271"/>
                    <a:pt x="13587" y="6271"/>
                  </a:cubicBezTo>
                  <a:cubicBezTo>
                    <a:pt x="15677" y="8361"/>
                    <a:pt x="15677" y="8361"/>
                    <a:pt x="15677" y="8361"/>
                  </a:cubicBezTo>
                  <a:cubicBezTo>
                    <a:pt x="15677" y="8361"/>
                    <a:pt x="15677" y="8710"/>
                    <a:pt x="15677" y="9058"/>
                  </a:cubicBezTo>
                  <a:cubicBezTo>
                    <a:pt x="13587" y="10800"/>
                    <a:pt x="13587" y="10800"/>
                    <a:pt x="13587" y="10800"/>
                  </a:cubicBezTo>
                  <a:cubicBezTo>
                    <a:pt x="15677" y="12890"/>
                    <a:pt x="15677" y="12890"/>
                    <a:pt x="15677" y="12890"/>
                  </a:cubicBezTo>
                  <a:cubicBezTo>
                    <a:pt x="15677" y="12890"/>
                    <a:pt x="15677" y="13239"/>
                    <a:pt x="15677" y="13587"/>
                  </a:cubicBezTo>
                  <a:lnTo>
                    <a:pt x="13587" y="1567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7" name="Shape"/>
            <p:cNvSpPr/>
            <p:nvPr/>
          </p:nvSpPr>
          <p:spPr>
            <a:xfrm>
              <a:off x="7916333" y="5251450"/>
              <a:ext cx="376767" cy="232834"/>
            </a:xfrm>
            <a:custGeom>
              <a:avLst/>
              <a:gdLst/>
              <a:ahLst/>
              <a:cxnLst>
                <a:cxn ang="0">
                  <a:pos x="wd2" y="hd2"/>
                </a:cxn>
                <a:cxn ang="5400000">
                  <a:pos x="wd2" y="hd2"/>
                </a:cxn>
                <a:cxn ang="10800000">
                  <a:pos x="wd2" y="hd2"/>
                </a:cxn>
                <a:cxn ang="16200000">
                  <a:pos x="wd2" y="hd2"/>
                </a:cxn>
              </a:cxnLst>
              <a:rect l="0" t="0" r="r" b="b"/>
              <a:pathLst>
                <a:path w="21600" h="21600" extrusionOk="0">
                  <a:moveTo>
                    <a:pt x="14751" y="21600"/>
                  </a:moveTo>
                  <a:cubicBezTo>
                    <a:pt x="6585" y="21600"/>
                    <a:pt x="6585" y="21600"/>
                    <a:pt x="6585" y="21600"/>
                  </a:cubicBezTo>
                  <a:cubicBezTo>
                    <a:pt x="2898" y="21600"/>
                    <a:pt x="0" y="16518"/>
                    <a:pt x="0" y="10588"/>
                  </a:cubicBezTo>
                  <a:cubicBezTo>
                    <a:pt x="0" y="4659"/>
                    <a:pt x="2898" y="0"/>
                    <a:pt x="6585" y="0"/>
                  </a:cubicBezTo>
                  <a:cubicBezTo>
                    <a:pt x="14751" y="0"/>
                    <a:pt x="14751" y="0"/>
                    <a:pt x="14751" y="0"/>
                  </a:cubicBezTo>
                  <a:cubicBezTo>
                    <a:pt x="18439" y="0"/>
                    <a:pt x="21600" y="4659"/>
                    <a:pt x="21600" y="10588"/>
                  </a:cubicBezTo>
                  <a:cubicBezTo>
                    <a:pt x="21600" y="16518"/>
                    <a:pt x="18439" y="21600"/>
                    <a:pt x="14751" y="21600"/>
                  </a:cubicBezTo>
                  <a:close/>
                  <a:moveTo>
                    <a:pt x="6585" y="2118"/>
                  </a:moveTo>
                  <a:cubicBezTo>
                    <a:pt x="3688" y="2118"/>
                    <a:pt x="1317" y="5929"/>
                    <a:pt x="1317" y="10588"/>
                  </a:cubicBezTo>
                  <a:cubicBezTo>
                    <a:pt x="1317" y="15671"/>
                    <a:pt x="3688" y="19482"/>
                    <a:pt x="6585" y="19482"/>
                  </a:cubicBezTo>
                  <a:cubicBezTo>
                    <a:pt x="9746" y="19482"/>
                    <a:pt x="12117" y="15671"/>
                    <a:pt x="12117" y="10588"/>
                  </a:cubicBezTo>
                  <a:cubicBezTo>
                    <a:pt x="12117" y="5929"/>
                    <a:pt x="9746" y="2118"/>
                    <a:pt x="6585" y="2118"/>
                  </a:cubicBezTo>
                  <a:close/>
                  <a:moveTo>
                    <a:pt x="14751" y="2118"/>
                  </a:moveTo>
                  <a:cubicBezTo>
                    <a:pt x="10800" y="2118"/>
                    <a:pt x="10800" y="2118"/>
                    <a:pt x="10800" y="2118"/>
                  </a:cubicBezTo>
                  <a:cubicBezTo>
                    <a:pt x="12380" y="3812"/>
                    <a:pt x="13434" y="7200"/>
                    <a:pt x="13434" y="10588"/>
                  </a:cubicBezTo>
                  <a:cubicBezTo>
                    <a:pt x="13434" y="14400"/>
                    <a:pt x="12380" y="17365"/>
                    <a:pt x="10800" y="19482"/>
                  </a:cubicBezTo>
                  <a:cubicBezTo>
                    <a:pt x="14751" y="19482"/>
                    <a:pt x="14751" y="19482"/>
                    <a:pt x="14751" y="19482"/>
                  </a:cubicBezTo>
                  <a:cubicBezTo>
                    <a:pt x="17912" y="19482"/>
                    <a:pt x="20283" y="15671"/>
                    <a:pt x="20283" y="10588"/>
                  </a:cubicBezTo>
                  <a:cubicBezTo>
                    <a:pt x="20283" y="5929"/>
                    <a:pt x="17912" y="2118"/>
                    <a:pt x="14751" y="211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8" name="Shape"/>
            <p:cNvSpPr/>
            <p:nvPr/>
          </p:nvSpPr>
          <p:spPr>
            <a:xfrm>
              <a:off x="8576733" y="5223933"/>
              <a:ext cx="256118"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5226"/>
                  </a:moveTo>
                  <a:cubicBezTo>
                    <a:pt x="21600" y="5226"/>
                    <a:pt x="21600" y="5574"/>
                    <a:pt x="21214" y="5574"/>
                  </a:cubicBezTo>
                  <a:cubicBezTo>
                    <a:pt x="19671" y="5574"/>
                    <a:pt x="19671" y="5574"/>
                    <a:pt x="19671" y="5574"/>
                  </a:cubicBezTo>
                  <a:cubicBezTo>
                    <a:pt x="19671" y="18813"/>
                    <a:pt x="19671" y="18813"/>
                    <a:pt x="19671" y="18813"/>
                  </a:cubicBezTo>
                  <a:cubicBezTo>
                    <a:pt x="19671" y="20206"/>
                    <a:pt x="18514" y="21600"/>
                    <a:pt x="17357" y="21600"/>
                  </a:cubicBezTo>
                  <a:cubicBezTo>
                    <a:pt x="4243" y="21600"/>
                    <a:pt x="4243" y="21600"/>
                    <a:pt x="4243" y="21600"/>
                  </a:cubicBezTo>
                  <a:cubicBezTo>
                    <a:pt x="3086" y="21600"/>
                    <a:pt x="1929" y="20555"/>
                    <a:pt x="1929" y="18813"/>
                  </a:cubicBezTo>
                  <a:cubicBezTo>
                    <a:pt x="1929" y="5574"/>
                    <a:pt x="1929" y="5574"/>
                    <a:pt x="1929" y="5574"/>
                  </a:cubicBezTo>
                  <a:cubicBezTo>
                    <a:pt x="386" y="5574"/>
                    <a:pt x="386" y="5574"/>
                    <a:pt x="386" y="5574"/>
                  </a:cubicBezTo>
                  <a:cubicBezTo>
                    <a:pt x="0" y="5574"/>
                    <a:pt x="0" y="5226"/>
                    <a:pt x="0" y="5226"/>
                  </a:cubicBezTo>
                  <a:cubicBezTo>
                    <a:pt x="0" y="4181"/>
                    <a:pt x="0" y="4181"/>
                    <a:pt x="0" y="4181"/>
                  </a:cubicBezTo>
                  <a:cubicBezTo>
                    <a:pt x="0" y="3832"/>
                    <a:pt x="0" y="3832"/>
                    <a:pt x="386" y="3832"/>
                  </a:cubicBezTo>
                  <a:cubicBezTo>
                    <a:pt x="5014" y="3832"/>
                    <a:pt x="5014" y="3832"/>
                    <a:pt x="5014" y="3832"/>
                  </a:cubicBezTo>
                  <a:cubicBezTo>
                    <a:pt x="6171" y="1394"/>
                    <a:pt x="6171" y="1394"/>
                    <a:pt x="6171" y="1394"/>
                  </a:cubicBezTo>
                  <a:cubicBezTo>
                    <a:pt x="6557" y="697"/>
                    <a:pt x="7329" y="0"/>
                    <a:pt x="8486" y="0"/>
                  </a:cubicBezTo>
                  <a:cubicBezTo>
                    <a:pt x="13114" y="0"/>
                    <a:pt x="13114" y="0"/>
                    <a:pt x="13114" y="0"/>
                  </a:cubicBezTo>
                  <a:cubicBezTo>
                    <a:pt x="14271" y="0"/>
                    <a:pt x="15043" y="697"/>
                    <a:pt x="15429" y="1394"/>
                  </a:cubicBezTo>
                  <a:cubicBezTo>
                    <a:pt x="16586" y="3832"/>
                    <a:pt x="16586" y="3832"/>
                    <a:pt x="16586" y="3832"/>
                  </a:cubicBezTo>
                  <a:cubicBezTo>
                    <a:pt x="21214" y="3832"/>
                    <a:pt x="21214" y="3832"/>
                    <a:pt x="21214" y="3832"/>
                  </a:cubicBezTo>
                  <a:cubicBezTo>
                    <a:pt x="21600" y="3832"/>
                    <a:pt x="21600" y="3832"/>
                    <a:pt x="21600" y="4181"/>
                  </a:cubicBezTo>
                  <a:lnTo>
                    <a:pt x="21600" y="5226"/>
                  </a:lnTo>
                  <a:close/>
                  <a:moveTo>
                    <a:pt x="7714" y="7665"/>
                  </a:moveTo>
                  <a:cubicBezTo>
                    <a:pt x="7714" y="7665"/>
                    <a:pt x="7714" y="7316"/>
                    <a:pt x="7329" y="7316"/>
                  </a:cubicBezTo>
                  <a:cubicBezTo>
                    <a:pt x="6171" y="7316"/>
                    <a:pt x="6171" y="7316"/>
                    <a:pt x="6171" y="7316"/>
                  </a:cubicBezTo>
                  <a:cubicBezTo>
                    <a:pt x="6171" y="7316"/>
                    <a:pt x="5786" y="7665"/>
                    <a:pt x="5786" y="7665"/>
                  </a:cubicBezTo>
                  <a:cubicBezTo>
                    <a:pt x="5786" y="17768"/>
                    <a:pt x="5786" y="17768"/>
                    <a:pt x="5786" y="17768"/>
                  </a:cubicBezTo>
                  <a:cubicBezTo>
                    <a:pt x="5786" y="17768"/>
                    <a:pt x="6171" y="18116"/>
                    <a:pt x="6171" y="18116"/>
                  </a:cubicBezTo>
                  <a:cubicBezTo>
                    <a:pt x="7329" y="18116"/>
                    <a:pt x="7329" y="18116"/>
                    <a:pt x="7329" y="18116"/>
                  </a:cubicBezTo>
                  <a:cubicBezTo>
                    <a:pt x="7714" y="18116"/>
                    <a:pt x="7714" y="17768"/>
                    <a:pt x="7714" y="17768"/>
                  </a:cubicBezTo>
                  <a:lnTo>
                    <a:pt x="7714" y="7665"/>
                  </a:lnTo>
                  <a:close/>
                  <a:moveTo>
                    <a:pt x="14271" y="3832"/>
                  </a:moveTo>
                  <a:cubicBezTo>
                    <a:pt x="13500" y="2090"/>
                    <a:pt x="13500" y="2090"/>
                    <a:pt x="13500" y="2090"/>
                  </a:cubicBezTo>
                  <a:cubicBezTo>
                    <a:pt x="13500" y="2090"/>
                    <a:pt x="13500" y="2090"/>
                    <a:pt x="13114" y="2090"/>
                  </a:cubicBezTo>
                  <a:cubicBezTo>
                    <a:pt x="8486" y="2090"/>
                    <a:pt x="8486" y="2090"/>
                    <a:pt x="8486" y="2090"/>
                  </a:cubicBezTo>
                  <a:cubicBezTo>
                    <a:pt x="8100" y="2090"/>
                    <a:pt x="8100" y="2090"/>
                    <a:pt x="8100" y="2090"/>
                  </a:cubicBezTo>
                  <a:cubicBezTo>
                    <a:pt x="7329" y="3832"/>
                    <a:pt x="7329" y="3832"/>
                    <a:pt x="7329" y="3832"/>
                  </a:cubicBezTo>
                  <a:lnTo>
                    <a:pt x="14271" y="3832"/>
                  </a:lnTo>
                  <a:close/>
                  <a:moveTo>
                    <a:pt x="11957" y="7665"/>
                  </a:moveTo>
                  <a:cubicBezTo>
                    <a:pt x="11957" y="7665"/>
                    <a:pt x="11571" y="7316"/>
                    <a:pt x="11186" y="7316"/>
                  </a:cubicBezTo>
                  <a:cubicBezTo>
                    <a:pt x="10414" y="7316"/>
                    <a:pt x="10414" y="7316"/>
                    <a:pt x="10414" y="7316"/>
                  </a:cubicBezTo>
                  <a:cubicBezTo>
                    <a:pt x="10029" y="7316"/>
                    <a:pt x="9643" y="7665"/>
                    <a:pt x="9643" y="7665"/>
                  </a:cubicBezTo>
                  <a:cubicBezTo>
                    <a:pt x="9643" y="17768"/>
                    <a:pt x="9643" y="17768"/>
                    <a:pt x="9643" y="17768"/>
                  </a:cubicBezTo>
                  <a:cubicBezTo>
                    <a:pt x="9643" y="17768"/>
                    <a:pt x="10029" y="18116"/>
                    <a:pt x="10414" y="18116"/>
                  </a:cubicBezTo>
                  <a:cubicBezTo>
                    <a:pt x="11186" y="18116"/>
                    <a:pt x="11186" y="18116"/>
                    <a:pt x="11186" y="18116"/>
                  </a:cubicBezTo>
                  <a:cubicBezTo>
                    <a:pt x="11571" y="18116"/>
                    <a:pt x="11957" y="17768"/>
                    <a:pt x="11957" y="17768"/>
                  </a:cubicBezTo>
                  <a:lnTo>
                    <a:pt x="11957" y="7665"/>
                  </a:lnTo>
                  <a:close/>
                  <a:moveTo>
                    <a:pt x="15814" y="7665"/>
                  </a:moveTo>
                  <a:cubicBezTo>
                    <a:pt x="15814" y="7665"/>
                    <a:pt x="15429" y="7316"/>
                    <a:pt x="15429" y="7316"/>
                  </a:cubicBezTo>
                  <a:cubicBezTo>
                    <a:pt x="14271" y="7316"/>
                    <a:pt x="14271" y="7316"/>
                    <a:pt x="14271" y="7316"/>
                  </a:cubicBezTo>
                  <a:cubicBezTo>
                    <a:pt x="13886" y="7316"/>
                    <a:pt x="13886" y="7665"/>
                    <a:pt x="13886" y="7665"/>
                  </a:cubicBezTo>
                  <a:cubicBezTo>
                    <a:pt x="13886" y="17768"/>
                    <a:pt x="13886" y="17768"/>
                    <a:pt x="13886" y="17768"/>
                  </a:cubicBezTo>
                  <a:cubicBezTo>
                    <a:pt x="13886" y="17768"/>
                    <a:pt x="13886" y="18116"/>
                    <a:pt x="14271" y="18116"/>
                  </a:cubicBezTo>
                  <a:cubicBezTo>
                    <a:pt x="15429" y="18116"/>
                    <a:pt x="15429" y="18116"/>
                    <a:pt x="15429" y="18116"/>
                  </a:cubicBezTo>
                  <a:cubicBezTo>
                    <a:pt x="15429" y="18116"/>
                    <a:pt x="15814" y="17768"/>
                    <a:pt x="15814" y="17768"/>
                  </a:cubicBezTo>
                  <a:lnTo>
                    <a:pt x="15814" y="766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89" name="Shape"/>
            <p:cNvSpPr/>
            <p:nvPr/>
          </p:nvSpPr>
          <p:spPr>
            <a:xfrm>
              <a:off x="9237133" y="5223933"/>
              <a:ext cx="306918"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6968"/>
                  </a:moveTo>
                  <a:cubicBezTo>
                    <a:pt x="21600" y="9406"/>
                    <a:pt x="18699" y="12542"/>
                    <a:pt x="14830" y="12542"/>
                  </a:cubicBezTo>
                  <a:cubicBezTo>
                    <a:pt x="14185" y="13239"/>
                    <a:pt x="13540" y="13935"/>
                    <a:pt x="13540" y="13935"/>
                  </a:cubicBezTo>
                  <a:cubicBezTo>
                    <a:pt x="12896" y="14632"/>
                    <a:pt x="12573" y="15329"/>
                    <a:pt x="12573" y="16374"/>
                  </a:cubicBezTo>
                  <a:cubicBezTo>
                    <a:pt x="12573" y="17071"/>
                    <a:pt x="12896" y="18116"/>
                    <a:pt x="14185" y="18116"/>
                  </a:cubicBezTo>
                  <a:cubicBezTo>
                    <a:pt x="15475" y="18116"/>
                    <a:pt x="16764" y="18813"/>
                    <a:pt x="16764" y="20206"/>
                  </a:cubicBezTo>
                  <a:cubicBezTo>
                    <a:pt x="16764" y="21252"/>
                    <a:pt x="16764" y="21252"/>
                    <a:pt x="16764" y="21252"/>
                  </a:cubicBezTo>
                  <a:cubicBezTo>
                    <a:pt x="16764" y="21600"/>
                    <a:pt x="16442" y="21600"/>
                    <a:pt x="16442" y="21600"/>
                  </a:cubicBezTo>
                  <a:cubicBezTo>
                    <a:pt x="5481" y="21600"/>
                    <a:pt x="5481" y="21600"/>
                    <a:pt x="5481" y="21600"/>
                  </a:cubicBezTo>
                  <a:cubicBezTo>
                    <a:pt x="5158" y="21600"/>
                    <a:pt x="5158" y="21600"/>
                    <a:pt x="5158" y="21252"/>
                  </a:cubicBezTo>
                  <a:cubicBezTo>
                    <a:pt x="5158" y="20206"/>
                    <a:pt x="5158" y="20206"/>
                    <a:pt x="5158" y="20206"/>
                  </a:cubicBezTo>
                  <a:cubicBezTo>
                    <a:pt x="5158" y="18813"/>
                    <a:pt x="6448" y="18116"/>
                    <a:pt x="7737" y="18116"/>
                  </a:cubicBezTo>
                  <a:cubicBezTo>
                    <a:pt x="8704" y="18116"/>
                    <a:pt x="9349" y="17071"/>
                    <a:pt x="9349" y="16374"/>
                  </a:cubicBezTo>
                  <a:cubicBezTo>
                    <a:pt x="9349" y="15329"/>
                    <a:pt x="9027" y="14632"/>
                    <a:pt x="8382" y="13935"/>
                  </a:cubicBezTo>
                  <a:cubicBezTo>
                    <a:pt x="8060" y="13935"/>
                    <a:pt x="7737" y="13239"/>
                    <a:pt x="7093" y="12542"/>
                  </a:cubicBezTo>
                  <a:cubicBezTo>
                    <a:pt x="3224" y="12542"/>
                    <a:pt x="0" y="9406"/>
                    <a:pt x="0" y="6968"/>
                  </a:cubicBezTo>
                  <a:cubicBezTo>
                    <a:pt x="0" y="5226"/>
                    <a:pt x="0" y="5226"/>
                    <a:pt x="0" y="5226"/>
                  </a:cubicBezTo>
                  <a:cubicBezTo>
                    <a:pt x="0" y="4181"/>
                    <a:pt x="645" y="3832"/>
                    <a:pt x="1290" y="3832"/>
                  </a:cubicBezTo>
                  <a:cubicBezTo>
                    <a:pt x="5158" y="3832"/>
                    <a:pt x="5158" y="3832"/>
                    <a:pt x="5158" y="3832"/>
                  </a:cubicBezTo>
                  <a:cubicBezTo>
                    <a:pt x="5158" y="2439"/>
                    <a:pt x="5158" y="2439"/>
                    <a:pt x="5158" y="2439"/>
                  </a:cubicBezTo>
                  <a:cubicBezTo>
                    <a:pt x="5158" y="1045"/>
                    <a:pt x="6125" y="0"/>
                    <a:pt x="7093" y="0"/>
                  </a:cubicBezTo>
                  <a:cubicBezTo>
                    <a:pt x="14507" y="0"/>
                    <a:pt x="14507" y="0"/>
                    <a:pt x="14507" y="0"/>
                  </a:cubicBezTo>
                  <a:cubicBezTo>
                    <a:pt x="15797" y="0"/>
                    <a:pt x="16764" y="1045"/>
                    <a:pt x="16764" y="2439"/>
                  </a:cubicBezTo>
                  <a:cubicBezTo>
                    <a:pt x="16764" y="3832"/>
                    <a:pt x="16764" y="3832"/>
                    <a:pt x="16764" y="3832"/>
                  </a:cubicBezTo>
                  <a:cubicBezTo>
                    <a:pt x="20310" y="3832"/>
                    <a:pt x="20310" y="3832"/>
                    <a:pt x="20310" y="3832"/>
                  </a:cubicBezTo>
                  <a:cubicBezTo>
                    <a:pt x="21278" y="3832"/>
                    <a:pt x="21600" y="4181"/>
                    <a:pt x="21600" y="5226"/>
                  </a:cubicBezTo>
                  <a:lnTo>
                    <a:pt x="21600" y="6968"/>
                  </a:lnTo>
                  <a:close/>
                  <a:moveTo>
                    <a:pt x="5158" y="5574"/>
                  </a:moveTo>
                  <a:cubicBezTo>
                    <a:pt x="1934" y="5574"/>
                    <a:pt x="1934" y="5574"/>
                    <a:pt x="1934" y="5574"/>
                  </a:cubicBezTo>
                  <a:cubicBezTo>
                    <a:pt x="1934" y="6968"/>
                    <a:pt x="1934" y="6968"/>
                    <a:pt x="1934" y="6968"/>
                  </a:cubicBezTo>
                  <a:cubicBezTo>
                    <a:pt x="1934" y="8361"/>
                    <a:pt x="3546" y="10103"/>
                    <a:pt x="6125" y="10800"/>
                  </a:cubicBezTo>
                  <a:cubicBezTo>
                    <a:pt x="5481" y="9406"/>
                    <a:pt x="5158" y="7665"/>
                    <a:pt x="5158" y="5574"/>
                  </a:cubicBezTo>
                  <a:close/>
                  <a:moveTo>
                    <a:pt x="19988" y="5574"/>
                  </a:moveTo>
                  <a:cubicBezTo>
                    <a:pt x="16764" y="5574"/>
                    <a:pt x="16764" y="5574"/>
                    <a:pt x="16764" y="5574"/>
                  </a:cubicBezTo>
                  <a:cubicBezTo>
                    <a:pt x="16764" y="7665"/>
                    <a:pt x="16442" y="9406"/>
                    <a:pt x="15797" y="10800"/>
                  </a:cubicBezTo>
                  <a:cubicBezTo>
                    <a:pt x="18376" y="10103"/>
                    <a:pt x="19988" y="8361"/>
                    <a:pt x="19988" y="6968"/>
                  </a:cubicBezTo>
                  <a:lnTo>
                    <a:pt x="19988" y="557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0" name="Shape"/>
            <p:cNvSpPr/>
            <p:nvPr/>
          </p:nvSpPr>
          <p:spPr>
            <a:xfrm>
              <a:off x="9906000" y="5200650"/>
              <a:ext cx="177801" cy="306917"/>
            </a:xfrm>
            <a:custGeom>
              <a:avLst/>
              <a:gdLst/>
              <a:ahLst/>
              <a:cxnLst>
                <a:cxn ang="0">
                  <a:pos x="wd2" y="hd2"/>
                </a:cxn>
                <a:cxn ang="5400000">
                  <a:pos x="wd2" y="hd2"/>
                </a:cxn>
                <a:cxn ang="10800000">
                  <a:pos x="wd2" y="hd2"/>
                </a:cxn>
                <a:cxn ang="16200000">
                  <a:pos x="wd2" y="hd2"/>
                </a:cxn>
              </a:cxnLst>
              <a:rect l="0" t="0" r="r" b="b"/>
              <a:pathLst>
                <a:path w="21600" h="21600" extrusionOk="0">
                  <a:moveTo>
                    <a:pt x="21600" y="20310"/>
                  </a:moveTo>
                  <a:cubicBezTo>
                    <a:pt x="21046" y="20955"/>
                    <a:pt x="17723" y="21600"/>
                    <a:pt x="14954" y="21600"/>
                  </a:cubicBezTo>
                  <a:cubicBezTo>
                    <a:pt x="7200" y="21600"/>
                    <a:pt x="3877" y="18376"/>
                    <a:pt x="3877" y="15797"/>
                  </a:cubicBezTo>
                  <a:cubicBezTo>
                    <a:pt x="3877" y="8704"/>
                    <a:pt x="3877" y="8704"/>
                    <a:pt x="3877" y="8704"/>
                  </a:cubicBezTo>
                  <a:cubicBezTo>
                    <a:pt x="0" y="8704"/>
                    <a:pt x="0" y="8704"/>
                    <a:pt x="0" y="8704"/>
                  </a:cubicBezTo>
                  <a:cubicBezTo>
                    <a:pt x="0" y="6125"/>
                    <a:pt x="0" y="6125"/>
                    <a:pt x="0" y="6125"/>
                  </a:cubicBezTo>
                  <a:cubicBezTo>
                    <a:pt x="6092" y="4836"/>
                    <a:pt x="7200" y="1934"/>
                    <a:pt x="7754" y="322"/>
                  </a:cubicBezTo>
                  <a:cubicBezTo>
                    <a:pt x="7754" y="0"/>
                    <a:pt x="7754" y="0"/>
                    <a:pt x="7754" y="0"/>
                  </a:cubicBezTo>
                  <a:cubicBezTo>
                    <a:pt x="7754" y="0"/>
                    <a:pt x="7754" y="0"/>
                    <a:pt x="13292" y="0"/>
                  </a:cubicBezTo>
                  <a:cubicBezTo>
                    <a:pt x="13292" y="5481"/>
                    <a:pt x="13292" y="5481"/>
                    <a:pt x="13292" y="5481"/>
                  </a:cubicBezTo>
                  <a:cubicBezTo>
                    <a:pt x="20492" y="5481"/>
                    <a:pt x="20492" y="5481"/>
                    <a:pt x="20492" y="5481"/>
                  </a:cubicBezTo>
                  <a:cubicBezTo>
                    <a:pt x="20492" y="8704"/>
                    <a:pt x="20492" y="8704"/>
                    <a:pt x="20492" y="8704"/>
                  </a:cubicBezTo>
                  <a:cubicBezTo>
                    <a:pt x="13292" y="8704"/>
                    <a:pt x="13292" y="8704"/>
                    <a:pt x="13292" y="8704"/>
                  </a:cubicBezTo>
                  <a:cubicBezTo>
                    <a:pt x="13292" y="15475"/>
                    <a:pt x="13292" y="15475"/>
                    <a:pt x="13292" y="15475"/>
                  </a:cubicBezTo>
                  <a:cubicBezTo>
                    <a:pt x="13292" y="16442"/>
                    <a:pt x="13846" y="17731"/>
                    <a:pt x="16615" y="17731"/>
                  </a:cubicBezTo>
                  <a:cubicBezTo>
                    <a:pt x="17723" y="17731"/>
                    <a:pt x="18831" y="17409"/>
                    <a:pt x="19938" y="17409"/>
                  </a:cubicBezTo>
                  <a:lnTo>
                    <a:pt x="21600" y="2031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1" name="Shape"/>
            <p:cNvSpPr/>
            <p:nvPr/>
          </p:nvSpPr>
          <p:spPr>
            <a:xfrm>
              <a:off x="10566400" y="5251450"/>
              <a:ext cx="292101" cy="232834"/>
            </a:xfrm>
            <a:custGeom>
              <a:avLst/>
              <a:gdLst/>
              <a:ahLst/>
              <a:cxnLst>
                <a:cxn ang="0">
                  <a:pos x="wd2" y="hd2"/>
                </a:cxn>
                <a:cxn ang="5400000">
                  <a:pos x="wd2" y="hd2"/>
                </a:cxn>
                <a:cxn ang="10800000">
                  <a:pos x="wd2" y="hd2"/>
                </a:cxn>
                <a:cxn ang="16200000">
                  <a:pos x="wd2" y="hd2"/>
                </a:cxn>
              </a:cxnLst>
              <a:rect l="0" t="0" r="r" b="b"/>
              <a:pathLst>
                <a:path w="21600" h="21600" extrusionOk="0">
                  <a:moveTo>
                    <a:pt x="19238" y="5082"/>
                  </a:moveTo>
                  <a:cubicBezTo>
                    <a:pt x="19238" y="5506"/>
                    <a:pt x="19238" y="5929"/>
                    <a:pt x="19238" y="5929"/>
                  </a:cubicBezTo>
                  <a:cubicBezTo>
                    <a:pt x="19238" y="13129"/>
                    <a:pt x="14850" y="21600"/>
                    <a:pt x="6750" y="21600"/>
                  </a:cubicBezTo>
                  <a:cubicBezTo>
                    <a:pt x="4387" y="21600"/>
                    <a:pt x="2025" y="20753"/>
                    <a:pt x="0" y="19059"/>
                  </a:cubicBezTo>
                  <a:cubicBezTo>
                    <a:pt x="337" y="19059"/>
                    <a:pt x="675" y="19059"/>
                    <a:pt x="1012" y="19059"/>
                  </a:cubicBezTo>
                  <a:cubicBezTo>
                    <a:pt x="3037" y="19059"/>
                    <a:pt x="5062" y="18212"/>
                    <a:pt x="6412" y="16941"/>
                  </a:cubicBezTo>
                  <a:cubicBezTo>
                    <a:pt x="4725" y="16941"/>
                    <a:pt x="3037" y="15247"/>
                    <a:pt x="2362" y="13129"/>
                  </a:cubicBezTo>
                  <a:cubicBezTo>
                    <a:pt x="2700" y="13129"/>
                    <a:pt x="3037" y="13129"/>
                    <a:pt x="3375" y="13129"/>
                  </a:cubicBezTo>
                  <a:cubicBezTo>
                    <a:pt x="3712" y="13129"/>
                    <a:pt x="4050" y="13129"/>
                    <a:pt x="4387" y="13129"/>
                  </a:cubicBezTo>
                  <a:cubicBezTo>
                    <a:pt x="2362" y="12282"/>
                    <a:pt x="1012" y="10165"/>
                    <a:pt x="1012" y="7624"/>
                  </a:cubicBezTo>
                  <a:cubicBezTo>
                    <a:pt x="1012" y="7624"/>
                    <a:pt x="1012" y="7624"/>
                    <a:pt x="1012" y="7624"/>
                  </a:cubicBezTo>
                  <a:cubicBezTo>
                    <a:pt x="1687" y="8047"/>
                    <a:pt x="2362" y="8047"/>
                    <a:pt x="3037" y="8047"/>
                  </a:cubicBezTo>
                  <a:cubicBezTo>
                    <a:pt x="1687" y="7200"/>
                    <a:pt x="1012" y="5506"/>
                    <a:pt x="1012" y="3812"/>
                  </a:cubicBezTo>
                  <a:cubicBezTo>
                    <a:pt x="1012" y="2541"/>
                    <a:pt x="1350" y="1694"/>
                    <a:pt x="1687" y="847"/>
                  </a:cubicBezTo>
                  <a:cubicBezTo>
                    <a:pt x="3712" y="4235"/>
                    <a:pt x="7087" y="6353"/>
                    <a:pt x="10462" y="6776"/>
                  </a:cubicBezTo>
                  <a:cubicBezTo>
                    <a:pt x="10462" y="6353"/>
                    <a:pt x="10462" y="5929"/>
                    <a:pt x="10462" y="5506"/>
                  </a:cubicBezTo>
                  <a:cubicBezTo>
                    <a:pt x="10462" y="2118"/>
                    <a:pt x="12488" y="0"/>
                    <a:pt x="14850" y="0"/>
                  </a:cubicBezTo>
                  <a:cubicBezTo>
                    <a:pt x="16200" y="0"/>
                    <a:pt x="17213" y="424"/>
                    <a:pt x="18225" y="1694"/>
                  </a:cubicBezTo>
                  <a:cubicBezTo>
                    <a:pt x="18900" y="1271"/>
                    <a:pt x="19913" y="847"/>
                    <a:pt x="20925" y="424"/>
                  </a:cubicBezTo>
                  <a:cubicBezTo>
                    <a:pt x="20588" y="1694"/>
                    <a:pt x="19913" y="2541"/>
                    <a:pt x="18900" y="3388"/>
                  </a:cubicBezTo>
                  <a:cubicBezTo>
                    <a:pt x="19913" y="2965"/>
                    <a:pt x="20588" y="2965"/>
                    <a:pt x="21600" y="2541"/>
                  </a:cubicBezTo>
                  <a:cubicBezTo>
                    <a:pt x="20925" y="3388"/>
                    <a:pt x="20250" y="4659"/>
                    <a:pt x="19238" y="508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2" name="Shape"/>
            <p:cNvSpPr/>
            <p:nvPr/>
          </p:nvSpPr>
          <p:spPr>
            <a:xfrm>
              <a:off x="11216218" y="5223933"/>
              <a:ext cx="283634" cy="28363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7665" y="21600"/>
                    <a:pt x="4529" y="20206"/>
                    <a:pt x="2787" y="17768"/>
                  </a:cubicBezTo>
                  <a:cubicBezTo>
                    <a:pt x="2439" y="17419"/>
                    <a:pt x="2439" y="17419"/>
                    <a:pt x="2787" y="17071"/>
                  </a:cubicBezTo>
                  <a:cubicBezTo>
                    <a:pt x="4529" y="15329"/>
                    <a:pt x="4529" y="15329"/>
                    <a:pt x="4529" y="15329"/>
                  </a:cubicBezTo>
                  <a:cubicBezTo>
                    <a:pt x="4529" y="15329"/>
                    <a:pt x="4877" y="14981"/>
                    <a:pt x="4877" y="14981"/>
                  </a:cubicBezTo>
                  <a:cubicBezTo>
                    <a:pt x="5226" y="14981"/>
                    <a:pt x="5226" y="15329"/>
                    <a:pt x="5226" y="15329"/>
                  </a:cubicBezTo>
                  <a:cubicBezTo>
                    <a:pt x="6619" y="17071"/>
                    <a:pt x="8710" y="18116"/>
                    <a:pt x="10800" y="18116"/>
                  </a:cubicBezTo>
                  <a:cubicBezTo>
                    <a:pt x="14981" y="18116"/>
                    <a:pt x="18116" y="14981"/>
                    <a:pt x="18116" y="10800"/>
                  </a:cubicBezTo>
                  <a:cubicBezTo>
                    <a:pt x="18116" y="6968"/>
                    <a:pt x="14981" y="3832"/>
                    <a:pt x="10800" y="3832"/>
                  </a:cubicBezTo>
                  <a:cubicBezTo>
                    <a:pt x="9058" y="3832"/>
                    <a:pt x="7316" y="4529"/>
                    <a:pt x="5923" y="5574"/>
                  </a:cubicBezTo>
                  <a:cubicBezTo>
                    <a:pt x="8013" y="7665"/>
                    <a:pt x="8013" y="7665"/>
                    <a:pt x="8013" y="7665"/>
                  </a:cubicBezTo>
                  <a:cubicBezTo>
                    <a:pt x="8361" y="8013"/>
                    <a:pt x="8361" y="8361"/>
                    <a:pt x="8013" y="8710"/>
                  </a:cubicBezTo>
                  <a:cubicBezTo>
                    <a:pt x="8013" y="9058"/>
                    <a:pt x="7665" y="9058"/>
                    <a:pt x="7316" y="9058"/>
                  </a:cubicBezTo>
                  <a:cubicBezTo>
                    <a:pt x="1045" y="9058"/>
                    <a:pt x="1045" y="9058"/>
                    <a:pt x="1045" y="9058"/>
                  </a:cubicBezTo>
                  <a:cubicBezTo>
                    <a:pt x="697" y="9058"/>
                    <a:pt x="0" y="8710"/>
                    <a:pt x="0" y="8361"/>
                  </a:cubicBezTo>
                  <a:cubicBezTo>
                    <a:pt x="0" y="2090"/>
                    <a:pt x="0" y="2090"/>
                    <a:pt x="0" y="2090"/>
                  </a:cubicBezTo>
                  <a:cubicBezTo>
                    <a:pt x="0" y="1742"/>
                    <a:pt x="348" y="1394"/>
                    <a:pt x="697" y="1045"/>
                  </a:cubicBezTo>
                  <a:cubicBezTo>
                    <a:pt x="1045" y="1045"/>
                    <a:pt x="1394" y="1045"/>
                    <a:pt x="1742" y="1394"/>
                  </a:cubicBezTo>
                  <a:cubicBezTo>
                    <a:pt x="3484" y="3135"/>
                    <a:pt x="3484" y="3135"/>
                    <a:pt x="3484" y="3135"/>
                  </a:cubicBezTo>
                  <a:cubicBezTo>
                    <a:pt x="5574" y="1394"/>
                    <a:pt x="8013" y="0"/>
                    <a:pt x="10800" y="0"/>
                  </a:cubicBezTo>
                  <a:cubicBezTo>
                    <a:pt x="16723" y="0"/>
                    <a:pt x="21600" y="4877"/>
                    <a:pt x="21600" y="10800"/>
                  </a:cubicBezTo>
                  <a:cubicBezTo>
                    <a:pt x="21600" y="16723"/>
                    <a:pt x="16723" y="21600"/>
                    <a:pt x="10800" y="216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3" name="Shape"/>
            <p:cNvSpPr/>
            <p:nvPr/>
          </p:nvSpPr>
          <p:spPr>
            <a:xfrm>
              <a:off x="11785600" y="5200650"/>
              <a:ext cx="20955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2194"/>
                  </a:moveTo>
                  <a:cubicBezTo>
                    <a:pt x="21600" y="20206"/>
                    <a:pt x="21600" y="20206"/>
                    <a:pt x="21600" y="20206"/>
                  </a:cubicBezTo>
                  <a:cubicBezTo>
                    <a:pt x="21600" y="20903"/>
                    <a:pt x="20661" y="21600"/>
                    <a:pt x="19722" y="21600"/>
                  </a:cubicBezTo>
                  <a:cubicBezTo>
                    <a:pt x="1878" y="21600"/>
                    <a:pt x="1878" y="21600"/>
                    <a:pt x="1878" y="21600"/>
                  </a:cubicBezTo>
                  <a:cubicBezTo>
                    <a:pt x="470" y="21600"/>
                    <a:pt x="0" y="20903"/>
                    <a:pt x="0" y="20206"/>
                  </a:cubicBezTo>
                  <a:cubicBezTo>
                    <a:pt x="0" y="12194"/>
                    <a:pt x="0" y="12194"/>
                    <a:pt x="0" y="12194"/>
                  </a:cubicBezTo>
                  <a:cubicBezTo>
                    <a:pt x="0" y="11497"/>
                    <a:pt x="470" y="10800"/>
                    <a:pt x="1878" y="10800"/>
                  </a:cubicBezTo>
                  <a:cubicBezTo>
                    <a:pt x="2348" y="10800"/>
                    <a:pt x="2348" y="10800"/>
                    <a:pt x="2348" y="10800"/>
                  </a:cubicBezTo>
                  <a:cubicBezTo>
                    <a:pt x="2348" y="6271"/>
                    <a:pt x="2348" y="6271"/>
                    <a:pt x="2348" y="6271"/>
                  </a:cubicBezTo>
                  <a:cubicBezTo>
                    <a:pt x="2348" y="2787"/>
                    <a:pt x="6104" y="0"/>
                    <a:pt x="10800" y="0"/>
                  </a:cubicBezTo>
                  <a:cubicBezTo>
                    <a:pt x="15496" y="0"/>
                    <a:pt x="19252" y="2787"/>
                    <a:pt x="19252" y="6271"/>
                  </a:cubicBezTo>
                  <a:cubicBezTo>
                    <a:pt x="19252" y="6968"/>
                    <a:pt x="18783" y="7316"/>
                    <a:pt x="17843" y="7316"/>
                  </a:cubicBezTo>
                  <a:cubicBezTo>
                    <a:pt x="16904" y="7316"/>
                    <a:pt x="16904" y="7316"/>
                    <a:pt x="16904" y="7316"/>
                  </a:cubicBezTo>
                  <a:cubicBezTo>
                    <a:pt x="15965" y="7316"/>
                    <a:pt x="15496" y="6968"/>
                    <a:pt x="15496" y="6271"/>
                  </a:cubicBezTo>
                  <a:cubicBezTo>
                    <a:pt x="15496" y="4529"/>
                    <a:pt x="13617" y="2787"/>
                    <a:pt x="10800" y="2787"/>
                  </a:cubicBezTo>
                  <a:cubicBezTo>
                    <a:pt x="7983" y="2787"/>
                    <a:pt x="6104" y="4529"/>
                    <a:pt x="6104" y="6271"/>
                  </a:cubicBezTo>
                  <a:cubicBezTo>
                    <a:pt x="6104" y="10800"/>
                    <a:pt x="6104" y="10800"/>
                    <a:pt x="6104" y="10800"/>
                  </a:cubicBezTo>
                  <a:cubicBezTo>
                    <a:pt x="19722" y="10800"/>
                    <a:pt x="19722" y="10800"/>
                    <a:pt x="19722" y="10800"/>
                  </a:cubicBezTo>
                  <a:cubicBezTo>
                    <a:pt x="20661" y="10800"/>
                    <a:pt x="21600" y="11497"/>
                    <a:pt x="21600" y="1219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4" name="Shape"/>
            <p:cNvSpPr/>
            <p:nvPr/>
          </p:nvSpPr>
          <p:spPr>
            <a:xfrm>
              <a:off x="150284" y="1600200"/>
              <a:ext cx="256117" cy="283634"/>
            </a:xfrm>
            <a:custGeom>
              <a:avLst/>
              <a:gdLst/>
              <a:ahLst/>
              <a:cxnLst>
                <a:cxn ang="0">
                  <a:pos x="wd2" y="hd2"/>
                </a:cxn>
                <a:cxn ang="5400000">
                  <a:pos x="wd2" y="hd2"/>
                </a:cxn>
                <a:cxn ang="10800000">
                  <a:pos x="wd2" y="hd2"/>
                </a:cxn>
                <a:cxn ang="16200000">
                  <a:pos x="wd2" y="hd2"/>
                </a:cxn>
              </a:cxnLst>
              <a:rect l="0" t="0" r="r" b="b"/>
              <a:pathLst>
                <a:path w="21600" h="21600" extrusionOk="0">
                  <a:moveTo>
                    <a:pt x="17743" y="21600"/>
                  </a:moveTo>
                  <a:cubicBezTo>
                    <a:pt x="3857" y="21600"/>
                    <a:pt x="3857" y="21600"/>
                    <a:pt x="3857" y="21600"/>
                  </a:cubicBezTo>
                  <a:cubicBezTo>
                    <a:pt x="1543" y="21600"/>
                    <a:pt x="0" y="20206"/>
                    <a:pt x="0" y="18116"/>
                  </a:cubicBezTo>
                  <a:cubicBezTo>
                    <a:pt x="0" y="14981"/>
                    <a:pt x="771" y="10103"/>
                    <a:pt x="5400" y="10103"/>
                  </a:cubicBezTo>
                  <a:cubicBezTo>
                    <a:pt x="5786" y="10103"/>
                    <a:pt x="7714" y="11845"/>
                    <a:pt x="10800" y="11845"/>
                  </a:cubicBezTo>
                  <a:cubicBezTo>
                    <a:pt x="13886" y="11845"/>
                    <a:pt x="15814" y="10103"/>
                    <a:pt x="16200" y="10103"/>
                  </a:cubicBezTo>
                  <a:cubicBezTo>
                    <a:pt x="20829" y="10103"/>
                    <a:pt x="21600" y="14981"/>
                    <a:pt x="21600" y="18116"/>
                  </a:cubicBezTo>
                  <a:cubicBezTo>
                    <a:pt x="21600" y="20206"/>
                    <a:pt x="20057" y="21600"/>
                    <a:pt x="17743" y="21600"/>
                  </a:cubicBezTo>
                  <a:close/>
                  <a:moveTo>
                    <a:pt x="10800" y="10800"/>
                  </a:moveTo>
                  <a:cubicBezTo>
                    <a:pt x="7714" y="10800"/>
                    <a:pt x="5014" y="8361"/>
                    <a:pt x="5014" y="5574"/>
                  </a:cubicBezTo>
                  <a:cubicBezTo>
                    <a:pt x="5014" y="2439"/>
                    <a:pt x="7714" y="0"/>
                    <a:pt x="10800" y="0"/>
                  </a:cubicBezTo>
                  <a:cubicBezTo>
                    <a:pt x="14271" y="0"/>
                    <a:pt x="16586" y="2439"/>
                    <a:pt x="16586" y="5574"/>
                  </a:cubicBezTo>
                  <a:cubicBezTo>
                    <a:pt x="16586" y="8361"/>
                    <a:pt x="14271" y="10800"/>
                    <a:pt x="10800"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5" name="Shape"/>
            <p:cNvSpPr/>
            <p:nvPr/>
          </p:nvSpPr>
          <p:spPr>
            <a:xfrm>
              <a:off x="711200" y="1600200"/>
              <a:ext cx="279401" cy="283634"/>
            </a:xfrm>
            <a:custGeom>
              <a:avLst/>
              <a:gdLst/>
              <a:ahLst/>
              <a:cxnLst>
                <a:cxn ang="0">
                  <a:pos x="wd2" y="hd2"/>
                </a:cxn>
                <a:cxn ang="5400000">
                  <a:pos x="wd2" y="hd2"/>
                </a:cxn>
                <a:cxn ang="10800000">
                  <a:pos x="wd2" y="hd2"/>
                </a:cxn>
                <a:cxn ang="16200000">
                  <a:pos x="wd2" y="hd2"/>
                </a:cxn>
              </a:cxnLst>
              <a:rect l="0" t="0" r="r" b="b"/>
              <a:pathLst>
                <a:path w="21600" h="21600" extrusionOk="0">
                  <a:moveTo>
                    <a:pt x="21600" y="17768"/>
                  </a:moveTo>
                  <a:cubicBezTo>
                    <a:pt x="21600" y="19858"/>
                    <a:pt x="19830" y="21600"/>
                    <a:pt x="17705" y="21600"/>
                  </a:cubicBezTo>
                  <a:cubicBezTo>
                    <a:pt x="3895" y="21600"/>
                    <a:pt x="3895" y="21600"/>
                    <a:pt x="3895" y="21600"/>
                  </a:cubicBezTo>
                  <a:cubicBezTo>
                    <a:pt x="1770" y="21600"/>
                    <a:pt x="0" y="19858"/>
                    <a:pt x="0" y="17768"/>
                  </a:cubicBezTo>
                  <a:cubicBezTo>
                    <a:pt x="0" y="4181"/>
                    <a:pt x="0" y="4181"/>
                    <a:pt x="0" y="4181"/>
                  </a:cubicBezTo>
                  <a:cubicBezTo>
                    <a:pt x="0" y="2090"/>
                    <a:pt x="1770" y="0"/>
                    <a:pt x="3895" y="0"/>
                  </a:cubicBezTo>
                  <a:cubicBezTo>
                    <a:pt x="17705" y="0"/>
                    <a:pt x="17705" y="0"/>
                    <a:pt x="17705" y="0"/>
                  </a:cubicBezTo>
                  <a:cubicBezTo>
                    <a:pt x="19830" y="0"/>
                    <a:pt x="21600" y="2090"/>
                    <a:pt x="21600" y="4181"/>
                  </a:cubicBezTo>
                  <a:lnTo>
                    <a:pt x="21600" y="17768"/>
                  </a:lnTo>
                  <a:close/>
                  <a:moveTo>
                    <a:pt x="17351" y="5574"/>
                  </a:moveTo>
                  <a:cubicBezTo>
                    <a:pt x="16997" y="4877"/>
                    <a:pt x="15580" y="4529"/>
                    <a:pt x="14872" y="4877"/>
                  </a:cubicBezTo>
                  <a:cubicBezTo>
                    <a:pt x="14164" y="4877"/>
                    <a:pt x="11685" y="5923"/>
                    <a:pt x="10977" y="8361"/>
                  </a:cubicBezTo>
                  <a:cubicBezTo>
                    <a:pt x="12393" y="8361"/>
                    <a:pt x="13102" y="8361"/>
                    <a:pt x="13102" y="10103"/>
                  </a:cubicBezTo>
                  <a:cubicBezTo>
                    <a:pt x="13102" y="10452"/>
                    <a:pt x="12748" y="11148"/>
                    <a:pt x="12393" y="11845"/>
                  </a:cubicBezTo>
                  <a:cubicBezTo>
                    <a:pt x="11685" y="12890"/>
                    <a:pt x="10977" y="14284"/>
                    <a:pt x="9915" y="13239"/>
                  </a:cubicBezTo>
                  <a:cubicBezTo>
                    <a:pt x="9207" y="12194"/>
                    <a:pt x="9207" y="10452"/>
                    <a:pt x="8852" y="9058"/>
                  </a:cubicBezTo>
                  <a:cubicBezTo>
                    <a:pt x="8852" y="8361"/>
                    <a:pt x="8498" y="7316"/>
                    <a:pt x="8498" y="6619"/>
                  </a:cubicBezTo>
                  <a:cubicBezTo>
                    <a:pt x="8144" y="6271"/>
                    <a:pt x="7790" y="5226"/>
                    <a:pt x="7082" y="5226"/>
                  </a:cubicBezTo>
                  <a:cubicBezTo>
                    <a:pt x="6728" y="5226"/>
                    <a:pt x="6020" y="5226"/>
                    <a:pt x="5311" y="5574"/>
                  </a:cubicBezTo>
                  <a:cubicBezTo>
                    <a:pt x="3895" y="6271"/>
                    <a:pt x="3187" y="7665"/>
                    <a:pt x="1770" y="8361"/>
                  </a:cubicBezTo>
                  <a:cubicBezTo>
                    <a:pt x="1770" y="8710"/>
                    <a:pt x="1770" y="8710"/>
                    <a:pt x="1770" y="8710"/>
                  </a:cubicBezTo>
                  <a:cubicBezTo>
                    <a:pt x="2125" y="8710"/>
                    <a:pt x="2125" y="9058"/>
                    <a:pt x="2479" y="9058"/>
                  </a:cubicBezTo>
                  <a:cubicBezTo>
                    <a:pt x="3187" y="9406"/>
                    <a:pt x="3895" y="8361"/>
                    <a:pt x="4603" y="9406"/>
                  </a:cubicBezTo>
                  <a:cubicBezTo>
                    <a:pt x="4957" y="10103"/>
                    <a:pt x="4957" y="10452"/>
                    <a:pt x="5311" y="11148"/>
                  </a:cubicBezTo>
                  <a:cubicBezTo>
                    <a:pt x="5666" y="11845"/>
                    <a:pt x="5666" y="12890"/>
                    <a:pt x="6020" y="13935"/>
                  </a:cubicBezTo>
                  <a:cubicBezTo>
                    <a:pt x="6374" y="15329"/>
                    <a:pt x="6728" y="17768"/>
                    <a:pt x="8144" y="18116"/>
                  </a:cubicBezTo>
                  <a:cubicBezTo>
                    <a:pt x="8852" y="18465"/>
                    <a:pt x="9915" y="18116"/>
                    <a:pt x="10623" y="17768"/>
                  </a:cubicBezTo>
                  <a:cubicBezTo>
                    <a:pt x="12039" y="17071"/>
                    <a:pt x="13102" y="15677"/>
                    <a:pt x="14164" y="14632"/>
                  </a:cubicBezTo>
                  <a:cubicBezTo>
                    <a:pt x="16289" y="11497"/>
                    <a:pt x="17705" y="8361"/>
                    <a:pt x="17705" y="7316"/>
                  </a:cubicBezTo>
                  <a:cubicBezTo>
                    <a:pt x="17705" y="6619"/>
                    <a:pt x="17705" y="5923"/>
                    <a:pt x="17351" y="557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6" name="Shape"/>
            <p:cNvSpPr/>
            <p:nvPr/>
          </p:nvSpPr>
          <p:spPr>
            <a:xfrm>
              <a:off x="8636000" y="2616200"/>
              <a:ext cx="143934" cy="224367"/>
            </a:xfrm>
            <a:custGeom>
              <a:avLst/>
              <a:gdLst/>
              <a:ahLst/>
              <a:cxnLst>
                <a:cxn ang="0">
                  <a:pos x="wd2" y="hd2"/>
                </a:cxn>
                <a:cxn ang="5400000">
                  <a:pos x="wd2" y="hd2"/>
                </a:cxn>
                <a:cxn ang="10800000">
                  <a:pos x="wd2" y="hd2"/>
                </a:cxn>
                <a:cxn ang="16200000">
                  <a:pos x="wd2" y="hd2"/>
                </a:cxn>
              </a:cxnLst>
              <a:rect l="0" t="0" r="r" b="b"/>
              <a:pathLst>
                <a:path w="21600" h="21600" extrusionOk="0">
                  <a:moveTo>
                    <a:pt x="21600" y="20278"/>
                  </a:moveTo>
                  <a:cubicBezTo>
                    <a:pt x="21600" y="21159"/>
                    <a:pt x="20903" y="21600"/>
                    <a:pt x="20206" y="21600"/>
                  </a:cubicBezTo>
                  <a:cubicBezTo>
                    <a:pt x="19510" y="21600"/>
                    <a:pt x="18813" y="21159"/>
                    <a:pt x="18813" y="21159"/>
                  </a:cubicBezTo>
                  <a:cubicBezTo>
                    <a:pt x="9755" y="15429"/>
                    <a:pt x="9755" y="15429"/>
                    <a:pt x="9755" y="15429"/>
                  </a:cubicBezTo>
                  <a:cubicBezTo>
                    <a:pt x="2090" y="15429"/>
                    <a:pt x="2090" y="15429"/>
                    <a:pt x="2090" y="15429"/>
                  </a:cubicBezTo>
                  <a:cubicBezTo>
                    <a:pt x="1394" y="15429"/>
                    <a:pt x="0" y="14547"/>
                    <a:pt x="0" y="14106"/>
                  </a:cubicBezTo>
                  <a:cubicBezTo>
                    <a:pt x="0" y="7494"/>
                    <a:pt x="0" y="7494"/>
                    <a:pt x="0" y="7494"/>
                  </a:cubicBezTo>
                  <a:cubicBezTo>
                    <a:pt x="0" y="6612"/>
                    <a:pt x="1394" y="6171"/>
                    <a:pt x="2090" y="6171"/>
                  </a:cubicBezTo>
                  <a:cubicBezTo>
                    <a:pt x="9755" y="6171"/>
                    <a:pt x="9755" y="6171"/>
                    <a:pt x="9755" y="6171"/>
                  </a:cubicBezTo>
                  <a:cubicBezTo>
                    <a:pt x="18813" y="441"/>
                    <a:pt x="18813" y="441"/>
                    <a:pt x="18813" y="441"/>
                  </a:cubicBezTo>
                  <a:cubicBezTo>
                    <a:pt x="18813" y="0"/>
                    <a:pt x="19510" y="0"/>
                    <a:pt x="20206" y="0"/>
                  </a:cubicBezTo>
                  <a:cubicBezTo>
                    <a:pt x="20903" y="0"/>
                    <a:pt x="21600" y="441"/>
                    <a:pt x="21600" y="882"/>
                  </a:cubicBezTo>
                  <a:lnTo>
                    <a:pt x="21600" y="2027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697" name="Shape"/>
            <p:cNvSpPr/>
            <p:nvPr/>
          </p:nvSpPr>
          <p:spPr>
            <a:xfrm>
              <a:off x="9855200" y="4755465"/>
              <a:ext cx="329696" cy="265269"/>
            </a:xfrm>
            <a:custGeom>
              <a:avLst/>
              <a:gdLst/>
              <a:ahLst/>
              <a:cxnLst>
                <a:cxn ang="0">
                  <a:pos x="wd2" y="hd2"/>
                </a:cxn>
                <a:cxn ang="5400000">
                  <a:pos x="wd2" y="hd2"/>
                </a:cxn>
                <a:cxn ang="10800000">
                  <a:pos x="wd2" y="hd2"/>
                </a:cxn>
                <a:cxn ang="16200000">
                  <a:pos x="wd2" y="hd2"/>
                </a:cxn>
              </a:cxnLst>
              <a:rect l="0" t="0" r="r" b="b"/>
              <a:pathLst>
                <a:path w="21294" h="21148" extrusionOk="0">
                  <a:moveTo>
                    <a:pt x="8877" y="21148"/>
                  </a:moveTo>
                  <a:cubicBezTo>
                    <a:pt x="4438" y="21148"/>
                    <a:pt x="0" y="18585"/>
                    <a:pt x="0" y="14192"/>
                  </a:cubicBezTo>
                  <a:cubicBezTo>
                    <a:pt x="0" y="11995"/>
                    <a:pt x="1184" y="9433"/>
                    <a:pt x="2959" y="6870"/>
                  </a:cubicBezTo>
                  <a:cubicBezTo>
                    <a:pt x="5918" y="3575"/>
                    <a:pt x="8877" y="2111"/>
                    <a:pt x="10060" y="3575"/>
                  </a:cubicBezTo>
                  <a:cubicBezTo>
                    <a:pt x="10652" y="4307"/>
                    <a:pt x="10652" y="5406"/>
                    <a:pt x="10356" y="6504"/>
                  </a:cubicBezTo>
                  <a:cubicBezTo>
                    <a:pt x="10060" y="7236"/>
                    <a:pt x="10948" y="6870"/>
                    <a:pt x="10948" y="6870"/>
                  </a:cubicBezTo>
                  <a:cubicBezTo>
                    <a:pt x="13019" y="5772"/>
                    <a:pt x="14795" y="5772"/>
                    <a:pt x="15682" y="6870"/>
                  </a:cubicBezTo>
                  <a:cubicBezTo>
                    <a:pt x="15978" y="7602"/>
                    <a:pt x="15978" y="8334"/>
                    <a:pt x="15682" y="9433"/>
                  </a:cubicBezTo>
                  <a:cubicBezTo>
                    <a:pt x="15386" y="10165"/>
                    <a:pt x="15682" y="10165"/>
                    <a:pt x="15978" y="10165"/>
                  </a:cubicBezTo>
                  <a:cubicBezTo>
                    <a:pt x="17162" y="10531"/>
                    <a:pt x="18641" y="11995"/>
                    <a:pt x="18641" y="13826"/>
                  </a:cubicBezTo>
                  <a:cubicBezTo>
                    <a:pt x="18641" y="17121"/>
                    <a:pt x="14795" y="21148"/>
                    <a:pt x="8877" y="21148"/>
                  </a:cubicBezTo>
                  <a:close/>
                  <a:moveTo>
                    <a:pt x="7989" y="9433"/>
                  </a:moveTo>
                  <a:cubicBezTo>
                    <a:pt x="4438" y="9799"/>
                    <a:pt x="1775" y="12362"/>
                    <a:pt x="2071" y="15290"/>
                  </a:cubicBezTo>
                  <a:cubicBezTo>
                    <a:pt x="2367" y="18219"/>
                    <a:pt x="5326" y="20050"/>
                    <a:pt x="8877" y="19684"/>
                  </a:cubicBezTo>
                  <a:cubicBezTo>
                    <a:pt x="12427" y="19317"/>
                    <a:pt x="15090" y="16755"/>
                    <a:pt x="14795" y="13826"/>
                  </a:cubicBezTo>
                  <a:cubicBezTo>
                    <a:pt x="14499" y="10897"/>
                    <a:pt x="11540" y="9067"/>
                    <a:pt x="7989" y="9433"/>
                  </a:cubicBezTo>
                  <a:close/>
                  <a:moveTo>
                    <a:pt x="6510" y="18585"/>
                  </a:moveTo>
                  <a:cubicBezTo>
                    <a:pt x="5030" y="17853"/>
                    <a:pt x="4142" y="15656"/>
                    <a:pt x="5030" y="13826"/>
                  </a:cubicBezTo>
                  <a:cubicBezTo>
                    <a:pt x="5622" y="11995"/>
                    <a:pt x="7693" y="10897"/>
                    <a:pt x="9173" y="11629"/>
                  </a:cubicBezTo>
                  <a:cubicBezTo>
                    <a:pt x="10948" y="11995"/>
                    <a:pt x="11836" y="14192"/>
                    <a:pt x="11244" y="16023"/>
                  </a:cubicBezTo>
                  <a:cubicBezTo>
                    <a:pt x="10356" y="18219"/>
                    <a:pt x="8285" y="19317"/>
                    <a:pt x="6510" y="18585"/>
                  </a:cubicBezTo>
                  <a:close/>
                  <a:moveTo>
                    <a:pt x="7693" y="14558"/>
                  </a:moveTo>
                  <a:cubicBezTo>
                    <a:pt x="7101" y="14192"/>
                    <a:pt x="6214" y="14558"/>
                    <a:pt x="5918" y="15290"/>
                  </a:cubicBezTo>
                  <a:cubicBezTo>
                    <a:pt x="5622" y="16023"/>
                    <a:pt x="5918" y="16755"/>
                    <a:pt x="6214" y="17121"/>
                  </a:cubicBezTo>
                  <a:cubicBezTo>
                    <a:pt x="6805" y="17487"/>
                    <a:pt x="7693" y="17121"/>
                    <a:pt x="7989" y="16389"/>
                  </a:cubicBezTo>
                  <a:cubicBezTo>
                    <a:pt x="8285" y="15656"/>
                    <a:pt x="7989" y="14924"/>
                    <a:pt x="7693" y="14558"/>
                  </a:cubicBezTo>
                  <a:close/>
                  <a:moveTo>
                    <a:pt x="8877" y="13826"/>
                  </a:moveTo>
                  <a:cubicBezTo>
                    <a:pt x="8581" y="13826"/>
                    <a:pt x="8285" y="13826"/>
                    <a:pt x="8285" y="14192"/>
                  </a:cubicBezTo>
                  <a:cubicBezTo>
                    <a:pt x="8285" y="14558"/>
                    <a:pt x="8285" y="14558"/>
                    <a:pt x="8581" y="14924"/>
                  </a:cubicBezTo>
                  <a:cubicBezTo>
                    <a:pt x="8581" y="14924"/>
                    <a:pt x="8877" y="14924"/>
                    <a:pt x="9173" y="14558"/>
                  </a:cubicBezTo>
                  <a:cubicBezTo>
                    <a:pt x="9173" y="14192"/>
                    <a:pt x="9173" y="13826"/>
                    <a:pt x="8877" y="13826"/>
                  </a:cubicBezTo>
                  <a:close/>
                  <a:moveTo>
                    <a:pt x="21008" y="9067"/>
                  </a:moveTo>
                  <a:cubicBezTo>
                    <a:pt x="20712" y="9799"/>
                    <a:pt x="20416" y="9799"/>
                    <a:pt x="19825" y="9799"/>
                  </a:cubicBezTo>
                  <a:cubicBezTo>
                    <a:pt x="19529" y="9433"/>
                    <a:pt x="19233" y="9067"/>
                    <a:pt x="19529" y="8334"/>
                  </a:cubicBezTo>
                  <a:cubicBezTo>
                    <a:pt x="19825" y="6870"/>
                    <a:pt x="19529" y="5040"/>
                    <a:pt x="18641" y="3575"/>
                  </a:cubicBezTo>
                  <a:cubicBezTo>
                    <a:pt x="17458" y="2111"/>
                    <a:pt x="15978" y="1745"/>
                    <a:pt x="14795" y="2111"/>
                  </a:cubicBezTo>
                  <a:cubicBezTo>
                    <a:pt x="14203" y="2111"/>
                    <a:pt x="13907" y="1745"/>
                    <a:pt x="13907" y="1379"/>
                  </a:cubicBezTo>
                  <a:cubicBezTo>
                    <a:pt x="13611" y="646"/>
                    <a:pt x="13907" y="280"/>
                    <a:pt x="14499" y="280"/>
                  </a:cubicBezTo>
                  <a:cubicBezTo>
                    <a:pt x="16274" y="-452"/>
                    <a:pt x="18345" y="280"/>
                    <a:pt x="19825" y="2111"/>
                  </a:cubicBezTo>
                  <a:cubicBezTo>
                    <a:pt x="21304" y="4307"/>
                    <a:pt x="21600" y="6870"/>
                    <a:pt x="21008" y="9067"/>
                  </a:cubicBezTo>
                  <a:close/>
                  <a:moveTo>
                    <a:pt x="18049" y="7968"/>
                  </a:moveTo>
                  <a:cubicBezTo>
                    <a:pt x="18049" y="8334"/>
                    <a:pt x="17753" y="8701"/>
                    <a:pt x="17458" y="8701"/>
                  </a:cubicBezTo>
                  <a:cubicBezTo>
                    <a:pt x="16866" y="8334"/>
                    <a:pt x="16866" y="7968"/>
                    <a:pt x="16866" y="7602"/>
                  </a:cubicBezTo>
                  <a:cubicBezTo>
                    <a:pt x="16866" y="6870"/>
                    <a:pt x="16866" y="6138"/>
                    <a:pt x="16570" y="5772"/>
                  </a:cubicBezTo>
                  <a:cubicBezTo>
                    <a:pt x="16274" y="5406"/>
                    <a:pt x="15682" y="5040"/>
                    <a:pt x="15386" y="5406"/>
                  </a:cubicBezTo>
                  <a:cubicBezTo>
                    <a:pt x="14795" y="5406"/>
                    <a:pt x="14499" y="5040"/>
                    <a:pt x="14499" y="4673"/>
                  </a:cubicBezTo>
                  <a:cubicBezTo>
                    <a:pt x="14499" y="4307"/>
                    <a:pt x="14499" y="3575"/>
                    <a:pt x="15090" y="3575"/>
                  </a:cubicBezTo>
                  <a:cubicBezTo>
                    <a:pt x="15978" y="3209"/>
                    <a:pt x="16866" y="3575"/>
                    <a:pt x="17753" y="4673"/>
                  </a:cubicBezTo>
                  <a:cubicBezTo>
                    <a:pt x="18345" y="5772"/>
                    <a:pt x="18345" y="6870"/>
                    <a:pt x="18049" y="796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30116188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54232F8-4087-2A45-8ED6-457BE53B1094}"/>
              </a:ext>
            </a:extLst>
          </p:cNvPr>
          <p:cNvGrpSpPr/>
          <p:nvPr/>
        </p:nvGrpSpPr>
        <p:grpSpPr>
          <a:xfrm>
            <a:off x="1181130" y="640702"/>
            <a:ext cx="9829739" cy="5576595"/>
            <a:chOff x="607484" y="277284"/>
            <a:chExt cx="11036302" cy="6261101"/>
          </a:xfrm>
        </p:grpSpPr>
        <p:sp>
          <p:nvSpPr>
            <p:cNvPr id="1699" name="Shape"/>
            <p:cNvSpPr/>
            <p:nvPr/>
          </p:nvSpPr>
          <p:spPr>
            <a:xfrm>
              <a:off x="11097685" y="6146800"/>
              <a:ext cx="546101" cy="256118"/>
            </a:xfrm>
            <a:custGeom>
              <a:avLst/>
              <a:gdLst/>
              <a:ahLst/>
              <a:cxnLst>
                <a:cxn ang="0">
                  <a:pos x="wd2" y="hd2"/>
                </a:cxn>
                <a:cxn ang="5400000">
                  <a:pos x="wd2" y="hd2"/>
                </a:cxn>
                <a:cxn ang="10800000">
                  <a:pos x="wd2" y="hd2"/>
                </a:cxn>
                <a:cxn ang="16200000">
                  <a:pos x="wd2" y="hd2"/>
                </a:cxn>
              </a:cxnLst>
              <a:rect l="0" t="0" r="r" b="b"/>
              <a:pathLst>
                <a:path w="21600" h="21600" extrusionOk="0">
                  <a:moveTo>
                    <a:pt x="20588" y="15120"/>
                  </a:moveTo>
                  <a:cubicBezTo>
                    <a:pt x="20588" y="19440"/>
                    <a:pt x="20588" y="19440"/>
                    <a:pt x="20588" y="19440"/>
                  </a:cubicBezTo>
                  <a:cubicBezTo>
                    <a:pt x="20588" y="20700"/>
                    <a:pt x="20166" y="21600"/>
                    <a:pt x="19575" y="21600"/>
                  </a:cubicBezTo>
                  <a:cubicBezTo>
                    <a:pt x="1012" y="21600"/>
                    <a:pt x="1012" y="21600"/>
                    <a:pt x="1012" y="21600"/>
                  </a:cubicBezTo>
                  <a:cubicBezTo>
                    <a:pt x="422" y="21600"/>
                    <a:pt x="0" y="20700"/>
                    <a:pt x="0" y="19440"/>
                  </a:cubicBezTo>
                  <a:cubicBezTo>
                    <a:pt x="0" y="2160"/>
                    <a:pt x="0" y="2160"/>
                    <a:pt x="0" y="2160"/>
                  </a:cubicBezTo>
                  <a:cubicBezTo>
                    <a:pt x="0" y="900"/>
                    <a:pt x="422" y="0"/>
                    <a:pt x="1012" y="0"/>
                  </a:cubicBezTo>
                  <a:cubicBezTo>
                    <a:pt x="19575" y="0"/>
                    <a:pt x="19575" y="0"/>
                    <a:pt x="19575" y="0"/>
                  </a:cubicBezTo>
                  <a:cubicBezTo>
                    <a:pt x="20166" y="0"/>
                    <a:pt x="20588" y="900"/>
                    <a:pt x="20588" y="2160"/>
                  </a:cubicBezTo>
                  <a:cubicBezTo>
                    <a:pt x="20588" y="6480"/>
                    <a:pt x="20588" y="6480"/>
                    <a:pt x="20588" y="6480"/>
                  </a:cubicBezTo>
                  <a:cubicBezTo>
                    <a:pt x="21178" y="6480"/>
                    <a:pt x="21600" y="7380"/>
                    <a:pt x="21600" y="8640"/>
                  </a:cubicBezTo>
                  <a:cubicBezTo>
                    <a:pt x="21600" y="12960"/>
                    <a:pt x="21600" y="12960"/>
                    <a:pt x="21600" y="12960"/>
                  </a:cubicBezTo>
                  <a:cubicBezTo>
                    <a:pt x="21600" y="14220"/>
                    <a:pt x="21178" y="15120"/>
                    <a:pt x="20588" y="15120"/>
                  </a:cubicBezTo>
                  <a:moveTo>
                    <a:pt x="18563" y="12960"/>
                  </a:moveTo>
                  <a:cubicBezTo>
                    <a:pt x="18563" y="8640"/>
                    <a:pt x="18563" y="8640"/>
                    <a:pt x="18563" y="8640"/>
                  </a:cubicBezTo>
                  <a:cubicBezTo>
                    <a:pt x="18563" y="4320"/>
                    <a:pt x="18563" y="4320"/>
                    <a:pt x="18563" y="4320"/>
                  </a:cubicBezTo>
                  <a:cubicBezTo>
                    <a:pt x="2025" y="4320"/>
                    <a:pt x="2025" y="4320"/>
                    <a:pt x="2025" y="4320"/>
                  </a:cubicBezTo>
                  <a:cubicBezTo>
                    <a:pt x="2025" y="17280"/>
                    <a:pt x="2025" y="17280"/>
                    <a:pt x="2025" y="17280"/>
                  </a:cubicBezTo>
                  <a:cubicBezTo>
                    <a:pt x="18563" y="17280"/>
                    <a:pt x="18563" y="17280"/>
                    <a:pt x="18563" y="17280"/>
                  </a:cubicBezTo>
                  <a:lnTo>
                    <a:pt x="18563" y="12960"/>
                  </a:lnTo>
                  <a:close/>
                  <a:moveTo>
                    <a:pt x="17550" y="15120"/>
                  </a:moveTo>
                  <a:cubicBezTo>
                    <a:pt x="3037" y="15120"/>
                    <a:pt x="3037" y="15120"/>
                    <a:pt x="3037" y="15120"/>
                  </a:cubicBezTo>
                  <a:cubicBezTo>
                    <a:pt x="3037" y="6480"/>
                    <a:pt x="3037" y="6480"/>
                    <a:pt x="3037" y="6480"/>
                  </a:cubicBezTo>
                  <a:cubicBezTo>
                    <a:pt x="17550" y="6480"/>
                    <a:pt x="17550" y="6480"/>
                    <a:pt x="17550" y="6480"/>
                  </a:cubicBezTo>
                  <a:lnTo>
                    <a:pt x="17550" y="151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0" name="Shape"/>
            <p:cNvSpPr/>
            <p:nvPr/>
          </p:nvSpPr>
          <p:spPr>
            <a:xfrm>
              <a:off x="10145185" y="6146800"/>
              <a:ext cx="543983" cy="256118"/>
            </a:xfrm>
            <a:custGeom>
              <a:avLst/>
              <a:gdLst/>
              <a:ahLst/>
              <a:cxnLst>
                <a:cxn ang="0">
                  <a:pos x="wd2" y="hd2"/>
                </a:cxn>
                <a:cxn ang="5400000">
                  <a:pos x="wd2" y="hd2"/>
                </a:cxn>
                <a:cxn ang="10800000">
                  <a:pos x="wd2" y="hd2"/>
                </a:cxn>
                <a:cxn ang="16200000">
                  <a:pos x="wd2" y="hd2"/>
                </a:cxn>
              </a:cxnLst>
              <a:rect l="0" t="0" r="r" b="b"/>
              <a:pathLst>
                <a:path w="21600" h="21600" extrusionOk="0">
                  <a:moveTo>
                    <a:pt x="20588" y="15120"/>
                  </a:moveTo>
                  <a:cubicBezTo>
                    <a:pt x="20588" y="19440"/>
                    <a:pt x="20588" y="19440"/>
                    <a:pt x="20588" y="19440"/>
                  </a:cubicBezTo>
                  <a:cubicBezTo>
                    <a:pt x="20588" y="20700"/>
                    <a:pt x="20166" y="21600"/>
                    <a:pt x="19575" y="21600"/>
                  </a:cubicBezTo>
                  <a:cubicBezTo>
                    <a:pt x="1012" y="21600"/>
                    <a:pt x="1012" y="21600"/>
                    <a:pt x="1012" y="21600"/>
                  </a:cubicBezTo>
                  <a:cubicBezTo>
                    <a:pt x="422" y="21600"/>
                    <a:pt x="0" y="20700"/>
                    <a:pt x="0" y="19440"/>
                  </a:cubicBezTo>
                  <a:cubicBezTo>
                    <a:pt x="0" y="2160"/>
                    <a:pt x="0" y="2160"/>
                    <a:pt x="0" y="2160"/>
                  </a:cubicBezTo>
                  <a:cubicBezTo>
                    <a:pt x="0" y="900"/>
                    <a:pt x="422" y="0"/>
                    <a:pt x="1012" y="0"/>
                  </a:cubicBezTo>
                  <a:cubicBezTo>
                    <a:pt x="19575" y="0"/>
                    <a:pt x="19575" y="0"/>
                    <a:pt x="19575" y="0"/>
                  </a:cubicBezTo>
                  <a:cubicBezTo>
                    <a:pt x="20166" y="0"/>
                    <a:pt x="20588" y="900"/>
                    <a:pt x="20588" y="2160"/>
                  </a:cubicBezTo>
                  <a:cubicBezTo>
                    <a:pt x="20588" y="6480"/>
                    <a:pt x="20588" y="6480"/>
                    <a:pt x="20588" y="6480"/>
                  </a:cubicBezTo>
                  <a:cubicBezTo>
                    <a:pt x="21178" y="6480"/>
                    <a:pt x="21600" y="7380"/>
                    <a:pt x="21600" y="8640"/>
                  </a:cubicBezTo>
                  <a:cubicBezTo>
                    <a:pt x="21600" y="12960"/>
                    <a:pt x="21600" y="12960"/>
                    <a:pt x="21600" y="12960"/>
                  </a:cubicBezTo>
                  <a:cubicBezTo>
                    <a:pt x="21600" y="14220"/>
                    <a:pt x="21178" y="15120"/>
                    <a:pt x="20588" y="15120"/>
                  </a:cubicBezTo>
                  <a:moveTo>
                    <a:pt x="18562" y="12960"/>
                  </a:moveTo>
                  <a:cubicBezTo>
                    <a:pt x="18562" y="8640"/>
                    <a:pt x="18562" y="8640"/>
                    <a:pt x="18562" y="8640"/>
                  </a:cubicBezTo>
                  <a:cubicBezTo>
                    <a:pt x="18562" y="4320"/>
                    <a:pt x="18562" y="4320"/>
                    <a:pt x="18562" y="4320"/>
                  </a:cubicBezTo>
                  <a:cubicBezTo>
                    <a:pt x="2025" y="4320"/>
                    <a:pt x="2025" y="4320"/>
                    <a:pt x="2025" y="4320"/>
                  </a:cubicBezTo>
                  <a:cubicBezTo>
                    <a:pt x="2025" y="17280"/>
                    <a:pt x="2025" y="17280"/>
                    <a:pt x="2025" y="17280"/>
                  </a:cubicBezTo>
                  <a:cubicBezTo>
                    <a:pt x="18562" y="17280"/>
                    <a:pt x="18562" y="17280"/>
                    <a:pt x="18562" y="17280"/>
                  </a:cubicBezTo>
                  <a:lnTo>
                    <a:pt x="18562" y="12960"/>
                  </a:lnTo>
                  <a:close/>
                  <a:moveTo>
                    <a:pt x="12487" y="15120"/>
                  </a:moveTo>
                  <a:cubicBezTo>
                    <a:pt x="12487" y="15120"/>
                    <a:pt x="12487" y="15120"/>
                    <a:pt x="12487" y="15120"/>
                  </a:cubicBezTo>
                  <a:cubicBezTo>
                    <a:pt x="3037" y="15120"/>
                    <a:pt x="3037" y="15120"/>
                    <a:pt x="3037" y="15120"/>
                  </a:cubicBezTo>
                  <a:cubicBezTo>
                    <a:pt x="3037" y="6480"/>
                    <a:pt x="3037" y="6480"/>
                    <a:pt x="3037" y="6480"/>
                  </a:cubicBezTo>
                  <a:cubicBezTo>
                    <a:pt x="12487" y="6480"/>
                    <a:pt x="12487" y="6480"/>
                    <a:pt x="12487" y="6480"/>
                  </a:cubicBezTo>
                  <a:lnTo>
                    <a:pt x="12487" y="151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1" name="Shape"/>
            <p:cNvSpPr/>
            <p:nvPr/>
          </p:nvSpPr>
          <p:spPr>
            <a:xfrm>
              <a:off x="9190567" y="6146800"/>
              <a:ext cx="546101" cy="256118"/>
            </a:xfrm>
            <a:custGeom>
              <a:avLst/>
              <a:gdLst/>
              <a:ahLst/>
              <a:cxnLst>
                <a:cxn ang="0">
                  <a:pos x="wd2" y="hd2"/>
                </a:cxn>
                <a:cxn ang="5400000">
                  <a:pos x="wd2" y="hd2"/>
                </a:cxn>
                <a:cxn ang="10800000">
                  <a:pos x="wd2" y="hd2"/>
                </a:cxn>
                <a:cxn ang="16200000">
                  <a:pos x="wd2" y="hd2"/>
                </a:cxn>
              </a:cxnLst>
              <a:rect l="0" t="0" r="r" b="b"/>
              <a:pathLst>
                <a:path w="21600" h="21600" extrusionOk="0">
                  <a:moveTo>
                    <a:pt x="20588" y="15120"/>
                  </a:moveTo>
                  <a:cubicBezTo>
                    <a:pt x="20588" y="19440"/>
                    <a:pt x="20588" y="19440"/>
                    <a:pt x="20588" y="19440"/>
                  </a:cubicBezTo>
                  <a:cubicBezTo>
                    <a:pt x="20588" y="20700"/>
                    <a:pt x="20166" y="21600"/>
                    <a:pt x="19575" y="21600"/>
                  </a:cubicBezTo>
                  <a:cubicBezTo>
                    <a:pt x="1012" y="21600"/>
                    <a:pt x="1012" y="21600"/>
                    <a:pt x="1012" y="21600"/>
                  </a:cubicBezTo>
                  <a:cubicBezTo>
                    <a:pt x="422" y="21600"/>
                    <a:pt x="0" y="20700"/>
                    <a:pt x="0" y="19440"/>
                  </a:cubicBezTo>
                  <a:cubicBezTo>
                    <a:pt x="0" y="2160"/>
                    <a:pt x="0" y="2160"/>
                    <a:pt x="0" y="2160"/>
                  </a:cubicBezTo>
                  <a:cubicBezTo>
                    <a:pt x="0" y="900"/>
                    <a:pt x="422" y="0"/>
                    <a:pt x="1012" y="0"/>
                  </a:cubicBezTo>
                  <a:cubicBezTo>
                    <a:pt x="19575" y="0"/>
                    <a:pt x="19575" y="0"/>
                    <a:pt x="19575" y="0"/>
                  </a:cubicBezTo>
                  <a:cubicBezTo>
                    <a:pt x="20166" y="0"/>
                    <a:pt x="20588" y="900"/>
                    <a:pt x="20588" y="2160"/>
                  </a:cubicBezTo>
                  <a:cubicBezTo>
                    <a:pt x="20588" y="6480"/>
                    <a:pt x="20588" y="6480"/>
                    <a:pt x="20588" y="6480"/>
                  </a:cubicBezTo>
                  <a:cubicBezTo>
                    <a:pt x="21178" y="6480"/>
                    <a:pt x="21600" y="7380"/>
                    <a:pt x="21600" y="8640"/>
                  </a:cubicBezTo>
                  <a:cubicBezTo>
                    <a:pt x="21600" y="12960"/>
                    <a:pt x="21600" y="12960"/>
                    <a:pt x="21600" y="12960"/>
                  </a:cubicBezTo>
                  <a:cubicBezTo>
                    <a:pt x="21600" y="14220"/>
                    <a:pt x="21178" y="15120"/>
                    <a:pt x="20588" y="15120"/>
                  </a:cubicBezTo>
                  <a:moveTo>
                    <a:pt x="18563" y="12960"/>
                  </a:moveTo>
                  <a:cubicBezTo>
                    <a:pt x="18563" y="8640"/>
                    <a:pt x="18563" y="8640"/>
                    <a:pt x="18563" y="8640"/>
                  </a:cubicBezTo>
                  <a:cubicBezTo>
                    <a:pt x="18563" y="4320"/>
                    <a:pt x="18563" y="4320"/>
                    <a:pt x="18563" y="4320"/>
                  </a:cubicBezTo>
                  <a:cubicBezTo>
                    <a:pt x="18225" y="4320"/>
                    <a:pt x="18225" y="4320"/>
                    <a:pt x="18225" y="4320"/>
                  </a:cubicBezTo>
                  <a:cubicBezTo>
                    <a:pt x="12488" y="4320"/>
                    <a:pt x="12488" y="4320"/>
                    <a:pt x="12488" y="4320"/>
                  </a:cubicBezTo>
                  <a:cubicBezTo>
                    <a:pt x="2025" y="4320"/>
                    <a:pt x="2025" y="4320"/>
                    <a:pt x="2025" y="4320"/>
                  </a:cubicBezTo>
                  <a:cubicBezTo>
                    <a:pt x="2025" y="17280"/>
                    <a:pt x="2025" y="17280"/>
                    <a:pt x="2025" y="17280"/>
                  </a:cubicBezTo>
                  <a:cubicBezTo>
                    <a:pt x="18563" y="17280"/>
                    <a:pt x="18563" y="17280"/>
                    <a:pt x="18563" y="17280"/>
                  </a:cubicBezTo>
                  <a:lnTo>
                    <a:pt x="18563" y="12960"/>
                  </a:lnTo>
                  <a:close/>
                  <a:moveTo>
                    <a:pt x="7425" y="15120"/>
                  </a:moveTo>
                  <a:cubicBezTo>
                    <a:pt x="3037" y="15120"/>
                    <a:pt x="3037" y="15120"/>
                    <a:pt x="3037" y="15120"/>
                  </a:cubicBezTo>
                  <a:cubicBezTo>
                    <a:pt x="3037" y="6480"/>
                    <a:pt x="3037" y="6480"/>
                    <a:pt x="3037" y="6480"/>
                  </a:cubicBezTo>
                  <a:cubicBezTo>
                    <a:pt x="7425" y="6480"/>
                    <a:pt x="7425" y="6480"/>
                    <a:pt x="7425" y="6480"/>
                  </a:cubicBezTo>
                  <a:lnTo>
                    <a:pt x="7425" y="151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2" name="Shape"/>
            <p:cNvSpPr/>
            <p:nvPr/>
          </p:nvSpPr>
          <p:spPr>
            <a:xfrm>
              <a:off x="8238067" y="6146800"/>
              <a:ext cx="543985" cy="256118"/>
            </a:xfrm>
            <a:custGeom>
              <a:avLst/>
              <a:gdLst/>
              <a:ahLst/>
              <a:cxnLst>
                <a:cxn ang="0">
                  <a:pos x="wd2" y="hd2"/>
                </a:cxn>
                <a:cxn ang="5400000">
                  <a:pos x="wd2" y="hd2"/>
                </a:cxn>
                <a:cxn ang="10800000">
                  <a:pos x="wd2" y="hd2"/>
                </a:cxn>
                <a:cxn ang="16200000">
                  <a:pos x="wd2" y="hd2"/>
                </a:cxn>
              </a:cxnLst>
              <a:rect l="0" t="0" r="r" b="b"/>
              <a:pathLst>
                <a:path w="21600" h="21600" extrusionOk="0">
                  <a:moveTo>
                    <a:pt x="20587" y="15120"/>
                  </a:moveTo>
                  <a:cubicBezTo>
                    <a:pt x="20587" y="19440"/>
                    <a:pt x="20587" y="19440"/>
                    <a:pt x="20587" y="19440"/>
                  </a:cubicBezTo>
                  <a:cubicBezTo>
                    <a:pt x="20587" y="20700"/>
                    <a:pt x="20166" y="21600"/>
                    <a:pt x="19575" y="21600"/>
                  </a:cubicBezTo>
                  <a:cubicBezTo>
                    <a:pt x="1013" y="21600"/>
                    <a:pt x="1013" y="21600"/>
                    <a:pt x="1013" y="21600"/>
                  </a:cubicBezTo>
                  <a:cubicBezTo>
                    <a:pt x="422" y="21600"/>
                    <a:pt x="0" y="20700"/>
                    <a:pt x="0" y="19440"/>
                  </a:cubicBezTo>
                  <a:cubicBezTo>
                    <a:pt x="0" y="2160"/>
                    <a:pt x="0" y="2160"/>
                    <a:pt x="0" y="2160"/>
                  </a:cubicBezTo>
                  <a:cubicBezTo>
                    <a:pt x="0" y="900"/>
                    <a:pt x="422" y="0"/>
                    <a:pt x="1013" y="0"/>
                  </a:cubicBezTo>
                  <a:cubicBezTo>
                    <a:pt x="19575" y="0"/>
                    <a:pt x="19575" y="0"/>
                    <a:pt x="19575" y="0"/>
                  </a:cubicBezTo>
                  <a:cubicBezTo>
                    <a:pt x="20166" y="0"/>
                    <a:pt x="20587" y="900"/>
                    <a:pt x="20587" y="2160"/>
                  </a:cubicBezTo>
                  <a:cubicBezTo>
                    <a:pt x="20587" y="6480"/>
                    <a:pt x="20587" y="6480"/>
                    <a:pt x="20587" y="6480"/>
                  </a:cubicBezTo>
                  <a:cubicBezTo>
                    <a:pt x="21178" y="6480"/>
                    <a:pt x="21600" y="7380"/>
                    <a:pt x="21600" y="8640"/>
                  </a:cubicBezTo>
                  <a:cubicBezTo>
                    <a:pt x="21600" y="12960"/>
                    <a:pt x="21600" y="12960"/>
                    <a:pt x="21600" y="12960"/>
                  </a:cubicBezTo>
                  <a:cubicBezTo>
                    <a:pt x="21600" y="14220"/>
                    <a:pt x="21178" y="15120"/>
                    <a:pt x="20587" y="15120"/>
                  </a:cubicBezTo>
                  <a:moveTo>
                    <a:pt x="18562" y="4320"/>
                  </a:moveTo>
                  <a:cubicBezTo>
                    <a:pt x="2025" y="4320"/>
                    <a:pt x="2025" y="4320"/>
                    <a:pt x="2025" y="4320"/>
                  </a:cubicBezTo>
                  <a:cubicBezTo>
                    <a:pt x="2025" y="17280"/>
                    <a:pt x="2025" y="17280"/>
                    <a:pt x="2025" y="17280"/>
                  </a:cubicBezTo>
                  <a:cubicBezTo>
                    <a:pt x="18562" y="17280"/>
                    <a:pt x="18562" y="17280"/>
                    <a:pt x="18562" y="17280"/>
                  </a:cubicBezTo>
                  <a:lnTo>
                    <a:pt x="18562" y="432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3" name="Shape"/>
            <p:cNvSpPr/>
            <p:nvPr/>
          </p:nvSpPr>
          <p:spPr>
            <a:xfrm>
              <a:off x="7283451" y="6019800"/>
              <a:ext cx="546101" cy="518585"/>
            </a:xfrm>
            <a:custGeom>
              <a:avLst/>
              <a:gdLst/>
              <a:ahLst/>
              <a:cxnLst>
                <a:cxn ang="0">
                  <a:pos x="wd2" y="hd2"/>
                </a:cxn>
                <a:cxn ang="5400000">
                  <a:pos x="wd2" y="hd2"/>
                </a:cxn>
                <a:cxn ang="10800000">
                  <a:pos x="wd2" y="hd2"/>
                </a:cxn>
                <a:cxn ang="16200000">
                  <a:pos x="wd2" y="hd2"/>
                </a:cxn>
              </a:cxnLst>
              <a:rect l="0" t="0" r="r" b="b"/>
              <a:pathLst>
                <a:path w="21600" h="21600" extrusionOk="0">
                  <a:moveTo>
                    <a:pt x="21178" y="9384"/>
                  </a:moveTo>
                  <a:cubicBezTo>
                    <a:pt x="21178" y="9384"/>
                    <a:pt x="21178" y="9384"/>
                    <a:pt x="21178" y="9384"/>
                  </a:cubicBezTo>
                  <a:cubicBezTo>
                    <a:pt x="15778" y="13456"/>
                    <a:pt x="15778" y="13456"/>
                    <a:pt x="15778" y="13456"/>
                  </a:cubicBezTo>
                  <a:cubicBezTo>
                    <a:pt x="17803" y="20184"/>
                    <a:pt x="17803" y="20184"/>
                    <a:pt x="17803" y="20184"/>
                  </a:cubicBezTo>
                  <a:cubicBezTo>
                    <a:pt x="17888" y="20272"/>
                    <a:pt x="17888" y="20449"/>
                    <a:pt x="17888" y="20538"/>
                  </a:cubicBezTo>
                  <a:cubicBezTo>
                    <a:pt x="17888" y="21157"/>
                    <a:pt x="17466" y="21600"/>
                    <a:pt x="16875" y="21600"/>
                  </a:cubicBezTo>
                  <a:cubicBezTo>
                    <a:pt x="16622" y="21600"/>
                    <a:pt x="16453" y="21511"/>
                    <a:pt x="16284" y="21423"/>
                  </a:cubicBezTo>
                  <a:cubicBezTo>
                    <a:pt x="16284" y="21423"/>
                    <a:pt x="16284" y="21423"/>
                    <a:pt x="16284" y="21423"/>
                  </a:cubicBezTo>
                  <a:cubicBezTo>
                    <a:pt x="10800" y="17262"/>
                    <a:pt x="10800" y="17262"/>
                    <a:pt x="10800" y="17262"/>
                  </a:cubicBezTo>
                  <a:cubicBezTo>
                    <a:pt x="5316" y="21423"/>
                    <a:pt x="5316" y="21423"/>
                    <a:pt x="5316" y="21423"/>
                  </a:cubicBezTo>
                  <a:cubicBezTo>
                    <a:pt x="5316" y="21423"/>
                    <a:pt x="5316" y="21423"/>
                    <a:pt x="5316" y="21423"/>
                  </a:cubicBezTo>
                  <a:cubicBezTo>
                    <a:pt x="5147" y="21511"/>
                    <a:pt x="4978" y="21600"/>
                    <a:pt x="4725" y="21600"/>
                  </a:cubicBezTo>
                  <a:cubicBezTo>
                    <a:pt x="4134" y="21600"/>
                    <a:pt x="3712" y="21157"/>
                    <a:pt x="3712" y="20538"/>
                  </a:cubicBezTo>
                  <a:cubicBezTo>
                    <a:pt x="3712" y="20449"/>
                    <a:pt x="3712" y="20272"/>
                    <a:pt x="3797" y="20184"/>
                  </a:cubicBezTo>
                  <a:cubicBezTo>
                    <a:pt x="5822" y="13456"/>
                    <a:pt x="5822" y="13456"/>
                    <a:pt x="5822" y="13456"/>
                  </a:cubicBezTo>
                  <a:cubicBezTo>
                    <a:pt x="422" y="9384"/>
                    <a:pt x="422" y="9384"/>
                    <a:pt x="422" y="9384"/>
                  </a:cubicBezTo>
                  <a:cubicBezTo>
                    <a:pt x="422" y="9384"/>
                    <a:pt x="422" y="9384"/>
                    <a:pt x="422" y="9384"/>
                  </a:cubicBezTo>
                  <a:cubicBezTo>
                    <a:pt x="169" y="9207"/>
                    <a:pt x="0" y="8852"/>
                    <a:pt x="0" y="8498"/>
                  </a:cubicBezTo>
                  <a:cubicBezTo>
                    <a:pt x="0" y="7879"/>
                    <a:pt x="422" y="7436"/>
                    <a:pt x="1012" y="7436"/>
                  </a:cubicBezTo>
                  <a:cubicBezTo>
                    <a:pt x="7762" y="7436"/>
                    <a:pt x="7762" y="7436"/>
                    <a:pt x="7762" y="7436"/>
                  </a:cubicBezTo>
                  <a:cubicBezTo>
                    <a:pt x="9872" y="708"/>
                    <a:pt x="9872" y="708"/>
                    <a:pt x="9872" y="708"/>
                  </a:cubicBezTo>
                  <a:cubicBezTo>
                    <a:pt x="9956" y="354"/>
                    <a:pt x="10378" y="0"/>
                    <a:pt x="10800" y="0"/>
                  </a:cubicBezTo>
                  <a:cubicBezTo>
                    <a:pt x="11222" y="0"/>
                    <a:pt x="11644" y="354"/>
                    <a:pt x="11728" y="708"/>
                  </a:cubicBezTo>
                  <a:cubicBezTo>
                    <a:pt x="13838" y="7436"/>
                    <a:pt x="13838" y="7436"/>
                    <a:pt x="13838" y="7436"/>
                  </a:cubicBezTo>
                  <a:cubicBezTo>
                    <a:pt x="20588" y="7436"/>
                    <a:pt x="20588" y="7436"/>
                    <a:pt x="20588" y="7436"/>
                  </a:cubicBezTo>
                  <a:cubicBezTo>
                    <a:pt x="21178" y="7436"/>
                    <a:pt x="21600" y="7879"/>
                    <a:pt x="21600" y="8498"/>
                  </a:cubicBezTo>
                  <a:cubicBezTo>
                    <a:pt x="21600" y="8852"/>
                    <a:pt x="21431" y="9207"/>
                    <a:pt x="21178" y="938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4" name="Shape"/>
            <p:cNvSpPr/>
            <p:nvPr/>
          </p:nvSpPr>
          <p:spPr>
            <a:xfrm>
              <a:off x="6330950" y="6019800"/>
              <a:ext cx="535517" cy="518585"/>
            </a:xfrm>
            <a:custGeom>
              <a:avLst/>
              <a:gdLst/>
              <a:ahLst/>
              <a:cxnLst>
                <a:cxn ang="0">
                  <a:pos x="wd2" y="hd2"/>
                </a:cxn>
                <a:cxn ang="5400000">
                  <a:pos x="wd2" y="hd2"/>
                </a:cxn>
                <a:cxn ang="10800000">
                  <a:pos x="wd2" y="hd2"/>
                </a:cxn>
                <a:cxn ang="16200000">
                  <a:pos x="wd2" y="hd2"/>
                </a:cxn>
              </a:cxnLst>
              <a:rect l="0" t="0" r="r" b="b"/>
              <a:pathLst>
                <a:path w="21600" h="21600" extrusionOk="0">
                  <a:moveTo>
                    <a:pt x="20571" y="12748"/>
                  </a:moveTo>
                  <a:cubicBezTo>
                    <a:pt x="20229" y="12748"/>
                    <a:pt x="20229" y="12748"/>
                    <a:pt x="20229" y="12748"/>
                  </a:cubicBezTo>
                  <a:cubicBezTo>
                    <a:pt x="19886" y="12748"/>
                    <a:pt x="19886" y="12748"/>
                    <a:pt x="19886" y="12748"/>
                  </a:cubicBezTo>
                  <a:cubicBezTo>
                    <a:pt x="19886" y="14518"/>
                    <a:pt x="19886" y="14518"/>
                    <a:pt x="19886" y="14518"/>
                  </a:cubicBezTo>
                  <a:cubicBezTo>
                    <a:pt x="19886" y="14607"/>
                    <a:pt x="19886" y="14695"/>
                    <a:pt x="19886" y="14695"/>
                  </a:cubicBezTo>
                  <a:cubicBezTo>
                    <a:pt x="19886" y="14784"/>
                    <a:pt x="19800" y="14784"/>
                    <a:pt x="19800" y="14872"/>
                  </a:cubicBezTo>
                  <a:cubicBezTo>
                    <a:pt x="19800" y="14872"/>
                    <a:pt x="19800" y="14872"/>
                    <a:pt x="19800" y="14961"/>
                  </a:cubicBezTo>
                  <a:cubicBezTo>
                    <a:pt x="19800" y="14961"/>
                    <a:pt x="19800" y="15049"/>
                    <a:pt x="19714" y="15049"/>
                  </a:cubicBezTo>
                  <a:cubicBezTo>
                    <a:pt x="19714" y="15049"/>
                    <a:pt x="19714" y="15049"/>
                    <a:pt x="19714" y="15138"/>
                  </a:cubicBezTo>
                  <a:cubicBezTo>
                    <a:pt x="19714" y="15138"/>
                    <a:pt x="19629" y="15226"/>
                    <a:pt x="19629" y="15226"/>
                  </a:cubicBezTo>
                  <a:cubicBezTo>
                    <a:pt x="19629" y="15226"/>
                    <a:pt x="19629" y="15226"/>
                    <a:pt x="19543" y="15226"/>
                  </a:cubicBezTo>
                  <a:cubicBezTo>
                    <a:pt x="19371" y="15492"/>
                    <a:pt x="19114" y="15580"/>
                    <a:pt x="18857" y="15580"/>
                  </a:cubicBezTo>
                  <a:cubicBezTo>
                    <a:pt x="18857" y="15580"/>
                    <a:pt x="18857" y="15580"/>
                    <a:pt x="18857" y="15580"/>
                  </a:cubicBezTo>
                  <a:cubicBezTo>
                    <a:pt x="18600" y="15580"/>
                    <a:pt x="18343" y="15492"/>
                    <a:pt x="18171" y="15226"/>
                  </a:cubicBezTo>
                  <a:cubicBezTo>
                    <a:pt x="15686" y="12748"/>
                    <a:pt x="15686" y="12748"/>
                    <a:pt x="15686" y="12748"/>
                  </a:cubicBezTo>
                  <a:cubicBezTo>
                    <a:pt x="15600" y="12748"/>
                    <a:pt x="15600" y="12748"/>
                    <a:pt x="15600" y="12748"/>
                  </a:cubicBezTo>
                  <a:cubicBezTo>
                    <a:pt x="6171" y="12748"/>
                    <a:pt x="6171" y="12748"/>
                    <a:pt x="6171" y="12748"/>
                  </a:cubicBezTo>
                  <a:cubicBezTo>
                    <a:pt x="5571" y="12748"/>
                    <a:pt x="5143" y="12305"/>
                    <a:pt x="5143" y="11685"/>
                  </a:cubicBezTo>
                  <a:cubicBezTo>
                    <a:pt x="5143" y="1062"/>
                    <a:pt x="5143" y="1062"/>
                    <a:pt x="5143" y="1062"/>
                  </a:cubicBezTo>
                  <a:cubicBezTo>
                    <a:pt x="5143" y="443"/>
                    <a:pt x="5571" y="0"/>
                    <a:pt x="6171" y="0"/>
                  </a:cubicBezTo>
                  <a:cubicBezTo>
                    <a:pt x="20571" y="0"/>
                    <a:pt x="20571" y="0"/>
                    <a:pt x="20571" y="0"/>
                  </a:cubicBezTo>
                  <a:cubicBezTo>
                    <a:pt x="21171" y="0"/>
                    <a:pt x="21600" y="443"/>
                    <a:pt x="21600" y="1062"/>
                  </a:cubicBezTo>
                  <a:cubicBezTo>
                    <a:pt x="21600" y="11685"/>
                    <a:pt x="21600" y="11685"/>
                    <a:pt x="21600" y="11685"/>
                  </a:cubicBezTo>
                  <a:cubicBezTo>
                    <a:pt x="21600" y="12305"/>
                    <a:pt x="21171" y="12748"/>
                    <a:pt x="20571" y="12748"/>
                  </a:cubicBezTo>
                  <a:moveTo>
                    <a:pt x="15257" y="13810"/>
                  </a:moveTo>
                  <a:cubicBezTo>
                    <a:pt x="17400" y="16023"/>
                    <a:pt x="17400" y="16023"/>
                    <a:pt x="17400" y="16023"/>
                  </a:cubicBezTo>
                  <a:cubicBezTo>
                    <a:pt x="17400" y="16023"/>
                    <a:pt x="17400" y="16023"/>
                    <a:pt x="17400" y="16023"/>
                  </a:cubicBezTo>
                  <a:cubicBezTo>
                    <a:pt x="17829" y="16377"/>
                    <a:pt x="18343" y="16643"/>
                    <a:pt x="18857" y="16643"/>
                  </a:cubicBezTo>
                  <a:cubicBezTo>
                    <a:pt x="18857" y="17351"/>
                    <a:pt x="18857" y="17351"/>
                    <a:pt x="18857" y="17351"/>
                  </a:cubicBezTo>
                  <a:cubicBezTo>
                    <a:pt x="18857" y="17970"/>
                    <a:pt x="18429" y="18413"/>
                    <a:pt x="17829" y="18413"/>
                  </a:cubicBezTo>
                  <a:cubicBezTo>
                    <a:pt x="10629" y="18413"/>
                    <a:pt x="10629" y="18413"/>
                    <a:pt x="10629" y="18413"/>
                  </a:cubicBezTo>
                  <a:cubicBezTo>
                    <a:pt x="8229" y="18413"/>
                    <a:pt x="8229" y="18413"/>
                    <a:pt x="8229" y="18413"/>
                  </a:cubicBezTo>
                  <a:cubicBezTo>
                    <a:pt x="7200" y="18413"/>
                    <a:pt x="7200" y="18413"/>
                    <a:pt x="7200" y="18413"/>
                  </a:cubicBezTo>
                  <a:cubicBezTo>
                    <a:pt x="6943" y="18413"/>
                    <a:pt x="6943" y="18413"/>
                    <a:pt x="6943" y="18413"/>
                  </a:cubicBezTo>
                  <a:cubicBezTo>
                    <a:pt x="4114" y="21246"/>
                    <a:pt x="4114" y="21246"/>
                    <a:pt x="4114" y="21246"/>
                  </a:cubicBezTo>
                  <a:cubicBezTo>
                    <a:pt x="3943" y="21511"/>
                    <a:pt x="3686" y="21600"/>
                    <a:pt x="3429" y="21600"/>
                  </a:cubicBezTo>
                  <a:cubicBezTo>
                    <a:pt x="3429" y="21600"/>
                    <a:pt x="3429" y="21600"/>
                    <a:pt x="3429" y="21600"/>
                  </a:cubicBezTo>
                  <a:cubicBezTo>
                    <a:pt x="3171" y="21600"/>
                    <a:pt x="2914" y="21511"/>
                    <a:pt x="2743" y="21246"/>
                  </a:cubicBezTo>
                  <a:cubicBezTo>
                    <a:pt x="2657" y="21246"/>
                    <a:pt x="2657" y="21246"/>
                    <a:pt x="2657" y="21246"/>
                  </a:cubicBezTo>
                  <a:cubicBezTo>
                    <a:pt x="2657" y="21246"/>
                    <a:pt x="2571" y="21157"/>
                    <a:pt x="2571" y="21157"/>
                  </a:cubicBezTo>
                  <a:cubicBezTo>
                    <a:pt x="2571" y="21069"/>
                    <a:pt x="2571" y="21069"/>
                    <a:pt x="2571" y="21069"/>
                  </a:cubicBezTo>
                  <a:cubicBezTo>
                    <a:pt x="2486" y="21069"/>
                    <a:pt x="2486" y="20980"/>
                    <a:pt x="2486" y="20980"/>
                  </a:cubicBezTo>
                  <a:cubicBezTo>
                    <a:pt x="2486" y="20892"/>
                    <a:pt x="2486" y="20892"/>
                    <a:pt x="2486" y="20892"/>
                  </a:cubicBezTo>
                  <a:cubicBezTo>
                    <a:pt x="2486" y="20803"/>
                    <a:pt x="2400" y="20803"/>
                    <a:pt x="2400" y="20715"/>
                  </a:cubicBezTo>
                  <a:cubicBezTo>
                    <a:pt x="2400" y="20715"/>
                    <a:pt x="2400" y="20626"/>
                    <a:pt x="2400" y="20538"/>
                  </a:cubicBezTo>
                  <a:cubicBezTo>
                    <a:pt x="2400" y="18413"/>
                    <a:pt x="2400" y="18413"/>
                    <a:pt x="2400" y="18413"/>
                  </a:cubicBezTo>
                  <a:cubicBezTo>
                    <a:pt x="2229" y="18413"/>
                    <a:pt x="2229" y="18413"/>
                    <a:pt x="2229" y="18413"/>
                  </a:cubicBezTo>
                  <a:cubicBezTo>
                    <a:pt x="1029" y="18413"/>
                    <a:pt x="1029" y="18413"/>
                    <a:pt x="1029" y="18413"/>
                  </a:cubicBezTo>
                  <a:cubicBezTo>
                    <a:pt x="429" y="18413"/>
                    <a:pt x="0" y="17970"/>
                    <a:pt x="0" y="17351"/>
                  </a:cubicBezTo>
                  <a:cubicBezTo>
                    <a:pt x="0" y="5311"/>
                    <a:pt x="0" y="5311"/>
                    <a:pt x="0" y="5311"/>
                  </a:cubicBezTo>
                  <a:cubicBezTo>
                    <a:pt x="0" y="4692"/>
                    <a:pt x="429" y="4249"/>
                    <a:pt x="1029" y="4249"/>
                  </a:cubicBezTo>
                  <a:cubicBezTo>
                    <a:pt x="4114" y="4249"/>
                    <a:pt x="4114" y="4249"/>
                    <a:pt x="4114" y="4249"/>
                  </a:cubicBezTo>
                  <a:cubicBezTo>
                    <a:pt x="4114" y="11685"/>
                    <a:pt x="4114" y="11685"/>
                    <a:pt x="4114" y="11685"/>
                  </a:cubicBezTo>
                  <a:cubicBezTo>
                    <a:pt x="4114" y="12836"/>
                    <a:pt x="5057" y="13810"/>
                    <a:pt x="6171" y="13810"/>
                  </a:cubicBezTo>
                  <a:lnTo>
                    <a:pt x="15257" y="1381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5" name="Shape"/>
            <p:cNvSpPr/>
            <p:nvPr/>
          </p:nvSpPr>
          <p:spPr>
            <a:xfrm>
              <a:off x="5376333" y="6028267"/>
              <a:ext cx="543985" cy="493185"/>
            </a:xfrm>
            <a:custGeom>
              <a:avLst/>
              <a:gdLst/>
              <a:ahLst/>
              <a:cxnLst>
                <a:cxn ang="0">
                  <a:pos x="wd2" y="hd2"/>
                </a:cxn>
                <a:cxn ang="5400000">
                  <a:pos x="wd2" y="hd2"/>
                </a:cxn>
                <a:cxn ang="10800000">
                  <a:pos x="wd2" y="hd2"/>
                </a:cxn>
                <a:cxn ang="16200000">
                  <a:pos x="wd2" y="hd2"/>
                </a:cxn>
              </a:cxnLst>
              <a:rect l="0" t="0" r="r" b="b"/>
              <a:pathLst>
                <a:path w="21600" h="21600" extrusionOk="0">
                  <a:moveTo>
                    <a:pt x="20587" y="18248"/>
                  </a:moveTo>
                  <a:cubicBezTo>
                    <a:pt x="15862" y="18248"/>
                    <a:pt x="15862" y="18248"/>
                    <a:pt x="15862" y="18248"/>
                  </a:cubicBezTo>
                  <a:cubicBezTo>
                    <a:pt x="8100" y="18248"/>
                    <a:pt x="8100" y="18248"/>
                    <a:pt x="8100" y="18248"/>
                  </a:cubicBezTo>
                  <a:cubicBezTo>
                    <a:pt x="7087" y="18248"/>
                    <a:pt x="7087" y="18248"/>
                    <a:pt x="7087" y="18248"/>
                  </a:cubicBezTo>
                  <a:cubicBezTo>
                    <a:pt x="6834" y="18248"/>
                    <a:pt x="6834" y="18248"/>
                    <a:pt x="6834" y="18248"/>
                  </a:cubicBezTo>
                  <a:cubicBezTo>
                    <a:pt x="4050" y="21228"/>
                    <a:pt x="4050" y="21228"/>
                    <a:pt x="4050" y="21228"/>
                  </a:cubicBezTo>
                  <a:cubicBezTo>
                    <a:pt x="3881" y="21507"/>
                    <a:pt x="3628" y="21600"/>
                    <a:pt x="3375" y="21600"/>
                  </a:cubicBezTo>
                  <a:cubicBezTo>
                    <a:pt x="3375" y="21600"/>
                    <a:pt x="3375" y="21600"/>
                    <a:pt x="3375" y="21600"/>
                  </a:cubicBezTo>
                  <a:cubicBezTo>
                    <a:pt x="3122" y="21600"/>
                    <a:pt x="2869" y="21507"/>
                    <a:pt x="2700" y="21228"/>
                  </a:cubicBezTo>
                  <a:cubicBezTo>
                    <a:pt x="2616" y="21228"/>
                    <a:pt x="2616" y="21228"/>
                    <a:pt x="2616" y="21228"/>
                  </a:cubicBezTo>
                  <a:cubicBezTo>
                    <a:pt x="2616" y="21228"/>
                    <a:pt x="2531" y="21134"/>
                    <a:pt x="2531" y="21134"/>
                  </a:cubicBezTo>
                  <a:cubicBezTo>
                    <a:pt x="2531" y="21041"/>
                    <a:pt x="2531" y="21041"/>
                    <a:pt x="2531" y="21041"/>
                  </a:cubicBezTo>
                  <a:cubicBezTo>
                    <a:pt x="2447" y="21041"/>
                    <a:pt x="2447" y="20948"/>
                    <a:pt x="2447" y="20948"/>
                  </a:cubicBezTo>
                  <a:cubicBezTo>
                    <a:pt x="2447" y="20855"/>
                    <a:pt x="2447" y="20855"/>
                    <a:pt x="2447" y="20855"/>
                  </a:cubicBezTo>
                  <a:cubicBezTo>
                    <a:pt x="2447" y="20762"/>
                    <a:pt x="2362" y="20762"/>
                    <a:pt x="2362" y="20669"/>
                  </a:cubicBezTo>
                  <a:cubicBezTo>
                    <a:pt x="2362" y="20669"/>
                    <a:pt x="2362" y="20576"/>
                    <a:pt x="2362" y="20483"/>
                  </a:cubicBezTo>
                  <a:cubicBezTo>
                    <a:pt x="2362" y="18248"/>
                    <a:pt x="2362" y="18248"/>
                    <a:pt x="2362" y="18248"/>
                  </a:cubicBezTo>
                  <a:cubicBezTo>
                    <a:pt x="2194" y="18248"/>
                    <a:pt x="2194" y="18248"/>
                    <a:pt x="2194" y="18248"/>
                  </a:cubicBezTo>
                  <a:cubicBezTo>
                    <a:pt x="1013" y="18248"/>
                    <a:pt x="1013" y="18248"/>
                    <a:pt x="1013" y="18248"/>
                  </a:cubicBezTo>
                  <a:cubicBezTo>
                    <a:pt x="422" y="18248"/>
                    <a:pt x="0" y="17783"/>
                    <a:pt x="0" y="17131"/>
                  </a:cubicBezTo>
                  <a:cubicBezTo>
                    <a:pt x="0" y="1117"/>
                    <a:pt x="0" y="1117"/>
                    <a:pt x="0" y="1117"/>
                  </a:cubicBezTo>
                  <a:cubicBezTo>
                    <a:pt x="0" y="466"/>
                    <a:pt x="422" y="0"/>
                    <a:pt x="1013" y="0"/>
                  </a:cubicBezTo>
                  <a:cubicBezTo>
                    <a:pt x="20587" y="0"/>
                    <a:pt x="20587" y="0"/>
                    <a:pt x="20587" y="0"/>
                  </a:cubicBezTo>
                  <a:cubicBezTo>
                    <a:pt x="21178" y="0"/>
                    <a:pt x="21600" y="466"/>
                    <a:pt x="21600" y="1117"/>
                  </a:cubicBezTo>
                  <a:cubicBezTo>
                    <a:pt x="21600" y="17131"/>
                    <a:pt x="21600" y="17131"/>
                    <a:pt x="21600" y="17131"/>
                  </a:cubicBezTo>
                  <a:cubicBezTo>
                    <a:pt x="21600" y="17783"/>
                    <a:pt x="21178" y="18248"/>
                    <a:pt x="20587" y="18248"/>
                  </a:cubicBezTo>
                  <a:moveTo>
                    <a:pt x="5737" y="7076"/>
                  </a:moveTo>
                  <a:cubicBezTo>
                    <a:pt x="4641" y="7076"/>
                    <a:pt x="3712" y="8100"/>
                    <a:pt x="3712" y="9310"/>
                  </a:cubicBezTo>
                  <a:cubicBezTo>
                    <a:pt x="3712" y="10521"/>
                    <a:pt x="4641" y="11545"/>
                    <a:pt x="5737" y="11545"/>
                  </a:cubicBezTo>
                  <a:cubicBezTo>
                    <a:pt x="6834" y="11545"/>
                    <a:pt x="7762" y="10521"/>
                    <a:pt x="7762" y="9310"/>
                  </a:cubicBezTo>
                  <a:cubicBezTo>
                    <a:pt x="7762" y="8100"/>
                    <a:pt x="6834" y="7076"/>
                    <a:pt x="5737" y="7076"/>
                  </a:cubicBezTo>
                  <a:moveTo>
                    <a:pt x="10800" y="7076"/>
                  </a:moveTo>
                  <a:cubicBezTo>
                    <a:pt x="9703" y="7076"/>
                    <a:pt x="8775" y="8100"/>
                    <a:pt x="8775" y="9310"/>
                  </a:cubicBezTo>
                  <a:cubicBezTo>
                    <a:pt x="8775" y="10521"/>
                    <a:pt x="9703" y="11545"/>
                    <a:pt x="10800" y="11545"/>
                  </a:cubicBezTo>
                  <a:cubicBezTo>
                    <a:pt x="11897" y="11545"/>
                    <a:pt x="12825" y="10521"/>
                    <a:pt x="12825" y="9310"/>
                  </a:cubicBezTo>
                  <a:cubicBezTo>
                    <a:pt x="12825" y="8100"/>
                    <a:pt x="11897" y="7076"/>
                    <a:pt x="10800" y="7076"/>
                  </a:cubicBezTo>
                  <a:moveTo>
                    <a:pt x="15862" y="7076"/>
                  </a:moveTo>
                  <a:cubicBezTo>
                    <a:pt x="14766" y="7076"/>
                    <a:pt x="13837" y="8100"/>
                    <a:pt x="13837" y="9310"/>
                  </a:cubicBezTo>
                  <a:cubicBezTo>
                    <a:pt x="13837" y="10521"/>
                    <a:pt x="14766" y="11545"/>
                    <a:pt x="15862" y="11545"/>
                  </a:cubicBezTo>
                  <a:cubicBezTo>
                    <a:pt x="16959" y="11545"/>
                    <a:pt x="17887" y="10521"/>
                    <a:pt x="17887" y="9310"/>
                  </a:cubicBezTo>
                  <a:cubicBezTo>
                    <a:pt x="17887" y="8100"/>
                    <a:pt x="16959" y="7076"/>
                    <a:pt x="15862" y="707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6" name="Shape"/>
            <p:cNvSpPr/>
            <p:nvPr/>
          </p:nvSpPr>
          <p:spPr>
            <a:xfrm>
              <a:off x="4421717" y="6028267"/>
              <a:ext cx="546101" cy="493185"/>
            </a:xfrm>
            <a:custGeom>
              <a:avLst/>
              <a:gdLst/>
              <a:ahLst/>
              <a:cxnLst>
                <a:cxn ang="0">
                  <a:pos x="wd2" y="hd2"/>
                </a:cxn>
                <a:cxn ang="5400000">
                  <a:pos x="wd2" y="hd2"/>
                </a:cxn>
                <a:cxn ang="10800000">
                  <a:pos x="wd2" y="hd2"/>
                </a:cxn>
                <a:cxn ang="16200000">
                  <a:pos x="wd2" y="hd2"/>
                </a:cxn>
              </a:cxnLst>
              <a:rect l="0" t="0" r="r" b="b"/>
              <a:pathLst>
                <a:path w="21600" h="21600" extrusionOk="0">
                  <a:moveTo>
                    <a:pt x="20588" y="18248"/>
                  </a:moveTo>
                  <a:cubicBezTo>
                    <a:pt x="12150" y="18248"/>
                    <a:pt x="12150" y="18248"/>
                    <a:pt x="12150" y="18248"/>
                  </a:cubicBezTo>
                  <a:cubicBezTo>
                    <a:pt x="8100" y="18248"/>
                    <a:pt x="8100" y="18248"/>
                    <a:pt x="8100" y="18248"/>
                  </a:cubicBezTo>
                  <a:cubicBezTo>
                    <a:pt x="7087" y="18248"/>
                    <a:pt x="7087" y="18248"/>
                    <a:pt x="7087" y="18248"/>
                  </a:cubicBezTo>
                  <a:cubicBezTo>
                    <a:pt x="6834" y="18248"/>
                    <a:pt x="6834" y="18248"/>
                    <a:pt x="6834" y="18248"/>
                  </a:cubicBezTo>
                  <a:cubicBezTo>
                    <a:pt x="4050" y="21228"/>
                    <a:pt x="4050" y="21228"/>
                    <a:pt x="4050" y="21228"/>
                  </a:cubicBezTo>
                  <a:cubicBezTo>
                    <a:pt x="3881" y="21507"/>
                    <a:pt x="3628" y="21600"/>
                    <a:pt x="3375" y="21600"/>
                  </a:cubicBezTo>
                  <a:cubicBezTo>
                    <a:pt x="3375" y="21600"/>
                    <a:pt x="3375" y="21600"/>
                    <a:pt x="3375" y="21600"/>
                  </a:cubicBezTo>
                  <a:cubicBezTo>
                    <a:pt x="3122" y="21600"/>
                    <a:pt x="2869" y="21507"/>
                    <a:pt x="2700" y="21228"/>
                  </a:cubicBezTo>
                  <a:cubicBezTo>
                    <a:pt x="2616" y="21228"/>
                    <a:pt x="2616" y="21228"/>
                    <a:pt x="2616" y="21228"/>
                  </a:cubicBezTo>
                  <a:cubicBezTo>
                    <a:pt x="2616" y="21228"/>
                    <a:pt x="2531" y="21134"/>
                    <a:pt x="2531" y="21134"/>
                  </a:cubicBezTo>
                  <a:cubicBezTo>
                    <a:pt x="2531" y="21041"/>
                    <a:pt x="2531" y="21041"/>
                    <a:pt x="2531" y="21041"/>
                  </a:cubicBezTo>
                  <a:cubicBezTo>
                    <a:pt x="2447" y="21041"/>
                    <a:pt x="2447" y="20948"/>
                    <a:pt x="2447" y="20948"/>
                  </a:cubicBezTo>
                  <a:cubicBezTo>
                    <a:pt x="2447" y="20855"/>
                    <a:pt x="2447" y="20855"/>
                    <a:pt x="2447" y="20855"/>
                  </a:cubicBezTo>
                  <a:cubicBezTo>
                    <a:pt x="2447" y="20762"/>
                    <a:pt x="2362" y="20762"/>
                    <a:pt x="2362" y="20669"/>
                  </a:cubicBezTo>
                  <a:cubicBezTo>
                    <a:pt x="2362" y="20669"/>
                    <a:pt x="2362" y="20576"/>
                    <a:pt x="2362" y="20483"/>
                  </a:cubicBezTo>
                  <a:cubicBezTo>
                    <a:pt x="2362" y="18248"/>
                    <a:pt x="2362" y="18248"/>
                    <a:pt x="2362" y="18248"/>
                  </a:cubicBezTo>
                  <a:cubicBezTo>
                    <a:pt x="2194" y="18248"/>
                    <a:pt x="2194" y="18248"/>
                    <a:pt x="2194" y="18248"/>
                  </a:cubicBezTo>
                  <a:cubicBezTo>
                    <a:pt x="1012" y="18248"/>
                    <a:pt x="1012" y="18248"/>
                    <a:pt x="1012" y="18248"/>
                  </a:cubicBezTo>
                  <a:cubicBezTo>
                    <a:pt x="422" y="18248"/>
                    <a:pt x="0" y="17783"/>
                    <a:pt x="0" y="17131"/>
                  </a:cubicBezTo>
                  <a:cubicBezTo>
                    <a:pt x="0" y="1117"/>
                    <a:pt x="0" y="1117"/>
                    <a:pt x="0" y="1117"/>
                  </a:cubicBezTo>
                  <a:cubicBezTo>
                    <a:pt x="0" y="466"/>
                    <a:pt x="422" y="0"/>
                    <a:pt x="1012" y="0"/>
                  </a:cubicBezTo>
                  <a:cubicBezTo>
                    <a:pt x="20588" y="0"/>
                    <a:pt x="20588" y="0"/>
                    <a:pt x="20588" y="0"/>
                  </a:cubicBezTo>
                  <a:cubicBezTo>
                    <a:pt x="21178" y="0"/>
                    <a:pt x="21600" y="466"/>
                    <a:pt x="21600" y="1117"/>
                  </a:cubicBezTo>
                  <a:cubicBezTo>
                    <a:pt x="21600" y="17131"/>
                    <a:pt x="21600" y="17131"/>
                    <a:pt x="21600" y="17131"/>
                  </a:cubicBezTo>
                  <a:cubicBezTo>
                    <a:pt x="21600" y="17783"/>
                    <a:pt x="21178" y="18248"/>
                    <a:pt x="20588" y="1824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7" name="Shape"/>
            <p:cNvSpPr/>
            <p:nvPr/>
          </p:nvSpPr>
          <p:spPr>
            <a:xfrm>
              <a:off x="3469217" y="6028267"/>
              <a:ext cx="543984" cy="493185"/>
            </a:xfrm>
            <a:custGeom>
              <a:avLst/>
              <a:gdLst/>
              <a:ahLst/>
              <a:cxnLst>
                <a:cxn ang="0">
                  <a:pos x="wd2" y="hd2"/>
                </a:cxn>
                <a:cxn ang="5400000">
                  <a:pos x="wd2" y="hd2"/>
                </a:cxn>
                <a:cxn ang="10800000">
                  <a:pos x="wd2" y="hd2"/>
                </a:cxn>
                <a:cxn ang="16200000">
                  <a:pos x="wd2" y="hd2"/>
                </a:cxn>
              </a:cxnLst>
              <a:rect l="0" t="0" r="r" b="b"/>
              <a:pathLst>
                <a:path w="21600" h="21600" extrusionOk="0">
                  <a:moveTo>
                    <a:pt x="20588" y="18248"/>
                  </a:moveTo>
                  <a:cubicBezTo>
                    <a:pt x="7087" y="18248"/>
                    <a:pt x="7087" y="18248"/>
                    <a:pt x="7087" y="18248"/>
                  </a:cubicBezTo>
                  <a:cubicBezTo>
                    <a:pt x="6834" y="18248"/>
                    <a:pt x="6834" y="18248"/>
                    <a:pt x="6834" y="18248"/>
                  </a:cubicBezTo>
                  <a:cubicBezTo>
                    <a:pt x="4050" y="21228"/>
                    <a:pt x="4050" y="21228"/>
                    <a:pt x="4050" y="21228"/>
                  </a:cubicBezTo>
                  <a:cubicBezTo>
                    <a:pt x="3881" y="21507"/>
                    <a:pt x="3628" y="21600"/>
                    <a:pt x="3375" y="21600"/>
                  </a:cubicBezTo>
                  <a:cubicBezTo>
                    <a:pt x="3375" y="21600"/>
                    <a:pt x="3375" y="21600"/>
                    <a:pt x="3375" y="21600"/>
                  </a:cubicBezTo>
                  <a:cubicBezTo>
                    <a:pt x="3122" y="21600"/>
                    <a:pt x="2869" y="21507"/>
                    <a:pt x="2700" y="21228"/>
                  </a:cubicBezTo>
                  <a:cubicBezTo>
                    <a:pt x="2616" y="21228"/>
                    <a:pt x="2616" y="21228"/>
                    <a:pt x="2616" y="21228"/>
                  </a:cubicBezTo>
                  <a:cubicBezTo>
                    <a:pt x="2616" y="21228"/>
                    <a:pt x="2531" y="21134"/>
                    <a:pt x="2531" y="21134"/>
                  </a:cubicBezTo>
                  <a:cubicBezTo>
                    <a:pt x="2531" y="21041"/>
                    <a:pt x="2531" y="21041"/>
                    <a:pt x="2531" y="21041"/>
                  </a:cubicBezTo>
                  <a:cubicBezTo>
                    <a:pt x="2447" y="21041"/>
                    <a:pt x="2447" y="20948"/>
                    <a:pt x="2447" y="20948"/>
                  </a:cubicBezTo>
                  <a:cubicBezTo>
                    <a:pt x="2447" y="20855"/>
                    <a:pt x="2447" y="20855"/>
                    <a:pt x="2447" y="20855"/>
                  </a:cubicBezTo>
                  <a:cubicBezTo>
                    <a:pt x="2447" y="20762"/>
                    <a:pt x="2362" y="20762"/>
                    <a:pt x="2362" y="20669"/>
                  </a:cubicBezTo>
                  <a:cubicBezTo>
                    <a:pt x="2362" y="20669"/>
                    <a:pt x="2362" y="20576"/>
                    <a:pt x="2362" y="20483"/>
                  </a:cubicBezTo>
                  <a:cubicBezTo>
                    <a:pt x="2362" y="18248"/>
                    <a:pt x="2362" y="18248"/>
                    <a:pt x="2362" y="18248"/>
                  </a:cubicBezTo>
                  <a:cubicBezTo>
                    <a:pt x="1012" y="18248"/>
                    <a:pt x="1012" y="18248"/>
                    <a:pt x="1012" y="18248"/>
                  </a:cubicBezTo>
                  <a:cubicBezTo>
                    <a:pt x="422" y="18248"/>
                    <a:pt x="0" y="17783"/>
                    <a:pt x="0" y="17131"/>
                  </a:cubicBezTo>
                  <a:cubicBezTo>
                    <a:pt x="0" y="1117"/>
                    <a:pt x="0" y="1117"/>
                    <a:pt x="0" y="1117"/>
                  </a:cubicBezTo>
                  <a:cubicBezTo>
                    <a:pt x="0" y="466"/>
                    <a:pt x="422" y="0"/>
                    <a:pt x="1012" y="0"/>
                  </a:cubicBezTo>
                  <a:cubicBezTo>
                    <a:pt x="20588" y="0"/>
                    <a:pt x="20588" y="0"/>
                    <a:pt x="20588" y="0"/>
                  </a:cubicBezTo>
                  <a:cubicBezTo>
                    <a:pt x="21178" y="0"/>
                    <a:pt x="21600" y="466"/>
                    <a:pt x="21600" y="1117"/>
                  </a:cubicBezTo>
                  <a:cubicBezTo>
                    <a:pt x="21600" y="17131"/>
                    <a:pt x="21600" y="17131"/>
                    <a:pt x="21600" y="17131"/>
                  </a:cubicBezTo>
                  <a:cubicBezTo>
                    <a:pt x="21600" y="17783"/>
                    <a:pt x="21178" y="18248"/>
                    <a:pt x="20588" y="18248"/>
                  </a:cubicBezTo>
                  <a:moveTo>
                    <a:pt x="19575" y="2234"/>
                  </a:moveTo>
                  <a:cubicBezTo>
                    <a:pt x="2025" y="2234"/>
                    <a:pt x="2025" y="2234"/>
                    <a:pt x="2025" y="2234"/>
                  </a:cubicBezTo>
                  <a:cubicBezTo>
                    <a:pt x="2025" y="16014"/>
                    <a:pt x="2025" y="16014"/>
                    <a:pt x="2025" y="16014"/>
                  </a:cubicBezTo>
                  <a:cubicBezTo>
                    <a:pt x="3375" y="16014"/>
                    <a:pt x="3375" y="16014"/>
                    <a:pt x="3375" y="16014"/>
                  </a:cubicBezTo>
                  <a:cubicBezTo>
                    <a:pt x="4387" y="16014"/>
                    <a:pt x="4387" y="16014"/>
                    <a:pt x="4387" y="16014"/>
                  </a:cubicBezTo>
                  <a:cubicBezTo>
                    <a:pt x="4387" y="17783"/>
                    <a:pt x="4387" y="17783"/>
                    <a:pt x="4387" y="17783"/>
                  </a:cubicBezTo>
                  <a:cubicBezTo>
                    <a:pt x="5991" y="16014"/>
                    <a:pt x="5991" y="16014"/>
                    <a:pt x="5991" y="16014"/>
                  </a:cubicBezTo>
                  <a:cubicBezTo>
                    <a:pt x="8775" y="16014"/>
                    <a:pt x="8775" y="16014"/>
                    <a:pt x="8775" y="16014"/>
                  </a:cubicBezTo>
                  <a:cubicBezTo>
                    <a:pt x="19575" y="16014"/>
                    <a:pt x="19575" y="16014"/>
                    <a:pt x="19575" y="16014"/>
                  </a:cubicBezTo>
                  <a:lnTo>
                    <a:pt x="19575" y="22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8" name="Shape"/>
            <p:cNvSpPr/>
            <p:nvPr/>
          </p:nvSpPr>
          <p:spPr>
            <a:xfrm>
              <a:off x="2514600" y="6009217"/>
              <a:ext cx="546101" cy="521586"/>
            </a:xfrm>
            <a:custGeom>
              <a:avLst/>
              <a:gdLst/>
              <a:ahLst/>
              <a:cxnLst>
                <a:cxn ang="0">
                  <a:pos x="wd2" y="hd2"/>
                </a:cxn>
                <a:cxn ang="5400000">
                  <a:pos x="wd2" y="hd2"/>
                </a:cxn>
                <a:cxn ang="10800000">
                  <a:pos x="wd2" y="hd2"/>
                </a:cxn>
                <a:cxn ang="16200000">
                  <a:pos x="wd2" y="hd2"/>
                </a:cxn>
              </a:cxnLst>
              <a:rect l="0" t="0" r="r" b="b"/>
              <a:pathLst>
                <a:path w="21600" h="21038" extrusionOk="0">
                  <a:moveTo>
                    <a:pt x="19153" y="8864"/>
                  </a:moveTo>
                  <a:cubicBezTo>
                    <a:pt x="18816" y="9122"/>
                    <a:pt x="18731" y="10671"/>
                    <a:pt x="20672" y="11618"/>
                  </a:cubicBezTo>
                  <a:cubicBezTo>
                    <a:pt x="20672" y="11618"/>
                    <a:pt x="17972" y="12048"/>
                    <a:pt x="16200" y="9810"/>
                  </a:cubicBezTo>
                  <a:cubicBezTo>
                    <a:pt x="15778" y="9810"/>
                    <a:pt x="15272" y="9982"/>
                    <a:pt x="14850" y="9982"/>
                  </a:cubicBezTo>
                  <a:cubicBezTo>
                    <a:pt x="11053" y="9982"/>
                    <a:pt x="8775" y="7745"/>
                    <a:pt x="8775" y="4991"/>
                  </a:cubicBezTo>
                  <a:cubicBezTo>
                    <a:pt x="8775" y="2237"/>
                    <a:pt x="11053" y="0"/>
                    <a:pt x="14850" y="0"/>
                  </a:cubicBezTo>
                  <a:cubicBezTo>
                    <a:pt x="18647" y="0"/>
                    <a:pt x="21600" y="2237"/>
                    <a:pt x="21600" y="4991"/>
                  </a:cubicBezTo>
                  <a:cubicBezTo>
                    <a:pt x="21600" y="6540"/>
                    <a:pt x="20672" y="8003"/>
                    <a:pt x="19153" y="8864"/>
                  </a:cubicBezTo>
                  <a:moveTo>
                    <a:pt x="7509" y="5508"/>
                  </a:moveTo>
                  <a:cubicBezTo>
                    <a:pt x="7678" y="8520"/>
                    <a:pt x="10294" y="11101"/>
                    <a:pt x="14344" y="11359"/>
                  </a:cubicBezTo>
                  <a:cubicBezTo>
                    <a:pt x="14850" y="11445"/>
                    <a:pt x="15272" y="11273"/>
                    <a:pt x="15694" y="11187"/>
                  </a:cubicBezTo>
                  <a:cubicBezTo>
                    <a:pt x="15694" y="11187"/>
                    <a:pt x="15694" y="11187"/>
                    <a:pt x="15694" y="11187"/>
                  </a:cubicBezTo>
                  <a:cubicBezTo>
                    <a:pt x="15863" y="11187"/>
                    <a:pt x="15863" y="11187"/>
                    <a:pt x="15863" y="11187"/>
                  </a:cubicBezTo>
                  <a:cubicBezTo>
                    <a:pt x="17044" y="12392"/>
                    <a:pt x="18478" y="12650"/>
                    <a:pt x="19322" y="12650"/>
                  </a:cubicBezTo>
                  <a:cubicBezTo>
                    <a:pt x="18478" y="16006"/>
                    <a:pt x="15188" y="18502"/>
                    <a:pt x="10294" y="18502"/>
                  </a:cubicBezTo>
                  <a:cubicBezTo>
                    <a:pt x="9619" y="18502"/>
                    <a:pt x="8944" y="18244"/>
                    <a:pt x="8269" y="18158"/>
                  </a:cubicBezTo>
                  <a:cubicBezTo>
                    <a:pt x="5569" y="21600"/>
                    <a:pt x="1350" y="20998"/>
                    <a:pt x="1350" y="20998"/>
                  </a:cubicBezTo>
                  <a:cubicBezTo>
                    <a:pt x="4303" y="19535"/>
                    <a:pt x="4303" y="17125"/>
                    <a:pt x="3712" y="16781"/>
                  </a:cubicBezTo>
                  <a:cubicBezTo>
                    <a:pt x="1434" y="15404"/>
                    <a:pt x="0" y="13253"/>
                    <a:pt x="0" y="10843"/>
                  </a:cubicBezTo>
                  <a:cubicBezTo>
                    <a:pt x="0" y="7229"/>
                    <a:pt x="3291" y="4217"/>
                    <a:pt x="7847" y="3442"/>
                  </a:cubicBezTo>
                  <a:cubicBezTo>
                    <a:pt x="7594" y="4045"/>
                    <a:pt x="7509" y="4733"/>
                    <a:pt x="7509" y="550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09" name="Shape"/>
            <p:cNvSpPr/>
            <p:nvPr/>
          </p:nvSpPr>
          <p:spPr>
            <a:xfrm>
              <a:off x="1562100" y="6036733"/>
              <a:ext cx="543985" cy="484133"/>
            </a:xfrm>
            <a:custGeom>
              <a:avLst/>
              <a:gdLst/>
              <a:ahLst/>
              <a:cxnLst>
                <a:cxn ang="0">
                  <a:pos x="wd2" y="hd2"/>
                </a:cxn>
                <a:cxn ang="5400000">
                  <a:pos x="wd2" y="hd2"/>
                </a:cxn>
                <a:cxn ang="10800000">
                  <a:pos x="wd2" y="hd2"/>
                </a:cxn>
                <a:cxn ang="16200000">
                  <a:pos x="wd2" y="hd2"/>
                </a:cxn>
              </a:cxnLst>
              <a:rect l="0" t="0" r="r" b="b"/>
              <a:pathLst>
                <a:path w="21600" h="20846" extrusionOk="0">
                  <a:moveTo>
                    <a:pt x="11391" y="17939"/>
                  </a:moveTo>
                  <a:cubicBezTo>
                    <a:pt x="10631" y="17939"/>
                    <a:pt x="9872" y="17664"/>
                    <a:pt x="9112" y="17573"/>
                  </a:cubicBezTo>
                  <a:cubicBezTo>
                    <a:pt x="6159" y="21600"/>
                    <a:pt x="1519" y="20776"/>
                    <a:pt x="1519" y="20776"/>
                  </a:cubicBezTo>
                  <a:cubicBezTo>
                    <a:pt x="4809" y="19129"/>
                    <a:pt x="4725" y="16292"/>
                    <a:pt x="4134" y="15925"/>
                  </a:cubicBezTo>
                  <a:cubicBezTo>
                    <a:pt x="1519" y="14278"/>
                    <a:pt x="0" y="11807"/>
                    <a:pt x="0" y="8969"/>
                  </a:cubicBezTo>
                  <a:cubicBezTo>
                    <a:pt x="0" y="4027"/>
                    <a:pt x="4978" y="0"/>
                    <a:pt x="11391" y="0"/>
                  </a:cubicBezTo>
                  <a:cubicBezTo>
                    <a:pt x="17719" y="0"/>
                    <a:pt x="21600" y="4027"/>
                    <a:pt x="21600" y="8969"/>
                  </a:cubicBezTo>
                  <a:cubicBezTo>
                    <a:pt x="21600" y="13912"/>
                    <a:pt x="17719" y="17939"/>
                    <a:pt x="11391" y="17939"/>
                  </a:cubicBezTo>
                  <a:moveTo>
                    <a:pt x="5737" y="6956"/>
                  </a:moveTo>
                  <a:cubicBezTo>
                    <a:pt x="4641" y="6956"/>
                    <a:pt x="3712" y="7963"/>
                    <a:pt x="3712" y="9153"/>
                  </a:cubicBezTo>
                  <a:cubicBezTo>
                    <a:pt x="3712" y="10342"/>
                    <a:pt x="4641" y="11349"/>
                    <a:pt x="5737" y="11349"/>
                  </a:cubicBezTo>
                  <a:cubicBezTo>
                    <a:pt x="6834" y="11349"/>
                    <a:pt x="7762" y="10342"/>
                    <a:pt x="7762" y="9153"/>
                  </a:cubicBezTo>
                  <a:cubicBezTo>
                    <a:pt x="7762" y="7963"/>
                    <a:pt x="6834" y="6956"/>
                    <a:pt x="5737" y="6956"/>
                  </a:cubicBezTo>
                  <a:moveTo>
                    <a:pt x="10800" y="6956"/>
                  </a:moveTo>
                  <a:cubicBezTo>
                    <a:pt x="9703" y="6956"/>
                    <a:pt x="8775" y="7963"/>
                    <a:pt x="8775" y="9153"/>
                  </a:cubicBezTo>
                  <a:cubicBezTo>
                    <a:pt x="8775" y="10342"/>
                    <a:pt x="9703" y="11349"/>
                    <a:pt x="10800" y="11349"/>
                  </a:cubicBezTo>
                  <a:cubicBezTo>
                    <a:pt x="11897" y="11349"/>
                    <a:pt x="12825" y="10342"/>
                    <a:pt x="12825" y="9153"/>
                  </a:cubicBezTo>
                  <a:cubicBezTo>
                    <a:pt x="12825" y="7963"/>
                    <a:pt x="11897" y="6956"/>
                    <a:pt x="10800" y="6956"/>
                  </a:cubicBezTo>
                  <a:moveTo>
                    <a:pt x="15862" y="6956"/>
                  </a:moveTo>
                  <a:cubicBezTo>
                    <a:pt x="14766" y="6956"/>
                    <a:pt x="13837" y="7963"/>
                    <a:pt x="13837" y="9153"/>
                  </a:cubicBezTo>
                  <a:cubicBezTo>
                    <a:pt x="13837" y="10342"/>
                    <a:pt x="14766" y="11349"/>
                    <a:pt x="15862" y="11349"/>
                  </a:cubicBezTo>
                  <a:cubicBezTo>
                    <a:pt x="16959" y="11349"/>
                    <a:pt x="17887" y="10342"/>
                    <a:pt x="17887" y="9153"/>
                  </a:cubicBezTo>
                  <a:cubicBezTo>
                    <a:pt x="17887" y="7963"/>
                    <a:pt x="16959" y="6956"/>
                    <a:pt x="15862" y="695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0" name="Shape"/>
            <p:cNvSpPr/>
            <p:nvPr/>
          </p:nvSpPr>
          <p:spPr>
            <a:xfrm>
              <a:off x="607484" y="6036733"/>
              <a:ext cx="546101" cy="484133"/>
            </a:xfrm>
            <a:custGeom>
              <a:avLst/>
              <a:gdLst/>
              <a:ahLst/>
              <a:cxnLst>
                <a:cxn ang="0">
                  <a:pos x="wd2" y="hd2"/>
                </a:cxn>
                <a:cxn ang="5400000">
                  <a:pos x="wd2" y="hd2"/>
                </a:cxn>
                <a:cxn ang="10800000">
                  <a:pos x="wd2" y="hd2"/>
                </a:cxn>
                <a:cxn ang="16200000">
                  <a:pos x="wd2" y="hd2"/>
                </a:cxn>
              </a:cxnLst>
              <a:rect l="0" t="0" r="r" b="b"/>
              <a:pathLst>
                <a:path w="21600" h="20846" extrusionOk="0">
                  <a:moveTo>
                    <a:pt x="11391" y="0"/>
                  </a:moveTo>
                  <a:cubicBezTo>
                    <a:pt x="17719" y="0"/>
                    <a:pt x="21600" y="4027"/>
                    <a:pt x="21600" y="8969"/>
                  </a:cubicBezTo>
                  <a:cubicBezTo>
                    <a:pt x="21600" y="13912"/>
                    <a:pt x="17719" y="17939"/>
                    <a:pt x="11391" y="17939"/>
                  </a:cubicBezTo>
                  <a:cubicBezTo>
                    <a:pt x="10631" y="17939"/>
                    <a:pt x="9872" y="17664"/>
                    <a:pt x="9112" y="17573"/>
                  </a:cubicBezTo>
                  <a:cubicBezTo>
                    <a:pt x="6159" y="21600"/>
                    <a:pt x="1519" y="20776"/>
                    <a:pt x="1519" y="20776"/>
                  </a:cubicBezTo>
                  <a:cubicBezTo>
                    <a:pt x="4809" y="19129"/>
                    <a:pt x="4725" y="16292"/>
                    <a:pt x="4134" y="15925"/>
                  </a:cubicBezTo>
                  <a:cubicBezTo>
                    <a:pt x="1519" y="14278"/>
                    <a:pt x="0" y="11807"/>
                    <a:pt x="0" y="8969"/>
                  </a:cubicBezTo>
                  <a:cubicBezTo>
                    <a:pt x="0" y="4027"/>
                    <a:pt x="4978" y="0"/>
                    <a:pt x="11391" y="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1" name="Shape"/>
            <p:cNvSpPr/>
            <p:nvPr/>
          </p:nvSpPr>
          <p:spPr>
            <a:xfrm>
              <a:off x="11104034" y="5065184"/>
              <a:ext cx="535518" cy="484717"/>
            </a:xfrm>
            <a:custGeom>
              <a:avLst/>
              <a:gdLst/>
              <a:ahLst/>
              <a:cxnLst>
                <a:cxn ang="0">
                  <a:pos x="wd2" y="hd2"/>
                </a:cxn>
                <a:cxn ang="5400000">
                  <a:pos x="wd2" y="hd2"/>
                </a:cxn>
                <a:cxn ang="10800000">
                  <a:pos x="wd2" y="hd2"/>
                </a:cxn>
                <a:cxn ang="16200000">
                  <a:pos x="wd2" y="hd2"/>
                </a:cxn>
              </a:cxnLst>
              <a:rect l="0" t="0" r="r" b="b"/>
              <a:pathLst>
                <a:path w="21600" h="21600" extrusionOk="0">
                  <a:moveTo>
                    <a:pt x="20400" y="6537"/>
                  </a:moveTo>
                  <a:cubicBezTo>
                    <a:pt x="17914" y="3884"/>
                    <a:pt x="14486" y="2274"/>
                    <a:pt x="10800" y="2274"/>
                  </a:cubicBezTo>
                  <a:cubicBezTo>
                    <a:pt x="7114" y="2274"/>
                    <a:pt x="3686" y="3884"/>
                    <a:pt x="1200" y="6537"/>
                  </a:cubicBezTo>
                  <a:cubicBezTo>
                    <a:pt x="0" y="4737"/>
                    <a:pt x="0" y="4737"/>
                    <a:pt x="0" y="4737"/>
                  </a:cubicBezTo>
                  <a:cubicBezTo>
                    <a:pt x="2743" y="1800"/>
                    <a:pt x="6600" y="0"/>
                    <a:pt x="10800" y="0"/>
                  </a:cubicBezTo>
                  <a:cubicBezTo>
                    <a:pt x="15000" y="0"/>
                    <a:pt x="18857" y="1800"/>
                    <a:pt x="21600" y="4737"/>
                  </a:cubicBezTo>
                  <a:lnTo>
                    <a:pt x="20400" y="6537"/>
                  </a:lnTo>
                  <a:close/>
                  <a:moveTo>
                    <a:pt x="10800" y="5684"/>
                  </a:moveTo>
                  <a:cubicBezTo>
                    <a:pt x="13800" y="5684"/>
                    <a:pt x="16543" y="7105"/>
                    <a:pt x="18429" y="9284"/>
                  </a:cubicBezTo>
                  <a:cubicBezTo>
                    <a:pt x="17143" y="11084"/>
                    <a:pt x="17143" y="11084"/>
                    <a:pt x="17143" y="11084"/>
                  </a:cubicBezTo>
                  <a:cubicBezTo>
                    <a:pt x="15600" y="9189"/>
                    <a:pt x="13371" y="7958"/>
                    <a:pt x="10800" y="7958"/>
                  </a:cubicBezTo>
                  <a:cubicBezTo>
                    <a:pt x="8229" y="7958"/>
                    <a:pt x="6000" y="9189"/>
                    <a:pt x="4457" y="11084"/>
                  </a:cubicBezTo>
                  <a:cubicBezTo>
                    <a:pt x="3171" y="9284"/>
                    <a:pt x="3171" y="9284"/>
                    <a:pt x="3171" y="9284"/>
                  </a:cubicBezTo>
                  <a:cubicBezTo>
                    <a:pt x="5057" y="7105"/>
                    <a:pt x="7800" y="5684"/>
                    <a:pt x="10800" y="5684"/>
                  </a:cubicBezTo>
                  <a:moveTo>
                    <a:pt x="10800" y="11368"/>
                  </a:moveTo>
                  <a:cubicBezTo>
                    <a:pt x="12600" y="11368"/>
                    <a:pt x="14229" y="12411"/>
                    <a:pt x="15257" y="13926"/>
                  </a:cubicBezTo>
                  <a:cubicBezTo>
                    <a:pt x="14143" y="15537"/>
                    <a:pt x="14143" y="15537"/>
                    <a:pt x="14143" y="15537"/>
                  </a:cubicBezTo>
                  <a:cubicBezTo>
                    <a:pt x="13371" y="14400"/>
                    <a:pt x="12171" y="13642"/>
                    <a:pt x="10800" y="13642"/>
                  </a:cubicBezTo>
                  <a:cubicBezTo>
                    <a:pt x="9429" y="13642"/>
                    <a:pt x="8229" y="14400"/>
                    <a:pt x="7457" y="15537"/>
                  </a:cubicBezTo>
                  <a:cubicBezTo>
                    <a:pt x="6343" y="13926"/>
                    <a:pt x="6343" y="13926"/>
                    <a:pt x="6343" y="13926"/>
                  </a:cubicBezTo>
                  <a:cubicBezTo>
                    <a:pt x="7371" y="12411"/>
                    <a:pt x="9000" y="11368"/>
                    <a:pt x="10800" y="11368"/>
                  </a:cubicBezTo>
                  <a:moveTo>
                    <a:pt x="10800" y="17053"/>
                  </a:moveTo>
                  <a:cubicBezTo>
                    <a:pt x="11914" y="17053"/>
                    <a:pt x="12857" y="18095"/>
                    <a:pt x="12857" y="19326"/>
                  </a:cubicBezTo>
                  <a:cubicBezTo>
                    <a:pt x="12857" y="20558"/>
                    <a:pt x="11914" y="21600"/>
                    <a:pt x="10800" y="21600"/>
                  </a:cubicBezTo>
                  <a:cubicBezTo>
                    <a:pt x="9686" y="21600"/>
                    <a:pt x="8743" y="20558"/>
                    <a:pt x="8743" y="19326"/>
                  </a:cubicBezTo>
                  <a:cubicBezTo>
                    <a:pt x="8743" y="18095"/>
                    <a:pt x="9686" y="17053"/>
                    <a:pt x="10800" y="1705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2" name="Shape"/>
            <p:cNvSpPr/>
            <p:nvPr/>
          </p:nvSpPr>
          <p:spPr>
            <a:xfrm>
              <a:off x="10227733" y="5192184"/>
              <a:ext cx="378885" cy="35771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5047" y="0"/>
                    <a:pt x="18930" y="1929"/>
                    <a:pt x="21600" y="4886"/>
                  </a:cubicBezTo>
                  <a:cubicBezTo>
                    <a:pt x="19780" y="7329"/>
                    <a:pt x="19780" y="7329"/>
                    <a:pt x="19780" y="7329"/>
                  </a:cubicBezTo>
                  <a:cubicBezTo>
                    <a:pt x="17596" y="4757"/>
                    <a:pt x="14440" y="3086"/>
                    <a:pt x="10800" y="3086"/>
                  </a:cubicBezTo>
                  <a:cubicBezTo>
                    <a:pt x="7160" y="3086"/>
                    <a:pt x="4004" y="4757"/>
                    <a:pt x="1820" y="7329"/>
                  </a:cubicBezTo>
                  <a:cubicBezTo>
                    <a:pt x="0" y="4886"/>
                    <a:pt x="0" y="4886"/>
                    <a:pt x="0" y="4886"/>
                  </a:cubicBezTo>
                  <a:cubicBezTo>
                    <a:pt x="2670" y="1929"/>
                    <a:pt x="6553" y="0"/>
                    <a:pt x="10800" y="0"/>
                  </a:cubicBezTo>
                  <a:moveTo>
                    <a:pt x="10800" y="7714"/>
                  </a:moveTo>
                  <a:cubicBezTo>
                    <a:pt x="13348" y="7714"/>
                    <a:pt x="15654" y="9129"/>
                    <a:pt x="17110" y="11186"/>
                  </a:cubicBezTo>
                  <a:cubicBezTo>
                    <a:pt x="15533" y="13371"/>
                    <a:pt x="15533" y="13371"/>
                    <a:pt x="15533" y="13371"/>
                  </a:cubicBezTo>
                  <a:cubicBezTo>
                    <a:pt x="14440" y="11829"/>
                    <a:pt x="12742" y="10800"/>
                    <a:pt x="10800" y="10800"/>
                  </a:cubicBezTo>
                  <a:cubicBezTo>
                    <a:pt x="8858" y="10800"/>
                    <a:pt x="7160" y="11829"/>
                    <a:pt x="6067" y="13371"/>
                  </a:cubicBezTo>
                  <a:cubicBezTo>
                    <a:pt x="4490" y="11186"/>
                    <a:pt x="4490" y="11186"/>
                    <a:pt x="4490" y="11186"/>
                  </a:cubicBezTo>
                  <a:cubicBezTo>
                    <a:pt x="5946" y="9129"/>
                    <a:pt x="8252" y="7714"/>
                    <a:pt x="10800" y="7714"/>
                  </a:cubicBezTo>
                  <a:moveTo>
                    <a:pt x="10800" y="15429"/>
                  </a:moveTo>
                  <a:cubicBezTo>
                    <a:pt x="12378" y="15429"/>
                    <a:pt x="13712" y="16843"/>
                    <a:pt x="13712" y="18514"/>
                  </a:cubicBezTo>
                  <a:cubicBezTo>
                    <a:pt x="13712" y="20186"/>
                    <a:pt x="12378" y="21600"/>
                    <a:pt x="10800" y="21600"/>
                  </a:cubicBezTo>
                  <a:cubicBezTo>
                    <a:pt x="9222" y="21600"/>
                    <a:pt x="7888" y="20186"/>
                    <a:pt x="7888" y="18514"/>
                  </a:cubicBezTo>
                  <a:cubicBezTo>
                    <a:pt x="7888" y="16843"/>
                    <a:pt x="9222" y="15429"/>
                    <a:pt x="10800" y="1542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3" name="Shape"/>
            <p:cNvSpPr/>
            <p:nvPr/>
          </p:nvSpPr>
          <p:spPr>
            <a:xfrm>
              <a:off x="9353551" y="5319184"/>
              <a:ext cx="220134" cy="23071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5162" y="0"/>
                    <a:pt x="19108" y="2200"/>
                    <a:pt x="21600" y="5400"/>
                  </a:cubicBezTo>
                  <a:cubicBezTo>
                    <a:pt x="18900" y="8800"/>
                    <a:pt x="18900" y="8800"/>
                    <a:pt x="18900" y="8800"/>
                  </a:cubicBezTo>
                  <a:cubicBezTo>
                    <a:pt x="17031" y="6400"/>
                    <a:pt x="14123" y="4800"/>
                    <a:pt x="10800" y="4800"/>
                  </a:cubicBezTo>
                  <a:cubicBezTo>
                    <a:pt x="7477" y="4800"/>
                    <a:pt x="4569" y="6400"/>
                    <a:pt x="2700" y="8800"/>
                  </a:cubicBezTo>
                  <a:cubicBezTo>
                    <a:pt x="0" y="5400"/>
                    <a:pt x="0" y="5400"/>
                    <a:pt x="0" y="5400"/>
                  </a:cubicBezTo>
                  <a:cubicBezTo>
                    <a:pt x="2492" y="2200"/>
                    <a:pt x="6438" y="0"/>
                    <a:pt x="10800" y="0"/>
                  </a:cubicBezTo>
                  <a:moveTo>
                    <a:pt x="10800" y="12000"/>
                  </a:moveTo>
                  <a:cubicBezTo>
                    <a:pt x="13500" y="12000"/>
                    <a:pt x="15785" y="14200"/>
                    <a:pt x="15785" y="16800"/>
                  </a:cubicBezTo>
                  <a:cubicBezTo>
                    <a:pt x="15785" y="19400"/>
                    <a:pt x="13500" y="21600"/>
                    <a:pt x="10800" y="21600"/>
                  </a:cubicBezTo>
                  <a:cubicBezTo>
                    <a:pt x="8100" y="21600"/>
                    <a:pt x="5815" y="19400"/>
                    <a:pt x="5815" y="16800"/>
                  </a:cubicBezTo>
                  <a:cubicBezTo>
                    <a:pt x="5815" y="14200"/>
                    <a:pt x="8100" y="12000"/>
                    <a:pt x="10800" y="120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4" name="Shape"/>
            <p:cNvSpPr/>
            <p:nvPr/>
          </p:nvSpPr>
          <p:spPr>
            <a:xfrm>
              <a:off x="8238075" y="5158036"/>
              <a:ext cx="543976" cy="315947"/>
            </a:xfrm>
            <a:custGeom>
              <a:avLst/>
              <a:gdLst/>
              <a:ahLst/>
              <a:cxnLst>
                <a:cxn ang="0">
                  <a:pos x="wd2" y="hd2"/>
                </a:cxn>
                <a:cxn ang="5400000">
                  <a:pos x="wd2" y="hd2"/>
                </a:cxn>
                <a:cxn ang="10800000">
                  <a:pos x="wd2" y="hd2"/>
                </a:cxn>
                <a:cxn ang="16200000">
                  <a:pos x="wd2" y="hd2"/>
                </a:cxn>
              </a:cxnLst>
              <a:rect l="0" t="0" r="r" b="b"/>
              <a:pathLst>
                <a:path w="21516" h="21352" extrusionOk="0">
                  <a:moveTo>
                    <a:pt x="21516" y="10676"/>
                  </a:moveTo>
                  <a:cubicBezTo>
                    <a:pt x="21516" y="10820"/>
                    <a:pt x="21516" y="10820"/>
                    <a:pt x="21516" y="10820"/>
                  </a:cubicBezTo>
                  <a:cubicBezTo>
                    <a:pt x="21516" y="10820"/>
                    <a:pt x="21516" y="10820"/>
                    <a:pt x="21516" y="10820"/>
                  </a:cubicBezTo>
                  <a:cubicBezTo>
                    <a:pt x="21516" y="10820"/>
                    <a:pt x="21516" y="10820"/>
                    <a:pt x="21516" y="10820"/>
                  </a:cubicBezTo>
                  <a:cubicBezTo>
                    <a:pt x="21516" y="10820"/>
                    <a:pt x="21516" y="10820"/>
                    <a:pt x="21516" y="10820"/>
                  </a:cubicBezTo>
                  <a:cubicBezTo>
                    <a:pt x="21516" y="10820"/>
                    <a:pt x="21516" y="10964"/>
                    <a:pt x="21516" y="10964"/>
                  </a:cubicBezTo>
                  <a:cubicBezTo>
                    <a:pt x="21516" y="11252"/>
                    <a:pt x="21432" y="11396"/>
                    <a:pt x="21264" y="11684"/>
                  </a:cubicBezTo>
                  <a:cubicBezTo>
                    <a:pt x="21096" y="12116"/>
                    <a:pt x="20844" y="12548"/>
                    <a:pt x="20591" y="12980"/>
                  </a:cubicBezTo>
                  <a:cubicBezTo>
                    <a:pt x="19247" y="15284"/>
                    <a:pt x="17650" y="17444"/>
                    <a:pt x="15969" y="18884"/>
                  </a:cubicBezTo>
                  <a:cubicBezTo>
                    <a:pt x="14960" y="19892"/>
                    <a:pt x="13784" y="20612"/>
                    <a:pt x="12607" y="21044"/>
                  </a:cubicBezTo>
                  <a:cubicBezTo>
                    <a:pt x="11262" y="21476"/>
                    <a:pt x="9918" y="21476"/>
                    <a:pt x="8657" y="20900"/>
                  </a:cubicBezTo>
                  <a:cubicBezTo>
                    <a:pt x="7648" y="20612"/>
                    <a:pt x="6640" y="19892"/>
                    <a:pt x="5715" y="19028"/>
                  </a:cubicBezTo>
                  <a:cubicBezTo>
                    <a:pt x="5715" y="19028"/>
                    <a:pt x="5715" y="19028"/>
                    <a:pt x="5715" y="19028"/>
                  </a:cubicBezTo>
                  <a:cubicBezTo>
                    <a:pt x="8405" y="16004"/>
                    <a:pt x="8405" y="16004"/>
                    <a:pt x="8405" y="16004"/>
                  </a:cubicBezTo>
                  <a:cubicBezTo>
                    <a:pt x="9077" y="16868"/>
                    <a:pt x="9918" y="17300"/>
                    <a:pt x="10758" y="17300"/>
                  </a:cubicBezTo>
                  <a:cubicBezTo>
                    <a:pt x="13027" y="17300"/>
                    <a:pt x="14792" y="14276"/>
                    <a:pt x="14792" y="10388"/>
                  </a:cubicBezTo>
                  <a:cubicBezTo>
                    <a:pt x="14792" y="9812"/>
                    <a:pt x="14792" y="9380"/>
                    <a:pt x="14708" y="8948"/>
                  </a:cubicBezTo>
                  <a:cubicBezTo>
                    <a:pt x="18238" y="4916"/>
                    <a:pt x="18238" y="4916"/>
                    <a:pt x="18238" y="4916"/>
                  </a:cubicBezTo>
                  <a:cubicBezTo>
                    <a:pt x="18490" y="5204"/>
                    <a:pt x="18742" y="5492"/>
                    <a:pt x="18911" y="5780"/>
                  </a:cubicBezTo>
                  <a:cubicBezTo>
                    <a:pt x="19751" y="6932"/>
                    <a:pt x="20591" y="8228"/>
                    <a:pt x="21264" y="9668"/>
                  </a:cubicBezTo>
                  <a:cubicBezTo>
                    <a:pt x="21432" y="9956"/>
                    <a:pt x="21516" y="10100"/>
                    <a:pt x="21516" y="10388"/>
                  </a:cubicBezTo>
                  <a:cubicBezTo>
                    <a:pt x="21516" y="10532"/>
                    <a:pt x="21516" y="10532"/>
                    <a:pt x="21516" y="10532"/>
                  </a:cubicBezTo>
                  <a:cubicBezTo>
                    <a:pt x="21516" y="10532"/>
                    <a:pt x="21516" y="10532"/>
                    <a:pt x="21516" y="10532"/>
                  </a:cubicBezTo>
                  <a:cubicBezTo>
                    <a:pt x="21516" y="10532"/>
                    <a:pt x="21516" y="10532"/>
                    <a:pt x="21516" y="10532"/>
                  </a:cubicBezTo>
                  <a:cubicBezTo>
                    <a:pt x="21516" y="10532"/>
                    <a:pt x="21516" y="10532"/>
                    <a:pt x="21516" y="10532"/>
                  </a:cubicBezTo>
                  <a:cubicBezTo>
                    <a:pt x="21516" y="10532"/>
                    <a:pt x="21516" y="10532"/>
                    <a:pt x="21516" y="10676"/>
                  </a:cubicBezTo>
                  <a:cubicBezTo>
                    <a:pt x="21516" y="10676"/>
                    <a:pt x="21516" y="10676"/>
                    <a:pt x="21516" y="10676"/>
                  </a:cubicBezTo>
                  <a:cubicBezTo>
                    <a:pt x="21516" y="10676"/>
                    <a:pt x="21516" y="10676"/>
                    <a:pt x="21516" y="10676"/>
                  </a:cubicBezTo>
                  <a:moveTo>
                    <a:pt x="10758" y="13844"/>
                  </a:moveTo>
                  <a:cubicBezTo>
                    <a:pt x="10590" y="13844"/>
                    <a:pt x="10506" y="13844"/>
                    <a:pt x="10338" y="13844"/>
                  </a:cubicBezTo>
                  <a:cubicBezTo>
                    <a:pt x="12691" y="11108"/>
                    <a:pt x="12691" y="11108"/>
                    <a:pt x="12691" y="11108"/>
                  </a:cubicBezTo>
                  <a:cubicBezTo>
                    <a:pt x="12523" y="12692"/>
                    <a:pt x="11767" y="13844"/>
                    <a:pt x="10758" y="13844"/>
                  </a:cubicBezTo>
                  <a:moveTo>
                    <a:pt x="19583" y="1604"/>
                  </a:moveTo>
                  <a:cubicBezTo>
                    <a:pt x="2101" y="21188"/>
                    <a:pt x="2101" y="21188"/>
                    <a:pt x="2101" y="21188"/>
                  </a:cubicBezTo>
                  <a:cubicBezTo>
                    <a:pt x="2101" y="21188"/>
                    <a:pt x="2101" y="21188"/>
                    <a:pt x="2101" y="21188"/>
                  </a:cubicBezTo>
                  <a:cubicBezTo>
                    <a:pt x="2017" y="21332"/>
                    <a:pt x="1933" y="21332"/>
                    <a:pt x="1849" y="21332"/>
                  </a:cubicBezTo>
                  <a:cubicBezTo>
                    <a:pt x="1597" y="21332"/>
                    <a:pt x="1345" y="20900"/>
                    <a:pt x="1345" y="20468"/>
                  </a:cubicBezTo>
                  <a:cubicBezTo>
                    <a:pt x="1345" y="20180"/>
                    <a:pt x="1429" y="19892"/>
                    <a:pt x="1597" y="19748"/>
                  </a:cubicBezTo>
                  <a:cubicBezTo>
                    <a:pt x="19079" y="164"/>
                    <a:pt x="19079" y="164"/>
                    <a:pt x="19079" y="164"/>
                  </a:cubicBezTo>
                  <a:cubicBezTo>
                    <a:pt x="19079" y="164"/>
                    <a:pt x="19079" y="164"/>
                    <a:pt x="19079" y="164"/>
                  </a:cubicBezTo>
                  <a:cubicBezTo>
                    <a:pt x="19079" y="164"/>
                    <a:pt x="19079" y="164"/>
                    <a:pt x="19079" y="164"/>
                  </a:cubicBezTo>
                  <a:cubicBezTo>
                    <a:pt x="19163" y="20"/>
                    <a:pt x="19247" y="20"/>
                    <a:pt x="19331" y="20"/>
                  </a:cubicBezTo>
                  <a:cubicBezTo>
                    <a:pt x="19583" y="20"/>
                    <a:pt x="19835" y="452"/>
                    <a:pt x="19835" y="884"/>
                  </a:cubicBezTo>
                  <a:cubicBezTo>
                    <a:pt x="19835" y="1172"/>
                    <a:pt x="19751" y="1460"/>
                    <a:pt x="19583" y="1604"/>
                  </a:cubicBezTo>
                  <a:close/>
                  <a:moveTo>
                    <a:pt x="10758" y="6932"/>
                  </a:moveTo>
                  <a:cubicBezTo>
                    <a:pt x="10926" y="6932"/>
                    <a:pt x="11094" y="6932"/>
                    <a:pt x="11346" y="7076"/>
                  </a:cubicBezTo>
                  <a:cubicBezTo>
                    <a:pt x="8741" y="9956"/>
                    <a:pt x="8741" y="9956"/>
                    <a:pt x="8741" y="9956"/>
                  </a:cubicBezTo>
                  <a:cubicBezTo>
                    <a:pt x="8909" y="8228"/>
                    <a:pt x="9749" y="6932"/>
                    <a:pt x="10758" y="6932"/>
                  </a:cubicBezTo>
                  <a:moveTo>
                    <a:pt x="13195" y="4916"/>
                  </a:moveTo>
                  <a:cubicBezTo>
                    <a:pt x="12523" y="4052"/>
                    <a:pt x="11683" y="3476"/>
                    <a:pt x="10758" y="3476"/>
                  </a:cubicBezTo>
                  <a:cubicBezTo>
                    <a:pt x="8489" y="3476"/>
                    <a:pt x="6724" y="6500"/>
                    <a:pt x="6724" y="10388"/>
                  </a:cubicBezTo>
                  <a:cubicBezTo>
                    <a:pt x="6724" y="10964"/>
                    <a:pt x="6808" y="11540"/>
                    <a:pt x="6892" y="12116"/>
                  </a:cubicBezTo>
                  <a:cubicBezTo>
                    <a:pt x="3362" y="16148"/>
                    <a:pt x="3362" y="16148"/>
                    <a:pt x="3362" y="16148"/>
                  </a:cubicBezTo>
                  <a:cubicBezTo>
                    <a:pt x="3194" y="16292"/>
                    <a:pt x="3194" y="16292"/>
                    <a:pt x="3194" y="16292"/>
                  </a:cubicBezTo>
                  <a:cubicBezTo>
                    <a:pt x="2942" y="16148"/>
                    <a:pt x="2774" y="15860"/>
                    <a:pt x="2521" y="15572"/>
                  </a:cubicBezTo>
                  <a:cubicBezTo>
                    <a:pt x="1765" y="14420"/>
                    <a:pt x="925" y="13124"/>
                    <a:pt x="252" y="11684"/>
                  </a:cubicBezTo>
                  <a:cubicBezTo>
                    <a:pt x="-84" y="11108"/>
                    <a:pt x="-84" y="10244"/>
                    <a:pt x="252" y="9668"/>
                  </a:cubicBezTo>
                  <a:cubicBezTo>
                    <a:pt x="420" y="9236"/>
                    <a:pt x="672" y="8804"/>
                    <a:pt x="925" y="8372"/>
                  </a:cubicBezTo>
                  <a:cubicBezTo>
                    <a:pt x="2269" y="6068"/>
                    <a:pt x="3866" y="3908"/>
                    <a:pt x="5547" y="2468"/>
                  </a:cubicBezTo>
                  <a:cubicBezTo>
                    <a:pt x="6556" y="1460"/>
                    <a:pt x="7732" y="740"/>
                    <a:pt x="8909" y="308"/>
                  </a:cubicBezTo>
                  <a:cubicBezTo>
                    <a:pt x="10254" y="-124"/>
                    <a:pt x="11514" y="-124"/>
                    <a:pt x="12859" y="452"/>
                  </a:cubicBezTo>
                  <a:cubicBezTo>
                    <a:pt x="13868" y="740"/>
                    <a:pt x="14792" y="1316"/>
                    <a:pt x="15633" y="2180"/>
                  </a:cubicBezTo>
                  <a:cubicBezTo>
                    <a:pt x="15465" y="2324"/>
                    <a:pt x="15465" y="2324"/>
                    <a:pt x="15465" y="2324"/>
                  </a:cubicBezTo>
                  <a:lnTo>
                    <a:pt x="13195" y="491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5" name="Shape"/>
            <p:cNvSpPr/>
            <p:nvPr/>
          </p:nvSpPr>
          <p:spPr>
            <a:xfrm>
              <a:off x="7283466" y="5158036"/>
              <a:ext cx="546085" cy="315947"/>
            </a:xfrm>
            <a:custGeom>
              <a:avLst/>
              <a:gdLst/>
              <a:ahLst/>
              <a:cxnLst>
                <a:cxn ang="0">
                  <a:pos x="wd2" y="hd2"/>
                </a:cxn>
                <a:cxn ang="5400000">
                  <a:pos x="wd2" y="hd2"/>
                </a:cxn>
                <a:cxn ang="10800000">
                  <a:pos x="wd2" y="hd2"/>
                </a:cxn>
                <a:cxn ang="16200000">
                  <a:pos x="wd2" y="hd2"/>
                </a:cxn>
              </a:cxnLst>
              <a:rect l="0" t="0" r="r" b="b"/>
              <a:pathLst>
                <a:path w="21516" h="21352" extrusionOk="0">
                  <a:moveTo>
                    <a:pt x="21516" y="10676"/>
                  </a:moveTo>
                  <a:cubicBezTo>
                    <a:pt x="21516" y="10820"/>
                    <a:pt x="21516" y="10820"/>
                    <a:pt x="21516" y="10820"/>
                  </a:cubicBezTo>
                  <a:cubicBezTo>
                    <a:pt x="21516" y="10820"/>
                    <a:pt x="21516" y="10820"/>
                    <a:pt x="21516" y="10820"/>
                  </a:cubicBezTo>
                  <a:cubicBezTo>
                    <a:pt x="21516" y="10820"/>
                    <a:pt x="21516" y="10820"/>
                    <a:pt x="21516" y="10820"/>
                  </a:cubicBezTo>
                  <a:cubicBezTo>
                    <a:pt x="21516" y="10820"/>
                    <a:pt x="21516" y="10820"/>
                    <a:pt x="21516" y="10820"/>
                  </a:cubicBezTo>
                  <a:cubicBezTo>
                    <a:pt x="21516" y="10820"/>
                    <a:pt x="21516" y="10964"/>
                    <a:pt x="21516" y="10964"/>
                  </a:cubicBezTo>
                  <a:cubicBezTo>
                    <a:pt x="21516" y="11252"/>
                    <a:pt x="21432" y="11396"/>
                    <a:pt x="21264" y="11684"/>
                  </a:cubicBezTo>
                  <a:cubicBezTo>
                    <a:pt x="21096" y="12116"/>
                    <a:pt x="20844" y="12548"/>
                    <a:pt x="20591" y="12980"/>
                  </a:cubicBezTo>
                  <a:cubicBezTo>
                    <a:pt x="19247" y="15284"/>
                    <a:pt x="17650" y="17444"/>
                    <a:pt x="15969" y="18884"/>
                  </a:cubicBezTo>
                  <a:cubicBezTo>
                    <a:pt x="14960" y="19892"/>
                    <a:pt x="13784" y="20612"/>
                    <a:pt x="12607" y="21044"/>
                  </a:cubicBezTo>
                  <a:cubicBezTo>
                    <a:pt x="11262" y="21476"/>
                    <a:pt x="9918" y="21476"/>
                    <a:pt x="8657" y="20900"/>
                  </a:cubicBezTo>
                  <a:cubicBezTo>
                    <a:pt x="6388" y="20180"/>
                    <a:pt x="4370" y="18020"/>
                    <a:pt x="2521" y="15572"/>
                  </a:cubicBezTo>
                  <a:cubicBezTo>
                    <a:pt x="1765" y="14420"/>
                    <a:pt x="925" y="13124"/>
                    <a:pt x="252" y="11684"/>
                  </a:cubicBezTo>
                  <a:cubicBezTo>
                    <a:pt x="-84" y="11108"/>
                    <a:pt x="-84" y="10244"/>
                    <a:pt x="252" y="9668"/>
                  </a:cubicBezTo>
                  <a:cubicBezTo>
                    <a:pt x="420" y="9236"/>
                    <a:pt x="672" y="8804"/>
                    <a:pt x="925" y="8372"/>
                  </a:cubicBezTo>
                  <a:cubicBezTo>
                    <a:pt x="2269" y="6068"/>
                    <a:pt x="3866" y="3908"/>
                    <a:pt x="5547" y="2468"/>
                  </a:cubicBezTo>
                  <a:cubicBezTo>
                    <a:pt x="6556" y="1460"/>
                    <a:pt x="7732" y="740"/>
                    <a:pt x="8909" y="308"/>
                  </a:cubicBezTo>
                  <a:cubicBezTo>
                    <a:pt x="10254" y="-124"/>
                    <a:pt x="11514" y="-124"/>
                    <a:pt x="12859" y="452"/>
                  </a:cubicBezTo>
                  <a:cubicBezTo>
                    <a:pt x="15128" y="1172"/>
                    <a:pt x="17146" y="3332"/>
                    <a:pt x="18911" y="5780"/>
                  </a:cubicBezTo>
                  <a:cubicBezTo>
                    <a:pt x="19751" y="6932"/>
                    <a:pt x="20591" y="8228"/>
                    <a:pt x="21264" y="9668"/>
                  </a:cubicBezTo>
                  <a:cubicBezTo>
                    <a:pt x="21432" y="9956"/>
                    <a:pt x="21516" y="10100"/>
                    <a:pt x="21516" y="10388"/>
                  </a:cubicBezTo>
                  <a:cubicBezTo>
                    <a:pt x="21516" y="10532"/>
                    <a:pt x="21516" y="10532"/>
                    <a:pt x="21516" y="10532"/>
                  </a:cubicBezTo>
                  <a:cubicBezTo>
                    <a:pt x="21516" y="10532"/>
                    <a:pt x="21516" y="10532"/>
                    <a:pt x="21516" y="10532"/>
                  </a:cubicBezTo>
                  <a:cubicBezTo>
                    <a:pt x="21516" y="10532"/>
                    <a:pt x="21516" y="10532"/>
                    <a:pt x="21516" y="10532"/>
                  </a:cubicBezTo>
                  <a:cubicBezTo>
                    <a:pt x="21516" y="10532"/>
                    <a:pt x="21516" y="10532"/>
                    <a:pt x="21516" y="10532"/>
                  </a:cubicBezTo>
                  <a:cubicBezTo>
                    <a:pt x="21516" y="10532"/>
                    <a:pt x="21516" y="10532"/>
                    <a:pt x="21516" y="10676"/>
                  </a:cubicBezTo>
                  <a:cubicBezTo>
                    <a:pt x="21516" y="10676"/>
                    <a:pt x="21516" y="10676"/>
                    <a:pt x="21516" y="10676"/>
                  </a:cubicBezTo>
                  <a:cubicBezTo>
                    <a:pt x="21516" y="10676"/>
                    <a:pt x="21516" y="10676"/>
                    <a:pt x="21516" y="10676"/>
                  </a:cubicBezTo>
                  <a:moveTo>
                    <a:pt x="10758" y="3476"/>
                  </a:moveTo>
                  <a:cubicBezTo>
                    <a:pt x="8489" y="3476"/>
                    <a:pt x="6724" y="6500"/>
                    <a:pt x="6724" y="10388"/>
                  </a:cubicBezTo>
                  <a:cubicBezTo>
                    <a:pt x="6724" y="14276"/>
                    <a:pt x="8489" y="17300"/>
                    <a:pt x="10758" y="17300"/>
                  </a:cubicBezTo>
                  <a:cubicBezTo>
                    <a:pt x="13027" y="17300"/>
                    <a:pt x="14792" y="14276"/>
                    <a:pt x="14792" y="10388"/>
                  </a:cubicBezTo>
                  <a:cubicBezTo>
                    <a:pt x="14792" y="6500"/>
                    <a:pt x="13027" y="3476"/>
                    <a:pt x="10758" y="3476"/>
                  </a:cubicBezTo>
                  <a:moveTo>
                    <a:pt x="10758" y="13844"/>
                  </a:moveTo>
                  <a:cubicBezTo>
                    <a:pt x="9665" y="13844"/>
                    <a:pt x="8741" y="12260"/>
                    <a:pt x="8741" y="10388"/>
                  </a:cubicBezTo>
                  <a:cubicBezTo>
                    <a:pt x="8741" y="8516"/>
                    <a:pt x="9665" y="6932"/>
                    <a:pt x="10758" y="6932"/>
                  </a:cubicBezTo>
                  <a:cubicBezTo>
                    <a:pt x="11851" y="6932"/>
                    <a:pt x="12775" y="8516"/>
                    <a:pt x="12775" y="10388"/>
                  </a:cubicBezTo>
                  <a:cubicBezTo>
                    <a:pt x="12775" y="12260"/>
                    <a:pt x="11851" y="13844"/>
                    <a:pt x="10758" y="138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6" name="Shape"/>
            <p:cNvSpPr/>
            <p:nvPr/>
          </p:nvSpPr>
          <p:spPr>
            <a:xfrm>
              <a:off x="6330950" y="5067300"/>
              <a:ext cx="543984" cy="505885"/>
            </a:xfrm>
            <a:custGeom>
              <a:avLst/>
              <a:gdLst/>
              <a:ahLst/>
              <a:cxnLst>
                <a:cxn ang="0">
                  <a:pos x="wd2" y="hd2"/>
                </a:cxn>
                <a:cxn ang="5400000">
                  <a:pos x="wd2" y="hd2"/>
                </a:cxn>
                <a:cxn ang="10800000">
                  <a:pos x="wd2" y="hd2"/>
                </a:cxn>
                <a:cxn ang="16200000">
                  <a:pos x="wd2" y="hd2"/>
                </a:cxn>
              </a:cxnLst>
              <a:rect l="0" t="0" r="r" b="b"/>
              <a:pathLst>
                <a:path w="21600" h="21600" extrusionOk="0">
                  <a:moveTo>
                    <a:pt x="17719" y="21600"/>
                  </a:moveTo>
                  <a:cubicBezTo>
                    <a:pt x="16791" y="20511"/>
                    <a:pt x="16791" y="20511"/>
                    <a:pt x="16791" y="20511"/>
                  </a:cubicBezTo>
                  <a:cubicBezTo>
                    <a:pt x="18900" y="17970"/>
                    <a:pt x="20250" y="14521"/>
                    <a:pt x="20250" y="10800"/>
                  </a:cubicBezTo>
                  <a:cubicBezTo>
                    <a:pt x="20250" y="7079"/>
                    <a:pt x="18900" y="3630"/>
                    <a:pt x="16791" y="1089"/>
                  </a:cubicBezTo>
                  <a:cubicBezTo>
                    <a:pt x="17719" y="0"/>
                    <a:pt x="17719" y="0"/>
                    <a:pt x="17719" y="0"/>
                  </a:cubicBezTo>
                  <a:cubicBezTo>
                    <a:pt x="20166" y="2904"/>
                    <a:pt x="21600" y="6625"/>
                    <a:pt x="21600" y="10800"/>
                  </a:cubicBezTo>
                  <a:cubicBezTo>
                    <a:pt x="21600" y="14975"/>
                    <a:pt x="20166" y="18696"/>
                    <a:pt x="17719" y="21600"/>
                  </a:cubicBezTo>
                  <a:moveTo>
                    <a:pt x="15103" y="18696"/>
                  </a:moveTo>
                  <a:cubicBezTo>
                    <a:pt x="14091" y="17697"/>
                    <a:pt x="14091" y="17697"/>
                    <a:pt x="14091" y="17697"/>
                  </a:cubicBezTo>
                  <a:cubicBezTo>
                    <a:pt x="15609" y="15882"/>
                    <a:pt x="16537" y="13432"/>
                    <a:pt x="16537" y="10800"/>
                  </a:cubicBezTo>
                  <a:cubicBezTo>
                    <a:pt x="16537" y="8168"/>
                    <a:pt x="15609" y="5718"/>
                    <a:pt x="14091" y="3903"/>
                  </a:cubicBezTo>
                  <a:cubicBezTo>
                    <a:pt x="15103" y="2904"/>
                    <a:pt x="15103" y="2904"/>
                    <a:pt x="15103" y="2904"/>
                  </a:cubicBezTo>
                  <a:cubicBezTo>
                    <a:pt x="16791" y="4992"/>
                    <a:pt x="17887" y="7714"/>
                    <a:pt x="17887" y="10800"/>
                  </a:cubicBezTo>
                  <a:cubicBezTo>
                    <a:pt x="17887" y="13886"/>
                    <a:pt x="16791" y="16608"/>
                    <a:pt x="15103" y="18696"/>
                  </a:cubicBezTo>
                  <a:moveTo>
                    <a:pt x="12487" y="15882"/>
                  </a:moveTo>
                  <a:cubicBezTo>
                    <a:pt x="11475" y="14884"/>
                    <a:pt x="11475" y="14884"/>
                    <a:pt x="11475" y="14884"/>
                  </a:cubicBezTo>
                  <a:cubicBezTo>
                    <a:pt x="12319" y="13795"/>
                    <a:pt x="12825" y="12343"/>
                    <a:pt x="12825" y="10800"/>
                  </a:cubicBezTo>
                  <a:cubicBezTo>
                    <a:pt x="12825" y="9257"/>
                    <a:pt x="12319" y="7805"/>
                    <a:pt x="11475" y="6716"/>
                  </a:cubicBezTo>
                  <a:cubicBezTo>
                    <a:pt x="12487" y="5718"/>
                    <a:pt x="12487" y="5718"/>
                    <a:pt x="12487" y="5718"/>
                  </a:cubicBezTo>
                  <a:cubicBezTo>
                    <a:pt x="13500" y="7079"/>
                    <a:pt x="14175" y="8894"/>
                    <a:pt x="14175" y="10800"/>
                  </a:cubicBezTo>
                  <a:cubicBezTo>
                    <a:pt x="14175" y="12706"/>
                    <a:pt x="13500" y="14521"/>
                    <a:pt x="12487" y="15882"/>
                  </a:cubicBezTo>
                  <a:moveTo>
                    <a:pt x="8437" y="16608"/>
                  </a:moveTo>
                  <a:cubicBezTo>
                    <a:pt x="8184" y="16608"/>
                    <a:pt x="8016" y="16518"/>
                    <a:pt x="7847" y="16427"/>
                  </a:cubicBezTo>
                  <a:cubicBezTo>
                    <a:pt x="7847" y="16427"/>
                    <a:pt x="7847" y="16427"/>
                    <a:pt x="7847" y="16427"/>
                  </a:cubicBezTo>
                  <a:cubicBezTo>
                    <a:pt x="4387" y="13704"/>
                    <a:pt x="4387" y="13704"/>
                    <a:pt x="4387" y="13704"/>
                  </a:cubicBezTo>
                  <a:cubicBezTo>
                    <a:pt x="1012" y="13704"/>
                    <a:pt x="1012" y="13704"/>
                    <a:pt x="1012" y="13704"/>
                  </a:cubicBezTo>
                  <a:cubicBezTo>
                    <a:pt x="422" y="13704"/>
                    <a:pt x="0" y="13250"/>
                    <a:pt x="0" y="12615"/>
                  </a:cubicBezTo>
                  <a:cubicBezTo>
                    <a:pt x="0" y="8985"/>
                    <a:pt x="0" y="8985"/>
                    <a:pt x="0" y="8985"/>
                  </a:cubicBezTo>
                  <a:cubicBezTo>
                    <a:pt x="0" y="8350"/>
                    <a:pt x="422" y="7896"/>
                    <a:pt x="1012" y="7896"/>
                  </a:cubicBezTo>
                  <a:cubicBezTo>
                    <a:pt x="1012" y="7896"/>
                    <a:pt x="1012" y="7896"/>
                    <a:pt x="1012" y="7896"/>
                  </a:cubicBezTo>
                  <a:cubicBezTo>
                    <a:pt x="4387" y="7896"/>
                    <a:pt x="4387" y="7896"/>
                    <a:pt x="4387" y="7896"/>
                  </a:cubicBezTo>
                  <a:cubicBezTo>
                    <a:pt x="7762" y="4901"/>
                    <a:pt x="7762" y="4901"/>
                    <a:pt x="7762" y="4901"/>
                  </a:cubicBezTo>
                  <a:cubicBezTo>
                    <a:pt x="7762" y="4901"/>
                    <a:pt x="7762" y="4901"/>
                    <a:pt x="7762" y="4901"/>
                  </a:cubicBezTo>
                  <a:cubicBezTo>
                    <a:pt x="8016" y="4719"/>
                    <a:pt x="8184" y="4629"/>
                    <a:pt x="8437" y="4629"/>
                  </a:cubicBezTo>
                  <a:cubicBezTo>
                    <a:pt x="9028" y="4629"/>
                    <a:pt x="9450" y="5082"/>
                    <a:pt x="9450" y="5718"/>
                  </a:cubicBezTo>
                  <a:cubicBezTo>
                    <a:pt x="9450" y="8985"/>
                    <a:pt x="9450" y="8985"/>
                    <a:pt x="9450" y="8985"/>
                  </a:cubicBezTo>
                  <a:cubicBezTo>
                    <a:pt x="9450" y="11526"/>
                    <a:pt x="9450" y="11526"/>
                    <a:pt x="9450" y="11526"/>
                  </a:cubicBezTo>
                  <a:cubicBezTo>
                    <a:pt x="9450" y="12615"/>
                    <a:pt x="9450" y="12615"/>
                    <a:pt x="9450" y="12615"/>
                  </a:cubicBezTo>
                  <a:cubicBezTo>
                    <a:pt x="9450" y="13704"/>
                    <a:pt x="9450" y="13704"/>
                    <a:pt x="9450" y="13704"/>
                  </a:cubicBezTo>
                  <a:cubicBezTo>
                    <a:pt x="9450" y="15519"/>
                    <a:pt x="9450" y="15519"/>
                    <a:pt x="9450" y="15519"/>
                  </a:cubicBezTo>
                  <a:cubicBezTo>
                    <a:pt x="9450" y="16155"/>
                    <a:pt x="9028" y="16608"/>
                    <a:pt x="8437" y="1660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7" name="Shape"/>
            <p:cNvSpPr/>
            <p:nvPr/>
          </p:nvSpPr>
          <p:spPr>
            <a:xfrm>
              <a:off x="5376333" y="5135033"/>
              <a:ext cx="450852" cy="370418"/>
            </a:xfrm>
            <a:custGeom>
              <a:avLst/>
              <a:gdLst/>
              <a:ahLst/>
              <a:cxnLst>
                <a:cxn ang="0">
                  <a:pos x="wd2" y="hd2"/>
                </a:cxn>
                <a:cxn ang="5400000">
                  <a:pos x="wd2" y="hd2"/>
                </a:cxn>
                <a:cxn ang="10800000">
                  <a:pos x="wd2" y="hd2"/>
                </a:cxn>
                <a:cxn ang="16200000">
                  <a:pos x="wd2" y="hd2"/>
                </a:cxn>
              </a:cxnLst>
              <a:rect l="0" t="0" r="r" b="b"/>
              <a:pathLst>
                <a:path w="21600" h="21600" extrusionOk="0">
                  <a:moveTo>
                    <a:pt x="18238" y="21600"/>
                  </a:moveTo>
                  <a:cubicBezTo>
                    <a:pt x="17015" y="20234"/>
                    <a:pt x="17015" y="20234"/>
                    <a:pt x="17015" y="20234"/>
                  </a:cubicBezTo>
                  <a:cubicBezTo>
                    <a:pt x="18849" y="17752"/>
                    <a:pt x="19970" y="14400"/>
                    <a:pt x="19970" y="10800"/>
                  </a:cubicBezTo>
                  <a:cubicBezTo>
                    <a:pt x="19970" y="7200"/>
                    <a:pt x="18849" y="3848"/>
                    <a:pt x="17015" y="1366"/>
                  </a:cubicBezTo>
                  <a:cubicBezTo>
                    <a:pt x="18238" y="0"/>
                    <a:pt x="18238" y="0"/>
                    <a:pt x="18238" y="0"/>
                  </a:cubicBezTo>
                  <a:cubicBezTo>
                    <a:pt x="20275" y="2855"/>
                    <a:pt x="21600" y="6579"/>
                    <a:pt x="21600" y="10800"/>
                  </a:cubicBezTo>
                  <a:cubicBezTo>
                    <a:pt x="21600" y="15021"/>
                    <a:pt x="20275" y="18745"/>
                    <a:pt x="18238" y="21600"/>
                  </a:cubicBezTo>
                  <a:moveTo>
                    <a:pt x="15079" y="17752"/>
                  </a:moveTo>
                  <a:cubicBezTo>
                    <a:pt x="13857" y="16386"/>
                    <a:pt x="13857" y="16386"/>
                    <a:pt x="13857" y="16386"/>
                  </a:cubicBezTo>
                  <a:cubicBezTo>
                    <a:pt x="14875" y="14897"/>
                    <a:pt x="15487" y="12910"/>
                    <a:pt x="15487" y="10800"/>
                  </a:cubicBezTo>
                  <a:cubicBezTo>
                    <a:pt x="15487" y="8690"/>
                    <a:pt x="14875" y="6703"/>
                    <a:pt x="13857" y="5214"/>
                  </a:cubicBezTo>
                  <a:cubicBezTo>
                    <a:pt x="15079" y="3848"/>
                    <a:pt x="15079" y="3848"/>
                    <a:pt x="15079" y="3848"/>
                  </a:cubicBezTo>
                  <a:cubicBezTo>
                    <a:pt x="16302" y="5710"/>
                    <a:pt x="17117" y="8193"/>
                    <a:pt x="17117" y="10800"/>
                  </a:cubicBezTo>
                  <a:cubicBezTo>
                    <a:pt x="17117" y="13407"/>
                    <a:pt x="16302" y="15890"/>
                    <a:pt x="15079" y="17752"/>
                  </a:cubicBezTo>
                  <a:moveTo>
                    <a:pt x="10189" y="18745"/>
                  </a:moveTo>
                  <a:cubicBezTo>
                    <a:pt x="9883" y="18745"/>
                    <a:pt x="9679" y="18621"/>
                    <a:pt x="9475" y="18497"/>
                  </a:cubicBezTo>
                  <a:cubicBezTo>
                    <a:pt x="9475" y="18497"/>
                    <a:pt x="9475" y="18497"/>
                    <a:pt x="9475" y="18497"/>
                  </a:cubicBezTo>
                  <a:cubicBezTo>
                    <a:pt x="5298" y="14772"/>
                    <a:pt x="5298" y="14772"/>
                    <a:pt x="5298" y="14772"/>
                  </a:cubicBezTo>
                  <a:cubicBezTo>
                    <a:pt x="1223" y="14772"/>
                    <a:pt x="1223" y="14772"/>
                    <a:pt x="1223" y="14772"/>
                  </a:cubicBezTo>
                  <a:cubicBezTo>
                    <a:pt x="509" y="14772"/>
                    <a:pt x="0" y="14152"/>
                    <a:pt x="0" y="13283"/>
                  </a:cubicBezTo>
                  <a:cubicBezTo>
                    <a:pt x="0" y="8317"/>
                    <a:pt x="0" y="8317"/>
                    <a:pt x="0" y="8317"/>
                  </a:cubicBezTo>
                  <a:cubicBezTo>
                    <a:pt x="0" y="7448"/>
                    <a:pt x="509" y="6828"/>
                    <a:pt x="1223" y="6828"/>
                  </a:cubicBezTo>
                  <a:cubicBezTo>
                    <a:pt x="1223" y="6828"/>
                    <a:pt x="1223" y="6828"/>
                    <a:pt x="1223" y="6828"/>
                  </a:cubicBezTo>
                  <a:cubicBezTo>
                    <a:pt x="5298" y="6828"/>
                    <a:pt x="5298" y="6828"/>
                    <a:pt x="5298" y="6828"/>
                  </a:cubicBezTo>
                  <a:cubicBezTo>
                    <a:pt x="9374" y="2731"/>
                    <a:pt x="9374" y="2731"/>
                    <a:pt x="9374" y="2731"/>
                  </a:cubicBezTo>
                  <a:cubicBezTo>
                    <a:pt x="9374" y="2731"/>
                    <a:pt x="9374" y="2731"/>
                    <a:pt x="9374" y="2731"/>
                  </a:cubicBezTo>
                  <a:cubicBezTo>
                    <a:pt x="9679" y="2483"/>
                    <a:pt x="9883" y="2359"/>
                    <a:pt x="10189" y="2359"/>
                  </a:cubicBezTo>
                  <a:cubicBezTo>
                    <a:pt x="10902" y="2359"/>
                    <a:pt x="11411" y="2979"/>
                    <a:pt x="11411" y="3848"/>
                  </a:cubicBezTo>
                  <a:cubicBezTo>
                    <a:pt x="11411" y="8317"/>
                    <a:pt x="11411" y="8317"/>
                    <a:pt x="11411" y="8317"/>
                  </a:cubicBezTo>
                  <a:cubicBezTo>
                    <a:pt x="11411" y="11793"/>
                    <a:pt x="11411" y="11793"/>
                    <a:pt x="11411" y="11793"/>
                  </a:cubicBezTo>
                  <a:cubicBezTo>
                    <a:pt x="11411" y="13283"/>
                    <a:pt x="11411" y="13283"/>
                    <a:pt x="11411" y="13283"/>
                  </a:cubicBezTo>
                  <a:cubicBezTo>
                    <a:pt x="11411" y="14772"/>
                    <a:pt x="11411" y="14772"/>
                    <a:pt x="11411" y="14772"/>
                  </a:cubicBezTo>
                  <a:cubicBezTo>
                    <a:pt x="11411" y="17255"/>
                    <a:pt x="11411" y="17255"/>
                    <a:pt x="11411" y="17255"/>
                  </a:cubicBezTo>
                  <a:cubicBezTo>
                    <a:pt x="11411" y="18124"/>
                    <a:pt x="10902" y="18745"/>
                    <a:pt x="10189" y="1874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8" name="Shape"/>
            <p:cNvSpPr/>
            <p:nvPr/>
          </p:nvSpPr>
          <p:spPr>
            <a:xfrm>
              <a:off x="4421717" y="5175250"/>
              <a:ext cx="357717" cy="281517"/>
            </a:xfrm>
            <a:custGeom>
              <a:avLst/>
              <a:gdLst/>
              <a:ahLst/>
              <a:cxnLst>
                <a:cxn ang="0">
                  <a:pos x="wd2" y="hd2"/>
                </a:cxn>
                <a:cxn ang="5400000">
                  <a:pos x="wd2" y="hd2"/>
                </a:cxn>
                <a:cxn ang="10800000">
                  <a:pos x="wd2" y="hd2"/>
                </a:cxn>
                <a:cxn ang="16200000">
                  <a:pos x="wd2" y="hd2"/>
                </a:cxn>
              </a:cxnLst>
              <a:rect l="0" t="0" r="r" b="b"/>
              <a:pathLst>
                <a:path w="21600" h="21600" extrusionOk="0">
                  <a:moveTo>
                    <a:pt x="19029" y="20291"/>
                  </a:moveTo>
                  <a:cubicBezTo>
                    <a:pt x="17486" y="18491"/>
                    <a:pt x="17486" y="18491"/>
                    <a:pt x="17486" y="18491"/>
                  </a:cubicBezTo>
                  <a:cubicBezTo>
                    <a:pt x="18771" y="16527"/>
                    <a:pt x="19543" y="13909"/>
                    <a:pt x="19543" y="11127"/>
                  </a:cubicBezTo>
                  <a:cubicBezTo>
                    <a:pt x="19543" y="8345"/>
                    <a:pt x="18771" y="5727"/>
                    <a:pt x="17486" y="3764"/>
                  </a:cubicBezTo>
                  <a:cubicBezTo>
                    <a:pt x="19029" y="1964"/>
                    <a:pt x="19029" y="1964"/>
                    <a:pt x="19029" y="1964"/>
                  </a:cubicBezTo>
                  <a:cubicBezTo>
                    <a:pt x="20571" y="4418"/>
                    <a:pt x="21600" y="7691"/>
                    <a:pt x="21600" y="11127"/>
                  </a:cubicBezTo>
                  <a:cubicBezTo>
                    <a:pt x="21600" y="14564"/>
                    <a:pt x="20571" y="17836"/>
                    <a:pt x="19029" y="20291"/>
                  </a:cubicBezTo>
                  <a:moveTo>
                    <a:pt x="12857" y="21600"/>
                  </a:moveTo>
                  <a:cubicBezTo>
                    <a:pt x="12471" y="21600"/>
                    <a:pt x="12214" y="21436"/>
                    <a:pt x="11957" y="21273"/>
                  </a:cubicBezTo>
                  <a:cubicBezTo>
                    <a:pt x="11957" y="21273"/>
                    <a:pt x="11957" y="21273"/>
                    <a:pt x="11957" y="21273"/>
                  </a:cubicBezTo>
                  <a:cubicBezTo>
                    <a:pt x="6686" y="16364"/>
                    <a:pt x="6686" y="16364"/>
                    <a:pt x="6686" y="16364"/>
                  </a:cubicBezTo>
                  <a:cubicBezTo>
                    <a:pt x="1543" y="16364"/>
                    <a:pt x="1543" y="16364"/>
                    <a:pt x="1543" y="16364"/>
                  </a:cubicBezTo>
                  <a:cubicBezTo>
                    <a:pt x="643" y="16364"/>
                    <a:pt x="0" y="15545"/>
                    <a:pt x="0" y="14400"/>
                  </a:cubicBezTo>
                  <a:cubicBezTo>
                    <a:pt x="0" y="7855"/>
                    <a:pt x="0" y="7855"/>
                    <a:pt x="0" y="7855"/>
                  </a:cubicBezTo>
                  <a:cubicBezTo>
                    <a:pt x="0" y="6709"/>
                    <a:pt x="643" y="5891"/>
                    <a:pt x="1543" y="5891"/>
                  </a:cubicBezTo>
                  <a:cubicBezTo>
                    <a:pt x="1543" y="5891"/>
                    <a:pt x="1543" y="5891"/>
                    <a:pt x="1543" y="5891"/>
                  </a:cubicBezTo>
                  <a:cubicBezTo>
                    <a:pt x="6686" y="5891"/>
                    <a:pt x="6686" y="5891"/>
                    <a:pt x="6686" y="5891"/>
                  </a:cubicBezTo>
                  <a:cubicBezTo>
                    <a:pt x="11829" y="491"/>
                    <a:pt x="11829" y="491"/>
                    <a:pt x="11829" y="491"/>
                  </a:cubicBezTo>
                  <a:cubicBezTo>
                    <a:pt x="11829" y="491"/>
                    <a:pt x="11829" y="491"/>
                    <a:pt x="11829" y="491"/>
                  </a:cubicBezTo>
                  <a:cubicBezTo>
                    <a:pt x="12214" y="164"/>
                    <a:pt x="12471" y="0"/>
                    <a:pt x="12857" y="0"/>
                  </a:cubicBezTo>
                  <a:cubicBezTo>
                    <a:pt x="13757" y="0"/>
                    <a:pt x="14400" y="818"/>
                    <a:pt x="14400" y="1964"/>
                  </a:cubicBezTo>
                  <a:cubicBezTo>
                    <a:pt x="14400" y="7855"/>
                    <a:pt x="14400" y="7855"/>
                    <a:pt x="14400" y="7855"/>
                  </a:cubicBezTo>
                  <a:cubicBezTo>
                    <a:pt x="14400" y="12436"/>
                    <a:pt x="14400" y="12436"/>
                    <a:pt x="14400" y="12436"/>
                  </a:cubicBezTo>
                  <a:cubicBezTo>
                    <a:pt x="14400" y="14400"/>
                    <a:pt x="14400" y="14400"/>
                    <a:pt x="14400" y="14400"/>
                  </a:cubicBezTo>
                  <a:cubicBezTo>
                    <a:pt x="14400" y="16364"/>
                    <a:pt x="14400" y="16364"/>
                    <a:pt x="14400" y="16364"/>
                  </a:cubicBezTo>
                  <a:cubicBezTo>
                    <a:pt x="14400" y="19636"/>
                    <a:pt x="14400" y="19636"/>
                    <a:pt x="14400" y="19636"/>
                  </a:cubicBezTo>
                  <a:cubicBezTo>
                    <a:pt x="14400" y="20782"/>
                    <a:pt x="13757" y="21600"/>
                    <a:pt x="12857"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19" name="Shape"/>
            <p:cNvSpPr/>
            <p:nvPr/>
          </p:nvSpPr>
          <p:spPr>
            <a:xfrm>
              <a:off x="3520017" y="5175250"/>
              <a:ext cx="442383" cy="281517"/>
            </a:xfrm>
            <a:custGeom>
              <a:avLst/>
              <a:gdLst/>
              <a:ahLst/>
              <a:cxnLst>
                <a:cxn ang="0">
                  <a:pos x="wd2" y="hd2"/>
                </a:cxn>
                <a:cxn ang="5400000">
                  <a:pos x="wd2" y="hd2"/>
                </a:cxn>
                <a:cxn ang="10800000">
                  <a:pos x="wd2" y="hd2"/>
                </a:cxn>
                <a:cxn ang="16200000">
                  <a:pos x="wd2" y="hd2"/>
                </a:cxn>
              </a:cxnLst>
              <a:rect l="0" t="0" r="r" b="b"/>
              <a:pathLst>
                <a:path w="21600" h="21600" extrusionOk="0">
                  <a:moveTo>
                    <a:pt x="21185" y="8509"/>
                  </a:moveTo>
                  <a:cubicBezTo>
                    <a:pt x="19627" y="11127"/>
                    <a:pt x="19627" y="11127"/>
                    <a:pt x="19627" y="11127"/>
                  </a:cubicBezTo>
                  <a:cubicBezTo>
                    <a:pt x="21185" y="13745"/>
                    <a:pt x="21185" y="13745"/>
                    <a:pt x="21185" y="13745"/>
                  </a:cubicBezTo>
                  <a:cubicBezTo>
                    <a:pt x="21496" y="14073"/>
                    <a:pt x="21600" y="14564"/>
                    <a:pt x="21600" y="15055"/>
                  </a:cubicBezTo>
                  <a:cubicBezTo>
                    <a:pt x="21600" y="16200"/>
                    <a:pt x="21081" y="17018"/>
                    <a:pt x="20354" y="17018"/>
                  </a:cubicBezTo>
                  <a:cubicBezTo>
                    <a:pt x="20042" y="17018"/>
                    <a:pt x="19731" y="16855"/>
                    <a:pt x="19523" y="16364"/>
                  </a:cubicBezTo>
                  <a:cubicBezTo>
                    <a:pt x="17862" y="13909"/>
                    <a:pt x="17862" y="13909"/>
                    <a:pt x="17862" y="13909"/>
                  </a:cubicBezTo>
                  <a:cubicBezTo>
                    <a:pt x="16200" y="16364"/>
                    <a:pt x="16200" y="16364"/>
                    <a:pt x="16200" y="16364"/>
                  </a:cubicBezTo>
                  <a:cubicBezTo>
                    <a:pt x="15992" y="16855"/>
                    <a:pt x="15681" y="17018"/>
                    <a:pt x="15369" y="17018"/>
                  </a:cubicBezTo>
                  <a:cubicBezTo>
                    <a:pt x="14642" y="17018"/>
                    <a:pt x="14123" y="16200"/>
                    <a:pt x="14123" y="15055"/>
                  </a:cubicBezTo>
                  <a:cubicBezTo>
                    <a:pt x="14123" y="14564"/>
                    <a:pt x="14227" y="14073"/>
                    <a:pt x="14538" y="13745"/>
                  </a:cubicBezTo>
                  <a:cubicBezTo>
                    <a:pt x="16096" y="11127"/>
                    <a:pt x="16096" y="11127"/>
                    <a:pt x="16096" y="11127"/>
                  </a:cubicBezTo>
                  <a:cubicBezTo>
                    <a:pt x="14538" y="8509"/>
                    <a:pt x="14538" y="8509"/>
                    <a:pt x="14538" y="8509"/>
                  </a:cubicBezTo>
                  <a:cubicBezTo>
                    <a:pt x="14227" y="8182"/>
                    <a:pt x="14123" y="7691"/>
                    <a:pt x="14123" y="7200"/>
                  </a:cubicBezTo>
                  <a:cubicBezTo>
                    <a:pt x="14123" y="6055"/>
                    <a:pt x="14642" y="5236"/>
                    <a:pt x="15369" y="5236"/>
                  </a:cubicBezTo>
                  <a:cubicBezTo>
                    <a:pt x="15681" y="5236"/>
                    <a:pt x="15992" y="5400"/>
                    <a:pt x="16200" y="5891"/>
                  </a:cubicBezTo>
                  <a:cubicBezTo>
                    <a:pt x="17862" y="8345"/>
                    <a:pt x="17862" y="8345"/>
                    <a:pt x="17862" y="8345"/>
                  </a:cubicBezTo>
                  <a:cubicBezTo>
                    <a:pt x="19523" y="5891"/>
                    <a:pt x="19523" y="5891"/>
                    <a:pt x="19523" y="5891"/>
                  </a:cubicBezTo>
                  <a:cubicBezTo>
                    <a:pt x="19731" y="5400"/>
                    <a:pt x="20042" y="5236"/>
                    <a:pt x="20354" y="5236"/>
                  </a:cubicBezTo>
                  <a:cubicBezTo>
                    <a:pt x="21081" y="5236"/>
                    <a:pt x="21600" y="6055"/>
                    <a:pt x="21600" y="7200"/>
                  </a:cubicBezTo>
                  <a:cubicBezTo>
                    <a:pt x="21600" y="7691"/>
                    <a:pt x="21496" y="8182"/>
                    <a:pt x="21185" y="8509"/>
                  </a:cubicBezTo>
                  <a:moveTo>
                    <a:pt x="10385" y="21600"/>
                  </a:moveTo>
                  <a:cubicBezTo>
                    <a:pt x="10073" y="21600"/>
                    <a:pt x="9865" y="21436"/>
                    <a:pt x="9658" y="21273"/>
                  </a:cubicBezTo>
                  <a:cubicBezTo>
                    <a:pt x="9658" y="21273"/>
                    <a:pt x="9658" y="21273"/>
                    <a:pt x="9658" y="21273"/>
                  </a:cubicBezTo>
                  <a:cubicBezTo>
                    <a:pt x="5400" y="16364"/>
                    <a:pt x="5400" y="16364"/>
                    <a:pt x="5400" y="16364"/>
                  </a:cubicBezTo>
                  <a:cubicBezTo>
                    <a:pt x="1246" y="16364"/>
                    <a:pt x="1246" y="16364"/>
                    <a:pt x="1246" y="16364"/>
                  </a:cubicBezTo>
                  <a:cubicBezTo>
                    <a:pt x="519" y="16364"/>
                    <a:pt x="0" y="15545"/>
                    <a:pt x="0" y="14400"/>
                  </a:cubicBezTo>
                  <a:cubicBezTo>
                    <a:pt x="0" y="7855"/>
                    <a:pt x="0" y="7855"/>
                    <a:pt x="0" y="7855"/>
                  </a:cubicBezTo>
                  <a:cubicBezTo>
                    <a:pt x="0" y="6709"/>
                    <a:pt x="519" y="5891"/>
                    <a:pt x="1246" y="5891"/>
                  </a:cubicBezTo>
                  <a:cubicBezTo>
                    <a:pt x="1246" y="5891"/>
                    <a:pt x="1246" y="5891"/>
                    <a:pt x="1246" y="5891"/>
                  </a:cubicBezTo>
                  <a:cubicBezTo>
                    <a:pt x="5400" y="5891"/>
                    <a:pt x="5400" y="5891"/>
                    <a:pt x="5400" y="5891"/>
                  </a:cubicBezTo>
                  <a:cubicBezTo>
                    <a:pt x="9554" y="491"/>
                    <a:pt x="9554" y="491"/>
                    <a:pt x="9554" y="491"/>
                  </a:cubicBezTo>
                  <a:cubicBezTo>
                    <a:pt x="9554" y="491"/>
                    <a:pt x="9554" y="491"/>
                    <a:pt x="9554" y="491"/>
                  </a:cubicBezTo>
                  <a:cubicBezTo>
                    <a:pt x="9865" y="164"/>
                    <a:pt x="10073" y="0"/>
                    <a:pt x="10385" y="0"/>
                  </a:cubicBezTo>
                  <a:cubicBezTo>
                    <a:pt x="11112" y="0"/>
                    <a:pt x="11631" y="818"/>
                    <a:pt x="11631" y="1964"/>
                  </a:cubicBezTo>
                  <a:cubicBezTo>
                    <a:pt x="11631" y="7855"/>
                    <a:pt x="11631" y="7855"/>
                    <a:pt x="11631" y="7855"/>
                  </a:cubicBezTo>
                  <a:cubicBezTo>
                    <a:pt x="11631" y="12436"/>
                    <a:pt x="11631" y="12436"/>
                    <a:pt x="11631" y="12436"/>
                  </a:cubicBezTo>
                  <a:cubicBezTo>
                    <a:pt x="11631" y="14400"/>
                    <a:pt x="11631" y="14400"/>
                    <a:pt x="11631" y="14400"/>
                  </a:cubicBezTo>
                  <a:cubicBezTo>
                    <a:pt x="11631" y="16364"/>
                    <a:pt x="11631" y="16364"/>
                    <a:pt x="11631" y="16364"/>
                  </a:cubicBezTo>
                  <a:cubicBezTo>
                    <a:pt x="11631" y="19636"/>
                    <a:pt x="11631" y="19636"/>
                    <a:pt x="11631" y="19636"/>
                  </a:cubicBezTo>
                  <a:cubicBezTo>
                    <a:pt x="11631" y="20782"/>
                    <a:pt x="11112" y="21600"/>
                    <a:pt x="10385"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0" name="Shape"/>
            <p:cNvSpPr/>
            <p:nvPr/>
          </p:nvSpPr>
          <p:spPr>
            <a:xfrm>
              <a:off x="2565400" y="5175250"/>
              <a:ext cx="444501" cy="281517"/>
            </a:xfrm>
            <a:custGeom>
              <a:avLst/>
              <a:gdLst/>
              <a:ahLst/>
              <a:cxnLst>
                <a:cxn ang="0">
                  <a:pos x="wd2" y="hd2"/>
                </a:cxn>
                <a:cxn ang="5400000">
                  <a:pos x="wd2" y="hd2"/>
                </a:cxn>
                <a:cxn ang="10800000">
                  <a:pos x="wd2" y="hd2"/>
                </a:cxn>
                <a:cxn ang="16200000">
                  <a:pos x="wd2" y="hd2"/>
                </a:cxn>
              </a:cxnLst>
              <a:rect l="0" t="0" r="r" b="b"/>
              <a:pathLst>
                <a:path w="21600" h="21600" extrusionOk="0">
                  <a:moveTo>
                    <a:pt x="20354" y="13091"/>
                  </a:moveTo>
                  <a:cubicBezTo>
                    <a:pt x="15369" y="13091"/>
                    <a:pt x="15369" y="13091"/>
                    <a:pt x="15369" y="13091"/>
                  </a:cubicBezTo>
                  <a:cubicBezTo>
                    <a:pt x="14642" y="13091"/>
                    <a:pt x="14123" y="12273"/>
                    <a:pt x="14123" y="11127"/>
                  </a:cubicBezTo>
                  <a:cubicBezTo>
                    <a:pt x="14123" y="9982"/>
                    <a:pt x="14642" y="9164"/>
                    <a:pt x="15369" y="9164"/>
                  </a:cubicBezTo>
                  <a:cubicBezTo>
                    <a:pt x="20354" y="9164"/>
                    <a:pt x="20354" y="9164"/>
                    <a:pt x="20354" y="9164"/>
                  </a:cubicBezTo>
                  <a:cubicBezTo>
                    <a:pt x="21081" y="9164"/>
                    <a:pt x="21600" y="9982"/>
                    <a:pt x="21600" y="11127"/>
                  </a:cubicBezTo>
                  <a:cubicBezTo>
                    <a:pt x="21600" y="12273"/>
                    <a:pt x="21081" y="13091"/>
                    <a:pt x="20354" y="13091"/>
                  </a:cubicBezTo>
                  <a:moveTo>
                    <a:pt x="10385" y="21600"/>
                  </a:moveTo>
                  <a:cubicBezTo>
                    <a:pt x="10073" y="21600"/>
                    <a:pt x="9865" y="21436"/>
                    <a:pt x="9658" y="21273"/>
                  </a:cubicBezTo>
                  <a:cubicBezTo>
                    <a:pt x="9658" y="21273"/>
                    <a:pt x="9658" y="21273"/>
                    <a:pt x="9658" y="21273"/>
                  </a:cubicBezTo>
                  <a:cubicBezTo>
                    <a:pt x="5400" y="16364"/>
                    <a:pt x="5400" y="16364"/>
                    <a:pt x="5400" y="16364"/>
                  </a:cubicBezTo>
                  <a:cubicBezTo>
                    <a:pt x="1246" y="16364"/>
                    <a:pt x="1246" y="16364"/>
                    <a:pt x="1246" y="16364"/>
                  </a:cubicBezTo>
                  <a:cubicBezTo>
                    <a:pt x="519" y="16364"/>
                    <a:pt x="0" y="15545"/>
                    <a:pt x="0" y="14400"/>
                  </a:cubicBezTo>
                  <a:cubicBezTo>
                    <a:pt x="0" y="7855"/>
                    <a:pt x="0" y="7855"/>
                    <a:pt x="0" y="7855"/>
                  </a:cubicBezTo>
                  <a:cubicBezTo>
                    <a:pt x="0" y="6709"/>
                    <a:pt x="519" y="5891"/>
                    <a:pt x="1246" y="5891"/>
                  </a:cubicBezTo>
                  <a:cubicBezTo>
                    <a:pt x="1246" y="5891"/>
                    <a:pt x="1246" y="5891"/>
                    <a:pt x="1246" y="5891"/>
                  </a:cubicBezTo>
                  <a:cubicBezTo>
                    <a:pt x="5400" y="5891"/>
                    <a:pt x="5400" y="5891"/>
                    <a:pt x="5400" y="5891"/>
                  </a:cubicBezTo>
                  <a:cubicBezTo>
                    <a:pt x="9554" y="491"/>
                    <a:pt x="9554" y="491"/>
                    <a:pt x="9554" y="491"/>
                  </a:cubicBezTo>
                  <a:cubicBezTo>
                    <a:pt x="9554" y="491"/>
                    <a:pt x="9554" y="491"/>
                    <a:pt x="9554" y="491"/>
                  </a:cubicBezTo>
                  <a:cubicBezTo>
                    <a:pt x="9865" y="164"/>
                    <a:pt x="10073" y="0"/>
                    <a:pt x="10385" y="0"/>
                  </a:cubicBezTo>
                  <a:cubicBezTo>
                    <a:pt x="11112" y="0"/>
                    <a:pt x="11631" y="818"/>
                    <a:pt x="11631" y="1964"/>
                  </a:cubicBezTo>
                  <a:cubicBezTo>
                    <a:pt x="11631" y="7855"/>
                    <a:pt x="11631" y="7855"/>
                    <a:pt x="11631" y="7855"/>
                  </a:cubicBezTo>
                  <a:cubicBezTo>
                    <a:pt x="11631" y="12436"/>
                    <a:pt x="11631" y="12436"/>
                    <a:pt x="11631" y="12436"/>
                  </a:cubicBezTo>
                  <a:cubicBezTo>
                    <a:pt x="11631" y="14400"/>
                    <a:pt x="11631" y="14400"/>
                    <a:pt x="11631" y="14400"/>
                  </a:cubicBezTo>
                  <a:cubicBezTo>
                    <a:pt x="11631" y="16364"/>
                    <a:pt x="11631" y="16364"/>
                    <a:pt x="11631" y="16364"/>
                  </a:cubicBezTo>
                  <a:cubicBezTo>
                    <a:pt x="11631" y="19636"/>
                    <a:pt x="11631" y="19636"/>
                    <a:pt x="11631" y="19636"/>
                  </a:cubicBezTo>
                  <a:cubicBezTo>
                    <a:pt x="11631" y="20782"/>
                    <a:pt x="11112" y="21600"/>
                    <a:pt x="10385"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1" name="Shape"/>
            <p:cNvSpPr/>
            <p:nvPr/>
          </p:nvSpPr>
          <p:spPr>
            <a:xfrm>
              <a:off x="1612900" y="5175250"/>
              <a:ext cx="442385" cy="281517"/>
            </a:xfrm>
            <a:custGeom>
              <a:avLst/>
              <a:gdLst/>
              <a:ahLst/>
              <a:cxnLst>
                <a:cxn ang="0">
                  <a:pos x="wd2" y="hd2"/>
                </a:cxn>
                <a:cxn ang="5400000">
                  <a:pos x="wd2" y="hd2"/>
                </a:cxn>
                <a:cxn ang="10800000">
                  <a:pos x="wd2" y="hd2"/>
                </a:cxn>
                <a:cxn ang="16200000">
                  <a:pos x="wd2" y="hd2"/>
                </a:cxn>
              </a:cxnLst>
              <a:rect l="0" t="0" r="r" b="b"/>
              <a:pathLst>
                <a:path w="21600" h="21600" extrusionOk="0">
                  <a:moveTo>
                    <a:pt x="20354" y="13091"/>
                  </a:moveTo>
                  <a:cubicBezTo>
                    <a:pt x="19108" y="13091"/>
                    <a:pt x="19108" y="13091"/>
                    <a:pt x="19108" y="13091"/>
                  </a:cubicBezTo>
                  <a:cubicBezTo>
                    <a:pt x="19108" y="15055"/>
                    <a:pt x="19108" y="15055"/>
                    <a:pt x="19108" y="15055"/>
                  </a:cubicBezTo>
                  <a:cubicBezTo>
                    <a:pt x="19108" y="16200"/>
                    <a:pt x="18588" y="17018"/>
                    <a:pt x="17862" y="17018"/>
                  </a:cubicBezTo>
                  <a:cubicBezTo>
                    <a:pt x="17135" y="17018"/>
                    <a:pt x="16615" y="16200"/>
                    <a:pt x="16615" y="15055"/>
                  </a:cubicBezTo>
                  <a:cubicBezTo>
                    <a:pt x="16615" y="13091"/>
                    <a:pt x="16615" y="13091"/>
                    <a:pt x="16615" y="13091"/>
                  </a:cubicBezTo>
                  <a:cubicBezTo>
                    <a:pt x="15369" y="13091"/>
                    <a:pt x="15369" y="13091"/>
                    <a:pt x="15369" y="13091"/>
                  </a:cubicBezTo>
                  <a:cubicBezTo>
                    <a:pt x="14642" y="13091"/>
                    <a:pt x="14123" y="12273"/>
                    <a:pt x="14123" y="11127"/>
                  </a:cubicBezTo>
                  <a:cubicBezTo>
                    <a:pt x="14123" y="9982"/>
                    <a:pt x="14642" y="9164"/>
                    <a:pt x="15369" y="9164"/>
                  </a:cubicBezTo>
                  <a:cubicBezTo>
                    <a:pt x="16615" y="9164"/>
                    <a:pt x="16615" y="9164"/>
                    <a:pt x="16615" y="9164"/>
                  </a:cubicBezTo>
                  <a:cubicBezTo>
                    <a:pt x="16615" y="7200"/>
                    <a:pt x="16615" y="7200"/>
                    <a:pt x="16615" y="7200"/>
                  </a:cubicBezTo>
                  <a:cubicBezTo>
                    <a:pt x="16615" y="6055"/>
                    <a:pt x="17135" y="5236"/>
                    <a:pt x="17862" y="5236"/>
                  </a:cubicBezTo>
                  <a:cubicBezTo>
                    <a:pt x="18588" y="5236"/>
                    <a:pt x="19108" y="6055"/>
                    <a:pt x="19108" y="7200"/>
                  </a:cubicBezTo>
                  <a:cubicBezTo>
                    <a:pt x="19108" y="9164"/>
                    <a:pt x="19108" y="9164"/>
                    <a:pt x="19108" y="9164"/>
                  </a:cubicBezTo>
                  <a:cubicBezTo>
                    <a:pt x="20354" y="9164"/>
                    <a:pt x="20354" y="9164"/>
                    <a:pt x="20354" y="9164"/>
                  </a:cubicBezTo>
                  <a:cubicBezTo>
                    <a:pt x="21081" y="9164"/>
                    <a:pt x="21600" y="9982"/>
                    <a:pt x="21600" y="11127"/>
                  </a:cubicBezTo>
                  <a:cubicBezTo>
                    <a:pt x="21600" y="12273"/>
                    <a:pt x="21081" y="13091"/>
                    <a:pt x="20354" y="13091"/>
                  </a:cubicBezTo>
                  <a:moveTo>
                    <a:pt x="10385" y="21600"/>
                  </a:moveTo>
                  <a:cubicBezTo>
                    <a:pt x="10073" y="21600"/>
                    <a:pt x="9865" y="21436"/>
                    <a:pt x="9658" y="21273"/>
                  </a:cubicBezTo>
                  <a:cubicBezTo>
                    <a:pt x="9658" y="21273"/>
                    <a:pt x="9658" y="21273"/>
                    <a:pt x="9658" y="21273"/>
                  </a:cubicBezTo>
                  <a:cubicBezTo>
                    <a:pt x="5400" y="16364"/>
                    <a:pt x="5400" y="16364"/>
                    <a:pt x="5400" y="16364"/>
                  </a:cubicBezTo>
                  <a:cubicBezTo>
                    <a:pt x="1246" y="16364"/>
                    <a:pt x="1246" y="16364"/>
                    <a:pt x="1246" y="16364"/>
                  </a:cubicBezTo>
                  <a:cubicBezTo>
                    <a:pt x="519" y="16364"/>
                    <a:pt x="0" y="15545"/>
                    <a:pt x="0" y="14400"/>
                  </a:cubicBezTo>
                  <a:cubicBezTo>
                    <a:pt x="0" y="7855"/>
                    <a:pt x="0" y="7855"/>
                    <a:pt x="0" y="7855"/>
                  </a:cubicBezTo>
                  <a:cubicBezTo>
                    <a:pt x="0" y="6709"/>
                    <a:pt x="519" y="5891"/>
                    <a:pt x="1246" y="5891"/>
                  </a:cubicBezTo>
                  <a:cubicBezTo>
                    <a:pt x="1246" y="5891"/>
                    <a:pt x="1246" y="5891"/>
                    <a:pt x="1246" y="5891"/>
                  </a:cubicBezTo>
                  <a:cubicBezTo>
                    <a:pt x="5400" y="5891"/>
                    <a:pt x="5400" y="5891"/>
                    <a:pt x="5400" y="5891"/>
                  </a:cubicBezTo>
                  <a:cubicBezTo>
                    <a:pt x="9554" y="491"/>
                    <a:pt x="9554" y="491"/>
                    <a:pt x="9554" y="491"/>
                  </a:cubicBezTo>
                  <a:cubicBezTo>
                    <a:pt x="9554" y="491"/>
                    <a:pt x="9554" y="491"/>
                    <a:pt x="9554" y="491"/>
                  </a:cubicBezTo>
                  <a:cubicBezTo>
                    <a:pt x="9865" y="164"/>
                    <a:pt x="10073" y="0"/>
                    <a:pt x="10385" y="0"/>
                  </a:cubicBezTo>
                  <a:cubicBezTo>
                    <a:pt x="11112" y="0"/>
                    <a:pt x="11631" y="818"/>
                    <a:pt x="11631" y="1964"/>
                  </a:cubicBezTo>
                  <a:cubicBezTo>
                    <a:pt x="11631" y="7855"/>
                    <a:pt x="11631" y="7855"/>
                    <a:pt x="11631" y="7855"/>
                  </a:cubicBezTo>
                  <a:cubicBezTo>
                    <a:pt x="11631" y="12436"/>
                    <a:pt x="11631" y="12436"/>
                    <a:pt x="11631" y="12436"/>
                  </a:cubicBezTo>
                  <a:cubicBezTo>
                    <a:pt x="11631" y="14400"/>
                    <a:pt x="11631" y="14400"/>
                    <a:pt x="11631" y="14400"/>
                  </a:cubicBezTo>
                  <a:cubicBezTo>
                    <a:pt x="11631" y="16364"/>
                    <a:pt x="11631" y="16364"/>
                    <a:pt x="11631" y="16364"/>
                  </a:cubicBezTo>
                  <a:cubicBezTo>
                    <a:pt x="11631" y="19636"/>
                    <a:pt x="11631" y="19636"/>
                    <a:pt x="11631" y="19636"/>
                  </a:cubicBezTo>
                  <a:cubicBezTo>
                    <a:pt x="11631" y="20782"/>
                    <a:pt x="11112" y="21600"/>
                    <a:pt x="10385"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2" name="Shape"/>
            <p:cNvSpPr/>
            <p:nvPr/>
          </p:nvSpPr>
          <p:spPr>
            <a:xfrm>
              <a:off x="713317" y="5175250"/>
              <a:ext cx="340783" cy="281517"/>
            </a:xfrm>
            <a:custGeom>
              <a:avLst/>
              <a:gdLst/>
              <a:ahLst/>
              <a:cxnLst>
                <a:cxn ang="0">
                  <a:pos x="wd2" y="hd2"/>
                </a:cxn>
                <a:cxn ang="5400000">
                  <a:pos x="wd2" y="hd2"/>
                </a:cxn>
                <a:cxn ang="10800000">
                  <a:pos x="wd2" y="hd2"/>
                </a:cxn>
                <a:cxn ang="16200000">
                  <a:pos x="wd2" y="hd2"/>
                </a:cxn>
              </a:cxnLst>
              <a:rect l="0" t="0" r="r" b="b"/>
              <a:pathLst>
                <a:path w="21600" h="21600" extrusionOk="0">
                  <a:moveTo>
                    <a:pt x="21195" y="3436"/>
                  </a:moveTo>
                  <a:cubicBezTo>
                    <a:pt x="1215" y="19964"/>
                    <a:pt x="1215" y="19964"/>
                    <a:pt x="1215" y="19964"/>
                  </a:cubicBezTo>
                  <a:cubicBezTo>
                    <a:pt x="1080" y="19964"/>
                    <a:pt x="945" y="20127"/>
                    <a:pt x="810" y="20127"/>
                  </a:cubicBezTo>
                  <a:cubicBezTo>
                    <a:pt x="270" y="20127"/>
                    <a:pt x="0" y="19636"/>
                    <a:pt x="0" y="19145"/>
                  </a:cubicBezTo>
                  <a:cubicBezTo>
                    <a:pt x="0" y="18818"/>
                    <a:pt x="135" y="18491"/>
                    <a:pt x="270" y="18327"/>
                  </a:cubicBezTo>
                  <a:cubicBezTo>
                    <a:pt x="20385" y="1800"/>
                    <a:pt x="20385" y="1800"/>
                    <a:pt x="20385" y="1800"/>
                  </a:cubicBezTo>
                  <a:cubicBezTo>
                    <a:pt x="20520" y="1800"/>
                    <a:pt x="20655" y="1636"/>
                    <a:pt x="20790" y="1636"/>
                  </a:cubicBezTo>
                  <a:cubicBezTo>
                    <a:pt x="21195" y="1636"/>
                    <a:pt x="21600" y="2127"/>
                    <a:pt x="21600" y="2618"/>
                  </a:cubicBezTo>
                  <a:cubicBezTo>
                    <a:pt x="21600" y="2945"/>
                    <a:pt x="21465" y="3273"/>
                    <a:pt x="21195" y="3436"/>
                  </a:cubicBezTo>
                  <a:moveTo>
                    <a:pt x="2430" y="7855"/>
                  </a:moveTo>
                  <a:cubicBezTo>
                    <a:pt x="2430" y="6709"/>
                    <a:pt x="3105" y="5891"/>
                    <a:pt x="4050" y="5891"/>
                  </a:cubicBezTo>
                  <a:cubicBezTo>
                    <a:pt x="4050" y="5891"/>
                    <a:pt x="4050" y="5891"/>
                    <a:pt x="4050" y="5891"/>
                  </a:cubicBezTo>
                  <a:cubicBezTo>
                    <a:pt x="9450" y="5891"/>
                    <a:pt x="9450" y="5891"/>
                    <a:pt x="9450" y="5891"/>
                  </a:cubicBezTo>
                  <a:cubicBezTo>
                    <a:pt x="14850" y="491"/>
                    <a:pt x="14850" y="491"/>
                    <a:pt x="14850" y="491"/>
                  </a:cubicBezTo>
                  <a:cubicBezTo>
                    <a:pt x="14850" y="491"/>
                    <a:pt x="14850" y="491"/>
                    <a:pt x="14850" y="491"/>
                  </a:cubicBezTo>
                  <a:cubicBezTo>
                    <a:pt x="15255" y="164"/>
                    <a:pt x="15525" y="0"/>
                    <a:pt x="15930" y="0"/>
                  </a:cubicBezTo>
                  <a:cubicBezTo>
                    <a:pt x="16740" y="0"/>
                    <a:pt x="17415" y="818"/>
                    <a:pt x="17550" y="1800"/>
                  </a:cubicBezTo>
                  <a:cubicBezTo>
                    <a:pt x="2430" y="14236"/>
                    <a:pt x="2430" y="14236"/>
                    <a:pt x="2430" y="14236"/>
                  </a:cubicBezTo>
                  <a:lnTo>
                    <a:pt x="2430" y="7855"/>
                  </a:lnTo>
                  <a:close/>
                  <a:moveTo>
                    <a:pt x="17550" y="12436"/>
                  </a:moveTo>
                  <a:cubicBezTo>
                    <a:pt x="17550" y="14400"/>
                    <a:pt x="17550" y="14400"/>
                    <a:pt x="17550" y="14400"/>
                  </a:cubicBezTo>
                  <a:cubicBezTo>
                    <a:pt x="17550" y="16364"/>
                    <a:pt x="17550" y="16364"/>
                    <a:pt x="17550" y="16364"/>
                  </a:cubicBezTo>
                  <a:cubicBezTo>
                    <a:pt x="17550" y="19636"/>
                    <a:pt x="17550" y="19636"/>
                    <a:pt x="17550" y="19636"/>
                  </a:cubicBezTo>
                  <a:cubicBezTo>
                    <a:pt x="17550" y="20782"/>
                    <a:pt x="16875" y="21600"/>
                    <a:pt x="15930" y="21600"/>
                  </a:cubicBezTo>
                  <a:cubicBezTo>
                    <a:pt x="15525" y="21600"/>
                    <a:pt x="15255" y="21436"/>
                    <a:pt x="14985" y="21273"/>
                  </a:cubicBezTo>
                  <a:cubicBezTo>
                    <a:pt x="14985" y="21273"/>
                    <a:pt x="14985" y="21273"/>
                    <a:pt x="14985" y="21273"/>
                  </a:cubicBezTo>
                  <a:cubicBezTo>
                    <a:pt x="9450" y="16364"/>
                    <a:pt x="9450" y="16364"/>
                    <a:pt x="9450" y="16364"/>
                  </a:cubicBezTo>
                  <a:cubicBezTo>
                    <a:pt x="8370" y="16364"/>
                    <a:pt x="8370" y="16364"/>
                    <a:pt x="8370" y="16364"/>
                  </a:cubicBezTo>
                  <a:cubicBezTo>
                    <a:pt x="17550" y="8836"/>
                    <a:pt x="17550" y="8836"/>
                    <a:pt x="17550" y="8836"/>
                  </a:cubicBezTo>
                  <a:lnTo>
                    <a:pt x="17550" y="1243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3" name="Shape"/>
            <p:cNvSpPr/>
            <p:nvPr/>
          </p:nvSpPr>
          <p:spPr>
            <a:xfrm>
              <a:off x="11097685" y="4093633"/>
              <a:ext cx="546101" cy="546101"/>
            </a:xfrm>
            <a:custGeom>
              <a:avLst/>
              <a:gdLst/>
              <a:ahLst/>
              <a:cxnLst>
                <a:cxn ang="0">
                  <a:pos x="wd2" y="hd2"/>
                </a:cxn>
                <a:cxn ang="5400000">
                  <a:pos x="wd2" y="hd2"/>
                </a:cxn>
                <a:cxn ang="10800000">
                  <a:pos x="wd2" y="hd2"/>
                </a:cxn>
                <a:cxn ang="16200000">
                  <a:pos x="wd2" y="hd2"/>
                </a:cxn>
              </a:cxnLst>
              <a:rect l="0" t="0" r="r" b="b"/>
              <a:pathLst>
                <a:path w="21600" h="21600" extrusionOk="0">
                  <a:moveTo>
                    <a:pt x="20588" y="16538"/>
                  </a:moveTo>
                  <a:cubicBezTo>
                    <a:pt x="17213" y="16538"/>
                    <a:pt x="17213" y="16538"/>
                    <a:pt x="17213" y="16538"/>
                  </a:cubicBezTo>
                  <a:cubicBezTo>
                    <a:pt x="17213" y="15525"/>
                    <a:pt x="17213" y="15525"/>
                    <a:pt x="17213" y="15525"/>
                  </a:cubicBezTo>
                  <a:cubicBezTo>
                    <a:pt x="17213" y="15188"/>
                    <a:pt x="17213" y="15188"/>
                    <a:pt x="17213" y="15188"/>
                  </a:cubicBezTo>
                  <a:cubicBezTo>
                    <a:pt x="17213" y="13500"/>
                    <a:pt x="17213" y="13500"/>
                    <a:pt x="17213" y="13500"/>
                  </a:cubicBezTo>
                  <a:cubicBezTo>
                    <a:pt x="17213" y="12488"/>
                    <a:pt x="17213" y="12488"/>
                    <a:pt x="17213" y="12488"/>
                  </a:cubicBezTo>
                  <a:cubicBezTo>
                    <a:pt x="17213" y="11475"/>
                    <a:pt x="17213" y="11475"/>
                    <a:pt x="17213" y="11475"/>
                  </a:cubicBezTo>
                  <a:cubicBezTo>
                    <a:pt x="4387" y="11475"/>
                    <a:pt x="4387" y="11475"/>
                    <a:pt x="4387" y="11475"/>
                  </a:cubicBezTo>
                  <a:cubicBezTo>
                    <a:pt x="4387" y="12488"/>
                    <a:pt x="4387" y="12488"/>
                    <a:pt x="4387" y="12488"/>
                  </a:cubicBezTo>
                  <a:cubicBezTo>
                    <a:pt x="4387" y="13500"/>
                    <a:pt x="4387" y="13500"/>
                    <a:pt x="4387" y="13500"/>
                  </a:cubicBezTo>
                  <a:cubicBezTo>
                    <a:pt x="4387" y="15188"/>
                    <a:pt x="4387" y="15188"/>
                    <a:pt x="4387" y="15188"/>
                  </a:cubicBezTo>
                  <a:cubicBezTo>
                    <a:pt x="4387" y="15525"/>
                    <a:pt x="4387" y="15525"/>
                    <a:pt x="4387" y="15525"/>
                  </a:cubicBezTo>
                  <a:cubicBezTo>
                    <a:pt x="4387" y="16538"/>
                    <a:pt x="4387" y="16538"/>
                    <a:pt x="4387" y="16538"/>
                  </a:cubicBezTo>
                  <a:cubicBezTo>
                    <a:pt x="1012" y="16538"/>
                    <a:pt x="1012" y="16538"/>
                    <a:pt x="1012" y="16538"/>
                  </a:cubicBezTo>
                  <a:cubicBezTo>
                    <a:pt x="422" y="16538"/>
                    <a:pt x="0" y="16116"/>
                    <a:pt x="0" y="15525"/>
                  </a:cubicBezTo>
                  <a:cubicBezTo>
                    <a:pt x="0" y="6075"/>
                    <a:pt x="0" y="6075"/>
                    <a:pt x="0" y="6075"/>
                  </a:cubicBezTo>
                  <a:cubicBezTo>
                    <a:pt x="0" y="5484"/>
                    <a:pt x="422" y="5062"/>
                    <a:pt x="1012" y="5062"/>
                  </a:cubicBezTo>
                  <a:cubicBezTo>
                    <a:pt x="20588" y="5062"/>
                    <a:pt x="20588" y="5062"/>
                    <a:pt x="20588" y="5062"/>
                  </a:cubicBezTo>
                  <a:cubicBezTo>
                    <a:pt x="21178" y="5062"/>
                    <a:pt x="21600" y="5484"/>
                    <a:pt x="21600" y="6075"/>
                  </a:cubicBezTo>
                  <a:cubicBezTo>
                    <a:pt x="21600" y="15525"/>
                    <a:pt x="21600" y="15525"/>
                    <a:pt x="21600" y="15525"/>
                  </a:cubicBezTo>
                  <a:cubicBezTo>
                    <a:pt x="21600" y="16116"/>
                    <a:pt x="21178" y="16538"/>
                    <a:pt x="20588" y="16538"/>
                  </a:cubicBezTo>
                  <a:moveTo>
                    <a:pt x="3037" y="7087"/>
                  </a:moveTo>
                  <a:cubicBezTo>
                    <a:pt x="2447" y="7087"/>
                    <a:pt x="2025" y="7509"/>
                    <a:pt x="2025" y="8100"/>
                  </a:cubicBezTo>
                  <a:cubicBezTo>
                    <a:pt x="2025" y="8691"/>
                    <a:pt x="2447" y="9112"/>
                    <a:pt x="3037" y="9112"/>
                  </a:cubicBezTo>
                  <a:cubicBezTo>
                    <a:pt x="3628" y="9112"/>
                    <a:pt x="4050" y="8691"/>
                    <a:pt x="4050" y="8100"/>
                  </a:cubicBezTo>
                  <a:cubicBezTo>
                    <a:pt x="4050" y="7509"/>
                    <a:pt x="3628" y="7087"/>
                    <a:pt x="3037" y="7087"/>
                  </a:cubicBezTo>
                  <a:moveTo>
                    <a:pt x="16200" y="4050"/>
                  </a:moveTo>
                  <a:cubicBezTo>
                    <a:pt x="5400" y="4050"/>
                    <a:pt x="5400" y="4050"/>
                    <a:pt x="5400" y="4050"/>
                  </a:cubicBezTo>
                  <a:cubicBezTo>
                    <a:pt x="5400" y="3037"/>
                    <a:pt x="5400" y="3037"/>
                    <a:pt x="5400" y="3037"/>
                  </a:cubicBezTo>
                  <a:cubicBezTo>
                    <a:pt x="5400" y="1012"/>
                    <a:pt x="5400" y="1012"/>
                    <a:pt x="5400" y="1012"/>
                  </a:cubicBezTo>
                  <a:cubicBezTo>
                    <a:pt x="5400" y="844"/>
                    <a:pt x="5400" y="759"/>
                    <a:pt x="5484" y="591"/>
                  </a:cubicBezTo>
                  <a:cubicBezTo>
                    <a:pt x="5653" y="253"/>
                    <a:pt x="5991" y="0"/>
                    <a:pt x="6412" y="0"/>
                  </a:cubicBezTo>
                  <a:cubicBezTo>
                    <a:pt x="15188" y="0"/>
                    <a:pt x="15188" y="0"/>
                    <a:pt x="15188" y="0"/>
                  </a:cubicBezTo>
                  <a:cubicBezTo>
                    <a:pt x="15188" y="0"/>
                    <a:pt x="15188" y="0"/>
                    <a:pt x="15272" y="0"/>
                  </a:cubicBezTo>
                  <a:cubicBezTo>
                    <a:pt x="15272" y="0"/>
                    <a:pt x="15356" y="0"/>
                    <a:pt x="15356" y="0"/>
                  </a:cubicBezTo>
                  <a:cubicBezTo>
                    <a:pt x="15356" y="0"/>
                    <a:pt x="15356" y="0"/>
                    <a:pt x="15356" y="0"/>
                  </a:cubicBezTo>
                  <a:cubicBezTo>
                    <a:pt x="15525" y="84"/>
                    <a:pt x="15609" y="84"/>
                    <a:pt x="15694" y="169"/>
                  </a:cubicBezTo>
                  <a:cubicBezTo>
                    <a:pt x="15694" y="169"/>
                    <a:pt x="15694" y="169"/>
                    <a:pt x="15694" y="169"/>
                  </a:cubicBezTo>
                  <a:cubicBezTo>
                    <a:pt x="15694" y="169"/>
                    <a:pt x="15694" y="169"/>
                    <a:pt x="15694" y="169"/>
                  </a:cubicBezTo>
                  <a:cubicBezTo>
                    <a:pt x="15778" y="169"/>
                    <a:pt x="15863" y="253"/>
                    <a:pt x="15863" y="253"/>
                  </a:cubicBezTo>
                  <a:cubicBezTo>
                    <a:pt x="15863" y="253"/>
                    <a:pt x="15863" y="253"/>
                    <a:pt x="15863" y="253"/>
                  </a:cubicBezTo>
                  <a:cubicBezTo>
                    <a:pt x="15863" y="253"/>
                    <a:pt x="15863" y="253"/>
                    <a:pt x="15863" y="253"/>
                  </a:cubicBezTo>
                  <a:cubicBezTo>
                    <a:pt x="15947" y="337"/>
                    <a:pt x="15947" y="422"/>
                    <a:pt x="16031" y="422"/>
                  </a:cubicBezTo>
                  <a:cubicBezTo>
                    <a:pt x="16031" y="422"/>
                    <a:pt x="16031" y="422"/>
                    <a:pt x="16031" y="422"/>
                  </a:cubicBezTo>
                  <a:cubicBezTo>
                    <a:pt x="16116" y="591"/>
                    <a:pt x="16200" y="759"/>
                    <a:pt x="16200" y="1012"/>
                  </a:cubicBezTo>
                  <a:cubicBezTo>
                    <a:pt x="16200" y="1012"/>
                    <a:pt x="16200" y="1012"/>
                    <a:pt x="16200" y="1012"/>
                  </a:cubicBezTo>
                  <a:cubicBezTo>
                    <a:pt x="16200" y="1012"/>
                    <a:pt x="16200" y="1012"/>
                    <a:pt x="16200" y="1012"/>
                  </a:cubicBezTo>
                  <a:lnTo>
                    <a:pt x="16200" y="4050"/>
                  </a:lnTo>
                  <a:close/>
                  <a:moveTo>
                    <a:pt x="16200" y="14513"/>
                  </a:moveTo>
                  <a:cubicBezTo>
                    <a:pt x="16200" y="19575"/>
                    <a:pt x="16200" y="19575"/>
                    <a:pt x="16200" y="19575"/>
                  </a:cubicBezTo>
                  <a:cubicBezTo>
                    <a:pt x="16200" y="19913"/>
                    <a:pt x="16200" y="19913"/>
                    <a:pt x="16200" y="19913"/>
                  </a:cubicBezTo>
                  <a:cubicBezTo>
                    <a:pt x="16200" y="20588"/>
                    <a:pt x="16200" y="20588"/>
                    <a:pt x="16200" y="20588"/>
                  </a:cubicBezTo>
                  <a:cubicBezTo>
                    <a:pt x="16200" y="21178"/>
                    <a:pt x="15778" y="21600"/>
                    <a:pt x="15188" y="21600"/>
                  </a:cubicBezTo>
                  <a:cubicBezTo>
                    <a:pt x="6412" y="21600"/>
                    <a:pt x="6412" y="21600"/>
                    <a:pt x="6412" y="21600"/>
                  </a:cubicBezTo>
                  <a:cubicBezTo>
                    <a:pt x="5822" y="21600"/>
                    <a:pt x="5400" y="21178"/>
                    <a:pt x="5400" y="20588"/>
                  </a:cubicBezTo>
                  <a:cubicBezTo>
                    <a:pt x="5400" y="19913"/>
                    <a:pt x="5400" y="19913"/>
                    <a:pt x="5400" y="19913"/>
                  </a:cubicBezTo>
                  <a:cubicBezTo>
                    <a:pt x="5400" y="19575"/>
                    <a:pt x="5400" y="19575"/>
                    <a:pt x="5400" y="19575"/>
                  </a:cubicBezTo>
                  <a:cubicBezTo>
                    <a:pt x="5400" y="14513"/>
                    <a:pt x="5400" y="14513"/>
                    <a:pt x="5400" y="14513"/>
                  </a:cubicBezTo>
                  <a:cubicBezTo>
                    <a:pt x="5400" y="12488"/>
                    <a:pt x="5400" y="12488"/>
                    <a:pt x="5400" y="12488"/>
                  </a:cubicBezTo>
                  <a:cubicBezTo>
                    <a:pt x="16200" y="12488"/>
                    <a:pt x="16200" y="12488"/>
                    <a:pt x="16200" y="12488"/>
                  </a:cubicBezTo>
                  <a:lnTo>
                    <a:pt x="16200" y="14513"/>
                  </a:lnTo>
                  <a:close/>
                  <a:moveTo>
                    <a:pt x="14175" y="14513"/>
                  </a:moveTo>
                  <a:cubicBezTo>
                    <a:pt x="7425" y="14513"/>
                    <a:pt x="7425" y="14513"/>
                    <a:pt x="7425" y="14513"/>
                  </a:cubicBezTo>
                  <a:cubicBezTo>
                    <a:pt x="7425" y="15525"/>
                    <a:pt x="7425" y="15525"/>
                    <a:pt x="7425" y="15525"/>
                  </a:cubicBezTo>
                  <a:cubicBezTo>
                    <a:pt x="14175" y="15525"/>
                    <a:pt x="14175" y="15525"/>
                    <a:pt x="14175" y="15525"/>
                  </a:cubicBezTo>
                  <a:lnTo>
                    <a:pt x="14175" y="14513"/>
                  </a:lnTo>
                  <a:close/>
                  <a:moveTo>
                    <a:pt x="14175" y="16538"/>
                  </a:moveTo>
                  <a:cubicBezTo>
                    <a:pt x="7425" y="16538"/>
                    <a:pt x="7425" y="16538"/>
                    <a:pt x="7425" y="16538"/>
                  </a:cubicBezTo>
                  <a:cubicBezTo>
                    <a:pt x="7425" y="17550"/>
                    <a:pt x="7425" y="17550"/>
                    <a:pt x="7425" y="17550"/>
                  </a:cubicBezTo>
                  <a:cubicBezTo>
                    <a:pt x="14175" y="17550"/>
                    <a:pt x="14175" y="17550"/>
                    <a:pt x="14175" y="17550"/>
                  </a:cubicBezTo>
                  <a:lnTo>
                    <a:pt x="14175" y="16538"/>
                  </a:lnTo>
                  <a:close/>
                  <a:moveTo>
                    <a:pt x="14175" y="18563"/>
                  </a:moveTo>
                  <a:cubicBezTo>
                    <a:pt x="7425" y="18563"/>
                    <a:pt x="7425" y="18563"/>
                    <a:pt x="7425" y="18563"/>
                  </a:cubicBezTo>
                  <a:cubicBezTo>
                    <a:pt x="7425" y="19575"/>
                    <a:pt x="7425" y="19575"/>
                    <a:pt x="7425" y="19575"/>
                  </a:cubicBezTo>
                  <a:cubicBezTo>
                    <a:pt x="14175" y="19575"/>
                    <a:pt x="14175" y="19575"/>
                    <a:pt x="14175" y="19575"/>
                  </a:cubicBezTo>
                  <a:lnTo>
                    <a:pt x="14175" y="1856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4" name="Shape"/>
            <p:cNvSpPr/>
            <p:nvPr/>
          </p:nvSpPr>
          <p:spPr>
            <a:xfrm>
              <a:off x="10145185" y="4119033"/>
              <a:ext cx="543983" cy="493185"/>
            </a:xfrm>
            <a:custGeom>
              <a:avLst/>
              <a:gdLst/>
              <a:ahLst/>
              <a:cxnLst>
                <a:cxn ang="0">
                  <a:pos x="wd2" y="hd2"/>
                </a:cxn>
                <a:cxn ang="5400000">
                  <a:pos x="wd2" y="hd2"/>
                </a:cxn>
                <a:cxn ang="10800000">
                  <a:pos x="wd2" y="hd2"/>
                </a:cxn>
                <a:cxn ang="16200000">
                  <a:pos x="wd2" y="hd2"/>
                </a:cxn>
              </a:cxnLst>
              <a:rect l="0" t="0" r="r" b="b"/>
              <a:pathLst>
                <a:path w="21600" h="21600" extrusionOk="0">
                  <a:moveTo>
                    <a:pt x="21347" y="21228"/>
                  </a:moveTo>
                  <a:cubicBezTo>
                    <a:pt x="14681" y="12569"/>
                    <a:pt x="14681" y="12569"/>
                    <a:pt x="14681" y="12569"/>
                  </a:cubicBezTo>
                  <a:cubicBezTo>
                    <a:pt x="21263" y="5493"/>
                    <a:pt x="21263" y="5493"/>
                    <a:pt x="21263" y="5493"/>
                  </a:cubicBezTo>
                  <a:cubicBezTo>
                    <a:pt x="21516" y="5772"/>
                    <a:pt x="21600" y="6052"/>
                    <a:pt x="21600" y="6331"/>
                  </a:cubicBezTo>
                  <a:cubicBezTo>
                    <a:pt x="21600" y="20483"/>
                    <a:pt x="21600" y="20483"/>
                    <a:pt x="21600" y="20483"/>
                  </a:cubicBezTo>
                  <a:cubicBezTo>
                    <a:pt x="21600" y="20762"/>
                    <a:pt x="21516" y="21041"/>
                    <a:pt x="21347" y="21228"/>
                  </a:cubicBezTo>
                  <a:moveTo>
                    <a:pt x="337" y="5493"/>
                  </a:moveTo>
                  <a:cubicBezTo>
                    <a:pt x="506" y="5307"/>
                    <a:pt x="759" y="5214"/>
                    <a:pt x="1012" y="5214"/>
                  </a:cubicBezTo>
                  <a:cubicBezTo>
                    <a:pt x="6919" y="5214"/>
                    <a:pt x="6919" y="5214"/>
                    <a:pt x="6919" y="5214"/>
                  </a:cubicBezTo>
                  <a:cubicBezTo>
                    <a:pt x="7341" y="5679"/>
                    <a:pt x="7847" y="5959"/>
                    <a:pt x="8437" y="5959"/>
                  </a:cubicBezTo>
                  <a:cubicBezTo>
                    <a:pt x="8522" y="5959"/>
                    <a:pt x="8691" y="5959"/>
                    <a:pt x="8775" y="5959"/>
                  </a:cubicBezTo>
                  <a:cubicBezTo>
                    <a:pt x="8775" y="8938"/>
                    <a:pt x="8775" y="8938"/>
                    <a:pt x="8775" y="8938"/>
                  </a:cubicBezTo>
                  <a:cubicBezTo>
                    <a:pt x="8775" y="10148"/>
                    <a:pt x="9703" y="11172"/>
                    <a:pt x="10800" y="11172"/>
                  </a:cubicBezTo>
                  <a:cubicBezTo>
                    <a:pt x="11897" y="11172"/>
                    <a:pt x="12825" y="10148"/>
                    <a:pt x="12825" y="8938"/>
                  </a:cubicBezTo>
                  <a:cubicBezTo>
                    <a:pt x="12825" y="5959"/>
                    <a:pt x="12825" y="5959"/>
                    <a:pt x="12825" y="5959"/>
                  </a:cubicBezTo>
                  <a:cubicBezTo>
                    <a:pt x="12909" y="5959"/>
                    <a:pt x="13078" y="5959"/>
                    <a:pt x="13163" y="5959"/>
                  </a:cubicBezTo>
                  <a:cubicBezTo>
                    <a:pt x="13753" y="5959"/>
                    <a:pt x="14259" y="5679"/>
                    <a:pt x="14681" y="5214"/>
                  </a:cubicBezTo>
                  <a:cubicBezTo>
                    <a:pt x="20588" y="5214"/>
                    <a:pt x="20588" y="5214"/>
                    <a:pt x="20588" y="5214"/>
                  </a:cubicBezTo>
                  <a:cubicBezTo>
                    <a:pt x="20841" y="5214"/>
                    <a:pt x="21094" y="5307"/>
                    <a:pt x="21263" y="5493"/>
                  </a:cubicBezTo>
                  <a:cubicBezTo>
                    <a:pt x="10800" y="14524"/>
                    <a:pt x="10800" y="14524"/>
                    <a:pt x="10800" y="14524"/>
                  </a:cubicBezTo>
                  <a:lnTo>
                    <a:pt x="337" y="5493"/>
                  </a:lnTo>
                  <a:close/>
                  <a:moveTo>
                    <a:pt x="13163" y="4841"/>
                  </a:moveTo>
                  <a:cubicBezTo>
                    <a:pt x="12909" y="4841"/>
                    <a:pt x="12656" y="4748"/>
                    <a:pt x="12487" y="4469"/>
                  </a:cubicBezTo>
                  <a:cubicBezTo>
                    <a:pt x="11812" y="3817"/>
                    <a:pt x="11812" y="3817"/>
                    <a:pt x="11812" y="3817"/>
                  </a:cubicBezTo>
                  <a:cubicBezTo>
                    <a:pt x="11812" y="8938"/>
                    <a:pt x="11812" y="8938"/>
                    <a:pt x="11812" y="8938"/>
                  </a:cubicBezTo>
                  <a:cubicBezTo>
                    <a:pt x="11812" y="9590"/>
                    <a:pt x="11391" y="10055"/>
                    <a:pt x="10800" y="10055"/>
                  </a:cubicBezTo>
                  <a:cubicBezTo>
                    <a:pt x="10209" y="10055"/>
                    <a:pt x="9788" y="9590"/>
                    <a:pt x="9788" y="8938"/>
                  </a:cubicBezTo>
                  <a:cubicBezTo>
                    <a:pt x="9788" y="3817"/>
                    <a:pt x="9788" y="3817"/>
                    <a:pt x="9788" y="3817"/>
                  </a:cubicBezTo>
                  <a:cubicBezTo>
                    <a:pt x="9112" y="4469"/>
                    <a:pt x="9112" y="4469"/>
                    <a:pt x="9112" y="4469"/>
                  </a:cubicBezTo>
                  <a:cubicBezTo>
                    <a:pt x="8944" y="4748"/>
                    <a:pt x="8691" y="4841"/>
                    <a:pt x="8437" y="4841"/>
                  </a:cubicBezTo>
                  <a:cubicBezTo>
                    <a:pt x="7847" y="4841"/>
                    <a:pt x="7425" y="4376"/>
                    <a:pt x="7425" y="3724"/>
                  </a:cubicBezTo>
                  <a:cubicBezTo>
                    <a:pt x="7425" y="3445"/>
                    <a:pt x="7509" y="3166"/>
                    <a:pt x="7762" y="2979"/>
                  </a:cubicBezTo>
                  <a:cubicBezTo>
                    <a:pt x="10125" y="372"/>
                    <a:pt x="10125" y="372"/>
                    <a:pt x="10125" y="372"/>
                  </a:cubicBezTo>
                  <a:cubicBezTo>
                    <a:pt x="10294" y="93"/>
                    <a:pt x="10547" y="0"/>
                    <a:pt x="10800" y="0"/>
                  </a:cubicBezTo>
                  <a:cubicBezTo>
                    <a:pt x="11053" y="0"/>
                    <a:pt x="11306" y="93"/>
                    <a:pt x="11475" y="372"/>
                  </a:cubicBezTo>
                  <a:cubicBezTo>
                    <a:pt x="13837" y="2979"/>
                    <a:pt x="13837" y="2979"/>
                    <a:pt x="13837" y="2979"/>
                  </a:cubicBezTo>
                  <a:cubicBezTo>
                    <a:pt x="14091" y="3166"/>
                    <a:pt x="14175" y="3445"/>
                    <a:pt x="14175" y="3724"/>
                  </a:cubicBezTo>
                  <a:cubicBezTo>
                    <a:pt x="14175" y="4376"/>
                    <a:pt x="13753" y="4841"/>
                    <a:pt x="13163" y="4841"/>
                  </a:cubicBezTo>
                  <a:moveTo>
                    <a:pt x="253" y="21228"/>
                  </a:moveTo>
                  <a:cubicBezTo>
                    <a:pt x="84" y="21041"/>
                    <a:pt x="0" y="20762"/>
                    <a:pt x="0" y="20483"/>
                  </a:cubicBezTo>
                  <a:cubicBezTo>
                    <a:pt x="0" y="6331"/>
                    <a:pt x="0" y="6331"/>
                    <a:pt x="0" y="6331"/>
                  </a:cubicBezTo>
                  <a:cubicBezTo>
                    <a:pt x="0" y="6052"/>
                    <a:pt x="84" y="5772"/>
                    <a:pt x="337" y="5493"/>
                  </a:cubicBezTo>
                  <a:cubicBezTo>
                    <a:pt x="6919" y="12569"/>
                    <a:pt x="6919" y="12569"/>
                    <a:pt x="6919" y="12569"/>
                  </a:cubicBezTo>
                  <a:lnTo>
                    <a:pt x="253" y="21228"/>
                  </a:lnTo>
                  <a:close/>
                  <a:moveTo>
                    <a:pt x="10800" y="16759"/>
                  </a:moveTo>
                  <a:cubicBezTo>
                    <a:pt x="13584" y="13779"/>
                    <a:pt x="13584" y="13779"/>
                    <a:pt x="13584" y="13779"/>
                  </a:cubicBezTo>
                  <a:cubicBezTo>
                    <a:pt x="21263" y="21321"/>
                    <a:pt x="21263" y="21321"/>
                    <a:pt x="21263" y="21321"/>
                  </a:cubicBezTo>
                  <a:cubicBezTo>
                    <a:pt x="21094" y="21507"/>
                    <a:pt x="20841" y="21600"/>
                    <a:pt x="20588" y="21600"/>
                  </a:cubicBezTo>
                  <a:cubicBezTo>
                    <a:pt x="1012" y="21600"/>
                    <a:pt x="1012" y="21600"/>
                    <a:pt x="1012" y="21600"/>
                  </a:cubicBezTo>
                  <a:cubicBezTo>
                    <a:pt x="759" y="21600"/>
                    <a:pt x="506" y="21507"/>
                    <a:pt x="337" y="21321"/>
                  </a:cubicBezTo>
                  <a:cubicBezTo>
                    <a:pt x="8016" y="13779"/>
                    <a:pt x="8016" y="13779"/>
                    <a:pt x="8016" y="13779"/>
                  </a:cubicBezTo>
                  <a:lnTo>
                    <a:pt x="10800" y="1675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5" name="Shape"/>
            <p:cNvSpPr/>
            <p:nvPr/>
          </p:nvSpPr>
          <p:spPr>
            <a:xfrm>
              <a:off x="9190567" y="4119033"/>
              <a:ext cx="546101" cy="493185"/>
            </a:xfrm>
            <a:custGeom>
              <a:avLst/>
              <a:gdLst/>
              <a:ahLst/>
              <a:cxnLst>
                <a:cxn ang="0">
                  <a:pos x="wd2" y="hd2"/>
                </a:cxn>
                <a:cxn ang="5400000">
                  <a:pos x="wd2" y="hd2"/>
                </a:cxn>
                <a:cxn ang="10800000">
                  <a:pos x="wd2" y="hd2"/>
                </a:cxn>
                <a:cxn ang="16200000">
                  <a:pos x="wd2" y="hd2"/>
                </a:cxn>
              </a:cxnLst>
              <a:rect l="0" t="0" r="r" b="b"/>
              <a:pathLst>
                <a:path w="21600" h="21600" extrusionOk="0">
                  <a:moveTo>
                    <a:pt x="21347" y="21228"/>
                  </a:moveTo>
                  <a:cubicBezTo>
                    <a:pt x="14681" y="12569"/>
                    <a:pt x="14681" y="12569"/>
                    <a:pt x="14681" y="12569"/>
                  </a:cubicBezTo>
                  <a:cubicBezTo>
                    <a:pt x="21263" y="5493"/>
                    <a:pt x="21263" y="5493"/>
                    <a:pt x="21263" y="5493"/>
                  </a:cubicBezTo>
                  <a:cubicBezTo>
                    <a:pt x="21516" y="5772"/>
                    <a:pt x="21600" y="6052"/>
                    <a:pt x="21600" y="6331"/>
                  </a:cubicBezTo>
                  <a:cubicBezTo>
                    <a:pt x="21600" y="20483"/>
                    <a:pt x="21600" y="20483"/>
                    <a:pt x="21600" y="20483"/>
                  </a:cubicBezTo>
                  <a:cubicBezTo>
                    <a:pt x="21600" y="20762"/>
                    <a:pt x="21516" y="21041"/>
                    <a:pt x="21347" y="21228"/>
                  </a:cubicBezTo>
                  <a:moveTo>
                    <a:pt x="337" y="5493"/>
                  </a:moveTo>
                  <a:cubicBezTo>
                    <a:pt x="506" y="5307"/>
                    <a:pt x="759" y="5214"/>
                    <a:pt x="1012" y="5214"/>
                  </a:cubicBezTo>
                  <a:cubicBezTo>
                    <a:pt x="6666" y="5214"/>
                    <a:pt x="6666" y="5214"/>
                    <a:pt x="6666" y="5214"/>
                  </a:cubicBezTo>
                  <a:cubicBezTo>
                    <a:pt x="6497" y="5586"/>
                    <a:pt x="6412" y="5959"/>
                    <a:pt x="6412" y="6331"/>
                  </a:cubicBezTo>
                  <a:cubicBezTo>
                    <a:pt x="6412" y="6983"/>
                    <a:pt x="6666" y="7541"/>
                    <a:pt x="7003" y="7914"/>
                  </a:cubicBezTo>
                  <a:cubicBezTo>
                    <a:pt x="9366" y="10521"/>
                    <a:pt x="9366" y="10521"/>
                    <a:pt x="9366" y="10521"/>
                  </a:cubicBezTo>
                  <a:cubicBezTo>
                    <a:pt x="9703" y="10893"/>
                    <a:pt x="10209" y="11172"/>
                    <a:pt x="10800" y="11172"/>
                  </a:cubicBezTo>
                  <a:cubicBezTo>
                    <a:pt x="11391" y="11172"/>
                    <a:pt x="11897" y="10893"/>
                    <a:pt x="12234" y="10521"/>
                  </a:cubicBezTo>
                  <a:cubicBezTo>
                    <a:pt x="14597" y="7914"/>
                    <a:pt x="14597" y="7914"/>
                    <a:pt x="14597" y="7914"/>
                  </a:cubicBezTo>
                  <a:cubicBezTo>
                    <a:pt x="14934" y="7541"/>
                    <a:pt x="15188" y="6983"/>
                    <a:pt x="15188" y="6331"/>
                  </a:cubicBezTo>
                  <a:cubicBezTo>
                    <a:pt x="15188" y="5959"/>
                    <a:pt x="15103" y="5586"/>
                    <a:pt x="14934" y="5214"/>
                  </a:cubicBezTo>
                  <a:cubicBezTo>
                    <a:pt x="20588" y="5214"/>
                    <a:pt x="20588" y="5214"/>
                    <a:pt x="20588" y="5214"/>
                  </a:cubicBezTo>
                  <a:cubicBezTo>
                    <a:pt x="20841" y="5214"/>
                    <a:pt x="21094" y="5307"/>
                    <a:pt x="21263" y="5493"/>
                  </a:cubicBezTo>
                  <a:cubicBezTo>
                    <a:pt x="10800" y="14524"/>
                    <a:pt x="10800" y="14524"/>
                    <a:pt x="10800" y="14524"/>
                  </a:cubicBezTo>
                  <a:lnTo>
                    <a:pt x="337" y="5493"/>
                  </a:lnTo>
                  <a:close/>
                  <a:moveTo>
                    <a:pt x="11475" y="9683"/>
                  </a:moveTo>
                  <a:cubicBezTo>
                    <a:pt x="11306" y="9962"/>
                    <a:pt x="11053" y="10055"/>
                    <a:pt x="10800" y="10055"/>
                  </a:cubicBezTo>
                  <a:cubicBezTo>
                    <a:pt x="10547" y="10055"/>
                    <a:pt x="10294" y="9962"/>
                    <a:pt x="10125" y="9683"/>
                  </a:cubicBezTo>
                  <a:cubicBezTo>
                    <a:pt x="7762" y="7076"/>
                    <a:pt x="7762" y="7076"/>
                    <a:pt x="7762" y="7076"/>
                  </a:cubicBezTo>
                  <a:cubicBezTo>
                    <a:pt x="7509" y="6890"/>
                    <a:pt x="7425" y="6610"/>
                    <a:pt x="7425" y="6331"/>
                  </a:cubicBezTo>
                  <a:cubicBezTo>
                    <a:pt x="7425" y="5679"/>
                    <a:pt x="7847" y="5214"/>
                    <a:pt x="8437" y="5214"/>
                  </a:cubicBezTo>
                  <a:cubicBezTo>
                    <a:pt x="8691" y="5214"/>
                    <a:pt x="8944" y="5307"/>
                    <a:pt x="9112" y="5586"/>
                  </a:cubicBezTo>
                  <a:cubicBezTo>
                    <a:pt x="9787" y="6238"/>
                    <a:pt x="9787" y="6238"/>
                    <a:pt x="9787" y="6238"/>
                  </a:cubicBezTo>
                  <a:cubicBezTo>
                    <a:pt x="9787" y="1117"/>
                    <a:pt x="9787" y="1117"/>
                    <a:pt x="9787" y="1117"/>
                  </a:cubicBezTo>
                  <a:cubicBezTo>
                    <a:pt x="9787" y="466"/>
                    <a:pt x="10209" y="0"/>
                    <a:pt x="10800" y="0"/>
                  </a:cubicBezTo>
                  <a:cubicBezTo>
                    <a:pt x="11391" y="0"/>
                    <a:pt x="11813" y="466"/>
                    <a:pt x="11813" y="1117"/>
                  </a:cubicBezTo>
                  <a:cubicBezTo>
                    <a:pt x="11813" y="6238"/>
                    <a:pt x="11813" y="6238"/>
                    <a:pt x="11813" y="6238"/>
                  </a:cubicBezTo>
                  <a:cubicBezTo>
                    <a:pt x="12488" y="5586"/>
                    <a:pt x="12488" y="5586"/>
                    <a:pt x="12488" y="5586"/>
                  </a:cubicBezTo>
                  <a:cubicBezTo>
                    <a:pt x="12656" y="5307"/>
                    <a:pt x="12909" y="5214"/>
                    <a:pt x="13163" y="5214"/>
                  </a:cubicBezTo>
                  <a:cubicBezTo>
                    <a:pt x="13753" y="5214"/>
                    <a:pt x="14175" y="5679"/>
                    <a:pt x="14175" y="6331"/>
                  </a:cubicBezTo>
                  <a:cubicBezTo>
                    <a:pt x="14175" y="6610"/>
                    <a:pt x="14091" y="6890"/>
                    <a:pt x="13838" y="7076"/>
                  </a:cubicBezTo>
                  <a:lnTo>
                    <a:pt x="11475" y="9683"/>
                  </a:lnTo>
                  <a:close/>
                  <a:moveTo>
                    <a:pt x="253" y="21228"/>
                  </a:moveTo>
                  <a:cubicBezTo>
                    <a:pt x="84" y="21041"/>
                    <a:pt x="0" y="20762"/>
                    <a:pt x="0" y="20483"/>
                  </a:cubicBezTo>
                  <a:cubicBezTo>
                    <a:pt x="0" y="6331"/>
                    <a:pt x="0" y="6331"/>
                    <a:pt x="0" y="6331"/>
                  </a:cubicBezTo>
                  <a:cubicBezTo>
                    <a:pt x="0" y="6052"/>
                    <a:pt x="84" y="5772"/>
                    <a:pt x="337" y="5493"/>
                  </a:cubicBezTo>
                  <a:cubicBezTo>
                    <a:pt x="6919" y="12569"/>
                    <a:pt x="6919" y="12569"/>
                    <a:pt x="6919" y="12569"/>
                  </a:cubicBezTo>
                  <a:lnTo>
                    <a:pt x="253" y="21228"/>
                  </a:lnTo>
                  <a:close/>
                  <a:moveTo>
                    <a:pt x="10800" y="16759"/>
                  </a:moveTo>
                  <a:cubicBezTo>
                    <a:pt x="13584" y="13779"/>
                    <a:pt x="13584" y="13779"/>
                    <a:pt x="13584" y="13779"/>
                  </a:cubicBezTo>
                  <a:cubicBezTo>
                    <a:pt x="21263" y="21321"/>
                    <a:pt x="21263" y="21321"/>
                    <a:pt x="21263" y="21321"/>
                  </a:cubicBezTo>
                  <a:cubicBezTo>
                    <a:pt x="21094" y="21507"/>
                    <a:pt x="20841" y="21600"/>
                    <a:pt x="20588" y="21600"/>
                  </a:cubicBezTo>
                  <a:cubicBezTo>
                    <a:pt x="1012" y="21600"/>
                    <a:pt x="1012" y="21600"/>
                    <a:pt x="1012" y="21600"/>
                  </a:cubicBezTo>
                  <a:cubicBezTo>
                    <a:pt x="759" y="21600"/>
                    <a:pt x="506" y="21507"/>
                    <a:pt x="337" y="21321"/>
                  </a:cubicBezTo>
                  <a:cubicBezTo>
                    <a:pt x="8016" y="13779"/>
                    <a:pt x="8016" y="13779"/>
                    <a:pt x="8016" y="13779"/>
                  </a:cubicBezTo>
                  <a:lnTo>
                    <a:pt x="10800" y="1675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6" name="Shape"/>
            <p:cNvSpPr/>
            <p:nvPr/>
          </p:nvSpPr>
          <p:spPr>
            <a:xfrm>
              <a:off x="8238067" y="4178300"/>
              <a:ext cx="543985" cy="374651"/>
            </a:xfrm>
            <a:custGeom>
              <a:avLst/>
              <a:gdLst/>
              <a:ahLst/>
              <a:cxnLst>
                <a:cxn ang="0">
                  <a:pos x="wd2" y="hd2"/>
                </a:cxn>
                <a:cxn ang="5400000">
                  <a:pos x="wd2" y="hd2"/>
                </a:cxn>
                <a:cxn ang="10800000">
                  <a:pos x="wd2" y="hd2"/>
                </a:cxn>
                <a:cxn ang="16200000">
                  <a:pos x="wd2" y="hd2"/>
                </a:cxn>
              </a:cxnLst>
              <a:rect l="0" t="0" r="r" b="b"/>
              <a:pathLst>
                <a:path w="21600" h="21600" extrusionOk="0">
                  <a:moveTo>
                    <a:pt x="14681" y="9695"/>
                  </a:moveTo>
                  <a:cubicBezTo>
                    <a:pt x="21262" y="368"/>
                    <a:pt x="21262" y="368"/>
                    <a:pt x="21262" y="368"/>
                  </a:cubicBezTo>
                  <a:cubicBezTo>
                    <a:pt x="21516" y="736"/>
                    <a:pt x="21600" y="1105"/>
                    <a:pt x="21600" y="1473"/>
                  </a:cubicBezTo>
                  <a:cubicBezTo>
                    <a:pt x="21600" y="20127"/>
                    <a:pt x="21600" y="20127"/>
                    <a:pt x="21600" y="20127"/>
                  </a:cubicBezTo>
                  <a:cubicBezTo>
                    <a:pt x="21600" y="20495"/>
                    <a:pt x="21516" y="20864"/>
                    <a:pt x="21347" y="21109"/>
                  </a:cubicBezTo>
                  <a:lnTo>
                    <a:pt x="14681" y="9695"/>
                  </a:lnTo>
                  <a:close/>
                  <a:moveTo>
                    <a:pt x="338" y="368"/>
                  </a:moveTo>
                  <a:cubicBezTo>
                    <a:pt x="506" y="123"/>
                    <a:pt x="759" y="0"/>
                    <a:pt x="1013" y="0"/>
                  </a:cubicBezTo>
                  <a:cubicBezTo>
                    <a:pt x="20587" y="0"/>
                    <a:pt x="20587" y="0"/>
                    <a:pt x="20587" y="0"/>
                  </a:cubicBezTo>
                  <a:cubicBezTo>
                    <a:pt x="20841" y="0"/>
                    <a:pt x="21094" y="123"/>
                    <a:pt x="21262" y="368"/>
                  </a:cubicBezTo>
                  <a:cubicBezTo>
                    <a:pt x="10800" y="12273"/>
                    <a:pt x="10800" y="12273"/>
                    <a:pt x="10800" y="12273"/>
                  </a:cubicBezTo>
                  <a:lnTo>
                    <a:pt x="338" y="368"/>
                  </a:lnTo>
                  <a:close/>
                  <a:moveTo>
                    <a:pt x="253" y="21109"/>
                  </a:moveTo>
                  <a:cubicBezTo>
                    <a:pt x="84" y="20864"/>
                    <a:pt x="0" y="20495"/>
                    <a:pt x="0" y="20127"/>
                  </a:cubicBezTo>
                  <a:cubicBezTo>
                    <a:pt x="0" y="1473"/>
                    <a:pt x="0" y="1473"/>
                    <a:pt x="0" y="1473"/>
                  </a:cubicBezTo>
                  <a:cubicBezTo>
                    <a:pt x="0" y="1105"/>
                    <a:pt x="84" y="736"/>
                    <a:pt x="338" y="368"/>
                  </a:cubicBezTo>
                  <a:cubicBezTo>
                    <a:pt x="6919" y="9695"/>
                    <a:pt x="6919" y="9695"/>
                    <a:pt x="6919" y="9695"/>
                  </a:cubicBezTo>
                  <a:lnTo>
                    <a:pt x="253" y="21109"/>
                  </a:lnTo>
                  <a:close/>
                  <a:moveTo>
                    <a:pt x="10800" y="15218"/>
                  </a:moveTo>
                  <a:cubicBezTo>
                    <a:pt x="13584" y="11291"/>
                    <a:pt x="13584" y="11291"/>
                    <a:pt x="13584" y="11291"/>
                  </a:cubicBezTo>
                  <a:cubicBezTo>
                    <a:pt x="21262" y="21232"/>
                    <a:pt x="21262" y="21232"/>
                    <a:pt x="21262" y="21232"/>
                  </a:cubicBezTo>
                  <a:cubicBezTo>
                    <a:pt x="21094" y="21477"/>
                    <a:pt x="20841" y="21600"/>
                    <a:pt x="20587" y="21600"/>
                  </a:cubicBezTo>
                  <a:cubicBezTo>
                    <a:pt x="1013" y="21600"/>
                    <a:pt x="1013" y="21600"/>
                    <a:pt x="1013" y="21600"/>
                  </a:cubicBezTo>
                  <a:cubicBezTo>
                    <a:pt x="759" y="21600"/>
                    <a:pt x="506" y="21477"/>
                    <a:pt x="338" y="21232"/>
                  </a:cubicBezTo>
                  <a:cubicBezTo>
                    <a:pt x="8016" y="11291"/>
                    <a:pt x="8016" y="11291"/>
                    <a:pt x="8016" y="11291"/>
                  </a:cubicBezTo>
                  <a:lnTo>
                    <a:pt x="10800" y="1521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7" name="Shape"/>
            <p:cNvSpPr/>
            <p:nvPr/>
          </p:nvSpPr>
          <p:spPr>
            <a:xfrm>
              <a:off x="7283451" y="4127500"/>
              <a:ext cx="546101"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20588" y="4629"/>
                  </a:moveTo>
                  <a:cubicBezTo>
                    <a:pt x="19575" y="4629"/>
                    <a:pt x="19575" y="4629"/>
                    <a:pt x="19575" y="4629"/>
                  </a:cubicBezTo>
                  <a:cubicBezTo>
                    <a:pt x="2025" y="4629"/>
                    <a:pt x="2025" y="4629"/>
                    <a:pt x="2025" y="4629"/>
                  </a:cubicBezTo>
                  <a:cubicBezTo>
                    <a:pt x="1012" y="4629"/>
                    <a:pt x="1012" y="4629"/>
                    <a:pt x="1012" y="4629"/>
                  </a:cubicBezTo>
                  <a:cubicBezTo>
                    <a:pt x="1012" y="20443"/>
                    <a:pt x="1012" y="20443"/>
                    <a:pt x="1012" y="20443"/>
                  </a:cubicBezTo>
                  <a:cubicBezTo>
                    <a:pt x="20588" y="20443"/>
                    <a:pt x="20588" y="20443"/>
                    <a:pt x="20588" y="20443"/>
                  </a:cubicBezTo>
                  <a:lnTo>
                    <a:pt x="20588" y="4629"/>
                  </a:lnTo>
                  <a:close/>
                  <a:moveTo>
                    <a:pt x="7678" y="9161"/>
                  </a:moveTo>
                  <a:cubicBezTo>
                    <a:pt x="8100" y="8775"/>
                    <a:pt x="8775" y="8775"/>
                    <a:pt x="9112" y="9161"/>
                  </a:cubicBezTo>
                  <a:cubicBezTo>
                    <a:pt x="10800" y="11089"/>
                    <a:pt x="10800" y="11089"/>
                    <a:pt x="10800" y="11089"/>
                  </a:cubicBezTo>
                  <a:cubicBezTo>
                    <a:pt x="12488" y="9161"/>
                    <a:pt x="12488" y="9161"/>
                    <a:pt x="12488" y="9161"/>
                  </a:cubicBezTo>
                  <a:cubicBezTo>
                    <a:pt x="12825" y="8775"/>
                    <a:pt x="13500" y="8775"/>
                    <a:pt x="13922" y="9161"/>
                  </a:cubicBezTo>
                  <a:cubicBezTo>
                    <a:pt x="14259" y="9643"/>
                    <a:pt x="14259" y="10414"/>
                    <a:pt x="13922" y="10800"/>
                  </a:cubicBezTo>
                  <a:cubicBezTo>
                    <a:pt x="12234" y="12729"/>
                    <a:pt x="12234" y="12729"/>
                    <a:pt x="12234" y="12729"/>
                  </a:cubicBezTo>
                  <a:cubicBezTo>
                    <a:pt x="13922" y="14657"/>
                    <a:pt x="13922" y="14657"/>
                    <a:pt x="13922" y="14657"/>
                  </a:cubicBezTo>
                  <a:cubicBezTo>
                    <a:pt x="14259" y="15043"/>
                    <a:pt x="14259" y="15814"/>
                    <a:pt x="13922" y="16296"/>
                  </a:cubicBezTo>
                  <a:cubicBezTo>
                    <a:pt x="13500" y="16682"/>
                    <a:pt x="12825" y="16682"/>
                    <a:pt x="12488" y="16296"/>
                  </a:cubicBezTo>
                  <a:cubicBezTo>
                    <a:pt x="10800" y="14368"/>
                    <a:pt x="10800" y="14368"/>
                    <a:pt x="10800" y="14368"/>
                  </a:cubicBezTo>
                  <a:cubicBezTo>
                    <a:pt x="9112" y="16296"/>
                    <a:pt x="9112" y="16296"/>
                    <a:pt x="9112" y="16296"/>
                  </a:cubicBezTo>
                  <a:cubicBezTo>
                    <a:pt x="8775" y="16682"/>
                    <a:pt x="8100" y="16682"/>
                    <a:pt x="7678" y="16296"/>
                  </a:cubicBezTo>
                  <a:cubicBezTo>
                    <a:pt x="7341" y="15814"/>
                    <a:pt x="7341" y="15043"/>
                    <a:pt x="7678" y="14657"/>
                  </a:cubicBezTo>
                  <a:cubicBezTo>
                    <a:pt x="9366" y="12729"/>
                    <a:pt x="9366" y="12729"/>
                    <a:pt x="9366" y="12729"/>
                  </a:cubicBezTo>
                  <a:cubicBezTo>
                    <a:pt x="7678" y="10800"/>
                    <a:pt x="7678" y="10800"/>
                    <a:pt x="7678" y="10800"/>
                  </a:cubicBezTo>
                  <a:cubicBezTo>
                    <a:pt x="7341" y="10414"/>
                    <a:pt x="7341" y="9643"/>
                    <a:pt x="7678" y="916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8" name="Shape"/>
            <p:cNvSpPr/>
            <p:nvPr/>
          </p:nvSpPr>
          <p:spPr>
            <a:xfrm>
              <a:off x="6330950" y="4127500"/>
              <a:ext cx="543984"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20588" y="4629"/>
                  </a:moveTo>
                  <a:cubicBezTo>
                    <a:pt x="19575" y="4629"/>
                    <a:pt x="19575" y="4629"/>
                    <a:pt x="19575" y="4629"/>
                  </a:cubicBezTo>
                  <a:cubicBezTo>
                    <a:pt x="2025" y="4629"/>
                    <a:pt x="2025" y="4629"/>
                    <a:pt x="2025" y="4629"/>
                  </a:cubicBezTo>
                  <a:cubicBezTo>
                    <a:pt x="1012" y="4629"/>
                    <a:pt x="1012" y="4629"/>
                    <a:pt x="1012" y="4629"/>
                  </a:cubicBezTo>
                  <a:cubicBezTo>
                    <a:pt x="1012" y="20443"/>
                    <a:pt x="1012" y="20443"/>
                    <a:pt x="1012" y="20443"/>
                  </a:cubicBezTo>
                  <a:cubicBezTo>
                    <a:pt x="20588" y="20443"/>
                    <a:pt x="20588" y="20443"/>
                    <a:pt x="20588" y="20443"/>
                  </a:cubicBezTo>
                  <a:lnTo>
                    <a:pt x="20588" y="4629"/>
                  </a:lnTo>
                  <a:close/>
                  <a:moveTo>
                    <a:pt x="7762" y="11571"/>
                  </a:moveTo>
                  <a:cubicBezTo>
                    <a:pt x="8016" y="11571"/>
                    <a:pt x="8269" y="11668"/>
                    <a:pt x="8437" y="11957"/>
                  </a:cubicBezTo>
                  <a:cubicBezTo>
                    <a:pt x="9788" y="13404"/>
                    <a:pt x="9788" y="13404"/>
                    <a:pt x="9788" y="13404"/>
                  </a:cubicBezTo>
                  <a:cubicBezTo>
                    <a:pt x="13163" y="9643"/>
                    <a:pt x="13163" y="9643"/>
                    <a:pt x="13163" y="9643"/>
                  </a:cubicBezTo>
                  <a:cubicBezTo>
                    <a:pt x="13331" y="9354"/>
                    <a:pt x="13584" y="9257"/>
                    <a:pt x="13837" y="9257"/>
                  </a:cubicBezTo>
                  <a:cubicBezTo>
                    <a:pt x="14428" y="9257"/>
                    <a:pt x="14850" y="9739"/>
                    <a:pt x="14850" y="10414"/>
                  </a:cubicBezTo>
                  <a:cubicBezTo>
                    <a:pt x="14850" y="10704"/>
                    <a:pt x="14766" y="10993"/>
                    <a:pt x="14512" y="11186"/>
                  </a:cubicBezTo>
                  <a:cubicBezTo>
                    <a:pt x="10462" y="15814"/>
                    <a:pt x="10462" y="15814"/>
                    <a:pt x="10462" y="15814"/>
                  </a:cubicBezTo>
                  <a:cubicBezTo>
                    <a:pt x="10294" y="16104"/>
                    <a:pt x="10041" y="16200"/>
                    <a:pt x="9788" y="16200"/>
                  </a:cubicBezTo>
                  <a:cubicBezTo>
                    <a:pt x="9534" y="16200"/>
                    <a:pt x="9281" y="16104"/>
                    <a:pt x="9112" y="15814"/>
                  </a:cubicBezTo>
                  <a:cubicBezTo>
                    <a:pt x="7087" y="13500"/>
                    <a:pt x="7087" y="13500"/>
                    <a:pt x="7087" y="13500"/>
                  </a:cubicBezTo>
                  <a:cubicBezTo>
                    <a:pt x="6834" y="13307"/>
                    <a:pt x="6750" y="13018"/>
                    <a:pt x="6750" y="12729"/>
                  </a:cubicBezTo>
                  <a:cubicBezTo>
                    <a:pt x="6750" y="12054"/>
                    <a:pt x="7172" y="11571"/>
                    <a:pt x="7762" y="1157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29" name="Shape"/>
            <p:cNvSpPr/>
            <p:nvPr/>
          </p:nvSpPr>
          <p:spPr>
            <a:xfrm>
              <a:off x="5376333" y="4127500"/>
              <a:ext cx="543985"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18"/>
                    <a:pt x="0" y="20443"/>
                  </a:cubicBezTo>
                  <a:cubicBezTo>
                    <a:pt x="0" y="1157"/>
                    <a:pt x="0" y="1157"/>
                    <a:pt x="0" y="1157"/>
                  </a:cubicBezTo>
                  <a:cubicBezTo>
                    <a:pt x="0" y="482"/>
                    <a:pt x="422" y="0"/>
                    <a:pt x="1013" y="0"/>
                  </a:cubicBezTo>
                  <a:cubicBezTo>
                    <a:pt x="20587" y="0"/>
                    <a:pt x="20587" y="0"/>
                    <a:pt x="20587" y="0"/>
                  </a:cubicBezTo>
                  <a:cubicBezTo>
                    <a:pt x="21178" y="0"/>
                    <a:pt x="21600" y="482"/>
                    <a:pt x="21600" y="1157"/>
                  </a:cubicBezTo>
                  <a:cubicBezTo>
                    <a:pt x="21600" y="20443"/>
                    <a:pt x="21600" y="20443"/>
                    <a:pt x="21600" y="20443"/>
                  </a:cubicBezTo>
                  <a:cubicBezTo>
                    <a:pt x="21600" y="21118"/>
                    <a:pt x="21178" y="21600"/>
                    <a:pt x="20587" y="21600"/>
                  </a:cubicBezTo>
                  <a:moveTo>
                    <a:pt x="2025" y="1157"/>
                  </a:moveTo>
                  <a:cubicBezTo>
                    <a:pt x="1434" y="1157"/>
                    <a:pt x="1013" y="1639"/>
                    <a:pt x="1013" y="2314"/>
                  </a:cubicBezTo>
                  <a:cubicBezTo>
                    <a:pt x="1013"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20587" y="4629"/>
                  </a:moveTo>
                  <a:cubicBezTo>
                    <a:pt x="19575" y="4629"/>
                    <a:pt x="19575" y="4629"/>
                    <a:pt x="19575" y="4629"/>
                  </a:cubicBezTo>
                  <a:cubicBezTo>
                    <a:pt x="2025" y="4629"/>
                    <a:pt x="2025" y="4629"/>
                    <a:pt x="2025" y="4629"/>
                  </a:cubicBezTo>
                  <a:cubicBezTo>
                    <a:pt x="1013" y="4629"/>
                    <a:pt x="1013" y="4629"/>
                    <a:pt x="1013" y="4629"/>
                  </a:cubicBezTo>
                  <a:cubicBezTo>
                    <a:pt x="1013" y="20443"/>
                    <a:pt x="1013" y="20443"/>
                    <a:pt x="1013" y="20443"/>
                  </a:cubicBezTo>
                  <a:cubicBezTo>
                    <a:pt x="20587" y="20443"/>
                    <a:pt x="20587" y="20443"/>
                    <a:pt x="20587" y="20443"/>
                  </a:cubicBezTo>
                  <a:lnTo>
                    <a:pt x="20587" y="4629"/>
                  </a:lnTo>
                  <a:close/>
                  <a:moveTo>
                    <a:pt x="7425" y="11571"/>
                  </a:moveTo>
                  <a:cubicBezTo>
                    <a:pt x="9787" y="11571"/>
                    <a:pt x="9787" y="11571"/>
                    <a:pt x="9787" y="11571"/>
                  </a:cubicBezTo>
                  <a:cubicBezTo>
                    <a:pt x="11813" y="11571"/>
                    <a:pt x="11813" y="11571"/>
                    <a:pt x="11813" y="11571"/>
                  </a:cubicBezTo>
                  <a:cubicBezTo>
                    <a:pt x="14175" y="11571"/>
                    <a:pt x="14175" y="11571"/>
                    <a:pt x="14175" y="11571"/>
                  </a:cubicBezTo>
                  <a:cubicBezTo>
                    <a:pt x="14766" y="11571"/>
                    <a:pt x="15187" y="12054"/>
                    <a:pt x="15187" y="12729"/>
                  </a:cubicBezTo>
                  <a:cubicBezTo>
                    <a:pt x="15187" y="13404"/>
                    <a:pt x="14766" y="13886"/>
                    <a:pt x="14175" y="13886"/>
                  </a:cubicBezTo>
                  <a:cubicBezTo>
                    <a:pt x="8775" y="13886"/>
                    <a:pt x="8775" y="13886"/>
                    <a:pt x="8775" y="13886"/>
                  </a:cubicBezTo>
                  <a:cubicBezTo>
                    <a:pt x="7425" y="13886"/>
                    <a:pt x="7425" y="13886"/>
                    <a:pt x="7425" y="13886"/>
                  </a:cubicBezTo>
                  <a:cubicBezTo>
                    <a:pt x="6834" y="13886"/>
                    <a:pt x="6412" y="13404"/>
                    <a:pt x="6412" y="12729"/>
                  </a:cubicBezTo>
                  <a:cubicBezTo>
                    <a:pt x="6412" y="12054"/>
                    <a:pt x="6834" y="11571"/>
                    <a:pt x="7425" y="1157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0" name="Shape"/>
            <p:cNvSpPr/>
            <p:nvPr/>
          </p:nvSpPr>
          <p:spPr>
            <a:xfrm>
              <a:off x="4421717" y="4127500"/>
              <a:ext cx="546101"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20588" y="4629"/>
                  </a:moveTo>
                  <a:cubicBezTo>
                    <a:pt x="19575" y="4629"/>
                    <a:pt x="19575" y="4629"/>
                    <a:pt x="19575" y="4629"/>
                  </a:cubicBezTo>
                  <a:cubicBezTo>
                    <a:pt x="2025" y="4629"/>
                    <a:pt x="2025" y="4629"/>
                    <a:pt x="2025" y="4629"/>
                  </a:cubicBezTo>
                  <a:cubicBezTo>
                    <a:pt x="1012" y="4629"/>
                    <a:pt x="1012" y="4629"/>
                    <a:pt x="1012" y="4629"/>
                  </a:cubicBezTo>
                  <a:cubicBezTo>
                    <a:pt x="1012" y="20443"/>
                    <a:pt x="1012" y="20443"/>
                    <a:pt x="1012" y="20443"/>
                  </a:cubicBezTo>
                  <a:cubicBezTo>
                    <a:pt x="20588" y="20443"/>
                    <a:pt x="20588" y="20443"/>
                    <a:pt x="20588" y="20443"/>
                  </a:cubicBezTo>
                  <a:lnTo>
                    <a:pt x="20588" y="4629"/>
                  </a:lnTo>
                  <a:close/>
                  <a:moveTo>
                    <a:pt x="7425" y="11571"/>
                  </a:moveTo>
                  <a:cubicBezTo>
                    <a:pt x="9787" y="11571"/>
                    <a:pt x="9787" y="11571"/>
                    <a:pt x="9787" y="11571"/>
                  </a:cubicBezTo>
                  <a:cubicBezTo>
                    <a:pt x="9787" y="8871"/>
                    <a:pt x="9787" y="8871"/>
                    <a:pt x="9787" y="8871"/>
                  </a:cubicBezTo>
                  <a:cubicBezTo>
                    <a:pt x="9787" y="8196"/>
                    <a:pt x="10209" y="7714"/>
                    <a:pt x="10800" y="7714"/>
                  </a:cubicBezTo>
                  <a:cubicBezTo>
                    <a:pt x="11391" y="7714"/>
                    <a:pt x="11813" y="8196"/>
                    <a:pt x="11813" y="8871"/>
                  </a:cubicBezTo>
                  <a:cubicBezTo>
                    <a:pt x="11813" y="11571"/>
                    <a:pt x="11813" y="11571"/>
                    <a:pt x="11813" y="11571"/>
                  </a:cubicBezTo>
                  <a:cubicBezTo>
                    <a:pt x="14175" y="11571"/>
                    <a:pt x="14175" y="11571"/>
                    <a:pt x="14175" y="11571"/>
                  </a:cubicBezTo>
                  <a:cubicBezTo>
                    <a:pt x="14766" y="11571"/>
                    <a:pt x="15188" y="12054"/>
                    <a:pt x="15188" y="12729"/>
                  </a:cubicBezTo>
                  <a:cubicBezTo>
                    <a:pt x="15188" y="13404"/>
                    <a:pt x="14766" y="13886"/>
                    <a:pt x="14175" y="13886"/>
                  </a:cubicBezTo>
                  <a:cubicBezTo>
                    <a:pt x="11813" y="13886"/>
                    <a:pt x="11813" y="13886"/>
                    <a:pt x="11813" y="13886"/>
                  </a:cubicBezTo>
                  <a:cubicBezTo>
                    <a:pt x="11813" y="16586"/>
                    <a:pt x="11813" y="16586"/>
                    <a:pt x="11813" y="16586"/>
                  </a:cubicBezTo>
                  <a:cubicBezTo>
                    <a:pt x="11813" y="17261"/>
                    <a:pt x="11391" y="17743"/>
                    <a:pt x="10800" y="17743"/>
                  </a:cubicBezTo>
                  <a:cubicBezTo>
                    <a:pt x="10209" y="17743"/>
                    <a:pt x="9787" y="17261"/>
                    <a:pt x="9787" y="16586"/>
                  </a:cubicBezTo>
                  <a:cubicBezTo>
                    <a:pt x="9787" y="13886"/>
                    <a:pt x="9787" y="13886"/>
                    <a:pt x="9787" y="13886"/>
                  </a:cubicBezTo>
                  <a:cubicBezTo>
                    <a:pt x="7425" y="13886"/>
                    <a:pt x="7425" y="13886"/>
                    <a:pt x="7425" y="13886"/>
                  </a:cubicBezTo>
                  <a:cubicBezTo>
                    <a:pt x="6834" y="13886"/>
                    <a:pt x="6412" y="13404"/>
                    <a:pt x="6412" y="12729"/>
                  </a:cubicBezTo>
                  <a:cubicBezTo>
                    <a:pt x="6412" y="12054"/>
                    <a:pt x="6834" y="11571"/>
                    <a:pt x="7425" y="1157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1" name="Shape"/>
            <p:cNvSpPr/>
            <p:nvPr/>
          </p:nvSpPr>
          <p:spPr>
            <a:xfrm>
              <a:off x="3469217" y="4127500"/>
              <a:ext cx="543984"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16537" y="20443"/>
                  </a:moveTo>
                  <a:cubicBezTo>
                    <a:pt x="20588" y="20443"/>
                    <a:pt x="20588" y="20443"/>
                    <a:pt x="20588" y="20443"/>
                  </a:cubicBezTo>
                  <a:cubicBezTo>
                    <a:pt x="20588" y="10414"/>
                    <a:pt x="20588" y="10414"/>
                    <a:pt x="20588" y="10414"/>
                  </a:cubicBezTo>
                  <a:cubicBezTo>
                    <a:pt x="20250" y="10414"/>
                    <a:pt x="20250" y="10414"/>
                    <a:pt x="20250" y="10414"/>
                  </a:cubicBezTo>
                  <a:cubicBezTo>
                    <a:pt x="16537" y="10414"/>
                    <a:pt x="16537" y="10414"/>
                    <a:pt x="16537" y="10414"/>
                  </a:cubicBezTo>
                  <a:lnTo>
                    <a:pt x="16537" y="20443"/>
                  </a:lnTo>
                  <a:close/>
                  <a:moveTo>
                    <a:pt x="6075" y="20443"/>
                  </a:moveTo>
                  <a:cubicBezTo>
                    <a:pt x="15525" y="20443"/>
                    <a:pt x="15525" y="20443"/>
                    <a:pt x="15525" y="20443"/>
                  </a:cubicBezTo>
                  <a:cubicBezTo>
                    <a:pt x="15525" y="10414"/>
                    <a:pt x="15525" y="10414"/>
                    <a:pt x="15525" y="10414"/>
                  </a:cubicBezTo>
                  <a:cubicBezTo>
                    <a:pt x="6075" y="10414"/>
                    <a:pt x="6075" y="10414"/>
                    <a:pt x="6075" y="10414"/>
                  </a:cubicBezTo>
                  <a:lnTo>
                    <a:pt x="6075" y="20443"/>
                  </a:lnTo>
                  <a:close/>
                  <a:moveTo>
                    <a:pt x="1012" y="20443"/>
                  </a:moveTo>
                  <a:cubicBezTo>
                    <a:pt x="5062" y="20443"/>
                    <a:pt x="5062" y="20443"/>
                    <a:pt x="5062" y="20443"/>
                  </a:cubicBezTo>
                  <a:cubicBezTo>
                    <a:pt x="5062" y="10414"/>
                    <a:pt x="5062" y="10414"/>
                    <a:pt x="5062" y="10414"/>
                  </a:cubicBezTo>
                  <a:cubicBezTo>
                    <a:pt x="1012" y="10414"/>
                    <a:pt x="1012" y="10414"/>
                    <a:pt x="1012" y="10414"/>
                  </a:cubicBezTo>
                  <a:lnTo>
                    <a:pt x="1012" y="20443"/>
                  </a:lnTo>
                  <a:close/>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19575" y="4629"/>
                  </a:moveTo>
                  <a:cubicBezTo>
                    <a:pt x="2025" y="4629"/>
                    <a:pt x="2025" y="4629"/>
                    <a:pt x="2025" y="4629"/>
                  </a:cubicBezTo>
                  <a:cubicBezTo>
                    <a:pt x="1012" y="4629"/>
                    <a:pt x="1012" y="4629"/>
                    <a:pt x="1012" y="4629"/>
                  </a:cubicBezTo>
                  <a:cubicBezTo>
                    <a:pt x="1012" y="9257"/>
                    <a:pt x="1012" y="9257"/>
                    <a:pt x="1012" y="9257"/>
                  </a:cubicBezTo>
                  <a:cubicBezTo>
                    <a:pt x="5062" y="9257"/>
                    <a:pt x="5062" y="9257"/>
                    <a:pt x="5062" y="9257"/>
                  </a:cubicBezTo>
                  <a:cubicBezTo>
                    <a:pt x="6075" y="9257"/>
                    <a:pt x="6075" y="9257"/>
                    <a:pt x="6075" y="9257"/>
                  </a:cubicBezTo>
                  <a:cubicBezTo>
                    <a:pt x="15525" y="9257"/>
                    <a:pt x="15525" y="9257"/>
                    <a:pt x="15525" y="9257"/>
                  </a:cubicBezTo>
                  <a:cubicBezTo>
                    <a:pt x="16537" y="9257"/>
                    <a:pt x="16537" y="9257"/>
                    <a:pt x="16537" y="9257"/>
                  </a:cubicBezTo>
                  <a:cubicBezTo>
                    <a:pt x="20250" y="9257"/>
                    <a:pt x="20250" y="9257"/>
                    <a:pt x="20250" y="9257"/>
                  </a:cubicBezTo>
                  <a:cubicBezTo>
                    <a:pt x="20588" y="9257"/>
                    <a:pt x="20588" y="9257"/>
                    <a:pt x="20588" y="9257"/>
                  </a:cubicBezTo>
                  <a:cubicBezTo>
                    <a:pt x="20588" y="4629"/>
                    <a:pt x="20588" y="4629"/>
                    <a:pt x="20588" y="4629"/>
                  </a:cubicBezTo>
                  <a:lnTo>
                    <a:pt x="19575" y="46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2" name="Shape"/>
            <p:cNvSpPr/>
            <p:nvPr/>
          </p:nvSpPr>
          <p:spPr>
            <a:xfrm>
              <a:off x="2514600" y="4127500"/>
              <a:ext cx="546101"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16538" y="20443"/>
                  </a:moveTo>
                  <a:cubicBezTo>
                    <a:pt x="20588" y="20443"/>
                    <a:pt x="20588" y="20443"/>
                    <a:pt x="20588" y="20443"/>
                  </a:cubicBezTo>
                  <a:cubicBezTo>
                    <a:pt x="20588" y="10414"/>
                    <a:pt x="20588" y="10414"/>
                    <a:pt x="20588" y="10414"/>
                  </a:cubicBezTo>
                  <a:cubicBezTo>
                    <a:pt x="20081" y="10414"/>
                    <a:pt x="20081" y="10414"/>
                    <a:pt x="20081" y="10414"/>
                  </a:cubicBezTo>
                  <a:cubicBezTo>
                    <a:pt x="16538" y="10414"/>
                    <a:pt x="16538" y="10414"/>
                    <a:pt x="16538" y="10414"/>
                  </a:cubicBezTo>
                  <a:lnTo>
                    <a:pt x="16538" y="20443"/>
                  </a:lnTo>
                  <a:close/>
                  <a:moveTo>
                    <a:pt x="1012" y="20443"/>
                  </a:moveTo>
                  <a:cubicBezTo>
                    <a:pt x="15525" y="20443"/>
                    <a:pt x="15525" y="20443"/>
                    <a:pt x="15525" y="20443"/>
                  </a:cubicBezTo>
                  <a:cubicBezTo>
                    <a:pt x="15525" y="10414"/>
                    <a:pt x="15525" y="10414"/>
                    <a:pt x="15525" y="10414"/>
                  </a:cubicBezTo>
                  <a:cubicBezTo>
                    <a:pt x="1012" y="10414"/>
                    <a:pt x="1012" y="10414"/>
                    <a:pt x="1012" y="10414"/>
                  </a:cubicBezTo>
                  <a:lnTo>
                    <a:pt x="1012" y="20443"/>
                  </a:lnTo>
                  <a:close/>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19575" y="4629"/>
                  </a:moveTo>
                  <a:cubicBezTo>
                    <a:pt x="2025" y="4629"/>
                    <a:pt x="2025" y="4629"/>
                    <a:pt x="2025" y="4629"/>
                  </a:cubicBezTo>
                  <a:cubicBezTo>
                    <a:pt x="1012" y="4629"/>
                    <a:pt x="1012" y="4629"/>
                    <a:pt x="1012" y="4629"/>
                  </a:cubicBezTo>
                  <a:cubicBezTo>
                    <a:pt x="1012" y="9257"/>
                    <a:pt x="1012" y="9257"/>
                    <a:pt x="1012" y="9257"/>
                  </a:cubicBezTo>
                  <a:cubicBezTo>
                    <a:pt x="15525" y="9257"/>
                    <a:pt x="15525" y="9257"/>
                    <a:pt x="15525" y="9257"/>
                  </a:cubicBezTo>
                  <a:cubicBezTo>
                    <a:pt x="16538" y="9257"/>
                    <a:pt x="16538" y="9257"/>
                    <a:pt x="16538" y="9257"/>
                  </a:cubicBezTo>
                  <a:cubicBezTo>
                    <a:pt x="20081" y="9257"/>
                    <a:pt x="20081" y="9257"/>
                    <a:pt x="20081" y="9257"/>
                  </a:cubicBezTo>
                  <a:cubicBezTo>
                    <a:pt x="20588" y="9257"/>
                    <a:pt x="20588" y="9257"/>
                    <a:pt x="20588" y="9257"/>
                  </a:cubicBezTo>
                  <a:cubicBezTo>
                    <a:pt x="20588" y="4629"/>
                    <a:pt x="20588" y="4629"/>
                    <a:pt x="20588" y="4629"/>
                  </a:cubicBezTo>
                  <a:lnTo>
                    <a:pt x="19575" y="46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3" name="Shape"/>
            <p:cNvSpPr/>
            <p:nvPr/>
          </p:nvSpPr>
          <p:spPr>
            <a:xfrm>
              <a:off x="1562100" y="4127500"/>
              <a:ext cx="543985"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18"/>
                    <a:pt x="0" y="20443"/>
                  </a:cubicBezTo>
                  <a:cubicBezTo>
                    <a:pt x="0" y="1157"/>
                    <a:pt x="0" y="1157"/>
                    <a:pt x="0" y="1157"/>
                  </a:cubicBezTo>
                  <a:cubicBezTo>
                    <a:pt x="0" y="482"/>
                    <a:pt x="422" y="0"/>
                    <a:pt x="1013" y="0"/>
                  </a:cubicBezTo>
                  <a:cubicBezTo>
                    <a:pt x="20587" y="0"/>
                    <a:pt x="20587" y="0"/>
                    <a:pt x="20587" y="0"/>
                  </a:cubicBezTo>
                  <a:cubicBezTo>
                    <a:pt x="21178" y="0"/>
                    <a:pt x="21600" y="482"/>
                    <a:pt x="21600" y="1157"/>
                  </a:cubicBezTo>
                  <a:cubicBezTo>
                    <a:pt x="21600" y="20443"/>
                    <a:pt x="21600" y="20443"/>
                    <a:pt x="21600" y="20443"/>
                  </a:cubicBezTo>
                  <a:cubicBezTo>
                    <a:pt x="21600" y="21118"/>
                    <a:pt x="21178" y="21600"/>
                    <a:pt x="20587" y="21600"/>
                  </a:cubicBezTo>
                  <a:moveTo>
                    <a:pt x="6075" y="20443"/>
                  </a:moveTo>
                  <a:cubicBezTo>
                    <a:pt x="20587" y="20443"/>
                    <a:pt x="20587" y="20443"/>
                    <a:pt x="20587" y="20443"/>
                  </a:cubicBezTo>
                  <a:cubicBezTo>
                    <a:pt x="20587" y="10414"/>
                    <a:pt x="20587" y="10414"/>
                    <a:pt x="20587" y="10414"/>
                  </a:cubicBezTo>
                  <a:cubicBezTo>
                    <a:pt x="20334" y="10414"/>
                    <a:pt x="20334" y="10414"/>
                    <a:pt x="20334" y="10414"/>
                  </a:cubicBezTo>
                  <a:cubicBezTo>
                    <a:pt x="6075" y="10414"/>
                    <a:pt x="6075" y="10414"/>
                    <a:pt x="6075" y="10414"/>
                  </a:cubicBezTo>
                  <a:lnTo>
                    <a:pt x="6075" y="20443"/>
                  </a:lnTo>
                  <a:close/>
                  <a:moveTo>
                    <a:pt x="1013" y="20443"/>
                  </a:moveTo>
                  <a:cubicBezTo>
                    <a:pt x="5062" y="20443"/>
                    <a:pt x="5062" y="20443"/>
                    <a:pt x="5062" y="20443"/>
                  </a:cubicBezTo>
                  <a:cubicBezTo>
                    <a:pt x="5062" y="10414"/>
                    <a:pt x="5062" y="10414"/>
                    <a:pt x="5062" y="10414"/>
                  </a:cubicBezTo>
                  <a:cubicBezTo>
                    <a:pt x="1013" y="10414"/>
                    <a:pt x="1013" y="10414"/>
                    <a:pt x="1013" y="10414"/>
                  </a:cubicBezTo>
                  <a:lnTo>
                    <a:pt x="1013" y="20443"/>
                  </a:lnTo>
                  <a:close/>
                  <a:moveTo>
                    <a:pt x="2025" y="1157"/>
                  </a:moveTo>
                  <a:cubicBezTo>
                    <a:pt x="1434" y="1157"/>
                    <a:pt x="1013" y="1639"/>
                    <a:pt x="1013" y="2314"/>
                  </a:cubicBezTo>
                  <a:cubicBezTo>
                    <a:pt x="1013"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19575" y="4629"/>
                  </a:moveTo>
                  <a:cubicBezTo>
                    <a:pt x="2025" y="4629"/>
                    <a:pt x="2025" y="4629"/>
                    <a:pt x="2025" y="4629"/>
                  </a:cubicBezTo>
                  <a:cubicBezTo>
                    <a:pt x="1013" y="4629"/>
                    <a:pt x="1013" y="4629"/>
                    <a:pt x="1013" y="4629"/>
                  </a:cubicBezTo>
                  <a:cubicBezTo>
                    <a:pt x="1013" y="9257"/>
                    <a:pt x="1013" y="9257"/>
                    <a:pt x="1013" y="9257"/>
                  </a:cubicBezTo>
                  <a:cubicBezTo>
                    <a:pt x="5062" y="9257"/>
                    <a:pt x="5062" y="9257"/>
                    <a:pt x="5062" y="9257"/>
                  </a:cubicBezTo>
                  <a:cubicBezTo>
                    <a:pt x="6075" y="9257"/>
                    <a:pt x="6075" y="9257"/>
                    <a:pt x="6075" y="9257"/>
                  </a:cubicBezTo>
                  <a:cubicBezTo>
                    <a:pt x="20334" y="9257"/>
                    <a:pt x="20334" y="9257"/>
                    <a:pt x="20334" y="9257"/>
                  </a:cubicBezTo>
                  <a:cubicBezTo>
                    <a:pt x="20587" y="9257"/>
                    <a:pt x="20587" y="9257"/>
                    <a:pt x="20587" y="9257"/>
                  </a:cubicBezTo>
                  <a:cubicBezTo>
                    <a:pt x="20587" y="4629"/>
                    <a:pt x="20587" y="4629"/>
                    <a:pt x="20587" y="4629"/>
                  </a:cubicBezTo>
                  <a:lnTo>
                    <a:pt x="19575" y="46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4" name="Shape"/>
            <p:cNvSpPr/>
            <p:nvPr/>
          </p:nvSpPr>
          <p:spPr>
            <a:xfrm>
              <a:off x="607484" y="4127500"/>
              <a:ext cx="546101" cy="4762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18"/>
                    <a:pt x="0" y="20443"/>
                  </a:cubicBezTo>
                  <a:cubicBezTo>
                    <a:pt x="0" y="1157"/>
                    <a:pt x="0" y="1157"/>
                    <a:pt x="0" y="1157"/>
                  </a:cubicBezTo>
                  <a:cubicBezTo>
                    <a:pt x="0" y="482"/>
                    <a:pt x="422" y="0"/>
                    <a:pt x="1012" y="0"/>
                  </a:cubicBezTo>
                  <a:cubicBezTo>
                    <a:pt x="20588" y="0"/>
                    <a:pt x="20588" y="0"/>
                    <a:pt x="20588" y="0"/>
                  </a:cubicBezTo>
                  <a:cubicBezTo>
                    <a:pt x="21178" y="0"/>
                    <a:pt x="21600" y="482"/>
                    <a:pt x="21600" y="1157"/>
                  </a:cubicBezTo>
                  <a:cubicBezTo>
                    <a:pt x="21600" y="20443"/>
                    <a:pt x="21600" y="20443"/>
                    <a:pt x="21600" y="20443"/>
                  </a:cubicBezTo>
                  <a:cubicBezTo>
                    <a:pt x="21600" y="21118"/>
                    <a:pt x="21178" y="21600"/>
                    <a:pt x="20588" y="21600"/>
                  </a:cubicBezTo>
                  <a:moveTo>
                    <a:pt x="2025" y="1157"/>
                  </a:moveTo>
                  <a:cubicBezTo>
                    <a:pt x="1434" y="1157"/>
                    <a:pt x="1012" y="1639"/>
                    <a:pt x="1012" y="2314"/>
                  </a:cubicBezTo>
                  <a:cubicBezTo>
                    <a:pt x="1012" y="2989"/>
                    <a:pt x="1434" y="3471"/>
                    <a:pt x="2025" y="3471"/>
                  </a:cubicBezTo>
                  <a:cubicBezTo>
                    <a:pt x="2616" y="3471"/>
                    <a:pt x="3037" y="2989"/>
                    <a:pt x="3037" y="2314"/>
                  </a:cubicBezTo>
                  <a:cubicBezTo>
                    <a:pt x="3037" y="1639"/>
                    <a:pt x="2616" y="1157"/>
                    <a:pt x="2025" y="1157"/>
                  </a:cubicBezTo>
                  <a:moveTo>
                    <a:pt x="5062" y="1157"/>
                  </a:moveTo>
                  <a:cubicBezTo>
                    <a:pt x="4472" y="1157"/>
                    <a:pt x="4050" y="1639"/>
                    <a:pt x="4050" y="2314"/>
                  </a:cubicBezTo>
                  <a:cubicBezTo>
                    <a:pt x="4050" y="2989"/>
                    <a:pt x="4472" y="3471"/>
                    <a:pt x="5062" y="3471"/>
                  </a:cubicBezTo>
                  <a:cubicBezTo>
                    <a:pt x="5653" y="3471"/>
                    <a:pt x="6075" y="2989"/>
                    <a:pt x="6075" y="2314"/>
                  </a:cubicBezTo>
                  <a:cubicBezTo>
                    <a:pt x="6075" y="1639"/>
                    <a:pt x="5653" y="1157"/>
                    <a:pt x="5062" y="1157"/>
                  </a:cubicBezTo>
                  <a:moveTo>
                    <a:pt x="8100" y="1157"/>
                  </a:moveTo>
                  <a:cubicBezTo>
                    <a:pt x="7509" y="1157"/>
                    <a:pt x="7087" y="1639"/>
                    <a:pt x="7087" y="2314"/>
                  </a:cubicBezTo>
                  <a:cubicBezTo>
                    <a:pt x="7087" y="2989"/>
                    <a:pt x="7509" y="3471"/>
                    <a:pt x="8100" y="3471"/>
                  </a:cubicBezTo>
                  <a:cubicBezTo>
                    <a:pt x="8691" y="3471"/>
                    <a:pt x="9112" y="2989"/>
                    <a:pt x="9112" y="2314"/>
                  </a:cubicBezTo>
                  <a:cubicBezTo>
                    <a:pt x="9112" y="1639"/>
                    <a:pt x="8691" y="1157"/>
                    <a:pt x="8100" y="1157"/>
                  </a:cubicBezTo>
                  <a:moveTo>
                    <a:pt x="20588" y="4629"/>
                  </a:moveTo>
                  <a:cubicBezTo>
                    <a:pt x="19575" y="4629"/>
                    <a:pt x="19575" y="4629"/>
                    <a:pt x="19575" y="4629"/>
                  </a:cubicBezTo>
                  <a:cubicBezTo>
                    <a:pt x="2025" y="4629"/>
                    <a:pt x="2025" y="4629"/>
                    <a:pt x="2025" y="4629"/>
                  </a:cubicBezTo>
                  <a:cubicBezTo>
                    <a:pt x="1012" y="4629"/>
                    <a:pt x="1012" y="4629"/>
                    <a:pt x="1012" y="4629"/>
                  </a:cubicBezTo>
                  <a:cubicBezTo>
                    <a:pt x="1012" y="20443"/>
                    <a:pt x="1012" y="20443"/>
                    <a:pt x="1012" y="20443"/>
                  </a:cubicBezTo>
                  <a:cubicBezTo>
                    <a:pt x="20588" y="20443"/>
                    <a:pt x="20588" y="20443"/>
                    <a:pt x="20588" y="20443"/>
                  </a:cubicBezTo>
                  <a:lnTo>
                    <a:pt x="20588" y="46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5" name="Shape"/>
            <p:cNvSpPr/>
            <p:nvPr/>
          </p:nvSpPr>
          <p:spPr>
            <a:xfrm>
              <a:off x="11097789" y="3327400"/>
              <a:ext cx="545891" cy="169334"/>
            </a:xfrm>
            <a:custGeom>
              <a:avLst/>
              <a:gdLst/>
              <a:ahLst/>
              <a:cxnLst>
                <a:cxn ang="0">
                  <a:pos x="wd2" y="hd2"/>
                </a:cxn>
                <a:cxn ang="5400000">
                  <a:pos x="wd2" y="hd2"/>
                </a:cxn>
                <a:cxn ang="10800000">
                  <a:pos x="wd2" y="hd2"/>
                </a:cxn>
                <a:cxn ang="16200000">
                  <a:pos x="wd2" y="hd2"/>
                </a:cxn>
              </a:cxnLst>
              <a:rect l="0" t="0" r="r" b="b"/>
              <a:pathLst>
                <a:path w="20942" h="21600" extrusionOk="0">
                  <a:moveTo>
                    <a:pt x="20862" y="5130"/>
                  </a:moveTo>
                  <a:cubicBezTo>
                    <a:pt x="20535" y="4860"/>
                    <a:pt x="19962" y="9450"/>
                    <a:pt x="18571" y="9450"/>
                  </a:cubicBezTo>
                  <a:cubicBezTo>
                    <a:pt x="16853" y="9450"/>
                    <a:pt x="16116" y="0"/>
                    <a:pt x="13416" y="0"/>
                  </a:cubicBezTo>
                  <a:cubicBezTo>
                    <a:pt x="11289" y="0"/>
                    <a:pt x="10635" y="5400"/>
                    <a:pt x="10471" y="5400"/>
                  </a:cubicBezTo>
                  <a:cubicBezTo>
                    <a:pt x="10307" y="5400"/>
                    <a:pt x="9653" y="0"/>
                    <a:pt x="7526" y="0"/>
                  </a:cubicBezTo>
                  <a:cubicBezTo>
                    <a:pt x="4826" y="0"/>
                    <a:pt x="4089" y="9450"/>
                    <a:pt x="2371" y="9450"/>
                  </a:cubicBezTo>
                  <a:cubicBezTo>
                    <a:pt x="980" y="9450"/>
                    <a:pt x="407" y="4860"/>
                    <a:pt x="80" y="5130"/>
                  </a:cubicBezTo>
                  <a:cubicBezTo>
                    <a:pt x="-329" y="5400"/>
                    <a:pt x="735" y="21600"/>
                    <a:pt x="5398" y="21600"/>
                  </a:cubicBezTo>
                  <a:cubicBezTo>
                    <a:pt x="8426" y="21600"/>
                    <a:pt x="10226" y="13770"/>
                    <a:pt x="10471" y="13770"/>
                  </a:cubicBezTo>
                  <a:cubicBezTo>
                    <a:pt x="10716" y="13770"/>
                    <a:pt x="12516" y="21600"/>
                    <a:pt x="15544" y="21600"/>
                  </a:cubicBezTo>
                  <a:cubicBezTo>
                    <a:pt x="20207" y="21600"/>
                    <a:pt x="21271" y="5400"/>
                    <a:pt x="20862" y="513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6" name="Shape"/>
            <p:cNvSpPr/>
            <p:nvPr/>
          </p:nvSpPr>
          <p:spPr>
            <a:xfrm>
              <a:off x="10145185" y="3251200"/>
              <a:ext cx="543983" cy="321734"/>
            </a:xfrm>
            <a:custGeom>
              <a:avLst/>
              <a:gdLst/>
              <a:ahLst/>
              <a:cxnLst>
                <a:cxn ang="0">
                  <a:pos x="wd2" y="hd2"/>
                </a:cxn>
                <a:cxn ang="5400000">
                  <a:pos x="wd2" y="hd2"/>
                </a:cxn>
                <a:cxn ang="10800000">
                  <a:pos x="wd2" y="hd2"/>
                </a:cxn>
                <a:cxn ang="16200000">
                  <a:pos x="wd2" y="hd2"/>
                </a:cxn>
              </a:cxnLst>
              <a:rect l="0" t="0" r="r" b="b"/>
              <a:pathLst>
                <a:path w="21600" h="21600" extrusionOk="0">
                  <a:moveTo>
                    <a:pt x="20588" y="12505"/>
                  </a:moveTo>
                  <a:cubicBezTo>
                    <a:pt x="7087" y="12505"/>
                    <a:pt x="7087" y="12505"/>
                    <a:pt x="7087" y="12505"/>
                  </a:cubicBezTo>
                  <a:cubicBezTo>
                    <a:pt x="6497" y="12505"/>
                    <a:pt x="6075" y="11795"/>
                    <a:pt x="6075" y="10800"/>
                  </a:cubicBezTo>
                  <a:cubicBezTo>
                    <a:pt x="6075" y="9805"/>
                    <a:pt x="6497" y="9095"/>
                    <a:pt x="7087" y="9095"/>
                  </a:cubicBezTo>
                  <a:cubicBezTo>
                    <a:pt x="7087" y="9095"/>
                    <a:pt x="7087" y="9095"/>
                    <a:pt x="7087" y="9095"/>
                  </a:cubicBezTo>
                  <a:cubicBezTo>
                    <a:pt x="20588" y="9095"/>
                    <a:pt x="20588" y="9095"/>
                    <a:pt x="20588" y="9095"/>
                  </a:cubicBezTo>
                  <a:cubicBezTo>
                    <a:pt x="21178" y="9095"/>
                    <a:pt x="21600" y="9805"/>
                    <a:pt x="21600" y="10800"/>
                  </a:cubicBezTo>
                  <a:cubicBezTo>
                    <a:pt x="21600" y="11795"/>
                    <a:pt x="21178" y="12505"/>
                    <a:pt x="20588" y="12505"/>
                  </a:cubicBezTo>
                  <a:moveTo>
                    <a:pt x="20588" y="3411"/>
                  </a:moveTo>
                  <a:cubicBezTo>
                    <a:pt x="7087" y="3411"/>
                    <a:pt x="7087" y="3411"/>
                    <a:pt x="7087" y="3411"/>
                  </a:cubicBezTo>
                  <a:cubicBezTo>
                    <a:pt x="6497" y="3411"/>
                    <a:pt x="6075" y="2700"/>
                    <a:pt x="6075" y="1705"/>
                  </a:cubicBezTo>
                  <a:cubicBezTo>
                    <a:pt x="6075" y="711"/>
                    <a:pt x="6497" y="0"/>
                    <a:pt x="7087" y="0"/>
                  </a:cubicBezTo>
                  <a:cubicBezTo>
                    <a:pt x="7087" y="0"/>
                    <a:pt x="7087" y="0"/>
                    <a:pt x="7087" y="0"/>
                  </a:cubicBezTo>
                  <a:cubicBezTo>
                    <a:pt x="20588" y="0"/>
                    <a:pt x="20588" y="0"/>
                    <a:pt x="20588" y="0"/>
                  </a:cubicBezTo>
                  <a:cubicBezTo>
                    <a:pt x="21178" y="0"/>
                    <a:pt x="21600" y="711"/>
                    <a:pt x="21600" y="1705"/>
                  </a:cubicBezTo>
                  <a:cubicBezTo>
                    <a:pt x="21600" y="2700"/>
                    <a:pt x="21178" y="3411"/>
                    <a:pt x="20588" y="3411"/>
                  </a:cubicBezTo>
                  <a:moveTo>
                    <a:pt x="3037" y="21600"/>
                  </a:moveTo>
                  <a:cubicBezTo>
                    <a:pt x="3037" y="21600"/>
                    <a:pt x="3037" y="21600"/>
                    <a:pt x="3037" y="21600"/>
                  </a:cubicBezTo>
                  <a:cubicBezTo>
                    <a:pt x="1012" y="21600"/>
                    <a:pt x="1012" y="21600"/>
                    <a:pt x="1012" y="21600"/>
                  </a:cubicBezTo>
                  <a:cubicBezTo>
                    <a:pt x="422" y="21600"/>
                    <a:pt x="0" y="20889"/>
                    <a:pt x="0" y="19895"/>
                  </a:cubicBezTo>
                  <a:cubicBezTo>
                    <a:pt x="0" y="18900"/>
                    <a:pt x="422" y="18189"/>
                    <a:pt x="1012" y="18189"/>
                  </a:cubicBezTo>
                  <a:cubicBezTo>
                    <a:pt x="3037" y="18189"/>
                    <a:pt x="3037" y="18189"/>
                    <a:pt x="3037" y="18189"/>
                  </a:cubicBezTo>
                  <a:cubicBezTo>
                    <a:pt x="3037" y="18189"/>
                    <a:pt x="3037" y="18189"/>
                    <a:pt x="3037" y="18189"/>
                  </a:cubicBezTo>
                  <a:cubicBezTo>
                    <a:pt x="3628" y="18189"/>
                    <a:pt x="4050" y="18900"/>
                    <a:pt x="4050" y="19895"/>
                  </a:cubicBezTo>
                  <a:cubicBezTo>
                    <a:pt x="4050" y="20889"/>
                    <a:pt x="3628" y="21600"/>
                    <a:pt x="3037" y="21600"/>
                  </a:cubicBezTo>
                  <a:moveTo>
                    <a:pt x="3037" y="12505"/>
                  </a:moveTo>
                  <a:cubicBezTo>
                    <a:pt x="3037" y="12505"/>
                    <a:pt x="3037" y="12505"/>
                    <a:pt x="3037" y="12505"/>
                  </a:cubicBezTo>
                  <a:cubicBezTo>
                    <a:pt x="1012" y="12505"/>
                    <a:pt x="1012" y="12505"/>
                    <a:pt x="1012" y="12505"/>
                  </a:cubicBezTo>
                  <a:cubicBezTo>
                    <a:pt x="422" y="12505"/>
                    <a:pt x="0" y="11795"/>
                    <a:pt x="0" y="10800"/>
                  </a:cubicBezTo>
                  <a:cubicBezTo>
                    <a:pt x="0" y="9805"/>
                    <a:pt x="422" y="9095"/>
                    <a:pt x="1012" y="9095"/>
                  </a:cubicBezTo>
                  <a:cubicBezTo>
                    <a:pt x="3037" y="9095"/>
                    <a:pt x="3037" y="9095"/>
                    <a:pt x="3037" y="9095"/>
                  </a:cubicBezTo>
                  <a:cubicBezTo>
                    <a:pt x="3037" y="9095"/>
                    <a:pt x="3037" y="9095"/>
                    <a:pt x="3037" y="9095"/>
                  </a:cubicBezTo>
                  <a:cubicBezTo>
                    <a:pt x="3628" y="9095"/>
                    <a:pt x="4050" y="9805"/>
                    <a:pt x="4050" y="10800"/>
                  </a:cubicBezTo>
                  <a:cubicBezTo>
                    <a:pt x="4050" y="11795"/>
                    <a:pt x="3628" y="12505"/>
                    <a:pt x="3037" y="12505"/>
                  </a:cubicBezTo>
                  <a:moveTo>
                    <a:pt x="3037" y="3411"/>
                  </a:moveTo>
                  <a:cubicBezTo>
                    <a:pt x="3037" y="3411"/>
                    <a:pt x="3037" y="3411"/>
                    <a:pt x="3037" y="3411"/>
                  </a:cubicBezTo>
                  <a:cubicBezTo>
                    <a:pt x="1012" y="3411"/>
                    <a:pt x="1012" y="3411"/>
                    <a:pt x="1012" y="3411"/>
                  </a:cubicBezTo>
                  <a:cubicBezTo>
                    <a:pt x="422" y="3411"/>
                    <a:pt x="0" y="2700"/>
                    <a:pt x="0" y="1705"/>
                  </a:cubicBezTo>
                  <a:cubicBezTo>
                    <a:pt x="0" y="711"/>
                    <a:pt x="422" y="0"/>
                    <a:pt x="1012" y="0"/>
                  </a:cubicBezTo>
                  <a:cubicBezTo>
                    <a:pt x="3037" y="0"/>
                    <a:pt x="3037" y="0"/>
                    <a:pt x="3037" y="0"/>
                  </a:cubicBezTo>
                  <a:cubicBezTo>
                    <a:pt x="3037" y="0"/>
                    <a:pt x="3037" y="0"/>
                    <a:pt x="3037" y="0"/>
                  </a:cubicBezTo>
                  <a:cubicBezTo>
                    <a:pt x="3628" y="0"/>
                    <a:pt x="4050" y="711"/>
                    <a:pt x="4050" y="1705"/>
                  </a:cubicBezTo>
                  <a:cubicBezTo>
                    <a:pt x="4050" y="2700"/>
                    <a:pt x="3628" y="3411"/>
                    <a:pt x="3037" y="3411"/>
                  </a:cubicBezTo>
                  <a:moveTo>
                    <a:pt x="7087" y="21600"/>
                  </a:moveTo>
                  <a:cubicBezTo>
                    <a:pt x="6497" y="21600"/>
                    <a:pt x="6075" y="20889"/>
                    <a:pt x="6075" y="19895"/>
                  </a:cubicBezTo>
                  <a:cubicBezTo>
                    <a:pt x="6075" y="18900"/>
                    <a:pt x="6497" y="18189"/>
                    <a:pt x="7087" y="18189"/>
                  </a:cubicBezTo>
                  <a:cubicBezTo>
                    <a:pt x="7087" y="18189"/>
                    <a:pt x="7087" y="18189"/>
                    <a:pt x="7087" y="18189"/>
                  </a:cubicBezTo>
                  <a:cubicBezTo>
                    <a:pt x="20588" y="18189"/>
                    <a:pt x="20588" y="18189"/>
                    <a:pt x="20588" y="18189"/>
                  </a:cubicBezTo>
                  <a:cubicBezTo>
                    <a:pt x="21178" y="18189"/>
                    <a:pt x="21600" y="18900"/>
                    <a:pt x="21600" y="19895"/>
                  </a:cubicBezTo>
                  <a:cubicBezTo>
                    <a:pt x="21600" y="20889"/>
                    <a:pt x="21178" y="21600"/>
                    <a:pt x="20588" y="21600"/>
                  </a:cubicBezTo>
                  <a:lnTo>
                    <a:pt x="7087"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7" name="Shape"/>
            <p:cNvSpPr/>
            <p:nvPr/>
          </p:nvSpPr>
          <p:spPr>
            <a:xfrm>
              <a:off x="9190567" y="3251200"/>
              <a:ext cx="546101" cy="321734"/>
            </a:xfrm>
            <a:custGeom>
              <a:avLst/>
              <a:gdLst/>
              <a:ahLst/>
              <a:cxnLst>
                <a:cxn ang="0">
                  <a:pos x="wd2" y="hd2"/>
                </a:cxn>
                <a:cxn ang="5400000">
                  <a:pos x="wd2" y="hd2"/>
                </a:cxn>
                <a:cxn ang="10800000">
                  <a:pos x="wd2" y="hd2"/>
                </a:cxn>
                <a:cxn ang="16200000">
                  <a:pos x="wd2" y="hd2"/>
                </a:cxn>
              </a:cxnLst>
              <a:rect l="0" t="0" r="r" b="b"/>
              <a:pathLst>
                <a:path w="21600" h="21600" extrusionOk="0">
                  <a:moveTo>
                    <a:pt x="20588" y="12505"/>
                  </a:moveTo>
                  <a:cubicBezTo>
                    <a:pt x="1012" y="12505"/>
                    <a:pt x="1012" y="12505"/>
                    <a:pt x="1012" y="12505"/>
                  </a:cubicBezTo>
                  <a:cubicBezTo>
                    <a:pt x="422" y="12505"/>
                    <a:pt x="0" y="11795"/>
                    <a:pt x="0" y="10800"/>
                  </a:cubicBezTo>
                  <a:cubicBezTo>
                    <a:pt x="0" y="9805"/>
                    <a:pt x="422" y="9095"/>
                    <a:pt x="1012" y="9095"/>
                  </a:cubicBezTo>
                  <a:cubicBezTo>
                    <a:pt x="20588" y="9095"/>
                    <a:pt x="20588" y="9095"/>
                    <a:pt x="20588" y="9095"/>
                  </a:cubicBezTo>
                  <a:cubicBezTo>
                    <a:pt x="21178" y="9095"/>
                    <a:pt x="21600" y="9805"/>
                    <a:pt x="21600" y="10800"/>
                  </a:cubicBezTo>
                  <a:cubicBezTo>
                    <a:pt x="21600" y="11795"/>
                    <a:pt x="21178" y="12505"/>
                    <a:pt x="20588" y="12505"/>
                  </a:cubicBezTo>
                  <a:moveTo>
                    <a:pt x="20588" y="3411"/>
                  </a:moveTo>
                  <a:cubicBezTo>
                    <a:pt x="1012" y="3411"/>
                    <a:pt x="1012" y="3411"/>
                    <a:pt x="1012" y="3411"/>
                  </a:cubicBezTo>
                  <a:cubicBezTo>
                    <a:pt x="422" y="3411"/>
                    <a:pt x="0" y="2700"/>
                    <a:pt x="0" y="1705"/>
                  </a:cubicBezTo>
                  <a:cubicBezTo>
                    <a:pt x="0" y="711"/>
                    <a:pt x="422" y="0"/>
                    <a:pt x="1012" y="0"/>
                  </a:cubicBezTo>
                  <a:cubicBezTo>
                    <a:pt x="20588" y="0"/>
                    <a:pt x="20588" y="0"/>
                    <a:pt x="20588" y="0"/>
                  </a:cubicBezTo>
                  <a:cubicBezTo>
                    <a:pt x="21178" y="0"/>
                    <a:pt x="21600" y="711"/>
                    <a:pt x="21600" y="1705"/>
                  </a:cubicBezTo>
                  <a:cubicBezTo>
                    <a:pt x="21600" y="2700"/>
                    <a:pt x="21178" y="3411"/>
                    <a:pt x="20588" y="3411"/>
                  </a:cubicBezTo>
                  <a:moveTo>
                    <a:pt x="1012" y="18189"/>
                  </a:moveTo>
                  <a:cubicBezTo>
                    <a:pt x="20588" y="18189"/>
                    <a:pt x="20588" y="18189"/>
                    <a:pt x="20588" y="18189"/>
                  </a:cubicBezTo>
                  <a:cubicBezTo>
                    <a:pt x="21178" y="18189"/>
                    <a:pt x="21600" y="18900"/>
                    <a:pt x="21600" y="19895"/>
                  </a:cubicBezTo>
                  <a:cubicBezTo>
                    <a:pt x="21600" y="20889"/>
                    <a:pt x="21178" y="21600"/>
                    <a:pt x="20588" y="21600"/>
                  </a:cubicBezTo>
                  <a:cubicBezTo>
                    <a:pt x="1012" y="21600"/>
                    <a:pt x="1012" y="21600"/>
                    <a:pt x="1012" y="21600"/>
                  </a:cubicBezTo>
                  <a:cubicBezTo>
                    <a:pt x="422" y="21600"/>
                    <a:pt x="0" y="20889"/>
                    <a:pt x="0" y="19895"/>
                  </a:cubicBezTo>
                  <a:cubicBezTo>
                    <a:pt x="0" y="18900"/>
                    <a:pt x="422" y="18189"/>
                    <a:pt x="1012" y="1818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8" name="Shape"/>
            <p:cNvSpPr/>
            <p:nvPr/>
          </p:nvSpPr>
          <p:spPr>
            <a:xfrm>
              <a:off x="8297333" y="3361267"/>
              <a:ext cx="425451" cy="101601"/>
            </a:xfrm>
            <a:custGeom>
              <a:avLst/>
              <a:gdLst/>
              <a:ahLst/>
              <a:cxnLst>
                <a:cxn ang="0">
                  <a:pos x="wd2" y="hd2"/>
                </a:cxn>
                <a:cxn ang="5400000">
                  <a:pos x="wd2" y="hd2"/>
                </a:cxn>
                <a:cxn ang="10800000">
                  <a:pos x="wd2" y="hd2"/>
                </a:cxn>
                <a:cxn ang="16200000">
                  <a:pos x="wd2" y="hd2"/>
                </a:cxn>
              </a:cxnLst>
              <a:rect l="0" t="0" r="r" b="b"/>
              <a:pathLst>
                <a:path w="21600" h="21600" extrusionOk="0">
                  <a:moveTo>
                    <a:pt x="19008" y="21600"/>
                  </a:moveTo>
                  <a:cubicBezTo>
                    <a:pt x="17604" y="21600"/>
                    <a:pt x="16416" y="16650"/>
                    <a:pt x="16416" y="10800"/>
                  </a:cubicBezTo>
                  <a:cubicBezTo>
                    <a:pt x="16416" y="4950"/>
                    <a:pt x="17604" y="0"/>
                    <a:pt x="19008" y="0"/>
                  </a:cubicBezTo>
                  <a:cubicBezTo>
                    <a:pt x="20412" y="0"/>
                    <a:pt x="21600" y="4950"/>
                    <a:pt x="21600" y="10800"/>
                  </a:cubicBezTo>
                  <a:cubicBezTo>
                    <a:pt x="21600" y="16650"/>
                    <a:pt x="20412" y="21600"/>
                    <a:pt x="19008" y="21600"/>
                  </a:cubicBezTo>
                  <a:moveTo>
                    <a:pt x="10800" y="21600"/>
                  </a:moveTo>
                  <a:cubicBezTo>
                    <a:pt x="9396" y="21600"/>
                    <a:pt x="8208" y="16650"/>
                    <a:pt x="8208" y="10800"/>
                  </a:cubicBezTo>
                  <a:cubicBezTo>
                    <a:pt x="8208" y="4950"/>
                    <a:pt x="9396" y="0"/>
                    <a:pt x="10800" y="0"/>
                  </a:cubicBezTo>
                  <a:cubicBezTo>
                    <a:pt x="12204" y="0"/>
                    <a:pt x="13392" y="4950"/>
                    <a:pt x="13392" y="10800"/>
                  </a:cubicBezTo>
                  <a:cubicBezTo>
                    <a:pt x="13392" y="16650"/>
                    <a:pt x="12204" y="21600"/>
                    <a:pt x="10800" y="21600"/>
                  </a:cubicBezTo>
                  <a:moveTo>
                    <a:pt x="2592" y="21600"/>
                  </a:moveTo>
                  <a:cubicBezTo>
                    <a:pt x="1188" y="21600"/>
                    <a:pt x="0" y="16650"/>
                    <a:pt x="0" y="10800"/>
                  </a:cubicBezTo>
                  <a:cubicBezTo>
                    <a:pt x="0" y="4950"/>
                    <a:pt x="1188" y="0"/>
                    <a:pt x="2592" y="0"/>
                  </a:cubicBezTo>
                  <a:cubicBezTo>
                    <a:pt x="3996" y="0"/>
                    <a:pt x="5184" y="4950"/>
                    <a:pt x="5184" y="10800"/>
                  </a:cubicBezTo>
                  <a:cubicBezTo>
                    <a:pt x="5184" y="16650"/>
                    <a:pt x="3996" y="21600"/>
                    <a:pt x="2592"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39" name="Shape"/>
            <p:cNvSpPr/>
            <p:nvPr/>
          </p:nvSpPr>
          <p:spPr>
            <a:xfrm>
              <a:off x="7454900" y="3232151"/>
              <a:ext cx="203201" cy="359834"/>
            </a:xfrm>
            <a:custGeom>
              <a:avLst/>
              <a:gdLst/>
              <a:ahLst/>
              <a:cxnLst>
                <a:cxn ang="0">
                  <a:pos x="wd2" y="hd2"/>
                </a:cxn>
                <a:cxn ang="5400000">
                  <a:pos x="wd2" y="hd2"/>
                </a:cxn>
                <a:cxn ang="10800000">
                  <a:pos x="wd2" y="hd2"/>
                </a:cxn>
                <a:cxn ang="16200000">
                  <a:pos x="wd2" y="hd2"/>
                </a:cxn>
              </a:cxnLst>
              <a:rect l="0" t="0" r="r" b="b"/>
              <a:pathLst>
                <a:path w="21600" h="21600" extrusionOk="0">
                  <a:moveTo>
                    <a:pt x="900" y="2700"/>
                  </a:moveTo>
                  <a:cubicBezTo>
                    <a:pt x="15075" y="10800"/>
                    <a:pt x="15075" y="10800"/>
                    <a:pt x="15075" y="10800"/>
                  </a:cubicBezTo>
                  <a:cubicBezTo>
                    <a:pt x="675" y="19029"/>
                    <a:pt x="675" y="19029"/>
                    <a:pt x="675" y="19029"/>
                  </a:cubicBezTo>
                  <a:cubicBezTo>
                    <a:pt x="675" y="19029"/>
                    <a:pt x="675" y="19029"/>
                    <a:pt x="675" y="19029"/>
                  </a:cubicBezTo>
                  <a:cubicBezTo>
                    <a:pt x="225" y="19286"/>
                    <a:pt x="0" y="19671"/>
                    <a:pt x="0" y="20057"/>
                  </a:cubicBezTo>
                  <a:cubicBezTo>
                    <a:pt x="0" y="20957"/>
                    <a:pt x="1125" y="21600"/>
                    <a:pt x="2700" y="21600"/>
                  </a:cubicBezTo>
                  <a:cubicBezTo>
                    <a:pt x="3375" y="21600"/>
                    <a:pt x="4050" y="21471"/>
                    <a:pt x="4500" y="21214"/>
                  </a:cubicBezTo>
                  <a:cubicBezTo>
                    <a:pt x="4500" y="21214"/>
                    <a:pt x="4500" y="21214"/>
                    <a:pt x="4500" y="21214"/>
                  </a:cubicBezTo>
                  <a:cubicBezTo>
                    <a:pt x="20700" y="11957"/>
                    <a:pt x="20700" y="11957"/>
                    <a:pt x="20700" y="11957"/>
                  </a:cubicBezTo>
                  <a:cubicBezTo>
                    <a:pt x="20700" y="11957"/>
                    <a:pt x="20700" y="11957"/>
                    <a:pt x="20700" y="11957"/>
                  </a:cubicBezTo>
                  <a:cubicBezTo>
                    <a:pt x="21375" y="11571"/>
                    <a:pt x="21600" y="11186"/>
                    <a:pt x="21600" y="10800"/>
                  </a:cubicBezTo>
                  <a:cubicBezTo>
                    <a:pt x="21600" y="10800"/>
                    <a:pt x="21600" y="10800"/>
                    <a:pt x="21600" y="10800"/>
                  </a:cubicBezTo>
                  <a:cubicBezTo>
                    <a:pt x="21600" y="10800"/>
                    <a:pt x="21600" y="10800"/>
                    <a:pt x="21600" y="10800"/>
                  </a:cubicBezTo>
                  <a:cubicBezTo>
                    <a:pt x="21600" y="10414"/>
                    <a:pt x="21375" y="9900"/>
                    <a:pt x="20700" y="9643"/>
                  </a:cubicBezTo>
                  <a:cubicBezTo>
                    <a:pt x="20700" y="9643"/>
                    <a:pt x="20700" y="9643"/>
                    <a:pt x="20700" y="9643"/>
                  </a:cubicBezTo>
                  <a:cubicBezTo>
                    <a:pt x="4500" y="386"/>
                    <a:pt x="4500" y="386"/>
                    <a:pt x="4500" y="386"/>
                  </a:cubicBezTo>
                  <a:cubicBezTo>
                    <a:pt x="4500" y="386"/>
                    <a:pt x="4500" y="386"/>
                    <a:pt x="4500" y="386"/>
                  </a:cubicBezTo>
                  <a:cubicBezTo>
                    <a:pt x="4050" y="129"/>
                    <a:pt x="3375" y="0"/>
                    <a:pt x="2700" y="0"/>
                  </a:cubicBezTo>
                  <a:cubicBezTo>
                    <a:pt x="1125" y="0"/>
                    <a:pt x="0" y="643"/>
                    <a:pt x="0" y="1543"/>
                  </a:cubicBezTo>
                  <a:cubicBezTo>
                    <a:pt x="0" y="2057"/>
                    <a:pt x="450" y="2443"/>
                    <a:pt x="900" y="27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0" name="Shape"/>
            <p:cNvSpPr/>
            <p:nvPr/>
          </p:nvSpPr>
          <p:spPr>
            <a:xfrm>
              <a:off x="6500284" y="3232151"/>
              <a:ext cx="205317" cy="359834"/>
            </a:xfrm>
            <a:custGeom>
              <a:avLst/>
              <a:gdLst/>
              <a:ahLst/>
              <a:cxnLst>
                <a:cxn ang="0">
                  <a:pos x="wd2" y="hd2"/>
                </a:cxn>
                <a:cxn ang="5400000">
                  <a:pos x="wd2" y="hd2"/>
                </a:cxn>
                <a:cxn ang="10800000">
                  <a:pos x="wd2" y="hd2"/>
                </a:cxn>
                <a:cxn ang="16200000">
                  <a:pos x="wd2" y="hd2"/>
                </a:cxn>
              </a:cxnLst>
              <a:rect l="0" t="0" r="r" b="b"/>
              <a:pathLst>
                <a:path w="21600" h="21600" extrusionOk="0">
                  <a:moveTo>
                    <a:pt x="20700" y="2700"/>
                  </a:moveTo>
                  <a:cubicBezTo>
                    <a:pt x="6525" y="10800"/>
                    <a:pt x="6525" y="10800"/>
                    <a:pt x="6525" y="10800"/>
                  </a:cubicBezTo>
                  <a:cubicBezTo>
                    <a:pt x="20925" y="19029"/>
                    <a:pt x="20925" y="19029"/>
                    <a:pt x="20925" y="19029"/>
                  </a:cubicBezTo>
                  <a:cubicBezTo>
                    <a:pt x="20925" y="19029"/>
                    <a:pt x="20925" y="19029"/>
                    <a:pt x="20925" y="19029"/>
                  </a:cubicBezTo>
                  <a:cubicBezTo>
                    <a:pt x="21375" y="19286"/>
                    <a:pt x="21600" y="19671"/>
                    <a:pt x="21600" y="20057"/>
                  </a:cubicBezTo>
                  <a:cubicBezTo>
                    <a:pt x="21600" y="20957"/>
                    <a:pt x="20475" y="21600"/>
                    <a:pt x="18900" y="21600"/>
                  </a:cubicBezTo>
                  <a:cubicBezTo>
                    <a:pt x="18225" y="21600"/>
                    <a:pt x="17550" y="21471"/>
                    <a:pt x="17100" y="21214"/>
                  </a:cubicBezTo>
                  <a:cubicBezTo>
                    <a:pt x="17100" y="21214"/>
                    <a:pt x="17100" y="21214"/>
                    <a:pt x="17100" y="21214"/>
                  </a:cubicBezTo>
                  <a:cubicBezTo>
                    <a:pt x="900" y="11957"/>
                    <a:pt x="900" y="11957"/>
                    <a:pt x="900" y="11957"/>
                  </a:cubicBezTo>
                  <a:cubicBezTo>
                    <a:pt x="900" y="11957"/>
                    <a:pt x="900" y="11957"/>
                    <a:pt x="900" y="11957"/>
                  </a:cubicBezTo>
                  <a:cubicBezTo>
                    <a:pt x="225" y="11571"/>
                    <a:pt x="0" y="11186"/>
                    <a:pt x="0" y="10800"/>
                  </a:cubicBezTo>
                  <a:cubicBezTo>
                    <a:pt x="0" y="10800"/>
                    <a:pt x="0" y="10800"/>
                    <a:pt x="0" y="10800"/>
                  </a:cubicBezTo>
                  <a:cubicBezTo>
                    <a:pt x="0" y="10800"/>
                    <a:pt x="0" y="10800"/>
                    <a:pt x="0" y="10800"/>
                  </a:cubicBezTo>
                  <a:cubicBezTo>
                    <a:pt x="0" y="10414"/>
                    <a:pt x="225" y="9900"/>
                    <a:pt x="900" y="9643"/>
                  </a:cubicBezTo>
                  <a:cubicBezTo>
                    <a:pt x="900" y="9643"/>
                    <a:pt x="900" y="9643"/>
                    <a:pt x="900" y="9643"/>
                  </a:cubicBezTo>
                  <a:cubicBezTo>
                    <a:pt x="17100" y="386"/>
                    <a:pt x="17100" y="386"/>
                    <a:pt x="17100" y="386"/>
                  </a:cubicBezTo>
                  <a:cubicBezTo>
                    <a:pt x="17100" y="386"/>
                    <a:pt x="17100" y="386"/>
                    <a:pt x="17100" y="386"/>
                  </a:cubicBezTo>
                  <a:cubicBezTo>
                    <a:pt x="17550" y="129"/>
                    <a:pt x="18225" y="0"/>
                    <a:pt x="18900" y="0"/>
                  </a:cubicBezTo>
                  <a:cubicBezTo>
                    <a:pt x="20475" y="0"/>
                    <a:pt x="21600" y="643"/>
                    <a:pt x="21600" y="1543"/>
                  </a:cubicBezTo>
                  <a:cubicBezTo>
                    <a:pt x="21600" y="2057"/>
                    <a:pt x="21150" y="2443"/>
                    <a:pt x="20700" y="27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1" name="Shape"/>
            <p:cNvSpPr/>
            <p:nvPr/>
          </p:nvSpPr>
          <p:spPr>
            <a:xfrm>
              <a:off x="5469467" y="3310467"/>
              <a:ext cx="357718" cy="203201"/>
            </a:xfrm>
            <a:custGeom>
              <a:avLst/>
              <a:gdLst/>
              <a:ahLst/>
              <a:cxnLst>
                <a:cxn ang="0">
                  <a:pos x="wd2" y="hd2"/>
                </a:cxn>
                <a:cxn ang="5400000">
                  <a:pos x="wd2" y="hd2"/>
                </a:cxn>
                <a:cxn ang="10800000">
                  <a:pos x="wd2" y="hd2"/>
                </a:cxn>
                <a:cxn ang="16200000">
                  <a:pos x="wd2" y="hd2"/>
                </a:cxn>
              </a:cxnLst>
              <a:rect l="0" t="0" r="r" b="b"/>
              <a:pathLst>
                <a:path w="21600" h="21600" extrusionOk="0">
                  <a:moveTo>
                    <a:pt x="2700" y="20700"/>
                  </a:moveTo>
                  <a:cubicBezTo>
                    <a:pt x="10800" y="6525"/>
                    <a:pt x="10800" y="6525"/>
                    <a:pt x="10800" y="6525"/>
                  </a:cubicBezTo>
                  <a:cubicBezTo>
                    <a:pt x="19029" y="20925"/>
                    <a:pt x="19029" y="20925"/>
                    <a:pt x="19029" y="20925"/>
                  </a:cubicBezTo>
                  <a:cubicBezTo>
                    <a:pt x="19029" y="20925"/>
                    <a:pt x="19029" y="20925"/>
                    <a:pt x="19029" y="20925"/>
                  </a:cubicBezTo>
                  <a:cubicBezTo>
                    <a:pt x="19286" y="21375"/>
                    <a:pt x="19671" y="21600"/>
                    <a:pt x="20057" y="21600"/>
                  </a:cubicBezTo>
                  <a:cubicBezTo>
                    <a:pt x="20957" y="21600"/>
                    <a:pt x="21600" y="20475"/>
                    <a:pt x="21600" y="18900"/>
                  </a:cubicBezTo>
                  <a:cubicBezTo>
                    <a:pt x="21600" y="18225"/>
                    <a:pt x="21471" y="17550"/>
                    <a:pt x="21214" y="17100"/>
                  </a:cubicBezTo>
                  <a:cubicBezTo>
                    <a:pt x="21214" y="17100"/>
                    <a:pt x="21214" y="17100"/>
                    <a:pt x="21214" y="17100"/>
                  </a:cubicBezTo>
                  <a:cubicBezTo>
                    <a:pt x="11957" y="900"/>
                    <a:pt x="11957" y="900"/>
                    <a:pt x="11957" y="900"/>
                  </a:cubicBezTo>
                  <a:cubicBezTo>
                    <a:pt x="11957" y="900"/>
                    <a:pt x="11957" y="900"/>
                    <a:pt x="11957" y="900"/>
                  </a:cubicBezTo>
                  <a:cubicBezTo>
                    <a:pt x="11571" y="225"/>
                    <a:pt x="11186" y="0"/>
                    <a:pt x="10800" y="0"/>
                  </a:cubicBezTo>
                  <a:cubicBezTo>
                    <a:pt x="10800" y="0"/>
                    <a:pt x="10800" y="0"/>
                    <a:pt x="10800" y="0"/>
                  </a:cubicBezTo>
                  <a:cubicBezTo>
                    <a:pt x="10800" y="0"/>
                    <a:pt x="10800" y="0"/>
                    <a:pt x="10800" y="0"/>
                  </a:cubicBezTo>
                  <a:cubicBezTo>
                    <a:pt x="10414" y="0"/>
                    <a:pt x="9900" y="225"/>
                    <a:pt x="9643" y="900"/>
                  </a:cubicBezTo>
                  <a:cubicBezTo>
                    <a:pt x="9643" y="900"/>
                    <a:pt x="9643" y="900"/>
                    <a:pt x="9643" y="900"/>
                  </a:cubicBezTo>
                  <a:cubicBezTo>
                    <a:pt x="386" y="17100"/>
                    <a:pt x="386" y="17100"/>
                    <a:pt x="386" y="17100"/>
                  </a:cubicBezTo>
                  <a:cubicBezTo>
                    <a:pt x="386" y="17100"/>
                    <a:pt x="386" y="17100"/>
                    <a:pt x="386" y="17100"/>
                  </a:cubicBezTo>
                  <a:cubicBezTo>
                    <a:pt x="129" y="17550"/>
                    <a:pt x="0" y="18225"/>
                    <a:pt x="0" y="18900"/>
                  </a:cubicBezTo>
                  <a:cubicBezTo>
                    <a:pt x="0" y="20475"/>
                    <a:pt x="643" y="21600"/>
                    <a:pt x="1543" y="21600"/>
                  </a:cubicBezTo>
                  <a:cubicBezTo>
                    <a:pt x="2057" y="21600"/>
                    <a:pt x="2443" y="21150"/>
                    <a:pt x="2700" y="207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2" name="Shape"/>
            <p:cNvSpPr/>
            <p:nvPr/>
          </p:nvSpPr>
          <p:spPr>
            <a:xfrm>
              <a:off x="4516967" y="3310467"/>
              <a:ext cx="357718" cy="203201"/>
            </a:xfrm>
            <a:custGeom>
              <a:avLst/>
              <a:gdLst/>
              <a:ahLst/>
              <a:cxnLst>
                <a:cxn ang="0">
                  <a:pos x="wd2" y="hd2"/>
                </a:cxn>
                <a:cxn ang="5400000">
                  <a:pos x="wd2" y="hd2"/>
                </a:cxn>
                <a:cxn ang="10800000">
                  <a:pos x="wd2" y="hd2"/>
                </a:cxn>
                <a:cxn ang="16200000">
                  <a:pos x="wd2" y="hd2"/>
                </a:cxn>
              </a:cxnLst>
              <a:rect l="0" t="0" r="r" b="b"/>
              <a:pathLst>
                <a:path w="21600" h="21600" extrusionOk="0">
                  <a:moveTo>
                    <a:pt x="2700" y="900"/>
                  </a:moveTo>
                  <a:cubicBezTo>
                    <a:pt x="10800" y="15075"/>
                    <a:pt x="10800" y="15075"/>
                    <a:pt x="10800" y="15075"/>
                  </a:cubicBezTo>
                  <a:cubicBezTo>
                    <a:pt x="19029" y="675"/>
                    <a:pt x="19029" y="675"/>
                    <a:pt x="19029" y="675"/>
                  </a:cubicBezTo>
                  <a:cubicBezTo>
                    <a:pt x="19029" y="675"/>
                    <a:pt x="19029" y="675"/>
                    <a:pt x="19029" y="675"/>
                  </a:cubicBezTo>
                  <a:cubicBezTo>
                    <a:pt x="19286" y="225"/>
                    <a:pt x="19671" y="0"/>
                    <a:pt x="20057" y="0"/>
                  </a:cubicBezTo>
                  <a:cubicBezTo>
                    <a:pt x="20957" y="0"/>
                    <a:pt x="21600" y="1125"/>
                    <a:pt x="21600" y="2700"/>
                  </a:cubicBezTo>
                  <a:cubicBezTo>
                    <a:pt x="21600" y="3375"/>
                    <a:pt x="21471" y="4050"/>
                    <a:pt x="21214" y="4500"/>
                  </a:cubicBezTo>
                  <a:cubicBezTo>
                    <a:pt x="21214" y="4500"/>
                    <a:pt x="21214" y="4500"/>
                    <a:pt x="21214" y="4500"/>
                  </a:cubicBezTo>
                  <a:cubicBezTo>
                    <a:pt x="11957" y="20700"/>
                    <a:pt x="11957" y="20700"/>
                    <a:pt x="11957" y="20700"/>
                  </a:cubicBezTo>
                  <a:cubicBezTo>
                    <a:pt x="11957" y="20700"/>
                    <a:pt x="11957" y="20700"/>
                    <a:pt x="11957" y="20700"/>
                  </a:cubicBezTo>
                  <a:cubicBezTo>
                    <a:pt x="11571" y="21375"/>
                    <a:pt x="11186" y="21600"/>
                    <a:pt x="10800" y="21600"/>
                  </a:cubicBezTo>
                  <a:cubicBezTo>
                    <a:pt x="10800" y="21600"/>
                    <a:pt x="10800" y="21600"/>
                    <a:pt x="10800" y="21600"/>
                  </a:cubicBezTo>
                  <a:cubicBezTo>
                    <a:pt x="10800" y="21600"/>
                    <a:pt x="10800" y="21600"/>
                    <a:pt x="10800" y="21600"/>
                  </a:cubicBezTo>
                  <a:cubicBezTo>
                    <a:pt x="10414" y="21600"/>
                    <a:pt x="9900" y="21375"/>
                    <a:pt x="9643" y="20700"/>
                  </a:cubicBezTo>
                  <a:cubicBezTo>
                    <a:pt x="9643" y="20700"/>
                    <a:pt x="9643" y="20700"/>
                    <a:pt x="9643" y="20700"/>
                  </a:cubicBezTo>
                  <a:cubicBezTo>
                    <a:pt x="386" y="4500"/>
                    <a:pt x="386" y="4500"/>
                    <a:pt x="386" y="4500"/>
                  </a:cubicBezTo>
                  <a:cubicBezTo>
                    <a:pt x="386" y="4500"/>
                    <a:pt x="386" y="4500"/>
                    <a:pt x="386" y="4500"/>
                  </a:cubicBezTo>
                  <a:cubicBezTo>
                    <a:pt x="129" y="4050"/>
                    <a:pt x="0" y="3375"/>
                    <a:pt x="0" y="2700"/>
                  </a:cubicBezTo>
                  <a:cubicBezTo>
                    <a:pt x="0" y="1125"/>
                    <a:pt x="643" y="0"/>
                    <a:pt x="1543" y="0"/>
                  </a:cubicBezTo>
                  <a:cubicBezTo>
                    <a:pt x="2057" y="0"/>
                    <a:pt x="2443" y="450"/>
                    <a:pt x="2700" y="9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3" name="Shape"/>
            <p:cNvSpPr/>
            <p:nvPr/>
          </p:nvSpPr>
          <p:spPr>
            <a:xfrm>
              <a:off x="3596217" y="3268133"/>
              <a:ext cx="289983" cy="287868"/>
            </a:xfrm>
            <a:custGeom>
              <a:avLst/>
              <a:gdLst/>
              <a:ahLst/>
              <a:cxnLst>
                <a:cxn ang="0">
                  <a:pos x="wd2" y="hd2"/>
                </a:cxn>
                <a:cxn ang="5400000">
                  <a:pos x="wd2" y="hd2"/>
                </a:cxn>
                <a:cxn ang="10800000">
                  <a:pos x="wd2" y="hd2"/>
                </a:cxn>
                <a:cxn ang="16200000">
                  <a:pos x="wd2" y="hd2"/>
                </a:cxn>
              </a:cxnLst>
              <a:rect l="0" t="0" r="r" b="b"/>
              <a:pathLst>
                <a:path w="21600" h="21600" extrusionOk="0">
                  <a:moveTo>
                    <a:pt x="20965" y="3176"/>
                  </a:moveTo>
                  <a:cubicBezTo>
                    <a:pt x="13500" y="10800"/>
                    <a:pt x="13500" y="10800"/>
                    <a:pt x="13500" y="10800"/>
                  </a:cubicBezTo>
                  <a:cubicBezTo>
                    <a:pt x="20965" y="18424"/>
                    <a:pt x="20965" y="18424"/>
                    <a:pt x="20965" y="18424"/>
                  </a:cubicBezTo>
                  <a:cubicBezTo>
                    <a:pt x="21441" y="18741"/>
                    <a:pt x="21600" y="19218"/>
                    <a:pt x="21600" y="19694"/>
                  </a:cubicBezTo>
                  <a:cubicBezTo>
                    <a:pt x="21600" y="20806"/>
                    <a:pt x="20806" y="21600"/>
                    <a:pt x="19694" y="21600"/>
                  </a:cubicBezTo>
                  <a:cubicBezTo>
                    <a:pt x="19218" y="21600"/>
                    <a:pt x="18741" y="21441"/>
                    <a:pt x="18424" y="20965"/>
                  </a:cubicBezTo>
                  <a:cubicBezTo>
                    <a:pt x="10800" y="13500"/>
                    <a:pt x="10800" y="13500"/>
                    <a:pt x="10800" y="13500"/>
                  </a:cubicBezTo>
                  <a:cubicBezTo>
                    <a:pt x="3176" y="20965"/>
                    <a:pt x="3176" y="20965"/>
                    <a:pt x="3176" y="20965"/>
                  </a:cubicBezTo>
                  <a:cubicBezTo>
                    <a:pt x="2859" y="21441"/>
                    <a:pt x="2382" y="21600"/>
                    <a:pt x="1906" y="21600"/>
                  </a:cubicBezTo>
                  <a:cubicBezTo>
                    <a:pt x="794" y="21600"/>
                    <a:pt x="0" y="20806"/>
                    <a:pt x="0" y="19694"/>
                  </a:cubicBezTo>
                  <a:cubicBezTo>
                    <a:pt x="0" y="19218"/>
                    <a:pt x="159" y="18741"/>
                    <a:pt x="635" y="18424"/>
                  </a:cubicBezTo>
                  <a:cubicBezTo>
                    <a:pt x="8100" y="10800"/>
                    <a:pt x="8100" y="10800"/>
                    <a:pt x="8100" y="10800"/>
                  </a:cubicBezTo>
                  <a:cubicBezTo>
                    <a:pt x="635" y="3176"/>
                    <a:pt x="635" y="3176"/>
                    <a:pt x="635" y="3176"/>
                  </a:cubicBezTo>
                  <a:cubicBezTo>
                    <a:pt x="159" y="2859"/>
                    <a:pt x="0" y="2382"/>
                    <a:pt x="0" y="1906"/>
                  </a:cubicBezTo>
                  <a:cubicBezTo>
                    <a:pt x="0" y="794"/>
                    <a:pt x="794" y="0"/>
                    <a:pt x="1906" y="0"/>
                  </a:cubicBezTo>
                  <a:cubicBezTo>
                    <a:pt x="2382" y="0"/>
                    <a:pt x="2859" y="159"/>
                    <a:pt x="3176" y="635"/>
                  </a:cubicBezTo>
                  <a:cubicBezTo>
                    <a:pt x="10800" y="8100"/>
                    <a:pt x="10800" y="8100"/>
                    <a:pt x="10800" y="8100"/>
                  </a:cubicBezTo>
                  <a:cubicBezTo>
                    <a:pt x="18424" y="635"/>
                    <a:pt x="18424" y="635"/>
                    <a:pt x="18424" y="635"/>
                  </a:cubicBezTo>
                  <a:cubicBezTo>
                    <a:pt x="18741" y="159"/>
                    <a:pt x="19218" y="0"/>
                    <a:pt x="19694" y="0"/>
                  </a:cubicBezTo>
                  <a:cubicBezTo>
                    <a:pt x="20806" y="0"/>
                    <a:pt x="21600" y="794"/>
                    <a:pt x="21600" y="1906"/>
                  </a:cubicBezTo>
                  <a:cubicBezTo>
                    <a:pt x="21600" y="2382"/>
                    <a:pt x="21441" y="2859"/>
                    <a:pt x="20965" y="317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4" name="Shape"/>
            <p:cNvSpPr/>
            <p:nvPr/>
          </p:nvSpPr>
          <p:spPr>
            <a:xfrm>
              <a:off x="2607733" y="3293533"/>
              <a:ext cx="357718" cy="245534"/>
            </a:xfrm>
            <a:custGeom>
              <a:avLst/>
              <a:gdLst/>
              <a:ahLst/>
              <a:cxnLst>
                <a:cxn ang="0">
                  <a:pos x="wd2" y="hd2"/>
                </a:cxn>
                <a:cxn ang="5400000">
                  <a:pos x="wd2" y="hd2"/>
                </a:cxn>
                <a:cxn ang="10800000">
                  <a:pos x="wd2" y="hd2"/>
                </a:cxn>
                <a:cxn ang="16200000">
                  <a:pos x="wd2" y="hd2"/>
                </a:cxn>
              </a:cxnLst>
              <a:rect l="0" t="0" r="r" b="b"/>
              <a:pathLst>
                <a:path w="21600" h="21600" extrusionOk="0">
                  <a:moveTo>
                    <a:pt x="21086" y="3724"/>
                  </a:moveTo>
                  <a:cubicBezTo>
                    <a:pt x="21086" y="3724"/>
                    <a:pt x="21086" y="3724"/>
                    <a:pt x="21086" y="3724"/>
                  </a:cubicBezTo>
                  <a:cubicBezTo>
                    <a:pt x="9257" y="20855"/>
                    <a:pt x="9257" y="20855"/>
                    <a:pt x="9257" y="20855"/>
                  </a:cubicBezTo>
                  <a:cubicBezTo>
                    <a:pt x="9000" y="21414"/>
                    <a:pt x="8614" y="21600"/>
                    <a:pt x="8229" y="21600"/>
                  </a:cubicBezTo>
                  <a:cubicBezTo>
                    <a:pt x="7843" y="21600"/>
                    <a:pt x="7457" y="21414"/>
                    <a:pt x="7200" y="20855"/>
                  </a:cubicBezTo>
                  <a:cubicBezTo>
                    <a:pt x="514" y="11172"/>
                    <a:pt x="514" y="11172"/>
                    <a:pt x="514" y="11172"/>
                  </a:cubicBezTo>
                  <a:cubicBezTo>
                    <a:pt x="129" y="10800"/>
                    <a:pt x="0" y="10241"/>
                    <a:pt x="0" y="9683"/>
                  </a:cubicBezTo>
                  <a:cubicBezTo>
                    <a:pt x="0" y="8379"/>
                    <a:pt x="643" y="7448"/>
                    <a:pt x="1543" y="7448"/>
                  </a:cubicBezTo>
                  <a:cubicBezTo>
                    <a:pt x="1929" y="7448"/>
                    <a:pt x="2314" y="7634"/>
                    <a:pt x="2571" y="8193"/>
                  </a:cubicBezTo>
                  <a:cubicBezTo>
                    <a:pt x="8229" y="16200"/>
                    <a:pt x="8229" y="16200"/>
                    <a:pt x="8229" y="16200"/>
                  </a:cubicBezTo>
                  <a:cubicBezTo>
                    <a:pt x="19029" y="745"/>
                    <a:pt x="19029" y="745"/>
                    <a:pt x="19029" y="745"/>
                  </a:cubicBezTo>
                  <a:cubicBezTo>
                    <a:pt x="19286" y="186"/>
                    <a:pt x="19671" y="0"/>
                    <a:pt x="20057" y="0"/>
                  </a:cubicBezTo>
                  <a:cubicBezTo>
                    <a:pt x="20957" y="0"/>
                    <a:pt x="21600" y="931"/>
                    <a:pt x="21600" y="2234"/>
                  </a:cubicBezTo>
                  <a:cubicBezTo>
                    <a:pt x="21600" y="2793"/>
                    <a:pt x="21471" y="3352"/>
                    <a:pt x="21086" y="372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5" name="Shape"/>
            <p:cNvSpPr/>
            <p:nvPr/>
          </p:nvSpPr>
          <p:spPr>
            <a:xfrm>
              <a:off x="1638300" y="3386667"/>
              <a:ext cx="391585" cy="50801"/>
            </a:xfrm>
            <a:custGeom>
              <a:avLst/>
              <a:gdLst/>
              <a:ahLst/>
              <a:cxnLst>
                <a:cxn ang="0">
                  <a:pos x="wd2" y="hd2"/>
                </a:cxn>
                <a:cxn ang="5400000">
                  <a:pos x="wd2" y="hd2"/>
                </a:cxn>
                <a:cxn ang="10800000">
                  <a:pos x="wd2" y="hd2"/>
                </a:cxn>
                <a:cxn ang="16200000">
                  <a:pos x="wd2" y="hd2"/>
                </a:cxn>
              </a:cxnLst>
              <a:rect l="0" t="0" r="r" b="b"/>
              <a:pathLst>
                <a:path w="21600" h="21600" extrusionOk="0">
                  <a:moveTo>
                    <a:pt x="20191" y="21600"/>
                  </a:moveTo>
                  <a:cubicBezTo>
                    <a:pt x="12209" y="21600"/>
                    <a:pt x="12209" y="21600"/>
                    <a:pt x="12209" y="21600"/>
                  </a:cubicBezTo>
                  <a:cubicBezTo>
                    <a:pt x="9391" y="21600"/>
                    <a:pt x="9391" y="21600"/>
                    <a:pt x="9391" y="21600"/>
                  </a:cubicBezTo>
                  <a:cubicBezTo>
                    <a:pt x="1409" y="21600"/>
                    <a:pt x="1409" y="21600"/>
                    <a:pt x="1409" y="21600"/>
                  </a:cubicBezTo>
                  <a:cubicBezTo>
                    <a:pt x="587" y="21600"/>
                    <a:pt x="0" y="17100"/>
                    <a:pt x="0" y="10800"/>
                  </a:cubicBezTo>
                  <a:cubicBezTo>
                    <a:pt x="0" y="4500"/>
                    <a:pt x="587" y="0"/>
                    <a:pt x="1409" y="0"/>
                  </a:cubicBezTo>
                  <a:cubicBezTo>
                    <a:pt x="9391" y="0"/>
                    <a:pt x="9391" y="0"/>
                    <a:pt x="9391" y="0"/>
                  </a:cubicBezTo>
                  <a:cubicBezTo>
                    <a:pt x="12209" y="0"/>
                    <a:pt x="12209" y="0"/>
                    <a:pt x="12209" y="0"/>
                  </a:cubicBezTo>
                  <a:cubicBezTo>
                    <a:pt x="20191" y="0"/>
                    <a:pt x="20191" y="0"/>
                    <a:pt x="20191" y="0"/>
                  </a:cubicBezTo>
                  <a:cubicBezTo>
                    <a:pt x="21013" y="0"/>
                    <a:pt x="21600" y="4500"/>
                    <a:pt x="21600" y="10800"/>
                  </a:cubicBezTo>
                  <a:cubicBezTo>
                    <a:pt x="21600" y="17100"/>
                    <a:pt x="21013" y="21600"/>
                    <a:pt x="20191"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6" name="Shape"/>
            <p:cNvSpPr/>
            <p:nvPr/>
          </p:nvSpPr>
          <p:spPr>
            <a:xfrm>
              <a:off x="683684" y="3215218"/>
              <a:ext cx="391584" cy="393701"/>
            </a:xfrm>
            <a:custGeom>
              <a:avLst/>
              <a:gdLst/>
              <a:ahLst/>
              <a:cxnLst>
                <a:cxn ang="0">
                  <a:pos x="wd2" y="hd2"/>
                </a:cxn>
                <a:cxn ang="5400000">
                  <a:pos x="wd2" y="hd2"/>
                </a:cxn>
                <a:cxn ang="10800000">
                  <a:pos x="wd2" y="hd2"/>
                </a:cxn>
                <a:cxn ang="16200000">
                  <a:pos x="wd2" y="hd2"/>
                </a:cxn>
              </a:cxnLst>
              <a:rect l="0" t="0" r="r" b="b"/>
              <a:pathLst>
                <a:path w="21600" h="21600" extrusionOk="0">
                  <a:moveTo>
                    <a:pt x="20191" y="12209"/>
                  </a:moveTo>
                  <a:cubicBezTo>
                    <a:pt x="12209" y="12209"/>
                    <a:pt x="12209" y="12209"/>
                    <a:pt x="12209" y="12209"/>
                  </a:cubicBezTo>
                  <a:cubicBezTo>
                    <a:pt x="12209" y="20191"/>
                    <a:pt x="12209" y="20191"/>
                    <a:pt x="12209" y="20191"/>
                  </a:cubicBezTo>
                  <a:cubicBezTo>
                    <a:pt x="12209" y="21013"/>
                    <a:pt x="11622" y="21600"/>
                    <a:pt x="10800" y="21600"/>
                  </a:cubicBezTo>
                  <a:cubicBezTo>
                    <a:pt x="9978" y="21600"/>
                    <a:pt x="9391" y="21013"/>
                    <a:pt x="9391" y="20191"/>
                  </a:cubicBezTo>
                  <a:cubicBezTo>
                    <a:pt x="9391" y="12209"/>
                    <a:pt x="9391" y="12209"/>
                    <a:pt x="9391" y="12209"/>
                  </a:cubicBezTo>
                  <a:cubicBezTo>
                    <a:pt x="1409" y="12209"/>
                    <a:pt x="1409" y="12209"/>
                    <a:pt x="1409" y="12209"/>
                  </a:cubicBezTo>
                  <a:cubicBezTo>
                    <a:pt x="587" y="12209"/>
                    <a:pt x="0" y="11622"/>
                    <a:pt x="0" y="10800"/>
                  </a:cubicBezTo>
                  <a:cubicBezTo>
                    <a:pt x="0" y="9978"/>
                    <a:pt x="587" y="9391"/>
                    <a:pt x="1409" y="9391"/>
                  </a:cubicBezTo>
                  <a:cubicBezTo>
                    <a:pt x="9391" y="9391"/>
                    <a:pt x="9391" y="9391"/>
                    <a:pt x="9391" y="9391"/>
                  </a:cubicBezTo>
                  <a:cubicBezTo>
                    <a:pt x="9391" y="1409"/>
                    <a:pt x="9391" y="1409"/>
                    <a:pt x="9391" y="1409"/>
                  </a:cubicBezTo>
                  <a:cubicBezTo>
                    <a:pt x="9391" y="587"/>
                    <a:pt x="9978" y="0"/>
                    <a:pt x="10800" y="0"/>
                  </a:cubicBezTo>
                  <a:cubicBezTo>
                    <a:pt x="11622" y="0"/>
                    <a:pt x="12209" y="587"/>
                    <a:pt x="12209" y="1409"/>
                  </a:cubicBezTo>
                  <a:cubicBezTo>
                    <a:pt x="12209" y="9391"/>
                    <a:pt x="12209" y="9391"/>
                    <a:pt x="12209" y="9391"/>
                  </a:cubicBezTo>
                  <a:cubicBezTo>
                    <a:pt x="20191" y="9391"/>
                    <a:pt x="20191" y="9391"/>
                    <a:pt x="20191" y="9391"/>
                  </a:cubicBezTo>
                  <a:cubicBezTo>
                    <a:pt x="21013" y="9391"/>
                    <a:pt x="21600" y="9978"/>
                    <a:pt x="21600" y="10800"/>
                  </a:cubicBezTo>
                  <a:cubicBezTo>
                    <a:pt x="21600" y="11622"/>
                    <a:pt x="21013" y="12209"/>
                    <a:pt x="20191" y="1220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7" name="Shape"/>
            <p:cNvSpPr/>
            <p:nvPr/>
          </p:nvSpPr>
          <p:spPr>
            <a:xfrm>
              <a:off x="11269134" y="2184400"/>
              <a:ext cx="205318" cy="461434"/>
            </a:xfrm>
            <a:custGeom>
              <a:avLst/>
              <a:gdLst/>
              <a:ahLst/>
              <a:cxnLst>
                <a:cxn ang="0">
                  <a:pos x="wd2" y="hd2"/>
                </a:cxn>
                <a:cxn ang="5400000">
                  <a:pos x="wd2" y="hd2"/>
                </a:cxn>
                <a:cxn ang="10800000">
                  <a:pos x="wd2" y="hd2"/>
                </a:cxn>
                <a:cxn ang="16200000">
                  <a:pos x="wd2" y="hd2"/>
                </a:cxn>
              </a:cxnLst>
              <a:rect l="0" t="0" r="r" b="b"/>
              <a:pathLst>
                <a:path w="21600" h="21600" extrusionOk="0">
                  <a:moveTo>
                    <a:pt x="10800" y="16800"/>
                  </a:moveTo>
                  <a:cubicBezTo>
                    <a:pt x="0" y="21600"/>
                    <a:pt x="0" y="21600"/>
                    <a:pt x="0" y="21600"/>
                  </a:cubicBezTo>
                  <a:cubicBezTo>
                    <a:pt x="0" y="15600"/>
                    <a:pt x="0" y="15600"/>
                    <a:pt x="0" y="15600"/>
                  </a:cubicBezTo>
                  <a:cubicBezTo>
                    <a:pt x="0" y="11600"/>
                    <a:pt x="0" y="11600"/>
                    <a:pt x="0" y="11600"/>
                  </a:cubicBezTo>
                  <a:cubicBezTo>
                    <a:pt x="0" y="7200"/>
                    <a:pt x="0" y="7200"/>
                    <a:pt x="0" y="7200"/>
                  </a:cubicBezTo>
                  <a:cubicBezTo>
                    <a:pt x="0" y="5200"/>
                    <a:pt x="0" y="5200"/>
                    <a:pt x="0" y="5200"/>
                  </a:cubicBezTo>
                  <a:cubicBezTo>
                    <a:pt x="0" y="1200"/>
                    <a:pt x="0" y="1200"/>
                    <a:pt x="0" y="1200"/>
                  </a:cubicBezTo>
                  <a:cubicBezTo>
                    <a:pt x="0" y="500"/>
                    <a:pt x="1125" y="0"/>
                    <a:pt x="2700" y="0"/>
                  </a:cubicBezTo>
                  <a:cubicBezTo>
                    <a:pt x="18900" y="0"/>
                    <a:pt x="18900" y="0"/>
                    <a:pt x="18900" y="0"/>
                  </a:cubicBezTo>
                  <a:cubicBezTo>
                    <a:pt x="20475" y="0"/>
                    <a:pt x="21600" y="500"/>
                    <a:pt x="21600" y="1200"/>
                  </a:cubicBezTo>
                  <a:cubicBezTo>
                    <a:pt x="21600" y="5200"/>
                    <a:pt x="21600" y="5200"/>
                    <a:pt x="21600" y="5200"/>
                  </a:cubicBezTo>
                  <a:cubicBezTo>
                    <a:pt x="21600" y="7200"/>
                    <a:pt x="21600" y="7200"/>
                    <a:pt x="21600" y="7200"/>
                  </a:cubicBezTo>
                  <a:cubicBezTo>
                    <a:pt x="21600" y="11600"/>
                    <a:pt x="21600" y="11600"/>
                    <a:pt x="21600" y="11600"/>
                  </a:cubicBezTo>
                  <a:cubicBezTo>
                    <a:pt x="21600" y="15600"/>
                    <a:pt x="21600" y="15600"/>
                    <a:pt x="21600" y="15600"/>
                  </a:cubicBezTo>
                  <a:cubicBezTo>
                    <a:pt x="21600" y="21600"/>
                    <a:pt x="21600" y="21600"/>
                    <a:pt x="21600" y="21600"/>
                  </a:cubicBezTo>
                  <a:lnTo>
                    <a:pt x="10800" y="16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8" name="Shape"/>
            <p:cNvSpPr/>
            <p:nvPr/>
          </p:nvSpPr>
          <p:spPr>
            <a:xfrm>
              <a:off x="10145185" y="2184400"/>
              <a:ext cx="543983" cy="546101"/>
            </a:xfrm>
            <a:custGeom>
              <a:avLst/>
              <a:gdLst/>
              <a:ahLst/>
              <a:cxnLst>
                <a:cxn ang="0">
                  <a:pos x="wd2" y="hd2"/>
                </a:cxn>
                <a:cxn ang="5400000">
                  <a:pos x="wd2" y="hd2"/>
                </a:cxn>
                <a:cxn ang="10800000">
                  <a:pos x="wd2" y="hd2"/>
                </a:cxn>
                <a:cxn ang="16200000">
                  <a:pos x="wd2" y="hd2"/>
                </a:cxn>
              </a:cxnLst>
              <a:rect l="0" t="0" r="r" b="b"/>
              <a:pathLst>
                <a:path w="21600" h="21600" extrusionOk="0">
                  <a:moveTo>
                    <a:pt x="21009" y="17466"/>
                  </a:moveTo>
                  <a:cubicBezTo>
                    <a:pt x="11222" y="21516"/>
                    <a:pt x="11222" y="21516"/>
                    <a:pt x="11222" y="21516"/>
                  </a:cubicBezTo>
                  <a:cubicBezTo>
                    <a:pt x="11053" y="21600"/>
                    <a:pt x="10969" y="21600"/>
                    <a:pt x="10800" y="21600"/>
                  </a:cubicBezTo>
                  <a:cubicBezTo>
                    <a:pt x="10631" y="21600"/>
                    <a:pt x="10547" y="21600"/>
                    <a:pt x="10378" y="21516"/>
                  </a:cubicBezTo>
                  <a:cubicBezTo>
                    <a:pt x="591" y="17466"/>
                    <a:pt x="591" y="17466"/>
                    <a:pt x="591" y="17466"/>
                  </a:cubicBezTo>
                  <a:cubicBezTo>
                    <a:pt x="253" y="17297"/>
                    <a:pt x="0" y="16959"/>
                    <a:pt x="0" y="16538"/>
                  </a:cubicBezTo>
                  <a:cubicBezTo>
                    <a:pt x="0" y="1012"/>
                    <a:pt x="0" y="1012"/>
                    <a:pt x="0" y="1012"/>
                  </a:cubicBezTo>
                  <a:cubicBezTo>
                    <a:pt x="0" y="422"/>
                    <a:pt x="422" y="0"/>
                    <a:pt x="1012" y="0"/>
                  </a:cubicBezTo>
                  <a:cubicBezTo>
                    <a:pt x="1181" y="0"/>
                    <a:pt x="1266" y="0"/>
                    <a:pt x="1434" y="84"/>
                  </a:cubicBezTo>
                  <a:cubicBezTo>
                    <a:pt x="1434" y="84"/>
                    <a:pt x="1434" y="84"/>
                    <a:pt x="1434" y="84"/>
                  </a:cubicBezTo>
                  <a:cubicBezTo>
                    <a:pt x="1434" y="84"/>
                    <a:pt x="1434" y="84"/>
                    <a:pt x="1434" y="84"/>
                  </a:cubicBezTo>
                  <a:cubicBezTo>
                    <a:pt x="10800" y="3966"/>
                    <a:pt x="10800" y="3966"/>
                    <a:pt x="10800" y="3966"/>
                  </a:cubicBezTo>
                  <a:cubicBezTo>
                    <a:pt x="20166" y="84"/>
                    <a:pt x="20166" y="84"/>
                    <a:pt x="20166" y="84"/>
                  </a:cubicBezTo>
                  <a:cubicBezTo>
                    <a:pt x="20166" y="84"/>
                    <a:pt x="20166" y="84"/>
                    <a:pt x="20166" y="84"/>
                  </a:cubicBezTo>
                  <a:cubicBezTo>
                    <a:pt x="20166" y="84"/>
                    <a:pt x="20166" y="84"/>
                    <a:pt x="20166" y="84"/>
                  </a:cubicBezTo>
                  <a:cubicBezTo>
                    <a:pt x="20334" y="0"/>
                    <a:pt x="20419" y="0"/>
                    <a:pt x="20588" y="0"/>
                  </a:cubicBezTo>
                  <a:cubicBezTo>
                    <a:pt x="21178" y="0"/>
                    <a:pt x="21600" y="422"/>
                    <a:pt x="21600" y="1012"/>
                  </a:cubicBezTo>
                  <a:cubicBezTo>
                    <a:pt x="21600" y="16538"/>
                    <a:pt x="21600" y="16538"/>
                    <a:pt x="21600" y="16538"/>
                  </a:cubicBezTo>
                  <a:cubicBezTo>
                    <a:pt x="21600" y="16959"/>
                    <a:pt x="21347" y="17297"/>
                    <a:pt x="21009" y="17466"/>
                  </a:cubicBezTo>
                  <a:moveTo>
                    <a:pt x="9788" y="5737"/>
                  </a:moveTo>
                  <a:cubicBezTo>
                    <a:pt x="2025" y="2531"/>
                    <a:pt x="2025" y="2531"/>
                    <a:pt x="2025" y="2531"/>
                  </a:cubicBezTo>
                  <a:cubicBezTo>
                    <a:pt x="2025" y="15863"/>
                    <a:pt x="2025" y="15863"/>
                    <a:pt x="2025" y="15863"/>
                  </a:cubicBezTo>
                  <a:cubicBezTo>
                    <a:pt x="9788" y="19069"/>
                    <a:pt x="9788" y="19069"/>
                    <a:pt x="9788" y="19069"/>
                  </a:cubicBezTo>
                  <a:lnTo>
                    <a:pt x="9788" y="5737"/>
                  </a:lnTo>
                  <a:close/>
                  <a:moveTo>
                    <a:pt x="19575" y="2531"/>
                  </a:moveTo>
                  <a:cubicBezTo>
                    <a:pt x="11812" y="5737"/>
                    <a:pt x="11812" y="5737"/>
                    <a:pt x="11812" y="5737"/>
                  </a:cubicBezTo>
                  <a:cubicBezTo>
                    <a:pt x="11812" y="19069"/>
                    <a:pt x="11812" y="19069"/>
                    <a:pt x="11812" y="19069"/>
                  </a:cubicBezTo>
                  <a:cubicBezTo>
                    <a:pt x="19575" y="15863"/>
                    <a:pt x="19575" y="15863"/>
                    <a:pt x="19575" y="15863"/>
                  </a:cubicBezTo>
                  <a:lnTo>
                    <a:pt x="19575" y="2531"/>
                  </a:lnTo>
                  <a:close/>
                  <a:moveTo>
                    <a:pt x="13416" y="7172"/>
                  </a:moveTo>
                  <a:cubicBezTo>
                    <a:pt x="17128" y="5484"/>
                    <a:pt x="17128" y="5484"/>
                    <a:pt x="17128" y="5484"/>
                  </a:cubicBezTo>
                  <a:cubicBezTo>
                    <a:pt x="17297" y="5400"/>
                    <a:pt x="17381" y="5400"/>
                    <a:pt x="17550" y="5400"/>
                  </a:cubicBezTo>
                  <a:cubicBezTo>
                    <a:pt x="18141" y="5400"/>
                    <a:pt x="18562" y="5822"/>
                    <a:pt x="18562" y="6412"/>
                  </a:cubicBezTo>
                  <a:cubicBezTo>
                    <a:pt x="18562" y="6834"/>
                    <a:pt x="18309" y="7172"/>
                    <a:pt x="17972" y="7341"/>
                  </a:cubicBezTo>
                  <a:cubicBezTo>
                    <a:pt x="14259" y="9028"/>
                    <a:pt x="14259" y="9028"/>
                    <a:pt x="14259" y="9028"/>
                  </a:cubicBezTo>
                  <a:cubicBezTo>
                    <a:pt x="14091" y="9112"/>
                    <a:pt x="14006" y="9112"/>
                    <a:pt x="13837" y="9112"/>
                  </a:cubicBezTo>
                  <a:cubicBezTo>
                    <a:pt x="13247" y="9112"/>
                    <a:pt x="12825" y="8691"/>
                    <a:pt x="12825" y="8100"/>
                  </a:cubicBezTo>
                  <a:cubicBezTo>
                    <a:pt x="12825" y="7678"/>
                    <a:pt x="13078" y="7341"/>
                    <a:pt x="13416" y="7172"/>
                  </a:cubicBezTo>
                  <a:moveTo>
                    <a:pt x="13416" y="10884"/>
                  </a:moveTo>
                  <a:cubicBezTo>
                    <a:pt x="13416" y="10884"/>
                    <a:pt x="13416" y="10884"/>
                    <a:pt x="13416" y="10884"/>
                  </a:cubicBezTo>
                  <a:cubicBezTo>
                    <a:pt x="17128" y="9197"/>
                    <a:pt x="17128" y="9197"/>
                    <a:pt x="17128" y="9197"/>
                  </a:cubicBezTo>
                  <a:cubicBezTo>
                    <a:pt x="17297" y="9112"/>
                    <a:pt x="17381" y="9112"/>
                    <a:pt x="17550" y="9112"/>
                  </a:cubicBezTo>
                  <a:cubicBezTo>
                    <a:pt x="18141" y="9112"/>
                    <a:pt x="18562" y="9534"/>
                    <a:pt x="18562" y="10125"/>
                  </a:cubicBezTo>
                  <a:cubicBezTo>
                    <a:pt x="18562" y="10547"/>
                    <a:pt x="18309" y="10884"/>
                    <a:pt x="17972" y="11053"/>
                  </a:cubicBezTo>
                  <a:cubicBezTo>
                    <a:pt x="14259" y="12741"/>
                    <a:pt x="14259" y="12741"/>
                    <a:pt x="14259" y="12741"/>
                  </a:cubicBezTo>
                  <a:cubicBezTo>
                    <a:pt x="14091" y="12825"/>
                    <a:pt x="14006" y="12825"/>
                    <a:pt x="13837" y="12825"/>
                  </a:cubicBezTo>
                  <a:cubicBezTo>
                    <a:pt x="13247" y="12825"/>
                    <a:pt x="12825" y="12403"/>
                    <a:pt x="12825" y="11813"/>
                  </a:cubicBezTo>
                  <a:cubicBezTo>
                    <a:pt x="12825" y="11391"/>
                    <a:pt x="13078" y="11053"/>
                    <a:pt x="13416" y="10884"/>
                  </a:cubicBezTo>
                  <a:moveTo>
                    <a:pt x="13416" y="14597"/>
                  </a:moveTo>
                  <a:cubicBezTo>
                    <a:pt x="13416" y="14597"/>
                    <a:pt x="13416" y="14597"/>
                    <a:pt x="13416" y="14597"/>
                  </a:cubicBezTo>
                  <a:cubicBezTo>
                    <a:pt x="17128" y="12909"/>
                    <a:pt x="17128" y="12909"/>
                    <a:pt x="17128" y="12909"/>
                  </a:cubicBezTo>
                  <a:cubicBezTo>
                    <a:pt x="17297" y="12825"/>
                    <a:pt x="17381" y="12825"/>
                    <a:pt x="17550" y="12825"/>
                  </a:cubicBezTo>
                  <a:cubicBezTo>
                    <a:pt x="18141" y="12825"/>
                    <a:pt x="18562" y="13247"/>
                    <a:pt x="18562" y="13838"/>
                  </a:cubicBezTo>
                  <a:cubicBezTo>
                    <a:pt x="18562" y="14259"/>
                    <a:pt x="18309" y="14597"/>
                    <a:pt x="17972" y="14766"/>
                  </a:cubicBezTo>
                  <a:cubicBezTo>
                    <a:pt x="14259" y="16453"/>
                    <a:pt x="14259" y="16453"/>
                    <a:pt x="14259" y="16453"/>
                  </a:cubicBezTo>
                  <a:cubicBezTo>
                    <a:pt x="14091" y="16538"/>
                    <a:pt x="14006" y="16538"/>
                    <a:pt x="13837" y="16538"/>
                  </a:cubicBezTo>
                  <a:cubicBezTo>
                    <a:pt x="13247" y="16538"/>
                    <a:pt x="12825" y="16116"/>
                    <a:pt x="12825" y="15525"/>
                  </a:cubicBezTo>
                  <a:cubicBezTo>
                    <a:pt x="12825" y="15103"/>
                    <a:pt x="13078" y="14766"/>
                    <a:pt x="13416" y="14597"/>
                  </a:cubicBezTo>
                  <a:moveTo>
                    <a:pt x="4050" y="5400"/>
                  </a:moveTo>
                  <a:cubicBezTo>
                    <a:pt x="4219" y="5400"/>
                    <a:pt x="4303" y="5400"/>
                    <a:pt x="4472" y="5484"/>
                  </a:cubicBezTo>
                  <a:cubicBezTo>
                    <a:pt x="8184" y="7172"/>
                    <a:pt x="8184" y="7172"/>
                    <a:pt x="8184" y="7172"/>
                  </a:cubicBezTo>
                  <a:cubicBezTo>
                    <a:pt x="8522" y="7341"/>
                    <a:pt x="8775" y="7678"/>
                    <a:pt x="8775" y="8100"/>
                  </a:cubicBezTo>
                  <a:cubicBezTo>
                    <a:pt x="8775" y="8691"/>
                    <a:pt x="8353" y="9112"/>
                    <a:pt x="7762" y="9112"/>
                  </a:cubicBezTo>
                  <a:cubicBezTo>
                    <a:pt x="7594" y="9112"/>
                    <a:pt x="7509" y="9112"/>
                    <a:pt x="7341" y="9028"/>
                  </a:cubicBezTo>
                  <a:cubicBezTo>
                    <a:pt x="3628" y="7341"/>
                    <a:pt x="3628" y="7341"/>
                    <a:pt x="3628" y="7341"/>
                  </a:cubicBezTo>
                  <a:cubicBezTo>
                    <a:pt x="3291" y="7172"/>
                    <a:pt x="3037" y="6834"/>
                    <a:pt x="3037" y="6412"/>
                  </a:cubicBezTo>
                  <a:cubicBezTo>
                    <a:pt x="3037" y="5822"/>
                    <a:pt x="3459" y="5400"/>
                    <a:pt x="4050" y="5400"/>
                  </a:cubicBezTo>
                  <a:moveTo>
                    <a:pt x="4050" y="9112"/>
                  </a:moveTo>
                  <a:cubicBezTo>
                    <a:pt x="4219" y="9112"/>
                    <a:pt x="4303" y="9112"/>
                    <a:pt x="4472" y="9197"/>
                  </a:cubicBezTo>
                  <a:cubicBezTo>
                    <a:pt x="8184" y="10884"/>
                    <a:pt x="8184" y="10884"/>
                    <a:pt x="8184" y="10884"/>
                  </a:cubicBezTo>
                  <a:cubicBezTo>
                    <a:pt x="8522" y="11053"/>
                    <a:pt x="8775" y="11391"/>
                    <a:pt x="8775" y="11813"/>
                  </a:cubicBezTo>
                  <a:cubicBezTo>
                    <a:pt x="8775" y="12403"/>
                    <a:pt x="8353" y="12825"/>
                    <a:pt x="7762" y="12825"/>
                  </a:cubicBezTo>
                  <a:cubicBezTo>
                    <a:pt x="7594" y="12825"/>
                    <a:pt x="7509" y="12825"/>
                    <a:pt x="7341" y="12741"/>
                  </a:cubicBezTo>
                  <a:cubicBezTo>
                    <a:pt x="3628" y="11053"/>
                    <a:pt x="3628" y="11053"/>
                    <a:pt x="3628" y="11053"/>
                  </a:cubicBezTo>
                  <a:cubicBezTo>
                    <a:pt x="3291" y="10884"/>
                    <a:pt x="3037" y="10547"/>
                    <a:pt x="3037" y="10125"/>
                  </a:cubicBezTo>
                  <a:cubicBezTo>
                    <a:pt x="3037" y="9534"/>
                    <a:pt x="3459" y="9112"/>
                    <a:pt x="4050" y="9112"/>
                  </a:cubicBezTo>
                  <a:moveTo>
                    <a:pt x="4050" y="12825"/>
                  </a:moveTo>
                  <a:cubicBezTo>
                    <a:pt x="4219" y="12825"/>
                    <a:pt x="4303" y="12825"/>
                    <a:pt x="4472" y="12909"/>
                  </a:cubicBezTo>
                  <a:cubicBezTo>
                    <a:pt x="8184" y="14597"/>
                    <a:pt x="8184" y="14597"/>
                    <a:pt x="8184" y="14597"/>
                  </a:cubicBezTo>
                  <a:cubicBezTo>
                    <a:pt x="8522" y="14766"/>
                    <a:pt x="8775" y="15103"/>
                    <a:pt x="8775" y="15525"/>
                  </a:cubicBezTo>
                  <a:cubicBezTo>
                    <a:pt x="8775" y="16116"/>
                    <a:pt x="8353" y="16538"/>
                    <a:pt x="7762" y="16538"/>
                  </a:cubicBezTo>
                  <a:cubicBezTo>
                    <a:pt x="7594" y="16538"/>
                    <a:pt x="7509" y="16538"/>
                    <a:pt x="7341" y="16453"/>
                  </a:cubicBezTo>
                  <a:cubicBezTo>
                    <a:pt x="3628" y="14766"/>
                    <a:pt x="3628" y="14766"/>
                    <a:pt x="3628" y="14766"/>
                  </a:cubicBezTo>
                  <a:cubicBezTo>
                    <a:pt x="3291" y="14597"/>
                    <a:pt x="3037" y="14259"/>
                    <a:pt x="3037" y="13838"/>
                  </a:cubicBezTo>
                  <a:cubicBezTo>
                    <a:pt x="3037" y="13247"/>
                    <a:pt x="3459" y="12825"/>
                    <a:pt x="4050" y="128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49" name="Shape"/>
            <p:cNvSpPr/>
            <p:nvPr/>
          </p:nvSpPr>
          <p:spPr>
            <a:xfrm>
              <a:off x="9190567" y="2184400"/>
              <a:ext cx="546101" cy="546101"/>
            </a:xfrm>
            <a:custGeom>
              <a:avLst/>
              <a:gdLst/>
              <a:ahLst/>
              <a:cxnLst>
                <a:cxn ang="0">
                  <a:pos x="wd2" y="hd2"/>
                </a:cxn>
                <a:cxn ang="5400000">
                  <a:pos x="wd2" y="hd2"/>
                </a:cxn>
                <a:cxn ang="10800000">
                  <a:pos x="wd2" y="hd2"/>
                </a:cxn>
                <a:cxn ang="16200000">
                  <a:pos x="wd2" y="hd2"/>
                </a:cxn>
              </a:cxnLst>
              <a:rect l="0" t="0" r="r" b="b"/>
              <a:pathLst>
                <a:path w="21600" h="21600" extrusionOk="0">
                  <a:moveTo>
                    <a:pt x="21009" y="17466"/>
                  </a:moveTo>
                  <a:cubicBezTo>
                    <a:pt x="11222" y="21516"/>
                    <a:pt x="11222" y="21516"/>
                    <a:pt x="11222" y="21516"/>
                  </a:cubicBezTo>
                  <a:cubicBezTo>
                    <a:pt x="11053" y="21600"/>
                    <a:pt x="10969" y="21600"/>
                    <a:pt x="10800" y="21600"/>
                  </a:cubicBezTo>
                  <a:cubicBezTo>
                    <a:pt x="10631" y="21600"/>
                    <a:pt x="10547" y="21600"/>
                    <a:pt x="10378" y="21516"/>
                  </a:cubicBezTo>
                  <a:cubicBezTo>
                    <a:pt x="591" y="17466"/>
                    <a:pt x="591" y="17466"/>
                    <a:pt x="591" y="17466"/>
                  </a:cubicBezTo>
                  <a:cubicBezTo>
                    <a:pt x="253" y="17297"/>
                    <a:pt x="0" y="16959"/>
                    <a:pt x="0" y="16538"/>
                  </a:cubicBezTo>
                  <a:cubicBezTo>
                    <a:pt x="0" y="1012"/>
                    <a:pt x="0" y="1012"/>
                    <a:pt x="0" y="1012"/>
                  </a:cubicBezTo>
                  <a:cubicBezTo>
                    <a:pt x="0" y="422"/>
                    <a:pt x="422" y="0"/>
                    <a:pt x="1012" y="0"/>
                  </a:cubicBezTo>
                  <a:cubicBezTo>
                    <a:pt x="1181" y="0"/>
                    <a:pt x="1266" y="0"/>
                    <a:pt x="1434" y="84"/>
                  </a:cubicBezTo>
                  <a:cubicBezTo>
                    <a:pt x="1434" y="84"/>
                    <a:pt x="1434" y="84"/>
                    <a:pt x="1434" y="84"/>
                  </a:cubicBezTo>
                  <a:cubicBezTo>
                    <a:pt x="1434" y="84"/>
                    <a:pt x="1434" y="84"/>
                    <a:pt x="1434" y="84"/>
                  </a:cubicBezTo>
                  <a:cubicBezTo>
                    <a:pt x="10800" y="3966"/>
                    <a:pt x="10800" y="3966"/>
                    <a:pt x="10800" y="3966"/>
                  </a:cubicBezTo>
                  <a:cubicBezTo>
                    <a:pt x="20166" y="84"/>
                    <a:pt x="20166" y="84"/>
                    <a:pt x="20166" y="84"/>
                  </a:cubicBezTo>
                  <a:cubicBezTo>
                    <a:pt x="20166" y="84"/>
                    <a:pt x="20166" y="84"/>
                    <a:pt x="20166" y="84"/>
                  </a:cubicBezTo>
                  <a:cubicBezTo>
                    <a:pt x="20166" y="84"/>
                    <a:pt x="20166" y="84"/>
                    <a:pt x="20166" y="84"/>
                  </a:cubicBezTo>
                  <a:cubicBezTo>
                    <a:pt x="20334" y="0"/>
                    <a:pt x="20419" y="0"/>
                    <a:pt x="20588" y="0"/>
                  </a:cubicBezTo>
                  <a:cubicBezTo>
                    <a:pt x="21178" y="0"/>
                    <a:pt x="21600" y="422"/>
                    <a:pt x="21600" y="1012"/>
                  </a:cubicBezTo>
                  <a:cubicBezTo>
                    <a:pt x="21600" y="16538"/>
                    <a:pt x="21600" y="16538"/>
                    <a:pt x="21600" y="16538"/>
                  </a:cubicBezTo>
                  <a:cubicBezTo>
                    <a:pt x="21600" y="16959"/>
                    <a:pt x="21347" y="17297"/>
                    <a:pt x="21009" y="17466"/>
                  </a:cubicBezTo>
                  <a:moveTo>
                    <a:pt x="9787" y="19069"/>
                  </a:moveTo>
                  <a:cubicBezTo>
                    <a:pt x="9787" y="5737"/>
                    <a:pt x="9787" y="5737"/>
                    <a:pt x="9787" y="5737"/>
                  </a:cubicBezTo>
                  <a:cubicBezTo>
                    <a:pt x="2025" y="2531"/>
                    <a:pt x="2025" y="2531"/>
                    <a:pt x="2025" y="2531"/>
                  </a:cubicBezTo>
                  <a:cubicBezTo>
                    <a:pt x="2025" y="15863"/>
                    <a:pt x="2025" y="15863"/>
                    <a:pt x="2025" y="15863"/>
                  </a:cubicBezTo>
                  <a:lnTo>
                    <a:pt x="9787" y="19069"/>
                  </a:lnTo>
                  <a:close/>
                  <a:moveTo>
                    <a:pt x="19575" y="2531"/>
                  </a:moveTo>
                  <a:cubicBezTo>
                    <a:pt x="11813" y="5737"/>
                    <a:pt x="11813" y="5737"/>
                    <a:pt x="11813" y="5737"/>
                  </a:cubicBezTo>
                  <a:cubicBezTo>
                    <a:pt x="11813" y="19069"/>
                    <a:pt x="11813" y="19069"/>
                    <a:pt x="11813" y="19069"/>
                  </a:cubicBezTo>
                  <a:cubicBezTo>
                    <a:pt x="19575" y="15863"/>
                    <a:pt x="19575" y="15863"/>
                    <a:pt x="19575" y="15863"/>
                  </a:cubicBezTo>
                  <a:lnTo>
                    <a:pt x="19575" y="253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0" name="Shape"/>
            <p:cNvSpPr/>
            <p:nvPr/>
          </p:nvSpPr>
          <p:spPr>
            <a:xfrm>
              <a:off x="8297333" y="2211917"/>
              <a:ext cx="425451" cy="493183"/>
            </a:xfrm>
            <a:custGeom>
              <a:avLst/>
              <a:gdLst/>
              <a:ahLst/>
              <a:cxnLst>
                <a:cxn ang="0">
                  <a:pos x="wd2" y="hd2"/>
                </a:cxn>
                <a:cxn ang="5400000">
                  <a:pos x="wd2" y="hd2"/>
                </a:cxn>
                <a:cxn ang="10800000">
                  <a:pos x="wd2" y="hd2"/>
                </a:cxn>
                <a:cxn ang="16200000">
                  <a:pos x="wd2" y="hd2"/>
                </a:cxn>
              </a:cxnLst>
              <a:rect l="0" t="0" r="r" b="b"/>
              <a:pathLst>
                <a:path w="21600" h="21600" extrusionOk="0">
                  <a:moveTo>
                    <a:pt x="20304" y="21600"/>
                  </a:moveTo>
                  <a:cubicBezTo>
                    <a:pt x="19008" y="21600"/>
                    <a:pt x="19008" y="21600"/>
                    <a:pt x="19008" y="21600"/>
                  </a:cubicBezTo>
                  <a:cubicBezTo>
                    <a:pt x="19008" y="0"/>
                    <a:pt x="19008" y="0"/>
                    <a:pt x="19008" y="0"/>
                  </a:cubicBezTo>
                  <a:cubicBezTo>
                    <a:pt x="20304" y="0"/>
                    <a:pt x="20304" y="0"/>
                    <a:pt x="20304" y="0"/>
                  </a:cubicBezTo>
                  <a:cubicBezTo>
                    <a:pt x="21060" y="0"/>
                    <a:pt x="21600" y="466"/>
                    <a:pt x="21600" y="1117"/>
                  </a:cubicBezTo>
                  <a:cubicBezTo>
                    <a:pt x="21600" y="20483"/>
                    <a:pt x="21600" y="20483"/>
                    <a:pt x="21600" y="20483"/>
                  </a:cubicBezTo>
                  <a:cubicBezTo>
                    <a:pt x="21600" y="21134"/>
                    <a:pt x="21060" y="21600"/>
                    <a:pt x="20304" y="21600"/>
                  </a:cubicBezTo>
                  <a:moveTo>
                    <a:pt x="2592" y="20483"/>
                  </a:moveTo>
                  <a:cubicBezTo>
                    <a:pt x="2592" y="19366"/>
                    <a:pt x="2592" y="19366"/>
                    <a:pt x="2592" y="19366"/>
                  </a:cubicBezTo>
                  <a:cubicBezTo>
                    <a:pt x="4752" y="19366"/>
                    <a:pt x="4752" y="19366"/>
                    <a:pt x="4752" y="19366"/>
                  </a:cubicBezTo>
                  <a:cubicBezTo>
                    <a:pt x="6156" y="19366"/>
                    <a:pt x="7344" y="18341"/>
                    <a:pt x="7344" y="17131"/>
                  </a:cubicBezTo>
                  <a:cubicBezTo>
                    <a:pt x="7344" y="15921"/>
                    <a:pt x="6156" y="14897"/>
                    <a:pt x="4752" y="14897"/>
                  </a:cubicBezTo>
                  <a:cubicBezTo>
                    <a:pt x="2592" y="14897"/>
                    <a:pt x="2592" y="14897"/>
                    <a:pt x="2592" y="14897"/>
                  </a:cubicBezTo>
                  <a:cubicBezTo>
                    <a:pt x="2592" y="13034"/>
                    <a:pt x="2592" y="13034"/>
                    <a:pt x="2592" y="13034"/>
                  </a:cubicBezTo>
                  <a:cubicBezTo>
                    <a:pt x="4752" y="13034"/>
                    <a:pt x="4752" y="13034"/>
                    <a:pt x="4752" y="13034"/>
                  </a:cubicBezTo>
                  <a:cubicBezTo>
                    <a:pt x="6156" y="13034"/>
                    <a:pt x="7344" y="12010"/>
                    <a:pt x="7344" y="10800"/>
                  </a:cubicBezTo>
                  <a:cubicBezTo>
                    <a:pt x="7344" y="9590"/>
                    <a:pt x="6156" y="8566"/>
                    <a:pt x="4752" y="8566"/>
                  </a:cubicBezTo>
                  <a:cubicBezTo>
                    <a:pt x="2592" y="8566"/>
                    <a:pt x="2592" y="8566"/>
                    <a:pt x="2592" y="8566"/>
                  </a:cubicBezTo>
                  <a:cubicBezTo>
                    <a:pt x="2592" y="6703"/>
                    <a:pt x="2592" y="6703"/>
                    <a:pt x="2592" y="6703"/>
                  </a:cubicBezTo>
                  <a:cubicBezTo>
                    <a:pt x="4752" y="6703"/>
                    <a:pt x="4752" y="6703"/>
                    <a:pt x="4752" y="6703"/>
                  </a:cubicBezTo>
                  <a:cubicBezTo>
                    <a:pt x="6156" y="6703"/>
                    <a:pt x="7344" y="5679"/>
                    <a:pt x="7344" y="4469"/>
                  </a:cubicBezTo>
                  <a:cubicBezTo>
                    <a:pt x="7344" y="3259"/>
                    <a:pt x="6156" y="2234"/>
                    <a:pt x="4752" y="2234"/>
                  </a:cubicBezTo>
                  <a:cubicBezTo>
                    <a:pt x="2592" y="2234"/>
                    <a:pt x="2592" y="2234"/>
                    <a:pt x="2592" y="2234"/>
                  </a:cubicBezTo>
                  <a:cubicBezTo>
                    <a:pt x="2592" y="1117"/>
                    <a:pt x="2592" y="1117"/>
                    <a:pt x="2592" y="1117"/>
                  </a:cubicBezTo>
                  <a:cubicBezTo>
                    <a:pt x="2592" y="466"/>
                    <a:pt x="3132" y="0"/>
                    <a:pt x="3888" y="0"/>
                  </a:cubicBezTo>
                  <a:cubicBezTo>
                    <a:pt x="17712" y="0"/>
                    <a:pt x="17712" y="0"/>
                    <a:pt x="17712" y="0"/>
                  </a:cubicBezTo>
                  <a:cubicBezTo>
                    <a:pt x="17712" y="21600"/>
                    <a:pt x="17712" y="21600"/>
                    <a:pt x="17712" y="21600"/>
                  </a:cubicBezTo>
                  <a:cubicBezTo>
                    <a:pt x="3888" y="21600"/>
                    <a:pt x="3888" y="21600"/>
                    <a:pt x="3888" y="21600"/>
                  </a:cubicBezTo>
                  <a:cubicBezTo>
                    <a:pt x="3132" y="21600"/>
                    <a:pt x="2592" y="21134"/>
                    <a:pt x="2592" y="20483"/>
                  </a:cubicBezTo>
                  <a:moveTo>
                    <a:pt x="6048" y="4469"/>
                  </a:moveTo>
                  <a:cubicBezTo>
                    <a:pt x="6048" y="5121"/>
                    <a:pt x="5508" y="5586"/>
                    <a:pt x="4752" y="5586"/>
                  </a:cubicBezTo>
                  <a:cubicBezTo>
                    <a:pt x="1296" y="5586"/>
                    <a:pt x="1296" y="5586"/>
                    <a:pt x="1296" y="5586"/>
                  </a:cubicBezTo>
                  <a:cubicBezTo>
                    <a:pt x="540" y="5586"/>
                    <a:pt x="0" y="5121"/>
                    <a:pt x="0" y="4469"/>
                  </a:cubicBezTo>
                  <a:cubicBezTo>
                    <a:pt x="0" y="3817"/>
                    <a:pt x="540" y="3352"/>
                    <a:pt x="1296" y="3352"/>
                  </a:cubicBezTo>
                  <a:cubicBezTo>
                    <a:pt x="4752" y="3352"/>
                    <a:pt x="4752" y="3352"/>
                    <a:pt x="4752" y="3352"/>
                  </a:cubicBezTo>
                  <a:cubicBezTo>
                    <a:pt x="5508" y="3352"/>
                    <a:pt x="6048" y="3817"/>
                    <a:pt x="6048" y="4469"/>
                  </a:cubicBezTo>
                  <a:moveTo>
                    <a:pt x="1296" y="9683"/>
                  </a:moveTo>
                  <a:cubicBezTo>
                    <a:pt x="4752" y="9683"/>
                    <a:pt x="4752" y="9683"/>
                    <a:pt x="4752" y="9683"/>
                  </a:cubicBezTo>
                  <a:cubicBezTo>
                    <a:pt x="5508" y="9683"/>
                    <a:pt x="6048" y="10148"/>
                    <a:pt x="6048" y="10800"/>
                  </a:cubicBezTo>
                  <a:cubicBezTo>
                    <a:pt x="6048" y="11452"/>
                    <a:pt x="5508" y="11917"/>
                    <a:pt x="4752" y="11917"/>
                  </a:cubicBezTo>
                  <a:cubicBezTo>
                    <a:pt x="1296" y="11917"/>
                    <a:pt x="1296" y="11917"/>
                    <a:pt x="1296" y="11917"/>
                  </a:cubicBezTo>
                  <a:cubicBezTo>
                    <a:pt x="540" y="11917"/>
                    <a:pt x="0" y="11452"/>
                    <a:pt x="0" y="10800"/>
                  </a:cubicBezTo>
                  <a:cubicBezTo>
                    <a:pt x="0" y="10148"/>
                    <a:pt x="540" y="9683"/>
                    <a:pt x="1296" y="9683"/>
                  </a:cubicBezTo>
                  <a:moveTo>
                    <a:pt x="1296" y="16014"/>
                  </a:moveTo>
                  <a:cubicBezTo>
                    <a:pt x="4752" y="16014"/>
                    <a:pt x="4752" y="16014"/>
                    <a:pt x="4752" y="16014"/>
                  </a:cubicBezTo>
                  <a:cubicBezTo>
                    <a:pt x="5508" y="16014"/>
                    <a:pt x="6048" y="16479"/>
                    <a:pt x="6048" y="17131"/>
                  </a:cubicBezTo>
                  <a:cubicBezTo>
                    <a:pt x="6048" y="17783"/>
                    <a:pt x="5508" y="18248"/>
                    <a:pt x="4752" y="18248"/>
                  </a:cubicBezTo>
                  <a:cubicBezTo>
                    <a:pt x="1296" y="18248"/>
                    <a:pt x="1296" y="18248"/>
                    <a:pt x="1296" y="18248"/>
                  </a:cubicBezTo>
                  <a:cubicBezTo>
                    <a:pt x="540" y="18248"/>
                    <a:pt x="0" y="17783"/>
                    <a:pt x="0" y="17131"/>
                  </a:cubicBezTo>
                  <a:cubicBezTo>
                    <a:pt x="0" y="16479"/>
                    <a:pt x="540" y="16014"/>
                    <a:pt x="1296" y="1601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1" name="Shape"/>
            <p:cNvSpPr/>
            <p:nvPr/>
          </p:nvSpPr>
          <p:spPr>
            <a:xfrm>
              <a:off x="7368117" y="2203451"/>
              <a:ext cx="461434" cy="527050"/>
            </a:xfrm>
            <a:custGeom>
              <a:avLst/>
              <a:gdLst/>
              <a:ahLst/>
              <a:cxnLst>
                <a:cxn ang="0">
                  <a:pos x="wd2" y="hd2"/>
                </a:cxn>
                <a:cxn ang="5400000">
                  <a:pos x="wd2" y="hd2"/>
                </a:cxn>
                <a:cxn ang="10800000">
                  <a:pos x="wd2" y="hd2"/>
                </a:cxn>
                <a:cxn ang="16200000">
                  <a:pos x="wd2" y="hd2"/>
                </a:cxn>
              </a:cxnLst>
              <a:rect l="0" t="0" r="r" b="b"/>
              <a:pathLst>
                <a:path w="21600" h="21600" extrusionOk="0">
                  <a:moveTo>
                    <a:pt x="20400" y="16723"/>
                  </a:moveTo>
                  <a:cubicBezTo>
                    <a:pt x="20100" y="16723"/>
                    <a:pt x="19800" y="16635"/>
                    <a:pt x="19600" y="16374"/>
                  </a:cubicBezTo>
                  <a:cubicBezTo>
                    <a:pt x="18800" y="15765"/>
                    <a:pt x="18800" y="15765"/>
                    <a:pt x="18800" y="15765"/>
                  </a:cubicBezTo>
                  <a:cubicBezTo>
                    <a:pt x="18800" y="20555"/>
                    <a:pt x="18800" y="20555"/>
                    <a:pt x="18800" y="20555"/>
                  </a:cubicBezTo>
                  <a:cubicBezTo>
                    <a:pt x="18800" y="21165"/>
                    <a:pt x="18300" y="21600"/>
                    <a:pt x="17600" y="21600"/>
                  </a:cubicBezTo>
                  <a:cubicBezTo>
                    <a:pt x="16900" y="21600"/>
                    <a:pt x="16400" y="21165"/>
                    <a:pt x="16400" y="20555"/>
                  </a:cubicBezTo>
                  <a:cubicBezTo>
                    <a:pt x="16400" y="15765"/>
                    <a:pt x="16400" y="15765"/>
                    <a:pt x="16400" y="15765"/>
                  </a:cubicBezTo>
                  <a:cubicBezTo>
                    <a:pt x="15600" y="16374"/>
                    <a:pt x="15600" y="16374"/>
                    <a:pt x="15600" y="16374"/>
                  </a:cubicBezTo>
                  <a:cubicBezTo>
                    <a:pt x="15400" y="16635"/>
                    <a:pt x="15100" y="16723"/>
                    <a:pt x="14800" y="16723"/>
                  </a:cubicBezTo>
                  <a:cubicBezTo>
                    <a:pt x="14100" y="16723"/>
                    <a:pt x="13600" y="16287"/>
                    <a:pt x="13600" y="15677"/>
                  </a:cubicBezTo>
                  <a:cubicBezTo>
                    <a:pt x="13600" y="15416"/>
                    <a:pt x="13700" y="15155"/>
                    <a:pt x="14000" y="14981"/>
                  </a:cubicBezTo>
                  <a:cubicBezTo>
                    <a:pt x="16800" y="12542"/>
                    <a:pt x="16800" y="12542"/>
                    <a:pt x="16800" y="12542"/>
                  </a:cubicBezTo>
                  <a:cubicBezTo>
                    <a:pt x="17000" y="12281"/>
                    <a:pt x="17300" y="12194"/>
                    <a:pt x="17600" y="12194"/>
                  </a:cubicBezTo>
                  <a:cubicBezTo>
                    <a:pt x="17900" y="12194"/>
                    <a:pt x="18200" y="12281"/>
                    <a:pt x="18400" y="12542"/>
                  </a:cubicBezTo>
                  <a:cubicBezTo>
                    <a:pt x="21200" y="14981"/>
                    <a:pt x="21200" y="14981"/>
                    <a:pt x="21200" y="14981"/>
                  </a:cubicBezTo>
                  <a:cubicBezTo>
                    <a:pt x="21500" y="15155"/>
                    <a:pt x="21600" y="15416"/>
                    <a:pt x="21600" y="15677"/>
                  </a:cubicBezTo>
                  <a:cubicBezTo>
                    <a:pt x="21600" y="16287"/>
                    <a:pt x="21100" y="16723"/>
                    <a:pt x="20400" y="16723"/>
                  </a:cubicBezTo>
                  <a:moveTo>
                    <a:pt x="13100" y="14197"/>
                  </a:moveTo>
                  <a:cubicBezTo>
                    <a:pt x="12700" y="14545"/>
                    <a:pt x="12400" y="15068"/>
                    <a:pt x="12400" y="15677"/>
                  </a:cubicBezTo>
                  <a:cubicBezTo>
                    <a:pt x="12400" y="16810"/>
                    <a:pt x="13500" y="17768"/>
                    <a:pt x="14800" y="17768"/>
                  </a:cubicBezTo>
                  <a:cubicBezTo>
                    <a:pt x="14900" y="17768"/>
                    <a:pt x="15100" y="17768"/>
                    <a:pt x="15200" y="17768"/>
                  </a:cubicBezTo>
                  <a:cubicBezTo>
                    <a:pt x="15200" y="20206"/>
                    <a:pt x="15200" y="20206"/>
                    <a:pt x="15200" y="20206"/>
                  </a:cubicBezTo>
                  <a:cubicBezTo>
                    <a:pt x="1200" y="20206"/>
                    <a:pt x="1200" y="20206"/>
                    <a:pt x="1200" y="20206"/>
                  </a:cubicBezTo>
                  <a:cubicBezTo>
                    <a:pt x="500" y="20206"/>
                    <a:pt x="0" y="19771"/>
                    <a:pt x="0" y="19161"/>
                  </a:cubicBezTo>
                  <a:cubicBezTo>
                    <a:pt x="0" y="1045"/>
                    <a:pt x="0" y="1045"/>
                    <a:pt x="0" y="1045"/>
                  </a:cubicBezTo>
                  <a:cubicBezTo>
                    <a:pt x="0" y="435"/>
                    <a:pt x="500" y="0"/>
                    <a:pt x="1200" y="0"/>
                  </a:cubicBezTo>
                  <a:cubicBezTo>
                    <a:pt x="4000" y="0"/>
                    <a:pt x="4000" y="0"/>
                    <a:pt x="4000" y="0"/>
                  </a:cubicBezTo>
                  <a:cubicBezTo>
                    <a:pt x="7600" y="0"/>
                    <a:pt x="7600" y="0"/>
                    <a:pt x="7600" y="0"/>
                  </a:cubicBezTo>
                  <a:cubicBezTo>
                    <a:pt x="7600" y="3832"/>
                    <a:pt x="7600" y="3832"/>
                    <a:pt x="7600" y="3832"/>
                  </a:cubicBezTo>
                  <a:cubicBezTo>
                    <a:pt x="7600" y="5923"/>
                    <a:pt x="7600" y="5923"/>
                    <a:pt x="7600" y="5923"/>
                  </a:cubicBezTo>
                  <a:cubicBezTo>
                    <a:pt x="7600" y="7055"/>
                    <a:pt x="8700" y="8013"/>
                    <a:pt x="10000" y="8013"/>
                  </a:cubicBezTo>
                  <a:cubicBezTo>
                    <a:pt x="12400" y="8013"/>
                    <a:pt x="12400" y="8013"/>
                    <a:pt x="12400" y="8013"/>
                  </a:cubicBezTo>
                  <a:cubicBezTo>
                    <a:pt x="17600" y="8013"/>
                    <a:pt x="17600" y="8013"/>
                    <a:pt x="17600" y="8013"/>
                  </a:cubicBezTo>
                  <a:cubicBezTo>
                    <a:pt x="17600" y="11148"/>
                    <a:pt x="17600" y="11148"/>
                    <a:pt x="17600" y="11148"/>
                  </a:cubicBezTo>
                  <a:cubicBezTo>
                    <a:pt x="16900" y="11148"/>
                    <a:pt x="16300" y="11410"/>
                    <a:pt x="15900" y="11758"/>
                  </a:cubicBezTo>
                  <a:lnTo>
                    <a:pt x="13100" y="14197"/>
                  </a:lnTo>
                  <a:close/>
                  <a:moveTo>
                    <a:pt x="10000" y="6968"/>
                  </a:moveTo>
                  <a:cubicBezTo>
                    <a:pt x="9300" y="6968"/>
                    <a:pt x="8800" y="6532"/>
                    <a:pt x="8800" y="5923"/>
                  </a:cubicBezTo>
                  <a:cubicBezTo>
                    <a:pt x="8800" y="3832"/>
                    <a:pt x="8800" y="3832"/>
                    <a:pt x="8800" y="3832"/>
                  </a:cubicBezTo>
                  <a:cubicBezTo>
                    <a:pt x="8800" y="0"/>
                    <a:pt x="8800" y="0"/>
                    <a:pt x="8800" y="0"/>
                  </a:cubicBezTo>
                  <a:cubicBezTo>
                    <a:pt x="8800" y="0"/>
                    <a:pt x="8800" y="0"/>
                    <a:pt x="8800" y="0"/>
                  </a:cubicBezTo>
                  <a:cubicBezTo>
                    <a:pt x="17600" y="6968"/>
                    <a:pt x="17600" y="6968"/>
                    <a:pt x="17600" y="6968"/>
                  </a:cubicBezTo>
                  <a:cubicBezTo>
                    <a:pt x="12400" y="6968"/>
                    <a:pt x="12400" y="6968"/>
                    <a:pt x="12400" y="6968"/>
                  </a:cubicBezTo>
                  <a:lnTo>
                    <a:pt x="10000" y="69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2" name="Shape"/>
            <p:cNvSpPr/>
            <p:nvPr/>
          </p:nvSpPr>
          <p:spPr>
            <a:xfrm>
              <a:off x="6415617" y="2203451"/>
              <a:ext cx="459317" cy="527050"/>
            </a:xfrm>
            <a:custGeom>
              <a:avLst/>
              <a:gdLst/>
              <a:ahLst/>
              <a:cxnLst>
                <a:cxn ang="0">
                  <a:pos x="wd2" y="hd2"/>
                </a:cxn>
                <a:cxn ang="5400000">
                  <a:pos x="wd2" y="hd2"/>
                </a:cxn>
                <a:cxn ang="10800000">
                  <a:pos x="wd2" y="hd2"/>
                </a:cxn>
                <a:cxn ang="16200000">
                  <a:pos x="wd2" y="hd2"/>
                </a:cxn>
              </a:cxnLst>
              <a:rect l="0" t="0" r="r" b="b"/>
              <a:pathLst>
                <a:path w="21600" h="21600" extrusionOk="0">
                  <a:moveTo>
                    <a:pt x="21200" y="18813"/>
                  </a:moveTo>
                  <a:cubicBezTo>
                    <a:pt x="18400" y="21252"/>
                    <a:pt x="18400" y="21252"/>
                    <a:pt x="18400" y="21252"/>
                  </a:cubicBezTo>
                  <a:cubicBezTo>
                    <a:pt x="18200" y="21513"/>
                    <a:pt x="17900" y="21600"/>
                    <a:pt x="17600" y="21600"/>
                  </a:cubicBezTo>
                  <a:cubicBezTo>
                    <a:pt x="17300" y="21600"/>
                    <a:pt x="17000" y="21513"/>
                    <a:pt x="16800" y="21252"/>
                  </a:cubicBezTo>
                  <a:cubicBezTo>
                    <a:pt x="14000" y="18813"/>
                    <a:pt x="14000" y="18813"/>
                    <a:pt x="14000" y="18813"/>
                  </a:cubicBezTo>
                  <a:cubicBezTo>
                    <a:pt x="13700" y="18639"/>
                    <a:pt x="13600" y="18377"/>
                    <a:pt x="13600" y="18116"/>
                  </a:cubicBezTo>
                  <a:cubicBezTo>
                    <a:pt x="13600" y="17506"/>
                    <a:pt x="14100" y="17071"/>
                    <a:pt x="14800" y="17071"/>
                  </a:cubicBezTo>
                  <a:cubicBezTo>
                    <a:pt x="15100" y="17071"/>
                    <a:pt x="15400" y="17158"/>
                    <a:pt x="15600" y="17419"/>
                  </a:cubicBezTo>
                  <a:cubicBezTo>
                    <a:pt x="16400" y="18029"/>
                    <a:pt x="16400" y="18029"/>
                    <a:pt x="16400" y="18029"/>
                  </a:cubicBezTo>
                  <a:cubicBezTo>
                    <a:pt x="16400" y="13239"/>
                    <a:pt x="16400" y="13239"/>
                    <a:pt x="16400" y="13239"/>
                  </a:cubicBezTo>
                  <a:cubicBezTo>
                    <a:pt x="16400" y="12629"/>
                    <a:pt x="16900" y="12194"/>
                    <a:pt x="17600" y="12194"/>
                  </a:cubicBezTo>
                  <a:cubicBezTo>
                    <a:pt x="18300" y="12194"/>
                    <a:pt x="18800" y="12629"/>
                    <a:pt x="18800" y="13239"/>
                  </a:cubicBezTo>
                  <a:cubicBezTo>
                    <a:pt x="18800" y="18029"/>
                    <a:pt x="18800" y="18029"/>
                    <a:pt x="18800" y="18029"/>
                  </a:cubicBezTo>
                  <a:cubicBezTo>
                    <a:pt x="19600" y="17419"/>
                    <a:pt x="19600" y="17419"/>
                    <a:pt x="19600" y="17419"/>
                  </a:cubicBezTo>
                  <a:cubicBezTo>
                    <a:pt x="19800" y="17158"/>
                    <a:pt x="20100" y="17071"/>
                    <a:pt x="20400" y="17071"/>
                  </a:cubicBezTo>
                  <a:cubicBezTo>
                    <a:pt x="21100" y="17071"/>
                    <a:pt x="21600" y="17506"/>
                    <a:pt x="21600" y="18116"/>
                  </a:cubicBezTo>
                  <a:cubicBezTo>
                    <a:pt x="21600" y="18377"/>
                    <a:pt x="21500" y="18639"/>
                    <a:pt x="21200" y="18813"/>
                  </a:cubicBezTo>
                  <a:moveTo>
                    <a:pt x="15200" y="13239"/>
                  </a:moveTo>
                  <a:cubicBezTo>
                    <a:pt x="15200" y="16026"/>
                    <a:pt x="15200" y="16026"/>
                    <a:pt x="15200" y="16026"/>
                  </a:cubicBezTo>
                  <a:cubicBezTo>
                    <a:pt x="15100" y="16026"/>
                    <a:pt x="14900" y="16026"/>
                    <a:pt x="14800" y="16026"/>
                  </a:cubicBezTo>
                  <a:cubicBezTo>
                    <a:pt x="13500" y="16026"/>
                    <a:pt x="12400" y="16984"/>
                    <a:pt x="12400" y="18116"/>
                  </a:cubicBezTo>
                  <a:cubicBezTo>
                    <a:pt x="12400" y="18726"/>
                    <a:pt x="12700" y="19248"/>
                    <a:pt x="13100" y="19597"/>
                  </a:cubicBezTo>
                  <a:cubicBezTo>
                    <a:pt x="13800" y="20206"/>
                    <a:pt x="13800" y="20206"/>
                    <a:pt x="13800" y="20206"/>
                  </a:cubicBezTo>
                  <a:cubicBezTo>
                    <a:pt x="1200" y="20206"/>
                    <a:pt x="1200" y="20206"/>
                    <a:pt x="1200" y="20206"/>
                  </a:cubicBezTo>
                  <a:cubicBezTo>
                    <a:pt x="500" y="20206"/>
                    <a:pt x="0" y="19771"/>
                    <a:pt x="0" y="19161"/>
                  </a:cubicBezTo>
                  <a:cubicBezTo>
                    <a:pt x="0" y="1045"/>
                    <a:pt x="0" y="1045"/>
                    <a:pt x="0" y="1045"/>
                  </a:cubicBezTo>
                  <a:cubicBezTo>
                    <a:pt x="0" y="435"/>
                    <a:pt x="500" y="0"/>
                    <a:pt x="1200" y="0"/>
                  </a:cubicBezTo>
                  <a:cubicBezTo>
                    <a:pt x="4000" y="0"/>
                    <a:pt x="4000" y="0"/>
                    <a:pt x="4000" y="0"/>
                  </a:cubicBezTo>
                  <a:cubicBezTo>
                    <a:pt x="7600" y="0"/>
                    <a:pt x="7600" y="0"/>
                    <a:pt x="7600" y="0"/>
                  </a:cubicBezTo>
                  <a:cubicBezTo>
                    <a:pt x="7600" y="3832"/>
                    <a:pt x="7600" y="3832"/>
                    <a:pt x="7600" y="3832"/>
                  </a:cubicBezTo>
                  <a:cubicBezTo>
                    <a:pt x="7600" y="5923"/>
                    <a:pt x="7600" y="5923"/>
                    <a:pt x="7600" y="5923"/>
                  </a:cubicBezTo>
                  <a:cubicBezTo>
                    <a:pt x="7600" y="7055"/>
                    <a:pt x="8700" y="8013"/>
                    <a:pt x="10000" y="8013"/>
                  </a:cubicBezTo>
                  <a:cubicBezTo>
                    <a:pt x="12400" y="8013"/>
                    <a:pt x="12400" y="8013"/>
                    <a:pt x="12400" y="8013"/>
                  </a:cubicBezTo>
                  <a:cubicBezTo>
                    <a:pt x="17600" y="8013"/>
                    <a:pt x="17600" y="8013"/>
                    <a:pt x="17600" y="8013"/>
                  </a:cubicBezTo>
                  <a:cubicBezTo>
                    <a:pt x="17600" y="11148"/>
                    <a:pt x="17600" y="11148"/>
                    <a:pt x="17600" y="11148"/>
                  </a:cubicBezTo>
                  <a:cubicBezTo>
                    <a:pt x="16300" y="11148"/>
                    <a:pt x="15200" y="12106"/>
                    <a:pt x="15200" y="13239"/>
                  </a:cubicBezTo>
                  <a:moveTo>
                    <a:pt x="10000" y="6968"/>
                  </a:moveTo>
                  <a:cubicBezTo>
                    <a:pt x="9300" y="6968"/>
                    <a:pt x="8800" y="6532"/>
                    <a:pt x="8800" y="5923"/>
                  </a:cubicBezTo>
                  <a:cubicBezTo>
                    <a:pt x="8800" y="3832"/>
                    <a:pt x="8800" y="3832"/>
                    <a:pt x="8800" y="3832"/>
                  </a:cubicBezTo>
                  <a:cubicBezTo>
                    <a:pt x="8800" y="0"/>
                    <a:pt x="8800" y="0"/>
                    <a:pt x="8800" y="0"/>
                  </a:cubicBezTo>
                  <a:cubicBezTo>
                    <a:pt x="8800" y="0"/>
                    <a:pt x="8800" y="0"/>
                    <a:pt x="8800" y="0"/>
                  </a:cubicBezTo>
                  <a:cubicBezTo>
                    <a:pt x="17600" y="6968"/>
                    <a:pt x="17600" y="6968"/>
                    <a:pt x="17600" y="6968"/>
                  </a:cubicBezTo>
                  <a:cubicBezTo>
                    <a:pt x="12400" y="6968"/>
                    <a:pt x="12400" y="6968"/>
                    <a:pt x="12400" y="6968"/>
                  </a:cubicBezTo>
                  <a:lnTo>
                    <a:pt x="10000" y="69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3" name="Shape"/>
            <p:cNvSpPr/>
            <p:nvPr/>
          </p:nvSpPr>
          <p:spPr>
            <a:xfrm>
              <a:off x="5461000" y="2203451"/>
              <a:ext cx="459318" cy="518583"/>
            </a:xfrm>
            <a:custGeom>
              <a:avLst/>
              <a:gdLst/>
              <a:ahLst/>
              <a:cxnLst>
                <a:cxn ang="0">
                  <a:pos x="wd2" y="hd2"/>
                </a:cxn>
                <a:cxn ang="5400000">
                  <a:pos x="wd2" y="hd2"/>
                </a:cxn>
                <a:cxn ang="10800000">
                  <a:pos x="wd2" y="hd2"/>
                </a:cxn>
                <a:cxn ang="16200000">
                  <a:pos x="wd2" y="hd2"/>
                </a:cxn>
              </a:cxnLst>
              <a:rect l="0" t="0" r="r" b="b"/>
              <a:pathLst>
                <a:path w="21600" h="21600" extrusionOk="0">
                  <a:moveTo>
                    <a:pt x="21200" y="16997"/>
                  </a:moveTo>
                  <a:cubicBezTo>
                    <a:pt x="19700" y="18413"/>
                    <a:pt x="19700" y="18413"/>
                    <a:pt x="19700" y="18413"/>
                  </a:cubicBezTo>
                  <a:cubicBezTo>
                    <a:pt x="21200" y="19830"/>
                    <a:pt x="21200" y="19830"/>
                    <a:pt x="21200" y="19830"/>
                  </a:cubicBezTo>
                  <a:cubicBezTo>
                    <a:pt x="21500" y="20007"/>
                    <a:pt x="21600" y="20272"/>
                    <a:pt x="21600" y="20538"/>
                  </a:cubicBezTo>
                  <a:cubicBezTo>
                    <a:pt x="21600" y="21157"/>
                    <a:pt x="21100" y="21600"/>
                    <a:pt x="20400" y="21600"/>
                  </a:cubicBezTo>
                  <a:cubicBezTo>
                    <a:pt x="20100" y="21600"/>
                    <a:pt x="19800" y="21511"/>
                    <a:pt x="19600" y="21246"/>
                  </a:cubicBezTo>
                  <a:cubicBezTo>
                    <a:pt x="18000" y="19918"/>
                    <a:pt x="18000" y="19918"/>
                    <a:pt x="18000" y="19918"/>
                  </a:cubicBezTo>
                  <a:cubicBezTo>
                    <a:pt x="16400" y="21246"/>
                    <a:pt x="16400" y="21246"/>
                    <a:pt x="16400" y="21246"/>
                  </a:cubicBezTo>
                  <a:cubicBezTo>
                    <a:pt x="16200" y="21511"/>
                    <a:pt x="15900" y="21600"/>
                    <a:pt x="15600" y="21600"/>
                  </a:cubicBezTo>
                  <a:cubicBezTo>
                    <a:pt x="14900" y="21600"/>
                    <a:pt x="14400" y="21157"/>
                    <a:pt x="14400" y="20538"/>
                  </a:cubicBezTo>
                  <a:cubicBezTo>
                    <a:pt x="14400" y="20272"/>
                    <a:pt x="14500" y="20007"/>
                    <a:pt x="14800" y="19830"/>
                  </a:cubicBezTo>
                  <a:cubicBezTo>
                    <a:pt x="16300" y="18413"/>
                    <a:pt x="16300" y="18413"/>
                    <a:pt x="16300" y="18413"/>
                  </a:cubicBezTo>
                  <a:cubicBezTo>
                    <a:pt x="14800" y="16997"/>
                    <a:pt x="14800" y="16997"/>
                    <a:pt x="14800" y="16997"/>
                  </a:cubicBezTo>
                  <a:cubicBezTo>
                    <a:pt x="14500" y="16820"/>
                    <a:pt x="14400" y="16554"/>
                    <a:pt x="14400" y="16289"/>
                  </a:cubicBezTo>
                  <a:cubicBezTo>
                    <a:pt x="14400" y="15669"/>
                    <a:pt x="14900" y="15226"/>
                    <a:pt x="15600" y="15226"/>
                  </a:cubicBezTo>
                  <a:cubicBezTo>
                    <a:pt x="15900" y="15226"/>
                    <a:pt x="16200" y="15315"/>
                    <a:pt x="16400" y="15580"/>
                  </a:cubicBezTo>
                  <a:cubicBezTo>
                    <a:pt x="18000" y="16908"/>
                    <a:pt x="18000" y="16908"/>
                    <a:pt x="18000" y="16908"/>
                  </a:cubicBezTo>
                  <a:cubicBezTo>
                    <a:pt x="19600" y="15580"/>
                    <a:pt x="19600" y="15580"/>
                    <a:pt x="19600" y="15580"/>
                  </a:cubicBezTo>
                  <a:cubicBezTo>
                    <a:pt x="19800" y="15315"/>
                    <a:pt x="20100" y="15226"/>
                    <a:pt x="20400" y="15226"/>
                  </a:cubicBezTo>
                  <a:cubicBezTo>
                    <a:pt x="21100" y="15226"/>
                    <a:pt x="21600" y="15669"/>
                    <a:pt x="21600" y="16289"/>
                  </a:cubicBezTo>
                  <a:cubicBezTo>
                    <a:pt x="21600" y="16554"/>
                    <a:pt x="21500" y="16820"/>
                    <a:pt x="21200" y="16997"/>
                  </a:cubicBezTo>
                  <a:moveTo>
                    <a:pt x="17600" y="15049"/>
                  </a:moveTo>
                  <a:cubicBezTo>
                    <a:pt x="17600" y="15049"/>
                    <a:pt x="17600" y="15049"/>
                    <a:pt x="17600" y="15049"/>
                  </a:cubicBezTo>
                  <a:cubicBezTo>
                    <a:pt x="17300" y="14784"/>
                    <a:pt x="17300" y="14784"/>
                    <a:pt x="17300" y="14784"/>
                  </a:cubicBezTo>
                  <a:cubicBezTo>
                    <a:pt x="17300" y="14784"/>
                    <a:pt x="17300" y="14784"/>
                    <a:pt x="17300" y="14784"/>
                  </a:cubicBezTo>
                  <a:cubicBezTo>
                    <a:pt x="16900" y="14430"/>
                    <a:pt x="16300" y="14164"/>
                    <a:pt x="15600" y="14164"/>
                  </a:cubicBezTo>
                  <a:cubicBezTo>
                    <a:pt x="14300" y="14164"/>
                    <a:pt x="13200" y="15138"/>
                    <a:pt x="13200" y="16289"/>
                  </a:cubicBezTo>
                  <a:cubicBezTo>
                    <a:pt x="13200" y="16908"/>
                    <a:pt x="13500" y="17439"/>
                    <a:pt x="13900" y="17793"/>
                  </a:cubicBezTo>
                  <a:cubicBezTo>
                    <a:pt x="14600" y="18413"/>
                    <a:pt x="14600" y="18413"/>
                    <a:pt x="14600" y="18413"/>
                  </a:cubicBezTo>
                  <a:cubicBezTo>
                    <a:pt x="13900" y="19033"/>
                    <a:pt x="13900" y="19033"/>
                    <a:pt x="13900" y="19033"/>
                  </a:cubicBezTo>
                  <a:cubicBezTo>
                    <a:pt x="13900" y="19033"/>
                    <a:pt x="13900" y="19033"/>
                    <a:pt x="13900" y="19033"/>
                  </a:cubicBezTo>
                  <a:cubicBezTo>
                    <a:pt x="13500" y="19387"/>
                    <a:pt x="13200" y="19918"/>
                    <a:pt x="13200" y="20538"/>
                  </a:cubicBezTo>
                  <a:cubicBezTo>
                    <a:pt x="12400" y="20538"/>
                    <a:pt x="12400" y="20538"/>
                    <a:pt x="12400" y="20538"/>
                  </a:cubicBezTo>
                  <a:cubicBezTo>
                    <a:pt x="1200" y="20538"/>
                    <a:pt x="1200" y="20538"/>
                    <a:pt x="1200" y="20538"/>
                  </a:cubicBezTo>
                  <a:cubicBezTo>
                    <a:pt x="500" y="20538"/>
                    <a:pt x="0" y="20095"/>
                    <a:pt x="0" y="19475"/>
                  </a:cubicBezTo>
                  <a:cubicBezTo>
                    <a:pt x="0" y="1062"/>
                    <a:pt x="0" y="1062"/>
                    <a:pt x="0" y="1062"/>
                  </a:cubicBezTo>
                  <a:cubicBezTo>
                    <a:pt x="0" y="443"/>
                    <a:pt x="500" y="0"/>
                    <a:pt x="1200" y="0"/>
                  </a:cubicBezTo>
                  <a:cubicBezTo>
                    <a:pt x="4000" y="0"/>
                    <a:pt x="4000" y="0"/>
                    <a:pt x="4000" y="0"/>
                  </a:cubicBezTo>
                  <a:cubicBezTo>
                    <a:pt x="7600" y="0"/>
                    <a:pt x="7600" y="0"/>
                    <a:pt x="7600" y="0"/>
                  </a:cubicBezTo>
                  <a:cubicBezTo>
                    <a:pt x="7600" y="3895"/>
                    <a:pt x="7600" y="3895"/>
                    <a:pt x="7600" y="3895"/>
                  </a:cubicBezTo>
                  <a:cubicBezTo>
                    <a:pt x="7600" y="6020"/>
                    <a:pt x="7600" y="6020"/>
                    <a:pt x="7600" y="6020"/>
                  </a:cubicBezTo>
                  <a:cubicBezTo>
                    <a:pt x="7600" y="7170"/>
                    <a:pt x="8700" y="8144"/>
                    <a:pt x="10000" y="8144"/>
                  </a:cubicBezTo>
                  <a:cubicBezTo>
                    <a:pt x="12400" y="8144"/>
                    <a:pt x="12400" y="8144"/>
                    <a:pt x="12400" y="8144"/>
                  </a:cubicBezTo>
                  <a:cubicBezTo>
                    <a:pt x="17600" y="8144"/>
                    <a:pt x="17600" y="8144"/>
                    <a:pt x="17600" y="8144"/>
                  </a:cubicBezTo>
                  <a:cubicBezTo>
                    <a:pt x="17600" y="14164"/>
                    <a:pt x="17600" y="14164"/>
                    <a:pt x="17600" y="14164"/>
                  </a:cubicBezTo>
                  <a:lnTo>
                    <a:pt x="17600" y="15049"/>
                  </a:lnTo>
                  <a:close/>
                  <a:moveTo>
                    <a:pt x="10000" y="7082"/>
                  </a:moveTo>
                  <a:cubicBezTo>
                    <a:pt x="9300" y="7082"/>
                    <a:pt x="8800" y="6639"/>
                    <a:pt x="8800" y="6020"/>
                  </a:cubicBezTo>
                  <a:cubicBezTo>
                    <a:pt x="8800" y="3895"/>
                    <a:pt x="8800" y="3895"/>
                    <a:pt x="8800" y="3895"/>
                  </a:cubicBezTo>
                  <a:cubicBezTo>
                    <a:pt x="8800" y="0"/>
                    <a:pt x="8800" y="0"/>
                    <a:pt x="8800" y="0"/>
                  </a:cubicBezTo>
                  <a:cubicBezTo>
                    <a:pt x="17600" y="7082"/>
                    <a:pt x="17600" y="7082"/>
                    <a:pt x="17600" y="7082"/>
                  </a:cubicBezTo>
                  <a:cubicBezTo>
                    <a:pt x="12400" y="7082"/>
                    <a:pt x="12400" y="7082"/>
                    <a:pt x="12400" y="7082"/>
                  </a:cubicBezTo>
                  <a:lnTo>
                    <a:pt x="10000" y="708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4" name="Shape"/>
            <p:cNvSpPr/>
            <p:nvPr/>
          </p:nvSpPr>
          <p:spPr>
            <a:xfrm>
              <a:off x="4508500" y="2203451"/>
              <a:ext cx="459318" cy="501650"/>
            </a:xfrm>
            <a:custGeom>
              <a:avLst/>
              <a:gdLst/>
              <a:ahLst/>
              <a:cxnLst>
                <a:cxn ang="0">
                  <a:pos x="wd2" y="hd2"/>
                </a:cxn>
                <a:cxn ang="5400000">
                  <a:pos x="wd2" y="hd2"/>
                </a:cxn>
                <a:cxn ang="10800000">
                  <a:pos x="wd2" y="hd2"/>
                </a:cxn>
                <a:cxn ang="16200000">
                  <a:pos x="wd2" y="hd2"/>
                </a:cxn>
              </a:cxnLst>
              <a:rect l="0" t="0" r="r" b="b"/>
              <a:pathLst>
                <a:path w="21600" h="21600" extrusionOk="0">
                  <a:moveTo>
                    <a:pt x="21200" y="18305"/>
                  </a:moveTo>
                  <a:cubicBezTo>
                    <a:pt x="18000" y="21234"/>
                    <a:pt x="18000" y="21234"/>
                    <a:pt x="18000" y="21234"/>
                  </a:cubicBezTo>
                  <a:cubicBezTo>
                    <a:pt x="17800" y="21508"/>
                    <a:pt x="17500" y="21600"/>
                    <a:pt x="17200" y="21600"/>
                  </a:cubicBezTo>
                  <a:cubicBezTo>
                    <a:pt x="16900" y="21600"/>
                    <a:pt x="16600" y="21508"/>
                    <a:pt x="16400" y="21234"/>
                  </a:cubicBezTo>
                  <a:cubicBezTo>
                    <a:pt x="14800" y="19769"/>
                    <a:pt x="14800" y="19769"/>
                    <a:pt x="14800" y="19769"/>
                  </a:cubicBezTo>
                  <a:cubicBezTo>
                    <a:pt x="14500" y="19586"/>
                    <a:pt x="14400" y="19312"/>
                    <a:pt x="14400" y="19037"/>
                  </a:cubicBezTo>
                  <a:cubicBezTo>
                    <a:pt x="14400" y="18397"/>
                    <a:pt x="14900" y="17939"/>
                    <a:pt x="15600" y="17939"/>
                  </a:cubicBezTo>
                  <a:cubicBezTo>
                    <a:pt x="15900" y="17939"/>
                    <a:pt x="16200" y="18031"/>
                    <a:pt x="16400" y="18305"/>
                  </a:cubicBezTo>
                  <a:cubicBezTo>
                    <a:pt x="17200" y="18946"/>
                    <a:pt x="17200" y="18946"/>
                    <a:pt x="17200" y="18946"/>
                  </a:cubicBezTo>
                  <a:cubicBezTo>
                    <a:pt x="19600" y="16841"/>
                    <a:pt x="19600" y="16841"/>
                    <a:pt x="19600" y="16841"/>
                  </a:cubicBezTo>
                  <a:cubicBezTo>
                    <a:pt x="19800" y="16566"/>
                    <a:pt x="20100" y="16475"/>
                    <a:pt x="20400" y="16475"/>
                  </a:cubicBezTo>
                  <a:cubicBezTo>
                    <a:pt x="21100" y="16475"/>
                    <a:pt x="21600" y="16932"/>
                    <a:pt x="21600" y="17573"/>
                  </a:cubicBezTo>
                  <a:cubicBezTo>
                    <a:pt x="21600" y="17847"/>
                    <a:pt x="21500" y="18122"/>
                    <a:pt x="21200" y="18305"/>
                  </a:cubicBezTo>
                  <a:moveTo>
                    <a:pt x="17600" y="17024"/>
                  </a:moveTo>
                  <a:cubicBezTo>
                    <a:pt x="17200" y="17390"/>
                    <a:pt x="17200" y="17390"/>
                    <a:pt x="17200" y="17390"/>
                  </a:cubicBezTo>
                  <a:cubicBezTo>
                    <a:pt x="16800" y="17024"/>
                    <a:pt x="16200" y="16841"/>
                    <a:pt x="15600" y="16841"/>
                  </a:cubicBezTo>
                  <a:cubicBezTo>
                    <a:pt x="14300" y="16841"/>
                    <a:pt x="13200" y="17847"/>
                    <a:pt x="13200" y="19037"/>
                  </a:cubicBezTo>
                  <a:cubicBezTo>
                    <a:pt x="13200" y="19678"/>
                    <a:pt x="13500" y="20227"/>
                    <a:pt x="13900" y="20593"/>
                  </a:cubicBezTo>
                  <a:cubicBezTo>
                    <a:pt x="14600" y="21234"/>
                    <a:pt x="14600" y="21234"/>
                    <a:pt x="14600" y="21234"/>
                  </a:cubicBezTo>
                  <a:cubicBezTo>
                    <a:pt x="10400" y="21234"/>
                    <a:pt x="10400" y="21234"/>
                    <a:pt x="10400" y="21234"/>
                  </a:cubicBezTo>
                  <a:cubicBezTo>
                    <a:pt x="1200" y="21234"/>
                    <a:pt x="1200" y="21234"/>
                    <a:pt x="1200" y="21234"/>
                  </a:cubicBezTo>
                  <a:cubicBezTo>
                    <a:pt x="500" y="21234"/>
                    <a:pt x="0" y="20776"/>
                    <a:pt x="0" y="20136"/>
                  </a:cubicBezTo>
                  <a:cubicBezTo>
                    <a:pt x="0" y="1098"/>
                    <a:pt x="0" y="1098"/>
                    <a:pt x="0" y="1098"/>
                  </a:cubicBezTo>
                  <a:cubicBezTo>
                    <a:pt x="0" y="458"/>
                    <a:pt x="500" y="0"/>
                    <a:pt x="1200" y="0"/>
                  </a:cubicBezTo>
                  <a:cubicBezTo>
                    <a:pt x="4000" y="0"/>
                    <a:pt x="4000" y="0"/>
                    <a:pt x="4000" y="0"/>
                  </a:cubicBezTo>
                  <a:cubicBezTo>
                    <a:pt x="7600" y="0"/>
                    <a:pt x="7600" y="0"/>
                    <a:pt x="7600" y="0"/>
                  </a:cubicBezTo>
                  <a:cubicBezTo>
                    <a:pt x="7600" y="4027"/>
                    <a:pt x="7600" y="4027"/>
                    <a:pt x="7600" y="4027"/>
                  </a:cubicBezTo>
                  <a:cubicBezTo>
                    <a:pt x="7600" y="6224"/>
                    <a:pt x="7600" y="6224"/>
                    <a:pt x="7600" y="6224"/>
                  </a:cubicBezTo>
                  <a:cubicBezTo>
                    <a:pt x="7600" y="7414"/>
                    <a:pt x="8700" y="8420"/>
                    <a:pt x="10000" y="8420"/>
                  </a:cubicBezTo>
                  <a:cubicBezTo>
                    <a:pt x="12400" y="8420"/>
                    <a:pt x="12400" y="8420"/>
                    <a:pt x="12400" y="8420"/>
                  </a:cubicBezTo>
                  <a:cubicBezTo>
                    <a:pt x="17600" y="8420"/>
                    <a:pt x="17600" y="8420"/>
                    <a:pt x="17600" y="8420"/>
                  </a:cubicBezTo>
                  <a:cubicBezTo>
                    <a:pt x="17600" y="15010"/>
                    <a:pt x="17600" y="15010"/>
                    <a:pt x="17600" y="15010"/>
                  </a:cubicBezTo>
                  <a:lnTo>
                    <a:pt x="17600" y="17024"/>
                  </a:lnTo>
                  <a:close/>
                  <a:moveTo>
                    <a:pt x="10000" y="7322"/>
                  </a:moveTo>
                  <a:cubicBezTo>
                    <a:pt x="9300" y="7322"/>
                    <a:pt x="8800" y="6864"/>
                    <a:pt x="8800" y="6224"/>
                  </a:cubicBezTo>
                  <a:cubicBezTo>
                    <a:pt x="8800" y="4027"/>
                    <a:pt x="8800" y="4027"/>
                    <a:pt x="8800" y="4027"/>
                  </a:cubicBezTo>
                  <a:cubicBezTo>
                    <a:pt x="8800" y="0"/>
                    <a:pt x="8800" y="0"/>
                    <a:pt x="8800" y="0"/>
                  </a:cubicBezTo>
                  <a:cubicBezTo>
                    <a:pt x="17600" y="7322"/>
                    <a:pt x="17600" y="7322"/>
                    <a:pt x="17600" y="7322"/>
                  </a:cubicBezTo>
                  <a:cubicBezTo>
                    <a:pt x="12400" y="7322"/>
                    <a:pt x="12400" y="7322"/>
                    <a:pt x="12400" y="7322"/>
                  </a:cubicBezTo>
                  <a:lnTo>
                    <a:pt x="10000" y="732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5" name="Shape"/>
            <p:cNvSpPr/>
            <p:nvPr/>
          </p:nvSpPr>
          <p:spPr>
            <a:xfrm>
              <a:off x="3553884" y="2203451"/>
              <a:ext cx="450850" cy="493183"/>
            </a:xfrm>
            <a:custGeom>
              <a:avLst/>
              <a:gdLst/>
              <a:ahLst/>
              <a:cxnLst>
                <a:cxn ang="0">
                  <a:pos x="wd2" y="hd2"/>
                </a:cxn>
                <a:cxn ang="5400000">
                  <a:pos x="wd2" y="hd2"/>
                </a:cxn>
                <a:cxn ang="10800000">
                  <a:pos x="wd2" y="hd2"/>
                </a:cxn>
                <a:cxn ang="16200000">
                  <a:pos x="wd2" y="hd2"/>
                </a:cxn>
              </a:cxnLst>
              <a:rect l="0" t="0" r="r" b="b"/>
              <a:pathLst>
                <a:path w="21600" h="21600" extrusionOk="0">
                  <a:moveTo>
                    <a:pt x="20377" y="20483"/>
                  </a:moveTo>
                  <a:cubicBezTo>
                    <a:pt x="19155" y="20483"/>
                    <a:pt x="19155" y="20483"/>
                    <a:pt x="19155" y="20483"/>
                  </a:cubicBezTo>
                  <a:cubicBezTo>
                    <a:pt x="16709" y="20483"/>
                    <a:pt x="16709" y="20483"/>
                    <a:pt x="16709" y="20483"/>
                  </a:cubicBezTo>
                  <a:cubicBezTo>
                    <a:pt x="15487" y="20483"/>
                    <a:pt x="15487" y="20483"/>
                    <a:pt x="15487" y="20483"/>
                  </a:cubicBezTo>
                  <a:cubicBezTo>
                    <a:pt x="14774" y="20483"/>
                    <a:pt x="14264" y="20017"/>
                    <a:pt x="14264" y="19366"/>
                  </a:cubicBezTo>
                  <a:cubicBezTo>
                    <a:pt x="14264" y="18714"/>
                    <a:pt x="14774" y="18248"/>
                    <a:pt x="15487" y="18248"/>
                  </a:cubicBezTo>
                  <a:cubicBezTo>
                    <a:pt x="16302" y="18248"/>
                    <a:pt x="16302" y="18248"/>
                    <a:pt x="16302" y="18248"/>
                  </a:cubicBezTo>
                  <a:cubicBezTo>
                    <a:pt x="16709" y="18248"/>
                    <a:pt x="16709" y="18248"/>
                    <a:pt x="16709" y="18248"/>
                  </a:cubicBezTo>
                  <a:cubicBezTo>
                    <a:pt x="19155" y="18248"/>
                    <a:pt x="19155" y="18248"/>
                    <a:pt x="19155" y="18248"/>
                  </a:cubicBezTo>
                  <a:cubicBezTo>
                    <a:pt x="20377" y="18248"/>
                    <a:pt x="20377" y="18248"/>
                    <a:pt x="20377" y="18248"/>
                  </a:cubicBezTo>
                  <a:cubicBezTo>
                    <a:pt x="21091" y="18248"/>
                    <a:pt x="21600" y="18714"/>
                    <a:pt x="21600" y="19366"/>
                  </a:cubicBezTo>
                  <a:cubicBezTo>
                    <a:pt x="21600" y="20017"/>
                    <a:pt x="21091" y="20483"/>
                    <a:pt x="20377" y="20483"/>
                  </a:cubicBezTo>
                  <a:moveTo>
                    <a:pt x="17932" y="14897"/>
                  </a:moveTo>
                  <a:cubicBezTo>
                    <a:pt x="17932" y="17131"/>
                    <a:pt x="17932" y="17131"/>
                    <a:pt x="17932" y="17131"/>
                  </a:cubicBezTo>
                  <a:cubicBezTo>
                    <a:pt x="15487" y="17131"/>
                    <a:pt x="15487" y="17131"/>
                    <a:pt x="15487" y="17131"/>
                  </a:cubicBezTo>
                  <a:cubicBezTo>
                    <a:pt x="14162" y="17131"/>
                    <a:pt x="13042" y="18155"/>
                    <a:pt x="13042" y="19366"/>
                  </a:cubicBezTo>
                  <a:cubicBezTo>
                    <a:pt x="13042" y="20576"/>
                    <a:pt x="14162" y="21600"/>
                    <a:pt x="15487" y="21600"/>
                  </a:cubicBezTo>
                  <a:cubicBezTo>
                    <a:pt x="1223" y="21600"/>
                    <a:pt x="1223" y="21600"/>
                    <a:pt x="1223" y="21600"/>
                  </a:cubicBezTo>
                  <a:cubicBezTo>
                    <a:pt x="509" y="21600"/>
                    <a:pt x="0" y="21134"/>
                    <a:pt x="0" y="20483"/>
                  </a:cubicBezTo>
                  <a:cubicBezTo>
                    <a:pt x="0" y="1117"/>
                    <a:pt x="0" y="1117"/>
                    <a:pt x="0" y="1117"/>
                  </a:cubicBezTo>
                  <a:cubicBezTo>
                    <a:pt x="0" y="466"/>
                    <a:pt x="509" y="0"/>
                    <a:pt x="1223" y="0"/>
                  </a:cubicBezTo>
                  <a:cubicBezTo>
                    <a:pt x="4075" y="0"/>
                    <a:pt x="4075" y="0"/>
                    <a:pt x="4075" y="0"/>
                  </a:cubicBezTo>
                  <a:cubicBezTo>
                    <a:pt x="4075" y="0"/>
                    <a:pt x="4075" y="0"/>
                    <a:pt x="4075" y="0"/>
                  </a:cubicBezTo>
                  <a:cubicBezTo>
                    <a:pt x="7743" y="0"/>
                    <a:pt x="7743" y="0"/>
                    <a:pt x="7743" y="0"/>
                  </a:cubicBezTo>
                  <a:cubicBezTo>
                    <a:pt x="7743" y="4097"/>
                    <a:pt x="7743" y="4097"/>
                    <a:pt x="7743" y="4097"/>
                  </a:cubicBezTo>
                  <a:cubicBezTo>
                    <a:pt x="7743" y="6331"/>
                    <a:pt x="7743" y="6331"/>
                    <a:pt x="7743" y="6331"/>
                  </a:cubicBezTo>
                  <a:cubicBezTo>
                    <a:pt x="7743" y="7541"/>
                    <a:pt x="8864" y="8566"/>
                    <a:pt x="10189" y="8566"/>
                  </a:cubicBezTo>
                  <a:cubicBezTo>
                    <a:pt x="12634" y="8566"/>
                    <a:pt x="12634" y="8566"/>
                    <a:pt x="12634" y="8566"/>
                  </a:cubicBezTo>
                  <a:cubicBezTo>
                    <a:pt x="17932" y="8566"/>
                    <a:pt x="17932" y="8566"/>
                    <a:pt x="17932" y="8566"/>
                  </a:cubicBezTo>
                  <a:lnTo>
                    <a:pt x="17932" y="14897"/>
                  </a:lnTo>
                  <a:close/>
                  <a:moveTo>
                    <a:pt x="10189" y="7448"/>
                  </a:moveTo>
                  <a:cubicBezTo>
                    <a:pt x="9475" y="7448"/>
                    <a:pt x="8966" y="6983"/>
                    <a:pt x="8966" y="6331"/>
                  </a:cubicBezTo>
                  <a:cubicBezTo>
                    <a:pt x="8966" y="4097"/>
                    <a:pt x="8966" y="4097"/>
                    <a:pt x="8966" y="4097"/>
                  </a:cubicBezTo>
                  <a:cubicBezTo>
                    <a:pt x="8966" y="0"/>
                    <a:pt x="8966" y="0"/>
                    <a:pt x="8966" y="0"/>
                  </a:cubicBezTo>
                  <a:cubicBezTo>
                    <a:pt x="17932" y="7448"/>
                    <a:pt x="17932" y="7448"/>
                    <a:pt x="17932" y="7448"/>
                  </a:cubicBezTo>
                  <a:cubicBezTo>
                    <a:pt x="12634" y="7448"/>
                    <a:pt x="12634" y="7448"/>
                    <a:pt x="12634" y="7448"/>
                  </a:cubicBezTo>
                  <a:lnTo>
                    <a:pt x="10189" y="74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6" name="Shape"/>
            <p:cNvSpPr/>
            <p:nvPr/>
          </p:nvSpPr>
          <p:spPr>
            <a:xfrm>
              <a:off x="2599267" y="2203451"/>
              <a:ext cx="452967" cy="518583"/>
            </a:xfrm>
            <a:custGeom>
              <a:avLst/>
              <a:gdLst/>
              <a:ahLst/>
              <a:cxnLst>
                <a:cxn ang="0">
                  <a:pos x="wd2" y="hd2"/>
                </a:cxn>
                <a:cxn ang="5400000">
                  <a:pos x="wd2" y="hd2"/>
                </a:cxn>
                <a:cxn ang="10800000">
                  <a:pos x="wd2" y="hd2"/>
                </a:cxn>
                <a:cxn ang="16200000">
                  <a:pos x="wd2" y="hd2"/>
                </a:cxn>
              </a:cxnLst>
              <a:rect l="0" t="0" r="r" b="b"/>
              <a:pathLst>
                <a:path w="21600" h="21600" extrusionOk="0">
                  <a:moveTo>
                    <a:pt x="20377" y="19475"/>
                  </a:moveTo>
                  <a:cubicBezTo>
                    <a:pt x="19155" y="19475"/>
                    <a:pt x="19155" y="19475"/>
                    <a:pt x="19155" y="19475"/>
                  </a:cubicBezTo>
                  <a:cubicBezTo>
                    <a:pt x="19155" y="20538"/>
                    <a:pt x="19155" y="20538"/>
                    <a:pt x="19155" y="20538"/>
                  </a:cubicBezTo>
                  <a:cubicBezTo>
                    <a:pt x="19155" y="21157"/>
                    <a:pt x="18645" y="21600"/>
                    <a:pt x="17932" y="21600"/>
                  </a:cubicBezTo>
                  <a:cubicBezTo>
                    <a:pt x="17219" y="21600"/>
                    <a:pt x="16709" y="21157"/>
                    <a:pt x="16709" y="20538"/>
                  </a:cubicBezTo>
                  <a:cubicBezTo>
                    <a:pt x="16709" y="19475"/>
                    <a:pt x="16709" y="19475"/>
                    <a:pt x="16709" y="19475"/>
                  </a:cubicBezTo>
                  <a:cubicBezTo>
                    <a:pt x="15487" y="19475"/>
                    <a:pt x="15487" y="19475"/>
                    <a:pt x="15487" y="19475"/>
                  </a:cubicBezTo>
                  <a:cubicBezTo>
                    <a:pt x="14774" y="19475"/>
                    <a:pt x="14264" y="19033"/>
                    <a:pt x="14264" y="18413"/>
                  </a:cubicBezTo>
                  <a:cubicBezTo>
                    <a:pt x="14264" y="17793"/>
                    <a:pt x="14774" y="17351"/>
                    <a:pt x="15487" y="17351"/>
                  </a:cubicBezTo>
                  <a:cubicBezTo>
                    <a:pt x="16709" y="17351"/>
                    <a:pt x="16709" y="17351"/>
                    <a:pt x="16709" y="17351"/>
                  </a:cubicBezTo>
                  <a:cubicBezTo>
                    <a:pt x="16709" y="16289"/>
                    <a:pt x="16709" y="16289"/>
                    <a:pt x="16709" y="16289"/>
                  </a:cubicBezTo>
                  <a:cubicBezTo>
                    <a:pt x="16709" y="15669"/>
                    <a:pt x="17219" y="15226"/>
                    <a:pt x="17932" y="15226"/>
                  </a:cubicBezTo>
                  <a:cubicBezTo>
                    <a:pt x="18645" y="15226"/>
                    <a:pt x="19155" y="15669"/>
                    <a:pt x="19155" y="16289"/>
                  </a:cubicBezTo>
                  <a:cubicBezTo>
                    <a:pt x="19155" y="17351"/>
                    <a:pt x="19155" y="17351"/>
                    <a:pt x="19155" y="17351"/>
                  </a:cubicBezTo>
                  <a:cubicBezTo>
                    <a:pt x="20377" y="17351"/>
                    <a:pt x="20377" y="17351"/>
                    <a:pt x="20377" y="17351"/>
                  </a:cubicBezTo>
                  <a:cubicBezTo>
                    <a:pt x="21091" y="17351"/>
                    <a:pt x="21600" y="17793"/>
                    <a:pt x="21600" y="18413"/>
                  </a:cubicBezTo>
                  <a:cubicBezTo>
                    <a:pt x="21600" y="19033"/>
                    <a:pt x="21091" y="19475"/>
                    <a:pt x="20377" y="19475"/>
                  </a:cubicBezTo>
                  <a:moveTo>
                    <a:pt x="15487" y="16289"/>
                  </a:moveTo>
                  <a:cubicBezTo>
                    <a:pt x="14162" y="16289"/>
                    <a:pt x="13042" y="17262"/>
                    <a:pt x="13042" y="18413"/>
                  </a:cubicBezTo>
                  <a:cubicBezTo>
                    <a:pt x="13042" y="19564"/>
                    <a:pt x="14162" y="20538"/>
                    <a:pt x="15487" y="20538"/>
                  </a:cubicBezTo>
                  <a:cubicBezTo>
                    <a:pt x="1223" y="20538"/>
                    <a:pt x="1223" y="20538"/>
                    <a:pt x="1223" y="20538"/>
                  </a:cubicBezTo>
                  <a:cubicBezTo>
                    <a:pt x="509" y="20538"/>
                    <a:pt x="0" y="20095"/>
                    <a:pt x="0" y="19475"/>
                  </a:cubicBezTo>
                  <a:cubicBezTo>
                    <a:pt x="0" y="1062"/>
                    <a:pt x="0" y="1062"/>
                    <a:pt x="0" y="1062"/>
                  </a:cubicBezTo>
                  <a:cubicBezTo>
                    <a:pt x="0" y="443"/>
                    <a:pt x="509" y="0"/>
                    <a:pt x="1223" y="0"/>
                  </a:cubicBezTo>
                  <a:cubicBezTo>
                    <a:pt x="4075" y="0"/>
                    <a:pt x="4075" y="0"/>
                    <a:pt x="4075" y="0"/>
                  </a:cubicBezTo>
                  <a:cubicBezTo>
                    <a:pt x="4075" y="0"/>
                    <a:pt x="4075" y="0"/>
                    <a:pt x="4075" y="0"/>
                  </a:cubicBezTo>
                  <a:cubicBezTo>
                    <a:pt x="7743" y="0"/>
                    <a:pt x="7743" y="0"/>
                    <a:pt x="7743" y="0"/>
                  </a:cubicBezTo>
                  <a:cubicBezTo>
                    <a:pt x="7743" y="3895"/>
                    <a:pt x="7743" y="3895"/>
                    <a:pt x="7743" y="3895"/>
                  </a:cubicBezTo>
                  <a:cubicBezTo>
                    <a:pt x="7743" y="6020"/>
                    <a:pt x="7743" y="6020"/>
                    <a:pt x="7743" y="6020"/>
                  </a:cubicBezTo>
                  <a:cubicBezTo>
                    <a:pt x="7743" y="7170"/>
                    <a:pt x="8864" y="8144"/>
                    <a:pt x="10189" y="8144"/>
                  </a:cubicBezTo>
                  <a:cubicBezTo>
                    <a:pt x="12634" y="8144"/>
                    <a:pt x="12634" y="8144"/>
                    <a:pt x="12634" y="8144"/>
                  </a:cubicBezTo>
                  <a:cubicBezTo>
                    <a:pt x="17932" y="8144"/>
                    <a:pt x="17932" y="8144"/>
                    <a:pt x="17932" y="8144"/>
                  </a:cubicBezTo>
                  <a:cubicBezTo>
                    <a:pt x="17932" y="14164"/>
                    <a:pt x="17932" y="14164"/>
                    <a:pt x="17932" y="14164"/>
                  </a:cubicBezTo>
                  <a:cubicBezTo>
                    <a:pt x="16608" y="14164"/>
                    <a:pt x="15487" y="15138"/>
                    <a:pt x="15487" y="16289"/>
                  </a:cubicBezTo>
                  <a:moveTo>
                    <a:pt x="10189" y="7082"/>
                  </a:moveTo>
                  <a:cubicBezTo>
                    <a:pt x="9475" y="7082"/>
                    <a:pt x="8966" y="6639"/>
                    <a:pt x="8966" y="6020"/>
                  </a:cubicBezTo>
                  <a:cubicBezTo>
                    <a:pt x="8966" y="3895"/>
                    <a:pt x="8966" y="3895"/>
                    <a:pt x="8966" y="3895"/>
                  </a:cubicBezTo>
                  <a:cubicBezTo>
                    <a:pt x="8966" y="0"/>
                    <a:pt x="8966" y="0"/>
                    <a:pt x="8966" y="0"/>
                  </a:cubicBezTo>
                  <a:cubicBezTo>
                    <a:pt x="17932" y="7082"/>
                    <a:pt x="17932" y="7082"/>
                    <a:pt x="17932" y="7082"/>
                  </a:cubicBezTo>
                  <a:cubicBezTo>
                    <a:pt x="12634" y="7082"/>
                    <a:pt x="12634" y="7082"/>
                    <a:pt x="12634" y="7082"/>
                  </a:cubicBezTo>
                  <a:lnTo>
                    <a:pt x="10189" y="708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7" name="Shape"/>
            <p:cNvSpPr/>
            <p:nvPr/>
          </p:nvSpPr>
          <p:spPr>
            <a:xfrm>
              <a:off x="1621367" y="2184400"/>
              <a:ext cx="425451" cy="546101"/>
            </a:xfrm>
            <a:custGeom>
              <a:avLst/>
              <a:gdLst/>
              <a:ahLst/>
              <a:cxnLst>
                <a:cxn ang="0">
                  <a:pos x="wd2" y="hd2"/>
                </a:cxn>
                <a:cxn ang="5400000">
                  <a:pos x="wd2" y="hd2"/>
                </a:cxn>
                <a:cxn ang="10800000">
                  <a:pos x="wd2" y="hd2"/>
                </a:cxn>
                <a:cxn ang="16200000">
                  <a:pos x="wd2" y="hd2"/>
                </a:cxn>
              </a:cxnLst>
              <a:rect l="0" t="0" r="r" b="b"/>
              <a:pathLst>
                <a:path w="21600" h="21600" extrusionOk="0">
                  <a:moveTo>
                    <a:pt x="20304" y="19575"/>
                  </a:moveTo>
                  <a:cubicBezTo>
                    <a:pt x="3888" y="19575"/>
                    <a:pt x="3888" y="19575"/>
                    <a:pt x="3888" y="19575"/>
                  </a:cubicBezTo>
                  <a:cubicBezTo>
                    <a:pt x="3132" y="19575"/>
                    <a:pt x="2592" y="19153"/>
                    <a:pt x="2592" y="18563"/>
                  </a:cubicBezTo>
                  <a:cubicBezTo>
                    <a:pt x="2592" y="1012"/>
                    <a:pt x="2592" y="1012"/>
                    <a:pt x="2592" y="1012"/>
                  </a:cubicBezTo>
                  <a:cubicBezTo>
                    <a:pt x="2592" y="422"/>
                    <a:pt x="3132" y="0"/>
                    <a:pt x="3888" y="0"/>
                  </a:cubicBezTo>
                  <a:cubicBezTo>
                    <a:pt x="10800" y="0"/>
                    <a:pt x="10800" y="0"/>
                    <a:pt x="10800" y="0"/>
                  </a:cubicBezTo>
                  <a:cubicBezTo>
                    <a:pt x="10800" y="3712"/>
                    <a:pt x="10800" y="3712"/>
                    <a:pt x="10800" y="3712"/>
                  </a:cubicBezTo>
                  <a:cubicBezTo>
                    <a:pt x="10800" y="5737"/>
                    <a:pt x="10800" y="5737"/>
                    <a:pt x="10800" y="5737"/>
                  </a:cubicBezTo>
                  <a:cubicBezTo>
                    <a:pt x="10800" y="6834"/>
                    <a:pt x="11988" y="7762"/>
                    <a:pt x="13392" y="7762"/>
                  </a:cubicBezTo>
                  <a:cubicBezTo>
                    <a:pt x="15984" y="7762"/>
                    <a:pt x="15984" y="7762"/>
                    <a:pt x="15984" y="7762"/>
                  </a:cubicBezTo>
                  <a:cubicBezTo>
                    <a:pt x="21600" y="7762"/>
                    <a:pt x="21600" y="7762"/>
                    <a:pt x="21600" y="7762"/>
                  </a:cubicBezTo>
                  <a:cubicBezTo>
                    <a:pt x="21600" y="15863"/>
                    <a:pt x="21600" y="15863"/>
                    <a:pt x="21600" y="15863"/>
                  </a:cubicBezTo>
                  <a:cubicBezTo>
                    <a:pt x="21600" y="18563"/>
                    <a:pt x="21600" y="18563"/>
                    <a:pt x="21600" y="18563"/>
                  </a:cubicBezTo>
                  <a:cubicBezTo>
                    <a:pt x="21600" y="19153"/>
                    <a:pt x="21060" y="19575"/>
                    <a:pt x="20304" y="19575"/>
                  </a:cubicBezTo>
                  <a:moveTo>
                    <a:pt x="13392" y="6750"/>
                  </a:moveTo>
                  <a:cubicBezTo>
                    <a:pt x="12636" y="6750"/>
                    <a:pt x="12096" y="6328"/>
                    <a:pt x="12096" y="5737"/>
                  </a:cubicBezTo>
                  <a:cubicBezTo>
                    <a:pt x="12096" y="3712"/>
                    <a:pt x="12096" y="3712"/>
                    <a:pt x="12096" y="3712"/>
                  </a:cubicBezTo>
                  <a:cubicBezTo>
                    <a:pt x="12096" y="0"/>
                    <a:pt x="12096" y="0"/>
                    <a:pt x="12096" y="0"/>
                  </a:cubicBezTo>
                  <a:cubicBezTo>
                    <a:pt x="21600" y="6750"/>
                    <a:pt x="21600" y="6750"/>
                    <a:pt x="21600" y="6750"/>
                  </a:cubicBezTo>
                  <a:cubicBezTo>
                    <a:pt x="15984" y="6750"/>
                    <a:pt x="15984" y="6750"/>
                    <a:pt x="15984" y="6750"/>
                  </a:cubicBezTo>
                  <a:lnTo>
                    <a:pt x="13392" y="6750"/>
                  </a:lnTo>
                  <a:close/>
                  <a:moveTo>
                    <a:pt x="4860" y="20588"/>
                  </a:moveTo>
                  <a:cubicBezTo>
                    <a:pt x="6048" y="20588"/>
                    <a:pt x="6048" y="20588"/>
                    <a:pt x="6048" y="20588"/>
                  </a:cubicBezTo>
                  <a:cubicBezTo>
                    <a:pt x="14256" y="20588"/>
                    <a:pt x="14256" y="20588"/>
                    <a:pt x="14256" y="20588"/>
                  </a:cubicBezTo>
                  <a:cubicBezTo>
                    <a:pt x="16416" y="20588"/>
                    <a:pt x="16416" y="20588"/>
                    <a:pt x="16416" y="20588"/>
                  </a:cubicBezTo>
                  <a:cubicBezTo>
                    <a:pt x="19008" y="20588"/>
                    <a:pt x="19008" y="20588"/>
                    <a:pt x="19008" y="20588"/>
                  </a:cubicBezTo>
                  <a:cubicBezTo>
                    <a:pt x="19008" y="21178"/>
                    <a:pt x="18468" y="21600"/>
                    <a:pt x="17712" y="21600"/>
                  </a:cubicBezTo>
                  <a:cubicBezTo>
                    <a:pt x="2592" y="21600"/>
                    <a:pt x="2592" y="21600"/>
                    <a:pt x="2592" y="21600"/>
                  </a:cubicBezTo>
                  <a:cubicBezTo>
                    <a:pt x="1188" y="21600"/>
                    <a:pt x="0" y="20672"/>
                    <a:pt x="0" y="19575"/>
                  </a:cubicBezTo>
                  <a:cubicBezTo>
                    <a:pt x="0" y="3037"/>
                    <a:pt x="0" y="3037"/>
                    <a:pt x="0" y="3037"/>
                  </a:cubicBezTo>
                  <a:cubicBezTo>
                    <a:pt x="0" y="2447"/>
                    <a:pt x="540" y="2025"/>
                    <a:pt x="1296" y="2025"/>
                  </a:cubicBezTo>
                  <a:cubicBezTo>
                    <a:pt x="1296" y="5062"/>
                    <a:pt x="1296" y="5062"/>
                    <a:pt x="1296" y="5062"/>
                  </a:cubicBezTo>
                  <a:cubicBezTo>
                    <a:pt x="1296" y="16875"/>
                    <a:pt x="1296" y="16875"/>
                    <a:pt x="1296" y="16875"/>
                  </a:cubicBezTo>
                  <a:cubicBezTo>
                    <a:pt x="1296" y="18563"/>
                    <a:pt x="1296" y="18563"/>
                    <a:pt x="1296" y="18563"/>
                  </a:cubicBezTo>
                  <a:cubicBezTo>
                    <a:pt x="1296" y="19659"/>
                    <a:pt x="2484" y="20588"/>
                    <a:pt x="3888" y="20588"/>
                  </a:cubicBezTo>
                  <a:lnTo>
                    <a:pt x="4860" y="205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8" name="Shape"/>
            <p:cNvSpPr/>
            <p:nvPr/>
          </p:nvSpPr>
          <p:spPr>
            <a:xfrm>
              <a:off x="692150" y="2203451"/>
              <a:ext cx="374650" cy="493183"/>
            </a:xfrm>
            <a:custGeom>
              <a:avLst/>
              <a:gdLst/>
              <a:ahLst/>
              <a:cxnLst>
                <a:cxn ang="0">
                  <a:pos x="wd2" y="hd2"/>
                </a:cxn>
                <a:cxn ang="5400000">
                  <a:pos x="wd2" y="hd2"/>
                </a:cxn>
                <a:cxn ang="10800000">
                  <a:pos x="wd2" y="hd2"/>
                </a:cxn>
                <a:cxn ang="16200000">
                  <a:pos x="wd2" y="hd2"/>
                </a:cxn>
              </a:cxnLst>
              <a:rect l="0" t="0" r="r" b="b"/>
              <a:pathLst>
                <a:path w="21600" h="21600" extrusionOk="0">
                  <a:moveTo>
                    <a:pt x="20127" y="21600"/>
                  </a:moveTo>
                  <a:cubicBezTo>
                    <a:pt x="1473" y="21600"/>
                    <a:pt x="1473" y="21600"/>
                    <a:pt x="1473" y="21600"/>
                  </a:cubicBezTo>
                  <a:cubicBezTo>
                    <a:pt x="614" y="21600"/>
                    <a:pt x="0" y="21134"/>
                    <a:pt x="0" y="20483"/>
                  </a:cubicBezTo>
                  <a:cubicBezTo>
                    <a:pt x="0" y="1117"/>
                    <a:pt x="0" y="1117"/>
                    <a:pt x="0" y="1117"/>
                  </a:cubicBezTo>
                  <a:cubicBezTo>
                    <a:pt x="0" y="466"/>
                    <a:pt x="614" y="0"/>
                    <a:pt x="1473" y="0"/>
                  </a:cubicBezTo>
                  <a:cubicBezTo>
                    <a:pt x="9327" y="0"/>
                    <a:pt x="9327" y="0"/>
                    <a:pt x="9327" y="0"/>
                  </a:cubicBezTo>
                  <a:cubicBezTo>
                    <a:pt x="9327" y="4097"/>
                    <a:pt x="9327" y="4097"/>
                    <a:pt x="9327" y="4097"/>
                  </a:cubicBezTo>
                  <a:cubicBezTo>
                    <a:pt x="9327" y="6331"/>
                    <a:pt x="9327" y="6331"/>
                    <a:pt x="9327" y="6331"/>
                  </a:cubicBezTo>
                  <a:cubicBezTo>
                    <a:pt x="9327" y="7541"/>
                    <a:pt x="10677" y="8566"/>
                    <a:pt x="12273" y="8566"/>
                  </a:cubicBezTo>
                  <a:cubicBezTo>
                    <a:pt x="15218" y="8566"/>
                    <a:pt x="15218" y="8566"/>
                    <a:pt x="15218" y="8566"/>
                  </a:cubicBezTo>
                  <a:cubicBezTo>
                    <a:pt x="21600" y="8566"/>
                    <a:pt x="21600" y="8566"/>
                    <a:pt x="21600" y="8566"/>
                  </a:cubicBezTo>
                  <a:cubicBezTo>
                    <a:pt x="21600" y="17503"/>
                    <a:pt x="21600" y="17503"/>
                    <a:pt x="21600" y="17503"/>
                  </a:cubicBezTo>
                  <a:cubicBezTo>
                    <a:pt x="21600" y="20483"/>
                    <a:pt x="21600" y="20483"/>
                    <a:pt x="21600" y="20483"/>
                  </a:cubicBezTo>
                  <a:cubicBezTo>
                    <a:pt x="21600" y="21134"/>
                    <a:pt x="20986" y="21600"/>
                    <a:pt x="20127" y="21600"/>
                  </a:cubicBezTo>
                  <a:moveTo>
                    <a:pt x="12273" y="7448"/>
                  </a:moveTo>
                  <a:cubicBezTo>
                    <a:pt x="11414" y="7448"/>
                    <a:pt x="10800" y="6983"/>
                    <a:pt x="10800" y="6331"/>
                  </a:cubicBezTo>
                  <a:cubicBezTo>
                    <a:pt x="10800" y="4097"/>
                    <a:pt x="10800" y="4097"/>
                    <a:pt x="10800" y="4097"/>
                  </a:cubicBezTo>
                  <a:cubicBezTo>
                    <a:pt x="10800" y="0"/>
                    <a:pt x="10800" y="0"/>
                    <a:pt x="10800" y="0"/>
                  </a:cubicBezTo>
                  <a:cubicBezTo>
                    <a:pt x="21600" y="7448"/>
                    <a:pt x="21600" y="7448"/>
                    <a:pt x="21600" y="7448"/>
                  </a:cubicBezTo>
                  <a:cubicBezTo>
                    <a:pt x="15218" y="7448"/>
                    <a:pt x="15218" y="7448"/>
                    <a:pt x="15218" y="7448"/>
                  </a:cubicBezTo>
                  <a:lnTo>
                    <a:pt x="12273" y="74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59" name="Shape"/>
            <p:cNvSpPr/>
            <p:nvPr/>
          </p:nvSpPr>
          <p:spPr>
            <a:xfrm>
              <a:off x="11097685" y="1291167"/>
              <a:ext cx="546101" cy="484718"/>
            </a:xfrm>
            <a:custGeom>
              <a:avLst/>
              <a:gdLst/>
              <a:ahLst/>
              <a:cxnLst>
                <a:cxn ang="0">
                  <a:pos x="wd2" y="hd2"/>
                </a:cxn>
                <a:cxn ang="5400000">
                  <a:pos x="wd2" y="hd2"/>
                </a:cxn>
                <a:cxn ang="10800000">
                  <a:pos x="wd2" y="hd2"/>
                </a:cxn>
                <a:cxn ang="16200000">
                  <a:pos x="wd2" y="hd2"/>
                </a:cxn>
              </a:cxnLst>
              <a:rect l="0" t="0" r="r" b="b"/>
              <a:pathLst>
                <a:path w="21600" h="21600" extrusionOk="0">
                  <a:moveTo>
                    <a:pt x="20588" y="13642"/>
                  </a:moveTo>
                  <a:cubicBezTo>
                    <a:pt x="19997" y="13642"/>
                    <a:pt x="19491" y="13926"/>
                    <a:pt x="19153" y="14305"/>
                  </a:cubicBezTo>
                  <a:cubicBezTo>
                    <a:pt x="18563" y="14968"/>
                    <a:pt x="18563" y="14968"/>
                    <a:pt x="18563" y="14968"/>
                  </a:cubicBezTo>
                  <a:cubicBezTo>
                    <a:pt x="17972" y="14305"/>
                    <a:pt x="17972" y="14305"/>
                    <a:pt x="17972" y="14305"/>
                  </a:cubicBezTo>
                  <a:cubicBezTo>
                    <a:pt x="17634" y="13926"/>
                    <a:pt x="17128" y="13642"/>
                    <a:pt x="16538" y="13642"/>
                  </a:cubicBezTo>
                  <a:cubicBezTo>
                    <a:pt x="15441" y="13642"/>
                    <a:pt x="14513" y="14684"/>
                    <a:pt x="14513" y="15916"/>
                  </a:cubicBezTo>
                  <a:cubicBezTo>
                    <a:pt x="14513" y="16579"/>
                    <a:pt x="14766" y="17147"/>
                    <a:pt x="15103" y="17526"/>
                  </a:cubicBezTo>
                  <a:cubicBezTo>
                    <a:pt x="15694" y="18189"/>
                    <a:pt x="15694" y="18189"/>
                    <a:pt x="15694" y="18189"/>
                  </a:cubicBezTo>
                  <a:cubicBezTo>
                    <a:pt x="15103" y="18853"/>
                    <a:pt x="15103" y="18853"/>
                    <a:pt x="15103" y="18853"/>
                  </a:cubicBezTo>
                  <a:cubicBezTo>
                    <a:pt x="15103" y="18853"/>
                    <a:pt x="15103" y="18947"/>
                    <a:pt x="15019" y="18947"/>
                  </a:cubicBezTo>
                  <a:cubicBezTo>
                    <a:pt x="14850" y="18947"/>
                    <a:pt x="14850" y="18947"/>
                    <a:pt x="14850" y="18947"/>
                  </a:cubicBezTo>
                  <a:cubicBezTo>
                    <a:pt x="1012" y="18947"/>
                    <a:pt x="1012" y="18947"/>
                    <a:pt x="1012" y="18947"/>
                  </a:cubicBezTo>
                  <a:cubicBezTo>
                    <a:pt x="422" y="18947"/>
                    <a:pt x="0" y="18474"/>
                    <a:pt x="0" y="17811"/>
                  </a:cubicBezTo>
                  <a:cubicBezTo>
                    <a:pt x="0" y="16295"/>
                    <a:pt x="0" y="16295"/>
                    <a:pt x="0" y="16295"/>
                  </a:cubicBezTo>
                  <a:cubicBezTo>
                    <a:pt x="0" y="14400"/>
                    <a:pt x="0" y="14400"/>
                    <a:pt x="0" y="14400"/>
                  </a:cubicBezTo>
                  <a:cubicBezTo>
                    <a:pt x="0" y="12884"/>
                    <a:pt x="0" y="12884"/>
                    <a:pt x="0" y="12884"/>
                  </a:cubicBezTo>
                  <a:cubicBezTo>
                    <a:pt x="0" y="10989"/>
                    <a:pt x="0" y="10989"/>
                    <a:pt x="0" y="10989"/>
                  </a:cubicBezTo>
                  <a:cubicBezTo>
                    <a:pt x="0" y="9474"/>
                    <a:pt x="0" y="9474"/>
                    <a:pt x="0" y="9474"/>
                  </a:cubicBezTo>
                  <a:cubicBezTo>
                    <a:pt x="0" y="5684"/>
                    <a:pt x="0" y="5684"/>
                    <a:pt x="0" y="5684"/>
                  </a:cubicBezTo>
                  <a:cubicBezTo>
                    <a:pt x="21600" y="5684"/>
                    <a:pt x="21600" y="5684"/>
                    <a:pt x="21600" y="5684"/>
                  </a:cubicBezTo>
                  <a:cubicBezTo>
                    <a:pt x="21600" y="9474"/>
                    <a:pt x="21600" y="9474"/>
                    <a:pt x="21600" y="9474"/>
                  </a:cubicBezTo>
                  <a:cubicBezTo>
                    <a:pt x="21600" y="10989"/>
                    <a:pt x="21600" y="10989"/>
                    <a:pt x="21600" y="10989"/>
                  </a:cubicBezTo>
                  <a:cubicBezTo>
                    <a:pt x="21600" y="12884"/>
                    <a:pt x="21600" y="12884"/>
                    <a:pt x="21600" y="12884"/>
                  </a:cubicBezTo>
                  <a:cubicBezTo>
                    <a:pt x="21600" y="13926"/>
                    <a:pt x="21600" y="13926"/>
                    <a:pt x="21600" y="13926"/>
                  </a:cubicBezTo>
                  <a:cubicBezTo>
                    <a:pt x="21263" y="13737"/>
                    <a:pt x="20925" y="13642"/>
                    <a:pt x="20588" y="13642"/>
                  </a:cubicBezTo>
                  <a:moveTo>
                    <a:pt x="0" y="3411"/>
                  </a:moveTo>
                  <a:cubicBezTo>
                    <a:pt x="0" y="2653"/>
                    <a:pt x="0" y="2653"/>
                    <a:pt x="0" y="2653"/>
                  </a:cubicBezTo>
                  <a:cubicBezTo>
                    <a:pt x="0" y="1137"/>
                    <a:pt x="0" y="1137"/>
                    <a:pt x="0" y="1137"/>
                  </a:cubicBezTo>
                  <a:cubicBezTo>
                    <a:pt x="0" y="474"/>
                    <a:pt x="422" y="0"/>
                    <a:pt x="1012" y="0"/>
                  </a:cubicBezTo>
                  <a:cubicBezTo>
                    <a:pt x="2362" y="0"/>
                    <a:pt x="2362" y="0"/>
                    <a:pt x="2362" y="0"/>
                  </a:cubicBezTo>
                  <a:cubicBezTo>
                    <a:pt x="3037" y="0"/>
                    <a:pt x="3037" y="0"/>
                    <a:pt x="3037" y="0"/>
                  </a:cubicBezTo>
                  <a:cubicBezTo>
                    <a:pt x="4050" y="0"/>
                    <a:pt x="4050" y="0"/>
                    <a:pt x="4050" y="0"/>
                  </a:cubicBezTo>
                  <a:cubicBezTo>
                    <a:pt x="6075" y="0"/>
                    <a:pt x="6075" y="0"/>
                    <a:pt x="6075" y="0"/>
                  </a:cubicBezTo>
                  <a:cubicBezTo>
                    <a:pt x="8100" y="2274"/>
                    <a:pt x="8100" y="2274"/>
                    <a:pt x="8100" y="2274"/>
                  </a:cubicBezTo>
                  <a:cubicBezTo>
                    <a:pt x="20588" y="2274"/>
                    <a:pt x="20588" y="2274"/>
                    <a:pt x="20588" y="2274"/>
                  </a:cubicBezTo>
                  <a:cubicBezTo>
                    <a:pt x="21178" y="2274"/>
                    <a:pt x="21600" y="2747"/>
                    <a:pt x="21600" y="3411"/>
                  </a:cubicBezTo>
                  <a:cubicBezTo>
                    <a:pt x="21600" y="4547"/>
                    <a:pt x="21600" y="4547"/>
                    <a:pt x="21600" y="4547"/>
                  </a:cubicBezTo>
                  <a:cubicBezTo>
                    <a:pt x="0" y="4547"/>
                    <a:pt x="0" y="4547"/>
                    <a:pt x="0" y="4547"/>
                  </a:cubicBezTo>
                  <a:lnTo>
                    <a:pt x="0" y="3411"/>
                  </a:lnTo>
                  <a:close/>
                  <a:moveTo>
                    <a:pt x="15863" y="19705"/>
                  </a:moveTo>
                  <a:cubicBezTo>
                    <a:pt x="17128" y="18189"/>
                    <a:pt x="17128" y="18189"/>
                    <a:pt x="17128" y="18189"/>
                  </a:cubicBezTo>
                  <a:cubicBezTo>
                    <a:pt x="15863" y="16674"/>
                    <a:pt x="15863" y="16674"/>
                    <a:pt x="15863" y="16674"/>
                  </a:cubicBezTo>
                  <a:cubicBezTo>
                    <a:pt x="15609" y="16484"/>
                    <a:pt x="15525" y="16200"/>
                    <a:pt x="15525" y="15916"/>
                  </a:cubicBezTo>
                  <a:cubicBezTo>
                    <a:pt x="15525" y="15253"/>
                    <a:pt x="15947" y="14779"/>
                    <a:pt x="16538" y="14779"/>
                  </a:cubicBezTo>
                  <a:cubicBezTo>
                    <a:pt x="16791" y="14779"/>
                    <a:pt x="17044" y="14874"/>
                    <a:pt x="17213" y="15158"/>
                  </a:cubicBezTo>
                  <a:cubicBezTo>
                    <a:pt x="18563" y="16579"/>
                    <a:pt x="18563" y="16579"/>
                    <a:pt x="18563" y="16579"/>
                  </a:cubicBezTo>
                  <a:cubicBezTo>
                    <a:pt x="19913" y="15158"/>
                    <a:pt x="19913" y="15158"/>
                    <a:pt x="19913" y="15158"/>
                  </a:cubicBezTo>
                  <a:cubicBezTo>
                    <a:pt x="20081" y="14874"/>
                    <a:pt x="20334" y="14779"/>
                    <a:pt x="20588" y="14779"/>
                  </a:cubicBezTo>
                  <a:cubicBezTo>
                    <a:pt x="21178" y="14779"/>
                    <a:pt x="21600" y="15253"/>
                    <a:pt x="21600" y="15916"/>
                  </a:cubicBezTo>
                  <a:cubicBezTo>
                    <a:pt x="21600" y="16200"/>
                    <a:pt x="21516" y="16484"/>
                    <a:pt x="21263" y="16674"/>
                  </a:cubicBezTo>
                  <a:cubicBezTo>
                    <a:pt x="19997" y="18189"/>
                    <a:pt x="19997" y="18189"/>
                    <a:pt x="19997" y="18189"/>
                  </a:cubicBezTo>
                  <a:cubicBezTo>
                    <a:pt x="21263" y="19705"/>
                    <a:pt x="21263" y="19705"/>
                    <a:pt x="21263" y="19705"/>
                  </a:cubicBezTo>
                  <a:cubicBezTo>
                    <a:pt x="21516" y="19895"/>
                    <a:pt x="21600" y="20179"/>
                    <a:pt x="21600" y="20463"/>
                  </a:cubicBezTo>
                  <a:cubicBezTo>
                    <a:pt x="21600" y="21126"/>
                    <a:pt x="21178" y="21600"/>
                    <a:pt x="20588" y="21600"/>
                  </a:cubicBezTo>
                  <a:cubicBezTo>
                    <a:pt x="20334" y="21600"/>
                    <a:pt x="20081" y="21505"/>
                    <a:pt x="19913" y="21221"/>
                  </a:cubicBezTo>
                  <a:cubicBezTo>
                    <a:pt x="18563" y="19800"/>
                    <a:pt x="18563" y="19800"/>
                    <a:pt x="18563" y="19800"/>
                  </a:cubicBezTo>
                  <a:cubicBezTo>
                    <a:pt x="17213" y="21221"/>
                    <a:pt x="17213" y="21221"/>
                    <a:pt x="17213" y="21221"/>
                  </a:cubicBezTo>
                  <a:cubicBezTo>
                    <a:pt x="17044" y="21505"/>
                    <a:pt x="16791" y="21600"/>
                    <a:pt x="16538" y="21600"/>
                  </a:cubicBezTo>
                  <a:cubicBezTo>
                    <a:pt x="15947" y="21600"/>
                    <a:pt x="15525" y="21126"/>
                    <a:pt x="15525" y="20463"/>
                  </a:cubicBezTo>
                  <a:cubicBezTo>
                    <a:pt x="15525" y="20179"/>
                    <a:pt x="15609" y="19895"/>
                    <a:pt x="15863" y="1970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0" name="Shape"/>
            <p:cNvSpPr/>
            <p:nvPr/>
          </p:nvSpPr>
          <p:spPr>
            <a:xfrm>
              <a:off x="10145185" y="1291167"/>
              <a:ext cx="543983" cy="467785"/>
            </a:xfrm>
            <a:custGeom>
              <a:avLst/>
              <a:gdLst/>
              <a:ahLst/>
              <a:cxnLst>
                <a:cxn ang="0">
                  <a:pos x="wd2" y="hd2"/>
                </a:cxn>
                <a:cxn ang="5400000">
                  <a:pos x="wd2" y="hd2"/>
                </a:cxn>
                <a:cxn ang="10800000">
                  <a:pos x="wd2" y="hd2"/>
                </a:cxn>
                <a:cxn ang="16200000">
                  <a:pos x="wd2" y="hd2"/>
                </a:cxn>
              </a:cxnLst>
              <a:rect l="0" t="0" r="r" b="b"/>
              <a:pathLst>
                <a:path w="21600" h="21600" extrusionOk="0">
                  <a:moveTo>
                    <a:pt x="20588" y="14924"/>
                  </a:moveTo>
                  <a:cubicBezTo>
                    <a:pt x="19997" y="14924"/>
                    <a:pt x="19491" y="15218"/>
                    <a:pt x="19153" y="15611"/>
                  </a:cubicBezTo>
                  <a:cubicBezTo>
                    <a:pt x="17887" y="17084"/>
                    <a:pt x="17887" y="17084"/>
                    <a:pt x="17887" y="17084"/>
                  </a:cubicBezTo>
                  <a:cubicBezTo>
                    <a:pt x="17550" y="16691"/>
                    <a:pt x="17044" y="16495"/>
                    <a:pt x="16537" y="16495"/>
                  </a:cubicBezTo>
                  <a:cubicBezTo>
                    <a:pt x="15441" y="16495"/>
                    <a:pt x="14512" y="17575"/>
                    <a:pt x="14512" y="18851"/>
                  </a:cubicBezTo>
                  <a:cubicBezTo>
                    <a:pt x="14512" y="19145"/>
                    <a:pt x="14597" y="19342"/>
                    <a:pt x="14597" y="19636"/>
                  </a:cubicBezTo>
                  <a:cubicBezTo>
                    <a:pt x="1012" y="19636"/>
                    <a:pt x="1012" y="19636"/>
                    <a:pt x="1012" y="19636"/>
                  </a:cubicBezTo>
                  <a:cubicBezTo>
                    <a:pt x="422" y="19636"/>
                    <a:pt x="0" y="19145"/>
                    <a:pt x="0" y="18458"/>
                  </a:cubicBezTo>
                  <a:cubicBezTo>
                    <a:pt x="0" y="16887"/>
                    <a:pt x="0" y="16887"/>
                    <a:pt x="0" y="16887"/>
                  </a:cubicBezTo>
                  <a:cubicBezTo>
                    <a:pt x="0" y="14924"/>
                    <a:pt x="0" y="14924"/>
                    <a:pt x="0" y="14924"/>
                  </a:cubicBezTo>
                  <a:cubicBezTo>
                    <a:pt x="0" y="13353"/>
                    <a:pt x="0" y="13353"/>
                    <a:pt x="0" y="13353"/>
                  </a:cubicBezTo>
                  <a:cubicBezTo>
                    <a:pt x="0" y="11389"/>
                    <a:pt x="0" y="11389"/>
                    <a:pt x="0" y="11389"/>
                  </a:cubicBezTo>
                  <a:cubicBezTo>
                    <a:pt x="0" y="9818"/>
                    <a:pt x="0" y="9818"/>
                    <a:pt x="0" y="9818"/>
                  </a:cubicBezTo>
                  <a:cubicBezTo>
                    <a:pt x="0" y="5891"/>
                    <a:pt x="0" y="5891"/>
                    <a:pt x="0" y="5891"/>
                  </a:cubicBezTo>
                  <a:cubicBezTo>
                    <a:pt x="21600" y="5891"/>
                    <a:pt x="21600" y="5891"/>
                    <a:pt x="21600" y="5891"/>
                  </a:cubicBezTo>
                  <a:cubicBezTo>
                    <a:pt x="21600" y="9818"/>
                    <a:pt x="21600" y="9818"/>
                    <a:pt x="21600" y="9818"/>
                  </a:cubicBezTo>
                  <a:cubicBezTo>
                    <a:pt x="21600" y="11389"/>
                    <a:pt x="21600" y="11389"/>
                    <a:pt x="21600" y="11389"/>
                  </a:cubicBezTo>
                  <a:cubicBezTo>
                    <a:pt x="21600" y="13353"/>
                    <a:pt x="21600" y="13353"/>
                    <a:pt x="21600" y="13353"/>
                  </a:cubicBezTo>
                  <a:cubicBezTo>
                    <a:pt x="21600" y="14924"/>
                    <a:pt x="21600" y="14924"/>
                    <a:pt x="21600" y="14924"/>
                  </a:cubicBezTo>
                  <a:cubicBezTo>
                    <a:pt x="21600" y="15218"/>
                    <a:pt x="21600" y="15218"/>
                    <a:pt x="21600" y="15218"/>
                  </a:cubicBezTo>
                  <a:cubicBezTo>
                    <a:pt x="21263" y="15022"/>
                    <a:pt x="20925" y="14924"/>
                    <a:pt x="20588" y="14924"/>
                  </a:cubicBezTo>
                  <a:moveTo>
                    <a:pt x="0" y="3535"/>
                  </a:moveTo>
                  <a:cubicBezTo>
                    <a:pt x="0" y="2749"/>
                    <a:pt x="0" y="2749"/>
                    <a:pt x="0" y="2749"/>
                  </a:cubicBezTo>
                  <a:cubicBezTo>
                    <a:pt x="0" y="1178"/>
                    <a:pt x="0" y="1178"/>
                    <a:pt x="0" y="1178"/>
                  </a:cubicBezTo>
                  <a:cubicBezTo>
                    <a:pt x="0" y="491"/>
                    <a:pt x="422" y="0"/>
                    <a:pt x="1012" y="0"/>
                  </a:cubicBezTo>
                  <a:cubicBezTo>
                    <a:pt x="2362" y="0"/>
                    <a:pt x="2362" y="0"/>
                    <a:pt x="2362" y="0"/>
                  </a:cubicBezTo>
                  <a:cubicBezTo>
                    <a:pt x="3037" y="0"/>
                    <a:pt x="3037" y="0"/>
                    <a:pt x="3037" y="0"/>
                  </a:cubicBezTo>
                  <a:cubicBezTo>
                    <a:pt x="4050" y="0"/>
                    <a:pt x="4050" y="0"/>
                    <a:pt x="4050" y="0"/>
                  </a:cubicBezTo>
                  <a:cubicBezTo>
                    <a:pt x="6075" y="0"/>
                    <a:pt x="6075" y="0"/>
                    <a:pt x="6075" y="0"/>
                  </a:cubicBezTo>
                  <a:cubicBezTo>
                    <a:pt x="8100" y="2356"/>
                    <a:pt x="8100" y="2356"/>
                    <a:pt x="8100" y="2356"/>
                  </a:cubicBezTo>
                  <a:cubicBezTo>
                    <a:pt x="20588" y="2356"/>
                    <a:pt x="20588" y="2356"/>
                    <a:pt x="20588" y="2356"/>
                  </a:cubicBezTo>
                  <a:cubicBezTo>
                    <a:pt x="21178" y="2356"/>
                    <a:pt x="21600" y="2847"/>
                    <a:pt x="21600" y="3535"/>
                  </a:cubicBezTo>
                  <a:cubicBezTo>
                    <a:pt x="21600" y="4713"/>
                    <a:pt x="21600" y="4713"/>
                    <a:pt x="21600" y="4713"/>
                  </a:cubicBezTo>
                  <a:cubicBezTo>
                    <a:pt x="0" y="4713"/>
                    <a:pt x="0" y="4713"/>
                    <a:pt x="0" y="4713"/>
                  </a:cubicBezTo>
                  <a:lnTo>
                    <a:pt x="0" y="3535"/>
                  </a:lnTo>
                  <a:close/>
                  <a:moveTo>
                    <a:pt x="16537" y="17673"/>
                  </a:moveTo>
                  <a:cubicBezTo>
                    <a:pt x="16791" y="17673"/>
                    <a:pt x="17044" y="17771"/>
                    <a:pt x="17213" y="18065"/>
                  </a:cubicBezTo>
                  <a:cubicBezTo>
                    <a:pt x="17887" y="18753"/>
                    <a:pt x="17887" y="18753"/>
                    <a:pt x="17887" y="18753"/>
                  </a:cubicBezTo>
                  <a:cubicBezTo>
                    <a:pt x="19912" y="16495"/>
                    <a:pt x="19912" y="16495"/>
                    <a:pt x="19912" y="16495"/>
                  </a:cubicBezTo>
                  <a:cubicBezTo>
                    <a:pt x="20081" y="16200"/>
                    <a:pt x="20334" y="16102"/>
                    <a:pt x="20588" y="16102"/>
                  </a:cubicBezTo>
                  <a:cubicBezTo>
                    <a:pt x="21178" y="16102"/>
                    <a:pt x="21600" y="16593"/>
                    <a:pt x="21600" y="17280"/>
                  </a:cubicBezTo>
                  <a:cubicBezTo>
                    <a:pt x="21600" y="17575"/>
                    <a:pt x="21516" y="17869"/>
                    <a:pt x="21263" y="18065"/>
                  </a:cubicBezTo>
                  <a:cubicBezTo>
                    <a:pt x="18562" y="21207"/>
                    <a:pt x="18562" y="21207"/>
                    <a:pt x="18562" y="21207"/>
                  </a:cubicBezTo>
                  <a:cubicBezTo>
                    <a:pt x="18394" y="21502"/>
                    <a:pt x="18141" y="21600"/>
                    <a:pt x="17887" y="21600"/>
                  </a:cubicBezTo>
                  <a:cubicBezTo>
                    <a:pt x="17634" y="21600"/>
                    <a:pt x="17381" y="21502"/>
                    <a:pt x="17213" y="21207"/>
                  </a:cubicBezTo>
                  <a:cubicBezTo>
                    <a:pt x="15862" y="19636"/>
                    <a:pt x="15862" y="19636"/>
                    <a:pt x="15862" y="19636"/>
                  </a:cubicBezTo>
                  <a:cubicBezTo>
                    <a:pt x="15609" y="19440"/>
                    <a:pt x="15525" y="19145"/>
                    <a:pt x="15525" y="18851"/>
                  </a:cubicBezTo>
                  <a:cubicBezTo>
                    <a:pt x="15525" y="18164"/>
                    <a:pt x="15947" y="17673"/>
                    <a:pt x="16537" y="1767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1" name="Shape"/>
            <p:cNvSpPr/>
            <p:nvPr/>
          </p:nvSpPr>
          <p:spPr>
            <a:xfrm>
              <a:off x="9190567" y="1291167"/>
              <a:ext cx="546101" cy="433918"/>
            </a:xfrm>
            <a:custGeom>
              <a:avLst/>
              <a:gdLst/>
              <a:ahLst/>
              <a:cxnLst>
                <a:cxn ang="0">
                  <a:pos x="wd2" y="hd2"/>
                </a:cxn>
                <a:cxn ang="5400000">
                  <a:pos x="wd2" y="hd2"/>
                </a:cxn>
                <a:cxn ang="10800000">
                  <a:pos x="wd2" y="hd2"/>
                </a:cxn>
                <a:cxn ang="16200000">
                  <a:pos x="wd2" y="hd2"/>
                </a:cxn>
              </a:cxnLst>
              <a:rect l="0" t="0" r="r" b="b"/>
              <a:pathLst>
                <a:path w="21600" h="21600" extrusionOk="0">
                  <a:moveTo>
                    <a:pt x="20250" y="17788"/>
                  </a:moveTo>
                  <a:cubicBezTo>
                    <a:pt x="16200" y="17788"/>
                    <a:pt x="16200" y="17788"/>
                    <a:pt x="16200" y="17788"/>
                  </a:cubicBezTo>
                  <a:cubicBezTo>
                    <a:pt x="15103" y="17788"/>
                    <a:pt x="14175" y="18953"/>
                    <a:pt x="14175" y="20329"/>
                  </a:cubicBezTo>
                  <a:cubicBezTo>
                    <a:pt x="14175" y="20647"/>
                    <a:pt x="14259" y="20859"/>
                    <a:pt x="14259" y="21176"/>
                  </a:cubicBezTo>
                  <a:cubicBezTo>
                    <a:pt x="1012" y="21176"/>
                    <a:pt x="1012" y="21176"/>
                    <a:pt x="1012" y="21176"/>
                  </a:cubicBezTo>
                  <a:cubicBezTo>
                    <a:pt x="422" y="21176"/>
                    <a:pt x="0" y="20647"/>
                    <a:pt x="0" y="19906"/>
                  </a:cubicBezTo>
                  <a:cubicBezTo>
                    <a:pt x="0" y="18212"/>
                    <a:pt x="0" y="18212"/>
                    <a:pt x="0" y="18212"/>
                  </a:cubicBezTo>
                  <a:cubicBezTo>
                    <a:pt x="0" y="16094"/>
                    <a:pt x="0" y="16094"/>
                    <a:pt x="0" y="16094"/>
                  </a:cubicBezTo>
                  <a:cubicBezTo>
                    <a:pt x="0" y="14400"/>
                    <a:pt x="0" y="14400"/>
                    <a:pt x="0" y="14400"/>
                  </a:cubicBezTo>
                  <a:cubicBezTo>
                    <a:pt x="0" y="12282"/>
                    <a:pt x="0" y="12282"/>
                    <a:pt x="0" y="12282"/>
                  </a:cubicBezTo>
                  <a:cubicBezTo>
                    <a:pt x="0" y="10588"/>
                    <a:pt x="0" y="10588"/>
                    <a:pt x="0" y="10588"/>
                  </a:cubicBezTo>
                  <a:cubicBezTo>
                    <a:pt x="0" y="6353"/>
                    <a:pt x="0" y="6353"/>
                    <a:pt x="0" y="6353"/>
                  </a:cubicBezTo>
                  <a:cubicBezTo>
                    <a:pt x="21600" y="6353"/>
                    <a:pt x="21600" y="6353"/>
                    <a:pt x="21600" y="6353"/>
                  </a:cubicBezTo>
                  <a:cubicBezTo>
                    <a:pt x="21600" y="10588"/>
                    <a:pt x="21600" y="10588"/>
                    <a:pt x="21600" y="10588"/>
                  </a:cubicBezTo>
                  <a:cubicBezTo>
                    <a:pt x="21600" y="12282"/>
                    <a:pt x="21600" y="12282"/>
                    <a:pt x="21600" y="12282"/>
                  </a:cubicBezTo>
                  <a:cubicBezTo>
                    <a:pt x="21600" y="14400"/>
                    <a:pt x="21600" y="14400"/>
                    <a:pt x="21600" y="14400"/>
                  </a:cubicBezTo>
                  <a:cubicBezTo>
                    <a:pt x="21600" y="16094"/>
                    <a:pt x="21600" y="16094"/>
                    <a:pt x="21600" y="16094"/>
                  </a:cubicBezTo>
                  <a:cubicBezTo>
                    <a:pt x="21600" y="18212"/>
                    <a:pt x="21600" y="18212"/>
                    <a:pt x="21600" y="18212"/>
                  </a:cubicBezTo>
                  <a:cubicBezTo>
                    <a:pt x="21600" y="18424"/>
                    <a:pt x="21600" y="18424"/>
                    <a:pt x="21600" y="18424"/>
                  </a:cubicBezTo>
                  <a:cubicBezTo>
                    <a:pt x="21263" y="18000"/>
                    <a:pt x="20756" y="17788"/>
                    <a:pt x="20250" y="17788"/>
                  </a:cubicBezTo>
                  <a:moveTo>
                    <a:pt x="0" y="3812"/>
                  </a:moveTo>
                  <a:cubicBezTo>
                    <a:pt x="0" y="2965"/>
                    <a:pt x="0" y="2965"/>
                    <a:pt x="0" y="2965"/>
                  </a:cubicBezTo>
                  <a:cubicBezTo>
                    <a:pt x="0" y="1271"/>
                    <a:pt x="0" y="1271"/>
                    <a:pt x="0" y="1271"/>
                  </a:cubicBezTo>
                  <a:cubicBezTo>
                    <a:pt x="0" y="529"/>
                    <a:pt x="422" y="0"/>
                    <a:pt x="1012" y="0"/>
                  </a:cubicBezTo>
                  <a:cubicBezTo>
                    <a:pt x="2362" y="0"/>
                    <a:pt x="2362" y="0"/>
                    <a:pt x="2362" y="0"/>
                  </a:cubicBezTo>
                  <a:cubicBezTo>
                    <a:pt x="3037" y="0"/>
                    <a:pt x="3037" y="0"/>
                    <a:pt x="3037" y="0"/>
                  </a:cubicBezTo>
                  <a:cubicBezTo>
                    <a:pt x="4050" y="0"/>
                    <a:pt x="4050" y="0"/>
                    <a:pt x="4050" y="0"/>
                  </a:cubicBezTo>
                  <a:cubicBezTo>
                    <a:pt x="6075" y="0"/>
                    <a:pt x="6075" y="0"/>
                    <a:pt x="6075" y="0"/>
                  </a:cubicBezTo>
                  <a:cubicBezTo>
                    <a:pt x="8100" y="2541"/>
                    <a:pt x="8100" y="2541"/>
                    <a:pt x="8100" y="2541"/>
                  </a:cubicBezTo>
                  <a:cubicBezTo>
                    <a:pt x="20588" y="2541"/>
                    <a:pt x="20588" y="2541"/>
                    <a:pt x="20588" y="2541"/>
                  </a:cubicBezTo>
                  <a:cubicBezTo>
                    <a:pt x="21178" y="2541"/>
                    <a:pt x="21600" y="3071"/>
                    <a:pt x="21600" y="3812"/>
                  </a:cubicBezTo>
                  <a:cubicBezTo>
                    <a:pt x="21600" y="5082"/>
                    <a:pt x="21600" y="5082"/>
                    <a:pt x="21600" y="5082"/>
                  </a:cubicBezTo>
                  <a:cubicBezTo>
                    <a:pt x="0" y="5082"/>
                    <a:pt x="0" y="5082"/>
                    <a:pt x="0" y="5082"/>
                  </a:cubicBezTo>
                  <a:lnTo>
                    <a:pt x="0" y="3812"/>
                  </a:lnTo>
                  <a:close/>
                  <a:moveTo>
                    <a:pt x="16200" y="19059"/>
                  </a:moveTo>
                  <a:cubicBezTo>
                    <a:pt x="20250" y="19059"/>
                    <a:pt x="20250" y="19059"/>
                    <a:pt x="20250" y="19059"/>
                  </a:cubicBezTo>
                  <a:cubicBezTo>
                    <a:pt x="20841" y="19059"/>
                    <a:pt x="21263" y="19588"/>
                    <a:pt x="21263" y="20329"/>
                  </a:cubicBezTo>
                  <a:cubicBezTo>
                    <a:pt x="21263" y="21071"/>
                    <a:pt x="20841" y="21600"/>
                    <a:pt x="20250" y="21600"/>
                  </a:cubicBezTo>
                  <a:cubicBezTo>
                    <a:pt x="16200" y="21600"/>
                    <a:pt x="16200" y="21600"/>
                    <a:pt x="16200" y="21600"/>
                  </a:cubicBezTo>
                  <a:cubicBezTo>
                    <a:pt x="15609" y="21600"/>
                    <a:pt x="15188" y="21071"/>
                    <a:pt x="15188" y="20329"/>
                  </a:cubicBezTo>
                  <a:cubicBezTo>
                    <a:pt x="15188" y="19588"/>
                    <a:pt x="15609" y="19059"/>
                    <a:pt x="16200" y="1905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2" name="Shape"/>
            <p:cNvSpPr/>
            <p:nvPr/>
          </p:nvSpPr>
          <p:spPr>
            <a:xfrm>
              <a:off x="8238067" y="1291167"/>
              <a:ext cx="543985" cy="484718"/>
            </a:xfrm>
            <a:custGeom>
              <a:avLst/>
              <a:gdLst/>
              <a:ahLst/>
              <a:cxnLst>
                <a:cxn ang="0">
                  <a:pos x="wd2" y="hd2"/>
                </a:cxn>
                <a:cxn ang="5400000">
                  <a:pos x="wd2" y="hd2"/>
                </a:cxn>
                <a:cxn ang="10800000">
                  <a:pos x="wd2" y="hd2"/>
                </a:cxn>
                <a:cxn ang="16200000">
                  <a:pos x="wd2" y="hd2"/>
                </a:cxn>
              </a:cxnLst>
              <a:rect l="0" t="0" r="r" b="b"/>
              <a:pathLst>
                <a:path w="21600" h="21600" extrusionOk="0">
                  <a:moveTo>
                    <a:pt x="20250" y="15916"/>
                  </a:moveTo>
                  <a:cubicBezTo>
                    <a:pt x="20250" y="14684"/>
                    <a:pt x="19322" y="13642"/>
                    <a:pt x="18225" y="13642"/>
                  </a:cubicBezTo>
                  <a:cubicBezTo>
                    <a:pt x="17128" y="13642"/>
                    <a:pt x="16200" y="14684"/>
                    <a:pt x="16200" y="15916"/>
                  </a:cubicBezTo>
                  <a:cubicBezTo>
                    <a:pt x="15103" y="15916"/>
                    <a:pt x="14175" y="16958"/>
                    <a:pt x="14175" y="18189"/>
                  </a:cubicBezTo>
                  <a:cubicBezTo>
                    <a:pt x="14175" y="18474"/>
                    <a:pt x="14259" y="18663"/>
                    <a:pt x="14259" y="18947"/>
                  </a:cubicBezTo>
                  <a:cubicBezTo>
                    <a:pt x="1013" y="18947"/>
                    <a:pt x="1013" y="18947"/>
                    <a:pt x="1013" y="18947"/>
                  </a:cubicBezTo>
                  <a:cubicBezTo>
                    <a:pt x="422" y="18947"/>
                    <a:pt x="0" y="18474"/>
                    <a:pt x="0" y="17811"/>
                  </a:cubicBezTo>
                  <a:cubicBezTo>
                    <a:pt x="0" y="16295"/>
                    <a:pt x="0" y="16295"/>
                    <a:pt x="0" y="16295"/>
                  </a:cubicBezTo>
                  <a:cubicBezTo>
                    <a:pt x="0" y="14400"/>
                    <a:pt x="0" y="14400"/>
                    <a:pt x="0" y="14400"/>
                  </a:cubicBezTo>
                  <a:cubicBezTo>
                    <a:pt x="0" y="12884"/>
                    <a:pt x="0" y="12884"/>
                    <a:pt x="0" y="12884"/>
                  </a:cubicBezTo>
                  <a:cubicBezTo>
                    <a:pt x="0" y="10989"/>
                    <a:pt x="0" y="10989"/>
                    <a:pt x="0" y="10989"/>
                  </a:cubicBezTo>
                  <a:cubicBezTo>
                    <a:pt x="0" y="9474"/>
                    <a:pt x="0" y="9474"/>
                    <a:pt x="0" y="9474"/>
                  </a:cubicBezTo>
                  <a:cubicBezTo>
                    <a:pt x="0" y="5684"/>
                    <a:pt x="0" y="5684"/>
                    <a:pt x="0" y="5684"/>
                  </a:cubicBezTo>
                  <a:cubicBezTo>
                    <a:pt x="21600" y="5684"/>
                    <a:pt x="21600" y="5684"/>
                    <a:pt x="21600" y="5684"/>
                  </a:cubicBezTo>
                  <a:cubicBezTo>
                    <a:pt x="21600" y="9474"/>
                    <a:pt x="21600" y="9474"/>
                    <a:pt x="21600" y="9474"/>
                  </a:cubicBezTo>
                  <a:cubicBezTo>
                    <a:pt x="21600" y="10989"/>
                    <a:pt x="21600" y="10989"/>
                    <a:pt x="21600" y="10989"/>
                  </a:cubicBezTo>
                  <a:cubicBezTo>
                    <a:pt x="21600" y="12884"/>
                    <a:pt x="21600" y="12884"/>
                    <a:pt x="21600" y="12884"/>
                  </a:cubicBezTo>
                  <a:cubicBezTo>
                    <a:pt x="21600" y="14400"/>
                    <a:pt x="21600" y="14400"/>
                    <a:pt x="21600" y="14400"/>
                  </a:cubicBezTo>
                  <a:cubicBezTo>
                    <a:pt x="21600" y="16295"/>
                    <a:pt x="21600" y="16295"/>
                    <a:pt x="21600" y="16295"/>
                  </a:cubicBezTo>
                  <a:cubicBezTo>
                    <a:pt x="21600" y="16484"/>
                    <a:pt x="21600" y="16484"/>
                    <a:pt x="21600" y="16484"/>
                  </a:cubicBezTo>
                  <a:cubicBezTo>
                    <a:pt x="21262" y="16105"/>
                    <a:pt x="20756" y="15916"/>
                    <a:pt x="20250" y="15916"/>
                  </a:cubicBezTo>
                  <a:moveTo>
                    <a:pt x="0" y="3411"/>
                  </a:moveTo>
                  <a:cubicBezTo>
                    <a:pt x="0" y="2653"/>
                    <a:pt x="0" y="2653"/>
                    <a:pt x="0" y="2653"/>
                  </a:cubicBezTo>
                  <a:cubicBezTo>
                    <a:pt x="0" y="1137"/>
                    <a:pt x="0" y="1137"/>
                    <a:pt x="0" y="1137"/>
                  </a:cubicBezTo>
                  <a:cubicBezTo>
                    <a:pt x="0" y="474"/>
                    <a:pt x="422" y="0"/>
                    <a:pt x="1013" y="0"/>
                  </a:cubicBezTo>
                  <a:cubicBezTo>
                    <a:pt x="2362" y="0"/>
                    <a:pt x="2362" y="0"/>
                    <a:pt x="2362" y="0"/>
                  </a:cubicBezTo>
                  <a:cubicBezTo>
                    <a:pt x="3037" y="0"/>
                    <a:pt x="3037" y="0"/>
                    <a:pt x="3037" y="0"/>
                  </a:cubicBezTo>
                  <a:cubicBezTo>
                    <a:pt x="4050" y="0"/>
                    <a:pt x="4050" y="0"/>
                    <a:pt x="4050" y="0"/>
                  </a:cubicBezTo>
                  <a:cubicBezTo>
                    <a:pt x="6075" y="0"/>
                    <a:pt x="6075" y="0"/>
                    <a:pt x="6075" y="0"/>
                  </a:cubicBezTo>
                  <a:cubicBezTo>
                    <a:pt x="8100" y="2274"/>
                    <a:pt x="8100" y="2274"/>
                    <a:pt x="8100" y="2274"/>
                  </a:cubicBezTo>
                  <a:cubicBezTo>
                    <a:pt x="20587" y="2274"/>
                    <a:pt x="20587" y="2274"/>
                    <a:pt x="20587" y="2274"/>
                  </a:cubicBezTo>
                  <a:cubicBezTo>
                    <a:pt x="21178" y="2274"/>
                    <a:pt x="21600" y="2747"/>
                    <a:pt x="21600" y="3411"/>
                  </a:cubicBezTo>
                  <a:cubicBezTo>
                    <a:pt x="21600" y="4547"/>
                    <a:pt x="21600" y="4547"/>
                    <a:pt x="21600" y="4547"/>
                  </a:cubicBezTo>
                  <a:cubicBezTo>
                    <a:pt x="0" y="4547"/>
                    <a:pt x="0" y="4547"/>
                    <a:pt x="0" y="4547"/>
                  </a:cubicBezTo>
                  <a:lnTo>
                    <a:pt x="0" y="3411"/>
                  </a:lnTo>
                  <a:close/>
                  <a:moveTo>
                    <a:pt x="16200" y="17053"/>
                  </a:moveTo>
                  <a:cubicBezTo>
                    <a:pt x="17212" y="17053"/>
                    <a:pt x="17212" y="17053"/>
                    <a:pt x="17212" y="17053"/>
                  </a:cubicBezTo>
                  <a:cubicBezTo>
                    <a:pt x="17212" y="15916"/>
                    <a:pt x="17212" y="15916"/>
                    <a:pt x="17212" y="15916"/>
                  </a:cubicBezTo>
                  <a:cubicBezTo>
                    <a:pt x="17212" y="15253"/>
                    <a:pt x="17634" y="14779"/>
                    <a:pt x="18225" y="14779"/>
                  </a:cubicBezTo>
                  <a:cubicBezTo>
                    <a:pt x="18816" y="14779"/>
                    <a:pt x="19237" y="15253"/>
                    <a:pt x="19237" y="15916"/>
                  </a:cubicBezTo>
                  <a:cubicBezTo>
                    <a:pt x="19237" y="17053"/>
                    <a:pt x="19237" y="17053"/>
                    <a:pt x="19237" y="17053"/>
                  </a:cubicBezTo>
                  <a:cubicBezTo>
                    <a:pt x="20250" y="17053"/>
                    <a:pt x="20250" y="17053"/>
                    <a:pt x="20250" y="17053"/>
                  </a:cubicBezTo>
                  <a:cubicBezTo>
                    <a:pt x="20841" y="17053"/>
                    <a:pt x="21262" y="17526"/>
                    <a:pt x="21262" y="18189"/>
                  </a:cubicBezTo>
                  <a:cubicBezTo>
                    <a:pt x="21262" y="18853"/>
                    <a:pt x="20841" y="19326"/>
                    <a:pt x="20250" y="19326"/>
                  </a:cubicBezTo>
                  <a:cubicBezTo>
                    <a:pt x="19237" y="19326"/>
                    <a:pt x="19237" y="19326"/>
                    <a:pt x="19237" y="19326"/>
                  </a:cubicBezTo>
                  <a:cubicBezTo>
                    <a:pt x="19237" y="20463"/>
                    <a:pt x="19237" y="20463"/>
                    <a:pt x="19237" y="20463"/>
                  </a:cubicBezTo>
                  <a:cubicBezTo>
                    <a:pt x="19237" y="21126"/>
                    <a:pt x="18816" y="21600"/>
                    <a:pt x="18225" y="21600"/>
                  </a:cubicBezTo>
                  <a:cubicBezTo>
                    <a:pt x="17634" y="21600"/>
                    <a:pt x="17212" y="21126"/>
                    <a:pt x="17212" y="20463"/>
                  </a:cubicBezTo>
                  <a:cubicBezTo>
                    <a:pt x="17212" y="19326"/>
                    <a:pt x="17212" y="19326"/>
                    <a:pt x="17212" y="19326"/>
                  </a:cubicBezTo>
                  <a:cubicBezTo>
                    <a:pt x="16200" y="19326"/>
                    <a:pt x="16200" y="19326"/>
                    <a:pt x="16200" y="19326"/>
                  </a:cubicBezTo>
                  <a:cubicBezTo>
                    <a:pt x="15609" y="19326"/>
                    <a:pt x="15187" y="18853"/>
                    <a:pt x="15187" y="18189"/>
                  </a:cubicBezTo>
                  <a:cubicBezTo>
                    <a:pt x="15187" y="17526"/>
                    <a:pt x="15609" y="17053"/>
                    <a:pt x="16200" y="1705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3" name="Shape"/>
            <p:cNvSpPr/>
            <p:nvPr/>
          </p:nvSpPr>
          <p:spPr>
            <a:xfrm>
              <a:off x="7283451" y="1291167"/>
              <a:ext cx="546101" cy="42545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060"/>
                    <a:pt x="0" y="20304"/>
                  </a:cubicBezTo>
                  <a:cubicBezTo>
                    <a:pt x="0" y="18576"/>
                    <a:pt x="0" y="18576"/>
                    <a:pt x="0" y="18576"/>
                  </a:cubicBezTo>
                  <a:cubicBezTo>
                    <a:pt x="0" y="16416"/>
                    <a:pt x="0" y="16416"/>
                    <a:pt x="0" y="16416"/>
                  </a:cubicBezTo>
                  <a:cubicBezTo>
                    <a:pt x="0" y="14688"/>
                    <a:pt x="0" y="14688"/>
                    <a:pt x="0" y="14688"/>
                  </a:cubicBezTo>
                  <a:cubicBezTo>
                    <a:pt x="0" y="12528"/>
                    <a:pt x="0" y="12528"/>
                    <a:pt x="0" y="12528"/>
                  </a:cubicBezTo>
                  <a:cubicBezTo>
                    <a:pt x="0" y="10800"/>
                    <a:pt x="0" y="10800"/>
                    <a:pt x="0" y="10800"/>
                  </a:cubicBezTo>
                  <a:cubicBezTo>
                    <a:pt x="0" y="6480"/>
                    <a:pt x="0" y="6480"/>
                    <a:pt x="0" y="6480"/>
                  </a:cubicBezTo>
                  <a:cubicBezTo>
                    <a:pt x="21600" y="6480"/>
                    <a:pt x="21600" y="6480"/>
                    <a:pt x="21600" y="6480"/>
                  </a:cubicBezTo>
                  <a:cubicBezTo>
                    <a:pt x="21600" y="10800"/>
                    <a:pt x="21600" y="10800"/>
                    <a:pt x="21600" y="10800"/>
                  </a:cubicBezTo>
                  <a:cubicBezTo>
                    <a:pt x="21600" y="12528"/>
                    <a:pt x="21600" y="12528"/>
                    <a:pt x="21600" y="12528"/>
                  </a:cubicBezTo>
                  <a:cubicBezTo>
                    <a:pt x="21600" y="14688"/>
                    <a:pt x="21600" y="14688"/>
                    <a:pt x="21600" y="14688"/>
                  </a:cubicBezTo>
                  <a:cubicBezTo>
                    <a:pt x="21600" y="16416"/>
                    <a:pt x="21600" y="16416"/>
                    <a:pt x="21600" y="16416"/>
                  </a:cubicBezTo>
                  <a:cubicBezTo>
                    <a:pt x="21600" y="18576"/>
                    <a:pt x="21600" y="18576"/>
                    <a:pt x="21600" y="18576"/>
                  </a:cubicBezTo>
                  <a:cubicBezTo>
                    <a:pt x="21600" y="20304"/>
                    <a:pt x="21600" y="20304"/>
                    <a:pt x="21600" y="20304"/>
                  </a:cubicBezTo>
                  <a:cubicBezTo>
                    <a:pt x="21600" y="21060"/>
                    <a:pt x="21178" y="21600"/>
                    <a:pt x="20588" y="21600"/>
                  </a:cubicBezTo>
                  <a:moveTo>
                    <a:pt x="0" y="3888"/>
                  </a:moveTo>
                  <a:cubicBezTo>
                    <a:pt x="0" y="3024"/>
                    <a:pt x="0" y="3024"/>
                    <a:pt x="0" y="3024"/>
                  </a:cubicBezTo>
                  <a:cubicBezTo>
                    <a:pt x="0" y="1296"/>
                    <a:pt x="0" y="1296"/>
                    <a:pt x="0" y="1296"/>
                  </a:cubicBezTo>
                  <a:cubicBezTo>
                    <a:pt x="0" y="540"/>
                    <a:pt x="422" y="0"/>
                    <a:pt x="1012" y="0"/>
                  </a:cubicBezTo>
                  <a:cubicBezTo>
                    <a:pt x="2362" y="0"/>
                    <a:pt x="2362" y="0"/>
                    <a:pt x="2362" y="0"/>
                  </a:cubicBezTo>
                  <a:cubicBezTo>
                    <a:pt x="3037" y="0"/>
                    <a:pt x="3037" y="0"/>
                    <a:pt x="3037" y="0"/>
                  </a:cubicBezTo>
                  <a:cubicBezTo>
                    <a:pt x="4050" y="0"/>
                    <a:pt x="4050" y="0"/>
                    <a:pt x="4050" y="0"/>
                  </a:cubicBezTo>
                  <a:cubicBezTo>
                    <a:pt x="6075" y="0"/>
                    <a:pt x="6075" y="0"/>
                    <a:pt x="6075" y="0"/>
                  </a:cubicBezTo>
                  <a:cubicBezTo>
                    <a:pt x="8100" y="2592"/>
                    <a:pt x="8100" y="2592"/>
                    <a:pt x="8100" y="2592"/>
                  </a:cubicBezTo>
                  <a:cubicBezTo>
                    <a:pt x="20588" y="2592"/>
                    <a:pt x="20588" y="2592"/>
                    <a:pt x="20588" y="2592"/>
                  </a:cubicBezTo>
                  <a:cubicBezTo>
                    <a:pt x="21178" y="2592"/>
                    <a:pt x="21600" y="3132"/>
                    <a:pt x="21600" y="3888"/>
                  </a:cubicBezTo>
                  <a:cubicBezTo>
                    <a:pt x="21600" y="5184"/>
                    <a:pt x="21600" y="5184"/>
                    <a:pt x="21600" y="5184"/>
                  </a:cubicBezTo>
                  <a:cubicBezTo>
                    <a:pt x="0" y="5184"/>
                    <a:pt x="0" y="5184"/>
                    <a:pt x="0" y="5184"/>
                  </a:cubicBezTo>
                  <a:lnTo>
                    <a:pt x="0" y="388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4" name="Shape"/>
            <p:cNvSpPr/>
            <p:nvPr/>
          </p:nvSpPr>
          <p:spPr>
            <a:xfrm>
              <a:off x="6330950" y="1231900"/>
              <a:ext cx="543984"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4175" y="13162"/>
                  </a:moveTo>
                  <a:cubicBezTo>
                    <a:pt x="14175" y="13753"/>
                    <a:pt x="13753" y="14175"/>
                    <a:pt x="13163" y="14175"/>
                  </a:cubicBezTo>
                  <a:cubicBezTo>
                    <a:pt x="12572" y="14175"/>
                    <a:pt x="12150" y="13753"/>
                    <a:pt x="12150" y="13162"/>
                  </a:cubicBezTo>
                  <a:cubicBezTo>
                    <a:pt x="12150" y="11728"/>
                    <a:pt x="12150" y="11728"/>
                    <a:pt x="12150" y="11728"/>
                  </a:cubicBezTo>
                  <a:cubicBezTo>
                    <a:pt x="9028" y="14006"/>
                    <a:pt x="9028" y="14006"/>
                    <a:pt x="9028" y="14006"/>
                  </a:cubicBezTo>
                  <a:cubicBezTo>
                    <a:pt x="9028" y="14006"/>
                    <a:pt x="9028" y="14006"/>
                    <a:pt x="9028" y="14006"/>
                  </a:cubicBezTo>
                  <a:cubicBezTo>
                    <a:pt x="8859" y="14091"/>
                    <a:pt x="8691" y="14175"/>
                    <a:pt x="8437" y="14175"/>
                  </a:cubicBezTo>
                  <a:cubicBezTo>
                    <a:pt x="7847" y="14175"/>
                    <a:pt x="7425" y="13753"/>
                    <a:pt x="7425" y="13162"/>
                  </a:cubicBezTo>
                  <a:cubicBezTo>
                    <a:pt x="7425" y="8437"/>
                    <a:pt x="7425" y="8437"/>
                    <a:pt x="7425" y="8437"/>
                  </a:cubicBezTo>
                  <a:cubicBezTo>
                    <a:pt x="7425" y="7847"/>
                    <a:pt x="7847" y="7425"/>
                    <a:pt x="8437" y="7425"/>
                  </a:cubicBezTo>
                  <a:cubicBezTo>
                    <a:pt x="8691" y="7425"/>
                    <a:pt x="8859" y="7509"/>
                    <a:pt x="9028" y="7594"/>
                  </a:cubicBezTo>
                  <a:cubicBezTo>
                    <a:pt x="9028" y="7594"/>
                    <a:pt x="9028" y="7594"/>
                    <a:pt x="9028" y="7594"/>
                  </a:cubicBezTo>
                  <a:cubicBezTo>
                    <a:pt x="12150" y="9872"/>
                    <a:pt x="12150" y="9872"/>
                    <a:pt x="12150" y="9872"/>
                  </a:cubicBezTo>
                  <a:cubicBezTo>
                    <a:pt x="12150" y="8437"/>
                    <a:pt x="12150" y="8437"/>
                    <a:pt x="12150" y="8437"/>
                  </a:cubicBezTo>
                  <a:cubicBezTo>
                    <a:pt x="12150" y="7847"/>
                    <a:pt x="12572" y="7425"/>
                    <a:pt x="13163" y="7425"/>
                  </a:cubicBezTo>
                  <a:cubicBezTo>
                    <a:pt x="13753" y="7425"/>
                    <a:pt x="14175" y="7847"/>
                    <a:pt x="14175" y="8437"/>
                  </a:cubicBezTo>
                  <a:lnTo>
                    <a:pt x="14175" y="1316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5" name="Shape"/>
            <p:cNvSpPr/>
            <p:nvPr/>
          </p:nvSpPr>
          <p:spPr>
            <a:xfrm>
              <a:off x="5376333" y="1231900"/>
              <a:ext cx="543985"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4175" y="13162"/>
                  </a:moveTo>
                  <a:cubicBezTo>
                    <a:pt x="14175" y="13753"/>
                    <a:pt x="13753" y="14175"/>
                    <a:pt x="13162" y="14175"/>
                  </a:cubicBezTo>
                  <a:cubicBezTo>
                    <a:pt x="12909" y="14175"/>
                    <a:pt x="12741" y="14091"/>
                    <a:pt x="12572" y="14006"/>
                  </a:cubicBezTo>
                  <a:cubicBezTo>
                    <a:pt x="12572" y="14006"/>
                    <a:pt x="12572" y="14006"/>
                    <a:pt x="12572" y="14006"/>
                  </a:cubicBezTo>
                  <a:cubicBezTo>
                    <a:pt x="9450" y="11728"/>
                    <a:pt x="9450" y="11728"/>
                    <a:pt x="9450" y="11728"/>
                  </a:cubicBezTo>
                  <a:cubicBezTo>
                    <a:pt x="9450" y="13162"/>
                    <a:pt x="9450" y="13162"/>
                    <a:pt x="9450" y="13162"/>
                  </a:cubicBezTo>
                  <a:cubicBezTo>
                    <a:pt x="9450" y="13753"/>
                    <a:pt x="9028" y="14175"/>
                    <a:pt x="8437" y="14175"/>
                  </a:cubicBezTo>
                  <a:cubicBezTo>
                    <a:pt x="7847" y="14175"/>
                    <a:pt x="7425" y="13753"/>
                    <a:pt x="7425" y="13162"/>
                  </a:cubicBezTo>
                  <a:cubicBezTo>
                    <a:pt x="7425" y="8437"/>
                    <a:pt x="7425" y="8437"/>
                    <a:pt x="7425" y="8437"/>
                  </a:cubicBezTo>
                  <a:cubicBezTo>
                    <a:pt x="7425" y="7847"/>
                    <a:pt x="7847" y="7425"/>
                    <a:pt x="8437" y="7425"/>
                  </a:cubicBezTo>
                  <a:cubicBezTo>
                    <a:pt x="9028" y="7425"/>
                    <a:pt x="9450" y="7847"/>
                    <a:pt x="9450" y="8437"/>
                  </a:cubicBezTo>
                  <a:cubicBezTo>
                    <a:pt x="9450" y="9872"/>
                    <a:pt x="9450" y="9872"/>
                    <a:pt x="9450" y="9872"/>
                  </a:cubicBezTo>
                  <a:cubicBezTo>
                    <a:pt x="12572" y="7594"/>
                    <a:pt x="12572" y="7594"/>
                    <a:pt x="12572" y="7594"/>
                  </a:cubicBezTo>
                  <a:cubicBezTo>
                    <a:pt x="12572" y="7594"/>
                    <a:pt x="12572" y="7594"/>
                    <a:pt x="12572" y="7594"/>
                  </a:cubicBezTo>
                  <a:cubicBezTo>
                    <a:pt x="12741" y="7509"/>
                    <a:pt x="12909" y="7425"/>
                    <a:pt x="13162" y="7425"/>
                  </a:cubicBezTo>
                  <a:cubicBezTo>
                    <a:pt x="13753" y="7425"/>
                    <a:pt x="14175" y="7847"/>
                    <a:pt x="14175" y="8437"/>
                  </a:cubicBezTo>
                  <a:lnTo>
                    <a:pt x="14175" y="1316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6" name="Shape"/>
            <p:cNvSpPr/>
            <p:nvPr/>
          </p:nvSpPr>
          <p:spPr>
            <a:xfrm>
              <a:off x="4421717" y="1231900"/>
              <a:ext cx="546101"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5356" y="11644"/>
                  </a:moveTo>
                  <a:cubicBezTo>
                    <a:pt x="12066" y="13922"/>
                    <a:pt x="12066" y="13922"/>
                    <a:pt x="12066" y="13922"/>
                  </a:cubicBezTo>
                  <a:cubicBezTo>
                    <a:pt x="11897" y="14091"/>
                    <a:pt x="11728" y="14175"/>
                    <a:pt x="11475" y="14175"/>
                  </a:cubicBezTo>
                  <a:cubicBezTo>
                    <a:pt x="10884" y="14175"/>
                    <a:pt x="10462" y="13753"/>
                    <a:pt x="10462" y="13162"/>
                  </a:cubicBezTo>
                  <a:cubicBezTo>
                    <a:pt x="10462" y="13162"/>
                    <a:pt x="10462" y="13162"/>
                    <a:pt x="10462" y="13162"/>
                  </a:cubicBezTo>
                  <a:cubicBezTo>
                    <a:pt x="10462" y="11813"/>
                    <a:pt x="10462" y="11813"/>
                    <a:pt x="10462" y="11813"/>
                  </a:cubicBezTo>
                  <a:cubicBezTo>
                    <a:pt x="7341" y="13922"/>
                    <a:pt x="7341" y="13922"/>
                    <a:pt x="7341" y="13922"/>
                  </a:cubicBezTo>
                  <a:cubicBezTo>
                    <a:pt x="7172" y="14091"/>
                    <a:pt x="7003" y="14175"/>
                    <a:pt x="6750" y="14175"/>
                  </a:cubicBezTo>
                  <a:cubicBezTo>
                    <a:pt x="6159" y="14175"/>
                    <a:pt x="5737" y="13753"/>
                    <a:pt x="5737" y="13162"/>
                  </a:cubicBezTo>
                  <a:cubicBezTo>
                    <a:pt x="5737" y="13162"/>
                    <a:pt x="5737" y="13162"/>
                    <a:pt x="5737" y="13162"/>
                  </a:cubicBezTo>
                  <a:cubicBezTo>
                    <a:pt x="5737" y="8437"/>
                    <a:pt x="5737" y="8437"/>
                    <a:pt x="5737" y="8437"/>
                  </a:cubicBezTo>
                  <a:cubicBezTo>
                    <a:pt x="5737" y="8437"/>
                    <a:pt x="5737" y="8437"/>
                    <a:pt x="5737" y="8437"/>
                  </a:cubicBezTo>
                  <a:cubicBezTo>
                    <a:pt x="5737" y="8437"/>
                    <a:pt x="5737" y="8437"/>
                    <a:pt x="5737" y="8437"/>
                  </a:cubicBezTo>
                  <a:cubicBezTo>
                    <a:pt x="5737" y="7847"/>
                    <a:pt x="6159" y="7425"/>
                    <a:pt x="6750" y="7425"/>
                  </a:cubicBezTo>
                  <a:cubicBezTo>
                    <a:pt x="7003" y="7425"/>
                    <a:pt x="7172" y="7509"/>
                    <a:pt x="7341" y="7678"/>
                  </a:cubicBezTo>
                  <a:cubicBezTo>
                    <a:pt x="10462" y="9787"/>
                    <a:pt x="10462" y="9787"/>
                    <a:pt x="10462" y="9787"/>
                  </a:cubicBezTo>
                  <a:cubicBezTo>
                    <a:pt x="10462" y="8437"/>
                    <a:pt x="10462" y="8437"/>
                    <a:pt x="10462" y="8437"/>
                  </a:cubicBezTo>
                  <a:cubicBezTo>
                    <a:pt x="10462" y="8437"/>
                    <a:pt x="10462" y="8437"/>
                    <a:pt x="10462" y="8437"/>
                  </a:cubicBezTo>
                  <a:cubicBezTo>
                    <a:pt x="10462" y="8437"/>
                    <a:pt x="10462" y="8437"/>
                    <a:pt x="10462" y="8437"/>
                  </a:cubicBezTo>
                  <a:cubicBezTo>
                    <a:pt x="10462" y="7847"/>
                    <a:pt x="10884" y="7425"/>
                    <a:pt x="11475" y="7425"/>
                  </a:cubicBezTo>
                  <a:cubicBezTo>
                    <a:pt x="11728" y="7425"/>
                    <a:pt x="11897" y="7509"/>
                    <a:pt x="12066" y="7678"/>
                  </a:cubicBezTo>
                  <a:cubicBezTo>
                    <a:pt x="15356" y="9956"/>
                    <a:pt x="15356" y="9956"/>
                    <a:pt x="15356" y="9956"/>
                  </a:cubicBezTo>
                  <a:cubicBezTo>
                    <a:pt x="15694" y="10125"/>
                    <a:pt x="15863" y="10462"/>
                    <a:pt x="15863" y="10800"/>
                  </a:cubicBezTo>
                  <a:cubicBezTo>
                    <a:pt x="15863" y="11137"/>
                    <a:pt x="15694" y="11475"/>
                    <a:pt x="15356" y="116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7" name="Shape"/>
            <p:cNvSpPr/>
            <p:nvPr/>
          </p:nvSpPr>
          <p:spPr>
            <a:xfrm>
              <a:off x="3469217" y="1231900"/>
              <a:ext cx="543984"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91" y="21600"/>
                    <a:pt x="21600" y="16791"/>
                    <a:pt x="21600" y="10800"/>
                  </a:cubicBezTo>
                  <a:cubicBezTo>
                    <a:pt x="21600" y="4809"/>
                    <a:pt x="16791" y="0"/>
                    <a:pt x="10800" y="0"/>
                  </a:cubicBezTo>
                  <a:cubicBezTo>
                    <a:pt x="4809" y="0"/>
                    <a:pt x="0" y="4809"/>
                    <a:pt x="0" y="10800"/>
                  </a:cubicBezTo>
                  <a:cubicBezTo>
                    <a:pt x="0" y="16791"/>
                    <a:pt x="4809" y="21600"/>
                    <a:pt x="10800" y="21600"/>
                  </a:cubicBezTo>
                  <a:moveTo>
                    <a:pt x="10800" y="2025"/>
                  </a:moveTo>
                  <a:cubicBezTo>
                    <a:pt x="15609" y="2025"/>
                    <a:pt x="19575" y="5991"/>
                    <a:pt x="19575" y="10800"/>
                  </a:cubicBezTo>
                  <a:cubicBezTo>
                    <a:pt x="19575" y="15609"/>
                    <a:pt x="15609" y="19575"/>
                    <a:pt x="10800" y="19575"/>
                  </a:cubicBezTo>
                  <a:cubicBezTo>
                    <a:pt x="5991" y="19575"/>
                    <a:pt x="2025" y="15609"/>
                    <a:pt x="2025" y="10800"/>
                  </a:cubicBezTo>
                  <a:cubicBezTo>
                    <a:pt x="2025" y="5991"/>
                    <a:pt x="5991" y="2025"/>
                    <a:pt x="10800" y="2025"/>
                  </a:cubicBezTo>
                  <a:moveTo>
                    <a:pt x="6244" y="11644"/>
                  </a:moveTo>
                  <a:cubicBezTo>
                    <a:pt x="9534" y="13922"/>
                    <a:pt x="9534" y="13922"/>
                    <a:pt x="9534" y="13922"/>
                  </a:cubicBezTo>
                  <a:cubicBezTo>
                    <a:pt x="9703" y="14091"/>
                    <a:pt x="9872" y="14175"/>
                    <a:pt x="10125" y="14175"/>
                  </a:cubicBezTo>
                  <a:cubicBezTo>
                    <a:pt x="10716" y="14175"/>
                    <a:pt x="11137" y="13753"/>
                    <a:pt x="11137" y="13162"/>
                  </a:cubicBezTo>
                  <a:cubicBezTo>
                    <a:pt x="11137" y="13162"/>
                    <a:pt x="11137" y="13162"/>
                    <a:pt x="11137" y="13162"/>
                  </a:cubicBezTo>
                  <a:cubicBezTo>
                    <a:pt x="11137" y="11813"/>
                    <a:pt x="11137" y="11813"/>
                    <a:pt x="11137" y="11813"/>
                  </a:cubicBezTo>
                  <a:cubicBezTo>
                    <a:pt x="14259" y="13922"/>
                    <a:pt x="14259" y="13922"/>
                    <a:pt x="14259" y="13922"/>
                  </a:cubicBezTo>
                  <a:cubicBezTo>
                    <a:pt x="14428" y="14091"/>
                    <a:pt x="14597" y="14175"/>
                    <a:pt x="14850" y="14175"/>
                  </a:cubicBezTo>
                  <a:cubicBezTo>
                    <a:pt x="15441" y="14175"/>
                    <a:pt x="15862" y="13753"/>
                    <a:pt x="15862" y="13162"/>
                  </a:cubicBezTo>
                  <a:cubicBezTo>
                    <a:pt x="15862" y="13162"/>
                    <a:pt x="15862" y="13162"/>
                    <a:pt x="15862" y="13162"/>
                  </a:cubicBezTo>
                  <a:cubicBezTo>
                    <a:pt x="15862" y="8437"/>
                    <a:pt x="15862" y="8437"/>
                    <a:pt x="15862" y="8437"/>
                  </a:cubicBezTo>
                  <a:cubicBezTo>
                    <a:pt x="15862" y="8437"/>
                    <a:pt x="15862" y="8437"/>
                    <a:pt x="15862" y="8437"/>
                  </a:cubicBezTo>
                  <a:cubicBezTo>
                    <a:pt x="15862" y="8437"/>
                    <a:pt x="15862" y="8437"/>
                    <a:pt x="15862" y="8437"/>
                  </a:cubicBezTo>
                  <a:cubicBezTo>
                    <a:pt x="15862" y="7847"/>
                    <a:pt x="15441" y="7425"/>
                    <a:pt x="14850" y="7425"/>
                  </a:cubicBezTo>
                  <a:cubicBezTo>
                    <a:pt x="14597" y="7425"/>
                    <a:pt x="14428" y="7509"/>
                    <a:pt x="14259" y="7678"/>
                  </a:cubicBezTo>
                  <a:cubicBezTo>
                    <a:pt x="11137" y="9787"/>
                    <a:pt x="11137" y="9787"/>
                    <a:pt x="11137" y="9787"/>
                  </a:cubicBezTo>
                  <a:cubicBezTo>
                    <a:pt x="11137" y="8437"/>
                    <a:pt x="11137" y="8437"/>
                    <a:pt x="11137" y="8437"/>
                  </a:cubicBezTo>
                  <a:cubicBezTo>
                    <a:pt x="11137" y="8437"/>
                    <a:pt x="11137" y="8437"/>
                    <a:pt x="11137" y="8437"/>
                  </a:cubicBezTo>
                  <a:cubicBezTo>
                    <a:pt x="11137" y="8437"/>
                    <a:pt x="11137" y="8437"/>
                    <a:pt x="11137" y="8437"/>
                  </a:cubicBezTo>
                  <a:cubicBezTo>
                    <a:pt x="11137" y="7847"/>
                    <a:pt x="10716" y="7425"/>
                    <a:pt x="10125" y="7425"/>
                  </a:cubicBezTo>
                  <a:cubicBezTo>
                    <a:pt x="9872" y="7425"/>
                    <a:pt x="9703" y="7509"/>
                    <a:pt x="9534" y="7678"/>
                  </a:cubicBezTo>
                  <a:cubicBezTo>
                    <a:pt x="6244" y="9956"/>
                    <a:pt x="6244" y="9956"/>
                    <a:pt x="6244" y="9956"/>
                  </a:cubicBezTo>
                  <a:cubicBezTo>
                    <a:pt x="5906" y="10125"/>
                    <a:pt x="5737" y="10462"/>
                    <a:pt x="5737" y="10800"/>
                  </a:cubicBezTo>
                  <a:cubicBezTo>
                    <a:pt x="5737" y="11137"/>
                    <a:pt x="5906" y="11475"/>
                    <a:pt x="6244" y="116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8" name="Shape"/>
            <p:cNvSpPr/>
            <p:nvPr/>
          </p:nvSpPr>
          <p:spPr>
            <a:xfrm>
              <a:off x="2514600" y="1231900"/>
              <a:ext cx="546101"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3838" y="13500"/>
                  </a:moveTo>
                  <a:cubicBezTo>
                    <a:pt x="13838" y="14091"/>
                    <a:pt x="13416" y="14512"/>
                    <a:pt x="12825" y="14512"/>
                  </a:cubicBezTo>
                  <a:cubicBezTo>
                    <a:pt x="12234" y="14512"/>
                    <a:pt x="11813" y="14091"/>
                    <a:pt x="11813" y="13500"/>
                  </a:cubicBezTo>
                  <a:cubicBezTo>
                    <a:pt x="11813" y="13500"/>
                    <a:pt x="11813" y="13500"/>
                    <a:pt x="11813" y="13500"/>
                  </a:cubicBezTo>
                  <a:cubicBezTo>
                    <a:pt x="11813" y="8100"/>
                    <a:pt x="11813" y="8100"/>
                    <a:pt x="11813" y="8100"/>
                  </a:cubicBezTo>
                  <a:cubicBezTo>
                    <a:pt x="11813" y="8100"/>
                    <a:pt x="11813" y="8100"/>
                    <a:pt x="11813" y="8100"/>
                  </a:cubicBezTo>
                  <a:cubicBezTo>
                    <a:pt x="11813" y="8100"/>
                    <a:pt x="11813" y="8100"/>
                    <a:pt x="11813" y="8100"/>
                  </a:cubicBezTo>
                  <a:cubicBezTo>
                    <a:pt x="11813" y="7509"/>
                    <a:pt x="12234" y="7087"/>
                    <a:pt x="12825" y="7087"/>
                  </a:cubicBezTo>
                  <a:cubicBezTo>
                    <a:pt x="13416" y="7087"/>
                    <a:pt x="13838" y="7509"/>
                    <a:pt x="13838" y="8100"/>
                  </a:cubicBezTo>
                  <a:cubicBezTo>
                    <a:pt x="13838" y="8100"/>
                    <a:pt x="13838" y="8100"/>
                    <a:pt x="13838" y="8100"/>
                  </a:cubicBezTo>
                  <a:cubicBezTo>
                    <a:pt x="13838" y="13500"/>
                    <a:pt x="13838" y="13500"/>
                    <a:pt x="13838" y="13500"/>
                  </a:cubicBezTo>
                  <a:cubicBezTo>
                    <a:pt x="13838" y="13500"/>
                    <a:pt x="13838" y="13500"/>
                    <a:pt x="13838" y="13500"/>
                  </a:cubicBezTo>
                  <a:moveTo>
                    <a:pt x="9787" y="13500"/>
                  </a:moveTo>
                  <a:cubicBezTo>
                    <a:pt x="9787" y="14091"/>
                    <a:pt x="9366" y="14512"/>
                    <a:pt x="8775" y="14512"/>
                  </a:cubicBezTo>
                  <a:cubicBezTo>
                    <a:pt x="8184" y="14512"/>
                    <a:pt x="7762" y="14091"/>
                    <a:pt x="7762" y="13500"/>
                  </a:cubicBezTo>
                  <a:cubicBezTo>
                    <a:pt x="7762" y="13500"/>
                    <a:pt x="7762" y="13500"/>
                    <a:pt x="7762" y="13500"/>
                  </a:cubicBezTo>
                  <a:cubicBezTo>
                    <a:pt x="7762" y="8100"/>
                    <a:pt x="7762" y="8100"/>
                    <a:pt x="7762" y="8100"/>
                  </a:cubicBezTo>
                  <a:cubicBezTo>
                    <a:pt x="7762" y="8100"/>
                    <a:pt x="7762" y="8100"/>
                    <a:pt x="7762" y="8100"/>
                  </a:cubicBezTo>
                  <a:cubicBezTo>
                    <a:pt x="7762" y="8100"/>
                    <a:pt x="7762" y="8100"/>
                    <a:pt x="7762" y="8100"/>
                  </a:cubicBezTo>
                  <a:cubicBezTo>
                    <a:pt x="7762" y="7509"/>
                    <a:pt x="8184" y="7087"/>
                    <a:pt x="8775" y="7087"/>
                  </a:cubicBezTo>
                  <a:cubicBezTo>
                    <a:pt x="9366" y="7087"/>
                    <a:pt x="9787" y="7509"/>
                    <a:pt x="9787" y="8100"/>
                  </a:cubicBezTo>
                  <a:cubicBezTo>
                    <a:pt x="9787" y="8100"/>
                    <a:pt x="9787" y="8100"/>
                    <a:pt x="9787" y="8100"/>
                  </a:cubicBezTo>
                  <a:cubicBezTo>
                    <a:pt x="9787" y="13500"/>
                    <a:pt x="9787" y="13500"/>
                    <a:pt x="9787" y="13500"/>
                  </a:cubicBezTo>
                  <a:cubicBezTo>
                    <a:pt x="9787" y="13500"/>
                    <a:pt x="9787" y="13500"/>
                    <a:pt x="9787" y="135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69" name="Shape"/>
            <p:cNvSpPr/>
            <p:nvPr/>
          </p:nvSpPr>
          <p:spPr>
            <a:xfrm>
              <a:off x="1562100" y="1231900"/>
              <a:ext cx="543985"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3500" y="14512"/>
                  </a:moveTo>
                  <a:cubicBezTo>
                    <a:pt x="8100" y="14512"/>
                    <a:pt x="8100" y="14512"/>
                    <a:pt x="8100" y="14512"/>
                  </a:cubicBezTo>
                  <a:cubicBezTo>
                    <a:pt x="7509" y="14512"/>
                    <a:pt x="7087" y="14091"/>
                    <a:pt x="7087" y="13500"/>
                  </a:cubicBezTo>
                  <a:cubicBezTo>
                    <a:pt x="7087" y="8100"/>
                    <a:pt x="7087" y="8100"/>
                    <a:pt x="7087" y="8100"/>
                  </a:cubicBezTo>
                  <a:cubicBezTo>
                    <a:pt x="7087" y="7509"/>
                    <a:pt x="7509" y="7087"/>
                    <a:pt x="8100" y="7087"/>
                  </a:cubicBezTo>
                  <a:cubicBezTo>
                    <a:pt x="13500" y="7087"/>
                    <a:pt x="13500" y="7087"/>
                    <a:pt x="13500" y="7087"/>
                  </a:cubicBezTo>
                  <a:cubicBezTo>
                    <a:pt x="14091" y="7087"/>
                    <a:pt x="14512" y="7509"/>
                    <a:pt x="14512" y="8100"/>
                  </a:cubicBezTo>
                  <a:cubicBezTo>
                    <a:pt x="14512" y="13500"/>
                    <a:pt x="14512" y="13500"/>
                    <a:pt x="14512" y="13500"/>
                  </a:cubicBezTo>
                  <a:cubicBezTo>
                    <a:pt x="14512" y="14091"/>
                    <a:pt x="14091" y="14512"/>
                    <a:pt x="13500" y="1451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0" name="Shape"/>
            <p:cNvSpPr/>
            <p:nvPr/>
          </p:nvSpPr>
          <p:spPr>
            <a:xfrm>
              <a:off x="607484" y="1231900"/>
              <a:ext cx="546101" cy="5439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4006" y="11644"/>
                  </a:moveTo>
                  <a:cubicBezTo>
                    <a:pt x="8606" y="15019"/>
                    <a:pt x="8606" y="15019"/>
                    <a:pt x="8606" y="15019"/>
                  </a:cubicBezTo>
                  <a:cubicBezTo>
                    <a:pt x="8606" y="15019"/>
                    <a:pt x="8606" y="15019"/>
                    <a:pt x="8606" y="15019"/>
                  </a:cubicBezTo>
                  <a:cubicBezTo>
                    <a:pt x="8606" y="15019"/>
                    <a:pt x="8522" y="15103"/>
                    <a:pt x="8522" y="15103"/>
                  </a:cubicBezTo>
                  <a:cubicBezTo>
                    <a:pt x="8522" y="15103"/>
                    <a:pt x="8522" y="15103"/>
                    <a:pt x="8522" y="15103"/>
                  </a:cubicBezTo>
                  <a:cubicBezTo>
                    <a:pt x="8437" y="15103"/>
                    <a:pt x="8437" y="15103"/>
                    <a:pt x="8353" y="15187"/>
                  </a:cubicBezTo>
                  <a:cubicBezTo>
                    <a:pt x="8353" y="15187"/>
                    <a:pt x="8353" y="15187"/>
                    <a:pt x="8353" y="15187"/>
                  </a:cubicBezTo>
                  <a:cubicBezTo>
                    <a:pt x="8353" y="15187"/>
                    <a:pt x="8353" y="15187"/>
                    <a:pt x="8353" y="15187"/>
                  </a:cubicBezTo>
                  <a:cubicBezTo>
                    <a:pt x="8353" y="15187"/>
                    <a:pt x="8353" y="15187"/>
                    <a:pt x="8353" y="15187"/>
                  </a:cubicBezTo>
                  <a:cubicBezTo>
                    <a:pt x="8269" y="15187"/>
                    <a:pt x="8269" y="15187"/>
                    <a:pt x="8269" y="15187"/>
                  </a:cubicBezTo>
                  <a:cubicBezTo>
                    <a:pt x="8269" y="15187"/>
                    <a:pt x="8269" y="15187"/>
                    <a:pt x="8269" y="15187"/>
                  </a:cubicBezTo>
                  <a:cubicBezTo>
                    <a:pt x="8184" y="15187"/>
                    <a:pt x="8184" y="15187"/>
                    <a:pt x="8184" y="15187"/>
                  </a:cubicBezTo>
                  <a:cubicBezTo>
                    <a:pt x="8184" y="15187"/>
                    <a:pt x="8184" y="15187"/>
                    <a:pt x="8184" y="15187"/>
                  </a:cubicBezTo>
                  <a:cubicBezTo>
                    <a:pt x="8184" y="15187"/>
                    <a:pt x="8100" y="15187"/>
                    <a:pt x="8100" y="15187"/>
                  </a:cubicBezTo>
                  <a:cubicBezTo>
                    <a:pt x="7509" y="15187"/>
                    <a:pt x="7087" y="14766"/>
                    <a:pt x="7087" y="14175"/>
                  </a:cubicBezTo>
                  <a:cubicBezTo>
                    <a:pt x="7087" y="7425"/>
                    <a:pt x="7087" y="7425"/>
                    <a:pt x="7087" y="7425"/>
                  </a:cubicBezTo>
                  <a:cubicBezTo>
                    <a:pt x="7087" y="6834"/>
                    <a:pt x="7509" y="6412"/>
                    <a:pt x="8100" y="6412"/>
                  </a:cubicBezTo>
                  <a:cubicBezTo>
                    <a:pt x="8353" y="6412"/>
                    <a:pt x="8522" y="6497"/>
                    <a:pt x="8691" y="6581"/>
                  </a:cubicBezTo>
                  <a:cubicBezTo>
                    <a:pt x="14006" y="9956"/>
                    <a:pt x="14006" y="9956"/>
                    <a:pt x="14006" y="9956"/>
                  </a:cubicBezTo>
                  <a:cubicBezTo>
                    <a:pt x="14344" y="10125"/>
                    <a:pt x="14513" y="10462"/>
                    <a:pt x="14513" y="10800"/>
                  </a:cubicBezTo>
                  <a:cubicBezTo>
                    <a:pt x="14513" y="11137"/>
                    <a:pt x="14344" y="11475"/>
                    <a:pt x="14006" y="116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1" name="Shape"/>
            <p:cNvSpPr/>
            <p:nvPr/>
          </p:nvSpPr>
          <p:spPr>
            <a:xfrm>
              <a:off x="11097685" y="277284"/>
              <a:ext cx="546101" cy="5461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2" name="Shape"/>
            <p:cNvSpPr/>
            <p:nvPr/>
          </p:nvSpPr>
          <p:spPr>
            <a:xfrm>
              <a:off x="10145185" y="277284"/>
              <a:ext cx="543983" cy="546101"/>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78"/>
                    <a:pt x="0" y="20588"/>
                  </a:cubicBezTo>
                  <a:cubicBezTo>
                    <a:pt x="0" y="1012"/>
                    <a:pt x="0" y="1012"/>
                    <a:pt x="0" y="1012"/>
                  </a:cubicBezTo>
                  <a:cubicBezTo>
                    <a:pt x="0" y="422"/>
                    <a:pt x="422" y="0"/>
                    <a:pt x="1012" y="0"/>
                  </a:cubicBezTo>
                  <a:cubicBezTo>
                    <a:pt x="20588" y="0"/>
                    <a:pt x="20588" y="0"/>
                    <a:pt x="20588" y="0"/>
                  </a:cubicBezTo>
                  <a:cubicBezTo>
                    <a:pt x="21178" y="0"/>
                    <a:pt x="21600" y="422"/>
                    <a:pt x="21600" y="1012"/>
                  </a:cubicBezTo>
                  <a:cubicBezTo>
                    <a:pt x="21600" y="20588"/>
                    <a:pt x="21600" y="20588"/>
                    <a:pt x="21600" y="20588"/>
                  </a:cubicBezTo>
                  <a:cubicBezTo>
                    <a:pt x="21600" y="21178"/>
                    <a:pt x="21178" y="21600"/>
                    <a:pt x="20588"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3" name="Shape"/>
            <p:cNvSpPr/>
            <p:nvPr/>
          </p:nvSpPr>
          <p:spPr>
            <a:xfrm>
              <a:off x="9199033" y="294217"/>
              <a:ext cx="529167" cy="512234"/>
            </a:xfrm>
            <a:custGeom>
              <a:avLst/>
              <a:gdLst/>
              <a:ahLst/>
              <a:cxnLst>
                <a:cxn ang="0">
                  <a:pos x="wd2" y="hd2"/>
                </a:cxn>
                <a:cxn ang="5400000">
                  <a:pos x="wd2" y="hd2"/>
                </a:cxn>
                <a:cxn ang="10800000">
                  <a:pos x="wd2" y="hd2"/>
                </a:cxn>
                <a:cxn ang="16200000">
                  <a:pos x="wd2" y="hd2"/>
                </a:cxn>
              </a:cxnLst>
              <a:rect l="0" t="0" r="r" b="b"/>
              <a:pathLst>
                <a:path w="21600" h="21600" extrusionOk="0">
                  <a:moveTo>
                    <a:pt x="20555" y="18000"/>
                  </a:moveTo>
                  <a:cubicBezTo>
                    <a:pt x="15329" y="18000"/>
                    <a:pt x="15329" y="18000"/>
                    <a:pt x="15329" y="18000"/>
                  </a:cubicBezTo>
                  <a:cubicBezTo>
                    <a:pt x="13935" y="18000"/>
                    <a:pt x="13935" y="18000"/>
                    <a:pt x="13935" y="18000"/>
                  </a:cubicBezTo>
                  <a:cubicBezTo>
                    <a:pt x="13935" y="19800"/>
                    <a:pt x="13935" y="19800"/>
                    <a:pt x="13935" y="19800"/>
                  </a:cubicBezTo>
                  <a:cubicBezTo>
                    <a:pt x="15329" y="21240"/>
                    <a:pt x="15329" y="21240"/>
                    <a:pt x="15329" y="21240"/>
                  </a:cubicBezTo>
                  <a:cubicBezTo>
                    <a:pt x="15329" y="21600"/>
                    <a:pt x="15329" y="21600"/>
                    <a:pt x="15329" y="21600"/>
                  </a:cubicBezTo>
                  <a:cubicBezTo>
                    <a:pt x="6271" y="21600"/>
                    <a:pt x="6271" y="21600"/>
                    <a:pt x="6271" y="21600"/>
                  </a:cubicBezTo>
                  <a:cubicBezTo>
                    <a:pt x="6271" y="21240"/>
                    <a:pt x="6271" y="21240"/>
                    <a:pt x="6271" y="21240"/>
                  </a:cubicBezTo>
                  <a:cubicBezTo>
                    <a:pt x="7665" y="19800"/>
                    <a:pt x="7665" y="19800"/>
                    <a:pt x="7665" y="19800"/>
                  </a:cubicBezTo>
                  <a:cubicBezTo>
                    <a:pt x="7665" y="18000"/>
                    <a:pt x="7665" y="18000"/>
                    <a:pt x="7665" y="18000"/>
                  </a:cubicBezTo>
                  <a:cubicBezTo>
                    <a:pt x="6271" y="18000"/>
                    <a:pt x="6271" y="18000"/>
                    <a:pt x="6271" y="18000"/>
                  </a:cubicBezTo>
                  <a:cubicBezTo>
                    <a:pt x="1045" y="18000"/>
                    <a:pt x="1045" y="18000"/>
                    <a:pt x="1045" y="18000"/>
                  </a:cubicBezTo>
                  <a:cubicBezTo>
                    <a:pt x="435" y="18000"/>
                    <a:pt x="0" y="17550"/>
                    <a:pt x="0" y="16920"/>
                  </a:cubicBezTo>
                  <a:cubicBezTo>
                    <a:pt x="0" y="2520"/>
                    <a:pt x="0" y="2520"/>
                    <a:pt x="0" y="2520"/>
                  </a:cubicBezTo>
                  <a:cubicBezTo>
                    <a:pt x="0" y="1890"/>
                    <a:pt x="435" y="1440"/>
                    <a:pt x="1045" y="1440"/>
                  </a:cubicBezTo>
                  <a:cubicBezTo>
                    <a:pt x="7490" y="1440"/>
                    <a:pt x="7490" y="1440"/>
                    <a:pt x="7490" y="1440"/>
                  </a:cubicBezTo>
                  <a:cubicBezTo>
                    <a:pt x="6097" y="2880"/>
                    <a:pt x="6097" y="2880"/>
                    <a:pt x="6097" y="2880"/>
                  </a:cubicBezTo>
                  <a:cubicBezTo>
                    <a:pt x="1394" y="2880"/>
                    <a:pt x="1394" y="2880"/>
                    <a:pt x="1394" y="2880"/>
                  </a:cubicBezTo>
                  <a:cubicBezTo>
                    <a:pt x="1394" y="15120"/>
                    <a:pt x="1394" y="15120"/>
                    <a:pt x="1394" y="15120"/>
                  </a:cubicBezTo>
                  <a:cubicBezTo>
                    <a:pt x="20206" y="15120"/>
                    <a:pt x="20206" y="15120"/>
                    <a:pt x="20206" y="15120"/>
                  </a:cubicBezTo>
                  <a:cubicBezTo>
                    <a:pt x="20206" y="2880"/>
                    <a:pt x="20206" y="2880"/>
                    <a:pt x="20206" y="2880"/>
                  </a:cubicBezTo>
                  <a:cubicBezTo>
                    <a:pt x="15503" y="2880"/>
                    <a:pt x="15503" y="2880"/>
                    <a:pt x="15503" y="2880"/>
                  </a:cubicBezTo>
                  <a:cubicBezTo>
                    <a:pt x="14110" y="1440"/>
                    <a:pt x="14110" y="1440"/>
                    <a:pt x="14110" y="1440"/>
                  </a:cubicBezTo>
                  <a:cubicBezTo>
                    <a:pt x="20555" y="1440"/>
                    <a:pt x="20555" y="1440"/>
                    <a:pt x="20555" y="1440"/>
                  </a:cubicBezTo>
                  <a:cubicBezTo>
                    <a:pt x="21165" y="1440"/>
                    <a:pt x="21600" y="1890"/>
                    <a:pt x="21600" y="2520"/>
                  </a:cubicBezTo>
                  <a:cubicBezTo>
                    <a:pt x="21600" y="16920"/>
                    <a:pt x="21600" y="16920"/>
                    <a:pt x="21600" y="16920"/>
                  </a:cubicBezTo>
                  <a:cubicBezTo>
                    <a:pt x="21600" y="17550"/>
                    <a:pt x="21165" y="18000"/>
                    <a:pt x="20555" y="18000"/>
                  </a:cubicBezTo>
                  <a:moveTo>
                    <a:pt x="13239" y="4680"/>
                  </a:moveTo>
                  <a:cubicBezTo>
                    <a:pt x="12977" y="4680"/>
                    <a:pt x="12716" y="4590"/>
                    <a:pt x="12542" y="4320"/>
                  </a:cubicBezTo>
                  <a:cubicBezTo>
                    <a:pt x="11845" y="3690"/>
                    <a:pt x="11845" y="3690"/>
                    <a:pt x="11845" y="3690"/>
                  </a:cubicBezTo>
                  <a:cubicBezTo>
                    <a:pt x="11845" y="8640"/>
                    <a:pt x="11845" y="8640"/>
                    <a:pt x="11845" y="8640"/>
                  </a:cubicBezTo>
                  <a:cubicBezTo>
                    <a:pt x="11845" y="9270"/>
                    <a:pt x="11410" y="9720"/>
                    <a:pt x="10800" y="9720"/>
                  </a:cubicBezTo>
                  <a:cubicBezTo>
                    <a:pt x="10190" y="9720"/>
                    <a:pt x="9755" y="9270"/>
                    <a:pt x="9755" y="8640"/>
                  </a:cubicBezTo>
                  <a:cubicBezTo>
                    <a:pt x="9755" y="3690"/>
                    <a:pt x="9755" y="3690"/>
                    <a:pt x="9755" y="3690"/>
                  </a:cubicBezTo>
                  <a:cubicBezTo>
                    <a:pt x="9058" y="4320"/>
                    <a:pt x="9058" y="4320"/>
                    <a:pt x="9058" y="4320"/>
                  </a:cubicBezTo>
                  <a:cubicBezTo>
                    <a:pt x="8884" y="4590"/>
                    <a:pt x="8623" y="4680"/>
                    <a:pt x="8361" y="4680"/>
                  </a:cubicBezTo>
                  <a:cubicBezTo>
                    <a:pt x="7752" y="4680"/>
                    <a:pt x="7316" y="4230"/>
                    <a:pt x="7316" y="3600"/>
                  </a:cubicBezTo>
                  <a:cubicBezTo>
                    <a:pt x="7316" y="3330"/>
                    <a:pt x="7403" y="3060"/>
                    <a:pt x="7665" y="2880"/>
                  </a:cubicBezTo>
                  <a:cubicBezTo>
                    <a:pt x="10103" y="360"/>
                    <a:pt x="10103" y="360"/>
                    <a:pt x="10103" y="360"/>
                  </a:cubicBezTo>
                  <a:cubicBezTo>
                    <a:pt x="10277" y="90"/>
                    <a:pt x="10539" y="0"/>
                    <a:pt x="10800" y="0"/>
                  </a:cubicBezTo>
                  <a:cubicBezTo>
                    <a:pt x="11061" y="0"/>
                    <a:pt x="11323" y="90"/>
                    <a:pt x="11497" y="360"/>
                  </a:cubicBezTo>
                  <a:cubicBezTo>
                    <a:pt x="13935" y="2880"/>
                    <a:pt x="13935" y="2880"/>
                    <a:pt x="13935" y="2880"/>
                  </a:cubicBezTo>
                  <a:cubicBezTo>
                    <a:pt x="14197" y="3060"/>
                    <a:pt x="14284" y="3330"/>
                    <a:pt x="14284" y="3600"/>
                  </a:cubicBezTo>
                  <a:cubicBezTo>
                    <a:pt x="14284" y="4230"/>
                    <a:pt x="13848" y="4680"/>
                    <a:pt x="13239" y="468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4" name="Shape"/>
            <p:cNvSpPr/>
            <p:nvPr/>
          </p:nvSpPr>
          <p:spPr>
            <a:xfrm>
              <a:off x="8246533" y="294217"/>
              <a:ext cx="527051" cy="512234"/>
            </a:xfrm>
            <a:custGeom>
              <a:avLst/>
              <a:gdLst/>
              <a:ahLst/>
              <a:cxnLst>
                <a:cxn ang="0">
                  <a:pos x="wd2" y="hd2"/>
                </a:cxn>
                <a:cxn ang="5400000">
                  <a:pos x="wd2" y="hd2"/>
                </a:cxn>
                <a:cxn ang="10800000">
                  <a:pos x="wd2" y="hd2"/>
                </a:cxn>
                <a:cxn ang="16200000">
                  <a:pos x="wd2" y="hd2"/>
                </a:cxn>
              </a:cxnLst>
              <a:rect l="0" t="0" r="r" b="b"/>
              <a:pathLst>
                <a:path w="21600" h="21600" extrusionOk="0">
                  <a:moveTo>
                    <a:pt x="20555" y="18000"/>
                  </a:moveTo>
                  <a:cubicBezTo>
                    <a:pt x="15329" y="18000"/>
                    <a:pt x="15329" y="18000"/>
                    <a:pt x="15329" y="18000"/>
                  </a:cubicBezTo>
                  <a:cubicBezTo>
                    <a:pt x="13935" y="18000"/>
                    <a:pt x="13935" y="18000"/>
                    <a:pt x="13935" y="18000"/>
                  </a:cubicBezTo>
                  <a:cubicBezTo>
                    <a:pt x="13935" y="19800"/>
                    <a:pt x="13935" y="19800"/>
                    <a:pt x="13935" y="19800"/>
                  </a:cubicBezTo>
                  <a:cubicBezTo>
                    <a:pt x="15329" y="21240"/>
                    <a:pt x="15329" y="21240"/>
                    <a:pt x="15329" y="21240"/>
                  </a:cubicBezTo>
                  <a:cubicBezTo>
                    <a:pt x="15329" y="21600"/>
                    <a:pt x="15329" y="21600"/>
                    <a:pt x="15329" y="21600"/>
                  </a:cubicBezTo>
                  <a:cubicBezTo>
                    <a:pt x="6271" y="21600"/>
                    <a:pt x="6271" y="21600"/>
                    <a:pt x="6271" y="21600"/>
                  </a:cubicBezTo>
                  <a:cubicBezTo>
                    <a:pt x="6271" y="21240"/>
                    <a:pt x="6271" y="21240"/>
                    <a:pt x="6271" y="21240"/>
                  </a:cubicBezTo>
                  <a:cubicBezTo>
                    <a:pt x="7665" y="19800"/>
                    <a:pt x="7665" y="19800"/>
                    <a:pt x="7665" y="19800"/>
                  </a:cubicBezTo>
                  <a:cubicBezTo>
                    <a:pt x="7665" y="18000"/>
                    <a:pt x="7665" y="18000"/>
                    <a:pt x="7665" y="18000"/>
                  </a:cubicBezTo>
                  <a:cubicBezTo>
                    <a:pt x="6271" y="18000"/>
                    <a:pt x="6271" y="18000"/>
                    <a:pt x="6271" y="18000"/>
                  </a:cubicBezTo>
                  <a:cubicBezTo>
                    <a:pt x="1045" y="18000"/>
                    <a:pt x="1045" y="18000"/>
                    <a:pt x="1045" y="18000"/>
                  </a:cubicBezTo>
                  <a:cubicBezTo>
                    <a:pt x="435" y="18000"/>
                    <a:pt x="0" y="17550"/>
                    <a:pt x="0" y="16920"/>
                  </a:cubicBezTo>
                  <a:cubicBezTo>
                    <a:pt x="0" y="2520"/>
                    <a:pt x="0" y="2520"/>
                    <a:pt x="0" y="2520"/>
                  </a:cubicBezTo>
                  <a:cubicBezTo>
                    <a:pt x="0" y="1890"/>
                    <a:pt x="435" y="1440"/>
                    <a:pt x="1045" y="1440"/>
                  </a:cubicBezTo>
                  <a:cubicBezTo>
                    <a:pt x="8710" y="1440"/>
                    <a:pt x="8710" y="1440"/>
                    <a:pt x="8710" y="1440"/>
                  </a:cubicBezTo>
                  <a:cubicBezTo>
                    <a:pt x="8710" y="2880"/>
                    <a:pt x="8710" y="2880"/>
                    <a:pt x="8710" y="2880"/>
                  </a:cubicBezTo>
                  <a:cubicBezTo>
                    <a:pt x="1394" y="2880"/>
                    <a:pt x="1394" y="2880"/>
                    <a:pt x="1394" y="2880"/>
                  </a:cubicBezTo>
                  <a:cubicBezTo>
                    <a:pt x="1394" y="15120"/>
                    <a:pt x="1394" y="15120"/>
                    <a:pt x="1394" y="15120"/>
                  </a:cubicBezTo>
                  <a:cubicBezTo>
                    <a:pt x="20206" y="15120"/>
                    <a:pt x="20206" y="15120"/>
                    <a:pt x="20206" y="15120"/>
                  </a:cubicBezTo>
                  <a:cubicBezTo>
                    <a:pt x="20206" y="2880"/>
                    <a:pt x="20206" y="2880"/>
                    <a:pt x="20206" y="2880"/>
                  </a:cubicBezTo>
                  <a:cubicBezTo>
                    <a:pt x="12890" y="2880"/>
                    <a:pt x="12890" y="2880"/>
                    <a:pt x="12890" y="2880"/>
                  </a:cubicBezTo>
                  <a:cubicBezTo>
                    <a:pt x="12890" y="1440"/>
                    <a:pt x="12890" y="1440"/>
                    <a:pt x="12890" y="1440"/>
                  </a:cubicBezTo>
                  <a:cubicBezTo>
                    <a:pt x="20555" y="1440"/>
                    <a:pt x="20555" y="1440"/>
                    <a:pt x="20555" y="1440"/>
                  </a:cubicBezTo>
                  <a:cubicBezTo>
                    <a:pt x="21165" y="1440"/>
                    <a:pt x="21600" y="1890"/>
                    <a:pt x="21600" y="2520"/>
                  </a:cubicBezTo>
                  <a:cubicBezTo>
                    <a:pt x="21600" y="16920"/>
                    <a:pt x="21600" y="16920"/>
                    <a:pt x="21600" y="16920"/>
                  </a:cubicBezTo>
                  <a:cubicBezTo>
                    <a:pt x="21600" y="17550"/>
                    <a:pt x="21165" y="18000"/>
                    <a:pt x="20555" y="18000"/>
                  </a:cubicBezTo>
                  <a:moveTo>
                    <a:pt x="14284" y="6120"/>
                  </a:moveTo>
                  <a:cubicBezTo>
                    <a:pt x="14284" y="6390"/>
                    <a:pt x="14197" y="6660"/>
                    <a:pt x="13935" y="6840"/>
                  </a:cubicBezTo>
                  <a:cubicBezTo>
                    <a:pt x="11497" y="9360"/>
                    <a:pt x="11497" y="9360"/>
                    <a:pt x="11497" y="9360"/>
                  </a:cubicBezTo>
                  <a:cubicBezTo>
                    <a:pt x="11323" y="9630"/>
                    <a:pt x="11061" y="9720"/>
                    <a:pt x="10800" y="9720"/>
                  </a:cubicBezTo>
                  <a:cubicBezTo>
                    <a:pt x="10539" y="9720"/>
                    <a:pt x="10277" y="9630"/>
                    <a:pt x="10103" y="9360"/>
                  </a:cubicBezTo>
                  <a:cubicBezTo>
                    <a:pt x="7665" y="6840"/>
                    <a:pt x="7665" y="6840"/>
                    <a:pt x="7665" y="6840"/>
                  </a:cubicBezTo>
                  <a:cubicBezTo>
                    <a:pt x="7403" y="6660"/>
                    <a:pt x="7316" y="6390"/>
                    <a:pt x="7316" y="6120"/>
                  </a:cubicBezTo>
                  <a:cubicBezTo>
                    <a:pt x="7316" y="5490"/>
                    <a:pt x="7752" y="5040"/>
                    <a:pt x="8361" y="5040"/>
                  </a:cubicBezTo>
                  <a:cubicBezTo>
                    <a:pt x="8623" y="5040"/>
                    <a:pt x="8884" y="5130"/>
                    <a:pt x="9058" y="5400"/>
                  </a:cubicBezTo>
                  <a:cubicBezTo>
                    <a:pt x="9755" y="6030"/>
                    <a:pt x="9755" y="6030"/>
                    <a:pt x="9755" y="6030"/>
                  </a:cubicBezTo>
                  <a:cubicBezTo>
                    <a:pt x="9755" y="1080"/>
                    <a:pt x="9755" y="1080"/>
                    <a:pt x="9755" y="1080"/>
                  </a:cubicBezTo>
                  <a:cubicBezTo>
                    <a:pt x="9755" y="450"/>
                    <a:pt x="10190" y="0"/>
                    <a:pt x="10800" y="0"/>
                  </a:cubicBezTo>
                  <a:cubicBezTo>
                    <a:pt x="11410" y="0"/>
                    <a:pt x="11845" y="450"/>
                    <a:pt x="11845" y="1080"/>
                  </a:cubicBezTo>
                  <a:cubicBezTo>
                    <a:pt x="11845" y="6030"/>
                    <a:pt x="11845" y="6030"/>
                    <a:pt x="11845" y="6030"/>
                  </a:cubicBezTo>
                  <a:cubicBezTo>
                    <a:pt x="12542" y="5400"/>
                    <a:pt x="12542" y="5400"/>
                    <a:pt x="12542" y="5400"/>
                  </a:cubicBezTo>
                  <a:cubicBezTo>
                    <a:pt x="12716" y="5130"/>
                    <a:pt x="12977" y="5040"/>
                    <a:pt x="13239" y="5040"/>
                  </a:cubicBezTo>
                  <a:cubicBezTo>
                    <a:pt x="13848" y="5040"/>
                    <a:pt x="14284" y="5490"/>
                    <a:pt x="14284" y="612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5" name="Shape"/>
            <p:cNvSpPr/>
            <p:nvPr/>
          </p:nvSpPr>
          <p:spPr>
            <a:xfrm>
              <a:off x="7291917" y="328084"/>
              <a:ext cx="529168" cy="478368"/>
            </a:xfrm>
            <a:custGeom>
              <a:avLst/>
              <a:gdLst/>
              <a:ahLst/>
              <a:cxnLst>
                <a:cxn ang="0">
                  <a:pos x="wd2" y="hd2"/>
                </a:cxn>
                <a:cxn ang="5400000">
                  <a:pos x="wd2" y="hd2"/>
                </a:cxn>
                <a:cxn ang="10800000">
                  <a:pos x="wd2" y="hd2"/>
                </a:cxn>
                <a:cxn ang="16200000">
                  <a:pos x="wd2" y="hd2"/>
                </a:cxn>
              </a:cxnLst>
              <a:rect l="0" t="0" r="r" b="b"/>
              <a:pathLst>
                <a:path w="21600" h="21600" extrusionOk="0">
                  <a:moveTo>
                    <a:pt x="20555" y="17743"/>
                  </a:moveTo>
                  <a:cubicBezTo>
                    <a:pt x="15329" y="17743"/>
                    <a:pt x="15329" y="17743"/>
                    <a:pt x="15329" y="17743"/>
                  </a:cubicBezTo>
                  <a:cubicBezTo>
                    <a:pt x="13935" y="17743"/>
                    <a:pt x="13935" y="17743"/>
                    <a:pt x="13935" y="17743"/>
                  </a:cubicBezTo>
                  <a:cubicBezTo>
                    <a:pt x="13935" y="19671"/>
                    <a:pt x="13935" y="19671"/>
                    <a:pt x="13935" y="19671"/>
                  </a:cubicBezTo>
                  <a:cubicBezTo>
                    <a:pt x="15329" y="21214"/>
                    <a:pt x="15329" y="21214"/>
                    <a:pt x="15329" y="21214"/>
                  </a:cubicBezTo>
                  <a:cubicBezTo>
                    <a:pt x="15329" y="21600"/>
                    <a:pt x="15329" y="21600"/>
                    <a:pt x="15329" y="21600"/>
                  </a:cubicBezTo>
                  <a:cubicBezTo>
                    <a:pt x="6271" y="21600"/>
                    <a:pt x="6271" y="21600"/>
                    <a:pt x="6271" y="21600"/>
                  </a:cubicBezTo>
                  <a:cubicBezTo>
                    <a:pt x="6271" y="21214"/>
                    <a:pt x="6271" y="21214"/>
                    <a:pt x="6271" y="21214"/>
                  </a:cubicBezTo>
                  <a:cubicBezTo>
                    <a:pt x="7665" y="19671"/>
                    <a:pt x="7665" y="19671"/>
                    <a:pt x="7665" y="19671"/>
                  </a:cubicBezTo>
                  <a:cubicBezTo>
                    <a:pt x="7665" y="17743"/>
                    <a:pt x="7665" y="17743"/>
                    <a:pt x="7665" y="17743"/>
                  </a:cubicBezTo>
                  <a:cubicBezTo>
                    <a:pt x="6271" y="17743"/>
                    <a:pt x="6271" y="17743"/>
                    <a:pt x="6271" y="17743"/>
                  </a:cubicBezTo>
                  <a:cubicBezTo>
                    <a:pt x="1045" y="17743"/>
                    <a:pt x="1045" y="17743"/>
                    <a:pt x="1045" y="17743"/>
                  </a:cubicBezTo>
                  <a:cubicBezTo>
                    <a:pt x="435" y="17743"/>
                    <a:pt x="0" y="17261"/>
                    <a:pt x="0" y="16586"/>
                  </a:cubicBezTo>
                  <a:cubicBezTo>
                    <a:pt x="0" y="1157"/>
                    <a:pt x="0" y="1157"/>
                    <a:pt x="0" y="1157"/>
                  </a:cubicBezTo>
                  <a:cubicBezTo>
                    <a:pt x="0" y="482"/>
                    <a:pt x="435" y="0"/>
                    <a:pt x="1045" y="0"/>
                  </a:cubicBezTo>
                  <a:cubicBezTo>
                    <a:pt x="20555" y="0"/>
                    <a:pt x="20555" y="0"/>
                    <a:pt x="20555" y="0"/>
                  </a:cubicBezTo>
                  <a:cubicBezTo>
                    <a:pt x="21165" y="0"/>
                    <a:pt x="21600" y="482"/>
                    <a:pt x="21600" y="1157"/>
                  </a:cubicBezTo>
                  <a:cubicBezTo>
                    <a:pt x="21600" y="16586"/>
                    <a:pt x="21600" y="16586"/>
                    <a:pt x="21600" y="16586"/>
                  </a:cubicBezTo>
                  <a:cubicBezTo>
                    <a:pt x="21600" y="17261"/>
                    <a:pt x="21165" y="17743"/>
                    <a:pt x="20555" y="17743"/>
                  </a:cubicBezTo>
                  <a:moveTo>
                    <a:pt x="20206" y="1543"/>
                  </a:moveTo>
                  <a:cubicBezTo>
                    <a:pt x="1394" y="1543"/>
                    <a:pt x="1394" y="1543"/>
                    <a:pt x="1394" y="1543"/>
                  </a:cubicBezTo>
                  <a:cubicBezTo>
                    <a:pt x="1394" y="14657"/>
                    <a:pt x="1394" y="14657"/>
                    <a:pt x="1394" y="14657"/>
                  </a:cubicBezTo>
                  <a:cubicBezTo>
                    <a:pt x="20206" y="14657"/>
                    <a:pt x="20206" y="14657"/>
                    <a:pt x="20206" y="14657"/>
                  </a:cubicBezTo>
                  <a:lnTo>
                    <a:pt x="20206" y="1543"/>
                  </a:lnTo>
                  <a:close/>
                  <a:moveTo>
                    <a:pt x="8710" y="4629"/>
                  </a:moveTo>
                  <a:cubicBezTo>
                    <a:pt x="8971" y="4629"/>
                    <a:pt x="9232" y="4725"/>
                    <a:pt x="9406" y="5014"/>
                  </a:cubicBezTo>
                  <a:cubicBezTo>
                    <a:pt x="10800" y="6461"/>
                    <a:pt x="10800" y="6461"/>
                    <a:pt x="10800" y="6461"/>
                  </a:cubicBezTo>
                  <a:cubicBezTo>
                    <a:pt x="12194" y="5014"/>
                    <a:pt x="12194" y="5014"/>
                    <a:pt x="12194" y="5014"/>
                  </a:cubicBezTo>
                  <a:cubicBezTo>
                    <a:pt x="12368" y="4725"/>
                    <a:pt x="12629" y="4629"/>
                    <a:pt x="12890" y="4629"/>
                  </a:cubicBezTo>
                  <a:cubicBezTo>
                    <a:pt x="13500" y="4629"/>
                    <a:pt x="13935" y="5111"/>
                    <a:pt x="13935" y="5786"/>
                  </a:cubicBezTo>
                  <a:cubicBezTo>
                    <a:pt x="13935" y="6075"/>
                    <a:pt x="13848" y="6364"/>
                    <a:pt x="13587" y="6557"/>
                  </a:cubicBezTo>
                  <a:cubicBezTo>
                    <a:pt x="12281" y="8100"/>
                    <a:pt x="12281" y="8100"/>
                    <a:pt x="12281" y="8100"/>
                  </a:cubicBezTo>
                  <a:cubicBezTo>
                    <a:pt x="13587" y="9643"/>
                    <a:pt x="13587" y="9643"/>
                    <a:pt x="13587" y="9643"/>
                  </a:cubicBezTo>
                  <a:cubicBezTo>
                    <a:pt x="13848" y="9836"/>
                    <a:pt x="13935" y="10125"/>
                    <a:pt x="13935" y="10414"/>
                  </a:cubicBezTo>
                  <a:cubicBezTo>
                    <a:pt x="13935" y="11089"/>
                    <a:pt x="13500" y="11571"/>
                    <a:pt x="12890" y="11571"/>
                  </a:cubicBezTo>
                  <a:cubicBezTo>
                    <a:pt x="12629" y="11571"/>
                    <a:pt x="12368" y="11475"/>
                    <a:pt x="12194" y="11186"/>
                  </a:cubicBezTo>
                  <a:cubicBezTo>
                    <a:pt x="10800" y="9739"/>
                    <a:pt x="10800" y="9739"/>
                    <a:pt x="10800" y="9739"/>
                  </a:cubicBezTo>
                  <a:cubicBezTo>
                    <a:pt x="9406" y="11186"/>
                    <a:pt x="9406" y="11186"/>
                    <a:pt x="9406" y="11186"/>
                  </a:cubicBezTo>
                  <a:cubicBezTo>
                    <a:pt x="9232" y="11475"/>
                    <a:pt x="8971" y="11571"/>
                    <a:pt x="8710" y="11571"/>
                  </a:cubicBezTo>
                  <a:cubicBezTo>
                    <a:pt x="8100" y="11571"/>
                    <a:pt x="7665" y="11089"/>
                    <a:pt x="7665" y="10414"/>
                  </a:cubicBezTo>
                  <a:cubicBezTo>
                    <a:pt x="7665" y="10125"/>
                    <a:pt x="7752" y="9836"/>
                    <a:pt x="8013" y="9643"/>
                  </a:cubicBezTo>
                  <a:cubicBezTo>
                    <a:pt x="9319" y="8100"/>
                    <a:pt x="9319" y="8100"/>
                    <a:pt x="9319" y="8100"/>
                  </a:cubicBezTo>
                  <a:cubicBezTo>
                    <a:pt x="8013" y="6557"/>
                    <a:pt x="8013" y="6557"/>
                    <a:pt x="8013" y="6557"/>
                  </a:cubicBezTo>
                  <a:cubicBezTo>
                    <a:pt x="7752" y="6364"/>
                    <a:pt x="7665" y="6075"/>
                    <a:pt x="7665" y="5786"/>
                  </a:cubicBezTo>
                  <a:cubicBezTo>
                    <a:pt x="7665" y="5111"/>
                    <a:pt x="8100" y="4629"/>
                    <a:pt x="8710" y="462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6" name="Shape"/>
            <p:cNvSpPr/>
            <p:nvPr/>
          </p:nvSpPr>
          <p:spPr>
            <a:xfrm>
              <a:off x="6339417" y="328084"/>
              <a:ext cx="527050" cy="478368"/>
            </a:xfrm>
            <a:custGeom>
              <a:avLst/>
              <a:gdLst/>
              <a:ahLst/>
              <a:cxnLst>
                <a:cxn ang="0">
                  <a:pos x="wd2" y="hd2"/>
                </a:cxn>
                <a:cxn ang="5400000">
                  <a:pos x="wd2" y="hd2"/>
                </a:cxn>
                <a:cxn ang="10800000">
                  <a:pos x="wd2" y="hd2"/>
                </a:cxn>
                <a:cxn ang="16200000">
                  <a:pos x="wd2" y="hd2"/>
                </a:cxn>
              </a:cxnLst>
              <a:rect l="0" t="0" r="r" b="b"/>
              <a:pathLst>
                <a:path w="21600" h="21600" extrusionOk="0">
                  <a:moveTo>
                    <a:pt x="20555" y="17743"/>
                  </a:moveTo>
                  <a:cubicBezTo>
                    <a:pt x="15329" y="17743"/>
                    <a:pt x="15329" y="17743"/>
                    <a:pt x="15329" y="17743"/>
                  </a:cubicBezTo>
                  <a:cubicBezTo>
                    <a:pt x="13935" y="17743"/>
                    <a:pt x="13935" y="17743"/>
                    <a:pt x="13935" y="17743"/>
                  </a:cubicBezTo>
                  <a:cubicBezTo>
                    <a:pt x="13935" y="19671"/>
                    <a:pt x="13935" y="19671"/>
                    <a:pt x="13935" y="19671"/>
                  </a:cubicBezTo>
                  <a:cubicBezTo>
                    <a:pt x="15329" y="21214"/>
                    <a:pt x="15329" y="21214"/>
                    <a:pt x="15329" y="21214"/>
                  </a:cubicBezTo>
                  <a:cubicBezTo>
                    <a:pt x="15329" y="21600"/>
                    <a:pt x="15329" y="21600"/>
                    <a:pt x="15329" y="21600"/>
                  </a:cubicBezTo>
                  <a:cubicBezTo>
                    <a:pt x="6271" y="21600"/>
                    <a:pt x="6271" y="21600"/>
                    <a:pt x="6271" y="21600"/>
                  </a:cubicBezTo>
                  <a:cubicBezTo>
                    <a:pt x="6271" y="21214"/>
                    <a:pt x="6271" y="21214"/>
                    <a:pt x="6271" y="21214"/>
                  </a:cubicBezTo>
                  <a:cubicBezTo>
                    <a:pt x="7665" y="19671"/>
                    <a:pt x="7665" y="19671"/>
                    <a:pt x="7665" y="19671"/>
                  </a:cubicBezTo>
                  <a:cubicBezTo>
                    <a:pt x="7665" y="17743"/>
                    <a:pt x="7665" y="17743"/>
                    <a:pt x="7665" y="17743"/>
                  </a:cubicBezTo>
                  <a:cubicBezTo>
                    <a:pt x="6271" y="17743"/>
                    <a:pt x="6271" y="17743"/>
                    <a:pt x="6271" y="17743"/>
                  </a:cubicBezTo>
                  <a:cubicBezTo>
                    <a:pt x="1045" y="17743"/>
                    <a:pt x="1045" y="17743"/>
                    <a:pt x="1045" y="17743"/>
                  </a:cubicBezTo>
                  <a:cubicBezTo>
                    <a:pt x="435" y="17743"/>
                    <a:pt x="0" y="17261"/>
                    <a:pt x="0" y="16586"/>
                  </a:cubicBezTo>
                  <a:cubicBezTo>
                    <a:pt x="0" y="1157"/>
                    <a:pt x="0" y="1157"/>
                    <a:pt x="0" y="1157"/>
                  </a:cubicBezTo>
                  <a:cubicBezTo>
                    <a:pt x="0" y="482"/>
                    <a:pt x="435" y="0"/>
                    <a:pt x="1045" y="0"/>
                  </a:cubicBezTo>
                  <a:cubicBezTo>
                    <a:pt x="20555" y="0"/>
                    <a:pt x="20555" y="0"/>
                    <a:pt x="20555" y="0"/>
                  </a:cubicBezTo>
                  <a:cubicBezTo>
                    <a:pt x="21165" y="0"/>
                    <a:pt x="21600" y="482"/>
                    <a:pt x="21600" y="1157"/>
                  </a:cubicBezTo>
                  <a:cubicBezTo>
                    <a:pt x="21600" y="16586"/>
                    <a:pt x="21600" y="16586"/>
                    <a:pt x="21600" y="16586"/>
                  </a:cubicBezTo>
                  <a:cubicBezTo>
                    <a:pt x="21600" y="17261"/>
                    <a:pt x="21165" y="17743"/>
                    <a:pt x="20555" y="17743"/>
                  </a:cubicBezTo>
                  <a:moveTo>
                    <a:pt x="20206" y="1543"/>
                  </a:moveTo>
                  <a:cubicBezTo>
                    <a:pt x="1394" y="1543"/>
                    <a:pt x="1394" y="1543"/>
                    <a:pt x="1394" y="1543"/>
                  </a:cubicBezTo>
                  <a:cubicBezTo>
                    <a:pt x="1394" y="14657"/>
                    <a:pt x="1394" y="14657"/>
                    <a:pt x="1394" y="14657"/>
                  </a:cubicBezTo>
                  <a:cubicBezTo>
                    <a:pt x="20206" y="14657"/>
                    <a:pt x="20206" y="14657"/>
                    <a:pt x="20206" y="14657"/>
                  </a:cubicBezTo>
                  <a:lnTo>
                    <a:pt x="20206" y="1543"/>
                  </a:lnTo>
                  <a:close/>
                  <a:moveTo>
                    <a:pt x="8710" y="6943"/>
                  </a:moveTo>
                  <a:cubicBezTo>
                    <a:pt x="8971" y="6943"/>
                    <a:pt x="9232" y="7039"/>
                    <a:pt x="9406" y="7329"/>
                  </a:cubicBezTo>
                  <a:cubicBezTo>
                    <a:pt x="10103" y="8004"/>
                    <a:pt x="10103" y="8004"/>
                    <a:pt x="10103" y="8004"/>
                  </a:cubicBezTo>
                  <a:cubicBezTo>
                    <a:pt x="12194" y="5786"/>
                    <a:pt x="12194" y="5786"/>
                    <a:pt x="12194" y="5786"/>
                  </a:cubicBezTo>
                  <a:cubicBezTo>
                    <a:pt x="12368" y="5496"/>
                    <a:pt x="12629" y="5400"/>
                    <a:pt x="12890" y="5400"/>
                  </a:cubicBezTo>
                  <a:cubicBezTo>
                    <a:pt x="13500" y="5400"/>
                    <a:pt x="13935" y="5882"/>
                    <a:pt x="13935" y="6557"/>
                  </a:cubicBezTo>
                  <a:cubicBezTo>
                    <a:pt x="13935" y="6846"/>
                    <a:pt x="13848" y="7136"/>
                    <a:pt x="13587" y="7329"/>
                  </a:cubicBezTo>
                  <a:cubicBezTo>
                    <a:pt x="10800" y="10414"/>
                    <a:pt x="10800" y="10414"/>
                    <a:pt x="10800" y="10414"/>
                  </a:cubicBezTo>
                  <a:cubicBezTo>
                    <a:pt x="10626" y="10704"/>
                    <a:pt x="10365" y="10800"/>
                    <a:pt x="10103" y="10800"/>
                  </a:cubicBezTo>
                  <a:cubicBezTo>
                    <a:pt x="9842" y="10800"/>
                    <a:pt x="9581" y="10704"/>
                    <a:pt x="9406" y="10414"/>
                  </a:cubicBezTo>
                  <a:cubicBezTo>
                    <a:pt x="8013" y="8871"/>
                    <a:pt x="8013" y="8871"/>
                    <a:pt x="8013" y="8871"/>
                  </a:cubicBezTo>
                  <a:cubicBezTo>
                    <a:pt x="7752" y="8679"/>
                    <a:pt x="7665" y="8389"/>
                    <a:pt x="7665" y="8100"/>
                  </a:cubicBezTo>
                  <a:cubicBezTo>
                    <a:pt x="7665" y="7425"/>
                    <a:pt x="8100" y="6943"/>
                    <a:pt x="8710" y="694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7" name="Shape"/>
            <p:cNvSpPr/>
            <p:nvPr/>
          </p:nvSpPr>
          <p:spPr>
            <a:xfrm>
              <a:off x="5384800" y="328084"/>
              <a:ext cx="527051" cy="478368"/>
            </a:xfrm>
            <a:custGeom>
              <a:avLst/>
              <a:gdLst/>
              <a:ahLst/>
              <a:cxnLst>
                <a:cxn ang="0">
                  <a:pos x="wd2" y="hd2"/>
                </a:cxn>
                <a:cxn ang="5400000">
                  <a:pos x="wd2" y="hd2"/>
                </a:cxn>
                <a:cxn ang="10800000">
                  <a:pos x="wd2" y="hd2"/>
                </a:cxn>
                <a:cxn ang="16200000">
                  <a:pos x="wd2" y="hd2"/>
                </a:cxn>
              </a:cxnLst>
              <a:rect l="0" t="0" r="r" b="b"/>
              <a:pathLst>
                <a:path w="21600" h="21600" extrusionOk="0">
                  <a:moveTo>
                    <a:pt x="20555" y="17743"/>
                  </a:moveTo>
                  <a:cubicBezTo>
                    <a:pt x="15329" y="17743"/>
                    <a:pt x="15329" y="17743"/>
                    <a:pt x="15329" y="17743"/>
                  </a:cubicBezTo>
                  <a:cubicBezTo>
                    <a:pt x="13935" y="17743"/>
                    <a:pt x="13935" y="17743"/>
                    <a:pt x="13935" y="17743"/>
                  </a:cubicBezTo>
                  <a:cubicBezTo>
                    <a:pt x="13935" y="19671"/>
                    <a:pt x="13935" y="19671"/>
                    <a:pt x="13935" y="19671"/>
                  </a:cubicBezTo>
                  <a:cubicBezTo>
                    <a:pt x="15329" y="21214"/>
                    <a:pt x="15329" y="21214"/>
                    <a:pt x="15329" y="21214"/>
                  </a:cubicBezTo>
                  <a:cubicBezTo>
                    <a:pt x="15329" y="21600"/>
                    <a:pt x="15329" y="21600"/>
                    <a:pt x="15329" y="21600"/>
                  </a:cubicBezTo>
                  <a:cubicBezTo>
                    <a:pt x="6271" y="21600"/>
                    <a:pt x="6271" y="21600"/>
                    <a:pt x="6271" y="21600"/>
                  </a:cubicBezTo>
                  <a:cubicBezTo>
                    <a:pt x="6271" y="21214"/>
                    <a:pt x="6271" y="21214"/>
                    <a:pt x="6271" y="21214"/>
                  </a:cubicBezTo>
                  <a:cubicBezTo>
                    <a:pt x="7665" y="19671"/>
                    <a:pt x="7665" y="19671"/>
                    <a:pt x="7665" y="19671"/>
                  </a:cubicBezTo>
                  <a:cubicBezTo>
                    <a:pt x="7665" y="17743"/>
                    <a:pt x="7665" y="17743"/>
                    <a:pt x="7665" y="17743"/>
                  </a:cubicBezTo>
                  <a:cubicBezTo>
                    <a:pt x="6271" y="17743"/>
                    <a:pt x="6271" y="17743"/>
                    <a:pt x="6271" y="17743"/>
                  </a:cubicBezTo>
                  <a:cubicBezTo>
                    <a:pt x="1045" y="17743"/>
                    <a:pt x="1045" y="17743"/>
                    <a:pt x="1045" y="17743"/>
                  </a:cubicBezTo>
                  <a:cubicBezTo>
                    <a:pt x="435" y="17743"/>
                    <a:pt x="0" y="17261"/>
                    <a:pt x="0" y="16586"/>
                  </a:cubicBezTo>
                  <a:cubicBezTo>
                    <a:pt x="0" y="1157"/>
                    <a:pt x="0" y="1157"/>
                    <a:pt x="0" y="1157"/>
                  </a:cubicBezTo>
                  <a:cubicBezTo>
                    <a:pt x="0" y="482"/>
                    <a:pt x="435" y="0"/>
                    <a:pt x="1045" y="0"/>
                  </a:cubicBezTo>
                  <a:cubicBezTo>
                    <a:pt x="20555" y="0"/>
                    <a:pt x="20555" y="0"/>
                    <a:pt x="20555" y="0"/>
                  </a:cubicBezTo>
                  <a:cubicBezTo>
                    <a:pt x="21165" y="0"/>
                    <a:pt x="21600" y="482"/>
                    <a:pt x="21600" y="1157"/>
                  </a:cubicBezTo>
                  <a:cubicBezTo>
                    <a:pt x="21600" y="16586"/>
                    <a:pt x="21600" y="16586"/>
                    <a:pt x="21600" y="16586"/>
                  </a:cubicBezTo>
                  <a:cubicBezTo>
                    <a:pt x="21600" y="17261"/>
                    <a:pt x="21165" y="17743"/>
                    <a:pt x="20555" y="17743"/>
                  </a:cubicBezTo>
                  <a:moveTo>
                    <a:pt x="20206" y="1543"/>
                  </a:moveTo>
                  <a:cubicBezTo>
                    <a:pt x="1394" y="1543"/>
                    <a:pt x="1394" y="1543"/>
                    <a:pt x="1394" y="1543"/>
                  </a:cubicBezTo>
                  <a:cubicBezTo>
                    <a:pt x="1394" y="14657"/>
                    <a:pt x="1394" y="14657"/>
                    <a:pt x="1394" y="14657"/>
                  </a:cubicBezTo>
                  <a:cubicBezTo>
                    <a:pt x="20206" y="14657"/>
                    <a:pt x="20206" y="14657"/>
                    <a:pt x="20206" y="14657"/>
                  </a:cubicBezTo>
                  <a:lnTo>
                    <a:pt x="20206" y="1543"/>
                  </a:lnTo>
                  <a:close/>
                  <a:moveTo>
                    <a:pt x="8710" y="6943"/>
                  </a:moveTo>
                  <a:cubicBezTo>
                    <a:pt x="12890" y="6943"/>
                    <a:pt x="12890" y="6943"/>
                    <a:pt x="12890" y="6943"/>
                  </a:cubicBezTo>
                  <a:cubicBezTo>
                    <a:pt x="13500" y="6943"/>
                    <a:pt x="13935" y="7425"/>
                    <a:pt x="13935" y="8100"/>
                  </a:cubicBezTo>
                  <a:cubicBezTo>
                    <a:pt x="13935" y="8775"/>
                    <a:pt x="13500" y="9257"/>
                    <a:pt x="12890" y="9257"/>
                  </a:cubicBezTo>
                  <a:cubicBezTo>
                    <a:pt x="8710" y="9257"/>
                    <a:pt x="8710" y="9257"/>
                    <a:pt x="8710" y="9257"/>
                  </a:cubicBezTo>
                  <a:cubicBezTo>
                    <a:pt x="8100" y="9257"/>
                    <a:pt x="7665" y="8775"/>
                    <a:pt x="7665" y="8100"/>
                  </a:cubicBezTo>
                  <a:cubicBezTo>
                    <a:pt x="7665" y="7425"/>
                    <a:pt x="8100" y="6943"/>
                    <a:pt x="8710" y="694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8" name="Shape"/>
            <p:cNvSpPr/>
            <p:nvPr/>
          </p:nvSpPr>
          <p:spPr>
            <a:xfrm>
              <a:off x="4430184" y="328084"/>
              <a:ext cx="529168" cy="478368"/>
            </a:xfrm>
            <a:custGeom>
              <a:avLst/>
              <a:gdLst/>
              <a:ahLst/>
              <a:cxnLst>
                <a:cxn ang="0">
                  <a:pos x="wd2" y="hd2"/>
                </a:cxn>
                <a:cxn ang="5400000">
                  <a:pos x="wd2" y="hd2"/>
                </a:cxn>
                <a:cxn ang="10800000">
                  <a:pos x="wd2" y="hd2"/>
                </a:cxn>
                <a:cxn ang="16200000">
                  <a:pos x="wd2" y="hd2"/>
                </a:cxn>
              </a:cxnLst>
              <a:rect l="0" t="0" r="r" b="b"/>
              <a:pathLst>
                <a:path w="21600" h="21600" extrusionOk="0">
                  <a:moveTo>
                    <a:pt x="20555" y="17743"/>
                  </a:moveTo>
                  <a:cubicBezTo>
                    <a:pt x="15329" y="17743"/>
                    <a:pt x="15329" y="17743"/>
                    <a:pt x="15329" y="17743"/>
                  </a:cubicBezTo>
                  <a:cubicBezTo>
                    <a:pt x="13935" y="17743"/>
                    <a:pt x="13935" y="17743"/>
                    <a:pt x="13935" y="17743"/>
                  </a:cubicBezTo>
                  <a:cubicBezTo>
                    <a:pt x="13935" y="19671"/>
                    <a:pt x="13935" y="19671"/>
                    <a:pt x="13935" y="19671"/>
                  </a:cubicBezTo>
                  <a:cubicBezTo>
                    <a:pt x="15329" y="21214"/>
                    <a:pt x="15329" y="21214"/>
                    <a:pt x="15329" y="21214"/>
                  </a:cubicBezTo>
                  <a:cubicBezTo>
                    <a:pt x="15329" y="21600"/>
                    <a:pt x="15329" y="21600"/>
                    <a:pt x="15329" y="21600"/>
                  </a:cubicBezTo>
                  <a:cubicBezTo>
                    <a:pt x="6271" y="21600"/>
                    <a:pt x="6271" y="21600"/>
                    <a:pt x="6271" y="21600"/>
                  </a:cubicBezTo>
                  <a:cubicBezTo>
                    <a:pt x="6271" y="21214"/>
                    <a:pt x="6271" y="21214"/>
                    <a:pt x="6271" y="21214"/>
                  </a:cubicBezTo>
                  <a:cubicBezTo>
                    <a:pt x="7665" y="19671"/>
                    <a:pt x="7665" y="19671"/>
                    <a:pt x="7665" y="19671"/>
                  </a:cubicBezTo>
                  <a:cubicBezTo>
                    <a:pt x="7665" y="17743"/>
                    <a:pt x="7665" y="17743"/>
                    <a:pt x="7665" y="17743"/>
                  </a:cubicBezTo>
                  <a:cubicBezTo>
                    <a:pt x="6271" y="17743"/>
                    <a:pt x="6271" y="17743"/>
                    <a:pt x="6271" y="17743"/>
                  </a:cubicBezTo>
                  <a:cubicBezTo>
                    <a:pt x="1045" y="17743"/>
                    <a:pt x="1045" y="17743"/>
                    <a:pt x="1045" y="17743"/>
                  </a:cubicBezTo>
                  <a:cubicBezTo>
                    <a:pt x="435" y="17743"/>
                    <a:pt x="0" y="17261"/>
                    <a:pt x="0" y="16586"/>
                  </a:cubicBezTo>
                  <a:cubicBezTo>
                    <a:pt x="0" y="1157"/>
                    <a:pt x="0" y="1157"/>
                    <a:pt x="0" y="1157"/>
                  </a:cubicBezTo>
                  <a:cubicBezTo>
                    <a:pt x="0" y="482"/>
                    <a:pt x="435" y="0"/>
                    <a:pt x="1045" y="0"/>
                  </a:cubicBezTo>
                  <a:cubicBezTo>
                    <a:pt x="20555" y="0"/>
                    <a:pt x="20555" y="0"/>
                    <a:pt x="20555" y="0"/>
                  </a:cubicBezTo>
                  <a:cubicBezTo>
                    <a:pt x="21165" y="0"/>
                    <a:pt x="21600" y="482"/>
                    <a:pt x="21600" y="1157"/>
                  </a:cubicBezTo>
                  <a:cubicBezTo>
                    <a:pt x="21600" y="16586"/>
                    <a:pt x="21600" y="16586"/>
                    <a:pt x="21600" y="16586"/>
                  </a:cubicBezTo>
                  <a:cubicBezTo>
                    <a:pt x="21600" y="17261"/>
                    <a:pt x="21165" y="17743"/>
                    <a:pt x="20555" y="17743"/>
                  </a:cubicBezTo>
                  <a:moveTo>
                    <a:pt x="20206" y="1543"/>
                  </a:moveTo>
                  <a:cubicBezTo>
                    <a:pt x="1394" y="1543"/>
                    <a:pt x="1394" y="1543"/>
                    <a:pt x="1394" y="1543"/>
                  </a:cubicBezTo>
                  <a:cubicBezTo>
                    <a:pt x="1394" y="14657"/>
                    <a:pt x="1394" y="14657"/>
                    <a:pt x="1394" y="14657"/>
                  </a:cubicBezTo>
                  <a:cubicBezTo>
                    <a:pt x="20206" y="14657"/>
                    <a:pt x="20206" y="14657"/>
                    <a:pt x="20206" y="14657"/>
                  </a:cubicBezTo>
                  <a:lnTo>
                    <a:pt x="20206" y="1543"/>
                  </a:lnTo>
                  <a:close/>
                  <a:moveTo>
                    <a:pt x="8710" y="6943"/>
                  </a:moveTo>
                  <a:cubicBezTo>
                    <a:pt x="9755" y="6943"/>
                    <a:pt x="9755" y="6943"/>
                    <a:pt x="9755" y="6943"/>
                  </a:cubicBezTo>
                  <a:cubicBezTo>
                    <a:pt x="9755" y="5786"/>
                    <a:pt x="9755" y="5786"/>
                    <a:pt x="9755" y="5786"/>
                  </a:cubicBezTo>
                  <a:cubicBezTo>
                    <a:pt x="9755" y="5111"/>
                    <a:pt x="10190" y="4629"/>
                    <a:pt x="10800" y="4629"/>
                  </a:cubicBezTo>
                  <a:cubicBezTo>
                    <a:pt x="11410" y="4629"/>
                    <a:pt x="11845" y="5111"/>
                    <a:pt x="11845" y="5786"/>
                  </a:cubicBezTo>
                  <a:cubicBezTo>
                    <a:pt x="11845" y="6943"/>
                    <a:pt x="11845" y="6943"/>
                    <a:pt x="11845" y="6943"/>
                  </a:cubicBezTo>
                  <a:cubicBezTo>
                    <a:pt x="12890" y="6943"/>
                    <a:pt x="12890" y="6943"/>
                    <a:pt x="12890" y="6943"/>
                  </a:cubicBezTo>
                  <a:cubicBezTo>
                    <a:pt x="13500" y="6943"/>
                    <a:pt x="13935" y="7425"/>
                    <a:pt x="13935" y="8100"/>
                  </a:cubicBezTo>
                  <a:cubicBezTo>
                    <a:pt x="13935" y="8775"/>
                    <a:pt x="13500" y="9257"/>
                    <a:pt x="12890" y="9257"/>
                  </a:cubicBezTo>
                  <a:cubicBezTo>
                    <a:pt x="11845" y="9257"/>
                    <a:pt x="11845" y="9257"/>
                    <a:pt x="11845" y="9257"/>
                  </a:cubicBezTo>
                  <a:cubicBezTo>
                    <a:pt x="11845" y="10414"/>
                    <a:pt x="11845" y="10414"/>
                    <a:pt x="11845" y="10414"/>
                  </a:cubicBezTo>
                  <a:cubicBezTo>
                    <a:pt x="11845" y="11089"/>
                    <a:pt x="11410" y="11571"/>
                    <a:pt x="10800" y="11571"/>
                  </a:cubicBezTo>
                  <a:cubicBezTo>
                    <a:pt x="10190" y="11571"/>
                    <a:pt x="9755" y="11089"/>
                    <a:pt x="9755" y="10414"/>
                  </a:cubicBezTo>
                  <a:cubicBezTo>
                    <a:pt x="9755" y="9257"/>
                    <a:pt x="9755" y="9257"/>
                    <a:pt x="9755" y="9257"/>
                  </a:cubicBezTo>
                  <a:cubicBezTo>
                    <a:pt x="8710" y="9257"/>
                    <a:pt x="8710" y="9257"/>
                    <a:pt x="8710" y="9257"/>
                  </a:cubicBezTo>
                  <a:cubicBezTo>
                    <a:pt x="8100" y="9257"/>
                    <a:pt x="7665" y="8775"/>
                    <a:pt x="7665" y="8100"/>
                  </a:cubicBezTo>
                  <a:cubicBezTo>
                    <a:pt x="7665" y="7425"/>
                    <a:pt x="8100" y="6943"/>
                    <a:pt x="8710" y="694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79" name="Shape"/>
            <p:cNvSpPr/>
            <p:nvPr/>
          </p:nvSpPr>
          <p:spPr>
            <a:xfrm>
              <a:off x="3477684" y="328084"/>
              <a:ext cx="527050" cy="478368"/>
            </a:xfrm>
            <a:custGeom>
              <a:avLst/>
              <a:gdLst/>
              <a:ahLst/>
              <a:cxnLst>
                <a:cxn ang="0">
                  <a:pos x="wd2" y="hd2"/>
                </a:cxn>
                <a:cxn ang="5400000">
                  <a:pos x="wd2" y="hd2"/>
                </a:cxn>
                <a:cxn ang="10800000">
                  <a:pos x="wd2" y="hd2"/>
                </a:cxn>
                <a:cxn ang="16200000">
                  <a:pos x="wd2" y="hd2"/>
                </a:cxn>
              </a:cxnLst>
              <a:rect l="0" t="0" r="r" b="b"/>
              <a:pathLst>
                <a:path w="21600" h="21600" extrusionOk="0">
                  <a:moveTo>
                    <a:pt x="20555" y="17743"/>
                  </a:moveTo>
                  <a:cubicBezTo>
                    <a:pt x="15329" y="17743"/>
                    <a:pt x="15329" y="17743"/>
                    <a:pt x="15329" y="17743"/>
                  </a:cubicBezTo>
                  <a:cubicBezTo>
                    <a:pt x="13935" y="17743"/>
                    <a:pt x="13935" y="17743"/>
                    <a:pt x="13935" y="17743"/>
                  </a:cubicBezTo>
                  <a:cubicBezTo>
                    <a:pt x="13935" y="19671"/>
                    <a:pt x="13935" y="19671"/>
                    <a:pt x="13935" y="19671"/>
                  </a:cubicBezTo>
                  <a:cubicBezTo>
                    <a:pt x="15329" y="21214"/>
                    <a:pt x="15329" y="21214"/>
                    <a:pt x="15329" y="21214"/>
                  </a:cubicBezTo>
                  <a:cubicBezTo>
                    <a:pt x="15329" y="21600"/>
                    <a:pt x="15329" y="21600"/>
                    <a:pt x="15329" y="21600"/>
                  </a:cubicBezTo>
                  <a:cubicBezTo>
                    <a:pt x="6271" y="21600"/>
                    <a:pt x="6271" y="21600"/>
                    <a:pt x="6271" y="21600"/>
                  </a:cubicBezTo>
                  <a:cubicBezTo>
                    <a:pt x="6271" y="21214"/>
                    <a:pt x="6271" y="21214"/>
                    <a:pt x="6271" y="21214"/>
                  </a:cubicBezTo>
                  <a:cubicBezTo>
                    <a:pt x="7665" y="19671"/>
                    <a:pt x="7665" y="19671"/>
                    <a:pt x="7665" y="19671"/>
                  </a:cubicBezTo>
                  <a:cubicBezTo>
                    <a:pt x="7665" y="17743"/>
                    <a:pt x="7665" y="17743"/>
                    <a:pt x="7665" y="17743"/>
                  </a:cubicBezTo>
                  <a:cubicBezTo>
                    <a:pt x="6271" y="17743"/>
                    <a:pt x="6271" y="17743"/>
                    <a:pt x="6271" y="17743"/>
                  </a:cubicBezTo>
                  <a:cubicBezTo>
                    <a:pt x="1045" y="17743"/>
                    <a:pt x="1045" y="17743"/>
                    <a:pt x="1045" y="17743"/>
                  </a:cubicBezTo>
                  <a:cubicBezTo>
                    <a:pt x="435" y="17743"/>
                    <a:pt x="0" y="17261"/>
                    <a:pt x="0" y="16586"/>
                  </a:cubicBezTo>
                  <a:cubicBezTo>
                    <a:pt x="0" y="1157"/>
                    <a:pt x="0" y="1157"/>
                    <a:pt x="0" y="1157"/>
                  </a:cubicBezTo>
                  <a:cubicBezTo>
                    <a:pt x="0" y="482"/>
                    <a:pt x="435" y="0"/>
                    <a:pt x="1045" y="0"/>
                  </a:cubicBezTo>
                  <a:cubicBezTo>
                    <a:pt x="20555" y="0"/>
                    <a:pt x="20555" y="0"/>
                    <a:pt x="20555" y="0"/>
                  </a:cubicBezTo>
                  <a:cubicBezTo>
                    <a:pt x="21165" y="0"/>
                    <a:pt x="21600" y="482"/>
                    <a:pt x="21600" y="1157"/>
                  </a:cubicBezTo>
                  <a:cubicBezTo>
                    <a:pt x="21600" y="16586"/>
                    <a:pt x="21600" y="16586"/>
                    <a:pt x="21600" y="16586"/>
                  </a:cubicBezTo>
                  <a:cubicBezTo>
                    <a:pt x="21600" y="17261"/>
                    <a:pt x="21165" y="17743"/>
                    <a:pt x="20555" y="17743"/>
                  </a:cubicBezTo>
                  <a:moveTo>
                    <a:pt x="20206" y="1543"/>
                  </a:moveTo>
                  <a:cubicBezTo>
                    <a:pt x="1394" y="1543"/>
                    <a:pt x="1394" y="1543"/>
                    <a:pt x="1394" y="1543"/>
                  </a:cubicBezTo>
                  <a:cubicBezTo>
                    <a:pt x="1394" y="14657"/>
                    <a:pt x="1394" y="14657"/>
                    <a:pt x="1394" y="14657"/>
                  </a:cubicBezTo>
                  <a:cubicBezTo>
                    <a:pt x="20206" y="14657"/>
                    <a:pt x="20206" y="14657"/>
                    <a:pt x="20206" y="14657"/>
                  </a:cubicBezTo>
                  <a:lnTo>
                    <a:pt x="20206" y="154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0" name="Shape"/>
            <p:cNvSpPr/>
            <p:nvPr/>
          </p:nvSpPr>
          <p:spPr>
            <a:xfrm>
              <a:off x="2514600" y="378884"/>
              <a:ext cx="546101" cy="340784"/>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9575" y="21600"/>
                    <a:pt x="19575" y="21600"/>
                    <a:pt x="19575" y="21600"/>
                  </a:cubicBezTo>
                  <a:cubicBezTo>
                    <a:pt x="2025" y="21600"/>
                    <a:pt x="2025" y="21600"/>
                    <a:pt x="2025" y="21600"/>
                  </a:cubicBezTo>
                  <a:cubicBezTo>
                    <a:pt x="1012" y="21600"/>
                    <a:pt x="1012" y="21600"/>
                    <a:pt x="1012" y="21600"/>
                  </a:cubicBezTo>
                  <a:cubicBezTo>
                    <a:pt x="422" y="21600"/>
                    <a:pt x="0" y="20925"/>
                    <a:pt x="0" y="19980"/>
                  </a:cubicBezTo>
                  <a:cubicBezTo>
                    <a:pt x="0" y="17280"/>
                    <a:pt x="0" y="17280"/>
                    <a:pt x="0" y="17280"/>
                  </a:cubicBezTo>
                  <a:cubicBezTo>
                    <a:pt x="2025" y="17280"/>
                    <a:pt x="2025" y="17280"/>
                    <a:pt x="2025" y="17280"/>
                  </a:cubicBezTo>
                  <a:cubicBezTo>
                    <a:pt x="2025" y="1620"/>
                    <a:pt x="2025" y="1620"/>
                    <a:pt x="2025" y="1620"/>
                  </a:cubicBezTo>
                  <a:cubicBezTo>
                    <a:pt x="2025" y="675"/>
                    <a:pt x="2447" y="0"/>
                    <a:pt x="3037" y="0"/>
                  </a:cubicBezTo>
                  <a:cubicBezTo>
                    <a:pt x="18563" y="0"/>
                    <a:pt x="18563" y="0"/>
                    <a:pt x="18563" y="0"/>
                  </a:cubicBezTo>
                  <a:cubicBezTo>
                    <a:pt x="19153" y="0"/>
                    <a:pt x="19575" y="675"/>
                    <a:pt x="19575" y="1620"/>
                  </a:cubicBezTo>
                  <a:cubicBezTo>
                    <a:pt x="19575" y="17280"/>
                    <a:pt x="19575" y="17280"/>
                    <a:pt x="19575" y="17280"/>
                  </a:cubicBezTo>
                  <a:cubicBezTo>
                    <a:pt x="21600" y="17280"/>
                    <a:pt x="21600" y="17280"/>
                    <a:pt x="21600" y="17280"/>
                  </a:cubicBezTo>
                  <a:cubicBezTo>
                    <a:pt x="21600" y="19980"/>
                    <a:pt x="21600" y="19980"/>
                    <a:pt x="21600" y="19980"/>
                  </a:cubicBezTo>
                  <a:cubicBezTo>
                    <a:pt x="21600" y="20925"/>
                    <a:pt x="21178" y="21600"/>
                    <a:pt x="20588" y="21600"/>
                  </a:cubicBezTo>
                  <a:moveTo>
                    <a:pt x="8437" y="19980"/>
                  </a:moveTo>
                  <a:cubicBezTo>
                    <a:pt x="13163" y="19980"/>
                    <a:pt x="13163" y="19980"/>
                    <a:pt x="13163" y="19980"/>
                  </a:cubicBezTo>
                  <a:cubicBezTo>
                    <a:pt x="13163" y="18900"/>
                    <a:pt x="13163" y="18900"/>
                    <a:pt x="13163" y="18900"/>
                  </a:cubicBezTo>
                  <a:cubicBezTo>
                    <a:pt x="8437" y="18900"/>
                    <a:pt x="8437" y="18900"/>
                    <a:pt x="8437" y="18900"/>
                  </a:cubicBezTo>
                  <a:lnTo>
                    <a:pt x="8437" y="19980"/>
                  </a:lnTo>
                  <a:close/>
                  <a:moveTo>
                    <a:pt x="18225" y="2160"/>
                  </a:moveTo>
                  <a:cubicBezTo>
                    <a:pt x="3375" y="2160"/>
                    <a:pt x="3375" y="2160"/>
                    <a:pt x="3375" y="2160"/>
                  </a:cubicBezTo>
                  <a:cubicBezTo>
                    <a:pt x="3375" y="16200"/>
                    <a:pt x="3375" y="16200"/>
                    <a:pt x="3375" y="16200"/>
                  </a:cubicBezTo>
                  <a:cubicBezTo>
                    <a:pt x="18225" y="16200"/>
                    <a:pt x="18225" y="16200"/>
                    <a:pt x="18225" y="16200"/>
                  </a:cubicBezTo>
                  <a:lnTo>
                    <a:pt x="18225" y="216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1" name="Shape"/>
            <p:cNvSpPr/>
            <p:nvPr/>
          </p:nvSpPr>
          <p:spPr>
            <a:xfrm>
              <a:off x="1621367" y="302684"/>
              <a:ext cx="425451" cy="493184"/>
            </a:xfrm>
            <a:custGeom>
              <a:avLst/>
              <a:gdLst/>
              <a:ahLst/>
              <a:cxnLst>
                <a:cxn ang="0">
                  <a:pos x="wd2" y="hd2"/>
                </a:cxn>
                <a:cxn ang="5400000">
                  <a:pos x="wd2" y="hd2"/>
                </a:cxn>
                <a:cxn ang="10800000">
                  <a:pos x="wd2" y="hd2"/>
                </a:cxn>
                <a:cxn ang="16200000">
                  <a:pos x="wd2" y="hd2"/>
                </a:cxn>
              </a:cxnLst>
              <a:rect l="0" t="0" r="r" b="b"/>
              <a:pathLst>
                <a:path w="21600" h="21600" extrusionOk="0">
                  <a:moveTo>
                    <a:pt x="20304" y="21600"/>
                  </a:moveTo>
                  <a:cubicBezTo>
                    <a:pt x="1296" y="21600"/>
                    <a:pt x="1296" y="21600"/>
                    <a:pt x="1296" y="21600"/>
                  </a:cubicBezTo>
                  <a:cubicBezTo>
                    <a:pt x="540" y="21600"/>
                    <a:pt x="0" y="21134"/>
                    <a:pt x="0" y="20483"/>
                  </a:cubicBezTo>
                  <a:cubicBezTo>
                    <a:pt x="0" y="1117"/>
                    <a:pt x="0" y="1117"/>
                    <a:pt x="0" y="1117"/>
                  </a:cubicBezTo>
                  <a:cubicBezTo>
                    <a:pt x="0" y="466"/>
                    <a:pt x="540" y="0"/>
                    <a:pt x="1296" y="0"/>
                  </a:cubicBezTo>
                  <a:cubicBezTo>
                    <a:pt x="20304" y="0"/>
                    <a:pt x="20304" y="0"/>
                    <a:pt x="20304" y="0"/>
                  </a:cubicBezTo>
                  <a:cubicBezTo>
                    <a:pt x="21060" y="0"/>
                    <a:pt x="21600" y="466"/>
                    <a:pt x="21600" y="1117"/>
                  </a:cubicBezTo>
                  <a:cubicBezTo>
                    <a:pt x="21600" y="20483"/>
                    <a:pt x="21600" y="20483"/>
                    <a:pt x="21600" y="20483"/>
                  </a:cubicBezTo>
                  <a:cubicBezTo>
                    <a:pt x="21600" y="21134"/>
                    <a:pt x="21060" y="21600"/>
                    <a:pt x="20304" y="21600"/>
                  </a:cubicBezTo>
                  <a:moveTo>
                    <a:pt x="10800" y="20855"/>
                  </a:moveTo>
                  <a:cubicBezTo>
                    <a:pt x="11232" y="20855"/>
                    <a:pt x="11664" y="20483"/>
                    <a:pt x="11664" y="20110"/>
                  </a:cubicBezTo>
                  <a:cubicBezTo>
                    <a:pt x="11664" y="19738"/>
                    <a:pt x="11232" y="19366"/>
                    <a:pt x="10800" y="19366"/>
                  </a:cubicBezTo>
                  <a:cubicBezTo>
                    <a:pt x="10368" y="19366"/>
                    <a:pt x="9936" y="19738"/>
                    <a:pt x="9936" y="20110"/>
                  </a:cubicBezTo>
                  <a:cubicBezTo>
                    <a:pt x="9936" y="20483"/>
                    <a:pt x="10368" y="20855"/>
                    <a:pt x="10800" y="20855"/>
                  </a:cubicBezTo>
                  <a:moveTo>
                    <a:pt x="19008" y="2234"/>
                  </a:moveTo>
                  <a:cubicBezTo>
                    <a:pt x="2592" y="2234"/>
                    <a:pt x="2592" y="2234"/>
                    <a:pt x="2592" y="2234"/>
                  </a:cubicBezTo>
                  <a:cubicBezTo>
                    <a:pt x="2592" y="18621"/>
                    <a:pt x="2592" y="18621"/>
                    <a:pt x="2592" y="18621"/>
                  </a:cubicBezTo>
                  <a:cubicBezTo>
                    <a:pt x="19008" y="18621"/>
                    <a:pt x="19008" y="18621"/>
                    <a:pt x="19008" y="18621"/>
                  </a:cubicBezTo>
                  <a:lnTo>
                    <a:pt x="19008" y="22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2" name="Shape"/>
            <p:cNvSpPr/>
            <p:nvPr/>
          </p:nvSpPr>
          <p:spPr>
            <a:xfrm>
              <a:off x="734484" y="302684"/>
              <a:ext cx="289983" cy="493184"/>
            </a:xfrm>
            <a:custGeom>
              <a:avLst/>
              <a:gdLst/>
              <a:ahLst/>
              <a:cxnLst>
                <a:cxn ang="0">
                  <a:pos x="wd2" y="hd2"/>
                </a:cxn>
                <a:cxn ang="5400000">
                  <a:pos x="wd2" y="hd2"/>
                </a:cxn>
                <a:cxn ang="10800000">
                  <a:pos x="wd2" y="hd2"/>
                </a:cxn>
                <a:cxn ang="16200000">
                  <a:pos x="wd2" y="hd2"/>
                </a:cxn>
              </a:cxnLst>
              <a:rect l="0" t="0" r="r" b="b"/>
              <a:pathLst>
                <a:path w="21600" h="21600" extrusionOk="0">
                  <a:moveTo>
                    <a:pt x="19694" y="21600"/>
                  </a:moveTo>
                  <a:cubicBezTo>
                    <a:pt x="1906" y="21600"/>
                    <a:pt x="1906" y="21600"/>
                    <a:pt x="1906" y="21600"/>
                  </a:cubicBezTo>
                  <a:cubicBezTo>
                    <a:pt x="794" y="21600"/>
                    <a:pt x="0" y="21134"/>
                    <a:pt x="0" y="20483"/>
                  </a:cubicBezTo>
                  <a:cubicBezTo>
                    <a:pt x="0" y="1117"/>
                    <a:pt x="0" y="1117"/>
                    <a:pt x="0" y="1117"/>
                  </a:cubicBezTo>
                  <a:cubicBezTo>
                    <a:pt x="0" y="466"/>
                    <a:pt x="794" y="0"/>
                    <a:pt x="1906" y="0"/>
                  </a:cubicBezTo>
                  <a:cubicBezTo>
                    <a:pt x="19694" y="0"/>
                    <a:pt x="19694" y="0"/>
                    <a:pt x="19694" y="0"/>
                  </a:cubicBezTo>
                  <a:cubicBezTo>
                    <a:pt x="20806" y="0"/>
                    <a:pt x="21600" y="466"/>
                    <a:pt x="21600" y="1117"/>
                  </a:cubicBezTo>
                  <a:cubicBezTo>
                    <a:pt x="21600" y="20483"/>
                    <a:pt x="21600" y="20483"/>
                    <a:pt x="21600" y="20483"/>
                  </a:cubicBezTo>
                  <a:cubicBezTo>
                    <a:pt x="21600" y="21134"/>
                    <a:pt x="20806" y="21600"/>
                    <a:pt x="19694" y="21600"/>
                  </a:cubicBezTo>
                  <a:moveTo>
                    <a:pt x="10800" y="20483"/>
                  </a:moveTo>
                  <a:cubicBezTo>
                    <a:pt x="11435" y="20483"/>
                    <a:pt x="12071" y="20110"/>
                    <a:pt x="12071" y="19738"/>
                  </a:cubicBezTo>
                  <a:cubicBezTo>
                    <a:pt x="12071" y="19366"/>
                    <a:pt x="11435" y="18993"/>
                    <a:pt x="10800" y="18993"/>
                  </a:cubicBezTo>
                  <a:cubicBezTo>
                    <a:pt x="10165" y="18993"/>
                    <a:pt x="9529" y="19366"/>
                    <a:pt x="9529" y="19738"/>
                  </a:cubicBezTo>
                  <a:cubicBezTo>
                    <a:pt x="9529" y="20110"/>
                    <a:pt x="10165" y="20483"/>
                    <a:pt x="10800" y="20483"/>
                  </a:cubicBezTo>
                  <a:moveTo>
                    <a:pt x="19694" y="2234"/>
                  </a:moveTo>
                  <a:cubicBezTo>
                    <a:pt x="19059" y="2234"/>
                    <a:pt x="19059" y="2234"/>
                    <a:pt x="19059" y="2234"/>
                  </a:cubicBezTo>
                  <a:cubicBezTo>
                    <a:pt x="2541" y="2234"/>
                    <a:pt x="2541" y="2234"/>
                    <a:pt x="2541" y="2234"/>
                  </a:cubicBezTo>
                  <a:cubicBezTo>
                    <a:pt x="1906" y="2234"/>
                    <a:pt x="1906" y="2234"/>
                    <a:pt x="1906" y="2234"/>
                  </a:cubicBezTo>
                  <a:cubicBezTo>
                    <a:pt x="1906" y="17876"/>
                    <a:pt x="1906" y="17876"/>
                    <a:pt x="1906" y="17876"/>
                  </a:cubicBezTo>
                  <a:cubicBezTo>
                    <a:pt x="2541" y="17876"/>
                    <a:pt x="2541" y="17876"/>
                    <a:pt x="2541" y="17876"/>
                  </a:cubicBezTo>
                  <a:cubicBezTo>
                    <a:pt x="19059" y="17876"/>
                    <a:pt x="19059" y="17876"/>
                    <a:pt x="19059" y="17876"/>
                  </a:cubicBezTo>
                  <a:cubicBezTo>
                    <a:pt x="19694" y="17876"/>
                    <a:pt x="19694" y="17876"/>
                    <a:pt x="19694" y="17876"/>
                  </a:cubicBezTo>
                  <a:lnTo>
                    <a:pt x="19694" y="22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10663958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784" name="Shape"/>
          <p:cNvSpPr/>
          <p:nvPr/>
        </p:nvSpPr>
        <p:spPr>
          <a:xfrm>
            <a:off x="10482390" y="5713845"/>
            <a:ext cx="480250" cy="480249"/>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20587"/>
                  <a:pt x="21600" y="20587"/>
                  <a:pt x="21600" y="20587"/>
                </a:cubicBezTo>
                <a:cubicBezTo>
                  <a:pt x="21600" y="21178"/>
                  <a:pt x="21178" y="21600"/>
                  <a:pt x="20587" y="21600"/>
                </a:cubicBezTo>
                <a:cubicBezTo>
                  <a:pt x="10800" y="21600"/>
                  <a:pt x="10800" y="21600"/>
                  <a:pt x="10800" y="21600"/>
                </a:cubicBezTo>
                <a:cubicBezTo>
                  <a:pt x="10800" y="21600"/>
                  <a:pt x="10800" y="21600"/>
                  <a:pt x="10800" y="21600"/>
                </a:cubicBezTo>
                <a:cubicBezTo>
                  <a:pt x="4809" y="21600"/>
                  <a:pt x="0" y="16791"/>
                  <a:pt x="0" y="10800"/>
                </a:cubicBezTo>
                <a:cubicBezTo>
                  <a:pt x="0" y="4809"/>
                  <a:pt x="4809" y="0"/>
                  <a:pt x="10800" y="0"/>
                </a:cubicBezTo>
                <a:cubicBezTo>
                  <a:pt x="16791" y="0"/>
                  <a:pt x="21600" y="4809"/>
                  <a:pt x="21600" y="10800"/>
                </a:cubicBezTo>
                <a:cubicBezTo>
                  <a:pt x="21600" y="10800"/>
                  <a:pt x="21600" y="10800"/>
                  <a:pt x="21600" y="10800"/>
                </a:cubicBezTo>
                <a:moveTo>
                  <a:pt x="10800" y="2025"/>
                </a:moveTo>
                <a:cubicBezTo>
                  <a:pt x="5991" y="2025"/>
                  <a:pt x="2025" y="5991"/>
                  <a:pt x="2025" y="10800"/>
                </a:cubicBezTo>
                <a:cubicBezTo>
                  <a:pt x="2025" y="15609"/>
                  <a:pt x="5991" y="19575"/>
                  <a:pt x="10800" y="19575"/>
                </a:cubicBezTo>
                <a:cubicBezTo>
                  <a:pt x="10800" y="19575"/>
                  <a:pt x="10800" y="19575"/>
                  <a:pt x="10800" y="19575"/>
                </a:cubicBezTo>
                <a:cubicBezTo>
                  <a:pt x="15609" y="19575"/>
                  <a:pt x="19575" y="15609"/>
                  <a:pt x="19575" y="10800"/>
                </a:cubicBezTo>
                <a:cubicBezTo>
                  <a:pt x="19575" y="10800"/>
                  <a:pt x="19575" y="10800"/>
                  <a:pt x="19575" y="10800"/>
                </a:cubicBezTo>
                <a:cubicBezTo>
                  <a:pt x="19575" y="5991"/>
                  <a:pt x="15609" y="2025"/>
                  <a:pt x="10800" y="2025"/>
                </a:cubicBezTo>
                <a:moveTo>
                  <a:pt x="15187" y="11812"/>
                </a:moveTo>
                <a:cubicBezTo>
                  <a:pt x="14512" y="11812"/>
                  <a:pt x="14512" y="11812"/>
                  <a:pt x="14512" y="11812"/>
                </a:cubicBezTo>
                <a:cubicBezTo>
                  <a:pt x="8100" y="11812"/>
                  <a:pt x="8100" y="11812"/>
                  <a:pt x="8100" y="11812"/>
                </a:cubicBezTo>
                <a:cubicBezTo>
                  <a:pt x="6413" y="11812"/>
                  <a:pt x="6413" y="11812"/>
                  <a:pt x="6413" y="11812"/>
                </a:cubicBezTo>
                <a:cubicBezTo>
                  <a:pt x="5822" y="11812"/>
                  <a:pt x="5400" y="11391"/>
                  <a:pt x="5400" y="10800"/>
                </a:cubicBezTo>
                <a:cubicBezTo>
                  <a:pt x="5400" y="10209"/>
                  <a:pt x="5822" y="9788"/>
                  <a:pt x="6413" y="9788"/>
                </a:cubicBezTo>
                <a:cubicBezTo>
                  <a:pt x="9788" y="9788"/>
                  <a:pt x="9788" y="9788"/>
                  <a:pt x="9788" y="9788"/>
                </a:cubicBezTo>
                <a:cubicBezTo>
                  <a:pt x="11812" y="9788"/>
                  <a:pt x="11812" y="9788"/>
                  <a:pt x="11812" y="9788"/>
                </a:cubicBezTo>
                <a:cubicBezTo>
                  <a:pt x="15187" y="9788"/>
                  <a:pt x="15187" y="9788"/>
                  <a:pt x="15187" y="9788"/>
                </a:cubicBezTo>
                <a:cubicBezTo>
                  <a:pt x="15778" y="9788"/>
                  <a:pt x="16200" y="10209"/>
                  <a:pt x="16200" y="10800"/>
                </a:cubicBezTo>
                <a:cubicBezTo>
                  <a:pt x="16200" y="11391"/>
                  <a:pt x="15778" y="11812"/>
                  <a:pt x="15187" y="1181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5" name="Shape"/>
          <p:cNvSpPr/>
          <p:nvPr/>
        </p:nvSpPr>
        <p:spPr>
          <a:xfrm>
            <a:off x="9641040" y="5713845"/>
            <a:ext cx="480249" cy="480249"/>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20587"/>
                  <a:pt x="21600" y="20587"/>
                  <a:pt x="21600" y="20587"/>
                </a:cubicBezTo>
                <a:cubicBezTo>
                  <a:pt x="21600" y="21178"/>
                  <a:pt x="21178" y="21600"/>
                  <a:pt x="20587" y="21600"/>
                </a:cubicBezTo>
                <a:cubicBezTo>
                  <a:pt x="10800" y="21600"/>
                  <a:pt x="10800" y="21600"/>
                  <a:pt x="10800" y="21600"/>
                </a:cubicBezTo>
                <a:cubicBezTo>
                  <a:pt x="10800" y="21600"/>
                  <a:pt x="10800" y="21600"/>
                  <a:pt x="10800" y="21600"/>
                </a:cubicBezTo>
                <a:cubicBezTo>
                  <a:pt x="4809" y="21600"/>
                  <a:pt x="0" y="16791"/>
                  <a:pt x="0" y="10800"/>
                </a:cubicBezTo>
                <a:cubicBezTo>
                  <a:pt x="0" y="4809"/>
                  <a:pt x="4809" y="0"/>
                  <a:pt x="10800" y="0"/>
                </a:cubicBezTo>
                <a:cubicBezTo>
                  <a:pt x="16791" y="0"/>
                  <a:pt x="21600" y="4809"/>
                  <a:pt x="21600" y="10800"/>
                </a:cubicBezTo>
                <a:cubicBezTo>
                  <a:pt x="21600" y="10800"/>
                  <a:pt x="21600" y="10800"/>
                  <a:pt x="21600" y="10800"/>
                </a:cubicBezTo>
                <a:moveTo>
                  <a:pt x="10800" y="2025"/>
                </a:moveTo>
                <a:cubicBezTo>
                  <a:pt x="5991" y="2025"/>
                  <a:pt x="2025" y="5991"/>
                  <a:pt x="2025" y="10800"/>
                </a:cubicBezTo>
                <a:cubicBezTo>
                  <a:pt x="2025" y="15609"/>
                  <a:pt x="5991" y="19575"/>
                  <a:pt x="10800" y="19575"/>
                </a:cubicBezTo>
                <a:cubicBezTo>
                  <a:pt x="10800" y="19575"/>
                  <a:pt x="10800" y="19575"/>
                  <a:pt x="10800" y="19575"/>
                </a:cubicBezTo>
                <a:cubicBezTo>
                  <a:pt x="15609" y="19575"/>
                  <a:pt x="19575" y="15609"/>
                  <a:pt x="19575" y="10800"/>
                </a:cubicBezTo>
                <a:cubicBezTo>
                  <a:pt x="19575" y="10800"/>
                  <a:pt x="19575" y="10800"/>
                  <a:pt x="19575" y="10800"/>
                </a:cubicBezTo>
                <a:cubicBezTo>
                  <a:pt x="19575" y="5991"/>
                  <a:pt x="15609" y="2025"/>
                  <a:pt x="10800" y="2025"/>
                </a:cubicBezTo>
                <a:moveTo>
                  <a:pt x="15187" y="11812"/>
                </a:moveTo>
                <a:cubicBezTo>
                  <a:pt x="11812" y="11812"/>
                  <a:pt x="11812" y="11812"/>
                  <a:pt x="11812" y="11812"/>
                </a:cubicBezTo>
                <a:cubicBezTo>
                  <a:pt x="11812" y="15187"/>
                  <a:pt x="11812" y="15187"/>
                  <a:pt x="11812" y="15187"/>
                </a:cubicBezTo>
                <a:cubicBezTo>
                  <a:pt x="11812" y="15778"/>
                  <a:pt x="11391" y="16200"/>
                  <a:pt x="10800" y="16200"/>
                </a:cubicBezTo>
                <a:cubicBezTo>
                  <a:pt x="10209" y="16200"/>
                  <a:pt x="9788" y="15778"/>
                  <a:pt x="9788" y="15187"/>
                </a:cubicBezTo>
                <a:cubicBezTo>
                  <a:pt x="9788" y="11812"/>
                  <a:pt x="9788" y="11812"/>
                  <a:pt x="9788" y="11812"/>
                </a:cubicBezTo>
                <a:cubicBezTo>
                  <a:pt x="6413" y="11812"/>
                  <a:pt x="6413" y="11812"/>
                  <a:pt x="6413" y="11812"/>
                </a:cubicBezTo>
                <a:cubicBezTo>
                  <a:pt x="5822" y="11812"/>
                  <a:pt x="5400" y="11391"/>
                  <a:pt x="5400" y="10800"/>
                </a:cubicBezTo>
                <a:cubicBezTo>
                  <a:pt x="5400" y="10209"/>
                  <a:pt x="5822" y="9788"/>
                  <a:pt x="6413" y="9788"/>
                </a:cubicBezTo>
                <a:cubicBezTo>
                  <a:pt x="9788" y="9788"/>
                  <a:pt x="9788" y="9788"/>
                  <a:pt x="9788" y="9788"/>
                </a:cubicBezTo>
                <a:cubicBezTo>
                  <a:pt x="9788" y="6413"/>
                  <a:pt x="9788" y="6413"/>
                  <a:pt x="9788" y="6413"/>
                </a:cubicBezTo>
                <a:cubicBezTo>
                  <a:pt x="9788" y="5822"/>
                  <a:pt x="10209" y="5400"/>
                  <a:pt x="10800" y="5400"/>
                </a:cubicBezTo>
                <a:cubicBezTo>
                  <a:pt x="11391" y="5400"/>
                  <a:pt x="11812" y="5822"/>
                  <a:pt x="11812" y="6413"/>
                </a:cubicBezTo>
                <a:cubicBezTo>
                  <a:pt x="11812" y="9788"/>
                  <a:pt x="11812" y="9788"/>
                  <a:pt x="11812" y="9788"/>
                </a:cubicBezTo>
                <a:cubicBezTo>
                  <a:pt x="15187" y="9788"/>
                  <a:pt x="15187" y="9788"/>
                  <a:pt x="15187" y="9788"/>
                </a:cubicBezTo>
                <a:cubicBezTo>
                  <a:pt x="15778" y="9788"/>
                  <a:pt x="16200" y="10209"/>
                  <a:pt x="16200" y="10800"/>
                </a:cubicBezTo>
                <a:cubicBezTo>
                  <a:pt x="16200" y="11391"/>
                  <a:pt x="15778" y="11812"/>
                  <a:pt x="15187" y="1181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6" name="Shape"/>
          <p:cNvSpPr/>
          <p:nvPr/>
        </p:nvSpPr>
        <p:spPr>
          <a:xfrm>
            <a:off x="8799687" y="5765170"/>
            <a:ext cx="480249" cy="375768"/>
          </a:xfrm>
          <a:custGeom>
            <a:avLst/>
            <a:gdLst/>
            <a:ahLst/>
            <a:cxnLst>
              <a:cxn ang="0">
                <a:pos x="wd2" y="hd2"/>
              </a:cxn>
              <a:cxn ang="5400000">
                <a:pos x="wd2" y="hd2"/>
              </a:cxn>
              <a:cxn ang="10800000">
                <a:pos x="wd2" y="hd2"/>
              </a:cxn>
              <a:cxn ang="16200000">
                <a:pos x="wd2" y="hd2"/>
              </a:cxn>
            </a:cxnLst>
            <a:rect l="0" t="0" r="r" b="b"/>
            <a:pathLst>
              <a:path w="21600" h="21600" extrusionOk="0">
                <a:moveTo>
                  <a:pt x="20587" y="12096"/>
                </a:moveTo>
                <a:cubicBezTo>
                  <a:pt x="14512" y="12096"/>
                  <a:pt x="14512" y="12096"/>
                  <a:pt x="14512" y="12096"/>
                </a:cubicBezTo>
                <a:cubicBezTo>
                  <a:pt x="13922" y="12096"/>
                  <a:pt x="13500" y="11556"/>
                  <a:pt x="13500" y="10800"/>
                </a:cubicBezTo>
                <a:cubicBezTo>
                  <a:pt x="13500" y="10044"/>
                  <a:pt x="13922" y="9504"/>
                  <a:pt x="14512" y="9504"/>
                </a:cubicBezTo>
                <a:cubicBezTo>
                  <a:pt x="20587" y="9504"/>
                  <a:pt x="20587" y="9504"/>
                  <a:pt x="20587" y="9504"/>
                </a:cubicBezTo>
                <a:cubicBezTo>
                  <a:pt x="21178" y="9504"/>
                  <a:pt x="21600" y="10044"/>
                  <a:pt x="21600" y="10800"/>
                </a:cubicBezTo>
                <a:cubicBezTo>
                  <a:pt x="21600" y="11556"/>
                  <a:pt x="21178" y="12096"/>
                  <a:pt x="20587" y="12096"/>
                </a:cubicBezTo>
                <a:moveTo>
                  <a:pt x="13500" y="20304"/>
                </a:moveTo>
                <a:cubicBezTo>
                  <a:pt x="13500" y="21060"/>
                  <a:pt x="13078" y="21600"/>
                  <a:pt x="12487" y="21600"/>
                </a:cubicBezTo>
                <a:cubicBezTo>
                  <a:pt x="12066" y="21600"/>
                  <a:pt x="11728" y="21276"/>
                  <a:pt x="11559" y="20736"/>
                </a:cubicBezTo>
                <a:cubicBezTo>
                  <a:pt x="11559" y="20736"/>
                  <a:pt x="11559" y="20736"/>
                  <a:pt x="11559" y="20736"/>
                </a:cubicBezTo>
                <a:cubicBezTo>
                  <a:pt x="10209" y="16416"/>
                  <a:pt x="10209" y="16416"/>
                  <a:pt x="10209" y="16416"/>
                </a:cubicBezTo>
                <a:cubicBezTo>
                  <a:pt x="3291" y="16416"/>
                  <a:pt x="3291" y="16416"/>
                  <a:pt x="3291" y="16416"/>
                </a:cubicBezTo>
                <a:cubicBezTo>
                  <a:pt x="1941" y="20736"/>
                  <a:pt x="1941" y="20736"/>
                  <a:pt x="1941" y="20736"/>
                </a:cubicBezTo>
                <a:cubicBezTo>
                  <a:pt x="1941" y="20736"/>
                  <a:pt x="1941" y="20736"/>
                  <a:pt x="1941" y="20736"/>
                </a:cubicBezTo>
                <a:cubicBezTo>
                  <a:pt x="1772" y="21276"/>
                  <a:pt x="1434" y="21600"/>
                  <a:pt x="1013" y="21600"/>
                </a:cubicBezTo>
                <a:cubicBezTo>
                  <a:pt x="422" y="21600"/>
                  <a:pt x="0" y="21060"/>
                  <a:pt x="0" y="20304"/>
                </a:cubicBezTo>
                <a:cubicBezTo>
                  <a:pt x="0" y="20088"/>
                  <a:pt x="0" y="19980"/>
                  <a:pt x="84" y="19872"/>
                </a:cubicBezTo>
                <a:cubicBezTo>
                  <a:pt x="84" y="19872"/>
                  <a:pt x="84" y="19872"/>
                  <a:pt x="84" y="19872"/>
                </a:cubicBezTo>
                <a:cubicBezTo>
                  <a:pt x="5822" y="864"/>
                  <a:pt x="5822" y="864"/>
                  <a:pt x="5822" y="864"/>
                </a:cubicBezTo>
                <a:cubicBezTo>
                  <a:pt x="5822" y="864"/>
                  <a:pt x="5822" y="864"/>
                  <a:pt x="5822" y="864"/>
                </a:cubicBezTo>
                <a:cubicBezTo>
                  <a:pt x="5991" y="324"/>
                  <a:pt x="6328" y="0"/>
                  <a:pt x="6750" y="0"/>
                </a:cubicBezTo>
                <a:cubicBezTo>
                  <a:pt x="7172" y="0"/>
                  <a:pt x="7509" y="324"/>
                  <a:pt x="7678" y="864"/>
                </a:cubicBezTo>
                <a:cubicBezTo>
                  <a:pt x="7678" y="864"/>
                  <a:pt x="7678" y="864"/>
                  <a:pt x="7678" y="864"/>
                </a:cubicBezTo>
                <a:cubicBezTo>
                  <a:pt x="13416" y="19872"/>
                  <a:pt x="13416" y="19872"/>
                  <a:pt x="13416" y="19872"/>
                </a:cubicBezTo>
                <a:cubicBezTo>
                  <a:pt x="13416" y="19872"/>
                  <a:pt x="13416" y="19872"/>
                  <a:pt x="13416" y="19872"/>
                </a:cubicBezTo>
                <a:cubicBezTo>
                  <a:pt x="13500" y="19980"/>
                  <a:pt x="13500" y="20088"/>
                  <a:pt x="13500" y="20304"/>
                </a:cubicBezTo>
                <a:moveTo>
                  <a:pt x="6750" y="4860"/>
                </a:moveTo>
                <a:cubicBezTo>
                  <a:pt x="4050" y="13824"/>
                  <a:pt x="4050" y="13824"/>
                  <a:pt x="4050" y="13824"/>
                </a:cubicBezTo>
                <a:cubicBezTo>
                  <a:pt x="9450" y="13824"/>
                  <a:pt x="9450" y="13824"/>
                  <a:pt x="9450" y="13824"/>
                </a:cubicBezTo>
                <a:lnTo>
                  <a:pt x="6750" y="486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7" name="Shape"/>
          <p:cNvSpPr/>
          <p:nvPr/>
        </p:nvSpPr>
        <p:spPr>
          <a:xfrm>
            <a:off x="7958337" y="5765170"/>
            <a:ext cx="480250" cy="375768"/>
          </a:xfrm>
          <a:custGeom>
            <a:avLst/>
            <a:gdLst/>
            <a:ahLst/>
            <a:cxnLst>
              <a:cxn ang="0">
                <a:pos x="wd2" y="hd2"/>
              </a:cxn>
              <a:cxn ang="5400000">
                <a:pos x="wd2" y="hd2"/>
              </a:cxn>
              <a:cxn ang="10800000">
                <a:pos x="wd2" y="hd2"/>
              </a:cxn>
              <a:cxn ang="16200000">
                <a:pos x="wd2" y="hd2"/>
              </a:cxn>
            </a:cxnLst>
            <a:rect l="0" t="0" r="r" b="b"/>
            <a:pathLst>
              <a:path w="21600" h="21600" extrusionOk="0">
                <a:moveTo>
                  <a:pt x="20587" y="12096"/>
                </a:moveTo>
                <a:cubicBezTo>
                  <a:pt x="18562" y="12096"/>
                  <a:pt x="18562" y="12096"/>
                  <a:pt x="18562" y="12096"/>
                </a:cubicBezTo>
                <a:cubicBezTo>
                  <a:pt x="18562" y="14688"/>
                  <a:pt x="18562" y="14688"/>
                  <a:pt x="18562" y="14688"/>
                </a:cubicBezTo>
                <a:cubicBezTo>
                  <a:pt x="18562" y="15444"/>
                  <a:pt x="18141" y="15984"/>
                  <a:pt x="17550" y="15984"/>
                </a:cubicBezTo>
                <a:cubicBezTo>
                  <a:pt x="16959" y="15984"/>
                  <a:pt x="16537" y="15444"/>
                  <a:pt x="16537" y="14688"/>
                </a:cubicBezTo>
                <a:cubicBezTo>
                  <a:pt x="16537" y="12096"/>
                  <a:pt x="16537" y="12096"/>
                  <a:pt x="16537" y="12096"/>
                </a:cubicBezTo>
                <a:cubicBezTo>
                  <a:pt x="14512" y="12096"/>
                  <a:pt x="14512" y="12096"/>
                  <a:pt x="14512" y="12096"/>
                </a:cubicBezTo>
                <a:cubicBezTo>
                  <a:pt x="13922" y="12096"/>
                  <a:pt x="13500" y="11556"/>
                  <a:pt x="13500" y="10800"/>
                </a:cubicBezTo>
                <a:cubicBezTo>
                  <a:pt x="13500" y="10044"/>
                  <a:pt x="13922" y="9504"/>
                  <a:pt x="14512" y="9504"/>
                </a:cubicBezTo>
                <a:cubicBezTo>
                  <a:pt x="16537" y="9504"/>
                  <a:pt x="16537" y="9504"/>
                  <a:pt x="16537" y="9504"/>
                </a:cubicBezTo>
                <a:cubicBezTo>
                  <a:pt x="16537" y="6912"/>
                  <a:pt x="16537" y="6912"/>
                  <a:pt x="16537" y="6912"/>
                </a:cubicBezTo>
                <a:cubicBezTo>
                  <a:pt x="16537" y="6156"/>
                  <a:pt x="16959" y="5616"/>
                  <a:pt x="17550" y="5616"/>
                </a:cubicBezTo>
                <a:cubicBezTo>
                  <a:pt x="18141" y="5616"/>
                  <a:pt x="18562" y="6156"/>
                  <a:pt x="18562" y="6912"/>
                </a:cubicBezTo>
                <a:cubicBezTo>
                  <a:pt x="18562" y="9504"/>
                  <a:pt x="18562" y="9504"/>
                  <a:pt x="18562" y="9504"/>
                </a:cubicBezTo>
                <a:cubicBezTo>
                  <a:pt x="20587" y="9504"/>
                  <a:pt x="20587" y="9504"/>
                  <a:pt x="20587" y="9504"/>
                </a:cubicBezTo>
                <a:cubicBezTo>
                  <a:pt x="21178" y="9504"/>
                  <a:pt x="21600" y="10044"/>
                  <a:pt x="21600" y="10800"/>
                </a:cubicBezTo>
                <a:cubicBezTo>
                  <a:pt x="21600" y="11556"/>
                  <a:pt x="21178" y="12096"/>
                  <a:pt x="20587" y="12096"/>
                </a:cubicBezTo>
                <a:moveTo>
                  <a:pt x="13500" y="20304"/>
                </a:moveTo>
                <a:cubicBezTo>
                  <a:pt x="13500" y="21060"/>
                  <a:pt x="13078" y="21600"/>
                  <a:pt x="12487" y="21600"/>
                </a:cubicBezTo>
                <a:cubicBezTo>
                  <a:pt x="12066" y="21600"/>
                  <a:pt x="11728" y="21276"/>
                  <a:pt x="11559" y="20736"/>
                </a:cubicBezTo>
                <a:cubicBezTo>
                  <a:pt x="11559" y="20736"/>
                  <a:pt x="11559" y="20736"/>
                  <a:pt x="11559" y="20736"/>
                </a:cubicBezTo>
                <a:cubicBezTo>
                  <a:pt x="10209" y="16416"/>
                  <a:pt x="10209" y="16416"/>
                  <a:pt x="10209" y="16416"/>
                </a:cubicBezTo>
                <a:cubicBezTo>
                  <a:pt x="3291" y="16416"/>
                  <a:pt x="3291" y="16416"/>
                  <a:pt x="3291" y="16416"/>
                </a:cubicBezTo>
                <a:cubicBezTo>
                  <a:pt x="1941" y="20736"/>
                  <a:pt x="1941" y="20736"/>
                  <a:pt x="1941" y="20736"/>
                </a:cubicBezTo>
                <a:cubicBezTo>
                  <a:pt x="1941" y="20736"/>
                  <a:pt x="1941" y="20736"/>
                  <a:pt x="1941" y="20736"/>
                </a:cubicBezTo>
                <a:cubicBezTo>
                  <a:pt x="1772" y="21276"/>
                  <a:pt x="1434" y="21600"/>
                  <a:pt x="1013" y="21600"/>
                </a:cubicBezTo>
                <a:cubicBezTo>
                  <a:pt x="422" y="21600"/>
                  <a:pt x="0" y="21060"/>
                  <a:pt x="0" y="20304"/>
                </a:cubicBezTo>
                <a:cubicBezTo>
                  <a:pt x="0" y="20088"/>
                  <a:pt x="0" y="19980"/>
                  <a:pt x="84" y="19872"/>
                </a:cubicBezTo>
                <a:cubicBezTo>
                  <a:pt x="84" y="19872"/>
                  <a:pt x="84" y="19872"/>
                  <a:pt x="84" y="19872"/>
                </a:cubicBezTo>
                <a:cubicBezTo>
                  <a:pt x="5822" y="864"/>
                  <a:pt x="5822" y="864"/>
                  <a:pt x="5822" y="864"/>
                </a:cubicBezTo>
                <a:cubicBezTo>
                  <a:pt x="5822" y="864"/>
                  <a:pt x="5822" y="864"/>
                  <a:pt x="5822" y="864"/>
                </a:cubicBezTo>
                <a:cubicBezTo>
                  <a:pt x="5991" y="324"/>
                  <a:pt x="6328" y="0"/>
                  <a:pt x="6750" y="0"/>
                </a:cubicBezTo>
                <a:cubicBezTo>
                  <a:pt x="7172" y="0"/>
                  <a:pt x="7509" y="324"/>
                  <a:pt x="7678" y="864"/>
                </a:cubicBezTo>
                <a:cubicBezTo>
                  <a:pt x="7678" y="864"/>
                  <a:pt x="7678" y="864"/>
                  <a:pt x="7678" y="864"/>
                </a:cubicBezTo>
                <a:cubicBezTo>
                  <a:pt x="13416" y="19872"/>
                  <a:pt x="13416" y="19872"/>
                  <a:pt x="13416" y="19872"/>
                </a:cubicBezTo>
                <a:cubicBezTo>
                  <a:pt x="13416" y="19872"/>
                  <a:pt x="13416" y="19872"/>
                  <a:pt x="13416" y="19872"/>
                </a:cubicBezTo>
                <a:cubicBezTo>
                  <a:pt x="13500" y="19980"/>
                  <a:pt x="13500" y="20088"/>
                  <a:pt x="13500" y="20304"/>
                </a:cubicBezTo>
                <a:moveTo>
                  <a:pt x="6750" y="4860"/>
                </a:moveTo>
                <a:cubicBezTo>
                  <a:pt x="4050" y="13824"/>
                  <a:pt x="4050" y="13824"/>
                  <a:pt x="4050" y="13824"/>
                </a:cubicBezTo>
                <a:cubicBezTo>
                  <a:pt x="9450" y="13824"/>
                  <a:pt x="9450" y="13824"/>
                  <a:pt x="9450" y="13824"/>
                </a:cubicBezTo>
                <a:lnTo>
                  <a:pt x="6750" y="486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8" name="Shape"/>
          <p:cNvSpPr/>
          <p:nvPr/>
        </p:nvSpPr>
        <p:spPr>
          <a:xfrm>
            <a:off x="7223300" y="5713845"/>
            <a:ext cx="269453" cy="480249"/>
          </a:xfrm>
          <a:custGeom>
            <a:avLst/>
            <a:gdLst/>
            <a:ahLst/>
            <a:cxnLst>
              <a:cxn ang="0">
                <a:pos x="wd2" y="hd2"/>
              </a:cxn>
              <a:cxn ang="5400000">
                <a:pos x="wd2" y="hd2"/>
              </a:cxn>
              <a:cxn ang="10800000">
                <a:pos x="wd2" y="hd2"/>
              </a:cxn>
              <a:cxn ang="16200000">
                <a:pos x="wd2" y="hd2"/>
              </a:cxn>
            </a:cxnLst>
            <a:rect l="0" t="0" r="r" b="b"/>
            <a:pathLst>
              <a:path w="21600" h="21600" extrusionOk="0">
                <a:moveTo>
                  <a:pt x="21000" y="6750"/>
                </a:moveTo>
                <a:cubicBezTo>
                  <a:pt x="21000" y="6750"/>
                  <a:pt x="21000" y="6750"/>
                  <a:pt x="21000" y="6750"/>
                </a:cubicBezTo>
                <a:cubicBezTo>
                  <a:pt x="13950" y="10800"/>
                  <a:pt x="13950" y="10800"/>
                  <a:pt x="13950" y="10800"/>
                </a:cubicBezTo>
                <a:cubicBezTo>
                  <a:pt x="21000" y="14850"/>
                  <a:pt x="21000" y="14850"/>
                  <a:pt x="21000" y="14850"/>
                </a:cubicBezTo>
                <a:cubicBezTo>
                  <a:pt x="21450" y="15019"/>
                  <a:pt x="21600" y="15272"/>
                  <a:pt x="21600" y="15525"/>
                </a:cubicBezTo>
                <a:cubicBezTo>
                  <a:pt x="21600" y="15778"/>
                  <a:pt x="21450" y="16031"/>
                  <a:pt x="21000" y="16200"/>
                </a:cubicBezTo>
                <a:cubicBezTo>
                  <a:pt x="12000" y="21262"/>
                  <a:pt x="12000" y="21262"/>
                  <a:pt x="12000" y="21262"/>
                </a:cubicBezTo>
                <a:cubicBezTo>
                  <a:pt x="11700" y="21516"/>
                  <a:pt x="11250" y="21600"/>
                  <a:pt x="10800" y="21600"/>
                </a:cubicBezTo>
                <a:cubicBezTo>
                  <a:pt x="9750" y="21600"/>
                  <a:pt x="9000" y="21178"/>
                  <a:pt x="9000" y="20587"/>
                </a:cubicBezTo>
                <a:cubicBezTo>
                  <a:pt x="9000" y="13584"/>
                  <a:pt x="9000" y="13584"/>
                  <a:pt x="9000" y="13584"/>
                </a:cubicBezTo>
                <a:cubicBezTo>
                  <a:pt x="3000" y="16875"/>
                  <a:pt x="3000" y="16875"/>
                  <a:pt x="3000" y="16875"/>
                </a:cubicBezTo>
                <a:cubicBezTo>
                  <a:pt x="2700" y="17128"/>
                  <a:pt x="2250" y="17212"/>
                  <a:pt x="1800" y="17212"/>
                </a:cubicBezTo>
                <a:cubicBezTo>
                  <a:pt x="750" y="17212"/>
                  <a:pt x="0" y="16791"/>
                  <a:pt x="0" y="16200"/>
                </a:cubicBezTo>
                <a:cubicBezTo>
                  <a:pt x="0" y="15947"/>
                  <a:pt x="150" y="15694"/>
                  <a:pt x="600" y="15525"/>
                </a:cubicBezTo>
                <a:cubicBezTo>
                  <a:pt x="8850" y="10800"/>
                  <a:pt x="8850" y="10800"/>
                  <a:pt x="8850" y="10800"/>
                </a:cubicBezTo>
                <a:cubicBezTo>
                  <a:pt x="600" y="6075"/>
                  <a:pt x="600" y="6075"/>
                  <a:pt x="600" y="6075"/>
                </a:cubicBezTo>
                <a:cubicBezTo>
                  <a:pt x="150" y="5906"/>
                  <a:pt x="0" y="5653"/>
                  <a:pt x="0" y="5400"/>
                </a:cubicBezTo>
                <a:cubicBezTo>
                  <a:pt x="0" y="4809"/>
                  <a:pt x="750" y="4388"/>
                  <a:pt x="1800" y="4388"/>
                </a:cubicBezTo>
                <a:cubicBezTo>
                  <a:pt x="2250" y="4388"/>
                  <a:pt x="2700" y="4472"/>
                  <a:pt x="3000" y="4725"/>
                </a:cubicBezTo>
                <a:cubicBezTo>
                  <a:pt x="9000" y="8016"/>
                  <a:pt x="9000" y="8016"/>
                  <a:pt x="9000" y="8016"/>
                </a:cubicBezTo>
                <a:cubicBezTo>
                  <a:pt x="9000" y="1013"/>
                  <a:pt x="9000" y="1013"/>
                  <a:pt x="9000" y="1013"/>
                </a:cubicBezTo>
                <a:cubicBezTo>
                  <a:pt x="9000" y="422"/>
                  <a:pt x="9750" y="0"/>
                  <a:pt x="10800" y="0"/>
                </a:cubicBezTo>
                <a:cubicBezTo>
                  <a:pt x="11250" y="0"/>
                  <a:pt x="11700" y="84"/>
                  <a:pt x="12000" y="338"/>
                </a:cubicBezTo>
                <a:cubicBezTo>
                  <a:pt x="21000" y="5400"/>
                  <a:pt x="21000" y="5400"/>
                  <a:pt x="21000" y="5400"/>
                </a:cubicBezTo>
                <a:cubicBezTo>
                  <a:pt x="21450" y="5569"/>
                  <a:pt x="21600" y="5822"/>
                  <a:pt x="21600" y="6075"/>
                </a:cubicBezTo>
                <a:cubicBezTo>
                  <a:pt x="21600" y="6328"/>
                  <a:pt x="21450" y="6581"/>
                  <a:pt x="21000" y="6750"/>
                </a:cubicBezTo>
                <a:moveTo>
                  <a:pt x="12600" y="18141"/>
                </a:moveTo>
                <a:cubicBezTo>
                  <a:pt x="17250" y="15525"/>
                  <a:pt x="17250" y="15525"/>
                  <a:pt x="17250" y="15525"/>
                </a:cubicBezTo>
                <a:cubicBezTo>
                  <a:pt x="12600" y="12909"/>
                  <a:pt x="12600" y="12909"/>
                  <a:pt x="12600" y="12909"/>
                </a:cubicBezTo>
                <a:lnTo>
                  <a:pt x="12600" y="18141"/>
                </a:lnTo>
                <a:close/>
                <a:moveTo>
                  <a:pt x="12600" y="3459"/>
                </a:moveTo>
                <a:cubicBezTo>
                  <a:pt x="12600" y="8691"/>
                  <a:pt x="12600" y="8691"/>
                  <a:pt x="12600" y="8691"/>
                </a:cubicBezTo>
                <a:cubicBezTo>
                  <a:pt x="17250" y="6075"/>
                  <a:pt x="17250" y="6075"/>
                  <a:pt x="17250" y="6075"/>
                </a:cubicBezTo>
                <a:lnTo>
                  <a:pt x="12600" y="345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89" name="Shape"/>
          <p:cNvSpPr/>
          <p:nvPr/>
        </p:nvSpPr>
        <p:spPr>
          <a:xfrm>
            <a:off x="6338474" y="5774853"/>
            <a:ext cx="356402" cy="356402"/>
          </a:xfrm>
          <a:custGeom>
            <a:avLst/>
            <a:gdLst/>
            <a:ahLst/>
            <a:cxnLst>
              <a:cxn ang="0">
                <a:pos x="wd2" y="hd2"/>
              </a:cxn>
              <a:cxn ang="5400000">
                <a:pos x="wd2" y="hd2"/>
              </a:cxn>
              <a:cxn ang="10800000">
                <a:pos x="wd2" y="hd2"/>
              </a:cxn>
              <a:cxn ang="16200000">
                <a:pos x="wd2" y="hd2"/>
              </a:cxn>
            </a:cxnLst>
            <a:rect l="0" t="0" r="r" b="b"/>
            <a:pathLst>
              <a:path w="21319" h="21319" extrusionOk="0">
                <a:moveTo>
                  <a:pt x="16959" y="15722"/>
                </a:moveTo>
                <a:cubicBezTo>
                  <a:pt x="14147" y="18534"/>
                  <a:pt x="9872" y="18759"/>
                  <a:pt x="6721" y="16397"/>
                </a:cubicBezTo>
                <a:cubicBezTo>
                  <a:pt x="2334" y="20897"/>
                  <a:pt x="2334" y="20897"/>
                  <a:pt x="2334" y="20897"/>
                </a:cubicBezTo>
                <a:cubicBezTo>
                  <a:pt x="1771" y="21459"/>
                  <a:pt x="871" y="21459"/>
                  <a:pt x="421" y="20897"/>
                </a:cubicBezTo>
                <a:cubicBezTo>
                  <a:pt x="-141" y="20447"/>
                  <a:pt x="-141" y="19547"/>
                  <a:pt x="421" y="18984"/>
                </a:cubicBezTo>
                <a:cubicBezTo>
                  <a:pt x="4921" y="14597"/>
                  <a:pt x="4921" y="14597"/>
                  <a:pt x="4921" y="14597"/>
                </a:cubicBezTo>
                <a:cubicBezTo>
                  <a:pt x="2559" y="11447"/>
                  <a:pt x="2784" y="7172"/>
                  <a:pt x="5596" y="4359"/>
                </a:cubicBezTo>
                <a:cubicBezTo>
                  <a:pt x="8296" y="1659"/>
                  <a:pt x="8296" y="1659"/>
                  <a:pt x="8296" y="1659"/>
                </a:cubicBezTo>
                <a:cubicBezTo>
                  <a:pt x="10209" y="3571"/>
                  <a:pt x="10209" y="3571"/>
                  <a:pt x="10209" y="3571"/>
                </a:cubicBezTo>
                <a:cubicBezTo>
                  <a:pt x="13359" y="421"/>
                  <a:pt x="13359" y="421"/>
                  <a:pt x="13359" y="421"/>
                </a:cubicBezTo>
                <a:cubicBezTo>
                  <a:pt x="13922" y="-141"/>
                  <a:pt x="14709" y="-141"/>
                  <a:pt x="15272" y="421"/>
                </a:cubicBezTo>
                <a:cubicBezTo>
                  <a:pt x="15722" y="871"/>
                  <a:pt x="15722" y="1771"/>
                  <a:pt x="15272" y="2334"/>
                </a:cubicBezTo>
                <a:cubicBezTo>
                  <a:pt x="12122" y="5484"/>
                  <a:pt x="12122" y="5484"/>
                  <a:pt x="12122" y="5484"/>
                </a:cubicBezTo>
                <a:cubicBezTo>
                  <a:pt x="15834" y="9197"/>
                  <a:pt x="15834" y="9197"/>
                  <a:pt x="15834" y="9197"/>
                </a:cubicBezTo>
                <a:cubicBezTo>
                  <a:pt x="18984" y="6046"/>
                  <a:pt x="18984" y="6046"/>
                  <a:pt x="18984" y="6046"/>
                </a:cubicBezTo>
                <a:cubicBezTo>
                  <a:pt x="19547" y="5596"/>
                  <a:pt x="20447" y="5596"/>
                  <a:pt x="20897" y="6046"/>
                </a:cubicBezTo>
                <a:cubicBezTo>
                  <a:pt x="21459" y="6609"/>
                  <a:pt x="21459" y="7397"/>
                  <a:pt x="20897" y="7959"/>
                </a:cubicBezTo>
                <a:cubicBezTo>
                  <a:pt x="17747" y="11109"/>
                  <a:pt x="17747" y="11109"/>
                  <a:pt x="17747" y="11109"/>
                </a:cubicBezTo>
                <a:cubicBezTo>
                  <a:pt x="19659" y="13022"/>
                  <a:pt x="19659" y="13022"/>
                  <a:pt x="19659" y="13022"/>
                </a:cubicBezTo>
                <a:lnTo>
                  <a:pt x="16959" y="1572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0" name="Shape"/>
          <p:cNvSpPr/>
          <p:nvPr/>
        </p:nvSpPr>
        <p:spPr>
          <a:xfrm>
            <a:off x="5465245" y="5743027"/>
            <a:ext cx="420157" cy="421885"/>
          </a:xfrm>
          <a:custGeom>
            <a:avLst/>
            <a:gdLst/>
            <a:ahLst/>
            <a:cxnLst>
              <a:cxn ang="0">
                <a:pos x="wd2" y="hd2"/>
              </a:cxn>
              <a:cxn ang="5400000">
                <a:pos x="wd2" y="hd2"/>
              </a:cxn>
              <a:cxn ang="10800000">
                <a:pos x="wd2" y="hd2"/>
              </a:cxn>
              <a:cxn ang="16200000">
                <a:pos x="wd2" y="hd2"/>
              </a:cxn>
            </a:cxnLst>
            <a:rect l="0" t="0" r="r" b="b"/>
            <a:pathLst>
              <a:path w="20375" h="20375" extrusionOk="0">
                <a:moveTo>
                  <a:pt x="2110" y="18537"/>
                </a:moveTo>
                <a:cubicBezTo>
                  <a:pt x="1837" y="18264"/>
                  <a:pt x="1837" y="18264"/>
                  <a:pt x="1837" y="18264"/>
                </a:cubicBezTo>
                <a:cubicBezTo>
                  <a:pt x="-613" y="15814"/>
                  <a:pt x="-613" y="11730"/>
                  <a:pt x="1837" y="9279"/>
                </a:cubicBezTo>
                <a:cubicBezTo>
                  <a:pt x="9279" y="1837"/>
                  <a:pt x="9279" y="1837"/>
                  <a:pt x="9279" y="1837"/>
                </a:cubicBezTo>
                <a:cubicBezTo>
                  <a:pt x="11730" y="-613"/>
                  <a:pt x="15814" y="-613"/>
                  <a:pt x="18264" y="1837"/>
                </a:cubicBezTo>
                <a:cubicBezTo>
                  <a:pt x="18537" y="2110"/>
                  <a:pt x="18537" y="2110"/>
                  <a:pt x="18537" y="2110"/>
                </a:cubicBezTo>
                <a:cubicBezTo>
                  <a:pt x="20987" y="4560"/>
                  <a:pt x="20987" y="8644"/>
                  <a:pt x="18537" y="11095"/>
                </a:cubicBezTo>
                <a:cubicBezTo>
                  <a:pt x="11095" y="18537"/>
                  <a:pt x="11095" y="18537"/>
                  <a:pt x="11095" y="18537"/>
                </a:cubicBezTo>
                <a:cubicBezTo>
                  <a:pt x="8644" y="20987"/>
                  <a:pt x="4560" y="20987"/>
                  <a:pt x="2110" y="18537"/>
                </a:cubicBezTo>
                <a:moveTo>
                  <a:pt x="13273" y="13273"/>
                </a:moveTo>
                <a:cubicBezTo>
                  <a:pt x="7101" y="7101"/>
                  <a:pt x="7101" y="7101"/>
                  <a:pt x="7101" y="7101"/>
                </a:cubicBezTo>
                <a:cubicBezTo>
                  <a:pt x="3380" y="10822"/>
                  <a:pt x="3380" y="10822"/>
                  <a:pt x="3380" y="10822"/>
                </a:cubicBezTo>
                <a:cubicBezTo>
                  <a:pt x="1747" y="12456"/>
                  <a:pt x="1747" y="15088"/>
                  <a:pt x="3380" y="16721"/>
                </a:cubicBezTo>
                <a:cubicBezTo>
                  <a:pt x="3653" y="16994"/>
                  <a:pt x="3653" y="16994"/>
                  <a:pt x="3653" y="16994"/>
                </a:cubicBezTo>
                <a:cubicBezTo>
                  <a:pt x="5286" y="18627"/>
                  <a:pt x="7918" y="18627"/>
                  <a:pt x="9552" y="16994"/>
                </a:cubicBezTo>
                <a:lnTo>
                  <a:pt x="13273" y="1327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1" name="Shape"/>
          <p:cNvSpPr/>
          <p:nvPr/>
        </p:nvSpPr>
        <p:spPr>
          <a:xfrm>
            <a:off x="4684582" y="5741340"/>
            <a:ext cx="300614" cy="42342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995" y="21600"/>
                  <a:pt x="0" y="18144"/>
                  <a:pt x="0" y="13728"/>
                </a:cubicBezTo>
                <a:cubicBezTo>
                  <a:pt x="0" y="9696"/>
                  <a:pt x="10530" y="0"/>
                  <a:pt x="10530" y="0"/>
                </a:cubicBezTo>
                <a:cubicBezTo>
                  <a:pt x="10530" y="0"/>
                  <a:pt x="21600" y="9504"/>
                  <a:pt x="21600" y="13728"/>
                </a:cubicBezTo>
                <a:cubicBezTo>
                  <a:pt x="21600" y="18048"/>
                  <a:pt x="16470" y="21600"/>
                  <a:pt x="10800"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2" name="Shape"/>
          <p:cNvSpPr/>
          <p:nvPr/>
        </p:nvSpPr>
        <p:spPr>
          <a:xfrm>
            <a:off x="3753414" y="5743174"/>
            <a:ext cx="480249" cy="421593"/>
          </a:xfrm>
          <a:custGeom>
            <a:avLst/>
            <a:gdLst/>
            <a:ahLst/>
            <a:cxnLst>
              <a:cxn ang="0">
                <a:pos x="wd2" y="hd2"/>
              </a:cxn>
              <a:cxn ang="5400000">
                <a:pos x="wd2" y="hd2"/>
              </a:cxn>
              <a:cxn ang="10800000">
                <a:pos x="wd2" y="hd2"/>
              </a:cxn>
              <a:cxn ang="16200000">
                <a:pos x="wd2" y="hd2"/>
              </a:cxn>
            </a:cxnLst>
            <a:rect l="0" t="0" r="r" b="b"/>
            <a:pathLst>
              <a:path w="21600" h="21600" extrusionOk="0">
                <a:moveTo>
                  <a:pt x="21009" y="11861"/>
                </a:moveTo>
                <a:cubicBezTo>
                  <a:pt x="21009" y="11861"/>
                  <a:pt x="21009" y="11861"/>
                  <a:pt x="21009" y="11861"/>
                </a:cubicBezTo>
                <a:cubicBezTo>
                  <a:pt x="11222" y="16489"/>
                  <a:pt x="11222" y="16489"/>
                  <a:pt x="11222" y="16489"/>
                </a:cubicBezTo>
                <a:cubicBezTo>
                  <a:pt x="11222" y="16489"/>
                  <a:pt x="11222" y="16489"/>
                  <a:pt x="11222" y="16489"/>
                </a:cubicBezTo>
                <a:cubicBezTo>
                  <a:pt x="11222" y="16489"/>
                  <a:pt x="11222" y="16489"/>
                  <a:pt x="11222" y="16489"/>
                </a:cubicBezTo>
                <a:cubicBezTo>
                  <a:pt x="11222" y="16489"/>
                  <a:pt x="11222" y="16489"/>
                  <a:pt x="11222" y="16489"/>
                </a:cubicBezTo>
                <a:cubicBezTo>
                  <a:pt x="11053" y="16586"/>
                  <a:pt x="10969" y="16586"/>
                  <a:pt x="10800" y="16586"/>
                </a:cubicBezTo>
                <a:cubicBezTo>
                  <a:pt x="10631" y="16586"/>
                  <a:pt x="10547" y="16586"/>
                  <a:pt x="10378" y="16489"/>
                </a:cubicBezTo>
                <a:cubicBezTo>
                  <a:pt x="10378" y="16489"/>
                  <a:pt x="10378" y="16489"/>
                  <a:pt x="10378" y="16489"/>
                </a:cubicBezTo>
                <a:cubicBezTo>
                  <a:pt x="10378" y="16489"/>
                  <a:pt x="10378" y="16489"/>
                  <a:pt x="10378" y="16489"/>
                </a:cubicBezTo>
                <a:cubicBezTo>
                  <a:pt x="10378" y="16489"/>
                  <a:pt x="10378" y="16489"/>
                  <a:pt x="10378" y="16489"/>
                </a:cubicBezTo>
                <a:cubicBezTo>
                  <a:pt x="591" y="11861"/>
                  <a:pt x="591" y="11861"/>
                  <a:pt x="591" y="11861"/>
                </a:cubicBezTo>
                <a:cubicBezTo>
                  <a:pt x="591" y="11861"/>
                  <a:pt x="591" y="11861"/>
                  <a:pt x="591" y="11861"/>
                </a:cubicBezTo>
                <a:cubicBezTo>
                  <a:pt x="253" y="11668"/>
                  <a:pt x="0" y="11282"/>
                  <a:pt x="0" y="10800"/>
                </a:cubicBezTo>
                <a:cubicBezTo>
                  <a:pt x="0" y="10125"/>
                  <a:pt x="422" y="9643"/>
                  <a:pt x="1013" y="9643"/>
                </a:cubicBezTo>
                <a:cubicBezTo>
                  <a:pt x="1181" y="9643"/>
                  <a:pt x="1266" y="9643"/>
                  <a:pt x="1434" y="9739"/>
                </a:cubicBezTo>
                <a:cubicBezTo>
                  <a:pt x="1434" y="9739"/>
                  <a:pt x="1434" y="9739"/>
                  <a:pt x="1434" y="9739"/>
                </a:cubicBezTo>
                <a:cubicBezTo>
                  <a:pt x="1434" y="9739"/>
                  <a:pt x="1434" y="9739"/>
                  <a:pt x="1434" y="9739"/>
                </a:cubicBezTo>
                <a:cubicBezTo>
                  <a:pt x="1434" y="9739"/>
                  <a:pt x="1434" y="9739"/>
                  <a:pt x="1434" y="9739"/>
                </a:cubicBezTo>
                <a:cubicBezTo>
                  <a:pt x="10800" y="14175"/>
                  <a:pt x="10800" y="14175"/>
                  <a:pt x="10800" y="14175"/>
                </a:cubicBezTo>
                <a:cubicBezTo>
                  <a:pt x="20166" y="9739"/>
                  <a:pt x="20166" y="9739"/>
                  <a:pt x="20166" y="9739"/>
                </a:cubicBezTo>
                <a:cubicBezTo>
                  <a:pt x="20166" y="9739"/>
                  <a:pt x="20166" y="9739"/>
                  <a:pt x="20166" y="9739"/>
                </a:cubicBezTo>
                <a:cubicBezTo>
                  <a:pt x="20166" y="9739"/>
                  <a:pt x="20166" y="9739"/>
                  <a:pt x="20166" y="9739"/>
                </a:cubicBezTo>
                <a:cubicBezTo>
                  <a:pt x="20166" y="9739"/>
                  <a:pt x="20166" y="9739"/>
                  <a:pt x="20166" y="9739"/>
                </a:cubicBezTo>
                <a:cubicBezTo>
                  <a:pt x="20334" y="9643"/>
                  <a:pt x="20419" y="9643"/>
                  <a:pt x="20587" y="9643"/>
                </a:cubicBezTo>
                <a:cubicBezTo>
                  <a:pt x="21178" y="9643"/>
                  <a:pt x="21600" y="10125"/>
                  <a:pt x="21600" y="10800"/>
                </a:cubicBezTo>
                <a:cubicBezTo>
                  <a:pt x="21600" y="11282"/>
                  <a:pt x="21347" y="11668"/>
                  <a:pt x="21009" y="11861"/>
                </a:cubicBezTo>
                <a:moveTo>
                  <a:pt x="21009" y="6846"/>
                </a:moveTo>
                <a:cubicBezTo>
                  <a:pt x="21009" y="6846"/>
                  <a:pt x="21009" y="6846"/>
                  <a:pt x="21009" y="6846"/>
                </a:cubicBezTo>
                <a:cubicBezTo>
                  <a:pt x="11222" y="11475"/>
                  <a:pt x="11222" y="11475"/>
                  <a:pt x="11222" y="11475"/>
                </a:cubicBezTo>
                <a:cubicBezTo>
                  <a:pt x="11222" y="11475"/>
                  <a:pt x="11222" y="11475"/>
                  <a:pt x="11222" y="11475"/>
                </a:cubicBezTo>
                <a:cubicBezTo>
                  <a:pt x="11222" y="11475"/>
                  <a:pt x="11222" y="11475"/>
                  <a:pt x="11222" y="11475"/>
                </a:cubicBezTo>
                <a:cubicBezTo>
                  <a:pt x="11222" y="11475"/>
                  <a:pt x="11222" y="11475"/>
                  <a:pt x="11222" y="11475"/>
                </a:cubicBezTo>
                <a:cubicBezTo>
                  <a:pt x="11053" y="11571"/>
                  <a:pt x="10969" y="11571"/>
                  <a:pt x="10800" y="11571"/>
                </a:cubicBezTo>
                <a:cubicBezTo>
                  <a:pt x="10631" y="11571"/>
                  <a:pt x="10547" y="11571"/>
                  <a:pt x="10378" y="11475"/>
                </a:cubicBezTo>
                <a:cubicBezTo>
                  <a:pt x="10378" y="11475"/>
                  <a:pt x="10378" y="11475"/>
                  <a:pt x="10378" y="11475"/>
                </a:cubicBezTo>
                <a:cubicBezTo>
                  <a:pt x="10378" y="11475"/>
                  <a:pt x="10378" y="11475"/>
                  <a:pt x="10378" y="11475"/>
                </a:cubicBezTo>
                <a:cubicBezTo>
                  <a:pt x="10378" y="11475"/>
                  <a:pt x="10378" y="11475"/>
                  <a:pt x="10378" y="11475"/>
                </a:cubicBezTo>
                <a:cubicBezTo>
                  <a:pt x="591" y="6846"/>
                  <a:pt x="591" y="6846"/>
                  <a:pt x="591" y="6846"/>
                </a:cubicBezTo>
                <a:cubicBezTo>
                  <a:pt x="591" y="6846"/>
                  <a:pt x="591" y="6846"/>
                  <a:pt x="591" y="6846"/>
                </a:cubicBezTo>
                <a:cubicBezTo>
                  <a:pt x="253" y="6654"/>
                  <a:pt x="0" y="6268"/>
                  <a:pt x="0" y="5786"/>
                </a:cubicBezTo>
                <a:cubicBezTo>
                  <a:pt x="0" y="5304"/>
                  <a:pt x="253" y="4918"/>
                  <a:pt x="591" y="4725"/>
                </a:cubicBezTo>
                <a:cubicBezTo>
                  <a:pt x="591" y="4725"/>
                  <a:pt x="591" y="4725"/>
                  <a:pt x="591" y="4725"/>
                </a:cubicBezTo>
                <a:cubicBezTo>
                  <a:pt x="10378" y="96"/>
                  <a:pt x="10378" y="96"/>
                  <a:pt x="10378" y="96"/>
                </a:cubicBezTo>
                <a:cubicBezTo>
                  <a:pt x="10378" y="96"/>
                  <a:pt x="10378" y="96"/>
                  <a:pt x="10378" y="96"/>
                </a:cubicBezTo>
                <a:cubicBezTo>
                  <a:pt x="10378" y="96"/>
                  <a:pt x="10378" y="96"/>
                  <a:pt x="10378" y="96"/>
                </a:cubicBezTo>
                <a:cubicBezTo>
                  <a:pt x="10378" y="96"/>
                  <a:pt x="10378" y="96"/>
                  <a:pt x="10378" y="96"/>
                </a:cubicBezTo>
                <a:cubicBezTo>
                  <a:pt x="10547" y="0"/>
                  <a:pt x="10631" y="0"/>
                  <a:pt x="10800" y="0"/>
                </a:cubicBezTo>
                <a:cubicBezTo>
                  <a:pt x="10969" y="0"/>
                  <a:pt x="11053" y="0"/>
                  <a:pt x="11222" y="96"/>
                </a:cubicBezTo>
                <a:cubicBezTo>
                  <a:pt x="11222" y="96"/>
                  <a:pt x="11222" y="96"/>
                  <a:pt x="11222" y="96"/>
                </a:cubicBezTo>
                <a:cubicBezTo>
                  <a:pt x="11222" y="96"/>
                  <a:pt x="11222" y="96"/>
                  <a:pt x="11222" y="96"/>
                </a:cubicBezTo>
                <a:cubicBezTo>
                  <a:pt x="11222" y="96"/>
                  <a:pt x="11222" y="96"/>
                  <a:pt x="11222" y="96"/>
                </a:cubicBezTo>
                <a:cubicBezTo>
                  <a:pt x="21009" y="4725"/>
                  <a:pt x="21009" y="4725"/>
                  <a:pt x="21009" y="4725"/>
                </a:cubicBezTo>
                <a:cubicBezTo>
                  <a:pt x="21009" y="4725"/>
                  <a:pt x="21009" y="4725"/>
                  <a:pt x="21009" y="4725"/>
                </a:cubicBezTo>
                <a:cubicBezTo>
                  <a:pt x="21347" y="4918"/>
                  <a:pt x="21600" y="5304"/>
                  <a:pt x="21600" y="5786"/>
                </a:cubicBezTo>
                <a:cubicBezTo>
                  <a:pt x="21600" y="6268"/>
                  <a:pt x="21347" y="6654"/>
                  <a:pt x="21009" y="6846"/>
                </a:cubicBezTo>
                <a:moveTo>
                  <a:pt x="1013" y="14657"/>
                </a:moveTo>
                <a:cubicBezTo>
                  <a:pt x="1181" y="14657"/>
                  <a:pt x="1266" y="14657"/>
                  <a:pt x="1434" y="14754"/>
                </a:cubicBezTo>
                <a:cubicBezTo>
                  <a:pt x="1434" y="14754"/>
                  <a:pt x="1434" y="14754"/>
                  <a:pt x="1434" y="14754"/>
                </a:cubicBezTo>
                <a:cubicBezTo>
                  <a:pt x="1434" y="14754"/>
                  <a:pt x="1434" y="14754"/>
                  <a:pt x="1434" y="14754"/>
                </a:cubicBezTo>
                <a:cubicBezTo>
                  <a:pt x="1434" y="14754"/>
                  <a:pt x="1434" y="14754"/>
                  <a:pt x="1434" y="14754"/>
                </a:cubicBezTo>
                <a:cubicBezTo>
                  <a:pt x="10800" y="19189"/>
                  <a:pt x="10800" y="19189"/>
                  <a:pt x="10800" y="19189"/>
                </a:cubicBezTo>
                <a:cubicBezTo>
                  <a:pt x="20166" y="14754"/>
                  <a:pt x="20166" y="14754"/>
                  <a:pt x="20166" y="14754"/>
                </a:cubicBezTo>
                <a:cubicBezTo>
                  <a:pt x="20166" y="14754"/>
                  <a:pt x="20166" y="14754"/>
                  <a:pt x="20166" y="14754"/>
                </a:cubicBezTo>
                <a:cubicBezTo>
                  <a:pt x="20166" y="14754"/>
                  <a:pt x="20166" y="14754"/>
                  <a:pt x="20166" y="14754"/>
                </a:cubicBezTo>
                <a:cubicBezTo>
                  <a:pt x="20166" y="14754"/>
                  <a:pt x="20166" y="14754"/>
                  <a:pt x="20166" y="14754"/>
                </a:cubicBezTo>
                <a:cubicBezTo>
                  <a:pt x="20334" y="14657"/>
                  <a:pt x="20419" y="14657"/>
                  <a:pt x="20587" y="14657"/>
                </a:cubicBezTo>
                <a:cubicBezTo>
                  <a:pt x="21178" y="14657"/>
                  <a:pt x="21600" y="15139"/>
                  <a:pt x="21600" y="15814"/>
                </a:cubicBezTo>
                <a:cubicBezTo>
                  <a:pt x="21600" y="16296"/>
                  <a:pt x="21347" y="16682"/>
                  <a:pt x="21009" y="16875"/>
                </a:cubicBezTo>
                <a:cubicBezTo>
                  <a:pt x="21009" y="16875"/>
                  <a:pt x="21009" y="16875"/>
                  <a:pt x="21009" y="16875"/>
                </a:cubicBezTo>
                <a:cubicBezTo>
                  <a:pt x="11222" y="21504"/>
                  <a:pt x="11222" y="21504"/>
                  <a:pt x="11222" y="21504"/>
                </a:cubicBezTo>
                <a:cubicBezTo>
                  <a:pt x="11222" y="21504"/>
                  <a:pt x="11222" y="21504"/>
                  <a:pt x="11222" y="21504"/>
                </a:cubicBezTo>
                <a:cubicBezTo>
                  <a:pt x="11222" y="21504"/>
                  <a:pt x="11222" y="21504"/>
                  <a:pt x="11222" y="21504"/>
                </a:cubicBezTo>
                <a:cubicBezTo>
                  <a:pt x="11222" y="21504"/>
                  <a:pt x="11222" y="21504"/>
                  <a:pt x="11222" y="21504"/>
                </a:cubicBezTo>
                <a:cubicBezTo>
                  <a:pt x="11053" y="21600"/>
                  <a:pt x="10969" y="21600"/>
                  <a:pt x="10800" y="21600"/>
                </a:cubicBezTo>
                <a:cubicBezTo>
                  <a:pt x="10631" y="21600"/>
                  <a:pt x="10547" y="21600"/>
                  <a:pt x="10378" y="21504"/>
                </a:cubicBezTo>
                <a:cubicBezTo>
                  <a:pt x="10378" y="21504"/>
                  <a:pt x="10378" y="21504"/>
                  <a:pt x="10378" y="21504"/>
                </a:cubicBezTo>
                <a:cubicBezTo>
                  <a:pt x="10378" y="21504"/>
                  <a:pt x="10378" y="21504"/>
                  <a:pt x="10378" y="21504"/>
                </a:cubicBezTo>
                <a:cubicBezTo>
                  <a:pt x="10378" y="21504"/>
                  <a:pt x="10378" y="21504"/>
                  <a:pt x="10378" y="21504"/>
                </a:cubicBezTo>
                <a:cubicBezTo>
                  <a:pt x="591" y="16875"/>
                  <a:pt x="591" y="16875"/>
                  <a:pt x="591" y="16875"/>
                </a:cubicBezTo>
                <a:cubicBezTo>
                  <a:pt x="591" y="16875"/>
                  <a:pt x="591" y="16875"/>
                  <a:pt x="591" y="16875"/>
                </a:cubicBezTo>
                <a:cubicBezTo>
                  <a:pt x="253" y="16682"/>
                  <a:pt x="0" y="16296"/>
                  <a:pt x="0" y="15814"/>
                </a:cubicBezTo>
                <a:cubicBezTo>
                  <a:pt x="0" y="15139"/>
                  <a:pt x="422" y="14657"/>
                  <a:pt x="1013" y="1465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3" name="Shape"/>
          <p:cNvSpPr/>
          <p:nvPr/>
        </p:nvSpPr>
        <p:spPr>
          <a:xfrm>
            <a:off x="2912062" y="5713845"/>
            <a:ext cx="480249" cy="48024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0800" y="17212"/>
                </a:moveTo>
                <a:cubicBezTo>
                  <a:pt x="7256" y="17212"/>
                  <a:pt x="4388" y="14344"/>
                  <a:pt x="4388" y="10800"/>
                </a:cubicBezTo>
                <a:cubicBezTo>
                  <a:pt x="4388" y="7256"/>
                  <a:pt x="7256" y="4388"/>
                  <a:pt x="10800" y="4388"/>
                </a:cubicBezTo>
                <a:cubicBezTo>
                  <a:pt x="14344" y="4388"/>
                  <a:pt x="17212" y="7256"/>
                  <a:pt x="17212" y="10800"/>
                </a:cubicBezTo>
                <a:cubicBezTo>
                  <a:pt x="17212" y="14344"/>
                  <a:pt x="14344" y="17212"/>
                  <a:pt x="10800" y="17212"/>
                </a:cubicBezTo>
                <a:moveTo>
                  <a:pt x="10800" y="6413"/>
                </a:moveTo>
                <a:cubicBezTo>
                  <a:pt x="8353" y="6413"/>
                  <a:pt x="6413" y="8353"/>
                  <a:pt x="6413" y="10800"/>
                </a:cubicBezTo>
                <a:cubicBezTo>
                  <a:pt x="6413" y="13247"/>
                  <a:pt x="8353" y="15187"/>
                  <a:pt x="10800" y="15187"/>
                </a:cubicBezTo>
                <a:cubicBezTo>
                  <a:pt x="13247" y="15187"/>
                  <a:pt x="15187" y="13247"/>
                  <a:pt x="15187" y="10800"/>
                </a:cubicBezTo>
                <a:cubicBezTo>
                  <a:pt x="15187" y="8353"/>
                  <a:pt x="13247" y="6413"/>
                  <a:pt x="10800" y="6413"/>
                </a:cubicBezTo>
                <a:moveTo>
                  <a:pt x="10800" y="12825"/>
                </a:moveTo>
                <a:cubicBezTo>
                  <a:pt x="9703" y="12825"/>
                  <a:pt x="8775" y="11897"/>
                  <a:pt x="8775" y="10800"/>
                </a:cubicBezTo>
                <a:cubicBezTo>
                  <a:pt x="8775" y="9703"/>
                  <a:pt x="9703" y="8775"/>
                  <a:pt x="10800" y="8775"/>
                </a:cubicBezTo>
                <a:cubicBezTo>
                  <a:pt x="11897" y="8775"/>
                  <a:pt x="12825" y="9703"/>
                  <a:pt x="12825" y="10800"/>
                </a:cubicBezTo>
                <a:cubicBezTo>
                  <a:pt x="12825" y="11897"/>
                  <a:pt x="11897" y="12825"/>
                  <a:pt x="10800" y="128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4" name="Shape"/>
          <p:cNvSpPr/>
          <p:nvPr/>
        </p:nvSpPr>
        <p:spPr>
          <a:xfrm>
            <a:off x="2070711" y="5713845"/>
            <a:ext cx="480250" cy="480249"/>
          </a:xfrm>
          <a:custGeom>
            <a:avLst/>
            <a:gdLst/>
            <a:ahLst/>
            <a:cxnLst>
              <a:cxn ang="0">
                <a:pos x="wd2" y="hd2"/>
              </a:cxn>
              <a:cxn ang="5400000">
                <a:pos x="wd2" y="hd2"/>
              </a:cxn>
              <a:cxn ang="10800000">
                <a:pos x="wd2" y="hd2"/>
              </a:cxn>
              <a:cxn ang="16200000">
                <a:pos x="wd2" y="hd2"/>
              </a:cxn>
            </a:cxnLst>
            <a:rect l="0" t="0" r="r" b="b"/>
            <a:pathLst>
              <a:path w="21600" h="21600" extrusionOk="0">
                <a:moveTo>
                  <a:pt x="20587" y="11812"/>
                </a:moveTo>
                <a:cubicBezTo>
                  <a:pt x="17887" y="11812"/>
                  <a:pt x="17887" y="11812"/>
                  <a:pt x="17887" y="11812"/>
                </a:cubicBezTo>
                <a:cubicBezTo>
                  <a:pt x="17297" y="11812"/>
                  <a:pt x="16875" y="11391"/>
                  <a:pt x="16875" y="10800"/>
                </a:cubicBezTo>
                <a:cubicBezTo>
                  <a:pt x="16875" y="10209"/>
                  <a:pt x="17297" y="9788"/>
                  <a:pt x="17887" y="9788"/>
                </a:cubicBezTo>
                <a:cubicBezTo>
                  <a:pt x="20587" y="9788"/>
                  <a:pt x="20587" y="9788"/>
                  <a:pt x="20587" y="9788"/>
                </a:cubicBezTo>
                <a:cubicBezTo>
                  <a:pt x="21178" y="9788"/>
                  <a:pt x="21600" y="10209"/>
                  <a:pt x="21600" y="10800"/>
                </a:cubicBezTo>
                <a:cubicBezTo>
                  <a:pt x="21600" y="11391"/>
                  <a:pt x="21178" y="11812"/>
                  <a:pt x="20587" y="11812"/>
                </a:cubicBezTo>
                <a:moveTo>
                  <a:pt x="18562" y="4388"/>
                </a:moveTo>
                <a:cubicBezTo>
                  <a:pt x="16537" y="6413"/>
                  <a:pt x="16537" y="6413"/>
                  <a:pt x="16537" y="6413"/>
                </a:cubicBezTo>
                <a:cubicBezTo>
                  <a:pt x="16369" y="6666"/>
                  <a:pt x="16116" y="6750"/>
                  <a:pt x="15862" y="6750"/>
                </a:cubicBezTo>
                <a:cubicBezTo>
                  <a:pt x="15272" y="6750"/>
                  <a:pt x="14850" y="6328"/>
                  <a:pt x="14850" y="5738"/>
                </a:cubicBezTo>
                <a:cubicBezTo>
                  <a:pt x="14850" y="5484"/>
                  <a:pt x="14934" y="5231"/>
                  <a:pt x="15187" y="5063"/>
                </a:cubicBezTo>
                <a:cubicBezTo>
                  <a:pt x="17212" y="3038"/>
                  <a:pt x="17212" y="3038"/>
                  <a:pt x="17212" y="3038"/>
                </a:cubicBezTo>
                <a:cubicBezTo>
                  <a:pt x="17381" y="2784"/>
                  <a:pt x="17634" y="2700"/>
                  <a:pt x="17887" y="2700"/>
                </a:cubicBezTo>
                <a:cubicBezTo>
                  <a:pt x="18478" y="2700"/>
                  <a:pt x="18900" y="3122"/>
                  <a:pt x="18900" y="3713"/>
                </a:cubicBezTo>
                <a:cubicBezTo>
                  <a:pt x="18900" y="3966"/>
                  <a:pt x="18816" y="4219"/>
                  <a:pt x="18562" y="4388"/>
                </a:cubicBezTo>
                <a:moveTo>
                  <a:pt x="10800" y="21600"/>
                </a:moveTo>
                <a:cubicBezTo>
                  <a:pt x="10209" y="21600"/>
                  <a:pt x="9788" y="21178"/>
                  <a:pt x="9788" y="20587"/>
                </a:cubicBezTo>
                <a:cubicBezTo>
                  <a:pt x="9788" y="17887"/>
                  <a:pt x="9788" y="17887"/>
                  <a:pt x="9788" y="17887"/>
                </a:cubicBezTo>
                <a:cubicBezTo>
                  <a:pt x="9788" y="17297"/>
                  <a:pt x="10209" y="16875"/>
                  <a:pt x="10800" y="16875"/>
                </a:cubicBezTo>
                <a:cubicBezTo>
                  <a:pt x="11391" y="16875"/>
                  <a:pt x="11812" y="17297"/>
                  <a:pt x="11812" y="17887"/>
                </a:cubicBezTo>
                <a:cubicBezTo>
                  <a:pt x="11812" y="20587"/>
                  <a:pt x="11812" y="20587"/>
                  <a:pt x="11812" y="20587"/>
                </a:cubicBezTo>
                <a:cubicBezTo>
                  <a:pt x="11812" y="21178"/>
                  <a:pt x="11391" y="21600"/>
                  <a:pt x="10800" y="21600"/>
                </a:cubicBezTo>
                <a:moveTo>
                  <a:pt x="10800" y="4725"/>
                </a:moveTo>
                <a:cubicBezTo>
                  <a:pt x="10209" y="4725"/>
                  <a:pt x="9788" y="4303"/>
                  <a:pt x="9788" y="3713"/>
                </a:cubicBezTo>
                <a:cubicBezTo>
                  <a:pt x="9788" y="1013"/>
                  <a:pt x="9788" y="1013"/>
                  <a:pt x="9788" y="1013"/>
                </a:cubicBezTo>
                <a:cubicBezTo>
                  <a:pt x="9788" y="422"/>
                  <a:pt x="10209" y="0"/>
                  <a:pt x="10800" y="0"/>
                </a:cubicBezTo>
                <a:cubicBezTo>
                  <a:pt x="11391" y="0"/>
                  <a:pt x="11812" y="422"/>
                  <a:pt x="11812" y="1013"/>
                </a:cubicBezTo>
                <a:cubicBezTo>
                  <a:pt x="11812" y="3713"/>
                  <a:pt x="11812" y="3713"/>
                  <a:pt x="11812" y="3713"/>
                </a:cubicBezTo>
                <a:cubicBezTo>
                  <a:pt x="11812" y="4303"/>
                  <a:pt x="11391" y="4725"/>
                  <a:pt x="10800" y="4725"/>
                </a:cubicBezTo>
                <a:moveTo>
                  <a:pt x="6413" y="16537"/>
                </a:moveTo>
                <a:cubicBezTo>
                  <a:pt x="4388" y="18562"/>
                  <a:pt x="4388" y="18562"/>
                  <a:pt x="4388" y="18562"/>
                </a:cubicBezTo>
                <a:cubicBezTo>
                  <a:pt x="4219" y="18816"/>
                  <a:pt x="3966" y="18900"/>
                  <a:pt x="3713" y="18900"/>
                </a:cubicBezTo>
                <a:cubicBezTo>
                  <a:pt x="3122" y="18900"/>
                  <a:pt x="2700" y="18478"/>
                  <a:pt x="2700" y="17887"/>
                </a:cubicBezTo>
                <a:cubicBezTo>
                  <a:pt x="2700" y="17634"/>
                  <a:pt x="2784" y="17381"/>
                  <a:pt x="3038" y="17212"/>
                </a:cubicBezTo>
                <a:cubicBezTo>
                  <a:pt x="5063" y="15187"/>
                  <a:pt x="5063" y="15187"/>
                  <a:pt x="5063" y="15187"/>
                </a:cubicBezTo>
                <a:cubicBezTo>
                  <a:pt x="5231" y="14934"/>
                  <a:pt x="5484" y="14850"/>
                  <a:pt x="5738" y="14850"/>
                </a:cubicBezTo>
                <a:cubicBezTo>
                  <a:pt x="6328" y="14850"/>
                  <a:pt x="6750" y="15272"/>
                  <a:pt x="6750" y="15862"/>
                </a:cubicBezTo>
                <a:cubicBezTo>
                  <a:pt x="6750" y="16116"/>
                  <a:pt x="6666" y="16369"/>
                  <a:pt x="6413" y="16537"/>
                </a:cubicBezTo>
                <a:moveTo>
                  <a:pt x="5738" y="6750"/>
                </a:moveTo>
                <a:cubicBezTo>
                  <a:pt x="5484" y="6750"/>
                  <a:pt x="5231" y="6666"/>
                  <a:pt x="5063" y="6413"/>
                </a:cubicBezTo>
                <a:cubicBezTo>
                  <a:pt x="3038" y="4388"/>
                  <a:pt x="3038" y="4388"/>
                  <a:pt x="3038" y="4388"/>
                </a:cubicBezTo>
                <a:cubicBezTo>
                  <a:pt x="2784" y="4219"/>
                  <a:pt x="2700" y="3966"/>
                  <a:pt x="2700" y="3713"/>
                </a:cubicBezTo>
                <a:cubicBezTo>
                  <a:pt x="2700" y="3122"/>
                  <a:pt x="3122" y="2700"/>
                  <a:pt x="3713" y="2700"/>
                </a:cubicBezTo>
                <a:cubicBezTo>
                  <a:pt x="3966" y="2700"/>
                  <a:pt x="4219" y="2784"/>
                  <a:pt x="4388" y="3038"/>
                </a:cubicBezTo>
                <a:cubicBezTo>
                  <a:pt x="6413" y="5063"/>
                  <a:pt x="6413" y="5063"/>
                  <a:pt x="6413" y="5063"/>
                </a:cubicBezTo>
                <a:cubicBezTo>
                  <a:pt x="6666" y="5231"/>
                  <a:pt x="6750" y="5484"/>
                  <a:pt x="6750" y="5738"/>
                </a:cubicBezTo>
                <a:cubicBezTo>
                  <a:pt x="6750" y="6328"/>
                  <a:pt x="6328" y="6750"/>
                  <a:pt x="5738" y="6750"/>
                </a:cubicBezTo>
                <a:moveTo>
                  <a:pt x="4725" y="10800"/>
                </a:moveTo>
                <a:cubicBezTo>
                  <a:pt x="4725" y="11391"/>
                  <a:pt x="4303" y="11812"/>
                  <a:pt x="3713" y="11812"/>
                </a:cubicBezTo>
                <a:cubicBezTo>
                  <a:pt x="1013" y="11812"/>
                  <a:pt x="1013" y="11812"/>
                  <a:pt x="1013" y="11812"/>
                </a:cubicBezTo>
                <a:cubicBezTo>
                  <a:pt x="422" y="11812"/>
                  <a:pt x="0" y="11391"/>
                  <a:pt x="0" y="10800"/>
                </a:cubicBezTo>
                <a:cubicBezTo>
                  <a:pt x="0" y="10209"/>
                  <a:pt x="422" y="9788"/>
                  <a:pt x="1013" y="9788"/>
                </a:cubicBezTo>
                <a:cubicBezTo>
                  <a:pt x="3713" y="9788"/>
                  <a:pt x="3713" y="9788"/>
                  <a:pt x="3713" y="9788"/>
                </a:cubicBezTo>
                <a:cubicBezTo>
                  <a:pt x="4303" y="9788"/>
                  <a:pt x="4725" y="10209"/>
                  <a:pt x="4725" y="10800"/>
                </a:cubicBezTo>
                <a:moveTo>
                  <a:pt x="15862" y="14850"/>
                </a:moveTo>
                <a:cubicBezTo>
                  <a:pt x="16116" y="14850"/>
                  <a:pt x="16369" y="14934"/>
                  <a:pt x="16537" y="15187"/>
                </a:cubicBezTo>
                <a:cubicBezTo>
                  <a:pt x="18562" y="17212"/>
                  <a:pt x="18562" y="17212"/>
                  <a:pt x="18562" y="17212"/>
                </a:cubicBezTo>
                <a:cubicBezTo>
                  <a:pt x="18816" y="17381"/>
                  <a:pt x="18900" y="17634"/>
                  <a:pt x="18900" y="17887"/>
                </a:cubicBezTo>
                <a:cubicBezTo>
                  <a:pt x="18900" y="18478"/>
                  <a:pt x="18478" y="18900"/>
                  <a:pt x="17887" y="18900"/>
                </a:cubicBezTo>
                <a:cubicBezTo>
                  <a:pt x="17634" y="18900"/>
                  <a:pt x="17381" y="18816"/>
                  <a:pt x="17212" y="18562"/>
                </a:cubicBezTo>
                <a:cubicBezTo>
                  <a:pt x="15187" y="16537"/>
                  <a:pt x="15187" y="16537"/>
                  <a:pt x="15187" y="16537"/>
                </a:cubicBezTo>
                <a:cubicBezTo>
                  <a:pt x="14934" y="16369"/>
                  <a:pt x="14850" y="16116"/>
                  <a:pt x="14850" y="15862"/>
                </a:cubicBezTo>
                <a:cubicBezTo>
                  <a:pt x="14850" y="15272"/>
                  <a:pt x="15272" y="14850"/>
                  <a:pt x="15862" y="1485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5" name="Shape"/>
          <p:cNvSpPr/>
          <p:nvPr/>
        </p:nvSpPr>
        <p:spPr>
          <a:xfrm>
            <a:off x="1229360" y="5713845"/>
            <a:ext cx="480250" cy="48024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09" y="21600"/>
                  <a:pt x="0" y="16791"/>
                  <a:pt x="0" y="10800"/>
                </a:cubicBezTo>
                <a:cubicBezTo>
                  <a:pt x="0" y="4809"/>
                  <a:pt x="4809" y="0"/>
                  <a:pt x="10800" y="0"/>
                </a:cubicBezTo>
                <a:cubicBezTo>
                  <a:pt x="16791" y="0"/>
                  <a:pt x="21600" y="4809"/>
                  <a:pt x="21600" y="10800"/>
                </a:cubicBezTo>
                <a:cubicBezTo>
                  <a:pt x="21600" y="16791"/>
                  <a:pt x="16791" y="21600"/>
                  <a:pt x="10800" y="21600"/>
                </a:cubicBezTo>
                <a:moveTo>
                  <a:pt x="10800" y="2025"/>
                </a:moveTo>
                <a:cubicBezTo>
                  <a:pt x="5991" y="2025"/>
                  <a:pt x="2025" y="5991"/>
                  <a:pt x="2025" y="10800"/>
                </a:cubicBezTo>
                <a:cubicBezTo>
                  <a:pt x="2025" y="15609"/>
                  <a:pt x="5991" y="19575"/>
                  <a:pt x="10800" y="19575"/>
                </a:cubicBezTo>
                <a:cubicBezTo>
                  <a:pt x="15609" y="19575"/>
                  <a:pt x="19575" y="15609"/>
                  <a:pt x="19575" y="10800"/>
                </a:cubicBezTo>
                <a:cubicBezTo>
                  <a:pt x="19575" y="5991"/>
                  <a:pt x="15609" y="2025"/>
                  <a:pt x="10800" y="2025"/>
                </a:cubicBezTo>
                <a:moveTo>
                  <a:pt x="10800" y="15525"/>
                </a:moveTo>
                <a:cubicBezTo>
                  <a:pt x="8100" y="15525"/>
                  <a:pt x="8944" y="12572"/>
                  <a:pt x="8944" y="12572"/>
                </a:cubicBezTo>
                <a:cubicBezTo>
                  <a:pt x="10884" y="5400"/>
                  <a:pt x="10884" y="5400"/>
                  <a:pt x="10884" y="5400"/>
                </a:cubicBezTo>
                <a:cubicBezTo>
                  <a:pt x="12656" y="12572"/>
                  <a:pt x="12656" y="12572"/>
                  <a:pt x="12656" y="12572"/>
                </a:cubicBezTo>
                <a:cubicBezTo>
                  <a:pt x="13500" y="15525"/>
                  <a:pt x="10800" y="15525"/>
                  <a:pt x="10800" y="155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6" name="Shape"/>
          <p:cNvSpPr/>
          <p:nvPr/>
        </p:nvSpPr>
        <p:spPr>
          <a:xfrm>
            <a:off x="10482390" y="4872494"/>
            <a:ext cx="480250" cy="480250"/>
          </a:xfrm>
          <a:custGeom>
            <a:avLst/>
            <a:gdLst/>
            <a:ahLst/>
            <a:cxnLst>
              <a:cxn ang="0">
                <a:pos x="wd2" y="hd2"/>
              </a:cxn>
              <a:cxn ang="5400000">
                <a:pos x="wd2" y="hd2"/>
              </a:cxn>
              <a:cxn ang="10800000">
                <a:pos x="wd2" y="hd2"/>
              </a:cxn>
              <a:cxn ang="16200000">
                <a:pos x="wd2" y="hd2"/>
              </a:cxn>
            </a:cxnLst>
            <a:rect l="0" t="0" r="r" b="b"/>
            <a:pathLst>
              <a:path w="21600" h="21600" extrusionOk="0">
                <a:moveTo>
                  <a:pt x="17887" y="21600"/>
                </a:moveTo>
                <a:cubicBezTo>
                  <a:pt x="17887" y="11728"/>
                  <a:pt x="9872" y="3713"/>
                  <a:pt x="0" y="3713"/>
                </a:cubicBezTo>
                <a:cubicBezTo>
                  <a:pt x="0" y="0"/>
                  <a:pt x="0" y="0"/>
                  <a:pt x="0" y="0"/>
                </a:cubicBezTo>
                <a:cubicBezTo>
                  <a:pt x="11897" y="0"/>
                  <a:pt x="21600" y="9703"/>
                  <a:pt x="21600" y="21600"/>
                </a:cubicBezTo>
                <a:lnTo>
                  <a:pt x="17887" y="21600"/>
                </a:lnTo>
                <a:close/>
                <a:moveTo>
                  <a:pt x="13837" y="21600"/>
                </a:moveTo>
                <a:cubicBezTo>
                  <a:pt x="10125" y="21600"/>
                  <a:pt x="10125" y="21600"/>
                  <a:pt x="10125" y="21600"/>
                </a:cubicBezTo>
                <a:cubicBezTo>
                  <a:pt x="10125" y="16031"/>
                  <a:pt x="5569" y="11475"/>
                  <a:pt x="0" y="11475"/>
                </a:cubicBezTo>
                <a:cubicBezTo>
                  <a:pt x="0" y="7763"/>
                  <a:pt x="0" y="7763"/>
                  <a:pt x="0" y="7763"/>
                </a:cubicBezTo>
                <a:cubicBezTo>
                  <a:pt x="7678" y="7763"/>
                  <a:pt x="13837" y="13922"/>
                  <a:pt x="13837" y="21600"/>
                </a:cubicBezTo>
                <a:moveTo>
                  <a:pt x="2700" y="16200"/>
                </a:moveTo>
                <a:cubicBezTo>
                  <a:pt x="4219" y="16200"/>
                  <a:pt x="5400" y="17381"/>
                  <a:pt x="5400" y="18900"/>
                </a:cubicBezTo>
                <a:cubicBezTo>
                  <a:pt x="5400" y="20419"/>
                  <a:pt x="4219" y="21600"/>
                  <a:pt x="2700" y="21600"/>
                </a:cubicBezTo>
                <a:cubicBezTo>
                  <a:pt x="1181" y="21600"/>
                  <a:pt x="0" y="20419"/>
                  <a:pt x="0" y="18900"/>
                </a:cubicBezTo>
                <a:cubicBezTo>
                  <a:pt x="0" y="17381"/>
                  <a:pt x="1181" y="16200"/>
                  <a:pt x="2700" y="16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7" name="Shape"/>
          <p:cNvSpPr/>
          <p:nvPr/>
        </p:nvSpPr>
        <p:spPr>
          <a:xfrm>
            <a:off x="9663036" y="4894490"/>
            <a:ext cx="436256" cy="436257"/>
          </a:xfrm>
          <a:custGeom>
            <a:avLst/>
            <a:gdLst/>
            <a:ahLst/>
            <a:cxnLst>
              <a:cxn ang="0">
                <a:pos x="wd2" y="hd2"/>
              </a:cxn>
              <a:cxn ang="5400000">
                <a:pos x="wd2" y="hd2"/>
              </a:cxn>
              <a:cxn ang="10800000">
                <a:pos x="wd2" y="hd2"/>
              </a:cxn>
              <a:cxn ang="16200000">
                <a:pos x="wd2" y="hd2"/>
              </a:cxn>
            </a:cxnLst>
            <a:rect l="0" t="0" r="r" b="b"/>
            <a:pathLst>
              <a:path w="21600" h="21600" extrusionOk="0">
                <a:moveTo>
                  <a:pt x="20483" y="7821"/>
                </a:moveTo>
                <a:cubicBezTo>
                  <a:pt x="16759" y="7821"/>
                  <a:pt x="16759" y="7821"/>
                  <a:pt x="16759" y="7821"/>
                </a:cubicBezTo>
                <a:cubicBezTo>
                  <a:pt x="15362" y="13779"/>
                  <a:pt x="15362" y="13779"/>
                  <a:pt x="15362" y="13779"/>
                </a:cubicBezTo>
                <a:cubicBezTo>
                  <a:pt x="18248" y="13779"/>
                  <a:pt x="18248" y="13779"/>
                  <a:pt x="18248" y="13779"/>
                </a:cubicBezTo>
                <a:cubicBezTo>
                  <a:pt x="18900" y="13779"/>
                  <a:pt x="19366" y="14245"/>
                  <a:pt x="19366" y="14897"/>
                </a:cubicBezTo>
                <a:cubicBezTo>
                  <a:pt x="19366" y="15548"/>
                  <a:pt x="18900" y="16014"/>
                  <a:pt x="18248" y="16014"/>
                </a:cubicBezTo>
                <a:cubicBezTo>
                  <a:pt x="14803" y="16014"/>
                  <a:pt x="14803" y="16014"/>
                  <a:pt x="14803" y="16014"/>
                </a:cubicBezTo>
                <a:cubicBezTo>
                  <a:pt x="13779" y="20762"/>
                  <a:pt x="13779" y="20762"/>
                  <a:pt x="13779" y="20762"/>
                </a:cubicBezTo>
                <a:cubicBezTo>
                  <a:pt x="13593" y="21228"/>
                  <a:pt x="13221" y="21600"/>
                  <a:pt x="12662" y="21600"/>
                </a:cubicBezTo>
                <a:cubicBezTo>
                  <a:pt x="12010" y="21600"/>
                  <a:pt x="11545" y="21134"/>
                  <a:pt x="11545" y="20483"/>
                </a:cubicBezTo>
                <a:cubicBezTo>
                  <a:pt x="11545" y="20390"/>
                  <a:pt x="11545" y="20297"/>
                  <a:pt x="11545" y="20203"/>
                </a:cubicBezTo>
                <a:cubicBezTo>
                  <a:pt x="12569" y="16014"/>
                  <a:pt x="12569" y="16014"/>
                  <a:pt x="12569" y="16014"/>
                </a:cubicBezTo>
                <a:cubicBezTo>
                  <a:pt x="6610" y="16014"/>
                  <a:pt x="6610" y="16014"/>
                  <a:pt x="6610" y="16014"/>
                </a:cubicBezTo>
                <a:cubicBezTo>
                  <a:pt x="5586" y="20762"/>
                  <a:pt x="5586" y="20762"/>
                  <a:pt x="5586" y="20762"/>
                </a:cubicBezTo>
                <a:cubicBezTo>
                  <a:pt x="5400" y="21228"/>
                  <a:pt x="5028" y="21600"/>
                  <a:pt x="4469" y="21600"/>
                </a:cubicBezTo>
                <a:cubicBezTo>
                  <a:pt x="3817" y="21600"/>
                  <a:pt x="3352" y="21134"/>
                  <a:pt x="3352" y="20483"/>
                </a:cubicBezTo>
                <a:cubicBezTo>
                  <a:pt x="3352" y="20390"/>
                  <a:pt x="3352" y="20297"/>
                  <a:pt x="3352" y="20203"/>
                </a:cubicBezTo>
                <a:cubicBezTo>
                  <a:pt x="4376" y="16014"/>
                  <a:pt x="4376" y="16014"/>
                  <a:pt x="4376" y="16014"/>
                </a:cubicBezTo>
                <a:cubicBezTo>
                  <a:pt x="1117" y="16014"/>
                  <a:pt x="1117" y="16014"/>
                  <a:pt x="1117" y="16014"/>
                </a:cubicBezTo>
                <a:cubicBezTo>
                  <a:pt x="466" y="16014"/>
                  <a:pt x="0" y="15548"/>
                  <a:pt x="0" y="14897"/>
                </a:cubicBezTo>
                <a:cubicBezTo>
                  <a:pt x="0" y="14245"/>
                  <a:pt x="466" y="13779"/>
                  <a:pt x="1117" y="13779"/>
                </a:cubicBezTo>
                <a:cubicBezTo>
                  <a:pt x="4841" y="13779"/>
                  <a:pt x="4841" y="13779"/>
                  <a:pt x="4841" y="13779"/>
                </a:cubicBezTo>
                <a:cubicBezTo>
                  <a:pt x="6238" y="7821"/>
                  <a:pt x="6238" y="7821"/>
                  <a:pt x="6238" y="7821"/>
                </a:cubicBezTo>
                <a:cubicBezTo>
                  <a:pt x="3352" y="7821"/>
                  <a:pt x="3352" y="7821"/>
                  <a:pt x="3352" y="7821"/>
                </a:cubicBezTo>
                <a:cubicBezTo>
                  <a:pt x="2700" y="7821"/>
                  <a:pt x="2234" y="7355"/>
                  <a:pt x="2234" y="6703"/>
                </a:cubicBezTo>
                <a:cubicBezTo>
                  <a:pt x="2234" y="6052"/>
                  <a:pt x="2700" y="5586"/>
                  <a:pt x="3352" y="5586"/>
                </a:cubicBezTo>
                <a:cubicBezTo>
                  <a:pt x="6797" y="5586"/>
                  <a:pt x="6797" y="5586"/>
                  <a:pt x="6797" y="5586"/>
                </a:cubicBezTo>
                <a:cubicBezTo>
                  <a:pt x="7821" y="838"/>
                  <a:pt x="7821" y="838"/>
                  <a:pt x="7821" y="838"/>
                </a:cubicBezTo>
                <a:cubicBezTo>
                  <a:pt x="7821" y="838"/>
                  <a:pt x="7821" y="838"/>
                  <a:pt x="7821" y="838"/>
                </a:cubicBezTo>
                <a:cubicBezTo>
                  <a:pt x="8007" y="372"/>
                  <a:pt x="8379" y="0"/>
                  <a:pt x="8938" y="0"/>
                </a:cubicBezTo>
                <a:cubicBezTo>
                  <a:pt x="9590" y="0"/>
                  <a:pt x="10055" y="466"/>
                  <a:pt x="10055" y="1117"/>
                </a:cubicBezTo>
                <a:cubicBezTo>
                  <a:pt x="10055" y="1210"/>
                  <a:pt x="10055" y="1303"/>
                  <a:pt x="10055" y="1397"/>
                </a:cubicBezTo>
                <a:cubicBezTo>
                  <a:pt x="9031" y="5586"/>
                  <a:pt x="9031" y="5586"/>
                  <a:pt x="9031" y="5586"/>
                </a:cubicBezTo>
                <a:cubicBezTo>
                  <a:pt x="14990" y="5586"/>
                  <a:pt x="14990" y="5586"/>
                  <a:pt x="14990" y="5586"/>
                </a:cubicBezTo>
                <a:cubicBezTo>
                  <a:pt x="16014" y="838"/>
                  <a:pt x="16014" y="838"/>
                  <a:pt x="16014" y="838"/>
                </a:cubicBezTo>
                <a:cubicBezTo>
                  <a:pt x="16014" y="838"/>
                  <a:pt x="16014" y="838"/>
                  <a:pt x="16014" y="838"/>
                </a:cubicBezTo>
                <a:cubicBezTo>
                  <a:pt x="16200" y="372"/>
                  <a:pt x="16572" y="0"/>
                  <a:pt x="17131" y="0"/>
                </a:cubicBezTo>
                <a:cubicBezTo>
                  <a:pt x="17783" y="0"/>
                  <a:pt x="18248" y="466"/>
                  <a:pt x="18248" y="1117"/>
                </a:cubicBezTo>
                <a:cubicBezTo>
                  <a:pt x="18248" y="1210"/>
                  <a:pt x="18248" y="1303"/>
                  <a:pt x="18248" y="1397"/>
                </a:cubicBezTo>
                <a:cubicBezTo>
                  <a:pt x="17224" y="5586"/>
                  <a:pt x="17224" y="5586"/>
                  <a:pt x="17224" y="5586"/>
                </a:cubicBezTo>
                <a:cubicBezTo>
                  <a:pt x="20483" y="5586"/>
                  <a:pt x="20483" y="5586"/>
                  <a:pt x="20483" y="5586"/>
                </a:cubicBezTo>
                <a:cubicBezTo>
                  <a:pt x="21134" y="5586"/>
                  <a:pt x="21600" y="6052"/>
                  <a:pt x="21600" y="6703"/>
                </a:cubicBezTo>
                <a:cubicBezTo>
                  <a:pt x="21600" y="7355"/>
                  <a:pt x="21134" y="7821"/>
                  <a:pt x="20483" y="7821"/>
                </a:cubicBezTo>
                <a:moveTo>
                  <a:pt x="8566" y="7821"/>
                </a:moveTo>
                <a:cubicBezTo>
                  <a:pt x="7169" y="13779"/>
                  <a:pt x="7169" y="13779"/>
                  <a:pt x="7169" y="13779"/>
                </a:cubicBezTo>
                <a:cubicBezTo>
                  <a:pt x="13034" y="13779"/>
                  <a:pt x="13034" y="13779"/>
                  <a:pt x="13034" y="13779"/>
                </a:cubicBezTo>
                <a:cubicBezTo>
                  <a:pt x="14431" y="7821"/>
                  <a:pt x="14431" y="7821"/>
                  <a:pt x="14431" y="7821"/>
                </a:cubicBezTo>
                <a:lnTo>
                  <a:pt x="8566" y="782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8" name="Shape"/>
          <p:cNvSpPr/>
          <p:nvPr/>
        </p:nvSpPr>
        <p:spPr>
          <a:xfrm>
            <a:off x="8799687" y="4916486"/>
            <a:ext cx="480249" cy="390431"/>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081"/>
                  <a:pt x="0" y="20354"/>
                </a:cubicBezTo>
                <a:cubicBezTo>
                  <a:pt x="0" y="1246"/>
                  <a:pt x="0" y="1246"/>
                  <a:pt x="0" y="1246"/>
                </a:cubicBezTo>
                <a:cubicBezTo>
                  <a:pt x="0" y="519"/>
                  <a:pt x="422" y="0"/>
                  <a:pt x="1013" y="0"/>
                </a:cubicBezTo>
                <a:cubicBezTo>
                  <a:pt x="20587" y="0"/>
                  <a:pt x="20587" y="0"/>
                  <a:pt x="20587" y="0"/>
                </a:cubicBezTo>
                <a:cubicBezTo>
                  <a:pt x="21178" y="0"/>
                  <a:pt x="21600" y="519"/>
                  <a:pt x="21600" y="1246"/>
                </a:cubicBezTo>
                <a:cubicBezTo>
                  <a:pt x="21600" y="20354"/>
                  <a:pt x="21600" y="20354"/>
                  <a:pt x="21600" y="20354"/>
                </a:cubicBezTo>
                <a:cubicBezTo>
                  <a:pt x="21600" y="21081"/>
                  <a:pt x="21178" y="21600"/>
                  <a:pt x="20587" y="21600"/>
                </a:cubicBezTo>
                <a:moveTo>
                  <a:pt x="7088" y="2492"/>
                </a:moveTo>
                <a:cubicBezTo>
                  <a:pt x="2025" y="2492"/>
                  <a:pt x="2025" y="2492"/>
                  <a:pt x="2025" y="2492"/>
                </a:cubicBezTo>
                <a:cubicBezTo>
                  <a:pt x="2025" y="19108"/>
                  <a:pt x="2025" y="19108"/>
                  <a:pt x="2025" y="19108"/>
                </a:cubicBezTo>
                <a:cubicBezTo>
                  <a:pt x="7088" y="19108"/>
                  <a:pt x="7088" y="19108"/>
                  <a:pt x="7088" y="19108"/>
                </a:cubicBezTo>
                <a:lnTo>
                  <a:pt x="7088" y="2492"/>
                </a:lnTo>
                <a:close/>
                <a:moveTo>
                  <a:pt x="8100" y="19108"/>
                </a:moveTo>
                <a:cubicBezTo>
                  <a:pt x="13500" y="19108"/>
                  <a:pt x="13500" y="19108"/>
                  <a:pt x="13500" y="19108"/>
                </a:cubicBezTo>
                <a:cubicBezTo>
                  <a:pt x="13500" y="2492"/>
                  <a:pt x="13500" y="2492"/>
                  <a:pt x="13500" y="2492"/>
                </a:cubicBezTo>
                <a:cubicBezTo>
                  <a:pt x="8100" y="2492"/>
                  <a:pt x="8100" y="2492"/>
                  <a:pt x="8100" y="2492"/>
                </a:cubicBezTo>
                <a:lnTo>
                  <a:pt x="8100" y="19108"/>
                </a:lnTo>
                <a:close/>
                <a:moveTo>
                  <a:pt x="19575" y="2492"/>
                </a:moveTo>
                <a:cubicBezTo>
                  <a:pt x="14512" y="2492"/>
                  <a:pt x="14512" y="2492"/>
                  <a:pt x="14512" y="2492"/>
                </a:cubicBezTo>
                <a:cubicBezTo>
                  <a:pt x="14512" y="19108"/>
                  <a:pt x="14512" y="19108"/>
                  <a:pt x="14512" y="19108"/>
                </a:cubicBezTo>
                <a:cubicBezTo>
                  <a:pt x="19575" y="19108"/>
                  <a:pt x="19575" y="19108"/>
                  <a:pt x="19575" y="19108"/>
                </a:cubicBezTo>
                <a:lnTo>
                  <a:pt x="19575" y="249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799" name="Shape"/>
          <p:cNvSpPr/>
          <p:nvPr/>
        </p:nvSpPr>
        <p:spPr>
          <a:xfrm>
            <a:off x="7973001" y="4885840"/>
            <a:ext cx="458208" cy="459571"/>
          </a:xfrm>
          <a:custGeom>
            <a:avLst/>
            <a:gdLst/>
            <a:ahLst/>
            <a:cxnLst>
              <a:cxn ang="0">
                <a:pos x="wd2" y="hd2"/>
              </a:cxn>
              <a:cxn ang="5400000">
                <a:pos x="wd2" y="hd2"/>
              </a:cxn>
              <a:cxn ang="10800000">
                <a:pos x="wd2" y="hd2"/>
              </a:cxn>
              <a:cxn ang="16200000">
                <a:pos x="wd2" y="hd2"/>
              </a:cxn>
            </a:cxnLst>
            <a:rect l="0" t="0" r="r" b="b"/>
            <a:pathLst>
              <a:path w="21512" h="21490" extrusionOk="0">
                <a:moveTo>
                  <a:pt x="21247" y="3314"/>
                </a:moveTo>
                <a:cubicBezTo>
                  <a:pt x="18955" y="5510"/>
                  <a:pt x="18955" y="5510"/>
                  <a:pt x="18955" y="5510"/>
                </a:cubicBezTo>
                <a:cubicBezTo>
                  <a:pt x="16046" y="2524"/>
                  <a:pt x="16046" y="2524"/>
                  <a:pt x="16046" y="2524"/>
                </a:cubicBezTo>
                <a:cubicBezTo>
                  <a:pt x="18250" y="329"/>
                  <a:pt x="18250" y="329"/>
                  <a:pt x="18250" y="329"/>
                </a:cubicBezTo>
                <a:cubicBezTo>
                  <a:pt x="18691" y="-110"/>
                  <a:pt x="19308" y="-110"/>
                  <a:pt x="19749" y="329"/>
                </a:cubicBezTo>
                <a:cubicBezTo>
                  <a:pt x="21247" y="1822"/>
                  <a:pt x="21247" y="1822"/>
                  <a:pt x="21247" y="1822"/>
                </a:cubicBezTo>
                <a:cubicBezTo>
                  <a:pt x="21600" y="2261"/>
                  <a:pt x="21600" y="2875"/>
                  <a:pt x="21247" y="3314"/>
                </a:cubicBezTo>
                <a:moveTo>
                  <a:pt x="5554" y="12885"/>
                </a:moveTo>
                <a:cubicBezTo>
                  <a:pt x="8552" y="15870"/>
                  <a:pt x="8552" y="15870"/>
                  <a:pt x="8552" y="15870"/>
                </a:cubicBezTo>
                <a:cubicBezTo>
                  <a:pt x="4584" y="16836"/>
                  <a:pt x="4584" y="16836"/>
                  <a:pt x="4584" y="16836"/>
                </a:cubicBezTo>
                <a:lnTo>
                  <a:pt x="5554" y="12885"/>
                </a:lnTo>
                <a:close/>
                <a:moveTo>
                  <a:pt x="18250" y="6300"/>
                </a:moveTo>
                <a:cubicBezTo>
                  <a:pt x="9345" y="15168"/>
                  <a:pt x="9345" y="15168"/>
                  <a:pt x="9345" y="15168"/>
                </a:cubicBezTo>
                <a:cubicBezTo>
                  <a:pt x="6348" y="12183"/>
                  <a:pt x="6348" y="12183"/>
                  <a:pt x="6348" y="12183"/>
                </a:cubicBezTo>
                <a:cubicBezTo>
                  <a:pt x="15252" y="3314"/>
                  <a:pt x="15252" y="3314"/>
                  <a:pt x="15252" y="3314"/>
                </a:cubicBezTo>
                <a:lnTo>
                  <a:pt x="18250" y="6300"/>
                </a:lnTo>
                <a:close/>
                <a:moveTo>
                  <a:pt x="2116" y="3227"/>
                </a:moveTo>
                <a:cubicBezTo>
                  <a:pt x="2116" y="19383"/>
                  <a:pt x="2116" y="19383"/>
                  <a:pt x="2116" y="19383"/>
                </a:cubicBezTo>
                <a:cubicBezTo>
                  <a:pt x="18338" y="19383"/>
                  <a:pt x="18338" y="19383"/>
                  <a:pt x="18338" y="19383"/>
                </a:cubicBezTo>
                <a:cubicBezTo>
                  <a:pt x="18338" y="7705"/>
                  <a:pt x="18338" y="7705"/>
                  <a:pt x="18338" y="7705"/>
                </a:cubicBezTo>
                <a:cubicBezTo>
                  <a:pt x="20454" y="5597"/>
                  <a:pt x="20454" y="5597"/>
                  <a:pt x="20454" y="5597"/>
                </a:cubicBezTo>
                <a:cubicBezTo>
                  <a:pt x="20454" y="20436"/>
                  <a:pt x="20454" y="20436"/>
                  <a:pt x="20454" y="20436"/>
                </a:cubicBezTo>
                <a:cubicBezTo>
                  <a:pt x="20454" y="21051"/>
                  <a:pt x="20013" y="21490"/>
                  <a:pt x="19396" y="21490"/>
                </a:cubicBezTo>
                <a:cubicBezTo>
                  <a:pt x="1058" y="21490"/>
                  <a:pt x="1058" y="21490"/>
                  <a:pt x="1058" y="21490"/>
                </a:cubicBezTo>
                <a:cubicBezTo>
                  <a:pt x="441" y="21490"/>
                  <a:pt x="0" y="21051"/>
                  <a:pt x="0" y="20436"/>
                </a:cubicBezTo>
                <a:cubicBezTo>
                  <a:pt x="0" y="2173"/>
                  <a:pt x="0" y="2173"/>
                  <a:pt x="0" y="2173"/>
                </a:cubicBezTo>
                <a:cubicBezTo>
                  <a:pt x="0" y="1558"/>
                  <a:pt x="441" y="1119"/>
                  <a:pt x="1058" y="1119"/>
                </a:cubicBezTo>
                <a:cubicBezTo>
                  <a:pt x="15958" y="1119"/>
                  <a:pt x="15958" y="1119"/>
                  <a:pt x="15958" y="1119"/>
                </a:cubicBezTo>
                <a:cubicBezTo>
                  <a:pt x="13842" y="3227"/>
                  <a:pt x="13842" y="3227"/>
                  <a:pt x="13842" y="3227"/>
                </a:cubicBezTo>
                <a:lnTo>
                  <a:pt x="2116" y="322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0" name="Shape"/>
          <p:cNvSpPr/>
          <p:nvPr/>
        </p:nvSpPr>
        <p:spPr>
          <a:xfrm>
            <a:off x="7116985" y="4885841"/>
            <a:ext cx="480249" cy="452239"/>
          </a:xfrm>
          <a:custGeom>
            <a:avLst/>
            <a:gdLst/>
            <a:ahLst/>
            <a:cxnLst>
              <a:cxn ang="0">
                <a:pos x="wd2" y="hd2"/>
              </a:cxn>
              <a:cxn ang="5400000">
                <a:pos x="wd2" y="hd2"/>
              </a:cxn>
              <a:cxn ang="10800000">
                <a:pos x="wd2" y="hd2"/>
              </a:cxn>
              <a:cxn ang="16200000">
                <a:pos x="wd2" y="hd2"/>
              </a:cxn>
            </a:cxnLst>
            <a:rect l="0" t="0" r="r" b="b"/>
            <a:pathLst>
              <a:path w="21600" h="21488" extrusionOk="0">
                <a:moveTo>
                  <a:pt x="20587" y="21488"/>
                </a:moveTo>
                <a:cubicBezTo>
                  <a:pt x="1013" y="21488"/>
                  <a:pt x="1013" y="21488"/>
                  <a:pt x="1013" y="21488"/>
                </a:cubicBezTo>
                <a:cubicBezTo>
                  <a:pt x="422" y="21488"/>
                  <a:pt x="0" y="21042"/>
                  <a:pt x="0" y="20417"/>
                </a:cubicBezTo>
                <a:cubicBezTo>
                  <a:pt x="0" y="19792"/>
                  <a:pt x="422" y="19346"/>
                  <a:pt x="1013" y="19346"/>
                </a:cubicBezTo>
                <a:cubicBezTo>
                  <a:pt x="20587" y="19346"/>
                  <a:pt x="20587" y="19346"/>
                  <a:pt x="20587" y="19346"/>
                </a:cubicBezTo>
                <a:cubicBezTo>
                  <a:pt x="21178" y="19346"/>
                  <a:pt x="21600" y="19792"/>
                  <a:pt x="21600" y="20417"/>
                </a:cubicBezTo>
                <a:cubicBezTo>
                  <a:pt x="21600" y="21042"/>
                  <a:pt x="21178" y="21488"/>
                  <a:pt x="20587" y="21488"/>
                </a:cubicBezTo>
                <a:moveTo>
                  <a:pt x="16453" y="5600"/>
                </a:moveTo>
                <a:cubicBezTo>
                  <a:pt x="13669" y="2566"/>
                  <a:pt x="13669" y="2566"/>
                  <a:pt x="13669" y="2566"/>
                </a:cubicBezTo>
                <a:cubicBezTo>
                  <a:pt x="15778" y="334"/>
                  <a:pt x="15778" y="334"/>
                  <a:pt x="15778" y="334"/>
                </a:cubicBezTo>
                <a:cubicBezTo>
                  <a:pt x="16200" y="-112"/>
                  <a:pt x="16791" y="-112"/>
                  <a:pt x="17212" y="334"/>
                </a:cubicBezTo>
                <a:cubicBezTo>
                  <a:pt x="18647" y="1852"/>
                  <a:pt x="18647" y="1852"/>
                  <a:pt x="18647" y="1852"/>
                </a:cubicBezTo>
                <a:cubicBezTo>
                  <a:pt x="18984" y="2298"/>
                  <a:pt x="18984" y="2923"/>
                  <a:pt x="18647" y="3369"/>
                </a:cubicBezTo>
                <a:lnTo>
                  <a:pt x="16453" y="5600"/>
                </a:lnTo>
                <a:close/>
                <a:moveTo>
                  <a:pt x="7256" y="15419"/>
                </a:moveTo>
                <a:cubicBezTo>
                  <a:pt x="4388" y="12384"/>
                  <a:pt x="4388" y="12384"/>
                  <a:pt x="4388" y="12384"/>
                </a:cubicBezTo>
                <a:cubicBezTo>
                  <a:pt x="12909" y="3369"/>
                  <a:pt x="12909" y="3369"/>
                  <a:pt x="12909" y="3369"/>
                </a:cubicBezTo>
                <a:cubicBezTo>
                  <a:pt x="15778" y="6404"/>
                  <a:pt x="15778" y="6404"/>
                  <a:pt x="15778" y="6404"/>
                </a:cubicBezTo>
                <a:lnTo>
                  <a:pt x="7256" y="15419"/>
                </a:lnTo>
                <a:close/>
                <a:moveTo>
                  <a:pt x="2700" y="17114"/>
                </a:moveTo>
                <a:cubicBezTo>
                  <a:pt x="3628" y="13098"/>
                  <a:pt x="3628" y="13098"/>
                  <a:pt x="3628" y="13098"/>
                </a:cubicBezTo>
                <a:cubicBezTo>
                  <a:pt x="6497" y="16133"/>
                  <a:pt x="6497" y="16133"/>
                  <a:pt x="6497" y="16133"/>
                </a:cubicBezTo>
                <a:lnTo>
                  <a:pt x="2700" y="1711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1" name="Shape"/>
          <p:cNvSpPr/>
          <p:nvPr/>
        </p:nvSpPr>
        <p:spPr>
          <a:xfrm>
            <a:off x="6336123" y="4929836"/>
            <a:ext cx="361056" cy="360586"/>
          </a:xfrm>
          <a:custGeom>
            <a:avLst/>
            <a:gdLst/>
            <a:ahLst/>
            <a:cxnLst>
              <a:cxn ang="0">
                <a:pos x="wd2" y="hd2"/>
              </a:cxn>
              <a:cxn ang="5400000">
                <a:pos x="wd2" y="hd2"/>
              </a:cxn>
              <a:cxn ang="10800000">
                <a:pos x="wd2" y="hd2"/>
              </a:cxn>
              <a:cxn ang="16200000">
                <a:pos x="wd2" y="hd2"/>
              </a:cxn>
            </a:cxnLst>
            <a:rect l="0" t="0" r="r" b="b"/>
            <a:pathLst>
              <a:path w="21488" h="21460" extrusionOk="0">
                <a:moveTo>
                  <a:pt x="2238" y="15528"/>
                </a:moveTo>
                <a:cubicBezTo>
                  <a:pt x="13542" y="4225"/>
                  <a:pt x="13542" y="4225"/>
                  <a:pt x="13542" y="4225"/>
                </a:cubicBezTo>
                <a:cubicBezTo>
                  <a:pt x="17347" y="8030"/>
                  <a:pt x="17347" y="8030"/>
                  <a:pt x="17347" y="8030"/>
                </a:cubicBezTo>
                <a:cubicBezTo>
                  <a:pt x="6044" y="19334"/>
                  <a:pt x="6044" y="19334"/>
                  <a:pt x="6044" y="19334"/>
                </a:cubicBezTo>
                <a:lnTo>
                  <a:pt x="2238" y="15528"/>
                </a:lnTo>
                <a:close/>
                <a:moveTo>
                  <a:pt x="17347" y="420"/>
                </a:moveTo>
                <a:cubicBezTo>
                  <a:pt x="17907" y="-140"/>
                  <a:pt x="18690" y="-140"/>
                  <a:pt x="19250" y="420"/>
                </a:cubicBezTo>
                <a:cubicBezTo>
                  <a:pt x="21152" y="2322"/>
                  <a:pt x="21152" y="2322"/>
                  <a:pt x="21152" y="2322"/>
                </a:cubicBezTo>
                <a:cubicBezTo>
                  <a:pt x="21600" y="2882"/>
                  <a:pt x="21600" y="3665"/>
                  <a:pt x="21152" y="4225"/>
                </a:cubicBezTo>
                <a:cubicBezTo>
                  <a:pt x="18242" y="7023"/>
                  <a:pt x="18242" y="7023"/>
                  <a:pt x="18242" y="7023"/>
                </a:cubicBezTo>
                <a:cubicBezTo>
                  <a:pt x="14549" y="3218"/>
                  <a:pt x="14549" y="3218"/>
                  <a:pt x="14549" y="3218"/>
                </a:cubicBezTo>
                <a:lnTo>
                  <a:pt x="17347" y="420"/>
                </a:lnTo>
                <a:close/>
                <a:moveTo>
                  <a:pt x="0" y="21460"/>
                </a:moveTo>
                <a:cubicBezTo>
                  <a:pt x="1231" y="16424"/>
                  <a:pt x="1231" y="16424"/>
                  <a:pt x="1231" y="16424"/>
                </a:cubicBezTo>
                <a:cubicBezTo>
                  <a:pt x="5036" y="20229"/>
                  <a:pt x="5036" y="20229"/>
                  <a:pt x="5036" y="20229"/>
                </a:cubicBezTo>
                <a:lnTo>
                  <a:pt x="0" y="2146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2" name="Shape"/>
          <p:cNvSpPr/>
          <p:nvPr/>
        </p:nvSpPr>
        <p:spPr>
          <a:xfrm>
            <a:off x="5434283" y="4872494"/>
            <a:ext cx="482083" cy="480250"/>
          </a:xfrm>
          <a:custGeom>
            <a:avLst/>
            <a:gdLst/>
            <a:ahLst/>
            <a:cxnLst>
              <a:cxn ang="0">
                <a:pos x="wd2" y="hd2"/>
              </a:cxn>
              <a:cxn ang="5400000">
                <a:pos x="wd2" y="hd2"/>
              </a:cxn>
              <a:cxn ang="10800000">
                <a:pos x="wd2" y="hd2"/>
              </a:cxn>
              <a:cxn ang="16200000">
                <a:pos x="wd2" y="hd2"/>
              </a:cxn>
            </a:cxnLst>
            <a:rect l="0" t="0" r="r" b="b"/>
            <a:pathLst>
              <a:path w="21600" h="21600" extrusionOk="0">
                <a:moveTo>
                  <a:pt x="21263" y="1688"/>
                </a:moveTo>
                <a:cubicBezTo>
                  <a:pt x="17972" y="5063"/>
                  <a:pt x="17972" y="5063"/>
                  <a:pt x="17972" y="5063"/>
                </a:cubicBezTo>
                <a:cubicBezTo>
                  <a:pt x="19575" y="5063"/>
                  <a:pt x="19575" y="5063"/>
                  <a:pt x="19575" y="5063"/>
                </a:cubicBezTo>
                <a:cubicBezTo>
                  <a:pt x="20166" y="5063"/>
                  <a:pt x="20587" y="5484"/>
                  <a:pt x="20587" y="6075"/>
                </a:cubicBezTo>
                <a:cubicBezTo>
                  <a:pt x="20587" y="6666"/>
                  <a:pt x="20166" y="7088"/>
                  <a:pt x="19575" y="7088"/>
                </a:cubicBezTo>
                <a:cubicBezTo>
                  <a:pt x="15525" y="7088"/>
                  <a:pt x="15525" y="7088"/>
                  <a:pt x="15525" y="7088"/>
                </a:cubicBezTo>
                <a:cubicBezTo>
                  <a:pt x="14934" y="7088"/>
                  <a:pt x="14512" y="6666"/>
                  <a:pt x="14512" y="6075"/>
                </a:cubicBezTo>
                <a:cubicBezTo>
                  <a:pt x="14512" y="2025"/>
                  <a:pt x="14512" y="2025"/>
                  <a:pt x="14512" y="2025"/>
                </a:cubicBezTo>
                <a:cubicBezTo>
                  <a:pt x="14512" y="1434"/>
                  <a:pt x="14934" y="1013"/>
                  <a:pt x="15525" y="1013"/>
                </a:cubicBezTo>
                <a:cubicBezTo>
                  <a:pt x="16116" y="1013"/>
                  <a:pt x="16537" y="1434"/>
                  <a:pt x="16537" y="2025"/>
                </a:cubicBezTo>
                <a:cubicBezTo>
                  <a:pt x="16537" y="3628"/>
                  <a:pt x="16537" y="3628"/>
                  <a:pt x="16537" y="3628"/>
                </a:cubicBezTo>
                <a:cubicBezTo>
                  <a:pt x="19912" y="338"/>
                  <a:pt x="19912" y="338"/>
                  <a:pt x="19912" y="338"/>
                </a:cubicBezTo>
                <a:cubicBezTo>
                  <a:pt x="20081" y="84"/>
                  <a:pt x="20334" y="0"/>
                  <a:pt x="20587" y="0"/>
                </a:cubicBezTo>
                <a:cubicBezTo>
                  <a:pt x="21178" y="0"/>
                  <a:pt x="21600" y="422"/>
                  <a:pt x="21600" y="1013"/>
                </a:cubicBezTo>
                <a:cubicBezTo>
                  <a:pt x="21600" y="1266"/>
                  <a:pt x="21516" y="1519"/>
                  <a:pt x="21263" y="1688"/>
                </a:cubicBezTo>
                <a:moveTo>
                  <a:pt x="10800" y="13837"/>
                </a:moveTo>
                <a:cubicBezTo>
                  <a:pt x="9112" y="13837"/>
                  <a:pt x="7762" y="12487"/>
                  <a:pt x="7762" y="10800"/>
                </a:cubicBezTo>
                <a:cubicBezTo>
                  <a:pt x="7762" y="9113"/>
                  <a:pt x="9112" y="7763"/>
                  <a:pt x="10800" y="7763"/>
                </a:cubicBezTo>
                <a:cubicBezTo>
                  <a:pt x="12487" y="7763"/>
                  <a:pt x="13837" y="9113"/>
                  <a:pt x="13837" y="10800"/>
                </a:cubicBezTo>
                <a:cubicBezTo>
                  <a:pt x="13837" y="12487"/>
                  <a:pt x="12487" y="13837"/>
                  <a:pt x="10800" y="13837"/>
                </a:cubicBezTo>
                <a:moveTo>
                  <a:pt x="6075" y="20587"/>
                </a:moveTo>
                <a:cubicBezTo>
                  <a:pt x="5484" y="20587"/>
                  <a:pt x="5062" y="20166"/>
                  <a:pt x="5062" y="19575"/>
                </a:cubicBezTo>
                <a:cubicBezTo>
                  <a:pt x="5062" y="17972"/>
                  <a:pt x="5062" y="17972"/>
                  <a:pt x="5062" y="17972"/>
                </a:cubicBezTo>
                <a:cubicBezTo>
                  <a:pt x="1687" y="21262"/>
                  <a:pt x="1687" y="21262"/>
                  <a:pt x="1687" y="21262"/>
                </a:cubicBezTo>
                <a:cubicBezTo>
                  <a:pt x="1519" y="21516"/>
                  <a:pt x="1266" y="21600"/>
                  <a:pt x="1012" y="21600"/>
                </a:cubicBezTo>
                <a:cubicBezTo>
                  <a:pt x="422" y="21600"/>
                  <a:pt x="0" y="21178"/>
                  <a:pt x="0" y="20587"/>
                </a:cubicBezTo>
                <a:cubicBezTo>
                  <a:pt x="0" y="20334"/>
                  <a:pt x="84" y="20081"/>
                  <a:pt x="337" y="19912"/>
                </a:cubicBezTo>
                <a:cubicBezTo>
                  <a:pt x="3628" y="16537"/>
                  <a:pt x="3628" y="16537"/>
                  <a:pt x="3628" y="16537"/>
                </a:cubicBezTo>
                <a:cubicBezTo>
                  <a:pt x="2025" y="16537"/>
                  <a:pt x="2025" y="16537"/>
                  <a:pt x="2025" y="16537"/>
                </a:cubicBezTo>
                <a:cubicBezTo>
                  <a:pt x="1434" y="16537"/>
                  <a:pt x="1012" y="16116"/>
                  <a:pt x="1012" y="15525"/>
                </a:cubicBezTo>
                <a:cubicBezTo>
                  <a:pt x="1012" y="14934"/>
                  <a:pt x="1434" y="14512"/>
                  <a:pt x="2025" y="14512"/>
                </a:cubicBezTo>
                <a:cubicBezTo>
                  <a:pt x="6075" y="14512"/>
                  <a:pt x="6075" y="14512"/>
                  <a:pt x="6075" y="14512"/>
                </a:cubicBezTo>
                <a:cubicBezTo>
                  <a:pt x="6666" y="14512"/>
                  <a:pt x="7087" y="14934"/>
                  <a:pt x="7087" y="15525"/>
                </a:cubicBezTo>
                <a:cubicBezTo>
                  <a:pt x="7087" y="19575"/>
                  <a:pt x="7087" y="19575"/>
                  <a:pt x="7087" y="19575"/>
                </a:cubicBezTo>
                <a:cubicBezTo>
                  <a:pt x="7087" y="20166"/>
                  <a:pt x="6666" y="20587"/>
                  <a:pt x="6075" y="2058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3" name="Shape"/>
          <p:cNvSpPr/>
          <p:nvPr/>
        </p:nvSpPr>
        <p:spPr>
          <a:xfrm>
            <a:off x="4594765" y="4872494"/>
            <a:ext cx="480249" cy="480250"/>
          </a:xfrm>
          <a:custGeom>
            <a:avLst/>
            <a:gdLst/>
            <a:ahLst/>
            <a:cxnLst>
              <a:cxn ang="0">
                <a:pos x="wd2" y="hd2"/>
              </a:cxn>
              <a:cxn ang="5400000">
                <a:pos x="wd2" y="hd2"/>
              </a:cxn>
              <a:cxn ang="10800000">
                <a:pos x="wd2" y="hd2"/>
              </a:cxn>
              <a:cxn ang="16200000">
                <a:pos x="wd2" y="hd2"/>
              </a:cxn>
            </a:cxnLst>
            <a:rect l="0" t="0" r="r" b="b"/>
            <a:pathLst>
              <a:path w="21600" h="21600" extrusionOk="0">
                <a:moveTo>
                  <a:pt x="20587" y="6075"/>
                </a:moveTo>
                <a:cubicBezTo>
                  <a:pt x="19997" y="6075"/>
                  <a:pt x="19575" y="5653"/>
                  <a:pt x="19575" y="5063"/>
                </a:cubicBezTo>
                <a:cubicBezTo>
                  <a:pt x="19575" y="3459"/>
                  <a:pt x="19575" y="3459"/>
                  <a:pt x="19575" y="3459"/>
                </a:cubicBezTo>
                <a:cubicBezTo>
                  <a:pt x="16200" y="6750"/>
                  <a:pt x="16200" y="6750"/>
                  <a:pt x="16200" y="6750"/>
                </a:cubicBezTo>
                <a:cubicBezTo>
                  <a:pt x="16031" y="7003"/>
                  <a:pt x="15778" y="7088"/>
                  <a:pt x="15525" y="7088"/>
                </a:cubicBezTo>
                <a:cubicBezTo>
                  <a:pt x="14934" y="7088"/>
                  <a:pt x="14512" y="6666"/>
                  <a:pt x="14512" y="6075"/>
                </a:cubicBezTo>
                <a:cubicBezTo>
                  <a:pt x="14512" y="5822"/>
                  <a:pt x="14597" y="5569"/>
                  <a:pt x="14850" y="5400"/>
                </a:cubicBezTo>
                <a:cubicBezTo>
                  <a:pt x="18141" y="2025"/>
                  <a:pt x="18141" y="2025"/>
                  <a:pt x="18141" y="2025"/>
                </a:cubicBezTo>
                <a:cubicBezTo>
                  <a:pt x="16537" y="2025"/>
                  <a:pt x="16537" y="2025"/>
                  <a:pt x="16537" y="2025"/>
                </a:cubicBezTo>
                <a:cubicBezTo>
                  <a:pt x="15947" y="2025"/>
                  <a:pt x="15525" y="1603"/>
                  <a:pt x="15525" y="1013"/>
                </a:cubicBezTo>
                <a:cubicBezTo>
                  <a:pt x="15525" y="422"/>
                  <a:pt x="15947" y="0"/>
                  <a:pt x="16537" y="0"/>
                </a:cubicBezTo>
                <a:cubicBezTo>
                  <a:pt x="20587" y="0"/>
                  <a:pt x="20587" y="0"/>
                  <a:pt x="20587" y="0"/>
                </a:cubicBezTo>
                <a:cubicBezTo>
                  <a:pt x="21178" y="0"/>
                  <a:pt x="21600" y="422"/>
                  <a:pt x="21600" y="1013"/>
                </a:cubicBezTo>
                <a:cubicBezTo>
                  <a:pt x="21600" y="5063"/>
                  <a:pt x="21600" y="5063"/>
                  <a:pt x="21600" y="5063"/>
                </a:cubicBezTo>
                <a:cubicBezTo>
                  <a:pt x="21600" y="5653"/>
                  <a:pt x="21178" y="6075"/>
                  <a:pt x="20587" y="6075"/>
                </a:cubicBezTo>
                <a:moveTo>
                  <a:pt x="10800" y="13837"/>
                </a:moveTo>
                <a:cubicBezTo>
                  <a:pt x="9113" y="13837"/>
                  <a:pt x="7763" y="12487"/>
                  <a:pt x="7763" y="10800"/>
                </a:cubicBezTo>
                <a:cubicBezTo>
                  <a:pt x="7763" y="9113"/>
                  <a:pt x="9113" y="7763"/>
                  <a:pt x="10800" y="7763"/>
                </a:cubicBezTo>
                <a:cubicBezTo>
                  <a:pt x="12487" y="7763"/>
                  <a:pt x="13837" y="9113"/>
                  <a:pt x="13837" y="10800"/>
                </a:cubicBezTo>
                <a:cubicBezTo>
                  <a:pt x="13837" y="12487"/>
                  <a:pt x="12487" y="13837"/>
                  <a:pt x="10800" y="13837"/>
                </a:cubicBezTo>
                <a:moveTo>
                  <a:pt x="3459" y="19575"/>
                </a:moveTo>
                <a:cubicBezTo>
                  <a:pt x="5063" y="19575"/>
                  <a:pt x="5063" y="19575"/>
                  <a:pt x="5063" y="19575"/>
                </a:cubicBezTo>
                <a:cubicBezTo>
                  <a:pt x="5653" y="19575"/>
                  <a:pt x="6075" y="19997"/>
                  <a:pt x="6075" y="20587"/>
                </a:cubicBezTo>
                <a:cubicBezTo>
                  <a:pt x="6075" y="21178"/>
                  <a:pt x="5653" y="21600"/>
                  <a:pt x="5063" y="21600"/>
                </a:cubicBezTo>
                <a:cubicBezTo>
                  <a:pt x="1013" y="21600"/>
                  <a:pt x="1013" y="21600"/>
                  <a:pt x="1013" y="21600"/>
                </a:cubicBezTo>
                <a:cubicBezTo>
                  <a:pt x="422" y="21600"/>
                  <a:pt x="0" y="21178"/>
                  <a:pt x="0" y="20587"/>
                </a:cubicBezTo>
                <a:cubicBezTo>
                  <a:pt x="0" y="16537"/>
                  <a:pt x="0" y="16537"/>
                  <a:pt x="0" y="16537"/>
                </a:cubicBezTo>
                <a:cubicBezTo>
                  <a:pt x="0" y="15947"/>
                  <a:pt x="422" y="15525"/>
                  <a:pt x="1013" y="15525"/>
                </a:cubicBezTo>
                <a:cubicBezTo>
                  <a:pt x="1603" y="15525"/>
                  <a:pt x="2025" y="15947"/>
                  <a:pt x="2025" y="16537"/>
                </a:cubicBezTo>
                <a:cubicBezTo>
                  <a:pt x="2025" y="18141"/>
                  <a:pt x="2025" y="18141"/>
                  <a:pt x="2025" y="18141"/>
                </a:cubicBezTo>
                <a:cubicBezTo>
                  <a:pt x="5400" y="14850"/>
                  <a:pt x="5400" y="14850"/>
                  <a:pt x="5400" y="14850"/>
                </a:cubicBezTo>
                <a:cubicBezTo>
                  <a:pt x="5569" y="14597"/>
                  <a:pt x="5822" y="14512"/>
                  <a:pt x="6075" y="14512"/>
                </a:cubicBezTo>
                <a:cubicBezTo>
                  <a:pt x="6666" y="14512"/>
                  <a:pt x="7088" y="14934"/>
                  <a:pt x="7088" y="15525"/>
                </a:cubicBezTo>
                <a:cubicBezTo>
                  <a:pt x="7088" y="15778"/>
                  <a:pt x="7003" y="16031"/>
                  <a:pt x="6750" y="16200"/>
                </a:cubicBezTo>
                <a:lnTo>
                  <a:pt x="3459" y="195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4" name="Shape"/>
          <p:cNvSpPr/>
          <p:nvPr/>
        </p:nvSpPr>
        <p:spPr>
          <a:xfrm>
            <a:off x="3775410" y="4894490"/>
            <a:ext cx="436256" cy="436257"/>
          </a:xfrm>
          <a:custGeom>
            <a:avLst/>
            <a:gdLst/>
            <a:ahLst/>
            <a:cxnLst>
              <a:cxn ang="0">
                <a:pos x="wd2" y="hd2"/>
              </a:cxn>
              <a:cxn ang="5400000">
                <a:pos x="wd2" y="hd2"/>
              </a:cxn>
              <a:cxn ang="10800000">
                <a:pos x="wd2" y="hd2"/>
              </a:cxn>
              <a:cxn ang="16200000">
                <a:pos x="wd2" y="hd2"/>
              </a:cxn>
            </a:cxnLst>
            <a:rect l="0" t="0" r="r" b="b"/>
            <a:pathLst>
              <a:path w="21600" h="21600" extrusionOk="0">
                <a:moveTo>
                  <a:pt x="21228" y="1862"/>
                </a:moveTo>
                <a:cubicBezTo>
                  <a:pt x="15734" y="7448"/>
                  <a:pt x="15734" y="7448"/>
                  <a:pt x="15734" y="7448"/>
                </a:cubicBezTo>
                <a:cubicBezTo>
                  <a:pt x="17503" y="7448"/>
                  <a:pt x="17503" y="7448"/>
                  <a:pt x="17503" y="7448"/>
                </a:cubicBezTo>
                <a:cubicBezTo>
                  <a:pt x="18155" y="7448"/>
                  <a:pt x="18621" y="7914"/>
                  <a:pt x="18621" y="8566"/>
                </a:cubicBezTo>
                <a:cubicBezTo>
                  <a:pt x="18621" y="9217"/>
                  <a:pt x="18155" y="9683"/>
                  <a:pt x="17503" y="9683"/>
                </a:cubicBezTo>
                <a:cubicBezTo>
                  <a:pt x="13034" y="9683"/>
                  <a:pt x="13034" y="9683"/>
                  <a:pt x="13034" y="9683"/>
                </a:cubicBezTo>
                <a:cubicBezTo>
                  <a:pt x="12383" y="9683"/>
                  <a:pt x="11917" y="9217"/>
                  <a:pt x="11917" y="8566"/>
                </a:cubicBezTo>
                <a:cubicBezTo>
                  <a:pt x="11917" y="4097"/>
                  <a:pt x="11917" y="4097"/>
                  <a:pt x="11917" y="4097"/>
                </a:cubicBezTo>
                <a:cubicBezTo>
                  <a:pt x="11917" y="3445"/>
                  <a:pt x="12383" y="2979"/>
                  <a:pt x="13034" y="2979"/>
                </a:cubicBezTo>
                <a:cubicBezTo>
                  <a:pt x="13686" y="2979"/>
                  <a:pt x="14152" y="3445"/>
                  <a:pt x="14152" y="4097"/>
                </a:cubicBezTo>
                <a:cubicBezTo>
                  <a:pt x="14152" y="5866"/>
                  <a:pt x="14152" y="5866"/>
                  <a:pt x="14152" y="5866"/>
                </a:cubicBezTo>
                <a:cubicBezTo>
                  <a:pt x="19738" y="372"/>
                  <a:pt x="19738" y="372"/>
                  <a:pt x="19738" y="372"/>
                </a:cubicBezTo>
                <a:cubicBezTo>
                  <a:pt x="19924" y="93"/>
                  <a:pt x="20203" y="0"/>
                  <a:pt x="20483" y="0"/>
                </a:cubicBezTo>
                <a:cubicBezTo>
                  <a:pt x="21134" y="0"/>
                  <a:pt x="21600" y="466"/>
                  <a:pt x="21600" y="1117"/>
                </a:cubicBezTo>
                <a:cubicBezTo>
                  <a:pt x="21600" y="1397"/>
                  <a:pt x="21507" y="1676"/>
                  <a:pt x="21228" y="1862"/>
                </a:cubicBezTo>
                <a:moveTo>
                  <a:pt x="8566" y="18621"/>
                </a:moveTo>
                <a:cubicBezTo>
                  <a:pt x="7914" y="18621"/>
                  <a:pt x="7448" y="18155"/>
                  <a:pt x="7448" y="17503"/>
                </a:cubicBezTo>
                <a:cubicBezTo>
                  <a:pt x="7448" y="15734"/>
                  <a:pt x="7448" y="15734"/>
                  <a:pt x="7448" y="15734"/>
                </a:cubicBezTo>
                <a:cubicBezTo>
                  <a:pt x="1862" y="21228"/>
                  <a:pt x="1862" y="21228"/>
                  <a:pt x="1862" y="21228"/>
                </a:cubicBezTo>
                <a:cubicBezTo>
                  <a:pt x="1676" y="21507"/>
                  <a:pt x="1397" y="21600"/>
                  <a:pt x="1117" y="21600"/>
                </a:cubicBezTo>
                <a:cubicBezTo>
                  <a:pt x="466" y="21600"/>
                  <a:pt x="0" y="21134"/>
                  <a:pt x="0" y="20483"/>
                </a:cubicBezTo>
                <a:cubicBezTo>
                  <a:pt x="0" y="20203"/>
                  <a:pt x="93" y="19924"/>
                  <a:pt x="372" y="19738"/>
                </a:cubicBezTo>
                <a:cubicBezTo>
                  <a:pt x="5866" y="14152"/>
                  <a:pt x="5866" y="14152"/>
                  <a:pt x="5866" y="14152"/>
                </a:cubicBezTo>
                <a:cubicBezTo>
                  <a:pt x="4097" y="14152"/>
                  <a:pt x="4097" y="14152"/>
                  <a:pt x="4097" y="14152"/>
                </a:cubicBezTo>
                <a:cubicBezTo>
                  <a:pt x="3445" y="14152"/>
                  <a:pt x="2979" y="13686"/>
                  <a:pt x="2979" y="13034"/>
                </a:cubicBezTo>
                <a:cubicBezTo>
                  <a:pt x="2979" y="12383"/>
                  <a:pt x="3445" y="11917"/>
                  <a:pt x="4097" y="11917"/>
                </a:cubicBezTo>
                <a:cubicBezTo>
                  <a:pt x="8566" y="11917"/>
                  <a:pt x="8566" y="11917"/>
                  <a:pt x="8566" y="11917"/>
                </a:cubicBezTo>
                <a:cubicBezTo>
                  <a:pt x="9217" y="11917"/>
                  <a:pt x="9683" y="12383"/>
                  <a:pt x="9683" y="13034"/>
                </a:cubicBezTo>
                <a:cubicBezTo>
                  <a:pt x="9683" y="17503"/>
                  <a:pt x="9683" y="17503"/>
                  <a:pt x="9683" y="17503"/>
                </a:cubicBezTo>
                <a:cubicBezTo>
                  <a:pt x="9683" y="18155"/>
                  <a:pt x="9217" y="18621"/>
                  <a:pt x="8566" y="1862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5" name="Shape"/>
          <p:cNvSpPr/>
          <p:nvPr/>
        </p:nvSpPr>
        <p:spPr>
          <a:xfrm>
            <a:off x="2934058" y="4894490"/>
            <a:ext cx="436256" cy="436257"/>
          </a:xfrm>
          <a:custGeom>
            <a:avLst/>
            <a:gdLst/>
            <a:ahLst/>
            <a:cxnLst>
              <a:cxn ang="0">
                <a:pos x="wd2" y="hd2"/>
              </a:cxn>
              <a:cxn ang="5400000">
                <a:pos x="wd2" y="hd2"/>
              </a:cxn>
              <a:cxn ang="10800000">
                <a:pos x="wd2" y="hd2"/>
              </a:cxn>
              <a:cxn ang="16200000">
                <a:pos x="wd2" y="hd2"/>
              </a:cxn>
            </a:cxnLst>
            <a:rect l="0" t="0" r="r" b="b"/>
            <a:pathLst>
              <a:path w="21600" h="21600" extrusionOk="0">
                <a:moveTo>
                  <a:pt x="21600" y="5586"/>
                </a:moveTo>
                <a:cubicBezTo>
                  <a:pt x="21600" y="5586"/>
                  <a:pt x="21600" y="5586"/>
                  <a:pt x="21600" y="5586"/>
                </a:cubicBezTo>
                <a:cubicBezTo>
                  <a:pt x="21600" y="6238"/>
                  <a:pt x="21134" y="6703"/>
                  <a:pt x="20483" y="6703"/>
                </a:cubicBezTo>
                <a:cubicBezTo>
                  <a:pt x="19831" y="6703"/>
                  <a:pt x="19366" y="6238"/>
                  <a:pt x="19366" y="5586"/>
                </a:cubicBezTo>
                <a:cubicBezTo>
                  <a:pt x="19366" y="3817"/>
                  <a:pt x="19366" y="3817"/>
                  <a:pt x="19366" y="3817"/>
                </a:cubicBezTo>
                <a:cubicBezTo>
                  <a:pt x="13779" y="9310"/>
                  <a:pt x="13779" y="9310"/>
                  <a:pt x="13779" y="9310"/>
                </a:cubicBezTo>
                <a:cubicBezTo>
                  <a:pt x="13593" y="9590"/>
                  <a:pt x="13314" y="9683"/>
                  <a:pt x="13034" y="9683"/>
                </a:cubicBezTo>
                <a:cubicBezTo>
                  <a:pt x="12383" y="9683"/>
                  <a:pt x="11917" y="9217"/>
                  <a:pt x="11917" y="8566"/>
                </a:cubicBezTo>
                <a:cubicBezTo>
                  <a:pt x="11917" y="8286"/>
                  <a:pt x="12010" y="8007"/>
                  <a:pt x="12290" y="7821"/>
                </a:cubicBezTo>
                <a:cubicBezTo>
                  <a:pt x="17783" y="2234"/>
                  <a:pt x="17783" y="2234"/>
                  <a:pt x="17783" y="2234"/>
                </a:cubicBezTo>
                <a:cubicBezTo>
                  <a:pt x="16014" y="2234"/>
                  <a:pt x="16014" y="2234"/>
                  <a:pt x="16014" y="2234"/>
                </a:cubicBezTo>
                <a:cubicBezTo>
                  <a:pt x="15362" y="2234"/>
                  <a:pt x="14897" y="1769"/>
                  <a:pt x="14897" y="1117"/>
                </a:cubicBezTo>
                <a:cubicBezTo>
                  <a:pt x="14897" y="466"/>
                  <a:pt x="15362" y="0"/>
                  <a:pt x="16014" y="0"/>
                </a:cubicBezTo>
                <a:cubicBezTo>
                  <a:pt x="20483" y="0"/>
                  <a:pt x="20483" y="0"/>
                  <a:pt x="20483" y="0"/>
                </a:cubicBezTo>
                <a:cubicBezTo>
                  <a:pt x="21134" y="0"/>
                  <a:pt x="21600" y="466"/>
                  <a:pt x="21600" y="1117"/>
                </a:cubicBezTo>
                <a:lnTo>
                  <a:pt x="21600" y="5586"/>
                </a:lnTo>
                <a:close/>
                <a:moveTo>
                  <a:pt x="9310" y="13779"/>
                </a:moveTo>
                <a:cubicBezTo>
                  <a:pt x="3817" y="19366"/>
                  <a:pt x="3817" y="19366"/>
                  <a:pt x="3817" y="19366"/>
                </a:cubicBezTo>
                <a:cubicBezTo>
                  <a:pt x="5586" y="19366"/>
                  <a:pt x="5586" y="19366"/>
                  <a:pt x="5586" y="19366"/>
                </a:cubicBezTo>
                <a:cubicBezTo>
                  <a:pt x="6238" y="19366"/>
                  <a:pt x="6703" y="19831"/>
                  <a:pt x="6703" y="20483"/>
                </a:cubicBezTo>
                <a:cubicBezTo>
                  <a:pt x="6703" y="21134"/>
                  <a:pt x="6238" y="21600"/>
                  <a:pt x="5586" y="21600"/>
                </a:cubicBezTo>
                <a:cubicBezTo>
                  <a:pt x="1117" y="21600"/>
                  <a:pt x="1117" y="21600"/>
                  <a:pt x="1117" y="21600"/>
                </a:cubicBezTo>
                <a:cubicBezTo>
                  <a:pt x="466" y="21600"/>
                  <a:pt x="0" y="21134"/>
                  <a:pt x="0" y="20483"/>
                </a:cubicBezTo>
                <a:cubicBezTo>
                  <a:pt x="0" y="16014"/>
                  <a:pt x="0" y="16014"/>
                  <a:pt x="0" y="16014"/>
                </a:cubicBezTo>
                <a:cubicBezTo>
                  <a:pt x="0" y="15362"/>
                  <a:pt x="466" y="14897"/>
                  <a:pt x="1117" y="14897"/>
                </a:cubicBezTo>
                <a:cubicBezTo>
                  <a:pt x="1769" y="14897"/>
                  <a:pt x="2234" y="15362"/>
                  <a:pt x="2234" y="16014"/>
                </a:cubicBezTo>
                <a:cubicBezTo>
                  <a:pt x="2234" y="17783"/>
                  <a:pt x="2234" y="17783"/>
                  <a:pt x="2234" y="17783"/>
                </a:cubicBezTo>
                <a:cubicBezTo>
                  <a:pt x="7821" y="12290"/>
                  <a:pt x="7821" y="12290"/>
                  <a:pt x="7821" y="12290"/>
                </a:cubicBezTo>
                <a:cubicBezTo>
                  <a:pt x="8007" y="12010"/>
                  <a:pt x="8286" y="11917"/>
                  <a:pt x="8566" y="11917"/>
                </a:cubicBezTo>
                <a:cubicBezTo>
                  <a:pt x="9217" y="11917"/>
                  <a:pt x="9683" y="12383"/>
                  <a:pt x="9683" y="13034"/>
                </a:cubicBezTo>
                <a:cubicBezTo>
                  <a:pt x="9683" y="13314"/>
                  <a:pt x="9590" y="13593"/>
                  <a:pt x="9310" y="1377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6" name="Shape"/>
          <p:cNvSpPr/>
          <p:nvPr/>
        </p:nvSpPr>
        <p:spPr>
          <a:xfrm>
            <a:off x="2070711" y="4872494"/>
            <a:ext cx="480250" cy="480250"/>
          </a:xfrm>
          <a:custGeom>
            <a:avLst/>
            <a:gdLst/>
            <a:ahLst/>
            <a:cxnLst>
              <a:cxn ang="0">
                <a:pos x="wd2" y="hd2"/>
              </a:cxn>
              <a:cxn ang="5400000">
                <a:pos x="wd2" y="hd2"/>
              </a:cxn>
              <a:cxn ang="10800000">
                <a:pos x="wd2" y="hd2"/>
              </a:cxn>
              <a:cxn ang="16200000">
                <a:pos x="wd2" y="hd2"/>
              </a:cxn>
            </a:cxnLst>
            <a:rect l="0" t="0" r="r" b="b"/>
            <a:pathLst>
              <a:path w="21600" h="21600" extrusionOk="0">
                <a:moveTo>
                  <a:pt x="18731" y="12994"/>
                </a:moveTo>
                <a:cubicBezTo>
                  <a:pt x="18562" y="13669"/>
                  <a:pt x="18309" y="14259"/>
                  <a:pt x="17972" y="14850"/>
                </a:cubicBezTo>
                <a:cubicBezTo>
                  <a:pt x="17972" y="14934"/>
                  <a:pt x="19744" y="17128"/>
                  <a:pt x="18647" y="18141"/>
                </a:cubicBezTo>
                <a:cubicBezTo>
                  <a:pt x="18141" y="18731"/>
                  <a:pt x="18141" y="18731"/>
                  <a:pt x="18141" y="18731"/>
                </a:cubicBezTo>
                <a:cubicBezTo>
                  <a:pt x="17297" y="19491"/>
                  <a:pt x="15356" y="18225"/>
                  <a:pt x="14850" y="17887"/>
                </a:cubicBezTo>
                <a:cubicBezTo>
                  <a:pt x="14259" y="18309"/>
                  <a:pt x="13584" y="18562"/>
                  <a:pt x="12825" y="18731"/>
                </a:cubicBezTo>
                <a:cubicBezTo>
                  <a:pt x="12994" y="18731"/>
                  <a:pt x="12994" y="18731"/>
                  <a:pt x="12994" y="18731"/>
                </a:cubicBezTo>
                <a:cubicBezTo>
                  <a:pt x="12994" y="18731"/>
                  <a:pt x="12656" y="21600"/>
                  <a:pt x="11053" y="21600"/>
                </a:cubicBezTo>
                <a:cubicBezTo>
                  <a:pt x="10547" y="21600"/>
                  <a:pt x="10547" y="21600"/>
                  <a:pt x="10547" y="21600"/>
                </a:cubicBezTo>
                <a:cubicBezTo>
                  <a:pt x="9366" y="21600"/>
                  <a:pt x="8691" y="19153"/>
                  <a:pt x="8606" y="18647"/>
                </a:cubicBezTo>
                <a:cubicBezTo>
                  <a:pt x="7931" y="18478"/>
                  <a:pt x="7256" y="18225"/>
                  <a:pt x="6666" y="17803"/>
                </a:cubicBezTo>
                <a:cubicBezTo>
                  <a:pt x="6750" y="17972"/>
                  <a:pt x="6750" y="17972"/>
                  <a:pt x="6750" y="17972"/>
                </a:cubicBezTo>
                <a:cubicBezTo>
                  <a:pt x="6750" y="17972"/>
                  <a:pt x="4472" y="19744"/>
                  <a:pt x="3375" y="18647"/>
                </a:cubicBezTo>
                <a:cubicBezTo>
                  <a:pt x="2953" y="18225"/>
                  <a:pt x="2953" y="18225"/>
                  <a:pt x="2953" y="18225"/>
                </a:cubicBezTo>
                <a:cubicBezTo>
                  <a:pt x="2109" y="17381"/>
                  <a:pt x="3459" y="15187"/>
                  <a:pt x="3713" y="14766"/>
                </a:cubicBezTo>
                <a:cubicBezTo>
                  <a:pt x="3375" y="14259"/>
                  <a:pt x="3122" y="13669"/>
                  <a:pt x="2953" y="12994"/>
                </a:cubicBezTo>
                <a:cubicBezTo>
                  <a:pt x="2447" y="12909"/>
                  <a:pt x="0" y="12234"/>
                  <a:pt x="0" y="11053"/>
                </a:cubicBezTo>
                <a:cubicBezTo>
                  <a:pt x="0" y="10547"/>
                  <a:pt x="0" y="10547"/>
                  <a:pt x="0" y="10547"/>
                </a:cubicBezTo>
                <a:cubicBezTo>
                  <a:pt x="0" y="9113"/>
                  <a:pt x="2363" y="8691"/>
                  <a:pt x="2953" y="8606"/>
                </a:cubicBezTo>
                <a:cubicBezTo>
                  <a:pt x="3122" y="7931"/>
                  <a:pt x="3375" y="7341"/>
                  <a:pt x="3713" y="6750"/>
                </a:cubicBezTo>
                <a:cubicBezTo>
                  <a:pt x="3459" y="6413"/>
                  <a:pt x="2025" y="4219"/>
                  <a:pt x="2869" y="3375"/>
                </a:cubicBezTo>
                <a:cubicBezTo>
                  <a:pt x="3375" y="2953"/>
                  <a:pt x="3375" y="2953"/>
                  <a:pt x="3375" y="2953"/>
                </a:cubicBezTo>
                <a:cubicBezTo>
                  <a:pt x="4303" y="1941"/>
                  <a:pt x="6328" y="3291"/>
                  <a:pt x="6750" y="3628"/>
                </a:cubicBezTo>
                <a:cubicBezTo>
                  <a:pt x="7341" y="3291"/>
                  <a:pt x="7931" y="3038"/>
                  <a:pt x="8606" y="2869"/>
                </a:cubicBezTo>
                <a:cubicBezTo>
                  <a:pt x="8775" y="2278"/>
                  <a:pt x="9450" y="0"/>
                  <a:pt x="10547" y="0"/>
                </a:cubicBezTo>
                <a:cubicBezTo>
                  <a:pt x="11053" y="0"/>
                  <a:pt x="11053" y="0"/>
                  <a:pt x="11053" y="0"/>
                </a:cubicBezTo>
                <a:cubicBezTo>
                  <a:pt x="12403" y="0"/>
                  <a:pt x="12909" y="2194"/>
                  <a:pt x="12994" y="2869"/>
                </a:cubicBezTo>
                <a:cubicBezTo>
                  <a:pt x="13669" y="3038"/>
                  <a:pt x="14259" y="3291"/>
                  <a:pt x="14850" y="3628"/>
                </a:cubicBezTo>
                <a:cubicBezTo>
                  <a:pt x="15356" y="3291"/>
                  <a:pt x="17381" y="2025"/>
                  <a:pt x="18225" y="2869"/>
                </a:cubicBezTo>
                <a:cubicBezTo>
                  <a:pt x="18731" y="3375"/>
                  <a:pt x="18731" y="3375"/>
                  <a:pt x="18731" y="3375"/>
                </a:cubicBezTo>
                <a:cubicBezTo>
                  <a:pt x="19659" y="4303"/>
                  <a:pt x="18309" y="6244"/>
                  <a:pt x="17972" y="6750"/>
                </a:cubicBezTo>
                <a:cubicBezTo>
                  <a:pt x="18309" y="7341"/>
                  <a:pt x="18562" y="7931"/>
                  <a:pt x="18731" y="8606"/>
                </a:cubicBezTo>
                <a:cubicBezTo>
                  <a:pt x="18900" y="8606"/>
                  <a:pt x="21600" y="9028"/>
                  <a:pt x="21600" y="10547"/>
                </a:cubicBezTo>
                <a:cubicBezTo>
                  <a:pt x="21600" y="11053"/>
                  <a:pt x="21600" y="11053"/>
                  <a:pt x="21600" y="11053"/>
                </a:cubicBezTo>
                <a:cubicBezTo>
                  <a:pt x="21600" y="12150"/>
                  <a:pt x="19322" y="12825"/>
                  <a:pt x="18731" y="12994"/>
                </a:cubicBezTo>
                <a:moveTo>
                  <a:pt x="10800" y="4725"/>
                </a:moveTo>
                <a:cubicBezTo>
                  <a:pt x="7425" y="4725"/>
                  <a:pt x="4725" y="7425"/>
                  <a:pt x="4725" y="10800"/>
                </a:cubicBezTo>
                <a:cubicBezTo>
                  <a:pt x="4725" y="14175"/>
                  <a:pt x="7425" y="16875"/>
                  <a:pt x="10800" y="16875"/>
                </a:cubicBezTo>
                <a:cubicBezTo>
                  <a:pt x="14175" y="16875"/>
                  <a:pt x="16875" y="14175"/>
                  <a:pt x="16875" y="10800"/>
                </a:cubicBezTo>
                <a:cubicBezTo>
                  <a:pt x="16875" y="7425"/>
                  <a:pt x="14175" y="4725"/>
                  <a:pt x="10800" y="4725"/>
                </a:cubicBezTo>
                <a:moveTo>
                  <a:pt x="10800" y="14850"/>
                </a:moveTo>
                <a:cubicBezTo>
                  <a:pt x="8522" y="14850"/>
                  <a:pt x="6750" y="13078"/>
                  <a:pt x="6750" y="10800"/>
                </a:cubicBezTo>
                <a:cubicBezTo>
                  <a:pt x="6750" y="8522"/>
                  <a:pt x="8522" y="6750"/>
                  <a:pt x="10800" y="6750"/>
                </a:cubicBezTo>
                <a:cubicBezTo>
                  <a:pt x="13078" y="6750"/>
                  <a:pt x="14850" y="8522"/>
                  <a:pt x="14850" y="10800"/>
                </a:cubicBezTo>
                <a:cubicBezTo>
                  <a:pt x="14850" y="13078"/>
                  <a:pt x="13078" y="14850"/>
                  <a:pt x="10800" y="14850"/>
                </a:cubicBezTo>
                <a:moveTo>
                  <a:pt x="10800" y="8775"/>
                </a:moveTo>
                <a:cubicBezTo>
                  <a:pt x="9703" y="8775"/>
                  <a:pt x="8775" y="9703"/>
                  <a:pt x="8775" y="10800"/>
                </a:cubicBezTo>
                <a:cubicBezTo>
                  <a:pt x="8775" y="11897"/>
                  <a:pt x="9703" y="12825"/>
                  <a:pt x="10800" y="12825"/>
                </a:cubicBezTo>
                <a:cubicBezTo>
                  <a:pt x="11897" y="12825"/>
                  <a:pt x="12825" y="11897"/>
                  <a:pt x="12825" y="10800"/>
                </a:cubicBezTo>
                <a:cubicBezTo>
                  <a:pt x="12825" y="9703"/>
                  <a:pt x="11897" y="8775"/>
                  <a:pt x="10800" y="87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7" name="Shape"/>
          <p:cNvSpPr/>
          <p:nvPr/>
        </p:nvSpPr>
        <p:spPr>
          <a:xfrm>
            <a:off x="1229360" y="4916486"/>
            <a:ext cx="480250" cy="397763"/>
          </a:xfrm>
          <a:custGeom>
            <a:avLst/>
            <a:gdLst/>
            <a:ahLst/>
            <a:cxnLst>
              <a:cxn ang="0">
                <a:pos x="wd2" y="hd2"/>
              </a:cxn>
              <a:cxn ang="5400000">
                <a:pos x="wd2" y="hd2"/>
              </a:cxn>
              <a:cxn ang="10800000">
                <a:pos x="wd2" y="hd2"/>
              </a:cxn>
              <a:cxn ang="16200000">
                <a:pos x="wd2" y="hd2"/>
              </a:cxn>
            </a:cxnLst>
            <a:rect l="0" t="0" r="r" b="b"/>
            <a:pathLst>
              <a:path w="21600" h="21600" extrusionOk="0">
                <a:moveTo>
                  <a:pt x="21600" y="20377"/>
                </a:moveTo>
                <a:cubicBezTo>
                  <a:pt x="21600" y="21091"/>
                  <a:pt x="21178" y="21600"/>
                  <a:pt x="20587" y="21600"/>
                </a:cubicBezTo>
                <a:cubicBezTo>
                  <a:pt x="20587" y="21600"/>
                  <a:pt x="20587" y="21600"/>
                  <a:pt x="20587" y="21600"/>
                </a:cubicBezTo>
                <a:cubicBezTo>
                  <a:pt x="1013" y="21600"/>
                  <a:pt x="1013" y="21600"/>
                  <a:pt x="1013" y="21600"/>
                </a:cubicBezTo>
                <a:cubicBezTo>
                  <a:pt x="1013" y="21600"/>
                  <a:pt x="1013" y="21600"/>
                  <a:pt x="1013" y="21600"/>
                </a:cubicBezTo>
                <a:cubicBezTo>
                  <a:pt x="1013" y="21600"/>
                  <a:pt x="1013" y="21600"/>
                  <a:pt x="1013" y="21600"/>
                </a:cubicBezTo>
                <a:cubicBezTo>
                  <a:pt x="422" y="21600"/>
                  <a:pt x="0" y="21091"/>
                  <a:pt x="0" y="20377"/>
                </a:cubicBezTo>
                <a:cubicBezTo>
                  <a:pt x="0" y="20174"/>
                  <a:pt x="84" y="19868"/>
                  <a:pt x="169" y="19664"/>
                </a:cubicBezTo>
                <a:cubicBezTo>
                  <a:pt x="169" y="19664"/>
                  <a:pt x="169" y="19664"/>
                  <a:pt x="169" y="19664"/>
                </a:cubicBezTo>
                <a:cubicBezTo>
                  <a:pt x="9956" y="509"/>
                  <a:pt x="9956" y="509"/>
                  <a:pt x="9956" y="509"/>
                </a:cubicBezTo>
                <a:cubicBezTo>
                  <a:pt x="9956" y="509"/>
                  <a:pt x="9956" y="509"/>
                  <a:pt x="9956" y="509"/>
                </a:cubicBezTo>
                <a:cubicBezTo>
                  <a:pt x="10125" y="204"/>
                  <a:pt x="10463" y="0"/>
                  <a:pt x="10800" y="0"/>
                </a:cubicBezTo>
                <a:cubicBezTo>
                  <a:pt x="11137" y="0"/>
                  <a:pt x="11475" y="204"/>
                  <a:pt x="11644" y="611"/>
                </a:cubicBezTo>
                <a:cubicBezTo>
                  <a:pt x="11644" y="611"/>
                  <a:pt x="11644" y="611"/>
                  <a:pt x="11644" y="611"/>
                </a:cubicBezTo>
                <a:cubicBezTo>
                  <a:pt x="21431" y="19766"/>
                  <a:pt x="21431" y="19766"/>
                  <a:pt x="21431" y="19766"/>
                </a:cubicBezTo>
                <a:cubicBezTo>
                  <a:pt x="21431" y="19766"/>
                  <a:pt x="21431" y="19766"/>
                  <a:pt x="21431" y="19766"/>
                </a:cubicBezTo>
                <a:cubicBezTo>
                  <a:pt x="21516" y="19970"/>
                  <a:pt x="21600" y="20174"/>
                  <a:pt x="21600" y="20377"/>
                </a:cubicBezTo>
                <a:moveTo>
                  <a:pt x="12150" y="6928"/>
                </a:moveTo>
                <a:cubicBezTo>
                  <a:pt x="12150" y="6011"/>
                  <a:pt x="11559" y="5298"/>
                  <a:pt x="10800" y="5298"/>
                </a:cubicBezTo>
                <a:cubicBezTo>
                  <a:pt x="10041" y="5298"/>
                  <a:pt x="9450" y="6011"/>
                  <a:pt x="9450" y="6928"/>
                </a:cubicBezTo>
                <a:cubicBezTo>
                  <a:pt x="9450" y="13042"/>
                  <a:pt x="9450" y="13042"/>
                  <a:pt x="9450" y="13042"/>
                </a:cubicBezTo>
                <a:cubicBezTo>
                  <a:pt x="9450" y="13958"/>
                  <a:pt x="10041" y="14672"/>
                  <a:pt x="10800" y="14672"/>
                </a:cubicBezTo>
                <a:cubicBezTo>
                  <a:pt x="11559" y="14672"/>
                  <a:pt x="12150" y="13958"/>
                  <a:pt x="12150" y="13042"/>
                </a:cubicBezTo>
                <a:lnTo>
                  <a:pt x="12150" y="6928"/>
                </a:lnTo>
                <a:close/>
                <a:moveTo>
                  <a:pt x="10800" y="15894"/>
                </a:moveTo>
                <a:cubicBezTo>
                  <a:pt x="10041" y="15894"/>
                  <a:pt x="9450" y="16608"/>
                  <a:pt x="9450" y="17525"/>
                </a:cubicBezTo>
                <a:cubicBezTo>
                  <a:pt x="9450" y="18442"/>
                  <a:pt x="10041" y="19155"/>
                  <a:pt x="10800" y="19155"/>
                </a:cubicBezTo>
                <a:cubicBezTo>
                  <a:pt x="11559" y="19155"/>
                  <a:pt x="12150" y="18442"/>
                  <a:pt x="12150" y="17525"/>
                </a:cubicBezTo>
                <a:cubicBezTo>
                  <a:pt x="12150" y="16608"/>
                  <a:pt x="11559" y="15894"/>
                  <a:pt x="10800" y="1589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8" name="Shape"/>
          <p:cNvSpPr/>
          <p:nvPr/>
        </p:nvSpPr>
        <p:spPr>
          <a:xfrm>
            <a:off x="10482390" y="4029311"/>
            <a:ext cx="480250" cy="482081"/>
          </a:xfrm>
          <a:custGeom>
            <a:avLst/>
            <a:gdLst/>
            <a:ahLst/>
            <a:cxnLst>
              <a:cxn ang="0">
                <a:pos x="wd2" y="hd2"/>
              </a:cxn>
              <a:cxn ang="5400000">
                <a:pos x="wd2" y="hd2"/>
              </a:cxn>
              <a:cxn ang="10800000">
                <a:pos x="wd2" y="hd2"/>
              </a:cxn>
              <a:cxn ang="16200000">
                <a:pos x="wd2" y="hd2"/>
              </a:cxn>
            </a:cxnLst>
            <a:rect l="0" t="0" r="r" b="b"/>
            <a:pathLst>
              <a:path w="21600" h="21600" extrusionOk="0">
                <a:moveTo>
                  <a:pt x="20587" y="7762"/>
                </a:moveTo>
                <a:cubicBezTo>
                  <a:pt x="19575" y="7762"/>
                  <a:pt x="19575" y="7762"/>
                  <a:pt x="19575" y="7762"/>
                </a:cubicBezTo>
                <a:cubicBezTo>
                  <a:pt x="18984" y="7762"/>
                  <a:pt x="18984" y="7762"/>
                  <a:pt x="18984" y="7762"/>
                </a:cubicBezTo>
                <a:cubicBezTo>
                  <a:pt x="16200" y="7762"/>
                  <a:pt x="16200" y="7762"/>
                  <a:pt x="16200" y="7762"/>
                </a:cubicBezTo>
                <a:cubicBezTo>
                  <a:pt x="15609" y="7762"/>
                  <a:pt x="15187" y="7341"/>
                  <a:pt x="15187" y="6750"/>
                </a:cubicBezTo>
                <a:cubicBezTo>
                  <a:pt x="15187" y="6159"/>
                  <a:pt x="15609" y="5737"/>
                  <a:pt x="16200" y="5737"/>
                </a:cubicBezTo>
                <a:cubicBezTo>
                  <a:pt x="17972" y="5737"/>
                  <a:pt x="17972" y="5737"/>
                  <a:pt x="17972" y="5737"/>
                </a:cubicBezTo>
                <a:cubicBezTo>
                  <a:pt x="16369" y="3459"/>
                  <a:pt x="13753" y="2025"/>
                  <a:pt x="10800" y="2025"/>
                </a:cubicBezTo>
                <a:cubicBezTo>
                  <a:pt x="5991" y="2025"/>
                  <a:pt x="2025" y="5991"/>
                  <a:pt x="2025" y="10800"/>
                </a:cubicBezTo>
                <a:cubicBezTo>
                  <a:pt x="2025" y="11391"/>
                  <a:pt x="1603" y="11812"/>
                  <a:pt x="1013" y="11812"/>
                </a:cubicBezTo>
                <a:cubicBezTo>
                  <a:pt x="422" y="11812"/>
                  <a:pt x="0" y="11391"/>
                  <a:pt x="0" y="10800"/>
                </a:cubicBezTo>
                <a:cubicBezTo>
                  <a:pt x="0" y="4809"/>
                  <a:pt x="4809" y="0"/>
                  <a:pt x="10800" y="0"/>
                </a:cubicBezTo>
                <a:cubicBezTo>
                  <a:pt x="14428" y="0"/>
                  <a:pt x="17634" y="1772"/>
                  <a:pt x="19575" y="4556"/>
                </a:cubicBezTo>
                <a:cubicBezTo>
                  <a:pt x="19575" y="2700"/>
                  <a:pt x="19575" y="2700"/>
                  <a:pt x="19575" y="2700"/>
                </a:cubicBezTo>
                <a:cubicBezTo>
                  <a:pt x="19575" y="2109"/>
                  <a:pt x="19997" y="1687"/>
                  <a:pt x="20587" y="1687"/>
                </a:cubicBezTo>
                <a:cubicBezTo>
                  <a:pt x="21178" y="1687"/>
                  <a:pt x="21600" y="2109"/>
                  <a:pt x="21600" y="2700"/>
                </a:cubicBezTo>
                <a:cubicBezTo>
                  <a:pt x="21600" y="6750"/>
                  <a:pt x="21600" y="6750"/>
                  <a:pt x="21600" y="6750"/>
                </a:cubicBezTo>
                <a:cubicBezTo>
                  <a:pt x="21600" y="7341"/>
                  <a:pt x="21178" y="7762"/>
                  <a:pt x="20587" y="7762"/>
                </a:cubicBezTo>
                <a:moveTo>
                  <a:pt x="1013" y="13837"/>
                </a:moveTo>
                <a:cubicBezTo>
                  <a:pt x="5400" y="13837"/>
                  <a:pt x="5400" y="13837"/>
                  <a:pt x="5400" y="13837"/>
                </a:cubicBezTo>
                <a:cubicBezTo>
                  <a:pt x="5991" y="13837"/>
                  <a:pt x="6413" y="14259"/>
                  <a:pt x="6413" y="14850"/>
                </a:cubicBezTo>
                <a:cubicBezTo>
                  <a:pt x="6413" y="15441"/>
                  <a:pt x="5991" y="15862"/>
                  <a:pt x="5400" y="15862"/>
                </a:cubicBezTo>
                <a:cubicBezTo>
                  <a:pt x="3628" y="15862"/>
                  <a:pt x="3628" y="15862"/>
                  <a:pt x="3628" y="15862"/>
                </a:cubicBezTo>
                <a:cubicBezTo>
                  <a:pt x="5231" y="18141"/>
                  <a:pt x="7847" y="19575"/>
                  <a:pt x="10800" y="19575"/>
                </a:cubicBezTo>
                <a:cubicBezTo>
                  <a:pt x="15609" y="19575"/>
                  <a:pt x="19575" y="15609"/>
                  <a:pt x="19575" y="10800"/>
                </a:cubicBezTo>
                <a:cubicBezTo>
                  <a:pt x="19575" y="10209"/>
                  <a:pt x="19997" y="9788"/>
                  <a:pt x="20587" y="9788"/>
                </a:cubicBezTo>
                <a:cubicBezTo>
                  <a:pt x="21178" y="9788"/>
                  <a:pt x="21600" y="10209"/>
                  <a:pt x="21600" y="10800"/>
                </a:cubicBezTo>
                <a:cubicBezTo>
                  <a:pt x="21600" y="16791"/>
                  <a:pt x="16791" y="21600"/>
                  <a:pt x="10800" y="21600"/>
                </a:cubicBezTo>
                <a:cubicBezTo>
                  <a:pt x="7172" y="21600"/>
                  <a:pt x="3966" y="19828"/>
                  <a:pt x="2025" y="17044"/>
                </a:cubicBezTo>
                <a:cubicBezTo>
                  <a:pt x="2025" y="18900"/>
                  <a:pt x="2025" y="18900"/>
                  <a:pt x="2025" y="18900"/>
                </a:cubicBezTo>
                <a:cubicBezTo>
                  <a:pt x="2025" y="19491"/>
                  <a:pt x="1603" y="19912"/>
                  <a:pt x="1013" y="19912"/>
                </a:cubicBezTo>
                <a:cubicBezTo>
                  <a:pt x="422" y="19912"/>
                  <a:pt x="0" y="19491"/>
                  <a:pt x="0" y="18900"/>
                </a:cubicBezTo>
                <a:cubicBezTo>
                  <a:pt x="0" y="14850"/>
                  <a:pt x="0" y="14850"/>
                  <a:pt x="0" y="14850"/>
                </a:cubicBezTo>
                <a:cubicBezTo>
                  <a:pt x="0" y="14259"/>
                  <a:pt x="422" y="13837"/>
                  <a:pt x="1013" y="1383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09" name="Shape"/>
          <p:cNvSpPr/>
          <p:nvPr/>
        </p:nvSpPr>
        <p:spPr>
          <a:xfrm>
            <a:off x="9641040" y="4029311"/>
            <a:ext cx="480249" cy="482081"/>
          </a:xfrm>
          <a:custGeom>
            <a:avLst/>
            <a:gdLst/>
            <a:ahLst/>
            <a:cxnLst>
              <a:cxn ang="0">
                <a:pos x="wd2" y="hd2"/>
              </a:cxn>
              <a:cxn ang="5400000">
                <a:pos x="wd2" y="hd2"/>
              </a:cxn>
              <a:cxn ang="10800000">
                <a:pos x="wd2" y="hd2"/>
              </a:cxn>
              <a:cxn ang="16200000">
                <a:pos x="wd2" y="hd2"/>
              </a:cxn>
            </a:cxnLst>
            <a:rect l="0" t="0" r="r" b="b"/>
            <a:pathLst>
              <a:path w="21600" h="21600" extrusionOk="0">
                <a:moveTo>
                  <a:pt x="20587" y="7762"/>
                </a:moveTo>
                <a:cubicBezTo>
                  <a:pt x="16200" y="7762"/>
                  <a:pt x="16200" y="7762"/>
                  <a:pt x="16200" y="7762"/>
                </a:cubicBezTo>
                <a:cubicBezTo>
                  <a:pt x="15609" y="7762"/>
                  <a:pt x="15187" y="7341"/>
                  <a:pt x="15187" y="6750"/>
                </a:cubicBezTo>
                <a:cubicBezTo>
                  <a:pt x="15187" y="6159"/>
                  <a:pt x="15609" y="5737"/>
                  <a:pt x="16200" y="5737"/>
                </a:cubicBezTo>
                <a:cubicBezTo>
                  <a:pt x="17972" y="5737"/>
                  <a:pt x="17972" y="5737"/>
                  <a:pt x="17972" y="5737"/>
                </a:cubicBezTo>
                <a:cubicBezTo>
                  <a:pt x="16369" y="3459"/>
                  <a:pt x="13753" y="2025"/>
                  <a:pt x="10800" y="2025"/>
                </a:cubicBezTo>
                <a:cubicBezTo>
                  <a:pt x="5991" y="2025"/>
                  <a:pt x="2025" y="5991"/>
                  <a:pt x="2025" y="10800"/>
                </a:cubicBezTo>
                <a:cubicBezTo>
                  <a:pt x="2025" y="15609"/>
                  <a:pt x="5991" y="19575"/>
                  <a:pt x="10800" y="19575"/>
                </a:cubicBezTo>
                <a:cubicBezTo>
                  <a:pt x="15609" y="19575"/>
                  <a:pt x="19575" y="15609"/>
                  <a:pt x="19575" y="10800"/>
                </a:cubicBezTo>
                <a:cubicBezTo>
                  <a:pt x="19575" y="10209"/>
                  <a:pt x="19997" y="9788"/>
                  <a:pt x="20587" y="9788"/>
                </a:cubicBezTo>
                <a:cubicBezTo>
                  <a:pt x="21178" y="9788"/>
                  <a:pt x="21600" y="10209"/>
                  <a:pt x="21600" y="10800"/>
                </a:cubicBezTo>
                <a:cubicBezTo>
                  <a:pt x="21600" y="16791"/>
                  <a:pt x="16791" y="21600"/>
                  <a:pt x="10800" y="21600"/>
                </a:cubicBezTo>
                <a:cubicBezTo>
                  <a:pt x="4809" y="21600"/>
                  <a:pt x="0" y="16791"/>
                  <a:pt x="0" y="10800"/>
                </a:cubicBezTo>
                <a:cubicBezTo>
                  <a:pt x="0" y="4809"/>
                  <a:pt x="4809" y="0"/>
                  <a:pt x="10800" y="0"/>
                </a:cubicBezTo>
                <a:cubicBezTo>
                  <a:pt x="14428" y="0"/>
                  <a:pt x="17634" y="1772"/>
                  <a:pt x="19575" y="4556"/>
                </a:cubicBezTo>
                <a:cubicBezTo>
                  <a:pt x="19575" y="2700"/>
                  <a:pt x="19575" y="2700"/>
                  <a:pt x="19575" y="2700"/>
                </a:cubicBezTo>
                <a:cubicBezTo>
                  <a:pt x="19575" y="2109"/>
                  <a:pt x="19997" y="1687"/>
                  <a:pt x="20587" y="1687"/>
                </a:cubicBezTo>
                <a:cubicBezTo>
                  <a:pt x="21178" y="1687"/>
                  <a:pt x="21600" y="2109"/>
                  <a:pt x="21600" y="2700"/>
                </a:cubicBezTo>
                <a:cubicBezTo>
                  <a:pt x="21600" y="6750"/>
                  <a:pt x="21600" y="6750"/>
                  <a:pt x="21600" y="6750"/>
                </a:cubicBezTo>
                <a:cubicBezTo>
                  <a:pt x="21600" y="7341"/>
                  <a:pt x="21178" y="7762"/>
                  <a:pt x="20587" y="776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0" name="Shape"/>
          <p:cNvSpPr/>
          <p:nvPr/>
        </p:nvSpPr>
        <p:spPr>
          <a:xfrm>
            <a:off x="8799687" y="4075135"/>
            <a:ext cx="480249" cy="339108"/>
          </a:xfrm>
          <a:custGeom>
            <a:avLst/>
            <a:gdLst/>
            <a:ahLst/>
            <a:cxnLst>
              <a:cxn ang="0">
                <a:pos x="wd2" y="hd2"/>
              </a:cxn>
              <a:cxn ang="5400000">
                <a:pos x="wd2" y="hd2"/>
              </a:cxn>
              <a:cxn ang="10800000">
                <a:pos x="wd2" y="hd2"/>
              </a:cxn>
              <a:cxn ang="16200000">
                <a:pos x="wd2" y="hd2"/>
              </a:cxn>
            </a:cxnLst>
            <a:rect l="0" t="0" r="r" b="b"/>
            <a:pathLst>
              <a:path w="21600" h="21600" extrusionOk="0">
                <a:moveTo>
                  <a:pt x="18984" y="9240"/>
                </a:moveTo>
                <a:cubicBezTo>
                  <a:pt x="18731" y="9480"/>
                  <a:pt x="18478" y="9600"/>
                  <a:pt x="18225" y="9600"/>
                </a:cubicBezTo>
                <a:cubicBezTo>
                  <a:pt x="17634" y="9600"/>
                  <a:pt x="17212" y="9000"/>
                  <a:pt x="17212" y="8160"/>
                </a:cubicBezTo>
                <a:cubicBezTo>
                  <a:pt x="17212" y="7800"/>
                  <a:pt x="17297" y="7440"/>
                  <a:pt x="17550" y="7200"/>
                </a:cubicBezTo>
                <a:cubicBezTo>
                  <a:pt x="18141" y="6240"/>
                  <a:pt x="18141" y="6240"/>
                  <a:pt x="18141" y="6240"/>
                </a:cubicBezTo>
                <a:cubicBezTo>
                  <a:pt x="17550" y="6240"/>
                  <a:pt x="17550" y="6240"/>
                  <a:pt x="17550" y="6240"/>
                </a:cubicBezTo>
                <a:cubicBezTo>
                  <a:pt x="17550" y="6240"/>
                  <a:pt x="17550" y="6240"/>
                  <a:pt x="17550" y="6240"/>
                </a:cubicBezTo>
                <a:cubicBezTo>
                  <a:pt x="16537" y="6240"/>
                  <a:pt x="16537" y="6240"/>
                  <a:pt x="16537" y="6240"/>
                </a:cubicBezTo>
                <a:cubicBezTo>
                  <a:pt x="15609" y="6240"/>
                  <a:pt x="15609" y="6240"/>
                  <a:pt x="15609" y="6240"/>
                </a:cubicBezTo>
                <a:cubicBezTo>
                  <a:pt x="5063" y="21120"/>
                  <a:pt x="5063" y="21120"/>
                  <a:pt x="5063" y="21120"/>
                </a:cubicBezTo>
                <a:cubicBezTo>
                  <a:pt x="4894" y="21480"/>
                  <a:pt x="4641" y="21600"/>
                  <a:pt x="4388" y="21600"/>
                </a:cubicBezTo>
                <a:cubicBezTo>
                  <a:pt x="3038" y="21600"/>
                  <a:pt x="3038" y="21600"/>
                  <a:pt x="3038" y="21600"/>
                </a:cubicBezTo>
                <a:cubicBezTo>
                  <a:pt x="1013" y="21600"/>
                  <a:pt x="1013" y="21600"/>
                  <a:pt x="1013" y="21600"/>
                </a:cubicBezTo>
                <a:cubicBezTo>
                  <a:pt x="422" y="21600"/>
                  <a:pt x="0" y="21000"/>
                  <a:pt x="0" y="20160"/>
                </a:cubicBezTo>
                <a:cubicBezTo>
                  <a:pt x="0" y="19320"/>
                  <a:pt x="422" y="18720"/>
                  <a:pt x="1013" y="18720"/>
                </a:cubicBezTo>
                <a:cubicBezTo>
                  <a:pt x="3038" y="18720"/>
                  <a:pt x="3038" y="18720"/>
                  <a:pt x="3038" y="18720"/>
                </a:cubicBezTo>
                <a:cubicBezTo>
                  <a:pt x="3966" y="18720"/>
                  <a:pt x="3966" y="18720"/>
                  <a:pt x="3966" y="18720"/>
                </a:cubicBezTo>
                <a:cubicBezTo>
                  <a:pt x="14512" y="3840"/>
                  <a:pt x="14512" y="3840"/>
                  <a:pt x="14512" y="3840"/>
                </a:cubicBezTo>
                <a:cubicBezTo>
                  <a:pt x="14681" y="3480"/>
                  <a:pt x="14934" y="3360"/>
                  <a:pt x="15187" y="3360"/>
                </a:cubicBezTo>
                <a:cubicBezTo>
                  <a:pt x="16875" y="3360"/>
                  <a:pt x="16875" y="3360"/>
                  <a:pt x="16875" y="3360"/>
                </a:cubicBezTo>
                <a:cubicBezTo>
                  <a:pt x="18141" y="3360"/>
                  <a:pt x="18141" y="3360"/>
                  <a:pt x="18141" y="3360"/>
                </a:cubicBezTo>
                <a:cubicBezTo>
                  <a:pt x="17550" y="2520"/>
                  <a:pt x="17550" y="2520"/>
                  <a:pt x="17550" y="2520"/>
                </a:cubicBezTo>
                <a:cubicBezTo>
                  <a:pt x="17297" y="2160"/>
                  <a:pt x="17212" y="1800"/>
                  <a:pt x="17212" y="1440"/>
                </a:cubicBezTo>
                <a:cubicBezTo>
                  <a:pt x="17212" y="600"/>
                  <a:pt x="17634" y="0"/>
                  <a:pt x="18225" y="0"/>
                </a:cubicBezTo>
                <a:cubicBezTo>
                  <a:pt x="18478" y="0"/>
                  <a:pt x="18731" y="120"/>
                  <a:pt x="18984" y="480"/>
                </a:cubicBezTo>
                <a:cubicBezTo>
                  <a:pt x="21347" y="3840"/>
                  <a:pt x="21347" y="3840"/>
                  <a:pt x="21347" y="3840"/>
                </a:cubicBezTo>
                <a:cubicBezTo>
                  <a:pt x="21516" y="4080"/>
                  <a:pt x="21600" y="4440"/>
                  <a:pt x="21600" y="4800"/>
                </a:cubicBezTo>
                <a:cubicBezTo>
                  <a:pt x="21600" y="5160"/>
                  <a:pt x="21516" y="5520"/>
                  <a:pt x="21347" y="5880"/>
                </a:cubicBezTo>
                <a:lnTo>
                  <a:pt x="18984" y="924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1" name="Shape"/>
          <p:cNvSpPr/>
          <p:nvPr/>
        </p:nvSpPr>
        <p:spPr>
          <a:xfrm>
            <a:off x="7958337" y="4128293"/>
            <a:ext cx="480250" cy="337274"/>
          </a:xfrm>
          <a:custGeom>
            <a:avLst/>
            <a:gdLst/>
            <a:ahLst/>
            <a:cxnLst>
              <a:cxn ang="0">
                <a:pos x="wd2" y="hd2"/>
              </a:cxn>
              <a:cxn ang="5400000">
                <a:pos x="wd2" y="hd2"/>
              </a:cxn>
              <a:cxn ang="10800000">
                <a:pos x="wd2" y="hd2"/>
              </a:cxn>
              <a:cxn ang="16200000">
                <a:pos x="wd2" y="hd2"/>
              </a:cxn>
            </a:cxnLst>
            <a:rect l="0" t="0" r="r" b="b"/>
            <a:pathLst>
              <a:path w="21600" h="21600" extrusionOk="0">
                <a:moveTo>
                  <a:pt x="18900" y="12480"/>
                </a:moveTo>
                <a:cubicBezTo>
                  <a:pt x="18731" y="12120"/>
                  <a:pt x="18478" y="12000"/>
                  <a:pt x="18225" y="12000"/>
                </a:cubicBezTo>
                <a:cubicBezTo>
                  <a:pt x="17634" y="12000"/>
                  <a:pt x="17212" y="12600"/>
                  <a:pt x="17212" y="13440"/>
                </a:cubicBezTo>
                <a:cubicBezTo>
                  <a:pt x="17212" y="13800"/>
                  <a:pt x="17297" y="14160"/>
                  <a:pt x="17550" y="14400"/>
                </a:cubicBezTo>
                <a:cubicBezTo>
                  <a:pt x="18141" y="15360"/>
                  <a:pt x="18141" y="15360"/>
                  <a:pt x="18141" y="15360"/>
                </a:cubicBezTo>
                <a:cubicBezTo>
                  <a:pt x="17550" y="15360"/>
                  <a:pt x="17550" y="15360"/>
                  <a:pt x="17550" y="15360"/>
                </a:cubicBezTo>
                <a:cubicBezTo>
                  <a:pt x="17550" y="15360"/>
                  <a:pt x="17550" y="15360"/>
                  <a:pt x="17550" y="15360"/>
                </a:cubicBezTo>
                <a:cubicBezTo>
                  <a:pt x="16537" y="15360"/>
                  <a:pt x="16537" y="15360"/>
                  <a:pt x="16537" y="15360"/>
                </a:cubicBezTo>
                <a:cubicBezTo>
                  <a:pt x="15609" y="15360"/>
                  <a:pt x="15609" y="15360"/>
                  <a:pt x="15609" y="15360"/>
                </a:cubicBezTo>
                <a:cubicBezTo>
                  <a:pt x="5063" y="480"/>
                  <a:pt x="5063" y="480"/>
                  <a:pt x="5063" y="480"/>
                </a:cubicBezTo>
                <a:cubicBezTo>
                  <a:pt x="4894" y="120"/>
                  <a:pt x="4641" y="0"/>
                  <a:pt x="4388" y="0"/>
                </a:cubicBezTo>
                <a:cubicBezTo>
                  <a:pt x="3038" y="0"/>
                  <a:pt x="3038" y="0"/>
                  <a:pt x="3038" y="0"/>
                </a:cubicBezTo>
                <a:cubicBezTo>
                  <a:pt x="1013" y="0"/>
                  <a:pt x="1013" y="0"/>
                  <a:pt x="1013" y="0"/>
                </a:cubicBezTo>
                <a:cubicBezTo>
                  <a:pt x="422" y="0"/>
                  <a:pt x="0" y="600"/>
                  <a:pt x="0" y="1440"/>
                </a:cubicBezTo>
                <a:cubicBezTo>
                  <a:pt x="0" y="2280"/>
                  <a:pt x="422" y="2880"/>
                  <a:pt x="1013" y="2880"/>
                </a:cubicBezTo>
                <a:cubicBezTo>
                  <a:pt x="3038" y="2880"/>
                  <a:pt x="3038" y="2880"/>
                  <a:pt x="3038" y="2880"/>
                </a:cubicBezTo>
                <a:cubicBezTo>
                  <a:pt x="3966" y="2880"/>
                  <a:pt x="3966" y="2880"/>
                  <a:pt x="3966" y="2880"/>
                </a:cubicBezTo>
                <a:cubicBezTo>
                  <a:pt x="14428" y="17880"/>
                  <a:pt x="14428" y="17880"/>
                  <a:pt x="14428" y="17880"/>
                </a:cubicBezTo>
                <a:cubicBezTo>
                  <a:pt x="14681" y="18120"/>
                  <a:pt x="14934" y="18240"/>
                  <a:pt x="15187" y="18240"/>
                </a:cubicBezTo>
                <a:cubicBezTo>
                  <a:pt x="16875" y="18240"/>
                  <a:pt x="16875" y="18240"/>
                  <a:pt x="16875" y="18240"/>
                </a:cubicBezTo>
                <a:cubicBezTo>
                  <a:pt x="18141" y="18240"/>
                  <a:pt x="18141" y="18240"/>
                  <a:pt x="18141" y="18240"/>
                </a:cubicBezTo>
                <a:cubicBezTo>
                  <a:pt x="17550" y="19200"/>
                  <a:pt x="17550" y="19200"/>
                  <a:pt x="17550" y="19200"/>
                </a:cubicBezTo>
                <a:cubicBezTo>
                  <a:pt x="17297" y="19440"/>
                  <a:pt x="17212" y="19800"/>
                  <a:pt x="17212" y="20160"/>
                </a:cubicBezTo>
                <a:cubicBezTo>
                  <a:pt x="17212" y="21000"/>
                  <a:pt x="17634" y="21600"/>
                  <a:pt x="18225" y="21600"/>
                </a:cubicBezTo>
                <a:cubicBezTo>
                  <a:pt x="18478" y="21600"/>
                  <a:pt x="18731" y="21480"/>
                  <a:pt x="18900" y="21120"/>
                </a:cubicBezTo>
                <a:cubicBezTo>
                  <a:pt x="21262" y="17760"/>
                  <a:pt x="21262" y="17760"/>
                  <a:pt x="21262" y="17760"/>
                </a:cubicBezTo>
                <a:cubicBezTo>
                  <a:pt x="21516" y="17520"/>
                  <a:pt x="21600" y="17160"/>
                  <a:pt x="21600" y="16800"/>
                </a:cubicBezTo>
                <a:cubicBezTo>
                  <a:pt x="21600" y="16440"/>
                  <a:pt x="21516" y="16080"/>
                  <a:pt x="21262" y="15840"/>
                </a:cubicBezTo>
                <a:lnTo>
                  <a:pt x="18900" y="1248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2" name="Shape"/>
          <p:cNvSpPr/>
          <p:nvPr/>
        </p:nvSpPr>
        <p:spPr>
          <a:xfrm>
            <a:off x="7116985" y="4075135"/>
            <a:ext cx="480249" cy="390432"/>
          </a:xfrm>
          <a:custGeom>
            <a:avLst/>
            <a:gdLst/>
            <a:ahLst/>
            <a:cxnLst>
              <a:cxn ang="0">
                <a:pos x="wd2" y="hd2"/>
              </a:cxn>
              <a:cxn ang="5400000">
                <a:pos x="wd2" y="hd2"/>
              </a:cxn>
              <a:cxn ang="10800000">
                <a:pos x="wd2" y="hd2"/>
              </a:cxn>
              <a:cxn ang="16200000">
                <a:pos x="wd2" y="hd2"/>
              </a:cxn>
            </a:cxnLst>
            <a:rect l="0" t="0" r="r" b="b"/>
            <a:pathLst>
              <a:path w="21600" h="21600" extrusionOk="0">
                <a:moveTo>
                  <a:pt x="18984" y="7996"/>
                </a:moveTo>
                <a:cubicBezTo>
                  <a:pt x="18731" y="8204"/>
                  <a:pt x="18478" y="8308"/>
                  <a:pt x="18225" y="8308"/>
                </a:cubicBezTo>
                <a:cubicBezTo>
                  <a:pt x="17634" y="8308"/>
                  <a:pt x="17212" y="7788"/>
                  <a:pt x="17212" y="7062"/>
                </a:cubicBezTo>
                <a:cubicBezTo>
                  <a:pt x="17212" y="6750"/>
                  <a:pt x="17297" y="6438"/>
                  <a:pt x="17550" y="6231"/>
                </a:cubicBezTo>
                <a:cubicBezTo>
                  <a:pt x="18141" y="5400"/>
                  <a:pt x="18141" y="5400"/>
                  <a:pt x="18141" y="5400"/>
                </a:cubicBezTo>
                <a:cubicBezTo>
                  <a:pt x="17550" y="5400"/>
                  <a:pt x="17550" y="5400"/>
                  <a:pt x="17550" y="5400"/>
                </a:cubicBezTo>
                <a:cubicBezTo>
                  <a:pt x="17550" y="5400"/>
                  <a:pt x="17550" y="5400"/>
                  <a:pt x="17550" y="5400"/>
                </a:cubicBezTo>
                <a:cubicBezTo>
                  <a:pt x="16537" y="5400"/>
                  <a:pt x="16537" y="5400"/>
                  <a:pt x="16537" y="5400"/>
                </a:cubicBezTo>
                <a:cubicBezTo>
                  <a:pt x="15609" y="5400"/>
                  <a:pt x="15609" y="5400"/>
                  <a:pt x="15609" y="5400"/>
                </a:cubicBezTo>
                <a:cubicBezTo>
                  <a:pt x="5063" y="18277"/>
                  <a:pt x="5063" y="18277"/>
                  <a:pt x="5063" y="18277"/>
                </a:cubicBezTo>
                <a:cubicBezTo>
                  <a:pt x="4894" y="18588"/>
                  <a:pt x="4641" y="18692"/>
                  <a:pt x="4388" y="18692"/>
                </a:cubicBezTo>
                <a:cubicBezTo>
                  <a:pt x="3038" y="18692"/>
                  <a:pt x="3038" y="18692"/>
                  <a:pt x="3038" y="18692"/>
                </a:cubicBezTo>
                <a:cubicBezTo>
                  <a:pt x="1013" y="18692"/>
                  <a:pt x="1013" y="18692"/>
                  <a:pt x="1013" y="18692"/>
                </a:cubicBezTo>
                <a:cubicBezTo>
                  <a:pt x="422" y="18692"/>
                  <a:pt x="0" y="18173"/>
                  <a:pt x="0" y="17446"/>
                </a:cubicBezTo>
                <a:cubicBezTo>
                  <a:pt x="0" y="16719"/>
                  <a:pt x="422" y="16200"/>
                  <a:pt x="1013" y="16200"/>
                </a:cubicBezTo>
                <a:cubicBezTo>
                  <a:pt x="3038" y="16200"/>
                  <a:pt x="3038" y="16200"/>
                  <a:pt x="3038" y="16200"/>
                </a:cubicBezTo>
                <a:cubicBezTo>
                  <a:pt x="3966" y="16200"/>
                  <a:pt x="3966" y="16200"/>
                  <a:pt x="3966" y="16200"/>
                </a:cubicBezTo>
                <a:cubicBezTo>
                  <a:pt x="14512" y="3323"/>
                  <a:pt x="14512" y="3323"/>
                  <a:pt x="14512" y="3323"/>
                </a:cubicBezTo>
                <a:cubicBezTo>
                  <a:pt x="14681" y="3012"/>
                  <a:pt x="14934" y="2908"/>
                  <a:pt x="15187" y="2908"/>
                </a:cubicBezTo>
                <a:cubicBezTo>
                  <a:pt x="16875" y="2908"/>
                  <a:pt x="16875" y="2908"/>
                  <a:pt x="16875" y="2908"/>
                </a:cubicBezTo>
                <a:cubicBezTo>
                  <a:pt x="18141" y="2908"/>
                  <a:pt x="18141" y="2908"/>
                  <a:pt x="18141" y="2908"/>
                </a:cubicBezTo>
                <a:cubicBezTo>
                  <a:pt x="17550" y="2181"/>
                  <a:pt x="17550" y="2181"/>
                  <a:pt x="17550" y="2181"/>
                </a:cubicBezTo>
                <a:cubicBezTo>
                  <a:pt x="17297" y="1869"/>
                  <a:pt x="17212" y="1558"/>
                  <a:pt x="17212" y="1246"/>
                </a:cubicBezTo>
                <a:cubicBezTo>
                  <a:pt x="17212" y="519"/>
                  <a:pt x="17634" y="0"/>
                  <a:pt x="18225" y="0"/>
                </a:cubicBezTo>
                <a:cubicBezTo>
                  <a:pt x="18478" y="0"/>
                  <a:pt x="18731" y="104"/>
                  <a:pt x="18984" y="415"/>
                </a:cubicBezTo>
                <a:cubicBezTo>
                  <a:pt x="21347" y="3323"/>
                  <a:pt x="21347" y="3323"/>
                  <a:pt x="21347" y="3323"/>
                </a:cubicBezTo>
                <a:cubicBezTo>
                  <a:pt x="21516" y="3531"/>
                  <a:pt x="21600" y="3842"/>
                  <a:pt x="21600" y="4154"/>
                </a:cubicBezTo>
                <a:cubicBezTo>
                  <a:pt x="21600" y="4465"/>
                  <a:pt x="21516" y="4777"/>
                  <a:pt x="21347" y="5088"/>
                </a:cubicBezTo>
                <a:lnTo>
                  <a:pt x="18984" y="7996"/>
                </a:lnTo>
                <a:close/>
                <a:moveTo>
                  <a:pt x="7678" y="9969"/>
                </a:moveTo>
                <a:cubicBezTo>
                  <a:pt x="3966" y="5400"/>
                  <a:pt x="3966" y="5400"/>
                  <a:pt x="3966" y="5400"/>
                </a:cubicBezTo>
                <a:cubicBezTo>
                  <a:pt x="3038" y="5400"/>
                  <a:pt x="3038" y="5400"/>
                  <a:pt x="3038" y="5400"/>
                </a:cubicBezTo>
                <a:cubicBezTo>
                  <a:pt x="1013" y="5400"/>
                  <a:pt x="1013" y="5400"/>
                  <a:pt x="1013" y="5400"/>
                </a:cubicBezTo>
                <a:cubicBezTo>
                  <a:pt x="422" y="5400"/>
                  <a:pt x="0" y="4881"/>
                  <a:pt x="0" y="4154"/>
                </a:cubicBezTo>
                <a:cubicBezTo>
                  <a:pt x="0" y="3427"/>
                  <a:pt x="422" y="2908"/>
                  <a:pt x="1013" y="2908"/>
                </a:cubicBezTo>
                <a:cubicBezTo>
                  <a:pt x="2700" y="2908"/>
                  <a:pt x="2700" y="2908"/>
                  <a:pt x="2700" y="2908"/>
                </a:cubicBezTo>
                <a:cubicBezTo>
                  <a:pt x="4388" y="2908"/>
                  <a:pt x="4388" y="2908"/>
                  <a:pt x="4388" y="2908"/>
                </a:cubicBezTo>
                <a:cubicBezTo>
                  <a:pt x="4641" y="2908"/>
                  <a:pt x="4894" y="3012"/>
                  <a:pt x="5063" y="3323"/>
                </a:cubicBezTo>
                <a:cubicBezTo>
                  <a:pt x="9113" y="8204"/>
                  <a:pt x="9113" y="8204"/>
                  <a:pt x="9113" y="8204"/>
                </a:cubicBezTo>
                <a:lnTo>
                  <a:pt x="7678" y="9969"/>
                </a:lnTo>
                <a:close/>
                <a:moveTo>
                  <a:pt x="15609" y="16200"/>
                </a:moveTo>
                <a:cubicBezTo>
                  <a:pt x="16537" y="16200"/>
                  <a:pt x="16537" y="16200"/>
                  <a:pt x="16537" y="16200"/>
                </a:cubicBezTo>
                <a:cubicBezTo>
                  <a:pt x="17550" y="16200"/>
                  <a:pt x="17550" y="16200"/>
                  <a:pt x="17550" y="16200"/>
                </a:cubicBezTo>
                <a:cubicBezTo>
                  <a:pt x="17550" y="16200"/>
                  <a:pt x="17550" y="16200"/>
                  <a:pt x="17550" y="16200"/>
                </a:cubicBezTo>
                <a:cubicBezTo>
                  <a:pt x="18141" y="16200"/>
                  <a:pt x="18141" y="16200"/>
                  <a:pt x="18141" y="16200"/>
                </a:cubicBezTo>
                <a:cubicBezTo>
                  <a:pt x="17550" y="15369"/>
                  <a:pt x="17550" y="15369"/>
                  <a:pt x="17550" y="15369"/>
                </a:cubicBezTo>
                <a:cubicBezTo>
                  <a:pt x="17297" y="15162"/>
                  <a:pt x="17212" y="14850"/>
                  <a:pt x="17212" y="14538"/>
                </a:cubicBezTo>
                <a:cubicBezTo>
                  <a:pt x="17212" y="13812"/>
                  <a:pt x="17634" y="13292"/>
                  <a:pt x="18225" y="13292"/>
                </a:cubicBezTo>
                <a:cubicBezTo>
                  <a:pt x="18478" y="13292"/>
                  <a:pt x="18731" y="13396"/>
                  <a:pt x="18984" y="13604"/>
                </a:cubicBezTo>
                <a:cubicBezTo>
                  <a:pt x="21347" y="16512"/>
                  <a:pt x="21347" y="16512"/>
                  <a:pt x="21347" y="16512"/>
                </a:cubicBezTo>
                <a:cubicBezTo>
                  <a:pt x="21516" y="16823"/>
                  <a:pt x="21600" y="17135"/>
                  <a:pt x="21600" y="17446"/>
                </a:cubicBezTo>
                <a:cubicBezTo>
                  <a:pt x="21600" y="17758"/>
                  <a:pt x="21516" y="18069"/>
                  <a:pt x="21347" y="18277"/>
                </a:cubicBezTo>
                <a:cubicBezTo>
                  <a:pt x="18984" y="21185"/>
                  <a:pt x="18984" y="21185"/>
                  <a:pt x="18984" y="21185"/>
                </a:cubicBezTo>
                <a:cubicBezTo>
                  <a:pt x="18731" y="21496"/>
                  <a:pt x="18478" y="21600"/>
                  <a:pt x="18225" y="21600"/>
                </a:cubicBezTo>
                <a:cubicBezTo>
                  <a:pt x="17634" y="21600"/>
                  <a:pt x="17212" y="21081"/>
                  <a:pt x="17212" y="20354"/>
                </a:cubicBezTo>
                <a:cubicBezTo>
                  <a:pt x="17212" y="20042"/>
                  <a:pt x="17297" y="19731"/>
                  <a:pt x="17550" y="19419"/>
                </a:cubicBezTo>
                <a:cubicBezTo>
                  <a:pt x="18141" y="18692"/>
                  <a:pt x="18141" y="18692"/>
                  <a:pt x="18141" y="18692"/>
                </a:cubicBezTo>
                <a:cubicBezTo>
                  <a:pt x="16537" y="18692"/>
                  <a:pt x="16537" y="18692"/>
                  <a:pt x="16537" y="18692"/>
                </a:cubicBezTo>
                <a:cubicBezTo>
                  <a:pt x="15187" y="18692"/>
                  <a:pt x="15187" y="18692"/>
                  <a:pt x="15187" y="18692"/>
                </a:cubicBezTo>
                <a:cubicBezTo>
                  <a:pt x="14934" y="18692"/>
                  <a:pt x="14681" y="18588"/>
                  <a:pt x="14512" y="18277"/>
                </a:cubicBezTo>
                <a:cubicBezTo>
                  <a:pt x="10463" y="13396"/>
                  <a:pt x="10463" y="13396"/>
                  <a:pt x="10463" y="13396"/>
                </a:cubicBezTo>
                <a:cubicBezTo>
                  <a:pt x="11897" y="11631"/>
                  <a:pt x="11897" y="11631"/>
                  <a:pt x="11897" y="11631"/>
                </a:cubicBezTo>
                <a:lnTo>
                  <a:pt x="15609" y="162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3" name="Shape"/>
          <p:cNvSpPr/>
          <p:nvPr/>
        </p:nvSpPr>
        <p:spPr>
          <a:xfrm>
            <a:off x="6299463" y="4053139"/>
            <a:ext cx="434424" cy="436256"/>
          </a:xfrm>
          <a:custGeom>
            <a:avLst/>
            <a:gdLst/>
            <a:ahLst/>
            <a:cxnLst>
              <a:cxn ang="0">
                <a:pos x="wd2" y="hd2"/>
              </a:cxn>
              <a:cxn ang="5400000">
                <a:pos x="wd2" y="hd2"/>
              </a:cxn>
              <a:cxn ang="10800000">
                <a:pos x="wd2" y="hd2"/>
              </a:cxn>
              <a:cxn ang="16200000">
                <a:pos x="wd2" y="hd2"/>
              </a:cxn>
            </a:cxnLst>
            <a:rect l="0" t="0" r="r" b="b"/>
            <a:pathLst>
              <a:path w="21600" h="21600" extrusionOk="0">
                <a:moveTo>
                  <a:pt x="21321" y="1862"/>
                </a:moveTo>
                <a:cubicBezTo>
                  <a:pt x="15734" y="7448"/>
                  <a:pt x="15734" y="7448"/>
                  <a:pt x="15734" y="7448"/>
                </a:cubicBezTo>
                <a:cubicBezTo>
                  <a:pt x="17503" y="7448"/>
                  <a:pt x="17503" y="7448"/>
                  <a:pt x="17503" y="7448"/>
                </a:cubicBezTo>
                <a:cubicBezTo>
                  <a:pt x="18155" y="7448"/>
                  <a:pt x="18621" y="7914"/>
                  <a:pt x="18621" y="8566"/>
                </a:cubicBezTo>
                <a:cubicBezTo>
                  <a:pt x="18621" y="9217"/>
                  <a:pt x="18155" y="9683"/>
                  <a:pt x="17503" y="9683"/>
                </a:cubicBezTo>
                <a:cubicBezTo>
                  <a:pt x="13034" y="9683"/>
                  <a:pt x="13034" y="9683"/>
                  <a:pt x="13034" y="9683"/>
                </a:cubicBezTo>
                <a:cubicBezTo>
                  <a:pt x="12383" y="9683"/>
                  <a:pt x="11917" y="9217"/>
                  <a:pt x="11917" y="8566"/>
                </a:cubicBezTo>
                <a:cubicBezTo>
                  <a:pt x="11917" y="4097"/>
                  <a:pt x="11917" y="4097"/>
                  <a:pt x="11917" y="4097"/>
                </a:cubicBezTo>
                <a:cubicBezTo>
                  <a:pt x="11917" y="3445"/>
                  <a:pt x="12383" y="2979"/>
                  <a:pt x="13034" y="2979"/>
                </a:cubicBezTo>
                <a:cubicBezTo>
                  <a:pt x="13686" y="2979"/>
                  <a:pt x="14152" y="3445"/>
                  <a:pt x="14152" y="4097"/>
                </a:cubicBezTo>
                <a:cubicBezTo>
                  <a:pt x="14152" y="5866"/>
                  <a:pt x="14152" y="5866"/>
                  <a:pt x="14152" y="5866"/>
                </a:cubicBezTo>
                <a:cubicBezTo>
                  <a:pt x="19738" y="279"/>
                  <a:pt x="19738" y="279"/>
                  <a:pt x="19738" y="279"/>
                </a:cubicBezTo>
                <a:cubicBezTo>
                  <a:pt x="19738" y="279"/>
                  <a:pt x="19738" y="279"/>
                  <a:pt x="19738" y="279"/>
                </a:cubicBezTo>
                <a:cubicBezTo>
                  <a:pt x="19924" y="93"/>
                  <a:pt x="20203" y="0"/>
                  <a:pt x="20483" y="0"/>
                </a:cubicBezTo>
                <a:cubicBezTo>
                  <a:pt x="21134" y="0"/>
                  <a:pt x="21600" y="466"/>
                  <a:pt x="21600" y="1117"/>
                </a:cubicBezTo>
                <a:cubicBezTo>
                  <a:pt x="21600" y="1397"/>
                  <a:pt x="21507" y="1676"/>
                  <a:pt x="21321" y="1862"/>
                </a:cubicBezTo>
                <a:close/>
                <a:moveTo>
                  <a:pt x="13034" y="11917"/>
                </a:moveTo>
                <a:cubicBezTo>
                  <a:pt x="17503" y="11917"/>
                  <a:pt x="17503" y="11917"/>
                  <a:pt x="17503" y="11917"/>
                </a:cubicBezTo>
                <a:cubicBezTo>
                  <a:pt x="18155" y="11917"/>
                  <a:pt x="18621" y="12383"/>
                  <a:pt x="18621" y="13034"/>
                </a:cubicBezTo>
                <a:cubicBezTo>
                  <a:pt x="18621" y="13686"/>
                  <a:pt x="18155" y="14152"/>
                  <a:pt x="17503" y="14152"/>
                </a:cubicBezTo>
                <a:cubicBezTo>
                  <a:pt x="15734" y="14152"/>
                  <a:pt x="15734" y="14152"/>
                  <a:pt x="15734" y="14152"/>
                </a:cubicBezTo>
                <a:cubicBezTo>
                  <a:pt x="21321" y="19738"/>
                  <a:pt x="21321" y="19738"/>
                  <a:pt x="21321" y="19738"/>
                </a:cubicBezTo>
                <a:cubicBezTo>
                  <a:pt x="21321" y="19738"/>
                  <a:pt x="21321" y="19738"/>
                  <a:pt x="21321" y="19738"/>
                </a:cubicBezTo>
                <a:cubicBezTo>
                  <a:pt x="21507" y="19924"/>
                  <a:pt x="21600" y="20203"/>
                  <a:pt x="21600" y="20483"/>
                </a:cubicBezTo>
                <a:cubicBezTo>
                  <a:pt x="21600" y="21134"/>
                  <a:pt x="21134" y="21600"/>
                  <a:pt x="20483" y="21600"/>
                </a:cubicBezTo>
                <a:cubicBezTo>
                  <a:pt x="20203" y="21600"/>
                  <a:pt x="19924" y="21507"/>
                  <a:pt x="19738" y="21321"/>
                </a:cubicBezTo>
                <a:cubicBezTo>
                  <a:pt x="19738" y="21321"/>
                  <a:pt x="19738" y="21321"/>
                  <a:pt x="19738" y="21321"/>
                </a:cubicBezTo>
                <a:cubicBezTo>
                  <a:pt x="14152" y="15734"/>
                  <a:pt x="14152" y="15734"/>
                  <a:pt x="14152" y="15734"/>
                </a:cubicBezTo>
                <a:cubicBezTo>
                  <a:pt x="14152" y="17503"/>
                  <a:pt x="14152" y="17503"/>
                  <a:pt x="14152" y="17503"/>
                </a:cubicBezTo>
                <a:cubicBezTo>
                  <a:pt x="14152" y="18155"/>
                  <a:pt x="13686" y="18621"/>
                  <a:pt x="13034" y="18621"/>
                </a:cubicBezTo>
                <a:cubicBezTo>
                  <a:pt x="12383" y="18621"/>
                  <a:pt x="11917" y="18155"/>
                  <a:pt x="11917" y="17503"/>
                </a:cubicBezTo>
                <a:cubicBezTo>
                  <a:pt x="11917" y="13034"/>
                  <a:pt x="11917" y="13034"/>
                  <a:pt x="11917" y="13034"/>
                </a:cubicBezTo>
                <a:cubicBezTo>
                  <a:pt x="11917" y="12383"/>
                  <a:pt x="12383" y="11917"/>
                  <a:pt x="13034" y="11917"/>
                </a:cubicBezTo>
                <a:moveTo>
                  <a:pt x="8566" y="18621"/>
                </a:moveTo>
                <a:cubicBezTo>
                  <a:pt x="7914" y="18621"/>
                  <a:pt x="7448" y="18155"/>
                  <a:pt x="7448" y="17503"/>
                </a:cubicBezTo>
                <a:cubicBezTo>
                  <a:pt x="7448" y="15734"/>
                  <a:pt x="7448" y="15734"/>
                  <a:pt x="7448" y="15734"/>
                </a:cubicBezTo>
                <a:cubicBezTo>
                  <a:pt x="1862" y="21321"/>
                  <a:pt x="1862" y="21321"/>
                  <a:pt x="1862" y="21321"/>
                </a:cubicBezTo>
                <a:cubicBezTo>
                  <a:pt x="1862" y="21321"/>
                  <a:pt x="1862" y="21321"/>
                  <a:pt x="1862" y="21321"/>
                </a:cubicBezTo>
                <a:cubicBezTo>
                  <a:pt x="1676" y="21507"/>
                  <a:pt x="1397" y="21600"/>
                  <a:pt x="1117" y="21600"/>
                </a:cubicBezTo>
                <a:cubicBezTo>
                  <a:pt x="466" y="21600"/>
                  <a:pt x="0" y="21134"/>
                  <a:pt x="0" y="20483"/>
                </a:cubicBezTo>
                <a:cubicBezTo>
                  <a:pt x="0" y="20203"/>
                  <a:pt x="93" y="19924"/>
                  <a:pt x="279" y="19738"/>
                </a:cubicBezTo>
                <a:cubicBezTo>
                  <a:pt x="279" y="19738"/>
                  <a:pt x="279" y="19738"/>
                  <a:pt x="279" y="19738"/>
                </a:cubicBezTo>
                <a:cubicBezTo>
                  <a:pt x="5866" y="14152"/>
                  <a:pt x="5866" y="14152"/>
                  <a:pt x="5866" y="14152"/>
                </a:cubicBezTo>
                <a:cubicBezTo>
                  <a:pt x="4097" y="14152"/>
                  <a:pt x="4097" y="14152"/>
                  <a:pt x="4097" y="14152"/>
                </a:cubicBezTo>
                <a:cubicBezTo>
                  <a:pt x="3445" y="14152"/>
                  <a:pt x="2979" y="13686"/>
                  <a:pt x="2979" y="13034"/>
                </a:cubicBezTo>
                <a:cubicBezTo>
                  <a:pt x="2979" y="12383"/>
                  <a:pt x="3445" y="11917"/>
                  <a:pt x="4097" y="11917"/>
                </a:cubicBezTo>
                <a:cubicBezTo>
                  <a:pt x="8566" y="11917"/>
                  <a:pt x="8566" y="11917"/>
                  <a:pt x="8566" y="11917"/>
                </a:cubicBezTo>
                <a:cubicBezTo>
                  <a:pt x="9217" y="11917"/>
                  <a:pt x="9683" y="12383"/>
                  <a:pt x="9683" y="13034"/>
                </a:cubicBezTo>
                <a:cubicBezTo>
                  <a:pt x="9683" y="17503"/>
                  <a:pt x="9683" y="17503"/>
                  <a:pt x="9683" y="17503"/>
                </a:cubicBezTo>
                <a:cubicBezTo>
                  <a:pt x="9683" y="18155"/>
                  <a:pt x="9217" y="18621"/>
                  <a:pt x="8566" y="18621"/>
                </a:cubicBezTo>
                <a:moveTo>
                  <a:pt x="8566" y="9683"/>
                </a:moveTo>
                <a:cubicBezTo>
                  <a:pt x="4097" y="9683"/>
                  <a:pt x="4097" y="9683"/>
                  <a:pt x="4097" y="9683"/>
                </a:cubicBezTo>
                <a:cubicBezTo>
                  <a:pt x="3445" y="9683"/>
                  <a:pt x="2979" y="9217"/>
                  <a:pt x="2979" y="8566"/>
                </a:cubicBezTo>
                <a:cubicBezTo>
                  <a:pt x="2979" y="7914"/>
                  <a:pt x="3445" y="7448"/>
                  <a:pt x="4097" y="7448"/>
                </a:cubicBezTo>
                <a:cubicBezTo>
                  <a:pt x="5866" y="7448"/>
                  <a:pt x="5866" y="7448"/>
                  <a:pt x="5866" y="7448"/>
                </a:cubicBezTo>
                <a:cubicBezTo>
                  <a:pt x="279" y="1862"/>
                  <a:pt x="279" y="1862"/>
                  <a:pt x="279" y="1862"/>
                </a:cubicBezTo>
                <a:cubicBezTo>
                  <a:pt x="279" y="1862"/>
                  <a:pt x="279" y="1862"/>
                  <a:pt x="279" y="1862"/>
                </a:cubicBezTo>
                <a:cubicBezTo>
                  <a:pt x="93" y="1676"/>
                  <a:pt x="0" y="1397"/>
                  <a:pt x="0" y="1117"/>
                </a:cubicBezTo>
                <a:cubicBezTo>
                  <a:pt x="0" y="466"/>
                  <a:pt x="466" y="0"/>
                  <a:pt x="1117" y="0"/>
                </a:cubicBezTo>
                <a:cubicBezTo>
                  <a:pt x="1397" y="0"/>
                  <a:pt x="1676" y="93"/>
                  <a:pt x="1862" y="279"/>
                </a:cubicBezTo>
                <a:cubicBezTo>
                  <a:pt x="1862" y="279"/>
                  <a:pt x="1862" y="279"/>
                  <a:pt x="1862" y="279"/>
                </a:cubicBezTo>
                <a:cubicBezTo>
                  <a:pt x="7448" y="5866"/>
                  <a:pt x="7448" y="5866"/>
                  <a:pt x="7448" y="5866"/>
                </a:cubicBezTo>
                <a:cubicBezTo>
                  <a:pt x="7448" y="4097"/>
                  <a:pt x="7448" y="4097"/>
                  <a:pt x="7448" y="4097"/>
                </a:cubicBezTo>
                <a:cubicBezTo>
                  <a:pt x="7448" y="3445"/>
                  <a:pt x="7914" y="2979"/>
                  <a:pt x="8566" y="2979"/>
                </a:cubicBezTo>
                <a:cubicBezTo>
                  <a:pt x="9217" y="2979"/>
                  <a:pt x="9683" y="3445"/>
                  <a:pt x="9683" y="4097"/>
                </a:cubicBezTo>
                <a:cubicBezTo>
                  <a:pt x="9683" y="8566"/>
                  <a:pt x="9683" y="8566"/>
                  <a:pt x="9683" y="8566"/>
                </a:cubicBezTo>
                <a:cubicBezTo>
                  <a:pt x="9683" y="9217"/>
                  <a:pt x="9217" y="9683"/>
                  <a:pt x="8566" y="968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4" name="Shape"/>
          <p:cNvSpPr/>
          <p:nvPr/>
        </p:nvSpPr>
        <p:spPr>
          <a:xfrm>
            <a:off x="5458112" y="4053139"/>
            <a:ext cx="434423" cy="436256"/>
          </a:xfrm>
          <a:custGeom>
            <a:avLst/>
            <a:gdLst/>
            <a:ahLst/>
            <a:cxnLst>
              <a:cxn ang="0">
                <a:pos x="wd2" y="hd2"/>
              </a:cxn>
              <a:cxn ang="5400000">
                <a:pos x="wd2" y="hd2"/>
              </a:cxn>
              <a:cxn ang="10800000">
                <a:pos x="wd2" y="hd2"/>
              </a:cxn>
              <a:cxn ang="16200000">
                <a:pos x="wd2" y="hd2"/>
              </a:cxn>
            </a:cxnLst>
            <a:rect l="0" t="0" r="r" b="b"/>
            <a:pathLst>
              <a:path w="21600" h="21600" extrusionOk="0">
                <a:moveTo>
                  <a:pt x="20483" y="21600"/>
                </a:moveTo>
                <a:cubicBezTo>
                  <a:pt x="16014" y="21600"/>
                  <a:pt x="16014" y="21600"/>
                  <a:pt x="16014" y="21600"/>
                </a:cubicBezTo>
                <a:cubicBezTo>
                  <a:pt x="15362" y="21600"/>
                  <a:pt x="14897" y="21134"/>
                  <a:pt x="14897" y="20483"/>
                </a:cubicBezTo>
                <a:cubicBezTo>
                  <a:pt x="14897" y="19831"/>
                  <a:pt x="15362" y="19366"/>
                  <a:pt x="16014" y="19366"/>
                </a:cubicBezTo>
                <a:cubicBezTo>
                  <a:pt x="17783" y="19366"/>
                  <a:pt x="17783" y="19366"/>
                  <a:pt x="17783" y="19366"/>
                </a:cubicBezTo>
                <a:cubicBezTo>
                  <a:pt x="12197" y="13779"/>
                  <a:pt x="12197" y="13779"/>
                  <a:pt x="12197" y="13779"/>
                </a:cubicBezTo>
                <a:cubicBezTo>
                  <a:pt x="12197" y="13779"/>
                  <a:pt x="12197" y="13779"/>
                  <a:pt x="12197" y="13779"/>
                </a:cubicBezTo>
                <a:cubicBezTo>
                  <a:pt x="12010" y="13593"/>
                  <a:pt x="11917" y="13314"/>
                  <a:pt x="11917" y="13034"/>
                </a:cubicBezTo>
                <a:cubicBezTo>
                  <a:pt x="11917" y="12383"/>
                  <a:pt x="12383" y="11917"/>
                  <a:pt x="13034" y="11917"/>
                </a:cubicBezTo>
                <a:cubicBezTo>
                  <a:pt x="13314" y="11917"/>
                  <a:pt x="13593" y="12010"/>
                  <a:pt x="13779" y="12197"/>
                </a:cubicBezTo>
                <a:cubicBezTo>
                  <a:pt x="13779" y="12197"/>
                  <a:pt x="13779" y="12197"/>
                  <a:pt x="13779" y="12197"/>
                </a:cubicBezTo>
                <a:cubicBezTo>
                  <a:pt x="19366" y="17783"/>
                  <a:pt x="19366" y="17783"/>
                  <a:pt x="19366" y="17783"/>
                </a:cubicBezTo>
                <a:cubicBezTo>
                  <a:pt x="19366" y="16014"/>
                  <a:pt x="19366" y="16014"/>
                  <a:pt x="19366" y="16014"/>
                </a:cubicBezTo>
                <a:cubicBezTo>
                  <a:pt x="19366" y="15362"/>
                  <a:pt x="19831" y="14897"/>
                  <a:pt x="20483" y="14897"/>
                </a:cubicBezTo>
                <a:cubicBezTo>
                  <a:pt x="21134" y="14897"/>
                  <a:pt x="21600" y="15362"/>
                  <a:pt x="21600" y="16014"/>
                </a:cubicBezTo>
                <a:cubicBezTo>
                  <a:pt x="21600" y="20483"/>
                  <a:pt x="21600" y="20483"/>
                  <a:pt x="21600" y="20483"/>
                </a:cubicBezTo>
                <a:cubicBezTo>
                  <a:pt x="21600" y="21134"/>
                  <a:pt x="21134" y="21600"/>
                  <a:pt x="20483" y="21600"/>
                </a:cubicBezTo>
                <a:moveTo>
                  <a:pt x="20483" y="6703"/>
                </a:moveTo>
                <a:cubicBezTo>
                  <a:pt x="19831" y="6703"/>
                  <a:pt x="19366" y="6238"/>
                  <a:pt x="19366" y="5586"/>
                </a:cubicBezTo>
                <a:cubicBezTo>
                  <a:pt x="19366" y="3817"/>
                  <a:pt x="19366" y="3817"/>
                  <a:pt x="19366" y="3817"/>
                </a:cubicBezTo>
                <a:cubicBezTo>
                  <a:pt x="13779" y="9403"/>
                  <a:pt x="13779" y="9403"/>
                  <a:pt x="13779" y="9403"/>
                </a:cubicBezTo>
                <a:cubicBezTo>
                  <a:pt x="13779" y="9403"/>
                  <a:pt x="13779" y="9403"/>
                  <a:pt x="13779" y="9403"/>
                </a:cubicBezTo>
                <a:cubicBezTo>
                  <a:pt x="13593" y="9590"/>
                  <a:pt x="13314" y="9683"/>
                  <a:pt x="13034" y="9683"/>
                </a:cubicBezTo>
                <a:cubicBezTo>
                  <a:pt x="12383" y="9683"/>
                  <a:pt x="11917" y="9217"/>
                  <a:pt x="11917" y="8566"/>
                </a:cubicBezTo>
                <a:cubicBezTo>
                  <a:pt x="11917" y="8286"/>
                  <a:pt x="12010" y="8007"/>
                  <a:pt x="12197" y="7821"/>
                </a:cubicBezTo>
                <a:cubicBezTo>
                  <a:pt x="12197" y="7821"/>
                  <a:pt x="12197" y="7821"/>
                  <a:pt x="12197" y="7821"/>
                </a:cubicBezTo>
                <a:cubicBezTo>
                  <a:pt x="17783" y="2234"/>
                  <a:pt x="17783" y="2234"/>
                  <a:pt x="17783" y="2234"/>
                </a:cubicBezTo>
                <a:cubicBezTo>
                  <a:pt x="16014" y="2234"/>
                  <a:pt x="16014" y="2234"/>
                  <a:pt x="16014" y="2234"/>
                </a:cubicBezTo>
                <a:cubicBezTo>
                  <a:pt x="15362" y="2234"/>
                  <a:pt x="14897" y="1769"/>
                  <a:pt x="14897" y="1117"/>
                </a:cubicBezTo>
                <a:cubicBezTo>
                  <a:pt x="14897" y="466"/>
                  <a:pt x="15362" y="0"/>
                  <a:pt x="16014" y="0"/>
                </a:cubicBezTo>
                <a:cubicBezTo>
                  <a:pt x="20483" y="0"/>
                  <a:pt x="20483" y="0"/>
                  <a:pt x="20483" y="0"/>
                </a:cubicBezTo>
                <a:cubicBezTo>
                  <a:pt x="21134" y="0"/>
                  <a:pt x="21600" y="466"/>
                  <a:pt x="21600" y="1117"/>
                </a:cubicBezTo>
                <a:cubicBezTo>
                  <a:pt x="21600" y="5586"/>
                  <a:pt x="21600" y="5586"/>
                  <a:pt x="21600" y="5586"/>
                </a:cubicBezTo>
                <a:cubicBezTo>
                  <a:pt x="21600" y="6238"/>
                  <a:pt x="21134" y="6703"/>
                  <a:pt x="20483" y="6703"/>
                </a:cubicBezTo>
                <a:moveTo>
                  <a:pt x="9403" y="13779"/>
                </a:moveTo>
                <a:cubicBezTo>
                  <a:pt x="3817" y="19366"/>
                  <a:pt x="3817" y="19366"/>
                  <a:pt x="3817" y="19366"/>
                </a:cubicBezTo>
                <a:cubicBezTo>
                  <a:pt x="5586" y="19366"/>
                  <a:pt x="5586" y="19366"/>
                  <a:pt x="5586" y="19366"/>
                </a:cubicBezTo>
                <a:cubicBezTo>
                  <a:pt x="6238" y="19366"/>
                  <a:pt x="6703" y="19831"/>
                  <a:pt x="6703" y="20483"/>
                </a:cubicBezTo>
                <a:cubicBezTo>
                  <a:pt x="6703" y="21134"/>
                  <a:pt x="6238" y="21600"/>
                  <a:pt x="5586" y="21600"/>
                </a:cubicBezTo>
                <a:cubicBezTo>
                  <a:pt x="1117" y="21600"/>
                  <a:pt x="1117" y="21600"/>
                  <a:pt x="1117" y="21600"/>
                </a:cubicBezTo>
                <a:cubicBezTo>
                  <a:pt x="466" y="21600"/>
                  <a:pt x="0" y="21134"/>
                  <a:pt x="0" y="20483"/>
                </a:cubicBezTo>
                <a:cubicBezTo>
                  <a:pt x="0" y="16014"/>
                  <a:pt x="0" y="16014"/>
                  <a:pt x="0" y="16014"/>
                </a:cubicBezTo>
                <a:cubicBezTo>
                  <a:pt x="0" y="15362"/>
                  <a:pt x="466" y="14897"/>
                  <a:pt x="1117" y="14897"/>
                </a:cubicBezTo>
                <a:cubicBezTo>
                  <a:pt x="1769" y="14897"/>
                  <a:pt x="2234" y="15362"/>
                  <a:pt x="2234" y="16014"/>
                </a:cubicBezTo>
                <a:cubicBezTo>
                  <a:pt x="2234" y="17783"/>
                  <a:pt x="2234" y="17783"/>
                  <a:pt x="2234" y="17783"/>
                </a:cubicBezTo>
                <a:cubicBezTo>
                  <a:pt x="7821" y="12197"/>
                  <a:pt x="7821" y="12197"/>
                  <a:pt x="7821" y="12197"/>
                </a:cubicBezTo>
                <a:cubicBezTo>
                  <a:pt x="7821" y="12197"/>
                  <a:pt x="7821" y="12197"/>
                  <a:pt x="7821" y="12197"/>
                </a:cubicBezTo>
                <a:cubicBezTo>
                  <a:pt x="8007" y="12010"/>
                  <a:pt x="8286" y="11917"/>
                  <a:pt x="8566" y="11917"/>
                </a:cubicBezTo>
                <a:cubicBezTo>
                  <a:pt x="9217" y="11917"/>
                  <a:pt x="9683" y="12383"/>
                  <a:pt x="9683" y="13034"/>
                </a:cubicBezTo>
                <a:cubicBezTo>
                  <a:pt x="9683" y="13314"/>
                  <a:pt x="9590" y="13593"/>
                  <a:pt x="9403" y="13779"/>
                </a:cubicBezTo>
                <a:close/>
                <a:moveTo>
                  <a:pt x="8566" y="9683"/>
                </a:moveTo>
                <a:cubicBezTo>
                  <a:pt x="8286" y="9683"/>
                  <a:pt x="8007" y="9590"/>
                  <a:pt x="7821" y="9403"/>
                </a:cubicBezTo>
                <a:cubicBezTo>
                  <a:pt x="7821" y="9403"/>
                  <a:pt x="7821" y="9403"/>
                  <a:pt x="7821" y="9403"/>
                </a:cubicBezTo>
                <a:cubicBezTo>
                  <a:pt x="2234" y="3817"/>
                  <a:pt x="2234" y="3817"/>
                  <a:pt x="2234" y="3817"/>
                </a:cubicBezTo>
                <a:cubicBezTo>
                  <a:pt x="2234" y="5586"/>
                  <a:pt x="2234" y="5586"/>
                  <a:pt x="2234" y="5586"/>
                </a:cubicBezTo>
                <a:cubicBezTo>
                  <a:pt x="2234" y="6238"/>
                  <a:pt x="1769" y="6703"/>
                  <a:pt x="1117" y="6703"/>
                </a:cubicBezTo>
                <a:cubicBezTo>
                  <a:pt x="466" y="6703"/>
                  <a:pt x="0" y="6238"/>
                  <a:pt x="0" y="5586"/>
                </a:cubicBezTo>
                <a:cubicBezTo>
                  <a:pt x="0" y="1117"/>
                  <a:pt x="0" y="1117"/>
                  <a:pt x="0" y="1117"/>
                </a:cubicBezTo>
                <a:cubicBezTo>
                  <a:pt x="0" y="466"/>
                  <a:pt x="466" y="0"/>
                  <a:pt x="1117" y="0"/>
                </a:cubicBezTo>
                <a:cubicBezTo>
                  <a:pt x="5586" y="0"/>
                  <a:pt x="5586" y="0"/>
                  <a:pt x="5586" y="0"/>
                </a:cubicBezTo>
                <a:cubicBezTo>
                  <a:pt x="6238" y="0"/>
                  <a:pt x="6703" y="466"/>
                  <a:pt x="6703" y="1117"/>
                </a:cubicBezTo>
                <a:cubicBezTo>
                  <a:pt x="6703" y="1769"/>
                  <a:pt x="6238" y="2234"/>
                  <a:pt x="5586" y="2234"/>
                </a:cubicBezTo>
                <a:cubicBezTo>
                  <a:pt x="3817" y="2234"/>
                  <a:pt x="3817" y="2234"/>
                  <a:pt x="3817" y="2234"/>
                </a:cubicBezTo>
                <a:cubicBezTo>
                  <a:pt x="9403" y="7821"/>
                  <a:pt x="9403" y="7821"/>
                  <a:pt x="9403" y="7821"/>
                </a:cubicBezTo>
                <a:cubicBezTo>
                  <a:pt x="9403" y="7821"/>
                  <a:pt x="9403" y="7821"/>
                  <a:pt x="9403" y="7821"/>
                </a:cubicBezTo>
                <a:cubicBezTo>
                  <a:pt x="9590" y="8007"/>
                  <a:pt x="9683" y="8286"/>
                  <a:pt x="9683" y="8566"/>
                </a:cubicBezTo>
                <a:cubicBezTo>
                  <a:pt x="9683" y="9217"/>
                  <a:pt x="9217" y="9683"/>
                  <a:pt x="8566" y="968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5" name="Shape"/>
          <p:cNvSpPr/>
          <p:nvPr/>
        </p:nvSpPr>
        <p:spPr>
          <a:xfrm>
            <a:off x="4594765" y="4029311"/>
            <a:ext cx="480249" cy="48208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137"/>
                  <a:pt x="21431" y="11391"/>
                  <a:pt x="21262" y="11559"/>
                </a:cubicBezTo>
                <a:cubicBezTo>
                  <a:pt x="17887" y="14597"/>
                  <a:pt x="17887" y="14597"/>
                  <a:pt x="17887" y="14597"/>
                </a:cubicBezTo>
                <a:cubicBezTo>
                  <a:pt x="17719" y="14766"/>
                  <a:pt x="17466" y="14850"/>
                  <a:pt x="17212" y="14850"/>
                </a:cubicBezTo>
                <a:cubicBezTo>
                  <a:pt x="16622" y="14850"/>
                  <a:pt x="16200" y="14428"/>
                  <a:pt x="16200" y="13837"/>
                </a:cubicBezTo>
                <a:cubicBezTo>
                  <a:pt x="16200" y="13500"/>
                  <a:pt x="16369" y="13247"/>
                  <a:pt x="16537" y="13078"/>
                </a:cubicBezTo>
                <a:cubicBezTo>
                  <a:pt x="17972" y="11812"/>
                  <a:pt x="17972" y="11812"/>
                  <a:pt x="17972" y="11812"/>
                </a:cubicBezTo>
                <a:cubicBezTo>
                  <a:pt x="11812" y="11812"/>
                  <a:pt x="11812" y="11812"/>
                  <a:pt x="11812" y="11812"/>
                </a:cubicBezTo>
                <a:cubicBezTo>
                  <a:pt x="11812" y="17972"/>
                  <a:pt x="11812" y="17972"/>
                  <a:pt x="11812" y="17972"/>
                </a:cubicBezTo>
                <a:cubicBezTo>
                  <a:pt x="13078" y="16537"/>
                  <a:pt x="13078" y="16537"/>
                  <a:pt x="13078" y="16537"/>
                </a:cubicBezTo>
                <a:cubicBezTo>
                  <a:pt x="13247" y="16369"/>
                  <a:pt x="13500" y="16200"/>
                  <a:pt x="13837" y="16200"/>
                </a:cubicBezTo>
                <a:cubicBezTo>
                  <a:pt x="14428" y="16200"/>
                  <a:pt x="14850" y="16622"/>
                  <a:pt x="14850" y="17213"/>
                </a:cubicBezTo>
                <a:cubicBezTo>
                  <a:pt x="14850" y="17466"/>
                  <a:pt x="14766" y="17719"/>
                  <a:pt x="14597" y="17887"/>
                </a:cubicBezTo>
                <a:cubicBezTo>
                  <a:pt x="11559" y="21263"/>
                  <a:pt x="11559" y="21263"/>
                  <a:pt x="11559" y="21263"/>
                </a:cubicBezTo>
                <a:cubicBezTo>
                  <a:pt x="11391" y="21431"/>
                  <a:pt x="11137" y="21600"/>
                  <a:pt x="10800" y="21600"/>
                </a:cubicBezTo>
                <a:cubicBezTo>
                  <a:pt x="10463" y="21600"/>
                  <a:pt x="10209" y="21431"/>
                  <a:pt x="10041" y="21263"/>
                </a:cubicBezTo>
                <a:cubicBezTo>
                  <a:pt x="7003" y="17887"/>
                  <a:pt x="7003" y="17887"/>
                  <a:pt x="7003" y="17887"/>
                </a:cubicBezTo>
                <a:cubicBezTo>
                  <a:pt x="6834" y="17719"/>
                  <a:pt x="6750" y="17466"/>
                  <a:pt x="6750" y="17213"/>
                </a:cubicBezTo>
                <a:cubicBezTo>
                  <a:pt x="6750" y="16622"/>
                  <a:pt x="7172" y="16200"/>
                  <a:pt x="7763" y="16200"/>
                </a:cubicBezTo>
                <a:cubicBezTo>
                  <a:pt x="8100" y="16200"/>
                  <a:pt x="8353" y="16369"/>
                  <a:pt x="8522" y="16537"/>
                </a:cubicBezTo>
                <a:cubicBezTo>
                  <a:pt x="9788" y="17972"/>
                  <a:pt x="9788" y="17972"/>
                  <a:pt x="9788" y="17972"/>
                </a:cubicBezTo>
                <a:cubicBezTo>
                  <a:pt x="9788" y="11812"/>
                  <a:pt x="9788" y="11812"/>
                  <a:pt x="9788" y="11812"/>
                </a:cubicBezTo>
                <a:cubicBezTo>
                  <a:pt x="3628" y="11812"/>
                  <a:pt x="3628" y="11812"/>
                  <a:pt x="3628" y="11812"/>
                </a:cubicBezTo>
                <a:cubicBezTo>
                  <a:pt x="5063" y="13078"/>
                  <a:pt x="5063" y="13078"/>
                  <a:pt x="5063" y="13078"/>
                </a:cubicBezTo>
                <a:cubicBezTo>
                  <a:pt x="5231" y="13247"/>
                  <a:pt x="5400" y="13500"/>
                  <a:pt x="5400" y="13837"/>
                </a:cubicBezTo>
                <a:cubicBezTo>
                  <a:pt x="5400" y="14428"/>
                  <a:pt x="4978" y="14850"/>
                  <a:pt x="4388" y="14850"/>
                </a:cubicBezTo>
                <a:cubicBezTo>
                  <a:pt x="4134" y="14850"/>
                  <a:pt x="3881" y="14766"/>
                  <a:pt x="3713" y="14597"/>
                </a:cubicBezTo>
                <a:cubicBezTo>
                  <a:pt x="338" y="11559"/>
                  <a:pt x="338" y="11559"/>
                  <a:pt x="338" y="11559"/>
                </a:cubicBezTo>
                <a:cubicBezTo>
                  <a:pt x="169" y="11391"/>
                  <a:pt x="0" y="11137"/>
                  <a:pt x="0" y="10800"/>
                </a:cubicBezTo>
                <a:cubicBezTo>
                  <a:pt x="0" y="10462"/>
                  <a:pt x="169" y="10209"/>
                  <a:pt x="338" y="10041"/>
                </a:cubicBezTo>
                <a:cubicBezTo>
                  <a:pt x="3713" y="7003"/>
                  <a:pt x="3713" y="7003"/>
                  <a:pt x="3713" y="7003"/>
                </a:cubicBezTo>
                <a:cubicBezTo>
                  <a:pt x="3881" y="6834"/>
                  <a:pt x="4134" y="6750"/>
                  <a:pt x="4388" y="6750"/>
                </a:cubicBezTo>
                <a:cubicBezTo>
                  <a:pt x="4978" y="6750"/>
                  <a:pt x="5400" y="7172"/>
                  <a:pt x="5400" y="7762"/>
                </a:cubicBezTo>
                <a:cubicBezTo>
                  <a:pt x="5400" y="8100"/>
                  <a:pt x="5231" y="8353"/>
                  <a:pt x="5063" y="8522"/>
                </a:cubicBezTo>
                <a:cubicBezTo>
                  <a:pt x="3628" y="9788"/>
                  <a:pt x="3628" y="9788"/>
                  <a:pt x="3628" y="9788"/>
                </a:cubicBezTo>
                <a:cubicBezTo>
                  <a:pt x="9788" y="9788"/>
                  <a:pt x="9788" y="9788"/>
                  <a:pt x="9788" y="9788"/>
                </a:cubicBezTo>
                <a:cubicBezTo>
                  <a:pt x="9788" y="3628"/>
                  <a:pt x="9788" y="3628"/>
                  <a:pt x="9788" y="3628"/>
                </a:cubicBezTo>
                <a:cubicBezTo>
                  <a:pt x="8522" y="5062"/>
                  <a:pt x="8522" y="5062"/>
                  <a:pt x="8522" y="5062"/>
                </a:cubicBezTo>
                <a:cubicBezTo>
                  <a:pt x="8353" y="5231"/>
                  <a:pt x="8100" y="5400"/>
                  <a:pt x="7763" y="5400"/>
                </a:cubicBezTo>
                <a:cubicBezTo>
                  <a:pt x="7172" y="5400"/>
                  <a:pt x="6750" y="4978"/>
                  <a:pt x="6750" y="4387"/>
                </a:cubicBezTo>
                <a:cubicBezTo>
                  <a:pt x="6750" y="4134"/>
                  <a:pt x="6834" y="3881"/>
                  <a:pt x="7003" y="3712"/>
                </a:cubicBezTo>
                <a:cubicBezTo>
                  <a:pt x="10041" y="337"/>
                  <a:pt x="10041" y="337"/>
                  <a:pt x="10041" y="337"/>
                </a:cubicBezTo>
                <a:cubicBezTo>
                  <a:pt x="10209" y="169"/>
                  <a:pt x="10463" y="0"/>
                  <a:pt x="10800" y="0"/>
                </a:cubicBezTo>
                <a:cubicBezTo>
                  <a:pt x="11137" y="0"/>
                  <a:pt x="11391" y="169"/>
                  <a:pt x="11559" y="337"/>
                </a:cubicBezTo>
                <a:cubicBezTo>
                  <a:pt x="14597" y="3712"/>
                  <a:pt x="14597" y="3712"/>
                  <a:pt x="14597" y="3712"/>
                </a:cubicBezTo>
                <a:cubicBezTo>
                  <a:pt x="14766" y="3881"/>
                  <a:pt x="14850" y="4134"/>
                  <a:pt x="14850" y="4387"/>
                </a:cubicBezTo>
                <a:cubicBezTo>
                  <a:pt x="14850" y="4978"/>
                  <a:pt x="14428" y="5400"/>
                  <a:pt x="13837" y="5400"/>
                </a:cubicBezTo>
                <a:cubicBezTo>
                  <a:pt x="13500" y="5400"/>
                  <a:pt x="13247" y="5231"/>
                  <a:pt x="13078" y="5062"/>
                </a:cubicBezTo>
                <a:cubicBezTo>
                  <a:pt x="11812" y="3628"/>
                  <a:pt x="11812" y="3628"/>
                  <a:pt x="11812" y="3628"/>
                </a:cubicBezTo>
                <a:cubicBezTo>
                  <a:pt x="11812" y="9788"/>
                  <a:pt x="11812" y="9788"/>
                  <a:pt x="11812" y="9788"/>
                </a:cubicBezTo>
                <a:cubicBezTo>
                  <a:pt x="17972" y="9788"/>
                  <a:pt x="17972" y="9788"/>
                  <a:pt x="17972" y="9788"/>
                </a:cubicBezTo>
                <a:cubicBezTo>
                  <a:pt x="16537" y="8522"/>
                  <a:pt x="16537" y="8522"/>
                  <a:pt x="16537" y="8522"/>
                </a:cubicBezTo>
                <a:cubicBezTo>
                  <a:pt x="16369" y="8353"/>
                  <a:pt x="16200" y="8100"/>
                  <a:pt x="16200" y="7762"/>
                </a:cubicBezTo>
                <a:cubicBezTo>
                  <a:pt x="16200" y="7172"/>
                  <a:pt x="16622" y="6750"/>
                  <a:pt x="17212" y="6750"/>
                </a:cubicBezTo>
                <a:cubicBezTo>
                  <a:pt x="17466" y="6750"/>
                  <a:pt x="17719" y="6834"/>
                  <a:pt x="17887" y="7003"/>
                </a:cubicBezTo>
                <a:cubicBezTo>
                  <a:pt x="21262" y="10041"/>
                  <a:pt x="21262" y="10041"/>
                  <a:pt x="21262" y="10041"/>
                </a:cubicBezTo>
                <a:cubicBezTo>
                  <a:pt x="21431" y="10209"/>
                  <a:pt x="21600" y="10462"/>
                  <a:pt x="21600" y="108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6" name="Shape"/>
          <p:cNvSpPr/>
          <p:nvPr/>
        </p:nvSpPr>
        <p:spPr>
          <a:xfrm>
            <a:off x="3753414" y="4179618"/>
            <a:ext cx="480249" cy="18146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1700"/>
                  <a:pt x="21431" y="12375"/>
                  <a:pt x="21262" y="12825"/>
                </a:cubicBezTo>
                <a:cubicBezTo>
                  <a:pt x="17887" y="20925"/>
                  <a:pt x="17887" y="20925"/>
                  <a:pt x="17887" y="20925"/>
                </a:cubicBezTo>
                <a:cubicBezTo>
                  <a:pt x="17719" y="21375"/>
                  <a:pt x="17466" y="21600"/>
                  <a:pt x="17212" y="21600"/>
                </a:cubicBezTo>
                <a:cubicBezTo>
                  <a:pt x="16622" y="21600"/>
                  <a:pt x="16200" y="20475"/>
                  <a:pt x="16200" y="18900"/>
                </a:cubicBezTo>
                <a:cubicBezTo>
                  <a:pt x="16200" y="18000"/>
                  <a:pt x="16369" y="17325"/>
                  <a:pt x="16537" y="16875"/>
                </a:cubicBezTo>
                <a:cubicBezTo>
                  <a:pt x="17972" y="13500"/>
                  <a:pt x="17972" y="13500"/>
                  <a:pt x="17972" y="13500"/>
                </a:cubicBezTo>
                <a:cubicBezTo>
                  <a:pt x="11812" y="13500"/>
                  <a:pt x="11812" y="13500"/>
                  <a:pt x="11812" y="13500"/>
                </a:cubicBezTo>
                <a:cubicBezTo>
                  <a:pt x="9788" y="13500"/>
                  <a:pt x="9788" y="13500"/>
                  <a:pt x="9788" y="13500"/>
                </a:cubicBezTo>
                <a:cubicBezTo>
                  <a:pt x="3628" y="13500"/>
                  <a:pt x="3628" y="13500"/>
                  <a:pt x="3628" y="13500"/>
                </a:cubicBezTo>
                <a:cubicBezTo>
                  <a:pt x="5063" y="16875"/>
                  <a:pt x="5063" y="16875"/>
                  <a:pt x="5063" y="16875"/>
                </a:cubicBezTo>
                <a:cubicBezTo>
                  <a:pt x="5231" y="17325"/>
                  <a:pt x="5400" y="18000"/>
                  <a:pt x="5400" y="18900"/>
                </a:cubicBezTo>
                <a:cubicBezTo>
                  <a:pt x="5400" y="20475"/>
                  <a:pt x="4978" y="21600"/>
                  <a:pt x="4388" y="21600"/>
                </a:cubicBezTo>
                <a:cubicBezTo>
                  <a:pt x="4134" y="21600"/>
                  <a:pt x="3881" y="21375"/>
                  <a:pt x="3713" y="20925"/>
                </a:cubicBezTo>
                <a:cubicBezTo>
                  <a:pt x="338" y="12825"/>
                  <a:pt x="338" y="12825"/>
                  <a:pt x="338" y="12825"/>
                </a:cubicBezTo>
                <a:cubicBezTo>
                  <a:pt x="169" y="12375"/>
                  <a:pt x="0" y="11700"/>
                  <a:pt x="0" y="10800"/>
                </a:cubicBezTo>
                <a:cubicBezTo>
                  <a:pt x="0" y="9900"/>
                  <a:pt x="169" y="9225"/>
                  <a:pt x="338" y="8775"/>
                </a:cubicBezTo>
                <a:cubicBezTo>
                  <a:pt x="3713" y="675"/>
                  <a:pt x="3713" y="675"/>
                  <a:pt x="3713" y="675"/>
                </a:cubicBezTo>
                <a:cubicBezTo>
                  <a:pt x="3881" y="225"/>
                  <a:pt x="4134" y="0"/>
                  <a:pt x="4388" y="0"/>
                </a:cubicBezTo>
                <a:cubicBezTo>
                  <a:pt x="4978" y="0"/>
                  <a:pt x="5400" y="1125"/>
                  <a:pt x="5400" y="2700"/>
                </a:cubicBezTo>
                <a:cubicBezTo>
                  <a:pt x="5400" y="3600"/>
                  <a:pt x="5231" y="4275"/>
                  <a:pt x="5063" y="4725"/>
                </a:cubicBezTo>
                <a:cubicBezTo>
                  <a:pt x="3628" y="8100"/>
                  <a:pt x="3628" y="8100"/>
                  <a:pt x="3628" y="8100"/>
                </a:cubicBezTo>
                <a:cubicBezTo>
                  <a:pt x="9788" y="8100"/>
                  <a:pt x="9788" y="8100"/>
                  <a:pt x="9788" y="8100"/>
                </a:cubicBezTo>
                <a:cubicBezTo>
                  <a:pt x="11812" y="8100"/>
                  <a:pt x="11812" y="8100"/>
                  <a:pt x="11812" y="8100"/>
                </a:cubicBezTo>
                <a:cubicBezTo>
                  <a:pt x="17972" y="8100"/>
                  <a:pt x="17972" y="8100"/>
                  <a:pt x="17972" y="8100"/>
                </a:cubicBezTo>
                <a:cubicBezTo>
                  <a:pt x="16537" y="4725"/>
                  <a:pt x="16537" y="4725"/>
                  <a:pt x="16537" y="4725"/>
                </a:cubicBezTo>
                <a:cubicBezTo>
                  <a:pt x="16369" y="4275"/>
                  <a:pt x="16200" y="3600"/>
                  <a:pt x="16200" y="2700"/>
                </a:cubicBezTo>
                <a:cubicBezTo>
                  <a:pt x="16200" y="1125"/>
                  <a:pt x="16622" y="0"/>
                  <a:pt x="17212" y="0"/>
                </a:cubicBezTo>
                <a:cubicBezTo>
                  <a:pt x="17466" y="0"/>
                  <a:pt x="17719" y="225"/>
                  <a:pt x="17887" y="675"/>
                </a:cubicBezTo>
                <a:cubicBezTo>
                  <a:pt x="21262" y="8775"/>
                  <a:pt x="21262" y="8775"/>
                  <a:pt x="21262" y="8775"/>
                </a:cubicBezTo>
                <a:cubicBezTo>
                  <a:pt x="21431" y="9225"/>
                  <a:pt x="21600" y="9900"/>
                  <a:pt x="21600" y="108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7" name="Shape"/>
          <p:cNvSpPr/>
          <p:nvPr/>
        </p:nvSpPr>
        <p:spPr>
          <a:xfrm>
            <a:off x="3062369" y="4029311"/>
            <a:ext cx="179635" cy="482081"/>
          </a:xfrm>
          <a:custGeom>
            <a:avLst/>
            <a:gdLst/>
            <a:ahLst/>
            <a:cxnLst>
              <a:cxn ang="0">
                <a:pos x="wd2" y="hd2"/>
              </a:cxn>
              <a:cxn ang="5400000">
                <a:pos x="wd2" y="hd2"/>
              </a:cxn>
              <a:cxn ang="10800000">
                <a:pos x="wd2" y="hd2"/>
              </a:cxn>
              <a:cxn ang="16200000">
                <a:pos x="wd2" y="hd2"/>
              </a:cxn>
            </a:cxnLst>
            <a:rect l="0" t="0" r="r" b="b"/>
            <a:pathLst>
              <a:path w="21600" h="21600" extrusionOk="0">
                <a:moveTo>
                  <a:pt x="18900" y="5400"/>
                </a:moveTo>
                <a:cubicBezTo>
                  <a:pt x="18000" y="5400"/>
                  <a:pt x="17325" y="5231"/>
                  <a:pt x="16875" y="5062"/>
                </a:cubicBezTo>
                <a:cubicBezTo>
                  <a:pt x="13500" y="3628"/>
                  <a:pt x="13500" y="3628"/>
                  <a:pt x="13500" y="3628"/>
                </a:cubicBezTo>
                <a:cubicBezTo>
                  <a:pt x="13500" y="9788"/>
                  <a:pt x="13500" y="9788"/>
                  <a:pt x="13500" y="9788"/>
                </a:cubicBezTo>
                <a:cubicBezTo>
                  <a:pt x="13500" y="11812"/>
                  <a:pt x="13500" y="11812"/>
                  <a:pt x="13500" y="11812"/>
                </a:cubicBezTo>
                <a:cubicBezTo>
                  <a:pt x="13500" y="17972"/>
                  <a:pt x="13500" y="17972"/>
                  <a:pt x="13500" y="17972"/>
                </a:cubicBezTo>
                <a:cubicBezTo>
                  <a:pt x="16875" y="16537"/>
                  <a:pt x="16875" y="16537"/>
                  <a:pt x="16875" y="16537"/>
                </a:cubicBezTo>
                <a:cubicBezTo>
                  <a:pt x="17325" y="16369"/>
                  <a:pt x="18000" y="16200"/>
                  <a:pt x="18900" y="16200"/>
                </a:cubicBezTo>
                <a:cubicBezTo>
                  <a:pt x="20475" y="16200"/>
                  <a:pt x="21600" y="16622"/>
                  <a:pt x="21600" y="17213"/>
                </a:cubicBezTo>
                <a:cubicBezTo>
                  <a:pt x="21600" y="17466"/>
                  <a:pt x="21375" y="17719"/>
                  <a:pt x="20925" y="17887"/>
                </a:cubicBezTo>
                <a:cubicBezTo>
                  <a:pt x="12825" y="21263"/>
                  <a:pt x="12825" y="21263"/>
                  <a:pt x="12825" y="21263"/>
                </a:cubicBezTo>
                <a:cubicBezTo>
                  <a:pt x="12375" y="21431"/>
                  <a:pt x="11700" y="21600"/>
                  <a:pt x="10800" y="21600"/>
                </a:cubicBezTo>
                <a:cubicBezTo>
                  <a:pt x="9900" y="21600"/>
                  <a:pt x="9225" y="21431"/>
                  <a:pt x="8775" y="21263"/>
                </a:cubicBezTo>
                <a:cubicBezTo>
                  <a:pt x="675" y="17887"/>
                  <a:pt x="675" y="17887"/>
                  <a:pt x="675" y="17887"/>
                </a:cubicBezTo>
                <a:cubicBezTo>
                  <a:pt x="225" y="17719"/>
                  <a:pt x="0" y="17466"/>
                  <a:pt x="0" y="17213"/>
                </a:cubicBezTo>
                <a:cubicBezTo>
                  <a:pt x="0" y="16622"/>
                  <a:pt x="1125" y="16200"/>
                  <a:pt x="2700" y="16200"/>
                </a:cubicBezTo>
                <a:cubicBezTo>
                  <a:pt x="3600" y="16200"/>
                  <a:pt x="4275" y="16369"/>
                  <a:pt x="4725" y="16537"/>
                </a:cubicBezTo>
                <a:cubicBezTo>
                  <a:pt x="8100" y="17972"/>
                  <a:pt x="8100" y="17972"/>
                  <a:pt x="8100" y="17972"/>
                </a:cubicBezTo>
                <a:cubicBezTo>
                  <a:pt x="8100" y="11812"/>
                  <a:pt x="8100" y="11812"/>
                  <a:pt x="8100" y="11812"/>
                </a:cubicBezTo>
                <a:cubicBezTo>
                  <a:pt x="8100" y="9788"/>
                  <a:pt x="8100" y="9788"/>
                  <a:pt x="8100" y="9788"/>
                </a:cubicBezTo>
                <a:cubicBezTo>
                  <a:pt x="8100" y="3628"/>
                  <a:pt x="8100" y="3628"/>
                  <a:pt x="8100" y="3628"/>
                </a:cubicBezTo>
                <a:cubicBezTo>
                  <a:pt x="4725" y="5062"/>
                  <a:pt x="4725" y="5062"/>
                  <a:pt x="4725" y="5062"/>
                </a:cubicBezTo>
                <a:cubicBezTo>
                  <a:pt x="4275" y="5231"/>
                  <a:pt x="3600" y="5400"/>
                  <a:pt x="2700" y="5400"/>
                </a:cubicBezTo>
                <a:cubicBezTo>
                  <a:pt x="1125" y="5400"/>
                  <a:pt x="0" y="4978"/>
                  <a:pt x="0" y="4387"/>
                </a:cubicBezTo>
                <a:cubicBezTo>
                  <a:pt x="0" y="4134"/>
                  <a:pt x="225" y="3881"/>
                  <a:pt x="675" y="3712"/>
                </a:cubicBezTo>
                <a:cubicBezTo>
                  <a:pt x="8775" y="337"/>
                  <a:pt x="8775" y="337"/>
                  <a:pt x="8775" y="337"/>
                </a:cubicBezTo>
                <a:cubicBezTo>
                  <a:pt x="8775" y="337"/>
                  <a:pt x="8775" y="337"/>
                  <a:pt x="8775" y="337"/>
                </a:cubicBezTo>
                <a:cubicBezTo>
                  <a:pt x="9225" y="169"/>
                  <a:pt x="9900" y="0"/>
                  <a:pt x="10800" y="0"/>
                </a:cubicBezTo>
                <a:cubicBezTo>
                  <a:pt x="11700" y="0"/>
                  <a:pt x="12375" y="169"/>
                  <a:pt x="12825" y="337"/>
                </a:cubicBezTo>
                <a:cubicBezTo>
                  <a:pt x="12825" y="337"/>
                  <a:pt x="12825" y="337"/>
                  <a:pt x="12825" y="337"/>
                </a:cubicBezTo>
                <a:cubicBezTo>
                  <a:pt x="20925" y="3712"/>
                  <a:pt x="20925" y="3712"/>
                  <a:pt x="20925" y="3712"/>
                </a:cubicBezTo>
                <a:cubicBezTo>
                  <a:pt x="21375" y="3881"/>
                  <a:pt x="21600" y="4134"/>
                  <a:pt x="21600" y="4387"/>
                </a:cubicBezTo>
                <a:cubicBezTo>
                  <a:pt x="21600" y="4978"/>
                  <a:pt x="20475" y="5400"/>
                  <a:pt x="18900" y="54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8" name="Shape"/>
          <p:cNvSpPr/>
          <p:nvPr/>
        </p:nvSpPr>
        <p:spPr>
          <a:xfrm>
            <a:off x="2123868" y="4029311"/>
            <a:ext cx="373935" cy="482081"/>
          </a:xfrm>
          <a:custGeom>
            <a:avLst/>
            <a:gdLst/>
            <a:ahLst/>
            <a:cxnLst>
              <a:cxn ang="0">
                <a:pos x="wd2" y="hd2"/>
              </a:cxn>
              <a:cxn ang="5400000">
                <a:pos x="wd2" y="hd2"/>
              </a:cxn>
              <a:cxn ang="10800000">
                <a:pos x="wd2" y="hd2"/>
              </a:cxn>
              <a:cxn ang="16200000">
                <a:pos x="wd2" y="hd2"/>
              </a:cxn>
            </a:cxnLst>
            <a:rect l="0" t="0" r="r" b="b"/>
            <a:pathLst>
              <a:path w="21600" h="21600" extrusionOk="0">
                <a:moveTo>
                  <a:pt x="21276" y="17887"/>
                </a:moveTo>
                <a:cubicBezTo>
                  <a:pt x="21276" y="17887"/>
                  <a:pt x="21276" y="17887"/>
                  <a:pt x="21276" y="17887"/>
                </a:cubicBezTo>
                <a:cubicBezTo>
                  <a:pt x="17388" y="21263"/>
                  <a:pt x="17388" y="21263"/>
                  <a:pt x="17388" y="21263"/>
                </a:cubicBezTo>
                <a:cubicBezTo>
                  <a:pt x="17388" y="21263"/>
                  <a:pt x="17388" y="21263"/>
                  <a:pt x="17388" y="21263"/>
                </a:cubicBezTo>
                <a:cubicBezTo>
                  <a:pt x="17172" y="21431"/>
                  <a:pt x="16848" y="21600"/>
                  <a:pt x="16416" y="21600"/>
                </a:cubicBezTo>
                <a:cubicBezTo>
                  <a:pt x="15984" y="21600"/>
                  <a:pt x="15660" y="21431"/>
                  <a:pt x="15444" y="21263"/>
                </a:cubicBezTo>
                <a:cubicBezTo>
                  <a:pt x="15444" y="21263"/>
                  <a:pt x="15444" y="21263"/>
                  <a:pt x="15444" y="21263"/>
                </a:cubicBezTo>
                <a:cubicBezTo>
                  <a:pt x="11556" y="17887"/>
                  <a:pt x="11556" y="17887"/>
                  <a:pt x="11556" y="17887"/>
                </a:cubicBezTo>
                <a:cubicBezTo>
                  <a:pt x="11556" y="17887"/>
                  <a:pt x="11556" y="17887"/>
                  <a:pt x="11556" y="17887"/>
                </a:cubicBezTo>
                <a:cubicBezTo>
                  <a:pt x="11340" y="17719"/>
                  <a:pt x="11232" y="17466"/>
                  <a:pt x="11232" y="17213"/>
                </a:cubicBezTo>
                <a:cubicBezTo>
                  <a:pt x="11232" y="16622"/>
                  <a:pt x="11772" y="16200"/>
                  <a:pt x="12528" y="16200"/>
                </a:cubicBezTo>
                <a:cubicBezTo>
                  <a:pt x="12960" y="16200"/>
                  <a:pt x="13284" y="16369"/>
                  <a:pt x="13500" y="16537"/>
                </a:cubicBezTo>
                <a:cubicBezTo>
                  <a:pt x="13500" y="16537"/>
                  <a:pt x="13500" y="16537"/>
                  <a:pt x="13500" y="16537"/>
                </a:cubicBezTo>
                <a:cubicBezTo>
                  <a:pt x="15120" y="17972"/>
                  <a:pt x="15120" y="17972"/>
                  <a:pt x="15120" y="17972"/>
                </a:cubicBezTo>
                <a:cubicBezTo>
                  <a:pt x="15120" y="13163"/>
                  <a:pt x="15120" y="13163"/>
                  <a:pt x="15120" y="13163"/>
                </a:cubicBezTo>
                <a:cubicBezTo>
                  <a:pt x="15120" y="8775"/>
                  <a:pt x="15120" y="8775"/>
                  <a:pt x="15120" y="8775"/>
                </a:cubicBezTo>
                <a:cubicBezTo>
                  <a:pt x="15120" y="3628"/>
                  <a:pt x="15120" y="3628"/>
                  <a:pt x="15120" y="3628"/>
                </a:cubicBezTo>
                <a:cubicBezTo>
                  <a:pt x="15120" y="1012"/>
                  <a:pt x="15120" y="1012"/>
                  <a:pt x="15120" y="1012"/>
                </a:cubicBezTo>
                <a:cubicBezTo>
                  <a:pt x="15120" y="422"/>
                  <a:pt x="15660" y="0"/>
                  <a:pt x="16416" y="0"/>
                </a:cubicBezTo>
                <a:cubicBezTo>
                  <a:pt x="17172" y="0"/>
                  <a:pt x="17712" y="422"/>
                  <a:pt x="17712" y="1012"/>
                </a:cubicBezTo>
                <a:cubicBezTo>
                  <a:pt x="17712" y="7425"/>
                  <a:pt x="17712" y="7425"/>
                  <a:pt x="17712" y="7425"/>
                </a:cubicBezTo>
                <a:cubicBezTo>
                  <a:pt x="17712" y="9788"/>
                  <a:pt x="17712" y="9788"/>
                  <a:pt x="17712" y="9788"/>
                </a:cubicBezTo>
                <a:cubicBezTo>
                  <a:pt x="17712" y="11812"/>
                  <a:pt x="17712" y="11812"/>
                  <a:pt x="17712" y="11812"/>
                </a:cubicBezTo>
                <a:cubicBezTo>
                  <a:pt x="17712" y="17972"/>
                  <a:pt x="17712" y="17972"/>
                  <a:pt x="17712" y="17972"/>
                </a:cubicBezTo>
                <a:cubicBezTo>
                  <a:pt x="19332" y="16537"/>
                  <a:pt x="19332" y="16537"/>
                  <a:pt x="19332" y="16537"/>
                </a:cubicBezTo>
                <a:cubicBezTo>
                  <a:pt x="19332" y="16537"/>
                  <a:pt x="19332" y="16537"/>
                  <a:pt x="19332" y="16537"/>
                </a:cubicBezTo>
                <a:cubicBezTo>
                  <a:pt x="19548" y="16369"/>
                  <a:pt x="19872" y="16200"/>
                  <a:pt x="20304" y="16200"/>
                </a:cubicBezTo>
                <a:cubicBezTo>
                  <a:pt x="21060" y="16200"/>
                  <a:pt x="21600" y="16622"/>
                  <a:pt x="21600" y="17213"/>
                </a:cubicBezTo>
                <a:cubicBezTo>
                  <a:pt x="21600" y="17466"/>
                  <a:pt x="21492" y="17719"/>
                  <a:pt x="21276" y="17887"/>
                </a:cubicBezTo>
                <a:moveTo>
                  <a:pt x="9072" y="5400"/>
                </a:moveTo>
                <a:cubicBezTo>
                  <a:pt x="8640" y="5400"/>
                  <a:pt x="8316" y="5231"/>
                  <a:pt x="8100" y="5062"/>
                </a:cubicBezTo>
                <a:cubicBezTo>
                  <a:pt x="8100" y="5062"/>
                  <a:pt x="8100" y="5062"/>
                  <a:pt x="8100" y="5062"/>
                </a:cubicBezTo>
                <a:cubicBezTo>
                  <a:pt x="6480" y="3628"/>
                  <a:pt x="6480" y="3628"/>
                  <a:pt x="6480" y="3628"/>
                </a:cubicBezTo>
                <a:cubicBezTo>
                  <a:pt x="6480" y="9788"/>
                  <a:pt x="6480" y="9788"/>
                  <a:pt x="6480" y="9788"/>
                </a:cubicBezTo>
                <a:cubicBezTo>
                  <a:pt x="6480" y="11812"/>
                  <a:pt x="6480" y="11812"/>
                  <a:pt x="6480" y="11812"/>
                </a:cubicBezTo>
                <a:cubicBezTo>
                  <a:pt x="6480" y="14175"/>
                  <a:pt x="6480" y="14175"/>
                  <a:pt x="6480" y="14175"/>
                </a:cubicBezTo>
                <a:cubicBezTo>
                  <a:pt x="6480" y="20588"/>
                  <a:pt x="6480" y="20588"/>
                  <a:pt x="6480" y="20588"/>
                </a:cubicBezTo>
                <a:cubicBezTo>
                  <a:pt x="6480" y="21178"/>
                  <a:pt x="5940" y="21600"/>
                  <a:pt x="5184" y="21600"/>
                </a:cubicBezTo>
                <a:cubicBezTo>
                  <a:pt x="4428" y="21600"/>
                  <a:pt x="3888" y="21178"/>
                  <a:pt x="3888" y="20588"/>
                </a:cubicBezTo>
                <a:cubicBezTo>
                  <a:pt x="3888" y="17972"/>
                  <a:pt x="3888" y="17972"/>
                  <a:pt x="3888" y="17972"/>
                </a:cubicBezTo>
                <a:cubicBezTo>
                  <a:pt x="3888" y="12825"/>
                  <a:pt x="3888" y="12825"/>
                  <a:pt x="3888" y="12825"/>
                </a:cubicBezTo>
                <a:cubicBezTo>
                  <a:pt x="3888" y="8437"/>
                  <a:pt x="3888" y="8437"/>
                  <a:pt x="3888" y="8437"/>
                </a:cubicBezTo>
                <a:cubicBezTo>
                  <a:pt x="3888" y="3628"/>
                  <a:pt x="3888" y="3628"/>
                  <a:pt x="3888" y="3628"/>
                </a:cubicBezTo>
                <a:cubicBezTo>
                  <a:pt x="2268" y="5062"/>
                  <a:pt x="2268" y="5062"/>
                  <a:pt x="2268" y="5062"/>
                </a:cubicBezTo>
                <a:cubicBezTo>
                  <a:pt x="2268" y="5062"/>
                  <a:pt x="2268" y="5062"/>
                  <a:pt x="2268" y="5062"/>
                </a:cubicBezTo>
                <a:cubicBezTo>
                  <a:pt x="2052" y="5231"/>
                  <a:pt x="1728" y="5400"/>
                  <a:pt x="1296" y="5400"/>
                </a:cubicBezTo>
                <a:cubicBezTo>
                  <a:pt x="540" y="5400"/>
                  <a:pt x="0" y="4978"/>
                  <a:pt x="0" y="4387"/>
                </a:cubicBezTo>
                <a:cubicBezTo>
                  <a:pt x="0" y="4134"/>
                  <a:pt x="108" y="3881"/>
                  <a:pt x="324" y="3712"/>
                </a:cubicBezTo>
                <a:cubicBezTo>
                  <a:pt x="324" y="3712"/>
                  <a:pt x="324" y="3712"/>
                  <a:pt x="324" y="3712"/>
                </a:cubicBezTo>
                <a:cubicBezTo>
                  <a:pt x="4212" y="337"/>
                  <a:pt x="4212" y="337"/>
                  <a:pt x="4212" y="337"/>
                </a:cubicBezTo>
                <a:cubicBezTo>
                  <a:pt x="4212" y="337"/>
                  <a:pt x="4212" y="337"/>
                  <a:pt x="4212" y="337"/>
                </a:cubicBezTo>
                <a:cubicBezTo>
                  <a:pt x="4428" y="169"/>
                  <a:pt x="4752" y="0"/>
                  <a:pt x="5184" y="0"/>
                </a:cubicBezTo>
                <a:cubicBezTo>
                  <a:pt x="5616" y="0"/>
                  <a:pt x="5940" y="169"/>
                  <a:pt x="6156" y="337"/>
                </a:cubicBezTo>
                <a:cubicBezTo>
                  <a:pt x="6156" y="337"/>
                  <a:pt x="6156" y="337"/>
                  <a:pt x="6156" y="337"/>
                </a:cubicBezTo>
                <a:cubicBezTo>
                  <a:pt x="10044" y="3712"/>
                  <a:pt x="10044" y="3712"/>
                  <a:pt x="10044" y="3712"/>
                </a:cubicBezTo>
                <a:cubicBezTo>
                  <a:pt x="10044" y="3712"/>
                  <a:pt x="10044" y="3712"/>
                  <a:pt x="10044" y="3712"/>
                </a:cubicBezTo>
                <a:cubicBezTo>
                  <a:pt x="10260" y="3881"/>
                  <a:pt x="10368" y="4134"/>
                  <a:pt x="10368" y="4387"/>
                </a:cubicBezTo>
                <a:cubicBezTo>
                  <a:pt x="10368" y="4978"/>
                  <a:pt x="9828" y="5400"/>
                  <a:pt x="9072" y="54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19" name="Shape"/>
          <p:cNvSpPr/>
          <p:nvPr/>
        </p:nvSpPr>
        <p:spPr>
          <a:xfrm>
            <a:off x="1229360" y="4082468"/>
            <a:ext cx="480250" cy="375768"/>
          </a:xfrm>
          <a:custGeom>
            <a:avLst/>
            <a:gdLst/>
            <a:ahLst/>
            <a:cxnLst>
              <a:cxn ang="0">
                <a:pos x="wd2" y="hd2"/>
              </a:cxn>
              <a:cxn ang="5400000">
                <a:pos x="wd2" y="hd2"/>
              </a:cxn>
              <a:cxn ang="10800000">
                <a:pos x="wd2" y="hd2"/>
              </a:cxn>
              <a:cxn ang="16200000">
                <a:pos x="wd2" y="hd2"/>
              </a:cxn>
            </a:cxnLst>
            <a:rect l="0" t="0" r="r" b="b"/>
            <a:pathLst>
              <a:path w="21600" h="21600" extrusionOk="0">
                <a:moveTo>
                  <a:pt x="21262" y="6156"/>
                </a:moveTo>
                <a:cubicBezTo>
                  <a:pt x="21262" y="6156"/>
                  <a:pt x="21262" y="6156"/>
                  <a:pt x="21262" y="6156"/>
                </a:cubicBezTo>
                <a:cubicBezTo>
                  <a:pt x="17887" y="10044"/>
                  <a:pt x="17887" y="10044"/>
                  <a:pt x="17887" y="10044"/>
                </a:cubicBezTo>
                <a:cubicBezTo>
                  <a:pt x="17887" y="10044"/>
                  <a:pt x="17887" y="10044"/>
                  <a:pt x="17887" y="10044"/>
                </a:cubicBezTo>
                <a:cubicBezTo>
                  <a:pt x="17719" y="10260"/>
                  <a:pt x="17466" y="10368"/>
                  <a:pt x="17212" y="10368"/>
                </a:cubicBezTo>
                <a:cubicBezTo>
                  <a:pt x="16622" y="10368"/>
                  <a:pt x="16200" y="9828"/>
                  <a:pt x="16200" y="9072"/>
                </a:cubicBezTo>
                <a:cubicBezTo>
                  <a:pt x="16200" y="8640"/>
                  <a:pt x="16369" y="8316"/>
                  <a:pt x="16537" y="8100"/>
                </a:cubicBezTo>
                <a:cubicBezTo>
                  <a:pt x="16537" y="8100"/>
                  <a:pt x="16537" y="8100"/>
                  <a:pt x="16537" y="8100"/>
                </a:cubicBezTo>
                <a:cubicBezTo>
                  <a:pt x="17972" y="6480"/>
                  <a:pt x="17972" y="6480"/>
                  <a:pt x="17972" y="6480"/>
                </a:cubicBezTo>
                <a:cubicBezTo>
                  <a:pt x="11812" y="6480"/>
                  <a:pt x="11812" y="6480"/>
                  <a:pt x="11812" y="6480"/>
                </a:cubicBezTo>
                <a:cubicBezTo>
                  <a:pt x="9788" y="6480"/>
                  <a:pt x="9788" y="6480"/>
                  <a:pt x="9788" y="6480"/>
                </a:cubicBezTo>
                <a:cubicBezTo>
                  <a:pt x="7425" y="6480"/>
                  <a:pt x="7425" y="6480"/>
                  <a:pt x="7425" y="6480"/>
                </a:cubicBezTo>
                <a:cubicBezTo>
                  <a:pt x="1013" y="6480"/>
                  <a:pt x="1013" y="6480"/>
                  <a:pt x="1013" y="6480"/>
                </a:cubicBezTo>
                <a:cubicBezTo>
                  <a:pt x="422" y="6480"/>
                  <a:pt x="0" y="5940"/>
                  <a:pt x="0" y="5184"/>
                </a:cubicBezTo>
                <a:cubicBezTo>
                  <a:pt x="0" y="4428"/>
                  <a:pt x="422" y="3888"/>
                  <a:pt x="1013" y="3888"/>
                </a:cubicBezTo>
                <a:cubicBezTo>
                  <a:pt x="3628" y="3888"/>
                  <a:pt x="3628" y="3888"/>
                  <a:pt x="3628" y="3888"/>
                </a:cubicBezTo>
                <a:cubicBezTo>
                  <a:pt x="3628" y="3888"/>
                  <a:pt x="3628" y="3888"/>
                  <a:pt x="3628" y="3888"/>
                </a:cubicBezTo>
                <a:cubicBezTo>
                  <a:pt x="8775" y="3888"/>
                  <a:pt x="8775" y="3888"/>
                  <a:pt x="8775" y="3888"/>
                </a:cubicBezTo>
                <a:cubicBezTo>
                  <a:pt x="13162" y="3888"/>
                  <a:pt x="13162" y="3888"/>
                  <a:pt x="13162" y="3888"/>
                </a:cubicBezTo>
                <a:cubicBezTo>
                  <a:pt x="17972" y="3888"/>
                  <a:pt x="17972" y="3888"/>
                  <a:pt x="17972" y="3888"/>
                </a:cubicBezTo>
                <a:cubicBezTo>
                  <a:pt x="16537" y="2268"/>
                  <a:pt x="16537" y="2268"/>
                  <a:pt x="16537" y="2268"/>
                </a:cubicBezTo>
                <a:cubicBezTo>
                  <a:pt x="16537" y="2268"/>
                  <a:pt x="16537" y="2268"/>
                  <a:pt x="16537" y="2268"/>
                </a:cubicBezTo>
                <a:cubicBezTo>
                  <a:pt x="16369" y="2052"/>
                  <a:pt x="16200" y="1728"/>
                  <a:pt x="16200" y="1296"/>
                </a:cubicBezTo>
                <a:cubicBezTo>
                  <a:pt x="16200" y="540"/>
                  <a:pt x="16622" y="0"/>
                  <a:pt x="17212" y="0"/>
                </a:cubicBezTo>
                <a:cubicBezTo>
                  <a:pt x="17466" y="0"/>
                  <a:pt x="17719" y="108"/>
                  <a:pt x="17887" y="324"/>
                </a:cubicBezTo>
                <a:cubicBezTo>
                  <a:pt x="17887" y="324"/>
                  <a:pt x="17887" y="324"/>
                  <a:pt x="17887" y="324"/>
                </a:cubicBezTo>
                <a:cubicBezTo>
                  <a:pt x="21262" y="4212"/>
                  <a:pt x="21262" y="4212"/>
                  <a:pt x="21262" y="4212"/>
                </a:cubicBezTo>
                <a:cubicBezTo>
                  <a:pt x="21262" y="4212"/>
                  <a:pt x="21262" y="4212"/>
                  <a:pt x="21262" y="4212"/>
                </a:cubicBezTo>
                <a:cubicBezTo>
                  <a:pt x="21431" y="4428"/>
                  <a:pt x="21600" y="4752"/>
                  <a:pt x="21600" y="5184"/>
                </a:cubicBezTo>
                <a:cubicBezTo>
                  <a:pt x="21600" y="5616"/>
                  <a:pt x="21431" y="5940"/>
                  <a:pt x="21262" y="6156"/>
                </a:cubicBezTo>
                <a:moveTo>
                  <a:pt x="338" y="15444"/>
                </a:moveTo>
                <a:cubicBezTo>
                  <a:pt x="338" y="15444"/>
                  <a:pt x="338" y="15444"/>
                  <a:pt x="338" y="15444"/>
                </a:cubicBezTo>
                <a:cubicBezTo>
                  <a:pt x="3713" y="11556"/>
                  <a:pt x="3713" y="11556"/>
                  <a:pt x="3713" y="11556"/>
                </a:cubicBezTo>
                <a:cubicBezTo>
                  <a:pt x="3713" y="11556"/>
                  <a:pt x="3713" y="11556"/>
                  <a:pt x="3713" y="11556"/>
                </a:cubicBezTo>
                <a:cubicBezTo>
                  <a:pt x="3881" y="11340"/>
                  <a:pt x="4134" y="11232"/>
                  <a:pt x="4388" y="11232"/>
                </a:cubicBezTo>
                <a:cubicBezTo>
                  <a:pt x="4978" y="11232"/>
                  <a:pt x="5400" y="11772"/>
                  <a:pt x="5400" y="12528"/>
                </a:cubicBezTo>
                <a:cubicBezTo>
                  <a:pt x="5400" y="12960"/>
                  <a:pt x="5231" y="13284"/>
                  <a:pt x="5063" y="13500"/>
                </a:cubicBezTo>
                <a:cubicBezTo>
                  <a:pt x="5063" y="13500"/>
                  <a:pt x="5063" y="13500"/>
                  <a:pt x="5063" y="13500"/>
                </a:cubicBezTo>
                <a:cubicBezTo>
                  <a:pt x="3628" y="15120"/>
                  <a:pt x="3628" y="15120"/>
                  <a:pt x="3628" y="15120"/>
                </a:cubicBezTo>
                <a:cubicBezTo>
                  <a:pt x="8438" y="15120"/>
                  <a:pt x="8438" y="15120"/>
                  <a:pt x="8438" y="15120"/>
                </a:cubicBezTo>
                <a:cubicBezTo>
                  <a:pt x="12825" y="15120"/>
                  <a:pt x="12825" y="15120"/>
                  <a:pt x="12825" y="15120"/>
                </a:cubicBezTo>
                <a:cubicBezTo>
                  <a:pt x="17972" y="15120"/>
                  <a:pt x="17972" y="15120"/>
                  <a:pt x="17972" y="15120"/>
                </a:cubicBezTo>
                <a:cubicBezTo>
                  <a:pt x="20587" y="15120"/>
                  <a:pt x="20587" y="15120"/>
                  <a:pt x="20587" y="15120"/>
                </a:cubicBezTo>
                <a:cubicBezTo>
                  <a:pt x="21178" y="15120"/>
                  <a:pt x="21600" y="15660"/>
                  <a:pt x="21600" y="16416"/>
                </a:cubicBezTo>
                <a:cubicBezTo>
                  <a:pt x="21600" y="17172"/>
                  <a:pt x="21178" y="17712"/>
                  <a:pt x="20587" y="17712"/>
                </a:cubicBezTo>
                <a:cubicBezTo>
                  <a:pt x="14175" y="17712"/>
                  <a:pt x="14175" y="17712"/>
                  <a:pt x="14175" y="17712"/>
                </a:cubicBezTo>
                <a:cubicBezTo>
                  <a:pt x="11812" y="17712"/>
                  <a:pt x="11812" y="17712"/>
                  <a:pt x="11812" y="17712"/>
                </a:cubicBezTo>
                <a:cubicBezTo>
                  <a:pt x="9788" y="17712"/>
                  <a:pt x="9788" y="17712"/>
                  <a:pt x="9788" y="17712"/>
                </a:cubicBezTo>
                <a:cubicBezTo>
                  <a:pt x="3628" y="17712"/>
                  <a:pt x="3628" y="17712"/>
                  <a:pt x="3628" y="17712"/>
                </a:cubicBezTo>
                <a:cubicBezTo>
                  <a:pt x="5063" y="19332"/>
                  <a:pt x="5063" y="19332"/>
                  <a:pt x="5063" y="19332"/>
                </a:cubicBezTo>
                <a:cubicBezTo>
                  <a:pt x="5063" y="19332"/>
                  <a:pt x="5063" y="19332"/>
                  <a:pt x="5063" y="19332"/>
                </a:cubicBezTo>
                <a:cubicBezTo>
                  <a:pt x="5231" y="19548"/>
                  <a:pt x="5400" y="19872"/>
                  <a:pt x="5400" y="20304"/>
                </a:cubicBezTo>
                <a:cubicBezTo>
                  <a:pt x="5400" y="21060"/>
                  <a:pt x="4978" y="21600"/>
                  <a:pt x="4388" y="21600"/>
                </a:cubicBezTo>
                <a:cubicBezTo>
                  <a:pt x="4134" y="21600"/>
                  <a:pt x="3881" y="21492"/>
                  <a:pt x="3713" y="21276"/>
                </a:cubicBezTo>
                <a:cubicBezTo>
                  <a:pt x="3713" y="21276"/>
                  <a:pt x="3713" y="21276"/>
                  <a:pt x="3713" y="21276"/>
                </a:cubicBezTo>
                <a:cubicBezTo>
                  <a:pt x="338" y="17388"/>
                  <a:pt x="338" y="17388"/>
                  <a:pt x="338" y="17388"/>
                </a:cubicBezTo>
                <a:cubicBezTo>
                  <a:pt x="338" y="17388"/>
                  <a:pt x="338" y="17388"/>
                  <a:pt x="338" y="17388"/>
                </a:cubicBezTo>
                <a:cubicBezTo>
                  <a:pt x="169" y="17172"/>
                  <a:pt x="0" y="16848"/>
                  <a:pt x="0" y="16416"/>
                </a:cubicBezTo>
                <a:cubicBezTo>
                  <a:pt x="0" y="15984"/>
                  <a:pt x="169" y="15660"/>
                  <a:pt x="338" y="1544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0" name="Shape"/>
          <p:cNvSpPr/>
          <p:nvPr/>
        </p:nvSpPr>
        <p:spPr>
          <a:xfrm>
            <a:off x="10557544" y="3187959"/>
            <a:ext cx="329943" cy="482083"/>
          </a:xfrm>
          <a:custGeom>
            <a:avLst/>
            <a:gdLst/>
            <a:ahLst/>
            <a:cxnLst>
              <a:cxn ang="0">
                <a:pos x="wd2" y="hd2"/>
              </a:cxn>
              <a:cxn ang="5400000">
                <a:pos x="wd2" y="hd2"/>
              </a:cxn>
              <a:cxn ang="10800000">
                <a:pos x="wd2" y="hd2"/>
              </a:cxn>
              <a:cxn ang="16200000">
                <a:pos x="wd2" y="hd2"/>
              </a:cxn>
            </a:cxnLst>
            <a:rect l="0" t="0" r="r" b="b"/>
            <a:pathLst>
              <a:path w="21600" h="21600" extrusionOk="0">
                <a:moveTo>
                  <a:pt x="20127" y="21600"/>
                </a:moveTo>
                <a:cubicBezTo>
                  <a:pt x="1473" y="21600"/>
                  <a:pt x="1473" y="21600"/>
                  <a:pt x="1473" y="21600"/>
                </a:cubicBezTo>
                <a:cubicBezTo>
                  <a:pt x="614" y="21600"/>
                  <a:pt x="0" y="21178"/>
                  <a:pt x="0" y="20587"/>
                </a:cubicBezTo>
                <a:cubicBezTo>
                  <a:pt x="0" y="7762"/>
                  <a:pt x="0" y="7762"/>
                  <a:pt x="0" y="7762"/>
                </a:cubicBezTo>
                <a:cubicBezTo>
                  <a:pt x="0" y="7172"/>
                  <a:pt x="614" y="6750"/>
                  <a:pt x="1473" y="6750"/>
                </a:cubicBezTo>
                <a:cubicBezTo>
                  <a:pt x="7364" y="6750"/>
                  <a:pt x="7364" y="6750"/>
                  <a:pt x="7364" y="6750"/>
                </a:cubicBezTo>
                <a:cubicBezTo>
                  <a:pt x="7364" y="8775"/>
                  <a:pt x="7364" y="8775"/>
                  <a:pt x="7364" y="8775"/>
                </a:cubicBezTo>
                <a:cubicBezTo>
                  <a:pt x="2945" y="8775"/>
                  <a:pt x="2945" y="8775"/>
                  <a:pt x="2945" y="8775"/>
                </a:cubicBezTo>
                <a:cubicBezTo>
                  <a:pt x="2945" y="19575"/>
                  <a:pt x="2945" y="19575"/>
                  <a:pt x="2945" y="19575"/>
                </a:cubicBezTo>
                <a:cubicBezTo>
                  <a:pt x="18655" y="19575"/>
                  <a:pt x="18655" y="19575"/>
                  <a:pt x="18655" y="19575"/>
                </a:cubicBezTo>
                <a:cubicBezTo>
                  <a:pt x="18655" y="8775"/>
                  <a:pt x="18655" y="8775"/>
                  <a:pt x="18655" y="8775"/>
                </a:cubicBezTo>
                <a:cubicBezTo>
                  <a:pt x="13745" y="8775"/>
                  <a:pt x="13745" y="8775"/>
                  <a:pt x="13745" y="8775"/>
                </a:cubicBezTo>
                <a:cubicBezTo>
                  <a:pt x="13745" y="6750"/>
                  <a:pt x="13745" y="6750"/>
                  <a:pt x="13745" y="6750"/>
                </a:cubicBezTo>
                <a:cubicBezTo>
                  <a:pt x="20127" y="6750"/>
                  <a:pt x="20127" y="6750"/>
                  <a:pt x="20127" y="6750"/>
                </a:cubicBezTo>
                <a:cubicBezTo>
                  <a:pt x="20986" y="6750"/>
                  <a:pt x="21600" y="7172"/>
                  <a:pt x="21600" y="7762"/>
                </a:cubicBezTo>
                <a:cubicBezTo>
                  <a:pt x="21600" y="20587"/>
                  <a:pt x="21600" y="20587"/>
                  <a:pt x="21600" y="20587"/>
                </a:cubicBezTo>
                <a:cubicBezTo>
                  <a:pt x="21600" y="21178"/>
                  <a:pt x="20986" y="21600"/>
                  <a:pt x="20127" y="21600"/>
                </a:cubicBezTo>
                <a:moveTo>
                  <a:pt x="15218" y="5400"/>
                </a:moveTo>
                <a:cubicBezTo>
                  <a:pt x="14727" y="5400"/>
                  <a:pt x="14359" y="5231"/>
                  <a:pt x="14114" y="5062"/>
                </a:cubicBezTo>
                <a:cubicBezTo>
                  <a:pt x="14114" y="5062"/>
                  <a:pt x="14114" y="5062"/>
                  <a:pt x="14114" y="5062"/>
                </a:cubicBezTo>
                <a:cubicBezTo>
                  <a:pt x="12273" y="3628"/>
                  <a:pt x="12273" y="3628"/>
                  <a:pt x="12273" y="3628"/>
                </a:cubicBezTo>
                <a:cubicBezTo>
                  <a:pt x="12273" y="9787"/>
                  <a:pt x="12273" y="9787"/>
                  <a:pt x="12273" y="9787"/>
                </a:cubicBezTo>
                <a:cubicBezTo>
                  <a:pt x="12273" y="10378"/>
                  <a:pt x="11659" y="10800"/>
                  <a:pt x="10800" y="10800"/>
                </a:cubicBezTo>
                <a:cubicBezTo>
                  <a:pt x="9941" y="10800"/>
                  <a:pt x="9327" y="10378"/>
                  <a:pt x="9327" y="9787"/>
                </a:cubicBezTo>
                <a:cubicBezTo>
                  <a:pt x="9327" y="3628"/>
                  <a:pt x="9327" y="3628"/>
                  <a:pt x="9327" y="3628"/>
                </a:cubicBezTo>
                <a:cubicBezTo>
                  <a:pt x="7486" y="5062"/>
                  <a:pt x="7486" y="5062"/>
                  <a:pt x="7486" y="5062"/>
                </a:cubicBezTo>
                <a:cubicBezTo>
                  <a:pt x="7486" y="5062"/>
                  <a:pt x="7486" y="5062"/>
                  <a:pt x="7486" y="5062"/>
                </a:cubicBezTo>
                <a:cubicBezTo>
                  <a:pt x="7241" y="5231"/>
                  <a:pt x="6873" y="5400"/>
                  <a:pt x="6382" y="5400"/>
                </a:cubicBezTo>
                <a:cubicBezTo>
                  <a:pt x="5523" y="5400"/>
                  <a:pt x="4909" y="4978"/>
                  <a:pt x="4909" y="4387"/>
                </a:cubicBezTo>
                <a:cubicBezTo>
                  <a:pt x="4909" y="4134"/>
                  <a:pt x="5032" y="3881"/>
                  <a:pt x="5277" y="3712"/>
                </a:cubicBezTo>
                <a:cubicBezTo>
                  <a:pt x="5277" y="3712"/>
                  <a:pt x="5277" y="3712"/>
                  <a:pt x="5277" y="3712"/>
                </a:cubicBezTo>
                <a:cubicBezTo>
                  <a:pt x="9695" y="337"/>
                  <a:pt x="9695" y="337"/>
                  <a:pt x="9695" y="337"/>
                </a:cubicBezTo>
                <a:cubicBezTo>
                  <a:pt x="9695" y="337"/>
                  <a:pt x="9695" y="337"/>
                  <a:pt x="9695" y="337"/>
                </a:cubicBezTo>
                <a:cubicBezTo>
                  <a:pt x="9941" y="169"/>
                  <a:pt x="10309" y="0"/>
                  <a:pt x="10800" y="0"/>
                </a:cubicBezTo>
                <a:cubicBezTo>
                  <a:pt x="11291" y="0"/>
                  <a:pt x="11659" y="169"/>
                  <a:pt x="11905" y="337"/>
                </a:cubicBezTo>
                <a:cubicBezTo>
                  <a:pt x="11905" y="337"/>
                  <a:pt x="11905" y="337"/>
                  <a:pt x="11905" y="337"/>
                </a:cubicBezTo>
                <a:cubicBezTo>
                  <a:pt x="16323" y="3712"/>
                  <a:pt x="16323" y="3712"/>
                  <a:pt x="16323" y="3712"/>
                </a:cubicBezTo>
                <a:cubicBezTo>
                  <a:pt x="16323" y="3712"/>
                  <a:pt x="16323" y="3712"/>
                  <a:pt x="16323" y="3712"/>
                </a:cubicBezTo>
                <a:cubicBezTo>
                  <a:pt x="16568" y="3881"/>
                  <a:pt x="16691" y="4134"/>
                  <a:pt x="16691" y="4387"/>
                </a:cubicBezTo>
                <a:cubicBezTo>
                  <a:pt x="16691" y="4978"/>
                  <a:pt x="16077" y="5400"/>
                  <a:pt x="15218" y="54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1" name="Shape"/>
          <p:cNvSpPr/>
          <p:nvPr/>
        </p:nvSpPr>
        <p:spPr>
          <a:xfrm>
            <a:off x="9685032" y="3233785"/>
            <a:ext cx="392264" cy="390431"/>
          </a:xfrm>
          <a:custGeom>
            <a:avLst/>
            <a:gdLst/>
            <a:ahLst/>
            <a:cxnLst>
              <a:cxn ang="0">
                <a:pos x="wd2" y="hd2"/>
              </a:cxn>
              <a:cxn ang="5400000">
                <a:pos x="wd2" y="hd2"/>
              </a:cxn>
              <a:cxn ang="10800000">
                <a:pos x="wd2" y="hd2"/>
              </a:cxn>
              <a:cxn ang="16200000">
                <a:pos x="wd2" y="hd2"/>
              </a:cxn>
            </a:cxnLst>
            <a:rect l="0" t="0" r="r" b="b"/>
            <a:pathLst>
              <a:path w="21600" h="21600" extrusionOk="0">
                <a:moveTo>
                  <a:pt x="20354" y="7477"/>
                </a:moveTo>
                <a:cubicBezTo>
                  <a:pt x="20354" y="7477"/>
                  <a:pt x="20354" y="7477"/>
                  <a:pt x="20354" y="7477"/>
                </a:cubicBezTo>
                <a:cubicBezTo>
                  <a:pt x="19627" y="7477"/>
                  <a:pt x="19108" y="6958"/>
                  <a:pt x="19108" y="6231"/>
                </a:cubicBezTo>
                <a:cubicBezTo>
                  <a:pt x="19108" y="4258"/>
                  <a:pt x="19108" y="4258"/>
                  <a:pt x="19108" y="4258"/>
                </a:cubicBezTo>
                <a:cubicBezTo>
                  <a:pt x="12877" y="10488"/>
                  <a:pt x="12877" y="10488"/>
                  <a:pt x="12877" y="10488"/>
                </a:cubicBezTo>
                <a:cubicBezTo>
                  <a:pt x="12877" y="10488"/>
                  <a:pt x="12877" y="10488"/>
                  <a:pt x="12877" y="10488"/>
                </a:cubicBezTo>
                <a:cubicBezTo>
                  <a:pt x="12669" y="10696"/>
                  <a:pt x="12358" y="10800"/>
                  <a:pt x="12046" y="10800"/>
                </a:cubicBezTo>
                <a:cubicBezTo>
                  <a:pt x="11319" y="10800"/>
                  <a:pt x="10800" y="10281"/>
                  <a:pt x="10800" y="9554"/>
                </a:cubicBezTo>
                <a:cubicBezTo>
                  <a:pt x="10800" y="9242"/>
                  <a:pt x="10904" y="8931"/>
                  <a:pt x="11112" y="8723"/>
                </a:cubicBezTo>
                <a:cubicBezTo>
                  <a:pt x="11112" y="8723"/>
                  <a:pt x="11112" y="8723"/>
                  <a:pt x="11112" y="8723"/>
                </a:cubicBezTo>
                <a:cubicBezTo>
                  <a:pt x="17342" y="2492"/>
                  <a:pt x="17342" y="2492"/>
                  <a:pt x="17342" y="2492"/>
                </a:cubicBezTo>
                <a:cubicBezTo>
                  <a:pt x="15369" y="2492"/>
                  <a:pt x="15369" y="2492"/>
                  <a:pt x="15369" y="2492"/>
                </a:cubicBezTo>
                <a:cubicBezTo>
                  <a:pt x="14642" y="2492"/>
                  <a:pt x="14123" y="1973"/>
                  <a:pt x="14123" y="1246"/>
                </a:cubicBezTo>
                <a:cubicBezTo>
                  <a:pt x="14123" y="519"/>
                  <a:pt x="14642" y="0"/>
                  <a:pt x="15369" y="0"/>
                </a:cubicBezTo>
                <a:cubicBezTo>
                  <a:pt x="20354" y="0"/>
                  <a:pt x="20354" y="0"/>
                  <a:pt x="20354" y="0"/>
                </a:cubicBezTo>
                <a:cubicBezTo>
                  <a:pt x="21081" y="0"/>
                  <a:pt x="21600" y="519"/>
                  <a:pt x="21600" y="1246"/>
                </a:cubicBezTo>
                <a:cubicBezTo>
                  <a:pt x="21600" y="6231"/>
                  <a:pt x="21600" y="6231"/>
                  <a:pt x="21600" y="6231"/>
                </a:cubicBezTo>
                <a:cubicBezTo>
                  <a:pt x="21600" y="6958"/>
                  <a:pt x="21081" y="7477"/>
                  <a:pt x="20354" y="7477"/>
                </a:cubicBezTo>
                <a:moveTo>
                  <a:pt x="10385" y="2492"/>
                </a:moveTo>
                <a:cubicBezTo>
                  <a:pt x="10385" y="2492"/>
                  <a:pt x="10385" y="2492"/>
                  <a:pt x="10385" y="2492"/>
                </a:cubicBezTo>
                <a:cubicBezTo>
                  <a:pt x="2492" y="2492"/>
                  <a:pt x="2492" y="2492"/>
                  <a:pt x="2492" y="2492"/>
                </a:cubicBezTo>
                <a:cubicBezTo>
                  <a:pt x="2492" y="19108"/>
                  <a:pt x="2492" y="19108"/>
                  <a:pt x="2492" y="19108"/>
                </a:cubicBezTo>
                <a:cubicBezTo>
                  <a:pt x="19108" y="19108"/>
                  <a:pt x="19108" y="19108"/>
                  <a:pt x="19108" y="19108"/>
                </a:cubicBezTo>
                <a:cubicBezTo>
                  <a:pt x="19108" y="17862"/>
                  <a:pt x="19108" y="17862"/>
                  <a:pt x="19108" y="17862"/>
                </a:cubicBezTo>
                <a:cubicBezTo>
                  <a:pt x="19108" y="11215"/>
                  <a:pt x="19108" y="11215"/>
                  <a:pt x="19108" y="11215"/>
                </a:cubicBezTo>
                <a:cubicBezTo>
                  <a:pt x="19108" y="8412"/>
                  <a:pt x="19108" y="8412"/>
                  <a:pt x="19108" y="8412"/>
                </a:cubicBezTo>
                <a:cubicBezTo>
                  <a:pt x="19523" y="8619"/>
                  <a:pt x="19938" y="8723"/>
                  <a:pt x="20354" y="8723"/>
                </a:cubicBezTo>
                <a:cubicBezTo>
                  <a:pt x="20769" y="8723"/>
                  <a:pt x="21185" y="8619"/>
                  <a:pt x="21600" y="8412"/>
                </a:cubicBezTo>
                <a:cubicBezTo>
                  <a:pt x="21600" y="12046"/>
                  <a:pt x="21600" y="12046"/>
                  <a:pt x="21600" y="12046"/>
                </a:cubicBezTo>
                <a:cubicBezTo>
                  <a:pt x="21600" y="20354"/>
                  <a:pt x="21600" y="20354"/>
                  <a:pt x="21600" y="20354"/>
                </a:cubicBezTo>
                <a:cubicBezTo>
                  <a:pt x="21600" y="21081"/>
                  <a:pt x="21081" y="21600"/>
                  <a:pt x="20354" y="21600"/>
                </a:cubicBezTo>
                <a:cubicBezTo>
                  <a:pt x="1246" y="21600"/>
                  <a:pt x="1246" y="21600"/>
                  <a:pt x="1246" y="21600"/>
                </a:cubicBezTo>
                <a:cubicBezTo>
                  <a:pt x="519" y="21600"/>
                  <a:pt x="0" y="21081"/>
                  <a:pt x="0" y="20354"/>
                </a:cubicBezTo>
                <a:cubicBezTo>
                  <a:pt x="0" y="1246"/>
                  <a:pt x="0" y="1246"/>
                  <a:pt x="0" y="1246"/>
                </a:cubicBezTo>
                <a:cubicBezTo>
                  <a:pt x="0" y="519"/>
                  <a:pt x="519" y="0"/>
                  <a:pt x="1246" y="0"/>
                </a:cubicBezTo>
                <a:cubicBezTo>
                  <a:pt x="10385" y="0"/>
                  <a:pt x="10385" y="0"/>
                  <a:pt x="10385" y="0"/>
                </a:cubicBezTo>
                <a:cubicBezTo>
                  <a:pt x="13188" y="0"/>
                  <a:pt x="13188" y="0"/>
                  <a:pt x="13188" y="0"/>
                </a:cubicBezTo>
                <a:cubicBezTo>
                  <a:pt x="12981" y="415"/>
                  <a:pt x="12877" y="831"/>
                  <a:pt x="12877" y="1246"/>
                </a:cubicBezTo>
                <a:cubicBezTo>
                  <a:pt x="12877" y="1662"/>
                  <a:pt x="12981" y="2077"/>
                  <a:pt x="13188" y="2492"/>
                </a:cubicBezTo>
                <a:lnTo>
                  <a:pt x="10385" y="249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2" name="Shape"/>
          <p:cNvSpPr/>
          <p:nvPr/>
        </p:nvSpPr>
        <p:spPr>
          <a:xfrm>
            <a:off x="8799687" y="3187959"/>
            <a:ext cx="480249"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5063" y="2025"/>
                </a:moveTo>
                <a:cubicBezTo>
                  <a:pt x="5063" y="2025"/>
                  <a:pt x="5063" y="2025"/>
                  <a:pt x="5063" y="2025"/>
                </a:cubicBezTo>
                <a:cubicBezTo>
                  <a:pt x="2025" y="2025"/>
                  <a:pt x="2025" y="2025"/>
                  <a:pt x="2025" y="2025"/>
                </a:cubicBezTo>
                <a:cubicBezTo>
                  <a:pt x="2025" y="5062"/>
                  <a:pt x="2025" y="5062"/>
                  <a:pt x="2025" y="5062"/>
                </a:cubicBezTo>
                <a:cubicBezTo>
                  <a:pt x="2025" y="5653"/>
                  <a:pt x="1603" y="6075"/>
                  <a:pt x="1013" y="6075"/>
                </a:cubicBezTo>
                <a:cubicBezTo>
                  <a:pt x="422" y="6075"/>
                  <a:pt x="0" y="5653"/>
                  <a:pt x="0" y="5062"/>
                </a:cubicBezTo>
                <a:cubicBezTo>
                  <a:pt x="0" y="5062"/>
                  <a:pt x="0" y="5062"/>
                  <a:pt x="0" y="5062"/>
                </a:cubicBezTo>
                <a:cubicBezTo>
                  <a:pt x="0" y="1012"/>
                  <a:pt x="0" y="1012"/>
                  <a:pt x="0" y="1012"/>
                </a:cubicBezTo>
                <a:cubicBezTo>
                  <a:pt x="0" y="422"/>
                  <a:pt x="422" y="0"/>
                  <a:pt x="1013" y="0"/>
                </a:cubicBezTo>
                <a:cubicBezTo>
                  <a:pt x="5063" y="0"/>
                  <a:pt x="5063" y="0"/>
                  <a:pt x="5063" y="0"/>
                </a:cubicBezTo>
                <a:cubicBezTo>
                  <a:pt x="5653" y="0"/>
                  <a:pt x="6075" y="422"/>
                  <a:pt x="6075" y="1012"/>
                </a:cubicBezTo>
                <a:cubicBezTo>
                  <a:pt x="6075" y="1603"/>
                  <a:pt x="5653" y="2025"/>
                  <a:pt x="5063" y="2025"/>
                </a:cubicBezTo>
                <a:moveTo>
                  <a:pt x="3038" y="3037"/>
                </a:moveTo>
                <a:cubicBezTo>
                  <a:pt x="18562" y="3037"/>
                  <a:pt x="18562" y="3037"/>
                  <a:pt x="18562" y="3037"/>
                </a:cubicBezTo>
                <a:cubicBezTo>
                  <a:pt x="18562" y="18562"/>
                  <a:pt x="18562" y="18562"/>
                  <a:pt x="18562" y="18562"/>
                </a:cubicBezTo>
                <a:cubicBezTo>
                  <a:pt x="3038" y="18562"/>
                  <a:pt x="3038" y="18562"/>
                  <a:pt x="3038" y="18562"/>
                </a:cubicBezTo>
                <a:lnTo>
                  <a:pt x="3038" y="3037"/>
                </a:lnTo>
                <a:close/>
                <a:moveTo>
                  <a:pt x="5063" y="16537"/>
                </a:moveTo>
                <a:cubicBezTo>
                  <a:pt x="16537" y="16537"/>
                  <a:pt x="16537" y="16537"/>
                  <a:pt x="16537" y="16537"/>
                </a:cubicBezTo>
                <a:cubicBezTo>
                  <a:pt x="16537" y="5062"/>
                  <a:pt x="16537" y="5062"/>
                  <a:pt x="16537" y="5062"/>
                </a:cubicBezTo>
                <a:cubicBezTo>
                  <a:pt x="5063" y="5062"/>
                  <a:pt x="5063" y="5062"/>
                  <a:pt x="5063" y="5062"/>
                </a:cubicBezTo>
                <a:lnTo>
                  <a:pt x="5063" y="16537"/>
                </a:lnTo>
                <a:close/>
                <a:moveTo>
                  <a:pt x="1013" y="15525"/>
                </a:moveTo>
                <a:cubicBezTo>
                  <a:pt x="1603" y="15525"/>
                  <a:pt x="2025" y="15947"/>
                  <a:pt x="2025" y="16537"/>
                </a:cubicBezTo>
                <a:cubicBezTo>
                  <a:pt x="2025" y="19575"/>
                  <a:pt x="2025" y="19575"/>
                  <a:pt x="2025" y="19575"/>
                </a:cubicBezTo>
                <a:cubicBezTo>
                  <a:pt x="5063" y="19575"/>
                  <a:pt x="5063" y="19575"/>
                  <a:pt x="5063" y="19575"/>
                </a:cubicBezTo>
                <a:cubicBezTo>
                  <a:pt x="5653" y="19575"/>
                  <a:pt x="6075" y="19997"/>
                  <a:pt x="6075" y="20587"/>
                </a:cubicBezTo>
                <a:cubicBezTo>
                  <a:pt x="6075" y="21178"/>
                  <a:pt x="5653" y="21600"/>
                  <a:pt x="5063" y="21600"/>
                </a:cubicBezTo>
                <a:cubicBezTo>
                  <a:pt x="1013" y="21600"/>
                  <a:pt x="1013" y="21600"/>
                  <a:pt x="1013" y="21600"/>
                </a:cubicBezTo>
                <a:cubicBezTo>
                  <a:pt x="422" y="21600"/>
                  <a:pt x="0" y="21178"/>
                  <a:pt x="0" y="20587"/>
                </a:cubicBezTo>
                <a:cubicBezTo>
                  <a:pt x="0" y="16537"/>
                  <a:pt x="0" y="16537"/>
                  <a:pt x="0" y="16537"/>
                </a:cubicBezTo>
                <a:cubicBezTo>
                  <a:pt x="0" y="15947"/>
                  <a:pt x="422" y="15525"/>
                  <a:pt x="1013" y="155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3" name="Shape"/>
          <p:cNvSpPr/>
          <p:nvPr/>
        </p:nvSpPr>
        <p:spPr>
          <a:xfrm>
            <a:off x="7958337" y="3187959"/>
            <a:ext cx="480250"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3038" y="3037"/>
                </a:moveTo>
                <a:cubicBezTo>
                  <a:pt x="18562" y="3037"/>
                  <a:pt x="18562" y="3037"/>
                  <a:pt x="18562" y="3037"/>
                </a:cubicBezTo>
                <a:cubicBezTo>
                  <a:pt x="18562" y="18562"/>
                  <a:pt x="18562" y="18562"/>
                  <a:pt x="18562" y="18562"/>
                </a:cubicBezTo>
                <a:cubicBezTo>
                  <a:pt x="3038" y="18562"/>
                  <a:pt x="3038" y="18562"/>
                  <a:pt x="3038" y="18562"/>
                </a:cubicBezTo>
                <a:lnTo>
                  <a:pt x="3038" y="3037"/>
                </a:lnTo>
                <a:close/>
                <a:moveTo>
                  <a:pt x="5063" y="16537"/>
                </a:moveTo>
                <a:cubicBezTo>
                  <a:pt x="16537" y="16537"/>
                  <a:pt x="16537" y="16537"/>
                  <a:pt x="16537" y="16537"/>
                </a:cubicBezTo>
                <a:cubicBezTo>
                  <a:pt x="16537" y="5062"/>
                  <a:pt x="16537" y="5062"/>
                  <a:pt x="16537" y="5062"/>
                </a:cubicBezTo>
                <a:cubicBezTo>
                  <a:pt x="5063" y="5062"/>
                  <a:pt x="5063" y="5062"/>
                  <a:pt x="5063" y="5062"/>
                </a:cubicBezTo>
                <a:lnTo>
                  <a:pt x="5063" y="16537"/>
                </a:lnTo>
                <a:close/>
                <a:moveTo>
                  <a:pt x="5063" y="2025"/>
                </a:moveTo>
                <a:cubicBezTo>
                  <a:pt x="5063" y="2025"/>
                  <a:pt x="5063" y="2025"/>
                  <a:pt x="5063" y="2025"/>
                </a:cubicBezTo>
                <a:cubicBezTo>
                  <a:pt x="2025" y="2025"/>
                  <a:pt x="2025" y="2025"/>
                  <a:pt x="2025" y="2025"/>
                </a:cubicBezTo>
                <a:cubicBezTo>
                  <a:pt x="2025" y="5062"/>
                  <a:pt x="2025" y="5062"/>
                  <a:pt x="2025" y="5062"/>
                </a:cubicBezTo>
                <a:cubicBezTo>
                  <a:pt x="2025" y="5653"/>
                  <a:pt x="1603" y="6075"/>
                  <a:pt x="1013" y="6075"/>
                </a:cubicBezTo>
                <a:cubicBezTo>
                  <a:pt x="422" y="6075"/>
                  <a:pt x="0" y="5653"/>
                  <a:pt x="0" y="5062"/>
                </a:cubicBezTo>
                <a:cubicBezTo>
                  <a:pt x="0" y="5062"/>
                  <a:pt x="0" y="5062"/>
                  <a:pt x="0" y="5062"/>
                </a:cubicBezTo>
                <a:cubicBezTo>
                  <a:pt x="0" y="1012"/>
                  <a:pt x="0" y="1012"/>
                  <a:pt x="0" y="1012"/>
                </a:cubicBezTo>
                <a:cubicBezTo>
                  <a:pt x="0" y="422"/>
                  <a:pt x="422" y="0"/>
                  <a:pt x="1013" y="0"/>
                </a:cubicBezTo>
                <a:cubicBezTo>
                  <a:pt x="5063" y="0"/>
                  <a:pt x="5063" y="0"/>
                  <a:pt x="5063" y="0"/>
                </a:cubicBezTo>
                <a:cubicBezTo>
                  <a:pt x="5653" y="0"/>
                  <a:pt x="6075" y="422"/>
                  <a:pt x="6075" y="1012"/>
                </a:cubicBezTo>
                <a:cubicBezTo>
                  <a:pt x="6075" y="1603"/>
                  <a:pt x="5653" y="2025"/>
                  <a:pt x="5063" y="20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4" name="Shape"/>
          <p:cNvSpPr/>
          <p:nvPr/>
        </p:nvSpPr>
        <p:spPr>
          <a:xfrm>
            <a:off x="7116985" y="3187959"/>
            <a:ext cx="480249"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6075"/>
                </a:moveTo>
                <a:cubicBezTo>
                  <a:pt x="19997" y="6075"/>
                  <a:pt x="19575" y="5653"/>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8562" y="18562"/>
                </a:moveTo>
                <a:cubicBezTo>
                  <a:pt x="3038" y="18562"/>
                  <a:pt x="3038" y="18562"/>
                  <a:pt x="3038" y="18562"/>
                </a:cubicBezTo>
                <a:cubicBezTo>
                  <a:pt x="3038" y="3037"/>
                  <a:pt x="3038" y="3037"/>
                  <a:pt x="3038" y="3037"/>
                </a:cubicBezTo>
                <a:cubicBezTo>
                  <a:pt x="18562" y="3037"/>
                  <a:pt x="18562" y="3037"/>
                  <a:pt x="18562" y="3037"/>
                </a:cubicBezTo>
                <a:lnTo>
                  <a:pt x="18562" y="18562"/>
                </a:lnTo>
                <a:close/>
                <a:moveTo>
                  <a:pt x="16537" y="5062"/>
                </a:moveTo>
                <a:cubicBezTo>
                  <a:pt x="5063" y="5062"/>
                  <a:pt x="5063" y="5062"/>
                  <a:pt x="5063" y="5062"/>
                </a:cubicBezTo>
                <a:cubicBezTo>
                  <a:pt x="5063" y="16537"/>
                  <a:pt x="5063" y="16537"/>
                  <a:pt x="5063" y="16537"/>
                </a:cubicBezTo>
                <a:cubicBezTo>
                  <a:pt x="16537" y="16537"/>
                  <a:pt x="16537" y="16537"/>
                  <a:pt x="16537" y="16537"/>
                </a:cubicBezTo>
                <a:lnTo>
                  <a:pt x="16537" y="5062"/>
                </a:lnTo>
                <a:close/>
                <a:moveTo>
                  <a:pt x="5063" y="19575"/>
                </a:moveTo>
                <a:cubicBezTo>
                  <a:pt x="5653" y="19575"/>
                  <a:pt x="6075" y="19997"/>
                  <a:pt x="6075" y="20587"/>
                </a:cubicBezTo>
                <a:cubicBezTo>
                  <a:pt x="6075" y="21178"/>
                  <a:pt x="5653" y="21600"/>
                  <a:pt x="5063" y="21600"/>
                </a:cubicBezTo>
                <a:cubicBezTo>
                  <a:pt x="1013" y="21600"/>
                  <a:pt x="1013" y="21600"/>
                  <a:pt x="1013" y="21600"/>
                </a:cubicBezTo>
                <a:cubicBezTo>
                  <a:pt x="422" y="21600"/>
                  <a:pt x="0" y="21178"/>
                  <a:pt x="0" y="20587"/>
                </a:cubicBezTo>
                <a:cubicBezTo>
                  <a:pt x="0" y="16537"/>
                  <a:pt x="0" y="16537"/>
                  <a:pt x="0" y="16537"/>
                </a:cubicBezTo>
                <a:cubicBezTo>
                  <a:pt x="0" y="15947"/>
                  <a:pt x="422" y="15525"/>
                  <a:pt x="1013" y="15525"/>
                </a:cubicBezTo>
                <a:cubicBezTo>
                  <a:pt x="1603" y="15525"/>
                  <a:pt x="2025" y="15947"/>
                  <a:pt x="2025" y="16537"/>
                </a:cubicBezTo>
                <a:cubicBezTo>
                  <a:pt x="2025" y="19575"/>
                  <a:pt x="2025" y="19575"/>
                  <a:pt x="2025" y="19575"/>
                </a:cubicBezTo>
                <a:lnTo>
                  <a:pt x="5063" y="195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5" name="Shape"/>
          <p:cNvSpPr/>
          <p:nvPr/>
        </p:nvSpPr>
        <p:spPr>
          <a:xfrm>
            <a:off x="6275635" y="3187959"/>
            <a:ext cx="482082"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012" y="21600"/>
                  <a:pt x="1012" y="21600"/>
                  <a:pt x="1012" y="21600"/>
                </a:cubicBezTo>
                <a:cubicBezTo>
                  <a:pt x="422" y="21600"/>
                  <a:pt x="0" y="21178"/>
                  <a:pt x="0" y="20587"/>
                </a:cubicBezTo>
                <a:cubicBezTo>
                  <a:pt x="0" y="1012"/>
                  <a:pt x="0" y="1012"/>
                  <a:pt x="0" y="1012"/>
                </a:cubicBezTo>
                <a:cubicBezTo>
                  <a:pt x="0" y="422"/>
                  <a:pt x="422" y="0"/>
                  <a:pt x="1012" y="0"/>
                </a:cubicBezTo>
                <a:cubicBezTo>
                  <a:pt x="20588" y="0"/>
                  <a:pt x="20588" y="0"/>
                  <a:pt x="20588" y="0"/>
                </a:cubicBezTo>
                <a:cubicBezTo>
                  <a:pt x="21178" y="0"/>
                  <a:pt x="21600" y="422"/>
                  <a:pt x="21600" y="1012"/>
                </a:cubicBezTo>
                <a:cubicBezTo>
                  <a:pt x="21600" y="20587"/>
                  <a:pt x="21600" y="20587"/>
                  <a:pt x="21600" y="20587"/>
                </a:cubicBezTo>
                <a:cubicBezTo>
                  <a:pt x="21600" y="21178"/>
                  <a:pt x="21178" y="21600"/>
                  <a:pt x="20588"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moveTo>
                  <a:pt x="4387" y="3037"/>
                </a:moveTo>
                <a:cubicBezTo>
                  <a:pt x="8100" y="3037"/>
                  <a:pt x="8100" y="3037"/>
                  <a:pt x="8100" y="3037"/>
                </a:cubicBezTo>
                <a:cubicBezTo>
                  <a:pt x="8691" y="3037"/>
                  <a:pt x="9112" y="3459"/>
                  <a:pt x="9112" y="4050"/>
                </a:cubicBezTo>
                <a:cubicBezTo>
                  <a:pt x="9112" y="4641"/>
                  <a:pt x="8691" y="5062"/>
                  <a:pt x="8100" y="5062"/>
                </a:cubicBezTo>
                <a:cubicBezTo>
                  <a:pt x="5062" y="5062"/>
                  <a:pt x="5062" y="5062"/>
                  <a:pt x="5062" y="5062"/>
                </a:cubicBezTo>
                <a:cubicBezTo>
                  <a:pt x="5062" y="8100"/>
                  <a:pt x="5062" y="8100"/>
                  <a:pt x="5062" y="8100"/>
                </a:cubicBezTo>
                <a:cubicBezTo>
                  <a:pt x="5062" y="8691"/>
                  <a:pt x="4641" y="9112"/>
                  <a:pt x="4050" y="9112"/>
                </a:cubicBezTo>
                <a:cubicBezTo>
                  <a:pt x="3459" y="9112"/>
                  <a:pt x="3037" y="8691"/>
                  <a:pt x="3037" y="8100"/>
                </a:cubicBezTo>
                <a:cubicBezTo>
                  <a:pt x="3037" y="8100"/>
                  <a:pt x="3037" y="8100"/>
                  <a:pt x="3037" y="8100"/>
                </a:cubicBezTo>
                <a:cubicBezTo>
                  <a:pt x="3037" y="4387"/>
                  <a:pt x="3037" y="4387"/>
                  <a:pt x="3037" y="4387"/>
                </a:cubicBezTo>
                <a:cubicBezTo>
                  <a:pt x="3037" y="3037"/>
                  <a:pt x="3037" y="3037"/>
                  <a:pt x="3037" y="3037"/>
                </a:cubicBezTo>
                <a:lnTo>
                  <a:pt x="4387" y="3037"/>
                </a:lnTo>
                <a:close/>
                <a:moveTo>
                  <a:pt x="3037" y="13500"/>
                </a:moveTo>
                <a:cubicBezTo>
                  <a:pt x="3037" y="13500"/>
                  <a:pt x="3037" y="13500"/>
                  <a:pt x="3037" y="13500"/>
                </a:cubicBezTo>
                <a:cubicBezTo>
                  <a:pt x="3037" y="12909"/>
                  <a:pt x="3459" y="12487"/>
                  <a:pt x="4050" y="12487"/>
                </a:cubicBezTo>
                <a:cubicBezTo>
                  <a:pt x="4641" y="12487"/>
                  <a:pt x="5062" y="12909"/>
                  <a:pt x="5062" y="13500"/>
                </a:cubicBezTo>
                <a:cubicBezTo>
                  <a:pt x="5062" y="16537"/>
                  <a:pt x="5062" y="16537"/>
                  <a:pt x="5062" y="16537"/>
                </a:cubicBezTo>
                <a:cubicBezTo>
                  <a:pt x="8100" y="16537"/>
                  <a:pt x="8100" y="16537"/>
                  <a:pt x="8100" y="16537"/>
                </a:cubicBezTo>
                <a:cubicBezTo>
                  <a:pt x="8691" y="16537"/>
                  <a:pt x="9112" y="16959"/>
                  <a:pt x="9112" y="17550"/>
                </a:cubicBezTo>
                <a:cubicBezTo>
                  <a:pt x="9112" y="18141"/>
                  <a:pt x="8691" y="18562"/>
                  <a:pt x="8100" y="18562"/>
                </a:cubicBezTo>
                <a:cubicBezTo>
                  <a:pt x="4387" y="18562"/>
                  <a:pt x="4387" y="18562"/>
                  <a:pt x="4387" y="18562"/>
                </a:cubicBezTo>
                <a:cubicBezTo>
                  <a:pt x="3037" y="18562"/>
                  <a:pt x="3037" y="18562"/>
                  <a:pt x="3037" y="18562"/>
                </a:cubicBezTo>
                <a:cubicBezTo>
                  <a:pt x="3037" y="17212"/>
                  <a:pt x="3037" y="17212"/>
                  <a:pt x="3037" y="17212"/>
                </a:cubicBezTo>
                <a:lnTo>
                  <a:pt x="3037" y="13500"/>
                </a:lnTo>
                <a:close/>
                <a:moveTo>
                  <a:pt x="13500" y="3037"/>
                </a:moveTo>
                <a:cubicBezTo>
                  <a:pt x="13500" y="3037"/>
                  <a:pt x="13500" y="3037"/>
                  <a:pt x="13500" y="3037"/>
                </a:cubicBezTo>
                <a:cubicBezTo>
                  <a:pt x="17213" y="3037"/>
                  <a:pt x="17213" y="3037"/>
                  <a:pt x="17213" y="3037"/>
                </a:cubicBezTo>
                <a:cubicBezTo>
                  <a:pt x="18562" y="3037"/>
                  <a:pt x="18562" y="3037"/>
                  <a:pt x="18562" y="3037"/>
                </a:cubicBezTo>
                <a:cubicBezTo>
                  <a:pt x="18562" y="4387"/>
                  <a:pt x="18562" y="4387"/>
                  <a:pt x="18562" y="4387"/>
                </a:cubicBezTo>
                <a:cubicBezTo>
                  <a:pt x="18562" y="8100"/>
                  <a:pt x="18562" y="8100"/>
                  <a:pt x="18562" y="8100"/>
                </a:cubicBezTo>
                <a:cubicBezTo>
                  <a:pt x="18562" y="8691"/>
                  <a:pt x="18141" y="9112"/>
                  <a:pt x="17550" y="9112"/>
                </a:cubicBezTo>
                <a:cubicBezTo>
                  <a:pt x="16959" y="9112"/>
                  <a:pt x="16537" y="8691"/>
                  <a:pt x="16537" y="8100"/>
                </a:cubicBezTo>
                <a:cubicBezTo>
                  <a:pt x="16537" y="5062"/>
                  <a:pt x="16537" y="5062"/>
                  <a:pt x="16537" y="5062"/>
                </a:cubicBezTo>
                <a:cubicBezTo>
                  <a:pt x="13500" y="5062"/>
                  <a:pt x="13500" y="5062"/>
                  <a:pt x="13500" y="5062"/>
                </a:cubicBezTo>
                <a:cubicBezTo>
                  <a:pt x="12909" y="5062"/>
                  <a:pt x="12487" y="4641"/>
                  <a:pt x="12487" y="4050"/>
                </a:cubicBezTo>
                <a:cubicBezTo>
                  <a:pt x="12487" y="3459"/>
                  <a:pt x="12909" y="3037"/>
                  <a:pt x="13500" y="3037"/>
                </a:cubicBezTo>
                <a:moveTo>
                  <a:pt x="13500" y="16537"/>
                </a:moveTo>
                <a:cubicBezTo>
                  <a:pt x="13500" y="16537"/>
                  <a:pt x="13500" y="16537"/>
                  <a:pt x="13500" y="16537"/>
                </a:cubicBezTo>
                <a:cubicBezTo>
                  <a:pt x="16537" y="16537"/>
                  <a:pt x="16537" y="16537"/>
                  <a:pt x="16537" y="16537"/>
                </a:cubicBezTo>
                <a:cubicBezTo>
                  <a:pt x="16537" y="13500"/>
                  <a:pt x="16537" y="13500"/>
                  <a:pt x="16537" y="13500"/>
                </a:cubicBezTo>
                <a:cubicBezTo>
                  <a:pt x="16537" y="12909"/>
                  <a:pt x="16959" y="12487"/>
                  <a:pt x="17550" y="12487"/>
                </a:cubicBezTo>
                <a:cubicBezTo>
                  <a:pt x="18141" y="12487"/>
                  <a:pt x="18562" y="12909"/>
                  <a:pt x="18562" y="13500"/>
                </a:cubicBezTo>
                <a:cubicBezTo>
                  <a:pt x="18562" y="13500"/>
                  <a:pt x="18562" y="13500"/>
                  <a:pt x="18562" y="13500"/>
                </a:cubicBezTo>
                <a:cubicBezTo>
                  <a:pt x="18562" y="17212"/>
                  <a:pt x="18562" y="17212"/>
                  <a:pt x="18562" y="17212"/>
                </a:cubicBezTo>
                <a:cubicBezTo>
                  <a:pt x="18562" y="18562"/>
                  <a:pt x="18562" y="18562"/>
                  <a:pt x="18562" y="18562"/>
                </a:cubicBezTo>
                <a:cubicBezTo>
                  <a:pt x="17213" y="18562"/>
                  <a:pt x="17213" y="18562"/>
                  <a:pt x="17213" y="18562"/>
                </a:cubicBezTo>
                <a:cubicBezTo>
                  <a:pt x="13500" y="18562"/>
                  <a:pt x="13500" y="18562"/>
                  <a:pt x="13500" y="18562"/>
                </a:cubicBezTo>
                <a:cubicBezTo>
                  <a:pt x="12909" y="18562"/>
                  <a:pt x="12487" y="18141"/>
                  <a:pt x="12487" y="17550"/>
                </a:cubicBezTo>
                <a:cubicBezTo>
                  <a:pt x="12487" y="16959"/>
                  <a:pt x="12909" y="16537"/>
                  <a:pt x="13500" y="1653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6" name="Shape"/>
          <p:cNvSpPr/>
          <p:nvPr/>
        </p:nvSpPr>
        <p:spPr>
          <a:xfrm>
            <a:off x="5434283" y="3187959"/>
            <a:ext cx="482083"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2" y="21600"/>
                  <a:pt x="1012" y="21600"/>
                  <a:pt x="1012" y="21600"/>
                </a:cubicBezTo>
                <a:cubicBezTo>
                  <a:pt x="422" y="21600"/>
                  <a:pt x="0" y="21178"/>
                  <a:pt x="0" y="20587"/>
                </a:cubicBezTo>
                <a:cubicBezTo>
                  <a:pt x="0" y="1012"/>
                  <a:pt x="0" y="1012"/>
                  <a:pt x="0" y="1012"/>
                </a:cubicBezTo>
                <a:cubicBezTo>
                  <a:pt x="0" y="422"/>
                  <a:pt x="422" y="0"/>
                  <a:pt x="1012" y="0"/>
                </a:cubicBezTo>
                <a:cubicBezTo>
                  <a:pt x="20587" y="0"/>
                  <a:pt x="20587" y="0"/>
                  <a:pt x="20587" y="0"/>
                </a:cubicBezTo>
                <a:cubicBezTo>
                  <a:pt x="21178" y="0"/>
                  <a:pt x="21600" y="422"/>
                  <a:pt x="21600" y="1012"/>
                </a:cubicBezTo>
                <a:cubicBezTo>
                  <a:pt x="21600" y="20587"/>
                  <a:pt x="21600" y="20587"/>
                  <a:pt x="21600" y="20587"/>
                </a:cubicBezTo>
                <a:cubicBezTo>
                  <a:pt x="21600" y="21178"/>
                  <a:pt x="21178" y="21600"/>
                  <a:pt x="20587"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moveTo>
                  <a:pt x="6075" y="7087"/>
                </a:moveTo>
                <a:cubicBezTo>
                  <a:pt x="6075" y="6497"/>
                  <a:pt x="6497" y="6075"/>
                  <a:pt x="7087" y="6075"/>
                </a:cubicBezTo>
                <a:cubicBezTo>
                  <a:pt x="7341" y="6075"/>
                  <a:pt x="7594" y="6159"/>
                  <a:pt x="7762" y="6412"/>
                </a:cubicBezTo>
                <a:cubicBezTo>
                  <a:pt x="10800" y="9366"/>
                  <a:pt x="10800" y="9366"/>
                  <a:pt x="10800" y="9366"/>
                </a:cubicBezTo>
                <a:cubicBezTo>
                  <a:pt x="13837" y="6412"/>
                  <a:pt x="13837" y="6412"/>
                  <a:pt x="13837" y="6412"/>
                </a:cubicBezTo>
                <a:cubicBezTo>
                  <a:pt x="14006" y="6159"/>
                  <a:pt x="14259" y="6075"/>
                  <a:pt x="14512" y="6075"/>
                </a:cubicBezTo>
                <a:cubicBezTo>
                  <a:pt x="15103" y="6075"/>
                  <a:pt x="15525" y="6497"/>
                  <a:pt x="15525" y="7087"/>
                </a:cubicBezTo>
                <a:cubicBezTo>
                  <a:pt x="15525" y="7341"/>
                  <a:pt x="15441" y="7594"/>
                  <a:pt x="15187" y="7762"/>
                </a:cubicBezTo>
                <a:cubicBezTo>
                  <a:pt x="12234" y="10800"/>
                  <a:pt x="12234" y="10800"/>
                  <a:pt x="12234" y="10800"/>
                </a:cubicBezTo>
                <a:cubicBezTo>
                  <a:pt x="15187" y="13837"/>
                  <a:pt x="15187" y="13837"/>
                  <a:pt x="15187" y="13837"/>
                </a:cubicBezTo>
                <a:cubicBezTo>
                  <a:pt x="15441" y="14006"/>
                  <a:pt x="15525" y="14259"/>
                  <a:pt x="15525" y="14512"/>
                </a:cubicBezTo>
                <a:cubicBezTo>
                  <a:pt x="15525" y="15103"/>
                  <a:pt x="15103" y="15525"/>
                  <a:pt x="14512" y="15525"/>
                </a:cubicBezTo>
                <a:cubicBezTo>
                  <a:pt x="14259" y="15525"/>
                  <a:pt x="14006" y="15441"/>
                  <a:pt x="13837" y="15187"/>
                </a:cubicBezTo>
                <a:cubicBezTo>
                  <a:pt x="10800" y="12234"/>
                  <a:pt x="10800" y="12234"/>
                  <a:pt x="10800" y="12234"/>
                </a:cubicBezTo>
                <a:cubicBezTo>
                  <a:pt x="7762" y="15187"/>
                  <a:pt x="7762" y="15187"/>
                  <a:pt x="7762" y="15187"/>
                </a:cubicBezTo>
                <a:cubicBezTo>
                  <a:pt x="7594" y="15441"/>
                  <a:pt x="7341" y="15525"/>
                  <a:pt x="7087" y="15525"/>
                </a:cubicBezTo>
                <a:cubicBezTo>
                  <a:pt x="6497" y="15525"/>
                  <a:pt x="6075" y="15103"/>
                  <a:pt x="6075" y="14512"/>
                </a:cubicBezTo>
                <a:cubicBezTo>
                  <a:pt x="6075" y="14259"/>
                  <a:pt x="6159" y="14006"/>
                  <a:pt x="6412" y="13837"/>
                </a:cubicBezTo>
                <a:cubicBezTo>
                  <a:pt x="9366" y="10800"/>
                  <a:pt x="9366" y="10800"/>
                  <a:pt x="9366" y="10800"/>
                </a:cubicBezTo>
                <a:cubicBezTo>
                  <a:pt x="6412" y="7762"/>
                  <a:pt x="6412" y="7762"/>
                  <a:pt x="6412" y="7762"/>
                </a:cubicBezTo>
                <a:cubicBezTo>
                  <a:pt x="6159" y="7594"/>
                  <a:pt x="6075" y="7341"/>
                  <a:pt x="6075" y="708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7" name="Shape"/>
          <p:cNvSpPr/>
          <p:nvPr/>
        </p:nvSpPr>
        <p:spPr>
          <a:xfrm>
            <a:off x="4594765" y="3187959"/>
            <a:ext cx="480249"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78"/>
                  <a:pt x="0" y="20587"/>
                </a:cubicBezTo>
                <a:cubicBezTo>
                  <a:pt x="0" y="1012"/>
                  <a:pt x="0" y="1012"/>
                  <a:pt x="0" y="1012"/>
                </a:cubicBezTo>
                <a:cubicBezTo>
                  <a:pt x="0" y="422"/>
                  <a:pt x="422" y="0"/>
                  <a:pt x="1013" y="0"/>
                </a:cubicBezTo>
                <a:cubicBezTo>
                  <a:pt x="20587" y="0"/>
                  <a:pt x="20587" y="0"/>
                  <a:pt x="20587" y="0"/>
                </a:cubicBezTo>
                <a:cubicBezTo>
                  <a:pt x="21178" y="0"/>
                  <a:pt x="21600" y="422"/>
                  <a:pt x="21600" y="1012"/>
                </a:cubicBezTo>
                <a:cubicBezTo>
                  <a:pt x="21600" y="20587"/>
                  <a:pt x="21600" y="20587"/>
                  <a:pt x="21600" y="20587"/>
                </a:cubicBezTo>
                <a:cubicBezTo>
                  <a:pt x="21600" y="21178"/>
                  <a:pt x="21178" y="21600"/>
                  <a:pt x="20587"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moveTo>
                  <a:pt x="6413" y="9450"/>
                </a:moveTo>
                <a:cubicBezTo>
                  <a:pt x="6666" y="9450"/>
                  <a:pt x="6919" y="9534"/>
                  <a:pt x="7088" y="9787"/>
                </a:cubicBezTo>
                <a:cubicBezTo>
                  <a:pt x="9450" y="12066"/>
                  <a:pt x="9450" y="12066"/>
                  <a:pt x="9450" y="12066"/>
                </a:cubicBezTo>
                <a:cubicBezTo>
                  <a:pt x="14175" y="7425"/>
                  <a:pt x="14175" y="7425"/>
                  <a:pt x="14175" y="7425"/>
                </a:cubicBezTo>
                <a:cubicBezTo>
                  <a:pt x="14344" y="7172"/>
                  <a:pt x="14597" y="7087"/>
                  <a:pt x="14850" y="7087"/>
                </a:cubicBezTo>
                <a:cubicBezTo>
                  <a:pt x="15441" y="7087"/>
                  <a:pt x="15862" y="7509"/>
                  <a:pt x="15862" y="8100"/>
                </a:cubicBezTo>
                <a:cubicBezTo>
                  <a:pt x="15862" y="8353"/>
                  <a:pt x="15778" y="8606"/>
                  <a:pt x="15525" y="8775"/>
                </a:cubicBezTo>
                <a:cubicBezTo>
                  <a:pt x="10125" y="14175"/>
                  <a:pt x="10125" y="14175"/>
                  <a:pt x="10125" y="14175"/>
                </a:cubicBezTo>
                <a:cubicBezTo>
                  <a:pt x="9956" y="14428"/>
                  <a:pt x="9703" y="14512"/>
                  <a:pt x="9450" y="14512"/>
                </a:cubicBezTo>
                <a:cubicBezTo>
                  <a:pt x="9197" y="14512"/>
                  <a:pt x="8944" y="14428"/>
                  <a:pt x="8775" y="14175"/>
                </a:cubicBezTo>
                <a:cubicBezTo>
                  <a:pt x="5738" y="11137"/>
                  <a:pt x="5738" y="11137"/>
                  <a:pt x="5738" y="11137"/>
                </a:cubicBezTo>
                <a:cubicBezTo>
                  <a:pt x="5484" y="10969"/>
                  <a:pt x="5400" y="10716"/>
                  <a:pt x="5400" y="10462"/>
                </a:cubicBezTo>
                <a:cubicBezTo>
                  <a:pt x="5400" y="9872"/>
                  <a:pt x="5822" y="9450"/>
                  <a:pt x="6413" y="9450"/>
                </a:cubicBezTo>
                <a:moveTo>
                  <a:pt x="15525" y="14512"/>
                </a:moveTo>
                <a:cubicBezTo>
                  <a:pt x="15525" y="14512"/>
                  <a:pt x="15525" y="14512"/>
                  <a:pt x="15525" y="14512"/>
                </a:cubicBezTo>
                <a:cubicBezTo>
                  <a:pt x="15525" y="14512"/>
                  <a:pt x="15525" y="14512"/>
                  <a:pt x="15525" y="14512"/>
                </a:cubicBezTo>
                <a:cubicBezTo>
                  <a:pt x="15525" y="14512"/>
                  <a:pt x="15525" y="14512"/>
                  <a:pt x="15525" y="14512"/>
                </a:cubicBezTo>
                <a:moveTo>
                  <a:pt x="15525" y="7087"/>
                </a:moveTo>
                <a:cubicBezTo>
                  <a:pt x="15525" y="7087"/>
                  <a:pt x="15525" y="7087"/>
                  <a:pt x="15525" y="7087"/>
                </a:cubicBezTo>
                <a:cubicBezTo>
                  <a:pt x="15525" y="7087"/>
                  <a:pt x="15525" y="7087"/>
                  <a:pt x="15525" y="708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8" name="Shape"/>
          <p:cNvSpPr/>
          <p:nvPr/>
        </p:nvSpPr>
        <p:spPr>
          <a:xfrm>
            <a:off x="3753414" y="3187959"/>
            <a:ext cx="480249"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78"/>
                  <a:pt x="0" y="20587"/>
                </a:cubicBezTo>
                <a:cubicBezTo>
                  <a:pt x="0" y="1012"/>
                  <a:pt x="0" y="1012"/>
                  <a:pt x="0" y="1012"/>
                </a:cubicBezTo>
                <a:cubicBezTo>
                  <a:pt x="0" y="422"/>
                  <a:pt x="422" y="0"/>
                  <a:pt x="1013" y="0"/>
                </a:cubicBezTo>
                <a:cubicBezTo>
                  <a:pt x="20587" y="0"/>
                  <a:pt x="20587" y="0"/>
                  <a:pt x="20587" y="0"/>
                </a:cubicBezTo>
                <a:cubicBezTo>
                  <a:pt x="21178" y="0"/>
                  <a:pt x="21600" y="422"/>
                  <a:pt x="21600" y="1012"/>
                </a:cubicBezTo>
                <a:cubicBezTo>
                  <a:pt x="21600" y="20587"/>
                  <a:pt x="21600" y="20587"/>
                  <a:pt x="21600" y="20587"/>
                </a:cubicBezTo>
                <a:cubicBezTo>
                  <a:pt x="21600" y="21178"/>
                  <a:pt x="21178" y="21600"/>
                  <a:pt x="20587"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moveTo>
                  <a:pt x="6413" y="9787"/>
                </a:moveTo>
                <a:cubicBezTo>
                  <a:pt x="8775" y="9787"/>
                  <a:pt x="8775" y="9787"/>
                  <a:pt x="8775" y="9787"/>
                </a:cubicBezTo>
                <a:cubicBezTo>
                  <a:pt x="9788" y="9787"/>
                  <a:pt x="9788" y="9787"/>
                  <a:pt x="9788" y="9787"/>
                </a:cubicBezTo>
                <a:cubicBezTo>
                  <a:pt x="11812" y="9787"/>
                  <a:pt x="11812" y="9787"/>
                  <a:pt x="11812" y="9787"/>
                </a:cubicBezTo>
                <a:cubicBezTo>
                  <a:pt x="13162" y="9787"/>
                  <a:pt x="13162" y="9787"/>
                  <a:pt x="13162" y="9787"/>
                </a:cubicBezTo>
                <a:cubicBezTo>
                  <a:pt x="15187" y="9787"/>
                  <a:pt x="15187" y="9787"/>
                  <a:pt x="15187" y="9787"/>
                </a:cubicBezTo>
                <a:cubicBezTo>
                  <a:pt x="15778" y="9787"/>
                  <a:pt x="16200" y="10209"/>
                  <a:pt x="16200" y="10800"/>
                </a:cubicBezTo>
                <a:cubicBezTo>
                  <a:pt x="16200" y="11391"/>
                  <a:pt x="15778" y="11813"/>
                  <a:pt x="15187" y="11813"/>
                </a:cubicBezTo>
                <a:cubicBezTo>
                  <a:pt x="13162" y="11813"/>
                  <a:pt x="13162" y="11813"/>
                  <a:pt x="13162" y="11813"/>
                </a:cubicBezTo>
                <a:cubicBezTo>
                  <a:pt x="11812" y="11813"/>
                  <a:pt x="11812" y="11813"/>
                  <a:pt x="11812" y="11813"/>
                </a:cubicBezTo>
                <a:cubicBezTo>
                  <a:pt x="9788" y="11813"/>
                  <a:pt x="9788" y="11813"/>
                  <a:pt x="9788" y="11813"/>
                </a:cubicBezTo>
                <a:cubicBezTo>
                  <a:pt x="8438" y="11813"/>
                  <a:pt x="8438" y="11813"/>
                  <a:pt x="8438" y="11813"/>
                </a:cubicBezTo>
                <a:cubicBezTo>
                  <a:pt x="6413" y="11813"/>
                  <a:pt x="6413" y="11813"/>
                  <a:pt x="6413" y="11813"/>
                </a:cubicBezTo>
                <a:cubicBezTo>
                  <a:pt x="5822" y="11813"/>
                  <a:pt x="5400" y="11391"/>
                  <a:pt x="5400" y="10800"/>
                </a:cubicBezTo>
                <a:cubicBezTo>
                  <a:pt x="5400" y="10209"/>
                  <a:pt x="5822" y="9787"/>
                  <a:pt x="6413" y="978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29" name="Shape"/>
          <p:cNvSpPr/>
          <p:nvPr/>
        </p:nvSpPr>
        <p:spPr>
          <a:xfrm>
            <a:off x="2912062" y="3187959"/>
            <a:ext cx="480249" cy="48208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78"/>
                  <a:pt x="0" y="20587"/>
                </a:cubicBezTo>
                <a:cubicBezTo>
                  <a:pt x="0" y="1012"/>
                  <a:pt x="0" y="1012"/>
                  <a:pt x="0" y="1012"/>
                </a:cubicBezTo>
                <a:cubicBezTo>
                  <a:pt x="0" y="422"/>
                  <a:pt x="422" y="0"/>
                  <a:pt x="1013" y="0"/>
                </a:cubicBezTo>
                <a:cubicBezTo>
                  <a:pt x="20587" y="0"/>
                  <a:pt x="20587" y="0"/>
                  <a:pt x="20587" y="0"/>
                </a:cubicBezTo>
                <a:cubicBezTo>
                  <a:pt x="21178" y="0"/>
                  <a:pt x="21600" y="422"/>
                  <a:pt x="21600" y="1012"/>
                </a:cubicBezTo>
                <a:cubicBezTo>
                  <a:pt x="21600" y="20587"/>
                  <a:pt x="21600" y="20587"/>
                  <a:pt x="21600" y="20587"/>
                </a:cubicBezTo>
                <a:cubicBezTo>
                  <a:pt x="21600" y="21178"/>
                  <a:pt x="21178" y="21600"/>
                  <a:pt x="20587" y="21600"/>
                </a:cubicBezTo>
                <a:moveTo>
                  <a:pt x="19575" y="2025"/>
                </a:moveTo>
                <a:cubicBezTo>
                  <a:pt x="2025" y="2025"/>
                  <a:pt x="2025" y="2025"/>
                  <a:pt x="2025" y="2025"/>
                </a:cubicBezTo>
                <a:cubicBezTo>
                  <a:pt x="2025" y="19575"/>
                  <a:pt x="2025" y="19575"/>
                  <a:pt x="2025" y="19575"/>
                </a:cubicBezTo>
                <a:cubicBezTo>
                  <a:pt x="19575" y="19575"/>
                  <a:pt x="19575" y="19575"/>
                  <a:pt x="19575" y="19575"/>
                </a:cubicBezTo>
                <a:lnTo>
                  <a:pt x="19575" y="2025"/>
                </a:lnTo>
                <a:close/>
                <a:moveTo>
                  <a:pt x="6413" y="9787"/>
                </a:moveTo>
                <a:cubicBezTo>
                  <a:pt x="9788" y="9787"/>
                  <a:pt x="9788" y="9787"/>
                  <a:pt x="9788" y="9787"/>
                </a:cubicBezTo>
                <a:cubicBezTo>
                  <a:pt x="9788" y="6412"/>
                  <a:pt x="9788" y="6412"/>
                  <a:pt x="9788" y="6412"/>
                </a:cubicBezTo>
                <a:cubicBezTo>
                  <a:pt x="9788" y="5822"/>
                  <a:pt x="10209" y="5400"/>
                  <a:pt x="10800" y="5400"/>
                </a:cubicBezTo>
                <a:cubicBezTo>
                  <a:pt x="11391" y="5400"/>
                  <a:pt x="11812" y="5822"/>
                  <a:pt x="11812" y="6412"/>
                </a:cubicBezTo>
                <a:cubicBezTo>
                  <a:pt x="11812" y="9787"/>
                  <a:pt x="11812" y="9787"/>
                  <a:pt x="11812" y="9787"/>
                </a:cubicBezTo>
                <a:cubicBezTo>
                  <a:pt x="15187" y="9787"/>
                  <a:pt x="15187" y="9787"/>
                  <a:pt x="15187" y="9787"/>
                </a:cubicBezTo>
                <a:cubicBezTo>
                  <a:pt x="15778" y="9787"/>
                  <a:pt x="16200" y="10209"/>
                  <a:pt x="16200" y="10800"/>
                </a:cubicBezTo>
                <a:cubicBezTo>
                  <a:pt x="16200" y="11391"/>
                  <a:pt x="15778" y="11813"/>
                  <a:pt x="15187" y="11813"/>
                </a:cubicBezTo>
                <a:cubicBezTo>
                  <a:pt x="11812" y="11813"/>
                  <a:pt x="11812" y="11813"/>
                  <a:pt x="11812" y="11813"/>
                </a:cubicBezTo>
                <a:cubicBezTo>
                  <a:pt x="11812" y="15187"/>
                  <a:pt x="11812" y="15187"/>
                  <a:pt x="11812" y="15187"/>
                </a:cubicBezTo>
                <a:cubicBezTo>
                  <a:pt x="11812" y="15778"/>
                  <a:pt x="11391" y="16200"/>
                  <a:pt x="10800" y="16200"/>
                </a:cubicBezTo>
                <a:cubicBezTo>
                  <a:pt x="10209" y="16200"/>
                  <a:pt x="9788" y="15778"/>
                  <a:pt x="9788" y="15187"/>
                </a:cubicBezTo>
                <a:cubicBezTo>
                  <a:pt x="9788" y="11813"/>
                  <a:pt x="9788" y="11813"/>
                  <a:pt x="9788" y="11813"/>
                </a:cubicBezTo>
                <a:cubicBezTo>
                  <a:pt x="6413" y="11813"/>
                  <a:pt x="6413" y="11813"/>
                  <a:pt x="6413" y="11813"/>
                </a:cubicBezTo>
                <a:cubicBezTo>
                  <a:pt x="5822" y="11813"/>
                  <a:pt x="5400" y="11391"/>
                  <a:pt x="5400" y="10800"/>
                </a:cubicBezTo>
                <a:cubicBezTo>
                  <a:pt x="5400" y="10209"/>
                  <a:pt x="5822" y="9787"/>
                  <a:pt x="6413" y="978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0" name="Shape"/>
          <p:cNvSpPr/>
          <p:nvPr/>
        </p:nvSpPr>
        <p:spPr>
          <a:xfrm>
            <a:off x="2092707" y="3211789"/>
            <a:ext cx="436257" cy="434423"/>
          </a:xfrm>
          <a:custGeom>
            <a:avLst/>
            <a:gdLst/>
            <a:ahLst/>
            <a:cxnLst>
              <a:cxn ang="0">
                <a:pos x="wd2" y="hd2"/>
              </a:cxn>
              <a:cxn ang="5400000">
                <a:pos x="wd2" y="hd2"/>
              </a:cxn>
              <a:cxn ang="10800000">
                <a:pos x="wd2" y="hd2"/>
              </a:cxn>
              <a:cxn ang="16200000">
                <a:pos x="wd2" y="hd2"/>
              </a:cxn>
            </a:cxnLst>
            <a:rect l="0" t="0" r="r" b="b"/>
            <a:pathLst>
              <a:path w="21600" h="21600" extrusionOk="0">
                <a:moveTo>
                  <a:pt x="20483" y="21600"/>
                </a:moveTo>
                <a:cubicBezTo>
                  <a:pt x="13034" y="21600"/>
                  <a:pt x="13034" y="21600"/>
                  <a:pt x="13034" y="21600"/>
                </a:cubicBezTo>
                <a:cubicBezTo>
                  <a:pt x="12383" y="21600"/>
                  <a:pt x="11917" y="21134"/>
                  <a:pt x="11917" y="20483"/>
                </a:cubicBezTo>
                <a:cubicBezTo>
                  <a:pt x="11917" y="13034"/>
                  <a:pt x="11917" y="13034"/>
                  <a:pt x="11917" y="13034"/>
                </a:cubicBezTo>
                <a:cubicBezTo>
                  <a:pt x="11917" y="12383"/>
                  <a:pt x="12383" y="11917"/>
                  <a:pt x="13034" y="11917"/>
                </a:cubicBezTo>
                <a:cubicBezTo>
                  <a:pt x="20483" y="11917"/>
                  <a:pt x="20483" y="11917"/>
                  <a:pt x="20483" y="11917"/>
                </a:cubicBezTo>
                <a:cubicBezTo>
                  <a:pt x="21134" y="11917"/>
                  <a:pt x="21600" y="12383"/>
                  <a:pt x="21600" y="13034"/>
                </a:cubicBezTo>
                <a:cubicBezTo>
                  <a:pt x="21600" y="20483"/>
                  <a:pt x="21600" y="20483"/>
                  <a:pt x="21600" y="20483"/>
                </a:cubicBezTo>
                <a:cubicBezTo>
                  <a:pt x="21600" y="21134"/>
                  <a:pt x="21134" y="21600"/>
                  <a:pt x="20483" y="21600"/>
                </a:cubicBezTo>
                <a:moveTo>
                  <a:pt x="20483" y="9683"/>
                </a:moveTo>
                <a:cubicBezTo>
                  <a:pt x="13034" y="9683"/>
                  <a:pt x="13034" y="9683"/>
                  <a:pt x="13034" y="9683"/>
                </a:cubicBezTo>
                <a:cubicBezTo>
                  <a:pt x="12383" y="9683"/>
                  <a:pt x="11917" y="9217"/>
                  <a:pt x="11917" y="8566"/>
                </a:cubicBezTo>
                <a:cubicBezTo>
                  <a:pt x="11917" y="1117"/>
                  <a:pt x="11917" y="1117"/>
                  <a:pt x="11917" y="1117"/>
                </a:cubicBezTo>
                <a:cubicBezTo>
                  <a:pt x="11917" y="466"/>
                  <a:pt x="12383" y="0"/>
                  <a:pt x="13034" y="0"/>
                </a:cubicBezTo>
                <a:cubicBezTo>
                  <a:pt x="20483" y="0"/>
                  <a:pt x="20483" y="0"/>
                  <a:pt x="20483" y="0"/>
                </a:cubicBezTo>
                <a:cubicBezTo>
                  <a:pt x="21134" y="0"/>
                  <a:pt x="21600" y="466"/>
                  <a:pt x="21600" y="1117"/>
                </a:cubicBezTo>
                <a:cubicBezTo>
                  <a:pt x="21600" y="8566"/>
                  <a:pt x="21600" y="8566"/>
                  <a:pt x="21600" y="8566"/>
                </a:cubicBezTo>
                <a:cubicBezTo>
                  <a:pt x="21600" y="9217"/>
                  <a:pt x="21134" y="9683"/>
                  <a:pt x="20483" y="9683"/>
                </a:cubicBezTo>
                <a:moveTo>
                  <a:pt x="8566" y="21600"/>
                </a:moveTo>
                <a:cubicBezTo>
                  <a:pt x="1117" y="21600"/>
                  <a:pt x="1117" y="21600"/>
                  <a:pt x="1117" y="21600"/>
                </a:cubicBezTo>
                <a:cubicBezTo>
                  <a:pt x="466" y="21600"/>
                  <a:pt x="0" y="21134"/>
                  <a:pt x="0" y="20483"/>
                </a:cubicBezTo>
                <a:cubicBezTo>
                  <a:pt x="0" y="13034"/>
                  <a:pt x="0" y="13034"/>
                  <a:pt x="0" y="13034"/>
                </a:cubicBezTo>
                <a:cubicBezTo>
                  <a:pt x="0" y="12383"/>
                  <a:pt x="466" y="11917"/>
                  <a:pt x="1117" y="11917"/>
                </a:cubicBezTo>
                <a:cubicBezTo>
                  <a:pt x="8566" y="11917"/>
                  <a:pt x="8566" y="11917"/>
                  <a:pt x="8566" y="11917"/>
                </a:cubicBezTo>
                <a:cubicBezTo>
                  <a:pt x="9217" y="11917"/>
                  <a:pt x="9683" y="12383"/>
                  <a:pt x="9683" y="13034"/>
                </a:cubicBezTo>
                <a:cubicBezTo>
                  <a:pt x="9683" y="20483"/>
                  <a:pt x="9683" y="20483"/>
                  <a:pt x="9683" y="20483"/>
                </a:cubicBezTo>
                <a:cubicBezTo>
                  <a:pt x="9683" y="21134"/>
                  <a:pt x="9217" y="21600"/>
                  <a:pt x="8566" y="21600"/>
                </a:cubicBezTo>
                <a:moveTo>
                  <a:pt x="8566" y="9683"/>
                </a:moveTo>
                <a:cubicBezTo>
                  <a:pt x="1117" y="9683"/>
                  <a:pt x="1117" y="9683"/>
                  <a:pt x="1117" y="9683"/>
                </a:cubicBezTo>
                <a:cubicBezTo>
                  <a:pt x="466" y="9683"/>
                  <a:pt x="0" y="9217"/>
                  <a:pt x="0" y="8566"/>
                </a:cubicBezTo>
                <a:cubicBezTo>
                  <a:pt x="0" y="1117"/>
                  <a:pt x="0" y="1117"/>
                  <a:pt x="0" y="1117"/>
                </a:cubicBezTo>
                <a:cubicBezTo>
                  <a:pt x="0" y="466"/>
                  <a:pt x="466" y="0"/>
                  <a:pt x="1117" y="0"/>
                </a:cubicBezTo>
                <a:cubicBezTo>
                  <a:pt x="8566" y="0"/>
                  <a:pt x="8566" y="0"/>
                  <a:pt x="8566" y="0"/>
                </a:cubicBezTo>
                <a:cubicBezTo>
                  <a:pt x="9217" y="0"/>
                  <a:pt x="9683" y="466"/>
                  <a:pt x="9683" y="1117"/>
                </a:cubicBezTo>
                <a:cubicBezTo>
                  <a:pt x="9683" y="8566"/>
                  <a:pt x="9683" y="8566"/>
                  <a:pt x="9683" y="8566"/>
                </a:cubicBezTo>
                <a:cubicBezTo>
                  <a:pt x="9683" y="9217"/>
                  <a:pt x="9217" y="9683"/>
                  <a:pt x="8566" y="968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1" name="Shape"/>
          <p:cNvSpPr/>
          <p:nvPr/>
        </p:nvSpPr>
        <p:spPr>
          <a:xfrm>
            <a:off x="1251356" y="3211789"/>
            <a:ext cx="436257" cy="434423"/>
          </a:xfrm>
          <a:custGeom>
            <a:avLst/>
            <a:gdLst/>
            <a:ahLst/>
            <a:cxnLst>
              <a:cxn ang="0">
                <a:pos x="wd2" y="hd2"/>
              </a:cxn>
              <a:cxn ang="5400000">
                <a:pos x="wd2" y="hd2"/>
              </a:cxn>
              <a:cxn ang="10800000">
                <a:pos x="wd2" y="hd2"/>
              </a:cxn>
              <a:cxn ang="16200000">
                <a:pos x="wd2" y="hd2"/>
              </a:cxn>
            </a:cxnLst>
            <a:rect l="0" t="0" r="r" b="b"/>
            <a:pathLst>
              <a:path w="21600" h="21600" extrusionOk="0">
                <a:moveTo>
                  <a:pt x="20483" y="21600"/>
                </a:moveTo>
                <a:cubicBezTo>
                  <a:pt x="13034" y="21600"/>
                  <a:pt x="13034" y="21600"/>
                  <a:pt x="13034" y="21600"/>
                </a:cubicBezTo>
                <a:cubicBezTo>
                  <a:pt x="12383" y="21600"/>
                  <a:pt x="11917" y="21134"/>
                  <a:pt x="11917" y="20483"/>
                </a:cubicBezTo>
                <a:cubicBezTo>
                  <a:pt x="11917" y="13034"/>
                  <a:pt x="11917" y="13034"/>
                  <a:pt x="11917" y="13034"/>
                </a:cubicBezTo>
                <a:cubicBezTo>
                  <a:pt x="11917" y="12383"/>
                  <a:pt x="12383" y="11917"/>
                  <a:pt x="13034" y="11917"/>
                </a:cubicBezTo>
                <a:cubicBezTo>
                  <a:pt x="20483" y="11917"/>
                  <a:pt x="20483" y="11917"/>
                  <a:pt x="20483" y="11917"/>
                </a:cubicBezTo>
                <a:cubicBezTo>
                  <a:pt x="21134" y="11917"/>
                  <a:pt x="21600" y="12383"/>
                  <a:pt x="21600" y="13034"/>
                </a:cubicBezTo>
                <a:cubicBezTo>
                  <a:pt x="21600" y="20483"/>
                  <a:pt x="21600" y="20483"/>
                  <a:pt x="21600" y="20483"/>
                </a:cubicBezTo>
                <a:cubicBezTo>
                  <a:pt x="21600" y="21134"/>
                  <a:pt x="21134" y="21600"/>
                  <a:pt x="20483" y="21600"/>
                </a:cubicBezTo>
                <a:moveTo>
                  <a:pt x="19366" y="14152"/>
                </a:moveTo>
                <a:cubicBezTo>
                  <a:pt x="14152" y="14152"/>
                  <a:pt x="14152" y="14152"/>
                  <a:pt x="14152" y="14152"/>
                </a:cubicBezTo>
                <a:cubicBezTo>
                  <a:pt x="14152" y="19366"/>
                  <a:pt x="14152" y="19366"/>
                  <a:pt x="14152" y="19366"/>
                </a:cubicBezTo>
                <a:cubicBezTo>
                  <a:pt x="19366" y="19366"/>
                  <a:pt x="19366" y="19366"/>
                  <a:pt x="19366" y="19366"/>
                </a:cubicBezTo>
                <a:lnTo>
                  <a:pt x="19366" y="14152"/>
                </a:lnTo>
                <a:close/>
                <a:moveTo>
                  <a:pt x="20483" y="9683"/>
                </a:moveTo>
                <a:cubicBezTo>
                  <a:pt x="13034" y="9683"/>
                  <a:pt x="13034" y="9683"/>
                  <a:pt x="13034" y="9683"/>
                </a:cubicBezTo>
                <a:cubicBezTo>
                  <a:pt x="12383" y="9683"/>
                  <a:pt x="11917" y="9217"/>
                  <a:pt x="11917" y="8566"/>
                </a:cubicBezTo>
                <a:cubicBezTo>
                  <a:pt x="11917" y="1117"/>
                  <a:pt x="11917" y="1117"/>
                  <a:pt x="11917" y="1117"/>
                </a:cubicBezTo>
                <a:cubicBezTo>
                  <a:pt x="11917" y="466"/>
                  <a:pt x="12383" y="0"/>
                  <a:pt x="13034" y="0"/>
                </a:cubicBezTo>
                <a:cubicBezTo>
                  <a:pt x="20483" y="0"/>
                  <a:pt x="20483" y="0"/>
                  <a:pt x="20483" y="0"/>
                </a:cubicBezTo>
                <a:cubicBezTo>
                  <a:pt x="21134" y="0"/>
                  <a:pt x="21600" y="466"/>
                  <a:pt x="21600" y="1117"/>
                </a:cubicBezTo>
                <a:cubicBezTo>
                  <a:pt x="21600" y="8566"/>
                  <a:pt x="21600" y="8566"/>
                  <a:pt x="21600" y="8566"/>
                </a:cubicBezTo>
                <a:cubicBezTo>
                  <a:pt x="21600" y="9217"/>
                  <a:pt x="21134" y="9683"/>
                  <a:pt x="20483" y="9683"/>
                </a:cubicBezTo>
                <a:moveTo>
                  <a:pt x="19366" y="2234"/>
                </a:moveTo>
                <a:cubicBezTo>
                  <a:pt x="14152" y="2234"/>
                  <a:pt x="14152" y="2234"/>
                  <a:pt x="14152" y="2234"/>
                </a:cubicBezTo>
                <a:cubicBezTo>
                  <a:pt x="14152" y="7448"/>
                  <a:pt x="14152" y="7448"/>
                  <a:pt x="14152" y="7448"/>
                </a:cubicBezTo>
                <a:cubicBezTo>
                  <a:pt x="19366" y="7448"/>
                  <a:pt x="19366" y="7448"/>
                  <a:pt x="19366" y="7448"/>
                </a:cubicBezTo>
                <a:lnTo>
                  <a:pt x="19366" y="2234"/>
                </a:lnTo>
                <a:close/>
                <a:moveTo>
                  <a:pt x="8566" y="21600"/>
                </a:moveTo>
                <a:cubicBezTo>
                  <a:pt x="1117" y="21600"/>
                  <a:pt x="1117" y="21600"/>
                  <a:pt x="1117" y="21600"/>
                </a:cubicBezTo>
                <a:cubicBezTo>
                  <a:pt x="466" y="21600"/>
                  <a:pt x="0" y="21134"/>
                  <a:pt x="0" y="20483"/>
                </a:cubicBezTo>
                <a:cubicBezTo>
                  <a:pt x="0" y="13034"/>
                  <a:pt x="0" y="13034"/>
                  <a:pt x="0" y="13034"/>
                </a:cubicBezTo>
                <a:cubicBezTo>
                  <a:pt x="0" y="12383"/>
                  <a:pt x="466" y="11917"/>
                  <a:pt x="1117" y="11917"/>
                </a:cubicBezTo>
                <a:cubicBezTo>
                  <a:pt x="8566" y="11917"/>
                  <a:pt x="8566" y="11917"/>
                  <a:pt x="8566" y="11917"/>
                </a:cubicBezTo>
                <a:cubicBezTo>
                  <a:pt x="9217" y="11917"/>
                  <a:pt x="9683" y="12383"/>
                  <a:pt x="9683" y="13034"/>
                </a:cubicBezTo>
                <a:cubicBezTo>
                  <a:pt x="9683" y="20483"/>
                  <a:pt x="9683" y="20483"/>
                  <a:pt x="9683" y="20483"/>
                </a:cubicBezTo>
                <a:cubicBezTo>
                  <a:pt x="9683" y="21134"/>
                  <a:pt x="9217" y="21600"/>
                  <a:pt x="8566" y="21600"/>
                </a:cubicBezTo>
                <a:moveTo>
                  <a:pt x="7448" y="14152"/>
                </a:moveTo>
                <a:cubicBezTo>
                  <a:pt x="2234" y="14152"/>
                  <a:pt x="2234" y="14152"/>
                  <a:pt x="2234" y="14152"/>
                </a:cubicBezTo>
                <a:cubicBezTo>
                  <a:pt x="2234" y="19366"/>
                  <a:pt x="2234" y="19366"/>
                  <a:pt x="2234" y="19366"/>
                </a:cubicBezTo>
                <a:cubicBezTo>
                  <a:pt x="7448" y="19366"/>
                  <a:pt x="7448" y="19366"/>
                  <a:pt x="7448" y="19366"/>
                </a:cubicBezTo>
                <a:lnTo>
                  <a:pt x="7448" y="14152"/>
                </a:lnTo>
                <a:close/>
                <a:moveTo>
                  <a:pt x="8566" y="9683"/>
                </a:moveTo>
                <a:cubicBezTo>
                  <a:pt x="1117" y="9683"/>
                  <a:pt x="1117" y="9683"/>
                  <a:pt x="1117" y="9683"/>
                </a:cubicBezTo>
                <a:cubicBezTo>
                  <a:pt x="466" y="9683"/>
                  <a:pt x="0" y="9217"/>
                  <a:pt x="0" y="8566"/>
                </a:cubicBezTo>
                <a:cubicBezTo>
                  <a:pt x="0" y="1117"/>
                  <a:pt x="0" y="1117"/>
                  <a:pt x="0" y="1117"/>
                </a:cubicBezTo>
                <a:cubicBezTo>
                  <a:pt x="0" y="466"/>
                  <a:pt x="466" y="0"/>
                  <a:pt x="1117" y="0"/>
                </a:cubicBezTo>
                <a:cubicBezTo>
                  <a:pt x="8566" y="0"/>
                  <a:pt x="8566" y="0"/>
                  <a:pt x="8566" y="0"/>
                </a:cubicBezTo>
                <a:cubicBezTo>
                  <a:pt x="9217" y="0"/>
                  <a:pt x="9683" y="466"/>
                  <a:pt x="9683" y="1117"/>
                </a:cubicBezTo>
                <a:cubicBezTo>
                  <a:pt x="9683" y="8566"/>
                  <a:pt x="9683" y="8566"/>
                  <a:pt x="9683" y="8566"/>
                </a:cubicBezTo>
                <a:cubicBezTo>
                  <a:pt x="9683" y="9217"/>
                  <a:pt x="9217" y="9683"/>
                  <a:pt x="8566" y="9683"/>
                </a:cubicBezTo>
                <a:moveTo>
                  <a:pt x="7448" y="2234"/>
                </a:moveTo>
                <a:cubicBezTo>
                  <a:pt x="2234" y="2234"/>
                  <a:pt x="2234" y="2234"/>
                  <a:pt x="2234" y="2234"/>
                </a:cubicBezTo>
                <a:cubicBezTo>
                  <a:pt x="2234" y="7448"/>
                  <a:pt x="2234" y="7448"/>
                  <a:pt x="2234" y="7448"/>
                </a:cubicBezTo>
                <a:cubicBezTo>
                  <a:pt x="7448" y="7448"/>
                  <a:pt x="7448" y="7448"/>
                  <a:pt x="7448" y="7448"/>
                </a:cubicBezTo>
                <a:lnTo>
                  <a:pt x="7448" y="22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2" name="Shape"/>
          <p:cNvSpPr/>
          <p:nvPr/>
        </p:nvSpPr>
        <p:spPr>
          <a:xfrm>
            <a:off x="10526383" y="2346608"/>
            <a:ext cx="390433" cy="482082"/>
          </a:xfrm>
          <a:custGeom>
            <a:avLst/>
            <a:gdLst/>
            <a:ahLst/>
            <a:cxnLst>
              <a:cxn ang="0">
                <a:pos x="wd2" y="hd2"/>
              </a:cxn>
              <a:cxn ang="5400000">
                <a:pos x="wd2" y="hd2"/>
              </a:cxn>
              <a:cxn ang="10800000">
                <a:pos x="wd2" y="hd2"/>
              </a:cxn>
              <a:cxn ang="16200000">
                <a:pos x="wd2" y="hd2"/>
              </a:cxn>
            </a:cxnLst>
            <a:rect l="0" t="0" r="r" b="b"/>
            <a:pathLst>
              <a:path w="21600" h="21600" extrusionOk="0">
                <a:moveTo>
                  <a:pt x="20354" y="21600"/>
                </a:moveTo>
                <a:cubicBezTo>
                  <a:pt x="1246" y="21600"/>
                  <a:pt x="1246" y="21600"/>
                  <a:pt x="1246" y="21600"/>
                </a:cubicBezTo>
                <a:cubicBezTo>
                  <a:pt x="519" y="21600"/>
                  <a:pt x="0" y="21178"/>
                  <a:pt x="0" y="20588"/>
                </a:cubicBezTo>
                <a:cubicBezTo>
                  <a:pt x="0" y="11812"/>
                  <a:pt x="0" y="11812"/>
                  <a:pt x="0" y="11812"/>
                </a:cubicBezTo>
                <a:cubicBezTo>
                  <a:pt x="0" y="11222"/>
                  <a:pt x="519" y="10800"/>
                  <a:pt x="1246" y="10800"/>
                </a:cubicBezTo>
                <a:cubicBezTo>
                  <a:pt x="3323" y="10800"/>
                  <a:pt x="3323" y="10800"/>
                  <a:pt x="3323" y="10800"/>
                </a:cubicBezTo>
                <a:cubicBezTo>
                  <a:pt x="3323" y="6075"/>
                  <a:pt x="3323" y="6075"/>
                  <a:pt x="3323" y="6075"/>
                </a:cubicBezTo>
                <a:cubicBezTo>
                  <a:pt x="3323" y="2700"/>
                  <a:pt x="6646" y="0"/>
                  <a:pt x="10800" y="0"/>
                </a:cubicBezTo>
                <a:cubicBezTo>
                  <a:pt x="14954" y="0"/>
                  <a:pt x="18277" y="2700"/>
                  <a:pt x="18277" y="6075"/>
                </a:cubicBezTo>
                <a:cubicBezTo>
                  <a:pt x="18277" y="6666"/>
                  <a:pt x="17758" y="7087"/>
                  <a:pt x="17031" y="7087"/>
                </a:cubicBezTo>
                <a:cubicBezTo>
                  <a:pt x="16304" y="7087"/>
                  <a:pt x="15785" y="6666"/>
                  <a:pt x="15785" y="6075"/>
                </a:cubicBezTo>
                <a:cubicBezTo>
                  <a:pt x="15785" y="3797"/>
                  <a:pt x="13604" y="2025"/>
                  <a:pt x="10800" y="2025"/>
                </a:cubicBezTo>
                <a:cubicBezTo>
                  <a:pt x="7996" y="2025"/>
                  <a:pt x="5815" y="3797"/>
                  <a:pt x="5815" y="6075"/>
                </a:cubicBezTo>
                <a:cubicBezTo>
                  <a:pt x="5815" y="10800"/>
                  <a:pt x="5815" y="10800"/>
                  <a:pt x="5815" y="10800"/>
                </a:cubicBezTo>
                <a:cubicBezTo>
                  <a:pt x="15785" y="10800"/>
                  <a:pt x="15785" y="10800"/>
                  <a:pt x="15785" y="10800"/>
                </a:cubicBezTo>
                <a:cubicBezTo>
                  <a:pt x="18277" y="10800"/>
                  <a:pt x="18277" y="10800"/>
                  <a:pt x="18277" y="10800"/>
                </a:cubicBezTo>
                <a:cubicBezTo>
                  <a:pt x="20354" y="10800"/>
                  <a:pt x="20354" y="10800"/>
                  <a:pt x="20354" y="10800"/>
                </a:cubicBezTo>
                <a:cubicBezTo>
                  <a:pt x="21081" y="10800"/>
                  <a:pt x="21600" y="11222"/>
                  <a:pt x="21600" y="11812"/>
                </a:cubicBezTo>
                <a:cubicBezTo>
                  <a:pt x="21600" y="20588"/>
                  <a:pt x="21600" y="20588"/>
                  <a:pt x="21600" y="20588"/>
                </a:cubicBezTo>
                <a:cubicBezTo>
                  <a:pt x="21600" y="21178"/>
                  <a:pt x="21081" y="21600"/>
                  <a:pt x="20354" y="21600"/>
                </a:cubicBezTo>
                <a:moveTo>
                  <a:pt x="10800" y="12825"/>
                </a:moveTo>
                <a:cubicBezTo>
                  <a:pt x="9450" y="12825"/>
                  <a:pt x="8308" y="13753"/>
                  <a:pt x="8308" y="14850"/>
                </a:cubicBezTo>
                <a:cubicBezTo>
                  <a:pt x="8308" y="15609"/>
                  <a:pt x="8827" y="16284"/>
                  <a:pt x="9554" y="16622"/>
                </a:cubicBezTo>
                <a:cubicBezTo>
                  <a:pt x="9554" y="18562"/>
                  <a:pt x="9554" y="18562"/>
                  <a:pt x="9554" y="18562"/>
                </a:cubicBezTo>
                <a:cubicBezTo>
                  <a:pt x="9554" y="19153"/>
                  <a:pt x="10073" y="19575"/>
                  <a:pt x="10800" y="19575"/>
                </a:cubicBezTo>
                <a:cubicBezTo>
                  <a:pt x="11527" y="19575"/>
                  <a:pt x="12046" y="19153"/>
                  <a:pt x="12046" y="18562"/>
                </a:cubicBezTo>
                <a:cubicBezTo>
                  <a:pt x="12046" y="16622"/>
                  <a:pt x="12046" y="16622"/>
                  <a:pt x="12046" y="16622"/>
                </a:cubicBezTo>
                <a:cubicBezTo>
                  <a:pt x="12773" y="16284"/>
                  <a:pt x="13292" y="15609"/>
                  <a:pt x="13292" y="14850"/>
                </a:cubicBezTo>
                <a:cubicBezTo>
                  <a:pt x="13292" y="13753"/>
                  <a:pt x="12150" y="12825"/>
                  <a:pt x="10800" y="128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3" name="Shape"/>
          <p:cNvSpPr/>
          <p:nvPr/>
        </p:nvSpPr>
        <p:spPr>
          <a:xfrm>
            <a:off x="9694196" y="2346608"/>
            <a:ext cx="390433" cy="482082"/>
          </a:xfrm>
          <a:custGeom>
            <a:avLst/>
            <a:gdLst/>
            <a:ahLst/>
            <a:cxnLst>
              <a:cxn ang="0">
                <a:pos x="wd2" y="hd2"/>
              </a:cxn>
              <a:cxn ang="5400000">
                <a:pos x="wd2" y="hd2"/>
              </a:cxn>
              <a:cxn ang="10800000">
                <a:pos x="wd2" y="hd2"/>
              </a:cxn>
              <a:cxn ang="16200000">
                <a:pos x="wd2" y="hd2"/>
              </a:cxn>
            </a:cxnLst>
            <a:rect l="0" t="0" r="r" b="b"/>
            <a:pathLst>
              <a:path w="21600" h="21600" extrusionOk="0">
                <a:moveTo>
                  <a:pt x="20354" y="21600"/>
                </a:moveTo>
                <a:cubicBezTo>
                  <a:pt x="1246" y="21600"/>
                  <a:pt x="1246" y="21600"/>
                  <a:pt x="1246" y="21600"/>
                </a:cubicBezTo>
                <a:cubicBezTo>
                  <a:pt x="519" y="21600"/>
                  <a:pt x="0" y="21178"/>
                  <a:pt x="0" y="20588"/>
                </a:cubicBezTo>
                <a:cubicBezTo>
                  <a:pt x="0" y="11812"/>
                  <a:pt x="0" y="11812"/>
                  <a:pt x="0" y="11812"/>
                </a:cubicBezTo>
                <a:cubicBezTo>
                  <a:pt x="0" y="11222"/>
                  <a:pt x="519" y="10800"/>
                  <a:pt x="1246" y="10800"/>
                </a:cubicBezTo>
                <a:cubicBezTo>
                  <a:pt x="3323" y="10800"/>
                  <a:pt x="3323" y="10800"/>
                  <a:pt x="3323" y="10800"/>
                </a:cubicBezTo>
                <a:cubicBezTo>
                  <a:pt x="3323" y="6075"/>
                  <a:pt x="3323" y="6075"/>
                  <a:pt x="3323" y="6075"/>
                </a:cubicBezTo>
                <a:cubicBezTo>
                  <a:pt x="3323" y="2700"/>
                  <a:pt x="6646" y="0"/>
                  <a:pt x="10800" y="0"/>
                </a:cubicBezTo>
                <a:cubicBezTo>
                  <a:pt x="14954" y="0"/>
                  <a:pt x="18277" y="2700"/>
                  <a:pt x="18277" y="6075"/>
                </a:cubicBezTo>
                <a:cubicBezTo>
                  <a:pt x="18277" y="10800"/>
                  <a:pt x="18277" y="10800"/>
                  <a:pt x="18277" y="10800"/>
                </a:cubicBezTo>
                <a:cubicBezTo>
                  <a:pt x="20354" y="10800"/>
                  <a:pt x="20354" y="10800"/>
                  <a:pt x="20354" y="10800"/>
                </a:cubicBezTo>
                <a:cubicBezTo>
                  <a:pt x="21081" y="10800"/>
                  <a:pt x="21600" y="11222"/>
                  <a:pt x="21600" y="11812"/>
                </a:cubicBezTo>
                <a:cubicBezTo>
                  <a:pt x="21600" y="20588"/>
                  <a:pt x="21600" y="20588"/>
                  <a:pt x="21600" y="20588"/>
                </a:cubicBezTo>
                <a:cubicBezTo>
                  <a:pt x="21600" y="21178"/>
                  <a:pt x="21081" y="21600"/>
                  <a:pt x="20354" y="21600"/>
                </a:cubicBezTo>
                <a:moveTo>
                  <a:pt x="9554" y="16622"/>
                </a:moveTo>
                <a:cubicBezTo>
                  <a:pt x="9554" y="18562"/>
                  <a:pt x="9554" y="18562"/>
                  <a:pt x="9554" y="18562"/>
                </a:cubicBezTo>
                <a:cubicBezTo>
                  <a:pt x="9554" y="19153"/>
                  <a:pt x="10073" y="19575"/>
                  <a:pt x="10800" y="19575"/>
                </a:cubicBezTo>
                <a:cubicBezTo>
                  <a:pt x="11527" y="19575"/>
                  <a:pt x="12046" y="19153"/>
                  <a:pt x="12046" y="18562"/>
                </a:cubicBezTo>
                <a:cubicBezTo>
                  <a:pt x="12046" y="16622"/>
                  <a:pt x="12046" y="16622"/>
                  <a:pt x="12046" y="16622"/>
                </a:cubicBezTo>
                <a:cubicBezTo>
                  <a:pt x="12773" y="16284"/>
                  <a:pt x="13292" y="15609"/>
                  <a:pt x="13292" y="14850"/>
                </a:cubicBezTo>
                <a:cubicBezTo>
                  <a:pt x="13292" y="13753"/>
                  <a:pt x="12150" y="12825"/>
                  <a:pt x="10800" y="12825"/>
                </a:cubicBezTo>
                <a:cubicBezTo>
                  <a:pt x="9450" y="12825"/>
                  <a:pt x="8308" y="13753"/>
                  <a:pt x="8308" y="14850"/>
                </a:cubicBezTo>
                <a:cubicBezTo>
                  <a:pt x="8308" y="15609"/>
                  <a:pt x="8827" y="16284"/>
                  <a:pt x="9554" y="16622"/>
                </a:cubicBezTo>
                <a:moveTo>
                  <a:pt x="15785" y="6075"/>
                </a:moveTo>
                <a:cubicBezTo>
                  <a:pt x="15785" y="3797"/>
                  <a:pt x="13604" y="2025"/>
                  <a:pt x="10800" y="2025"/>
                </a:cubicBezTo>
                <a:cubicBezTo>
                  <a:pt x="7996" y="2025"/>
                  <a:pt x="5815" y="3797"/>
                  <a:pt x="5815" y="6075"/>
                </a:cubicBezTo>
                <a:cubicBezTo>
                  <a:pt x="5815" y="10800"/>
                  <a:pt x="5815" y="10800"/>
                  <a:pt x="5815" y="10800"/>
                </a:cubicBezTo>
                <a:cubicBezTo>
                  <a:pt x="15785" y="10800"/>
                  <a:pt x="15785" y="10800"/>
                  <a:pt x="15785" y="10800"/>
                </a:cubicBezTo>
                <a:lnTo>
                  <a:pt x="15785" y="60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4" name="Shape"/>
          <p:cNvSpPr/>
          <p:nvPr/>
        </p:nvSpPr>
        <p:spPr>
          <a:xfrm>
            <a:off x="8799687" y="2346608"/>
            <a:ext cx="480249" cy="414261"/>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09"/>
                  <a:pt x="0" y="20422"/>
                </a:cubicBezTo>
                <a:cubicBezTo>
                  <a:pt x="0" y="12960"/>
                  <a:pt x="0" y="12960"/>
                  <a:pt x="0" y="12960"/>
                </a:cubicBezTo>
                <a:cubicBezTo>
                  <a:pt x="0" y="12960"/>
                  <a:pt x="0" y="12960"/>
                  <a:pt x="0" y="12960"/>
                </a:cubicBezTo>
                <a:cubicBezTo>
                  <a:pt x="0" y="12764"/>
                  <a:pt x="0" y="12665"/>
                  <a:pt x="84" y="12567"/>
                </a:cubicBezTo>
                <a:cubicBezTo>
                  <a:pt x="2784" y="4320"/>
                  <a:pt x="2784" y="4320"/>
                  <a:pt x="2784" y="4320"/>
                </a:cubicBezTo>
                <a:cubicBezTo>
                  <a:pt x="2869" y="3829"/>
                  <a:pt x="3291" y="3535"/>
                  <a:pt x="3713" y="3535"/>
                </a:cubicBezTo>
                <a:cubicBezTo>
                  <a:pt x="5400" y="3535"/>
                  <a:pt x="5400" y="3535"/>
                  <a:pt x="5400" y="3535"/>
                </a:cubicBezTo>
                <a:cubicBezTo>
                  <a:pt x="6413" y="3535"/>
                  <a:pt x="6413" y="3535"/>
                  <a:pt x="6413" y="3535"/>
                </a:cubicBezTo>
                <a:cubicBezTo>
                  <a:pt x="6413" y="3633"/>
                  <a:pt x="6413" y="3829"/>
                  <a:pt x="6413" y="3927"/>
                </a:cubicBezTo>
                <a:cubicBezTo>
                  <a:pt x="6413" y="4713"/>
                  <a:pt x="6750" y="5498"/>
                  <a:pt x="7341" y="5891"/>
                </a:cubicBezTo>
                <a:cubicBezTo>
                  <a:pt x="5400" y="5891"/>
                  <a:pt x="5400" y="5891"/>
                  <a:pt x="5400" y="5891"/>
                </a:cubicBezTo>
                <a:cubicBezTo>
                  <a:pt x="4388" y="5891"/>
                  <a:pt x="4388" y="5891"/>
                  <a:pt x="4388" y="5891"/>
                </a:cubicBezTo>
                <a:cubicBezTo>
                  <a:pt x="2447" y="11782"/>
                  <a:pt x="2447" y="11782"/>
                  <a:pt x="2447" y="11782"/>
                </a:cubicBezTo>
                <a:cubicBezTo>
                  <a:pt x="5063" y="11782"/>
                  <a:pt x="5063" y="11782"/>
                  <a:pt x="5063" y="11782"/>
                </a:cubicBezTo>
                <a:cubicBezTo>
                  <a:pt x="5738" y="11782"/>
                  <a:pt x="5738" y="11782"/>
                  <a:pt x="5738" y="11782"/>
                </a:cubicBezTo>
                <a:cubicBezTo>
                  <a:pt x="6328" y="11782"/>
                  <a:pt x="6750" y="12273"/>
                  <a:pt x="6750" y="12960"/>
                </a:cubicBezTo>
                <a:cubicBezTo>
                  <a:pt x="6750" y="14138"/>
                  <a:pt x="6750" y="14138"/>
                  <a:pt x="6750" y="14138"/>
                </a:cubicBezTo>
                <a:cubicBezTo>
                  <a:pt x="14850" y="14138"/>
                  <a:pt x="14850" y="14138"/>
                  <a:pt x="14850" y="14138"/>
                </a:cubicBezTo>
                <a:cubicBezTo>
                  <a:pt x="14850" y="12960"/>
                  <a:pt x="14850" y="12960"/>
                  <a:pt x="14850" y="12960"/>
                </a:cubicBezTo>
                <a:cubicBezTo>
                  <a:pt x="14850" y="12273"/>
                  <a:pt x="15272" y="11782"/>
                  <a:pt x="15862" y="11782"/>
                </a:cubicBezTo>
                <a:cubicBezTo>
                  <a:pt x="16875" y="11782"/>
                  <a:pt x="16875" y="11782"/>
                  <a:pt x="16875" y="11782"/>
                </a:cubicBezTo>
                <a:cubicBezTo>
                  <a:pt x="19153" y="11782"/>
                  <a:pt x="19153" y="11782"/>
                  <a:pt x="19153" y="11782"/>
                </a:cubicBezTo>
                <a:cubicBezTo>
                  <a:pt x="17212" y="5891"/>
                  <a:pt x="17212" y="5891"/>
                  <a:pt x="17212" y="5891"/>
                </a:cubicBezTo>
                <a:cubicBezTo>
                  <a:pt x="16200" y="5891"/>
                  <a:pt x="16200" y="5891"/>
                  <a:pt x="16200" y="5891"/>
                </a:cubicBezTo>
                <a:cubicBezTo>
                  <a:pt x="14259" y="5891"/>
                  <a:pt x="14259" y="5891"/>
                  <a:pt x="14259" y="5891"/>
                </a:cubicBezTo>
                <a:cubicBezTo>
                  <a:pt x="14850" y="5498"/>
                  <a:pt x="15187" y="4713"/>
                  <a:pt x="15187" y="3927"/>
                </a:cubicBezTo>
                <a:cubicBezTo>
                  <a:pt x="15187" y="3829"/>
                  <a:pt x="15187" y="3633"/>
                  <a:pt x="15187" y="3535"/>
                </a:cubicBezTo>
                <a:cubicBezTo>
                  <a:pt x="16200" y="3535"/>
                  <a:pt x="16200" y="3535"/>
                  <a:pt x="16200" y="3535"/>
                </a:cubicBezTo>
                <a:cubicBezTo>
                  <a:pt x="17887" y="3535"/>
                  <a:pt x="17887" y="3535"/>
                  <a:pt x="17887" y="3535"/>
                </a:cubicBezTo>
                <a:cubicBezTo>
                  <a:pt x="18309" y="3535"/>
                  <a:pt x="18731" y="3829"/>
                  <a:pt x="18816" y="4320"/>
                </a:cubicBezTo>
                <a:cubicBezTo>
                  <a:pt x="21516" y="12567"/>
                  <a:pt x="21516" y="12567"/>
                  <a:pt x="21516" y="12567"/>
                </a:cubicBezTo>
                <a:cubicBezTo>
                  <a:pt x="21600" y="12665"/>
                  <a:pt x="21600" y="12764"/>
                  <a:pt x="21600" y="12960"/>
                </a:cubicBezTo>
                <a:cubicBezTo>
                  <a:pt x="21600" y="20422"/>
                  <a:pt x="21600" y="20422"/>
                  <a:pt x="21600" y="20422"/>
                </a:cubicBezTo>
                <a:cubicBezTo>
                  <a:pt x="21600" y="21109"/>
                  <a:pt x="21178" y="21600"/>
                  <a:pt x="20587" y="21600"/>
                </a:cubicBezTo>
                <a:moveTo>
                  <a:pt x="13162" y="5105"/>
                </a:moveTo>
                <a:cubicBezTo>
                  <a:pt x="12909" y="5105"/>
                  <a:pt x="12656" y="5007"/>
                  <a:pt x="12487" y="4713"/>
                </a:cubicBezTo>
                <a:cubicBezTo>
                  <a:pt x="11812" y="4025"/>
                  <a:pt x="11812" y="4025"/>
                  <a:pt x="11812" y="4025"/>
                </a:cubicBezTo>
                <a:cubicBezTo>
                  <a:pt x="11812" y="8640"/>
                  <a:pt x="11812" y="8640"/>
                  <a:pt x="11812" y="8640"/>
                </a:cubicBezTo>
                <a:cubicBezTo>
                  <a:pt x="11812" y="11389"/>
                  <a:pt x="11812" y="11389"/>
                  <a:pt x="11812" y="11389"/>
                </a:cubicBezTo>
                <a:cubicBezTo>
                  <a:pt x="11812" y="12076"/>
                  <a:pt x="11391" y="12567"/>
                  <a:pt x="10800" y="12567"/>
                </a:cubicBezTo>
                <a:cubicBezTo>
                  <a:pt x="10209" y="12567"/>
                  <a:pt x="9788" y="12076"/>
                  <a:pt x="9788" y="11389"/>
                </a:cubicBezTo>
                <a:cubicBezTo>
                  <a:pt x="9788" y="9425"/>
                  <a:pt x="9788" y="9425"/>
                  <a:pt x="9788" y="9425"/>
                </a:cubicBezTo>
                <a:cubicBezTo>
                  <a:pt x="9788" y="4025"/>
                  <a:pt x="9788" y="4025"/>
                  <a:pt x="9788" y="4025"/>
                </a:cubicBezTo>
                <a:cubicBezTo>
                  <a:pt x="9113" y="4713"/>
                  <a:pt x="9113" y="4713"/>
                  <a:pt x="9113" y="4713"/>
                </a:cubicBezTo>
                <a:cubicBezTo>
                  <a:pt x="8944" y="5007"/>
                  <a:pt x="8691" y="5105"/>
                  <a:pt x="8438" y="5105"/>
                </a:cubicBezTo>
                <a:cubicBezTo>
                  <a:pt x="7847" y="5105"/>
                  <a:pt x="7425" y="4615"/>
                  <a:pt x="7425" y="3927"/>
                </a:cubicBezTo>
                <a:cubicBezTo>
                  <a:pt x="7425" y="3633"/>
                  <a:pt x="7509" y="3338"/>
                  <a:pt x="7763" y="3142"/>
                </a:cubicBezTo>
                <a:cubicBezTo>
                  <a:pt x="10125" y="393"/>
                  <a:pt x="10125" y="393"/>
                  <a:pt x="10125" y="393"/>
                </a:cubicBezTo>
                <a:cubicBezTo>
                  <a:pt x="10294" y="98"/>
                  <a:pt x="10547" y="0"/>
                  <a:pt x="10800" y="0"/>
                </a:cubicBezTo>
                <a:cubicBezTo>
                  <a:pt x="11053" y="0"/>
                  <a:pt x="11306" y="98"/>
                  <a:pt x="11475" y="393"/>
                </a:cubicBezTo>
                <a:cubicBezTo>
                  <a:pt x="13837" y="3142"/>
                  <a:pt x="13837" y="3142"/>
                  <a:pt x="13837" y="3142"/>
                </a:cubicBezTo>
                <a:cubicBezTo>
                  <a:pt x="14091" y="3338"/>
                  <a:pt x="14175" y="3633"/>
                  <a:pt x="14175" y="3927"/>
                </a:cubicBezTo>
                <a:cubicBezTo>
                  <a:pt x="14175" y="4615"/>
                  <a:pt x="13753" y="5105"/>
                  <a:pt x="13162" y="510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5" name="Shape"/>
          <p:cNvSpPr/>
          <p:nvPr/>
        </p:nvSpPr>
        <p:spPr>
          <a:xfrm>
            <a:off x="7958337" y="2346608"/>
            <a:ext cx="480250" cy="414261"/>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109"/>
                  <a:pt x="0" y="20422"/>
                </a:cubicBezTo>
                <a:cubicBezTo>
                  <a:pt x="0" y="12960"/>
                  <a:pt x="0" y="12960"/>
                  <a:pt x="0" y="12960"/>
                </a:cubicBezTo>
                <a:cubicBezTo>
                  <a:pt x="0" y="12960"/>
                  <a:pt x="0" y="12960"/>
                  <a:pt x="0" y="12960"/>
                </a:cubicBezTo>
                <a:cubicBezTo>
                  <a:pt x="0" y="12764"/>
                  <a:pt x="0" y="12665"/>
                  <a:pt x="84" y="12567"/>
                </a:cubicBezTo>
                <a:cubicBezTo>
                  <a:pt x="2784" y="4320"/>
                  <a:pt x="2784" y="4320"/>
                  <a:pt x="2784" y="4320"/>
                </a:cubicBezTo>
                <a:cubicBezTo>
                  <a:pt x="2869" y="3829"/>
                  <a:pt x="3291" y="3535"/>
                  <a:pt x="3713" y="3535"/>
                </a:cubicBezTo>
                <a:cubicBezTo>
                  <a:pt x="5400" y="3535"/>
                  <a:pt x="5400" y="3535"/>
                  <a:pt x="5400" y="3535"/>
                </a:cubicBezTo>
                <a:cubicBezTo>
                  <a:pt x="8775" y="3535"/>
                  <a:pt x="8775" y="3535"/>
                  <a:pt x="8775" y="3535"/>
                </a:cubicBezTo>
                <a:cubicBezTo>
                  <a:pt x="8775" y="4320"/>
                  <a:pt x="8775" y="4320"/>
                  <a:pt x="8775" y="4320"/>
                </a:cubicBezTo>
                <a:cubicBezTo>
                  <a:pt x="8775" y="5891"/>
                  <a:pt x="8775" y="5891"/>
                  <a:pt x="8775" y="5891"/>
                </a:cubicBezTo>
                <a:cubicBezTo>
                  <a:pt x="5400" y="5891"/>
                  <a:pt x="5400" y="5891"/>
                  <a:pt x="5400" y="5891"/>
                </a:cubicBezTo>
                <a:cubicBezTo>
                  <a:pt x="4388" y="5891"/>
                  <a:pt x="4388" y="5891"/>
                  <a:pt x="4388" y="5891"/>
                </a:cubicBezTo>
                <a:cubicBezTo>
                  <a:pt x="2447" y="11782"/>
                  <a:pt x="2447" y="11782"/>
                  <a:pt x="2447" y="11782"/>
                </a:cubicBezTo>
                <a:cubicBezTo>
                  <a:pt x="4725" y="11782"/>
                  <a:pt x="4725" y="11782"/>
                  <a:pt x="4725" y="11782"/>
                </a:cubicBezTo>
                <a:cubicBezTo>
                  <a:pt x="5738" y="11782"/>
                  <a:pt x="5738" y="11782"/>
                  <a:pt x="5738" y="11782"/>
                </a:cubicBezTo>
                <a:cubicBezTo>
                  <a:pt x="6328" y="11782"/>
                  <a:pt x="6750" y="12273"/>
                  <a:pt x="6750" y="12960"/>
                </a:cubicBezTo>
                <a:cubicBezTo>
                  <a:pt x="6750" y="14138"/>
                  <a:pt x="6750" y="14138"/>
                  <a:pt x="6750" y="14138"/>
                </a:cubicBezTo>
                <a:cubicBezTo>
                  <a:pt x="14850" y="14138"/>
                  <a:pt x="14850" y="14138"/>
                  <a:pt x="14850" y="14138"/>
                </a:cubicBezTo>
                <a:cubicBezTo>
                  <a:pt x="14850" y="12960"/>
                  <a:pt x="14850" y="12960"/>
                  <a:pt x="14850" y="12960"/>
                </a:cubicBezTo>
                <a:cubicBezTo>
                  <a:pt x="14850" y="12273"/>
                  <a:pt x="15272" y="11782"/>
                  <a:pt x="15862" y="11782"/>
                </a:cubicBezTo>
                <a:cubicBezTo>
                  <a:pt x="16875" y="11782"/>
                  <a:pt x="16875" y="11782"/>
                  <a:pt x="16875" y="11782"/>
                </a:cubicBezTo>
                <a:cubicBezTo>
                  <a:pt x="19153" y="11782"/>
                  <a:pt x="19153" y="11782"/>
                  <a:pt x="19153" y="11782"/>
                </a:cubicBezTo>
                <a:cubicBezTo>
                  <a:pt x="17212" y="5891"/>
                  <a:pt x="17212" y="5891"/>
                  <a:pt x="17212" y="5891"/>
                </a:cubicBezTo>
                <a:cubicBezTo>
                  <a:pt x="16200" y="5891"/>
                  <a:pt x="16200" y="5891"/>
                  <a:pt x="16200" y="5891"/>
                </a:cubicBezTo>
                <a:cubicBezTo>
                  <a:pt x="12825" y="5891"/>
                  <a:pt x="12825" y="5891"/>
                  <a:pt x="12825" y="5891"/>
                </a:cubicBezTo>
                <a:cubicBezTo>
                  <a:pt x="12825" y="4320"/>
                  <a:pt x="12825" y="4320"/>
                  <a:pt x="12825" y="4320"/>
                </a:cubicBezTo>
                <a:cubicBezTo>
                  <a:pt x="12825" y="3535"/>
                  <a:pt x="12825" y="3535"/>
                  <a:pt x="12825" y="3535"/>
                </a:cubicBezTo>
                <a:cubicBezTo>
                  <a:pt x="16200" y="3535"/>
                  <a:pt x="16200" y="3535"/>
                  <a:pt x="16200" y="3535"/>
                </a:cubicBezTo>
                <a:cubicBezTo>
                  <a:pt x="17887" y="3535"/>
                  <a:pt x="17887" y="3535"/>
                  <a:pt x="17887" y="3535"/>
                </a:cubicBezTo>
                <a:cubicBezTo>
                  <a:pt x="18309" y="3535"/>
                  <a:pt x="18731" y="3829"/>
                  <a:pt x="18816" y="4320"/>
                </a:cubicBezTo>
                <a:cubicBezTo>
                  <a:pt x="21516" y="12567"/>
                  <a:pt x="21516" y="12567"/>
                  <a:pt x="21516" y="12567"/>
                </a:cubicBezTo>
                <a:cubicBezTo>
                  <a:pt x="21600" y="12665"/>
                  <a:pt x="21600" y="12764"/>
                  <a:pt x="21600" y="12960"/>
                </a:cubicBezTo>
                <a:cubicBezTo>
                  <a:pt x="21600" y="20422"/>
                  <a:pt x="21600" y="20422"/>
                  <a:pt x="21600" y="20422"/>
                </a:cubicBezTo>
                <a:cubicBezTo>
                  <a:pt x="21600" y="21109"/>
                  <a:pt x="21178" y="21600"/>
                  <a:pt x="20587" y="21600"/>
                </a:cubicBezTo>
                <a:moveTo>
                  <a:pt x="14175" y="8640"/>
                </a:moveTo>
                <a:cubicBezTo>
                  <a:pt x="14175" y="8935"/>
                  <a:pt x="14091" y="9229"/>
                  <a:pt x="13837" y="9425"/>
                </a:cubicBezTo>
                <a:cubicBezTo>
                  <a:pt x="11475" y="12175"/>
                  <a:pt x="11475" y="12175"/>
                  <a:pt x="11475" y="12175"/>
                </a:cubicBezTo>
                <a:cubicBezTo>
                  <a:pt x="11306" y="12469"/>
                  <a:pt x="11053" y="12567"/>
                  <a:pt x="10800" y="12567"/>
                </a:cubicBezTo>
                <a:cubicBezTo>
                  <a:pt x="10547" y="12567"/>
                  <a:pt x="10294" y="12469"/>
                  <a:pt x="10125" y="12175"/>
                </a:cubicBezTo>
                <a:cubicBezTo>
                  <a:pt x="7763" y="9425"/>
                  <a:pt x="7763" y="9425"/>
                  <a:pt x="7763" y="9425"/>
                </a:cubicBezTo>
                <a:cubicBezTo>
                  <a:pt x="7509" y="9229"/>
                  <a:pt x="7425" y="8935"/>
                  <a:pt x="7425" y="8640"/>
                </a:cubicBezTo>
                <a:cubicBezTo>
                  <a:pt x="7425" y="7953"/>
                  <a:pt x="7847" y="7462"/>
                  <a:pt x="8438" y="7462"/>
                </a:cubicBezTo>
                <a:cubicBezTo>
                  <a:pt x="8691" y="7462"/>
                  <a:pt x="8944" y="7560"/>
                  <a:pt x="9113" y="7855"/>
                </a:cubicBezTo>
                <a:cubicBezTo>
                  <a:pt x="9788" y="8542"/>
                  <a:pt x="9788" y="8542"/>
                  <a:pt x="9788" y="8542"/>
                </a:cubicBezTo>
                <a:cubicBezTo>
                  <a:pt x="9788" y="4320"/>
                  <a:pt x="9788" y="4320"/>
                  <a:pt x="9788" y="4320"/>
                </a:cubicBezTo>
                <a:cubicBezTo>
                  <a:pt x="9788" y="3142"/>
                  <a:pt x="9788" y="3142"/>
                  <a:pt x="9788" y="3142"/>
                </a:cubicBezTo>
                <a:cubicBezTo>
                  <a:pt x="9788" y="1178"/>
                  <a:pt x="9788" y="1178"/>
                  <a:pt x="9788" y="1178"/>
                </a:cubicBezTo>
                <a:cubicBezTo>
                  <a:pt x="9788" y="491"/>
                  <a:pt x="10209" y="0"/>
                  <a:pt x="10800" y="0"/>
                </a:cubicBezTo>
                <a:cubicBezTo>
                  <a:pt x="11391" y="0"/>
                  <a:pt x="11812" y="491"/>
                  <a:pt x="11812" y="1178"/>
                </a:cubicBezTo>
                <a:cubicBezTo>
                  <a:pt x="11812" y="3535"/>
                  <a:pt x="11812" y="3535"/>
                  <a:pt x="11812" y="3535"/>
                </a:cubicBezTo>
                <a:cubicBezTo>
                  <a:pt x="11812" y="3927"/>
                  <a:pt x="11812" y="3927"/>
                  <a:pt x="11812" y="3927"/>
                </a:cubicBezTo>
                <a:cubicBezTo>
                  <a:pt x="11812" y="8542"/>
                  <a:pt x="11812" y="8542"/>
                  <a:pt x="11812" y="8542"/>
                </a:cubicBezTo>
                <a:cubicBezTo>
                  <a:pt x="12487" y="7855"/>
                  <a:pt x="12487" y="7855"/>
                  <a:pt x="12487" y="7855"/>
                </a:cubicBezTo>
                <a:cubicBezTo>
                  <a:pt x="12656" y="7560"/>
                  <a:pt x="12909" y="7462"/>
                  <a:pt x="13162" y="7462"/>
                </a:cubicBezTo>
                <a:cubicBezTo>
                  <a:pt x="13753" y="7462"/>
                  <a:pt x="14175" y="7953"/>
                  <a:pt x="14175" y="864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6" name="Shape"/>
          <p:cNvSpPr/>
          <p:nvPr/>
        </p:nvSpPr>
        <p:spPr>
          <a:xfrm>
            <a:off x="7116985" y="2414429"/>
            <a:ext cx="480249" cy="346440"/>
          </a:xfrm>
          <a:custGeom>
            <a:avLst/>
            <a:gdLst/>
            <a:ahLst/>
            <a:cxnLst>
              <a:cxn ang="0">
                <a:pos x="wd2" y="hd2"/>
              </a:cxn>
              <a:cxn ang="5400000">
                <a:pos x="wd2" y="hd2"/>
              </a:cxn>
              <a:cxn ang="10800000">
                <a:pos x="wd2" y="hd2"/>
              </a:cxn>
              <a:cxn ang="16200000">
                <a:pos x="wd2" y="hd2"/>
              </a:cxn>
            </a:cxnLst>
            <a:rect l="0" t="0" r="r" b="b"/>
            <a:pathLst>
              <a:path w="21600" h="21600" extrusionOk="0">
                <a:moveTo>
                  <a:pt x="21600" y="20191"/>
                </a:moveTo>
                <a:cubicBezTo>
                  <a:pt x="21600" y="21013"/>
                  <a:pt x="21178" y="21600"/>
                  <a:pt x="20587" y="21600"/>
                </a:cubicBezTo>
                <a:cubicBezTo>
                  <a:pt x="1013" y="21600"/>
                  <a:pt x="1013" y="21600"/>
                  <a:pt x="1013" y="21600"/>
                </a:cubicBezTo>
                <a:cubicBezTo>
                  <a:pt x="422" y="21600"/>
                  <a:pt x="0" y="21013"/>
                  <a:pt x="0" y="20191"/>
                </a:cubicBezTo>
                <a:cubicBezTo>
                  <a:pt x="0" y="11270"/>
                  <a:pt x="0" y="11270"/>
                  <a:pt x="0" y="11270"/>
                </a:cubicBezTo>
                <a:cubicBezTo>
                  <a:pt x="0" y="11035"/>
                  <a:pt x="0" y="10917"/>
                  <a:pt x="84" y="10800"/>
                </a:cubicBezTo>
                <a:cubicBezTo>
                  <a:pt x="84" y="10800"/>
                  <a:pt x="84" y="10800"/>
                  <a:pt x="84" y="10800"/>
                </a:cubicBezTo>
                <a:cubicBezTo>
                  <a:pt x="2784" y="939"/>
                  <a:pt x="2784" y="939"/>
                  <a:pt x="2784" y="939"/>
                </a:cubicBezTo>
                <a:cubicBezTo>
                  <a:pt x="2784" y="939"/>
                  <a:pt x="2784" y="939"/>
                  <a:pt x="2784" y="939"/>
                </a:cubicBezTo>
                <a:cubicBezTo>
                  <a:pt x="2953" y="352"/>
                  <a:pt x="3291" y="0"/>
                  <a:pt x="3713" y="0"/>
                </a:cubicBezTo>
                <a:cubicBezTo>
                  <a:pt x="17887" y="0"/>
                  <a:pt x="17887" y="0"/>
                  <a:pt x="17887" y="0"/>
                </a:cubicBezTo>
                <a:cubicBezTo>
                  <a:pt x="18309" y="0"/>
                  <a:pt x="18647" y="352"/>
                  <a:pt x="18816" y="939"/>
                </a:cubicBezTo>
                <a:cubicBezTo>
                  <a:pt x="18816" y="939"/>
                  <a:pt x="18816" y="939"/>
                  <a:pt x="18816" y="939"/>
                </a:cubicBezTo>
                <a:cubicBezTo>
                  <a:pt x="21516" y="10800"/>
                  <a:pt x="21516" y="10800"/>
                  <a:pt x="21516" y="10800"/>
                </a:cubicBezTo>
                <a:cubicBezTo>
                  <a:pt x="21516" y="10800"/>
                  <a:pt x="21516" y="10800"/>
                  <a:pt x="21516" y="10800"/>
                </a:cubicBezTo>
                <a:cubicBezTo>
                  <a:pt x="21600" y="10917"/>
                  <a:pt x="21600" y="11035"/>
                  <a:pt x="21600" y="11270"/>
                </a:cubicBezTo>
                <a:lnTo>
                  <a:pt x="21600" y="20191"/>
                </a:lnTo>
                <a:close/>
                <a:moveTo>
                  <a:pt x="17212" y="2817"/>
                </a:moveTo>
                <a:cubicBezTo>
                  <a:pt x="4388" y="2817"/>
                  <a:pt x="4388" y="2817"/>
                  <a:pt x="4388" y="2817"/>
                </a:cubicBezTo>
                <a:cubicBezTo>
                  <a:pt x="2447" y="9861"/>
                  <a:pt x="2447" y="9861"/>
                  <a:pt x="2447" y="9861"/>
                </a:cubicBezTo>
                <a:cubicBezTo>
                  <a:pt x="5738" y="9861"/>
                  <a:pt x="5738" y="9861"/>
                  <a:pt x="5738" y="9861"/>
                </a:cubicBezTo>
                <a:cubicBezTo>
                  <a:pt x="6328" y="9861"/>
                  <a:pt x="6750" y="10448"/>
                  <a:pt x="6750" y="11270"/>
                </a:cubicBezTo>
                <a:cubicBezTo>
                  <a:pt x="6750" y="12678"/>
                  <a:pt x="6750" y="12678"/>
                  <a:pt x="6750" y="12678"/>
                </a:cubicBezTo>
                <a:cubicBezTo>
                  <a:pt x="14850" y="12678"/>
                  <a:pt x="14850" y="12678"/>
                  <a:pt x="14850" y="12678"/>
                </a:cubicBezTo>
                <a:cubicBezTo>
                  <a:pt x="14850" y="11270"/>
                  <a:pt x="14850" y="11270"/>
                  <a:pt x="14850" y="11270"/>
                </a:cubicBezTo>
                <a:cubicBezTo>
                  <a:pt x="14850" y="10448"/>
                  <a:pt x="15272" y="9861"/>
                  <a:pt x="15862" y="9861"/>
                </a:cubicBezTo>
                <a:cubicBezTo>
                  <a:pt x="19153" y="9861"/>
                  <a:pt x="19153" y="9861"/>
                  <a:pt x="19153" y="9861"/>
                </a:cubicBezTo>
                <a:lnTo>
                  <a:pt x="17212" y="281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7" name="Shape"/>
          <p:cNvSpPr/>
          <p:nvPr/>
        </p:nvSpPr>
        <p:spPr>
          <a:xfrm>
            <a:off x="6275635" y="2436425"/>
            <a:ext cx="482082" cy="300614"/>
          </a:xfrm>
          <a:custGeom>
            <a:avLst/>
            <a:gdLst/>
            <a:ahLst/>
            <a:cxnLst>
              <a:cxn ang="0">
                <a:pos x="wd2" y="hd2"/>
              </a:cxn>
              <a:cxn ang="5400000">
                <a:pos x="wd2" y="hd2"/>
              </a:cxn>
              <a:cxn ang="10800000">
                <a:pos x="wd2" y="hd2"/>
              </a:cxn>
              <a:cxn ang="16200000">
                <a:pos x="wd2" y="hd2"/>
              </a:cxn>
            </a:cxnLst>
            <a:rect l="0" t="0" r="r" b="b"/>
            <a:pathLst>
              <a:path w="21600" h="21600" extrusionOk="0">
                <a:moveTo>
                  <a:pt x="20588" y="21600"/>
                </a:moveTo>
                <a:cubicBezTo>
                  <a:pt x="19997" y="21600"/>
                  <a:pt x="19575" y="20925"/>
                  <a:pt x="19575" y="19980"/>
                </a:cubicBezTo>
                <a:cubicBezTo>
                  <a:pt x="19575" y="18900"/>
                  <a:pt x="19575" y="18900"/>
                  <a:pt x="19575" y="18900"/>
                </a:cubicBezTo>
                <a:cubicBezTo>
                  <a:pt x="19575" y="13500"/>
                  <a:pt x="19575" y="13500"/>
                  <a:pt x="19575" y="13500"/>
                </a:cubicBezTo>
                <a:cubicBezTo>
                  <a:pt x="19575" y="12420"/>
                  <a:pt x="19575" y="12420"/>
                  <a:pt x="19575" y="12420"/>
                </a:cubicBezTo>
                <a:cubicBezTo>
                  <a:pt x="19575" y="9180"/>
                  <a:pt x="19575" y="9180"/>
                  <a:pt x="19575" y="9180"/>
                </a:cubicBezTo>
                <a:cubicBezTo>
                  <a:pt x="19575" y="8100"/>
                  <a:pt x="19575" y="8100"/>
                  <a:pt x="19575" y="8100"/>
                </a:cubicBezTo>
                <a:cubicBezTo>
                  <a:pt x="19575" y="2700"/>
                  <a:pt x="19575" y="2700"/>
                  <a:pt x="19575" y="2700"/>
                </a:cubicBezTo>
                <a:cubicBezTo>
                  <a:pt x="19575" y="1620"/>
                  <a:pt x="19575" y="1620"/>
                  <a:pt x="19575" y="1620"/>
                </a:cubicBezTo>
                <a:cubicBezTo>
                  <a:pt x="19575" y="675"/>
                  <a:pt x="19997" y="0"/>
                  <a:pt x="20588" y="0"/>
                </a:cubicBezTo>
                <a:cubicBezTo>
                  <a:pt x="21178" y="0"/>
                  <a:pt x="21600" y="675"/>
                  <a:pt x="21600" y="1620"/>
                </a:cubicBezTo>
                <a:cubicBezTo>
                  <a:pt x="21600" y="2700"/>
                  <a:pt x="21600" y="2700"/>
                  <a:pt x="21600" y="2700"/>
                </a:cubicBezTo>
                <a:cubicBezTo>
                  <a:pt x="21600" y="8100"/>
                  <a:pt x="21600" y="8100"/>
                  <a:pt x="21600" y="8100"/>
                </a:cubicBezTo>
                <a:cubicBezTo>
                  <a:pt x="21600" y="9180"/>
                  <a:pt x="21600" y="9180"/>
                  <a:pt x="21600" y="9180"/>
                </a:cubicBezTo>
                <a:cubicBezTo>
                  <a:pt x="21600" y="12420"/>
                  <a:pt x="21600" y="12420"/>
                  <a:pt x="21600" y="12420"/>
                </a:cubicBezTo>
                <a:cubicBezTo>
                  <a:pt x="21600" y="13500"/>
                  <a:pt x="21600" y="13500"/>
                  <a:pt x="21600" y="13500"/>
                </a:cubicBezTo>
                <a:cubicBezTo>
                  <a:pt x="21600" y="18900"/>
                  <a:pt x="21600" y="18900"/>
                  <a:pt x="21600" y="18900"/>
                </a:cubicBezTo>
                <a:cubicBezTo>
                  <a:pt x="21600" y="19980"/>
                  <a:pt x="21600" y="19980"/>
                  <a:pt x="21600" y="19980"/>
                </a:cubicBezTo>
                <a:cubicBezTo>
                  <a:pt x="21600" y="20925"/>
                  <a:pt x="21178" y="21600"/>
                  <a:pt x="20588" y="21600"/>
                </a:cubicBezTo>
                <a:moveTo>
                  <a:pt x="17550" y="18360"/>
                </a:moveTo>
                <a:cubicBezTo>
                  <a:pt x="16959" y="18360"/>
                  <a:pt x="16537" y="17685"/>
                  <a:pt x="16537" y="16740"/>
                </a:cubicBezTo>
                <a:cubicBezTo>
                  <a:pt x="16537" y="15660"/>
                  <a:pt x="16537" y="15660"/>
                  <a:pt x="16537" y="15660"/>
                </a:cubicBezTo>
                <a:cubicBezTo>
                  <a:pt x="16537" y="5940"/>
                  <a:pt x="16537" y="5940"/>
                  <a:pt x="16537" y="5940"/>
                </a:cubicBezTo>
                <a:cubicBezTo>
                  <a:pt x="16537" y="4860"/>
                  <a:pt x="16537" y="4860"/>
                  <a:pt x="16537" y="4860"/>
                </a:cubicBezTo>
                <a:cubicBezTo>
                  <a:pt x="16537" y="3915"/>
                  <a:pt x="16959" y="3240"/>
                  <a:pt x="17550" y="3240"/>
                </a:cubicBezTo>
                <a:cubicBezTo>
                  <a:pt x="18141" y="3240"/>
                  <a:pt x="18562" y="3915"/>
                  <a:pt x="18562" y="4860"/>
                </a:cubicBezTo>
                <a:cubicBezTo>
                  <a:pt x="18562" y="5940"/>
                  <a:pt x="18562" y="5940"/>
                  <a:pt x="18562" y="5940"/>
                </a:cubicBezTo>
                <a:cubicBezTo>
                  <a:pt x="18562" y="15660"/>
                  <a:pt x="18562" y="15660"/>
                  <a:pt x="18562" y="15660"/>
                </a:cubicBezTo>
                <a:cubicBezTo>
                  <a:pt x="18562" y="16740"/>
                  <a:pt x="18562" y="16740"/>
                  <a:pt x="18562" y="16740"/>
                </a:cubicBezTo>
                <a:cubicBezTo>
                  <a:pt x="18562" y="17685"/>
                  <a:pt x="18141" y="18360"/>
                  <a:pt x="17550" y="18360"/>
                </a:cubicBezTo>
                <a:moveTo>
                  <a:pt x="14512" y="18360"/>
                </a:moveTo>
                <a:cubicBezTo>
                  <a:pt x="7087" y="18360"/>
                  <a:pt x="7087" y="18360"/>
                  <a:pt x="7087" y="18360"/>
                </a:cubicBezTo>
                <a:cubicBezTo>
                  <a:pt x="6497" y="18360"/>
                  <a:pt x="6075" y="17685"/>
                  <a:pt x="6075" y="16740"/>
                </a:cubicBezTo>
                <a:cubicBezTo>
                  <a:pt x="6075" y="4860"/>
                  <a:pt x="6075" y="4860"/>
                  <a:pt x="6075" y="4860"/>
                </a:cubicBezTo>
                <a:cubicBezTo>
                  <a:pt x="6075" y="3915"/>
                  <a:pt x="6497" y="3240"/>
                  <a:pt x="7087" y="3240"/>
                </a:cubicBezTo>
                <a:cubicBezTo>
                  <a:pt x="14512" y="3240"/>
                  <a:pt x="14512" y="3240"/>
                  <a:pt x="14512" y="3240"/>
                </a:cubicBezTo>
                <a:cubicBezTo>
                  <a:pt x="15103" y="3240"/>
                  <a:pt x="15525" y="3915"/>
                  <a:pt x="15525" y="4860"/>
                </a:cubicBezTo>
                <a:cubicBezTo>
                  <a:pt x="15525" y="16740"/>
                  <a:pt x="15525" y="16740"/>
                  <a:pt x="15525" y="16740"/>
                </a:cubicBezTo>
                <a:cubicBezTo>
                  <a:pt x="15525" y="17685"/>
                  <a:pt x="15103" y="18360"/>
                  <a:pt x="14512" y="18360"/>
                </a:cubicBezTo>
                <a:moveTo>
                  <a:pt x="13500" y="6480"/>
                </a:moveTo>
                <a:cubicBezTo>
                  <a:pt x="8100" y="6480"/>
                  <a:pt x="8100" y="6480"/>
                  <a:pt x="8100" y="6480"/>
                </a:cubicBezTo>
                <a:cubicBezTo>
                  <a:pt x="8100" y="15120"/>
                  <a:pt x="8100" y="15120"/>
                  <a:pt x="8100" y="15120"/>
                </a:cubicBezTo>
                <a:cubicBezTo>
                  <a:pt x="13500" y="15120"/>
                  <a:pt x="13500" y="15120"/>
                  <a:pt x="13500" y="15120"/>
                </a:cubicBezTo>
                <a:lnTo>
                  <a:pt x="13500" y="6480"/>
                </a:lnTo>
                <a:close/>
                <a:moveTo>
                  <a:pt x="4050" y="18360"/>
                </a:moveTo>
                <a:cubicBezTo>
                  <a:pt x="3459" y="18360"/>
                  <a:pt x="3037" y="17685"/>
                  <a:pt x="3037" y="16740"/>
                </a:cubicBezTo>
                <a:cubicBezTo>
                  <a:pt x="3037" y="15660"/>
                  <a:pt x="3037" y="15660"/>
                  <a:pt x="3037" y="15660"/>
                </a:cubicBezTo>
                <a:cubicBezTo>
                  <a:pt x="3037" y="5940"/>
                  <a:pt x="3037" y="5940"/>
                  <a:pt x="3037" y="5940"/>
                </a:cubicBezTo>
                <a:cubicBezTo>
                  <a:pt x="3037" y="4860"/>
                  <a:pt x="3037" y="4860"/>
                  <a:pt x="3037" y="4860"/>
                </a:cubicBezTo>
                <a:cubicBezTo>
                  <a:pt x="3037" y="3915"/>
                  <a:pt x="3459" y="3240"/>
                  <a:pt x="4050" y="3240"/>
                </a:cubicBezTo>
                <a:cubicBezTo>
                  <a:pt x="4641" y="3240"/>
                  <a:pt x="5062" y="3915"/>
                  <a:pt x="5062" y="4860"/>
                </a:cubicBezTo>
                <a:cubicBezTo>
                  <a:pt x="5062" y="5940"/>
                  <a:pt x="5062" y="5940"/>
                  <a:pt x="5062" y="5940"/>
                </a:cubicBezTo>
                <a:cubicBezTo>
                  <a:pt x="5062" y="15660"/>
                  <a:pt x="5062" y="15660"/>
                  <a:pt x="5062" y="15660"/>
                </a:cubicBezTo>
                <a:cubicBezTo>
                  <a:pt x="5062" y="16740"/>
                  <a:pt x="5062" y="16740"/>
                  <a:pt x="5062" y="16740"/>
                </a:cubicBezTo>
                <a:cubicBezTo>
                  <a:pt x="5062" y="17685"/>
                  <a:pt x="4641" y="18360"/>
                  <a:pt x="4050" y="18360"/>
                </a:cubicBezTo>
                <a:moveTo>
                  <a:pt x="1012" y="21600"/>
                </a:moveTo>
                <a:cubicBezTo>
                  <a:pt x="422" y="21600"/>
                  <a:pt x="0" y="20925"/>
                  <a:pt x="0" y="19980"/>
                </a:cubicBezTo>
                <a:cubicBezTo>
                  <a:pt x="0" y="18900"/>
                  <a:pt x="0" y="18900"/>
                  <a:pt x="0" y="18900"/>
                </a:cubicBezTo>
                <a:cubicBezTo>
                  <a:pt x="0" y="13500"/>
                  <a:pt x="0" y="13500"/>
                  <a:pt x="0" y="13500"/>
                </a:cubicBezTo>
                <a:cubicBezTo>
                  <a:pt x="0" y="12420"/>
                  <a:pt x="0" y="12420"/>
                  <a:pt x="0" y="12420"/>
                </a:cubicBezTo>
                <a:cubicBezTo>
                  <a:pt x="0" y="9180"/>
                  <a:pt x="0" y="9180"/>
                  <a:pt x="0" y="9180"/>
                </a:cubicBezTo>
                <a:cubicBezTo>
                  <a:pt x="0" y="8100"/>
                  <a:pt x="0" y="8100"/>
                  <a:pt x="0" y="8100"/>
                </a:cubicBezTo>
                <a:cubicBezTo>
                  <a:pt x="0" y="2700"/>
                  <a:pt x="0" y="2700"/>
                  <a:pt x="0" y="2700"/>
                </a:cubicBezTo>
                <a:cubicBezTo>
                  <a:pt x="0" y="1620"/>
                  <a:pt x="0" y="1620"/>
                  <a:pt x="0" y="1620"/>
                </a:cubicBezTo>
                <a:cubicBezTo>
                  <a:pt x="0" y="675"/>
                  <a:pt x="422" y="0"/>
                  <a:pt x="1012" y="0"/>
                </a:cubicBezTo>
                <a:cubicBezTo>
                  <a:pt x="1603" y="0"/>
                  <a:pt x="2025" y="675"/>
                  <a:pt x="2025" y="1620"/>
                </a:cubicBezTo>
                <a:cubicBezTo>
                  <a:pt x="2025" y="2700"/>
                  <a:pt x="2025" y="2700"/>
                  <a:pt x="2025" y="2700"/>
                </a:cubicBezTo>
                <a:cubicBezTo>
                  <a:pt x="2025" y="8100"/>
                  <a:pt x="2025" y="8100"/>
                  <a:pt x="2025" y="8100"/>
                </a:cubicBezTo>
                <a:cubicBezTo>
                  <a:pt x="2025" y="9180"/>
                  <a:pt x="2025" y="9180"/>
                  <a:pt x="2025" y="9180"/>
                </a:cubicBezTo>
                <a:cubicBezTo>
                  <a:pt x="2025" y="12420"/>
                  <a:pt x="2025" y="12420"/>
                  <a:pt x="2025" y="12420"/>
                </a:cubicBezTo>
                <a:cubicBezTo>
                  <a:pt x="2025" y="13500"/>
                  <a:pt x="2025" y="13500"/>
                  <a:pt x="2025" y="13500"/>
                </a:cubicBezTo>
                <a:cubicBezTo>
                  <a:pt x="2025" y="18900"/>
                  <a:pt x="2025" y="18900"/>
                  <a:pt x="2025" y="18900"/>
                </a:cubicBezTo>
                <a:cubicBezTo>
                  <a:pt x="2025" y="19980"/>
                  <a:pt x="2025" y="19980"/>
                  <a:pt x="2025" y="19980"/>
                </a:cubicBezTo>
                <a:cubicBezTo>
                  <a:pt x="2025" y="20925"/>
                  <a:pt x="1603" y="21600"/>
                  <a:pt x="1012"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8" name="Shape"/>
          <p:cNvSpPr/>
          <p:nvPr/>
        </p:nvSpPr>
        <p:spPr>
          <a:xfrm>
            <a:off x="5434283" y="2482251"/>
            <a:ext cx="482083" cy="210796"/>
          </a:xfrm>
          <a:custGeom>
            <a:avLst/>
            <a:gdLst/>
            <a:ahLst/>
            <a:cxnLst>
              <a:cxn ang="0">
                <a:pos x="wd2" y="hd2"/>
              </a:cxn>
              <a:cxn ang="5400000">
                <a:pos x="wd2" y="hd2"/>
              </a:cxn>
              <a:cxn ang="10800000">
                <a:pos x="wd2" y="hd2"/>
              </a:cxn>
              <a:cxn ang="16200000">
                <a:pos x="wd2" y="hd2"/>
              </a:cxn>
            </a:cxnLst>
            <a:rect l="0" t="0" r="r" b="b"/>
            <a:pathLst>
              <a:path w="21600" h="21600" extrusionOk="0">
                <a:moveTo>
                  <a:pt x="16875" y="21600"/>
                </a:moveTo>
                <a:cubicBezTo>
                  <a:pt x="4725" y="21600"/>
                  <a:pt x="4725" y="21600"/>
                  <a:pt x="4725" y="21600"/>
                </a:cubicBezTo>
                <a:cubicBezTo>
                  <a:pt x="2109" y="21600"/>
                  <a:pt x="0" y="16779"/>
                  <a:pt x="0" y="10800"/>
                </a:cubicBezTo>
                <a:cubicBezTo>
                  <a:pt x="0" y="4821"/>
                  <a:pt x="2109" y="0"/>
                  <a:pt x="4725" y="0"/>
                </a:cubicBezTo>
                <a:cubicBezTo>
                  <a:pt x="7341" y="0"/>
                  <a:pt x="9450" y="4821"/>
                  <a:pt x="9450" y="10800"/>
                </a:cubicBezTo>
                <a:cubicBezTo>
                  <a:pt x="9450" y="13114"/>
                  <a:pt x="9112" y="15236"/>
                  <a:pt x="8606" y="16971"/>
                </a:cubicBezTo>
                <a:cubicBezTo>
                  <a:pt x="12994" y="16971"/>
                  <a:pt x="12994" y="16971"/>
                  <a:pt x="12994" y="16971"/>
                </a:cubicBezTo>
                <a:cubicBezTo>
                  <a:pt x="12487" y="15236"/>
                  <a:pt x="12150" y="13114"/>
                  <a:pt x="12150" y="10800"/>
                </a:cubicBezTo>
                <a:cubicBezTo>
                  <a:pt x="12150" y="4821"/>
                  <a:pt x="14259" y="0"/>
                  <a:pt x="16875" y="0"/>
                </a:cubicBezTo>
                <a:cubicBezTo>
                  <a:pt x="19491" y="0"/>
                  <a:pt x="21600" y="4821"/>
                  <a:pt x="21600" y="10800"/>
                </a:cubicBezTo>
                <a:cubicBezTo>
                  <a:pt x="21600" y="16779"/>
                  <a:pt x="19491" y="21600"/>
                  <a:pt x="16875" y="21600"/>
                </a:cubicBezTo>
                <a:moveTo>
                  <a:pt x="7425" y="10800"/>
                </a:moveTo>
                <a:cubicBezTo>
                  <a:pt x="7425" y="7329"/>
                  <a:pt x="6244" y="4629"/>
                  <a:pt x="4725" y="4629"/>
                </a:cubicBezTo>
                <a:cubicBezTo>
                  <a:pt x="3206" y="4629"/>
                  <a:pt x="2025" y="7329"/>
                  <a:pt x="2025" y="10800"/>
                </a:cubicBezTo>
                <a:cubicBezTo>
                  <a:pt x="2025" y="14271"/>
                  <a:pt x="3206" y="16971"/>
                  <a:pt x="4725" y="16971"/>
                </a:cubicBezTo>
                <a:cubicBezTo>
                  <a:pt x="6244" y="16971"/>
                  <a:pt x="7425" y="14271"/>
                  <a:pt x="7425" y="10800"/>
                </a:cubicBezTo>
                <a:moveTo>
                  <a:pt x="16875" y="4629"/>
                </a:moveTo>
                <a:cubicBezTo>
                  <a:pt x="15356" y="4629"/>
                  <a:pt x="14175" y="7329"/>
                  <a:pt x="14175" y="10800"/>
                </a:cubicBezTo>
                <a:cubicBezTo>
                  <a:pt x="14175" y="14271"/>
                  <a:pt x="15356" y="16971"/>
                  <a:pt x="16875" y="16971"/>
                </a:cubicBezTo>
                <a:cubicBezTo>
                  <a:pt x="18394" y="16971"/>
                  <a:pt x="19575" y="14271"/>
                  <a:pt x="19575" y="10800"/>
                </a:cubicBezTo>
                <a:cubicBezTo>
                  <a:pt x="19575" y="7329"/>
                  <a:pt x="18394" y="4629"/>
                  <a:pt x="16875" y="462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39" name="Shape"/>
          <p:cNvSpPr/>
          <p:nvPr/>
        </p:nvSpPr>
        <p:spPr>
          <a:xfrm>
            <a:off x="4594765" y="2421761"/>
            <a:ext cx="480249" cy="331776"/>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0986"/>
                  <a:pt x="0" y="20127"/>
                </a:cubicBezTo>
                <a:cubicBezTo>
                  <a:pt x="0" y="8836"/>
                  <a:pt x="0" y="8836"/>
                  <a:pt x="0" y="8836"/>
                </a:cubicBezTo>
                <a:cubicBezTo>
                  <a:pt x="21600" y="8836"/>
                  <a:pt x="21600" y="8836"/>
                  <a:pt x="21600" y="8836"/>
                </a:cubicBezTo>
                <a:cubicBezTo>
                  <a:pt x="21600" y="20127"/>
                  <a:pt x="21600" y="20127"/>
                  <a:pt x="21600" y="20127"/>
                </a:cubicBezTo>
                <a:cubicBezTo>
                  <a:pt x="21600" y="20986"/>
                  <a:pt x="21178" y="21600"/>
                  <a:pt x="20587" y="21600"/>
                </a:cubicBezTo>
                <a:moveTo>
                  <a:pt x="2025" y="18655"/>
                </a:moveTo>
                <a:cubicBezTo>
                  <a:pt x="6075" y="18655"/>
                  <a:pt x="6075" y="18655"/>
                  <a:pt x="6075" y="18655"/>
                </a:cubicBezTo>
                <a:cubicBezTo>
                  <a:pt x="6075" y="17182"/>
                  <a:pt x="6075" y="17182"/>
                  <a:pt x="6075" y="17182"/>
                </a:cubicBezTo>
                <a:cubicBezTo>
                  <a:pt x="2025" y="17182"/>
                  <a:pt x="2025" y="17182"/>
                  <a:pt x="2025" y="17182"/>
                </a:cubicBezTo>
                <a:lnTo>
                  <a:pt x="2025" y="18655"/>
                </a:lnTo>
                <a:close/>
                <a:moveTo>
                  <a:pt x="12150" y="14236"/>
                </a:moveTo>
                <a:cubicBezTo>
                  <a:pt x="2025" y="14236"/>
                  <a:pt x="2025" y="14236"/>
                  <a:pt x="2025" y="14236"/>
                </a:cubicBezTo>
                <a:cubicBezTo>
                  <a:pt x="2025" y="15709"/>
                  <a:pt x="2025" y="15709"/>
                  <a:pt x="2025" y="15709"/>
                </a:cubicBezTo>
                <a:cubicBezTo>
                  <a:pt x="12150" y="15709"/>
                  <a:pt x="12150" y="15709"/>
                  <a:pt x="12150" y="15709"/>
                </a:cubicBezTo>
                <a:lnTo>
                  <a:pt x="12150" y="14236"/>
                </a:lnTo>
                <a:close/>
                <a:moveTo>
                  <a:pt x="0" y="1473"/>
                </a:moveTo>
                <a:cubicBezTo>
                  <a:pt x="0" y="614"/>
                  <a:pt x="422" y="0"/>
                  <a:pt x="1013" y="0"/>
                </a:cubicBezTo>
                <a:cubicBezTo>
                  <a:pt x="20587" y="0"/>
                  <a:pt x="20587" y="0"/>
                  <a:pt x="20587" y="0"/>
                </a:cubicBezTo>
                <a:cubicBezTo>
                  <a:pt x="21178" y="0"/>
                  <a:pt x="21600" y="614"/>
                  <a:pt x="21600" y="1473"/>
                </a:cubicBezTo>
                <a:cubicBezTo>
                  <a:pt x="21600" y="5891"/>
                  <a:pt x="21600" y="5891"/>
                  <a:pt x="21600" y="5891"/>
                </a:cubicBezTo>
                <a:cubicBezTo>
                  <a:pt x="0" y="5891"/>
                  <a:pt x="0" y="5891"/>
                  <a:pt x="0" y="5891"/>
                </a:cubicBezTo>
                <a:lnTo>
                  <a:pt x="0" y="147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0" name="Shape"/>
          <p:cNvSpPr/>
          <p:nvPr/>
        </p:nvSpPr>
        <p:spPr>
          <a:xfrm>
            <a:off x="3753414" y="2353941"/>
            <a:ext cx="480249" cy="458253"/>
          </a:xfrm>
          <a:custGeom>
            <a:avLst/>
            <a:gdLst/>
            <a:ahLst/>
            <a:cxnLst>
              <a:cxn ang="0">
                <a:pos x="wd2" y="hd2"/>
              </a:cxn>
              <a:cxn ang="5400000">
                <a:pos x="wd2" y="hd2"/>
              </a:cxn>
              <a:cxn ang="10800000">
                <a:pos x="wd2" y="hd2"/>
              </a:cxn>
              <a:cxn ang="16200000">
                <a:pos x="wd2" y="hd2"/>
              </a:cxn>
            </a:cxnLst>
            <a:rect l="0" t="0" r="r" b="b"/>
            <a:pathLst>
              <a:path w="21600" h="21600" extrusionOk="0">
                <a:moveTo>
                  <a:pt x="21600" y="11331"/>
                </a:moveTo>
                <a:cubicBezTo>
                  <a:pt x="21600" y="11951"/>
                  <a:pt x="21178" y="12393"/>
                  <a:pt x="20587" y="12393"/>
                </a:cubicBezTo>
                <a:cubicBezTo>
                  <a:pt x="20334" y="12393"/>
                  <a:pt x="20081" y="12305"/>
                  <a:pt x="19912" y="12128"/>
                </a:cubicBezTo>
                <a:cubicBezTo>
                  <a:pt x="19912" y="12128"/>
                  <a:pt x="19912" y="12128"/>
                  <a:pt x="19912" y="12128"/>
                </a:cubicBezTo>
                <a:cubicBezTo>
                  <a:pt x="10800" y="2567"/>
                  <a:pt x="10800" y="2567"/>
                  <a:pt x="10800" y="2567"/>
                </a:cubicBezTo>
                <a:cubicBezTo>
                  <a:pt x="10800" y="2567"/>
                  <a:pt x="10800" y="2567"/>
                  <a:pt x="10800" y="2567"/>
                </a:cubicBezTo>
                <a:cubicBezTo>
                  <a:pt x="10800" y="2567"/>
                  <a:pt x="10800" y="2567"/>
                  <a:pt x="10800" y="2567"/>
                </a:cubicBezTo>
                <a:cubicBezTo>
                  <a:pt x="1688" y="12128"/>
                  <a:pt x="1688" y="12128"/>
                  <a:pt x="1688" y="12128"/>
                </a:cubicBezTo>
                <a:cubicBezTo>
                  <a:pt x="1688" y="12128"/>
                  <a:pt x="1688" y="12128"/>
                  <a:pt x="1688" y="12128"/>
                </a:cubicBezTo>
                <a:cubicBezTo>
                  <a:pt x="1519" y="12305"/>
                  <a:pt x="1266" y="12393"/>
                  <a:pt x="1013" y="12393"/>
                </a:cubicBezTo>
                <a:cubicBezTo>
                  <a:pt x="422" y="12393"/>
                  <a:pt x="0" y="11951"/>
                  <a:pt x="0" y="11331"/>
                </a:cubicBezTo>
                <a:cubicBezTo>
                  <a:pt x="0" y="11066"/>
                  <a:pt x="84" y="10800"/>
                  <a:pt x="338" y="10534"/>
                </a:cubicBezTo>
                <a:cubicBezTo>
                  <a:pt x="10041" y="354"/>
                  <a:pt x="10041" y="354"/>
                  <a:pt x="10041" y="354"/>
                </a:cubicBezTo>
                <a:cubicBezTo>
                  <a:pt x="10294" y="89"/>
                  <a:pt x="10547" y="0"/>
                  <a:pt x="10800" y="0"/>
                </a:cubicBezTo>
                <a:cubicBezTo>
                  <a:pt x="10800" y="0"/>
                  <a:pt x="10800" y="0"/>
                  <a:pt x="10800" y="0"/>
                </a:cubicBezTo>
                <a:cubicBezTo>
                  <a:pt x="10800" y="0"/>
                  <a:pt x="10800" y="0"/>
                  <a:pt x="10884" y="0"/>
                </a:cubicBezTo>
                <a:cubicBezTo>
                  <a:pt x="10884" y="0"/>
                  <a:pt x="10884" y="0"/>
                  <a:pt x="10884" y="0"/>
                </a:cubicBezTo>
                <a:cubicBezTo>
                  <a:pt x="10884" y="0"/>
                  <a:pt x="10884" y="0"/>
                  <a:pt x="10884" y="0"/>
                </a:cubicBezTo>
                <a:cubicBezTo>
                  <a:pt x="10884" y="0"/>
                  <a:pt x="10884" y="0"/>
                  <a:pt x="10884" y="0"/>
                </a:cubicBezTo>
                <a:cubicBezTo>
                  <a:pt x="11137" y="0"/>
                  <a:pt x="11391" y="177"/>
                  <a:pt x="11559" y="354"/>
                </a:cubicBezTo>
                <a:cubicBezTo>
                  <a:pt x="11559" y="354"/>
                  <a:pt x="11559" y="354"/>
                  <a:pt x="11559" y="354"/>
                </a:cubicBezTo>
                <a:cubicBezTo>
                  <a:pt x="15525" y="4515"/>
                  <a:pt x="15525" y="4515"/>
                  <a:pt x="15525" y="4515"/>
                </a:cubicBezTo>
                <a:cubicBezTo>
                  <a:pt x="15525" y="3541"/>
                  <a:pt x="15525" y="3541"/>
                  <a:pt x="15525" y="3541"/>
                </a:cubicBezTo>
                <a:cubicBezTo>
                  <a:pt x="15525" y="2921"/>
                  <a:pt x="15947" y="2479"/>
                  <a:pt x="16537" y="2479"/>
                </a:cubicBezTo>
                <a:cubicBezTo>
                  <a:pt x="17128" y="2479"/>
                  <a:pt x="17550" y="2921"/>
                  <a:pt x="17550" y="3541"/>
                </a:cubicBezTo>
                <a:cubicBezTo>
                  <a:pt x="17550" y="6639"/>
                  <a:pt x="17550" y="6639"/>
                  <a:pt x="17550" y="6639"/>
                </a:cubicBezTo>
                <a:cubicBezTo>
                  <a:pt x="21347" y="10623"/>
                  <a:pt x="21347" y="10623"/>
                  <a:pt x="21347" y="10623"/>
                </a:cubicBezTo>
                <a:cubicBezTo>
                  <a:pt x="21347" y="10623"/>
                  <a:pt x="21347" y="10623"/>
                  <a:pt x="21347" y="10623"/>
                </a:cubicBezTo>
                <a:cubicBezTo>
                  <a:pt x="21516" y="10800"/>
                  <a:pt x="21600" y="11066"/>
                  <a:pt x="21600" y="11331"/>
                </a:cubicBezTo>
                <a:moveTo>
                  <a:pt x="19575" y="13102"/>
                </a:moveTo>
                <a:cubicBezTo>
                  <a:pt x="19575" y="16289"/>
                  <a:pt x="19575" y="16289"/>
                  <a:pt x="19575" y="16289"/>
                </a:cubicBezTo>
                <a:cubicBezTo>
                  <a:pt x="19575" y="17705"/>
                  <a:pt x="19575" y="17705"/>
                  <a:pt x="19575" y="17705"/>
                </a:cubicBezTo>
                <a:cubicBezTo>
                  <a:pt x="19575" y="20538"/>
                  <a:pt x="19575" y="20538"/>
                  <a:pt x="19575" y="20538"/>
                </a:cubicBezTo>
                <a:cubicBezTo>
                  <a:pt x="19575" y="21157"/>
                  <a:pt x="19153" y="21600"/>
                  <a:pt x="18562" y="21600"/>
                </a:cubicBezTo>
                <a:cubicBezTo>
                  <a:pt x="16537" y="21600"/>
                  <a:pt x="16537" y="21600"/>
                  <a:pt x="16537" y="21600"/>
                </a:cubicBezTo>
                <a:cubicBezTo>
                  <a:pt x="16537" y="13102"/>
                  <a:pt x="16537" y="13102"/>
                  <a:pt x="16537" y="13102"/>
                </a:cubicBezTo>
                <a:cubicBezTo>
                  <a:pt x="12487" y="13102"/>
                  <a:pt x="12487" y="13102"/>
                  <a:pt x="12487" y="13102"/>
                </a:cubicBezTo>
                <a:cubicBezTo>
                  <a:pt x="12487" y="21600"/>
                  <a:pt x="12487" y="21600"/>
                  <a:pt x="12487" y="21600"/>
                </a:cubicBezTo>
                <a:cubicBezTo>
                  <a:pt x="3038" y="21600"/>
                  <a:pt x="3038" y="21600"/>
                  <a:pt x="3038" y="21600"/>
                </a:cubicBezTo>
                <a:cubicBezTo>
                  <a:pt x="2447" y="21600"/>
                  <a:pt x="2025" y="21157"/>
                  <a:pt x="2025" y="20538"/>
                </a:cubicBezTo>
                <a:cubicBezTo>
                  <a:pt x="2025" y="17705"/>
                  <a:pt x="2025" y="17705"/>
                  <a:pt x="2025" y="17705"/>
                </a:cubicBezTo>
                <a:cubicBezTo>
                  <a:pt x="2025" y="16289"/>
                  <a:pt x="2025" y="16289"/>
                  <a:pt x="2025" y="16289"/>
                </a:cubicBezTo>
                <a:cubicBezTo>
                  <a:pt x="2025" y="13102"/>
                  <a:pt x="2025" y="13102"/>
                  <a:pt x="2025" y="13102"/>
                </a:cubicBezTo>
                <a:cubicBezTo>
                  <a:pt x="10800" y="3895"/>
                  <a:pt x="10800" y="3895"/>
                  <a:pt x="10800" y="3895"/>
                </a:cubicBezTo>
                <a:lnTo>
                  <a:pt x="19575" y="13102"/>
                </a:lnTo>
                <a:close/>
                <a:moveTo>
                  <a:pt x="9113" y="13102"/>
                </a:moveTo>
                <a:cubicBezTo>
                  <a:pt x="5063" y="13102"/>
                  <a:pt x="5063" y="13102"/>
                  <a:pt x="5063" y="13102"/>
                </a:cubicBezTo>
                <a:cubicBezTo>
                  <a:pt x="5063" y="17351"/>
                  <a:pt x="5063" y="17351"/>
                  <a:pt x="5063" y="17351"/>
                </a:cubicBezTo>
                <a:cubicBezTo>
                  <a:pt x="9113" y="17351"/>
                  <a:pt x="9113" y="17351"/>
                  <a:pt x="9113" y="17351"/>
                </a:cubicBezTo>
                <a:lnTo>
                  <a:pt x="9113" y="1310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1" name="Shape"/>
          <p:cNvSpPr/>
          <p:nvPr/>
        </p:nvSpPr>
        <p:spPr>
          <a:xfrm>
            <a:off x="2912062" y="2370437"/>
            <a:ext cx="480249" cy="434424"/>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8900" y="21600"/>
                  <a:pt x="18900" y="21600"/>
                  <a:pt x="18900" y="21600"/>
                </a:cubicBezTo>
                <a:cubicBezTo>
                  <a:pt x="18900" y="12662"/>
                  <a:pt x="18900" y="12662"/>
                  <a:pt x="18900" y="12662"/>
                </a:cubicBezTo>
                <a:cubicBezTo>
                  <a:pt x="18900" y="5586"/>
                  <a:pt x="18900" y="5586"/>
                  <a:pt x="18900" y="5586"/>
                </a:cubicBezTo>
                <a:cubicBezTo>
                  <a:pt x="20587" y="5586"/>
                  <a:pt x="20587" y="5586"/>
                  <a:pt x="20587" y="5586"/>
                </a:cubicBezTo>
                <a:cubicBezTo>
                  <a:pt x="21178" y="5586"/>
                  <a:pt x="21600" y="6052"/>
                  <a:pt x="21600" y="6703"/>
                </a:cubicBezTo>
                <a:cubicBezTo>
                  <a:pt x="21600" y="13779"/>
                  <a:pt x="21600" y="13779"/>
                  <a:pt x="21600" y="13779"/>
                </a:cubicBezTo>
                <a:cubicBezTo>
                  <a:pt x="21600" y="18248"/>
                  <a:pt x="21600" y="18248"/>
                  <a:pt x="21600" y="18248"/>
                </a:cubicBezTo>
                <a:cubicBezTo>
                  <a:pt x="21600" y="20483"/>
                  <a:pt x="21600" y="20483"/>
                  <a:pt x="21600" y="20483"/>
                </a:cubicBezTo>
                <a:cubicBezTo>
                  <a:pt x="21600" y="21134"/>
                  <a:pt x="21178" y="21600"/>
                  <a:pt x="20587" y="21600"/>
                </a:cubicBezTo>
                <a:moveTo>
                  <a:pt x="3713" y="21600"/>
                </a:moveTo>
                <a:cubicBezTo>
                  <a:pt x="3713" y="12662"/>
                  <a:pt x="3713" y="12662"/>
                  <a:pt x="3713" y="12662"/>
                </a:cubicBezTo>
                <a:cubicBezTo>
                  <a:pt x="3713" y="12290"/>
                  <a:pt x="3713" y="12290"/>
                  <a:pt x="3713" y="12290"/>
                </a:cubicBezTo>
                <a:cubicBezTo>
                  <a:pt x="3713" y="5586"/>
                  <a:pt x="3713" y="5586"/>
                  <a:pt x="3713" y="5586"/>
                </a:cubicBezTo>
                <a:cubicBezTo>
                  <a:pt x="5738" y="5586"/>
                  <a:pt x="5738" y="5586"/>
                  <a:pt x="5738" y="5586"/>
                </a:cubicBezTo>
                <a:cubicBezTo>
                  <a:pt x="5738" y="2514"/>
                  <a:pt x="8016" y="0"/>
                  <a:pt x="10800" y="0"/>
                </a:cubicBezTo>
                <a:cubicBezTo>
                  <a:pt x="13584" y="0"/>
                  <a:pt x="15862" y="2514"/>
                  <a:pt x="15862" y="5586"/>
                </a:cubicBezTo>
                <a:cubicBezTo>
                  <a:pt x="17887" y="5586"/>
                  <a:pt x="17887" y="5586"/>
                  <a:pt x="17887" y="5586"/>
                </a:cubicBezTo>
                <a:cubicBezTo>
                  <a:pt x="17887" y="12662"/>
                  <a:pt x="17887" y="12662"/>
                  <a:pt x="17887" y="12662"/>
                </a:cubicBezTo>
                <a:cubicBezTo>
                  <a:pt x="17887" y="21600"/>
                  <a:pt x="17887" y="21600"/>
                  <a:pt x="17887" y="21600"/>
                </a:cubicBezTo>
                <a:lnTo>
                  <a:pt x="3713" y="21600"/>
                </a:lnTo>
                <a:close/>
                <a:moveTo>
                  <a:pt x="10800" y="2234"/>
                </a:moveTo>
                <a:cubicBezTo>
                  <a:pt x="9113" y="2234"/>
                  <a:pt x="7763" y="3724"/>
                  <a:pt x="7763" y="5586"/>
                </a:cubicBezTo>
                <a:cubicBezTo>
                  <a:pt x="13837" y="5586"/>
                  <a:pt x="13837" y="5586"/>
                  <a:pt x="13837" y="5586"/>
                </a:cubicBezTo>
                <a:cubicBezTo>
                  <a:pt x="13837" y="3724"/>
                  <a:pt x="12487" y="2234"/>
                  <a:pt x="10800" y="2234"/>
                </a:cubicBezTo>
                <a:moveTo>
                  <a:pt x="0" y="20483"/>
                </a:moveTo>
                <a:cubicBezTo>
                  <a:pt x="0" y="18248"/>
                  <a:pt x="0" y="18248"/>
                  <a:pt x="0" y="18248"/>
                </a:cubicBezTo>
                <a:cubicBezTo>
                  <a:pt x="0" y="13779"/>
                  <a:pt x="0" y="13779"/>
                  <a:pt x="0" y="13779"/>
                </a:cubicBezTo>
                <a:cubicBezTo>
                  <a:pt x="0" y="6703"/>
                  <a:pt x="0" y="6703"/>
                  <a:pt x="0" y="6703"/>
                </a:cubicBezTo>
                <a:cubicBezTo>
                  <a:pt x="0" y="6052"/>
                  <a:pt x="422" y="5586"/>
                  <a:pt x="1013" y="5586"/>
                </a:cubicBezTo>
                <a:cubicBezTo>
                  <a:pt x="2700" y="5586"/>
                  <a:pt x="2700" y="5586"/>
                  <a:pt x="2700" y="5586"/>
                </a:cubicBezTo>
                <a:cubicBezTo>
                  <a:pt x="2700" y="12290"/>
                  <a:pt x="2700" y="12290"/>
                  <a:pt x="2700" y="12290"/>
                </a:cubicBezTo>
                <a:cubicBezTo>
                  <a:pt x="2700" y="12662"/>
                  <a:pt x="2700" y="12662"/>
                  <a:pt x="2700" y="12662"/>
                </a:cubicBezTo>
                <a:cubicBezTo>
                  <a:pt x="2700" y="21600"/>
                  <a:pt x="2700" y="21600"/>
                  <a:pt x="2700" y="21600"/>
                </a:cubicBezTo>
                <a:cubicBezTo>
                  <a:pt x="1013" y="21600"/>
                  <a:pt x="1013" y="21600"/>
                  <a:pt x="1013" y="21600"/>
                </a:cubicBezTo>
                <a:cubicBezTo>
                  <a:pt x="422" y="21600"/>
                  <a:pt x="0" y="21134"/>
                  <a:pt x="0" y="20483"/>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2" name="Shape"/>
          <p:cNvSpPr/>
          <p:nvPr/>
        </p:nvSpPr>
        <p:spPr>
          <a:xfrm>
            <a:off x="2123868" y="2385101"/>
            <a:ext cx="373935" cy="405096"/>
          </a:xfrm>
          <a:custGeom>
            <a:avLst/>
            <a:gdLst/>
            <a:ahLst/>
            <a:cxnLst>
              <a:cxn ang="0">
                <a:pos x="wd2" y="hd2"/>
              </a:cxn>
              <a:cxn ang="5400000">
                <a:pos x="wd2" y="hd2"/>
              </a:cxn>
              <a:cxn ang="10800000">
                <a:pos x="wd2" y="hd2"/>
              </a:cxn>
              <a:cxn ang="16200000">
                <a:pos x="wd2" y="hd2"/>
              </a:cxn>
            </a:cxnLst>
            <a:rect l="0" t="0" r="r" b="b"/>
            <a:pathLst>
              <a:path w="21600" h="21600" extrusionOk="0">
                <a:moveTo>
                  <a:pt x="21276" y="10400"/>
                </a:moveTo>
                <a:cubicBezTo>
                  <a:pt x="21276" y="10400"/>
                  <a:pt x="21276" y="10400"/>
                  <a:pt x="21276" y="10400"/>
                </a:cubicBezTo>
                <a:cubicBezTo>
                  <a:pt x="21168" y="10500"/>
                  <a:pt x="21168" y="10500"/>
                  <a:pt x="21168" y="10500"/>
                </a:cubicBezTo>
                <a:cubicBezTo>
                  <a:pt x="10800" y="1200"/>
                  <a:pt x="10800" y="1200"/>
                  <a:pt x="10800" y="1200"/>
                </a:cubicBezTo>
                <a:cubicBezTo>
                  <a:pt x="3024" y="1200"/>
                  <a:pt x="3024" y="1200"/>
                  <a:pt x="3024" y="1200"/>
                </a:cubicBezTo>
                <a:cubicBezTo>
                  <a:pt x="1296" y="1200"/>
                  <a:pt x="1296" y="1200"/>
                  <a:pt x="1296" y="1200"/>
                </a:cubicBezTo>
                <a:cubicBezTo>
                  <a:pt x="1296" y="500"/>
                  <a:pt x="1836" y="0"/>
                  <a:pt x="2592" y="0"/>
                </a:cubicBezTo>
                <a:cubicBezTo>
                  <a:pt x="2592" y="0"/>
                  <a:pt x="2592" y="0"/>
                  <a:pt x="2592" y="0"/>
                </a:cubicBezTo>
                <a:cubicBezTo>
                  <a:pt x="10800" y="0"/>
                  <a:pt x="10800" y="0"/>
                  <a:pt x="10800" y="0"/>
                </a:cubicBezTo>
                <a:cubicBezTo>
                  <a:pt x="10800" y="0"/>
                  <a:pt x="10800" y="0"/>
                  <a:pt x="10800" y="0"/>
                </a:cubicBezTo>
                <a:cubicBezTo>
                  <a:pt x="10800" y="0"/>
                  <a:pt x="10800" y="0"/>
                  <a:pt x="10800" y="0"/>
                </a:cubicBezTo>
                <a:cubicBezTo>
                  <a:pt x="11124" y="0"/>
                  <a:pt x="11448" y="100"/>
                  <a:pt x="11772" y="400"/>
                </a:cubicBezTo>
                <a:cubicBezTo>
                  <a:pt x="19008" y="6800"/>
                  <a:pt x="19008" y="6800"/>
                  <a:pt x="19008" y="6800"/>
                </a:cubicBezTo>
                <a:cubicBezTo>
                  <a:pt x="19008" y="6800"/>
                  <a:pt x="19008" y="6800"/>
                  <a:pt x="19008" y="6800"/>
                </a:cubicBezTo>
                <a:cubicBezTo>
                  <a:pt x="21168" y="8700"/>
                  <a:pt x="21168" y="8700"/>
                  <a:pt x="21168" y="8700"/>
                </a:cubicBezTo>
                <a:cubicBezTo>
                  <a:pt x="21492" y="9000"/>
                  <a:pt x="21600" y="9300"/>
                  <a:pt x="21600" y="9600"/>
                </a:cubicBezTo>
                <a:cubicBezTo>
                  <a:pt x="21600" y="9900"/>
                  <a:pt x="21492" y="10200"/>
                  <a:pt x="21276" y="10400"/>
                </a:cubicBezTo>
                <a:moveTo>
                  <a:pt x="9504" y="2400"/>
                </a:moveTo>
                <a:cubicBezTo>
                  <a:pt x="9504" y="2400"/>
                  <a:pt x="9504" y="2400"/>
                  <a:pt x="9504" y="2400"/>
                </a:cubicBezTo>
                <a:cubicBezTo>
                  <a:pt x="9504" y="2400"/>
                  <a:pt x="9504" y="2400"/>
                  <a:pt x="9504" y="2400"/>
                </a:cubicBezTo>
                <a:cubicBezTo>
                  <a:pt x="9828" y="2400"/>
                  <a:pt x="10152" y="2500"/>
                  <a:pt x="10476" y="2800"/>
                </a:cubicBezTo>
                <a:cubicBezTo>
                  <a:pt x="20304" y="11500"/>
                  <a:pt x="20304" y="11500"/>
                  <a:pt x="20304" y="11500"/>
                </a:cubicBezTo>
                <a:cubicBezTo>
                  <a:pt x="20520" y="11700"/>
                  <a:pt x="20628" y="11900"/>
                  <a:pt x="20736" y="12200"/>
                </a:cubicBezTo>
                <a:cubicBezTo>
                  <a:pt x="20736" y="12200"/>
                  <a:pt x="20736" y="12200"/>
                  <a:pt x="20736" y="12200"/>
                </a:cubicBezTo>
                <a:cubicBezTo>
                  <a:pt x="20736" y="12200"/>
                  <a:pt x="20736" y="12200"/>
                  <a:pt x="20736" y="12300"/>
                </a:cubicBezTo>
                <a:cubicBezTo>
                  <a:pt x="20736" y="12300"/>
                  <a:pt x="20736" y="12300"/>
                  <a:pt x="20736" y="12300"/>
                </a:cubicBezTo>
                <a:cubicBezTo>
                  <a:pt x="20736" y="12300"/>
                  <a:pt x="20736" y="12300"/>
                  <a:pt x="20736" y="12400"/>
                </a:cubicBezTo>
                <a:cubicBezTo>
                  <a:pt x="20736" y="12400"/>
                  <a:pt x="20736" y="12400"/>
                  <a:pt x="20736" y="12400"/>
                </a:cubicBezTo>
                <a:cubicBezTo>
                  <a:pt x="20736" y="12700"/>
                  <a:pt x="20628" y="13000"/>
                  <a:pt x="20412" y="13200"/>
                </a:cubicBezTo>
                <a:cubicBezTo>
                  <a:pt x="20412" y="13200"/>
                  <a:pt x="20412" y="13200"/>
                  <a:pt x="20412" y="13200"/>
                </a:cubicBezTo>
                <a:cubicBezTo>
                  <a:pt x="13068" y="21200"/>
                  <a:pt x="13068" y="21200"/>
                  <a:pt x="13068" y="21200"/>
                </a:cubicBezTo>
                <a:cubicBezTo>
                  <a:pt x="13068" y="21200"/>
                  <a:pt x="13068" y="21200"/>
                  <a:pt x="13068" y="21200"/>
                </a:cubicBezTo>
                <a:cubicBezTo>
                  <a:pt x="12852" y="21400"/>
                  <a:pt x="12528" y="21600"/>
                  <a:pt x="12096" y="21600"/>
                </a:cubicBezTo>
                <a:cubicBezTo>
                  <a:pt x="12096" y="21600"/>
                  <a:pt x="11988" y="21600"/>
                  <a:pt x="11988" y="21600"/>
                </a:cubicBezTo>
                <a:cubicBezTo>
                  <a:pt x="11988" y="21600"/>
                  <a:pt x="11880" y="21600"/>
                  <a:pt x="11880" y="21600"/>
                </a:cubicBezTo>
                <a:cubicBezTo>
                  <a:pt x="11880" y="21600"/>
                  <a:pt x="11880" y="21600"/>
                  <a:pt x="11880" y="21600"/>
                </a:cubicBezTo>
                <a:cubicBezTo>
                  <a:pt x="11664" y="21500"/>
                  <a:pt x="11448" y="21400"/>
                  <a:pt x="11232" y="21300"/>
                </a:cubicBezTo>
                <a:cubicBezTo>
                  <a:pt x="11232" y="21300"/>
                  <a:pt x="11232" y="21300"/>
                  <a:pt x="11232" y="21300"/>
                </a:cubicBezTo>
                <a:cubicBezTo>
                  <a:pt x="432" y="12100"/>
                  <a:pt x="432" y="12100"/>
                  <a:pt x="432" y="12100"/>
                </a:cubicBezTo>
                <a:cubicBezTo>
                  <a:pt x="432" y="12100"/>
                  <a:pt x="432" y="12100"/>
                  <a:pt x="432" y="12100"/>
                </a:cubicBezTo>
                <a:cubicBezTo>
                  <a:pt x="216" y="11900"/>
                  <a:pt x="0" y="11600"/>
                  <a:pt x="0" y="11200"/>
                </a:cubicBezTo>
                <a:cubicBezTo>
                  <a:pt x="0" y="11200"/>
                  <a:pt x="0" y="11200"/>
                  <a:pt x="0" y="11200"/>
                </a:cubicBezTo>
                <a:cubicBezTo>
                  <a:pt x="0" y="4800"/>
                  <a:pt x="0" y="4800"/>
                  <a:pt x="0" y="4800"/>
                </a:cubicBezTo>
                <a:cubicBezTo>
                  <a:pt x="0" y="3600"/>
                  <a:pt x="0" y="3600"/>
                  <a:pt x="0" y="3600"/>
                </a:cubicBezTo>
                <a:cubicBezTo>
                  <a:pt x="0" y="3600"/>
                  <a:pt x="0" y="3600"/>
                  <a:pt x="0" y="3600"/>
                </a:cubicBezTo>
                <a:cubicBezTo>
                  <a:pt x="0" y="3600"/>
                  <a:pt x="0" y="3600"/>
                  <a:pt x="0" y="3600"/>
                </a:cubicBezTo>
                <a:cubicBezTo>
                  <a:pt x="0" y="2900"/>
                  <a:pt x="540" y="2400"/>
                  <a:pt x="1296" y="2400"/>
                </a:cubicBezTo>
                <a:cubicBezTo>
                  <a:pt x="1296" y="2400"/>
                  <a:pt x="1296" y="2400"/>
                  <a:pt x="1296" y="2400"/>
                </a:cubicBezTo>
                <a:lnTo>
                  <a:pt x="9504" y="2400"/>
                </a:lnTo>
                <a:close/>
                <a:moveTo>
                  <a:pt x="3456" y="7200"/>
                </a:moveTo>
                <a:cubicBezTo>
                  <a:pt x="4428" y="7200"/>
                  <a:pt x="5184" y="6500"/>
                  <a:pt x="5184" y="5600"/>
                </a:cubicBezTo>
                <a:cubicBezTo>
                  <a:pt x="5184" y="4700"/>
                  <a:pt x="4428" y="4000"/>
                  <a:pt x="3456" y="4000"/>
                </a:cubicBezTo>
                <a:cubicBezTo>
                  <a:pt x="2484" y="4000"/>
                  <a:pt x="1728" y="4700"/>
                  <a:pt x="1728" y="5600"/>
                </a:cubicBezTo>
                <a:cubicBezTo>
                  <a:pt x="1728" y="6500"/>
                  <a:pt x="2484" y="7200"/>
                  <a:pt x="3456" y="7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3" name="Shape"/>
          <p:cNvSpPr/>
          <p:nvPr/>
        </p:nvSpPr>
        <p:spPr>
          <a:xfrm>
            <a:off x="1289849" y="2407097"/>
            <a:ext cx="361103" cy="361104"/>
          </a:xfrm>
          <a:custGeom>
            <a:avLst/>
            <a:gdLst/>
            <a:ahLst/>
            <a:cxnLst>
              <a:cxn ang="0">
                <a:pos x="wd2" y="hd2"/>
              </a:cxn>
              <a:cxn ang="5400000">
                <a:pos x="wd2" y="hd2"/>
              </a:cxn>
              <a:cxn ang="10800000">
                <a:pos x="wd2" y="hd2"/>
              </a:cxn>
              <a:cxn ang="16200000">
                <a:pos x="wd2" y="hd2"/>
              </a:cxn>
            </a:cxnLst>
            <a:rect l="0" t="0" r="r" b="b"/>
            <a:pathLst>
              <a:path w="21600" h="21600" extrusionOk="0">
                <a:moveTo>
                  <a:pt x="21600" y="11025"/>
                </a:moveTo>
                <a:cubicBezTo>
                  <a:pt x="21600" y="11025"/>
                  <a:pt x="21600" y="11025"/>
                  <a:pt x="21600" y="11025"/>
                </a:cubicBezTo>
                <a:cubicBezTo>
                  <a:pt x="21600" y="11025"/>
                  <a:pt x="21600" y="11025"/>
                  <a:pt x="21600" y="11137"/>
                </a:cubicBezTo>
                <a:cubicBezTo>
                  <a:pt x="21600" y="11137"/>
                  <a:pt x="21600" y="11137"/>
                  <a:pt x="21600" y="11137"/>
                </a:cubicBezTo>
                <a:cubicBezTo>
                  <a:pt x="21600" y="11137"/>
                  <a:pt x="21600" y="11137"/>
                  <a:pt x="21600" y="11250"/>
                </a:cubicBezTo>
                <a:cubicBezTo>
                  <a:pt x="21600" y="11250"/>
                  <a:pt x="21600" y="11250"/>
                  <a:pt x="21600" y="11250"/>
                </a:cubicBezTo>
                <a:cubicBezTo>
                  <a:pt x="21600" y="11588"/>
                  <a:pt x="21488" y="11925"/>
                  <a:pt x="21263" y="12150"/>
                </a:cubicBezTo>
                <a:cubicBezTo>
                  <a:pt x="21263" y="12150"/>
                  <a:pt x="21263" y="12150"/>
                  <a:pt x="21263" y="12150"/>
                </a:cubicBezTo>
                <a:cubicBezTo>
                  <a:pt x="13613" y="21150"/>
                  <a:pt x="13613" y="21150"/>
                  <a:pt x="13613" y="21150"/>
                </a:cubicBezTo>
                <a:cubicBezTo>
                  <a:pt x="13613" y="21150"/>
                  <a:pt x="13613" y="21150"/>
                  <a:pt x="13613" y="21150"/>
                </a:cubicBezTo>
                <a:cubicBezTo>
                  <a:pt x="13388" y="21375"/>
                  <a:pt x="13050" y="21600"/>
                  <a:pt x="12600" y="21600"/>
                </a:cubicBezTo>
                <a:cubicBezTo>
                  <a:pt x="12600" y="21600"/>
                  <a:pt x="12488" y="21600"/>
                  <a:pt x="12488" y="21600"/>
                </a:cubicBezTo>
                <a:cubicBezTo>
                  <a:pt x="12488" y="21600"/>
                  <a:pt x="12375" y="21600"/>
                  <a:pt x="12375" y="21600"/>
                </a:cubicBezTo>
                <a:cubicBezTo>
                  <a:pt x="12375" y="21600"/>
                  <a:pt x="12375" y="21600"/>
                  <a:pt x="12375" y="21600"/>
                </a:cubicBezTo>
                <a:cubicBezTo>
                  <a:pt x="12150" y="21487"/>
                  <a:pt x="11925" y="21375"/>
                  <a:pt x="11700" y="21263"/>
                </a:cubicBezTo>
                <a:cubicBezTo>
                  <a:pt x="11700" y="21263"/>
                  <a:pt x="11700" y="21263"/>
                  <a:pt x="11700" y="21263"/>
                </a:cubicBezTo>
                <a:cubicBezTo>
                  <a:pt x="450" y="10912"/>
                  <a:pt x="450" y="10912"/>
                  <a:pt x="450" y="10912"/>
                </a:cubicBezTo>
                <a:cubicBezTo>
                  <a:pt x="450" y="10912"/>
                  <a:pt x="450" y="10912"/>
                  <a:pt x="450" y="10912"/>
                </a:cubicBezTo>
                <a:cubicBezTo>
                  <a:pt x="225" y="10687"/>
                  <a:pt x="0" y="10350"/>
                  <a:pt x="0" y="9900"/>
                </a:cubicBezTo>
                <a:cubicBezTo>
                  <a:pt x="0" y="9900"/>
                  <a:pt x="0" y="9900"/>
                  <a:pt x="0" y="9900"/>
                </a:cubicBezTo>
                <a:cubicBezTo>
                  <a:pt x="0" y="2700"/>
                  <a:pt x="0" y="2700"/>
                  <a:pt x="0" y="2700"/>
                </a:cubicBezTo>
                <a:cubicBezTo>
                  <a:pt x="0" y="1350"/>
                  <a:pt x="0" y="1350"/>
                  <a:pt x="0" y="1350"/>
                </a:cubicBezTo>
                <a:cubicBezTo>
                  <a:pt x="0" y="1350"/>
                  <a:pt x="0" y="1350"/>
                  <a:pt x="0" y="1350"/>
                </a:cubicBezTo>
                <a:cubicBezTo>
                  <a:pt x="0" y="1350"/>
                  <a:pt x="0" y="1350"/>
                  <a:pt x="0" y="1350"/>
                </a:cubicBezTo>
                <a:cubicBezTo>
                  <a:pt x="0" y="562"/>
                  <a:pt x="562" y="0"/>
                  <a:pt x="1350" y="0"/>
                </a:cubicBezTo>
                <a:cubicBezTo>
                  <a:pt x="1350" y="0"/>
                  <a:pt x="1350" y="0"/>
                  <a:pt x="1350" y="0"/>
                </a:cubicBezTo>
                <a:cubicBezTo>
                  <a:pt x="9900" y="0"/>
                  <a:pt x="9900" y="0"/>
                  <a:pt x="9900" y="0"/>
                </a:cubicBezTo>
                <a:cubicBezTo>
                  <a:pt x="9900" y="0"/>
                  <a:pt x="9900" y="0"/>
                  <a:pt x="9900" y="0"/>
                </a:cubicBezTo>
                <a:cubicBezTo>
                  <a:pt x="9900" y="0"/>
                  <a:pt x="9900" y="0"/>
                  <a:pt x="9900" y="0"/>
                </a:cubicBezTo>
                <a:cubicBezTo>
                  <a:pt x="10238" y="0"/>
                  <a:pt x="10575" y="112"/>
                  <a:pt x="10912" y="450"/>
                </a:cubicBezTo>
                <a:cubicBezTo>
                  <a:pt x="21150" y="10237"/>
                  <a:pt x="21150" y="10237"/>
                  <a:pt x="21150" y="10237"/>
                </a:cubicBezTo>
                <a:cubicBezTo>
                  <a:pt x="21375" y="10462"/>
                  <a:pt x="21488" y="10687"/>
                  <a:pt x="21600" y="11025"/>
                </a:cubicBezTo>
                <a:moveTo>
                  <a:pt x="3600" y="1800"/>
                </a:moveTo>
                <a:cubicBezTo>
                  <a:pt x="2588" y="1800"/>
                  <a:pt x="1800" y="2587"/>
                  <a:pt x="1800" y="3600"/>
                </a:cubicBezTo>
                <a:cubicBezTo>
                  <a:pt x="1800" y="4612"/>
                  <a:pt x="2588" y="5400"/>
                  <a:pt x="3600" y="5400"/>
                </a:cubicBezTo>
                <a:cubicBezTo>
                  <a:pt x="4613" y="5400"/>
                  <a:pt x="5400" y="4612"/>
                  <a:pt x="5400" y="3600"/>
                </a:cubicBezTo>
                <a:cubicBezTo>
                  <a:pt x="5400" y="2587"/>
                  <a:pt x="4613" y="1800"/>
                  <a:pt x="3600" y="18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4" name="Shape"/>
          <p:cNvSpPr/>
          <p:nvPr/>
        </p:nvSpPr>
        <p:spPr>
          <a:xfrm>
            <a:off x="10482390" y="1543750"/>
            <a:ext cx="480250" cy="405096"/>
          </a:xfrm>
          <a:custGeom>
            <a:avLst/>
            <a:gdLst/>
            <a:ahLst/>
            <a:cxnLst>
              <a:cxn ang="0">
                <a:pos x="wd2" y="hd2"/>
              </a:cxn>
              <a:cxn ang="5400000">
                <a:pos x="wd2" y="hd2"/>
              </a:cxn>
              <a:cxn ang="10800000">
                <a:pos x="wd2" y="hd2"/>
              </a:cxn>
              <a:cxn ang="16200000">
                <a:pos x="wd2" y="hd2"/>
              </a:cxn>
            </a:cxnLst>
            <a:rect l="0" t="0" r="r" b="b"/>
            <a:pathLst>
              <a:path w="21600" h="21600" extrusionOk="0">
                <a:moveTo>
                  <a:pt x="17212" y="13600"/>
                </a:moveTo>
                <a:cubicBezTo>
                  <a:pt x="14766" y="13600"/>
                  <a:pt x="12825" y="11300"/>
                  <a:pt x="12825" y="8400"/>
                </a:cubicBezTo>
                <a:cubicBezTo>
                  <a:pt x="12825" y="5500"/>
                  <a:pt x="14766" y="3200"/>
                  <a:pt x="17212" y="3200"/>
                </a:cubicBezTo>
                <a:cubicBezTo>
                  <a:pt x="19659" y="3200"/>
                  <a:pt x="21600" y="5500"/>
                  <a:pt x="21600" y="8400"/>
                </a:cubicBezTo>
                <a:cubicBezTo>
                  <a:pt x="21600" y="11300"/>
                  <a:pt x="19659" y="13600"/>
                  <a:pt x="17212" y="13600"/>
                </a:cubicBezTo>
                <a:moveTo>
                  <a:pt x="19237" y="9200"/>
                </a:moveTo>
                <a:cubicBezTo>
                  <a:pt x="18647" y="8400"/>
                  <a:pt x="18647" y="8400"/>
                  <a:pt x="18647" y="8400"/>
                </a:cubicBezTo>
                <a:cubicBezTo>
                  <a:pt x="19237" y="7600"/>
                  <a:pt x="19237" y="7600"/>
                  <a:pt x="19237" y="7600"/>
                </a:cubicBezTo>
                <a:cubicBezTo>
                  <a:pt x="19491" y="7400"/>
                  <a:pt x="19575" y="7100"/>
                  <a:pt x="19575" y="6800"/>
                </a:cubicBezTo>
                <a:cubicBezTo>
                  <a:pt x="19575" y="6100"/>
                  <a:pt x="19153" y="5600"/>
                  <a:pt x="18562" y="5600"/>
                </a:cubicBezTo>
                <a:cubicBezTo>
                  <a:pt x="18309" y="5600"/>
                  <a:pt x="18056" y="5700"/>
                  <a:pt x="17887" y="6000"/>
                </a:cubicBezTo>
                <a:cubicBezTo>
                  <a:pt x="17212" y="6700"/>
                  <a:pt x="17212" y="6700"/>
                  <a:pt x="17212" y="6700"/>
                </a:cubicBezTo>
                <a:cubicBezTo>
                  <a:pt x="16537" y="6000"/>
                  <a:pt x="16537" y="6000"/>
                  <a:pt x="16537" y="6000"/>
                </a:cubicBezTo>
                <a:cubicBezTo>
                  <a:pt x="16369" y="5700"/>
                  <a:pt x="16116" y="5600"/>
                  <a:pt x="15862" y="5600"/>
                </a:cubicBezTo>
                <a:cubicBezTo>
                  <a:pt x="15272" y="5600"/>
                  <a:pt x="14850" y="6100"/>
                  <a:pt x="14850" y="6800"/>
                </a:cubicBezTo>
                <a:cubicBezTo>
                  <a:pt x="14850" y="7100"/>
                  <a:pt x="14934" y="7400"/>
                  <a:pt x="15187" y="7600"/>
                </a:cubicBezTo>
                <a:cubicBezTo>
                  <a:pt x="15778" y="8400"/>
                  <a:pt x="15778" y="8400"/>
                  <a:pt x="15778" y="8400"/>
                </a:cubicBezTo>
                <a:cubicBezTo>
                  <a:pt x="15187" y="9200"/>
                  <a:pt x="15187" y="9200"/>
                  <a:pt x="15187" y="9200"/>
                </a:cubicBezTo>
                <a:cubicBezTo>
                  <a:pt x="14934" y="9400"/>
                  <a:pt x="14850" y="9700"/>
                  <a:pt x="14850" y="10000"/>
                </a:cubicBezTo>
                <a:cubicBezTo>
                  <a:pt x="14850" y="10700"/>
                  <a:pt x="15272" y="11200"/>
                  <a:pt x="15862" y="11200"/>
                </a:cubicBezTo>
                <a:cubicBezTo>
                  <a:pt x="16116" y="11200"/>
                  <a:pt x="16369" y="11100"/>
                  <a:pt x="16537" y="10800"/>
                </a:cubicBezTo>
                <a:cubicBezTo>
                  <a:pt x="17212" y="10100"/>
                  <a:pt x="17212" y="10100"/>
                  <a:pt x="17212" y="10100"/>
                </a:cubicBezTo>
                <a:cubicBezTo>
                  <a:pt x="17887" y="10800"/>
                  <a:pt x="17887" y="10800"/>
                  <a:pt x="17887" y="10800"/>
                </a:cubicBezTo>
                <a:cubicBezTo>
                  <a:pt x="18056" y="11100"/>
                  <a:pt x="18309" y="11200"/>
                  <a:pt x="18562" y="11200"/>
                </a:cubicBezTo>
                <a:cubicBezTo>
                  <a:pt x="19153" y="11200"/>
                  <a:pt x="19575" y="10700"/>
                  <a:pt x="19575" y="10000"/>
                </a:cubicBezTo>
                <a:cubicBezTo>
                  <a:pt x="19575" y="9700"/>
                  <a:pt x="19491" y="9400"/>
                  <a:pt x="19237" y="9200"/>
                </a:cubicBezTo>
                <a:moveTo>
                  <a:pt x="13078" y="4300"/>
                </a:moveTo>
                <a:cubicBezTo>
                  <a:pt x="11981" y="1800"/>
                  <a:pt x="11981" y="1800"/>
                  <a:pt x="11981" y="1800"/>
                </a:cubicBezTo>
                <a:cubicBezTo>
                  <a:pt x="11981" y="1800"/>
                  <a:pt x="11981" y="1800"/>
                  <a:pt x="11981" y="1800"/>
                </a:cubicBezTo>
                <a:cubicBezTo>
                  <a:pt x="11897" y="1600"/>
                  <a:pt x="11812" y="1400"/>
                  <a:pt x="11812" y="1200"/>
                </a:cubicBezTo>
                <a:cubicBezTo>
                  <a:pt x="11812" y="500"/>
                  <a:pt x="12234" y="0"/>
                  <a:pt x="12825" y="0"/>
                </a:cubicBezTo>
                <a:cubicBezTo>
                  <a:pt x="13247" y="0"/>
                  <a:pt x="13584" y="300"/>
                  <a:pt x="13753" y="700"/>
                </a:cubicBezTo>
                <a:cubicBezTo>
                  <a:pt x="13753" y="700"/>
                  <a:pt x="13753" y="700"/>
                  <a:pt x="13753" y="700"/>
                </a:cubicBezTo>
                <a:cubicBezTo>
                  <a:pt x="14681" y="2800"/>
                  <a:pt x="14681" y="2800"/>
                  <a:pt x="14681" y="2800"/>
                </a:cubicBezTo>
                <a:cubicBezTo>
                  <a:pt x="14091" y="3100"/>
                  <a:pt x="13500" y="3700"/>
                  <a:pt x="13078" y="4300"/>
                </a:cubicBezTo>
                <a:moveTo>
                  <a:pt x="9619" y="1800"/>
                </a:moveTo>
                <a:cubicBezTo>
                  <a:pt x="7425" y="6800"/>
                  <a:pt x="7425" y="6800"/>
                  <a:pt x="7425" y="6800"/>
                </a:cubicBezTo>
                <a:cubicBezTo>
                  <a:pt x="5147" y="6800"/>
                  <a:pt x="5147" y="6800"/>
                  <a:pt x="5147" y="6800"/>
                </a:cubicBezTo>
                <a:cubicBezTo>
                  <a:pt x="7847" y="700"/>
                  <a:pt x="7847" y="700"/>
                  <a:pt x="7847" y="700"/>
                </a:cubicBezTo>
                <a:cubicBezTo>
                  <a:pt x="7847" y="700"/>
                  <a:pt x="7847" y="700"/>
                  <a:pt x="7847" y="700"/>
                </a:cubicBezTo>
                <a:cubicBezTo>
                  <a:pt x="8016" y="300"/>
                  <a:pt x="8353" y="0"/>
                  <a:pt x="8775" y="0"/>
                </a:cubicBezTo>
                <a:cubicBezTo>
                  <a:pt x="9366" y="0"/>
                  <a:pt x="9788" y="500"/>
                  <a:pt x="9788" y="1200"/>
                </a:cubicBezTo>
                <a:cubicBezTo>
                  <a:pt x="9788" y="1400"/>
                  <a:pt x="9703" y="1600"/>
                  <a:pt x="9619" y="1800"/>
                </a:cubicBezTo>
                <a:close/>
                <a:moveTo>
                  <a:pt x="8269" y="8000"/>
                </a:moveTo>
                <a:cubicBezTo>
                  <a:pt x="11812" y="8000"/>
                  <a:pt x="11812" y="8000"/>
                  <a:pt x="11812" y="8000"/>
                </a:cubicBezTo>
                <a:cubicBezTo>
                  <a:pt x="11812" y="8100"/>
                  <a:pt x="11812" y="8300"/>
                  <a:pt x="11812" y="8400"/>
                </a:cubicBezTo>
                <a:cubicBezTo>
                  <a:pt x="11812" y="10400"/>
                  <a:pt x="12572" y="12200"/>
                  <a:pt x="13837" y="13400"/>
                </a:cubicBezTo>
                <a:cubicBezTo>
                  <a:pt x="13837" y="18000"/>
                  <a:pt x="13837" y="18000"/>
                  <a:pt x="13837" y="18000"/>
                </a:cubicBezTo>
                <a:cubicBezTo>
                  <a:pt x="13837" y="18700"/>
                  <a:pt x="14259" y="19200"/>
                  <a:pt x="14850" y="19200"/>
                </a:cubicBezTo>
                <a:cubicBezTo>
                  <a:pt x="15441" y="19200"/>
                  <a:pt x="15862" y="18700"/>
                  <a:pt x="15862" y="18000"/>
                </a:cubicBezTo>
                <a:cubicBezTo>
                  <a:pt x="15862" y="14600"/>
                  <a:pt x="15862" y="14600"/>
                  <a:pt x="15862" y="14600"/>
                </a:cubicBezTo>
                <a:cubicBezTo>
                  <a:pt x="16284" y="14700"/>
                  <a:pt x="16706" y="14800"/>
                  <a:pt x="17212" y="14800"/>
                </a:cubicBezTo>
                <a:cubicBezTo>
                  <a:pt x="17803" y="14800"/>
                  <a:pt x="18309" y="14700"/>
                  <a:pt x="18816" y="14500"/>
                </a:cubicBezTo>
                <a:cubicBezTo>
                  <a:pt x="17550" y="20700"/>
                  <a:pt x="17550" y="20700"/>
                  <a:pt x="17550" y="20700"/>
                </a:cubicBezTo>
                <a:cubicBezTo>
                  <a:pt x="17550" y="20700"/>
                  <a:pt x="17550" y="20700"/>
                  <a:pt x="17550" y="20700"/>
                </a:cubicBezTo>
                <a:cubicBezTo>
                  <a:pt x="17381" y="21200"/>
                  <a:pt x="17044" y="21600"/>
                  <a:pt x="16537" y="21600"/>
                </a:cubicBezTo>
                <a:cubicBezTo>
                  <a:pt x="16369" y="21600"/>
                  <a:pt x="16369" y="21600"/>
                  <a:pt x="16369" y="21600"/>
                </a:cubicBezTo>
                <a:cubicBezTo>
                  <a:pt x="16116" y="21600"/>
                  <a:pt x="16116" y="21600"/>
                  <a:pt x="16116" y="21600"/>
                </a:cubicBezTo>
                <a:cubicBezTo>
                  <a:pt x="5063" y="21600"/>
                  <a:pt x="5063" y="21600"/>
                  <a:pt x="5063" y="21600"/>
                </a:cubicBezTo>
                <a:cubicBezTo>
                  <a:pt x="5063" y="21600"/>
                  <a:pt x="5063" y="21600"/>
                  <a:pt x="5063" y="21600"/>
                </a:cubicBezTo>
                <a:cubicBezTo>
                  <a:pt x="5063" y="21600"/>
                  <a:pt x="5063" y="21600"/>
                  <a:pt x="5063" y="21600"/>
                </a:cubicBezTo>
                <a:cubicBezTo>
                  <a:pt x="4556" y="21600"/>
                  <a:pt x="4219" y="21200"/>
                  <a:pt x="4050" y="20700"/>
                </a:cubicBezTo>
                <a:cubicBezTo>
                  <a:pt x="4050" y="20700"/>
                  <a:pt x="4050" y="20700"/>
                  <a:pt x="4050" y="20700"/>
                </a:cubicBezTo>
                <a:cubicBezTo>
                  <a:pt x="1941" y="10400"/>
                  <a:pt x="1941" y="10400"/>
                  <a:pt x="1941" y="10400"/>
                </a:cubicBezTo>
                <a:cubicBezTo>
                  <a:pt x="1013" y="10400"/>
                  <a:pt x="1013" y="10400"/>
                  <a:pt x="1013" y="10400"/>
                </a:cubicBezTo>
                <a:cubicBezTo>
                  <a:pt x="422" y="10400"/>
                  <a:pt x="0" y="9900"/>
                  <a:pt x="0" y="9200"/>
                </a:cubicBezTo>
                <a:cubicBezTo>
                  <a:pt x="0" y="8500"/>
                  <a:pt x="422" y="8000"/>
                  <a:pt x="1013" y="8000"/>
                </a:cubicBezTo>
                <a:cubicBezTo>
                  <a:pt x="4894" y="8000"/>
                  <a:pt x="4894" y="8000"/>
                  <a:pt x="4894" y="8000"/>
                </a:cubicBezTo>
                <a:cubicBezTo>
                  <a:pt x="8269" y="8000"/>
                  <a:pt x="8269" y="8000"/>
                  <a:pt x="8269" y="8000"/>
                </a:cubicBezTo>
                <a:close/>
                <a:moveTo>
                  <a:pt x="9788" y="18000"/>
                </a:moveTo>
                <a:cubicBezTo>
                  <a:pt x="9788" y="18700"/>
                  <a:pt x="10209" y="19200"/>
                  <a:pt x="10800" y="19200"/>
                </a:cubicBezTo>
                <a:cubicBezTo>
                  <a:pt x="11391" y="19200"/>
                  <a:pt x="11812" y="18700"/>
                  <a:pt x="11812" y="18000"/>
                </a:cubicBezTo>
                <a:cubicBezTo>
                  <a:pt x="11812" y="11600"/>
                  <a:pt x="11812" y="11600"/>
                  <a:pt x="11812" y="11600"/>
                </a:cubicBezTo>
                <a:cubicBezTo>
                  <a:pt x="11812" y="10900"/>
                  <a:pt x="11391" y="10400"/>
                  <a:pt x="10800" y="10400"/>
                </a:cubicBezTo>
                <a:cubicBezTo>
                  <a:pt x="10209" y="10400"/>
                  <a:pt x="9788" y="10900"/>
                  <a:pt x="9788" y="11600"/>
                </a:cubicBezTo>
                <a:lnTo>
                  <a:pt x="9788" y="18000"/>
                </a:lnTo>
                <a:close/>
                <a:moveTo>
                  <a:pt x="7763" y="11600"/>
                </a:moveTo>
                <a:cubicBezTo>
                  <a:pt x="7763" y="10900"/>
                  <a:pt x="7341" y="10400"/>
                  <a:pt x="6750" y="10400"/>
                </a:cubicBezTo>
                <a:cubicBezTo>
                  <a:pt x="6159" y="10400"/>
                  <a:pt x="5738" y="10900"/>
                  <a:pt x="5738" y="11600"/>
                </a:cubicBezTo>
                <a:cubicBezTo>
                  <a:pt x="5738" y="18000"/>
                  <a:pt x="5738" y="18000"/>
                  <a:pt x="5738" y="18000"/>
                </a:cubicBezTo>
                <a:cubicBezTo>
                  <a:pt x="5738" y="18700"/>
                  <a:pt x="6159" y="19200"/>
                  <a:pt x="6750" y="19200"/>
                </a:cubicBezTo>
                <a:cubicBezTo>
                  <a:pt x="7341" y="19200"/>
                  <a:pt x="7763" y="18700"/>
                  <a:pt x="7763" y="18000"/>
                </a:cubicBezTo>
                <a:lnTo>
                  <a:pt x="7763" y="1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5" name="Shape"/>
          <p:cNvSpPr/>
          <p:nvPr/>
        </p:nvSpPr>
        <p:spPr>
          <a:xfrm>
            <a:off x="9641040" y="1543750"/>
            <a:ext cx="480249" cy="405096"/>
          </a:xfrm>
          <a:custGeom>
            <a:avLst/>
            <a:gdLst/>
            <a:ahLst/>
            <a:cxnLst>
              <a:cxn ang="0">
                <a:pos x="wd2" y="hd2"/>
              </a:cxn>
              <a:cxn ang="5400000">
                <a:pos x="wd2" y="hd2"/>
              </a:cxn>
              <a:cxn ang="10800000">
                <a:pos x="wd2" y="hd2"/>
              </a:cxn>
              <a:cxn ang="16200000">
                <a:pos x="wd2" y="hd2"/>
              </a:cxn>
            </a:cxnLst>
            <a:rect l="0" t="0" r="r" b="b"/>
            <a:pathLst>
              <a:path w="21600" h="21600" extrusionOk="0">
                <a:moveTo>
                  <a:pt x="17212" y="13600"/>
                </a:moveTo>
                <a:cubicBezTo>
                  <a:pt x="14766" y="13600"/>
                  <a:pt x="12825" y="11300"/>
                  <a:pt x="12825" y="8400"/>
                </a:cubicBezTo>
                <a:cubicBezTo>
                  <a:pt x="12825" y="5500"/>
                  <a:pt x="14766" y="3200"/>
                  <a:pt x="17212" y="3200"/>
                </a:cubicBezTo>
                <a:cubicBezTo>
                  <a:pt x="19659" y="3200"/>
                  <a:pt x="21600" y="5500"/>
                  <a:pt x="21600" y="8400"/>
                </a:cubicBezTo>
                <a:cubicBezTo>
                  <a:pt x="21600" y="11300"/>
                  <a:pt x="19659" y="13600"/>
                  <a:pt x="17212" y="13600"/>
                </a:cubicBezTo>
                <a:moveTo>
                  <a:pt x="19237" y="6000"/>
                </a:moveTo>
                <a:cubicBezTo>
                  <a:pt x="18984" y="6000"/>
                  <a:pt x="18731" y="6100"/>
                  <a:pt x="18562" y="6400"/>
                </a:cubicBezTo>
                <a:cubicBezTo>
                  <a:pt x="16537" y="8700"/>
                  <a:pt x="16537" y="8700"/>
                  <a:pt x="16537" y="8700"/>
                </a:cubicBezTo>
                <a:cubicBezTo>
                  <a:pt x="15862" y="8000"/>
                  <a:pt x="15862" y="8000"/>
                  <a:pt x="15862" y="8000"/>
                </a:cubicBezTo>
                <a:cubicBezTo>
                  <a:pt x="15694" y="7700"/>
                  <a:pt x="15441" y="7600"/>
                  <a:pt x="15187" y="7600"/>
                </a:cubicBezTo>
                <a:cubicBezTo>
                  <a:pt x="14597" y="7600"/>
                  <a:pt x="14175" y="8100"/>
                  <a:pt x="14175" y="8800"/>
                </a:cubicBezTo>
                <a:cubicBezTo>
                  <a:pt x="14175" y="9100"/>
                  <a:pt x="14259" y="9400"/>
                  <a:pt x="14512" y="9600"/>
                </a:cubicBezTo>
                <a:cubicBezTo>
                  <a:pt x="15862" y="11200"/>
                  <a:pt x="15862" y="11200"/>
                  <a:pt x="15862" y="11200"/>
                </a:cubicBezTo>
                <a:cubicBezTo>
                  <a:pt x="16031" y="11500"/>
                  <a:pt x="16284" y="11600"/>
                  <a:pt x="16537" y="11600"/>
                </a:cubicBezTo>
                <a:cubicBezTo>
                  <a:pt x="16791" y="11600"/>
                  <a:pt x="17044" y="11500"/>
                  <a:pt x="17212" y="11200"/>
                </a:cubicBezTo>
                <a:cubicBezTo>
                  <a:pt x="19912" y="8000"/>
                  <a:pt x="19912" y="8000"/>
                  <a:pt x="19912" y="8000"/>
                </a:cubicBezTo>
                <a:cubicBezTo>
                  <a:pt x="20166" y="7800"/>
                  <a:pt x="20250" y="7500"/>
                  <a:pt x="20250" y="7200"/>
                </a:cubicBezTo>
                <a:cubicBezTo>
                  <a:pt x="20250" y="6500"/>
                  <a:pt x="19828" y="6000"/>
                  <a:pt x="19237" y="6000"/>
                </a:cubicBezTo>
                <a:moveTo>
                  <a:pt x="13078" y="4300"/>
                </a:moveTo>
                <a:cubicBezTo>
                  <a:pt x="11981" y="1800"/>
                  <a:pt x="11981" y="1800"/>
                  <a:pt x="11981" y="1800"/>
                </a:cubicBezTo>
                <a:cubicBezTo>
                  <a:pt x="11981" y="1800"/>
                  <a:pt x="11981" y="1800"/>
                  <a:pt x="11981" y="1800"/>
                </a:cubicBezTo>
                <a:cubicBezTo>
                  <a:pt x="11897" y="1600"/>
                  <a:pt x="11812" y="1400"/>
                  <a:pt x="11812" y="1200"/>
                </a:cubicBezTo>
                <a:cubicBezTo>
                  <a:pt x="11812" y="500"/>
                  <a:pt x="12234" y="0"/>
                  <a:pt x="12825" y="0"/>
                </a:cubicBezTo>
                <a:cubicBezTo>
                  <a:pt x="13247" y="0"/>
                  <a:pt x="13584" y="300"/>
                  <a:pt x="13753" y="700"/>
                </a:cubicBezTo>
                <a:cubicBezTo>
                  <a:pt x="13753" y="700"/>
                  <a:pt x="13753" y="700"/>
                  <a:pt x="13753" y="700"/>
                </a:cubicBezTo>
                <a:cubicBezTo>
                  <a:pt x="14681" y="2800"/>
                  <a:pt x="14681" y="2800"/>
                  <a:pt x="14681" y="2800"/>
                </a:cubicBezTo>
                <a:cubicBezTo>
                  <a:pt x="14091" y="3100"/>
                  <a:pt x="13500" y="3700"/>
                  <a:pt x="13078" y="4300"/>
                </a:cubicBezTo>
                <a:moveTo>
                  <a:pt x="9619" y="1800"/>
                </a:moveTo>
                <a:cubicBezTo>
                  <a:pt x="7425" y="6800"/>
                  <a:pt x="7425" y="6800"/>
                  <a:pt x="7425" y="6800"/>
                </a:cubicBezTo>
                <a:cubicBezTo>
                  <a:pt x="5147" y="6800"/>
                  <a:pt x="5147" y="6800"/>
                  <a:pt x="5147" y="6800"/>
                </a:cubicBezTo>
                <a:cubicBezTo>
                  <a:pt x="7847" y="700"/>
                  <a:pt x="7847" y="700"/>
                  <a:pt x="7847" y="700"/>
                </a:cubicBezTo>
                <a:cubicBezTo>
                  <a:pt x="7847" y="700"/>
                  <a:pt x="7847" y="700"/>
                  <a:pt x="7847" y="700"/>
                </a:cubicBezTo>
                <a:cubicBezTo>
                  <a:pt x="8016" y="300"/>
                  <a:pt x="8353" y="0"/>
                  <a:pt x="8775" y="0"/>
                </a:cubicBezTo>
                <a:cubicBezTo>
                  <a:pt x="9366" y="0"/>
                  <a:pt x="9788" y="500"/>
                  <a:pt x="9788" y="1200"/>
                </a:cubicBezTo>
                <a:cubicBezTo>
                  <a:pt x="9788" y="1400"/>
                  <a:pt x="9703" y="1600"/>
                  <a:pt x="9619" y="1800"/>
                </a:cubicBezTo>
                <a:close/>
                <a:moveTo>
                  <a:pt x="8269" y="8000"/>
                </a:moveTo>
                <a:cubicBezTo>
                  <a:pt x="11812" y="8000"/>
                  <a:pt x="11812" y="8000"/>
                  <a:pt x="11812" y="8000"/>
                </a:cubicBezTo>
                <a:cubicBezTo>
                  <a:pt x="11812" y="8100"/>
                  <a:pt x="11812" y="8300"/>
                  <a:pt x="11812" y="8400"/>
                </a:cubicBezTo>
                <a:cubicBezTo>
                  <a:pt x="11812" y="10400"/>
                  <a:pt x="12572" y="12200"/>
                  <a:pt x="13837" y="13400"/>
                </a:cubicBezTo>
                <a:cubicBezTo>
                  <a:pt x="13837" y="18000"/>
                  <a:pt x="13837" y="18000"/>
                  <a:pt x="13837" y="18000"/>
                </a:cubicBezTo>
                <a:cubicBezTo>
                  <a:pt x="13837" y="18700"/>
                  <a:pt x="14259" y="19200"/>
                  <a:pt x="14850" y="19200"/>
                </a:cubicBezTo>
                <a:cubicBezTo>
                  <a:pt x="15441" y="19200"/>
                  <a:pt x="15862" y="18700"/>
                  <a:pt x="15862" y="18000"/>
                </a:cubicBezTo>
                <a:cubicBezTo>
                  <a:pt x="15862" y="14600"/>
                  <a:pt x="15862" y="14600"/>
                  <a:pt x="15862" y="14600"/>
                </a:cubicBezTo>
                <a:cubicBezTo>
                  <a:pt x="16284" y="14700"/>
                  <a:pt x="16706" y="14800"/>
                  <a:pt x="17212" y="14800"/>
                </a:cubicBezTo>
                <a:cubicBezTo>
                  <a:pt x="17803" y="14800"/>
                  <a:pt x="18309" y="14700"/>
                  <a:pt x="18816" y="14500"/>
                </a:cubicBezTo>
                <a:cubicBezTo>
                  <a:pt x="17550" y="20700"/>
                  <a:pt x="17550" y="20700"/>
                  <a:pt x="17550" y="20700"/>
                </a:cubicBezTo>
                <a:cubicBezTo>
                  <a:pt x="17550" y="20700"/>
                  <a:pt x="17550" y="20700"/>
                  <a:pt x="17550" y="20700"/>
                </a:cubicBezTo>
                <a:cubicBezTo>
                  <a:pt x="17381" y="21200"/>
                  <a:pt x="17044" y="21600"/>
                  <a:pt x="16537" y="21600"/>
                </a:cubicBezTo>
                <a:cubicBezTo>
                  <a:pt x="16369" y="21600"/>
                  <a:pt x="16369" y="21600"/>
                  <a:pt x="16369" y="21600"/>
                </a:cubicBezTo>
                <a:cubicBezTo>
                  <a:pt x="16116" y="21600"/>
                  <a:pt x="16116" y="21600"/>
                  <a:pt x="16116" y="21600"/>
                </a:cubicBezTo>
                <a:cubicBezTo>
                  <a:pt x="5063" y="21600"/>
                  <a:pt x="5063" y="21600"/>
                  <a:pt x="5063" y="21600"/>
                </a:cubicBezTo>
                <a:cubicBezTo>
                  <a:pt x="5063" y="21600"/>
                  <a:pt x="5063" y="21600"/>
                  <a:pt x="5063" y="21600"/>
                </a:cubicBezTo>
                <a:cubicBezTo>
                  <a:pt x="5063" y="21600"/>
                  <a:pt x="5063" y="21600"/>
                  <a:pt x="5063" y="21600"/>
                </a:cubicBezTo>
                <a:cubicBezTo>
                  <a:pt x="4556" y="21600"/>
                  <a:pt x="4219" y="21200"/>
                  <a:pt x="4050" y="20700"/>
                </a:cubicBezTo>
                <a:cubicBezTo>
                  <a:pt x="4050" y="20700"/>
                  <a:pt x="4050" y="20700"/>
                  <a:pt x="4050" y="20700"/>
                </a:cubicBezTo>
                <a:cubicBezTo>
                  <a:pt x="1941" y="10400"/>
                  <a:pt x="1941" y="10400"/>
                  <a:pt x="1941" y="10400"/>
                </a:cubicBezTo>
                <a:cubicBezTo>
                  <a:pt x="1013" y="10400"/>
                  <a:pt x="1013" y="10400"/>
                  <a:pt x="1013" y="10400"/>
                </a:cubicBezTo>
                <a:cubicBezTo>
                  <a:pt x="422" y="10400"/>
                  <a:pt x="0" y="9900"/>
                  <a:pt x="0" y="9200"/>
                </a:cubicBezTo>
                <a:cubicBezTo>
                  <a:pt x="0" y="8500"/>
                  <a:pt x="422" y="8000"/>
                  <a:pt x="1013" y="8000"/>
                </a:cubicBezTo>
                <a:cubicBezTo>
                  <a:pt x="4894" y="8000"/>
                  <a:pt x="4894" y="8000"/>
                  <a:pt x="4894" y="8000"/>
                </a:cubicBezTo>
                <a:cubicBezTo>
                  <a:pt x="8269" y="8000"/>
                  <a:pt x="8269" y="8000"/>
                  <a:pt x="8269" y="8000"/>
                </a:cubicBezTo>
                <a:close/>
                <a:moveTo>
                  <a:pt x="9788" y="18000"/>
                </a:moveTo>
                <a:cubicBezTo>
                  <a:pt x="9788" y="18700"/>
                  <a:pt x="10209" y="19200"/>
                  <a:pt x="10800" y="19200"/>
                </a:cubicBezTo>
                <a:cubicBezTo>
                  <a:pt x="11391" y="19200"/>
                  <a:pt x="11812" y="18700"/>
                  <a:pt x="11812" y="18000"/>
                </a:cubicBezTo>
                <a:cubicBezTo>
                  <a:pt x="11812" y="11600"/>
                  <a:pt x="11812" y="11600"/>
                  <a:pt x="11812" y="11600"/>
                </a:cubicBezTo>
                <a:cubicBezTo>
                  <a:pt x="11812" y="10900"/>
                  <a:pt x="11391" y="10400"/>
                  <a:pt x="10800" y="10400"/>
                </a:cubicBezTo>
                <a:cubicBezTo>
                  <a:pt x="10209" y="10400"/>
                  <a:pt x="9788" y="10900"/>
                  <a:pt x="9788" y="11600"/>
                </a:cubicBezTo>
                <a:lnTo>
                  <a:pt x="9788" y="18000"/>
                </a:lnTo>
                <a:close/>
                <a:moveTo>
                  <a:pt x="7763" y="11600"/>
                </a:moveTo>
                <a:cubicBezTo>
                  <a:pt x="7763" y="10900"/>
                  <a:pt x="7341" y="10400"/>
                  <a:pt x="6750" y="10400"/>
                </a:cubicBezTo>
                <a:cubicBezTo>
                  <a:pt x="6159" y="10400"/>
                  <a:pt x="5738" y="10900"/>
                  <a:pt x="5738" y="11600"/>
                </a:cubicBezTo>
                <a:cubicBezTo>
                  <a:pt x="5738" y="18000"/>
                  <a:pt x="5738" y="18000"/>
                  <a:pt x="5738" y="18000"/>
                </a:cubicBezTo>
                <a:cubicBezTo>
                  <a:pt x="5738" y="18700"/>
                  <a:pt x="6159" y="19200"/>
                  <a:pt x="6750" y="19200"/>
                </a:cubicBezTo>
                <a:cubicBezTo>
                  <a:pt x="7341" y="19200"/>
                  <a:pt x="7763" y="18700"/>
                  <a:pt x="7763" y="18000"/>
                </a:cubicBezTo>
                <a:lnTo>
                  <a:pt x="7763" y="1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6" name="Shape"/>
          <p:cNvSpPr/>
          <p:nvPr/>
        </p:nvSpPr>
        <p:spPr>
          <a:xfrm>
            <a:off x="8799687" y="1543750"/>
            <a:ext cx="480249" cy="405096"/>
          </a:xfrm>
          <a:custGeom>
            <a:avLst/>
            <a:gdLst/>
            <a:ahLst/>
            <a:cxnLst>
              <a:cxn ang="0">
                <a:pos x="wd2" y="hd2"/>
              </a:cxn>
              <a:cxn ang="5400000">
                <a:pos x="wd2" y="hd2"/>
              </a:cxn>
              <a:cxn ang="10800000">
                <a:pos x="wd2" y="hd2"/>
              </a:cxn>
              <a:cxn ang="16200000">
                <a:pos x="wd2" y="hd2"/>
              </a:cxn>
            </a:cxnLst>
            <a:rect l="0" t="0" r="r" b="b"/>
            <a:pathLst>
              <a:path w="21600" h="21600" extrusionOk="0">
                <a:moveTo>
                  <a:pt x="17212" y="13600"/>
                </a:moveTo>
                <a:cubicBezTo>
                  <a:pt x="14766" y="13600"/>
                  <a:pt x="12825" y="11300"/>
                  <a:pt x="12825" y="8400"/>
                </a:cubicBezTo>
                <a:cubicBezTo>
                  <a:pt x="12825" y="5500"/>
                  <a:pt x="14766" y="3200"/>
                  <a:pt x="17212" y="3200"/>
                </a:cubicBezTo>
                <a:cubicBezTo>
                  <a:pt x="19659" y="3200"/>
                  <a:pt x="21600" y="5500"/>
                  <a:pt x="21600" y="8400"/>
                </a:cubicBezTo>
                <a:cubicBezTo>
                  <a:pt x="21600" y="11300"/>
                  <a:pt x="19659" y="13600"/>
                  <a:pt x="17212" y="13600"/>
                </a:cubicBezTo>
                <a:moveTo>
                  <a:pt x="19237" y="7200"/>
                </a:moveTo>
                <a:cubicBezTo>
                  <a:pt x="15187" y="7200"/>
                  <a:pt x="15187" y="7200"/>
                  <a:pt x="15187" y="7200"/>
                </a:cubicBezTo>
                <a:cubicBezTo>
                  <a:pt x="14597" y="7200"/>
                  <a:pt x="14175" y="7700"/>
                  <a:pt x="14175" y="8400"/>
                </a:cubicBezTo>
                <a:cubicBezTo>
                  <a:pt x="14175" y="9100"/>
                  <a:pt x="14597" y="9600"/>
                  <a:pt x="15187" y="9600"/>
                </a:cubicBezTo>
                <a:cubicBezTo>
                  <a:pt x="19237" y="9600"/>
                  <a:pt x="19237" y="9600"/>
                  <a:pt x="19237" y="9600"/>
                </a:cubicBezTo>
                <a:cubicBezTo>
                  <a:pt x="19828" y="9600"/>
                  <a:pt x="20250" y="9100"/>
                  <a:pt x="20250" y="8400"/>
                </a:cubicBezTo>
                <a:cubicBezTo>
                  <a:pt x="20250" y="7700"/>
                  <a:pt x="19828" y="7200"/>
                  <a:pt x="19237" y="7200"/>
                </a:cubicBezTo>
                <a:moveTo>
                  <a:pt x="13078" y="4300"/>
                </a:moveTo>
                <a:cubicBezTo>
                  <a:pt x="11981" y="1800"/>
                  <a:pt x="11981" y="1800"/>
                  <a:pt x="11981" y="1800"/>
                </a:cubicBezTo>
                <a:cubicBezTo>
                  <a:pt x="11981" y="1800"/>
                  <a:pt x="11981" y="1800"/>
                  <a:pt x="11981" y="1800"/>
                </a:cubicBezTo>
                <a:cubicBezTo>
                  <a:pt x="11897" y="1600"/>
                  <a:pt x="11812" y="1400"/>
                  <a:pt x="11812" y="1200"/>
                </a:cubicBezTo>
                <a:cubicBezTo>
                  <a:pt x="11812" y="500"/>
                  <a:pt x="12234" y="0"/>
                  <a:pt x="12825" y="0"/>
                </a:cubicBezTo>
                <a:cubicBezTo>
                  <a:pt x="13247" y="0"/>
                  <a:pt x="13584" y="300"/>
                  <a:pt x="13753" y="700"/>
                </a:cubicBezTo>
                <a:cubicBezTo>
                  <a:pt x="13753" y="700"/>
                  <a:pt x="13753" y="700"/>
                  <a:pt x="13753" y="700"/>
                </a:cubicBezTo>
                <a:cubicBezTo>
                  <a:pt x="14681" y="2800"/>
                  <a:pt x="14681" y="2800"/>
                  <a:pt x="14681" y="2800"/>
                </a:cubicBezTo>
                <a:cubicBezTo>
                  <a:pt x="14091" y="3100"/>
                  <a:pt x="13500" y="3700"/>
                  <a:pt x="13078" y="4300"/>
                </a:cubicBezTo>
                <a:moveTo>
                  <a:pt x="9619" y="1800"/>
                </a:moveTo>
                <a:cubicBezTo>
                  <a:pt x="7425" y="6800"/>
                  <a:pt x="7425" y="6800"/>
                  <a:pt x="7425" y="6800"/>
                </a:cubicBezTo>
                <a:cubicBezTo>
                  <a:pt x="5147" y="6800"/>
                  <a:pt x="5147" y="6800"/>
                  <a:pt x="5147" y="6800"/>
                </a:cubicBezTo>
                <a:cubicBezTo>
                  <a:pt x="7847" y="700"/>
                  <a:pt x="7847" y="700"/>
                  <a:pt x="7847" y="700"/>
                </a:cubicBezTo>
                <a:cubicBezTo>
                  <a:pt x="7847" y="700"/>
                  <a:pt x="7847" y="700"/>
                  <a:pt x="7847" y="700"/>
                </a:cubicBezTo>
                <a:cubicBezTo>
                  <a:pt x="8016" y="300"/>
                  <a:pt x="8353" y="0"/>
                  <a:pt x="8775" y="0"/>
                </a:cubicBezTo>
                <a:cubicBezTo>
                  <a:pt x="9366" y="0"/>
                  <a:pt x="9788" y="500"/>
                  <a:pt x="9788" y="1200"/>
                </a:cubicBezTo>
                <a:cubicBezTo>
                  <a:pt x="9788" y="1400"/>
                  <a:pt x="9703" y="1600"/>
                  <a:pt x="9619" y="1800"/>
                </a:cubicBezTo>
                <a:close/>
                <a:moveTo>
                  <a:pt x="8269" y="8000"/>
                </a:moveTo>
                <a:cubicBezTo>
                  <a:pt x="11812" y="8000"/>
                  <a:pt x="11812" y="8000"/>
                  <a:pt x="11812" y="8000"/>
                </a:cubicBezTo>
                <a:cubicBezTo>
                  <a:pt x="11812" y="8100"/>
                  <a:pt x="11812" y="8300"/>
                  <a:pt x="11812" y="8400"/>
                </a:cubicBezTo>
                <a:cubicBezTo>
                  <a:pt x="11812" y="10400"/>
                  <a:pt x="12572" y="12200"/>
                  <a:pt x="13837" y="13400"/>
                </a:cubicBezTo>
                <a:cubicBezTo>
                  <a:pt x="13837" y="18000"/>
                  <a:pt x="13837" y="18000"/>
                  <a:pt x="13837" y="18000"/>
                </a:cubicBezTo>
                <a:cubicBezTo>
                  <a:pt x="13837" y="18700"/>
                  <a:pt x="14259" y="19200"/>
                  <a:pt x="14850" y="19200"/>
                </a:cubicBezTo>
                <a:cubicBezTo>
                  <a:pt x="15441" y="19200"/>
                  <a:pt x="15862" y="18700"/>
                  <a:pt x="15862" y="18000"/>
                </a:cubicBezTo>
                <a:cubicBezTo>
                  <a:pt x="15862" y="14600"/>
                  <a:pt x="15862" y="14600"/>
                  <a:pt x="15862" y="14600"/>
                </a:cubicBezTo>
                <a:cubicBezTo>
                  <a:pt x="16284" y="14700"/>
                  <a:pt x="16706" y="14800"/>
                  <a:pt x="17212" y="14800"/>
                </a:cubicBezTo>
                <a:cubicBezTo>
                  <a:pt x="17803" y="14800"/>
                  <a:pt x="18309" y="14700"/>
                  <a:pt x="18816" y="14500"/>
                </a:cubicBezTo>
                <a:cubicBezTo>
                  <a:pt x="17550" y="20700"/>
                  <a:pt x="17550" y="20700"/>
                  <a:pt x="17550" y="20700"/>
                </a:cubicBezTo>
                <a:cubicBezTo>
                  <a:pt x="17550" y="20700"/>
                  <a:pt x="17550" y="20700"/>
                  <a:pt x="17550" y="20700"/>
                </a:cubicBezTo>
                <a:cubicBezTo>
                  <a:pt x="17381" y="21200"/>
                  <a:pt x="17044" y="21600"/>
                  <a:pt x="16537" y="21600"/>
                </a:cubicBezTo>
                <a:cubicBezTo>
                  <a:pt x="16369" y="21600"/>
                  <a:pt x="16369" y="21600"/>
                  <a:pt x="16369" y="21600"/>
                </a:cubicBezTo>
                <a:cubicBezTo>
                  <a:pt x="16116" y="21600"/>
                  <a:pt x="16116" y="21600"/>
                  <a:pt x="16116" y="21600"/>
                </a:cubicBezTo>
                <a:cubicBezTo>
                  <a:pt x="5063" y="21600"/>
                  <a:pt x="5063" y="21600"/>
                  <a:pt x="5063" y="21600"/>
                </a:cubicBezTo>
                <a:cubicBezTo>
                  <a:pt x="5063" y="21600"/>
                  <a:pt x="5063" y="21600"/>
                  <a:pt x="5063" y="21600"/>
                </a:cubicBezTo>
                <a:cubicBezTo>
                  <a:pt x="5063" y="21600"/>
                  <a:pt x="5063" y="21600"/>
                  <a:pt x="5063" y="21600"/>
                </a:cubicBezTo>
                <a:cubicBezTo>
                  <a:pt x="4556" y="21600"/>
                  <a:pt x="4219" y="21200"/>
                  <a:pt x="4050" y="20700"/>
                </a:cubicBezTo>
                <a:cubicBezTo>
                  <a:pt x="4050" y="20700"/>
                  <a:pt x="4050" y="20700"/>
                  <a:pt x="4050" y="20700"/>
                </a:cubicBezTo>
                <a:cubicBezTo>
                  <a:pt x="1941" y="10400"/>
                  <a:pt x="1941" y="10400"/>
                  <a:pt x="1941" y="10400"/>
                </a:cubicBezTo>
                <a:cubicBezTo>
                  <a:pt x="1013" y="10400"/>
                  <a:pt x="1013" y="10400"/>
                  <a:pt x="1013" y="10400"/>
                </a:cubicBezTo>
                <a:cubicBezTo>
                  <a:pt x="422" y="10400"/>
                  <a:pt x="0" y="9900"/>
                  <a:pt x="0" y="9200"/>
                </a:cubicBezTo>
                <a:cubicBezTo>
                  <a:pt x="0" y="8500"/>
                  <a:pt x="422" y="8000"/>
                  <a:pt x="1013" y="8000"/>
                </a:cubicBezTo>
                <a:cubicBezTo>
                  <a:pt x="4894" y="8000"/>
                  <a:pt x="4894" y="8000"/>
                  <a:pt x="4894" y="8000"/>
                </a:cubicBezTo>
                <a:cubicBezTo>
                  <a:pt x="8269" y="8000"/>
                  <a:pt x="8269" y="8000"/>
                  <a:pt x="8269" y="8000"/>
                </a:cubicBezTo>
                <a:close/>
                <a:moveTo>
                  <a:pt x="9788" y="18000"/>
                </a:moveTo>
                <a:cubicBezTo>
                  <a:pt x="9788" y="18700"/>
                  <a:pt x="10209" y="19200"/>
                  <a:pt x="10800" y="19200"/>
                </a:cubicBezTo>
                <a:cubicBezTo>
                  <a:pt x="11391" y="19200"/>
                  <a:pt x="11812" y="18700"/>
                  <a:pt x="11812" y="18000"/>
                </a:cubicBezTo>
                <a:cubicBezTo>
                  <a:pt x="11812" y="11600"/>
                  <a:pt x="11812" y="11600"/>
                  <a:pt x="11812" y="11600"/>
                </a:cubicBezTo>
                <a:cubicBezTo>
                  <a:pt x="11812" y="10900"/>
                  <a:pt x="11391" y="10400"/>
                  <a:pt x="10800" y="10400"/>
                </a:cubicBezTo>
                <a:cubicBezTo>
                  <a:pt x="10209" y="10400"/>
                  <a:pt x="9788" y="10900"/>
                  <a:pt x="9788" y="11600"/>
                </a:cubicBezTo>
                <a:lnTo>
                  <a:pt x="9788" y="18000"/>
                </a:lnTo>
                <a:close/>
                <a:moveTo>
                  <a:pt x="7763" y="11600"/>
                </a:moveTo>
                <a:cubicBezTo>
                  <a:pt x="7763" y="10900"/>
                  <a:pt x="7341" y="10400"/>
                  <a:pt x="6750" y="10400"/>
                </a:cubicBezTo>
                <a:cubicBezTo>
                  <a:pt x="6159" y="10400"/>
                  <a:pt x="5738" y="10900"/>
                  <a:pt x="5738" y="11600"/>
                </a:cubicBezTo>
                <a:cubicBezTo>
                  <a:pt x="5738" y="18000"/>
                  <a:pt x="5738" y="18000"/>
                  <a:pt x="5738" y="18000"/>
                </a:cubicBezTo>
                <a:cubicBezTo>
                  <a:pt x="5738" y="18700"/>
                  <a:pt x="6159" y="19200"/>
                  <a:pt x="6750" y="19200"/>
                </a:cubicBezTo>
                <a:cubicBezTo>
                  <a:pt x="7341" y="19200"/>
                  <a:pt x="7763" y="18700"/>
                  <a:pt x="7763" y="18000"/>
                </a:cubicBezTo>
                <a:lnTo>
                  <a:pt x="7763" y="1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7" name="Shape"/>
          <p:cNvSpPr/>
          <p:nvPr/>
        </p:nvSpPr>
        <p:spPr>
          <a:xfrm>
            <a:off x="7958337" y="1543750"/>
            <a:ext cx="480250" cy="405096"/>
          </a:xfrm>
          <a:custGeom>
            <a:avLst/>
            <a:gdLst/>
            <a:ahLst/>
            <a:cxnLst>
              <a:cxn ang="0">
                <a:pos x="wd2" y="hd2"/>
              </a:cxn>
              <a:cxn ang="5400000">
                <a:pos x="wd2" y="hd2"/>
              </a:cxn>
              <a:cxn ang="10800000">
                <a:pos x="wd2" y="hd2"/>
              </a:cxn>
              <a:cxn ang="16200000">
                <a:pos x="wd2" y="hd2"/>
              </a:cxn>
            </a:cxnLst>
            <a:rect l="0" t="0" r="r" b="b"/>
            <a:pathLst>
              <a:path w="21600" h="21600" extrusionOk="0">
                <a:moveTo>
                  <a:pt x="17212" y="13600"/>
                </a:moveTo>
                <a:cubicBezTo>
                  <a:pt x="14766" y="13600"/>
                  <a:pt x="12825" y="11300"/>
                  <a:pt x="12825" y="8400"/>
                </a:cubicBezTo>
                <a:cubicBezTo>
                  <a:pt x="12825" y="5500"/>
                  <a:pt x="14766" y="3200"/>
                  <a:pt x="17212" y="3200"/>
                </a:cubicBezTo>
                <a:cubicBezTo>
                  <a:pt x="19659" y="3200"/>
                  <a:pt x="21600" y="5500"/>
                  <a:pt x="21600" y="8400"/>
                </a:cubicBezTo>
                <a:cubicBezTo>
                  <a:pt x="21600" y="11300"/>
                  <a:pt x="19659" y="13600"/>
                  <a:pt x="17212" y="13600"/>
                </a:cubicBezTo>
                <a:moveTo>
                  <a:pt x="19237" y="7200"/>
                </a:moveTo>
                <a:cubicBezTo>
                  <a:pt x="18225" y="7200"/>
                  <a:pt x="18225" y="7200"/>
                  <a:pt x="18225" y="7200"/>
                </a:cubicBezTo>
                <a:cubicBezTo>
                  <a:pt x="18225" y="6000"/>
                  <a:pt x="18225" y="6000"/>
                  <a:pt x="18225" y="6000"/>
                </a:cubicBezTo>
                <a:cubicBezTo>
                  <a:pt x="18225" y="5300"/>
                  <a:pt x="17803" y="4800"/>
                  <a:pt x="17212" y="4800"/>
                </a:cubicBezTo>
                <a:cubicBezTo>
                  <a:pt x="16622" y="4800"/>
                  <a:pt x="16200" y="5300"/>
                  <a:pt x="16200" y="6000"/>
                </a:cubicBezTo>
                <a:cubicBezTo>
                  <a:pt x="16200" y="7200"/>
                  <a:pt x="16200" y="7200"/>
                  <a:pt x="16200" y="7200"/>
                </a:cubicBezTo>
                <a:cubicBezTo>
                  <a:pt x="15187" y="7200"/>
                  <a:pt x="15187" y="7200"/>
                  <a:pt x="15187" y="7200"/>
                </a:cubicBezTo>
                <a:cubicBezTo>
                  <a:pt x="14597" y="7200"/>
                  <a:pt x="14175" y="7700"/>
                  <a:pt x="14175" y="8400"/>
                </a:cubicBezTo>
                <a:cubicBezTo>
                  <a:pt x="14175" y="9100"/>
                  <a:pt x="14597" y="9600"/>
                  <a:pt x="15187" y="9600"/>
                </a:cubicBezTo>
                <a:cubicBezTo>
                  <a:pt x="16200" y="9600"/>
                  <a:pt x="16200" y="9600"/>
                  <a:pt x="16200" y="9600"/>
                </a:cubicBezTo>
                <a:cubicBezTo>
                  <a:pt x="16200" y="10800"/>
                  <a:pt x="16200" y="10800"/>
                  <a:pt x="16200" y="10800"/>
                </a:cubicBezTo>
                <a:cubicBezTo>
                  <a:pt x="16200" y="11500"/>
                  <a:pt x="16622" y="12000"/>
                  <a:pt x="17212" y="12000"/>
                </a:cubicBezTo>
                <a:cubicBezTo>
                  <a:pt x="17803" y="12000"/>
                  <a:pt x="18225" y="11500"/>
                  <a:pt x="18225" y="10800"/>
                </a:cubicBezTo>
                <a:cubicBezTo>
                  <a:pt x="18225" y="9600"/>
                  <a:pt x="18225" y="9600"/>
                  <a:pt x="18225" y="9600"/>
                </a:cubicBezTo>
                <a:cubicBezTo>
                  <a:pt x="19237" y="9600"/>
                  <a:pt x="19237" y="9600"/>
                  <a:pt x="19237" y="9600"/>
                </a:cubicBezTo>
                <a:cubicBezTo>
                  <a:pt x="19828" y="9600"/>
                  <a:pt x="20250" y="9100"/>
                  <a:pt x="20250" y="8400"/>
                </a:cubicBezTo>
                <a:cubicBezTo>
                  <a:pt x="20250" y="7700"/>
                  <a:pt x="19828" y="7200"/>
                  <a:pt x="19237" y="7200"/>
                </a:cubicBezTo>
                <a:moveTo>
                  <a:pt x="13078" y="4300"/>
                </a:moveTo>
                <a:cubicBezTo>
                  <a:pt x="11981" y="1800"/>
                  <a:pt x="11981" y="1800"/>
                  <a:pt x="11981" y="1800"/>
                </a:cubicBezTo>
                <a:cubicBezTo>
                  <a:pt x="11981" y="1800"/>
                  <a:pt x="11981" y="1800"/>
                  <a:pt x="11981" y="1800"/>
                </a:cubicBezTo>
                <a:cubicBezTo>
                  <a:pt x="11897" y="1600"/>
                  <a:pt x="11812" y="1400"/>
                  <a:pt x="11812" y="1200"/>
                </a:cubicBezTo>
                <a:cubicBezTo>
                  <a:pt x="11812" y="500"/>
                  <a:pt x="12234" y="0"/>
                  <a:pt x="12825" y="0"/>
                </a:cubicBezTo>
                <a:cubicBezTo>
                  <a:pt x="13247" y="0"/>
                  <a:pt x="13584" y="300"/>
                  <a:pt x="13753" y="700"/>
                </a:cubicBezTo>
                <a:cubicBezTo>
                  <a:pt x="13753" y="700"/>
                  <a:pt x="13753" y="700"/>
                  <a:pt x="13753" y="700"/>
                </a:cubicBezTo>
                <a:cubicBezTo>
                  <a:pt x="14681" y="2800"/>
                  <a:pt x="14681" y="2800"/>
                  <a:pt x="14681" y="2800"/>
                </a:cubicBezTo>
                <a:cubicBezTo>
                  <a:pt x="14091" y="3100"/>
                  <a:pt x="13500" y="3700"/>
                  <a:pt x="13078" y="4300"/>
                </a:cubicBezTo>
                <a:moveTo>
                  <a:pt x="9619" y="1800"/>
                </a:moveTo>
                <a:cubicBezTo>
                  <a:pt x="7425" y="6800"/>
                  <a:pt x="7425" y="6800"/>
                  <a:pt x="7425" y="6800"/>
                </a:cubicBezTo>
                <a:cubicBezTo>
                  <a:pt x="5147" y="6800"/>
                  <a:pt x="5147" y="6800"/>
                  <a:pt x="5147" y="6800"/>
                </a:cubicBezTo>
                <a:cubicBezTo>
                  <a:pt x="7847" y="700"/>
                  <a:pt x="7847" y="700"/>
                  <a:pt x="7847" y="700"/>
                </a:cubicBezTo>
                <a:cubicBezTo>
                  <a:pt x="7847" y="700"/>
                  <a:pt x="7847" y="700"/>
                  <a:pt x="7847" y="700"/>
                </a:cubicBezTo>
                <a:cubicBezTo>
                  <a:pt x="8016" y="300"/>
                  <a:pt x="8353" y="0"/>
                  <a:pt x="8775" y="0"/>
                </a:cubicBezTo>
                <a:cubicBezTo>
                  <a:pt x="9366" y="0"/>
                  <a:pt x="9788" y="500"/>
                  <a:pt x="9788" y="1200"/>
                </a:cubicBezTo>
                <a:cubicBezTo>
                  <a:pt x="9788" y="1400"/>
                  <a:pt x="9703" y="1600"/>
                  <a:pt x="9619" y="1800"/>
                </a:cubicBezTo>
                <a:close/>
                <a:moveTo>
                  <a:pt x="8269" y="8000"/>
                </a:moveTo>
                <a:cubicBezTo>
                  <a:pt x="11812" y="8000"/>
                  <a:pt x="11812" y="8000"/>
                  <a:pt x="11812" y="8000"/>
                </a:cubicBezTo>
                <a:cubicBezTo>
                  <a:pt x="11812" y="8100"/>
                  <a:pt x="11812" y="8300"/>
                  <a:pt x="11812" y="8400"/>
                </a:cubicBezTo>
                <a:cubicBezTo>
                  <a:pt x="11812" y="10400"/>
                  <a:pt x="12572" y="12200"/>
                  <a:pt x="13837" y="13400"/>
                </a:cubicBezTo>
                <a:cubicBezTo>
                  <a:pt x="13837" y="18000"/>
                  <a:pt x="13837" y="18000"/>
                  <a:pt x="13837" y="18000"/>
                </a:cubicBezTo>
                <a:cubicBezTo>
                  <a:pt x="13837" y="18700"/>
                  <a:pt x="14259" y="19200"/>
                  <a:pt x="14850" y="19200"/>
                </a:cubicBezTo>
                <a:cubicBezTo>
                  <a:pt x="15441" y="19200"/>
                  <a:pt x="15862" y="18700"/>
                  <a:pt x="15862" y="18000"/>
                </a:cubicBezTo>
                <a:cubicBezTo>
                  <a:pt x="15862" y="14600"/>
                  <a:pt x="15862" y="14600"/>
                  <a:pt x="15862" y="14600"/>
                </a:cubicBezTo>
                <a:cubicBezTo>
                  <a:pt x="16284" y="14700"/>
                  <a:pt x="16706" y="14800"/>
                  <a:pt x="17212" y="14800"/>
                </a:cubicBezTo>
                <a:cubicBezTo>
                  <a:pt x="17803" y="14800"/>
                  <a:pt x="18309" y="14700"/>
                  <a:pt x="18816" y="14500"/>
                </a:cubicBezTo>
                <a:cubicBezTo>
                  <a:pt x="17550" y="20700"/>
                  <a:pt x="17550" y="20700"/>
                  <a:pt x="17550" y="20700"/>
                </a:cubicBezTo>
                <a:cubicBezTo>
                  <a:pt x="17550" y="20700"/>
                  <a:pt x="17550" y="20700"/>
                  <a:pt x="17550" y="20700"/>
                </a:cubicBezTo>
                <a:cubicBezTo>
                  <a:pt x="17381" y="21200"/>
                  <a:pt x="17044" y="21600"/>
                  <a:pt x="16537" y="21600"/>
                </a:cubicBezTo>
                <a:cubicBezTo>
                  <a:pt x="16369" y="21600"/>
                  <a:pt x="16369" y="21600"/>
                  <a:pt x="16369" y="21600"/>
                </a:cubicBezTo>
                <a:cubicBezTo>
                  <a:pt x="16116" y="21600"/>
                  <a:pt x="16116" y="21600"/>
                  <a:pt x="16116" y="21600"/>
                </a:cubicBezTo>
                <a:cubicBezTo>
                  <a:pt x="5063" y="21600"/>
                  <a:pt x="5063" y="21600"/>
                  <a:pt x="5063" y="21600"/>
                </a:cubicBezTo>
                <a:cubicBezTo>
                  <a:pt x="5063" y="21600"/>
                  <a:pt x="5063" y="21600"/>
                  <a:pt x="5063" y="21600"/>
                </a:cubicBezTo>
                <a:cubicBezTo>
                  <a:pt x="5063" y="21600"/>
                  <a:pt x="5063" y="21600"/>
                  <a:pt x="5063" y="21600"/>
                </a:cubicBezTo>
                <a:cubicBezTo>
                  <a:pt x="4556" y="21600"/>
                  <a:pt x="4219" y="21200"/>
                  <a:pt x="4050" y="20700"/>
                </a:cubicBezTo>
                <a:cubicBezTo>
                  <a:pt x="4050" y="20700"/>
                  <a:pt x="4050" y="20700"/>
                  <a:pt x="4050" y="20700"/>
                </a:cubicBezTo>
                <a:cubicBezTo>
                  <a:pt x="1941" y="10400"/>
                  <a:pt x="1941" y="10400"/>
                  <a:pt x="1941" y="10400"/>
                </a:cubicBezTo>
                <a:cubicBezTo>
                  <a:pt x="1013" y="10400"/>
                  <a:pt x="1013" y="10400"/>
                  <a:pt x="1013" y="10400"/>
                </a:cubicBezTo>
                <a:cubicBezTo>
                  <a:pt x="422" y="10400"/>
                  <a:pt x="0" y="9900"/>
                  <a:pt x="0" y="9200"/>
                </a:cubicBezTo>
                <a:cubicBezTo>
                  <a:pt x="0" y="8500"/>
                  <a:pt x="422" y="8000"/>
                  <a:pt x="1013" y="8000"/>
                </a:cubicBezTo>
                <a:cubicBezTo>
                  <a:pt x="4894" y="8000"/>
                  <a:pt x="4894" y="8000"/>
                  <a:pt x="4894" y="8000"/>
                </a:cubicBezTo>
                <a:cubicBezTo>
                  <a:pt x="8269" y="8000"/>
                  <a:pt x="8269" y="8000"/>
                  <a:pt x="8269" y="8000"/>
                </a:cubicBezTo>
                <a:close/>
                <a:moveTo>
                  <a:pt x="9788" y="18000"/>
                </a:moveTo>
                <a:cubicBezTo>
                  <a:pt x="9788" y="18700"/>
                  <a:pt x="10209" y="19200"/>
                  <a:pt x="10800" y="19200"/>
                </a:cubicBezTo>
                <a:cubicBezTo>
                  <a:pt x="11391" y="19200"/>
                  <a:pt x="11812" y="18700"/>
                  <a:pt x="11812" y="18000"/>
                </a:cubicBezTo>
                <a:cubicBezTo>
                  <a:pt x="11812" y="11600"/>
                  <a:pt x="11812" y="11600"/>
                  <a:pt x="11812" y="11600"/>
                </a:cubicBezTo>
                <a:cubicBezTo>
                  <a:pt x="11812" y="10900"/>
                  <a:pt x="11391" y="10400"/>
                  <a:pt x="10800" y="10400"/>
                </a:cubicBezTo>
                <a:cubicBezTo>
                  <a:pt x="10209" y="10400"/>
                  <a:pt x="9788" y="10900"/>
                  <a:pt x="9788" y="11600"/>
                </a:cubicBezTo>
                <a:lnTo>
                  <a:pt x="9788" y="18000"/>
                </a:lnTo>
                <a:close/>
                <a:moveTo>
                  <a:pt x="7763" y="11600"/>
                </a:moveTo>
                <a:cubicBezTo>
                  <a:pt x="7763" y="10900"/>
                  <a:pt x="7341" y="10400"/>
                  <a:pt x="6750" y="10400"/>
                </a:cubicBezTo>
                <a:cubicBezTo>
                  <a:pt x="6159" y="10400"/>
                  <a:pt x="5738" y="10900"/>
                  <a:pt x="5738" y="11600"/>
                </a:cubicBezTo>
                <a:cubicBezTo>
                  <a:pt x="5738" y="18000"/>
                  <a:pt x="5738" y="18000"/>
                  <a:pt x="5738" y="18000"/>
                </a:cubicBezTo>
                <a:cubicBezTo>
                  <a:pt x="5738" y="18700"/>
                  <a:pt x="6159" y="19200"/>
                  <a:pt x="6750" y="19200"/>
                </a:cubicBezTo>
                <a:cubicBezTo>
                  <a:pt x="7341" y="19200"/>
                  <a:pt x="7763" y="18700"/>
                  <a:pt x="7763" y="18000"/>
                </a:cubicBezTo>
                <a:lnTo>
                  <a:pt x="7763" y="1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8" name="Shape"/>
          <p:cNvSpPr/>
          <p:nvPr/>
        </p:nvSpPr>
        <p:spPr>
          <a:xfrm>
            <a:off x="7116985" y="1543750"/>
            <a:ext cx="480249" cy="405096"/>
          </a:xfrm>
          <a:custGeom>
            <a:avLst/>
            <a:gdLst/>
            <a:ahLst/>
            <a:cxnLst>
              <a:cxn ang="0">
                <a:pos x="wd2" y="hd2"/>
              </a:cxn>
              <a:cxn ang="5400000">
                <a:pos x="wd2" y="hd2"/>
              </a:cxn>
              <a:cxn ang="10800000">
                <a:pos x="wd2" y="hd2"/>
              </a:cxn>
              <a:cxn ang="16200000">
                <a:pos x="wd2" y="hd2"/>
              </a:cxn>
            </a:cxnLst>
            <a:rect l="0" t="0" r="r" b="b"/>
            <a:pathLst>
              <a:path w="21600" h="21600" extrusionOk="0">
                <a:moveTo>
                  <a:pt x="21600" y="9000"/>
                </a:moveTo>
                <a:cubicBezTo>
                  <a:pt x="21600" y="9100"/>
                  <a:pt x="21600" y="9100"/>
                  <a:pt x="21600" y="9100"/>
                </a:cubicBezTo>
                <a:cubicBezTo>
                  <a:pt x="21600" y="9100"/>
                  <a:pt x="21600" y="9200"/>
                  <a:pt x="21600" y="9200"/>
                </a:cubicBezTo>
                <a:cubicBezTo>
                  <a:pt x="21600" y="9200"/>
                  <a:pt x="21600" y="9200"/>
                  <a:pt x="21600" y="9200"/>
                </a:cubicBezTo>
                <a:cubicBezTo>
                  <a:pt x="21600" y="9200"/>
                  <a:pt x="21600" y="9200"/>
                  <a:pt x="21600" y="9200"/>
                </a:cubicBezTo>
                <a:cubicBezTo>
                  <a:pt x="21600" y="9200"/>
                  <a:pt x="21600" y="9200"/>
                  <a:pt x="21600" y="9200"/>
                </a:cubicBezTo>
                <a:cubicBezTo>
                  <a:pt x="21600" y="9900"/>
                  <a:pt x="21178" y="10400"/>
                  <a:pt x="20587" y="10400"/>
                </a:cubicBezTo>
                <a:cubicBezTo>
                  <a:pt x="19659" y="10400"/>
                  <a:pt x="19659" y="10400"/>
                  <a:pt x="19659" y="10400"/>
                </a:cubicBezTo>
                <a:cubicBezTo>
                  <a:pt x="17550" y="20700"/>
                  <a:pt x="17550" y="20700"/>
                  <a:pt x="17550" y="20700"/>
                </a:cubicBezTo>
                <a:cubicBezTo>
                  <a:pt x="17550" y="20700"/>
                  <a:pt x="17550" y="20700"/>
                  <a:pt x="17550" y="20700"/>
                </a:cubicBezTo>
                <a:cubicBezTo>
                  <a:pt x="17381" y="21200"/>
                  <a:pt x="17044" y="21600"/>
                  <a:pt x="16537" y="21600"/>
                </a:cubicBezTo>
                <a:cubicBezTo>
                  <a:pt x="16369" y="21600"/>
                  <a:pt x="16369" y="21600"/>
                  <a:pt x="16369" y="21600"/>
                </a:cubicBezTo>
                <a:cubicBezTo>
                  <a:pt x="16116" y="21600"/>
                  <a:pt x="16116" y="21600"/>
                  <a:pt x="16116" y="21600"/>
                </a:cubicBezTo>
                <a:cubicBezTo>
                  <a:pt x="5063" y="21600"/>
                  <a:pt x="5063" y="21600"/>
                  <a:pt x="5063" y="21600"/>
                </a:cubicBezTo>
                <a:cubicBezTo>
                  <a:pt x="5063" y="21600"/>
                  <a:pt x="5063" y="21600"/>
                  <a:pt x="5063" y="21600"/>
                </a:cubicBezTo>
                <a:cubicBezTo>
                  <a:pt x="5063" y="21600"/>
                  <a:pt x="5063" y="21600"/>
                  <a:pt x="5063" y="21600"/>
                </a:cubicBezTo>
                <a:cubicBezTo>
                  <a:pt x="4556" y="21600"/>
                  <a:pt x="4219" y="21200"/>
                  <a:pt x="4050" y="20700"/>
                </a:cubicBezTo>
                <a:cubicBezTo>
                  <a:pt x="4050" y="20700"/>
                  <a:pt x="4050" y="20700"/>
                  <a:pt x="4050" y="20700"/>
                </a:cubicBezTo>
                <a:cubicBezTo>
                  <a:pt x="1941" y="10400"/>
                  <a:pt x="1941" y="10400"/>
                  <a:pt x="1941" y="10400"/>
                </a:cubicBezTo>
                <a:cubicBezTo>
                  <a:pt x="1013" y="10400"/>
                  <a:pt x="1013" y="10400"/>
                  <a:pt x="1013" y="10400"/>
                </a:cubicBezTo>
                <a:cubicBezTo>
                  <a:pt x="422" y="10400"/>
                  <a:pt x="0" y="9900"/>
                  <a:pt x="0" y="9200"/>
                </a:cubicBezTo>
                <a:cubicBezTo>
                  <a:pt x="0" y="8500"/>
                  <a:pt x="422" y="8000"/>
                  <a:pt x="1013" y="8000"/>
                </a:cubicBezTo>
                <a:cubicBezTo>
                  <a:pt x="4894" y="8000"/>
                  <a:pt x="4894" y="8000"/>
                  <a:pt x="4894" y="8000"/>
                </a:cubicBezTo>
                <a:cubicBezTo>
                  <a:pt x="8269" y="8000"/>
                  <a:pt x="8269" y="8000"/>
                  <a:pt x="8269" y="8000"/>
                </a:cubicBezTo>
                <a:cubicBezTo>
                  <a:pt x="8269" y="8000"/>
                  <a:pt x="8269" y="8000"/>
                  <a:pt x="8269" y="8000"/>
                </a:cubicBezTo>
                <a:cubicBezTo>
                  <a:pt x="12487" y="8000"/>
                  <a:pt x="12487" y="8000"/>
                  <a:pt x="12487" y="8000"/>
                </a:cubicBezTo>
                <a:cubicBezTo>
                  <a:pt x="12487" y="8000"/>
                  <a:pt x="12487" y="8000"/>
                  <a:pt x="12487" y="8000"/>
                </a:cubicBezTo>
                <a:cubicBezTo>
                  <a:pt x="15019" y="8000"/>
                  <a:pt x="15019" y="8000"/>
                  <a:pt x="15019" y="8000"/>
                </a:cubicBezTo>
                <a:cubicBezTo>
                  <a:pt x="15103" y="8000"/>
                  <a:pt x="15103" y="8000"/>
                  <a:pt x="15103" y="8000"/>
                </a:cubicBezTo>
                <a:cubicBezTo>
                  <a:pt x="16537" y="8000"/>
                  <a:pt x="16537" y="8000"/>
                  <a:pt x="16537" y="8000"/>
                </a:cubicBezTo>
                <a:cubicBezTo>
                  <a:pt x="16706" y="8000"/>
                  <a:pt x="16706" y="8000"/>
                  <a:pt x="16706" y="8000"/>
                </a:cubicBezTo>
                <a:cubicBezTo>
                  <a:pt x="20587" y="8000"/>
                  <a:pt x="20587" y="8000"/>
                  <a:pt x="20587" y="8000"/>
                </a:cubicBezTo>
                <a:cubicBezTo>
                  <a:pt x="20587" y="8000"/>
                  <a:pt x="20587" y="8000"/>
                  <a:pt x="20587" y="8000"/>
                </a:cubicBezTo>
                <a:cubicBezTo>
                  <a:pt x="20672" y="8000"/>
                  <a:pt x="20672" y="8000"/>
                  <a:pt x="20672" y="8000"/>
                </a:cubicBezTo>
                <a:cubicBezTo>
                  <a:pt x="21178" y="8000"/>
                  <a:pt x="21516" y="8500"/>
                  <a:pt x="21600" y="9000"/>
                </a:cubicBezTo>
                <a:cubicBezTo>
                  <a:pt x="21600" y="9000"/>
                  <a:pt x="21600" y="9000"/>
                  <a:pt x="21600" y="9000"/>
                </a:cubicBezTo>
                <a:moveTo>
                  <a:pt x="7763" y="11600"/>
                </a:moveTo>
                <a:cubicBezTo>
                  <a:pt x="7763" y="10900"/>
                  <a:pt x="7341" y="10400"/>
                  <a:pt x="6750" y="10400"/>
                </a:cubicBezTo>
                <a:cubicBezTo>
                  <a:pt x="6159" y="10400"/>
                  <a:pt x="5738" y="10900"/>
                  <a:pt x="5738" y="11600"/>
                </a:cubicBezTo>
                <a:cubicBezTo>
                  <a:pt x="5738" y="18000"/>
                  <a:pt x="5738" y="18000"/>
                  <a:pt x="5738" y="18000"/>
                </a:cubicBezTo>
                <a:cubicBezTo>
                  <a:pt x="5738" y="18700"/>
                  <a:pt x="6159" y="19200"/>
                  <a:pt x="6750" y="19200"/>
                </a:cubicBezTo>
                <a:cubicBezTo>
                  <a:pt x="7341" y="19200"/>
                  <a:pt x="7763" y="18700"/>
                  <a:pt x="7763" y="18000"/>
                </a:cubicBezTo>
                <a:lnTo>
                  <a:pt x="7763" y="11600"/>
                </a:lnTo>
                <a:close/>
                <a:moveTo>
                  <a:pt x="11812" y="11600"/>
                </a:moveTo>
                <a:cubicBezTo>
                  <a:pt x="11812" y="10900"/>
                  <a:pt x="11391" y="10400"/>
                  <a:pt x="10800" y="10400"/>
                </a:cubicBezTo>
                <a:cubicBezTo>
                  <a:pt x="10209" y="10400"/>
                  <a:pt x="9788" y="10900"/>
                  <a:pt x="9788" y="11600"/>
                </a:cubicBezTo>
                <a:cubicBezTo>
                  <a:pt x="9788" y="18000"/>
                  <a:pt x="9788" y="18000"/>
                  <a:pt x="9788" y="18000"/>
                </a:cubicBezTo>
                <a:cubicBezTo>
                  <a:pt x="9788" y="18700"/>
                  <a:pt x="10209" y="19200"/>
                  <a:pt x="10800" y="19200"/>
                </a:cubicBezTo>
                <a:cubicBezTo>
                  <a:pt x="11391" y="19200"/>
                  <a:pt x="11812" y="18700"/>
                  <a:pt x="11812" y="18000"/>
                </a:cubicBezTo>
                <a:lnTo>
                  <a:pt x="11812" y="11600"/>
                </a:lnTo>
                <a:close/>
                <a:moveTo>
                  <a:pt x="15862" y="11600"/>
                </a:moveTo>
                <a:cubicBezTo>
                  <a:pt x="15862" y="10900"/>
                  <a:pt x="15441" y="10400"/>
                  <a:pt x="14850" y="10400"/>
                </a:cubicBezTo>
                <a:cubicBezTo>
                  <a:pt x="14259" y="10400"/>
                  <a:pt x="13837" y="10900"/>
                  <a:pt x="13837" y="11600"/>
                </a:cubicBezTo>
                <a:cubicBezTo>
                  <a:pt x="13837" y="18000"/>
                  <a:pt x="13837" y="18000"/>
                  <a:pt x="13837" y="18000"/>
                </a:cubicBezTo>
                <a:cubicBezTo>
                  <a:pt x="13837" y="18700"/>
                  <a:pt x="14259" y="19200"/>
                  <a:pt x="14850" y="19200"/>
                </a:cubicBezTo>
                <a:cubicBezTo>
                  <a:pt x="15441" y="19200"/>
                  <a:pt x="15862" y="18700"/>
                  <a:pt x="15862" y="18000"/>
                </a:cubicBezTo>
                <a:lnTo>
                  <a:pt x="15862" y="11600"/>
                </a:lnTo>
                <a:close/>
                <a:moveTo>
                  <a:pt x="11981" y="1800"/>
                </a:moveTo>
                <a:cubicBezTo>
                  <a:pt x="11981" y="1800"/>
                  <a:pt x="11981" y="1800"/>
                  <a:pt x="11981" y="1800"/>
                </a:cubicBezTo>
                <a:cubicBezTo>
                  <a:pt x="11897" y="1600"/>
                  <a:pt x="11812" y="1400"/>
                  <a:pt x="11812" y="1200"/>
                </a:cubicBezTo>
                <a:cubicBezTo>
                  <a:pt x="11812" y="500"/>
                  <a:pt x="12234" y="0"/>
                  <a:pt x="12825" y="0"/>
                </a:cubicBezTo>
                <a:cubicBezTo>
                  <a:pt x="13247" y="0"/>
                  <a:pt x="13584" y="300"/>
                  <a:pt x="13753" y="700"/>
                </a:cubicBezTo>
                <a:cubicBezTo>
                  <a:pt x="13753" y="700"/>
                  <a:pt x="13753" y="700"/>
                  <a:pt x="13753" y="700"/>
                </a:cubicBezTo>
                <a:cubicBezTo>
                  <a:pt x="16453" y="6800"/>
                  <a:pt x="16453" y="6800"/>
                  <a:pt x="16453" y="6800"/>
                </a:cubicBezTo>
                <a:cubicBezTo>
                  <a:pt x="14175" y="6800"/>
                  <a:pt x="14175" y="6800"/>
                  <a:pt x="14175" y="6800"/>
                </a:cubicBezTo>
                <a:lnTo>
                  <a:pt x="11981" y="1800"/>
                </a:lnTo>
                <a:close/>
                <a:moveTo>
                  <a:pt x="9619" y="1800"/>
                </a:moveTo>
                <a:cubicBezTo>
                  <a:pt x="7425" y="6800"/>
                  <a:pt x="7425" y="6800"/>
                  <a:pt x="7425" y="6800"/>
                </a:cubicBezTo>
                <a:cubicBezTo>
                  <a:pt x="5147" y="6800"/>
                  <a:pt x="5147" y="6800"/>
                  <a:pt x="5147" y="6800"/>
                </a:cubicBezTo>
                <a:cubicBezTo>
                  <a:pt x="7847" y="700"/>
                  <a:pt x="7847" y="700"/>
                  <a:pt x="7847" y="700"/>
                </a:cubicBezTo>
                <a:cubicBezTo>
                  <a:pt x="7847" y="700"/>
                  <a:pt x="7847" y="700"/>
                  <a:pt x="7847" y="700"/>
                </a:cubicBezTo>
                <a:cubicBezTo>
                  <a:pt x="8016" y="300"/>
                  <a:pt x="8353" y="0"/>
                  <a:pt x="8775" y="0"/>
                </a:cubicBezTo>
                <a:cubicBezTo>
                  <a:pt x="9366" y="0"/>
                  <a:pt x="9788" y="500"/>
                  <a:pt x="9788" y="1200"/>
                </a:cubicBezTo>
                <a:cubicBezTo>
                  <a:pt x="9788" y="1400"/>
                  <a:pt x="9703" y="1600"/>
                  <a:pt x="9619" y="1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49" name="Shape"/>
          <p:cNvSpPr/>
          <p:nvPr/>
        </p:nvSpPr>
        <p:spPr>
          <a:xfrm>
            <a:off x="6321459" y="1505256"/>
            <a:ext cx="390432" cy="480249"/>
          </a:xfrm>
          <a:custGeom>
            <a:avLst/>
            <a:gdLst/>
            <a:ahLst/>
            <a:cxnLst>
              <a:cxn ang="0">
                <a:pos x="wd2" y="hd2"/>
              </a:cxn>
              <a:cxn ang="5400000">
                <a:pos x="wd2" y="hd2"/>
              </a:cxn>
              <a:cxn ang="10800000">
                <a:pos x="wd2" y="hd2"/>
              </a:cxn>
              <a:cxn ang="16200000">
                <a:pos x="wd2" y="hd2"/>
              </a:cxn>
            </a:cxnLst>
            <a:rect l="0" t="0" r="r" b="b"/>
            <a:pathLst>
              <a:path w="21600" h="21600" extrusionOk="0">
                <a:moveTo>
                  <a:pt x="20354" y="21600"/>
                </a:moveTo>
                <a:cubicBezTo>
                  <a:pt x="1246" y="21600"/>
                  <a:pt x="1246" y="21600"/>
                  <a:pt x="1246" y="21600"/>
                </a:cubicBezTo>
                <a:cubicBezTo>
                  <a:pt x="519" y="21600"/>
                  <a:pt x="0" y="21178"/>
                  <a:pt x="0" y="20587"/>
                </a:cubicBezTo>
                <a:cubicBezTo>
                  <a:pt x="0" y="19575"/>
                  <a:pt x="0" y="19575"/>
                  <a:pt x="0" y="19575"/>
                </a:cubicBezTo>
                <a:cubicBezTo>
                  <a:pt x="21600" y="19575"/>
                  <a:pt x="21600" y="19575"/>
                  <a:pt x="21600" y="19575"/>
                </a:cubicBezTo>
                <a:cubicBezTo>
                  <a:pt x="21600" y="20587"/>
                  <a:pt x="21600" y="20587"/>
                  <a:pt x="21600" y="20587"/>
                </a:cubicBezTo>
                <a:cubicBezTo>
                  <a:pt x="21600" y="21178"/>
                  <a:pt x="21081" y="21600"/>
                  <a:pt x="20354" y="21600"/>
                </a:cubicBezTo>
                <a:moveTo>
                  <a:pt x="0" y="6075"/>
                </a:moveTo>
                <a:cubicBezTo>
                  <a:pt x="0" y="5484"/>
                  <a:pt x="519" y="5063"/>
                  <a:pt x="1246" y="5063"/>
                </a:cubicBezTo>
                <a:cubicBezTo>
                  <a:pt x="4569" y="5063"/>
                  <a:pt x="4569" y="5063"/>
                  <a:pt x="4569" y="5063"/>
                </a:cubicBezTo>
                <a:cubicBezTo>
                  <a:pt x="4569" y="2278"/>
                  <a:pt x="7373" y="0"/>
                  <a:pt x="10800" y="0"/>
                </a:cubicBezTo>
                <a:cubicBezTo>
                  <a:pt x="14227" y="0"/>
                  <a:pt x="17031" y="2278"/>
                  <a:pt x="17031" y="5063"/>
                </a:cubicBezTo>
                <a:cubicBezTo>
                  <a:pt x="20354" y="5063"/>
                  <a:pt x="20354" y="5063"/>
                  <a:pt x="20354" y="5063"/>
                </a:cubicBezTo>
                <a:cubicBezTo>
                  <a:pt x="21081" y="5063"/>
                  <a:pt x="21600" y="5484"/>
                  <a:pt x="21600" y="6075"/>
                </a:cubicBezTo>
                <a:cubicBezTo>
                  <a:pt x="21600" y="18562"/>
                  <a:pt x="21600" y="18562"/>
                  <a:pt x="21600" y="18562"/>
                </a:cubicBezTo>
                <a:cubicBezTo>
                  <a:pt x="0" y="18562"/>
                  <a:pt x="0" y="18562"/>
                  <a:pt x="0" y="18562"/>
                </a:cubicBezTo>
                <a:lnTo>
                  <a:pt x="0" y="6075"/>
                </a:lnTo>
                <a:close/>
                <a:moveTo>
                  <a:pt x="14538" y="5063"/>
                </a:moveTo>
                <a:cubicBezTo>
                  <a:pt x="14538" y="3375"/>
                  <a:pt x="12877" y="2025"/>
                  <a:pt x="10800" y="2025"/>
                </a:cubicBezTo>
                <a:cubicBezTo>
                  <a:pt x="8723" y="2025"/>
                  <a:pt x="7062" y="3375"/>
                  <a:pt x="7062" y="5063"/>
                </a:cubicBezTo>
                <a:lnTo>
                  <a:pt x="14538" y="506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0" name="Shape"/>
          <p:cNvSpPr/>
          <p:nvPr/>
        </p:nvSpPr>
        <p:spPr>
          <a:xfrm>
            <a:off x="5434283" y="1527252"/>
            <a:ext cx="482083" cy="436256"/>
          </a:xfrm>
          <a:custGeom>
            <a:avLst/>
            <a:gdLst/>
            <a:ahLst/>
            <a:cxnLst>
              <a:cxn ang="0">
                <a:pos x="wd2" y="hd2"/>
              </a:cxn>
              <a:cxn ang="5400000">
                <a:pos x="wd2" y="hd2"/>
              </a:cxn>
              <a:cxn ang="10800000">
                <a:pos x="wd2" y="hd2"/>
              </a:cxn>
              <a:cxn ang="16200000">
                <a:pos x="wd2" y="hd2"/>
              </a:cxn>
            </a:cxnLst>
            <a:rect l="0" t="0" r="r" b="b"/>
            <a:pathLst>
              <a:path w="21600" h="21600" extrusionOk="0">
                <a:moveTo>
                  <a:pt x="21600" y="8938"/>
                </a:moveTo>
                <a:cubicBezTo>
                  <a:pt x="21600" y="10614"/>
                  <a:pt x="20419" y="11917"/>
                  <a:pt x="18900" y="11917"/>
                </a:cubicBezTo>
                <a:cubicBezTo>
                  <a:pt x="17381" y="11917"/>
                  <a:pt x="16200" y="10614"/>
                  <a:pt x="16200" y="8938"/>
                </a:cubicBezTo>
                <a:cubicBezTo>
                  <a:pt x="16200" y="10614"/>
                  <a:pt x="15019" y="11917"/>
                  <a:pt x="13500" y="11917"/>
                </a:cubicBezTo>
                <a:cubicBezTo>
                  <a:pt x="11981" y="11917"/>
                  <a:pt x="10800" y="10614"/>
                  <a:pt x="10800" y="8938"/>
                </a:cubicBezTo>
                <a:cubicBezTo>
                  <a:pt x="10800" y="10614"/>
                  <a:pt x="9619" y="11917"/>
                  <a:pt x="8100" y="11917"/>
                </a:cubicBezTo>
                <a:cubicBezTo>
                  <a:pt x="6581" y="11917"/>
                  <a:pt x="5400" y="10614"/>
                  <a:pt x="5400" y="8938"/>
                </a:cubicBezTo>
                <a:cubicBezTo>
                  <a:pt x="5400" y="10614"/>
                  <a:pt x="4219" y="11917"/>
                  <a:pt x="2700" y="11917"/>
                </a:cubicBezTo>
                <a:cubicBezTo>
                  <a:pt x="1181" y="11917"/>
                  <a:pt x="0" y="10614"/>
                  <a:pt x="0" y="8938"/>
                </a:cubicBezTo>
                <a:cubicBezTo>
                  <a:pt x="1941" y="3352"/>
                  <a:pt x="1941" y="3352"/>
                  <a:pt x="1941" y="3352"/>
                </a:cubicBezTo>
                <a:cubicBezTo>
                  <a:pt x="19744" y="3352"/>
                  <a:pt x="19744" y="3352"/>
                  <a:pt x="19744" y="3352"/>
                </a:cubicBezTo>
                <a:lnTo>
                  <a:pt x="21600" y="8938"/>
                </a:lnTo>
                <a:close/>
                <a:moveTo>
                  <a:pt x="18225" y="2234"/>
                </a:moveTo>
                <a:cubicBezTo>
                  <a:pt x="3375" y="2234"/>
                  <a:pt x="3375" y="2234"/>
                  <a:pt x="3375" y="2234"/>
                </a:cubicBezTo>
                <a:cubicBezTo>
                  <a:pt x="2784" y="2234"/>
                  <a:pt x="2362" y="1769"/>
                  <a:pt x="2362" y="1117"/>
                </a:cubicBezTo>
                <a:cubicBezTo>
                  <a:pt x="2362" y="466"/>
                  <a:pt x="2784" y="0"/>
                  <a:pt x="3375" y="0"/>
                </a:cubicBezTo>
                <a:cubicBezTo>
                  <a:pt x="18225" y="0"/>
                  <a:pt x="18225" y="0"/>
                  <a:pt x="18225" y="0"/>
                </a:cubicBezTo>
                <a:cubicBezTo>
                  <a:pt x="18816" y="0"/>
                  <a:pt x="19237" y="466"/>
                  <a:pt x="19237" y="1117"/>
                </a:cubicBezTo>
                <a:cubicBezTo>
                  <a:pt x="19237" y="1769"/>
                  <a:pt x="18816" y="2234"/>
                  <a:pt x="18225" y="2234"/>
                </a:cubicBezTo>
                <a:moveTo>
                  <a:pt x="3037" y="13034"/>
                </a:moveTo>
                <a:cubicBezTo>
                  <a:pt x="3037" y="13034"/>
                  <a:pt x="3037" y="13034"/>
                  <a:pt x="3037" y="13034"/>
                </a:cubicBezTo>
                <a:cubicBezTo>
                  <a:pt x="3122" y="13034"/>
                  <a:pt x="3206" y="13034"/>
                  <a:pt x="3291" y="12941"/>
                </a:cubicBezTo>
                <a:cubicBezTo>
                  <a:pt x="3375" y="12941"/>
                  <a:pt x="3375" y="12941"/>
                  <a:pt x="3375" y="12941"/>
                </a:cubicBezTo>
                <a:cubicBezTo>
                  <a:pt x="3459" y="12941"/>
                  <a:pt x="3459" y="12941"/>
                  <a:pt x="3544" y="12941"/>
                </a:cubicBezTo>
                <a:cubicBezTo>
                  <a:pt x="3712" y="12848"/>
                  <a:pt x="3881" y="12848"/>
                  <a:pt x="4050" y="12755"/>
                </a:cubicBezTo>
                <a:cubicBezTo>
                  <a:pt x="4050" y="12755"/>
                  <a:pt x="4050" y="12755"/>
                  <a:pt x="4050" y="12755"/>
                </a:cubicBezTo>
                <a:cubicBezTo>
                  <a:pt x="4050" y="18248"/>
                  <a:pt x="4050" y="18248"/>
                  <a:pt x="4050" y="18248"/>
                </a:cubicBezTo>
                <a:cubicBezTo>
                  <a:pt x="17550" y="18248"/>
                  <a:pt x="17550" y="18248"/>
                  <a:pt x="17550" y="18248"/>
                </a:cubicBezTo>
                <a:cubicBezTo>
                  <a:pt x="17550" y="12755"/>
                  <a:pt x="17550" y="12755"/>
                  <a:pt x="17550" y="12755"/>
                </a:cubicBezTo>
                <a:cubicBezTo>
                  <a:pt x="17550" y="12755"/>
                  <a:pt x="17550" y="12755"/>
                  <a:pt x="17550" y="12755"/>
                </a:cubicBezTo>
                <a:cubicBezTo>
                  <a:pt x="17719" y="12848"/>
                  <a:pt x="17887" y="12848"/>
                  <a:pt x="18056" y="12941"/>
                </a:cubicBezTo>
                <a:cubicBezTo>
                  <a:pt x="18141" y="12941"/>
                  <a:pt x="18141" y="12941"/>
                  <a:pt x="18225" y="12941"/>
                </a:cubicBezTo>
                <a:cubicBezTo>
                  <a:pt x="18225" y="12941"/>
                  <a:pt x="18225" y="12941"/>
                  <a:pt x="18309" y="12941"/>
                </a:cubicBezTo>
                <a:cubicBezTo>
                  <a:pt x="18394" y="13034"/>
                  <a:pt x="18478" y="13034"/>
                  <a:pt x="18562" y="13034"/>
                </a:cubicBezTo>
                <a:cubicBezTo>
                  <a:pt x="18562" y="13034"/>
                  <a:pt x="18562" y="13034"/>
                  <a:pt x="18562" y="13034"/>
                </a:cubicBezTo>
                <a:cubicBezTo>
                  <a:pt x="18647" y="13034"/>
                  <a:pt x="18816" y="13034"/>
                  <a:pt x="18900" y="13034"/>
                </a:cubicBezTo>
                <a:cubicBezTo>
                  <a:pt x="19153" y="13034"/>
                  <a:pt x="19322" y="13034"/>
                  <a:pt x="19575" y="12941"/>
                </a:cubicBezTo>
                <a:cubicBezTo>
                  <a:pt x="19575" y="20483"/>
                  <a:pt x="19575" y="20483"/>
                  <a:pt x="19575" y="20483"/>
                </a:cubicBezTo>
                <a:cubicBezTo>
                  <a:pt x="19575" y="21134"/>
                  <a:pt x="19153" y="21600"/>
                  <a:pt x="18562" y="21600"/>
                </a:cubicBezTo>
                <a:cubicBezTo>
                  <a:pt x="3037" y="21600"/>
                  <a:pt x="3037" y="21600"/>
                  <a:pt x="3037" y="21600"/>
                </a:cubicBezTo>
                <a:cubicBezTo>
                  <a:pt x="2447" y="21600"/>
                  <a:pt x="2025" y="21134"/>
                  <a:pt x="2025" y="20483"/>
                </a:cubicBezTo>
                <a:cubicBezTo>
                  <a:pt x="2025" y="12941"/>
                  <a:pt x="2025" y="12941"/>
                  <a:pt x="2025" y="12941"/>
                </a:cubicBezTo>
                <a:cubicBezTo>
                  <a:pt x="2278" y="13034"/>
                  <a:pt x="2447" y="13034"/>
                  <a:pt x="2700" y="13034"/>
                </a:cubicBezTo>
                <a:cubicBezTo>
                  <a:pt x="2784" y="13034"/>
                  <a:pt x="2953" y="13034"/>
                  <a:pt x="3037" y="1303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1" name="Shape"/>
          <p:cNvSpPr/>
          <p:nvPr/>
        </p:nvSpPr>
        <p:spPr>
          <a:xfrm>
            <a:off x="4594765" y="1512589"/>
            <a:ext cx="480249" cy="428925"/>
          </a:xfrm>
          <a:custGeom>
            <a:avLst/>
            <a:gdLst/>
            <a:ahLst/>
            <a:cxnLst>
              <a:cxn ang="0">
                <a:pos x="wd2" y="hd2"/>
              </a:cxn>
              <a:cxn ang="5400000">
                <a:pos x="wd2" y="hd2"/>
              </a:cxn>
              <a:cxn ang="10800000">
                <a:pos x="wd2" y="hd2"/>
              </a:cxn>
              <a:cxn ang="16200000">
                <a:pos x="wd2" y="hd2"/>
              </a:cxn>
            </a:cxnLst>
            <a:rect l="0" t="0" r="r" b="b"/>
            <a:pathLst>
              <a:path w="21600" h="21600" extrusionOk="0">
                <a:moveTo>
                  <a:pt x="17212" y="9853"/>
                </a:moveTo>
                <a:cubicBezTo>
                  <a:pt x="14766" y="9853"/>
                  <a:pt x="12825" y="7674"/>
                  <a:pt x="12825" y="4926"/>
                </a:cubicBezTo>
                <a:cubicBezTo>
                  <a:pt x="12825" y="2179"/>
                  <a:pt x="14766" y="0"/>
                  <a:pt x="17212" y="0"/>
                </a:cubicBezTo>
                <a:cubicBezTo>
                  <a:pt x="19659" y="0"/>
                  <a:pt x="21600" y="2179"/>
                  <a:pt x="21600" y="4926"/>
                </a:cubicBezTo>
                <a:cubicBezTo>
                  <a:pt x="21600" y="7674"/>
                  <a:pt x="19659" y="9853"/>
                  <a:pt x="17212" y="9853"/>
                </a:cubicBezTo>
                <a:moveTo>
                  <a:pt x="19575" y="3411"/>
                </a:moveTo>
                <a:cubicBezTo>
                  <a:pt x="19575" y="3411"/>
                  <a:pt x="19575" y="3411"/>
                  <a:pt x="19575" y="3411"/>
                </a:cubicBezTo>
                <a:cubicBezTo>
                  <a:pt x="19575" y="2747"/>
                  <a:pt x="19153" y="2274"/>
                  <a:pt x="18562" y="2274"/>
                </a:cubicBezTo>
                <a:cubicBezTo>
                  <a:pt x="18309" y="2274"/>
                  <a:pt x="18056" y="2368"/>
                  <a:pt x="17887" y="2653"/>
                </a:cubicBezTo>
                <a:cubicBezTo>
                  <a:pt x="17212" y="3316"/>
                  <a:pt x="17212" y="3316"/>
                  <a:pt x="17212" y="3316"/>
                </a:cubicBezTo>
                <a:cubicBezTo>
                  <a:pt x="16537" y="2653"/>
                  <a:pt x="16537" y="2653"/>
                  <a:pt x="16537" y="2653"/>
                </a:cubicBezTo>
                <a:cubicBezTo>
                  <a:pt x="16369" y="2368"/>
                  <a:pt x="16116" y="2274"/>
                  <a:pt x="15862" y="2274"/>
                </a:cubicBezTo>
                <a:cubicBezTo>
                  <a:pt x="15272" y="2274"/>
                  <a:pt x="14850" y="2747"/>
                  <a:pt x="14850" y="3411"/>
                </a:cubicBezTo>
                <a:cubicBezTo>
                  <a:pt x="14850" y="3695"/>
                  <a:pt x="14934" y="3979"/>
                  <a:pt x="15187" y="4168"/>
                </a:cubicBezTo>
                <a:cubicBezTo>
                  <a:pt x="15778" y="4926"/>
                  <a:pt x="15778" y="4926"/>
                  <a:pt x="15778" y="4926"/>
                </a:cubicBezTo>
                <a:cubicBezTo>
                  <a:pt x="15187" y="5684"/>
                  <a:pt x="15187" y="5684"/>
                  <a:pt x="15187" y="5684"/>
                </a:cubicBezTo>
                <a:cubicBezTo>
                  <a:pt x="14934" y="5874"/>
                  <a:pt x="14850" y="6158"/>
                  <a:pt x="14850" y="6442"/>
                </a:cubicBezTo>
                <a:cubicBezTo>
                  <a:pt x="14850" y="7105"/>
                  <a:pt x="15272" y="7579"/>
                  <a:pt x="15862" y="7579"/>
                </a:cubicBezTo>
                <a:cubicBezTo>
                  <a:pt x="16116" y="7579"/>
                  <a:pt x="16369" y="7484"/>
                  <a:pt x="16537" y="7200"/>
                </a:cubicBezTo>
                <a:cubicBezTo>
                  <a:pt x="17212" y="6537"/>
                  <a:pt x="17212" y="6537"/>
                  <a:pt x="17212" y="6537"/>
                </a:cubicBezTo>
                <a:cubicBezTo>
                  <a:pt x="17887" y="7200"/>
                  <a:pt x="17887" y="7200"/>
                  <a:pt x="17887" y="7200"/>
                </a:cubicBezTo>
                <a:cubicBezTo>
                  <a:pt x="18056" y="7484"/>
                  <a:pt x="18309" y="7579"/>
                  <a:pt x="18562" y="7579"/>
                </a:cubicBezTo>
                <a:cubicBezTo>
                  <a:pt x="19153" y="7579"/>
                  <a:pt x="19575" y="7105"/>
                  <a:pt x="19575" y="6442"/>
                </a:cubicBezTo>
                <a:cubicBezTo>
                  <a:pt x="19575" y="6158"/>
                  <a:pt x="19491" y="5874"/>
                  <a:pt x="19237" y="5684"/>
                </a:cubicBezTo>
                <a:cubicBezTo>
                  <a:pt x="18647" y="4926"/>
                  <a:pt x="18647" y="4926"/>
                  <a:pt x="18647" y="4926"/>
                </a:cubicBezTo>
                <a:cubicBezTo>
                  <a:pt x="19237" y="4168"/>
                  <a:pt x="19237" y="4168"/>
                  <a:pt x="19237" y="4168"/>
                </a:cubicBezTo>
                <a:cubicBezTo>
                  <a:pt x="19491" y="3979"/>
                  <a:pt x="19575" y="3695"/>
                  <a:pt x="19575" y="3411"/>
                </a:cubicBezTo>
                <a:cubicBezTo>
                  <a:pt x="19575" y="3411"/>
                  <a:pt x="19575" y="3411"/>
                  <a:pt x="19575" y="3411"/>
                </a:cubicBezTo>
                <a:close/>
                <a:moveTo>
                  <a:pt x="19575" y="6821"/>
                </a:moveTo>
                <a:cubicBezTo>
                  <a:pt x="19575" y="6821"/>
                  <a:pt x="19575" y="6821"/>
                  <a:pt x="19575" y="6821"/>
                </a:cubicBezTo>
                <a:close/>
                <a:moveTo>
                  <a:pt x="8184" y="13168"/>
                </a:moveTo>
                <a:cubicBezTo>
                  <a:pt x="16875" y="12600"/>
                  <a:pt x="16875" y="12600"/>
                  <a:pt x="16875" y="12600"/>
                </a:cubicBezTo>
                <a:cubicBezTo>
                  <a:pt x="17550" y="10989"/>
                  <a:pt x="17550" y="10989"/>
                  <a:pt x="17550" y="10989"/>
                </a:cubicBezTo>
                <a:cubicBezTo>
                  <a:pt x="18478" y="10895"/>
                  <a:pt x="19322" y="10611"/>
                  <a:pt x="20081" y="10042"/>
                </a:cubicBezTo>
                <a:cubicBezTo>
                  <a:pt x="18478" y="14116"/>
                  <a:pt x="18478" y="14116"/>
                  <a:pt x="18478" y="14116"/>
                </a:cubicBezTo>
                <a:cubicBezTo>
                  <a:pt x="18478" y="14116"/>
                  <a:pt x="18478" y="14116"/>
                  <a:pt x="18478" y="14116"/>
                </a:cubicBezTo>
                <a:cubicBezTo>
                  <a:pt x="18309" y="14495"/>
                  <a:pt x="17972" y="14779"/>
                  <a:pt x="17634" y="14779"/>
                </a:cubicBezTo>
                <a:cubicBezTo>
                  <a:pt x="8859" y="15442"/>
                  <a:pt x="8859" y="15442"/>
                  <a:pt x="8859" y="15442"/>
                </a:cubicBezTo>
                <a:cubicBezTo>
                  <a:pt x="9366" y="17053"/>
                  <a:pt x="9366" y="17053"/>
                  <a:pt x="9366" y="17053"/>
                </a:cubicBezTo>
                <a:cubicBezTo>
                  <a:pt x="18900" y="17053"/>
                  <a:pt x="18900" y="17053"/>
                  <a:pt x="18900" y="17053"/>
                </a:cubicBezTo>
                <a:cubicBezTo>
                  <a:pt x="19997" y="17053"/>
                  <a:pt x="20925" y="18095"/>
                  <a:pt x="20925" y="19326"/>
                </a:cubicBezTo>
                <a:cubicBezTo>
                  <a:pt x="20925" y="20558"/>
                  <a:pt x="19997" y="21600"/>
                  <a:pt x="18900" y="21600"/>
                </a:cubicBezTo>
                <a:cubicBezTo>
                  <a:pt x="17803" y="21600"/>
                  <a:pt x="16875" y="20558"/>
                  <a:pt x="16875" y="19326"/>
                </a:cubicBezTo>
                <a:cubicBezTo>
                  <a:pt x="7425" y="19326"/>
                  <a:pt x="7425" y="19326"/>
                  <a:pt x="7425" y="19326"/>
                </a:cubicBezTo>
                <a:cubicBezTo>
                  <a:pt x="7425" y="20558"/>
                  <a:pt x="6497" y="21600"/>
                  <a:pt x="5400" y="21600"/>
                </a:cubicBezTo>
                <a:cubicBezTo>
                  <a:pt x="4303" y="21600"/>
                  <a:pt x="3375" y="20558"/>
                  <a:pt x="3375" y="19326"/>
                </a:cubicBezTo>
                <a:cubicBezTo>
                  <a:pt x="3375" y="18095"/>
                  <a:pt x="4303" y="17053"/>
                  <a:pt x="5400" y="17053"/>
                </a:cubicBezTo>
                <a:cubicBezTo>
                  <a:pt x="7256" y="17053"/>
                  <a:pt x="7256" y="17053"/>
                  <a:pt x="7256" y="17053"/>
                </a:cubicBezTo>
                <a:cubicBezTo>
                  <a:pt x="3291" y="4547"/>
                  <a:pt x="3291" y="4547"/>
                  <a:pt x="3291" y="4547"/>
                </a:cubicBezTo>
                <a:cubicBezTo>
                  <a:pt x="1013" y="4547"/>
                  <a:pt x="1013" y="4547"/>
                  <a:pt x="1013" y="4547"/>
                </a:cubicBezTo>
                <a:cubicBezTo>
                  <a:pt x="422" y="4547"/>
                  <a:pt x="0" y="4074"/>
                  <a:pt x="0" y="3411"/>
                </a:cubicBezTo>
                <a:cubicBezTo>
                  <a:pt x="0" y="2747"/>
                  <a:pt x="422" y="2274"/>
                  <a:pt x="1013" y="2274"/>
                </a:cubicBezTo>
                <a:cubicBezTo>
                  <a:pt x="4050" y="2274"/>
                  <a:pt x="4050" y="2274"/>
                  <a:pt x="4050" y="2274"/>
                </a:cubicBezTo>
                <a:cubicBezTo>
                  <a:pt x="4472" y="2274"/>
                  <a:pt x="4894" y="2558"/>
                  <a:pt x="4978" y="3032"/>
                </a:cubicBezTo>
                <a:cubicBezTo>
                  <a:pt x="4978" y="3032"/>
                  <a:pt x="4978" y="3032"/>
                  <a:pt x="4978" y="3032"/>
                </a:cubicBezTo>
                <a:cubicBezTo>
                  <a:pt x="5569" y="4926"/>
                  <a:pt x="5569" y="4926"/>
                  <a:pt x="5569" y="4926"/>
                </a:cubicBezTo>
                <a:cubicBezTo>
                  <a:pt x="11812" y="4926"/>
                  <a:pt x="11812" y="4926"/>
                  <a:pt x="11812" y="4926"/>
                </a:cubicBezTo>
                <a:cubicBezTo>
                  <a:pt x="11812" y="5684"/>
                  <a:pt x="11981" y="6537"/>
                  <a:pt x="12234" y="7200"/>
                </a:cubicBezTo>
                <a:cubicBezTo>
                  <a:pt x="6328" y="7200"/>
                  <a:pt x="6328" y="7200"/>
                  <a:pt x="6328" y="7200"/>
                </a:cubicBezTo>
                <a:lnTo>
                  <a:pt x="8184" y="131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2" name="Shape"/>
          <p:cNvSpPr/>
          <p:nvPr/>
        </p:nvSpPr>
        <p:spPr>
          <a:xfrm>
            <a:off x="3753414" y="1512589"/>
            <a:ext cx="480249" cy="428925"/>
          </a:xfrm>
          <a:custGeom>
            <a:avLst/>
            <a:gdLst/>
            <a:ahLst/>
            <a:cxnLst>
              <a:cxn ang="0">
                <a:pos x="wd2" y="hd2"/>
              </a:cxn>
              <a:cxn ang="5400000">
                <a:pos x="wd2" y="hd2"/>
              </a:cxn>
              <a:cxn ang="10800000">
                <a:pos x="wd2" y="hd2"/>
              </a:cxn>
              <a:cxn ang="16200000">
                <a:pos x="wd2" y="hd2"/>
              </a:cxn>
            </a:cxnLst>
            <a:rect l="0" t="0" r="r" b="b"/>
            <a:pathLst>
              <a:path w="21600" h="21600" extrusionOk="0">
                <a:moveTo>
                  <a:pt x="17212" y="9853"/>
                </a:moveTo>
                <a:cubicBezTo>
                  <a:pt x="14766" y="9853"/>
                  <a:pt x="12825" y="7674"/>
                  <a:pt x="12825" y="4926"/>
                </a:cubicBezTo>
                <a:cubicBezTo>
                  <a:pt x="12825" y="2179"/>
                  <a:pt x="14766" y="0"/>
                  <a:pt x="17212" y="0"/>
                </a:cubicBezTo>
                <a:cubicBezTo>
                  <a:pt x="19659" y="0"/>
                  <a:pt x="21600" y="2179"/>
                  <a:pt x="21600" y="4926"/>
                </a:cubicBezTo>
                <a:cubicBezTo>
                  <a:pt x="21600" y="7674"/>
                  <a:pt x="19659" y="9853"/>
                  <a:pt x="17212" y="9853"/>
                </a:cubicBezTo>
                <a:moveTo>
                  <a:pt x="19237" y="2653"/>
                </a:moveTo>
                <a:cubicBezTo>
                  <a:pt x="18984" y="2653"/>
                  <a:pt x="18731" y="2747"/>
                  <a:pt x="18562" y="3032"/>
                </a:cubicBezTo>
                <a:cubicBezTo>
                  <a:pt x="16537" y="5211"/>
                  <a:pt x="16537" y="5211"/>
                  <a:pt x="16537" y="5211"/>
                </a:cubicBezTo>
                <a:cubicBezTo>
                  <a:pt x="15862" y="4547"/>
                  <a:pt x="15862" y="4547"/>
                  <a:pt x="15862" y="4547"/>
                </a:cubicBezTo>
                <a:cubicBezTo>
                  <a:pt x="15694" y="4263"/>
                  <a:pt x="15441" y="4168"/>
                  <a:pt x="15187" y="4168"/>
                </a:cubicBezTo>
                <a:cubicBezTo>
                  <a:pt x="14597" y="4168"/>
                  <a:pt x="14175" y="4642"/>
                  <a:pt x="14175" y="5305"/>
                </a:cubicBezTo>
                <a:cubicBezTo>
                  <a:pt x="14175" y="5589"/>
                  <a:pt x="14259" y="5874"/>
                  <a:pt x="14512" y="6063"/>
                </a:cubicBezTo>
                <a:cubicBezTo>
                  <a:pt x="15862" y="7579"/>
                  <a:pt x="15862" y="7579"/>
                  <a:pt x="15862" y="7579"/>
                </a:cubicBezTo>
                <a:cubicBezTo>
                  <a:pt x="16031" y="7863"/>
                  <a:pt x="16284" y="7958"/>
                  <a:pt x="16537" y="7958"/>
                </a:cubicBezTo>
                <a:cubicBezTo>
                  <a:pt x="16791" y="7958"/>
                  <a:pt x="17044" y="7863"/>
                  <a:pt x="17212" y="7579"/>
                </a:cubicBezTo>
                <a:cubicBezTo>
                  <a:pt x="19912" y="4547"/>
                  <a:pt x="19912" y="4547"/>
                  <a:pt x="19912" y="4547"/>
                </a:cubicBezTo>
                <a:cubicBezTo>
                  <a:pt x="20166" y="4358"/>
                  <a:pt x="20250" y="4074"/>
                  <a:pt x="20250" y="3789"/>
                </a:cubicBezTo>
                <a:cubicBezTo>
                  <a:pt x="20250" y="3126"/>
                  <a:pt x="19828" y="2653"/>
                  <a:pt x="19237" y="2653"/>
                </a:cubicBezTo>
                <a:moveTo>
                  <a:pt x="8184" y="13168"/>
                </a:moveTo>
                <a:cubicBezTo>
                  <a:pt x="16875" y="12600"/>
                  <a:pt x="16875" y="12600"/>
                  <a:pt x="16875" y="12600"/>
                </a:cubicBezTo>
                <a:cubicBezTo>
                  <a:pt x="17550" y="10989"/>
                  <a:pt x="17550" y="10989"/>
                  <a:pt x="17550" y="10989"/>
                </a:cubicBezTo>
                <a:cubicBezTo>
                  <a:pt x="18478" y="10895"/>
                  <a:pt x="19322" y="10611"/>
                  <a:pt x="20081" y="10042"/>
                </a:cubicBezTo>
                <a:cubicBezTo>
                  <a:pt x="18478" y="14116"/>
                  <a:pt x="18478" y="14116"/>
                  <a:pt x="18478" y="14116"/>
                </a:cubicBezTo>
                <a:cubicBezTo>
                  <a:pt x="18478" y="14116"/>
                  <a:pt x="18478" y="14116"/>
                  <a:pt x="18478" y="14116"/>
                </a:cubicBezTo>
                <a:cubicBezTo>
                  <a:pt x="18309" y="14495"/>
                  <a:pt x="17972" y="14779"/>
                  <a:pt x="17634" y="14779"/>
                </a:cubicBezTo>
                <a:cubicBezTo>
                  <a:pt x="8859" y="15442"/>
                  <a:pt x="8859" y="15442"/>
                  <a:pt x="8859" y="15442"/>
                </a:cubicBezTo>
                <a:cubicBezTo>
                  <a:pt x="9366" y="17053"/>
                  <a:pt x="9366" y="17053"/>
                  <a:pt x="9366" y="17053"/>
                </a:cubicBezTo>
                <a:cubicBezTo>
                  <a:pt x="18900" y="17053"/>
                  <a:pt x="18900" y="17053"/>
                  <a:pt x="18900" y="17053"/>
                </a:cubicBezTo>
                <a:cubicBezTo>
                  <a:pt x="19997" y="17053"/>
                  <a:pt x="20925" y="18095"/>
                  <a:pt x="20925" y="19326"/>
                </a:cubicBezTo>
                <a:cubicBezTo>
                  <a:pt x="20925" y="20558"/>
                  <a:pt x="19997" y="21600"/>
                  <a:pt x="18900" y="21600"/>
                </a:cubicBezTo>
                <a:cubicBezTo>
                  <a:pt x="17803" y="21600"/>
                  <a:pt x="16875" y="20558"/>
                  <a:pt x="16875" y="19326"/>
                </a:cubicBezTo>
                <a:cubicBezTo>
                  <a:pt x="7425" y="19326"/>
                  <a:pt x="7425" y="19326"/>
                  <a:pt x="7425" y="19326"/>
                </a:cubicBezTo>
                <a:cubicBezTo>
                  <a:pt x="7425" y="20558"/>
                  <a:pt x="6497" y="21600"/>
                  <a:pt x="5400" y="21600"/>
                </a:cubicBezTo>
                <a:cubicBezTo>
                  <a:pt x="4303" y="21600"/>
                  <a:pt x="3375" y="20558"/>
                  <a:pt x="3375" y="19326"/>
                </a:cubicBezTo>
                <a:cubicBezTo>
                  <a:pt x="3375" y="18095"/>
                  <a:pt x="4303" y="17053"/>
                  <a:pt x="5400" y="17053"/>
                </a:cubicBezTo>
                <a:cubicBezTo>
                  <a:pt x="7256" y="17053"/>
                  <a:pt x="7256" y="17053"/>
                  <a:pt x="7256" y="17053"/>
                </a:cubicBezTo>
                <a:cubicBezTo>
                  <a:pt x="3291" y="4547"/>
                  <a:pt x="3291" y="4547"/>
                  <a:pt x="3291" y="4547"/>
                </a:cubicBezTo>
                <a:cubicBezTo>
                  <a:pt x="1013" y="4547"/>
                  <a:pt x="1013" y="4547"/>
                  <a:pt x="1013" y="4547"/>
                </a:cubicBezTo>
                <a:cubicBezTo>
                  <a:pt x="422" y="4547"/>
                  <a:pt x="0" y="4074"/>
                  <a:pt x="0" y="3411"/>
                </a:cubicBezTo>
                <a:cubicBezTo>
                  <a:pt x="0" y="2747"/>
                  <a:pt x="422" y="2274"/>
                  <a:pt x="1013" y="2274"/>
                </a:cubicBezTo>
                <a:cubicBezTo>
                  <a:pt x="4050" y="2274"/>
                  <a:pt x="4050" y="2274"/>
                  <a:pt x="4050" y="2274"/>
                </a:cubicBezTo>
                <a:cubicBezTo>
                  <a:pt x="4472" y="2274"/>
                  <a:pt x="4894" y="2558"/>
                  <a:pt x="4978" y="3032"/>
                </a:cubicBezTo>
                <a:cubicBezTo>
                  <a:pt x="4978" y="3032"/>
                  <a:pt x="4978" y="3032"/>
                  <a:pt x="4978" y="3032"/>
                </a:cubicBezTo>
                <a:cubicBezTo>
                  <a:pt x="5569" y="4926"/>
                  <a:pt x="5569" y="4926"/>
                  <a:pt x="5569" y="4926"/>
                </a:cubicBezTo>
                <a:cubicBezTo>
                  <a:pt x="11812" y="4926"/>
                  <a:pt x="11812" y="4926"/>
                  <a:pt x="11812" y="4926"/>
                </a:cubicBezTo>
                <a:cubicBezTo>
                  <a:pt x="11812" y="5684"/>
                  <a:pt x="11981" y="6537"/>
                  <a:pt x="12234" y="7200"/>
                </a:cubicBezTo>
                <a:cubicBezTo>
                  <a:pt x="6328" y="7200"/>
                  <a:pt x="6328" y="7200"/>
                  <a:pt x="6328" y="7200"/>
                </a:cubicBezTo>
                <a:lnTo>
                  <a:pt x="8184" y="131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3" name="Shape"/>
          <p:cNvSpPr/>
          <p:nvPr/>
        </p:nvSpPr>
        <p:spPr>
          <a:xfrm>
            <a:off x="2912062" y="1512589"/>
            <a:ext cx="480249" cy="428925"/>
          </a:xfrm>
          <a:custGeom>
            <a:avLst/>
            <a:gdLst/>
            <a:ahLst/>
            <a:cxnLst>
              <a:cxn ang="0">
                <a:pos x="wd2" y="hd2"/>
              </a:cxn>
              <a:cxn ang="5400000">
                <a:pos x="wd2" y="hd2"/>
              </a:cxn>
              <a:cxn ang="10800000">
                <a:pos x="wd2" y="hd2"/>
              </a:cxn>
              <a:cxn ang="16200000">
                <a:pos x="wd2" y="hd2"/>
              </a:cxn>
            </a:cxnLst>
            <a:rect l="0" t="0" r="r" b="b"/>
            <a:pathLst>
              <a:path w="21600" h="21600" extrusionOk="0">
                <a:moveTo>
                  <a:pt x="17212" y="9853"/>
                </a:moveTo>
                <a:cubicBezTo>
                  <a:pt x="14766" y="9853"/>
                  <a:pt x="12825" y="7674"/>
                  <a:pt x="12825" y="4926"/>
                </a:cubicBezTo>
                <a:cubicBezTo>
                  <a:pt x="12825" y="2179"/>
                  <a:pt x="14766" y="0"/>
                  <a:pt x="17212" y="0"/>
                </a:cubicBezTo>
                <a:cubicBezTo>
                  <a:pt x="19659" y="0"/>
                  <a:pt x="21600" y="2179"/>
                  <a:pt x="21600" y="4926"/>
                </a:cubicBezTo>
                <a:cubicBezTo>
                  <a:pt x="21600" y="7674"/>
                  <a:pt x="19659" y="9853"/>
                  <a:pt x="17212" y="9853"/>
                </a:cubicBezTo>
                <a:moveTo>
                  <a:pt x="19237" y="3789"/>
                </a:moveTo>
                <a:cubicBezTo>
                  <a:pt x="15187" y="3789"/>
                  <a:pt x="15187" y="3789"/>
                  <a:pt x="15187" y="3789"/>
                </a:cubicBezTo>
                <a:cubicBezTo>
                  <a:pt x="14597" y="3789"/>
                  <a:pt x="14175" y="4263"/>
                  <a:pt x="14175" y="4926"/>
                </a:cubicBezTo>
                <a:cubicBezTo>
                  <a:pt x="14175" y="5589"/>
                  <a:pt x="14597" y="6063"/>
                  <a:pt x="15187" y="6063"/>
                </a:cubicBezTo>
                <a:cubicBezTo>
                  <a:pt x="19237" y="6063"/>
                  <a:pt x="19237" y="6063"/>
                  <a:pt x="19237" y="6063"/>
                </a:cubicBezTo>
                <a:cubicBezTo>
                  <a:pt x="19828" y="6063"/>
                  <a:pt x="20250" y="5589"/>
                  <a:pt x="20250" y="4926"/>
                </a:cubicBezTo>
                <a:cubicBezTo>
                  <a:pt x="20250" y="4263"/>
                  <a:pt x="19828" y="3789"/>
                  <a:pt x="19237" y="3789"/>
                </a:cubicBezTo>
                <a:moveTo>
                  <a:pt x="8184" y="13168"/>
                </a:moveTo>
                <a:cubicBezTo>
                  <a:pt x="16875" y="12600"/>
                  <a:pt x="16875" y="12600"/>
                  <a:pt x="16875" y="12600"/>
                </a:cubicBezTo>
                <a:cubicBezTo>
                  <a:pt x="17550" y="10989"/>
                  <a:pt x="17550" y="10989"/>
                  <a:pt x="17550" y="10989"/>
                </a:cubicBezTo>
                <a:cubicBezTo>
                  <a:pt x="18478" y="10895"/>
                  <a:pt x="19322" y="10611"/>
                  <a:pt x="20081" y="10042"/>
                </a:cubicBezTo>
                <a:cubicBezTo>
                  <a:pt x="18478" y="14116"/>
                  <a:pt x="18478" y="14116"/>
                  <a:pt x="18478" y="14116"/>
                </a:cubicBezTo>
                <a:cubicBezTo>
                  <a:pt x="18478" y="14116"/>
                  <a:pt x="18478" y="14116"/>
                  <a:pt x="18478" y="14116"/>
                </a:cubicBezTo>
                <a:cubicBezTo>
                  <a:pt x="18309" y="14495"/>
                  <a:pt x="17972" y="14779"/>
                  <a:pt x="17634" y="14779"/>
                </a:cubicBezTo>
                <a:cubicBezTo>
                  <a:pt x="8859" y="15442"/>
                  <a:pt x="8859" y="15442"/>
                  <a:pt x="8859" y="15442"/>
                </a:cubicBezTo>
                <a:cubicBezTo>
                  <a:pt x="9366" y="17053"/>
                  <a:pt x="9366" y="17053"/>
                  <a:pt x="9366" y="17053"/>
                </a:cubicBezTo>
                <a:cubicBezTo>
                  <a:pt x="18900" y="17053"/>
                  <a:pt x="18900" y="17053"/>
                  <a:pt x="18900" y="17053"/>
                </a:cubicBezTo>
                <a:cubicBezTo>
                  <a:pt x="19997" y="17053"/>
                  <a:pt x="20925" y="18095"/>
                  <a:pt x="20925" y="19326"/>
                </a:cubicBezTo>
                <a:cubicBezTo>
                  <a:pt x="20925" y="20558"/>
                  <a:pt x="19997" y="21600"/>
                  <a:pt x="18900" y="21600"/>
                </a:cubicBezTo>
                <a:cubicBezTo>
                  <a:pt x="17803" y="21600"/>
                  <a:pt x="16875" y="20558"/>
                  <a:pt x="16875" y="19326"/>
                </a:cubicBezTo>
                <a:cubicBezTo>
                  <a:pt x="7425" y="19326"/>
                  <a:pt x="7425" y="19326"/>
                  <a:pt x="7425" y="19326"/>
                </a:cubicBezTo>
                <a:cubicBezTo>
                  <a:pt x="7425" y="20558"/>
                  <a:pt x="6497" y="21600"/>
                  <a:pt x="5400" y="21600"/>
                </a:cubicBezTo>
                <a:cubicBezTo>
                  <a:pt x="4303" y="21600"/>
                  <a:pt x="3375" y="20558"/>
                  <a:pt x="3375" y="19326"/>
                </a:cubicBezTo>
                <a:cubicBezTo>
                  <a:pt x="3375" y="18095"/>
                  <a:pt x="4303" y="17053"/>
                  <a:pt x="5400" y="17053"/>
                </a:cubicBezTo>
                <a:cubicBezTo>
                  <a:pt x="7256" y="17053"/>
                  <a:pt x="7256" y="17053"/>
                  <a:pt x="7256" y="17053"/>
                </a:cubicBezTo>
                <a:cubicBezTo>
                  <a:pt x="3291" y="4547"/>
                  <a:pt x="3291" y="4547"/>
                  <a:pt x="3291" y="4547"/>
                </a:cubicBezTo>
                <a:cubicBezTo>
                  <a:pt x="1013" y="4547"/>
                  <a:pt x="1013" y="4547"/>
                  <a:pt x="1013" y="4547"/>
                </a:cubicBezTo>
                <a:cubicBezTo>
                  <a:pt x="422" y="4547"/>
                  <a:pt x="0" y="4074"/>
                  <a:pt x="0" y="3411"/>
                </a:cubicBezTo>
                <a:cubicBezTo>
                  <a:pt x="0" y="2747"/>
                  <a:pt x="422" y="2274"/>
                  <a:pt x="1013" y="2274"/>
                </a:cubicBezTo>
                <a:cubicBezTo>
                  <a:pt x="4050" y="2274"/>
                  <a:pt x="4050" y="2274"/>
                  <a:pt x="4050" y="2274"/>
                </a:cubicBezTo>
                <a:cubicBezTo>
                  <a:pt x="4472" y="2274"/>
                  <a:pt x="4894" y="2558"/>
                  <a:pt x="4978" y="3032"/>
                </a:cubicBezTo>
                <a:cubicBezTo>
                  <a:pt x="4978" y="3032"/>
                  <a:pt x="4978" y="3032"/>
                  <a:pt x="4978" y="3032"/>
                </a:cubicBezTo>
                <a:cubicBezTo>
                  <a:pt x="5569" y="4926"/>
                  <a:pt x="5569" y="4926"/>
                  <a:pt x="5569" y="4926"/>
                </a:cubicBezTo>
                <a:cubicBezTo>
                  <a:pt x="11812" y="4926"/>
                  <a:pt x="11812" y="4926"/>
                  <a:pt x="11812" y="4926"/>
                </a:cubicBezTo>
                <a:cubicBezTo>
                  <a:pt x="11812" y="5684"/>
                  <a:pt x="11981" y="6537"/>
                  <a:pt x="12234" y="7200"/>
                </a:cubicBezTo>
                <a:cubicBezTo>
                  <a:pt x="6328" y="7200"/>
                  <a:pt x="6328" y="7200"/>
                  <a:pt x="6328" y="7200"/>
                </a:cubicBezTo>
                <a:lnTo>
                  <a:pt x="8184" y="131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4" name="Shape"/>
          <p:cNvSpPr/>
          <p:nvPr/>
        </p:nvSpPr>
        <p:spPr>
          <a:xfrm>
            <a:off x="2070711" y="1512589"/>
            <a:ext cx="480250" cy="428925"/>
          </a:xfrm>
          <a:custGeom>
            <a:avLst/>
            <a:gdLst/>
            <a:ahLst/>
            <a:cxnLst>
              <a:cxn ang="0">
                <a:pos x="wd2" y="hd2"/>
              </a:cxn>
              <a:cxn ang="5400000">
                <a:pos x="wd2" y="hd2"/>
              </a:cxn>
              <a:cxn ang="10800000">
                <a:pos x="wd2" y="hd2"/>
              </a:cxn>
              <a:cxn ang="16200000">
                <a:pos x="wd2" y="hd2"/>
              </a:cxn>
            </a:cxnLst>
            <a:rect l="0" t="0" r="r" b="b"/>
            <a:pathLst>
              <a:path w="21600" h="21600" extrusionOk="0">
                <a:moveTo>
                  <a:pt x="17212" y="9853"/>
                </a:moveTo>
                <a:cubicBezTo>
                  <a:pt x="14766" y="9853"/>
                  <a:pt x="12825" y="7674"/>
                  <a:pt x="12825" y="4926"/>
                </a:cubicBezTo>
                <a:cubicBezTo>
                  <a:pt x="12825" y="2179"/>
                  <a:pt x="14766" y="0"/>
                  <a:pt x="17212" y="0"/>
                </a:cubicBezTo>
                <a:cubicBezTo>
                  <a:pt x="19659" y="0"/>
                  <a:pt x="21600" y="2179"/>
                  <a:pt x="21600" y="4926"/>
                </a:cubicBezTo>
                <a:cubicBezTo>
                  <a:pt x="21600" y="7674"/>
                  <a:pt x="19659" y="9853"/>
                  <a:pt x="17212" y="9853"/>
                </a:cubicBezTo>
                <a:moveTo>
                  <a:pt x="19237" y="3789"/>
                </a:moveTo>
                <a:cubicBezTo>
                  <a:pt x="18225" y="3789"/>
                  <a:pt x="18225" y="3789"/>
                  <a:pt x="18225" y="3789"/>
                </a:cubicBezTo>
                <a:cubicBezTo>
                  <a:pt x="18225" y="2653"/>
                  <a:pt x="18225" y="2653"/>
                  <a:pt x="18225" y="2653"/>
                </a:cubicBezTo>
                <a:cubicBezTo>
                  <a:pt x="18225" y="1989"/>
                  <a:pt x="17803" y="1516"/>
                  <a:pt x="17212" y="1516"/>
                </a:cubicBezTo>
                <a:cubicBezTo>
                  <a:pt x="16622" y="1516"/>
                  <a:pt x="16200" y="1989"/>
                  <a:pt x="16200" y="2653"/>
                </a:cubicBezTo>
                <a:cubicBezTo>
                  <a:pt x="16200" y="3789"/>
                  <a:pt x="16200" y="3789"/>
                  <a:pt x="16200" y="3789"/>
                </a:cubicBezTo>
                <a:cubicBezTo>
                  <a:pt x="15187" y="3789"/>
                  <a:pt x="15187" y="3789"/>
                  <a:pt x="15187" y="3789"/>
                </a:cubicBezTo>
                <a:cubicBezTo>
                  <a:pt x="14597" y="3789"/>
                  <a:pt x="14175" y="4263"/>
                  <a:pt x="14175" y="4926"/>
                </a:cubicBezTo>
                <a:cubicBezTo>
                  <a:pt x="14175" y="5589"/>
                  <a:pt x="14597" y="6063"/>
                  <a:pt x="15187" y="6063"/>
                </a:cubicBezTo>
                <a:cubicBezTo>
                  <a:pt x="16200" y="6063"/>
                  <a:pt x="16200" y="6063"/>
                  <a:pt x="16200" y="6063"/>
                </a:cubicBezTo>
                <a:cubicBezTo>
                  <a:pt x="16200" y="7200"/>
                  <a:pt x="16200" y="7200"/>
                  <a:pt x="16200" y="7200"/>
                </a:cubicBezTo>
                <a:cubicBezTo>
                  <a:pt x="16200" y="7863"/>
                  <a:pt x="16622" y="8337"/>
                  <a:pt x="17212" y="8337"/>
                </a:cubicBezTo>
                <a:cubicBezTo>
                  <a:pt x="17803" y="8337"/>
                  <a:pt x="18225" y="7863"/>
                  <a:pt x="18225" y="7200"/>
                </a:cubicBezTo>
                <a:cubicBezTo>
                  <a:pt x="18225" y="6063"/>
                  <a:pt x="18225" y="6063"/>
                  <a:pt x="18225" y="6063"/>
                </a:cubicBezTo>
                <a:cubicBezTo>
                  <a:pt x="19237" y="6063"/>
                  <a:pt x="19237" y="6063"/>
                  <a:pt x="19237" y="6063"/>
                </a:cubicBezTo>
                <a:cubicBezTo>
                  <a:pt x="19828" y="6063"/>
                  <a:pt x="20250" y="5589"/>
                  <a:pt x="20250" y="4926"/>
                </a:cubicBezTo>
                <a:cubicBezTo>
                  <a:pt x="20250" y="4263"/>
                  <a:pt x="19828" y="3789"/>
                  <a:pt x="19237" y="3789"/>
                </a:cubicBezTo>
                <a:moveTo>
                  <a:pt x="8184" y="13168"/>
                </a:moveTo>
                <a:cubicBezTo>
                  <a:pt x="16875" y="12600"/>
                  <a:pt x="16875" y="12600"/>
                  <a:pt x="16875" y="12600"/>
                </a:cubicBezTo>
                <a:cubicBezTo>
                  <a:pt x="17550" y="10989"/>
                  <a:pt x="17550" y="10989"/>
                  <a:pt x="17550" y="10989"/>
                </a:cubicBezTo>
                <a:cubicBezTo>
                  <a:pt x="18478" y="10895"/>
                  <a:pt x="19322" y="10611"/>
                  <a:pt x="20081" y="10042"/>
                </a:cubicBezTo>
                <a:cubicBezTo>
                  <a:pt x="18478" y="14116"/>
                  <a:pt x="18478" y="14116"/>
                  <a:pt x="18478" y="14116"/>
                </a:cubicBezTo>
                <a:cubicBezTo>
                  <a:pt x="18478" y="14116"/>
                  <a:pt x="18478" y="14116"/>
                  <a:pt x="18478" y="14116"/>
                </a:cubicBezTo>
                <a:cubicBezTo>
                  <a:pt x="18309" y="14495"/>
                  <a:pt x="17972" y="14779"/>
                  <a:pt x="17634" y="14779"/>
                </a:cubicBezTo>
                <a:cubicBezTo>
                  <a:pt x="8859" y="15442"/>
                  <a:pt x="8859" y="15442"/>
                  <a:pt x="8859" y="15442"/>
                </a:cubicBezTo>
                <a:cubicBezTo>
                  <a:pt x="9366" y="17053"/>
                  <a:pt x="9366" y="17053"/>
                  <a:pt x="9366" y="17053"/>
                </a:cubicBezTo>
                <a:cubicBezTo>
                  <a:pt x="18900" y="17053"/>
                  <a:pt x="18900" y="17053"/>
                  <a:pt x="18900" y="17053"/>
                </a:cubicBezTo>
                <a:cubicBezTo>
                  <a:pt x="19997" y="17053"/>
                  <a:pt x="20925" y="18095"/>
                  <a:pt x="20925" y="19326"/>
                </a:cubicBezTo>
                <a:cubicBezTo>
                  <a:pt x="20925" y="20558"/>
                  <a:pt x="19997" y="21600"/>
                  <a:pt x="18900" y="21600"/>
                </a:cubicBezTo>
                <a:cubicBezTo>
                  <a:pt x="17803" y="21600"/>
                  <a:pt x="16875" y="20558"/>
                  <a:pt x="16875" y="19326"/>
                </a:cubicBezTo>
                <a:cubicBezTo>
                  <a:pt x="7425" y="19326"/>
                  <a:pt x="7425" y="19326"/>
                  <a:pt x="7425" y="19326"/>
                </a:cubicBezTo>
                <a:cubicBezTo>
                  <a:pt x="7425" y="20558"/>
                  <a:pt x="6497" y="21600"/>
                  <a:pt x="5400" y="21600"/>
                </a:cubicBezTo>
                <a:cubicBezTo>
                  <a:pt x="4303" y="21600"/>
                  <a:pt x="3375" y="20558"/>
                  <a:pt x="3375" y="19326"/>
                </a:cubicBezTo>
                <a:cubicBezTo>
                  <a:pt x="3375" y="18095"/>
                  <a:pt x="4303" y="17053"/>
                  <a:pt x="5400" y="17053"/>
                </a:cubicBezTo>
                <a:cubicBezTo>
                  <a:pt x="7256" y="17053"/>
                  <a:pt x="7256" y="17053"/>
                  <a:pt x="7256" y="17053"/>
                </a:cubicBezTo>
                <a:cubicBezTo>
                  <a:pt x="3291" y="4547"/>
                  <a:pt x="3291" y="4547"/>
                  <a:pt x="3291" y="4547"/>
                </a:cubicBezTo>
                <a:cubicBezTo>
                  <a:pt x="1013" y="4547"/>
                  <a:pt x="1013" y="4547"/>
                  <a:pt x="1013" y="4547"/>
                </a:cubicBezTo>
                <a:cubicBezTo>
                  <a:pt x="422" y="4547"/>
                  <a:pt x="0" y="4074"/>
                  <a:pt x="0" y="3411"/>
                </a:cubicBezTo>
                <a:cubicBezTo>
                  <a:pt x="0" y="2747"/>
                  <a:pt x="422" y="2274"/>
                  <a:pt x="1013" y="2274"/>
                </a:cubicBezTo>
                <a:cubicBezTo>
                  <a:pt x="4050" y="2274"/>
                  <a:pt x="4050" y="2274"/>
                  <a:pt x="4050" y="2274"/>
                </a:cubicBezTo>
                <a:cubicBezTo>
                  <a:pt x="4472" y="2274"/>
                  <a:pt x="4894" y="2558"/>
                  <a:pt x="4978" y="3032"/>
                </a:cubicBezTo>
                <a:cubicBezTo>
                  <a:pt x="4978" y="3032"/>
                  <a:pt x="4978" y="3032"/>
                  <a:pt x="4978" y="3032"/>
                </a:cubicBezTo>
                <a:cubicBezTo>
                  <a:pt x="5569" y="4926"/>
                  <a:pt x="5569" y="4926"/>
                  <a:pt x="5569" y="4926"/>
                </a:cubicBezTo>
                <a:cubicBezTo>
                  <a:pt x="11812" y="4926"/>
                  <a:pt x="11812" y="4926"/>
                  <a:pt x="11812" y="4926"/>
                </a:cubicBezTo>
                <a:cubicBezTo>
                  <a:pt x="11812" y="5684"/>
                  <a:pt x="11981" y="6537"/>
                  <a:pt x="12234" y="7200"/>
                </a:cubicBezTo>
                <a:cubicBezTo>
                  <a:pt x="6328" y="7200"/>
                  <a:pt x="6328" y="7200"/>
                  <a:pt x="6328" y="7200"/>
                </a:cubicBezTo>
                <a:lnTo>
                  <a:pt x="8184" y="1316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5" name="Shape"/>
          <p:cNvSpPr/>
          <p:nvPr/>
        </p:nvSpPr>
        <p:spPr>
          <a:xfrm>
            <a:off x="1229360" y="1558414"/>
            <a:ext cx="480250" cy="383099"/>
          </a:xfrm>
          <a:custGeom>
            <a:avLst/>
            <a:gdLst/>
            <a:ahLst/>
            <a:cxnLst>
              <a:cxn ang="0">
                <a:pos x="wd2" y="hd2"/>
              </a:cxn>
              <a:cxn ang="5400000">
                <a:pos x="wd2" y="hd2"/>
              </a:cxn>
              <a:cxn ang="10800000">
                <a:pos x="wd2" y="hd2"/>
              </a:cxn>
              <a:cxn ang="16200000">
                <a:pos x="wd2" y="hd2"/>
              </a:cxn>
            </a:cxnLst>
            <a:rect l="0" t="0" r="r" b="b"/>
            <a:pathLst>
              <a:path w="21600" h="21600" extrusionOk="0">
                <a:moveTo>
                  <a:pt x="21516" y="4765"/>
                </a:moveTo>
                <a:cubicBezTo>
                  <a:pt x="21516" y="4765"/>
                  <a:pt x="21516" y="4765"/>
                  <a:pt x="21516" y="4765"/>
                </a:cubicBezTo>
                <a:cubicBezTo>
                  <a:pt x="18478" y="13235"/>
                  <a:pt x="18478" y="13235"/>
                  <a:pt x="18478" y="13235"/>
                </a:cubicBezTo>
                <a:cubicBezTo>
                  <a:pt x="18309" y="13659"/>
                  <a:pt x="17972" y="13976"/>
                  <a:pt x="17634" y="13976"/>
                </a:cubicBezTo>
                <a:cubicBezTo>
                  <a:pt x="8859" y="14718"/>
                  <a:pt x="8859" y="14718"/>
                  <a:pt x="8859" y="14718"/>
                </a:cubicBezTo>
                <a:cubicBezTo>
                  <a:pt x="9366" y="16518"/>
                  <a:pt x="9366" y="16518"/>
                  <a:pt x="9366" y="16518"/>
                </a:cubicBezTo>
                <a:cubicBezTo>
                  <a:pt x="18900" y="16518"/>
                  <a:pt x="18900" y="16518"/>
                  <a:pt x="18900" y="16518"/>
                </a:cubicBezTo>
                <a:cubicBezTo>
                  <a:pt x="19997" y="16518"/>
                  <a:pt x="20925" y="17682"/>
                  <a:pt x="20925" y="19059"/>
                </a:cubicBezTo>
                <a:cubicBezTo>
                  <a:pt x="20925" y="20435"/>
                  <a:pt x="19997" y="21600"/>
                  <a:pt x="18900" y="21600"/>
                </a:cubicBezTo>
                <a:cubicBezTo>
                  <a:pt x="17803" y="21600"/>
                  <a:pt x="16875" y="20435"/>
                  <a:pt x="16875" y="19059"/>
                </a:cubicBezTo>
                <a:cubicBezTo>
                  <a:pt x="7425" y="19059"/>
                  <a:pt x="7425" y="19059"/>
                  <a:pt x="7425" y="19059"/>
                </a:cubicBezTo>
                <a:cubicBezTo>
                  <a:pt x="7425" y="20435"/>
                  <a:pt x="6497" y="21600"/>
                  <a:pt x="5400" y="21600"/>
                </a:cubicBezTo>
                <a:cubicBezTo>
                  <a:pt x="4303" y="21600"/>
                  <a:pt x="3375" y="20435"/>
                  <a:pt x="3375" y="19059"/>
                </a:cubicBezTo>
                <a:cubicBezTo>
                  <a:pt x="3375" y="17682"/>
                  <a:pt x="4303" y="16518"/>
                  <a:pt x="5400" y="16518"/>
                </a:cubicBezTo>
                <a:cubicBezTo>
                  <a:pt x="7256" y="16518"/>
                  <a:pt x="7256" y="16518"/>
                  <a:pt x="7256" y="16518"/>
                </a:cubicBezTo>
                <a:cubicBezTo>
                  <a:pt x="3291" y="2541"/>
                  <a:pt x="3291" y="2541"/>
                  <a:pt x="3291" y="2541"/>
                </a:cubicBezTo>
                <a:cubicBezTo>
                  <a:pt x="1013" y="2541"/>
                  <a:pt x="1013" y="2541"/>
                  <a:pt x="1013" y="2541"/>
                </a:cubicBezTo>
                <a:cubicBezTo>
                  <a:pt x="422" y="2541"/>
                  <a:pt x="0" y="2012"/>
                  <a:pt x="0" y="1271"/>
                </a:cubicBezTo>
                <a:cubicBezTo>
                  <a:pt x="0" y="529"/>
                  <a:pt x="422" y="0"/>
                  <a:pt x="1013" y="0"/>
                </a:cubicBezTo>
                <a:cubicBezTo>
                  <a:pt x="4050" y="0"/>
                  <a:pt x="4050" y="0"/>
                  <a:pt x="4050" y="0"/>
                </a:cubicBezTo>
                <a:cubicBezTo>
                  <a:pt x="4472" y="0"/>
                  <a:pt x="4894" y="318"/>
                  <a:pt x="4978" y="847"/>
                </a:cubicBezTo>
                <a:cubicBezTo>
                  <a:pt x="4978" y="847"/>
                  <a:pt x="4978" y="847"/>
                  <a:pt x="4978" y="847"/>
                </a:cubicBezTo>
                <a:cubicBezTo>
                  <a:pt x="5569" y="2965"/>
                  <a:pt x="5569" y="2965"/>
                  <a:pt x="5569" y="2965"/>
                </a:cubicBezTo>
                <a:cubicBezTo>
                  <a:pt x="20587" y="2965"/>
                  <a:pt x="20587" y="2965"/>
                  <a:pt x="20587" y="2965"/>
                </a:cubicBezTo>
                <a:cubicBezTo>
                  <a:pt x="21178" y="2965"/>
                  <a:pt x="21600" y="3494"/>
                  <a:pt x="21600" y="4235"/>
                </a:cubicBezTo>
                <a:cubicBezTo>
                  <a:pt x="21600" y="4447"/>
                  <a:pt x="21600" y="4553"/>
                  <a:pt x="21516" y="4765"/>
                </a:cubicBezTo>
                <a:moveTo>
                  <a:pt x="6328" y="5506"/>
                </a:moveTo>
                <a:cubicBezTo>
                  <a:pt x="8184" y="12176"/>
                  <a:pt x="8184" y="12176"/>
                  <a:pt x="8184" y="12176"/>
                </a:cubicBezTo>
                <a:cubicBezTo>
                  <a:pt x="16875" y="11541"/>
                  <a:pt x="16875" y="11541"/>
                  <a:pt x="16875" y="11541"/>
                </a:cubicBezTo>
                <a:cubicBezTo>
                  <a:pt x="18984" y="5506"/>
                  <a:pt x="18984" y="5506"/>
                  <a:pt x="18984" y="5506"/>
                </a:cubicBezTo>
                <a:lnTo>
                  <a:pt x="6328" y="550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6" name="Shape"/>
          <p:cNvSpPr/>
          <p:nvPr/>
        </p:nvSpPr>
        <p:spPr>
          <a:xfrm>
            <a:off x="10482390" y="709731"/>
            <a:ext cx="480250" cy="390433"/>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3" y="21600"/>
                  <a:pt x="1013" y="21600"/>
                  <a:pt x="1013" y="21600"/>
                </a:cubicBezTo>
                <a:cubicBezTo>
                  <a:pt x="422" y="21600"/>
                  <a:pt x="0" y="21081"/>
                  <a:pt x="0" y="20354"/>
                </a:cubicBezTo>
                <a:cubicBezTo>
                  <a:pt x="0" y="3738"/>
                  <a:pt x="0" y="3738"/>
                  <a:pt x="0" y="3738"/>
                </a:cubicBezTo>
                <a:cubicBezTo>
                  <a:pt x="0" y="3012"/>
                  <a:pt x="422" y="2492"/>
                  <a:pt x="1013" y="2492"/>
                </a:cubicBezTo>
                <a:cubicBezTo>
                  <a:pt x="5316" y="2492"/>
                  <a:pt x="5316" y="2492"/>
                  <a:pt x="5316" y="2492"/>
                </a:cubicBezTo>
                <a:cubicBezTo>
                  <a:pt x="6919" y="519"/>
                  <a:pt x="6919" y="519"/>
                  <a:pt x="6919" y="519"/>
                </a:cubicBezTo>
                <a:cubicBezTo>
                  <a:pt x="7172" y="208"/>
                  <a:pt x="7425" y="0"/>
                  <a:pt x="7763" y="0"/>
                </a:cubicBezTo>
                <a:cubicBezTo>
                  <a:pt x="13837" y="0"/>
                  <a:pt x="13837" y="0"/>
                  <a:pt x="13837" y="0"/>
                </a:cubicBezTo>
                <a:cubicBezTo>
                  <a:pt x="14091" y="0"/>
                  <a:pt x="14344" y="104"/>
                  <a:pt x="14597" y="415"/>
                </a:cubicBezTo>
                <a:cubicBezTo>
                  <a:pt x="14597" y="415"/>
                  <a:pt x="14597" y="415"/>
                  <a:pt x="14597" y="415"/>
                </a:cubicBezTo>
                <a:cubicBezTo>
                  <a:pt x="16284" y="2492"/>
                  <a:pt x="16284" y="2492"/>
                  <a:pt x="16284" y="2492"/>
                </a:cubicBezTo>
                <a:cubicBezTo>
                  <a:pt x="20587" y="2492"/>
                  <a:pt x="20587" y="2492"/>
                  <a:pt x="20587" y="2492"/>
                </a:cubicBezTo>
                <a:cubicBezTo>
                  <a:pt x="21178" y="2492"/>
                  <a:pt x="21600" y="3012"/>
                  <a:pt x="21600" y="3738"/>
                </a:cubicBezTo>
                <a:cubicBezTo>
                  <a:pt x="21600" y="20354"/>
                  <a:pt x="21600" y="20354"/>
                  <a:pt x="21600" y="20354"/>
                </a:cubicBezTo>
                <a:cubicBezTo>
                  <a:pt x="21600" y="21081"/>
                  <a:pt x="21178" y="21600"/>
                  <a:pt x="20587" y="21600"/>
                </a:cubicBezTo>
                <a:moveTo>
                  <a:pt x="10800" y="4154"/>
                </a:moveTo>
                <a:cubicBezTo>
                  <a:pt x="7425" y="4154"/>
                  <a:pt x="4725" y="7477"/>
                  <a:pt x="4725" y="11631"/>
                </a:cubicBezTo>
                <a:cubicBezTo>
                  <a:pt x="4725" y="15785"/>
                  <a:pt x="7425" y="19108"/>
                  <a:pt x="10800" y="19108"/>
                </a:cubicBezTo>
                <a:cubicBezTo>
                  <a:pt x="14175" y="19108"/>
                  <a:pt x="16875" y="15785"/>
                  <a:pt x="16875" y="11631"/>
                </a:cubicBezTo>
                <a:cubicBezTo>
                  <a:pt x="16875" y="7477"/>
                  <a:pt x="14175" y="4154"/>
                  <a:pt x="10800" y="4154"/>
                </a:cubicBezTo>
                <a:moveTo>
                  <a:pt x="10800" y="16615"/>
                </a:moveTo>
                <a:cubicBezTo>
                  <a:pt x="8522" y="16615"/>
                  <a:pt x="6750" y="14435"/>
                  <a:pt x="6750" y="11631"/>
                </a:cubicBezTo>
                <a:cubicBezTo>
                  <a:pt x="6750" y="8827"/>
                  <a:pt x="8522" y="6646"/>
                  <a:pt x="10800" y="6646"/>
                </a:cubicBezTo>
                <a:cubicBezTo>
                  <a:pt x="13078" y="6646"/>
                  <a:pt x="14850" y="8827"/>
                  <a:pt x="14850" y="11631"/>
                </a:cubicBezTo>
                <a:cubicBezTo>
                  <a:pt x="14850" y="14435"/>
                  <a:pt x="13078" y="16615"/>
                  <a:pt x="10800" y="1661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7" name="Shape"/>
          <p:cNvSpPr/>
          <p:nvPr/>
        </p:nvSpPr>
        <p:spPr>
          <a:xfrm>
            <a:off x="9641040" y="663906"/>
            <a:ext cx="465585" cy="480250"/>
          </a:xfrm>
          <a:custGeom>
            <a:avLst/>
            <a:gdLst/>
            <a:ahLst/>
            <a:cxnLst>
              <a:cxn ang="0">
                <a:pos x="wd2" y="hd2"/>
              </a:cxn>
              <a:cxn ang="5400000">
                <a:pos x="wd2" y="hd2"/>
              </a:cxn>
              <a:cxn ang="10800000">
                <a:pos x="wd2" y="hd2"/>
              </a:cxn>
              <a:cxn ang="16200000">
                <a:pos x="wd2" y="hd2"/>
              </a:cxn>
            </a:cxnLst>
            <a:rect l="0" t="0" r="r" b="b"/>
            <a:pathLst>
              <a:path w="21600" h="21600" extrusionOk="0">
                <a:moveTo>
                  <a:pt x="21600" y="16537"/>
                </a:moveTo>
                <a:cubicBezTo>
                  <a:pt x="21600" y="17634"/>
                  <a:pt x="19858" y="18562"/>
                  <a:pt x="17768" y="18562"/>
                </a:cubicBezTo>
                <a:cubicBezTo>
                  <a:pt x="15677" y="18562"/>
                  <a:pt x="13935" y="17634"/>
                  <a:pt x="13935" y="16537"/>
                </a:cubicBezTo>
                <a:cubicBezTo>
                  <a:pt x="13935" y="15441"/>
                  <a:pt x="15677" y="14512"/>
                  <a:pt x="17768" y="14512"/>
                </a:cubicBezTo>
                <a:cubicBezTo>
                  <a:pt x="18377" y="14512"/>
                  <a:pt x="18987" y="14597"/>
                  <a:pt x="19510" y="14766"/>
                </a:cubicBezTo>
                <a:cubicBezTo>
                  <a:pt x="19510" y="12825"/>
                  <a:pt x="19510" y="12825"/>
                  <a:pt x="19510" y="12825"/>
                </a:cubicBezTo>
                <a:cubicBezTo>
                  <a:pt x="19510" y="6328"/>
                  <a:pt x="19510" y="6328"/>
                  <a:pt x="19510" y="6328"/>
                </a:cubicBezTo>
                <a:cubicBezTo>
                  <a:pt x="7665" y="8775"/>
                  <a:pt x="7665" y="8775"/>
                  <a:pt x="7665" y="8775"/>
                </a:cubicBezTo>
                <a:cubicBezTo>
                  <a:pt x="7665" y="19575"/>
                  <a:pt x="7665" y="19575"/>
                  <a:pt x="7665" y="19575"/>
                </a:cubicBezTo>
                <a:cubicBezTo>
                  <a:pt x="7665" y="20672"/>
                  <a:pt x="5923" y="21600"/>
                  <a:pt x="3832" y="21600"/>
                </a:cubicBezTo>
                <a:cubicBezTo>
                  <a:pt x="1742" y="21600"/>
                  <a:pt x="0" y="20672"/>
                  <a:pt x="0" y="19575"/>
                </a:cubicBezTo>
                <a:cubicBezTo>
                  <a:pt x="0" y="18478"/>
                  <a:pt x="1742" y="17550"/>
                  <a:pt x="3832" y="17550"/>
                </a:cubicBezTo>
                <a:cubicBezTo>
                  <a:pt x="4442" y="17550"/>
                  <a:pt x="5052" y="17634"/>
                  <a:pt x="5574" y="17803"/>
                </a:cubicBezTo>
                <a:cubicBezTo>
                  <a:pt x="5574" y="16200"/>
                  <a:pt x="5574" y="16200"/>
                  <a:pt x="5574" y="16200"/>
                </a:cubicBezTo>
                <a:cubicBezTo>
                  <a:pt x="5574" y="4050"/>
                  <a:pt x="5574" y="4050"/>
                  <a:pt x="5574" y="4050"/>
                </a:cubicBezTo>
                <a:cubicBezTo>
                  <a:pt x="5574" y="3291"/>
                  <a:pt x="6619" y="3038"/>
                  <a:pt x="6619" y="3038"/>
                </a:cubicBezTo>
                <a:cubicBezTo>
                  <a:pt x="20555" y="0"/>
                  <a:pt x="20555" y="0"/>
                  <a:pt x="20555" y="0"/>
                </a:cubicBezTo>
                <a:cubicBezTo>
                  <a:pt x="21165" y="0"/>
                  <a:pt x="21600" y="422"/>
                  <a:pt x="21600" y="1013"/>
                </a:cubicBezTo>
                <a:cubicBezTo>
                  <a:pt x="21600" y="15525"/>
                  <a:pt x="21600" y="15525"/>
                  <a:pt x="21600" y="15525"/>
                </a:cubicBezTo>
                <a:cubicBezTo>
                  <a:pt x="21600" y="16200"/>
                  <a:pt x="21600" y="16200"/>
                  <a:pt x="21600" y="16200"/>
                </a:cubicBezTo>
                <a:lnTo>
                  <a:pt x="21600" y="1653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8" name="Shape"/>
          <p:cNvSpPr/>
          <p:nvPr/>
        </p:nvSpPr>
        <p:spPr>
          <a:xfrm>
            <a:off x="8882174" y="799548"/>
            <a:ext cx="315278" cy="285950"/>
          </a:xfrm>
          <a:custGeom>
            <a:avLst/>
            <a:gdLst/>
            <a:ahLst/>
            <a:cxnLst>
              <a:cxn ang="0">
                <a:pos x="wd2" y="hd2"/>
              </a:cxn>
              <a:cxn ang="5400000">
                <a:pos x="wd2" y="hd2"/>
              </a:cxn>
              <a:cxn ang="10800000">
                <a:pos x="wd2" y="hd2"/>
              </a:cxn>
              <a:cxn ang="16200000">
                <a:pos x="wd2" y="hd2"/>
              </a:cxn>
            </a:cxnLst>
            <a:rect l="0" t="0" r="r" b="b"/>
            <a:pathLst>
              <a:path w="21600" h="21600" extrusionOk="0">
                <a:moveTo>
                  <a:pt x="20057" y="21600"/>
                </a:moveTo>
                <a:cubicBezTo>
                  <a:pt x="19157" y="21600"/>
                  <a:pt x="18514" y="20889"/>
                  <a:pt x="18514" y="19895"/>
                </a:cubicBezTo>
                <a:cubicBezTo>
                  <a:pt x="18514" y="1705"/>
                  <a:pt x="18514" y="1705"/>
                  <a:pt x="18514" y="1705"/>
                </a:cubicBezTo>
                <a:cubicBezTo>
                  <a:pt x="18514" y="711"/>
                  <a:pt x="19157" y="0"/>
                  <a:pt x="20057" y="0"/>
                </a:cubicBezTo>
                <a:cubicBezTo>
                  <a:pt x="20957" y="0"/>
                  <a:pt x="21600" y="711"/>
                  <a:pt x="21600" y="1705"/>
                </a:cubicBezTo>
                <a:cubicBezTo>
                  <a:pt x="21600" y="19895"/>
                  <a:pt x="21600" y="19895"/>
                  <a:pt x="21600" y="19895"/>
                </a:cubicBezTo>
                <a:cubicBezTo>
                  <a:pt x="21600" y="20889"/>
                  <a:pt x="20957" y="21600"/>
                  <a:pt x="20057" y="21600"/>
                </a:cubicBezTo>
                <a:moveTo>
                  <a:pt x="13886" y="21600"/>
                </a:moveTo>
                <a:cubicBezTo>
                  <a:pt x="12986" y="21600"/>
                  <a:pt x="12343" y="20889"/>
                  <a:pt x="12343" y="19895"/>
                </a:cubicBezTo>
                <a:cubicBezTo>
                  <a:pt x="12343" y="6253"/>
                  <a:pt x="12343" y="6253"/>
                  <a:pt x="12343" y="6253"/>
                </a:cubicBezTo>
                <a:cubicBezTo>
                  <a:pt x="12343" y="5258"/>
                  <a:pt x="12986" y="4547"/>
                  <a:pt x="13886" y="4547"/>
                </a:cubicBezTo>
                <a:cubicBezTo>
                  <a:pt x="14786" y="4547"/>
                  <a:pt x="15429" y="5258"/>
                  <a:pt x="15429" y="6253"/>
                </a:cubicBezTo>
                <a:cubicBezTo>
                  <a:pt x="15429" y="19895"/>
                  <a:pt x="15429" y="19895"/>
                  <a:pt x="15429" y="19895"/>
                </a:cubicBezTo>
                <a:cubicBezTo>
                  <a:pt x="15429" y="20889"/>
                  <a:pt x="14786" y="21600"/>
                  <a:pt x="13886" y="21600"/>
                </a:cubicBezTo>
                <a:moveTo>
                  <a:pt x="7714" y="21600"/>
                </a:moveTo>
                <a:cubicBezTo>
                  <a:pt x="6814" y="21600"/>
                  <a:pt x="6171" y="20889"/>
                  <a:pt x="6171" y="19895"/>
                </a:cubicBezTo>
                <a:cubicBezTo>
                  <a:pt x="6171" y="10800"/>
                  <a:pt x="6171" y="10800"/>
                  <a:pt x="6171" y="10800"/>
                </a:cubicBezTo>
                <a:cubicBezTo>
                  <a:pt x="6171" y="9805"/>
                  <a:pt x="6814" y="9095"/>
                  <a:pt x="7714" y="9095"/>
                </a:cubicBezTo>
                <a:cubicBezTo>
                  <a:pt x="8614" y="9095"/>
                  <a:pt x="9257" y="9805"/>
                  <a:pt x="9257" y="10800"/>
                </a:cubicBezTo>
                <a:cubicBezTo>
                  <a:pt x="9257" y="19895"/>
                  <a:pt x="9257" y="19895"/>
                  <a:pt x="9257" y="19895"/>
                </a:cubicBezTo>
                <a:cubicBezTo>
                  <a:pt x="9257" y="20889"/>
                  <a:pt x="8614" y="21600"/>
                  <a:pt x="7714" y="21600"/>
                </a:cubicBezTo>
                <a:moveTo>
                  <a:pt x="1543" y="21600"/>
                </a:moveTo>
                <a:cubicBezTo>
                  <a:pt x="643" y="21600"/>
                  <a:pt x="0" y="20889"/>
                  <a:pt x="0" y="19895"/>
                </a:cubicBezTo>
                <a:cubicBezTo>
                  <a:pt x="0" y="15347"/>
                  <a:pt x="0" y="15347"/>
                  <a:pt x="0" y="15347"/>
                </a:cubicBezTo>
                <a:cubicBezTo>
                  <a:pt x="0" y="14353"/>
                  <a:pt x="643" y="13642"/>
                  <a:pt x="1543" y="13642"/>
                </a:cubicBezTo>
                <a:cubicBezTo>
                  <a:pt x="2443" y="13642"/>
                  <a:pt x="3086" y="14353"/>
                  <a:pt x="3086" y="15347"/>
                </a:cubicBezTo>
                <a:cubicBezTo>
                  <a:pt x="3086" y="19895"/>
                  <a:pt x="3086" y="19895"/>
                  <a:pt x="3086" y="19895"/>
                </a:cubicBezTo>
                <a:cubicBezTo>
                  <a:pt x="3086" y="20889"/>
                  <a:pt x="2443" y="21600"/>
                  <a:pt x="1543" y="216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59" name="Shape"/>
          <p:cNvSpPr/>
          <p:nvPr/>
        </p:nvSpPr>
        <p:spPr>
          <a:xfrm>
            <a:off x="7958337" y="724394"/>
            <a:ext cx="480250" cy="361104"/>
          </a:xfrm>
          <a:custGeom>
            <a:avLst/>
            <a:gdLst/>
            <a:ahLst/>
            <a:cxnLst>
              <a:cxn ang="0">
                <a:pos x="wd2" y="hd2"/>
              </a:cxn>
              <a:cxn ang="5400000">
                <a:pos x="wd2" y="hd2"/>
              </a:cxn>
              <a:cxn ang="10800000">
                <a:pos x="wd2" y="hd2"/>
              </a:cxn>
              <a:cxn ang="16200000">
                <a:pos x="wd2" y="hd2"/>
              </a:cxn>
            </a:cxnLst>
            <a:rect l="0" t="0" r="r" b="b"/>
            <a:pathLst>
              <a:path w="21600" h="21600" extrusionOk="0">
                <a:moveTo>
                  <a:pt x="21262" y="11813"/>
                </a:moveTo>
                <a:cubicBezTo>
                  <a:pt x="21262" y="11813"/>
                  <a:pt x="21262" y="11813"/>
                  <a:pt x="21262" y="11813"/>
                </a:cubicBezTo>
                <a:cubicBezTo>
                  <a:pt x="17212" y="17213"/>
                  <a:pt x="17212" y="17213"/>
                  <a:pt x="17212" y="17213"/>
                </a:cubicBezTo>
                <a:cubicBezTo>
                  <a:pt x="17212" y="17213"/>
                  <a:pt x="17212" y="17213"/>
                  <a:pt x="17212" y="17213"/>
                </a:cubicBezTo>
                <a:cubicBezTo>
                  <a:pt x="17044" y="17437"/>
                  <a:pt x="16791" y="17550"/>
                  <a:pt x="16537" y="17550"/>
                </a:cubicBezTo>
                <a:cubicBezTo>
                  <a:pt x="15947" y="17550"/>
                  <a:pt x="15525" y="16987"/>
                  <a:pt x="15525" y="16200"/>
                </a:cubicBezTo>
                <a:cubicBezTo>
                  <a:pt x="15525" y="15862"/>
                  <a:pt x="15609" y="15525"/>
                  <a:pt x="15862" y="15300"/>
                </a:cubicBezTo>
                <a:cubicBezTo>
                  <a:pt x="15862" y="15300"/>
                  <a:pt x="15862" y="15300"/>
                  <a:pt x="15862" y="15300"/>
                </a:cubicBezTo>
                <a:cubicBezTo>
                  <a:pt x="19153" y="10800"/>
                  <a:pt x="19153" y="10800"/>
                  <a:pt x="19153" y="10800"/>
                </a:cubicBezTo>
                <a:cubicBezTo>
                  <a:pt x="15862" y="6412"/>
                  <a:pt x="15862" y="6412"/>
                  <a:pt x="15862" y="6412"/>
                </a:cubicBezTo>
                <a:cubicBezTo>
                  <a:pt x="15862" y="6412"/>
                  <a:pt x="15862" y="6412"/>
                  <a:pt x="15862" y="6412"/>
                </a:cubicBezTo>
                <a:cubicBezTo>
                  <a:pt x="15609" y="6075"/>
                  <a:pt x="15525" y="5737"/>
                  <a:pt x="15525" y="5400"/>
                </a:cubicBezTo>
                <a:cubicBezTo>
                  <a:pt x="15525" y="4612"/>
                  <a:pt x="15947" y="4050"/>
                  <a:pt x="16537" y="4050"/>
                </a:cubicBezTo>
                <a:cubicBezTo>
                  <a:pt x="16791" y="4050"/>
                  <a:pt x="17044" y="4162"/>
                  <a:pt x="17297" y="4500"/>
                </a:cubicBezTo>
                <a:cubicBezTo>
                  <a:pt x="17297" y="4500"/>
                  <a:pt x="17297" y="4500"/>
                  <a:pt x="17297" y="4500"/>
                </a:cubicBezTo>
                <a:cubicBezTo>
                  <a:pt x="21262" y="9787"/>
                  <a:pt x="21262" y="9787"/>
                  <a:pt x="21262" y="9787"/>
                </a:cubicBezTo>
                <a:cubicBezTo>
                  <a:pt x="21431" y="10012"/>
                  <a:pt x="21600" y="10350"/>
                  <a:pt x="21600" y="10800"/>
                </a:cubicBezTo>
                <a:cubicBezTo>
                  <a:pt x="21600" y="11137"/>
                  <a:pt x="21516" y="11475"/>
                  <a:pt x="21262" y="11813"/>
                </a:cubicBezTo>
                <a:moveTo>
                  <a:pt x="9028" y="20700"/>
                </a:moveTo>
                <a:cubicBezTo>
                  <a:pt x="8944" y="21263"/>
                  <a:pt x="8522" y="21600"/>
                  <a:pt x="8100" y="21600"/>
                </a:cubicBezTo>
                <a:cubicBezTo>
                  <a:pt x="7509" y="21600"/>
                  <a:pt x="7088" y="21037"/>
                  <a:pt x="7088" y="20250"/>
                </a:cubicBezTo>
                <a:cubicBezTo>
                  <a:pt x="7088" y="20025"/>
                  <a:pt x="7088" y="19912"/>
                  <a:pt x="7172" y="19800"/>
                </a:cubicBezTo>
                <a:cubicBezTo>
                  <a:pt x="12572" y="900"/>
                  <a:pt x="12572" y="900"/>
                  <a:pt x="12572" y="900"/>
                </a:cubicBezTo>
                <a:cubicBezTo>
                  <a:pt x="12656" y="337"/>
                  <a:pt x="13078" y="0"/>
                  <a:pt x="13500" y="0"/>
                </a:cubicBezTo>
                <a:cubicBezTo>
                  <a:pt x="14091" y="0"/>
                  <a:pt x="14512" y="562"/>
                  <a:pt x="14512" y="1350"/>
                </a:cubicBezTo>
                <a:cubicBezTo>
                  <a:pt x="14512" y="1575"/>
                  <a:pt x="14512" y="1687"/>
                  <a:pt x="14428" y="1800"/>
                </a:cubicBezTo>
                <a:lnTo>
                  <a:pt x="9028" y="20700"/>
                </a:lnTo>
                <a:close/>
                <a:moveTo>
                  <a:pt x="5738" y="6412"/>
                </a:moveTo>
                <a:cubicBezTo>
                  <a:pt x="2447" y="10800"/>
                  <a:pt x="2447" y="10800"/>
                  <a:pt x="2447" y="10800"/>
                </a:cubicBezTo>
                <a:cubicBezTo>
                  <a:pt x="5822" y="15300"/>
                  <a:pt x="5822" y="15300"/>
                  <a:pt x="5822" y="15300"/>
                </a:cubicBezTo>
                <a:cubicBezTo>
                  <a:pt x="5822" y="15300"/>
                  <a:pt x="5822" y="15300"/>
                  <a:pt x="5822" y="15300"/>
                </a:cubicBezTo>
                <a:cubicBezTo>
                  <a:pt x="5991" y="15525"/>
                  <a:pt x="6075" y="15862"/>
                  <a:pt x="6075" y="16200"/>
                </a:cubicBezTo>
                <a:cubicBezTo>
                  <a:pt x="6075" y="16987"/>
                  <a:pt x="5653" y="17550"/>
                  <a:pt x="5063" y="17550"/>
                </a:cubicBezTo>
                <a:cubicBezTo>
                  <a:pt x="4809" y="17550"/>
                  <a:pt x="4556" y="17437"/>
                  <a:pt x="4388" y="17213"/>
                </a:cubicBezTo>
                <a:cubicBezTo>
                  <a:pt x="4388" y="17213"/>
                  <a:pt x="4388" y="17213"/>
                  <a:pt x="4388" y="17213"/>
                </a:cubicBezTo>
                <a:cubicBezTo>
                  <a:pt x="338" y="11813"/>
                  <a:pt x="338" y="11813"/>
                  <a:pt x="338" y="11813"/>
                </a:cubicBezTo>
                <a:cubicBezTo>
                  <a:pt x="338" y="11813"/>
                  <a:pt x="338" y="11813"/>
                  <a:pt x="338" y="11813"/>
                </a:cubicBezTo>
                <a:cubicBezTo>
                  <a:pt x="84" y="11475"/>
                  <a:pt x="0" y="11137"/>
                  <a:pt x="0" y="10800"/>
                </a:cubicBezTo>
                <a:cubicBezTo>
                  <a:pt x="0" y="10350"/>
                  <a:pt x="169" y="10012"/>
                  <a:pt x="338" y="9787"/>
                </a:cubicBezTo>
                <a:cubicBezTo>
                  <a:pt x="4388" y="4500"/>
                  <a:pt x="4388" y="4500"/>
                  <a:pt x="4388" y="4500"/>
                </a:cubicBezTo>
                <a:cubicBezTo>
                  <a:pt x="4388" y="4500"/>
                  <a:pt x="4388" y="4500"/>
                  <a:pt x="4388" y="4500"/>
                </a:cubicBezTo>
                <a:cubicBezTo>
                  <a:pt x="4556" y="4162"/>
                  <a:pt x="4809" y="4050"/>
                  <a:pt x="5063" y="4050"/>
                </a:cubicBezTo>
                <a:cubicBezTo>
                  <a:pt x="5653" y="4050"/>
                  <a:pt x="6075" y="4612"/>
                  <a:pt x="6075" y="5400"/>
                </a:cubicBezTo>
                <a:cubicBezTo>
                  <a:pt x="6075" y="5737"/>
                  <a:pt x="5991" y="6075"/>
                  <a:pt x="5738" y="641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0" name="Shape"/>
          <p:cNvSpPr/>
          <p:nvPr/>
        </p:nvSpPr>
        <p:spPr>
          <a:xfrm>
            <a:off x="7131401" y="678320"/>
            <a:ext cx="450053" cy="451419"/>
          </a:xfrm>
          <a:custGeom>
            <a:avLst/>
            <a:gdLst/>
            <a:ahLst/>
            <a:cxnLst>
              <a:cxn ang="0">
                <a:pos x="wd2" y="hd2"/>
              </a:cxn>
              <a:cxn ang="5400000">
                <a:pos x="wd2" y="hd2"/>
              </a:cxn>
              <a:cxn ang="10800000">
                <a:pos x="wd2" y="hd2"/>
              </a:cxn>
              <a:cxn ang="16200000">
                <a:pos x="wd2" y="hd2"/>
              </a:cxn>
            </a:cxnLst>
            <a:rect l="0" t="0" r="r" b="b"/>
            <a:pathLst>
              <a:path w="20798" h="20779" extrusionOk="0">
                <a:moveTo>
                  <a:pt x="19627" y="7020"/>
                </a:moveTo>
                <a:cubicBezTo>
                  <a:pt x="16764" y="9872"/>
                  <a:pt x="16764" y="9872"/>
                  <a:pt x="16764" y="9872"/>
                </a:cubicBezTo>
                <a:cubicBezTo>
                  <a:pt x="15636" y="10908"/>
                  <a:pt x="14161" y="11340"/>
                  <a:pt x="12774" y="10908"/>
                </a:cubicBezTo>
                <a:cubicBezTo>
                  <a:pt x="15202" y="8489"/>
                  <a:pt x="15202" y="8489"/>
                  <a:pt x="15202" y="8489"/>
                </a:cubicBezTo>
                <a:cubicBezTo>
                  <a:pt x="15202" y="8489"/>
                  <a:pt x="15202" y="8489"/>
                  <a:pt x="15289" y="8403"/>
                </a:cubicBezTo>
                <a:cubicBezTo>
                  <a:pt x="18152" y="5552"/>
                  <a:pt x="18152" y="5552"/>
                  <a:pt x="18152" y="5552"/>
                </a:cubicBezTo>
                <a:cubicBezTo>
                  <a:pt x="18933" y="4774"/>
                  <a:pt x="18933" y="3478"/>
                  <a:pt x="18152" y="2614"/>
                </a:cubicBezTo>
                <a:cubicBezTo>
                  <a:pt x="17371" y="1836"/>
                  <a:pt x="16070" y="1836"/>
                  <a:pt x="15289" y="2614"/>
                </a:cubicBezTo>
                <a:cubicBezTo>
                  <a:pt x="12340" y="5552"/>
                  <a:pt x="12340" y="5552"/>
                  <a:pt x="12340" y="5552"/>
                </a:cubicBezTo>
                <a:cubicBezTo>
                  <a:pt x="12340" y="5552"/>
                  <a:pt x="12340" y="5552"/>
                  <a:pt x="12340" y="5552"/>
                </a:cubicBezTo>
                <a:cubicBezTo>
                  <a:pt x="12340" y="5552"/>
                  <a:pt x="12340" y="5552"/>
                  <a:pt x="12340" y="5552"/>
                </a:cubicBezTo>
                <a:cubicBezTo>
                  <a:pt x="9911" y="8057"/>
                  <a:pt x="9911" y="8057"/>
                  <a:pt x="9911" y="8057"/>
                </a:cubicBezTo>
                <a:cubicBezTo>
                  <a:pt x="9477" y="6675"/>
                  <a:pt x="9824" y="5120"/>
                  <a:pt x="10952" y="4083"/>
                </a:cubicBezTo>
                <a:cubicBezTo>
                  <a:pt x="13815" y="1232"/>
                  <a:pt x="13815" y="1232"/>
                  <a:pt x="13815" y="1232"/>
                </a:cubicBezTo>
                <a:cubicBezTo>
                  <a:pt x="15463" y="-410"/>
                  <a:pt x="17978" y="-410"/>
                  <a:pt x="19627" y="1232"/>
                </a:cubicBezTo>
                <a:cubicBezTo>
                  <a:pt x="21188" y="2787"/>
                  <a:pt x="21188" y="5379"/>
                  <a:pt x="19627" y="7020"/>
                </a:cubicBezTo>
                <a:moveTo>
                  <a:pt x="7742" y="14537"/>
                </a:moveTo>
                <a:cubicBezTo>
                  <a:pt x="7742" y="14537"/>
                  <a:pt x="7742" y="14537"/>
                  <a:pt x="7742" y="14537"/>
                </a:cubicBezTo>
                <a:cubicBezTo>
                  <a:pt x="7482" y="14796"/>
                  <a:pt x="7222" y="14883"/>
                  <a:pt x="6961" y="14883"/>
                </a:cubicBezTo>
                <a:cubicBezTo>
                  <a:pt x="6354" y="14883"/>
                  <a:pt x="5921" y="14451"/>
                  <a:pt x="5921" y="13846"/>
                </a:cubicBezTo>
                <a:cubicBezTo>
                  <a:pt x="5921" y="13587"/>
                  <a:pt x="6094" y="13241"/>
                  <a:pt x="6268" y="13068"/>
                </a:cubicBezTo>
                <a:cubicBezTo>
                  <a:pt x="13121" y="6243"/>
                  <a:pt x="13121" y="6243"/>
                  <a:pt x="13121" y="6243"/>
                </a:cubicBezTo>
                <a:cubicBezTo>
                  <a:pt x="13294" y="6070"/>
                  <a:pt x="13641" y="5897"/>
                  <a:pt x="13901" y="5897"/>
                </a:cubicBezTo>
                <a:cubicBezTo>
                  <a:pt x="14508" y="5897"/>
                  <a:pt x="14942" y="6329"/>
                  <a:pt x="14942" y="6934"/>
                </a:cubicBezTo>
                <a:cubicBezTo>
                  <a:pt x="14942" y="7193"/>
                  <a:pt x="14855" y="7452"/>
                  <a:pt x="14682" y="7625"/>
                </a:cubicBezTo>
                <a:cubicBezTo>
                  <a:pt x="14682" y="7625"/>
                  <a:pt x="14682" y="7625"/>
                  <a:pt x="14682" y="7625"/>
                </a:cubicBezTo>
                <a:lnTo>
                  <a:pt x="7742" y="14537"/>
                </a:lnTo>
                <a:close/>
                <a:moveTo>
                  <a:pt x="5574" y="12291"/>
                </a:moveTo>
                <a:cubicBezTo>
                  <a:pt x="2624" y="15228"/>
                  <a:pt x="2624" y="15228"/>
                  <a:pt x="2624" y="15228"/>
                </a:cubicBezTo>
                <a:cubicBezTo>
                  <a:pt x="1843" y="16006"/>
                  <a:pt x="1843" y="17302"/>
                  <a:pt x="2624" y="18080"/>
                </a:cubicBezTo>
                <a:cubicBezTo>
                  <a:pt x="3492" y="18944"/>
                  <a:pt x="4793" y="18944"/>
                  <a:pt x="5574" y="18080"/>
                </a:cubicBezTo>
                <a:cubicBezTo>
                  <a:pt x="8436" y="15228"/>
                  <a:pt x="8436" y="15228"/>
                  <a:pt x="8436" y="15228"/>
                </a:cubicBezTo>
                <a:cubicBezTo>
                  <a:pt x="8436" y="15228"/>
                  <a:pt x="8523" y="15142"/>
                  <a:pt x="8523" y="15142"/>
                </a:cubicBezTo>
                <a:cubicBezTo>
                  <a:pt x="10952" y="12723"/>
                  <a:pt x="10952" y="12723"/>
                  <a:pt x="10952" y="12723"/>
                </a:cubicBezTo>
                <a:cubicBezTo>
                  <a:pt x="11299" y="14105"/>
                  <a:pt x="10952" y="15574"/>
                  <a:pt x="9911" y="16697"/>
                </a:cubicBezTo>
                <a:cubicBezTo>
                  <a:pt x="7048" y="19548"/>
                  <a:pt x="7048" y="19548"/>
                  <a:pt x="7048" y="19548"/>
                </a:cubicBezTo>
                <a:cubicBezTo>
                  <a:pt x="5400" y="21190"/>
                  <a:pt x="2798" y="21190"/>
                  <a:pt x="1236" y="19548"/>
                </a:cubicBezTo>
                <a:cubicBezTo>
                  <a:pt x="-412" y="17993"/>
                  <a:pt x="-412" y="15401"/>
                  <a:pt x="1236" y="13760"/>
                </a:cubicBezTo>
                <a:cubicBezTo>
                  <a:pt x="4099" y="10908"/>
                  <a:pt x="4099" y="10908"/>
                  <a:pt x="4099" y="10908"/>
                </a:cubicBezTo>
                <a:cubicBezTo>
                  <a:pt x="5227" y="9785"/>
                  <a:pt x="6701" y="9440"/>
                  <a:pt x="8089" y="9785"/>
                </a:cubicBezTo>
                <a:cubicBezTo>
                  <a:pt x="5574" y="12291"/>
                  <a:pt x="5574" y="12291"/>
                  <a:pt x="5574" y="12291"/>
                </a:cubicBezTo>
                <a:cubicBezTo>
                  <a:pt x="5574" y="12291"/>
                  <a:pt x="5574" y="12291"/>
                  <a:pt x="5574" y="1229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1" name="Shape"/>
          <p:cNvSpPr/>
          <p:nvPr/>
        </p:nvSpPr>
        <p:spPr>
          <a:xfrm>
            <a:off x="6336123" y="685902"/>
            <a:ext cx="361104" cy="436257"/>
          </a:xfrm>
          <a:custGeom>
            <a:avLst/>
            <a:gdLst/>
            <a:ahLst/>
            <a:cxnLst>
              <a:cxn ang="0">
                <a:pos x="wd2" y="hd2"/>
              </a:cxn>
              <a:cxn ang="5400000">
                <a:pos x="wd2" y="hd2"/>
              </a:cxn>
              <a:cxn ang="10800000">
                <a:pos x="wd2" y="hd2"/>
              </a:cxn>
              <a:cxn ang="16200000">
                <a:pos x="wd2" y="hd2"/>
              </a:cxn>
            </a:cxnLst>
            <a:rect l="0" t="0" r="r" b="b"/>
            <a:pathLst>
              <a:path w="21600" h="21600" extrusionOk="0">
                <a:moveTo>
                  <a:pt x="0" y="3352"/>
                </a:moveTo>
                <a:cubicBezTo>
                  <a:pt x="0" y="2700"/>
                  <a:pt x="562" y="2234"/>
                  <a:pt x="1350" y="2234"/>
                </a:cubicBezTo>
                <a:cubicBezTo>
                  <a:pt x="8100" y="2234"/>
                  <a:pt x="8100" y="2234"/>
                  <a:pt x="8100" y="2234"/>
                </a:cubicBezTo>
                <a:cubicBezTo>
                  <a:pt x="8100" y="1117"/>
                  <a:pt x="8100" y="1117"/>
                  <a:pt x="8100" y="1117"/>
                </a:cubicBezTo>
                <a:cubicBezTo>
                  <a:pt x="8100" y="466"/>
                  <a:pt x="8662" y="0"/>
                  <a:pt x="9450" y="0"/>
                </a:cubicBezTo>
                <a:cubicBezTo>
                  <a:pt x="12150" y="0"/>
                  <a:pt x="12150" y="0"/>
                  <a:pt x="12150" y="0"/>
                </a:cubicBezTo>
                <a:cubicBezTo>
                  <a:pt x="12937" y="0"/>
                  <a:pt x="13500" y="466"/>
                  <a:pt x="13500" y="1117"/>
                </a:cubicBezTo>
                <a:cubicBezTo>
                  <a:pt x="13500" y="2234"/>
                  <a:pt x="13500" y="2234"/>
                  <a:pt x="13500" y="2234"/>
                </a:cubicBezTo>
                <a:cubicBezTo>
                  <a:pt x="20250" y="2234"/>
                  <a:pt x="20250" y="2234"/>
                  <a:pt x="20250" y="2234"/>
                </a:cubicBezTo>
                <a:cubicBezTo>
                  <a:pt x="21037" y="2234"/>
                  <a:pt x="21600" y="2700"/>
                  <a:pt x="21600" y="3352"/>
                </a:cubicBezTo>
                <a:cubicBezTo>
                  <a:pt x="21600" y="4469"/>
                  <a:pt x="21600" y="4469"/>
                  <a:pt x="21600" y="4469"/>
                </a:cubicBezTo>
                <a:cubicBezTo>
                  <a:pt x="0" y="4469"/>
                  <a:pt x="0" y="4469"/>
                  <a:pt x="0" y="4469"/>
                </a:cubicBezTo>
                <a:lnTo>
                  <a:pt x="0" y="3352"/>
                </a:lnTo>
                <a:close/>
                <a:moveTo>
                  <a:pt x="20250" y="6703"/>
                </a:moveTo>
                <a:cubicBezTo>
                  <a:pt x="20250" y="8938"/>
                  <a:pt x="20250" y="8938"/>
                  <a:pt x="20250" y="8938"/>
                </a:cubicBezTo>
                <a:cubicBezTo>
                  <a:pt x="20250" y="20483"/>
                  <a:pt x="20250" y="20483"/>
                  <a:pt x="20250" y="20483"/>
                </a:cubicBezTo>
                <a:cubicBezTo>
                  <a:pt x="20250" y="21134"/>
                  <a:pt x="19688" y="21600"/>
                  <a:pt x="18900" y="21600"/>
                </a:cubicBezTo>
                <a:cubicBezTo>
                  <a:pt x="2700" y="21600"/>
                  <a:pt x="2700" y="21600"/>
                  <a:pt x="2700" y="21600"/>
                </a:cubicBezTo>
                <a:cubicBezTo>
                  <a:pt x="1912" y="21600"/>
                  <a:pt x="1350" y="21134"/>
                  <a:pt x="1350" y="20483"/>
                </a:cubicBezTo>
                <a:cubicBezTo>
                  <a:pt x="1350" y="8938"/>
                  <a:pt x="1350" y="8938"/>
                  <a:pt x="1350" y="8938"/>
                </a:cubicBezTo>
                <a:cubicBezTo>
                  <a:pt x="1350" y="6703"/>
                  <a:pt x="1350" y="6703"/>
                  <a:pt x="1350" y="6703"/>
                </a:cubicBezTo>
                <a:cubicBezTo>
                  <a:pt x="1350" y="5586"/>
                  <a:pt x="1350" y="5586"/>
                  <a:pt x="1350" y="5586"/>
                </a:cubicBezTo>
                <a:cubicBezTo>
                  <a:pt x="20250" y="5586"/>
                  <a:pt x="20250" y="5586"/>
                  <a:pt x="20250" y="5586"/>
                </a:cubicBezTo>
                <a:lnTo>
                  <a:pt x="20250" y="6703"/>
                </a:lnTo>
                <a:close/>
                <a:moveTo>
                  <a:pt x="6750" y="8938"/>
                </a:moveTo>
                <a:cubicBezTo>
                  <a:pt x="6750" y="8286"/>
                  <a:pt x="6188" y="7821"/>
                  <a:pt x="5400" y="7821"/>
                </a:cubicBezTo>
                <a:cubicBezTo>
                  <a:pt x="4612" y="7821"/>
                  <a:pt x="4050" y="8286"/>
                  <a:pt x="4050" y="8938"/>
                </a:cubicBezTo>
                <a:cubicBezTo>
                  <a:pt x="4050" y="18248"/>
                  <a:pt x="4050" y="18248"/>
                  <a:pt x="4050" y="18248"/>
                </a:cubicBezTo>
                <a:cubicBezTo>
                  <a:pt x="4050" y="18900"/>
                  <a:pt x="4612" y="19366"/>
                  <a:pt x="5400" y="19366"/>
                </a:cubicBezTo>
                <a:cubicBezTo>
                  <a:pt x="6188" y="19366"/>
                  <a:pt x="6750" y="18900"/>
                  <a:pt x="6750" y="18248"/>
                </a:cubicBezTo>
                <a:lnTo>
                  <a:pt x="6750" y="8938"/>
                </a:lnTo>
                <a:close/>
                <a:moveTo>
                  <a:pt x="12150" y="8938"/>
                </a:moveTo>
                <a:cubicBezTo>
                  <a:pt x="12150" y="8286"/>
                  <a:pt x="11588" y="7821"/>
                  <a:pt x="10800" y="7821"/>
                </a:cubicBezTo>
                <a:cubicBezTo>
                  <a:pt x="10012" y="7821"/>
                  <a:pt x="9450" y="8286"/>
                  <a:pt x="9450" y="8938"/>
                </a:cubicBezTo>
                <a:cubicBezTo>
                  <a:pt x="9450" y="18248"/>
                  <a:pt x="9450" y="18248"/>
                  <a:pt x="9450" y="18248"/>
                </a:cubicBezTo>
                <a:cubicBezTo>
                  <a:pt x="9450" y="18900"/>
                  <a:pt x="10012" y="19366"/>
                  <a:pt x="10800" y="19366"/>
                </a:cubicBezTo>
                <a:cubicBezTo>
                  <a:pt x="11588" y="19366"/>
                  <a:pt x="12150" y="18900"/>
                  <a:pt x="12150" y="18248"/>
                </a:cubicBezTo>
                <a:lnTo>
                  <a:pt x="12150" y="8938"/>
                </a:lnTo>
                <a:close/>
                <a:moveTo>
                  <a:pt x="17550" y="8938"/>
                </a:moveTo>
                <a:cubicBezTo>
                  <a:pt x="17550" y="8286"/>
                  <a:pt x="16987" y="7821"/>
                  <a:pt x="16200" y="7821"/>
                </a:cubicBezTo>
                <a:cubicBezTo>
                  <a:pt x="15412" y="7821"/>
                  <a:pt x="14850" y="8286"/>
                  <a:pt x="14850" y="8938"/>
                </a:cubicBezTo>
                <a:cubicBezTo>
                  <a:pt x="14850" y="18248"/>
                  <a:pt x="14850" y="18248"/>
                  <a:pt x="14850" y="18248"/>
                </a:cubicBezTo>
                <a:cubicBezTo>
                  <a:pt x="14850" y="18900"/>
                  <a:pt x="15412" y="19366"/>
                  <a:pt x="16200" y="19366"/>
                </a:cubicBezTo>
                <a:cubicBezTo>
                  <a:pt x="16987" y="19366"/>
                  <a:pt x="17550" y="18900"/>
                  <a:pt x="17550" y="18248"/>
                </a:cubicBezTo>
                <a:lnTo>
                  <a:pt x="17550" y="893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2" name="Shape"/>
          <p:cNvSpPr/>
          <p:nvPr/>
        </p:nvSpPr>
        <p:spPr>
          <a:xfrm>
            <a:off x="5465444" y="663906"/>
            <a:ext cx="419759" cy="480250"/>
          </a:xfrm>
          <a:custGeom>
            <a:avLst/>
            <a:gdLst/>
            <a:ahLst/>
            <a:cxnLst>
              <a:cxn ang="0">
                <a:pos x="wd2" y="hd2"/>
              </a:cxn>
              <a:cxn ang="5400000">
                <a:pos x="wd2" y="hd2"/>
              </a:cxn>
              <a:cxn ang="10800000">
                <a:pos x="wd2" y="hd2"/>
              </a:cxn>
              <a:cxn ang="16200000">
                <a:pos x="wd2" y="hd2"/>
              </a:cxn>
            </a:cxnLst>
            <a:rect l="0" t="0" r="r" b="b"/>
            <a:pathLst>
              <a:path w="21600" h="21600" extrusionOk="0">
                <a:moveTo>
                  <a:pt x="20443" y="11137"/>
                </a:moveTo>
                <a:cubicBezTo>
                  <a:pt x="18129" y="11137"/>
                  <a:pt x="18129" y="11137"/>
                  <a:pt x="18129" y="11137"/>
                </a:cubicBezTo>
                <a:cubicBezTo>
                  <a:pt x="17454" y="11137"/>
                  <a:pt x="16971" y="10716"/>
                  <a:pt x="16971" y="10125"/>
                </a:cubicBezTo>
                <a:cubicBezTo>
                  <a:pt x="16971" y="6075"/>
                  <a:pt x="16971" y="6075"/>
                  <a:pt x="16971" y="6075"/>
                </a:cubicBezTo>
                <a:cubicBezTo>
                  <a:pt x="16971" y="5484"/>
                  <a:pt x="17454" y="5063"/>
                  <a:pt x="18129" y="5063"/>
                </a:cubicBezTo>
                <a:cubicBezTo>
                  <a:pt x="20443" y="5063"/>
                  <a:pt x="20443" y="5063"/>
                  <a:pt x="20443" y="5063"/>
                </a:cubicBezTo>
                <a:cubicBezTo>
                  <a:pt x="21118" y="5063"/>
                  <a:pt x="21600" y="5484"/>
                  <a:pt x="21600" y="6075"/>
                </a:cubicBezTo>
                <a:cubicBezTo>
                  <a:pt x="21600" y="10125"/>
                  <a:pt x="21600" y="10125"/>
                  <a:pt x="21600" y="10125"/>
                </a:cubicBezTo>
                <a:cubicBezTo>
                  <a:pt x="21600" y="10716"/>
                  <a:pt x="21118" y="11137"/>
                  <a:pt x="20443" y="11137"/>
                </a:cubicBezTo>
                <a:moveTo>
                  <a:pt x="18129" y="1013"/>
                </a:moveTo>
                <a:cubicBezTo>
                  <a:pt x="18129" y="422"/>
                  <a:pt x="18611" y="0"/>
                  <a:pt x="19286" y="0"/>
                </a:cubicBezTo>
                <a:cubicBezTo>
                  <a:pt x="19961" y="0"/>
                  <a:pt x="20443" y="422"/>
                  <a:pt x="20443" y="1013"/>
                </a:cubicBezTo>
                <a:cubicBezTo>
                  <a:pt x="20443" y="4050"/>
                  <a:pt x="20443" y="4050"/>
                  <a:pt x="20443" y="4050"/>
                </a:cubicBezTo>
                <a:cubicBezTo>
                  <a:pt x="18129" y="4050"/>
                  <a:pt x="18129" y="4050"/>
                  <a:pt x="18129" y="4050"/>
                </a:cubicBezTo>
                <a:lnTo>
                  <a:pt x="18129" y="1013"/>
                </a:lnTo>
                <a:close/>
                <a:moveTo>
                  <a:pt x="11957" y="16537"/>
                </a:moveTo>
                <a:cubicBezTo>
                  <a:pt x="9643" y="16537"/>
                  <a:pt x="9643" y="16537"/>
                  <a:pt x="9643" y="16537"/>
                </a:cubicBezTo>
                <a:cubicBezTo>
                  <a:pt x="8968" y="16537"/>
                  <a:pt x="8486" y="16116"/>
                  <a:pt x="8486" y="15525"/>
                </a:cubicBezTo>
                <a:cubicBezTo>
                  <a:pt x="8486" y="11475"/>
                  <a:pt x="8486" y="11475"/>
                  <a:pt x="8486" y="11475"/>
                </a:cubicBezTo>
                <a:cubicBezTo>
                  <a:pt x="8486" y="10884"/>
                  <a:pt x="8968" y="10463"/>
                  <a:pt x="9643" y="10463"/>
                </a:cubicBezTo>
                <a:cubicBezTo>
                  <a:pt x="11957" y="10463"/>
                  <a:pt x="11957" y="10463"/>
                  <a:pt x="11957" y="10463"/>
                </a:cubicBezTo>
                <a:cubicBezTo>
                  <a:pt x="12632" y="10463"/>
                  <a:pt x="13114" y="10884"/>
                  <a:pt x="13114" y="11475"/>
                </a:cubicBezTo>
                <a:cubicBezTo>
                  <a:pt x="13114" y="15525"/>
                  <a:pt x="13114" y="15525"/>
                  <a:pt x="13114" y="15525"/>
                </a:cubicBezTo>
                <a:cubicBezTo>
                  <a:pt x="13114" y="16116"/>
                  <a:pt x="12632" y="16537"/>
                  <a:pt x="11957" y="16537"/>
                </a:cubicBezTo>
                <a:moveTo>
                  <a:pt x="9643" y="1013"/>
                </a:moveTo>
                <a:cubicBezTo>
                  <a:pt x="9643" y="422"/>
                  <a:pt x="10125" y="0"/>
                  <a:pt x="10800" y="0"/>
                </a:cubicBezTo>
                <a:cubicBezTo>
                  <a:pt x="11475" y="0"/>
                  <a:pt x="11957" y="422"/>
                  <a:pt x="11957" y="1013"/>
                </a:cubicBezTo>
                <a:cubicBezTo>
                  <a:pt x="11957" y="9450"/>
                  <a:pt x="11957" y="9450"/>
                  <a:pt x="11957" y="9450"/>
                </a:cubicBezTo>
                <a:cubicBezTo>
                  <a:pt x="9643" y="9450"/>
                  <a:pt x="9643" y="9450"/>
                  <a:pt x="9643" y="9450"/>
                </a:cubicBezTo>
                <a:lnTo>
                  <a:pt x="9643" y="1013"/>
                </a:lnTo>
                <a:close/>
                <a:moveTo>
                  <a:pt x="3471" y="13837"/>
                </a:moveTo>
                <a:cubicBezTo>
                  <a:pt x="1157" y="13837"/>
                  <a:pt x="1157" y="13837"/>
                  <a:pt x="1157" y="13837"/>
                </a:cubicBezTo>
                <a:cubicBezTo>
                  <a:pt x="482" y="13837"/>
                  <a:pt x="0" y="13416"/>
                  <a:pt x="0" y="12825"/>
                </a:cubicBezTo>
                <a:cubicBezTo>
                  <a:pt x="0" y="8775"/>
                  <a:pt x="0" y="8775"/>
                  <a:pt x="0" y="8775"/>
                </a:cubicBezTo>
                <a:cubicBezTo>
                  <a:pt x="0" y="8184"/>
                  <a:pt x="482" y="7763"/>
                  <a:pt x="1157" y="7763"/>
                </a:cubicBezTo>
                <a:cubicBezTo>
                  <a:pt x="3471" y="7763"/>
                  <a:pt x="3471" y="7763"/>
                  <a:pt x="3471" y="7763"/>
                </a:cubicBezTo>
                <a:cubicBezTo>
                  <a:pt x="4146" y="7763"/>
                  <a:pt x="4629" y="8184"/>
                  <a:pt x="4629" y="8775"/>
                </a:cubicBezTo>
                <a:cubicBezTo>
                  <a:pt x="4629" y="12825"/>
                  <a:pt x="4629" y="12825"/>
                  <a:pt x="4629" y="12825"/>
                </a:cubicBezTo>
                <a:cubicBezTo>
                  <a:pt x="4629" y="13416"/>
                  <a:pt x="4146" y="13837"/>
                  <a:pt x="3471" y="13837"/>
                </a:cubicBezTo>
                <a:moveTo>
                  <a:pt x="1157" y="1013"/>
                </a:moveTo>
                <a:cubicBezTo>
                  <a:pt x="1157" y="422"/>
                  <a:pt x="1639" y="0"/>
                  <a:pt x="2314" y="0"/>
                </a:cubicBezTo>
                <a:cubicBezTo>
                  <a:pt x="2989" y="0"/>
                  <a:pt x="3471" y="422"/>
                  <a:pt x="3471" y="1013"/>
                </a:cubicBezTo>
                <a:cubicBezTo>
                  <a:pt x="3471" y="6750"/>
                  <a:pt x="3471" y="6750"/>
                  <a:pt x="3471" y="6750"/>
                </a:cubicBezTo>
                <a:cubicBezTo>
                  <a:pt x="1157" y="6750"/>
                  <a:pt x="1157" y="6750"/>
                  <a:pt x="1157" y="6750"/>
                </a:cubicBezTo>
                <a:lnTo>
                  <a:pt x="1157" y="1013"/>
                </a:lnTo>
                <a:close/>
                <a:moveTo>
                  <a:pt x="3471" y="20587"/>
                </a:moveTo>
                <a:cubicBezTo>
                  <a:pt x="3471" y="21178"/>
                  <a:pt x="2989" y="21600"/>
                  <a:pt x="2314" y="21600"/>
                </a:cubicBezTo>
                <a:cubicBezTo>
                  <a:pt x="1639" y="21600"/>
                  <a:pt x="1157" y="21178"/>
                  <a:pt x="1157" y="20587"/>
                </a:cubicBezTo>
                <a:cubicBezTo>
                  <a:pt x="1157" y="14850"/>
                  <a:pt x="1157" y="14850"/>
                  <a:pt x="1157" y="14850"/>
                </a:cubicBezTo>
                <a:cubicBezTo>
                  <a:pt x="3471" y="14850"/>
                  <a:pt x="3471" y="14850"/>
                  <a:pt x="3471" y="14850"/>
                </a:cubicBezTo>
                <a:lnTo>
                  <a:pt x="3471" y="20587"/>
                </a:lnTo>
                <a:close/>
                <a:moveTo>
                  <a:pt x="11957" y="20587"/>
                </a:moveTo>
                <a:cubicBezTo>
                  <a:pt x="11957" y="21178"/>
                  <a:pt x="11475" y="21600"/>
                  <a:pt x="10800" y="21600"/>
                </a:cubicBezTo>
                <a:cubicBezTo>
                  <a:pt x="10125" y="21600"/>
                  <a:pt x="9643" y="21178"/>
                  <a:pt x="9643" y="20587"/>
                </a:cubicBezTo>
                <a:cubicBezTo>
                  <a:pt x="9643" y="17550"/>
                  <a:pt x="9643" y="17550"/>
                  <a:pt x="9643" y="17550"/>
                </a:cubicBezTo>
                <a:cubicBezTo>
                  <a:pt x="11957" y="17550"/>
                  <a:pt x="11957" y="17550"/>
                  <a:pt x="11957" y="17550"/>
                </a:cubicBezTo>
                <a:lnTo>
                  <a:pt x="11957" y="20587"/>
                </a:lnTo>
                <a:close/>
                <a:moveTo>
                  <a:pt x="20443" y="20587"/>
                </a:moveTo>
                <a:cubicBezTo>
                  <a:pt x="20443" y="21178"/>
                  <a:pt x="19961" y="21600"/>
                  <a:pt x="19286" y="21600"/>
                </a:cubicBezTo>
                <a:cubicBezTo>
                  <a:pt x="18611" y="21600"/>
                  <a:pt x="18129" y="21178"/>
                  <a:pt x="18129" y="20587"/>
                </a:cubicBezTo>
                <a:cubicBezTo>
                  <a:pt x="18129" y="12150"/>
                  <a:pt x="18129" y="12150"/>
                  <a:pt x="18129" y="12150"/>
                </a:cubicBezTo>
                <a:cubicBezTo>
                  <a:pt x="20443" y="12150"/>
                  <a:pt x="20443" y="12150"/>
                  <a:pt x="20443" y="12150"/>
                </a:cubicBezTo>
                <a:lnTo>
                  <a:pt x="20443" y="2058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3" name="Shape"/>
          <p:cNvSpPr/>
          <p:nvPr/>
        </p:nvSpPr>
        <p:spPr>
          <a:xfrm>
            <a:off x="4789064" y="717063"/>
            <a:ext cx="89819" cy="375768"/>
          </a:xfrm>
          <a:custGeom>
            <a:avLst/>
            <a:gdLst/>
            <a:ahLst/>
            <a:cxnLst>
              <a:cxn ang="0">
                <a:pos x="wd2" y="hd2"/>
              </a:cxn>
              <a:cxn ang="5400000">
                <a:pos x="wd2" y="hd2"/>
              </a:cxn>
              <a:cxn ang="10800000">
                <a:pos x="wd2" y="hd2"/>
              </a:cxn>
              <a:cxn ang="16200000">
                <a:pos x="wd2" y="hd2"/>
              </a:cxn>
            </a:cxnLst>
            <a:rect l="0" t="0" r="r" b="b"/>
            <a:pathLst>
              <a:path w="21600" h="21600" extrusionOk="0">
                <a:moveTo>
                  <a:pt x="0" y="19008"/>
                </a:moveTo>
                <a:cubicBezTo>
                  <a:pt x="0" y="17604"/>
                  <a:pt x="4950" y="16416"/>
                  <a:pt x="10800" y="16416"/>
                </a:cubicBezTo>
                <a:cubicBezTo>
                  <a:pt x="16650" y="16416"/>
                  <a:pt x="21600" y="17604"/>
                  <a:pt x="21600" y="19008"/>
                </a:cubicBezTo>
                <a:cubicBezTo>
                  <a:pt x="21600" y="20412"/>
                  <a:pt x="16650" y="21600"/>
                  <a:pt x="10800" y="21600"/>
                </a:cubicBezTo>
                <a:cubicBezTo>
                  <a:pt x="4950" y="21600"/>
                  <a:pt x="0" y="20412"/>
                  <a:pt x="0" y="19008"/>
                </a:cubicBezTo>
                <a:moveTo>
                  <a:pt x="0" y="10800"/>
                </a:moveTo>
                <a:cubicBezTo>
                  <a:pt x="0" y="9396"/>
                  <a:pt x="4950" y="8208"/>
                  <a:pt x="10800" y="8208"/>
                </a:cubicBezTo>
                <a:cubicBezTo>
                  <a:pt x="16650" y="8208"/>
                  <a:pt x="21600" y="9396"/>
                  <a:pt x="21600" y="10800"/>
                </a:cubicBezTo>
                <a:cubicBezTo>
                  <a:pt x="21600" y="12204"/>
                  <a:pt x="16650" y="13392"/>
                  <a:pt x="10800" y="13392"/>
                </a:cubicBezTo>
                <a:cubicBezTo>
                  <a:pt x="4950" y="13392"/>
                  <a:pt x="0" y="12204"/>
                  <a:pt x="0" y="10800"/>
                </a:cubicBezTo>
                <a:moveTo>
                  <a:pt x="0" y="2592"/>
                </a:moveTo>
                <a:cubicBezTo>
                  <a:pt x="0" y="1188"/>
                  <a:pt x="4950" y="0"/>
                  <a:pt x="10800" y="0"/>
                </a:cubicBezTo>
                <a:cubicBezTo>
                  <a:pt x="16650" y="0"/>
                  <a:pt x="21600" y="1188"/>
                  <a:pt x="21600" y="2592"/>
                </a:cubicBezTo>
                <a:cubicBezTo>
                  <a:pt x="21600" y="3996"/>
                  <a:pt x="16650" y="5184"/>
                  <a:pt x="10800" y="5184"/>
                </a:cubicBezTo>
                <a:cubicBezTo>
                  <a:pt x="4950" y="5184"/>
                  <a:pt x="0" y="3996"/>
                  <a:pt x="0" y="259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4" name="Shape"/>
          <p:cNvSpPr/>
          <p:nvPr/>
        </p:nvSpPr>
        <p:spPr>
          <a:xfrm>
            <a:off x="3753414" y="700566"/>
            <a:ext cx="480249" cy="406929"/>
          </a:xfrm>
          <a:custGeom>
            <a:avLst/>
            <a:gdLst/>
            <a:ahLst/>
            <a:cxnLst>
              <a:cxn ang="0">
                <a:pos x="wd2" y="hd2"/>
              </a:cxn>
              <a:cxn ang="5400000">
                <a:pos x="wd2" y="hd2"/>
              </a:cxn>
              <a:cxn ang="10800000">
                <a:pos x="wd2" y="hd2"/>
              </a:cxn>
              <a:cxn ang="16200000">
                <a:pos x="wd2" y="hd2"/>
              </a:cxn>
            </a:cxnLst>
            <a:rect l="0" t="0" r="r" b="b"/>
            <a:pathLst>
              <a:path w="21600" h="21600" extrusionOk="0">
                <a:moveTo>
                  <a:pt x="20587" y="2400"/>
                </a:moveTo>
                <a:cubicBezTo>
                  <a:pt x="1013" y="2400"/>
                  <a:pt x="1013" y="2400"/>
                  <a:pt x="1013" y="2400"/>
                </a:cubicBezTo>
                <a:cubicBezTo>
                  <a:pt x="422" y="2400"/>
                  <a:pt x="0" y="1900"/>
                  <a:pt x="0" y="1200"/>
                </a:cubicBezTo>
                <a:cubicBezTo>
                  <a:pt x="0" y="500"/>
                  <a:pt x="422" y="0"/>
                  <a:pt x="1013" y="0"/>
                </a:cubicBezTo>
                <a:cubicBezTo>
                  <a:pt x="20587" y="0"/>
                  <a:pt x="20587" y="0"/>
                  <a:pt x="20587" y="0"/>
                </a:cubicBezTo>
                <a:cubicBezTo>
                  <a:pt x="21178" y="0"/>
                  <a:pt x="21600" y="500"/>
                  <a:pt x="21600" y="1200"/>
                </a:cubicBezTo>
                <a:cubicBezTo>
                  <a:pt x="21600" y="1900"/>
                  <a:pt x="21178" y="2400"/>
                  <a:pt x="20587" y="2400"/>
                </a:cubicBezTo>
                <a:moveTo>
                  <a:pt x="7088" y="8800"/>
                </a:moveTo>
                <a:cubicBezTo>
                  <a:pt x="7088" y="8800"/>
                  <a:pt x="7088" y="8800"/>
                  <a:pt x="7088" y="8800"/>
                </a:cubicBezTo>
                <a:cubicBezTo>
                  <a:pt x="5063" y="8800"/>
                  <a:pt x="5063" y="8800"/>
                  <a:pt x="5063" y="8800"/>
                </a:cubicBezTo>
                <a:cubicBezTo>
                  <a:pt x="4472" y="8800"/>
                  <a:pt x="4050" y="8300"/>
                  <a:pt x="4050" y="7600"/>
                </a:cubicBezTo>
                <a:cubicBezTo>
                  <a:pt x="4050" y="6900"/>
                  <a:pt x="4472" y="6400"/>
                  <a:pt x="5063" y="6400"/>
                </a:cubicBezTo>
                <a:cubicBezTo>
                  <a:pt x="9450" y="6400"/>
                  <a:pt x="9450" y="6400"/>
                  <a:pt x="9450" y="6400"/>
                </a:cubicBezTo>
                <a:cubicBezTo>
                  <a:pt x="10463" y="6400"/>
                  <a:pt x="10463" y="6400"/>
                  <a:pt x="10463" y="6400"/>
                </a:cubicBezTo>
                <a:cubicBezTo>
                  <a:pt x="14850" y="6400"/>
                  <a:pt x="14850" y="6400"/>
                  <a:pt x="14850" y="6400"/>
                </a:cubicBezTo>
                <a:cubicBezTo>
                  <a:pt x="20587" y="6400"/>
                  <a:pt x="20587" y="6400"/>
                  <a:pt x="20587" y="6400"/>
                </a:cubicBezTo>
                <a:cubicBezTo>
                  <a:pt x="21178" y="6400"/>
                  <a:pt x="21600" y="6900"/>
                  <a:pt x="21600" y="7600"/>
                </a:cubicBezTo>
                <a:cubicBezTo>
                  <a:pt x="21600" y="8300"/>
                  <a:pt x="21178" y="8800"/>
                  <a:pt x="20587" y="8800"/>
                </a:cubicBezTo>
                <a:cubicBezTo>
                  <a:pt x="14850" y="8800"/>
                  <a:pt x="14850" y="8800"/>
                  <a:pt x="14850" y="8800"/>
                </a:cubicBezTo>
                <a:lnTo>
                  <a:pt x="7088" y="8800"/>
                </a:lnTo>
                <a:close/>
                <a:moveTo>
                  <a:pt x="1013" y="12800"/>
                </a:moveTo>
                <a:cubicBezTo>
                  <a:pt x="20587" y="12800"/>
                  <a:pt x="20587" y="12800"/>
                  <a:pt x="20587" y="12800"/>
                </a:cubicBezTo>
                <a:cubicBezTo>
                  <a:pt x="21178" y="12800"/>
                  <a:pt x="21600" y="13300"/>
                  <a:pt x="21600" y="14000"/>
                </a:cubicBezTo>
                <a:cubicBezTo>
                  <a:pt x="21600" y="14700"/>
                  <a:pt x="21178" y="15200"/>
                  <a:pt x="20587" y="15200"/>
                </a:cubicBezTo>
                <a:cubicBezTo>
                  <a:pt x="1013" y="15200"/>
                  <a:pt x="1013" y="15200"/>
                  <a:pt x="1013" y="15200"/>
                </a:cubicBezTo>
                <a:cubicBezTo>
                  <a:pt x="422" y="15200"/>
                  <a:pt x="0" y="14700"/>
                  <a:pt x="0" y="14000"/>
                </a:cubicBezTo>
                <a:cubicBezTo>
                  <a:pt x="0" y="13300"/>
                  <a:pt x="422" y="12800"/>
                  <a:pt x="1013" y="12800"/>
                </a:cubicBezTo>
                <a:moveTo>
                  <a:pt x="7088" y="19200"/>
                </a:moveTo>
                <a:cubicBezTo>
                  <a:pt x="10463" y="19200"/>
                  <a:pt x="10463" y="19200"/>
                  <a:pt x="10463" y="19200"/>
                </a:cubicBezTo>
                <a:cubicBezTo>
                  <a:pt x="14850" y="19200"/>
                  <a:pt x="14850" y="19200"/>
                  <a:pt x="14850" y="19200"/>
                </a:cubicBezTo>
                <a:cubicBezTo>
                  <a:pt x="20587" y="19200"/>
                  <a:pt x="20587" y="19200"/>
                  <a:pt x="20587" y="19200"/>
                </a:cubicBezTo>
                <a:cubicBezTo>
                  <a:pt x="21178" y="19200"/>
                  <a:pt x="21600" y="19700"/>
                  <a:pt x="21600" y="20400"/>
                </a:cubicBezTo>
                <a:cubicBezTo>
                  <a:pt x="21600" y="21100"/>
                  <a:pt x="21178" y="21600"/>
                  <a:pt x="20587" y="21600"/>
                </a:cubicBezTo>
                <a:cubicBezTo>
                  <a:pt x="10463" y="21600"/>
                  <a:pt x="10463" y="21600"/>
                  <a:pt x="10463" y="21600"/>
                </a:cubicBezTo>
                <a:cubicBezTo>
                  <a:pt x="7088" y="21600"/>
                  <a:pt x="7088" y="21600"/>
                  <a:pt x="7088" y="21600"/>
                </a:cubicBezTo>
                <a:cubicBezTo>
                  <a:pt x="6497" y="21600"/>
                  <a:pt x="6075" y="21100"/>
                  <a:pt x="6075" y="20400"/>
                </a:cubicBezTo>
                <a:cubicBezTo>
                  <a:pt x="6075" y="19700"/>
                  <a:pt x="6497" y="19200"/>
                  <a:pt x="7088" y="19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5" name="Shape"/>
          <p:cNvSpPr/>
          <p:nvPr/>
        </p:nvSpPr>
        <p:spPr>
          <a:xfrm>
            <a:off x="2912062" y="700566"/>
            <a:ext cx="480249" cy="406929"/>
          </a:xfrm>
          <a:custGeom>
            <a:avLst/>
            <a:gdLst/>
            <a:ahLst/>
            <a:cxnLst>
              <a:cxn ang="0">
                <a:pos x="wd2" y="hd2"/>
              </a:cxn>
              <a:cxn ang="5400000">
                <a:pos x="wd2" y="hd2"/>
              </a:cxn>
              <a:cxn ang="10800000">
                <a:pos x="wd2" y="hd2"/>
              </a:cxn>
              <a:cxn ang="16200000">
                <a:pos x="wd2" y="hd2"/>
              </a:cxn>
            </a:cxnLst>
            <a:rect l="0" t="0" r="r" b="b"/>
            <a:pathLst>
              <a:path w="21600" h="21600" extrusionOk="0">
                <a:moveTo>
                  <a:pt x="20587" y="2400"/>
                </a:moveTo>
                <a:cubicBezTo>
                  <a:pt x="1013" y="2400"/>
                  <a:pt x="1013" y="2400"/>
                  <a:pt x="1013" y="2400"/>
                </a:cubicBezTo>
                <a:cubicBezTo>
                  <a:pt x="422" y="2400"/>
                  <a:pt x="0" y="1900"/>
                  <a:pt x="0" y="1200"/>
                </a:cubicBezTo>
                <a:cubicBezTo>
                  <a:pt x="0" y="500"/>
                  <a:pt x="422" y="0"/>
                  <a:pt x="1013" y="0"/>
                </a:cubicBezTo>
                <a:cubicBezTo>
                  <a:pt x="20587" y="0"/>
                  <a:pt x="20587" y="0"/>
                  <a:pt x="20587" y="0"/>
                </a:cubicBezTo>
                <a:cubicBezTo>
                  <a:pt x="21178" y="0"/>
                  <a:pt x="21600" y="500"/>
                  <a:pt x="21600" y="1200"/>
                </a:cubicBezTo>
                <a:cubicBezTo>
                  <a:pt x="21600" y="1900"/>
                  <a:pt x="21178" y="2400"/>
                  <a:pt x="20587" y="2400"/>
                </a:cubicBezTo>
                <a:moveTo>
                  <a:pt x="14512" y="8800"/>
                </a:moveTo>
                <a:cubicBezTo>
                  <a:pt x="14512" y="8800"/>
                  <a:pt x="14512" y="8800"/>
                  <a:pt x="14512" y="8800"/>
                </a:cubicBezTo>
                <a:cubicBezTo>
                  <a:pt x="12825" y="8800"/>
                  <a:pt x="12825" y="8800"/>
                  <a:pt x="12825" y="8800"/>
                </a:cubicBezTo>
                <a:cubicBezTo>
                  <a:pt x="8775" y="8800"/>
                  <a:pt x="8775" y="8800"/>
                  <a:pt x="8775" y="8800"/>
                </a:cubicBezTo>
                <a:cubicBezTo>
                  <a:pt x="7088" y="8800"/>
                  <a:pt x="7088" y="8800"/>
                  <a:pt x="7088" y="8800"/>
                </a:cubicBezTo>
                <a:cubicBezTo>
                  <a:pt x="7088" y="8800"/>
                  <a:pt x="7088" y="8800"/>
                  <a:pt x="7088" y="8800"/>
                </a:cubicBezTo>
                <a:cubicBezTo>
                  <a:pt x="5063" y="8800"/>
                  <a:pt x="5063" y="8800"/>
                  <a:pt x="5063" y="8800"/>
                </a:cubicBezTo>
                <a:cubicBezTo>
                  <a:pt x="4472" y="8800"/>
                  <a:pt x="4050" y="8300"/>
                  <a:pt x="4050" y="7600"/>
                </a:cubicBezTo>
                <a:cubicBezTo>
                  <a:pt x="4050" y="6900"/>
                  <a:pt x="4472" y="6400"/>
                  <a:pt x="5063" y="6400"/>
                </a:cubicBezTo>
                <a:cubicBezTo>
                  <a:pt x="16537" y="6400"/>
                  <a:pt x="16537" y="6400"/>
                  <a:pt x="16537" y="6400"/>
                </a:cubicBezTo>
                <a:cubicBezTo>
                  <a:pt x="17128" y="6400"/>
                  <a:pt x="17550" y="6900"/>
                  <a:pt x="17550" y="7600"/>
                </a:cubicBezTo>
                <a:cubicBezTo>
                  <a:pt x="17550" y="8300"/>
                  <a:pt x="17128" y="8800"/>
                  <a:pt x="16537" y="8800"/>
                </a:cubicBezTo>
                <a:lnTo>
                  <a:pt x="14512" y="8800"/>
                </a:lnTo>
                <a:close/>
                <a:moveTo>
                  <a:pt x="1013" y="12800"/>
                </a:moveTo>
                <a:cubicBezTo>
                  <a:pt x="20587" y="12800"/>
                  <a:pt x="20587" y="12800"/>
                  <a:pt x="20587" y="12800"/>
                </a:cubicBezTo>
                <a:cubicBezTo>
                  <a:pt x="21178" y="12800"/>
                  <a:pt x="21600" y="13300"/>
                  <a:pt x="21600" y="14000"/>
                </a:cubicBezTo>
                <a:cubicBezTo>
                  <a:pt x="21600" y="14700"/>
                  <a:pt x="21178" y="15200"/>
                  <a:pt x="20587" y="15200"/>
                </a:cubicBezTo>
                <a:cubicBezTo>
                  <a:pt x="1013" y="15200"/>
                  <a:pt x="1013" y="15200"/>
                  <a:pt x="1013" y="15200"/>
                </a:cubicBezTo>
                <a:cubicBezTo>
                  <a:pt x="422" y="15200"/>
                  <a:pt x="0" y="14700"/>
                  <a:pt x="0" y="14000"/>
                </a:cubicBezTo>
                <a:cubicBezTo>
                  <a:pt x="0" y="13300"/>
                  <a:pt x="422" y="12800"/>
                  <a:pt x="1013" y="12800"/>
                </a:cubicBezTo>
                <a:moveTo>
                  <a:pt x="7088" y="19200"/>
                </a:moveTo>
                <a:cubicBezTo>
                  <a:pt x="9113" y="19200"/>
                  <a:pt x="9113" y="19200"/>
                  <a:pt x="9113" y="19200"/>
                </a:cubicBezTo>
                <a:cubicBezTo>
                  <a:pt x="10463" y="19200"/>
                  <a:pt x="10463" y="19200"/>
                  <a:pt x="10463" y="19200"/>
                </a:cubicBezTo>
                <a:cubicBezTo>
                  <a:pt x="11137" y="19200"/>
                  <a:pt x="11137" y="19200"/>
                  <a:pt x="11137" y="19200"/>
                </a:cubicBezTo>
                <a:cubicBezTo>
                  <a:pt x="12825" y="19200"/>
                  <a:pt x="12825" y="19200"/>
                  <a:pt x="12825" y="19200"/>
                </a:cubicBezTo>
                <a:cubicBezTo>
                  <a:pt x="14512" y="19200"/>
                  <a:pt x="14512" y="19200"/>
                  <a:pt x="14512" y="19200"/>
                </a:cubicBezTo>
                <a:cubicBezTo>
                  <a:pt x="15103" y="19200"/>
                  <a:pt x="15525" y="19700"/>
                  <a:pt x="15525" y="20400"/>
                </a:cubicBezTo>
                <a:cubicBezTo>
                  <a:pt x="15525" y="21100"/>
                  <a:pt x="15103" y="21600"/>
                  <a:pt x="14512" y="21600"/>
                </a:cubicBezTo>
                <a:cubicBezTo>
                  <a:pt x="12825" y="21600"/>
                  <a:pt x="12825" y="21600"/>
                  <a:pt x="12825" y="21600"/>
                </a:cubicBezTo>
                <a:cubicBezTo>
                  <a:pt x="11137" y="21600"/>
                  <a:pt x="11137" y="21600"/>
                  <a:pt x="11137" y="21600"/>
                </a:cubicBezTo>
                <a:cubicBezTo>
                  <a:pt x="10463" y="21600"/>
                  <a:pt x="10463" y="21600"/>
                  <a:pt x="10463" y="21600"/>
                </a:cubicBezTo>
                <a:cubicBezTo>
                  <a:pt x="9113" y="21600"/>
                  <a:pt x="9113" y="21600"/>
                  <a:pt x="9113" y="21600"/>
                </a:cubicBezTo>
                <a:cubicBezTo>
                  <a:pt x="7088" y="21600"/>
                  <a:pt x="7088" y="21600"/>
                  <a:pt x="7088" y="21600"/>
                </a:cubicBezTo>
                <a:cubicBezTo>
                  <a:pt x="6497" y="21600"/>
                  <a:pt x="6075" y="21100"/>
                  <a:pt x="6075" y="20400"/>
                </a:cubicBezTo>
                <a:cubicBezTo>
                  <a:pt x="6075" y="19700"/>
                  <a:pt x="6497" y="19200"/>
                  <a:pt x="7088" y="19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6" name="Shape"/>
          <p:cNvSpPr/>
          <p:nvPr/>
        </p:nvSpPr>
        <p:spPr>
          <a:xfrm>
            <a:off x="2070711" y="700566"/>
            <a:ext cx="480250" cy="406929"/>
          </a:xfrm>
          <a:custGeom>
            <a:avLst/>
            <a:gdLst/>
            <a:ahLst/>
            <a:cxnLst>
              <a:cxn ang="0">
                <a:pos x="wd2" y="hd2"/>
              </a:cxn>
              <a:cxn ang="5400000">
                <a:pos x="wd2" y="hd2"/>
              </a:cxn>
              <a:cxn ang="10800000">
                <a:pos x="wd2" y="hd2"/>
              </a:cxn>
              <a:cxn ang="16200000">
                <a:pos x="wd2" y="hd2"/>
              </a:cxn>
            </a:cxnLst>
            <a:rect l="0" t="0" r="r" b="b"/>
            <a:pathLst>
              <a:path w="21600" h="21600" extrusionOk="0">
                <a:moveTo>
                  <a:pt x="20587" y="2400"/>
                </a:moveTo>
                <a:cubicBezTo>
                  <a:pt x="1013" y="2400"/>
                  <a:pt x="1013" y="2400"/>
                  <a:pt x="1013" y="2400"/>
                </a:cubicBezTo>
                <a:cubicBezTo>
                  <a:pt x="422" y="2400"/>
                  <a:pt x="0" y="1900"/>
                  <a:pt x="0" y="1200"/>
                </a:cubicBezTo>
                <a:cubicBezTo>
                  <a:pt x="0" y="500"/>
                  <a:pt x="422" y="0"/>
                  <a:pt x="1013" y="0"/>
                </a:cubicBezTo>
                <a:cubicBezTo>
                  <a:pt x="20587" y="0"/>
                  <a:pt x="20587" y="0"/>
                  <a:pt x="20587" y="0"/>
                </a:cubicBezTo>
                <a:cubicBezTo>
                  <a:pt x="21178" y="0"/>
                  <a:pt x="21600" y="500"/>
                  <a:pt x="21600" y="1200"/>
                </a:cubicBezTo>
                <a:cubicBezTo>
                  <a:pt x="21600" y="1900"/>
                  <a:pt x="21178" y="2400"/>
                  <a:pt x="20587" y="2400"/>
                </a:cubicBezTo>
                <a:moveTo>
                  <a:pt x="1013" y="6400"/>
                </a:moveTo>
                <a:cubicBezTo>
                  <a:pt x="6750" y="6400"/>
                  <a:pt x="6750" y="6400"/>
                  <a:pt x="6750" y="6400"/>
                </a:cubicBezTo>
                <a:cubicBezTo>
                  <a:pt x="11137" y="6400"/>
                  <a:pt x="11137" y="6400"/>
                  <a:pt x="11137" y="6400"/>
                </a:cubicBezTo>
                <a:cubicBezTo>
                  <a:pt x="12150" y="6400"/>
                  <a:pt x="12150" y="6400"/>
                  <a:pt x="12150" y="6400"/>
                </a:cubicBezTo>
                <a:cubicBezTo>
                  <a:pt x="16537" y="6400"/>
                  <a:pt x="16537" y="6400"/>
                  <a:pt x="16537" y="6400"/>
                </a:cubicBezTo>
                <a:cubicBezTo>
                  <a:pt x="17128" y="6400"/>
                  <a:pt x="17550" y="6900"/>
                  <a:pt x="17550" y="7600"/>
                </a:cubicBezTo>
                <a:cubicBezTo>
                  <a:pt x="17550" y="8300"/>
                  <a:pt x="17128" y="8800"/>
                  <a:pt x="16537" y="8800"/>
                </a:cubicBezTo>
                <a:cubicBezTo>
                  <a:pt x="14512" y="8800"/>
                  <a:pt x="14512" y="8800"/>
                  <a:pt x="14512" y="8800"/>
                </a:cubicBezTo>
                <a:cubicBezTo>
                  <a:pt x="14512" y="8800"/>
                  <a:pt x="14512" y="8800"/>
                  <a:pt x="14512" y="8800"/>
                </a:cubicBezTo>
                <a:cubicBezTo>
                  <a:pt x="6750" y="8800"/>
                  <a:pt x="6750" y="8800"/>
                  <a:pt x="6750" y="8800"/>
                </a:cubicBezTo>
                <a:cubicBezTo>
                  <a:pt x="1013" y="8800"/>
                  <a:pt x="1013" y="8800"/>
                  <a:pt x="1013" y="8800"/>
                </a:cubicBezTo>
                <a:cubicBezTo>
                  <a:pt x="422" y="8800"/>
                  <a:pt x="0" y="8300"/>
                  <a:pt x="0" y="7600"/>
                </a:cubicBezTo>
                <a:cubicBezTo>
                  <a:pt x="0" y="6900"/>
                  <a:pt x="422" y="6400"/>
                  <a:pt x="1013" y="6400"/>
                </a:cubicBezTo>
                <a:moveTo>
                  <a:pt x="1013" y="12800"/>
                </a:moveTo>
                <a:cubicBezTo>
                  <a:pt x="20587" y="12800"/>
                  <a:pt x="20587" y="12800"/>
                  <a:pt x="20587" y="12800"/>
                </a:cubicBezTo>
                <a:cubicBezTo>
                  <a:pt x="21178" y="12800"/>
                  <a:pt x="21600" y="13300"/>
                  <a:pt x="21600" y="14000"/>
                </a:cubicBezTo>
                <a:cubicBezTo>
                  <a:pt x="21600" y="14700"/>
                  <a:pt x="21178" y="15200"/>
                  <a:pt x="20587" y="15200"/>
                </a:cubicBezTo>
                <a:cubicBezTo>
                  <a:pt x="1013" y="15200"/>
                  <a:pt x="1013" y="15200"/>
                  <a:pt x="1013" y="15200"/>
                </a:cubicBezTo>
                <a:cubicBezTo>
                  <a:pt x="422" y="15200"/>
                  <a:pt x="0" y="14700"/>
                  <a:pt x="0" y="14000"/>
                </a:cubicBezTo>
                <a:cubicBezTo>
                  <a:pt x="0" y="13300"/>
                  <a:pt x="422" y="12800"/>
                  <a:pt x="1013" y="12800"/>
                </a:cubicBezTo>
                <a:moveTo>
                  <a:pt x="1013" y="19200"/>
                </a:moveTo>
                <a:cubicBezTo>
                  <a:pt x="6750" y="19200"/>
                  <a:pt x="6750" y="19200"/>
                  <a:pt x="6750" y="19200"/>
                </a:cubicBezTo>
                <a:cubicBezTo>
                  <a:pt x="11137" y="19200"/>
                  <a:pt x="11137" y="19200"/>
                  <a:pt x="11137" y="19200"/>
                </a:cubicBezTo>
                <a:cubicBezTo>
                  <a:pt x="14512" y="19200"/>
                  <a:pt x="14512" y="19200"/>
                  <a:pt x="14512" y="19200"/>
                </a:cubicBezTo>
                <a:cubicBezTo>
                  <a:pt x="15103" y="19200"/>
                  <a:pt x="15525" y="19700"/>
                  <a:pt x="15525" y="20400"/>
                </a:cubicBezTo>
                <a:cubicBezTo>
                  <a:pt x="15525" y="21100"/>
                  <a:pt x="15103" y="21600"/>
                  <a:pt x="14512" y="21600"/>
                </a:cubicBezTo>
                <a:cubicBezTo>
                  <a:pt x="11137" y="21600"/>
                  <a:pt x="11137" y="21600"/>
                  <a:pt x="11137" y="21600"/>
                </a:cubicBezTo>
                <a:cubicBezTo>
                  <a:pt x="1013" y="21600"/>
                  <a:pt x="1013" y="21600"/>
                  <a:pt x="1013" y="21600"/>
                </a:cubicBezTo>
                <a:cubicBezTo>
                  <a:pt x="422" y="21600"/>
                  <a:pt x="0" y="21100"/>
                  <a:pt x="0" y="20400"/>
                </a:cubicBezTo>
                <a:cubicBezTo>
                  <a:pt x="0" y="19700"/>
                  <a:pt x="422" y="19200"/>
                  <a:pt x="1013" y="19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67" name="Shape"/>
          <p:cNvSpPr/>
          <p:nvPr/>
        </p:nvSpPr>
        <p:spPr>
          <a:xfrm>
            <a:off x="1229360" y="700566"/>
            <a:ext cx="480250" cy="406929"/>
          </a:xfrm>
          <a:custGeom>
            <a:avLst/>
            <a:gdLst/>
            <a:ahLst/>
            <a:cxnLst>
              <a:cxn ang="0">
                <a:pos x="wd2" y="hd2"/>
              </a:cxn>
              <a:cxn ang="5400000">
                <a:pos x="wd2" y="hd2"/>
              </a:cxn>
              <a:cxn ang="10800000">
                <a:pos x="wd2" y="hd2"/>
              </a:cxn>
              <a:cxn ang="16200000">
                <a:pos x="wd2" y="hd2"/>
              </a:cxn>
            </a:cxnLst>
            <a:rect l="0" t="0" r="r" b="b"/>
            <a:pathLst>
              <a:path w="21600" h="21600" extrusionOk="0">
                <a:moveTo>
                  <a:pt x="20587" y="15200"/>
                </a:moveTo>
                <a:cubicBezTo>
                  <a:pt x="1013" y="15200"/>
                  <a:pt x="1013" y="15200"/>
                  <a:pt x="1013" y="15200"/>
                </a:cubicBezTo>
                <a:cubicBezTo>
                  <a:pt x="422" y="15200"/>
                  <a:pt x="0" y="14700"/>
                  <a:pt x="0" y="14000"/>
                </a:cubicBezTo>
                <a:cubicBezTo>
                  <a:pt x="0" y="13300"/>
                  <a:pt x="422" y="12800"/>
                  <a:pt x="1013" y="12800"/>
                </a:cubicBezTo>
                <a:cubicBezTo>
                  <a:pt x="20587" y="12800"/>
                  <a:pt x="20587" y="12800"/>
                  <a:pt x="20587" y="12800"/>
                </a:cubicBezTo>
                <a:cubicBezTo>
                  <a:pt x="21178" y="12800"/>
                  <a:pt x="21600" y="13300"/>
                  <a:pt x="21600" y="14000"/>
                </a:cubicBezTo>
                <a:cubicBezTo>
                  <a:pt x="21600" y="14700"/>
                  <a:pt x="21178" y="15200"/>
                  <a:pt x="20587" y="15200"/>
                </a:cubicBezTo>
                <a:moveTo>
                  <a:pt x="20587" y="8800"/>
                </a:moveTo>
                <a:cubicBezTo>
                  <a:pt x="1013" y="8800"/>
                  <a:pt x="1013" y="8800"/>
                  <a:pt x="1013" y="8800"/>
                </a:cubicBezTo>
                <a:cubicBezTo>
                  <a:pt x="422" y="8800"/>
                  <a:pt x="0" y="8300"/>
                  <a:pt x="0" y="7600"/>
                </a:cubicBezTo>
                <a:cubicBezTo>
                  <a:pt x="0" y="6900"/>
                  <a:pt x="422" y="6400"/>
                  <a:pt x="1013" y="6400"/>
                </a:cubicBezTo>
                <a:cubicBezTo>
                  <a:pt x="20587" y="6400"/>
                  <a:pt x="20587" y="6400"/>
                  <a:pt x="20587" y="6400"/>
                </a:cubicBezTo>
                <a:cubicBezTo>
                  <a:pt x="21178" y="6400"/>
                  <a:pt x="21600" y="6900"/>
                  <a:pt x="21600" y="7600"/>
                </a:cubicBezTo>
                <a:cubicBezTo>
                  <a:pt x="21600" y="8300"/>
                  <a:pt x="21178" y="8800"/>
                  <a:pt x="20587" y="8800"/>
                </a:cubicBezTo>
                <a:moveTo>
                  <a:pt x="20587" y="2400"/>
                </a:moveTo>
                <a:cubicBezTo>
                  <a:pt x="1013" y="2400"/>
                  <a:pt x="1013" y="2400"/>
                  <a:pt x="1013" y="2400"/>
                </a:cubicBezTo>
                <a:cubicBezTo>
                  <a:pt x="422" y="2400"/>
                  <a:pt x="0" y="1900"/>
                  <a:pt x="0" y="1200"/>
                </a:cubicBezTo>
                <a:cubicBezTo>
                  <a:pt x="0" y="500"/>
                  <a:pt x="422" y="0"/>
                  <a:pt x="1013" y="0"/>
                </a:cubicBezTo>
                <a:cubicBezTo>
                  <a:pt x="20587" y="0"/>
                  <a:pt x="20587" y="0"/>
                  <a:pt x="20587" y="0"/>
                </a:cubicBezTo>
                <a:cubicBezTo>
                  <a:pt x="21178" y="0"/>
                  <a:pt x="21600" y="500"/>
                  <a:pt x="21600" y="1200"/>
                </a:cubicBezTo>
                <a:cubicBezTo>
                  <a:pt x="21600" y="1900"/>
                  <a:pt x="21178" y="2400"/>
                  <a:pt x="20587" y="2400"/>
                </a:cubicBezTo>
                <a:moveTo>
                  <a:pt x="1013" y="19200"/>
                </a:moveTo>
                <a:cubicBezTo>
                  <a:pt x="20587" y="19200"/>
                  <a:pt x="20587" y="19200"/>
                  <a:pt x="20587" y="19200"/>
                </a:cubicBezTo>
                <a:cubicBezTo>
                  <a:pt x="21178" y="19200"/>
                  <a:pt x="21600" y="19700"/>
                  <a:pt x="21600" y="20400"/>
                </a:cubicBezTo>
                <a:cubicBezTo>
                  <a:pt x="21600" y="21100"/>
                  <a:pt x="21178" y="21600"/>
                  <a:pt x="20587" y="21600"/>
                </a:cubicBezTo>
                <a:cubicBezTo>
                  <a:pt x="1013" y="21600"/>
                  <a:pt x="1013" y="21600"/>
                  <a:pt x="1013" y="21600"/>
                </a:cubicBezTo>
                <a:cubicBezTo>
                  <a:pt x="422" y="21600"/>
                  <a:pt x="0" y="21100"/>
                  <a:pt x="0" y="20400"/>
                </a:cubicBezTo>
                <a:cubicBezTo>
                  <a:pt x="0" y="19700"/>
                  <a:pt x="422" y="19200"/>
                  <a:pt x="1013" y="19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Tree>
    <p:extLst>
      <p:ext uri="{BB962C8B-B14F-4D97-AF65-F5344CB8AC3E}">
        <p14:creationId xmlns:p14="http://schemas.microsoft.com/office/powerpoint/2010/main" val="423151853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869" name="Shape"/>
          <p:cNvSpPr/>
          <p:nvPr/>
        </p:nvSpPr>
        <p:spPr>
          <a:xfrm>
            <a:off x="10804779" y="3431672"/>
            <a:ext cx="511023" cy="511405"/>
          </a:xfrm>
          <a:custGeom>
            <a:avLst/>
            <a:gdLst/>
            <a:ahLst/>
            <a:cxnLst>
              <a:cxn ang="0">
                <a:pos x="wd2" y="hd2"/>
              </a:cxn>
              <a:cxn ang="5400000">
                <a:pos x="wd2" y="hd2"/>
              </a:cxn>
              <a:cxn ang="10800000">
                <a:pos x="wd2" y="hd2"/>
              </a:cxn>
              <a:cxn ang="16200000">
                <a:pos x="wd2" y="hd2"/>
              </a:cxn>
            </a:cxnLst>
            <a:rect l="0" t="0" r="r" b="b"/>
            <a:pathLst>
              <a:path w="21263" h="21600" extrusionOk="0">
                <a:moveTo>
                  <a:pt x="21102" y="10378"/>
                </a:moveTo>
                <a:cubicBezTo>
                  <a:pt x="20271" y="14175"/>
                  <a:pt x="17197" y="16537"/>
                  <a:pt x="13292" y="16537"/>
                </a:cubicBezTo>
                <a:cubicBezTo>
                  <a:pt x="11298" y="16537"/>
                  <a:pt x="11298" y="16537"/>
                  <a:pt x="11298" y="16537"/>
                </a:cubicBezTo>
                <a:cubicBezTo>
                  <a:pt x="10385" y="20419"/>
                  <a:pt x="10385" y="20419"/>
                  <a:pt x="10385" y="20419"/>
                </a:cubicBezTo>
                <a:cubicBezTo>
                  <a:pt x="10135" y="21600"/>
                  <a:pt x="10135" y="21600"/>
                  <a:pt x="10135" y="21600"/>
                </a:cubicBezTo>
                <a:cubicBezTo>
                  <a:pt x="8972" y="21600"/>
                  <a:pt x="8972" y="21600"/>
                  <a:pt x="8972" y="21600"/>
                </a:cubicBezTo>
                <a:cubicBezTo>
                  <a:pt x="4403" y="21600"/>
                  <a:pt x="4403" y="21600"/>
                  <a:pt x="4403" y="21600"/>
                </a:cubicBezTo>
                <a:cubicBezTo>
                  <a:pt x="2575" y="21600"/>
                  <a:pt x="2575" y="21600"/>
                  <a:pt x="2575" y="21600"/>
                </a:cubicBezTo>
                <a:cubicBezTo>
                  <a:pt x="2991" y="19744"/>
                  <a:pt x="2991" y="19744"/>
                  <a:pt x="2991" y="19744"/>
                </a:cubicBezTo>
                <a:cubicBezTo>
                  <a:pt x="3323" y="18225"/>
                  <a:pt x="3323" y="18225"/>
                  <a:pt x="3323" y="18225"/>
                </a:cubicBezTo>
                <a:cubicBezTo>
                  <a:pt x="1828" y="18225"/>
                  <a:pt x="1828" y="18225"/>
                  <a:pt x="1828" y="18225"/>
                </a:cubicBezTo>
                <a:cubicBezTo>
                  <a:pt x="0" y="18225"/>
                  <a:pt x="0" y="18225"/>
                  <a:pt x="0" y="18225"/>
                </a:cubicBezTo>
                <a:cubicBezTo>
                  <a:pt x="415" y="16369"/>
                  <a:pt x="415" y="16369"/>
                  <a:pt x="415" y="16369"/>
                </a:cubicBezTo>
                <a:cubicBezTo>
                  <a:pt x="3822" y="1181"/>
                  <a:pt x="3822" y="1181"/>
                  <a:pt x="3822" y="1181"/>
                </a:cubicBezTo>
                <a:cubicBezTo>
                  <a:pt x="4071" y="0"/>
                  <a:pt x="4071" y="0"/>
                  <a:pt x="4071" y="0"/>
                </a:cubicBezTo>
                <a:cubicBezTo>
                  <a:pt x="5234" y="0"/>
                  <a:pt x="5234" y="0"/>
                  <a:pt x="5234" y="0"/>
                </a:cubicBezTo>
                <a:cubicBezTo>
                  <a:pt x="12960" y="0"/>
                  <a:pt x="12960" y="0"/>
                  <a:pt x="12960" y="0"/>
                </a:cubicBezTo>
                <a:cubicBezTo>
                  <a:pt x="14788" y="0"/>
                  <a:pt x="16532" y="759"/>
                  <a:pt x="17529" y="2109"/>
                </a:cubicBezTo>
                <a:cubicBezTo>
                  <a:pt x="17945" y="2616"/>
                  <a:pt x="18360" y="3291"/>
                  <a:pt x="18526" y="4134"/>
                </a:cubicBezTo>
                <a:cubicBezTo>
                  <a:pt x="19191" y="4472"/>
                  <a:pt x="19689" y="4978"/>
                  <a:pt x="20105" y="5484"/>
                </a:cubicBezTo>
                <a:cubicBezTo>
                  <a:pt x="20852" y="6412"/>
                  <a:pt x="21600" y="8016"/>
                  <a:pt x="21102" y="10378"/>
                </a:cubicBezTo>
                <a:moveTo>
                  <a:pt x="17197" y="5147"/>
                </a:moveTo>
                <a:cubicBezTo>
                  <a:pt x="17114" y="4556"/>
                  <a:pt x="16948" y="3966"/>
                  <a:pt x="16698" y="3544"/>
                </a:cubicBezTo>
                <a:cubicBezTo>
                  <a:pt x="15951" y="2109"/>
                  <a:pt x="14372" y="1519"/>
                  <a:pt x="12960" y="1519"/>
                </a:cubicBezTo>
                <a:cubicBezTo>
                  <a:pt x="5234" y="1519"/>
                  <a:pt x="5234" y="1519"/>
                  <a:pt x="5234" y="1519"/>
                </a:cubicBezTo>
                <a:cubicBezTo>
                  <a:pt x="1828" y="16706"/>
                  <a:pt x="1828" y="16706"/>
                  <a:pt x="1828" y="16706"/>
                </a:cubicBezTo>
                <a:cubicBezTo>
                  <a:pt x="3655" y="16706"/>
                  <a:pt x="3655" y="16706"/>
                  <a:pt x="3655" y="16706"/>
                </a:cubicBezTo>
                <a:cubicBezTo>
                  <a:pt x="5234" y="16706"/>
                  <a:pt x="5234" y="16706"/>
                  <a:pt x="5234" y="16706"/>
                </a:cubicBezTo>
                <a:cubicBezTo>
                  <a:pt x="6397" y="16706"/>
                  <a:pt x="6397" y="16706"/>
                  <a:pt x="6397" y="16706"/>
                </a:cubicBezTo>
                <a:cubicBezTo>
                  <a:pt x="7477" y="11644"/>
                  <a:pt x="7477" y="11644"/>
                  <a:pt x="7477" y="11644"/>
                </a:cubicBezTo>
                <a:cubicBezTo>
                  <a:pt x="10717" y="11644"/>
                  <a:pt x="10717" y="11644"/>
                  <a:pt x="10717" y="11644"/>
                </a:cubicBezTo>
                <a:cubicBezTo>
                  <a:pt x="10717" y="11644"/>
                  <a:pt x="10800" y="11644"/>
                  <a:pt x="10800" y="11644"/>
                </a:cubicBezTo>
                <a:cubicBezTo>
                  <a:pt x="12628" y="11644"/>
                  <a:pt x="14289" y="10969"/>
                  <a:pt x="15452" y="9703"/>
                </a:cubicBezTo>
                <a:cubicBezTo>
                  <a:pt x="16200" y="8944"/>
                  <a:pt x="16782" y="7931"/>
                  <a:pt x="17031" y="6666"/>
                </a:cubicBezTo>
                <a:cubicBezTo>
                  <a:pt x="17197" y="6159"/>
                  <a:pt x="17197" y="5653"/>
                  <a:pt x="17197" y="5147"/>
                </a:cubicBezTo>
                <a:moveTo>
                  <a:pt x="18692" y="6075"/>
                </a:moveTo>
                <a:cubicBezTo>
                  <a:pt x="18609" y="6412"/>
                  <a:pt x="18609" y="6666"/>
                  <a:pt x="18526" y="7003"/>
                </a:cubicBezTo>
                <a:cubicBezTo>
                  <a:pt x="17695" y="10716"/>
                  <a:pt x="14622" y="13162"/>
                  <a:pt x="10717" y="13162"/>
                </a:cubicBezTo>
                <a:cubicBezTo>
                  <a:pt x="8640" y="13162"/>
                  <a:pt x="8640" y="13162"/>
                  <a:pt x="8640" y="13162"/>
                </a:cubicBezTo>
                <a:cubicBezTo>
                  <a:pt x="7809" y="17044"/>
                  <a:pt x="7809" y="17044"/>
                  <a:pt x="7809" y="17044"/>
                </a:cubicBezTo>
                <a:cubicBezTo>
                  <a:pt x="7560" y="18225"/>
                  <a:pt x="7560" y="18225"/>
                  <a:pt x="7560" y="18225"/>
                </a:cubicBezTo>
                <a:cubicBezTo>
                  <a:pt x="6397" y="18225"/>
                  <a:pt x="6397" y="18225"/>
                  <a:pt x="6397" y="18225"/>
                </a:cubicBezTo>
                <a:cubicBezTo>
                  <a:pt x="4902" y="18225"/>
                  <a:pt x="4902" y="18225"/>
                  <a:pt x="4902" y="18225"/>
                </a:cubicBezTo>
                <a:cubicBezTo>
                  <a:pt x="4403" y="20081"/>
                  <a:pt x="4403" y="20081"/>
                  <a:pt x="4403" y="20081"/>
                </a:cubicBezTo>
                <a:cubicBezTo>
                  <a:pt x="8972" y="20081"/>
                  <a:pt x="8972" y="20081"/>
                  <a:pt x="8972" y="20081"/>
                </a:cubicBezTo>
                <a:cubicBezTo>
                  <a:pt x="10052" y="15103"/>
                  <a:pt x="10052" y="15103"/>
                  <a:pt x="10052" y="15103"/>
                </a:cubicBezTo>
                <a:cubicBezTo>
                  <a:pt x="13292" y="15103"/>
                  <a:pt x="13292" y="15103"/>
                  <a:pt x="13292" y="15103"/>
                </a:cubicBezTo>
                <a:cubicBezTo>
                  <a:pt x="16366" y="15103"/>
                  <a:pt x="18942" y="13247"/>
                  <a:pt x="19606" y="10041"/>
                </a:cubicBezTo>
                <a:cubicBezTo>
                  <a:pt x="20022" y="8269"/>
                  <a:pt x="19523" y="6919"/>
                  <a:pt x="18692" y="6075"/>
                </a:cubicBezTo>
                <a:moveTo>
                  <a:pt x="12046" y="8016"/>
                </a:moveTo>
                <a:cubicBezTo>
                  <a:pt x="11880" y="8100"/>
                  <a:pt x="11714" y="8269"/>
                  <a:pt x="11631" y="8353"/>
                </a:cubicBezTo>
                <a:cubicBezTo>
                  <a:pt x="11215" y="8606"/>
                  <a:pt x="10717" y="8775"/>
                  <a:pt x="10218" y="8775"/>
                </a:cubicBezTo>
                <a:cubicBezTo>
                  <a:pt x="8142" y="8775"/>
                  <a:pt x="8142" y="8775"/>
                  <a:pt x="8142" y="8775"/>
                </a:cubicBezTo>
                <a:cubicBezTo>
                  <a:pt x="9055" y="4894"/>
                  <a:pt x="9055" y="4894"/>
                  <a:pt x="9055" y="4894"/>
                </a:cubicBezTo>
                <a:cubicBezTo>
                  <a:pt x="9055" y="4556"/>
                  <a:pt x="9055" y="4556"/>
                  <a:pt x="9055" y="4556"/>
                </a:cubicBezTo>
                <a:cubicBezTo>
                  <a:pt x="11298" y="4556"/>
                  <a:pt x="11298" y="4556"/>
                  <a:pt x="11298" y="4556"/>
                </a:cubicBezTo>
                <a:cubicBezTo>
                  <a:pt x="11714" y="4556"/>
                  <a:pt x="12046" y="4725"/>
                  <a:pt x="12295" y="4894"/>
                </a:cubicBezTo>
                <a:cubicBezTo>
                  <a:pt x="12794" y="5231"/>
                  <a:pt x="13043" y="5906"/>
                  <a:pt x="12794" y="6666"/>
                </a:cubicBezTo>
                <a:cubicBezTo>
                  <a:pt x="12711" y="7172"/>
                  <a:pt x="12378" y="7678"/>
                  <a:pt x="12046" y="8016"/>
                </a:cubicBezTo>
                <a:moveTo>
                  <a:pt x="11382" y="6075"/>
                </a:moveTo>
                <a:cubicBezTo>
                  <a:pt x="11382" y="6075"/>
                  <a:pt x="11382" y="6075"/>
                  <a:pt x="11298" y="6075"/>
                </a:cubicBezTo>
                <a:cubicBezTo>
                  <a:pt x="10302" y="6075"/>
                  <a:pt x="10302" y="6075"/>
                  <a:pt x="10302" y="6075"/>
                </a:cubicBezTo>
                <a:cubicBezTo>
                  <a:pt x="9969" y="7256"/>
                  <a:pt x="9969" y="7256"/>
                  <a:pt x="9969" y="7256"/>
                </a:cubicBezTo>
                <a:cubicBezTo>
                  <a:pt x="10218" y="7256"/>
                  <a:pt x="10218" y="7256"/>
                  <a:pt x="10218" y="7256"/>
                </a:cubicBezTo>
                <a:cubicBezTo>
                  <a:pt x="10717" y="7256"/>
                  <a:pt x="11215" y="6834"/>
                  <a:pt x="11382" y="6328"/>
                </a:cubicBezTo>
                <a:cubicBezTo>
                  <a:pt x="11382" y="6328"/>
                  <a:pt x="11382" y="6328"/>
                  <a:pt x="11382" y="6328"/>
                </a:cubicBezTo>
                <a:cubicBezTo>
                  <a:pt x="11382" y="6244"/>
                  <a:pt x="11382" y="6244"/>
                  <a:pt x="11382" y="6244"/>
                </a:cubicBezTo>
                <a:cubicBezTo>
                  <a:pt x="11382" y="6159"/>
                  <a:pt x="11382" y="6159"/>
                  <a:pt x="11382" y="60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0" name="Shape"/>
          <p:cNvSpPr/>
          <p:nvPr/>
        </p:nvSpPr>
        <p:spPr>
          <a:xfrm>
            <a:off x="9909340" y="3447111"/>
            <a:ext cx="511405" cy="488247"/>
          </a:xfrm>
          <a:custGeom>
            <a:avLst/>
            <a:gdLst/>
            <a:ahLst/>
            <a:cxnLst>
              <a:cxn ang="0">
                <a:pos x="wd2" y="hd2"/>
              </a:cxn>
              <a:cxn ang="5400000">
                <a:pos x="wd2" y="hd2"/>
              </a:cxn>
              <a:cxn ang="10800000">
                <a:pos x="wd2" y="hd2"/>
              </a:cxn>
              <a:cxn ang="16200000">
                <a:pos x="wd2" y="hd2"/>
              </a:cxn>
            </a:cxnLst>
            <a:rect l="0" t="0" r="r" b="b"/>
            <a:pathLst>
              <a:path w="21600" h="21600" extrusionOk="0">
                <a:moveTo>
                  <a:pt x="16791" y="21600"/>
                </a:moveTo>
                <a:cubicBezTo>
                  <a:pt x="16791" y="13721"/>
                  <a:pt x="16791" y="13721"/>
                  <a:pt x="16791" y="13721"/>
                </a:cubicBezTo>
                <a:cubicBezTo>
                  <a:pt x="16791" y="12128"/>
                  <a:pt x="16369" y="10534"/>
                  <a:pt x="14512" y="10534"/>
                </a:cubicBezTo>
                <a:cubicBezTo>
                  <a:pt x="12741" y="10534"/>
                  <a:pt x="11981" y="12128"/>
                  <a:pt x="11981" y="13810"/>
                </a:cubicBezTo>
                <a:cubicBezTo>
                  <a:pt x="11981" y="21600"/>
                  <a:pt x="11981" y="21600"/>
                  <a:pt x="11981" y="21600"/>
                </a:cubicBezTo>
                <a:cubicBezTo>
                  <a:pt x="7172" y="21600"/>
                  <a:pt x="7172" y="21600"/>
                  <a:pt x="7172" y="21600"/>
                </a:cubicBezTo>
                <a:cubicBezTo>
                  <a:pt x="7172" y="7170"/>
                  <a:pt x="7172" y="7170"/>
                  <a:pt x="7172" y="7170"/>
                </a:cubicBezTo>
                <a:cubicBezTo>
                  <a:pt x="11981" y="7170"/>
                  <a:pt x="11981" y="7170"/>
                  <a:pt x="11981" y="7170"/>
                </a:cubicBezTo>
                <a:cubicBezTo>
                  <a:pt x="11981" y="9118"/>
                  <a:pt x="11981" y="9118"/>
                  <a:pt x="11981" y="9118"/>
                </a:cubicBezTo>
                <a:cubicBezTo>
                  <a:pt x="13247" y="7436"/>
                  <a:pt x="14344" y="6728"/>
                  <a:pt x="16369" y="6728"/>
                </a:cubicBezTo>
                <a:cubicBezTo>
                  <a:pt x="18309" y="6728"/>
                  <a:pt x="21600" y="7702"/>
                  <a:pt x="21600" y="13456"/>
                </a:cubicBezTo>
                <a:cubicBezTo>
                  <a:pt x="21600" y="21600"/>
                  <a:pt x="21600" y="21600"/>
                  <a:pt x="21600" y="21600"/>
                </a:cubicBezTo>
                <a:lnTo>
                  <a:pt x="16791" y="21600"/>
                </a:lnTo>
                <a:close/>
                <a:moveTo>
                  <a:pt x="2700" y="5046"/>
                </a:moveTo>
                <a:cubicBezTo>
                  <a:pt x="1181" y="5046"/>
                  <a:pt x="0" y="3984"/>
                  <a:pt x="0" y="2567"/>
                </a:cubicBezTo>
                <a:cubicBezTo>
                  <a:pt x="0" y="1151"/>
                  <a:pt x="1181" y="0"/>
                  <a:pt x="2700" y="0"/>
                </a:cubicBezTo>
                <a:cubicBezTo>
                  <a:pt x="4219" y="0"/>
                  <a:pt x="5400" y="1151"/>
                  <a:pt x="5400" y="2567"/>
                </a:cubicBezTo>
                <a:cubicBezTo>
                  <a:pt x="5400" y="3984"/>
                  <a:pt x="4219" y="5046"/>
                  <a:pt x="2700" y="5046"/>
                </a:cubicBezTo>
                <a:moveTo>
                  <a:pt x="5063" y="21600"/>
                </a:moveTo>
                <a:cubicBezTo>
                  <a:pt x="253" y="21600"/>
                  <a:pt x="253" y="21600"/>
                  <a:pt x="253" y="21600"/>
                </a:cubicBezTo>
                <a:cubicBezTo>
                  <a:pt x="253" y="7170"/>
                  <a:pt x="253" y="7170"/>
                  <a:pt x="253" y="7170"/>
                </a:cubicBezTo>
                <a:cubicBezTo>
                  <a:pt x="5063" y="7170"/>
                  <a:pt x="5063" y="7170"/>
                  <a:pt x="5063" y="7170"/>
                </a:cubicBezTo>
                <a:lnTo>
                  <a:pt x="5063"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1" name="Shape"/>
          <p:cNvSpPr/>
          <p:nvPr/>
        </p:nvSpPr>
        <p:spPr>
          <a:xfrm>
            <a:off x="9013899" y="3431672"/>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6706" y="19828"/>
                </a:moveTo>
                <a:cubicBezTo>
                  <a:pt x="15187" y="17297"/>
                  <a:pt x="12319" y="15609"/>
                  <a:pt x="9028" y="15609"/>
                </a:cubicBezTo>
                <a:cubicBezTo>
                  <a:pt x="6581" y="15609"/>
                  <a:pt x="4388" y="16537"/>
                  <a:pt x="2784" y="18056"/>
                </a:cubicBezTo>
                <a:cubicBezTo>
                  <a:pt x="1013" y="16116"/>
                  <a:pt x="0" y="13584"/>
                  <a:pt x="0" y="10800"/>
                </a:cubicBezTo>
                <a:cubicBezTo>
                  <a:pt x="0" y="4809"/>
                  <a:pt x="4809" y="0"/>
                  <a:pt x="10800" y="0"/>
                </a:cubicBezTo>
                <a:cubicBezTo>
                  <a:pt x="16791" y="0"/>
                  <a:pt x="21600" y="4809"/>
                  <a:pt x="21600" y="10800"/>
                </a:cubicBezTo>
                <a:cubicBezTo>
                  <a:pt x="21600" y="14597"/>
                  <a:pt x="19659" y="17887"/>
                  <a:pt x="16706" y="19828"/>
                </a:cubicBezTo>
                <a:moveTo>
                  <a:pt x="5484" y="13753"/>
                </a:moveTo>
                <a:cubicBezTo>
                  <a:pt x="5569" y="13753"/>
                  <a:pt x="5569" y="13753"/>
                  <a:pt x="5569" y="13753"/>
                </a:cubicBezTo>
                <a:cubicBezTo>
                  <a:pt x="5569" y="13753"/>
                  <a:pt x="11306" y="12234"/>
                  <a:pt x="15019" y="15019"/>
                </a:cubicBezTo>
                <a:cubicBezTo>
                  <a:pt x="15019" y="15019"/>
                  <a:pt x="15356" y="15272"/>
                  <a:pt x="15778" y="15019"/>
                </a:cubicBezTo>
                <a:cubicBezTo>
                  <a:pt x="15947" y="14850"/>
                  <a:pt x="16031" y="14766"/>
                  <a:pt x="16031" y="14344"/>
                </a:cubicBezTo>
                <a:cubicBezTo>
                  <a:pt x="16031" y="14344"/>
                  <a:pt x="16031" y="14091"/>
                  <a:pt x="15778" y="13837"/>
                </a:cubicBezTo>
                <a:cubicBezTo>
                  <a:pt x="11559" y="10969"/>
                  <a:pt x="5653" y="12319"/>
                  <a:pt x="5400" y="12319"/>
                </a:cubicBezTo>
                <a:cubicBezTo>
                  <a:pt x="4809" y="12572"/>
                  <a:pt x="4809" y="12994"/>
                  <a:pt x="4809" y="12994"/>
                </a:cubicBezTo>
                <a:cubicBezTo>
                  <a:pt x="4809" y="13331"/>
                  <a:pt x="5063" y="13753"/>
                  <a:pt x="5484" y="13753"/>
                </a:cubicBezTo>
                <a:moveTo>
                  <a:pt x="5063" y="10716"/>
                </a:moveTo>
                <a:cubicBezTo>
                  <a:pt x="5400" y="10631"/>
                  <a:pt x="5400" y="10631"/>
                  <a:pt x="5400" y="10631"/>
                </a:cubicBezTo>
                <a:cubicBezTo>
                  <a:pt x="6075" y="10462"/>
                  <a:pt x="11559" y="9112"/>
                  <a:pt x="16200" y="11897"/>
                </a:cubicBezTo>
                <a:cubicBezTo>
                  <a:pt x="16369" y="11981"/>
                  <a:pt x="16537" y="12066"/>
                  <a:pt x="16622" y="12066"/>
                </a:cubicBezTo>
                <a:cubicBezTo>
                  <a:pt x="17128" y="12066"/>
                  <a:pt x="17550" y="11559"/>
                  <a:pt x="17550" y="11053"/>
                </a:cubicBezTo>
                <a:cubicBezTo>
                  <a:pt x="17550" y="10716"/>
                  <a:pt x="17297" y="10378"/>
                  <a:pt x="17044" y="10209"/>
                </a:cubicBezTo>
                <a:cubicBezTo>
                  <a:pt x="17044" y="10209"/>
                  <a:pt x="17044" y="10209"/>
                  <a:pt x="17044" y="10209"/>
                </a:cubicBezTo>
                <a:cubicBezTo>
                  <a:pt x="11391" y="7003"/>
                  <a:pt x="5316" y="8944"/>
                  <a:pt x="4894" y="9028"/>
                </a:cubicBezTo>
                <a:cubicBezTo>
                  <a:pt x="4556" y="9112"/>
                  <a:pt x="4303" y="9450"/>
                  <a:pt x="4303" y="9787"/>
                </a:cubicBezTo>
                <a:cubicBezTo>
                  <a:pt x="4303" y="10294"/>
                  <a:pt x="4641" y="10716"/>
                  <a:pt x="5063" y="10716"/>
                </a:cubicBezTo>
                <a:moveTo>
                  <a:pt x="18562" y="6919"/>
                </a:moveTo>
                <a:cubicBezTo>
                  <a:pt x="12572" y="3206"/>
                  <a:pt x="4725" y="5147"/>
                  <a:pt x="4388" y="5231"/>
                </a:cubicBezTo>
                <a:cubicBezTo>
                  <a:pt x="3797" y="5316"/>
                  <a:pt x="3544" y="5737"/>
                  <a:pt x="3544" y="6244"/>
                </a:cubicBezTo>
                <a:cubicBezTo>
                  <a:pt x="3544" y="6834"/>
                  <a:pt x="4050" y="7256"/>
                  <a:pt x="4556" y="7256"/>
                </a:cubicBezTo>
                <a:cubicBezTo>
                  <a:pt x="4641" y="7256"/>
                  <a:pt x="4725" y="7256"/>
                  <a:pt x="4809" y="7256"/>
                </a:cubicBezTo>
                <a:cubicBezTo>
                  <a:pt x="4809" y="7256"/>
                  <a:pt x="4809" y="7256"/>
                  <a:pt x="4809" y="7256"/>
                </a:cubicBezTo>
                <a:cubicBezTo>
                  <a:pt x="4894" y="7172"/>
                  <a:pt x="12234" y="5316"/>
                  <a:pt x="17466" y="8606"/>
                </a:cubicBezTo>
                <a:cubicBezTo>
                  <a:pt x="17803" y="8775"/>
                  <a:pt x="18056" y="8775"/>
                  <a:pt x="18056" y="8775"/>
                </a:cubicBezTo>
                <a:cubicBezTo>
                  <a:pt x="18647" y="8775"/>
                  <a:pt x="19069" y="8353"/>
                  <a:pt x="19069" y="7762"/>
                </a:cubicBezTo>
                <a:cubicBezTo>
                  <a:pt x="19069" y="7425"/>
                  <a:pt x="18900" y="7087"/>
                  <a:pt x="18562" y="6919"/>
                </a:cubicBezTo>
                <a:moveTo>
                  <a:pt x="13247" y="21262"/>
                </a:moveTo>
                <a:cubicBezTo>
                  <a:pt x="12319" y="21516"/>
                  <a:pt x="11812" y="21600"/>
                  <a:pt x="10800" y="21600"/>
                </a:cubicBezTo>
                <a:cubicBezTo>
                  <a:pt x="8775" y="21600"/>
                  <a:pt x="7172" y="21178"/>
                  <a:pt x="5569" y="20250"/>
                </a:cubicBezTo>
                <a:cubicBezTo>
                  <a:pt x="6497" y="19237"/>
                  <a:pt x="7594" y="18816"/>
                  <a:pt x="9028" y="18816"/>
                </a:cubicBezTo>
                <a:cubicBezTo>
                  <a:pt x="10969" y="18816"/>
                  <a:pt x="12487" y="19744"/>
                  <a:pt x="13247" y="21262"/>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2" name="Shape"/>
          <p:cNvSpPr/>
          <p:nvPr/>
        </p:nvSpPr>
        <p:spPr>
          <a:xfrm>
            <a:off x="8118459" y="3510795"/>
            <a:ext cx="513335" cy="353158"/>
          </a:xfrm>
          <a:custGeom>
            <a:avLst/>
            <a:gdLst/>
            <a:ahLst/>
            <a:cxnLst>
              <a:cxn ang="0">
                <a:pos x="wd2" y="hd2"/>
              </a:cxn>
              <a:cxn ang="5400000">
                <a:pos x="wd2" y="hd2"/>
              </a:cxn>
              <a:cxn ang="10800000">
                <a:pos x="wd2" y="hd2"/>
              </a:cxn>
              <a:cxn ang="16200000">
                <a:pos x="wd2" y="hd2"/>
              </a:cxn>
            </a:cxnLst>
            <a:rect l="0" t="0" r="r" b="b"/>
            <a:pathLst>
              <a:path w="21600" h="21600" extrusionOk="0">
                <a:moveTo>
                  <a:pt x="18309" y="0"/>
                </a:moveTo>
                <a:cubicBezTo>
                  <a:pt x="11222" y="0"/>
                  <a:pt x="11222" y="0"/>
                  <a:pt x="11222" y="0"/>
                </a:cubicBezTo>
                <a:cubicBezTo>
                  <a:pt x="3881" y="0"/>
                  <a:pt x="3881" y="0"/>
                  <a:pt x="3881" y="0"/>
                </a:cubicBezTo>
                <a:cubicBezTo>
                  <a:pt x="2025" y="0"/>
                  <a:pt x="0" y="1841"/>
                  <a:pt x="0" y="4418"/>
                </a:cubicBezTo>
                <a:cubicBezTo>
                  <a:pt x="0" y="17427"/>
                  <a:pt x="0" y="17427"/>
                  <a:pt x="0" y="17427"/>
                </a:cubicBezTo>
                <a:cubicBezTo>
                  <a:pt x="0" y="20005"/>
                  <a:pt x="2025" y="21600"/>
                  <a:pt x="3881" y="21600"/>
                </a:cubicBezTo>
                <a:cubicBezTo>
                  <a:pt x="11391" y="21600"/>
                  <a:pt x="11391" y="21600"/>
                  <a:pt x="11391" y="21600"/>
                </a:cubicBezTo>
                <a:cubicBezTo>
                  <a:pt x="18309" y="21600"/>
                  <a:pt x="18309" y="21600"/>
                  <a:pt x="18309" y="21600"/>
                </a:cubicBezTo>
                <a:cubicBezTo>
                  <a:pt x="20081" y="21600"/>
                  <a:pt x="21600" y="20005"/>
                  <a:pt x="21600" y="17427"/>
                </a:cubicBezTo>
                <a:cubicBezTo>
                  <a:pt x="21600" y="4418"/>
                  <a:pt x="21600" y="4418"/>
                  <a:pt x="21600" y="4418"/>
                </a:cubicBezTo>
                <a:cubicBezTo>
                  <a:pt x="21600" y="1841"/>
                  <a:pt x="20081" y="0"/>
                  <a:pt x="18309" y="0"/>
                </a:cubicBezTo>
                <a:moveTo>
                  <a:pt x="9366" y="15832"/>
                </a:moveTo>
                <a:cubicBezTo>
                  <a:pt x="9366" y="5891"/>
                  <a:pt x="9366" y="5891"/>
                  <a:pt x="9366" y="5891"/>
                </a:cubicBezTo>
                <a:cubicBezTo>
                  <a:pt x="14091" y="10923"/>
                  <a:pt x="14091" y="10923"/>
                  <a:pt x="14091" y="10923"/>
                </a:cubicBezTo>
                <a:lnTo>
                  <a:pt x="9366" y="158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3" name="Shape"/>
          <p:cNvSpPr/>
          <p:nvPr/>
        </p:nvSpPr>
        <p:spPr>
          <a:xfrm>
            <a:off x="7223892" y="3463286"/>
            <a:ext cx="512752" cy="449356"/>
          </a:xfrm>
          <a:custGeom>
            <a:avLst/>
            <a:gdLst/>
            <a:ahLst/>
            <a:cxnLst>
              <a:cxn ang="0">
                <a:pos x="wd2" y="hd2"/>
              </a:cxn>
              <a:cxn ang="5400000">
                <a:pos x="wd2" y="hd2"/>
              </a:cxn>
              <a:cxn ang="10800000">
                <a:pos x="wd2" y="hd2"/>
              </a:cxn>
              <a:cxn ang="16200000">
                <a:pos x="wd2" y="hd2"/>
              </a:cxn>
            </a:cxnLst>
            <a:rect l="0" t="0" r="r" b="b"/>
            <a:pathLst>
              <a:path w="20497" h="18697" extrusionOk="0">
                <a:moveTo>
                  <a:pt x="17674" y="10997"/>
                </a:moveTo>
                <a:cubicBezTo>
                  <a:pt x="16474" y="12915"/>
                  <a:pt x="14794" y="15167"/>
                  <a:pt x="13274" y="16418"/>
                </a:cubicBezTo>
                <a:cubicBezTo>
                  <a:pt x="12234" y="17419"/>
                  <a:pt x="10234" y="18920"/>
                  <a:pt x="8714" y="18670"/>
                </a:cubicBezTo>
                <a:cubicBezTo>
                  <a:pt x="4634" y="17919"/>
                  <a:pt x="5514" y="7661"/>
                  <a:pt x="2794" y="5326"/>
                </a:cubicBezTo>
                <a:cubicBezTo>
                  <a:pt x="1594" y="4993"/>
                  <a:pt x="954" y="6911"/>
                  <a:pt x="314" y="5743"/>
                </a:cubicBezTo>
                <a:cubicBezTo>
                  <a:pt x="-806" y="4826"/>
                  <a:pt x="1354" y="3241"/>
                  <a:pt x="2394" y="2324"/>
                </a:cubicBezTo>
                <a:cubicBezTo>
                  <a:pt x="3674" y="1156"/>
                  <a:pt x="5274" y="-512"/>
                  <a:pt x="7034" y="239"/>
                </a:cubicBezTo>
                <a:cubicBezTo>
                  <a:pt x="10394" y="1573"/>
                  <a:pt x="7994" y="10080"/>
                  <a:pt x="11194" y="11915"/>
                </a:cubicBezTo>
                <a:cubicBezTo>
                  <a:pt x="12874" y="10497"/>
                  <a:pt x="14714" y="8162"/>
                  <a:pt x="14394" y="5326"/>
                </a:cubicBezTo>
                <a:cubicBezTo>
                  <a:pt x="14074" y="4409"/>
                  <a:pt x="12474" y="4659"/>
                  <a:pt x="11594" y="4909"/>
                </a:cubicBezTo>
                <a:cubicBezTo>
                  <a:pt x="11594" y="573"/>
                  <a:pt x="19754" y="-2680"/>
                  <a:pt x="20474" y="3158"/>
                </a:cubicBezTo>
                <a:cubicBezTo>
                  <a:pt x="20794" y="6744"/>
                  <a:pt x="17674" y="10997"/>
                  <a:pt x="17674" y="1099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4" name="Shape"/>
          <p:cNvSpPr/>
          <p:nvPr/>
        </p:nvSpPr>
        <p:spPr>
          <a:xfrm>
            <a:off x="6329509" y="3470269"/>
            <a:ext cx="511405" cy="440002"/>
          </a:xfrm>
          <a:custGeom>
            <a:avLst/>
            <a:gdLst/>
            <a:ahLst/>
            <a:cxnLst>
              <a:cxn ang="0">
                <a:pos x="wd2" y="hd2"/>
              </a:cxn>
              <a:cxn ang="5400000">
                <a:pos x="wd2" y="hd2"/>
              </a:cxn>
              <a:cxn ang="10800000">
                <a:pos x="wd2" y="hd2"/>
              </a:cxn>
              <a:cxn ang="16200000">
                <a:pos x="wd2" y="hd2"/>
              </a:cxn>
            </a:cxnLst>
            <a:rect l="0" t="0" r="r" b="b"/>
            <a:pathLst>
              <a:path w="21600" h="21600" extrusionOk="0">
                <a:moveTo>
                  <a:pt x="18225" y="5400"/>
                </a:moveTo>
                <a:cubicBezTo>
                  <a:pt x="18225" y="9229"/>
                  <a:pt x="18225" y="9229"/>
                  <a:pt x="18225" y="9229"/>
                </a:cubicBezTo>
                <a:cubicBezTo>
                  <a:pt x="16875" y="9229"/>
                  <a:pt x="16875" y="9229"/>
                  <a:pt x="16875" y="9229"/>
                </a:cubicBezTo>
                <a:cubicBezTo>
                  <a:pt x="16875" y="5400"/>
                  <a:pt x="16875" y="5400"/>
                  <a:pt x="16875" y="5400"/>
                </a:cubicBezTo>
                <a:cubicBezTo>
                  <a:pt x="13500" y="5400"/>
                  <a:pt x="13500" y="5400"/>
                  <a:pt x="13500" y="5400"/>
                </a:cubicBezTo>
                <a:cubicBezTo>
                  <a:pt x="13500" y="3829"/>
                  <a:pt x="13500" y="3829"/>
                  <a:pt x="13500" y="3829"/>
                </a:cubicBezTo>
                <a:cubicBezTo>
                  <a:pt x="16875" y="3829"/>
                  <a:pt x="16875" y="3829"/>
                  <a:pt x="16875" y="3829"/>
                </a:cubicBezTo>
                <a:cubicBezTo>
                  <a:pt x="16875" y="0"/>
                  <a:pt x="16875" y="0"/>
                  <a:pt x="16875" y="0"/>
                </a:cubicBezTo>
                <a:cubicBezTo>
                  <a:pt x="18225" y="0"/>
                  <a:pt x="18225" y="0"/>
                  <a:pt x="18225" y="0"/>
                </a:cubicBezTo>
                <a:cubicBezTo>
                  <a:pt x="18225" y="3829"/>
                  <a:pt x="18225" y="3829"/>
                  <a:pt x="18225" y="3829"/>
                </a:cubicBezTo>
                <a:cubicBezTo>
                  <a:pt x="21600" y="3829"/>
                  <a:pt x="21600" y="3829"/>
                  <a:pt x="21600" y="3829"/>
                </a:cubicBezTo>
                <a:cubicBezTo>
                  <a:pt x="21600" y="5400"/>
                  <a:pt x="21600" y="5400"/>
                  <a:pt x="21600" y="5400"/>
                </a:cubicBezTo>
                <a:lnTo>
                  <a:pt x="18225" y="5400"/>
                </a:lnTo>
                <a:close/>
                <a:moveTo>
                  <a:pt x="8859" y="1571"/>
                </a:moveTo>
                <a:cubicBezTo>
                  <a:pt x="10125" y="2356"/>
                  <a:pt x="10800" y="3535"/>
                  <a:pt x="10800" y="5204"/>
                </a:cubicBezTo>
                <a:cubicBezTo>
                  <a:pt x="10800" y="6578"/>
                  <a:pt x="10041" y="7658"/>
                  <a:pt x="9112" y="8542"/>
                </a:cubicBezTo>
                <a:cubicBezTo>
                  <a:pt x="8184" y="9327"/>
                  <a:pt x="8016" y="9622"/>
                  <a:pt x="8016" y="10407"/>
                </a:cubicBezTo>
                <a:cubicBezTo>
                  <a:pt x="8016" y="10996"/>
                  <a:pt x="9028" y="11978"/>
                  <a:pt x="9534" y="12371"/>
                </a:cubicBezTo>
                <a:cubicBezTo>
                  <a:pt x="11053" y="13647"/>
                  <a:pt x="11475" y="14727"/>
                  <a:pt x="11475" y="16593"/>
                </a:cubicBezTo>
                <a:cubicBezTo>
                  <a:pt x="11475" y="18949"/>
                  <a:pt x="9534" y="21600"/>
                  <a:pt x="5906" y="21600"/>
                </a:cubicBezTo>
                <a:cubicBezTo>
                  <a:pt x="2784" y="21600"/>
                  <a:pt x="0" y="19833"/>
                  <a:pt x="0" y="17476"/>
                </a:cubicBezTo>
                <a:cubicBezTo>
                  <a:pt x="0" y="15120"/>
                  <a:pt x="2531" y="12764"/>
                  <a:pt x="5653" y="12764"/>
                </a:cubicBezTo>
                <a:cubicBezTo>
                  <a:pt x="5991" y="12764"/>
                  <a:pt x="6328" y="12764"/>
                  <a:pt x="6666" y="12764"/>
                </a:cubicBezTo>
                <a:cubicBezTo>
                  <a:pt x="6244" y="12273"/>
                  <a:pt x="5906" y="11684"/>
                  <a:pt x="5906" y="10996"/>
                </a:cubicBezTo>
                <a:cubicBezTo>
                  <a:pt x="5906" y="10505"/>
                  <a:pt x="5991" y="10113"/>
                  <a:pt x="6159" y="9720"/>
                </a:cubicBezTo>
                <a:cubicBezTo>
                  <a:pt x="5991" y="9720"/>
                  <a:pt x="5822" y="9720"/>
                  <a:pt x="5653" y="9720"/>
                </a:cubicBezTo>
                <a:cubicBezTo>
                  <a:pt x="3037" y="9720"/>
                  <a:pt x="1350" y="7560"/>
                  <a:pt x="1350" y="4909"/>
                </a:cubicBezTo>
                <a:cubicBezTo>
                  <a:pt x="1350" y="2356"/>
                  <a:pt x="3712" y="0"/>
                  <a:pt x="6244" y="0"/>
                </a:cubicBezTo>
                <a:cubicBezTo>
                  <a:pt x="11981" y="0"/>
                  <a:pt x="11981" y="0"/>
                  <a:pt x="11981" y="0"/>
                </a:cubicBezTo>
                <a:cubicBezTo>
                  <a:pt x="10716" y="1571"/>
                  <a:pt x="10716" y="1571"/>
                  <a:pt x="10716" y="1571"/>
                </a:cubicBezTo>
                <a:lnTo>
                  <a:pt x="8859" y="1571"/>
                </a:lnTo>
                <a:close/>
                <a:moveTo>
                  <a:pt x="6244" y="13451"/>
                </a:moveTo>
                <a:cubicBezTo>
                  <a:pt x="4134" y="13353"/>
                  <a:pt x="2109" y="14924"/>
                  <a:pt x="2109" y="16789"/>
                </a:cubicBezTo>
                <a:cubicBezTo>
                  <a:pt x="2109" y="18655"/>
                  <a:pt x="3712" y="20127"/>
                  <a:pt x="5906" y="20127"/>
                </a:cubicBezTo>
                <a:cubicBezTo>
                  <a:pt x="8944" y="20127"/>
                  <a:pt x="10041" y="18753"/>
                  <a:pt x="10041" y="16887"/>
                </a:cubicBezTo>
                <a:cubicBezTo>
                  <a:pt x="10041" y="16691"/>
                  <a:pt x="10041" y="16396"/>
                  <a:pt x="9956" y="16200"/>
                </a:cubicBezTo>
                <a:cubicBezTo>
                  <a:pt x="9703" y="15120"/>
                  <a:pt x="8859" y="14629"/>
                  <a:pt x="7678" y="13647"/>
                </a:cubicBezTo>
                <a:cubicBezTo>
                  <a:pt x="7256" y="13549"/>
                  <a:pt x="6834" y="13451"/>
                  <a:pt x="6244" y="13451"/>
                </a:cubicBezTo>
                <a:moveTo>
                  <a:pt x="8775" y="5204"/>
                </a:moveTo>
                <a:cubicBezTo>
                  <a:pt x="8522" y="3044"/>
                  <a:pt x="7003" y="1276"/>
                  <a:pt x="5569" y="1178"/>
                </a:cubicBezTo>
                <a:cubicBezTo>
                  <a:pt x="4134" y="1178"/>
                  <a:pt x="3122" y="2847"/>
                  <a:pt x="3375" y="5007"/>
                </a:cubicBezTo>
                <a:cubicBezTo>
                  <a:pt x="3628" y="7265"/>
                  <a:pt x="4978" y="9033"/>
                  <a:pt x="6497" y="9131"/>
                </a:cubicBezTo>
                <a:cubicBezTo>
                  <a:pt x="7931" y="9229"/>
                  <a:pt x="9028" y="7462"/>
                  <a:pt x="8775" y="520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5" name="Shape"/>
          <p:cNvSpPr/>
          <p:nvPr/>
        </p:nvSpPr>
        <p:spPr>
          <a:xfrm>
            <a:off x="5434068" y="3431672"/>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4934" y="14597"/>
                </a:moveTo>
                <a:cubicBezTo>
                  <a:pt x="14597" y="15103"/>
                  <a:pt x="14006" y="15525"/>
                  <a:pt x="13331" y="15778"/>
                </a:cubicBezTo>
                <a:cubicBezTo>
                  <a:pt x="12656" y="16031"/>
                  <a:pt x="11728" y="16200"/>
                  <a:pt x="10800" y="16200"/>
                </a:cubicBezTo>
                <a:cubicBezTo>
                  <a:pt x="9619" y="16200"/>
                  <a:pt x="8691" y="16031"/>
                  <a:pt x="7931" y="15609"/>
                </a:cubicBezTo>
                <a:cubicBezTo>
                  <a:pt x="7341" y="15356"/>
                  <a:pt x="6919" y="14934"/>
                  <a:pt x="6581" y="14512"/>
                </a:cubicBezTo>
                <a:cubicBezTo>
                  <a:pt x="6244" y="14006"/>
                  <a:pt x="6075" y="13500"/>
                  <a:pt x="6075" y="13078"/>
                </a:cubicBezTo>
                <a:cubicBezTo>
                  <a:pt x="6075" y="12825"/>
                  <a:pt x="6159" y="12572"/>
                  <a:pt x="6412" y="12319"/>
                </a:cubicBezTo>
                <a:cubicBezTo>
                  <a:pt x="6666" y="12150"/>
                  <a:pt x="6919" y="12066"/>
                  <a:pt x="7256" y="12066"/>
                </a:cubicBezTo>
                <a:cubicBezTo>
                  <a:pt x="7509" y="12066"/>
                  <a:pt x="7762" y="12150"/>
                  <a:pt x="7931" y="12319"/>
                </a:cubicBezTo>
                <a:cubicBezTo>
                  <a:pt x="8184" y="12403"/>
                  <a:pt x="8269" y="12656"/>
                  <a:pt x="8437" y="12994"/>
                </a:cubicBezTo>
                <a:cubicBezTo>
                  <a:pt x="8606" y="13247"/>
                  <a:pt x="8691" y="13500"/>
                  <a:pt x="8859" y="13753"/>
                </a:cubicBezTo>
                <a:cubicBezTo>
                  <a:pt x="9028" y="13922"/>
                  <a:pt x="9281" y="14091"/>
                  <a:pt x="9534" y="14259"/>
                </a:cubicBezTo>
                <a:cubicBezTo>
                  <a:pt x="9872" y="14344"/>
                  <a:pt x="10294" y="14428"/>
                  <a:pt x="10716" y="14428"/>
                </a:cubicBezTo>
                <a:cubicBezTo>
                  <a:pt x="11391" y="14428"/>
                  <a:pt x="11981" y="14344"/>
                  <a:pt x="12403" y="14006"/>
                </a:cubicBezTo>
                <a:cubicBezTo>
                  <a:pt x="12741" y="13753"/>
                  <a:pt x="12994" y="13500"/>
                  <a:pt x="12994" y="13078"/>
                </a:cubicBezTo>
                <a:cubicBezTo>
                  <a:pt x="12994" y="12741"/>
                  <a:pt x="12825" y="12487"/>
                  <a:pt x="12656" y="12319"/>
                </a:cubicBezTo>
                <a:cubicBezTo>
                  <a:pt x="12403" y="12150"/>
                  <a:pt x="12150" y="11981"/>
                  <a:pt x="11813" y="11897"/>
                </a:cubicBezTo>
                <a:cubicBezTo>
                  <a:pt x="11391" y="11728"/>
                  <a:pt x="10969" y="11644"/>
                  <a:pt x="10294" y="11559"/>
                </a:cubicBezTo>
                <a:cubicBezTo>
                  <a:pt x="9450" y="11391"/>
                  <a:pt x="8775" y="11137"/>
                  <a:pt x="8184" y="10884"/>
                </a:cubicBezTo>
                <a:cubicBezTo>
                  <a:pt x="7594" y="10716"/>
                  <a:pt x="7172" y="10378"/>
                  <a:pt x="6834" y="9956"/>
                </a:cubicBezTo>
                <a:cubicBezTo>
                  <a:pt x="6497" y="9534"/>
                  <a:pt x="6328" y="9028"/>
                  <a:pt x="6328" y="8353"/>
                </a:cubicBezTo>
                <a:cubicBezTo>
                  <a:pt x="6328" y="7762"/>
                  <a:pt x="6497" y="7256"/>
                  <a:pt x="6834" y="6834"/>
                </a:cubicBezTo>
                <a:cubicBezTo>
                  <a:pt x="7172" y="6328"/>
                  <a:pt x="7762" y="5991"/>
                  <a:pt x="8437" y="5737"/>
                </a:cubicBezTo>
                <a:cubicBezTo>
                  <a:pt x="9112" y="5569"/>
                  <a:pt x="9872" y="5400"/>
                  <a:pt x="10800" y="5400"/>
                </a:cubicBezTo>
                <a:cubicBezTo>
                  <a:pt x="11475" y="5400"/>
                  <a:pt x="12150" y="5484"/>
                  <a:pt x="12656" y="5653"/>
                </a:cubicBezTo>
                <a:cubicBezTo>
                  <a:pt x="13162" y="5822"/>
                  <a:pt x="13669" y="5991"/>
                  <a:pt x="14006" y="6244"/>
                </a:cubicBezTo>
                <a:cubicBezTo>
                  <a:pt x="14344" y="6581"/>
                  <a:pt x="14597" y="6834"/>
                  <a:pt x="14766" y="7172"/>
                </a:cubicBezTo>
                <a:cubicBezTo>
                  <a:pt x="14934" y="7425"/>
                  <a:pt x="15019" y="7762"/>
                  <a:pt x="15019" y="8016"/>
                </a:cubicBezTo>
                <a:cubicBezTo>
                  <a:pt x="15019" y="8269"/>
                  <a:pt x="14934" y="8522"/>
                  <a:pt x="14681" y="8775"/>
                </a:cubicBezTo>
                <a:cubicBezTo>
                  <a:pt x="14428" y="9028"/>
                  <a:pt x="14175" y="9112"/>
                  <a:pt x="13837" y="9112"/>
                </a:cubicBezTo>
                <a:cubicBezTo>
                  <a:pt x="13584" y="9112"/>
                  <a:pt x="13331" y="9028"/>
                  <a:pt x="13162" y="8859"/>
                </a:cubicBezTo>
                <a:cubicBezTo>
                  <a:pt x="12994" y="8775"/>
                  <a:pt x="12825" y="8522"/>
                  <a:pt x="12656" y="8269"/>
                </a:cubicBezTo>
                <a:cubicBezTo>
                  <a:pt x="12487" y="7931"/>
                  <a:pt x="12234" y="7594"/>
                  <a:pt x="11981" y="7425"/>
                </a:cubicBezTo>
                <a:cubicBezTo>
                  <a:pt x="11728" y="7256"/>
                  <a:pt x="11222" y="7087"/>
                  <a:pt x="10631" y="7087"/>
                </a:cubicBezTo>
                <a:cubicBezTo>
                  <a:pt x="10041" y="7087"/>
                  <a:pt x="9534" y="7256"/>
                  <a:pt x="9197" y="7425"/>
                </a:cubicBezTo>
                <a:cubicBezTo>
                  <a:pt x="8859" y="7678"/>
                  <a:pt x="8691" y="7931"/>
                  <a:pt x="8691" y="8184"/>
                </a:cubicBezTo>
                <a:cubicBezTo>
                  <a:pt x="8691" y="8353"/>
                  <a:pt x="8775" y="8522"/>
                  <a:pt x="8859" y="8606"/>
                </a:cubicBezTo>
                <a:cubicBezTo>
                  <a:pt x="9028" y="8775"/>
                  <a:pt x="9197" y="8859"/>
                  <a:pt x="9366" y="9028"/>
                </a:cubicBezTo>
                <a:cubicBezTo>
                  <a:pt x="9534" y="9112"/>
                  <a:pt x="9787" y="9197"/>
                  <a:pt x="10041" y="9197"/>
                </a:cubicBezTo>
                <a:cubicBezTo>
                  <a:pt x="10209" y="9281"/>
                  <a:pt x="10631" y="9366"/>
                  <a:pt x="11137" y="9534"/>
                </a:cubicBezTo>
                <a:cubicBezTo>
                  <a:pt x="11813" y="9619"/>
                  <a:pt x="12403" y="9787"/>
                  <a:pt x="12909" y="9956"/>
                </a:cubicBezTo>
                <a:cubicBezTo>
                  <a:pt x="13416" y="10125"/>
                  <a:pt x="13922" y="10294"/>
                  <a:pt x="14259" y="10547"/>
                </a:cubicBezTo>
                <a:cubicBezTo>
                  <a:pt x="14681" y="10800"/>
                  <a:pt x="15019" y="11137"/>
                  <a:pt x="15187" y="11475"/>
                </a:cubicBezTo>
                <a:cubicBezTo>
                  <a:pt x="15441" y="11897"/>
                  <a:pt x="15525" y="12319"/>
                  <a:pt x="15525" y="12825"/>
                </a:cubicBezTo>
                <a:cubicBezTo>
                  <a:pt x="15525" y="13500"/>
                  <a:pt x="15356" y="14091"/>
                  <a:pt x="14934" y="14597"/>
                </a:cubicBezTo>
                <a:moveTo>
                  <a:pt x="21600" y="16200"/>
                </a:moveTo>
                <a:cubicBezTo>
                  <a:pt x="21600" y="19153"/>
                  <a:pt x="19153" y="21600"/>
                  <a:pt x="16200" y="21600"/>
                </a:cubicBezTo>
                <a:cubicBezTo>
                  <a:pt x="14766" y="21600"/>
                  <a:pt x="13416" y="21009"/>
                  <a:pt x="12487" y="20081"/>
                </a:cubicBezTo>
                <a:cubicBezTo>
                  <a:pt x="11897" y="20166"/>
                  <a:pt x="11391" y="20250"/>
                  <a:pt x="10800" y="20250"/>
                </a:cubicBezTo>
                <a:cubicBezTo>
                  <a:pt x="5569" y="20250"/>
                  <a:pt x="1350" y="16031"/>
                  <a:pt x="1350" y="10800"/>
                </a:cubicBezTo>
                <a:cubicBezTo>
                  <a:pt x="1350" y="10209"/>
                  <a:pt x="1434" y="9703"/>
                  <a:pt x="1519" y="9112"/>
                </a:cubicBezTo>
                <a:cubicBezTo>
                  <a:pt x="591" y="8184"/>
                  <a:pt x="0" y="6834"/>
                  <a:pt x="0" y="5400"/>
                </a:cubicBezTo>
                <a:cubicBezTo>
                  <a:pt x="0" y="2447"/>
                  <a:pt x="2447" y="0"/>
                  <a:pt x="5400" y="0"/>
                </a:cubicBezTo>
                <a:cubicBezTo>
                  <a:pt x="6834" y="0"/>
                  <a:pt x="8184" y="591"/>
                  <a:pt x="9112" y="1519"/>
                </a:cubicBezTo>
                <a:cubicBezTo>
                  <a:pt x="9703" y="1434"/>
                  <a:pt x="10209" y="1350"/>
                  <a:pt x="10800" y="1350"/>
                </a:cubicBezTo>
                <a:cubicBezTo>
                  <a:pt x="16031" y="1350"/>
                  <a:pt x="20250" y="5569"/>
                  <a:pt x="20250" y="10800"/>
                </a:cubicBezTo>
                <a:cubicBezTo>
                  <a:pt x="20250" y="11391"/>
                  <a:pt x="20166" y="11897"/>
                  <a:pt x="20081" y="12487"/>
                </a:cubicBezTo>
                <a:cubicBezTo>
                  <a:pt x="21009" y="13416"/>
                  <a:pt x="21600" y="14766"/>
                  <a:pt x="21600" y="162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6" name="Shape"/>
          <p:cNvSpPr/>
          <p:nvPr/>
        </p:nvSpPr>
        <p:spPr>
          <a:xfrm>
            <a:off x="4538629" y="3470269"/>
            <a:ext cx="511405" cy="432282"/>
          </a:xfrm>
          <a:custGeom>
            <a:avLst/>
            <a:gdLst/>
            <a:ahLst/>
            <a:cxnLst>
              <a:cxn ang="0">
                <a:pos x="wd2" y="hd2"/>
              </a:cxn>
              <a:cxn ang="5400000">
                <a:pos x="wd2" y="hd2"/>
              </a:cxn>
              <a:cxn ang="10800000">
                <a:pos x="wd2" y="hd2"/>
              </a:cxn>
              <a:cxn ang="16200000">
                <a:pos x="wd2" y="hd2"/>
              </a:cxn>
            </a:cxnLst>
            <a:rect l="0" t="0" r="r" b="b"/>
            <a:pathLst>
              <a:path w="21600" h="21600" extrusionOk="0">
                <a:moveTo>
                  <a:pt x="14006" y="8900"/>
                </a:moveTo>
                <a:cubicBezTo>
                  <a:pt x="11306" y="5600"/>
                  <a:pt x="11306" y="5600"/>
                  <a:pt x="11306" y="5600"/>
                </a:cubicBezTo>
                <a:cubicBezTo>
                  <a:pt x="10547" y="4700"/>
                  <a:pt x="9366" y="4700"/>
                  <a:pt x="8606" y="5600"/>
                </a:cubicBezTo>
                <a:cubicBezTo>
                  <a:pt x="7847" y="6500"/>
                  <a:pt x="7847" y="6500"/>
                  <a:pt x="7847" y="6500"/>
                </a:cubicBezTo>
                <a:cubicBezTo>
                  <a:pt x="7003" y="5700"/>
                  <a:pt x="5991" y="5200"/>
                  <a:pt x="4894" y="5200"/>
                </a:cubicBezTo>
                <a:cubicBezTo>
                  <a:pt x="2194" y="5200"/>
                  <a:pt x="0" y="7800"/>
                  <a:pt x="0" y="11000"/>
                </a:cubicBezTo>
                <a:cubicBezTo>
                  <a:pt x="0" y="14100"/>
                  <a:pt x="2194" y="16700"/>
                  <a:pt x="4894" y="16700"/>
                </a:cubicBezTo>
                <a:cubicBezTo>
                  <a:pt x="5147" y="16700"/>
                  <a:pt x="5316" y="16600"/>
                  <a:pt x="5484" y="16600"/>
                </a:cubicBezTo>
                <a:cubicBezTo>
                  <a:pt x="10041" y="21600"/>
                  <a:pt x="10041" y="21600"/>
                  <a:pt x="10041" y="21600"/>
                </a:cubicBezTo>
                <a:cubicBezTo>
                  <a:pt x="21600" y="9300"/>
                  <a:pt x="21600" y="9300"/>
                  <a:pt x="21600" y="9300"/>
                </a:cubicBezTo>
                <a:cubicBezTo>
                  <a:pt x="21600" y="0"/>
                  <a:pt x="21600" y="0"/>
                  <a:pt x="21600" y="0"/>
                </a:cubicBezTo>
                <a:lnTo>
                  <a:pt x="14006" y="8900"/>
                </a:lnTo>
                <a:close/>
                <a:moveTo>
                  <a:pt x="4978" y="15200"/>
                </a:moveTo>
                <a:cubicBezTo>
                  <a:pt x="4978" y="15200"/>
                  <a:pt x="4894" y="15200"/>
                  <a:pt x="4894" y="15200"/>
                </a:cubicBezTo>
                <a:cubicBezTo>
                  <a:pt x="2869" y="15200"/>
                  <a:pt x="1266" y="13300"/>
                  <a:pt x="1266" y="11000"/>
                </a:cubicBezTo>
                <a:cubicBezTo>
                  <a:pt x="1266" y="8600"/>
                  <a:pt x="2869" y="6700"/>
                  <a:pt x="4894" y="6700"/>
                </a:cubicBezTo>
                <a:cubicBezTo>
                  <a:pt x="5737" y="6700"/>
                  <a:pt x="6412" y="7000"/>
                  <a:pt x="7003" y="7500"/>
                </a:cubicBezTo>
                <a:cubicBezTo>
                  <a:pt x="7931" y="8300"/>
                  <a:pt x="8606" y="9500"/>
                  <a:pt x="8606" y="11000"/>
                </a:cubicBezTo>
                <a:cubicBezTo>
                  <a:pt x="8606" y="13300"/>
                  <a:pt x="7003" y="15200"/>
                  <a:pt x="4978" y="15200"/>
                </a:cubicBezTo>
                <a:moveTo>
                  <a:pt x="20166" y="9000"/>
                </a:moveTo>
                <a:cubicBezTo>
                  <a:pt x="16369" y="13200"/>
                  <a:pt x="16369" y="13200"/>
                  <a:pt x="16369" y="13200"/>
                </a:cubicBezTo>
                <a:cubicBezTo>
                  <a:pt x="10209" y="19700"/>
                  <a:pt x="10209" y="19700"/>
                  <a:pt x="10209" y="19700"/>
                </a:cubicBezTo>
                <a:cubicBezTo>
                  <a:pt x="6919" y="16200"/>
                  <a:pt x="6919" y="16200"/>
                  <a:pt x="6919" y="16200"/>
                </a:cubicBezTo>
                <a:cubicBezTo>
                  <a:pt x="7847" y="15700"/>
                  <a:pt x="8606" y="14900"/>
                  <a:pt x="9112" y="13900"/>
                </a:cubicBezTo>
                <a:cubicBezTo>
                  <a:pt x="10378" y="15500"/>
                  <a:pt x="10378" y="15500"/>
                  <a:pt x="10378" y="15500"/>
                </a:cubicBezTo>
                <a:cubicBezTo>
                  <a:pt x="14934" y="9900"/>
                  <a:pt x="14934" y="9900"/>
                  <a:pt x="14934" y="9900"/>
                </a:cubicBezTo>
                <a:cubicBezTo>
                  <a:pt x="20166" y="3500"/>
                  <a:pt x="20166" y="3500"/>
                  <a:pt x="20166" y="3500"/>
                </a:cubicBezTo>
                <a:lnTo>
                  <a:pt x="20166" y="90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7" name="Shape"/>
          <p:cNvSpPr/>
          <p:nvPr/>
        </p:nvSpPr>
        <p:spPr>
          <a:xfrm>
            <a:off x="3643189" y="3454830"/>
            <a:ext cx="511405" cy="472809"/>
          </a:xfrm>
          <a:custGeom>
            <a:avLst/>
            <a:gdLst/>
            <a:ahLst/>
            <a:cxnLst>
              <a:cxn ang="0">
                <a:pos x="wd2" y="hd2"/>
              </a:cxn>
              <a:cxn ang="5400000">
                <a:pos x="wd2" y="hd2"/>
              </a:cxn>
              <a:cxn ang="10800000">
                <a:pos x="wd2" y="hd2"/>
              </a:cxn>
              <a:cxn ang="16200000">
                <a:pos x="wd2" y="hd2"/>
              </a:cxn>
            </a:cxnLst>
            <a:rect l="0" t="0" r="r" b="b"/>
            <a:pathLst>
              <a:path w="21600" h="21600" extrusionOk="0">
                <a:moveTo>
                  <a:pt x="10841" y="4056"/>
                </a:moveTo>
                <a:lnTo>
                  <a:pt x="15324" y="0"/>
                </a:lnTo>
                <a:lnTo>
                  <a:pt x="21600" y="4496"/>
                </a:lnTo>
                <a:lnTo>
                  <a:pt x="17280" y="8199"/>
                </a:lnTo>
                <a:lnTo>
                  <a:pt x="10841" y="4056"/>
                </a:lnTo>
                <a:close/>
                <a:moveTo>
                  <a:pt x="21600" y="11990"/>
                </a:moveTo>
                <a:lnTo>
                  <a:pt x="15324" y="16487"/>
                </a:lnTo>
                <a:lnTo>
                  <a:pt x="10841" y="12519"/>
                </a:lnTo>
                <a:lnTo>
                  <a:pt x="17280" y="8199"/>
                </a:lnTo>
                <a:lnTo>
                  <a:pt x="21600" y="11990"/>
                </a:lnTo>
                <a:close/>
                <a:moveTo>
                  <a:pt x="6358" y="16487"/>
                </a:moveTo>
                <a:lnTo>
                  <a:pt x="0" y="11990"/>
                </a:lnTo>
                <a:lnTo>
                  <a:pt x="4402" y="8199"/>
                </a:lnTo>
                <a:lnTo>
                  <a:pt x="10841" y="12519"/>
                </a:lnTo>
                <a:lnTo>
                  <a:pt x="6358" y="16487"/>
                </a:lnTo>
                <a:close/>
                <a:moveTo>
                  <a:pt x="0" y="4496"/>
                </a:moveTo>
                <a:lnTo>
                  <a:pt x="6358" y="0"/>
                </a:lnTo>
                <a:lnTo>
                  <a:pt x="10841" y="4056"/>
                </a:lnTo>
                <a:lnTo>
                  <a:pt x="4402" y="8199"/>
                </a:lnTo>
                <a:lnTo>
                  <a:pt x="0" y="4496"/>
                </a:lnTo>
                <a:close/>
                <a:moveTo>
                  <a:pt x="10841" y="13313"/>
                </a:moveTo>
                <a:lnTo>
                  <a:pt x="15324" y="17280"/>
                </a:lnTo>
                <a:lnTo>
                  <a:pt x="17280" y="15958"/>
                </a:lnTo>
                <a:lnTo>
                  <a:pt x="17280" y="17456"/>
                </a:lnTo>
                <a:lnTo>
                  <a:pt x="10841" y="21600"/>
                </a:lnTo>
                <a:lnTo>
                  <a:pt x="4483" y="17456"/>
                </a:lnTo>
                <a:lnTo>
                  <a:pt x="4483" y="15958"/>
                </a:lnTo>
                <a:lnTo>
                  <a:pt x="6358" y="17280"/>
                </a:lnTo>
                <a:lnTo>
                  <a:pt x="10841" y="1331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8" name="Shape"/>
          <p:cNvSpPr/>
          <p:nvPr/>
        </p:nvSpPr>
        <p:spPr>
          <a:xfrm>
            <a:off x="2844241" y="3431672"/>
            <a:ext cx="320352" cy="511405"/>
          </a:xfrm>
          <a:custGeom>
            <a:avLst/>
            <a:gdLst/>
            <a:ahLst/>
            <a:cxnLst>
              <a:cxn ang="0">
                <a:pos x="wd2" y="hd2"/>
              </a:cxn>
              <a:cxn ang="5400000">
                <a:pos x="wd2" y="hd2"/>
              </a:cxn>
              <a:cxn ang="10800000">
                <a:pos x="wd2" y="hd2"/>
              </a:cxn>
              <a:cxn ang="16200000">
                <a:pos x="wd2" y="hd2"/>
              </a:cxn>
            </a:cxnLst>
            <a:rect l="0" t="0" r="r" b="b"/>
            <a:pathLst>
              <a:path w="21600" h="21600" extrusionOk="0">
                <a:moveTo>
                  <a:pt x="21600" y="20419"/>
                </a:moveTo>
                <a:cubicBezTo>
                  <a:pt x="20115" y="20841"/>
                  <a:pt x="18765" y="21178"/>
                  <a:pt x="17685" y="21347"/>
                </a:cubicBezTo>
                <a:cubicBezTo>
                  <a:pt x="16470" y="21516"/>
                  <a:pt x="15120" y="21600"/>
                  <a:pt x="13770" y="21600"/>
                </a:cubicBezTo>
                <a:cubicBezTo>
                  <a:pt x="12150" y="21600"/>
                  <a:pt x="11205" y="21516"/>
                  <a:pt x="9990" y="21262"/>
                </a:cubicBezTo>
                <a:cubicBezTo>
                  <a:pt x="8910" y="21009"/>
                  <a:pt x="7830" y="20587"/>
                  <a:pt x="7020" y="20166"/>
                </a:cubicBezTo>
                <a:cubicBezTo>
                  <a:pt x="6075" y="19744"/>
                  <a:pt x="5535" y="19237"/>
                  <a:pt x="5130" y="18731"/>
                </a:cubicBezTo>
                <a:cubicBezTo>
                  <a:pt x="4860" y="18141"/>
                  <a:pt x="4725" y="17381"/>
                  <a:pt x="4725" y="16453"/>
                </a:cubicBezTo>
                <a:cubicBezTo>
                  <a:pt x="4725" y="8859"/>
                  <a:pt x="4725" y="8859"/>
                  <a:pt x="4725" y="8859"/>
                </a:cubicBezTo>
                <a:cubicBezTo>
                  <a:pt x="0" y="8859"/>
                  <a:pt x="0" y="8859"/>
                  <a:pt x="0" y="8859"/>
                </a:cubicBezTo>
                <a:cubicBezTo>
                  <a:pt x="0" y="5822"/>
                  <a:pt x="0" y="5822"/>
                  <a:pt x="0" y="5822"/>
                </a:cubicBezTo>
                <a:cubicBezTo>
                  <a:pt x="1350" y="5484"/>
                  <a:pt x="2970" y="5147"/>
                  <a:pt x="3915" y="4641"/>
                </a:cubicBezTo>
                <a:cubicBezTo>
                  <a:pt x="4860" y="4050"/>
                  <a:pt x="5670" y="3459"/>
                  <a:pt x="6210" y="2784"/>
                </a:cubicBezTo>
                <a:cubicBezTo>
                  <a:pt x="6750" y="2025"/>
                  <a:pt x="7155" y="1097"/>
                  <a:pt x="7425" y="0"/>
                </a:cubicBezTo>
                <a:cubicBezTo>
                  <a:pt x="12285" y="0"/>
                  <a:pt x="12285" y="0"/>
                  <a:pt x="12285" y="0"/>
                </a:cubicBezTo>
                <a:cubicBezTo>
                  <a:pt x="12285" y="4978"/>
                  <a:pt x="12285" y="4978"/>
                  <a:pt x="12285" y="4978"/>
                </a:cubicBezTo>
                <a:cubicBezTo>
                  <a:pt x="20250" y="4978"/>
                  <a:pt x="20250" y="4978"/>
                  <a:pt x="20250" y="4978"/>
                </a:cubicBezTo>
                <a:cubicBezTo>
                  <a:pt x="20250" y="8859"/>
                  <a:pt x="20250" y="8859"/>
                  <a:pt x="20250" y="8859"/>
                </a:cubicBezTo>
                <a:cubicBezTo>
                  <a:pt x="12285" y="8859"/>
                  <a:pt x="12285" y="8859"/>
                  <a:pt x="12285" y="8859"/>
                </a:cubicBezTo>
                <a:cubicBezTo>
                  <a:pt x="12285" y="14428"/>
                  <a:pt x="12285" y="14428"/>
                  <a:pt x="12285" y="14428"/>
                </a:cubicBezTo>
                <a:cubicBezTo>
                  <a:pt x="12285" y="15609"/>
                  <a:pt x="12285" y="16369"/>
                  <a:pt x="12555" y="16706"/>
                </a:cubicBezTo>
                <a:cubicBezTo>
                  <a:pt x="12690" y="17044"/>
                  <a:pt x="13230" y="17466"/>
                  <a:pt x="13770" y="17634"/>
                </a:cubicBezTo>
                <a:cubicBezTo>
                  <a:pt x="14580" y="17972"/>
                  <a:pt x="15390" y="18056"/>
                  <a:pt x="16470" y="18056"/>
                </a:cubicBezTo>
                <a:cubicBezTo>
                  <a:pt x="18225" y="18056"/>
                  <a:pt x="19845" y="17719"/>
                  <a:pt x="21600" y="17044"/>
                </a:cubicBezTo>
                <a:lnTo>
                  <a:pt x="21600" y="2041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79" name="Shape"/>
          <p:cNvSpPr/>
          <p:nvPr/>
        </p:nvSpPr>
        <p:spPr>
          <a:xfrm>
            <a:off x="1854239" y="3431672"/>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8900" y="21600"/>
                </a:moveTo>
                <a:cubicBezTo>
                  <a:pt x="2700" y="21600"/>
                  <a:pt x="2700" y="21600"/>
                  <a:pt x="2700" y="21600"/>
                </a:cubicBezTo>
                <a:cubicBezTo>
                  <a:pt x="1181" y="21600"/>
                  <a:pt x="0" y="20419"/>
                  <a:pt x="0" y="18900"/>
                </a:cubicBezTo>
                <a:cubicBezTo>
                  <a:pt x="0" y="2700"/>
                  <a:pt x="0" y="2700"/>
                  <a:pt x="0" y="2700"/>
                </a:cubicBezTo>
                <a:cubicBezTo>
                  <a:pt x="0" y="1181"/>
                  <a:pt x="1181" y="0"/>
                  <a:pt x="2700" y="0"/>
                </a:cubicBezTo>
                <a:cubicBezTo>
                  <a:pt x="18900" y="0"/>
                  <a:pt x="18900" y="0"/>
                  <a:pt x="18900" y="0"/>
                </a:cubicBezTo>
                <a:cubicBezTo>
                  <a:pt x="20419" y="0"/>
                  <a:pt x="21600" y="1181"/>
                  <a:pt x="21600" y="2700"/>
                </a:cubicBezTo>
                <a:cubicBezTo>
                  <a:pt x="21600" y="18900"/>
                  <a:pt x="21600" y="18900"/>
                  <a:pt x="21600" y="18900"/>
                </a:cubicBezTo>
                <a:cubicBezTo>
                  <a:pt x="21600" y="20419"/>
                  <a:pt x="20419" y="21600"/>
                  <a:pt x="18900" y="21600"/>
                </a:cubicBezTo>
                <a:moveTo>
                  <a:pt x="10800" y="6581"/>
                </a:moveTo>
                <a:cubicBezTo>
                  <a:pt x="9113" y="6581"/>
                  <a:pt x="7678" y="7594"/>
                  <a:pt x="7003" y="9028"/>
                </a:cubicBezTo>
                <a:cubicBezTo>
                  <a:pt x="7003" y="9028"/>
                  <a:pt x="7003" y="9028"/>
                  <a:pt x="7003" y="9028"/>
                </a:cubicBezTo>
                <a:cubicBezTo>
                  <a:pt x="7003" y="9028"/>
                  <a:pt x="7003" y="9112"/>
                  <a:pt x="7003" y="9112"/>
                </a:cubicBezTo>
                <a:cubicBezTo>
                  <a:pt x="6919" y="9197"/>
                  <a:pt x="6919" y="9281"/>
                  <a:pt x="6834" y="9366"/>
                </a:cubicBezTo>
                <a:cubicBezTo>
                  <a:pt x="6834" y="9366"/>
                  <a:pt x="6834" y="9450"/>
                  <a:pt x="6834" y="9534"/>
                </a:cubicBezTo>
                <a:cubicBezTo>
                  <a:pt x="6834" y="9619"/>
                  <a:pt x="6750" y="9703"/>
                  <a:pt x="6750" y="9787"/>
                </a:cubicBezTo>
                <a:cubicBezTo>
                  <a:pt x="6750" y="9787"/>
                  <a:pt x="6750" y="9872"/>
                  <a:pt x="6750" y="9956"/>
                </a:cubicBezTo>
                <a:cubicBezTo>
                  <a:pt x="6666" y="10041"/>
                  <a:pt x="6666" y="10125"/>
                  <a:pt x="6666" y="10209"/>
                </a:cubicBezTo>
                <a:cubicBezTo>
                  <a:pt x="6666" y="10294"/>
                  <a:pt x="6666" y="10294"/>
                  <a:pt x="6666" y="10378"/>
                </a:cubicBezTo>
                <a:cubicBezTo>
                  <a:pt x="6666" y="10462"/>
                  <a:pt x="6581" y="10631"/>
                  <a:pt x="6581" y="10800"/>
                </a:cubicBezTo>
                <a:cubicBezTo>
                  <a:pt x="6581" y="13078"/>
                  <a:pt x="8522" y="15019"/>
                  <a:pt x="10800" y="15019"/>
                </a:cubicBezTo>
                <a:cubicBezTo>
                  <a:pt x="13078" y="15019"/>
                  <a:pt x="15019" y="13078"/>
                  <a:pt x="15019" y="10800"/>
                </a:cubicBezTo>
                <a:cubicBezTo>
                  <a:pt x="15019" y="10631"/>
                  <a:pt x="14934" y="10462"/>
                  <a:pt x="14934" y="10378"/>
                </a:cubicBezTo>
                <a:cubicBezTo>
                  <a:pt x="14934" y="10294"/>
                  <a:pt x="14934" y="10294"/>
                  <a:pt x="14934" y="10209"/>
                </a:cubicBezTo>
                <a:cubicBezTo>
                  <a:pt x="14934" y="10125"/>
                  <a:pt x="14934" y="10041"/>
                  <a:pt x="14850" y="9956"/>
                </a:cubicBezTo>
                <a:cubicBezTo>
                  <a:pt x="14850" y="9872"/>
                  <a:pt x="14850" y="9787"/>
                  <a:pt x="14850" y="9787"/>
                </a:cubicBezTo>
                <a:cubicBezTo>
                  <a:pt x="14850" y="9703"/>
                  <a:pt x="14766" y="9619"/>
                  <a:pt x="14766" y="9534"/>
                </a:cubicBezTo>
                <a:cubicBezTo>
                  <a:pt x="14766" y="9450"/>
                  <a:pt x="14766" y="9366"/>
                  <a:pt x="14766" y="9366"/>
                </a:cubicBezTo>
                <a:cubicBezTo>
                  <a:pt x="14681" y="9281"/>
                  <a:pt x="14681" y="9197"/>
                  <a:pt x="14597" y="9112"/>
                </a:cubicBezTo>
                <a:cubicBezTo>
                  <a:pt x="14597" y="9112"/>
                  <a:pt x="14597" y="9028"/>
                  <a:pt x="14597" y="9028"/>
                </a:cubicBezTo>
                <a:cubicBezTo>
                  <a:pt x="14597" y="9028"/>
                  <a:pt x="14597" y="9028"/>
                  <a:pt x="14597" y="9028"/>
                </a:cubicBezTo>
                <a:cubicBezTo>
                  <a:pt x="13922" y="7594"/>
                  <a:pt x="12487" y="6581"/>
                  <a:pt x="10800" y="6581"/>
                </a:cubicBezTo>
                <a:moveTo>
                  <a:pt x="19153" y="3544"/>
                </a:moveTo>
                <a:cubicBezTo>
                  <a:pt x="19153" y="2953"/>
                  <a:pt x="18647" y="2447"/>
                  <a:pt x="18056" y="2447"/>
                </a:cubicBezTo>
                <a:cubicBezTo>
                  <a:pt x="15947" y="2447"/>
                  <a:pt x="15947" y="2447"/>
                  <a:pt x="15947" y="2447"/>
                </a:cubicBezTo>
                <a:cubicBezTo>
                  <a:pt x="15356" y="2447"/>
                  <a:pt x="14850" y="2953"/>
                  <a:pt x="14850" y="3544"/>
                </a:cubicBezTo>
                <a:cubicBezTo>
                  <a:pt x="14850" y="5653"/>
                  <a:pt x="14850" y="5653"/>
                  <a:pt x="14850" y="5653"/>
                </a:cubicBezTo>
                <a:cubicBezTo>
                  <a:pt x="14850" y="6244"/>
                  <a:pt x="15356" y="6750"/>
                  <a:pt x="15947" y="6750"/>
                </a:cubicBezTo>
                <a:cubicBezTo>
                  <a:pt x="18056" y="6750"/>
                  <a:pt x="18056" y="6750"/>
                  <a:pt x="18056" y="6750"/>
                </a:cubicBezTo>
                <a:cubicBezTo>
                  <a:pt x="18647" y="6750"/>
                  <a:pt x="19153" y="6244"/>
                  <a:pt x="19153" y="5653"/>
                </a:cubicBezTo>
                <a:lnTo>
                  <a:pt x="19153" y="3544"/>
                </a:lnTo>
                <a:close/>
                <a:moveTo>
                  <a:pt x="19153" y="9028"/>
                </a:moveTo>
                <a:cubicBezTo>
                  <a:pt x="17212" y="9028"/>
                  <a:pt x="17212" y="9028"/>
                  <a:pt x="17212" y="9028"/>
                </a:cubicBezTo>
                <a:cubicBezTo>
                  <a:pt x="17297" y="9619"/>
                  <a:pt x="17381" y="10209"/>
                  <a:pt x="17381" y="10800"/>
                </a:cubicBezTo>
                <a:cubicBezTo>
                  <a:pt x="17381" y="14428"/>
                  <a:pt x="14428" y="17381"/>
                  <a:pt x="10800" y="17381"/>
                </a:cubicBezTo>
                <a:cubicBezTo>
                  <a:pt x="7172" y="17381"/>
                  <a:pt x="4219" y="14428"/>
                  <a:pt x="4219" y="10800"/>
                </a:cubicBezTo>
                <a:cubicBezTo>
                  <a:pt x="4219" y="10209"/>
                  <a:pt x="4303" y="9619"/>
                  <a:pt x="4388" y="9028"/>
                </a:cubicBezTo>
                <a:cubicBezTo>
                  <a:pt x="2447" y="9028"/>
                  <a:pt x="2447" y="9028"/>
                  <a:pt x="2447" y="9028"/>
                </a:cubicBezTo>
                <a:cubicBezTo>
                  <a:pt x="2447" y="18056"/>
                  <a:pt x="2447" y="18056"/>
                  <a:pt x="2447" y="18056"/>
                </a:cubicBezTo>
                <a:cubicBezTo>
                  <a:pt x="2447" y="18647"/>
                  <a:pt x="2953" y="19153"/>
                  <a:pt x="3544" y="19153"/>
                </a:cubicBezTo>
                <a:cubicBezTo>
                  <a:pt x="18056" y="19153"/>
                  <a:pt x="18056" y="19153"/>
                  <a:pt x="18056" y="19153"/>
                </a:cubicBezTo>
                <a:cubicBezTo>
                  <a:pt x="18647" y="19153"/>
                  <a:pt x="19153" y="18647"/>
                  <a:pt x="19153" y="18056"/>
                </a:cubicBezTo>
                <a:lnTo>
                  <a:pt x="19153" y="902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0" name="Shape"/>
          <p:cNvSpPr/>
          <p:nvPr/>
        </p:nvSpPr>
        <p:spPr>
          <a:xfrm>
            <a:off x="958800" y="3477988"/>
            <a:ext cx="511405" cy="416364"/>
          </a:xfrm>
          <a:custGeom>
            <a:avLst/>
            <a:gdLst/>
            <a:ahLst/>
            <a:cxnLst>
              <a:cxn ang="0">
                <a:pos x="wd2" y="hd2"/>
              </a:cxn>
              <a:cxn ang="5400000">
                <a:pos x="wd2" y="hd2"/>
              </a:cxn>
              <a:cxn ang="10800000">
                <a:pos x="wd2" y="hd2"/>
              </a:cxn>
              <a:cxn ang="16200000">
                <a:pos x="wd2" y="hd2"/>
              </a:cxn>
            </a:cxnLst>
            <a:rect l="0" t="0" r="r" b="b"/>
            <a:pathLst>
              <a:path w="21600" h="21377" extrusionOk="0">
                <a:moveTo>
                  <a:pt x="14681" y="0"/>
                </a:moveTo>
                <a:cubicBezTo>
                  <a:pt x="16369" y="0"/>
                  <a:pt x="17297" y="720"/>
                  <a:pt x="18225" y="1646"/>
                </a:cubicBezTo>
                <a:cubicBezTo>
                  <a:pt x="18900" y="1646"/>
                  <a:pt x="19912" y="1131"/>
                  <a:pt x="20503" y="720"/>
                </a:cubicBezTo>
                <a:cubicBezTo>
                  <a:pt x="20672" y="617"/>
                  <a:pt x="20841" y="514"/>
                  <a:pt x="21009" y="411"/>
                </a:cubicBezTo>
                <a:cubicBezTo>
                  <a:pt x="20672" y="1440"/>
                  <a:pt x="20250" y="2263"/>
                  <a:pt x="19575" y="2983"/>
                </a:cubicBezTo>
                <a:cubicBezTo>
                  <a:pt x="19406" y="3086"/>
                  <a:pt x="19322" y="3291"/>
                  <a:pt x="19069" y="3394"/>
                </a:cubicBezTo>
                <a:cubicBezTo>
                  <a:pt x="19069" y="3394"/>
                  <a:pt x="19069" y="3394"/>
                  <a:pt x="19069" y="3394"/>
                </a:cubicBezTo>
                <a:cubicBezTo>
                  <a:pt x="20081" y="3394"/>
                  <a:pt x="20841" y="2777"/>
                  <a:pt x="21600" y="2571"/>
                </a:cubicBezTo>
                <a:cubicBezTo>
                  <a:pt x="21600" y="2571"/>
                  <a:pt x="21600" y="2571"/>
                  <a:pt x="21600" y="2571"/>
                </a:cubicBezTo>
                <a:cubicBezTo>
                  <a:pt x="21178" y="3291"/>
                  <a:pt x="20672" y="4114"/>
                  <a:pt x="20081" y="4629"/>
                </a:cubicBezTo>
                <a:cubicBezTo>
                  <a:pt x="19828" y="4834"/>
                  <a:pt x="19659" y="5143"/>
                  <a:pt x="19406" y="5349"/>
                </a:cubicBezTo>
                <a:cubicBezTo>
                  <a:pt x="19406" y="6583"/>
                  <a:pt x="19406" y="7714"/>
                  <a:pt x="19237" y="8743"/>
                </a:cubicBezTo>
                <a:cubicBezTo>
                  <a:pt x="18056" y="14811"/>
                  <a:pt x="15187" y="18926"/>
                  <a:pt x="10547" y="20777"/>
                </a:cubicBezTo>
                <a:cubicBezTo>
                  <a:pt x="8859" y="21394"/>
                  <a:pt x="6159" y="21600"/>
                  <a:pt x="4219" y="21086"/>
                </a:cubicBezTo>
                <a:cubicBezTo>
                  <a:pt x="3291" y="20777"/>
                  <a:pt x="2447" y="20469"/>
                  <a:pt x="1603" y="20057"/>
                </a:cubicBezTo>
                <a:cubicBezTo>
                  <a:pt x="1181" y="19749"/>
                  <a:pt x="759" y="19543"/>
                  <a:pt x="422" y="19234"/>
                </a:cubicBezTo>
                <a:cubicBezTo>
                  <a:pt x="253" y="19131"/>
                  <a:pt x="169" y="19029"/>
                  <a:pt x="0" y="18926"/>
                </a:cubicBezTo>
                <a:cubicBezTo>
                  <a:pt x="422" y="18926"/>
                  <a:pt x="928" y="19131"/>
                  <a:pt x="1434" y="19029"/>
                </a:cubicBezTo>
                <a:cubicBezTo>
                  <a:pt x="1856" y="18926"/>
                  <a:pt x="2278" y="18926"/>
                  <a:pt x="2700" y="18823"/>
                </a:cubicBezTo>
                <a:cubicBezTo>
                  <a:pt x="3713" y="18514"/>
                  <a:pt x="4556" y="18206"/>
                  <a:pt x="5316" y="17691"/>
                </a:cubicBezTo>
                <a:cubicBezTo>
                  <a:pt x="5738" y="17383"/>
                  <a:pt x="6244" y="17074"/>
                  <a:pt x="6581" y="16663"/>
                </a:cubicBezTo>
                <a:cubicBezTo>
                  <a:pt x="6075" y="16663"/>
                  <a:pt x="5569" y="16560"/>
                  <a:pt x="5231" y="16457"/>
                </a:cubicBezTo>
                <a:cubicBezTo>
                  <a:pt x="3797" y="15840"/>
                  <a:pt x="2953" y="14709"/>
                  <a:pt x="2447" y="12960"/>
                </a:cubicBezTo>
                <a:cubicBezTo>
                  <a:pt x="2869" y="13063"/>
                  <a:pt x="4134" y="13166"/>
                  <a:pt x="4388" y="12857"/>
                </a:cubicBezTo>
                <a:cubicBezTo>
                  <a:pt x="3881" y="12857"/>
                  <a:pt x="3291" y="12446"/>
                  <a:pt x="2953" y="12137"/>
                </a:cubicBezTo>
                <a:cubicBezTo>
                  <a:pt x="1772" y="11211"/>
                  <a:pt x="844" y="9771"/>
                  <a:pt x="844" y="7509"/>
                </a:cubicBezTo>
                <a:cubicBezTo>
                  <a:pt x="1013" y="7611"/>
                  <a:pt x="1181" y="7714"/>
                  <a:pt x="1350" y="7817"/>
                </a:cubicBezTo>
                <a:cubicBezTo>
                  <a:pt x="1603" y="7920"/>
                  <a:pt x="1856" y="8023"/>
                  <a:pt x="2278" y="8126"/>
                </a:cubicBezTo>
                <a:cubicBezTo>
                  <a:pt x="2363" y="8126"/>
                  <a:pt x="2700" y="8229"/>
                  <a:pt x="2869" y="8126"/>
                </a:cubicBezTo>
                <a:cubicBezTo>
                  <a:pt x="2784" y="8126"/>
                  <a:pt x="2784" y="8126"/>
                  <a:pt x="2784" y="8126"/>
                </a:cubicBezTo>
                <a:cubicBezTo>
                  <a:pt x="2616" y="7817"/>
                  <a:pt x="2194" y="7611"/>
                  <a:pt x="2025" y="7303"/>
                </a:cubicBezTo>
                <a:cubicBezTo>
                  <a:pt x="1266" y="6171"/>
                  <a:pt x="591" y="4423"/>
                  <a:pt x="1013" y="2366"/>
                </a:cubicBezTo>
                <a:cubicBezTo>
                  <a:pt x="1097" y="1851"/>
                  <a:pt x="1266" y="1440"/>
                  <a:pt x="1519" y="1029"/>
                </a:cubicBezTo>
                <a:cubicBezTo>
                  <a:pt x="1519" y="1029"/>
                  <a:pt x="1519" y="1029"/>
                  <a:pt x="1519" y="1029"/>
                </a:cubicBezTo>
                <a:cubicBezTo>
                  <a:pt x="1603" y="1234"/>
                  <a:pt x="1772" y="1337"/>
                  <a:pt x="1941" y="1543"/>
                </a:cubicBezTo>
                <a:cubicBezTo>
                  <a:pt x="2278" y="2160"/>
                  <a:pt x="2784" y="2674"/>
                  <a:pt x="3206" y="3086"/>
                </a:cubicBezTo>
                <a:cubicBezTo>
                  <a:pt x="4809" y="4629"/>
                  <a:pt x="6328" y="5554"/>
                  <a:pt x="8691" y="6274"/>
                </a:cubicBezTo>
                <a:cubicBezTo>
                  <a:pt x="9281" y="6480"/>
                  <a:pt x="9956" y="6583"/>
                  <a:pt x="10631" y="6583"/>
                </a:cubicBezTo>
                <a:cubicBezTo>
                  <a:pt x="10462" y="5863"/>
                  <a:pt x="10462" y="4731"/>
                  <a:pt x="10631" y="4114"/>
                </a:cubicBezTo>
                <a:cubicBezTo>
                  <a:pt x="11053" y="2366"/>
                  <a:pt x="11897" y="1131"/>
                  <a:pt x="13163" y="411"/>
                </a:cubicBezTo>
                <a:cubicBezTo>
                  <a:pt x="13500" y="309"/>
                  <a:pt x="13837" y="206"/>
                  <a:pt x="14175" y="103"/>
                </a:cubicBezTo>
                <a:cubicBezTo>
                  <a:pt x="14344" y="103"/>
                  <a:pt x="14512" y="0"/>
                  <a:pt x="14681" y="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1" name="Shape"/>
          <p:cNvSpPr/>
          <p:nvPr/>
        </p:nvSpPr>
        <p:spPr>
          <a:xfrm>
            <a:off x="10804779" y="253430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9912" y="21600"/>
                </a:moveTo>
                <a:cubicBezTo>
                  <a:pt x="1688" y="21600"/>
                  <a:pt x="1688" y="21600"/>
                  <a:pt x="1688" y="21600"/>
                </a:cubicBezTo>
                <a:cubicBezTo>
                  <a:pt x="759" y="21600"/>
                  <a:pt x="0" y="20925"/>
                  <a:pt x="0" y="19997"/>
                </a:cubicBezTo>
                <a:cubicBezTo>
                  <a:pt x="0" y="1688"/>
                  <a:pt x="0" y="1688"/>
                  <a:pt x="0" y="1688"/>
                </a:cubicBezTo>
                <a:cubicBezTo>
                  <a:pt x="0" y="759"/>
                  <a:pt x="759" y="0"/>
                  <a:pt x="1688" y="0"/>
                </a:cubicBezTo>
                <a:cubicBezTo>
                  <a:pt x="19912" y="0"/>
                  <a:pt x="19912" y="0"/>
                  <a:pt x="19912" y="0"/>
                </a:cubicBezTo>
                <a:cubicBezTo>
                  <a:pt x="20841" y="0"/>
                  <a:pt x="21600" y="759"/>
                  <a:pt x="21600" y="1688"/>
                </a:cubicBezTo>
                <a:cubicBezTo>
                  <a:pt x="21600" y="19997"/>
                  <a:pt x="21600" y="19997"/>
                  <a:pt x="21600" y="19997"/>
                </a:cubicBezTo>
                <a:cubicBezTo>
                  <a:pt x="21600" y="20925"/>
                  <a:pt x="20841" y="21600"/>
                  <a:pt x="19912" y="21600"/>
                </a:cubicBezTo>
                <a:moveTo>
                  <a:pt x="9197" y="4134"/>
                </a:moveTo>
                <a:cubicBezTo>
                  <a:pt x="8184" y="4134"/>
                  <a:pt x="7256" y="4303"/>
                  <a:pt x="6581" y="4641"/>
                </a:cubicBezTo>
                <a:cubicBezTo>
                  <a:pt x="5991" y="4978"/>
                  <a:pt x="5484" y="5484"/>
                  <a:pt x="5231" y="5991"/>
                </a:cubicBezTo>
                <a:cubicBezTo>
                  <a:pt x="5063" y="6497"/>
                  <a:pt x="4894" y="7088"/>
                  <a:pt x="4894" y="8100"/>
                </a:cubicBezTo>
                <a:cubicBezTo>
                  <a:pt x="4894" y="9113"/>
                  <a:pt x="4894" y="9113"/>
                  <a:pt x="4894" y="9113"/>
                </a:cubicBezTo>
                <a:cubicBezTo>
                  <a:pt x="3291" y="9113"/>
                  <a:pt x="3291" y="9113"/>
                  <a:pt x="3291" y="9113"/>
                </a:cubicBezTo>
                <a:cubicBezTo>
                  <a:pt x="3291" y="11644"/>
                  <a:pt x="3291" y="11644"/>
                  <a:pt x="3291" y="11644"/>
                </a:cubicBezTo>
                <a:cubicBezTo>
                  <a:pt x="4894" y="11644"/>
                  <a:pt x="4894" y="11644"/>
                  <a:pt x="4894" y="11644"/>
                </a:cubicBezTo>
                <a:cubicBezTo>
                  <a:pt x="4894" y="19997"/>
                  <a:pt x="4894" y="19997"/>
                  <a:pt x="4894" y="19997"/>
                </a:cubicBezTo>
                <a:cubicBezTo>
                  <a:pt x="8353" y="19997"/>
                  <a:pt x="8353" y="19997"/>
                  <a:pt x="8353" y="19997"/>
                </a:cubicBezTo>
                <a:cubicBezTo>
                  <a:pt x="8353" y="11644"/>
                  <a:pt x="8353" y="11644"/>
                  <a:pt x="8353" y="11644"/>
                </a:cubicBezTo>
                <a:cubicBezTo>
                  <a:pt x="10547" y="11644"/>
                  <a:pt x="10547" y="11644"/>
                  <a:pt x="10547" y="11644"/>
                </a:cubicBezTo>
                <a:cubicBezTo>
                  <a:pt x="11137" y="9113"/>
                  <a:pt x="11137" y="9113"/>
                  <a:pt x="11137" y="9113"/>
                </a:cubicBezTo>
                <a:cubicBezTo>
                  <a:pt x="8353" y="9113"/>
                  <a:pt x="8353" y="9113"/>
                  <a:pt x="8353" y="9113"/>
                </a:cubicBezTo>
                <a:cubicBezTo>
                  <a:pt x="8353" y="8184"/>
                  <a:pt x="8353" y="8184"/>
                  <a:pt x="8353" y="8184"/>
                </a:cubicBezTo>
                <a:cubicBezTo>
                  <a:pt x="8353" y="7594"/>
                  <a:pt x="8437" y="7172"/>
                  <a:pt x="8691" y="6919"/>
                </a:cubicBezTo>
                <a:cubicBezTo>
                  <a:pt x="8944" y="6750"/>
                  <a:pt x="9366" y="6581"/>
                  <a:pt x="9872" y="6581"/>
                </a:cubicBezTo>
                <a:cubicBezTo>
                  <a:pt x="10378" y="6581"/>
                  <a:pt x="10800" y="6834"/>
                  <a:pt x="11306" y="7172"/>
                </a:cubicBezTo>
                <a:cubicBezTo>
                  <a:pt x="11981" y="4809"/>
                  <a:pt x="11981" y="4809"/>
                  <a:pt x="11981" y="4809"/>
                </a:cubicBezTo>
                <a:cubicBezTo>
                  <a:pt x="10969" y="4472"/>
                  <a:pt x="10209" y="4134"/>
                  <a:pt x="9197" y="4134"/>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2" name="Shape"/>
          <p:cNvSpPr/>
          <p:nvPr/>
        </p:nvSpPr>
        <p:spPr>
          <a:xfrm>
            <a:off x="10054075" y="2534293"/>
            <a:ext cx="239299" cy="511415"/>
          </a:xfrm>
          <a:custGeom>
            <a:avLst/>
            <a:gdLst/>
            <a:ahLst/>
            <a:cxnLst>
              <a:cxn ang="0">
                <a:pos x="wd2" y="hd2"/>
              </a:cxn>
              <a:cxn ang="5400000">
                <a:pos x="wd2" y="hd2"/>
              </a:cxn>
              <a:cxn ang="10800000">
                <a:pos x="wd2" y="hd2"/>
              </a:cxn>
              <a:cxn ang="16200000">
                <a:pos x="wd2" y="hd2"/>
              </a:cxn>
            </a:cxnLst>
            <a:rect l="0" t="0" r="r" b="b"/>
            <a:pathLst>
              <a:path w="21600" h="21439" extrusionOk="0">
                <a:moveTo>
                  <a:pt x="21600" y="6"/>
                </a:moveTo>
                <a:cubicBezTo>
                  <a:pt x="21600" y="3439"/>
                  <a:pt x="21600" y="3439"/>
                  <a:pt x="21600" y="3439"/>
                </a:cubicBezTo>
                <a:cubicBezTo>
                  <a:pt x="21600" y="3439"/>
                  <a:pt x="16200" y="3188"/>
                  <a:pt x="14760" y="4192"/>
                </a:cubicBezTo>
                <a:cubicBezTo>
                  <a:pt x="14040" y="4695"/>
                  <a:pt x="14400" y="6286"/>
                  <a:pt x="14400" y="7374"/>
                </a:cubicBezTo>
                <a:cubicBezTo>
                  <a:pt x="21600" y="7374"/>
                  <a:pt x="21600" y="7374"/>
                  <a:pt x="21600" y="7374"/>
                </a:cubicBezTo>
                <a:cubicBezTo>
                  <a:pt x="21060" y="8713"/>
                  <a:pt x="20520" y="9551"/>
                  <a:pt x="20160" y="10723"/>
                </a:cubicBezTo>
                <a:cubicBezTo>
                  <a:pt x="14400" y="10723"/>
                  <a:pt x="14400" y="10723"/>
                  <a:pt x="14400" y="10723"/>
                </a:cubicBezTo>
                <a:cubicBezTo>
                  <a:pt x="14400" y="21439"/>
                  <a:pt x="14400" y="21439"/>
                  <a:pt x="14400" y="21439"/>
                </a:cubicBezTo>
                <a:cubicBezTo>
                  <a:pt x="4320" y="21439"/>
                  <a:pt x="4320" y="21439"/>
                  <a:pt x="4320" y="21439"/>
                </a:cubicBezTo>
                <a:cubicBezTo>
                  <a:pt x="4320" y="18174"/>
                  <a:pt x="4320" y="14239"/>
                  <a:pt x="4320" y="10723"/>
                </a:cubicBezTo>
                <a:cubicBezTo>
                  <a:pt x="0" y="10723"/>
                  <a:pt x="0" y="10723"/>
                  <a:pt x="0" y="10723"/>
                </a:cubicBezTo>
                <a:cubicBezTo>
                  <a:pt x="0" y="7374"/>
                  <a:pt x="0" y="7374"/>
                  <a:pt x="0" y="7374"/>
                </a:cubicBezTo>
                <a:cubicBezTo>
                  <a:pt x="4320" y="7374"/>
                  <a:pt x="4320" y="7374"/>
                  <a:pt x="4320" y="7374"/>
                </a:cubicBezTo>
                <a:cubicBezTo>
                  <a:pt x="4500" y="4946"/>
                  <a:pt x="4500" y="2518"/>
                  <a:pt x="7200" y="1262"/>
                </a:cubicBezTo>
                <a:cubicBezTo>
                  <a:pt x="10080" y="-161"/>
                  <a:pt x="12960" y="6"/>
                  <a:pt x="21600" y="6"/>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3" name="Shape"/>
          <p:cNvSpPr/>
          <p:nvPr/>
        </p:nvSpPr>
        <p:spPr>
          <a:xfrm>
            <a:off x="9013899" y="253430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09" y="0"/>
                  <a:pt x="0" y="4809"/>
                  <a:pt x="0" y="10800"/>
                </a:cubicBezTo>
                <a:cubicBezTo>
                  <a:pt x="0" y="15272"/>
                  <a:pt x="2700" y="19069"/>
                  <a:pt x="6497" y="20756"/>
                </a:cubicBezTo>
                <a:cubicBezTo>
                  <a:pt x="6497" y="19997"/>
                  <a:pt x="6497" y="19069"/>
                  <a:pt x="6750" y="18225"/>
                </a:cubicBezTo>
                <a:cubicBezTo>
                  <a:pt x="6919" y="17381"/>
                  <a:pt x="8100" y="12319"/>
                  <a:pt x="8100" y="12319"/>
                </a:cubicBezTo>
                <a:cubicBezTo>
                  <a:pt x="8100" y="12319"/>
                  <a:pt x="7762" y="11644"/>
                  <a:pt x="7762" y="10631"/>
                </a:cubicBezTo>
                <a:cubicBezTo>
                  <a:pt x="7762" y="9028"/>
                  <a:pt x="8691" y="7847"/>
                  <a:pt x="9872" y="7847"/>
                </a:cubicBezTo>
                <a:cubicBezTo>
                  <a:pt x="10800" y="7847"/>
                  <a:pt x="11306" y="8606"/>
                  <a:pt x="11306" y="9450"/>
                </a:cubicBezTo>
                <a:cubicBezTo>
                  <a:pt x="11306" y="10462"/>
                  <a:pt x="10716" y="11897"/>
                  <a:pt x="10378" y="13331"/>
                </a:cubicBezTo>
                <a:cubicBezTo>
                  <a:pt x="10125" y="14428"/>
                  <a:pt x="10969" y="15356"/>
                  <a:pt x="12066" y="15356"/>
                </a:cubicBezTo>
                <a:cubicBezTo>
                  <a:pt x="14091" y="15356"/>
                  <a:pt x="15525" y="12741"/>
                  <a:pt x="15525" y="9619"/>
                </a:cubicBezTo>
                <a:cubicBezTo>
                  <a:pt x="15525" y="7256"/>
                  <a:pt x="13922" y="5484"/>
                  <a:pt x="10969" y="5484"/>
                </a:cubicBezTo>
                <a:cubicBezTo>
                  <a:pt x="7678" y="5484"/>
                  <a:pt x="5653" y="7931"/>
                  <a:pt x="5653" y="10631"/>
                </a:cubicBezTo>
                <a:cubicBezTo>
                  <a:pt x="5653" y="11644"/>
                  <a:pt x="5906" y="12319"/>
                  <a:pt x="6413" y="12825"/>
                </a:cubicBezTo>
                <a:cubicBezTo>
                  <a:pt x="6581" y="12994"/>
                  <a:pt x="6581" y="13163"/>
                  <a:pt x="6497" y="13416"/>
                </a:cubicBezTo>
                <a:cubicBezTo>
                  <a:pt x="6497" y="13584"/>
                  <a:pt x="6328" y="14091"/>
                  <a:pt x="6328" y="14259"/>
                </a:cubicBezTo>
                <a:cubicBezTo>
                  <a:pt x="6244" y="14512"/>
                  <a:pt x="5991" y="14597"/>
                  <a:pt x="5738" y="14512"/>
                </a:cubicBezTo>
                <a:cubicBezTo>
                  <a:pt x="4219" y="13922"/>
                  <a:pt x="3544" y="12234"/>
                  <a:pt x="3544" y="10378"/>
                </a:cubicBezTo>
                <a:cubicBezTo>
                  <a:pt x="3544" y="7341"/>
                  <a:pt x="6159" y="3628"/>
                  <a:pt x="11306" y="3628"/>
                </a:cubicBezTo>
                <a:cubicBezTo>
                  <a:pt x="15441" y="3628"/>
                  <a:pt x="18141" y="6581"/>
                  <a:pt x="18141" y="9872"/>
                </a:cubicBezTo>
                <a:cubicBezTo>
                  <a:pt x="18141" y="14091"/>
                  <a:pt x="15778" y="17297"/>
                  <a:pt x="12319" y="17297"/>
                </a:cubicBezTo>
                <a:cubicBezTo>
                  <a:pt x="11137" y="17297"/>
                  <a:pt x="10041" y="16622"/>
                  <a:pt x="9619" y="15947"/>
                </a:cubicBezTo>
                <a:cubicBezTo>
                  <a:pt x="9619" y="15947"/>
                  <a:pt x="9028" y="18394"/>
                  <a:pt x="8859" y="18900"/>
                </a:cubicBezTo>
                <a:cubicBezTo>
                  <a:pt x="8691" y="19744"/>
                  <a:pt x="8269" y="20503"/>
                  <a:pt x="7847" y="21178"/>
                </a:cubicBezTo>
                <a:cubicBezTo>
                  <a:pt x="8775" y="21431"/>
                  <a:pt x="9788" y="21600"/>
                  <a:pt x="10800" y="21600"/>
                </a:cubicBezTo>
                <a:cubicBezTo>
                  <a:pt x="16791" y="21600"/>
                  <a:pt x="21600" y="16791"/>
                  <a:pt x="21600" y="10800"/>
                </a:cubicBezTo>
                <a:cubicBezTo>
                  <a:pt x="21600" y="4809"/>
                  <a:pt x="16791" y="0"/>
                  <a:pt x="10800" y="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4" name="Shape"/>
          <p:cNvSpPr/>
          <p:nvPr/>
        </p:nvSpPr>
        <p:spPr>
          <a:xfrm>
            <a:off x="8173494" y="2534068"/>
            <a:ext cx="392686" cy="514627"/>
          </a:xfrm>
          <a:custGeom>
            <a:avLst/>
            <a:gdLst/>
            <a:ahLst/>
            <a:cxnLst>
              <a:cxn ang="0">
                <a:pos x="wd2" y="hd2"/>
              </a:cxn>
              <a:cxn ang="5400000">
                <a:pos x="wd2" y="hd2"/>
              </a:cxn>
              <a:cxn ang="10800000">
                <a:pos x="wd2" y="hd2"/>
              </a:cxn>
              <a:cxn ang="16200000">
                <a:pos x="wd2" y="hd2"/>
              </a:cxn>
            </a:cxnLst>
            <a:rect l="0" t="0" r="r" b="b"/>
            <a:pathLst>
              <a:path w="21545" h="21334" extrusionOk="0">
                <a:moveTo>
                  <a:pt x="9046" y="13887"/>
                </a:moveTo>
                <a:cubicBezTo>
                  <a:pt x="8717" y="14552"/>
                  <a:pt x="8497" y="15299"/>
                  <a:pt x="8278" y="15964"/>
                </a:cubicBezTo>
                <a:cubicBezTo>
                  <a:pt x="8059" y="16712"/>
                  <a:pt x="7839" y="17376"/>
                  <a:pt x="7510" y="18041"/>
                </a:cubicBezTo>
                <a:cubicBezTo>
                  <a:pt x="6962" y="19121"/>
                  <a:pt x="6195" y="20118"/>
                  <a:pt x="5318" y="20948"/>
                </a:cubicBezTo>
                <a:cubicBezTo>
                  <a:pt x="4660" y="21530"/>
                  <a:pt x="4769" y="21281"/>
                  <a:pt x="4550" y="21281"/>
                </a:cubicBezTo>
                <a:cubicBezTo>
                  <a:pt x="4440" y="21198"/>
                  <a:pt x="4440" y="21115"/>
                  <a:pt x="4440" y="20948"/>
                </a:cubicBezTo>
                <a:cubicBezTo>
                  <a:pt x="4221" y="20118"/>
                  <a:pt x="4331" y="19121"/>
                  <a:pt x="4440" y="18207"/>
                </a:cubicBezTo>
                <a:cubicBezTo>
                  <a:pt x="4440" y="17127"/>
                  <a:pt x="4769" y="16213"/>
                  <a:pt x="5098" y="15299"/>
                </a:cubicBezTo>
                <a:cubicBezTo>
                  <a:pt x="5537" y="13638"/>
                  <a:pt x="6085" y="11893"/>
                  <a:pt x="6633" y="10232"/>
                </a:cubicBezTo>
                <a:cubicBezTo>
                  <a:pt x="6633" y="10065"/>
                  <a:pt x="6743" y="9899"/>
                  <a:pt x="6743" y="9816"/>
                </a:cubicBezTo>
                <a:cubicBezTo>
                  <a:pt x="6524" y="9318"/>
                  <a:pt x="6304" y="8902"/>
                  <a:pt x="6195" y="8404"/>
                </a:cubicBezTo>
                <a:cubicBezTo>
                  <a:pt x="6195" y="7822"/>
                  <a:pt x="6195" y="7324"/>
                  <a:pt x="6414" y="6825"/>
                </a:cubicBezTo>
                <a:cubicBezTo>
                  <a:pt x="6743" y="5912"/>
                  <a:pt x="7401" y="5164"/>
                  <a:pt x="8497" y="4832"/>
                </a:cubicBezTo>
                <a:cubicBezTo>
                  <a:pt x="9155" y="4665"/>
                  <a:pt x="9923" y="4748"/>
                  <a:pt x="10361" y="4998"/>
                </a:cubicBezTo>
                <a:cubicBezTo>
                  <a:pt x="10800" y="5164"/>
                  <a:pt x="11129" y="5496"/>
                  <a:pt x="11348" y="5995"/>
                </a:cubicBezTo>
                <a:cubicBezTo>
                  <a:pt x="11458" y="6493"/>
                  <a:pt x="11348" y="7158"/>
                  <a:pt x="11238" y="7573"/>
                </a:cubicBezTo>
                <a:cubicBezTo>
                  <a:pt x="10909" y="8570"/>
                  <a:pt x="10581" y="9318"/>
                  <a:pt x="10252" y="10315"/>
                </a:cubicBezTo>
                <a:cubicBezTo>
                  <a:pt x="10032" y="10813"/>
                  <a:pt x="9813" y="11312"/>
                  <a:pt x="10032" y="11810"/>
                </a:cubicBezTo>
                <a:cubicBezTo>
                  <a:pt x="10142" y="12308"/>
                  <a:pt x="10471" y="12641"/>
                  <a:pt x="10909" y="12890"/>
                </a:cubicBezTo>
                <a:cubicBezTo>
                  <a:pt x="11458" y="13139"/>
                  <a:pt x="12006" y="13305"/>
                  <a:pt x="12773" y="13222"/>
                </a:cubicBezTo>
                <a:cubicBezTo>
                  <a:pt x="14089" y="13222"/>
                  <a:pt x="14966" y="12558"/>
                  <a:pt x="15624" y="11976"/>
                </a:cubicBezTo>
                <a:cubicBezTo>
                  <a:pt x="16611" y="10979"/>
                  <a:pt x="17269" y="9650"/>
                  <a:pt x="17488" y="8072"/>
                </a:cubicBezTo>
                <a:cubicBezTo>
                  <a:pt x="17488" y="7573"/>
                  <a:pt x="17598" y="6992"/>
                  <a:pt x="17488" y="6410"/>
                </a:cubicBezTo>
                <a:cubicBezTo>
                  <a:pt x="17488" y="5330"/>
                  <a:pt x="17050" y="4499"/>
                  <a:pt x="16282" y="3835"/>
                </a:cubicBezTo>
                <a:cubicBezTo>
                  <a:pt x="15624" y="3170"/>
                  <a:pt x="14747" y="2672"/>
                  <a:pt x="13541" y="2422"/>
                </a:cubicBezTo>
                <a:cubicBezTo>
                  <a:pt x="12444" y="2090"/>
                  <a:pt x="10800" y="2007"/>
                  <a:pt x="9484" y="2173"/>
                </a:cubicBezTo>
                <a:cubicBezTo>
                  <a:pt x="6853" y="2505"/>
                  <a:pt x="5098" y="3585"/>
                  <a:pt x="4002" y="5081"/>
                </a:cubicBezTo>
                <a:cubicBezTo>
                  <a:pt x="3454" y="5912"/>
                  <a:pt x="3125" y="6825"/>
                  <a:pt x="3125" y="7988"/>
                </a:cubicBezTo>
                <a:cubicBezTo>
                  <a:pt x="3125" y="8819"/>
                  <a:pt x="3454" y="9484"/>
                  <a:pt x="3892" y="10065"/>
                </a:cubicBezTo>
                <a:cubicBezTo>
                  <a:pt x="4002" y="10232"/>
                  <a:pt x="4221" y="10315"/>
                  <a:pt x="4331" y="10564"/>
                </a:cubicBezTo>
                <a:cubicBezTo>
                  <a:pt x="4550" y="10813"/>
                  <a:pt x="4331" y="11228"/>
                  <a:pt x="4221" y="11478"/>
                </a:cubicBezTo>
                <a:cubicBezTo>
                  <a:pt x="4111" y="11810"/>
                  <a:pt x="4111" y="12308"/>
                  <a:pt x="3563" y="12308"/>
                </a:cubicBezTo>
                <a:cubicBezTo>
                  <a:pt x="3344" y="12308"/>
                  <a:pt x="3015" y="12225"/>
                  <a:pt x="2905" y="12142"/>
                </a:cubicBezTo>
                <a:cubicBezTo>
                  <a:pt x="1480" y="11561"/>
                  <a:pt x="603" y="10481"/>
                  <a:pt x="164" y="9068"/>
                </a:cubicBezTo>
                <a:cubicBezTo>
                  <a:pt x="-55" y="8155"/>
                  <a:pt x="-55" y="7158"/>
                  <a:pt x="164" y="6327"/>
                </a:cubicBezTo>
                <a:cubicBezTo>
                  <a:pt x="384" y="5579"/>
                  <a:pt x="822" y="4832"/>
                  <a:pt x="1261" y="4167"/>
                </a:cubicBezTo>
                <a:cubicBezTo>
                  <a:pt x="2138" y="2921"/>
                  <a:pt x="3454" y="1924"/>
                  <a:pt x="4989" y="1259"/>
                </a:cubicBezTo>
                <a:cubicBezTo>
                  <a:pt x="6304" y="678"/>
                  <a:pt x="7620" y="345"/>
                  <a:pt x="9374" y="96"/>
                </a:cubicBezTo>
                <a:cubicBezTo>
                  <a:pt x="9923" y="96"/>
                  <a:pt x="10471" y="13"/>
                  <a:pt x="11129" y="13"/>
                </a:cubicBezTo>
                <a:cubicBezTo>
                  <a:pt x="12883" y="-70"/>
                  <a:pt x="14528" y="262"/>
                  <a:pt x="15843" y="678"/>
                </a:cubicBezTo>
                <a:cubicBezTo>
                  <a:pt x="17159" y="1176"/>
                  <a:pt x="18146" y="1758"/>
                  <a:pt x="19133" y="2505"/>
                </a:cubicBezTo>
                <a:cubicBezTo>
                  <a:pt x="20010" y="3253"/>
                  <a:pt x="20668" y="4084"/>
                  <a:pt x="21106" y="5247"/>
                </a:cubicBezTo>
                <a:cubicBezTo>
                  <a:pt x="21326" y="5828"/>
                  <a:pt x="21545" y="6410"/>
                  <a:pt x="21545" y="7158"/>
                </a:cubicBezTo>
                <a:cubicBezTo>
                  <a:pt x="21545" y="7822"/>
                  <a:pt x="21326" y="8487"/>
                  <a:pt x="21216" y="9068"/>
                </a:cubicBezTo>
                <a:cubicBezTo>
                  <a:pt x="20668" y="11478"/>
                  <a:pt x="19242" y="13388"/>
                  <a:pt x="16940" y="14468"/>
                </a:cubicBezTo>
                <a:cubicBezTo>
                  <a:pt x="16501" y="14718"/>
                  <a:pt x="15843" y="14967"/>
                  <a:pt x="15076" y="15133"/>
                </a:cubicBezTo>
                <a:cubicBezTo>
                  <a:pt x="14308" y="15299"/>
                  <a:pt x="13541" y="15382"/>
                  <a:pt x="12664" y="15382"/>
                </a:cubicBezTo>
                <a:cubicBezTo>
                  <a:pt x="11787" y="15299"/>
                  <a:pt x="11019" y="15133"/>
                  <a:pt x="10471" y="14884"/>
                </a:cubicBezTo>
                <a:cubicBezTo>
                  <a:pt x="9813" y="14635"/>
                  <a:pt x="9374" y="14302"/>
                  <a:pt x="9046" y="1388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5" name="Shape"/>
          <p:cNvSpPr/>
          <p:nvPr/>
        </p:nvSpPr>
        <p:spPr>
          <a:xfrm>
            <a:off x="7256326" y="2534303"/>
            <a:ext cx="439001" cy="511405"/>
          </a:xfrm>
          <a:custGeom>
            <a:avLst/>
            <a:gdLst/>
            <a:ahLst/>
            <a:cxnLst>
              <a:cxn ang="0">
                <a:pos x="wd2" y="hd2"/>
              </a:cxn>
              <a:cxn ang="5400000">
                <a:pos x="wd2" y="hd2"/>
              </a:cxn>
              <a:cxn ang="10800000">
                <a:pos x="wd2" y="hd2"/>
              </a:cxn>
              <a:cxn ang="16200000">
                <a:pos x="wd2" y="hd2"/>
              </a:cxn>
            </a:cxnLst>
            <a:rect l="0" t="0" r="r" b="b"/>
            <a:pathLst>
              <a:path w="21551" h="21600" extrusionOk="0">
                <a:moveTo>
                  <a:pt x="21477" y="21347"/>
                </a:moveTo>
                <a:cubicBezTo>
                  <a:pt x="21379" y="21516"/>
                  <a:pt x="21182" y="21600"/>
                  <a:pt x="20986" y="21600"/>
                </a:cubicBezTo>
                <a:cubicBezTo>
                  <a:pt x="12346" y="21600"/>
                  <a:pt x="12346" y="21600"/>
                  <a:pt x="12346" y="21600"/>
                </a:cubicBezTo>
                <a:cubicBezTo>
                  <a:pt x="12346" y="17550"/>
                  <a:pt x="12346" y="17550"/>
                  <a:pt x="12346" y="17550"/>
                </a:cubicBezTo>
                <a:cubicBezTo>
                  <a:pt x="16175" y="15525"/>
                  <a:pt x="16175" y="15525"/>
                  <a:pt x="16175" y="15525"/>
                </a:cubicBezTo>
                <a:cubicBezTo>
                  <a:pt x="16568" y="15525"/>
                  <a:pt x="16960" y="15187"/>
                  <a:pt x="16960" y="14850"/>
                </a:cubicBezTo>
                <a:cubicBezTo>
                  <a:pt x="16960" y="14512"/>
                  <a:pt x="16568" y="14175"/>
                  <a:pt x="16175" y="14175"/>
                </a:cubicBezTo>
                <a:cubicBezTo>
                  <a:pt x="12346" y="16200"/>
                  <a:pt x="12346" y="16200"/>
                  <a:pt x="12346" y="16200"/>
                </a:cubicBezTo>
                <a:cubicBezTo>
                  <a:pt x="12346" y="13837"/>
                  <a:pt x="12346" y="13837"/>
                  <a:pt x="12346" y="13837"/>
                </a:cubicBezTo>
                <a:cubicBezTo>
                  <a:pt x="14604" y="12825"/>
                  <a:pt x="14604" y="12825"/>
                  <a:pt x="14604" y="12825"/>
                </a:cubicBezTo>
                <a:cubicBezTo>
                  <a:pt x="15095" y="12825"/>
                  <a:pt x="15390" y="12487"/>
                  <a:pt x="15390" y="12150"/>
                </a:cubicBezTo>
                <a:cubicBezTo>
                  <a:pt x="15390" y="11812"/>
                  <a:pt x="15095" y="11475"/>
                  <a:pt x="14604" y="11475"/>
                </a:cubicBezTo>
                <a:cubicBezTo>
                  <a:pt x="12346" y="12487"/>
                  <a:pt x="12346" y="12487"/>
                  <a:pt x="12346" y="12487"/>
                </a:cubicBezTo>
                <a:cubicBezTo>
                  <a:pt x="12346" y="11475"/>
                  <a:pt x="12346" y="11475"/>
                  <a:pt x="12346" y="11475"/>
                </a:cubicBezTo>
                <a:cubicBezTo>
                  <a:pt x="12346" y="11137"/>
                  <a:pt x="11953" y="10800"/>
                  <a:pt x="11560" y="10800"/>
                </a:cubicBezTo>
                <a:cubicBezTo>
                  <a:pt x="9990" y="10800"/>
                  <a:pt x="9990" y="10800"/>
                  <a:pt x="9990" y="10800"/>
                </a:cubicBezTo>
                <a:cubicBezTo>
                  <a:pt x="9597" y="10800"/>
                  <a:pt x="9204" y="11137"/>
                  <a:pt x="9204" y="11475"/>
                </a:cubicBezTo>
                <a:cubicBezTo>
                  <a:pt x="9204" y="15778"/>
                  <a:pt x="9204" y="15778"/>
                  <a:pt x="9204" y="15778"/>
                </a:cubicBezTo>
                <a:cubicBezTo>
                  <a:pt x="6160" y="14850"/>
                  <a:pt x="6160" y="14850"/>
                  <a:pt x="6160" y="14850"/>
                </a:cubicBezTo>
                <a:cubicBezTo>
                  <a:pt x="5768" y="14850"/>
                  <a:pt x="5375" y="15187"/>
                  <a:pt x="5375" y="15525"/>
                </a:cubicBezTo>
                <a:cubicBezTo>
                  <a:pt x="5375" y="15862"/>
                  <a:pt x="5768" y="16200"/>
                  <a:pt x="6160" y="16200"/>
                </a:cubicBezTo>
                <a:cubicBezTo>
                  <a:pt x="9204" y="17128"/>
                  <a:pt x="9204" y="17128"/>
                  <a:pt x="9204" y="17128"/>
                </a:cubicBezTo>
                <a:cubicBezTo>
                  <a:pt x="9204" y="21600"/>
                  <a:pt x="9204" y="21600"/>
                  <a:pt x="9204" y="21600"/>
                </a:cubicBezTo>
                <a:cubicBezTo>
                  <a:pt x="564" y="21600"/>
                  <a:pt x="564" y="21600"/>
                  <a:pt x="564" y="21600"/>
                </a:cubicBezTo>
                <a:cubicBezTo>
                  <a:pt x="368" y="21600"/>
                  <a:pt x="171" y="21516"/>
                  <a:pt x="73" y="21347"/>
                </a:cubicBezTo>
                <a:cubicBezTo>
                  <a:pt x="-25" y="21262"/>
                  <a:pt x="-25" y="21094"/>
                  <a:pt x="73" y="20925"/>
                </a:cubicBezTo>
                <a:cubicBezTo>
                  <a:pt x="10284" y="338"/>
                  <a:pt x="10284" y="338"/>
                  <a:pt x="10284" y="338"/>
                </a:cubicBezTo>
                <a:cubicBezTo>
                  <a:pt x="10382" y="84"/>
                  <a:pt x="10579" y="0"/>
                  <a:pt x="10775" y="0"/>
                </a:cubicBezTo>
                <a:cubicBezTo>
                  <a:pt x="10971" y="0"/>
                  <a:pt x="11266" y="84"/>
                  <a:pt x="11266" y="338"/>
                </a:cubicBezTo>
                <a:cubicBezTo>
                  <a:pt x="21477" y="20925"/>
                  <a:pt x="21477" y="20925"/>
                  <a:pt x="21477" y="20925"/>
                </a:cubicBezTo>
                <a:cubicBezTo>
                  <a:pt x="21575" y="21094"/>
                  <a:pt x="21575" y="21262"/>
                  <a:pt x="21477" y="2134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6" name="Shape"/>
          <p:cNvSpPr/>
          <p:nvPr/>
        </p:nvSpPr>
        <p:spPr>
          <a:xfrm>
            <a:off x="6329509" y="253430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1347" y="8606"/>
                </a:moveTo>
                <a:cubicBezTo>
                  <a:pt x="21262" y="7931"/>
                  <a:pt x="21009" y="7256"/>
                  <a:pt x="20756" y="6581"/>
                </a:cubicBezTo>
                <a:cubicBezTo>
                  <a:pt x="20503" y="5991"/>
                  <a:pt x="20166" y="5316"/>
                  <a:pt x="19744" y="4725"/>
                </a:cubicBezTo>
                <a:cubicBezTo>
                  <a:pt x="19406" y="4219"/>
                  <a:pt x="18900" y="3628"/>
                  <a:pt x="18478" y="3122"/>
                </a:cubicBezTo>
                <a:cubicBezTo>
                  <a:pt x="17972" y="2700"/>
                  <a:pt x="17381" y="2194"/>
                  <a:pt x="16875" y="1856"/>
                </a:cubicBezTo>
                <a:cubicBezTo>
                  <a:pt x="16284" y="1434"/>
                  <a:pt x="15609" y="1097"/>
                  <a:pt x="15019" y="844"/>
                </a:cubicBezTo>
                <a:cubicBezTo>
                  <a:pt x="14344" y="591"/>
                  <a:pt x="13669" y="338"/>
                  <a:pt x="12994" y="253"/>
                </a:cubicBezTo>
                <a:cubicBezTo>
                  <a:pt x="12234" y="84"/>
                  <a:pt x="11559" y="0"/>
                  <a:pt x="10800" y="0"/>
                </a:cubicBezTo>
                <a:cubicBezTo>
                  <a:pt x="10041" y="0"/>
                  <a:pt x="9366" y="84"/>
                  <a:pt x="8606" y="253"/>
                </a:cubicBezTo>
                <a:cubicBezTo>
                  <a:pt x="7931" y="338"/>
                  <a:pt x="7256" y="591"/>
                  <a:pt x="6581" y="844"/>
                </a:cubicBezTo>
                <a:cubicBezTo>
                  <a:pt x="5991" y="1097"/>
                  <a:pt x="5316" y="1434"/>
                  <a:pt x="4725" y="1856"/>
                </a:cubicBezTo>
                <a:cubicBezTo>
                  <a:pt x="4219" y="2194"/>
                  <a:pt x="3628" y="2700"/>
                  <a:pt x="3122" y="3122"/>
                </a:cubicBezTo>
                <a:cubicBezTo>
                  <a:pt x="2700" y="3628"/>
                  <a:pt x="2194" y="4219"/>
                  <a:pt x="1856" y="4725"/>
                </a:cubicBezTo>
                <a:cubicBezTo>
                  <a:pt x="1434" y="5316"/>
                  <a:pt x="1097" y="5991"/>
                  <a:pt x="844" y="6581"/>
                </a:cubicBezTo>
                <a:cubicBezTo>
                  <a:pt x="591" y="7256"/>
                  <a:pt x="337" y="7931"/>
                  <a:pt x="253" y="8606"/>
                </a:cubicBezTo>
                <a:cubicBezTo>
                  <a:pt x="84" y="9366"/>
                  <a:pt x="0" y="10041"/>
                  <a:pt x="0" y="10800"/>
                </a:cubicBezTo>
                <a:cubicBezTo>
                  <a:pt x="0" y="11559"/>
                  <a:pt x="84" y="12234"/>
                  <a:pt x="253" y="12994"/>
                </a:cubicBezTo>
                <a:cubicBezTo>
                  <a:pt x="337" y="13669"/>
                  <a:pt x="591" y="14344"/>
                  <a:pt x="844" y="15019"/>
                </a:cubicBezTo>
                <a:cubicBezTo>
                  <a:pt x="1097" y="15609"/>
                  <a:pt x="1434" y="16284"/>
                  <a:pt x="1856" y="16875"/>
                </a:cubicBezTo>
                <a:cubicBezTo>
                  <a:pt x="2194" y="17381"/>
                  <a:pt x="2700" y="17972"/>
                  <a:pt x="3122" y="18478"/>
                </a:cubicBezTo>
                <a:cubicBezTo>
                  <a:pt x="3628" y="18900"/>
                  <a:pt x="4219" y="19406"/>
                  <a:pt x="4725" y="19744"/>
                </a:cubicBezTo>
                <a:cubicBezTo>
                  <a:pt x="5316" y="20166"/>
                  <a:pt x="5991" y="20503"/>
                  <a:pt x="6581" y="20756"/>
                </a:cubicBezTo>
                <a:cubicBezTo>
                  <a:pt x="7256" y="21009"/>
                  <a:pt x="7931" y="21262"/>
                  <a:pt x="8606" y="21347"/>
                </a:cubicBezTo>
                <a:cubicBezTo>
                  <a:pt x="9366" y="21516"/>
                  <a:pt x="10041" y="21600"/>
                  <a:pt x="10800" y="21600"/>
                </a:cubicBezTo>
                <a:cubicBezTo>
                  <a:pt x="11559" y="21600"/>
                  <a:pt x="12234" y="21516"/>
                  <a:pt x="12994" y="21347"/>
                </a:cubicBezTo>
                <a:cubicBezTo>
                  <a:pt x="13669" y="21262"/>
                  <a:pt x="14344" y="21009"/>
                  <a:pt x="15019" y="20756"/>
                </a:cubicBezTo>
                <a:cubicBezTo>
                  <a:pt x="15609" y="20503"/>
                  <a:pt x="16284" y="20166"/>
                  <a:pt x="16875" y="19744"/>
                </a:cubicBezTo>
                <a:cubicBezTo>
                  <a:pt x="17381" y="19406"/>
                  <a:pt x="17972" y="18900"/>
                  <a:pt x="18478" y="18478"/>
                </a:cubicBezTo>
                <a:cubicBezTo>
                  <a:pt x="18900" y="17972"/>
                  <a:pt x="19406" y="17381"/>
                  <a:pt x="19744" y="16875"/>
                </a:cubicBezTo>
                <a:cubicBezTo>
                  <a:pt x="20166" y="16284"/>
                  <a:pt x="20503" y="15609"/>
                  <a:pt x="20756" y="15019"/>
                </a:cubicBezTo>
                <a:cubicBezTo>
                  <a:pt x="21009" y="14344"/>
                  <a:pt x="21262" y="13669"/>
                  <a:pt x="21347" y="12994"/>
                </a:cubicBezTo>
                <a:cubicBezTo>
                  <a:pt x="21516" y="12234"/>
                  <a:pt x="21600" y="11559"/>
                  <a:pt x="21600" y="10800"/>
                </a:cubicBezTo>
                <a:cubicBezTo>
                  <a:pt x="21600" y="10041"/>
                  <a:pt x="21516" y="9366"/>
                  <a:pt x="21347" y="8606"/>
                </a:cubicBezTo>
                <a:moveTo>
                  <a:pt x="19997" y="10716"/>
                </a:moveTo>
                <a:cubicBezTo>
                  <a:pt x="19912" y="10716"/>
                  <a:pt x="16791" y="10041"/>
                  <a:pt x="13584" y="10378"/>
                </a:cubicBezTo>
                <a:cubicBezTo>
                  <a:pt x="13500" y="10209"/>
                  <a:pt x="13500" y="10125"/>
                  <a:pt x="13416" y="9956"/>
                </a:cubicBezTo>
                <a:cubicBezTo>
                  <a:pt x="13247" y="9450"/>
                  <a:pt x="12994" y="9028"/>
                  <a:pt x="12825" y="8606"/>
                </a:cubicBezTo>
                <a:cubicBezTo>
                  <a:pt x="16453" y="7088"/>
                  <a:pt x="17887" y="4978"/>
                  <a:pt x="17887" y="4978"/>
                </a:cubicBezTo>
                <a:cubicBezTo>
                  <a:pt x="19237" y="6497"/>
                  <a:pt x="19997" y="8522"/>
                  <a:pt x="19997" y="10716"/>
                </a:cubicBezTo>
                <a:moveTo>
                  <a:pt x="16875" y="3881"/>
                </a:moveTo>
                <a:cubicBezTo>
                  <a:pt x="16875" y="3881"/>
                  <a:pt x="15525" y="5906"/>
                  <a:pt x="12066" y="7256"/>
                </a:cubicBezTo>
                <a:cubicBezTo>
                  <a:pt x="10462" y="4303"/>
                  <a:pt x="8775" y="2025"/>
                  <a:pt x="8606" y="1856"/>
                </a:cubicBezTo>
                <a:cubicBezTo>
                  <a:pt x="9366" y="1688"/>
                  <a:pt x="10041" y="1603"/>
                  <a:pt x="10800" y="1603"/>
                </a:cubicBezTo>
                <a:cubicBezTo>
                  <a:pt x="13162" y="1603"/>
                  <a:pt x="15272" y="2447"/>
                  <a:pt x="16875" y="3881"/>
                </a:cubicBezTo>
                <a:moveTo>
                  <a:pt x="8606" y="1856"/>
                </a:moveTo>
                <a:cubicBezTo>
                  <a:pt x="8606" y="1856"/>
                  <a:pt x="8606" y="1856"/>
                  <a:pt x="8606" y="1856"/>
                </a:cubicBezTo>
                <a:cubicBezTo>
                  <a:pt x="8606" y="1856"/>
                  <a:pt x="8606" y="1856"/>
                  <a:pt x="8522" y="1856"/>
                </a:cubicBezTo>
                <a:cubicBezTo>
                  <a:pt x="8606" y="1856"/>
                  <a:pt x="8606" y="1856"/>
                  <a:pt x="8606" y="1856"/>
                </a:cubicBezTo>
                <a:moveTo>
                  <a:pt x="6834" y="2447"/>
                </a:moveTo>
                <a:cubicBezTo>
                  <a:pt x="7003" y="2616"/>
                  <a:pt x="8691" y="4894"/>
                  <a:pt x="10294" y="7762"/>
                </a:cubicBezTo>
                <a:cubicBezTo>
                  <a:pt x="5822" y="8944"/>
                  <a:pt x="2025" y="8944"/>
                  <a:pt x="1772" y="8859"/>
                </a:cubicBezTo>
                <a:cubicBezTo>
                  <a:pt x="2362" y="6075"/>
                  <a:pt x="4303" y="3713"/>
                  <a:pt x="6834" y="2447"/>
                </a:cubicBezTo>
                <a:moveTo>
                  <a:pt x="1603" y="10800"/>
                </a:moveTo>
                <a:cubicBezTo>
                  <a:pt x="1603" y="10716"/>
                  <a:pt x="1603" y="10631"/>
                  <a:pt x="1603" y="10547"/>
                </a:cubicBezTo>
                <a:cubicBezTo>
                  <a:pt x="1772" y="10547"/>
                  <a:pt x="6328" y="10631"/>
                  <a:pt x="11053" y="9197"/>
                </a:cubicBezTo>
                <a:cubicBezTo>
                  <a:pt x="11306" y="9703"/>
                  <a:pt x="11559" y="10209"/>
                  <a:pt x="11813" y="10800"/>
                </a:cubicBezTo>
                <a:cubicBezTo>
                  <a:pt x="11644" y="10800"/>
                  <a:pt x="11559" y="10800"/>
                  <a:pt x="11475" y="10884"/>
                </a:cubicBezTo>
                <a:cubicBezTo>
                  <a:pt x="6497" y="12487"/>
                  <a:pt x="3966" y="16959"/>
                  <a:pt x="3966" y="16959"/>
                </a:cubicBezTo>
                <a:cubicBezTo>
                  <a:pt x="3966" y="16959"/>
                  <a:pt x="3966" y="16959"/>
                  <a:pt x="3966" y="16959"/>
                </a:cubicBezTo>
                <a:cubicBezTo>
                  <a:pt x="2447" y="15356"/>
                  <a:pt x="1603" y="13163"/>
                  <a:pt x="1603" y="10800"/>
                </a:cubicBezTo>
                <a:moveTo>
                  <a:pt x="10800" y="19997"/>
                </a:moveTo>
                <a:cubicBezTo>
                  <a:pt x="8606" y="19997"/>
                  <a:pt x="6497" y="19237"/>
                  <a:pt x="4894" y="17887"/>
                </a:cubicBezTo>
                <a:cubicBezTo>
                  <a:pt x="5062" y="17972"/>
                  <a:pt x="5147" y="18056"/>
                  <a:pt x="5147" y="18056"/>
                </a:cubicBezTo>
                <a:cubicBezTo>
                  <a:pt x="5147" y="18056"/>
                  <a:pt x="6919" y="14175"/>
                  <a:pt x="12403" y="12319"/>
                </a:cubicBezTo>
                <a:cubicBezTo>
                  <a:pt x="12403" y="12319"/>
                  <a:pt x="12403" y="12319"/>
                  <a:pt x="12403" y="12319"/>
                </a:cubicBezTo>
                <a:cubicBezTo>
                  <a:pt x="13753" y="15694"/>
                  <a:pt x="14259" y="18478"/>
                  <a:pt x="14428" y="19322"/>
                </a:cubicBezTo>
                <a:cubicBezTo>
                  <a:pt x="13331" y="19744"/>
                  <a:pt x="12066" y="19997"/>
                  <a:pt x="10800" y="19997"/>
                </a:cubicBezTo>
                <a:moveTo>
                  <a:pt x="15947" y="18478"/>
                </a:moveTo>
                <a:cubicBezTo>
                  <a:pt x="15862" y="17887"/>
                  <a:pt x="15356" y="15187"/>
                  <a:pt x="14175" y="11897"/>
                </a:cubicBezTo>
                <a:cubicBezTo>
                  <a:pt x="17128" y="11391"/>
                  <a:pt x="19744" y="12234"/>
                  <a:pt x="19912" y="12234"/>
                </a:cubicBezTo>
                <a:cubicBezTo>
                  <a:pt x="19491" y="14850"/>
                  <a:pt x="18056" y="17044"/>
                  <a:pt x="15947" y="1847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7" name="Shape"/>
          <p:cNvSpPr/>
          <p:nvPr/>
        </p:nvSpPr>
        <p:spPr>
          <a:xfrm>
            <a:off x="5434068" y="2630794"/>
            <a:ext cx="511557" cy="328071"/>
          </a:xfrm>
          <a:custGeom>
            <a:avLst/>
            <a:gdLst/>
            <a:ahLst/>
            <a:cxnLst>
              <a:cxn ang="0">
                <a:pos x="wd2" y="hd2"/>
              </a:cxn>
              <a:cxn ang="5400000">
                <a:pos x="wd2" y="hd2"/>
              </a:cxn>
              <a:cxn ang="10800000">
                <a:pos x="wd2" y="hd2"/>
              </a:cxn>
              <a:cxn ang="16200000">
                <a:pos x="wd2" y="hd2"/>
              </a:cxn>
            </a:cxnLst>
            <a:rect l="0" t="0" r="r" b="b"/>
            <a:pathLst>
              <a:path w="21445" h="21600" extrusionOk="0">
                <a:moveTo>
                  <a:pt x="14065" y="2107"/>
                </a:moveTo>
                <a:cubicBezTo>
                  <a:pt x="19423" y="2107"/>
                  <a:pt x="19423" y="2107"/>
                  <a:pt x="19423" y="2107"/>
                </a:cubicBezTo>
                <a:cubicBezTo>
                  <a:pt x="19423" y="4215"/>
                  <a:pt x="19423" y="4215"/>
                  <a:pt x="19423" y="4215"/>
                </a:cubicBezTo>
                <a:cubicBezTo>
                  <a:pt x="14065" y="4215"/>
                  <a:pt x="14065" y="4215"/>
                  <a:pt x="14065" y="4215"/>
                </a:cubicBezTo>
                <a:lnTo>
                  <a:pt x="14065" y="2107"/>
                </a:lnTo>
                <a:close/>
                <a:moveTo>
                  <a:pt x="21433" y="14751"/>
                </a:moveTo>
                <a:cubicBezTo>
                  <a:pt x="14484" y="14751"/>
                  <a:pt x="14484" y="14751"/>
                  <a:pt x="14484" y="14751"/>
                </a:cubicBezTo>
                <a:cubicBezTo>
                  <a:pt x="14567" y="17517"/>
                  <a:pt x="15405" y="18439"/>
                  <a:pt x="16828" y="18439"/>
                </a:cubicBezTo>
                <a:cubicBezTo>
                  <a:pt x="17916" y="18439"/>
                  <a:pt x="18753" y="17912"/>
                  <a:pt x="18921" y="16990"/>
                </a:cubicBezTo>
                <a:cubicBezTo>
                  <a:pt x="21098" y="16990"/>
                  <a:pt x="21098" y="16990"/>
                  <a:pt x="21098" y="16990"/>
                </a:cubicBezTo>
                <a:cubicBezTo>
                  <a:pt x="20344" y="20546"/>
                  <a:pt x="18921" y="21600"/>
                  <a:pt x="16744" y="21600"/>
                </a:cubicBezTo>
                <a:cubicBezTo>
                  <a:pt x="13730" y="21600"/>
                  <a:pt x="11805" y="18307"/>
                  <a:pt x="11805" y="13566"/>
                </a:cubicBezTo>
                <a:cubicBezTo>
                  <a:pt x="11805" y="8956"/>
                  <a:pt x="13814" y="5532"/>
                  <a:pt x="16744" y="5532"/>
                </a:cubicBezTo>
                <a:cubicBezTo>
                  <a:pt x="20009" y="5532"/>
                  <a:pt x="21600" y="10141"/>
                  <a:pt x="21433" y="14751"/>
                </a:cubicBezTo>
                <a:moveTo>
                  <a:pt x="14484" y="11722"/>
                </a:moveTo>
                <a:cubicBezTo>
                  <a:pt x="18753" y="11722"/>
                  <a:pt x="18753" y="11722"/>
                  <a:pt x="18753" y="11722"/>
                </a:cubicBezTo>
                <a:cubicBezTo>
                  <a:pt x="18586" y="9615"/>
                  <a:pt x="18000" y="8693"/>
                  <a:pt x="16660" y="8693"/>
                </a:cubicBezTo>
                <a:cubicBezTo>
                  <a:pt x="14986" y="8693"/>
                  <a:pt x="14484" y="10537"/>
                  <a:pt x="14484" y="11722"/>
                </a:cubicBezTo>
                <a:moveTo>
                  <a:pt x="11135" y="15015"/>
                </a:moveTo>
                <a:cubicBezTo>
                  <a:pt x="11135" y="19361"/>
                  <a:pt x="8874" y="21205"/>
                  <a:pt x="6447" y="21205"/>
                </a:cubicBezTo>
                <a:cubicBezTo>
                  <a:pt x="0" y="21205"/>
                  <a:pt x="0" y="21205"/>
                  <a:pt x="0" y="21205"/>
                </a:cubicBezTo>
                <a:cubicBezTo>
                  <a:pt x="0" y="0"/>
                  <a:pt x="0" y="0"/>
                  <a:pt x="0" y="0"/>
                </a:cubicBezTo>
                <a:cubicBezTo>
                  <a:pt x="6279" y="0"/>
                  <a:pt x="6279" y="0"/>
                  <a:pt x="6279" y="0"/>
                </a:cubicBezTo>
                <a:cubicBezTo>
                  <a:pt x="8791" y="0"/>
                  <a:pt x="10549" y="1449"/>
                  <a:pt x="10549" y="5400"/>
                </a:cubicBezTo>
                <a:cubicBezTo>
                  <a:pt x="10549" y="7376"/>
                  <a:pt x="9879" y="8824"/>
                  <a:pt x="8707" y="9746"/>
                </a:cubicBezTo>
                <a:cubicBezTo>
                  <a:pt x="10298" y="10537"/>
                  <a:pt x="11135" y="12512"/>
                  <a:pt x="11135" y="15015"/>
                </a:cubicBezTo>
                <a:moveTo>
                  <a:pt x="5442" y="3556"/>
                </a:moveTo>
                <a:cubicBezTo>
                  <a:pt x="2679" y="3556"/>
                  <a:pt x="2679" y="3556"/>
                  <a:pt x="2679" y="3556"/>
                </a:cubicBezTo>
                <a:cubicBezTo>
                  <a:pt x="2679" y="8429"/>
                  <a:pt x="2679" y="8429"/>
                  <a:pt x="2679" y="8429"/>
                </a:cubicBezTo>
                <a:cubicBezTo>
                  <a:pt x="5609" y="8429"/>
                  <a:pt x="5609" y="8429"/>
                  <a:pt x="5609" y="8429"/>
                </a:cubicBezTo>
                <a:cubicBezTo>
                  <a:pt x="6698" y="8429"/>
                  <a:pt x="7451" y="7771"/>
                  <a:pt x="7451" y="5927"/>
                </a:cubicBezTo>
                <a:cubicBezTo>
                  <a:pt x="7451" y="3951"/>
                  <a:pt x="6447" y="3556"/>
                  <a:pt x="5442" y="3556"/>
                </a:cubicBezTo>
                <a:moveTo>
                  <a:pt x="5860" y="11590"/>
                </a:moveTo>
                <a:cubicBezTo>
                  <a:pt x="2679" y="11590"/>
                  <a:pt x="2679" y="11590"/>
                  <a:pt x="2679" y="11590"/>
                </a:cubicBezTo>
                <a:cubicBezTo>
                  <a:pt x="2679" y="17385"/>
                  <a:pt x="2679" y="17385"/>
                  <a:pt x="2679" y="17385"/>
                </a:cubicBezTo>
                <a:cubicBezTo>
                  <a:pt x="5777" y="17385"/>
                  <a:pt x="5777" y="17385"/>
                  <a:pt x="5777" y="17385"/>
                </a:cubicBezTo>
                <a:cubicBezTo>
                  <a:pt x="6949" y="17385"/>
                  <a:pt x="7953" y="16859"/>
                  <a:pt x="7953" y="14620"/>
                </a:cubicBezTo>
                <a:cubicBezTo>
                  <a:pt x="7953" y="12512"/>
                  <a:pt x="7116" y="11590"/>
                  <a:pt x="5860" y="1159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8" name="Shape"/>
          <p:cNvSpPr/>
          <p:nvPr/>
        </p:nvSpPr>
        <p:spPr>
          <a:xfrm>
            <a:off x="4538629" y="253430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0" y="18503"/>
                </a:moveTo>
                <a:lnTo>
                  <a:pt x="8722" y="19807"/>
                </a:lnTo>
                <a:lnTo>
                  <a:pt x="8722" y="11411"/>
                </a:lnTo>
                <a:lnTo>
                  <a:pt x="0" y="11411"/>
                </a:lnTo>
                <a:lnTo>
                  <a:pt x="0" y="18503"/>
                </a:lnTo>
                <a:close/>
                <a:moveTo>
                  <a:pt x="0" y="10189"/>
                </a:moveTo>
                <a:lnTo>
                  <a:pt x="8722" y="10189"/>
                </a:lnTo>
                <a:lnTo>
                  <a:pt x="8722" y="1875"/>
                </a:lnTo>
                <a:lnTo>
                  <a:pt x="0" y="3097"/>
                </a:lnTo>
                <a:lnTo>
                  <a:pt x="0" y="10189"/>
                </a:lnTo>
                <a:close/>
                <a:moveTo>
                  <a:pt x="9863" y="19970"/>
                </a:moveTo>
                <a:lnTo>
                  <a:pt x="21600" y="21600"/>
                </a:lnTo>
                <a:lnTo>
                  <a:pt x="21600" y="11411"/>
                </a:lnTo>
                <a:lnTo>
                  <a:pt x="9863" y="11411"/>
                </a:lnTo>
                <a:lnTo>
                  <a:pt x="9863" y="19970"/>
                </a:lnTo>
                <a:close/>
                <a:moveTo>
                  <a:pt x="9863" y="1712"/>
                </a:moveTo>
                <a:lnTo>
                  <a:pt x="9863" y="10189"/>
                </a:lnTo>
                <a:lnTo>
                  <a:pt x="21600" y="10189"/>
                </a:lnTo>
                <a:lnTo>
                  <a:pt x="21600" y="0"/>
                </a:lnTo>
                <a:lnTo>
                  <a:pt x="9863" y="171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89" name="Shape"/>
          <p:cNvSpPr/>
          <p:nvPr/>
        </p:nvSpPr>
        <p:spPr>
          <a:xfrm>
            <a:off x="3643189" y="2549741"/>
            <a:ext cx="511405" cy="488247"/>
          </a:xfrm>
          <a:custGeom>
            <a:avLst/>
            <a:gdLst/>
            <a:ahLst/>
            <a:cxnLst>
              <a:cxn ang="0">
                <a:pos x="wd2" y="hd2"/>
              </a:cxn>
              <a:cxn ang="5400000">
                <a:pos x="wd2" y="hd2"/>
              </a:cxn>
              <a:cxn ang="10800000">
                <a:pos x="wd2" y="hd2"/>
              </a:cxn>
              <a:cxn ang="16200000">
                <a:pos x="wd2" y="hd2"/>
              </a:cxn>
            </a:cxnLst>
            <a:rect l="0" t="0" r="r" b="b"/>
            <a:pathLst>
              <a:path w="21600" h="21600" extrusionOk="0">
                <a:moveTo>
                  <a:pt x="19575" y="10889"/>
                </a:moveTo>
                <a:cubicBezTo>
                  <a:pt x="19575" y="10889"/>
                  <a:pt x="19575" y="10889"/>
                  <a:pt x="19575" y="10889"/>
                </a:cubicBezTo>
                <a:cubicBezTo>
                  <a:pt x="19575" y="10889"/>
                  <a:pt x="19575" y="10889"/>
                  <a:pt x="19575" y="10889"/>
                </a:cubicBezTo>
                <a:cubicBezTo>
                  <a:pt x="18225" y="11597"/>
                  <a:pt x="16875" y="11951"/>
                  <a:pt x="15778" y="11951"/>
                </a:cubicBezTo>
                <a:cubicBezTo>
                  <a:pt x="14006" y="11951"/>
                  <a:pt x="12572" y="11243"/>
                  <a:pt x="11475" y="10357"/>
                </a:cubicBezTo>
                <a:cubicBezTo>
                  <a:pt x="11475" y="10357"/>
                  <a:pt x="11475" y="10357"/>
                  <a:pt x="11475" y="10357"/>
                </a:cubicBezTo>
                <a:cubicBezTo>
                  <a:pt x="13500" y="2479"/>
                  <a:pt x="13500" y="2479"/>
                  <a:pt x="13500" y="2479"/>
                </a:cubicBezTo>
                <a:cubicBezTo>
                  <a:pt x="14091" y="3010"/>
                  <a:pt x="15525" y="4072"/>
                  <a:pt x="17719" y="4072"/>
                </a:cubicBezTo>
                <a:cubicBezTo>
                  <a:pt x="18816" y="4072"/>
                  <a:pt x="20166" y="3807"/>
                  <a:pt x="21600" y="3098"/>
                </a:cubicBezTo>
                <a:lnTo>
                  <a:pt x="19575" y="10889"/>
                </a:lnTo>
                <a:close/>
                <a:moveTo>
                  <a:pt x="6328" y="7790"/>
                </a:moveTo>
                <a:cubicBezTo>
                  <a:pt x="6244" y="7790"/>
                  <a:pt x="6244" y="7790"/>
                  <a:pt x="6244" y="7790"/>
                </a:cubicBezTo>
                <a:cubicBezTo>
                  <a:pt x="5231" y="7790"/>
                  <a:pt x="3966" y="8056"/>
                  <a:pt x="2447" y="8764"/>
                </a:cubicBezTo>
                <a:cubicBezTo>
                  <a:pt x="4387" y="974"/>
                  <a:pt x="4387" y="974"/>
                  <a:pt x="4387" y="974"/>
                </a:cubicBezTo>
                <a:cubicBezTo>
                  <a:pt x="5906" y="266"/>
                  <a:pt x="7172" y="0"/>
                  <a:pt x="8184" y="0"/>
                </a:cubicBezTo>
                <a:cubicBezTo>
                  <a:pt x="8184" y="0"/>
                  <a:pt x="8184" y="0"/>
                  <a:pt x="8184" y="0"/>
                </a:cubicBezTo>
                <a:cubicBezTo>
                  <a:pt x="8775" y="0"/>
                  <a:pt x="9281" y="89"/>
                  <a:pt x="9787" y="177"/>
                </a:cubicBezTo>
                <a:cubicBezTo>
                  <a:pt x="10800" y="531"/>
                  <a:pt x="12234" y="1505"/>
                  <a:pt x="12234" y="1505"/>
                </a:cubicBezTo>
                <a:cubicBezTo>
                  <a:pt x="12234" y="1505"/>
                  <a:pt x="12234" y="1505"/>
                  <a:pt x="12234" y="1505"/>
                </a:cubicBezTo>
                <a:cubicBezTo>
                  <a:pt x="11813" y="3098"/>
                  <a:pt x="10547" y="7790"/>
                  <a:pt x="10209" y="9295"/>
                </a:cubicBezTo>
                <a:cubicBezTo>
                  <a:pt x="9112" y="8498"/>
                  <a:pt x="7931" y="7790"/>
                  <a:pt x="6328" y="7790"/>
                </a:cubicBezTo>
                <a:moveTo>
                  <a:pt x="5569" y="9649"/>
                </a:moveTo>
                <a:cubicBezTo>
                  <a:pt x="5737" y="9649"/>
                  <a:pt x="5822" y="9649"/>
                  <a:pt x="5991" y="9649"/>
                </a:cubicBezTo>
                <a:cubicBezTo>
                  <a:pt x="7087" y="9649"/>
                  <a:pt x="8100" y="10092"/>
                  <a:pt x="8859" y="10534"/>
                </a:cubicBezTo>
                <a:cubicBezTo>
                  <a:pt x="9197" y="10711"/>
                  <a:pt x="9534" y="10977"/>
                  <a:pt x="9787" y="11154"/>
                </a:cubicBezTo>
                <a:cubicBezTo>
                  <a:pt x="9534" y="12216"/>
                  <a:pt x="8100" y="17528"/>
                  <a:pt x="7762" y="19121"/>
                </a:cubicBezTo>
                <a:cubicBezTo>
                  <a:pt x="6581" y="18325"/>
                  <a:pt x="5484" y="17616"/>
                  <a:pt x="3797" y="17616"/>
                </a:cubicBezTo>
                <a:cubicBezTo>
                  <a:pt x="2700" y="17616"/>
                  <a:pt x="1519" y="17882"/>
                  <a:pt x="0" y="18502"/>
                </a:cubicBezTo>
                <a:cubicBezTo>
                  <a:pt x="2025" y="10711"/>
                  <a:pt x="2025" y="10711"/>
                  <a:pt x="2025" y="10711"/>
                </a:cubicBezTo>
                <a:cubicBezTo>
                  <a:pt x="2194" y="10623"/>
                  <a:pt x="2447" y="10534"/>
                  <a:pt x="2700" y="10446"/>
                </a:cubicBezTo>
                <a:cubicBezTo>
                  <a:pt x="3375" y="10092"/>
                  <a:pt x="4472" y="9826"/>
                  <a:pt x="5569" y="9649"/>
                </a:cubicBezTo>
                <a:moveTo>
                  <a:pt x="15272" y="13721"/>
                </a:moveTo>
                <a:cubicBezTo>
                  <a:pt x="16369" y="13721"/>
                  <a:pt x="17634" y="13544"/>
                  <a:pt x="19069" y="12925"/>
                </a:cubicBezTo>
                <a:cubicBezTo>
                  <a:pt x="17128" y="20538"/>
                  <a:pt x="17128" y="20538"/>
                  <a:pt x="17128" y="20538"/>
                </a:cubicBezTo>
                <a:cubicBezTo>
                  <a:pt x="15525" y="21334"/>
                  <a:pt x="14175" y="21600"/>
                  <a:pt x="13078" y="21600"/>
                </a:cubicBezTo>
                <a:cubicBezTo>
                  <a:pt x="11306" y="21600"/>
                  <a:pt x="9028" y="20007"/>
                  <a:pt x="9028" y="20007"/>
                </a:cubicBezTo>
                <a:cubicBezTo>
                  <a:pt x="10969" y="12128"/>
                  <a:pt x="10969" y="12128"/>
                  <a:pt x="10969" y="12128"/>
                </a:cubicBezTo>
                <a:cubicBezTo>
                  <a:pt x="11559" y="12659"/>
                  <a:pt x="12994" y="13721"/>
                  <a:pt x="15272" y="13721"/>
                </a:cubicBezTo>
              </a:path>
            </a:pathLst>
          </a:custGeom>
          <a:solidFill>
            <a:schemeClr val="tx1"/>
          </a:solidFill>
          <a:ln w="12700">
            <a:miter lim="400000"/>
          </a:ln>
        </p:spPr>
        <p:txBody>
          <a:bodyPr lIns="60960" tIns="60960" rIns="60960" bIns="60960"/>
          <a:lstStyle/>
          <a:p>
            <a:pPr defTabSz="609600" hangingPunct="0">
              <a:defRPr/>
            </a:pPr>
            <a:endParaRPr sz="2400" kern="0" dirty="0">
              <a:solidFill>
                <a:srgbClr val="000000"/>
              </a:solidFill>
              <a:latin typeface="Calibri"/>
              <a:cs typeface="Calibri"/>
              <a:sym typeface="Calibri"/>
            </a:endParaRPr>
          </a:p>
        </p:txBody>
      </p:sp>
      <p:sp>
        <p:nvSpPr>
          <p:cNvPr id="1890" name="Shape"/>
          <p:cNvSpPr/>
          <p:nvPr/>
        </p:nvSpPr>
        <p:spPr>
          <a:xfrm>
            <a:off x="2749680" y="2549628"/>
            <a:ext cx="511405" cy="480640"/>
          </a:xfrm>
          <a:custGeom>
            <a:avLst/>
            <a:gdLst/>
            <a:ahLst/>
            <a:cxnLst>
              <a:cxn ang="0">
                <a:pos x="wd2" y="hd2"/>
              </a:cxn>
              <a:cxn ang="5400000">
                <a:pos x="wd2" y="hd2"/>
              </a:cxn>
              <a:cxn ang="10800000">
                <a:pos x="wd2" y="hd2"/>
              </a:cxn>
              <a:cxn ang="16200000">
                <a:pos x="wd2" y="hd2"/>
              </a:cxn>
            </a:cxnLst>
            <a:rect l="0" t="0" r="r" b="b"/>
            <a:pathLst>
              <a:path w="21600" h="21348" extrusionOk="0">
                <a:moveTo>
                  <a:pt x="21178" y="13348"/>
                </a:moveTo>
                <a:cubicBezTo>
                  <a:pt x="18731" y="13348"/>
                  <a:pt x="18731" y="13348"/>
                  <a:pt x="18731" y="13348"/>
                </a:cubicBezTo>
                <a:cubicBezTo>
                  <a:pt x="18647" y="13170"/>
                  <a:pt x="18647" y="13081"/>
                  <a:pt x="18562" y="12904"/>
                </a:cubicBezTo>
                <a:cubicBezTo>
                  <a:pt x="18478" y="12815"/>
                  <a:pt x="18309" y="12459"/>
                  <a:pt x="18056" y="11926"/>
                </a:cubicBezTo>
                <a:cubicBezTo>
                  <a:pt x="17719" y="11304"/>
                  <a:pt x="17297" y="10326"/>
                  <a:pt x="16791" y="9259"/>
                </a:cubicBezTo>
                <a:cubicBezTo>
                  <a:pt x="21178" y="9259"/>
                  <a:pt x="21178" y="9259"/>
                  <a:pt x="21178" y="9259"/>
                </a:cubicBezTo>
                <a:cubicBezTo>
                  <a:pt x="21431" y="9259"/>
                  <a:pt x="21600" y="9526"/>
                  <a:pt x="21600" y="9792"/>
                </a:cubicBezTo>
                <a:cubicBezTo>
                  <a:pt x="21600" y="12815"/>
                  <a:pt x="21600" y="12815"/>
                  <a:pt x="21600" y="12815"/>
                </a:cubicBezTo>
                <a:cubicBezTo>
                  <a:pt x="21600" y="13081"/>
                  <a:pt x="21431" y="13348"/>
                  <a:pt x="21178" y="13348"/>
                </a:cubicBezTo>
                <a:moveTo>
                  <a:pt x="16791" y="11481"/>
                </a:moveTo>
                <a:cubicBezTo>
                  <a:pt x="16875" y="11481"/>
                  <a:pt x="16875" y="11570"/>
                  <a:pt x="16875" y="11659"/>
                </a:cubicBezTo>
                <a:cubicBezTo>
                  <a:pt x="16959" y="11659"/>
                  <a:pt x="16959" y="11659"/>
                  <a:pt x="16959" y="11659"/>
                </a:cubicBezTo>
                <a:cubicBezTo>
                  <a:pt x="17297" y="12459"/>
                  <a:pt x="17634" y="13081"/>
                  <a:pt x="17719" y="13348"/>
                </a:cubicBezTo>
                <a:cubicBezTo>
                  <a:pt x="17803" y="13348"/>
                  <a:pt x="17803" y="13348"/>
                  <a:pt x="17803" y="13348"/>
                </a:cubicBezTo>
                <a:cubicBezTo>
                  <a:pt x="18056" y="13970"/>
                  <a:pt x="17466" y="14504"/>
                  <a:pt x="17128" y="14681"/>
                </a:cubicBezTo>
                <a:cubicBezTo>
                  <a:pt x="16791" y="14770"/>
                  <a:pt x="16537" y="14948"/>
                  <a:pt x="16031" y="14681"/>
                </a:cubicBezTo>
                <a:cubicBezTo>
                  <a:pt x="15525" y="14415"/>
                  <a:pt x="12909" y="8104"/>
                  <a:pt x="12319" y="6415"/>
                </a:cubicBezTo>
                <a:cubicBezTo>
                  <a:pt x="11644" y="4726"/>
                  <a:pt x="9619" y="370"/>
                  <a:pt x="10294" y="15"/>
                </a:cubicBezTo>
                <a:cubicBezTo>
                  <a:pt x="10716" y="-252"/>
                  <a:pt x="12403" y="3215"/>
                  <a:pt x="13584" y="5348"/>
                </a:cubicBezTo>
                <a:cubicBezTo>
                  <a:pt x="14344" y="6504"/>
                  <a:pt x="15441" y="8726"/>
                  <a:pt x="16369" y="10592"/>
                </a:cubicBezTo>
                <a:cubicBezTo>
                  <a:pt x="16369" y="10592"/>
                  <a:pt x="16453" y="10681"/>
                  <a:pt x="16453" y="10681"/>
                </a:cubicBezTo>
                <a:cubicBezTo>
                  <a:pt x="16453" y="10770"/>
                  <a:pt x="16537" y="10859"/>
                  <a:pt x="16537" y="10948"/>
                </a:cubicBezTo>
                <a:cubicBezTo>
                  <a:pt x="16537" y="10948"/>
                  <a:pt x="16537" y="10948"/>
                  <a:pt x="16622" y="10948"/>
                </a:cubicBezTo>
                <a:cubicBezTo>
                  <a:pt x="16622" y="11037"/>
                  <a:pt x="16622" y="11126"/>
                  <a:pt x="16706" y="11215"/>
                </a:cubicBezTo>
                <a:cubicBezTo>
                  <a:pt x="16706" y="11215"/>
                  <a:pt x="16706" y="11304"/>
                  <a:pt x="16791" y="11304"/>
                </a:cubicBezTo>
                <a:cubicBezTo>
                  <a:pt x="16791" y="11392"/>
                  <a:pt x="16791" y="11392"/>
                  <a:pt x="16791" y="11481"/>
                </a:cubicBezTo>
                <a:moveTo>
                  <a:pt x="10716" y="6948"/>
                </a:moveTo>
                <a:cubicBezTo>
                  <a:pt x="8859" y="10326"/>
                  <a:pt x="8859" y="10326"/>
                  <a:pt x="8859" y="10326"/>
                </a:cubicBezTo>
                <a:cubicBezTo>
                  <a:pt x="7256" y="13348"/>
                  <a:pt x="7256" y="13348"/>
                  <a:pt x="7256" y="13348"/>
                </a:cubicBezTo>
                <a:cubicBezTo>
                  <a:pt x="4725" y="18059"/>
                  <a:pt x="4725" y="18059"/>
                  <a:pt x="4725" y="18059"/>
                </a:cubicBezTo>
                <a:cubicBezTo>
                  <a:pt x="4556" y="18237"/>
                  <a:pt x="4219" y="18326"/>
                  <a:pt x="3966" y="18237"/>
                </a:cubicBezTo>
                <a:cubicBezTo>
                  <a:pt x="2700" y="17437"/>
                  <a:pt x="2700" y="17437"/>
                  <a:pt x="2700" y="17437"/>
                </a:cubicBezTo>
                <a:cubicBezTo>
                  <a:pt x="2447" y="17259"/>
                  <a:pt x="2363" y="16992"/>
                  <a:pt x="2531" y="16726"/>
                </a:cubicBezTo>
                <a:cubicBezTo>
                  <a:pt x="4388" y="13348"/>
                  <a:pt x="4388" y="13348"/>
                  <a:pt x="4388" y="13348"/>
                </a:cubicBezTo>
                <a:cubicBezTo>
                  <a:pt x="6581" y="9259"/>
                  <a:pt x="6581" y="9259"/>
                  <a:pt x="6581" y="9259"/>
                </a:cubicBezTo>
                <a:cubicBezTo>
                  <a:pt x="8522" y="5615"/>
                  <a:pt x="8522" y="5615"/>
                  <a:pt x="8522" y="5615"/>
                </a:cubicBezTo>
                <a:cubicBezTo>
                  <a:pt x="8691" y="5348"/>
                  <a:pt x="9028" y="5259"/>
                  <a:pt x="9197" y="5437"/>
                </a:cubicBezTo>
                <a:cubicBezTo>
                  <a:pt x="10547" y="6237"/>
                  <a:pt x="10547" y="6237"/>
                  <a:pt x="10547" y="6237"/>
                </a:cubicBezTo>
                <a:cubicBezTo>
                  <a:pt x="10800" y="6326"/>
                  <a:pt x="10884" y="6681"/>
                  <a:pt x="10716" y="6948"/>
                </a:cubicBezTo>
                <a:moveTo>
                  <a:pt x="422" y="13348"/>
                </a:moveTo>
                <a:cubicBezTo>
                  <a:pt x="169" y="13348"/>
                  <a:pt x="0" y="13081"/>
                  <a:pt x="0" y="12815"/>
                </a:cubicBezTo>
                <a:cubicBezTo>
                  <a:pt x="0" y="9792"/>
                  <a:pt x="0" y="9792"/>
                  <a:pt x="0" y="9792"/>
                </a:cubicBezTo>
                <a:cubicBezTo>
                  <a:pt x="0" y="9526"/>
                  <a:pt x="169" y="9259"/>
                  <a:pt x="422" y="9259"/>
                </a:cubicBezTo>
                <a:cubicBezTo>
                  <a:pt x="5484" y="9259"/>
                  <a:pt x="5484" y="9259"/>
                  <a:pt x="5484" y="9259"/>
                </a:cubicBezTo>
                <a:cubicBezTo>
                  <a:pt x="3291" y="13348"/>
                  <a:pt x="3291" y="13348"/>
                  <a:pt x="3291" y="13348"/>
                </a:cubicBezTo>
                <a:lnTo>
                  <a:pt x="422" y="13348"/>
                </a:lnTo>
                <a:close/>
                <a:moveTo>
                  <a:pt x="2278" y="18059"/>
                </a:moveTo>
                <a:cubicBezTo>
                  <a:pt x="3544" y="18859"/>
                  <a:pt x="3544" y="18859"/>
                  <a:pt x="3544" y="18859"/>
                </a:cubicBezTo>
                <a:cubicBezTo>
                  <a:pt x="3797" y="18948"/>
                  <a:pt x="3797" y="19215"/>
                  <a:pt x="3628" y="19392"/>
                </a:cubicBezTo>
                <a:cubicBezTo>
                  <a:pt x="1941" y="20548"/>
                  <a:pt x="1941" y="20548"/>
                  <a:pt x="1941" y="20548"/>
                </a:cubicBezTo>
                <a:cubicBezTo>
                  <a:pt x="1688" y="20726"/>
                  <a:pt x="1519" y="20637"/>
                  <a:pt x="1603" y="20370"/>
                </a:cubicBezTo>
                <a:cubicBezTo>
                  <a:pt x="1772" y="18326"/>
                  <a:pt x="1772" y="18326"/>
                  <a:pt x="1772" y="18326"/>
                </a:cubicBezTo>
                <a:cubicBezTo>
                  <a:pt x="1856" y="17970"/>
                  <a:pt x="2025" y="17881"/>
                  <a:pt x="2278" y="18059"/>
                </a:cubicBezTo>
                <a:moveTo>
                  <a:pt x="12487" y="9259"/>
                </a:moveTo>
                <a:cubicBezTo>
                  <a:pt x="13247" y="11126"/>
                  <a:pt x="13837" y="12459"/>
                  <a:pt x="14259" y="13348"/>
                </a:cubicBezTo>
                <a:cubicBezTo>
                  <a:pt x="8269" y="13348"/>
                  <a:pt x="8269" y="13348"/>
                  <a:pt x="8269" y="13348"/>
                </a:cubicBezTo>
                <a:cubicBezTo>
                  <a:pt x="10462" y="9259"/>
                  <a:pt x="10462" y="9259"/>
                  <a:pt x="10462" y="9259"/>
                </a:cubicBezTo>
                <a:lnTo>
                  <a:pt x="12487" y="9259"/>
                </a:lnTo>
                <a:close/>
                <a:moveTo>
                  <a:pt x="17128" y="15570"/>
                </a:moveTo>
                <a:cubicBezTo>
                  <a:pt x="17887" y="15126"/>
                  <a:pt x="17887" y="15126"/>
                  <a:pt x="17887" y="15126"/>
                </a:cubicBezTo>
                <a:cubicBezTo>
                  <a:pt x="18141" y="14948"/>
                  <a:pt x="18478" y="15126"/>
                  <a:pt x="18647" y="15392"/>
                </a:cubicBezTo>
                <a:cubicBezTo>
                  <a:pt x="19237" y="16637"/>
                  <a:pt x="19237" y="16637"/>
                  <a:pt x="19237" y="16637"/>
                </a:cubicBezTo>
                <a:cubicBezTo>
                  <a:pt x="19406" y="16904"/>
                  <a:pt x="19322" y="17259"/>
                  <a:pt x="19069" y="17437"/>
                </a:cubicBezTo>
                <a:cubicBezTo>
                  <a:pt x="18478" y="17792"/>
                  <a:pt x="18478" y="17792"/>
                  <a:pt x="18478" y="17792"/>
                </a:cubicBezTo>
                <a:cubicBezTo>
                  <a:pt x="18225" y="17970"/>
                  <a:pt x="17887" y="17881"/>
                  <a:pt x="17803" y="17615"/>
                </a:cubicBezTo>
                <a:cubicBezTo>
                  <a:pt x="16959" y="16281"/>
                  <a:pt x="16959" y="16281"/>
                  <a:pt x="16959" y="16281"/>
                </a:cubicBezTo>
                <a:cubicBezTo>
                  <a:pt x="16791" y="16015"/>
                  <a:pt x="16875" y="15659"/>
                  <a:pt x="17128" y="15570"/>
                </a:cubicBezTo>
                <a:moveTo>
                  <a:pt x="20925" y="21348"/>
                </a:moveTo>
                <a:cubicBezTo>
                  <a:pt x="20756" y="20815"/>
                  <a:pt x="19491" y="20726"/>
                  <a:pt x="18984" y="19926"/>
                </a:cubicBezTo>
                <a:cubicBezTo>
                  <a:pt x="18394" y="19126"/>
                  <a:pt x="18900" y="18681"/>
                  <a:pt x="19069" y="18415"/>
                </a:cubicBezTo>
                <a:cubicBezTo>
                  <a:pt x="21347" y="17081"/>
                  <a:pt x="20925" y="21348"/>
                  <a:pt x="20925" y="21348"/>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1" name="Shape"/>
          <p:cNvSpPr/>
          <p:nvPr/>
        </p:nvSpPr>
        <p:spPr>
          <a:xfrm>
            <a:off x="1885879" y="2534303"/>
            <a:ext cx="446958" cy="511416"/>
          </a:xfrm>
          <a:custGeom>
            <a:avLst/>
            <a:gdLst/>
            <a:ahLst/>
            <a:cxnLst>
              <a:cxn ang="0">
                <a:pos x="wd2" y="hd2"/>
              </a:cxn>
              <a:cxn ang="5400000">
                <a:pos x="wd2" y="hd2"/>
              </a:cxn>
              <a:cxn ang="10800000">
                <a:pos x="wd2" y="hd2"/>
              </a:cxn>
              <a:cxn ang="16200000">
                <a:pos x="wd2" y="hd2"/>
              </a:cxn>
            </a:cxnLst>
            <a:rect l="0" t="0" r="r" b="b"/>
            <a:pathLst>
              <a:path w="20419" h="21519" extrusionOk="0">
                <a:moveTo>
                  <a:pt x="17047" y="11430"/>
                </a:moveTo>
                <a:cubicBezTo>
                  <a:pt x="17047" y="14708"/>
                  <a:pt x="20419" y="15801"/>
                  <a:pt x="20419" y="15801"/>
                </a:cubicBezTo>
                <a:cubicBezTo>
                  <a:pt x="20419" y="15885"/>
                  <a:pt x="19872" y="17314"/>
                  <a:pt x="18687" y="18826"/>
                </a:cubicBezTo>
                <a:cubicBezTo>
                  <a:pt x="17594" y="20171"/>
                  <a:pt x="16591" y="21432"/>
                  <a:pt x="14860" y="21516"/>
                </a:cubicBezTo>
                <a:cubicBezTo>
                  <a:pt x="13128" y="21516"/>
                  <a:pt x="12672" y="20675"/>
                  <a:pt x="10667" y="20675"/>
                </a:cubicBezTo>
                <a:cubicBezTo>
                  <a:pt x="8753" y="20675"/>
                  <a:pt x="8206" y="21432"/>
                  <a:pt x="6566" y="21516"/>
                </a:cubicBezTo>
                <a:cubicBezTo>
                  <a:pt x="4925" y="21600"/>
                  <a:pt x="3741" y="20087"/>
                  <a:pt x="2647" y="18826"/>
                </a:cubicBezTo>
                <a:cubicBezTo>
                  <a:pt x="460" y="16137"/>
                  <a:pt x="-1181" y="11262"/>
                  <a:pt x="1097" y="7984"/>
                </a:cubicBezTo>
                <a:cubicBezTo>
                  <a:pt x="2191" y="6304"/>
                  <a:pt x="4105" y="5295"/>
                  <a:pt x="6201" y="5211"/>
                </a:cubicBezTo>
                <a:cubicBezTo>
                  <a:pt x="7842" y="5211"/>
                  <a:pt x="9391" y="6219"/>
                  <a:pt x="10394" y="6219"/>
                </a:cubicBezTo>
                <a:cubicBezTo>
                  <a:pt x="11396" y="6219"/>
                  <a:pt x="13219" y="5043"/>
                  <a:pt x="15133" y="5211"/>
                </a:cubicBezTo>
                <a:cubicBezTo>
                  <a:pt x="15953" y="5211"/>
                  <a:pt x="18323" y="5463"/>
                  <a:pt x="19781" y="7312"/>
                </a:cubicBezTo>
                <a:cubicBezTo>
                  <a:pt x="19690" y="7396"/>
                  <a:pt x="17047" y="8741"/>
                  <a:pt x="17047" y="11430"/>
                </a:cubicBezTo>
                <a:moveTo>
                  <a:pt x="10211" y="4959"/>
                </a:moveTo>
                <a:cubicBezTo>
                  <a:pt x="10029" y="3698"/>
                  <a:pt x="10667" y="2437"/>
                  <a:pt x="11487" y="1597"/>
                </a:cubicBezTo>
                <a:cubicBezTo>
                  <a:pt x="12399" y="756"/>
                  <a:pt x="13948" y="0"/>
                  <a:pt x="15224" y="0"/>
                </a:cubicBezTo>
                <a:cubicBezTo>
                  <a:pt x="15406" y="1261"/>
                  <a:pt x="14768" y="2521"/>
                  <a:pt x="13857" y="3446"/>
                </a:cubicBezTo>
                <a:cubicBezTo>
                  <a:pt x="13037" y="4370"/>
                  <a:pt x="11578" y="5043"/>
                  <a:pt x="10211" y="4959"/>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2" name="Shape"/>
          <p:cNvSpPr/>
          <p:nvPr/>
        </p:nvSpPr>
        <p:spPr>
          <a:xfrm>
            <a:off x="1014764" y="2534303"/>
            <a:ext cx="422634" cy="511405"/>
          </a:xfrm>
          <a:custGeom>
            <a:avLst/>
            <a:gdLst/>
            <a:ahLst/>
            <a:cxnLst>
              <a:cxn ang="0">
                <a:pos x="wd2" y="hd2"/>
              </a:cxn>
              <a:cxn ang="5400000">
                <a:pos x="wd2" y="hd2"/>
              </a:cxn>
              <a:cxn ang="10800000">
                <a:pos x="wd2" y="hd2"/>
              </a:cxn>
              <a:cxn ang="16200000">
                <a:pos x="wd2" y="hd2"/>
              </a:cxn>
            </a:cxnLst>
            <a:rect l="0" t="0" r="r" b="b"/>
            <a:pathLst>
              <a:path w="21600" h="21600" extrusionOk="0">
                <a:moveTo>
                  <a:pt x="20072" y="14681"/>
                </a:moveTo>
                <a:cubicBezTo>
                  <a:pt x="19358" y="14681"/>
                  <a:pt x="18645" y="14175"/>
                  <a:pt x="18645" y="13416"/>
                </a:cubicBezTo>
                <a:cubicBezTo>
                  <a:pt x="18645" y="8100"/>
                  <a:pt x="18645" y="8100"/>
                  <a:pt x="18645" y="8100"/>
                </a:cubicBezTo>
                <a:cubicBezTo>
                  <a:pt x="18645" y="7425"/>
                  <a:pt x="19358" y="6834"/>
                  <a:pt x="20072" y="6834"/>
                </a:cubicBezTo>
                <a:cubicBezTo>
                  <a:pt x="20887" y="6834"/>
                  <a:pt x="21600" y="7425"/>
                  <a:pt x="21600" y="8100"/>
                </a:cubicBezTo>
                <a:cubicBezTo>
                  <a:pt x="21600" y="13416"/>
                  <a:pt x="21600" y="13416"/>
                  <a:pt x="21600" y="13416"/>
                </a:cubicBezTo>
                <a:cubicBezTo>
                  <a:pt x="21600" y="14175"/>
                  <a:pt x="20887" y="14681"/>
                  <a:pt x="20072" y="14681"/>
                </a:cubicBezTo>
                <a:moveTo>
                  <a:pt x="16098" y="17381"/>
                </a:moveTo>
                <a:cubicBezTo>
                  <a:pt x="14977" y="17381"/>
                  <a:pt x="14977" y="17381"/>
                  <a:pt x="14977" y="17381"/>
                </a:cubicBezTo>
                <a:cubicBezTo>
                  <a:pt x="15079" y="17466"/>
                  <a:pt x="15079" y="17550"/>
                  <a:pt x="15079" y="17719"/>
                </a:cubicBezTo>
                <a:cubicBezTo>
                  <a:pt x="15079" y="17803"/>
                  <a:pt x="15079" y="17803"/>
                  <a:pt x="15079" y="17803"/>
                </a:cubicBezTo>
                <a:cubicBezTo>
                  <a:pt x="15079" y="18225"/>
                  <a:pt x="15079" y="18225"/>
                  <a:pt x="15079" y="18225"/>
                </a:cubicBezTo>
                <a:cubicBezTo>
                  <a:pt x="15079" y="20334"/>
                  <a:pt x="15079" y="20334"/>
                  <a:pt x="15079" y="20334"/>
                </a:cubicBezTo>
                <a:cubicBezTo>
                  <a:pt x="15079" y="21009"/>
                  <a:pt x="14366" y="21600"/>
                  <a:pt x="13551" y="21600"/>
                </a:cubicBezTo>
                <a:cubicBezTo>
                  <a:pt x="12736" y="21600"/>
                  <a:pt x="12125" y="21009"/>
                  <a:pt x="12125" y="20334"/>
                </a:cubicBezTo>
                <a:cubicBezTo>
                  <a:pt x="12125" y="18225"/>
                  <a:pt x="12125" y="18225"/>
                  <a:pt x="12125" y="18225"/>
                </a:cubicBezTo>
                <a:cubicBezTo>
                  <a:pt x="12125" y="17803"/>
                  <a:pt x="12125" y="17803"/>
                  <a:pt x="12125" y="17803"/>
                </a:cubicBezTo>
                <a:cubicBezTo>
                  <a:pt x="12125" y="17719"/>
                  <a:pt x="12125" y="17719"/>
                  <a:pt x="12125" y="17719"/>
                </a:cubicBezTo>
                <a:cubicBezTo>
                  <a:pt x="12125" y="17550"/>
                  <a:pt x="12125" y="17466"/>
                  <a:pt x="12125" y="17381"/>
                </a:cubicBezTo>
                <a:cubicBezTo>
                  <a:pt x="9475" y="17381"/>
                  <a:pt x="9475" y="17381"/>
                  <a:pt x="9475" y="17381"/>
                </a:cubicBezTo>
                <a:cubicBezTo>
                  <a:pt x="9475" y="17466"/>
                  <a:pt x="9475" y="17550"/>
                  <a:pt x="9475" y="17719"/>
                </a:cubicBezTo>
                <a:cubicBezTo>
                  <a:pt x="9475" y="17803"/>
                  <a:pt x="9475" y="17803"/>
                  <a:pt x="9475" y="17803"/>
                </a:cubicBezTo>
                <a:cubicBezTo>
                  <a:pt x="9475" y="18225"/>
                  <a:pt x="9475" y="18225"/>
                  <a:pt x="9475" y="18225"/>
                </a:cubicBezTo>
                <a:cubicBezTo>
                  <a:pt x="9475" y="20334"/>
                  <a:pt x="9475" y="20334"/>
                  <a:pt x="9475" y="20334"/>
                </a:cubicBezTo>
                <a:cubicBezTo>
                  <a:pt x="9475" y="21009"/>
                  <a:pt x="8864" y="21600"/>
                  <a:pt x="8049" y="21600"/>
                </a:cubicBezTo>
                <a:cubicBezTo>
                  <a:pt x="7234" y="21600"/>
                  <a:pt x="6521" y="21009"/>
                  <a:pt x="6521" y="20334"/>
                </a:cubicBezTo>
                <a:cubicBezTo>
                  <a:pt x="6521" y="18225"/>
                  <a:pt x="6521" y="18225"/>
                  <a:pt x="6521" y="18225"/>
                </a:cubicBezTo>
                <a:cubicBezTo>
                  <a:pt x="6521" y="17803"/>
                  <a:pt x="6521" y="17803"/>
                  <a:pt x="6521" y="17803"/>
                </a:cubicBezTo>
                <a:cubicBezTo>
                  <a:pt x="6521" y="17719"/>
                  <a:pt x="6521" y="17719"/>
                  <a:pt x="6521" y="17719"/>
                </a:cubicBezTo>
                <a:cubicBezTo>
                  <a:pt x="6521" y="17550"/>
                  <a:pt x="6521" y="17466"/>
                  <a:pt x="6623" y="17381"/>
                </a:cubicBezTo>
                <a:cubicBezTo>
                  <a:pt x="5502" y="17381"/>
                  <a:pt x="5502" y="17381"/>
                  <a:pt x="5502" y="17381"/>
                </a:cubicBezTo>
                <a:cubicBezTo>
                  <a:pt x="4585" y="17381"/>
                  <a:pt x="3974" y="16791"/>
                  <a:pt x="3974" y="16031"/>
                </a:cubicBezTo>
                <a:cubicBezTo>
                  <a:pt x="3974" y="8691"/>
                  <a:pt x="3974" y="8691"/>
                  <a:pt x="3974" y="8691"/>
                </a:cubicBezTo>
                <a:cubicBezTo>
                  <a:pt x="3974" y="7847"/>
                  <a:pt x="3974" y="7847"/>
                  <a:pt x="3974" y="7847"/>
                </a:cubicBezTo>
                <a:cubicBezTo>
                  <a:pt x="3974" y="6834"/>
                  <a:pt x="3974" y="6834"/>
                  <a:pt x="3974" y="6834"/>
                </a:cubicBezTo>
                <a:cubicBezTo>
                  <a:pt x="4075" y="6834"/>
                  <a:pt x="4075" y="6834"/>
                  <a:pt x="4075" y="6834"/>
                </a:cubicBezTo>
                <a:cubicBezTo>
                  <a:pt x="17525" y="6834"/>
                  <a:pt x="17525" y="6834"/>
                  <a:pt x="17525" y="6834"/>
                </a:cubicBezTo>
                <a:cubicBezTo>
                  <a:pt x="17626" y="6834"/>
                  <a:pt x="17626" y="6834"/>
                  <a:pt x="17626" y="6834"/>
                </a:cubicBezTo>
                <a:cubicBezTo>
                  <a:pt x="17626" y="7847"/>
                  <a:pt x="17626" y="7847"/>
                  <a:pt x="17626" y="7847"/>
                </a:cubicBezTo>
                <a:cubicBezTo>
                  <a:pt x="17626" y="8691"/>
                  <a:pt x="17626" y="8691"/>
                  <a:pt x="17626" y="8691"/>
                </a:cubicBezTo>
                <a:cubicBezTo>
                  <a:pt x="17626" y="16031"/>
                  <a:pt x="17626" y="16031"/>
                  <a:pt x="17626" y="16031"/>
                </a:cubicBezTo>
                <a:cubicBezTo>
                  <a:pt x="17626" y="16791"/>
                  <a:pt x="17015" y="17381"/>
                  <a:pt x="16098" y="17381"/>
                </a:cubicBezTo>
                <a:moveTo>
                  <a:pt x="7438" y="1772"/>
                </a:moveTo>
                <a:cubicBezTo>
                  <a:pt x="7132" y="1434"/>
                  <a:pt x="7132" y="1434"/>
                  <a:pt x="7132" y="1434"/>
                </a:cubicBezTo>
                <a:cubicBezTo>
                  <a:pt x="6826" y="1097"/>
                  <a:pt x="6826" y="1097"/>
                  <a:pt x="6826" y="1097"/>
                </a:cubicBezTo>
                <a:cubicBezTo>
                  <a:pt x="6215" y="338"/>
                  <a:pt x="6215" y="338"/>
                  <a:pt x="6215" y="338"/>
                </a:cubicBezTo>
                <a:cubicBezTo>
                  <a:pt x="6215" y="253"/>
                  <a:pt x="6215" y="84"/>
                  <a:pt x="6317" y="0"/>
                </a:cubicBezTo>
                <a:cubicBezTo>
                  <a:pt x="6419" y="0"/>
                  <a:pt x="6623" y="0"/>
                  <a:pt x="6623" y="84"/>
                </a:cubicBezTo>
                <a:cubicBezTo>
                  <a:pt x="7336" y="928"/>
                  <a:pt x="7336" y="928"/>
                  <a:pt x="7336" y="928"/>
                </a:cubicBezTo>
                <a:cubicBezTo>
                  <a:pt x="7642" y="1266"/>
                  <a:pt x="7642" y="1266"/>
                  <a:pt x="7642" y="1266"/>
                </a:cubicBezTo>
                <a:cubicBezTo>
                  <a:pt x="7845" y="1603"/>
                  <a:pt x="7845" y="1603"/>
                  <a:pt x="7845" y="1603"/>
                </a:cubicBezTo>
                <a:cubicBezTo>
                  <a:pt x="8762" y="1350"/>
                  <a:pt x="9781" y="1181"/>
                  <a:pt x="10800" y="1181"/>
                </a:cubicBezTo>
                <a:cubicBezTo>
                  <a:pt x="11819" y="1181"/>
                  <a:pt x="12838" y="1350"/>
                  <a:pt x="13755" y="1603"/>
                </a:cubicBezTo>
                <a:cubicBezTo>
                  <a:pt x="13958" y="1266"/>
                  <a:pt x="13958" y="1266"/>
                  <a:pt x="13958" y="1266"/>
                </a:cubicBezTo>
                <a:cubicBezTo>
                  <a:pt x="14264" y="928"/>
                  <a:pt x="14264" y="928"/>
                  <a:pt x="14264" y="928"/>
                </a:cubicBezTo>
                <a:cubicBezTo>
                  <a:pt x="14977" y="84"/>
                  <a:pt x="14977" y="84"/>
                  <a:pt x="14977" y="84"/>
                </a:cubicBezTo>
                <a:cubicBezTo>
                  <a:pt x="14977" y="0"/>
                  <a:pt x="15181" y="0"/>
                  <a:pt x="15283" y="0"/>
                </a:cubicBezTo>
                <a:cubicBezTo>
                  <a:pt x="15385" y="84"/>
                  <a:pt x="15385" y="253"/>
                  <a:pt x="15385" y="338"/>
                </a:cubicBezTo>
                <a:cubicBezTo>
                  <a:pt x="14774" y="1097"/>
                  <a:pt x="14774" y="1097"/>
                  <a:pt x="14774" y="1097"/>
                </a:cubicBezTo>
                <a:cubicBezTo>
                  <a:pt x="14468" y="1434"/>
                  <a:pt x="14468" y="1434"/>
                  <a:pt x="14468" y="1434"/>
                </a:cubicBezTo>
                <a:cubicBezTo>
                  <a:pt x="14162" y="1772"/>
                  <a:pt x="14162" y="1772"/>
                  <a:pt x="14162" y="1772"/>
                </a:cubicBezTo>
                <a:cubicBezTo>
                  <a:pt x="16302" y="2616"/>
                  <a:pt x="17626" y="4219"/>
                  <a:pt x="17626" y="5991"/>
                </a:cubicBezTo>
                <a:cubicBezTo>
                  <a:pt x="3974" y="5991"/>
                  <a:pt x="3974" y="5991"/>
                  <a:pt x="3974" y="5991"/>
                </a:cubicBezTo>
                <a:cubicBezTo>
                  <a:pt x="3974" y="4219"/>
                  <a:pt x="5298" y="2616"/>
                  <a:pt x="7438" y="1772"/>
                </a:cubicBezTo>
                <a:moveTo>
                  <a:pt x="13755" y="4303"/>
                </a:moveTo>
                <a:cubicBezTo>
                  <a:pt x="14162" y="4303"/>
                  <a:pt x="14468" y="4050"/>
                  <a:pt x="14468" y="3713"/>
                </a:cubicBezTo>
                <a:cubicBezTo>
                  <a:pt x="14468" y="3375"/>
                  <a:pt x="14162" y="3038"/>
                  <a:pt x="13755" y="3038"/>
                </a:cubicBezTo>
                <a:cubicBezTo>
                  <a:pt x="13347" y="3038"/>
                  <a:pt x="13042" y="3375"/>
                  <a:pt x="13042" y="3713"/>
                </a:cubicBezTo>
                <a:cubicBezTo>
                  <a:pt x="13042" y="4050"/>
                  <a:pt x="13347" y="4303"/>
                  <a:pt x="13755" y="4303"/>
                </a:cubicBezTo>
                <a:moveTo>
                  <a:pt x="7845" y="4303"/>
                </a:moveTo>
                <a:cubicBezTo>
                  <a:pt x="8253" y="4303"/>
                  <a:pt x="8558" y="4050"/>
                  <a:pt x="8558" y="3713"/>
                </a:cubicBezTo>
                <a:cubicBezTo>
                  <a:pt x="8558" y="3375"/>
                  <a:pt x="8253" y="3038"/>
                  <a:pt x="7845" y="3038"/>
                </a:cubicBezTo>
                <a:cubicBezTo>
                  <a:pt x="7438" y="3038"/>
                  <a:pt x="7132" y="3375"/>
                  <a:pt x="7132" y="3713"/>
                </a:cubicBezTo>
                <a:cubicBezTo>
                  <a:pt x="7132" y="4050"/>
                  <a:pt x="7438" y="4303"/>
                  <a:pt x="7845" y="4303"/>
                </a:cubicBezTo>
                <a:moveTo>
                  <a:pt x="1528" y="14681"/>
                </a:moveTo>
                <a:cubicBezTo>
                  <a:pt x="713" y="14681"/>
                  <a:pt x="0" y="14175"/>
                  <a:pt x="0" y="13416"/>
                </a:cubicBezTo>
                <a:cubicBezTo>
                  <a:pt x="0" y="8100"/>
                  <a:pt x="0" y="8100"/>
                  <a:pt x="0" y="8100"/>
                </a:cubicBezTo>
                <a:cubicBezTo>
                  <a:pt x="0" y="7425"/>
                  <a:pt x="713" y="6834"/>
                  <a:pt x="1528" y="6834"/>
                </a:cubicBezTo>
                <a:cubicBezTo>
                  <a:pt x="2242" y="6834"/>
                  <a:pt x="2955" y="7425"/>
                  <a:pt x="2955" y="8100"/>
                </a:cubicBezTo>
                <a:cubicBezTo>
                  <a:pt x="2955" y="13416"/>
                  <a:pt x="2955" y="13416"/>
                  <a:pt x="2955" y="13416"/>
                </a:cubicBezTo>
                <a:cubicBezTo>
                  <a:pt x="2955" y="14175"/>
                  <a:pt x="2242" y="14681"/>
                  <a:pt x="1528" y="14681"/>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3" name="Shape"/>
          <p:cNvSpPr/>
          <p:nvPr/>
        </p:nvSpPr>
        <p:spPr>
          <a:xfrm>
            <a:off x="10804779" y="1677460"/>
            <a:ext cx="511405" cy="432282"/>
          </a:xfrm>
          <a:custGeom>
            <a:avLst/>
            <a:gdLst/>
            <a:ahLst/>
            <a:cxnLst>
              <a:cxn ang="0">
                <a:pos x="wd2" y="hd2"/>
              </a:cxn>
              <a:cxn ang="5400000">
                <a:pos x="wd2" y="hd2"/>
              </a:cxn>
              <a:cxn ang="10800000">
                <a:pos x="wd2" y="hd2"/>
              </a:cxn>
              <a:cxn ang="16200000">
                <a:pos x="wd2" y="hd2"/>
              </a:cxn>
            </a:cxnLst>
            <a:rect l="0" t="0" r="r" b="b"/>
            <a:pathLst>
              <a:path w="21600" h="21600" extrusionOk="0">
                <a:moveTo>
                  <a:pt x="844" y="21600"/>
                </a:moveTo>
                <a:cubicBezTo>
                  <a:pt x="20756" y="21600"/>
                  <a:pt x="20756" y="21600"/>
                  <a:pt x="20756" y="21600"/>
                </a:cubicBezTo>
                <a:cubicBezTo>
                  <a:pt x="21262" y="21600"/>
                  <a:pt x="21600" y="21200"/>
                  <a:pt x="21600" y="20600"/>
                </a:cubicBezTo>
                <a:cubicBezTo>
                  <a:pt x="21600" y="20200"/>
                  <a:pt x="21600" y="20200"/>
                  <a:pt x="21600" y="20200"/>
                </a:cubicBezTo>
                <a:cubicBezTo>
                  <a:pt x="21600" y="19600"/>
                  <a:pt x="21262" y="19200"/>
                  <a:pt x="20756" y="19200"/>
                </a:cubicBezTo>
                <a:cubicBezTo>
                  <a:pt x="844" y="19200"/>
                  <a:pt x="844" y="19200"/>
                  <a:pt x="844" y="19200"/>
                </a:cubicBezTo>
                <a:cubicBezTo>
                  <a:pt x="338" y="19200"/>
                  <a:pt x="0" y="19600"/>
                  <a:pt x="0" y="20200"/>
                </a:cubicBezTo>
                <a:cubicBezTo>
                  <a:pt x="0" y="20600"/>
                  <a:pt x="0" y="20600"/>
                  <a:pt x="0" y="20600"/>
                </a:cubicBezTo>
                <a:cubicBezTo>
                  <a:pt x="0" y="21200"/>
                  <a:pt x="338" y="21600"/>
                  <a:pt x="844" y="21600"/>
                </a:cubicBezTo>
                <a:moveTo>
                  <a:pt x="4050" y="18000"/>
                </a:moveTo>
                <a:cubicBezTo>
                  <a:pt x="6075" y="18000"/>
                  <a:pt x="6075" y="18000"/>
                  <a:pt x="6075" y="18000"/>
                </a:cubicBezTo>
                <a:cubicBezTo>
                  <a:pt x="6666" y="18000"/>
                  <a:pt x="7088" y="17500"/>
                  <a:pt x="7088" y="16800"/>
                </a:cubicBezTo>
                <a:cubicBezTo>
                  <a:pt x="7088" y="1200"/>
                  <a:pt x="7088" y="1200"/>
                  <a:pt x="7088" y="1200"/>
                </a:cubicBezTo>
                <a:cubicBezTo>
                  <a:pt x="7088" y="500"/>
                  <a:pt x="6666" y="0"/>
                  <a:pt x="6075" y="0"/>
                </a:cubicBezTo>
                <a:cubicBezTo>
                  <a:pt x="4050" y="0"/>
                  <a:pt x="4050" y="0"/>
                  <a:pt x="4050" y="0"/>
                </a:cubicBezTo>
                <a:cubicBezTo>
                  <a:pt x="3459" y="0"/>
                  <a:pt x="3038" y="500"/>
                  <a:pt x="3038" y="1200"/>
                </a:cubicBezTo>
                <a:cubicBezTo>
                  <a:pt x="3038" y="16800"/>
                  <a:pt x="3038" y="16800"/>
                  <a:pt x="3038" y="16800"/>
                </a:cubicBezTo>
                <a:cubicBezTo>
                  <a:pt x="3038" y="17500"/>
                  <a:pt x="3459" y="18000"/>
                  <a:pt x="4050" y="18000"/>
                </a:cubicBezTo>
                <a:moveTo>
                  <a:pt x="9788" y="18000"/>
                </a:moveTo>
                <a:cubicBezTo>
                  <a:pt x="11812" y="18000"/>
                  <a:pt x="11812" y="18000"/>
                  <a:pt x="11812" y="18000"/>
                </a:cubicBezTo>
                <a:cubicBezTo>
                  <a:pt x="12403" y="18000"/>
                  <a:pt x="12825" y="17500"/>
                  <a:pt x="12825" y="16800"/>
                </a:cubicBezTo>
                <a:cubicBezTo>
                  <a:pt x="12825" y="6800"/>
                  <a:pt x="12825" y="6800"/>
                  <a:pt x="12825" y="6800"/>
                </a:cubicBezTo>
                <a:cubicBezTo>
                  <a:pt x="12825" y="6100"/>
                  <a:pt x="12403" y="5600"/>
                  <a:pt x="11812" y="5600"/>
                </a:cubicBezTo>
                <a:cubicBezTo>
                  <a:pt x="9788" y="5600"/>
                  <a:pt x="9788" y="5600"/>
                  <a:pt x="9788" y="5600"/>
                </a:cubicBezTo>
                <a:cubicBezTo>
                  <a:pt x="9197" y="5600"/>
                  <a:pt x="8775" y="6100"/>
                  <a:pt x="8775" y="6800"/>
                </a:cubicBezTo>
                <a:cubicBezTo>
                  <a:pt x="8775" y="16800"/>
                  <a:pt x="8775" y="16800"/>
                  <a:pt x="8775" y="16800"/>
                </a:cubicBezTo>
                <a:cubicBezTo>
                  <a:pt x="8775" y="17500"/>
                  <a:pt x="9197" y="18000"/>
                  <a:pt x="9788" y="18000"/>
                </a:cubicBezTo>
                <a:moveTo>
                  <a:pt x="15525" y="18000"/>
                </a:moveTo>
                <a:cubicBezTo>
                  <a:pt x="17550" y="18000"/>
                  <a:pt x="17550" y="18000"/>
                  <a:pt x="17550" y="18000"/>
                </a:cubicBezTo>
                <a:cubicBezTo>
                  <a:pt x="18141" y="18000"/>
                  <a:pt x="18562" y="17500"/>
                  <a:pt x="18562" y="16800"/>
                </a:cubicBezTo>
                <a:cubicBezTo>
                  <a:pt x="18562" y="12400"/>
                  <a:pt x="18562" y="12400"/>
                  <a:pt x="18562" y="12400"/>
                </a:cubicBezTo>
                <a:cubicBezTo>
                  <a:pt x="18562" y="11700"/>
                  <a:pt x="18141" y="11200"/>
                  <a:pt x="17550" y="11200"/>
                </a:cubicBezTo>
                <a:cubicBezTo>
                  <a:pt x="15525" y="11200"/>
                  <a:pt x="15525" y="11200"/>
                  <a:pt x="15525" y="11200"/>
                </a:cubicBezTo>
                <a:cubicBezTo>
                  <a:pt x="14934" y="11200"/>
                  <a:pt x="14512" y="11700"/>
                  <a:pt x="14512" y="12400"/>
                </a:cubicBezTo>
                <a:cubicBezTo>
                  <a:pt x="14512" y="16800"/>
                  <a:pt x="14512" y="16800"/>
                  <a:pt x="14512" y="16800"/>
                </a:cubicBezTo>
                <a:cubicBezTo>
                  <a:pt x="14512" y="17500"/>
                  <a:pt x="14934" y="18000"/>
                  <a:pt x="15525" y="180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4" name="Shape"/>
          <p:cNvSpPr/>
          <p:nvPr/>
        </p:nvSpPr>
        <p:spPr>
          <a:xfrm>
            <a:off x="9909340" y="1677460"/>
            <a:ext cx="511405" cy="432282"/>
          </a:xfrm>
          <a:custGeom>
            <a:avLst/>
            <a:gdLst/>
            <a:ahLst/>
            <a:cxnLst>
              <a:cxn ang="0">
                <a:pos x="wd2" y="hd2"/>
              </a:cxn>
              <a:cxn ang="5400000">
                <a:pos x="wd2" y="hd2"/>
              </a:cxn>
              <a:cxn ang="10800000">
                <a:pos x="wd2" y="hd2"/>
              </a:cxn>
              <a:cxn ang="16200000">
                <a:pos x="wd2" y="hd2"/>
              </a:cxn>
            </a:cxnLst>
            <a:rect l="0" t="0" r="r" b="b"/>
            <a:pathLst>
              <a:path w="21600" h="21600" extrusionOk="0">
                <a:moveTo>
                  <a:pt x="20756" y="21600"/>
                </a:moveTo>
                <a:cubicBezTo>
                  <a:pt x="844" y="21600"/>
                  <a:pt x="844" y="21600"/>
                  <a:pt x="844" y="21600"/>
                </a:cubicBezTo>
                <a:cubicBezTo>
                  <a:pt x="338" y="21600"/>
                  <a:pt x="0" y="21200"/>
                  <a:pt x="0" y="20600"/>
                </a:cubicBezTo>
                <a:cubicBezTo>
                  <a:pt x="0" y="20200"/>
                  <a:pt x="0" y="20200"/>
                  <a:pt x="0" y="20200"/>
                </a:cubicBezTo>
                <a:cubicBezTo>
                  <a:pt x="0" y="19600"/>
                  <a:pt x="338" y="19200"/>
                  <a:pt x="844" y="19200"/>
                </a:cubicBezTo>
                <a:cubicBezTo>
                  <a:pt x="20756" y="19200"/>
                  <a:pt x="20756" y="19200"/>
                  <a:pt x="20756" y="19200"/>
                </a:cubicBezTo>
                <a:cubicBezTo>
                  <a:pt x="21262" y="19200"/>
                  <a:pt x="21600" y="19600"/>
                  <a:pt x="21600" y="20200"/>
                </a:cubicBezTo>
                <a:cubicBezTo>
                  <a:pt x="21600" y="20600"/>
                  <a:pt x="21600" y="20600"/>
                  <a:pt x="21600" y="20600"/>
                </a:cubicBezTo>
                <a:cubicBezTo>
                  <a:pt x="21600" y="21200"/>
                  <a:pt x="21262" y="21600"/>
                  <a:pt x="20756" y="21600"/>
                </a:cubicBezTo>
                <a:moveTo>
                  <a:pt x="18562" y="16800"/>
                </a:moveTo>
                <a:cubicBezTo>
                  <a:pt x="18562" y="17500"/>
                  <a:pt x="18141" y="18000"/>
                  <a:pt x="17550" y="18000"/>
                </a:cubicBezTo>
                <a:cubicBezTo>
                  <a:pt x="15525" y="18000"/>
                  <a:pt x="15525" y="18000"/>
                  <a:pt x="15525" y="18000"/>
                </a:cubicBezTo>
                <a:cubicBezTo>
                  <a:pt x="14934" y="18000"/>
                  <a:pt x="14512" y="17500"/>
                  <a:pt x="14512" y="16800"/>
                </a:cubicBezTo>
                <a:cubicBezTo>
                  <a:pt x="14512" y="8400"/>
                  <a:pt x="14512" y="8400"/>
                  <a:pt x="14512" y="8400"/>
                </a:cubicBezTo>
                <a:cubicBezTo>
                  <a:pt x="14512" y="6000"/>
                  <a:pt x="14512" y="6000"/>
                  <a:pt x="14512" y="6000"/>
                </a:cubicBezTo>
                <a:cubicBezTo>
                  <a:pt x="14512" y="5300"/>
                  <a:pt x="14934" y="4800"/>
                  <a:pt x="15525" y="4800"/>
                </a:cubicBezTo>
                <a:cubicBezTo>
                  <a:pt x="17550" y="4800"/>
                  <a:pt x="17550" y="4800"/>
                  <a:pt x="17550" y="4800"/>
                </a:cubicBezTo>
                <a:cubicBezTo>
                  <a:pt x="18141" y="4800"/>
                  <a:pt x="18562" y="5300"/>
                  <a:pt x="18562" y="6000"/>
                </a:cubicBezTo>
                <a:cubicBezTo>
                  <a:pt x="18562" y="14400"/>
                  <a:pt x="18562" y="14400"/>
                  <a:pt x="18562" y="14400"/>
                </a:cubicBezTo>
                <a:lnTo>
                  <a:pt x="18562" y="16800"/>
                </a:lnTo>
                <a:close/>
                <a:moveTo>
                  <a:pt x="11812" y="18000"/>
                </a:moveTo>
                <a:cubicBezTo>
                  <a:pt x="9788" y="18000"/>
                  <a:pt x="9788" y="18000"/>
                  <a:pt x="9788" y="18000"/>
                </a:cubicBezTo>
                <a:cubicBezTo>
                  <a:pt x="9197" y="18000"/>
                  <a:pt x="8775" y="17500"/>
                  <a:pt x="8775" y="16800"/>
                </a:cubicBezTo>
                <a:cubicBezTo>
                  <a:pt x="8775" y="14400"/>
                  <a:pt x="8775" y="14400"/>
                  <a:pt x="8775" y="14400"/>
                </a:cubicBezTo>
                <a:cubicBezTo>
                  <a:pt x="8775" y="3600"/>
                  <a:pt x="8775" y="3600"/>
                  <a:pt x="8775" y="3600"/>
                </a:cubicBezTo>
                <a:cubicBezTo>
                  <a:pt x="8775" y="1200"/>
                  <a:pt x="8775" y="1200"/>
                  <a:pt x="8775" y="1200"/>
                </a:cubicBezTo>
                <a:cubicBezTo>
                  <a:pt x="8775" y="500"/>
                  <a:pt x="9197" y="0"/>
                  <a:pt x="9788" y="0"/>
                </a:cubicBezTo>
                <a:cubicBezTo>
                  <a:pt x="11812" y="0"/>
                  <a:pt x="11812" y="0"/>
                  <a:pt x="11812" y="0"/>
                </a:cubicBezTo>
                <a:cubicBezTo>
                  <a:pt x="12403" y="0"/>
                  <a:pt x="12825" y="500"/>
                  <a:pt x="12825" y="1200"/>
                </a:cubicBezTo>
                <a:cubicBezTo>
                  <a:pt x="12825" y="3600"/>
                  <a:pt x="12825" y="3600"/>
                  <a:pt x="12825" y="3600"/>
                </a:cubicBezTo>
                <a:cubicBezTo>
                  <a:pt x="12825" y="14400"/>
                  <a:pt x="12825" y="14400"/>
                  <a:pt x="12825" y="14400"/>
                </a:cubicBezTo>
                <a:cubicBezTo>
                  <a:pt x="12825" y="16800"/>
                  <a:pt x="12825" y="16800"/>
                  <a:pt x="12825" y="16800"/>
                </a:cubicBezTo>
                <a:cubicBezTo>
                  <a:pt x="12825" y="17500"/>
                  <a:pt x="12403" y="18000"/>
                  <a:pt x="11812" y="18000"/>
                </a:cubicBezTo>
                <a:moveTo>
                  <a:pt x="6075" y="18000"/>
                </a:moveTo>
                <a:cubicBezTo>
                  <a:pt x="4050" y="18000"/>
                  <a:pt x="4050" y="18000"/>
                  <a:pt x="4050" y="18000"/>
                </a:cubicBezTo>
                <a:cubicBezTo>
                  <a:pt x="3459" y="18000"/>
                  <a:pt x="3038" y="17500"/>
                  <a:pt x="3038" y="16800"/>
                </a:cubicBezTo>
                <a:cubicBezTo>
                  <a:pt x="3038" y="14400"/>
                  <a:pt x="3038" y="14400"/>
                  <a:pt x="3038" y="14400"/>
                </a:cubicBezTo>
                <a:cubicBezTo>
                  <a:pt x="3038" y="12000"/>
                  <a:pt x="3038" y="12000"/>
                  <a:pt x="3038" y="12000"/>
                </a:cubicBezTo>
                <a:cubicBezTo>
                  <a:pt x="3038" y="11300"/>
                  <a:pt x="3459" y="10800"/>
                  <a:pt x="4050" y="10800"/>
                </a:cubicBezTo>
                <a:cubicBezTo>
                  <a:pt x="6075" y="10800"/>
                  <a:pt x="6075" y="10800"/>
                  <a:pt x="6075" y="10800"/>
                </a:cubicBezTo>
                <a:cubicBezTo>
                  <a:pt x="6666" y="10800"/>
                  <a:pt x="7088" y="11300"/>
                  <a:pt x="7088" y="12000"/>
                </a:cubicBezTo>
                <a:cubicBezTo>
                  <a:pt x="7088" y="14400"/>
                  <a:pt x="7088" y="14400"/>
                  <a:pt x="7088" y="14400"/>
                </a:cubicBezTo>
                <a:cubicBezTo>
                  <a:pt x="7088" y="16800"/>
                  <a:pt x="7088" y="16800"/>
                  <a:pt x="7088" y="16800"/>
                </a:cubicBezTo>
                <a:cubicBezTo>
                  <a:pt x="7088" y="17500"/>
                  <a:pt x="6666" y="18000"/>
                  <a:pt x="6075" y="180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5" name="Shape"/>
          <p:cNvSpPr/>
          <p:nvPr/>
        </p:nvSpPr>
        <p:spPr>
          <a:xfrm>
            <a:off x="9013899" y="1677460"/>
            <a:ext cx="511405" cy="432282"/>
          </a:xfrm>
          <a:custGeom>
            <a:avLst/>
            <a:gdLst/>
            <a:ahLst/>
            <a:cxnLst>
              <a:cxn ang="0">
                <a:pos x="wd2" y="hd2"/>
              </a:cxn>
              <a:cxn ang="5400000">
                <a:pos x="wd2" y="hd2"/>
              </a:cxn>
              <a:cxn ang="10800000">
                <a:pos x="wd2" y="hd2"/>
              </a:cxn>
              <a:cxn ang="16200000">
                <a:pos x="wd2" y="hd2"/>
              </a:cxn>
            </a:cxnLst>
            <a:rect l="0" t="0" r="r" b="b"/>
            <a:pathLst>
              <a:path w="21600" h="21600" extrusionOk="0">
                <a:moveTo>
                  <a:pt x="20756" y="21600"/>
                </a:moveTo>
                <a:cubicBezTo>
                  <a:pt x="844" y="21600"/>
                  <a:pt x="844" y="21600"/>
                  <a:pt x="844" y="21600"/>
                </a:cubicBezTo>
                <a:cubicBezTo>
                  <a:pt x="338" y="21600"/>
                  <a:pt x="0" y="21200"/>
                  <a:pt x="0" y="20600"/>
                </a:cubicBezTo>
                <a:cubicBezTo>
                  <a:pt x="0" y="20200"/>
                  <a:pt x="0" y="20200"/>
                  <a:pt x="0" y="20200"/>
                </a:cubicBezTo>
                <a:cubicBezTo>
                  <a:pt x="0" y="19600"/>
                  <a:pt x="338" y="19200"/>
                  <a:pt x="844" y="19200"/>
                </a:cubicBezTo>
                <a:cubicBezTo>
                  <a:pt x="20756" y="19200"/>
                  <a:pt x="20756" y="19200"/>
                  <a:pt x="20756" y="19200"/>
                </a:cubicBezTo>
                <a:cubicBezTo>
                  <a:pt x="21262" y="19200"/>
                  <a:pt x="21600" y="19600"/>
                  <a:pt x="21600" y="20200"/>
                </a:cubicBezTo>
                <a:cubicBezTo>
                  <a:pt x="21600" y="20600"/>
                  <a:pt x="21600" y="20600"/>
                  <a:pt x="21600" y="20600"/>
                </a:cubicBezTo>
                <a:cubicBezTo>
                  <a:pt x="21600" y="21200"/>
                  <a:pt x="21262" y="21600"/>
                  <a:pt x="20756" y="21600"/>
                </a:cubicBezTo>
                <a:moveTo>
                  <a:pt x="17550" y="18000"/>
                </a:moveTo>
                <a:cubicBezTo>
                  <a:pt x="15525" y="18000"/>
                  <a:pt x="15525" y="18000"/>
                  <a:pt x="15525" y="18000"/>
                </a:cubicBezTo>
                <a:cubicBezTo>
                  <a:pt x="14934" y="18000"/>
                  <a:pt x="14512" y="17500"/>
                  <a:pt x="14512" y="16800"/>
                </a:cubicBezTo>
                <a:cubicBezTo>
                  <a:pt x="14512" y="1200"/>
                  <a:pt x="14512" y="1200"/>
                  <a:pt x="14512" y="1200"/>
                </a:cubicBezTo>
                <a:cubicBezTo>
                  <a:pt x="14512" y="500"/>
                  <a:pt x="14934" y="0"/>
                  <a:pt x="15525" y="0"/>
                </a:cubicBezTo>
                <a:cubicBezTo>
                  <a:pt x="17550" y="0"/>
                  <a:pt x="17550" y="0"/>
                  <a:pt x="17550" y="0"/>
                </a:cubicBezTo>
                <a:cubicBezTo>
                  <a:pt x="18141" y="0"/>
                  <a:pt x="18562" y="500"/>
                  <a:pt x="18562" y="1200"/>
                </a:cubicBezTo>
                <a:cubicBezTo>
                  <a:pt x="18562" y="16800"/>
                  <a:pt x="18562" y="16800"/>
                  <a:pt x="18562" y="16800"/>
                </a:cubicBezTo>
                <a:cubicBezTo>
                  <a:pt x="18562" y="17500"/>
                  <a:pt x="18141" y="18000"/>
                  <a:pt x="17550" y="18000"/>
                </a:cubicBezTo>
                <a:moveTo>
                  <a:pt x="11812" y="18000"/>
                </a:moveTo>
                <a:cubicBezTo>
                  <a:pt x="9788" y="18000"/>
                  <a:pt x="9788" y="18000"/>
                  <a:pt x="9788" y="18000"/>
                </a:cubicBezTo>
                <a:cubicBezTo>
                  <a:pt x="9197" y="18000"/>
                  <a:pt x="8775" y="17500"/>
                  <a:pt x="8775" y="16800"/>
                </a:cubicBezTo>
                <a:cubicBezTo>
                  <a:pt x="8775" y="6800"/>
                  <a:pt x="8775" y="6800"/>
                  <a:pt x="8775" y="6800"/>
                </a:cubicBezTo>
                <a:cubicBezTo>
                  <a:pt x="8775" y="6100"/>
                  <a:pt x="9197" y="5600"/>
                  <a:pt x="9788" y="5600"/>
                </a:cubicBezTo>
                <a:cubicBezTo>
                  <a:pt x="11812" y="5600"/>
                  <a:pt x="11812" y="5600"/>
                  <a:pt x="11812" y="5600"/>
                </a:cubicBezTo>
                <a:cubicBezTo>
                  <a:pt x="12403" y="5600"/>
                  <a:pt x="12825" y="6100"/>
                  <a:pt x="12825" y="6800"/>
                </a:cubicBezTo>
                <a:cubicBezTo>
                  <a:pt x="12825" y="16800"/>
                  <a:pt x="12825" y="16800"/>
                  <a:pt x="12825" y="16800"/>
                </a:cubicBezTo>
                <a:cubicBezTo>
                  <a:pt x="12825" y="17500"/>
                  <a:pt x="12403" y="18000"/>
                  <a:pt x="11812" y="18000"/>
                </a:cubicBezTo>
                <a:moveTo>
                  <a:pt x="6075" y="18000"/>
                </a:moveTo>
                <a:cubicBezTo>
                  <a:pt x="4050" y="18000"/>
                  <a:pt x="4050" y="18000"/>
                  <a:pt x="4050" y="18000"/>
                </a:cubicBezTo>
                <a:cubicBezTo>
                  <a:pt x="3459" y="18000"/>
                  <a:pt x="3038" y="17500"/>
                  <a:pt x="3038" y="16800"/>
                </a:cubicBezTo>
                <a:cubicBezTo>
                  <a:pt x="3038" y="12400"/>
                  <a:pt x="3038" y="12400"/>
                  <a:pt x="3038" y="12400"/>
                </a:cubicBezTo>
                <a:cubicBezTo>
                  <a:pt x="3038" y="11700"/>
                  <a:pt x="3459" y="11200"/>
                  <a:pt x="4050" y="11200"/>
                </a:cubicBezTo>
                <a:cubicBezTo>
                  <a:pt x="6075" y="11200"/>
                  <a:pt x="6075" y="11200"/>
                  <a:pt x="6075" y="11200"/>
                </a:cubicBezTo>
                <a:cubicBezTo>
                  <a:pt x="6666" y="11200"/>
                  <a:pt x="7088" y="11700"/>
                  <a:pt x="7088" y="12400"/>
                </a:cubicBezTo>
                <a:cubicBezTo>
                  <a:pt x="7088" y="16800"/>
                  <a:pt x="7088" y="16800"/>
                  <a:pt x="7088" y="16800"/>
                </a:cubicBezTo>
                <a:cubicBezTo>
                  <a:pt x="7088" y="17500"/>
                  <a:pt x="6666" y="18000"/>
                  <a:pt x="6075" y="180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6" name="Shape"/>
          <p:cNvSpPr/>
          <p:nvPr/>
        </p:nvSpPr>
        <p:spPr>
          <a:xfrm>
            <a:off x="8166704" y="1725705"/>
            <a:ext cx="416844" cy="335791"/>
          </a:xfrm>
          <a:custGeom>
            <a:avLst/>
            <a:gdLst/>
            <a:ahLst/>
            <a:cxnLst>
              <a:cxn ang="0">
                <a:pos x="wd2" y="hd2"/>
              </a:cxn>
              <a:cxn ang="5400000">
                <a:pos x="wd2" y="hd2"/>
              </a:cxn>
              <a:cxn ang="10800000">
                <a:pos x="wd2" y="hd2"/>
              </a:cxn>
              <a:cxn ang="16200000">
                <a:pos x="wd2" y="hd2"/>
              </a:cxn>
            </a:cxnLst>
            <a:rect l="0" t="0" r="r" b="b"/>
            <a:pathLst>
              <a:path w="21600" h="21600" extrusionOk="0">
                <a:moveTo>
                  <a:pt x="20562" y="21600"/>
                </a:moveTo>
                <a:cubicBezTo>
                  <a:pt x="11008" y="21600"/>
                  <a:pt x="11008" y="21600"/>
                  <a:pt x="11008" y="21600"/>
                </a:cubicBezTo>
                <a:cubicBezTo>
                  <a:pt x="10385" y="21600"/>
                  <a:pt x="9969" y="21086"/>
                  <a:pt x="9969" y="20314"/>
                </a:cubicBezTo>
                <a:cubicBezTo>
                  <a:pt x="9969" y="19800"/>
                  <a:pt x="9969" y="19800"/>
                  <a:pt x="9969" y="19800"/>
                </a:cubicBezTo>
                <a:cubicBezTo>
                  <a:pt x="9969" y="19029"/>
                  <a:pt x="10385" y="18514"/>
                  <a:pt x="11008" y="18514"/>
                </a:cubicBezTo>
                <a:cubicBezTo>
                  <a:pt x="20562" y="18514"/>
                  <a:pt x="20562" y="18514"/>
                  <a:pt x="20562" y="18514"/>
                </a:cubicBezTo>
                <a:cubicBezTo>
                  <a:pt x="21185" y="18514"/>
                  <a:pt x="21600" y="19029"/>
                  <a:pt x="21600" y="19800"/>
                </a:cubicBezTo>
                <a:cubicBezTo>
                  <a:pt x="21600" y="20314"/>
                  <a:pt x="21600" y="20314"/>
                  <a:pt x="21600" y="20314"/>
                </a:cubicBezTo>
                <a:cubicBezTo>
                  <a:pt x="21600" y="21086"/>
                  <a:pt x="21185" y="21600"/>
                  <a:pt x="20562" y="21600"/>
                </a:cubicBezTo>
                <a:moveTo>
                  <a:pt x="9554" y="11957"/>
                </a:moveTo>
                <a:cubicBezTo>
                  <a:pt x="9554" y="11957"/>
                  <a:pt x="9554" y="11957"/>
                  <a:pt x="9554" y="11957"/>
                </a:cubicBezTo>
                <a:cubicBezTo>
                  <a:pt x="2077" y="21214"/>
                  <a:pt x="2077" y="21214"/>
                  <a:pt x="2077" y="21214"/>
                </a:cubicBezTo>
                <a:cubicBezTo>
                  <a:pt x="2077" y="21214"/>
                  <a:pt x="2077" y="21214"/>
                  <a:pt x="2077" y="21214"/>
                </a:cubicBezTo>
                <a:cubicBezTo>
                  <a:pt x="1869" y="21471"/>
                  <a:pt x="1558" y="21600"/>
                  <a:pt x="1246" y="21600"/>
                </a:cubicBezTo>
                <a:cubicBezTo>
                  <a:pt x="519" y="21600"/>
                  <a:pt x="0" y="20957"/>
                  <a:pt x="0" y="20057"/>
                </a:cubicBezTo>
                <a:cubicBezTo>
                  <a:pt x="0" y="19671"/>
                  <a:pt x="104" y="19286"/>
                  <a:pt x="312" y="19029"/>
                </a:cubicBezTo>
                <a:cubicBezTo>
                  <a:pt x="312" y="19029"/>
                  <a:pt x="312" y="19029"/>
                  <a:pt x="312" y="19029"/>
                </a:cubicBezTo>
                <a:cubicBezTo>
                  <a:pt x="6958" y="10800"/>
                  <a:pt x="6958" y="10800"/>
                  <a:pt x="6958" y="10800"/>
                </a:cubicBezTo>
                <a:cubicBezTo>
                  <a:pt x="415" y="2700"/>
                  <a:pt x="415" y="2700"/>
                  <a:pt x="415" y="2700"/>
                </a:cubicBezTo>
                <a:cubicBezTo>
                  <a:pt x="208" y="2443"/>
                  <a:pt x="0" y="2057"/>
                  <a:pt x="0" y="1543"/>
                </a:cubicBezTo>
                <a:cubicBezTo>
                  <a:pt x="0" y="643"/>
                  <a:pt x="519" y="0"/>
                  <a:pt x="1246" y="0"/>
                </a:cubicBezTo>
                <a:cubicBezTo>
                  <a:pt x="1558" y="0"/>
                  <a:pt x="1869" y="129"/>
                  <a:pt x="2077" y="386"/>
                </a:cubicBezTo>
                <a:cubicBezTo>
                  <a:pt x="2077" y="386"/>
                  <a:pt x="2077" y="386"/>
                  <a:pt x="2077" y="386"/>
                </a:cubicBezTo>
                <a:cubicBezTo>
                  <a:pt x="9554" y="9643"/>
                  <a:pt x="9554" y="9643"/>
                  <a:pt x="9554" y="9643"/>
                </a:cubicBezTo>
                <a:cubicBezTo>
                  <a:pt x="9554" y="9643"/>
                  <a:pt x="9554" y="9643"/>
                  <a:pt x="9554" y="9643"/>
                </a:cubicBezTo>
                <a:cubicBezTo>
                  <a:pt x="9865" y="9900"/>
                  <a:pt x="9969" y="10414"/>
                  <a:pt x="9969" y="10800"/>
                </a:cubicBezTo>
                <a:cubicBezTo>
                  <a:pt x="9969" y="10800"/>
                  <a:pt x="9969" y="10800"/>
                  <a:pt x="9969" y="10800"/>
                </a:cubicBezTo>
                <a:cubicBezTo>
                  <a:pt x="9969" y="10800"/>
                  <a:pt x="9969" y="10800"/>
                  <a:pt x="9969" y="10800"/>
                </a:cubicBezTo>
                <a:cubicBezTo>
                  <a:pt x="9969" y="11186"/>
                  <a:pt x="9865" y="11571"/>
                  <a:pt x="9554" y="11957"/>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7" name="Shape"/>
          <p:cNvSpPr/>
          <p:nvPr/>
        </p:nvSpPr>
        <p:spPr>
          <a:xfrm>
            <a:off x="7224949" y="1750793"/>
            <a:ext cx="511405" cy="287544"/>
          </a:xfrm>
          <a:custGeom>
            <a:avLst/>
            <a:gdLst/>
            <a:ahLst/>
            <a:cxnLst>
              <a:cxn ang="0">
                <a:pos x="wd2" y="hd2"/>
              </a:cxn>
              <a:cxn ang="5400000">
                <a:pos x="wd2" y="hd2"/>
              </a:cxn>
              <a:cxn ang="10800000">
                <a:pos x="wd2" y="hd2"/>
              </a:cxn>
              <a:cxn ang="16200000">
                <a:pos x="wd2" y="hd2"/>
              </a:cxn>
            </a:cxnLst>
            <a:rect l="0" t="0" r="r" b="b"/>
            <a:pathLst>
              <a:path w="21600" h="21600" extrusionOk="0">
                <a:moveTo>
                  <a:pt x="20587" y="3600"/>
                </a:moveTo>
                <a:cubicBezTo>
                  <a:pt x="10462" y="3600"/>
                  <a:pt x="10462" y="3600"/>
                  <a:pt x="10462" y="3600"/>
                </a:cubicBezTo>
                <a:cubicBezTo>
                  <a:pt x="9872" y="3600"/>
                  <a:pt x="9450" y="2850"/>
                  <a:pt x="9450" y="1800"/>
                </a:cubicBezTo>
                <a:cubicBezTo>
                  <a:pt x="9450" y="750"/>
                  <a:pt x="9872" y="0"/>
                  <a:pt x="10462" y="0"/>
                </a:cubicBezTo>
                <a:cubicBezTo>
                  <a:pt x="20587" y="0"/>
                  <a:pt x="20587" y="0"/>
                  <a:pt x="20587" y="0"/>
                </a:cubicBezTo>
                <a:cubicBezTo>
                  <a:pt x="21178" y="0"/>
                  <a:pt x="21600" y="750"/>
                  <a:pt x="21600" y="1800"/>
                </a:cubicBezTo>
                <a:cubicBezTo>
                  <a:pt x="21600" y="2850"/>
                  <a:pt x="21178" y="3600"/>
                  <a:pt x="20587" y="3600"/>
                </a:cubicBezTo>
                <a:moveTo>
                  <a:pt x="20587" y="18000"/>
                </a:moveTo>
                <a:cubicBezTo>
                  <a:pt x="21178" y="18000"/>
                  <a:pt x="21600" y="18750"/>
                  <a:pt x="21600" y="19800"/>
                </a:cubicBezTo>
                <a:cubicBezTo>
                  <a:pt x="21600" y="20850"/>
                  <a:pt x="21178" y="21600"/>
                  <a:pt x="20587" y="21600"/>
                </a:cubicBezTo>
                <a:cubicBezTo>
                  <a:pt x="10462" y="21600"/>
                  <a:pt x="10462" y="21600"/>
                  <a:pt x="10462" y="21600"/>
                </a:cubicBezTo>
                <a:cubicBezTo>
                  <a:pt x="10125" y="21600"/>
                  <a:pt x="9787" y="21300"/>
                  <a:pt x="9619" y="20700"/>
                </a:cubicBezTo>
                <a:cubicBezTo>
                  <a:pt x="9619" y="20700"/>
                  <a:pt x="9619" y="20700"/>
                  <a:pt x="9619" y="20700"/>
                </a:cubicBezTo>
                <a:cubicBezTo>
                  <a:pt x="3459" y="3600"/>
                  <a:pt x="3459" y="3600"/>
                  <a:pt x="3459" y="3600"/>
                </a:cubicBezTo>
                <a:cubicBezTo>
                  <a:pt x="1012" y="3600"/>
                  <a:pt x="1012" y="3600"/>
                  <a:pt x="1012" y="3600"/>
                </a:cubicBezTo>
                <a:cubicBezTo>
                  <a:pt x="422" y="3600"/>
                  <a:pt x="0" y="2850"/>
                  <a:pt x="0" y="1800"/>
                </a:cubicBezTo>
                <a:cubicBezTo>
                  <a:pt x="0" y="750"/>
                  <a:pt x="422" y="0"/>
                  <a:pt x="1012" y="0"/>
                </a:cubicBezTo>
                <a:cubicBezTo>
                  <a:pt x="4050" y="0"/>
                  <a:pt x="4050" y="0"/>
                  <a:pt x="4050" y="0"/>
                </a:cubicBezTo>
                <a:cubicBezTo>
                  <a:pt x="4387" y="0"/>
                  <a:pt x="4725" y="300"/>
                  <a:pt x="4894" y="900"/>
                </a:cubicBezTo>
                <a:cubicBezTo>
                  <a:pt x="4894" y="900"/>
                  <a:pt x="4894" y="900"/>
                  <a:pt x="4894" y="900"/>
                </a:cubicBezTo>
                <a:cubicBezTo>
                  <a:pt x="11053" y="18000"/>
                  <a:pt x="11053" y="18000"/>
                  <a:pt x="11053" y="18000"/>
                </a:cubicBezTo>
                <a:lnTo>
                  <a:pt x="20587" y="180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8" name="Shape"/>
          <p:cNvSpPr/>
          <p:nvPr/>
        </p:nvSpPr>
        <p:spPr>
          <a:xfrm>
            <a:off x="6337228" y="1646582"/>
            <a:ext cx="495967" cy="495965"/>
          </a:xfrm>
          <a:custGeom>
            <a:avLst/>
            <a:gdLst/>
            <a:ahLst/>
            <a:cxnLst>
              <a:cxn ang="0">
                <a:pos x="wd2" y="hd2"/>
              </a:cxn>
              <a:cxn ang="5400000">
                <a:pos x="wd2" y="hd2"/>
              </a:cxn>
              <a:cxn ang="10800000">
                <a:pos x="wd2" y="hd2"/>
              </a:cxn>
              <a:cxn ang="16200000">
                <a:pos x="wd2" y="hd2"/>
              </a:cxn>
            </a:cxnLst>
            <a:rect l="0" t="0" r="r" b="b"/>
            <a:pathLst>
              <a:path w="21600" h="21600" extrusionOk="0">
                <a:moveTo>
                  <a:pt x="17419" y="8361"/>
                </a:moveTo>
                <a:cubicBezTo>
                  <a:pt x="15329" y="8361"/>
                  <a:pt x="15329" y="8361"/>
                  <a:pt x="15329" y="8361"/>
                </a:cubicBezTo>
                <a:cubicBezTo>
                  <a:pt x="15329" y="13239"/>
                  <a:pt x="15329" y="13239"/>
                  <a:pt x="15329" y="13239"/>
                </a:cubicBezTo>
                <a:cubicBezTo>
                  <a:pt x="17419" y="13239"/>
                  <a:pt x="17419" y="13239"/>
                  <a:pt x="17419" y="13239"/>
                </a:cubicBezTo>
                <a:cubicBezTo>
                  <a:pt x="19771" y="13239"/>
                  <a:pt x="21600" y="15068"/>
                  <a:pt x="21600" y="17419"/>
                </a:cubicBezTo>
                <a:cubicBezTo>
                  <a:pt x="21600" y="19771"/>
                  <a:pt x="19771" y="21600"/>
                  <a:pt x="17419" y="21600"/>
                </a:cubicBezTo>
                <a:cubicBezTo>
                  <a:pt x="15068" y="21600"/>
                  <a:pt x="13239" y="19771"/>
                  <a:pt x="13239" y="17419"/>
                </a:cubicBezTo>
                <a:cubicBezTo>
                  <a:pt x="13239" y="15329"/>
                  <a:pt x="13239" y="15329"/>
                  <a:pt x="13239" y="15329"/>
                </a:cubicBezTo>
                <a:cubicBezTo>
                  <a:pt x="8361" y="15329"/>
                  <a:pt x="8361" y="15329"/>
                  <a:pt x="8361" y="15329"/>
                </a:cubicBezTo>
                <a:cubicBezTo>
                  <a:pt x="8361" y="17419"/>
                  <a:pt x="8361" y="17419"/>
                  <a:pt x="8361" y="17419"/>
                </a:cubicBezTo>
                <a:cubicBezTo>
                  <a:pt x="8361" y="19771"/>
                  <a:pt x="6532" y="21600"/>
                  <a:pt x="4181" y="21600"/>
                </a:cubicBezTo>
                <a:cubicBezTo>
                  <a:pt x="1829" y="21600"/>
                  <a:pt x="0" y="19771"/>
                  <a:pt x="0" y="17419"/>
                </a:cubicBezTo>
                <a:cubicBezTo>
                  <a:pt x="0" y="15068"/>
                  <a:pt x="1829" y="13239"/>
                  <a:pt x="4181" y="13239"/>
                </a:cubicBezTo>
                <a:cubicBezTo>
                  <a:pt x="6271" y="13239"/>
                  <a:pt x="6271" y="13239"/>
                  <a:pt x="6271" y="13239"/>
                </a:cubicBezTo>
                <a:cubicBezTo>
                  <a:pt x="6271" y="8361"/>
                  <a:pt x="6271" y="8361"/>
                  <a:pt x="6271" y="8361"/>
                </a:cubicBezTo>
                <a:cubicBezTo>
                  <a:pt x="4181" y="8361"/>
                  <a:pt x="4181" y="8361"/>
                  <a:pt x="4181" y="8361"/>
                </a:cubicBezTo>
                <a:cubicBezTo>
                  <a:pt x="1829" y="8361"/>
                  <a:pt x="0" y="6532"/>
                  <a:pt x="0" y="4181"/>
                </a:cubicBezTo>
                <a:cubicBezTo>
                  <a:pt x="0" y="1829"/>
                  <a:pt x="1829" y="0"/>
                  <a:pt x="4181" y="0"/>
                </a:cubicBezTo>
                <a:cubicBezTo>
                  <a:pt x="6532" y="0"/>
                  <a:pt x="8361" y="1829"/>
                  <a:pt x="8361" y="4181"/>
                </a:cubicBezTo>
                <a:cubicBezTo>
                  <a:pt x="8361" y="6271"/>
                  <a:pt x="8361" y="6271"/>
                  <a:pt x="8361" y="6271"/>
                </a:cubicBezTo>
                <a:cubicBezTo>
                  <a:pt x="13239" y="6271"/>
                  <a:pt x="13239" y="6271"/>
                  <a:pt x="13239" y="6271"/>
                </a:cubicBezTo>
                <a:cubicBezTo>
                  <a:pt x="13239" y="4181"/>
                  <a:pt x="13239" y="4181"/>
                  <a:pt x="13239" y="4181"/>
                </a:cubicBezTo>
                <a:cubicBezTo>
                  <a:pt x="13239" y="1829"/>
                  <a:pt x="15068" y="0"/>
                  <a:pt x="17419" y="0"/>
                </a:cubicBezTo>
                <a:cubicBezTo>
                  <a:pt x="19771" y="0"/>
                  <a:pt x="21600" y="1829"/>
                  <a:pt x="21600" y="4181"/>
                </a:cubicBezTo>
                <a:cubicBezTo>
                  <a:pt x="21600" y="6532"/>
                  <a:pt x="19771" y="8361"/>
                  <a:pt x="17419" y="8361"/>
                </a:cubicBezTo>
                <a:moveTo>
                  <a:pt x="15329" y="17419"/>
                </a:moveTo>
                <a:cubicBezTo>
                  <a:pt x="15329" y="18552"/>
                  <a:pt x="16287" y="19510"/>
                  <a:pt x="17419" y="19510"/>
                </a:cubicBezTo>
                <a:cubicBezTo>
                  <a:pt x="18552" y="19510"/>
                  <a:pt x="19510" y="18552"/>
                  <a:pt x="19510" y="17419"/>
                </a:cubicBezTo>
                <a:cubicBezTo>
                  <a:pt x="19510" y="16374"/>
                  <a:pt x="18726" y="15503"/>
                  <a:pt x="17768" y="15329"/>
                </a:cubicBezTo>
                <a:cubicBezTo>
                  <a:pt x="17768" y="15329"/>
                  <a:pt x="17768" y="15329"/>
                  <a:pt x="17768" y="15329"/>
                </a:cubicBezTo>
                <a:cubicBezTo>
                  <a:pt x="15329" y="15329"/>
                  <a:pt x="15329" y="15329"/>
                  <a:pt x="15329" y="15329"/>
                </a:cubicBezTo>
                <a:lnTo>
                  <a:pt x="15329" y="17419"/>
                </a:lnTo>
                <a:close/>
                <a:moveTo>
                  <a:pt x="6271" y="4181"/>
                </a:moveTo>
                <a:cubicBezTo>
                  <a:pt x="6271" y="3048"/>
                  <a:pt x="5313" y="2090"/>
                  <a:pt x="4181" y="2090"/>
                </a:cubicBezTo>
                <a:cubicBezTo>
                  <a:pt x="3048" y="2090"/>
                  <a:pt x="2090" y="3048"/>
                  <a:pt x="2090" y="4181"/>
                </a:cubicBezTo>
                <a:cubicBezTo>
                  <a:pt x="2090" y="5313"/>
                  <a:pt x="3048" y="6271"/>
                  <a:pt x="4181" y="6271"/>
                </a:cubicBezTo>
                <a:cubicBezTo>
                  <a:pt x="6271" y="6271"/>
                  <a:pt x="6271" y="6271"/>
                  <a:pt x="6271" y="6271"/>
                </a:cubicBezTo>
                <a:lnTo>
                  <a:pt x="6271" y="4181"/>
                </a:lnTo>
                <a:close/>
                <a:moveTo>
                  <a:pt x="2090" y="17419"/>
                </a:moveTo>
                <a:cubicBezTo>
                  <a:pt x="2090" y="18552"/>
                  <a:pt x="3048" y="19510"/>
                  <a:pt x="4181" y="19510"/>
                </a:cubicBezTo>
                <a:cubicBezTo>
                  <a:pt x="5313" y="19510"/>
                  <a:pt x="6271" y="18552"/>
                  <a:pt x="6271" y="17419"/>
                </a:cubicBezTo>
                <a:cubicBezTo>
                  <a:pt x="6271" y="15329"/>
                  <a:pt x="6271" y="15329"/>
                  <a:pt x="6271" y="15329"/>
                </a:cubicBezTo>
                <a:cubicBezTo>
                  <a:pt x="4181" y="15329"/>
                  <a:pt x="4181" y="15329"/>
                  <a:pt x="4181" y="15329"/>
                </a:cubicBezTo>
                <a:cubicBezTo>
                  <a:pt x="3048" y="15329"/>
                  <a:pt x="2090" y="16287"/>
                  <a:pt x="2090" y="17419"/>
                </a:cubicBezTo>
                <a:moveTo>
                  <a:pt x="13239" y="8361"/>
                </a:moveTo>
                <a:cubicBezTo>
                  <a:pt x="8361" y="8361"/>
                  <a:pt x="8361" y="8361"/>
                  <a:pt x="8361" y="8361"/>
                </a:cubicBezTo>
                <a:cubicBezTo>
                  <a:pt x="8361" y="13239"/>
                  <a:pt x="8361" y="13239"/>
                  <a:pt x="8361" y="13239"/>
                </a:cubicBezTo>
                <a:cubicBezTo>
                  <a:pt x="13239" y="13239"/>
                  <a:pt x="13239" y="13239"/>
                  <a:pt x="13239" y="13239"/>
                </a:cubicBezTo>
                <a:lnTo>
                  <a:pt x="13239" y="8361"/>
                </a:lnTo>
                <a:close/>
                <a:moveTo>
                  <a:pt x="17419" y="2090"/>
                </a:moveTo>
                <a:cubicBezTo>
                  <a:pt x="16287" y="2090"/>
                  <a:pt x="15329" y="3048"/>
                  <a:pt x="15329" y="4181"/>
                </a:cubicBezTo>
                <a:cubicBezTo>
                  <a:pt x="15329" y="6271"/>
                  <a:pt x="15329" y="6271"/>
                  <a:pt x="15329" y="6271"/>
                </a:cubicBezTo>
                <a:cubicBezTo>
                  <a:pt x="17419" y="6271"/>
                  <a:pt x="17419" y="6271"/>
                  <a:pt x="17419" y="6271"/>
                </a:cubicBezTo>
                <a:cubicBezTo>
                  <a:pt x="18552" y="6271"/>
                  <a:pt x="19510" y="5313"/>
                  <a:pt x="19510" y="4181"/>
                </a:cubicBezTo>
                <a:cubicBezTo>
                  <a:pt x="19510" y="3048"/>
                  <a:pt x="18552" y="2090"/>
                  <a:pt x="17419" y="209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899" name="Shape"/>
          <p:cNvSpPr/>
          <p:nvPr/>
        </p:nvSpPr>
        <p:spPr>
          <a:xfrm>
            <a:off x="5434068" y="1766232"/>
            <a:ext cx="511405" cy="256667"/>
          </a:xfrm>
          <a:custGeom>
            <a:avLst/>
            <a:gdLst/>
            <a:ahLst/>
            <a:cxnLst>
              <a:cxn ang="0">
                <a:pos x="wd2" y="hd2"/>
              </a:cxn>
              <a:cxn ang="5400000">
                <a:pos x="wd2" y="hd2"/>
              </a:cxn>
              <a:cxn ang="10800000">
                <a:pos x="wd2" y="hd2"/>
              </a:cxn>
              <a:cxn ang="16200000">
                <a:pos x="wd2" y="hd2"/>
              </a:cxn>
            </a:cxnLst>
            <a:rect l="0" t="0" r="r" b="b"/>
            <a:pathLst>
              <a:path w="21600" h="21600" extrusionOk="0">
                <a:moveTo>
                  <a:pt x="20587" y="9450"/>
                </a:moveTo>
                <a:cubicBezTo>
                  <a:pt x="19997" y="9450"/>
                  <a:pt x="19575" y="10294"/>
                  <a:pt x="19575" y="11475"/>
                </a:cubicBezTo>
                <a:cubicBezTo>
                  <a:pt x="19575" y="14681"/>
                  <a:pt x="19575" y="14681"/>
                  <a:pt x="19575" y="14681"/>
                </a:cubicBezTo>
                <a:cubicBezTo>
                  <a:pt x="14512" y="4556"/>
                  <a:pt x="14512" y="4556"/>
                  <a:pt x="14512" y="4556"/>
                </a:cubicBezTo>
                <a:cubicBezTo>
                  <a:pt x="12487" y="675"/>
                  <a:pt x="12487" y="675"/>
                  <a:pt x="12487" y="675"/>
                </a:cubicBezTo>
                <a:cubicBezTo>
                  <a:pt x="12319" y="169"/>
                  <a:pt x="12066" y="0"/>
                  <a:pt x="11813" y="0"/>
                </a:cubicBezTo>
                <a:cubicBezTo>
                  <a:pt x="11559" y="0"/>
                  <a:pt x="11306" y="169"/>
                  <a:pt x="11137" y="675"/>
                </a:cubicBezTo>
                <a:cubicBezTo>
                  <a:pt x="6412" y="9956"/>
                  <a:pt x="6412" y="9956"/>
                  <a:pt x="6412" y="9956"/>
                </a:cubicBezTo>
                <a:cubicBezTo>
                  <a:pt x="1687" y="675"/>
                  <a:pt x="1687" y="675"/>
                  <a:pt x="1687" y="675"/>
                </a:cubicBezTo>
                <a:cubicBezTo>
                  <a:pt x="1519" y="169"/>
                  <a:pt x="1266" y="0"/>
                  <a:pt x="1012" y="0"/>
                </a:cubicBezTo>
                <a:cubicBezTo>
                  <a:pt x="422" y="0"/>
                  <a:pt x="0" y="844"/>
                  <a:pt x="0" y="2025"/>
                </a:cubicBezTo>
                <a:cubicBezTo>
                  <a:pt x="0" y="2531"/>
                  <a:pt x="84" y="3038"/>
                  <a:pt x="337" y="3375"/>
                </a:cubicBezTo>
                <a:cubicBezTo>
                  <a:pt x="5737" y="14175"/>
                  <a:pt x="5737" y="14175"/>
                  <a:pt x="5737" y="14175"/>
                </a:cubicBezTo>
                <a:cubicBezTo>
                  <a:pt x="5906" y="14681"/>
                  <a:pt x="6159" y="14850"/>
                  <a:pt x="6412" y="14850"/>
                </a:cubicBezTo>
                <a:cubicBezTo>
                  <a:pt x="6666" y="14850"/>
                  <a:pt x="6919" y="14681"/>
                  <a:pt x="7087" y="14175"/>
                </a:cubicBezTo>
                <a:cubicBezTo>
                  <a:pt x="11813" y="4894"/>
                  <a:pt x="11813" y="4894"/>
                  <a:pt x="11813" y="4894"/>
                </a:cubicBezTo>
                <a:cubicBezTo>
                  <a:pt x="13078" y="7425"/>
                  <a:pt x="13078" y="7425"/>
                  <a:pt x="13078" y="7425"/>
                </a:cubicBezTo>
                <a:cubicBezTo>
                  <a:pt x="13247" y="7763"/>
                  <a:pt x="13247" y="7763"/>
                  <a:pt x="13247" y="7763"/>
                </a:cubicBezTo>
                <a:cubicBezTo>
                  <a:pt x="13837" y="8775"/>
                  <a:pt x="13837" y="8775"/>
                  <a:pt x="13837" y="8775"/>
                </a:cubicBezTo>
                <a:cubicBezTo>
                  <a:pt x="18141" y="17550"/>
                  <a:pt x="18141" y="17550"/>
                  <a:pt x="18141" y="17550"/>
                </a:cubicBezTo>
                <a:cubicBezTo>
                  <a:pt x="16537" y="17550"/>
                  <a:pt x="16537" y="17550"/>
                  <a:pt x="16537" y="17550"/>
                </a:cubicBezTo>
                <a:cubicBezTo>
                  <a:pt x="15947" y="17550"/>
                  <a:pt x="15525" y="18394"/>
                  <a:pt x="15525" y="19575"/>
                </a:cubicBezTo>
                <a:cubicBezTo>
                  <a:pt x="15525" y="20756"/>
                  <a:pt x="15947" y="21600"/>
                  <a:pt x="16537" y="21600"/>
                </a:cubicBezTo>
                <a:cubicBezTo>
                  <a:pt x="20587" y="21600"/>
                  <a:pt x="20587" y="21600"/>
                  <a:pt x="20587" y="21600"/>
                </a:cubicBezTo>
                <a:cubicBezTo>
                  <a:pt x="21178" y="21600"/>
                  <a:pt x="21600" y="20756"/>
                  <a:pt x="21600" y="19575"/>
                </a:cubicBezTo>
                <a:cubicBezTo>
                  <a:pt x="21600" y="11475"/>
                  <a:pt x="21600" y="11475"/>
                  <a:pt x="21600" y="11475"/>
                </a:cubicBezTo>
                <a:cubicBezTo>
                  <a:pt x="21600" y="10294"/>
                  <a:pt x="21178" y="9450"/>
                  <a:pt x="20587" y="945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0" name="Shape"/>
          <p:cNvSpPr/>
          <p:nvPr/>
        </p:nvSpPr>
        <p:spPr>
          <a:xfrm>
            <a:off x="4538629" y="1766232"/>
            <a:ext cx="511405" cy="256667"/>
          </a:xfrm>
          <a:custGeom>
            <a:avLst/>
            <a:gdLst/>
            <a:ahLst/>
            <a:cxnLst>
              <a:cxn ang="0">
                <a:pos x="wd2" y="hd2"/>
              </a:cxn>
              <a:cxn ang="5400000">
                <a:pos x="wd2" y="hd2"/>
              </a:cxn>
              <a:cxn ang="10800000">
                <a:pos x="wd2" y="hd2"/>
              </a:cxn>
              <a:cxn ang="16200000">
                <a:pos x="wd2" y="hd2"/>
              </a:cxn>
            </a:cxnLst>
            <a:rect l="0" t="0" r="r" b="b"/>
            <a:pathLst>
              <a:path w="21600" h="21600" extrusionOk="0">
                <a:moveTo>
                  <a:pt x="20587" y="12150"/>
                </a:moveTo>
                <a:cubicBezTo>
                  <a:pt x="19997" y="12150"/>
                  <a:pt x="19575" y="11306"/>
                  <a:pt x="19575" y="10125"/>
                </a:cubicBezTo>
                <a:cubicBezTo>
                  <a:pt x="19575" y="6919"/>
                  <a:pt x="19575" y="6919"/>
                  <a:pt x="19575" y="6919"/>
                </a:cubicBezTo>
                <a:cubicBezTo>
                  <a:pt x="14512" y="17044"/>
                  <a:pt x="14512" y="17044"/>
                  <a:pt x="14512" y="17044"/>
                </a:cubicBezTo>
                <a:cubicBezTo>
                  <a:pt x="12487" y="20925"/>
                  <a:pt x="12487" y="20925"/>
                  <a:pt x="12487" y="20925"/>
                </a:cubicBezTo>
                <a:cubicBezTo>
                  <a:pt x="12319" y="21431"/>
                  <a:pt x="12066" y="21600"/>
                  <a:pt x="11813" y="21600"/>
                </a:cubicBezTo>
                <a:cubicBezTo>
                  <a:pt x="11559" y="21600"/>
                  <a:pt x="11306" y="21431"/>
                  <a:pt x="11137" y="20925"/>
                </a:cubicBezTo>
                <a:cubicBezTo>
                  <a:pt x="6412" y="11644"/>
                  <a:pt x="6412" y="11644"/>
                  <a:pt x="6412" y="11644"/>
                </a:cubicBezTo>
                <a:cubicBezTo>
                  <a:pt x="1687" y="20925"/>
                  <a:pt x="1687" y="20925"/>
                  <a:pt x="1687" y="20925"/>
                </a:cubicBezTo>
                <a:cubicBezTo>
                  <a:pt x="1519" y="21431"/>
                  <a:pt x="1266" y="21600"/>
                  <a:pt x="1012" y="21600"/>
                </a:cubicBezTo>
                <a:cubicBezTo>
                  <a:pt x="422" y="21600"/>
                  <a:pt x="0" y="20756"/>
                  <a:pt x="0" y="19575"/>
                </a:cubicBezTo>
                <a:cubicBezTo>
                  <a:pt x="0" y="19069"/>
                  <a:pt x="84" y="18562"/>
                  <a:pt x="337" y="18225"/>
                </a:cubicBezTo>
                <a:cubicBezTo>
                  <a:pt x="5737" y="7425"/>
                  <a:pt x="5737" y="7425"/>
                  <a:pt x="5737" y="7425"/>
                </a:cubicBezTo>
                <a:cubicBezTo>
                  <a:pt x="5906" y="6919"/>
                  <a:pt x="6159" y="6750"/>
                  <a:pt x="6412" y="6750"/>
                </a:cubicBezTo>
                <a:cubicBezTo>
                  <a:pt x="6666" y="6750"/>
                  <a:pt x="6919" y="6919"/>
                  <a:pt x="7087" y="7425"/>
                </a:cubicBezTo>
                <a:cubicBezTo>
                  <a:pt x="11813" y="16706"/>
                  <a:pt x="11813" y="16706"/>
                  <a:pt x="11813" y="16706"/>
                </a:cubicBezTo>
                <a:cubicBezTo>
                  <a:pt x="13078" y="14175"/>
                  <a:pt x="13078" y="14175"/>
                  <a:pt x="13078" y="14175"/>
                </a:cubicBezTo>
                <a:cubicBezTo>
                  <a:pt x="13247" y="13837"/>
                  <a:pt x="13247" y="13837"/>
                  <a:pt x="13247" y="13837"/>
                </a:cubicBezTo>
                <a:cubicBezTo>
                  <a:pt x="13837" y="12825"/>
                  <a:pt x="13837" y="12825"/>
                  <a:pt x="13837" y="12825"/>
                </a:cubicBezTo>
                <a:cubicBezTo>
                  <a:pt x="18141" y="4050"/>
                  <a:pt x="18141" y="4050"/>
                  <a:pt x="18141" y="4050"/>
                </a:cubicBezTo>
                <a:cubicBezTo>
                  <a:pt x="16537" y="4050"/>
                  <a:pt x="16537" y="4050"/>
                  <a:pt x="16537" y="4050"/>
                </a:cubicBezTo>
                <a:cubicBezTo>
                  <a:pt x="15947" y="4050"/>
                  <a:pt x="15525" y="3206"/>
                  <a:pt x="15525" y="2025"/>
                </a:cubicBezTo>
                <a:cubicBezTo>
                  <a:pt x="15525" y="844"/>
                  <a:pt x="15947" y="0"/>
                  <a:pt x="16537" y="0"/>
                </a:cubicBezTo>
                <a:cubicBezTo>
                  <a:pt x="20587" y="0"/>
                  <a:pt x="20587" y="0"/>
                  <a:pt x="20587" y="0"/>
                </a:cubicBezTo>
                <a:cubicBezTo>
                  <a:pt x="21178" y="0"/>
                  <a:pt x="21600" y="844"/>
                  <a:pt x="21600" y="2025"/>
                </a:cubicBezTo>
                <a:cubicBezTo>
                  <a:pt x="21600" y="10125"/>
                  <a:pt x="21600" y="10125"/>
                  <a:pt x="21600" y="10125"/>
                </a:cubicBezTo>
                <a:cubicBezTo>
                  <a:pt x="21600" y="11306"/>
                  <a:pt x="21178" y="12150"/>
                  <a:pt x="20587" y="1215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1" name="Shape"/>
          <p:cNvSpPr/>
          <p:nvPr/>
        </p:nvSpPr>
        <p:spPr>
          <a:xfrm>
            <a:off x="3643189" y="1694827"/>
            <a:ext cx="511405" cy="399475"/>
          </a:xfrm>
          <a:custGeom>
            <a:avLst/>
            <a:gdLst/>
            <a:ahLst/>
            <a:cxnLst>
              <a:cxn ang="0">
                <a:pos x="wd2" y="hd2"/>
              </a:cxn>
              <a:cxn ang="5400000">
                <a:pos x="wd2" y="hd2"/>
              </a:cxn>
              <a:cxn ang="10800000">
                <a:pos x="wd2" y="hd2"/>
              </a:cxn>
              <a:cxn ang="16200000">
                <a:pos x="wd2" y="hd2"/>
              </a:cxn>
            </a:cxnLst>
            <a:rect l="0" t="0" r="r" b="b"/>
            <a:pathLst>
              <a:path w="21600" h="21600" extrusionOk="0">
                <a:moveTo>
                  <a:pt x="15525" y="18576"/>
                </a:moveTo>
                <a:cubicBezTo>
                  <a:pt x="15525" y="18576"/>
                  <a:pt x="15525" y="18576"/>
                  <a:pt x="15525" y="18576"/>
                </a:cubicBezTo>
                <a:cubicBezTo>
                  <a:pt x="9112" y="18576"/>
                  <a:pt x="9112" y="18576"/>
                  <a:pt x="9112" y="18576"/>
                </a:cubicBezTo>
                <a:cubicBezTo>
                  <a:pt x="9112" y="18576"/>
                  <a:pt x="9112" y="18576"/>
                  <a:pt x="9112" y="18576"/>
                </a:cubicBezTo>
                <a:cubicBezTo>
                  <a:pt x="8437" y="18576"/>
                  <a:pt x="8437" y="18576"/>
                  <a:pt x="8437" y="18576"/>
                </a:cubicBezTo>
                <a:cubicBezTo>
                  <a:pt x="7172" y="18576"/>
                  <a:pt x="7172" y="18576"/>
                  <a:pt x="7172" y="18576"/>
                </a:cubicBezTo>
                <a:cubicBezTo>
                  <a:pt x="7762" y="19440"/>
                  <a:pt x="7762" y="19440"/>
                  <a:pt x="7762" y="19440"/>
                </a:cubicBezTo>
                <a:cubicBezTo>
                  <a:pt x="8016" y="19656"/>
                  <a:pt x="8100" y="19980"/>
                  <a:pt x="8100" y="20304"/>
                </a:cubicBezTo>
                <a:cubicBezTo>
                  <a:pt x="8100" y="21060"/>
                  <a:pt x="7678" y="21600"/>
                  <a:pt x="7087" y="21600"/>
                </a:cubicBezTo>
                <a:cubicBezTo>
                  <a:pt x="6834" y="21600"/>
                  <a:pt x="6581" y="21492"/>
                  <a:pt x="6412" y="21168"/>
                </a:cubicBezTo>
                <a:cubicBezTo>
                  <a:pt x="4050" y="18144"/>
                  <a:pt x="4050" y="18144"/>
                  <a:pt x="4050" y="18144"/>
                </a:cubicBezTo>
                <a:cubicBezTo>
                  <a:pt x="3797" y="17928"/>
                  <a:pt x="3712" y="17604"/>
                  <a:pt x="3712" y="17280"/>
                </a:cubicBezTo>
                <a:cubicBezTo>
                  <a:pt x="3712" y="16956"/>
                  <a:pt x="3797" y="16632"/>
                  <a:pt x="4050" y="16416"/>
                </a:cubicBezTo>
                <a:cubicBezTo>
                  <a:pt x="6412" y="13392"/>
                  <a:pt x="6412" y="13392"/>
                  <a:pt x="6412" y="13392"/>
                </a:cubicBezTo>
                <a:cubicBezTo>
                  <a:pt x="6581" y="13068"/>
                  <a:pt x="6834" y="12960"/>
                  <a:pt x="7087" y="12960"/>
                </a:cubicBezTo>
                <a:cubicBezTo>
                  <a:pt x="7678" y="12960"/>
                  <a:pt x="8100" y="13500"/>
                  <a:pt x="8100" y="14256"/>
                </a:cubicBezTo>
                <a:cubicBezTo>
                  <a:pt x="8100" y="14580"/>
                  <a:pt x="8016" y="14904"/>
                  <a:pt x="7762" y="15120"/>
                </a:cubicBezTo>
                <a:cubicBezTo>
                  <a:pt x="7172" y="15984"/>
                  <a:pt x="7172" y="15984"/>
                  <a:pt x="7172" y="15984"/>
                </a:cubicBezTo>
                <a:cubicBezTo>
                  <a:pt x="7762" y="15984"/>
                  <a:pt x="7762" y="15984"/>
                  <a:pt x="7762" y="15984"/>
                </a:cubicBezTo>
                <a:cubicBezTo>
                  <a:pt x="7762" y="15984"/>
                  <a:pt x="7762" y="15984"/>
                  <a:pt x="7762" y="15984"/>
                </a:cubicBezTo>
                <a:cubicBezTo>
                  <a:pt x="8775" y="15984"/>
                  <a:pt x="8775" y="15984"/>
                  <a:pt x="8775" y="15984"/>
                </a:cubicBezTo>
                <a:cubicBezTo>
                  <a:pt x="8775" y="15984"/>
                  <a:pt x="8775" y="15984"/>
                  <a:pt x="8775" y="15984"/>
                </a:cubicBezTo>
                <a:cubicBezTo>
                  <a:pt x="15525" y="15984"/>
                  <a:pt x="15525" y="15984"/>
                  <a:pt x="15525" y="15984"/>
                </a:cubicBezTo>
                <a:cubicBezTo>
                  <a:pt x="17803" y="15984"/>
                  <a:pt x="19575" y="13716"/>
                  <a:pt x="19575" y="10800"/>
                </a:cubicBezTo>
                <a:cubicBezTo>
                  <a:pt x="19575" y="7776"/>
                  <a:pt x="19575" y="7776"/>
                  <a:pt x="19575" y="7776"/>
                </a:cubicBezTo>
                <a:cubicBezTo>
                  <a:pt x="19575" y="7020"/>
                  <a:pt x="19997" y="6480"/>
                  <a:pt x="20587" y="6480"/>
                </a:cubicBezTo>
                <a:cubicBezTo>
                  <a:pt x="21178" y="6480"/>
                  <a:pt x="21600" y="7020"/>
                  <a:pt x="21600" y="7776"/>
                </a:cubicBezTo>
                <a:cubicBezTo>
                  <a:pt x="21600" y="10800"/>
                  <a:pt x="21600" y="10800"/>
                  <a:pt x="21600" y="10800"/>
                </a:cubicBezTo>
                <a:cubicBezTo>
                  <a:pt x="21600" y="15120"/>
                  <a:pt x="18900" y="18576"/>
                  <a:pt x="15525" y="18576"/>
                </a:cubicBezTo>
                <a:moveTo>
                  <a:pt x="15187" y="8208"/>
                </a:moveTo>
                <a:cubicBezTo>
                  <a:pt x="15019" y="8532"/>
                  <a:pt x="14766" y="8640"/>
                  <a:pt x="14512" y="8640"/>
                </a:cubicBezTo>
                <a:cubicBezTo>
                  <a:pt x="13922" y="8640"/>
                  <a:pt x="13500" y="8100"/>
                  <a:pt x="13500" y="7344"/>
                </a:cubicBezTo>
                <a:cubicBezTo>
                  <a:pt x="13500" y="7020"/>
                  <a:pt x="13584" y="6696"/>
                  <a:pt x="13837" y="6480"/>
                </a:cubicBezTo>
                <a:cubicBezTo>
                  <a:pt x="14428" y="5616"/>
                  <a:pt x="14428" y="5616"/>
                  <a:pt x="14428" y="5616"/>
                </a:cubicBezTo>
                <a:cubicBezTo>
                  <a:pt x="13837" y="5616"/>
                  <a:pt x="13837" y="5616"/>
                  <a:pt x="13837" y="5616"/>
                </a:cubicBezTo>
                <a:cubicBezTo>
                  <a:pt x="13837" y="5616"/>
                  <a:pt x="13837" y="5616"/>
                  <a:pt x="13837" y="5616"/>
                </a:cubicBezTo>
                <a:cubicBezTo>
                  <a:pt x="12825" y="5616"/>
                  <a:pt x="12825" y="5616"/>
                  <a:pt x="12825" y="5616"/>
                </a:cubicBezTo>
                <a:cubicBezTo>
                  <a:pt x="12825" y="5616"/>
                  <a:pt x="12825" y="5616"/>
                  <a:pt x="12825" y="5616"/>
                </a:cubicBezTo>
                <a:cubicBezTo>
                  <a:pt x="6075" y="5616"/>
                  <a:pt x="6075" y="5616"/>
                  <a:pt x="6075" y="5616"/>
                </a:cubicBezTo>
                <a:cubicBezTo>
                  <a:pt x="3797" y="5616"/>
                  <a:pt x="2025" y="7884"/>
                  <a:pt x="2025" y="10800"/>
                </a:cubicBezTo>
                <a:cubicBezTo>
                  <a:pt x="2025" y="13824"/>
                  <a:pt x="2025" y="13824"/>
                  <a:pt x="2025" y="13824"/>
                </a:cubicBezTo>
                <a:cubicBezTo>
                  <a:pt x="2025" y="14580"/>
                  <a:pt x="1603" y="15120"/>
                  <a:pt x="1012" y="15120"/>
                </a:cubicBezTo>
                <a:cubicBezTo>
                  <a:pt x="422" y="15120"/>
                  <a:pt x="0" y="14580"/>
                  <a:pt x="0" y="13824"/>
                </a:cubicBezTo>
                <a:cubicBezTo>
                  <a:pt x="0" y="10800"/>
                  <a:pt x="0" y="10800"/>
                  <a:pt x="0" y="10800"/>
                </a:cubicBezTo>
                <a:cubicBezTo>
                  <a:pt x="0" y="6480"/>
                  <a:pt x="2700" y="3024"/>
                  <a:pt x="6075" y="3024"/>
                </a:cubicBezTo>
                <a:cubicBezTo>
                  <a:pt x="12487" y="3024"/>
                  <a:pt x="12487" y="3024"/>
                  <a:pt x="12487" y="3024"/>
                </a:cubicBezTo>
                <a:cubicBezTo>
                  <a:pt x="12487" y="3024"/>
                  <a:pt x="12487" y="3024"/>
                  <a:pt x="12487" y="3024"/>
                </a:cubicBezTo>
                <a:cubicBezTo>
                  <a:pt x="13162" y="3024"/>
                  <a:pt x="13162" y="3024"/>
                  <a:pt x="13162" y="3024"/>
                </a:cubicBezTo>
                <a:cubicBezTo>
                  <a:pt x="14428" y="3024"/>
                  <a:pt x="14428" y="3024"/>
                  <a:pt x="14428" y="3024"/>
                </a:cubicBezTo>
                <a:cubicBezTo>
                  <a:pt x="13837" y="2160"/>
                  <a:pt x="13837" y="2160"/>
                  <a:pt x="13837" y="2160"/>
                </a:cubicBezTo>
                <a:cubicBezTo>
                  <a:pt x="13584" y="1944"/>
                  <a:pt x="13500" y="1620"/>
                  <a:pt x="13500" y="1296"/>
                </a:cubicBezTo>
                <a:cubicBezTo>
                  <a:pt x="13500" y="540"/>
                  <a:pt x="13922" y="0"/>
                  <a:pt x="14512" y="0"/>
                </a:cubicBezTo>
                <a:cubicBezTo>
                  <a:pt x="14766" y="0"/>
                  <a:pt x="15019" y="108"/>
                  <a:pt x="15187" y="432"/>
                </a:cubicBezTo>
                <a:cubicBezTo>
                  <a:pt x="17550" y="3456"/>
                  <a:pt x="17550" y="3456"/>
                  <a:pt x="17550" y="3456"/>
                </a:cubicBezTo>
                <a:cubicBezTo>
                  <a:pt x="17803" y="3672"/>
                  <a:pt x="17887" y="3996"/>
                  <a:pt x="17887" y="4320"/>
                </a:cubicBezTo>
                <a:cubicBezTo>
                  <a:pt x="17887" y="4644"/>
                  <a:pt x="17803" y="4968"/>
                  <a:pt x="17550" y="5184"/>
                </a:cubicBezTo>
                <a:lnTo>
                  <a:pt x="15187" y="820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2" name="Shape"/>
          <p:cNvSpPr/>
          <p:nvPr/>
        </p:nvSpPr>
        <p:spPr>
          <a:xfrm>
            <a:off x="2749680" y="1638864"/>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4050"/>
                </a:moveTo>
                <a:cubicBezTo>
                  <a:pt x="19575" y="4050"/>
                  <a:pt x="19575" y="4050"/>
                  <a:pt x="19575" y="4050"/>
                </a:cubicBezTo>
                <a:cubicBezTo>
                  <a:pt x="19575" y="9788"/>
                  <a:pt x="19575" y="9788"/>
                  <a:pt x="19575" y="9788"/>
                </a:cubicBezTo>
                <a:cubicBezTo>
                  <a:pt x="19575" y="14512"/>
                  <a:pt x="19575" y="14512"/>
                  <a:pt x="19575" y="14512"/>
                </a:cubicBezTo>
                <a:cubicBezTo>
                  <a:pt x="19575" y="15525"/>
                  <a:pt x="19575" y="15525"/>
                  <a:pt x="19575" y="15525"/>
                </a:cubicBezTo>
                <a:cubicBezTo>
                  <a:pt x="19575" y="16116"/>
                  <a:pt x="19153" y="16537"/>
                  <a:pt x="18562" y="16537"/>
                </a:cubicBezTo>
                <a:cubicBezTo>
                  <a:pt x="13247" y="16537"/>
                  <a:pt x="13247" y="16537"/>
                  <a:pt x="13247" y="16537"/>
                </a:cubicBezTo>
                <a:cubicBezTo>
                  <a:pt x="16537" y="19912"/>
                  <a:pt x="16537" y="19912"/>
                  <a:pt x="16537" y="19912"/>
                </a:cubicBezTo>
                <a:cubicBezTo>
                  <a:pt x="16791" y="20081"/>
                  <a:pt x="16875" y="20334"/>
                  <a:pt x="16875" y="20587"/>
                </a:cubicBezTo>
                <a:cubicBezTo>
                  <a:pt x="16875" y="21178"/>
                  <a:pt x="16453" y="21600"/>
                  <a:pt x="15862" y="21600"/>
                </a:cubicBezTo>
                <a:cubicBezTo>
                  <a:pt x="15609" y="21600"/>
                  <a:pt x="15356" y="21516"/>
                  <a:pt x="15187" y="21262"/>
                </a:cubicBezTo>
                <a:cubicBezTo>
                  <a:pt x="11812" y="17972"/>
                  <a:pt x="11812" y="17972"/>
                  <a:pt x="11812" y="17972"/>
                </a:cubicBezTo>
                <a:cubicBezTo>
                  <a:pt x="11812" y="20587"/>
                  <a:pt x="11812" y="20587"/>
                  <a:pt x="11812" y="20587"/>
                </a:cubicBezTo>
                <a:cubicBezTo>
                  <a:pt x="11812" y="21178"/>
                  <a:pt x="11391" y="21600"/>
                  <a:pt x="10800" y="21600"/>
                </a:cubicBezTo>
                <a:cubicBezTo>
                  <a:pt x="10209" y="21600"/>
                  <a:pt x="9788" y="21178"/>
                  <a:pt x="9788" y="20587"/>
                </a:cubicBezTo>
                <a:cubicBezTo>
                  <a:pt x="9788" y="17972"/>
                  <a:pt x="9788" y="17972"/>
                  <a:pt x="9788" y="17972"/>
                </a:cubicBezTo>
                <a:cubicBezTo>
                  <a:pt x="6413" y="21262"/>
                  <a:pt x="6413" y="21262"/>
                  <a:pt x="6413" y="21262"/>
                </a:cubicBezTo>
                <a:cubicBezTo>
                  <a:pt x="6244" y="21516"/>
                  <a:pt x="5991" y="21600"/>
                  <a:pt x="5738" y="21600"/>
                </a:cubicBezTo>
                <a:cubicBezTo>
                  <a:pt x="5147" y="21600"/>
                  <a:pt x="4725" y="21178"/>
                  <a:pt x="4725" y="20587"/>
                </a:cubicBezTo>
                <a:cubicBezTo>
                  <a:pt x="4725" y="20334"/>
                  <a:pt x="4809" y="20081"/>
                  <a:pt x="5063" y="19912"/>
                </a:cubicBezTo>
                <a:cubicBezTo>
                  <a:pt x="8353" y="16537"/>
                  <a:pt x="8353" y="16537"/>
                  <a:pt x="8353" y="16537"/>
                </a:cubicBezTo>
                <a:cubicBezTo>
                  <a:pt x="3038" y="16537"/>
                  <a:pt x="3038" y="16537"/>
                  <a:pt x="3038" y="16537"/>
                </a:cubicBezTo>
                <a:cubicBezTo>
                  <a:pt x="2447" y="16537"/>
                  <a:pt x="2025" y="16116"/>
                  <a:pt x="2025" y="15525"/>
                </a:cubicBezTo>
                <a:cubicBezTo>
                  <a:pt x="2025" y="14512"/>
                  <a:pt x="2025" y="14512"/>
                  <a:pt x="2025" y="14512"/>
                </a:cubicBezTo>
                <a:cubicBezTo>
                  <a:pt x="2025" y="9788"/>
                  <a:pt x="2025" y="9788"/>
                  <a:pt x="2025" y="9788"/>
                </a:cubicBezTo>
                <a:cubicBezTo>
                  <a:pt x="2025" y="4050"/>
                  <a:pt x="2025" y="4050"/>
                  <a:pt x="2025" y="4050"/>
                </a:cubicBezTo>
                <a:cubicBezTo>
                  <a:pt x="1013" y="4050"/>
                  <a:pt x="1013" y="4050"/>
                  <a:pt x="1013" y="4050"/>
                </a:cubicBezTo>
                <a:cubicBezTo>
                  <a:pt x="422" y="4050"/>
                  <a:pt x="0" y="3628"/>
                  <a:pt x="0" y="3038"/>
                </a:cubicBezTo>
                <a:cubicBezTo>
                  <a:pt x="0" y="2447"/>
                  <a:pt x="422" y="2025"/>
                  <a:pt x="1013" y="2025"/>
                </a:cubicBezTo>
                <a:cubicBezTo>
                  <a:pt x="9788" y="2025"/>
                  <a:pt x="9788" y="2025"/>
                  <a:pt x="9788" y="2025"/>
                </a:cubicBezTo>
                <a:cubicBezTo>
                  <a:pt x="9788" y="1013"/>
                  <a:pt x="9788" y="1013"/>
                  <a:pt x="9788" y="1013"/>
                </a:cubicBezTo>
                <a:cubicBezTo>
                  <a:pt x="9788" y="422"/>
                  <a:pt x="10209" y="0"/>
                  <a:pt x="10800" y="0"/>
                </a:cubicBezTo>
                <a:cubicBezTo>
                  <a:pt x="11391" y="0"/>
                  <a:pt x="11812" y="422"/>
                  <a:pt x="11812" y="1013"/>
                </a:cubicBezTo>
                <a:cubicBezTo>
                  <a:pt x="11812" y="2025"/>
                  <a:pt x="11812" y="2025"/>
                  <a:pt x="11812" y="2025"/>
                </a:cubicBezTo>
                <a:cubicBezTo>
                  <a:pt x="20587" y="2025"/>
                  <a:pt x="20587" y="2025"/>
                  <a:pt x="20587" y="2025"/>
                </a:cubicBezTo>
                <a:cubicBezTo>
                  <a:pt x="21178" y="2025"/>
                  <a:pt x="21600" y="2447"/>
                  <a:pt x="21600" y="3038"/>
                </a:cubicBezTo>
                <a:cubicBezTo>
                  <a:pt x="21600" y="3628"/>
                  <a:pt x="21178" y="4050"/>
                  <a:pt x="20587" y="4050"/>
                </a:cubicBezTo>
                <a:moveTo>
                  <a:pt x="17550" y="8775"/>
                </a:moveTo>
                <a:cubicBezTo>
                  <a:pt x="17550" y="7762"/>
                  <a:pt x="17550" y="7762"/>
                  <a:pt x="17550" y="7762"/>
                </a:cubicBezTo>
                <a:cubicBezTo>
                  <a:pt x="17550" y="4050"/>
                  <a:pt x="17550" y="4050"/>
                  <a:pt x="17550" y="4050"/>
                </a:cubicBezTo>
                <a:cubicBezTo>
                  <a:pt x="4050" y="4050"/>
                  <a:pt x="4050" y="4050"/>
                  <a:pt x="4050" y="4050"/>
                </a:cubicBezTo>
                <a:cubicBezTo>
                  <a:pt x="4050" y="7762"/>
                  <a:pt x="4050" y="7762"/>
                  <a:pt x="4050" y="7762"/>
                </a:cubicBezTo>
                <a:cubicBezTo>
                  <a:pt x="4050" y="8775"/>
                  <a:pt x="4050" y="8775"/>
                  <a:pt x="4050" y="8775"/>
                </a:cubicBezTo>
                <a:cubicBezTo>
                  <a:pt x="4050" y="14512"/>
                  <a:pt x="4050" y="14512"/>
                  <a:pt x="4050" y="14512"/>
                </a:cubicBezTo>
                <a:cubicBezTo>
                  <a:pt x="17550" y="14512"/>
                  <a:pt x="17550" y="14512"/>
                  <a:pt x="17550" y="14512"/>
                </a:cubicBezTo>
                <a:lnTo>
                  <a:pt x="17550" y="87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3" name="Shape"/>
          <p:cNvSpPr/>
          <p:nvPr/>
        </p:nvSpPr>
        <p:spPr>
          <a:xfrm>
            <a:off x="1854239" y="1638864"/>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1013" y="6750"/>
                </a:moveTo>
                <a:cubicBezTo>
                  <a:pt x="5738" y="6750"/>
                  <a:pt x="5738" y="6750"/>
                  <a:pt x="5738" y="6750"/>
                </a:cubicBezTo>
                <a:cubicBezTo>
                  <a:pt x="5738" y="8775"/>
                  <a:pt x="5738" y="8775"/>
                  <a:pt x="5738" y="8775"/>
                </a:cubicBezTo>
                <a:cubicBezTo>
                  <a:pt x="2025" y="8775"/>
                  <a:pt x="2025" y="8775"/>
                  <a:pt x="2025" y="8775"/>
                </a:cubicBezTo>
                <a:cubicBezTo>
                  <a:pt x="2025" y="19575"/>
                  <a:pt x="2025" y="19575"/>
                  <a:pt x="2025" y="19575"/>
                </a:cubicBezTo>
                <a:cubicBezTo>
                  <a:pt x="5400" y="19575"/>
                  <a:pt x="5400" y="19575"/>
                  <a:pt x="5400" y="19575"/>
                </a:cubicBezTo>
                <a:cubicBezTo>
                  <a:pt x="9788" y="19575"/>
                  <a:pt x="9788" y="19575"/>
                  <a:pt x="9788" y="19575"/>
                </a:cubicBezTo>
                <a:cubicBezTo>
                  <a:pt x="12825" y="19575"/>
                  <a:pt x="12825" y="19575"/>
                  <a:pt x="12825" y="19575"/>
                </a:cubicBezTo>
                <a:cubicBezTo>
                  <a:pt x="12825" y="15862"/>
                  <a:pt x="12825" y="15862"/>
                  <a:pt x="12825" y="15862"/>
                </a:cubicBezTo>
                <a:cubicBezTo>
                  <a:pt x="14850" y="15862"/>
                  <a:pt x="14850" y="15862"/>
                  <a:pt x="14850" y="15862"/>
                </a:cubicBezTo>
                <a:cubicBezTo>
                  <a:pt x="14850" y="20587"/>
                  <a:pt x="14850" y="20587"/>
                  <a:pt x="14850" y="20587"/>
                </a:cubicBezTo>
                <a:cubicBezTo>
                  <a:pt x="14850" y="21178"/>
                  <a:pt x="14428" y="21600"/>
                  <a:pt x="13837" y="21600"/>
                </a:cubicBezTo>
                <a:cubicBezTo>
                  <a:pt x="10125" y="21600"/>
                  <a:pt x="10125" y="21600"/>
                  <a:pt x="10125" y="21600"/>
                </a:cubicBezTo>
                <a:cubicBezTo>
                  <a:pt x="4388" y="21600"/>
                  <a:pt x="4388" y="21600"/>
                  <a:pt x="4388" y="21600"/>
                </a:cubicBezTo>
                <a:cubicBezTo>
                  <a:pt x="1013" y="21600"/>
                  <a:pt x="1013" y="21600"/>
                  <a:pt x="1013" y="21600"/>
                </a:cubicBezTo>
                <a:cubicBezTo>
                  <a:pt x="422" y="21600"/>
                  <a:pt x="0" y="21178"/>
                  <a:pt x="0" y="20587"/>
                </a:cubicBezTo>
                <a:cubicBezTo>
                  <a:pt x="0" y="7762"/>
                  <a:pt x="0" y="7762"/>
                  <a:pt x="0" y="7762"/>
                </a:cubicBezTo>
                <a:cubicBezTo>
                  <a:pt x="0" y="7172"/>
                  <a:pt x="422" y="6750"/>
                  <a:pt x="1013" y="6750"/>
                </a:cubicBezTo>
                <a:moveTo>
                  <a:pt x="11137" y="14850"/>
                </a:moveTo>
                <a:cubicBezTo>
                  <a:pt x="11137" y="14850"/>
                  <a:pt x="11137" y="14850"/>
                  <a:pt x="11137" y="14850"/>
                </a:cubicBezTo>
                <a:cubicBezTo>
                  <a:pt x="7762" y="14850"/>
                  <a:pt x="7762" y="14850"/>
                  <a:pt x="7762" y="14850"/>
                </a:cubicBezTo>
                <a:cubicBezTo>
                  <a:pt x="7172" y="14850"/>
                  <a:pt x="6750" y="14428"/>
                  <a:pt x="6750" y="13837"/>
                </a:cubicBezTo>
                <a:cubicBezTo>
                  <a:pt x="6750" y="1013"/>
                  <a:pt x="6750" y="1013"/>
                  <a:pt x="6750" y="1013"/>
                </a:cubicBezTo>
                <a:cubicBezTo>
                  <a:pt x="6750" y="422"/>
                  <a:pt x="7172" y="0"/>
                  <a:pt x="7762" y="0"/>
                </a:cubicBezTo>
                <a:cubicBezTo>
                  <a:pt x="20587" y="0"/>
                  <a:pt x="20587" y="0"/>
                  <a:pt x="20587" y="0"/>
                </a:cubicBezTo>
                <a:cubicBezTo>
                  <a:pt x="21178" y="0"/>
                  <a:pt x="21600" y="422"/>
                  <a:pt x="21600" y="1013"/>
                </a:cubicBezTo>
                <a:cubicBezTo>
                  <a:pt x="21600" y="13837"/>
                  <a:pt x="21600" y="13837"/>
                  <a:pt x="21600" y="13837"/>
                </a:cubicBezTo>
                <a:cubicBezTo>
                  <a:pt x="21600" y="14428"/>
                  <a:pt x="21178" y="14850"/>
                  <a:pt x="20587" y="14850"/>
                </a:cubicBezTo>
                <a:cubicBezTo>
                  <a:pt x="16875" y="14850"/>
                  <a:pt x="16875" y="14850"/>
                  <a:pt x="16875" y="14850"/>
                </a:cubicBezTo>
                <a:lnTo>
                  <a:pt x="11137" y="14850"/>
                </a:lnTo>
                <a:close/>
                <a:moveTo>
                  <a:pt x="19575" y="12825"/>
                </a:moveTo>
                <a:cubicBezTo>
                  <a:pt x="19575" y="2025"/>
                  <a:pt x="19575" y="2025"/>
                  <a:pt x="19575" y="2025"/>
                </a:cubicBezTo>
                <a:cubicBezTo>
                  <a:pt x="8775" y="2025"/>
                  <a:pt x="8775" y="2025"/>
                  <a:pt x="8775" y="2025"/>
                </a:cubicBezTo>
                <a:cubicBezTo>
                  <a:pt x="8775" y="12825"/>
                  <a:pt x="8775" y="12825"/>
                  <a:pt x="8775" y="12825"/>
                </a:cubicBezTo>
                <a:cubicBezTo>
                  <a:pt x="12150" y="12825"/>
                  <a:pt x="12150" y="12825"/>
                  <a:pt x="12150" y="12825"/>
                </a:cubicBezTo>
                <a:cubicBezTo>
                  <a:pt x="16537" y="12825"/>
                  <a:pt x="16537" y="12825"/>
                  <a:pt x="16537" y="12825"/>
                </a:cubicBezTo>
                <a:lnTo>
                  <a:pt x="19575" y="1282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4" name="Shape"/>
          <p:cNvSpPr/>
          <p:nvPr/>
        </p:nvSpPr>
        <p:spPr>
          <a:xfrm>
            <a:off x="958800" y="1638864"/>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14850"/>
                </a:moveTo>
                <a:cubicBezTo>
                  <a:pt x="15862" y="14850"/>
                  <a:pt x="15862" y="14850"/>
                  <a:pt x="15862" y="14850"/>
                </a:cubicBezTo>
                <a:cubicBezTo>
                  <a:pt x="15862" y="12825"/>
                  <a:pt x="15862" y="12825"/>
                  <a:pt x="15862" y="12825"/>
                </a:cubicBezTo>
                <a:cubicBezTo>
                  <a:pt x="19575" y="12825"/>
                  <a:pt x="19575" y="12825"/>
                  <a:pt x="19575" y="12825"/>
                </a:cubicBezTo>
                <a:cubicBezTo>
                  <a:pt x="19575" y="2025"/>
                  <a:pt x="19575" y="2025"/>
                  <a:pt x="19575" y="2025"/>
                </a:cubicBezTo>
                <a:cubicBezTo>
                  <a:pt x="16200" y="2025"/>
                  <a:pt x="16200" y="2025"/>
                  <a:pt x="16200" y="2025"/>
                </a:cubicBezTo>
                <a:cubicBezTo>
                  <a:pt x="11812" y="2025"/>
                  <a:pt x="11812" y="2025"/>
                  <a:pt x="11812" y="2025"/>
                </a:cubicBezTo>
                <a:cubicBezTo>
                  <a:pt x="8775" y="2025"/>
                  <a:pt x="8775" y="2025"/>
                  <a:pt x="8775" y="2025"/>
                </a:cubicBezTo>
                <a:cubicBezTo>
                  <a:pt x="8775" y="5738"/>
                  <a:pt x="8775" y="5738"/>
                  <a:pt x="8775" y="5738"/>
                </a:cubicBezTo>
                <a:cubicBezTo>
                  <a:pt x="6750" y="5738"/>
                  <a:pt x="6750" y="5738"/>
                  <a:pt x="6750" y="5738"/>
                </a:cubicBezTo>
                <a:cubicBezTo>
                  <a:pt x="6750" y="1013"/>
                  <a:pt x="6750" y="1013"/>
                  <a:pt x="6750" y="1013"/>
                </a:cubicBezTo>
                <a:cubicBezTo>
                  <a:pt x="6750" y="422"/>
                  <a:pt x="7172" y="0"/>
                  <a:pt x="7762" y="0"/>
                </a:cubicBezTo>
                <a:cubicBezTo>
                  <a:pt x="11475" y="0"/>
                  <a:pt x="11475" y="0"/>
                  <a:pt x="11475" y="0"/>
                </a:cubicBezTo>
                <a:cubicBezTo>
                  <a:pt x="17212" y="0"/>
                  <a:pt x="17212" y="0"/>
                  <a:pt x="17212" y="0"/>
                </a:cubicBezTo>
                <a:cubicBezTo>
                  <a:pt x="20587" y="0"/>
                  <a:pt x="20587" y="0"/>
                  <a:pt x="20587" y="0"/>
                </a:cubicBezTo>
                <a:cubicBezTo>
                  <a:pt x="21178" y="0"/>
                  <a:pt x="21600" y="422"/>
                  <a:pt x="21600" y="1013"/>
                </a:cubicBezTo>
                <a:cubicBezTo>
                  <a:pt x="21600" y="13837"/>
                  <a:pt x="21600" y="13837"/>
                  <a:pt x="21600" y="13837"/>
                </a:cubicBezTo>
                <a:cubicBezTo>
                  <a:pt x="21600" y="14428"/>
                  <a:pt x="21178" y="14850"/>
                  <a:pt x="20587" y="14850"/>
                </a:cubicBezTo>
                <a:moveTo>
                  <a:pt x="10462" y="6750"/>
                </a:moveTo>
                <a:cubicBezTo>
                  <a:pt x="10462" y="6750"/>
                  <a:pt x="10462" y="6750"/>
                  <a:pt x="10462" y="6750"/>
                </a:cubicBezTo>
                <a:cubicBezTo>
                  <a:pt x="13837" y="6750"/>
                  <a:pt x="13837" y="6750"/>
                  <a:pt x="13837" y="6750"/>
                </a:cubicBezTo>
                <a:cubicBezTo>
                  <a:pt x="14428" y="6750"/>
                  <a:pt x="14850" y="7172"/>
                  <a:pt x="14850" y="7762"/>
                </a:cubicBezTo>
                <a:cubicBezTo>
                  <a:pt x="14850" y="20587"/>
                  <a:pt x="14850" y="20587"/>
                  <a:pt x="14850" y="20587"/>
                </a:cubicBezTo>
                <a:cubicBezTo>
                  <a:pt x="14850" y="21178"/>
                  <a:pt x="14428" y="21600"/>
                  <a:pt x="13837" y="21600"/>
                </a:cubicBezTo>
                <a:cubicBezTo>
                  <a:pt x="1013" y="21600"/>
                  <a:pt x="1013" y="21600"/>
                  <a:pt x="1013" y="21600"/>
                </a:cubicBezTo>
                <a:cubicBezTo>
                  <a:pt x="422" y="21600"/>
                  <a:pt x="0" y="21178"/>
                  <a:pt x="0" y="20587"/>
                </a:cubicBezTo>
                <a:cubicBezTo>
                  <a:pt x="0" y="7762"/>
                  <a:pt x="0" y="7762"/>
                  <a:pt x="0" y="7762"/>
                </a:cubicBezTo>
                <a:cubicBezTo>
                  <a:pt x="0" y="7172"/>
                  <a:pt x="422" y="6750"/>
                  <a:pt x="1013" y="6750"/>
                </a:cubicBezTo>
                <a:cubicBezTo>
                  <a:pt x="4725" y="6750"/>
                  <a:pt x="4725" y="6750"/>
                  <a:pt x="4725" y="6750"/>
                </a:cubicBezTo>
                <a:lnTo>
                  <a:pt x="10462" y="6750"/>
                </a:lnTo>
                <a:close/>
                <a:moveTo>
                  <a:pt x="2025" y="8775"/>
                </a:moveTo>
                <a:cubicBezTo>
                  <a:pt x="2025" y="19575"/>
                  <a:pt x="2025" y="19575"/>
                  <a:pt x="2025" y="19575"/>
                </a:cubicBezTo>
                <a:cubicBezTo>
                  <a:pt x="12825" y="19575"/>
                  <a:pt x="12825" y="19575"/>
                  <a:pt x="12825" y="19575"/>
                </a:cubicBezTo>
                <a:cubicBezTo>
                  <a:pt x="12825" y="8775"/>
                  <a:pt x="12825" y="8775"/>
                  <a:pt x="12825" y="8775"/>
                </a:cubicBezTo>
                <a:cubicBezTo>
                  <a:pt x="9450" y="8775"/>
                  <a:pt x="9450" y="8775"/>
                  <a:pt x="9450" y="8775"/>
                </a:cubicBezTo>
                <a:cubicBezTo>
                  <a:pt x="5063" y="8775"/>
                  <a:pt x="5063" y="8775"/>
                  <a:pt x="5063" y="8775"/>
                </a:cubicBezTo>
                <a:lnTo>
                  <a:pt x="2025" y="877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5" name="Shape"/>
          <p:cNvSpPr/>
          <p:nvPr/>
        </p:nvSpPr>
        <p:spPr>
          <a:xfrm>
            <a:off x="10828292" y="790239"/>
            <a:ext cx="464235" cy="412269"/>
          </a:xfrm>
          <a:custGeom>
            <a:avLst/>
            <a:gdLst/>
            <a:ahLst/>
            <a:cxnLst>
              <a:cxn ang="0">
                <a:pos x="wd2" y="hd2"/>
              </a:cxn>
              <a:cxn ang="5400000">
                <a:pos x="wd2" y="hd2"/>
              </a:cxn>
              <a:cxn ang="10800000">
                <a:pos x="wd2" y="hd2"/>
              </a:cxn>
              <a:cxn ang="16200000">
                <a:pos x="wd2" y="hd2"/>
              </a:cxn>
            </a:cxnLst>
            <a:rect l="0" t="0" r="r" b="b"/>
            <a:pathLst>
              <a:path w="20538" h="20600" extrusionOk="0">
                <a:moveTo>
                  <a:pt x="18678" y="12300"/>
                </a:moveTo>
                <a:cubicBezTo>
                  <a:pt x="11596" y="20300"/>
                  <a:pt x="11596" y="20300"/>
                  <a:pt x="11596" y="20300"/>
                </a:cubicBezTo>
                <a:cubicBezTo>
                  <a:pt x="11242" y="20700"/>
                  <a:pt x="10534" y="20700"/>
                  <a:pt x="10091" y="20300"/>
                </a:cubicBezTo>
                <a:cubicBezTo>
                  <a:pt x="9737" y="19800"/>
                  <a:pt x="9737" y="19000"/>
                  <a:pt x="10091" y="18600"/>
                </a:cubicBezTo>
                <a:cubicBezTo>
                  <a:pt x="17173" y="10600"/>
                  <a:pt x="17173" y="10600"/>
                  <a:pt x="17173" y="10600"/>
                </a:cubicBezTo>
                <a:cubicBezTo>
                  <a:pt x="18767" y="8800"/>
                  <a:pt x="18767" y="5700"/>
                  <a:pt x="17173" y="3800"/>
                </a:cubicBezTo>
                <a:cubicBezTo>
                  <a:pt x="15491" y="2000"/>
                  <a:pt x="12747" y="2000"/>
                  <a:pt x="11154" y="3800"/>
                </a:cubicBezTo>
                <a:cubicBezTo>
                  <a:pt x="2832" y="13200"/>
                  <a:pt x="2832" y="13200"/>
                  <a:pt x="2832" y="13200"/>
                </a:cubicBezTo>
                <a:cubicBezTo>
                  <a:pt x="1859" y="14300"/>
                  <a:pt x="1859" y="16000"/>
                  <a:pt x="2832" y="17100"/>
                </a:cubicBezTo>
                <a:cubicBezTo>
                  <a:pt x="3806" y="18200"/>
                  <a:pt x="5400" y="18200"/>
                  <a:pt x="6373" y="17100"/>
                </a:cubicBezTo>
                <a:cubicBezTo>
                  <a:pt x="14164" y="8400"/>
                  <a:pt x="14164" y="8400"/>
                  <a:pt x="14164" y="8400"/>
                </a:cubicBezTo>
                <a:cubicBezTo>
                  <a:pt x="14429" y="8100"/>
                  <a:pt x="14429" y="7600"/>
                  <a:pt x="14164" y="7200"/>
                </a:cubicBezTo>
                <a:cubicBezTo>
                  <a:pt x="13809" y="6900"/>
                  <a:pt x="13367" y="6900"/>
                  <a:pt x="13101" y="7200"/>
                </a:cubicBezTo>
                <a:cubicBezTo>
                  <a:pt x="6639" y="14600"/>
                  <a:pt x="6639" y="14600"/>
                  <a:pt x="6639" y="14600"/>
                </a:cubicBezTo>
                <a:cubicBezTo>
                  <a:pt x="6196" y="15100"/>
                  <a:pt x="5488" y="15100"/>
                  <a:pt x="5134" y="14600"/>
                </a:cubicBezTo>
                <a:cubicBezTo>
                  <a:pt x="4691" y="14100"/>
                  <a:pt x="4691" y="13400"/>
                  <a:pt x="5134" y="12900"/>
                </a:cubicBezTo>
                <a:cubicBezTo>
                  <a:pt x="11596" y="5500"/>
                  <a:pt x="11596" y="5500"/>
                  <a:pt x="11596" y="5500"/>
                </a:cubicBezTo>
                <a:cubicBezTo>
                  <a:pt x="12747" y="4300"/>
                  <a:pt x="14518" y="4300"/>
                  <a:pt x="15668" y="5500"/>
                </a:cubicBezTo>
                <a:cubicBezTo>
                  <a:pt x="16731" y="6800"/>
                  <a:pt x="16731" y="8800"/>
                  <a:pt x="15668" y="10100"/>
                </a:cubicBezTo>
                <a:cubicBezTo>
                  <a:pt x="7878" y="18800"/>
                  <a:pt x="7878" y="18800"/>
                  <a:pt x="7878" y="18800"/>
                </a:cubicBezTo>
                <a:cubicBezTo>
                  <a:pt x="6108" y="20900"/>
                  <a:pt x="3187" y="20900"/>
                  <a:pt x="1327" y="18800"/>
                </a:cubicBezTo>
                <a:cubicBezTo>
                  <a:pt x="-443" y="16800"/>
                  <a:pt x="-443" y="13500"/>
                  <a:pt x="1327" y="11500"/>
                </a:cubicBezTo>
                <a:cubicBezTo>
                  <a:pt x="9649" y="2100"/>
                  <a:pt x="9649" y="2100"/>
                  <a:pt x="9649" y="2100"/>
                </a:cubicBezTo>
                <a:cubicBezTo>
                  <a:pt x="12127" y="-700"/>
                  <a:pt x="16111" y="-700"/>
                  <a:pt x="18678" y="2100"/>
                </a:cubicBezTo>
                <a:cubicBezTo>
                  <a:pt x="21157" y="5000"/>
                  <a:pt x="21157" y="9500"/>
                  <a:pt x="18678" y="1230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6" name="Shape"/>
          <p:cNvSpPr/>
          <p:nvPr/>
        </p:nvSpPr>
        <p:spPr>
          <a:xfrm>
            <a:off x="9909340"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1516" y="1350"/>
                </a:moveTo>
                <a:cubicBezTo>
                  <a:pt x="21516" y="1350"/>
                  <a:pt x="21516" y="1350"/>
                  <a:pt x="21516" y="1350"/>
                </a:cubicBezTo>
                <a:cubicBezTo>
                  <a:pt x="14091" y="20925"/>
                  <a:pt x="14091" y="20925"/>
                  <a:pt x="14091" y="20925"/>
                </a:cubicBezTo>
                <a:cubicBezTo>
                  <a:pt x="14091" y="20925"/>
                  <a:pt x="14091" y="20925"/>
                  <a:pt x="14091" y="20925"/>
                </a:cubicBezTo>
                <a:cubicBezTo>
                  <a:pt x="13922" y="21347"/>
                  <a:pt x="13584" y="21600"/>
                  <a:pt x="13163" y="21600"/>
                </a:cubicBezTo>
                <a:cubicBezTo>
                  <a:pt x="12656" y="21600"/>
                  <a:pt x="12319" y="21262"/>
                  <a:pt x="12150" y="20841"/>
                </a:cubicBezTo>
                <a:cubicBezTo>
                  <a:pt x="12150" y="20841"/>
                  <a:pt x="12150" y="20841"/>
                  <a:pt x="12150" y="20841"/>
                </a:cubicBezTo>
                <a:cubicBezTo>
                  <a:pt x="9956" y="11644"/>
                  <a:pt x="9956" y="11644"/>
                  <a:pt x="9956" y="11644"/>
                </a:cubicBezTo>
                <a:cubicBezTo>
                  <a:pt x="759" y="9450"/>
                  <a:pt x="759" y="9450"/>
                  <a:pt x="759" y="9450"/>
                </a:cubicBezTo>
                <a:cubicBezTo>
                  <a:pt x="759" y="9450"/>
                  <a:pt x="759" y="9450"/>
                  <a:pt x="759" y="9450"/>
                </a:cubicBezTo>
                <a:cubicBezTo>
                  <a:pt x="338" y="9281"/>
                  <a:pt x="0" y="8944"/>
                  <a:pt x="0" y="8437"/>
                </a:cubicBezTo>
                <a:cubicBezTo>
                  <a:pt x="0" y="8016"/>
                  <a:pt x="253" y="7678"/>
                  <a:pt x="675" y="7509"/>
                </a:cubicBezTo>
                <a:cubicBezTo>
                  <a:pt x="675" y="7509"/>
                  <a:pt x="675" y="7509"/>
                  <a:pt x="675" y="7509"/>
                </a:cubicBezTo>
                <a:cubicBezTo>
                  <a:pt x="20250" y="84"/>
                  <a:pt x="20250" y="84"/>
                  <a:pt x="20250" y="84"/>
                </a:cubicBezTo>
                <a:cubicBezTo>
                  <a:pt x="20250" y="84"/>
                  <a:pt x="20250" y="84"/>
                  <a:pt x="20250" y="84"/>
                </a:cubicBezTo>
                <a:cubicBezTo>
                  <a:pt x="20334" y="0"/>
                  <a:pt x="20503" y="0"/>
                  <a:pt x="20587" y="0"/>
                </a:cubicBezTo>
                <a:cubicBezTo>
                  <a:pt x="21178" y="0"/>
                  <a:pt x="21600" y="422"/>
                  <a:pt x="21600" y="1012"/>
                </a:cubicBezTo>
                <a:cubicBezTo>
                  <a:pt x="21600" y="1181"/>
                  <a:pt x="21600" y="1266"/>
                  <a:pt x="21516" y="1350"/>
                </a:cubicBezTo>
                <a:moveTo>
                  <a:pt x="4472" y="8184"/>
                </a:moveTo>
                <a:cubicBezTo>
                  <a:pt x="11053" y="9787"/>
                  <a:pt x="11053" y="9787"/>
                  <a:pt x="11053" y="9787"/>
                </a:cubicBezTo>
                <a:cubicBezTo>
                  <a:pt x="11053" y="9787"/>
                  <a:pt x="11053" y="9787"/>
                  <a:pt x="11053" y="9787"/>
                </a:cubicBezTo>
                <a:cubicBezTo>
                  <a:pt x="11391" y="9872"/>
                  <a:pt x="11728" y="10209"/>
                  <a:pt x="11812" y="10547"/>
                </a:cubicBezTo>
                <a:cubicBezTo>
                  <a:pt x="11812" y="10547"/>
                  <a:pt x="11812" y="10547"/>
                  <a:pt x="11812" y="10547"/>
                </a:cubicBezTo>
                <a:cubicBezTo>
                  <a:pt x="13416" y="17128"/>
                  <a:pt x="13416" y="17128"/>
                  <a:pt x="13416" y="17128"/>
                </a:cubicBezTo>
                <a:cubicBezTo>
                  <a:pt x="18816" y="2784"/>
                  <a:pt x="18816" y="2784"/>
                  <a:pt x="18816" y="2784"/>
                </a:cubicBezTo>
                <a:lnTo>
                  <a:pt x="4472" y="818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7" name="Shape"/>
          <p:cNvSpPr/>
          <p:nvPr/>
        </p:nvSpPr>
        <p:spPr>
          <a:xfrm>
            <a:off x="9013899"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1262" y="1687"/>
                </a:moveTo>
                <a:cubicBezTo>
                  <a:pt x="18562" y="4472"/>
                  <a:pt x="18562" y="4472"/>
                  <a:pt x="18562" y="4472"/>
                </a:cubicBezTo>
                <a:cubicBezTo>
                  <a:pt x="18562" y="16537"/>
                  <a:pt x="18562" y="16537"/>
                  <a:pt x="18562" y="16537"/>
                </a:cubicBezTo>
                <a:cubicBezTo>
                  <a:pt x="20587" y="16537"/>
                  <a:pt x="20587" y="16537"/>
                  <a:pt x="20587" y="16537"/>
                </a:cubicBezTo>
                <a:cubicBezTo>
                  <a:pt x="21178" y="16537"/>
                  <a:pt x="21600" y="16959"/>
                  <a:pt x="21600" y="17550"/>
                </a:cubicBezTo>
                <a:cubicBezTo>
                  <a:pt x="21600" y="18141"/>
                  <a:pt x="21178" y="18562"/>
                  <a:pt x="20587" y="18562"/>
                </a:cubicBezTo>
                <a:cubicBezTo>
                  <a:pt x="18562" y="18562"/>
                  <a:pt x="18562" y="18562"/>
                  <a:pt x="18562" y="18562"/>
                </a:cubicBezTo>
                <a:cubicBezTo>
                  <a:pt x="18562" y="20587"/>
                  <a:pt x="18562" y="20587"/>
                  <a:pt x="18562" y="20587"/>
                </a:cubicBezTo>
                <a:cubicBezTo>
                  <a:pt x="18562" y="21178"/>
                  <a:pt x="18141" y="21600"/>
                  <a:pt x="17550" y="21600"/>
                </a:cubicBezTo>
                <a:cubicBezTo>
                  <a:pt x="16959" y="21600"/>
                  <a:pt x="16537" y="21178"/>
                  <a:pt x="16537" y="20587"/>
                </a:cubicBezTo>
                <a:cubicBezTo>
                  <a:pt x="16537" y="18562"/>
                  <a:pt x="16537" y="18562"/>
                  <a:pt x="16537" y="18562"/>
                </a:cubicBezTo>
                <a:cubicBezTo>
                  <a:pt x="4472" y="18562"/>
                  <a:pt x="4472" y="18562"/>
                  <a:pt x="4472" y="18562"/>
                </a:cubicBezTo>
                <a:cubicBezTo>
                  <a:pt x="4388" y="18562"/>
                  <a:pt x="4388" y="18562"/>
                  <a:pt x="4388" y="18562"/>
                </a:cubicBezTo>
                <a:cubicBezTo>
                  <a:pt x="4388" y="18562"/>
                  <a:pt x="4388" y="18562"/>
                  <a:pt x="4388" y="18562"/>
                </a:cubicBezTo>
                <a:cubicBezTo>
                  <a:pt x="4219" y="18562"/>
                  <a:pt x="4219" y="18562"/>
                  <a:pt x="4219" y="18562"/>
                </a:cubicBezTo>
                <a:cubicBezTo>
                  <a:pt x="3881" y="18562"/>
                  <a:pt x="3881" y="18562"/>
                  <a:pt x="3881" y="18562"/>
                </a:cubicBezTo>
                <a:cubicBezTo>
                  <a:pt x="3375" y="18562"/>
                  <a:pt x="3038" y="18225"/>
                  <a:pt x="3038" y="17719"/>
                </a:cubicBezTo>
                <a:cubicBezTo>
                  <a:pt x="3038" y="17381"/>
                  <a:pt x="3038" y="17381"/>
                  <a:pt x="3038" y="17381"/>
                </a:cubicBezTo>
                <a:cubicBezTo>
                  <a:pt x="3038" y="17212"/>
                  <a:pt x="3038" y="17212"/>
                  <a:pt x="3038" y="17212"/>
                </a:cubicBezTo>
                <a:cubicBezTo>
                  <a:pt x="3038" y="17212"/>
                  <a:pt x="3038" y="17212"/>
                  <a:pt x="3038" y="17212"/>
                </a:cubicBezTo>
                <a:cubicBezTo>
                  <a:pt x="3038" y="17128"/>
                  <a:pt x="3038" y="17128"/>
                  <a:pt x="3038" y="17128"/>
                </a:cubicBezTo>
                <a:cubicBezTo>
                  <a:pt x="3038" y="5062"/>
                  <a:pt x="3038" y="5062"/>
                  <a:pt x="3038" y="5062"/>
                </a:cubicBezTo>
                <a:cubicBezTo>
                  <a:pt x="1013" y="5062"/>
                  <a:pt x="1013" y="5062"/>
                  <a:pt x="1013" y="5062"/>
                </a:cubicBezTo>
                <a:cubicBezTo>
                  <a:pt x="422" y="5062"/>
                  <a:pt x="0" y="4641"/>
                  <a:pt x="0" y="4050"/>
                </a:cubicBezTo>
                <a:cubicBezTo>
                  <a:pt x="0" y="3459"/>
                  <a:pt x="422" y="3037"/>
                  <a:pt x="1013" y="3037"/>
                </a:cubicBezTo>
                <a:cubicBezTo>
                  <a:pt x="3038" y="3037"/>
                  <a:pt x="3038" y="3037"/>
                  <a:pt x="3038" y="3037"/>
                </a:cubicBezTo>
                <a:cubicBezTo>
                  <a:pt x="3038" y="1012"/>
                  <a:pt x="3038" y="1012"/>
                  <a:pt x="3038" y="1012"/>
                </a:cubicBezTo>
                <a:cubicBezTo>
                  <a:pt x="3038" y="422"/>
                  <a:pt x="3459" y="0"/>
                  <a:pt x="4050" y="0"/>
                </a:cubicBezTo>
                <a:cubicBezTo>
                  <a:pt x="4641" y="0"/>
                  <a:pt x="5063" y="422"/>
                  <a:pt x="5063" y="1012"/>
                </a:cubicBezTo>
                <a:cubicBezTo>
                  <a:pt x="5063" y="3037"/>
                  <a:pt x="5063" y="3037"/>
                  <a:pt x="5063" y="3037"/>
                </a:cubicBezTo>
                <a:cubicBezTo>
                  <a:pt x="17128" y="3037"/>
                  <a:pt x="17128" y="3037"/>
                  <a:pt x="17128" y="3037"/>
                </a:cubicBezTo>
                <a:cubicBezTo>
                  <a:pt x="19912" y="337"/>
                  <a:pt x="19912" y="337"/>
                  <a:pt x="19912" y="337"/>
                </a:cubicBezTo>
                <a:cubicBezTo>
                  <a:pt x="20081" y="84"/>
                  <a:pt x="20334" y="0"/>
                  <a:pt x="20587" y="0"/>
                </a:cubicBezTo>
                <a:cubicBezTo>
                  <a:pt x="21178" y="0"/>
                  <a:pt x="21600" y="422"/>
                  <a:pt x="21600" y="1012"/>
                </a:cubicBezTo>
                <a:cubicBezTo>
                  <a:pt x="21600" y="1266"/>
                  <a:pt x="21516" y="1519"/>
                  <a:pt x="21262" y="1687"/>
                </a:cubicBezTo>
                <a:moveTo>
                  <a:pt x="5063" y="5062"/>
                </a:moveTo>
                <a:cubicBezTo>
                  <a:pt x="5063" y="15103"/>
                  <a:pt x="5063" y="15103"/>
                  <a:pt x="5063" y="15103"/>
                </a:cubicBezTo>
                <a:cubicBezTo>
                  <a:pt x="15103" y="5062"/>
                  <a:pt x="15103" y="5062"/>
                  <a:pt x="15103" y="5062"/>
                </a:cubicBezTo>
                <a:lnTo>
                  <a:pt x="5063" y="5062"/>
                </a:lnTo>
                <a:close/>
                <a:moveTo>
                  <a:pt x="16537" y="6497"/>
                </a:moveTo>
                <a:cubicBezTo>
                  <a:pt x="6497" y="16537"/>
                  <a:pt x="6497" y="16537"/>
                  <a:pt x="6497" y="16537"/>
                </a:cubicBezTo>
                <a:cubicBezTo>
                  <a:pt x="16537" y="16537"/>
                  <a:pt x="16537" y="16537"/>
                  <a:pt x="16537" y="16537"/>
                </a:cubicBezTo>
                <a:lnTo>
                  <a:pt x="16537" y="64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8" name="Shape"/>
          <p:cNvSpPr/>
          <p:nvPr/>
        </p:nvSpPr>
        <p:spPr>
          <a:xfrm>
            <a:off x="8118459" y="764651"/>
            <a:ext cx="513335" cy="465090"/>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8900" y="21600"/>
                  <a:pt x="18900" y="21600"/>
                  <a:pt x="18900" y="21600"/>
                </a:cubicBezTo>
                <a:cubicBezTo>
                  <a:pt x="17887" y="21600"/>
                  <a:pt x="17887" y="21600"/>
                  <a:pt x="17887" y="21600"/>
                </a:cubicBezTo>
                <a:cubicBezTo>
                  <a:pt x="3713" y="21600"/>
                  <a:pt x="3713" y="21600"/>
                  <a:pt x="3713" y="21600"/>
                </a:cubicBezTo>
                <a:cubicBezTo>
                  <a:pt x="2700" y="21600"/>
                  <a:pt x="2700" y="21600"/>
                  <a:pt x="2700" y="21600"/>
                </a:cubicBezTo>
                <a:cubicBezTo>
                  <a:pt x="1013" y="21600"/>
                  <a:pt x="1013" y="21600"/>
                  <a:pt x="1013" y="21600"/>
                </a:cubicBezTo>
                <a:cubicBezTo>
                  <a:pt x="422" y="21600"/>
                  <a:pt x="0" y="21134"/>
                  <a:pt x="0" y="20483"/>
                </a:cubicBezTo>
                <a:cubicBezTo>
                  <a:pt x="0" y="18248"/>
                  <a:pt x="0" y="18248"/>
                  <a:pt x="0" y="18248"/>
                </a:cubicBezTo>
                <a:cubicBezTo>
                  <a:pt x="0" y="13779"/>
                  <a:pt x="0" y="13779"/>
                  <a:pt x="0" y="13779"/>
                </a:cubicBezTo>
                <a:cubicBezTo>
                  <a:pt x="0" y="6703"/>
                  <a:pt x="0" y="6703"/>
                  <a:pt x="0" y="6703"/>
                </a:cubicBezTo>
                <a:cubicBezTo>
                  <a:pt x="0" y="6052"/>
                  <a:pt x="422" y="5586"/>
                  <a:pt x="1013" y="5586"/>
                </a:cubicBezTo>
                <a:cubicBezTo>
                  <a:pt x="2363" y="5586"/>
                  <a:pt x="2363" y="5586"/>
                  <a:pt x="2363" y="5586"/>
                </a:cubicBezTo>
                <a:cubicBezTo>
                  <a:pt x="4388" y="5586"/>
                  <a:pt x="4388" y="5586"/>
                  <a:pt x="4388" y="5586"/>
                </a:cubicBezTo>
                <a:cubicBezTo>
                  <a:pt x="5738" y="5586"/>
                  <a:pt x="5738" y="5586"/>
                  <a:pt x="5738" y="5586"/>
                </a:cubicBezTo>
                <a:cubicBezTo>
                  <a:pt x="5738" y="2514"/>
                  <a:pt x="8016" y="0"/>
                  <a:pt x="10800" y="0"/>
                </a:cubicBezTo>
                <a:cubicBezTo>
                  <a:pt x="13584" y="0"/>
                  <a:pt x="15862" y="2514"/>
                  <a:pt x="15862" y="5586"/>
                </a:cubicBezTo>
                <a:cubicBezTo>
                  <a:pt x="17550" y="5586"/>
                  <a:pt x="17550" y="5586"/>
                  <a:pt x="17550" y="5586"/>
                </a:cubicBezTo>
                <a:cubicBezTo>
                  <a:pt x="19575" y="5586"/>
                  <a:pt x="19575" y="5586"/>
                  <a:pt x="19575" y="5586"/>
                </a:cubicBezTo>
                <a:cubicBezTo>
                  <a:pt x="20587" y="5586"/>
                  <a:pt x="20587" y="5586"/>
                  <a:pt x="20587" y="5586"/>
                </a:cubicBezTo>
                <a:cubicBezTo>
                  <a:pt x="21178" y="5586"/>
                  <a:pt x="21600" y="6052"/>
                  <a:pt x="21600" y="6703"/>
                </a:cubicBezTo>
                <a:cubicBezTo>
                  <a:pt x="21600" y="13779"/>
                  <a:pt x="21600" y="13779"/>
                  <a:pt x="21600" y="13779"/>
                </a:cubicBezTo>
                <a:cubicBezTo>
                  <a:pt x="21600" y="18248"/>
                  <a:pt x="21600" y="18248"/>
                  <a:pt x="21600" y="18248"/>
                </a:cubicBezTo>
                <a:cubicBezTo>
                  <a:pt x="21600" y="20483"/>
                  <a:pt x="21600" y="20483"/>
                  <a:pt x="21600" y="20483"/>
                </a:cubicBezTo>
                <a:cubicBezTo>
                  <a:pt x="21600" y="21134"/>
                  <a:pt x="21178" y="21600"/>
                  <a:pt x="20587" y="21600"/>
                </a:cubicBezTo>
                <a:moveTo>
                  <a:pt x="10800" y="2234"/>
                </a:moveTo>
                <a:cubicBezTo>
                  <a:pt x="9113" y="2234"/>
                  <a:pt x="7763" y="3724"/>
                  <a:pt x="7763" y="5586"/>
                </a:cubicBezTo>
                <a:cubicBezTo>
                  <a:pt x="13837" y="5586"/>
                  <a:pt x="13837" y="5586"/>
                  <a:pt x="13837" y="5586"/>
                </a:cubicBezTo>
                <a:cubicBezTo>
                  <a:pt x="13837" y="3724"/>
                  <a:pt x="12487" y="2234"/>
                  <a:pt x="10800" y="2234"/>
                </a:cubicBezTo>
                <a:moveTo>
                  <a:pt x="14512" y="12290"/>
                </a:moveTo>
                <a:cubicBezTo>
                  <a:pt x="11812" y="12290"/>
                  <a:pt x="11812" y="12290"/>
                  <a:pt x="11812" y="12290"/>
                </a:cubicBezTo>
                <a:cubicBezTo>
                  <a:pt x="11812" y="9310"/>
                  <a:pt x="11812" y="9310"/>
                  <a:pt x="11812" y="9310"/>
                </a:cubicBezTo>
                <a:cubicBezTo>
                  <a:pt x="11812" y="8659"/>
                  <a:pt x="11391" y="8193"/>
                  <a:pt x="10800" y="8193"/>
                </a:cubicBezTo>
                <a:cubicBezTo>
                  <a:pt x="10209" y="8193"/>
                  <a:pt x="9788" y="8659"/>
                  <a:pt x="9788" y="9310"/>
                </a:cubicBezTo>
                <a:cubicBezTo>
                  <a:pt x="9788" y="12290"/>
                  <a:pt x="9788" y="12290"/>
                  <a:pt x="9788" y="12290"/>
                </a:cubicBezTo>
                <a:cubicBezTo>
                  <a:pt x="7088" y="12290"/>
                  <a:pt x="7088" y="12290"/>
                  <a:pt x="7088" y="12290"/>
                </a:cubicBezTo>
                <a:cubicBezTo>
                  <a:pt x="6497" y="12290"/>
                  <a:pt x="6075" y="12755"/>
                  <a:pt x="6075" y="13407"/>
                </a:cubicBezTo>
                <a:cubicBezTo>
                  <a:pt x="6075" y="14059"/>
                  <a:pt x="6497" y="14524"/>
                  <a:pt x="7088" y="14524"/>
                </a:cubicBezTo>
                <a:cubicBezTo>
                  <a:pt x="9788" y="14524"/>
                  <a:pt x="9788" y="14524"/>
                  <a:pt x="9788" y="14524"/>
                </a:cubicBezTo>
                <a:cubicBezTo>
                  <a:pt x="9788" y="17503"/>
                  <a:pt x="9788" y="17503"/>
                  <a:pt x="9788" y="17503"/>
                </a:cubicBezTo>
                <a:cubicBezTo>
                  <a:pt x="9788" y="18155"/>
                  <a:pt x="10209" y="18621"/>
                  <a:pt x="10800" y="18621"/>
                </a:cubicBezTo>
                <a:cubicBezTo>
                  <a:pt x="11391" y="18621"/>
                  <a:pt x="11812" y="18155"/>
                  <a:pt x="11812" y="17503"/>
                </a:cubicBezTo>
                <a:cubicBezTo>
                  <a:pt x="11812" y="14524"/>
                  <a:pt x="11812" y="14524"/>
                  <a:pt x="11812" y="14524"/>
                </a:cubicBezTo>
                <a:cubicBezTo>
                  <a:pt x="14512" y="14524"/>
                  <a:pt x="14512" y="14524"/>
                  <a:pt x="14512" y="14524"/>
                </a:cubicBezTo>
                <a:cubicBezTo>
                  <a:pt x="15103" y="14524"/>
                  <a:pt x="15525" y="14059"/>
                  <a:pt x="15525" y="13407"/>
                </a:cubicBezTo>
                <a:cubicBezTo>
                  <a:pt x="15525" y="12755"/>
                  <a:pt x="15103" y="12290"/>
                  <a:pt x="14512" y="12290"/>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09" name="Shape"/>
          <p:cNvSpPr/>
          <p:nvPr/>
        </p:nvSpPr>
        <p:spPr>
          <a:xfrm>
            <a:off x="7224949"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012" y="21600"/>
                  <a:pt x="1012" y="21600"/>
                  <a:pt x="1012" y="21600"/>
                </a:cubicBezTo>
                <a:cubicBezTo>
                  <a:pt x="422" y="21600"/>
                  <a:pt x="0" y="21178"/>
                  <a:pt x="0" y="20587"/>
                </a:cubicBezTo>
                <a:cubicBezTo>
                  <a:pt x="0" y="1012"/>
                  <a:pt x="0" y="1012"/>
                  <a:pt x="0" y="1012"/>
                </a:cubicBezTo>
                <a:cubicBezTo>
                  <a:pt x="0" y="422"/>
                  <a:pt x="422" y="0"/>
                  <a:pt x="1012" y="0"/>
                </a:cubicBezTo>
                <a:cubicBezTo>
                  <a:pt x="20587" y="0"/>
                  <a:pt x="20587" y="0"/>
                  <a:pt x="20587" y="0"/>
                </a:cubicBezTo>
                <a:cubicBezTo>
                  <a:pt x="21178" y="0"/>
                  <a:pt x="21600" y="422"/>
                  <a:pt x="21600" y="1012"/>
                </a:cubicBezTo>
                <a:cubicBezTo>
                  <a:pt x="21600" y="20587"/>
                  <a:pt x="21600" y="20587"/>
                  <a:pt x="21600" y="20587"/>
                </a:cubicBezTo>
                <a:cubicBezTo>
                  <a:pt x="21600" y="21178"/>
                  <a:pt x="21178" y="21600"/>
                  <a:pt x="20587" y="21600"/>
                </a:cubicBezTo>
                <a:moveTo>
                  <a:pt x="2025" y="2025"/>
                </a:moveTo>
                <a:cubicBezTo>
                  <a:pt x="2025" y="19153"/>
                  <a:pt x="2025" y="19153"/>
                  <a:pt x="2025" y="19153"/>
                </a:cubicBezTo>
                <a:cubicBezTo>
                  <a:pt x="2362" y="18309"/>
                  <a:pt x="2869" y="17297"/>
                  <a:pt x="3966" y="16791"/>
                </a:cubicBezTo>
                <a:cubicBezTo>
                  <a:pt x="5400" y="16031"/>
                  <a:pt x="4809" y="16622"/>
                  <a:pt x="6581" y="15862"/>
                </a:cubicBezTo>
                <a:cubicBezTo>
                  <a:pt x="8353" y="15187"/>
                  <a:pt x="8775" y="14850"/>
                  <a:pt x="8775" y="14850"/>
                </a:cubicBezTo>
                <a:cubicBezTo>
                  <a:pt x="8775" y="13162"/>
                  <a:pt x="8775" y="13162"/>
                  <a:pt x="8775" y="13162"/>
                </a:cubicBezTo>
                <a:cubicBezTo>
                  <a:pt x="8775" y="13162"/>
                  <a:pt x="8184" y="12656"/>
                  <a:pt x="7931" y="11053"/>
                </a:cubicBezTo>
                <a:cubicBezTo>
                  <a:pt x="7509" y="11137"/>
                  <a:pt x="7425" y="10547"/>
                  <a:pt x="7341" y="10209"/>
                </a:cubicBezTo>
                <a:cubicBezTo>
                  <a:pt x="7341" y="9787"/>
                  <a:pt x="7172" y="8606"/>
                  <a:pt x="7678" y="8691"/>
                </a:cubicBezTo>
                <a:cubicBezTo>
                  <a:pt x="7509" y="7931"/>
                  <a:pt x="7425" y="7256"/>
                  <a:pt x="7509" y="6834"/>
                </a:cubicBezTo>
                <a:cubicBezTo>
                  <a:pt x="7594" y="5569"/>
                  <a:pt x="8859" y="4134"/>
                  <a:pt x="10800" y="4050"/>
                </a:cubicBezTo>
                <a:cubicBezTo>
                  <a:pt x="13078" y="4134"/>
                  <a:pt x="14006" y="5569"/>
                  <a:pt x="14091" y="6834"/>
                </a:cubicBezTo>
                <a:cubicBezTo>
                  <a:pt x="14175" y="7256"/>
                  <a:pt x="14091" y="7931"/>
                  <a:pt x="14006" y="8691"/>
                </a:cubicBezTo>
                <a:cubicBezTo>
                  <a:pt x="14512" y="8606"/>
                  <a:pt x="14259" y="9787"/>
                  <a:pt x="14259" y="10209"/>
                </a:cubicBezTo>
                <a:cubicBezTo>
                  <a:pt x="14175" y="10547"/>
                  <a:pt x="14091" y="11137"/>
                  <a:pt x="13669" y="11053"/>
                </a:cubicBezTo>
                <a:cubicBezTo>
                  <a:pt x="13416" y="12656"/>
                  <a:pt x="12825" y="13162"/>
                  <a:pt x="12825" y="13162"/>
                </a:cubicBezTo>
                <a:cubicBezTo>
                  <a:pt x="12825" y="14850"/>
                  <a:pt x="12825" y="14850"/>
                  <a:pt x="12825" y="14850"/>
                </a:cubicBezTo>
                <a:cubicBezTo>
                  <a:pt x="12825" y="14850"/>
                  <a:pt x="13247" y="15103"/>
                  <a:pt x="15019" y="15862"/>
                </a:cubicBezTo>
                <a:cubicBezTo>
                  <a:pt x="16791" y="16622"/>
                  <a:pt x="16200" y="16031"/>
                  <a:pt x="17634" y="16791"/>
                </a:cubicBezTo>
                <a:cubicBezTo>
                  <a:pt x="18731" y="17297"/>
                  <a:pt x="19237" y="18309"/>
                  <a:pt x="19575" y="19153"/>
                </a:cubicBezTo>
                <a:cubicBezTo>
                  <a:pt x="19575" y="2025"/>
                  <a:pt x="19575" y="2025"/>
                  <a:pt x="19575" y="2025"/>
                </a:cubicBezTo>
                <a:lnTo>
                  <a:pt x="2025" y="202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0" name="Shape"/>
          <p:cNvSpPr/>
          <p:nvPr/>
        </p:nvSpPr>
        <p:spPr>
          <a:xfrm>
            <a:off x="6329509"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8100"/>
                </a:moveTo>
                <a:cubicBezTo>
                  <a:pt x="21178" y="8100"/>
                  <a:pt x="21600" y="8522"/>
                  <a:pt x="21600" y="9112"/>
                </a:cubicBezTo>
                <a:cubicBezTo>
                  <a:pt x="21600" y="12487"/>
                  <a:pt x="21600" y="12487"/>
                  <a:pt x="21600" y="12487"/>
                </a:cubicBezTo>
                <a:cubicBezTo>
                  <a:pt x="21600" y="13078"/>
                  <a:pt x="21178" y="13500"/>
                  <a:pt x="20587" y="13500"/>
                </a:cubicBezTo>
                <a:cubicBezTo>
                  <a:pt x="19997" y="13500"/>
                  <a:pt x="19575" y="13078"/>
                  <a:pt x="19575" y="12487"/>
                </a:cubicBezTo>
                <a:cubicBezTo>
                  <a:pt x="19575" y="9112"/>
                  <a:pt x="19575" y="9112"/>
                  <a:pt x="19575" y="9112"/>
                </a:cubicBezTo>
                <a:cubicBezTo>
                  <a:pt x="19575" y="8522"/>
                  <a:pt x="19997" y="8100"/>
                  <a:pt x="20587" y="81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2487" y="2025"/>
                </a:moveTo>
                <a:cubicBezTo>
                  <a:pt x="9112" y="2025"/>
                  <a:pt x="9112" y="2025"/>
                  <a:pt x="9112" y="2025"/>
                </a:cubicBezTo>
                <a:cubicBezTo>
                  <a:pt x="8522" y="2025"/>
                  <a:pt x="8100" y="1603"/>
                  <a:pt x="8100" y="1012"/>
                </a:cubicBezTo>
                <a:cubicBezTo>
                  <a:pt x="8100" y="422"/>
                  <a:pt x="8522" y="0"/>
                  <a:pt x="9112" y="0"/>
                </a:cubicBezTo>
                <a:cubicBezTo>
                  <a:pt x="12487" y="0"/>
                  <a:pt x="12487" y="0"/>
                  <a:pt x="12487" y="0"/>
                </a:cubicBezTo>
                <a:cubicBezTo>
                  <a:pt x="13078" y="0"/>
                  <a:pt x="13500" y="422"/>
                  <a:pt x="13500" y="1012"/>
                </a:cubicBezTo>
                <a:cubicBezTo>
                  <a:pt x="13500" y="1603"/>
                  <a:pt x="13078" y="2025"/>
                  <a:pt x="12487" y="2025"/>
                </a:cubicBezTo>
                <a:moveTo>
                  <a:pt x="11137" y="8522"/>
                </a:moveTo>
                <a:cubicBezTo>
                  <a:pt x="11137" y="8522"/>
                  <a:pt x="11137" y="8522"/>
                  <a:pt x="11137" y="8522"/>
                </a:cubicBezTo>
                <a:cubicBezTo>
                  <a:pt x="10969" y="8353"/>
                  <a:pt x="10800" y="8100"/>
                  <a:pt x="10800" y="7762"/>
                </a:cubicBezTo>
                <a:cubicBezTo>
                  <a:pt x="10800" y="7172"/>
                  <a:pt x="11222" y="6750"/>
                  <a:pt x="11813" y="6750"/>
                </a:cubicBezTo>
                <a:cubicBezTo>
                  <a:pt x="12066" y="6750"/>
                  <a:pt x="12319" y="6834"/>
                  <a:pt x="12487" y="7003"/>
                </a:cubicBezTo>
                <a:cubicBezTo>
                  <a:pt x="12487" y="7003"/>
                  <a:pt x="12487" y="7003"/>
                  <a:pt x="12487" y="7003"/>
                </a:cubicBezTo>
                <a:cubicBezTo>
                  <a:pt x="15862" y="10041"/>
                  <a:pt x="15862" y="10041"/>
                  <a:pt x="15862" y="10041"/>
                </a:cubicBezTo>
                <a:cubicBezTo>
                  <a:pt x="15862" y="10041"/>
                  <a:pt x="15862" y="10041"/>
                  <a:pt x="15862" y="10041"/>
                </a:cubicBezTo>
                <a:cubicBezTo>
                  <a:pt x="16031" y="10209"/>
                  <a:pt x="16200" y="10462"/>
                  <a:pt x="16200" y="10800"/>
                </a:cubicBezTo>
                <a:cubicBezTo>
                  <a:pt x="16200" y="11137"/>
                  <a:pt x="16031" y="11391"/>
                  <a:pt x="15862" y="11559"/>
                </a:cubicBezTo>
                <a:cubicBezTo>
                  <a:pt x="15862" y="11559"/>
                  <a:pt x="15862" y="11559"/>
                  <a:pt x="15862" y="11559"/>
                </a:cubicBezTo>
                <a:cubicBezTo>
                  <a:pt x="12487" y="14597"/>
                  <a:pt x="12487" y="14597"/>
                  <a:pt x="12487" y="14597"/>
                </a:cubicBezTo>
                <a:cubicBezTo>
                  <a:pt x="12487" y="14597"/>
                  <a:pt x="12487" y="14597"/>
                  <a:pt x="12487" y="14597"/>
                </a:cubicBezTo>
                <a:cubicBezTo>
                  <a:pt x="12319" y="14766"/>
                  <a:pt x="12066" y="14850"/>
                  <a:pt x="11813" y="14850"/>
                </a:cubicBezTo>
                <a:cubicBezTo>
                  <a:pt x="11222" y="14850"/>
                  <a:pt x="10800" y="14428"/>
                  <a:pt x="10800" y="13837"/>
                </a:cubicBezTo>
                <a:cubicBezTo>
                  <a:pt x="10800" y="13500"/>
                  <a:pt x="10969" y="13247"/>
                  <a:pt x="11137" y="13078"/>
                </a:cubicBezTo>
                <a:cubicBezTo>
                  <a:pt x="11137" y="13078"/>
                  <a:pt x="11137" y="13078"/>
                  <a:pt x="11137" y="13078"/>
                </a:cubicBezTo>
                <a:cubicBezTo>
                  <a:pt x="12572" y="11813"/>
                  <a:pt x="12572" y="11813"/>
                  <a:pt x="12572" y="11813"/>
                </a:cubicBezTo>
                <a:cubicBezTo>
                  <a:pt x="6412" y="11813"/>
                  <a:pt x="6412" y="11813"/>
                  <a:pt x="6412" y="11813"/>
                </a:cubicBezTo>
                <a:cubicBezTo>
                  <a:pt x="5822" y="11813"/>
                  <a:pt x="5400" y="11391"/>
                  <a:pt x="5400" y="10800"/>
                </a:cubicBezTo>
                <a:cubicBezTo>
                  <a:pt x="5400" y="10209"/>
                  <a:pt x="5822" y="9787"/>
                  <a:pt x="6412" y="9787"/>
                </a:cubicBezTo>
                <a:cubicBezTo>
                  <a:pt x="12572" y="9787"/>
                  <a:pt x="12572" y="9787"/>
                  <a:pt x="12572" y="9787"/>
                </a:cubicBezTo>
                <a:lnTo>
                  <a:pt x="11137" y="8522"/>
                </a:lnTo>
                <a:close/>
                <a:moveTo>
                  <a:pt x="5062" y="2025"/>
                </a:moveTo>
                <a:cubicBezTo>
                  <a:pt x="5062" y="2025"/>
                  <a:pt x="5062" y="2025"/>
                  <a:pt x="5062" y="2025"/>
                </a:cubicBezTo>
                <a:cubicBezTo>
                  <a:pt x="2025" y="2025"/>
                  <a:pt x="2025" y="2025"/>
                  <a:pt x="2025" y="2025"/>
                </a:cubicBezTo>
                <a:cubicBezTo>
                  <a:pt x="2025" y="5062"/>
                  <a:pt x="2025" y="5062"/>
                  <a:pt x="2025" y="5062"/>
                </a:cubicBezTo>
                <a:cubicBezTo>
                  <a:pt x="2025" y="5653"/>
                  <a:pt x="1603" y="6075"/>
                  <a:pt x="1012" y="6075"/>
                </a:cubicBezTo>
                <a:cubicBezTo>
                  <a:pt x="422" y="6075"/>
                  <a:pt x="0" y="5653"/>
                  <a:pt x="0" y="5062"/>
                </a:cubicBezTo>
                <a:cubicBezTo>
                  <a:pt x="0" y="5062"/>
                  <a:pt x="0" y="5062"/>
                  <a:pt x="0" y="5062"/>
                </a:cubicBezTo>
                <a:cubicBezTo>
                  <a:pt x="0" y="1012"/>
                  <a:pt x="0" y="1012"/>
                  <a:pt x="0" y="1012"/>
                </a:cubicBezTo>
                <a:cubicBezTo>
                  <a:pt x="0" y="422"/>
                  <a:pt x="422" y="0"/>
                  <a:pt x="1012" y="0"/>
                </a:cubicBezTo>
                <a:cubicBezTo>
                  <a:pt x="5062" y="0"/>
                  <a:pt x="5062" y="0"/>
                  <a:pt x="5062" y="0"/>
                </a:cubicBezTo>
                <a:cubicBezTo>
                  <a:pt x="5653" y="0"/>
                  <a:pt x="6075" y="422"/>
                  <a:pt x="6075" y="1012"/>
                </a:cubicBezTo>
                <a:cubicBezTo>
                  <a:pt x="6075" y="1603"/>
                  <a:pt x="5653" y="2025"/>
                  <a:pt x="5062" y="2025"/>
                </a:cubicBezTo>
                <a:moveTo>
                  <a:pt x="1012" y="13500"/>
                </a:moveTo>
                <a:cubicBezTo>
                  <a:pt x="422" y="13500"/>
                  <a:pt x="0" y="13078"/>
                  <a:pt x="0" y="12487"/>
                </a:cubicBezTo>
                <a:cubicBezTo>
                  <a:pt x="0" y="9112"/>
                  <a:pt x="0" y="9112"/>
                  <a:pt x="0" y="9112"/>
                </a:cubicBezTo>
                <a:cubicBezTo>
                  <a:pt x="0" y="8522"/>
                  <a:pt x="422" y="8100"/>
                  <a:pt x="1012" y="8100"/>
                </a:cubicBezTo>
                <a:cubicBezTo>
                  <a:pt x="1603" y="8100"/>
                  <a:pt x="2025" y="8522"/>
                  <a:pt x="2025" y="9112"/>
                </a:cubicBezTo>
                <a:cubicBezTo>
                  <a:pt x="2025" y="12487"/>
                  <a:pt x="2025" y="12487"/>
                  <a:pt x="2025" y="12487"/>
                </a:cubicBezTo>
                <a:cubicBezTo>
                  <a:pt x="2025" y="13078"/>
                  <a:pt x="1603" y="13500"/>
                  <a:pt x="1012" y="13500"/>
                </a:cubicBezTo>
                <a:moveTo>
                  <a:pt x="1012" y="15525"/>
                </a:moveTo>
                <a:cubicBezTo>
                  <a:pt x="1603" y="15525"/>
                  <a:pt x="2025" y="15947"/>
                  <a:pt x="2025" y="16537"/>
                </a:cubicBezTo>
                <a:cubicBezTo>
                  <a:pt x="2025" y="19575"/>
                  <a:pt x="2025" y="19575"/>
                  <a:pt x="2025" y="19575"/>
                </a:cubicBezTo>
                <a:cubicBezTo>
                  <a:pt x="5062" y="19575"/>
                  <a:pt x="5062" y="19575"/>
                  <a:pt x="5062" y="19575"/>
                </a:cubicBezTo>
                <a:cubicBezTo>
                  <a:pt x="5653" y="19575"/>
                  <a:pt x="6075" y="19997"/>
                  <a:pt x="6075" y="20587"/>
                </a:cubicBezTo>
                <a:cubicBezTo>
                  <a:pt x="6075" y="21178"/>
                  <a:pt x="5653" y="21600"/>
                  <a:pt x="5062" y="21600"/>
                </a:cubicBezTo>
                <a:cubicBezTo>
                  <a:pt x="1012" y="21600"/>
                  <a:pt x="1012" y="21600"/>
                  <a:pt x="1012" y="21600"/>
                </a:cubicBezTo>
                <a:cubicBezTo>
                  <a:pt x="422" y="21600"/>
                  <a:pt x="0" y="21178"/>
                  <a:pt x="0" y="20587"/>
                </a:cubicBezTo>
                <a:cubicBezTo>
                  <a:pt x="0" y="16537"/>
                  <a:pt x="0" y="16537"/>
                  <a:pt x="0" y="16537"/>
                </a:cubicBezTo>
                <a:cubicBezTo>
                  <a:pt x="0" y="15947"/>
                  <a:pt x="422" y="15525"/>
                  <a:pt x="1012" y="15525"/>
                </a:cubicBezTo>
                <a:moveTo>
                  <a:pt x="9112" y="19575"/>
                </a:moveTo>
                <a:cubicBezTo>
                  <a:pt x="12487" y="19575"/>
                  <a:pt x="12487" y="19575"/>
                  <a:pt x="12487" y="19575"/>
                </a:cubicBezTo>
                <a:cubicBezTo>
                  <a:pt x="13078" y="19575"/>
                  <a:pt x="13500" y="19997"/>
                  <a:pt x="13500" y="20587"/>
                </a:cubicBezTo>
                <a:cubicBezTo>
                  <a:pt x="13500" y="21178"/>
                  <a:pt x="13078" y="21600"/>
                  <a:pt x="12487" y="21600"/>
                </a:cubicBezTo>
                <a:cubicBezTo>
                  <a:pt x="9112" y="21600"/>
                  <a:pt x="9112" y="21600"/>
                  <a:pt x="9112" y="21600"/>
                </a:cubicBezTo>
                <a:cubicBezTo>
                  <a:pt x="8522" y="21600"/>
                  <a:pt x="8100" y="21178"/>
                  <a:pt x="8100" y="20587"/>
                </a:cubicBezTo>
                <a:cubicBezTo>
                  <a:pt x="8100" y="19997"/>
                  <a:pt x="8522" y="19575"/>
                  <a:pt x="9112" y="195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1" name="Shape"/>
          <p:cNvSpPr/>
          <p:nvPr/>
        </p:nvSpPr>
        <p:spPr>
          <a:xfrm>
            <a:off x="5434068"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8100"/>
                </a:moveTo>
                <a:cubicBezTo>
                  <a:pt x="21178" y="8100"/>
                  <a:pt x="21600" y="8522"/>
                  <a:pt x="21600" y="9112"/>
                </a:cubicBezTo>
                <a:cubicBezTo>
                  <a:pt x="21600" y="12487"/>
                  <a:pt x="21600" y="12487"/>
                  <a:pt x="21600" y="12487"/>
                </a:cubicBezTo>
                <a:cubicBezTo>
                  <a:pt x="21600" y="13078"/>
                  <a:pt x="21178" y="13500"/>
                  <a:pt x="20587" y="13500"/>
                </a:cubicBezTo>
                <a:cubicBezTo>
                  <a:pt x="19997" y="13500"/>
                  <a:pt x="19575" y="13078"/>
                  <a:pt x="19575" y="12487"/>
                </a:cubicBezTo>
                <a:cubicBezTo>
                  <a:pt x="19575" y="9112"/>
                  <a:pt x="19575" y="9112"/>
                  <a:pt x="19575" y="9112"/>
                </a:cubicBezTo>
                <a:cubicBezTo>
                  <a:pt x="19575" y="8522"/>
                  <a:pt x="19997" y="8100"/>
                  <a:pt x="20587" y="81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6200" y="10800"/>
                </a:moveTo>
                <a:cubicBezTo>
                  <a:pt x="16200" y="11391"/>
                  <a:pt x="15778" y="11813"/>
                  <a:pt x="15187" y="11813"/>
                </a:cubicBezTo>
                <a:cubicBezTo>
                  <a:pt x="9028" y="11813"/>
                  <a:pt x="9028" y="11813"/>
                  <a:pt x="9028" y="11813"/>
                </a:cubicBezTo>
                <a:cubicBezTo>
                  <a:pt x="10462" y="13078"/>
                  <a:pt x="10462" y="13078"/>
                  <a:pt x="10462" y="13078"/>
                </a:cubicBezTo>
                <a:cubicBezTo>
                  <a:pt x="10462" y="13078"/>
                  <a:pt x="10462" y="13078"/>
                  <a:pt x="10462" y="13078"/>
                </a:cubicBezTo>
                <a:cubicBezTo>
                  <a:pt x="10631" y="13247"/>
                  <a:pt x="10800" y="13500"/>
                  <a:pt x="10800" y="13837"/>
                </a:cubicBezTo>
                <a:cubicBezTo>
                  <a:pt x="10800" y="14428"/>
                  <a:pt x="10378" y="14850"/>
                  <a:pt x="9787" y="14850"/>
                </a:cubicBezTo>
                <a:cubicBezTo>
                  <a:pt x="9534" y="14850"/>
                  <a:pt x="9281" y="14766"/>
                  <a:pt x="9112" y="14597"/>
                </a:cubicBezTo>
                <a:cubicBezTo>
                  <a:pt x="9112" y="14597"/>
                  <a:pt x="9112" y="14597"/>
                  <a:pt x="9112" y="14597"/>
                </a:cubicBezTo>
                <a:cubicBezTo>
                  <a:pt x="5737" y="11559"/>
                  <a:pt x="5737" y="11559"/>
                  <a:pt x="5737" y="11559"/>
                </a:cubicBezTo>
                <a:cubicBezTo>
                  <a:pt x="5737" y="11559"/>
                  <a:pt x="5737" y="11559"/>
                  <a:pt x="5737" y="11559"/>
                </a:cubicBezTo>
                <a:cubicBezTo>
                  <a:pt x="5569" y="11391"/>
                  <a:pt x="5400" y="11137"/>
                  <a:pt x="5400" y="10800"/>
                </a:cubicBezTo>
                <a:cubicBezTo>
                  <a:pt x="5400" y="10462"/>
                  <a:pt x="5569" y="10209"/>
                  <a:pt x="5737" y="10041"/>
                </a:cubicBezTo>
                <a:cubicBezTo>
                  <a:pt x="5737" y="10041"/>
                  <a:pt x="5737" y="10041"/>
                  <a:pt x="5737" y="10041"/>
                </a:cubicBezTo>
                <a:cubicBezTo>
                  <a:pt x="9112" y="7003"/>
                  <a:pt x="9112" y="7003"/>
                  <a:pt x="9112" y="7003"/>
                </a:cubicBezTo>
                <a:cubicBezTo>
                  <a:pt x="9112" y="7003"/>
                  <a:pt x="9112" y="7003"/>
                  <a:pt x="9112" y="7003"/>
                </a:cubicBezTo>
                <a:cubicBezTo>
                  <a:pt x="9281" y="6834"/>
                  <a:pt x="9534" y="6750"/>
                  <a:pt x="9787" y="6750"/>
                </a:cubicBezTo>
                <a:cubicBezTo>
                  <a:pt x="10378" y="6750"/>
                  <a:pt x="10800" y="7172"/>
                  <a:pt x="10800" y="7762"/>
                </a:cubicBezTo>
                <a:cubicBezTo>
                  <a:pt x="10800" y="8100"/>
                  <a:pt x="10631" y="8353"/>
                  <a:pt x="10462" y="8522"/>
                </a:cubicBezTo>
                <a:cubicBezTo>
                  <a:pt x="10462" y="8522"/>
                  <a:pt x="10462" y="8522"/>
                  <a:pt x="10462" y="8522"/>
                </a:cubicBezTo>
                <a:cubicBezTo>
                  <a:pt x="9028" y="9787"/>
                  <a:pt x="9028" y="9787"/>
                  <a:pt x="9028" y="9787"/>
                </a:cubicBezTo>
                <a:cubicBezTo>
                  <a:pt x="15187" y="9787"/>
                  <a:pt x="15187" y="9787"/>
                  <a:pt x="15187" y="9787"/>
                </a:cubicBezTo>
                <a:cubicBezTo>
                  <a:pt x="15778" y="9787"/>
                  <a:pt x="16200" y="10209"/>
                  <a:pt x="16200" y="10800"/>
                </a:cubicBezTo>
                <a:moveTo>
                  <a:pt x="12487" y="2025"/>
                </a:moveTo>
                <a:cubicBezTo>
                  <a:pt x="9112" y="2025"/>
                  <a:pt x="9112" y="2025"/>
                  <a:pt x="9112" y="2025"/>
                </a:cubicBezTo>
                <a:cubicBezTo>
                  <a:pt x="8522" y="2025"/>
                  <a:pt x="8100" y="1603"/>
                  <a:pt x="8100" y="1012"/>
                </a:cubicBezTo>
                <a:cubicBezTo>
                  <a:pt x="8100" y="422"/>
                  <a:pt x="8522" y="0"/>
                  <a:pt x="9112" y="0"/>
                </a:cubicBezTo>
                <a:cubicBezTo>
                  <a:pt x="12487" y="0"/>
                  <a:pt x="12487" y="0"/>
                  <a:pt x="12487" y="0"/>
                </a:cubicBezTo>
                <a:cubicBezTo>
                  <a:pt x="13078" y="0"/>
                  <a:pt x="13500" y="422"/>
                  <a:pt x="13500" y="1012"/>
                </a:cubicBezTo>
                <a:cubicBezTo>
                  <a:pt x="13500" y="1603"/>
                  <a:pt x="13078" y="2025"/>
                  <a:pt x="12487" y="2025"/>
                </a:cubicBezTo>
                <a:moveTo>
                  <a:pt x="5062" y="2025"/>
                </a:moveTo>
                <a:cubicBezTo>
                  <a:pt x="5062" y="2025"/>
                  <a:pt x="5062" y="2025"/>
                  <a:pt x="5062" y="2025"/>
                </a:cubicBezTo>
                <a:cubicBezTo>
                  <a:pt x="2025" y="2025"/>
                  <a:pt x="2025" y="2025"/>
                  <a:pt x="2025" y="2025"/>
                </a:cubicBezTo>
                <a:cubicBezTo>
                  <a:pt x="2025" y="5062"/>
                  <a:pt x="2025" y="5062"/>
                  <a:pt x="2025" y="5062"/>
                </a:cubicBezTo>
                <a:cubicBezTo>
                  <a:pt x="2025" y="5653"/>
                  <a:pt x="1603" y="6075"/>
                  <a:pt x="1012" y="6075"/>
                </a:cubicBezTo>
                <a:cubicBezTo>
                  <a:pt x="422" y="6075"/>
                  <a:pt x="0" y="5653"/>
                  <a:pt x="0" y="5062"/>
                </a:cubicBezTo>
                <a:cubicBezTo>
                  <a:pt x="0" y="5062"/>
                  <a:pt x="0" y="5062"/>
                  <a:pt x="0" y="5062"/>
                </a:cubicBezTo>
                <a:cubicBezTo>
                  <a:pt x="0" y="1012"/>
                  <a:pt x="0" y="1012"/>
                  <a:pt x="0" y="1012"/>
                </a:cubicBezTo>
                <a:cubicBezTo>
                  <a:pt x="0" y="422"/>
                  <a:pt x="422" y="0"/>
                  <a:pt x="1012" y="0"/>
                </a:cubicBezTo>
                <a:cubicBezTo>
                  <a:pt x="5062" y="0"/>
                  <a:pt x="5062" y="0"/>
                  <a:pt x="5062" y="0"/>
                </a:cubicBezTo>
                <a:cubicBezTo>
                  <a:pt x="5653" y="0"/>
                  <a:pt x="6075" y="422"/>
                  <a:pt x="6075" y="1012"/>
                </a:cubicBezTo>
                <a:cubicBezTo>
                  <a:pt x="6075" y="1603"/>
                  <a:pt x="5653" y="2025"/>
                  <a:pt x="5062" y="2025"/>
                </a:cubicBezTo>
                <a:moveTo>
                  <a:pt x="1012" y="13500"/>
                </a:moveTo>
                <a:cubicBezTo>
                  <a:pt x="422" y="13500"/>
                  <a:pt x="0" y="13078"/>
                  <a:pt x="0" y="12487"/>
                </a:cubicBezTo>
                <a:cubicBezTo>
                  <a:pt x="0" y="9112"/>
                  <a:pt x="0" y="9112"/>
                  <a:pt x="0" y="9112"/>
                </a:cubicBezTo>
                <a:cubicBezTo>
                  <a:pt x="0" y="8522"/>
                  <a:pt x="422" y="8100"/>
                  <a:pt x="1012" y="8100"/>
                </a:cubicBezTo>
                <a:cubicBezTo>
                  <a:pt x="1603" y="8100"/>
                  <a:pt x="2025" y="8522"/>
                  <a:pt x="2025" y="9112"/>
                </a:cubicBezTo>
                <a:cubicBezTo>
                  <a:pt x="2025" y="12487"/>
                  <a:pt x="2025" y="12487"/>
                  <a:pt x="2025" y="12487"/>
                </a:cubicBezTo>
                <a:cubicBezTo>
                  <a:pt x="2025" y="13078"/>
                  <a:pt x="1603" y="13500"/>
                  <a:pt x="1012" y="13500"/>
                </a:cubicBezTo>
                <a:moveTo>
                  <a:pt x="1012" y="15525"/>
                </a:moveTo>
                <a:cubicBezTo>
                  <a:pt x="1603" y="15525"/>
                  <a:pt x="2025" y="15947"/>
                  <a:pt x="2025" y="16537"/>
                </a:cubicBezTo>
                <a:cubicBezTo>
                  <a:pt x="2025" y="19575"/>
                  <a:pt x="2025" y="19575"/>
                  <a:pt x="2025" y="19575"/>
                </a:cubicBezTo>
                <a:cubicBezTo>
                  <a:pt x="5062" y="19575"/>
                  <a:pt x="5062" y="19575"/>
                  <a:pt x="5062" y="19575"/>
                </a:cubicBezTo>
                <a:cubicBezTo>
                  <a:pt x="5653" y="19575"/>
                  <a:pt x="6075" y="19997"/>
                  <a:pt x="6075" y="20587"/>
                </a:cubicBezTo>
                <a:cubicBezTo>
                  <a:pt x="6075" y="21178"/>
                  <a:pt x="5653" y="21600"/>
                  <a:pt x="5062" y="21600"/>
                </a:cubicBezTo>
                <a:cubicBezTo>
                  <a:pt x="1012" y="21600"/>
                  <a:pt x="1012" y="21600"/>
                  <a:pt x="1012" y="21600"/>
                </a:cubicBezTo>
                <a:cubicBezTo>
                  <a:pt x="422" y="21600"/>
                  <a:pt x="0" y="21178"/>
                  <a:pt x="0" y="20587"/>
                </a:cubicBezTo>
                <a:cubicBezTo>
                  <a:pt x="0" y="16537"/>
                  <a:pt x="0" y="16537"/>
                  <a:pt x="0" y="16537"/>
                </a:cubicBezTo>
                <a:cubicBezTo>
                  <a:pt x="0" y="15947"/>
                  <a:pt x="422" y="15525"/>
                  <a:pt x="1012" y="15525"/>
                </a:cubicBezTo>
                <a:moveTo>
                  <a:pt x="9112" y="19575"/>
                </a:moveTo>
                <a:cubicBezTo>
                  <a:pt x="12487" y="19575"/>
                  <a:pt x="12487" y="19575"/>
                  <a:pt x="12487" y="19575"/>
                </a:cubicBezTo>
                <a:cubicBezTo>
                  <a:pt x="13078" y="19575"/>
                  <a:pt x="13500" y="19997"/>
                  <a:pt x="13500" y="20587"/>
                </a:cubicBezTo>
                <a:cubicBezTo>
                  <a:pt x="13500" y="21178"/>
                  <a:pt x="13078" y="21600"/>
                  <a:pt x="12487" y="21600"/>
                </a:cubicBezTo>
                <a:cubicBezTo>
                  <a:pt x="9112" y="21600"/>
                  <a:pt x="9112" y="21600"/>
                  <a:pt x="9112" y="21600"/>
                </a:cubicBezTo>
                <a:cubicBezTo>
                  <a:pt x="8522" y="21600"/>
                  <a:pt x="8100" y="21178"/>
                  <a:pt x="8100" y="20587"/>
                </a:cubicBezTo>
                <a:cubicBezTo>
                  <a:pt x="8100" y="19997"/>
                  <a:pt x="8522" y="19575"/>
                  <a:pt x="9112" y="195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2" name="Shape"/>
          <p:cNvSpPr/>
          <p:nvPr/>
        </p:nvSpPr>
        <p:spPr>
          <a:xfrm>
            <a:off x="4538629"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8100"/>
                </a:moveTo>
                <a:cubicBezTo>
                  <a:pt x="21178" y="8100"/>
                  <a:pt x="21600" y="8522"/>
                  <a:pt x="21600" y="9112"/>
                </a:cubicBezTo>
                <a:cubicBezTo>
                  <a:pt x="21600" y="12487"/>
                  <a:pt x="21600" y="12487"/>
                  <a:pt x="21600" y="12487"/>
                </a:cubicBezTo>
                <a:cubicBezTo>
                  <a:pt x="21600" y="13078"/>
                  <a:pt x="21178" y="13500"/>
                  <a:pt x="20587" y="13500"/>
                </a:cubicBezTo>
                <a:cubicBezTo>
                  <a:pt x="19997" y="13500"/>
                  <a:pt x="19575" y="13078"/>
                  <a:pt x="19575" y="12487"/>
                </a:cubicBezTo>
                <a:cubicBezTo>
                  <a:pt x="19575" y="9112"/>
                  <a:pt x="19575" y="9112"/>
                  <a:pt x="19575" y="9112"/>
                </a:cubicBezTo>
                <a:cubicBezTo>
                  <a:pt x="19575" y="8522"/>
                  <a:pt x="19997" y="8100"/>
                  <a:pt x="20587" y="81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3837" y="10800"/>
                </a:moveTo>
                <a:cubicBezTo>
                  <a:pt x="13500" y="10800"/>
                  <a:pt x="13247" y="10631"/>
                  <a:pt x="13078" y="10462"/>
                </a:cubicBezTo>
                <a:cubicBezTo>
                  <a:pt x="13078" y="10462"/>
                  <a:pt x="13078" y="10462"/>
                  <a:pt x="13078" y="10462"/>
                </a:cubicBezTo>
                <a:cubicBezTo>
                  <a:pt x="11813" y="9028"/>
                  <a:pt x="11813" y="9028"/>
                  <a:pt x="11813" y="9028"/>
                </a:cubicBezTo>
                <a:cubicBezTo>
                  <a:pt x="11813" y="15187"/>
                  <a:pt x="11813" y="15187"/>
                  <a:pt x="11813" y="15187"/>
                </a:cubicBezTo>
                <a:cubicBezTo>
                  <a:pt x="11813" y="15778"/>
                  <a:pt x="11391" y="16200"/>
                  <a:pt x="10800" y="16200"/>
                </a:cubicBezTo>
                <a:cubicBezTo>
                  <a:pt x="10209" y="16200"/>
                  <a:pt x="9787" y="15778"/>
                  <a:pt x="9787" y="15187"/>
                </a:cubicBezTo>
                <a:cubicBezTo>
                  <a:pt x="9787" y="9028"/>
                  <a:pt x="9787" y="9028"/>
                  <a:pt x="9787" y="9028"/>
                </a:cubicBezTo>
                <a:cubicBezTo>
                  <a:pt x="8522" y="10462"/>
                  <a:pt x="8522" y="10462"/>
                  <a:pt x="8522" y="10462"/>
                </a:cubicBezTo>
                <a:cubicBezTo>
                  <a:pt x="8522" y="10462"/>
                  <a:pt x="8522" y="10462"/>
                  <a:pt x="8522" y="10462"/>
                </a:cubicBezTo>
                <a:cubicBezTo>
                  <a:pt x="8353" y="10631"/>
                  <a:pt x="8100" y="10800"/>
                  <a:pt x="7762" y="10800"/>
                </a:cubicBezTo>
                <a:cubicBezTo>
                  <a:pt x="7172" y="10800"/>
                  <a:pt x="6750" y="10378"/>
                  <a:pt x="6750" y="9787"/>
                </a:cubicBezTo>
                <a:cubicBezTo>
                  <a:pt x="6750" y="9534"/>
                  <a:pt x="6834" y="9281"/>
                  <a:pt x="7003" y="9112"/>
                </a:cubicBezTo>
                <a:cubicBezTo>
                  <a:pt x="7003" y="9112"/>
                  <a:pt x="7003" y="9112"/>
                  <a:pt x="7003" y="9112"/>
                </a:cubicBezTo>
                <a:cubicBezTo>
                  <a:pt x="10041" y="5737"/>
                  <a:pt x="10041" y="5737"/>
                  <a:pt x="10041" y="5737"/>
                </a:cubicBezTo>
                <a:cubicBezTo>
                  <a:pt x="10041" y="5737"/>
                  <a:pt x="10041" y="5737"/>
                  <a:pt x="10041" y="5737"/>
                </a:cubicBezTo>
                <a:cubicBezTo>
                  <a:pt x="10209" y="5569"/>
                  <a:pt x="10462" y="5400"/>
                  <a:pt x="10800" y="5400"/>
                </a:cubicBezTo>
                <a:cubicBezTo>
                  <a:pt x="11137" y="5400"/>
                  <a:pt x="11391" y="5569"/>
                  <a:pt x="11559" y="5737"/>
                </a:cubicBezTo>
                <a:cubicBezTo>
                  <a:pt x="11559" y="5737"/>
                  <a:pt x="11559" y="5737"/>
                  <a:pt x="11559" y="5737"/>
                </a:cubicBezTo>
                <a:cubicBezTo>
                  <a:pt x="14597" y="9112"/>
                  <a:pt x="14597" y="9112"/>
                  <a:pt x="14597" y="9112"/>
                </a:cubicBezTo>
                <a:cubicBezTo>
                  <a:pt x="14597" y="9112"/>
                  <a:pt x="14597" y="9112"/>
                  <a:pt x="14597" y="9112"/>
                </a:cubicBezTo>
                <a:cubicBezTo>
                  <a:pt x="14766" y="9281"/>
                  <a:pt x="14850" y="9534"/>
                  <a:pt x="14850" y="9787"/>
                </a:cubicBezTo>
                <a:cubicBezTo>
                  <a:pt x="14850" y="10378"/>
                  <a:pt x="14428" y="10800"/>
                  <a:pt x="13837" y="10800"/>
                </a:cubicBezTo>
                <a:moveTo>
                  <a:pt x="12487" y="2025"/>
                </a:moveTo>
                <a:cubicBezTo>
                  <a:pt x="9112" y="2025"/>
                  <a:pt x="9112" y="2025"/>
                  <a:pt x="9112" y="2025"/>
                </a:cubicBezTo>
                <a:cubicBezTo>
                  <a:pt x="8522" y="2025"/>
                  <a:pt x="8100" y="1603"/>
                  <a:pt x="8100" y="1012"/>
                </a:cubicBezTo>
                <a:cubicBezTo>
                  <a:pt x="8100" y="422"/>
                  <a:pt x="8522" y="0"/>
                  <a:pt x="9112" y="0"/>
                </a:cubicBezTo>
                <a:cubicBezTo>
                  <a:pt x="12487" y="0"/>
                  <a:pt x="12487" y="0"/>
                  <a:pt x="12487" y="0"/>
                </a:cubicBezTo>
                <a:cubicBezTo>
                  <a:pt x="13078" y="0"/>
                  <a:pt x="13500" y="422"/>
                  <a:pt x="13500" y="1012"/>
                </a:cubicBezTo>
                <a:cubicBezTo>
                  <a:pt x="13500" y="1603"/>
                  <a:pt x="13078" y="2025"/>
                  <a:pt x="12487" y="2025"/>
                </a:cubicBezTo>
                <a:moveTo>
                  <a:pt x="5062" y="21600"/>
                </a:moveTo>
                <a:cubicBezTo>
                  <a:pt x="1012" y="21600"/>
                  <a:pt x="1012" y="21600"/>
                  <a:pt x="1012" y="21600"/>
                </a:cubicBezTo>
                <a:cubicBezTo>
                  <a:pt x="422" y="21600"/>
                  <a:pt x="0" y="21178"/>
                  <a:pt x="0" y="20587"/>
                </a:cubicBezTo>
                <a:cubicBezTo>
                  <a:pt x="0" y="16537"/>
                  <a:pt x="0" y="16537"/>
                  <a:pt x="0" y="16537"/>
                </a:cubicBezTo>
                <a:cubicBezTo>
                  <a:pt x="0" y="15947"/>
                  <a:pt x="422" y="15525"/>
                  <a:pt x="1012" y="15525"/>
                </a:cubicBezTo>
                <a:cubicBezTo>
                  <a:pt x="1603" y="15525"/>
                  <a:pt x="2025" y="15947"/>
                  <a:pt x="2025" y="16537"/>
                </a:cubicBezTo>
                <a:cubicBezTo>
                  <a:pt x="2025" y="19575"/>
                  <a:pt x="2025" y="19575"/>
                  <a:pt x="2025" y="19575"/>
                </a:cubicBezTo>
                <a:cubicBezTo>
                  <a:pt x="5062" y="19575"/>
                  <a:pt x="5062" y="19575"/>
                  <a:pt x="5062" y="19575"/>
                </a:cubicBezTo>
                <a:cubicBezTo>
                  <a:pt x="5653" y="19575"/>
                  <a:pt x="6075" y="19997"/>
                  <a:pt x="6075" y="20587"/>
                </a:cubicBezTo>
                <a:cubicBezTo>
                  <a:pt x="6075" y="21178"/>
                  <a:pt x="5653" y="21600"/>
                  <a:pt x="5062" y="21600"/>
                </a:cubicBezTo>
                <a:moveTo>
                  <a:pt x="2025" y="9112"/>
                </a:moveTo>
                <a:cubicBezTo>
                  <a:pt x="2025" y="12487"/>
                  <a:pt x="2025" y="12487"/>
                  <a:pt x="2025" y="12487"/>
                </a:cubicBezTo>
                <a:cubicBezTo>
                  <a:pt x="2025" y="13078"/>
                  <a:pt x="1603" y="13500"/>
                  <a:pt x="1012" y="13500"/>
                </a:cubicBezTo>
                <a:cubicBezTo>
                  <a:pt x="422" y="13500"/>
                  <a:pt x="0" y="13078"/>
                  <a:pt x="0" y="12487"/>
                </a:cubicBezTo>
                <a:cubicBezTo>
                  <a:pt x="0" y="9112"/>
                  <a:pt x="0" y="9112"/>
                  <a:pt x="0" y="9112"/>
                </a:cubicBezTo>
                <a:cubicBezTo>
                  <a:pt x="0" y="8522"/>
                  <a:pt x="422" y="8100"/>
                  <a:pt x="1012" y="8100"/>
                </a:cubicBezTo>
                <a:cubicBezTo>
                  <a:pt x="1603" y="8100"/>
                  <a:pt x="2025" y="8522"/>
                  <a:pt x="2025" y="9112"/>
                </a:cubicBezTo>
                <a:moveTo>
                  <a:pt x="5062" y="2025"/>
                </a:moveTo>
                <a:cubicBezTo>
                  <a:pt x="5062" y="2025"/>
                  <a:pt x="5062" y="2025"/>
                  <a:pt x="5062" y="2025"/>
                </a:cubicBezTo>
                <a:cubicBezTo>
                  <a:pt x="2025" y="2025"/>
                  <a:pt x="2025" y="2025"/>
                  <a:pt x="2025" y="2025"/>
                </a:cubicBezTo>
                <a:cubicBezTo>
                  <a:pt x="2025" y="5062"/>
                  <a:pt x="2025" y="5062"/>
                  <a:pt x="2025" y="5062"/>
                </a:cubicBezTo>
                <a:cubicBezTo>
                  <a:pt x="2025" y="5653"/>
                  <a:pt x="1603" y="6075"/>
                  <a:pt x="1012" y="6075"/>
                </a:cubicBezTo>
                <a:cubicBezTo>
                  <a:pt x="422" y="6075"/>
                  <a:pt x="0" y="5653"/>
                  <a:pt x="0" y="5062"/>
                </a:cubicBezTo>
                <a:cubicBezTo>
                  <a:pt x="0" y="5062"/>
                  <a:pt x="0" y="5062"/>
                  <a:pt x="0" y="5062"/>
                </a:cubicBezTo>
                <a:cubicBezTo>
                  <a:pt x="0" y="1012"/>
                  <a:pt x="0" y="1012"/>
                  <a:pt x="0" y="1012"/>
                </a:cubicBezTo>
                <a:cubicBezTo>
                  <a:pt x="0" y="422"/>
                  <a:pt x="422" y="0"/>
                  <a:pt x="1012" y="0"/>
                </a:cubicBezTo>
                <a:cubicBezTo>
                  <a:pt x="5062" y="0"/>
                  <a:pt x="5062" y="0"/>
                  <a:pt x="5062" y="0"/>
                </a:cubicBezTo>
                <a:cubicBezTo>
                  <a:pt x="5653" y="0"/>
                  <a:pt x="6075" y="422"/>
                  <a:pt x="6075" y="1012"/>
                </a:cubicBezTo>
                <a:cubicBezTo>
                  <a:pt x="6075" y="1603"/>
                  <a:pt x="5653" y="2025"/>
                  <a:pt x="5062" y="2025"/>
                </a:cubicBezTo>
                <a:moveTo>
                  <a:pt x="9112" y="19575"/>
                </a:moveTo>
                <a:cubicBezTo>
                  <a:pt x="12487" y="19575"/>
                  <a:pt x="12487" y="19575"/>
                  <a:pt x="12487" y="19575"/>
                </a:cubicBezTo>
                <a:cubicBezTo>
                  <a:pt x="13078" y="19575"/>
                  <a:pt x="13500" y="19997"/>
                  <a:pt x="13500" y="20587"/>
                </a:cubicBezTo>
                <a:cubicBezTo>
                  <a:pt x="13500" y="21178"/>
                  <a:pt x="13078" y="21600"/>
                  <a:pt x="12487" y="21600"/>
                </a:cubicBezTo>
                <a:cubicBezTo>
                  <a:pt x="9112" y="21600"/>
                  <a:pt x="9112" y="21600"/>
                  <a:pt x="9112" y="21600"/>
                </a:cubicBezTo>
                <a:cubicBezTo>
                  <a:pt x="8522" y="21600"/>
                  <a:pt x="8100" y="21178"/>
                  <a:pt x="8100" y="20587"/>
                </a:cubicBezTo>
                <a:cubicBezTo>
                  <a:pt x="8100" y="19997"/>
                  <a:pt x="8522" y="19575"/>
                  <a:pt x="9112" y="195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3" name="Shape"/>
          <p:cNvSpPr/>
          <p:nvPr/>
        </p:nvSpPr>
        <p:spPr>
          <a:xfrm>
            <a:off x="3643189"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8100"/>
                </a:moveTo>
                <a:cubicBezTo>
                  <a:pt x="21178" y="8100"/>
                  <a:pt x="21600" y="8522"/>
                  <a:pt x="21600" y="9112"/>
                </a:cubicBezTo>
                <a:cubicBezTo>
                  <a:pt x="21600" y="12487"/>
                  <a:pt x="21600" y="12487"/>
                  <a:pt x="21600" y="12487"/>
                </a:cubicBezTo>
                <a:cubicBezTo>
                  <a:pt x="21600" y="13078"/>
                  <a:pt x="21178" y="13500"/>
                  <a:pt x="20587" y="13500"/>
                </a:cubicBezTo>
                <a:cubicBezTo>
                  <a:pt x="19997" y="13500"/>
                  <a:pt x="19575" y="13078"/>
                  <a:pt x="19575" y="12487"/>
                </a:cubicBezTo>
                <a:cubicBezTo>
                  <a:pt x="19575" y="9112"/>
                  <a:pt x="19575" y="9112"/>
                  <a:pt x="19575" y="9112"/>
                </a:cubicBezTo>
                <a:cubicBezTo>
                  <a:pt x="19575" y="8522"/>
                  <a:pt x="19997" y="8100"/>
                  <a:pt x="20587" y="81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4597" y="12487"/>
                </a:moveTo>
                <a:cubicBezTo>
                  <a:pt x="11559" y="15862"/>
                  <a:pt x="11559" y="15862"/>
                  <a:pt x="11559" y="15862"/>
                </a:cubicBezTo>
                <a:cubicBezTo>
                  <a:pt x="11559" y="15862"/>
                  <a:pt x="11559" y="15862"/>
                  <a:pt x="11559" y="15862"/>
                </a:cubicBezTo>
                <a:cubicBezTo>
                  <a:pt x="11391" y="16031"/>
                  <a:pt x="11137" y="16200"/>
                  <a:pt x="10800" y="16200"/>
                </a:cubicBezTo>
                <a:cubicBezTo>
                  <a:pt x="10462" y="16200"/>
                  <a:pt x="10209" y="16031"/>
                  <a:pt x="10041" y="15862"/>
                </a:cubicBezTo>
                <a:cubicBezTo>
                  <a:pt x="10041" y="15862"/>
                  <a:pt x="10041" y="15862"/>
                  <a:pt x="10041" y="15862"/>
                </a:cubicBezTo>
                <a:cubicBezTo>
                  <a:pt x="7003" y="12487"/>
                  <a:pt x="7003" y="12487"/>
                  <a:pt x="7003" y="12487"/>
                </a:cubicBezTo>
                <a:cubicBezTo>
                  <a:pt x="7003" y="12487"/>
                  <a:pt x="7003" y="12487"/>
                  <a:pt x="7003" y="12487"/>
                </a:cubicBezTo>
                <a:cubicBezTo>
                  <a:pt x="6834" y="12319"/>
                  <a:pt x="6750" y="12066"/>
                  <a:pt x="6750" y="11813"/>
                </a:cubicBezTo>
                <a:cubicBezTo>
                  <a:pt x="6750" y="11222"/>
                  <a:pt x="7172" y="10800"/>
                  <a:pt x="7762" y="10800"/>
                </a:cubicBezTo>
                <a:cubicBezTo>
                  <a:pt x="8100" y="10800"/>
                  <a:pt x="8353" y="10969"/>
                  <a:pt x="8522" y="11137"/>
                </a:cubicBezTo>
                <a:cubicBezTo>
                  <a:pt x="8522" y="11137"/>
                  <a:pt x="8522" y="11137"/>
                  <a:pt x="8522" y="11137"/>
                </a:cubicBezTo>
                <a:cubicBezTo>
                  <a:pt x="9787" y="12572"/>
                  <a:pt x="9787" y="12572"/>
                  <a:pt x="9787" y="12572"/>
                </a:cubicBezTo>
                <a:cubicBezTo>
                  <a:pt x="9787" y="6412"/>
                  <a:pt x="9787" y="6412"/>
                  <a:pt x="9787" y="6412"/>
                </a:cubicBezTo>
                <a:cubicBezTo>
                  <a:pt x="9787" y="5822"/>
                  <a:pt x="10209" y="5400"/>
                  <a:pt x="10800" y="5400"/>
                </a:cubicBezTo>
                <a:cubicBezTo>
                  <a:pt x="11391" y="5400"/>
                  <a:pt x="11813" y="5822"/>
                  <a:pt x="11813" y="6412"/>
                </a:cubicBezTo>
                <a:cubicBezTo>
                  <a:pt x="11813" y="12572"/>
                  <a:pt x="11813" y="12572"/>
                  <a:pt x="11813" y="12572"/>
                </a:cubicBezTo>
                <a:cubicBezTo>
                  <a:pt x="13078" y="11137"/>
                  <a:pt x="13078" y="11137"/>
                  <a:pt x="13078" y="11137"/>
                </a:cubicBezTo>
                <a:cubicBezTo>
                  <a:pt x="13078" y="11137"/>
                  <a:pt x="13078" y="11137"/>
                  <a:pt x="13078" y="11137"/>
                </a:cubicBezTo>
                <a:cubicBezTo>
                  <a:pt x="13247" y="10969"/>
                  <a:pt x="13500" y="10800"/>
                  <a:pt x="13837" y="10800"/>
                </a:cubicBezTo>
                <a:cubicBezTo>
                  <a:pt x="14428" y="10800"/>
                  <a:pt x="14850" y="11222"/>
                  <a:pt x="14850" y="11813"/>
                </a:cubicBezTo>
                <a:cubicBezTo>
                  <a:pt x="14850" y="12066"/>
                  <a:pt x="14766" y="12319"/>
                  <a:pt x="14597" y="12487"/>
                </a:cubicBezTo>
                <a:close/>
                <a:moveTo>
                  <a:pt x="12487" y="2025"/>
                </a:moveTo>
                <a:cubicBezTo>
                  <a:pt x="9112" y="2025"/>
                  <a:pt x="9112" y="2025"/>
                  <a:pt x="9112" y="2025"/>
                </a:cubicBezTo>
                <a:cubicBezTo>
                  <a:pt x="8522" y="2025"/>
                  <a:pt x="8100" y="1603"/>
                  <a:pt x="8100" y="1012"/>
                </a:cubicBezTo>
                <a:cubicBezTo>
                  <a:pt x="8100" y="422"/>
                  <a:pt x="8522" y="0"/>
                  <a:pt x="9112" y="0"/>
                </a:cubicBezTo>
                <a:cubicBezTo>
                  <a:pt x="12487" y="0"/>
                  <a:pt x="12487" y="0"/>
                  <a:pt x="12487" y="0"/>
                </a:cubicBezTo>
                <a:cubicBezTo>
                  <a:pt x="13078" y="0"/>
                  <a:pt x="13500" y="422"/>
                  <a:pt x="13500" y="1012"/>
                </a:cubicBezTo>
                <a:cubicBezTo>
                  <a:pt x="13500" y="1603"/>
                  <a:pt x="13078" y="2025"/>
                  <a:pt x="12487" y="2025"/>
                </a:cubicBezTo>
                <a:moveTo>
                  <a:pt x="5062" y="21600"/>
                </a:moveTo>
                <a:cubicBezTo>
                  <a:pt x="1012" y="21600"/>
                  <a:pt x="1012" y="21600"/>
                  <a:pt x="1012" y="21600"/>
                </a:cubicBezTo>
                <a:cubicBezTo>
                  <a:pt x="422" y="21600"/>
                  <a:pt x="0" y="21178"/>
                  <a:pt x="0" y="20587"/>
                </a:cubicBezTo>
                <a:cubicBezTo>
                  <a:pt x="0" y="16537"/>
                  <a:pt x="0" y="16537"/>
                  <a:pt x="0" y="16537"/>
                </a:cubicBezTo>
                <a:cubicBezTo>
                  <a:pt x="0" y="15947"/>
                  <a:pt x="422" y="15525"/>
                  <a:pt x="1012" y="15525"/>
                </a:cubicBezTo>
                <a:cubicBezTo>
                  <a:pt x="1603" y="15525"/>
                  <a:pt x="2025" y="15947"/>
                  <a:pt x="2025" y="16537"/>
                </a:cubicBezTo>
                <a:cubicBezTo>
                  <a:pt x="2025" y="19575"/>
                  <a:pt x="2025" y="19575"/>
                  <a:pt x="2025" y="19575"/>
                </a:cubicBezTo>
                <a:cubicBezTo>
                  <a:pt x="5062" y="19575"/>
                  <a:pt x="5062" y="19575"/>
                  <a:pt x="5062" y="19575"/>
                </a:cubicBezTo>
                <a:cubicBezTo>
                  <a:pt x="5653" y="19575"/>
                  <a:pt x="6075" y="19997"/>
                  <a:pt x="6075" y="20587"/>
                </a:cubicBezTo>
                <a:cubicBezTo>
                  <a:pt x="6075" y="21178"/>
                  <a:pt x="5653" y="21600"/>
                  <a:pt x="5062" y="21600"/>
                </a:cubicBezTo>
                <a:moveTo>
                  <a:pt x="2025" y="9112"/>
                </a:moveTo>
                <a:cubicBezTo>
                  <a:pt x="2025" y="12487"/>
                  <a:pt x="2025" y="12487"/>
                  <a:pt x="2025" y="12487"/>
                </a:cubicBezTo>
                <a:cubicBezTo>
                  <a:pt x="2025" y="13078"/>
                  <a:pt x="1603" y="13500"/>
                  <a:pt x="1012" y="13500"/>
                </a:cubicBezTo>
                <a:cubicBezTo>
                  <a:pt x="422" y="13500"/>
                  <a:pt x="0" y="13078"/>
                  <a:pt x="0" y="12487"/>
                </a:cubicBezTo>
                <a:cubicBezTo>
                  <a:pt x="0" y="9112"/>
                  <a:pt x="0" y="9112"/>
                  <a:pt x="0" y="9112"/>
                </a:cubicBezTo>
                <a:cubicBezTo>
                  <a:pt x="0" y="8522"/>
                  <a:pt x="422" y="8100"/>
                  <a:pt x="1012" y="8100"/>
                </a:cubicBezTo>
                <a:cubicBezTo>
                  <a:pt x="1603" y="8100"/>
                  <a:pt x="2025" y="8522"/>
                  <a:pt x="2025" y="9112"/>
                </a:cubicBezTo>
                <a:moveTo>
                  <a:pt x="5062" y="2025"/>
                </a:moveTo>
                <a:cubicBezTo>
                  <a:pt x="5062" y="2025"/>
                  <a:pt x="5062" y="2025"/>
                  <a:pt x="5062" y="2025"/>
                </a:cubicBezTo>
                <a:cubicBezTo>
                  <a:pt x="2025" y="2025"/>
                  <a:pt x="2025" y="2025"/>
                  <a:pt x="2025" y="2025"/>
                </a:cubicBezTo>
                <a:cubicBezTo>
                  <a:pt x="2025" y="5062"/>
                  <a:pt x="2025" y="5062"/>
                  <a:pt x="2025" y="5062"/>
                </a:cubicBezTo>
                <a:cubicBezTo>
                  <a:pt x="2025" y="5653"/>
                  <a:pt x="1603" y="6075"/>
                  <a:pt x="1012" y="6075"/>
                </a:cubicBezTo>
                <a:cubicBezTo>
                  <a:pt x="422" y="6075"/>
                  <a:pt x="0" y="5653"/>
                  <a:pt x="0" y="5062"/>
                </a:cubicBezTo>
                <a:cubicBezTo>
                  <a:pt x="0" y="5062"/>
                  <a:pt x="0" y="5062"/>
                  <a:pt x="0" y="5062"/>
                </a:cubicBezTo>
                <a:cubicBezTo>
                  <a:pt x="0" y="1012"/>
                  <a:pt x="0" y="1012"/>
                  <a:pt x="0" y="1012"/>
                </a:cubicBezTo>
                <a:cubicBezTo>
                  <a:pt x="0" y="422"/>
                  <a:pt x="422" y="0"/>
                  <a:pt x="1012" y="0"/>
                </a:cubicBezTo>
                <a:cubicBezTo>
                  <a:pt x="5062" y="0"/>
                  <a:pt x="5062" y="0"/>
                  <a:pt x="5062" y="0"/>
                </a:cubicBezTo>
                <a:cubicBezTo>
                  <a:pt x="5653" y="0"/>
                  <a:pt x="6075" y="422"/>
                  <a:pt x="6075" y="1012"/>
                </a:cubicBezTo>
                <a:cubicBezTo>
                  <a:pt x="6075" y="1603"/>
                  <a:pt x="5653" y="2025"/>
                  <a:pt x="5062" y="2025"/>
                </a:cubicBezTo>
                <a:moveTo>
                  <a:pt x="9112" y="19575"/>
                </a:moveTo>
                <a:cubicBezTo>
                  <a:pt x="12487" y="19575"/>
                  <a:pt x="12487" y="19575"/>
                  <a:pt x="12487" y="19575"/>
                </a:cubicBezTo>
                <a:cubicBezTo>
                  <a:pt x="13078" y="19575"/>
                  <a:pt x="13500" y="19997"/>
                  <a:pt x="13500" y="20587"/>
                </a:cubicBezTo>
                <a:cubicBezTo>
                  <a:pt x="13500" y="21178"/>
                  <a:pt x="13078" y="21600"/>
                  <a:pt x="12487" y="21600"/>
                </a:cubicBezTo>
                <a:cubicBezTo>
                  <a:pt x="9112" y="21600"/>
                  <a:pt x="9112" y="21600"/>
                  <a:pt x="9112" y="21600"/>
                </a:cubicBezTo>
                <a:cubicBezTo>
                  <a:pt x="8522" y="21600"/>
                  <a:pt x="8100" y="21178"/>
                  <a:pt x="8100" y="20587"/>
                </a:cubicBezTo>
                <a:cubicBezTo>
                  <a:pt x="8100" y="19997"/>
                  <a:pt x="8522" y="19575"/>
                  <a:pt x="9112" y="1957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4" name="Shape"/>
          <p:cNvSpPr/>
          <p:nvPr/>
        </p:nvSpPr>
        <p:spPr>
          <a:xfrm>
            <a:off x="2749680" y="741493"/>
            <a:ext cx="511405" cy="511405"/>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6537" y="21600"/>
                  <a:pt x="16537" y="21600"/>
                  <a:pt x="16537" y="21600"/>
                </a:cubicBezTo>
                <a:cubicBezTo>
                  <a:pt x="15947" y="21600"/>
                  <a:pt x="15525" y="21178"/>
                  <a:pt x="15525" y="20587"/>
                </a:cubicBezTo>
                <a:cubicBezTo>
                  <a:pt x="15525" y="19997"/>
                  <a:pt x="15947" y="19575"/>
                  <a:pt x="16537" y="19575"/>
                </a:cubicBezTo>
                <a:cubicBezTo>
                  <a:pt x="19575" y="19575"/>
                  <a:pt x="19575" y="19575"/>
                  <a:pt x="19575" y="19575"/>
                </a:cubicBezTo>
                <a:cubicBezTo>
                  <a:pt x="19575" y="16537"/>
                  <a:pt x="19575" y="16537"/>
                  <a:pt x="19575" y="16537"/>
                </a:cubicBezTo>
                <a:cubicBezTo>
                  <a:pt x="19575" y="16537"/>
                  <a:pt x="19575" y="16537"/>
                  <a:pt x="19575" y="16537"/>
                </a:cubicBezTo>
                <a:cubicBezTo>
                  <a:pt x="19575" y="15947"/>
                  <a:pt x="19997" y="15525"/>
                  <a:pt x="20587" y="15525"/>
                </a:cubicBezTo>
                <a:cubicBezTo>
                  <a:pt x="21178" y="15525"/>
                  <a:pt x="21600" y="15947"/>
                  <a:pt x="21600" y="16537"/>
                </a:cubicBezTo>
                <a:cubicBezTo>
                  <a:pt x="21600" y="20587"/>
                  <a:pt x="21600" y="20587"/>
                  <a:pt x="21600" y="20587"/>
                </a:cubicBezTo>
                <a:cubicBezTo>
                  <a:pt x="21600" y="21178"/>
                  <a:pt x="21178" y="21600"/>
                  <a:pt x="20587" y="21600"/>
                </a:cubicBezTo>
                <a:moveTo>
                  <a:pt x="20587" y="8100"/>
                </a:moveTo>
                <a:cubicBezTo>
                  <a:pt x="21178" y="8100"/>
                  <a:pt x="21600" y="8522"/>
                  <a:pt x="21600" y="9112"/>
                </a:cubicBezTo>
                <a:cubicBezTo>
                  <a:pt x="21600" y="12487"/>
                  <a:pt x="21600" y="12487"/>
                  <a:pt x="21600" y="12487"/>
                </a:cubicBezTo>
                <a:cubicBezTo>
                  <a:pt x="21600" y="13078"/>
                  <a:pt x="21178" y="13500"/>
                  <a:pt x="20587" y="13500"/>
                </a:cubicBezTo>
                <a:cubicBezTo>
                  <a:pt x="19997" y="13500"/>
                  <a:pt x="19575" y="13078"/>
                  <a:pt x="19575" y="12487"/>
                </a:cubicBezTo>
                <a:cubicBezTo>
                  <a:pt x="19575" y="9112"/>
                  <a:pt x="19575" y="9112"/>
                  <a:pt x="19575" y="9112"/>
                </a:cubicBezTo>
                <a:cubicBezTo>
                  <a:pt x="19575" y="8522"/>
                  <a:pt x="19997" y="8100"/>
                  <a:pt x="20587" y="8100"/>
                </a:cubicBezTo>
                <a:moveTo>
                  <a:pt x="20587" y="6075"/>
                </a:moveTo>
                <a:cubicBezTo>
                  <a:pt x="19997" y="6075"/>
                  <a:pt x="19575" y="5653"/>
                  <a:pt x="19575" y="5062"/>
                </a:cubicBezTo>
                <a:cubicBezTo>
                  <a:pt x="19575" y="5062"/>
                  <a:pt x="19575" y="5062"/>
                  <a:pt x="19575" y="5062"/>
                </a:cubicBezTo>
                <a:cubicBezTo>
                  <a:pt x="19575" y="2025"/>
                  <a:pt x="19575" y="2025"/>
                  <a:pt x="19575" y="2025"/>
                </a:cubicBezTo>
                <a:cubicBezTo>
                  <a:pt x="16537" y="2025"/>
                  <a:pt x="16537" y="2025"/>
                  <a:pt x="16537" y="2025"/>
                </a:cubicBezTo>
                <a:cubicBezTo>
                  <a:pt x="15947" y="2025"/>
                  <a:pt x="15525" y="1603"/>
                  <a:pt x="15525" y="1012"/>
                </a:cubicBezTo>
                <a:cubicBezTo>
                  <a:pt x="15525" y="422"/>
                  <a:pt x="15947" y="0"/>
                  <a:pt x="16537" y="0"/>
                </a:cubicBezTo>
                <a:cubicBezTo>
                  <a:pt x="20587" y="0"/>
                  <a:pt x="20587" y="0"/>
                  <a:pt x="20587" y="0"/>
                </a:cubicBezTo>
                <a:cubicBezTo>
                  <a:pt x="21178" y="0"/>
                  <a:pt x="21600" y="422"/>
                  <a:pt x="21600" y="1012"/>
                </a:cubicBezTo>
                <a:cubicBezTo>
                  <a:pt x="21600" y="5062"/>
                  <a:pt x="21600" y="5062"/>
                  <a:pt x="21600" y="5062"/>
                </a:cubicBezTo>
                <a:cubicBezTo>
                  <a:pt x="21600" y="5653"/>
                  <a:pt x="21178" y="6075"/>
                  <a:pt x="20587" y="6075"/>
                </a:cubicBezTo>
                <a:moveTo>
                  <a:pt x="12487" y="21600"/>
                </a:moveTo>
                <a:cubicBezTo>
                  <a:pt x="9113" y="21600"/>
                  <a:pt x="9113" y="21600"/>
                  <a:pt x="9113" y="21600"/>
                </a:cubicBezTo>
                <a:cubicBezTo>
                  <a:pt x="8522" y="21600"/>
                  <a:pt x="8100" y="21178"/>
                  <a:pt x="8100" y="20587"/>
                </a:cubicBezTo>
                <a:cubicBezTo>
                  <a:pt x="8100" y="19997"/>
                  <a:pt x="8522" y="19575"/>
                  <a:pt x="9113" y="19575"/>
                </a:cubicBezTo>
                <a:cubicBezTo>
                  <a:pt x="12487" y="19575"/>
                  <a:pt x="12487" y="19575"/>
                  <a:pt x="12487" y="19575"/>
                </a:cubicBezTo>
                <a:cubicBezTo>
                  <a:pt x="13078" y="19575"/>
                  <a:pt x="13500" y="19997"/>
                  <a:pt x="13500" y="20587"/>
                </a:cubicBezTo>
                <a:cubicBezTo>
                  <a:pt x="13500" y="21178"/>
                  <a:pt x="13078" y="21600"/>
                  <a:pt x="12487" y="21600"/>
                </a:cubicBezTo>
                <a:moveTo>
                  <a:pt x="12487" y="2025"/>
                </a:moveTo>
                <a:cubicBezTo>
                  <a:pt x="9113" y="2025"/>
                  <a:pt x="9113" y="2025"/>
                  <a:pt x="9113" y="2025"/>
                </a:cubicBezTo>
                <a:cubicBezTo>
                  <a:pt x="8522" y="2025"/>
                  <a:pt x="8100" y="1603"/>
                  <a:pt x="8100" y="1012"/>
                </a:cubicBezTo>
                <a:cubicBezTo>
                  <a:pt x="8100" y="422"/>
                  <a:pt x="8522" y="0"/>
                  <a:pt x="9113" y="0"/>
                </a:cubicBezTo>
                <a:cubicBezTo>
                  <a:pt x="12487" y="0"/>
                  <a:pt x="12487" y="0"/>
                  <a:pt x="12487" y="0"/>
                </a:cubicBezTo>
                <a:cubicBezTo>
                  <a:pt x="13078" y="0"/>
                  <a:pt x="13500" y="422"/>
                  <a:pt x="13500" y="1012"/>
                </a:cubicBezTo>
                <a:cubicBezTo>
                  <a:pt x="13500" y="1603"/>
                  <a:pt x="13078" y="2025"/>
                  <a:pt x="12487" y="2025"/>
                </a:cubicBezTo>
                <a:moveTo>
                  <a:pt x="5063" y="21600"/>
                </a:moveTo>
                <a:cubicBezTo>
                  <a:pt x="1013" y="21600"/>
                  <a:pt x="1013" y="21600"/>
                  <a:pt x="1013" y="21600"/>
                </a:cubicBezTo>
                <a:cubicBezTo>
                  <a:pt x="422" y="21600"/>
                  <a:pt x="0" y="21178"/>
                  <a:pt x="0" y="20587"/>
                </a:cubicBezTo>
                <a:cubicBezTo>
                  <a:pt x="0" y="16537"/>
                  <a:pt x="0" y="16537"/>
                  <a:pt x="0" y="16537"/>
                </a:cubicBezTo>
                <a:cubicBezTo>
                  <a:pt x="0" y="15947"/>
                  <a:pt x="422" y="15525"/>
                  <a:pt x="1013" y="15525"/>
                </a:cubicBezTo>
                <a:cubicBezTo>
                  <a:pt x="1603" y="15525"/>
                  <a:pt x="2025" y="15947"/>
                  <a:pt x="2025" y="16537"/>
                </a:cubicBezTo>
                <a:cubicBezTo>
                  <a:pt x="2025" y="19575"/>
                  <a:pt x="2025" y="19575"/>
                  <a:pt x="2025" y="19575"/>
                </a:cubicBezTo>
                <a:cubicBezTo>
                  <a:pt x="5063" y="19575"/>
                  <a:pt x="5063" y="19575"/>
                  <a:pt x="5063" y="19575"/>
                </a:cubicBezTo>
                <a:cubicBezTo>
                  <a:pt x="5653" y="19575"/>
                  <a:pt x="6075" y="19997"/>
                  <a:pt x="6075" y="20587"/>
                </a:cubicBezTo>
                <a:cubicBezTo>
                  <a:pt x="6075" y="21178"/>
                  <a:pt x="5653" y="21600"/>
                  <a:pt x="5063" y="21600"/>
                </a:cubicBezTo>
                <a:moveTo>
                  <a:pt x="2025" y="9112"/>
                </a:moveTo>
                <a:cubicBezTo>
                  <a:pt x="2025" y="12487"/>
                  <a:pt x="2025" y="12487"/>
                  <a:pt x="2025" y="12487"/>
                </a:cubicBezTo>
                <a:cubicBezTo>
                  <a:pt x="2025" y="13078"/>
                  <a:pt x="1603" y="13500"/>
                  <a:pt x="1013" y="13500"/>
                </a:cubicBezTo>
                <a:cubicBezTo>
                  <a:pt x="422" y="13500"/>
                  <a:pt x="0" y="13078"/>
                  <a:pt x="0" y="12487"/>
                </a:cubicBezTo>
                <a:cubicBezTo>
                  <a:pt x="0" y="9112"/>
                  <a:pt x="0" y="9112"/>
                  <a:pt x="0" y="9112"/>
                </a:cubicBezTo>
                <a:cubicBezTo>
                  <a:pt x="0" y="8522"/>
                  <a:pt x="422" y="8100"/>
                  <a:pt x="1013" y="8100"/>
                </a:cubicBezTo>
                <a:cubicBezTo>
                  <a:pt x="1603" y="8100"/>
                  <a:pt x="2025" y="8522"/>
                  <a:pt x="2025" y="9112"/>
                </a:cubicBezTo>
                <a:moveTo>
                  <a:pt x="5063" y="2025"/>
                </a:moveTo>
                <a:cubicBezTo>
                  <a:pt x="5063" y="2025"/>
                  <a:pt x="5063" y="2025"/>
                  <a:pt x="5063" y="2025"/>
                </a:cubicBezTo>
                <a:cubicBezTo>
                  <a:pt x="2025" y="2025"/>
                  <a:pt x="2025" y="2025"/>
                  <a:pt x="2025" y="2025"/>
                </a:cubicBezTo>
                <a:cubicBezTo>
                  <a:pt x="2025" y="5062"/>
                  <a:pt x="2025" y="5062"/>
                  <a:pt x="2025" y="5062"/>
                </a:cubicBezTo>
                <a:cubicBezTo>
                  <a:pt x="2025" y="5653"/>
                  <a:pt x="1603" y="6075"/>
                  <a:pt x="1013" y="6075"/>
                </a:cubicBezTo>
                <a:cubicBezTo>
                  <a:pt x="422" y="6075"/>
                  <a:pt x="0" y="5653"/>
                  <a:pt x="0" y="5062"/>
                </a:cubicBezTo>
                <a:cubicBezTo>
                  <a:pt x="0" y="5062"/>
                  <a:pt x="0" y="5062"/>
                  <a:pt x="0" y="5062"/>
                </a:cubicBezTo>
                <a:cubicBezTo>
                  <a:pt x="0" y="1012"/>
                  <a:pt x="0" y="1012"/>
                  <a:pt x="0" y="1012"/>
                </a:cubicBezTo>
                <a:cubicBezTo>
                  <a:pt x="0" y="422"/>
                  <a:pt x="422" y="0"/>
                  <a:pt x="1013" y="0"/>
                </a:cubicBezTo>
                <a:cubicBezTo>
                  <a:pt x="5063" y="0"/>
                  <a:pt x="5063" y="0"/>
                  <a:pt x="5063" y="0"/>
                </a:cubicBezTo>
                <a:cubicBezTo>
                  <a:pt x="5653" y="0"/>
                  <a:pt x="6075" y="422"/>
                  <a:pt x="6075" y="1012"/>
                </a:cubicBezTo>
                <a:cubicBezTo>
                  <a:pt x="6075" y="1603"/>
                  <a:pt x="5653" y="2025"/>
                  <a:pt x="5063" y="2025"/>
                </a:cubicBezTo>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5" name="Shape"/>
          <p:cNvSpPr/>
          <p:nvPr/>
        </p:nvSpPr>
        <p:spPr>
          <a:xfrm>
            <a:off x="1854239" y="749213"/>
            <a:ext cx="511405" cy="495967"/>
          </a:xfrm>
          <a:custGeom>
            <a:avLst/>
            <a:gdLst/>
            <a:ahLst/>
            <a:cxnLst>
              <a:cxn ang="0">
                <a:pos x="wd2" y="hd2"/>
              </a:cxn>
              <a:cxn ang="5400000">
                <a:pos x="wd2" y="hd2"/>
              </a:cxn>
              <a:cxn ang="10800000">
                <a:pos x="wd2" y="hd2"/>
              </a:cxn>
              <a:cxn ang="16200000">
                <a:pos x="wd2" y="hd2"/>
              </a:cxn>
            </a:cxnLst>
            <a:rect l="0" t="0" r="r" b="b"/>
            <a:pathLst>
              <a:path w="21600" h="21600" extrusionOk="0">
                <a:moveTo>
                  <a:pt x="21600" y="20555"/>
                </a:moveTo>
                <a:cubicBezTo>
                  <a:pt x="21600" y="21165"/>
                  <a:pt x="21178" y="21600"/>
                  <a:pt x="20587" y="21600"/>
                </a:cubicBezTo>
                <a:cubicBezTo>
                  <a:pt x="1013" y="21600"/>
                  <a:pt x="1013" y="21600"/>
                  <a:pt x="1013" y="21600"/>
                </a:cubicBezTo>
                <a:cubicBezTo>
                  <a:pt x="422" y="21600"/>
                  <a:pt x="0" y="21165"/>
                  <a:pt x="0" y="20555"/>
                </a:cubicBezTo>
                <a:cubicBezTo>
                  <a:pt x="0" y="1045"/>
                  <a:pt x="0" y="1045"/>
                  <a:pt x="0" y="1045"/>
                </a:cubicBezTo>
                <a:cubicBezTo>
                  <a:pt x="0" y="435"/>
                  <a:pt x="422" y="0"/>
                  <a:pt x="1013" y="0"/>
                </a:cubicBezTo>
                <a:cubicBezTo>
                  <a:pt x="2025" y="0"/>
                  <a:pt x="2025" y="0"/>
                  <a:pt x="2025" y="0"/>
                </a:cubicBezTo>
                <a:cubicBezTo>
                  <a:pt x="3038" y="0"/>
                  <a:pt x="3038" y="0"/>
                  <a:pt x="3038" y="0"/>
                </a:cubicBezTo>
                <a:cubicBezTo>
                  <a:pt x="4050" y="0"/>
                  <a:pt x="4050" y="0"/>
                  <a:pt x="4050" y="0"/>
                </a:cubicBezTo>
                <a:cubicBezTo>
                  <a:pt x="4050" y="1045"/>
                  <a:pt x="4050" y="1045"/>
                  <a:pt x="4050" y="1045"/>
                </a:cubicBezTo>
                <a:cubicBezTo>
                  <a:pt x="4050" y="1394"/>
                  <a:pt x="4050" y="1394"/>
                  <a:pt x="4050" y="1394"/>
                </a:cubicBezTo>
                <a:cubicBezTo>
                  <a:pt x="4050" y="5226"/>
                  <a:pt x="4050" y="5226"/>
                  <a:pt x="4050" y="5226"/>
                </a:cubicBezTo>
                <a:cubicBezTo>
                  <a:pt x="4050" y="6271"/>
                  <a:pt x="4050" y="6271"/>
                  <a:pt x="4050" y="6271"/>
                </a:cubicBezTo>
                <a:cubicBezTo>
                  <a:pt x="4050" y="8361"/>
                  <a:pt x="4050" y="8361"/>
                  <a:pt x="4050" y="8361"/>
                </a:cubicBezTo>
                <a:cubicBezTo>
                  <a:pt x="4050" y="9494"/>
                  <a:pt x="4894" y="10452"/>
                  <a:pt x="5991" y="10452"/>
                </a:cubicBezTo>
                <a:cubicBezTo>
                  <a:pt x="14934" y="10452"/>
                  <a:pt x="14934" y="10452"/>
                  <a:pt x="14934" y="10452"/>
                </a:cubicBezTo>
                <a:cubicBezTo>
                  <a:pt x="16031" y="10452"/>
                  <a:pt x="16875" y="9494"/>
                  <a:pt x="16875" y="8361"/>
                </a:cubicBezTo>
                <a:cubicBezTo>
                  <a:pt x="16875" y="6271"/>
                  <a:pt x="16875" y="6271"/>
                  <a:pt x="16875" y="6271"/>
                </a:cubicBezTo>
                <a:cubicBezTo>
                  <a:pt x="16875" y="5226"/>
                  <a:pt x="16875" y="5226"/>
                  <a:pt x="16875" y="5226"/>
                </a:cubicBezTo>
                <a:cubicBezTo>
                  <a:pt x="16875" y="2090"/>
                  <a:pt x="16875" y="2090"/>
                  <a:pt x="16875" y="2090"/>
                </a:cubicBezTo>
                <a:cubicBezTo>
                  <a:pt x="16875" y="1394"/>
                  <a:pt x="16875" y="1394"/>
                  <a:pt x="16875" y="1394"/>
                </a:cubicBezTo>
                <a:cubicBezTo>
                  <a:pt x="16875" y="1045"/>
                  <a:pt x="16875" y="1045"/>
                  <a:pt x="16875" y="1045"/>
                </a:cubicBezTo>
                <a:cubicBezTo>
                  <a:pt x="16875" y="0"/>
                  <a:pt x="16875" y="0"/>
                  <a:pt x="16875" y="0"/>
                </a:cubicBezTo>
                <a:cubicBezTo>
                  <a:pt x="17212" y="0"/>
                  <a:pt x="17212" y="0"/>
                  <a:pt x="17212" y="0"/>
                </a:cubicBezTo>
                <a:cubicBezTo>
                  <a:pt x="17550" y="0"/>
                  <a:pt x="17550" y="0"/>
                  <a:pt x="17550" y="0"/>
                </a:cubicBezTo>
                <a:cubicBezTo>
                  <a:pt x="17803" y="0"/>
                  <a:pt x="18056" y="87"/>
                  <a:pt x="18225" y="348"/>
                </a:cubicBezTo>
                <a:cubicBezTo>
                  <a:pt x="21262" y="3484"/>
                  <a:pt x="21262" y="3484"/>
                  <a:pt x="21262" y="3484"/>
                </a:cubicBezTo>
                <a:cubicBezTo>
                  <a:pt x="21516" y="3658"/>
                  <a:pt x="21600" y="3919"/>
                  <a:pt x="21600" y="4181"/>
                </a:cubicBezTo>
                <a:lnTo>
                  <a:pt x="21600" y="20555"/>
                </a:lnTo>
                <a:close/>
                <a:moveTo>
                  <a:pt x="15862" y="8361"/>
                </a:moveTo>
                <a:cubicBezTo>
                  <a:pt x="15862" y="8971"/>
                  <a:pt x="15441" y="9406"/>
                  <a:pt x="14850" y="9406"/>
                </a:cubicBezTo>
                <a:cubicBezTo>
                  <a:pt x="13500" y="9406"/>
                  <a:pt x="13500" y="9406"/>
                  <a:pt x="13500" y="9406"/>
                </a:cubicBezTo>
                <a:cubicBezTo>
                  <a:pt x="13500" y="9406"/>
                  <a:pt x="13500" y="9406"/>
                  <a:pt x="13500" y="9406"/>
                </a:cubicBezTo>
                <a:cubicBezTo>
                  <a:pt x="7425" y="9406"/>
                  <a:pt x="7425" y="9406"/>
                  <a:pt x="7425" y="9406"/>
                </a:cubicBezTo>
                <a:cubicBezTo>
                  <a:pt x="7425" y="9406"/>
                  <a:pt x="7425" y="9406"/>
                  <a:pt x="7425" y="9406"/>
                </a:cubicBezTo>
                <a:cubicBezTo>
                  <a:pt x="6075" y="9406"/>
                  <a:pt x="6075" y="9406"/>
                  <a:pt x="6075" y="9406"/>
                </a:cubicBezTo>
                <a:cubicBezTo>
                  <a:pt x="5484" y="9406"/>
                  <a:pt x="5063" y="8971"/>
                  <a:pt x="5063" y="8361"/>
                </a:cubicBezTo>
                <a:cubicBezTo>
                  <a:pt x="5063" y="6271"/>
                  <a:pt x="5063" y="6271"/>
                  <a:pt x="5063" y="6271"/>
                </a:cubicBezTo>
                <a:cubicBezTo>
                  <a:pt x="5063" y="0"/>
                  <a:pt x="5063" y="0"/>
                  <a:pt x="5063" y="0"/>
                </a:cubicBezTo>
                <a:cubicBezTo>
                  <a:pt x="15862" y="0"/>
                  <a:pt x="15862" y="0"/>
                  <a:pt x="15862" y="0"/>
                </a:cubicBezTo>
                <a:cubicBezTo>
                  <a:pt x="15862" y="6271"/>
                  <a:pt x="15862" y="6271"/>
                  <a:pt x="15862" y="6271"/>
                </a:cubicBezTo>
                <a:lnTo>
                  <a:pt x="15862" y="8361"/>
                </a:lnTo>
                <a:close/>
                <a:moveTo>
                  <a:pt x="13837" y="1394"/>
                </a:moveTo>
                <a:cubicBezTo>
                  <a:pt x="10800" y="1394"/>
                  <a:pt x="10800" y="1394"/>
                  <a:pt x="10800" y="1394"/>
                </a:cubicBezTo>
                <a:cubicBezTo>
                  <a:pt x="10800" y="8013"/>
                  <a:pt x="10800" y="8013"/>
                  <a:pt x="10800" y="8013"/>
                </a:cubicBezTo>
                <a:cubicBezTo>
                  <a:pt x="13837" y="8013"/>
                  <a:pt x="13837" y="8013"/>
                  <a:pt x="13837" y="8013"/>
                </a:cubicBezTo>
                <a:lnTo>
                  <a:pt x="13837" y="139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16" name="Shape"/>
          <p:cNvSpPr/>
          <p:nvPr/>
        </p:nvSpPr>
        <p:spPr>
          <a:xfrm>
            <a:off x="958800" y="812897"/>
            <a:ext cx="511405" cy="368597"/>
          </a:xfrm>
          <a:custGeom>
            <a:avLst/>
            <a:gdLst/>
            <a:ahLst/>
            <a:cxnLst>
              <a:cxn ang="0">
                <a:pos x="wd2" y="hd2"/>
              </a:cxn>
              <a:cxn ang="5400000">
                <a:pos x="wd2" y="hd2"/>
              </a:cxn>
              <a:cxn ang="10800000">
                <a:pos x="wd2" y="hd2"/>
              </a:cxn>
              <a:cxn ang="16200000">
                <a:pos x="wd2" y="hd2"/>
              </a:cxn>
            </a:cxnLst>
            <a:rect l="0" t="0" r="r" b="b"/>
            <a:pathLst>
              <a:path w="21600" h="21600" extrusionOk="0">
                <a:moveTo>
                  <a:pt x="20587" y="21600"/>
                </a:moveTo>
                <a:cubicBezTo>
                  <a:pt x="19575" y="21600"/>
                  <a:pt x="19575" y="21600"/>
                  <a:pt x="19575" y="21600"/>
                </a:cubicBezTo>
                <a:cubicBezTo>
                  <a:pt x="19322" y="21600"/>
                  <a:pt x="19322" y="21600"/>
                  <a:pt x="19322" y="21600"/>
                </a:cubicBezTo>
                <a:cubicBezTo>
                  <a:pt x="17803" y="21600"/>
                  <a:pt x="17803" y="21600"/>
                  <a:pt x="17803" y="21600"/>
                </a:cubicBezTo>
                <a:cubicBezTo>
                  <a:pt x="16116" y="15965"/>
                  <a:pt x="16116" y="15965"/>
                  <a:pt x="16116" y="15965"/>
                </a:cubicBezTo>
                <a:cubicBezTo>
                  <a:pt x="16116" y="15965"/>
                  <a:pt x="16116" y="15965"/>
                  <a:pt x="16116" y="15965"/>
                </a:cubicBezTo>
                <a:cubicBezTo>
                  <a:pt x="15947" y="15378"/>
                  <a:pt x="15609" y="15026"/>
                  <a:pt x="15187" y="15026"/>
                </a:cubicBezTo>
                <a:cubicBezTo>
                  <a:pt x="6413" y="15026"/>
                  <a:pt x="6413" y="15026"/>
                  <a:pt x="6413" y="15026"/>
                </a:cubicBezTo>
                <a:cubicBezTo>
                  <a:pt x="5991" y="15026"/>
                  <a:pt x="5653" y="15378"/>
                  <a:pt x="5484" y="15965"/>
                </a:cubicBezTo>
                <a:cubicBezTo>
                  <a:pt x="5484" y="15965"/>
                  <a:pt x="5484" y="15965"/>
                  <a:pt x="5484" y="15965"/>
                </a:cubicBezTo>
                <a:cubicBezTo>
                  <a:pt x="3797" y="21600"/>
                  <a:pt x="3797" y="21600"/>
                  <a:pt x="3797" y="21600"/>
                </a:cubicBezTo>
                <a:cubicBezTo>
                  <a:pt x="2278" y="21600"/>
                  <a:pt x="2278" y="21600"/>
                  <a:pt x="2278" y="21600"/>
                </a:cubicBezTo>
                <a:cubicBezTo>
                  <a:pt x="2025" y="21600"/>
                  <a:pt x="2025" y="21600"/>
                  <a:pt x="2025" y="21600"/>
                </a:cubicBezTo>
                <a:cubicBezTo>
                  <a:pt x="1013" y="21600"/>
                  <a:pt x="1013" y="21600"/>
                  <a:pt x="1013" y="21600"/>
                </a:cubicBezTo>
                <a:cubicBezTo>
                  <a:pt x="422" y="21600"/>
                  <a:pt x="0" y="21013"/>
                  <a:pt x="0" y="20191"/>
                </a:cubicBezTo>
                <a:cubicBezTo>
                  <a:pt x="0" y="1409"/>
                  <a:pt x="0" y="1409"/>
                  <a:pt x="0" y="1409"/>
                </a:cubicBezTo>
                <a:cubicBezTo>
                  <a:pt x="0" y="587"/>
                  <a:pt x="422" y="0"/>
                  <a:pt x="1013" y="0"/>
                </a:cubicBezTo>
                <a:cubicBezTo>
                  <a:pt x="20587" y="0"/>
                  <a:pt x="20587" y="0"/>
                  <a:pt x="20587" y="0"/>
                </a:cubicBezTo>
                <a:cubicBezTo>
                  <a:pt x="21178" y="0"/>
                  <a:pt x="21600" y="587"/>
                  <a:pt x="21600" y="1409"/>
                </a:cubicBezTo>
                <a:cubicBezTo>
                  <a:pt x="21600" y="20191"/>
                  <a:pt x="21600" y="20191"/>
                  <a:pt x="21600" y="20191"/>
                </a:cubicBezTo>
                <a:cubicBezTo>
                  <a:pt x="21600" y="21013"/>
                  <a:pt x="21178" y="21600"/>
                  <a:pt x="20587" y="21600"/>
                </a:cubicBezTo>
                <a:moveTo>
                  <a:pt x="5400" y="7043"/>
                </a:moveTo>
                <a:cubicBezTo>
                  <a:pt x="4641" y="7043"/>
                  <a:pt x="4050" y="7865"/>
                  <a:pt x="4050" y="8922"/>
                </a:cubicBezTo>
                <a:cubicBezTo>
                  <a:pt x="4050" y="9978"/>
                  <a:pt x="4641" y="10800"/>
                  <a:pt x="5400" y="10800"/>
                </a:cubicBezTo>
                <a:cubicBezTo>
                  <a:pt x="6159" y="10800"/>
                  <a:pt x="6750" y="9978"/>
                  <a:pt x="6750" y="8922"/>
                </a:cubicBezTo>
                <a:cubicBezTo>
                  <a:pt x="6750" y="7865"/>
                  <a:pt x="6159" y="7043"/>
                  <a:pt x="5400" y="7043"/>
                </a:cubicBezTo>
                <a:moveTo>
                  <a:pt x="13500" y="7043"/>
                </a:moveTo>
                <a:cubicBezTo>
                  <a:pt x="8100" y="7043"/>
                  <a:pt x="8100" y="7043"/>
                  <a:pt x="8100" y="7043"/>
                </a:cubicBezTo>
                <a:cubicBezTo>
                  <a:pt x="8100" y="10800"/>
                  <a:pt x="8100" y="10800"/>
                  <a:pt x="8100" y="10800"/>
                </a:cubicBezTo>
                <a:cubicBezTo>
                  <a:pt x="13500" y="10800"/>
                  <a:pt x="13500" y="10800"/>
                  <a:pt x="13500" y="10800"/>
                </a:cubicBezTo>
                <a:lnTo>
                  <a:pt x="13500" y="7043"/>
                </a:lnTo>
                <a:close/>
                <a:moveTo>
                  <a:pt x="16200" y="7043"/>
                </a:moveTo>
                <a:cubicBezTo>
                  <a:pt x="15441" y="7043"/>
                  <a:pt x="14850" y="7865"/>
                  <a:pt x="14850" y="8922"/>
                </a:cubicBezTo>
                <a:cubicBezTo>
                  <a:pt x="14850" y="9978"/>
                  <a:pt x="15441" y="10800"/>
                  <a:pt x="16200" y="10800"/>
                </a:cubicBezTo>
                <a:cubicBezTo>
                  <a:pt x="16959" y="10800"/>
                  <a:pt x="17550" y="9978"/>
                  <a:pt x="17550" y="8922"/>
                </a:cubicBezTo>
                <a:cubicBezTo>
                  <a:pt x="17550" y="7865"/>
                  <a:pt x="16959" y="7043"/>
                  <a:pt x="16200" y="7043"/>
                </a:cubicBezTo>
                <a:moveTo>
                  <a:pt x="6159" y="17374"/>
                </a:moveTo>
                <a:cubicBezTo>
                  <a:pt x="6244" y="16787"/>
                  <a:pt x="6666" y="16435"/>
                  <a:pt x="7088" y="16435"/>
                </a:cubicBezTo>
                <a:cubicBezTo>
                  <a:pt x="14512" y="16435"/>
                  <a:pt x="14512" y="16435"/>
                  <a:pt x="14512" y="16435"/>
                </a:cubicBezTo>
                <a:cubicBezTo>
                  <a:pt x="14934" y="16435"/>
                  <a:pt x="15356" y="16787"/>
                  <a:pt x="15441" y="17374"/>
                </a:cubicBezTo>
                <a:cubicBezTo>
                  <a:pt x="15441" y="17374"/>
                  <a:pt x="15441" y="17374"/>
                  <a:pt x="15441" y="17374"/>
                </a:cubicBezTo>
                <a:cubicBezTo>
                  <a:pt x="16453" y="21600"/>
                  <a:pt x="16453" y="21600"/>
                  <a:pt x="16453" y="21600"/>
                </a:cubicBezTo>
                <a:cubicBezTo>
                  <a:pt x="14512" y="21600"/>
                  <a:pt x="14512" y="21600"/>
                  <a:pt x="14512" y="21600"/>
                </a:cubicBezTo>
                <a:cubicBezTo>
                  <a:pt x="14344" y="21600"/>
                  <a:pt x="14344" y="21600"/>
                  <a:pt x="14344" y="21600"/>
                </a:cubicBezTo>
                <a:cubicBezTo>
                  <a:pt x="7172" y="21600"/>
                  <a:pt x="7172" y="21600"/>
                  <a:pt x="7172" y="21600"/>
                </a:cubicBezTo>
                <a:cubicBezTo>
                  <a:pt x="7088" y="21600"/>
                  <a:pt x="7088" y="21600"/>
                  <a:pt x="7088" y="21600"/>
                </a:cubicBezTo>
                <a:cubicBezTo>
                  <a:pt x="5063" y="21600"/>
                  <a:pt x="5063" y="21600"/>
                  <a:pt x="5063" y="21600"/>
                </a:cubicBezTo>
                <a:cubicBezTo>
                  <a:pt x="6159" y="17374"/>
                  <a:pt x="6159" y="17374"/>
                  <a:pt x="6159" y="1737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922" name="Group"/>
          <p:cNvGrpSpPr/>
          <p:nvPr/>
        </p:nvGrpSpPr>
        <p:grpSpPr>
          <a:xfrm>
            <a:off x="1068799" y="4341065"/>
            <a:ext cx="600178" cy="596318"/>
            <a:chOff x="0" y="0"/>
            <a:chExt cx="1316567" cy="1308101"/>
          </a:xfrm>
          <a:solidFill>
            <a:schemeClr val="tx1"/>
          </a:solidFill>
        </p:grpSpPr>
        <p:sp>
          <p:nvSpPr>
            <p:cNvPr id="1917" name="Shape"/>
            <p:cNvSpPr/>
            <p:nvPr/>
          </p:nvSpPr>
          <p:spPr>
            <a:xfrm>
              <a:off x="67733" y="313266"/>
              <a:ext cx="1248835" cy="381001"/>
            </a:xfrm>
            <a:custGeom>
              <a:avLst/>
              <a:gdLst/>
              <a:ahLst/>
              <a:cxnLst>
                <a:cxn ang="0">
                  <a:pos x="wd2" y="hd2"/>
                </a:cxn>
                <a:cxn ang="5400000">
                  <a:pos x="wd2" y="hd2"/>
                </a:cxn>
                <a:cxn ang="10800000">
                  <a:pos x="wd2" y="hd2"/>
                </a:cxn>
                <a:cxn ang="16200000">
                  <a:pos x="wd2" y="hd2"/>
                </a:cxn>
              </a:cxnLst>
              <a:rect l="0" t="0" r="r" b="b"/>
              <a:pathLst>
                <a:path w="21600" h="21600" extrusionOk="0">
                  <a:moveTo>
                    <a:pt x="4478" y="0"/>
                  </a:moveTo>
                  <a:cubicBezTo>
                    <a:pt x="21600" y="0"/>
                    <a:pt x="21600" y="0"/>
                    <a:pt x="21600" y="0"/>
                  </a:cubicBezTo>
                  <a:cubicBezTo>
                    <a:pt x="21600" y="10800"/>
                    <a:pt x="21600" y="10800"/>
                    <a:pt x="21600" y="10800"/>
                  </a:cubicBezTo>
                  <a:cubicBezTo>
                    <a:pt x="4478" y="10800"/>
                    <a:pt x="4478" y="10800"/>
                    <a:pt x="4478" y="10800"/>
                  </a:cubicBezTo>
                  <a:cubicBezTo>
                    <a:pt x="4083" y="10800"/>
                    <a:pt x="3820" y="11232"/>
                    <a:pt x="3688" y="11664"/>
                  </a:cubicBezTo>
                  <a:cubicBezTo>
                    <a:pt x="3556" y="12528"/>
                    <a:pt x="3424" y="13392"/>
                    <a:pt x="3424" y="14256"/>
                  </a:cubicBezTo>
                  <a:cubicBezTo>
                    <a:pt x="3424" y="21600"/>
                    <a:pt x="3424" y="21600"/>
                    <a:pt x="3424" y="21600"/>
                  </a:cubicBezTo>
                  <a:cubicBezTo>
                    <a:pt x="0" y="21600"/>
                    <a:pt x="0" y="21600"/>
                    <a:pt x="0" y="21600"/>
                  </a:cubicBezTo>
                  <a:cubicBezTo>
                    <a:pt x="0" y="14256"/>
                    <a:pt x="0" y="14256"/>
                    <a:pt x="0" y="14256"/>
                  </a:cubicBezTo>
                  <a:cubicBezTo>
                    <a:pt x="0" y="10368"/>
                    <a:pt x="527" y="6480"/>
                    <a:pt x="1317" y="3888"/>
                  </a:cubicBezTo>
                  <a:cubicBezTo>
                    <a:pt x="2107" y="1296"/>
                    <a:pt x="3161" y="0"/>
                    <a:pt x="4478"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18" name="Shape"/>
            <p:cNvSpPr/>
            <p:nvPr/>
          </p:nvSpPr>
          <p:spPr>
            <a:xfrm>
              <a:off x="0" y="719666"/>
              <a:ext cx="334435" cy="114303"/>
            </a:xfrm>
            <a:custGeom>
              <a:avLst/>
              <a:gdLst/>
              <a:ahLst/>
              <a:cxnLst>
                <a:cxn ang="0">
                  <a:pos x="wd2" y="hd2"/>
                </a:cxn>
                <a:cxn ang="5400000">
                  <a:pos x="wd2" y="hd2"/>
                </a:cxn>
                <a:cxn ang="10800000">
                  <a:pos x="wd2" y="hd2"/>
                </a:cxn>
                <a:cxn ang="16200000">
                  <a:pos x="wd2" y="hd2"/>
                </a:cxn>
              </a:cxnLst>
              <a:rect l="0" t="0" r="r" b="b"/>
              <a:pathLst>
                <a:path w="21600" h="21600" extrusionOk="0">
                  <a:moveTo>
                    <a:pt x="1964" y="0"/>
                  </a:moveTo>
                  <a:cubicBezTo>
                    <a:pt x="982" y="0"/>
                    <a:pt x="0" y="1440"/>
                    <a:pt x="0" y="5760"/>
                  </a:cubicBezTo>
                  <a:cubicBezTo>
                    <a:pt x="0" y="8640"/>
                    <a:pt x="982" y="11520"/>
                    <a:pt x="1964" y="11520"/>
                  </a:cubicBezTo>
                  <a:cubicBezTo>
                    <a:pt x="4418" y="11520"/>
                    <a:pt x="4418" y="11520"/>
                    <a:pt x="4418" y="11520"/>
                  </a:cubicBezTo>
                  <a:cubicBezTo>
                    <a:pt x="4418" y="11520"/>
                    <a:pt x="4418" y="11520"/>
                    <a:pt x="4418" y="11520"/>
                  </a:cubicBezTo>
                  <a:cubicBezTo>
                    <a:pt x="4418" y="17280"/>
                    <a:pt x="5891" y="21600"/>
                    <a:pt x="7855" y="21600"/>
                  </a:cubicBezTo>
                  <a:cubicBezTo>
                    <a:pt x="13745" y="21600"/>
                    <a:pt x="13745" y="21600"/>
                    <a:pt x="13745" y="21600"/>
                  </a:cubicBezTo>
                  <a:cubicBezTo>
                    <a:pt x="15709" y="21600"/>
                    <a:pt x="17182" y="17280"/>
                    <a:pt x="17182" y="11520"/>
                  </a:cubicBezTo>
                  <a:cubicBezTo>
                    <a:pt x="17182" y="11520"/>
                    <a:pt x="17182" y="11520"/>
                    <a:pt x="17182" y="11520"/>
                  </a:cubicBezTo>
                  <a:cubicBezTo>
                    <a:pt x="19636" y="11520"/>
                    <a:pt x="19636" y="11520"/>
                    <a:pt x="19636" y="11520"/>
                  </a:cubicBezTo>
                  <a:cubicBezTo>
                    <a:pt x="20618" y="11520"/>
                    <a:pt x="21600" y="8640"/>
                    <a:pt x="21600" y="5760"/>
                  </a:cubicBezTo>
                  <a:cubicBezTo>
                    <a:pt x="21600" y="1440"/>
                    <a:pt x="20618" y="0"/>
                    <a:pt x="19636" y="0"/>
                  </a:cubicBezTo>
                  <a:lnTo>
                    <a:pt x="1964"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19" name="Shape"/>
            <p:cNvSpPr/>
            <p:nvPr/>
          </p:nvSpPr>
          <p:spPr>
            <a:xfrm>
              <a:off x="0" y="855133"/>
              <a:ext cx="334435" cy="4529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3255" y="6956"/>
                    <a:pt x="21600" y="10617"/>
                    <a:pt x="21600" y="14278"/>
                  </a:cubicBezTo>
                  <a:cubicBezTo>
                    <a:pt x="21600" y="17939"/>
                    <a:pt x="18655" y="21600"/>
                    <a:pt x="10800" y="21600"/>
                  </a:cubicBezTo>
                  <a:cubicBezTo>
                    <a:pt x="2945" y="21600"/>
                    <a:pt x="0" y="17939"/>
                    <a:pt x="0" y="14278"/>
                  </a:cubicBezTo>
                  <a:cubicBezTo>
                    <a:pt x="0" y="10617"/>
                    <a:pt x="8345" y="6956"/>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20" name="Shape"/>
            <p:cNvSpPr/>
            <p:nvPr/>
          </p:nvSpPr>
          <p:spPr>
            <a:xfrm>
              <a:off x="321733" y="0"/>
              <a:ext cx="757769" cy="351368"/>
            </a:xfrm>
            <a:custGeom>
              <a:avLst/>
              <a:gdLst/>
              <a:ahLst/>
              <a:cxnLst>
                <a:cxn ang="0">
                  <a:pos x="wd2" y="hd2"/>
                </a:cxn>
                <a:cxn ang="5400000">
                  <a:pos x="wd2" y="hd2"/>
                </a:cxn>
                <a:cxn ang="10800000">
                  <a:pos x="wd2" y="hd2"/>
                </a:cxn>
                <a:cxn ang="16200000">
                  <a:pos x="wd2" y="hd2"/>
                </a:cxn>
              </a:cxnLst>
              <a:rect l="0" t="0" r="r" b="b"/>
              <a:pathLst>
                <a:path w="21600" h="21600" extrusionOk="0">
                  <a:moveTo>
                    <a:pt x="13176" y="3757"/>
                  </a:moveTo>
                  <a:cubicBezTo>
                    <a:pt x="18360" y="939"/>
                    <a:pt x="21600" y="1409"/>
                    <a:pt x="21600" y="5635"/>
                  </a:cubicBezTo>
                  <a:cubicBezTo>
                    <a:pt x="21600" y="9861"/>
                    <a:pt x="18360" y="10330"/>
                    <a:pt x="13176" y="7043"/>
                  </a:cubicBezTo>
                  <a:cubicBezTo>
                    <a:pt x="12960" y="8452"/>
                    <a:pt x="12528" y="9391"/>
                    <a:pt x="12096" y="9861"/>
                  </a:cubicBezTo>
                  <a:cubicBezTo>
                    <a:pt x="12096" y="21600"/>
                    <a:pt x="12096" y="21600"/>
                    <a:pt x="12096" y="21600"/>
                  </a:cubicBezTo>
                  <a:cubicBezTo>
                    <a:pt x="9504" y="21600"/>
                    <a:pt x="9504" y="21600"/>
                    <a:pt x="9504" y="21600"/>
                  </a:cubicBezTo>
                  <a:cubicBezTo>
                    <a:pt x="9504" y="9861"/>
                    <a:pt x="9504" y="9861"/>
                    <a:pt x="9504" y="9861"/>
                  </a:cubicBezTo>
                  <a:cubicBezTo>
                    <a:pt x="8856" y="9391"/>
                    <a:pt x="8640" y="8452"/>
                    <a:pt x="8424" y="7043"/>
                  </a:cubicBezTo>
                  <a:cubicBezTo>
                    <a:pt x="3240" y="10330"/>
                    <a:pt x="0" y="9861"/>
                    <a:pt x="0" y="5635"/>
                  </a:cubicBezTo>
                  <a:cubicBezTo>
                    <a:pt x="0" y="1409"/>
                    <a:pt x="3240" y="939"/>
                    <a:pt x="8424" y="3757"/>
                  </a:cubicBezTo>
                  <a:cubicBezTo>
                    <a:pt x="8640" y="1878"/>
                    <a:pt x="9720" y="0"/>
                    <a:pt x="10800" y="0"/>
                  </a:cubicBezTo>
                  <a:cubicBezTo>
                    <a:pt x="11880" y="0"/>
                    <a:pt x="12744" y="1878"/>
                    <a:pt x="13176" y="375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21" name="Shape"/>
            <p:cNvSpPr/>
            <p:nvPr/>
          </p:nvSpPr>
          <p:spPr>
            <a:xfrm>
              <a:off x="38101" y="1016000"/>
              <a:ext cx="93134" cy="245534"/>
            </a:xfrm>
            <a:custGeom>
              <a:avLst/>
              <a:gdLst/>
              <a:ahLst/>
              <a:cxnLst>
                <a:cxn ang="0">
                  <a:pos x="wd2" y="hd2"/>
                </a:cxn>
                <a:cxn ang="5400000">
                  <a:pos x="wd2" y="hd2"/>
                </a:cxn>
                <a:cxn ang="10800000">
                  <a:pos x="wd2" y="hd2"/>
                </a:cxn>
                <a:cxn ang="16200000">
                  <a:pos x="wd2" y="hd2"/>
                </a:cxn>
              </a:cxnLst>
              <a:rect l="0" t="0" r="r" b="b"/>
              <a:pathLst>
                <a:path w="21600" h="21600" extrusionOk="0">
                  <a:moveTo>
                    <a:pt x="19800" y="21600"/>
                  </a:moveTo>
                  <a:cubicBezTo>
                    <a:pt x="5400" y="20250"/>
                    <a:pt x="0" y="16200"/>
                    <a:pt x="0" y="12150"/>
                  </a:cubicBezTo>
                  <a:cubicBezTo>
                    <a:pt x="0" y="8775"/>
                    <a:pt x="12600" y="5400"/>
                    <a:pt x="21600" y="0"/>
                  </a:cubicBezTo>
                  <a:cubicBezTo>
                    <a:pt x="12600" y="4725"/>
                    <a:pt x="3600" y="8775"/>
                    <a:pt x="5400" y="12825"/>
                  </a:cubicBezTo>
                  <a:cubicBezTo>
                    <a:pt x="7200" y="16200"/>
                    <a:pt x="12600" y="19575"/>
                    <a:pt x="19800"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923" name="Shape"/>
          <p:cNvSpPr/>
          <p:nvPr/>
        </p:nvSpPr>
        <p:spPr>
          <a:xfrm>
            <a:off x="2070380" y="4236411"/>
            <a:ext cx="754575" cy="665790"/>
          </a:xfrm>
          <a:custGeom>
            <a:avLst/>
            <a:gdLst/>
            <a:ahLst/>
            <a:cxnLst>
              <a:cxn ang="0">
                <a:pos x="wd2" y="hd2"/>
              </a:cxn>
              <a:cxn ang="5400000">
                <a:pos x="wd2" y="hd2"/>
              </a:cxn>
              <a:cxn ang="10800000">
                <a:pos x="wd2" y="hd2"/>
              </a:cxn>
              <a:cxn ang="16200000">
                <a:pos x="wd2" y="hd2"/>
              </a:cxn>
            </a:cxnLst>
            <a:rect l="0" t="0" r="r" b="b"/>
            <a:pathLst>
              <a:path w="21490" h="21600" extrusionOk="0">
                <a:moveTo>
                  <a:pt x="0" y="16398"/>
                </a:moveTo>
                <a:cubicBezTo>
                  <a:pt x="0" y="16398"/>
                  <a:pt x="1282" y="21600"/>
                  <a:pt x="4734" y="21600"/>
                </a:cubicBezTo>
                <a:cubicBezTo>
                  <a:pt x="8186" y="21600"/>
                  <a:pt x="9962" y="21600"/>
                  <a:pt x="14301" y="21600"/>
                </a:cubicBezTo>
                <a:cubicBezTo>
                  <a:pt x="18542" y="21600"/>
                  <a:pt x="21304" y="16963"/>
                  <a:pt x="21403" y="16511"/>
                </a:cubicBezTo>
                <a:cubicBezTo>
                  <a:pt x="21600" y="15946"/>
                  <a:pt x="21403" y="16398"/>
                  <a:pt x="21403" y="16398"/>
                </a:cubicBezTo>
                <a:cubicBezTo>
                  <a:pt x="0" y="16398"/>
                  <a:pt x="0" y="16398"/>
                  <a:pt x="0" y="16398"/>
                </a:cubicBezTo>
                <a:close/>
                <a:moveTo>
                  <a:pt x="11047" y="0"/>
                </a:moveTo>
                <a:cubicBezTo>
                  <a:pt x="11145" y="15267"/>
                  <a:pt x="11145" y="15267"/>
                  <a:pt x="11145" y="15267"/>
                </a:cubicBezTo>
                <a:cubicBezTo>
                  <a:pt x="2071" y="15267"/>
                  <a:pt x="2071" y="15267"/>
                  <a:pt x="2071" y="15267"/>
                </a:cubicBezTo>
                <a:cubicBezTo>
                  <a:pt x="6805" y="12214"/>
                  <a:pt x="9370" y="6672"/>
                  <a:pt x="11047" y="0"/>
                </a:cubicBezTo>
                <a:close/>
                <a:moveTo>
                  <a:pt x="12230" y="3166"/>
                </a:moveTo>
                <a:cubicBezTo>
                  <a:pt x="12230" y="15267"/>
                  <a:pt x="12230" y="15267"/>
                  <a:pt x="12230" y="15267"/>
                </a:cubicBezTo>
                <a:cubicBezTo>
                  <a:pt x="17556" y="15267"/>
                  <a:pt x="17556" y="15267"/>
                  <a:pt x="17556" y="15267"/>
                </a:cubicBezTo>
                <a:cubicBezTo>
                  <a:pt x="14696" y="12892"/>
                  <a:pt x="13216" y="8369"/>
                  <a:pt x="12230" y="316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1924" name="Shape"/>
          <p:cNvSpPr/>
          <p:nvPr/>
        </p:nvSpPr>
        <p:spPr>
          <a:xfrm>
            <a:off x="3118456" y="5293956"/>
            <a:ext cx="515085" cy="762282"/>
          </a:xfrm>
          <a:custGeom>
            <a:avLst/>
            <a:gdLst/>
            <a:ahLst/>
            <a:cxnLst>
              <a:cxn ang="0">
                <a:pos x="wd2" y="hd2"/>
              </a:cxn>
              <a:cxn ang="5400000">
                <a:pos x="wd2" y="hd2"/>
              </a:cxn>
              <a:cxn ang="10800000">
                <a:pos x="wd2" y="hd2"/>
              </a:cxn>
              <a:cxn ang="16200000">
                <a:pos x="wd2" y="hd2"/>
              </a:cxn>
            </a:cxnLst>
            <a:rect l="0" t="0" r="r" b="b"/>
            <a:pathLst>
              <a:path w="21512" h="21600" extrusionOk="0">
                <a:moveTo>
                  <a:pt x="19338" y="20811"/>
                </a:moveTo>
                <a:cubicBezTo>
                  <a:pt x="19338" y="21205"/>
                  <a:pt x="19772" y="21600"/>
                  <a:pt x="20352" y="21600"/>
                </a:cubicBezTo>
                <a:cubicBezTo>
                  <a:pt x="20932" y="21600"/>
                  <a:pt x="21512" y="21205"/>
                  <a:pt x="21512" y="20811"/>
                </a:cubicBezTo>
                <a:cubicBezTo>
                  <a:pt x="21512" y="4932"/>
                  <a:pt x="21512" y="4932"/>
                  <a:pt x="21512" y="4932"/>
                </a:cubicBezTo>
                <a:cubicBezTo>
                  <a:pt x="21512" y="3551"/>
                  <a:pt x="20642" y="2367"/>
                  <a:pt x="19338" y="1381"/>
                </a:cubicBezTo>
                <a:cubicBezTo>
                  <a:pt x="18033" y="493"/>
                  <a:pt x="16148" y="0"/>
                  <a:pt x="14119" y="0"/>
                </a:cubicBezTo>
                <a:cubicBezTo>
                  <a:pt x="14119" y="0"/>
                  <a:pt x="14119" y="0"/>
                  <a:pt x="14119" y="0"/>
                </a:cubicBezTo>
                <a:cubicBezTo>
                  <a:pt x="12089" y="0"/>
                  <a:pt x="10205" y="493"/>
                  <a:pt x="8900" y="1381"/>
                </a:cubicBezTo>
                <a:cubicBezTo>
                  <a:pt x="7595" y="2367"/>
                  <a:pt x="6725" y="3551"/>
                  <a:pt x="6725" y="4932"/>
                </a:cubicBezTo>
                <a:cubicBezTo>
                  <a:pt x="6725" y="5425"/>
                  <a:pt x="7160" y="5721"/>
                  <a:pt x="7885" y="5721"/>
                </a:cubicBezTo>
                <a:cubicBezTo>
                  <a:pt x="8465" y="5721"/>
                  <a:pt x="8900" y="5425"/>
                  <a:pt x="8900" y="4932"/>
                </a:cubicBezTo>
                <a:cubicBezTo>
                  <a:pt x="8900" y="4044"/>
                  <a:pt x="9480" y="3156"/>
                  <a:pt x="10495" y="2466"/>
                </a:cubicBezTo>
                <a:cubicBezTo>
                  <a:pt x="11364" y="1874"/>
                  <a:pt x="12669" y="1479"/>
                  <a:pt x="14119" y="1479"/>
                </a:cubicBezTo>
                <a:cubicBezTo>
                  <a:pt x="14119" y="1479"/>
                  <a:pt x="14119" y="1479"/>
                  <a:pt x="14119" y="1479"/>
                </a:cubicBezTo>
                <a:cubicBezTo>
                  <a:pt x="15568" y="1479"/>
                  <a:pt x="16873" y="1874"/>
                  <a:pt x="17743" y="2466"/>
                </a:cubicBezTo>
                <a:cubicBezTo>
                  <a:pt x="18758" y="3156"/>
                  <a:pt x="19338" y="4044"/>
                  <a:pt x="19338" y="4932"/>
                </a:cubicBezTo>
                <a:cubicBezTo>
                  <a:pt x="19338" y="20811"/>
                  <a:pt x="19338" y="20811"/>
                  <a:pt x="19338" y="20811"/>
                </a:cubicBezTo>
                <a:close/>
                <a:moveTo>
                  <a:pt x="7885" y="6214"/>
                </a:moveTo>
                <a:cubicBezTo>
                  <a:pt x="11364" y="6214"/>
                  <a:pt x="14264" y="8088"/>
                  <a:pt x="14554" y="10455"/>
                </a:cubicBezTo>
                <a:cubicBezTo>
                  <a:pt x="14409" y="10455"/>
                  <a:pt x="14264" y="10455"/>
                  <a:pt x="14119" y="10455"/>
                </a:cubicBezTo>
                <a:cubicBezTo>
                  <a:pt x="13829" y="10455"/>
                  <a:pt x="13539" y="10356"/>
                  <a:pt x="13249" y="10356"/>
                </a:cubicBezTo>
                <a:cubicBezTo>
                  <a:pt x="12959" y="10258"/>
                  <a:pt x="12524" y="10159"/>
                  <a:pt x="12089" y="10159"/>
                </a:cubicBezTo>
                <a:cubicBezTo>
                  <a:pt x="11654" y="10159"/>
                  <a:pt x="11219" y="10258"/>
                  <a:pt x="10784" y="10356"/>
                </a:cubicBezTo>
                <a:cubicBezTo>
                  <a:pt x="10495" y="10356"/>
                  <a:pt x="10205" y="10455"/>
                  <a:pt x="9915" y="10455"/>
                </a:cubicBezTo>
                <a:cubicBezTo>
                  <a:pt x="9625" y="10455"/>
                  <a:pt x="9335" y="10356"/>
                  <a:pt x="9045" y="10356"/>
                </a:cubicBezTo>
                <a:cubicBezTo>
                  <a:pt x="8610" y="10258"/>
                  <a:pt x="8320" y="10159"/>
                  <a:pt x="7885" y="10159"/>
                </a:cubicBezTo>
                <a:cubicBezTo>
                  <a:pt x="7450" y="10159"/>
                  <a:pt x="7015" y="10258"/>
                  <a:pt x="6580" y="10356"/>
                </a:cubicBezTo>
                <a:cubicBezTo>
                  <a:pt x="6291" y="10356"/>
                  <a:pt x="6001" y="10455"/>
                  <a:pt x="5711" y="10455"/>
                </a:cubicBezTo>
                <a:cubicBezTo>
                  <a:pt x="5421" y="10455"/>
                  <a:pt x="5131" y="10356"/>
                  <a:pt x="4841" y="10356"/>
                </a:cubicBezTo>
                <a:cubicBezTo>
                  <a:pt x="4406" y="10258"/>
                  <a:pt x="4116" y="10159"/>
                  <a:pt x="3681" y="10159"/>
                </a:cubicBezTo>
                <a:cubicBezTo>
                  <a:pt x="3101" y="10159"/>
                  <a:pt x="2811" y="10258"/>
                  <a:pt x="2376" y="10356"/>
                </a:cubicBezTo>
                <a:cubicBezTo>
                  <a:pt x="2086" y="10356"/>
                  <a:pt x="1797" y="10455"/>
                  <a:pt x="1507" y="10455"/>
                </a:cubicBezTo>
                <a:cubicBezTo>
                  <a:pt x="1362" y="10455"/>
                  <a:pt x="1362" y="10455"/>
                  <a:pt x="1217" y="10455"/>
                </a:cubicBezTo>
                <a:cubicBezTo>
                  <a:pt x="1362" y="8088"/>
                  <a:pt x="4261" y="6214"/>
                  <a:pt x="7885" y="6214"/>
                </a:cubicBezTo>
                <a:close/>
                <a:moveTo>
                  <a:pt x="14409" y="11244"/>
                </a:moveTo>
                <a:cubicBezTo>
                  <a:pt x="14409" y="11540"/>
                  <a:pt x="14264" y="11836"/>
                  <a:pt x="14119" y="12033"/>
                </a:cubicBezTo>
                <a:cubicBezTo>
                  <a:pt x="14119" y="12033"/>
                  <a:pt x="14119" y="12033"/>
                  <a:pt x="14119" y="12033"/>
                </a:cubicBezTo>
                <a:cubicBezTo>
                  <a:pt x="13684" y="12033"/>
                  <a:pt x="13249" y="11934"/>
                  <a:pt x="12959" y="11836"/>
                </a:cubicBezTo>
                <a:cubicBezTo>
                  <a:pt x="12669" y="11836"/>
                  <a:pt x="12234" y="11737"/>
                  <a:pt x="12089" y="11737"/>
                </a:cubicBezTo>
                <a:cubicBezTo>
                  <a:pt x="11799" y="11737"/>
                  <a:pt x="11509" y="11836"/>
                  <a:pt x="11219" y="11836"/>
                </a:cubicBezTo>
                <a:cubicBezTo>
                  <a:pt x="10784" y="11934"/>
                  <a:pt x="10350" y="12033"/>
                  <a:pt x="9915" y="12033"/>
                </a:cubicBezTo>
                <a:cubicBezTo>
                  <a:pt x="9480" y="12033"/>
                  <a:pt x="9045" y="11934"/>
                  <a:pt x="8755" y="11836"/>
                </a:cubicBezTo>
                <a:cubicBezTo>
                  <a:pt x="8320" y="11836"/>
                  <a:pt x="8030" y="11737"/>
                  <a:pt x="7885" y="11737"/>
                </a:cubicBezTo>
                <a:cubicBezTo>
                  <a:pt x="7595" y="11737"/>
                  <a:pt x="7305" y="11836"/>
                  <a:pt x="7015" y="11836"/>
                </a:cubicBezTo>
                <a:cubicBezTo>
                  <a:pt x="6580" y="11934"/>
                  <a:pt x="6146" y="12033"/>
                  <a:pt x="5711" y="12033"/>
                </a:cubicBezTo>
                <a:cubicBezTo>
                  <a:pt x="5276" y="12033"/>
                  <a:pt x="4841" y="11934"/>
                  <a:pt x="4406" y="11836"/>
                </a:cubicBezTo>
                <a:cubicBezTo>
                  <a:pt x="4116" y="11836"/>
                  <a:pt x="3826" y="11737"/>
                  <a:pt x="3681" y="11737"/>
                </a:cubicBezTo>
                <a:cubicBezTo>
                  <a:pt x="3391" y="11737"/>
                  <a:pt x="3101" y="11836"/>
                  <a:pt x="2811" y="11836"/>
                </a:cubicBezTo>
                <a:cubicBezTo>
                  <a:pt x="2376" y="11934"/>
                  <a:pt x="1942" y="12033"/>
                  <a:pt x="1507" y="12033"/>
                </a:cubicBezTo>
                <a:cubicBezTo>
                  <a:pt x="1507" y="12033"/>
                  <a:pt x="1507" y="12033"/>
                  <a:pt x="1507" y="12033"/>
                </a:cubicBezTo>
                <a:cubicBezTo>
                  <a:pt x="1362" y="11836"/>
                  <a:pt x="1217" y="11540"/>
                  <a:pt x="1217" y="11244"/>
                </a:cubicBezTo>
                <a:cubicBezTo>
                  <a:pt x="1362" y="11244"/>
                  <a:pt x="1362" y="11244"/>
                  <a:pt x="1507" y="11244"/>
                </a:cubicBezTo>
                <a:cubicBezTo>
                  <a:pt x="1797" y="11244"/>
                  <a:pt x="2086" y="11244"/>
                  <a:pt x="2376" y="11145"/>
                </a:cubicBezTo>
                <a:cubicBezTo>
                  <a:pt x="2811" y="11047"/>
                  <a:pt x="3101" y="10948"/>
                  <a:pt x="3681" y="10948"/>
                </a:cubicBezTo>
                <a:cubicBezTo>
                  <a:pt x="4116" y="10948"/>
                  <a:pt x="4406" y="11047"/>
                  <a:pt x="4841" y="11145"/>
                </a:cubicBezTo>
                <a:cubicBezTo>
                  <a:pt x="5131" y="11244"/>
                  <a:pt x="5421" y="11244"/>
                  <a:pt x="5711" y="11244"/>
                </a:cubicBezTo>
                <a:cubicBezTo>
                  <a:pt x="6001" y="11244"/>
                  <a:pt x="6291" y="11244"/>
                  <a:pt x="6580" y="11145"/>
                </a:cubicBezTo>
                <a:cubicBezTo>
                  <a:pt x="7015" y="11047"/>
                  <a:pt x="7450" y="10948"/>
                  <a:pt x="7885" y="10948"/>
                </a:cubicBezTo>
                <a:cubicBezTo>
                  <a:pt x="8320" y="10948"/>
                  <a:pt x="8610" y="11047"/>
                  <a:pt x="9045" y="11145"/>
                </a:cubicBezTo>
                <a:cubicBezTo>
                  <a:pt x="9335" y="11244"/>
                  <a:pt x="9625" y="11244"/>
                  <a:pt x="9915" y="11244"/>
                </a:cubicBezTo>
                <a:cubicBezTo>
                  <a:pt x="10205" y="11244"/>
                  <a:pt x="10495" y="11244"/>
                  <a:pt x="10784" y="11145"/>
                </a:cubicBezTo>
                <a:cubicBezTo>
                  <a:pt x="11219" y="11047"/>
                  <a:pt x="11654" y="10948"/>
                  <a:pt x="12089" y="10948"/>
                </a:cubicBezTo>
                <a:cubicBezTo>
                  <a:pt x="12524" y="10948"/>
                  <a:pt x="12959" y="11047"/>
                  <a:pt x="13249" y="11145"/>
                </a:cubicBezTo>
                <a:cubicBezTo>
                  <a:pt x="13539" y="11244"/>
                  <a:pt x="13829" y="11244"/>
                  <a:pt x="14119" y="11244"/>
                </a:cubicBezTo>
                <a:cubicBezTo>
                  <a:pt x="14264" y="11244"/>
                  <a:pt x="14409" y="11244"/>
                  <a:pt x="14409" y="11244"/>
                </a:cubicBezTo>
                <a:close/>
                <a:moveTo>
                  <a:pt x="2231" y="13710"/>
                </a:moveTo>
                <a:cubicBezTo>
                  <a:pt x="2666" y="13710"/>
                  <a:pt x="2956" y="13907"/>
                  <a:pt x="2956" y="14203"/>
                </a:cubicBezTo>
                <a:cubicBezTo>
                  <a:pt x="3101" y="14499"/>
                  <a:pt x="2811" y="14795"/>
                  <a:pt x="2376" y="14795"/>
                </a:cubicBezTo>
                <a:cubicBezTo>
                  <a:pt x="1942" y="14795"/>
                  <a:pt x="1507" y="14499"/>
                  <a:pt x="1507" y="14203"/>
                </a:cubicBezTo>
                <a:cubicBezTo>
                  <a:pt x="1507" y="13907"/>
                  <a:pt x="1797" y="13710"/>
                  <a:pt x="2231" y="13710"/>
                </a:cubicBezTo>
                <a:close/>
                <a:moveTo>
                  <a:pt x="1362" y="14992"/>
                </a:moveTo>
                <a:cubicBezTo>
                  <a:pt x="1652" y="14992"/>
                  <a:pt x="2086" y="15288"/>
                  <a:pt x="2086" y="15485"/>
                </a:cubicBezTo>
                <a:cubicBezTo>
                  <a:pt x="2231" y="15781"/>
                  <a:pt x="1942" y="15978"/>
                  <a:pt x="1507" y="15978"/>
                </a:cubicBezTo>
                <a:cubicBezTo>
                  <a:pt x="1217" y="15978"/>
                  <a:pt x="782" y="15781"/>
                  <a:pt x="782" y="15485"/>
                </a:cubicBezTo>
                <a:cubicBezTo>
                  <a:pt x="637" y="15288"/>
                  <a:pt x="927" y="14992"/>
                  <a:pt x="1362" y="14992"/>
                </a:cubicBezTo>
                <a:close/>
                <a:moveTo>
                  <a:pt x="637" y="16274"/>
                </a:moveTo>
                <a:cubicBezTo>
                  <a:pt x="1072" y="16274"/>
                  <a:pt x="1362" y="16471"/>
                  <a:pt x="1507" y="16668"/>
                </a:cubicBezTo>
                <a:cubicBezTo>
                  <a:pt x="1507" y="16964"/>
                  <a:pt x="1362" y="17162"/>
                  <a:pt x="1072" y="17162"/>
                </a:cubicBezTo>
                <a:cubicBezTo>
                  <a:pt x="782" y="17162"/>
                  <a:pt x="347" y="16964"/>
                  <a:pt x="347" y="16668"/>
                </a:cubicBezTo>
                <a:cubicBezTo>
                  <a:pt x="202" y="16471"/>
                  <a:pt x="347" y="16274"/>
                  <a:pt x="637" y="16274"/>
                </a:cubicBezTo>
                <a:close/>
                <a:moveTo>
                  <a:pt x="347" y="17359"/>
                </a:moveTo>
                <a:cubicBezTo>
                  <a:pt x="637" y="17359"/>
                  <a:pt x="927" y="17556"/>
                  <a:pt x="1072" y="17753"/>
                </a:cubicBezTo>
                <a:cubicBezTo>
                  <a:pt x="1217" y="18049"/>
                  <a:pt x="1072" y="18247"/>
                  <a:pt x="782" y="18247"/>
                </a:cubicBezTo>
                <a:cubicBezTo>
                  <a:pt x="637" y="18247"/>
                  <a:pt x="202" y="18049"/>
                  <a:pt x="57" y="17753"/>
                </a:cubicBezTo>
                <a:cubicBezTo>
                  <a:pt x="-88" y="17556"/>
                  <a:pt x="57" y="17359"/>
                  <a:pt x="347" y="17359"/>
                </a:cubicBezTo>
                <a:close/>
                <a:moveTo>
                  <a:pt x="13394" y="13710"/>
                </a:moveTo>
                <a:cubicBezTo>
                  <a:pt x="13829" y="13710"/>
                  <a:pt x="14264" y="13907"/>
                  <a:pt x="14119" y="14203"/>
                </a:cubicBezTo>
                <a:cubicBezTo>
                  <a:pt x="14119" y="14499"/>
                  <a:pt x="13684" y="14795"/>
                  <a:pt x="13249" y="14795"/>
                </a:cubicBezTo>
                <a:cubicBezTo>
                  <a:pt x="12959" y="14795"/>
                  <a:pt x="12524" y="14499"/>
                  <a:pt x="12669" y="14203"/>
                </a:cubicBezTo>
                <a:cubicBezTo>
                  <a:pt x="12669" y="13907"/>
                  <a:pt x="12959" y="13710"/>
                  <a:pt x="13394" y="13710"/>
                </a:cubicBezTo>
                <a:close/>
                <a:moveTo>
                  <a:pt x="14409" y="14992"/>
                </a:moveTo>
                <a:cubicBezTo>
                  <a:pt x="14699" y="14992"/>
                  <a:pt x="14989" y="15288"/>
                  <a:pt x="14844" y="15485"/>
                </a:cubicBezTo>
                <a:cubicBezTo>
                  <a:pt x="14844" y="15781"/>
                  <a:pt x="14409" y="15978"/>
                  <a:pt x="14119" y="15978"/>
                </a:cubicBezTo>
                <a:cubicBezTo>
                  <a:pt x="13684" y="15978"/>
                  <a:pt x="13539" y="15781"/>
                  <a:pt x="13539" y="15485"/>
                </a:cubicBezTo>
                <a:cubicBezTo>
                  <a:pt x="13539" y="15288"/>
                  <a:pt x="13974" y="14992"/>
                  <a:pt x="14409" y="14992"/>
                </a:cubicBezTo>
                <a:close/>
                <a:moveTo>
                  <a:pt x="14989" y="16274"/>
                </a:moveTo>
                <a:cubicBezTo>
                  <a:pt x="15278" y="16274"/>
                  <a:pt x="15423" y="16471"/>
                  <a:pt x="15423" y="16668"/>
                </a:cubicBezTo>
                <a:cubicBezTo>
                  <a:pt x="15278" y="16964"/>
                  <a:pt x="14844" y="17162"/>
                  <a:pt x="14554" y="17162"/>
                </a:cubicBezTo>
                <a:cubicBezTo>
                  <a:pt x="14264" y="17162"/>
                  <a:pt x="14119" y="16964"/>
                  <a:pt x="14119" y="16668"/>
                </a:cubicBezTo>
                <a:cubicBezTo>
                  <a:pt x="14264" y="16471"/>
                  <a:pt x="14554" y="16274"/>
                  <a:pt x="14989" y="16274"/>
                </a:cubicBezTo>
                <a:close/>
                <a:moveTo>
                  <a:pt x="15278" y="17359"/>
                </a:moveTo>
                <a:cubicBezTo>
                  <a:pt x="15568" y="17359"/>
                  <a:pt x="15713" y="17556"/>
                  <a:pt x="15568" y="17753"/>
                </a:cubicBezTo>
                <a:cubicBezTo>
                  <a:pt x="15423" y="18049"/>
                  <a:pt x="15133" y="18247"/>
                  <a:pt x="14844" y="18247"/>
                </a:cubicBezTo>
                <a:cubicBezTo>
                  <a:pt x="14554" y="18247"/>
                  <a:pt x="14409" y="18049"/>
                  <a:pt x="14554" y="17753"/>
                </a:cubicBezTo>
                <a:cubicBezTo>
                  <a:pt x="14699" y="17556"/>
                  <a:pt x="14989" y="17359"/>
                  <a:pt x="15278" y="17359"/>
                </a:cubicBezTo>
                <a:close/>
                <a:moveTo>
                  <a:pt x="5131" y="13512"/>
                </a:moveTo>
                <a:cubicBezTo>
                  <a:pt x="5566" y="13512"/>
                  <a:pt x="5856" y="13710"/>
                  <a:pt x="5856" y="14005"/>
                </a:cubicBezTo>
                <a:cubicBezTo>
                  <a:pt x="5856" y="14301"/>
                  <a:pt x="5566" y="14597"/>
                  <a:pt x="5131" y="14597"/>
                </a:cubicBezTo>
                <a:cubicBezTo>
                  <a:pt x="4696" y="14597"/>
                  <a:pt x="4406" y="14301"/>
                  <a:pt x="4406" y="14005"/>
                </a:cubicBezTo>
                <a:cubicBezTo>
                  <a:pt x="4261" y="13710"/>
                  <a:pt x="4696" y="13512"/>
                  <a:pt x="5131" y="13512"/>
                </a:cubicBezTo>
                <a:close/>
                <a:moveTo>
                  <a:pt x="4696" y="14696"/>
                </a:moveTo>
                <a:cubicBezTo>
                  <a:pt x="4986" y="14696"/>
                  <a:pt x="5421" y="14992"/>
                  <a:pt x="5421" y="15189"/>
                </a:cubicBezTo>
                <a:cubicBezTo>
                  <a:pt x="5421" y="15485"/>
                  <a:pt x="5131" y="15682"/>
                  <a:pt x="4841" y="15682"/>
                </a:cubicBezTo>
                <a:cubicBezTo>
                  <a:pt x="4406" y="15682"/>
                  <a:pt x="4116" y="15485"/>
                  <a:pt x="3971" y="15189"/>
                </a:cubicBezTo>
                <a:cubicBezTo>
                  <a:pt x="3971" y="14992"/>
                  <a:pt x="4261" y="14696"/>
                  <a:pt x="4696" y="14696"/>
                </a:cubicBezTo>
                <a:close/>
                <a:moveTo>
                  <a:pt x="4261" y="15978"/>
                </a:moveTo>
                <a:cubicBezTo>
                  <a:pt x="4696" y="15978"/>
                  <a:pt x="4986" y="16175"/>
                  <a:pt x="4986" y="16373"/>
                </a:cubicBezTo>
                <a:cubicBezTo>
                  <a:pt x="4986" y="16668"/>
                  <a:pt x="4841" y="16866"/>
                  <a:pt x="4551" y="16866"/>
                </a:cubicBezTo>
                <a:cubicBezTo>
                  <a:pt x="4116" y="16866"/>
                  <a:pt x="3826" y="16668"/>
                  <a:pt x="3826" y="16373"/>
                </a:cubicBezTo>
                <a:cubicBezTo>
                  <a:pt x="3681" y="16175"/>
                  <a:pt x="3971" y="15978"/>
                  <a:pt x="4261" y="15978"/>
                </a:cubicBezTo>
                <a:close/>
                <a:moveTo>
                  <a:pt x="4116" y="17162"/>
                </a:moveTo>
                <a:cubicBezTo>
                  <a:pt x="4406" y="17162"/>
                  <a:pt x="4696" y="17359"/>
                  <a:pt x="4696" y="17655"/>
                </a:cubicBezTo>
                <a:cubicBezTo>
                  <a:pt x="4841" y="17852"/>
                  <a:pt x="4551" y="18049"/>
                  <a:pt x="4406" y="18049"/>
                </a:cubicBezTo>
                <a:cubicBezTo>
                  <a:pt x="4116" y="18049"/>
                  <a:pt x="3826" y="17852"/>
                  <a:pt x="3681" y="17655"/>
                </a:cubicBezTo>
                <a:cubicBezTo>
                  <a:pt x="3681" y="17359"/>
                  <a:pt x="3826" y="17162"/>
                  <a:pt x="4116" y="17162"/>
                </a:cubicBezTo>
                <a:close/>
                <a:moveTo>
                  <a:pt x="7885" y="13512"/>
                </a:moveTo>
                <a:cubicBezTo>
                  <a:pt x="8320" y="13512"/>
                  <a:pt x="8610" y="13710"/>
                  <a:pt x="8610" y="14005"/>
                </a:cubicBezTo>
                <a:cubicBezTo>
                  <a:pt x="8610" y="14301"/>
                  <a:pt x="8320" y="14597"/>
                  <a:pt x="7885" y="14597"/>
                </a:cubicBezTo>
                <a:cubicBezTo>
                  <a:pt x="7450" y="14597"/>
                  <a:pt x="7015" y="14301"/>
                  <a:pt x="7015" y="14005"/>
                </a:cubicBezTo>
                <a:cubicBezTo>
                  <a:pt x="7015" y="13710"/>
                  <a:pt x="7450" y="13512"/>
                  <a:pt x="7885" y="13512"/>
                </a:cubicBezTo>
                <a:close/>
                <a:moveTo>
                  <a:pt x="7885" y="14696"/>
                </a:moveTo>
                <a:cubicBezTo>
                  <a:pt x="8175" y="14696"/>
                  <a:pt x="8465" y="14992"/>
                  <a:pt x="8465" y="15189"/>
                </a:cubicBezTo>
                <a:cubicBezTo>
                  <a:pt x="8465" y="15485"/>
                  <a:pt x="8175" y="15682"/>
                  <a:pt x="7885" y="15682"/>
                </a:cubicBezTo>
                <a:cubicBezTo>
                  <a:pt x="7450" y="15682"/>
                  <a:pt x="7160" y="15485"/>
                  <a:pt x="7160" y="15189"/>
                </a:cubicBezTo>
                <a:cubicBezTo>
                  <a:pt x="7160" y="14992"/>
                  <a:pt x="7450" y="14696"/>
                  <a:pt x="7885" y="14696"/>
                </a:cubicBezTo>
                <a:close/>
                <a:moveTo>
                  <a:pt x="7885" y="15978"/>
                </a:moveTo>
                <a:cubicBezTo>
                  <a:pt x="8175" y="15978"/>
                  <a:pt x="8465" y="16175"/>
                  <a:pt x="8465" y="16373"/>
                </a:cubicBezTo>
                <a:cubicBezTo>
                  <a:pt x="8465" y="16668"/>
                  <a:pt x="8175" y="16866"/>
                  <a:pt x="7885" y="16866"/>
                </a:cubicBezTo>
                <a:cubicBezTo>
                  <a:pt x="7450" y="16866"/>
                  <a:pt x="7305" y="16668"/>
                  <a:pt x="7160" y="16373"/>
                </a:cubicBezTo>
                <a:cubicBezTo>
                  <a:pt x="7160" y="16175"/>
                  <a:pt x="7450" y="15978"/>
                  <a:pt x="7885" y="15978"/>
                </a:cubicBezTo>
                <a:close/>
                <a:moveTo>
                  <a:pt x="7885" y="17162"/>
                </a:moveTo>
                <a:cubicBezTo>
                  <a:pt x="8175" y="17162"/>
                  <a:pt x="8320" y="17359"/>
                  <a:pt x="8320" y="17655"/>
                </a:cubicBezTo>
                <a:cubicBezTo>
                  <a:pt x="8320" y="17852"/>
                  <a:pt x="8030" y="18049"/>
                  <a:pt x="7885" y="18049"/>
                </a:cubicBezTo>
                <a:cubicBezTo>
                  <a:pt x="7595" y="18049"/>
                  <a:pt x="7305" y="17852"/>
                  <a:pt x="7305" y="17655"/>
                </a:cubicBezTo>
                <a:cubicBezTo>
                  <a:pt x="7305" y="17359"/>
                  <a:pt x="7595" y="17162"/>
                  <a:pt x="7885" y="17162"/>
                </a:cubicBezTo>
                <a:close/>
                <a:moveTo>
                  <a:pt x="10495" y="13512"/>
                </a:moveTo>
                <a:cubicBezTo>
                  <a:pt x="10929" y="13512"/>
                  <a:pt x="11364" y="13710"/>
                  <a:pt x="11364" y="14005"/>
                </a:cubicBezTo>
                <a:cubicBezTo>
                  <a:pt x="11219" y="14301"/>
                  <a:pt x="10929" y="14597"/>
                  <a:pt x="10495" y="14597"/>
                </a:cubicBezTo>
                <a:cubicBezTo>
                  <a:pt x="10060" y="14597"/>
                  <a:pt x="9770" y="14301"/>
                  <a:pt x="9770" y="14005"/>
                </a:cubicBezTo>
                <a:cubicBezTo>
                  <a:pt x="9770" y="13710"/>
                  <a:pt x="10205" y="13512"/>
                  <a:pt x="10495" y="13512"/>
                </a:cubicBezTo>
                <a:close/>
                <a:moveTo>
                  <a:pt x="10929" y="14696"/>
                </a:moveTo>
                <a:cubicBezTo>
                  <a:pt x="11364" y="14696"/>
                  <a:pt x="11654" y="14992"/>
                  <a:pt x="11654" y="15189"/>
                </a:cubicBezTo>
                <a:cubicBezTo>
                  <a:pt x="11654" y="15485"/>
                  <a:pt x="11219" y="15682"/>
                  <a:pt x="10929" y="15682"/>
                </a:cubicBezTo>
                <a:cubicBezTo>
                  <a:pt x="10495" y="15682"/>
                  <a:pt x="10205" y="15485"/>
                  <a:pt x="10205" y="15189"/>
                </a:cubicBezTo>
                <a:cubicBezTo>
                  <a:pt x="10350" y="14992"/>
                  <a:pt x="10640" y="14696"/>
                  <a:pt x="10929" y="14696"/>
                </a:cubicBezTo>
                <a:close/>
                <a:moveTo>
                  <a:pt x="11364" y="15978"/>
                </a:moveTo>
                <a:cubicBezTo>
                  <a:pt x="11654" y="15978"/>
                  <a:pt x="11944" y="16175"/>
                  <a:pt x="11799" y="16373"/>
                </a:cubicBezTo>
                <a:cubicBezTo>
                  <a:pt x="11799" y="16668"/>
                  <a:pt x="11509" y="16866"/>
                  <a:pt x="11219" y="16866"/>
                </a:cubicBezTo>
                <a:cubicBezTo>
                  <a:pt x="10784" y="16866"/>
                  <a:pt x="10640" y="16668"/>
                  <a:pt x="10640" y="16373"/>
                </a:cubicBezTo>
                <a:cubicBezTo>
                  <a:pt x="10640" y="16175"/>
                  <a:pt x="10929" y="15978"/>
                  <a:pt x="11364" y="15978"/>
                </a:cubicBezTo>
                <a:close/>
                <a:moveTo>
                  <a:pt x="11509" y="17162"/>
                </a:moveTo>
                <a:cubicBezTo>
                  <a:pt x="11799" y="17162"/>
                  <a:pt x="11944" y="17359"/>
                  <a:pt x="11944" y="17655"/>
                </a:cubicBezTo>
                <a:cubicBezTo>
                  <a:pt x="11799" y="17852"/>
                  <a:pt x="11509" y="18049"/>
                  <a:pt x="11364" y="18049"/>
                </a:cubicBezTo>
                <a:cubicBezTo>
                  <a:pt x="11074" y="18049"/>
                  <a:pt x="10929" y="17852"/>
                  <a:pt x="10929" y="17655"/>
                </a:cubicBezTo>
                <a:cubicBezTo>
                  <a:pt x="10929" y="17359"/>
                  <a:pt x="11219" y="17162"/>
                  <a:pt x="11509" y="17162"/>
                </a:cubicBezTo>
                <a:close/>
                <a:moveTo>
                  <a:pt x="15423" y="18444"/>
                </a:moveTo>
                <a:cubicBezTo>
                  <a:pt x="15568" y="18444"/>
                  <a:pt x="15713" y="18641"/>
                  <a:pt x="15423" y="18838"/>
                </a:cubicBezTo>
                <a:cubicBezTo>
                  <a:pt x="15278" y="19036"/>
                  <a:pt x="14989" y="19233"/>
                  <a:pt x="14844" y="19233"/>
                </a:cubicBezTo>
                <a:cubicBezTo>
                  <a:pt x="14554" y="19233"/>
                  <a:pt x="14554" y="19036"/>
                  <a:pt x="14699" y="18838"/>
                </a:cubicBezTo>
                <a:cubicBezTo>
                  <a:pt x="14844" y="18641"/>
                  <a:pt x="15133" y="18444"/>
                  <a:pt x="15423" y="18444"/>
                </a:cubicBezTo>
                <a:close/>
                <a:moveTo>
                  <a:pt x="11654" y="18444"/>
                </a:moveTo>
                <a:cubicBezTo>
                  <a:pt x="11799" y="18444"/>
                  <a:pt x="11944" y="18641"/>
                  <a:pt x="11799" y="18838"/>
                </a:cubicBezTo>
                <a:cubicBezTo>
                  <a:pt x="11799" y="19036"/>
                  <a:pt x="11509" y="19233"/>
                  <a:pt x="11364" y="19233"/>
                </a:cubicBezTo>
                <a:cubicBezTo>
                  <a:pt x="11074" y="19233"/>
                  <a:pt x="10929" y="19036"/>
                  <a:pt x="11074" y="18838"/>
                </a:cubicBezTo>
                <a:cubicBezTo>
                  <a:pt x="11074" y="18641"/>
                  <a:pt x="11364" y="18444"/>
                  <a:pt x="11654" y="18444"/>
                </a:cubicBezTo>
                <a:close/>
                <a:moveTo>
                  <a:pt x="7885" y="18444"/>
                </a:moveTo>
                <a:cubicBezTo>
                  <a:pt x="8030" y="18444"/>
                  <a:pt x="8320" y="18641"/>
                  <a:pt x="8175" y="18838"/>
                </a:cubicBezTo>
                <a:cubicBezTo>
                  <a:pt x="8175" y="19036"/>
                  <a:pt x="8030" y="19233"/>
                  <a:pt x="7885" y="19233"/>
                </a:cubicBezTo>
                <a:cubicBezTo>
                  <a:pt x="7595" y="19233"/>
                  <a:pt x="7450" y="19036"/>
                  <a:pt x="7450" y="18838"/>
                </a:cubicBezTo>
                <a:cubicBezTo>
                  <a:pt x="7450" y="18641"/>
                  <a:pt x="7595" y="18444"/>
                  <a:pt x="7885" y="18444"/>
                </a:cubicBezTo>
                <a:close/>
                <a:moveTo>
                  <a:pt x="4116" y="18444"/>
                </a:moveTo>
                <a:cubicBezTo>
                  <a:pt x="4261" y="18444"/>
                  <a:pt x="4551" y="18641"/>
                  <a:pt x="4551" y="18838"/>
                </a:cubicBezTo>
                <a:cubicBezTo>
                  <a:pt x="4696" y="19036"/>
                  <a:pt x="4551" y="19233"/>
                  <a:pt x="4406" y="19233"/>
                </a:cubicBezTo>
                <a:cubicBezTo>
                  <a:pt x="4116" y="19233"/>
                  <a:pt x="3826" y="19036"/>
                  <a:pt x="3826" y="18838"/>
                </a:cubicBezTo>
                <a:cubicBezTo>
                  <a:pt x="3681" y="18641"/>
                  <a:pt x="3826" y="18444"/>
                  <a:pt x="4116" y="18444"/>
                </a:cubicBezTo>
                <a:close/>
                <a:moveTo>
                  <a:pt x="12234" y="12230"/>
                </a:moveTo>
                <a:cubicBezTo>
                  <a:pt x="12814" y="12230"/>
                  <a:pt x="13104" y="12526"/>
                  <a:pt x="13104" y="12822"/>
                </a:cubicBezTo>
                <a:cubicBezTo>
                  <a:pt x="13104" y="13118"/>
                  <a:pt x="12669" y="13414"/>
                  <a:pt x="12234" y="13414"/>
                </a:cubicBezTo>
                <a:cubicBezTo>
                  <a:pt x="11799" y="13414"/>
                  <a:pt x="11364" y="13118"/>
                  <a:pt x="11509" y="12822"/>
                </a:cubicBezTo>
                <a:cubicBezTo>
                  <a:pt x="11509" y="12526"/>
                  <a:pt x="11799" y="12230"/>
                  <a:pt x="12234" y="12230"/>
                </a:cubicBezTo>
                <a:close/>
                <a:moveTo>
                  <a:pt x="347" y="18444"/>
                </a:moveTo>
                <a:cubicBezTo>
                  <a:pt x="492" y="18444"/>
                  <a:pt x="782" y="18641"/>
                  <a:pt x="927" y="18838"/>
                </a:cubicBezTo>
                <a:cubicBezTo>
                  <a:pt x="1072" y="19036"/>
                  <a:pt x="1072" y="19233"/>
                  <a:pt x="927" y="19233"/>
                </a:cubicBezTo>
                <a:cubicBezTo>
                  <a:pt x="637" y="19233"/>
                  <a:pt x="347" y="19036"/>
                  <a:pt x="202" y="18838"/>
                </a:cubicBezTo>
                <a:cubicBezTo>
                  <a:pt x="57" y="18641"/>
                  <a:pt x="57" y="18444"/>
                  <a:pt x="347" y="18444"/>
                </a:cubicBezTo>
                <a:close/>
                <a:moveTo>
                  <a:pt x="3391" y="12230"/>
                </a:moveTo>
                <a:cubicBezTo>
                  <a:pt x="3826" y="12230"/>
                  <a:pt x="4261" y="12526"/>
                  <a:pt x="4261" y="12822"/>
                </a:cubicBezTo>
                <a:cubicBezTo>
                  <a:pt x="4261" y="13118"/>
                  <a:pt x="3826" y="13414"/>
                  <a:pt x="3391" y="13414"/>
                </a:cubicBezTo>
                <a:cubicBezTo>
                  <a:pt x="2956" y="13414"/>
                  <a:pt x="2521" y="13118"/>
                  <a:pt x="2521" y="12822"/>
                </a:cubicBezTo>
                <a:cubicBezTo>
                  <a:pt x="2521" y="12526"/>
                  <a:pt x="2956" y="12230"/>
                  <a:pt x="3391" y="12230"/>
                </a:cubicBezTo>
                <a:close/>
                <a:moveTo>
                  <a:pt x="5566" y="12230"/>
                </a:moveTo>
                <a:cubicBezTo>
                  <a:pt x="6001" y="12230"/>
                  <a:pt x="6435" y="12526"/>
                  <a:pt x="6435" y="12822"/>
                </a:cubicBezTo>
                <a:cubicBezTo>
                  <a:pt x="6435" y="13118"/>
                  <a:pt x="6146" y="13414"/>
                  <a:pt x="5566" y="13414"/>
                </a:cubicBezTo>
                <a:cubicBezTo>
                  <a:pt x="5131" y="13414"/>
                  <a:pt x="4696" y="13118"/>
                  <a:pt x="4696" y="12822"/>
                </a:cubicBezTo>
                <a:cubicBezTo>
                  <a:pt x="4696" y="12526"/>
                  <a:pt x="5131" y="12230"/>
                  <a:pt x="5566" y="12230"/>
                </a:cubicBezTo>
                <a:close/>
                <a:moveTo>
                  <a:pt x="7885" y="12230"/>
                </a:moveTo>
                <a:cubicBezTo>
                  <a:pt x="8320" y="12230"/>
                  <a:pt x="8610" y="12526"/>
                  <a:pt x="8610" y="12822"/>
                </a:cubicBezTo>
                <a:cubicBezTo>
                  <a:pt x="8610" y="13118"/>
                  <a:pt x="8320" y="13414"/>
                  <a:pt x="7885" y="13414"/>
                </a:cubicBezTo>
                <a:cubicBezTo>
                  <a:pt x="7305" y="13414"/>
                  <a:pt x="7015" y="13118"/>
                  <a:pt x="7015" y="12822"/>
                </a:cubicBezTo>
                <a:cubicBezTo>
                  <a:pt x="7015" y="12526"/>
                  <a:pt x="7305" y="12230"/>
                  <a:pt x="7885" y="12230"/>
                </a:cubicBezTo>
                <a:close/>
                <a:moveTo>
                  <a:pt x="10060" y="12230"/>
                </a:moveTo>
                <a:cubicBezTo>
                  <a:pt x="10495" y="12230"/>
                  <a:pt x="10929" y="12526"/>
                  <a:pt x="10929" y="12822"/>
                </a:cubicBezTo>
                <a:cubicBezTo>
                  <a:pt x="10929" y="13118"/>
                  <a:pt x="10495" y="13414"/>
                  <a:pt x="10060" y="13414"/>
                </a:cubicBezTo>
                <a:cubicBezTo>
                  <a:pt x="9625" y="13414"/>
                  <a:pt x="9190" y="13118"/>
                  <a:pt x="9190" y="12822"/>
                </a:cubicBezTo>
                <a:cubicBezTo>
                  <a:pt x="9190" y="12526"/>
                  <a:pt x="9625" y="12230"/>
                  <a:pt x="10060" y="1223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929" name="Group"/>
          <p:cNvGrpSpPr/>
          <p:nvPr/>
        </p:nvGrpSpPr>
        <p:grpSpPr>
          <a:xfrm>
            <a:off x="10425215" y="5257181"/>
            <a:ext cx="666499" cy="859326"/>
            <a:chOff x="0" y="0"/>
            <a:chExt cx="1462051" cy="1885043"/>
          </a:xfrm>
          <a:solidFill>
            <a:schemeClr val="tx1"/>
          </a:solidFill>
        </p:grpSpPr>
        <p:sp>
          <p:nvSpPr>
            <p:cNvPr id="1925" name="Shape"/>
            <p:cNvSpPr/>
            <p:nvPr/>
          </p:nvSpPr>
          <p:spPr>
            <a:xfrm>
              <a:off x="74637" y="-1"/>
              <a:ext cx="1321245" cy="885979"/>
            </a:xfrm>
            <a:custGeom>
              <a:avLst/>
              <a:gdLst/>
              <a:ahLst/>
              <a:cxnLst>
                <a:cxn ang="0">
                  <a:pos x="wd2" y="hd2"/>
                </a:cxn>
                <a:cxn ang="5400000">
                  <a:pos x="wd2" y="hd2"/>
                </a:cxn>
                <a:cxn ang="10800000">
                  <a:pos x="wd2" y="hd2"/>
                </a:cxn>
                <a:cxn ang="16200000">
                  <a:pos x="wd2" y="hd2"/>
                </a:cxn>
              </a:cxnLst>
              <a:rect l="0" t="0" r="r" b="b"/>
              <a:pathLst>
                <a:path w="21200" h="21425" extrusionOk="0">
                  <a:moveTo>
                    <a:pt x="20058" y="20317"/>
                  </a:moveTo>
                  <a:cubicBezTo>
                    <a:pt x="10661" y="21425"/>
                    <a:pt x="10661" y="21425"/>
                    <a:pt x="10661" y="21425"/>
                  </a:cubicBezTo>
                  <a:cubicBezTo>
                    <a:pt x="1142" y="20317"/>
                    <a:pt x="1142" y="20317"/>
                    <a:pt x="1142" y="20317"/>
                  </a:cubicBezTo>
                  <a:cubicBezTo>
                    <a:pt x="654" y="20317"/>
                    <a:pt x="654" y="20317"/>
                    <a:pt x="654" y="20317"/>
                  </a:cubicBezTo>
                  <a:cubicBezTo>
                    <a:pt x="654" y="19579"/>
                    <a:pt x="654" y="19579"/>
                    <a:pt x="654" y="19579"/>
                  </a:cubicBezTo>
                  <a:cubicBezTo>
                    <a:pt x="654" y="19579"/>
                    <a:pt x="-200" y="12194"/>
                    <a:pt x="44" y="9056"/>
                  </a:cubicBezTo>
                  <a:cubicBezTo>
                    <a:pt x="44" y="7579"/>
                    <a:pt x="776" y="6102"/>
                    <a:pt x="1753" y="4994"/>
                  </a:cubicBezTo>
                  <a:cubicBezTo>
                    <a:pt x="2973" y="3333"/>
                    <a:pt x="4681" y="1856"/>
                    <a:pt x="5902" y="1117"/>
                  </a:cubicBezTo>
                  <a:cubicBezTo>
                    <a:pt x="7976" y="-175"/>
                    <a:pt x="10295" y="10"/>
                    <a:pt x="10661" y="10"/>
                  </a:cubicBezTo>
                  <a:cubicBezTo>
                    <a:pt x="10905" y="10"/>
                    <a:pt x="13224" y="-175"/>
                    <a:pt x="15298" y="1117"/>
                  </a:cubicBezTo>
                  <a:cubicBezTo>
                    <a:pt x="16519" y="1856"/>
                    <a:pt x="18227" y="3333"/>
                    <a:pt x="19447" y="4994"/>
                  </a:cubicBezTo>
                  <a:cubicBezTo>
                    <a:pt x="20424" y="6102"/>
                    <a:pt x="21156" y="7579"/>
                    <a:pt x="21156" y="9056"/>
                  </a:cubicBezTo>
                  <a:cubicBezTo>
                    <a:pt x="21400" y="12194"/>
                    <a:pt x="20546" y="19579"/>
                    <a:pt x="20546" y="19579"/>
                  </a:cubicBezTo>
                  <a:cubicBezTo>
                    <a:pt x="20546" y="20317"/>
                    <a:pt x="20546" y="20317"/>
                    <a:pt x="20546" y="20317"/>
                  </a:cubicBezTo>
                  <a:cubicBezTo>
                    <a:pt x="20058" y="20317"/>
                    <a:pt x="20058" y="20317"/>
                    <a:pt x="20058" y="20317"/>
                  </a:cubicBezTo>
                  <a:close/>
                  <a:moveTo>
                    <a:pt x="1631" y="18656"/>
                  </a:moveTo>
                  <a:cubicBezTo>
                    <a:pt x="10539" y="20317"/>
                    <a:pt x="10539" y="20317"/>
                    <a:pt x="10539" y="20317"/>
                  </a:cubicBezTo>
                  <a:cubicBezTo>
                    <a:pt x="19569" y="18656"/>
                    <a:pt x="19569" y="18656"/>
                    <a:pt x="19569" y="18656"/>
                  </a:cubicBezTo>
                  <a:cubicBezTo>
                    <a:pt x="19814" y="16810"/>
                    <a:pt x="20180" y="11640"/>
                    <a:pt x="20058" y="9240"/>
                  </a:cubicBezTo>
                  <a:cubicBezTo>
                    <a:pt x="20058" y="8317"/>
                    <a:pt x="19569" y="7210"/>
                    <a:pt x="18715" y="6102"/>
                  </a:cubicBezTo>
                  <a:cubicBezTo>
                    <a:pt x="17617" y="4625"/>
                    <a:pt x="16031" y="3333"/>
                    <a:pt x="14810" y="2594"/>
                  </a:cubicBezTo>
                  <a:cubicBezTo>
                    <a:pt x="12980" y="1487"/>
                    <a:pt x="10661" y="1671"/>
                    <a:pt x="10661" y="1671"/>
                  </a:cubicBezTo>
                  <a:cubicBezTo>
                    <a:pt x="10539" y="1671"/>
                    <a:pt x="10539" y="1671"/>
                    <a:pt x="10539" y="1671"/>
                  </a:cubicBezTo>
                  <a:cubicBezTo>
                    <a:pt x="10539" y="1671"/>
                    <a:pt x="8220" y="1487"/>
                    <a:pt x="6390" y="2594"/>
                  </a:cubicBezTo>
                  <a:cubicBezTo>
                    <a:pt x="5169" y="3333"/>
                    <a:pt x="3583" y="4625"/>
                    <a:pt x="2485" y="6102"/>
                  </a:cubicBezTo>
                  <a:cubicBezTo>
                    <a:pt x="1753" y="7210"/>
                    <a:pt x="1142" y="8317"/>
                    <a:pt x="1142" y="9240"/>
                  </a:cubicBezTo>
                  <a:cubicBezTo>
                    <a:pt x="1020" y="11640"/>
                    <a:pt x="1508" y="16810"/>
                    <a:pt x="1631" y="1865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26" name="Shape"/>
            <p:cNvSpPr/>
            <p:nvPr/>
          </p:nvSpPr>
          <p:spPr>
            <a:xfrm>
              <a:off x="-1" y="767742"/>
              <a:ext cx="1462053" cy="1117302"/>
            </a:xfrm>
            <a:custGeom>
              <a:avLst/>
              <a:gdLst/>
              <a:ahLst/>
              <a:cxnLst>
                <a:cxn ang="0">
                  <a:pos x="wd2" y="hd2"/>
                </a:cxn>
                <a:cxn ang="5400000">
                  <a:pos x="wd2" y="hd2"/>
                </a:cxn>
                <a:cxn ang="10800000">
                  <a:pos x="wd2" y="hd2"/>
                </a:cxn>
                <a:cxn ang="16200000">
                  <a:pos x="wd2" y="hd2"/>
                </a:cxn>
              </a:cxnLst>
              <a:rect l="0" t="0" r="r" b="b"/>
              <a:pathLst>
                <a:path w="21437" h="20959" extrusionOk="0">
                  <a:moveTo>
                    <a:pt x="19403" y="1505"/>
                  </a:moveTo>
                  <a:cubicBezTo>
                    <a:pt x="2033" y="1505"/>
                    <a:pt x="2033" y="1505"/>
                    <a:pt x="2033" y="1505"/>
                  </a:cubicBezTo>
                  <a:cubicBezTo>
                    <a:pt x="1811" y="1362"/>
                    <a:pt x="1811" y="1362"/>
                    <a:pt x="1811" y="1362"/>
                  </a:cubicBezTo>
                  <a:cubicBezTo>
                    <a:pt x="1811" y="1362"/>
                    <a:pt x="1031" y="933"/>
                    <a:pt x="1031" y="2935"/>
                  </a:cubicBezTo>
                  <a:cubicBezTo>
                    <a:pt x="920" y="4223"/>
                    <a:pt x="1031" y="5224"/>
                    <a:pt x="1254" y="5939"/>
                  </a:cubicBezTo>
                  <a:cubicBezTo>
                    <a:pt x="1477" y="6797"/>
                    <a:pt x="1811" y="7370"/>
                    <a:pt x="2145" y="7656"/>
                  </a:cubicBezTo>
                  <a:cubicBezTo>
                    <a:pt x="2702" y="8228"/>
                    <a:pt x="3036" y="8371"/>
                    <a:pt x="3036" y="8371"/>
                  </a:cubicBezTo>
                  <a:cubicBezTo>
                    <a:pt x="3370" y="8514"/>
                    <a:pt x="3370" y="8514"/>
                    <a:pt x="3370" y="8514"/>
                  </a:cubicBezTo>
                  <a:cubicBezTo>
                    <a:pt x="3481" y="8943"/>
                    <a:pt x="3481" y="8943"/>
                    <a:pt x="3481" y="8943"/>
                  </a:cubicBezTo>
                  <a:cubicBezTo>
                    <a:pt x="3481" y="8943"/>
                    <a:pt x="3704" y="13664"/>
                    <a:pt x="5374" y="16095"/>
                  </a:cubicBezTo>
                  <a:cubicBezTo>
                    <a:pt x="5596" y="16382"/>
                    <a:pt x="5596" y="16382"/>
                    <a:pt x="5596" y="16382"/>
                  </a:cubicBezTo>
                  <a:cubicBezTo>
                    <a:pt x="7155" y="18670"/>
                    <a:pt x="7823" y="19672"/>
                    <a:pt x="10718" y="19672"/>
                  </a:cubicBezTo>
                  <a:cubicBezTo>
                    <a:pt x="13613" y="19672"/>
                    <a:pt x="14281" y="18670"/>
                    <a:pt x="15840" y="16382"/>
                  </a:cubicBezTo>
                  <a:cubicBezTo>
                    <a:pt x="16062" y="16095"/>
                    <a:pt x="16062" y="16095"/>
                    <a:pt x="16062" y="16095"/>
                  </a:cubicBezTo>
                  <a:cubicBezTo>
                    <a:pt x="17732" y="13664"/>
                    <a:pt x="17955" y="8943"/>
                    <a:pt x="17955" y="8943"/>
                  </a:cubicBezTo>
                  <a:cubicBezTo>
                    <a:pt x="18066" y="8514"/>
                    <a:pt x="18066" y="8514"/>
                    <a:pt x="18066" y="8514"/>
                  </a:cubicBezTo>
                  <a:cubicBezTo>
                    <a:pt x="18400" y="8371"/>
                    <a:pt x="18400" y="8371"/>
                    <a:pt x="18400" y="8371"/>
                  </a:cubicBezTo>
                  <a:cubicBezTo>
                    <a:pt x="18400" y="8371"/>
                    <a:pt x="18734" y="8228"/>
                    <a:pt x="19291" y="7656"/>
                  </a:cubicBezTo>
                  <a:cubicBezTo>
                    <a:pt x="19625" y="7370"/>
                    <a:pt x="19959" y="6797"/>
                    <a:pt x="20182" y="5939"/>
                  </a:cubicBezTo>
                  <a:cubicBezTo>
                    <a:pt x="20405" y="5224"/>
                    <a:pt x="20516" y="4223"/>
                    <a:pt x="20405" y="2935"/>
                  </a:cubicBezTo>
                  <a:cubicBezTo>
                    <a:pt x="20405" y="933"/>
                    <a:pt x="19625" y="1362"/>
                    <a:pt x="19625" y="1362"/>
                  </a:cubicBezTo>
                  <a:cubicBezTo>
                    <a:pt x="19403" y="1505"/>
                    <a:pt x="19403" y="1505"/>
                    <a:pt x="19403" y="1505"/>
                  </a:cubicBezTo>
                  <a:close/>
                  <a:moveTo>
                    <a:pt x="2145" y="217"/>
                  </a:moveTo>
                  <a:cubicBezTo>
                    <a:pt x="19291" y="217"/>
                    <a:pt x="19291" y="217"/>
                    <a:pt x="19291" y="217"/>
                  </a:cubicBezTo>
                  <a:cubicBezTo>
                    <a:pt x="19848" y="-69"/>
                    <a:pt x="21407" y="-641"/>
                    <a:pt x="21407" y="2935"/>
                  </a:cubicBezTo>
                  <a:cubicBezTo>
                    <a:pt x="21518" y="4366"/>
                    <a:pt x="21295" y="5367"/>
                    <a:pt x="21073" y="6368"/>
                  </a:cubicBezTo>
                  <a:cubicBezTo>
                    <a:pt x="20850" y="7513"/>
                    <a:pt x="20405" y="8228"/>
                    <a:pt x="19959" y="8657"/>
                  </a:cubicBezTo>
                  <a:cubicBezTo>
                    <a:pt x="19514" y="9086"/>
                    <a:pt x="19180" y="9372"/>
                    <a:pt x="18957" y="9515"/>
                  </a:cubicBezTo>
                  <a:cubicBezTo>
                    <a:pt x="18846" y="10803"/>
                    <a:pt x="18289" y="14665"/>
                    <a:pt x="16730" y="16954"/>
                  </a:cubicBezTo>
                  <a:cubicBezTo>
                    <a:pt x="16619" y="17240"/>
                    <a:pt x="16619" y="17240"/>
                    <a:pt x="16619" y="17240"/>
                  </a:cubicBezTo>
                  <a:cubicBezTo>
                    <a:pt x="14838" y="19815"/>
                    <a:pt x="14058" y="20959"/>
                    <a:pt x="10718" y="20959"/>
                  </a:cubicBezTo>
                  <a:cubicBezTo>
                    <a:pt x="7378" y="20959"/>
                    <a:pt x="6598" y="19815"/>
                    <a:pt x="4817" y="17240"/>
                  </a:cubicBezTo>
                  <a:cubicBezTo>
                    <a:pt x="4706" y="16954"/>
                    <a:pt x="4706" y="16954"/>
                    <a:pt x="4706" y="16954"/>
                  </a:cubicBezTo>
                  <a:cubicBezTo>
                    <a:pt x="3147" y="14665"/>
                    <a:pt x="2590" y="10803"/>
                    <a:pt x="2479" y="9515"/>
                  </a:cubicBezTo>
                  <a:cubicBezTo>
                    <a:pt x="2256" y="9372"/>
                    <a:pt x="1922" y="9086"/>
                    <a:pt x="1477" y="8657"/>
                  </a:cubicBezTo>
                  <a:cubicBezTo>
                    <a:pt x="1143" y="8228"/>
                    <a:pt x="586" y="7513"/>
                    <a:pt x="363" y="6368"/>
                  </a:cubicBezTo>
                  <a:cubicBezTo>
                    <a:pt x="141" y="5367"/>
                    <a:pt x="-82" y="4366"/>
                    <a:pt x="29" y="2935"/>
                  </a:cubicBezTo>
                  <a:cubicBezTo>
                    <a:pt x="29" y="-641"/>
                    <a:pt x="1588" y="-69"/>
                    <a:pt x="2145" y="21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27" name="Shape"/>
            <p:cNvSpPr/>
            <p:nvPr/>
          </p:nvSpPr>
          <p:spPr>
            <a:xfrm>
              <a:off x="97682" y="746275"/>
              <a:ext cx="1279360" cy="404881"/>
            </a:xfrm>
            <a:custGeom>
              <a:avLst/>
              <a:gdLst/>
              <a:ahLst/>
              <a:cxnLst>
                <a:cxn ang="0">
                  <a:pos x="wd2" y="hd2"/>
                </a:cxn>
                <a:cxn ang="5400000">
                  <a:pos x="wd2" y="hd2"/>
                </a:cxn>
                <a:cxn ang="10800000">
                  <a:pos x="wd2" y="hd2"/>
                </a:cxn>
                <a:cxn ang="16200000">
                  <a:pos x="wd2" y="hd2"/>
                </a:cxn>
              </a:cxnLst>
              <a:rect l="0" t="0" r="r" b="b"/>
              <a:pathLst>
                <a:path w="20922" h="20867" extrusionOk="0">
                  <a:moveTo>
                    <a:pt x="10496" y="9033"/>
                  </a:moveTo>
                  <a:cubicBezTo>
                    <a:pt x="9751" y="9425"/>
                    <a:pt x="9255" y="16102"/>
                    <a:pt x="8510" y="18851"/>
                  </a:cubicBezTo>
                  <a:cubicBezTo>
                    <a:pt x="7765" y="21600"/>
                    <a:pt x="3544" y="21207"/>
                    <a:pt x="2551" y="19636"/>
                  </a:cubicBezTo>
                  <a:cubicBezTo>
                    <a:pt x="1558" y="18065"/>
                    <a:pt x="1806" y="13353"/>
                    <a:pt x="1310" y="8640"/>
                  </a:cubicBezTo>
                  <a:cubicBezTo>
                    <a:pt x="813" y="3535"/>
                    <a:pt x="689" y="7069"/>
                    <a:pt x="193" y="5105"/>
                  </a:cubicBezTo>
                  <a:cubicBezTo>
                    <a:pt x="-304" y="2749"/>
                    <a:pt x="317" y="0"/>
                    <a:pt x="317" y="0"/>
                  </a:cubicBezTo>
                  <a:cubicBezTo>
                    <a:pt x="317" y="0"/>
                    <a:pt x="565" y="1178"/>
                    <a:pt x="1558" y="1178"/>
                  </a:cubicBezTo>
                  <a:cubicBezTo>
                    <a:pt x="2675" y="785"/>
                    <a:pt x="7393" y="785"/>
                    <a:pt x="8262" y="785"/>
                  </a:cubicBezTo>
                  <a:cubicBezTo>
                    <a:pt x="9006" y="785"/>
                    <a:pt x="9379" y="1178"/>
                    <a:pt x="9751" y="2356"/>
                  </a:cubicBezTo>
                  <a:cubicBezTo>
                    <a:pt x="9999" y="3535"/>
                    <a:pt x="10248" y="3535"/>
                    <a:pt x="10496" y="3535"/>
                  </a:cubicBezTo>
                  <a:cubicBezTo>
                    <a:pt x="10744" y="3535"/>
                    <a:pt x="10868" y="3535"/>
                    <a:pt x="11241" y="2356"/>
                  </a:cubicBezTo>
                  <a:cubicBezTo>
                    <a:pt x="11489" y="1178"/>
                    <a:pt x="11862" y="785"/>
                    <a:pt x="12730" y="785"/>
                  </a:cubicBezTo>
                  <a:cubicBezTo>
                    <a:pt x="13599" y="785"/>
                    <a:pt x="18193" y="785"/>
                    <a:pt x="19310" y="1178"/>
                  </a:cubicBezTo>
                  <a:cubicBezTo>
                    <a:pt x="20303" y="1178"/>
                    <a:pt x="20551" y="0"/>
                    <a:pt x="20551" y="0"/>
                  </a:cubicBezTo>
                  <a:cubicBezTo>
                    <a:pt x="20551" y="0"/>
                    <a:pt x="21296" y="2749"/>
                    <a:pt x="20675" y="5105"/>
                  </a:cubicBezTo>
                  <a:cubicBezTo>
                    <a:pt x="20179" y="7069"/>
                    <a:pt x="20055" y="3535"/>
                    <a:pt x="19558" y="8640"/>
                  </a:cubicBezTo>
                  <a:cubicBezTo>
                    <a:pt x="19062" y="13353"/>
                    <a:pt x="19310" y="18065"/>
                    <a:pt x="18317" y="19636"/>
                  </a:cubicBezTo>
                  <a:cubicBezTo>
                    <a:pt x="17324" y="21207"/>
                    <a:pt x="13227" y="21600"/>
                    <a:pt x="12482" y="18851"/>
                  </a:cubicBezTo>
                  <a:cubicBezTo>
                    <a:pt x="11613" y="16102"/>
                    <a:pt x="11241" y="9425"/>
                    <a:pt x="10496" y="903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28" name="Shape"/>
            <p:cNvSpPr/>
            <p:nvPr/>
          </p:nvSpPr>
          <p:spPr>
            <a:xfrm>
              <a:off x="176457" y="289075"/>
              <a:ext cx="1100668" cy="44873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447" y="16108"/>
                    <a:pt x="1490" y="13180"/>
                  </a:cubicBezTo>
                  <a:cubicBezTo>
                    <a:pt x="1937" y="12447"/>
                    <a:pt x="2383" y="11715"/>
                    <a:pt x="3128" y="10983"/>
                  </a:cubicBezTo>
                  <a:cubicBezTo>
                    <a:pt x="3873" y="10251"/>
                    <a:pt x="4916" y="9519"/>
                    <a:pt x="6257" y="9153"/>
                  </a:cubicBezTo>
                  <a:cubicBezTo>
                    <a:pt x="8491" y="8420"/>
                    <a:pt x="9981" y="8420"/>
                    <a:pt x="11023" y="8420"/>
                  </a:cubicBezTo>
                  <a:cubicBezTo>
                    <a:pt x="11172" y="8420"/>
                    <a:pt x="11321" y="8420"/>
                    <a:pt x="11619" y="8420"/>
                  </a:cubicBezTo>
                  <a:cubicBezTo>
                    <a:pt x="11619" y="8420"/>
                    <a:pt x="11768" y="8420"/>
                    <a:pt x="11768" y="8786"/>
                  </a:cubicBezTo>
                  <a:cubicBezTo>
                    <a:pt x="11768" y="8786"/>
                    <a:pt x="11768" y="8786"/>
                    <a:pt x="11768" y="8786"/>
                  </a:cubicBezTo>
                  <a:cubicBezTo>
                    <a:pt x="11768" y="10251"/>
                    <a:pt x="11619" y="10983"/>
                    <a:pt x="11321" y="11349"/>
                  </a:cubicBezTo>
                  <a:cubicBezTo>
                    <a:pt x="12662" y="10983"/>
                    <a:pt x="14599" y="9885"/>
                    <a:pt x="16386" y="8054"/>
                  </a:cubicBezTo>
                  <a:cubicBezTo>
                    <a:pt x="17876" y="6224"/>
                    <a:pt x="19068" y="4393"/>
                    <a:pt x="19663" y="2197"/>
                  </a:cubicBezTo>
                  <a:cubicBezTo>
                    <a:pt x="19961" y="732"/>
                    <a:pt x="20259" y="0"/>
                    <a:pt x="20259" y="0"/>
                  </a:cubicBezTo>
                  <a:cubicBezTo>
                    <a:pt x="20408" y="366"/>
                    <a:pt x="20408" y="1098"/>
                    <a:pt x="20259" y="2197"/>
                  </a:cubicBezTo>
                  <a:cubicBezTo>
                    <a:pt x="20110" y="5492"/>
                    <a:pt x="19514" y="13180"/>
                    <a:pt x="21600" y="16841"/>
                  </a:cubicBezTo>
                  <a:cubicBezTo>
                    <a:pt x="21004" y="20136"/>
                    <a:pt x="21004" y="20136"/>
                    <a:pt x="21004" y="20136"/>
                  </a:cubicBezTo>
                  <a:cubicBezTo>
                    <a:pt x="18770" y="15742"/>
                    <a:pt x="19366" y="7322"/>
                    <a:pt x="19663" y="4027"/>
                  </a:cubicBezTo>
                  <a:cubicBezTo>
                    <a:pt x="19663" y="3661"/>
                    <a:pt x="19663" y="3661"/>
                    <a:pt x="19663" y="3661"/>
                  </a:cubicBezTo>
                  <a:cubicBezTo>
                    <a:pt x="19663" y="3661"/>
                    <a:pt x="19663" y="3661"/>
                    <a:pt x="19663" y="3661"/>
                  </a:cubicBezTo>
                  <a:cubicBezTo>
                    <a:pt x="18919" y="6590"/>
                    <a:pt x="17578" y="9153"/>
                    <a:pt x="15939" y="10983"/>
                  </a:cubicBezTo>
                  <a:cubicBezTo>
                    <a:pt x="14003" y="13180"/>
                    <a:pt x="11619" y="14278"/>
                    <a:pt x="10279" y="14644"/>
                  </a:cubicBezTo>
                  <a:cubicBezTo>
                    <a:pt x="9534" y="14644"/>
                    <a:pt x="9236" y="14278"/>
                    <a:pt x="9236" y="13912"/>
                  </a:cubicBezTo>
                  <a:cubicBezTo>
                    <a:pt x="9236" y="12814"/>
                    <a:pt x="9385" y="12081"/>
                    <a:pt x="9683" y="11349"/>
                  </a:cubicBezTo>
                  <a:cubicBezTo>
                    <a:pt x="8789" y="11349"/>
                    <a:pt x="7448" y="11715"/>
                    <a:pt x="5810" y="12081"/>
                  </a:cubicBezTo>
                  <a:cubicBezTo>
                    <a:pt x="4469" y="12814"/>
                    <a:pt x="3426" y="13180"/>
                    <a:pt x="2681" y="13912"/>
                  </a:cubicBezTo>
                  <a:cubicBezTo>
                    <a:pt x="2086" y="14644"/>
                    <a:pt x="1639" y="15376"/>
                    <a:pt x="1192" y="16108"/>
                  </a:cubicBezTo>
                  <a:cubicBezTo>
                    <a:pt x="894" y="17207"/>
                    <a:pt x="596" y="20136"/>
                    <a:pt x="596" y="20136"/>
                  </a:cubicBezTo>
                  <a:cubicBezTo>
                    <a:pt x="0" y="21600"/>
                    <a:pt x="0" y="21600"/>
                    <a:pt x="0" y="21600"/>
                  </a:cubicBezTo>
                  <a:close/>
                  <a:moveTo>
                    <a:pt x="10130" y="11349"/>
                  </a:moveTo>
                  <a:cubicBezTo>
                    <a:pt x="9981" y="11349"/>
                    <a:pt x="9981" y="11349"/>
                    <a:pt x="9981" y="11349"/>
                  </a:cubicBezTo>
                  <a:cubicBezTo>
                    <a:pt x="9981" y="11349"/>
                    <a:pt x="10130" y="11349"/>
                    <a:pt x="10130" y="11349"/>
                  </a:cubicBezTo>
                  <a:cubicBezTo>
                    <a:pt x="10130" y="11349"/>
                    <a:pt x="10130" y="11349"/>
                    <a:pt x="10130" y="11349"/>
                  </a:cubicBezTo>
                  <a:close/>
                  <a:moveTo>
                    <a:pt x="11172" y="11349"/>
                  </a:moveTo>
                  <a:cubicBezTo>
                    <a:pt x="11023" y="11349"/>
                    <a:pt x="11023" y="11349"/>
                    <a:pt x="11023" y="11349"/>
                  </a:cubicBezTo>
                  <a:cubicBezTo>
                    <a:pt x="11023" y="11349"/>
                    <a:pt x="11023" y="11349"/>
                    <a:pt x="11023" y="11349"/>
                  </a:cubicBezTo>
                  <a:cubicBezTo>
                    <a:pt x="11023" y="11349"/>
                    <a:pt x="11023" y="11349"/>
                    <a:pt x="11023" y="11349"/>
                  </a:cubicBezTo>
                  <a:cubicBezTo>
                    <a:pt x="11172" y="11349"/>
                    <a:pt x="11172" y="11349"/>
                    <a:pt x="11172" y="11349"/>
                  </a:cubicBezTo>
                  <a:cubicBezTo>
                    <a:pt x="11172" y="11349"/>
                    <a:pt x="11172" y="11349"/>
                    <a:pt x="11172" y="11349"/>
                  </a:cubicBezTo>
                  <a:close/>
                  <a:moveTo>
                    <a:pt x="11172" y="11349"/>
                  </a:moveTo>
                  <a:cubicBezTo>
                    <a:pt x="11172" y="11349"/>
                    <a:pt x="11023" y="11349"/>
                    <a:pt x="11023" y="11349"/>
                  </a:cubicBezTo>
                  <a:cubicBezTo>
                    <a:pt x="11172" y="11349"/>
                    <a:pt x="11172" y="11349"/>
                    <a:pt x="11172" y="11349"/>
                  </a:cubicBezTo>
                  <a:cubicBezTo>
                    <a:pt x="11172" y="11349"/>
                    <a:pt x="11172" y="11349"/>
                    <a:pt x="11172" y="11349"/>
                  </a:cubicBezTo>
                  <a:cubicBezTo>
                    <a:pt x="11172" y="11349"/>
                    <a:pt x="11172" y="11349"/>
                    <a:pt x="11172" y="11349"/>
                  </a:cubicBezTo>
                  <a:close/>
                  <a:moveTo>
                    <a:pt x="11172" y="11715"/>
                  </a:moveTo>
                  <a:cubicBezTo>
                    <a:pt x="11172" y="11715"/>
                    <a:pt x="11172" y="11715"/>
                    <a:pt x="11172" y="11715"/>
                  </a:cubicBezTo>
                  <a:cubicBezTo>
                    <a:pt x="11172" y="11715"/>
                    <a:pt x="11172" y="11715"/>
                    <a:pt x="11172" y="11715"/>
                  </a:cubicBezTo>
                  <a:close/>
                  <a:moveTo>
                    <a:pt x="19812" y="2929"/>
                  </a:moveTo>
                  <a:cubicBezTo>
                    <a:pt x="19812" y="2929"/>
                    <a:pt x="19812" y="3295"/>
                    <a:pt x="19812" y="3295"/>
                  </a:cubicBezTo>
                  <a:cubicBezTo>
                    <a:pt x="19812" y="3295"/>
                    <a:pt x="19812" y="2929"/>
                    <a:pt x="19812" y="292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930" name="Shape"/>
          <p:cNvSpPr/>
          <p:nvPr/>
        </p:nvSpPr>
        <p:spPr>
          <a:xfrm>
            <a:off x="4179681" y="4327112"/>
            <a:ext cx="679300" cy="584739"/>
          </a:xfrm>
          <a:custGeom>
            <a:avLst/>
            <a:gdLst/>
            <a:ahLst/>
            <a:cxnLst>
              <a:cxn ang="0">
                <a:pos x="wd2" y="hd2"/>
              </a:cxn>
              <a:cxn ang="5400000">
                <a:pos x="wd2" y="hd2"/>
              </a:cxn>
              <a:cxn ang="10800000">
                <a:pos x="wd2" y="hd2"/>
              </a:cxn>
              <a:cxn ang="16200000">
                <a:pos x="wd2" y="hd2"/>
              </a:cxn>
            </a:cxnLst>
            <a:rect l="0" t="0" r="r" b="b"/>
            <a:pathLst>
              <a:path w="21600" h="21600" extrusionOk="0">
                <a:moveTo>
                  <a:pt x="2645" y="3729"/>
                </a:moveTo>
                <a:cubicBezTo>
                  <a:pt x="4298" y="3729"/>
                  <a:pt x="4298" y="3729"/>
                  <a:pt x="4298" y="3729"/>
                </a:cubicBezTo>
                <a:cubicBezTo>
                  <a:pt x="4298" y="21600"/>
                  <a:pt x="4298" y="21600"/>
                  <a:pt x="4298" y="21600"/>
                </a:cubicBezTo>
                <a:cubicBezTo>
                  <a:pt x="2645" y="21600"/>
                  <a:pt x="2645" y="21600"/>
                  <a:pt x="2645" y="21600"/>
                </a:cubicBezTo>
                <a:cubicBezTo>
                  <a:pt x="1102" y="21600"/>
                  <a:pt x="0" y="20186"/>
                  <a:pt x="0" y="18514"/>
                </a:cubicBezTo>
                <a:cubicBezTo>
                  <a:pt x="0" y="6686"/>
                  <a:pt x="0" y="6686"/>
                  <a:pt x="0" y="6686"/>
                </a:cubicBezTo>
                <a:cubicBezTo>
                  <a:pt x="0" y="5014"/>
                  <a:pt x="1102" y="3729"/>
                  <a:pt x="2645" y="3729"/>
                </a:cubicBezTo>
                <a:close/>
                <a:moveTo>
                  <a:pt x="5731" y="3729"/>
                </a:moveTo>
                <a:cubicBezTo>
                  <a:pt x="7163" y="3729"/>
                  <a:pt x="7163" y="3729"/>
                  <a:pt x="7163" y="3729"/>
                </a:cubicBezTo>
                <a:cubicBezTo>
                  <a:pt x="7163" y="2571"/>
                  <a:pt x="7163" y="2571"/>
                  <a:pt x="7163" y="2571"/>
                </a:cubicBezTo>
                <a:cubicBezTo>
                  <a:pt x="7163" y="1929"/>
                  <a:pt x="7384" y="1286"/>
                  <a:pt x="7824" y="771"/>
                </a:cubicBezTo>
                <a:cubicBezTo>
                  <a:pt x="8265" y="257"/>
                  <a:pt x="8816" y="0"/>
                  <a:pt x="9367" y="0"/>
                </a:cubicBezTo>
                <a:cubicBezTo>
                  <a:pt x="12233" y="0"/>
                  <a:pt x="12233" y="0"/>
                  <a:pt x="12233" y="0"/>
                </a:cubicBezTo>
                <a:cubicBezTo>
                  <a:pt x="12894" y="0"/>
                  <a:pt x="13335" y="257"/>
                  <a:pt x="13776" y="771"/>
                </a:cubicBezTo>
                <a:cubicBezTo>
                  <a:pt x="14216" y="1286"/>
                  <a:pt x="14437" y="1929"/>
                  <a:pt x="14437" y="2571"/>
                </a:cubicBezTo>
                <a:cubicBezTo>
                  <a:pt x="14437" y="3729"/>
                  <a:pt x="14437" y="3729"/>
                  <a:pt x="14437" y="3729"/>
                </a:cubicBezTo>
                <a:cubicBezTo>
                  <a:pt x="15869" y="3729"/>
                  <a:pt x="15869" y="3729"/>
                  <a:pt x="15869" y="3729"/>
                </a:cubicBezTo>
                <a:cubicBezTo>
                  <a:pt x="15869" y="21600"/>
                  <a:pt x="15869" y="21600"/>
                  <a:pt x="15869" y="21600"/>
                </a:cubicBezTo>
                <a:cubicBezTo>
                  <a:pt x="5731" y="21600"/>
                  <a:pt x="5731" y="21600"/>
                  <a:pt x="5731" y="21600"/>
                </a:cubicBezTo>
                <a:cubicBezTo>
                  <a:pt x="5731" y="3729"/>
                  <a:pt x="5731" y="3729"/>
                  <a:pt x="5731" y="3729"/>
                </a:cubicBezTo>
                <a:close/>
                <a:moveTo>
                  <a:pt x="17302" y="3729"/>
                </a:moveTo>
                <a:cubicBezTo>
                  <a:pt x="19065" y="3729"/>
                  <a:pt x="19065" y="3729"/>
                  <a:pt x="19065" y="3729"/>
                </a:cubicBezTo>
                <a:cubicBezTo>
                  <a:pt x="20498" y="3729"/>
                  <a:pt x="21600" y="5014"/>
                  <a:pt x="21600" y="6686"/>
                </a:cubicBezTo>
                <a:cubicBezTo>
                  <a:pt x="21600" y="18514"/>
                  <a:pt x="21600" y="18514"/>
                  <a:pt x="21600" y="18514"/>
                </a:cubicBezTo>
                <a:cubicBezTo>
                  <a:pt x="21600" y="20186"/>
                  <a:pt x="20498" y="21600"/>
                  <a:pt x="19065" y="21600"/>
                </a:cubicBezTo>
                <a:cubicBezTo>
                  <a:pt x="17302" y="21600"/>
                  <a:pt x="17302" y="21600"/>
                  <a:pt x="17302" y="21600"/>
                </a:cubicBezTo>
                <a:cubicBezTo>
                  <a:pt x="17302" y="3729"/>
                  <a:pt x="17302" y="3729"/>
                  <a:pt x="17302" y="3729"/>
                </a:cubicBezTo>
                <a:close/>
                <a:moveTo>
                  <a:pt x="8706" y="3729"/>
                </a:moveTo>
                <a:cubicBezTo>
                  <a:pt x="13004" y="3729"/>
                  <a:pt x="13004" y="3729"/>
                  <a:pt x="13004" y="3729"/>
                </a:cubicBezTo>
                <a:cubicBezTo>
                  <a:pt x="13004" y="2571"/>
                  <a:pt x="13004" y="2571"/>
                  <a:pt x="13004" y="2571"/>
                </a:cubicBezTo>
                <a:cubicBezTo>
                  <a:pt x="13004" y="2314"/>
                  <a:pt x="12894" y="2186"/>
                  <a:pt x="12784" y="2057"/>
                </a:cubicBezTo>
                <a:cubicBezTo>
                  <a:pt x="12563" y="1800"/>
                  <a:pt x="12453" y="1800"/>
                  <a:pt x="12233" y="1800"/>
                </a:cubicBezTo>
                <a:cubicBezTo>
                  <a:pt x="9367" y="1800"/>
                  <a:pt x="9367" y="1800"/>
                  <a:pt x="9367" y="1800"/>
                </a:cubicBezTo>
                <a:cubicBezTo>
                  <a:pt x="9147" y="1800"/>
                  <a:pt x="9037" y="1800"/>
                  <a:pt x="8816" y="2057"/>
                </a:cubicBezTo>
                <a:cubicBezTo>
                  <a:pt x="8706" y="2186"/>
                  <a:pt x="8706" y="2314"/>
                  <a:pt x="8706" y="2571"/>
                </a:cubicBezTo>
                <a:lnTo>
                  <a:pt x="8706" y="37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935" name="Group"/>
          <p:cNvGrpSpPr/>
          <p:nvPr/>
        </p:nvGrpSpPr>
        <p:grpSpPr>
          <a:xfrm>
            <a:off x="9477058" y="5271242"/>
            <a:ext cx="515265" cy="802809"/>
            <a:chOff x="0" y="0"/>
            <a:chExt cx="1130301" cy="1761066"/>
          </a:xfrm>
          <a:solidFill>
            <a:schemeClr val="tx1"/>
          </a:solidFill>
        </p:grpSpPr>
        <p:sp>
          <p:nvSpPr>
            <p:cNvPr id="1931" name="Shape"/>
            <p:cNvSpPr/>
            <p:nvPr/>
          </p:nvSpPr>
          <p:spPr>
            <a:xfrm>
              <a:off x="76200" y="1007533"/>
              <a:ext cx="478368" cy="753534"/>
            </a:xfrm>
            <a:custGeom>
              <a:avLst/>
              <a:gdLst/>
              <a:ahLst/>
              <a:cxnLst>
                <a:cxn ang="0">
                  <a:pos x="wd2" y="hd2"/>
                </a:cxn>
                <a:cxn ang="5400000">
                  <a:pos x="wd2" y="hd2"/>
                </a:cxn>
                <a:cxn ang="10800000">
                  <a:pos x="wd2" y="hd2"/>
                </a:cxn>
                <a:cxn ang="16200000">
                  <a:pos x="wd2" y="hd2"/>
                </a:cxn>
              </a:cxnLst>
              <a:rect l="0" t="0" r="r" b="b"/>
              <a:pathLst>
                <a:path w="21600" h="21600" extrusionOk="0">
                  <a:moveTo>
                    <a:pt x="13954" y="607"/>
                  </a:moveTo>
                  <a:lnTo>
                    <a:pt x="9558" y="0"/>
                  </a:lnTo>
                  <a:lnTo>
                    <a:pt x="0" y="19052"/>
                  </a:lnTo>
                  <a:lnTo>
                    <a:pt x="10513" y="12499"/>
                  </a:lnTo>
                  <a:lnTo>
                    <a:pt x="12998" y="21600"/>
                  </a:lnTo>
                  <a:lnTo>
                    <a:pt x="21600" y="4975"/>
                  </a:lnTo>
                  <a:lnTo>
                    <a:pt x="20262" y="2791"/>
                  </a:lnTo>
                  <a:lnTo>
                    <a:pt x="13954" y="60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32" name="Shape"/>
            <p:cNvSpPr/>
            <p:nvPr/>
          </p:nvSpPr>
          <p:spPr>
            <a:xfrm>
              <a:off x="190498" y="190498"/>
              <a:ext cx="745068" cy="740836"/>
            </a:xfrm>
            <a:custGeom>
              <a:avLst/>
              <a:gdLst/>
              <a:ahLst/>
              <a:cxnLst>
                <a:cxn ang="0">
                  <a:pos x="wd2" y="hd2"/>
                </a:cxn>
                <a:cxn ang="5400000">
                  <a:pos x="wd2" y="hd2"/>
                </a:cxn>
                <a:cxn ang="10800000">
                  <a:pos x="wd2" y="hd2"/>
                </a:cxn>
                <a:cxn ang="16200000">
                  <a:pos x="wd2" y="hd2"/>
                </a:cxn>
              </a:cxnLst>
              <a:rect l="0" t="0" r="r" b="b"/>
              <a:pathLst>
                <a:path w="21600" h="21600" extrusionOk="0">
                  <a:moveTo>
                    <a:pt x="11045" y="617"/>
                  </a:moveTo>
                  <a:lnTo>
                    <a:pt x="14727" y="247"/>
                  </a:lnTo>
                  <a:lnTo>
                    <a:pt x="14973" y="247"/>
                  </a:lnTo>
                  <a:lnTo>
                    <a:pt x="17182" y="2839"/>
                  </a:lnTo>
                  <a:lnTo>
                    <a:pt x="20250" y="5061"/>
                  </a:lnTo>
                  <a:lnTo>
                    <a:pt x="20495" y="5061"/>
                  </a:lnTo>
                  <a:lnTo>
                    <a:pt x="20495" y="8640"/>
                  </a:lnTo>
                  <a:lnTo>
                    <a:pt x="21600" y="12466"/>
                  </a:lnTo>
                  <a:lnTo>
                    <a:pt x="21600" y="12713"/>
                  </a:lnTo>
                  <a:lnTo>
                    <a:pt x="19391" y="15305"/>
                  </a:lnTo>
                  <a:lnTo>
                    <a:pt x="17795" y="18885"/>
                  </a:lnTo>
                  <a:lnTo>
                    <a:pt x="17795" y="19131"/>
                  </a:lnTo>
                  <a:lnTo>
                    <a:pt x="17550" y="19131"/>
                  </a:lnTo>
                  <a:lnTo>
                    <a:pt x="14236" y="19749"/>
                  </a:lnTo>
                  <a:lnTo>
                    <a:pt x="10800" y="21353"/>
                  </a:lnTo>
                  <a:lnTo>
                    <a:pt x="10800" y="21600"/>
                  </a:lnTo>
                  <a:lnTo>
                    <a:pt x="10555" y="21353"/>
                  </a:lnTo>
                  <a:lnTo>
                    <a:pt x="7486" y="19749"/>
                  </a:lnTo>
                  <a:lnTo>
                    <a:pt x="3927" y="18885"/>
                  </a:lnTo>
                  <a:lnTo>
                    <a:pt x="3682" y="18885"/>
                  </a:lnTo>
                  <a:lnTo>
                    <a:pt x="3682" y="18638"/>
                  </a:lnTo>
                  <a:lnTo>
                    <a:pt x="2455" y="15305"/>
                  </a:lnTo>
                  <a:lnTo>
                    <a:pt x="245" y="12219"/>
                  </a:lnTo>
                  <a:lnTo>
                    <a:pt x="0" y="12219"/>
                  </a:lnTo>
                  <a:lnTo>
                    <a:pt x="245" y="11973"/>
                  </a:lnTo>
                  <a:lnTo>
                    <a:pt x="1350" y="8640"/>
                  </a:lnTo>
                  <a:lnTo>
                    <a:pt x="1473" y="4937"/>
                  </a:lnTo>
                  <a:lnTo>
                    <a:pt x="1473" y="4690"/>
                  </a:lnTo>
                  <a:lnTo>
                    <a:pt x="1718" y="4690"/>
                  </a:lnTo>
                  <a:lnTo>
                    <a:pt x="4541" y="2839"/>
                  </a:lnTo>
                  <a:lnTo>
                    <a:pt x="7241" y="247"/>
                  </a:lnTo>
                  <a:lnTo>
                    <a:pt x="7241" y="0"/>
                  </a:lnTo>
                  <a:lnTo>
                    <a:pt x="7486" y="0"/>
                  </a:lnTo>
                  <a:lnTo>
                    <a:pt x="11045" y="617"/>
                  </a:lnTo>
                  <a:close/>
                  <a:moveTo>
                    <a:pt x="14482" y="617"/>
                  </a:moveTo>
                  <a:lnTo>
                    <a:pt x="11045" y="1111"/>
                  </a:lnTo>
                  <a:lnTo>
                    <a:pt x="10800" y="1111"/>
                  </a:lnTo>
                  <a:lnTo>
                    <a:pt x="7486" y="617"/>
                  </a:lnTo>
                  <a:lnTo>
                    <a:pt x="5032" y="3333"/>
                  </a:lnTo>
                  <a:lnTo>
                    <a:pt x="4786" y="3333"/>
                  </a:lnTo>
                  <a:lnTo>
                    <a:pt x="1964" y="5061"/>
                  </a:lnTo>
                  <a:lnTo>
                    <a:pt x="1718" y="8887"/>
                  </a:lnTo>
                  <a:lnTo>
                    <a:pt x="614" y="11973"/>
                  </a:lnTo>
                  <a:lnTo>
                    <a:pt x="2823" y="15058"/>
                  </a:lnTo>
                  <a:lnTo>
                    <a:pt x="4173" y="18267"/>
                  </a:lnTo>
                  <a:lnTo>
                    <a:pt x="7732" y="19131"/>
                  </a:lnTo>
                  <a:lnTo>
                    <a:pt x="7732" y="19378"/>
                  </a:lnTo>
                  <a:lnTo>
                    <a:pt x="10800" y="20859"/>
                  </a:lnTo>
                  <a:lnTo>
                    <a:pt x="14114" y="19131"/>
                  </a:lnTo>
                  <a:lnTo>
                    <a:pt x="17427" y="18638"/>
                  </a:lnTo>
                  <a:lnTo>
                    <a:pt x="18900" y="15058"/>
                  </a:lnTo>
                  <a:lnTo>
                    <a:pt x="21109" y="12466"/>
                  </a:lnTo>
                  <a:lnTo>
                    <a:pt x="20005" y="8887"/>
                  </a:lnTo>
                  <a:lnTo>
                    <a:pt x="20005" y="5307"/>
                  </a:lnTo>
                  <a:lnTo>
                    <a:pt x="16691" y="3333"/>
                  </a:lnTo>
                  <a:lnTo>
                    <a:pt x="14482" y="61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33" name="Shape"/>
            <p:cNvSpPr/>
            <p:nvPr/>
          </p:nvSpPr>
          <p:spPr>
            <a:xfrm>
              <a:off x="0" y="0"/>
              <a:ext cx="1130302" cy="1761067"/>
            </a:xfrm>
            <a:custGeom>
              <a:avLst/>
              <a:gdLst/>
              <a:ahLst/>
              <a:cxnLst>
                <a:cxn ang="0">
                  <a:pos x="wd2" y="hd2"/>
                </a:cxn>
                <a:cxn ang="5400000">
                  <a:pos x="wd2" y="hd2"/>
                </a:cxn>
                <a:cxn ang="10800000">
                  <a:pos x="wd2" y="hd2"/>
                </a:cxn>
                <a:cxn ang="16200000">
                  <a:pos x="wd2" y="hd2"/>
                </a:cxn>
              </a:cxnLst>
              <a:rect l="0" t="0" r="r" b="b"/>
              <a:pathLst>
                <a:path w="21600" h="21600" extrusionOk="0">
                  <a:moveTo>
                    <a:pt x="10921" y="363"/>
                  </a:moveTo>
                  <a:lnTo>
                    <a:pt x="14804" y="104"/>
                  </a:lnTo>
                  <a:lnTo>
                    <a:pt x="17151" y="1869"/>
                  </a:lnTo>
                  <a:lnTo>
                    <a:pt x="20467" y="3271"/>
                  </a:lnTo>
                  <a:lnTo>
                    <a:pt x="20467" y="5608"/>
                  </a:lnTo>
                  <a:lnTo>
                    <a:pt x="21600" y="8048"/>
                  </a:lnTo>
                  <a:lnTo>
                    <a:pt x="19335" y="9813"/>
                  </a:lnTo>
                  <a:lnTo>
                    <a:pt x="17717" y="12150"/>
                  </a:lnTo>
                  <a:lnTo>
                    <a:pt x="15694" y="12462"/>
                  </a:lnTo>
                  <a:lnTo>
                    <a:pt x="19739" y="20510"/>
                  </a:lnTo>
                  <a:lnTo>
                    <a:pt x="15209" y="17706"/>
                  </a:lnTo>
                  <a:lnTo>
                    <a:pt x="14076" y="21600"/>
                  </a:lnTo>
                  <a:lnTo>
                    <a:pt x="10031" y="13552"/>
                  </a:lnTo>
                  <a:lnTo>
                    <a:pt x="7362" y="12617"/>
                  </a:lnTo>
                  <a:lnTo>
                    <a:pt x="3640" y="12046"/>
                  </a:lnTo>
                  <a:lnTo>
                    <a:pt x="2346" y="9813"/>
                  </a:lnTo>
                  <a:lnTo>
                    <a:pt x="0" y="7737"/>
                  </a:lnTo>
                  <a:lnTo>
                    <a:pt x="1133" y="5608"/>
                  </a:lnTo>
                  <a:lnTo>
                    <a:pt x="1456" y="3012"/>
                  </a:lnTo>
                  <a:lnTo>
                    <a:pt x="4530" y="1869"/>
                  </a:lnTo>
                  <a:lnTo>
                    <a:pt x="7281" y="0"/>
                  </a:lnTo>
                  <a:lnTo>
                    <a:pt x="10921" y="363"/>
                  </a:lnTo>
                  <a:close/>
                  <a:moveTo>
                    <a:pt x="10921" y="1765"/>
                  </a:moveTo>
                  <a:lnTo>
                    <a:pt x="8009" y="1402"/>
                  </a:lnTo>
                  <a:lnTo>
                    <a:pt x="5825" y="2908"/>
                  </a:lnTo>
                  <a:lnTo>
                    <a:pt x="3317" y="3842"/>
                  </a:lnTo>
                  <a:lnTo>
                    <a:pt x="3155" y="5867"/>
                  </a:lnTo>
                  <a:lnTo>
                    <a:pt x="2346" y="7581"/>
                  </a:lnTo>
                  <a:lnTo>
                    <a:pt x="4045" y="9190"/>
                  </a:lnTo>
                  <a:lnTo>
                    <a:pt x="5097" y="10956"/>
                  </a:lnTo>
                  <a:lnTo>
                    <a:pt x="8090" y="11423"/>
                  </a:lnTo>
                  <a:lnTo>
                    <a:pt x="10598" y="12254"/>
                  </a:lnTo>
                  <a:lnTo>
                    <a:pt x="13510" y="11423"/>
                  </a:lnTo>
                  <a:lnTo>
                    <a:pt x="16261" y="11060"/>
                  </a:lnTo>
                  <a:lnTo>
                    <a:pt x="17555" y="9190"/>
                  </a:lnTo>
                  <a:lnTo>
                    <a:pt x="19335" y="7737"/>
                  </a:lnTo>
                  <a:lnTo>
                    <a:pt x="18445" y="5867"/>
                  </a:lnTo>
                  <a:lnTo>
                    <a:pt x="18445" y="3998"/>
                  </a:lnTo>
                  <a:lnTo>
                    <a:pt x="15856" y="2908"/>
                  </a:lnTo>
                  <a:lnTo>
                    <a:pt x="13915" y="1506"/>
                  </a:lnTo>
                  <a:lnTo>
                    <a:pt x="10921" y="176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34" name="Shape"/>
            <p:cNvSpPr/>
            <p:nvPr/>
          </p:nvSpPr>
          <p:spPr>
            <a:xfrm>
              <a:off x="279400" y="283631"/>
              <a:ext cx="571502" cy="554570"/>
            </a:xfrm>
            <a:custGeom>
              <a:avLst/>
              <a:gdLst/>
              <a:ahLst/>
              <a:cxnLst>
                <a:cxn ang="0">
                  <a:pos x="wd2" y="hd2"/>
                </a:cxn>
                <a:cxn ang="5400000">
                  <a:pos x="wd2" y="hd2"/>
                </a:cxn>
                <a:cxn ang="10800000">
                  <a:pos x="wd2" y="hd2"/>
                </a:cxn>
                <a:cxn ang="16200000">
                  <a:pos x="wd2" y="hd2"/>
                </a:cxn>
              </a:cxnLst>
              <a:rect l="0" t="0" r="r" b="b"/>
              <a:pathLst>
                <a:path w="21600" h="21600" extrusionOk="0">
                  <a:moveTo>
                    <a:pt x="11040" y="495"/>
                  </a:moveTo>
                  <a:lnTo>
                    <a:pt x="14400" y="0"/>
                  </a:lnTo>
                  <a:lnTo>
                    <a:pt x="14720" y="0"/>
                  </a:lnTo>
                  <a:lnTo>
                    <a:pt x="15040" y="165"/>
                  </a:lnTo>
                  <a:lnTo>
                    <a:pt x="16960" y="2968"/>
                  </a:lnTo>
                  <a:lnTo>
                    <a:pt x="19840" y="4947"/>
                  </a:lnTo>
                  <a:lnTo>
                    <a:pt x="20480" y="4947"/>
                  </a:lnTo>
                  <a:lnTo>
                    <a:pt x="20480" y="8904"/>
                  </a:lnTo>
                  <a:lnTo>
                    <a:pt x="21280" y="12366"/>
                  </a:lnTo>
                  <a:lnTo>
                    <a:pt x="21600" y="12696"/>
                  </a:lnTo>
                  <a:lnTo>
                    <a:pt x="21280" y="13026"/>
                  </a:lnTo>
                  <a:lnTo>
                    <a:pt x="19360" y="15334"/>
                  </a:lnTo>
                  <a:lnTo>
                    <a:pt x="17920" y="18962"/>
                  </a:lnTo>
                  <a:lnTo>
                    <a:pt x="17600" y="19292"/>
                  </a:lnTo>
                  <a:lnTo>
                    <a:pt x="17280" y="19292"/>
                  </a:lnTo>
                  <a:lnTo>
                    <a:pt x="14080" y="19786"/>
                  </a:lnTo>
                  <a:lnTo>
                    <a:pt x="11040" y="21600"/>
                  </a:lnTo>
                  <a:lnTo>
                    <a:pt x="10400" y="21600"/>
                  </a:lnTo>
                  <a:lnTo>
                    <a:pt x="7520" y="19786"/>
                  </a:lnTo>
                  <a:lnTo>
                    <a:pt x="4000" y="18962"/>
                  </a:lnTo>
                  <a:lnTo>
                    <a:pt x="3840" y="18962"/>
                  </a:lnTo>
                  <a:lnTo>
                    <a:pt x="3520" y="18632"/>
                  </a:lnTo>
                  <a:lnTo>
                    <a:pt x="2400" y="15334"/>
                  </a:lnTo>
                  <a:lnTo>
                    <a:pt x="320" y="12366"/>
                  </a:lnTo>
                  <a:lnTo>
                    <a:pt x="0" y="12037"/>
                  </a:lnTo>
                  <a:lnTo>
                    <a:pt x="320" y="11872"/>
                  </a:lnTo>
                  <a:lnTo>
                    <a:pt x="1120" y="8904"/>
                  </a:lnTo>
                  <a:lnTo>
                    <a:pt x="1440" y="4947"/>
                  </a:lnTo>
                  <a:lnTo>
                    <a:pt x="1440" y="4617"/>
                  </a:lnTo>
                  <a:lnTo>
                    <a:pt x="4640" y="2968"/>
                  </a:lnTo>
                  <a:lnTo>
                    <a:pt x="6880" y="165"/>
                  </a:lnTo>
                  <a:lnTo>
                    <a:pt x="7200" y="0"/>
                  </a:lnTo>
                  <a:lnTo>
                    <a:pt x="7840" y="0"/>
                  </a:lnTo>
                  <a:lnTo>
                    <a:pt x="11040" y="495"/>
                  </a:lnTo>
                  <a:close/>
                  <a:moveTo>
                    <a:pt x="14080" y="1484"/>
                  </a:moveTo>
                  <a:lnTo>
                    <a:pt x="11040" y="1979"/>
                  </a:lnTo>
                  <a:lnTo>
                    <a:pt x="10720" y="1979"/>
                  </a:lnTo>
                  <a:lnTo>
                    <a:pt x="7840" y="1484"/>
                  </a:lnTo>
                  <a:lnTo>
                    <a:pt x="5440" y="3792"/>
                  </a:lnTo>
                  <a:lnTo>
                    <a:pt x="5440" y="4122"/>
                  </a:lnTo>
                  <a:lnTo>
                    <a:pt x="2880" y="5606"/>
                  </a:lnTo>
                  <a:lnTo>
                    <a:pt x="2560" y="8904"/>
                  </a:lnTo>
                  <a:lnTo>
                    <a:pt x="2560" y="9069"/>
                  </a:lnTo>
                  <a:lnTo>
                    <a:pt x="1760" y="12037"/>
                  </a:lnTo>
                  <a:lnTo>
                    <a:pt x="3520" y="14840"/>
                  </a:lnTo>
                  <a:lnTo>
                    <a:pt x="3840" y="14840"/>
                  </a:lnTo>
                  <a:lnTo>
                    <a:pt x="4640" y="17808"/>
                  </a:lnTo>
                  <a:lnTo>
                    <a:pt x="7840" y="18302"/>
                  </a:lnTo>
                  <a:lnTo>
                    <a:pt x="8160" y="18632"/>
                  </a:lnTo>
                  <a:lnTo>
                    <a:pt x="10720" y="20116"/>
                  </a:lnTo>
                  <a:lnTo>
                    <a:pt x="13600" y="18632"/>
                  </a:lnTo>
                  <a:lnTo>
                    <a:pt x="13760" y="18302"/>
                  </a:lnTo>
                  <a:lnTo>
                    <a:pt x="16640" y="18137"/>
                  </a:lnTo>
                  <a:lnTo>
                    <a:pt x="17920" y="14840"/>
                  </a:lnTo>
                  <a:lnTo>
                    <a:pt x="18080" y="14840"/>
                  </a:lnTo>
                  <a:lnTo>
                    <a:pt x="19840" y="12366"/>
                  </a:lnTo>
                  <a:lnTo>
                    <a:pt x="19040" y="9069"/>
                  </a:lnTo>
                  <a:lnTo>
                    <a:pt x="19040" y="5936"/>
                  </a:lnTo>
                  <a:lnTo>
                    <a:pt x="16160" y="4122"/>
                  </a:lnTo>
                  <a:lnTo>
                    <a:pt x="16160" y="3792"/>
                  </a:lnTo>
                  <a:lnTo>
                    <a:pt x="14080" y="148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39" name="Group"/>
          <p:cNvGrpSpPr/>
          <p:nvPr/>
        </p:nvGrpSpPr>
        <p:grpSpPr>
          <a:xfrm>
            <a:off x="3112487" y="4271592"/>
            <a:ext cx="735264" cy="663350"/>
            <a:chOff x="0" y="0"/>
            <a:chExt cx="1612898" cy="1455145"/>
          </a:xfrm>
          <a:solidFill>
            <a:schemeClr val="tx1"/>
          </a:solidFill>
        </p:grpSpPr>
        <p:sp>
          <p:nvSpPr>
            <p:cNvPr id="1936" name="Shape"/>
            <p:cNvSpPr/>
            <p:nvPr/>
          </p:nvSpPr>
          <p:spPr>
            <a:xfrm>
              <a:off x="0" y="381000"/>
              <a:ext cx="706969" cy="1074146"/>
            </a:xfrm>
            <a:custGeom>
              <a:avLst/>
              <a:gdLst/>
              <a:ahLst/>
              <a:cxnLst>
                <a:cxn ang="0">
                  <a:pos x="wd2" y="hd2"/>
                </a:cxn>
                <a:cxn ang="5400000">
                  <a:pos x="wd2" y="hd2"/>
                </a:cxn>
                <a:cxn ang="10800000">
                  <a:pos x="wd2" y="hd2"/>
                </a:cxn>
                <a:cxn ang="16200000">
                  <a:pos x="wd2" y="hd2"/>
                </a:cxn>
              </a:cxnLst>
              <a:rect l="0" t="0" r="r" b="b"/>
              <a:pathLst>
                <a:path w="21600" h="21326" extrusionOk="0">
                  <a:moveTo>
                    <a:pt x="21600" y="3042"/>
                  </a:moveTo>
                  <a:cubicBezTo>
                    <a:pt x="21600" y="7454"/>
                    <a:pt x="21600" y="7454"/>
                    <a:pt x="21600" y="7454"/>
                  </a:cubicBezTo>
                  <a:cubicBezTo>
                    <a:pt x="21600" y="8062"/>
                    <a:pt x="21600" y="8062"/>
                    <a:pt x="21600" y="8062"/>
                  </a:cubicBezTo>
                  <a:cubicBezTo>
                    <a:pt x="18116" y="8823"/>
                    <a:pt x="14400" y="9127"/>
                    <a:pt x="10916" y="9279"/>
                  </a:cubicBezTo>
                  <a:cubicBezTo>
                    <a:pt x="7200" y="9279"/>
                    <a:pt x="3716" y="8823"/>
                    <a:pt x="0" y="8062"/>
                  </a:cubicBezTo>
                  <a:cubicBezTo>
                    <a:pt x="0" y="7454"/>
                    <a:pt x="0" y="7454"/>
                    <a:pt x="0" y="7454"/>
                  </a:cubicBezTo>
                  <a:cubicBezTo>
                    <a:pt x="0" y="3042"/>
                    <a:pt x="0" y="3042"/>
                    <a:pt x="0" y="3042"/>
                  </a:cubicBezTo>
                  <a:cubicBezTo>
                    <a:pt x="0" y="3042"/>
                    <a:pt x="0" y="3042"/>
                    <a:pt x="0" y="3042"/>
                  </a:cubicBezTo>
                  <a:cubicBezTo>
                    <a:pt x="0" y="1369"/>
                    <a:pt x="4877" y="0"/>
                    <a:pt x="10916" y="0"/>
                  </a:cubicBezTo>
                  <a:cubicBezTo>
                    <a:pt x="16723" y="0"/>
                    <a:pt x="21600" y="1369"/>
                    <a:pt x="21600" y="3042"/>
                  </a:cubicBezTo>
                  <a:cubicBezTo>
                    <a:pt x="21600" y="3042"/>
                    <a:pt x="21600" y="3042"/>
                    <a:pt x="21600" y="3042"/>
                  </a:cubicBezTo>
                  <a:close/>
                  <a:moveTo>
                    <a:pt x="21600" y="8366"/>
                  </a:moveTo>
                  <a:cubicBezTo>
                    <a:pt x="18116" y="9127"/>
                    <a:pt x="14400" y="9583"/>
                    <a:pt x="10916" y="9583"/>
                  </a:cubicBezTo>
                  <a:cubicBezTo>
                    <a:pt x="7200" y="9583"/>
                    <a:pt x="3716" y="9279"/>
                    <a:pt x="0" y="8518"/>
                  </a:cubicBezTo>
                  <a:cubicBezTo>
                    <a:pt x="0" y="9735"/>
                    <a:pt x="0" y="9735"/>
                    <a:pt x="0" y="9735"/>
                  </a:cubicBezTo>
                  <a:cubicBezTo>
                    <a:pt x="3716" y="10496"/>
                    <a:pt x="7200" y="10800"/>
                    <a:pt x="10916" y="10800"/>
                  </a:cubicBezTo>
                  <a:cubicBezTo>
                    <a:pt x="14400" y="10800"/>
                    <a:pt x="18116" y="10344"/>
                    <a:pt x="21600" y="9583"/>
                  </a:cubicBezTo>
                  <a:cubicBezTo>
                    <a:pt x="21600" y="8366"/>
                    <a:pt x="21600" y="8366"/>
                    <a:pt x="21600" y="8366"/>
                  </a:cubicBezTo>
                  <a:close/>
                  <a:moveTo>
                    <a:pt x="21600" y="10039"/>
                  </a:moveTo>
                  <a:cubicBezTo>
                    <a:pt x="21600" y="13538"/>
                    <a:pt x="21600" y="13538"/>
                    <a:pt x="21600" y="13538"/>
                  </a:cubicBezTo>
                  <a:cubicBezTo>
                    <a:pt x="18116" y="14299"/>
                    <a:pt x="14400" y="14755"/>
                    <a:pt x="10916" y="14755"/>
                  </a:cubicBezTo>
                  <a:cubicBezTo>
                    <a:pt x="7200" y="14755"/>
                    <a:pt x="3716" y="14299"/>
                    <a:pt x="0" y="13538"/>
                  </a:cubicBezTo>
                  <a:cubicBezTo>
                    <a:pt x="0" y="10039"/>
                    <a:pt x="0" y="10039"/>
                    <a:pt x="0" y="10039"/>
                  </a:cubicBezTo>
                  <a:cubicBezTo>
                    <a:pt x="3716" y="10800"/>
                    <a:pt x="7200" y="11256"/>
                    <a:pt x="10916" y="11104"/>
                  </a:cubicBezTo>
                  <a:cubicBezTo>
                    <a:pt x="14400" y="11104"/>
                    <a:pt x="18116" y="10800"/>
                    <a:pt x="21600" y="10039"/>
                  </a:cubicBezTo>
                  <a:close/>
                  <a:moveTo>
                    <a:pt x="21600" y="13842"/>
                  </a:moveTo>
                  <a:cubicBezTo>
                    <a:pt x="18116" y="14603"/>
                    <a:pt x="14400" y="15059"/>
                    <a:pt x="10916" y="15059"/>
                  </a:cubicBezTo>
                  <a:cubicBezTo>
                    <a:pt x="7200" y="15059"/>
                    <a:pt x="3716" y="14755"/>
                    <a:pt x="0" y="13994"/>
                  </a:cubicBezTo>
                  <a:cubicBezTo>
                    <a:pt x="0" y="15211"/>
                    <a:pt x="0" y="15211"/>
                    <a:pt x="0" y="15211"/>
                  </a:cubicBezTo>
                  <a:cubicBezTo>
                    <a:pt x="3716" y="15972"/>
                    <a:pt x="7200" y="16276"/>
                    <a:pt x="10916" y="16276"/>
                  </a:cubicBezTo>
                  <a:cubicBezTo>
                    <a:pt x="14400" y="16276"/>
                    <a:pt x="18116" y="15820"/>
                    <a:pt x="21600" y="15059"/>
                  </a:cubicBezTo>
                  <a:cubicBezTo>
                    <a:pt x="21600" y="13842"/>
                    <a:pt x="21600" y="13842"/>
                    <a:pt x="21600" y="13842"/>
                  </a:cubicBezTo>
                  <a:close/>
                  <a:moveTo>
                    <a:pt x="21600" y="15515"/>
                  </a:moveTo>
                  <a:cubicBezTo>
                    <a:pt x="21600" y="17341"/>
                    <a:pt x="21600" y="17341"/>
                    <a:pt x="21600" y="17341"/>
                  </a:cubicBezTo>
                  <a:cubicBezTo>
                    <a:pt x="21600" y="21144"/>
                    <a:pt x="16026" y="21448"/>
                    <a:pt x="10684" y="21296"/>
                  </a:cubicBezTo>
                  <a:cubicBezTo>
                    <a:pt x="6039" y="21296"/>
                    <a:pt x="0" y="21600"/>
                    <a:pt x="0" y="17341"/>
                  </a:cubicBezTo>
                  <a:cubicBezTo>
                    <a:pt x="0" y="15515"/>
                    <a:pt x="0" y="15515"/>
                    <a:pt x="0" y="15515"/>
                  </a:cubicBezTo>
                  <a:cubicBezTo>
                    <a:pt x="3716" y="16276"/>
                    <a:pt x="7200" y="16732"/>
                    <a:pt x="10916" y="16732"/>
                  </a:cubicBezTo>
                  <a:cubicBezTo>
                    <a:pt x="14400" y="16580"/>
                    <a:pt x="18116" y="16276"/>
                    <a:pt x="21600" y="15515"/>
                  </a:cubicBezTo>
                  <a:close/>
                  <a:moveTo>
                    <a:pt x="10916" y="304"/>
                  </a:moveTo>
                  <a:cubicBezTo>
                    <a:pt x="5574" y="304"/>
                    <a:pt x="1394" y="1521"/>
                    <a:pt x="1394" y="3042"/>
                  </a:cubicBezTo>
                  <a:cubicBezTo>
                    <a:pt x="1394" y="4411"/>
                    <a:pt x="5574" y="5628"/>
                    <a:pt x="10916" y="5628"/>
                  </a:cubicBezTo>
                  <a:cubicBezTo>
                    <a:pt x="16026" y="5628"/>
                    <a:pt x="20439" y="4411"/>
                    <a:pt x="20439" y="3042"/>
                  </a:cubicBezTo>
                  <a:cubicBezTo>
                    <a:pt x="20439" y="1521"/>
                    <a:pt x="16026" y="304"/>
                    <a:pt x="10916" y="30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37" name="Shape"/>
            <p:cNvSpPr/>
            <p:nvPr/>
          </p:nvSpPr>
          <p:spPr>
            <a:xfrm>
              <a:off x="63498" y="414866"/>
              <a:ext cx="592668" cy="237068"/>
            </a:xfrm>
            <a:custGeom>
              <a:avLst/>
              <a:gdLst/>
              <a:ahLst/>
              <a:cxnLst>
                <a:cxn ang="0">
                  <a:pos x="wd2" y="hd2"/>
                </a:cxn>
                <a:cxn ang="5400000">
                  <a:pos x="wd2" y="hd2"/>
                </a:cxn>
                <a:cxn ang="10800000">
                  <a:pos x="wd2" y="hd2"/>
                </a:cxn>
                <a:cxn ang="16200000">
                  <a:pos x="wd2" y="hd2"/>
                </a:cxn>
              </a:cxnLst>
              <a:rect l="0" t="0" r="r" b="b"/>
              <a:pathLst>
                <a:path w="21600" h="21600" extrusionOk="0">
                  <a:moveTo>
                    <a:pt x="18554" y="3484"/>
                  </a:moveTo>
                  <a:cubicBezTo>
                    <a:pt x="16615" y="1394"/>
                    <a:pt x="13846" y="0"/>
                    <a:pt x="10800" y="0"/>
                  </a:cubicBezTo>
                  <a:cubicBezTo>
                    <a:pt x="7754" y="0"/>
                    <a:pt x="4985" y="1394"/>
                    <a:pt x="2769" y="3484"/>
                  </a:cubicBezTo>
                  <a:cubicBezTo>
                    <a:pt x="1108" y="5574"/>
                    <a:pt x="0" y="8361"/>
                    <a:pt x="0" y="11148"/>
                  </a:cubicBezTo>
                  <a:cubicBezTo>
                    <a:pt x="0" y="13935"/>
                    <a:pt x="1108" y="16723"/>
                    <a:pt x="2769" y="18116"/>
                  </a:cubicBezTo>
                  <a:cubicBezTo>
                    <a:pt x="4985" y="20903"/>
                    <a:pt x="7754" y="21600"/>
                    <a:pt x="10800" y="21600"/>
                  </a:cubicBezTo>
                  <a:cubicBezTo>
                    <a:pt x="13846" y="21600"/>
                    <a:pt x="16615" y="20903"/>
                    <a:pt x="18554" y="18116"/>
                  </a:cubicBezTo>
                  <a:cubicBezTo>
                    <a:pt x="20492" y="16723"/>
                    <a:pt x="21600" y="13935"/>
                    <a:pt x="21600" y="11148"/>
                  </a:cubicBezTo>
                  <a:cubicBezTo>
                    <a:pt x="21600" y="8361"/>
                    <a:pt x="20492" y="5574"/>
                    <a:pt x="18554" y="3484"/>
                  </a:cubicBezTo>
                  <a:close/>
                  <a:moveTo>
                    <a:pt x="18277" y="7665"/>
                  </a:moveTo>
                  <a:cubicBezTo>
                    <a:pt x="18831" y="7665"/>
                    <a:pt x="19385" y="8361"/>
                    <a:pt x="19385" y="9058"/>
                  </a:cubicBezTo>
                  <a:cubicBezTo>
                    <a:pt x="19385" y="9755"/>
                    <a:pt x="18831" y="10452"/>
                    <a:pt x="18277" y="10452"/>
                  </a:cubicBezTo>
                  <a:cubicBezTo>
                    <a:pt x="17723" y="10452"/>
                    <a:pt x="17446" y="9755"/>
                    <a:pt x="17446" y="9058"/>
                  </a:cubicBezTo>
                  <a:cubicBezTo>
                    <a:pt x="17446" y="8361"/>
                    <a:pt x="17723" y="7665"/>
                    <a:pt x="18277" y="7665"/>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38" name="Shape"/>
            <p:cNvSpPr/>
            <p:nvPr/>
          </p:nvSpPr>
          <p:spPr>
            <a:xfrm>
              <a:off x="579965" y="0"/>
              <a:ext cx="1032934" cy="847457"/>
            </a:xfrm>
            <a:custGeom>
              <a:avLst/>
              <a:gdLst/>
              <a:ahLst/>
              <a:cxnLst>
                <a:cxn ang="0">
                  <a:pos x="wd2" y="hd2"/>
                </a:cxn>
                <a:cxn ang="5400000">
                  <a:pos x="wd2" y="hd2"/>
                </a:cxn>
                <a:cxn ang="10800000">
                  <a:pos x="wd2" y="hd2"/>
                </a:cxn>
                <a:cxn ang="16200000">
                  <a:pos x="wd2" y="hd2"/>
                </a:cxn>
              </a:cxnLst>
              <a:rect l="0" t="0" r="r" b="b"/>
              <a:pathLst>
                <a:path w="21600" h="20493" extrusionOk="0">
                  <a:moveTo>
                    <a:pt x="10482" y="738"/>
                  </a:moveTo>
                  <a:cubicBezTo>
                    <a:pt x="15406" y="1108"/>
                    <a:pt x="15406" y="1108"/>
                    <a:pt x="15406" y="1108"/>
                  </a:cubicBezTo>
                  <a:cubicBezTo>
                    <a:pt x="15565" y="1108"/>
                    <a:pt x="15565" y="1108"/>
                    <a:pt x="15565" y="1292"/>
                  </a:cubicBezTo>
                  <a:cubicBezTo>
                    <a:pt x="15565" y="1292"/>
                    <a:pt x="15565" y="1292"/>
                    <a:pt x="15565" y="1292"/>
                  </a:cubicBezTo>
                  <a:cubicBezTo>
                    <a:pt x="20965" y="1662"/>
                    <a:pt x="21600" y="4985"/>
                    <a:pt x="21600" y="8677"/>
                  </a:cubicBezTo>
                  <a:cubicBezTo>
                    <a:pt x="21441" y="11262"/>
                    <a:pt x="20965" y="14215"/>
                    <a:pt x="19853" y="16800"/>
                  </a:cubicBezTo>
                  <a:cubicBezTo>
                    <a:pt x="18265" y="19754"/>
                    <a:pt x="15088" y="21600"/>
                    <a:pt x="12547" y="19754"/>
                  </a:cubicBezTo>
                  <a:cubicBezTo>
                    <a:pt x="10959" y="18462"/>
                    <a:pt x="9847" y="16246"/>
                    <a:pt x="9847" y="12923"/>
                  </a:cubicBezTo>
                  <a:cubicBezTo>
                    <a:pt x="9847" y="12369"/>
                    <a:pt x="10482" y="11815"/>
                    <a:pt x="10482" y="12923"/>
                  </a:cubicBezTo>
                  <a:cubicBezTo>
                    <a:pt x="10959" y="20862"/>
                    <a:pt x="16518" y="21415"/>
                    <a:pt x="19218" y="16062"/>
                  </a:cubicBezTo>
                  <a:cubicBezTo>
                    <a:pt x="20171" y="13662"/>
                    <a:pt x="20488" y="11077"/>
                    <a:pt x="20488" y="8677"/>
                  </a:cubicBezTo>
                  <a:cubicBezTo>
                    <a:pt x="20488" y="5538"/>
                    <a:pt x="19853" y="2769"/>
                    <a:pt x="15565" y="2400"/>
                  </a:cubicBezTo>
                  <a:cubicBezTo>
                    <a:pt x="15565" y="2585"/>
                    <a:pt x="15565" y="2585"/>
                    <a:pt x="15565" y="2585"/>
                  </a:cubicBezTo>
                  <a:cubicBezTo>
                    <a:pt x="15565" y="2769"/>
                    <a:pt x="15406" y="2769"/>
                    <a:pt x="15406" y="2769"/>
                  </a:cubicBezTo>
                  <a:cubicBezTo>
                    <a:pt x="14771" y="2769"/>
                    <a:pt x="14771" y="2769"/>
                    <a:pt x="14771" y="2769"/>
                  </a:cubicBezTo>
                  <a:cubicBezTo>
                    <a:pt x="14453" y="5538"/>
                    <a:pt x="14453" y="5538"/>
                    <a:pt x="14453" y="5538"/>
                  </a:cubicBezTo>
                  <a:cubicBezTo>
                    <a:pt x="14294" y="6462"/>
                    <a:pt x="13818" y="6831"/>
                    <a:pt x="12865" y="6646"/>
                  </a:cubicBezTo>
                  <a:cubicBezTo>
                    <a:pt x="12071" y="6462"/>
                    <a:pt x="11276" y="6462"/>
                    <a:pt x="10482" y="6277"/>
                  </a:cubicBezTo>
                  <a:cubicBezTo>
                    <a:pt x="10165" y="6277"/>
                    <a:pt x="9847" y="6277"/>
                    <a:pt x="9371" y="6092"/>
                  </a:cubicBezTo>
                  <a:cubicBezTo>
                    <a:pt x="9053" y="6277"/>
                    <a:pt x="8576" y="6277"/>
                    <a:pt x="8100" y="6277"/>
                  </a:cubicBezTo>
                  <a:cubicBezTo>
                    <a:pt x="7624" y="6277"/>
                    <a:pt x="7306" y="6092"/>
                    <a:pt x="6988" y="5723"/>
                  </a:cubicBezTo>
                  <a:cubicBezTo>
                    <a:pt x="6829" y="5538"/>
                    <a:pt x="6671" y="5354"/>
                    <a:pt x="6353" y="5169"/>
                  </a:cubicBezTo>
                  <a:cubicBezTo>
                    <a:pt x="6194" y="5169"/>
                    <a:pt x="6035" y="4985"/>
                    <a:pt x="5718" y="5169"/>
                  </a:cubicBezTo>
                  <a:cubicBezTo>
                    <a:pt x="5400" y="5354"/>
                    <a:pt x="5082" y="5169"/>
                    <a:pt x="4924" y="4985"/>
                  </a:cubicBezTo>
                  <a:cubicBezTo>
                    <a:pt x="4288" y="4985"/>
                    <a:pt x="2700" y="5354"/>
                    <a:pt x="1271" y="9231"/>
                  </a:cubicBezTo>
                  <a:cubicBezTo>
                    <a:pt x="1112" y="9600"/>
                    <a:pt x="635" y="9785"/>
                    <a:pt x="318" y="9600"/>
                  </a:cubicBezTo>
                  <a:cubicBezTo>
                    <a:pt x="0" y="9415"/>
                    <a:pt x="0" y="9046"/>
                    <a:pt x="0" y="8677"/>
                  </a:cubicBezTo>
                  <a:cubicBezTo>
                    <a:pt x="1906" y="3692"/>
                    <a:pt x="3812" y="3877"/>
                    <a:pt x="4447" y="3692"/>
                  </a:cubicBezTo>
                  <a:cubicBezTo>
                    <a:pt x="4606" y="3323"/>
                    <a:pt x="4765" y="3138"/>
                    <a:pt x="5082" y="2954"/>
                  </a:cubicBezTo>
                  <a:cubicBezTo>
                    <a:pt x="5400" y="2769"/>
                    <a:pt x="5400" y="2400"/>
                    <a:pt x="5400" y="1846"/>
                  </a:cubicBezTo>
                  <a:cubicBezTo>
                    <a:pt x="5400" y="1477"/>
                    <a:pt x="5559" y="1108"/>
                    <a:pt x="6035" y="1108"/>
                  </a:cubicBezTo>
                  <a:cubicBezTo>
                    <a:pt x="7147" y="738"/>
                    <a:pt x="8259" y="369"/>
                    <a:pt x="9371" y="0"/>
                  </a:cubicBezTo>
                  <a:cubicBezTo>
                    <a:pt x="9847" y="0"/>
                    <a:pt x="10165" y="185"/>
                    <a:pt x="10482" y="738"/>
                  </a:cubicBezTo>
                  <a:cubicBezTo>
                    <a:pt x="10482" y="738"/>
                    <a:pt x="10482" y="738"/>
                    <a:pt x="10482" y="738"/>
                  </a:cubicBezTo>
                  <a:close/>
                  <a:moveTo>
                    <a:pt x="13976" y="2769"/>
                  </a:moveTo>
                  <a:cubicBezTo>
                    <a:pt x="10482" y="2585"/>
                    <a:pt x="10482" y="2585"/>
                    <a:pt x="10482" y="2585"/>
                  </a:cubicBezTo>
                  <a:cubicBezTo>
                    <a:pt x="10324" y="2585"/>
                    <a:pt x="10324" y="2585"/>
                    <a:pt x="10324" y="2585"/>
                  </a:cubicBezTo>
                  <a:cubicBezTo>
                    <a:pt x="9688" y="2769"/>
                    <a:pt x="9529" y="4062"/>
                    <a:pt x="9529" y="4800"/>
                  </a:cubicBezTo>
                  <a:cubicBezTo>
                    <a:pt x="9529" y="4985"/>
                    <a:pt x="9529" y="5354"/>
                    <a:pt x="9688" y="4985"/>
                  </a:cubicBezTo>
                  <a:cubicBezTo>
                    <a:pt x="9847" y="4800"/>
                    <a:pt x="10006" y="4615"/>
                    <a:pt x="10165" y="4246"/>
                  </a:cubicBezTo>
                  <a:cubicBezTo>
                    <a:pt x="10482" y="3692"/>
                    <a:pt x="11118" y="3508"/>
                    <a:pt x="11912" y="4062"/>
                  </a:cubicBezTo>
                  <a:cubicBezTo>
                    <a:pt x="12388" y="4615"/>
                    <a:pt x="13024" y="4985"/>
                    <a:pt x="13659" y="5354"/>
                  </a:cubicBezTo>
                  <a:cubicBezTo>
                    <a:pt x="13818" y="5538"/>
                    <a:pt x="13818" y="5354"/>
                    <a:pt x="13976" y="5169"/>
                  </a:cubicBezTo>
                  <a:cubicBezTo>
                    <a:pt x="13976" y="2769"/>
                    <a:pt x="13976" y="2769"/>
                    <a:pt x="13976" y="2769"/>
                  </a:cubicBezTo>
                  <a:close/>
                  <a:moveTo>
                    <a:pt x="10324" y="5169"/>
                  </a:moveTo>
                  <a:cubicBezTo>
                    <a:pt x="10324" y="5354"/>
                    <a:pt x="10324" y="5354"/>
                    <a:pt x="10482" y="5538"/>
                  </a:cubicBezTo>
                  <a:cubicBezTo>
                    <a:pt x="11118" y="5723"/>
                    <a:pt x="11753" y="5908"/>
                    <a:pt x="12388" y="5908"/>
                  </a:cubicBezTo>
                  <a:cubicBezTo>
                    <a:pt x="12547" y="5908"/>
                    <a:pt x="13976" y="6092"/>
                    <a:pt x="13341" y="5538"/>
                  </a:cubicBezTo>
                  <a:cubicBezTo>
                    <a:pt x="12547" y="4985"/>
                    <a:pt x="10800" y="3692"/>
                    <a:pt x="10324" y="516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42" name="Group"/>
          <p:cNvGrpSpPr/>
          <p:nvPr/>
        </p:nvGrpSpPr>
        <p:grpSpPr>
          <a:xfrm>
            <a:off x="8309512" y="4234924"/>
            <a:ext cx="644564" cy="760354"/>
            <a:chOff x="0" y="0"/>
            <a:chExt cx="1413933" cy="1667936"/>
          </a:xfrm>
          <a:solidFill>
            <a:schemeClr val="tx1"/>
          </a:solidFill>
        </p:grpSpPr>
        <p:sp>
          <p:nvSpPr>
            <p:cNvPr id="1940" name="Shape"/>
            <p:cNvSpPr/>
            <p:nvPr/>
          </p:nvSpPr>
          <p:spPr>
            <a:xfrm>
              <a:off x="-1" y="554568"/>
              <a:ext cx="889002" cy="1113369"/>
            </a:xfrm>
            <a:custGeom>
              <a:avLst/>
              <a:gdLst/>
              <a:ahLst/>
              <a:cxnLst>
                <a:cxn ang="0">
                  <a:pos x="wd2" y="hd2"/>
                </a:cxn>
                <a:cxn ang="5400000">
                  <a:pos x="wd2" y="hd2"/>
                </a:cxn>
                <a:cxn ang="10800000">
                  <a:pos x="wd2" y="hd2"/>
                </a:cxn>
                <a:cxn ang="16200000">
                  <a:pos x="wd2" y="hd2"/>
                </a:cxn>
              </a:cxnLst>
              <a:rect l="0" t="0" r="r" b="b"/>
              <a:pathLst>
                <a:path w="21600" h="21600" extrusionOk="0">
                  <a:moveTo>
                    <a:pt x="12923" y="4586"/>
                  </a:moveTo>
                  <a:cubicBezTo>
                    <a:pt x="17908" y="5326"/>
                    <a:pt x="21600" y="8729"/>
                    <a:pt x="21600" y="13019"/>
                  </a:cubicBezTo>
                  <a:cubicBezTo>
                    <a:pt x="21600" y="17753"/>
                    <a:pt x="16800" y="21600"/>
                    <a:pt x="10892" y="21600"/>
                  </a:cubicBezTo>
                  <a:cubicBezTo>
                    <a:pt x="4800" y="21600"/>
                    <a:pt x="0" y="17753"/>
                    <a:pt x="0" y="13019"/>
                  </a:cubicBezTo>
                  <a:cubicBezTo>
                    <a:pt x="0" y="8729"/>
                    <a:pt x="3877" y="5326"/>
                    <a:pt x="8677" y="4586"/>
                  </a:cubicBezTo>
                  <a:cubicBezTo>
                    <a:pt x="8677" y="0"/>
                    <a:pt x="8677" y="0"/>
                    <a:pt x="8677" y="0"/>
                  </a:cubicBezTo>
                  <a:cubicBezTo>
                    <a:pt x="12923" y="0"/>
                    <a:pt x="12923" y="0"/>
                    <a:pt x="12923" y="0"/>
                  </a:cubicBezTo>
                  <a:lnTo>
                    <a:pt x="12923" y="45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41" name="Shape"/>
            <p:cNvSpPr/>
            <p:nvPr/>
          </p:nvSpPr>
          <p:spPr>
            <a:xfrm>
              <a:off x="440266" y="0"/>
              <a:ext cx="973668" cy="639235"/>
            </a:xfrm>
            <a:custGeom>
              <a:avLst/>
              <a:gdLst/>
              <a:ahLst/>
              <a:cxnLst>
                <a:cxn ang="0">
                  <a:pos x="wd2" y="hd2"/>
                </a:cxn>
                <a:cxn ang="5400000">
                  <a:pos x="wd2" y="hd2"/>
                </a:cxn>
                <a:cxn ang="10800000">
                  <a:pos x="wd2" y="hd2"/>
                </a:cxn>
                <a:cxn ang="16200000">
                  <a:pos x="wd2" y="hd2"/>
                </a:cxn>
              </a:cxnLst>
              <a:rect l="0" t="0" r="r" b="b"/>
              <a:pathLst>
                <a:path w="21600" h="21600" extrusionOk="0">
                  <a:moveTo>
                    <a:pt x="14850" y="0"/>
                  </a:moveTo>
                  <a:cubicBezTo>
                    <a:pt x="15356" y="9000"/>
                    <a:pt x="15356" y="9000"/>
                    <a:pt x="15356" y="9000"/>
                  </a:cubicBezTo>
                  <a:cubicBezTo>
                    <a:pt x="19069" y="2057"/>
                    <a:pt x="19069" y="2057"/>
                    <a:pt x="19069" y="2057"/>
                  </a:cubicBezTo>
                  <a:cubicBezTo>
                    <a:pt x="16031" y="9771"/>
                    <a:pt x="16031" y="9771"/>
                    <a:pt x="16031" y="9771"/>
                  </a:cubicBezTo>
                  <a:cubicBezTo>
                    <a:pt x="21600" y="7457"/>
                    <a:pt x="21600" y="7457"/>
                    <a:pt x="21600" y="7457"/>
                  </a:cubicBezTo>
                  <a:cubicBezTo>
                    <a:pt x="16200" y="10800"/>
                    <a:pt x="16200" y="10800"/>
                    <a:pt x="16200" y="10800"/>
                  </a:cubicBezTo>
                  <a:cubicBezTo>
                    <a:pt x="21600" y="14143"/>
                    <a:pt x="21600" y="14143"/>
                    <a:pt x="21600" y="14143"/>
                  </a:cubicBezTo>
                  <a:cubicBezTo>
                    <a:pt x="15862" y="12086"/>
                    <a:pt x="15862" y="12086"/>
                    <a:pt x="15862" y="12086"/>
                  </a:cubicBezTo>
                  <a:cubicBezTo>
                    <a:pt x="19069" y="19543"/>
                    <a:pt x="19069" y="19543"/>
                    <a:pt x="19069" y="19543"/>
                  </a:cubicBezTo>
                  <a:cubicBezTo>
                    <a:pt x="15187" y="12857"/>
                    <a:pt x="15187" y="12857"/>
                    <a:pt x="15187" y="12857"/>
                  </a:cubicBezTo>
                  <a:cubicBezTo>
                    <a:pt x="14850" y="21600"/>
                    <a:pt x="14850" y="21600"/>
                    <a:pt x="14850" y="21600"/>
                  </a:cubicBezTo>
                  <a:cubicBezTo>
                    <a:pt x="14344" y="12600"/>
                    <a:pt x="14344" y="12600"/>
                    <a:pt x="14344" y="12600"/>
                  </a:cubicBezTo>
                  <a:cubicBezTo>
                    <a:pt x="10631" y="19543"/>
                    <a:pt x="10631" y="19543"/>
                    <a:pt x="10631" y="19543"/>
                  </a:cubicBezTo>
                  <a:cubicBezTo>
                    <a:pt x="13669" y="11829"/>
                    <a:pt x="13669" y="11829"/>
                    <a:pt x="13669" y="11829"/>
                  </a:cubicBezTo>
                  <a:cubicBezTo>
                    <a:pt x="8100" y="14143"/>
                    <a:pt x="8100" y="14143"/>
                    <a:pt x="8100" y="14143"/>
                  </a:cubicBezTo>
                  <a:cubicBezTo>
                    <a:pt x="7931" y="14143"/>
                    <a:pt x="7931" y="14143"/>
                    <a:pt x="7763" y="14143"/>
                  </a:cubicBezTo>
                  <a:cubicBezTo>
                    <a:pt x="6750" y="14657"/>
                    <a:pt x="5569" y="14657"/>
                    <a:pt x="4556" y="14143"/>
                  </a:cubicBezTo>
                  <a:cubicBezTo>
                    <a:pt x="2363" y="13114"/>
                    <a:pt x="169" y="18000"/>
                    <a:pt x="169" y="18000"/>
                  </a:cubicBezTo>
                  <a:cubicBezTo>
                    <a:pt x="169" y="18257"/>
                    <a:pt x="169" y="18257"/>
                    <a:pt x="0" y="18257"/>
                  </a:cubicBezTo>
                  <a:cubicBezTo>
                    <a:pt x="0" y="18000"/>
                    <a:pt x="0" y="18000"/>
                    <a:pt x="0" y="17743"/>
                  </a:cubicBezTo>
                  <a:cubicBezTo>
                    <a:pt x="0" y="17743"/>
                    <a:pt x="2363" y="12600"/>
                    <a:pt x="4725" y="13886"/>
                  </a:cubicBezTo>
                  <a:cubicBezTo>
                    <a:pt x="5738" y="14400"/>
                    <a:pt x="6750" y="14143"/>
                    <a:pt x="7763" y="13886"/>
                  </a:cubicBezTo>
                  <a:cubicBezTo>
                    <a:pt x="8944" y="13371"/>
                    <a:pt x="9956" y="12343"/>
                    <a:pt x="10463" y="11314"/>
                  </a:cubicBezTo>
                  <a:cubicBezTo>
                    <a:pt x="10463" y="11314"/>
                    <a:pt x="10463" y="11314"/>
                    <a:pt x="10631" y="11057"/>
                  </a:cubicBezTo>
                  <a:cubicBezTo>
                    <a:pt x="10969" y="10543"/>
                    <a:pt x="11475" y="10029"/>
                    <a:pt x="11981" y="9771"/>
                  </a:cubicBezTo>
                  <a:cubicBezTo>
                    <a:pt x="8100" y="7457"/>
                    <a:pt x="8100" y="7457"/>
                    <a:pt x="8100" y="7457"/>
                  </a:cubicBezTo>
                  <a:cubicBezTo>
                    <a:pt x="13837" y="9514"/>
                    <a:pt x="13837" y="9514"/>
                    <a:pt x="13837" y="9514"/>
                  </a:cubicBezTo>
                  <a:cubicBezTo>
                    <a:pt x="10631" y="2057"/>
                    <a:pt x="10631" y="2057"/>
                    <a:pt x="10631" y="2057"/>
                  </a:cubicBezTo>
                  <a:cubicBezTo>
                    <a:pt x="14512" y="8743"/>
                    <a:pt x="14512" y="8743"/>
                    <a:pt x="14512" y="8743"/>
                  </a:cubicBezTo>
                  <a:cubicBezTo>
                    <a:pt x="14850" y="0"/>
                    <a:pt x="14850" y="0"/>
                    <a:pt x="14850" y="0"/>
                  </a:cubicBezTo>
                  <a:close/>
                  <a:moveTo>
                    <a:pt x="9113" y="13371"/>
                  </a:moveTo>
                  <a:cubicBezTo>
                    <a:pt x="13500" y="10800"/>
                    <a:pt x="13500" y="10800"/>
                    <a:pt x="13500" y="10800"/>
                  </a:cubicBezTo>
                  <a:cubicBezTo>
                    <a:pt x="12319" y="10029"/>
                    <a:pt x="12319" y="10029"/>
                    <a:pt x="12319" y="10029"/>
                  </a:cubicBezTo>
                  <a:cubicBezTo>
                    <a:pt x="11644" y="10286"/>
                    <a:pt x="11137" y="10800"/>
                    <a:pt x="10800" y="11314"/>
                  </a:cubicBezTo>
                  <a:cubicBezTo>
                    <a:pt x="10800" y="11571"/>
                    <a:pt x="10631" y="11571"/>
                    <a:pt x="10631" y="11571"/>
                  </a:cubicBezTo>
                  <a:cubicBezTo>
                    <a:pt x="10294" y="12343"/>
                    <a:pt x="9788" y="12857"/>
                    <a:pt x="9113" y="1337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46" name="Group"/>
          <p:cNvGrpSpPr/>
          <p:nvPr/>
        </p:nvGrpSpPr>
        <p:grpSpPr>
          <a:xfrm>
            <a:off x="10343550" y="4339134"/>
            <a:ext cx="802809" cy="565440"/>
            <a:chOff x="0" y="0"/>
            <a:chExt cx="1761066" cy="1240366"/>
          </a:xfrm>
          <a:solidFill>
            <a:schemeClr val="tx1"/>
          </a:solidFill>
        </p:grpSpPr>
        <p:sp>
          <p:nvSpPr>
            <p:cNvPr id="1943" name="Rectangle"/>
            <p:cNvSpPr/>
            <p:nvPr/>
          </p:nvSpPr>
          <p:spPr>
            <a:xfrm>
              <a:off x="309034" y="1121834"/>
              <a:ext cx="1138769" cy="677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44" name="Rectangle"/>
            <p:cNvSpPr/>
            <p:nvPr/>
          </p:nvSpPr>
          <p:spPr>
            <a:xfrm>
              <a:off x="309034" y="1206500"/>
              <a:ext cx="1138769" cy="33867"/>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45" name="Shape"/>
            <p:cNvSpPr/>
            <p:nvPr/>
          </p:nvSpPr>
          <p:spPr>
            <a:xfrm>
              <a:off x="0" y="0"/>
              <a:ext cx="1761067" cy="1096435"/>
            </a:xfrm>
            <a:custGeom>
              <a:avLst/>
              <a:gdLst/>
              <a:ahLst/>
              <a:cxnLst>
                <a:cxn ang="0">
                  <a:pos x="wd2" y="hd2"/>
                </a:cxn>
                <a:cxn ang="5400000">
                  <a:pos x="wd2" y="hd2"/>
                </a:cxn>
                <a:cxn ang="10800000">
                  <a:pos x="wd2" y="hd2"/>
                </a:cxn>
                <a:cxn ang="16200000">
                  <a:pos x="wd2" y="hd2"/>
                </a:cxn>
              </a:cxnLst>
              <a:rect l="0" t="0" r="r" b="b"/>
              <a:pathLst>
                <a:path w="21600" h="21600" extrusionOk="0">
                  <a:moveTo>
                    <a:pt x="3817" y="21600"/>
                  </a:moveTo>
                  <a:cubicBezTo>
                    <a:pt x="17783" y="21600"/>
                    <a:pt x="17783" y="21600"/>
                    <a:pt x="17783" y="21600"/>
                  </a:cubicBezTo>
                  <a:cubicBezTo>
                    <a:pt x="21041" y="14400"/>
                    <a:pt x="21041" y="14400"/>
                    <a:pt x="21041" y="14400"/>
                  </a:cubicBezTo>
                  <a:cubicBezTo>
                    <a:pt x="21041" y="14400"/>
                    <a:pt x="21134" y="14400"/>
                    <a:pt x="21228" y="14400"/>
                  </a:cubicBezTo>
                  <a:cubicBezTo>
                    <a:pt x="21414" y="14400"/>
                    <a:pt x="21600" y="14250"/>
                    <a:pt x="21600" y="13800"/>
                  </a:cubicBezTo>
                  <a:cubicBezTo>
                    <a:pt x="21600" y="13500"/>
                    <a:pt x="21414" y="13200"/>
                    <a:pt x="21228" y="13200"/>
                  </a:cubicBezTo>
                  <a:cubicBezTo>
                    <a:pt x="20948" y="13200"/>
                    <a:pt x="20855" y="13500"/>
                    <a:pt x="20855" y="13800"/>
                  </a:cubicBezTo>
                  <a:cubicBezTo>
                    <a:pt x="20855" y="13950"/>
                    <a:pt x="20855" y="14100"/>
                    <a:pt x="20855" y="14250"/>
                  </a:cubicBezTo>
                  <a:cubicBezTo>
                    <a:pt x="17783" y="18450"/>
                    <a:pt x="17783" y="18450"/>
                    <a:pt x="17783" y="18450"/>
                  </a:cubicBezTo>
                  <a:cubicBezTo>
                    <a:pt x="17317" y="9450"/>
                    <a:pt x="17317" y="9450"/>
                    <a:pt x="17317" y="9450"/>
                  </a:cubicBezTo>
                  <a:cubicBezTo>
                    <a:pt x="17503" y="9300"/>
                    <a:pt x="17690" y="9150"/>
                    <a:pt x="17690" y="8850"/>
                  </a:cubicBezTo>
                  <a:cubicBezTo>
                    <a:pt x="17690" y="8550"/>
                    <a:pt x="17503" y="8250"/>
                    <a:pt x="17317" y="8250"/>
                  </a:cubicBezTo>
                  <a:cubicBezTo>
                    <a:pt x="17038" y="8250"/>
                    <a:pt x="16945" y="8550"/>
                    <a:pt x="16945" y="8850"/>
                  </a:cubicBezTo>
                  <a:cubicBezTo>
                    <a:pt x="16945" y="9000"/>
                    <a:pt x="17038" y="9300"/>
                    <a:pt x="17131" y="9300"/>
                  </a:cubicBezTo>
                  <a:cubicBezTo>
                    <a:pt x="14710" y="17400"/>
                    <a:pt x="14710" y="17400"/>
                    <a:pt x="14710" y="17400"/>
                  </a:cubicBezTo>
                  <a:cubicBezTo>
                    <a:pt x="11079" y="1800"/>
                    <a:pt x="11079" y="1800"/>
                    <a:pt x="11079" y="1800"/>
                  </a:cubicBezTo>
                  <a:cubicBezTo>
                    <a:pt x="11266" y="1650"/>
                    <a:pt x="11359" y="1350"/>
                    <a:pt x="11359" y="1050"/>
                  </a:cubicBezTo>
                  <a:cubicBezTo>
                    <a:pt x="11359" y="450"/>
                    <a:pt x="11079" y="0"/>
                    <a:pt x="10800" y="0"/>
                  </a:cubicBezTo>
                  <a:cubicBezTo>
                    <a:pt x="10428" y="0"/>
                    <a:pt x="10241" y="450"/>
                    <a:pt x="10241" y="1050"/>
                  </a:cubicBezTo>
                  <a:cubicBezTo>
                    <a:pt x="10241" y="1350"/>
                    <a:pt x="10334" y="1650"/>
                    <a:pt x="10614" y="1800"/>
                  </a:cubicBezTo>
                  <a:cubicBezTo>
                    <a:pt x="7448" y="17400"/>
                    <a:pt x="7448" y="17400"/>
                    <a:pt x="7448" y="17400"/>
                  </a:cubicBezTo>
                  <a:cubicBezTo>
                    <a:pt x="5028" y="9300"/>
                    <a:pt x="5028" y="9300"/>
                    <a:pt x="5028" y="9300"/>
                  </a:cubicBezTo>
                  <a:cubicBezTo>
                    <a:pt x="5121" y="9150"/>
                    <a:pt x="5121" y="9000"/>
                    <a:pt x="5121" y="8850"/>
                  </a:cubicBezTo>
                  <a:cubicBezTo>
                    <a:pt x="5121" y="8550"/>
                    <a:pt x="5028" y="8250"/>
                    <a:pt x="4748" y="8250"/>
                  </a:cubicBezTo>
                  <a:cubicBezTo>
                    <a:pt x="4562" y="8250"/>
                    <a:pt x="4376" y="8550"/>
                    <a:pt x="4376" y="8850"/>
                  </a:cubicBezTo>
                  <a:cubicBezTo>
                    <a:pt x="4376" y="9150"/>
                    <a:pt x="4562" y="9300"/>
                    <a:pt x="4748" y="9450"/>
                  </a:cubicBezTo>
                  <a:cubicBezTo>
                    <a:pt x="4003" y="17850"/>
                    <a:pt x="4003" y="17850"/>
                    <a:pt x="4003" y="17850"/>
                  </a:cubicBezTo>
                  <a:cubicBezTo>
                    <a:pt x="652" y="13350"/>
                    <a:pt x="652" y="13350"/>
                    <a:pt x="652" y="13350"/>
                  </a:cubicBezTo>
                  <a:cubicBezTo>
                    <a:pt x="745" y="13350"/>
                    <a:pt x="745" y="13200"/>
                    <a:pt x="745" y="13050"/>
                  </a:cubicBezTo>
                  <a:cubicBezTo>
                    <a:pt x="745" y="12600"/>
                    <a:pt x="652" y="12450"/>
                    <a:pt x="372" y="12450"/>
                  </a:cubicBezTo>
                  <a:cubicBezTo>
                    <a:pt x="186" y="12450"/>
                    <a:pt x="0" y="12600"/>
                    <a:pt x="0" y="13050"/>
                  </a:cubicBezTo>
                  <a:cubicBezTo>
                    <a:pt x="0" y="13350"/>
                    <a:pt x="186" y="13500"/>
                    <a:pt x="372" y="13500"/>
                  </a:cubicBezTo>
                  <a:cubicBezTo>
                    <a:pt x="466" y="13500"/>
                    <a:pt x="466" y="13500"/>
                    <a:pt x="559" y="13500"/>
                  </a:cubicBezTo>
                  <a:cubicBezTo>
                    <a:pt x="3817" y="21600"/>
                    <a:pt x="3817" y="21600"/>
                    <a:pt x="3817" y="21600"/>
                  </a:cubicBezTo>
                  <a:close/>
                  <a:moveTo>
                    <a:pt x="10893" y="15600"/>
                  </a:moveTo>
                  <a:cubicBezTo>
                    <a:pt x="11266" y="17400"/>
                    <a:pt x="11266" y="17400"/>
                    <a:pt x="11266" y="17400"/>
                  </a:cubicBezTo>
                  <a:cubicBezTo>
                    <a:pt x="12383" y="17400"/>
                    <a:pt x="12383" y="17400"/>
                    <a:pt x="12383" y="17400"/>
                  </a:cubicBezTo>
                  <a:cubicBezTo>
                    <a:pt x="11452" y="18600"/>
                    <a:pt x="11452" y="18600"/>
                    <a:pt x="11452" y="18600"/>
                  </a:cubicBezTo>
                  <a:cubicBezTo>
                    <a:pt x="11824" y="20250"/>
                    <a:pt x="11824" y="20250"/>
                    <a:pt x="11824" y="20250"/>
                  </a:cubicBezTo>
                  <a:cubicBezTo>
                    <a:pt x="10893" y="19200"/>
                    <a:pt x="10893" y="19200"/>
                    <a:pt x="10893" y="19200"/>
                  </a:cubicBezTo>
                  <a:cubicBezTo>
                    <a:pt x="9962" y="20250"/>
                    <a:pt x="9962" y="20250"/>
                    <a:pt x="9962" y="20250"/>
                  </a:cubicBezTo>
                  <a:cubicBezTo>
                    <a:pt x="10334" y="18450"/>
                    <a:pt x="10334" y="18450"/>
                    <a:pt x="10334" y="18450"/>
                  </a:cubicBezTo>
                  <a:cubicBezTo>
                    <a:pt x="9403" y="17400"/>
                    <a:pt x="9403" y="17400"/>
                    <a:pt x="9403" y="17400"/>
                  </a:cubicBezTo>
                  <a:cubicBezTo>
                    <a:pt x="10521" y="17400"/>
                    <a:pt x="10521" y="17400"/>
                    <a:pt x="10521" y="17400"/>
                  </a:cubicBezTo>
                  <a:lnTo>
                    <a:pt x="10893" y="15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50" name="Group"/>
          <p:cNvGrpSpPr/>
          <p:nvPr/>
        </p:nvGrpSpPr>
        <p:grpSpPr>
          <a:xfrm>
            <a:off x="2060003" y="5350364"/>
            <a:ext cx="703187" cy="578950"/>
            <a:chOff x="0" y="0"/>
            <a:chExt cx="1542532" cy="1270002"/>
          </a:xfrm>
          <a:solidFill>
            <a:schemeClr val="tx1"/>
          </a:solidFill>
        </p:grpSpPr>
        <p:sp>
          <p:nvSpPr>
            <p:cNvPr id="1947" name="Shape"/>
            <p:cNvSpPr/>
            <p:nvPr/>
          </p:nvSpPr>
          <p:spPr>
            <a:xfrm>
              <a:off x="0" y="273347"/>
              <a:ext cx="894831" cy="996656"/>
            </a:xfrm>
            <a:custGeom>
              <a:avLst/>
              <a:gdLst/>
              <a:ahLst/>
              <a:cxnLst>
                <a:cxn ang="0">
                  <a:pos x="wd2" y="hd2"/>
                </a:cxn>
                <a:cxn ang="5400000">
                  <a:pos x="wd2" y="hd2"/>
                </a:cxn>
                <a:cxn ang="10800000">
                  <a:pos x="wd2" y="hd2"/>
                </a:cxn>
                <a:cxn ang="16200000">
                  <a:pos x="wd2" y="hd2"/>
                </a:cxn>
              </a:cxnLst>
              <a:rect l="0" t="0" r="r" b="b"/>
              <a:pathLst>
                <a:path w="21040" h="21457" extrusionOk="0">
                  <a:moveTo>
                    <a:pt x="4836" y="14367"/>
                  </a:moveTo>
                  <a:cubicBezTo>
                    <a:pt x="3587" y="14367"/>
                    <a:pt x="2337" y="14697"/>
                    <a:pt x="1445" y="15356"/>
                  </a:cubicBezTo>
                  <a:cubicBezTo>
                    <a:pt x="5372" y="2825"/>
                    <a:pt x="5372" y="2825"/>
                    <a:pt x="5372" y="2825"/>
                  </a:cubicBezTo>
                  <a:cubicBezTo>
                    <a:pt x="6086" y="2990"/>
                    <a:pt x="15904" y="4144"/>
                    <a:pt x="17154" y="4309"/>
                  </a:cubicBezTo>
                  <a:cubicBezTo>
                    <a:pt x="17689" y="4309"/>
                    <a:pt x="17868" y="4474"/>
                    <a:pt x="17868" y="4804"/>
                  </a:cubicBezTo>
                  <a:cubicBezTo>
                    <a:pt x="17689" y="5133"/>
                    <a:pt x="17689" y="5133"/>
                    <a:pt x="17689" y="5133"/>
                  </a:cubicBezTo>
                  <a:cubicBezTo>
                    <a:pt x="13583" y="18819"/>
                    <a:pt x="13583" y="18819"/>
                    <a:pt x="13583" y="18819"/>
                  </a:cubicBezTo>
                  <a:cubicBezTo>
                    <a:pt x="13583" y="18819"/>
                    <a:pt x="13583" y="18819"/>
                    <a:pt x="13583" y="18819"/>
                  </a:cubicBezTo>
                  <a:cubicBezTo>
                    <a:pt x="13405" y="20138"/>
                    <a:pt x="14476" y="21292"/>
                    <a:pt x="16261" y="21457"/>
                  </a:cubicBezTo>
                  <a:cubicBezTo>
                    <a:pt x="18403" y="21457"/>
                    <a:pt x="20367" y="20303"/>
                    <a:pt x="20902" y="18819"/>
                  </a:cubicBezTo>
                  <a:cubicBezTo>
                    <a:pt x="21438" y="17170"/>
                    <a:pt x="20367" y="15851"/>
                    <a:pt x="18403" y="15851"/>
                  </a:cubicBezTo>
                  <a:cubicBezTo>
                    <a:pt x="17154" y="15686"/>
                    <a:pt x="15904" y="16181"/>
                    <a:pt x="14833" y="16840"/>
                  </a:cubicBezTo>
                  <a:cubicBezTo>
                    <a:pt x="18760" y="4309"/>
                    <a:pt x="18760" y="4309"/>
                    <a:pt x="18760" y="4309"/>
                  </a:cubicBezTo>
                  <a:cubicBezTo>
                    <a:pt x="18760" y="4309"/>
                    <a:pt x="19117" y="2825"/>
                    <a:pt x="19296" y="2165"/>
                  </a:cubicBezTo>
                  <a:cubicBezTo>
                    <a:pt x="19474" y="1341"/>
                    <a:pt x="18582" y="1341"/>
                    <a:pt x="18582" y="1341"/>
                  </a:cubicBezTo>
                  <a:cubicBezTo>
                    <a:pt x="18582" y="1341"/>
                    <a:pt x="7336" y="187"/>
                    <a:pt x="6264" y="22"/>
                  </a:cubicBezTo>
                  <a:cubicBezTo>
                    <a:pt x="5193" y="-143"/>
                    <a:pt x="5193" y="681"/>
                    <a:pt x="5193" y="681"/>
                  </a:cubicBezTo>
                  <a:cubicBezTo>
                    <a:pt x="4479" y="2825"/>
                    <a:pt x="4479" y="2825"/>
                    <a:pt x="4479" y="2825"/>
                  </a:cubicBezTo>
                  <a:cubicBezTo>
                    <a:pt x="17" y="17500"/>
                    <a:pt x="17" y="17500"/>
                    <a:pt x="17" y="17500"/>
                  </a:cubicBezTo>
                  <a:cubicBezTo>
                    <a:pt x="17" y="17500"/>
                    <a:pt x="17" y="17500"/>
                    <a:pt x="17" y="17500"/>
                  </a:cubicBezTo>
                  <a:cubicBezTo>
                    <a:pt x="-162" y="18819"/>
                    <a:pt x="1088" y="19808"/>
                    <a:pt x="2873" y="19973"/>
                  </a:cubicBezTo>
                  <a:cubicBezTo>
                    <a:pt x="4836" y="19973"/>
                    <a:pt x="6978" y="18819"/>
                    <a:pt x="7514" y="17335"/>
                  </a:cubicBezTo>
                  <a:cubicBezTo>
                    <a:pt x="8050" y="15851"/>
                    <a:pt x="6800" y="14532"/>
                    <a:pt x="4836" y="1436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48" name="Shape"/>
            <p:cNvSpPr/>
            <p:nvPr/>
          </p:nvSpPr>
          <p:spPr>
            <a:xfrm>
              <a:off x="1206672" y="215901"/>
              <a:ext cx="335861" cy="986435"/>
            </a:xfrm>
            <a:custGeom>
              <a:avLst/>
              <a:gdLst/>
              <a:ahLst/>
              <a:cxnLst>
                <a:cxn ang="0">
                  <a:pos x="wd2" y="hd2"/>
                </a:cxn>
                <a:cxn ang="5400000">
                  <a:pos x="wd2" y="hd2"/>
                </a:cxn>
                <a:cxn ang="10800000">
                  <a:pos x="wd2" y="hd2"/>
                </a:cxn>
                <a:cxn ang="16200000">
                  <a:pos x="wd2" y="hd2"/>
                </a:cxn>
              </a:cxnLst>
              <a:rect l="0" t="0" r="r" b="b"/>
              <a:pathLst>
                <a:path w="21156" h="21327" extrusionOk="0">
                  <a:moveTo>
                    <a:pt x="9636" y="15829"/>
                  </a:moveTo>
                  <a:cubicBezTo>
                    <a:pt x="13476" y="15664"/>
                    <a:pt x="16836" y="15994"/>
                    <a:pt x="19236" y="16818"/>
                  </a:cubicBezTo>
                  <a:cubicBezTo>
                    <a:pt x="19236" y="330"/>
                    <a:pt x="19236" y="330"/>
                    <a:pt x="19236" y="330"/>
                  </a:cubicBezTo>
                  <a:cubicBezTo>
                    <a:pt x="19236" y="165"/>
                    <a:pt x="19716" y="0"/>
                    <a:pt x="20196" y="0"/>
                  </a:cubicBezTo>
                  <a:cubicBezTo>
                    <a:pt x="20196" y="0"/>
                    <a:pt x="20196" y="0"/>
                    <a:pt x="20196" y="0"/>
                  </a:cubicBezTo>
                  <a:cubicBezTo>
                    <a:pt x="20676" y="0"/>
                    <a:pt x="21156" y="165"/>
                    <a:pt x="21156" y="330"/>
                  </a:cubicBezTo>
                  <a:cubicBezTo>
                    <a:pt x="21156" y="18137"/>
                    <a:pt x="21156" y="18137"/>
                    <a:pt x="21156" y="18137"/>
                  </a:cubicBezTo>
                  <a:cubicBezTo>
                    <a:pt x="21156" y="18137"/>
                    <a:pt x="21156" y="18137"/>
                    <a:pt x="21156" y="18302"/>
                  </a:cubicBezTo>
                  <a:cubicBezTo>
                    <a:pt x="21156" y="19786"/>
                    <a:pt x="16836" y="21105"/>
                    <a:pt x="11076" y="21270"/>
                  </a:cubicBezTo>
                  <a:cubicBezTo>
                    <a:pt x="5316" y="21600"/>
                    <a:pt x="516" y="20446"/>
                    <a:pt x="36" y="18962"/>
                  </a:cubicBezTo>
                  <a:cubicBezTo>
                    <a:pt x="-444" y="17313"/>
                    <a:pt x="3876" y="15994"/>
                    <a:pt x="9636" y="1582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49" name="Shape"/>
            <p:cNvSpPr/>
            <p:nvPr/>
          </p:nvSpPr>
          <p:spPr>
            <a:xfrm>
              <a:off x="776297" y="0"/>
              <a:ext cx="567267" cy="931334"/>
            </a:xfrm>
            <a:custGeom>
              <a:avLst/>
              <a:gdLst/>
              <a:ahLst/>
              <a:cxnLst>
                <a:cxn ang="0">
                  <a:pos x="wd2" y="hd2"/>
                </a:cxn>
                <a:cxn ang="5400000">
                  <a:pos x="wd2" y="hd2"/>
                </a:cxn>
                <a:cxn ang="10800000">
                  <a:pos x="wd2" y="hd2"/>
                </a:cxn>
                <a:cxn ang="16200000">
                  <a:pos x="wd2" y="hd2"/>
                </a:cxn>
              </a:cxnLst>
              <a:rect l="0" t="0" r="r" b="b"/>
              <a:pathLst>
                <a:path w="21600" h="21600" extrusionOk="0">
                  <a:moveTo>
                    <a:pt x="12672" y="708"/>
                  </a:moveTo>
                  <a:cubicBezTo>
                    <a:pt x="13248" y="1593"/>
                    <a:pt x="14976" y="3010"/>
                    <a:pt x="16128" y="3895"/>
                  </a:cubicBezTo>
                  <a:cubicBezTo>
                    <a:pt x="16992" y="4426"/>
                    <a:pt x="17856" y="4957"/>
                    <a:pt x="18720" y="5666"/>
                  </a:cubicBezTo>
                  <a:cubicBezTo>
                    <a:pt x="19872" y="6551"/>
                    <a:pt x="20736" y="7436"/>
                    <a:pt x="21312" y="8498"/>
                  </a:cubicBezTo>
                  <a:cubicBezTo>
                    <a:pt x="21312" y="9030"/>
                    <a:pt x="21600" y="9384"/>
                    <a:pt x="21600" y="9738"/>
                  </a:cubicBezTo>
                  <a:cubicBezTo>
                    <a:pt x="21600" y="10446"/>
                    <a:pt x="21600" y="10977"/>
                    <a:pt x="21600" y="11508"/>
                  </a:cubicBezTo>
                  <a:cubicBezTo>
                    <a:pt x="21024" y="12925"/>
                    <a:pt x="20160" y="13987"/>
                    <a:pt x="19008" y="14872"/>
                  </a:cubicBezTo>
                  <a:cubicBezTo>
                    <a:pt x="18720" y="15049"/>
                    <a:pt x="18144" y="14872"/>
                    <a:pt x="18720" y="14518"/>
                  </a:cubicBezTo>
                  <a:cubicBezTo>
                    <a:pt x="19872" y="13279"/>
                    <a:pt x="20448" y="12039"/>
                    <a:pt x="20160" y="10446"/>
                  </a:cubicBezTo>
                  <a:cubicBezTo>
                    <a:pt x="20160" y="10092"/>
                    <a:pt x="19872" y="9915"/>
                    <a:pt x="19872" y="9561"/>
                  </a:cubicBezTo>
                  <a:cubicBezTo>
                    <a:pt x="19584" y="9030"/>
                    <a:pt x="19008" y="8498"/>
                    <a:pt x="18432" y="7967"/>
                  </a:cubicBezTo>
                  <a:cubicBezTo>
                    <a:pt x="18144" y="7436"/>
                    <a:pt x="17568" y="7259"/>
                    <a:pt x="16992" y="6905"/>
                  </a:cubicBezTo>
                  <a:cubicBezTo>
                    <a:pt x="15552" y="6197"/>
                    <a:pt x="14112" y="5134"/>
                    <a:pt x="12672" y="3895"/>
                  </a:cubicBezTo>
                  <a:cubicBezTo>
                    <a:pt x="12672" y="18059"/>
                    <a:pt x="12672" y="18059"/>
                    <a:pt x="12672" y="18059"/>
                  </a:cubicBezTo>
                  <a:cubicBezTo>
                    <a:pt x="12672" y="18059"/>
                    <a:pt x="12672" y="18236"/>
                    <a:pt x="12672" y="18236"/>
                  </a:cubicBezTo>
                  <a:cubicBezTo>
                    <a:pt x="12672" y="18413"/>
                    <a:pt x="12672" y="18413"/>
                    <a:pt x="12672" y="18590"/>
                  </a:cubicBezTo>
                  <a:cubicBezTo>
                    <a:pt x="12672" y="20184"/>
                    <a:pt x="10080" y="21600"/>
                    <a:pt x="6336" y="21600"/>
                  </a:cubicBezTo>
                  <a:cubicBezTo>
                    <a:pt x="2880" y="21600"/>
                    <a:pt x="0" y="20184"/>
                    <a:pt x="0" y="18590"/>
                  </a:cubicBezTo>
                  <a:cubicBezTo>
                    <a:pt x="0" y="16997"/>
                    <a:pt x="2880" y="15757"/>
                    <a:pt x="6336" y="15757"/>
                  </a:cubicBezTo>
                  <a:cubicBezTo>
                    <a:pt x="8352" y="15757"/>
                    <a:pt x="10368" y="16111"/>
                    <a:pt x="11520" y="16820"/>
                  </a:cubicBezTo>
                  <a:cubicBezTo>
                    <a:pt x="11520" y="354"/>
                    <a:pt x="11520" y="354"/>
                    <a:pt x="11520" y="354"/>
                  </a:cubicBezTo>
                  <a:cubicBezTo>
                    <a:pt x="11520" y="177"/>
                    <a:pt x="11808" y="0"/>
                    <a:pt x="12096" y="0"/>
                  </a:cubicBezTo>
                  <a:cubicBezTo>
                    <a:pt x="12096" y="0"/>
                    <a:pt x="12096" y="0"/>
                    <a:pt x="12096" y="0"/>
                  </a:cubicBezTo>
                  <a:cubicBezTo>
                    <a:pt x="12384" y="0"/>
                    <a:pt x="12672" y="177"/>
                    <a:pt x="12672" y="354"/>
                  </a:cubicBezTo>
                  <a:lnTo>
                    <a:pt x="12672" y="70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54" name="Group"/>
          <p:cNvGrpSpPr/>
          <p:nvPr/>
        </p:nvGrpSpPr>
        <p:grpSpPr>
          <a:xfrm>
            <a:off x="8365477" y="5329137"/>
            <a:ext cx="615616" cy="694629"/>
            <a:chOff x="0" y="0"/>
            <a:chExt cx="1350434" cy="1523761"/>
          </a:xfrm>
          <a:solidFill>
            <a:schemeClr val="tx1"/>
          </a:solidFill>
        </p:grpSpPr>
        <p:sp>
          <p:nvSpPr>
            <p:cNvPr id="1951" name="Shape"/>
            <p:cNvSpPr/>
            <p:nvPr/>
          </p:nvSpPr>
          <p:spPr>
            <a:xfrm>
              <a:off x="0" y="444498"/>
              <a:ext cx="1350435" cy="1079264"/>
            </a:xfrm>
            <a:custGeom>
              <a:avLst/>
              <a:gdLst/>
              <a:ahLst/>
              <a:cxnLst>
                <a:cxn ang="0">
                  <a:pos x="wd2" y="hd2"/>
                </a:cxn>
                <a:cxn ang="5400000">
                  <a:pos x="wd2" y="hd2"/>
                </a:cxn>
                <a:cxn ang="10800000">
                  <a:pos x="wd2" y="hd2"/>
                </a:cxn>
                <a:cxn ang="16200000">
                  <a:pos x="wd2" y="hd2"/>
                </a:cxn>
              </a:cxnLst>
              <a:rect l="0" t="0" r="r" b="b"/>
              <a:pathLst>
                <a:path w="21600" h="21511" extrusionOk="0">
                  <a:moveTo>
                    <a:pt x="0" y="0"/>
                  </a:moveTo>
                  <a:cubicBezTo>
                    <a:pt x="9101" y="0"/>
                    <a:pt x="9101" y="0"/>
                    <a:pt x="9101" y="0"/>
                  </a:cubicBezTo>
                  <a:cubicBezTo>
                    <a:pt x="9101" y="2434"/>
                    <a:pt x="9101" y="4868"/>
                    <a:pt x="9101" y="7301"/>
                  </a:cubicBezTo>
                  <a:cubicBezTo>
                    <a:pt x="9101" y="8975"/>
                    <a:pt x="8130" y="9583"/>
                    <a:pt x="6917" y="9583"/>
                  </a:cubicBezTo>
                  <a:cubicBezTo>
                    <a:pt x="6067" y="9583"/>
                    <a:pt x="6067" y="9583"/>
                    <a:pt x="6067" y="9583"/>
                  </a:cubicBezTo>
                  <a:cubicBezTo>
                    <a:pt x="6067" y="10344"/>
                    <a:pt x="6067" y="10344"/>
                    <a:pt x="6067" y="10344"/>
                  </a:cubicBezTo>
                  <a:cubicBezTo>
                    <a:pt x="6067" y="10496"/>
                    <a:pt x="5946" y="10648"/>
                    <a:pt x="5825" y="10648"/>
                  </a:cubicBezTo>
                  <a:cubicBezTo>
                    <a:pt x="5218" y="10648"/>
                    <a:pt x="5218" y="10648"/>
                    <a:pt x="5218" y="10648"/>
                  </a:cubicBezTo>
                  <a:cubicBezTo>
                    <a:pt x="5218" y="16276"/>
                    <a:pt x="5218" y="16276"/>
                    <a:pt x="5218" y="16276"/>
                  </a:cubicBezTo>
                  <a:cubicBezTo>
                    <a:pt x="5218" y="16428"/>
                    <a:pt x="5097" y="16732"/>
                    <a:pt x="5218" y="16885"/>
                  </a:cubicBezTo>
                  <a:cubicBezTo>
                    <a:pt x="5339" y="17645"/>
                    <a:pt x="5825" y="18101"/>
                    <a:pt x="6431" y="18406"/>
                  </a:cubicBezTo>
                  <a:cubicBezTo>
                    <a:pt x="6674" y="18558"/>
                    <a:pt x="6917" y="18558"/>
                    <a:pt x="7281" y="18558"/>
                  </a:cubicBezTo>
                  <a:cubicBezTo>
                    <a:pt x="7524" y="18558"/>
                    <a:pt x="7888" y="18558"/>
                    <a:pt x="8130" y="18406"/>
                  </a:cubicBezTo>
                  <a:cubicBezTo>
                    <a:pt x="8616" y="18101"/>
                    <a:pt x="9101" y="17493"/>
                    <a:pt x="9222" y="15820"/>
                  </a:cubicBezTo>
                  <a:cubicBezTo>
                    <a:pt x="9101" y="10648"/>
                    <a:pt x="9101" y="10648"/>
                    <a:pt x="9101" y="10648"/>
                  </a:cubicBezTo>
                  <a:cubicBezTo>
                    <a:pt x="9101" y="9127"/>
                    <a:pt x="9708" y="8214"/>
                    <a:pt x="10557" y="7606"/>
                  </a:cubicBezTo>
                  <a:cubicBezTo>
                    <a:pt x="11043" y="7301"/>
                    <a:pt x="11528" y="7149"/>
                    <a:pt x="12013" y="7149"/>
                  </a:cubicBezTo>
                  <a:cubicBezTo>
                    <a:pt x="12620" y="7149"/>
                    <a:pt x="13106" y="7301"/>
                    <a:pt x="13591" y="7454"/>
                  </a:cubicBezTo>
                  <a:cubicBezTo>
                    <a:pt x="14926" y="7910"/>
                    <a:pt x="16018" y="9127"/>
                    <a:pt x="16261" y="10648"/>
                  </a:cubicBezTo>
                  <a:cubicBezTo>
                    <a:pt x="16382" y="11713"/>
                    <a:pt x="16503" y="12777"/>
                    <a:pt x="16503" y="14146"/>
                  </a:cubicBezTo>
                  <a:cubicBezTo>
                    <a:pt x="16625" y="15363"/>
                    <a:pt x="16625" y="16580"/>
                    <a:pt x="16625" y="18101"/>
                  </a:cubicBezTo>
                  <a:cubicBezTo>
                    <a:pt x="16746" y="18862"/>
                    <a:pt x="17231" y="19318"/>
                    <a:pt x="17717" y="19470"/>
                  </a:cubicBezTo>
                  <a:cubicBezTo>
                    <a:pt x="17960" y="19470"/>
                    <a:pt x="18324" y="19623"/>
                    <a:pt x="18566" y="19623"/>
                  </a:cubicBezTo>
                  <a:cubicBezTo>
                    <a:pt x="18809" y="19623"/>
                    <a:pt x="19052" y="19470"/>
                    <a:pt x="19294" y="19318"/>
                  </a:cubicBezTo>
                  <a:cubicBezTo>
                    <a:pt x="19780" y="19166"/>
                    <a:pt x="20022" y="18862"/>
                    <a:pt x="20022" y="18254"/>
                  </a:cubicBezTo>
                  <a:cubicBezTo>
                    <a:pt x="20022" y="18254"/>
                    <a:pt x="20022" y="18101"/>
                    <a:pt x="20022" y="18101"/>
                  </a:cubicBezTo>
                  <a:cubicBezTo>
                    <a:pt x="20022" y="9127"/>
                    <a:pt x="20022" y="9127"/>
                    <a:pt x="20022" y="9127"/>
                  </a:cubicBezTo>
                  <a:cubicBezTo>
                    <a:pt x="20022" y="8670"/>
                    <a:pt x="20387" y="8214"/>
                    <a:pt x="20872" y="8214"/>
                  </a:cubicBezTo>
                  <a:cubicBezTo>
                    <a:pt x="21236" y="8214"/>
                    <a:pt x="21600" y="8670"/>
                    <a:pt x="21600" y="9127"/>
                  </a:cubicBezTo>
                  <a:cubicBezTo>
                    <a:pt x="21600" y="17949"/>
                    <a:pt x="21600" y="17949"/>
                    <a:pt x="21600" y="17949"/>
                  </a:cubicBezTo>
                  <a:cubicBezTo>
                    <a:pt x="21600" y="18101"/>
                    <a:pt x="21600" y="18254"/>
                    <a:pt x="21600" y="18406"/>
                  </a:cubicBezTo>
                  <a:cubicBezTo>
                    <a:pt x="21600" y="19775"/>
                    <a:pt x="20872" y="20687"/>
                    <a:pt x="19901" y="21144"/>
                  </a:cubicBezTo>
                  <a:cubicBezTo>
                    <a:pt x="19537" y="21296"/>
                    <a:pt x="19052" y="21448"/>
                    <a:pt x="18566" y="21448"/>
                  </a:cubicBezTo>
                  <a:cubicBezTo>
                    <a:pt x="18202" y="21600"/>
                    <a:pt x="17717" y="21448"/>
                    <a:pt x="17231" y="21296"/>
                  </a:cubicBezTo>
                  <a:cubicBezTo>
                    <a:pt x="16503" y="20992"/>
                    <a:pt x="15775" y="20383"/>
                    <a:pt x="15411" y="19470"/>
                  </a:cubicBezTo>
                  <a:cubicBezTo>
                    <a:pt x="15290" y="19014"/>
                    <a:pt x="15169" y="18710"/>
                    <a:pt x="15169" y="18254"/>
                  </a:cubicBezTo>
                  <a:cubicBezTo>
                    <a:pt x="15169" y="18254"/>
                    <a:pt x="15169" y="18254"/>
                    <a:pt x="15169" y="18101"/>
                  </a:cubicBezTo>
                  <a:cubicBezTo>
                    <a:pt x="15169" y="17797"/>
                    <a:pt x="15169" y="17493"/>
                    <a:pt x="15169" y="17189"/>
                  </a:cubicBezTo>
                  <a:cubicBezTo>
                    <a:pt x="15047" y="16124"/>
                    <a:pt x="15047" y="15211"/>
                    <a:pt x="15047" y="14299"/>
                  </a:cubicBezTo>
                  <a:cubicBezTo>
                    <a:pt x="14926" y="13082"/>
                    <a:pt x="14804" y="11865"/>
                    <a:pt x="14683" y="10952"/>
                  </a:cubicBezTo>
                  <a:cubicBezTo>
                    <a:pt x="14562" y="10192"/>
                    <a:pt x="13955" y="9583"/>
                    <a:pt x="13106" y="9279"/>
                  </a:cubicBezTo>
                  <a:cubicBezTo>
                    <a:pt x="12863" y="9127"/>
                    <a:pt x="12499" y="9127"/>
                    <a:pt x="12135" y="9127"/>
                  </a:cubicBezTo>
                  <a:cubicBezTo>
                    <a:pt x="11771" y="9127"/>
                    <a:pt x="11528" y="9127"/>
                    <a:pt x="11285" y="9279"/>
                  </a:cubicBezTo>
                  <a:cubicBezTo>
                    <a:pt x="10921" y="9583"/>
                    <a:pt x="10679" y="10039"/>
                    <a:pt x="10679" y="10648"/>
                  </a:cubicBezTo>
                  <a:cubicBezTo>
                    <a:pt x="10679" y="15515"/>
                    <a:pt x="10679" y="15515"/>
                    <a:pt x="10679" y="15515"/>
                  </a:cubicBezTo>
                  <a:cubicBezTo>
                    <a:pt x="10679" y="15820"/>
                    <a:pt x="10800" y="15972"/>
                    <a:pt x="10679" y="16276"/>
                  </a:cubicBezTo>
                  <a:cubicBezTo>
                    <a:pt x="10679" y="18406"/>
                    <a:pt x="9829" y="19623"/>
                    <a:pt x="8737" y="20231"/>
                  </a:cubicBezTo>
                  <a:cubicBezTo>
                    <a:pt x="8252" y="20383"/>
                    <a:pt x="7766" y="20535"/>
                    <a:pt x="7281" y="20535"/>
                  </a:cubicBezTo>
                  <a:cubicBezTo>
                    <a:pt x="6796" y="20535"/>
                    <a:pt x="6310" y="20383"/>
                    <a:pt x="5825" y="20231"/>
                  </a:cubicBezTo>
                  <a:cubicBezTo>
                    <a:pt x="4733" y="19623"/>
                    <a:pt x="3762" y="18558"/>
                    <a:pt x="3640" y="16732"/>
                  </a:cubicBezTo>
                  <a:cubicBezTo>
                    <a:pt x="3640" y="16732"/>
                    <a:pt x="3640" y="16580"/>
                    <a:pt x="3640" y="16428"/>
                  </a:cubicBezTo>
                  <a:cubicBezTo>
                    <a:pt x="3640" y="10648"/>
                    <a:pt x="3640" y="10648"/>
                    <a:pt x="3640" y="10648"/>
                  </a:cubicBezTo>
                  <a:cubicBezTo>
                    <a:pt x="3276" y="10648"/>
                    <a:pt x="3276" y="10648"/>
                    <a:pt x="3276" y="10648"/>
                  </a:cubicBezTo>
                  <a:cubicBezTo>
                    <a:pt x="3155" y="10648"/>
                    <a:pt x="3034" y="10496"/>
                    <a:pt x="3034" y="10344"/>
                  </a:cubicBezTo>
                  <a:cubicBezTo>
                    <a:pt x="3034" y="9583"/>
                    <a:pt x="3034" y="9583"/>
                    <a:pt x="3034" y="9583"/>
                  </a:cubicBezTo>
                  <a:cubicBezTo>
                    <a:pt x="1820" y="9583"/>
                    <a:pt x="1820" y="9583"/>
                    <a:pt x="1820" y="9583"/>
                  </a:cubicBezTo>
                  <a:cubicBezTo>
                    <a:pt x="728" y="9583"/>
                    <a:pt x="0" y="8366"/>
                    <a:pt x="0" y="7149"/>
                  </a:cubicBezTo>
                  <a:lnTo>
                    <a:pt x="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2" name="Shape"/>
            <p:cNvSpPr/>
            <p:nvPr/>
          </p:nvSpPr>
          <p:spPr>
            <a:xfrm>
              <a:off x="76199" y="0"/>
              <a:ext cx="80436" cy="427569"/>
            </a:xfrm>
            <a:custGeom>
              <a:avLst/>
              <a:gdLst/>
              <a:ahLst/>
              <a:cxnLst>
                <a:cxn ang="0">
                  <a:pos x="wd2" y="hd2"/>
                </a:cxn>
                <a:cxn ang="5400000">
                  <a:pos x="wd2" y="hd2"/>
                </a:cxn>
                <a:cxn ang="10800000">
                  <a:pos x="wd2" y="hd2"/>
                </a:cxn>
                <a:cxn ang="16200000">
                  <a:pos x="wd2" y="hd2"/>
                </a:cxn>
              </a:cxnLst>
              <a:rect l="0" t="0" r="r" b="b"/>
              <a:pathLst>
                <a:path w="21600" h="21600" extrusionOk="0">
                  <a:moveTo>
                    <a:pt x="11782" y="0"/>
                  </a:moveTo>
                  <a:cubicBezTo>
                    <a:pt x="11782" y="0"/>
                    <a:pt x="11782" y="0"/>
                    <a:pt x="11782" y="0"/>
                  </a:cubicBezTo>
                  <a:cubicBezTo>
                    <a:pt x="15709" y="0"/>
                    <a:pt x="21600" y="771"/>
                    <a:pt x="21600" y="1929"/>
                  </a:cubicBezTo>
                  <a:cubicBezTo>
                    <a:pt x="21600" y="21600"/>
                    <a:pt x="21600" y="21600"/>
                    <a:pt x="21600" y="21600"/>
                  </a:cubicBezTo>
                  <a:cubicBezTo>
                    <a:pt x="0" y="21600"/>
                    <a:pt x="0" y="21600"/>
                    <a:pt x="0" y="21600"/>
                  </a:cubicBezTo>
                  <a:cubicBezTo>
                    <a:pt x="0" y="1929"/>
                    <a:pt x="0" y="1929"/>
                    <a:pt x="0" y="1929"/>
                  </a:cubicBezTo>
                  <a:cubicBezTo>
                    <a:pt x="0" y="771"/>
                    <a:pt x="5891" y="0"/>
                    <a:pt x="1178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3" name="Shape"/>
            <p:cNvSpPr/>
            <p:nvPr/>
          </p:nvSpPr>
          <p:spPr>
            <a:xfrm>
              <a:off x="414866" y="0"/>
              <a:ext cx="76201" cy="4275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0800" y="0"/>
                    <a:pt x="10800" y="0"/>
                    <a:pt x="10800" y="0"/>
                  </a:cubicBezTo>
                  <a:cubicBezTo>
                    <a:pt x="17280" y="0"/>
                    <a:pt x="21600" y="771"/>
                    <a:pt x="21600" y="1929"/>
                  </a:cubicBezTo>
                  <a:cubicBezTo>
                    <a:pt x="21600" y="21600"/>
                    <a:pt x="21600" y="21600"/>
                    <a:pt x="21600" y="21600"/>
                  </a:cubicBezTo>
                  <a:cubicBezTo>
                    <a:pt x="0" y="21600"/>
                    <a:pt x="0" y="21600"/>
                    <a:pt x="0" y="21600"/>
                  </a:cubicBezTo>
                  <a:cubicBezTo>
                    <a:pt x="0" y="1929"/>
                    <a:pt x="0" y="1929"/>
                    <a:pt x="0" y="1929"/>
                  </a:cubicBezTo>
                  <a:cubicBezTo>
                    <a:pt x="0" y="771"/>
                    <a:pt x="4320" y="0"/>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62" name="Group"/>
          <p:cNvGrpSpPr/>
          <p:nvPr/>
        </p:nvGrpSpPr>
        <p:grpSpPr>
          <a:xfrm>
            <a:off x="6304421" y="5340716"/>
            <a:ext cx="610893" cy="640703"/>
            <a:chOff x="0" y="0"/>
            <a:chExt cx="1340074" cy="1405466"/>
          </a:xfrm>
          <a:solidFill>
            <a:schemeClr val="tx1"/>
          </a:solidFill>
        </p:grpSpPr>
        <p:sp>
          <p:nvSpPr>
            <p:cNvPr id="1955" name="Shape"/>
            <p:cNvSpPr/>
            <p:nvPr/>
          </p:nvSpPr>
          <p:spPr>
            <a:xfrm>
              <a:off x="0" y="0"/>
              <a:ext cx="833969" cy="140546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0800" y="0"/>
                    <a:pt x="10800" y="0"/>
                    <a:pt x="10800" y="0"/>
                  </a:cubicBezTo>
                  <a:cubicBezTo>
                    <a:pt x="15709" y="0"/>
                    <a:pt x="19833" y="2348"/>
                    <a:pt x="19833" y="5400"/>
                  </a:cubicBezTo>
                  <a:cubicBezTo>
                    <a:pt x="19833" y="7161"/>
                    <a:pt x="19833" y="7161"/>
                    <a:pt x="19833" y="7161"/>
                  </a:cubicBezTo>
                  <a:cubicBezTo>
                    <a:pt x="18655" y="7161"/>
                    <a:pt x="18655" y="7161"/>
                    <a:pt x="18655" y="7161"/>
                  </a:cubicBezTo>
                  <a:cubicBezTo>
                    <a:pt x="18655" y="5517"/>
                    <a:pt x="18655" y="5517"/>
                    <a:pt x="18655" y="5517"/>
                  </a:cubicBezTo>
                  <a:cubicBezTo>
                    <a:pt x="18655" y="2935"/>
                    <a:pt x="15120" y="822"/>
                    <a:pt x="10800" y="822"/>
                  </a:cubicBezTo>
                  <a:cubicBezTo>
                    <a:pt x="10800" y="822"/>
                    <a:pt x="10800" y="822"/>
                    <a:pt x="10800" y="822"/>
                  </a:cubicBezTo>
                  <a:cubicBezTo>
                    <a:pt x="6284" y="822"/>
                    <a:pt x="2749" y="2935"/>
                    <a:pt x="2749" y="5517"/>
                  </a:cubicBezTo>
                  <a:cubicBezTo>
                    <a:pt x="2749" y="7161"/>
                    <a:pt x="2749" y="7161"/>
                    <a:pt x="2749" y="7161"/>
                  </a:cubicBezTo>
                  <a:cubicBezTo>
                    <a:pt x="1571" y="7161"/>
                    <a:pt x="1571" y="7161"/>
                    <a:pt x="1571" y="7161"/>
                  </a:cubicBezTo>
                  <a:cubicBezTo>
                    <a:pt x="1571" y="5400"/>
                    <a:pt x="1571" y="5400"/>
                    <a:pt x="1571" y="5400"/>
                  </a:cubicBezTo>
                  <a:cubicBezTo>
                    <a:pt x="1571" y="2348"/>
                    <a:pt x="5695" y="0"/>
                    <a:pt x="10800" y="0"/>
                  </a:cubicBezTo>
                  <a:close/>
                  <a:moveTo>
                    <a:pt x="1178" y="20309"/>
                  </a:moveTo>
                  <a:cubicBezTo>
                    <a:pt x="3142" y="20309"/>
                    <a:pt x="3142" y="20309"/>
                    <a:pt x="3142" y="20309"/>
                  </a:cubicBezTo>
                  <a:cubicBezTo>
                    <a:pt x="3142" y="19839"/>
                    <a:pt x="5695" y="19487"/>
                    <a:pt x="9033" y="19370"/>
                  </a:cubicBezTo>
                  <a:cubicBezTo>
                    <a:pt x="9033" y="17843"/>
                    <a:pt x="9033" y="17843"/>
                    <a:pt x="9033" y="17843"/>
                  </a:cubicBezTo>
                  <a:cubicBezTo>
                    <a:pt x="4713" y="17374"/>
                    <a:pt x="1571" y="15143"/>
                    <a:pt x="1571" y="12561"/>
                  </a:cubicBezTo>
                  <a:cubicBezTo>
                    <a:pt x="1571" y="8452"/>
                    <a:pt x="1571" y="8452"/>
                    <a:pt x="1571" y="8452"/>
                  </a:cubicBezTo>
                  <a:cubicBezTo>
                    <a:pt x="2749" y="8452"/>
                    <a:pt x="2749" y="8452"/>
                    <a:pt x="2749" y="8452"/>
                  </a:cubicBezTo>
                  <a:cubicBezTo>
                    <a:pt x="2749" y="12443"/>
                    <a:pt x="2749" y="12443"/>
                    <a:pt x="2749" y="12443"/>
                  </a:cubicBezTo>
                  <a:cubicBezTo>
                    <a:pt x="2749" y="15026"/>
                    <a:pt x="6284" y="17139"/>
                    <a:pt x="10800" y="17139"/>
                  </a:cubicBezTo>
                  <a:cubicBezTo>
                    <a:pt x="10800" y="17139"/>
                    <a:pt x="10800" y="17139"/>
                    <a:pt x="10800" y="17139"/>
                  </a:cubicBezTo>
                  <a:cubicBezTo>
                    <a:pt x="15120" y="17139"/>
                    <a:pt x="18655" y="15026"/>
                    <a:pt x="18655" y="12443"/>
                  </a:cubicBezTo>
                  <a:cubicBezTo>
                    <a:pt x="18655" y="8452"/>
                    <a:pt x="18655" y="8452"/>
                    <a:pt x="18655" y="8452"/>
                  </a:cubicBezTo>
                  <a:cubicBezTo>
                    <a:pt x="19833" y="8452"/>
                    <a:pt x="19833" y="8452"/>
                    <a:pt x="19833" y="8452"/>
                  </a:cubicBezTo>
                  <a:cubicBezTo>
                    <a:pt x="19833" y="12561"/>
                    <a:pt x="19833" y="12561"/>
                    <a:pt x="19833" y="12561"/>
                  </a:cubicBezTo>
                  <a:cubicBezTo>
                    <a:pt x="19833" y="15143"/>
                    <a:pt x="16691" y="17374"/>
                    <a:pt x="12567" y="17843"/>
                  </a:cubicBezTo>
                  <a:cubicBezTo>
                    <a:pt x="12567" y="19370"/>
                    <a:pt x="12567" y="19370"/>
                    <a:pt x="12567" y="19370"/>
                  </a:cubicBezTo>
                  <a:cubicBezTo>
                    <a:pt x="15905" y="19487"/>
                    <a:pt x="18458" y="19839"/>
                    <a:pt x="18458" y="20309"/>
                  </a:cubicBezTo>
                  <a:cubicBezTo>
                    <a:pt x="20618" y="20309"/>
                    <a:pt x="20618" y="20309"/>
                    <a:pt x="20618" y="20309"/>
                  </a:cubicBezTo>
                  <a:cubicBezTo>
                    <a:pt x="21011" y="20309"/>
                    <a:pt x="21600" y="20543"/>
                    <a:pt x="21600" y="20896"/>
                  </a:cubicBezTo>
                  <a:cubicBezTo>
                    <a:pt x="21600" y="21013"/>
                    <a:pt x="21600" y="21013"/>
                    <a:pt x="21600" y="21013"/>
                  </a:cubicBezTo>
                  <a:cubicBezTo>
                    <a:pt x="21600" y="21248"/>
                    <a:pt x="21011" y="21600"/>
                    <a:pt x="20618" y="21600"/>
                  </a:cubicBezTo>
                  <a:cubicBezTo>
                    <a:pt x="1178" y="21600"/>
                    <a:pt x="1178" y="21600"/>
                    <a:pt x="1178" y="21600"/>
                  </a:cubicBezTo>
                  <a:cubicBezTo>
                    <a:pt x="589" y="21600"/>
                    <a:pt x="0" y="21248"/>
                    <a:pt x="0" y="21013"/>
                  </a:cubicBezTo>
                  <a:cubicBezTo>
                    <a:pt x="0" y="20896"/>
                    <a:pt x="0" y="20896"/>
                    <a:pt x="0" y="20896"/>
                  </a:cubicBezTo>
                  <a:cubicBezTo>
                    <a:pt x="0" y="20543"/>
                    <a:pt x="589" y="20309"/>
                    <a:pt x="1178" y="2030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6" name="Shape"/>
            <p:cNvSpPr/>
            <p:nvPr/>
          </p:nvSpPr>
          <p:spPr>
            <a:xfrm>
              <a:off x="927098" y="410632"/>
              <a:ext cx="296335" cy="300569"/>
            </a:xfrm>
            <a:custGeom>
              <a:avLst/>
              <a:gdLst/>
              <a:ahLst/>
              <a:cxnLst>
                <a:cxn ang="0">
                  <a:pos x="wd2" y="hd2"/>
                </a:cxn>
                <a:cxn ang="5400000">
                  <a:pos x="wd2" y="hd2"/>
                </a:cxn>
                <a:cxn ang="10800000">
                  <a:pos x="wd2" y="hd2"/>
                </a:cxn>
                <a:cxn ang="16200000">
                  <a:pos x="wd2" y="hd2"/>
                </a:cxn>
              </a:cxnLst>
              <a:rect l="0" t="0" r="r" b="b"/>
              <a:pathLst>
                <a:path w="21600" h="21600" extrusionOk="0">
                  <a:moveTo>
                    <a:pt x="11077" y="0"/>
                  </a:moveTo>
                  <a:cubicBezTo>
                    <a:pt x="16062" y="0"/>
                    <a:pt x="20492" y="3877"/>
                    <a:pt x="21600" y="8862"/>
                  </a:cubicBezTo>
                  <a:cubicBezTo>
                    <a:pt x="0" y="8862"/>
                    <a:pt x="0" y="8862"/>
                    <a:pt x="0" y="8862"/>
                  </a:cubicBezTo>
                  <a:cubicBezTo>
                    <a:pt x="1108" y="3877"/>
                    <a:pt x="5538" y="0"/>
                    <a:pt x="11077" y="0"/>
                  </a:cubicBezTo>
                  <a:close/>
                  <a:moveTo>
                    <a:pt x="21600" y="12738"/>
                  </a:moveTo>
                  <a:cubicBezTo>
                    <a:pt x="20492" y="17723"/>
                    <a:pt x="16062" y="21600"/>
                    <a:pt x="11077" y="21600"/>
                  </a:cubicBezTo>
                  <a:cubicBezTo>
                    <a:pt x="5538" y="21600"/>
                    <a:pt x="1108" y="17723"/>
                    <a:pt x="0" y="12738"/>
                  </a:cubicBezTo>
                  <a:lnTo>
                    <a:pt x="21600" y="1273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7" name="Shape"/>
            <p:cNvSpPr/>
            <p:nvPr/>
          </p:nvSpPr>
          <p:spPr>
            <a:xfrm>
              <a:off x="1016000" y="740832"/>
              <a:ext cx="114302" cy="51646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7153"/>
                    <a:pt x="21600" y="17153"/>
                    <a:pt x="21600" y="17153"/>
                  </a:cubicBezTo>
                  <a:cubicBezTo>
                    <a:pt x="21600" y="19694"/>
                    <a:pt x="17280" y="21600"/>
                    <a:pt x="11520" y="21600"/>
                  </a:cubicBezTo>
                  <a:cubicBezTo>
                    <a:pt x="11520" y="21600"/>
                    <a:pt x="11520" y="21600"/>
                    <a:pt x="11520" y="21600"/>
                  </a:cubicBezTo>
                  <a:cubicBezTo>
                    <a:pt x="4320" y="21600"/>
                    <a:pt x="0" y="19694"/>
                    <a:pt x="0" y="17153"/>
                  </a:cubicBezTo>
                  <a:cubicBezTo>
                    <a:pt x="0" y="0"/>
                    <a:pt x="0" y="0"/>
                    <a:pt x="0" y="0"/>
                  </a:cubicBez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8" name="Shape"/>
            <p:cNvSpPr/>
            <p:nvPr/>
          </p:nvSpPr>
          <p:spPr>
            <a:xfrm>
              <a:off x="203200" y="135466"/>
              <a:ext cx="419102" cy="872068"/>
            </a:xfrm>
            <a:custGeom>
              <a:avLst/>
              <a:gdLst/>
              <a:ahLst/>
              <a:cxnLst>
                <a:cxn ang="0">
                  <a:pos x="wd2" y="hd2"/>
                </a:cxn>
                <a:cxn ang="5400000">
                  <a:pos x="wd2" y="hd2"/>
                </a:cxn>
                <a:cxn ang="10800000">
                  <a:pos x="wd2" y="hd2"/>
                </a:cxn>
                <a:cxn ang="16200000">
                  <a:pos x="wd2" y="hd2"/>
                </a:cxn>
              </a:cxnLst>
              <a:rect l="0" t="0" r="r" b="b"/>
              <a:pathLst>
                <a:path w="21600" h="21600" extrusionOk="0">
                  <a:moveTo>
                    <a:pt x="10604" y="0"/>
                  </a:moveTo>
                  <a:cubicBezTo>
                    <a:pt x="10604" y="0"/>
                    <a:pt x="10604" y="0"/>
                    <a:pt x="10604" y="0"/>
                  </a:cubicBezTo>
                  <a:cubicBezTo>
                    <a:pt x="16495" y="0"/>
                    <a:pt x="21600" y="2274"/>
                    <a:pt x="21600" y="5305"/>
                  </a:cubicBezTo>
                  <a:cubicBezTo>
                    <a:pt x="21600" y="16295"/>
                    <a:pt x="21600" y="16295"/>
                    <a:pt x="21600" y="16295"/>
                  </a:cubicBezTo>
                  <a:cubicBezTo>
                    <a:pt x="21600" y="19137"/>
                    <a:pt x="16495" y="21600"/>
                    <a:pt x="10604" y="21600"/>
                  </a:cubicBezTo>
                  <a:cubicBezTo>
                    <a:pt x="10604" y="21600"/>
                    <a:pt x="10604" y="21600"/>
                    <a:pt x="10604" y="21600"/>
                  </a:cubicBezTo>
                  <a:cubicBezTo>
                    <a:pt x="4713" y="21600"/>
                    <a:pt x="0" y="19137"/>
                    <a:pt x="0" y="16295"/>
                  </a:cubicBezTo>
                  <a:cubicBezTo>
                    <a:pt x="0" y="5305"/>
                    <a:pt x="0" y="5305"/>
                    <a:pt x="0" y="5305"/>
                  </a:cubicBezTo>
                  <a:cubicBezTo>
                    <a:pt x="0" y="2274"/>
                    <a:pt x="4713" y="0"/>
                    <a:pt x="10604"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59" name="Shape"/>
            <p:cNvSpPr/>
            <p:nvPr/>
          </p:nvSpPr>
          <p:spPr>
            <a:xfrm>
              <a:off x="806226" y="105832"/>
              <a:ext cx="533849" cy="147937"/>
            </a:xfrm>
            <a:custGeom>
              <a:avLst/>
              <a:gdLst/>
              <a:ahLst/>
              <a:cxnLst>
                <a:cxn ang="0">
                  <a:pos x="wd2" y="hd2"/>
                </a:cxn>
                <a:cxn ang="5400000">
                  <a:pos x="wd2" y="hd2"/>
                </a:cxn>
                <a:cxn ang="10800000">
                  <a:pos x="wd2" y="hd2"/>
                </a:cxn>
                <a:cxn ang="16200000">
                  <a:pos x="wd2" y="hd2"/>
                </a:cxn>
              </a:cxnLst>
              <a:rect l="0" t="0" r="r" b="b"/>
              <a:pathLst>
                <a:path w="21448" h="20967" extrusionOk="0">
                  <a:moveTo>
                    <a:pt x="228" y="15120"/>
                  </a:moveTo>
                  <a:cubicBezTo>
                    <a:pt x="-76" y="16200"/>
                    <a:pt x="-76" y="18360"/>
                    <a:pt x="228" y="19440"/>
                  </a:cubicBezTo>
                  <a:cubicBezTo>
                    <a:pt x="532" y="20520"/>
                    <a:pt x="1141" y="21600"/>
                    <a:pt x="1445" y="20520"/>
                  </a:cubicBezTo>
                  <a:cubicBezTo>
                    <a:pt x="4183" y="10800"/>
                    <a:pt x="7530" y="6480"/>
                    <a:pt x="10572" y="6480"/>
                  </a:cubicBezTo>
                  <a:cubicBezTo>
                    <a:pt x="13918" y="6480"/>
                    <a:pt x="17265" y="10800"/>
                    <a:pt x="20003" y="19440"/>
                  </a:cubicBezTo>
                  <a:cubicBezTo>
                    <a:pt x="20611" y="20520"/>
                    <a:pt x="20916" y="20520"/>
                    <a:pt x="21220" y="18360"/>
                  </a:cubicBezTo>
                  <a:cubicBezTo>
                    <a:pt x="21524" y="17280"/>
                    <a:pt x="21524" y="15120"/>
                    <a:pt x="21220" y="14040"/>
                  </a:cubicBezTo>
                  <a:cubicBezTo>
                    <a:pt x="17873" y="5400"/>
                    <a:pt x="14223" y="0"/>
                    <a:pt x="10572" y="0"/>
                  </a:cubicBezTo>
                  <a:cubicBezTo>
                    <a:pt x="6921" y="1080"/>
                    <a:pt x="3270" y="5400"/>
                    <a:pt x="228" y="1512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0" name="Shape"/>
            <p:cNvSpPr/>
            <p:nvPr/>
          </p:nvSpPr>
          <p:spPr>
            <a:xfrm>
              <a:off x="857045" y="198965"/>
              <a:ext cx="432211" cy="125133"/>
            </a:xfrm>
            <a:custGeom>
              <a:avLst/>
              <a:gdLst/>
              <a:ahLst/>
              <a:cxnLst>
                <a:cxn ang="0">
                  <a:pos x="wd2" y="hd2"/>
                </a:cxn>
                <a:cxn ang="5400000">
                  <a:pos x="wd2" y="hd2"/>
                </a:cxn>
                <a:cxn ang="10800000">
                  <a:pos x="wd2" y="hd2"/>
                </a:cxn>
                <a:cxn ang="16200000">
                  <a:pos x="wd2" y="hd2"/>
                </a:cxn>
              </a:cxnLst>
              <a:rect l="0" t="0" r="r" b="b"/>
              <a:pathLst>
                <a:path w="21411" h="21282" extrusionOk="0">
                  <a:moveTo>
                    <a:pt x="284" y="13976"/>
                  </a:moveTo>
                  <a:cubicBezTo>
                    <a:pt x="-95" y="16518"/>
                    <a:pt x="-95" y="17788"/>
                    <a:pt x="284" y="20329"/>
                  </a:cubicBezTo>
                  <a:cubicBezTo>
                    <a:pt x="663" y="21600"/>
                    <a:pt x="1042" y="21600"/>
                    <a:pt x="1800" y="20329"/>
                  </a:cubicBezTo>
                  <a:cubicBezTo>
                    <a:pt x="4073" y="11435"/>
                    <a:pt x="7484" y="7624"/>
                    <a:pt x="10516" y="7624"/>
                  </a:cubicBezTo>
                  <a:cubicBezTo>
                    <a:pt x="13547" y="7624"/>
                    <a:pt x="16958" y="11435"/>
                    <a:pt x="19610" y="20329"/>
                  </a:cubicBezTo>
                  <a:cubicBezTo>
                    <a:pt x="19989" y="21600"/>
                    <a:pt x="20747" y="20329"/>
                    <a:pt x="21126" y="19059"/>
                  </a:cubicBezTo>
                  <a:cubicBezTo>
                    <a:pt x="21505" y="17788"/>
                    <a:pt x="21505" y="15247"/>
                    <a:pt x="21126" y="13976"/>
                  </a:cubicBezTo>
                  <a:cubicBezTo>
                    <a:pt x="17716" y="5082"/>
                    <a:pt x="14305" y="0"/>
                    <a:pt x="10516" y="0"/>
                  </a:cubicBezTo>
                  <a:cubicBezTo>
                    <a:pt x="6726" y="0"/>
                    <a:pt x="2937" y="5082"/>
                    <a:pt x="284" y="1397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1" name="Shape"/>
            <p:cNvSpPr/>
            <p:nvPr/>
          </p:nvSpPr>
          <p:spPr>
            <a:xfrm>
              <a:off x="903603" y="287866"/>
              <a:ext cx="338383" cy="108102"/>
            </a:xfrm>
            <a:custGeom>
              <a:avLst/>
              <a:gdLst/>
              <a:ahLst/>
              <a:cxnLst>
                <a:cxn ang="0">
                  <a:pos x="wd2" y="hd2"/>
                </a:cxn>
                <a:cxn ang="5400000">
                  <a:pos x="wd2" y="hd2"/>
                </a:cxn>
                <a:cxn ang="10800000">
                  <a:pos x="wd2" y="hd2"/>
                </a:cxn>
                <a:cxn ang="16200000">
                  <a:pos x="wd2" y="hd2"/>
                </a:cxn>
              </a:cxnLst>
              <a:rect l="0" t="0" r="r" b="b"/>
              <a:pathLst>
                <a:path w="21315" h="21214" extrusionOk="0">
                  <a:moveTo>
                    <a:pt x="360" y="13886"/>
                  </a:moveTo>
                  <a:cubicBezTo>
                    <a:pt x="-120" y="15429"/>
                    <a:pt x="-120" y="18514"/>
                    <a:pt x="360" y="20057"/>
                  </a:cubicBezTo>
                  <a:cubicBezTo>
                    <a:pt x="840" y="21600"/>
                    <a:pt x="1800" y="21600"/>
                    <a:pt x="2280" y="20057"/>
                  </a:cubicBezTo>
                  <a:cubicBezTo>
                    <a:pt x="4680" y="12343"/>
                    <a:pt x="7560" y="9257"/>
                    <a:pt x="10440" y="9257"/>
                  </a:cubicBezTo>
                  <a:cubicBezTo>
                    <a:pt x="13320" y="7714"/>
                    <a:pt x="16200" y="10800"/>
                    <a:pt x="19080" y="18514"/>
                  </a:cubicBezTo>
                  <a:cubicBezTo>
                    <a:pt x="19560" y="20057"/>
                    <a:pt x="20520" y="20057"/>
                    <a:pt x="21000" y="18514"/>
                  </a:cubicBezTo>
                  <a:cubicBezTo>
                    <a:pt x="21480" y="15429"/>
                    <a:pt x="21480" y="13886"/>
                    <a:pt x="20520" y="12343"/>
                  </a:cubicBezTo>
                  <a:cubicBezTo>
                    <a:pt x="17640" y="3086"/>
                    <a:pt x="13800" y="0"/>
                    <a:pt x="10440" y="0"/>
                  </a:cubicBezTo>
                  <a:cubicBezTo>
                    <a:pt x="6600" y="0"/>
                    <a:pt x="3240" y="4629"/>
                    <a:pt x="360" y="1388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68" name="Group"/>
          <p:cNvGrpSpPr/>
          <p:nvPr/>
        </p:nvGrpSpPr>
        <p:grpSpPr>
          <a:xfrm>
            <a:off x="5177402" y="5287697"/>
            <a:ext cx="741055" cy="707230"/>
            <a:chOff x="0" y="0"/>
            <a:chExt cx="1625600" cy="1551402"/>
          </a:xfrm>
          <a:solidFill>
            <a:schemeClr val="tx1"/>
          </a:solidFill>
        </p:grpSpPr>
        <p:sp>
          <p:nvSpPr>
            <p:cNvPr id="1963" name="Shape"/>
            <p:cNvSpPr/>
            <p:nvPr/>
          </p:nvSpPr>
          <p:spPr>
            <a:xfrm>
              <a:off x="1138765" y="789402"/>
              <a:ext cx="177801" cy="762001"/>
            </a:xfrm>
            <a:custGeom>
              <a:avLst/>
              <a:gdLst/>
              <a:ahLst/>
              <a:cxnLst>
                <a:cxn ang="0">
                  <a:pos x="wd2" y="hd2"/>
                </a:cxn>
                <a:cxn ang="5400000">
                  <a:pos x="wd2" y="hd2"/>
                </a:cxn>
                <a:cxn ang="10800000">
                  <a:pos x="wd2" y="hd2"/>
                </a:cxn>
                <a:cxn ang="16200000">
                  <a:pos x="wd2" y="hd2"/>
                </a:cxn>
              </a:cxnLst>
              <a:rect l="0" t="0" r="r" b="b"/>
              <a:pathLst>
                <a:path w="21600" h="21600" extrusionOk="0">
                  <a:moveTo>
                    <a:pt x="18783" y="864"/>
                  </a:moveTo>
                  <a:cubicBezTo>
                    <a:pt x="16904" y="432"/>
                    <a:pt x="14087" y="0"/>
                    <a:pt x="11270" y="0"/>
                  </a:cubicBezTo>
                  <a:cubicBezTo>
                    <a:pt x="7513" y="0"/>
                    <a:pt x="4696" y="432"/>
                    <a:pt x="2817" y="864"/>
                  </a:cubicBezTo>
                  <a:cubicBezTo>
                    <a:pt x="939" y="1296"/>
                    <a:pt x="0" y="1944"/>
                    <a:pt x="0" y="2592"/>
                  </a:cubicBezTo>
                  <a:cubicBezTo>
                    <a:pt x="0" y="19224"/>
                    <a:pt x="0" y="19224"/>
                    <a:pt x="0" y="19224"/>
                  </a:cubicBezTo>
                  <a:cubicBezTo>
                    <a:pt x="0" y="19872"/>
                    <a:pt x="939" y="20520"/>
                    <a:pt x="2817" y="20952"/>
                  </a:cubicBezTo>
                  <a:cubicBezTo>
                    <a:pt x="4696" y="21384"/>
                    <a:pt x="7513" y="21600"/>
                    <a:pt x="11270" y="21600"/>
                  </a:cubicBezTo>
                  <a:cubicBezTo>
                    <a:pt x="14087" y="21600"/>
                    <a:pt x="16904" y="21384"/>
                    <a:pt x="18783" y="20952"/>
                  </a:cubicBezTo>
                  <a:cubicBezTo>
                    <a:pt x="20661" y="20520"/>
                    <a:pt x="21600" y="19872"/>
                    <a:pt x="21600" y="19224"/>
                  </a:cubicBezTo>
                  <a:cubicBezTo>
                    <a:pt x="21600" y="2592"/>
                    <a:pt x="21600" y="2592"/>
                    <a:pt x="21600" y="2592"/>
                  </a:cubicBezTo>
                  <a:cubicBezTo>
                    <a:pt x="21600" y="1944"/>
                    <a:pt x="20661" y="1296"/>
                    <a:pt x="18783" y="86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4" name="Shape"/>
            <p:cNvSpPr/>
            <p:nvPr/>
          </p:nvSpPr>
          <p:spPr>
            <a:xfrm>
              <a:off x="304800" y="780935"/>
              <a:ext cx="173569" cy="770468"/>
            </a:xfrm>
            <a:custGeom>
              <a:avLst/>
              <a:gdLst/>
              <a:ahLst/>
              <a:cxnLst>
                <a:cxn ang="0">
                  <a:pos x="wd2" y="hd2"/>
                </a:cxn>
                <a:cxn ang="5400000">
                  <a:pos x="wd2" y="hd2"/>
                </a:cxn>
                <a:cxn ang="10800000">
                  <a:pos x="wd2" y="hd2"/>
                </a:cxn>
                <a:cxn ang="16200000">
                  <a:pos x="wd2" y="hd2"/>
                </a:cxn>
              </a:cxnLst>
              <a:rect l="0" t="0" r="r" b="b"/>
              <a:pathLst>
                <a:path w="21600" h="21600" extrusionOk="0">
                  <a:moveTo>
                    <a:pt x="18783" y="855"/>
                  </a:moveTo>
                  <a:cubicBezTo>
                    <a:pt x="16904" y="428"/>
                    <a:pt x="14087" y="0"/>
                    <a:pt x="10330" y="0"/>
                  </a:cubicBezTo>
                  <a:cubicBezTo>
                    <a:pt x="7513" y="0"/>
                    <a:pt x="4696" y="428"/>
                    <a:pt x="2817" y="855"/>
                  </a:cubicBezTo>
                  <a:cubicBezTo>
                    <a:pt x="939" y="1283"/>
                    <a:pt x="0" y="1925"/>
                    <a:pt x="0" y="2566"/>
                  </a:cubicBezTo>
                  <a:cubicBezTo>
                    <a:pt x="0" y="19034"/>
                    <a:pt x="0" y="19034"/>
                    <a:pt x="0" y="19034"/>
                  </a:cubicBezTo>
                  <a:cubicBezTo>
                    <a:pt x="0" y="19675"/>
                    <a:pt x="939" y="20317"/>
                    <a:pt x="2817" y="20745"/>
                  </a:cubicBezTo>
                  <a:cubicBezTo>
                    <a:pt x="4696" y="21172"/>
                    <a:pt x="7513" y="21600"/>
                    <a:pt x="10330" y="21600"/>
                  </a:cubicBezTo>
                  <a:cubicBezTo>
                    <a:pt x="14087" y="21600"/>
                    <a:pt x="16904" y="21172"/>
                    <a:pt x="18783" y="20745"/>
                  </a:cubicBezTo>
                  <a:cubicBezTo>
                    <a:pt x="20661" y="20317"/>
                    <a:pt x="21600" y="19675"/>
                    <a:pt x="21600" y="19034"/>
                  </a:cubicBezTo>
                  <a:cubicBezTo>
                    <a:pt x="21600" y="2566"/>
                    <a:pt x="21600" y="2566"/>
                    <a:pt x="21600" y="2566"/>
                  </a:cubicBezTo>
                  <a:cubicBezTo>
                    <a:pt x="21600" y="1925"/>
                    <a:pt x="20661" y="1283"/>
                    <a:pt x="18783" y="855"/>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5" name="Shape"/>
            <p:cNvSpPr/>
            <p:nvPr/>
          </p:nvSpPr>
          <p:spPr>
            <a:xfrm>
              <a:off x="7035" y="-1"/>
              <a:ext cx="1612912" cy="1009540"/>
            </a:xfrm>
            <a:custGeom>
              <a:avLst/>
              <a:gdLst/>
              <a:ahLst/>
              <a:cxnLst>
                <a:cxn ang="0">
                  <a:pos x="wd2" y="hd2"/>
                </a:cxn>
                <a:cxn ang="5400000">
                  <a:pos x="wd2" y="hd2"/>
                </a:cxn>
                <a:cxn ang="10800000">
                  <a:pos x="wd2" y="hd2"/>
                </a:cxn>
                <a:cxn ang="16200000">
                  <a:pos x="wd2" y="hd2"/>
                </a:cxn>
              </a:cxnLst>
              <a:rect l="0" t="0" r="r" b="b"/>
              <a:pathLst>
                <a:path w="21210" h="20360" extrusionOk="0">
                  <a:moveTo>
                    <a:pt x="21107" y="20360"/>
                  </a:moveTo>
                  <a:cubicBezTo>
                    <a:pt x="21507" y="15731"/>
                    <a:pt x="20707" y="11874"/>
                    <a:pt x="19307" y="8326"/>
                  </a:cubicBezTo>
                  <a:cubicBezTo>
                    <a:pt x="19107" y="7863"/>
                    <a:pt x="18807" y="7246"/>
                    <a:pt x="18607" y="6783"/>
                  </a:cubicBezTo>
                  <a:cubicBezTo>
                    <a:pt x="18707" y="6166"/>
                    <a:pt x="18407" y="5086"/>
                    <a:pt x="17607" y="4006"/>
                  </a:cubicBezTo>
                  <a:cubicBezTo>
                    <a:pt x="13507" y="-623"/>
                    <a:pt x="9707" y="-1240"/>
                    <a:pt x="5707" y="2154"/>
                  </a:cubicBezTo>
                  <a:cubicBezTo>
                    <a:pt x="5207" y="2617"/>
                    <a:pt x="3307" y="4006"/>
                    <a:pt x="3307" y="5549"/>
                  </a:cubicBezTo>
                  <a:cubicBezTo>
                    <a:pt x="3207" y="5703"/>
                    <a:pt x="3107" y="6011"/>
                    <a:pt x="2907" y="6166"/>
                  </a:cubicBezTo>
                  <a:cubicBezTo>
                    <a:pt x="807" y="9560"/>
                    <a:pt x="-93" y="14343"/>
                    <a:pt x="7" y="20051"/>
                  </a:cubicBezTo>
                  <a:cubicBezTo>
                    <a:pt x="207" y="19743"/>
                    <a:pt x="307" y="19434"/>
                    <a:pt x="507" y="19126"/>
                  </a:cubicBezTo>
                  <a:cubicBezTo>
                    <a:pt x="807" y="18509"/>
                    <a:pt x="1107" y="18200"/>
                    <a:pt x="1407" y="17891"/>
                  </a:cubicBezTo>
                  <a:cubicBezTo>
                    <a:pt x="1407" y="13109"/>
                    <a:pt x="2507" y="9560"/>
                    <a:pt x="4207" y="7091"/>
                  </a:cubicBezTo>
                  <a:cubicBezTo>
                    <a:pt x="4907" y="7246"/>
                    <a:pt x="5707" y="6011"/>
                    <a:pt x="6307" y="5549"/>
                  </a:cubicBezTo>
                  <a:cubicBezTo>
                    <a:pt x="9507" y="2617"/>
                    <a:pt x="12707" y="3080"/>
                    <a:pt x="15907" y="6474"/>
                  </a:cubicBezTo>
                  <a:cubicBezTo>
                    <a:pt x="16307" y="6937"/>
                    <a:pt x="16607" y="7091"/>
                    <a:pt x="16907" y="7400"/>
                  </a:cubicBezTo>
                  <a:cubicBezTo>
                    <a:pt x="18407" y="9714"/>
                    <a:pt x="19507" y="13263"/>
                    <a:pt x="19607" y="18046"/>
                  </a:cubicBezTo>
                  <a:cubicBezTo>
                    <a:pt x="20007" y="18354"/>
                    <a:pt x="20307" y="18817"/>
                    <a:pt x="20607" y="19280"/>
                  </a:cubicBezTo>
                  <a:cubicBezTo>
                    <a:pt x="20807" y="19589"/>
                    <a:pt x="20907" y="19897"/>
                    <a:pt x="21107" y="2036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6" name="Shape"/>
            <p:cNvSpPr/>
            <p:nvPr/>
          </p:nvSpPr>
          <p:spPr>
            <a:xfrm>
              <a:off x="1346200" y="895237"/>
              <a:ext cx="279401" cy="571502"/>
            </a:xfrm>
            <a:custGeom>
              <a:avLst/>
              <a:gdLst/>
              <a:ahLst/>
              <a:cxnLst>
                <a:cxn ang="0">
                  <a:pos x="wd2" y="hd2"/>
                </a:cxn>
                <a:cxn ang="5400000">
                  <a:pos x="wd2" y="hd2"/>
                </a:cxn>
                <a:cxn ang="10800000">
                  <a:pos x="wd2" y="hd2"/>
                </a:cxn>
                <a:cxn ang="16200000">
                  <a:pos x="wd2" y="hd2"/>
                </a:cxn>
              </a:cxnLst>
              <a:rect l="0" t="0" r="r" b="b"/>
              <a:pathLst>
                <a:path w="21600" h="21600" extrusionOk="0">
                  <a:moveTo>
                    <a:pt x="15762" y="3168"/>
                  </a:moveTo>
                  <a:cubicBezTo>
                    <a:pt x="12843" y="1152"/>
                    <a:pt x="8173" y="0"/>
                    <a:pt x="3503" y="0"/>
                  </a:cubicBezTo>
                  <a:cubicBezTo>
                    <a:pt x="2335" y="0"/>
                    <a:pt x="1751" y="0"/>
                    <a:pt x="1168" y="0"/>
                  </a:cubicBezTo>
                  <a:cubicBezTo>
                    <a:pt x="1168" y="0"/>
                    <a:pt x="584" y="0"/>
                    <a:pt x="0" y="0"/>
                  </a:cubicBezTo>
                  <a:cubicBezTo>
                    <a:pt x="0" y="21312"/>
                    <a:pt x="0" y="21312"/>
                    <a:pt x="0" y="21312"/>
                  </a:cubicBezTo>
                  <a:cubicBezTo>
                    <a:pt x="584" y="21312"/>
                    <a:pt x="1168" y="21312"/>
                    <a:pt x="1168" y="21312"/>
                  </a:cubicBezTo>
                  <a:cubicBezTo>
                    <a:pt x="1751" y="21600"/>
                    <a:pt x="2335" y="21600"/>
                    <a:pt x="3503" y="21600"/>
                  </a:cubicBezTo>
                  <a:cubicBezTo>
                    <a:pt x="8173" y="21600"/>
                    <a:pt x="12843" y="20160"/>
                    <a:pt x="15762" y="18432"/>
                  </a:cubicBezTo>
                  <a:cubicBezTo>
                    <a:pt x="19265" y="16416"/>
                    <a:pt x="21600" y="13824"/>
                    <a:pt x="21600" y="10656"/>
                  </a:cubicBezTo>
                  <a:cubicBezTo>
                    <a:pt x="21600" y="7776"/>
                    <a:pt x="19265" y="4896"/>
                    <a:pt x="15762" y="316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67" name="Shape"/>
            <p:cNvSpPr/>
            <p:nvPr/>
          </p:nvSpPr>
          <p:spPr>
            <a:xfrm>
              <a:off x="0" y="878303"/>
              <a:ext cx="275168" cy="571503"/>
            </a:xfrm>
            <a:custGeom>
              <a:avLst/>
              <a:gdLst/>
              <a:ahLst/>
              <a:cxnLst>
                <a:cxn ang="0">
                  <a:pos x="wd2" y="hd2"/>
                </a:cxn>
                <a:cxn ang="5400000">
                  <a:pos x="wd2" y="hd2"/>
                </a:cxn>
                <a:cxn ang="10800000">
                  <a:pos x="wd2" y="hd2"/>
                </a:cxn>
                <a:cxn ang="16200000">
                  <a:pos x="wd2" y="hd2"/>
                </a:cxn>
              </a:cxnLst>
              <a:rect l="0" t="0" r="r" b="b"/>
              <a:pathLst>
                <a:path w="21600" h="21600" extrusionOk="0">
                  <a:moveTo>
                    <a:pt x="18600" y="0"/>
                  </a:moveTo>
                  <a:cubicBezTo>
                    <a:pt x="13200" y="0"/>
                    <a:pt x="8400" y="1152"/>
                    <a:pt x="5400" y="3168"/>
                  </a:cubicBezTo>
                  <a:cubicBezTo>
                    <a:pt x="1800" y="5184"/>
                    <a:pt x="0" y="7776"/>
                    <a:pt x="0" y="10944"/>
                  </a:cubicBezTo>
                  <a:cubicBezTo>
                    <a:pt x="0" y="13824"/>
                    <a:pt x="1800" y="16704"/>
                    <a:pt x="5400" y="18432"/>
                  </a:cubicBezTo>
                  <a:cubicBezTo>
                    <a:pt x="8400" y="20448"/>
                    <a:pt x="13200" y="21600"/>
                    <a:pt x="18600" y="21600"/>
                  </a:cubicBezTo>
                  <a:cubicBezTo>
                    <a:pt x="19200" y="21600"/>
                    <a:pt x="19800" y="21600"/>
                    <a:pt x="20400" y="21600"/>
                  </a:cubicBezTo>
                  <a:cubicBezTo>
                    <a:pt x="20400" y="21600"/>
                    <a:pt x="21000" y="21600"/>
                    <a:pt x="21600" y="21600"/>
                  </a:cubicBezTo>
                  <a:cubicBezTo>
                    <a:pt x="21600" y="288"/>
                    <a:pt x="21600" y="288"/>
                    <a:pt x="21600" y="288"/>
                  </a:cubicBezTo>
                  <a:cubicBezTo>
                    <a:pt x="21000" y="288"/>
                    <a:pt x="20400" y="288"/>
                    <a:pt x="20400" y="288"/>
                  </a:cubicBezTo>
                  <a:cubicBezTo>
                    <a:pt x="19800" y="0"/>
                    <a:pt x="19200" y="0"/>
                    <a:pt x="186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76" name="Group"/>
          <p:cNvGrpSpPr/>
          <p:nvPr/>
        </p:nvGrpSpPr>
        <p:grpSpPr>
          <a:xfrm>
            <a:off x="875816" y="5275101"/>
            <a:ext cx="814388" cy="816318"/>
            <a:chOff x="0" y="0"/>
            <a:chExt cx="1786466" cy="1790701"/>
          </a:xfrm>
          <a:solidFill>
            <a:schemeClr val="tx1"/>
          </a:solidFill>
        </p:grpSpPr>
        <p:sp>
          <p:nvSpPr>
            <p:cNvPr id="1969" name="Shape"/>
            <p:cNvSpPr/>
            <p:nvPr/>
          </p:nvSpPr>
          <p:spPr>
            <a:xfrm>
              <a:off x="0" y="541866"/>
              <a:ext cx="863601" cy="124883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663" y="21337"/>
                    <a:pt x="0" y="14488"/>
                    <a:pt x="0" y="6059"/>
                  </a:cubicBezTo>
                  <a:cubicBezTo>
                    <a:pt x="0" y="3951"/>
                    <a:pt x="758" y="1844"/>
                    <a:pt x="1895" y="0"/>
                  </a:cubicBezTo>
                  <a:cubicBezTo>
                    <a:pt x="6442" y="1185"/>
                    <a:pt x="6442" y="1185"/>
                    <a:pt x="6442" y="1185"/>
                  </a:cubicBezTo>
                  <a:cubicBezTo>
                    <a:pt x="5495" y="2634"/>
                    <a:pt x="4926" y="4346"/>
                    <a:pt x="4926" y="6059"/>
                  </a:cubicBezTo>
                  <a:cubicBezTo>
                    <a:pt x="4926" y="12644"/>
                    <a:pt x="12316" y="17912"/>
                    <a:pt x="21600" y="18176"/>
                  </a:cubicBezTo>
                  <a:lnTo>
                    <a:pt x="2160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0" name="Shape"/>
            <p:cNvSpPr/>
            <p:nvPr/>
          </p:nvSpPr>
          <p:spPr>
            <a:xfrm>
              <a:off x="880533" y="0"/>
              <a:ext cx="905934" cy="1164168"/>
            </a:xfrm>
            <a:custGeom>
              <a:avLst/>
              <a:gdLst/>
              <a:ahLst/>
              <a:cxnLst>
                <a:cxn ang="0">
                  <a:pos x="wd2" y="hd2"/>
                </a:cxn>
                <a:cxn ang="5400000">
                  <a:pos x="wd2" y="hd2"/>
                </a:cxn>
                <a:cxn ang="10800000">
                  <a:pos x="wd2" y="hd2"/>
                </a:cxn>
                <a:cxn ang="16200000">
                  <a:pos x="wd2" y="hd2"/>
                </a:cxn>
              </a:cxnLst>
              <a:rect l="0" t="0" r="r" b="b"/>
              <a:pathLst>
                <a:path w="21600" h="21600" extrusionOk="0">
                  <a:moveTo>
                    <a:pt x="182" y="0"/>
                  </a:moveTo>
                  <a:cubicBezTo>
                    <a:pt x="11980" y="0"/>
                    <a:pt x="21600" y="7482"/>
                    <a:pt x="21600" y="16518"/>
                  </a:cubicBezTo>
                  <a:cubicBezTo>
                    <a:pt x="21600" y="18353"/>
                    <a:pt x="21237" y="20047"/>
                    <a:pt x="20511" y="21600"/>
                  </a:cubicBezTo>
                  <a:cubicBezTo>
                    <a:pt x="20511" y="21600"/>
                    <a:pt x="20511" y="21600"/>
                    <a:pt x="20511" y="21600"/>
                  </a:cubicBezTo>
                  <a:cubicBezTo>
                    <a:pt x="16155" y="20329"/>
                    <a:pt x="16155" y="20329"/>
                    <a:pt x="16155" y="20329"/>
                  </a:cubicBezTo>
                  <a:cubicBezTo>
                    <a:pt x="16155" y="20329"/>
                    <a:pt x="16155" y="20329"/>
                    <a:pt x="16155" y="20329"/>
                  </a:cubicBezTo>
                  <a:cubicBezTo>
                    <a:pt x="16518" y="19200"/>
                    <a:pt x="16881" y="17929"/>
                    <a:pt x="16881" y="16518"/>
                  </a:cubicBezTo>
                  <a:cubicBezTo>
                    <a:pt x="16881" y="9459"/>
                    <a:pt x="9439" y="3671"/>
                    <a:pt x="182" y="3671"/>
                  </a:cubicBezTo>
                  <a:cubicBezTo>
                    <a:pt x="182" y="3671"/>
                    <a:pt x="182" y="3671"/>
                    <a:pt x="0" y="3671"/>
                  </a:cubicBezTo>
                  <a:cubicBezTo>
                    <a:pt x="0" y="3671"/>
                    <a:pt x="0" y="3671"/>
                    <a:pt x="0" y="3671"/>
                  </a:cubicBezTo>
                  <a:cubicBezTo>
                    <a:pt x="182" y="0"/>
                    <a:pt x="182" y="0"/>
                    <a:pt x="182" y="0"/>
                  </a:cubicBezTo>
                  <a:cubicBezTo>
                    <a:pt x="182" y="0"/>
                    <a:pt x="182" y="0"/>
                    <a:pt x="182" y="0"/>
                  </a:cubicBezTo>
                  <a:cubicBezTo>
                    <a:pt x="182" y="0"/>
                    <a:pt x="182" y="0"/>
                    <a:pt x="18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1" name="Circle"/>
            <p:cNvSpPr/>
            <p:nvPr/>
          </p:nvSpPr>
          <p:spPr>
            <a:xfrm>
              <a:off x="774701" y="778933"/>
              <a:ext cx="228604" cy="232838"/>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2" name="Shape"/>
            <p:cNvSpPr/>
            <p:nvPr/>
          </p:nvSpPr>
          <p:spPr>
            <a:xfrm>
              <a:off x="863600" y="1096432"/>
              <a:ext cx="876302" cy="694267"/>
            </a:xfrm>
            <a:custGeom>
              <a:avLst/>
              <a:gdLst/>
              <a:ahLst/>
              <a:cxnLst>
                <a:cxn ang="0">
                  <a:pos x="wd2" y="hd2"/>
                </a:cxn>
                <a:cxn ang="5400000">
                  <a:pos x="wd2" y="hd2"/>
                </a:cxn>
                <a:cxn ang="10800000">
                  <a:pos x="wd2" y="hd2"/>
                </a:cxn>
                <a:cxn ang="16200000">
                  <a:pos x="wd2" y="hd2"/>
                </a:cxn>
              </a:cxnLst>
              <a:rect l="0" t="0" r="r" b="b"/>
              <a:pathLst>
                <a:path w="21600" h="21600" extrusionOk="0">
                  <a:moveTo>
                    <a:pt x="21600" y="2136"/>
                  </a:moveTo>
                  <a:cubicBezTo>
                    <a:pt x="18783" y="13530"/>
                    <a:pt x="10518" y="21600"/>
                    <a:pt x="563" y="21600"/>
                  </a:cubicBezTo>
                  <a:cubicBezTo>
                    <a:pt x="376" y="21600"/>
                    <a:pt x="188" y="21600"/>
                    <a:pt x="0" y="21600"/>
                  </a:cubicBezTo>
                  <a:cubicBezTo>
                    <a:pt x="0" y="21600"/>
                    <a:pt x="0" y="21600"/>
                    <a:pt x="0" y="21600"/>
                  </a:cubicBezTo>
                  <a:cubicBezTo>
                    <a:pt x="0" y="15429"/>
                    <a:pt x="0" y="15429"/>
                    <a:pt x="0" y="15429"/>
                  </a:cubicBezTo>
                  <a:cubicBezTo>
                    <a:pt x="0" y="15429"/>
                    <a:pt x="0" y="15429"/>
                    <a:pt x="0" y="15429"/>
                  </a:cubicBezTo>
                  <a:cubicBezTo>
                    <a:pt x="188" y="15429"/>
                    <a:pt x="376" y="15429"/>
                    <a:pt x="563" y="15429"/>
                  </a:cubicBezTo>
                  <a:cubicBezTo>
                    <a:pt x="8452" y="15429"/>
                    <a:pt x="14838" y="9020"/>
                    <a:pt x="17092" y="0"/>
                  </a:cubicBezTo>
                  <a:lnTo>
                    <a:pt x="21600" y="213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3" name="Shape"/>
            <p:cNvSpPr/>
            <p:nvPr/>
          </p:nvSpPr>
          <p:spPr>
            <a:xfrm>
              <a:off x="76200" y="-1"/>
              <a:ext cx="812801" cy="609601"/>
            </a:xfrm>
            <a:custGeom>
              <a:avLst/>
              <a:gdLst/>
              <a:ahLst/>
              <a:cxnLst>
                <a:cxn ang="0">
                  <a:pos x="wd2" y="hd2"/>
                </a:cxn>
                <a:cxn ang="5400000">
                  <a:pos x="wd2" y="hd2"/>
                </a:cxn>
                <a:cxn ang="10800000">
                  <a:pos x="wd2" y="hd2"/>
                </a:cxn>
                <a:cxn ang="16200000">
                  <a:pos x="wd2" y="hd2"/>
                </a:cxn>
              </a:cxnLst>
              <a:rect l="0" t="0" r="r" b="b"/>
              <a:pathLst>
                <a:path w="21600" h="21600" extrusionOk="0">
                  <a:moveTo>
                    <a:pt x="21398" y="7020"/>
                  </a:moveTo>
                  <a:cubicBezTo>
                    <a:pt x="14131" y="7020"/>
                    <a:pt x="7671" y="12960"/>
                    <a:pt x="4845" y="21600"/>
                  </a:cubicBezTo>
                  <a:cubicBezTo>
                    <a:pt x="4845" y="21600"/>
                    <a:pt x="4845" y="21600"/>
                    <a:pt x="4845" y="21600"/>
                  </a:cubicBezTo>
                  <a:cubicBezTo>
                    <a:pt x="0" y="19170"/>
                    <a:pt x="0" y="19170"/>
                    <a:pt x="0" y="19170"/>
                  </a:cubicBezTo>
                  <a:cubicBezTo>
                    <a:pt x="0" y="19170"/>
                    <a:pt x="0" y="19170"/>
                    <a:pt x="0" y="19170"/>
                  </a:cubicBezTo>
                  <a:cubicBezTo>
                    <a:pt x="3634" y="7830"/>
                    <a:pt x="11910" y="270"/>
                    <a:pt x="21600" y="0"/>
                  </a:cubicBezTo>
                  <a:lnTo>
                    <a:pt x="21398" y="702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4" name="Shape"/>
            <p:cNvSpPr/>
            <p:nvPr/>
          </p:nvSpPr>
          <p:spPr>
            <a:xfrm>
              <a:off x="897466" y="249765"/>
              <a:ext cx="156636" cy="55033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7200"/>
                    <a:pt x="21600" y="7200"/>
                    <a:pt x="21600" y="7200"/>
                  </a:cubicBezTo>
                  <a:cubicBezTo>
                    <a:pt x="20571" y="14400"/>
                    <a:pt x="20571" y="14400"/>
                    <a:pt x="20571" y="14400"/>
                  </a:cubicBezTo>
                  <a:cubicBezTo>
                    <a:pt x="10286" y="20700"/>
                    <a:pt x="10286" y="20700"/>
                    <a:pt x="10286" y="20700"/>
                  </a:cubicBezTo>
                  <a:cubicBezTo>
                    <a:pt x="8229" y="21600"/>
                    <a:pt x="8229" y="21600"/>
                    <a:pt x="8229" y="21600"/>
                  </a:cubicBezTo>
                  <a:cubicBezTo>
                    <a:pt x="6171" y="21300"/>
                    <a:pt x="3086" y="21000"/>
                    <a:pt x="0" y="20700"/>
                  </a:cubicBezTo>
                  <a:cubicBezTo>
                    <a:pt x="0" y="20100"/>
                    <a:pt x="0" y="20100"/>
                    <a:pt x="0" y="20100"/>
                  </a:cubicBezTo>
                  <a:cubicBezTo>
                    <a:pt x="1029" y="12900"/>
                    <a:pt x="1029" y="12900"/>
                    <a:pt x="1029" y="12900"/>
                  </a:cubicBezTo>
                  <a:cubicBezTo>
                    <a:pt x="11314" y="6300"/>
                    <a:pt x="11314" y="6300"/>
                    <a:pt x="11314" y="6300"/>
                  </a:cubicBez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5" name="Shape"/>
            <p:cNvSpPr/>
            <p:nvPr/>
          </p:nvSpPr>
          <p:spPr>
            <a:xfrm>
              <a:off x="372533" y="982133"/>
              <a:ext cx="469902" cy="3386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226" y="13745"/>
                    <a:pt x="5226" y="13745"/>
                    <a:pt x="5226" y="13745"/>
                  </a:cubicBezTo>
                  <a:cubicBezTo>
                    <a:pt x="10103" y="6382"/>
                    <a:pt x="10103" y="6382"/>
                    <a:pt x="10103" y="6382"/>
                  </a:cubicBezTo>
                  <a:cubicBezTo>
                    <a:pt x="17071" y="1964"/>
                    <a:pt x="17071" y="1964"/>
                    <a:pt x="17071" y="1964"/>
                  </a:cubicBezTo>
                  <a:cubicBezTo>
                    <a:pt x="20206" y="0"/>
                    <a:pt x="20206" y="0"/>
                    <a:pt x="20206" y="0"/>
                  </a:cubicBezTo>
                  <a:cubicBezTo>
                    <a:pt x="20555" y="491"/>
                    <a:pt x="21252" y="491"/>
                    <a:pt x="21600" y="982"/>
                  </a:cubicBezTo>
                  <a:cubicBezTo>
                    <a:pt x="18813" y="5400"/>
                    <a:pt x="18813" y="5400"/>
                    <a:pt x="18813" y="5400"/>
                  </a:cubicBezTo>
                  <a:cubicBezTo>
                    <a:pt x="13935" y="13255"/>
                    <a:pt x="13935" y="13255"/>
                    <a:pt x="13935" y="13255"/>
                  </a:cubicBezTo>
                  <a:cubicBezTo>
                    <a:pt x="6968" y="17182"/>
                    <a:pt x="6968" y="17182"/>
                    <a:pt x="6968" y="17182"/>
                  </a:cubicBezTo>
                  <a:lnTo>
                    <a:pt x="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1981" name="Group"/>
          <p:cNvGrpSpPr/>
          <p:nvPr/>
        </p:nvGrpSpPr>
        <p:grpSpPr>
          <a:xfrm>
            <a:off x="7345469" y="5280891"/>
            <a:ext cx="687239" cy="740765"/>
            <a:chOff x="0" y="0"/>
            <a:chExt cx="1507548" cy="1624963"/>
          </a:xfrm>
          <a:solidFill>
            <a:schemeClr val="tx1"/>
          </a:solidFill>
        </p:grpSpPr>
        <p:sp>
          <p:nvSpPr>
            <p:cNvPr id="1977" name="Shape"/>
            <p:cNvSpPr/>
            <p:nvPr/>
          </p:nvSpPr>
          <p:spPr>
            <a:xfrm>
              <a:off x="0" y="321733"/>
              <a:ext cx="787833" cy="1303231"/>
            </a:xfrm>
            <a:custGeom>
              <a:avLst/>
              <a:gdLst/>
              <a:ahLst/>
              <a:cxnLst>
                <a:cxn ang="0">
                  <a:pos x="wd2" y="hd2"/>
                </a:cxn>
                <a:cxn ang="5400000">
                  <a:pos x="wd2" y="hd2"/>
                </a:cxn>
                <a:cxn ang="10800000">
                  <a:pos x="wd2" y="hd2"/>
                </a:cxn>
                <a:cxn ang="16200000">
                  <a:pos x="wd2" y="hd2"/>
                </a:cxn>
              </a:cxnLst>
              <a:rect l="0" t="0" r="r" b="b"/>
              <a:pathLst>
                <a:path w="21269" h="21177" extrusionOk="0">
                  <a:moveTo>
                    <a:pt x="10737" y="0"/>
                  </a:moveTo>
                  <a:cubicBezTo>
                    <a:pt x="15057" y="0"/>
                    <a:pt x="15057" y="0"/>
                    <a:pt x="15057" y="0"/>
                  </a:cubicBezTo>
                  <a:cubicBezTo>
                    <a:pt x="18348" y="124"/>
                    <a:pt x="20200" y="5959"/>
                    <a:pt x="21228" y="11669"/>
                  </a:cubicBezTo>
                  <a:cubicBezTo>
                    <a:pt x="21434" y="13159"/>
                    <a:pt x="20817" y="12910"/>
                    <a:pt x="20200" y="11793"/>
                  </a:cubicBezTo>
                  <a:cubicBezTo>
                    <a:pt x="18965" y="9434"/>
                    <a:pt x="17937" y="7324"/>
                    <a:pt x="16703" y="5090"/>
                  </a:cubicBezTo>
                  <a:cubicBezTo>
                    <a:pt x="15880" y="3476"/>
                    <a:pt x="15880" y="3848"/>
                    <a:pt x="15880" y="4966"/>
                  </a:cubicBezTo>
                  <a:cubicBezTo>
                    <a:pt x="16085" y="10179"/>
                    <a:pt x="15880" y="15393"/>
                    <a:pt x="15880" y="20483"/>
                  </a:cubicBezTo>
                  <a:cubicBezTo>
                    <a:pt x="15880" y="21600"/>
                    <a:pt x="15263" y="21228"/>
                    <a:pt x="14851" y="20359"/>
                  </a:cubicBezTo>
                  <a:cubicBezTo>
                    <a:pt x="13411" y="17628"/>
                    <a:pt x="12177" y="14772"/>
                    <a:pt x="10737" y="11917"/>
                  </a:cubicBezTo>
                  <a:cubicBezTo>
                    <a:pt x="10737" y="11917"/>
                    <a:pt x="10531" y="11793"/>
                    <a:pt x="10531" y="11917"/>
                  </a:cubicBezTo>
                  <a:cubicBezTo>
                    <a:pt x="9297" y="14772"/>
                    <a:pt x="7857" y="17628"/>
                    <a:pt x="6417" y="20359"/>
                  </a:cubicBezTo>
                  <a:cubicBezTo>
                    <a:pt x="6211" y="21228"/>
                    <a:pt x="5388" y="21600"/>
                    <a:pt x="5388" y="20483"/>
                  </a:cubicBezTo>
                  <a:cubicBezTo>
                    <a:pt x="5388" y="15393"/>
                    <a:pt x="5388" y="10179"/>
                    <a:pt x="5388" y="4966"/>
                  </a:cubicBezTo>
                  <a:cubicBezTo>
                    <a:pt x="5594" y="3848"/>
                    <a:pt x="5388" y="3476"/>
                    <a:pt x="4565" y="5090"/>
                  </a:cubicBezTo>
                  <a:cubicBezTo>
                    <a:pt x="3537" y="7200"/>
                    <a:pt x="2303" y="9310"/>
                    <a:pt x="1274" y="11545"/>
                  </a:cubicBezTo>
                  <a:cubicBezTo>
                    <a:pt x="451" y="12910"/>
                    <a:pt x="-166" y="13407"/>
                    <a:pt x="40" y="11297"/>
                  </a:cubicBezTo>
                  <a:cubicBezTo>
                    <a:pt x="1068" y="5710"/>
                    <a:pt x="2920" y="124"/>
                    <a:pt x="6211" y="0"/>
                  </a:cubicBezTo>
                  <a:lnTo>
                    <a:pt x="10737"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8" name="Shape"/>
            <p:cNvSpPr/>
            <p:nvPr/>
          </p:nvSpPr>
          <p:spPr>
            <a:xfrm>
              <a:off x="876229" y="413773"/>
              <a:ext cx="631320" cy="1182195"/>
            </a:xfrm>
            <a:custGeom>
              <a:avLst/>
              <a:gdLst/>
              <a:ahLst/>
              <a:cxnLst>
                <a:cxn ang="0">
                  <a:pos x="wd2" y="hd2"/>
                </a:cxn>
                <a:cxn ang="5400000">
                  <a:pos x="wd2" y="hd2"/>
                </a:cxn>
                <a:cxn ang="10800000">
                  <a:pos x="wd2" y="hd2"/>
                </a:cxn>
                <a:cxn ang="16200000">
                  <a:pos x="wd2" y="hd2"/>
                </a:cxn>
              </a:cxnLst>
              <a:rect l="0" t="0" r="r" b="b"/>
              <a:pathLst>
                <a:path w="20133" h="21466" extrusionOk="0">
                  <a:moveTo>
                    <a:pt x="12614" y="4"/>
                  </a:moveTo>
                  <a:cubicBezTo>
                    <a:pt x="9945" y="4"/>
                    <a:pt x="9945" y="4"/>
                    <a:pt x="9945" y="4"/>
                  </a:cubicBezTo>
                  <a:cubicBezTo>
                    <a:pt x="7518" y="4"/>
                    <a:pt x="7518" y="4"/>
                    <a:pt x="7518" y="4"/>
                  </a:cubicBezTo>
                  <a:cubicBezTo>
                    <a:pt x="5333" y="4"/>
                    <a:pt x="5091" y="-134"/>
                    <a:pt x="3635" y="1112"/>
                  </a:cubicBezTo>
                  <a:cubicBezTo>
                    <a:pt x="1450" y="2774"/>
                    <a:pt x="-734" y="6097"/>
                    <a:pt x="237" y="7066"/>
                  </a:cubicBezTo>
                  <a:cubicBezTo>
                    <a:pt x="722" y="7620"/>
                    <a:pt x="1693" y="6097"/>
                    <a:pt x="5333" y="1666"/>
                  </a:cubicBezTo>
                  <a:cubicBezTo>
                    <a:pt x="5576" y="1528"/>
                    <a:pt x="5576" y="1389"/>
                    <a:pt x="5819" y="1666"/>
                  </a:cubicBezTo>
                  <a:cubicBezTo>
                    <a:pt x="6304" y="2358"/>
                    <a:pt x="7518" y="4574"/>
                    <a:pt x="7518" y="5404"/>
                  </a:cubicBezTo>
                  <a:cubicBezTo>
                    <a:pt x="7518" y="6651"/>
                    <a:pt x="4363" y="9835"/>
                    <a:pt x="2421" y="11774"/>
                  </a:cubicBezTo>
                  <a:cubicBezTo>
                    <a:pt x="1450" y="12881"/>
                    <a:pt x="1208" y="12743"/>
                    <a:pt x="3149" y="12743"/>
                  </a:cubicBezTo>
                  <a:cubicBezTo>
                    <a:pt x="5333" y="12743"/>
                    <a:pt x="5333" y="12743"/>
                    <a:pt x="5333" y="12743"/>
                  </a:cubicBezTo>
                  <a:cubicBezTo>
                    <a:pt x="5333" y="12743"/>
                    <a:pt x="5333" y="12743"/>
                    <a:pt x="5333" y="12743"/>
                  </a:cubicBezTo>
                  <a:cubicBezTo>
                    <a:pt x="5333" y="20912"/>
                    <a:pt x="5333" y="20912"/>
                    <a:pt x="5333" y="20912"/>
                  </a:cubicBezTo>
                  <a:cubicBezTo>
                    <a:pt x="5333" y="21189"/>
                    <a:pt x="5819" y="21466"/>
                    <a:pt x="6547" y="21466"/>
                  </a:cubicBezTo>
                  <a:cubicBezTo>
                    <a:pt x="6547" y="21466"/>
                    <a:pt x="6547" y="21466"/>
                    <a:pt x="6547" y="21466"/>
                  </a:cubicBezTo>
                  <a:cubicBezTo>
                    <a:pt x="7032" y="21466"/>
                    <a:pt x="7760" y="21189"/>
                    <a:pt x="7760" y="20912"/>
                  </a:cubicBezTo>
                  <a:cubicBezTo>
                    <a:pt x="7760" y="12743"/>
                    <a:pt x="7760" y="12743"/>
                    <a:pt x="7760" y="12743"/>
                  </a:cubicBezTo>
                  <a:cubicBezTo>
                    <a:pt x="7760" y="12743"/>
                    <a:pt x="7518" y="12743"/>
                    <a:pt x="7518" y="12743"/>
                  </a:cubicBezTo>
                  <a:cubicBezTo>
                    <a:pt x="9945" y="12743"/>
                    <a:pt x="9945" y="12743"/>
                    <a:pt x="9945" y="12743"/>
                  </a:cubicBezTo>
                  <a:cubicBezTo>
                    <a:pt x="13100" y="12743"/>
                    <a:pt x="13100" y="12743"/>
                    <a:pt x="13100" y="12743"/>
                  </a:cubicBezTo>
                  <a:cubicBezTo>
                    <a:pt x="13100" y="12743"/>
                    <a:pt x="13100" y="12743"/>
                    <a:pt x="13100" y="12743"/>
                  </a:cubicBezTo>
                  <a:cubicBezTo>
                    <a:pt x="13100" y="20912"/>
                    <a:pt x="13100" y="20912"/>
                    <a:pt x="13100" y="20912"/>
                  </a:cubicBezTo>
                  <a:cubicBezTo>
                    <a:pt x="13100" y="21189"/>
                    <a:pt x="13585" y="21466"/>
                    <a:pt x="14313" y="21466"/>
                  </a:cubicBezTo>
                  <a:cubicBezTo>
                    <a:pt x="14313" y="21466"/>
                    <a:pt x="14313" y="21466"/>
                    <a:pt x="14313" y="21466"/>
                  </a:cubicBezTo>
                  <a:cubicBezTo>
                    <a:pt x="14799" y="21466"/>
                    <a:pt x="15284" y="21189"/>
                    <a:pt x="15284" y="20912"/>
                  </a:cubicBezTo>
                  <a:cubicBezTo>
                    <a:pt x="15284" y="12743"/>
                    <a:pt x="15284" y="12743"/>
                    <a:pt x="15284" y="12743"/>
                  </a:cubicBezTo>
                  <a:cubicBezTo>
                    <a:pt x="15284" y="12743"/>
                    <a:pt x="15284" y="12743"/>
                    <a:pt x="15284" y="12743"/>
                  </a:cubicBezTo>
                  <a:cubicBezTo>
                    <a:pt x="16740" y="12743"/>
                    <a:pt x="16740" y="12743"/>
                    <a:pt x="16740" y="12743"/>
                  </a:cubicBezTo>
                  <a:cubicBezTo>
                    <a:pt x="18924" y="12743"/>
                    <a:pt x="18682" y="12881"/>
                    <a:pt x="17468" y="11774"/>
                  </a:cubicBezTo>
                  <a:cubicBezTo>
                    <a:pt x="15769" y="9835"/>
                    <a:pt x="12614" y="6651"/>
                    <a:pt x="12614" y="5404"/>
                  </a:cubicBezTo>
                  <a:cubicBezTo>
                    <a:pt x="12614" y="4712"/>
                    <a:pt x="13585" y="2774"/>
                    <a:pt x="14070" y="1804"/>
                  </a:cubicBezTo>
                  <a:cubicBezTo>
                    <a:pt x="14313" y="1389"/>
                    <a:pt x="14556" y="1528"/>
                    <a:pt x="14799" y="1804"/>
                  </a:cubicBezTo>
                  <a:cubicBezTo>
                    <a:pt x="18196" y="6235"/>
                    <a:pt x="19167" y="7620"/>
                    <a:pt x="19895" y="7066"/>
                  </a:cubicBezTo>
                  <a:cubicBezTo>
                    <a:pt x="20866" y="6097"/>
                    <a:pt x="18682" y="2774"/>
                    <a:pt x="16497" y="1112"/>
                  </a:cubicBezTo>
                  <a:cubicBezTo>
                    <a:pt x="15041" y="-134"/>
                    <a:pt x="14799" y="4"/>
                    <a:pt x="12614" y="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79" name="Circle"/>
            <p:cNvSpPr/>
            <p:nvPr/>
          </p:nvSpPr>
          <p:spPr>
            <a:xfrm>
              <a:off x="252088" y="0"/>
              <a:ext cx="283639" cy="283638"/>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0" name="Circle"/>
            <p:cNvSpPr/>
            <p:nvPr/>
          </p:nvSpPr>
          <p:spPr>
            <a:xfrm>
              <a:off x="1081822" y="160866"/>
              <a:ext cx="203201" cy="207436"/>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982" name="Shape"/>
          <p:cNvSpPr/>
          <p:nvPr/>
        </p:nvSpPr>
        <p:spPr>
          <a:xfrm>
            <a:off x="9354719" y="4226475"/>
            <a:ext cx="638571" cy="803096"/>
          </a:xfrm>
          <a:custGeom>
            <a:avLst/>
            <a:gdLst/>
            <a:ahLst/>
            <a:cxnLst>
              <a:cxn ang="0">
                <a:pos x="wd2" y="hd2"/>
              </a:cxn>
              <a:cxn ang="5400000">
                <a:pos x="wd2" y="hd2"/>
              </a:cxn>
              <a:cxn ang="10800000">
                <a:pos x="wd2" y="hd2"/>
              </a:cxn>
              <a:cxn ang="16200000">
                <a:pos x="wd2" y="hd2"/>
              </a:cxn>
            </a:cxnLst>
            <a:rect l="0" t="0" r="r" b="b"/>
            <a:pathLst>
              <a:path w="18280" h="21051" extrusionOk="0">
                <a:moveTo>
                  <a:pt x="1205" y="10205"/>
                </a:moveTo>
                <a:cubicBezTo>
                  <a:pt x="214" y="6833"/>
                  <a:pt x="809" y="3735"/>
                  <a:pt x="4574" y="1274"/>
                </a:cubicBezTo>
                <a:cubicBezTo>
                  <a:pt x="7943" y="-549"/>
                  <a:pt x="11213" y="-458"/>
                  <a:pt x="14680" y="1821"/>
                </a:cubicBezTo>
                <a:cubicBezTo>
                  <a:pt x="16959" y="3735"/>
                  <a:pt x="17851" y="6469"/>
                  <a:pt x="17158" y="10205"/>
                </a:cubicBezTo>
                <a:cubicBezTo>
                  <a:pt x="20130" y="13851"/>
                  <a:pt x="16563" y="16403"/>
                  <a:pt x="13789" y="16221"/>
                </a:cubicBezTo>
                <a:cubicBezTo>
                  <a:pt x="13789" y="17497"/>
                  <a:pt x="13690" y="18681"/>
                  <a:pt x="13690" y="19866"/>
                </a:cubicBezTo>
                <a:cubicBezTo>
                  <a:pt x="13591" y="19866"/>
                  <a:pt x="13491" y="19866"/>
                  <a:pt x="13491" y="19866"/>
                </a:cubicBezTo>
                <a:cubicBezTo>
                  <a:pt x="13491" y="19957"/>
                  <a:pt x="13491" y="19957"/>
                  <a:pt x="13491" y="20048"/>
                </a:cubicBezTo>
                <a:cubicBezTo>
                  <a:pt x="13491" y="20686"/>
                  <a:pt x="13491" y="20686"/>
                  <a:pt x="13491" y="20686"/>
                </a:cubicBezTo>
                <a:cubicBezTo>
                  <a:pt x="13491" y="20869"/>
                  <a:pt x="13293" y="21051"/>
                  <a:pt x="13095" y="21051"/>
                </a:cubicBezTo>
                <a:cubicBezTo>
                  <a:pt x="12699" y="21051"/>
                  <a:pt x="12699" y="21051"/>
                  <a:pt x="12699" y="21051"/>
                </a:cubicBezTo>
                <a:cubicBezTo>
                  <a:pt x="12501" y="21051"/>
                  <a:pt x="12302" y="20869"/>
                  <a:pt x="12302" y="20686"/>
                </a:cubicBezTo>
                <a:cubicBezTo>
                  <a:pt x="12302" y="20048"/>
                  <a:pt x="12302" y="20048"/>
                  <a:pt x="12302" y="20048"/>
                </a:cubicBezTo>
                <a:cubicBezTo>
                  <a:pt x="12302" y="20048"/>
                  <a:pt x="12302" y="20048"/>
                  <a:pt x="12402" y="19957"/>
                </a:cubicBezTo>
                <a:cubicBezTo>
                  <a:pt x="12203" y="19957"/>
                  <a:pt x="12104" y="19957"/>
                  <a:pt x="12005" y="20048"/>
                </a:cubicBezTo>
                <a:cubicBezTo>
                  <a:pt x="12005" y="20048"/>
                  <a:pt x="12005" y="20048"/>
                  <a:pt x="12005" y="20048"/>
                </a:cubicBezTo>
                <a:cubicBezTo>
                  <a:pt x="12005" y="20686"/>
                  <a:pt x="12005" y="20686"/>
                  <a:pt x="12005" y="20686"/>
                </a:cubicBezTo>
                <a:cubicBezTo>
                  <a:pt x="12005" y="20869"/>
                  <a:pt x="11906" y="21051"/>
                  <a:pt x="11708" y="21051"/>
                </a:cubicBezTo>
                <a:cubicBezTo>
                  <a:pt x="11312" y="21051"/>
                  <a:pt x="11312" y="21051"/>
                  <a:pt x="11312" y="21051"/>
                </a:cubicBezTo>
                <a:cubicBezTo>
                  <a:pt x="11014" y="21051"/>
                  <a:pt x="10915" y="20869"/>
                  <a:pt x="10915" y="20686"/>
                </a:cubicBezTo>
                <a:cubicBezTo>
                  <a:pt x="10915" y="20048"/>
                  <a:pt x="10915" y="20048"/>
                  <a:pt x="10915" y="20048"/>
                </a:cubicBezTo>
                <a:cubicBezTo>
                  <a:pt x="10816" y="20048"/>
                  <a:pt x="10717" y="20048"/>
                  <a:pt x="10618" y="20048"/>
                </a:cubicBezTo>
                <a:cubicBezTo>
                  <a:pt x="10618" y="20686"/>
                  <a:pt x="10618" y="20686"/>
                  <a:pt x="10618" y="20686"/>
                </a:cubicBezTo>
                <a:cubicBezTo>
                  <a:pt x="10618" y="20869"/>
                  <a:pt x="10420" y="21051"/>
                  <a:pt x="10222" y="21051"/>
                </a:cubicBezTo>
                <a:cubicBezTo>
                  <a:pt x="9825" y="21051"/>
                  <a:pt x="9825" y="21051"/>
                  <a:pt x="9825" y="21051"/>
                </a:cubicBezTo>
                <a:cubicBezTo>
                  <a:pt x="9627" y="21051"/>
                  <a:pt x="9429" y="20869"/>
                  <a:pt x="9429" y="20686"/>
                </a:cubicBezTo>
                <a:cubicBezTo>
                  <a:pt x="9429" y="20140"/>
                  <a:pt x="9429" y="20140"/>
                  <a:pt x="9429" y="20140"/>
                </a:cubicBezTo>
                <a:cubicBezTo>
                  <a:pt x="9330" y="20140"/>
                  <a:pt x="9231" y="20140"/>
                  <a:pt x="9132" y="20140"/>
                </a:cubicBezTo>
                <a:cubicBezTo>
                  <a:pt x="9132" y="20778"/>
                  <a:pt x="9132" y="20778"/>
                  <a:pt x="9132" y="20778"/>
                </a:cubicBezTo>
                <a:cubicBezTo>
                  <a:pt x="9132" y="20960"/>
                  <a:pt x="9033" y="21051"/>
                  <a:pt x="8934" y="21051"/>
                </a:cubicBezTo>
                <a:cubicBezTo>
                  <a:pt x="8240" y="21051"/>
                  <a:pt x="8240" y="21051"/>
                  <a:pt x="8240" y="21051"/>
                </a:cubicBezTo>
                <a:cubicBezTo>
                  <a:pt x="8141" y="21051"/>
                  <a:pt x="8042" y="20960"/>
                  <a:pt x="8042" y="20778"/>
                </a:cubicBezTo>
                <a:cubicBezTo>
                  <a:pt x="8042" y="20140"/>
                  <a:pt x="8042" y="20140"/>
                  <a:pt x="8042" y="20140"/>
                </a:cubicBezTo>
                <a:cubicBezTo>
                  <a:pt x="7943" y="20140"/>
                  <a:pt x="7844" y="20140"/>
                  <a:pt x="7745" y="20140"/>
                </a:cubicBezTo>
                <a:cubicBezTo>
                  <a:pt x="7745" y="20778"/>
                  <a:pt x="7745" y="20778"/>
                  <a:pt x="7745" y="20778"/>
                </a:cubicBezTo>
                <a:cubicBezTo>
                  <a:pt x="7745" y="20869"/>
                  <a:pt x="7547" y="21051"/>
                  <a:pt x="7348" y="21051"/>
                </a:cubicBezTo>
                <a:cubicBezTo>
                  <a:pt x="6853" y="21051"/>
                  <a:pt x="6853" y="21051"/>
                  <a:pt x="6853" y="21051"/>
                </a:cubicBezTo>
                <a:cubicBezTo>
                  <a:pt x="6655" y="21051"/>
                  <a:pt x="6556" y="20869"/>
                  <a:pt x="6556" y="20778"/>
                </a:cubicBezTo>
                <a:cubicBezTo>
                  <a:pt x="6556" y="20048"/>
                  <a:pt x="6556" y="20048"/>
                  <a:pt x="6556" y="20048"/>
                </a:cubicBezTo>
                <a:cubicBezTo>
                  <a:pt x="6457" y="20048"/>
                  <a:pt x="6358" y="20048"/>
                  <a:pt x="6258" y="20048"/>
                </a:cubicBezTo>
                <a:cubicBezTo>
                  <a:pt x="6258" y="20778"/>
                  <a:pt x="6258" y="20778"/>
                  <a:pt x="6258" y="20778"/>
                </a:cubicBezTo>
                <a:cubicBezTo>
                  <a:pt x="6258" y="20869"/>
                  <a:pt x="6159" y="21051"/>
                  <a:pt x="5961" y="21051"/>
                </a:cubicBezTo>
                <a:cubicBezTo>
                  <a:pt x="5367" y="21051"/>
                  <a:pt x="5367" y="21051"/>
                  <a:pt x="5367" y="21051"/>
                </a:cubicBezTo>
                <a:cubicBezTo>
                  <a:pt x="5268" y="21051"/>
                  <a:pt x="5069" y="20869"/>
                  <a:pt x="5069" y="20778"/>
                </a:cubicBezTo>
                <a:cubicBezTo>
                  <a:pt x="5069" y="19957"/>
                  <a:pt x="5069" y="19957"/>
                  <a:pt x="5069" y="19957"/>
                </a:cubicBezTo>
                <a:cubicBezTo>
                  <a:pt x="5069" y="19957"/>
                  <a:pt x="5069" y="19957"/>
                  <a:pt x="5069" y="19957"/>
                </a:cubicBezTo>
                <a:cubicBezTo>
                  <a:pt x="4970" y="19957"/>
                  <a:pt x="4871" y="19957"/>
                  <a:pt x="4772" y="19957"/>
                </a:cubicBezTo>
                <a:cubicBezTo>
                  <a:pt x="4673" y="18681"/>
                  <a:pt x="4574" y="17497"/>
                  <a:pt x="4475" y="16221"/>
                </a:cubicBezTo>
                <a:cubicBezTo>
                  <a:pt x="611" y="16312"/>
                  <a:pt x="-1470" y="12848"/>
                  <a:pt x="1205" y="10205"/>
                </a:cubicBezTo>
                <a:close/>
                <a:moveTo>
                  <a:pt x="5367" y="10205"/>
                </a:moveTo>
                <a:cubicBezTo>
                  <a:pt x="3682" y="10205"/>
                  <a:pt x="2295" y="11117"/>
                  <a:pt x="2295" y="12119"/>
                </a:cubicBezTo>
                <a:cubicBezTo>
                  <a:pt x="2295" y="13213"/>
                  <a:pt x="3682" y="14124"/>
                  <a:pt x="5367" y="14124"/>
                </a:cubicBezTo>
                <a:cubicBezTo>
                  <a:pt x="7051" y="14124"/>
                  <a:pt x="8438" y="13213"/>
                  <a:pt x="8438" y="12119"/>
                </a:cubicBezTo>
                <a:cubicBezTo>
                  <a:pt x="8438" y="11117"/>
                  <a:pt x="7051" y="10205"/>
                  <a:pt x="5367" y="10205"/>
                </a:cubicBezTo>
                <a:close/>
                <a:moveTo>
                  <a:pt x="12996" y="10114"/>
                </a:moveTo>
                <a:cubicBezTo>
                  <a:pt x="11312" y="10114"/>
                  <a:pt x="9924" y="11026"/>
                  <a:pt x="9924" y="12119"/>
                </a:cubicBezTo>
                <a:cubicBezTo>
                  <a:pt x="9924" y="13122"/>
                  <a:pt x="11312" y="14033"/>
                  <a:pt x="12996" y="14033"/>
                </a:cubicBezTo>
                <a:cubicBezTo>
                  <a:pt x="14680" y="14033"/>
                  <a:pt x="16068" y="13122"/>
                  <a:pt x="16068" y="12119"/>
                </a:cubicBezTo>
                <a:cubicBezTo>
                  <a:pt x="16068" y="11026"/>
                  <a:pt x="14680" y="10114"/>
                  <a:pt x="12996" y="10114"/>
                </a:cubicBezTo>
                <a:close/>
                <a:moveTo>
                  <a:pt x="9132" y="15492"/>
                </a:moveTo>
                <a:cubicBezTo>
                  <a:pt x="8736" y="16494"/>
                  <a:pt x="8736" y="16494"/>
                  <a:pt x="8736" y="16494"/>
                </a:cubicBezTo>
                <a:cubicBezTo>
                  <a:pt x="8042" y="17952"/>
                  <a:pt x="8042" y="17952"/>
                  <a:pt x="8042" y="17952"/>
                </a:cubicBezTo>
                <a:cubicBezTo>
                  <a:pt x="9132" y="17952"/>
                  <a:pt x="9132" y="17952"/>
                  <a:pt x="9132" y="17952"/>
                </a:cubicBezTo>
                <a:cubicBezTo>
                  <a:pt x="10222" y="17952"/>
                  <a:pt x="10222" y="17952"/>
                  <a:pt x="10222" y="17952"/>
                </a:cubicBezTo>
                <a:cubicBezTo>
                  <a:pt x="9627" y="16494"/>
                  <a:pt x="9627" y="16494"/>
                  <a:pt x="9627" y="16494"/>
                </a:cubicBezTo>
                <a:lnTo>
                  <a:pt x="9132" y="1549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993" name="Group"/>
          <p:cNvGrpSpPr/>
          <p:nvPr/>
        </p:nvGrpSpPr>
        <p:grpSpPr>
          <a:xfrm>
            <a:off x="7267405" y="4397029"/>
            <a:ext cx="768072" cy="488247"/>
            <a:chOff x="0" y="0"/>
            <a:chExt cx="1684866" cy="1071034"/>
          </a:xfrm>
          <a:solidFill>
            <a:schemeClr val="tx1"/>
          </a:solidFill>
        </p:grpSpPr>
        <p:sp>
          <p:nvSpPr>
            <p:cNvPr id="1983" name="Shape"/>
            <p:cNvSpPr/>
            <p:nvPr/>
          </p:nvSpPr>
          <p:spPr>
            <a:xfrm>
              <a:off x="0" y="-1"/>
              <a:ext cx="1684867" cy="1071036"/>
            </a:xfrm>
            <a:custGeom>
              <a:avLst/>
              <a:gdLst/>
              <a:ahLst/>
              <a:cxnLst>
                <a:cxn ang="0">
                  <a:pos x="wd2" y="hd2"/>
                </a:cxn>
                <a:cxn ang="5400000">
                  <a:pos x="wd2" y="hd2"/>
                </a:cxn>
                <a:cxn ang="10800000">
                  <a:pos x="wd2" y="hd2"/>
                </a:cxn>
                <a:cxn ang="16200000">
                  <a:pos x="wd2" y="hd2"/>
                </a:cxn>
              </a:cxnLst>
              <a:rect l="0" t="0" r="r" b="b"/>
              <a:pathLst>
                <a:path w="21600" h="21600" extrusionOk="0">
                  <a:moveTo>
                    <a:pt x="2822" y="5554"/>
                  </a:moveTo>
                  <a:cubicBezTo>
                    <a:pt x="7297" y="5554"/>
                    <a:pt x="7297" y="5554"/>
                    <a:pt x="7297" y="5554"/>
                  </a:cubicBezTo>
                  <a:cubicBezTo>
                    <a:pt x="7297" y="309"/>
                    <a:pt x="7297" y="309"/>
                    <a:pt x="7297" y="309"/>
                  </a:cubicBezTo>
                  <a:cubicBezTo>
                    <a:pt x="7297" y="154"/>
                    <a:pt x="7395" y="0"/>
                    <a:pt x="7589" y="0"/>
                  </a:cubicBezTo>
                  <a:cubicBezTo>
                    <a:pt x="13524" y="0"/>
                    <a:pt x="13524" y="0"/>
                    <a:pt x="13524" y="0"/>
                  </a:cubicBezTo>
                  <a:cubicBezTo>
                    <a:pt x="13622" y="0"/>
                    <a:pt x="13816" y="154"/>
                    <a:pt x="13816" y="309"/>
                  </a:cubicBezTo>
                  <a:cubicBezTo>
                    <a:pt x="13816" y="5554"/>
                    <a:pt x="13816" y="5554"/>
                    <a:pt x="13816" y="5554"/>
                  </a:cubicBezTo>
                  <a:cubicBezTo>
                    <a:pt x="18778" y="5554"/>
                    <a:pt x="18778" y="5554"/>
                    <a:pt x="18778" y="5554"/>
                  </a:cubicBezTo>
                  <a:cubicBezTo>
                    <a:pt x="19557" y="5554"/>
                    <a:pt x="20238" y="6017"/>
                    <a:pt x="20724" y="6943"/>
                  </a:cubicBezTo>
                  <a:cubicBezTo>
                    <a:pt x="21308" y="7714"/>
                    <a:pt x="21600" y="8794"/>
                    <a:pt x="21600" y="10029"/>
                  </a:cubicBezTo>
                  <a:cubicBezTo>
                    <a:pt x="21600" y="17126"/>
                    <a:pt x="21600" y="17126"/>
                    <a:pt x="21600" y="17126"/>
                  </a:cubicBezTo>
                  <a:cubicBezTo>
                    <a:pt x="21600" y="18360"/>
                    <a:pt x="21308" y="19440"/>
                    <a:pt x="20724" y="20211"/>
                  </a:cubicBezTo>
                  <a:cubicBezTo>
                    <a:pt x="20238" y="21137"/>
                    <a:pt x="19557" y="21600"/>
                    <a:pt x="18778" y="21600"/>
                  </a:cubicBezTo>
                  <a:cubicBezTo>
                    <a:pt x="2822" y="21600"/>
                    <a:pt x="2822" y="21600"/>
                    <a:pt x="2822" y="21600"/>
                  </a:cubicBezTo>
                  <a:cubicBezTo>
                    <a:pt x="2043" y="21600"/>
                    <a:pt x="1265" y="21137"/>
                    <a:pt x="778" y="20211"/>
                  </a:cubicBezTo>
                  <a:cubicBezTo>
                    <a:pt x="292" y="19440"/>
                    <a:pt x="0" y="18360"/>
                    <a:pt x="0" y="17126"/>
                  </a:cubicBezTo>
                  <a:cubicBezTo>
                    <a:pt x="0" y="10029"/>
                    <a:pt x="0" y="10029"/>
                    <a:pt x="0" y="10029"/>
                  </a:cubicBezTo>
                  <a:cubicBezTo>
                    <a:pt x="0" y="8794"/>
                    <a:pt x="292" y="7714"/>
                    <a:pt x="778" y="6943"/>
                  </a:cubicBezTo>
                  <a:cubicBezTo>
                    <a:pt x="1265" y="6017"/>
                    <a:pt x="2043" y="5554"/>
                    <a:pt x="2822" y="5554"/>
                  </a:cubicBezTo>
                  <a:close/>
                  <a:moveTo>
                    <a:pt x="7784" y="5554"/>
                  </a:moveTo>
                  <a:cubicBezTo>
                    <a:pt x="13330" y="5554"/>
                    <a:pt x="13330" y="5554"/>
                    <a:pt x="13330" y="5554"/>
                  </a:cubicBezTo>
                  <a:cubicBezTo>
                    <a:pt x="13330" y="771"/>
                    <a:pt x="13330" y="771"/>
                    <a:pt x="13330" y="771"/>
                  </a:cubicBezTo>
                  <a:cubicBezTo>
                    <a:pt x="7784" y="771"/>
                    <a:pt x="7784" y="771"/>
                    <a:pt x="7784" y="771"/>
                  </a:cubicBezTo>
                  <a:cubicBezTo>
                    <a:pt x="7784" y="5554"/>
                    <a:pt x="7784" y="5554"/>
                    <a:pt x="7784" y="5554"/>
                  </a:cubicBezTo>
                  <a:close/>
                  <a:moveTo>
                    <a:pt x="18778" y="7097"/>
                  </a:moveTo>
                  <a:cubicBezTo>
                    <a:pt x="2822" y="7097"/>
                    <a:pt x="2822" y="7097"/>
                    <a:pt x="2822" y="7097"/>
                  </a:cubicBezTo>
                  <a:cubicBezTo>
                    <a:pt x="2238" y="7097"/>
                    <a:pt x="1849" y="7406"/>
                    <a:pt x="1459" y="8023"/>
                  </a:cubicBezTo>
                  <a:cubicBezTo>
                    <a:pt x="1070" y="8486"/>
                    <a:pt x="876" y="9257"/>
                    <a:pt x="876" y="10029"/>
                  </a:cubicBezTo>
                  <a:cubicBezTo>
                    <a:pt x="876" y="17126"/>
                    <a:pt x="876" y="17126"/>
                    <a:pt x="876" y="17126"/>
                  </a:cubicBezTo>
                  <a:cubicBezTo>
                    <a:pt x="876" y="17897"/>
                    <a:pt x="1070" y="18669"/>
                    <a:pt x="1459" y="19286"/>
                  </a:cubicBezTo>
                  <a:cubicBezTo>
                    <a:pt x="1849" y="19749"/>
                    <a:pt x="2238" y="20057"/>
                    <a:pt x="2822" y="20057"/>
                  </a:cubicBezTo>
                  <a:cubicBezTo>
                    <a:pt x="18778" y="20057"/>
                    <a:pt x="18778" y="20057"/>
                    <a:pt x="18778" y="20057"/>
                  </a:cubicBezTo>
                  <a:cubicBezTo>
                    <a:pt x="19265" y="20057"/>
                    <a:pt x="19751" y="19749"/>
                    <a:pt x="20141" y="19286"/>
                  </a:cubicBezTo>
                  <a:cubicBezTo>
                    <a:pt x="20432" y="18669"/>
                    <a:pt x="20627" y="17897"/>
                    <a:pt x="20627" y="17126"/>
                  </a:cubicBezTo>
                  <a:cubicBezTo>
                    <a:pt x="20627" y="10029"/>
                    <a:pt x="20627" y="10029"/>
                    <a:pt x="20627" y="10029"/>
                  </a:cubicBezTo>
                  <a:cubicBezTo>
                    <a:pt x="20627" y="9257"/>
                    <a:pt x="20432" y="8486"/>
                    <a:pt x="20141" y="8023"/>
                  </a:cubicBezTo>
                  <a:cubicBezTo>
                    <a:pt x="19751" y="7406"/>
                    <a:pt x="19265" y="7097"/>
                    <a:pt x="18778" y="70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4" name="Shape"/>
            <p:cNvSpPr/>
            <p:nvPr/>
          </p:nvSpPr>
          <p:spPr>
            <a:xfrm>
              <a:off x="605368" y="605368"/>
              <a:ext cx="474134" cy="1354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lnTo>
                    <a:pt x="0" y="0"/>
                  </a:lnTo>
                  <a:close/>
                  <a:moveTo>
                    <a:pt x="5593" y="6075"/>
                  </a:moveTo>
                  <a:lnTo>
                    <a:pt x="5593" y="15525"/>
                  </a:lnTo>
                  <a:lnTo>
                    <a:pt x="15621" y="15525"/>
                  </a:lnTo>
                  <a:lnTo>
                    <a:pt x="15621" y="6075"/>
                  </a:lnTo>
                  <a:lnTo>
                    <a:pt x="5593" y="607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5" name="Shape"/>
            <p:cNvSpPr/>
            <p:nvPr/>
          </p:nvSpPr>
          <p:spPr>
            <a:xfrm>
              <a:off x="156634" y="491066"/>
              <a:ext cx="381001" cy="38946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848" y="0"/>
                    <a:pt x="21600" y="5082"/>
                    <a:pt x="21600" y="11012"/>
                  </a:cubicBezTo>
                  <a:cubicBezTo>
                    <a:pt x="21600" y="16518"/>
                    <a:pt x="16848" y="21600"/>
                    <a:pt x="10800" y="21600"/>
                  </a:cubicBezTo>
                  <a:cubicBezTo>
                    <a:pt x="4752" y="21600"/>
                    <a:pt x="0" y="16518"/>
                    <a:pt x="0" y="11012"/>
                  </a:cubicBezTo>
                  <a:cubicBezTo>
                    <a:pt x="0" y="5082"/>
                    <a:pt x="4752" y="0"/>
                    <a:pt x="10800" y="0"/>
                  </a:cubicBezTo>
                  <a:close/>
                  <a:moveTo>
                    <a:pt x="10800" y="1271"/>
                  </a:moveTo>
                  <a:cubicBezTo>
                    <a:pt x="5184" y="1271"/>
                    <a:pt x="864" y="5506"/>
                    <a:pt x="864" y="11012"/>
                  </a:cubicBezTo>
                  <a:cubicBezTo>
                    <a:pt x="864" y="16094"/>
                    <a:pt x="5184" y="20329"/>
                    <a:pt x="10800" y="20329"/>
                  </a:cubicBezTo>
                  <a:cubicBezTo>
                    <a:pt x="16416" y="20329"/>
                    <a:pt x="20736" y="16094"/>
                    <a:pt x="20736" y="11012"/>
                  </a:cubicBezTo>
                  <a:cubicBezTo>
                    <a:pt x="20736" y="5506"/>
                    <a:pt x="16416" y="1271"/>
                    <a:pt x="10800" y="127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6" name="Shape"/>
            <p:cNvSpPr/>
            <p:nvPr/>
          </p:nvSpPr>
          <p:spPr>
            <a:xfrm>
              <a:off x="173568" y="512234"/>
              <a:ext cx="351369" cy="34290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904" y="0"/>
                    <a:pt x="21600" y="4800"/>
                    <a:pt x="21600" y="11040"/>
                  </a:cubicBezTo>
                  <a:cubicBezTo>
                    <a:pt x="21600" y="16800"/>
                    <a:pt x="16904" y="21600"/>
                    <a:pt x="10800" y="21600"/>
                  </a:cubicBezTo>
                  <a:cubicBezTo>
                    <a:pt x="4696" y="21600"/>
                    <a:pt x="0" y="16800"/>
                    <a:pt x="0" y="11040"/>
                  </a:cubicBezTo>
                  <a:cubicBezTo>
                    <a:pt x="0" y="4800"/>
                    <a:pt x="4696" y="0"/>
                    <a:pt x="10800" y="0"/>
                  </a:cubicBezTo>
                  <a:close/>
                  <a:moveTo>
                    <a:pt x="10800" y="1920"/>
                  </a:moveTo>
                  <a:cubicBezTo>
                    <a:pt x="6104" y="1920"/>
                    <a:pt x="2348" y="5760"/>
                    <a:pt x="2348" y="11040"/>
                  </a:cubicBezTo>
                  <a:cubicBezTo>
                    <a:pt x="2348" y="15840"/>
                    <a:pt x="6104" y="19680"/>
                    <a:pt x="10800" y="19680"/>
                  </a:cubicBezTo>
                  <a:cubicBezTo>
                    <a:pt x="15496" y="19680"/>
                    <a:pt x="19252" y="15840"/>
                    <a:pt x="19252" y="11040"/>
                  </a:cubicBezTo>
                  <a:cubicBezTo>
                    <a:pt x="19252" y="5760"/>
                    <a:pt x="15496" y="1920"/>
                    <a:pt x="10800" y="192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7" name="Shape"/>
            <p:cNvSpPr/>
            <p:nvPr/>
          </p:nvSpPr>
          <p:spPr>
            <a:xfrm>
              <a:off x="211666" y="541866"/>
              <a:ext cx="275169" cy="283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800" y="0"/>
                    <a:pt x="21600" y="4670"/>
                    <a:pt x="21600" y="11092"/>
                  </a:cubicBezTo>
                  <a:cubicBezTo>
                    <a:pt x="21600" y="16930"/>
                    <a:pt x="16800" y="21600"/>
                    <a:pt x="10800" y="21600"/>
                  </a:cubicBezTo>
                  <a:cubicBezTo>
                    <a:pt x="4800" y="21600"/>
                    <a:pt x="0" y="16930"/>
                    <a:pt x="0" y="11092"/>
                  </a:cubicBezTo>
                  <a:cubicBezTo>
                    <a:pt x="0" y="4670"/>
                    <a:pt x="4800" y="0"/>
                    <a:pt x="10800" y="0"/>
                  </a:cubicBezTo>
                  <a:close/>
                  <a:moveTo>
                    <a:pt x="10800" y="8173"/>
                  </a:moveTo>
                  <a:cubicBezTo>
                    <a:pt x="9000" y="8173"/>
                    <a:pt x="7800" y="9341"/>
                    <a:pt x="7800" y="11092"/>
                  </a:cubicBezTo>
                  <a:cubicBezTo>
                    <a:pt x="7800" y="12259"/>
                    <a:pt x="9000" y="13427"/>
                    <a:pt x="10800" y="13427"/>
                  </a:cubicBezTo>
                  <a:cubicBezTo>
                    <a:pt x="12600" y="13427"/>
                    <a:pt x="13800" y="12259"/>
                    <a:pt x="13800" y="11092"/>
                  </a:cubicBezTo>
                  <a:cubicBezTo>
                    <a:pt x="13800" y="9341"/>
                    <a:pt x="12600" y="8173"/>
                    <a:pt x="10800" y="817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8" name="Shape"/>
            <p:cNvSpPr/>
            <p:nvPr/>
          </p:nvSpPr>
          <p:spPr>
            <a:xfrm>
              <a:off x="1147234" y="491066"/>
              <a:ext cx="385236" cy="389468"/>
            </a:xfrm>
            <a:custGeom>
              <a:avLst/>
              <a:gdLst/>
              <a:ahLst/>
              <a:cxnLst>
                <a:cxn ang="0">
                  <a:pos x="wd2" y="hd2"/>
                </a:cxn>
                <a:cxn ang="5400000">
                  <a:pos x="wd2" y="hd2"/>
                </a:cxn>
                <a:cxn ang="10800000">
                  <a:pos x="wd2" y="hd2"/>
                </a:cxn>
                <a:cxn ang="16200000">
                  <a:pos x="wd2" y="hd2"/>
                </a:cxn>
              </a:cxnLst>
              <a:rect l="0" t="0" r="r" b="b"/>
              <a:pathLst>
                <a:path w="21600" h="21600" extrusionOk="0">
                  <a:moveTo>
                    <a:pt x="10588" y="0"/>
                  </a:moveTo>
                  <a:cubicBezTo>
                    <a:pt x="16518" y="0"/>
                    <a:pt x="21600" y="5082"/>
                    <a:pt x="21600" y="11012"/>
                  </a:cubicBezTo>
                  <a:cubicBezTo>
                    <a:pt x="21600" y="16518"/>
                    <a:pt x="16518" y="21600"/>
                    <a:pt x="10588" y="21600"/>
                  </a:cubicBezTo>
                  <a:cubicBezTo>
                    <a:pt x="5082" y="21600"/>
                    <a:pt x="0" y="16518"/>
                    <a:pt x="0" y="11012"/>
                  </a:cubicBezTo>
                  <a:cubicBezTo>
                    <a:pt x="0" y="5082"/>
                    <a:pt x="5082" y="0"/>
                    <a:pt x="10588" y="0"/>
                  </a:cubicBezTo>
                  <a:close/>
                  <a:moveTo>
                    <a:pt x="10588" y="1271"/>
                  </a:moveTo>
                  <a:cubicBezTo>
                    <a:pt x="5506" y="1271"/>
                    <a:pt x="1271" y="5506"/>
                    <a:pt x="1271" y="11012"/>
                  </a:cubicBezTo>
                  <a:cubicBezTo>
                    <a:pt x="1271" y="16094"/>
                    <a:pt x="5506" y="20329"/>
                    <a:pt x="10588" y="20329"/>
                  </a:cubicBezTo>
                  <a:cubicBezTo>
                    <a:pt x="16094" y="20329"/>
                    <a:pt x="20329" y="16094"/>
                    <a:pt x="20329" y="11012"/>
                  </a:cubicBezTo>
                  <a:cubicBezTo>
                    <a:pt x="20329" y="5506"/>
                    <a:pt x="16094" y="1271"/>
                    <a:pt x="10588" y="127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89" name="Shape"/>
            <p:cNvSpPr/>
            <p:nvPr/>
          </p:nvSpPr>
          <p:spPr>
            <a:xfrm>
              <a:off x="1168400" y="512234"/>
              <a:ext cx="342902" cy="342903"/>
            </a:xfrm>
            <a:custGeom>
              <a:avLst/>
              <a:gdLst/>
              <a:ahLst/>
              <a:cxnLst>
                <a:cxn ang="0">
                  <a:pos x="wd2" y="hd2"/>
                </a:cxn>
                <a:cxn ang="5400000">
                  <a:pos x="wd2" y="hd2"/>
                </a:cxn>
                <a:cxn ang="10800000">
                  <a:pos x="wd2" y="hd2"/>
                </a:cxn>
                <a:cxn ang="16200000">
                  <a:pos x="wd2" y="hd2"/>
                </a:cxn>
              </a:cxnLst>
              <a:rect l="0" t="0" r="r" b="b"/>
              <a:pathLst>
                <a:path w="21600" h="21600" extrusionOk="0">
                  <a:moveTo>
                    <a:pt x="10560" y="0"/>
                  </a:moveTo>
                  <a:cubicBezTo>
                    <a:pt x="16800" y="0"/>
                    <a:pt x="21600" y="4800"/>
                    <a:pt x="21600" y="11040"/>
                  </a:cubicBezTo>
                  <a:cubicBezTo>
                    <a:pt x="21600" y="16800"/>
                    <a:pt x="16800" y="21600"/>
                    <a:pt x="10560" y="21600"/>
                  </a:cubicBezTo>
                  <a:cubicBezTo>
                    <a:pt x="4800" y="21600"/>
                    <a:pt x="0" y="16800"/>
                    <a:pt x="0" y="11040"/>
                  </a:cubicBezTo>
                  <a:cubicBezTo>
                    <a:pt x="0" y="4800"/>
                    <a:pt x="4800" y="0"/>
                    <a:pt x="10560" y="0"/>
                  </a:cubicBezTo>
                  <a:close/>
                  <a:moveTo>
                    <a:pt x="10560" y="1920"/>
                  </a:moveTo>
                  <a:cubicBezTo>
                    <a:pt x="5760" y="1920"/>
                    <a:pt x="1920" y="5760"/>
                    <a:pt x="1920" y="11040"/>
                  </a:cubicBezTo>
                  <a:cubicBezTo>
                    <a:pt x="1920" y="15840"/>
                    <a:pt x="5760" y="19680"/>
                    <a:pt x="10560" y="19680"/>
                  </a:cubicBezTo>
                  <a:cubicBezTo>
                    <a:pt x="15840" y="19680"/>
                    <a:pt x="19680" y="15840"/>
                    <a:pt x="19680" y="11040"/>
                  </a:cubicBezTo>
                  <a:cubicBezTo>
                    <a:pt x="19680" y="5760"/>
                    <a:pt x="15840" y="1920"/>
                    <a:pt x="10560" y="192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0" name="Shape"/>
            <p:cNvSpPr/>
            <p:nvPr/>
          </p:nvSpPr>
          <p:spPr>
            <a:xfrm>
              <a:off x="1198034" y="541866"/>
              <a:ext cx="283636" cy="283636"/>
            </a:xfrm>
            <a:custGeom>
              <a:avLst/>
              <a:gdLst/>
              <a:ahLst/>
              <a:cxnLst>
                <a:cxn ang="0">
                  <a:pos x="wd2" y="hd2"/>
                </a:cxn>
                <a:cxn ang="5400000">
                  <a:pos x="wd2" y="hd2"/>
                </a:cxn>
                <a:cxn ang="10800000">
                  <a:pos x="wd2" y="hd2"/>
                </a:cxn>
                <a:cxn ang="16200000">
                  <a:pos x="wd2" y="hd2"/>
                </a:cxn>
              </a:cxnLst>
              <a:rect l="0" t="0" r="r" b="b"/>
              <a:pathLst>
                <a:path w="21600" h="21600" extrusionOk="0">
                  <a:moveTo>
                    <a:pt x="10508" y="0"/>
                  </a:moveTo>
                  <a:cubicBezTo>
                    <a:pt x="16930" y="0"/>
                    <a:pt x="21600" y="4670"/>
                    <a:pt x="21600" y="11092"/>
                  </a:cubicBezTo>
                  <a:cubicBezTo>
                    <a:pt x="21600" y="16930"/>
                    <a:pt x="16930" y="21600"/>
                    <a:pt x="10508" y="21600"/>
                  </a:cubicBezTo>
                  <a:cubicBezTo>
                    <a:pt x="4670" y="21600"/>
                    <a:pt x="0" y="16930"/>
                    <a:pt x="0" y="11092"/>
                  </a:cubicBezTo>
                  <a:cubicBezTo>
                    <a:pt x="0" y="4670"/>
                    <a:pt x="4670" y="0"/>
                    <a:pt x="10508" y="0"/>
                  </a:cubicBezTo>
                  <a:close/>
                  <a:moveTo>
                    <a:pt x="10508" y="8173"/>
                  </a:moveTo>
                  <a:cubicBezTo>
                    <a:pt x="9341" y="8173"/>
                    <a:pt x="8173" y="9341"/>
                    <a:pt x="8173" y="11092"/>
                  </a:cubicBezTo>
                  <a:cubicBezTo>
                    <a:pt x="8173" y="12259"/>
                    <a:pt x="9341" y="13427"/>
                    <a:pt x="10508" y="13427"/>
                  </a:cubicBezTo>
                  <a:cubicBezTo>
                    <a:pt x="12259" y="13427"/>
                    <a:pt x="13427" y="12259"/>
                    <a:pt x="13427" y="11092"/>
                  </a:cubicBezTo>
                  <a:cubicBezTo>
                    <a:pt x="13427" y="9341"/>
                    <a:pt x="12259" y="8173"/>
                    <a:pt x="10508" y="817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1" name="Shape"/>
            <p:cNvSpPr/>
            <p:nvPr/>
          </p:nvSpPr>
          <p:spPr>
            <a:xfrm>
              <a:off x="711200" y="626533"/>
              <a:ext cx="254001" cy="93134"/>
            </a:xfrm>
            <a:custGeom>
              <a:avLst/>
              <a:gdLst/>
              <a:ahLst/>
              <a:cxnLst>
                <a:cxn ang="0">
                  <a:pos x="wd2" y="hd2"/>
                </a:cxn>
                <a:cxn ang="5400000">
                  <a:pos x="wd2" y="hd2"/>
                </a:cxn>
                <a:cxn ang="10800000">
                  <a:pos x="wd2" y="hd2"/>
                </a:cxn>
                <a:cxn ang="16200000">
                  <a:pos x="wd2" y="hd2"/>
                </a:cxn>
              </a:cxnLst>
              <a:rect l="0" t="0" r="r" b="b"/>
              <a:pathLst>
                <a:path w="21600" h="21600" extrusionOk="0">
                  <a:moveTo>
                    <a:pt x="1440" y="0"/>
                  </a:moveTo>
                  <a:lnTo>
                    <a:pt x="21600" y="0"/>
                  </a:lnTo>
                  <a:lnTo>
                    <a:pt x="21600" y="21600"/>
                  </a:lnTo>
                  <a:lnTo>
                    <a:pt x="0" y="21600"/>
                  </a:lnTo>
                  <a:lnTo>
                    <a:pt x="0" y="0"/>
                  </a:lnTo>
                  <a:lnTo>
                    <a:pt x="1440" y="0"/>
                  </a:lnTo>
                  <a:close/>
                  <a:moveTo>
                    <a:pt x="19440" y="6873"/>
                  </a:moveTo>
                  <a:lnTo>
                    <a:pt x="2880" y="6873"/>
                  </a:lnTo>
                  <a:lnTo>
                    <a:pt x="2880" y="14727"/>
                  </a:lnTo>
                  <a:lnTo>
                    <a:pt x="19440" y="14727"/>
                  </a:lnTo>
                  <a:lnTo>
                    <a:pt x="19440" y="687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2" name="Shape"/>
            <p:cNvSpPr/>
            <p:nvPr/>
          </p:nvSpPr>
          <p:spPr>
            <a:xfrm>
              <a:off x="567266" y="444501"/>
              <a:ext cx="550335" cy="38102"/>
            </a:xfrm>
            <a:custGeom>
              <a:avLst/>
              <a:gdLst/>
              <a:ahLst/>
              <a:cxnLst>
                <a:cxn ang="0">
                  <a:pos x="wd2" y="hd2"/>
                </a:cxn>
                <a:cxn ang="5400000">
                  <a:pos x="wd2" y="hd2"/>
                </a:cxn>
                <a:cxn ang="10800000">
                  <a:pos x="wd2" y="hd2"/>
                </a:cxn>
                <a:cxn ang="16200000">
                  <a:pos x="wd2" y="hd2"/>
                </a:cxn>
              </a:cxnLst>
              <a:rect l="0" t="0" r="r" b="b"/>
              <a:pathLst>
                <a:path w="21600" h="21600" extrusionOk="0">
                  <a:moveTo>
                    <a:pt x="1495" y="0"/>
                  </a:moveTo>
                  <a:lnTo>
                    <a:pt x="1495" y="21600"/>
                  </a:lnTo>
                  <a:lnTo>
                    <a:pt x="0" y="21600"/>
                  </a:lnTo>
                  <a:lnTo>
                    <a:pt x="0" y="0"/>
                  </a:lnTo>
                  <a:lnTo>
                    <a:pt x="1495" y="0"/>
                  </a:lnTo>
                  <a:close/>
                  <a:moveTo>
                    <a:pt x="21600" y="0"/>
                  </a:moveTo>
                  <a:lnTo>
                    <a:pt x="20271" y="0"/>
                  </a:lnTo>
                  <a:lnTo>
                    <a:pt x="20271" y="21600"/>
                  </a:lnTo>
                  <a:lnTo>
                    <a:pt x="21600" y="21600"/>
                  </a:lnTo>
                  <a:lnTo>
                    <a:pt x="21600" y="0"/>
                  </a:lnTo>
                  <a:close/>
                  <a:moveTo>
                    <a:pt x="18775" y="0"/>
                  </a:moveTo>
                  <a:lnTo>
                    <a:pt x="18775" y="21600"/>
                  </a:lnTo>
                  <a:lnTo>
                    <a:pt x="17280" y="21600"/>
                  </a:lnTo>
                  <a:lnTo>
                    <a:pt x="17280" y="0"/>
                  </a:lnTo>
                  <a:lnTo>
                    <a:pt x="18775" y="0"/>
                  </a:lnTo>
                  <a:close/>
                  <a:moveTo>
                    <a:pt x="15785" y="0"/>
                  </a:moveTo>
                  <a:lnTo>
                    <a:pt x="15785" y="21600"/>
                  </a:lnTo>
                  <a:lnTo>
                    <a:pt x="14289" y="21600"/>
                  </a:lnTo>
                  <a:lnTo>
                    <a:pt x="14289" y="0"/>
                  </a:lnTo>
                  <a:lnTo>
                    <a:pt x="15785" y="0"/>
                  </a:lnTo>
                  <a:close/>
                  <a:moveTo>
                    <a:pt x="12794" y="0"/>
                  </a:moveTo>
                  <a:lnTo>
                    <a:pt x="12794" y="21600"/>
                  </a:lnTo>
                  <a:lnTo>
                    <a:pt x="11631" y="21600"/>
                  </a:lnTo>
                  <a:lnTo>
                    <a:pt x="11631" y="0"/>
                  </a:lnTo>
                  <a:lnTo>
                    <a:pt x="12794" y="0"/>
                  </a:lnTo>
                  <a:close/>
                  <a:moveTo>
                    <a:pt x="10135" y="0"/>
                  </a:moveTo>
                  <a:lnTo>
                    <a:pt x="10135" y="21600"/>
                  </a:lnTo>
                  <a:lnTo>
                    <a:pt x="8640" y="21600"/>
                  </a:lnTo>
                  <a:lnTo>
                    <a:pt x="8640" y="0"/>
                  </a:lnTo>
                  <a:lnTo>
                    <a:pt x="10135" y="0"/>
                  </a:lnTo>
                  <a:close/>
                  <a:moveTo>
                    <a:pt x="7145" y="0"/>
                  </a:moveTo>
                  <a:lnTo>
                    <a:pt x="7145" y="21600"/>
                  </a:lnTo>
                  <a:lnTo>
                    <a:pt x="5649" y="21600"/>
                  </a:lnTo>
                  <a:lnTo>
                    <a:pt x="5649" y="0"/>
                  </a:lnTo>
                  <a:lnTo>
                    <a:pt x="7145" y="0"/>
                  </a:lnTo>
                  <a:close/>
                  <a:moveTo>
                    <a:pt x="4154" y="0"/>
                  </a:moveTo>
                  <a:lnTo>
                    <a:pt x="4154" y="21600"/>
                  </a:lnTo>
                  <a:lnTo>
                    <a:pt x="2658" y="21600"/>
                  </a:lnTo>
                  <a:lnTo>
                    <a:pt x="2658" y="0"/>
                  </a:lnTo>
                  <a:lnTo>
                    <a:pt x="4154"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1994" name="Shape"/>
          <p:cNvSpPr/>
          <p:nvPr/>
        </p:nvSpPr>
        <p:spPr>
          <a:xfrm>
            <a:off x="5160034" y="4386937"/>
            <a:ext cx="779651" cy="507545"/>
          </a:xfrm>
          <a:custGeom>
            <a:avLst/>
            <a:gdLst/>
            <a:ahLst/>
            <a:cxnLst>
              <a:cxn ang="0">
                <a:pos x="wd2" y="hd2"/>
              </a:cxn>
              <a:cxn ang="5400000">
                <a:pos x="wd2" y="hd2"/>
              </a:cxn>
              <a:cxn ang="10800000">
                <a:pos x="wd2" y="hd2"/>
              </a:cxn>
              <a:cxn ang="16200000">
                <a:pos x="wd2" y="hd2"/>
              </a:cxn>
            </a:cxnLst>
            <a:rect l="0" t="0" r="r" b="b"/>
            <a:pathLst>
              <a:path w="21600" h="21600" extrusionOk="0">
                <a:moveTo>
                  <a:pt x="4608" y="7249"/>
                </a:moveTo>
                <a:cubicBezTo>
                  <a:pt x="5376" y="7249"/>
                  <a:pt x="6048" y="7545"/>
                  <a:pt x="6624" y="7989"/>
                </a:cubicBezTo>
                <a:cubicBezTo>
                  <a:pt x="7584" y="5326"/>
                  <a:pt x="7584" y="5326"/>
                  <a:pt x="7584" y="5326"/>
                </a:cubicBezTo>
                <a:cubicBezTo>
                  <a:pt x="7104" y="2515"/>
                  <a:pt x="7104" y="2515"/>
                  <a:pt x="7104" y="2515"/>
                </a:cubicBezTo>
                <a:cubicBezTo>
                  <a:pt x="6624" y="2663"/>
                  <a:pt x="6048" y="2663"/>
                  <a:pt x="5760" y="2367"/>
                </a:cubicBezTo>
                <a:cubicBezTo>
                  <a:pt x="5376" y="1923"/>
                  <a:pt x="5472" y="888"/>
                  <a:pt x="6048" y="1036"/>
                </a:cubicBezTo>
                <a:cubicBezTo>
                  <a:pt x="7392" y="888"/>
                  <a:pt x="8928" y="1184"/>
                  <a:pt x="8928" y="1184"/>
                </a:cubicBezTo>
                <a:cubicBezTo>
                  <a:pt x="8928" y="1184"/>
                  <a:pt x="8352" y="2071"/>
                  <a:pt x="7776" y="2219"/>
                </a:cubicBezTo>
                <a:cubicBezTo>
                  <a:pt x="7776" y="2367"/>
                  <a:pt x="7584" y="2367"/>
                  <a:pt x="7488" y="2367"/>
                </a:cubicBezTo>
                <a:cubicBezTo>
                  <a:pt x="7968" y="4882"/>
                  <a:pt x="7968" y="4882"/>
                  <a:pt x="7968" y="4882"/>
                </a:cubicBezTo>
                <a:cubicBezTo>
                  <a:pt x="14592" y="4586"/>
                  <a:pt x="14592" y="4586"/>
                  <a:pt x="14592" y="4586"/>
                </a:cubicBezTo>
                <a:cubicBezTo>
                  <a:pt x="14400" y="3255"/>
                  <a:pt x="14208" y="2071"/>
                  <a:pt x="14016" y="1036"/>
                </a:cubicBezTo>
                <a:cubicBezTo>
                  <a:pt x="13728" y="1036"/>
                  <a:pt x="13536" y="1036"/>
                  <a:pt x="13248" y="1184"/>
                </a:cubicBezTo>
                <a:cubicBezTo>
                  <a:pt x="12960" y="1184"/>
                  <a:pt x="12672" y="1332"/>
                  <a:pt x="12384" y="1627"/>
                </a:cubicBezTo>
                <a:cubicBezTo>
                  <a:pt x="12192" y="1775"/>
                  <a:pt x="12000" y="1627"/>
                  <a:pt x="12000" y="1332"/>
                </a:cubicBezTo>
                <a:cubicBezTo>
                  <a:pt x="11904" y="1036"/>
                  <a:pt x="11904" y="740"/>
                  <a:pt x="12096" y="592"/>
                </a:cubicBezTo>
                <a:cubicBezTo>
                  <a:pt x="12384" y="444"/>
                  <a:pt x="12768" y="148"/>
                  <a:pt x="13152" y="148"/>
                </a:cubicBezTo>
                <a:cubicBezTo>
                  <a:pt x="13440" y="0"/>
                  <a:pt x="13824" y="0"/>
                  <a:pt x="14208" y="0"/>
                </a:cubicBezTo>
                <a:cubicBezTo>
                  <a:pt x="14400" y="148"/>
                  <a:pt x="14496" y="296"/>
                  <a:pt x="14496" y="592"/>
                </a:cubicBezTo>
                <a:cubicBezTo>
                  <a:pt x="14496" y="740"/>
                  <a:pt x="14496" y="740"/>
                  <a:pt x="14496" y="888"/>
                </a:cubicBezTo>
                <a:cubicBezTo>
                  <a:pt x="14688" y="2367"/>
                  <a:pt x="15072" y="4734"/>
                  <a:pt x="15456" y="6658"/>
                </a:cubicBezTo>
                <a:cubicBezTo>
                  <a:pt x="15456" y="6658"/>
                  <a:pt x="15456" y="6658"/>
                  <a:pt x="15456" y="6658"/>
                </a:cubicBezTo>
                <a:cubicBezTo>
                  <a:pt x="15456" y="6805"/>
                  <a:pt x="15456" y="6805"/>
                  <a:pt x="15456" y="6805"/>
                </a:cubicBezTo>
                <a:cubicBezTo>
                  <a:pt x="15552" y="7101"/>
                  <a:pt x="15552" y="7397"/>
                  <a:pt x="15648" y="7693"/>
                </a:cubicBezTo>
                <a:cubicBezTo>
                  <a:pt x="16032" y="7397"/>
                  <a:pt x="16512" y="7249"/>
                  <a:pt x="16992" y="7249"/>
                </a:cubicBezTo>
                <a:cubicBezTo>
                  <a:pt x="18240" y="7249"/>
                  <a:pt x="19392" y="8137"/>
                  <a:pt x="20256" y="9468"/>
                </a:cubicBezTo>
                <a:cubicBezTo>
                  <a:pt x="21120" y="10652"/>
                  <a:pt x="21600" y="12427"/>
                  <a:pt x="21600" y="14499"/>
                </a:cubicBezTo>
                <a:cubicBezTo>
                  <a:pt x="21600" y="16422"/>
                  <a:pt x="21120" y="18197"/>
                  <a:pt x="20256" y="19529"/>
                </a:cubicBezTo>
                <a:cubicBezTo>
                  <a:pt x="19392" y="20712"/>
                  <a:pt x="18240" y="21600"/>
                  <a:pt x="16992" y="21600"/>
                </a:cubicBezTo>
                <a:cubicBezTo>
                  <a:pt x="15744" y="21600"/>
                  <a:pt x="14592" y="20712"/>
                  <a:pt x="13728" y="19529"/>
                </a:cubicBezTo>
                <a:cubicBezTo>
                  <a:pt x="12864" y="18197"/>
                  <a:pt x="12384" y="16422"/>
                  <a:pt x="12384" y="14499"/>
                </a:cubicBezTo>
                <a:cubicBezTo>
                  <a:pt x="12384" y="13019"/>
                  <a:pt x="12672" y="11688"/>
                  <a:pt x="13056" y="10504"/>
                </a:cubicBezTo>
                <a:cubicBezTo>
                  <a:pt x="11040" y="13907"/>
                  <a:pt x="11040" y="13907"/>
                  <a:pt x="11040" y="13907"/>
                </a:cubicBezTo>
                <a:cubicBezTo>
                  <a:pt x="11232" y="14203"/>
                  <a:pt x="11328" y="14647"/>
                  <a:pt x="11328" y="15090"/>
                </a:cubicBezTo>
                <a:cubicBezTo>
                  <a:pt x="11328" y="15682"/>
                  <a:pt x="11136" y="16274"/>
                  <a:pt x="10848" y="16718"/>
                </a:cubicBezTo>
                <a:cubicBezTo>
                  <a:pt x="10848" y="16718"/>
                  <a:pt x="10848" y="16718"/>
                  <a:pt x="10848" y="16718"/>
                </a:cubicBezTo>
                <a:cubicBezTo>
                  <a:pt x="10656" y="17014"/>
                  <a:pt x="10272" y="17310"/>
                  <a:pt x="9888" y="17310"/>
                </a:cubicBezTo>
                <a:cubicBezTo>
                  <a:pt x="9888" y="18345"/>
                  <a:pt x="9888" y="18345"/>
                  <a:pt x="9888" y="18345"/>
                </a:cubicBezTo>
                <a:cubicBezTo>
                  <a:pt x="10176" y="18345"/>
                  <a:pt x="10176" y="18345"/>
                  <a:pt x="10176" y="18345"/>
                </a:cubicBezTo>
                <a:cubicBezTo>
                  <a:pt x="10176" y="18937"/>
                  <a:pt x="10176" y="18937"/>
                  <a:pt x="10176" y="18937"/>
                </a:cubicBezTo>
                <a:cubicBezTo>
                  <a:pt x="9312" y="18937"/>
                  <a:pt x="9312" y="18937"/>
                  <a:pt x="9312" y="18937"/>
                </a:cubicBezTo>
                <a:cubicBezTo>
                  <a:pt x="9312" y="18345"/>
                  <a:pt x="9312" y="18345"/>
                  <a:pt x="9312" y="18345"/>
                </a:cubicBezTo>
                <a:cubicBezTo>
                  <a:pt x="9696" y="18345"/>
                  <a:pt x="9696" y="18345"/>
                  <a:pt x="9696" y="18345"/>
                </a:cubicBezTo>
                <a:cubicBezTo>
                  <a:pt x="9696" y="17310"/>
                  <a:pt x="9696" y="17310"/>
                  <a:pt x="9696" y="17310"/>
                </a:cubicBezTo>
                <a:cubicBezTo>
                  <a:pt x="9408" y="17310"/>
                  <a:pt x="9216" y="17162"/>
                  <a:pt x="9024" y="16866"/>
                </a:cubicBezTo>
                <a:cubicBezTo>
                  <a:pt x="8736" y="17901"/>
                  <a:pt x="8352" y="18789"/>
                  <a:pt x="7872" y="19529"/>
                </a:cubicBezTo>
                <a:cubicBezTo>
                  <a:pt x="7104" y="20712"/>
                  <a:pt x="5952" y="21600"/>
                  <a:pt x="4608" y="21600"/>
                </a:cubicBezTo>
                <a:cubicBezTo>
                  <a:pt x="3360" y="21600"/>
                  <a:pt x="2208" y="20712"/>
                  <a:pt x="1344" y="19529"/>
                </a:cubicBezTo>
                <a:cubicBezTo>
                  <a:pt x="576" y="18197"/>
                  <a:pt x="0" y="16422"/>
                  <a:pt x="0" y="14499"/>
                </a:cubicBezTo>
                <a:cubicBezTo>
                  <a:pt x="0" y="12427"/>
                  <a:pt x="576" y="10652"/>
                  <a:pt x="1344" y="9468"/>
                </a:cubicBezTo>
                <a:cubicBezTo>
                  <a:pt x="2208" y="8137"/>
                  <a:pt x="3360" y="7249"/>
                  <a:pt x="4608" y="7249"/>
                </a:cubicBezTo>
                <a:close/>
                <a:moveTo>
                  <a:pt x="9216" y="14647"/>
                </a:moveTo>
                <a:cubicBezTo>
                  <a:pt x="9408" y="14795"/>
                  <a:pt x="9408" y="14795"/>
                  <a:pt x="9408" y="14795"/>
                </a:cubicBezTo>
                <a:cubicBezTo>
                  <a:pt x="9312" y="14351"/>
                  <a:pt x="9312" y="14351"/>
                  <a:pt x="9312" y="14351"/>
                </a:cubicBezTo>
                <a:cubicBezTo>
                  <a:pt x="9312" y="14351"/>
                  <a:pt x="9312" y="14499"/>
                  <a:pt x="9216" y="14499"/>
                </a:cubicBezTo>
                <a:cubicBezTo>
                  <a:pt x="9216" y="14647"/>
                  <a:pt x="9216" y="14647"/>
                  <a:pt x="9216" y="14647"/>
                </a:cubicBezTo>
                <a:close/>
                <a:moveTo>
                  <a:pt x="9792" y="14351"/>
                </a:moveTo>
                <a:cubicBezTo>
                  <a:pt x="9792" y="14351"/>
                  <a:pt x="9792" y="14351"/>
                  <a:pt x="9792" y="14351"/>
                </a:cubicBezTo>
                <a:cubicBezTo>
                  <a:pt x="9888" y="14351"/>
                  <a:pt x="9984" y="14499"/>
                  <a:pt x="10080" y="14499"/>
                </a:cubicBezTo>
                <a:cubicBezTo>
                  <a:pt x="10272" y="14203"/>
                  <a:pt x="10272" y="14203"/>
                  <a:pt x="10272" y="14203"/>
                </a:cubicBezTo>
                <a:cubicBezTo>
                  <a:pt x="10080" y="14055"/>
                  <a:pt x="9984" y="14055"/>
                  <a:pt x="9792" y="14055"/>
                </a:cubicBezTo>
                <a:cubicBezTo>
                  <a:pt x="9792" y="14055"/>
                  <a:pt x="9792" y="14055"/>
                  <a:pt x="9696" y="14055"/>
                </a:cubicBezTo>
                <a:cubicBezTo>
                  <a:pt x="9792" y="14351"/>
                  <a:pt x="9792" y="14351"/>
                  <a:pt x="9792" y="14351"/>
                </a:cubicBezTo>
                <a:close/>
                <a:moveTo>
                  <a:pt x="10272" y="15090"/>
                </a:moveTo>
                <a:cubicBezTo>
                  <a:pt x="10272" y="15534"/>
                  <a:pt x="10080" y="15682"/>
                  <a:pt x="9888" y="15830"/>
                </a:cubicBezTo>
                <a:cubicBezTo>
                  <a:pt x="9888" y="16126"/>
                  <a:pt x="9888" y="16126"/>
                  <a:pt x="9888" y="16126"/>
                </a:cubicBezTo>
                <a:cubicBezTo>
                  <a:pt x="10080" y="16126"/>
                  <a:pt x="10176" y="15978"/>
                  <a:pt x="10368" y="15830"/>
                </a:cubicBezTo>
                <a:cubicBezTo>
                  <a:pt x="10464" y="15682"/>
                  <a:pt x="10560" y="15386"/>
                  <a:pt x="10560" y="15090"/>
                </a:cubicBezTo>
                <a:cubicBezTo>
                  <a:pt x="10560" y="14942"/>
                  <a:pt x="10560" y="14942"/>
                  <a:pt x="10464" y="14795"/>
                </a:cubicBezTo>
                <a:cubicBezTo>
                  <a:pt x="10272" y="15090"/>
                  <a:pt x="10272" y="15090"/>
                  <a:pt x="10272" y="15090"/>
                </a:cubicBezTo>
                <a:close/>
                <a:moveTo>
                  <a:pt x="9696" y="15682"/>
                </a:moveTo>
                <a:cubicBezTo>
                  <a:pt x="9600" y="15682"/>
                  <a:pt x="9600" y="15682"/>
                  <a:pt x="9600" y="15682"/>
                </a:cubicBezTo>
                <a:cubicBezTo>
                  <a:pt x="9600" y="15682"/>
                  <a:pt x="9600" y="15682"/>
                  <a:pt x="9600" y="15682"/>
                </a:cubicBezTo>
                <a:cubicBezTo>
                  <a:pt x="9600" y="15682"/>
                  <a:pt x="9600" y="15682"/>
                  <a:pt x="9600" y="15682"/>
                </a:cubicBezTo>
                <a:cubicBezTo>
                  <a:pt x="9504" y="15534"/>
                  <a:pt x="9504" y="15534"/>
                  <a:pt x="9408" y="15386"/>
                </a:cubicBezTo>
                <a:cubicBezTo>
                  <a:pt x="9216" y="15386"/>
                  <a:pt x="9216" y="15386"/>
                  <a:pt x="9216" y="15386"/>
                </a:cubicBezTo>
                <a:cubicBezTo>
                  <a:pt x="9216" y="15386"/>
                  <a:pt x="9216" y="15534"/>
                  <a:pt x="9216" y="15534"/>
                </a:cubicBezTo>
                <a:cubicBezTo>
                  <a:pt x="9216" y="15682"/>
                  <a:pt x="9312" y="15830"/>
                  <a:pt x="9312" y="15830"/>
                </a:cubicBezTo>
                <a:cubicBezTo>
                  <a:pt x="9408" y="15978"/>
                  <a:pt x="9504" y="16126"/>
                  <a:pt x="9696" y="16126"/>
                </a:cubicBezTo>
                <a:cubicBezTo>
                  <a:pt x="9696" y="15682"/>
                  <a:pt x="9696" y="15682"/>
                  <a:pt x="9696" y="15682"/>
                </a:cubicBezTo>
                <a:close/>
                <a:moveTo>
                  <a:pt x="8448" y="15238"/>
                </a:moveTo>
                <a:cubicBezTo>
                  <a:pt x="6336" y="15090"/>
                  <a:pt x="6336" y="15090"/>
                  <a:pt x="6336" y="15090"/>
                </a:cubicBezTo>
                <a:cubicBezTo>
                  <a:pt x="8448" y="15978"/>
                  <a:pt x="8448" y="15978"/>
                  <a:pt x="8448" y="15978"/>
                </a:cubicBezTo>
                <a:cubicBezTo>
                  <a:pt x="8448" y="15830"/>
                  <a:pt x="8448" y="15830"/>
                  <a:pt x="8448" y="15830"/>
                </a:cubicBezTo>
                <a:cubicBezTo>
                  <a:pt x="8448" y="15682"/>
                  <a:pt x="8448" y="15534"/>
                  <a:pt x="8448" y="15238"/>
                </a:cubicBezTo>
                <a:close/>
                <a:moveTo>
                  <a:pt x="6816" y="8137"/>
                </a:moveTo>
                <a:cubicBezTo>
                  <a:pt x="7200" y="8433"/>
                  <a:pt x="7584" y="8877"/>
                  <a:pt x="7872" y="9468"/>
                </a:cubicBezTo>
                <a:cubicBezTo>
                  <a:pt x="8256" y="9912"/>
                  <a:pt x="8448" y="10356"/>
                  <a:pt x="8736" y="10948"/>
                </a:cubicBezTo>
                <a:cubicBezTo>
                  <a:pt x="7680" y="5770"/>
                  <a:pt x="7680" y="5770"/>
                  <a:pt x="7680" y="5770"/>
                </a:cubicBezTo>
                <a:cubicBezTo>
                  <a:pt x="6816" y="8137"/>
                  <a:pt x="6816" y="8137"/>
                  <a:pt x="6816" y="8137"/>
                </a:cubicBezTo>
                <a:close/>
                <a:moveTo>
                  <a:pt x="6528" y="9025"/>
                </a:moveTo>
                <a:cubicBezTo>
                  <a:pt x="5856" y="10800"/>
                  <a:pt x="5856" y="10800"/>
                  <a:pt x="5856" y="10800"/>
                </a:cubicBezTo>
                <a:cubicBezTo>
                  <a:pt x="6528" y="9025"/>
                  <a:pt x="6528" y="9025"/>
                  <a:pt x="6528" y="9025"/>
                </a:cubicBezTo>
                <a:cubicBezTo>
                  <a:pt x="6528" y="9025"/>
                  <a:pt x="6528" y="9025"/>
                  <a:pt x="6528" y="9025"/>
                </a:cubicBezTo>
                <a:close/>
                <a:moveTo>
                  <a:pt x="5184" y="12132"/>
                </a:moveTo>
                <a:cubicBezTo>
                  <a:pt x="6336" y="8877"/>
                  <a:pt x="6336" y="8877"/>
                  <a:pt x="6336" y="8877"/>
                </a:cubicBezTo>
                <a:cubicBezTo>
                  <a:pt x="6144" y="8729"/>
                  <a:pt x="5952" y="8729"/>
                  <a:pt x="5760" y="8581"/>
                </a:cubicBezTo>
                <a:cubicBezTo>
                  <a:pt x="5184" y="12132"/>
                  <a:pt x="5184" y="12132"/>
                  <a:pt x="5184" y="12132"/>
                </a:cubicBezTo>
                <a:close/>
                <a:moveTo>
                  <a:pt x="20832" y="13019"/>
                </a:moveTo>
                <a:cubicBezTo>
                  <a:pt x="17856" y="14203"/>
                  <a:pt x="17856" y="14203"/>
                  <a:pt x="17856" y="14203"/>
                </a:cubicBezTo>
                <a:cubicBezTo>
                  <a:pt x="20928" y="14203"/>
                  <a:pt x="20928" y="14203"/>
                  <a:pt x="20928" y="14203"/>
                </a:cubicBezTo>
                <a:cubicBezTo>
                  <a:pt x="20928" y="13907"/>
                  <a:pt x="20928" y="13463"/>
                  <a:pt x="20832" y="13019"/>
                </a:cubicBezTo>
                <a:close/>
                <a:moveTo>
                  <a:pt x="17760" y="14942"/>
                </a:moveTo>
                <a:cubicBezTo>
                  <a:pt x="20448" y="17310"/>
                  <a:pt x="20448" y="17310"/>
                  <a:pt x="20448" y="17310"/>
                </a:cubicBezTo>
                <a:cubicBezTo>
                  <a:pt x="20544" y="17014"/>
                  <a:pt x="20640" y="16570"/>
                  <a:pt x="20736" y="16126"/>
                </a:cubicBezTo>
                <a:cubicBezTo>
                  <a:pt x="17760" y="14942"/>
                  <a:pt x="17760" y="14942"/>
                  <a:pt x="17760" y="14942"/>
                </a:cubicBezTo>
                <a:close/>
                <a:moveTo>
                  <a:pt x="20352" y="17605"/>
                </a:moveTo>
                <a:cubicBezTo>
                  <a:pt x="17664" y="15238"/>
                  <a:pt x="17664" y="15238"/>
                  <a:pt x="17664" y="15238"/>
                </a:cubicBezTo>
                <a:cubicBezTo>
                  <a:pt x="19872" y="18641"/>
                  <a:pt x="19872" y="18641"/>
                  <a:pt x="19872" y="18641"/>
                </a:cubicBezTo>
                <a:cubicBezTo>
                  <a:pt x="20064" y="18345"/>
                  <a:pt x="20160" y="18049"/>
                  <a:pt x="20352" y="17605"/>
                </a:cubicBezTo>
                <a:close/>
                <a:moveTo>
                  <a:pt x="17280" y="15682"/>
                </a:moveTo>
                <a:cubicBezTo>
                  <a:pt x="18144" y="20268"/>
                  <a:pt x="18144" y="20268"/>
                  <a:pt x="18144" y="20268"/>
                </a:cubicBezTo>
                <a:cubicBezTo>
                  <a:pt x="18336" y="20121"/>
                  <a:pt x="18624" y="19973"/>
                  <a:pt x="18816" y="19825"/>
                </a:cubicBezTo>
                <a:cubicBezTo>
                  <a:pt x="17280" y="15682"/>
                  <a:pt x="17280" y="15682"/>
                  <a:pt x="17280" y="15682"/>
                </a:cubicBezTo>
                <a:close/>
                <a:moveTo>
                  <a:pt x="17856" y="20416"/>
                </a:moveTo>
                <a:cubicBezTo>
                  <a:pt x="17088" y="15682"/>
                  <a:pt x="17088" y="15682"/>
                  <a:pt x="17088" y="15682"/>
                </a:cubicBezTo>
                <a:cubicBezTo>
                  <a:pt x="17088" y="20564"/>
                  <a:pt x="17088" y="20564"/>
                  <a:pt x="17088" y="20564"/>
                </a:cubicBezTo>
                <a:cubicBezTo>
                  <a:pt x="17376" y="20564"/>
                  <a:pt x="17664" y="20416"/>
                  <a:pt x="17856" y="20416"/>
                </a:cubicBezTo>
                <a:close/>
                <a:moveTo>
                  <a:pt x="16608" y="15682"/>
                </a:moveTo>
                <a:cubicBezTo>
                  <a:pt x="15072" y="19825"/>
                  <a:pt x="15072" y="19825"/>
                  <a:pt x="15072" y="19825"/>
                </a:cubicBezTo>
                <a:cubicBezTo>
                  <a:pt x="15360" y="19973"/>
                  <a:pt x="15552" y="20121"/>
                  <a:pt x="15840" y="20268"/>
                </a:cubicBezTo>
                <a:cubicBezTo>
                  <a:pt x="16608" y="15682"/>
                  <a:pt x="16608" y="15682"/>
                  <a:pt x="16608" y="15682"/>
                </a:cubicBezTo>
                <a:close/>
                <a:moveTo>
                  <a:pt x="14880" y="19677"/>
                </a:moveTo>
                <a:cubicBezTo>
                  <a:pt x="16416" y="15534"/>
                  <a:pt x="16416" y="15534"/>
                  <a:pt x="16416" y="15534"/>
                </a:cubicBezTo>
                <a:cubicBezTo>
                  <a:pt x="14304" y="18789"/>
                  <a:pt x="14304" y="18789"/>
                  <a:pt x="14304" y="18789"/>
                </a:cubicBezTo>
                <a:cubicBezTo>
                  <a:pt x="14496" y="19085"/>
                  <a:pt x="14688" y="19381"/>
                  <a:pt x="14880" y="19677"/>
                </a:cubicBezTo>
                <a:close/>
                <a:moveTo>
                  <a:pt x="16224" y="14942"/>
                </a:moveTo>
                <a:cubicBezTo>
                  <a:pt x="13152" y="16126"/>
                  <a:pt x="13152" y="16126"/>
                  <a:pt x="13152" y="16126"/>
                </a:cubicBezTo>
                <a:cubicBezTo>
                  <a:pt x="13248" y="16570"/>
                  <a:pt x="13344" y="17014"/>
                  <a:pt x="13536" y="17310"/>
                </a:cubicBezTo>
                <a:cubicBezTo>
                  <a:pt x="16224" y="14942"/>
                  <a:pt x="16224" y="14942"/>
                  <a:pt x="16224" y="14942"/>
                </a:cubicBezTo>
                <a:close/>
                <a:moveTo>
                  <a:pt x="13152" y="15830"/>
                </a:moveTo>
                <a:cubicBezTo>
                  <a:pt x="16128" y="14647"/>
                  <a:pt x="16128" y="14647"/>
                  <a:pt x="16128" y="14647"/>
                </a:cubicBezTo>
                <a:cubicBezTo>
                  <a:pt x="13056" y="14647"/>
                  <a:pt x="13056" y="14647"/>
                  <a:pt x="13056" y="14647"/>
                </a:cubicBezTo>
                <a:cubicBezTo>
                  <a:pt x="13056" y="15090"/>
                  <a:pt x="13056" y="15386"/>
                  <a:pt x="13152" y="15830"/>
                </a:cubicBezTo>
                <a:close/>
                <a:moveTo>
                  <a:pt x="16224" y="13907"/>
                </a:moveTo>
                <a:cubicBezTo>
                  <a:pt x="13536" y="11540"/>
                  <a:pt x="13536" y="11540"/>
                  <a:pt x="13536" y="11540"/>
                </a:cubicBezTo>
                <a:cubicBezTo>
                  <a:pt x="13344" y="11836"/>
                  <a:pt x="13248" y="12279"/>
                  <a:pt x="13152" y="12723"/>
                </a:cubicBezTo>
                <a:cubicBezTo>
                  <a:pt x="16224" y="13907"/>
                  <a:pt x="16224" y="13907"/>
                  <a:pt x="16224" y="13907"/>
                </a:cubicBezTo>
                <a:close/>
                <a:moveTo>
                  <a:pt x="13632" y="11244"/>
                </a:moveTo>
                <a:cubicBezTo>
                  <a:pt x="16320" y="13611"/>
                  <a:pt x="16320" y="13611"/>
                  <a:pt x="16320" y="13611"/>
                </a:cubicBezTo>
                <a:cubicBezTo>
                  <a:pt x="14112" y="10208"/>
                  <a:pt x="14112" y="10208"/>
                  <a:pt x="14112" y="10208"/>
                </a:cubicBezTo>
                <a:cubicBezTo>
                  <a:pt x="13920" y="10504"/>
                  <a:pt x="13728" y="10948"/>
                  <a:pt x="13632" y="11244"/>
                </a:cubicBezTo>
                <a:close/>
                <a:moveTo>
                  <a:pt x="16128" y="10356"/>
                </a:moveTo>
                <a:cubicBezTo>
                  <a:pt x="15840" y="8581"/>
                  <a:pt x="15840" y="8581"/>
                  <a:pt x="15840" y="8581"/>
                </a:cubicBezTo>
                <a:cubicBezTo>
                  <a:pt x="15840" y="8581"/>
                  <a:pt x="15840" y="8581"/>
                  <a:pt x="15840" y="8581"/>
                </a:cubicBezTo>
                <a:cubicBezTo>
                  <a:pt x="15840" y="8877"/>
                  <a:pt x="15840" y="8877"/>
                  <a:pt x="15840" y="8877"/>
                </a:cubicBezTo>
                <a:cubicBezTo>
                  <a:pt x="15936" y="9321"/>
                  <a:pt x="16032" y="9764"/>
                  <a:pt x="16128" y="10356"/>
                </a:cubicBezTo>
                <a:close/>
                <a:moveTo>
                  <a:pt x="16032" y="8581"/>
                </a:moveTo>
                <a:cubicBezTo>
                  <a:pt x="16896" y="13167"/>
                  <a:pt x="16896" y="13167"/>
                  <a:pt x="16896" y="13167"/>
                </a:cubicBezTo>
                <a:cubicBezTo>
                  <a:pt x="16896" y="8285"/>
                  <a:pt x="16896" y="8285"/>
                  <a:pt x="16896" y="8285"/>
                </a:cubicBezTo>
                <a:cubicBezTo>
                  <a:pt x="16608" y="8433"/>
                  <a:pt x="16320" y="8433"/>
                  <a:pt x="16032" y="8581"/>
                </a:cubicBezTo>
                <a:close/>
                <a:moveTo>
                  <a:pt x="17280" y="13167"/>
                </a:moveTo>
                <a:cubicBezTo>
                  <a:pt x="18816" y="9025"/>
                  <a:pt x="18816" y="9025"/>
                  <a:pt x="18816" y="9025"/>
                </a:cubicBezTo>
                <a:cubicBezTo>
                  <a:pt x="18624" y="8877"/>
                  <a:pt x="18336" y="8729"/>
                  <a:pt x="18144" y="8581"/>
                </a:cubicBezTo>
                <a:cubicBezTo>
                  <a:pt x="17280" y="13167"/>
                  <a:pt x="17280" y="13167"/>
                  <a:pt x="17280" y="13167"/>
                </a:cubicBezTo>
                <a:close/>
                <a:moveTo>
                  <a:pt x="19008" y="9321"/>
                </a:moveTo>
                <a:cubicBezTo>
                  <a:pt x="17472" y="13315"/>
                  <a:pt x="17472" y="13315"/>
                  <a:pt x="17472" y="13315"/>
                </a:cubicBezTo>
                <a:cubicBezTo>
                  <a:pt x="19680" y="10060"/>
                  <a:pt x="19680" y="10060"/>
                  <a:pt x="19680" y="10060"/>
                </a:cubicBezTo>
                <a:cubicBezTo>
                  <a:pt x="19488" y="9764"/>
                  <a:pt x="19296" y="9468"/>
                  <a:pt x="19008" y="9321"/>
                </a:cubicBezTo>
                <a:close/>
                <a:moveTo>
                  <a:pt x="17760" y="13907"/>
                </a:moveTo>
                <a:cubicBezTo>
                  <a:pt x="20736" y="12723"/>
                  <a:pt x="20736" y="12723"/>
                  <a:pt x="20736" y="12723"/>
                </a:cubicBezTo>
                <a:cubicBezTo>
                  <a:pt x="20640" y="12279"/>
                  <a:pt x="20544" y="11836"/>
                  <a:pt x="20448" y="11540"/>
                </a:cubicBezTo>
                <a:cubicBezTo>
                  <a:pt x="17760" y="13907"/>
                  <a:pt x="17760" y="13907"/>
                  <a:pt x="17760" y="13907"/>
                </a:cubicBezTo>
                <a:close/>
                <a:moveTo>
                  <a:pt x="15936" y="11244"/>
                </a:moveTo>
                <a:cubicBezTo>
                  <a:pt x="15744" y="10652"/>
                  <a:pt x="15552" y="9912"/>
                  <a:pt x="15456" y="9173"/>
                </a:cubicBezTo>
                <a:cubicBezTo>
                  <a:pt x="15360" y="8877"/>
                  <a:pt x="15360" y="8877"/>
                  <a:pt x="15360" y="8877"/>
                </a:cubicBezTo>
                <a:cubicBezTo>
                  <a:pt x="15264" y="8877"/>
                  <a:pt x="15168" y="9025"/>
                  <a:pt x="15072" y="9025"/>
                </a:cubicBezTo>
                <a:cubicBezTo>
                  <a:pt x="15936" y="11244"/>
                  <a:pt x="15936" y="11244"/>
                  <a:pt x="15936" y="11244"/>
                </a:cubicBezTo>
                <a:close/>
                <a:moveTo>
                  <a:pt x="15168" y="7841"/>
                </a:moveTo>
                <a:cubicBezTo>
                  <a:pt x="15168" y="7693"/>
                  <a:pt x="15168" y="7545"/>
                  <a:pt x="15072" y="7249"/>
                </a:cubicBezTo>
                <a:cubicBezTo>
                  <a:pt x="14304" y="8729"/>
                  <a:pt x="14304" y="8729"/>
                  <a:pt x="14304" y="8729"/>
                </a:cubicBezTo>
                <a:cubicBezTo>
                  <a:pt x="14592" y="8285"/>
                  <a:pt x="14880" y="8137"/>
                  <a:pt x="15168" y="7841"/>
                </a:cubicBezTo>
                <a:close/>
                <a:moveTo>
                  <a:pt x="19872" y="10208"/>
                </a:moveTo>
                <a:cubicBezTo>
                  <a:pt x="17664" y="13611"/>
                  <a:pt x="17664" y="13611"/>
                  <a:pt x="17664" y="13611"/>
                </a:cubicBezTo>
                <a:cubicBezTo>
                  <a:pt x="20352" y="11244"/>
                  <a:pt x="20352" y="11244"/>
                  <a:pt x="20352" y="11244"/>
                </a:cubicBezTo>
                <a:cubicBezTo>
                  <a:pt x="20160" y="10948"/>
                  <a:pt x="20064" y="10504"/>
                  <a:pt x="19872" y="10208"/>
                </a:cubicBezTo>
                <a:close/>
                <a:moveTo>
                  <a:pt x="20928" y="14647"/>
                </a:moveTo>
                <a:cubicBezTo>
                  <a:pt x="17856" y="14647"/>
                  <a:pt x="17856" y="14647"/>
                  <a:pt x="17856" y="14647"/>
                </a:cubicBezTo>
                <a:cubicBezTo>
                  <a:pt x="20832" y="15830"/>
                  <a:pt x="20832" y="15830"/>
                  <a:pt x="20832" y="15830"/>
                </a:cubicBezTo>
                <a:cubicBezTo>
                  <a:pt x="20928" y="15386"/>
                  <a:pt x="20928" y="15090"/>
                  <a:pt x="20928" y="14647"/>
                </a:cubicBezTo>
                <a:close/>
                <a:moveTo>
                  <a:pt x="19680" y="18789"/>
                </a:moveTo>
                <a:cubicBezTo>
                  <a:pt x="17472" y="15534"/>
                  <a:pt x="17472" y="15534"/>
                  <a:pt x="17472" y="15534"/>
                </a:cubicBezTo>
                <a:cubicBezTo>
                  <a:pt x="19008" y="19677"/>
                  <a:pt x="19008" y="19677"/>
                  <a:pt x="19008" y="19677"/>
                </a:cubicBezTo>
                <a:cubicBezTo>
                  <a:pt x="19296" y="19381"/>
                  <a:pt x="19488" y="19085"/>
                  <a:pt x="19680" y="18789"/>
                </a:cubicBezTo>
                <a:close/>
                <a:moveTo>
                  <a:pt x="16896" y="20564"/>
                </a:moveTo>
                <a:cubicBezTo>
                  <a:pt x="16896" y="15682"/>
                  <a:pt x="16896" y="15682"/>
                  <a:pt x="16896" y="15682"/>
                </a:cubicBezTo>
                <a:cubicBezTo>
                  <a:pt x="16032" y="20416"/>
                  <a:pt x="16032" y="20416"/>
                  <a:pt x="16032" y="20416"/>
                </a:cubicBezTo>
                <a:cubicBezTo>
                  <a:pt x="16320" y="20416"/>
                  <a:pt x="16608" y="20564"/>
                  <a:pt x="16896" y="20564"/>
                </a:cubicBezTo>
                <a:close/>
                <a:moveTo>
                  <a:pt x="14112" y="18641"/>
                </a:moveTo>
                <a:cubicBezTo>
                  <a:pt x="16320" y="15238"/>
                  <a:pt x="16320" y="15238"/>
                  <a:pt x="16320" y="15238"/>
                </a:cubicBezTo>
                <a:cubicBezTo>
                  <a:pt x="13632" y="17605"/>
                  <a:pt x="13632" y="17605"/>
                  <a:pt x="13632" y="17605"/>
                </a:cubicBezTo>
                <a:cubicBezTo>
                  <a:pt x="13728" y="18049"/>
                  <a:pt x="13920" y="18345"/>
                  <a:pt x="14112" y="18641"/>
                </a:cubicBezTo>
                <a:close/>
                <a:moveTo>
                  <a:pt x="13056" y="14203"/>
                </a:moveTo>
                <a:cubicBezTo>
                  <a:pt x="16128" y="14203"/>
                  <a:pt x="16128" y="14203"/>
                  <a:pt x="16128" y="14203"/>
                </a:cubicBezTo>
                <a:cubicBezTo>
                  <a:pt x="13152" y="13019"/>
                  <a:pt x="13152" y="13019"/>
                  <a:pt x="13152" y="13019"/>
                </a:cubicBezTo>
                <a:cubicBezTo>
                  <a:pt x="13056" y="13463"/>
                  <a:pt x="13056" y="13907"/>
                  <a:pt x="13056" y="14203"/>
                </a:cubicBezTo>
                <a:close/>
                <a:moveTo>
                  <a:pt x="14304" y="10060"/>
                </a:moveTo>
                <a:cubicBezTo>
                  <a:pt x="16416" y="13315"/>
                  <a:pt x="16416" y="13315"/>
                  <a:pt x="16416" y="13315"/>
                </a:cubicBezTo>
                <a:cubicBezTo>
                  <a:pt x="14880" y="9321"/>
                  <a:pt x="14880" y="9321"/>
                  <a:pt x="14880" y="9321"/>
                </a:cubicBezTo>
                <a:cubicBezTo>
                  <a:pt x="14688" y="9468"/>
                  <a:pt x="14496" y="9764"/>
                  <a:pt x="14304" y="10060"/>
                </a:cubicBezTo>
                <a:close/>
                <a:moveTo>
                  <a:pt x="17088" y="8285"/>
                </a:moveTo>
                <a:cubicBezTo>
                  <a:pt x="17088" y="13167"/>
                  <a:pt x="17088" y="13167"/>
                  <a:pt x="17088" y="13167"/>
                </a:cubicBezTo>
                <a:cubicBezTo>
                  <a:pt x="17856" y="8581"/>
                  <a:pt x="17856" y="8581"/>
                  <a:pt x="17856" y="8581"/>
                </a:cubicBezTo>
                <a:cubicBezTo>
                  <a:pt x="17664" y="8433"/>
                  <a:pt x="17376" y="8433"/>
                  <a:pt x="17088" y="8285"/>
                </a:cubicBezTo>
                <a:close/>
                <a:moveTo>
                  <a:pt x="8448" y="13167"/>
                </a:moveTo>
                <a:cubicBezTo>
                  <a:pt x="5760" y="14203"/>
                  <a:pt x="5760" y="14203"/>
                  <a:pt x="5760" y="14203"/>
                </a:cubicBezTo>
                <a:cubicBezTo>
                  <a:pt x="8544" y="14203"/>
                  <a:pt x="8544" y="14203"/>
                  <a:pt x="8544" y="14203"/>
                </a:cubicBezTo>
                <a:cubicBezTo>
                  <a:pt x="8544" y="14203"/>
                  <a:pt x="8544" y="14055"/>
                  <a:pt x="8544" y="14055"/>
                </a:cubicBezTo>
                <a:cubicBezTo>
                  <a:pt x="8544" y="13759"/>
                  <a:pt x="8544" y="13463"/>
                  <a:pt x="8448" y="13167"/>
                </a:cubicBezTo>
                <a:close/>
                <a:moveTo>
                  <a:pt x="5376" y="14942"/>
                </a:moveTo>
                <a:cubicBezTo>
                  <a:pt x="8064" y="17458"/>
                  <a:pt x="8064" y="17458"/>
                  <a:pt x="8064" y="17458"/>
                </a:cubicBezTo>
                <a:cubicBezTo>
                  <a:pt x="8256" y="17014"/>
                  <a:pt x="8352" y="16718"/>
                  <a:pt x="8448" y="16274"/>
                </a:cubicBezTo>
                <a:cubicBezTo>
                  <a:pt x="5376" y="14942"/>
                  <a:pt x="5376" y="14942"/>
                  <a:pt x="5376" y="14942"/>
                </a:cubicBezTo>
                <a:close/>
                <a:moveTo>
                  <a:pt x="7968" y="17753"/>
                </a:moveTo>
                <a:cubicBezTo>
                  <a:pt x="5472" y="15534"/>
                  <a:pt x="5472" y="15534"/>
                  <a:pt x="5472" y="15534"/>
                </a:cubicBezTo>
                <a:cubicBezTo>
                  <a:pt x="7488" y="18641"/>
                  <a:pt x="7488" y="18641"/>
                  <a:pt x="7488" y="18641"/>
                </a:cubicBezTo>
                <a:cubicBezTo>
                  <a:pt x="7680" y="18345"/>
                  <a:pt x="7872" y="18049"/>
                  <a:pt x="7968" y="17753"/>
                </a:cubicBezTo>
                <a:close/>
                <a:moveTo>
                  <a:pt x="4896" y="15682"/>
                </a:moveTo>
                <a:cubicBezTo>
                  <a:pt x="5760" y="20268"/>
                  <a:pt x="5760" y="20268"/>
                  <a:pt x="5760" y="20268"/>
                </a:cubicBezTo>
                <a:cubicBezTo>
                  <a:pt x="6048" y="20121"/>
                  <a:pt x="6240" y="19973"/>
                  <a:pt x="6528" y="19825"/>
                </a:cubicBezTo>
                <a:cubicBezTo>
                  <a:pt x="4896" y="15682"/>
                  <a:pt x="4896" y="15682"/>
                  <a:pt x="4896" y="15682"/>
                </a:cubicBezTo>
                <a:close/>
                <a:moveTo>
                  <a:pt x="5568" y="20416"/>
                </a:moveTo>
                <a:cubicBezTo>
                  <a:pt x="4704" y="15830"/>
                  <a:pt x="4704" y="15830"/>
                  <a:pt x="4704" y="15830"/>
                </a:cubicBezTo>
                <a:cubicBezTo>
                  <a:pt x="4704" y="20564"/>
                  <a:pt x="4704" y="20564"/>
                  <a:pt x="4704" y="20564"/>
                </a:cubicBezTo>
                <a:cubicBezTo>
                  <a:pt x="4992" y="20564"/>
                  <a:pt x="5280" y="20416"/>
                  <a:pt x="5568" y="20416"/>
                </a:cubicBezTo>
                <a:close/>
                <a:moveTo>
                  <a:pt x="4320" y="15830"/>
                </a:moveTo>
                <a:cubicBezTo>
                  <a:pt x="2784" y="19825"/>
                  <a:pt x="2784" y="19825"/>
                  <a:pt x="2784" y="19825"/>
                </a:cubicBezTo>
                <a:cubicBezTo>
                  <a:pt x="2976" y="19973"/>
                  <a:pt x="3264" y="20121"/>
                  <a:pt x="3552" y="20268"/>
                </a:cubicBezTo>
                <a:cubicBezTo>
                  <a:pt x="4320" y="15830"/>
                  <a:pt x="4320" y="15830"/>
                  <a:pt x="4320" y="15830"/>
                </a:cubicBezTo>
                <a:close/>
                <a:moveTo>
                  <a:pt x="2592" y="19677"/>
                </a:moveTo>
                <a:cubicBezTo>
                  <a:pt x="4224" y="15386"/>
                  <a:pt x="4224" y="15386"/>
                  <a:pt x="4224" y="15386"/>
                </a:cubicBezTo>
                <a:cubicBezTo>
                  <a:pt x="1920" y="18789"/>
                  <a:pt x="1920" y="18789"/>
                  <a:pt x="1920" y="18789"/>
                </a:cubicBezTo>
                <a:cubicBezTo>
                  <a:pt x="2112" y="19085"/>
                  <a:pt x="2304" y="19381"/>
                  <a:pt x="2592" y="19677"/>
                </a:cubicBezTo>
                <a:close/>
                <a:moveTo>
                  <a:pt x="3744" y="15090"/>
                </a:moveTo>
                <a:cubicBezTo>
                  <a:pt x="864" y="16274"/>
                  <a:pt x="864" y="16274"/>
                  <a:pt x="864" y="16274"/>
                </a:cubicBezTo>
                <a:cubicBezTo>
                  <a:pt x="960" y="16718"/>
                  <a:pt x="1056" y="17014"/>
                  <a:pt x="1152" y="17310"/>
                </a:cubicBezTo>
                <a:cubicBezTo>
                  <a:pt x="3744" y="15090"/>
                  <a:pt x="3744" y="15090"/>
                  <a:pt x="3744" y="15090"/>
                </a:cubicBezTo>
                <a:close/>
                <a:moveTo>
                  <a:pt x="768" y="15978"/>
                </a:moveTo>
                <a:cubicBezTo>
                  <a:pt x="4032" y="14647"/>
                  <a:pt x="4032" y="14647"/>
                  <a:pt x="4032" y="14647"/>
                </a:cubicBezTo>
                <a:cubicBezTo>
                  <a:pt x="672" y="14647"/>
                  <a:pt x="672" y="14647"/>
                  <a:pt x="672" y="14647"/>
                </a:cubicBezTo>
                <a:cubicBezTo>
                  <a:pt x="672" y="15090"/>
                  <a:pt x="768" y="15534"/>
                  <a:pt x="768" y="15978"/>
                </a:cubicBezTo>
                <a:close/>
                <a:moveTo>
                  <a:pt x="3744" y="13907"/>
                </a:moveTo>
                <a:cubicBezTo>
                  <a:pt x="1152" y="11688"/>
                  <a:pt x="1152" y="11688"/>
                  <a:pt x="1152" y="11688"/>
                </a:cubicBezTo>
                <a:cubicBezTo>
                  <a:pt x="1056" y="11984"/>
                  <a:pt x="960" y="12279"/>
                  <a:pt x="864" y="12723"/>
                </a:cubicBezTo>
                <a:cubicBezTo>
                  <a:pt x="3744" y="13907"/>
                  <a:pt x="3744" y="13907"/>
                  <a:pt x="3744" y="13907"/>
                </a:cubicBezTo>
                <a:close/>
                <a:moveTo>
                  <a:pt x="1248" y="11392"/>
                </a:moveTo>
                <a:cubicBezTo>
                  <a:pt x="4128" y="13907"/>
                  <a:pt x="4128" y="13907"/>
                  <a:pt x="4128" y="13907"/>
                </a:cubicBezTo>
                <a:cubicBezTo>
                  <a:pt x="1728" y="10208"/>
                  <a:pt x="1728" y="10208"/>
                  <a:pt x="1728" y="10208"/>
                </a:cubicBezTo>
                <a:cubicBezTo>
                  <a:pt x="1536" y="10504"/>
                  <a:pt x="1344" y="10948"/>
                  <a:pt x="1248" y="11392"/>
                </a:cubicBezTo>
                <a:close/>
                <a:moveTo>
                  <a:pt x="4320" y="13167"/>
                </a:moveTo>
                <a:cubicBezTo>
                  <a:pt x="3456" y="8581"/>
                  <a:pt x="3456" y="8581"/>
                  <a:pt x="3456" y="8581"/>
                </a:cubicBezTo>
                <a:cubicBezTo>
                  <a:pt x="3264" y="8729"/>
                  <a:pt x="2976" y="8877"/>
                  <a:pt x="2784" y="9025"/>
                </a:cubicBezTo>
                <a:cubicBezTo>
                  <a:pt x="4320" y="13167"/>
                  <a:pt x="4320" y="13167"/>
                  <a:pt x="4320" y="13167"/>
                </a:cubicBezTo>
                <a:close/>
                <a:moveTo>
                  <a:pt x="3744" y="8581"/>
                </a:moveTo>
                <a:cubicBezTo>
                  <a:pt x="4512" y="13315"/>
                  <a:pt x="4512" y="13315"/>
                  <a:pt x="4512" y="13315"/>
                </a:cubicBezTo>
                <a:cubicBezTo>
                  <a:pt x="4512" y="8285"/>
                  <a:pt x="4512" y="8285"/>
                  <a:pt x="4512" y="8285"/>
                </a:cubicBezTo>
                <a:cubicBezTo>
                  <a:pt x="4224" y="8433"/>
                  <a:pt x="3936" y="8433"/>
                  <a:pt x="3744" y="8581"/>
                </a:cubicBezTo>
                <a:close/>
                <a:moveTo>
                  <a:pt x="6720" y="9321"/>
                </a:moveTo>
                <a:cubicBezTo>
                  <a:pt x="5184" y="13315"/>
                  <a:pt x="5184" y="13315"/>
                  <a:pt x="5184" y="13315"/>
                </a:cubicBezTo>
                <a:cubicBezTo>
                  <a:pt x="7392" y="10060"/>
                  <a:pt x="7392" y="10060"/>
                  <a:pt x="7392" y="10060"/>
                </a:cubicBezTo>
                <a:cubicBezTo>
                  <a:pt x="7200" y="9764"/>
                  <a:pt x="6912" y="9468"/>
                  <a:pt x="6720" y="9321"/>
                </a:cubicBezTo>
                <a:close/>
                <a:moveTo>
                  <a:pt x="5280" y="14055"/>
                </a:moveTo>
                <a:cubicBezTo>
                  <a:pt x="8448" y="12723"/>
                  <a:pt x="8448" y="12723"/>
                  <a:pt x="8448" y="12723"/>
                </a:cubicBezTo>
                <a:cubicBezTo>
                  <a:pt x="8352" y="12427"/>
                  <a:pt x="8256" y="11984"/>
                  <a:pt x="8160" y="11540"/>
                </a:cubicBezTo>
                <a:cubicBezTo>
                  <a:pt x="5280" y="14055"/>
                  <a:pt x="5280" y="14055"/>
                  <a:pt x="5280" y="14055"/>
                </a:cubicBezTo>
                <a:close/>
                <a:moveTo>
                  <a:pt x="7488" y="10208"/>
                </a:moveTo>
                <a:cubicBezTo>
                  <a:pt x="5280" y="13759"/>
                  <a:pt x="5280" y="13759"/>
                  <a:pt x="5280" y="13759"/>
                </a:cubicBezTo>
                <a:cubicBezTo>
                  <a:pt x="7968" y="11244"/>
                  <a:pt x="7968" y="11244"/>
                  <a:pt x="7968" y="11244"/>
                </a:cubicBezTo>
                <a:cubicBezTo>
                  <a:pt x="7872" y="10948"/>
                  <a:pt x="7680" y="10504"/>
                  <a:pt x="7488" y="10208"/>
                </a:cubicBezTo>
                <a:close/>
                <a:moveTo>
                  <a:pt x="7392" y="18789"/>
                </a:moveTo>
                <a:cubicBezTo>
                  <a:pt x="5088" y="15386"/>
                  <a:pt x="5088" y="15386"/>
                  <a:pt x="5088" y="15386"/>
                </a:cubicBezTo>
                <a:cubicBezTo>
                  <a:pt x="6720" y="19677"/>
                  <a:pt x="6720" y="19677"/>
                  <a:pt x="6720" y="19677"/>
                </a:cubicBezTo>
                <a:cubicBezTo>
                  <a:pt x="6912" y="19381"/>
                  <a:pt x="7104" y="19085"/>
                  <a:pt x="7392" y="18789"/>
                </a:cubicBezTo>
                <a:close/>
                <a:moveTo>
                  <a:pt x="4512" y="20564"/>
                </a:moveTo>
                <a:cubicBezTo>
                  <a:pt x="4512" y="15830"/>
                  <a:pt x="4512" y="15830"/>
                  <a:pt x="4512" y="15830"/>
                </a:cubicBezTo>
                <a:cubicBezTo>
                  <a:pt x="3744" y="20416"/>
                  <a:pt x="3744" y="20416"/>
                  <a:pt x="3744" y="20416"/>
                </a:cubicBezTo>
                <a:cubicBezTo>
                  <a:pt x="3936" y="20416"/>
                  <a:pt x="4224" y="20564"/>
                  <a:pt x="4512" y="20564"/>
                </a:cubicBezTo>
                <a:close/>
                <a:moveTo>
                  <a:pt x="1728" y="18641"/>
                </a:moveTo>
                <a:cubicBezTo>
                  <a:pt x="3840" y="15386"/>
                  <a:pt x="3840" y="15386"/>
                  <a:pt x="3840" y="15386"/>
                </a:cubicBezTo>
                <a:cubicBezTo>
                  <a:pt x="1248" y="17605"/>
                  <a:pt x="1248" y="17605"/>
                  <a:pt x="1248" y="17605"/>
                </a:cubicBezTo>
                <a:cubicBezTo>
                  <a:pt x="1440" y="18049"/>
                  <a:pt x="1632" y="18345"/>
                  <a:pt x="1728" y="18641"/>
                </a:cubicBezTo>
                <a:close/>
                <a:moveTo>
                  <a:pt x="672" y="14203"/>
                </a:moveTo>
                <a:cubicBezTo>
                  <a:pt x="3648" y="14203"/>
                  <a:pt x="3648" y="14203"/>
                  <a:pt x="3648" y="14203"/>
                </a:cubicBezTo>
                <a:cubicBezTo>
                  <a:pt x="768" y="13019"/>
                  <a:pt x="768" y="13019"/>
                  <a:pt x="768" y="13019"/>
                </a:cubicBezTo>
                <a:cubicBezTo>
                  <a:pt x="768" y="13463"/>
                  <a:pt x="672" y="13907"/>
                  <a:pt x="672" y="14203"/>
                </a:cubicBezTo>
                <a:close/>
                <a:moveTo>
                  <a:pt x="1920" y="10060"/>
                </a:moveTo>
                <a:cubicBezTo>
                  <a:pt x="4032" y="13315"/>
                  <a:pt x="4032" y="13315"/>
                  <a:pt x="4032" y="13315"/>
                </a:cubicBezTo>
                <a:cubicBezTo>
                  <a:pt x="2592" y="9321"/>
                  <a:pt x="2592" y="9321"/>
                  <a:pt x="2592" y="9321"/>
                </a:cubicBezTo>
                <a:cubicBezTo>
                  <a:pt x="2304" y="9468"/>
                  <a:pt x="2112" y="9764"/>
                  <a:pt x="1920" y="10060"/>
                </a:cubicBezTo>
                <a:close/>
                <a:moveTo>
                  <a:pt x="4704" y="8285"/>
                </a:moveTo>
                <a:cubicBezTo>
                  <a:pt x="4704" y="13167"/>
                  <a:pt x="4704" y="13167"/>
                  <a:pt x="4704" y="13167"/>
                </a:cubicBezTo>
                <a:cubicBezTo>
                  <a:pt x="5568" y="8581"/>
                  <a:pt x="5568" y="8581"/>
                  <a:pt x="5568" y="8581"/>
                </a:cubicBezTo>
                <a:cubicBezTo>
                  <a:pt x="5280" y="8433"/>
                  <a:pt x="4992" y="8433"/>
                  <a:pt x="4704" y="8285"/>
                </a:cubicBezTo>
                <a:close/>
                <a:moveTo>
                  <a:pt x="14976" y="6510"/>
                </a:moveTo>
                <a:cubicBezTo>
                  <a:pt x="14880" y="6066"/>
                  <a:pt x="14784" y="5622"/>
                  <a:pt x="14688" y="5178"/>
                </a:cubicBezTo>
                <a:cubicBezTo>
                  <a:pt x="8160" y="5622"/>
                  <a:pt x="8160" y="5622"/>
                  <a:pt x="8160" y="5622"/>
                </a:cubicBezTo>
                <a:cubicBezTo>
                  <a:pt x="9504" y="12871"/>
                  <a:pt x="9504" y="12871"/>
                  <a:pt x="9504" y="12871"/>
                </a:cubicBezTo>
                <a:cubicBezTo>
                  <a:pt x="9600" y="12871"/>
                  <a:pt x="9696" y="12871"/>
                  <a:pt x="9792" y="12871"/>
                </a:cubicBezTo>
                <a:cubicBezTo>
                  <a:pt x="10176" y="12871"/>
                  <a:pt x="10464" y="13019"/>
                  <a:pt x="10752" y="13315"/>
                </a:cubicBezTo>
                <a:cubicBezTo>
                  <a:pt x="14976" y="6510"/>
                  <a:pt x="14976" y="6510"/>
                  <a:pt x="14976" y="6510"/>
                </a:cubicBezTo>
                <a:close/>
                <a:moveTo>
                  <a:pt x="9600" y="13315"/>
                </a:moveTo>
                <a:cubicBezTo>
                  <a:pt x="9696" y="13759"/>
                  <a:pt x="9696" y="13759"/>
                  <a:pt x="9696" y="13759"/>
                </a:cubicBezTo>
                <a:cubicBezTo>
                  <a:pt x="9696" y="13759"/>
                  <a:pt x="9792" y="13611"/>
                  <a:pt x="9792" y="13611"/>
                </a:cubicBezTo>
                <a:cubicBezTo>
                  <a:pt x="10080" y="13611"/>
                  <a:pt x="10272" y="13759"/>
                  <a:pt x="10368" y="13907"/>
                </a:cubicBezTo>
                <a:cubicBezTo>
                  <a:pt x="10560" y="13611"/>
                  <a:pt x="10560" y="13611"/>
                  <a:pt x="10560" y="13611"/>
                </a:cubicBezTo>
                <a:cubicBezTo>
                  <a:pt x="10368" y="13315"/>
                  <a:pt x="10080" y="13167"/>
                  <a:pt x="9792" y="13167"/>
                </a:cubicBezTo>
                <a:cubicBezTo>
                  <a:pt x="9792" y="13167"/>
                  <a:pt x="9696" y="13167"/>
                  <a:pt x="9600" y="13315"/>
                </a:cubicBezTo>
                <a:close/>
                <a:moveTo>
                  <a:pt x="9120" y="15978"/>
                </a:moveTo>
                <a:cubicBezTo>
                  <a:pt x="9120" y="16126"/>
                  <a:pt x="9120" y="16422"/>
                  <a:pt x="9024" y="16570"/>
                </a:cubicBezTo>
                <a:cubicBezTo>
                  <a:pt x="9216" y="16718"/>
                  <a:pt x="9408" y="16866"/>
                  <a:pt x="9696" y="17014"/>
                </a:cubicBezTo>
                <a:cubicBezTo>
                  <a:pt x="9696" y="16422"/>
                  <a:pt x="9696" y="16422"/>
                  <a:pt x="9696" y="16422"/>
                </a:cubicBezTo>
                <a:cubicBezTo>
                  <a:pt x="9504" y="16422"/>
                  <a:pt x="9312" y="16274"/>
                  <a:pt x="9216" y="16126"/>
                </a:cubicBezTo>
                <a:cubicBezTo>
                  <a:pt x="9216" y="16126"/>
                  <a:pt x="9216" y="16126"/>
                  <a:pt x="9216" y="16126"/>
                </a:cubicBezTo>
                <a:cubicBezTo>
                  <a:pt x="9216" y="16126"/>
                  <a:pt x="9120" y="15978"/>
                  <a:pt x="9120" y="15978"/>
                </a:cubicBezTo>
                <a:close/>
                <a:moveTo>
                  <a:pt x="10848" y="14203"/>
                </a:moveTo>
                <a:cubicBezTo>
                  <a:pt x="10656" y="14499"/>
                  <a:pt x="10656" y="14499"/>
                  <a:pt x="10656" y="14499"/>
                </a:cubicBezTo>
                <a:cubicBezTo>
                  <a:pt x="10752" y="14647"/>
                  <a:pt x="10752" y="14942"/>
                  <a:pt x="10752" y="15090"/>
                </a:cubicBezTo>
                <a:cubicBezTo>
                  <a:pt x="10752" y="15534"/>
                  <a:pt x="10656" y="15830"/>
                  <a:pt x="10464" y="16126"/>
                </a:cubicBezTo>
                <a:cubicBezTo>
                  <a:pt x="10464" y="16126"/>
                  <a:pt x="10464" y="16126"/>
                  <a:pt x="10464" y="16126"/>
                </a:cubicBezTo>
                <a:cubicBezTo>
                  <a:pt x="10368" y="16274"/>
                  <a:pt x="10080" y="16422"/>
                  <a:pt x="9888" y="16570"/>
                </a:cubicBezTo>
                <a:cubicBezTo>
                  <a:pt x="9888" y="17014"/>
                  <a:pt x="9888" y="17014"/>
                  <a:pt x="9888" y="17014"/>
                </a:cubicBezTo>
                <a:cubicBezTo>
                  <a:pt x="10176" y="17014"/>
                  <a:pt x="10464" y="16718"/>
                  <a:pt x="10656" y="16422"/>
                </a:cubicBezTo>
                <a:cubicBezTo>
                  <a:pt x="10944" y="16126"/>
                  <a:pt x="11040" y="15682"/>
                  <a:pt x="11040" y="15090"/>
                </a:cubicBezTo>
                <a:cubicBezTo>
                  <a:pt x="11040" y="14795"/>
                  <a:pt x="11040" y="14351"/>
                  <a:pt x="10848" y="1420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1999" name="Group"/>
          <p:cNvGrpSpPr/>
          <p:nvPr/>
        </p:nvGrpSpPr>
        <p:grpSpPr>
          <a:xfrm>
            <a:off x="6271614" y="4366153"/>
            <a:ext cx="669652" cy="484388"/>
            <a:chOff x="0" y="0"/>
            <a:chExt cx="1468968" cy="1062568"/>
          </a:xfrm>
          <a:solidFill>
            <a:schemeClr val="tx1"/>
          </a:solidFill>
        </p:grpSpPr>
        <p:sp>
          <p:nvSpPr>
            <p:cNvPr id="1995" name="Shape"/>
            <p:cNvSpPr/>
            <p:nvPr/>
          </p:nvSpPr>
          <p:spPr>
            <a:xfrm>
              <a:off x="-1" y="152400"/>
              <a:ext cx="436036" cy="838201"/>
            </a:xfrm>
            <a:custGeom>
              <a:avLst/>
              <a:gdLst/>
              <a:ahLst/>
              <a:cxnLst>
                <a:cxn ang="0">
                  <a:pos x="wd2" y="hd2"/>
                </a:cxn>
                <a:cxn ang="5400000">
                  <a:pos x="wd2" y="hd2"/>
                </a:cxn>
                <a:cxn ang="10800000">
                  <a:pos x="wd2" y="hd2"/>
                </a:cxn>
                <a:cxn ang="16200000">
                  <a:pos x="wd2" y="hd2"/>
                </a:cxn>
              </a:cxnLst>
              <a:rect l="0" t="0" r="r" b="b"/>
              <a:pathLst>
                <a:path w="21600" h="21600" extrusionOk="0">
                  <a:moveTo>
                    <a:pt x="3411" y="0"/>
                  </a:moveTo>
                  <a:cubicBezTo>
                    <a:pt x="1137" y="785"/>
                    <a:pt x="0" y="1767"/>
                    <a:pt x="0" y="3142"/>
                  </a:cubicBezTo>
                  <a:cubicBezTo>
                    <a:pt x="0" y="19636"/>
                    <a:pt x="0" y="19636"/>
                    <a:pt x="0" y="19636"/>
                  </a:cubicBezTo>
                  <a:cubicBezTo>
                    <a:pt x="0" y="20225"/>
                    <a:pt x="379" y="21011"/>
                    <a:pt x="1516" y="21600"/>
                  </a:cubicBezTo>
                  <a:cubicBezTo>
                    <a:pt x="21600" y="8247"/>
                    <a:pt x="21600" y="8247"/>
                    <a:pt x="21600" y="8247"/>
                  </a:cubicBezTo>
                  <a:lnTo>
                    <a:pt x="3411"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6" name="Shape"/>
            <p:cNvSpPr/>
            <p:nvPr/>
          </p:nvSpPr>
          <p:spPr>
            <a:xfrm>
              <a:off x="1037167" y="152400"/>
              <a:ext cx="431801" cy="838201"/>
            </a:xfrm>
            <a:custGeom>
              <a:avLst/>
              <a:gdLst/>
              <a:ahLst/>
              <a:cxnLst>
                <a:cxn ang="0">
                  <a:pos x="wd2" y="hd2"/>
                </a:cxn>
                <a:cxn ang="5400000">
                  <a:pos x="wd2" y="hd2"/>
                </a:cxn>
                <a:cxn ang="10800000">
                  <a:pos x="wd2" y="hd2"/>
                </a:cxn>
                <a:cxn ang="16200000">
                  <a:pos x="wd2" y="hd2"/>
                </a:cxn>
              </a:cxnLst>
              <a:rect l="0" t="0" r="r" b="b"/>
              <a:pathLst>
                <a:path w="21600" h="21600" extrusionOk="0">
                  <a:moveTo>
                    <a:pt x="18189" y="0"/>
                  </a:moveTo>
                  <a:cubicBezTo>
                    <a:pt x="0" y="8247"/>
                    <a:pt x="0" y="8247"/>
                    <a:pt x="0" y="8247"/>
                  </a:cubicBezTo>
                  <a:cubicBezTo>
                    <a:pt x="20084" y="21600"/>
                    <a:pt x="20084" y="21600"/>
                    <a:pt x="20084" y="21600"/>
                  </a:cubicBezTo>
                  <a:cubicBezTo>
                    <a:pt x="20842" y="21011"/>
                    <a:pt x="21600" y="20225"/>
                    <a:pt x="21600" y="19636"/>
                  </a:cubicBezTo>
                  <a:cubicBezTo>
                    <a:pt x="21600" y="3142"/>
                    <a:pt x="21600" y="3142"/>
                    <a:pt x="21600" y="3142"/>
                  </a:cubicBezTo>
                  <a:cubicBezTo>
                    <a:pt x="21600" y="1767"/>
                    <a:pt x="20084" y="785"/>
                    <a:pt x="1818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7" name="Shape"/>
            <p:cNvSpPr/>
            <p:nvPr/>
          </p:nvSpPr>
          <p:spPr>
            <a:xfrm>
              <a:off x="71967" y="512234"/>
              <a:ext cx="1329268" cy="550335"/>
            </a:xfrm>
            <a:custGeom>
              <a:avLst/>
              <a:gdLst/>
              <a:ahLst/>
              <a:cxnLst>
                <a:cxn ang="0">
                  <a:pos x="wd2" y="hd2"/>
                </a:cxn>
                <a:cxn ang="5400000">
                  <a:pos x="wd2" y="hd2"/>
                </a:cxn>
                <a:cxn ang="10800000">
                  <a:pos x="wd2" y="hd2"/>
                </a:cxn>
                <a:cxn ang="16200000">
                  <a:pos x="wd2" y="hd2"/>
                </a:cxn>
              </a:cxnLst>
              <a:rect l="0" t="0" r="r" b="b"/>
              <a:pathLst>
                <a:path w="21600" h="21600" extrusionOk="0">
                  <a:moveTo>
                    <a:pt x="10738" y="9000"/>
                  </a:moveTo>
                  <a:cubicBezTo>
                    <a:pt x="6542" y="0"/>
                    <a:pt x="6542" y="0"/>
                    <a:pt x="6542" y="0"/>
                  </a:cubicBezTo>
                  <a:cubicBezTo>
                    <a:pt x="0" y="20400"/>
                    <a:pt x="0" y="20400"/>
                    <a:pt x="0" y="20400"/>
                  </a:cubicBezTo>
                  <a:cubicBezTo>
                    <a:pt x="370" y="21300"/>
                    <a:pt x="864" y="21600"/>
                    <a:pt x="1358" y="21600"/>
                  </a:cubicBezTo>
                  <a:cubicBezTo>
                    <a:pt x="20242" y="21600"/>
                    <a:pt x="20242" y="21600"/>
                    <a:pt x="20242" y="21600"/>
                  </a:cubicBezTo>
                  <a:cubicBezTo>
                    <a:pt x="20736" y="21600"/>
                    <a:pt x="21230" y="21300"/>
                    <a:pt x="21600" y="20400"/>
                  </a:cubicBezTo>
                  <a:cubicBezTo>
                    <a:pt x="15058" y="0"/>
                    <a:pt x="15058" y="0"/>
                    <a:pt x="15058" y="0"/>
                  </a:cubicBezTo>
                  <a:lnTo>
                    <a:pt x="10738" y="90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1998" name="Shape"/>
            <p:cNvSpPr/>
            <p:nvPr/>
          </p:nvSpPr>
          <p:spPr>
            <a:xfrm>
              <a:off x="82601" y="-1"/>
              <a:ext cx="1307552" cy="639236"/>
            </a:xfrm>
            <a:custGeom>
              <a:avLst/>
              <a:gdLst/>
              <a:ahLst/>
              <a:cxnLst>
                <a:cxn ang="0">
                  <a:pos x="wd2" y="hd2"/>
                </a:cxn>
                <a:cxn ang="5400000">
                  <a:pos x="wd2" y="hd2"/>
                </a:cxn>
                <a:cxn ang="10800000">
                  <a:pos x="wd2" y="hd2"/>
                </a:cxn>
                <a:cxn ang="16200000">
                  <a:pos x="wd2" y="hd2"/>
                </a:cxn>
              </a:cxnLst>
              <a:rect l="0" t="0" r="r" b="b"/>
              <a:pathLst>
                <a:path w="20980" h="21600" extrusionOk="0">
                  <a:moveTo>
                    <a:pt x="20562" y="3086"/>
                  </a:moveTo>
                  <a:cubicBezTo>
                    <a:pt x="21294" y="1543"/>
                    <a:pt x="21050" y="257"/>
                    <a:pt x="19952" y="0"/>
                  </a:cubicBezTo>
                  <a:cubicBezTo>
                    <a:pt x="13606" y="0"/>
                    <a:pt x="7260" y="0"/>
                    <a:pt x="914" y="0"/>
                  </a:cubicBezTo>
                  <a:cubicBezTo>
                    <a:pt x="-62" y="257"/>
                    <a:pt x="-306" y="1543"/>
                    <a:pt x="426" y="3086"/>
                  </a:cubicBezTo>
                  <a:cubicBezTo>
                    <a:pt x="10433" y="21600"/>
                    <a:pt x="10433" y="21600"/>
                    <a:pt x="10433" y="21600"/>
                  </a:cubicBezTo>
                  <a:lnTo>
                    <a:pt x="20562" y="30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25" name="Group"/>
          <p:cNvGrpSpPr/>
          <p:nvPr/>
        </p:nvGrpSpPr>
        <p:grpSpPr>
          <a:xfrm>
            <a:off x="4118465" y="5311767"/>
            <a:ext cx="698628" cy="756493"/>
            <a:chOff x="0" y="0"/>
            <a:chExt cx="1532532" cy="1659466"/>
          </a:xfrm>
          <a:solidFill>
            <a:schemeClr val="tx1"/>
          </a:solidFill>
        </p:grpSpPr>
        <p:sp>
          <p:nvSpPr>
            <p:cNvPr id="2000" name="Shape"/>
            <p:cNvSpPr/>
            <p:nvPr/>
          </p:nvSpPr>
          <p:spPr>
            <a:xfrm>
              <a:off x="362886" y="427568"/>
              <a:ext cx="804334" cy="8128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91" y="0"/>
                    <a:pt x="0" y="4891"/>
                    <a:pt x="0" y="10800"/>
                  </a:cubicBezTo>
                  <a:cubicBezTo>
                    <a:pt x="0" y="16709"/>
                    <a:pt x="4891" y="21600"/>
                    <a:pt x="10800" y="21600"/>
                  </a:cubicBezTo>
                  <a:cubicBezTo>
                    <a:pt x="16709" y="21600"/>
                    <a:pt x="21600" y="16709"/>
                    <a:pt x="21600" y="10800"/>
                  </a:cubicBezTo>
                  <a:cubicBezTo>
                    <a:pt x="21600" y="4891"/>
                    <a:pt x="16709" y="0"/>
                    <a:pt x="10800" y="0"/>
                  </a:cubicBezTo>
                  <a:close/>
                  <a:moveTo>
                    <a:pt x="10800" y="18747"/>
                  </a:moveTo>
                  <a:cubicBezTo>
                    <a:pt x="6521" y="18747"/>
                    <a:pt x="2853" y="15079"/>
                    <a:pt x="2853" y="10800"/>
                  </a:cubicBezTo>
                  <a:cubicBezTo>
                    <a:pt x="2853" y="6317"/>
                    <a:pt x="6521" y="2853"/>
                    <a:pt x="10800" y="2853"/>
                  </a:cubicBezTo>
                  <a:cubicBezTo>
                    <a:pt x="15283" y="2853"/>
                    <a:pt x="18747" y="6317"/>
                    <a:pt x="18747" y="10800"/>
                  </a:cubicBezTo>
                  <a:cubicBezTo>
                    <a:pt x="18747" y="15079"/>
                    <a:pt x="15283" y="18747"/>
                    <a:pt x="10800" y="1874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1" name="Shape"/>
            <p:cNvSpPr/>
            <p:nvPr/>
          </p:nvSpPr>
          <p:spPr>
            <a:xfrm>
              <a:off x="591486" y="1583266"/>
              <a:ext cx="342902" cy="762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
                  </a:moveTo>
                  <a:cubicBezTo>
                    <a:pt x="20640" y="12960"/>
                    <a:pt x="18720" y="21600"/>
                    <a:pt x="16320" y="21600"/>
                  </a:cubicBezTo>
                  <a:cubicBezTo>
                    <a:pt x="5760" y="21600"/>
                    <a:pt x="5760" y="21600"/>
                    <a:pt x="5760" y="21600"/>
                  </a:cubicBezTo>
                  <a:cubicBezTo>
                    <a:pt x="3360" y="21600"/>
                    <a:pt x="960" y="12960"/>
                    <a:pt x="0" y="0"/>
                  </a:cubicBezTo>
                  <a:cubicBezTo>
                    <a:pt x="3360" y="4320"/>
                    <a:pt x="7200" y="4320"/>
                    <a:pt x="11520" y="4320"/>
                  </a:cubicBezTo>
                  <a:cubicBezTo>
                    <a:pt x="15360" y="4320"/>
                    <a:pt x="18720" y="4320"/>
                    <a:pt x="21600" y="216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2" name="Shape"/>
            <p:cNvSpPr/>
            <p:nvPr/>
          </p:nvSpPr>
          <p:spPr>
            <a:xfrm>
              <a:off x="574553" y="1481666"/>
              <a:ext cx="381001" cy="67735"/>
            </a:xfrm>
            <a:custGeom>
              <a:avLst/>
              <a:gdLst/>
              <a:ahLst/>
              <a:cxnLst>
                <a:cxn ang="0">
                  <a:pos x="wd2" y="hd2"/>
                </a:cxn>
                <a:cxn ang="5400000">
                  <a:pos x="wd2" y="hd2"/>
                </a:cxn>
                <a:cxn ang="10800000">
                  <a:pos x="wd2" y="hd2"/>
                </a:cxn>
                <a:cxn ang="16200000">
                  <a:pos x="wd2" y="hd2"/>
                </a:cxn>
              </a:cxnLst>
              <a:rect l="0" t="0" r="r" b="b"/>
              <a:pathLst>
                <a:path w="21600" h="21600" extrusionOk="0">
                  <a:moveTo>
                    <a:pt x="21600" y="2400"/>
                  </a:moveTo>
                  <a:cubicBezTo>
                    <a:pt x="21600" y="4800"/>
                    <a:pt x="21600" y="4800"/>
                    <a:pt x="21600" y="4800"/>
                  </a:cubicBezTo>
                  <a:cubicBezTo>
                    <a:pt x="21600" y="7200"/>
                    <a:pt x="21600" y="7200"/>
                    <a:pt x="21600" y="7200"/>
                  </a:cubicBezTo>
                  <a:cubicBezTo>
                    <a:pt x="21600" y="9600"/>
                    <a:pt x="21600" y="14400"/>
                    <a:pt x="21168" y="16800"/>
                  </a:cubicBezTo>
                  <a:cubicBezTo>
                    <a:pt x="18576" y="19200"/>
                    <a:pt x="15120" y="21600"/>
                    <a:pt x="11232" y="21600"/>
                  </a:cubicBezTo>
                  <a:cubicBezTo>
                    <a:pt x="6912" y="21600"/>
                    <a:pt x="3456" y="19200"/>
                    <a:pt x="0" y="16800"/>
                  </a:cubicBezTo>
                  <a:cubicBezTo>
                    <a:pt x="0" y="12000"/>
                    <a:pt x="0" y="9600"/>
                    <a:pt x="0" y="7200"/>
                  </a:cubicBezTo>
                  <a:cubicBezTo>
                    <a:pt x="0" y="4800"/>
                    <a:pt x="0" y="4800"/>
                    <a:pt x="0" y="4800"/>
                  </a:cubicBezTo>
                  <a:cubicBezTo>
                    <a:pt x="0" y="0"/>
                    <a:pt x="0" y="0"/>
                    <a:pt x="0" y="0"/>
                  </a:cubicBezTo>
                  <a:cubicBezTo>
                    <a:pt x="3024" y="4800"/>
                    <a:pt x="6912" y="4800"/>
                    <a:pt x="11232" y="4800"/>
                  </a:cubicBezTo>
                  <a:cubicBezTo>
                    <a:pt x="15120" y="4800"/>
                    <a:pt x="18576" y="4800"/>
                    <a:pt x="21600" y="24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3" name="Shape"/>
            <p:cNvSpPr/>
            <p:nvPr/>
          </p:nvSpPr>
          <p:spPr>
            <a:xfrm>
              <a:off x="574553" y="1384301"/>
              <a:ext cx="381001" cy="67734"/>
            </a:xfrm>
            <a:custGeom>
              <a:avLst/>
              <a:gdLst/>
              <a:ahLst/>
              <a:cxnLst>
                <a:cxn ang="0">
                  <a:pos x="wd2" y="hd2"/>
                </a:cxn>
                <a:cxn ang="5400000">
                  <a:pos x="wd2" y="hd2"/>
                </a:cxn>
                <a:cxn ang="10800000">
                  <a:pos x="wd2" y="hd2"/>
                </a:cxn>
                <a:cxn ang="16200000">
                  <a:pos x="wd2" y="hd2"/>
                </a:cxn>
              </a:cxnLst>
              <a:rect l="0" t="0" r="r" b="b"/>
              <a:pathLst>
                <a:path w="21600" h="21600" extrusionOk="0">
                  <a:moveTo>
                    <a:pt x="21600" y="2400"/>
                  </a:moveTo>
                  <a:cubicBezTo>
                    <a:pt x="21600" y="4800"/>
                    <a:pt x="21600" y="4800"/>
                    <a:pt x="21600" y="4800"/>
                  </a:cubicBezTo>
                  <a:cubicBezTo>
                    <a:pt x="21600" y="16800"/>
                    <a:pt x="21600" y="16800"/>
                    <a:pt x="21600" y="16800"/>
                  </a:cubicBezTo>
                  <a:cubicBezTo>
                    <a:pt x="18576" y="19200"/>
                    <a:pt x="15120" y="21600"/>
                    <a:pt x="11232" y="21600"/>
                  </a:cubicBezTo>
                  <a:cubicBezTo>
                    <a:pt x="6912" y="21600"/>
                    <a:pt x="3024" y="19200"/>
                    <a:pt x="0" y="16800"/>
                  </a:cubicBezTo>
                  <a:cubicBezTo>
                    <a:pt x="0" y="7200"/>
                    <a:pt x="0" y="7200"/>
                    <a:pt x="0" y="7200"/>
                  </a:cubicBezTo>
                  <a:cubicBezTo>
                    <a:pt x="0" y="0"/>
                    <a:pt x="0" y="0"/>
                    <a:pt x="0" y="0"/>
                  </a:cubicBezTo>
                  <a:cubicBezTo>
                    <a:pt x="3024" y="4800"/>
                    <a:pt x="6912" y="4800"/>
                    <a:pt x="11232" y="4800"/>
                  </a:cubicBezTo>
                  <a:cubicBezTo>
                    <a:pt x="15120" y="4800"/>
                    <a:pt x="18576" y="4800"/>
                    <a:pt x="21600" y="24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4" name="Shape"/>
            <p:cNvSpPr/>
            <p:nvPr/>
          </p:nvSpPr>
          <p:spPr>
            <a:xfrm>
              <a:off x="574553" y="1253066"/>
              <a:ext cx="381001" cy="10160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9969"/>
                    <a:pt x="21600" y="9969"/>
                    <a:pt x="21600" y="9969"/>
                  </a:cubicBezTo>
                  <a:cubicBezTo>
                    <a:pt x="21600" y="18277"/>
                    <a:pt x="21600" y="18277"/>
                    <a:pt x="21600" y="18277"/>
                  </a:cubicBezTo>
                  <a:cubicBezTo>
                    <a:pt x="19008" y="19938"/>
                    <a:pt x="15984" y="21600"/>
                    <a:pt x="12960" y="21600"/>
                  </a:cubicBezTo>
                  <a:cubicBezTo>
                    <a:pt x="12528" y="21600"/>
                    <a:pt x="11664" y="21600"/>
                    <a:pt x="11232" y="21600"/>
                  </a:cubicBezTo>
                  <a:cubicBezTo>
                    <a:pt x="10800" y="21600"/>
                    <a:pt x="10800" y="21600"/>
                    <a:pt x="10368" y="21600"/>
                  </a:cubicBezTo>
                  <a:cubicBezTo>
                    <a:pt x="6480" y="21600"/>
                    <a:pt x="3024" y="19938"/>
                    <a:pt x="0" y="18277"/>
                  </a:cubicBezTo>
                  <a:cubicBezTo>
                    <a:pt x="0" y="11631"/>
                    <a:pt x="0" y="11631"/>
                    <a:pt x="0" y="11631"/>
                  </a:cubicBezTo>
                  <a:cubicBezTo>
                    <a:pt x="0" y="0"/>
                    <a:pt x="0" y="0"/>
                    <a:pt x="0" y="0"/>
                  </a:cubicBezTo>
                  <a:cubicBezTo>
                    <a:pt x="3024" y="6646"/>
                    <a:pt x="6912" y="9969"/>
                    <a:pt x="10800" y="9969"/>
                  </a:cubicBezTo>
                  <a:cubicBezTo>
                    <a:pt x="14688" y="9969"/>
                    <a:pt x="18144" y="6646"/>
                    <a:pt x="216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5" name="Shape"/>
            <p:cNvSpPr/>
            <p:nvPr/>
          </p:nvSpPr>
          <p:spPr>
            <a:xfrm>
              <a:off x="0" y="1054101"/>
              <a:ext cx="197788" cy="299123"/>
            </a:xfrm>
            <a:custGeom>
              <a:avLst/>
              <a:gdLst/>
              <a:ahLst/>
              <a:cxnLst>
                <a:cxn ang="0">
                  <a:pos x="wd2" y="hd2"/>
                </a:cxn>
                <a:cxn ang="5400000">
                  <a:pos x="wd2" y="hd2"/>
                </a:cxn>
                <a:cxn ang="10800000">
                  <a:pos x="wd2" y="hd2"/>
                </a:cxn>
                <a:cxn ang="16200000">
                  <a:pos x="wd2" y="hd2"/>
                </a:cxn>
              </a:cxnLst>
              <a:rect l="0" t="0" r="r" b="b"/>
              <a:pathLst>
                <a:path w="20595" h="21198" extrusionOk="0">
                  <a:moveTo>
                    <a:pt x="20595" y="21060"/>
                  </a:moveTo>
                  <a:cubicBezTo>
                    <a:pt x="15795" y="21600"/>
                    <a:pt x="11795" y="20520"/>
                    <a:pt x="10195" y="18360"/>
                  </a:cubicBezTo>
                  <a:cubicBezTo>
                    <a:pt x="1395" y="7560"/>
                    <a:pt x="1395" y="7560"/>
                    <a:pt x="1395" y="7560"/>
                  </a:cubicBezTo>
                  <a:cubicBezTo>
                    <a:pt x="-1005" y="5400"/>
                    <a:pt x="-205" y="2700"/>
                    <a:pt x="2995" y="0"/>
                  </a:cubicBezTo>
                  <a:cubicBezTo>
                    <a:pt x="4595" y="3240"/>
                    <a:pt x="7795" y="7560"/>
                    <a:pt x="10995" y="11340"/>
                  </a:cubicBezTo>
                  <a:cubicBezTo>
                    <a:pt x="14195" y="15120"/>
                    <a:pt x="17395" y="18360"/>
                    <a:pt x="20595" y="2106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6" name="Shape"/>
            <p:cNvSpPr/>
            <p:nvPr/>
          </p:nvSpPr>
          <p:spPr>
            <a:xfrm>
              <a:off x="66553" y="986368"/>
              <a:ext cx="228601" cy="359835"/>
            </a:xfrm>
            <a:custGeom>
              <a:avLst/>
              <a:gdLst/>
              <a:ahLst/>
              <a:cxnLst>
                <a:cxn ang="0">
                  <a:pos x="wd2" y="hd2"/>
                </a:cxn>
                <a:cxn ang="5400000">
                  <a:pos x="wd2" y="hd2"/>
                </a:cxn>
                <a:cxn ang="10800000">
                  <a:pos x="wd2" y="hd2"/>
                </a:cxn>
                <a:cxn ang="16200000">
                  <a:pos x="wd2" y="hd2"/>
                </a:cxn>
              </a:cxnLst>
              <a:rect l="0" t="0" r="r" b="b"/>
              <a:pathLst>
                <a:path w="21600" h="21600" extrusionOk="0">
                  <a:moveTo>
                    <a:pt x="21600" y="20221"/>
                  </a:moveTo>
                  <a:cubicBezTo>
                    <a:pt x="20160" y="20221"/>
                    <a:pt x="20160" y="20221"/>
                    <a:pt x="20160" y="20221"/>
                  </a:cubicBezTo>
                  <a:cubicBezTo>
                    <a:pt x="20160" y="20681"/>
                    <a:pt x="20160" y="20681"/>
                    <a:pt x="20160" y="20681"/>
                  </a:cubicBezTo>
                  <a:cubicBezTo>
                    <a:pt x="19440" y="21140"/>
                    <a:pt x="18000" y="21140"/>
                    <a:pt x="17280" y="21600"/>
                  </a:cubicBezTo>
                  <a:cubicBezTo>
                    <a:pt x="14400" y="18843"/>
                    <a:pt x="10800" y="16085"/>
                    <a:pt x="7920" y="12409"/>
                  </a:cubicBezTo>
                  <a:cubicBezTo>
                    <a:pt x="4320" y="8732"/>
                    <a:pt x="1440" y="5055"/>
                    <a:pt x="0" y="1838"/>
                  </a:cubicBezTo>
                  <a:cubicBezTo>
                    <a:pt x="720" y="1379"/>
                    <a:pt x="1440" y="919"/>
                    <a:pt x="2160" y="919"/>
                  </a:cubicBezTo>
                  <a:cubicBezTo>
                    <a:pt x="2160" y="460"/>
                    <a:pt x="2160" y="460"/>
                    <a:pt x="2160" y="460"/>
                  </a:cubicBezTo>
                  <a:cubicBezTo>
                    <a:pt x="3600" y="0"/>
                    <a:pt x="3600" y="0"/>
                    <a:pt x="3600" y="0"/>
                  </a:cubicBezTo>
                  <a:cubicBezTo>
                    <a:pt x="5760" y="3217"/>
                    <a:pt x="8640" y="6894"/>
                    <a:pt x="11520" y="11030"/>
                  </a:cubicBezTo>
                  <a:cubicBezTo>
                    <a:pt x="15120" y="14247"/>
                    <a:pt x="18000" y="17464"/>
                    <a:pt x="21600" y="2022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7" name="Shape"/>
            <p:cNvSpPr/>
            <p:nvPr/>
          </p:nvSpPr>
          <p:spPr>
            <a:xfrm>
              <a:off x="151219" y="939800"/>
              <a:ext cx="228601" cy="351369"/>
            </a:xfrm>
            <a:custGeom>
              <a:avLst/>
              <a:gdLst/>
              <a:ahLst/>
              <a:cxnLst>
                <a:cxn ang="0">
                  <a:pos x="wd2" y="hd2"/>
                </a:cxn>
                <a:cxn ang="5400000">
                  <a:pos x="wd2" y="hd2"/>
                </a:cxn>
                <a:cxn ang="10800000">
                  <a:pos x="wd2" y="hd2"/>
                </a:cxn>
                <a:cxn ang="16200000">
                  <a:pos x="wd2" y="hd2"/>
                </a:cxn>
              </a:cxnLst>
              <a:rect l="0" t="0" r="r" b="b"/>
              <a:pathLst>
                <a:path w="21600" h="21600" extrusionOk="0">
                  <a:moveTo>
                    <a:pt x="21600" y="20191"/>
                  </a:moveTo>
                  <a:cubicBezTo>
                    <a:pt x="20880" y="20661"/>
                    <a:pt x="20880" y="20661"/>
                    <a:pt x="20880" y="20661"/>
                  </a:cubicBezTo>
                  <a:cubicBezTo>
                    <a:pt x="18000" y="21600"/>
                    <a:pt x="18000" y="21600"/>
                    <a:pt x="18000" y="21600"/>
                  </a:cubicBezTo>
                  <a:cubicBezTo>
                    <a:pt x="14400" y="19252"/>
                    <a:pt x="10800" y="15965"/>
                    <a:pt x="7920" y="12678"/>
                  </a:cubicBezTo>
                  <a:cubicBezTo>
                    <a:pt x="4320" y="8452"/>
                    <a:pt x="1440" y="4696"/>
                    <a:pt x="0" y="1409"/>
                  </a:cubicBezTo>
                  <a:cubicBezTo>
                    <a:pt x="2880" y="470"/>
                    <a:pt x="2880" y="470"/>
                    <a:pt x="2880" y="470"/>
                  </a:cubicBezTo>
                  <a:cubicBezTo>
                    <a:pt x="4320" y="0"/>
                    <a:pt x="4320" y="0"/>
                    <a:pt x="4320" y="0"/>
                  </a:cubicBezTo>
                  <a:cubicBezTo>
                    <a:pt x="5760" y="3287"/>
                    <a:pt x="8640" y="7043"/>
                    <a:pt x="12240" y="10800"/>
                  </a:cubicBezTo>
                  <a:cubicBezTo>
                    <a:pt x="15120" y="14557"/>
                    <a:pt x="18720" y="17843"/>
                    <a:pt x="21600" y="2019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8" name="Shape"/>
            <p:cNvSpPr/>
            <p:nvPr/>
          </p:nvSpPr>
          <p:spPr>
            <a:xfrm>
              <a:off x="235886" y="872066"/>
              <a:ext cx="258236" cy="372535"/>
            </a:xfrm>
            <a:custGeom>
              <a:avLst/>
              <a:gdLst/>
              <a:ahLst/>
              <a:cxnLst>
                <a:cxn ang="0">
                  <a:pos x="wd2" y="hd2"/>
                </a:cxn>
                <a:cxn ang="5400000">
                  <a:pos x="wd2" y="hd2"/>
                </a:cxn>
                <a:cxn ang="10800000">
                  <a:pos x="wd2" y="hd2"/>
                </a:cxn>
                <a:cxn ang="16200000">
                  <a:pos x="wd2" y="hd2"/>
                </a:cxn>
              </a:cxnLst>
              <a:rect l="0" t="0" r="r" b="b"/>
              <a:pathLst>
                <a:path w="21600" h="21600" extrusionOk="0">
                  <a:moveTo>
                    <a:pt x="21600" y="19396"/>
                  </a:moveTo>
                  <a:cubicBezTo>
                    <a:pt x="18424" y="20278"/>
                    <a:pt x="18424" y="20278"/>
                    <a:pt x="18424" y="20278"/>
                  </a:cubicBezTo>
                  <a:cubicBezTo>
                    <a:pt x="15882" y="21600"/>
                    <a:pt x="15882" y="21600"/>
                    <a:pt x="15882" y="21600"/>
                  </a:cubicBezTo>
                  <a:cubicBezTo>
                    <a:pt x="13341" y="19396"/>
                    <a:pt x="10800" y="17192"/>
                    <a:pt x="8259" y="14547"/>
                  </a:cubicBezTo>
                  <a:cubicBezTo>
                    <a:pt x="8259" y="14106"/>
                    <a:pt x="7624" y="13224"/>
                    <a:pt x="6988" y="12784"/>
                  </a:cubicBezTo>
                  <a:cubicBezTo>
                    <a:pt x="6988" y="12784"/>
                    <a:pt x="6988" y="12343"/>
                    <a:pt x="6353" y="11902"/>
                  </a:cubicBezTo>
                  <a:cubicBezTo>
                    <a:pt x="3812" y="8816"/>
                    <a:pt x="1271" y="5290"/>
                    <a:pt x="0" y="2204"/>
                  </a:cubicBezTo>
                  <a:cubicBezTo>
                    <a:pt x="2541" y="1322"/>
                    <a:pt x="2541" y="1322"/>
                    <a:pt x="2541" y="1322"/>
                  </a:cubicBezTo>
                  <a:cubicBezTo>
                    <a:pt x="5718" y="0"/>
                    <a:pt x="5718" y="0"/>
                    <a:pt x="5718" y="0"/>
                  </a:cubicBezTo>
                  <a:cubicBezTo>
                    <a:pt x="6353" y="3967"/>
                    <a:pt x="7624" y="7494"/>
                    <a:pt x="10800" y="11020"/>
                  </a:cubicBezTo>
                  <a:cubicBezTo>
                    <a:pt x="13341" y="14106"/>
                    <a:pt x="17153" y="17192"/>
                    <a:pt x="21600" y="1939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09" name="Shape"/>
            <p:cNvSpPr/>
            <p:nvPr/>
          </p:nvSpPr>
          <p:spPr>
            <a:xfrm>
              <a:off x="6040" y="297779"/>
              <a:ext cx="195980" cy="299123"/>
            </a:xfrm>
            <a:custGeom>
              <a:avLst/>
              <a:gdLst/>
              <a:ahLst/>
              <a:cxnLst>
                <a:cxn ang="0">
                  <a:pos x="wd2" y="hd2"/>
                </a:cxn>
                <a:cxn ang="5400000">
                  <a:pos x="wd2" y="hd2"/>
                </a:cxn>
                <a:cxn ang="10800000">
                  <a:pos x="wd2" y="hd2"/>
                </a:cxn>
                <a:cxn ang="16200000">
                  <a:pos x="wd2" y="hd2"/>
                </a:cxn>
              </a:cxnLst>
              <a:rect l="0" t="0" r="r" b="b"/>
              <a:pathLst>
                <a:path w="20832" h="21198" extrusionOk="0">
                  <a:moveTo>
                    <a:pt x="2432" y="21198"/>
                  </a:moveTo>
                  <a:cubicBezTo>
                    <a:pt x="32" y="18498"/>
                    <a:pt x="-768" y="15798"/>
                    <a:pt x="832" y="13098"/>
                  </a:cubicBezTo>
                  <a:cubicBezTo>
                    <a:pt x="9632" y="2838"/>
                    <a:pt x="9632" y="2838"/>
                    <a:pt x="9632" y="2838"/>
                  </a:cubicBezTo>
                  <a:cubicBezTo>
                    <a:pt x="12032" y="678"/>
                    <a:pt x="16032" y="-402"/>
                    <a:pt x="20832" y="138"/>
                  </a:cubicBezTo>
                  <a:cubicBezTo>
                    <a:pt x="17632" y="2838"/>
                    <a:pt x="13632" y="6618"/>
                    <a:pt x="10432" y="10398"/>
                  </a:cubicBezTo>
                  <a:cubicBezTo>
                    <a:pt x="7232" y="14178"/>
                    <a:pt x="4832" y="17958"/>
                    <a:pt x="2432" y="2119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0" name="Shape"/>
            <p:cNvSpPr/>
            <p:nvPr/>
          </p:nvSpPr>
          <p:spPr>
            <a:xfrm>
              <a:off x="66553" y="309034"/>
              <a:ext cx="237067" cy="351369"/>
            </a:xfrm>
            <a:custGeom>
              <a:avLst/>
              <a:gdLst/>
              <a:ahLst/>
              <a:cxnLst>
                <a:cxn ang="0">
                  <a:pos x="wd2" y="hd2"/>
                </a:cxn>
                <a:cxn ang="5400000">
                  <a:pos x="wd2" y="hd2"/>
                </a:cxn>
                <a:cxn ang="10800000">
                  <a:pos x="wd2" y="hd2"/>
                </a:cxn>
                <a:cxn ang="16200000">
                  <a:pos x="wd2" y="hd2"/>
                </a:cxn>
              </a:cxnLst>
              <a:rect l="0" t="0" r="r" b="b"/>
              <a:pathLst>
                <a:path w="21600" h="21600" extrusionOk="0">
                  <a:moveTo>
                    <a:pt x="4181" y="21600"/>
                  </a:moveTo>
                  <a:cubicBezTo>
                    <a:pt x="2787" y="21600"/>
                    <a:pt x="2787" y="21600"/>
                    <a:pt x="2787" y="21600"/>
                  </a:cubicBezTo>
                  <a:cubicBezTo>
                    <a:pt x="2090" y="21130"/>
                    <a:pt x="2090" y="21130"/>
                    <a:pt x="2090" y="21130"/>
                  </a:cubicBezTo>
                  <a:cubicBezTo>
                    <a:pt x="1394" y="20661"/>
                    <a:pt x="697" y="20661"/>
                    <a:pt x="0" y="20191"/>
                  </a:cubicBezTo>
                  <a:cubicBezTo>
                    <a:pt x="1394" y="16904"/>
                    <a:pt x="4181" y="13617"/>
                    <a:pt x="6968" y="10330"/>
                  </a:cubicBezTo>
                  <a:cubicBezTo>
                    <a:pt x="10452" y="6104"/>
                    <a:pt x="13935" y="2817"/>
                    <a:pt x="17419" y="0"/>
                  </a:cubicBezTo>
                  <a:cubicBezTo>
                    <a:pt x="18116" y="470"/>
                    <a:pt x="18813" y="470"/>
                    <a:pt x="19510" y="939"/>
                  </a:cubicBezTo>
                  <a:cubicBezTo>
                    <a:pt x="20206" y="939"/>
                    <a:pt x="20206" y="939"/>
                    <a:pt x="20206" y="939"/>
                  </a:cubicBezTo>
                  <a:cubicBezTo>
                    <a:pt x="21600" y="1409"/>
                    <a:pt x="21600" y="1409"/>
                    <a:pt x="21600" y="1409"/>
                  </a:cubicBezTo>
                  <a:cubicBezTo>
                    <a:pt x="18116" y="4226"/>
                    <a:pt x="14632" y="7513"/>
                    <a:pt x="11148" y="11739"/>
                  </a:cubicBezTo>
                  <a:cubicBezTo>
                    <a:pt x="7665" y="15026"/>
                    <a:pt x="5574" y="18783"/>
                    <a:pt x="4181"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1" name="Shape"/>
            <p:cNvSpPr/>
            <p:nvPr/>
          </p:nvSpPr>
          <p:spPr>
            <a:xfrm>
              <a:off x="151219" y="359834"/>
              <a:ext cx="237068" cy="351369"/>
            </a:xfrm>
            <a:custGeom>
              <a:avLst/>
              <a:gdLst/>
              <a:ahLst/>
              <a:cxnLst>
                <a:cxn ang="0">
                  <a:pos x="wd2" y="hd2"/>
                </a:cxn>
                <a:cxn ang="5400000">
                  <a:pos x="wd2" y="hd2"/>
                </a:cxn>
                <a:cxn ang="10800000">
                  <a:pos x="wd2" y="hd2"/>
                </a:cxn>
                <a:cxn ang="16200000">
                  <a:pos x="wd2" y="hd2"/>
                </a:cxn>
              </a:cxnLst>
              <a:rect l="0" t="0" r="r" b="b"/>
              <a:pathLst>
                <a:path w="21600" h="21600" extrusionOk="0">
                  <a:moveTo>
                    <a:pt x="4181" y="21600"/>
                  </a:moveTo>
                  <a:cubicBezTo>
                    <a:pt x="2787" y="21130"/>
                    <a:pt x="2787" y="21130"/>
                    <a:pt x="2787" y="21130"/>
                  </a:cubicBezTo>
                  <a:cubicBezTo>
                    <a:pt x="0" y="20191"/>
                    <a:pt x="0" y="20191"/>
                    <a:pt x="0" y="20191"/>
                  </a:cubicBezTo>
                  <a:cubicBezTo>
                    <a:pt x="2090" y="16904"/>
                    <a:pt x="4181" y="13617"/>
                    <a:pt x="6968" y="9861"/>
                  </a:cubicBezTo>
                  <a:cubicBezTo>
                    <a:pt x="10452" y="6104"/>
                    <a:pt x="13935" y="2348"/>
                    <a:pt x="17419" y="0"/>
                  </a:cubicBezTo>
                  <a:cubicBezTo>
                    <a:pt x="20206" y="939"/>
                    <a:pt x="20206" y="939"/>
                    <a:pt x="20206" y="939"/>
                  </a:cubicBezTo>
                  <a:cubicBezTo>
                    <a:pt x="21600" y="1409"/>
                    <a:pt x="21600" y="1409"/>
                    <a:pt x="21600" y="1409"/>
                  </a:cubicBezTo>
                  <a:cubicBezTo>
                    <a:pt x="18116" y="4226"/>
                    <a:pt x="14632" y="7513"/>
                    <a:pt x="11148" y="11270"/>
                  </a:cubicBezTo>
                  <a:cubicBezTo>
                    <a:pt x="8361" y="15026"/>
                    <a:pt x="5574" y="18313"/>
                    <a:pt x="4181"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2" name="Shape"/>
            <p:cNvSpPr/>
            <p:nvPr/>
          </p:nvSpPr>
          <p:spPr>
            <a:xfrm>
              <a:off x="235886" y="406400"/>
              <a:ext cx="258236" cy="368302"/>
            </a:xfrm>
            <a:custGeom>
              <a:avLst/>
              <a:gdLst/>
              <a:ahLst/>
              <a:cxnLst>
                <a:cxn ang="0">
                  <a:pos x="wd2" y="hd2"/>
                </a:cxn>
                <a:cxn ang="5400000">
                  <a:pos x="wd2" y="hd2"/>
                </a:cxn>
                <a:cxn ang="10800000">
                  <a:pos x="wd2" y="hd2"/>
                </a:cxn>
                <a:cxn ang="16200000">
                  <a:pos x="wd2" y="hd2"/>
                </a:cxn>
              </a:cxnLst>
              <a:rect l="0" t="0" r="r" b="b"/>
              <a:pathLst>
                <a:path w="21600" h="21600" extrusionOk="0">
                  <a:moveTo>
                    <a:pt x="6353" y="21600"/>
                  </a:moveTo>
                  <a:cubicBezTo>
                    <a:pt x="3176" y="20250"/>
                    <a:pt x="3176" y="20250"/>
                    <a:pt x="3176" y="20250"/>
                  </a:cubicBezTo>
                  <a:cubicBezTo>
                    <a:pt x="0" y="19350"/>
                    <a:pt x="0" y="19350"/>
                    <a:pt x="0" y="19350"/>
                  </a:cubicBezTo>
                  <a:cubicBezTo>
                    <a:pt x="1271" y="17100"/>
                    <a:pt x="3176" y="13950"/>
                    <a:pt x="5718" y="11250"/>
                  </a:cubicBezTo>
                  <a:cubicBezTo>
                    <a:pt x="5718" y="10800"/>
                    <a:pt x="6353" y="10350"/>
                    <a:pt x="6988" y="9900"/>
                  </a:cubicBezTo>
                  <a:cubicBezTo>
                    <a:pt x="6988" y="9450"/>
                    <a:pt x="6988" y="9000"/>
                    <a:pt x="7624" y="9000"/>
                  </a:cubicBezTo>
                  <a:cubicBezTo>
                    <a:pt x="10165" y="5400"/>
                    <a:pt x="13341" y="2250"/>
                    <a:pt x="16518" y="0"/>
                  </a:cubicBezTo>
                  <a:cubicBezTo>
                    <a:pt x="18424" y="900"/>
                    <a:pt x="18424" y="900"/>
                    <a:pt x="18424" y="900"/>
                  </a:cubicBezTo>
                  <a:cubicBezTo>
                    <a:pt x="21600" y="2250"/>
                    <a:pt x="21600" y="2250"/>
                    <a:pt x="21600" y="2250"/>
                  </a:cubicBezTo>
                  <a:cubicBezTo>
                    <a:pt x="17788" y="4500"/>
                    <a:pt x="13976" y="7200"/>
                    <a:pt x="10800" y="10800"/>
                  </a:cubicBezTo>
                  <a:cubicBezTo>
                    <a:pt x="8259" y="14400"/>
                    <a:pt x="6353" y="18000"/>
                    <a:pt x="6353"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3" name="Shape"/>
            <p:cNvSpPr/>
            <p:nvPr/>
          </p:nvSpPr>
          <p:spPr>
            <a:xfrm>
              <a:off x="599953" y="0"/>
              <a:ext cx="347134" cy="7196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0191" y="9600"/>
                    <a:pt x="18313" y="0"/>
                    <a:pt x="15965" y="0"/>
                  </a:cubicBezTo>
                  <a:cubicBezTo>
                    <a:pt x="5635" y="0"/>
                    <a:pt x="5635" y="0"/>
                    <a:pt x="5635" y="0"/>
                  </a:cubicBezTo>
                  <a:cubicBezTo>
                    <a:pt x="3287" y="0"/>
                    <a:pt x="1409" y="9600"/>
                    <a:pt x="0" y="21600"/>
                  </a:cubicBezTo>
                  <a:cubicBezTo>
                    <a:pt x="3287" y="19200"/>
                    <a:pt x="6574" y="16800"/>
                    <a:pt x="10330" y="16800"/>
                  </a:cubicBezTo>
                  <a:cubicBezTo>
                    <a:pt x="14557" y="16800"/>
                    <a:pt x="18313" y="19200"/>
                    <a:pt x="21600"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4" name="Shape"/>
            <p:cNvSpPr/>
            <p:nvPr/>
          </p:nvSpPr>
          <p:spPr>
            <a:xfrm>
              <a:off x="583019" y="110066"/>
              <a:ext cx="381001" cy="67735"/>
            </a:xfrm>
            <a:custGeom>
              <a:avLst/>
              <a:gdLst/>
              <a:ahLst/>
              <a:cxnLst>
                <a:cxn ang="0">
                  <a:pos x="wd2" y="hd2"/>
                </a:cxn>
                <a:cxn ang="5400000">
                  <a:pos x="wd2" y="hd2"/>
                </a:cxn>
                <a:cxn ang="10800000">
                  <a:pos x="wd2" y="hd2"/>
                </a:cxn>
                <a:cxn ang="16200000">
                  <a:pos x="wd2" y="hd2"/>
                </a:cxn>
              </a:cxnLst>
              <a:rect l="0" t="0" r="r" b="b"/>
              <a:pathLst>
                <a:path w="21600" h="21600" extrusionOk="0">
                  <a:moveTo>
                    <a:pt x="21600" y="4800"/>
                  </a:moveTo>
                  <a:cubicBezTo>
                    <a:pt x="18144" y="2400"/>
                    <a:pt x="14256" y="0"/>
                    <a:pt x="10368" y="0"/>
                  </a:cubicBezTo>
                  <a:cubicBezTo>
                    <a:pt x="6480" y="0"/>
                    <a:pt x="3024" y="0"/>
                    <a:pt x="0" y="4800"/>
                  </a:cubicBezTo>
                  <a:cubicBezTo>
                    <a:pt x="0" y="7200"/>
                    <a:pt x="0" y="9600"/>
                    <a:pt x="0" y="14400"/>
                  </a:cubicBezTo>
                  <a:cubicBezTo>
                    <a:pt x="0" y="16800"/>
                    <a:pt x="0" y="16800"/>
                    <a:pt x="0" y="16800"/>
                  </a:cubicBezTo>
                  <a:cubicBezTo>
                    <a:pt x="0" y="19200"/>
                    <a:pt x="0" y="19200"/>
                    <a:pt x="0" y="19200"/>
                  </a:cubicBezTo>
                  <a:cubicBezTo>
                    <a:pt x="3024" y="16800"/>
                    <a:pt x="6480" y="14400"/>
                    <a:pt x="10368" y="14400"/>
                  </a:cubicBezTo>
                  <a:cubicBezTo>
                    <a:pt x="14256" y="14400"/>
                    <a:pt x="18144" y="16800"/>
                    <a:pt x="21600" y="21600"/>
                  </a:cubicBezTo>
                  <a:cubicBezTo>
                    <a:pt x="21600" y="14400"/>
                    <a:pt x="21600" y="14400"/>
                    <a:pt x="21600" y="14400"/>
                  </a:cubicBezTo>
                  <a:cubicBezTo>
                    <a:pt x="21600" y="14400"/>
                    <a:pt x="21600" y="14400"/>
                    <a:pt x="21600" y="14400"/>
                  </a:cubicBezTo>
                  <a:cubicBezTo>
                    <a:pt x="21600" y="9600"/>
                    <a:pt x="21600" y="7200"/>
                    <a:pt x="21600" y="4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5" name="Shape"/>
            <p:cNvSpPr/>
            <p:nvPr/>
          </p:nvSpPr>
          <p:spPr>
            <a:xfrm>
              <a:off x="583019" y="207434"/>
              <a:ext cx="381001" cy="63503"/>
            </a:xfrm>
            <a:custGeom>
              <a:avLst/>
              <a:gdLst/>
              <a:ahLst/>
              <a:cxnLst>
                <a:cxn ang="0">
                  <a:pos x="wd2" y="hd2"/>
                </a:cxn>
                <a:cxn ang="5400000">
                  <a:pos x="wd2" y="hd2"/>
                </a:cxn>
                <a:cxn ang="10800000">
                  <a:pos x="wd2" y="hd2"/>
                </a:cxn>
                <a:cxn ang="16200000">
                  <a:pos x="wd2" y="hd2"/>
                </a:cxn>
              </a:cxnLst>
              <a:rect l="0" t="0" r="r" b="b"/>
              <a:pathLst>
                <a:path w="21600" h="21600" extrusionOk="0">
                  <a:moveTo>
                    <a:pt x="0" y="5400"/>
                  </a:moveTo>
                  <a:cubicBezTo>
                    <a:pt x="0" y="16200"/>
                    <a:pt x="0" y="16200"/>
                    <a:pt x="0" y="16200"/>
                  </a:cubicBezTo>
                  <a:cubicBezTo>
                    <a:pt x="0" y="21600"/>
                    <a:pt x="0" y="21600"/>
                    <a:pt x="0" y="21600"/>
                  </a:cubicBezTo>
                  <a:cubicBezTo>
                    <a:pt x="3024" y="18900"/>
                    <a:pt x="6480" y="16200"/>
                    <a:pt x="10368" y="16200"/>
                  </a:cubicBezTo>
                  <a:cubicBezTo>
                    <a:pt x="14256" y="16200"/>
                    <a:pt x="18144" y="18900"/>
                    <a:pt x="21600" y="21600"/>
                  </a:cubicBezTo>
                  <a:cubicBezTo>
                    <a:pt x="21600" y="16200"/>
                    <a:pt x="21600" y="16200"/>
                    <a:pt x="21600" y="16200"/>
                  </a:cubicBezTo>
                  <a:cubicBezTo>
                    <a:pt x="21600" y="5400"/>
                    <a:pt x="21600" y="5400"/>
                    <a:pt x="21600" y="5400"/>
                  </a:cubicBezTo>
                  <a:cubicBezTo>
                    <a:pt x="18144" y="2700"/>
                    <a:pt x="14256" y="0"/>
                    <a:pt x="10368" y="0"/>
                  </a:cubicBezTo>
                  <a:cubicBezTo>
                    <a:pt x="6480" y="0"/>
                    <a:pt x="3024" y="0"/>
                    <a:pt x="0" y="54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6" name="Shape"/>
            <p:cNvSpPr/>
            <p:nvPr/>
          </p:nvSpPr>
          <p:spPr>
            <a:xfrm>
              <a:off x="583019" y="309034"/>
              <a:ext cx="381001" cy="88903"/>
            </a:xfrm>
            <a:custGeom>
              <a:avLst/>
              <a:gdLst/>
              <a:ahLst/>
              <a:cxnLst>
                <a:cxn ang="0">
                  <a:pos x="wd2" y="hd2"/>
                </a:cxn>
                <a:cxn ang="5400000">
                  <a:pos x="wd2" y="hd2"/>
                </a:cxn>
                <a:cxn ang="10800000">
                  <a:pos x="wd2" y="hd2"/>
                </a:cxn>
                <a:cxn ang="16200000">
                  <a:pos x="wd2" y="hd2"/>
                </a:cxn>
              </a:cxnLst>
              <a:rect l="0" t="0" r="r" b="b"/>
              <a:pathLst>
                <a:path w="21600" h="21600" extrusionOk="0">
                  <a:moveTo>
                    <a:pt x="10368" y="0"/>
                  </a:moveTo>
                  <a:cubicBezTo>
                    <a:pt x="9504" y="0"/>
                    <a:pt x="9072" y="0"/>
                    <a:pt x="8640" y="0"/>
                  </a:cubicBezTo>
                  <a:cubicBezTo>
                    <a:pt x="5184" y="0"/>
                    <a:pt x="2592" y="1800"/>
                    <a:pt x="0" y="3600"/>
                  </a:cubicBezTo>
                  <a:cubicBezTo>
                    <a:pt x="0" y="10800"/>
                    <a:pt x="0" y="10800"/>
                    <a:pt x="0" y="10800"/>
                  </a:cubicBezTo>
                  <a:cubicBezTo>
                    <a:pt x="0" y="21600"/>
                    <a:pt x="0" y="21600"/>
                    <a:pt x="0" y="21600"/>
                  </a:cubicBezTo>
                  <a:cubicBezTo>
                    <a:pt x="3456" y="16200"/>
                    <a:pt x="6912" y="12600"/>
                    <a:pt x="10800" y="12600"/>
                  </a:cubicBezTo>
                  <a:cubicBezTo>
                    <a:pt x="14688" y="12600"/>
                    <a:pt x="18144" y="16200"/>
                    <a:pt x="21600" y="21600"/>
                  </a:cubicBezTo>
                  <a:cubicBezTo>
                    <a:pt x="21600" y="10800"/>
                    <a:pt x="21600" y="10800"/>
                    <a:pt x="21600" y="10800"/>
                  </a:cubicBezTo>
                  <a:cubicBezTo>
                    <a:pt x="21600" y="3600"/>
                    <a:pt x="21600" y="3600"/>
                    <a:pt x="21600" y="3600"/>
                  </a:cubicBezTo>
                  <a:cubicBezTo>
                    <a:pt x="18576" y="1800"/>
                    <a:pt x="15120" y="0"/>
                    <a:pt x="11232" y="0"/>
                  </a:cubicBezTo>
                  <a:cubicBezTo>
                    <a:pt x="10800" y="0"/>
                    <a:pt x="10368" y="0"/>
                    <a:pt x="10368"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7" name="Shape"/>
            <p:cNvSpPr/>
            <p:nvPr/>
          </p:nvSpPr>
          <p:spPr>
            <a:xfrm>
              <a:off x="1336553" y="300568"/>
              <a:ext cx="195980" cy="304801"/>
            </a:xfrm>
            <a:custGeom>
              <a:avLst/>
              <a:gdLst/>
              <a:ahLst/>
              <a:cxnLst>
                <a:cxn ang="0">
                  <a:pos x="wd2" y="hd2"/>
                </a:cxn>
                <a:cxn ang="5400000">
                  <a:pos x="wd2" y="hd2"/>
                </a:cxn>
                <a:cxn ang="10800000">
                  <a:pos x="wd2" y="hd2"/>
                </a:cxn>
                <a:cxn ang="16200000">
                  <a:pos x="wd2" y="hd2"/>
                </a:cxn>
              </a:cxnLst>
              <a:rect l="0" t="0" r="r" b="b"/>
              <a:pathLst>
                <a:path w="20832" h="21600" extrusionOk="0">
                  <a:moveTo>
                    <a:pt x="0" y="0"/>
                  </a:moveTo>
                  <a:cubicBezTo>
                    <a:pt x="4800" y="0"/>
                    <a:pt x="8800" y="1080"/>
                    <a:pt x="11200" y="3240"/>
                  </a:cubicBezTo>
                  <a:cubicBezTo>
                    <a:pt x="20000" y="13500"/>
                    <a:pt x="20000" y="13500"/>
                    <a:pt x="20000" y="13500"/>
                  </a:cubicBezTo>
                  <a:cubicBezTo>
                    <a:pt x="21600" y="16200"/>
                    <a:pt x="20800" y="18900"/>
                    <a:pt x="18400" y="21600"/>
                  </a:cubicBezTo>
                  <a:cubicBezTo>
                    <a:pt x="16000" y="17820"/>
                    <a:pt x="13600" y="14040"/>
                    <a:pt x="10400" y="9720"/>
                  </a:cubicBezTo>
                  <a:cubicBezTo>
                    <a:pt x="7200" y="6480"/>
                    <a:pt x="3200" y="3240"/>
                    <a:pt x="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8" name="Shape"/>
            <p:cNvSpPr/>
            <p:nvPr/>
          </p:nvSpPr>
          <p:spPr>
            <a:xfrm>
              <a:off x="1243419" y="313266"/>
              <a:ext cx="228601" cy="351369"/>
            </a:xfrm>
            <a:custGeom>
              <a:avLst/>
              <a:gdLst/>
              <a:ahLst/>
              <a:cxnLst>
                <a:cxn ang="0">
                  <a:pos x="wd2" y="hd2"/>
                </a:cxn>
                <a:cxn ang="5400000">
                  <a:pos x="wd2" y="hd2"/>
                </a:cxn>
                <a:cxn ang="10800000">
                  <a:pos x="wd2" y="hd2"/>
                </a:cxn>
                <a:cxn ang="16200000">
                  <a:pos x="wd2" y="hd2"/>
                </a:cxn>
              </a:cxnLst>
              <a:rect l="0" t="0" r="r" b="b"/>
              <a:pathLst>
                <a:path w="21600" h="21600" extrusionOk="0">
                  <a:moveTo>
                    <a:pt x="0" y="1409"/>
                  </a:moveTo>
                  <a:cubicBezTo>
                    <a:pt x="720" y="939"/>
                    <a:pt x="720" y="939"/>
                    <a:pt x="720" y="939"/>
                  </a:cubicBezTo>
                  <a:cubicBezTo>
                    <a:pt x="1440" y="939"/>
                    <a:pt x="1440" y="939"/>
                    <a:pt x="1440" y="939"/>
                  </a:cubicBezTo>
                  <a:cubicBezTo>
                    <a:pt x="2160" y="470"/>
                    <a:pt x="2880" y="470"/>
                    <a:pt x="4320" y="0"/>
                  </a:cubicBezTo>
                  <a:cubicBezTo>
                    <a:pt x="7200" y="2348"/>
                    <a:pt x="10800" y="5635"/>
                    <a:pt x="13680" y="9391"/>
                  </a:cubicBezTo>
                  <a:cubicBezTo>
                    <a:pt x="17280" y="13148"/>
                    <a:pt x="19440" y="16904"/>
                    <a:pt x="21600" y="20191"/>
                  </a:cubicBezTo>
                  <a:cubicBezTo>
                    <a:pt x="20880" y="20661"/>
                    <a:pt x="20160" y="20661"/>
                    <a:pt x="19440" y="21130"/>
                  </a:cubicBezTo>
                  <a:cubicBezTo>
                    <a:pt x="18720" y="21130"/>
                    <a:pt x="18720" y="21130"/>
                    <a:pt x="18720" y="21130"/>
                  </a:cubicBezTo>
                  <a:cubicBezTo>
                    <a:pt x="17280" y="21600"/>
                    <a:pt x="17280" y="21600"/>
                    <a:pt x="17280" y="21600"/>
                  </a:cubicBezTo>
                  <a:cubicBezTo>
                    <a:pt x="15840" y="18313"/>
                    <a:pt x="12960" y="14557"/>
                    <a:pt x="9360" y="10800"/>
                  </a:cubicBezTo>
                  <a:cubicBezTo>
                    <a:pt x="6480" y="7043"/>
                    <a:pt x="2880" y="4226"/>
                    <a:pt x="0" y="140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19" name="Shape"/>
            <p:cNvSpPr/>
            <p:nvPr/>
          </p:nvSpPr>
          <p:spPr>
            <a:xfrm>
              <a:off x="1162987" y="359834"/>
              <a:ext cx="224369" cy="359836"/>
            </a:xfrm>
            <a:custGeom>
              <a:avLst/>
              <a:gdLst/>
              <a:ahLst/>
              <a:cxnLst>
                <a:cxn ang="0">
                  <a:pos x="wd2" y="hd2"/>
                </a:cxn>
                <a:cxn ang="5400000">
                  <a:pos x="wd2" y="hd2"/>
                </a:cxn>
                <a:cxn ang="10800000">
                  <a:pos x="wd2" y="hd2"/>
                </a:cxn>
                <a:cxn ang="16200000">
                  <a:pos x="wd2" y="hd2"/>
                </a:cxn>
              </a:cxnLst>
              <a:rect l="0" t="0" r="r" b="b"/>
              <a:pathLst>
                <a:path w="21600" h="21600" extrusionOk="0">
                  <a:moveTo>
                    <a:pt x="0" y="1838"/>
                  </a:moveTo>
                  <a:cubicBezTo>
                    <a:pt x="720" y="1379"/>
                    <a:pt x="720" y="1379"/>
                    <a:pt x="720" y="1379"/>
                  </a:cubicBezTo>
                  <a:cubicBezTo>
                    <a:pt x="3600" y="0"/>
                    <a:pt x="3600" y="0"/>
                    <a:pt x="3600" y="0"/>
                  </a:cubicBezTo>
                  <a:cubicBezTo>
                    <a:pt x="7200" y="2757"/>
                    <a:pt x="10080" y="5974"/>
                    <a:pt x="13680" y="9191"/>
                  </a:cubicBezTo>
                  <a:cubicBezTo>
                    <a:pt x="17280" y="12868"/>
                    <a:pt x="19440" y="17004"/>
                    <a:pt x="21600" y="20221"/>
                  </a:cubicBezTo>
                  <a:cubicBezTo>
                    <a:pt x="18720" y="21140"/>
                    <a:pt x="18720" y="21140"/>
                    <a:pt x="18720" y="21140"/>
                  </a:cubicBezTo>
                  <a:cubicBezTo>
                    <a:pt x="17280" y="21600"/>
                    <a:pt x="17280" y="21600"/>
                    <a:pt x="17280" y="21600"/>
                  </a:cubicBezTo>
                  <a:cubicBezTo>
                    <a:pt x="15840" y="18383"/>
                    <a:pt x="12960" y="14706"/>
                    <a:pt x="9360" y="10570"/>
                  </a:cubicBezTo>
                  <a:cubicBezTo>
                    <a:pt x="6480" y="7353"/>
                    <a:pt x="2880" y="4136"/>
                    <a:pt x="0" y="183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0" name="Shape"/>
            <p:cNvSpPr/>
            <p:nvPr/>
          </p:nvSpPr>
          <p:spPr>
            <a:xfrm>
              <a:off x="1048686" y="414866"/>
              <a:ext cx="258236" cy="364068"/>
            </a:xfrm>
            <a:custGeom>
              <a:avLst/>
              <a:gdLst/>
              <a:ahLst/>
              <a:cxnLst>
                <a:cxn ang="0">
                  <a:pos x="wd2" y="hd2"/>
                </a:cxn>
                <a:cxn ang="5400000">
                  <a:pos x="wd2" y="hd2"/>
                </a:cxn>
                <a:cxn ang="10800000">
                  <a:pos x="wd2" y="hd2"/>
                </a:cxn>
                <a:cxn ang="16200000">
                  <a:pos x="wd2" y="hd2"/>
                </a:cxn>
              </a:cxnLst>
              <a:rect l="0" t="0" r="r" b="b"/>
              <a:pathLst>
                <a:path w="21600" h="21600" extrusionOk="0">
                  <a:moveTo>
                    <a:pt x="0" y="2250"/>
                  </a:moveTo>
                  <a:cubicBezTo>
                    <a:pt x="3176" y="900"/>
                    <a:pt x="3176" y="900"/>
                    <a:pt x="3176" y="900"/>
                  </a:cubicBezTo>
                  <a:cubicBezTo>
                    <a:pt x="5718" y="0"/>
                    <a:pt x="5718" y="0"/>
                    <a:pt x="5718" y="0"/>
                  </a:cubicBezTo>
                  <a:cubicBezTo>
                    <a:pt x="8259" y="1800"/>
                    <a:pt x="10800" y="4500"/>
                    <a:pt x="12706" y="7200"/>
                  </a:cubicBezTo>
                  <a:cubicBezTo>
                    <a:pt x="13341" y="7650"/>
                    <a:pt x="13976" y="8100"/>
                    <a:pt x="13976" y="9000"/>
                  </a:cubicBezTo>
                  <a:cubicBezTo>
                    <a:pt x="14612" y="9000"/>
                    <a:pt x="14612" y="9450"/>
                    <a:pt x="14612" y="9450"/>
                  </a:cubicBezTo>
                  <a:cubicBezTo>
                    <a:pt x="17788" y="13050"/>
                    <a:pt x="19694" y="16650"/>
                    <a:pt x="21600" y="19350"/>
                  </a:cubicBezTo>
                  <a:cubicBezTo>
                    <a:pt x="19059" y="20250"/>
                    <a:pt x="19059" y="20250"/>
                    <a:pt x="19059" y="20250"/>
                  </a:cubicBezTo>
                  <a:cubicBezTo>
                    <a:pt x="15882" y="21600"/>
                    <a:pt x="15882" y="21600"/>
                    <a:pt x="15882" y="21600"/>
                  </a:cubicBezTo>
                  <a:cubicBezTo>
                    <a:pt x="15247" y="18000"/>
                    <a:pt x="13341" y="14400"/>
                    <a:pt x="10800" y="10800"/>
                  </a:cubicBezTo>
                  <a:cubicBezTo>
                    <a:pt x="8259" y="7200"/>
                    <a:pt x="4447" y="4500"/>
                    <a:pt x="0" y="225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1" name="Shape"/>
            <p:cNvSpPr/>
            <p:nvPr/>
          </p:nvSpPr>
          <p:spPr>
            <a:xfrm>
              <a:off x="1336553" y="1062568"/>
              <a:ext cx="194255" cy="299122"/>
            </a:xfrm>
            <a:custGeom>
              <a:avLst/>
              <a:gdLst/>
              <a:ahLst/>
              <a:cxnLst>
                <a:cxn ang="0">
                  <a:pos x="wd2" y="hd2"/>
                </a:cxn>
                <a:cxn ang="5400000">
                  <a:pos x="wd2" y="hd2"/>
                </a:cxn>
                <a:cxn ang="10800000">
                  <a:pos x="wd2" y="hd2"/>
                </a:cxn>
                <a:cxn ang="16200000">
                  <a:pos x="wd2" y="hd2"/>
                </a:cxn>
              </a:cxnLst>
              <a:rect l="0" t="0" r="r" b="b"/>
              <a:pathLst>
                <a:path w="20649" h="21198" extrusionOk="0">
                  <a:moveTo>
                    <a:pt x="18400" y="0"/>
                  </a:moveTo>
                  <a:cubicBezTo>
                    <a:pt x="20800" y="2700"/>
                    <a:pt x="21600" y="5400"/>
                    <a:pt x="19200" y="7560"/>
                  </a:cubicBezTo>
                  <a:cubicBezTo>
                    <a:pt x="10400" y="18360"/>
                    <a:pt x="10400" y="18360"/>
                    <a:pt x="10400" y="18360"/>
                  </a:cubicBezTo>
                  <a:cubicBezTo>
                    <a:pt x="8800" y="20520"/>
                    <a:pt x="4800" y="21600"/>
                    <a:pt x="0" y="21060"/>
                  </a:cubicBezTo>
                  <a:cubicBezTo>
                    <a:pt x="3200" y="18360"/>
                    <a:pt x="7200" y="14580"/>
                    <a:pt x="10400" y="10260"/>
                  </a:cubicBezTo>
                  <a:cubicBezTo>
                    <a:pt x="13600" y="7020"/>
                    <a:pt x="16000" y="3240"/>
                    <a:pt x="184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2" name="Shape"/>
            <p:cNvSpPr/>
            <p:nvPr/>
          </p:nvSpPr>
          <p:spPr>
            <a:xfrm>
              <a:off x="1239187" y="994834"/>
              <a:ext cx="232836" cy="351369"/>
            </a:xfrm>
            <a:custGeom>
              <a:avLst/>
              <a:gdLst/>
              <a:ahLst/>
              <a:cxnLst>
                <a:cxn ang="0">
                  <a:pos x="wd2" y="hd2"/>
                </a:cxn>
                <a:cxn ang="5400000">
                  <a:pos x="wd2" y="hd2"/>
                </a:cxn>
                <a:cxn ang="10800000">
                  <a:pos x="wd2" y="hd2"/>
                </a:cxn>
                <a:cxn ang="16200000">
                  <a:pos x="wd2" y="hd2"/>
                </a:cxn>
              </a:cxnLst>
              <a:rect l="0" t="0" r="r" b="b"/>
              <a:pathLst>
                <a:path w="21600" h="21600" extrusionOk="0">
                  <a:moveTo>
                    <a:pt x="17419" y="0"/>
                  </a:moveTo>
                  <a:cubicBezTo>
                    <a:pt x="18813" y="470"/>
                    <a:pt x="18813" y="470"/>
                    <a:pt x="18813" y="470"/>
                  </a:cubicBezTo>
                  <a:cubicBezTo>
                    <a:pt x="18813" y="939"/>
                    <a:pt x="18813" y="939"/>
                    <a:pt x="18813" y="939"/>
                  </a:cubicBezTo>
                  <a:cubicBezTo>
                    <a:pt x="20206" y="939"/>
                    <a:pt x="20903" y="1409"/>
                    <a:pt x="21600" y="1878"/>
                  </a:cubicBezTo>
                  <a:cubicBezTo>
                    <a:pt x="19510" y="4696"/>
                    <a:pt x="17419" y="8452"/>
                    <a:pt x="13935" y="11739"/>
                  </a:cubicBezTo>
                  <a:cubicBezTo>
                    <a:pt x="11148" y="15496"/>
                    <a:pt x="7665" y="19252"/>
                    <a:pt x="4181" y="21600"/>
                  </a:cubicBezTo>
                  <a:cubicBezTo>
                    <a:pt x="3484" y="21600"/>
                    <a:pt x="2787" y="21130"/>
                    <a:pt x="1394" y="21130"/>
                  </a:cubicBezTo>
                  <a:cubicBezTo>
                    <a:pt x="1394" y="20661"/>
                    <a:pt x="1394" y="20661"/>
                    <a:pt x="1394" y="20661"/>
                  </a:cubicBezTo>
                  <a:cubicBezTo>
                    <a:pt x="0" y="20191"/>
                    <a:pt x="0" y="20191"/>
                    <a:pt x="0" y="20191"/>
                  </a:cubicBezTo>
                  <a:cubicBezTo>
                    <a:pt x="3484" y="17843"/>
                    <a:pt x="6968" y="14087"/>
                    <a:pt x="10452" y="10330"/>
                  </a:cubicBezTo>
                  <a:cubicBezTo>
                    <a:pt x="13239" y="6574"/>
                    <a:pt x="16026" y="3287"/>
                    <a:pt x="1741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3" name="Shape"/>
            <p:cNvSpPr/>
            <p:nvPr/>
          </p:nvSpPr>
          <p:spPr>
            <a:xfrm>
              <a:off x="1154521" y="948266"/>
              <a:ext cx="232835" cy="351369"/>
            </a:xfrm>
            <a:custGeom>
              <a:avLst/>
              <a:gdLst/>
              <a:ahLst/>
              <a:cxnLst>
                <a:cxn ang="0">
                  <a:pos x="wd2" y="hd2"/>
                </a:cxn>
                <a:cxn ang="5400000">
                  <a:pos x="wd2" y="hd2"/>
                </a:cxn>
                <a:cxn ang="10800000">
                  <a:pos x="wd2" y="hd2"/>
                </a:cxn>
                <a:cxn ang="16200000">
                  <a:pos x="wd2" y="hd2"/>
                </a:cxn>
              </a:cxnLst>
              <a:rect l="0" t="0" r="r" b="b"/>
              <a:pathLst>
                <a:path w="21600" h="21600" extrusionOk="0">
                  <a:moveTo>
                    <a:pt x="17419" y="0"/>
                  </a:moveTo>
                  <a:cubicBezTo>
                    <a:pt x="18116" y="470"/>
                    <a:pt x="18116" y="470"/>
                    <a:pt x="18116" y="470"/>
                  </a:cubicBezTo>
                  <a:cubicBezTo>
                    <a:pt x="21600" y="1409"/>
                    <a:pt x="21600" y="1409"/>
                    <a:pt x="21600" y="1409"/>
                  </a:cubicBezTo>
                  <a:cubicBezTo>
                    <a:pt x="19510" y="4696"/>
                    <a:pt x="17419" y="7983"/>
                    <a:pt x="13935" y="11739"/>
                  </a:cubicBezTo>
                  <a:cubicBezTo>
                    <a:pt x="10452" y="15496"/>
                    <a:pt x="6968" y="18783"/>
                    <a:pt x="3484" y="21600"/>
                  </a:cubicBezTo>
                  <a:cubicBezTo>
                    <a:pt x="1394" y="20661"/>
                    <a:pt x="1394" y="20661"/>
                    <a:pt x="1394" y="20661"/>
                  </a:cubicBezTo>
                  <a:cubicBezTo>
                    <a:pt x="0" y="20191"/>
                    <a:pt x="0" y="20191"/>
                    <a:pt x="0" y="20191"/>
                  </a:cubicBezTo>
                  <a:cubicBezTo>
                    <a:pt x="3484" y="17374"/>
                    <a:pt x="6968" y="14087"/>
                    <a:pt x="10452" y="9861"/>
                  </a:cubicBezTo>
                  <a:cubicBezTo>
                    <a:pt x="13239" y="6574"/>
                    <a:pt x="16026" y="2817"/>
                    <a:pt x="1741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4" name="Shape"/>
            <p:cNvSpPr/>
            <p:nvPr/>
          </p:nvSpPr>
          <p:spPr>
            <a:xfrm>
              <a:off x="1040219" y="880533"/>
              <a:ext cx="258236" cy="372534"/>
            </a:xfrm>
            <a:custGeom>
              <a:avLst/>
              <a:gdLst/>
              <a:ahLst/>
              <a:cxnLst>
                <a:cxn ang="0">
                  <a:pos x="wd2" y="hd2"/>
                </a:cxn>
                <a:cxn ang="5400000">
                  <a:pos x="wd2" y="hd2"/>
                </a:cxn>
                <a:cxn ang="10800000">
                  <a:pos x="wd2" y="hd2"/>
                </a:cxn>
                <a:cxn ang="16200000">
                  <a:pos x="wd2" y="hd2"/>
                </a:cxn>
              </a:cxnLst>
              <a:rect l="0" t="0" r="r" b="b"/>
              <a:pathLst>
                <a:path w="21600" h="21600" extrusionOk="0">
                  <a:moveTo>
                    <a:pt x="15882" y="0"/>
                  </a:moveTo>
                  <a:cubicBezTo>
                    <a:pt x="19059" y="1322"/>
                    <a:pt x="19059" y="1322"/>
                    <a:pt x="19059" y="1322"/>
                  </a:cubicBezTo>
                  <a:cubicBezTo>
                    <a:pt x="21600" y="2645"/>
                    <a:pt x="21600" y="2645"/>
                    <a:pt x="21600" y="2645"/>
                  </a:cubicBezTo>
                  <a:cubicBezTo>
                    <a:pt x="20329" y="4849"/>
                    <a:pt x="19059" y="7494"/>
                    <a:pt x="16518" y="10139"/>
                  </a:cubicBezTo>
                  <a:cubicBezTo>
                    <a:pt x="15882" y="11020"/>
                    <a:pt x="15882" y="11461"/>
                    <a:pt x="15247" y="11902"/>
                  </a:cubicBezTo>
                  <a:cubicBezTo>
                    <a:pt x="15247" y="12343"/>
                    <a:pt x="14612" y="12343"/>
                    <a:pt x="14612" y="12784"/>
                  </a:cubicBezTo>
                  <a:cubicBezTo>
                    <a:pt x="11435" y="16310"/>
                    <a:pt x="8894" y="18955"/>
                    <a:pt x="5718" y="21600"/>
                  </a:cubicBezTo>
                  <a:cubicBezTo>
                    <a:pt x="3812" y="20278"/>
                    <a:pt x="3812" y="20278"/>
                    <a:pt x="3812" y="20278"/>
                  </a:cubicBezTo>
                  <a:cubicBezTo>
                    <a:pt x="0" y="18955"/>
                    <a:pt x="0" y="18955"/>
                    <a:pt x="0" y="18955"/>
                  </a:cubicBezTo>
                  <a:cubicBezTo>
                    <a:pt x="4447" y="17192"/>
                    <a:pt x="8259" y="14106"/>
                    <a:pt x="11435" y="11020"/>
                  </a:cubicBezTo>
                  <a:cubicBezTo>
                    <a:pt x="13976" y="7494"/>
                    <a:pt x="15247" y="3967"/>
                    <a:pt x="1588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36963793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030" name="Group"/>
          <p:cNvGrpSpPr/>
          <p:nvPr/>
        </p:nvGrpSpPr>
        <p:grpSpPr>
          <a:xfrm>
            <a:off x="10653185" y="819405"/>
            <a:ext cx="395818" cy="397934"/>
            <a:chOff x="0" y="0"/>
            <a:chExt cx="791634" cy="795866"/>
          </a:xfrm>
          <a:solidFill>
            <a:schemeClr val="tx1"/>
          </a:solidFill>
        </p:grpSpPr>
        <p:sp>
          <p:nvSpPr>
            <p:cNvPr id="2027" name="Shape"/>
            <p:cNvSpPr/>
            <p:nvPr/>
          </p:nvSpPr>
          <p:spPr>
            <a:xfrm>
              <a:off x="-1" y="-1"/>
              <a:ext cx="791636" cy="79586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8" name="Shape"/>
            <p:cNvSpPr/>
            <p:nvPr/>
          </p:nvSpPr>
          <p:spPr>
            <a:xfrm>
              <a:off x="143933" y="152400"/>
              <a:ext cx="368302" cy="368302"/>
            </a:xfrm>
            <a:custGeom>
              <a:avLst/>
              <a:gdLst/>
              <a:ahLst/>
              <a:cxnLst>
                <a:cxn ang="0">
                  <a:pos x="wd2" y="hd2"/>
                </a:cxn>
                <a:cxn ang="5400000">
                  <a:pos x="wd2" y="hd2"/>
                </a:cxn>
                <a:cxn ang="10800000">
                  <a:pos x="wd2" y="hd2"/>
                </a:cxn>
                <a:cxn ang="16200000">
                  <a:pos x="wd2" y="hd2"/>
                </a:cxn>
              </a:cxnLst>
              <a:rect l="0" t="0" r="r" b="b"/>
              <a:pathLst>
                <a:path w="21600" h="21600" extrusionOk="0">
                  <a:moveTo>
                    <a:pt x="14800" y="0"/>
                  </a:moveTo>
                  <a:cubicBezTo>
                    <a:pt x="6800" y="0"/>
                    <a:pt x="0" y="6400"/>
                    <a:pt x="0" y="14400"/>
                  </a:cubicBezTo>
                  <a:cubicBezTo>
                    <a:pt x="0" y="16800"/>
                    <a:pt x="800" y="19200"/>
                    <a:pt x="2000" y="21600"/>
                  </a:cubicBezTo>
                  <a:cubicBezTo>
                    <a:pt x="21600" y="1600"/>
                    <a:pt x="21600" y="1600"/>
                    <a:pt x="21600" y="1600"/>
                  </a:cubicBezTo>
                  <a:cubicBezTo>
                    <a:pt x="19600" y="800"/>
                    <a:pt x="17200" y="0"/>
                    <a:pt x="14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29" name="Shape"/>
            <p:cNvSpPr/>
            <p:nvPr/>
          </p:nvSpPr>
          <p:spPr>
            <a:xfrm>
              <a:off x="270933" y="283634"/>
              <a:ext cx="368302" cy="359836"/>
            </a:xfrm>
            <a:custGeom>
              <a:avLst/>
              <a:gdLst/>
              <a:ahLst/>
              <a:cxnLst>
                <a:cxn ang="0">
                  <a:pos x="wd2" y="hd2"/>
                </a:cxn>
                <a:cxn ang="5400000">
                  <a:pos x="wd2" y="hd2"/>
                </a:cxn>
                <a:cxn ang="10800000">
                  <a:pos x="wd2" y="hd2"/>
                </a:cxn>
                <a:cxn ang="16200000">
                  <a:pos x="wd2" y="hd2"/>
                </a:cxn>
              </a:cxnLst>
              <a:rect l="0" t="0" r="r" b="b"/>
              <a:pathLst>
                <a:path w="21600" h="21600" extrusionOk="0">
                  <a:moveTo>
                    <a:pt x="19600" y="0"/>
                  </a:moveTo>
                  <a:cubicBezTo>
                    <a:pt x="0" y="19970"/>
                    <a:pt x="0" y="19970"/>
                    <a:pt x="0" y="19970"/>
                  </a:cubicBezTo>
                  <a:cubicBezTo>
                    <a:pt x="2400" y="21192"/>
                    <a:pt x="4400" y="21600"/>
                    <a:pt x="7200" y="21600"/>
                  </a:cubicBezTo>
                  <a:cubicBezTo>
                    <a:pt x="15200" y="21600"/>
                    <a:pt x="21600" y="15079"/>
                    <a:pt x="21600" y="6928"/>
                  </a:cubicBezTo>
                  <a:cubicBezTo>
                    <a:pt x="21600" y="4483"/>
                    <a:pt x="20800" y="2038"/>
                    <a:pt x="196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31" name="Shape"/>
          <p:cNvSpPr/>
          <p:nvPr/>
        </p:nvSpPr>
        <p:spPr>
          <a:xfrm>
            <a:off x="9067159" y="821341"/>
            <a:ext cx="387286" cy="395744"/>
          </a:xfrm>
          <a:custGeom>
            <a:avLst/>
            <a:gdLst/>
            <a:ahLst/>
            <a:cxnLst>
              <a:cxn ang="0">
                <a:pos x="wd2" y="hd2"/>
              </a:cxn>
              <a:cxn ang="5400000">
                <a:pos x="wd2" y="hd2"/>
              </a:cxn>
              <a:cxn ang="10800000">
                <a:pos x="wd2" y="hd2"/>
              </a:cxn>
              <a:cxn ang="16200000">
                <a:pos x="wd2" y="hd2"/>
              </a:cxn>
            </a:cxnLst>
            <a:rect l="0" t="0" r="r" b="b"/>
            <a:pathLst>
              <a:path w="20372" h="21034" extrusionOk="0">
                <a:moveTo>
                  <a:pt x="6608" y="21034"/>
                </a:moveTo>
                <a:cubicBezTo>
                  <a:pt x="15608" y="21034"/>
                  <a:pt x="15608" y="21034"/>
                  <a:pt x="15608" y="21034"/>
                </a:cubicBezTo>
                <a:cubicBezTo>
                  <a:pt x="15608" y="21034"/>
                  <a:pt x="19208" y="11777"/>
                  <a:pt x="20108" y="8873"/>
                </a:cubicBezTo>
                <a:cubicBezTo>
                  <a:pt x="21188" y="5968"/>
                  <a:pt x="18668" y="5242"/>
                  <a:pt x="17588" y="7965"/>
                </a:cubicBezTo>
                <a:cubicBezTo>
                  <a:pt x="16868" y="9962"/>
                  <a:pt x="16508" y="10325"/>
                  <a:pt x="16508" y="10325"/>
                </a:cubicBezTo>
                <a:cubicBezTo>
                  <a:pt x="16508" y="10325"/>
                  <a:pt x="15428" y="10325"/>
                  <a:pt x="15608" y="9054"/>
                </a:cubicBezTo>
                <a:cubicBezTo>
                  <a:pt x="15788" y="7602"/>
                  <a:pt x="16148" y="5605"/>
                  <a:pt x="16508" y="2701"/>
                </a:cubicBezTo>
                <a:cubicBezTo>
                  <a:pt x="16868" y="886"/>
                  <a:pt x="13988" y="705"/>
                  <a:pt x="13808" y="2157"/>
                </a:cubicBezTo>
                <a:cubicBezTo>
                  <a:pt x="13628" y="3609"/>
                  <a:pt x="13088" y="7602"/>
                  <a:pt x="12908" y="8510"/>
                </a:cubicBezTo>
                <a:cubicBezTo>
                  <a:pt x="12728" y="9417"/>
                  <a:pt x="11648" y="10143"/>
                  <a:pt x="11468" y="7965"/>
                </a:cubicBezTo>
                <a:cubicBezTo>
                  <a:pt x="11468" y="6513"/>
                  <a:pt x="11288" y="4335"/>
                  <a:pt x="11288" y="1431"/>
                </a:cubicBezTo>
                <a:cubicBezTo>
                  <a:pt x="11288" y="-566"/>
                  <a:pt x="8228" y="-384"/>
                  <a:pt x="8228" y="1431"/>
                </a:cubicBezTo>
                <a:cubicBezTo>
                  <a:pt x="8228" y="2701"/>
                  <a:pt x="8408" y="7784"/>
                  <a:pt x="8408" y="8873"/>
                </a:cubicBezTo>
                <a:cubicBezTo>
                  <a:pt x="8408" y="9780"/>
                  <a:pt x="7868" y="10143"/>
                  <a:pt x="7328" y="8691"/>
                </a:cubicBezTo>
                <a:cubicBezTo>
                  <a:pt x="6608" y="7239"/>
                  <a:pt x="5888" y="5605"/>
                  <a:pt x="5348" y="4153"/>
                </a:cubicBezTo>
                <a:cubicBezTo>
                  <a:pt x="4448" y="1975"/>
                  <a:pt x="1928" y="3427"/>
                  <a:pt x="2468" y="4879"/>
                </a:cubicBezTo>
                <a:cubicBezTo>
                  <a:pt x="3008" y="6150"/>
                  <a:pt x="4268" y="9054"/>
                  <a:pt x="5168" y="11414"/>
                </a:cubicBezTo>
                <a:cubicBezTo>
                  <a:pt x="5708" y="12503"/>
                  <a:pt x="6248" y="14681"/>
                  <a:pt x="4808" y="13592"/>
                </a:cubicBezTo>
                <a:cubicBezTo>
                  <a:pt x="3728" y="12684"/>
                  <a:pt x="3368" y="11958"/>
                  <a:pt x="2108" y="11051"/>
                </a:cubicBezTo>
                <a:cubicBezTo>
                  <a:pt x="848" y="10325"/>
                  <a:pt x="-412" y="11958"/>
                  <a:pt x="128" y="12684"/>
                </a:cubicBezTo>
                <a:cubicBezTo>
                  <a:pt x="1208" y="13955"/>
                  <a:pt x="3008" y="15952"/>
                  <a:pt x="4268" y="17948"/>
                </a:cubicBezTo>
                <a:cubicBezTo>
                  <a:pt x="5168" y="19400"/>
                  <a:pt x="6608" y="21034"/>
                  <a:pt x="6608" y="2103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34" name="Group"/>
          <p:cNvGrpSpPr/>
          <p:nvPr/>
        </p:nvGrpSpPr>
        <p:grpSpPr>
          <a:xfrm>
            <a:off x="7507817" y="819405"/>
            <a:ext cx="372534" cy="397936"/>
            <a:chOff x="0" y="0"/>
            <a:chExt cx="745066" cy="795869"/>
          </a:xfrm>
          <a:solidFill>
            <a:schemeClr val="tx1"/>
          </a:solidFill>
        </p:grpSpPr>
        <p:sp>
          <p:nvSpPr>
            <p:cNvPr id="2032" name="Shape"/>
            <p:cNvSpPr/>
            <p:nvPr/>
          </p:nvSpPr>
          <p:spPr>
            <a:xfrm>
              <a:off x="97365" y="300568"/>
              <a:ext cx="546102" cy="495302"/>
            </a:xfrm>
            <a:custGeom>
              <a:avLst/>
              <a:gdLst/>
              <a:ahLst/>
              <a:cxnLst>
                <a:cxn ang="0">
                  <a:pos x="wd2" y="hd2"/>
                </a:cxn>
                <a:cxn ang="5400000">
                  <a:pos x="wd2" y="hd2"/>
                </a:cxn>
                <a:cxn ang="10800000">
                  <a:pos x="wd2" y="hd2"/>
                </a:cxn>
                <a:cxn ang="16200000">
                  <a:pos x="wd2" y="hd2"/>
                </a:cxn>
              </a:cxnLst>
              <a:rect l="0" t="0" r="r" b="b"/>
              <a:pathLst>
                <a:path w="21600" h="21600" extrusionOk="0">
                  <a:moveTo>
                    <a:pt x="17820" y="17400"/>
                  </a:moveTo>
                  <a:cubicBezTo>
                    <a:pt x="15660" y="17400"/>
                    <a:pt x="15660" y="17400"/>
                    <a:pt x="15660" y="17400"/>
                  </a:cubicBezTo>
                  <a:cubicBezTo>
                    <a:pt x="15660" y="0"/>
                    <a:pt x="15660" y="0"/>
                    <a:pt x="15660" y="0"/>
                  </a:cubicBezTo>
                  <a:cubicBezTo>
                    <a:pt x="11880" y="0"/>
                    <a:pt x="11880" y="0"/>
                    <a:pt x="11880" y="0"/>
                  </a:cubicBezTo>
                  <a:cubicBezTo>
                    <a:pt x="11880" y="17400"/>
                    <a:pt x="11880" y="17400"/>
                    <a:pt x="11880" y="17400"/>
                  </a:cubicBezTo>
                  <a:cubicBezTo>
                    <a:pt x="9990" y="17400"/>
                    <a:pt x="9990" y="17400"/>
                    <a:pt x="9990" y="17400"/>
                  </a:cubicBezTo>
                  <a:cubicBezTo>
                    <a:pt x="9990" y="0"/>
                    <a:pt x="9990" y="0"/>
                    <a:pt x="9990" y="0"/>
                  </a:cubicBezTo>
                  <a:cubicBezTo>
                    <a:pt x="5940" y="0"/>
                    <a:pt x="5940" y="0"/>
                    <a:pt x="5940" y="0"/>
                  </a:cubicBezTo>
                  <a:cubicBezTo>
                    <a:pt x="5940" y="17400"/>
                    <a:pt x="5940" y="17400"/>
                    <a:pt x="5940" y="17400"/>
                  </a:cubicBezTo>
                  <a:cubicBezTo>
                    <a:pt x="4050" y="17400"/>
                    <a:pt x="4050" y="17400"/>
                    <a:pt x="4050" y="17400"/>
                  </a:cubicBezTo>
                  <a:cubicBezTo>
                    <a:pt x="4050" y="0"/>
                    <a:pt x="4050" y="0"/>
                    <a:pt x="4050" y="0"/>
                  </a:cubicBezTo>
                  <a:cubicBezTo>
                    <a:pt x="0" y="0"/>
                    <a:pt x="0" y="0"/>
                    <a:pt x="0" y="0"/>
                  </a:cubicBezTo>
                  <a:cubicBezTo>
                    <a:pt x="0" y="20700"/>
                    <a:pt x="0" y="20700"/>
                    <a:pt x="0" y="20700"/>
                  </a:cubicBezTo>
                  <a:cubicBezTo>
                    <a:pt x="0" y="21300"/>
                    <a:pt x="540" y="21600"/>
                    <a:pt x="1080" y="21600"/>
                  </a:cubicBezTo>
                  <a:cubicBezTo>
                    <a:pt x="20790" y="21600"/>
                    <a:pt x="20790" y="21600"/>
                    <a:pt x="20790" y="21600"/>
                  </a:cubicBezTo>
                  <a:cubicBezTo>
                    <a:pt x="21330" y="21600"/>
                    <a:pt x="21600" y="21300"/>
                    <a:pt x="21600" y="20700"/>
                  </a:cubicBezTo>
                  <a:cubicBezTo>
                    <a:pt x="21600" y="0"/>
                    <a:pt x="21600" y="0"/>
                    <a:pt x="21600" y="0"/>
                  </a:cubicBezTo>
                  <a:cubicBezTo>
                    <a:pt x="17820" y="0"/>
                    <a:pt x="17820" y="0"/>
                    <a:pt x="17820" y="0"/>
                  </a:cubicBezTo>
                  <a:lnTo>
                    <a:pt x="17820" y="174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33" name="Shape"/>
            <p:cNvSpPr/>
            <p:nvPr/>
          </p:nvSpPr>
          <p:spPr>
            <a:xfrm>
              <a:off x="-1" y="-1"/>
              <a:ext cx="745068" cy="245535"/>
            </a:xfrm>
            <a:custGeom>
              <a:avLst/>
              <a:gdLst/>
              <a:ahLst/>
              <a:cxnLst>
                <a:cxn ang="0">
                  <a:pos x="wd2" y="hd2"/>
                </a:cxn>
                <a:cxn ang="5400000">
                  <a:pos x="wd2" y="hd2"/>
                </a:cxn>
                <a:cxn ang="10800000">
                  <a:pos x="wd2" y="hd2"/>
                </a:cxn>
                <a:cxn ang="16200000">
                  <a:pos x="wd2" y="hd2"/>
                </a:cxn>
              </a:cxnLst>
              <a:rect l="0" t="0" r="r" b="b"/>
              <a:pathLst>
                <a:path w="21600" h="21600" extrusionOk="0">
                  <a:moveTo>
                    <a:pt x="20015" y="9000"/>
                  </a:moveTo>
                  <a:cubicBezTo>
                    <a:pt x="14268" y="9000"/>
                    <a:pt x="14268" y="9000"/>
                    <a:pt x="14268" y="9000"/>
                  </a:cubicBezTo>
                  <a:cubicBezTo>
                    <a:pt x="14268" y="2400"/>
                    <a:pt x="14268" y="2400"/>
                    <a:pt x="14268" y="2400"/>
                  </a:cubicBezTo>
                  <a:cubicBezTo>
                    <a:pt x="14268" y="1200"/>
                    <a:pt x="14070" y="0"/>
                    <a:pt x="13673" y="0"/>
                  </a:cubicBezTo>
                  <a:cubicBezTo>
                    <a:pt x="7927" y="0"/>
                    <a:pt x="7927" y="0"/>
                    <a:pt x="7927" y="0"/>
                  </a:cubicBezTo>
                  <a:cubicBezTo>
                    <a:pt x="7530" y="0"/>
                    <a:pt x="7134" y="1200"/>
                    <a:pt x="7134" y="2400"/>
                  </a:cubicBezTo>
                  <a:cubicBezTo>
                    <a:pt x="7134" y="9000"/>
                    <a:pt x="7134" y="9000"/>
                    <a:pt x="7134" y="9000"/>
                  </a:cubicBezTo>
                  <a:cubicBezTo>
                    <a:pt x="1387" y="9000"/>
                    <a:pt x="1387" y="9000"/>
                    <a:pt x="1387" y="9000"/>
                  </a:cubicBezTo>
                  <a:cubicBezTo>
                    <a:pt x="594" y="9000"/>
                    <a:pt x="0" y="10800"/>
                    <a:pt x="0" y="13200"/>
                  </a:cubicBezTo>
                  <a:cubicBezTo>
                    <a:pt x="0" y="17400"/>
                    <a:pt x="0" y="17400"/>
                    <a:pt x="0" y="17400"/>
                  </a:cubicBezTo>
                  <a:cubicBezTo>
                    <a:pt x="0" y="19800"/>
                    <a:pt x="594" y="21600"/>
                    <a:pt x="1387" y="21600"/>
                  </a:cubicBezTo>
                  <a:cubicBezTo>
                    <a:pt x="20015" y="21600"/>
                    <a:pt x="20015" y="21600"/>
                    <a:pt x="20015" y="21600"/>
                  </a:cubicBezTo>
                  <a:cubicBezTo>
                    <a:pt x="20807" y="21600"/>
                    <a:pt x="21600" y="19800"/>
                    <a:pt x="21600" y="17400"/>
                  </a:cubicBezTo>
                  <a:cubicBezTo>
                    <a:pt x="21600" y="13200"/>
                    <a:pt x="21600" y="13200"/>
                    <a:pt x="21600" y="13200"/>
                  </a:cubicBezTo>
                  <a:cubicBezTo>
                    <a:pt x="21600" y="10800"/>
                    <a:pt x="20807" y="9000"/>
                    <a:pt x="20015" y="9000"/>
                  </a:cubicBezTo>
                  <a:close/>
                  <a:moveTo>
                    <a:pt x="8521" y="9000"/>
                  </a:moveTo>
                  <a:cubicBezTo>
                    <a:pt x="8521" y="4200"/>
                    <a:pt x="8521" y="4200"/>
                    <a:pt x="8521" y="4200"/>
                  </a:cubicBezTo>
                  <a:cubicBezTo>
                    <a:pt x="12881" y="4200"/>
                    <a:pt x="12881" y="4200"/>
                    <a:pt x="12881" y="4200"/>
                  </a:cubicBezTo>
                  <a:cubicBezTo>
                    <a:pt x="12881" y="9000"/>
                    <a:pt x="12881" y="9000"/>
                    <a:pt x="12881" y="9000"/>
                  </a:cubicBezTo>
                  <a:lnTo>
                    <a:pt x="8521" y="90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35" name="Shape"/>
          <p:cNvSpPr/>
          <p:nvPr/>
        </p:nvSpPr>
        <p:spPr>
          <a:xfrm>
            <a:off x="6689520" y="819151"/>
            <a:ext cx="272198" cy="349250"/>
          </a:xfrm>
          <a:custGeom>
            <a:avLst/>
            <a:gdLst/>
            <a:ahLst/>
            <a:cxnLst>
              <a:cxn ang="0">
                <a:pos x="wd2" y="hd2"/>
              </a:cxn>
              <a:cxn ang="5400000">
                <a:pos x="wd2" y="hd2"/>
              </a:cxn>
              <a:cxn ang="10800000">
                <a:pos x="wd2" y="hd2"/>
              </a:cxn>
              <a:cxn ang="16200000">
                <a:pos x="wd2" y="hd2"/>
              </a:cxn>
            </a:cxnLst>
            <a:rect l="0" t="0" r="r" b="b"/>
            <a:pathLst>
              <a:path w="21533" h="21600" extrusionOk="0">
                <a:moveTo>
                  <a:pt x="19643" y="9318"/>
                </a:moveTo>
                <a:cubicBezTo>
                  <a:pt x="18563" y="9318"/>
                  <a:pt x="17753" y="9953"/>
                  <a:pt x="17753" y="10588"/>
                </a:cubicBezTo>
                <a:cubicBezTo>
                  <a:pt x="17753" y="10588"/>
                  <a:pt x="17753" y="10588"/>
                  <a:pt x="17753" y="10588"/>
                </a:cubicBezTo>
                <a:cubicBezTo>
                  <a:pt x="17753" y="9318"/>
                  <a:pt x="17753" y="9318"/>
                  <a:pt x="17753" y="9318"/>
                </a:cubicBezTo>
                <a:cubicBezTo>
                  <a:pt x="17753" y="8471"/>
                  <a:pt x="16673" y="7624"/>
                  <a:pt x="15593" y="7624"/>
                </a:cubicBezTo>
                <a:cubicBezTo>
                  <a:pt x="14513" y="7624"/>
                  <a:pt x="13703" y="8471"/>
                  <a:pt x="13703" y="9318"/>
                </a:cubicBezTo>
                <a:cubicBezTo>
                  <a:pt x="13703" y="7624"/>
                  <a:pt x="13703" y="7624"/>
                  <a:pt x="13703" y="7624"/>
                </a:cubicBezTo>
                <a:cubicBezTo>
                  <a:pt x="13703" y="6776"/>
                  <a:pt x="12893" y="6141"/>
                  <a:pt x="11813" y="6141"/>
                </a:cubicBezTo>
                <a:cubicBezTo>
                  <a:pt x="10733" y="6141"/>
                  <a:pt x="9923" y="6776"/>
                  <a:pt x="9923" y="7624"/>
                </a:cubicBezTo>
                <a:cubicBezTo>
                  <a:pt x="9923" y="1482"/>
                  <a:pt x="9923" y="1482"/>
                  <a:pt x="9923" y="1482"/>
                </a:cubicBezTo>
                <a:cubicBezTo>
                  <a:pt x="9923" y="635"/>
                  <a:pt x="8843" y="0"/>
                  <a:pt x="7763" y="0"/>
                </a:cubicBezTo>
                <a:cubicBezTo>
                  <a:pt x="6683" y="0"/>
                  <a:pt x="5873" y="635"/>
                  <a:pt x="5873" y="1482"/>
                </a:cubicBezTo>
                <a:cubicBezTo>
                  <a:pt x="5873" y="2541"/>
                  <a:pt x="5873" y="2541"/>
                  <a:pt x="5873" y="2541"/>
                </a:cubicBezTo>
                <a:cubicBezTo>
                  <a:pt x="5873" y="10800"/>
                  <a:pt x="5873" y="10800"/>
                  <a:pt x="5873" y="10800"/>
                </a:cubicBezTo>
                <a:cubicBezTo>
                  <a:pt x="5873" y="11859"/>
                  <a:pt x="5873" y="11859"/>
                  <a:pt x="5873" y="11859"/>
                </a:cubicBezTo>
                <a:cubicBezTo>
                  <a:pt x="5873" y="12071"/>
                  <a:pt x="5603" y="12282"/>
                  <a:pt x="5333" y="12282"/>
                </a:cubicBezTo>
                <a:cubicBezTo>
                  <a:pt x="5063" y="12282"/>
                  <a:pt x="4793" y="12282"/>
                  <a:pt x="4793" y="12071"/>
                </a:cubicBezTo>
                <a:cubicBezTo>
                  <a:pt x="3443" y="10588"/>
                  <a:pt x="3443" y="9106"/>
                  <a:pt x="1283" y="9106"/>
                </a:cubicBezTo>
                <a:cubicBezTo>
                  <a:pt x="743" y="9106"/>
                  <a:pt x="473" y="9318"/>
                  <a:pt x="203" y="9741"/>
                </a:cubicBezTo>
                <a:cubicBezTo>
                  <a:pt x="-67" y="9953"/>
                  <a:pt x="-67" y="10376"/>
                  <a:pt x="203" y="10800"/>
                </a:cubicBezTo>
                <a:cubicBezTo>
                  <a:pt x="6413" y="21176"/>
                  <a:pt x="6413" y="21176"/>
                  <a:pt x="6413" y="21176"/>
                </a:cubicBezTo>
                <a:cubicBezTo>
                  <a:pt x="6413" y="21388"/>
                  <a:pt x="6683" y="21600"/>
                  <a:pt x="7223" y="21600"/>
                </a:cubicBezTo>
                <a:cubicBezTo>
                  <a:pt x="8843" y="21600"/>
                  <a:pt x="15053" y="21600"/>
                  <a:pt x="18563" y="21600"/>
                </a:cubicBezTo>
                <a:cubicBezTo>
                  <a:pt x="20183" y="21600"/>
                  <a:pt x="21533" y="20541"/>
                  <a:pt x="21533" y="19271"/>
                </a:cubicBezTo>
                <a:cubicBezTo>
                  <a:pt x="21533" y="15035"/>
                  <a:pt x="21533" y="10800"/>
                  <a:pt x="21533" y="10800"/>
                </a:cubicBezTo>
                <a:cubicBezTo>
                  <a:pt x="21533" y="9953"/>
                  <a:pt x="20723" y="9318"/>
                  <a:pt x="19643" y="931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38" name="Group"/>
          <p:cNvGrpSpPr/>
          <p:nvPr/>
        </p:nvGrpSpPr>
        <p:grpSpPr>
          <a:xfrm>
            <a:off x="1934633" y="975008"/>
            <a:ext cx="400051" cy="241789"/>
            <a:chOff x="0" y="0"/>
            <a:chExt cx="800101" cy="483576"/>
          </a:xfrm>
          <a:solidFill>
            <a:schemeClr val="tx1"/>
          </a:solidFill>
        </p:grpSpPr>
        <p:sp>
          <p:nvSpPr>
            <p:cNvPr id="2036" name="Shape"/>
            <p:cNvSpPr/>
            <p:nvPr/>
          </p:nvSpPr>
          <p:spPr>
            <a:xfrm>
              <a:off x="0" y="0"/>
              <a:ext cx="800102" cy="483577"/>
            </a:xfrm>
            <a:custGeom>
              <a:avLst/>
              <a:gdLst/>
              <a:ahLst/>
              <a:cxnLst>
                <a:cxn ang="0">
                  <a:pos x="wd2" y="hd2"/>
                </a:cxn>
                <a:cxn ang="5400000">
                  <a:pos x="wd2" y="hd2"/>
                </a:cxn>
                <a:cxn ang="10800000">
                  <a:pos x="wd2" y="hd2"/>
                </a:cxn>
                <a:cxn ang="16200000">
                  <a:pos x="wd2" y="hd2"/>
                </a:cxn>
              </a:cxnLst>
              <a:rect l="0" t="0" r="r" b="b"/>
              <a:pathLst>
                <a:path w="21600" h="15716" extrusionOk="0">
                  <a:moveTo>
                    <a:pt x="185" y="6393"/>
                  </a:moveTo>
                  <a:cubicBezTo>
                    <a:pt x="0" y="7283"/>
                    <a:pt x="0" y="7283"/>
                    <a:pt x="0" y="7283"/>
                  </a:cubicBezTo>
                  <a:cubicBezTo>
                    <a:pt x="4246" y="17527"/>
                    <a:pt x="16062" y="18640"/>
                    <a:pt x="21600" y="9510"/>
                  </a:cubicBezTo>
                  <a:cubicBezTo>
                    <a:pt x="21600" y="8397"/>
                    <a:pt x="21600" y="8397"/>
                    <a:pt x="21600" y="8397"/>
                  </a:cubicBezTo>
                  <a:cubicBezTo>
                    <a:pt x="17354" y="-1847"/>
                    <a:pt x="5723" y="-2960"/>
                    <a:pt x="185" y="6393"/>
                  </a:cubicBezTo>
                  <a:close/>
                  <a:moveTo>
                    <a:pt x="10708" y="13741"/>
                  </a:moveTo>
                  <a:cubicBezTo>
                    <a:pt x="7938" y="13518"/>
                    <a:pt x="5908" y="10624"/>
                    <a:pt x="6092" y="7506"/>
                  </a:cubicBezTo>
                  <a:cubicBezTo>
                    <a:pt x="6462" y="4166"/>
                    <a:pt x="8677" y="1716"/>
                    <a:pt x="11446" y="2162"/>
                  </a:cubicBezTo>
                  <a:cubicBezTo>
                    <a:pt x="14031" y="2384"/>
                    <a:pt x="16062" y="5056"/>
                    <a:pt x="15877" y="8397"/>
                  </a:cubicBezTo>
                  <a:cubicBezTo>
                    <a:pt x="15692" y="11737"/>
                    <a:pt x="13292" y="13964"/>
                    <a:pt x="10708" y="1374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37" name="Circle"/>
            <p:cNvSpPr/>
            <p:nvPr/>
          </p:nvSpPr>
          <p:spPr>
            <a:xfrm>
              <a:off x="321733" y="154460"/>
              <a:ext cx="177804" cy="177804"/>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42" name="Group"/>
          <p:cNvGrpSpPr/>
          <p:nvPr/>
        </p:nvGrpSpPr>
        <p:grpSpPr>
          <a:xfrm>
            <a:off x="5899150" y="819851"/>
            <a:ext cx="372066" cy="372089"/>
            <a:chOff x="0" y="0"/>
            <a:chExt cx="744130" cy="744175"/>
          </a:xfrm>
          <a:solidFill>
            <a:schemeClr val="tx1"/>
          </a:solidFill>
        </p:grpSpPr>
        <p:sp>
          <p:nvSpPr>
            <p:cNvPr id="2039" name="Shape"/>
            <p:cNvSpPr/>
            <p:nvPr/>
          </p:nvSpPr>
          <p:spPr>
            <a:xfrm>
              <a:off x="0" y="498642"/>
              <a:ext cx="245534" cy="245534"/>
            </a:xfrm>
            <a:custGeom>
              <a:avLst/>
              <a:gdLst/>
              <a:ahLst/>
              <a:cxnLst>
                <a:cxn ang="0">
                  <a:pos x="wd2" y="hd2"/>
                </a:cxn>
                <a:cxn ang="5400000">
                  <a:pos x="wd2" y="hd2"/>
                </a:cxn>
                <a:cxn ang="10800000">
                  <a:pos x="wd2" y="hd2"/>
                </a:cxn>
                <a:cxn ang="16200000">
                  <a:pos x="wd2" y="hd2"/>
                </a:cxn>
              </a:cxnLst>
              <a:rect l="0" t="0" r="r" b="b"/>
              <a:pathLst>
                <a:path w="21600" h="21600" extrusionOk="0">
                  <a:moveTo>
                    <a:pt x="2979" y="0"/>
                  </a:moveTo>
                  <a:lnTo>
                    <a:pt x="1117" y="10800"/>
                  </a:lnTo>
                  <a:lnTo>
                    <a:pt x="0" y="21600"/>
                  </a:lnTo>
                  <a:lnTo>
                    <a:pt x="10800" y="19738"/>
                  </a:lnTo>
                  <a:lnTo>
                    <a:pt x="21600" y="18621"/>
                  </a:lnTo>
                  <a:lnTo>
                    <a:pt x="2979"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40" name="Shape"/>
            <p:cNvSpPr/>
            <p:nvPr/>
          </p:nvSpPr>
          <p:spPr>
            <a:xfrm>
              <a:off x="67733" y="117642"/>
              <a:ext cx="550334" cy="558801"/>
            </a:xfrm>
            <a:custGeom>
              <a:avLst/>
              <a:gdLst/>
              <a:ahLst/>
              <a:cxnLst>
                <a:cxn ang="0">
                  <a:pos x="wd2" y="hd2"/>
                </a:cxn>
                <a:cxn ang="5400000">
                  <a:pos x="wd2" y="hd2"/>
                </a:cxn>
                <a:cxn ang="10800000">
                  <a:pos x="wd2" y="hd2"/>
                </a:cxn>
                <a:cxn ang="16200000">
                  <a:pos x="wd2" y="hd2"/>
                </a:cxn>
              </a:cxnLst>
              <a:rect l="0" t="0" r="r" b="b"/>
              <a:pathLst>
                <a:path w="21600" h="21600" extrusionOk="0">
                  <a:moveTo>
                    <a:pt x="8308" y="18655"/>
                  </a:moveTo>
                  <a:lnTo>
                    <a:pt x="6646" y="17345"/>
                  </a:lnTo>
                  <a:lnTo>
                    <a:pt x="18942" y="5236"/>
                  </a:lnTo>
                  <a:lnTo>
                    <a:pt x="16283" y="2618"/>
                  </a:lnTo>
                  <a:lnTo>
                    <a:pt x="3988" y="14727"/>
                  </a:lnTo>
                  <a:lnTo>
                    <a:pt x="2658" y="13418"/>
                  </a:lnTo>
                  <a:lnTo>
                    <a:pt x="14954" y="1309"/>
                  </a:lnTo>
                  <a:lnTo>
                    <a:pt x="13625" y="0"/>
                  </a:lnTo>
                  <a:lnTo>
                    <a:pt x="0" y="13418"/>
                  </a:lnTo>
                  <a:lnTo>
                    <a:pt x="8308" y="21600"/>
                  </a:lnTo>
                  <a:lnTo>
                    <a:pt x="21600" y="8182"/>
                  </a:lnTo>
                  <a:lnTo>
                    <a:pt x="20271" y="6873"/>
                  </a:lnTo>
                  <a:lnTo>
                    <a:pt x="8308" y="1865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41" name="Shape"/>
            <p:cNvSpPr/>
            <p:nvPr/>
          </p:nvSpPr>
          <p:spPr>
            <a:xfrm>
              <a:off x="452965" y="-1"/>
              <a:ext cx="291166" cy="295446"/>
            </a:xfrm>
            <a:custGeom>
              <a:avLst/>
              <a:gdLst/>
              <a:ahLst/>
              <a:cxnLst>
                <a:cxn ang="0">
                  <a:pos x="wd2" y="hd2"/>
                </a:cxn>
                <a:cxn ang="5400000">
                  <a:pos x="wd2" y="hd2"/>
                </a:cxn>
                <a:cxn ang="10800000">
                  <a:pos x="wd2" y="hd2"/>
                </a:cxn>
                <a:cxn ang="16200000">
                  <a:pos x="wd2" y="hd2"/>
                </a:cxn>
              </a:cxnLst>
              <a:rect l="0" t="0" r="r" b="b"/>
              <a:pathLst>
                <a:path w="21223" h="21232" extrusionOk="0">
                  <a:moveTo>
                    <a:pt x="20093" y="11414"/>
                  </a:moveTo>
                  <a:cubicBezTo>
                    <a:pt x="10047" y="1105"/>
                    <a:pt x="10047" y="1105"/>
                    <a:pt x="10047" y="1105"/>
                  </a:cubicBezTo>
                  <a:cubicBezTo>
                    <a:pt x="8540" y="-368"/>
                    <a:pt x="6530" y="-368"/>
                    <a:pt x="5023" y="1105"/>
                  </a:cubicBezTo>
                  <a:cubicBezTo>
                    <a:pt x="4521" y="1596"/>
                    <a:pt x="4521" y="1596"/>
                    <a:pt x="4521" y="1596"/>
                  </a:cubicBezTo>
                  <a:cubicBezTo>
                    <a:pt x="4521" y="1596"/>
                    <a:pt x="4521" y="1596"/>
                    <a:pt x="4521" y="1596"/>
                  </a:cubicBezTo>
                  <a:cubicBezTo>
                    <a:pt x="0" y="6014"/>
                    <a:pt x="0" y="6014"/>
                    <a:pt x="0" y="6014"/>
                  </a:cubicBezTo>
                  <a:cubicBezTo>
                    <a:pt x="15070" y="21232"/>
                    <a:pt x="15070" y="21232"/>
                    <a:pt x="15070" y="21232"/>
                  </a:cubicBezTo>
                  <a:cubicBezTo>
                    <a:pt x="20093" y="16323"/>
                    <a:pt x="20093" y="16323"/>
                    <a:pt x="20093" y="16323"/>
                  </a:cubicBezTo>
                  <a:cubicBezTo>
                    <a:pt x="20093" y="16323"/>
                    <a:pt x="20093" y="16323"/>
                    <a:pt x="20093" y="16323"/>
                  </a:cubicBezTo>
                  <a:cubicBezTo>
                    <a:pt x="20093" y="15832"/>
                    <a:pt x="20093" y="15832"/>
                    <a:pt x="20093" y="15832"/>
                  </a:cubicBezTo>
                  <a:cubicBezTo>
                    <a:pt x="21600" y="14850"/>
                    <a:pt x="21600" y="12396"/>
                    <a:pt x="20093" y="1141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43" name="Shape"/>
          <p:cNvSpPr/>
          <p:nvPr/>
        </p:nvSpPr>
        <p:spPr>
          <a:xfrm>
            <a:off x="5103723" y="820516"/>
            <a:ext cx="394185" cy="364818"/>
          </a:xfrm>
          <a:custGeom>
            <a:avLst/>
            <a:gdLst/>
            <a:ahLst/>
            <a:cxnLst>
              <a:cxn ang="0">
                <a:pos x="wd2" y="hd2"/>
              </a:cxn>
              <a:cxn ang="5400000">
                <a:pos x="wd2" y="hd2"/>
              </a:cxn>
              <a:cxn ang="10800000">
                <a:pos x="wd2" y="hd2"/>
              </a:cxn>
              <a:cxn ang="16200000">
                <a:pos x="wd2" y="hd2"/>
              </a:cxn>
            </a:cxnLst>
            <a:rect l="0" t="0" r="r" b="b"/>
            <a:pathLst>
              <a:path w="19155" h="20798" extrusionOk="0">
                <a:moveTo>
                  <a:pt x="4109" y="20798"/>
                </a:moveTo>
                <a:cubicBezTo>
                  <a:pt x="3278" y="20798"/>
                  <a:pt x="2613" y="20409"/>
                  <a:pt x="1949" y="19436"/>
                </a:cubicBezTo>
                <a:cubicBezTo>
                  <a:pt x="1782" y="19436"/>
                  <a:pt x="1782" y="19436"/>
                  <a:pt x="1782" y="19436"/>
                </a:cubicBezTo>
                <a:cubicBezTo>
                  <a:pt x="1118" y="18657"/>
                  <a:pt x="-1873" y="15739"/>
                  <a:pt x="1782" y="11847"/>
                </a:cubicBezTo>
                <a:cubicBezTo>
                  <a:pt x="3278" y="10095"/>
                  <a:pt x="5272" y="7760"/>
                  <a:pt x="7265" y="5425"/>
                </a:cubicBezTo>
                <a:cubicBezTo>
                  <a:pt x="8262" y="4257"/>
                  <a:pt x="9425" y="2895"/>
                  <a:pt x="10589" y="1533"/>
                </a:cubicBezTo>
                <a:cubicBezTo>
                  <a:pt x="12749" y="-802"/>
                  <a:pt x="14244" y="-413"/>
                  <a:pt x="16570" y="2312"/>
                </a:cubicBezTo>
                <a:cubicBezTo>
                  <a:pt x="19229" y="5425"/>
                  <a:pt x="19727" y="8344"/>
                  <a:pt x="18564" y="9901"/>
                </a:cubicBezTo>
                <a:cubicBezTo>
                  <a:pt x="17069" y="12041"/>
                  <a:pt x="11087" y="19241"/>
                  <a:pt x="10755" y="19436"/>
                </a:cubicBezTo>
                <a:cubicBezTo>
                  <a:pt x="10422" y="19825"/>
                  <a:pt x="9924" y="19825"/>
                  <a:pt x="9592" y="19436"/>
                </a:cubicBezTo>
                <a:cubicBezTo>
                  <a:pt x="9259" y="19047"/>
                  <a:pt x="9259" y="18463"/>
                  <a:pt x="9592" y="18074"/>
                </a:cubicBezTo>
                <a:cubicBezTo>
                  <a:pt x="9592" y="17879"/>
                  <a:pt x="15739" y="10679"/>
                  <a:pt x="17235" y="8733"/>
                </a:cubicBezTo>
                <a:cubicBezTo>
                  <a:pt x="17733" y="8149"/>
                  <a:pt x="17733" y="6398"/>
                  <a:pt x="15407" y="3674"/>
                </a:cubicBezTo>
                <a:cubicBezTo>
                  <a:pt x="13912" y="2117"/>
                  <a:pt x="13579" y="949"/>
                  <a:pt x="11918" y="2895"/>
                </a:cubicBezTo>
                <a:cubicBezTo>
                  <a:pt x="10755" y="4257"/>
                  <a:pt x="9592" y="5620"/>
                  <a:pt x="8429" y="6982"/>
                </a:cubicBezTo>
                <a:cubicBezTo>
                  <a:pt x="6435" y="9317"/>
                  <a:pt x="4441" y="11457"/>
                  <a:pt x="3112" y="13209"/>
                </a:cubicBezTo>
                <a:cubicBezTo>
                  <a:pt x="785" y="15739"/>
                  <a:pt x="2281" y="17101"/>
                  <a:pt x="3112" y="18074"/>
                </a:cubicBezTo>
                <a:cubicBezTo>
                  <a:pt x="3112" y="18074"/>
                  <a:pt x="3112" y="18074"/>
                  <a:pt x="3112" y="18074"/>
                </a:cubicBezTo>
                <a:cubicBezTo>
                  <a:pt x="3776" y="18852"/>
                  <a:pt x="4275" y="19047"/>
                  <a:pt x="5272" y="17879"/>
                </a:cubicBezTo>
                <a:cubicBezTo>
                  <a:pt x="5438" y="17684"/>
                  <a:pt x="5936" y="17101"/>
                  <a:pt x="6767" y="16322"/>
                </a:cubicBezTo>
                <a:cubicBezTo>
                  <a:pt x="8595" y="14182"/>
                  <a:pt x="12084" y="10290"/>
                  <a:pt x="12749" y="9122"/>
                </a:cubicBezTo>
                <a:cubicBezTo>
                  <a:pt x="12915" y="8928"/>
                  <a:pt x="13247" y="8149"/>
                  <a:pt x="12915" y="7760"/>
                </a:cubicBezTo>
                <a:cubicBezTo>
                  <a:pt x="12582" y="7371"/>
                  <a:pt x="11752" y="8149"/>
                  <a:pt x="11585" y="8539"/>
                </a:cubicBezTo>
                <a:cubicBezTo>
                  <a:pt x="9093" y="11457"/>
                  <a:pt x="5936" y="15155"/>
                  <a:pt x="5936" y="15155"/>
                </a:cubicBezTo>
                <a:cubicBezTo>
                  <a:pt x="5604" y="15544"/>
                  <a:pt x="4939" y="15544"/>
                  <a:pt x="4607" y="15155"/>
                </a:cubicBezTo>
                <a:cubicBezTo>
                  <a:pt x="4275" y="14766"/>
                  <a:pt x="4275" y="13987"/>
                  <a:pt x="4773" y="13598"/>
                </a:cubicBezTo>
                <a:cubicBezTo>
                  <a:pt x="4773" y="13598"/>
                  <a:pt x="7930" y="10095"/>
                  <a:pt x="10256" y="7176"/>
                </a:cubicBezTo>
                <a:cubicBezTo>
                  <a:pt x="11752" y="5230"/>
                  <a:pt x="13247" y="5425"/>
                  <a:pt x="14078" y="6203"/>
                </a:cubicBezTo>
                <a:cubicBezTo>
                  <a:pt x="15075" y="7371"/>
                  <a:pt x="14909" y="9317"/>
                  <a:pt x="14078" y="10484"/>
                </a:cubicBezTo>
                <a:cubicBezTo>
                  <a:pt x="13413" y="11457"/>
                  <a:pt x="10589" y="14571"/>
                  <a:pt x="7930" y="17684"/>
                </a:cubicBezTo>
                <a:cubicBezTo>
                  <a:pt x="7265" y="18463"/>
                  <a:pt x="6767" y="19047"/>
                  <a:pt x="6435" y="19436"/>
                </a:cubicBezTo>
                <a:cubicBezTo>
                  <a:pt x="5604" y="20214"/>
                  <a:pt x="4939" y="20798"/>
                  <a:pt x="4109" y="2079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44" name="Shape"/>
          <p:cNvSpPr/>
          <p:nvPr/>
        </p:nvSpPr>
        <p:spPr>
          <a:xfrm>
            <a:off x="8398933" y="846667"/>
            <a:ext cx="273051" cy="370418"/>
          </a:xfrm>
          <a:custGeom>
            <a:avLst/>
            <a:gdLst/>
            <a:ahLst/>
            <a:cxnLst>
              <a:cxn ang="0">
                <a:pos x="wd2" y="hd2"/>
              </a:cxn>
              <a:cxn ang="5400000">
                <a:pos x="wd2" y="hd2"/>
              </a:cxn>
              <a:cxn ang="10800000">
                <a:pos x="wd2" y="hd2"/>
              </a:cxn>
              <a:cxn ang="16200000">
                <a:pos x="wd2" y="hd2"/>
              </a:cxn>
            </a:cxnLst>
            <a:rect l="0" t="0" r="r" b="b"/>
            <a:pathLst>
              <a:path w="21600" h="21600" extrusionOk="0">
                <a:moveTo>
                  <a:pt x="19710" y="8600"/>
                </a:moveTo>
                <a:cubicBezTo>
                  <a:pt x="19710" y="6600"/>
                  <a:pt x="19710" y="6600"/>
                  <a:pt x="19710" y="6600"/>
                </a:cubicBezTo>
                <a:cubicBezTo>
                  <a:pt x="19710" y="3000"/>
                  <a:pt x="15660" y="0"/>
                  <a:pt x="10800" y="0"/>
                </a:cubicBezTo>
                <a:cubicBezTo>
                  <a:pt x="5940" y="0"/>
                  <a:pt x="1890" y="3000"/>
                  <a:pt x="1890" y="6600"/>
                </a:cubicBezTo>
                <a:cubicBezTo>
                  <a:pt x="1890" y="8600"/>
                  <a:pt x="1890" y="8600"/>
                  <a:pt x="1890" y="8600"/>
                </a:cubicBezTo>
                <a:cubicBezTo>
                  <a:pt x="0" y="8600"/>
                  <a:pt x="0" y="8600"/>
                  <a:pt x="0" y="8600"/>
                </a:cubicBezTo>
                <a:cubicBezTo>
                  <a:pt x="0" y="21600"/>
                  <a:pt x="0" y="21600"/>
                  <a:pt x="0" y="21600"/>
                </a:cubicBezTo>
                <a:cubicBezTo>
                  <a:pt x="21600" y="21600"/>
                  <a:pt x="21600" y="21600"/>
                  <a:pt x="21600" y="21600"/>
                </a:cubicBezTo>
                <a:cubicBezTo>
                  <a:pt x="21600" y="8600"/>
                  <a:pt x="21600" y="8600"/>
                  <a:pt x="21600" y="8600"/>
                </a:cubicBezTo>
                <a:lnTo>
                  <a:pt x="19710" y="8600"/>
                </a:lnTo>
                <a:close/>
                <a:moveTo>
                  <a:pt x="12150" y="18800"/>
                </a:moveTo>
                <a:cubicBezTo>
                  <a:pt x="8910" y="18800"/>
                  <a:pt x="8910" y="18800"/>
                  <a:pt x="8910" y="18800"/>
                </a:cubicBezTo>
                <a:cubicBezTo>
                  <a:pt x="9720" y="15400"/>
                  <a:pt x="9720" y="15400"/>
                  <a:pt x="9720" y="15400"/>
                </a:cubicBezTo>
                <a:cubicBezTo>
                  <a:pt x="9180" y="15200"/>
                  <a:pt x="8910" y="14800"/>
                  <a:pt x="8910" y="14400"/>
                </a:cubicBezTo>
                <a:cubicBezTo>
                  <a:pt x="8910" y="13800"/>
                  <a:pt x="9720" y="13200"/>
                  <a:pt x="10530" y="13200"/>
                </a:cubicBezTo>
                <a:cubicBezTo>
                  <a:pt x="11340" y="13200"/>
                  <a:pt x="12150" y="13800"/>
                  <a:pt x="12150" y="14400"/>
                </a:cubicBezTo>
                <a:cubicBezTo>
                  <a:pt x="12150" y="14800"/>
                  <a:pt x="11880" y="15200"/>
                  <a:pt x="11340" y="15400"/>
                </a:cubicBezTo>
                <a:lnTo>
                  <a:pt x="12150" y="18800"/>
                </a:lnTo>
                <a:close/>
                <a:moveTo>
                  <a:pt x="15660" y="8600"/>
                </a:moveTo>
                <a:cubicBezTo>
                  <a:pt x="5940" y="8600"/>
                  <a:pt x="5940" y="8600"/>
                  <a:pt x="5940" y="8600"/>
                </a:cubicBezTo>
                <a:cubicBezTo>
                  <a:pt x="5940" y="6600"/>
                  <a:pt x="5940" y="6600"/>
                  <a:pt x="5940" y="6600"/>
                </a:cubicBezTo>
                <a:cubicBezTo>
                  <a:pt x="5940" y="4600"/>
                  <a:pt x="8100" y="3000"/>
                  <a:pt x="10800" y="3000"/>
                </a:cubicBezTo>
                <a:cubicBezTo>
                  <a:pt x="13500" y="3000"/>
                  <a:pt x="15660" y="4600"/>
                  <a:pt x="15660" y="6600"/>
                </a:cubicBezTo>
                <a:lnTo>
                  <a:pt x="15660" y="8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45" name="Shape"/>
          <p:cNvSpPr/>
          <p:nvPr/>
        </p:nvSpPr>
        <p:spPr>
          <a:xfrm>
            <a:off x="9857318" y="819151"/>
            <a:ext cx="400050" cy="372534"/>
          </a:xfrm>
          <a:custGeom>
            <a:avLst/>
            <a:gdLst/>
            <a:ahLst/>
            <a:cxnLst>
              <a:cxn ang="0">
                <a:pos x="wd2" y="hd2"/>
              </a:cxn>
              <a:cxn ang="5400000">
                <a:pos x="wd2" y="hd2"/>
              </a:cxn>
              <a:cxn ang="10800000">
                <a:pos x="wd2" y="hd2"/>
              </a:cxn>
              <a:cxn ang="16200000">
                <a:pos x="wd2" y="hd2"/>
              </a:cxn>
            </a:cxnLst>
            <a:rect l="0" t="0" r="r" b="b"/>
            <a:pathLst>
              <a:path w="21600" h="21600" extrusionOk="0">
                <a:moveTo>
                  <a:pt x="15508" y="0"/>
                </a:moveTo>
                <a:cubicBezTo>
                  <a:pt x="12185" y="0"/>
                  <a:pt x="9415" y="2972"/>
                  <a:pt x="9415" y="6539"/>
                </a:cubicBezTo>
                <a:cubicBezTo>
                  <a:pt x="9415" y="8719"/>
                  <a:pt x="9415" y="8719"/>
                  <a:pt x="9415" y="8719"/>
                </a:cubicBezTo>
                <a:cubicBezTo>
                  <a:pt x="0" y="8719"/>
                  <a:pt x="0" y="8719"/>
                  <a:pt x="0" y="8719"/>
                </a:cubicBezTo>
                <a:cubicBezTo>
                  <a:pt x="0" y="21600"/>
                  <a:pt x="0" y="21600"/>
                  <a:pt x="0" y="21600"/>
                </a:cubicBezTo>
                <a:cubicBezTo>
                  <a:pt x="14769" y="21600"/>
                  <a:pt x="14769" y="21600"/>
                  <a:pt x="14769" y="21600"/>
                </a:cubicBezTo>
                <a:cubicBezTo>
                  <a:pt x="14769" y="8719"/>
                  <a:pt x="14769" y="8719"/>
                  <a:pt x="14769" y="8719"/>
                </a:cubicBezTo>
                <a:cubicBezTo>
                  <a:pt x="12185" y="8719"/>
                  <a:pt x="12185" y="8719"/>
                  <a:pt x="12185" y="8719"/>
                </a:cubicBezTo>
                <a:cubicBezTo>
                  <a:pt x="12185" y="6539"/>
                  <a:pt x="12185" y="6539"/>
                  <a:pt x="12185" y="6539"/>
                </a:cubicBezTo>
                <a:cubicBezTo>
                  <a:pt x="12185" y="4558"/>
                  <a:pt x="13662" y="2972"/>
                  <a:pt x="15508" y="2972"/>
                </a:cubicBezTo>
                <a:cubicBezTo>
                  <a:pt x="17354" y="2972"/>
                  <a:pt x="18831" y="4558"/>
                  <a:pt x="18831" y="6539"/>
                </a:cubicBezTo>
                <a:cubicBezTo>
                  <a:pt x="18831" y="8719"/>
                  <a:pt x="18831" y="8719"/>
                  <a:pt x="18831" y="8719"/>
                </a:cubicBezTo>
                <a:cubicBezTo>
                  <a:pt x="21600" y="8719"/>
                  <a:pt x="21600" y="8719"/>
                  <a:pt x="21600" y="8719"/>
                </a:cubicBezTo>
                <a:cubicBezTo>
                  <a:pt x="21600" y="6539"/>
                  <a:pt x="21600" y="6539"/>
                  <a:pt x="21600" y="6539"/>
                </a:cubicBezTo>
                <a:cubicBezTo>
                  <a:pt x="21600" y="2972"/>
                  <a:pt x="18831" y="0"/>
                  <a:pt x="15508" y="0"/>
                </a:cubicBezTo>
                <a:close/>
                <a:moveTo>
                  <a:pt x="8492" y="18826"/>
                </a:moveTo>
                <a:cubicBezTo>
                  <a:pt x="6277" y="18826"/>
                  <a:pt x="6277" y="18826"/>
                  <a:pt x="6277" y="18826"/>
                </a:cubicBezTo>
                <a:cubicBezTo>
                  <a:pt x="6831" y="15457"/>
                  <a:pt x="6831" y="15457"/>
                  <a:pt x="6831" y="15457"/>
                </a:cubicBezTo>
                <a:cubicBezTo>
                  <a:pt x="6462" y="15061"/>
                  <a:pt x="6277" y="14862"/>
                  <a:pt x="6277" y="14268"/>
                </a:cubicBezTo>
                <a:cubicBezTo>
                  <a:pt x="6277" y="13673"/>
                  <a:pt x="6831" y="13079"/>
                  <a:pt x="7385" y="13079"/>
                </a:cubicBezTo>
                <a:cubicBezTo>
                  <a:pt x="7938" y="13079"/>
                  <a:pt x="8492" y="13673"/>
                  <a:pt x="8492" y="14268"/>
                </a:cubicBezTo>
                <a:cubicBezTo>
                  <a:pt x="8492" y="14862"/>
                  <a:pt x="8308" y="15061"/>
                  <a:pt x="7938" y="15457"/>
                </a:cubicBezTo>
                <a:lnTo>
                  <a:pt x="8492" y="1882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46" name="Shape"/>
          <p:cNvSpPr/>
          <p:nvPr/>
        </p:nvSpPr>
        <p:spPr>
          <a:xfrm>
            <a:off x="351366" y="874184"/>
            <a:ext cx="340785" cy="342901"/>
          </a:xfrm>
          <a:custGeom>
            <a:avLst/>
            <a:gdLst/>
            <a:ahLst/>
            <a:cxnLst>
              <a:cxn ang="0">
                <a:pos x="wd2" y="hd2"/>
              </a:cxn>
              <a:cxn ang="5400000">
                <a:pos x="wd2" y="hd2"/>
              </a:cxn>
              <a:cxn ang="10800000">
                <a:pos x="wd2" y="hd2"/>
              </a:cxn>
              <a:cxn ang="16200000">
                <a:pos x="wd2" y="hd2"/>
              </a:cxn>
            </a:cxnLst>
            <a:rect l="0" t="0" r="r" b="b"/>
            <a:pathLst>
              <a:path w="21600" h="21600" extrusionOk="0">
                <a:moveTo>
                  <a:pt x="21600" y="18800"/>
                </a:moveTo>
                <a:lnTo>
                  <a:pt x="13014" y="10133"/>
                </a:lnTo>
                <a:lnTo>
                  <a:pt x="19990" y="6667"/>
                </a:lnTo>
                <a:lnTo>
                  <a:pt x="0" y="0"/>
                </a:lnTo>
                <a:lnTo>
                  <a:pt x="6708" y="20000"/>
                </a:lnTo>
                <a:lnTo>
                  <a:pt x="10196" y="13200"/>
                </a:lnTo>
                <a:lnTo>
                  <a:pt x="18648" y="21600"/>
                </a:lnTo>
                <a:lnTo>
                  <a:pt x="21600" y="18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49" name="Group"/>
          <p:cNvGrpSpPr/>
          <p:nvPr/>
        </p:nvGrpSpPr>
        <p:grpSpPr>
          <a:xfrm>
            <a:off x="3520017" y="819405"/>
            <a:ext cx="392845" cy="392845"/>
            <a:chOff x="0" y="0"/>
            <a:chExt cx="785688" cy="785688"/>
          </a:xfrm>
          <a:solidFill>
            <a:schemeClr val="tx1"/>
          </a:solidFill>
        </p:grpSpPr>
        <p:sp>
          <p:nvSpPr>
            <p:cNvPr id="2047" name="Rectangle"/>
            <p:cNvSpPr/>
            <p:nvPr/>
          </p:nvSpPr>
          <p:spPr>
            <a:xfrm>
              <a:off x="198965" y="300568"/>
              <a:ext cx="300569" cy="973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48" name="Shape"/>
            <p:cNvSpPr/>
            <p:nvPr/>
          </p:nvSpPr>
          <p:spPr>
            <a:xfrm>
              <a:off x="0" y="0"/>
              <a:ext cx="785689" cy="785689"/>
            </a:xfrm>
            <a:custGeom>
              <a:avLst/>
              <a:gdLst/>
              <a:ahLst/>
              <a:cxnLst>
                <a:cxn ang="0">
                  <a:pos x="wd2" y="hd2"/>
                </a:cxn>
                <a:cxn ang="5400000">
                  <a:pos x="wd2" y="hd2"/>
                </a:cxn>
                <a:cxn ang="10800000">
                  <a:pos x="wd2" y="hd2"/>
                </a:cxn>
                <a:cxn ang="16200000">
                  <a:pos x="wd2" y="hd2"/>
                </a:cxn>
              </a:cxnLst>
              <a:rect l="0" t="0" r="r" b="b"/>
              <a:pathLst>
                <a:path w="21553" h="21553" extrusionOk="0">
                  <a:moveTo>
                    <a:pt x="21412" y="18407"/>
                  </a:moveTo>
                  <a:cubicBezTo>
                    <a:pt x="17656" y="14650"/>
                    <a:pt x="17656" y="14650"/>
                    <a:pt x="17656" y="14650"/>
                  </a:cubicBezTo>
                  <a:cubicBezTo>
                    <a:pt x="18595" y="13148"/>
                    <a:pt x="19158" y="11457"/>
                    <a:pt x="19158" y="9579"/>
                  </a:cubicBezTo>
                  <a:cubicBezTo>
                    <a:pt x="19158" y="4320"/>
                    <a:pt x="14838" y="0"/>
                    <a:pt x="9579" y="0"/>
                  </a:cubicBezTo>
                  <a:cubicBezTo>
                    <a:pt x="4320" y="0"/>
                    <a:pt x="0" y="4320"/>
                    <a:pt x="0" y="9579"/>
                  </a:cubicBezTo>
                  <a:cubicBezTo>
                    <a:pt x="0" y="14838"/>
                    <a:pt x="4320" y="19158"/>
                    <a:pt x="9579" y="19158"/>
                  </a:cubicBezTo>
                  <a:cubicBezTo>
                    <a:pt x="11457" y="19158"/>
                    <a:pt x="13148" y="18595"/>
                    <a:pt x="14650" y="17656"/>
                  </a:cubicBezTo>
                  <a:cubicBezTo>
                    <a:pt x="18407" y="21412"/>
                    <a:pt x="18407" y="21412"/>
                    <a:pt x="18407" y="21412"/>
                  </a:cubicBezTo>
                  <a:cubicBezTo>
                    <a:pt x="18783" y="21600"/>
                    <a:pt x="19158" y="21600"/>
                    <a:pt x="19346" y="21412"/>
                  </a:cubicBezTo>
                  <a:cubicBezTo>
                    <a:pt x="21412" y="19346"/>
                    <a:pt x="21412" y="19346"/>
                    <a:pt x="21412" y="19346"/>
                  </a:cubicBezTo>
                  <a:cubicBezTo>
                    <a:pt x="21600" y="19158"/>
                    <a:pt x="21600" y="18783"/>
                    <a:pt x="21412" y="18407"/>
                  </a:cubicBezTo>
                  <a:close/>
                  <a:moveTo>
                    <a:pt x="9579" y="16341"/>
                  </a:moveTo>
                  <a:cubicBezTo>
                    <a:pt x="5823" y="16341"/>
                    <a:pt x="2817" y="13336"/>
                    <a:pt x="2817" y="9579"/>
                  </a:cubicBezTo>
                  <a:cubicBezTo>
                    <a:pt x="2817" y="5823"/>
                    <a:pt x="5823" y="2817"/>
                    <a:pt x="9579" y="2817"/>
                  </a:cubicBezTo>
                  <a:cubicBezTo>
                    <a:pt x="13336" y="2817"/>
                    <a:pt x="16341" y="5823"/>
                    <a:pt x="16341" y="9579"/>
                  </a:cubicBezTo>
                  <a:cubicBezTo>
                    <a:pt x="16341" y="13336"/>
                    <a:pt x="13336" y="16341"/>
                    <a:pt x="9579" y="1634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52" name="Group"/>
          <p:cNvGrpSpPr/>
          <p:nvPr/>
        </p:nvGrpSpPr>
        <p:grpSpPr>
          <a:xfrm>
            <a:off x="4318000" y="819405"/>
            <a:ext cx="391989" cy="392845"/>
            <a:chOff x="0" y="0"/>
            <a:chExt cx="783976" cy="785688"/>
          </a:xfrm>
          <a:solidFill>
            <a:schemeClr val="tx1"/>
          </a:solidFill>
        </p:grpSpPr>
        <p:sp>
          <p:nvSpPr>
            <p:cNvPr id="2050" name="Shape"/>
            <p:cNvSpPr/>
            <p:nvPr/>
          </p:nvSpPr>
          <p:spPr>
            <a:xfrm>
              <a:off x="198968" y="198968"/>
              <a:ext cx="292102" cy="300569"/>
            </a:xfrm>
            <a:custGeom>
              <a:avLst/>
              <a:gdLst/>
              <a:ahLst/>
              <a:cxnLst>
                <a:cxn ang="0">
                  <a:pos x="wd2" y="hd2"/>
                </a:cxn>
                <a:cxn ang="5400000">
                  <a:pos x="wd2" y="hd2"/>
                </a:cxn>
                <a:cxn ang="10800000">
                  <a:pos x="wd2" y="hd2"/>
                </a:cxn>
                <a:cxn ang="16200000">
                  <a:pos x="wd2" y="hd2"/>
                </a:cxn>
              </a:cxnLst>
              <a:rect l="0" t="0" r="r" b="b"/>
              <a:pathLst>
                <a:path w="21600" h="21600" extrusionOk="0">
                  <a:moveTo>
                    <a:pt x="14713" y="0"/>
                  </a:moveTo>
                  <a:lnTo>
                    <a:pt x="7200" y="0"/>
                  </a:lnTo>
                  <a:lnTo>
                    <a:pt x="7200" y="7301"/>
                  </a:lnTo>
                  <a:lnTo>
                    <a:pt x="0" y="7301"/>
                  </a:lnTo>
                  <a:lnTo>
                    <a:pt x="0" y="14299"/>
                  </a:lnTo>
                  <a:lnTo>
                    <a:pt x="7200" y="14299"/>
                  </a:lnTo>
                  <a:lnTo>
                    <a:pt x="7200" y="21600"/>
                  </a:lnTo>
                  <a:lnTo>
                    <a:pt x="14713" y="21600"/>
                  </a:lnTo>
                  <a:lnTo>
                    <a:pt x="14713" y="14299"/>
                  </a:lnTo>
                  <a:lnTo>
                    <a:pt x="21600" y="14299"/>
                  </a:lnTo>
                  <a:lnTo>
                    <a:pt x="21600" y="7301"/>
                  </a:lnTo>
                  <a:lnTo>
                    <a:pt x="14713" y="7301"/>
                  </a:lnTo>
                  <a:lnTo>
                    <a:pt x="14713"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51" name="Shape"/>
            <p:cNvSpPr/>
            <p:nvPr/>
          </p:nvSpPr>
          <p:spPr>
            <a:xfrm>
              <a:off x="0" y="0"/>
              <a:ext cx="783977" cy="785689"/>
            </a:xfrm>
            <a:custGeom>
              <a:avLst/>
              <a:gdLst/>
              <a:ahLst/>
              <a:cxnLst>
                <a:cxn ang="0">
                  <a:pos x="wd2" y="hd2"/>
                </a:cxn>
                <a:cxn ang="5400000">
                  <a:pos x="wd2" y="hd2"/>
                </a:cxn>
                <a:cxn ang="10800000">
                  <a:pos x="wd2" y="hd2"/>
                </a:cxn>
                <a:cxn ang="16200000">
                  <a:pos x="wd2" y="hd2"/>
                </a:cxn>
              </a:cxnLst>
              <a:rect l="0" t="0" r="r" b="b"/>
              <a:pathLst>
                <a:path w="21506" h="21553" extrusionOk="0">
                  <a:moveTo>
                    <a:pt x="21224" y="18407"/>
                  </a:moveTo>
                  <a:cubicBezTo>
                    <a:pt x="17468" y="14650"/>
                    <a:pt x="17468" y="14650"/>
                    <a:pt x="17468" y="14650"/>
                  </a:cubicBezTo>
                  <a:cubicBezTo>
                    <a:pt x="18407" y="13148"/>
                    <a:pt x="18970" y="11457"/>
                    <a:pt x="18970" y="9579"/>
                  </a:cubicBezTo>
                  <a:cubicBezTo>
                    <a:pt x="18970" y="4320"/>
                    <a:pt x="14838" y="0"/>
                    <a:pt x="9579" y="0"/>
                  </a:cubicBezTo>
                  <a:cubicBezTo>
                    <a:pt x="4320" y="0"/>
                    <a:pt x="0" y="4320"/>
                    <a:pt x="0" y="9579"/>
                  </a:cubicBezTo>
                  <a:cubicBezTo>
                    <a:pt x="0" y="14838"/>
                    <a:pt x="4320" y="19158"/>
                    <a:pt x="9579" y="19158"/>
                  </a:cubicBezTo>
                  <a:cubicBezTo>
                    <a:pt x="11457" y="19158"/>
                    <a:pt x="13148" y="18595"/>
                    <a:pt x="14650" y="17656"/>
                  </a:cubicBezTo>
                  <a:cubicBezTo>
                    <a:pt x="18407" y="21412"/>
                    <a:pt x="18407" y="21412"/>
                    <a:pt x="18407" y="21412"/>
                  </a:cubicBezTo>
                  <a:cubicBezTo>
                    <a:pt x="18595" y="21600"/>
                    <a:pt x="19158" y="21600"/>
                    <a:pt x="19346" y="21412"/>
                  </a:cubicBezTo>
                  <a:cubicBezTo>
                    <a:pt x="21224" y="19346"/>
                    <a:pt x="21224" y="19346"/>
                    <a:pt x="21224" y="19346"/>
                  </a:cubicBezTo>
                  <a:cubicBezTo>
                    <a:pt x="21600" y="19158"/>
                    <a:pt x="21600" y="18783"/>
                    <a:pt x="21224" y="18407"/>
                  </a:cubicBezTo>
                  <a:close/>
                  <a:moveTo>
                    <a:pt x="9579" y="16341"/>
                  </a:moveTo>
                  <a:cubicBezTo>
                    <a:pt x="5823" y="16341"/>
                    <a:pt x="2630" y="13336"/>
                    <a:pt x="2630" y="9579"/>
                  </a:cubicBezTo>
                  <a:cubicBezTo>
                    <a:pt x="2630" y="5823"/>
                    <a:pt x="5823" y="2817"/>
                    <a:pt x="9579" y="2817"/>
                  </a:cubicBezTo>
                  <a:cubicBezTo>
                    <a:pt x="13336" y="2817"/>
                    <a:pt x="16341" y="5823"/>
                    <a:pt x="16341" y="9579"/>
                  </a:cubicBezTo>
                  <a:cubicBezTo>
                    <a:pt x="16341" y="13336"/>
                    <a:pt x="13336" y="16341"/>
                    <a:pt x="9579" y="1634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53" name="Shape"/>
          <p:cNvSpPr/>
          <p:nvPr/>
        </p:nvSpPr>
        <p:spPr>
          <a:xfrm>
            <a:off x="2732617" y="827617"/>
            <a:ext cx="390732" cy="389881"/>
          </a:xfrm>
          <a:custGeom>
            <a:avLst/>
            <a:gdLst/>
            <a:ahLst/>
            <a:cxnLst>
              <a:cxn ang="0">
                <a:pos x="wd2" y="hd2"/>
              </a:cxn>
              <a:cxn ang="5400000">
                <a:pos x="wd2" y="hd2"/>
              </a:cxn>
              <a:cxn ang="10800000">
                <a:pos x="wd2" y="hd2"/>
              </a:cxn>
              <a:cxn ang="16200000">
                <a:pos x="wd2" y="hd2"/>
              </a:cxn>
            </a:cxnLst>
            <a:rect l="0" t="0" r="r" b="b"/>
            <a:pathLst>
              <a:path w="21553" h="21506" extrusionOk="0">
                <a:moveTo>
                  <a:pt x="21412" y="18407"/>
                </a:moveTo>
                <a:cubicBezTo>
                  <a:pt x="17656" y="14650"/>
                  <a:pt x="17656" y="14650"/>
                  <a:pt x="17656" y="14650"/>
                </a:cubicBezTo>
                <a:cubicBezTo>
                  <a:pt x="18595" y="13148"/>
                  <a:pt x="19158" y="11270"/>
                  <a:pt x="19158" y="9391"/>
                </a:cubicBezTo>
                <a:cubicBezTo>
                  <a:pt x="19158" y="4132"/>
                  <a:pt x="14838" y="0"/>
                  <a:pt x="9579" y="0"/>
                </a:cubicBezTo>
                <a:cubicBezTo>
                  <a:pt x="4320" y="0"/>
                  <a:pt x="0" y="4132"/>
                  <a:pt x="0" y="9391"/>
                </a:cubicBezTo>
                <a:cubicBezTo>
                  <a:pt x="0" y="14650"/>
                  <a:pt x="4320" y="18970"/>
                  <a:pt x="9579" y="18970"/>
                </a:cubicBezTo>
                <a:cubicBezTo>
                  <a:pt x="11457" y="18970"/>
                  <a:pt x="13336" y="18407"/>
                  <a:pt x="14650" y="17468"/>
                </a:cubicBezTo>
                <a:cubicBezTo>
                  <a:pt x="18407" y="21224"/>
                  <a:pt x="18407" y="21224"/>
                  <a:pt x="18407" y="21224"/>
                </a:cubicBezTo>
                <a:cubicBezTo>
                  <a:pt x="18783" y="21600"/>
                  <a:pt x="19158" y="21600"/>
                  <a:pt x="19534" y="21224"/>
                </a:cubicBezTo>
                <a:cubicBezTo>
                  <a:pt x="21412" y="19346"/>
                  <a:pt x="21412" y="19346"/>
                  <a:pt x="21412" y="19346"/>
                </a:cubicBezTo>
                <a:cubicBezTo>
                  <a:pt x="21600" y="18970"/>
                  <a:pt x="21600" y="18595"/>
                  <a:pt x="21412" y="18407"/>
                </a:cubicBezTo>
                <a:close/>
                <a:moveTo>
                  <a:pt x="9579" y="16341"/>
                </a:moveTo>
                <a:cubicBezTo>
                  <a:pt x="5823" y="16341"/>
                  <a:pt x="2817" y="13148"/>
                  <a:pt x="2817" y="9391"/>
                </a:cubicBezTo>
                <a:cubicBezTo>
                  <a:pt x="2817" y="5635"/>
                  <a:pt x="5823" y="2630"/>
                  <a:pt x="9579" y="2630"/>
                </a:cubicBezTo>
                <a:cubicBezTo>
                  <a:pt x="13336" y="2630"/>
                  <a:pt x="16341" y="5635"/>
                  <a:pt x="16341" y="9391"/>
                </a:cubicBezTo>
                <a:cubicBezTo>
                  <a:pt x="16341" y="13148"/>
                  <a:pt x="13336" y="16341"/>
                  <a:pt x="9579" y="1634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54" name="Shape"/>
          <p:cNvSpPr/>
          <p:nvPr/>
        </p:nvSpPr>
        <p:spPr>
          <a:xfrm>
            <a:off x="1143000" y="819151"/>
            <a:ext cx="395818" cy="39793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16171" y="6664"/>
                </a:lnTo>
                <a:lnTo>
                  <a:pt x="16171" y="9536"/>
                </a:lnTo>
                <a:lnTo>
                  <a:pt x="12128" y="9536"/>
                </a:lnTo>
                <a:lnTo>
                  <a:pt x="12128" y="5400"/>
                </a:lnTo>
                <a:lnTo>
                  <a:pt x="14901" y="5400"/>
                </a:lnTo>
                <a:lnTo>
                  <a:pt x="10858" y="0"/>
                </a:lnTo>
                <a:lnTo>
                  <a:pt x="6930" y="5400"/>
                </a:lnTo>
                <a:lnTo>
                  <a:pt x="9472" y="5400"/>
                </a:lnTo>
                <a:lnTo>
                  <a:pt x="9472" y="9536"/>
                </a:lnTo>
                <a:lnTo>
                  <a:pt x="5429" y="9536"/>
                </a:lnTo>
                <a:lnTo>
                  <a:pt x="5429" y="6664"/>
                </a:lnTo>
                <a:lnTo>
                  <a:pt x="0" y="10800"/>
                </a:lnTo>
                <a:lnTo>
                  <a:pt x="5429" y="14821"/>
                </a:lnTo>
                <a:lnTo>
                  <a:pt x="5429" y="12064"/>
                </a:lnTo>
                <a:lnTo>
                  <a:pt x="9472" y="12064"/>
                </a:lnTo>
                <a:lnTo>
                  <a:pt x="9472" y="16200"/>
                </a:lnTo>
                <a:lnTo>
                  <a:pt x="6930" y="16200"/>
                </a:lnTo>
                <a:lnTo>
                  <a:pt x="10858" y="21600"/>
                </a:lnTo>
                <a:lnTo>
                  <a:pt x="14901" y="16200"/>
                </a:lnTo>
                <a:lnTo>
                  <a:pt x="12128" y="16200"/>
                </a:lnTo>
                <a:lnTo>
                  <a:pt x="12128" y="12064"/>
                </a:lnTo>
                <a:lnTo>
                  <a:pt x="16171" y="12064"/>
                </a:lnTo>
                <a:lnTo>
                  <a:pt x="16171" y="14821"/>
                </a:lnTo>
                <a:lnTo>
                  <a:pt x="21600"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55" name="Shape"/>
          <p:cNvSpPr/>
          <p:nvPr/>
        </p:nvSpPr>
        <p:spPr>
          <a:xfrm>
            <a:off x="11444818" y="819151"/>
            <a:ext cx="395817" cy="397934"/>
          </a:xfrm>
          <a:custGeom>
            <a:avLst/>
            <a:gdLst/>
            <a:ahLst/>
            <a:cxnLst>
              <a:cxn ang="0">
                <a:pos x="wd2" y="hd2"/>
              </a:cxn>
              <a:cxn ang="5400000">
                <a:pos x="wd2" y="hd2"/>
              </a:cxn>
              <a:cxn ang="10800000">
                <a:pos x="wd2" y="hd2"/>
              </a:cxn>
              <a:cxn ang="16200000">
                <a:pos x="wd2" y="hd2"/>
              </a:cxn>
            </a:cxnLst>
            <a:rect l="0" t="0" r="r" b="b"/>
            <a:pathLst>
              <a:path w="21600" h="21600" extrusionOk="0">
                <a:moveTo>
                  <a:pt x="21600" y="6664"/>
                </a:moveTo>
                <a:lnTo>
                  <a:pt x="6699" y="21600"/>
                </a:lnTo>
                <a:lnTo>
                  <a:pt x="6699" y="14821"/>
                </a:lnTo>
                <a:lnTo>
                  <a:pt x="0" y="14821"/>
                </a:lnTo>
                <a:lnTo>
                  <a:pt x="14901" y="0"/>
                </a:lnTo>
                <a:lnTo>
                  <a:pt x="21600" y="666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56" name="Shape"/>
          <p:cNvSpPr/>
          <p:nvPr/>
        </p:nvSpPr>
        <p:spPr>
          <a:xfrm>
            <a:off x="351366" y="1612900"/>
            <a:ext cx="395818" cy="39581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5828" y="17876"/>
                </a:moveTo>
                <a:cubicBezTo>
                  <a:pt x="10800" y="14152"/>
                  <a:pt x="10800" y="14152"/>
                  <a:pt x="10800" y="14152"/>
                </a:cubicBezTo>
                <a:cubicBezTo>
                  <a:pt x="5772" y="17876"/>
                  <a:pt x="5772" y="17876"/>
                  <a:pt x="5772" y="17876"/>
                </a:cubicBezTo>
                <a:cubicBezTo>
                  <a:pt x="7634" y="11917"/>
                  <a:pt x="7634" y="11917"/>
                  <a:pt x="7634" y="11917"/>
                </a:cubicBezTo>
                <a:cubicBezTo>
                  <a:pt x="2607" y="8379"/>
                  <a:pt x="2607" y="8379"/>
                  <a:pt x="2607" y="8379"/>
                </a:cubicBezTo>
                <a:cubicBezTo>
                  <a:pt x="8938" y="8379"/>
                  <a:pt x="8938" y="8379"/>
                  <a:pt x="8938" y="8379"/>
                </a:cubicBezTo>
                <a:cubicBezTo>
                  <a:pt x="10800" y="2421"/>
                  <a:pt x="10800" y="2421"/>
                  <a:pt x="10800" y="2421"/>
                </a:cubicBezTo>
                <a:cubicBezTo>
                  <a:pt x="12662" y="8379"/>
                  <a:pt x="12662" y="8379"/>
                  <a:pt x="12662" y="8379"/>
                </a:cubicBezTo>
                <a:cubicBezTo>
                  <a:pt x="18807" y="8379"/>
                  <a:pt x="18807" y="8379"/>
                  <a:pt x="18807" y="8379"/>
                </a:cubicBezTo>
                <a:cubicBezTo>
                  <a:pt x="13966" y="11917"/>
                  <a:pt x="13966" y="11917"/>
                  <a:pt x="13966" y="11917"/>
                </a:cubicBezTo>
                <a:lnTo>
                  <a:pt x="15828" y="1787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59" name="Group"/>
          <p:cNvGrpSpPr/>
          <p:nvPr/>
        </p:nvGrpSpPr>
        <p:grpSpPr>
          <a:xfrm>
            <a:off x="5922433" y="1663956"/>
            <a:ext cx="370418" cy="345018"/>
            <a:chOff x="0" y="0"/>
            <a:chExt cx="740834" cy="690034"/>
          </a:xfrm>
          <a:solidFill>
            <a:schemeClr val="tx1"/>
          </a:solidFill>
        </p:grpSpPr>
        <p:sp>
          <p:nvSpPr>
            <p:cNvPr id="2057" name="Shape"/>
            <p:cNvSpPr/>
            <p:nvPr/>
          </p:nvSpPr>
          <p:spPr>
            <a:xfrm>
              <a:off x="101600" y="592666"/>
              <a:ext cx="546102" cy="97369"/>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70" y="0"/>
                    <a:pt x="270" y="0"/>
                    <a:pt x="270" y="0"/>
                  </a:cubicBezTo>
                  <a:cubicBezTo>
                    <a:pt x="0" y="0"/>
                    <a:pt x="0" y="1543"/>
                    <a:pt x="0" y="1543"/>
                  </a:cubicBezTo>
                  <a:cubicBezTo>
                    <a:pt x="0" y="20057"/>
                    <a:pt x="0" y="20057"/>
                    <a:pt x="0" y="20057"/>
                  </a:cubicBezTo>
                  <a:cubicBezTo>
                    <a:pt x="0" y="21600"/>
                    <a:pt x="0" y="21600"/>
                    <a:pt x="270" y="21600"/>
                  </a:cubicBezTo>
                  <a:cubicBezTo>
                    <a:pt x="21060" y="21600"/>
                    <a:pt x="21060" y="21600"/>
                    <a:pt x="21060" y="21600"/>
                  </a:cubicBezTo>
                  <a:cubicBezTo>
                    <a:pt x="21330" y="21600"/>
                    <a:pt x="21600" y="21600"/>
                    <a:pt x="21600" y="20057"/>
                  </a:cubicBezTo>
                  <a:cubicBezTo>
                    <a:pt x="21600" y="1543"/>
                    <a:pt x="21600" y="1543"/>
                    <a:pt x="21600" y="1543"/>
                  </a:cubicBezTo>
                  <a:cubicBezTo>
                    <a:pt x="21600" y="1543"/>
                    <a:pt x="21330" y="0"/>
                    <a:pt x="2106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58" name="Shape"/>
            <p:cNvSpPr/>
            <p:nvPr/>
          </p:nvSpPr>
          <p:spPr>
            <a:xfrm>
              <a:off x="-1" y="0"/>
              <a:ext cx="740836" cy="546102"/>
            </a:xfrm>
            <a:custGeom>
              <a:avLst/>
              <a:gdLst/>
              <a:ahLst/>
              <a:cxnLst>
                <a:cxn ang="0">
                  <a:pos x="wd2" y="hd2"/>
                </a:cxn>
                <a:cxn ang="5400000">
                  <a:pos x="wd2" y="hd2"/>
                </a:cxn>
                <a:cxn ang="10800000">
                  <a:pos x="wd2" y="hd2"/>
                </a:cxn>
                <a:cxn ang="16200000">
                  <a:pos x="wd2" y="hd2"/>
                </a:cxn>
              </a:cxnLst>
              <a:rect l="0" t="0" r="r" b="b"/>
              <a:pathLst>
                <a:path w="21600" h="21600" extrusionOk="0">
                  <a:moveTo>
                    <a:pt x="21600" y="2970"/>
                  </a:moveTo>
                  <a:cubicBezTo>
                    <a:pt x="21600" y="1350"/>
                    <a:pt x="20609" y="0"/>
                    <a:pt x="19420" y="0"/>
                  </a:cubicBezTo>
                  <a:cubicBezTo>
                    <a:pt x="18231" y="0"/>
                    <a:pt x="17240" y="1350"/>
                    <a:pt x="17240" y="2970"/>
                  </a:cubicBezTo>
                  <a:cubicBezTo>
                    <a:pt x="17240" y="3780"/>
                    <a:pt x="17637" y="4860"/>
                    <a:pt x="18231" y="5400"/>
                  </a:cubicBezTo>
                  <a:cubicBezTo>
                    <a:pt x="14466" y="15660"/>
                    <a:pt x="14466" y="15660"/>
                    <a:pt x="14466" y="15660"/>
                  </a:cubicBezTo>
                  <a:cubicBezTo>
                    <a:pt x="11890" y="5400"/>
                    <a:pt x="11890" y="5400"/>
                    <a:pt x="11890" y="5400"/>
                  </a:cubicBezTo>
                  <a:cubicBezTo>
                    <a:pt x="12484" y="4860"/>
                    <a:pt x="13079" y="4050"/>
                    <a:pt x="13079" y="2970"/>
                  </a:cubicBezTo>
                  <a:cubicBezTo>
                    <a:pt x="13079" y="1350"/>
                    <a:pt x="12088" y="0"/>
                    <a:pt x="10899" y="0"/>
                  </a:cubicBezTo>
                  <a:cubicBezTo>
                    <a:pt x="9710" y="0"/>
                    <a:pt x="8719" y="1350"/>
                    <a:pt x="8719" y="2970"/>
                  </a:cubicBezTo>
                  <a:cubicBezTo>
                    <a:pt x="8719" y="4050"/>
                    <a:pt x="9116" y="4860"/>
                    <a:pt x="9710" y="5400"/>
                  </a:cubicBezTo>
                  <a:cubicBezTo>
                    <a:pt x="7134" y="15660"/>
                    <a:pt x="7134" y="15660"/>
                    <a:pt x="7134" y="15660"/>
                  </a:cubicBezTo>
                  <a:cubicBezTo>
                    <a:pt x="3369" y="5400"/>
                    <a:pt x="3369" y="5400"/>
                    <a:pt x="3369" y="5400"/>
                  </a:cubicBezTo>
                  <a:cubicBezTo>
                    <a:pt x="3963" y="4860"/>
                    <a:pt x="4360" y="3780"/>
                    <a:pt x="4360" y="2970"/>
                  </a:cubicBezTo>
                  <a:cubicBezTo>
                    <a:pt x="4360" y="1350"/>
                    <a:pt x="3369" y="0"/>
                    <a:pt x="2180" y="0"/>
                  </a:cubicBezTo>
                  <a:cubicBezTo>
                    <a:pt x="991" y="0"/>
                    <a:pt x="0" y="1350"/>
                    <a:pt x="0" y="2970"/>
                  </a:cubicBezTo>
                  <a:cubicBezTo>
                    <a:pt x="0" y="4320"/>
                    <a:pt x="793" y="5400"/>
                    <a:pt x="1585" y="5670"/>
                  </a:cubicBezTo>
                  <a:cubicBezTo>
                    <a:pt x="2972" y="21600"/>
                    <a:pt x="2972" y="21600"/>
                    <a:pt x="2972" y="21600"/>
                  </a:cubicBezTo>
                  <a:cubicBezTo>
                    <a:pt x="18826" y="21600"/>
                    <a:pt x="18826" y="21600"/>
                    <a:pt x="18826" y="21600"/>
                  </a:cubicBezTo>
                  <a:cubicBezTo>
                    <a:pt x="20015" y="5670"/>
                    <a:pt x="20015" y="5670"/>
                    <a:pt x="20015" y="5670"/>
                  </a:cubicBezTo>
                  <a:cubicBezTo>
                    <a:pt x="21006" y="5400"/>
                    <a:pt x="21600" y="4320"/>
                    <a:pt x="21600" y="297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64" name="Group"/>
          <p:cNvGrpSpPr/>
          <p:nvPr/>
        </p:nvGrpSpPr>
        <p:grpSpPr>
          <a:xfrm>
            <a:off x="7484533" y="1640672"/>
            <a:ext cx="395818" cy="368302"/>
            <a:chOff x="0" y="0"/>
            <a:chExt cx="791634" cy="736602"/>
          </a:xfrm>
          <a:solidFill>
            <a:schemeClr val="tx1"/>
          </a:solidFill>
        </p:grpSpPr>
        <p:sp>
          <p:nvSpPr>
            <p:cNvPr id="2060" name="Shape"/>
            <p:cNvSpPr/>
            <p:nvPr/>
          </p:nvSpPr>
          <p:spPr>
            <a:xfrm>
              <a:off x="-1" y="-1"/>
              <a:ext cx="198970" cy="9313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5214" y="0"/>
                    <a:pt x="5214" y="0"/>
                    <a:pt x="5214" y="0"/>
                  </a:cubicBezTo>
                  <a:cubicBezTo>
                    <a:pt x="2234" y="0"/>
                    <a:pt x="0" y="4629"/>
                    <a:pt x="0" y="10800"/>
                  </a:cubicBezTo>
                  <a:cubicBezTo>
                    <a:pt x="0" y="21600"/>
                    <a:pt x="0" y="21600"/>
                    <a:pt x="0" y="21600"/>
                  </a:cubicBezTo>
                  <a:cubicBezTo>
                    <a:pt x="21600" y="21600"/>
                    <a:pt x="21600" y="21600"/>
                    <a:pt x="21600" y="21600"/>
                  </a:cubicBez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61" name="Rectangle"/>
            <p:cNvSpPr/>
            <p:nvPr/>
          </p:nvSpPr>
          <p:spPr>
            <a:xfrm>
              <a:off x="245533" y="-1"/>
              <a:ext cx="245534" cy="93135"/>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62" name="Shape"/>
            <p:cNvSpPr/>
            <p:nvPr/>
          </p:nvSpPr>
          <p:spPr>
            <a:xfrm>
              <a:off x="537634" y="-1"/>
              <a:ext cx="254001" cy="93135"/>
            </a:xfrm>
            <a:custGeom>
              <a:avLst/>
              <a:gdLst/>
              <a:ahLst/>
              <a:cxnLst>
                <a:cxn ang="0">
                  <a:pos x="wd2" y="hd2"/>
                </a:cxn>
                <a:cxn ang="5400000">
                  <a:pos x="wd2" y="hd2"/>
                </a:cxn>
                <a:cxn ang="10800000">
                  <a:pos x="wd2" y="hd2"/>
                </a:cxn>
                <a:cxn ang="16200000">
                  <a:pos x="wd2" y="hd2"/>
                </a:cxn>
              </a:cxnLst>
              <a:rect l="0" t="0" r="r" b="b"/>
              <a:pathLst>
                <a:path w="21600" h="21600" extrusionOk="0">
                  <a:moveTo>
                    <a:pt x="16930" y="0"/>
                  </a:moveTo>
                  <a:cubicBezTo>
                    <a:pt x="0" y="0"/>
                    <a:pt x="0" y="0"/>
                    <a:pt x="0" y="0"/>
                  </a:cubicBezTo>
                  <a:cubicBezTo>
                    <a:pt x="0" y="21600"/>
                    <a:pt x="0" y="21600"/>
                    <a:pt x="0" y="21600"/>
                  </a:cubicBezTo>
                  <a:cubicBezTo>
                    <a:pt x="21600" y="21600"/>
                    <a:pt x="21600" y="21600"/>
                    <a:pt x="21600" y="21600"/>
                  </a:cubicBezTo>
                  <a:cubicBezTo>
                    <a:pt x="21600" y="10800"/>
                    <a:pt x="21600" y="10800"/>
                    <a:pt x="21600" y="10800"/>
                  </a:cubicBezTo>
                  <a:cubicBezTo>
                    <a:pt x="21600" y="4629"/>
                    <a:pt x="19265" y="0"/>
                    <a:pt x="1693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63" name="Shape"/>
            <p:cNvSpPr/>
            <p:nvPr/>
          </p:nvSpPr>
          <p:spPr>
            <a:xfrm>
              <a:off x="-1" y="139701"/>
              <a:ext cx="791636" cy="596902"/>
            </a:xfrm>
            <a:custGeom>
              <a:avLst/>
              <a:gdLst/>
              <a:ahLst/>
              <a:cxnLst>
                <a:cxn ang="0">
                  <a:pos x="wd2" y="hd2"/>
                </a:cxn>
                <a:cxn ang="5400000">
                  <a:pos x="wd2" y="hd2"/>
                </a:cxn>
                <a:cxn ang="10800000">
                  <a:pos x="wd2" y="hd2"/>
                </a:cxn>
                <a:cxn ang="16200000">
                  <a:pos x="wd2" y="hd2"/>
                </a:cxn>
              </a:cxnLst>
              <a:rect l="0" t="0" r="r" b="b"/>
              <a:pathLst>
                <a:path w="21600" h="21600" extrusionOk="0">
                  <a:moveTo>
                    <a:pt x="0" y="19862"/>
                  </a:moveTo>
                  <a:cubicBezTo>
                    <a:pt x="0" y="20855"/>
                    <a:pt x="559" y="21600"/>
                    <a:pt x="1303" y="21600"/>
                  </a:cubicBezTo>
                  <a:cubicBezTo>
                    <a:pt x="20110" y="21600"/>
                    <a:pt x="20110" y="21600"/>
                    <a:pt x="20110" y="21600"/>
                  </a:cubicBezTo>
                  <a:cubicBezTo>
                    <a:pt x="20855" y="21600"/>
                    <a:pt x="21600" y="20855"/>
                    <a:pt x="21600" y="19862"/>
                  </a:cubicBezTo>
                  <a:cubicBezTo>
                    <a:pt x="21600" y="0"/>
                    <a:pt x="21600" y="0"/>
                    <a:pt x="21600" y="0"/>
                  </a:cubicBezTo>
                  <a:cubicBezTo>
                    <a:pt x="0" y="0"/>
                    <a:pt x="0" y="0"/>
                    <a:pt x="0" y="0"/>
                  </a:cubicBezTo>
                  <a:lnTo>
                    <a:pt x="0" y="19862"/>
                  </a:lnTo>
                  <a:close/>
                  <a:moveTo>
                    <a:pt x="10800" y="5462"/>
                  </a:moveTo>
                  <a:cubicBezTo>
                    <a:pt x="16200" y="3724"/>
                    <a:pt x="16200" y="3724"/>
                    <a:pt x="16200" y="3724"/>
                  </a:cubicBezTo>
                  <a:cubicBezTo>
                    <a:pt x="17503" y="3724"/>
                    <a:pt x="17503" y="3724"/>
                    <a:pt x="17503" y="3724"/>
                  </a:cubicBezTo>
                  <a:cubicBezTo>
                    <a:pt x="14710" y="18124"/>
                    <a:pt x="14710" y="18124"/>
                    <a:pt x="14710" y="18124"/>
                  </a:cubicBezTo>
                  <a:cubicBezTo>
                    <a:pt x="12103" y="18124"/>
                    <a:pt x="12103" y="18124"/>
                    <a:pt x="12103" y="18124"/>
                  </a:cubicBezTo>
                  <a:cubicBezTo>
                    <a:pt x="13966" y="7945"/>
                    <a:pt x="13966" y="7945"/>
                    <a:pt x="13966" y="7945"/>
                  </a:cubicBezTo>
                  <a:cubicBezTo>
                    <a:pt x="10800" y="9186"/>
                    <a:pt x="10800" y="9186"/>
                    <a:pt x="10800" y="9186"/>
                  </a:cubicBezTo>
                  <a:lnTo>
                    <a:pt x="10800" y="5462"/>
                  </a:lnTo>
                  <a:close/>
                  <a:moveTo>
                    <a:pt x="2607" y="9186"/>
                  </a:moveTo>
                  <a:cubicBezTo>
                    <a:pt x="5400" y="9186"/>
                    <a:pt x="5400" y="9186"/>
                    <a:pt x="5400" y="9186"/>
                  </a:cubicBezTo>
                  <a:cubicBezTo>
                    <a:pt x="5400" y="5462"/>
                    <a:pt x="5400" y="5462"/>
                    <a:pt x="5400" y="5462"/>
                  </a:cubicBezTo>
                  <a:cubicBezTo>
                    <a:pt x="6703" y="5462"/>
                    <a:pt x="6703" y="5462"/>
                    <a:pt x="6703" y="5462"/>
                  </a:cubicBezTo>
                  <a:cubicBezTo>
                    <a:pt x="6703" y="9186"/>
                    <a:pt x="6703" y="9186"/>
                    <a:pt x="6703" y="9186"/>
                  </a:cubicBezTo>
                  <a:cubicBezTo>
                    <a:pt x="9310" y="9186"/>
                    <a:pt x="9310" y="9186"/>
                    <a:pt x="9310" y="9186"/>
                  </a:cubicBezTo>
                  <a:cubicBezTo>
                    <a:pt x="9310" y="10924"/>
                    <a:pt x="9310" y="10924"/>
                    <a:pt x="9310" y="10924"/>
                  </a:cubicBezTo>
                  <a:cubicBezTo>
                    <a:pt x="6703" y="10924"/>
                    <a:pt x="6703" y="10924"/>
                    <a:pt x="6703" y="10924"/>
                  </a:cubicBezTo>
                  <a:cubicBezTo>
                    <a:pt x="6703" y="14400"/>
                    <a:pt x="6703" y="14400"/>
                    <a:pt x="6703" y="14400"/>
                  </a:cubicBezTo>
                  <a:cubicBezTo>
                    <a:pt x="5400" y="14400"/>
                    <a:pt x="5400" y="14400"/>
                    <a:pt x="5400" y="14400"/>
                  </a:cubicBezTo>
                  <a:cubicBezTo>
                    <a:pt x="5400" y="10924"/>
                    <a:pt x="5400" y="10924"/>
                    <a:pt x="5400" y="10924"/>
                  </a:cubicBezTo>
                  <a:cubicBezTo>
                    <a:pt x="2607" y="10924"/>
                    <a:pt x="2607" y="10924"/>
                    <a:pt x="2607" y="10924"/>
                  </a:cubicBezTo>
                  <a:lnTo>
                    <a:pt x="2607" y="91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67" name="Group"/>
          <p:cNvGrpSpPr/>
          <p:nvPr/>
        </p:nvGrpSpPr>
        <p:grpSpPr>
          <a:xfrm>
            <a:off x="1143000" y="1613156"/>
            <a:ext cx="395818" cy="395818"/>
            <a:chOff x="0" y="0"/>
            <a:chExt cx="791634" cy="791634"/>
          </a:xfrm>
          <a:solidFill>
            <a:schemeClr val="tx1"/>
          </a:solidFill>
        </p:grpSpPr>
        <p:sp>
          <p:nvSpPr>
            <p:cNvPr id="2065"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490"/>
                    <a:pt x="10800" y="1490"/>
                  </a:cubicBezTo>
                  <a:cubicBezTo>
                    <a:pt x="16014" y="1490"/>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66" name="Shape"/>
            <p:cNvSpPr/>
            <p:nvPr/>
          </p:nvSpPr>
          <p:spPr>
            <a:xfrm>
              <a:off x="101600" y="80432"/>
              <a:ext cx="596902" cy="567267"/>
            </a:xfrm>
            <a:custGeom>
              <a:avLst/>
              <a:gdLst/>
              <a:ahLst/>
              <a:cxnLst>
                <a:cxn ang="0">
                  <a:pos x="wd2" y="hd2"/>
                </a:cxn>
                <a:cxn ang="5400000">
                  <a:pos x="wd2" y="hd2"/>
                </a:cxn>
                <a:cxn ang="10800000">
                  <a:pos x="wd2" y="hd2"/>
                </a:cxn>
                <a:cxn ang="16200000">
                  <a:pos x="wd2" y="hd2"/>
                </a:cxn>
              </a:cxnLst>
              <a:rect l="0" t="0" r="r" b="b"/>
              <a:pathLst>
                <a:path w="21600" h="21600" extrusionOk="0">
                  <a:moveTo>
                    <a:pt x="13328" y="8060"/>
                  </a:moveTo>
                  <a:lnTo>
                    <a:pt x="10723" y="0"/>
                  </a:lnTo>
                  <a:lnTo>
                    <a:pt x="8272" y="8060"/>
                  </a:lnTo>
                  <a:lnTo>
                    <a:pt x="0" y="8060"/>
                  </a:lnTo>
                  <a:lnTo>
                    <a:pt x="6740" y="13218"/>
                  </a:lnTo>
                  <a:lnTo>
                    <a:pt x="3983" y="21600"/>
                  </a:lnTo>
                  <a:lnTo>
                    <a:pt x="10723" y="16442"/>
                  </a:lnTo>
                  <a:lnTo>
                    <a:pt x="17311" y="21600"/>
                  </a:lnTo>
                  <a:lnTo>
                    <a:pt x="14860" y="13218"/>
                  </a:lnTo>
                  <a:lnTo>
                    <a:pt x="21600" y="8060"/>
                  </a:lnTo>
                  <a:lnTo>
                    <a:pt x="13328" y="80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68" name="Shape"/>
          <p:cNvSpPr/>
          <p:nvPr/>
        </p:nvSpPr>
        <p:spPr>
          <a:xfrm>
            <a:off x="5118067" y="1613351"/>
            <a:ext cx="385267" cy="340334"/>
          </a:xfrm>
          <a:custGeom>
            <a:avLst/>
            <a:gdLst/>
            <a:ahLst/>
            <a:cxnLst>
              <a:cxn ang="0">
                <a:pos x="wd2" y="hd2"/>
              </a:cxn>
              <a:cxn ang="5400000">
                <a:pos x="wd2" y="hd2"/>
              </a:cxn>
              <a:cxn ang="10800000">
                <a:pos x="wd2" y="hd2"/>
              </a:cxn>
              <a:cxn ang="16200000">
                <a:pos x="wd2" y="hd2"/>
              </a:cxn>
            </a:cxnLst>
            <a:rect l="0" t="0" r="r" b="b"/>
            <a:pathLst>
              <a:path w="21484" h="20922" extrusionOk="0">
                <a:moveTo>
                  <a:pt x="15749" y="371"/>
                </a:moveTo>
                <a:cubicBezTo>
                  <a:pt x="15749" y="371"/>
                  <a:pt x="12309" y="2258"/>
                  <a:pt x="8677" y="790"/>
                </a:cubicBezTo>
                <a:cubicBezTo>
                  <a:pt x="4854" y="-678"/>
                  <a:pt x="2942" y="-49"/>
                  <a:pt x="1413" y="2258"/>
                </a:cubicBezTo>
                <a:cubicBezTo>
                  <a:pt x="1031" y="2048"/>
                  <a:pt x="649" y="2048"/>
                  <a:pt x="457" y="2258"/>
                </a:cubicBezTo>
                <a:cubicBezTo>
                  <a:pt x="75" y="2468"/>
                  <a:pt x="-116" y="3097"/>
                  <a:pt x="75" y="3516"/>
                </a:cubicBezTo>
                <a:cubicBezTo>
                  <a:pt x="9633" y="20503"/>
                  <a:pt x="9633" y="20503"/>
                  <a:pt x="9633" y="20503"/>
                </a:cubicBezTo>
                <a:cubicBezTo>
                  <a:pt x="9824" y="20712"/>
                  <a:pt x="10015" y="20922"/>
                  <a:pt x="10397" y="20922"/>
                </a:cubicBezTo>
                <a:cubicBezTo>
                  <a:pt x="10588" y="20922"/>
                  <a:pt x="10780" y="20922"/>
                  <a:pt x="10971" y="20712"/>
                </a:cubicBezTo>
                <a:cubicBezTo>
                  <a:pt x="11353" y="20503"/>
                  <a:pt x="11544" y="19873"/>
                  <a:pt x="11162" y="19454"/>
                </a:cubicBezTo>
                <a:cubicBezTo>
                  <a:pt x="6957" y="11905"/>
                  <a:pt x="6957" y="11905"/>
                  <a:pt x="6957" y="11905"/>
                </a:cubicBezTo>
                <a:cubicBezTo>
                  <a:pt x="8677" y="9598"/>
                  <a:pt x="10397" y="8969"/>
                  <a:pt x="14220" y="10646"/>
                </a:cubicBezTo>
                <a:cubicBezTo>
                  <a:pt x="17852" y="11905"/>
                  <a:pt x="21484" y="10017"/>
                  <a:pt x="21484" y="10017"/>
                </a:cubicBezTo>
                <a:lnTo>
                  <a:pt x="15749" y="37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69" name="Shape"/>
          <p:cNvSpPr/>
          <p:nvPr/>
        </p:nvSpPr>
        <p:spPr>
          <a:xfrm>
            <a:off x="3521687" y="1612900"/>
            <a:ext cx="272022" cy="395818"/>
          </a:xfrm>
          <a:custGeom>
            <a:avLst/>
            <a:gdLst/>
            <a:ahLst/>
            <a:cxnLst>
              <a:cxn ang="0">
                <a:pos x="wd2" y="hd2"/>
              </a:cxn>
              <a:cxn ang="5400000">
                <a:pos x="wd2" y="hd2"/>
              </a:cxn>
              <a:cxn ang="10800000">
                <a:pos x="wd2" y="hd2"/>
              </a:cxn>
              <a:cxn ang="16200000">
                <a:pos x="wd2" y="hd2"/>
              </a:cxn>
            </a:cxnLst>
            <a:rect l="0" t="0" r="r" b="b"/>
            <a:pathLst>
              <a:path w="17459" h="21600" extrusionOk="0">
                <a:moveTo>
                  <a:pt x="17458" y="8193"/>
                </a:moveTo>
                <a:cubicBezTo>
                  <a:pt x="17458" y="8193"/>
                  <a:pt x="16367" y="8193"/>
                  <a:pt x="13531" y="9497"/>
                </a:cubicBezTo>
                <a:cubicBezTo>
                  <a:pt x="13313" y="9310"/>
                  <a:pt x="13313" y="9310"/>
                  <a:pt x="13313" y="9310"/>
                </a:cubicBezTo>
                <a:cubicBezTo>
                  <a:pt x="13531" y="7634"/>
                  <a:pt x="13749" y="5400"/>
                  <a:pt x="14185" y="4097"/>
                </a:cubicBezTo>
                <a:cubicBezTo>
                  <a:pt x="13967" y="4283"/>
                  <a:pt x="12658" y="5214"/>
                  <a:pt x="11131" y="6145"/>
                </a:cubicBezTo>
                <a:cubicBezTo>
                  <a:pt x="10476" y="4655"/>
                  <a:pt x="10258" y="1676"/>
                  <a:pt x="11131" y="0"/>
                </a:cubicBezTo>
                <a:cubicBezTo>
                  <a:pt x="4149" y="4283"/>
                  <a:pt x="4" y="10428"/>
                  <a:pt x="4" y="14152"/>
                </a:cubicBezTo>
                <a:cubicBezTo>
                  <a:pt x="4" y="17131"/>
                  <a:pt x="-433" y="21600"/>
                  <a:pt x="7858" y="21600"/>
                </a:cubicBezTo>
                <a:cubicBezTo>
                  <a:pt x="20949" y="21600"/>
                  <a:pt x="14185" y="13593"/>
                  <a:pt x="17458" y="8193"/>
                </a:cubicBezTo>
                <a:close/>
                <a:moveTo>
                  <a:pt x="8949" y="19552"/>
                </a:moveTo>
                <a:cubicBezTo>
                  <a:pt x="-651" y="19738"/>
                  <a:pt x="5458" y="11917"/>
                  <a:pt x="4367" y="13407"/>
                </a:cubicBezTo>
                <a:cubicBezTo>
                  <a:pt x="4367" y="13593"/>
                  <a:pt x="3713" y="15455"/>
                  <a:pt x="6985" y="17131"/>
                </a:cubicBezTo>
                <a:cubicBezTo>
                  <a:pt x="5240" y="15269"/>
                  <a:pt x="8294" y="13221"/>
                  <a:pt x="9385" y="12290"/>
                </a:cubicBezTo>
                <a:cubicBezTo>
                  <a:pt x="9385" y="14710"/>
                  <a:pt x="10694" y="17131"/>
                  <a:pt x="10694" y="17131"/>
                </a:cubicBezTo>
                <a:cubicBezTo>
                  <a:pt x="10694" y="17131"/>
                  <a:pt x="12440" y="16014"/>
                  <a:pt x="13967" y="12662"/>
                </a:cubicBezTo>
                <a:cubicBezTo>
                  <a:pt x="15058" y="17131"/>
                  <a:pt x="14185" y="19366"/>
                  <a:pt x="8949" y="195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70" name="Shape"/>
          <p:cNvSpPr/>
          <p:nvPr/>
        </p:nvSpPr>
        <p:spPr>
          <a:xfrm>
            <a:off x="6688667" y="1642533"/>
            <a:ext cx="395818" cy="366185"/>
          </a:xfrm>
          <a:custGeom>
            <a:avLst/>
            <a:gdLst/>
            <a:ahLst/>
            <a:cxnLst>
              <a:cxn ang="0">
                <a:pos x="wd2" y="hd2"/>
              </a:cxn>
              <a:cxn ang="5400000">
                <a:pos x="wd2" y="hd2"/>
              </a:cxn>
              <a:cxn ang="10800000">
                <a:pos x="wd2" y="hd2"/>
              </a:cxn>
              <a:cxn ang="16200000">
                <a:pos x="wd2" y="hd2"/>
              </a:cxn>
            </a:cxnLst>
            <a:rect l="0" t="0" r="r" b="b"/>
            <a:pathLst>
              <a:path w="21600" h="21600" extrusionOk="0">
                <a:moveTo>
                  <a:pt x="10627" y="0"/>
                </a:moveTo>
                <a:lnTo>
                  <a:pt x="13630" y="8490"/>
                </a:lnTo>
                <a:lnTo>
                  <a:pt x="21600" y="8490"/>
                </a:lnTo>
                <a:lnTo>
                  <a:pt x="14785" y="13484"/>
                </a:lnTo>
                <a:lnTo>
                  <a:pt x="17673" y="21600"/>
                </a:lnTo>
                <a:lnTo>
                  <a:pt x="10627" y="16731"/>
                </a:lnTo>
                <a:lnTo>
                  <a:pt x="4158" y="21600"/>
                </a:lnTo>
                <a:lnTo>
                  <a:pt x="6353" y="13484"/>
                </a:lnTo>
                <a:lnTo>
                  <a:pt x="0" y="8490"/>
                </a:lnTo>
                <a:lnTo>
                  <a:pt x="8201" y="8490"/>
                </a:lnTo>
                <a:lnTo>
                  <a:pt x="10627" y="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71" name="Shape"/>
          <p:cNvSpPr/>
          <p:nvPr/>
        </p:nvSpPr>
        <p:spPr>
          <a:xfrm>
            <a:off x="1934633" y="1612352"/>
            <a:ext cx="306918" cy="358266"/>
          </a:xfrm>
          <a:custGeom>
            <a:avLst/>
            <a:gdLst/>
            <a:ahLst/>
            <a:cxnLst>
              <a:cxn ang="0">
                <a:pos x="wd2" y="hd2"/>
              </a:cxn>
              <a:cxn ang="5400000">
                <a:pos x="wd2" y="hd2"/>
              </a:cxn>
              <a:cxn ang="10800000">
                <a:pos x="wd2" y="hd2"/>
              </a:cxn>
              <a:cxn ang="16200000">
                <a:pos x="wd2" y="hd2"/>
              </a:cxn>
            </a:cxnLst>
            <a:rect l="0" t="0" r="r" b="b"/>
            <a:pathLst>
              <a:path w="21600" h="20199" extrusionOk="0">
                <a:moveTo>
                  <a:pt x="0" y="11713"/>
                </a:moveTo>
                <a:cubicBezTo>
                  <a:pt x="240" y="10942"/>
                  <a:pt x="1200" y="10363"/>
                  <a:pt x="2160" y="10363"/>
                </a:cubicBezTo>
                <a:cubicBezTo>
                  <a:pt x="5040" y="10556"/>
                  <a:pt x="5040" y="10556"/>
                  <a:pt x="5040" y="10556"/>
                </a:cubicBezTo>
                <a:cubicBezTo>
                  <a:pt x="5040" y="10556"/>
                  <a:pt x="5040" y="10556"/>
                  <a:pt x="5040" y="10556"/>
                </a:cubicBezTo>
                <a:cubicBezTo>
                  <a:pt x="2640" y="10363"/>
                  <a:pt x="2640" y="10363"/>
                  <a:pt x="2640" y="10363"/>
                </a:cubicBezTo>
                <a:cubicBezTo>
                  <a:pt x="1920" y="10363"/>
                  <a:pt x="1200" y="9592"/>
                  <a:pt x="1200" y="8820"/>
                </a:cubicBezTo>
                <a:cubicBezTo>
                  <a:pt x="1440" y="7856"/>
                  <a:pt x="2160" y="7278"/>
                  <a:pt x="3120" y="7470"/>
                </a:cubicBezTo>
                <a:cubicBezTo>
                  <a:pt x="10560" y="8049"/>
                  <a:pt x="10560" y="8049"/>
                  <a:pt x="10560" y="8049"/>
                </a:cubicBezTo>
                <a:cubicBezTo>
                  <a:pt x="11520" y="8049"/>
                  <a:pt x="11520" y="8049"/>
                  <a:pt x="11520" y="8049"/>
                </a:cubicBezTo>
                <a:cubicBezTo>
                  <a:pt x="11520" y="8049"/>
                  <a:pt x="10080" y="7470"/>
                  <a:pt x="11280" y="3035"/>
                </a:cubicBezTo>
                <a:cubicBezTo>
                  <a:pt x="12480" y="-1401"/>
                  <a:pt x="15360" y="335"/>
                  <a:pt x="15360" y="335"/>
                </a:cubicBezTo>
                <a:cubicBezTo>
                  <a:pt x="15360" y="335"/>
                  <a:pt x="15600" y="3999"/>
                  <a:pt x="15600" y="4578"/>
                </a:cubicBezTo>
                <a:cubicBezTo>
                  <a:pt x="15840" y="5156"/>
                  <a:pt x="19440" y="10749"/>
                  <a:pt x="19440" y="10749"/>
                </a:cubicBezTo>
                <a:cubicBezTo>
                  <a:pt x="19440" y="11135"/>
                  <a:pt x="21600" y="11328"/>
                  <a:pt x="21600" y="11713"/>
                </a:cubicBezTo>
                <a:cubicBezTo>
                  <a:pt x="21600" y="14220"/>
                  <a:pt x="21600" y="16535"/>
                  <a:pt x="21600" y="19235"/>
                </a:cubicBezTo>
                <a:cubicBezTo>
                  <a:pt x="19200" y="18656"/>
                  <a:pt x="18000" y="20199"/>
                  <a:pt x="12960" y="20199"/>
                </a:cubicBezTo>
                <a:cubicBezTo>
                  <a:pt x="11280" y="20199"/>
                  <a:pt x="9120" y="20006"/>
                  <a:pt x="7440" y="19813"/>
                </a:cubicBezTo>
                <a:cubicBezTo>
                  <a:pt x="2640" y="19428"/>
                  <a:pt x="2640" y="19428"/>
                  <a:pt x="2640" y="19428"/>
                </a:cubicBezTo>
                <a:cubicBezTo>
                  <a:pt x="1920" y="19235"/>
                  <a:pt x="1440" y="18656"/>
                  <a:pt x="1440" y="17692"/>
                </a:cubicBezTo>
                <a:cubicBezTo>
                  <a:pt x="1680" y="17113"/>
                  <a:pt x="1920" y="16535"/>
                  <a:pt x="2640" y="16342"/>
                </a:cubicBezTo>
                <a:cubicBezTo>
                  <a:pt x="1920" y="16342"/>
                  <a:pt x="1920" y="16342"/>
                  <a:pt x="1920" y="16342"/>
                </a:cubicBezTo>
                <a:cubicBezTo>
                  <a:pt x="1200" y="16342"/>
                  <a:pt x="480" y="15570"/>
                  <a:pt x="480" y="14799"/>
                </a:cubicBezTo>
                <a:cubicBezTo>
                  <a:pt x="720" y="14028"/>
                  <a:pt x="1200" y="13449"/>
                  <a:pt x="1920" y="13449"/>
                </a:cubicBezTo>
                <a:cubicBezTo>
                  <a:pt x="1680" y="13449"/>
                  <a:pt x="1680" y="13449"/>
                  <a:pt x="1680" y="13449"/>
                </a:cubicBezTo>
                <a:cubicBezTo>
                  <a:pt x="720" y="13256"/>
                  <a:pt x="0" y="12678"/>
                  <a:pt x="0" y="1171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72" name="Shape"/>
          <p:cNvSpPr/>
          <p:nvPr/>
        </p:nvSpPr>
        <p:spPr>
          <a:xfrm>
            <a:off x="2728384" y="1632578"/>
            <a:ext cx="331909" cy="376127"/>
          </a:xfrm>
          <a:custGeom>
            <a:avLst/>
            <a:gdLst/>
            <a:ahLst/>
            <a:cxnLst>
              <a:cxn ang="0">
                <a:pos x="wd2" y="hd2"/>
              </a:cxn>
              <a:cxn ang="5400000">
                <a:pos x="wd2" y="hd2"/>
              </a:cxn>
              <a:cxn ang="10800000">
                <a:pos x="wd2" y="hd2"/>
              </a:cxn>
              <a:cxn ang="16200000">
                <a:pos x="wd2" y="hd2"/>
              </a:cxn>
            </a:cxnLst>
            <a:rect l="0" t="0" r="r" b="b"/>
            <a:pathLst>
              <a:path w="21437" h="20747" extrusionOk="0">
                <a:moveTo>
                  <a:pt x="21380" y="9428"/>
                </a:moveTo>
                <a:cubicBezTo>
                  <a:pt x="21159" y="8489"/>
                  <a:pt x="20498" y="8113"/>
                  <a:pt x="19616" y="8301"/>
                </a:cubicBezTo>
                <a:cubicBezTo>
                  <a:pt x="17633" y="8677"/>
                  <a:pt x="17633" y="8677"/>
                  <a:pt x="17633" y="8677"/>
                </a:cubicBezTo>
                <a:cubicBezTo>
                  <a:pt x="17633" y="8489"/>
                  <a:pt x="17633" y="8489"/>
                  <a:pt x="17633" y="8489"/>
                </a:cubicBezTo>
                <a:cubicBezTo>
                  <a:pt x="20057" y="8113"/>
                  <a:pt x="20057" y="8113"/>
                  <a:pt x="20057" y="8113"/>
                </a:cubicBezTo>
                <a:cubicBezTo>
                  <a:pt x="20939" y="7926"/>
                  <a:pt x="21600" y="7174"/>
                  <a:pt x="21380" y="6235"/>
                </a:cubicBezTo>
                <a:cubicBezTo>
                  <a:pt x="21159" y="5484"/>
                  <a:pt x="20278" y="5108"/>
                  <a:pt x="19396" y="5108"/>
                </a:cubicBezTo>
                <a:cubicBezTo>
                  <a:pt x="19176" y="5296"/>
                  <a:pt x="19176" y="5296"/>
                  <a:pt x="19176" y="5296"/>
                </a:cubicBezTo>
                <a:cubicBezTo>
                  <a:pt x="19837" y="4920"/>
                  <a:pt x="20057" y="4357"/>
                  <a:pt x="19837" y="3606"/>
                </a:cubicBezTo>
                <a:cubicBezTo>
                  <a:pt x="19616" y="2854"/>
                  <a:pt x="18955" y="2291"/>
                  <a:pt x="18073" y="2479"/>
                </a:cubicBezTo>
                <a:cubicBezTo>
                  <a:pt x="17633" y="2666"/>
                  <a:pt x="17633" y="2666"/>
                  <a:pt x="17633" y="2666"/>
                </a:cubicBezTo>
                <a:cubicBezTo>
                  <a:pt x="17853" y="2291"/>
                  <a:pt x="18073" y="1727"/>
                  <a:pt x="18073" y="1164"/>
                </a:cubicBezTo>
                <a:cubicBezTo>
                  <a:pt x="17853" y="412"/>
                  <a:pt x="16971" y="-151"/>
                  <a:pt x="16310" y="37"/>
                </a:cubicBezTo>
                <a:cubicBezTo>
                  <a:pt x="12122" y="788"/>
                  <a:pt x="12122" y="788"/>
                  <a:pt x="12122" y="788"/>
                </a:cubicBezTo>
                <a:cubicBezTo>
                  <a:pt x="10580" y="976"/>
                  <a:pt x="8596" y="1352"/>
                  <a:pt x="7273" y="1727"/>
                </a:cubicBezTo>
                <a:cubicBezTo>
                  <a:pt x="2865" y="3042"/>
                  <a:pt x="2204" y="4732"/>
                  <a:pt x="0" y="4920"/>
                </a:cubicBezTo>
                <a:cubicBezTo>
                  <a:pt x="0" y="7926"/>
                  <a:pt x="0" y="9052"/>
                  <a:pt x="220" y="11870"/>
                </a:cubicBezTo>
                <a:cubicBezTo>
                  <a:pt x="220" y="12058"/>
                  <a:pt x="4849" y="11870"/>
                  <a:pt x="5069" y="12058"/>
                </a:cubicBezTo>
                <a:cubicBezTo>
                  <a:pt x="5069" y="12058"/>
                  <a:pt x="10139" y="16378"/>
                  <a:pt x="10580" y="16753"/>
                </a:cubicBezTo>
                <a:cubicBezTo>
                  <a:pt x="10800" y="17317"/>
                  <a:pt x="12343" y="20698"/>
                  <a:pt x="12343" y="20698"/>
                </a:cubicBezTo>
                <a:cubicBezTo>
                  <a:pt x="12343" y="20698"/>
                  <a:pt x="15649" y="21449"/>
                  <a:pt x="14988" y="17129"/>
                </a:cubicBezTo>
                <a:cubicBezTo>
                  <a:pt x="14327" y="12809"/>
                  <a:pt x="12784" y="12621"/>
                  <a:pt x="12784" y="12621"/>
                </a:cubicBezTo>
                <a:cubicBezTo>
                  <a:pt x="13665" y="12433"/>
                  <a:pt x="13665" y="12433"/>
                  <a:pt x="13665" y="12433"/>
                </a:cubicBezTo>
                <a:cubicBezTo>
                  <a:pt x="20498" y="11119"/>
                  <a:pt x="20498" y="11119"/>
                  <a:pt x="20498" y="11119"/>
                </a:cubicBezTo>
                <a:cubicBezTo>
                  <a:pt x="21159" y="10931"/>
                  <a:pt x="21600" y="10179"/>
                  <a:pt x="21380" y="942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73" name="Shape"/>
          <p:cNvSpPr/>
          <p:nvPr/>
        </p:nvSpPr>
        <p:spPr>
          <a:xfrm>
            <a:off x="4311651" y="1612900"/>
            <a:ext cx="351367" cy="334434"/>
          </a:xfrm>
          <a:custGeom>
            <a:avLst/>
            <a:gdLst/>
            <a:ahLst/>
            <a:cxnLst>
              <a:cxn ang="0">
                <a:pos x="wd2" y="hd2"/>
              </a:cxn>
              <a:cxn ang="5400000">
                <a:pos x="wd2" y="hd2"/>
              </a:cxn>
              <a:cxn ang="10800000">
                <a:pos x="wd2" y="hd2"/>
              </a:cxn>
              <a:cxn ang="16200000">
                <a:pos x="wd2" y="hd2"/>
              </a:cxn>
            </a:cxnLst>
            <a:rect l="0" t="0" r="r" b="b"/>
            <a:pathLst>
              <a:path w="21600" h="21600" extrusionOk="0">
                <a:moveTo>
                  <a:pt x="16777" y="220"/>
                </a:moveTo>
                <a:cubicBezTo>
                  <a:pt x="16357" y="0"/>
                  <a:pt x="16148" y="0"/>
                  <a:pt x="15728" y="0"/>
                </a:cubicBezTo>
                <a:cubicBezTo>
                  <a:pt x="13421" y="0"/>
                  <a:pt x="12163" y="1102"/>
                  <a:pt x="10905" y="2865"/>
                </a:cubicBezTo>
                <a:cubicBezTo>
                  <a:pt x="9437" y="1102"/>
                  <a:pt x="8388" y="0"/>
                  <a:pt x="5872" y="0"/>
                </a:cubicBezTo>
                <a:cubicBezTo>
                  <a:pt x="5662" y="0"/>
                  <a:pt x="5243" y="0"/>
                  <a:pt x="4823" y="220"/>
                </a:cubicBezTo>
                <a:cubicBezTo>
                  <a:pt x="2726" y="441"/>
                  <a:pt x="419" y="2424"/>
                  <a:pt x="0" y="6171"/>
                </a:cubicBezTo>
                <a:cubicBezTo>
                  <a:pt x="0" y="7494"/>
                  <a:pt x="0" y="7494"/>
                  <a:pt x="0" y="7494"/>
                </a:cubicBezTo>
                <a:cubicBezTo>
                  <a:pt x="419" y="11241"/>
                  <a:pt x="2936" y="15869"/>
                  <a:pt x="10905" y="21600"/>
                </a:cubicBezTo>
                <a:cubicBezTo>
                  <a:pt x="18664" y="15869"/>
                  <a:pt x="21390" y="11241"/>
                  <a:pt x="21600" y="7494"/>
                </a:cubicBezTo>
                <a:cubicBezTo>
                  <a:pt x="21600" y="6171"/>
                  <a:pt x="21600" y="6171"/>
                  <a:pt x="21600" y="6171"/>
                </a:cubicBezTo>
                <a:cubicBezTo>
                  <a:pt x="21390" y="2424"/>
                  <a:pt x="18874" y="441"/>
                  <a:pt x="16777" y="220"/>
                </a:cubicBezTo>
                <a:close/>
                <a:moveTo>
                  <a:pt x="19293" y="7494"/>
                </a:moveTo>
                <a:cubicBezTo>
                  <a:pt x="18874" y="10800"/>
                  <a:pt x="16148" y="14327"/>
                  <a:pt x="10905" y="18514"/>
                </a:cubicBezTo>
                <a:cubicBezTo>
                  <a:pt x="5452" y="14327"/>
                  <a:pt x="2726" y="10800"/>
                  <a:pt x="2517" y="7494"/>
                </a:cubicBezTo>
                <a:cubicBezTo>
                  <a:pt x="2517" y="6392"/>
                  <a:pt x="2517" y="6392"/>
                  <a:pt x="2517" y="6392"/>
                </a:cubicBezTo>
                <a:cubicBezTo>
                  <a:pt x="2726" y="3747"/>
                  <a:pt x="4194" y="2645"/>
                  <a:pt x="5243" y="2645"/>
                </a:cubicBezTo>
                <a:cubicBezTo>
                  <a:pt x="5452" y="2645"/>
                  <a:pt x="5662" y="2645"/>
                  <a:pt x="5872" y="2645"/>
                </a:cubicBezTo>
                <a:cubicBezTo>
                  <a:pt x="7340" y="2645"/>
                  <a:pt x="7969" y="3086"/>
                  <a:pt x="9017" y="4408"/>
                </a:cubicBezTo>
                <a:cubicBezTo>
                  <a:pt x="10905" y="6612"/>
                  <a:pt x="10905" y="6612"/>
                  <a:pt x="10905" y="6612"/>
                </a:cubicBezTo>
                <a:cubicBezTo>
                  <a:pt x="12583" y="4408"/>
                  <a:pt x="12583" y="4408"/>
                  <a:pt x="12583" y="4408"/>
                </a:cubicBezTo>
                <a:cubicBezTo>
                  <a:pt x="13841" y="3086"/>
                  <a:pt x="14470" y="2645"/>
                  <a:pt x="15728" y="2645"/>
                </a:cubicBezTo>
                <a:cubicBezTo>
                  <a:pt x="15938" y="2645"/>
                  <a:pt x="16357" y="2645"/>
                  <a:pt x="16567" y="2645"/>
                </a:cubicBezTo>
                <a:cubicBezTo>
                  <a:pt x="17406" y="2645"/>
                  <a:pt x="19083" y="3747"/>
                  <a:pt x="19293" y="6392"/>
                </a:cubicBezTo>
                <a:lnTo>
                  <a:pt x="19293" y="749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76" name="Group"/>
          <p:cNvGrpSpPr/>
          <p:nvPr/>
        </p:nvGrpSpPr>
        <p:grpSpPr>
          <a:xfrm>
            <a:off x="3520017" y="2406964"/>
            <a:ext cx="395817" cy="397875"/>
            <a:chOff x="0" y="0"/>
            <a:chExt cx="791632" cy="795748"/>
          </a:xfrm>
          <a:solidFill>
            <a:schemeClr val="tx1"/>
          </a:solidFill>
        </p:grpSpPr>
        <p:sp>
          <p:nvSpPr>
            <p:cNvPr id="2074" name="Shape"/>
            <p:cNvSpPr/>
            <p:nvPr/>
          </p:nvSpPr>
          <p:spPr>
            <a:xfrm>
              <a:off x="55032" y="-1"/>
              <a:ext cx="736601" cy="499417"/>
            </a:xfrm>
            <a:custGeom>
              <a:avLst/>
              <a:gdLst/>
              <a:ahLst/>
              <a:cxnLst>
                <a:cxn ang="0">
                  <a:pos x="wd2" y="hd2"/>
                </a:cxn>
                <a:cxn ang="5400000">
                  <a:pos x="wd2" y="hd2"/>
                </a:cxn>
                <a:cxn ang="10800000">
                  <a:pos x="wd2" y="hd2"/>
                </a:cxn>
                <a:cxn ang="16200000">
                  <a:pos x="wd2" y="hd2"/>
                </a:cxn>
              </a:cxnLst>
              <a:rect l="0" t="0" r="r" b="b"/>
              <a:pathLst>
                <a:path w="21600" h="19602" extrusionOk="0">
                  <a:moveTo>
                    <a:pt x="3800" y="15069"/>
                  </a:moveTo>
                  <a:cubicBezTo>
                    <a:pt x="0" y="19069"/>
                    <a:pt x="0" y="19069"/>
                    <a:pt x="0" y="19069"/>
                  </a:cubicBezTo>
                  <a:cubicBezTo>
                    <a:pt x="1600" y="19602"/>
                    <a:pt x="1600" y="19602"/>
                    <a:pt x="1600" y="19602"/>
                  </a:cubicBezTo>
                  <a:cubicBezTo>
                    <a:pt x="5000" y="15869"/>
                    <a:pt x="5000" y="15869"/>
                    <a:pt x="5000" y="15869"/>
                  </a:cubicBezTo>
                  <a:cubicBezTo>
                    <a:pt x="11600" y="15602"/>
                    <a:pt x="15600" y="12135"/>
                    <a:pt x="15600" y="12135"/>
                  </a:cubicBezTo>
                  <a:cubicBezTo>
                    <a:pt x="13200" y="9735"/>
                    <a:pt x="13200" y="9735"/>
                    <a:pt x="13200" y="9735"/>
                  </a:cubicBezTo>
                  <a:cubicBezTo>
                    <a:pt x="13200" y="9735"/>
                    <a:pt x="17400" y="9202"/>
                    <a:pt x="18400" y="9735"/>
                  </a:cubicBezTo>
                  <a:cubicBezTo>
                    <a:pt x="19400" y="9202"/>
                    <a:pt x="21200" y="7069"/>
                    <a:pt x="21600" y="402"/>
                  </a:cubicBezTo>
                  <a:cubicBezTo>
                    <a:pt x="9800" y="-1998"/>
                    <a:pt x="6800" y="6802"/>
                    <a:pt x="3800" y="15069"/>
                  </a:cubicBezTo>
                  <a:close/>
                  <a:moveTo>
                    <a:pt x="5600" y="14002"/>
                  </a:moveTo>
                  <a:cubicBezTo>
                    <a:pt x="5600" y="14002"/>
                    <a:pt x="5600" y="14002"/>
                    <a:pt x="5600" y="14002"/>
                  </a:cubicBezTo>
                  <a:cubicBezTo>
                    <a:pt x="6600" y="12402"/>
                    <a:pt x="13200" y="3602"/>
                    <a:pt x="20000" y="1735"/>
                  </a:cubicBezTo>
                  <a:cubicBezTo>
                    <a:pt x="16200" y="3335"/>
                    <a:pt x="7400" y="12402"/>
                    <a:pt x="5600" y="1400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75" name="Shape"/>
            <p:cNvSpPr/>
            <p:nvPr/>
          </p:nvSpPr>
          <p:spPr>
            <a:xfrm>
              <a:off x="0" y="541748"/>
              <a:ext cx="351369" cy="254001"/>
            </a:xfrm>
            <a:custGeom>
              <a:avLst/>
              <a:gdLst/>
              <a:ahLst/>
              <a:cxnLst>
                <a:cxn ang="0">
                  <a:pos x="wd2" y="hd2"/>
                </a:cxn>
                <a:cxn ang="5400000">
                  <a:pos x="wd2" y="hd2"/>
                </a:cxn>
                <a:cxn ang="10800000">
                  <a:pos x="wd2" y="hd2"/>
                </a:cxn>
                <a:cxn ang="16200000">
                  <a:pos x="wd2" y="hd2"/>
                </a:cxn>
              </a:cxnLst>
              <a:rect l="0" t="0" r="r" b="b"/>
              <a:pathLst>
                <a:path w="21600" h="21600" extrusionOk="0">
                  <a:moveTo>
                    <a:pt x="18635" y="4670"/>
                  </a:moveTo>
                  <a:cubicBezTo>
                    <a:pt x="15247" y="4670"/>
                    <a:pt x="15247" y="4670"/>
                    <a:pt x="15247" y="4670"/>
                  </a:cubicBezTo>
                  <a:cubicBezTo>
                    <a:pt x="15247" y="2335"/>
                    <a:pt x="13976" y="0"/>
                    <a:pt x="12282" y="0"/>
                  </a:cubicBezTo>
                  <a:cubicBezTo>
                    <a:pt x="9318" y="0"/>
                    <a:pt x="9318" y="0"/>
                    <a:pt x="9318" y="0"/>
                  </a:cubicBezTo>
                  <a:cubicBezTo>
                    <a:pt x="7624" y="0"/>
                    <a:pt x="6353" y="2335"/>
                    <a:pt x="6353" y="4670"/>
                  </a:cubicBezTo>
                  <a:cubicBezTo>
                    <a:pt x="2965" y="4670"/>
                    <a:pt x="2965" y="4670"/>
                    <a:pt x="2965" y="4670"/>
                  </a:cubicBezTo>
                  <a:cubicBezTo>
                    <a:pt x="1271" y="4670"/>
                    <a:pt x="0" y="6422"/>
                    <a:pt x="0" y="8757"/>
                  </a:cubicBezTo>
                  <a:cubicBezTo>
                    <a:pt x="0" y="16930"/>
                    <a:pt x="0" y="16930"/>
                    <a:pt x="0" y="16930"/>
                  </a:cubicBezTo>
                  <a:cubicBezTo>
                    <a:pt x="0" y="19265"/>
                    <a:pt x="1271" y="21600"/>
                    <a:pt x="2965" y="21600"/>
                  </a:cubicBezTo>
                  <a:cubicBezTo>
                    <a:pt x="18635" y="21600"/>
                    <a:pt x="18635" y="21600"/>
                    <a:pt x="18635" y="21600"/>
                  </a:cubicBezTo>
                  <a:cubicBezTo>
                    <a:pt x="20329" y="21600"/>
                    <a:pt x="21600" y="19265"/>
                    <a:pt x="21600" y="16930"/>
                  </a:cubicBezTo>
                  <a:cubicBezTo>
                    <a:pt x="21600" y="8757"/>
                    <a:pt x="21600" y="8757"/>
                    <a:pt x="21600" y="8757"/>
                  </a:cubicBezTo>
                  <a:cubicBezTo>
                    <a:pt x="21600" y="6422"/>
                    <a:pt x="20329" y="4670"/>
                    <a:pt x="18635" y="467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77" name="Shape"/>
          <p:cNvSpPr/>
          <p:nvPr/>
        </p:nvSpPr>
        <p:spPr>
          <a:xfrm>
            <a:off x="5107517" y="2455333"/>
            <a:ext cx="395817" cy="349251"/>
          </a:xfrm>
          <a:custGeom>
            <a:avLst/>
            <a:gdLst/>
            <a:ahLst/>
            <a:cxnLst>
              <a:cxn ang="0">
                <a:pos x="wd2" y="hd2"/>
              </a:cxn>
              <a:cxn ang="5400000">
                <a:pos x="wd2" y="hd2"/>
              </a:cxn>
              <a:cxn ang="10800000">
                <a:pos x="wd2" y="hd2"/>
              </a:cxn>
              <a:cxn ang="16200000">
                <a:pos x="wd2" y="hd2"/>
              </a:cxn>
            </a:cxnLst>
            <a:rect l="0" t="0" r="r" b="b"/>
            <a:pathLst>
              <a:path w="21600" h="21600" extrusionOk="0">
                <a:moveTo>
                  <a:pt x="21600" y="4713"/>
                </a:moveTo>
                <a:lnTo>
                  <a:pt x="21600" y="0"/>
                </a:lnTo>
                <a:lnTo>
                  <a:pt x="17442" y="0"/>
                </a:lnTo>
                <a:lnTo>
                  <a:pt x="17442" y="1571"/>
                </a:lnTo>
                <a:lnTo>
                  <a:pt x="3927" y="1571"/>
                </a:lnTo>
                <a:lnTo>
                  <a:pt x="3927" y="0"/>
                </a:lnTo>
                <a:lnTo>
                  <a:pt x="0" y="0"/>
                </a:lnTo>
                <a:lnTo>
                  <a:pt x="0" y="4713"/>
                </a:lnTo>
                <a:lnTo>
                  <a:pt x="1271" y="4713"/>
                </a:lnTo>
                <a:lnTo>
                  <a:pt x="1271" y="16887"/>
                </a:lnTo>
                <a:lnTo>
                  <a:pt x="0" y="16887"/>
                </a:lnTo>
                <a:lnTo>
                  <a:pt x="0" y="21600"/>
                </a:lnTo>
                <a:lnTo>
                  <a:pt x="3927" y="21600"/>
                </a:lnTo>
                <a:lnTo>
                  <a:pt x="3927" y="19898"/>
                </a:lnTo>
                <a:lnTo>
                  <a:pt x="17442" y="19898"/>
                </a:lnTo>
                <a:lnTo>
                  <a:pt x="17442" y="21600"/>
                </a:lnTo>
                <a:lnTo>
                  <a:pt x="21600" y="21600"/>
                </a:lnTo>
                <a:lnTo>
                  <a:pt x="21600" y="16887"/>
                </a:lnTo>
                <a:lnTo>
                  <a:pt x="20214" y="16887"/>
                </a:lnTo>
                <a:lnTo>
                  <a:pt x="20214" y="4713"/>
                </a:lnTo>
                <a:lnTo>
                  <a:pt x="21600" y="4713"/>
                </a:lnTo>
                <a:close/>
                <a:moveTo>
                  <a:pt x="18712" y="1571"/>
                </a:moveTo>
                <a:lnTo>
                  <a:pt x="20214" y="1571"/>
                </a:lnTo>
                <a:lnTo>
                  <a:pt x="20214" y="3142"/>
                </a:lnTo>
                <a:lnTo>
                  <a:pt x="18712" y="3142"/>
                </a:lnTo>
                <a:lnTo>
                  <a:pt x="18712" y="1571"/>
                </a:lnTo>
                <a:close/>
                <a:moveTo>
                  <a:pt x="1271" y="1571"/>
                </a:moveTo>
                <a:lnTo>
                  <a:pt x="2541" y="1571"/>
                </a:lnTo>
                <a:lnTo>
                  <a:pt x="2541" y="3142"/>
                </a:lnTo>
                <a:lnTo>
                  <a:pt x="1271" y="3142"/>
                </a:lnTo>
                <a:lnTo>
                  <a:pt x="1271" y="1571"/>
                </a:lnTo>
                <a:close/>
                <a:moveTo>
                  <a:pt x="1271" y="19898"/>
                </a:moveTo>
                <a:lnTo>
                  <a:pt x="1271" y="18458"/>
                </a:lnTo>
                <a:lnTo>
                  <a:pt x="2541" y="18458"/>
                </a:lnTo>
                <a:lnTo>
                  <a:pt x="2541" y="19898"/>
                </a:lnTo>
                <a:lnTo>
                  <a:pt x="1271" y="19898"/>
                </a:lnTo>
                <a:close/>
                <a:moveTo>
                  <a:pt x="20214" y="19898"/>
                </a:moveTo>
                <a:lnTo>
                  <a:pt x="18712" y="19898"/>
                </a:lnTo>
                <a:lnTo>
                  <a:pt x="18712" y="18458"/>
                </a:lnTo>
                <a:lnTo>
                  <a:pt x="20214" y="18458"/>
                </a:lnTo>
                <a:lnTo>
                  <a:pt x="20214" y="19898"/>
                </a:lnTo>
                <a:close/>
                <a:moveTo>
                  <a:pt x="18712" y="16887"/>
                </a:moveTo>
                <a:lnTo>
                  <a:pt x="17442" y="16887"/>
                </a:lnTo>
                <a:lnTo>
                  <a:pt x="17442" y="18458"/>
                </a:lnTo>
                <a:lnTo>
                  <a:pt x="3927" y="18458"/>
                </a:lnTo>
                <a:lnTo>
                  <a:pt x="3927" y="16887"/>
                </a:lnTo>
                <a:lnTo>
                  <a:pt x="2541" y="16887"/>
                </a:lnTo>
                <a:lnTo>
                  <a:pt x="2541" y="4713"/>
                </a:lnTo>
                <a:lnTo>
                  <a:pt x="3927" y="4713"/>
                </a:lnTo>
                <a:lnTo>
                  <a:pt x="3927" y="3142"/>
                </a:lnTo>
                <a:lnTo>
                  <a:pt x="17442" y="3142"/>
                </a:lnTo>
                <a:lnTo>
                  <a:pt x="17442" y="4713"/>
                </a:lnTo>
                <a:lnTo>
                  <a:pt x="18712" y="4713"/>
                </a:lnTo>
                <a:lnTo>
                  <a:pt x="18712" y="1688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86" name="Group"/>
          <p:cNvGrpSpPr/>
          <p:nvPr/>
        </p:nvGrpSpPr>
        <p:grpSpPr>
          <a:xfrm>
            <a:off x="5899150" y="2455589"/>
            <a:ext cx="393702" cy="349250"/>
            <a:chOff x="0" y="0"/>
            <a:chExt cx="787402" cy="698498"/>
          </a:xfrm>
          <a:solidFill>
            <a:schemeClr val="tx1"/>
          </a:solidFill>
        </p:grpSpPr>
        <p:sp>
          <p:nvSpPr>
            <p:cNvPr id="2078" name="Rectangle"/>
            <p:cNvSpPr/>
            <p:nvPr/>
          </p:nvSpPr>
          <p:spPr>
            <a:xfrm>
              <a:off x="194733" y="50800"/>
              <a:ext cx="397934" cy="50798"/>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79" name="Rectangle"/>
            <p:cNvSpPr/>
            <p:nvPr/>
          </p:nvSpPr>
          <p:spPr>
            <a:xfrm>
              <a:off x="194733" y="596898"/>
              <a:ext cx="397934" cy="4656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0" name="Rectangle"/>
            <p:cNvSpPr/>
            <p:nvPr/>
          </p:nvSpPr>
          <p:spPr>
            <a:xfrm>
              <a:off x="46565" y="198965"/>
              <a:ext cx="46569" cy="300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1" name="Rectangle"/>
            <p:cNvSpPr/>
            <p:nvPr/>
          </p:nvSpPr>
          <p:spPr>
            <a:xfrm>
              <a:off x="694266" y="198965"/>
              <a:ext cx="46569" cy="300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2" name="Circle"/>
            <p:cNvSpPr/>
            <p:nvPr/>
          </p:nvSpPr>
          <p:spPr>
            <a:xfrm>
              <a:off x="-1" y="0"/>
              <a:ext cx="148172"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3" name="Circle"/>
            <p:cNvSpPr/>
            <p:nvPr/>
          </p:nvSpPr>
          <p:spPr>
            <a:xfrm>
              <a:off x="639232" y="0"/>
              <a:ext cx="148171"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4" name="Circle"/>
            <p:cNvSpPr/>
            <p:nvPr/>
          </p:nvSpPr>
          <p:spPr>
            <a:xfrm>
              <a:off x="639232" y="546098"/>
              <a:ext cx="148171"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85" name="Circle"/>
            <p:cNvSpPr/>
            <p:nvPr/>
          </p:nvSpPr>
          <p:spPr>
            <a:xfrm>
              <a:off x="-1" y="546098"/>
              <a:ext cx="148172"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87" name="Shape"/>
          <p:cNvSpPr/>
          <p:nvPr/>
        </p:nvSpPr>
        <p:spPr>
          <a:xfrm>
            <a:off x="7484533" y="2408767"/>
            <a:ext cx="345018" cy="368301"/>
          </a:xfrm>
          <a:custGeom>
            <a:avLst/>
            <a:gdLst/>
            <a:ahLst/>
            <a:cxnLst>
              <a:cxn ang="0">
                <a:pos x="wd2" y="hd2"/>
              </a:cxn>
              <a:cxn ang="5400000">
                <a:pos x="wd2" y="hd2"/>
              </a:cxn>
              <a:cxn ang="10800000">
                <a:pos x="wd2" y="hd2"/>
              </a:cxn>
              <a:cxn ang="16200000">
                <a:pos x="wd2" y="hd2"/>
              </a:cxn>
            </a:cxnLst>
            <a:rect l="0" t="0" r="r" b="b"/>
            <a:pathLst>
              <a:path w="21600" h="21600" extrusionOk="0">
                <a:moveTo>
                  <a:pt x="15372" y="7200"/>
                </a:moveTo>
                <a:lnTo>
                  <a:pt x="15372" y="0"/>
                </a:lnTo>
                <a:lnTo>
                  <a:pt x="0" y="0"/>
                </a:lnTo>
                <a:lnTo>
                  <a:pt x="0" y="14400"/>
                </a:lnTo>
                <a:lnTo>
                  <a:pt x="6228" y="14400"/>
                </a:lnTo>
                <a:lnTo>
                  <a:pt x="6228" y="21600"/>
                </a:lnTo>
                <a:lnTo>
                  <a:pt x="21600" y="21600"/>
                </a:lnTo>
                <a:lnTo>
                  <a:pt x="21600" y="7200"/>
                </a:lnTo>
                <a:lnTo>
                  <a:pt x="15372" y="7200"/>
                </a:lnTo>
                <a:close/>
                <a:moveTo>
                  <a:pt x="20010" y="20234"/>
                </a:moveTo>
                <a:lnTo>
                  <a:pt x="7686" y="20234"/>
                </a:lnTo>
                <a:lnTo>
                  <a:pt x="7686" y="14400"/>
                </a:lnTo>
                <a:lnTo>
                  <a:pt x="15372" y="14400"/>
                </a:lnTo>
                <a:lnTo>
                  <a:pt x="15372" y="8566"/>
                </a:lnTo>
                <a:lnTo>
                  <a:pt x="20010" y="8566"/>
                </a:lnTo>
                <a:lnTo>
                  <a:pt x="20010" y="2023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088" name="Shape"/>
          <p:cNvSpPr/>
          <p:nvPr/>
        </p:nvSpPr>
        <p:spPr>
          <a:xfrm>
            <a:off x="6688667" y="2408767"/>
            <a:ext cx="349252" cy="345018"/>
          </a:xfrm>
          <a:custGeom>
            <a:avLst/>
            <a:gdLst/>
            <a:ahLst/>
            <a:cxnLst>
              <a:cxn ang="0">
                <a:pos x="wd2" y="hd2"/>
              </a:cxn>
              <a:cxn ang="5400000">
                <a:pos x="wd2" y="hd2"/>
              </a:cxn>
              <a:cxn ang="10800000">
                <a:pos x="wd2" y="hd2"/>
              </a:cxn>
              <a:cxn ang="16200000">
                <a:pos x="wd2" y="hd2"/>
              </a:cxn>
            </a:cxnLst>
            <a:rect l="0" t="0" r="r" b="b"/>
            <a:pathLst>
              <a:path w="21600" h="21600" extrusionOk="0">
                <a:moveTo>
                  <a:pt x="15447" y="6096"/>
                </a:moveTo>
                <a:lnTo>
                  <a:pt x="15447" y="0"/>
                </a:lnTo>
                <a:lnTo>
                  <a:pt x="0" y="0"/>
                </a:lnTo>
                <a:lnTo>
                  <a:pt x="0" y="15372"/>
                </a:lnTo>
                <a:lnTo>
                  <a:pt x="6153" y="15372"/>
                </a:lnTo>
                <a:lnTo>
                  <a:pt x="6153" y="21600"/>
                </a:lnTo>
                <a:lnTo>
                  <a:pt x="21600" y="21600"/>
                </a:lnTo>
                <a:lnTo>
                  <a:pt x="21600" y="6096"/>
                </a:lnTo>
                <a:lnTo>
                  <a:pt x="15447" y="6096"/>
                </a:lnTo>
                <a:close/>
                <a:moveTo>
                  <a:pt x="20029" y="20010"/>
                </a:moveTo>
                <a:lnTo>
                  <a:pt x="7855" y="20010"/>
                </a:lnTo>
                <a:lnTo>
                  <a:pt x="7855" y="7686"/>
                </a:lnTo>
                <a:lnTo>
                  <a:pt x="20029" y="7686"/>
                </a:lnTo>
                <a:lnTo>
                  <a:pt x="20029" y="2001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91" name="Group"/>
          <p:cNvGrpSpPr/>
          <p:nvPr/>
        </p:nvGrpSpPr>
        <p:grpSpPr>
          <a:xfrm>
            <a:off x="4311651" y="2409023"/>
            <a:ext cx="349251" cy="395817"/>
            <a:chOff x="0" y="0"/>
            <a:chExt cx="698501" cy="791632"/>
          </a:xfrm>
          <a:solidFill>
            <a:schemeClr val="tx1"/>
          </a:solidFill>
        </p:grpSpPr>
        <p:sp>
          <p:nvSpPr>
            <p:cNvPr id="2089" name="Shape"/>
            <p:cNvSpPr/>
            <p:nvPr/>
          </p:nvSpPr>
          <p:spPr>
            <a:xfrm>
              <a:off x="0" y="-1"/>
              <a:ext cx="698502" cy="393703"/>
            </a:xfrm>
            <a:custGeom>
              <a:avLst/>
              <a:gdLst/>
              <a:ahLst/>
              <a:cxnLst>
                <a:cxn ang="0">
                  <a:pos x="wd2" y="hd2"/>
                </a:cxn>
                <a:cxn ang="5400000">
                  <a:pos x="wd2" y="hd2"/>
                </a:cxn>
                <a:cxn ang="10800000">
                  <a:pos x="wd2" y="hd2"/>
                </a:cxn>
                <a:cxn ang="16200000">
                  <a:pos x="wd2" y="hd2"/>
                </a:cxn>
              </a:cxnLst>
              <a:rect l="0" t="0" r="r" b="b"/>
              <a:pathLst>
                <a:path w="21600" h="21600" extrusionOk="0">
                  <a:moveTo>
                    <a:pt x="1694" y="21600"/>
                  </a:moveTo>
                  <a:cubicBezTo>
                    <a:pt x="20118" y="21600"/>
                    <a:pt x="20118" y="21600"/>
                    <a:pt x="20118" y="21600"/>
                  </a:cubicBezTo>
                  <a:cubicBezTo>
                    <a:pt x="20965" y="21600"/>
                    <a:pt x="21600" y="20110"/>
                    <a:pt x="21600" y="18621"/>
                  </a:cubicBezTo>
                  <a:cubicBezTo>
                    <a:pt x="21600" y="17131"/>
                    <a:pt x="20965" y="16014"/>
                    <a:pt x="20118" y="16014"/>
                  </a:cubicBezTo>
                  <a:cubicBezTo>
                    <a:pt x="15459" y="16014"/>
                    <a:pt x="15459" y="16014"/>
                    <a:pt x="15459" y="16014"/>
                  </a:cubicBezTo>
                  <a:cubicBezTo>
                    <a:pt x="14612" y="16014"/>
                    <a:pt x="13976" y="14897"/>
                    <a:pt x="13976" y="13407"/>
                  </a:cubicBezTo>
                  <a:cubicBezTo>
                    <a:pt x="13976" y="2607"/>
                    <a:pt x="13976" y="2607"/>
                    <a:pt x="13976" y="2607"/>
                  </a:cubicBezTo>
                  <a:cubicBezTo>
                    <a:pt x="13976" y="1117"/>
                    <a:pt x="13129" y="0"/>
                    <a:pt x="12282" y="0"/>
                  </a:cubicBezTo>
                  <a:cubicBezTo>
                    <a:pt x="9318" y="0"/>
                    <a:pt x="9318" y="0"/>
                    <a:pt x="9318" y="0"/>
                  </a:cubicBezTo>
                  <a:cubicBezTo>
                    <a:pt x="8471" y="0"/>
                    <a:pt x="7835" y="1117"/>
                    <a:pt x="7835" y="2607"/>
                  </a:cubicBezTo>
                  <a:cubicBezTo>
                    <a:pt x="7835" y="13407"/>
                    <a:pt x="7835" y="13407"/>
                    <a:pt x="7835" y="13407"/>
                  </a:cubicBezTo>
                  <a:cubicBezTo>
                    <a:pt x="7835" y="14897"/>
                    <a:pt x="6988" y="16014"/>
                    <a:pt x="6141" y="16014"/>
                  </a:cubicBezTo>
                  <a:cubicBezTo>
                    <a:pt x="1694" y="16014"/>
                    <a:pt x="1694" y="16014"/>
                    <a:pt x="1694" y="16014"/>
                  </a:cubicBezTo>
                  <a:cubicBezTo>
                    <a:pt x="847" y="16014"/>
                    <a:pt x="0" y="17131"/>
                    <a:pt x="0" y="18621"/>
                  </a:cubicBezTo>
                  <a:cubicBezTo>
                    <a:pt x="0" y="20110"/>
                    <a:pt x="847" y="21600"/>
                    <a:pt x="1694" y="21600"/>
                  </a:cubicBezTo>
                  <a:close/>
                  <a:moveTo>
                    <a:pt x="10165" y="2607"/>
                  </a:moveTo>
                  <a:cubicBezTo>
                    <a:pt x="11647" y="2607"/>
                    <a:pt x="11647" y="2607"/>
                    <a:pt x="11647" y="2607"/>
                  </a:cubicBezTo>
                  <a:cubicBezTo>
                    <a:pt x="12071" y="2607"/>
                    <a:pt x="12282" y="2979"/>
                    <a:pt x="12282" y="3724"/>
                  </a:cubicBezTo>
                  <a:cubicBezTo>
                    <a:pt x="12282" y="4469"/>
                    <a:pt x="12071" y="5214"/>
                    <a:pt x="11647" y="5214"/>
                  </a:cubicBezTo>
                  <a:cubicBezTo>
                    <a:pt x="10165" y="5214"/>
                    <a:pt x="10165" y="5214"/>
                    <a:pt x="10165" y="5214"/>
                  </a:cubicBezTo>
                  <a:cubicBezTo>
                    <a:pt x="9741" y="5214"/>
                    <a:pt x="9318" y="4469"/>
                    <a:pt x="9318" y="3724"/>
                  </a:cubicBezTo>
                  <a:cubicBezTo>
                    <a:pt x="9318" y="2979"/>
                    <a:pt x="9741" y="2607"/>
                    <a:pt x="10165" y="260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90" name="Shape"/>
            <p:cNvSpPr/>
            <p:nvPr/>
          </p:nvSpPr>
          <p:spPr>
            <a:xfrm>
              <a:off x="0" y="444498"/>
              <a:ext cx="698502" cy="347135"/>
            </a:xfrm>
            <a:custGeom>
              <a:avLst/>
              <a:gdLst/>
              <a:ahLst/>
              <a:cxnLst>
                <a:cxn ang="0">
                  <a:pos x="wd2" y="hd2"/>
                </a:cxn>
                <a:cxn ang="5400000">
                  <a:pos x="wd2" y="hd2"/>
                </a:cxn>
                <a:cxn ang="10800000">
                  <a:pos x="wd2" y="hd2"/>
                </a:cxn>
                <a:cxn ang="16200000">
                  <a:pos x="wd2" y="hd2"/>
                </a:cxn>
              </a:cxnLst>
              <a:rect l="0" t="0" r="r" b="b"/>
              <a:pathLst>
                <a:path w="21600" h="21600" extrusionOk="0">
                  <a:moveTo>
                    <a:pt x="19482" y="0"/>
                  </a:moveTo>
                  <a:cubicBezTo>
                    <a:pt x="2329" y="0"/>
                    <a:pt x="2329" y="0"/>
                    <a:pt x="2329" y="0"/>
                  </a:cubicBezTo>
                  <a:cubicBezTo>
                    <a:pt x="1906" y="0"/>
                    <a:pt x="1482" y="424"/>
                    <a:pt x="1482" y="1271"/>
                  </a:cubicBezTo>
                  <a:cubicBezTo>
                    <a:pt x="0" y="21600"/>
                    <a:pt x="0" y="21600"/>
                    <a:pt x="0" y="21600"/>
                  </a:cubicBezTo>
                  <a:cubicBezTo>
                    <a:pt x="4659" y="21600"/>
                    <a:pt x="4659" y="21600"/>
                    <a:pt x="4659" y="21600"/>
                  </a:cubicBezTo>
                  <a:cubicBezTo>
                    <a:pt x="6141" y="12282"/>
                    <a:pt x="6141" y="12282"/>
                    <a:pt x="6141" y="12282"/>
                  </a:cubicBezTo>
                  <a:cubicBezTo>
                    <a:pt x="6141" y="21600"/>
                    <a:pt x="6141" y="21600"/>
                    <a:pt x="6141" y="21600"/>
                  </a:cubicBezTo>
                  <a:cubicBezTo>
                    <a:pt x="15459" y="21600"/>
                    <a:pt x="15459" y="21600"/>
                    <a:pt x="15459" y="21600"/>
                  </a:cubicBezTo>
                  <a:cubicBezTo>
                    <a:pt x="15459" y="12282"/>
                    <a:pt x="15459" y="12282"/>
                    <a:pt x="15459" y="12282"/>
                  </a:cubicBezTo>
                  <a:cubicBezTo>
                    <a:pt x="16941" y="21600"/>
                    <a:pt x="16941" y="21600"/>
                    <a:pt x="16941" y="21600"/>
                  </a:cubicBezTo>
                  <a:cubicBezTo>
                    <a:pt x="21600" y="21600"/>
                    <a:pt x="21600" y="21600"/>
                    <a:pt x="21600" y="21600"/>
                  </a:cubicBezTo>
                  <a:cubicBezTo>
                    <a:pt x="20118" y="1271"/>
                    <a:pt x="20118" y="1271"/>
                    <a:pt x="20118" y="1271"/>
                  </a:cubicBezTo>
                  <a:cubicBezTo>
                    <a:pt x="20118" y="424"/>
                    <a:pt x="19694" y="0"/>
                    <a:pt x="1948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094" name="Group"/>
          <p:cNvGrpSpPr/>
          <p:nvPr/>
        </p:nvGrpSpPr>
        <p:grpSpPr>
          <a:xfrm>
            <a:off x="2728384" y="2440701"/>
            <a:ext cx="383435" cy="363043"/>
            <a:chOff x="0" y="0"/>
            <a:chExt cx="766868" cy="726084"/>
          </a:xfrm>
          <a:solidFill>
            <a:schemeClr val="tx1"/>
          </a:solidFill>
        </p:grpSpPr>
        <p:sp>
          <p:nvSpPr>
            <p:cNvPr id="2092" name="Shape"/>
            <p:cNvSpPr/>
            <p:nvPr/>
          </p:nvSpPr>
          <p:spPr>
            <a:xfrm>
              <a:off x="296333" y="-1"/>
              <a:ext cx="470536" cy="470044"/>
            </a:xfrm>
            <a:custGeom>
              <a:avLst/>
              <a:gdLst/>
              <a:ahLst/>
              <a:cxnLst>
                <a:cxn ang="0">
                  <a:pos x="wd2" y="hd2"/>
                </a:cxn>
                <a:cxn ang="5400000">
                  <a:pos x="wd2" y="hd2"/>
                </a:cxn>
                <a:cxn ang="10800000">
                  <a:pos x="wd2" y="hd2"/>
                </a:cxn>
                <a:cxn ang="16200000">
                  <a:pos x="wd2" y="hd2"/>
                </a:cxn>
              </a:cxnLst>
              <a:rect l="0" t="0" r="r" b="b"/>
              <a:pathLst>
                <a:path w="20697" h="20855" extrusionOk="0">
                  <a:moveTo>
                    <a:pt x="20100" y="472"/>
                  </a:moveTo>
                  <a:cubicBezTo>
                    <a:pt x="18600" y="-745"/>
                    <a:pt x="17100" y="776"/>
                    <a:pt x="17100" y="776"/>
                  </a:cubicBezTo>
                  <a:cubicBezTo>
                    <a:pt x="17100" y="776"/>
                    <a:pt x="8400" y="9599"/>
                    <a:pt x="6600" y="11424"/>
                  </a:cubicBezTo>
                  <a:cubicBezTo>
                    <a:pt x="4800" y="12945"/>
                    <a:pt x="0" y="15075"/>
                    <a:pt x="0" y="15075"/>
                  </a:cubicBezTo>
                  <a:cubicBezTo>
                    <a:pt x="5700" y="20855"/>
                    <a:pt x="5700" y="20855"/>
                    <a:pt x="5700" y="20855"/>
                  </a:cubicBezTo>
                  <a:cubicBezTo>
                    <a:pt x="5700" y="20855"/>
                    <a:pt x="7800" y="15987"/>
                    <a:pt x="9600" y="14162"/>
                  </a:cubicBezTo>
                  <a:cubicBezTo>
                    <a:pt x="11100" y="12337"/>
                    <a:pt x="19800" y="3818"/>
                    <a:pt x="19800" y="3818"/>
                  </a:cubicBezTo>
                  <a:cubicBezTo>
                    <a:pt x="19800" y="3818"/>
                    <a:pt x="21600" y="1993"/>
                    <a:pt x="20100" y="47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93" name="Shape"/>
            <p:cNvSpPr/>
            <p:nvPr/>
          </p:nvSpPr>
          <p:spPr>
            <a:xfrm>
              <a:off x="0" y="381141"/>
              <a:ext cx="385235" cy="344944"/>
            </a:xfrm>
            <a:custGeom>
              <a:avLst/>
              <a:gdLst/>
              <a:ahLst/>
              <a:cxnLst>
                <a:cxn ang="0">
                  <a:pos x="wd2" y="hd2"/>
                </a:cxn>
                <a:cxn ang="5400000">
                  <a:pos x="wd2" y="hd2"/>
                </a:cxn>
                <a:cxn ang="10800000">
                  <a:pos x="wd2" y="hd2"/>
                </a:cxn>
                <a:cxn ang="16200000">
                  <a:pos x="wd2" y="hd2"/>
                </a:cxn>
              </a:cxnLst>
              <a:rect l="0" t="0" r="r" b="b"/>
              <a:pathLst>
                <a:path w="21600" h="18527" extrusionOk="0">
                  <a:moveTo>
                    <a:pt x="8486" y="4759"/>
                  </a:moveTo>
                  <a:cubicBezTo>
                    <a:pt x="5014" y="12447"/>
                    <a:pt x="5400" y="16841"/>
                    <a:pt x="0" y="17939"/>
                  </a:cubicBezTo>
                  <a:cubicBezTo>
                    <a:pt x="21600" y="21600"/>
                    <a:pt x="21600" y="6956"/>
                    <a:pt x="21600" y="6956"/>
                  </a:cubicBezTo>
                  <a:cubicBezTo>
                    <a:pt x="14271" y="0"/>
                    <a:pt x="14271" y="0"/>
                    <a:pt x="14271" y="0"/>
                  </a:cubicBezTo>
                  <a:cubicBezTo>
                    <a:pt x="14271" y="0"/>
                    <a:pt x="10029" y="1098"/>
                    <a:pt x="8486" y="4759"/>
                  </a:cubicBezTo>
                  <a:close/>
                  <a:moveTo>
                    <a:pt x="6171" y="15742"/>
                  </a:moveTo>
                  <a:cubicBezTo>
                    <a:pt x="8100" y="13912"/>
                    <a:pt x="10414" y="5125"/>
                    <a:pt x="13886" y="2929"/>
                  </a:cubicBezTo>
                  <a:cubicBezTo>
                    <a:pt x="16200" y="4393"/>
                    <a:pt x="13886" y="11349"/>
                    <a:pt x="6171" y="1574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095" name="Shape"/>
          <p:cNvSpPr/>
          <p:nvPr/>
        </p:nvSpPr>
        <p:spPr>
          <a:xfrm>
            <a:off x="9872704" y="2408767"/>
            <a:ext cx="384664" cy="380463"/>
          </a:xfrm>
          <a:custGeom>
            <a:avLst/>
            <a:gdLst/>
            <a:ahLst/>
            <a:cxnLst>
              <a:cxn ang="0">
                <a:pos x="wd2" y="hd2"/>
              </a:cxn>
              <a:cxn ang="5400000">
                <a:pos x="wd2" y="hd2"/>
              </a:cxn>
              <a:cxn ang="10800000">
                <a:pos x="wd2" y="hd2"/>
              </a:cxn>
              <a:cxn ang="16200000">
                <a:pos x="wd2" y="hd2"/>
              </a:cxn>
            </a:cxnLst>
            <a:rect l="0" t="0" r="r" b="b"/>
            <a:pathLst>
              <a:path w="20769" h="20762" extrusionOk="0">
                <a:moveTo>
                  <a:pt x="17815" y="8752"/>
                </a:moveTo>
                <a:cubicBezTo>
                  <a:pt x="11169" y="15455"/>
                  <a:pt x="11169" y="15455"/>
                  <a:pt x="11169" y="15455"/>
                </a:cubicBezTo>
                <a:cubicBezTo>
                  <a:pt x="9507" y="16945"/>
                  <a:pt x="6923" y="16945"/>
                  <a:pt x="5446" y="15455"/>
                </a:cubicBezTo>
                <a:cubicBezTo>
                  <a:pt x="3784" y="13779"/>
                  <a:pt x="3784" y="11172"/>
                  <a:pt x="5446" y="9497"/>
                </a:cubicBezTo>
                <a:cubicBezTo>
                  <a:pt x="11907" y="2793"/>
                  <a:pt x="11907" y="2793"/>
                  <a:pt x="11907" y="2793"/>
                </a:cubicBezTo>
                <a:cubicBezTo>
                  <a:pt x="8954" y="0"/>
                  <a:pt x="8954" y="0"/>
                  <a:pt x="8954" y="0"/>
                </a:cubicBezTo>
                <a:cubicBezTo>
                  <a:pt x="2492" y="6517"/>
                  <a:pt x="2492" y="6517"/>
                  <a:pt x="2492" y="6517"/>
                </a:cubicBezTo>
                <a:cubicBezTo>
                  <a:pt x="-831" y="9869"/>
                  <a:pt x="-831" y="15083"/>
                  <a:pt x="2492" y="18248"/>
                </a:cubicBezTo>
                <a:cubicBezTo>
                  <a:pt x="5631" y="21600"/>
                  <a:pt x="10984" y="21600"/>
                  <a:pt x="14123" y="18248"/>
                </a:cubicBezTo>
                <a:cubicBezTo>
                  <a:pt x="20769" y="11731"/>
                  <a:pt x="20769" y="11731"/>
                  <a:pt x="20769" y="11731"/>
                </a:cubicBezTo>
                <a:lnTo>
                  <a:pt x="17815" y="8752"/>
                </a:lnTo>
                <a:close/>
                <a:moveTo>
                  <a:pt x="8954" y="1490"/>
                </a:moveTo>
                <a:cubicBezTo>
                  <a:pt x="10431" y="2793"/>
                  <a:pt x="10431" y="2793"/>
                  <a:pt x="10431" y="2793"/>
                </a:cubicBezTo>
                <a:cubicBezTo>
                  <a:pt x="8215" y="5028"/>
                  <a:pt x="8215" y="5028"/>
                  <a:pt x="8215" y="5028"/>
                </a:cubicBezTo>
                <a:cubicBezTo>
                  <a:pt x="6738" y="3538"/>
                  <a:pt x="6738" y="3538"/>
                  <a:pt x="6738" y="3538"/>
                </a:cubicBezTo>
                <a:lnTo>
                  <a:pt x="8954" y="1490"/>
                </a:lnTo>
                <a:close/>
                <a:moveTo>
                  <a:pt x="15600" y="12476"/>
                </a:moveTo>
                <a:cubicBezTo>
                  <a:pt x="17815" y="10241"/>
                  <a:pt x="17815" y="10241"/>
                  <a:pt x="17815" y="10241"/>
                </a:cubicBezTo>
                <a:cubicBezTo>
                  <a:pt x="19292" y="11731"/>
                  <a:pt x="19292" y="11731"/>
                  <a:pt x="19292" y="11731"/>
                </a:cubicBezTo>
                <a:cubicBezTo>
                  <a:pt x="17077" y="13966"/>
                  <a:pt x="17077" y="13966"/>
                  <a:pt x="17077" y="13966"/>
                </a:cubicBezTo>
                <a:lnTo>
                  <a:pt x="15600" y="1247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099" name="Group"/>
          <p:cNvGrpSpPr/>
          <p:nvPr/>
        </p:nvGrpSpPr>
        <p:grpSpPr>
          <a:xfrm>
            <a:off x="8276167" y="2480989"/>
            <a:ext cx="395818" cy="323850"/>
            <a:chOff x="0" y="0"/>
            <a:chExt cx="791634" cy="647698"/>
          </a:xfrm>
          <a:solidFill>
            <a:schemeClr val="tx1"/>
          </a:solidFill>
        </p:grpSpPr>
        <p:sp>
          <p:nvSpPr>
            <p:cNvPr id="2096" name="Rectangle"/>
            <p:cNvSpPr/>
            <p:nvPr/>
          </p:nvSpPr>
          <p:spPr>
            <a:xfrm>
              <a:off x="292101" y="0"/>
              <a:ext cx="499534" cy="34713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97" name="Shape"/>
            <p:cNvSpPr/>
            <p:nvPr/>
          </p:nvSpPr>
          <p:spPr>
            <a:xfrm>
              <a:off x="148168" y="148165"/>
              <a:ext cx="491067" cy="347134"/>
            </a:xfrm>
            <a:custGeom>
              <a:avLst/>
              <a:gdLst/>
              <a:ahLst/>
              <a:cxnLst>
                <a:cxn ang="0">
                  <a:pos x="wd2" y="hd2"/>
                </a:cxn>
                <a:cxn ang="5400000">
                  <a:pos x="wd2" y="hd2"/>
                </a:cxn>
                <a:cxn ang="10800000">
                  <a:pos x="wd2" y="hd2"/>
                </a:cxn>
                <a:cxn ang="16200000">
                  <a:pos x="wd2" y="hd2"/>
                </a:cxn>
              </a:cxnLst>
              <a:rect l="0" t="0" r="r" b="b"/>
              <a:pathLst>
                <a:path w="21600" h="21600" extrusionOk="0">
                  <a:moveTo>
                    <a:pt x="4283" y="0"/>
                  </a:moveTo>
                  <a:lnTo>
                    <a:pt x="0" y="0"/>
                  </a:lnTo>
                  <a:lnTo>
                    <a:pt x="0" y="21600"/>
                  </a:lnTo>
                  <a:lnTo>
                    <a:pt x="21600" y="21600"/>
                  </a:lnTo>
                  <a:lnTo>
                    <a:pt x="21600" y="15278"/>
                  </a:lnTo>
                  <a:lnTo>
                    <a:pt x="4283" y="15278"/>
                  </a:lnTo>
                  <a:lnTo>
                    <a:pt x="4283"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098" name="Shape"/>
            <p:cNvSpPr/>
            <p:nvPr/>
          </p:nvSpPr>
          <p:spPr>
            <a:xfrm>
              <a:off x="0" y="300565"/>
              <a:ext cx="491067" cy="347134"/>
            </a:xfrm>
            <a:custGeom>
              <a:avLst/>
              <a:gdLst/>
              <a:ahLst/>
              <a:cxnLst>
                <a:cxn ang="0">
                  <a:pos x="wd2" y="hd2"/>
                </a:cxn>
                <a:cxn ang="5400000">
                  <a:pos x="wd2" y="hd2"/>
                </a:cxn>
                <a:cxn ang="10800000">
                  <a:pos x="wd2" y="hd2"/>
                </a:cxn>
                <a:cxn ang="16200000">
                  <a:pos x="wd2" y="hd2"/>
                </a:cxn>
              </a:cxnLst>
              <a:rect l="0" t="0" r="r" b="b"/>
              <a:pathLst>
                <a:path w="21600" h="21600" extrusionOk="0">
                  <a:moveTo>
                    <a:pt x="4097" y="0"/>
                  </a:moveTo>
                  <a:lnTo>
                    <a:pt x="0" y="0"/>
                  </a:lnTo>
                  <a:lnTo>
                    <a:pt x="0" y="21600"/>
                  </a:lnTo>
                  <a:lnTo>
                    <a:pt x="21600" y="21600"/>
                  </a:lnTo>
                  <a:lnTo>
                    <a:pt x="21600" y="15278"/>
                  </a:lnTo>
                  <a:lnTo>
                    <a:pt x="4097" y="15278"/>
                  </a:lnTo>
                  <a:lnTo>
                    <a:pt x="4097"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00" name="Shape"/>
          <p:cNvSpPr/>
          <p:nvPr/>
        </p:nvSpPr>
        <p:spPr>
          <a:xfrm>
            <a:off x="9067800" y="2432051"/>
            <a:ext cx="393701" cy="372534"/>
          </a:xfrm>
          <a:custGeom>
            <a:avLst/>
            <a:gdLst/>
            <a:ahLst/>
            <a:cxnLst>
              <a:cxn ang="0">
                <a:pos x="wd2" y="hd2"/>
              </a:cxn>
              <a:cxn ang="5400000">
                <a:pos x="wd2" y="hd2"/>
              </a:cxn>
              <a:cxn ang="10800000">
                <a:pos x="wd2" y="hd2"/>
              </a:cxn>
              <a:cxn ang="16200000">
                <a:pos x="wd2" y="hd2"/>
              </a:cxn>
            </a:cxnLst>
            <a:rect l="0" t="0" r="r" b="b"/>
            <a:pathLst>
              <a:path w="21600" h="21600" extrusionOk="0">
                <a:moveTo>
                  <a:pt x="12103" y="0"/>
                </a:moveTo>
                <a:cubicBezTo>
                  <a:pt x="4097" y="0"/>
                  <a:pt x="0" y="8521"/>
                  <a:pt x="0" y="14268"/>
                </a:cubicBezTo>
                <a:cubicBezTo>
                  <a:pt x="0" y="15853"/>
                  <a:pt x="2793" y="18628"/>
                  <a:pt x="4097" y="14268"/>
                </a:cubicBezTo>
                <a:cubicBezTo>
                  <a:pt x="4655" y="12484"/>
                  <a:pt x="8193" y="12881"/>
                  <a:pt x="8193" y="15853"/>
                </a:cubicBezTo>
                <a:cubicBezTo>
                  <a:pt x="8193" y="19024"/>
                  <a:pt x="9497" y="21600"/>
                  <a:pt x="12103" y="21600"/>
                </a:cubicBezTo>
                <a:cubicBezTo>
                  <a:pt x="20297" y="21600"/>
                  <a:pt x="21600" y="14268"/>
                  <a:pt x="21600" y="10106"/>
                </a:cubicBezTo>
                <a:cubicBezTo>
                  <a:pt x="21600" y="5747"/>
                  <a:pt x="20297" y="0"/>
                  <a:pt x="12103" y="0"/>
                </a:cubicBezTo>
                <a:close/>
                <a:moveTo>
                  <a:pt x="5400" y="10305"/>
                </a:moveTo>
                <a:cubicBezTo>
                  <a:pt x="4469" y="10305"/>
                  <a:pt x="3724" y="9512"/>
                  <a:pt x="3724" y="8521"/>
                </a:cubicBezTo>
                <a:cubicBezTo>
                  <a:pt x="3724" y="7530"/>
                  <a:pt x="4469" y="6738"/>
                  <a:pt x="5400" y="6738"/>
                </a:cubicBezTo>
                <a:cubicBezTo>
                  <a:pt x="6331" y="6738"/>
                  <a:pt x="7076" y="7530"/>
                  <a:pt x="7076" y="8521"/>
                </a:cubicBezTo>
                <a:cubicBezTo>
                  <a:pt x="7076" y="9512"/>
                  <a:pt x="6331" y="10305"/>
                  <a:pt x="5400" y="10305"/>
                </a:cubicBezTo>
                <a:close/>
                <a:moveTo>
                  <a:pt x="8379" y="4954"/>
                </a:moveTo>
                <a:cubicBezTo>
                  <a:pt x="8379" y="3963"/>
                  <a:pt x="9310" y="3171"/>
                  <a:pt x="10241" y="3171"/>
                </a:cubicBezTo>
                <a:cubicBezTo>
                  <a:pt x="11172" y="3171"/>
                  <a:pt x="11917" y="3963"/>
                  <a:pt x="11917" y="4954"/>
                </a:cubicBezTo>
                <a:cubicBezTo>
                  <a:pt x="11917" y="5945"/>
                  <a:pt x="11172" y="6738"/>
                  <a:pt x="10241" y="6738"/>
                </a:cubicBezTo>
                <a:cubicBezTo>
                  <a:pt x="9310" y="6738"/>
                  <a:pt x="8379" y="5945"/>
                  <a:pt x="8379" y="4954"/>
                </a:cubicBezTo>
                <a:close/>
                <a:moveTo>
                  <a:pt x="12848" y="17637"/>
                </a:moveTo>
                <a:cubicBezTo>
                  <a:pt x="11545" y="17637"/>
                  <a:pt x="10428" y="16448"/>
                  <a:pt x="10428" y="15061"/>
                </a:cubicBezTo>
                <a:cubicBezTo>
                  <a:pt x="10428" y="13673"/>
                  <a:pt x="11545" y="12484"/>
                  <a:pt x="12848" y="12484"/>
                </a:cubicBezTo>
                <a:cubicBezTo>
                  <a:pt x="14152" y="12484"/>
                  <a:pt x="15269" y="13673"/>
                  <a:pt x="15269" y="15061"/>
                </a:cubicBezTo>
                <a:cubicBezTo>
                  <a:pt x="15269" y="16448"/>
                  <a:pt x="14152" y="17637"/>
                  <a:pt x="12848" y="17637"/>
                </a:cubicBezTo>
                <a:close/>
                <a:moveTo>
                  <a:pt x="16945" y="13277"/>
                </a:moveTo>
                <a:cubicBezTo>
                  <a:pt x="16386" y="13277"/>
                  <a:pt x="15828" y="12881"/>
                  <a:pt x="15828" y="12286"/>
                </a:cubicBezTo>
                <a:cubicBezTo>
                  <a:pt x="15828" y="11692"/>
                  <a:pt x="16386" y="11097"/>
                  <a:pt x="16945" y="11097"/>
                </a:cubicBezTo>
                <a:cubicBezTo>
                  <a:pt x="17503" y="11097"/>
                  <a:pt x="17876" y="11692"/>
                  <a:pt x="17876" y="12286"/>
                </a:cubicBezTo>
                <a:cubicBezTo>
                  <a:pt x="17876" y="12881"/>
                  <a:pt x="17503" y="13277"/>
                  <a:pt x="16945" y="13277"/>
                </a:cubicBezTo>
                <a:close/>
                <a:moveTo>
                  <a:pt x="15641" y="8917"/>
                </a:moveTo>
                <a:cubicBezTo>
                  <a:pt x="14338" y="8917"/>
                  <a:pt x="13221" y="7927"/>
                  <a:pt x="13221" y="6539"/>
                </a:cubicBezTo>
                <a:cubicBezTo>
                  <a:pt x="13221" y="5152"/>
                  <a:pt x="14338" y="3963"/>
                  <a:pt x="15641" y="3963"/>
                </a:cubicBezTo>
                <a:cubicBezTo>
                  <a:pt x="16945" y="3963"/>
                  <a:pt x="17876" y="5152"/>
                  <a:pt x="17876" y="6539"/>
                </a:cubicBezTo>
                <a:cubicBezTo>
                  <a:pt x="17876" y="7927"/>
                  <a:pt x="16945" y="8917"/>
                  <a:pt x="15641" y="891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04" name="Group"/>
          <p:cNvGrpSpPr/>
          <p:nvPr/>
        </p:nvGrpSpPr>
        <p:grpSpPr>
          <a:xfrm>
            <a:off x="11444818" y="2432305"/>
            <a:ext cx="395818" cy="372535"/>
            <a:chOff x="0" y="0"/>
            <a:chExt cx="791634" cy="745069"/>
          </a:xfrm>
          <a:solidFill>
            <a:schemeClr val="tx1"/>
          </a:solidFill>
        </p:grpSpPr>
        <p:sp>
          <p:nvSpPr>
            <p:cNvPr id="2101" name="Shape"/>
            <p:cNvSpPr/>
            <p:nvPr/>
          </p:nvSpPr>
          <p:spPr>
            <a:xfrm>
              <a:off x="-1" y="-1"/>
              <a:ext cx="791636" cy="292103"/>
            </a:xfrm>
            <a:custGeom>
              <a:avLst/>
              <a:gdLst/>
              <a:ahLst/>
              <a:cxnLst>
                <a:cxn ang="0">
                  <a:pos x="wd2" y="hd2"/>
                </a:cxn>
                <a:cxn ang="5400000">
                  <a:pos x="wd2" y="hd2"/>
                </a:cxn>
                <a:cxn ang="10800000">
                  <a:pos x="wd2" y="hd2"/>
                </a:cxn>
                <a:cxn ang="16200000">
                  <a:pos x="wd2" y="hd2"/>
                </a:cxn>
              </a:cxnLst>
              <a:rect l="0" t="0" r="r" b="b"/>
              <a:pathLst>
                <a:path w="21600" h="21600" extrusionOk="0">
                  <a:moveTo>
                    <a:pt x="20110" y="7535"/>
                  </a:moveTo>
                  <a:cubicBezTo>
                    <a:pt x="18434" y="3516"/>
                    <a:pt x="16200" y="0"/>
                    <a:pt x="10800" y="0"/>
                  </a:cubicBezTo>
                  <a:cubicBezTo>
                    <a:pt x="5400" y="0"/>
                    <a:pt x="3166" y="3516"/>
                    <a:pt x="1490" y="7535"/>
                  </a:cubicBezTo>
                  <a:cubicBezTo>
                    <a:pt x="559" y="9544"/>
                    <a:pt x="0" y="11051"/>
                    <a:pt x="0" y="14065"/>
                  </a:cubicBezTo>
                  <a:cubicBezTo>
                    <a:pt x="0" y="18084"/>
                    <a:pt x="0" y="18084"/>
                    <a:pt x="0" y="18084"/>
                  </a:cubicBezTo>
                  <a:cubicBezTo>
                    <a:pt x="0" y="20093"/>
                    <a:pt x="559" y="21600"/>
                    <a:pt x="1303" y="21600"/>
                  </a:cubicBezTo>
                  <a:cubicBezTo>
                    <a:pt x="4097" y="21600"/>
                    <a:pt x="4097" y="21600"/>
                    <a:pt x="4097" y="21600"/>
                  </a:cubicBezTo>
                  <a:cubicBezTo>
                    <a:pt x="4841" y="21600"/>
                    <a:pt x="5400" y="20093"/>
                    <a:pt x="5400" y="18084"/>
                  </a:cubicBezTo>
                  <a:cubicBezTo>
                    <a:pt x="5400" y="16074"/>
                    <a:pt x="5586" y="14567"/>
                    <a:pt x="6145" y="12056"/>
                  </a:cubicBezTo>
                  <a:cubicBezTo>
                    <a:pt x="6890" y="10047"/>
                    <a:pt x="8193" y="7033"/>
                    <a:pt x="10800" y="7535"/>
                  </a:cubicBezTo>
                  <a:cubicBezTo>
                    <a:pt x="13593" y="7033"/>
                    <a:pt x="14897" y="10047"/>
                    <a:pt x="15455" y="12056"/>
                  </a:cubicBezTo>
                  <a:cubicBezTo>
                    <a:pt x="16200" y="14567"/>
                    <a:pt x="16200" y="16074"/>
                    <a:pt x="16200" y="18084"/>
                  </a:cubicBezTo>
                  <a:cubicBezTo>
                    <a:pt x="16200" y="20093"/>
                    <a:pt x="16945" y="21600"/>
                    <a:pt x="17690" y="21600"/>
                  </a:cubicBezTo>
                  <a:cubicBezTo>
                    <a:pt x="20297" y="21600"/>
                    <a:pt x="20297" y="21600"/>
                    <a:pt x="20297" y="21600"/>
                  </a:cubicBezTo>
                  <a:cubicBezTo>
                    <a:pt x="21041" y="21600"/>
                    <a:pt x="21600" y="20093"/>
                    <a:pt x="21600" y="18084"/>
                  </a:cubicBezTo>
                  <a:cubicBezTo>
                    <a:pt x="21600" y="14065"/>
                    <a:pt x="21600" y="14065"/>
                    <a:pt x="21600" y="14065"/>
                  </a:cubicBezTo>
                  <a:cubicBezTo>
                    <a:pt x="21600" y="11051"/>
                    <a:pt x="21041" y="9544"/>
                    <a:pt x="20110" y="7535"/>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02" name="Oval"/>
            <p:cNvSpPr/>
            <p:nvPr/>
          </p:nvSpPr>
          <p:spPr>
            <a:xfrm>
              <a:off x="300565" y="444501"/>
              <a:ext cx="194737" cy="1989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03" name="Shape"/>
            <p:cNvSpPr/>
            <p:nvPr/>
          </p:nvSpPr>
          <p:spPr>
            <a:xfrm>
              <a:off x="46565" y="198968"/>
              <a:ext cx="694268" cy="546102"/>
            </a:xfrm>
            <a:custGeom>
              <a:avLst/>
              <a:gdLst/>
              <a:ahLst/>
              <a:cxnLst>
                <a:cxn ang="0">
                  <a:pos x="wd2" y="hd2"/>
                </a:cxn>
                <a:cxn ang="5400000">
                  <a:pos x="wd2" y="hd2"/>
                </a:cxn>
                <a:cxn ang="10800000">
                  <a:pos x="wd2" y="hd2"/>
                </a:cxn>
                <a:cxn ang="16200000">
                  <a:pos x="wd2" y="hd2"/>
                </a:cxn>
              </a:cxnLst>
              <a:rect l="0" t="0" r="r" b="b"/>
              <a:pathLst>
                <a:path w="21600" h="21600" extrusionOk="0">
                  <a:moveTo>
                    <a:pt x="16094" y="3780"/>
                  </a:moveTo>
                  <a:cubicBezTo>
                    <a:pt x="15459" y="3780"/>
                    <a:pt x="15459" y="3780"/>
                    <a:pt x="15459" y="3780"/>
                  </a:cubicBezTo>
                  <a:cubicBezTo>
                    <a:pt x="15459" y="1350"/>
                    <a:pt x="15459" y="1350"/>
                    <a:pt x="15459" y="1350"/>
                  </a:cubicBezTo>
                  <a:cubicBezTo>
                    <a:pt x="15459" y="540"/>
                    <a:pt x="14824" y="0"/>
                    <a:pt x="13976" y="0"/>
                  </a:cubicBezTo>
                  <a:cubicBezTo>
                    <a:pt x="13129" y="0"/>
                    <a:pt x="12282" y="540"/>
                    <a:pt x="12282" y="1350"/>
                  </a:cubicBezTo>
                  <a:cubicBezTo>
                    <a:pt x="12282" y="3780"/>
                    <a:pt x="12282" y="3780"/>
                    <a:pt x="12282" y="3780"/>
                  </a:cubicBezTo>
                  <a:cubicBezTo>
                    <a:pt x="9318" y="3780"/>
                    <a:pt x="9318" y="3780"/>
                    <a:pt x="9318" y="3780"/>
                  </a:cubicBezTo>
                  <a:cubicBezTo>
                    <a:pt x="9318" y="1350"/>
                    <a:pt x="9318" y="1350"/>
                    <a:pt x="9318" y="1350"/>
                  </a:cubicBezTo>
                  <a:cubicBezTo>
                    <a:pt x="9318" y="540"/>
                    <a:pt x="8682" y="0"/>
                    <a:pt x="7835" y="0"/>
                  </a:cubicBezTo>
                  <a:cubicBezTo>
                    <a:pt x="6988" y="0"/>
                    <a:pt x="6141" y="540"/>
                    <a:pt x="6141" y="1350"/>
                  </a:cubicBezTo>
                  <a:cubicBezTo>
                    <a:pt x="6141" y="3780"/>
                    <a:pt x="6141" y="3780"/>
                    <a:pt x="6141" y="3780"/>
                  </a:cubicBezTo>
                  <a:cubicBezTo>
                    <a:pt x="5506" y="3780"/>
                    <a:pt x="5506" y="3780"/>
                    <a:pt x="5506" y="3780"/>
                  </a:cubicBezTo>
                  <a:cubicBezTo>
                    <a:pt x="4871" y="3780"/>
                    <a:pt x="4447" y="4320"/>
                    <a:pt x="4235" y="4860"/>
                  </a:cubicBezTo>
                  <a:cubicBezTo>
                    <a:pt x="2965" y="7020"/>
                    <a:pt x="0" y="12960"/>
                    <a:pt x="0" y="15660"/>
                  </a:cubicBezTo>
                  <a:cubicBezTo>
                    <a:pt x="0" y="19440"/>
                    <a:pt x="0" y="19440"/>
                    <a:pt x="0" y="19440"/>
                  </a:cubicBezTo>
                  <a:cubicBezTo>
                    <a:pt x="0" y="20520"/>
                    <a:pt x="847" y="21600"/>
                    <a:pt x="1694" y="21600"/>
                  </a:cubicBezTo>
                  <a:cubicBezTo>
                    <a:pt x="20118" y="21600"/>
                    <a:pt x="20118" y="21600"/>
                    <a:pt x="20118" y="21600"/>
                  </a:cubicBezTo>
                  <a:cubicBezTo>
                    <a:pt x="20965" y="21600"/>
                    <a:pt x="21600" y="20520"/>
                    <a:pt x="21600" y="19440"/>
                  </a:cubicBezTo>
                  <a:cubicBezTo>
                    <a:pt x="21600" y="17820"/>
                    <a:pt x="21600" y="15930"/>
                    <a:pt x="21600" y="15930"/>
                  </a:cubicBezTo>
                  <a:cubicBezTo>
                    <a:pt x="21600" y="12420"/>
                    <a:pt x="18635" y="6750"/>
                    <a:pt x="17365" y="4590"/>
                  </a:cubicBezTo>
                  <a:cubicBezTo>
                    <a:pt x="17153" y="4320"/>
                    <a:pt x="16729" y="3780"/>
                    <a:pt x="16094" y="3780"/>
                  </a:cubicBezTo>
                  <a:close/>
                  <a:moveTo>
                    <a:pt x="10800" y="19440"/>
                  </a:moveTo>
                  <a:cubicBezTo>
                    <a:pt x="8259" y="19440"/>
                    <a:pt x="6141" y="17010"/>
                    <a:pt x="6141" y="13770"/>
                  </a:cubicBezTo>
                  <a:cubicBezTo>
                    <a:pt x="6141" y="10530"/>
                    <a:pt x="8259" y="7830"/>
                    <a:pt x="10800" y="7830"/>
                  </a:cubicBezTo>
                  <a:cubicBezTo>
                    <a:pt x="13341" y="7830"/>
                    <a:pt x="15459" y="10530"/>
                    <a:pt x="15459" y="13770"/>
                  </a:cubicBezTo>
                  <a:cubicBezTo>
                    <a:pt x="15459" y="17010"/>
                    <a:pt x="13341" y="19440"/>
                    <a:pt x="10800" y="1944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07" name="Group"/>
          <p:cNvGrpSpPr/>
          <p:nvPr/>
        </p:nvGrpSpPr>
        <p:grpSpPr>
          <a:xfrm>
            <a:off x="3520017" y="3200656"/>
            <a:ext cx="338667" cy="395817"/>
            <a:chOff x="0" y="0"/>
            <a:chExt cx="677333" cy="791632"/>
          </a:xfrm>
          <a:solidFill>
            <a:schemeClr val="tx1"/>
          </a:solidFill>
        </p:grpSpPr>
        <p:sp>
          <p:nvSpPr>
            <p:cNvPr id="2105" name="Shape"/>
            <p:cNvSpPr/>
            <p:nvPr/>
          </p:nvSpPr>
          <p:spPr>
            <a:xfrm>
              <a:off x="29631" y="-1"/>
              <a:ext cx="647703" cy="622303"/>
            </a:xfrm>
            <a:custGeom>
              <a:avLst/>
              <a:gdLst/>
              <a:ahLst/>
              <a:cxnLst>
                <a:cxn ang="0">
                  <a:pos x="wd2" y="hd2"/>
                </a:cxn>
                <a:cxn ang="5400000">
                  <a:pos x="wd2" y="hd2"/>
                </a:cxn>
                <a:cxn ang="10800000">
                  <a:pos x="wd2" y="hd2"/>
                </a:cxn>
                <a:cxn ang="16200000">
                  <a:pos x="wd2" y="hd2"/>
                </a:cxn>
              </a:cxnLst>
              <a:rect l="0" t="0" r="r" b="b"/>
              <a:pathLst>
                <a:path w="21600" h="21600" extrusionOk="0">
                  <a:moveTo>
                    <a:pt x="20008" y="3323"/>
                  </a:moveTo>
                  <a:cubicBezTo>
                    <a:pt x="20918" y="3323"/>
                    <a:pt x="21600" y="2611"/>
                    <a:pt x="21600" y="1662"/>
                  </a:cubicBezTo>
                  <a:cubicBezTo>
                    <a:pt x="21600" y="712"/>
                    <a:pt x="20918" y="0"/>
                    <a:pt x="20008" y="0"/>
                  </a:cubicBezTo>
                  <a:cubicBezTo>
                    <a:pt x="19099" y="0"/>
                    <a:pt x="18417" y="712"/>
                    <a:pt x="18417" y="1662"/>
                  </a:cubicBezTo>
                  <a:cubicBezTo>
                    <a:pt x="18417" y="2136"/>
                    <a:pt x="18417" y="2374"/>
                    <a:pt x="18644" y="2611"/>
                  </a:cubicBezTo>
                  <a:cubicBezTo>
                    <a:pt x="10459" y="8308"/>
                    <a:pt x="10459" y="8308"/>
                    <a:pt x="10459" y="8308"/>
                  </a:cubicBezTo>
                  <a:cubicBezTo>
                    <a:pt x="2956" y="712"/>
                    <a:pt x="2956" y="712"/>
                    <a:pt x="2956" y="712"/>
                  </a:cubicBezTo>
                  <a:cubicBezTo>
                    <a:pt x="2501" y="0"/>
                    <a:pt x="1819" y="0"/>
                    <a:pt x="1137" y="237"/>
                  </a:cubicBezTo>
                  <a:cubicBezTo>
                    <a:pt x="455" y="475"/>
                    <a:pt x="0" y="1187"/>
                    <a:pt x="0" y="1899"/>
                  </a:cubicBezTo>
                  <a:cubicBezTo>
                    <a:pt x="0" y="7121"/>
                    <a:pt x="1819" y="12105"/>
                    <a:pt x="5457" y="15903"/>
                  </a:cubicBezTo>
                  <a:cubicBezTo>
                    <a:pt x="9095" y="19701"/>
                    <a:pt x="14097" y="21600"/>
                    <a:pt x="18872" y="21600"/>
                  </a:cubicBezTo>
                  <a:cubicBezTo>
                    <a:pt x="19554" y="21600"/>
                    <a:pt x="20236" y="21125"/>
                    <a:pt x="20463" y="20651"/>
                  </a:cubicBezTo>
                  <a:cubicBezTo>
                    <a:pt x="20918" y="19938"/>
                    <a:pt x="20691" y="19226"/>
                    <a:pt x="20236" y="18514"/>
                  </a:cubicBezTo>
                  <a:cubicBezTo>
                    <a:pt x="13642" y="11631"/>
                    <a:pt x="13642" y="11631"/>
                    <a:pt x="13642" y="11631"/>
                  </a:cubicBezTo>
                  <a:cubicBezTo>
                    <a:pt x="19099" y="3086"/>
                    <a:pt x="19099" y="3086"/>
                    <a:pt x="19099" y="3086"/>
                  </a:cubicBezTo>
                  <a:cubicBezTo>
                    <a:pt x="19326" y="3323"/>
                    <a:pt x="19554" y="3323"/>
                    <a:pt x="20008" y="332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06" name="Shape"/>
            <p:cNvSpPr/>
            <p:nvPr/>
          </p:nvSpPr>
          <p:spPr>
            <a:xfrm>
              <a:off x="-1" y="503765"/>
              <a:ext cx="321735" cy="287868"/>
            </a:xfrm>
            <a:custGeom>
              <a:avLst/>
              <a:gdLst/>
              <a:ahLst/>
              <a:cxnLst>
                <a:cxn ang="0">
                  <a:pos x="wd2" y="hd2"/>
                </a:cxn>
                <a:cxn ang="5400000">
                  <a:pos x="wd2" y="hd2"/>
                </a:cxn>
                <a:cxn ang="10800000">
                  <a:pos x="wd2" y="hd2"/>
                </a:cxn>
                <a:cxn ang="16200000">
                  <a:pos x="wd2" y="hd2"/>
                </a:cxn>
              </a:cxnLst>
              <a:rect l="0" t="0" r="r" b="b"/>
              <a:pathLst>
                <a:path w="21600" h="21600" extrusionOk="0">
                  <a:moveTo>
                    <a:pt x="18843" y="8229"/>
                  </a:moveTo>
                  <a:cubicBezTo>
                    <a:pt x="18843" y="7714"/>
                    <a:pt x="18383" y="7714"/>
                    <a:pt x="17923" y="7200"/>
                  </a:cubicBezTo>
                  <a:cubicBezTo>
                    <a:pt x="15166" y="5657"/>
                    <a:pt x="12409" y="3086"/>
                    <a:pt x="9651" y="0"/>
                  </a:cubicBezTo>
                  <a:cubicBezTo>
                    <a:pt x="9651" y="0"/>
                    <a:pt x="9651" y="0"/>
                    <a:pt x="9651" y="0"/>
                  </a:cubicBezTo>
                  <a:cubicBezTo>
                    <a:pt x="9651" y="0"/>
                    <a:pt x="9651" y="0"/>
                    <a:pt x="9651" y="0"/>
                  </a:cubicBezTo>
                  <a:cubicBezTo>
                    <a:pt x="0" y="19029"/>
                    <a:pt x="0" y="19029"/>
                    <a:pt x="0" y="19029"/>
                  </a:cubicBezTo>
                  <a:cubicBezTo>
                    <a:pt x="0" y="19543"/>
                    <a:pt x="0" y="20057"/>
                    <a:pt x="460" y="20571"/>
                  </a:cubicBezTo>
                  <a:cubicBezTo>
                    <a:pt x="460" y="21086"/>
                    <a:pt x="919" y="21600"/>
                    <a:pt x="1838" y="21600"/>
                  </a:cubicBezTo>
                  <a:cubicBezTo>
                    <a:pt x="20221" y="21600"/>
                    <a:pt x="20221" y="21600"/>
                    <a:pt x="20221" y="21600"/>
                  </a:cubicBezTo>
                  <a:cubicBezTo>
                    <a:pt x="20681" y="21600"/>
                    <a:pt x="21140" y="21600"/>
                    <a:pt x="21140" y="21086"/>
                  </a:cubicBezTo>
                  <a:cubicBezTo>
                    <a:pt x="21600" y="20571"/>
                    <a:pt x="21600" y="20057"/>
                    <a:pt x="21600" y="19029"/>
                  </a:cubicBezTo>
                  <a:lnTo>
                    <a:pt x="18843" y="8229"/>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08" name="Shape"/>
          <p:cNvSpPr/>
          <p:nvPr/>
        </p:nvSpPr>
        <p:spPr>
          <a:xfrm>
            <a:off x="351366" y="3200400"/>
            <a:ext cx="372534" cy="389467"/>
          </a:xfrm>
          <a:custGeom>
            <a:avLst/>
            <a:gdLst/>
            <a:ahLst/>
            <a:cxnLst>
              <a:cxn ang="0">
                <a:pos x="wd2" y="hd2"/>
              </a:cxn>
              <a:cxn ang="5400000">
                <a:pos x="wd2" y="hd2"/>
              </a:cxn>
              <a:cxn ang="10800000">
                <a:pos x="wd2" y="hd2"/>
              </a:cxn>
              <a:cxn ang="16200000">
                <a:pos x="wd2" y="hd2"/>
              </a:cxn>
            </a:cxnLst>
            <a:rect l="0" t="0" r="r" b="b"/>
            <a:pathLst>
              <a:path w="21600" h="21600" extrusionOk="0">
                <a:moveTo>
                  <a:pt x="10503" y="21600"/>
                </a:moveTo>
                <a:cubicBezTo>
                  <a:pt x="8917" y="21600"/>
                  <a:pt x="7332" y="21411"/>
                  <a:pt x="5945" y="20842"/>
                </a:cubicBezTo>
                <a:cubicBezTo>
                  <a:pt x="4756" y="20463"/>
                  <a:pt x="3567" y="19705"/>
                  <a:pt x="2774" y="18947"/>
                </a:cubicBezTo>
                <a:cubicBezTo>
                  <a:pt x="1783" y="18189"/>
                  <a:pt x="1189" y="17053"/>
                  <a:pt x="594" y="15916"/>
                </a:cubicBezTo>
                <a:cubicBezTo>
                  <a:pt x="198" y="14589"/>
                  <a:pt x="0" y="13263"/>
                  <a:pt x="0" y="11558"/>
                </a:cubicBezTo>
                <a:cubicBezTo>
                  <a:pt x="0" y="10611"/>
                  <a:pt x="0" y="9474"/>
                  <a:pt x="396" y="8526"/>
                </a:cubicBezTo>
                <a:cubicBezTo>
                  <a:pt x="594" y="7389"/>
                  <a:pt x="991" y="6442"/>
                  <a:pt x="1387" y="5684"/>
                </a:cubicBezTo>
                <a:cubicBezTo>
                  <a:pt x="1982" y="4737"/>
                  <a:pt x="2378" y="3979"/>
                  <a:pt x="3171" y="3411"/>
                </a:cubicBezTo>
                <a:cubicBezTo>
                  <a:pt x="3765" y="2653"/>
                  <a:pt x="4558" y="2084"/>
                  <a:pt x="5549" y="1516"/>
                </a:cubicBezTo>
                <a:cubicBezTo>
                  <a:pt x="6341" y="947"/>
                  <a:pt x="7332" y="568"/>
                  <a:pt x="8323" y="379"/>
                </a:cubicBezTo>
                <a:cubicBezTo>
                  <a:pt x="9314" y="189"/>
                  <a:pt x="10503" y="0"/>
                  <a:pt x="11692" y="0"/>
                </a:cubicBezTo>
                <a:cubicBezTo>
                  <a:pt x="13079" y="0"/>
                  <a:pt x="14466" y="189"/>
                  <a:pt x="15655" y="568"/>
                </a:cubicBezTo>
                <a:cubicBezTo>
                  <a:pt x="16844" y="1137"/>
                  <a:pt x="18033" y="1705"/>
                  <a:pt x="18826" y="2463"/>
                </a:cubicBezTo>
                <a:cubicBezTo>
                  <a:pt x="19618" y="3411"/>
                  <a:pt x="20411" y="4358"/>
                  <a:pt x="20807" y="5495"/>
                </a:cubicBezTo>
                <a:cubicBezTo>
                  <a:pt x="21402" y="6632"/>
                  <a:pt x="21600" y="8147"/>
                  <a:pt x="21600" y="9474"/>
                </a:cubicBezTo>
                <a:cubicBezTo>
                  <a:pt x="21600" y="10421"/>
                  <a:pt x="21600" y="11179"/>
                  <a:pt x="21402" y="12126"/>
                </a:cubicBezTo>
                <a:cubicBezTo>
                  <a:pt x="21204" y="12884"/>
                  <a:pt x="20807" y="13642"/>
                  <a:pt x="20411" y="14211"/>
                </a:cubicBezTo>
                <a:cubicBezTo>
                  <a:pt x="20015" y="14779"/>
                  <a:pt x="19420" y="15347"/>
                  <a:pt x="18826" y="15726"/>
                </a:cubicBezTo>
                <a:cubicBezTo>
                  <a:pt x="18231" y="16105"/>
                  <a:pt x="17637" y="16295"/>
                  <a:pt x="16844" y="16295"/>
                </a:cubicBezTo>
                <a:cubicBezTo>
                  <a:pt x="16448" y="16295"/>
                  <a:pt x="16250" y="16295"/>
                  <a:pt x="15853" y="16105"/>
                </a:cubicBezTo>
                <a:cubicBezTo>
                  <a:pt x="15655" y="16105"/>
                  <a:pt x="15259" y="15916"/>
                  <a:pt x="15061" y="15726"/>
                </a:cubicBezTo>
                <a:cubicBezTo>
                  <a:pt x="14862" y="15726"/>
                  <a:pt x="14664" y="15537"/>
                  <a:pt x="14466" y="15347"/>
                </a:cubicBezTo>
                <a:cubicBezTo>
                  <a:pt x="14268" y="15158"/>
                  <a:pt x="14268" y="14968"/>
                  <a:pt x="14070" y="14779"/>
                </a:cubicBezTo>
                <a:cubicBezTo>
                  <a:pt x="14070" y="14400"/>
                  <a:pt x="14070" y="14400"/>
                  <a:pt x="14070" y="14400"/>
                </a:cubicBezTo>
                <a:cubicBezTo>
                  <a:pt x="13475" y="14400"/>
                  <a:pt x="13475" y="14400"/>
                  <a:pt x="13475" y="14400"/>
                </a:cubicBezTo>
                <a:cubicBezTo>
                  <a:pt x="13079" y="14589"/>
                  <a:pt x="13079" y="14589"/>
                  <a:pt x="13079" y="14589"/>
                </a:cubicBezTo>
                <a:cubicBezTo>
                  <a:pt x="12881" y="14779"/>
                  <a:pt x="12683" y="15158"/>
                  <a:pt x="12484" y="15347"/>
                </a:cubicBezTo>
                <a:cubicBezTo>
                  <a:pt x="12286" y="15537"/>
                  <a:pt x="12088" y="15537"/>
                  <a:pt x="11890" y="15726"/>
                </a:cubicBezTo>
                <a:cubicBezTo>
                  <a:pt x="11494" y="15916"/>
                  <a:pt x="11295" y="16105"/>
                  <a:pt x="10899" y="16105"/>
                </a:cubicBezTo>
                <a:cubicBezTo>
                  <a:pt x="10701" y="16295"/>
                  <a:pt x="10305" y="16295"/>
                  <a:pt x="9908" y="16295"/>
                </a:cubicBezTo>
                <a:cubicBezTo>
                  <a:pt x="9116" y="16295"/>
                  <a:pt x="8521" y="16105"/>
                  <a:pt x="7927" y="15916"/>
                </a:cubicBezTo>
                <a:cubicBezTo>
                  <a:pt x="7332" y="15726"/>
                  <a:pt x="6936" y="15347"/>
                  <a:pt x="6539" y="14968"/>
                </a:cubicBezTo>
                <a:cubicBezTo>
                  <a:pt x="6143" y="14400"/>
                  <a:pt x="5945" y="14021"/>
                  <a:pt x="5747" y="13263"/>
                </a:cubicBezTo>
                <a:cubicBezTo>
                  <a:pt x="5549" y="12695"/>
                  <a:pt x="5350" y="11937"/>
                  <a:pt x="5350" y="11179"/>
                </a:cubicBezTo>
                <a:cubicBezTo>
                  <a:pt x="5350" y="10421"/>
                  <a:pt x="5549" y="9474"/>
                  <a:pt x="5747" y="8716"/>
                </a:cubicBezTo>
                <a:cubicBezTo>
                  <a:pt x="6143" y="7958"/>
                  <a:pt x="6539" y="7389"/>
                  <a:pt x="6936" y="6821"/>
                </a:cubicBezTo>
                <a:cubicBezTo>
                  <a:pt x="7530" y="6442"/>
                  <a:pt x="8125" y="5874"/>
                  <a:pt x="8917" y="5684"/>
                </a:cubicBezTo>
                <a:cubicBezTo>
                  <a:pt x="9512" y="5305"/>
                  <a:pt x="10503" y="5305"/>
                  <a:pt x="11295" y="5305"/>
                </a:cubicBezTo>
                <a:cubicBezTo>
                  <a:pt x="11692" y="5305"/>
                  <a:pt x="12286" y="5305"/>
                  <a:pt x="12683" y="5305"/>
                </a:cubicBezTo>
                <a:cubicBezTo>
                  <a:pt x="13079" y="5305"/>
                  <a:pt x="13475" y="5305"/>
                  <a:pt x="13872" y="5495"/>
                </a:cubicBezTo>
                <a:cubicBezTo>
                  <a:pt x="14268" y="5495"/>
                  <a:pt x="14664" y="5684"/>
                  <a:pt x="15061" y="5684"/>
                </a:cubicBezTo>
                <a:cubicBezTo>
                  <a:pt x="15259" y="5684"/>
                  <a:pt x="15457" y="5874"/>
                  <a:pt x="15655" y="5874"/>
                </a:cubicBezTo>
                <a:cubicBezTo>
                  <a:pt x="15457" y="11368"/>
                  <a:pt x="15457" y="11368"/>
                  <a:pt x="15457" y="11368"/>
                </a:cubicBezTo>
                <a:cubicBezTo>
                  <a:pt x="15457" y="11558"/>
                  <a:pt x="15457" y="11747"/>
                  <a:pt x="15457" y="11937"/>
                </a:cubicBezTo>
                <a:cubicBezTo>
                  <a:pt x="15457" y="12316"/>
                  <a:pt x="15457" y="12316"/>
                  <a:pt x="15457" y="12316"/>
                </a:cubicBezTo>
                <a:cubicBezTo>
                  <a:pt x="15457" y="12695"/>
                  <a:pt x="15457" y="13074"/>
                  <a:pt x="15457" y="13263"/>
                </a:cubicBezTo>
                <a:cubicBezTo>
                  <a:pt x="15655" y="13642"/>
                  <a:pt x="15655" y="13832"/>
                  <a:pt x="15853" y="14021"/>
                </a:cubicBezTo>
                <a:cubicBezTo>
                  <a:pt x="15853" y="14211"/>
                  <a:pt x="16051" y="14400"/>
                  <a:pt x="16448" y="14589"/>
                </a:cubicBezTo>
                <a:cubicBezTo>
                  <a:pt x="16448" y="14589"/>
                  <a:pt x="16646" y="14589"/>
                  <a:pt x="17042" y="14589"/>
                </a:cubicBezTo>
                <a:cubicBezTo>
                  <a:pt x="17439" y="14589"/>
                  <a:pt x="17835" y="14400"/>
                  <a:pt x="18231" y="14211"/>
                </a:cubicBezTo>
                <a:cubicBezTo>
                  <a:pt x="18429" y="13832"/>
                  <a:pt x="18628" y="13453"/>
                  <a:pt x="18826" y="12884"/>
                </a:cubicBezTo>
                <a:cubicBezTo>
                  <a:pt x="19024" y="12505"/>
                  <a:pt x="19222" y="11937"/>
                  <a:pt x="19222" y="11368"/>
                </a:cubicBezTo>
                <a:cubicBezTo>
                  <a:pt x="19420" y="10800"/>
                  <a:pt x="19420" y="10232"/>
                  <a:pt x="19420" y="9474"/>
                </a:cubicBezTo>
                <a:cubicBezTo>
                  <a:pt x="19420" y="8337"/>
                  <a:pt x="19222" y="7200"/>
                  <a:pt x="18826" y="6253"/>
                </a:cubicBezTo>
                <a:cubicBezTo>
                  <a:pt x="18429" y="5305"/>
                  <a:pt x="17835" y="4358"/>
                  <a:pt x="17240" y="3789"/>
                </a:cubicBezTo>
                <a:cubicBezTo>
                  <a:pt x="16448" y="3032"/>
                  <a:pt x="15655" y="2463"/>
                  <a:pt x="14664" y="2274"/>
                </a:cubicBezTo>
                <a:cubicBezTo>
                  <a:pt x="13872" y="1895"/>
                  <a:pt x="12683" y="1705"/>
                  <a:pt x="11692" y="1705"/>
                </a:cubicBezTo>
                <a:cubicBezTo>
                  <a:pt x="10106" y="1705"/>
                  <a:pt x="8719" y="1895"/>
                  <a:pt x="7530" y="2463"/>
                </a:cubicBezTo>
                <a:cubicBezTo>
                  <a:pt x="6341" y="2842"/>
                  <a:pt x="5350" y="3600"/>
                  <a:pt x="4558" y="4547"/>
                </a:cubicBezTo>
                <a:cubicBezTo>
                  <a:pt x="3765" y="5305"/>
                  <a:pt x="3171" y="6442"/>
                  <a:pt x="2774" y="7579"/>
                </a:cubicBezTo>
                <a:cubicBezTo>
                  <a:pt x="2378" y="8716"/>
                  <a:pt x="2180" y="10042"/>
                  <a:pt x="2180" y="11558"/>
                </a:cubicBezTo>
                <a:cubicBezTo>
                  <a:pt x="2180" y="12884"/>
                  <a:pt x="2378" y="14021"/>
                  <a:pt x="2774" y="14968"/>
                </a:cubicBezTo>
                <a:cubicBezTo>
                  <a:pt x="3171" y="16105"/>
                  <a:pt x="3567" y="17053"/>
                  <a:pt x="4360" y="17621"/>
                </a:cubicBezTo>
                <a:cubicBezTo>
                  <a:pt x="5152" y="18379"/>
                  <a:pt x="5945" y="18947"/>
                  <a:pt x="6936" y="19326"/>
                </a:cubicBezTo>
                <a:cubicBezTo>
                  <a:pt x="7927" y="19705"/>
                  <a:pt x="9116" y="19895"/>
                  <a:pt x="10503" y="19895"/>
                </a:cubicBezTo>
                <a:cubicBezTo>
                  <a:pt x="11097" y="19895"/>
                  <a:pt x="11692" y="19895"/>
                  <a:pt x="12286" y="19705"/>
                </a:cubicBezTo>
                <a:cubicBezTo>
                  <a:pt x="12683" y="19705"/>
                  <a:pt x="13277" y="19516"/>
                  <a:pt x="13872" y="19516"/>
                </a:cubicBezTo>
                <a:cubicBezTo>
                  <a:pt x="14466" y="19326"/>
                  <a:pt x="15061" y="19137"/>
                  <a:pt x="15655" y="19137"/>
                </a:cubicBezTo>
                <a:cubicBezTo>
                  <a:pt x="15853" y="18947"/>
                  <a:pt x="16250" y="18947"/>
                  <a:pt x="16646" y="18758"/>
                </a:cubicBezTo>
                <a:cubicBezTo>
                  <a:pt x="16646" y="20463"/>
                  <a:pt x="16646" y="20463"/>
                  <a:pt x="16646" y="20463"/>
                </a:cubicBezTo>
                <a:cubicBezTo>
                  <a:pt x="15853" y="20842"/>
                  <a:pt x="14862" y="21032"/>
                  <a:pt x="13872" y="21221"/>
                </a:cubicBezTo>
                <a:cubicBezTo>
                  <a:pt x="12881" y="21411"/>
                  <a:pt x="11692" y="21600"/>
                  <a:pt x="10503" y="21600"/>
                </a:cubicBezTo>
                <a:close/>
                <a:moveTo>
                  <a:pt x="11295" y="6821"/>
                </a:moveTo>
                <a:cubicBezTo>
                  <a:pt x="10701" y="6821"/>
                  <a:pt x="10106" y="7011"/>
                  <a:pt x="9710" y="7200"/>
                </a:cubicBezTo>
                <a:cubicBezTo>
                  <a:pt x="9314" y="7579"/>
                  <a:pt x="8917" y="7768"/>
                  <a:pt x="8521" y="8337"/>
                </a:cubicBezTo>
                <a:cubicBezTo>
                  <a:pt x="8323" y="8716"/>
                  <a:pt x="8125" y="9095"/>
                  <a:pt x="7927" y="9663"/>
                </a:cubicBezTo>
                <a:cubicBezTo>
                  <a:pt x="7927" y="10232"/>
                  <a:pt x="7728" y="10800"/>
                  <a:pt x="7728" y="11368"/>
                </a:cubicBezTo>
                <a:cubicBezTo>
                  <a:pt x="7728" y="12505"/>
                  <a:pt x="7927" y="13263"/>
                  <a:pt x="8521" y="13832"/>
                </a:cubicBezTo>
                <a:cubicBezTo>
                  <a:pt x="8917" y="14400"/>
                  <a:pt x="9512" y="14589"/>
                  <a:pt x="10305" y="14589"/>
                </a:cubicBezTo>
                <a:cubicBezTo>
                  <a:pt x="10701" y="14589"/>
                  <a:pt x="11097" y="14589"/>
                  <a:pt x="11494" y="14211"/>
                </a:cubicBezTo>
                <a:cubicBezTo>
                  <a:pt x="11890" y="14021"/>
                  <a:pt x="12286" y="13832"/>
                  <a:pt x="12484" y="13453"/>
                </a:cubicBezTo>
                <a:cubicBezTo>
                  <a:pt x="12683" y="13074"/>
                  <a:pt x="12881" y="12505"/>
                  <a:pt x="12881" y="12126"/>
                </a:cubicBezTo>
                <a:cubicBezTo>
                  <a:pt x="13079" y="11558"/>
                  <a:pt x="13079" y="10989"/>
                  <a:pt x="13079" y="10421"/>
                </a:cubicBezTo>
                <a:cubicBezTo>
                  <a:pt x="13277" y="7011"/>
                  <a:pt x="13277" y="7011"/>
                  <a:pt x="13277" y="7011"/>
                </a:cubicBezTo>
                <a:cubicBezTo>
                  <a:pt x="12881" y="7011"/>
                  <a:pt x="12881" y="7011"/>
                  <a:pt x="12881" y="7011"/>
                </a:cubicBezTo>
                <a:cubicBezTo>
                  <a:pt x="12683" y="7011"/>
                  <a:pt x="12484" y="6821"/>
                  <a:pt x="12286" y="6821"/>
                </a:cubicBezTo>
                <a:cubicBezTo>
                  <a:pt x="11890" y="6821"/>
                  <a:pt x="11692" y="6821"/>
                  <a:pt x="11295" y="682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09" name="Shape"/>
          <p:cNvSpPr/>
          <p:nvPr/>
        </p:nvSpPr>
        <p:spPr>
          <a:xfrm>
            <a:off x="2753784" y="3200400"/>
            <a:ext cx="370417" cy="395818"/>
          </a:xfrm>
          <a:custGeom>
            <a:avLst/>
            <a:gdLst/>
            <a:ahLst/>
            <a:cxnLst>
              <a:cxn ang="0">
                <a:pos x="wd2" y="hd2"/>
              </a:cxn>
              <a:cxn ang="5400000">
                <a:pos x="wd2" y="hd2"/>
              </a:cxn>
              <a:cxn ang="10800000">
                <a:pos x="wd2" y="hd2"/>
              </a:cxn>
              <a:cxn ang="16200000">
                <a:pos x="wd2" y="hd2"/>
              </a:cxn>
            </a:cxnLst>
            <a:rect l="0" t="0" r="r" b="b"/>
            <a:pathLst>
              <a:path w="21600" h="21600" extrusionOk="0">
                <a:moveTo>
                  <a:pt x="20213" y="5400"/>
                </a:moveTo>
                <a:cubicBezTo>
                  <a:pt x="8719" y="5400"/>
                  <a:pt x="8719" y="5400"/>
                  <a:pt x="8719" y="5400"/>
                </a:cubicBezTo>
                <a:cubicBezTo>
                  <a:pt x="8719" y="4097"/>
                  <a:pt x="8719" y="4097"/>
                  <a:pt x="8719" y="4097"/>
                </a:cubicBezTo>
                <a:cubicBezTo>
                  <a:pt x="10701" y="4097"/>
                  <a:pt x="10701" y="4097"/>
                  <a:pt x="10701" y="4097"/>
                </a:cubicBezTo>
                <a:cubicBezTo>
                  <a:pt x="11890" y="4097"/>
                  <a:pt x="12881" y="3166"/>
                  <a:pt x="12881" y="2048"/>
                </a:cubicBezTo>
                <a:cubicBezTo>
                  <a:pt x="12881" y="931"/>
                  <a:pt x="11890" y="0"/>
                  <a:pt x="10701" y="0"/>
                </a:cubicBezTo>
                <a:cubicBezTo>
                  <a:pt x="7134" y="0"/>
                  <a:pt x="7134" y="0"/>
                  <a:pt x="7134" y="0"/>
                </a:cubicBezTo>
                <a:cubicBezTo>
                  <a:pt x="6341" y="0"/>
                  <a:pt x="5747" y="559"/>
                  <a:pt x="5747" y="1303"/>
                </a:cubicBezTo>
                <a:cubicBezTo>
                  <a:pt x="5747" y="5400"/>
                  <a:pt x="5747" y="5400"/>
                  <a:pt x="5747" y="5400"/>
                </a:cubicBezTo>
                <a:cubicBezTo>
                  <a:pt x="1387" y="5400"/>
                  <a:pt x="1387" y="5400"/>
                  <a:pt x="1387" y="5400"/>
                </a:cubicBezTo>
                <a:cubicBezTo>
                  <a:pt x="594" y="5400"/>
                  <a:pt x="0" y="5959"/>
                  <a:pt x="0" y="6703"/>
                </a:cubicBezTo>
                <a:cubicBezTo>
                  <a:pt x="0" y="14897"/>
                  <a:pt x="0" y="14897"/>
                  <a:pt x="0" y="14897"/>
                </a:cubicBezTo>
                <a:cubicBezTo>
                  <a:pt x="0" y="15641"/>
                  <a:pt x="594" y="16200"/>
                  <a:pt x="1387" y="16200"/>
                </a:cubicBezTo>
                <a:cubicBezTo>
                  <a:pt x="8719" y="16200"/>
                  <a:pt x="8719" y="16200"/>
                  <a:pt x="8719" y="16200"/>
                </a:cubicBezTo>
                <a:cubicBezTo>
                  <a:pt x="8719" y="21600"/>
                  <a:pt x="8719" y="21600"/>
                  <a:pt x="8719" y="21600"/>
                </a:cubicBezTo>
                <a:cubicBezTo>
                  <a:pt x="14466" y="21600"/>
                  <a:pt x="14466" y="21600"/>
                  <a:pt x="14466" y="21600"/>
                </a:cubicBezTo>
                <a:cubicBezTo>
                  <a:pt x="14466" y="16200"/>
                  <a:pt x="14466" y="16200"/>
                  <a:pt x="14466" y="16200"/>
                </a:cubicBezTo>
                <a:cubicBezTo>
                  <a:pt x="20213" y="16200"/>
                  <a:pt x="20213" y="16200"/>
                  <a:pt x="20213" y="16200"/>
                </a:cubicBezTo>
                <a:cubicBezTo>
                  <a:pt x="21006" y="16200"/>
                  <a:pt x="21600" y="15641"/>
                  <a:pt x="21600" y="14897"/>
                </a:cubicBezTo>
                <a:cubicBezTo>
                  <a:pt x="21600" y="6703"/>
                  <a:pt x="21600" y="6703"/>
                  <a:pt x="21600" y="6703"/>
                </a:cubicBezTo>
                <a:cubicBezTo>
                  <a:pt x="21600" y="5959"/>
                  <a:pt x="21006" y="5400"/>
                  <a:pt x="20213" y="5400"/>
                </a:cubicBezTo>
                <a:close/>
                <a:moveTo>
                  <a:pt x="11494" y="20297"/>
                </a:moveTo>
                <a:cubicBezTo>
                  <a:pt x="10106" y="20297"/>
                  <a:pt x="10106" y="20297"/>
                  <a:pt x="10106" y="20297"/>
                </a:cubicBezTo>
                <a:cubicBezTo>
                  <a:pt x="10106" y="16200"/>
                  <a:pt x="10106" y="16200"/>
                  <a:pt x="10106" y="16200"/>
                </a:cubicBezTo>
                <a:cubicBezTo>
                  <a:pt x="11494" y="16200"/>
                  <a:pt x="11494" y="16200"/>
                  <a:pt x="11494" y="16200"/>
                </a:cubicBezTo>
                <a:lnTo>
                  <a:pt x="11494" y="20297"/>
                </a:lnTo>
                <a:close/>
                <a:moveTo>
                  <a:pt x="20213" y="14897"/>
                </a:moveTo>
                <a:cubicBezTo>
                  <a:pt x="1387" y="14897"/>
                  <a:pt x="1387" y="14897"/>
                  <a:pt x="1387" y="14897"/>
                </a:cubicBezTo>
                <a:cubicBezTo>
                  <a:pt x="1387" y="6703"/>
                  <a:pt x="1387" y="6703"/>
                  <a:pt x="1387" y="6703"/>
                </a:cubicBezTo>
                <a:cubicBezTo>
                  <a:pt x="5747" y="6703"/>
                  <a:pt x="5747" y="6703"/>
                  <a:pt x="5747" y="6703"/>
                </a:cubicBezTo>
                <a:cubicBezTo>
                  <a:pt x="5747" y="10800"/>
                  <a:pt x="5747" y="10800"/>
                  <a:pt x="5747" y="10800"/>
                </a:cubicBezTo>
                <a:cubicBezTo>
                  <a:pt x="5747" y="11545"/>
                  <a:pt x="6341" y="12103"/>
                  <a:pt x="7134" y="12103"/>
                </a:cubicBezTo>
                <a:cubicBezTo>
                  <a:pt x="7927" y="12103"/>
                  <a:pt x="8719" y="11545"/>
                  <a:pt x="8719" y="10800"/>
                </a:cubicBezTo>
                <a:cubicBezTo>
                  <a:pt x="8719" y="6703"/>
                  <a:pt x="8719" y="6703"/>
                  <a:pt x="8719" y="6703"/>
                </a:cubicBezTo>
                <a:cubicBezTo>
                  <a:pt x="20213" y="6703"/>
                  <a:pt x="20213" y="6703"/>
                  <a:pt x="20213" y="6703"/>
                </a:cubicBezTo>
                <a:lnTo>
                  <a:pt x="20213" y="148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21" name="Group"/>
          <p:cNvGrpSpPr/>
          <p:nvPr/>
        </p:nvGrpSpPr>
        <p:grpSpPr>
          <a:xfrm>
            <a:off x="5230284" y="3200656"/>
            <a:ext cx="273052" cy="395818"/>
            <a:chOff x="0" y="0"/>
            <a:chExt cx="546101" cy="791634"/>
          </a:xfrm>
          <a:solidFill>
            <a:schemeClr val="tx1"/>
          </a:solidFill>
        </p:grpSpPr>
        <p:sp>
          <p:nvSpPr>
            <p:cNvPr id="2110" name="Rectangle"/>
            <p:cNvSpPr/>
            <p:nvPr/>
          </p:nvSpPr>
          <p:spPr>
            <a:xfrm>
              <a:off x="93133" y="198965"/>
              <a:ext cx="347134" cy="292102"/>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1" name="Rectangle"/>
            <p:cNvSpPr/>
            <p:nvPr/>
          </p:nvSpPr>
          <p:spPr>
            <a:xfrm>
              <a:off x="194733" y="97365"/>
              <a:ext cx="152401"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2" name="Shape"/>
            <p:cNvSpPr/>
            <p:nvPr/>
          </p:nvSpPr>
          <p:spPr>
            <a:xfrm>
              <a:off x="0" y="-1"/>
              <a:ext cx="546102" cy="791636"/>
            </a:xfrm>
            <a:custGeom>
              <a:avLst/>
              <a:gdLst/>
              <a:ahLst/>
              <a:cxnLst>
                <a:cxn ang="0">
                  <a:pos x="wd2" y="hd2"/>
                </a:cxn>
                <a:cxn ang="5400000">
                  <a:pos x="wd2" y="hd2"/>
                </a:cxn>
                <a:cxn ang="10800000">
                  <a:pos x="wd2" y="hd2"/>
                </a:cxn>
                <a:cxn ang="16200000">
                  <a:pos x="wd2" y="hd2"/>
                </a:cxn>
              </a:cxnLst>
              <a:rect l="0" t="0" r="r" b="b"/>
              <a:pathLst>
                <a:path w="21600" h="21600" extrusionOk="0">
                  <a:moveTo>
                    <a:pt x="17550" y="0"/>
                  </a:moveTo>
                  <a:cubicBezTo>
                    <a:pt x="3780" y="0"/>
                    <a:pt x="3780" y="0"/>
                    <a:pt x="3780" y="0"/>
                  </a:cubicBezTo>
                  <a:cubicBezTo>
                    <a:pt x="1620" y="0"/>
                    <a:pt x="0" y="1117"/>
                    <a:pt x="0" y="2607"/>
                  </a:cubicBezTo>
                  <a:cubicBezTo>
                    <a:pt x="0" y="18993"/>
                    <a:pt x="0" y="18993"/>
                    <a:pt x="0" y="18993"/>
                  </a:cubicBezTo>
                  <a:cubicBezTo>
                    <a:pt x="0" y="20483"/>
                    <a:pt x="1620" y="21600"/>
                    <a:pt x="3780" y="21600"/>
                  </a:cubicBezTo>
                  <a:cubicBezTo>
                    <a:pt x="17550" y="21600"/>
                    <a:pt x="17550" y="21600"/>
                    <a:pt x="17550" y="21600"/>
                  </a:cubicBezTo>
                  <a:cubicBezTo>
                    <a:pt x="19710" y="21600"/>
                    <a:pt x="21600" y="20483"/>
                    <a:pt x="21600" y="18993"/>
                  </a:cubicBezTo>
                  <a:cubicBezTo>
                    <a:pt x="21600" y="2607"/>
                    <a:pt x="21600" y="2607"/>
                    <a:pt x="21600" y="2607"/>
                  </a:cubicBezTo>
                  <a:cubicBezTo>
                    <a:pt x="21600" y="1117"/>
                    <a:pt x="19710" y="0"/>
                    <a:pt x="17550" y="0"/>
                  </a:cubicBezTo>
                  <a:close/>
                  <a:moveTo>
                    <a:pt x="19710" y="18993"/>
                  </a:moveTo>
                  <a:cubicBezTo>
                    <a:pt x="19710" y="19738"/>
                    <a:pt x="18630" y="20297"/>
                    <a:pt x="17550" y="20297"/>
                  </a:cubicBezTo>
                  <a:cubicBezTo>
                    <a:pt x="3780" y="20297"/>
                    <a:pt x="3780" y="20297"/>
                    <a:pt x="3780" y="20297"/>
                  </a:cubicBezTo>
                  <a:cubicBezTo>
                    <a:pt x="2700" y="20297"/>
                    <a:pt x="1890" y="19738"/>
                    <a:pt x="1890" y="18993"/>
                  </a:cubicBezTo>
                  <a:cubicBezTo>
                    <a:pt x="1890" y="2607"/>
                    <a:pt x="1890" y="2607"/>
                    <a:pt x="1890" y="2607"/>
                  </a:cubicBezTo>
                  <a:cubicBezTo>
                    <a:pt x="1890" y="1862"/>
                    <a:pt x="2700" y="1303"/>
                    <a:pt x="3780" y="1303"/>
                  </a:cubicBezTo>
                  <a:cubicBezTo>
                    <a:pt x="17550" y="1303"/>
                    <a:pt x="17550" y="1303"/>
                    <a:pt x="17550" y="1303"/>
                  </a:cubicBezTo>
                  <a:cubicBezTo>
                    <a:pt x="18630" y="1303"/>
                    <a:pt x="19710" y="1862"/>
                    <a:pt x="19710" y="2607"/>
                  </a:cubicBezTo>
                  <a:lnTo>
                    <a:pt x="19710" y="1899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3" name="Square"/>
            <p:cNvSpPr/>
            <p:nvPr/>
          </p:nvSpPr>
          <p:spPr>
            <a:xfrm>
              <a:off x="93133" y="643466"/>
              <a:ext cx="55036"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4" name="Square"/>
            <p:cNvSpPr/>
            <p:nvPr/>
          </p:nvSpPr>
          <p:spPr>
            <a:xfrm>
              <a:off x="194733" y="643466"/>
              <a:ext cx="50801"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5" name="Square"/>
            <p:cNvSpPr/>
            <p:nvPr/>
          </p:nvSpPr>
          <p:spPr>
            <a:xfrm>
              <a:off x="292098" y="643466"/>
              <a:ext cx="55036"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6" name="Square"/>
            <p:cNvSpPr/>
            <p:nvPr/>
          </p:nvSpPr>
          <p:spPr>
            <a:xfrm>
              <a:off x="393698" y="643466"/>
              <a:ext cx="46569"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7" name="Square"/>
            <p:cNvSpPr/>
            <p:nvPr/>
          </p:nvSpPr>
          <p:spPr>
            <a:xfrm>
              <a:off x="93133" y="546098"/>
              <a:ext cx="55036"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8" name="Square"/>
            <p:cNvSpPr/>
            <p:nvPr/>
          </p:nvSpPr>
          <p:spPr>
            <a:xfrm>
              <a:off x="194733" y="546098"/>
              <a:ext cx="50801"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19" name="Square"/>
            <p:cNvSpPr/>
            <p:nvPr/>
          </p:nvSpPr>
          <p:spPr>
            <a:xfrm>
              <a:off x="292098" y="546098"/>
              <a:ext cx="55036"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0" name="Square"/>
            <p:cNvSpPr/>
            <p:nvPr/>
          </p:nvSpPr>
          <p:spPr>
            <a:xfrm>
              <a:off x="393698" y="546098"/>
              <a:ext cx="46569"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26" name="Group"/>
          <p:cNvGrpSpPr/>
          <p:nvPr/>
        </p:nvGrpSpPr>
        <p:grpSpPr>
          <a:xfrm>
            <a:off x="10653185" y="3200656"/>
            <a:ext cx="395818" cy="395818"/>
            <a:chOff x="0" y="0"/>
            <a:chExt cx="791634" cy="791634"/>
          </a:xfrm>
          <a:solidFill>
            <a:schemeClr val="tx1"/>
          </a:solidFill>
        </p:grpSpPr>
        <p:sp>
          <p:nvSpPr>
            <p:cNvPr id="2122"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3" name="Oval"/>
            <p:cNvSpPr/>
            <p:nvPr/>
          </p:nvSpPr>
          <p:spPr>
            <a:xfrm>
              <a:off x="245533" y="198965"/>
              <a:ext cx="10160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4" name="Oval"/>
            <p:cNvSpPr/>
            <p:nvPr/>
          </p:nvSpPr>
          <p:spPr>
            <a:xfrm>
              <a:off x="444498" y="198965"/>
              <a:ext cx="10160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5" name="Shape"/>
            <p:cNvSpPr/>
            <p:nvPr/>
          </p:nvSpPr>
          <p:spPr>
            <a:xfrm>
              <a:off x="156632" y="444498"/>
              <a:ext cx="478369" cy="198969"/>
            </a:xfrm>
            <a:custGeom>
              <a:avLst/>
              <a:gdLst/>
              <a:ahLst/>
              <a:cxnLst>
                <a:cxn ang="0">
                  <a:pos x="wd2" y="hd2"/>
                </a:cxn>
                <a:cxn ang="5400000">
                  <a:pos x="wd2" y="hd2"/>
                </a:cxn>
                <a:cxn ang="10800000">
                  <a:pos x="wd2" y="hd2"/>
                </a:cxn>
                <a:cxn ang="16200000">
                  <a:pos x="wd2" y="hd2"/>
                </a:cxn>
              </a:cxnLst>
              <a:rect l="0" t="0" r="r" b="b"/>
              <a:pathLst>
                <a:path w="21600" h="21600" extrusionOk="0">
                  <a:moveTo>
                    <a:pt x="1234" y="8938"/>
                  </a:moveTo>
                  <a:cubicBezTo>
                    <a:pt x="3086" y="16386"/>
                    <a:pt x="6789" y="21600"/>
                    <a:pt x="10800" y="21600"/>
                  </a:cubicBezTo>
                  <a:cubicBezTo>
                    <a:pt x="14811" y="21600"/>
                    <a:pt x="18206" y="16386"/>
                    <a:pt x="20366" y="8938"/>
                  </a:cubicBezTo>
                  <a:cubicBezTo>
                    <a:pt x="20983" y="5959"/>
                    <a:pt x="21291" y="2979"/>
                    <a:pt x="21600" y="0"/>
                  </a:cubicBezTo>
                  <a:cubicBezTo>
                    <a:pt x="0" y="0"/>
                    <a:pt x="0" y="0"/>
                    <a:pt x="0" y="0"/>
                  </a:cubicBezTo>
                  <a:cubicBezTo>
                    <a:pt x="0" y="2979"/>
                    <a:pt x="617" y="5959"/>
                    <a:pt x="1234" y="893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31" name="Group"/>
          <p:cNvGrpSpPr/>
          <p:nvPr/>
        </p:nvGrpSpPr>
        <p:grpSpPr>
          <a:xfrm>
            <a:off x="11419418" y="3200656"/>
            <a:ext cx="395818" cy="395818"/>
            <a:chOff x="0" y="0"/>
            <a:chExt cx="791634" cy="791634"/>
          </a:xfrm>
          <a:solidFill>
            <a:schemeClr val="tx1"/>
          </a:solidFill>
        </p:grpSpPr>
        <p:sp>
          <p:nvSpPr>
            <p:cNvPr id="2127"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8" name="Oval"/>
            <p:cNvSpPr/>
            <p:nvPr/>
          </p:nvSpPr>
          <p:spPr>
            <a:xfrm>
              <a:off x="245533" y="198965"/>
              <a:ext cx="105836"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29" name="Shape"/>
            <p:cNvSpPr/>
            <p:nvPr/>
          </p:nvSpPr>
          <p:spPr>
            <a:xfrm>
              <a:off x="198965" y="444498"/>
              <a:ext cx="397934" cy="198969"/>
            </a:xfrm>
            <a:custGeom>
              <a:avLst/>
              <a:gdLst/>
              <a:ahLst/>
              <a:cxnLst>
                <a:cxn ang="0">
                  <a:pos x="wd2" y="hd2"/>
                </a:cxn>
                <a:cxn ang="5400000">
                  <a:pos x="wd2" y="hd2"/>
                </a:cxn>
                <a:cxn ang="10800000">
                  <a:pos x="wd2" y="hd2"/>
                </a:cxn>
                <a:cxn ang="16200000">
                  <a:pos x="wd2" y="hd2"/>
                </a:cxn>
              </a:cxnLst>
              <a:rect l="0" t="0" r="r" b="b"/>
              <a:pathLst>
                <a:path w="21600" h="21600" extrusionOk="0">
                  <a:moveTo>
                    <a:pt x="10800" y="11172"/>
                  </a:moveTo>
                  <a:cubicBezTo>
                    <a:pt x="6331" y="11172"/>
                    <a:pt x="2234" y="6703"/>
                    <a:pt x="0" y="0"/>
                  </a:cubicBezTo>
                  <a:cubicBezTo>
                    <a:pt x="0" y="0"/>
                    <a:pt x="0" y="0"/>
                    <a:pt x="0" y="0"/>
                  </a:cubicBezTo>
                  <a:cubicBezTo>
                    <a:pt x="0" y="11917"/>
                    <a:pt x="4841" y="21600"/>
                    <a:pt x="10800" y="21600"/>
                  </a:cubicBezTo>
                  <a:cubicBezTo>
                    <a:pt x="16759" y="21600"/>
                    <a:pt x="21600" y="11917"/>
                    <a:pt x="21600" y="0"/>
                  </a:cubicBezTo>
                  <a:cubicBezTo>
                    <a:pt x="21600" y="0"/>
                    <a:pt x="21600" y="0"/>
                    <a:pt x="21600" y="0"/>
                  </a:cubicBezTo>
                  <a:cubicBezTo>
                    <a:pt x="18993" y="6703"/>
                    <a:pt x="15269" y="11172"/>
                    <a:pt x="10800" y="1117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0" name="Rectangle"/>
            <p:cNvSpPr/>
            <p:nvPr/>
          </p:nvSpPr>
          <p:spPr>
            <a:xfrm>
              <a:off x="444498" y="245533"/>
              <a:ext cx="152401"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36" name="Group"/>
          <p:cNvGrpSpPr/>
          <p:nvPr/>
        </p:nvGrpSpPr>
        <p:grpSpPr>
          <a:xfrm>
            <a:off x="351366" y="3992289"/>
            <a:ext cx="395818" cy="397934"/>
            <a:chOff x="0" y="0"/>
            <a:chExt cx="791634" cy="795866"/>
          </a:xfrm>
          <a:solidFill>
            <a:schemeClr val="tx1"/>
          </a:solidFill>
        </p:grpSpPr>
        <p:sp>
          <p:nvSpPr>
            <p:cNvPr id="2132" name="Shape"/>
            <p:cNvSpPr/>
            <p:nvPr/>
          </p:nvSpPr>
          <p:spPr>
            <a:xfrm>
              <a:off x="-1" y="-1"/>
              <a:ext cx="791636" cy="79586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3" name="Oval"/>
            <p:cNvSpPr/>
            <p:nvPr/>
          </p:nvSpPr>
          <p:spPr>
            <a:xfrm>
              <a:off x="245533" y="198965"/>
              <a:ext cx="105836"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4" name="Oval"/>
            <p:cNvSpPr/>
            <p:nvPr/>
          </p:nvSpPr>
          <p:spPr>
            <a:xfrm>
              <a:off x="444501" y="198965"/>
              <a:ext cx="101601" cy="1524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5" name="Oval"/>
            <p:cNvSpPr/>
            <p:nvPr/>
          </p:nvSpPr>
          <p:spPr>
            <a:xfrm>
              <a:off x="296333" y="452965"/>
              <a:ext cx="194737" cy="1989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41" name="Group"/>
          <p:cNvGrpSpPr/>
          <p:nvPr/>
        </p:nvGrpSpPr>
        <p:grpSpPr>
          <a:xfrm>
            <a:off x="8276167" y="3200656"/>
            <a:ext cx="395818" cy="395818"/>
            <a:chOff x="0" y="0"/>
            <a:chExt cx="791634" cy="791634"/>
          </a:xfrm>
          <a:solidFill>
            <a:schemeClr val="tx1"/>
          </a:solidFill>
        </p:grpSpPr>
        <p:sp>
          <p:nvSpPr>
            <p:cNvPr id="2137"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8" name="Shape"/>
            <p:cNvSpPr/>
            <p:nvPr/>
          </p:nvSpPr>
          <p:spPr>
            <a:xfrm>
              <a:off x="148168" y="444498"/>
              <a:ext cx="491067" cy="148169"/>
            </a:xfrm>
            <a:custGeom>
              <a:avLst/>
              <a:gdLst/>
              <a:ahLst/>
              <a:cxnLst>
                <a:cxn ang="0">
                  <a:pos x="wd2" y="hd2"/>
                </a:cxn>
                <a:cxn ang="5400000">
                  <a:pos x="wd2" y="hd2"/>
                </a:cxn>
                <a:cxn ang="10800000">
                  <a:pos x="wd2" y="hd2"/>
                </a:cxn>
                <a:cxn ang="16200000">
                  <a:pos x="wd2" y="hd2"/>
                </a:cxn>
              </a:cxnLst>
              <a:rect l="0" t="0" r="r" b="b"/>
              <a:pathLst>
                <a:path w="21600" h="21600" extrusionOk="0">
                  <a:moveTo>
                    <a:pt x="21300" y="0"/>
                  </a:moveTo>
                  <a:cubicBezTo>
                    <a:pt x="18600" y="8836"/>
                    <a:pt x="15000" y="14727"/>
                    <a:pt x="10800" y="14727"/>
                  </a:cubicBezTo>
                  <a:cubicBezTo>
                    <a:pt x="6600" y="14727"/>
                    <a:pt x="3000" y="8836"/>
                    <a:pt x="0" y="0"/>
                  </a:cubicBezTo>
                  <a:cubicBezTo>
                    <a:pt x="0" y="0"/>
                    <a:pt x="0" y="0"/>
                    <a:pt x="0" y="0"/>
                  </a:cubicBezTo>
                  <a:cubicBezTo>
                    <a:pt x="3000" y="12764"/>
                    <a:pt x="5400" y="21600"/>
                    <a:pt x="10800" y="21600"/>
                  </a:cubicBezTo>
                  <a:cubicBezTo>
                    <a:pt x="16200" y="21600"/>
                    <a:pt x="18600" y="12764"/>
                    <a:pt x="21600" y="0"/>
                  </a:cubicBezTo>
                  <a:lnTo>
                    <a:pt x="213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39" name="Oval"/>
            <p:cNvSpPr/>
            <p:nvPr/>
          </p:nvSpPr>
          <p:spPr>
            <a:xfrm>
              <a:off x="245533" y="198965"/>
              <a:ext cx="10160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0" name="Oval"/>
            <p:cNvSpPr/>
            <p:nvPr/>
          </p:nvSpPr>
          <p:spPr>
            <a:xfrm>
              <a:off x="440266" y="198965"/>
              <a:ext cx="105836"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46" name="Group"/>
          <p:cNvGrpSpPr/>
          <p:nvPr/>
        </p:nvGrpSpPr>
        <p:grpSpPr>
          <a:xfrm>
            <a:off x="9067800" y="3200656"/>
            <a:ext cx="393701" cy="395818"/>
            <a:chOff x="0" y="0"/>
            <a:chExt cx="787400" cy="791634"/>
          </a:xfrm>
          <a:solidFill>
            <a:schemeClr val="tx1"/>
          </a:solidFill>
        </p:grpSpPr>
        <p:sp>
          <p:nvSpPr>
            <p:cNvPr id="2142" name="Shape"/>
            <p:cNvSpPr/>
            <p:nvPr/>
          </p:nvSpPr>
          <p:spPr>
            <a:xfrm>
              <a:off x="-1" y="-1"/>
              <a:ext cx="787402" cy="7916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3" name="Shape"/>
            <p:cNvSpPr/>
            <p:nvPr/>
          </p:nvSpPr>
          <p:spPr>
            <a:xfrm>
              <a:off x="148168" y="444498"/>
              <a:ext cx="491067" cy="1481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5400" y="0"/>
                    <a:pt x="3300" y="8836"/>
                    <a:pt x="0" y="21600"/>
                  </a:cubicBezTo>
                  <a:cubicBezTo>
                    <a:pt x="300" y="21600"/>
                    <a:pt x="300" y="21600"/>
                    <a:pt x="300" y="21600"/>
                  </a:cubicBezTo>
                  <a:cubicBezTo>
                    <a:pt x="3000" y="12764"/>
                    <a:pt x="6600" y="6873"/>
                    <a:pt x="10800" y="6873"/>
                  </a:cubicBezTo>
                  <a:cubicBezTo>
                    <a:pt x="15000" y="6873"/>
                    <a:pt x="18900" y="12764"/>
                    <a:pt x="21600" y="21600"/>
                  </a:cubicBezTo>
                  <a:cubicBezTo>
                    <a:pt x="21600" y="21600"/>
                    <a:pt x="21600" y="21600"/>
                    <a:pt x="21600" y="21600"/>
                  </a:cubicBezTo>
                  <a:cubicBezTo>
                    <a:pt x="18600" y="8836"/>
                    <a:pt x="16500" y="0"/>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4" name="Oval"/>
            <p:cNvSpPr/>
            <p:nvPr/>
          </p:nvSpPr>
          <p:spPr>
            <a:xfrm>
              <a:off x="245533" y="198965"/>
              <a:ext cx="10160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5" name="Oval"/>
            <p:cNvSpPr/>
            <p:nvPr/>
          </p:nvSpPr>
          <p:spPr>
            <a:xfrm>
              <a:off x="440266" y="198965"/>
              <a:ext cx="10160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51" name="Group"/>
          <p:cNvGrpSpPr/>
          <p:nvPr/>
        </p:nvGrpSpPr>
        <p:grpSpPr>
          <a:xfrm>
            <a:off x="9857318" y="3200656"/>
            <a:ext cx="400051" cy="395818"/>
            <a:chOff x="0" y="0"/>
            <a:chExt cx="800101" cy="791634"/>
          </a:xfrm>
          <a:solidFill>
            <a:schemeClr val="tx1"/>
          </a:solidFill>
        </p:grpSpPr>
        <p:sp>
          <p:nvSpPr>
            <p:cNvPr id="2147" name="Shape"/>
            <p:cNvSpPr/>
            <p:nvPr/>
          </p:nvSpPr>
          <p:spPr>
            <a:xfrm>
              <a:off x="-1" y="-1"/>
              <a:ext cx="800103" cy="791636"/>
            </a:xfrm>
            <a:custGeom>
              <a:avLst/>
              <a:gdLst/>
              <a:ahLst/>
              <a:cxnLst>
                <a:cxn ang="0">
                  <a:pos x="wd2" y="hd2"/>
                </a:cxn>
                <a:cxn ang="5400000">
                  <a:pos x="wd2" y="hd2"/>
                </a:cxn>
                <a:cxn ang="10800000">
                  <a:pos x="wd2" y="hd2"/>
                </a:cxn>
                <a:cxn ang="16200000">
                  <a:pos x="wd2" y="hd2"/>
                </a:cxn>
              </a:cxnLst>
              <a:rect l="0" t="0" r="r" b="b"/>
              <a:pathLst>
                <a:path w="21600" h="21600" extrusionOk="0">
                  <a:moveTo>
                    <a:pt x="10708" y="0"/>
                  </a:moveTo>
                  <a:cubicBezTo>
                    <a:pt x="4800" y="0"/>
                    <a:pt x="0" y="4841"/>
                    <a:pt x="0" y="10800"/>
                  </a:cubicBezTo>
                  <a:cubicBezTo>
                    <a:pt x="0" y="16759"/>
                    <a:pt x="4800" y="21600"/>
                    <a:pt x="10708" y="21600"/>
                  </a:cubicBezTo>
                  <a:cubicBezTo>
                    <a:pt x="16800" y="21600"/>
                    <a:pt x="21600" y="16759"/>
                    <a:pt x="21600" y="10800"/>
                  </a:cubicBezTo>
                  <a:cubicBezTo>
                    <a:pt x="21600" y="4841"/>
                    <a:pt x="16800" y="0"/>
                    <a:pt x="10708" y="0"/>
                  </a:cubicBezTo>
                  <a:close/>
                  <a:moveTo>
                    <a:pt x="10708" y="20297"/>
                  </a:moveTo>
                  <a:cubicBezTo>
                    <a:pt x="5538" y="20297"/>
                    <a:pt x="1477" y="16014"/>
                    <a:pt x="1477" y="10800"/>
                  </a:cubicBezTo>
                  <a:cubicBezTo>
                    <a:pt x="1477" y="5586"/>
                    <a:pt x="5538" y="1303"/>
                    <a:pt x="10708" y="1303"/>
                  </a:cubicBezTo>
                  <a:cubicBezTo>
                    <a:pt x="15877" y="1303"/>
                    <a:pt x="20123" y="5586"/>
                    <a:pt x="20123" y="10800"/>
                  </a:cubicBezTo>
                  <a:cubicBezTo>
                    <a:pt x="20123" y="16014"/>
                    <a:pt x="15877" y="20297"/>
                    <a:pt x="10708"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8" name="Oval"/>
            <p:cNvSpPr/>
            <p:nvPr/>
          </p:nvSpPr>
          <p:spPr>
            <a:xfrm>
              <a:off x="254000" y="198965"/>
              <a:ext cx="9737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49" name="Oval"/>
            <p:cNvSpPr/>
            <p:nvPr/>
          </p:nvSpPr>
          <p:spPr>
            <a:xfrm>
              <a:off x="452965" y="198965"/>
              <a:ext cx="93137"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50" name="Rectangle"/>
            <p:cNvSpPr/>
            <p:nvPr/>
          </p:nvSpPr>
          <p:spPr>
            <a:xfrm>
              <a:off x="198965" y="491066"/>
              <a:ext cx="402169"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52" name="Shape"/>
          <p:cNvSpPr/>
          <p:nvPr/>
        </p:nvSpPr>
        <p:spPr>
          <a:xfrm>
            <a:off x="10694186" y="2419351"/>
            <a:ext cx="354419" cy="384596"/>
          </a:xfrm>
          <a:custGeom>
            <a:avLst/>
            <a:gdLst/>
            <a:ahLst/>
            <a:cxnLst>
              <a:cxn ang="0">
                <a:pos x="wd2" y="hd2"/>
              </a:cxn>
              <a:cxn ang="5400000">
                <a:pos x="wd2" y="hd2"/>
              </a:cxn>
              <a:cxn ang="10800000">
                <a:pos x="wd2" y="hd2"/>
              </a:cxn>
              <a:cxn ang="16200000">
                <a:pos x="wd2" y="hd2"/>
              </a:cxn>
            </a:cxnLst>
            <a:rect l="0" t="0" r="r" b="b"/>
            <a:pathLst>
              <a:path w="20786" h="21446" extrusionOk="0">
                <a:moveTo>
                  <a:pt x="20382" y="16674"/>
                </a:moveTo>
                <a:cubicBezTo>
                  <a:pt x="20182" y="16484"/>
                  <a:pt x="20182" y="16484"/>
                  <a:pt x="20182" y="16484"/>
                </a:cubicBezTo>
                <a:cubicBezTo>
                  <a:pt x="19782" y="15726"/>
                  <a:pt x="15582" y="14400"/>
                  <a:pt x="15182" y="14400"/>
                </a:cubicBezTo>
                <a:cubicBezTo>
                  <a:pt x="14982" y="14400"/>
                  <a:pt x="14982" y="14400"/>
                  <a:pt x="14982" y="14400"/>
                </a:cubicBezTo>
                <a:cubicBezTo>
                  <a:pt x="14382" y="14589"/>
                  <a:pt x="13582" y="15158"/>
                  <a:pt x="12382" y="16295"/>
                </a:cubicBezTo>
                <a:cubicBezTo>
                  <a:pt x="10782" y="15537"/>
                  <a:pt x="8782" y="13832"/>
                  <a:pt x="7782" y="12695"/>
                </a:cubicBezTo>
                <a:cubicBezTo>
                  <a:pt x="6582" y="11558"/>
                  <a:pt x="5382" y="9663"/>
                  <a:pt x="4782" y="8337"/>
                </a:cubicBezTo>
                <a:cubicBezTo>
                  <a:pt x="6382" y="7011"/>
                  <a:pt x="6982" y="6442"/>
                  <a:pt x="6982" y="5684"/>
                </a:cubicBezTo>
                <a:cubicBezTo>
                  <a:pt x="7182" y="5495"/>
                  <a:pt x="6382" y="1326"/>
                  <a:pt x="5582" y="758"/>
                </a:cubicBezTo>
                <a:cubicBezTo>
                  <a:pt x="5382" y="758"/>
                  <a:pt x="5382" y="758"/>
                  <a:pt x="5382" y="758"/>
                </a:cubicBezTo>
                <a:cubicBezTo>
                  <a:pt x="4782" y="379"/>
                  <a:pt x="4182" y="0"/>
                  <a:pt x="3182" y="0"/>
                </a:cubicBezTo>
                <a:cubicBezTo>
                  <a:pt x="2982" y="189"/>
                  <a:pt x="2782" y="189"/>
                  <a:pt x="2782" y="379"/>
                </a:cubicBezTo>
                <a:cubicBezTo>
                  <a:pt x="2182" y="568"/>
                  <a:pt x="782" y="1516"/>
                  <a:pt x="182" y="2653"/>
                </a:cubicBezTo>
                <a:cubicBezTo>
                  <a:pt x="-218" y="3411"/>
                  <a:pt x="-418" y="10042"/>
                  <a:pt x="4782" y="15726"/>
                </a:cubicBezTo>
                <a:cubicBezTo>
                  <a:pt x="9982" y="21221"/>
                  <a:pt x="16382" y="21600"/>
                  <a:pt x="17382" y="21411"/>
                </a:cubicBezTo>
                <a:cubicBezTo>
                  <a:pt x="17382" y="21411"/>
                  <a:pt x="17382" y="21411"/>
                  <a:pt x="17382" y="21411"/>
                </a:cubicBezTo>
                <a:cubicBezTo>
                  <a:pt x="17582" y="21221"/>
                  <a:pt x="17582" y="21221"/>
                  <a:pt x="17582" y="21221"/>
                </a:cubicBezTo>
                <a:cubicBezTo>
                  <a:pt x="18782" y="20842"/>
                  <a:pt x="19982" y="19705"/>
                  <a:pt x="20382" y="19137"/>
                </a:cubicBezTo>
                <a:cubicBezTo>
                  <a:pt x="21182" y="18379"/>
                  <a:pt x="20582" y="17242"/>
                  <a:pt x="20382" y="1667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57" name="Group"/>
          <p:cNvGrpSpPr/>
          <p:nvPr/>
        </p:nvGrpSpPr>
        <p:grpSpPr>
          <a:xfrm>
            <a:off x="5899150" y="3200656"/>
            <a:ext cx="393701" cy="245534"/>
            <a:chOff x="0" y="0"/>
            <a:chExt cx="787400" cy="491066"/>
          </a:xfrm>
          <a:solidFill>
            <a:schemeClr val="tx1"/>
          </a:solidFill>
        </p:grpSpPr>
        <p:sp>
          <p:nvSpPr>
            <p:cNvPr id="2153" name="Triangle"/>
            <p:cNvSpPr/>
            <p:nvPr/>
          </p:nvSpPr>
          <p:spPr>
            <a:xfrm>
              <a:off x="46565" y="-1"/>
              <a:ext cx="702734" cy="31326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10670"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54" name="Shape"/>
            <p:cNvSpPr/>
            <p:nvPr/>
          </p:nvSpPr>
          <p:spPr>
            <a:xfrm>
              <a:off x="537632" y="33866"/>
              <a:ext cx="249769" cy="43603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0" y="10800"/>
                    <a:pt x="0" y="10800"/>
                    <a:pt x="0" y="10800"/>
                  </a:cubicBezTo>
                  <a:cubicBezTo>
                    <a:pt x="21016" y="21600"/>
                    <a:pt x="21016" y="21600"/>
                    <a:pt x="21016" y="21600"/>
                  </a:cubicBezTo>
                  <a:cubicBezTo>
                    <a:pt x="21600" y="21263"/>
                    <a:pt x="21600" y="20588"/>
                    <a:pt x="21600" y="20250"/>
                  </a:cubicBezTo>
                  <a:cubicBezTo>
                    <a:pt x="21600" y="675"/>
                    <a:pt x="21600" y="675"/>
                    <a:pt x="21600" y="675"/>
                  </a:cubicBezTo>
                  <a:cubicBezTo>
                    <a:pt x="21600" y="338"/>
                    <a:pt x="21600" y="0"/>
                    <a:pt x="216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55" name="Shape"/>
            <p:cNvSpPr/>
            <p:nvPr/>
          </p:nvSpPr>
          <p:spPr>
            <a:xfrm>
              <a:off x="-1" y="25400"/>
              <a:ext cx="249770" cy="4402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338"/>
                    <a:pt x="0" y="675"/>
                    <a:pt x="0" y="1013"/>
                  </a:cubicBezTo>
                  <a:cubicBezTo>
                    <a:pt x="0" y="20587"/>
                    <a:pt x="0" y="20587"/>
                    <a:pt x="0" y="20587"/>
                  </a:cubicBezTo>
                  <a:cubicBezTo>
                    <a:pt x="0" y="20925"/>
                    <a:pt x="0" y="21262"/>
                    <a:pt x="584" y="21600"/>
                  </a:cubicBezTo>
                  <a:cubicBezTo>
                    <a:pt x="21600" y="11137"/>
                    <a:pt x="21600" y="11137"/>
                    <a:pt x="21600" y="11137"/>
                  </a:cubicBezTo>
                  <a:lnTo>
                    <a:pt x="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56" name="Shape"/>
            <p:cNvSpPr/>
            <p:nvPr/>
          </p:nvSpPr>
          <p:spPr>
            <a:xfrm>
              <a:off x="46565" y="287866"/>
              <a:ext cx="690036" cy="203201"/>
            </a:xfrm>
            <a:custGeom>
              <a:avLst/>
              <a:gdLst/>
              <a:ahLst/>
              <a:cxnLst>
                <a:cxn ang="0">
                  <a:pos x="wd2" y="hd2"/>
                </a:cxn>
                <a:cxn ang="5400000">
                  <a:pos x="wd2" y="hd2"/>
                </a:cxn>
                <a:cxn ang="10800000">
                  <a:pos x="wd2" y="hd2"/>
                </a:cxn>
                <a:cxn ang="16200000">
                  <a:pos x="wd2" y="hd2"/>
                </a:cxn>
              </a:cxnLst>
              <a:rect l="0" t="0" r="r" b="b"/>
              <a:pathLst>
                <a:path w="21600" h="21600" extrusionOk="0">
                  <a:moveTo>
                    <a:pt x="10866" y="9900"/>
                  </a:moveTo>
                  <a:lnTo>
                    <a:pt x="7686" y="0"/>
                  </a:lnTo>
                  <a:lnTo>
                    <a:pt x="0" y="21600"/>
                  </a:lnTo>
                  <a:lnTo>
                    <a:pt x="21600" y="21600"/>
                  </a:lnTo>
                  <a:lnTo>
                    <a:pt x="14047" y="0"/>
                  </a:lnTo>
                  <a:lnTo>
                    <a:pt x="10866" y="99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60" name="Group"/>
          <p:cNvGrpSpPr/>
          <p:nvPr/>
        </p:nvGrpSpPr>
        <p:grpSpPr>
          <a:xfrm>
            <a:off x="1143000" y="3200656"/>
            <a:ext cx="395818" cy="273051"/>
            <a:chOff x="0" y="0"/>
            <a:chExt cx="791634" cy="546101"/>
          </a:xfrm>
          <a:solidFill>
            <a:schemeClr val="tx1"/>
          </a:solidFill>
        </p:grpSpPr>
        <p:sp>
          <p:nvSpPr>
            <p:cNvPr id="2158" name="Shape"/>
            <p:cNvSpPr/>
            <p:nvPr/>
          </p:nvSpPr>
          <p:spPr>
            <a:xfrm>
              <a:off x="0" y="0"/>
              <a:ext cx="546102" cy="546102"/>
            </a:xfrm>
            <a:custGeom>
              <a:avLst/>
              <a:gdLst/>
              <a:ahLst/>
              <a:cxnLst>
                <a:cxn ang="0">
                  <a:pos x="wd2" y="hd2"/>
                </a:cxn>
                <a:cxn ang="5400000">
                  <a:pos x="wd2" y="hd2"/>
                </a:cxn>
                <a:cxn ang="10800000">
                  <a:pos x="wd2" y="hd2"/>
                </a:cxn>
                <a:cxn ang="16200000">
                  <a:pos x="wd2" y="hd2"/>
                </a:cxn>
              </a:cxnLst>
              <a:rect l="0" t="0" r="r" b="b"/>
              <a:pathLst>
                <a:path w="21600" h="21600" extrusionOk="0">
                  <a:moveTo>
                    <a:pt x="19710" y="0"/>
                  </a:moveTo>
                  <a:cubicBezTo>
                    <a:pt x="1890" y="0"/>
                    <a:pt x="1890" y="0"/>
                    <a:pt x="1890" y="0"/>
                  </a:cubicBezTo>
                  <a:cubicBezTo>
                    <a:pt x="810" y="0"/>
                    <a:pt x="0" y="810"/>
                    <a:pt x="0" y="1890"/>
                  </a:cubicBezTo>
                  <a:cubicBezTo>
                    <a:pt x="0" y="19440"/>
                    <a:pt x="0" y="19440"/>
                    <a:pt x="0" y="19440"/>
                  </a:cubicBezTo>
                  <a:cubicBezTo>
                    <a:pt x="0" y="20520"/>
                    <a:pt x="810" y="21600"/>
                    <a:pt x="1890" y="21600"/>
                  </a:cubicBezTo>
                  <a:cubicBezTo>
                    <a:pt x="19710" y="21600"/>
                    <a:pt x="19710" y="21600"/>
                    <a:pt x="19710" y="21600"/>
                  </a:cubicBezTo>
                  <a:cubicBezTo>
                    <a:pt x="20790" y="21600"/>
                    <a:pt x="21600" y="20520"/>
                    <a:pt x="21600" y="19440"/>
                  </a:cubicBezTo>
                  <a:cubicBezTo>
                    <a:pt x="21600" y="1890"/>
                    <a:pt x="21600" y="1890"/>
                    <a:pt x="21600" y="1890"/>
                  </a:cubicBezTo>
                  <a:cubicBezTo>
                    <a:pt x="21600" y="810"/>
                    <a:pt x="20790" y="0"/>
                    <a:pt x="1971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59" name="Shape"/>
            <p:cNvSpPr/>
            <p:nvPr/>
          </p:nvSpPr>
          <p:spPr>
            <a:xfrm>
              <a:off x="592666" y="76017"/>
              <a:ext cx="198969" cy="385600"/>
            </a:xfrm>
            <a:custGeom>
              <a:avLst/>
              <a:gdLst/>
              <a:ahLst/>
              <a:cxnLst>
                <a:cxn ang="0">
                  <a:pos x="wd2" y="hd2"/>
                </a:cxn>
                <a:cxn ang="5400000">
                  <a:pos x="wd2" y="hd2"/>
                </a:cxn>
                <a:cxn ang="10800000">
                  <a:pos x="wd2" y="hd2"/>
                </a:cxn>
                <a:cxn ang="16200000">
                  <a:pos x="wd2" y="hd2"/>
                </a:cxn>
              </a:cxnLst>
              <a:rect l="0" t="0" r="r" b="b"/>
              <a:pathLst>
                <a:path w="21600" h="20710" extrusionOk="0">
                  <a:moveTo>
                    <a:pt x="17131" y="287"/>
                  </a:moveTo>
                  <a:cubicBezTo>
                    <a:pt x="7448" y="3216"/>
                    <a:pt x="7448" y="3216"/>
                    <a:pt x="7448" y="3216"/>
                  </a:cubicBezTo>
                  <a:cubicBezTo>
                    <a:pt x="5214" y="3948"/>
                    <a:pt x="2234" y="4680"/>
                    <a:pt x="0" y="5413"/>
                  </a:cubicBezTo>
                  <a:cubicBezTo>
                    <a:pt x="0" y="15297"/>
                    <a:pt x="0" y="15297"/>
                    <a:pt x="0" y="15297"/>
                  </a:cubicBezTo>
                  <a:cubicBezTo>
                    <a:pt x="2234" y="16030"/>
                    <a:pt x="5214" y="16762"/>
                    <a:pt x="7448" y="17494"/>
                  </a:cubicBezTo>
                  <a:cubicBezTo>
                    <a:pt x="17131" y="20423"/>
                    <a:pt x="17131" y="20423"/>
                    <a:pt x="17131" y="20423"/>
                  </a:cubicBezTo>
                  <a:cubicBezTo>
                    <a:pt x="19366" y="21155"/>
                    <a:pt x="21600" y="20423"/>
                    <a:pt x="21600" y="18958"/>
                  </a:cubicBezTo>
                  <a:cubicBezTo>
                    <a:pt x="21600" y="1752"/>
                    <a:pt x="21600" y="1752"/>
                    <a:pt x="21600" y="1752"/>
                  </a:cubicBezTo>
                  <a:cubicBezTo>
                    <a:pt x="21600" y="287"/>
                    <a:pt x="19366" y="-445"/>
                    <a:pt x="17131" y="28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63" name="Group"/>
          <p:cNvGrpSpPr/>
          <p:nvPr/>
        </p:nvGrpSpPr>
        <p:grpSpPr>
          <a:xfrm>
            <a:off x="7484533" y="3200656"/>
            <a:ext cx="395818" cy="395818"/>
            <a:chOff x="0" y="0"/>
            <a:chExt cx="791634" cy="791634"/>
          </a:xfrm>
          <a:solidFill>
            <a:schemeClr val="tx1"/>
          </a:solidFill>
        </p:grpSpPr>
        <p:sp>
          <p:nvSpPr>
            <p:cNvPr id="2161" name="Shape"/>
            <p:cNvSpPr/>
            <p:nvPr/>
          </p:nvSpPr>
          <p:spPr>
            <a:xfrm>
              <a:off x="198968" y="245533"/>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17876" y="0"/>
                  </a:moveTo>
                  <a:cubicBezTo>
                    <a:pt x="16138" y="0"/>
                    <a:pt x="16138" y="0"/>
                    <a:pt x="16138" y="0"/>
                  </a:cubicBezTo>
                  <a:cubicBezTo>
                    <a:pt x="16138" y="1890"/>
                    <a:pt x="16138" y="1890"/>
                    <a:pt x="16138" y="1890"/>
                  </a:cubicBezTo>
                  <a:cubicBezTo>
                    <a:pt x="16138" y="5130"/>
                    <a:pt x="13407" y="7830"/>
                    <a:pt x="10676" y="7830"/>
                  </a:cubicBezTo>
                  <a:cubicBezTo>
                    <a:pt x="2483" y="7830"/>
                    <a:pt x="2483" y="7830"/>
                    <a:pt x="2483" y="7830"/>
                  </a:cubicBezTo>
                  <a:cubicBezTo>
                    <a:pt x="0" y="10530"/>
                    <a:pt x="0" y="10530"/>
                    <a:pt x="0" y="10530"/>
                  </a:cubicBezTo>
                  <a:cubicBezTo>
                    <a:pt x="0" y="11880"/>
                    <a:pt x="0" y="11880"/>
                    <a:pt x="0" y="11880"/>
                  </a:cubicBezTo>
                  <a:cubicBezTo>
                    <a:pt x="0" y="13770"/>
                    <a:pt x="1738" y="15660"/>
                    <a:pt x="3476" y="15660"/>
                  </a:cubicBezTo>
                  <a:cubicBezTo>
                    <a:pt x="12414" y="15660"/>
                    <a:pt x="12414" y="15660"/>
                    <a:pt x="12414" y="15660"/>
                  </a:cubicBezTo>
                  <a:cubicBezTo>
                    <a:pt x="17876" y="21600"/>
                    <a:pt x="17876" y="21600"/>
                    <a:pt x="17876" y="21600"/>
                  </a:cubicBezTo>
                  <a:cubicBezTo>
                    <a:pt x="17876" y="15660"/>
                    <a:pt x="17876" y="15660"/>
                    <a:pt x="17876" y="15660"/>
                  </a:cubicBezTo>
                  <a:cubicBezTo>
                    <a:pt x="19614" y="15660"/>
                    <a:pt x="21600" y="13770"/>
                    <a:pt x="21600" y="11880"/>
                  </a:cubicBezTo>
                  <a:cubicBezTo>
                    <a:pt x="21600" y="4050"/>
                    <a:pt x="21600" y="4050"/>
                    <a:pt x="21600" y="4050"/>
                  </a:cubicBezTo>
                  <a:cubicBezTo>
                    <a:pt x="21600" y="1890"/>
                    <a:pt x="19614" y="0"/>
                    <a:pt x="1787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62" name="Shape"/>
            <p:cNvSpPr/>
            <p:nvPr/>
          </p:nvSpPr>
          <p:spPr>
            <a:xfrm>
              <a:off x="0" y="0"/>
              <a:ext cx="592667" cy="546102"/>
            </a:xfrm>
            <a:custGeom>
              <a:avLst/>
              <a:gdLst/>
              <a:ahLst/>
              <a:cxnLst>
                <a:cxn ang="0">
                  <a:pos x="wd2" y="hd2"/>
                </a:cxn>
                <a:cxn ang="5400000">
                  <a:pos x="wd2" y="hd2"/>
                </a:cxn>
                <a:cxn ang="10800000">
                  <a:pos x="wd2" y="hd2"/>
                </a:cxn>
                <a:cxn ang="16200000">
                  <a:pos x="wd2" y="hd2"/>
                </a:cxn>
              </a:cxnLst>
              <a:rect l="0" t="0" r="r" b="b"/>
              <a:pathLst>
                <a:path w="21600" h="21600" extrusionOk="0">
                  <a:moveTo>
                    <a:pt x="8938" y="15660"/>
                  </a:moveTo>
                  <a:cubicBezTo>
                    <a:pt x="17876" y="15660"/>
                    <a:pt x="17876" y="15660"/>
                    <a:pt x="17876" y="15660"/>
                  </a:cubicBezTo>
                  <a:cubicBezTo>
                    <a:pt x="19614" y="15660"/>
                    <a:pt x="21600" y="13770"/>
                    <a:pt x="21600" y="11610"/>
                  </a:cubicBezTo>
                  <a:cubicBezTo>
                    <a:pt x="21600" y="3780"/>
                    <a:pt x="21600" y="3780"/>
                    <a:pt x="21600" y="3780"/>
                  </a:cubicBezTo>
                  <a:cubicBezTo>
                    <a:pt x="21600" y="1890"/>
                    <a:pt x="19614" y="0"/>
                    <a:pt x="17876" y="0"/>
                  </a:cubicBezTo>
                  <a:cubicBezTo>
                    <a:pt x="3476" y="0"/>
                    <a:pt x="3476" y="0"/>
                    <a:pt x="3476" y="0"/>
                  </a:cubicBezTo>
                  <a:cubicBezTo>
                    <a:pt x="1738" y="0"/>
                    <a:pt x="0" y="1890"/>
                    <a:pt x="0" y="3780"/>
                  </a:cubicBezTo>
                  <a:cubicBezTo>
                    <a:pt x="0" y="11610"/>
                    <a:pt x="0" y="11610"/>
                    <a:pt x="0" y="11610"/>
                  </a:cubicBezTo>
                  <a:cubicBezTo>
                    <a:pt x="0" y="13770"/>
                    <a:pt x="1738" y="15660"/>
                    <a:pt x="3476" y="15660"/>
                  </a:cubicBezTo>
                  <a:cubicBezTo>
                    <a:pt x="3476" y="21600"/>
                    <a:pt x="3476" y="21600"/>
                    <a:pt x="3476" y="21600"/>
                  </a:cubicBezTo>
                  <a:lnTo>
                    <a:pt x="8938" y="156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67" name="Group"/>
          <p:cNvGrpSpPr/>
          <p:nvPr/>
        </p:nvGrpSpPr>
        <p:grpSpPr>
          <a:xfrm>
            <a:off x="4311651" y="3200656"/>
            <a:ext cx="395818" cy="395818"/>
            <a:chOff x="0" y="0"/>
            <a:chExt cx="791634" cy="791634"/>
          </a:xfrm>
          <a:solidFill>
            <a:schemeClr val="tx1"/>
          </a:solidFill>
        </p:grpSpPr>
        <p:sp>
          <p:nvSpPr>
            <p:cNvPr id="2164" name="Circle"/>
            <p:cNvSpPr/>
            <p:nvPr/>
          </p:nvSpPr>
          <p:spPr>
            <a:xfrm>
              <a:off x="0" y="579965"/>
              <a:ext cx="211670" cy="211670"/>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65" name="Shape"/>
            <p:cNvSpPr/>
            <p:nvPr/>
          </p:nvSpPr>
          <p:spPr>
            <a:xfrm>
              <a:off x="8466" y="275165"/>
              <a:ext cx="516468" cy="5122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5760"/>
                    <a:pt x="0" y="5760"/>
                    <a:pt x="0" y="5760"/>
                  </a:cubicBezTo>
                  <a:cubicBezTo>
                    <a:pt x="4263" y="5760"/>
                    <a:pt x="8242" y="7488"/>
                    <a:pt x="11084" y="10656"/>
                  </a:cubicBezTo>
                  <a:cubicBezTo>
                    <a:pt x="13926" y="13536"/>
                    <a:pt x="15632" y="17568"/>
                    <a:pt x="15632" y="21600"/>
                  </a:cubicBezTo>
                  <a:cubicBezTo>
                    <a:pt x="21600" y="21600"/>
                    <a:pt x="21600" y="21600"/>
                    <a:pt x="21600" y="21600"/>
                  </a:cubicBezTo>
                  <a:cubicBezTo>
                    <a:pt x="21316" y="9792"/>
                    <a:pt x="11937" y="0"/>
                    <a:pt x="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66" name="Shape"/>
            <p:cNvSpPr/>
            <p:nvPr/>
          </p:nvSpPr>
          <p:spPr>
            <a:xfrm>
              <a:off x="8466" y="-1"/>
              <a:ext cx="783169" cy="7874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3757"/>
                    <a:pt x="0" y="3757"/>
                    <a:pt x="0" y="3757"/>
                  </a:cubicBezTo>
                  <a:cubicBezTo>
                    <a:pt x="9767" y="3944"/>
                    <a:pt x="17656" y="11833"/>
                    <a:pt x="17843" y="21600"/>
                  </a:cubicBezTo>
                  <a:cubicBezTo>
                    <a:pt x="21600" y="21600"/>
                    <a:pt x="21600" y="21600"/>
                    <a:pt x="21600" y="21600"/>
                  </a:cubicBezTo>
                  <a:cubicBezTo>
                    <a:pt x="21600" y="9767"/>
                    <a:pt x="12021" y="0"/>
                    <a:pt x="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68" name="Shape"/>
          <p:cNvSpPr/>
          <p:nvPr/>
        </p:nvSpPr>
        <p:spPr>
          <a:xfrm>
            <a:off x="6688667" y="3200400"/>
            <a:ext cx="395818" cy="3958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6171"/>
                </a:lnTo>
                <a:lnTo>
                  <a:pt x="5429" y="16171"/>
                </a:lnTo>
                <a:lnTo>
                  <a:pt x="5429" y="21600"/>
                </a:lnTo>
                <a:lnTo>
                  <a:pt x="13052" y="16171"/>
                </a:lnTo>
                <a:lnTo>
                  <a:pt x="21600" y="16171"/>
                </a:lnTo>
                <a:lnTo>
                  <a:pt x="21600" y="0"/>
                </a:lnTo>
                <a:lnTo>
                  <a:pt x="0" y="0"/>
                </a:lnTo>
                <a:close/>
                <a:moveTo>
                  <a:pt x="19059" y="13399"/>
                </a:moveTo>
                <a:lnTo>
                  <a:pt x="13630" y="13399"/>
                </a:lnTo>
                <a:lnTo>
                  <a:pt x="8201" y="17557"/>
                </a:lnTo>
                <a:lnTo>
                  <a:pt x="8201" y="13399"/>
                </a:lnTo>
                <a:lnTo>
                  <a:pt x="2888" y="13399"/>
                </a:lnTo>
                <a:lnTo>
                  <a:pt x="2888" y="2657"/>
                </a:lnTo>
                <a:lnTo>
                  <a:pt x="19059" y="2657"/>
                </a:lnTo>
                <a:lnTo>
                  <a:pt x="19059" y="1339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69" name="Shape"/>
          <p:cNvSpPr/>
          <p:nvPr/>
        </p:nvSpPr>
        <p:spPr>
          <a:xfrm>
            <a:off x="1934633" y="3251200"/>
            <a:ext cx="400051" cy="345018"/>
          </a:xfrm>
          <a:custGeom>
            <a:avLst/>
            <a:gdLst/>
            <a:ahLst/>
            <a:cxnLst>
              <a:cxn ang="0">
                <a:pos x="wd2" y="hd2"/>
              </a:cxn>
              <a:cxn ang="5400000">
                <a:pos x="wd2" y="hd2"/>
              </a:cxn>
              <a:cxn ang="10800000">
                <a:pos x="wd2" y="hd2"/>
              </a:cxn>
              <a:cxn ang="16200000">
                <a:pos x="wd2" y="hd2"/>
              </a:cxn>
            </a:cxnLst>
            <a:rect l="0" t="0" r="r" b="b"/>
            <a:pathLst>
              <a:path w="21600" h="21600" extrusionOk="0">
                <a:moveTo>
                  <a:pt x="17538" y="1497"/>
                </a:moveTo>
                <a:cubicBezTo>
                  <a:pt x="17538" y="2994"/>
                  <a:pt x="17538" y="2994"/>
                  <a:pt x="17538" y="2994"/>
                </a:cubicBezTo>
                <a:cubicBezTo>
                  <a:pt x="2769" y="7699"/>
                  <a:pt x="2769" y="7699"/>
                  <a:pt x="2769" y="7699"/>
                </a:cubicBezTo>
                <a:cubicBezTo>
                  <a:pt x="0" y="5988"/>
                  <a:pt x="0" y="5988"/>
                  <a:pt x="0" y="5988"/>
                </a:cubicBezTo>
                <a:cubicBezTo>
                  <a:pt x="0" y="15398"/>
                  <a:pt x="0" y="15398"/>
                  <a:pt x="0" y="15398"/>
                </a:cubicBezTo>
                <a:cubicBezTo>
                  <a:pt x="2769" y="13901"/>
                  <a:pt x="2769" y="13901"/>
                  <a:pt x="2769" y="13901"/>
                </a:cubicBezTo>
                <a:cubicBezTo>
                  <a:pt x="4431" y="14329"/>
                  <a:pt x="4431" y="14329"/>
                  <a:pt x="4431" y="14329"/>
                </a:cubicBezTo>
                <a:cubicBezTo>
                  <a:pt x="3877" y="16253"/>
                  <a:pt x="3877" y="16253"/>
                  <a:pt x="3877" y="16253"/>
                </a:cubicBezTo>
                <a:cubicBezTo>
                  <a:pt x="3692" y="17537"/>
                  <a:pt x="4246" y="18820"/>
                  <a:pt x="5354" y="19034"/>
                </a:cubicBezTo>
                <a:cubicBezTo>
                  <a:pt x="9231" y="20317"/>
                  <a:pt x="9231" y="20317"/>
                  <a:pt x="9231" y="20317"/>
                </a:cubicBezTo>
                <a:cubicBezTo>
                  <a:pt x="9415" y="20317"/>
                  <a:pt x="9600" y="20317"/>
                  <a:pt x="9785" y="20317"/>
                </a:cubicBezTo>
                <a:cubicBezTo>
                  <a:pt x="10708" y="20317"/>
                  <a:pt x="11446" y="19675"/>
                  <a:pt x="11815" y="18606"/>
                </a:cubicBezTo>
                <a:cubicBezTo>
                  <a:pt x="12185" y="16681"/>
                  <a:pt x="12185" y="16681"/>
                  <a:pt x="12185" y="16681"/>
                </a:cubicBezTo>
                <a:cubicBezTo>
                  <a:pt x="17538" y="18392"/>
                  <a:pt x="17538" y="18392"/>
                  <a:pt x="17538" y="18392"/>
                </a:cubicBezTo>
                <a:cubicBezTo>
                  <a:pt x="17538" y="20103"/>
                  <a:pt x="17538" y="20103"/>
                  <a:pt x="17538" y="20103"/>
                </a:cubicBezTo>
                <a:cubicBezTo>
                  <a:pt x="21600" y="21600"/>
                  <a:pt x="21600" y="21600"/>
                  <a:pt x="21600" y="21600"/>
                </a:cubicBezTo>
                <a:cubicBezTo>
                  <a:pt x="21600" y="0"/>
                  <a:pt x="21600" y="0"/>
                  <a:pt x="21600" y="0"/>
                </a:cubicBezTo>
                <a:lnTo>
                  <a:pt x="17538" y="1497"/>
                </a:lnTo>
                <a:close/>
                <a:moveTo>
                  <a:pt x="10523" y="18178"/>
                </a:moveTo>
                <a:cubicBezTo>
                  <a:pt x="10338" y="18606"/>
                  <a:pt x="9969" y="18820"/>
                  <a:pt x="9600" y="18820"/>
                </a:cubicBezTo>
                <a:cubicBezTo>
                  <a:pt x="5723" y="17537"/>
                  <a:pt x="5723" y="17537"/>
                  <a:pt x="5723" y="17537"/>
                </a:cubicBezTo>
                <a:cubicBezTo>
                  <a:pt x="5354" y="17537"/>
                  <a:pt x="5169" y="17109"/>
                  <a:pt x="5169" y="16681"/>
                </a:cubicBezTo>
                <a:cubicBezTo>
                  <a:pt x="5723" y="14756"/>
                  <a:pt x="5723" y="14756"/>
                  <a:pt x="5723" y="14756"/>
                </a:cubicBezTo>
                <a:cubicBezTo>
                  <a:pt x="10892" y="16467"/>
                  <a:pt x="10892" y="16467"/>
                  <a:pt x="10892" y="16467"/>
                </a:cubicBezTo>
                <a:lnTo>
                  <a:pt x="10523" y="18178"/>
                </a:lnTo>
                <a:close/>
                <a:moveTo>
                  <a:pt x="17538" y="10693"/>
                </a:moveTo>
                <a:cubicBezTo>
                  <a:pt x="2769" y="10693"/>
                  <a:pt x="2769" y="10693"/>
                  <a:pt x="2769" y="10693"/>
                </a:cubicBezTo>
                <a:cubicBezTo>
                  <a:pt x="2769" y="9196"/>
                  <a:pt x="2769" y="9196"/>
                  <a:pt x="2769" y="9196"/>
                </a:cubicBezTo>
                <a:cubicBezTo>
                  <a:pt x="17538" y="4491"/>
                  <a:pt x="17538" y="4491"/>
                  <a:pt x="17538" y="4491"/>
                </a:cubicBezTo>
                <a:lnTo>
                  <a:pt x="17538" y="10693"/>
                </a:lnTo>
                <a:close/>
                <a:moveTo>
                  <a:pt x="20123" y="10693"/>
                </a:moveTo>
                <a:cubicBezTo>
                  <a:pt x="18831" y="10693"/>
                  <a:pt x="18831" y="10693"/>
                  <a:pt x="18831" y="10693"/>
                </a:cubicBezTo>
                <a:cubicBezTo>
                  <a:pt x="18831" y="2994"/>
                  <a:pt x="18831" y="2994"/>
                  <a:pt x="18831" y="2994"/>
                </a:cubicBezTo>
                <a:cubicBezTo>
                  <a:pt x="20123" y="2994"/>
                  <a:pt x="20123" y="2994"/>
                  <a:pt x="20123" y="2994"/>
                </a:cubicBezTo>
                <a:lnTo>
                  <a:pt x="20123" y="1069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70" name="Shape"/>
          <p:cNvSpPr/>
          <p:nvPr/>
        </p:nvSpPr>
        <p:spPr>
          <a:xfrm>
            <a:off x="2184400" y="4091517"/>
            <a:ext cx="150285" cy="298450"/>
          </a:xfrm>
          <a:custGeom>
            <a:avLst/>
            <a:gdLst/>
            <a:ahLst/>
            <a:cxnLst>
              <a:cxn ang="0">
                <a:pos x="wd2" y="hd2"/>
              </a:cxn>
              <a:cxn ang="5400000">
                <a:pos x="wd2" y="hd2"/>
              </a:cxn>
              <a:cxn ang="10800000">
                <a:pos x="wd2" y="hd2"/>
              </a:cxn>
              <a:cxn ang="16200000">
                <a:pos x="wd2" y="hd2"/>
              </a:cxn>
            </a:cxnLst>
            <a:rect l="0" t="0" r="r" b="b"/>
            <a:pathLst>
              <a:path w="21600" h="21600" extrusionOk="0">
                <a:moveTo>
                  <a:pt x="14236" y="0"/>
                </a:moveTo>
                <a:cubicBezTo>
                  <a:pt x="7364" y="0"/>
                  <a:pt x="7364" y="0"/>
                  <a:pt x="7364" y="0"/>
                </a:cubicBezTo>
                <a:cubicBezTo>
                  <a:pt x="3436" y="0"/>
                  <a:pt x="0" y="1738"/>
                  <a:pt x="0" y="3724"/>
                </a:cubicBezTo>
                <a:cubicBezTo>
                  <a:pt x="0" y="10924"/>
                  <a:pt x="0" y="10924"/>
                  <a:pt x="0" y="10924"/>
                </a:cubicBezTo>
                <a:cubicBezTo>
                  <a:pt x="3436" y="10924"/>
                  <a:pt x="3436" y="10924"/>
                  <a:pt x="3436" y="10924"/>
                </a:cubicBezTo>
                <a:cubicBezTo>
                  <a:pt x="3436" y="21600"/>
                  <a:pt x="3436" y="21600"/>
                  <a:pt x="3436" y="21600"/>
                </a:cubicBezTo>
                <a:cubicBezTo>
                  <a:pt x="17673" y="21600"/>
                  <a:pt x="17673" y="21600"/>
                  <a:pt x="17673" y="21600"/>
                </a:cubicBezTo>
                <a:cubicBezTo>
                  <a:pt x="17673" y="10924"/>
                  <a:pt x="17673" y="10924"/>
                  <a:pt x="17673" y="10924"/>
                </a:cubicBezTo>
                <a:cubicBezTo>
                  <a:pt x="21600" y="10924"/>
                  <a:pt x="21600" y="10924"/>
                  <a:pt x="21600" y="10924"/>
                </a:cubicBezTo>
                <a:cubicBezTo>
                  <a:pt x="21600" y="3724"/>
                  <a:pt x="21600" y="3724"/>
                  <a:pt x="21600" y="3724"/>
                </a:cubicBezTo>
                <a:cubicBezTo>
                  <a:pt x="21600" y="1738"/>
                  <a:pt x="18164" y="0"/>
                  <a:pt x="14236" y="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71" name="Circle"/>
          <p:cNvSpPr/>
          <p:nvPr/>
        </p:nvSpPr>
        <p:spPr>
          <a:xfrm>
            <a:off x="2220384" y="3992033"/>
            <a:ext cx="76201" cy="76201"/>
          </a:xfrm>
          <a:prstGeom prst="ellipse">
            <a:avLst/>
          </a:pr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75" name="Group"/>
          <p:cNvGrpSpPr/>
          <p:nvPr/>
        </p:nvGrpSpPr>
        <p:grpSpPr>
          <a:xfrm>
            <a:off x="4311651" y="3992289"/>
            <a:ext cx="395818" cy="397934"/>
            <a:chOff x="0" y="0"/>
            <a:chExt cx="791634" cy="795866"/>
          </a:xfrm>
          <a:solidFill>
            <a:schemeClr val="tx1"/>
          </a:solidFill>
        </p:grpSpPr>
        <p:sp>
          <p:nvSpPr>
            <p:cNvPr id="2172" name="Shape"/>
            <p:cNvSpPr/>
            <p:nvPr/>
          </p:nvSpPr>
          <p:spPr>
            <a:xfrm>
              <a:off x="-1" y="-1"/>
              <a:ext cx="791636" cy="795868"/>
            </a:xfrm>
            <a:custGeom>
              <a:avLst/>
              <a:gdLst/>
              <a:ahLst/>
              <a:cxnLst>
                <a:cxn ang="0">
                  <a:pos x="wd2" y="hd2"/>
                </a:cxn>
                <a:cxn ang="5400000">
                  <a:pos x="wd2" y="hd2"/>
                </a:cxn>
                <a:cxn ang="10800000">
                  <a:pos x="wd2" y="hd2"/>
                </a:cxn>
                <a:cxn ang="16200000">
                  <a:pos x="wd2" y="hd2"/>
                </a:cxn>
              </a:cxnLst>
              <a:rect l="0" t="0" r="r" b="b"/>
              <a:pathLst>
                <a:path w="21600" h="21600" extrusionOk="0">
                  <a:moveTo>
                    <a:pt x="17317" y="13034"/>
                  </a:moveTo>
                  <a:cubicBezTo>
                    <a:pt x="18434" y="11731"/>
                    <a:pt x="18993" y="10055"/>
                    <a:pt x="18993" y="8193"/>
                  </a:cubicBezTo>
                  <a:cubicBezTo>
                    <a:pt x="18993" y="3724"/>
                    <a:pt x="15269" y="0"/>
                    <a:pt x="10800" y="0"/>
                  </a:cubicBezTo>
                  <a:cubicBezTo>
                    <a:pt x="8566" y="0"/>
                    <a:pt x="6517" y="931"/>
                    <a:pt x="5028" y="2607"/>
                  </a:cubicBezTo>
                  <a:cubicBezTo>
                    <a:pt x="5028" y="2607"/>
                    <a:pt x="4841" y="2607"/>
                    <a:pt x="4841" y="2793"/>
                  </a:cubicBezTo>
                  <a:cubicBezTo>
                    <a:pt x="4841" y="2793"/>
                    <a:pt x="4655" y="2979"/>
                    <a:pt x="4655" y="2979"/>
                  </a:cubicBezTo>
                  <a:cubicBezTo>
                    <a:pt x="3724" y="4097"/>
                    <a:pt x="2793" y="6703"/>
                    <a:pt x="2979" y="6703"/>
                  </a:cubicBezTo>
                  <a:cubicBezTo>
                    <a:pt x="2793" y="7262"/>
                    <a:pt x="2793" y="7634"/>
                    <a:pt x="2793" y="8193"/>
                  </a:cubicBezTo>
                  <a:cubicBezTo>
                    <a:pt x="2793" y="10055"/>
                    <a:pt x="3352" y="11731"/>
                    <a:pt x="4469" y="13034"/>
                  </a:cubicBezTo>
                  <a:cubicBezTo>
                    <a:pt x="1862" y="14897"/>
                    <a:pt x="0" y="18062"/>
                    <a:pt x="0" y="21600"/>
                  </a:cubicBezTo>
                  <a:cubicBezTo>
                    <a:pt x="8193" y="21600"/>
                    <a:pt x="8193" y="21600"/>
                    <a:pt x="8193" y="21600"/>
                  </a:cubicBezTo>
                  <a:cubicBezTo>
                    <a:pt x="9497" y="17690"/>
                    <a:pt x="9497" y="17690"/>
                    <a:pt x="9497" y="17690"/>
                  </a:cubicBezTo>
                  <a:cubicBezTo>
                    <a:pt x="9497" y="16200"/>
                    <a:pt x="9497" y="16200"/>
                    <a:pt x="9497" y="16200"/>
                  </a:cubicBezTo>
                  <a:cubicBezTo>
                    <a:pt x="12290" y="16200"/>
                    <a:pt x="12290" y="16200"/>
                    <a:pt x="12290" y="16200"/>
                  </a:cubicBezTo>
                  <a:cubicBezTo>
                    <a:pt x="12290" y="17690"/>
                    <a:pt x="12290" y="17690"/>
                    <a:pt x="12290" y="17690"/>
                  </a:cubicBezTo>
                  <a:cubicBezTo>
                    <a:pt x="13593" y="21600"/>
                    <a:pt x="13593" y="21600"/>
                    <a:pt x="13593" y="21600"/>
                  </a:cubicBezTo>
                  <a:cubicBezTo>
                    <a:pt x="21600" y="21600"/>
                    <a:pt x="21600" y="21600"/>
                    <a:pt x="21600" y="21600"/>
                  </a:cubicBezTo>
                  <a:cubicBezTo>
                    <a:pt x="21600" y="18062"/>
                    <a:pt x="19924" y="14897"/>
                    <a:pt x="17317" y="13034"/>
                  </a:cubicBezTo>
                  <a:close/>
                  <a:moveTo>
                    <a:pt x="10800" y="14897"/>
                  </a:moveTo>
                  <a:cubicBezTo>
                    <a:pt x="7076" y="14897"/>
                    <a:pt x="4097" y="11917"/>
                    <a:pt x="4097" y="8193"/>
                  </a:cubicBezTo>
                  <a:cubicBezTo>
                    <a:pt x="4097" y="7448"/>
                    <a:pt x="4283" y="6890"/>
                    <a:pt x="4469" y="6331"/>
                  </a:cubicBezTo>
                  <a:cubicBezTo>
                    <a:pt x="6145" y="5586"/>
                    <a:pt x="7634" y="4283"/>
                    <a:pt x="8379" y="2607"/>
                  </a:cubicBezTo>
                  <a:cubicBezTo>
                    <a:pt x="9869" y="4469"/>
                    <a:pt x="12290" y="5586"/>
                    <a:pt x="14710" y="5586"/>
                  </a:cubicBezTo>
                  <a:cubicBezTo>
                    <a:pt x="15455" y="5586"/>
                    <a:pt x="16200" y="5400"/>
                    <a:pt x="16945" y="5214"/>
                  </a:cubicBezTo>
                  <a:cubicBezTo>
                    <a:pt x="17317" y="6145"/>
                    <a:pt x="17690" y="7076"/>
                    <a:pt x="17690" y="8193"/>
                  </a:cubicBezTo>
                  <a:cubicBezTo>
                    <a:pt x="17690" y="11917"/>
                    <a:pt x="14524" y="14897"/>
                    <a:pt x="10800" y="148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73" name="Circle"/>
            <p:cNvSpPr/>
            <p:nvPr/>
          </p:nvSpPr>
          <p:spPr>
            <a:xfrm>
              <a:off x="258232" y="262466"/>
              <a:ext cx="84667" cy="88903"/>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74" name="Oval"/>
            <p:cNvSpPr/>
            <p:nvPr/>
          </p:nvSpPr>
          <p:spPr>
            <a:xfrm>
              <a:off x="452965" y="262466"/>
              <a:ext cx="80438" cy="88903"/>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81" name="Group"/>
          <p:cNvGrpSpPr/>
          <p:nvPr/>
        </p:nvGrpSpPr>
        <p:grpSpPr>
          <a:xfrm>
            <a:off x="5129671" y="3992289"/>
            <a:ext cx="398077" cy="397934"/>
            <a:chOff x="0" y="0"/>
            <a:chExt cx="796153" cy="795866"/>
          </a:xfrm>
          <a:solidFill>
            <a:schemeClr val="tx1"/>
          </a:solidFill>
        </p:grpSpPr>
        <p:sp>
          <p:nvSpPr>
            <p:cNvPr id="2176" name="Shape"/>
            <p:cNvSpPr/>
            <p:nvPr/>
          </p:nvSpPr>
          <p:spPr>
            <a:xfrm>
              <a:off x="438292" y="546098"/>
              <a:ext cx="355601" cy="249769"/>
            </a:xfrm>
            <a:custGeom>
              <a:avLst/>
              <a:gdLst/>
              <a:ahLst/>
              <a:cxnLst>
                <a:cxn ang="0">
                  <a:pos x="wd2" y="hd2"/>
                </a:cxn>
                <a:cxn ang="5400000">
                  <a:pos x="wd2" y="hd2"/>
                </a:cxn>
                <a:cxn ang="10800000">
                  <a:pos x="wd2" y="hd2"/>
                </a:cxn>
                <a:cxn ang="16200000">
                  <a:pos x="wd2" y="hd2"/>
                </a:cxn>
              </a:cxnLst>
              <a:rect l="0" t="0" r="r" b="b"/>
              <a:pathLst>
                <a:path w="21600" h="21600" extrusionOk="0">
                  <a:moveTo>
                    <a:pt x="16200" y="0"/>
                  </a:moveTo>
                  <a:cubicBezTo>
                    <a:pt x="8723" y="3600"/>
                    <a:pt x="2908" y="11400"/>
                    <a:pt x="0" y="21600"/>
                  </a:cubicBezTo>
                  <a:cubicBezTo>
                    <a:pt x="21600" y="21600"/>
                    <a:pt x="21600" y="21600"/>
                    <a:pt x="21600" y="21600"/>
                  </a:cubicBezTo>
                  <a:cubicBezTo>
                    <a:pt x="21600" y="13200"/>
                    <a:pt x="19523" y="6000"/>
                    <a:pt x="162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77" name="Shape"/>
            <p:cNvSpPr/>
            <p:nvPr/>
          </p:nvSpPr>
          <p:spPr>
            <a:xfrm>
              <a:off x="2258" y="546098"/>
              <a:ext cx="355601" cy="249769"/>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cubicBezTo>
                    <a:pt x="2077" y="6000"/>
                    <a:pt x="0" y="13200"/>
                    <a:pt x="0" y="21600"/>
                  </a:cubicBezTo>
                  <a:cubicBezTo>
                    <a:pt x="21600" y="21600"/>
                    <a:pt x="21600" y="21600"/>
                    <a:pt x="21600" y="21600"/>
                  </a:cubicBezTo>
                  <a:cubicBezTo>
                    <a:pt x="18692" y="11400"/>
                    <a:pt x="12877" y="3600"/>
                    <a:pt x="54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78" name="Shape"/>
            <p:cNvSpPr/>
            <p:nvPr/>
          </p:nvSpPr>
          <p:spPr>
            <a:xfrm>
              <a:off x="0" y="0"/>
              <a:ext cx="796154" cy="596902"/>
            </a:xfrm>
            <a:custGeom>
              <a:avLst/>
              <a:gdLst/>
              <a:ahLst/>
              <a:cxnLst>
                <a:cxn ang="0">
                  <a:pos x="wd2" y="hd2"/>
                </a:cxn>
                <a:cxn ang="5400000">
                  <a:pos x="wd2" y="hd2"/>
                </a:cxn>
                <a:cxn ang="10800000">
                  <a:pos x="wd2" y="hd2"/>
                </a:cxn>
                <a:cxn ang="16200000">
                  <a:pos x="wd2" y="hd2"/>
                </a:cxn>
              </a:cxnLst>
              <a:rect l="0" t="0" r="r" b="b"/>
              <a:pathLst>
                <a:path w="20621" h="21600" extrusionOk="0">
                  <a:moveTo>
                    <a:pt x="17746" y="13655"/>
                  </a:moveTo>
                  <a:cubicBezTo>
                    <a:pt x="18100" y="14648"/>
                    <a:pt x="18631" y="15145"/>
                    <a:pt x="19340" y="15641"/>
                  </a:cubicBezTo>
                  <a:cubicBezTo>
                    <a:pt x="19694" y="16138"/>
                    <a:pt x="20048" y="16138"/>
                    <a:pt x="20402" y="16386"/>
                  </a:cubicBezTo>
                  <a:cubicBezTo>
                    <a:pt x="21110" y="13159"/>
                    <a:pt x="20048" y="9683"/>
                    <a:pt x="17923" y="7945"/>
                  </a:cubicBezTo>
                  <a:cubicBezTo>
                    <a:pt x="17746" y="7945"/>
                    <a:pt x="17569" y="7448"/>
                    <a:pt x="17569" y="6952"/>
                  </a:cubicBezTo>
                  <a:cubicBezTo>
                    <a:pt x="17392" y="6952"/>
                    <a:pt x="17392" y="6952"/>
                    <a:pt x="17392" y="6703"/>
                  </a:cubicBezTo>
                  <a:cubicBezTo>
                    <a:pt x="17392" y="6207"/>
                    <a:pt x="17215" y="5710"/>
                    <a:pt x="16861" y="5462"/>
                  </a:cubicBezTo>
                  <a:cubicBezTo>
                    <a:pt x="16861" y="5214"/>
                    <a:pt x="16861" y="5214"/>
                    <a:pt x="16861" y="5214"/>
                  </a:cubicBezTo>
                  <a:cubicBezTo>
                    <a:pt x="16684" y="4717"/>
                    <a:pt x="16330" y="4221"/>
                    <a:pt x="16153" y="3724"/>
                  </a:cubicBezTo>
                  <a:cubicBezTo>
                    <a:pt x="16153" y="3724"/>
                    <a:pt x="16153" y="3724"/>
                    <a:pt x="16153" y="3724"/>
                  </a:cubicBezTo>
                  <a:cubicBezTo>
                    <a:pt x="15621" y="2979"/>
                    <a:pt x="14913" y="2234"/>
                    <a:pt x="14205" y="1490"/>
                  </a:cubicBezTo>
                  <a:cubicBezTo>
                    <a:pt x="14205" y="1490"/>
                    <a:pt x="14205" y="1490"/>
                    <a:pt x="14205" y="1490"/>
                  </a:cubicBezTo>
                  <a:cubicBezTo>
                    <a:pt x="13851" y="1241"/>
                    <a:pt x="13497" y="993"/>
                    <a:pt x="13143" y="745"/>
                  </a:cubicBezTo>
                  <a:cubicBezTo>
                    <a:pt x="12966" y="745"/>
                    <a:pt x="12966" y="745"/>
                    <a:pt x="12966" y="745"/>
                  </a:cubicBezTo>
                  <a:cubicBezTo>
                    <a:pt x="12612" y="497"/>
                    <a:pt x="12080" y="248"/>
                    <a:pt x="11726" y="248"/>
                  </a:cubicBezTo>
                  <a:cubicBezTo>
                    <a:pt x="11726" y="248"/>
                    <a:pt x="11726" y="248"/>
                    <a:pt x="11726" y="248"/>
                  </a:cubicBezTo>
                  <a:cubicBezTo>
                    <a:pt x="11195" y="0"/>
                    <a:pt x="10841" y="0"/>
                    <a:pt x="10310" y="0"/>
                  </a:cubicBezTo>
                  <a:cubicBezTo>
                    <a:pt x="10310" y="0"/>
                    <a:pt x="10310" y="0"/>
                    <a:pt x="10310" y="0"/>
                  </a:cubicBezTo>
                  <a:cubicBezTo>
                    <a:pt x="10310" y="0"/>
                    <a:pt x="10310" y="0"/>
                    <a:pt x="10310" y="0"/>
                  </a:cubicBezTo>
                  <a:cubicBezTo>
                    <a:pt x="10310" y="0"/>
                    <a:pt x="10310" y="0"/>
                    <a:pt x="10310" y="0"/>
                  </a:cubicBezTo>
                  <a:cubicBezTo>
                    <a:pt x="10310" y="0"/>
                    <a:pt x="10310" y="0"/>
                    <a:pt x="10310" y="0"/>
                  </a:cubicBezTo>
                  <a:cubicBezTo>
                    <a:pt x="9779" y="0"/>
                    <a:pt x="9425" y="0"/>
                    <a:pt x="8894" y="248"/>
                  </a:cubicBezTo>
                  <a:cubicBezTo>
                    <a:pt x="8894" y="248"/>
                    <a:pt x="8894" y="248"/>
                    <a:pt x="8894" y="248"/>
                  </a:cubicBezTo>
                  <a:cubicBezTo>
                    <a:pt x="8540" y="248"/>
                    <a:pt x="8008" y="497"/>
                    <a:pt x="7654" y="745"/>
                  </a:cubicBezTo>
                  <a:cubicBezTo>
                    <a:pt x="7654" y="745"/>
                    <a:pt x="7654" y="745"/>
                    <a:pt x="7477" y="745"/>
                  </a:cubicBezTo>
                  <a:cubicBezTo>
                    <a:pt x="7123" y="993"/>
                    <a:pt x="6769" y="1241"/>
                    <a:pt x="6415" y="1490"/>
                  </a:cubicBezTo>
                  <a:cubicBezTo>
                    <a:pt x="6415" y="1490"/>
                    <a:pt x="6415" y="1490"/>
                    <a:pt x="6415" y="1490"/>
                  </a:cubicBezTo>
                  <a:cubicBezTo>
                    <a:pt x="5707" y="2234"/>
                    <a:pt x="4999" y="2979"/>
                    <a:pt x="4467" y="3724"/>
                  </a:cubicBezTo>
                  <a:cubicBezTo>
                    <a:pt x="4467" y="3724"/>
                    <a:pt x="4467" y="3724"/>
                    <a:pt x="4467" y="3724"/>
                  </a:cubicBezTo>
                  <a:cubicBezTo>
                    <a:pt x="4113" y="4221"/>
                    <a:pt x="3936" y="4717"/>
                    <a:pt x="3759" y="5214"/>
                  </a:cubicBezTo>
                  <a:cubicBezTo>
                    <a:pt x="3759" y="5214"/>
                    <a:pt x="3759" y="5214"/>
                    <a:pt x="3759" y="5462"/>
                  </a:cubicBezTo>
                  <a:cubicBezTo>
                    <a:pt x="3405" y="5710"/>
                    <a:pt x="3228" y="6207"/>
                    <a:pt x="3228" y="6703"/>
                  </a:cubicBezTo>
                  <a:cubicBezTo>
                    <a:pt x="3051" y="6952"/>
                    <a:pt x="3051" y="6952"/>
                    <a:pt x="3051" y="6952"/>
                  </a:cubicBezTo>
                  <a:cubicBezTo>
                    <a:pt x="3051" y="7448"/>
                    <a:pt x="2697" y="7945"/>
                    <a:pt x="2697" y="7945"/>
                  </a:cubicBezTo>
                  <a:cubicBezTo>
                    <a:pt x="572" y="9683"/>
                    <a:pt x="-490" y="13159"/>
                    <a:pt x="218" y="16386"/>
                  </a:cubicBezTo>
                  <a:cubicBezTo>
                    <a:pt x="572" y="16138"/>
                    <a:pt x="926" y="16138"/>
                    <a:pt x="1280" y="15641"/>
                  </a:cubicBezTo>
                  <a:cubicBezTo>
                    <a:pt x="1989" y="15145"/>
                    <a:pt x="2520" y="14648"/>
                    <a:pt x="2874" y="13655"/>
                  </a:cubicBezTo>
                  <a:cubicBezTo>
                    <a:pt x="3759" y="18372"/>
                    <a:pt x="6769" y="21600"/>
                    <a:pt x="10310" y="21600"/>
                  </a:cubicBezTo>
                  <a:cubicBezTo>
                    <a:pt x="13851" y="21600"/>
                    <a:pt x="16861" y="18372"/>
                    <a:pt x="17746" y="13655"/>
                  </a:cubicBezTo>
                  <a:close/>
                  <a:moveTo>
                    <a:pt x="10310" y="19862"/>
                  </a:moveTo>
                  <a:cubicBezTo>
                    <a:pt x="6769" y="19862"/>
                    <a:pt x="3936" y="15890"/>
                    <a:pt x="3936" y="10924"/>
                  </a:cubicBezTo>
                  <a:cubicBezTo>
                    <a:pt x="3936" y="10179"/>
                    <a:pt x="3936" y="9683"/>
                    <a:pt x="3936" y="8938"/>
                  </a:cubicBezTo>
                  <a:cubicBezTo>
                    <a:pt x="4113" y="8938"/>
                    <a:pt x="4290" y="8938"/>
                    <a:pt x="4467" y="8938"/>
                  </a:cubicBezTo>
                  <a:cubicBezTo>
                    <a:pt x="7477" y="8938"/>
                    <a:pt x="9956" y="5959"/>
                    <a:pt x="10310" y="1738"/>
                  </a:cubicBezTo>
                  <a:cubicBezTo>
                    <a:pt x="10310" y="1738"/>
                    <a:pt x="10310" y="1738"/>
                    <a:pt x="10310" y="1738"/>
                  </a:cubicBezTo>
                  <a:cubicBezTo>
                    <a:pt x="10310" y="1738"/>
                    <a:pt x="10310" y="1738"/>
                    <a:pt x="10310" y="1738"/>
                  </a:cubicBezTo>
                  <a:cubicBezTo>
                    <a:pt x="10664" y="5959"/>
                    <a:pt x="13143" y="8938"/>
                    <a:pt x="16153" y="8938"/>
                  </a:cubicBezTo>
                  <a:cubicBezTo>
                    <a:pt x="16330" y="8938"/>
                    <a:pt x="16507" y="8938"/>
                    <a:pt x="16507" y="8938"/>
                  </a:cubicBezTo>
                  <a:cubicBezTo>
                    <a:pt x="16684" y="9683"/>
                    <a:pt x="16684" y="10179"/>
                    <a:pt x="16684" y="10924"/>
                  </a:cubicBezTo>
                  <a:cubicBezTo>
                    <a:pt x="16684" y="15890"/>
                    <a:pt x="13851" y="19862"/>
                    <a:pt x="10310" y="1986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79" name="Circle"/>
            <p:cNvSpPr/>
            <p:nvPr/>
          </p:nvSpPr>
          <p:spPr>
            <a:xfrm>
              <a:off x="256258" y="262466"/>
              <a:ext cx="88902" cy="88903"/>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80" name="Circle"/>
            <p:cNvSpPr/>
            <p:nvPr/>
          </p:nvSpPr>
          <p:spPr>
            <a:xfrm>
              <a:off x="446759" y="262466"/>
              <a:ext cx="88902" cy="88903"/>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82" name="Circle"/>
          <p:cNvSpPr/>
          <p:nvPr/>
        </p:nvSpPr>
        <p:spPr>
          <a:xfrm>
            <a:off x="3012017" y="3992033"/>
            <a:ext cx="76201" cy="76201"/>
          </a:xfrm>
          <a:prstGeom prst="ellipse">
            <a:avLst/>
          </a:pr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83" name="Shape"/>
          <p:cNvSpPr/>
          <p:nvPr/>
        </p:nvSpPr>
        <p:spPr>
          <a:xfrm>
            <a:off x="2976033" y="4095751"/>
            <a:ext cx="148167" cy="294217"/>
          </a:xfrm>
          <a:custGeom>
            <a:avLst/>
            <a:gdLst/>
            <a:ahLst/>
            <a:cxnLst>
              <a:cxn ang="0">
                <a:pos x="wd2" y="hd2"/>
              </a:cxn>
              <a:cxn ang="5400000">
                <a:pos x="wd2" y="hd2"/>
              </a:cxn>
              <a:cxn ang="10800000">
                <a:pos x="wd2" y="hd2"/>
              </a:cxn>
              <a:cxn ang="16200000">
                <a:pos x="wd2" y="hd2"/>
              </a:cxn>
            </a:cxnLst>
            <a:rect l="0" t="0" r="r" b="b"/>
            <a:pathLst>
              <a:path w="21600" h="21600" extrusionOk="0">
                <a:moveTo>
                  <a:pt x="15709" y="0"/>
                </a:moveTo>
                <a:cubicBezTo>
                  <a:pt x="10800" y="5274"/>
                  <a:pt x="10800" y="5274"/>
                  <a:pt x="10800" y="5274"/>
                </a:cubicBezTo>
                <a:cubicBezTo>
                  <a:pt x="5891" y="0"/>
                  <a:pt x="5891" y="0"/>
                  <a:pt x="5891" y="0"/>
                </a:cubicBezTo>
                <a:cubicBezTo>
                  <a:pt x="3436" y="251"/>
                  <a:pt x="1473" y="502"/>
                  <a:pt x="0" y="1005"/>
                </a:cubicBezTo>
                <a:cubicBezTo>
                  <a:pt x="0" y="10800"/>
                  <a:pt x="0" y="10800"/>
                  <a:pt x="0" y="10800"/>
                </a:cubicBezTo>
                <a:cubicBezTo>
                  <a:pt x="5400" y="10800"/>
                  <a:pt x="5400" y="10800"/>
                  <a:pt x="5400" y="10800"/>
                </a:cubicBezTo>
                <a:cubicBezTo>
                  <a:pt x="7364" y="21600"/>
                  <a:pt x="7364" y="21600"/>
                  <a:pt x="7364" y="21600"/>
                </a:cubicBezTo>
                <a:cubicBezTo>
                  <a:pt x="14236" y="21600"/>
                  <a:pt x="14236" y="21600"/>
                  <a:pt x="14236" y="21600"/>
                </a:cubicBezTo>
                <a:cubicBezTo>
                  <a:pt x="16691" y="10800"/>
                  <a:pt x="16691" y="10800"/>
                  <a:pt x="16691" y="10800"/>
                </a:cubicBezTo>
                <a:cubicBezTo>
                  <a:pt x="21600" y="10800"/>
                  <a:pt x="21600" y="10800"/>
                  <a:pt x="21600" y="10800"/>
                </a:cubicBezTo>
                <a:cubicBezTo>
                  <a:pt x="21600" y="1005"/>
                  <a:pt x="21600" y="1005"/>
                  <a:pt x="21600" y="1005"/>
                </a:cubicBezTo>
                <a:cubicBezTo>
                  <a:pt x="20127" y="502"/>
                  <a:pt x="18164" y="251"/>
                  <a:pt x="15709" y="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84" name="Shape"/>
          <p:cNvSpPr/>
          <p:nvPr/>
        </p:nvSpPr>
        <p:spPr>
          <a:xfrm>
            <a:off x="1152394" y="3992033"/>
            <a:ext cx="387782" cy="397934"/>
          </a:xfrm>
          <a:custGeom>
            <a:avLst/>
            <a:gdLst/>
            <a:ahLst/>
            <a:cxnLst>
              <a:cxn ang="0">
                <a:pos x="wd2" y="hd2"/>
              </a:cxn>
              <a:cxn ang="5400000">
                <a:pos x="wd2" y="hd2"/>
              </a:cxn>
              <a:cxn ang="10800000">
                <a:pos x="wd2" y="hd2"/>
              </a:cxn>
              <a:cxn ang="16200000">
                <a:pos x="wd2" y="hd2"/>
              </a:cxn>
            </a:cxnLst>
            <a:rect l="0" t="0" r="r" b="b"/>
            <a:pathLst>
              <a:path w="21275" h="21600" extrusionOk="0">
                <a:moveTo>
                  <a:pt x="20870" y="16572"/>
                </a:moveTo>
                <a:cubicBezTo>
                  <a:pt x="20306" y="15455"/>
                  <a:pt x="18052" y="14897"/>
                  <a:pt x="15986" y="13966"/>
                </a:cubicBezTo>
                <a:cubicBezTo>
                  <a:pt x="13920" y="13221"/>
                  <a:pt x="13356" y="12848"/>
                  <a:pt x="13356" y="12848"/>
                </a:cubicBezTo>
                <a:cubicBezTo>
                  <a:pt x="13356" y="10800"/>
                  <a:pt x="13356" y="10800"/>
                  <a:pt x="13356" y="10800"/>
                </a:cubicBezTo>
                <a:cubicBezTo>
                  <a:pt x="13356" y="10800"/>
                  <a:pt x="14108" y="10241"/>
                  <a:pt x="14296" y="8379"/>
                </a:cubicBezTo>
                <a:cubicBezTo>
                  <a:pt x="14859" y="8379"/>
                  <a:pt x="15423" y="7634"/>
                  <a:pt x="15423" y="7076"/>
                </a:cubicBezTo>
                <a:cubicBezTo>
                  <a:pt x="15423" y="6703"/>
                  <a:pt x="15423" y="5400"/>
                  <a:pt x="14671" y="5586"/>
                </a:cubicBezTo>
                <a:cubicBezTo>
                  <a:pt x="14859" y="4655"/>
                  <a:pt x="15047" y="3724"/>
                  <a:pt x="14859" y="3352"/>
                </a:cubicBezTo>
                <a:cubicBezTo>
                  <a:pt x="14859" y="1676"/>
                  <a:pt x="13169" y="0"/>
                  <a:pt x="10727" y="0"/>
                </a:cubicBezTo>
                <a:cubicBezTo>
                  <a:pt x="8285" y="0"/>
                  <a:pt x="6595" y="1676"/>
                  <a:pt x="6407" y="3352"/>
                </a:cubicBezTo>
                <a:cubicBezTo>
                  <a:pt x="6407" y="3724"/>
                  <a:pt x="6407" y="4655"/>
                  <a:pt x="6595" y="5586"/>
                </a:cubicBezTo>
                <a:cubicBezTo>
                  <a:pt x="6031" y="5400"/>
                  <a:pt x="5843" y="6703"/>
                  <a:pt x="6031" y="7076"/>
                </a:cubicBezTo>
                <a:cubicBezTo>
                  <a:pt x="6031" y="7634"/>
                  <a:pt x="6407" y="8379"/>
                  <a:pt x="6970" y="8379"/>
                </a:cubicBezTo>
                <a:cubicBezTo>
                  <a:pt x="7158" y="10241"/>
                  <a:pt x="8097" y="10800"/>
                  <a:pt x="8097" y="10800"/>
                </a:cubicBezTo>
                <a:cubicBezTo>
                  <a:pt x="8097" y="12848"/>
                  <a:pt x="8097" y="12848"/>
                  <a:pt x="8097" y="12848"/>
                </a:cubicBezTo>
                <a:cubicBezTo>
                  <a:pt x="8097" y="12848"/>
                  <a:pt x="7534" y="13221"/>
                  <a:pt x="5468" y="13966"/>
                </a:cubicBezTo>
                <a:cubicBezTo>
                  <a:pt x="3214" y="14897"/>
                  <a:pt x="1148" y="15455"/>
                  <a:pt x="584" y="16572"/>
                </a:cubicBezTo>
                <a:cubicBezTo>
                  <a:pt x="-167" y="17317"/>
                  <a:pt x="21" y="21600"/>
                  <a:pt x="21" y="21600"/>
                </a:cubicBezTo>
                <a:cubicBezTo>
                  <a:pt x="21245" y="21600"/>
                  <a:pt x="21245" y="21600"/>
                  <a:pt x="21245" y="21600"/>
                </a:cubicBezTo>
                <a:cubicBezTo>
                  <a:pt x="21245" y="21600"/>
                  <a:pt x="21433" y="17317"/>
                  <a:pt x="20870" y="1657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90" name="Group"/>
          <p:cNvGrpSpPr/>
          <p:nvPr/>
        </p:nvGrpSpPr>
        <p:grpSpPr>
          <a:xfrm>
            <a:off x="3520017" y="4115056"/>
            <a:ext cx="395818" cy="275167"/>
            <a:chOff x="0" y="0"/>
            <a:chExt cx="791634" cy="550333"/>
          </a:xfrm>
          <a:solidFill>
            <a:schemeClr val="tx1"/>
          </a:solidFill>
        </p:grpSpPr>
        <p:sp>
          <p:nvSpPr>
            <p:cNvPr id="2185" name="Shape"/>
            <p:cNvSpPr/>
            <p:nvPr/>
          </p:nvSpPr>
          <p:spPr>
            <a:xfrm>
              <a:off x="101169" y="105831"/>
              <a:ext cx="229032" cy="211668"/>
            </a:xfrm>
            <a:custGeom>
              <a:avLst/>
              <a:gdLst/>
              <a:ahLst/>
              <a:cxnLst>
                <a:cxn ang="0">
                  <a:pos x="wd2" y="hd2"/>
                </a:cxn>
                <a:cxn ang="5400000">
                  <a:pos x="wd2" y="hd2"/>
                </a:cxn>
                <a:cxn ang="10800000">
                  <a:pos x="wd2" y="hd2"/>
                </a:cxn>
                <a:cxn ang="16200000">
                  <a:pos x="wd2" y="hd2"/>
                </a:cxn>
              </a:cxnLst>
              <a:rect l="0" t="0" r="r" b="b"/>
              <a:pathLst>
                <a:path w="21247" h="21600" extrusionOk="0">
                  <a:moveTo>
                    <a:pt x="21247" y="21600"/>
                  </a:moveTo>
                  <a:cubicBezTo>
                    <a:pt x="21247" y="21600"/>
                    <a:pt x="21247" y="19510"/>
                    <a:pt x="20612" y="18116"/>
                  </a:cubicBezTo>
                  <a:cubicBezTo>
                    <a:pt x="19976" y="17419"/>
                    <a:pt x="18071" y="16723"/>
                    <a:pt x="16165" y="15329"/>
                  </a:cubicBezTo>
                  <a:cubicBezTo>
                    <a:pt x="13623" y="14632"/>
                    <a:pt x="13623" y="13935"/>
                    <a:pt x="13623" y="13935"/>
                  </a:cubicBezTo>
                  <a:cubicBezTo>
                    <a:pt x="12988" y="11845"/>
                    <a:pt x="12988" y="11845"/>
                    <a:pt x="12988" y="11845"/>
                  </a:cubicBezTo>
                  <a:cubicBezTo>
                    <a:pt x="12988" y="11845"/>
                    <a:pt x="14259" y="11148"/>
                    <a:pt x="14259" y="9058"/>
                  </a:cubicBezTo>
                  <a:cubicBezTo>
                    <a:pt x="14894" y="9058"/>
                    <a:pt x="15529" y="8361"/>
                    <a:pt x="15529" y="7665"/>
                  </a:cubicBezTo>
                  <a:cubicBezTo>
                    <a:pt x="15529" y="7665"/>
                    <a:pt x="15529" y="6271"/>
                    <a:pt x="14894" y="6271"/>
                  </a:cubicBezTo>
                  <a:cubicBezTo>
                    <a:pt x="14894" y="4877"/>
                    <a:pt x="14894" y="4181"/>
                    <a:pt x="14894" y="3484"/>
                  </a:cubicBezTo>
                  <a:cubicBezTo>
                    <a:pt x="14894" y="2090"/>
                    <a:pt x="12988" y="0"/>
                    <a:pt x="10447" y="0"/>
                  </a:cubicBezTo>
                  <a:cubicBezTo>
                    <a:pt x="7906" y="0"/>
                    <a:pt x="6635" y="2090"/>
                    <a:pt x="6635" y="3484"/>
                  </a:cubicBezTo>
                  <a:cubicBezTo>
                    <a:pt x="6635" y="4181"/>
                    <a:pt x="6635" y="4877"/>
                    <a:pt x="6635" y="6271"/>
                  </a:cubicBezTo>
                  <a:cubicBezTo>
                    <a:pt x="6000" y="6271"/>
                    <a:pt x="6000" y="7665"/>
                    <a:pt x="6000" y="7665"/>
                  </a:cubicBezTo>
                  <a:cubicBezTo>
                    <a:pt x="6000" y="8361"/>
                    <a:pt x="6635" y="9058"/>
                    <a:pt x="6635" y="9058"/>
                  </a:cubicBezTo>
                  <a:cubicBezTo>
                    <a:pt x="7271" y="11148"/>
                    <a:pt x="7906" y="11845"/>
                    <a:pt x="7906" y="11845"/>
                  </a:cubicBezTo>
                  <a:cubicBezTo>
                    <a:pt x="7906" y="13935"/>
                    <a:pt x="7906" y="13935"/>
                    <a:pt x="7906" y="13935"/>
                  </a:cubicBezTo>
                  <a:cubicBezTo>
                    <a:pt x="7906" y="13935"/>
                    <a:pt x="7271" y="14632"/>
                    <a:pt x="5365" y="15329"/>
                  </a:cubicBezTo>
                  <a:cubicBezTo>
                    <a:pt x="3459" y="16723"/>
                    <a:pt x="918" y="17419"/>
                    <a:pt x="282" y="18116"/>
                  </a:cubicBezTo>
                  <a:cubicBezTo>
                    <a:pt x="-353" y="19510"/>
                    <a:pt x="282" y="21600"/>
                    <a:pt x="282" y="21600"/>
                  </a:cubicBezTo>
                  <a:lnTo>
                    <a:pt x="21247"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86" name="Rectangle"/>
            <p:cNvSpPr/>
            <p:nvPr/>
          </p:nvSpPr>
          <p:spPr>
            <a:xfrm>
              <a:off x="397933" y="105831"/>
              <a:ext cx="198969"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87" name="Rectangle"/>
            <p:cNvSpPr/>
            <p:nvPr/>
          </p:nvSpPr>
          <p:spPr>
            <a:xfrm>
              <a:off x="397933" y="207432"/>
              <a:ext cx="300569"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88" name="Rectangle"/>
            <p:cNvSpPr/>
            <p:nvPr/>
          </p:nvSpPr>
          <p:spPr>
            <a:xfrm>
              <a:off x="397933" y="300565"/>
              <a:ext cx="245534" cy="508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89" name="Shape"/>
            <p:cNvSpPr/>
            <p:nvPr/>
          </p:nvSpPr>
          <p:spPr>
            <a:xfrm>
              <a:off x="-1" y="0"/>
              <a:ext cx="791636" cy="55033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21600"/>
                    <a:pt x="0" y="21600"/>
                    <a:pt x="0" y="21600"/>
                  </a:cubicBezTo>
                  <a:cubicBezTo>
                    <a:pt x="21600" y="21600"/>
                    <a:pt x="21600" y="21600"/>
                    <a:pt x="21600" y="21600"/>
                  </a:cubicBezTo>
                  <a:cubicBezTo>
                    <a:pt x="21600" y="0"/>
                    <a:pt x="21600" y="0"/>
                    <a:pt x="21600" y="0"/>
                  </a:cubicBezTo>
                  <a:lnTo>
                    <a:pt x="0" y="0"/>
                  </a:lnTo>
                  <a:close/>
                  <a:moveTo>
                    <a:pt x="20297" y="19710"/>
                  </a:moveTo>
                  <a:cubicBezTo>
                    <a:pt x="17503" y="19710"/>
                    <a:pt x="17503" y="19710"/>
                    <a:pt x="17503" y="19710"/>
                  </a:cubicBezTo>
                  <a:cubicBezTo>
                    <a:pt x="17503" y="19440"/>
                    <a:pt x="17503" y="19170"/>
                    <a:pt x="17503" y="18630"/>
                  </a:cubicBezTo>
                  <a:cubicBezTo>
                    <a:pt x="17503" y="17010"/>
                    <a:pt x="16759" y="15930"/>
                    <a:pt x="15641" y="15930"/>
                  </a:cubicBezTo>
                  <a:cubicBezTo>
                    <a:pt x="14524" y="15930"/>
                    <a:pt x="13593" y="17010"/>
                    <a:pt x="13593" y="18630"/>
                  </a:cubicBezTo>
                  <a:cubicBezTo>
                    <a:pt x="13593" y="19170"/>
                    <a:pt x="13593" y="19440"/>
                    <a:pt x="13593" y="19710"/>
                  </a:cubicBezTo>
                  <a:cubicBezTo>
                    <a:pt x="8007" y="19710"/>
                    <a:pt x="8007" y="19710"/>
                    <a:pt x="8007" y="19710"/>
                  </a:cubicBezTo>
                  <a:cubicBezTo>
                    <a:pt x="8007" y="19440"/>
                    <a:pt x="8193" y="19170"/>
                    <a:pt x="8193" y="18630"/>
                  </a:cubicBezTo>
                  <a:cubicBezTo>
                    <a:pt x="8193" y="17010"/>
                    <a:pt x="7262" y="15930"/>
                    <a:pt x="6145" y="15930"/>
                  </a:cubicBezTo>
                  <a:cubicBezTo>
                    <a:pt x="5028" y="15930"/>
                    <a:pt x="4097" y="17010"/>
                    <a:pt x="4097" y="18630"/>
                  </a:cubicBezTo>
                  <a:cubicBezTo>
                    <a:pt x="4097" y="19170"/>
                    <a:pt x="4097" y="19440"/>
                    <a:pt x="4097" y="19710"/>
                  </a:cubicBezTo>
                  <a:cubicBezTo>
                    <a:pt x="1303" y="19710"/>
                    <a:pt x="1303" y="19710"/>
                    <a:pt x="1303" y="19710"/>
                  </a:cubicBezTo>
                  <a:cubicBezTo>
                    <a:pt x="1303" y="2160"/>
                    <a:pt x="1303" y="2160"/>
                    <a:pt x="1303" y="2160"/>
                  </a:cubicBezTo>
                  <a:cubicBezTo>
                    <a:pt x="20297" y="2160"/>
                    <a:pt x="20297" y="2160"/>
                    <a:pt x="20297" y="2160"/>
                  </a:cubicBezTo>
                  <a:lnTo>
                    <a:pt x="20297" y="1971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191" name="Shape"/>
          <p:cNvSpPr/>
          <p:nvPr/>
        </p:nvSpPr>
        <p:spPr>
          <a:xfrm>
            <a:off x="5899150" y="3992033"/>
            <a:ext cx="247650" cy="397934"/>
          </a:xfrm>
          <a:custGeom>
            <a:avLst/>
            <a:gdLst/>
            <a:ahLst/>
            <a:cxnLst>
              <a:cxn ang="0">
                <a:pos x="wd2" y="hd2"/>
              </a:cxn>
              <a:cxn ang="5400000">
                <a:pos x="wd2" y="hd2"/>
              </a:cxn>
              <a:cxn ang="10800000">
                <a:pos x="wd2" y="hd2"/>
              </a:cxn>
              <a:cxn ang="16200000">
                <a:pos x="wd2" y="hd2"/>
              </a:cxn>
            </a:cxnLst>
            <a:rect l="0" t="0" r="r" b="b"/>
            <a:pathLst>
              <a:path w="21600" h="21600" extrusionOk="0">
                <a:moveTo>
                  <a:pt x="21600" y="6703"/>
                </a:moveTo>
                <a:cubicBezTo>
                  <a:pt x="21600" y="2979"/>
                  <a:pt x="16570" y="0"/>
                  <a:pt x="10652" y="0"/>
                </a:cubicBezTo>
                <a:cubicBezTo>
                  <a:pt x="4734" y="0"/>
                  <a:pt x="0" y="2979"/>
                  <a:pt x="0" y="6703"/>
                </a:cubicBezTo>
                <a:cubicBezTo>
                  <a:pt x="0" y="10055"/>
                  <a:pt x="3551" y="12848"/>
                  <a:pt x="8581" y="13407"/>
                </a:cubicBezTo>
                <a:cubicBezTo>
                  <a:pt x="8581" y="16200"/>
                  <a:pt x="8581" y="16200"/>
                  <a:pt x="8581" y="16200"/>
                </a:cubicBezTo>
                <a:cubicBezTo>
                  <a:pt x="4142" y="16200"/>
                  <a:pt x="4142" y="16200"/>
                  <a:pt x="4142" y="16200"/>
                </a:cubicBezTo>
                <a:cubicBezTo>
                  <a:pt x="4142" y="18993"/>
                  <a:pt x="4142" y="18993"/>
                  <a:pt x="4142" y="18993"/>
                </a:cubicBezTo>
                <a:cubicBezTo>
                  <a:pt x="8581" y="18993"/>
                  <a:pt x="8581" y="18993"/>
                  <a:pt x="8581" y="18993"/>
                </a:cubicBezTo>
                <a:cubicBezTo>
                  <a:pt x="8581" y="21600"/>
                  <a:pt x="8581" y="21600"/>
                  <a:pt x="8581" y="21600"/>
                </a:cubicBezTo>
                <a:cubicBezTo>
                  <a:pt x="12723" y="21600"/>
                  <a:pt x="12723" y="21600"/>
                  <a:pt x="12723" y="21600"/>
                </a:cubicBezTo>
                <a:cubicBezTo>
                  <a:pt x="12723" y="18993"/>
                  <a:pt x="12723" y="18993"/>
                  <a:pt x="12723" y="18993"/>
                </a:cubicBezTo>
                <a:cubicBezTo>
                  <a:pt x="17162" y="18993"/>
                  <a:pt x="17162" y="18993"/>
                  <a:pt x="17162" y="18993"/>
                </a:cubicBezTo>
                <a:cubicBezTo>
                  <a:pt x="17162" y="16200"/>
                  <a:pt x="17162" y="16200"/>
                  <a:pt x="17162" y="16200"/>
                </a:cubicBezTo>
                <a:cubicBezTo>
                  <a:pt x="12723" y="16200"/>
                  <a:pt x="12723" y="16200"/>
                  <a:pt x="12723" y="16200"/>
                </a:cubicBezTo>
                <a:cubicBezTo>
                  <a:pt x="12723" y="13407"/>
                  <a:pt x="12723" y="13407"/>
                  <a:pt x="12723" y="13407"/>
                </a:cubicBezTo>
                <a:cubicBezTo>
                  <a:pt x="17753" y="12848"/>
                  <a:pt x="21600" y="10055"/>
                  <a:pt x="21600" y="6703"/>
                </a:cubicBezTo>
                <a:close/>
                <a:moveTo>
                  <a:pt x="10652" y="10800"/>
                </a:moveTo>
                <a:cubicBezTo>
                  <a:pt x="7101" y="10800"/>
                  <a:pt x="4142" y="8938"/>
                  <a:pt x="4142" y="6703"/>
                </a:cubicBezTo>
                <a:cubicBezTo>
                  <a:pt x="4142" y="4469"/>
                  <a:pt x="7101" y="2793"/>
                  <a:pt x="10652" y="2793"/>
                </a:cubicBezTo>
                <a:cubicBezTo>
                  <a:pt x="14203" y="2793"/>
                  <a:pt x="17162" y="4469"/>
                  <a:pt x="17162" y="6703"/>
                </a:cubicBezTo>
                <a:cubicBezTo>
                  <a:pt x="17162" y="8938"/>
                  <a:pt x="14203" y="10800"/>
                  <a:pt x="10652" y="108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192" name="Shape"/>
          <p:cNvSpPr/>
          <p:nvPr/>
        </p:nvSpPr>
        <p:spPr>
          <a:xfrm>
            <a:off x="6714067" y="4017433"/>
            <a:ext cx="370418" cy="372534"/>
          </a:xfrm>
          <a:custGeom>
            <a:avLst/>
            <a:gdLst/>
            <a:ahLst/>
            <a:cxnLst>
              <a:cxn ang="0">
                <a:pos x="wd2" y="hd2"/>
              </a:cxn>
              <a:cxn ang="5400000">
                <a:pos x="wd2" y="hd2"/>
              </a:cxn>
              <a:cxn ang="10800000">
                <a:pos x="wd2" y="hd2"/>
              </a:cxn>
              <a:cxn ang="16200000">
                <a:pos x="wd2" y="hd2"/>
              </a:cxn>
            </a:cxnLst>
            <a:rect l="0" t="0" r="r" b="b"/>
            <a:pathLst>
              <a:path w="21600" h="21600" extrusionOk="0">
                <a:moveTo>
                  <a:pt x="11692" y="0"/>
                </a:moveTo>
                <a:cubicBezTo>
                  <a:pt x="11692" y="2972"/>
                  <a:pt x="11692" y="2972"/>
                  <a:pt x="11692" y="2972"/>
                </a:cubicBezTo>
                <a:cubicBezTo>
                  <a:pt x="16844" y="2972"/>
                  <a:pt x="16844" y="2972"/>
                  <a:pt x="16844" y="2972"/>
                </a:cubicBezTo>
                <a:cubicBezTo>
                  <a:pt x="11295" y="8521"/>
                  <a:pt x="11295" y="8521"/>
                  <a:pt x="11295" y="8521"/>
                </a:cubicBezTo>
                <a:cubicBezTo>
                  <a:pt x="10106" y="7728"/>
                  <a:pt x="8719" y="7332"/>
                  <a:pt x="7332" y="7332"/>
                </a:cubicBezTo>
                <a:cubicBezTo>
                  <a:pt x="3369" y="7332"/>
                  <a:pt x="0" y="10503"/>
                  <a:pt x="0" y="14466"/>
                </a:cubicBezTo>
                <a:cubicBezTo>
                  <a:pt x="0" y="18429"/>
                  <a:pt x="3369" y="21600"/>
                  <a:pt x="7332" y="21600"/>
                </a:cubicBezTo>
                <a:cubicBezTo>
                  <a:pt x="11295" y="21600"/>
                  <a:pt x="14466" y="18429"/>
                  <a:pt x="14466" y="14466"/>
                </a:cubicBezTo>
                <a:cubicBezTo>
                  <a:pt x="14466" y="13079"/>
                  <a:pt x="14070" y="11692"/>
                  <a:pt x="13277" y="10503"/>
                </a:cubicBezTo>
                <a:cubicBezTo>
                  <a:pt x="18826" y="4954"/>
                  <a:pt x="18826" y="4954"/>
                  <a:pt x="18826" y="4954"/>
                </a:cubicBezTo>
                <a:cubicBezTo>
                  <a:pt x="18826" y="10106"/>
                  <a:pt x="18826" y="10106"/>
                  <a:pt x="18826" y="10106"/>
                </a:cubicBezTo>
                <a:cubicBezTo>
                  <a:pt x="21600" y="10106"/>
                  <a:pt x="21600" y="10106"/>
                  <a:pt x="21600" y="10106"/>
                </a:cubicBezTo>
                <a:cubicBezTo>
                  <a:pt x="21600" y="0"/>
                  <a:pt x="21600" y="0"/>
                  <a:pt x="21600" y="0"/>
                </a:cubicBezTo>
                <a:lnTo>
                  <a:pt x="11692" y="0"/>
                </a:lnTo>
                <a:close/>
                <a:moveTo>
                  <a:pt x="7332" y="18826"/>
                </a:moveTo>
                <a:cubicBezTo>
                  <a:pt x="4954" y="18826"/>
                  <a:pt x="2972" y="16844"/>
                  <a:pt x="2972" y="14466"/>
                </a:cubicBezTo>
                <a:cubicBezTo>
                  <a:pt x="2972" y="12088"/>
                  <a:pt x="4954" y="10106"/>
                  <a:pt x="7332" y="10106"/>
                </a:cubicBezTo>
                <a:cubicBezTo>
                  <a:pt x="9710" y="10106"/>
                  <a:pt x="11692" y="12088"/>
                  <a:pt x="11692" y="14466"/>
                </a:cubicBezTo>
                <a:cubicBezTo>
                  <a:pt x="11692" y="16844"/>
                  <a:pt x="9710" y="18826"/>
                  <a:pt x="7332" y="1882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195" name="Group"/>
          <p:cNvGrpSpPr/>
          <p:nvPr/>
        </p:nvGrpSpPr>
        <p:grpSpPr>
          <a:xfrm>
            <a:off x="8299451" y="3992289"/>
            <a:ext cx="372534" cy="389467"/>
            <a:chOff x="0" y="0"/>
            <a:chExt cx="745066" cy="778933"/>
          </a:xfrm>
          <a:solidFill>
            <a:schemeClr val="tx1"/>
          </a:solidFill>
        </p:grpSpPr>
        <p:sp>
          <p:nvSpPr>
            <p:cNvPr id="2193" name="Shape"/>
            <p:cNvSpPr/>
            <p:nvPr/>
          </p:nvSpPr>
          <p:spPr>
            <a:xfrm>
              <a:off x="110066" y="0"/>
              <a:ext cx="635001" cy="546102"/>
            </a:xfrm>
            <a:custGeom>
              <a:avLst/>
              <a:gdLst/>
              <a:ahLst/>
              <a:cxnLst>
                <a:cxn ang="0">
                  <a:pos x="wd2" y="hd2"/>
                </a:cxn>
                <a:cxn ang="5400000">
                  <a:pos x="wd2" y="hd2"/>
                </a:cxn>
                <a:cxn ang="10800000">
                  <a:pos x="wd2" y="hd2"/>
                </a:cxn>
                <a:cxn ang="16200000">
                  <a:pos x="wd2" y="hd2"/>
                </a:cxn>
              </a:cxnLst>
              <a:rect l="0" t="0" r="r" b="b"/>
              <a:pathLst>
                <a:path w="21600" h="21600" extrusionOk="0">
                  <a:moveTo>
                    <a:pt x="19974" y="0"/>
                  </a:moveTo>
                  <a:cubicBezTo>
                    <a:pt x="0" y="0"/>
                    <a:pt x="0" y="0"/>
                    <a:pt x="0" y="0"/>
                  </a:cubicBezTo>
                  <a:cubicBezTo>
                    <a:pt x="6735" y="4050"/>
                    <a:pt x="6735" y="4050"/>
                    <a:pt x="6735" y="4050"/>
                  </a:cubicBezTo>
                  <a:cubicBezTo>
                    <a:pt x="18116" y="4050"/>
                    <a:pt x="18116" y="4050"/>
                    <a:pt x="18116" y="4050"/>
                  </a:cubicBezTo>
                  <a:cubicBezTo>
                    <a:pt x="18116" y="5940"/>
                    <a:pt x="18116" y="5940"/>
                    <a:pt x="18116" y="5940"/>
                  </a:cubicBezTo>
                  <a:cubicBezTo>
                    <a:pt x="10219" y="5940"/>
                    <a:pt x="10219" y="5940"/>
                    <a:pt x="10219" y="5940"/>
                  </a:cubicBezTo>
                  <a:cubicBezTo>
                    <a:pt x="12310" y="7290"/>
                    <a:pt x="12310" y="7290"/>
                    <a:pt x="12310" y="7290"/>
                  </a:cubicBezTo>
                  <a:cubicBezTo>
                    <a:pt x="13239" y="7830"/>
                    <a:pt x="13935" y="8640"/>
                    <a:pt x="14400" y="9720"/>
                  </a:cubicBezTo>
                  <a:cubicBezTo>
                    <a:pt x="18116" y="9720"/>
                    <a:pt x="18116" y="9720"/>
                    <a:pt x="18116" y="9720"/>
                  </a:cubicBezTo>
                  <a:cubicBezTo>
                    <a:pt x="18116" y="11880"/>
                    <a:pt x="18116" y="11880"/>
                    <a:pt x="18116" y="11880"/>
                  </a:cubicBezTo>
                  <a:cubicBezTo>
                    <a:pt x="14865" y="11880"/>
                    <a:pt x="14865" y="11880"/>
                    <a:pt x="14865" y="11880"/>
                  </a:cubicBezTo>
                  <a:cubicBezTo>
                    <a:pt x="14865" y="21600"/>
                    <a:pt x="14865" y="21600"/>
                    <a:pt x="14865" y="21600"/>
                  </a:cubicBezTo>
                  <a:cubicBezTo>
                    <a:pt x="19974" y="21600"/>
                    <a:pt x="19974" y="21600"/>
                    <a:pt x="19974" y="21600"/>
                  </a:cubicBezTo>
                  <a:cubicBezTo>
                    <a:pt x="20903" y="21600"/>
                    <a:pt x="21600" y="20790"/>
                    <a:pt x="21600" y="19710"/>
                  </a:cubicBezTo>
                  <a:cubicBezTo>
                    <a:pt x="21600" y="1890"/>
                    <a:pt x="21600" y="1890"/>
                    <a:pt x="21600" y="1890"/>
                  </a:cubicBezTo>
                  <a:cubicBezTo>
                    <a:pt x="21600" y="810"/>
                    <a:pt x="20903" y="0"/>
                    <a:pt x="19974"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94" name="Shape"/>
            <p:cNvSpPr/>
            <p:nvPr/>
          </p:nvSpPr>
          <p:spPr>
            <a:xfrm>
              <a:off x="0" y="21165"/>
              <a:ext cx="499534" cy="757769"/>
            </a:xfrm>
            <a:custGeom>
              <a:avLst/>
              <a:gdLst/>
              <a:ahLst/>
              <a:cxnLst>
                <a:cxn ang="0">
                  <a:pos x="wd2" y="hd2"/>
                </a:cxn>
                <a:cxn ang="5400000">
                  <a:pos x="wd2" y="hd2"/>
                </a:cxn>
                <a:cxn ang="10800000">
                  <a:pos x="wd2" y="hd2"/>
                </a:cxn>
                <a:cxn ang="16200000">
                  <a:pos x="wd2" y="hd2"/>
                </a:cxn>
              </a:cxnLst>
              <a:rect l="0" t="0" r="r" b="b"/>
              <a:pathLst>
                <a:path w="21600" h="21600" extrusionOk="0">
                  <a:moveTo>
                    <a:pt x="19529" y="5838"/>
                  </a:moveTo>
                  <a:cubicBezTo>
                    <a:pt x="2071" y="0"/>
                    <a:pt x="2071" y="0"/>
                    <a:pt x="2071" y="0"/>
                  </a:cubicBezTo>
                  <a:cubicBezTo>
                    <a:pt x="1775" y="0"/>
                    <a:pt x="1479" y="0"/>
                    <a:pt x="1184" y="0"/>
                  </a:cubicBezTo>
                  <a:cubicBezTo>
                    <a:pt x="592" y="0"/>
                    <a:pt x="0" y="195"/>
                    <a:pt x="0" y="778"/>
                  </a:cubicBezTo>
                  <a:cubicBezTo>
                    <a:pt x="0" y="13622"/>
                    <a:pt x="0" y="13622"/>
                    <a:pt x="0" y="13622"/>
                  </a:cubicBezTo>
                  <a:cubicBezTo>
                    <a:pt x="0" y="14400"/>
                    <a:pt x="888" y="15373"/>
                    <a:pt x="2071" y="15568"/>
                  </a:cubicBezTo>
                  <a:cubicBezTo>
                    <a:pt x="19529" y="21405"/>
                    <a:pt x="19529" y="21405"/>
                    <a:pt x="19529" y="21405"/>
                  </a:cubicBezTo>
                  <a:cubicBezTo>
                    <a:pt x="19825" y="21600"/>
                    <a:pt x="20121" y="21600"/>
                    <a:pt x="20416" y="21600"/>
                  </a:cubicBezTo>
                  <a:cubicBezTo>
                    <a:pt x="21008" y="21600"/>
                    <a:pt x="21600" y="21211"/>
                    <a:pt x="21600" y="20627"/>
                  </a:cubicBezTo>
                  <a:cubicBezTo>
                    <a:pt x="21600" y="7978"/>
                    <a:pt x="21600" y="7978"/>
                    <a:pt x="21600" y="7978"/>
                  </a:cubicBezTo>
                  <a:cubicBezTo>
                    <a:pt x="21600" y="7200"/>
                    <a:pt x="20712" y="6227"/>
                    <a:pt x="19529" y="5838"/>
                  </a:cubicBezTo>
                  <a:close/>
                  <a:moveTo>
                    <a:pt x="15090" y="14984"/>
                  </a:moveTo>
                  <a:cubicBezTo>
                    <a:pt x="13907" y="14984"/>
                    <a:pt x="13019" y="14011"/>
                    <a:pt x="13019" y="12843"/>
                  </a:cubicBezTo>
                  <a:cubicBezTo>
                    <a:pt x="13019" y="11676"/>
                    <a:pt x="13907" y="10703"/>
                    <a:pt x="15090" y="10703"/>
                  </a:cubicBezTo>
                  <a:cubicBezTo>
                    <a:pt x="16274" y="10703"/>
                    <a:pt x="17162" y="11676"/>
                    <a:pt x="17162" y="12843"/>
                  </a:cubicBezTo>
                  <a:cubicBezTo>
                    <a:pt x="17162" y="14011"/>
                    <a:pt x="16274" y="14984"/>
                    <a:pt x="15090" y="1498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199" name="Group"/>
          <p:cNvGrpSpPr/>
          <p:nvPr/>
        </p:nvGrpSpPr>
        <p:grpSpPr>
          <a:xfrm>
            <a:off x="10653185" y="3992289"/>
            <a:ext cx="395818" cy="226485"/>
            <a:chOff x="0" y="0"/>
            <a:chExt cx="791634" cy="452967"/>
          </a:xfrm>
          <a:solidFill>
            <a:schemeClr val="tx1"/>
          </a:solidFill>
        </p:grpSpPr>
        <p:sp>
          <p:nvSpPr>
            <p:cNvPr id="2196" name="Rectangle"/>
            <p:cNvSpPr/>
            <p:nvPr/>
          </p:nvSpPr>
          <p:spPr>
            <a:xfrm>
              <a:off x="143933" y="152400"/>
              <a:ext cx="101601" cy="46568"/>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97" name="Rectangle"/>
            <p:cNvSpPr/>
            <p:nvPr/>
          </p:nvSpPr>
          <p:spPr>
            <a:xfrm>
              <a:off x="143933" y="245533"/>
              <a:ext cx="101601" cy="55036"/>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198" name="Shape"/>
            <p:cNvSpPr/>
            <p:nvPr/>
          </p:nvSpPr>
          <p:spPr>
            <a:xfrm>
              <a:off x="-1" y="0"/>
              <a:ext cx="791636" cy="452969"/>
            </a:xfrm>
            <a:custGeom>
              <a:avLst/>
              <a:gdLst/>
              <a:ahLst/>
              <a:cxnLst>
                <a:cxn ang="0">
                  <a:pos x="wd2" y="hd2"/>
                </a:cxn>
                <a:cxn ang="5400000">
                  <a:pos x="wd2" y="hd2"/>
                </a:cxn>
                <a:cxn ang="10800000">
                  <a:pos x="wd2" y="hd2"/>
                </a:cxn>
                <a:cxn ang="16200000">
                  <a:pos x="wd2" y="hd2"/>
                </a:cxn>
              </a:cxnLst>
              <a:rect l="0" t="0" r="r" b="b"/>
              <a:pathLst>
                <a:path w="21600" h="21600" extrusionOk="0">
                  <a:moveTo>
                    <a:pt x="20297" y="0"/>
                  </a:moveTo>
                  <a:cubicBezTo>
                    <a:pt x="1303" y="0"/>
                    <a:pt x="1303" y="0"/>
                    <a:pt x="1303" y="0"/>
                  </a:cubicBezTo>
                  <a:cubicBezTo>
                    <a:pt x="559" y="0"/>
                    <a:pt x="0" y="982"/>
                    <a:pt x="0" y="2291"/>
                  </a:cubicBezTo>
                  <a:cubicBezTo>
                    <a:pt x="0" y="18982"/>
                    <a:pt x="0" y="18982"/>
                    <a:pt x="0" y="18982"/>
                  </a:cubicBezTo>
                  <a:cubicBezTo>
                    <a:pt x="0" y="20291"/>
                    <a:pt x="559" y="21600"/>
                    <a:pt x="1303" y="21600"/>
                  </a:cubicBezTo>
                  <a:cubicBezTo>
                    <a:pt x="20297" y="21600"/>
                    <a:pt x="20297" y="21600"/>
                    <a:pt x="20297" y="21600"/>
                  </a:cubicBezTo>
                  <a:cubicBezTo>
                    <a:pt x="21041" y="21600"/>
                    <a:pt x="21600" y="20291"/>
                    <a:pt x="21600" y="18982"/>
                  </a:cubicBezTo>
                  <a:cubicBezTo>
                    <a:pt x="21600" y="2291"/>
                    <a:pt x="21600" y="2291"/>
                    <a:pt x="21600" y="2291"/>
                  </a:cubicBezTo>
                  <a:cubicBezTo>
                    <a:pt x="21600" y="982"/>
                    <a:pt x="21041" y="0"/>
                    <a:pt x="20297" y="0"/>
                  </a:cubicBezTo>
                  <a:close/>
                  <a:moveTo>
                    <a:pt x="8007" y="16691"/>
                  </a:moveTo>
                  <a:cubicBezTo>
                    <a:pt x="2607" y="16691"/>
                    <a:pt x="2607" y="16691"/>
                    <a:pt x="2607" y="16691"/>
                  </a:cubicBezTo>
                  <a:cubicBezTo>
                    <a:pt x="2607" y="4909"/>
                    <a:pt x="2607" y="4909"/>
                    <a:pt x="2607" y="4909"/>
                  </a:cubicBezTo>
                  <a:cubicBezTo>
                    <a:pt x="8007" y="4909"/>
                    <a:pt x="8007" y="4909"/>
                    <a:pt x="8007" y="4909"/>
                  </a:cubicBezTo>
                  <a:lnTo>
                    <a:pt x="8007" y="16691"/>
                  </a:lnTo>
                  <a:close/>
                  <a:moveTo>
                    <a:pt x="13407" y="16691"/>
                  </a:moveTo>
                  <a:cubicBezTo>
                    <a:pt x="9497" y="16691"/>
                    <a:pt x="9497" y="16691"/>
                    <a:pt x="9497" y="16691"/>
                  </a:cubicBezTo>
                  <a:cubicBezTo>
                    <a:pt x="9497" y="4909"/>
                    <a:pt x="9497" y="4909"/>
                    <a:pt x="9497" y="4909"/>
                  </a:cubicBezTo>
                  <a:cubicBezTo>
                    <a:pt x="10800" y="4909"/>
                    <a:pt x="10800" y="4909"/>
                    <a:pt x="10800" y="4909"/>
                  </a:cubicBezTo>
                  <a:cubicBezTo>
                    <a:pt x="10800" y="14400"/>
                    <a:pt x="10800" y="14400"/>
                    <a:pt x="10800" y="14400"/>
                  </a:cubicBezTo>
                  <a:cubicBezTo>
                    <a:pt x="12103" y="14400"/>
                    <a:pt x="12103" y="14400"/>
                    <a:pt x="12103" y="14400"/>
                  </a:cubicBezTo>
                  <a:cubicBezTo>
                    <a:pt x="12103" y="4909"/>
                    <a:pt x="12103" y="4909"/>
                    <a:pt x="12103" y="4909"/>
                  </a:cubicBezTo>
                  <a:cubicBezTo>
                    <a:pt x="13407" y="4909"/>
                    <a:pt x="13407" y="4909"/>
                    <a:pt x="13407" y="4909"/>
                  </a:cubicBezTo>
                  <a:lnTo>
                    <a:pt x="13407" y="16691"/>
                  </a:lnTo>
                  <a:close/>
                  <a:moveTo>
                    <a:pt x="18807" y="11782"/>
                  </a:moveTo>
                  <a:cubicBezTo>
                    <a:pt x="17503" y="11782"/>
                    <a:pt x="17503" y="11782"/>
                    <a:pt x="17503" y="11782"/>
                  </a:cubicBezTo>
                  <a:cubicBezTo>
                    <a:pt x="17503" y="16691"/>
                    <a:pt x="17503" y="16691"/>
                    <a:pt x="17503" y="16691"/>
                  </a:cubicBezTo>
                  <a:cubicBezTo>
                    <a:pt x="16200" y="16691"/>
                    <a:pt x="16200" y="16691"/>
                    <a:pt x="16200" y="16691"/>
                  </a:cubicBezTo>
                  <a:cubicBezTo>
                    <a:pt x="16200" y="11782"/>
                    <a:pt x="16200" y="11782"/>
                    <a:pt x="16200" y="11782"/>
                  </a:cubicBezTo>
                  <a:cubicBezTo>
                    <a:pt x="14897" y="11782"/>
                    <a:pt x="14897" y="11782"/>
                    <a:pt x="14897" y="11782"/>
                  </a:cubicBezTo>
                  <a:cubicBezTo>
                    <a:pt x="14897" y="4909"/>
                    <a:pt x="14897" y="4909"/>
                    <a:pt x="14897" y="4909"/>
                  </a:cubicBezTo>
                  <a:cubicBezTo>
                    <a:pt x="16200" y="4909"/>
                    <a:pt x="16200" y="4909"/>
                    <a:pt x="16200" y="4909"/>
                  </a:cubicBezTo>
                  <a:cubicBezTo>
                    <a:pt x="16200" y="9491"/>
                    <a:pt x="16200" y="9491"/>
                    <a:pt x="16200" y="9491"/>
                  </a:cubicBezTo>
                  <a:cubicBezTo>
                    <a:pt x="17503" y="9491"/>
                    <a:pt x="17503" y="9491"/>
                    <a:pt x="17503" y="9491"/>
                  </a:cubicBezTo>
                  <a:cubicBezTo>
                    <a:pt x="17503" y="4909"/>
                    <a:pt x="17503" y="4909"/>
                    <a:pt x="17503" y="4909"/>
                  </a:cubicBezTo>
                  <a:cubicBezTo>
                    <a:pt x="18807" y="4909"/>
                    <a:pt x="18807" y="4909"/>
                    <a:pt x="18807" y="4909"/>
                  </a:cubicBezTo>
                  <a:lnTo>
                    <a:pt x="18807" y="1178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00" name="Shape"/>
          <p:cNvSpPr/>
          <p:nvPr/>
        </p:nvSpPr>
        <p:spPr>
          <a:xfrm>
            <a:off x="11444818" y="3992033"/>
            <a:ext cx="395817" cy="226485"/>
          </a:xfrm>
          <a:custGeom>
            <a:avLst/>
            <a:gdLst/>
            <a:ahLst/>
            <a:cxnLst>
              <a:cxn ang="0">
                <a:pos x="wd2" y="hd2"/>
              </a:cxn>
              <a:cxn ang="5400000">
                <a:pos x="wd2" y="hd2"/>
              </a:cxn>
              <a:cxn ang="10800000">
                <a:pos x="wd2" y="hd2"/>
              </a:cxn>
              <a:cxn ang="16200000">
                <a:pos x="wd2" y="hd2"/>
              </a:cxn>
            </a:cxnLst>
            <a:rect l="0" t="0" r="r" b="b"/>
            <a:pathLst>
              <a:path w="21600" h="21600" extrusionOk="0">
                <a:moveTo>
                  <a:pt x="20297" y="0"/>
                </a:moveTo>
                <a:cubicBezTo>
                  <a:pt x="1303" y="0"/>
                  <a:pt x="1303" y="0"/>
                  <a:pt x="1303" y="0"/>
                </a:cubicBezTo>
                <a:cubicBezTo>
                  <a:pt x="559" y="0"/>
                  <a:pt x="0" y="982"/>
                  <a:pt x="0" y="2291"/>
                </a:cubicBezTo>
                <a:cubicBezTo>
                  <a:pt x="0" y="18982"/>
                  <a:pt x="0" y="18982"/>
                  <a:pt x="0" y="18982"/>
                </a:cubicBezTo>
                <a:cubicBezTo>
                  <a:pt x="0" y="20291"/>
                  <a:pt x="559" y="21600"/>
                  <a:pt x="1303" y="21600"/>
                </a:cubicBezTo>
                <a:cubicBezTo>
                  <a:pt x="20297" y="21600"/>
                  <a:pt x="20297" y="21600"/>
                  <a:pt x="20297" y="21600"/>
                </a:cubicBezTo>
                <a:cubicBezTo>
                  <a:pt x="21041" y="21600"/>
                  <a:pt x="21600" y="20291"/>
                  <a:pt x="21600" y="18982"/>
                </a:cubicBezTo>
                <a:cubicBezTo>
                  <a:pt x="21600" y="2291"/>
                  <a:pt x="21600" y="2291"/>
                  <a:pt x="21600" y="2291"/>
                </a:cubicBezTo>
                <a:cubicBezTo>
                  <a:pt x="21600" y="982"/>
                  <a:pt x="21041" y="0"/>
                  <a:pt x="20297" y="0"/>
                </a:cubicBezTo>
                <a:close/>
                <a:moveTo>
                  <a:pt x="6703" y="7200"/>
                </a:moveTo>
                <a:cubicBezTo>
                  <a:pt x="4097" y="7200"/>
                  <a:pt x="4097" y="7200"/>
                  <a:pt x="4097" y="7200"/>
                </a:cubicBezTo>
                <a:cubicBezTo>
                  <a:pt x="4097" y="9491"/>
                  <a:pt x="4097" y="9491"/>
                  <a:pt x="4097" y="9491"/>
                </a:cubicBezTo>
                <a:cubicBezTo>
                  <a:pt x="6703" y="9491"/>
                  <a:pt x="6703" y="9491"/>
                  <a:pt x="6703" y="9491"/>
                </a:cubicBezTo>
                <a:cubicBezTo>
                  <a:pt x="6703" y="16691"/>
                  <a:pt x="6703" y="16691"/>
                  <a:pt x="6703" y="16691"/>
                </a:cubicBezTo>
                <a:cubicBezTo>
                  <a:pt x="2793" y="16691"/>
                  <a:pt x="2793" y="16691"/>
                  <a:pt x="2793" y="16691"/>
                </a:cubicBezTo>
                <a:cubicBezTo>
                  <a:pt x="2793" y="14400"/>
                  <a:pt x="2793" y="14400"/>
                  <a:pt x="2793" y="14400"/>
                </a:cubicBezTo>
                <a:cubicBezTo>
                  <a:pt x="5400" y="14400"/>
                  <a:pt x="5400" y="14400"/>
                  <a:pt x="5400" y="14400"/>
                </a:cubicBezTo>
                <a:cubicBezTo>
                  <a:pt x="5400" y="11782"/>
                  <a:pt x="5400" y="11782"/>
                  <a:pt x="5400" y="11782"/>
                </a:cubicBezTo>
                <a:cubicBezTo>
                  <a:pt x="2793" y="11782"/>
                  <a:pt x="2793" y="11782"/>
                  <a:pt x="2793" y="11782"/>
                </a:cubicBezTo>
                <a:cubicBezTo>
                  <a:pt x="2793" y="4909"/>
                  <a:pt x="2793" y="4909"/>
                  <a:pt x="2793" y="4909"/>
                </a:cubicBezTo>
                <a:cubicBezTo>
                  <a:pt x="6703" y="4909"/>
                  <a:pt x="6703" y="4909"/>
                  <a:pt x="6703" y="4909"/>
                </a:cubicBezTo>
                <a:lnTo>
                  <a:pt x="6703" y="7200"/>
                </a:lnTo>
                <a:close/>
                <a:moveTo>
                  <a:pt x="12103" y="7200"/>
                </a:moveTo>
                <a:cubicBezTo>
                  <a:pt x="9497" y="7200"/>
                  <a:pt x="9497" y="7200"/>
                  <a:pt x="9497" y="7200"/>
                </a:cubicBezTo>
                <a:cubicBezTo>
                  <a:pt x="9497" y="9491"/>
                  <a:pt x="9497" y="9491"/>
                  <a:pt x="9497" y="9491"/>
                </a:cubicBezTo>
                <a:cubicBezTo>
                  <a:pt x="12103" y="9491"/>
                  <a:pt x="12103" y="9491"/>
                  <a:pt x="12103" y="9491"/>
                </a:cubicBezTo>
                <a:cubicBezTo>
                  <a:pt x="12103" y="11782"/>
                  <a:pt x="12103" y="11782"/>
                  <a:pt x="12103" y="11782"/>
                </a:cubicBezTo>
                <a:cubicBezTo>
                  <a:pt x="9497" y="11782"/>
                  <a:pt x="9497" y="11782"/>
                  <a:pt x="9497" y="11782"/>
                </a:cubicBezTo>
                <a:cubicBezTo>
                  <a:pt x="9497" y="14400"/>
                  <a:pt x="9497" y="14400"/>
                  <a:pt x="9497" y="14400"/>
                </a:cubicBezTo>
                <a:cubicBezTo>
                  <a:pt x="12103" y="14400"/>
                  <a:pt x="12103" y="14400"/>
                  <a:pt x="12103" y="14400"/>
                </a:cubicBezTo>
                <a:cubicBezTo>
                  <a:pt x="12103" y="16691"/>
                  <a:pt x="12103" y="16691"/>
                  <a:pt x="12103" y="16691"/>
                </a:cubicBezTo>
                <a:cubicBezTo>
                  <a:pt x="8193" y="16691"/>
                  <a:pt x="8193" y="16691"/>
                  <a:pt x="8193" y="16691"/>
                </a:cubicBezTo>
                <a:cubicBezTo>
                  <a:pt x="8193" y="4909"/>
                  <a:pt x="8193" y="4909"/>
                  <a:pt x="8193" y="4909"/>
                </a:cubicBezTo>
                <a:cubicBezTo>
                  <a:pt x="12103" y="4909"/>
                  <a:pt x="12103" y="4909"/>
                  <a:pt x="12103" y="4909"/>
                </a:cubicBezTo>
                <a:lnTo>
                  <a:pt x="12103" y="7200"/>
                </a:lnTo>
                <a:close/>
                <a:moveTo>
                  <a:pt x="16200" y="16691"/>
                </a:moveTo>
                <a:cubicBezTo>
                  <a:pt x="13593" y="16691"/>
                  <a:pt x="13593" y="16691"/>
                  <a:pt x="13593" y="16691"/>
                </a:cubicBezTo>
                <a:cubicBezTo>
                  <a:pt x="13593" y="4909"/>
                  <a:pt x="13593" y="4909"/>
                  <a:pt x="13593" y="4909"/>
                </a:cubicBezTo>
                <a:cubicBezTo>
                  <a:pt x="14897" y="4909"/>
                  <a:pt x="14897" y="4909"/>
                  <a:pt x="14897" y="4909"/>
                </a:cubicBezTo>
                <a:cubicBezTo>
                  <a:pt x="14897" y="14400"/>
                  <a:pt x="14897" y="14400"/>
                  <a:pt x="14897" y="14400"/>
                </a:cubicBezTo>
                <a:cubicBezTo>
                  <a:pt x="16200" y="14400"/>
                  <a:pt x="16200" y="14400"/>
                  <a:pt x="16200" y="14400"/>
                </a:cubicBezTo>
                <a:lnTo>
                  <a:pt x="16200" y="16691"/>
                </a:lnTo>
                <a:close/>
                <a:moveTo>
                  <a:pt x="20297" y="16691"/>
                </a:moveTo>
                <a:cubicBezTo>
                  <a:pt x="17503" y="16691"/>
                  <a:pt x="17503" y="16691"/>
                  <a:pt x="17503" y="16691"/>
                </a:cubicBezTo>
                <a:cubicBezTo>
                  <a:pt x="17503" y="4909"/>
                  <a:pt x="17503" y="4909"/>
                  <a:pt x="17503" y="4909"/>
                </a:cubicBezTo>
                <a:cubicBezTo>
                  <a:pt x="18993" y="4909"/>
                  <a:pt x="18993" y="4909"/>
                  <a:pt x="18993" y="4909"/>
                </a:cubicBezTo>
                <a:cubicBezTo>
                  <a:pt x="18993" y="14400"/>
                  <a:pt x="18993" y="14400"/>
                  <a:pt x="18993" y="14400"/>
                </a:cubicBezTo>
                <a:cubicBezTo>
                  <a:pt x="20297" y="14400"/>
                  <a:pt x="20297" y="14400"/>
                  <a:pt x="20297" y="14400"/>
                </a:cubicBezTo>
                <a:lnTo>
                  <a:pt x="20297" y="1669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01" name="Shape"/>
          <p:cNvSpPr/>
          <p:nvPr/>
        </p:nvSpPr>
        <p:spPr>
          <a:xfrm>
            <a:off x="351366" y="4785784"/>
            <a:ext cx="395818" cy="224368"/>
          </a:xfrm>
          <a:custGeom>
            <a:avLst/>
            <a:gdLst/>
            <a:ahLst/>
            <a:cxnLst>
              <a:cxn ang="0">
                <a:pos x="wd2" y="hd2"/>
              </a:cxn>
              <a:cxn ang="5400000">
                <a:pos x="wd2" y="hd2"/>
              </a:cxn>
              <a:cxn ang="10800000">
                <a:pos x="wd2" y="hd2"/>
              </a:cxn>
              <a:cxn ang="16200000">
                <a:pos x="wd2" y="hd2"/>
              </a:cxn>
            </a:cxnLst>
            <a:rect l="0" t="0" r="r" b="b"/>
            <a:pathLst>
              <a:path w="21600" h="21600" extrusionOk="0">
                <a:moveTo>
                  <a:pt x="20297" y="0"/>
                </a:moveTo>
                <a:cubicBezTo>
                  <a:pt x="1303" y="0"/>
                  <a:pt x="1303" y="0"/>
                  <a:pt x="1303" y="0"/>
                </a:cubicBezTo>
                <a:cubicBezTo>
                  <a:pt x="559" y="0"/>
                  <a:pt x="0" y="1309"/>
                  <a:pt x="0" y="2618"/>
                </a:cubicBezTo>
                <a:cubicBezTo>
                  <a:pt x="0" y="19309"/>
                  <a:pt x="0" y="19309"/>
                  <a:pt x="0" y="19309"/>
                </a:cubicBezTo>
                <a:cubicBezTo>
                  <a:pt x="0" y="20618"/>
                  <a:pt x="559" y="21600"/>
                  <a:pt x="1303" y="21600"/>
                </a:cubicBezTo>
                <a:cubicBezTo>
                  <a:pt x="20297" y="21600"/>
                  <a:pt x="20297" y="21600"/>
                  <a:pt x="20297" y="21600"/>
                </a:cubicBezTo>
                <a:cubicBezTo>
                  <a:pt x="21041" y="21600"/>
                  <a:pt x="21600" y="20618"/>
                  <a:pt x="21600" y="19309"/>
                </a:cubicBezTo>
                <a:cubicBezTo>
                  <a:pt x="21600" y="2618"/>
                  <a:pt x="21600" y="2618"/>
                  <a:pt x="21600" y="2618"/>
                </a:cubicBezTo>
                <a:cubicBezTo>
                  <a:pt x="21600" y="1309"/>
                  <a:pt x="21041" y="0"/>
                  <a:pt x="20297" y="0"/>
                </a:cubicBezTo>
                <a:close/>
                <a:moveTo>
                  <a:pt x="8007" y="16691"/>
                </a:moveTo>
                <a:cubicBezTo>
                  <a:pt x="6703" y="16691"/>
                  <a:pt x="6703" y="16691"/>
                  <a:pt x="6703" y="16691"/>
                </a:cubicBezTo>
                <a:cubicBezTo>
                  <a:pt x="4097" y="8836"/>
                  <a:pt x="4097" y="8836"/>
                  <a:pt x="4097" y="8836"/>
                </a:cubicBezTo>
                <a:cubicBezTo>
                  <a:pt x="4097" y="16691"/>
                  <a:pt x="4097" y="16691"/>
                  <a:pt x="4097" y="16691"/>
                </a:cubicBezTo>
                <a:cubicBezTo>
                  <a:pt x="2607" y="16691"/>
                  <a:pt x="2607" y="16691"/>
                  <a:pt x="2607" y="16691"/>
                </a:cubicBezTo>
                <a:cubicBezTo>
                  <a:pt x="2607" y="4909"/>
                  <a:pt x="2607" y="4909"/>
                  <a:pt x="2607" y="4909"/>
                </a:cubicBezTo>
                <a:cubicBezTo>
                  <a:pt x="4097" y="4909"/>
                  <a:pt x="4097" y="4909"/>
                  <a:pt x="4097" y="4909"/>
                </a:cubicBezTo>
                <a:cubicBezTo>
                  <a:pt x="6703" y="12764"/>
                  <a:pt x="6703" y="12764"/>
                  <a:pt x="6703" y="12764"/>
                </a:cubicBezTo>
                <a:cubicBezTo>
                  <a:pt x="6703" y="4909"/>
                  <a:pt x="6703" y="4909"/>
                  <a:pt x="6703" y="4909"/>
                </a:cubicBezTo>
                <a:cubicBezTo>
                  <a:pt x="8007" y="4909"/>
                  <a:pt x="8007" y="4909"/>
                  <a:pt x="8007" y="4909"/>
                </a:cubicBezTo>
                <a:lnTo>
                  <a:pt x="8007" y="16691"/>
                </a:lnTo>
                <a:close/>
                <a:moveTo>
                  <a:pt x="12103" y="7200"/>
                </a:moveTo>
                <a:cubicBezTo>
                  <a:pt x="10800" y="7200"/>
                  <a:pt x="10800" y="7200"/>
                  <a:pt x="10800" y="7200"/>
                </a:cubicBezTo>
                <a:cubicBezTo>
                  <a:pt x="10800" y="9818"/>
                  <a:pt x="10800" y="9818"/>
                  <a:pt x="10800" y="9818"/>
                </a:cubicBezTo>
                <a:cubicBezTo>
                  <a:pt x="12103" y="9818"/>
                  <a:pt x="12103" y="9818"/>
                  <a:pt x="12103" y="9818"/>
                </a:cubicBezTo>
                <a:cubicBezTo>
                  <a:pt x="12103" y="12109"/>
                  <a:pt x="12103" y="12109"/>
                  <a:pt x="12103" y="12109"/>
                </a:cubicBezTo>
                <a:cubicBezTo>
                  <a:pt x="10800" y="12109"/>
                  <a:pt x="10800" y="12109"/>
                  <a:pt x="10800" y="12109"/>
                </a:cubicBezTo>
                <a:cubicBezTo>
                  <a:pt x="10800" y="14400"/>
                  <a:pt x="10800" y="14400"/>
                  <a:pt x="10800" y="14400"/>
                </a:cubicBezTo>
                <a:cubicBezTo>
                  <a:pt x="12103" y="14400"/>
                  <a:pt x="12103" y="14400"/>
                  <a:pt x="12103" y="14400"/>
                </a:cubicBezTo>
                <a:cubicBezTo>
                  <a:pt x="12103" y="16691"/>
                  <a:pt x="12103" y="16691"/>
                  <a:pt x="12103" y="16691"/>
                </a:cubicBezTo>
                <a:cubicBezTo>
                  <a:pt x="9497" y="16691"/>
                  <a:pt x="9497" y="16691"/>
                  <a:pt x="9497" y="16691"/>
                </a:cubicBezTo>
                <a:cubicBezTo>
                  <a:pt x="9497" y="4909"/>
                  <a:pt x="9497" y="4909"/>
                  <a:pt x="9497" y="4909"/>
                </a:cubicBezTo>
                <a:cubicBezTo>
                  <a:pt x="12103" y="4909"/>
                  <a:pt x="12103" y="4909"/>
                  <a:pt x="12103" y="4909"/>
                </a:cubicBezTo>
                <a:lnTo>
                  <a:pt x="12103" y="7200"/>
                </a:lnTo>
                <a:close/>
                <a:moveTo>
                  <a:pt x="18807" y="16691"/>
                </a:moveTo>
                <a:cubicBezTo>
                  <a:pt x="17503" y="16691"/>
                  <a:pt x="17503" y="16691"/>
                  <a:pt x="17503" y="16691"/>
                </a:cubicBezTo>
                <a:cubicBezTo>
                  <a:pt x="16200" y="12109"/>
                  <a:pt x="16200" y="12109"/>
                  <a:pt x="16200" y="12109"/>
                </a:cubicBezTo>
                <a:cubicBezTo>
                  <a:pt x="14897" y="16691"/>
                  <a:pt x="14897" y="16691"/>
                  <a:pt x="14897" y="16691"/>
                </a:cubicBezTo>
                <a:cubicBezTo>
                  <a:pt x="13407" y="16691"/>
                  <a:pt x="13407" y="16691"/>
                  <a:pt x="13407" y="16691"/>
                </a:cubicBezTo>
                <a:cubicBezTo>
                  <a:pt x="13407" y="4909"/>
                  <a:pt x="13407" y="4909"/>
                  <a:pt x="13407" y="4909"/>
                </a:cubicBezTo>
                <a:cubicBezTo>
                  <a:pt x="14897" y="4909"/>
                  <a:pt x="14897" y="4909"/>
                  <a:pt x="14897" y="4909"/>
                </a:cubicBezTo>
                <a:cubicBezTo>
                  <a:pt x="14897" y="12109"/>
                  <a:pt x="14897" y="12109"/>
                  <a:pt x="14897" y="12109"/>
                </a:cubicBezTo>
                <a:cubicBezTo>
                  <a:pt x="16200" y="7200"/>
                  <a:pt x="16200" y="7200"/>
                  <a:pt x="16200" y="7200"/>
                </a:cubicBezTo>
                <a:cubicBezTo>
                  <a:pt x="17503" y="12109"/>
                  <a:pt x="17503" y="12109"/>
                  <a:pt x="17503" y="12109"/>
                </a:cubicBezTo>
                <a:cubicBezTo>
                  <a:pt x="17503" y="4909"/>
                  <a:pt x="17503" y="4909"/>
                  <a:pt x="17503" y="4909"/>
                </a:cubicBezTo>
                <a:cubicBezTo>
                  <a:pt x="18807" y="4909"/>
                  <a:pt x="18807" y="4909"/>
                  <a:pt x="18807" y="4909"/>
                </a:cubicBezTo>
                <a:lnTo>
                  <a:pt x="18807" y="16691"/>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06" name="Group"/>
          <p:cNvGrpSpPr/>
          <p:nvPr/>
        </p:nvGrpSpPr>
        <p:grpSpPr>
          <a:xfrm>
            <a:off x="1143000" y="4887638"/>
            <a:ext cx="395818" cy="298452"/>
            <a:chOff x="0" y="0"/>
            <a:chExt cx="791634" cy="596901"/>
          </a:xfrm>
          <a:solidFill>
            <a:schemeClr val="tx1"/>
          </a:solidFill>
        </p:grpSpPr>
        <p:sp>
          <p:nvSpPr>
            <p:cNvPr id="2202" name="Shape"/>
            <p:cNvSpPr/>
            <p:nvPr/>
          </p:nvSpPr>
          <p:spPr>
            <a:xfrm>
              <a:off x="-1" y="-1"/>
              <a:ext cx="791636" cy="596903"/>
            </a:xfrm>
            <a:custGeom>
              <a:avLst/>
              <a:gdLst/>
              <a:ahLst/>
              <a:cxnLst>
                <a:cxn ang="0">
                  <a:pos x="wd2" y="hd2"/>
                </a:cxn>
                <a:cxn ang="5400000">
                  <a:pos x="wd2" y="hd2"/>
                </a:cxn>
                <a:cxn ang="10800000">
                  <a:pos x="wd2" y="hd2"/>
                </a:cxn>
                <a:cxn ang="16200000">
                  <a:pos x="wd2" y="hd2"/>
                </a:cxn>
              </a:cxnLst>
              <a:rect l="0" t="0" r="r" b="b"/>
              <a:pathLst>
                <a:path w="21600" h="21600" extrusionOk="0">
                  <a:moveTo>
                    <a:pt x="18993" y="0"/>
                  </a:moveTo>
                  <a:cubicBezTo>
                    <a:pt x="2793" y="0"/>
                    <a:pt x="2793" y="0"/>
                    <a:pt x="2793" y="0"/>
                  </a:cubicBezTo>
                  <a:cubicBezTo>
                    <a:pt x="1303" y="0"/>
                    <a:pt x="0" y="1490"/>
                    <a:pt x="0" y="3476"/>
                  </a:cubicBezTo>
                  <a:cubicBezTo>
                    <a:pt x="0" y="17876"/>
                    <a:pt x="0" y="17876"/>
                    <a:pt x="0" y="17876"/>
                  </a:cubicBezTo>
                  <a:cubicBezTo>
                    <a:pt x="0" y="19862"/>
                    <a:pt x="1303" y="21600"/>
                    <a:pt x="2793" y="21600"/>
                  </a:cubicBezTo>
                  <a:cubicBezTo>
                    <a:pt x="18993" y="21600"/>
                    <a:pt x="18993" y="21600"/>
                    <a:pt x="18993" y="21600"/>
                  </a:cubicBezTo>
                  <a:cubicBezTo>
                    <a:pt x="20483" y="21600"/>
                    <a:pt x="21600" y="19862"/>
                    <a:pt x="21600" y="17876"/>
                  </a:cubicBezTo>
                  <a:cubicBezTo>
                    <a:pt x="21600" y="3476"/>
                    <a:pt x="21600" y="3476"/>
                    <a:pt x="21600" y="3476"/>
                  </a:cubicBezTo>
                  <a:cubicBezTo>
                    <a:pt x="21600" y="1490"/>
                    <a:pt x="20483" y="0"/>
                    <a:pt x="18993" y="0"/>
                  </a:cubicBezTo>
                  <a:close/>
                  <a:moveTo>
                    <a:pt x="20297" y="17876"/>
                  </a:moveTo>
                  <a:cubicBezTo>
                    <a:pt x="20297" y="18869"/>
                    <a:pt x="19738" y="19614"/>
                    <a:pt x="18993" y="19614"/>
                  </a:cubicBezTo>
                  <a:cubicBezTo>
                    <a:pt x="2793" y="19614"/>
                    <a:pt x="2793" y="19614"/>
                    <a:pt x="2793" y="19614"/>
                  </a:cubicBezTo>
                  <a:cubicBezTo>
                    <a:pt x="2048" y="19614"/>
                    <a:pt x="1303" y="18869"/>
                    <a:pt x="1303" y="17876"/>
                  </a:cubicBezTo>
                  <a:cubicBezTo>
                    <a:pt x="1303" y="8938"/>
                    <a:pt x="1303" y="8938"/>
                    <a:pt x="1303" y="8938"/>
                  </a:cubicBezTo>
                  <a:cubicBezTo>
                    <a:pt x="20297" y="8938"/>
                    <a:pt x="20297" y="8938"/>
                    <a:pt x="20297" y="8938"/>
                  </a:cubicBezTo>
                  <a:lnTo>
                    <a:pt x="20297" y="17876"/>
                  </a:lnTo>
                  <a:close/>
                  <a:moveTo>
                    <a:pt x="20297" y="5214"/>
                  </a:moveTo>
                  <a:cubicBezTo>
                    <a:pt x="1303" y="5214"/>
                    <a:pt x="1303" y="5214"/>
                    <a:pt x="1303" y="5214"/>
                  </a:cubicBezTo>
                  <a:cubicBezTo>
                    <a:pt x="1303" y="3476"/>
                    <a:pt x="1303" y="3476"/>
                    <a:pt x="1303" y="3476"/>
                  </a:cubicBezTo>
                  <a:cubicBezTo>
                    <a:pt x="1303" y="2483"/>
                    <a:pt x="2048" y="1738"/>
                    <a:pt x="2793" y="1738"/>
                  </a:cubicBezTo>
                  <a:cubicBezTo>
                    <a:pt x="18993" y="1738"/>
                    <a:pt x="18993" y="1738"/>
                    <a:pt x="18993" y="1738"/>
                  </a:cubicBezTo>
                  <a:cubicBezTo>
                    <a:pt x="19738" y="1738"/>
                    <a:pt x="20297" y="2483"/>
                    <a:pt x="20297" y="3476"/>
                  </a:cubicBezTo>
                  <a:lnTo>
                    <a:pt x="20297" y="521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03" name="Rectangle"/>
            <p:cNvSpPr/>
            <p:nvPr/>
          </p:nvSpPr>
          <p:spPr>
            <a:xfrm>
              <a:off x="101600" y="296333"/>
              <a:ext cx="296334"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04" name="Rectangle"/>
            <p:cNvSpPr/>
            <p:nvPr/>
          </p:nvSpPr>
          <p:spPr>
            <a:xfrm>
              <a:off x="101600" y="397933"/>
              <a:ext cx="97369"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05" name="Rectangle"/>
            <p:cNvSpPr/>
            <p:nvPr/>
          </p:nvSpPr>
          <p:spPr>
            <a:xfrm>
              <a:off x="546101" y="296333"/>
              <a:ext cx="152401" cy="1016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07" name="Shape"/>
          <p:cNvSpPr/>
          <p:nvPr/>
        </p:nvSpPr>
        <p:spPr>
          <a:xfrm>
            <a:off x="9857318" y="3992033"/>
            <a:ext cx="400050" cy="397934"/>
          </a:xfrm>
          <a:custGeom>
            <a:avLst/>
            <a:gdLst/>
            <a:ahLst/>
            <a:cxnLst>
              <a:cxn ang="0">
                <a:pos x="wd2" y="hd2"/>
              </a:cxn>
              <a:cxn ang="5400000">
                <a:pos x="wd2" y="hd2"/>
              </a:cxn>
              <a:cxn ang="10800000">
                <a:pos x="wd2" y="hd2"/>
              </a:cxn>
              <a:cxn ang="16200000">
                <a:pos x="wd2" y="hd2"/>
              </a:cxn>
            </a:cxnLst>
            <a:rect l="0" t="0" r="r" b="b"/>
            <a:pathLst>
              <a:path w="21600" h="21600" extrusionOk="0">
                <a:moveTo>
                  <a:pt x="19938" y="16200"/>
                </a:moveTo>
                <a:cubicBezTo>
                  <a:pt x="19015" y="6703"/>
                  <a:pt x="19015" y="6703"/>
                  <a:pt x="19015" y="6703"/>
                </a:cubicBezTo>
                <a:cubicBezTo>
                  <a:pt x="18831" y="5959"/>
                  <a:pt x="18277" y="5400"/>
                  <a:pt x="17538" y="5400"/>
                </a:cubicBezTo>
                <a:cubicBezTo>
                  <a:pt x="14585" y="5400"/>
                  <a:pt x="14585" y="5400"/>
                  <a:pt x="14585" y="5400"/>
                </a:cubicBezTo>
                <a:cubicBezTo>
                  <a:pt x="14585" y="4097"/>
                  <a:pt x="14585" y="4097"/>
                  <a:pt x="14585" y="4097"/>
                </a:cubicBezTo>
                <a:cubicBezTo>
                  <a:pt x="17538" y="4097"/>
                  <a:pt x="17538" y="4097"/>
                  <a:pt x="17538" y="4097"/>
                </a:cubicBezTo>
                <a:cubicBezTo>
                  <a:pt x="17538" y="0"/>
                  <a:pt x="17538" y="0"/>
                  <a:pt x="17538" y="0"/>
                </a:cubicBezTo>
                <a:cubicBezTo>
                  <a:pt x="9415" y="0"/>
                  <a:pt x="9415" y="0"/>
                  <a:pt x="9415" y="0"/>
                </a:cubicBezTo>
                <a:cubicBezTo>
                  <a:pt x="9415" y="4097"/>
                  <a:pt x="9415" y="4097"/>
                  <a:pt x="9415" y="4097"/>
                </a:cubicBezTo>
                <a:cubicBezTo>
                  <a:pt x="12369" y="4097"/>
                  <a:pt x="12369" y="4097"/>
                  <a:pt x="12369" y="4097"/>
                </a:cubicBezTo>
                <a:cubicBezTo>
                  <a:pt x="12369" y="5400"/>
                  <a:pt x="12369" y="5400"/>
                  <a:pt x="12369" y="5400"/>
                </a:cubicBezTo>
                <a:cubicBezTo>
                  <a:pt x="4062" y="5400"/>
                  <a:pt x="4062" y="5400"/>
                  <a:pt x="4062" y="5400"/>
                </a:cubicBezTo>
                <a:cubicBezTo>
                  <a:pt x="3323" y="5400"/>
                  <a:pt x="2769" y="5959"/>
                  <a:pt x="2585" y="6703"/>
                </a:cubicBezTo>
                <a:cubicBezTo>
                  <a:pt x="1477" y="16200"/>
                  <a:pt x="1477" y="16200"/>
                  <a:pt x="1477" y="16200"/>
                </a:cubicBezTo>
                <a:cubicBezTo>
                  <a:pt x="0" y="16200"/>
                  <a:pt x="0" y="16200"/>
                  <a:pt x="0" y="16200"/>
                </a:cubicBezTo>
                <a:cubicBezTo>
                  <a:pt x="0" y="21600"/>
                  <a:pt x="0" y="21600"/>
                  <a:pt x="0" y="21600"/>
                </a:cubicBezTo>
                <a:cubicBezTo>
                  <a:pt x="21600" y="21600"/>
                  <a:pt x="21600" y="21600"/>
                  <a:pt x="21600" y="21600"/>
                </a:cubicBezTo>
                <a:cubicBezTo>
                  <a:pt x="21600" y="16200"/>
                  <a:pt x="21600" y="16200"/>
                  <a:pt x="21600" y="16200"/>
                </a:cubicBezTo>
                <a:lnTo>
                  <a:pt x="19938" y="16200"/>
                </a:lnTo>
                <a:close/>
                <a:moveTo>
                  <a:pt x="14769" y="8193"/>
                </a:moveTo>
                <a:cubicBezTo>
                  <a:pt x="16246" y="8193"/>
                  <a:pt x="16246" y="8193"/>
                  <a:pt x="16246" y="8193"/>
                </a:cubicBezTo>
                <a:cubicBezTo>
                  <a:pt x="16246" y="9497"/>
                  <a:pt x="16246" y="9497"/>
                  <a:pt x="16246" y="9497"/>
                </a:cubicBezTo>
                <a:cubicBezTo>
                  <a:pt x="14769" y="9497"/>
                  <a:pt x="14769" y="9497"/>
                  <a:pt x="14769" y="9497"/>
                </a:cubicBezTo>
                <a:lnTo>
                  <a:pt x="14769" y="8193"/>
                </a:lnTo>
                <a:close/>
                <a:moveTo>
                  <a:pt x="14769" y="10800"/>
                </a:moveTo>
                <a:cubicBezTo>
                  <a:pt x="16246" y="10800"/>
                  <a:pt x="16246" y="10800"/>
                  <a:pt x="16246" y="10800"/>
                </a:cubicBezTo>
                <a:cubicBezTo>
                  <a:pt x="16246" y="12290"/>
                  <a:pt x="16246" y="12290"/>
                  <a:pt x="16246" y="12290"/>
                </a:cubicBezTo>
                <a:cubicBezTo>
                  <a:pt x="14769" y="12290"/>
                  <a:pt x="14769" y="12290"/>
                  <a:pt x="14769" y="12290"/>
                </a:cubicBezTo>
                <a:lnTo>
                  <a:pt x="14769" y="10800"/>
                </a:lnTo>
                <a:close/>
                <a:moveTo>
                  <a:pt x="14769" y="13593"/>
                </a:moveTo>
                <a:cubicBezTo>
                  <a:pt x="16246" y="13593"/>
                  <a:pt x="16246" y="13593"/>
                  <a:pt x="16246" y="13593"/>
                </a:cubicBezTo>
                <a:cubicBezTo>
                  <a:pt x="16246" y="14897"/>
                  <a:pt x="16246" y="14897"/>
                  <a:pt x="16246" y="14897"/>
                </a:cubicBezTo>
                <a:cubicBezTo>
                  <a:pt x="14769" y="14897"/>
                  <a:pt x="14769" y="14897"/>
                  <a:pt x="14769" y="14897"/>
                </a:cubicBezTo>
                <a:lnTo>
                  <a:pt x="14769" y="13593"/>
                </a:lnTo>
                <a:close/>
                <a:moveTo>
                  <a:pt x="10708" y="2793"/>
                </a:moveTo>
                <a:cubicBezTo>
                  <a:pt x="10708" y="1303"/>
                  <a:pt x="10708" y="1303"/>
                  <a:pt x="10708" y="1303"/>
                </a:cubicBezTo>
                <a:cubicBezTo>
                  <a:pt x="16246" y="1303"/>
                  <a:pt x="16246" y="1303"/>
                  <a:pt x="16246" y="1303"/>
                </a:cubicBezTo>
                <a:cubicBezTo>
                  <a:pt x="16246" y="2793"/>
                  <a:pt x="16246" y="2793"/>
                  <a:pt x="16246" y="2793"/>
                </a:cubicBezTo>
                <a:lnTo>
                  <a:pt x="10708" y="2793"/>
                </a:lnTo>
                <a:close/>
                <a:moveTo>
                  <a:pt x="12185" y="8193"/>
                </a:moveTo>
                <a:cubicBezTo>
                  <a:pt x="13477" y="8193"/>
                  <a:pt x="13477" y="8193"/>
                  <a:pt x="13477" y="8193"/>
                </a:cubicBezTo>
                <a:cubicBezTo>
                  <a:pt x="13477" y="9497"/>
                  <a:pt x="13477" y="9497"/>
                  <a:pt x="13477" y="9497"/>
                </a:cubicBezTo>
                <a:cubicBezTo>
                  <a:pt x="12185" y="9497"/>
                  <a:pt x="12185" y="9497"/>
                  <a:pt x="12185" y="9497"/>
                </a:cubicBezTo>
                <a:lnTo>
                  <a:pt x="12185" y="8193"/>
                </a:lnTo>
                <a:close/>
                <a:moveTo>
                  <a:pt x="12185" y="10800"/>
                </a:moveTo>
                <a:cubicBezTo>
                  <a:pt x="13477" y="10800"/>
                  <a:pt x="13477" y="10800"/>
                  <a:pt x="13477" y="10800"/>
                </a:cubicBezTo>
                <a:cubicBezTo>
                  <a:pt x="13477" y="12290"/>
                  <a:pt x="13477" y="12290"/>
                  <a:pt x="13477" y="12290"/>
                </a:cubicBezTo>
                <a:cubicBezTo>
                  <a:pt x="12185" y="12290"/>
                  <a:pt x="12185" y="12290"/>
                  <a:pt x="12185" y="12290"/>
                </a:cubicBezTo>
                <a:lnTo>
                  <a:pt x="12185" y="10800"/>
                </a:lnTo>
                <a:close/>
                <a:moveTo>
                  <a:pt x="12185" y="13593"/>
                </a:moveTo>
                <a:cubicBezTo>
                  <a:pt x="13477" y="13593"/>
                  <a:pt x="13477" y="13593"/>
                  <a:pt x="13477" y="13593"/>
                </a:cubicBezTo>
                <a:cubicBezTo>
                  <a:pt x="13477" y="14897"/>
                  <a:pt x="13477" y="14897"/>
                  <a:pt x="13477" y="14897"/>
                </a:cubicBezTo>
                <a:cubicBezTo>
                  <a:pt x="12185" y="14897"/>
                  <a:pt x="12185" y="14897"/>
                  <a:pt x="12185" y="14897"/>
                </a:cubicBezTo>
                <a:lnTo>
                  <a:pt x="12185" y="13593"/>
                </a:lnTo>
                <a:close/>
                <a:moveTo>
                  <a:pt x="4062" y="8193"/>
                </a:moveTo>
                <a:cubicBezTo>
                  <a:pt x="9415" y="8193"/>
                  <a:pt x="9415" y="8193"/>
                  <a:pt x="9415" y="8193"/>
                </a:cubicBezTo>
                <a:cubicBezTo>
                  <a:pt x="9415" y="10800"/>
                  <a:pt x="9415" y="10800"/>
                  <a:pt x="9415" y="10800"/>
                </a:cubicBezTo>
                <a:cubicBezTo>
                  <a:pt x="4062" y="10800"/>
                  <a:pt x="4062" y="10800"/>
                  <a:pt x="4062" y="10800"/>
                </a:cubicBezTo>
                <a:lnTo>
                  <a:pt x="4062" y="8193"/>
                </a:lnTo>
                <a:close/>
                <a:moveTo>
                  <a:pt x="20123" y="18993"/>
                </a:moveTo>
                <a:cubicBezTo>
                  <a:pt x="1477" y="18993"/>
                  <a:pt x="1477" y="18993"/>
                  <a:pt x="1477" y="18993"/>
                </a:cubicBezTo>
                <a:cubicBezTo>
                  <a:pt x="1477" y="17690"/>
                  <a:pt x="1477" y="17690"/>
                  <a:pt x="1477" y="17690"/>
                </a:cubicBezTo>
                <a:cubicBezTo>
                  <a:pt x="20123" y="17690"/>
                  <a:pt x="20123" y="17690"/>
                  <a:pt x="20123" y="17690"/>
                </a:cubicBezTo>
                <a:lnTo>
                  <a:pt x="20123" y="1899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08" name="Shape"/>
          <p:cNvSpPr/>
          <p:nvPr/>
        </p:nvSpPr>
        <p:spPr>
          <a:xfrm>
            <a:off x="7495117" y="4006851"/>
            <a:ext cx="385234" cy="383117"/>
          </a:xfrm>
          <a:custGeom>
            <a:avLst/>
            <a:gdLst/>
            <a:ahLst/>
            <a:cxnLst>
              <a:cxn ang="0">
                <a:pos x="wd2" y="hd2"/>
              </a:cxn>
              <a:cxn ang="5400000">
                <a:pos x="wd2" y="hd2"/>
              </a:cxn>
              <a:cxn ang="10800000">
                <a:pos x="wd2" y="hd2"/>
              </a:cxn>
              <a:cxn ang="16200000">
                <a:pos x="wd2" y="hd2"/>
              </a:cxn>
            </a:cxnLst>
            <a:rect l="0" t="0" r="r" b="b"/>
            <a:pathLst>
              <a:path w="21600" h="21600" extrusionOk="0">
                <a:moveTo>
                  <a:pt x="17395" y="17164"/>
                </a:moveTo>
                <a:cubicBezTo>
                  <a:pt x="16439" y="17164"/>
                  <a:pt x="15483" y="17936"/>
                  <a:pt x="15292" y="18900"/>
                </a:cubicBezTo>
                <a:cubicBezTo>
                  <a:pt x="8219" y="18900"/>
                  <a:pt x="8219" y="18900"/>
                  <a:pt x="8219" y="18900"/>
                </a:cubicBezTo>
                <a:cubicBezTo>
                  <a:pt x="8028" y="18321"/>
                  <a:pt x="7837" y="17743"/>
                  <a:pt x="7264" y="17550"/>
                </a:cubicBezTo>
                <a:cubicBezTo>
                  <a:pt x="8219" y="14657"/>
                  <a:pt x="8219" y="14657"/>
                  <a:pt x="8219" y="14657"/>
                </a:cubicBezTo>
                <a:cubicBezTo>
                  <a:pt x="19306" y="14657"/>
                  <a:pt x="19306" y="14657"/>
                  <a:pt x="19306" y="14657"/>
                </a:cubicBezTo>
                <a:cubicBezTo>
                  <a:pt x="21600" y="5014"/>
                  <a:pt x="21600" y="5014"/>
                  <a:pt x="21600" y="5014"/>
                </a:cubicBezTo>
                <a:cubicBezTo>
                  <a:pt x="4014" y="2507"/>
                  <a:pt x="4014" y="2507"/>
                  <a:pt x="4014" y="2507"/>
                </a:cubicBezTo>
                <a:cubicBezTo>
                  <a:pt x="2485" y="1543"/>
                  <a:pt x="2485" y="1543"/>
                  <a:pt x="2485" y="1543"/>
                </a:cubicBezTo>
                <a:cubicBezTo>
                  <a:pt x="2676" y="1350"/>
                  <a:pt x="2676" y="1350"/>
                  <a:pt x="2676" y="1350"/>
                </a:cubicBezTo>
                <a:cubicBezTo>
                  <a:pt x="2676" y="579"/>
                  <a:pt x="1912" y="0"/>
                  <a:pt x="1338" y="0"/>
                </a:cubicBezTo>
                <a:cubicBezTo>
                  <a:pt x="573" y="0"/>
                  <a:pt x="0" y="579"/>
                  <a:pt x="0" y="1350"/>
                </a:cubicBezTo>
                <a:cubicBezTo>
                  <a:pt x="0" y="2121"/>
                  <a:pt x="573" y="2700"/>
                  <a:pt x="1338" y="2700"/>
                </a:cubicBezTo>
                <a:cubicBezTo>
                  <a:pt x="1529" y="2700"/>
                  <a:pt x="1529" y="2700"/>
                  <a:pt x="1529" y="2700"/>
                </a:cubicBezTo>
                <a:cubicBezTo>
                  <a:pt x="3250" y="3664"/>
                  <a:pt x="3250" y="3664"/>
                  <a:pt x="3250" y="3664"/>
                </a:cubicBezTo>
                <a:cubicBezTo>
                  <a:pt x="5926" y="14657"/>
                  <a:pt x="5926" y="14657"/>
                  <a:pt x="5926" y="14657"/>
                </a:cubicBezTo>
                <a:cubicBezTo>
                  <a:pt x="6690" y="14657"/>
                  <a:pt x="6690" y="14657"/>
                  <a:pt x="6690" y="14657"/>
                </a:cubicBezTo>
                <a:cubicBezTo>
                  <a:pt x="5926" y="16971"/>
                  <a:pt x="5926" y="16971"/>
                  <a:pt x="5926" y="16971"/>
                </a:cubicBezTo>
                <a:cubicBezTo>
                  <a:pt x="5926" y="16971"/>
                  <a:pt x="5926" y="16971"/>
                  <a:pt x="5926" y="16971"/>
                </a:cubicBezTo>
                <a:cubicBezTo>
                  <a:pt x="4588" y="16971"/>
                  <a:pt x="3632" y="18129"/>
                  <a:pt x="3632" y="19286"/>
                </a:cubicBezTo>
                <a:cubicBezTo>
                  <a:pt x="3632" y="20636"/>
                  <a:pt x="4588" y="21600"/>
                  <a:pt x="5926" y="21600"/>
                </a:cubicBezTo>
                <a:cubicBezTo>
                  <a:pt x="6881" y="21600"/>
                  <a:pt x="7646" y="21021"/>
                  <a:pt x="8028" y="20250"/>
                </a:cubicBezTo>
                <a:cubicBezTo>
                  <a:pt x="15292" y="20250"/>
                  <a:pt x="15292" y="20250"/>
                  <a:pt x="15292" y="20250"/>
                </a:cubicBezTo>
                <a:cubicBezTo>
                  <a:pt x="15674" y="21021"/>
                  <a:pt x="16439" y="21600"/>
                  <a:pt x="17395" y="21600"/>
                </a:cubicBezTo>
                <a:cubicBezTo>
                  <a:pt x="18733" y="21600"/>
                  <a:pt x="19688" y="20636"/>
                  <a:pt x="19688" y="19479"/>
                </a:cubicBezTo>
                <a:cubicBezTo>
                  <a:pt x="19688" y="18129"/>
                  <a:pt x="18733" y="17164"/>
                  <a:pt x="17395" y="1716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12" name="Group"/>
          <p:cNvGrpSpPr/>
          <p:nvPr/>
        </p:nvGrpSpPr>
        <p:grpSpPr>
          <a:xfrm>
            <a:off x="1934633" y="4836838"/>
            <a:ext cx="400051" cy="349253"/>
            <a:chOff x="0" y="0"/>
            <a:chExt cx="800101" cy="698504"/>
          </a:xfrm>
          <a:solidFill>
            <a:schemeClr val="tx1"/>
          </a:solidFill>
        </p:grpSpPr>
        <p:sp>
          <p:nvSpPr>
            <p:cNvPr id="2209" name="Circle"/>
            <p:cNvSpPr/>
            <p:nvPr/>
          </p:nvSpPr>
          <p:spPr>
            <a:xfrm>
              <a:off x="101600" y="499533"/>
              <a:ext cx="198971" cy="1989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0" name="Circle"/>
            <p:cNvSpPr/>
            <p:nvPr/>
          </p:nvSpPr>
          <p:spPr>
            <a:xfrm>
              <a:off x="546101" y="499533"/>
              <a:ext cx="198972" cy="1989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1" name="Shape"/>
            <p:cNvSpPr/>
            <p:nvPr/>
          </p:nvSpPr>
          <p:spPr>
            <a:xfrm>
              <a:off x="-1" y="0"/>
              <a:ext cx="800103" cy="546102"/>
            </a:xfrm>
            <a:custGeom>
              <a:avLst/>
              <a:gdLst/>
              <a:ahLst/>
              <a:cxnLst>
                <a:cxn ang="0">
                  <a:pos x="wd2" y="hd2"/>
                </a:cxn>
                <a:cxn ang="5400000">
                  <a:pos x="wd2" y="hd2"/>
                </a:cxn>
                <a:cxn ang="10800000">
                  <a:pos x="wd2" y="hd2"/>
                </a:cxn>
                <a:cxn ang="16200000">
                  <a:pos x="wd2" y="hd2"/>
                </a:cxn>
              </a:cxnLst>
              <a:rect l="0" t="0" r="r" b="b"/>
              <a:pathLst>
                <a:path w="21600" h="21600" extrusionOk="0">
                  <a:moveTo>
                    <a:pt x="20862" y="0"/>
                  </a:moveTo>
                  <a:cubicBezTo>
                    <a:pt x="7385" y="0"/>
                    <a:pt x="7385" y="0"/>
                    <a:pt x="7385" y="0"/>
                  </a:cubicBezTo>
                  <a:cubicBezTo>
                    <a:pt x="7015" y="0"/>
                    <a:pt x="6831" y="540"/>
                    <a:pt x="6831" y="1080"/>
                  </a:cubicBezTo>
                  <a:cubicBezTo>
                    <a:pt x="6831" y="4050"/>
                    <a:pt x="6831" y="4050"/>
                    <a:pt x="6831" y="4050"/>
                  </a:cubicBezTo>
                  <a:cubicBezTo>
                    <a:pt x="3508" y="4050"/>
                    <a:pt x="3508" y="4050"/>
                    <a:pt x="3508" y="4050"/>
                  </a:cubicBezTo>
                  <a:cubicBezTo>
                    <a:pt x="3138" y="4050"/>
                    <a:pt x="2585" y="4320"/>
                    <a:pt x="2400" y="4860"/>
                  </a:cubicBezTo>
                  <a:cubicBezTo>
                    <a:pt x="369" y="10800"/>
                    <a:pt x="369" y="10800"/>
                    <a:pt x="369" y="10800"/>
                  </a:cubicBezTo>
                  <a:cubicBezTo>
                    <a:pt x="185" y="11340"/>
                    <a:pt x="0" y="12150"/>
                    <a:pt x="0" y="12690"/>
                  </a:cubicBezTo>
                  <a:cubicBezTo>
                    <a:pt x="0" y="18630"/>
                    <a:pt x="0" y="18630"/>
                    <a:pt x="0" y="18630"/>
                  </a:cubicBezTo>
                  <a:cubicBezTo>
                    <a:pt x="0" y="19170"/>
                    <a:pt x="369" y="19980"/>
                    <a:pt x="554" y="20250"/>
                  </a:cubicBezTo>
                  <a:cubicBezTo>
                    <a:pt x="923" y="20790"/>
                    <a:pt x="923" y="20790"/>
                    <a:pt x="923" y="20790"/>
                  </a:cubicBezTo>
                  <a:cubicBezTo>
                    <a:pt x="1108" y="21060"/>
                    <a:pt x="1477" y="21330"/>
                    <a:pt x="1662" y="21330"/>
                  </a:cubicBezTo>
                  <a:cubicBezTo>
                    <a:pt x="2215" y="19170"/>
                    <a:pt x="3692" y="17550"/>
                    <a:pt x="5354" y="17550"/>
                  </a:cubicBezTo>
                  <a:cubicBezTo>
                    <a:pt x="7200" y="17550"/>
                    <a:pt x="8677" y="19170"/>
                    <a:pt x="9231" y="21600"/>
                  </a:cubicBezTo>
                  <a:cubicBezTo>
                    <a:pt x="13662" y="21600"/>
                    <a:pt x="13662" y="21600"/>
                    <a:pt x="13662" y="21600"/>
                  </a:cubicBezTo>
                  <a:cubicBezTo>
                    <a:pt x="14215" y="19170"/>
                    <a:pt x="15692" y="17550"/>
                    <a:pt x="17538" y="17550"/>
                  </a:cubicBezTo>
                  <a:cubicBezTo>
                    <a:pt x="19200" y="17550"/>
                    <a:pt x="20677" y="19170"/>
                    <a:pt x="21231" y="21330"/>
                  </a:cubicBezTo>
                  <a:cubicBezTo>
                    <a:pt x="21415" y="21060"/>
                    <a:pt x="21600" y="20790"/>
                    <a:pt x="21600" y="20520"/>
                  </a:cubicBezTo>
                  <a:cubicBezTo>
                    <a:pt x="21600" y="1080"/>
                    <a:pt x="21600" y="1080"/>
                    <a:pt x="21600" y="1080"/>
                  </a:cubicBezTo>
                  <a:cubicBezTo>
                    <a:pt x="21600" y="540"/>
                    <a:pt x="21231" y="0"/>
                    <a:pt x="20862" y="0"/>
                  </a:cubicBezTo>
                  <a:close/>
                  <a:moveTo>
                    <a:pt x="6831" y="11880"/>
                  </a:moveTo>
                  <a:cubicBezTo>
                    <a:pt x="2769" y="11880"/>
                    <a:pt x="2769" y="11880"/>
                    <a:pt x="2769" y="11880"/>
                  </a:cubicBezTo>
                  <a:cubicBezTo>
                    <a:pt x="4062" y="5940"/>
                    <a:pt x="4062" y="5940"/>
                    <a:pt x="4062" y="5940"/>
                  </a:cubicBezTo>
                  <a:cubicBezTo>
                    <a:pt x="6831" y="5940"/>
                    <a:pt x="6831" y="5940"/>
                    <a:pt x="6831" y="5940"/>
                  </a:cubicBezTo>
                  <a:lnTo>
                    <a:pt x="6831" y="1188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16" name="Group"/>
          <p:cNvGrpSpPr/>
          <p:nvPr/>
        </p:nvGrpSpPr>
        <p:grpSpPr>
          <a:xfrm>
            <a:off x="9067800" y="3992289"/>
            <a:ext cx="393701" cy="397934"/>
            <a:chOff x="0" y="0"/>
            <a:chExt cx="787400" cy="795866"/>
          </a:xfrm>
          <a:solidFill>
            <a:schemeClr val="tx1"/>
          </a:solidFill>
        </p:grpSpPr>
        <p:sp>
          <p:nvSpPr>
            <p:cNvPr id="2213" name="Shape"/>
            <p:cNvSpPr/>
            <p:nvPr/>
          </p:nvSpPr>
          <p:spPr>
            <a:xfrm>
              <a:off x="-1" y="-1"/>
              <a:ext cx="787402" cy="79586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0800" y="20297"/>
                  </a:moveTo>
                  <a:cubicBezTo>
                    <a:pt x="5586" y="20297"/>
                    <a:pt x="1303" y="16014"/>
                    <a:pt x="1303" y="10800"/>
                  </a:cubicBezTo>
                  <a:cubicBezTo>
                    <a:pt x="1303" y="5586"/>
                    <a:pt x="5586" y="1303"/>
                    <a:pt x="10800" y="1303"/>
                  </a:cubicBezTo>
                  <a:cubicBezTo>
                    <a:pt x="16014" y="1303"/>
                    <a:pt x="20297" y="5586"/>
                    <a:pt x="20297" y="10800"/>
                  </a:cubicBezTo>
                  <a:cubicBezTo>
                    <a:pt x="20297" y="16014"/>
                    <a:pt x="16014" y="20297"/>
                    <a:pt x="10800" y="202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4" name="Shape"/>
            <p:cNvSpPr/>
            <p:nvPr/>
          </p:nvSpPr>
          <p:spPr>
            <a:xfrm>
              <a:off x="101600" y="105831"/>
              <a:ext cx="592667" cy="592668"/>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cubicBezTo>
                    <a:pt x="4717" y="0"/>
                    <a:pt x="0" y="4717"/>
                    <a:pt x="0" y="10676"/>
                  </a:cubicBezTo>
                  <a:cubicBezTo>
                    <a:pt x="0" y="16634"/>
                    <a:pt x="4717" y="21600"/>
                    <a:pt x="10676" y="21600"/>
                  </a:cubicBezTo>
                  <a:cubicBezTo>
                    <a:pt x="16634" y="21600"/>
                    <a:pt x="21600" y="16634"/>
                    <a:pt x="21600" y="10676"/>
                  </a:cubicBezTo>
                  <a:cubicBezTo>
                    <a:pt x="21600" y="4717"/>
                    <a:pt x="16634" y="0"/>
                    <a:pt x="10676" y="0"/>
                  </a:cubicBezTo>
                  <a:close/>
                  <a:moveTo>
                    <a:pt x="12166" y="12166"/>
                  </a:moveTo>
                  <a:cubicBezTo>
                    <a:pt x="10179" y="12166"/>
                    <a:pt x="10179" y="12166"/>
                    <a:pt x="10179" y="12166"/>
                  </a:cubicBezTo>
                  <a:cubicBezTo>
                    <a:pt x="10179" y="16138"/>
                    <a:pt x="10179" y="16138"/>
                    <a:pt x="10179" y="16138"/>
                  </a:cubicBezTo>
                  <a:cubicBezTo>
                    <a:pt x="7200" y="16138"/>
                    <a:pt x="7200" y="16138"/>
                    <a:pt x="7200" y="16138"/>
                  </a:cubicBezTo>
                  <a:cubicBezTo>
                    <a:pt x="7200" y="3972"/>
                    <a:pt x="7200" y="3972"/>
                    <a:pt x="7200" y="3972"/>
                  </a:cubicBezTo>
                  <a:cubicBezTo>
                    <a:pt x="11917" y="3972"/>
                    <a:pt x="11917" y="3972"/>
                    <a:pt x="11917" y="3972"/>
                  </a:cubicBezTo>
                  <a:cubicBezTo>
                    <a:pt x="14648" y="3972"/>
                    <a:pt x="16386" y="5214"/>
                    <a:pt x="16386" y="7945"/>
                  </a:cubicBezTo>
                  <a:cubicBezTo>
                    <a:pt x="16386" y="10924"/>
                    <a:pt x="14897" y="12166"/>
                    <a:pt x="12166" y="1216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5" name="Shape"/>
            <p:cNvSpPr/>
            <p:nvPr/>
          </p:nvSpPr>
          <p:spPr>
            <a:xfrm>
              <a:off x="381000" y="283632"/>
              <a:ext cx="80435" cy="80435"/>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cubicBezTo>
                    <a:pt x="0" y="0"/>
                    <a:pt x="0" y="0"/>
                    <a:pt x="0" y="0"/>
                  </a:cubicBezTo>
                  <a:cubicBezTo>
                    <a:pt x="0" y="21600"/>
                    <a:pt x="0" y="21600"/>
                    <a:pt x="0" y="21600"/>
                  </a:cubicBezTo>
                  <a:cubicBezTo>
                    <a:pt x="5400" y="21600"/>
                    <a:pt x="5400" y="21600"/>
                    <a:pt x="5400" y="21600"/>
                  </a:cubicBezTo>
                  <a:cubicBezTo>
                    <a:pt x="12600" y="21600"/>
                    <a:pt x="21600" y="21600"/>
                    <a:pt x="21600" y="10800"/>
                  </a:cubicBezTo>
                  <a:cubicBezTo>
                    <a:pt x="21600" y="0"/>
                    <a:pt x="14400" y="0"/>
                    <a:pt x="54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22" name="Group"/>
          <p:cNvGrpSpPr/>
          <p:nvPr/>
        </p:nvGrpSpPr>
        <p:grpSpPr>
          <a:xfrm>
            <a:off x="2728384" y="4824139"/>
            <a:ext cx="395818" cy="361951"/>
            <a:chOff x="0" y="0"/>
            <a:chExt cx="791634" cy="723901"/>
          </a:xfrm>
          <a:solidFill>
            <a:schemeClr val="tx1"/>
          </a:solidFill>
        </p:grpSpPr>
        <p:sp>
          <p:nvSpPr>
            <p:cNvPr id="2217" name="Square"/>
            <p:cNvSpPr/>
            <p:nvPr/>
          </p:nvSpPr>
          <p:spPr>
            <a:xfrm>
              <a:off x="50800" y="571501"/>
              <a:ext cx="148169" cy="1524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8" name="Rectangle"/>
            <p:cNvSpPr/>
            <p:nvPr/>
          </p:nvSpPr>
          <p:spPr>
            <a:xfrm>
              <a:off x="249765" y="469901"/>
              <a:ext cx="148169" cy="2540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19" name="Rectangle"/>
            <p:cNvSpPr/>
            <p:nvPr/>
          </p:nvSpPr>
          <p:spPr>
            <a:xfrm>
              <a:off x="444498" y="372533"/>
              <a:ext cx="152401" cy="3513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20" name="Rectangle"/>
            <p:cNvSpPr/>
            <p:nvPr/>
          </p:nvSpPr>
          <p:spPr>
            <a:xfrm>
              <a:off x="643466" y="270933"/>
              <a:ext cx="148169" cy="4529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21" name="Shape"/>
            <p:cNvSpPr/>
            <p:nvPr/>
          </p:nvSpPr>
          <p:spPr>
            <a:xfrm>
              <a:off x="-1" y="0"/>
              <a:ext cx="791636" cy="469902"/>
            </a:xfrm>
            <a:custGeom>
              <a:avLst/>
              <a:gdLst/>
              <a:ahLst/>
              <a:cxnLst>
                <a:cxn ang="0">
                  <a:pos x="wd2" y="hd2"/>
                </a:cxn>
                <a:cxn ang="5400000">
                  <a:pos x="wd2" y="hd2"/>
                </a:cxn>
                <a:cxn ang="10800000">
                  <a:pos x="wd2" y="hd2"/>
                </a:cxn>
                <a:cxn ang="16200000">
                  <a:pos x="wd2" y="hd2"/>
                </a:cxn>
              </a:cxnLst>
              <a:rect l="0" t="0" r="r" b="b"/>
              <a:pathLst>
                <a:path w="21600" h="21600" extrusionOk="0">
                  <a:moveTo>
                    <a:pt x="18712" y="4865"/>
                  </a:moveTo>
                  <a:lnTo>
                    <a:pt x="14554" y="4865"/>
                  </a:lnTo>
                  <a:lnTo>
                    <a:pt x="9356" y="11481"/>
                  </a:lnTo>
                  <a:lnTo>
                    <a:pt x="6815" y="9341"/>
                  </a:lnTo>
                  <a:lnTo>
                    <a:pt x="0" y="18681"/>
                  </a:lnTo>
                  <a:lnTo>
                    <a:pt x="0" y="21600"/>
                  </a:lnTo>
                  <a:lnTo>
                    <a:pt x="6930" y="12065"/>
                  </a:lnTo>
                  <a:lnTo>
                    <a:pt x="9587" y="14400"/>
                  </a:lnTo>
                  <a:lnTo>
                    <a:pt x="15132" y="7200"/>
                  </a:lnTo>
                  <a:lnTo>
                    <a:pt x="19174" y="7200"/>
                  </a:lnTo>
                  <a:lnTo>
                    <a:pt x="21600" y="3114"/>
                  </a:lnTo>
                  <a:lnTo>
                    <a:pt x="21600" y="0"/>
                  </a:lnTo>
                  <a:lnTo>
                    <a:pt x="18712" y="486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23" name="Shape"/>
          <p:cNvSpPr/>
          <p:nvPr/>
        </p:nvSpPr>
        <p:spPr>
          <a:xfrm>
            <a:off x="3520017" y="4785784"/>
            <a:ext cx="395817" cy="400050"/>
          </a:xfrm>
          <a:custGeom>
            <a:avLst/>
            <a:gdLst/>
            <a:ahLst/>
            <a:cxnLst>
              <a:cxn ang="0">
                <a:pos x="wd2" y="hd2"/>
              </a:cxn>
              <a:cxn ang="5400000">
                <a:pos x="wd2" y="hd2"/>
              </a:cxn>
              <a:cxn ang="10800000">
                <a:pos x="wd2" y="hd2"/>
              </a:cxn>
              <a:cxn ang="16200000">
                <a:pos x="wd2" y="hd2"/>
              </a:cxn>
            </a:cxnLst>
            <a:rect l="0" t="0" r="r" b="b"/>
            <a:pathLst>
              <a:path w="21600" h="21600" extrusionOk="0">
                <a:moveTo>
                  <a:pt x="10858" y="5486"/>
                </a:moveTo>
                <a:lnTo>
                  <a:pt x="10858" y="0"/>
                </a:lnTo>
                <a:lnTo>
                  <a:pt x="1386" y="0"/>
                </a:lnTo>
                <a:lnTo>
                  <a:pt x="1386" y="20114"/>
                </a:lnTo>
                <a:lnTo>
                  <a:pt x="0" y="20114"/>
                </a:lnTo>
                <a:lnTo>
                  <a:pt x="0" y="21600"/>
                </a:lnTo>
                <a:lnTo>
                  <a:pt x="21600" y="21600"/>
                </a:lnTo>
                <a:lnTo>
                  <a:pt x="21600" y="5486"/>
                </a:lnTo>
                <a:lnTo>
                  <a:pt x="10858" y="5486"/>
                </a:lnTo>
                <a:close/>
                <a:moveTo>
                  <a:pt x="8201" y="20114"/>
                </a:moveTo>
                <a:lnTo>
                  <a:pt x="4158" y="20114"/>
                </a:lnTo>
                <a:lnTo>
                  <a:pt x="4158" y="17486"/>
                </a:lnTo>
                <a:lnTo>
                  <a:pt x="8201" y="17486"/>
                </a:lnTo>
                <a:lnTo>
                  <a:pt x="8201" y="20114"/>
                </a:lnTo>
                <a:close/>
                <a:moveTo>
                  <a:pt x="9587" y="14743"/>
                </a:moveTo>
                <a:lnTo>
                  <a:pt x="2888" y="14743"/>
                </a:lnTo>
                <a:lnTo>
                  <a:pt x="2888" y="13486"/>
                </a:lnTo>
                <a:lnTo>
                  <a:pt x="9587" y="13486"/>
                </a:lnTo>
                <a:lnTo>
                  <a:pt x="9587" y="14743"/>
                </a:lnTo>
                <a:close/>
                <a:moveTo>
                  <a:pt x="9587" y="12114"/>
                </a:moveTo>
                <a:lnTo>
                  <a:pt x="2888" y="12114"/>
                </a:lnTo>
                <a:lnTo>
                  <a:pt x="2888" y="10857"/>
                </a:lnTo>
                <a:lnTo>
                  <a:pt x="9587" y="10857"/>
                </a:lnTo>
                <a:lnTo>
                  <a:pt x="9587" y="12114"/>
                </a:lnTo>
                <a:close/>
                <a:moveTo>
                  <a:pt x="9587" y="9371"/>
                </a:moveTo>
                <a:lnTo>
                  <a:pt x="2888" y="9371"/>
                </a:lnTo>
                <a:lnTo>
                  <a:pt x="2888" y="8114"/>
                </a:lnTo>
                <a:lnTo>
                  <a:pt x="9587" y="8114"/>
                </a:lnTo>
                <a:lnTo>
                  <a:pt x="9587" y="9371"/>
                </a:lnTo>
                <a:close/>
                <a:moveTo>
                  <a:pt x="9587" y="6743"/>
                </a:moveTo>
                <a:lnTo>
                  <a:pt x="2888" y="6743"/>
                </a:lnTo>
                <a:lnTo>
                  <a:pt x="2888" y="5486"/>
                </a:lnTo>
                <a:lnTo>
                  <a:pt x="9587" y="5486"/>
                </a:lnTo>
                <a:lnTo>
                  <a:pt x="9587" y="6743"/>
                </a:lnTo>
                <a:close/>
                <a:moveTo>
                  <a:pt x="9587" y="4000"/>
                </a:moveTo>
                <a:lnTo>
                  <a:pt x="2888" y="4000"/>
                </a:lnTo>
                <a:lnTo>
                  <a:pt x="2888" y="2743"/>
                </a:lnTo>
                <a:lnTo>
                  <a:pt x="9587" y="2743"/>
                </a:lnTo>
                <a:lnTo>
                  <a:pt x="9587" y="4000"/>
                </a:lnTo>
                <a:close/>
                <a:moveTo>
                  <a:pt x="16287" y="18743"/>
                </a:moveTo>
                <a:lnTo>
                  <a:pt x="13630" y="18743"/>
                </a:lnTo>
                <a:lnTo>
                  <a:pt x="13630" y="16229"/>
                </a:lnTo>
                <a:lnTo>
                  <a:pt x="16287" y="16229"/>
                </a:lnTo>
                <a:lnTo>
                  <a:pt x="16287" y="18743"/>
                </a:lnTo>
                <a:close/>
                <a:moveTo>
                  <a:pt x="16287" y="14743"/>
                </a:moveTo>
                <a:lnTo>
                  <a:pt x="13630" y="14743"/>
                </a:lnTo>
                <a:lnTo>
                  <a:pt x="13630" y="12114"/>
                </a:lnTo>
                <a:lnTo>
                  <a:pt x="16287" y="12114"/>
                </a:lnTo>
                <a:lnTo>
                  <a:pt x="16287" y="14743"/>
                </a:lnTo>
                <a:close/>
                <a:moveTo>
                  <a:pt x="16287" y="10857"/>
                </a:moveTo>
                <a:lnTo>
                  <a:pt x="13630" y="10857"/>
                </a:lnTo>
                <a:lnTo>
                  <a:pt x="13630" y="8114"/>
                </a:lnTo>
                <a:lnTo>
                  <a:pt x="16287" y="8114"/>
                </a:lnTo>
                <a:lnTo>
                  <a:pt x="16287" y="10857"/>
                </a:lnTo>
                <a:close/>
                <a:moveTo>
                  <a:pt x="20329" y="18743"/>
                </a:moveTo>
                <a:lnTo>
                  <a:pt x="17557" y="18743"/>
                </a:lnTo>
                <a:lnTo>
                  <a:pt x="17557" y="16229"/>
                </a:lnTo>
                <a:lnTo>
                  <a:pt x="20329" y="16229"/>
                </a:lnTo>
                <a:lnTo>
                  <a:pt x="20329" y="18743"/>
                </a:lnTo>
                <a:close/>
                <a:moveTo>
                  <a:pt x="20329" y="14743"/>
                </a:moveTo>
                <a:lnTo>
                  <a:pt x="17557" y="14743"/>
                </a:lnTo>
                <a:lnTo>
                  <a:pt x="17557" y="12114"/>
                </a:lnTo>
                <a:lnTo>
                  <a:pt x="20329" y="12114"/>
                </a:lnTo>
                <a:lnTo>
                  <a:pt x="20329" y="14743"/>
                </a:lnTo>
                <a:close/>
                <a:moveTo>
                  <a:pt x="20329" y="10857"/>
                </a:moveTo>
                <a:lnTo>
                  <a:pt x="17557" y="10857"/>
                </a:lnTo>
                <a:lnTo>
                  <a:pt x="17557" y="8114"/>
                </a:lnTo>
                <a:lnTo>
                  <a:pt x="20329" y="8114"/>
                </a:lnTo>
                <a:lnTo>
                  <a:pt x="20329" y="1085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24" name="Shape"/>
          <p:cNvSpPr/>
          <p:nvPr/>
        </p:nvSpPr>
        <p:spPr>
          <a:xfrm>
            <a:off x="7630584" y="4785784"/>
            <a:ext cx="273050" cy="40005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60" y="0"/>
                  <a:pt x="0" y="3323"/>
                  <a:pt x="0" y="7385"/>
                </a:cubicBezTo>
                <a:cubicBezTo>
                  <a:pt x="0" y="12185"/>
                  <a:pt x="7290" y="15692"/>
                  <a:pt x="10800" y="21600"/>
                </a:cubicBezTo>
                <a:cubicBezTo>
                  <a:pt x="14310" y="15692"/>
                  <a:pt x="21600" y="12185"/>
                  <a:pt x="21600" y="7385"/>
                </a:cubicBezTo>
                <a:cubicBezTo>
                  <a:pt x="21600" y="3323"/>
                  <a:pt x="16740" y="0"/>
                  <a:pt x="10800" y="0"/>
                </a:cubicBezTo>
                <a:close/>
                <a:moveTo>
                  <a:pt x="1890" y="5908"/>
                </a:moveTo>
                <a:cubicBezTo>
                  <a:pt x="8640" y="5908"/>
                  <a:pt x="8640" y="5908"/>
                  <a:pt x="8640" y="5908"/>
                </a:cubicBezTo>
                <a:cubicBezTo>
                  <a:pt x="10800" y="1477"/>
                  <a:pt x="10800" y="1477"/>
                  <a:pt x="10800" y="1477"/>
                </a:cubicBezTo>
                <a:cubicBezTo>
                  <a:pt x="12960" y="5908"/>
                  <a:pt x="12960" y="5908"/>
                  <a:pt x="12960" y="5908"/>
                </a:cubicBezTo>
                <a:cubicBezTo>
                  <a:pt x="19710" y="5908"/>
                  <a:pt x="19710" y="5908"/>
                  <a:pt x="19710" y="5908"/>
                </a:cubicBezTo>
                <a:cubicBezTo>
                  <a:pt x="14040" y="8492"/>
                  <a:pt x="14040" y="8492"/>
                  <a:pt x="14040" y="8492"/>
                </a:cubicBezTo>
                <a:cubicBezTo>
                  <a:pt x="17010" y="12738"/>
                  <a:pt x="17010" y="12738"/>
                  <a:pt x="17010" y="12738"/>
                </a:cubicBezTo>
                <a:cubicBezTo>
                  <a:pt x="10800" y="9969"/>
                  <a:pt x="10800" y="9969"/>
                  <a:pt x="10800" y="9969"/>
                </a:cubicBezTo>
                <a:cubicBezTo>
                  <a:pt x="4590" y="12738"/>
                  <a:pt x="4590" y="12738"/>
                  <a:pt x="4590" y="12738"/>
                </a:cubicBezTo>
                <a:cubicBezTo>
                  <a:pt x="7560" y="8492"/>
                  <a:pt x="7560" y="8492"/>
                  <a:pt x="7560" y="8492"/>
                </a:cubicBezTo>
                <a:lnTo>
                  <a:pt x="1890" y="590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27" name="Group"/>
          <p:cNvGrpSpPr/>
          <p:nvPr/>
        </p:nvGrpSpPr>
        <p:grpSpPr>
          <a:xfrm>
            <a:off x="5105450" y="4786504"/>
            <a:ext cx="397884" cy="399586"/>
            <a:chOff x="0" y="0"/>
            <a:chExt cx="795766" cy="799170"/>
          </a:xfrm>
          <a:solidFill>
            <a:schemeClr val="tx1"/>
          </a:solidFill>
        </p:grpSpPr>
        <p:sp>
          <p:nvSpPr>
            <p:cNvPr id="2225" name="Shape"/>
            <p:cNvSpPr/>
            <p:nvPr/>
          </p:nvSpPr>
          <p:spPr>
            <a:xfrm>
              <a:off x="76099" y="375837"/>
              <a:ext cx="719668" cy="423334"/>
            </a:xfrm>
            <a:custGeom>
              <a:avLst/>
              <a:gdLst/>
              <a:ahLst/>
              <a:cxnLst>
                <a:cxn ang="0">
                  <a:pos x="wd2" y="hd2"/>
                </a:cxn>
                <a:cxn ang="5400000">
                  <a:pos x="wd2" y="hd2"/>
                </a:cxn>
                <a:cxn ang="10800000">
                  <a:pos x="wd2" y="hd2"/>
                </a:cxn>
                <a:cxn ang="16200000">
                  <a:pos x="wd2" y="hd2"/>
                </a:cxn>
              </a:cxnLst>
              <a:rect l="0" t="0" r="r" b="b"/>
              <a:pathLst>
                <a:path w="21600" h="21600" extrusionOk="0">
                  <a:moveTo>
                    <a:pt x="14606" y="14284"/>
                  </a:moveTo>
                  <a:cubicBezTo>
                    <a:pt x="13577" y="11148"/>
                    <a:pt x="11520" y="4877"/>
                    <a:pt x="9257" y="348"/>
                  </a:cubicBezTo>
                  <a:cubicBezTo>
                    <a:pt x="9257" y="348"/>
                    <a:pt x="6377" y="0"/>
                    <a:pt x="6171" y="0"/>
                  </a:cubicBezTo>
                  <a:cubicBezTo>
                    <a:pt x="8023" y="4181"/>
                    <a:pt x="10080" y="9406"/>
                    <a:pt x="10491" y="13935"/>
                  </a:cubicBezTo>
                  <a:cubicBezTo>
                    <a:pt x="5760" y="14284"/>
                    <a:pt x="1851" y="17419"/>
                    <a:pt x="0" y="21600"/>
                  </a:cubicBezTo>
                  <a:cubicBezTo>
                    <a:pt x="21600" y="21600"/>
                    <a:pt x="21600" y="21600"/>
                    <a:pt x="21600" y="21600"/>
                  </a:cubicBezTo>
                  <a:cubicBezTo>
                    <a:pt x="19954" y="18116"/>
                    <a:pt x="17897" y="15329"/>
                    <a:pt x="14606" y="1428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26" name="Shape"/>
            <p:cNvSpPr/>
            <p:nvPr/>
          </p:nvSpPr>
          <p:spPr>
            <a:xfrm>
              <a:off x="0" y="0"/>
              <a:ext cx="533303" cy="545171"/>
            </a:xfrm>
            <a:custGeom>
              <a:avLst/>
              <a:gdLst/>
              <a:ahLst/>
              <a:cxnLst>
                <a:cxn ang="0">
                  <a:pos x="wd2" y="hd2"/>
                </a:cxn>
                <a:cxn ang="5400000">
                  <a:pos x="wd2" y="hd2"/>
                </a:cxn>
                <a:cxn ang="10800000">
                  <a:pos x="wd2" y="hd2"/>
                </a:cxn>
                <a:cxn ang="16200000">
                  <a:pos x="wd2" y="hd2"/>
                </a:cxn>
              </a:cxnLst>
              <a:rect l="0" t="0" r="r" b="b"/>
              <a:pathLst>
                <a:path w="21094" h="21073" extrusionOk="0">
                  <a:moveTo>
                    <a:pt x="4894" y="9746"/>
                  </a:moveTo>
                  <a:cubicBezTo>
                    <a:pt x="3544" y="12117"/>
                    <a:pt x="2734" y="15014"/>
                    <a:pt x="5434" y="21073"/>
                  </a:cubicBezTo>
                  <a:cubicBezTo>
                    <a:pt x="5434" y="17912"/>
                    <a:pt x="7594" y="13171"/>
                    <a:pt x="9214" y="11590"/>
                  </a:cubicBezTo>
                  <a:cubicBezTo>
                    <a:pt x="11104" y="11590"/>
                    <a:pt x="13264" y="13434"/>
                    <a:pt x="13264" y="13434"/>
                  </a:cubicBezTo>
                  <a:cubicBezTo>
                    <a:pt x="13264" y="11590"/>
                    <a:pt x="12724" y="10536"/>
                    <a:pt x="11914" y="9483"/>
                  </a:cubicBezTo>
                  <a:cubicBezTo>
                    <a:pt x="14884" y="9219"/>
                    <a:pt x="19744" y="9746"/>
                    <a:pt x="21094" y="13434"/>
                  </a:cubicBezTo>
                  <a:cubicBezTo>
                    <a:pt x="19204" y="7902"/>
                    <a:pt x="15154" y="5795"/>
                    <a:pt x="13264" y="5795"/>
                  </a:cubicBezTo>
                  <a:cubicBezTo>
                    <a:pt x="15154" y="3951"/>
                    <a:pt x="15154" y="3951"/>
                    <a:pt x="19204" y="3951"/>
                  </a:cubicBezTo>
                  <a:cubicBezTo>
                    <a:pt x="12994" y="-527"/>
                    <a:pt x="9484" y="2897"/>
                    <a:pt x="7864" y="5005"/>
                  </a:cubicBezTo>
                  <a:cubicBezTo>
                    <a:pt x="7324" y="3688"/>
                    <a:pt x="7324" y="1317"/>
                    <a:pt x="7324" y="0"/>
                  </a:cubicBezTo>
                  <a:cubicBezTo>
                    <a:pt x="7324" y="0"/>
                    <a:pt x="5164" y="2107"/>
                    <a:pt x="4894" y="4741"/>
                  </a:cubicBezTo>
                  <a:cubicBezTo>
                    <a:pt x="2464" y="3951"/>
                    <a:pt x="34" y="2107"/>
                    <a:pt x="34" y="2107"/>
                  </a:cubicBezTo>
                  <a:cubicBezTo>
                    <a:pt x="844" y="2897"/>
                    <a:pt x="1924" y="5795"/>
                    <a:pt x="2734" y="6322"/>
                  </a:cubicBezTo>
                  <a:cubicBezTo>
                    <a:pt x="-506" y="8693"/>
                    <a:pt x="34" y="15541"/>
                    <a:pt x="34" y="15541"/>
                  </a:cubicBezTo>
                  <a:cubicBezTo>
                    <a:pt x="1654" y="11853"/>
                    <a:pt x="3004" y="10010"/>
                    <a:pt x="4894" y="974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28" name="Shape"/>
          <p:cNvSpPr/>
          <p:nvPr/>
        </p:nvSpPr>
        <p:spPr>
          <a:xfrm>
            <a:off x="5899150" y="4785784"/>
            <a:ext cx="393701" cy="400050"/>
          </a:xfrm>
          <a:custGeom>
            <a:avLst/>
            <a:gdLst/>
            <a:ahLst/>
            <a:cxnLst>
              <a:cxn ang="0">
                <a:pos x="wd2" y="hd2"/>
              </a:cxn>
              <a:cxn ang="5400000">
                <a:pos x="wd2" y="hd2"/>
              </a:cxn>
              <a:cxn ang="10800000">
                <a:pos x="wd2" y="hd2"/>
              </a:cxn>
              <a:cxn ang="16200000">
                <a:pos x="wd2" y="hd2"/>
              </a:cxn>
            </a:cxnLst>
            <a:rect l="0" t="0" r="r" b="b"/>
            <a:pathLst>
              <a:path w="21600" h="21600" extrusionOk="0">
                <a:moveTo>
                  <a:pt x="21600" y="17486"/>
                </a:moveTo>
                <a:lnTo>
                  <a:pt x="14865" y="10857"/>
                </a:lnTo>
                <a:lnTo>
                  <a:pt x="19045" y="10857"/>
                </a:lnTo>
                <a:lnTo>
                  <a:pt x="13587" y="5486"/>
                </a:lnTo>
                <a:lnTo>
                  <a:pt x="16258" y="5486"/>
                </a:lnTo>
                <a:lnTo>
                  <a:pt x="10800" y="0"/>
                </a:lnTo>
                <a:lnTo>
                  <a:pt x="5342" y="5486"/>
                </a:lnTo>
                <a:lnTo>
                  <a:pt x="8013" y="5486"/>
                </a:lnTo>
                <a:lnTo>
                  <a:pt x="2555" y="10857"/>
                </a:lnTo>
                <a:lnTo>
                  <a:pt x="6735" y="10857"/>
                </a:lnTo>
                <a:lnTo>
                  <a:pt x="0" y="17486"/>
                </a:lnTo>
                <a:lnTo>
                  <a:pt x="8013" y="17486"/>
                </a:lnTo>
                <a:lnTo>
                  <a:pt x="8013" y="21600"/>
                </a:lnTo>
                <a:lnTo>
                  <a:pt x="13587" y="21600"/>
                </a:lnTo>
                <a:lnTo>
                  <a:pt x="13587" y="17486"/>
                </a:lnTo>
                <a:lnTo>
                  <a:pt x="21600" y="174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29" name="Shape"/>
          <p:cNvSpPr/>
          <p:nvPr/>
        </p:nvSpPr>
        <p:spPr>
          <a:xfrm>
            <a:off x="6688667" y="4785784"/>
            <a:ext cx="395818" cy="400050"/>
          </a:xfrm>
          <a:custGeom>
            <a:avLst/>
            <a:gdLst/>
            <a:ahLst/>
            <a:cxnLst>
              <a:cxn ang="0">
                <a:pos x="wd2" y="hd2"/>
              </a:cxn>
              <a:cxn ang="5400000">
                <a:pos x="wd2" y="hd2"/>
              </a:cxn>
              <a:cxn ang="10800000">
                <a:pos x="wd2" y="hd2"/>
              </a:cxn>
              <a:cxn ang="16200000">
                <a:pos x="wd2" y="hd2"/>
              </a:cxn>
            </a:cxnLst>
            <a:rect l="0" t="0" r="r" b="b"/>
            <a:pathLst>
              <a:path w="21600" h="21600" extrusionOk="0">
                <a:moveTo>
                  <a:pt x="18993" y="5723"/>
                </a:moveTo>
                <a:cubicBezTo>
                  <a:pt x="18993" y="5538"/>
                  <a:pt x="18993" y="5538"/>
                  <a:pt x="18993" y="5538"/>
                </a:cubicBezTo>
                <a:cubicBezTo>
                  <a:pt x="18993" y="3323"/>
                  <a:pt x="17317" y="1662"/>
                  <a:pt x="15269" y="1477"/>
                </a:cubicBezTo>
                <a:cubicBezTo>
                  <a:pt x="14524" y="554"/>
                  <a:pt x="13407" y="0"/>
                  <a:pt x="12290" y="0"/>
                </a:cubicBezTo>
                <a:cubicBezTo>
                  <a:pt x="10800" y="0"/>
                  <a:pt x="9497" y="923"/>
                  <a:pt x="8752" y="2031"/>
                </a:cubicBezTo>
                <a:cubicBezTo>
                  <a:pt x="8193" y="1662"/>
                  <a:pt x="7448" y="1477"/>
                  <a:pt x="6890" y="1477"/>
                </a:cubicBezTo>
                <a:cubicBezTo>
                  <a:pt x="4469" y="1477"/>
                  <a:pt x="2793" y="3138"/>
                  <a:pt x="2793" y="5538"/>
                </a:cubicBezTo>
                <a:cubicBezTo>
                  <a:pt x="2793" y="5538"/>
                  <a:pt x="2793" y="5538"/>
                  <a:pt x="2793" y="5723"/>
                </a:cubicBezTo>
                <a:cubicBezTo>
                  <a:pt x="1117" y="6277"/>
                  <a:pt x="0" y="7754"/>
                  <a:pt x="0" y="9415"/>
                </a:cubicBezTo>
                <a:cubicBezTo>
                  <a:pt x="0" y="11631"/>
                  <a:pt x="1862" y="13477"/>
                  <a:pt x="4097" y="13477"/>
                </a:cubicBezTo>
                <a:cubicBezTo>
                  <a:pt x="4841" y="13477"/>
                  <a:pt x="5586" y="13292"/>
                  <a:pt x="6145" y="12923"/>
                </a:cubicBezTo>
                <a:cubicBezTo>
                  <a:pt x="6703" y="13292"/>
                  <a:pt x="7448" y="13477"/>
                  <a:pt x="8193" y="13477"/>
                </a:cubicBezTo>
                <a:cubicBezTo>
                  <a:pt x="8566" y="13477"/>
                  <a:pt x="9124" y="13477"/>
                  <a:pt x="9497" y="13292"/>
                </a:cubicBezTo>
                <a:cubicBezTo>
                  <a:pt x="9497" y="20123"/>
                  <a:pt x="9497" y="20123"/>
                  <a:pt x="9497" y="20123"/>
                </a:cubicBezTo>
                <a:cubicBezTo>
                  <a:pt x="8193" y="20123"/>
                  <a:pt x="8193" y="20123"/>
                  <a:pt x="8193" y="20123"/>
                </a:cubicBezTo>
                <a:cubicBezTo>
                  <a:pt x="8193" y="21600"/>
                  <a:pt x="8193" y="21600"/>
                  <a:pt x="8193" y="21600"/>
                </a:cubicBezTo>
                <a:cubicBezTo>
                  <a:pt x="13593" y="21600"/>
                  <a:pt x="13593" y="21600"/>
                  <a:pt x="13593" y="21600"/>
                </a:cubicBezTo>
                <a:cubicBezTo>
                  <a:pt x="13593" y="20123"/>
                  <a:pt x="13593" y="20123"/>
                  <a:pt x="13593" y="20123"/>
                </a:cubicBezTo>
                <a:cubicBezTo>
                  <a:pt x="12290" y="20123"/>
                  <a:pt x="12290" y="20123"/>
                  <a:pt x="12290" y="20123"/>
                </a:cubicBezTo>
                <a:cubicBezTo>
                  <a:pt x="12290" y="13477"/>
                  <a:pt x="12290" y="13477"/>
                  <a:pt x="12290" y="13477"/>
                </a:cubicBezTo>
                <a:cubicBezTo>
                  <a:pt x="12476" y="13477"/>
                  <a:pt x="12662" y="13477"/>
                  <a:pt x="12848" y="13477"/>
                </a:cubicBezTo>
                <a:cubicBezTo>
                  <a:pt x="13034" y="13477"/>
                  <a:pt x="13407" y="13477"/>
                  <a:pt x="13593" y="13477"/>
                </a:cubicBezTo>
                <a:cubicBezTo>
                  <a:pt x="14338" y="13477"/>
                  <a:pt x="14897" y="13292"/>
                  <a:pt x="15641" y="12923"/>
                </a:cubicBezTo>
                <a:cubicBezTo>
                  <a:pt x="16200" y="13292"/>
                  <a:pt x="16945" y="13477"/>
                  <a:pt x="17690" y="13477"/>
                </a:cubicBezTo>
                <a:cubicBezTo>
                  <a:pt x="19924" y="13477"/>
                  <a:pt x="21600" y="11631"/>
                  <a:pt x="21600" y="9415"/>
                </a:cubicBezTo>
                <a:cubicBezTo>
                  <a:pt x="21600" y="7754"/>
                  <a:pt x="20483" y="6277"/>
                  <a:pt x="18993" y="572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0" name="Shape"/>
          <p:cNvSpPr/>
          <p:nvPr/>
        </p:nvSpPr>
        <p:spPr>
          <a:xfrm>
            <a:off x="4311651" y="4832350"/>
            <a:ext cx="385234" cy="353484"/>
          </a:xfrm>
          <a:custGeom>
            <a:avLst/>
            <a:gdLst/>
            <a:ahLst/>
            <a:cxnLst>
              <a:cxn ang="0">
                <a:pos x="wd2" y="hd2"/>
              </a:cxn>
              <a:cxn ang="5400000">
                <a:pos x="wd2" y="hd2"/>
              </a:cxn>
              <a:cxn ang="10800000">
                <a:pos x="wd2" y="hd2"/>
              </a:cxn>
              <a:cxn ang="16200000">
                <a:pos x="wd2" y="hd2"/>
              </a:cxn>
            </a:cxnLst>
            <a:rect l="0" t="0" r="r" b="b"/>
            <a:pathLst>
              <a:path w="21600" h="21600" extrusionOk="0">
                <a:moveTo>
                  <a:pt x="17565" y="5691"/>
                </a:moveTo>
                <a:lnTo>
                  <a:pt x="17565" y="259"/>
                </a:lnTo>
                <a:lnTo>
                  <a:pt x="14954" y="259"/>
                </a:lnTo>
                <a:lnTo>
                  <a:pt x="14954" y="3363"/>
                </a:lnTo>
                <a:lnTo>
                  <a:pt x="10681" y="0"/>
                </a:lnTo>
                <a:lnTo>
                  <a:pt x="0" y="9054"/>
                </a:lnTo>
                <a:lnTo>
                  <a:pt x="1780" y="11253"/>
                </a:lnTo>
                <a:lnTo>
                  <a:pt x="2848" y="10477"/>
                </a:lnTo>
                <a:lnTo>
                  <a:pt x="2848" y="21600"/>
                </a:lnTo>
                <a:lnTo>
                  <a:pt x="18752" y="21600"/>
                </a:lnTo>
                <a:lnTo>
                  <a:pt x="18752" y="10477"/>
                </a:lnTo>
                <a:lnTo>
                  <a:pt x="19938" y="11253"/>
                </a:lnTo>
                <a:lnTo>
                  <a:pt x="21600" y="9054"/>
                </a:lnTo>
                <a:lnTo>
                  <a:pt x="17565" y="5691"/>
                </a:lnTo>
                <a:close/>
                <a:moveTo>
                  <a:pt x="17209" y="19919"/>
                </a:moveTo>
                <a:lnTo>
                  <a:pt x="13648" y="19919"/>
                </a:lnTo>
                <a:lnTo>
                  <a:pt x="13648" y="13451"/>
                </a:lnTo>
                <a:lnTo>
                  <a:pt x="8070" y="13451"/>
                </a:lnTo>
                <a:lnTo>
                  <a:pt x="8070" y="19919"/>
                </a:lnTo>
                <a:lnTo>
                  <a:pt x="4391" y="19919"/>
                </a:lnTo>
                <a:lnTo>
                  <a:pt x="4391" y="9183"/>
                </a:lnTo>
                <a:lnTo>
                  <a:pt x="10681" y="4010"/>
                </a:lnTo>
                <a:lnTo>
                  <a:pt x="17209" y="9183"/>
                </a:lnTo>
                <a:lnTo>
                  <a:pt x="17209" y="1991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1" name="Shape"/>
          <p:cNvSpPr/>
          <p:nvPr/>
        </p:nvSpPr>
        <p:spPr>
          <a:xfrm>
            <a:off x="8398933" y="4785784"/>
            <a:ext cx="273051" cy="40005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6480" y="0"/>
                  <a:pt x="0" y="1477"/>
                  <a:pt x="0" y="6831"/>
                </a:cubicBezTo>
                <a:cubicBezTo>
                  <a:pt x="0" y="9415"/>
                  <a:pt x="8640" y="18831"/>
                  <a:pt x="10800" y="21600"/>
                </a:cubicBezTo>
                <a:cubicBezTo>
                  <a:pt x="12960" y="18831"/>
                  <a:pt x="21600" y="9415"/>
                  <a:pt x="21600" y="6831"/>
                </a:cubicBezTo>
                <a:cubicBezTo>
                  <a:pt x="21600" y="1477"/>
                  <a:pt x="15120" y="0"/>
                  <a:pt x="10800" y="0"/>
                </a:cubicBezTo>
                <a:close/>
                <a:moveTo>
                  <a:pt x="10800" y="9046"/>
                </a:moveTo>
                <a:cubicBezTo>
                  <a:pt x="8910" y="9046"/>
                  <a:pt x="7290" y="8123"/>
                  <a:pt x="7290" y="6831"/>
                </a:cubicBezTo>
                <a:cubicBezTo>
                  <a:pt x="7290" y="5538"/>
                  <a:pt x="8910" y="4431"/>
                  <a:pt x="10800" y="4431"/>
                </a:cubicBezTo>
                <a:cubicBezTo>
                  <a:pt x="12690" y="4431"/>
                  <a:pt x="14310" y="5538"/>
                  <a:pt x="14310" y="6831"/>
                </a:cubicBezTo>
                <a:cubicBezTo>
                  <a:pt x="14310" y="8123"/>
                  <a:pt x="12690" y="9046"/>
                  <a:pt x="10800" y="904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2" name="Shape"/>
          <p:cNvSpPr/>
          <p:nvPr/>
        </p:nvSpPr>
        <p:spPr>
          <a:xfrm>
            <a:off x="8276167" y="1735667"/>
            <a:ext cx="395818" cy="273363"/>
          </a:xfrm>
          <a:custGeom>
            <a:avLst/>
            <a:gdLst/>
            <a:ahLst/>
            <a:cxnLst>
              <a:cxn ang="0">
                <a:pos x="wd2" y="hd2"/>
              </a:cxn>
              <a:cxn ang="5400000">
                <a:pos x="wd2" y="hd2"/>
              </a:cxn>
              <a:cxn ang="10800000">
                <a:pos x="wd2" y="hd2"/>
              </a:cxn>
              <a:cxn ang="16200000">
                <a:pos x="wd2" y="hd2"/>
              </a:cxn>
            </a:cxnLst>
            <a:rect l="0" t="0" r="r" b="b"/>
            <a:pathLst>
              <a:path w="21600" h="17882" extrusionOk="0">
                <a:moveTo>
                  <a:pt x="19179" y="8016"/>
                </a:moveTo>
                <a:cubicBezTo>
                  <a:pt x="20297" y="7794"/>
                  <a:pt x="21228" y="7348"/>
                  <a:pt x="21414" y="6235"/>
                </a:cubicBezTo>
                <a:cubicBezTo>
                  <a:pt x="21041" y="6680"/>
                  <a:pt x="19738" y="7126"/>
                  <a:pt x="18993" y="6680"/>
                </a:cubicBezTo>
                <a:cubicBezTo>
                  <a:pt x="18993" y="6458"/>
                  <a:pt x="18807" y="6235"/>
                  <a:pt x="18807" y="6012"/>
                </a:cubicBezTo>
                <a:cubicBezTo>
                  <a:pt x="18248" y="3563"/>
                  <a:pt x="16386" y="1559"/>
                  <a:pt x="14152" y="1781"/>
                </a:cubicBezTo>
                <a:cubicBezTo>
                  <a:pt x="14338" y="1781"/>
                  <a:pt x="14524" y="1559"/>
                  <a:pt x="14710" y="1559"/>
                </a:cubicBezTo>
                <a:cubicBezTo>
                  <a:pt x="14897" y="1559"/>
                  <a:pt x="16386" y="1113"/>
                  <a:pt x="16014" y="668"/>
                </a:cubicBezTo>
                <a:cubicBezTo>
                  <a:pt x="15828" y="223"/>
                  <a:pt x="14338" y="1113"/>
                  <a:pt x="13966" y="1113"/>
                </a:cubicBezTo>
                <a:cubicBezTo>
                  <a:pt x="14338" y="891"/>
                  <a:pt x="15083" y="668"/>
                  <a:pt x="15083" y="0"/>
                </a:cubicBezTo>
                <a:cubicBezTo>
                  <a:pt x="14524" y="223"/>
                  <a:pt x="13966" y="445"/>
                  <a:pt x="13407" y="1113"/>
                </a:cubicBezTo>
                <a:cubicBezTo>
                  <a:pt x="13593" y="891"/>
                  <a:pt x="13779" y="668"/>
                  <a:pt x="13779" y="223"/>
                </a:cubicBezTo>
                <a:cubicBezTo>
                  <a:pt x="12103" y="1559"/>
                  <a:pt x="11172" y="4008"/>
                  <a:pt x="10428" y="6458"/>
                </a:cubicBezTo>
                <a:cubicBezTo>
                  <a:pt x="9683" y="5790"/>
                  <a:pt x="9310" y="5344"/>
                  <a:pt x="8752" y="4899"/>
                </a:cubicBezTo>
                <a:cubicBezTo>
                  <a:pt x="7448" y="4008"/>
                  <a:pt x="5772" y="3118"/>
                  <a:pt x="3166" y="2004"/>
                </a:cubicBezTo>
                <a:cubicBezTo>
                  <a:pt x="3166" y="3118"/>
                  <a:pt x="3538" y="4454"/>
                  <a:pt x="5028" y="5344"/>
                </a:cubicBezTo>
                <a:cubicBezTo>
                  <a:pt x="4655" y="5344"/>
                  <a:pt x="4097" y="5344"/>
                  <a:pt x="3724" y="5567"/>
                </a:cubicBezTo>
                <a:cubicBezTo>
                  <a:pt x="3910" y="6680"/>
                  <a:pt x="4469" y="7571"/>
                  <a:pt x="6145" y="8016"/>
                </a:cubicBezTo>
                <a:cubicBezTo>
                  <a:pt x="5400" y="8016"/>
                  <a:pt x="5028" y="8239"/>
                  <a:pt x="4655" y="8685"/>
                </a:cubicBezTo>
                <a:cubicBezTo>
                  <a:pt x="5028" y="9575"/>
                  <a:pt x="5772" y="10466"/>
                  <a:pt x="7262" y="10243"/>
                </a:cubicBezTo>
                <a:cubicBezTo>
                  <a:pt x="5586" y="11134"/>
                  <a:pt x="6703" y="12693"/>
                  <a:pt x="8007" y="12470"/>
                </a:cubicBezTo>
                <a:cubicBezTo>
                  <a:pt x="5772" y="15365"/>
                  <a:pt x="2048" y="15142"/>
                  <a:pt x="0" y="12693"/>
                </a:cubicBezTo>
                <a:cubicBezTo>
                  <a:pt x="5400" y="21600"/>
                  <a:pt x="17317" y="18037"/>
                  <a:pt x="18993" y="9575"/>
                </a:cubicBezTo>
                <a:cubicBezTo>
                  <a:pt x="20297" y="9575"/>
                  <a:pt x="21041" y="8907"/>
                  <a:pt x="21600" y="8239"/>
                </a:cubicBezTo>
                <a:cubicBezTo>
                  <a:pt x="20855" y="8462"/>
                  <a:pt x="19738" y="8239"/>
                  <a:pt x="19179" y="801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3" name="Shape"/>
          <p:cNvSpPr/>
          <p:nvPr/>
        </p:nvSpPr>
        <p:spPr>
          <a:xfrm>
            <a:off x="9169400" y="1612900"/>
            <a:ext cx="292101" cy="395818"/>
          </a:xfrm>
          <a:custGeom>
            <a:avLst/>
            <a:gdLst/>
            <a:ahLst/>
            <a:cxnLst>
              <a:cxn ang="0">
                <a:pos x="wd2" y="hd2"/>
              </a:cxn>
              <a:cxn ang="5400000">
                <a:pos x="wd2" y="hd2"/>
              </a:cxn>
              <a:cxn ang="10800000">
                <a:pos x="wd2" y="hd2"/>
              </a:cxn>
              <a:cxn ang="16200000">
                <a:pos x="wd2" y="hd2"/>
              </a:cxn>
            </a:cxnLst>
            <a:rect l="0" t="0" r="r" b="b"/>
            <a:pathLst>
              <a:path w="21600" h="21600" extrusionOk="0">
                <a:moveTo>
                  <a:pt x="18084" y="16200"/>
                </a:moveTo>
                <a:cubicBezTo>
                  <a:pt x="10800" y="16200"/>
                  <a:pt x="10800" y="16200"/>
                  <a:pt x="10800" y="16200"/>
                </a:cubicBezTo>
                <a:cubicBezTo>
                  <a:pt x="9795" y="16200"/>
                  <a:pt x="9042" y="16014"/>
                  <a:pt x="8288" y="15455"/>
                </a:cubicBezTo>
                <a:cubicBezTo>
                  <a:pt x="7535" y="14897"/>
                  <a:pt x="7284" y="14338"/>
                  <a:pt x="7284" y="13593"/>
                </a:cubicBezTo>
                <a:cubicBezTo>
                  <a:pt x="7284" y="11731"/>
                  <a:pt x="7284" y="11731"/>
                  <a:pt x="7284" y="11731"/>
                </a:cubicBezTo>
                <a:cubicBezTo>
                  <a:pt x="17581" y="11731"/>
                  <a:pt x="17581" y="11731"/>
                  <a:pt x="17581" y="11731"/>
                </a:cubicBezTo>
                <a:cubicBezTo>
                  <a:pt x="18335" y="11731"/>
                  <a:pt x="19088" y="11359"/>
                  <a:pt x="19842" y="10986"/>
                </a:cubicBezTo>
                <a:cubicBezTo>
                  <a:pt x="20595" y="10428"/>
                  <a:pt x="20847" y="9869"/>
                  <a:pt x="20847" y="9124"/>
                </a:cubicBezTo>
                <a:cubicBezTo>
                  <a:pt x="20847" y="8566"/>
                  <a:pt x="20595" y="7821"/>
                  <a:pt x="19842" y="7448"/>
                </a:cubicBezTo>
                <a:cubicBezTo>
                  <a:pt x="19088" y="6890"/>
                  <a:pt x="18335" y="6703"/>
                  <a:pt x="17581" y="6703"/>
                </a:cubicBezTo>
                <a:cubicBezTo>
                  <a:pt x="7284" y="6703"/>
                  <a:pt x="7284" y="6703"/>
                  <a:pt x="7284" y="6703"/>
                </a:cubicBezTo>
                <a:cubicBezTo>
                  <a:pt x="7284" y="2793"/>
                  <a:pt x="7284" y="2793"/>
                  <a:pt x="7284" y="2793"/>
                </a:cubicBezTo>
                <a:cubicBezTo>
                  <a:pt x="7284" y="2048"/>
                  <a:pt x="6781" y="1303"/>
                  <a:pt x="6279" y="931"/>
                </a:cubicBezTo>
                <a:cubicBezTo>
                  <a:pt x="5526" y="372"/>
                  <a:pt x="4521" y="0"/>
                  <a:pt x="3516" y="0"/>
                </a:cubicBezTo>
                <a:cubicBezTo>
                  <a:pt x="2512" y="0"/>
                  <a:pt x="1758" y="372"/>
                  <a:pt x="1005" y="745"/>
                </a:cubicBezTo>
                <a:cubicBezTo>
                  <a:pt x="251" y="1303"/>
                  <a:pt x="0" y="2048"/>
                  <a:pt x="0" y="2793"/>
                </a:cubicBezTo>
                <a:cubicBezTo>
                  <a:pt x="0" y="13593"/>
                  <a:pt x="0" y="13593"/>
                  <a:pt x="0" y="13593"/>
                </a:cubicBezTo>
                <a:cubicBezTo>
                  <a:pt x="0" y="15828"/>
                  <a:pt x="1005" y="17690"/>
                  <a:pt x="3014" y="19366"/>
                </a:cubicBezTo>
                <a:cubicBezTo>
                  <a:pt x="5274" y="20855"/>
                  <a:pt x="7786" y="21600"/>
                  <a:pt x="10800" y="21600"/>
                </a:cubicBezTo>
                <a:cubicBezTo>
                  <a:pt x="18084" y="21600"/>
                  <a:pt x="18084" y="21600"/>
                  <a:pt x="18084" y="21600"/>
                </a:cubicBezTo>
                <a:cubicBezTo>
                  <a:pt x="19088" y="21600"/>
                  <a:pt x="19842" y="21414"/>
                  <a:pt x="20595" y="20855"/>
                </a:cubicBezTo>
                <a:cubicBezTo>
                  <a:pt x="21349" y="20297"/>
                  <a:pt x="21600" y="19738"/>
                  <a:pt x="21600" y="18993"/>
                </a:cubicBezTo>
                <a:cubicBezTo>
                  <a:pt x="21600" y="18248"/>
                  <a:pt x="21349" y="17690"/>
                  <a:pt x="20595" y="17131"/>
                </a:cubicBezTo>
                <a:cubicBezTo>
                  <a:pt x="19842" y="16572"/>
                  <a:pt x="19088" y="16200"/>
                  <a:pt x="18084" y="162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4" name="Shape"/>
          <p:cNvSpPr/>
          <p:nvPr/>
        </p:nvSpPr>
        <p:spPr>
          <a:xfrm>
            <a:off x="1934633" y="2408767"/>
            <a:ext cx="400051" cy="395818"/>
          </a:xfrm>
          <a:custGeom>
            <a:avLst/>
            <a:gdLst/>
            <a:ahLst/>
            <a:cxnLst>
              <a:cxn ang="0">
                <a:pos x="wd2" y="hd2"/>
              </a:cxn>
              <a:cxn ang="5400000">
                <a:pos x="wd2" y="hd2"/>
              </a:cxn>
              <a:cxn ang="10800000">
                <a:pos x="wd2" y="hd2"/>
              </a:cxn>
              <a:cxn ang="16200000">
                <a:pos x="wd2" y="hd2"/>
              </a:cxn>
            </a:cxnLst>
            <a:rect l="0" t="0" r="r" b="b"/>
            <a:pathLst>
              <a:path w="21600" h="21600" extrusionOk="0">
                <a:moveTo>
                  <a:pt x="20677" y="12290"/>
                </a:moveTo>
                <a:cubicBezTo>
                  <a:pt x="20677" y="11731"/>
                  <a:pt x="20677" y="11359"/>
                  <a:pt x="20677" y="10800"/>
                </a:cubicBezTo>
                <a:cubicBezTo>
                  <a:pt x="20677" y="5214"/>
                  <a:pt x="16246" y="745"/>
                  <a:pt x="10892" y="745"/>
                </a:cubicBezTo>
                <a:cubicBezTo>
                  <a:pt x="10338" y="745"/>
                  <a:pt x="9785" y="745"/>
                  <a:pt x="9231" y="745"/>
                </a:cubicBezTo>
                <a:cubicBezTo>
                  <a:pt x="8308" y="186"/>
                  <a:pt x="7200" y="0"/>
                  <a:pt x="6092" y="0"/>
                </a:cubicBezTo>
                <a:cubicBezTo>
                  <a:pt x="2769" y="0"/>
                  <a:pt x="0" y="2607"/>
                  <a:pt x="0" y="5959"/>
                </a:cubicBezTo>
                <a:cubicBezTo>
                  <a:pt x="0" y="7076"/>
                  <a:pt x="369" y="8193"/>
                  <a:pt x="923" y="9124"/>
                </a:cubicBezTo>
                <a:cubicBezTo>
                  <a:pt x="923" y="9683"/>
                  <a:pt x="923" y="10241"/>
                  <a:pt x="923" y="10800"/>
                </a:cubicBezTo>
                <a:cubicBezTo>
                  <a:pt x="923" y="16200"/>
                  <a:pt x="5354" y="20855"/>
                  <a:pt x="10892" y="20855"/>
                </a:cubicBezTo>
                <a:cubicBezTo>
                  <a:pt x="11262" y="20855"/>
                  <a:pt x="11815" y="20669"/>
                  <a:pt x="12369" y="20669"/>
                </a:cubicBezTo>
                <a:cubicBezTo>
                  <a:pt x="13292" y="21228"/>
                  <a:pt x="14400" y="21600"/>
                  <a:pt x="15508" y="21600"/>
                </a:cubicBezTo>
                <a:cubicBezTo>
                  <a:pt x="18831" y="21600"/>
                  <a:pt x="21600" y="18807"/>
                  <a:pt x="21600" y="15455"/>
                </a:cubicBezTo>
                <a:cubicBezTo>
                  <a:pt x="21600" y="14338"/>
                  <a:pt x="21231" y="13221"/>
                  <a:pt x="20677" y="12290"/>
                </a:cubicBezTo>
                <a:close/>
                <a:moveTo>
                  <a:pt x="15508" y="15269"/>
                </a:moveTo>
                <a:cubicBezTo>
                  <a:pt x="15138" y="15828"/>
                  <a:pt x="14400" y="16386"/>
                  <a:pt x="13662" y="16759"/>
                </a:cubicBezTo>
                <a:cubicBezTo>
                  <a:pt x="12923" y="17131"/>
                  <a:pt x="12000" y="17317"/>
                  <a:pt x="10892" y="17317"/>
                </a:cubicBezTo>
                <a:cubicBezTo>
                  <a:pt x="9415" y="17317"/>
                  <a:pt x="8308" y="16945"/>
                  <a:pt x="7569" y="16572"/>
                </a:cubicBezTo>
                <a:cubicBezTo>
                  <a:pt x="6831" y="16200"/>
                  <a:pt x="6462" y="15828"/>
                  <a:pt x="6092" y="15269"/>
                </a:cubicBezTo>
                <a:cubicBezTo>
                  <a:pt x="5723" y="14710"/>
                  <a:pt x="5538" y="14152"/>
                  <a:pt x="5538" y="13593"/>
                </a:cubicBezTo>
                <a:cubicBezTo>
                  <a:pt x="5538" y="13221"/>
                  <a:pt x="5538" y="12848"/>
                  <a:pt x="5723" y="12662"/>
                </a:cubicBezTo>
                <a:cubicBezTo>
                  <a:pt x="6092" y="12476"/>
                  <a:pt x="6277" y="12290"/>
                  <a:pt x="6646" y="12290"/>
                </a:cubicBezTo>
                <a:cubicBezTo>
                  <a:pt x="7015" y="12290"/>
                  <a:pt x="7200" y="12476"/>
                  <a:pt x="7385" y="12662"/>
                </a:cubicBezTo>
                <a:cubicBezTo>
                  <a:pt x="7754" y="12848"/>
                  <a:pt x="7754" y="13034"/>
                  <a:pt x="7938" y="13407"/>
                </a:cubicBezTo>
                <a:cubicBezTo>
                  <a:pt x="8123" y="13779"/>
                  <a:pt x="8308" y="14152"/>
                  <a:pt x="8492" y="14338"/>
                </a:cubicBezTo>
                <a:cubicBezTo>
                  <a:pt x="8677" y="14710"/>
                  <a:pt x="9046" y="14897"/>
                  <a:pt x="9415" y="15083"/>
                </a:cubicBezTo>
                <a:cubicBezTo>
                  <a:pt x="9600" y="15269"/>
                  <a:pt x="10154" y="15269"/>
                  <a:pt x="10708" y="15269"/>
                </a:cubicBezTo>
                <a:cubicBezTo>
                  <a:pt x="11446" y="15269"/>
                  <a:pt x="12185" y="15083"/>
                  <a:pt x="12738" y="14710"/>
                </a:cubicBezTo>
                <a:cubicBezTo>
                  <a:pt x="13108" y="14524"/>
                  <a:pt x="13477" y="13966"/>
                  <a:pt x="13477" y="13593"/>
                </a:cubicBezTo>
                <a:cubicBezTo>
                  <a:pt x="13477" y="13034"/>
                  <a:pt x="13292" y="12848"/>
                  <a:pt x="12923" y="12476"/>
                </a:cubicBezTo>
                <a:cubicBezTo>
                  <a:pt x="12738" y="12290"/>
                  <a:pt x="12369" y="12103"/>
                  <a:pt x="12000" y="11917"/>
                </a:cubicBezTo>
                <a:cubicBezTo>
                  <a:pt x="11631" y="11731"/>
                  <a:pt x="10892" y="11731"/>
                  <a:pt x="10338" y="11545"/>
                </a:cubicBezTo>
                <a:cubicBezTo>
                  <a:pt x="9231" y="11359"/>
                  <a:pt x="8492" y="10986"/>
                  <a:pt x="7754" y="10800"/>
                </a:cubicBezTo>
                <a:cubicBezTo>
                  <a:pt x="7200" y="10428"/>
                  <a:pt x="6646" y="10055"/>
                  <a:pt x="6277" y="9683"/>
                </a:cubicBezTo>
                <a:cubicBezTo>
                  <a:pt x="5908" y="9124"/>
                  <a:pt x="5723" y="8566"/>
                  <a:pt x="5723" y="7821"/>
                </a:cubicBezTo>
                <a:cubicBezTo>
                  <a:pt x="5723" y="7076"/>
                  <a:pt x="5908" y="6517"/>
                  <a:pt x="6277" y="5959"/>
                </a:cubicBezTo>
                <a:cubicBezTo>
                  <a:pt x="6646" y="5400"/>
                  <a:pt x="7385" y="5028"/>
                  <a:pt x="8123" y="4655"/>
                </a:cubicBezTo>
                <a:cubicBezTo>
                  <a:pt x="8862" y="4283"/>
                  <a:pt x="9785" y="4283"/>
                  <a:pt x="10708" y="4283"/>
                </a:cubicBezTo>
                <a:cubicBezTo>
                  <a:pt x="11631" y="4283"/>
                  <a:pt x="12369" y="4283"/>
                  <a:pt x="12923" y="4469"/>
                </a:cubicBezTo>
                <a:cubicBezTo>
                  <a:pt x="13477" y="4655"/>
                  <a:pt x="14031" y="5028"/>
                  <a:pt x="14400" y="5214"/>
                </a:cubicBezTo>
                <a:cubicBezTo>
                  <a:pt x="14769" y="5586"/>
                  <a:pt x="15138" y="5959"/>
                  <a:pt x="15323" y="6331"/>
                </a:cubicBezTo>
                <a:cubicBezTo>
                  <a:pt x="15508" y="6703"/>
                  <a:pt x="15508" y="7076"/>
                  <a:pt x="15508" y="7262"/>
                </a:cubicBezTo>
                <a:cubicBezTo>
                  <a:pt x="15508" y="7634"/>
                  <a:pt x="15508" y="8007"/>
                  <a:pt x="15138" y="8193"/>
                </a:cubicBezTo>
                <a:cubicBezTo>
                  <a:pt x="14954" y="8379"/>
                  <a:pt x="14769" y="8566"/>
                  <a:pt x="14400" y="8566"/>
                </a:cubicBezTo>
                <a:cubicBezTo>
                  <a:pt x="14031" y="8566"/>
                  <a:pt x="13846" y="8566"/>
                  <a:pt x="13662" y="8379"/>
                </a:cubicBezTo>
                <a:cubicBezTo>
                  <a:pt x="13477" y="8193"/>
                  <a:pt x="13292" y="8007"/>
                  <a:pt x="13108" y="7634"/>
                </a:cubicBezTo>
                <a:cubicBezTo>
                  <a:pt x="12738" y="7076"/>
                  <a:pt x="12554" y="6703"/>
                  <a:pt x="12185" y="6517"/>
                </a:cubicBezTo>
                <a:cubicBezTo>
                  <a:pt x="11815" y="6331"/>
                  <a:pt x="11262" y="6145"/>
                  <a:pt x="10523" y="6145"/>
                </a:cubicBezTo>
                <a:cubicBezTo>
                  <a:pt x="9969" y="6145"/>
                  <a:pt x="9415" y="6331"/>
                  <a:pt x="8862" y="6517"/>
                </a:cubicBezTo>
                <a:cubicBezTo>
                  <a:pt x="8492" y="6890"/>
                  <a:pt x="8308" y="7076"/>
                  <a:pt x="8308" y="7448"/>
                </a:cubicBezTo>
                <a:cubicBezTo>
                  <a:pt x="8308" y="7821"/>
                  <a:pt x="8308" y="8007"/>
                  <a:pt x="8492" y="8193"/>
                </a:cubicBezTo>
                <a:cubicBezTo>
                  <a:pt x="8677" y="8379"/>
                  <a:pt x="8862" y="8566"/>
                  <a:pt x="9046" y="8566"/>
                </a:cubicBezTo>
                <a:cubicBezTo>
                  <a:pt x="9415" y="8752"/>
                  <a:pt x="9600" y="8938"/>
                  <a:pt x="9785" y="8938"/>
                </a:cubicBezTo>
                <a:cubicBezTo>
                  <a:pt x="10154" y="8938"/>
                  <a:pt x="10523" y="9124"/>
                  <a:pt x="11077" y="9310"/>
                </a:cubicBezTo>
                <a:cubicBezTo>
                  <a:pt x="12000" y="9497"/>
                  <a:pt x="12554" y="9683"/>
                  <a:pt x="13292" y="9869"/>
                </a:cubicBezTo>
                <a:cubicBezTo>
                  <a:pt x="13846" y="10055"/>
                  <a:pt x="14400" y="10241"/>
                  <a:pt x="14769" y="10614"/>
                </a:cubicBezTo>
                <a:cubicBezTo>
                  <a:pt x="15138" y="10800"/>
                  <a:pt x="15508" y="11172"/>
                  <a:pt x="15877" y="11545"/>
                </a:cubicBezTo>
                <a:cubicBezTo>
                  <a:pt x="16062" y="12103"/>
                  <a:pt x="16246" y="12662"/>
                  <a:pt x="16246" y="13221"/>
                </a:cubicBezTo>
                <a:cubicBezTo>
                  <a:pt x="16246" y="13966"/>
                  <a:pt x="15877" y="14710"/>
                  <a:pt x="15508" y="152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5" name="Shape"/>
          <p:cNvSpPr/>
          <p:nvPr/>
        </p:nvSpPr>
        <p:spPr>
          <a:xfrm>
            <a:off x="361951" y="2408767"/>
            <a:ext cx="385253" cy="395818"/>
          </a:xfrm>
          <a:custGeom>
            <a:avLst/>
            <a:gdLst/>
            <a:ahLst/>
            <a:cxnLst>
              <a:cxn ang="0">
                <a:pos x="wd2" y="hd2"/>
              </a:cxn>
              <a:cxn ang="5400000">
                <a:pos x="wd2" y="hd2"/>
              </a:cxn>
              <a:cxn ang="10800000">
                <a:pos x="wd2" y="hd2"/>
              </a:cxn>
              <a:cxn ang="16200000">
                <a:pos x="wd2" y="hd2"/>
              </a:cxn>
            </a:cxnLst>
            <a:rect l="0" t="0" r="r" b="b"/>
            <a:pathLst>
              <a:path w="21366" h="21600" extrusionOk="0">
                <a:moveTo>
                  <a:pt x="13832" y="0"/>
                </a:moveTo>
                <a:cubicBezTo>
                  <a:pt x="4168" y="0"/>
                  <a:pt x="4168" y="0"/>
                  <a:pt x="4168" y="0"/>
                </a:cubicBezTo>
                <a:cubicBezTo>
                  <a:pt x="0" y="19179"/>
                  <a:pt x="0" y="19179"/>
                  <a:pt x="0" y="19179"/>
                </a:cubicBezTo>
                <a:cubicBezTo>
                  <a:pt x="5684" y="19179"/>
                  <a:pt x="5684" y="19179"/>
                  <a:pt x="5684" y="19179"/>
                </a:cubicBezTo>
                <a:cubicBezTo>
                  <a:pt x="7011" y="12848"/>
                  <a:pt x="7011" y="12848"/>
                  <a:pt x="7011" y="12848"/>
                </a:cubicBezTo>
                <a:cubicBezTo>
                  <a:pt x="10989" y="12848"/>
                  <a:pt x="10989" y="12848"/>
                  <a:pt x="10989" y="12848"/>
                </a:cubicBezTo>
                <a:cubicBezTo>
                  <a:pt x="14968" y="12848"/>
                  <a:pt x="18189" y="10428"/>
                  <a:pt x="18947" y="6517"/>
                </a:cubicBezTo>
                <a:cubicBezTo>
                  <a:pt x="20084" y="2048"/>
                  <a:pt x="16674" y="0"/>
                  <a:pt x="13832" y="0"/>
                </a:cubicBezTo>
                <a:close/>
                <a:moveTo>
                  <a:pt x="9663" y="9124"/>
                </a:moveTo>
                <a:cubicBezTo>
                  <a:pt x="7768" y="9124"/>
                  <a:pt x="7768" y="9124"/>
                  <a:pt x="7768" y="9124"/>
                </a:cubicBezTo>
                <a:cubicBezTo>
                  <a:pt x="9095" y="3910"/>
                  <a:pt x="9095" y="3910"/>
                  <a:pt x="9095" y="3910"/>
                </a:cubicBezTo>
                <a:cubicBezTo>
                  <a:pt x="11747" y="3910"/>
                  <a:pt x="11747" y="3910"/>
                  <a:pt x="11747" y="3910"/>
                </a:cubicBezTo>
                <a:cubicBezTo>
                  <a:pt x="12695" y="3910"/>
                  <a:pt x="13453" y="4469"/>
                  <a:pt x="13642" y="5214"/>
                </a:cubicBezTo>
                <a:cubicBezTo>
                  <a:pt x="13642" y="5214"/>
                  <a:pt x="13453" y="5214"/>
                  <a:pt x="13263" y="5214"/>
                </a:cubicBezTo>
                <a:cubicBezTo>
                  <a:pt x="10611" y="5214"/>
                  <a:pt x="10611" y="5214"/>
                  <a:pt x="10611" y="5214"/>
                </a:cubicBezTo>
                <a:lnTo>
                  <a:pt x="9663" y="9124"/>
                </a:lnTo>
                <a:close/>
                <a:moveTo>
                  <a:pt x="13642" y="6517"/>
                </a:moveTo>
                <a:cubicBezTo>
                  <a:pt x="13453" y="7821"/>
                  <a:pt x="11937" y="9124"/>
                  <a:pt x="10611" y="9124"/>
                </a:cubicBezTo>
                <a:cubicBezTo>
                  <a:pt x="11179" y="6145"/>
                  <a:pt x="11179" y="6145"/>
                  <a:pt x="11179" y="6145"/>
                </a:cubicBezTo>
                <a:cubicBezTo>
                  <a:pt x="13832" y="6145"/>
                  <a:pt x="13832" y="6145"/>
                  <a:pt x="13832" y="6145"/>
                </a:cubicBezTo>
                <a:cubicBezTo>
                  <a:pt x="13832" y="6331"/>
                  <a:pt x="13832" y="6331"/>
                  <a:pt x="13642" y="6517"/>
                </a:cubicBezTo>
                <a:close/>
                <a:moveTo>
                  <a:pt x="20653" y="7821"/>
                </a:moveTo>
                <a:cubicBezTo>
                  <a:pt x="20842" y="6331"/>
                  <a:pt x="20653" y="5028"/>
                  <a:pt x="20274" y="4097"/>
                </a:cubicBezTo>
                <a:cubicBezTo>
                  <a:pt x="21221" y="5214"/>
                  <a:pt x="21600" y="6703"/>
                  <a:pt x="21221" y="8938"/>
                </a:cubicBezTo>
                <a:cubicBezTo>
                  <a:pt x="20463" y="12848"/>
                  <a:pt x="17053" y="15083"/>
                  <a:pt x="13263" y="15083"/>
                </a:cubicBezTo>
                <a:cubicBezTo>
                  <a:pt x="9284" y="15083"/>
                  <a:pt x="9284" y="15083"/>
                  <a:pt x="9284" y="15083"/>
                </a:cubicBezTo>
                <a:cubicBezTo>
                  <a:pt x="7768" y="21600"/>
                  <a:pt x="7768" y="21600"/>
                  <a:pt x="7768" y="21600"/>
                </a:cubicBezTo>
                <a:cubicBezTo>
                  <a:pt x="2274" y="21600"/>
                  <a:pt x="2274" y="21600"/>
                  <a:pt x="2274" y="21600"/>
                </a:cubicBezTo>
                <a:cubicBezTo>
                  <a:pt x="2463" y="20483"/>
                  <a:pt x="2463" y="20483"/>
                  <a:pt x="2463" y="20483"/>
                </a:cubicBezTo>
                <a:cubicBezTo>
                  <a:pt x="7200" y="20483"/>
                  <a:pt x="7200" y="20483"/>
                  <a:pt x="7200" y="20483"/>
                </a:cubicBezTo>
                <a:cubicBezTo>
                  <a:pt x="8526" y="14152"/>
                  <a:pt x="8526" y="14152"/>
                  <a:pt x="8526" y="14152"/>
                </a:cubicBezTo>
                <a:cubicBezTo>
                  <a:pt x="12695" y="14152"/>
                  <a:pt x="12695" y="14152"/>
                  <a:pt x="12695" y="14152"/>
                </a:cubicBezTo>
                <a:cubicBezTo>
                  <a:pt x="16484" y="14152"/>
                  <a:pt x="19705" y="11731"/>
                  <a:pt x="20653" y="7821"/>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6" name="Shape"/>
          <p:cNvSpPr/>
          <p:nvPr/>
        </p:nvSpPr>
        <p:spPr>
          <a:xfrm>
            <a:off x="10653185" y="1612900"/>
            <a:ext cx="395817" cy="395818"/>
          </a:xfrm>
          <a:custGeom>
            <a:avLst/>
            <a:gdLst/>
            <a:ahLst/>
            <a:cxnLst>
              <a:cxn ang="0">
                <a:pos x="wd2" y="hd2"/>
              </a:cxn>
              <a:cxn ang="5400000">
                <a:pos x="wd2" y="hd2"/>
              </a:cxn>
              <a:cxn ang="10800000">
                <a:pos x="wd2" y="hd2"/>
              </a:cxn>
              <a:cxn ang="16200000">
                <a:pos x="wd2" y="hd2"/>
              </a:cxn>
            </a:cxnLst>
            <a:rect l="0" t="0" r="r" b="b"/>
            <a:pathLst>
              <a:path w="21600" h="21600" extrusionOk="0">
                <a:moveTo>
                  <a:pt x="19924" y="0"/>
                </a:moveTo>
                <a:cubicBezTo>
                  <a:pt x="1490" y="0"/>
                  <a:pt x="1490" y="0"/>
                  <a:pt x="1490" y="0"/>
                </a:cubicBezTo>
                <a:cubicBezTo>
                  <a:pt x="745" y="0"/>
                  <a:pt x="0" y="745"/>
                  <a:pt x="0" y="1676"/>
                </a:cubicBezTo>
                <a:cubicBezTo>
                  <a:pt x="0" y="20110"/>
                  <a:pt x="0" y="20110"/>
                  <a:pt x="0" y="20110"/>
                </a:cubicBezTo>
                <a:cubicBezTo>
                  <a:pt x="0" y="21041"/>
                  <a:pt x="745" y="21600"/>
                  <a:pt x="1490" y="21600"/>
                </a:cubicBezTo>
                <a:cubicBezTo>
                  <a:pt x="19924" y="21600"/>
                  <a:pt x="19924" y="21600"/>
                  <a:pt x="19924" y="21600"/>
                </a:cubicBezTo>
                <a:cubicBezTo>
                  <a:pt x="20855" y="21600"/>
                  <a:pt x="21600" y="21041"/>
                  <a:pt x="21600" y="20110"/>
                </a:cubicBezTo>
                <a:cubicBezTo>
                  <a:pt x="21600" y="1676"/>
                  <a:pt x="21600" y="1676"/>
                  <a:pt x="21600" y="1676"/>
                </a:cubicBezTo>
                <a:cubicBezTo>
                  <a:pt x="21600" y="745"/>
                  <a:pt x="20855" y="0"/>
                  <a:pt x="19924" y="0"/>
                </a:cubicBezTo>
                <a:close/>
                <a:moveTo>
                  <a:pt x="6517" y="18248"/>
                </a:moveTo>
                <a:cubicBezTo>
                  <a:pt x="3166" y="18248"/>
                  <a:pt x="3166" y="18248"/>
                  <a:pt x="3166" y="18248"/>
                </a:cubicBezTo>
                <a:cubicBezTo>
                  <a:pt x="3166" y="8379"/>
                  <a:pt x="3166" y="8379"/>
                  <a:pt x="3166" y="8379"/>
                </a:cubicBezTo>
                <a:cubicBezTo>
                  <a:pt x="6517" y="8379"/>
                  <a:pt x="6517" y="8379"/>
                  <a:pt x="6517" y="8379"/>
                </a:cubicBezTo>
                <a:lnTo>
                  <a:pt x="6517" y="18248"/>
                </a:lnTo>
                <a:close/>
                <a:moveTo>
                  <a:pt x="4841" y="7076"/>
                </a:moveTo>
                <a:cubicBezTo>
                  <a:pt x="4841" y="7076"/>
                  <a:pt x="4841" y="7076"/>
                  <a:pt x="4841" y="7076"/>
                </a:cubicBezTo>
                <a:cubicBezTo>
                  <a:pt x="3724" y="7076"/>
                  <a:pt x="2979" y="6331"/>
                  <a:pt x="2979" y="5400"/>
                </a:cubicBezTo>
                <a:cubicBezTo>
                  <a:pt x="2979" y="4469"/>
                  <a:pt x="3724" y="3724"/>
                  <a:pt x="4841" y="3724"/>
                </a:cubicBezTo>
                <a:cubicBezTo>
                  <a:pt x="5959" y="3724"/>
                  <a:pt x="6703" y="4469"/>
                  <a:pt x="6703" y="5400"/>
                </a:cubicBezTo>
                <a:cubicBezTo>
                  <a:pt x="6703" y="6331"/>
                  <a:pt x="5959" y="7076"/>
                  <a:pt x="4841" y="7076"/>
                </a:cubicBezTo>
                <a:close/>
                <a:moveTo>
                  <a:pt x="18248" y="18248"/>
                </a:moveTo>
                <a:cubicBezTo>
                  <a:pt x="15083" y="18248"/>
                  <a:pt x="15083" y="18248"/>
                  <a:pt x="15083" y="18248"/>
                </a:cubicBezTo>
                <a:cubicBezTo>
                  <a:pt x="15083" y="12848"/>
                  <a:pt x="15083" y="12848"/>
                  <a:pt x="15083" y="12848"/>
                </a:cubicBezTo>
                <a:cubicBezTo>
                  <a:pt x="15083" y="11545"/>
                  <a:pt x="14524" y="10800"/>
                  <a:pt x="13407" y="10800"/>
                </a:cubicBezTo>
                <a:cubicBezTo>
                  <a:pt x="12476" y="10800"/>
                  <a:pt x="11917" y="11359"/>
                  <a:pt x="11731" y="11917"/>
                </a:cubicBezTo>
                <a:cubicBezTo>
                  <a:pt x="11545" y="12103"/>
                  <a:pt x="11545" y="12476"/>
                  <a:pt x="11545" y="12662"/>
                </a:cubicBezTo>
                <a:cubicBezTo>
                  <a:pt x="11545" y="18248"/>
                  <a:pt x="11545" y="18248"/>
                  <a:pt x="11545" y="18248"/>
                </a:cubicBezTo>
                <a:cubicBezTo>
                  <a:pt x="8379" y="18248"/>
                  <a:pt x="8379" y="18248"/>
                  <a:pt x="8379" y="18248"/>
                </a:cubicBezTo>
                <a:cubicBezTo>
                  <a:pt x="8379" y="18248"/>
                  <a:pt x="8379" y="9310"/>
                  <a:pt x="8379" y="8379"/>
                </a:cubicBezTo>
                <a:cubicBezTo>
                  <a:pt x="11545" y="8379"/>
                  <a:pt x="11545" y="8379"/>
                  <a:pt x="11545" y="8379"/>
                </a:cubicBezTo>
                <a:cubicBezTo>
                  <a:pt x="11545" y="9869"/>
                  <a:pt x="11545" y="9869"/>
                  <a:pt x="11545" y="9869"/>
                </a:cubicBezTo>
                <a:cubicBezTo>
                  <a:pt x="11917" y="9124"/>
                  <a:pt x="12848" y="8193"/>
                  <a:pt x="14524" y="8193"/>
                </a:cubicBezTo>
                <a:cubicBezTo>
                  <a:pt x="16759" y="8193"/>
                  <a:pt x="18248" y="9497"/>
                  <a:pt x="18248" y="12476"/>
                </a:cubicBezTo>
                <a:lnTo>
                  <a:pt x="18248" y="18248"/>
                </a:lnTo>
                <a:close/>
                <a:moveTo>
                  <a:pt x="11545" y="9869"/>
                </a:moveTo>
                <a:cubicBezTo>
                  <a:pt x="11545" y="9869"/>
                  <a:pt x="11545" y="9869"/>
                  <a:pt x="11545" y="9869"/>
                </a:cubicBezTo>
                <a:cubicBezTo>
                  <a:pt x="11545" y="9869"/>
                  <a:pt x="11545" y="9869"/>
                  <a:pt x="11545" y="98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7" name="Shape"/>
          <p:cNvSpPr/>
          <p:nvPr/>
        </p:nvSpPr>
        <p:spPr>
          <a:xfrm>
            <a:off x="9857318" y="1612900"/>
            <a:ext cx="400050" cy="395818"/>
          </a:xfrm>
          <a:custGeom>
            <a:avLst/>
            <a:gdLst/>
            <a:ahLst/>
            <a:cxnLst>
              <a:cxn ang="0">
                <a:pos x="wd2" y="hd2"/>
              </a:cxn>
              <a:cxn ang="5400000">
                <a:pos x="wd2" y="hd2"/>
              </a:cxn>
              <a:cxn ang="10800000">
                <a:pos x="wd2" y="hd2"/>
              </a:cxn>
              <a:cxn ang="16200000">
                <a:pos x="wd2" y="hd2"/>
              </a:cxn>
            </a:cxnLst>
            <a:rect l="0" t="0" r="r" b="b"/>
            <a:pathLst>
              <a:path w="21600" h="21600" extrusionOk="0">
                <a:moveTo>
                  <a:pt x="21600" y="3724"/>
                </a:moveTo>
                <a:cubicBezTo>
                  <a:pt x="21600" y="1676"/>
                  <a:pt x="19754" y="0"/>
                  <a:pt x="17908" y="0"/>
                </a:cubicBezTo>
                <a:cubicBezTo>
                  <a:pt x="3692" y="0"/>
                  <a:pt x="3692" y="0"/>
                  <a:pt x="3692" y="0"/>
                </a:cubicBezTo>
                <a:cubicBezTo>
                  <a:pt x="1846" y="0"/>
                  <a:pt x="0" y="1676"/>
                  <a:pt x="0" y="3724"/>
                </a:cubicBezTo>
                <a:cubicBezTo>
                  <a:pt x="0" y="18062"/>
                  <a:pt x="0" y="18062"/>
                  <a:pt x="0" y="18062"/>
                </a:cubicBezTo>
                <a:cubicBezTo>
                  <a:pt x="0" y="19924"/>
                  <a:pt x="1846" y="21600"/>
                  <a:pt x="3692" y="21600"/>
                </a:cubicBezTo>
                <a:cubicBezTo>
                  <a:pt x="10708" y="21600"/>
                  <a:pt x="10708" y="21600"/>
                  <a:pt x="10708" y="21600"/>
                </a:cubicBezTo>
                <a:cubicBezTo>
                  <a:pt x="10708" y="13593"/>
                  <a:pt x="10708" y="13593"/>
                  <a:pt x="10708" y="13593"/>
                </a:cubicBezTo>
                <a:cubicBezTo>
                  <a:pt x="8123" y="13593"/>
                  <a:pt x="8123" y="13593"/>
                  <a:pt x="8123" y="13593"/>
                </a:cubicBezTo>
                <a:cubicBezTo>
                  <a:pt x="8123" y="9869"/>
                  <a:pt x="8123" y="9869"/>
                  <a:pt x="8123" y="9869"/>
                </a:cubicBezTo>
                <a:cubicBezTo>
                  <a:pt x="10708" y="9869"/>
                  <a:pt x="10708" y="9869"/>
                  <a:pt x="10708" y="9869"/>
                </a:cubicBezTo>
                <a:cubicBezTo>
                  <a:pt x="10708" y="8566"/>
                  <a:pt x="10708" y="8566"/>
                  <a:pt x="10708" y="8566"/>
                </a:cubicBezTo>
                <a:cubicBezTo>
                  <a:pt x="10708" y="6145"/>
                  <a:pt x="12554" y="3910"/>
                  <a:pt x="14769" y="3910"/>
                </a:cubicBezTo>
                <a:cubicBezTo>
                  <a:pt x="17723" y="3910"/>
                  <a:pt x="17723" y="3910"/>
                  <a:pt x="17723" y="3910"/>
                </a:cubicBezTo>
                <a:cubicBezTo>
                  <a:pt x="17723" y="7448"/>
                  <a:pt x="17723" y="7448"/>
                  <a:pt x="17723" y="7448"/>
                </a:cubicBezTo>
                <a:cubicBezTo>
                  <a:pt x="14769" y="7448"/>
                  <a:pt x="14769" y="7448"/>
                  <a:pt x="14769" y="7448"/>
                </a:cubicBezTo>
                <a:cubicBezTo>
                  <a:pt x="14585" y="7448"/>
                  <a:pt x="14215" y="7821"/>
                  <a:pt x="14215" y="8566"/>
                </a:cubicBezTo>
                <a:cubicBezTo>
                  <a:pt x="14215" y="9869"/>
                  <a:pt x="14215" y="9869"/>
                  <a:pt x="14215" y="9869"/>
                </a:cubicBezTo>
                <a:cubicBezTo>
                  <a:pt x="17723" y="9869"/>
                  <a:pt x="17723" y="9869"/>
                  <a:pt x="17723" y="9869"/>
                </a:cubicBezTo>
                <a:cubicBezTo>
                  <a:pt x="17723" y="13593"/>
                  <a:pt x="17723" y="13593"/>
                  <a:pt x="17723" y="13593"/>
                </a:cubicBezTo>
                <a:cubicBezTo>
                  <a:pt x="14215" y="13593"/>
                  <a:pt x="14215" y="13593"/>
                  <a:pt x="14215" y="13593"/>
                </a:cubicBezTo>
                <a:cubicBezTo>
                  <a:pt x="14215" y="21600"/>
                  <a:pt x="14215" y="21600"/>
                  <a:pt x="14215" y="21600"/>
                </a:cubicBezTo>
                <a:cubicBezTo>
                  <a:pt x="17908" y="21600"/>
                  <a:pt x="17908" y="21600"/>
                  <a:pt x="17908" y="21600"/>
                </a:cubicBezTo>
                <a:cubicBezTo>
                  <a:pt x="19754" y="21600"/>
                  <a:pt x="21600" y="19924"/>
                  <a:pt x="21600" y="18062"/>
                </a:cubicBezTo>
                <a:lnTo>
                  <a:pt x="21600" y="37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8" name="Shape"/>
          <p:cNvSpPr/>
          <p:nvPr/>
        </p:nvSpPr>
        <p:spPr>
          <a:xfrm>
            <a:off x="1143000" y="2448984"/>
            <a:ext cx="395818" cy="355601"/>
          </a:xfrm>
          <a:custGeom>
            <a:avLst/>
            <a:gdLst/>
            <a:ahLst/>
            <a:cxnLst>
              <a:cxn ang="0">
                <a:pos x="wd2" y="hd2"/>
              </a:cxn>
              <a:cxn ang="5400000">
                <a:pos x="wd2" y="hd2"/>
              </a:cxn>
              <a:cxn ang="10800000">
                <a:pos x="wd2" y="hd2"/>
              </a:cxn>
              <a:cxn ang="16200000">
                <a:pos x="wd2" y="hd2"/>
              </a:cxn>
            </a:cxnLst>
            <a:rect l="0" t="0" r="r" b="b"/>
            <a:pathLst>
              <a:path w="21600" h="21600" extrusionOk="0">
                <a:moveTo>
                  <a:pt x="17557" y="8357"/>
                </a:moveTo>
                <a:lnTo>
                  <a:pt x="11204" y="3986"/>
                </a:lnTo>
                <a:lnTo>
                  <a:pt x="15247" y="0"/>
                </a:lnTo>
                <a:lnTo>
                  <a:pt x="21600" y="4629"/>
                </a:lnTo>
                <a:lnTo>
                  <a:pt x="17557" y="8357"/>
                </a:lnTo>
                <a:close/>
                <a:moveTo>
                  <a:pt x="15132" y="16586"/>
                </a:moveTo>
                <a:lnTo>
                  <a:pt x="21369" y="12471"/>
                </a:lnTo>
                <a:lnTo>
                  <a:pt x="17673" y="8871"/>
                </a:lnTo>
                <a:lnTo>
                  <a:pt x="11551" y="13114"/>
                </a:lnTo>
                <a:lnTo>
                  <a:pt x="15132" y="16586"/>
                </a:lnTo>
                <a:close/>
                <a:moveTo>
                  <a:pt x="10280" y="13114"/>
                </a:moveTo>
                <a:lnTo>
                  <a:pt x="4158" y="8871"/>
                </a:lnTo>
                <a:lnTo>
                  <a:pt x="347" y="12471"/>
                </a:lnTo>
                <a:lnTo>
                  <a:pt x="6584" y="16586"/>
                </a:lnTo>
                <a:lnTo>
                  <a:pt x="10280" y="13114"/>
                </a:lnTo>
                <a:close/>
                <a:moveTo>
                  <a:pt x="4274" y="15943"/>
                </a:moveTo>
                <a:lnTo>
                  <a:pt x="4274" y="17229"/>
                </a:lnTo>
                <a:lnTo>
                  <a:pt x="10627" y="21600"/>
                </a:lnTo>
                <a:lnTo>
                  <a:pt x="10627" y="13500"/>
                </a:lnTo>
                <a:lnTo>
                  <a:pt x="6584" y="17229"/>
                </a:lnTo>
                <a:lnTo>
                  <a:pt x="4274" y="15943"/>
                </a:lnTo>
                <a:close/>
                <a:moveTo>
                  <a:pt x="17326" y="15943"/>
                </a:moveTo>
                <a:lnTo>
                  <a:pt x="15247" y="17229"/>
                </a:lnTo>
                <a:lnTo>
                  <a:pt x="11204" y="13500"/>
                </a:lnTo>
                <a:lnTo>
                  <a:pt x="11204" y="21600"/>
                </a:lnTo>
                <a:lnTo>
                  <a:pt x="17326" y="17229"/>
                </a:lnTo>
                <a:lnTo>
                  <a:pt x="17326" y="15943"/>
                </a:lnTo>
                <a:close/>
                <a:moveTo>
                  <a:pt x="10627" y="3986"/>
                </a:moveTo>
                <a:lnTo>
                  <a:pt x="6584" y="0"/>
                </a:lnTo>
                <a:lnTo>
                  <a:pt x="0" y="4629"/>
                </a:lnTo>
                <a:lnTo>
                  <a:pt x="4158" y="8357"/>
                </a:lnTo>
                <a:lnTo>
                  <a:pt x="10627" y="39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39" name="Shape"/>
          <p:cNvSpPr/>
          <p:nvPr/>
        </p:nvSpPr>
        <p:spPr>
          <a:xfrm>
            <a:off x="11444818" y="1612900"/>
            <a:ext cx="395817" cy="39581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17503" y="5586"/>
                </a:moveTo>
                <a:cubicBezTo>
                  <a:pt x="18434" y="7076"/>
                  <a:pt x="19179" y="8752"/>
                  <a:pt x="19179" y="10428"/>
                </a:cubicBezTo>
                <a:cubicBezTo>
                  <a:pt x="18062" y="10241"/>
                  <a:pt x="16945" y="10055"/>
                  <a:pt x="15828" y="10055"/>
                </a:cubicBezTo>
                <a:cubicBezTo>
                  <a:pt x="15828" y="10055"/>
                  <a:pt x="15828" y="10055"/>
                  <a:pt x="15828" y="10055"/>
                </a:cubicBezTo>
                <a:cubicBezTo>
                  <a:pt x="15828" y="10055"/>
                  <a:pt x="15828" y="10055"/>
                  <a:pt x="15828" y="10055"/>
                </a:cubicBezTo>
                <a:cubicBezTo>
                  <a:pt x="14897" y="10055"/>
                  <a:pt x="14152" y="10241"/>
                  <a:pt x="13407" y="10241"/>
                </a:cubicBezTo>
                <a:cubicBezTo>
                  <a:pt x="13221" y="9869"/>
                  <a:pt x="13034" y="9497"/>
                  <a:pt x="12848" y="8938"/>
                </a:cubicBezTo>
                <a:cubicBezTo>
                  <a:pt x="14524" y="8193"/>
                  <a:pt x="16200" y="7262"/>
                  <a:pt x="17503" y="5586"/>
                </a:cubicBezTo>
                <a:close/>
                <a:moveTo>
                  <a:pt x="10800" y="2421"/>
                </a:moveTo>
                <a:cubicBezTo>
                  <a:pt x="12848" y="2421"/>
                  <a:pt x="14710" y="3166"/>
                  <a:pt x="16014" y="4283"/>
                </a:cubicBezTo>
                <a:cubicBezTo>
                  <a:pt x="14897" y="5586"/>
                  <a:pt x="13593" y="6517"/>
                  <a:pt x="11917" y="7262"/>
                </a:cubicBezTo>
                <a:cubicBezTo>
                  <a:pt x="10800" y="5028"/>
                  <a:pt x="9683" y="3538"/>
                  <a:pt x="8938" y="2607"/>
                </a:cubicBezTo>
                <a:cubicBezTo>
                  <a:pt x="9683" y="2421"/>
                  <a:pt x="10241" y="2421"/>
                  <a:pt x="10800" y="2421"/>
                </a:cubicBezTo>
                <a:close/>
                <a:moveTo>
                  <a:pt x="7076" y="3352"/>
                </a:moveTo>
                <a:cubicBezTo>
                  <a:pt x="7634" y="4097"/>
                  <a:pt x="8752" y="5586"/>
                  <a:pt x="10055" y="7821"/>
                </a:cubicBezTo>
                <a:cubicBezTo>
                  <a:pt x="7634" y="8752"/>
                  <a:pt x="5028" y="8752"/>
                  <a:pt x="3352" y="8752"/>
                </a:cubicBezTo>
                <a:cubicBezTo>
                  <a:pt x="3352" y="8752"/>
                  <a:pt x="3352" y="8752"/>
                  <a:pt x="3352" y="8752"/>
                </a:cubicBezTo>
                <a:cubicBezTo>
                  <a:pt x="3352" y="8752"/>
                  <a:pt x="3352" y="8752"/>
                  <a:pt x="3352" y="8752"/>
                </a:cubicBezTo>
                <a:cubicBezTo>
                  <a:pt x="2979" y="8752"/>
                  <a:pt x="2793" y="8752"/>
                  <a:pt x="2607" y="8752"/>
                </a:cubicBezTo>
                <a:cubicBezTo>
                  <a:pt x="3166" y="6331"/>
                  <a:pt x="4841" y="4469"/>
                  <a:pt x="7076" y="3352"/>
                </a:cubicBezTo>
                <a:close/>
                <a:moveTo>
                  <a:pt x="2421" y="10800"/>
                </a:moveTo>
                <a:cubicBezTo>
                  <a:pt x="2421" y="10800"/>
                  <a:pt x="2421" y="10800"/>
                  <a:pt x="2421" y="10800"/>
                </a:cubicBezTo>
                <a:cubicBezTo>
                  <a:pt x="2607" y="10800"/>
                  <a:pt x="2979" y="10800"/>
                  <a:pt x="3352" y="10800"/>
                </a:cubicBezTo>
                <a:cubicBezTo>
                  <a:pt x="3352" y="10800"/>
                  <a:pt x="3352" y="10800"/>
                  <a:pt x="3352" y="10800"/>
                </a:cubicBezTo>
                <a:cubicBezTo>
                  <a:pt x="5028" y="10800"/>
                  <a:pt x="8007" y="10614"/>
                  <a:pt x="10986" y="9683"/>
                </a:cubicBezTo>
                <a:cubicBezTo>
                  <a:pt x="11172" y="10055"/>
                  <a:pt x="11359" y="10428"/>
                  <a:pt x="11359" y="10800"/>
                </a:cubicBezTo>
                <a:cubicBezTo>
                  <a:pt x="9497" y="11359"/>
                  <a:pt x="7821" y="12476"/>
                  <a:pt x="6703" y="13593"/>
                </a:cubicBezTo>
                <a:cubicBezTo>
                  <a:pt x="5586" y="14524"/>
                  <a:pt x="4841" y="15641"/>
                  <a:pt x="4283" y="16386"/>
                </a:cubicBezTo>
                <a:cubicBezTo>
                  <a:pt x="3166" y="14897"/>
                  <a:pt x="2421" y="12848"/>
                  <a:pt x="2421" y="10800"/>
                </a:cubicBezTo>
                <a:close/>
                <a:moveTo>
                  <a:pt x="10800" y="19366"/>
                </a:moveTo>
                <a:cubicBezTo>
                  <a:pt x="8938" y="19366"/>
                  <a:pt x="7262" y="18621"/>
                  <a:pt x="5772" y="17690"/>
                </a:cubicBezTo>
                <a:cubicBezTo>
                  <a:pt x="6145" y="17131"/>
                  <a:pt x="6703" y="16200"/>
                  <a:pt x="7821" y="15269"/>
                </a:cubicBezTo>
                <a:cubicBezTo>
                  <a:pt x="8752" y="14152"/>
                  <a:pt x="10241" y="13221"/>
                  <a:pt x="12103" y="12662"/>
                </a:cubicBezTo>
                <a:cubicBezTo>
                  <a:pt x="12848" y="14338"/>
                  <a:pt x="13407" y="16386"/>
                  <a:pt x="13779" y="18807"/>
                </a:cubicBezTo>
                <a:cubicBezTo>
                  <a:pt x="12848" y="19179"/>
                  <a:pt x="11917" y="19366"/>
                  <a:pt x="10800" y="19366"/>
                </a:cubicBezTo>
                <a:close/>
                <a:moveTo>
                  <a:pt x="15641" y="17876"/>
                </a:moveTo>
                <a:cubicBezTo>
                  <a:pt x="15083" y="15641"/>
                  <a:pt x="14710" y="13779"/>
                  <a:pt x="13966" y="12103"/>
                </a:cubicBezTo>
                <a:cubicBezTo>
                  <a:pt x="14524" y="12103"/>
                  <a:pt x="15083" y="12103"/>
                  <a:pt x="15828" y="12103"/>
                </a:cubicBezTo>
                <a:cubicBezTo>
                  <a:pt x="15828" y="12103"/>
                  <a:pt x="15828" y="12103"/>
                  <a:pt x="15828" y="12103"/>
                </a:cubicBezTo>
                <a:cubicBezTo>
                  <a:pt x="15828" y="12103"/>
                  <a:pt x="15828" y="12103"/>
                  <a:pt x="15828" y="12103"/>
                </a:cubicBezTo>
                <a:cubicBezTo>
                  <a:pt x="15828" y="12103"/>
                  <a:pt x="15828" y="12103"/>
                  <a:pt x="15828" y="12103"/>
                </a:cubicBezTo>
                <a:cubicBezTo>
                  <a:pt x="16759" y="12103"/>
                  <a:pt x="17876" y="12103"/>
                  <a:pt x="19179" y="12476"/>
                </a:cubicBezTo>
                <a:cubicBezTo>
                  <a:pt x="18621" y="14710"/>
                  <a:pt x="17317" y="16572"/>
                  <a:pt x="15641" y="17876"/>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40" name="Shape"/>
          <p:cNvSpPr/>
          <p:nvPr/>
        </p:nvSpPr>
        <p:spPr>
          <a:xfrm>
            <a:off x="9857318" y="4785784"/>
            <a:ext cx="400050" cy="4000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857" y="18743"/>
                </a:lnTo>
                <a:lnTo>
                  <a:pt x="10743" y="21600"/>
                </a:lnTo>
                <a:lnTo>
                  <a:pt x="18857" y="18743"/>
                </a:lnTo>
                <a:lnTo>
                  <a:pt x="21600" y="0"/>
                </a:lnTo>
                <a:lnTo>
                  <a:pt x="0" y="0"/>
                </a:lnTo>
                <a:close/>
                <a:moveTo>
                  <a:pt x="17143" y="5486"/>
                </a:moveTo>
                <a:lnTo>
                  <a:pt x="8000" y="5486"/>
                </a:lnTo>
                <a:lnTo>
                  <a:pt x="8114" y="8114"/>
                </a:lnTo>
                <a:lnTo>
                  <a:pt x="17029" y="8114"/>
                </a:lnTo>
                <a:lnTo>
                  <a:pt x="16229" y="16229"/>
                </a:lnTo>
                <a:lnTo>
                  <a:pt x="10743" y="17486"/>
                </a:lnTo>
                <a:lnTo>
                  <a:pt x="5371" y="16229"/>
                </a:lnTo>
                <a:lnTo>
                  <a:pt x="5029" y="12114"/>
                </a:lnTo>
                <a:lnTo>
                  <a:pt x="8114" y="12114"/>
                </a:lnTo>
                <a:lnTo>
                  <a:pt x="8343" y="14171"/>
                </a:lnTo>
                <a:lnTo>
                  <a:pt x="10743" y="14743"/>
                </a:lnTo>
                <a:lnTo>
                  <a:pt x="13486" y="14171"/>
                </a:lnTo>
                <a:lnTo>
                  <a:pt x="13829" y="10857"/>
                </a:lnTo>
                <a:lnTo>
                  <a:pt x="5029" y="10857"/>
                </a:lnTo>
                <a:lnTo>
                  <a:pt x="4114" y="2743"/>
                </a:lnTo>
                <a:lnTo>
                  <a:pt x="17486" y="2743"/>
                </a:lnTo>
                <a:lnTo>
                  <a:pt x="17143" y="54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45" name="Group"/>
          <p:cNvGrpSpPr/>
          <p:nvPr/>
        </p:nvGrpSpPr>
        <p:grpSpPr>
          <a:xfrm>
            <a:off x="351366" y="5581905"/>
            <a:ext cx="395818" cy="395818"/>
            <a:chOff x="0" y="0"/>
            <a:chExt cx="791634" cy="791634"/>
          </a:xfrm>
          <a:solidFill>
            <a:schemeClr val="tx1"/>
          </a:solidFill>
        </p:grpSpPr>
        <p:sp>
          <p:nvSpPr>
            <p:cNvPr id="2241"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8828" y="0"/>
                  </a:moveTo>
                  <a:lnTo>
                    <a:pt x="0" y="0"/>
                  </a:lnTo>
                  <a:lnTo>
                    <a:pt x="0" y="21600"/>
                  </a:lnTo>
                  <a:lnTo>
                    <a:pt x="21600" y="21600"/>
                  </a:lnTo>
                  <a:lnTo>
                    <a:pt x="21600" y="2541"/>
                  </a:lnTo>
                  <a:lnTo>
                    <a:pt x="18828" y="0"/>
                  </a:lnTo>
                  <a:close/>
                  <a:moveTo>
                    <a:pt x="5429" y="0"/>
                  </a:moveTo>
                  <a:lnTo>
                    <a:pt x="16287" y="0"/>
                  </a:lnTo>
                  <a:lnTo>
                    <a:pt x="16287" y="6699"/>
                  </a:lnTo>
                  <a:lnTo>
                    <a:pt x="5429" y="6699"/>
                  </a:lnTo>
                  <a:lnTo>
                    <a:pt x="5429" y="0"/>
                  </a:lnTo>
                  <a:close/>
                  <a:moveTo>
                    <a:pt x="2657" y="20329"/>
                  </a:moveTo>
                  <a:lnTo>
                    <a:pt x="2657" y="12128"/>
                  </a:lnTo>
                  <a:lnTo>
                    <a:pt x="17557" y="12128"/>
                  </a:lnTo>
                  <a:lnTo>
                    <a:pt x="17557" y="20329"/>
                  </a:lnTo>
                  <a:lnTo>
                    <a:pt x="2657" y="20329"/>
                  </a:lnTo>
                  <a:close/>
                  <a:moveTo>
                    <a:pt x="20329" y="18828"/>
                  </a:moveTo>
                  <a:lnTo>
                    <a:pt x="18828" y="18828"/>
                  </a:lnTo>
                  <a:lnTo>
                    <a:pt x="18828" y="17442"/>
                  </a:lnTo>
                  <a:lnTo>
                    <a:pt x="20329" y="17442"/>
                  </a:lnTo>
                  <a:lnTo>
                    <a:pt x="20329" y="1882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2" name="Rectangle"/>
            <p:cNvSpPr/>
            <p:nvPr/>
          </p:nvSpPr>
          <p:spPr>
            <a:xfrm>
              <a:off x="444501" y="46568"/>
              <a:ext cx="101601" cy="1524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3" name="Rectangle"/>
            <p:cNvSpPr/>
            <p:nvPr/>
          </p:nvSpPr>
          <p:spPr>
            <a:xfrm>
              <a:off x="198968" y="639234"/>
              <a:ext cx="347134" cy="508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4" name="Rectangle"/>
            <p:cNvSpPr/>
            <p:nvPr/>
          </p:nvSpPr>
          <p:spPr>
            <a:xfrm>
              <a:off x="198968" y="546101"/>
              <a:ext cx="245534"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50" name="Group"/>
          <p:cNvGrpSpPr/>
          <p:nvPr/>
        </p:nvGrpSpPr>
        <p:grpSpPr>
          <a:xfrm>
            <a:off x="11444818" y="4786038"/>
            <a:ext cx="395818" cy="400052"/>
            <a:chOff x="0" y="0"/>
            <a:chExt cx="791634" cy="800101"/>
          </a:xfrm>
          <a:solidFill>
            <a:schemeClr val="tx1"/>
          </a:solidFill>
        </p:grpSpPr>
        <p:sp>
          <p:nvSpPr>
            <p:cNvPr id="2246" name="Circle"/>
            <p:cNvSpPr/>
            <p:nvPr/>
          </p:nvSpPr>
          <p:spPr>
            <a:xfrm>
              <a:off x="122765" y="88901"/>
              <a:ext cx="71969" cy="71969"/>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7" name="Circle"/>
            <p:cNvSpPr/>
            <p:nvPr/>
          </p:nvSpPr>
          <p:spPr>
            <a:xfrm>
              <a:off x="224365" y="88901"/>
              <a:ext cx="76204" cy="71969"/>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8" name="Circle"/>
            <p:cNvSpPr/>
            <p:nvPr/>
          </p:nvSpPr>
          <p:spPr>
            <a:xfrm>
              <a:off x="317498" y="88901"/>
              <a:ext cx="76204" cy="71969"/>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49" name="Shape"/>
            <p:cNvSpPr/>
            <p:nvPr/>
          </p:nvSpPr>
          <p:spPr>
            <a:xfrm>
              <a:off x="-1" y="-1"/>
              <a:ext cx="791636" cy="800103"/>
            </a:xfrm>
            <a:custGeom>
              <a:avLst/>
              <a:gdLst/>
              <a:ahLst/>
              <a:cxnLst>
                <a:cxn ang="0">
                  <a:pos x="wd2" y="hd2"/>
                </a:cxn>
                <a:cxn ang="5400000">
                  <a:pos x="wd2" y="hd2"/>
                </a:cxn>
                <a:cxn ang="10800000">
                  <a:pos x="wd2" y="hd2"/>
                </a:cxn>
                <a:cxn ang="16200000">
                  <a:pos x="wd2" y="hd2"/>
                </a:cxn>
              </a:cxnLst>
              <a:rect l="0" t="0" r="r" b="b"/>
              <a:pathLst>
                <a:path w="21600" h="21600" extrusionOk="0">
                  <a:moveTo>
                    <a:pt x="18993" y="4062"/>
                  </a:moveTo>
                  <a:cubicBezTo>
                    <a:pt x="17503" y="4062"/>
                    <a:pt x="17503" y="4062"/>
                    <a:pt x="17503" y="4062"/>
                  </a:cubicBezTo>
                  <a:cubicBezTo>
                    <a:pt x="17503" y="2769"/>
                    <a:pt x="17503" y="2769"/>
                    <a:pt x="17503" y="2769"/>
                  </a:cubicBezTo>
                  <a:cubicBezTo>
                    <a:pt x="17503" y="1292"/>
                    <a:pt x="16386" y="0"/>
                    <a:pt x="14897" y="0"/>
                  </a:cubicBezTo>
                  <a:cubicBezTo>
                    <a:pt x="2793" y="0"/>
                    <a:pt x="2793" y="0"/>
                    <a:pt x="2793" y="0"/>
                  </a:cubicBezTo>
                  <a:cubicBezTo>
                    <a:pt x="1303" y="0"/>
                    <a:pt x="0" y="1292"/>
                    <a:pt x="0" y="2769"/>
                  </a:cubicBezTo>
                  <a:cubicBezTo>
                    <a:pt x="0" y="14769"/>
                    <a:pt x="0" y="14769"/>
                    <a:pt x="0" y="14769"/>
                  </a:cubicBezTo>
                  <a:cubicBezTo>
                    <a:pt x="0" y="16246"/>
                    <a:pt x="1303" y="17538"/>
                    <a:pt x="2793" y="17538"/>
                  </a:cubicBezTo>
                  <a:cubicBezTo>
                    <a:pt x="4097" y="17538"/>
                    <a:pt x="4097" y="17538"/>
                    <a:pt x="4097" y="17538"/>
                  </a:cubicBezTo>
                  <a:cubicBezTo>
                    <a:pt x="4097" y="18831"/>
                    <a:pt x="4097" y="18831"/>
                    <a:pt x="4097" y="18831"/>
                  </a:cubicBezTo>
                  <a:cubicBezTo>
                    <a:pt x="4097" y="20308"/>
                    <a:pt x="5214" y="21600"/>
                    <a:pt x="6703" y="21600"/>
                  </a:cubicBezTo>
                  <a:cubicBezTo>
                    <a:pt x="18993" y="21600"/>
                    <a:pt x="18993" y="21600"/>
                    <a:pt x="18993" y="21600"/>
                  </a:cubicBezTo>
                  <a:cubicBezTo>
                    <a:pt x="20483" y="21600"/>
                    <a:pt x="21600" y="20308"/>
                    <a:pt x="21600" y="18831"/>
                  </a:cubicBezTo>
                  <a:cubicBezTo>
                    <a:pt x="21600" y="6831"/>
                    <a:pt x="21600" y="6831"/>
                    <a:pt x="21600" y="6831"/>
                  </a:cubicBezTo>
                  <a:cubicBezTo>
                    <a:pt x="21600" y="5354"/>
                    <a:pt x="20483" y="4062"/>
                    <a:pt x="18993" y="4062"/>
                  </a:cubicBezTo>
                  <a:close/>
                  <a:moveTo>
                    <a:pt x="1303" y="2769"/>
                  </a:moveTo>
                  <a:cubicBezTo>
                    <a:pt x="1303" y="2031"/>
                    <a:pt x="2048" y="1477"/>
                    <a:pt x="2793" y="1477"/>
                  </a:cubicBezTo>
                  <a:cubicBezTo>
                    <a:pt x="14897" y="1477"/>
                    <a:pt x="14897" y="1477"/>
                    <a:pt x="14897" y="1477"/>
                  </a:cubicBezTo>
                  <a:cubicBezTo>
                    <a:pt x="15641" y="1477"/>
                    <a:pt x="16200" y="2031"/>
                    <a:pt x="16200" y="2769"/>
                  </a:cubicBezTo>
                  <a:cubicBezTo>
                    <a:pt x="16200" y="5538"/>
                    <a:pt x="16200" y="5538"/>
                    <a:pt x="16200" y="5538"/>
                  </a:cubicBezTo>
                  <a:cubicBezTo>
                    <a:pt x="1303" y="5538"/>
                    <a:pt x="1303" y="5538"/>
                    <a:pt x="1303" y="5538"/>
                  </a:cubicBezTo>
                  <a:lnTo>
                    <a:pt x="1303" y="2769"/>
                  </a:lnTo>
                  <a:close/>
                  <a:moveTo>
                    <a:pt x="2793" y="16246"/>
                  </a:moveTo>
                  <a:cubicBezTo>
                    <a:pt x="2048" y="16246"/>
                    <a:pt x="1303" y="15508"/>
                    <a:pt x="1303" y="14769"/>
                  </a:cubicBezTo>
                  <a:cubicBezTo>
                    <a:pt x="1303" y="6831"/>
                    <a:pt x="1303" y="6831"/>
                    <a:pt x="1303" y="6831"/>
                  </a:cubicBezTo>
                  <a:cubicBezTo>
                    <a:pt x="16200" y="6831"/>
                    <a:pt x="16200" y="6831"/>
                    <a:pt x="16200" y="6831"/>
                  </a:cubicBezTo>
                  <a:cubicBezTo>
                    <a:pt x="16200" y="14769"/>
                    <a:pt x="16200" y="14769"/>
                    <a:pt x="16200" y="14769"/>
                  </a:cubicBezTo>
                  <a:cubicBezTo>
                    <a:pt x="16200" y="15508"/>
                    <a:pt x="15641" y="16246"/>
                    <a:pt x="14897" y="16246"/>
                  </a:cubicBezTo>
                  <a:lnTo>
                    <a:pt x="2793" y="16246"/>
                  </a:lnTo>
                  <a:close/>
                  <a:moveTo>
                    <a:pt x="20297" y="18831"/>
                  </a:moveTo>
                  <a:cubicBezTo>
                    <a:pt x="20297" y="19569"/>
                    <a:pt x="19738" y="20123"/>
                    <a:pt x="18993" y="20123"/>
                  </a:cubicBezTo>
                  <a:cubicBezTo>
                    <a:pt x="6703" y="20123"/>
                    <a:pt x="6703" y="20123"/>
                    <a:pt x="6703" y="20123"/>
                  </a:cubicBezTo>
                  <a:cubicBezTo>
                    <a:pt x="5959" y="20123"/>
                    <a:pt x="5400" y="19569"/>
                    <a:pt x="5400" y="18831"/>
                  </a:cubicBezTo>
                  <a:cubicBezTo>
                    <a:pt x="5400" y="17538"/>
                    <a:pt x="5400" y="17538"/>
                    <a:pt x="5400" y="17538"/>
                  </a:cubicBezTo>
                  <a:cubicBezTo>
                    <a:pt x="14897" y="17538"/>
                    <a:pt x="14897" y="17538"/>
                    <a:pt x="14897" y="17538"/>
                  </a:cubicBezTo>
                  <a:cubicBezTo>
                    <a:pt x="16386" y="17538"/>
                    <a:pt x="17503" y="16246"/>
                    <a:pt x="17503" y="14769"/>
                  </a:cubicBezTo>
                  <a:cubicBezTo>
                    <a:pt x="17503" y="9415"/>
                    <a:pt x="17503" y="9415"/>
                    <a:pt x="17503" y="9415"/>
                  </a:cubicBezTo>
                  <a:cubicBezTo>
                    <a:pt x="20297" y="9415"/>
                    <a:pt x="20297" y="9415"/>
                    <a:pt x="20297" y="9415"/>
                  </a:cubicBezTo>
                  <a:lnTo>
                    <a:pt x="20297" y="18831"/>
                  </a:lnTo>
                  <a:close/>
                  <a:moveTo>
                    <a:pt x="20297" y="8123"/>
                  </a:moveTo>
                  <a:cubicBezTo>
                    <a:pt x="17503" y="8123"/>
                    <a:pt x="17503" y="8123"/>
                    <a:pt x="17503" y="8123"/>
                  </a:cubicBezTo>
                  <a:cubicBezTo>
                    <a:pt x="17503" y="5538"/>
                    <a:pt x="17503" y="5538"/>
                    <a:pt x="17503" y="5538"/>
                  </a:cubicBezTo>
                  <a:cubicBezTo>
                    <a:pt x="18993" y="5538"/>
                    <a:pt x="18993" y="5538"/>
                    <a:pt x="18993" y="5538"/>
                  </a:cubicBezTo>
                  <a:cubicBezTo>
                    <a:pt x="19738" y="5538"/>
                    <a:pt x="20297" y="6092"/>
                    <a:pt x="20297" y="6831"/>
                  </a:cubicBezTo>
                  <a:lnTo>
                    <a:pt x="20297" y="812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51" name="Shape"/>
          <p:cNvSpPr/>
          <p:nvPr/>
        </p:nvSpPr>
        <p:spPr>
          <a:xfrm>
            <a:off x="10653185" y="4785784"/>
            <a:ext cx="395817" cy="4000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541" y="18743"/>
                </a:lnTo>
                <a:lnTo>
                  <a:pt x="10742" y="21600"/>
                </a:lnTo>
                <a:lnTo>
                  <a:pt x="18828" y="18743"/>
                </a:lnTo>
                <a:lnTo>
                  <a:pt x="21600" y="0"/>
                </a:lnTo>
                <a:lnTo>
                  <a:pt x="0" y="0"/>
                </a:lnTo>
                <a:close/>
                <a:moveTo>
                  <a:pt x="17442" y="5486"/>
                </a:moveTo>
                <a:lnTo>
                  <a:pt x="12128" y="8114"/>
                </a:lnTo>
                <a:lnTo>
                  <a:pt x="16864" y="8114"/>
                </a:lnTo>
                <a:lnTo>
                  <a:pt x="16171" y="16229"/>
                </a:lnTo>
                <a:lnTo>
                  <a:pt x="10742" y="17486"/>
                </a:lnTo>
                <a:lnTo>
                  <a:pt x="5429" y="16229"/>
                </a:lnTo>
                <a:lnTo>
                  <a:pt x="4967" y="12114"/>
                </a:lnTo>
                <a:lnTo>
                  <a:pt x="7970" y="12114"/>
                </a:lnTo>
                <a:lnTo>
                  <a:pt x="8317" y="14171"/>
                </a:lnTo>
                <a:lnTo>
                  <a:pt x="10742" y="14743"/>
                </a:lnTo>
                <a:lnTo>
                  <a:pt x="13399" y="14171"/>
                </a:lnTo>
                <a:lnTo>
                  <a:pt x="13745" y="10857"/>
                </a:lnTo>
                <a:lnTo>
                  <a:pt x="4851" y="10857"/>
                </a:lnTo>
                <a:lnTo>
                  <a:pt x="4620" y="8800"/>
                </a:lnTo>
                <a:lnTo>
                  <a:pt x="6122" y="8114"/>
                </a:lnTo>
                <a:lnTo>
                  <a:pt x="11666" y="5486"/>
                </a:lnTo>
                <a:lnTo>
                  <a:pt x="4274" y="5486"/>
                </a:lnTo>
                <a:lnTo>
                  <a:pt x="3927" y="2743"/>
                </a:lnTo>
                <a:lnTo>
                  <a:pt x="17442" y="2743"/>
                </a:lnTo>
                <a:lnTo>
                  <a:pt x="17442" y="54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52" name="Shape"/>
          <p:cNvSpPr/>
          <p:nvPr/>
        </p:nvSpPr>
        <p:spPr>
          <a:xfrm>
            <a:off x="3520017" y="5581651"/>
            <a:ext cx="395817" cy="395817"/>
          </a:xfrm>
          <a:custGeom>
            <a:avLst/>
            <a:gdLst/>
            <a:ahLst/>
            <a:cxnLst>
              <a:cxn ang="0">
                <a:pos x="wd2" y="hd2"/>
              </a:cxn>
              <a:cxn ang="5400000">
                <a:pos x="wd2" y="hd2"/>
              </a:cxn>
              <a:cxn ang="10800000">
                <a:pos x="wd2" y="hd2"/>
              </a:cxn>
              <a:cxn ang="16200000">
                <a:pos x="wd2" y="hd2"/>
              </a:cxn>
            </a:cxnLst>
            <a:rect l="0" t="0" r="r" b="b"/>
            <a:pathLst>
              <a:path w="21600" h="21600" extrusionOk="0">
                <a:moveTo>
                  <a:pt x="20297" y="1676"/>
                </a:moveTo>
                <a:cubicBezTo>
                  <a:pt x="18434" y="745"/>
                  <a:pt x="14897" y="0"/>
                  <a:pt x="10800" y="0"/>
                </a:cubicBezTo>
                <a:cubicBezTo>
                  <a:pt x="6703" y="0"/>
                  <a:pt x="3166" y="745"/>
                  <a:pt x="1303" y="1676"/>
                </a:cubicBezTo>
                <a:cubicBezTo>
                  <a:pt x="559" y="2234"/>
                  <a:pt x="0" y="2793"/>
                  <a:pt x="0" y="3352"/>
                </a:cubicBezTo>
                <a:cubicBezTo>
                  <a:pt x="0" y="18248"/>
                  <a:pt x="0" y="18248"/>
                  <a:pt x="0" y="18248"/>
                </a:cubicBezTo>
                <a:cubicBezTo>
                  <a:pt x="0" y="18807"/>
                  <a:pt x="559" y="19366"/>
                  <a:pt x="1303" y="19924"/>
                </a:cubicBezTo>
                <a:cubicBezTo>
                  <a:pt x="3166" y="20855"/>
                  <a:pt x="6703" y="21600"/>
                  <a:pt x="10800" y="21600"/>
                </a:cubicBezTo>
                <a:cubicBezTo>
                  <a:pt x="14897" y="21600"/>
                  <a:pt x="18434" y="20855"/>
                  <a:pt x="20297" y="19924"/>
                </a:cubicBezTo>
                <a:cubicBezTo>
                  <a:pt x="21228" y="19366"/>
                  <a:pt x="21600" y="18807"/>
                  <a:pt x="21600" y="18248"/>
                </a:cubicBezTo>
                <a:cubicBezTo>
                  <a:pt x="21600" y="3352"/>
                  <a:pt x="21600" y="3352"/>
                  <a:pt x="21600" y="3352"/>
                </a:cubicBezTo>
                <a:cubicBezTo>
                  <a:pt x="21600" y="2793"/>
                  <a:pt x="21228" y="2234"/>
                  <a:pt x="20297" y="1676"/>
                </a:cubicBezTo>
                <a:close/>
                <a:moveTo>
                  <a:pt x="10800" y="1303"/>
                </a:moveTo>
                <a:cubicBezTo>
                  <a:pt x="16572" y="1303"/>
                  <a:pt x="19738" y="2607"/>
                  <a:pt x="20297" y="3352"/>
                </a:cubicBezTo>
                <a:cubicBezTo>
                  <a:pt x="19738" y="3910"/>
                  <a:pt x="16572" y="5400"/>
                  <a:pt x="10800" y="5400"/>
                </a:cubicBezTo>
                <a:cubicBezTo>
                  <a:pt x="5028" y="5400"/>
                  <a:pt x="1862" y="3910"/>
                  <a:pt x="1303" y="3352"/>
                </a:cubicBezTo>
                <a:cubicBezTo>
                  <a:pt x="1862" y="2607"/>
                  <a:pt x="5028" y="1303"/>
                  <a:pt x="10800" y="1303"/>
                </a:cubicBezTo>
                <a:close/>
                <a:moveTo>
                  <a:pt x="10800" y="6703"/>
                </a:moveTo>
                <a:cubicBezTo>
                  <a:pt x="14897" y="6703"/>
                  <a:pt x="18434" y="5959"/>
                  <a:pt x="20297" y="5028"/>
                </a:cubicBezTo>
                <a:cubicBezTo>
                  <a:pt x="20297" y="8007"/>
                  <a:pt x="20297" y="8007"/>
                  <a:pt x="20297" y="8007"/>
                </a:cubicBezTo>
                <a:cubicBezTo>
                  <a:pt x="20297" y="8007"/>
                  <a:pt x="20297" y="8007"/>
                  <a:pt x="20297" y="8007"/>
                </a:cubicBezTo>
                <a:cubicBezTo>
                  <a:pt x="19738" y="8752"/>
                  <a:pt x="16572" y="10055"/>
                  <a:pt x="10800" y="10055"/>
                </a:cubicBezTo>
                <a:cubicBezTo>
                  <a:pt x="5028" y="10055"/>
                  <a:pt x="1862" y="8752"/>
                  <a:pt x="1303" y="8007"/>
                </a:cubicBezTo>
                <a:cubicBezTo>
                  <a:pt x="1303" y="8007"/>
                  <a:pt x="1303" y="8007"/>
                  <a:pt x="1303" y="8007"/>
                </a:cubicBezTo>
                <a:cubicBezTo>
                  <a:pt x="1303" y="5028"/>
                  <a:pt x="1303" y="5028"/>
                  <a:pt x="1303" y="5028"/>
                </a:cubicBezTo>
                <a:cubicBezTo>
                  <a:pt x="3166" y="5959"/>
                  <a:pt x="6703" y="6703"/>
                  <a:pt x="10800" y="6703"/>
                </a:cubicBezTo>
                <a:close/>
                <a:moveTo>
                  <a:pt x="20297" y="18248"/>
                </a:moveTo>
                <a:cubicBezTo>
                  <a:pt x="20297" y="18248"/>
                  <a:pt x="20297" y="18248"/>
                  <a:pt x="20297" y="18248"/>
                </a:cubicBezTo>
                <a:cubicBezTo>
                  <a:pt x="19738" y="18807"/>
                  <a:pt x="16572" y="20297"/>
                  <a:pt x="10800" y="20297"/>
                </a:cubicBezTo>
                <a:cubicBezTo>
                  <a:pt x="5028" y="20297"/>
                  <a:pt x="1862" y="18807"/>
                  <a:pt x="1303" y="18248"/>
                </a:cubicBezTo>
                <a:cubicBezTo>
                  <a:pt x="1303" y="18248"/>
                  <a:pt x="1303" y="18248"/>
                  <a:pt x="1303" y="18248"/>
                </a:cubicBezTo>
                <a:cubicBezTo>
                  <a:pt x="1303" y="14524"/>
                  <a:pt x="1303" y="14524"/>
                  <a:pt x="1303" y="14524"/>
                </a:cubicBezTo>
                <a:cubicBezTo>
                  <a:pt x="3166" y="15455"/>
                  <a:pt x="6703" y="16200"/>
                  <a:pt x="10800" y="16200"/>
                </a:cubicBezTo>
                <a:cubicBezTo>
                  <a:pt x="14897" y="16200"/>
                  <a:pt x="18434" y="15455"/>
                  <a:pt x="20297" y="14524"/>
                </a:cubicBezTo>
                <a:lnTo>
                  <a:pt x="20297" y="18248"/>
                </a:lnTo>
                <a:close/>
                <a:moveTo>
                  <a:pt x="20297" y="12848"/>
                </a:moveTo>
                <a:cubicBezTo>
                  <a:pt x="20297" y="12848"/>
                  <a:pt x="20297" y="12848"/>
                  <a:pt x="20297" y="12848"/>
                </a:cubicBezTo>
                <a:cubicBezTo>
                  <a:pt x="19738" y="13407"/>
                  <a:pt x="16572" y="14897"/>
                  <a:pt x="10800" y="14897"/>
                </a:cubicBezTo>
                <a:cubicBezTo>
                  <a:pt x="5028" y="14897"/>
                  <a:pt x="1862" y="13407"/>
                  <a:pt x="1303" y="12848"/>
                </a:cubicBezTo>
                <a:cubicBezTo>
                  <a:pt x="1303" y="12848"/>
                  <a:pt x="1303" y="12848"/>
                  <a:pt x="1303" y="12848"/>
                </a:cubicBezTo>
                <a:cubicBezTo>
                  <a:pt x="1303" y="9683"/>
                  <a:pt x="1303" y="9683"/>
                  <a:pt x="1303" y="9683"/>
                </a:cubicBezTo>
                <a:cubicBezTo>
                  <a:pt x="3166" y="10800"/>
                  <a:pt x="6703" y="11359"/>
                  <a:pt x="10800" y="11359"/>
                </a:cubicBezTo>
                <a:cubicBezTo>
                  <a:pt x="14897" y="11359"/>
                  <a:pt x="18434" y="10800"/>
                  <a:pt x="20297" y="9683"/>
                </a:cubicBezTo>
                <a:lnTo>
                  <a:pt x="20297" y="1284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253" name="Shape"/>
          <p:cNvSpPr/>
          <p:nvPr/>
        </p:nvSpPr>
        <p:spPr>
          <a:xfrm>
            <a:off x="1143000" y="5581650"/>
            <a:ext cx="395818" cy="3958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8201" y="2541"/>
                </a:moveTo>
                <a:lnTo>
                  <a:pt x="9472" y="2541"/>
                </a:lnTo>
                <a:lnTo>
                  <a:pt x="9472" y="4043"/>
                </a:lnTo>
                <a:lnTo>
                  <a:pt x="8201" y="4043"/>
                </a:lnTo>
                <a:lnTo>
                  <a:pt x="8201" y="2541"/>
                </a:lnTo>
                <a:close/>
                <a:moveTo>
                  <a:pt x="5429" y="2541"/>
                </a:moveTo>
                <a:lnTo>
                  <a:pt x="6699" y="2541"/>
                </a:lnTo>
                <a:lnTo>
                  <a:pt x="6699" y="4043"/>
                </a:lnTo>
                <a:lnTo>
                  <a:pt x="5429" y="4043"/>
                </a:lnTo>
                <a:lnTo>
                  <a:pt x="5429" y="2541"/>
                </a:lnTo>
                <a:close/>
                <a:moveTo>
                  <a:pt x="2772" y="2541"/>
                </a:moveTo>
                <a:lnTo>
                  <a:pt x="4158" y="2541"/>
                </a:lnTo>
                <a:lnTo>
                  <a:pt x="4158" y="4043"/>
                </a:lnTo>
                <a:lnTo>
                  <a:pt x="2772" y="4043"/>
                </a:lnTo>
                <a:lnTo>
                  <a:pt x="2772" y="2541"/>
                </a:lnTo>
                <a:close/>
                <a:moveTo>
                  <a:pt x="19059" y="18828"/>
                </a:moveTo>
                <a:lnTo>
                  <a:pt x="2772" y="18828"/>
                </a:lnTo>
                <a:lnTo>
                  <a:pt x="2772" y="5429"/>
                </a:lnTo>
                <a:lnTo>
                  <a:pt x="19059" y="5429"/>
                </a:lnTo>
                <a:lnTo>
                  <a:pt x="19059" y="18828"/>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56" name="Group"/>
          <p:cNvGrpSpPr/>
          <p:nvPr/>
        </p:nvGrpSpPr>
        <p:grpSpPr>
          <a:xfrm>
            <a:off x="1934633" y="5581905"/>
            <a:ext cx="400051" cy="395818"/>
            <a:chOff x="0" y="0"/>
            <a:chExt cx="800101" cy="791634"/>
          </a:xfrm>
          <a:solidFill>
            <a:schemeClr val="tx1"/>
          </a:solidFill>
        </p:grpSpPr>
        <p:sp>
          <p:nvSpPr>
            <p:cNvPr id="2254" name="Shape"/>
            <p:cNvSpPr/>
            <p:nvPr/>
          </p:nvSpPr>
          <p:spPr>
            <a:xfrm>
              <a:off x="-1" y="-1"/>
              <a:ext cx="800103" cy="79163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8114" y="2541"/>
                  </a:moveTo>
                  <a:lnTo>
                    <a:pt x="9371" y="2541"/>
                  </a:lnTo>
                  <a:lnTo>
                    <a:pt x="9371" y="4043"/>
                  </a:lnTo>
                  <a:lnTo>
                    <a:pt x="8114" y="4043"/>
                  </a:lnTo>
                  <a:lnTo>
                    <a:pt x="8114" y="2541"/>
                  </a:lnTo>
                  <a:close/>
                  <a:moveTo>
                    <a:pt x="5371" y="2541"/>
                  </a:moveTo>
                  <a:lnTo>
                    <a:pt x="6857" y="2541"/>
                  </a:lnTo>
                  <a:lnTo>
                    <a:pt x="6857" y="4043"/>
                  </a:lnTo>
                  <a:lnTo>
                    <a:pt x="5371" y="4043"/>
                  </a:lnTo>
                  <a:lnTo>
                    <a:pt x="5371" y="2541"/>
                  </a:lnTo>
                  <a:close/>
                  <a:moveTo>
                    <a:pt x="2743" y="2541"/>
                  </a:moveTo>
                  <a:lnTo>
                    <a:pt x="4000" y="2541"/>
                  </a:lnTo>
                  <a:lnTo>
                    <a:pt x="4000" y="4043"/>
                  </a:lnTo>
                  <a:lnTo>
                    <a:pt x="2743" y="4043"/>
                  </a:lnTo>
                  <a:lnTo>
                    <a:pt x="2743" y="2541"/>
                  </a:lnTo>
                  <a:close/>
                  <a:moveTo>
                    <a:pt x="18743" y="18828"/>
                  </a:moveTo>
                  <a:lnTo>
                    <a:pt x="2743" y="18828"/>
                  </a:lnTo>
                  <a:lnTo>
                    <a:pt x="2743" y="5429"/>
                  </a:lnTo>
                  <a:lnTo>
                    <a:pt x="18743" y="5429"/>
                  </a:lnTo>
                  <a:lnTo>
                    <a:pt x="18743" y="1882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55" name="Shape"/>
            <p:cNvSpPr/>
            <p:nvPr/>
          </p:nvSpPr>
          <p:spPr>
            <a:xfrm>
              <a:off x="198968" y="292101"/>
              <a:ext cx="402169" cy="347134"/>
            </a:xfrm>
            <a:custGeom>
              <a:avLst/>
              <a:gdLst/>
              <a:ahLst/>
              <a:cxnLst>
                <a:cxn ang="0">
                  <a:pos x="wd2" y="hd2"/>
                </a:cxn>
                <a:cxn ang="5400000">
                  <a:pos x="wd2" y="hd2"/>
                </a:cxn>
                <a:cxn ang="10800000">
                  <a:pos x="wd2" y="hd2"/>
                </a:cxn>
                <a:cxn ang="16200000">
                  <a:pos x="wd2" y="hd2"/>
                </a:cxn>
              </a:cxnLst>
              <a:rect l="0" t="0" r="r" b="b"/>
              <a:pathLst>
                <a:path w="21600" h="21600" extrusionOk="0">
                  <a:moveTo>
                    <a:pt x="21600" y="9483"/>
                  </a:moveTo>
                  <a:lnTo>
                    <a:pt x="16143" y="9483"/>
                  </a:lnTo>
                  <a:lnTo>
                    <a:pt x="16143" y="0"/>
                  </a:lnTo>
                  <a:lnTo>
                    <a:pt x="5457" y="0"/>
                  </a:lnTo>
                  <a:lnTo>
                    <a:pt x="5457" y="9483"/>
                  </a:lnTo>
                  <a:lnTo>
                    <a:pt x="0" y="9483"/>
                  </a:lnTo>
                  <a:lnTo>
                    <a:pt x="10914" y="21600"/>
                  </a:lnTo>
                  <a:lnTo>
                    <a:pt x="21600" y="94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59" name="Group"/>
          <p:cNvGrpSpPr/>
          <p:nvPr/>
        </p:nvGrpSpPr>
        <p:grpSpPr>
          <a:xfrm>
            <a:off x="2728384" y="5581905"/>
            <a:ext cx="395818" cy="395818"/>
            <a:chOff x="0" y="0"/>
            <a:chExt cx="791634" cy="791634"/>
          </a:xfrm>
          <a:solidFill>
            <a:schemeClr val="tx1"/>
          </a:solidFill>
        </p:grpSpPr>
        <p:sp>
          <p:nvSpPr>
            <p:cNvPr id="2257"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8086" y="2541"/>
                  </a:moveTo>
                  <a:lnTo>
                    <a:pt x="9587" y="2541"/>
                  </a:lnTo>
                  <a:lnTo>
                    <a:pt x="9587" y="4043"/>
                  </a:lnTo>
                  <a:lnTo>
                    <a:pt x="8086" y="4043"/>
                  </a:lnTo>
                  <a:lnTo>
                    <a:pt x="8086" y="2541"/>
                  </a:lnTo>
                  <a:close/>
                  <a:moveTo>
                    <a:pt x="5429" y="2541"/>
                  </a:moveTo>
                  <a:lnTo>
                    <a:pt x="6815" y="2541"/>
                  </a:lnTo>
                  <a:lnTo>
                    <a:pt x="6815" y="4043"/>
                  </a:lnTo>
                  <a:lnTo>
                    <a:pt x="5429" y="4043"/>
                  </a:lnTo>
                  <a:lnTo>
                    <a:pt x="5429" y="2541"/>
                  </a:lnTo>
                  <a:close/>
                  <a:moveTo>
                    <a:pt x="2657" y="2541"/>
                  </a:moveTo>
                  <a:lnTo>
                    <a:pt x="4158" y="2541"/>
                  </a:lnTo>
                  <a:lnTo>
                    <a:pt x="4158" y="4043"/>
                  </a:lnTo>
                  <a:lnTo>
                    <a:pt x="2657" y="4043"/>
                  </a:lnTo>
                  <a:lnTo>
                    <a:pt x="2657" y="2541"/>
                  </a:lnTo>
                  <a:close/>
                  <a:moveTo>
                    <a:pt x="18828" y="18828"/>
                  </a:moveTo>
                  <a:lnTo>
                    <a:pt x="2657" y="18828"/>
                  </a:lnTo>
                  <a:lnTo>
                    <a:pt x="2657" y="5429"/>
                  </a:lnTo>
                  <a:lnTo>
                    <a:pt x="18828" y="5429"/>
                  </a:lnTo>
                  <a:lnTo>
                    <a:pt x="18828" y="1882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58" name="Shape"/>
            <p:cNvSpPr/>
            <p:nvPr/>
          </p:nvSpPr>
          <p:spPr>
            <a:xfrm>
              <a:off x="198965" y="292101"/>
              <a:ext cx="397934" cy="347134"/>
            </a:xfrm>
            <a:custGeom>
              <a:avLst/>
              <a:gdLst/>
              <a:ahLst/>
              <a:cxnLst>
                <a:cxn ang="0">
                  <a:pos x="wd2" y="hd2"/>
                </a:cxn>
                <a:cxn ang="5400000">
                  <a:pos x="wd2" y="hd2"/>
                </a:cxn>
                <a:cxn ang="10800000">
                  <a:pos x="wd2" y="hd2"/>
                </a:cxn>
                <a:cxn ang="16200000">
                  <a:pos x="wd2" y="hd2"/>
                </a:cxn>
              </a:cxnLst>
              <a:rect l="0" t="0" r="r" b="b"/>
              <a:pathLst>
                <a:path w="21600" h="21600" extrusionOk="0">
                  <a:moveTo>
                    <a:pt x="5285" y="21600"/>
                  </a:moveTo>
                  <a:lnTo>
                    <a:pt x="16085" y="21600"/>
                  </a:lnTo>
                  <a:lnTo>
                    <a:pt x="16085" y="12380"/>
                  </a:lnTo>
                  <a:lnTo>
                    <a:pt x="21600" y="12380"/>
                  </a:lnTo>
                  <a:lnTo>
                    <a:pt x="10800" y="0"/>
                  </a:lnTo>
                  <a:lnTo>
                    <a:pt x="0" y="12380"/>
                  </a:lnTo>
                  <a:lnTo>
                    <a:pt x="5285" y="12380"/>
                  </a:lnTo>
                  <a:lnTo>
                    <a:pt x="5285"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60" name="Shape"/>
          <p:cNvSpPr/>
          <p:nvPr/>
        </p:nvSpPr>
        <p:spPr>
          <a:xfrm>
            <a:off x="9067800" y="4785784"/>
            <a:ext cx="374651" cy="372534"/>
          </a:xfrm>
          <a:custGeom>
            <a:avLst/>
            <a:gdLst/>
            <a:ahLst/>
            <a:cxnLst>
              <a:cxn ang="0">
                <a:pos x="wd2" y="hd2"/>
              </a:cxn>
              <a:cxn ang="5400000">
                <a:pos x="wd2" y="hd2"/>
              </a:cxn>
              <a:cxn ang="10800000">
                <a:pos x="wd2" y="hd2"/>
              </a:cxn>
              <a:cxn ang="16200000">
                <a:pos x="wd2" y="hd2"/>
              </a:cxn>
            </a:cxnLst>
            <a:rect l="0" t="0" r="r" b="b"/>
            <a:pathLst>
              <a:path w="21600" h="21600" extrusionOk="0">
                <a:moveTo>
                  <a:pt x="20815" y="991"/>
                </a:moveTo>
                <a:cubicBezTo>
                  <a:pt x="20422" y="594"/>
                  <a:pt x="19833" y="0"/>
                  <a:pt x="18458" y="0"/>
                </a:cubicBezTo>
                <a:cubicBezTo>
                  <a:pt x="8836" y="0"/>
                  <a:pt x="8836" y="0"/>
                  <a:pt x="8836" y="0"/>
                </a:cubicBezTo>
                <a:cubicBezTo>
                  <a:pt x="5695" y="0"/>
                  <a:pt x="3535" y="2576"/>
                  <a:pt x="3535" y="4360"/>
                </a:cubicBezTo>
                <a:cubicBezTo>
                  <a:pt x="3535" y="14466"/>
                  <a:pt x="3535" y="14466"/>
                  <a:pt x="3535" y="14466"/>
                </a:cubicBezTo>
                <a:cubicBezTo>
                  <a:pt x="3535" y="14862"/>
                  <a:pt x="3338" y="15259"/>
                  <a:pt x="3142" y="15853"/>
                </a:cubicBezTo>
                <a:cubicBezTo>
                  <a:pt x="2945" y="15853"/>
                  <a:pt x="2945" y="15853"/>
                  <a:pt x="2945" y="15853"/>
                </a:cubicBezTo>
                <a:cubicBezTo>
                  <a:pt x="982" y="15853"/>
                  <a:pt x="0" y="17439"/>
                  <a:pt x="0" y="18826"/>
                </a:cubicBezTo>
                <a:cubicBezTo>
                  <a:pt x="0" y="20213"/>
                  <a:pt x="982" y="21600"/>
                  <a:pt x="2945" y="21600"/>
                </a:cubicBezTo>
                <a:cubicBezTo>
                  <a:pt x="13549" y="21600"/>
                  <a:pt x="13549" y="21600"/>
                  <a:pt x="13549" y="21600"/>
                </a:cubicBezTo>
                <a:cubicBezTo>
                  <a:pt x="16102" y="21600"/>
                  <a:pt x="16495" y="14466"/>
                  <a:pt x="16495" y="14466"/>
                </a:cubicBezTo>
                <a:cubicBezTo>
                  <a:pt x="16495" y="5945"/>
                  <a:pt x="16495" y="5945"/>
                  <a:pt x="16495" y="5945"/>
                </a:cubicBezTo>
                <a:cubicBezTo>
                  <a:pt x="18458" y="5945"/>
                  <a:pt x="18458" y="5945"/>
                  <a:pt x="18458" y="5945"/>
                </a:cubicBezTo>
                <a:cubicBezTo>
                  <a:pt x="20422" y="5945"/>
                  <a:pt x="21600" y="4360"/>
                  <a:pt x="21600" y="2774"/>
                </a:cubicBezTo>
                <a:cubicBezTo>
                  <a:pt x="21600" y="1982"/>
                  <a:pt x="21404" y="1387"/>
                  <a:pt x="20815" y="991"/>
                </a:cubicBezTo>
                <a:close/>
                <a:moveTo>
                  <a:pt x="14924" y="3963"/>
                </a:moveTo>
                <a:cubicBezTo>
                  <a:pt x="14924" y="4161"/>
                  <a:pt x="14924" y="4161"/>
                  <a:pt x="14924" y="4360"/>
                </a:cubicBezTo>
                <a:cubicBezTo>
                  <a:pt x="14924" y="14466"/>
                  <a:pt x="14924" y="14466"/>
                  <a:pt x="14924" y="14466"/>
                </a:cubicBezTo>
                <a:cubicBezTo>
                  <a:pt x="14924" y="16448"/>
                  <a:pt x="14138" y="20015"/>
                  <a:pt x="13549" y="20213"/>
                </a:cubicBezTo>
                <a:cubicBezTo>
                  <a:pt x="2945" y="20213"/>
                  <a:pt x="2945" y="20213"/>
                  <a:pt x="2945" y="20213"/>
                </a:cubicBezTo>
                <a:cubicBezTo>
                  <a:pt x="2553" y="20213"/>
                  <a:pt x="2160" y="20015"/>
                  <a:pt x="1964" y="20015"/>
                </a:cubicBezTo>
                <a:cubicBezTo>
                  <a:pt x="1571" y="19618"/>
                  <a:pt x="1375" y="19222"/>
                  <a:pt x="1375" y="18826"/>
                </a:cubicBezTo>
                <a:cubicBezTo>
                  <a:pt x="1375" y="18231"/>
                  <a:pt x="1767" y="17637"/>
                  <a:pt x="2356" y="17439"/>
                </a:cubicBezTo>
                <a:cubicBezTo>
                  <a:pt x="2553" y="17439"/>
                  <a:pt x="2749" y="17439"/>
                  <a:pt x="2945" y="17439"/>
                </a:cubicBezTo>
                <a:cubicBezTo>
                  <a:pt x="12175" y="17439"/>
                  <a:pt x="12175" y="17439"/>
                  <a:pt x="12175" y="17439"/>
                </a:cubicBezTo>
                <a:cubicBezTo>
                  <a:pt x="12567" y="17439"/>
                  <a:pt x="12764" y="17042"/>
                  <a:pt x="12764" y="16646"/>
                </a:cubicBezTo>
                <a:cubicBezTo>
                  <a:pt x="12764" y="16250"/>
                  <a:pt x="12567" y="15853"/>
                  <a:pt x="12175" y="15853"/>
                </a:cubicBezTo>
                <a:cubicBezTo>
                  <a:pt x="4713" y="15853"/>
                  <a:pt x="4713" y="15853"/>
                  <a:pt x="4713" y="15853"/>
                </a:cubicBezTo>
                <a:cubicBezTo>
                  <a:pt x="4909" y="15457"/>
                  <a:pt x="5105" y="14862"/>
                  <a:pt x="5105" y="14466"/>
                </a:cubicBezTo>
                <a:cubicBezTo>
                  <a:pt x="5105" y="4360"/>
                  <a:pt x="5105" y="4360"/>
                  <a:pt x="5105" y="4360"/>
                </a:cubicBezTo>
                <a:cubicBezTo>
                  <a:pt x="5105" y="3369"/>
                  <a:pt x="6480" y="1585"/>
                  <a:pt x="8836" y="1585"/>
                </a:cubicBezTo>
                <a:cubicBezTo>
                  <a:pt x="15316" y="1585"/>
                  <a:pt x="15316" y="1585"/>
                  <a:pt x="15316" y="1585"/>
                </a:cubicBezTo>
                <a:cubicBezTo>
                  <a:pt x="14924" y="2378"/>
                  <a:pt x="14924" y="3171"/>
                  <a:pt x="14924" y="3963"/>
                </a:cubicBezTo>
                <a:close/>
                <a:moveTo>
                  <a:pt x="19833" y="3963"/>
                </a:moveTo>
                <a:cubicBezTo>
                  <a:pt x="19636" y="4161"/>
                  <a:pt x="19244" y="4360"/>
                  <a:pt x="18458" y="4360"/>
                </a:cubicBezTo>
                <a:cubicBezTo>
                  <a:pt x="16495" y="4360"/>
                  <a:pt x="16495" y="4360"/>
                  <a:pt x="16495" y="4360"/>
                </a:cubicBezTo>
                <a:cubicBezTo>
                  <a:pt x="16495" y="4161"/>
                  <a:pt x="16495" y="3963"/>
                  <a:pt x="16495" y="3963"/>
                </a:cubicBezTo>
                <a:cubicBezTo>
                  <a:pt x="16298" y="3171"/>
                  <a:pt x="16298" y="2378"/>
                  <a:pt x="16691" y="1982"/>
                </a:cubicBezTo>
                <a:cubicBezTo>
                  <a:pt x="17084" y="1585"/>
                  <a:pt x="17476" y="1585"/>
                  <a:pt x="18065" y="1585"/>
                </a:cubicBezTo>
                <a:cubicBezTo>
                  <a:pt x="18458" y="1585"/>
                  <a:pt x="18458" y="1585"/>
                  <a:pt x="18458" y="1585"/>
                </a:cubicBezTo>
                <a:cubicBezTo>
                  <a:pt x="19636" y="1585"/>
                  <a:pt x="20225" y="1982"/>
                  <a:pt x="20225" y="2774"/>
                </a:cubicBezTo>
                <a:cubicBezTo>
                  <a:pt x="20225" y="3171"/>
                  <a:pt x="20029" y="3567"/>
                  <a:pt x="19833" y="396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63" name="Group"/>
          <p:cNvGrpSpPr/>
          <p:nvPr/>
        </p:nvGrpSpPr>
        <p:grpSpPr>
          <a:xfrm>
            <a:off x="5899150" y="5581905"/>
            <a:ext cx="393701" cy="395818"/>
            <a:chOff x="0" y="0"/>
            <a:chExt cx="787400" cy="791634"/>
          </a:xfrm>
          <a:solidFill>
            <a:schemeClr val="tx1"/>
          </a:solidFill>
        </p:grpSpPr>
        <p:sp>
          <p:nvSpPr>
            <p:cNvPr id="2261" name="Shape"/>
            <p:cNvSpPr/>
            <p:nvPr/>
          </p:nvSpPr>
          <p:spPr>
            <a:xfrm>
              <a:off x="0" y="-1"/>
              <a:ext cx="787401" cy="79163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20323" y="20329"/>
                  </a:moveTo>
                  <a:lnTo>
                    <a:pt x="1277" y="20329"/>
                  </a:lnTo>
                  <a:lnTo>
                    <a:pt x="1277" y="1271"/>
                  </a:lnTo>
                  <a:lnTo>
                    <a:pt x="20323" y="1271"/>
                  </a:lnTo>
                  <a:lnTo>
                    <a:pt x="20323" y="20329"/>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62" name="Rectangle"/>
            <p:cNvSpPr/>
            <p:nvPr/>
          </p:nvSpPr>
          <p:spPr>
            <a:xfrm>
              <a:off x="93133" y="93133"/>
              <a:ext cx="601134" cy="4995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66" name="Group"/>
          <p:cNvGrpSpPr/>
          <p:nvPr/>
        </p:nvGrpSpPr>
        <p:grpSpPr>
          <a:xfrm>
            <a:off x="6688667" y="5628472"/>
            <a:ext cx="395818" cy="349252"/>
            <a:chOff x="0" y="0"/>
            <a:chExt cx="791634" cy="698501"/>
          </a:xfrm>
          <a:solidFill>
            <a:schemeClr val="tx1"/>
          </a:solidFill>
        </p:grpSpPr>
        <p:sp>
          <p:nvSpPr>
            <p:cNvPr id="2264" name="Shape"/>
            <p:cNvSpPr/>
            <p:nvPr/>
          </p:nvSpPr>
          <p:spPr>
            <a:xfrm>
              <a:off x="-1" y="-1"/>
              <a:ext cx="791636" cy="6985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20329" y="20160"/>
                  </a:moveTo>
                  <a:lnTo>
                    <a:pt x="4158" y="20160"/>
                  </a:lnTo>
                  <a:lnTo>
                    <a:pt x="4158" y="1702"/>
                  </a:lnTo>
                  <a:lnTo>
                    <a:pt x="20329" y="1702"/>
                  </a:lnTo>
                  <a:lnTo>
                    <a:pt x="20329" y="2016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65" name="Shape"/>
            <p:cNvSpPr/>
            <p:nvPr/>
          </p:nvSpPr>
          <p:spPr>
            <a:xfrm>
              <a:off x="232834" y="97368"/>
              <a:ext cx="414868" cy="499534"/>
            </a:xfrm>
            <a:custGeom>
              <a:avLst/>
              <a:gdLst/>
              <a:ahLst/>
              <a:cxnLst>
                <a:cxn ang="0">
                  <a:pos x="wd2" y="hd2"/>
                </a:cxn>
                <a:cxn ang="5400000">
                  <a:pos x="wd2" y="hd2"/>
                </a:cxn>
                <a:cxn ang="10800000">
                  <a:pos x="wd2" y="hd2"/>
                </a:cxn>
                <a:cxn ang="16200000">
                  <a:pos x="wd2" y="hd2"/>
                </a:cxn>
              </a:cxnLst>
              <a:rect l="0" t="0" r="r" b="b"/>
              <a:pathLst>
                <a:path w="21600" h="21600" extrusionOk="0">
                  <a:moveTo>
                    <a:pt x="4603" y="21600"/>
                  </a:moveTo>
                  <a:cubicBezTo>
                    <a:pt x="6374" y="21600"/>
                    <a:pt x="8144" y="21008"/>
                    <a:pt x="8498" y="19825"/>
                  </a:cubicBezTo>
                  <a:cubicBezTo>
                    <a:pt x="8498" y="18049"/>
                    <a:pt x="8498" y="18049"/>
                    <a:pt x="8498" y="18049"/>
                  </a:cubicBezTo>
                  <a:cubicBezTo>
                    <a:pt x="8498" y="18049"/>
                    <a:pt x="8498" y="18049"/>
                    <a:pt x="8498" y="18049"/>
                  </a:cubicBezTo>
                  <a:cubicBezTo>
                    <a:pt x="8498" y="6805"/>
                    <a:pt x="8498" y="6805"/>
                    <a:pt x="8498" y="6805"/>
                  </a:cubicBezTo>
                  <a:cubicBezTo>
                    <a:pt x="18767" y="4734"/>
                    <a:pt x="18767" y="4734"/>
                    <a:pt x="18767" y="4734"/>
                  </a:cubicBezTo>
                  <a:cubicBezTo>
                    <a:pt x="18767" y="11836"/>
                    <a:pt x="18767" y="11836"/>
                    <a:pt x="18767" y="11836"/>
                  </a:cubicBezTo>
                  <a:cubicBezTo>
                    <a:pt x="18413" y="11540"/>
                    <a:pt x="18059" y="11540"/>
                    <a:pt x="17705" y="11540"/>
                  </a:cubicBezTo>
                  <a:cubicBezTo>
                    <a:pt x="15226" y="11540"/>
                    <a:pt x="13102" y="12723"/>
                    <a:pt x="13102" y="14499"/>
                  </a:cubicBezTo>
                  <a:cubicBezTo>
                    <a:pt x="13102" y="15978"/>
                    <a:pt x="15226" y="17162"/>
                    <a:pt x="17705" y="17162"/>
                  </a:cubicBezTo>
                  <a:cubicBezTo>
                    <a:pt x="19121" y="17162"/>
                    <a:pt x="20538" y="16570"/>
                    <a:pt x="21600" y="15682"/>
                  </a:cubicBezTo>
                  <a:cubicBezTo>
                    <a:pt x="21600" y="0"/>
                    <a:pt x="21600" y="0"/>
                    <a:pt x="21600" y="0"/>
                  </a:cubicBezTo>
                  <a:cubicBezTo>
                    <a:pt x="18767" y="296"/>
                    <a:pt x="18767" y="296"/>
                    <a:pt x="18767" y="296"/>
                  </a:cubicBezTo>
                  <a:cubicBezTo>
                    <a:pt x="8498" y="2367"/>
                    <a:pt x="8498" y="2367"/>
                    <a:pt x="8498" y="2367"/>
                  </a:cubicBezTo>
                  <a:cubicBezTo>
                    <a:pt x="6020" y="2663"/>
                    <a:pt x="6020" y="2663"/>
                    <a:pt x="6020" y="2663"/>
                  </a:cubicBezTo>
                  <a:cubicBezTo>
                    <a:pt x="6020" y="16274"/>
                    <a:pt x="6020" y="16274"/>
                    <a:pt x="6020" y="16274"/>
                  </a:cubicBezTo>
                  <a:cubicBezTo>
                    <a:pt x="5666" y="16274"/>
                    <a:pt x="4957" y="15978"/>
                    <a:pt x="4603" y="15978"/>
                  </a:cubicBezTo>
                  <a:cubicBezTo>
                    <a:pt x="2125" y="15978"/>
                    <a:pt x="0" y="17458"/>
                    <a:pt x="0" y="18937"/>
                  </a:cubicBezTo>
                  <a:cubicBezTo>
                    <a:pt x="0" y="20416"/>
                    <a:pt x="2125" y="21600"/>
                    <a:pt x="4603"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69" name="Group"/>
          <p:cNvGrpSpPr/>
          <p:nvPr/>
        </p:nvGrpSpPr>
        <p:grpSpPr>
          <a:xfrm>
            <a:off x="4311651" y="5581905"/>
            <a:ext cx="349251" cy="273052"/>
            <a:chOff x="0" y="0"/>
            <a:chExt cx="698501" cy="546101"/>
          </a:xfrm>
          <a:solidFill>
            <a:schemeClr val="tx1"/>
          </a:solidFill>
        </p:grpSpPr>
        <p:sp>
          <p:nvSpPr>
            <p:cNvPr id="2267" name="Shape"/>
            <p:cNvSpPr/>
            <p:nvPr/>
          </p:nvSpPr>
          <p:spPr>
            <a:xfrm>
              <a:off x="287866" y="177800"/>
              <a:ext cx="245535" cy="24553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00" y="0"/>
                    <a:pt x="0" y="4800"/>
                    <a:pt x="0" y="10800"/>
                  </a:cubicBezTo>
                  <a:cubicBezTo>
                    <a:pt x="0" y="16800"/>
                    <a:pt x="4800" y="21600"/>
                    <a:pt x="10800" y="21600"/>
                  </a:cubicBezTo>
                  <a:cubicBezTo>
                    <a:pt x="16800" y="21600"/>
                    <a:pt x="21600" y="16800"/>
                    <a:pt x="21600" y="10800"/>
                  </a:cubicBezTo>
                  <a:cubicBezTo>
                    <a:pt x="21600" y="4800"/>
                    <a:pt x="16800" y="0"/>
                    <a:pt x="10800" y="0"/>
                  </a:cubicBezTo>
                  <a:close/>
                  <a:moveTo>
                    <a:pt x="7800" y="16800"/>
                  </a:moveTo>
                  <a:cubicBezTo>
                    <a:pt x="6600" y="15600"/>
                    <a:pt x="6000" y="13800"/>
                    <a:pt x="6000" y="12000"/>
                  </a:cubicBezTo>
                  <a:cubicBezTo>
                    <a:pt x="6000" y="8400"/>
                    <a:pt x="9000" y="5400"/>
                    <a:pt x="12600" y="5400"/>
                  </a:cubicBezTo>
                  <a:cubicBezTo>
                    <a:pt x="14400" y="5400"/>
                    <a:pt x="16200" y="6000"/>
                    <a:pt x="17400" y="7800"/>
                  </a:cubicBezTo>
                  <a:cubicBezTo>
                    <a:pt x="12600" y="8400"/>
                    <a:pt x="8400" y="12000"/>
                    <a:pt x="7800" y="16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68" name="Shape"/>
            <p:cNvSpPr/>
            <p:nvPr/>
          </p:nvSpPr>
          <p:spPr>
            <a:xfrm>
              <a:off x="0" y="0"/>
              <a:ext cx="698502" cy="546102"/>
            </a:xfrm>
            <a:custGeom>
              <a:avLst/>
              <a:gdLst/>
              <a:ahLst/>
              <a:cxnLst>
                <a:cxn ang="0">
                  <a:pos x="wd2" y="hd2"/>
                </a:cxn>
                <a:cxn ang="5400000">
                  <a:pos x="wd2" y="hd2"/>
                </a:cxn>
                <a:cxn ang="10800000">
                  <a:pos x="wd2" y="hd2"/>
                </a:cxn>
                <a:cxn ang="16200000">
                  <a:pos x="wd2" y="hd2"/>
                </a:cxn>
              </a:cxnLst>
              <a:rect l="0" t="0" r="r" b="b"/>
              <a:pathLst>
                <a:path w="21600" h="21600" extrusionOk="0">
                  <a:moveTo>
                    <a:pt x="20118" y="1890"/>
                  </a:moveTo>
                  <a:cubicBezTo>
                    <a:pt x="18424" y="1890"/>
                    <a:pt x="18424" y="1890"/>
                    <a:pt x="18424" y="1890"/>
                  </a:cubicBezTo>
                  <a:cubicBezTo>
                    <a:pt x="18424" y="0"/>
                    <a:pt x="18424" y="0"/>
                    <a:pt x="18424" y="0"/>
                  </a:cubicBezTo>
                  <a:cubicBezTo>
                    <a:pt x="16941" y="0"/>
                    <a:pt x="16941" y="0"/>
                    <a:pt x="16941" y="0"/>
                  </a:cubicBezTo>
                  <a:cubicBezTo>
                    <a:pt x="16941" y="1890"/>
                    <a:pt x="16941" y="1890"/>
                    <a:pt x="16941" y="1890"/>
                  </a:cubicBezTo>
                  <a:cubicBezTo>
                    <a:pt x="9318" y="1890"/>
                    <a:pt x="9318" y="1890"/>
                    <a:pt x="9318" y="1890"/>
                  </a:cubicBezTo>
                  <a:cubicBezTo>
                    <a:pt x="9318" y="1080"/>
                    <a:pt x="8682" y="0"/>
                    <a:pt x="7835" y="0"/>
                  </a:cubicBezTo>
                  <a:cubicBezTo>
                    <a:pt x="4659" y="0"/>
                    <a:pt x="4659" y="0"/>
                    <a:pt x="4659" y="0"/>
                  </a:cubicBezTo>
                  <a:cubicBezTo>
                    <a:pt x="3812" y="0"/>
                    <a:pt x="3176" y="1080"/>
                    <a:pt x="3176" y="1890"/>
                  </a:cubicBezTo>
                  <a:cubicBezTo>
                    <a:pt x="1694" y="1890"/>
                    <a:pt x="1694" y="1890"/>
                    <a:pt x="1694" y="1890"/>
                  </a:cubicBezTo>
                  <a:cubicBezTo>
                    <a:pt x="847" y="1890"/>
                    <a:pt x="0" y="2700"/>
                    <a:pt x="0" y="3780"/>
                  </a:cubicBezTo>
                  <a:cubicBezTo>
                    <a:pt x="0" y="19440"/>
                    <a:pt x="0" y="19440"/>
                    <a:pt x="0" y="19440"/>
                  </a:cubicBezTo>
                  <a:cubicBezTo>
                    <a:pt x="0" y="20520"/>
                    <a:pt x="847" y="21600"/>
                    <a:pt x="1694" y="21600"/>
                  </a:cubicBezTo>
                  <a:cubicBezTo>
                    <a:pt x="20118" y="21600"/>
                    <a:pt x="20118" y="21600"/>
                    <a:pt x="20118" y="21600"/>
                  </a:cubicBezTo>
                  <a:cubicBezTo>
                    <a:pt x="20965" y="21600"/>
                    <a:pt x="21600" y="20520"/>
                    <a:pt x="21600" y="19440"/>
                  </a:cubicBezTo>
                  <a:cubicBezTo>
                    <a:pt x="21600" y="3780"/>
                    <a:pt x="21600" y="3780"/>
                    <a:pt x="21600" y="3780"/>
                  </a:cubicBezTo>
                  <a:cubicBezTo>
                    <a:pt x="21600" y="2700"/>
                    <a:pt x="20965" y="1890"/>
                    <a:pt x="20118" y="1890"/>
                  </a:cubicBezTo>
                  <a:close/>
                  <a:moveTo>
                    <a:pt x="3812" y="8640"/>
                  </a:moveTo>
                  <a:cubicBezTo>
                    <a:pt x="3176" y="8640"/>
                    <a:pt x="2541" y="7830"/>
                    <a:pt x="2541" y="7020"/>
                  </a:cubicBezTo>
                  <a:cubicBezTo>
                    <a:pt x="2541" y="6210"/>
                    <a:pt x="3176" y="5670"/>
                    <a:pt x="3812" y="5670"/>
                  </a:cubicBezTo>
                  <a:cubicBezTo>
                    <a:pt x="4447" y="5670"/>
                    <a:pt x="4871" y="6210"/>
                    <a:pt x="4871" y="7020"/>
                  </a:cubicBezTo>
                  <a:cubicBezTo>
                    <a:pt x="4871" y="7830"/>
                    <a:pt x="4447" y="8640"/>
                    <a:pt x="3812" y="8640"/>
                  </a:cubicBezTo>
                  <a:close/>
                  <a:moveTo>
                    <a:pt x="12706" y="19440"/>
                  </a:moveTo>
                  <a:cubicBezTo>
                    <a:pt x="9529" y="19440"/>
                    <a:pt x="6988" y="15930"/>
                    <a:pt x="6988" y="11880"/>
                  </a:cubicBezTo>
                  <a:cubicBezTo>
                    <a:pt x="6988" y="7830"/>
                    <a:pt x="9529" y="4320"/>
                    <a:pt x="12706" y="4320"/>
                  </a:cubicBezTo>
                  <a:cubicBezTo>
                    <a:pt x="16094" y="4320"/>
                    <a:pt x="18635" y="7830"/>
                    <a:pt x="18635" y="11880"/>
                  </a:cubicBezTo>
                  <a:cubicBezTo>
                    <a:pt x="18635" y="15930"/>
                    <a:pt x="16094" y="19440"/>
                    <a:pt x="12706" y="1944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70" name="Shape"/>
          <p:cNvSpPr/>
          <p:nvPr/>
        </p:nvSpPr>
        <p:spPr>
          <a:xfrm>
            <a:off x="7484533" y="5579123"/>
            <a:ext cx="395818" cy="349662"/>
          </a:xfrm>
          <a:custGeom>
            <a:avLst/>
            <a:gdLst/>
            <a:ahLst/>
            <a:cxnLst>
              <a:cxn ang="0">
                <a:pos x="wd2" y="hd2"/>
              </a:cxn>
              <a:cxn ang="5400000">
                <a:pos x="wd2" y="hd2"/>
              </a:cxn>
              <a:cxn ang="10800000">
                <a:pos x="wd2" y="hd2"/>
              </a:cxn>
              <a:cxn ang="16200000">
                <a:pos x="wd2" y="hd2"/>
              </a:cxn>
            </a:cxnLst>
            <a:rect l="0" t="0" r="r" b="b"/>
            <a:pathLst>
              <a:path w="21600" h="21495" extrusionOk="0">
                <a:moveTo>
                  <a:pt x="20110" y="4718"/>
                </a:moveTo>
                <a:cubicBezTo>
                  <a:pt x="12662" y="4718"/>
                  <a:pt x="12662" y="4718"/>
                  <a:pt x="12662" y="4718"/>
                </a:cubicBezTo>
                <a:cubicBezTo>
                  <a:pt x="15641" y="1363"/>
                  <a:pt x="15641" y="1363"/>
                  <a:pt x="15641" y="1363"/>
                </a:cubicBezTo>
                <a:cubicBezTo>
                  <a:pt x="15828" y="1153"/>
                  <a:pt x="15828" y="524"/>
                  <a:pt x="15641" y="314"/>
                </a:cubicBezTo>
                <a:cubicBezTo>
                  <a:pt x="15455" y="-105"/>
                  <a:pt x="14897" y="-105"/>
                  <a:pt x="14710" y="314"/>
                </a:cubicBezTo>
                <a:cubicBezTo>
                  <a:pt x="10800" y="4718"/>
                  <a:pt x="10800" y="4718"/>
                  <a:pt x="10800" y="4718"/>
                </a:cubicBezTo>
                <a:cubicBezTo>
                  <a:pt x="10055" y="4718"/>
                  <a:pt x="10055" y="4718"/>
                  <a:pt x="10055" y="4718"/>
                </a:cubicBezTo>
                <a:cubicBezTo>
                  <a:pt x="6145" y="314"/>
                  <a:pt x="6145" y="314"/>
                  <a:pt x="6145" y="314"/>
                </a:cubicBezTo>
                <a:cubicBezTo>
                  <a:pt x="5772" y="-105"/>
                  <a:pt x="5400" y="-105"/>
                  <a:pt x="5214" y="314"/>
                </a:cubicBezTo>
                <a:cubicBezTo>
                  <a:pt x="4841" y="524"/>
                  <a:pt x="4841" y="1153"/>
                  <a:pt x="5214" y="1363"/>
                </a:cubicBezTo>
                <a:cubicBezTo>
                  <a:pt x="8007" y="4718"/>
                  <a:pt x="8007" y="4718"/>
                  <a:pt x="8007" y="4718"/>
                </a:cubicBezTo>
                <a:cubicBezTo>
                  <a:pt x="1303" y="4718"/>
                  <a:pt x="1303" y="4718"/>
                  <a:pt x="1303" y="4718"/>
                </a:cubicBezTo>
                <a:cubicBezTo>
                  <a:pt x="559" y="4718"/>
                  <a:pt x="0" y="5347"/>
                  <a:pt x="0" y="6186"/>
                </a:cubicBezTo>
                <a:cubicBezTo>
                  <a:pt x="0" y="19817"/>
                  <a:pt x="0" y="19817"/>
                  <a:pt x="0" y="19817"/>
                </a:cubicBezTo>
                <a:cubicBezTo>
                  <a:pt x="0" y="20656"/>
                  <a:pt x="559" y="21495"/>
                  <a:pt x="1303" y="21495"/>
                </a:cubicBezTo>
                <a:cubicBezTo>
                  <a:pt x="20110" y="21495"/>
                  <a:pt x="20110" y="21495"/>
                  <a:pt x="20110" y="21495"/>
                </a:cubicBezTo>
                <a:cubicBezTo>
                  <a:pt x="20855" y="21495"/>
                  <a:pt x="21600" y="20656"/>
                  <a:pt x="21600" y="19817"/>
                </a:cubicBezTo>
                <a:cubicBezTo>
                  <a:pt x="21600" y="6186"/>
                  <a:pt x="21600" y="6186"/>
                  <a:pt x="21600" y="6186"/>
                </a:cubicBezTo>
                <a:cubicBezTo>
                  <a:pt x="21600" y="5347"/>
                  <a:pt x="20855" y="4718"/>
                  <a:pt x="20110" y="4718"/>
                </a:cubicBezTo>
                <a:close/>
                <a:moveTo>
                  <a:pt x="14710" y="18349"/>
                </a:moveTo>
                <a:cubicBezTo>
                  <a:pt x="2607" y="18349"/>
                  <a:pt x="2607" y="18349"/>
                  <a:pt x="2607" y="18349"/>
                </a:cubicBezTo>
                <a:cubicBezTo>
                  <a:pt x="2607" y="7654"/>
                  <a:pt x="2607" y="7654"/>
                  <a:pt x="2607" y="7654"/>
                </a:cubicBezTo>
                <a:cubicBezTo>
                  <a:pt x="14710" y="7654"/>
                  <a:pt x="14710" y="7654"/>
                  <a:pt x="14710" y="7654"/>
                </a:cubicBezTo>
                <a:lnTo>
                  <a:pt x="14710" y="18349"/>
                </a:lnTo>
                <a:close/>
                <a:moveTo>
                  <a:pt x="18807" y="13736"/>
                </a:moveTo>
                <a:cubicBezTo>
                  <a:pt x="17503" y="13736"/>
                  <a:pt x="17503" y="13736"/>
                  <a:pt x="17503" y="13736"/>
                </a:cubicBezTo>
                <a:cubicBezTo>
                  <a:pt x="17503" y="12268"/>
                  <a:pt x="17503" y="12268"/>
                  <a:pt x="17503" y="12268"/>
                </a:cubicBezTo>
                <a:cubicBezTo>
                  <a:pt x="18807" y="12268"/>
                  <a:pt x="18807" y="12268"/>
                  <a:pt x="18807" y="12268"/>
                </a:cubicBezTo>
                <a:lnTo>
                  <a:pt x="18807" y="13736"/>
                </a:lnTo>
                <a:close/>
                <a:moveTo>
                  <a:pt x="18807" y="10800"/>
                </a:moveTo>
                <a:cubicBezTo>
                  <a:pt x="17503" y="10800"/>
                  <a:pt x="17503" y="10800"/>
                  <a:pt x="17503" y="10800"/>
                </a:cubicBezTo>
                <a:cubicBezTo>
                  <a:pt x="17503" y="9332"/>
                  <a:pt x="17503" y="9332"/>
                  <a:pt x="17503" y="9332"/>
                </a:cubicBezTo>
                <a:cubicBezTo>
                  <a:pt x="18807" y="9332"/>
                  <a:pt x="18807" y="9332"/>
                  <a:pt x="18807" y="9332"/>
                </a:cubicBezTo>
                <a:lnTo>
                  <a:pt x="18807" y="108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73" name="Group"/>
          <p:cNvGrpSpPr/>
          <p:nvPr/>
        </p:nvGrpSpPr>
        <p:grpSpPr>
          <a:xfrm>
            <a:off x="8276167" y="5683505"/>
            <a:ext cx="395818" cy="294218"/>
            <a:chOff x="0" y="0"/>
            <a:chExt cx="791634" cy="588434"/>
          </a:xfrm>
          <a:solidFill>
            <a:schemeClr val="tx1"/>
          </a:solidFill>
        </p:grpSpPr>
        <p:sp>
          <p:nvSpPr>
            <p:cNvPr id="2271" name="Shape"/>
            <p:cNvSpPr/>
            <p:nvPr/>
          </p:nvSpPr>
          <p:spPr>
            <a:xfrm>
              <a:off x="245533" y="296333"/>
              <a:ext cx="245534" cy="14816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21600" y="21600"/>
                  </a:lnTo>
                  <a:lnTo>
                    <a:pt x="21600" y="0"/>
                  </a:lnTo>
                  <a:close/>
                  <a:moveTo>
                    <a:pt x="8938" y="14811"/>
                  </a:moveTo>
                  <a:lnTo>
                    <a:pt x="4097" y="14811"/>
                  </a:lnTo>
                  <a:lnTo>
                    <a:pt x="4097" y="7406"/>
                  </a:lnTo>
                  <a:lnTo>
                    <a:pt x="8938" y="7406"/>
                  </a:lnTo>
                  <a:lnTo>
                    <a:pt x="8938" y="14811"/>
                  </a:lnTo>
                  <a:close/>
                  <a:moveTo>
                    <a:pt x="17131" y="14811"/>
                  </a:moveTo>
                  <a:lnTo>
                    <a:pt x="13034" y="14811"/>
                  </a:lnTo>
                  <a:lnTo>
                    <a:pt x="13034" y="7406"/>
                  </a:lnTo>
                  <a:lnTo>
                    <a:pt x="17131" y="7406"/>
                  </a:lnTo>
                  <a:lnTo>
                    <a:pt x="17131" y="14811"/>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72" name="Shape"/>
            <p:cNvSpPr/>
            <p:nvPr/>
          </p:nvSpPr>
          <p:spPr>
            <a:xfrm>
              <a:off x="-1" y="-1"/>
              <a:ext cx="791636" cy="588436"/>
            </a:xfrm>
            <a:custGeom>
              <a:avLst/>
              <a:gdLst/>
              <a:ahLst/>
              <a:cxnLst>
                <a:cxn ang="0">
                  <a:pos x="wd2" y="hd2"/>
                </a:cxn>
                <a:cxn ang="5400000">
                  <a:pos x="wd2" y="hd2"/>
                </a:cxn>
                <a:cxn ang="10800000">
                  <a:pos x="wd2" y="hd2"/>
                </a:cxn>
                <a:cxn ang="16200000">
                  <a:pos x="wd2" y="hd2"/>
                </a:cxn>
              </a:cxnLst>
              <a:rect l="0" t="0" r="r" b="b"/>
              <a:pathLst>
                <a:path w="21600" h="21600" extrusionOk="0">
                  <a:moveTo>
                    <a:pt x="21228" y="9795"/>
                  </a:moveTo>
                  <a:cubicBezTo>
                    <a:pt x="21041" y="9544"/>
                    <a:pt x="20855" y="9544"/>
                    <a:pt x="20669" y="9795"/>
                  </a:cubicBezTo>
                  <a:cubicBezTo>
                    <a:pt x="18807" y="10800"/>
                    <a:pt x="18807" y="10800"/>
                    <a:pt x="18807" y="10800"/>
                  </a:cubicBezTo>
                  <a:cubicBezTo>
                    <a:pt x="18807" y="7284"/>
                    <a:pt x="18807" y="7284"/>
                    <a:pt x="18807" y="7284"/>
                  </a:cubicBezTo>
                  <a:cubicBezTo>
                    <a:pt x="18807" y="6279"/>
                    <a:pt x="18248" y="5526"/>
                    <a:pt x="17503" y="5526"/>
                  </a:cubicBezTo>
                  <a:cubicBezTo>
                    <a:pt x="13407" y="5526"/>
                    <a:pt x="13407" y="5526"/>
                    <a:pt x="13407" y="5526"/>
                  </a:cubicBezTo>
                  <a:cubicBezTo>
                    <a:pt x="13407" y="3516"/>
                    <a:pt x="13407" y="3516"/>
                    <a:pt x="13407" y="3516"/>
                  </a:cubicBezTo>
                  <a:cubicBezTo>
                    <a:pt x="9497" y="1758"/>
                    <a:pt x="9497" y="1758"/>
                    <a:pt x="9497" y="1758"/>
                  </a:cubicBezTo>
                  <a:cubicBezTo>
                    <a:pt x="1303" y="1758"/>
                    <a:pt x="1303" y="1758"/>
                    <a:pt x="1303" y="1758"/>
                  </a:cubicBezTo>
                  <a:cubicBezTo>
                    <a:pt x="1303" y="753"/>
                    <a:pt x="1303" y="753"/>
                    <a:pt x="1303" y="753"/>
                  </a:cubicBezTo>
                  <a:cubicBezTo>
                    <a:pt x="1303" y="251"/>
                    <a:pt x="931" y="0"/>
                    <a:pt x="559" y="0"/>
                  </a:cubicBezTo>
                  <a:cubicBezTo>
                    <a:pt x="186" y="0"/>
                    <a:pt x="0" y="251"/>
                    <a:pt x="0" y="753"/>
                  </a:cubicBezTo>
                  <a:cubicBezTo>
                    <a:pt x="0" y="6279"/>
                    <a:pt x="0" y="6279"/>
                    <a:pt x="0" y="6279"/>
                  </a:cubicBezTo>
                  <a:cubicBezTo>
                    <a:pt x="0" y="6781"/>
                    <a:pt x="186" y="7284"/>
                    <a:pt x="559" y="7284"/>
                  </a:cubicBezTo>
                  <a:cubicBezTo>
                    <a:pt x="931" y="7284"/>
                    <a:pt x="1303" y="6781"/>
                    <a:pt x="1303" y="6279"/>
                  </a:cubicBezTo>
                  <a:cubicBezTo>
                    <a:pt x="1303" y="5526"/>
                    <a:pt x="1303" y="5526"/>
                    <a:pt x="1303" y="5526"/>
                  </a:cubicBezTo>
                  <a:cubicBezTo>
                    <a:pt x="4097" y="5526"/>
                    <a:pt x="4097" y="5526"/>
                    <a:pt x="4097" y="5526"/>
                  </a:cubicBezTo>
                  <a:cubicBezTo>
                    <a:pt x="3352" y="5526"/>
                    <a:pt x="2607" y="6279"/>
                    <a:pt x="2607" y="7284"/>
                  </a:cubicBezTo>
                  <a:cubicBezTo>
                    <a:pt x="2607" y="20093"/>
                    <a:pt x="2607" y="20093"/>
                    <a:pt x="2607" y="20093"/>
                  </a:cubicBezTo>
                  <a:cubicBezTo>
                    <a:pt x="2607" y="20595"/>
                    <a:pt x="2979" y="21349"/>
                    <a:pt x="3352" y="21600"/>
                  </a:cubicBezTo>
                  <a:cubicBezTo>
                    <a:pt x="18248" y="21600"/>
                    <a:pt x="18248" y="21600"/>
                    <a:pt x="18248" y="21600"/>
                  </a:cubicBezTo>
                  <a:cubicBezTo>
                    <a:pt x="18621" y="21349"/>
                    <a:pt x="18807" y="20595"/>
                    <a:pt x="18807" y="20093"/>
                  </a:cubicBezTo>
                  <a:cubicBezTo>
                    <a:pt x="18807" y="16326"/>
                    <a:pt x="18807" y="16326"/>
                    <a:pt x="18807" y="16326"/>
                  </a:cubicBezTo>
                  <a:cubicBezTo>
                    <a:pt x="20669" y="17581"/>
                    <a:pt x="20669" y="17581"/>
                    <a:pt x="20669" y="17581"/>
                  </a:cubicBezTo>
                  <a:cubicBezTo>
                    <a:pt x="20855" y="17581"/>
                    <a:pt x="21041" y="17581"/>
                    <a:pt x="21228" y="17581"/>
                  </a:cubicBezTo>
                  <a:cubicBezTo>
                    <a:pt x="21414" y="17330"/>
                    <a:pt x="21600" y="17079"/>
                    <a:pt x="21600" y="16577"/>
                  </a:cubicBezTo>
                  <a:cubicBezTo>
                    <a:pt x="21600" y="10549"/>
                    <a:pt x="21600" y="10549"/>
                    <a:pt x="21600" y="10549"/>
                  </a:cubicBezTo>
                  <a:cubicBezTo>
                    <a:pt x="21600" y="10298"/>
                    <a:pt x="21414" y="9795"/>
                    <a:pt x="21228" y="9795"/>
                  </a:cubicBezTo>
                  <a:close/>
                  <a:moveTo>
                    <a:pt x="14897" y="18084"/>
                  </a:moveTo>
                  <a:cubicBezTo>
                    <a:pt x="5400" y="18084"/>
                    <a:pt x="5400" y="18084"/>
                    <a:pt x="5400" y="18084"/>
                  </a:cubicBezTo>
                  <a:cubicBezTo>
                    <a:pt x="5400" y="9042"/>
                    <a:pt x="5400" y="9042"/>
                    <a:pt x="5400" y="9042"/>
                  </a:cubicBezTo>
                  <a:cubicBezTo>
                    <a:pt x="14897" y="9042"/>
                    <a:pt x="14897" y="9042"/>
                    <a:pt x="14897" y="9042"/>
                  </a:cubicBezTo>
                  <a:lnTo>
                    <a:pt x="14897" y="1808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76" name="Group"/>
          <p:cNvGrpSpPr/>
          <p:nvPr/>
        </p:nvGrpSpPr>
        <p:grpSpPr>
          <a:xfrm>
            <a:off x="5107517" y="5581905"/>
            <a:ext cx="395818" cy="395818"/>
            <a:chOff x="0" y="0"/>
            <a:chExt cx="791634" cy="791634"/>
          </a:xfrm>
          <a:solidFill>
            <a:schemeClr val="tx1"/>
          </a:solidFill>
        </p:grpSpPr>
        <p:sp>
          <p:nvSpPr>
            <p:cNvPr id="2274" name="Shape"/>
            <p:cNvSpPr/>
            <p:nvPr/>
          </p:nvSpPr>
          <p:spPr>
            <a:xfrm>
              <a:off x="245533" y="313160"/>
              <a:ext cx="319178" cy="313480"/>
            </a:xfrm>
            <a:custGeom>
              <a:avLst/>
              <a:gdLst/>
              <a:ahLst/>
              <a:cxnLst>
                <a:cxn ang="0">
                  <a:pos x="wd2" y="hd2"/>
                </a:cxn>
                <a:cxn ang="5400000">
                  <a:pos x="wd2" y="hd2"/>
                </a:cxn>
                <a:cxn ang="10800000">
                  <a:pos x="wd2" y="hd2"/>
                </a:cxn>
                <a:cxn ang="16200000">
                  <a:pos x="wd2" y="hd2"/>
                </a:cxn>
              </a:cxnLst>
              <a:rect l="0" t="0" r="r" b="b"/>
              <a:pathLst>
                <a:path w="21150" h="20506" extrusionOk="0">
                  <a:moveTo>
                    <a:pt x="2700" y="20153"/>
                  </a:moveTo>
                  <a:cubicBezTo>
                    <a:pt x="19800" y="11603"/>
                    <a:pt x="19800" y="11603"/>
                    <a:pt x="19800" y="11603"/>
                  </a:cubicBezTo>
                  <a:cubicBezTo>
                    <a:pt x="21600" y="10703"/>
                    <a:pt x="21600" y="9353"/>
                    <a:pt x="19800" y="8453"/>
                  </a:cubicBezTo>
                  <a:cubicBezTo>
                    <a:pt x="2700" y="353"/>
                    <a:pt x="2700" y="353"/>
                    <a:pt x="2700" y="353"/>
                  </a:cubicBezTo>
                  <a:cubicBezTo>
                    <a:pt x="1350" y="-547"/>
                    <a:pt x="0" y="353"/>
                    <a:pt x="0" y="2153"/>
                  </a:cubicBezTo>
                  <a:cubicBezTo>
                    <a:pt x="0" y="18353"/>
                    <a:pt x="0" y="18353"/>
                    <a:pt x="0" y="18353"/>
                  </a:cubicBezTo>
                  <a:cubicBezTo>
                    <a:pt x="0" y="20153"/>
                    <a:pt x="1350" y="21053"/>
                    <a:pt x="2700" y="2015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75" name="Shape"/>
            <p:cNvSpPr/>
            <p:nvPr/>
          </p:nvSpPr>
          <p:spPr>
            <a:xfrm>
              <a:off x="-1" y="-1"/>
              <a:ext cx="791636" cy="791636"/>
            </a:xfrm>
            <a:custGeom>
              <a:avLst/>
              <a:gdLst/>
              <a:ahLst/>
              <a:cxnLst>
                <a:cxn ang="0">
                  <a:pos x="wd2" y="hd2"/>
                </a:cxn>
                <a:cxn ang="5400000">
                  <a:pos x="wd2" y="hd2"/>
                </a:cxn>
                <a:cxn ang="10800000">
                  <a:pos x="wd2" y="hd2"/>
                </a:cxn>
                <a:cxn ang="16200000">
                  <a:pos x="wd2" y="hd2"/>
                </a:cxn>
              </a:cxnLst>
              <a:rect l="0" t="0" r="r" b="b"/>
              <a:pathLst>
                <a:path w="21600" h="21600" extrusionOk="0">
                  <a:moveTo>
                    <a:pt x="19552" y="0"/>
                  </a:moveTo>
                  <a:cubicBezTo>
                    <a:pt x="2048" y="0"/>
                    <a:pt x="2048" y="0"/>
                    <a:pt x="2048" y="0"/>
                  </a:cubicBezTo>
                  <a:cubicBezTo>
                    <a:pt x="931" y="0"/>
                    <a:pt x="0" y="931"/>
                    <a:pt x="0" y="2048"/>
                  </a:cubicBezTo>
                  <a:cubicBezTo>
                    <a:pt x="0" y="19552"/>
                    <a:pt x="0" y="19552"/>
                    <a:pt x="0" y="19552"/>
                  </a:cubicBezTo>
                  <a:cubicBezTo>
                    <a:pt x="0" y="20669"/>
                    <a:pt x="931" y="21600"/>
                    <a:pt x="2048" y="21600"/>
                  </a:cubicBezTo>
                  <a:cubicBezTo>
                    <a:pt x="19552" y="21600"/>
                    <a:pt x="19552" y="21600"/>
                    <a:pt x="19552" y="21600"/>
                  </a:cubicBezTo>
                  <a:cubicBezTo>
                    <a:pt x="20669" y="21600"/>
                    <a:pt x="21600" y="20669"/>
                    <a:pt x="21600" y="19552"/>
                  </a:cubicBezTo>
                  <a:cubicBezTo>
                    <a:pt x="21600" y="2048"/>
                    <a:pt x="21600" y="2048"/>
                    <a:pt x="21600" y="2048"/>
                  </a:cubicBezTo>
                  <a:cubicBezTo>
                    <a:pt x="21600" y="931"/>
                    <a:pt x="20669" y="0"/>
                    <a:pt x="19552" y="0"/>
                  </a:cubicBezTo>
                  <a:close/>
                  <a:moveTo>
                    <a:pt x="13407" y="1303"/>
                  </a:moveTo>
                  <a:cubicBezTo>
                    <a:pt x="14710" y="4097"/>
                    <a:pt x="14710" y="4097"/>
                    <a:pt x="14710" y="4097"/>
                  </a:cubicBezTo>
                  <a:cubicBezTo>
                    <a:pt x="12103" y="4097"/>
                    <a:pt x="12103" y="4097"/>
                    <a:pt x="12103" y="4097"/>
                  </a:cubicBezTo>
                  <a:cubicBezTo>
                    <a:pt x="10800" y="1303"/>
                    <a:pt x="10800" y="1303"/>
                    <a:pt x="10800" y="1303"/>
                  </a:cubicBezTo>
                  <a:lnTo>
                    <a:pt x="13407" y="1303"/>
                  </a:lnTo>
                  <a:close/>
                  <a:moveTo>
                    <a:pt x="8007" y="1303"/>
                  </a:moveTo>
                  <a:cubicBezTo>
                    <a:pt x="9310" y="4097"/>
                    <a:pt x="9310" y="4097"/>
                    <a:pt x="9310" y="4097"/>
                  </a:cubicBezTo>
                  <a:cubicBezTo>
                    <a:pt x="6703" y="4097"/>
                    <a:pt x="6703" y="4097"/>
                    <a:pt x="6703" y="4097"/>
                  </a:cubicBezTo>
                  <a:cubicBezTo>
                    <a:pt x="5400" y="1303"/>
                    <a:pt x="5400" y="1303"/>
                    <a:pt x="5400" y="1303"/>
                  </a:cubicBezTo>
                  <a:lnTo>
                    <a:pt x="8007" y="1303"/>
                  </a:lnTo>
                  <a:close/>
                  <a:moveTo>
                    <a:pt x="1303" y="2048"/>
                  </a:moveTo>
                  <a:cubicBezTo>
                    <a:pt x="1303" y="1676"/>
                    <a:pt x="1676" y="1303"/>
                    <a:pt x="2048" y="1303"/>
                  </a:cubicBezTo>
                  <a:cubicBezTo>
                    <a:pt x="2607" y="1303"/>
                    <a:pt x="2607" y="1303"/>
                    <a:pt x="2607" y="1303"/>
                  </a:cubicBezTo>
                  <a:cubicBezTo>
                    <a:pt x="3910" y="4097"/>
                    <a:pt x="3910" y="4097"/>
                    <a:pt x="3910" y="4097"/>
                  </a:cubicBezTo>
                  <a:cubicBezTo>
                    <a:pt x="1303" y="4097"/>
                    <a:pt x="1303" y="4097"/>
                    <a:pt x="1303" y="4097"/>
                  </a:cubicBezTo>
                  <a:lnTo>
                    <a:pt x="1303" y="2048"/>
                  </a:lnTo>
                  <a:close/>
                  <a:moveTo>
                    <a:pt x="20297" y="19552"/>
                  </a:moveTo>
                  <a:cubicBezTo>
                    <a:pt x="20297" y="19924"/>
                    <a:pt x="19924" y="20297"/>
                    <a:pt x="19552" y="20297"/>
                  </a:cubicBezTo>
                  <a:cubicBezTo>
                    <a:pt x="2048" y="20297"/>
                    <a:pt x="2048" y="20297"/>
                    <a:pt x="2048" y="20297"/>
                  </a:cubicBezTo>
                  <a:cubicBezTo>
                    <a:pt x="1676" y="20297"/>
                    <a:pt x="1303" y="19924"/>
                    <a:pt x="1303" y="19552"/>
                  </a:cubicBezTo>
                  <a:cubicBezTo>
                    <a:pt x="1303" y="5400"/>
                    <a:pt x="1303" y="5400"/>
                    <a:pt x="1303" y="5400"/>
                  </a:cubicBezTo>
                  <a:cubicBezTo>
                    <a:pt x="20297" y="5400"/>
                    <a:pt x="20297" y="5400"/>
                    <a:pt x="20297" y="5400"/>
                  </a:cubicBezTo>
                  <a:lnTo>
                    <a:pt x="20297" y="19552"/>
                  </a:lnTo>
                  <a:close/>
                  <a:moveTo>
                    <a:pt x="17503" y="4097"/>
                  </a:moveTo>
                  <a:cubicBezTo>
                    <a:pt x="16200" y="1303"/>
                    <a:pt x="16200" y="1303"/>
                    <a:pt x="16200" y="1303"/>
                  </a:cubicBezTo>
                  <a:cubicBezTo>
                    <a:pt x="18807" y="1303"/>
                    <a:pt x="18807" y="1303"/>
                    <a:pt x="18807" y="1303"/>
                  </a:cubicBezTo>
                  <a:cubicBezTo>
                    <a:pt x="20297" y="4097"/>
                    <a:pt x="20297" y="4097"/>
                    <a:pt x="20297" y="4097"/>
                  </a:cubicBezTo>
                  <a:lnTo>
                    <a:pt x="17503" y="409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80" name="Group"/>
          <p:cNvGrpSpPr/>
          <p:nvPr/>
        </p:nvGrpSpPr>
        <p:grpSpPr>
          <a:xfrm>
            <a:off x="10653185" y="5581905"/>
            <a:ext cx="345018" cy="395818"/>
            <a:chOff x="0" y="0"/>
            <a:chExt cx="690034" cy="791634"/>
          </a:xfrm>
          <a:solidFill>
            <a:schemeClr val="tx1"/>
          </a:solidFill>
        </p:grpSpPr>
        <p:sp>
          <p:nvSpPr>
            <p:cNvPr id="2277" name="Shape"/>
            <p:cNvSpPr/>
            <p:nvPr/>
          </p:nvSpPr>
          <p:spPr>
            <a:xfrm>
              <a:off x="0" y="-1"/>
              <a:ext cx="690035" cy="791636"/>
            </a:xfrm>
            <a:custGeom>
              <a:avLst/>
              <a:gdLst/>
              <a:ahLst/>
              <a:cxnLst>
                <a:cxn ang="0">
                  <a:pos x="wd2" y="hd2"/>
                </a:cxn>
                <a:cxn ang="5400000">
                  <a:pos x="wd2" y="hd2"/>
                </a:cxn>
                <a:cxn ang="10800000">
                  <a:pos x="wd2" y="hd2"/>
                </a:cxn>
                <a:cxn ang="16200000">
                  <a:pos x="wd2" y="hd2"/>
                </a:cxn>
              </a:cxnLst>
              <a:rect l="0" t="0" r="r" b="b"/>
              <a:pathLst>
                <a:path w="21600" h="21600" extrusionOk="0">
                  <a:moveTo>
                    <a:pt x="20103" y="0"/>
                  </a:moveTo>
                  <a:cubicBezTo>
                    <a:pt x="1497" y="0"/>
                    <a:pt x="1497" y="0"/>
                    <a:pt x="1497" y="0"/>
                  </a:cubicBezTo>
                  <a:cubicBezTo>
                    <a:pt x="642" y="0"/>
                    <a:pt x="0" y="559"/>
                    <a:pt x="0" y="1303"/>
                  </a:cubicBezTo>
                  <a:cubicBezTo>
                    <a:pt x="0" y="20297"/>
                    <a:pt x="0" y="20297"/>
                    <a:pt x="0" y="20297"/>
                  </a:cubicBezTo>
                  <a:cubicBezTo>
                    <a:pt x="0" y="21041"/>
                    <a:pt x="642" y="21600"/>
                    <a:pt x="1497" y="21600"/>
                  </a:cubicBezTo>
                  <a:cubicBezTo>
                    <a:pt x="20103" y="21600"/>
                    <a:pt x="20103" y="21600"/>
                    <a:pt x="20103" y="21600"/>
                  </a:cubicBezTo>
                  <a:cubicBezTo>
                    <a:pt x="20958" y="21600"/>
                    <a:pt x="21600" y="21041"/>
                    <a:pt x="21600" y="20297"/>
                  </a:cubicBezTo>
                  <a:cubicBezTo>
                    <a:pt x="21600" y="1303"/>
                    <a:pt x="21600" y="1303"/>
                    <a:pt x="21600" y="1303"/>
                  </a:cubicBezTo>
                  <a:cubicBezTo>
                    <a:pt x="21600" y="559"/>
                    <a:pt x="20958" y="0"/>
                    <a:pt x="20103" y="0"/>
                  </a:cubicBezTo>
                  <a:close/>
                  <a:moveTo>
                    <a:pt x="2352" y="1303"/>
                  </a:moveTo>
                  <a:cubicBezTo>
                    <a:pt x="2780" y="1303"/>
                    <a:pt x="2994" y="1676"/>
                    <a:pt x="2994" y="2048"/>
                  </a:cubicBezTo>
                  <a:cubicBezTo>
                    <a:pt x="2994" y="2421"/>
                    <a:pt x="2780" y="2607"/>
                    <a:pt x="2352" y="2607"/>
                  </a:cubicBezTo>
                  <a:cubicBezTo>
                    <a:pt x="1925" y="2607"/>
                    <a:pt x="1497" y="2421"/>
                    <a:pt x="1497" y="2048"/>
                  </a:cubicBezTo>
                  <a:cubicBezTo>
                    <a:pt x="1497" y="1676"/>
                    <a:pt x="1925" y="1303"/>
                    <a:pt x="2352" y="1303"/>
                  </a:cubicBezTo>
                  <a:close/>
                  <a:moveTo>
                    <a:pt x="10907" y="16200"/>
                  </a:moveTo>
                  <a:cubicBezTo>
                    <a:pt x="10693" y="16200"/>
                    <a:pt x="10693" y="16200"/>
                    <a:pt x="10479" y="16200"/>
                  </a:cubicBezTo>
                  <a:cubicBezTo>
                    <a:pt x="8982" y="18621"/>
                    <a:pt x="8554" y="19179"/>
                    <a:pt x="8341" y="19366"/>
                  </a:cubicBezTo>
                  <a:cubicBezTo>
                    <a:pt x="7485" y="19924"/>
                    <a:pt x="6416" y="20483"/>
                    <a:pt x="5133" y="20483"/>
                  </a:cubicBezTo>
                  <a:cubicBezTo>
                    <a:pt x="4277" y="20483"/>
                    <a:pt x="3208" y="20110"/>
                    <a:pt x="2566" y="19552"/>
                  </a:cubicBezTo>
                  <a:cubicBezTo>
                    <a:pt x="1925" y="18993"/>
                    <a:pt x="1497" y="18062"/>
                    <a:pt x="1497" y="17131"/>
                  </a:cubicBezTo>
                  <a:cubicBezTo>
                    <a:pt x="1497" y="16200"/>
                    <a:pt x="1925" y="15269"/>
                    <a:pt x="2780" y="14524"/>
                  </a:cubicBezTo>
                  <a:cubicBezTo>
                    <a:pt x="3208" y="14152"/>
                    <a:pt x="3636" y="13779"/>
                    <a:pt x="4491" y="13407"/>
                  </a:cubicBezTo>
                  <a:cubicBezTo>
                    <a:pt x="3636" y="12290"/>
                    <a:pt x="2994" y="10986"/>
                    <a:pt x="2994" y="9497"/>
                  </a:cubicBezTo>
                  <a:cubicBezTo>
                    <a:pt x="2994" y="5772"/>
                    <a:pt x="6416" y="2607"/>
                    <a:pt x="10907" y="2607"/>
                  </a:cubicBezTo>
                  <a:cubicBezTo>
                    <a:pt x="15184" y="2607"/>
                    <a:pt x="18606" y="5772"/>
                    <a:pt x="18606" y="9497"/>
                  </a:cubicBezTo>
                  <a:cubicBezTo>
                    <a:pt x="18606" y="13221"/>
                    <a:pt x="15184" y="16200"/>
                    <a:pt x="10907" y="16200"/>
                  </a:cubicBezTo>
                  <a:close/>
                  <a:moveTo>
                    <a:pt x="20103" y="19552"/>
                  </a:moveTo>
                  <a:cubicBezTo>
                    <a:pt x="20103" y="19924"/>
                    <a:pt x="19675" y="20297"/>
                    <a:pt x="19248" y="20297"/>
                  </a:cubicBezTo>
                  <a:cubicBezTo>
                    <a:pt x="18820" y="20297"/>
                    <a:pt x="18606" y="19924"/>
                    <a:pt x="18606" y="19552"/>
                  </a:cubicBezTo>
                  <a:cubicBezTo>
                    <a:pt x="18606" y="18248"/>
                    <a:pt x="18606" y="18248"/>
                    <a:pt x="18606" y="18248"/>
                  </a:cubicBezTo>
                  <a:cubicBezTo>
                    <a:pt x="18606" y="17876"/>
                    <a:pt x="18820" y="17503"/>
                    <a:pt x="19248" y="17503"/>
                  </a:cubicBezTo>
                  <a:cubicBezTo>
                    <a:pt x="19675" y="17503"/>
                    <a:pt x="20103" y="17876"/>
                    <a:pt x="20103" y="18248"/>
                  </a:cubicBezTo>
                  <a:lnTo>
                    <a:pt x="20103" y="19552"/>
                  </a:lnTo>
                  <a:close/>
                  <a:moveTo>
                    <a:pt x="19248" y="2607"/>
                  </a:moveTo>
                  <a:cubicBezTo>
                    <a:pt x="18820" y="2607"/>
                    <a:pt x="18606" y="2421"/>
                    <a:pt x="18606" y="2048"/>
                  </a:cubicBezTo>
                  <a:cubicBezTo>
                    <a:pt x="18606" y="1676"/>
                    <a:pt x="18820" y="1303"/>
                    <a:pt x="19248" y="1303"/>
                  </a:cubicBezTo>
                  <a:cubicBezTo>
                    <a:pt x="19675" y="1303"/>
                    <a:pt x="20103" y="1676"/>
                    <a:pt x="20103" y="2048"/>
                  </a:cubicBezTo>
                  <a:cubicBezTo>
                    <a:pt x="20103" y="2421"/>
                    <a:pt x="19675" y="2607"/>
                    <a:pt x="19248" y="260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78" name="Circle"/>
            <p:cNvSpPr/>
            <p:nvPr/>
          </p:nvSpPr>
          <p:spPr>
            <a:xfrm>
              <a:off x="292098" y="292101"/>
              <a:ext cx="101601" cy="10160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79" name="Shape"/>
            <p:cNvSpPr/>
            <p:nvPr/>
          </p:nvSpPr>
          <p:spPr>
            <a:xfrm>
              <a:off x="110066" y="480061"/>
              <a:ext cx="203201" cy="201508"/>
            </a:xfrm>
            <a:custGeom>
              <a:avLst/>
              <a:gdLst/>
              <a:ahLst/>
              <a:cxnLst>
                <a:cxn ang="0">
                  <a:pos x="wd2" y="hd2"/>
                </a:cxn>
                <a:cxn ang="5400000">
                  <a:pos x="wd2" y="hd2"/>
                </a:cxn>
                <a:cxn ang="10800000">
                  <a:pos x="wd2" y="hd2"/>
                </a:cxn>
                <a:cxn ang="16200000">
                  <a:pos x="wd2" y="hd2"/>
                </a:cxn>
              </a:cxnLst>
              <a:rect l="0" t="0" r="r" b="b"/>
              <a:pathLst>
                <a:path w="21600" h="21420" extrusionOk="0">
                  <a:moveTo>
                    <a:pt x="20160" y="540"/>
                  </a:moveTo>
                  <a:cubicBezTo>
                    <a:pt x="12240" y="4140"/>
                    <a:pt x="4320" y="8460"/>
                    <a:pt x="2880" y="10620"/>
                  </a:cubicBezTo>
                  <a:cubicBezTo>
                    <a:pt x="1440" y="12060"/>
                    <a:pt x="0" y="14220"/>
                    <a:pt x="0" y="15660"/>
                  </a:cubicBezTo>
                  <a:cubicBezTo>
                    <a:pt x="0" y="17820"/>
                    <a:pt x="720" y="19260"/>
                    <a:pt x="2160" y="19980"/>
                  </a:cubicBezTo>
                  <a:cubicBezTo>
                    <a:pt x="2880" y="21420"/>
                    <a:pt x="4320" y="21420"/>
                    <a:pt x="5760" y="21420"/>
                  </a:cubicBezTo>
                  <a:cubicBezTo>
                    <a:pt x="7920" y="21420"/>
                    <a:pt x="10080" y="20700"/>
                    <a:pt x="11520" y="19260"/>
                  </a:cubicBezTo>
                  <a:cubicBezTo>
                    <a:pt x="12960" y="17820"/>
                    <a:pt x="16560" y="11340"/>
                    <a:pt x="21600" y="1980"/>
                  </a:cubicBezTo>
                  <a:cubicBezTo>
                    <a:pt x="21600" y="1260"/>
                    <a:pt x="21600" y="540"/>
                    <a:pt x="21600" y="540"/>
                  </a:cubicBezTo>
                  <a:cubicBezTo>
                    <a:pt x="20880" y="-180"/>
                    <a:pt x="20880" y="-180"/>
                    <a:pt x="20160" y="54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81" name="Shape"/>
          <p:cNvSpPr/>
          <p:nvPr/>
        </p:nvSpPr>
        <p:spPr>
          <a:xfrm>
            <a:off x="9067800" y="5581650"/>
            <a:ext cx="393701" cy="372534"/>
          </a:xfrm>
          <a:custGeom>
            <a:avLst/>
            <a:gdLst/>
            <a:ahLst/>
            <a:cxnLst>
              <a:cxn ang="0">
                <a:pos x="wd2" y="hd2"/>
              </a:cxn>
              <a:cxn ang="5400000">
                <a:pos x="wd2" y="hd2"/>
              </a:cxn>
              <a:cxn ang="10800000">
                <a:pos x="wd2" y="hd2"/>
              </a:cxn>
              <a:cxn ang="16200000">
                <a:pos x="wd2" y="hd2"/>
              </a:cxn>
            </a:cxnLst>
            <a:rect l="0" t="0" r="r" b="b"/>
            <a:pathLst>
              <a:path w="21600" h="21600" extrusionOk="0">
                <a:moveTo>
                  <a:pt x="21600" y="17182"/>
                </a:moveTo>
                <a:lnTo>
                  <a:pt x="21600" y="0"/>
                </a:lnTo>
                <a:lnTo>
                  <a:pt x="0" y="0"/>
                </a:lnTo>
                <a:lnTo>
                  <a:pt x="0" y="17182"/>
                </a:lnTo>
                <a:lnTo>
                  <a:pt x="8129" y="17182"/>
                </a:lnTo>
                <a:lnTo>
                  <a:pt x="8129" y="20005"/>
                </a:lnTo>
                <a:lnTo>
                  <a:pt x="2787" y="20005"/>
                </a:lnTo>
                <a:lnTo>
                  <a:pt x="2787" y="21600"/>
                </a:lnTo>
                <a:lnTo>
                  <a:pt x="19045" y="21600"/>
                </a:lnTo>
                <a:lnTo>
                  <a:pt x="19045" y="20005"/>
                </a:lnTo>
                <a:lnTo>
                  <a:pt x="13587" y="20005"/>
                </a:lnTo>
                <a:lnTo>
                  <a:pt x="13587" y="17182"/>
                </a:lnTo>
                <a:lnTo>
                  <a:pt x="21600" y="17182"/>
                </a:lnTo>
                <a:close/>
                <a:moveTo>
                  <a:pt x="1277" y="15832"/>
                </a:moveTo>
                <a:lnTo>
                  <a:pt x="1277" y="1350"/>
                </a:lnTo>
                <a:lnTo>
                  <a:pt x="20323" y="1350"/>
                </a:lnTo>
                <a:lnTo>
                  <a:pt x="20323" y="15832"/>
                </a:lnTo>
                <a:lnTo>
                  <a:pt x="1277" y="1583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84" name="Group"/>
          <p:cNvGrpSpPr/>
          <p:nvPr/>
        </p:nvGrpSpPr>
        <p:grpSpPr>
          <a:xfrm>
            <a:off x="9857318" y="5581905"/>
            <a:ext cx="249767" cy="395818"/>
            <a:chOff x="0" y="0"/>
            <a:chExt cx="499533" cy="791634"/>
          </a:xfrm>
          <a:solidFill>
            <a:schemeClr val="tx1"/>
          </a:solidFill>
        </p:grpSpPr>
        <p:sp>
          <p:nvSpPr>
            <p:cNvPr id="2282" name="Shape"/>
            <p:cNvSpPr/>
            <p:nvPr/>
          </p:nvSpPr>
          <p:spPr>
            <a:xfrm>
              <a:off x="0" y="-1"/>
              <a:ext cx="499534" cy="791636"/>
            </a:xfrm>
            <a:custGeom>
              <a:avLst/>
              <a:gdLst/>
              <a:ahLst/>
              <a:cxnLst>
                <a:cxn ang="0">
                  <a:pos x="wd2" y="hd2"/>
                </a:cxn>
                <a:cxn ang="5400000">
                  <a:pos x="wd2" y="hd2"/>
                </a:cxn>
                <a:cxn ang="10800000">
                  <a:pos x="wd2" y="hd2"/>
                </a:cxn>
                <a:cxn ang="16200000">
                  <a:pos x="wd2" y="hd2"/>
                </a:cxn>
              </a:cxnLst>
              <a:rect l="0" t="0" r="r" b="b"/>
              <a:pathLst>
                <a:path w="21600" h="21600" extrusionOk="0">
                  <a:moveTo>
                    <a:pt x="17162" y="0"/>
                  </a:moveTo>
                  <a:cubicBezTo>
                    <a:pt x="4438" y="0"/>
                    <a:pt x="4438" y="0"/>
                    <a:pt x="4438" y="0"/>
                  </a:cubicBezTo>
                  <a:cubicBezTo>
                    <a:pt x="2071" y="0"/>
                    <a:pt x="0" y="1117"/>
                    <a:pt x="0" y="2607"/>
                  </a:cubicBezTo>
                  <a:cubicBezTo>
                    <a:pt x="0" y="18807"/>
                    <a:pt x="0" y="18807"/>
                    <a:pt x="0" y="18807"/>
                  </a:cubicBezTo>
                  <a:cubicBezTo>
                    <a:pt x="0" y="20297"/>
                    <a:pt x="2071" y="21600"/>
                    <a:pt x="4438" y="21600"/>
                  </a:cubicBezTo>
                  <a:cubicBezTo>
                    <a:pt x="17162" y="21600"/>
                    <a:pt x="17162" y="21600"/>
                    <a:pt x="17162" y="21600"/>
                  </a:cubicBezTo>
                  <a:cubicBezTo>
                    <a:pt x="19529" y="21600"/>
                    <a:pt x="21600" y="20297"/>
                    <a:pt x="21600" y="18807"/>
                  </a:cubicBezTo>
                  <a:cubicBezTo>
                    <a:pt x="21600" y="2607"/>
                    <a:pt x="21600" y="2607"/>
                    <a:pt x="21600" y="2607"/>
                  </a:cubicBezTo>
                  <a:cubicBezTo>
                    <a:pt x="21600" y="1117"/>
                    <a:pt x="19529" y="0"/>
                    <a:pt x="17162" y="0"/>
                  </a:cubicBezTo>
                  <a:close/>
                  <a:moveTo>
                    <a:pt x="10948" y="18621"/>
                  </a:moveTo>
                  <a:cubicBezTo>
                    <a:pt x="7397" y="18621"/>
                    <a:pt x="4734" y="16945"/>
                    <a:pt x="4734" y="14897"/>
                  </a:cubicBezTo>
                  <a:cubicBezTo>
                    <a:pt x="4734" y="12662"/>
                    <a:pt x="7397" y="10986"/>
                    <a:pt x="10948" y="10986"/>
                  </a:cubicBezTo>
                  <a:cubicBezTo>
                    <a:pt x="14203" y="10986"/>
                    <a:pt x="17162" y="12662"/>
                    <a:pt x="17162" y="14897"/>
                  </a:cubicBezTo>
                  <a:cubicBezTo>
                    <a:pt x="17162" y="16945"/>
                    <a:pt x="14203" y="18621"/>
                    <a:pt x="10948" y="18621"/>
                  </a:cubicBezTo>
                  <a:close/>
                  <a:moveTo>
                    <a:pt x="17162" y="9497"/>
                  </a:moveTo>
                  <a:cubicBezTo>
                    <a:pt x="4438" y="9497"/>
                    <a:pt x="4438" y="9497"/>
                    <a:pt x="4438" y="9497"/>
                  </a:cubicBezTo>
                  <a:cubicBezTo>
                    <a:pt x="4438" y="2607"/>
                    <a:pt x="4438" y="2607"/>
                    <a:pt x="4438" y="2607"/>
                  </a:cubicBezTo>
                  <a:cubicBezTo>
                    <a:pt x="17162" y="2607"/>
                    <a:pt x="17162" y="2607"/>
                    <a:pt x="17162" y="2607"/>
                  </a:cubicBezTo>
                  <a:lnTo>
                    <a:pt x="17162" y="949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83" name="Oval"/>
            <p:cNvSpPr/>
            <p:nvPr/>
          </p:nvSpPr>
          <p:spPr>
            <a:xfrm>
              <a:off x="173565" y="461434"/>
              <a:ext cx="156635" cy="1608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87" name="Group"/>
          <p:cNvGrpSpPr/>
          <p:nvPr/>
        </p:nvGrpSpPr>
        <p:grpSpPr>
          <a:xfrm>
            <a:off x="11444818" y="5681389"/>
            <a:ext cx="395818" cy="296334"/>
            <a:chOff x="0" y="0"/>
            <a:chExt cx="791634" cy="592666"/>
          </a:xfrm>
          <a:solidFill>
            <a:schemeClr val="tx1"/>
          </a:solidFill>
        </p:grpSpPr>
        <p:sp>
          <p:nvSpPr>
            <p:cNvPr id="2285" name="Shape"/>
            <p:cNvSpPr/>
            <p:nvPr/>
          </p:nvSpPr>
          <p:spPr>
            <a:xfrm>
              <a:off x="-1" y="0"/>
              <a:ext cx="791636" cy="592667"/>
            </a:xfrm>
            <a:custGeom>
              <a:avLst/>
              <a:gdLst/>
              <a:ahLst/>
              <a:cxnLst>
                <a:cxn ang="0">
                  <a:pos x="wd2" y="hd2"/>
                </a:cxn>
                <a:cxn ang="5400000">
                  <a:pos x="wd2" y="hd2"/>
                </a:cxn>
                <a:cxn ang="10800000">
                  <a:pos x="wd2" y="hd2"/>
                </a:cxn>
                <a:cxn ang="16200000">
                  <a:pos x="wd2" y="hd2"/>
                </a:cxn>
              </a:cxnLst>
              <a:rect l="0" t="0" r="r" b="b"/>
              <a:pathLst>
                <a:path w="21600" h="21600" extrusionOk="0">
                  <a:moveTo>
                    <a:pt x="17442" y="0"/>
                  </a:moveTo>
                  <a:lnTo>
                    <a:pt x="4043" y="0"/>
                  </a:lnTo>
                  <a:lnTo>
                    <a:pt x="0" y="12651"/>
                  </a:lnTo>
                  <a:lnTo>
                    <a:pt x="0" y="21600"/>
                  </a:lnTo>
                  <a:lnTo>
                    <a:pt x="21600" y="21600"/>
                  </a:lnTo>
                  <a:lnTo>
                    <a:pt x="21600" y="12651"/>
                  </a:lnTo>
                  <a:lnTo>
                    <a:pt x="17442" y="0"/>
                  </a:lnTo>
                  <a:close/>
                  <a:moveTo>
                    <a:pt x="20214" y="19903"/>
                  </a:moveTo>
                  <a:lnTo>
                    <a:pt x="1271" y="19903"/>
                  </a:lnTo>
                  <a:lnTo>
                    <a:pt x="1271" y="14349"/>
                  </a:lnTo>
                  <a:lnTo>
                    <a:pt x="20214" y="14349"/>
                  </a:lnTo>
                  <a:lnTo>
                    <a:pt x="20214" y="1990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86" name="Square"/>
            <p:cNvSpPr/>
            <p:nvPr/>
          </p:nvSpPr>
          <p:spPr>
            <a:xfrm>
              <a:off x="639232" y="440266"/>
              <a:ext cx="55035" cy="50801"/>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349359391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291" name="Group"/>
          <p:cNvGrpSpPr/>
          <p:nvPr/>
        </p:nvGrpSpPr>
        <p:grpSpPr>
          <a:xfrm>
            <a:off x="11368618" y="1672167"/>
            <a:ext cx="389467" cy="342902"/>
            <a:chOff x="0" y="0"/>
            <a:chExt cx="778933" cy="685802"/>
          </a:xfrm>
          <a:solidFill>
            <a:schemeClr val="tx1"/>
          </a:solidFill>
        </p:grpSpPr>
        <p:sp>
          <p:nvSpPr>
            <p:cNvPr id="2289" name="Shape"/>
            <p:cNvSpPr/>
            <p:nvPr/>
          </p:nvSpPr>
          <p:spPr>
            <a:xfrm>
              <a:off x="0" y="-1"/>
              <a:ext cx="778934" cy="588436"/>
            </a:xfrm>
            <a:custGeom>
              <a:avLst/>
              <a:gdLst/>
              <a:ahLst/>
              <a:cxnLst>
                <a:cxn ang="0">
                  <a:pos x="wd2" y="hd2"/>
                </a:cxn>
                <a:cxn ang="5400000">
                  <a:pos x="wd2" y="hd2"/>
                </a:cxn>
                <a:cxn ang="10800000">
                  <a:pos x="wd2" y="hd2"/>
                </a:cxn>
                <a:cxn ang="16200000">
                  <a:pos x="wd2" y="hd2"/>
                </a:cxn>
              </a:cxnLst>
              <a:rect l="0" t="0" r="r" b="b"/>
              <a:pathLst>
                <a:path w="21600" h="21600" extrusionOk="0">
                  <a:moveTo>
                    <a:pt x="18993" y="8193"/>
                  </a:moveTo>
                  <a:cubicBezTo>
                    <a:pt x="18993" y="8193"/>
                    <a:pt x="18993" y="8193"/>
                    <a:pt x="18993" y="8193"/>
                  </a:cubicBezTo>
                  <a:cubicBezTo>
                    <a:pt x="18993" y="3724"/>
                    <a:pt x="16200" y="0"/>
                    <a:pt x="12848" y="0"/>
                  </a:cubicBezTo>
                  <a:cubicBezTo>
                    <a:pt x="10614" y="0"/>
                    <a:pt x="8566" y="1738"/>
                    <a:pt x="7634" y="4221"/>
                  </a:cubicBezTo>
                  <a:cubicBezTo>
                    <a:pt x="7076" y="3972"/>
                    <a:pt x="6703" y="3724"/>
                    <a:pt x="6145" y="3724"/>
                  </a:cubicBezTo>
                  <a:cubicBezTo>
                    <a:pt x="4283" y="3724"/>
                    <a:pt x="2793" y="5710"/>
                    <a:pt x="2793" y="8193"/>
                  </a:cubicBezTo>
                  <a:cubicBezTo>
                    <a:pt x="2793" y="8193"/>
                    <a:pt x="2793" y="8193"/>
                    <a:pt x="2793" y="8193"/>
                  </a:cubicBezTo>
                  <a:cubicBezTo>
                    <a:pt x="1117" y="9434"/>
                    <a:pt x="0" y="11917"/>
                    <a:pt x="0" y="14400"/>
                  </a:cubicBezTo>
                  <a:cubicBezTo>
                    <a:pt x="0" y="18372"/>
                    <a:pt x="2421" y="21600"/>
                    <a:pt x="5400" y="21600"/>
                  </a:cubicBezTo>
                  <a:cubicBezTo>
                    <a:pt x="6703" y="21600"/>
                    <a:pt x="6703" y="21600"/>
                    <a:pt x="6703" y="21600"/>
                  </a:cubicBezTo>
                  <a:cubicBezTo>
                    <a:pt x="6703" y="19862"/>
                    <a:pt x="6703" y="19862"/>
                    <a:pt x="6703" y="19862"/>
                  </a:cubicBezTo>
                  <a:cubicBezTo>
                    <a:pt x="5400" y="19862"/>
                    <a:pt x="5400" y="19862"/>
                    <a:pt x="5400" y="19862"/>
                  </a:cubicBezTo>
                  <a:cubicBezTo>
                    <a:pt x="3166" y="19862"/>
                    <a:pt x="1303" y="17379"/>
                    <a:pt x="1303" y="14400"/>
                  </a:cubicBezTo>
                  <a:cubicBezTo>
                    <a:pt x="1303" y="12662"/>
                    <a:pt x="2048" y="10924"/>
                    <a:pt x="3352" y="9931"/>
                  </a:cubicBezTo>
                  <a:cubicBezTo>
                    <a:pt x="4097" y="9434"/>
                    <a:pt x="4097" y="9434"/>
                    <a:pt x="4097" y="9434"/>
                  </a:cubicBezTo>
                  <a:cubicBezTo>
                    <a:pt x="4097" y="8193"/>
                    <a:pt x="4097" y="8193"/>
                    <a:pt x="4097" y="8193"/>
                  </a:cubicBezTo>
                  <a:cubicBezTo>
                    <a:pt x="4097" y="8193"/>
                    <a:pt x="4097" y="8193"/>
                    <a:pt x="4097" y="8193"/>
                  </a:cubicBezTo>
                  <a:cubicBezTo>
                    <a:pt x="4097" y="6703"/>
                    <a:pt x="5028" y="5462"/>
                    <a:pt x="6145" y="5462"/>
                  </a:cubicBezTo>
                  <a:cubicBezTo>
                    <a:pt x="6331" y="5462"/>
                    <a:pt x="6703" y="5710"/>
                    <a:pt x="6890" y="5710"/>
                  </a:cubicBezTo>
                  <a:cubicBezTo>
                    <a:pt x="8193" y="6455"/>
                    <a:pt x="8193" y="6455"/>
                    <a:pt x="8193" y="6455"/>
                  </a:cubicBezTo>
                  <a:cubicBezTo>
                    <a:pt x="8752" y="4966"/>
                    <a:pt x="8752" y="4966"/>
                    <a:pt x="8752" y="4966"/>
                  </a:cubicBezTo>
                  <a:cubicBezTo>
                    <a:pt x="9683" y="2979"/>
                    <a:pt x="11172" y="1986"/>
                    <a:pt x="12848" y="1986"/>
                  </a:cubicBezTo>
                  <a:cubicBezTo>
                    <a:pt x="15455" y="1986"/>
                    <a:pt x="17503" y="4717"/>
                    <a:pt x="17503" y="8193"/>
                  </a:cubicBezTo>
                  <a:cubicBezTo>
                    <a:pt x="17503" y="8193"/>
                    <a:pt x="17503" y="8193"/>
                    <a:pt x="17503" y="8193"/>
                  </a:cubicBezTo>
                  <a:cubicBezTo>
                    <a:pt x="17503" y="9434"/>
                    <a:pt x="17503" y="9434"/>
                    <a:pt x="17503" y="9434"/>
                  </a:cubicBezTo>
                  <a:cubicBezTo>
                    <a:pt x="18248" y="9931"/>
                    <a:pt x="18248" y="9931"/>
                    <a:pt x="18248" y="9931"/>
                  </a:cubicBezTo>
                  <a:cubicBezTo>
                    <a:pt x="19552" y="10924"/>
                    <a:pt x="20297" y="12662"/>
                    <a:pt x="20297" y="14400"/>
                  </a:cubicBezTo>
                  <a:cubicBezTo>
                    <a:pt x="20297" y="17379"/>
                    <a:pt x="18434" y="19862"/>
                    <a:pt x="16200" y="19862"/>
                  </a:cubicBezTo>
                  <a:cubicBezTo>
                    <a:pt x="14897" y="19862"/>
                    <a:pt x="14897" y="19862"/>
                    <a:pt x="14897" y="19862"/>
                  </a:cubicBezTo>
                  <a:cubicBezTo>
                    <a:pt x="14897" y="21600"/>
                    <a:pt x="14897" y="21600"/>
                    <a:pt x="14897" y="21600"/>
                  </a:cubicBezTo>
                  <a:cubicBezTo>
                    <a:pt x="16200" y="21600"/>
                    <a:pt x="16200" y="21600"/>
                    <a:pt x="16200" y="21600"/>
                  </a:cubicBezTo>
                  <a:cubicBezTo>
                    <a:pt x="19179" y="21600"/>
                    <a:pt x="21600" y="18372"/>
                    <a:pt x="21600" y="14400"/>
                  </a:cubicBezTo>
                  <a:cubicBezTo>
                    <a:pt x="21600" y="11917"/>
                    <a:pt x="20483" y="9434"/>
                    <a:pt x="18993" y="819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90" name="Shape"/>
            <p:cNvSpPr/>
            <p:nvPr/>
          </p:nvSpPr>
          <p:spPr>
            <a:xfrm>
              <a:off x="241301" y="249768"/>
              <a:ext cx="296334" cy="43603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0" y="9647"/>
                  </a:lnTo>
                  <a:lnTo>
                    <a:pt x="7406" y="9647"/>
                  </a:lnTo>
                  <a:lnTo>
                    <a:pt x="7406" y="21600"/>
                  </a:lnTo>
                  <a:lnTo>
                    <a:pt x="14194" y="21600"/>
                  </a:lnTo>
                  <a:lnTo>
                    <a:pt x="14194" y="9647"/>
                  </a:lnTo>
                  <a:lnTo>
                    <a:pt x="21600" y="9647"/>
                  </a:lnTo>
                  <a:lnTo>
                    <a:pt x="108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294" name="Group"/>
          <p:cNvGrpSpPr/>
          <p:nvPr/>
        </p:nvGrpSpPr>
        <p:grpSpPr>
          <a:xfrm>
            <a:off x="10587568" y="1672167"/>
            <a:ext cx="391585" cy="342902"/>
            <a:chOff x="0" y="0"/>
            <a:chExt cx="783168" cy="685802"/>
          </a:xfrm>
          <a:solidFill>
            <a:schemeClr val="tx1"/>
          </a:solidFill>
        </p:grpSpPr>
        <p:sp>
          <p:nvSpPr>
            <p:cNvPr id="2292" name="Shape"/>
            <p:cNvSpPr/>
            <p:nvPr/>
          </p:nvSpPr>
          <p:spPr>
            <a:xfrm>
              <a:off x="245533" y="249768"/>
              <a:ext cx="292102" cy="436035"/>
            </a:xfrm>
            <a:custGeom>
              <a:avLst/>
              <a:gdLst/>
              <a:ahLst/>
              <a:cxnLst>
                <a:cxn ang="0">
                  <a:pos x="wd2" y="hd2"/>
                </a:cxn>
                <a:cxn ang="5400000">
                  <a:pos x="wd2" y="hd2"/>
                </a:cxn>
                <a:cxn ang="10800000">
                  <a:pos x="wd2" y="hd2"/>
                </a:cxn>
                <a:cxn ang="16200000">
                  <a:pos x="wd2" y="hd2"/>
                </a:cxn>
              </a:cxnLst>
              <a:rect l="0" t="0" r="r" b="b"/>
              <a:pathLst>
                <a:path w="21600" h="21600" extrusionOk="0">
                  <a:moveTo>
                    <a:pt x="14400" y="0"/>
                  </a:moveTo>
                  <a:lnTo>
                    <a:pt x="7200" y="0"/>
                  </a:lnTo>
                  <a:lnTo>
                    <a:pt x="7200" y="11953"/>
                  </a:lnTo>
                  <a:lnTo>
                    <a:pt x="0" y="11953"/>
                  </a:lnTo>
                  <a:lnTo>
                    <a:pt x="10957" y="21600"/>
                  </a:lnTo>
                  <a:lnTo>
                    <a:pt x="21600" y="11953"/>
                  </a:lnTo>
                  <a:lnTo>
                    <a:pt x="14400" y="11953"/>
                  </a:lnTo>
                  <a:lnTo>
                    <a:pt x="144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93" name="Shape"/>
            <p:cNvSpPr/>
            <p:nvPr/>
          </p:nvSpPr>
          <p:spPr>
            <a:xfrm>
              <a:off x="0" y="-1"/>
              <a:ext cx="783169" cy="588436"/>
            </a:xfrm>
            <a:custGeom>
              <a:avLst/>
              <a:gdLst/>
              <a:ahLst/>
              <a:cxnLst>
                <a:cxn ang="0">
                  <a:pos x="wd2" y="hd2"/>
                </a:cxn>
                <a:cxn ang="5400000">
                  <a:pos x="wd2" y="hd2"/>
                </a:cxn>
                <a:cxn ang="10800000">
                  <a:pos x="wd2" y="hd2"/>
                </a:cxn>
                <a:cxn ang="16200000">
                  <a:pos x="wd2" y="hd2"/>
                </a:cxn>
              </a:cxnLst>
              <a:rect l="0" t="0" r="r" b="b"/>
              <a:pathLst>
                <a:path w="21600" h="21600" extrusionOk="0">
                  <a:moveTo>
                    <a:pt x="18807" y="8193"/>
                  </a:moveTo>
                  <a:cubicBezTo>
                    <a:pt x="18807" y="8193"/>
                    <a:pt x="18807" y="8193"/>
                    <a:pt x="18807" y="8193"/>
                  </a:cubicBezTo>
                  <a:cubicBezTo>
                    <a:pt x="18807" y="3724"/>
                    <a:pt x="16200" y="0"/>
                    <a:pt x="12848" y="0"/>
                  </a:cubicBezTo>
                  <a:cubicBezTo>
                    <a:pt x="10614" y="0"/>
                    <a:pt x="8566" y="1738"/>
                    <a:pt x="7448" y="4221"/>
                  </a:cubicBezTo>
                  <a:cubicBezTo>
                    <a:pt x="7076" y="3972"/>
                    <a:pt x="6517" y="3724"/>
                    <a:pt x="5959" y="3724"/>
                  </a:cubicBezTo>
                  <a:cubicBezTo>
                    <a:pt x="4097" y="3724"/>
                    <a:pt x="2607" y="5710"/>
                    <a:pt x="2607" y="8193"/>
                  </a:cubicBezTo>
                  <a:cubicBezTo>
                    <a:pt x="2607" y="8193"/>
                    <a:pt x="2607" y="8193"/>
                    <a:pt x="2607" y="8193"/>
                  </a:cubicBezTo>
                  <a:cubicBezTo>
                    <a:pt x="1117" y="9434"/>
                    <a:pt x="0" y="11917"/>
                    <a:pt x="0" y="14400"/>
                  </a:cubicBezTo>
                  <a:cubicBezTo>
                    <a:pt x="0" y="18372"/>
                    <a:pt x="2421" y="21600"/>
                    <a:pt x="5400" y="21600"/>
                  </a:cubicBezTo>
                  <a:cubicBezTo>
                    <a:pt x="5400" y="19862"/>
                    <a:pt x="5400" y="19862"/>
                    <a:pt x="5400" y="19862"/>
                  </a:cubicBezTo>
                  <a:cubicBezTo>
                    <a:pt x="3166" y="19862"/>
                    <a:pt x="1303" y="17379"/>
                    <a:pt x="1303" y="14400"/>
                  </a:cubicBezTo>
                  <a:cubicBezTo>
                    <a:pt x="1303" y="12662"/>
                    <a:pt x="2048" y="10924"/>
                    <a:pt x="3352" y="9931"/>
                  </a:cubicBezTo>
                  <a:cubicBezTo>
                    <a:pt x="4097" y="9434"/>
                    <a:pt x="4097" y="9434"/>
                    <a:pt x="4097" y="9434"/>
                  </a:cubicBezTo>
                  <a:cubicBezTo>
                    <a:pt x="4097" y="8193"/>
                    <a:pt x="4097" y="8193"/>
                    <a:pt x="4097" y="8193"/>
                  </a:cubicBezTo>
                  <a:cubicBezTo>
                    <a:pt x="3910" y="8193"/>
                    <a:pt x="3910" y="8193"/>
                    <a:pt x="3910" y="8193"/>
                  </a:cubicBezTo>
                  <a:cubicBezTo>
                    <a:pt x="4097" y="6703"/>
                    <a:pt x="4841" y="5462"/>
                    <a:pt x="5959" y="5462"/>
                  </a:cubicBezTo>
                  <a:cubicBezTo>
                    <a:pt x="6331" y="5462"/>
                    <a:pt x="6703" y="5710"/>
                    <a:pt x="6890" y="5710"/>
                  </a:cubicBezTo>
                  <a:cubicBezTo>
                    <a:pt x="8007" y="6455"/>
                    <a:pt x="8007" y="6455"/>
                    <a:pt x="8007" y="6455"/>
                  </a:cubicBezTo>
                  <a:cubicBezTo>
                    <a:pt x="8752" y="4966"/>
                    <a:pt x="8752" y="4966"/>
                    <a:pt x="8752" y="4966"/>
                  </a:cubicBezTo>
                  <a:cubicBezTo>
                    <a:pt x="9497" y="2979"/>
                    <a:pt x="11172" y="1986"/>
                    <a:pt x="12848" y="1986"/>
                  </a:cubicBezTo>
                  <a:cubicBezTo>
                    <a:pt x="15455" y="1986"/>
                    <a:pt x="17503" y="4717"/>
                    <a:pt x="17503" y="8193"/>
                  </a:cubicBezTo>
                  <a:cubicBezTo>
                    <a:pt x="17503" y="8193"/>
                    <a:pt x="17503" y="8193"/>
                    <a:pt x="17503" y="8193"/>
                  </a:cubicBezTo>
                  <a:cubicBezTo>
                    <a:pt x="17503" y="9434"/>
                    <a:pt x="17503" y="9434"/>
                    <a:pt x="17503" y="9434"/>
                  </a:cubicBezTo>
                  <a:cubicBezTo>
                    <a:pt x="18248" y="9931"/>
                    <a:pt x="18248" y="9931"/>
                    <a:pt x="18248" y="9931"/>
                  </a:cubicBezTo>
                  <a:cubicBezTo>
                    <a:pt x="19366" y="10924"/>
                    <a:pt x="20297" y="12662"/>
                    <a:pt x="20297" y="14400"/>
                  </a:cubicBezTo>
                  <a:cubicBezTo>
                    <a:pt x="20297" y="17379"/>
                    <a:pt x="18434" y="19862"/>
                    <a:pt x="16200" y="19862"/>
                  </a:cubicBezTo>
                  <a:cubicBezTo>
                    <a:pt x="16200" y="21600"/>
                    <a:pt x="16200" y="21600"/>
                    <a:pt x="16200" y="21600"/>
                  </a:cubicBezTo>
                  <a:cubicBezTo>
                    <a:pt x="19179" y="21600"/>
                    <a:pt x="21600" y="18372"/>
                    <a:pt x="21600" y="14400"/>
                  </a:cubicBezTo>
                  <a:cubicBezTo>
                    <a:pt x="21600" y="11917"/>
                    <a:pt x="20483" y="9434"/>
                    <a:pt x="18807" y="819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295" name="Shape"/>
          <p:cNvSpPr/>
          <p:nvPr/>
        </p:nvSpPr>
        <p:spPr>
          <a:xfrm>
            <a:off x="438151" y="2504018"/>
            <a:ext cx="389467" cy="342901"/>
          </a:xfrm>
          <a:custGeom>
            <a:avLst/>
            <a:gdLst/>
            <a:ahLst/>
            <a:cxnLst>
              <a:cxn ang="0">
                <a:pos x="wd2" y="hd2"/>
              </a:cxn>
              <a:cxn ang="5400000">
                <a:pos x="wd2" y="hd2"/>
              </a:cxn>
              <a:cxn ang="10800000">
                <a:pos x="wd2" y="hd2"/>
              </a:cxn>
              <a:cxn ang="16200000">
                <a:pos x="wd2" y="hd2"/>
              </a:cxn>
            </a:cxnLst>
            <a:rect l="0" t="0" r="r" b="b"/>
            <a:pathLst>
              <a:path w="21600" h="21600" extrusionOk="0">
                <a:moveTo>
                  <a:pt x="12103" y="0"/>
                </a:moveTo>
                <a:cubicBezTo>
                  <a:pt x="7448" y="0"/>
                  <a:pt x="3352" y="4024"/>
                  <a:pt x="2793" y="9318"/>
                </a:cubicBezTo>
                <a:cubicBezTo>
                  <a:pt x="0" y="9318"/>
                  <a:pt x="0" y="9318"/>
                  <a:pt x="0" y="9318"/>
                </a:cubicBezTo>
                <a:cubicBezTo>
                  <a:pt x="4097" y="15459"/>
                  <a:pt x="4097" y="15459"/>
                  <a:pt x="4097" y="15459"/>
                </a:cubicBezTo>
                <a:cubicBezTo>
                  <a:pt x="8007" y="9318"/>
                  <a:pt x="8007" y="9318"/>
                  <a:pt x="8007" y="9318"/>
                </a:cubicBezTo>
                <a:cubicBezTo>
                  <a:pt x="5586" y="9318"/>
                  <a:pt x="5586" y="9318"/>
                  <a:pt x="5586" y="9318"/>
                </a:cubicBezTo>
                <a:cubicBezTo>
                  <a:pt x="6145" y="5718"/>
                  <a:pt x="8938" y="3176"/>
                  <a:pt x="12103" y="3176"/>
                </a:cubicBezTo>
                <a:cubicBezTo>
                  <a:pt x="15828" y="3176"/>
                  <a:pt x="18807" y="6565"/>
                  <a:pt x="18807" y="10800"/>
                </a:cubicBezTo>
                <a:cubicBezTo>
                  <a:pt x="18807" y="15035"/>
                  <a:pt x="15828" y="18424"/>
                  <a:pt x="12103" y="18424"/>
                </a:cubicBezTo>
                <a:cubicBezTo>
                  <a:pt x="12103" y="21600"/>
                  <a:pt x="12103" y="21600"/>
                  <a:pt x="12103" y="21600"/>
                </a:cubicBezTo>
                <a:cubicBezTo>
                  <a:pt x="17317" y="21600"/>
                  <a:pt x="21600" y="16729"/>
                  <a:pt x="21600" y="10800"/>
                </a:cubicBezTo>
                <a:cubicBezTo>
                  <a:pt x="21600" y="4871"/>
                  <a:pt x="17317" y="0"/>
                  <a:pt x="12103" y="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298" name="Group"/>
          <p:cNvGrpSpPr/>
          <p:nvPr/>
        </p:nvGrpSpPr>
        <p:grpSpPr>
          <a:xfrm>
            <a:off x="9025468" y="1672167"/>
            <a:ext cx="389467" cy="393701"/>
            <a:chOff x="0" y="0"/>
            <a:chExt cx="778933" cy="787400"/>
          </a:xfrm>
          <a:solidFill>
            <a:schemeClr val="tx1"/>
          </a:solidFill>
        </p:grpSpPr>
        <p:sp>
          <p:nvSpPr>
            <p:cNvPr id="2296" name="Shape"/>
            <p:cNvSpPr/>
            <p:nvPr/>
          </p:nvSpPr>
          <p:spPr>
            <a:xfrm>
              <a:off x="194733" y="249768"/>
              <a:ext cx="389468" cy="338667"/>
            </a:xfrm>
            <a:custGeom>
              <a:avLst/>
              <a:gdLst/>
              <a:ahLst/>
              <a:cxnLst>
                <a:cxn ang="0">
                  <a:pos x="wd2" y="hd2"/>
                </a:cxn>
                <a:cxn ang="5400000">
                  <a:pos x="wd2" y="hd2"/>
                </a:cxn>
                <a:cxn ang="10800000">
                  <a:pos x="wd2" y="hd2"/>
                </a:cxn>
                <a:cxn ang="16200000">
                  <a:pos x="wd2" y="hd2"/>
                </a:cxn>
              </a:cxnLst>
              <a:rect l="0" t="0" r="r" b="b"/>
              <a:pathLst>
                <a:path w="21600" h="21600" extrusionOk="0">
                  <a:moveTo>
                    <a:pt x="16435" y="0"/>
                  </a:moveTo>
                  <a:lnTo>
                    <a:pt x="5635" y="0"/>
                  </a:lnTo>
                  <a:lnTo>
                    <a:pt x="5635" y="9180"/>
                  </a:lnTo>
                  <a:lnTo>
                    <a:pt x="0" y="9180"/>
                  </a:lnTo>
                  <a:lnTo>
                    <a:pt x="10800" y="21600"/>
                  </a:lnTo>
                  <a:lnTo>
                    <a:pt x="21600" y="9180"/>
                  </a:lnTo>
                  <a:lnTo>
                    <a:pt x="16435" y="9180"/>
                  </a:lnTo>
                  <a:lnTo>
                    <a:pt x="16435"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297" name="Shape"/>
            <p:cNvSpPr/>
            <p:nvPr/>
          </p:nvSpPr>
          <p:spPr>
            <a:xfrm>
              <a:off x="0" y="0"/>
              <a:ext cx="778934" cy="7874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00"/>
                    <a:pt x="0" y="10708"/>
                  </a:cubicBezTo>
                  <a:cubicBezTo>
                    <a:pt x="0" y="16800"/>
                    <a:pt x="4841" y="21600"/>
                    <a:pt x="10800" y="21600"/>
                  </a:cubicBezTo>
                  <a:cubicBezTo>
                    <a:pt x="16759" y="21600"/>
                    <a:pt x="21600" y="16800"/>
                    <a:pt x="21600" y="10708"/>
                  </a:cubicBezTo>
                  <a:cubicBezTo>
                    <a:pt x="21600" y="4800"/>
                    <a:pt x="16759" y="0"/>
                    <a:pt x="10800" y="0"/>
                  </a:cubicBezTo>
                  <a:close/>
                  <a:moveTo>
                    <a:pt x="10800" y="18831"/>
                  </a:moveTo>
                  <a:cubicBezTo>
                    <a:pt x="6331" y="18831"/>
                    <a:pt x="2793" y="15138"/>
                    <a:pt x="2793" y="10708"/>
                  </a:cubicBezTo>
                  <a:cubicBezTo>
                    <a:pt x="2793" y="6277"/>
                    <a:pt x="6331" y="2769"/>
                    <a:pt x="10800" y="2769"/>
                  </a:cubicBezTo>
                  <a:cubicBezTo>
                    <a:pt x="15269" y="2769"/>
                    <a:pt x="18993" y="6277"/>
                    <a:pt x="18993" y="10708"/>
                  </a:cubicBezTo>
                  <a:cubicBezTo>
                    <a:pt x="18993" y="15138"/>
                    <a:pt x="15269" y="18831"/>
                    <a:pt x="10800" y="1883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01" name="Group"/>
          <p:cNvGrpSpPr/>
          <p:nvPr/>
        </p:nvGrpSpPr>
        <p:grpSpPr>
          <a:xfrm>
            <a:off x="9804401" y="1672167"/>
            <a:ext cx="393701" cy="393701"/>
            <a:chOff x="0" y="0"/>
            <a:chExt cx="787400" cy="787400"/>
          </a:xfrm>
          <a:solidFill>
            <a:schemeClr val="tx1"/>
          </a:solidFill>
        </p:grpSpPr>
        <p:sp>
          <p:nvSpPr>
            <p:cNvPr id="2299" name="Shape"/>
            <p:cNvSpPr/>
            <p:nvPr/>
          </p:nvSpPr>
          <p:spPr>
            <a:xfrm>
              <a:off x="194733" y="194733"/>
              <a:ext cx="397934" cy="342902"/>
            </a:xfrm>
            <a:custGeom>
              <a:avLst/>
              <a:gdLst/>
              <a:ahLst/>
              <a:cxnLst>
                <a:cxn ang="0">
                  <a:pos x="wd2" y="hd2"/>
                </a:cxn>
                <a:cxn ang="5400000">
                  <a:pos x="wd2" y="hd2"/>
                </a:cxn>
                <a:cxn ang="10800000">
                  <a:pos x="wd2" y="hd2"/>
                </a:cxn>
                <a:cxn ang="16200000">
                  <a:pos x="wd2" y="hd2"/>
                </a:cxn>
              </a:cxnLst>
              <a:rect l="0" t="0" r="r" b="b"/>
              <a:pathLst>
                <a:path w="21600" h="21600" extrusionOk="0">
                  <a:moveTo>
                    <a:pt x="0" y="12533"/>
                  </a:moveTo>
                  <a:lnTo>
                    <a:pt x="5515" y="12533"/>
                  </a:lnTo>
                  <a:lnTo>
                    <a:pt x="5515" y="21600"/>
                  </a:lnTo>
                  <a:lnTo>
                    <a:pt x="16085" y="21600"/>
                  </a:lnTo>
                  <a:lnTo>
                    <a:pt x="16085" y="12533"/>
                  </a:lnTo>
                  <a:lnTo>
                    <a:pt x="21600" y="12533"/>
                  </a:lnTo>
                  <a:lnTo>
                    <a:pt x="10570" y="0"/>
                  </a:lnTo>
                  <a:lnTo>
                    <a:pt x="0" y="1253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00" name="Shape"/>
            <p:cNvSpPr/>
            <p:nvPr/>
          </p:nvSpPr>
          <p:spPr>
            <a:xfrm>
              <a:off x="0" y="0"/>
              <a:ext cx="787401" cy="787401"/>
            </a:xfrm>
            <a:custGeom>
              <a:avLst/>
              <a:gdLst/>
              <a:ahLst/>
              <a:cxnLst>
                <a:cxn ang="0">
                  <a:pos x="wd2" y="hd2"/>
                </a:cxn>
                <a:cxn ang="5400000">
                  <a:pos x="wd2" y="hd2"/>
                </a:cxn>
                <a:cxn ang="10800000">
                  <a:pos x="wd2" y="hd2"/>
                </a:cxn>
                <a:cxn ang="16200000">
                  <a:pos x="wd2" y="hd2"/>
                </a:cxn>
              </a:cxnLst>
              <a:rect l="0" t="0" r="r" b="b"/>
              <a:pathLst>
                <a:path w="21600" h="21600" extrusionOk="0">
                  <a:moveTo>
                    <a:pt x="10708" y="0"/>
                  </a:moveTo>
                  <a:cubicBezTo>
                    <a:pt x="4800" y="0"/>
                    <a:pt x="0" y="4800"/>
                    <a:pt x="0" y="10708"/>
                  </a:cubicBezTo>
                  <a:cubicBezTo>
                    <a:pt x="0" y="16800"/>
                    <a:pt x="4800" y="21600"/>
                    <a:pt x="10708" y="21600"/>
                  </a:cubicBezTo>
                  <a:cubicBezTo>
                    <a:pt x="16800" y="21600"/>
                    <a:pt x="21600" y="16800"/>
                    <a:pt x="21600" y="10708"/>
                  </a:cubicBezTo>
                  <a:cubicBezTo>
                    <a:pt x="21600" y="4800"/>
                    <a:pt x="16800" y="0"/>
                    <a:pt x="10708" y="0"/>
                  </a:cubicBezTo>
                  <a:close/>
                  <a:moveTo>
                    <a:pt x="10708" y="18831"/>
                  </a:moveTo>
                  <a:cubicBezTo>
                    <a:pt x="6277" y="18831"/>
                    <a:pt x="2769" y="15138"/>
                    <a:pt x="2769" y="10708"/>
                  </a:cubicBezTo>
                  <a:cubicBezTo>
                    <a:pt x="2769" y="6277"/>
                    <a:pt x="6277" y="2769"/>
                    <a:pt x="10708" y="2769"/>
                  </a:cubicBezTo>
                  <a:cubicBezTo>
                    <a:pt x="15323" y="2769"/>
                    <a:pt x="18831" y="6277"/>
                    <a:pt x="18831" y="10708"/>
                  </a:cubicBezTo>
                  <a:cubicBezTo>
                    <a:pt x="18831" y="15138"/>
                    <a:pt x="15323" y="18831"/>
                    <a:pt x="10708" y="1883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04" name="Group"/>
          <p:cNvGrpSpPr/>
          <p:nvPr/>
        </p:nvGrpSpPr>
        <p:grpSpPr>
          <a:xfrm>
            <a:off x="9804401" y="2457451"/>
            <a:ext cx="342901" cy="389467"/>
            <a:chOff x="0" y="0"/>
            <a:chExt cx="685800" cy="778933"/>
          </a:xfrm>
          <a:solidFill>
            <a:schemeClr val="tx1"/>
          </a:solidFill>
        </p:grpSpPr>
        <p:sp>
          <p:nvSpPr>
            <p:cNvPr id="2302" name="Shape"/>
            <p:cNvSpPr/>
            <p:nvPr/>
          </p:nvSpPr>
          <p:spPr>
            <a:xfrm>
              <a:off x="0" y="0"/>
              <a:ext cx="685801" cy="778934"/>
            </a:xfrm>
            <a:custGeom>
              <a:avLst/>
              <a:gdLst/>
              <a:ahLst/>
              <a:cxnLst>
                <a:cxn ang="0">
                  <a:pos x="wd2" y="hd2"/>
                </a:cxn>
                <a:cxn ang="5400000">
                  <a:pos x="wd2" y="hd2"/>
                </a:cxn>
                <a:cxn ang="10800000">
                  <a:pos x="wd2" y="hd2"/>
                </a:cxn>
                <a:cxn ang="16200000">
                  <a:pos x="wd2" y="hd2"/>
                </a:cxn>
              </a:cxnLst>
              <a:rect l="0" t="0" r="r" b="b"/>
              <a:pathLst>
                <a:path w="21600" h="21600" extrusionOk="0">
                  <a:moveTo>
                    <a:pt x="14667" y="0"/>
                  </a:moveTo>
                  <a:lnTo>
                    <a:pt x="0" y="0"/>
                  </a:lnTo>
                  <a:lnTo>
                    <a:pt x="0" y="21600"/>
                  </a:lnTo>
                  <a:lnTo>
                    <a:pt x="21600" y="21600"/>
                  </a:lnTo>
                  <a:lnTo>
                    <a:pt x="21600" y="6104"/>
                  </a:lnTo>
                  <a:lnTo>
                    <a:pt x="14667" y="0"/>
                  </a:lnTo>
                  <a:close/>
                  <a:moveTo>
                    <a:pt x="18667" y="18783"/>
                  </a:moveTo>
                  <a:lnTo>
                    <a:pt x="3200" y="18783"/>
                  </a:lnTo>
                  <a:lnTo>
                    <a:pt x="3200" y="2583"/>
                  </a:lnTo>
                  <a:lnTo>
                    <a:pt x="13333" y="2583"/>
                  </a:lnTo>
                  <a:lnTo>
                    <a:pt x="18667" y="7278"/>
                  </a:lnTo>
                  <a:lnTo>
                    <a:pt x="18667"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03" name="Shape"/>
            <p:cNvSpPr/>
            <p:nvPr/>
          </p:nvSpPr>
          <p:spPr>
            <a:xfrm>
              <a:off x="148165" y="139698"/>
              <a:ext cx="342902" cy="491068"/>
            </a:xfrm>
            <a:custGeom>
              <a:avLst/>
              <a:gdLst/>
              <a:ahLst/>
              <a:cxnLst>
                <a:cxn ang="0">
                  <a:pos x="wd2" y="hd2"/>
                </a:cxn>
                <a:cxn ang="5400000">
                  <a:pos x="wd2" y="hd2"/>
                </a:cxn>
                <a:cxn ang="10800000">
                  <a:pos x="wd2" y="hd2"/>
                </a:cxn>
                <a:cxn ang="16200000">
                  <a:pos x="wd2" y="hd2"/>
                </a:cxn>
              </a:cxnLst>
              <a:rect l="0" t="0" r="r" b="b"/>
              <a:pathLst>
                <a:path w="21600" h="21600" extrusionOk="0">
                  <a:moveTo>
                    <a:pt x="12282" y="0"/>
                  </a:moveTo>
                  <a:cubicBezTo>
                    <a:pt x="9318" y="592"/>
                    <a:pt x="9318" y="592"/>
                    <a:pt x="9318" y="592"/>
                  </a:cubicBezTo>
                  <a:cubicBezTo>
                    <a:pt x="9318" y="15682"/>
                    <a:pt x="9318" y="15682"/>
                    <a:pt x="9318" y="15682"/>
                  </a:cubicBezTo>
                  <a:cubicBezTo>
                    <a:pt x="8471" y="15386"/>
                    <a:pt x="7200" y="15090"/>
                    <a:pt x="6353" y="15090"/>
                  </a:cubicBezTo>
                  <a:cubicBezTo>
                    <a:pt x="2965" y="15090"/>
                    <a:pt x="0" y="16570"/>
                    <a:pt x="0" y="18345"/>
                  </a:cubicBezTo>
                  <a:cubicBezTo>
                    <a:pt x="0" y="20121"/>
                    <a:pt x="2965" y="21600"/>
                    <a:pt x="6353" y="21600"/>
                  </a:cubicBezTo>
                  <a:cubicBezTo>
                    <a:pt x="7200" y="21600"/>
                    <a:pt x="8471" y="21304"/>
                    <a:pt x="9318" y="21304"/>
                  </a:cubicBezTo>
                  <a:cubicBezTo>
                    <a:pt x="11012" y="20712"/>
                    <a:pt x="12282" y="19529"/>
                    <a:pt x="12282" y="18345"/>
                  </a:cubicBezTo>
                  <a:cubicBezTo>
                    <a:pt x="12282" y="6510"/>
                    <a:pt x="12282" y="6510"/>
                    <a:pt x="12282" y="6510"/>
                  </a:cubicBezTo>
                  <a:cubicBezTo>
                    <a:pt x="18635" y="6510"/>
                    <a:pt x="21600" y="10948"/>
                    <a:pt x="21600" y="13019"/>
                  </a:cubicBezTo>
                  <a:cubicBezTo>
                    <a:pt x="21600" y="4438"/>
                    <a:pt x="15247" y="2071"/>
                    <a:pt x="12282" y="2071"/>
                  </a:cubicBezTo>
                  <a:lnTo>
                    <a:pt x="12282"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05" name="Shape"/>
          <p:cNvSpPr/>
          <p:nvPr/>
        </p:nvSpPr>
        <p:spPr>
          <a:xfrm>
            <a:off x="438151" y="3333751"/>
            <a:ext cx="389467" cy="294217"/>
          </a:xfrm>
          <a:custGeom>
            <a:avLst/>
            <a:gdLst/>
            <a:ahLst/>
            <a:cxnLst>
              <a:cxn ang="0">
                <a:pos x="wd2" y="hd2"/>
              </a:cxn>
              <a:cxn ang="5400000">
                <a:pos x="wd2" y="hd2"/>
              </a:cxn>
              <a:cxn ang="10800000">
                <a:pos x="wd2" y="hd2"/>
              </a:cxn>
              <a:cxn ang="16200000">
                <a:pos x="wd2" y="hd2"/>
              </a:cxn>
            </a:cxnLst>
            <a:rect l="0" t="0" r="r" b="b"/>
            <a:pathLst>
              <a:path w="21600" h="21600" extrusionOk="0">
                <a:moveTo>
                  <a:pt x="9509" y="3729"/>
                </a:moveTo>
                <a:lnTo>
                  <a:pt x="7043" y="0"/>
                </a:lnTo>
                <a:lnTo>
                  <a:pt x="0" y="0"/>
                </a:lnTo>
                <a:lnTo>
                  <a:pt x="0" y="21600"/>
                </a:lnTo>
                <a:lnTo>
                  <a:pt x="21600" y="21600"/>
                </a:lnTo>
                <a:lnTo>
                  <a:pt x="21600" y="3729"/>
                </a:lnTo>
                <a:lnTo>
                  <a:pt x="9509" y="37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06" name="Shape"/>
          <p:cNvSpPr/>
          <p:nvPr/>
        </p:nvSpPr>
        <p:spPr>
          <a:xfrm>
            <a:off x="1217084" y="2457451"/>
            <a:ext cx="319617" cy="389467"/>
          </a:xfrm>
          <a:custGeom>
            <a:avLst/>
            <a:gdLst/>
            <a:ahLst/>
            <a:cxnLst>
              <a:cxn ang="0">
                <a:pos x="wd2" y="hd2"/>
              </a:cxn>
              <a:cxn ang="5400000">
                <a:pos x="wd2" y="hd2"/>
              </a:cxn>
              <a:cxn ang="10800000">
                <a:pos x="wd2" y="hd2"/>
              </a:cxn>
              <a:cxn ang="16200000">
                <a:pos x="wd2" y="hd2"/>
              </a:cxn>
            </a:cxnLst>
            <a:rect l="0" t="0" r="r" b="b"/>
            <a:pathLst>
              <a:path w="21600" h="21600" extrusionOk="0">
                <a:moveTo>
                  <a:pt x="13875" y="0"/>
                </a:moveTo>
                <a:lnTo>
                  <a:pt x="0" y="0"/>
                </a:lnTo>
                <a:lnTo>
                  <a:pt x="0" y="21600"/>
                </a:lnTo>
                <a:lnTo>
                  <a:pt x="21600" y="21600"/>
                </a:lnTo>
                <a:lnTo>
                  <a:pt x="21600" y="6104"/>
                </a:lnTo>
                <a:lnTo>
                  <a:pt x="13875" y="0"/>
                </a:lnTo>
                <a:close/>
                <a:moveTo>
                  <a:pt x="18167" y="18783"/>
                </a:moveTo>
                <a:lnTo>
                  <a:pt x="3433" y="18783"/>
                </a:lnTo>
                <a:lnTo>
                  <a:pt x="3433" y="2583"/>
                </a:lnTo>
                <a:lnTo>
                  <a:pt x="12445" y="2583"/>
                </a:lnTo>
                <a:lnTo>
                  <a:pt x="13160" y="3170"/>
                </a:lnTo>
                <a:lnTo>
                  <a:pt x="13160" y="6691"/>
                </a:lnTo>
                <a:lnTo>
                  <a:pt x="17452" y="6691"/>
                </a:lnTo>
                <a:lnTo>
                  <a:pt x="18167" y="7278"/>
                </a:lnTo>
                <a:lnTo>
                  <a:pt x="18167" y="187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12" name="Group"/>
          <p:cNvGrpSpPr/>
          <p:nvPr/>
        </p:nvGrpSpPr>
        <p:grpSpPr>
          <a:xfrm>
            <a:off x="4339168" y="2457451"/>
            <a:ext cx="342901" cy="389467"/>
            <a:chOff x="0" y="0"/>
            <a:chExt cx="685800" cy="778933"/>
          </a:xfrm>
          <a:solidFill>
            <a:schemeClr val="tx1"/>
          </a:solidFill>
        </p:grpSpPr>
        <p:sp>
          <p:nvSpPr>
            <p:cNvPr id="2307" name="Shape"/>
            <p:cNvSpPr/>
            <p:nvPr/>
          </p:nvSpPr>
          <p:spPr>
            <a:xfrm>
              <a:off x="0" y="0"/>
              <a:ext cx="685801" cy="778934"/>
            </a:xfrm>
            <a:custGeom>
              <a:avLst/>
              <a:gdLst/>
              <a:ahLst/>
              <a:cxnLst>
                <a:cxn ang="0">
                  <a:pos x="wd2" y="hd2"/>
                </a:cxn>
                <a:cxn ang="5400000">
                  <a:pos x="wd2" y="hd2"/>
                </a:cxn>
                <a:cxn ang="10800000">
                  <a:pos x="wd2" y="hd2"/>
                </a:cxn>
                <a:cxn ang="16200000">
                  <a:pos x="wd2" y="hd2"/>
                </a:cxn>
              </a:cxnLst>
              <a:rect l="0" t="0" r="r" b="b"/>
              <a:pathLst>
                <a:path w="21600" h="21600" extrusionOk="0">
                  <a:moveTo>
                    <a:pt x="14667" y="0"/>
                  </a:moveTo>
                  <a:lnTo>
                    <a:pt x="0" y="0"/>
                  </a:lnTo>
                  <a:lnTo>
                    <a:pt x="0" y="21600"/>
                  </a:lnTo>
                  <a:lnTo>
                    <a:pt x="21600" y="21600"/>
                  </a:lnTo>
                  <a:lnTo>
                    <a:pt x="21600" y="6104"/>
                  </a:lnTo>
                  <a:lnTo>
                    <a:pt x="14667" y="0"/>
                  </a:lnTo>
                  <a:close/>
                  <a:moveTo>
                    <a:pt x="18400" y="18783"/>
                  </a:moveTo>
                  <a:lnTo>
                    <a:pt x="3200" y="18783"/>
                  </a:lnTo>
                  <a:lnTo>
                    <a:pt x="3200" y="2583"/>
                  </a:lnTo>
                  <a:lnTo>
                    <a:pt x="13333" y="2583"/>
                  </a:lnTo>
                  <a:lnTo>
                    <a:pt x="18400" y="7278"/>
                  </a:lnTo>
                  <a:lnTo>
                    <a:pt x="18400"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08" name="Rectangle"/>
            <p:cNvSpPr/>
            <p:nvPr/>
          </p:nvSpPr>
          <p:spPr>
            <a:xfrm>
              <a:off x="194733" y="334432"/>
              <a:ext cx="296334" cy="55035"/>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09" name="Rectangle"/>
            <p:cNvSpPr/>
            <p:nvPr/>
          </p:nvSpPr>
          <p:spPr>
            <a:xfrm>
              <a:off x="194733" y="241298"/>
              <a:ext cx="194734"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0" name="Rectangle"/>
            <p:cNvSpPr/>
            <p:nvPr/>
          </p:nvSpPr>
          <p:spPr>
            <a:xfrm>
              <a:off x="194733" y="436032"/>
              <a:ext cx="296334"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1" name="Rectangle"/>
            <p:cNvSpPr/>
            <p:nvPr/>
          </p:nvSpPr>
          <p:spPr>
            <a:xfrm>
              <a:off x="194733" y="537632"/>
              <a:ext cx="296334"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18" name="Group"/>
          <p:cNvGrpSpPr/>
          <p:nvPr/>
        </p:nvGrpSpPr>
        <p:grpSpPr>
          <a:xfrm>
            <a:off x="1996017" y="2457451"/>
            <a:ext cx="368302" cy="389467"/>
            <a:chOff x="0" y="0"/>
            <a:chExt cx="736602" cy="778933"/>
          </a:xfrm>
          <a:solidFill>
            <a:schemeClr val="tx1"/>
          </a:solidFill>
        </p:grpSpPr>
        <p:sp>
          <p:nvSpPr>
            <p:cNvPr id="2313" name="Shape"/>
            <p:cNvSpPr/>
            <p:nvPr/>
          </p:nvSpPr>
          <p:spPr>
            <a:xfrm>
              <a:off x="444501" y="287866"/>
              <a:ext cx="292102" cy="491068"/>
            </a:xfrm>
            <a:custGeom>
              <a:avLst/>
              <a:gdLst/>
              <a:ahLst/>
              <a:cxnLst>
                <a:cxn ang="0">
                  <a:pos x="wd2" y="hd2"/>
                </a:cxn>
                <a:cxn ang="5400000">
                  <a:pos x="wd2" y="hd2"/>
                </a:cxn>
                <a:cxn ang="10800000">
                  <a:pos x="wd2" y="hd2"/>
                </a:cxn>
                <a:cxn ang="16200000">
                  <a:pos x="wd2" y="hd2"/>
                </a:cxn>
              </a:cxnLst>
              <a:rect l="0" t="0" r="r" b="b"/>
              <a:pathLst>
                <a:path w="21600" h="21600" extrusionOk="0">
                  <a:moveTo>
                    <a:pt x="11051" y="0"/>
                  </a:moveTo>
                  <a:cubicBezTo>
                    <a:pt x="5023" y="0"/>
                    <a:pt x="0" y="2959"/>
                    <a:pt x="0" y="6510"/>
                  </a:cubicBezTo>
                  <a:cubicBezTo>
                    <a:pt x="0" y="8285"/>
                    <a:pt x="1507" y="10060"/>
                    <a:pt x="3516" y="11244"/>
                  </a:cubicBezTo>
                  <a:cubicBezTo>
                    <a:pt x="3516" y="21600"/>
                    <a:pt x="3516" y="21600"/>
                    <a:pt x="3516" y="21600"/>
                  </a:cubicBezTo>
                  <a:cubicBezTo>
                    <a:pt x="11051" y="17162"/>
                    <a:pt x="11051" y="17162"/>
                    <a:pt x="11051" y="17162"/>
                  </a:cubicBezTo>
                  <a:cubicBezTo>
                    <a:pt x="18084" y="21600"/>
                    <a:pt x="18084" y="21600"/>
                    <a:pt x="18084" y="21600"/>
                  </a:cubicBezTo>
                  <a:cubicBezTo>
                    <a:pt x="18084" y="11244"/>
                    <a:pt x="18084" y="11244"/>
                    <a:pt x="18084" y="11244"/>
                  </a:cubicBezTo>
                  <a:cubicBezTo>
                    <a:pt x="20093" y="10060"/>
                    <a:pt x="21600" y="8285"/>
                    <a:pt x="21600" y="6510"/>
                  </a:cubicBezTo>
                  <a:cubicBezTo>
                    <a:pt x="21600" y="2959"/>
                    <a:pt x="17079" y="0"/>
                    <a:pt x="11051" y="0"/>
                  </a:cubicBezTo>
                  <a:close/>
                  <a:moveTo>
                    <a:pt x="11051" y="10948"/>
                  </a:moveTo>
                  <a:cubicBezTo>
                    <a:pt x="7033" y="10948"/>
                    <a:pt x="3516" y="8877"/>
                    <a:pt x="3516" y="6510"/>
                  </a:cubicBezTo>
                  <a:cubicBezTo>
                    <a:pt x="3516" y="4142"/>
                    <a:pt x="7033" y="2071"/>
                    <a:pt x="11051" y="2071"/>
                  </a:cubicBezTo>
                  <a:cubicBezTo>
                    <a:pt x="15070" y="2071"/>
                    <a:pt x="18084" y="4142"/>
                    <a:pt x="18084" y="6510"/>
                  </a:cubicBezTo>
                  <a:cubicBezTo>
                    <a:pt x="18084" y="8877"/>
                    <a:pt x="15070" y="10948"/>
                    <a:pt x="11051" y="1094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4" name="Shape"/>
            <p:cNvSpPr/>
            <p:nvPr/>
          </p:nvSpPr>
          <p:spPr>
            <a:xfrm>
              <a:off x="-1" y="0"/>
              <a:ext cx="639236" cy="778934"/>
            </a:xfrm>
            <a:custGeom>
              <a:avLst/>
              <a:gdLst/>
              <a:ahLst/>
              <a:cxnLst>
                <a:cxn ang="0">
                  <a:pos x="wd2" y="hd2"/>
                </a:cxn>
                <a:cxn ang="5400000">
                  <a:pos x="wd2" y="hd2"/>
                </a:cxn>
                <a:cxn ang="10800000">
                  <a:pos x="wd2" y="hd2"/>
                </a:cxn>
                <a:cxn ang="16200000">
                  <a:pos x="wd2" y="hd2"/>
                </a:cxn>
              </a:cxnLst>
              <a:rect l="0" t="0" r="r" b="b"/>
              <a:pathLst>
                <a:path w="21600" h="21600" extrusionOk="0">
                  <a:moveTo>
                    <a:pt x="11158" y="18783"/>
                  </a:moveTo>
                  <a:lnTo>
                    <a:pt x="3433" y="18783"/>
                  </a:lnTo>
                  <a:lnTo>
                    <a:pt x="3433" y="2583"/>
                  </a:lnTo>
                  <a:lnTo>
                    <a:pt x="12731" y="2583"/>
                  </a:lnTo>
                  <a:lnTo>
                    <a:pt x="17595" y="6691"/>
                  </a:lnTo>
                  <a:lnTo>
                    <a:pt x="21600" y="6691"/>
                  </a:lnTo>
                  <a:lnTo>
                    <a:pt x="21600" y="6104"/>
                  </a:lnTo>
                  <a:lnTo>
                    <a:pt x="14162" y="0"/>
                  </a:lnTo>
                  <a:lnTo>
                    <a:pt x="0" y="0"/>
                  </a:lnTo>
                  <a:lnTo>
                    <a:pt x="0" y="21600"/>
                  </a:lnTo>
                  <a:lnTo>
                    <a:pt x="14448" y="21600"/>
                  </a:lnTo>
                  <a:lnTo>
                    <a:pt x="11158" y="19017"/>
                  </a:lnTo>
                  <a:lnTo>
                    <a:pt x="11158"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5" name="Rectangle"/>
            <p:cNvSpPr/>
            <p:nvPr/>
          </p:nvSpPr>
          <p:spPr>
            <a:xfrm>
              <a:off x="148167" y="241298"/>
              <a:ext cx="249770"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6" name="Rectangle"/>
            <p:cNvSpPr/>
            <p:nvPr/>
          </p:nvSpPr>
          <p:spPr>
            <a:xfrm>
              <a:off x="148167" y="334432"/>
              <a:ext cx="249770" cy="55035"/>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17" name="Rectangle"/>
            <p:cNvSpPr/>
            <p:nvPr/>
          </p:nvSpPr>
          <p:spPr>
            <a:xfrm>
              <a:off x="148167" y="436032"/>
              <a:ext cx="249770" cy="46569"/>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21" name="Group"/>
          <p:cNvGrpSpPr/>
          <p:nvPr/>
        </p:nvGrpSpPr>
        <p:grpSpPr>
          <a:xfrm>
            <a:off x="5122335" y="2457451"/>
            <a:ext cx="340785" cy="389467"/>
            <a:chOff x="0" y="0"/>
            <a:chExt cx="681568" cy="778933"/>
          </a:xfrm>
          <a:solidFill>
            <a:schemeClr val="tx1"/>
          </a:solidFill>
        </p:grpSpPr>
        <p:sp>
          <p:nvSpPr>
            <p:cNvPr id="2319" name="Shape"/>
            <p:cNvSpPr/>
            <p:nvPr/>
          </p:nvSpPr>
          <p:spPr>
            <a:xfrm>
              <a:off x="0" y="0"/>
              <a:ext cx="681569" cy="778934"/>
            </a:xfrm>
            <a:custGeom>
              <a:avLst/>
              <a:gdLst/>
              <a:ahLst/>
              <a:cxnLst>
                <a:cxn ang="0">
                  <a:pos x="wd2" y="hd2"/>
                </a:cxn>
                <a:cxn ang="5400000">
                  <a:pos x="wd2" y="hd2"/>
                </a:cxn>
                <a:cxn ang="10800000">
                  <a:pos x="wd2" y="hd2"/>
                </a:cxn>
                <a:cxn ang="16200000">
                  <a:pos x="wd2" y="hd2"/>
                </a:cxn>
              </a:cxnLst>
              <a:rect l="0" t="0" r="r" b="b"/>
              <a:pathLst>
                <a:path w="21600" h="21600" extrusionOk="0">
                  <a:moveTo>
                    <a:pt x="14489" y="0"/>
                  </a:moveTo>
                  <a:lnTo>
                    <a:pt x="0" y="0"/>
                  </a:lnTo>
                  <a:lnTo>
                    <a:pt x="0" y="21600"/>
                  </a:lnTo>
                  <a:lnTo>
                    <a:pt x="21600" y="21600"/>
                  </a:lnTo>
                  <a:lnTo>
                    <a:pt x="21600" y="6104"/>
                  </a:lnTo>
                  <a:lnTo>
                    <a:pt x="14489" y="0"/>
                  </a:lnTo>
                  <a:close/>
                  <a:moveTo>
                    <a:pt x="18514" y="18783"/>
                  </a:moveTo>
                  <a:lnTo>
                    <a:pt x="3086" y="18783"/>
                  </a:lnTo>
                  <a:lnTo>
                    <a:pt x="3086" y="2583"/>
                  </a:lnTo>
                  <a:lnTo>
                    <a:pt x="13282" y="2583"/>
                  </a:lnTo>
                  <a:lnTo>
                    <a:pt x="18514" y="7278"/>
                  </a:lnTo>
                  <a:lnTo>
                    <a:pt x="18514"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20" name="Shape"/>
            <p:cNvSpPr/>
            <p:nvPr/>
          </p:nvSpPr>
          <p:spPr>
            <a:xfrm>
              <a:off x="143933" y="347133"/>
              <a:ext cx="389468" cy="262468"/>
            </a:xfrm>
            <a:custGeom>
              <a:avLst/>
              <a:gdLst/>
              <a:ahLst/>
              <a:cxnLst>
                <a:cxn ang="0">
                  <a:pos x="wd2" y="hd2"/>
                </a:cxn>
                <a:cxn ang="5400000">
                  <a:pos x="wd2" y="hd2"/>
                </a:cxn>
                <a:cxn ang="10800000">
                  <a:pos x="wd2" y="hd2"/>
                </a:cxn>
                <a:cxn ang="16200000">
                  <a:pos x="wd2" y="hd2"/>
                </a:cxn>
              </a:cxnLst>
              <a:rect l="0" t="0" r="r" b="b"/>
              <a:pathLst>
                <a:path w="21600" h="21600" extrusionOk="0">
                  <a:moveTo>
                    <a:pt x="8217" y="3832"/>
                  </a:moveTo>
                  <a:lnTo>
                    <a:pt x="0" y="16026"/>
                  </a:lnTo>
                  <a:lnTo>
                    <a:pt x="0" y="21600"/>
                  </a:lnTo>
                  <a:lnTo>
                    <a:pt x="8217" y="9406"/>
                  </a:lnTo>
                  <a:lnTo>
                    <a:pt x="13617" y="17768"/>
                  </a:lnTo>
                  <a:lnTo>
                    <a:pt x="21600" y="5574"/>
                  </a:lnTo>
                  <a:lnTo>
                    <a:pt x="21600" y="0"/>
                  </a:lnTo>
                  <a:lnTo>
                    <a:pt x="13617" y="12194"/>
                  </a:lnTo>
                  <a:lnTo>
                    <a:pt x="8217" y="383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24" name="Group"/>
          <p:cNvGrpSpPr/>
          <p:nvPr/>
        </p:nvGrpSpPr>
        <p:grpSpPr>
          <a:xfrm>
            <a:off x="5903384" y="2457451"/>
            <a:ext cx="342901" cy="389467"/>
            <a:chOff x="0" y="0"/>
            <a:chExt cx="685800" cy="778933"/>
          </a:xfrm>
          <a:solidFill>
            <a:schemeClr val="tx1"/>
          </a:solidFill>
        </p:grpSpPr>
        <p:sp>
          <p:nvSpPr>
            <p:cNvPr id="2322" name="Shape"/>
            <p:cNvSpPr/>
            <p:nvPr/>
          </p:nvSpPr>
          <p:spPr>
            <a:xfrm>
              <a:off x="0" y="0"/>
              <a:ext cx="685801" cy="778934"/>
            </a:xfrm>
            <a:custGeom>
              <a:avLst/>
              <a:gdLst/>
              <a:ahLst/>
              <a:cxnLst>
                <a:cxn ang="0">
                  <a:pos x="wd2" y="hd2"/>
                </a:cxn>
                <a:cxn ang="5400000">
                  <a:pos x="wd2" y="hd2"/>
                </a:cxn>
                <a:cxn ang="10800000">
                  <a:pos x="wd2" y="hd2"/>
                </a:cxn>
                <a:cxn ang="16200000">
                  <a:pos x="wd2" y="hd2"/>
                </a:cxn>
              </a:cxnLst>
              <a:rect l="0" t="0" r="r" b="b"/>
              <a:pathLst>
                <a:path w="21600" h="21600" extrusionOk="0">
                  <a:moveTo>
                    <a:pt x="14400" y="0"/>
                  </a:moveTo>
                  <a:lnTo>
                    <a:pt x="0" y="0"/>
                  </a:lnTo>
                  <a:lnTo>
                    <a:pt x="0" y="21600"/>
                  </a:lnTo>
                  <a:lnTo>
                    <a:pt x="21600" y="21600"/>
                  </a:lnTo>
                  <a:lnTo>
                    <a:pt x="21600" y="6104"/>
                  </a:lnTo>
                  <a:lnTo>
                    <a:pt x="14400" y="0"/>
                  </a:lnTo>
                  <a:close/>
                  <a:moveTo>
                    <a:pt x="18400" y="18783"/>
                  </a:moveTo>
                  <a:lnTo>
                    <a:pt x="2933" y="18783"/>
                  </a:lnTo>
                  <a:lnTo>
                    <a:pt x="2933" y="2583"/>
                  </a:lnTo>
                  <a:lnTo>
                    <a:pt x="13067" y="2583"/>
                  </a:lnTo>
                  <a:lnTo>
                    <a:pt x="18400" y="7278"/>
                  </a:lnTo>
                  <a:lnTo>
                    <a:pt x="18400"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23" name="Shape"/>
            <p:cNvSpPr/>
            <p:nvPr/>
          </p:nvSpPr>
          <p:spPr>
            <a:xfrm>
              <a:off x="148168" y="287866"/>
              <a:ext cx="389467" cy="34290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lnTo>
                    <a:pt x="0" y="21600"/>
                  </a:lnTo>
                  <a:close/>
                  <a:moveTo>
                    <a:pt x="10800" y="2933"/>
                  </a:moveTo>
                  <a:lnTo>
                    <a:pt x="19017" y="2933"/>
                  </a:lnTo>
                  <a:lnTo>
                    <a:pt x="19017" y="9333"/>
                  </a:lnTo>
                  <a:lnTo>
                    <a:pt x="10800" y="9333"/>
                  </a:lnTo>
                  <a:lnTo>
                    <a:pt x="10800" y="2933"/>
                  </a:lnTo>
                  <a:close/>
                  <a:moveTo>
                    <a:pt x="10800" y="12267"/>
                  </a:moveTo>
                  <a:lnTo>
                    <a:pt x="19017" y="12267"/>
                  </a:lnTo>
                  <a:lnTo>
                    <a:pt x="19017" y="18667"/>
                  </a:lnTo>
                  <a:lnTo>
                    <a:pt x="10800" y="18667"/>
                  </a:lnTo>
                  <a:lnTo>
                    <a:pt x="10800" y="12267"/>
                  </a:lnTo>
                  <a:close/>
                  <a:moveTo>
                    <a:pt x="2583" y="2933"/>
                  </a:moveTo>
                  <a:lnTo>
                    <a:pt x="7748" y="2933"/>
                  </a:lnTo>
                  <a:lnTo>
                    <a:pt x="7748" y="9333"/>
                  </a:lnTo>
                  <a:lnTo>
                    <a:pt x="2583" y="9333"/>
                  </a:lnTo>
                  <a:lnTo>
                    <a:pt x="2583" y="2933"/>
                  </a:lnTo>
                  <a:close/>
                  <a:moveTo>
                    <a:pt x="2583" y="12267"/>
                  </a:moveTo>
                  <a:lnTo>
                    <a:pt x="7748" y="12267"/>
                  </a:lnTo>
                  <a:lnTo>
                    <a:pt x="7748" y="18667"/>
                  </a:lnTo>
                  <a:lnTo>
                    <a:pt x="2583" y="18667"/>
                  </a:lnTo>
                  <a:lnTo>
                    <a:pt x="2583" y="1226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28" name="Group"/>
          <p:cNvGrpSpPr/>
          <p:nvPr/>
        </p:nvGrpSpPr>
        <p:grpSpPr>
          <a:xfrm>
            <a:off x="6682317" y="2457451"/>
            <a:ext cx="342901" cy="389467"/>
            <a:chOff x="0" y="0"/>
            <a:chExt cx="685800" cy="778933"/>
          </a:xfrm>
          <a:solidFill>
            <a:schemeClr val="tx1"/>
          </a:solidFill>
        </p:grpSpPr>
        <p:sp>
          <p:nvSpPr>
            <p:cNvPr id="2325" name="Shape"/>
            <p:cNvSpPr/>
            <p:nvPr/>
          </p:nvSpPr>
          <p:spPr>
            <a:xfrm>
              <a:off x="0" y="0"/>
              <a:ext cx="685801" cy="778934"/>
            </a:xfrm>
            <a:custGeom>
              <a:avLst/>
              <a:gdLst/>
              <a:ahLst/>
              <a:cxnLst>
                <a:cxn ang="0">
                  <a:pos x="wd2" y="hd2"/>
                </a:cxn>
                <a:cxn ang="5400000">
                  <a:pos x="wd2" y="hd2"/>
                </a:cxn>
                <a:cxn ang="10800000">
                  <a:pos x="wd2" y="hd2"/>
                </a:cxn>
                <a:cxn ang="16200000">
                  <a:pos x="wd2" y="hd2"/>
                </a:cxn>
              </a:cxnLst>
              <a:rect l="0" t="0" r="r" b="b"/>
              <a:pathLst>
                <a:path w="21600" h="21600" extrusionOk="0">
                  <a:moveTo>
                    <a:pt x="14667" y="0"/>
                  </a:moveTo>
                  <a:lnTo>
                    <a:pt x="0" y="0"/>
                  </a:lnTo>
                  <a:lnTo>
                    <a:pt x="0" y="21600"/>
                  </a:lnTo>
                  <a:lnTo>
                    <a:pt x="21600" y="21600"/>
                  </a:lnTo>
                  <a:lnTo>
                    <a:pt x="21600" y="6104"/>
                  </a:lnTo>
                  <a:lnTo>
                    <a:pt x="14667" y="0"/>
                  </a:lnTo>
                  <a:close/>
                  <a:moveTo>
                    <a:pt x="18400" y="18783"/>
                  </a:moveTo>
                  <a:lnTo>
                    <a:pt x="3200" y="18783"/>
                  </a:lnTo>
                  <a:lnTo>
                    <a:pt x="3200" y="2583"/>
                  </a:lnTo>
                  <a:lnTo>
                    <a:pt x="13333" y="2583"/>
                  </a:lnTo>
                  <a:lnTo>
                    <a:pt x="18400" y="7278"/>
                  </a:lnTo>
                  <a:lnTo>
                    <a:pt x="18400"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26" name="Circle"/>
            <p:cNvSpPr/>
            <p:nvPr/>
          </p:nvSpPr>
          <p:spPr>
            <a:xfrm>
              <a:off x="148167" y="232832"/>
              <a:ext cx="148172" cy="1481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27" name="Shape"/>
            <p:cNvSpPr/>
            <p:nvPr/>
          </p:nvSpPr>
          <p:spPr>
            <a:xfrm>
              <a:off x="148168" y="287866"/>
              <a:ext cx="389467" cy="334436"/>
            </a:xfrm>
            <a:custGeom>
              <a:avLst/>
              <a:gdLst/>
              <a:ahLst/>
              <a:cxnLst>
                <a:cxn ang="0">
                  <a:pos x="wd2" y="hd2"/>
                </a:cxn>
                <a:cxn ang="5400000">
                  <a:pos x="wd2" y="hd2"/>
                </a:cxn>
                <a:cxn ang="10800000">
                  <a:pos x="wd2" y="hd2"/>
                </a:cxn>
                <a:cxn ang="16200000">
                  <a:pos x="wd2" y="hd2"/>
                </a:cxn>
              </a:cxnLst>
              <a:rect l="0" t="0" r="r" b="b"/>
              <a:pathLst>
                <a:path w="21600" h="21600" extrusionOk="0">
                  <a:moveTo>
                    <a:pt x="5635" y="12577"/>
                  </a:moveTo>
                  <a:lnTo>
                    <a:pt x="0" y="21600"/>
                  </a:lnTo>
                  <a:lnTo>
                    <a:pt x="21600" y="21600"/>
                  </a:lnTo>
                  <a:lnTo>
                    <a:pt x="16435" y="0"/>
                  </a:lnTo>
                  <a:lnTo>
                    <a:pt x="10800" y="18592"/>
                  </a:lnTo>
                  <a:lnTo>
                    <a:pt x="5635" y="1257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31" name="Group"/>
          <p:cNvGrpSpPr/>
          <p:nvPr/>
        </p:nvGrpSpPr>
        <p:grpSpPr>
          <a:xfrm>
            <a:off x="7465484" y="2457451"/>
            <a:ext cx="340785" cy="389467"/>
            <a:chOff x="0" y="0"/>
            <a:chExt cx="681568" cy="778933"/>
          </a:xfrm>
          <a:solidFill>
            <a:schemeClr val="tx1"/>
          </a:solidFill>
        </p:grpSpPr>
        <p:sp>
          <p:nvSpPr>
            <p:cNvPr id="2329" name="Shape"/>
            <p:cNvSpPr/>
            <p:nvPr/>
          </p:nvSpPr>
          <p:spPr>
            <a:xfrm>
              <a:off x="0" y="0"/>
              <a:ext cx="681569" cy="778934"/>
            </a:xfrm>
            <a:custGeom>
              <a:avLst/>
              <a:gdLst/>
              <a:ahLst/>
              <a:cxnLst>
                <a:cxn ang="0">
                  <a:pos x="wd2" y="hd2"/>
                </a:cxn>
                <a:cxn ang="5400000">
                  <a:pos x="wd2" y="hd2"/>
                </a:cxn>
                <a:cxn ang="10800000">
                  <a:pos x="wd2" y="hd2"/>
                </a:cxn>
                <a:cxn ang="16200000">
                  <a:pos x="wd2" y="hd2"/>
                </a:cxn>
              </a:cxnLst>
              <a:rect l="0" t="0" r="r" b="b"/>
              <a:pathLst>
                <a:path w="21600" h="21600" extrusionOk="0">
                  <a:moveTo>
                    <a:pt x="14489" y="0"/>
                  </a:moveTo>
                  <a:lnTo>
                    <a:pt x="0" y="0"/>
                  </a:lnTo>
                  <a:lnTo>
                    <a:pt x="0" y="21600"/>
                  </a:lnTo>
                  <a:lnTo>
                    <a:pt x="21600" y="21600"/>
                  </a:lnTo>
                  <a:lnTo>
                    <a:pt x="21600" y="6104"/>
                  </a:lnTo>
                  <a:lnTo>
                    <a:pt x="14489" y="0"/>
                  </a:lnTo>
                  <a:close/>
                  <a:moveTo>
                    <a:pt x="18514" y="18783"/>
                  </a:moveTo>
                  <a:lnTo>
                    <a:pt x="2952" y="18783"/>
                  </a:lnTo>
                  <a:lnTo>
                    <a:pt x="2952" y="2583"/>
                  </a:lnTo>
                  <a:lnTo>
                    <a:pt x="13282" y="2583"/>
                  </a:lnTo>
                  <a:lnTo>
                    <a:pt x="18514" y="7278"/>
                  </a:lnTo>
                  <a:lnTo>
                    <a:pt x="18514"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0" name="Triangle"/>
            <p:cNvSpPr/>
            <p:nvPr/>
          </p:nvSpPr>
          <p:spPr>
            <a:xfrm>
              <a:off x="241301" y="287866"/>
              <a:ext cx="258236" cy="2878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0482"/>
                  </a:lnTo>
                  <a:lnTo>
                    <a:pt x="0" y="0"/>
                  </a:lnTo>
                  <a:lnTo>
                    <a:pt x="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35" name="Group"/>
          <p:cNvGrpSpPr/>
          <p:nvPr/>
        </p:nvGrpSpPr>
        <p:grpSpPr>
          <a:xfrm>
            <a:off x="8246535" y="2457451"/>
            <a:ext cx="338667" cy="389467"/>
            <a:chOff x="0" y="0"/>
            <a:chExt cx="677333" cy="778933"/>
          </a:xfrm>
          <a:solidFill>
            <a:schemeClr val="tx1"/>
          </a:solidFill>
        </p:grpSpPr>
        <p:sp>
          <p:nvSpPr>
            <p:cNvPr id="2332" name="Shape"/>
            <p:cNvSpPr/>
            <p:nvPr/>
          </p:nvSpPr>
          <p:spPr>
            <a:xfrm>
              <a:off x="0" y="0"/>
              <a:ext cx="677334" cy="778934"/>
            </a:xfrm>
            <a:custGeom>
              <a:avLst/>
              <a:gdLst/>
              <a:ahLst/>
              <a:cxnLst>
                <a:cxn ang="0">
                  <a:pos x="wd2" y="hd2"/>
                </a:cxn>
                <a:cxn ang="5400000">
                  <a:pos x="wd2" y="hd2"/>
                </a:cxn>
                <a:cxn ang="10800000">
                  <a:pos x="wd2" y="hd2"/>
                </a:cxn>
                <a:cxn ang="16200000">
                  <a:pos x="wd2" y="hd2"/>
                </a:cxn>
              </a:cxnLst>
              <a:rect l="0" t="0" r="r" b="b"/>
              <a:pathLst>
                <a:path w="21600" h="21600" extrusionOk="0">
                  <a:moveTo>
                    <a:pt x="14580" y="0"/>
                  </a:moveTo>
                  <a:lnTo>
                    <a:pt x="0" y="0"/>
                  </a:lnTo>
                  <a:lnTo>
                    <a:pt x="0" y="21600"/>
                  </a:lnTo>
                  <a:lnTo>
                    <a:pt x="21600" y="21600"/>
                  </a:lnTo>
                  <a:lnTo>
                    <a:pt x="21600" y="6104"/>
                  </a:lnTo>
                  <a:lnTo>
                    <a:pt x="14580" y="0"/>
                  </a:lnTo>
                  <a:close/>
                  <a:moveTo>
                    <a:pt x="18630" y="18783"/>
                  </a:moveTo>
                  <a:lnTo>
                    <a:pt x="2970" y="18783"/>
                  </a:lnTo>
                  <a:lnTo>
                    <a:pt x="2970" y="2583"/>
                  </a:lnTo>
                  <a:lnTo>
                    <a:pt x="13230" y="2583"/>
                  </a:lnTo>
                  <a:lnTo>
                    <a:pt x="18630" y="7278"/>
                  </a:lnTo>
                  <a:lnTo>
                    <a:pt x="18630"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3" name="Shape"/>
            <p:cNvSpPr/>
            <p:nvPr/>
          </p:nvSpPr>
          <p:spPr>
            <a:xfrm>
              <a:off x="143933" y="296333"/>
              <a:ext cx="143934" cy="287868"/>
            </a:xfrm>
            <a:custGeom>
              <a:avLst/>
              <a:gdLst/>
              <a:ahLst/>
              <a:cxnLst>
                <a:cxn ang="0">
                  <a:pos x="wd2" y="hd2"/>
                </a:cxn>
                <a:cxn ang="5400000">
                  <a:pos x="wd2" y="hd2"/>
                </a:cxn>
                <a:cxn ang="10800000">
                  <a:pos x="wd2" y="hd2"/>
                </a:cxn>
                <a:cxn ang="16200000">
                  <a:pos x="wd2" y="hd2"/>
                </a:cxn>
              </a:cxnLst>
              <a:rect l="0" t="0" r="r" b="b"/>
              <a:pathLst>
                <a:path w="21600" h="21600" extrusionOk="0">
                  <a:moveTo>
                    <a:pt x="0" y="11118"/>
                  </a:moveTo>
                  <a:lnTo>
                    <a:pt x="21600" y="21600"/>
                  </a:lnTo>
                  <a:lnTo>
                    <a:pt x="21600" y="16518"/>
                  </a:lnTo>
                  <a:lnTo>
                    <a:pt x="10165" y="11118"/>
                  </a:lnTo>
                  <a:lnTo>
                    <a:pt x="21600" y="4765"/>
                  </a:lnTo>
                  <a:lnTo>
                    <a:pt x="21600" y="0"/>
                  </a:lnTo>
                  <a:lnTo>
                    <a:pt x="5082" y="7941"/>
                  </a:lnTo>
                  <a:lnTo>
                    <a:pt x="0" y="1111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4" name="Shape"/>
            <p:cNvSpPr/>
            <p:nvPr/>
          </p:nvSpPr>
          <p:spPr>
            <a:xfrm>
              <a:off x="389466" y="287866"/>
              <a:ext cx="148169" cy="287868"/>
            </a:xfrm>
            <a:custGeom>
              <a:avLst/>
              <a:gdLst/>
              <a:ahLst/>
              <a:cxnLst>
                <a:cxn ang="0">
                  <a:pos x="wd2" y="hd2"/>
                </a:cxn>
                <a:cxn ang="5400000">
                  <a:pos x="wd2" y="hd2"/>
                </a:cxn>
                <a:cxn ang="10800000">
                  <a:pos x="wd2" y="hd2"/>
                </a:cxn>
                <a:cxn ang="16200000">
                  <a:pos x="wd2" y="hd2"/>
                </a:cxn>
              </a:cxnLst>
              <a:rect l="0" t="0" r="r" b="b"/>
              <a:pathLst>
                <a:path w="21600" h="21600" extrusionOk="0">
                  <a:moveTo>
                    <a:pt x="0" y="5082"/>
                  </a:moveTo>
                  <a:lnTo>
                    <a:pt x="10491" y="10482"/>
                  </a:lnTo>
                  <a:lnTo>
                    <a:pt x="0" y="16518"/>
                  </a:lnTo>
                  <a:lnTo>
                    <a:pt x="0" y="21600"/>
                  </a:lnTo>
                  <a:lnTo>
                    <a:pt x="21600" y="10482"/>
                  </a:lnTo>
                  <a:lnTo>
                    <a:pt x="0" y="0"/>
                  </a:lnTo>
                  <a:lnTo>
                    <a:pt x="0" y="508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40" name="Group"/>
          <p:cNvGrpSpPr/>
          <p:nvPr/>
        </p:nvGrpSpPr>
        <p:grpSpPr>
          <a:xfrm>
            <a:off x="9025468" y="2457451"/>
            <a:ext cx="342901" cy="389467"/>
            <a:chOff x="0" y="0"/>
            <a:chExt cx="685800" cy="778933"/>
          </a:xfrm>
          <a:solidFill>
            <a:schemeClr val="tx1"/>
          </a:solidFill>
        </p:grpSpPr>
        <p:sp>
          <p:nvSpPr>
            <p:cNvPr id="2336" name="Shape"/>
            <p:cNvSpPr/>
            <p:nvPr/>
          </p:nvSpPr>
          <p:spPr>
            <a:xfrm>
              <a:off x="0" y="0"/>
              <a:ext cx="685801" cy="778934"/>
            </a:xfrm>
            <a:custGeom>
              <a:avLst/>
              <a:gdLst/>
              <a:ahLst/>
              <a:cxnLst>
                <a:cxn ang="0">
                  <a:pos x="wd2" y="hd2"/>
                </a:cxn>
                <a:cxn ang="5400000">
                  <a:pos x="wd2" y="hd2"/>
                </a:cxn>
                <a:cxn ang="10800000">
                  <a:pos x="wd2" y="hd2"/>
                </a:cxn>
                <a:cxn ang="16200000">
                  <a:pos x="wd2" y="hd2"/>
                </a:cxn>
              </a:cxnLst>
              <a:rect l="0" t="0" r="r" b="b"/>
              <a:pathLst>
                <a:path w="21600" h="21600" extrusionOk="0">
                  <a:moveTo>
                    <a:pt x="14400" y="0"/>
                  </a:moveTo>
                  <a:lnTo>
                    <a:pt x="0" y="0"/>
                  </a:lnTo>
                  <a:lnTo>
                    <a:pt x="0" y="21600"/>
                  </a:lnTo>
                  <a:lnTo>
                    <a:pt x="21600" y="21600"/>
                  </a:lnTo>
                  <a:lnTo>
                    <a:pt x="21600" y="6104"/>
                  </a:lnTo>
                  <a:lnTo>
                    <a:pt x="14400" y="0"/>
                  </a:lnTo>
                  <a:close/>
                  <a:moveTo>
                    <a:pt x="18400" y="18783"/>
                  </a:moveTo>
                  <a:lnTo>
                    <a:pt x="3200" y="18783"/>
                  </a:lnTo>
                  <a:lnTo>
                    <a:pt x="3200" y="2583"/>
                  </a:lnTo>
                  <a:lnTo>
                    <a:pt x="13067" y="2583"/>
                  </a:lnTo>
                  <a:lnTo>
                    <a:pt x="18400" y="7278"/>
                  </a:lnTo>
                  <a:lnTo>
                    <a:pt x="18400"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7" name="Square"/>
            <p:cNvSpPr/>
            <p:nvPr/>
          </p:nvSpPr>
          <p:spPr>
            <a:xfrm>
              <a:off x="148165" y="537632"/>
              <a:ext cx="93134" cy="931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8" name="Rectangle"/>
            <p:cNvSpPr/>
            <p:nvPr/>
          </p:nvSpPr>
          <p:spPr>
            <a:xfrm>
              <a:off x="296333" y="287866"/>
              <a:ext cx="93134" cy="342903"/>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39" name="Rectangle"/>
            <p:cNvSpPr/>
            <p:nvPr/>
          </p:nvSpPr>
          <p:spPr>
            <a:xfrm>
              <a:off x="436032" y="436032"/>
              <a:ext cx="101601" cy="1947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41" name="Shape"/>
          <p:cNvSpPr/>
          <p:nvPr/>
        </p:nvSpPr>
        <p:spPr>
          <a:xfrm>
            <a:off x="3611033" y="2457451"/>
            <a:ext cx="338667" cy="389467"/>
          </a:xfrm>
          <a:custGeom>
            <a:avLst/>
            <a:gdLst/>
            <a:ahLst/>
            <a:cxnLst>
              <a:cxn ang="0">
                <a:pos x="wd2" y="hd2"/>
              </a:cxn>
              <a:cxn ang="5400000">
                <a:pos x="wd2" y="hd2"/>
              </a:cxn>
              <a:cxn ang="10800000">
                <a:pos x="wd2" y="hd2"/>
              </a:cxn>
              <a:cxn ang="16200000">
                <a:pos x="wd2" y="hd2"/>
              </a:cxn>
            </a:cxnLst>
            <a:rect l="0" t="0" r="r" b="b"/>
            <a:pathLst>
              <a:path w="21600" h="21600" extrusionOk="0">
                <a:moveTo>
                  <a:pt x="14580" y="0"/>
                </a:moveTo>
                <a:lnTo>
                  <a:pt x="0" y="0"/>
                </a:lnTo>
                <a:lnTo>
                  <a:pt x="0" y="21600"/>
                </a:lnTo>
                <a:lnTo>
                  <a:pt x="21600" y="21600"/>
                </a:lnTo>
                <a:lnTo>
                  <a:pt x="21600" y="6104"/>
                </a:lnTo>
                <a:lnTo>
                  <a:pt x="14580" y="0"/>
                </a:lnTo>
                <a:close/>
                <a:moveTo>
                  <a:pt x="18630" y="18783"/>
                </a:moveTo>
                <a:lnTo>
                  <a:pt x="2970" y="18783"/>
                </a:lnTo>
                <a:lnTo>
                  <a:pt x="2970" y="2583"/>
                </a:lnTo>
                <a:lnTo>
                  <a:pt x="6210" y="2583"/>
                </a:lnTo>
                <a:lnTo>
                  <a:pt x="6210" y="14909"/>
                </a:lnTo>
                <a:lnTo>
                  <a:pt x="9180" y="10800"/>
                </a:lnTo>
                <a:lnTo>
                  <a:pt x="12420" y="14909"/>
                </a:lnTo>
                <a:lnTo>
                  <a:pt x="12420" y="2583"/>
                </a:lnTo>
                <a:lnTo>
                  <a:pt x="13230" y="2583"/>
                </a:lnTo>
                <a:lnTo>
                  <a:pt x="18630" y="7278"/>
                </a:lnTo>
                <a:lnTo>
                  <a:pt x="18630" y="1878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44" name="Group"/>
          <p:cNvGrpSpPr/>
          <p:nvPr/>
        </p:nvGrpSpPr>
        <p:grpSpPr>
          <a:xfrm>
            <a:off x="2779184" y="2457451"/>
            <a:ext cx="340785" cy="389467"/>
            <a:chOff x="0" y="0"/>
            <a:chExt cx="681568" cy="778933"/>
          </a:xfrm>
          <a:solidFill>
            <a:schemeClr val="tx1"/>
          </a:solidFill>
        </p:grpSpPr>
        <p:sp>
          <p:nvSpPr>
            <p:cNvPr id="2342" name="Shape"/>
            <p:cNvSpPr/>
            <p:nvPr/>
          </p:nvSpPr>
          <p:spPr>
            <a:xfrm>
              <a:off x="0" y="0"/>
              <a:ext cx="681569" cy="778934"/>
            </a:xfrm>
            <a:custGeom>
              <a:avLst/>
              <a:gdLst/>
              <a:ahLst/>
              <a:cxnLst>
                <a:cxn ang="0">
                  <a:pos x="wd2" y="hd2"/>
                </a:cxn>
                <a:cxn ang="5400000">
                  <a:pos x="wd2" y="hd2"/>
                </a:cxn>
                <a:cxn ang="10800000">
                  <a:pos x="wd2" y="hd2"/>
                </a:cxn>
                <a:cxn ang="16200000">
                  <a:pos x="wd2" y="hd2"/>
                </a:cxn>
              </a:cxnLst>
              <a:rect l="0" t="0" r="r" b="b"/>
              <a:pathLst>
                <a:path w="21600" h="21600" extrusionOk="0">
                  <a:moveTo>
                    <a:pt x="14489" y="0"/>
                  </a:moveTo>
                  <a:lnTo>
                    <a:pt x="0" y="0"/>
                  </a:lnTo>
                  <a:lnTo>
                    <a:pt x="0" y="21600"/>
                  </a:lnTo>
                  <a:lnTo>
                    <a:pt x="21600" y="21600"/>
                  </a:lnTo>
                  <a:lnTo>
                    <a:pt x="21600" y="6104"/>
                  </a:lnTo>
                  <a:lnTo>
                    <a:pt x="14489" y="0"/>
                  </a:lnTo>
                  <a:close/>
                  <a:moveTo>
                    <a:pt x="9257" y="10800"/>
                  </a:moveTo>
                  <a:lnTo>
                    <a:pt x="10867" y="10800"/>
                  </a:lnTo>
                  <a:lnTo>
                    <a:pt x="10867" y="9274"/>
                  </a:lnTo>
                  <a:lnTo>
                    <a:pt x="9257" y="9274"/>
                  </a:lnTo>
                  <a:lnTo>
                    <a:pt x="9257" y="7983"/>
                  </a:lnTo>
                  <a:lnTo>
                    <a:pt x="10867" y="7983"/>
                  </a:lnTo>
                  <a:lnTo>
                    <a:pt x="10867" y="6691"/>
                  </a:lnTo>
                  <a:lnTo>
                    <a:pt x="9257" y="6691"/>
                  </a:lnTo>
                  <a:lnTo>
                    <a:pt x="9257" y="5400"/>
                  </a:lnTo>
                  <a:lnTo>
                    <a:pt x="10867" y="5400"/>
                  </a:lnTo>
                  <a:lnTo>
                    <a:pt x="10867" y="3874"/>
                  </a:lnTo>
                  <a:lnTo>
                    <a:pt x="9257" y="3874"/>
                  </a:lnTo>
                  <a:lnTo>
                    <a:pt x="9257" y="2583"/>
                  </a:lnTo>
                  <a:lnTo>
                    <a:pt x="10867" y="2583"/>
                  </a:lnTo>
                  <a:lnTo>
                    <a:pt x="10867" y="3874"/>
                  </a:lnTo>
                  <a:lnTo>
                    <a:pt x="12477" y="3874"/>
                  </a:lnTo>
                  <a:lnTo>
                    <a:pt x="12477" y="5400"/>
                  </a:lnTo>
                  <a:lnTo>
                    <a:pt x="10867" y="5400"/>
                  </a:lnTo>
                  <a:lnTo>
                    <a:pt x="10867" y="6691"/>
                  </a:lnTo>
                  <a:lnTo>
                    <a:pt x="12477" y="6691"/>
                  </a:lnTo>
                  <a:lnTo>
                    <a:pt x="12477" y="7983"/>
                  </a:lnTo>
                  <a:lnTo>
                    <a:pt x="10867" y="7983"/>
                  </a:lnTo>
                  <a:lnTo>
                    <a:pt x="10867" y="9274"/>
                  </a:lnTo>
                  <a:lnTo>
                    <a:pt x="12477" y="9274"/>
                  </a:lnTo>
                  <a:lnTo>
                    <a:pt x="12477" y="10800"/>
                  </a:lnTo>
                  <a:lnTo>
                    <a:pt x="10867" y="10800"/>
                  </a:lnTo>
                  <a:lnTo>
                    <a:pt x="10867" y="12091"/>
                  </a:lnTo>
                  <a:lnTo>
                    <a:pt x="12477" y="12091"/>
                  </a:lnTo>
                  <a:lnTo>
                    <a:pt x="12477" y="13383"/>
                  </a:lnTo>
                  <a:lnTo>
                    <a:pt x="10867" y="13383"/>
                  </a:lnTo>
                  <a:lnTo>
                    <a:pt x="10867" y="12091"/>
                  </a:lnTo>
                  <a:lnTo>
                    <a:pt x="9257" y="12091"/>
                  </a:lnTo>
                  <a:lnTo>
                    <a:pt x="9257" y="10800"/>
                  </a:lnTo>
                  <a:close/>
                  <a:moveTo>
                    <a:pt x="6306" y="18783"/>
                  </a:moveTo>
                  <a:lnTo>
                    <a:pt x="3086" y="18783"/>
                  </a:lnTo>
                  <a:lnTo>
                    <a:pt x="3086" y="2583"/>
                  </a:lnTo>
                  <a:lnTo>
                    <a:pt x="7781" y="2583"/>
                  </a:lnTo>
                  <a:lnTo>
                    <a:pt x="7781" y="13383"/>
                  </a:lnTo>
                  <a:lnTo>
                    <a:pt x="6306" y="13383"/>
                  </a:lnTo>
                  <a:lnTo>
                    <a:pt x="6306" y="18783"/>
                  </a:lnTo>
                  <a:close/>
                  <a:moveTo>
                    <a:pt x="13953" y="20309"/>
                  </a:moveTo>
                  <a:lnTo>
                    <a:pt x="7781" y="20309"/>
                  </a:lnTo>
                  <a:lnTo>
                    <a:pt x="7781" y="14909"/>
                  </a:lnTo>
                  <a:lnTo>
                    <a:pt x="13953" y="14909"/>
                  </a:lnTo>
                  <a:lnTo>
                    <a:pt x="13953" y="20309"/>
                  </a:lnTo>
                  <a:close/>
                  <a:moveTo>
                    <a:pt x="18648" y="18783"/>
                  </a:moveTo>
                  <a:lnTo>
                    <a:pt x="15429" y="18783"/>
                  </a:lnTo>
                  <a:lnTo>
                    <a:pt x="15429" y="13383"/>
                  </a:lnTo>
                  <a:lnTo>
                    <a:pt x="13953" y="13383"/>
                  </a:lnTo>
                  <a:lnTo>
                    <a:pt x="13953" y="3170"/>
                  </a:lnTo>
                  <a:lnTo>
                    <a:pt x="18648" y="7278"/>
                  </a:lnTo>
                  <a:lnTo>
                    <a:pt x="18648" y="1878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43" name="Rectangle"/>
            <p:cNvSpPr/>
            <p:nvPr/>
          </p:nvSpPr>
          <p:spPr>
            <a:xfrm>
              <a:off x="292101" y="584200"/>
              <a:ext cx="101601" cy="46568"/>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47" name="Group"/>
          <p:cNvGrpSpPr/>
          <p:nvPr/>
        </p:nvGrpSpPr>
        <p:grpSpPr>
          <a:xfrm>
            <a:off x="3611035" y="3236384"/>
            <a:ext cx="338667" cy="391583"/>
            <a:chOff x="0" y="0"/>
            <a:chExt cx="677333" cy="783165"/>
          </a:xfrm>
          <a:solidFill>
            <a:schemeClr val="tx1"/>
          </a:solidFill>
        </p:grpSpPr>
        <p:sp>
          <p:nvSpPr>
            <p:cNvPr id="2345" name="Shape"/>
            <p:cNvSpPr/>
            <p:nvPr/>
          </p:nvSpPr>
          <p:spPr>
            <a:xfrm>
              <a:off x="139698" y="-1"/>
              <a:ext cx="389468" cy="194735"/>
            </a:xfrm>
            <a:custGeom>
              <a:avLst/>
              <a:gdLst/>
              <a:ahLst/>
              <a:cxnLst>
                <a:cxn ang="0">
                  <a:pos x="wd2" y="hd2"/>
                </a:cxn>
                <a:cxn ang="5400000">
                  <a:pos x="wd2" y="hd2"/>
                </a:cxn>
                <a:cxn ang="10800000">
                  <a:pos x="wd2" y="hd2"/>
                </a:cxn>
                <a:cxn ang="16200000">
                  <a:pos x="wd2" y="hd2"/>
                </a:cxn>
              </a:cxnLst>
              <a:rect l="0" t="0" r="r" b="b"/>
              <a:pathLst>
                <a:path w="21600" h="21600" extrusionOk="0">
                  <a:moveTo>
                    <a:pt x="21600" y="10428"/>
                  </a:moveTo>
                  <a:cubicBezTo>
                    <a:pt x="16386" y="10428"/>
                    <a:pt x="16386" y="10428"/>
                    <a:pt x="16386" y="10428"/>
                  </a:cubicBezTo>
                  <a:cubicBezTo>
                    <a:pt x="16386" y="4469"/>
                    <a:pt x="13779" y="0"/>
                    <a:pt x="10800" y="0"/>
                  </a:cubicBezTo>
                  <a:cubicBezTo>
                    <a:pt x="7821" y="0"/>
                    <a:pt x="5586" y="4469"/>
                    <a:pt x="5586" y="10428"/>
                  </a:cubicBezTo>
                  <a:cubicBezTo>
                    <a:pt x="0" y="10428"/>
                    <a:pt x="0" y="10428"/>
                    <a:pt x="0" y="10428"/>
                  </a:cubicBezTo>
                  <a:cubicBezTo>
                    <a:pt x="0" y="21600"/>
                    <a:pt x="0" y="21600"/>
                    <a:pt x="0" y="21600"/>
                  </a:cubicBezTo>
                  <a:cubicBezTo>
                    <a:pt x="21600" y="21600"/>
                    <a:pt x="21600" y="21600"/>
                    <a:pt x="21600" y="21600"/>
                  </a:cubicBezTo>
                  <a:lnTo>
                    <a:pt x="21600" y="10428"/>
                  </a:lnTo>
                  <a:close/>
                  <a:moveTo>
                    <a:pt x="10800" y="16386"/>
                  </a:moveTo>
                  <a:cubicBezTo>
                    <a:pt x="9310" y="16386"/>
                    <a:pt x="8193" y="13407"/>
                    <a:pt x="8193" y="10428"/>
                  </a:cubicBezTo>
                  <a:cubicBezTo>
                    <a:pt x="8193" y="7448"/>
                    <a:pt x="9310" y="5214"/>
                    <a:pt x="10800" y="5214"/>
                  </a:cubicBezTo>
                  <a:cubicBezTo>
                    <a:pt x="12290" y="5214"/>
                    <a:pt x="13779" y="7448"/>
                    <a:pt x="13779" y="10428"/>
                  </a:cubicBezTo>
                  <a:cubicBezTo>
                    <a:pt x="13779" y="13407"/>
                    <a:pt x="12290" y="16386"/>
                    <a:pt x="10800" y="16386"/>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46" name="Shape"/>
            <p:cNvSpPr/>
            <p:nvPr/>
          </p:nvSpPr>
          <p:spPr>
            <a:xfrm>
              <a:off x="0" y="97365"/>
              <a:ext cx="677334" cy="685801"/>
            </a:xfrm>
            <a:custGeom>
              <a:avLst/>
              <a:gdLst/>
              <a:ahLst/>
              <a:cxnLst>
                <a:cxn ang="0">
                  <a:pos x="wd2" y="hd2"/>
                </a:cxn>
                <a:cxn ang="5400000">
                  <a:pos x="wd2" y="hd2"/>
                </a:cxn>
                <a:cxn ang="10800000">
                  <a:pos x="wd2" y="hd2"/>
                </a:cxn>
                <a:cxn ang="16200000">
                  <a:pos x="wd2" y="hd2"/>
                </a:cxn>
              </a:cxnLst>
              <a:rect l="0" t="0" r="r" b="b"/>
              <a:pathLst>
                <a:path w="21600" h="21600" extrusionOk="0">
                  <a:moveTo>
                    <a:pt x="18630" y="0"/>
                  </a:moveTo>
                  <a:lnTo>
                    <a:pt x="18630" y="4667"/>
                  </a:lnTo>
                  <a:lnTo>
                    <a:pt x="2970" y="4667"/>
                  </a:lnTo>
                  <a:lnTo>
                    <a:pt x="2970" y="0"/>
                  </a:lnTo>
                  <a:lnTo>
                    <a:pt x="0" y="0"/>
                  </a:lnTo>
                  <a:lnTo>
                    <a:pt x="0" y="21600"/>
                  </a:lnTo>
                  <a:lnTo>
                    <a:pt x="21600" y="21600"/>
                  </a:lnTo>
                  <a:lnTo>
                    <a:pt x="21600" y="0"/>
                  </a:lnTo>
                  <a:lnTo>
                    <a:pt x="18630" y="0"/>
                  </a:lnTo>
                  <a:close/>
                  <a:moveTo>
                    <a:pt x="9990" y="18400"/>
                  </a:moveTo>
                  <a:lnTo>
                    <a:pt x="8910" y="17067"/>
                  </a:lnTo>
                  <a:lnTo>
                    <a:pt x="4455" y="12933"/>
                  </a:lnTo>
                  <a:lnTo>
                    <a:pt x="6885" y="10800"/>
                  </a:lnTo>
                  <a:lnTo>
                    <a:pt x="9990" y="14000"/>
                  </a:lnTo>
                  <a:lnTo>
                    <a:pt x="16200" y="7733"/>
                  </a:lnTo>
                  <a:lnTo>
                    <a:pt x="18630" y="9867"/>
                  </a:lnTo>
                  <a:lnTo>
                    <a:pt x="9990" y="184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48" name="Shape"/>
          <p:cNvSpPr/>
          <p:nvPr/>
        </p:nvSpPr>
        <p:spPr>
          <a:xfrm>
            <a:off x="1998774" y="3238488"/>
            <a:ext cx="368875" cy="338680"/>
          </a:xfrm>
          <a:custGeom>
            <a:avLst/>
            <a:gdLst/>
            <a:ahLst/>
            <a:cxnLst>
              <a:cxn ang="0">
                <a:pos x="wd2" y="hd2"/>
              </a:cxn>
              <a:cxn ang="5400000">
                <a:pos x="wd2" y="hd2"/>
              </a:cxn>
              <a:cxn ang="10800000">
                <a:pos x="wd2" y="hd2"/>
              </a:cxn>
              <a:cxn ang="16200000">
                <a:pos x="wd2" y="hd2"/>
              </a:cxn>
            </a:cxnLst>
            <a:rect l="0" t="0" r="r" b="b"/>
            <a:pathLst>
              <a:path w="21029" h="21334" extrusionOk="0">
                <a:moveTo>
                  <a:pt x="20175" y="369"/>
                </a:moveTo>
                <a:cubicBezTo>
                  <a:pt x="19219" y="-266"/>
                  <a:pt x="17881" y="-54"/>
                  <a:pt x="17308" y="793"/>
                </a:cubicBezTo>
                <a:cubicBezTo>
                  <a:pt x="6986" y="14558"/>
                  <a:pt x="6986" y="14558"/>
                  <a:pt x="6986" y="14558"/>
                </a:cubicBezTo>
                <a:cubicBezTo>
                  <a:pt x="3545" y="10322"/>
                  <a:pt x="3545" y="10322"/>
                  <a:pt x="3545" y="10322"/>
                </a:cubicBezTo>
                <a:cubicBezTo>
                  <a:pt x="2972" y="9475"/>
                  <a:pt x="1634" y="9263"/>
                  <a:pt x="678" y="10110"/>
                </a:cubicBezTo>
                <a:cubicBezTo>
                  <a:pt x="-87" y="10746"/>
                  <a:pt x="-278" y="12016"/>
                  <a:pt x="487" y="12863"/>
                </a:cubicBezTo>
                <a:cubicBezTo>
                  <a:pt x="7177" y="21334"/>
                  <a:pt x="7177" y="21334"/>
                  <a:pt x="7177" y="21334"/>
                </a:cubicBezTo>
                <a:cubicBezTo>
                  <a:pt x="20557" y="3122"/>
                  <a:pt x="20557" y="3122"/>
                  <a:pt x="20557" y="3122"/>
                </a:cubicBezTo>
                <a:cubicBezTo>
                  <a:pt x="21322" y="2275"/>
                  <a:pt x="21131" y="1005"/>
                  <a:pt x="20175" y="36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49" name="Shape"/>
          <p:cNvSpPr/>
          <p:nvPr/>
        </p:nvSpPr>
        <p:spPr>
          <a:xfrm>
            <a:off x="2794000" y="3236384"/>
            <a:ext cx="376767" cy="368301"/>
          </a:xfrm>
          <a:custGeom>
            <a:avLst/>
            <a:gdLst/>
            <a:ahLst/>
            <a:cxnLst>
              <a:cxn ang="0">
                <a:pos x="wd2" y="hd2"/>
              </a:cxn>
              <a:cxn ang="5400000">
                <a:pos x="wd2" y="hd2"/>
              </a:cxn>
              <a:cxn ang="10800000">
                <a:pos x="wd2" y="hd2"/>
              </a:cxn>
              <a:cxn ang="16200000">
                <a:pos x="wd2" y="hd2"/>
              </a:cxn>
            </a:cxnLst>
            <a:rect l="0" t="0" r="r" b="b"/>
            <a:pathLst>
              <a:path w="21600" h="21600" extrusionOk="0">
                <a:moveTo>
                  <a:pt x="21600" y="1585"/>
                </a:moveTo>
                <a:cubicBezTo>
                  <a:pt x="20057" y="0"/>
                  <a:pt x="20057" y="0"/>
                  <a:pt x="20057" y="0"/>
                </a:cubicBezTo>
                <a:cubicBezTo>
                  <a:pt x="16586" y="4161"/>
                  <a:pt x="16586" y="4161"/>
                  <a:pt x="16586" y="4161"/>
                </a:cubicBezTo>
                <a:cubicBezTo>
                  <a:pt x="14850" y="2378"/>
                  <a:pt x="12536" y="1387"/>
                  <a:pt x="9836" y="1387"/>
                </a:cubicBezTo>
                <a:cubicBezTo>
                  <a:pt x="4436" y="1387"/>
                  <a:pt x="0" y="5945"/>
                  <a:pt x="0" y="11494"/>
                </a:cubicBezTo>
                <a:cubicBezTo>
                  <a:pt x="0" y="17042"/>
                  <a:pt x="4436" y="21600"/>
                  <a:pt x="9836" y="21600"/>
                </a:cubicBezTo>
                <a:cubicBezTo>
                  <a:pt x="15236" y="21600"/>
                  <a:pt x="19671" y="17042"/>
                  <a:pt x="19671" y="11494"/>
                </a:cubicBezTo>
                <a:cubicBezTo>
                  <a:pt x="19671" y="9512"/>
                  <a:pt x="19093" y="7530"/>
                  <a:pt x="18129" y="6143"/>
                </a:cubicBezTo>
                <a:lnTo>
                  <a:pt x="21600" y="1585"/>
                </a:lnTo>
                <a:close/>
                <a:moveTo>
                  <a:pt x="18321" y="11494"/>
                </a:moveTo>
                <a:cubicBezTo>
                  <a:pt x="18321" y="16250"/>
                  <a:pt x="14464" y="20015"/>
                  <a:pt x="9836" y="20015"/>
                </a:cubicBezTo>
                <a:cubicBezTo>
                  <a:pt x="5207" y="20015"/>
                  <a:pt x="1543" y="16250"/>
                  <a:pt x="1543" y="11494"/>
                </a:cubicBezTo>
                <a:cubicBezTo>
                  <a:pt x="1543" y="6738"/>
                  <a:pt x="5207" y="2774"/>
                  <a:pt x="9836" y="2774"/>
                </a:cubicBezTo>
                <a:cubicBezTo>
                  <a:pt x="12150" y="2774"/>
                  <a:pt x="14079" y="3765"/>
                  <a:pt x="15621" y="5152"/>
                </a:cubicBezTo>
                <a:cubicBezTo>
                  <a:pt x="9643" y="12286"/>
                  <a:pt x="9643" y="12286"/>
                  <a:pt x="9643" y="12286"/>
                </a:cubicBezTo>
                <a:cubicBezTo>
                  <a:pt x="5014" y="7728"/>
                  <a:pt x="5014" y="7728"/>
                  <a:pt x="5014" y="7728"/>
                </a:cubicBezTo>
                <a:cubicBezTo>
                  <a:pt x="3471" y="10701"/>
                  <a:pt x="3471" y="10701"/>
                  <a:pt x="3471" y="10701"/>
                </a:cubicBezTo>
                <a:cubicBezTo>
                  <a:pt x="8293" y="16250"/>
                  <a:pt x="8293" y="16250"/>
                  <a:pt x="8293" y="16250"/>
                </a:cubicBezTo>
                <a:cubicBezTo>
                  <a:pt x="9257" y="17637"/>
                  <a:pt x="9257" y="17637"/>
                  <a:pt x="9257" y="17637"/>
                </a:cubicBezTo>
                <a:cubicBezTo>
                  <a:pt x="10414" y="16250"/>
                  <a:pt x="10414" y="16250"/>
                  <a:pt x="10414" y="16250"/>
                </a:cubicBezTo>
                <a:cubicBezTo>
                  <a:pt x="17164" y="7332"/>
                  <a:pt x="17164" y="7332"/>
                  <a:pt x="17164" y="7332"/>
                </a:cubicBezTo>
                <a:cubicBezTo>
                  <a:pt x="17936" y="8521"/>
                  <a:pt x="18321" y="9908"/>
                  <a:pt x="18321" y="1149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52" name="Group"/>
          <p:cNvGrpSpPr/>
          <p:nvPr/>
        </p:nvGrpSpPr>
        <p:grpSpPr>
          <a:xfrm>
            <a:off x="5171017" y="3285067"/>
            <a:ext cx="342901" cy="342901"/>
            <a:chOff x="0" y="0"/>
            <a:chExt cx="685800" cy="685800"/>
          </a:xfrm>
          <a:solidFill>
            <a:schemeClr val="tx1"/>
          </a:solidFill>
        </p:grpSpPr>
        <p:sp>
          <p:nvSpPr>
            <p:cNvPr id="2350"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20000" y="20133"/>
                  </a:moveTo>
                  <a:lnTo>
                    <a:pt x="1467" y="20133"/>
                  </a:lnTo>
                  <a:lnTo>
                    <a:pt x="1467" y="1600"/>
                  </a:lnTo>
                  <a:lnTo>
                    <a:pt x="20000" y="1600"/>
                  </a:lnTo>
                  <a:lnTo>
                    <a:pt x="20000" y="20133"/>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51" name="Shape"/>
            <p:cNvSpPr/>
            <p:nvPr/>
          </p:nvSpPr>
          <p:spPr>
            <a:xfrm>
              <a:off x="143933" y="148168"/>
              <a:ext cx="419102" cy="414867"/>
            </a:xfrm>
            <a:custGeom>
              <a:avLst/>
              <a:gdLst/>
              <a:ahLst/>
              <a:cxnLst>
                <a:cxn ang="0">
                  <a:pos x="wd2" y="hd2"/>
                </a:cxn>
                <a:cxn ang="5400000">
                  <a:pos x="wd2" y="hd2"/>
                </a:cxn>
                <a:cxn ang="10800000">
                  <a:pos x="wd2" y="hd2"/>
                </a:cxn>
                <a:cxn ang="16200000">
                  <a:pos x="wd2" y="hd2"/>
                </a:cxn>
              </a:cxnLst>
              <a:rect l="0" t="0" r="r" b="b"/>
              <a:pathLst>
                <a:path w="21600" h="21600" extrusionOk="0">
                  <a:moveTo>
                    <a:pt x="3491" y="21600"/>
                  </a:moveTo>
                  <a:lnTo>
                    <a:pt x="10909" y="14327"/>
                  </a:lnTo>
                  <a:lnTo>
                    <a:pt x="17673" y="21600"/>
                  </a:lnTo>
                  <a:lnTo>
                    <a:pt x="21600" y="18073"/>
                  </a:lnTo>
                  <a:lnTo>
                    <a:pt x="14400" y="10800"/>
                  </a:lnTo>
                  <a:lnTo>
                    <a:pt x="21600" y="3747"/>
                  </a:lnTo>
                  <a:lnTo>
                    <a:pt x="17673" y="0"/>
                  </a:lnTo>
                  <a:lnTo>
                    <a:pt x="10909" y="7273"/>
                  </a:lnTo>
                  <a:lnTo>
                    <a:pt x="3491" y="0"/>
                  </a:lnTo>
                  <a:lnTo>
                    <a:pt x="0" y="3747"/>
                  </a:lnTo>
                  <a:lnTo>
                    <a:pt x="6982" y="10800"/>
                  </a:lnTo>
                  <a:lnTo>
                    <a:pt x="0" y="18073"/>
                  </a:lnTo>
                  <a:lnTo>
                    <a:pt x="3491"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53" name="Shape"/>
          <p:cNvSpPr/>
          <p:nvPr/>
        </p:nvSpPr>
        <p:spPr>
          <a:xfrm>
            <a:off x="4436533" y="3236384"/>
            <a:ext cx="343405" cy="391583"/>
          </a:xfrm>
          <a:custGeom>
            <a:avLst/>
            <a:gdLst/>
            <a:ahLst/>
            <a:cxnLst>
              <a:cxn ang="0">
                <a:pos x="wd2" y="hd2"/>
              </a:cxn>
              <a:cxn ang="5400000">
                <a:pos x="wd2" y="hd2"/>
              </a:cxn>
              <a:cxn ang="10800000">
                <a:pos x="wd2" y="hd2"/>
              </a:cxn>
              <a:cxn ang="16200000">
                <a:pos x="wd2" y="hd2"/>
              </a:cxn>
            </a:cxnLst>
            <a:rect l="0" t="0" r="r" b="b"/>
            <a:pathLst>
              <a:path w="21368" h="21600" extrusionOk="0">
                <a:moveTo>
                  <a:pt x="0" y="5400"/>
                </a:moveTo>
                <a:cubicBezTo>
                  <a:pt x="0" y="16200"/>
                  <a:pt x="0" y="16200"/>
                  <a:pt x="0" y="16200"/>
                </a:cubicBezTo>
                <a:cubicBezTo>
                  <a:pt x="0" y="18807"/>
                  <a:pt x="0" y="21600"/>
                  <a:pt x="4614" y="21600"/>
                </a:cubicBezTo>
                <a:cubicBezTo>
                  <a:pt x="10695" y="21600"/>
                  <a:pt x="10695" y="21600"/>
                  <a:pt x="10695" y="21600"/>
                </a:cubicBezTo>
                <a:cubicBezTo>
                  <a:pt x="14260" y="21600"/>
                  <a:pt x="15099" y="19924"/>
                  <a:pt x="15309" y="18062"/>
                </a:cubicBezTo>
                <a:cubicBezTo>
                  <a:pt x="20971" y="11731"/>
                  <a:pt x="20971" y="11731"/>
                  <a:pt x="20971" y="11731"/>
                </a:cubicBezTo>
                <a:cubicBezTo>
                  <a:pt x="21600" y="11172"/>
                  <a:pt x="21390" y="10428"/>
                  <a:pt x="20971" y="9869"/>
                </a:cubicBezTo>
                <a:cubicBezTo>
                  <a:pt x="20761" y="9683"/>
                  <a:pt x="19713" y="8938"/>
                  <a:pt x="18245" y="8938"/>
                </a:cubicBezTo>
                <a:cubicBezTo>
                  <a:pt x="17616" y="8938"/>
                  <a:pt x="16777" y="9124"/>
                  <a:pt x="15728" y="9869"/>
                </a:cubicBezTo>
                <a:cubicBezTo>
                  <a:pt x="13841" y="11545"/>
                  <a:pt x="13841" y="11545"/>
                  <a:pt x="13841" y="11545"/>
                </a:cubicBezTo>
                <a:cubicBezTo>
                  <a:pt x="13841" y="2607"/>
                  <a:pt x="13841" y="2607"/>
                  <a:pt x="13841" y="2607"/>
                </a:cubicBezTo>
                <a:cubicBezTo>
                  <a:pt x="13841" y="1862"/>
                  <a:pt x="13002" y="1303"/>
                  <a:pt x="12163" y="1303"/>
                </a:cubicBezTo>
                <a:cubicBezTo>
                  <a:pt x="10695" y="1303"/>
                  <a:pt x="10695" y="1303"/>
                  <a:pt x="10695" y="1303"/>
                </a:cubicBezTo>
                <a:cubicBezTo>
                  <a:pt x="10695" y="559"/>
                  <a:pt x="10066" y="0"/>
                  <a:pt x="9227" y="0"/>
                </a:cubicBezTo>
                <a:cubicBezTo>
                  <a:pt x="7759" y="0"/>
                  <a:pt x="7759" y="0"/>
                  <a:pt x="7759" y="0"/>
                </a:cubicBezTo>
                <a:cubicBezTo>
                  <a:pt x="6920" y="0"/>
                  <a:pt x="6082" y="559"/>
                  <a:pt x="6082" y="1303"/>
                </a:cubicBezTo>
                <a:cubicBezTo>
                  <a:pt x="4614" y="1303"/>
                  <a:pt x="4614" y="1303"/>
                  <a:pt x="4614" y="1303"/>
                </a:cubicBezTo>
                <a:cubicBezTo>
                  <a:pt x="3775" y="1303"/>
                  <a:pt x="3146" y="1862"/>
                  <a:pt x="3146" y="2607"/>
                </a:cubicBezTo>
                <a:cubicBezTo>
                  <a:pt x="3146" y="4097"/>
                  <a:pt x="3146" y="4097"/>
                  <a:pt x="3146" y="4097"/>
                </a:cubicBezTo>
                <a:cubicBezTo>
                  <a:pt x="1678" y="4097"/>
                  <a:pt x="1678" y="4097"/>
                  <a:pt x="1678" y="4097"/>
                </a:cubicBezTo>
                <a:cubicBezTo>
                  <a:pt x="839" y="4097"/>
                  <a:pt x="0" y="4655"/>
                  <a:pt x="0" y="5400"/>
                </a:cubicBezTo>
                <a:close/>
                <a:moveTo>
                  <a:pt x="1678" y="5400"/>
                </a:moveTo>
                <a:cubicBezTo>
                  <a:pt x="3146" y="5400"/>
                  <a:pt x="3146" y="5400"/>
                  <a:pt x="3146" y="5400"/>
                </a:cubicBezTo>
                <a:cubicBezTo>
                  <a:pt x="3146" y="6703"/>
                  <a:pt x="3146" y="6703"/>
                  <a:pt x="3146" y="6703"/>
                </a:cubicBezTo>
                <a:cubicBezTo>
                  <a:pt x="3146" y="10800"/>
                  <a:pt x="3146" y="10800"/>
                  <a:pt x="3146" y="10800"/>
                </a:cubicBezTo>
                <a:cubicBezTo>
                  <a:pt x="4614" y="10800"/>
                  <a:pt x="4614" y="10800"/>
                  <a:pt x="4614" y="10800"/>
                </a:cubicBezTo>
                <a:cubicBezTo>
                  <a:pt x="4614" y="4097"/>
                  <a:pt x="4614" y="4097"/>
                  <a:pt x="4614" y="4097"/>
                </a:cubicBezTo>
                <a:cubicBezTo>
                  <a:pt x="4614" y="2607"/>
                  <a:pt x="4614" y="2607"/>
                  <a:pt x="4614" y="2607"/>
                </a:cubicBezTo>
                <a:cubicBezTo>
                  <a:pt x="6082" y="2607"/>
                  <a:pt x="6082" y="2607"/>
                  <a:pt x="6082" y="2607"/>
                </a:cubicBezTo>
                <a:cubicBezTo>
                  <a:pt x="6082" y="4097"/>
                  <a:pt x="6082" y="4097"/>
                  <a:pt x="6082" y="4097"/>
                </a:cubicBezTo>
                <a:cubicBezTo>
                  <a:pt x="6082" y="10800"/>
                  <a:pt x="6082" y="10800"/>
                  <a:pt x="6082" y="10800"/>
                </a:cubicBezTo>
                <a:cubicBezTo>
                  <a:pt x="7759" y="10800"/>
                  <a:pt x="7759" y="10800"/>
                  <a:pt x="7759" y="10800"/>
                </a:cubicBezTo>
                <a:cubicBezTo>
                  <a:pt x="7759" y="2607"/>
                  <a:pt x="7759" y="2607"/>
                  <a:pt x="7759" y="2607"/>
                </a:cubicBezTo>
                <a:cubicBezTo>
                  <a:pt x="7759" y="1303"/>
                  <a:pt x="7759" y="1303"/>
                  <a:pt x="7759" y="1303"/>
                </a:cubicBezTo>
                <a:cubicBezTo>
                  <a:pt x="9227" y="1303"/>
                  <a:pt x="9227" y="1303"/>
                  <a:pt x="9227" y="1303"/>
                </a:cubicBezTo>
                <a:cubicBezTo>
                  <a:pt x="9227" y="2607"/>
                  <a:pt x="9227" y="2607"/>
                  <a:pt x="9227" y="2607"/>
                </a:cubicBezTo>
                <a:cubicBezTo>
                  <a:pt x="9227" y="10800"/>
                  <a:pt x="9227" y="10800"/>
                  <a:pt x="9227" y="10800"/>
                </a:cubicBezTo>
                <a:cubicBezTo>
                  <a:pt x="10695" y="10800"/>
                  <a:pt x="10695" y="10800"/>
                  <a:pt x="10695" y="10800"/>
                </a:cubicBezTo>
                <a:cubicBezTo>
                  <a:pt x="10695" y="5400"/>
                  <a:pt x="10695" y="5400"/>
                  <a:pt x="10695" y="5400"/>
                </a:cubicBezTo>
                <a:cubicBezTo>
                  <a:pt x="10695" y="4097"/>
                  <a:pt x="10695" y="4097"/>
                  <a:pt x="10695" y="4097"/>
                </a:cubicBezTo>
                <a:cubicBezTo>
                  <a:pt x="10695" y="2607"/>
                  <a:pt x="10695" y="2607"/>
                  <a:pt x="10695" y="2607"/>
                </a:cubicBezTo>
                <a:cubicBezTo>
                  <a:pt x="12163" y="2607"/>
                  <a:pt x="12163" y="2607"/>
                  <a:pt x="12163" y="2607"/>
                </a:cubicBezTo>
                <a:cubicBezTo>
                  <a:pt x="12163" y="4097"/>
                  <a:pt x="12163" y="4097"/>
                  <a:pt x="12163" y="4097"/>
                </a:cubicBezTo>
                <a:cubicBezTo>
                  <a:pt x="12163" y="5400"/>
                  <a:pt x="12163" y="5400"/>
                  <a:pt x="12163" y="5400"/>
                </a:cubicBezTo>
                <a:cubicBezTo>
                  <a:pt x="12163" y="13593"/>
                  <a:pt x="12163" y="13593"/>
                  <a:pt x="12163" y="13593"/>
                </a:cubicBezTo>
                <a:cubicBezTo>
                  <a:pt x="13841" y="13593"/>
                  <a:pt x="13841" y="13593"/>
                  <a:pt x="13841" y="13593"/>
                </a:cubicBezTo>
                <a:cubicBezTo>
                  <a:pt x="13841" y="13593"/>
                  <a:pt x="13841" y="13593"/>
                  <a:pt x="13841" y="13593"/>
                </a:cubicBezTo>
                <a:cubicBezTo>
                  <a:pt x="13841" y="13593"/>
                  <a:pt x="15309" y="12103"/>
                  <a:pt x="16777" y="10800"/>
                </a:cubicBezTo>
                <a:cubicBezTo>
                  <a:pt x="17406" y="10428"/>
                  <a:pt x="17825" y="10241"/>
                  <a:pt x="18245" y="10241"/>
                </a:cubicBezTo>
                <a:cubicBezTo>
                  <a:pt x="19293" y="10241"/>
                  <a:pt x="19922" y="10800"/>
                  <a:pt x="19922" y="10800"/>
                </a:cubicBezTo>
                <a:cubicBezTo>
                  <a:pt x="13841" y="17503"/>
                  <a:pt x="13841" y="17503"/>
                  <a:pt x="13841" y="17503"/>
                </a:cubicBezTo>
                <a:cubicBezTo>
                  <a:pt x="13841" y="17503"/>
                  <a:pt x="13841" y="17503"/>
                  <a:pt x="13841" y="17503"/>
                </a:cubicBezTo>
                <a:cubicBezTo>
                  <a:pt x="13841" y="17503"/>
                  <a:pt x="13841" y="17503"/>
                  <a:pt x="13841" y="17503"/>
                </a:cubicBezTo>
                <a:cubicBezTo>
                  <a:pt x="13631" y="19366"/>
                  <a:pt x="13212" y="20297"/>
                  <a:pt x="10695" y="20297"/>
                </a:cubicBezTo>
                <a:cubicBezTo>
                  <a:pt x="7759" y="20297"/>
                  <a:pt x="7759" y="20297"/>
                  <a:pt x="4614" y="20297"/>
                </a:cubicBezTo>
                <a:cubicBezTo>
                  <a:pt x="1678" y="20297"/>
                  <a:pt x="1678" y="18993"/>
                  <a:pt x="1678" y="16200"/>
                </a:cubicBezTo>
                <a:cubicBezTo>
                  <a:pt x="1678" y="14152"/>
                  <a:pt x="1678" y="9124"/>
                  <a:pt x="1678" y="6703"/>
                </a:cubicBezTo>
                <a:lnTo>
                  <a:pt x="1678" y="54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54" name="Shape"/>
          <p:cNvSpPr/>
          <p:nvPr/>
        </p:nvSpPr>
        <p:spPr>
          <a:xfrm>
            <a:off x="10612967" y="2480733"/>
            <a:ext cx="366185" cy="366185"/>
          </a:xfrm>
          <a:custGeom>
            <a:avLst/>
            <a:gdLst/>
            <a:ahLst/>
            <a:cxnLst>
              <a:cxn ang="0">
                <a:pos x="wd2" y="hd2"/>
              </a:cxn>
              <a:cxn ang="5400000">
                <a:pos x="wd2" y="hd2"/>
              </a:cxn>
              <a:cxn ang="10800000">
                <a:pos x="wd2" y="hd2"/>
              </a:cxn>
              <a:cxn ang="16200000">
                <a:pos x="wd2" y="hd2"/>
              </a:cxn>
            </a:cxnLst>
            <a:rect l="0" t="0" r="r" b="b"/>
            <a:pathLst>
              <a:path w="21600" h="21600" extrusionOk="0">
                <a:moveTo>
                  <a:pt x="10701" y="0"/>
                </a:moveTo>
                <a:cubicBezTo>
                  <a:pt x="4756" y="0"/>
                  <a:pt x="0" y="4756"/>
                  <a:pt x="0" y="10701"/>
                </a:cubicBezTo>
                <a:cubicBezTo>
                  <a:pt x="0" y="16646"/>
                  <a:pt x="4756" y="21600"/>
                  <a:pt x="10701" y="21600"/>
                </a:cubicBezTo>
                <a:cubicBezTo>
                  <a:pt x="16646" y="21600"/>
                  <a:pt x="21600" y="16646"/>
                  <a:pt x="21600" y="10701"/>
                </a:cubicBezTo>
                <a:cubicBezTo>
                  <a:pt x="21600" y="4756"/>
                  <a:pt x="16646" y="0"/>
                  <a:pt x="10701" y="0"/>
                </a:cubicBezTo>
                <a:close/>
                <a:moveTo>
                  <a:pt x="11494" y="15853"/>
                </a:moveTo>
                <a:cubicBezTo>
                  <a:pt x="11494" y="12881"/>
                  <a:pt x="11494" y="12881"/>
                  <a:pt x="11494" y="12881"/>
                </a:cubicBezTo>
                <a:cubicBezTo>
                  <a:pt x="7134" y="11494"/>
                  <a:pt x="5747" y="12881"/>
                  <a:pt x="4360" y="15853"/>
                </a:cubicBezTo>
                <a:cubicBezTo>
                  <a:pt x="4360" y="8521"/>
                  <a:pt x="8719" y="7134"/>
                  <a:pt x="11494" y="7134"/>
                </a:cubicBezTo>
                <a:cubicBezTo>
                  <a:pt x="11494" y="4360"/>
                  <a:pt x="11494" y="4360"/>
                  <a:pt x="11494" y="4360"/>
                </a:cubicBezTo>
                <a:cubicBezTo>
                  <a:pt x="17240" y="10106"/>
                  <a:pt x="17240" y="10106"/>
                  <a:pt x="17240" y="10106"/>
                </a:cubicBezTo>
                <a:lnTo>
                  <a:pt x="11494" y="1585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57" name="Group"/>
          <p:cNvGrpSpPr/>
          <p:nvPr/>
        </p:nvGrpSpPr>
        <p:grpSpPr>
          <a:xfrm>
            <a:off x="11391902" y="2480733"/>
            <a:ext cx="366185" cy="366185"/>
            <a:chOff x="0" y="0"/>
            <a:chExt cx="732368" cy="732368"/>
          </a:xfrm>
          <a:solidFill>
            <a:schemeClr val="tx1"/>
          </a:solidFill>
        </p:grpSpPr>
        <p:sp>
          <p:nvSpPr>
            <p:cNvPr id="2355" name="Shape"/>
            <p:cNvSpPr/>
            <p:nvPr/>
          </p:nvSpPr>
          <p:spPr>
            <a:xfrm>
              <a:off x="-1" y="-1"/>
              <a:ext cx="732370" cy="732370"/>
            </a:xfrm>
            <a:custGeom>
              <a:avLst/>
              <a:gdLst/>
              <a:ahLst/>
              <a:cxnLst>
                <a:cxn ang="0">
                  <a:pos x="wd2" y="hd2"/>
                </a:cxn>
                <a:cxn ang="5400000">
                  <a:pos x="wd2" y="hd2"/>
                </a:cxn>
                <a:cxn ang="10800000">
                  <a:pos x="wd2" y="hd2"/>
                </a:cxn>
                <a:cxn ang="16200000">
                  <a:pos x="wd2" y="hd2"/>
                </a:cxn>
              </a:cxnLst>
              <a:rect l="0" t="0" r="r" b="b"/>
              <a:pathLst>
                <a:path w="21600" h="21600" extrusionOk="0">
                  <a:moveTo>
                    <a:pt x="10899" y="0"/>
                  </a:moveTo>
                  <a:cubicBezTo>
                    <a:pt x="4954" y="0"/>
                    <a:pt x="0" y="4756"/>
                    <a:pt x="0" y="10701"/>
                  </a:cubicBezTo>
                  <a:cubicBezTo>
                    <a:pt x="0" y="16646"/>
                    <a:pt x="4954" y="21600"/>
                    <a:pt x="10899" y="21600"/>
                  </a:cubicBezTo>
                  <a:cubicBezTo>
                    <a:pt x="16844" y="21600"/>
                    <a:pt x="21600" y="16646"/>
                    <a:pt x="21600" y="10701"/>
                  </a:cubicBezTo>
                  <a:cubicBezTo>
                    <a:pt x="21600" y="4756"/>
                    <a:pt x="16844" y="0"/>
                    <a:pt x="10899" y="0"/>
                  </a:cubicBezTo>
                  <a:close/>
                  <a:moveTo>
                    <a:pt x="10899" y="20213"/>
                  </a:moveTo>
                  <a:cubicBezTo>
                    <a:pt x="5747" y="20213"/>
                    <a:pt x="1585" y="15853"/>
                    <a:pt x="1585" y="10701"/>
                  </a:cubicBezTo>
                  <a:cubicBezTo>
                    <a:pt x="1585" y="5549"/>
                    <a:pt x="5747" y="1387"/>
                    <a:pt x="10899" y="1387"/>
                  </a:cubicBezTo>
                  <a:cubicBezTo>
                    <a:pt x="16051" y="1387"/>
                    <a:pt x="20213" y="5549"/>
                    <a:pt x="20213" y="10701"/>
                  </a:cubicBezTo>
                  <a:cubicBezTo>
                    <a:pt x="20213" y="15853"/>
                    <a:pt x="16051" y="20213"/>
                    <a:pt x="10899" y="2021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56" name="Shape"/>
            <p:cNvSpPr/>
            <p:nvPr/>
          </p:nvSpPr>
          <p:spPr>
            <a:xfrm>
              <a:off x="148165" y="148168"/>
              <a:ext cx="436035" cy="389467"/>
            </a:xfrm>
            <a:custGeom>
              <a:avLst/>
              <a:gdLst/>
              <a:ahLst/>
              <a:cxnLst>
                <a:cxn ang="0">
                  <a:pos x="wd2" y="hd2"/>
                </a:cxn>
                <a:cxn ang="5400000">
                  <a:pos x="wd2" y="hd2"/>
                </a:cxn>
                <a:cxn ang="10800000">
                  <a:pos x="wd2" y="hd2"/>
                </a:cxn>
                <a:cxn ang="16200000">
                  <a:pos x="wd2" y="hd2"/>
                </a:cxn>
              </a:cxnLst>
              <a:rect l="0" t="0" r="r" b="b"/>
              <a:pathLst>
                <a:path w="21600" h="21600" extrusionOk="0">
                  <a:moveTo>
                    <a:pt x="11963" y="5214"/>
                  </a:moveTo>
                  <a:cubicBezTo>
                    <a:pt x="7311" y="5214"/>
                    <a:pt x="0" y="7821"/>
                    <a:pt x="0" y="21600"/>
                  </a:cubicBezTo>
                  <a:cubicBezTo>
                    <a:pt x="2326" y="16014"/>
                    <a:pt x="4985" y="13407"/>
                    <a:pt x="11963" y="16014"/>
                  </a:cubicBezTo>
                  <a:cubicBezTo>
                    <a:pt x="11963" y="21600"/>
                    <a:pt x="11963" y="21600"/>
                    <a:pt x="11963" y="21600"/>
                  </a:cubicBezTo>
                  <a:cubicBezTo>
                    <a:pt x="21600" y="10800"/>
                    <a:pt x="21600" y="10800"/>
                    <a:pt x="21600" y="10800"/>
                  </a:cubicBezTo>
                  <a:cubicBezTo>
                    <a:pt x="11963" y="0"/>
                    <a:pt x="11963" y="0"/>
                    <a:pt x="11963" y="0"/>
                  </a:cubicBezTo>
                  <a:lnTo>
                    <a:pt x="11963" y="521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58" name="Shape"/>
          <p:cNvSpPr/>
          <p:nvPr/>
        </p:nvSpPr>
        <p:spPr>
          <a:xfrm>
            <a:off x="1217084" y="3236384"/>
            <a:ext cx="389468" cy="39158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moveTo>
                  <a:pt x="9497" y="2607"/>
                </a:moveTo>
                <a:cubicBezTo>
                  <a:pt x="12103" y="2607"/>
                  <a:pt x="12103" y="2607"/>
                  <a:pt x="12103" y="2607"/>
                </a:cubicBezTo>
                <a:cubicBezTo>
                  <a:pt x="12103" y="9497"/>
                  <a:pt x="12103" y="9497"/>
                  <a:pt x="12103" y="9497"/>
                </a:cubicBezTo>
                <a:cubicBezTo>
                  <a:pt x="9497" y="9497"/>
                  <a:pt x="9497" y="9497"/>
                  <a:pt x="9497" y="9497"/>
                </a:cubicBezTo>
                <a:lnTo>
                  <a:pt x="9497" y="2607"/>
                </a:lnTo>
                <a:close/>
                <a:moveTo>
                  <a:pt x="10800" y="18062"/>
                </a:moveTo>
                <a:cubicBezTo>
                  <a:pt x="6890" y="18062"/>
                  <a:pt x="3724" y="14710"/>
                  <a:pt x="3724" y="10800"/>
                </a:cubicBezTo>
                <a:cubicBezTo>
                  <a:pt x="3724" y="8007"/>
                  <a:pt x="5400" y="5400"/>
                  <a:pt x="8007" y="4283"/>
                </a:cubicBezTo>
                <a:cubicBezTo>
                  <a:pt x="8193" y="4097"/>
                  <a:pt x="8193" y="4097"/>
                  <a:pt x="8193" y="4097"/>
                </a:cubicBezTo>
                <a:cubicBezTo>
                  <a:pt x="8193" y="6703"/>
                  <a:pt x="8193" y="6703"/>
                  <a:pt x="8193" y="6703"/>
                </a:cubicBezTo>
                <a:cubicBezTo>
                  <a:pt x="6703" y="7634"/>
                  <a:pt x="5772" y="9124"/>
                  <a:pt x="5772" y="10800"/>
                </a:cubicBezTo>
                <a:cubicBezTo>
                  <a:pt x="5772" y="13593"/>
                  <a:pt x="8007" y="15828"/>
                  <a:pt x="10800" y="15828"/>
                </a:cubicBezTo>
                <a:cubicBezTo>
                  <a:pt x="13593" y="15828"/>
                  <a:pt x="15828" y="13593"/>
                  <a:pt x="15828" y="10800"/>
                </a:cubicBezTo>
                <a:cubicBezTo>
                  <a:pt x="15828" y="9124"/>
                  <a:pt x="14897" y="7634"/>
                  <a:pt x="13593" y="6703"/>
                </a:cubicBezTo>
                <a:cubicBezTo>
                  <a:pt x="13593" y="4097"/>
                  <a:pt x="13593" y="4097"/>
                  <a:pt x="13593" y="4097"/>
                </a:cubicBezTo>
                <a:cubicBezTo>
                  <a:pt x="13779" y="4283"/>
                  <a:pt x="13779" y="4283"/>
                  <a:pt x="13779" y="4283"/>
                </a:cubicBezTo>
                <a:cubicBezTo>
                  <a:pt x="16386" y="5400"/>
                  <a:pt x="18062" y="8007"/>
                  <a:pt x="18062" y="10800"/>
                </a:cubicBezTo>
                <a:cubicBezTo>
                  <a:pt x="18062" y="14710"/>
                  <a:pt x="14710" y="18062"/>
                  <a:pt x="10800" y="1806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61" name="Group"/>
          <p:cNvGrpSpPr/>
          <p:nvPr/>
        </p:nvGrpSpPr>
        <p:grpSpPr>
          <a:xfrm>
            <a:off x="5903384" y="3236384"/>
            <a:ext cx="389469" cy="391585"/>
            <a:chOff x="0" y="0"/>
            <a:chExt cx="778935" cy="783167"/>
          </a:xfrm>
          <a:solidFill>
            <a:schemeClr val="tx1"/>
          </a:solidFill>
        </p:grpSpPr>
        <p:sp>
          <p:nvSpPr>
            <p:cNvPr id="2359" name="Shape"/>
            <p:cNvSpPr/>
            <p:nvPr/>
          </p:nvSpPr>
          <p:spPr>
            <a:xfrm>
              <a:off x="0" y="245533"/>
              <a:ext cx="537635" cy="537635"/>
            </a:xfrm>
            <a:custGeom>
              <a:avLst/>
              <a:gdLst/>
              <a:ahLst/>
              <a:cxnLst>
                <a:cxn ang="0">
                  <a:pos x="wd2" y="hd2"/>
                </a:cxn>
                <a:cxn ang="5400000">
                  <a:pos x="wd2" y="hd2"/>
                </a:cxn>
                <a:cxn ang="10800000">
                  <a:pos x="wd2" y="hd2"/>
                </a:cxn>
                <a:cxn ang="16200000">
                  <a:pos x="wd2" y="hd2"/>
                </a:cxn>
              </a:cxnLst>
              <a:rect l="0" t="0" r="r" b="b"/>
              <a:pathLst>
                <a:path w="21600" h="21600" extrusionOk="0">
                  <a:moveTo>
                    <a:pt x="20250" y="8640"/>
                  </a:moveTo>
                  <a:cubicBezTo>
                    <a:pt x="17280" y="8640"/>
                    <a:pt x="17280" y="8640"/>
                    <a:pt x="17280" y="8640"/>
                  </a:cubicBezTo>
                  <a:cubicBezTo>
                    <a:pt x="17280" y="8100"/>
                    <a:pt x="17010" y="7560"/>
                    <a:pt x="16470" y="7020"/>
                  </a:cubicBezTo>
                  <a:cubicBezTo>
                    <a:pt x="18630" y="5130"/>
                    <a:pt x="18630" y="5130"/>
                    <a:pt x="18630" y="5130"/>
                  </a:cubicBezTo>
                  <a:cubicBezTo>
                    <a:pt x="19170" y="4590"/>
                    <a:pt x="19170" y="3780"/>
                    <a:pt x="18630" y="3510"/>
                  </a:cubicBezTo>
                  <a:cubicBezTo>
                    <a:pt x="17820" y="2700"/>
                    <a:pt x="17820" y="2700"/>
                    <a:pt x="17820" y="2700"/>
                  </a:cubicBezTo>
                  <a:cubicBezTo>
                    <a:pt x="17280" y="2160"/>
                    <a:pt x="16470" y="2160"/>
                    <a:pt x="15930" y="2700"/>
                  </a:cubicBezTo>
                  <a:cubicBezTo>
                    <a:pt x="14040" y="4590"/>
                    <a:pt x="14040" y="4590"/>
                    <a:pt x="14040" y="4590"/>
                  </a:cubicBezTo>
                  <a:cubicBezTo>
                    <a:pt x="13500" y="4320"/>
                    <a:pt x="12960" y="4050"/>
                    <a:pt x="12150" y="3780"/>
                  </a:cubicBezTo>
                  <a:cubicBezTo>
                    <a:pt x="12150" y="1350"/>
                    <a:pt x="12150" y="1350"/>
                    <a:pt x="12150" y="1350"/>
                  </a:cubicBezTo>
                  <a:cubicBezTo>
                    <a:pt x="12150" y="540"/>
                    <a:pt x="11610" y="0"/>
                    <a:pt x="11070" y="0"/>
                  </a:cubicBezTo>
                  <a:cubicBezTo>
                    <a:pt x="9990" y="0"/>
                    <a:pt x="9990" y="0"/>
                    <a:pt x="9990" y="0"/>
                  </a:cubicBezTo>
                  <a:cubicBezTo>
                    <a:pt x="9180" y="0"/>
                    <a:pt x="8640" y="540"/>
                    <a:pt x="8640" y="1350"/>
                  </a:cubicBezTo>
                  <a:cubicBezTo>
                    <a:pt x="8640" y="3780"/>
                    <a:pt x="8640" y="3780"/>
                    <a:pt x="8640" y="3780"/>
                  </a:cubicBezTo>
                  <a:cubicBezTo>
                    <a:pt x="8100" y="4050"/>
                    <a:pt x="7290" y="4320"/>
                    <a:pt x="6750" y="4590"/>
                  </a:cubicBezTo>
                  <a:cubicBezTo>
                    <a:pt x="5130" y="2970"/>
                    <a:pt x="5130" y="2970"/>
                    <a:pt x="5130" y="2970"/>
                  </a:cubicBezTo>
                  <a:cubicBezTo>
                    <a:pt x="4590" y="2430"/>
                    <a:pt x="3780" y="2430"/>
                    <a:pt x="3240" y="2970"/>
                  </a:cubicBezTo>
                  <a:cubicBezTo>
                    <a:pt x="2430" y="3780"/>
                    <a:pt x="2430" y="3780"/>
                    <a:pt x="2430" y="3780"/>
                  </a:cubicBezTo>
                  <a:cubicBezTo>
                    <a:pt x="2160" y="4320"/>
                    <a:pt x="2160" y="5130"/>
                    <a:pt x="2430" y="5670"/>
                  </a:cubicBezTo>
                  <a:cubicBezTo>
                    <a:pt x="4320" y="7290"/>
                    <a:pt x="4320" y="7290"/>
                    <a:pt x="4320" y="7290"/>
                  </a:cubicBezTo>
                  <a:cubicBezTo>
                    <a:pt x="3780" y="7830"/>
                    <a:pt x="3510" y="8640"/>
                    <a:pt x="3510" y="9450"/>
                  </a:cubicBezTo>
                  <a:cubicBezTo>
                    <a:pt x="1080" y="9450"/>
                    <a:pt x="1080" y="9450"/>
                    <a:pt x="1080" y="9450"/>
                  </a:cubicBezTo>
                  <a:cubicBezTo>
                    <a:pt x="540" y="9450"/>
                    <a:pt x="0" y="9990"/>
                    <a:pt x="0" y="10530"/>
                  </a:cubicBezTo>
                  <a:cubicBezTo>
                    <a:pt x="0" y="11880"/>
                    <a:pt x="0" y="11880"/>
                    <a:pt x="0" y="11880"/>
                  </a:cubicBezTo>
                  <a:cubicBezTo>
                    <a:pt x="0" y="12420"/>
                    <a:pt x="540" y="12960"/>
                    <a:pt x="1080" y="12960"/>
                  </a:cubicBezTo>
                  <a:cubicBezTo>
                    <a:pt x="3510" y="12960"/>
                    <a:pt x="3510" y="12960"/>
                    <a:pt x="3510" y="12960"/>
                  </a:cubicBezTo>
                  <a:cubicBezTo>
                    <a:pt x="3780" y="13770"/>
                    <a:pt x="4050" y="14310"/>
                    <a:pt x="4590" y="14850"/>
                  </a:cubicBezTo>
                  <a:cubicBezTo>
                    <a:pt x="2970" y="16470"/>
                    <a:pt x="2970" y="16470"/>
                    <a:pt x="2970" y="16470"/>
                  </a:cubicBezTo>
                  <a:cubicBezTo>
                    <a:pt x="2430" y="17010"/>
                    <a:pt x="2430" y="17820"/>
                    <a:pt x="2970" y="18360"/>
                  </a:cubicBezTo>
                  <a:cubicBezTo>
                    <a:pt x="3780" y="19170"/>
                    <a:pt x="3780" y="19170"/>
                    <a:pt x="3780" y="19170"/>
                  </a:cubicBezTo>
                  <a:cubicBezTo>
                    <a:pt x="4320" y="19440"/>
                    <a:pt x="5130" y="19440"/>
                    <a:pt x="5400" y="19170"/>
                  </a:cubicBezTo>
                  <a:cubicBezTo>
                    <a:pt x="7290" y="17280"/>
                    <a:pt x="7290" y="17280"/>
                    <a:pt x="7290" y="17280"/>
                  </a:cubicBezTo>
                  <a:cubicBezTo>
                    <a:pt x="7830" y="17550"/>
                    <a:pt x="8640" y="17820"/>
                    <a:pt x="9180" y="17820"/>
                  </a:cubicBezTo>
                  <a:cubicBezTo>
                    <a:pt x="9180" y="20520"/>
                    <a:pt x="9180" y="20520"/>
                    <a:pt x="9180" y="20520"/>
                  </a:cubicBezTo>
                  <a:cubicBezTo>
                    <a:pt x="9180" y="21060"/>
                    <a:pt x="9720" y="21600"/>
                    <a:pt x="10530" y="21600"/>
                  </a:cubicBezTo>
                  <a:cubicBezTo>
                    <a:pt x="11610" y="21600"/>
                    <a:pt x="11610" y="21600"/>
                    <a:pt x="11610" y="21600"/>
                  </a:cubicBezTo>
                  <a:cubicBezTo>
                    <a:pt x="12420" y="21600"/>
                    <a:pt x="12960" y="21060"/>
                    <a:pt x="12960" y="20520"/>
                  </a:cubicBezTo>
                  <a:cubicBezTo>
                    <a:pt x="12960" y="17550"/>
                    <a:pt x="12960" y="17550"/>
                    <a:pt x="12960" y="17550"/>
                  </a:cubicBezTo>
                  <a:cubicBezTo>
                    <a:pt x="13500" y="17280"/>
                    <a:pt x="14040" y="17010"/>
                    <a:pt x="14580" y="16740"/>
                  </a:cubicBezTo>
                  <a:cubicBezTo>
                    <a:pt x="16470" y="18630"/>
                    <a:pt x="16470" y="18630"/>
                    <a:pt x="16470" y="18630"/>
                  </a:cubicBezTo>
                  <a:cubicBezTo>
                    <a:pt x="17010" y="19170"/>
                    <a:pt x="17820" y="19170"/>
                    <a:pt x="18090" y="18630"/>
                  </a:cubicBezTo>
                  <a:cubicBezTo>
                    <a:pt x="18900" y="17820"/>
                    <a:pt x="18900" y="17820"/>
                    <a:pt x="18900" y="17820"/>
                  </a:cubicBezTo>
                  <a:cubicBezTo>
                    <a:pt x="19440" y="17280"/>
                    <a:pt x="19440" y="16740"/>
                    <a:pt x="18900" y="16200"/>
                  </a:cubicBezTo>
                  <a:cubicBezTo>
                    <a:pt x="17010" y="14040"/>
                    <a:pt x="17010" y="14040"/>
                    <a:pt x="17010" y="14040"/>
                  </a:cubicBezTo>
                  <a:cubicBezTo>
                    <a:pt x="17280" y="13500"/>
                    <a:pt x="17280" y="12960"/>
                    <a:pt x="17550" y="12420"/>
                  </a:cubicBezTo>
                  <a:cubicBezTo>
                    <a:pt x="20250" y="12420"/>
                    <a:pt x="20250" y="12420"/>
                    <a:pt x="20250" y="12420"/>
                  </a:cubicBezTo>
                  <a:cubicBezTo>
                    <a:pt x="21060" y="12420"/>
                    <a:pt x="21600" y="11880"/>
                    <a:pt x="21600" y="11070"/>
                  </a:cubicBezTo>
                  <a:cubicBezTo>
                    <a:pt x="21600" y="9990"/>
                    <a:pt x="21600" y="9990"/>
                    <a:pt x="21600" y="9990"/>
                  </a:cubicBezTo>
                  <a:cubicBezTo>
                    <a:pt x="21600" y="9180"/>
                    <a:pt x="21060" y="8640"/>
                    <a:pt x="20250" y="8640"/>
                  </a:cubicBezTo>
                  <a:close/>
                  <a:moveTo>
                    <a:pt x="10530" y="13770"/>
                  </a:moveTo>
                  <a:cubicBezTo>
                    <a:pt x="8910" y="13770"/>
                    <a:pt x="7560" y="12420"/>
                    <a:pt x="7560" y="10800"/>
                  </a:cubicBezTo>
                  <a:cubicBezTo>
                    <a:pt x="7560" y="9180"/>
                    <a:pt x="8910" y="7830"/>
                    <a:pt x="10530" y="7830"/>
                  </a:cubicBezTo>
                  <a:cubicBezTo>
                    <a:pt x="12150" y="7830"/>
                    <a:pt x="13500" y="9180"/>
                    <a:pt x="13500" y="10800"/>
                  </a:cubicBezTo>
                  <a:cubicBezTo>
                    <a:pt x="13500" y="12420"/>
                    <a:pt x="12150" y="13770"/>
                    <a:pt x="10530" y="1377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60" name="Shape"/>
            <p:cNvSpPr/>
            <p:nvPr/>
          </p:nvSpPr>
          <p:spPr>
            <a:xfrm>
              <a:off x="436034" y="0"/>
              <a:ext cx="342903" cy="342902"/>
            </a:xfrm>
            <a:custGeom>
              <a:avLst/>
              <a:gdLst/>
              <a:ahLst/>
              <a:cxnLst>
                <a:cxn ang="0">
                  <a:pos x="wd2" y="hd2"/>
                </a:cxn>
                <a:cxn ang="5400000">
                  <a:pos x="wd2" y="hd2"/>
                </a:cxn>
                <a:cxn ang="10800000">
                  <a:pos x="wd2" y="hd2"/>
                </a:cxn>
                <a:cxn ang="16200000">
                  <a:pos x="wd2" y="hd2"/>
                </a:cxn>
              </a:cxnLst>
              <a:rect l="0" t="0" r="r" b="b"/>
              <a:pathLst>
                <a:path w="21600" h="21600" extrusionOk="0">
                  <a:moveTo>
                    <a:pt x="20329" y="8471"/>
                  </a:moveTo>
                  <a:cubicBezTo>
                    <a:pt x="17365" y="8471"/>
                    <a:pt x="17365" y="8471"/>
                    <a:pt x="17365" y="8471"/>
                  </a:cubicBezTo>
                  <a:cubicBezTo>
                    <a:pt x="17365" y="8047"/>
                    <a:pt x="16941" y="7624"/>
                    <a:pt x="16518" y="7200"/>
                  </a:cubicBezTo>
                  <a:cubicBezTo>
                    <a:pt x="18635" y="5082"/>
                    <a:pt x="18635" y="5082"/>
                    <a:pt x="18635" y="5082"/>
                  </a:cubicBezTo>
                  <a:cubicBezTo>
                    <a:pt x="19059" y="4659"/>
                    <a:pt x="19059" y="3812"/>
                    <a:pt x="18635" y="3388"/>
                  </a:cubicBezTo>
                  <a:cubicBezTo>
                    <a:pt x="17788" y="2541"/>
                    <a:pt x="17788" y="2541"/>
                    <a:pt x="17788" y="2541"/>
                  </a:cubicBezTo>
                  <a:cubicBezTo>
                    <a:pt x="17365" y="2118"/>
                    <a:pt x="16518" y="2118"/>
                    <a:pt x="16094" y="2541"/>
                  </a:cubicBezTo>
                  <a:cubicBezTo>
                    <a:pt x="13976" y="4659"/>
                    <a:pt x="13976" y="4659"/>
                    <a:pt x="13976" y="4659"/>
                  </a:cubicBezTo>
                  <a:cubicBezTo>
                    <a:pt x="13553" y="4235"/>
                    <a:pt x="13129" y="3812"/>
                    <a:pt x="12282" y="3812"/>
                  </a:cubicBezTo>
                  <a:cubicBezTo>
                    <a:pt x="12282" y="1271"/>
                    <a:pt x="12282" y="1271"/>
                    <a:pt x="12282" y="1271"/>
                  </a:cubicBezTo>
                  <a:cubicBezTo>
                    <a:pt x="12282" y="424"/>
                    <a:pt x="11859" y="0"/>
                    <a:pt x="11012" y="0"/>
                  </a:cubicBezTo>
                  <a:cubicBezTo>
                    <a:pt x="10165" y="0"/>
                    <a:pt x="10165" y="0"/>
                    <a:pt x="10165" y="0"/>
                  </a:cubicBezTo>
                  <a:cubicBezTo>
                    <a:pt x="9318" y="0"/>
                    <a:pt x="8894" y="424"/>
                    <a:pt x="8894" y="1271"/>
                  </a:cubicBezTo>
                  <a:cubicBezTo>
                    <a:pt x="8894" y="3812"/>
                    <a:pt x="8894" y="3812"/>
                    <a:pt x="8894" y="3812"/>
                  </a:cubicBezTo>
                  <a:cubicBezTo>
                    <a:pt x="8047" y="3812"/>
                    <a:pt x="7624" y="4235"/>
                    <a:pt x="6776" y="4659"/>
                  </a:cubicBezTo>
                  <a:cubicBezTo>
                    <a:pt x="5082" y="2965"/>
                    <a:pt x="5082" y="2965"/>
                    <a:pt x="5082" y="2965"/>
                  </a:cubicBezTo>
                  <a:cubicBezTo>
                    <a:pt x="4659" y="2541"/>
                    <a:pt x="3812" y="2541"/>
                    <a:pt x="3388" y="2965"/>
                  </a:cubicBezTo>
                  <a:cubicBezTo>
                    <a:pt x="2541" y="3812"/>
                    <a:pt x="2541" y="3812"/>
                    <a:pt x="2541" y="3812"/>
                  </a:cubicBezTo>
                  <a:cubicBezTo>
                    <a:pt x="2118" y="4235"/>
                    <a:pt x="2118" y="5082"/>
                    <a:pt x="2541" y="5506"/>
                  </a:cubicBezTo>
                  <a:cubicBezTo>
                    <a:pt x="4235" y="7200"/>
                    <a:pt x="4235" y="7200"/>
                    <a:pt x="4235" y="7200"/>
                  </a:cubicBezTo>
                  <a:cubicBezTo>
                    <a:pt x="3812" y="7624"/>
                    <a:pt x="3812" y="8471"/>
                    <a:pt x="3388" y="9318"/>
                  </a:cubicBezTo>
                  <a:cubicBezTo>
                    <a:pt x="1271" y="9318"/>
                    <a:pt x="1271" y="9318"/>
                    <a:pt x="1271" y="9318"/>
                  </a:cubicBezTo>
                  <a:cubicBezTo>
                    <a:pt x="847" y="9318"/>
                    <a:pt x="0" y="9741"/>
                    <a:pt x="0" y="10588"/>
                  </a:cubicBezTo>
                  <a:cubicBezTo>
                    <a:pt x="0" y="11435"/>
                    <a:pt x="0" y="11435"/>
                    <a:pt x="0" y="11435"/>
                  </a:cubicBezTo>
                  <a:cubicBezTo>
                    <a:pt x="0" y="12282"/>
                    <a:pt x="847" y="12706"/>
                    <a:pt x="1271" y="12706"/>
                  </a:cubicBezTo>
                  <a:cubicBezTo>
                    <a:pt x="3812" y="12706"/>
                    <a:pt x="3812" y="12706"/>
                    <a:pt x="3812" y="12706"/>
                  </a:cubicBezTo>
                  <a:cubicBezTo>
                    <a:pt x="3812" y="13553"/>
                    <a:pt x="4235" y="14400"/>
                    <a:pt x="4659" y="14824"/>
                  </a:cubicBezTo>
                  <a:cubicBezTo>
                    <a:pt x="2965" y="16518"/>
                    <a:pt x="2965" y="16518"/>
                    <a:pt x="2965" y="16518"/>
                  </a:cubicBezTo>
                  <a:cubicBezTo>
                    <a:pt x="2541" y="16941"/>
                    <a:pt x="2541" y="17788"/>
                    <a:pt x="2965" y="18212"/>
                  </a:cubicBezTo>
                  <a:cubicBezTo>
                    <a:pt x="3812" y="19059"/>
                    <a:pt x="3812" y="19059"/>
                    <a:pt x="3812" y="19059"/>
                  </a:cubicBezTo>
                  <a:cubicBezTo>
                    <a:pt x="4235" y="19482"/>
                    <a:pt x="5082" y="19482"/>
                    <a:pt x="5506" y="19059"/>
                  </a:cubicBezTo>
                  <a:cubicBezTo>
                    <a:pt x="7200" y="17365"/>
                    <a:pt x="7200" y="17365"/>
                    <a:pt x="7200" y="17365"/>
                  </a:cubicBezTo>
                  <a:cubicBezTo>
                    <a:pt x="8047" y="17365"/>
                    <a:pt x="8471" y="17788"/>
                    <a:pt x="9318" y="17788"/>
                  </a:cubicBezTo>
                  <a:cubicBezTo>
                    <a:pt x="9318" y="20329"/>
                    <a:pt x="9318" y="20329"/>
                    <a:pt x="9318" y="20329"/>
                  </a:cubicBezTo>
                  <a:cubicBezTo>
                    <a:pt x="9318" y="20753"/>
                    <a:pt x="9741" y="21600"/>
                    <a:pt x="10588" y="21600"/>
                  </a:cubicBezTo>
                  <a:cubicBezTo>
                    <a:pt x="11859" y="21600"/>
                    <a:pt x="11859" y="21600"/>
                    <a:pt x="11859" y="21600"/>
                  </a:cubicBezTo>
                  <a:cubicBezTo>
                    <a:pt x="12282" y="21600"/>
                    <a:pt x="13129" y="20753"/>
                    <a:pt x="13129" y="20329"/>
                  </a:cubicBezTo>
                  <a:cubicBezTo>
                    <a:pt x="13129" y="17365"/>
                    <a:pt x="13129" y="17365"/>
                    <a:pt x="13129" y="17365"/>
                  </a:cubicBezTo>
                  <a:cubicBezTo>
                    <a:pt x="13553" y="17365"/>
                    <a:pt x="13976" y="16941"/>
                    <a:pt x="14824" y="16518"/>
                  </a:cubicBezTo>
                  <a:cubicBezTo>
                    <a:pt x="16518" y="18635"/>
                    <a:pt x="16518" y="18635"/>
                    <a:pt x="16518" y="18635"/>
                  </a:cubicBezTo>
                  <a:cubicBezTo>
                    <a:pt x="16941" y="19059"/>
                    <a:pt x="17788" y="19059"/>
                    <a:pt x="18212" y="18635"/>
                  </a:cubicBezTo>
                  <a:cubicBezTo>
                    <a:pt x="19059" y="17788"/>
                    <a:pt x="19059" y="17788"/>
                    <a:pt x="19059" y="17788"/>
                  </a:cubicBezTo>
                  <a:cubicBezTo>
                    <a:pt x="19482" y="17365"/>
                    <a:pt x="19482" y="16518"/>
                    <a:pt x="19059" y="16094"/>
                  </a:cubicBezTo>
                  <a:cubicBezTo>
                    <a:pt x="16941" y="13976"/>
                    <a:pt x="16941" y="13976"/>
                    <a:pt x="16941" y="13976"/>
                  </a:cubicBezTo>
                  <a:cubicBezTo>
                    <a:pt x="17365" y="13553"/>
                    <a:pt x="17365" y="12706"/>
                    <a:pt x="17788" y="12282"/>
                  </a:cubicBezTo>
                  <a:cubicBezTo>
                    <a:pt x="20329" y="12282"/>
                    <a:pt x="20329" y="12282"/>
                    <a:pt x="20329" y="12282"/>
                  </a:cubicBezTo>
                  <a:cubicBezTo>
                    <a:pt x="21176" y="12282"/>
                    <a:pt x="21600" y="11859"/>
                    <a:pt x="21600" y="11012"/>
                  </a:cubicBezTo>
                  <a:cubicBezTo>
                    <a:pt x="21600" y="9741"/>
                    <a:pt x="21600" y="9741"/>
                    <a:pt x="21600" y="9741"/>
                  </a:cubicBezTo>
                  <a:cubicBezTo>
                    <a:pt x="21600" y="9318"/>
                    <a:pt x="21176" y="8471"/>
                    <a:pt x="20329" y="8471"/>
                  </a:cubicBezTo>
                  <a:close/>
                  <a:moveTo>
                    <a:pt x="10588" y="13553"/>
                  </a:moveTo>
                  <a:cubicBezTo>
                    <a:pt x="8894" y="13553"/>
                    <a:pt x="7624" y="12282"/>
                    <a:pt x="7624" y="10588"/>
                  </a:cubicBezTo>
                  <a:cubicBezTo>
                    <a:pt x="7624" y="8894"/>
                    <a:pt x="8894" y="7624"/>
                    <a:pt x="10588" y="7624"/>
                  </a:cubicBezTo>
                  <a:cubicBezTo>
                    <a:pt x="12282" y="7624"/>
                    <a:pt x="13553" y="8894"/>
                    <a:pt x="13553" y="10588"/>
                  </a:cubicBezTo>
                  <a:cubicBezTo>
                    <a:pt x="13553" y="12282"/>
                    <a:pt x="12282" y="13553"/>
                    <a:pt x="10588" y="1355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65" name="Group"/>
          <p:cNvGrpSpPr/>
          <p:nvPr/>
        </p:nvGrpSpPr>
        <p:grpSpPr>
          <a:xfrm>
            <a:off x="7414684" y="3236384"/>
            <a:ext cx="366185" cy="391585"/>
            <a:chOff x="0" y="0"/>
            <a:chExt cx="732368" cy="783168"/>
          </a:xfrm>
          <a:solidFill>
            <a:schemeClr val="tx1"/>
          </a:solidFill>
        </p:grpSpPr>
        <p:sp>
          <p:nvSpPr>
            <p:cNvPr id="2362" name="Shape"/>
            <p:cNvSpPr/>
            <p:nvPr/>
          </p:nvSpPr>
          <p:spPr>
            <a:xfrm>
              <a:off x="127000" y="317498"/>
              <a:ext cx="169334" cy="342903"/>
            </a:xfrm>
            <a:custGeom>
              <a:avLst/>
              <a:gdLst/>
              <a:ahLst/>
              <a:cxnLst>
                <a:cxn ang="0">
                  <a:pos x="wd2" y="hd2"/>
                </a:cxn>
                <a:cxn ang="5400000">
                  <a:pos x="wd2" y="hd2"/>
                </a:cxn>
                <a:cxn ang="10800000">
                  <a:pos x="wd2" y="hd2"/>
                </a:cxn>
                <a:cxn ang="16200000">
                  <a:pos x="wd2" y="hd2"/>
                </a:cxn>
              </a:cxnLst>
              <a:rect l="0" t="0" r="r" b="b"/>
              <a:pathLst>
                <a:path w="21600" h="21600" extrusionOk="0">
                  <a:moveTo>
                    <a:pt x="9720" y="5600"/>
                  </a:moveTo>
                  <a:lnTo>
                    <a:pt x="9720" y="21600"/>
                  </a:lnTo>
                  <a:lnTo>
                    <a:pt x="21600" y="21600"/>
                  </a:lnTo>
                  <a:lnTo>
                    <a:pt x="21600" y="0"/>
                  </a:lnTo>
                  <a:lnTo>
                    <a:pt x="12960" y="0"/>
                  </a:lnTo>
                  <a:lnTo>
                    <a:pt x="0" y="1600"/>
                  </a:lnTo>
                  <a:lnTo>
                    <a:pt x="2700" y="6400"/>
                  </a:lnTo>
                  <a:lnTo>
                    <a:pt x="9720" y="5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63" name="Shape"/>
            <p:cNvSpPr/>
            <p:nvPr/>
          </p:nvSpPr>
          <p:spPr>
            <a:xfrm>
              <a:off x="376768" y="317498"/>
              <a:ext cx="262467" cy="342903"/>
            </a:xfrm>
            <a:custGeom>
              <a:avLst/>
              <a:gdLst/>
              <a:ahLst/>
              <a:cxnLst>
                <a:cxn ang="0">
                  <a:pos x="wd2" y="hd2"/>
                </a:cxn>
                <a:cxn ang="5400000">
                  <a:pos x="wd2" y="hd2"/>
                </a:cxn>
                <a:cxn ang="10800000">
                  <a:pos x="wd2" y="hd2"/>
                </a:cxn>
                <a:cxn ang="16200000">
                  <a:pos x="wd2" y="hd2"/>
                </a:cxn>
              </a:cxnLst>
              <a:rect l="0" t="0" r="r" b="b"/>
              <a:pathLst>
                <a:path w="21600" h="21600" extrusionOk="0">
                  <a:moveTo>
                    <a:pt x="697" y="21600"/>
                  </a:moveTo>
                  <a:lnTo>
                    <a:pt x="9406" y="21600"/>
                  </a:lnTo>
                  <a:lnTo>
                    <a:pt x="21600" y="4800"/>
                  </a:lnTo>
                  <a:lnTo>
                    <a:pt x="21600" y="0"/>
                  </a:lnTo>
                  <a:lnTo>
                    <a:pt x="0" y="0"/>
                  </a:lnTo>
                  <a:lnTo>
                    <a:pt x="0" y="5067"/>
                  </a:lnTo>
                  <a:lnTo>
                    <a:pt x="13239" y="5067"/>
                  </a:lnTo>
                  <a:lnTo>
                    <a:pt x="697"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64" name="Shape"/>
            <p:cNvSpPr/>
            <p:nvPr/>
          </p:nvSpPr>
          <p:spPr>
            <a:xfrm>
              <a:off x="-1" y="0"/>
              <a:ext cx="732370" cy="783169"/>
            </a:xfrm>
            <a:custGeom>
              <a:avLst/>
              <a:gdLst/>
              <a:ahLst/>
              <a:cxnLst>
                <a:cxn ang="0">
                  <a:pos x="wd2" y="hd2"/>
                </a:cxn>
                <a:cxn ang="5400000">
                  <a:pos x="wd2" y="hd2"/>
                </a:cxn>
                <a:cxn ang="10800000">
                  <a:pos x="wd2" y="hd2"/>
                </a:cxn>
                <a:cxn ang="16200000">
                  <a:pos x="wd2" y="hd2"/>
                </a:cxn>
              </a:cxnLst>
              <a:rect l="0" t="0" r="r" b="b"/>
              <a:pathLst>
                <a:path w="21600" h="21600" extrusionOk="0">
                  <a:moveTo>
                    <a:pt x="18628" y="2607"/>
                  </a:moveTo>
                  <a:cubicBezTo>
                    <a:pt x="18628" y="745"/>
                    <a:pt x="18628" y="745"/>
                    <a:pt x="18628" y="745"/>
                  </a:cubicBezTo>
                  <a:cubicBezTo>
                    <a:pt x="18628" y="372"/>
                    <a:pt x="18429" y="0"/>
                    <a:pt x="18033" y="0"/>
                  </a:cubicBezTo>
                  <a:cubicBezTo>
                    <a:pt x="15061" y="0"/>
                    <a:pt x="15061" y="0"/>
                    <a:pt x="15061" y="0"/>
                  </a:cubicBezTo>
                  <a:cubicBezTo>
                    <a:pt x="14664" y="0"/>
                    <a:pt x="14466" y="372"/>
                    <a:pt x="14466" y="745"/>
                  </a:cubicBezTo>
                  <a:cubicBezTo>
                    <a:pt x="14466" y="2607"/>
                    <a:pt x="14466" y="2607"/>
                    <a:pt x="14466" y="2607"/>
                  </a:cubicBezTo>
                  <a:cubicBezTo>
                    <a:pt x="7134" y="2607"/>
                    <a:pt x="7134" y="2607"/>
                    <a:pt x="7134" y="2607"/>
                  </a:cubicBezTo>
                  <a:cubicBezTo>
                    <a:pt x="7134" y="745"/>
                    <a:pt x="7134" y="745"/>
                    <a:pt x="7134" y="745"/>
                  </a:cubicBezTo>
                  <a:cubicBezTo>
                    <a:pt x="7134" y="372"/>
                    <a:pt x="6936" y="0"/>
                    <a:pt x="6539" y="0"/>
                  </a:cubicBezTo>
                  <a:cubicBezTo>
                    <a:pt x="3567" y="0"/>
                    <a:pt x="3567" y="0"/>
                    <a:pt x="3567" y="0"/>
                  </a:cubicBezTo>
                  <a:cubicBezTo>
                    <a:pt x="3171" y="0"/>
                    <a:pt x="2972" y="372"/>
                    <a:pt x="2972" y="745"/>
                  </a:cubicBezTo>
                  <a:cubicBezTo>
                    <a:pt x="2972" y="2607"/>
                    <a:pt x="2972" y="2607"/>
                    <a:pt x="2972" y="2607"/>
                  </a:cubicBezTo>
                  <a:cubicBezTo>
                    <a:pt x="0" y="2607"/>
                    <a:pt x="0" y="2607"/>
                    <a:pt x="0" y="2607"/>
                  </a:cubicBezTo>
                  <a:cubicBezTo>
                    <a:pt x="0" y="21600"/>
                    <a:pt x="0" y="21600"/>
                    <a:pt x="0" y="21600"/>
                  </a:cubicBezTo>
                  <a:cubicBezTo>
                    <a:pt x="21600" y="21600"/>
                    <a:pt x="21600" y="21600"/>
                    <a:pt x="21600" y="21600"/>
                  </a:cubicBezTo>
                  <a:cubicBezTo>
                    <a:pt x="21600" y="2607"/>
                    <a:pt x="21600" y="2607"/>
                    <a:pt x="21600" y="2607"/>
                  </a:cubicBezTo>
                  <a:lnTo>
                    <a:pt x="18628" y="2607"/>
                  </a:lnTo>
                  <a:close/>
                  <a:moveTo>
                    <a:pt x="15853" y="1303"/>
                  </a:moveTo>
                  <a:cubicBezTo>
                    <a:pt x="17240" y="1303"/>
                    <a:pt x="17240" y="1303"/>
                    <a:pt x="17240" y="1303"/>
                  </a:cubicBezTo>
                  <a:cubicBezTo>
                    <a:pt x="17240" y="4097"/>
                    <a:pt x="17240" y="4097"/>
                    <a:pt x="17240" y="4097"/>
                  </a:cubicBezTo>
                  <a:cubicBezTo>
                    <a:pt x="15853" y="4097"/>
                    <a:pt x="15853" y="4097"/>
                    <a:pt x="15853" y="4097"/>
                  </a:cubicBezTo>
                  <a:lnTo>
                    <a:pt x="15853" y="1303"/>
                  </a:lnTo>
                  <a:close/>
                  <a:moveTo>
                    <a:pt x="4360" y="1303"/>
                  </a:moveTo>
                  <a:cubicBezTo>
                    <a:pt x="5747" y="1303"/>
                    <a:pt x="5747" y="1303"/>
                    <a:pt x="5747" y="1303"/>
                  </a:cubicBezTo>
                  <a:cubicBezTo>
                    <a:pt x="5747" y="4097"/>
                    <a:pt x="5747" y="4097"/>
                    <a:pt x="5747" y="4097"/>
                  </a:cubicBezTo>
                  <a:cubicBezTo>
                    <a:pt x="4360" y="4097"/>
                    <a:pt x="4360" y="4097"/>
                    <a:pt x="4360" y="4097"/>
                  </a:cubicBezTo>
                  <a:lnTo>
                    <a:pt x="4360" y="1303"/>
                  </a:lnTo>
                  <a:close/>
                  <a:moveTo>
                    <a:pt x="20213" y="20297"/>
                  </a:moveTo>
                  <a:cubicBezTo>
                    <a:pt x="1387" y="20297"/>
                    <a:pt x="1387" y="20297"/>
                    <a:pt x="1387" y="20297"/>
                  </a:cubicBezTo>
                  <a:cubicBezTo>
                    <a:pt x="1387" y="6703"/>
                    <a:pt x="1387" y="6703"/>
                    <a:pt x="1387" y="6703"/>
                  </a:cubicBezTo>
                  <a:cubicBezTo>
                    <a:pt x="20213" y="6703"/>
                    <a:pt x="20213" y="6703"/>
                    <a:pt x="20213" y="6703"/>
                  </a:cubicBezTo>
                  <a:lnTo>
                    <a:pt x="20213" y="2029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68" name="Group"/>
          <p:cNvGrpSpPr/>
          <p:nvPr/>
        </p:nvGrpSpPr>
        <p:grpSpPr>
          <a:xfrm>
            <a:off x="6682317" y="3236384"/>
            <a:ext cx="283634" cy="391585"/>
            <a:chOff x="0" y="0"/>
            <a:chExt cx="567266" cy="783168"/>
          </a:xfrm>
          <a:solidFill>
            <a:schemeClr val="tx1"/>
          </a:solidFill>
        </p:grpSpPr>
        <p:sp>
          <p:nvSpPr>
            <p:cNvPr id="2366" name="Shape"/>
            <p:cNvSpPr/>
            <p:nvPr/>
          </p:nvSpPr>
          <p:spPr>
            <a:xfrm>
              <a:off x="-1" y="0"/>
              <a:ext cx="567268" cy="783169"/>
            </a:xfrm>
            <a:custGeom>
              <a:avLst/>
              <a:gdLst/>
              <a:ahLst/>
              <a:cxnLst>
                <a:cxn ang="0">
                  <a:pos x="wd2" y="hd2"/>
                </a:cxn>
                <a:cxn ang="5400000">
                  <a:pos x="wd2" y="hd2"/>
                </a:cxn>
                <a:cxn ang="10800000">
                  <a:pos x="wd2" y="hd2"/>
                </a:cxn>
                <a:cxn ang="16200000">
                  <a:pos x="wd2" y="hd2"/>
                </a:cxn>
              </a:cxnLst>
              <a:rect l="0" t="0" r="r" b="b"/>
              <a:pathLst>
                <a:path w="21600" h="21600" extrusionOk="0">
                  <a:moveTo>
                    <a:pt x="20057" y="2048"/>
                  </a:moveTo>
                  <a:cubicBezTo>
                    <a:pt x="21600" y="2048"/>
                    <a:pt x="21600" y="2048"/>
                    <a:pt x="21600" y="2048"/>
                  </a:cubicBezTo>
                  <a:cubicBezTo>
                    <a:pt x="21600" y="0"/>
                    <a:pt x="21600" y="0"/>
                    <a:pt x="21600" y="0"/>
                  </a:cubicBezTo>
                  <a:cubicBezTo>
                    <a:pt x="0" y="0"/>
                    <a:pt x="0" y="0"/>
                    <a:pt x="0" y="0"/>
                  </a:cubicBezTo>
                  <a:cubicBezTo>
                    <a:pt x="0" y="2048"/>
                    <a:pt x="0" y="2048"/>
                    <a:pt x="0" y="2048"/>
                  </a:cubicBezTo>
                  <a:cubicBezTo>
                    <a:pt x="1800" y="2048"/>
                    <a:pt x="1800" y="2048"/>
                    <a:pt x="1800" y="2048"/>
                  </a:cubicBezTo>
                  <a:cubicBezTo>
                    <a:pt x="2057" y="6145"/>
                    <a:pt x="4114" y="8938"/>
                    <a:pt x="7714" y="9683"/>
                  </a:cubicBezTo>
                  <a:cubicBezTo>
                    <a:pt x="7714" y="11917"/>
                    <a:pt x="7714" y="11917"/>
                    <a:pt x="7714" y="11917"/>
                  </a:cubicBezTo>
                  <a:cubicBezTo>
                    <a:pt x="4371" y="12848"/>
                    <a:pt x="2314" y="15455"/>
                    <a:pt x="2057" y="19552"/>
                  </a:cubicBezTo>
                  <a:cubicBezTo>
                    <a:pt x="0" y="19552"/>
                    <a:pt x="0" y="19552"/>
                    <a:pt x="0" y="19552"/>
                  </a:cubicBezTo>
                  <a:cubicBezTo>
                    <a:pt x="0" y="21600"/>
                    <a:pt x="0" y="21600"/>
                    <a:pt x="0" y="21600"/>
                  </a:cubicBezTo>
                  <a:cubicBezTo>
                    <a:pt x="21600" y="21600"/>
                    <a:pt x="21600" y="21600"/>
                    <a:pt x="21600" y="21600"/>
                  </a:cubicBezTo>
                  <a:cubicBezTo>
                    <a:pt x="21600" y="19552"/>
                    <a:pt x="21600" y="19552"/>
                    <a:pt x="21600" y="19552"/>
                  </a:cubicBezTo>
                  <a:cubicBezTo>
                    <a:pt x="20057" y="19552"/>
                    <a:pt x="20057" y="19552"/>
                    <a:pt x="20057" y="19552"/>
                  </a:cubicBezTo>
                  <a:cubicBezTo>
                    <a:pt x="19800" y="15455"/>
                    <a:pt x="17743" y="12848"/>
                    <a:pt x="14143" y="11917"/>
                  </a:cubicBezTo>
                  <a:cubicBezTo>
                    <a:pt x="14143" y="9683"/>
                    <a:pt x="14143" y="9683"/>
                    <a:pt x="14143" y="9683"/>
                  </a:cubicBezTo>
                  <a:cubicBezTo>
                    <a:pt x="17743" y="8938"/>
                    <a:pt x="19800" y="6145"/>
                    <a:pt x="20057" y="2048"/>
                  </a:cubicBezTo>
                  <a:close/>
                  <a:moveTo>
                    <a:pt x="13371" y="12848"/>
                  </a:moveTo>
                  <a:cubicBezTo>
                    <a:pt x="17229" y="13593"/>
                    <a:pt x="18514" y="16759"/>
                    <a:pt x="18514" y="19552"/>
                  </a:cubicBezTo>
                  <a:cubicBezTo>
                    <a:pt x="17229" y="19552"/>
                    <a:pt x="17229" y="19552"/>
                    <a:pt x="17229" y="19552"/>
                  </a:cubicBezTo>
                  <a:cubicBezTo>
                    <a:pt x="14400" y="17317"/>
                    <a:pt x="14400" y="17317"/>
                    <a:pt x="14400" y="17317"/>
                  </a:cubicBezTo>
                  <a:cubicBezTo>
                    <a:pt x="11057" y="14338"/>
                    <a:pt x="11057" y="14338"/>
                    <a:pt x="11057" y="14338"/>
                  </a:cubicBezTo>
                  <a:cubicBezTo>
                    <a:pt x="7714" y="17317"/>
                    <a:pt x="7714" y="17317"/>
                    <a:pt x="7714" y="17317"/>
                  </a:cubicBezTo>
                  <a:cubicBezTo>
                    <a:pt x="5143" y="19552"/>
                    <a:pt x="5143" y="19552"/>
                    <a:pt x="5143" y="19552"/>
                  </a:cubicBezTo>
                  <a:cubicBezTo>
                    <a:pt x="3343" y="19552"/>
                    <a:pt x="3343" y="19552"/>
                    <a:pt x="3343" y="19552"/>
                  </a:cubicBezTo>
                  <a:cubicBezTo>
                    <a:pt x="3600" y="16759"/>
                    <a:pt x="4629" y="13593"/>
                    <a:pt x="8743" y="12848"/>
                  </a:cubicBezTo>
                  <a:cubicBezTo>
                    <a:pt x="9257" y="12848"/>
                    <a:pt x="9257" y="12848"/>
                    <a:pt x="9257" y="12848"/>
                  </a:cubicBezTo>
                  <a:cubicBezTo>
                    <a:pt x="9257" y="8938"/>
                    <a:pt x="9257" y="8938"/>
                    <a:pt x="9257" y="8938"/>
                  </a:cubicBezTo>
                  <a:cubicBezTo>
                    <a:pt x="8743" y="8752"/>
                    <a:pt x="8743" y="8752"/>
                    <a:pt x="8743" y="8752"/>
                  </a:cubicBezTo>
                  <a:cubicBezTo>
                    <a:pt x="4629" y="8007"/>
                    <a:pt x="3600" y="5028"/>
                    <a:pt x="3343" y="2048"/>
                  </a:cubicBezTo>
                  <a:cubicBezTo>
                    <a:pt x="18514" y="2048"/>
                    <a:pt x="18514" y="2048"/>
                    <a:pt x="18514" y="2048"/>
                  </a:cubicBezTo>
                  <a:cubicBezTo>
                    <a:pt x="18514" y="5028"/>
                    <a:pt x="17229" y="8007"/>
                    <a:pt x="13371" y="8752"/>
                  </a:cubicBezTo>
                  <a:cubicBezTo>
                    <a:pt x="12600" y="8938"/>
                    <a:pt x="12600" y="8938"/>
                    <a:pt x="12600" y="8938"/>
                  </a:cubicBezTo>
                  <a:cubicBezTo>
                    <a:pt x="12600" y="12848"/>
                    <a:pt x="12600" y="12848"/>
                    <a:pt x="12600" y="12848"/>
                  </a:cubicBezTo>
                  <a:lnTo>
                    <a:pt x="13371" y="12848"/>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67" name="Shape"/>
            <p:cNvSpPr/>
            <p:nvPr/>
          </p:nvSpPr>
          <p:spPr>
            <a:xfrm>
              <a:off x="215901" y="237066"/>
              <a:ext cx="160868" cy="9313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5116" y="10800"/>
                  </a:lnTo>
                  <a:lnTo>
                    <a:pt x="10800" y="21600"/>
                  </a:lnTo>
                  <a:lnTo>
                    <a:pt x="16484" y="108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69" name="Shape"/>
          <p:cNvSpPr/>
          <p:nvPr/>
        </p:nvSpPr>
        <p:spPr>
          <a:xfrm>
            <a:off x="8246533" y="3333751"/>
            <a:ext cx="389467" cy="196850"/>
          </a:xfrm>
          <a:custGeom>
            <a:avLst/>
            <a:gdLst/>
            <a:ahLst/>
            <a:cxnLst>
              <a:cxn ang="0">
                <a:pos x="wd2" y="hd2"/>
              </a:cxn>
              <a:cxn ang="5400000">
                <a:pos x="wd2" y="hd2"/>
              </a:cxn>
              <a:cxn ang="10800000">
                <a:pos x="wd2" y="hd2"/>
              </a:cxn>
              <a:cxn ang="16200000">
                <a:pos x="wd2" y="hd2"/>
              </a:cxn>
            </a:cxnLst>
            <a:rect l="0" t="0" r="r" b="b"/>
            <a:pathLst>
              <a:path w="21600" h="21600" extrusionOk="0">
                <a:moveTo>
                  <a:pt x="21600" y="8129"/>
                </a:moveTo>
                <a:lnTo>
                  <a:pt x="6691" y="8129"/>
                </a:lnTo>
                <a:lnTo>
                  <a:pt x="6691" y="0"/>
                </a:lnTo>
                <a:lnTo>
                  <a:pt x="0" y="10916"/>
                </a:lnTo>
                <a:lnTo>
                  <a:pt x="6691" y="21600"/>
                </a:lnTo>
                <a:lnTo>
                  <a:pt x="6691" y="13471"/>
                </a:lnTo>
                <a:lnTo>
                  <a:pt x="21600" y="13471"/>
                </a:lnTo>
                <a:lnTo>
                  <a:pt x="21600" y="8129"/>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70" name="Shape"/>
          <p:cNvSpPr/>
          <p:nvPr/>
        </p:nvSpPr>
        <p:spPr>
          <a:xfrm>
            <a:off x="9999133" y="3236384"/>
            <a:ext cx="198967" cy="391583"/>
          </a:xfrm>
          <a:custGeom>
            <a:avLst/>
            <a:gdLst/>
            <a:ahLst/>
            <a:cxnLst>
              <a:cxn ang="0">
                <a:pos x="wd2" y="hd2"/>
              </a:cxn>
              <a:cxn ang="5400000">
                <a:pos x="wd2" y="hd2"/>
              </a:cxn>
              <a:cxn ang="10800000">
                <a:pos x="wd2" y="hd2"/>
              </a:cxn>
              <a:cxn ang="16200000">
                <a:pos x="wd2" y="hd2"/>
              </a:cxn>
            </a:cxnLst>
            <a:rect l="0" t="0" r="r" b="b"/>
            <a:pathLst>
              <a:path w="21600" h="21600" extrusionOk="0">
                <a:moveTo>
                  <a:pt x="21600" y="6772"/>
                </a:moveTo>
                <a:lnTo>
                  <a:pt x="11030" y="0"/>
                </a:lnTo>
                <a:lnTo>
                  <a:pt x="0" y="6772"/>
                </a:lnTo>
                <a:lnTo>
                  <a:pt x="8043" y="6772"/>
                </a:lnTo>
                <a:lnTo>
                  <a:pt x="8043" y="21600"/>
                </a:lnTo>
                <a:lnTo>
                  <a:pt x="13557" y="21600"/>
                </a:lnTo>
                <a:lnTo>
                  <a:pt x="13557" y="6772"/>
                </a:lnTo>
                <a:lnTo>
                  <a:pt x="21600" y="67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71" name="Shape"/>
          <p:cNvSpPr/>
          <p:nvPr/>
        </p:nvSpPr>
        <p:spPr>
          <a:xfrm>
            <a:off x="9025467" y="3333751"/>
            <a:ext cx="389468" cy="196850"/>
          </a:xfrm>
          <a:custGeom>
            <a:avLst/>
            <a:gdLst/>
            <a:ahLst/>
            <a:cxnLst>
              <a:cxn ang="0">
                <a:pos x="wd2" y="hd2"/>
              </a:cxn>
              <a:cxn ang="5400000">
                <a:pos x="wd2" y="hd2"/>
              </a:cxn>
              <a:cxn ang="10800000">
                <a:pos x="wd2" y="hd2"/>
              </a:cxn>
              <a:cxn ang="16200000">
                <a:pos x="wd2" y="hd2"/>
              </a:cxn>
            </a:cxnLst>
            <a:rect l="0" t="0" r="r" b="b"/>
            <a:pathLst>
              <a:path w="21600" h="21600" extrusionOk="0">
                <a:moveTo>
                  <a:pt x="21600" y="10916"/>
                </a:moveTo>
                <a:lnTo>
                  <a:pt x="14909" y="0"/>
                </a:lnTo>
                <a:lnTo>
                  <a:pt x="14909" y="8129"/>
                </a:lnTo>
                <a:lnTo>
                  <a:pt x="0" y="8129"/>
                </a:lnTo>
                <a:lnTo>
                  <a:pt x="0" y="13471"/>
                </a:lnTo>
                <a:lnTo>
                  <a:pt x="14909" y="13471"/>
                </a:lnTo>
                <a:lnTo>
                  <a:pt x="14909" y="21600"/>
                </a:lnTo>
                <a:lnTo>
                  <a:pt x="21600" y="1091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72" name="Shape"/>
          <p:cNvSpPr/>
          <p:nvPr/>
        </p:nvSpPr>
        <p:spPr>
          <a:xfrm>
            <a:off x="10784418" y="3236384"/>
            <a:ext cx="194734" cy="391583"/>
          </a:xfrm>
          <a:custGeom>
            <a:avLst/>
            <a:gdLst/>
            <a:ahLst/>
            <a:cxnLst>
              <a:cxn ang="0">
                <a:pos x="wd2" y="hd2"/>
              </a:cxn>
              <a:cxn ang="5400000">
                <a:pos x="wd2" y="hd2"/>
              </a:cxn>
              <a:cxn ang="10800000">
                <a:pos x="wd2" y="hd2"/>
              </a:cxn>
              <a:cxn ang="16200000">
                <a:pos x="wd2" y="hd2"/>
              </a:cxn>
            </a:cxnLst>
            <a:rect l="0" t="0" r="r" b="b"/>
            <a:pathLst>
              <a:path w="21600" h="21600" extrusionOk="0">
                <a:moveTo>
                  <a:pt x="13383" y="14945"/>
                </a:moveTo>
                <a:lnTo>
                  <a:pt x="13383" y="0"/>
                </a:lnTo>
                <a:lnTo>
                  <a:pt x="7983" y="0"/>
                </a:lnTo>
                <a:lnTo>
                  <a:pt x="7983" y="14945"/>
                </a:lnTo>
                <a:lnTo>
                  <a:pt x="0" y="14945"/>
                </a:lnTo>
                <a:lnTo>
                  <a:pt x="10800" y="21600"/>
                </a:lnTo>
                <a:lnTo>
                  <a:pt x="21600" y="14945"/>
                </a:lnTo>
                <a:lnTo>
                  <a:pt x="13383" y="1494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75" name="Group"/>
          <p:cNvGrpSpPr/>
          <p:nvPr/>
        </p:nvGrpSpPr>
        <p:grpSpPr>
          <a:xfrm>
            <a:off x="5122335" y="4017433"/>
            <a:ext cx="391585" cy="389468"/>
            <a:chOff x="0" y="0"/>
            <a:chExt cx="783168" cy="778933"/>
          </a:xfrm>
          <a:solidFill>
            <a:schemeClr val="tx1"/>
          </a:solidFill>
        </p:grpSpPr>
        <p:sp>
          <p:nvSpPr>
            <p:cNvPr id="2373" name="Shape"/>
            <p:cNvSpPr/>
            <p:nvPr/>
          </p:nvSpPr>
          <p:spPr>
            <a:xfrm>
              <a:off x="0" y="0"/>
              <a:ext cx="783169" cy="778934"/>
            </a:xfrm>
            <a:custGeom>
              <a:avLst/>
              <a:gdLst/>
              <a:ahLst/>
              <a:cxnLst>
                <a:cxn ang="0">
                  <a:pos x="wd2" y="hd2"/>
                </a:cxn>
                <a:cxn ang="5400000">
                  <a:pos x="wd2" y="hd2"/>
                </a:cxn>
                <a:cxn ang="10800000">
                  <a:pos x="wd2" y="hd2"/>
                </a:cxn>
                <a:cxn ang="16200000">
                  <a:pos x="wd2" y="hd2"/>
                </a:cxn>
              </a:cxnLst>
              <a:rect l="0" t="0" r="r" b="b"/>
              <a:pathLst>
                <a:path w="21600" h="21600" extrusionOk="0">
                  <a:moveTo>
                    <a:pt x="21600" y="10241"/>
                  </a:moveTo>
                  <a:cubicBezTo>
                    <a:pt x="21228" y="4655"/>
                    <a:pt x="16572" y="0"/>
                    <a:pt x="10800" y="0"/>
                  </a:cubicBezTo>
                  <a:cubicBezTo>
                    <a:pt x="5586" y="0"/>
                    <a:pt x="1303" y="3538"/>
                    <a:pt x="186" y="8379"/>
                  </a:cubicBezTo>
                  <a:cubicBezTo>
                    <a:pt x="0" y="9124"/>
                    <a:pt x="0" y="10055"/>
                    <a:pt x="0" y="10800"/>
                  </a:cubicBezTo>
                  <a:cubicBezTo>
                    <a:pt x="0" y="11359"/>
                    <a:pt x="0" y="11731"/>
                    <a:pt x="0" y="12103"/>
                  </a:cubicBezTo>
                  <a:cubicBezTo>
                    <a:pt x="559" y="17503"/>
                    <a:pt x="5214" y="21600"/>
                    <a:pt x="10800" y="21600"/>
                  </a:cubicBezTo>
                  <a:cubicBezTo>
                    <a:pt x="15455" y="21600"/>
                    <a:pt x="19366" y="18807"/>
                    <a:pt x="20855" y="14710"/>
                  </a:cubicBezTo>
                  <a:cubicBezTo>
                    <a:pt x="21228" y="13593"/>
                    <a:pt x="21600" y="12290"/>
                    <a:pt x="21600" y="10800"/>
                  </a:cubicBezTo>
                  <a:cubicBezTo>
                    <a:pt x="21600" y="10614"/>
                    <a:pt x="21600" y="10428"/>
                    <a:pt x="21600" y="10241"/>
                  </a:cubicBezTo>
                  <a:close/>
                  <a:moveTo>
                    <a:pt x="5959" y="12290"/>
                  </a:moveTo>
                  <a:cubicBezTo>
                    <a:pt x="4841" y="12290"/>
                    <a:pt x="3910" y="11359"/>
                    <a:pt x="3910" y="10241"/>
                  </a:cubicBezTo>
                  <a:cubicBezTo>
                    <a:pt x="3910" y="9124"/>
                    <a:pt x="4841" y="8193"/>
                    <a:pt x="5959" y="8193"/>
                  </a:cubicBezTo>
                  <a:cubicBezTo>
                    <a:pt x="7076" y="8193"/>
                    <a:pt x="8007" y="9124"/>
                    <a:pt x="8007" y="10241"/>
                  </a:cubicBezTo>
                  <a:cubicBezTo>
                    <a:pt x="8007" y="11359"/>
                    <a:pt x="7076" y="12290"/>
                    <a:pt x="5959" y="12290"/>
                  </a:cubicBezTo>
                  <a:close/>
                  <a:moveTo>
                    <a:pt x="19924" y="12848"/>
                  </a:moveTo>
                  <a:cubicBezTo>
                    <a:pt x="18807" y="14524"/>
                    <a:pt x="17131" y="15455"/>
                    <a:pt x="15641" y="15455"/>
                  </a:cubicBezTo>
                  <a:cubicBezTo>
                    <a:pt x="13593" y="15455"/>
                    <a:pt x="11359" y="13779"/>
                    <a:pt x="11359" y="10428"/>
                  </a:cubicBezTo>
                  <a:cubicBezTo>
                    <a:pt x="11359" y="6331"/>
                    <a:pt x="8566" y="4283"/>
                    <a:pt x="5959" y="4283"/>
                  </a:cubicBezTo>
                  <a:cubicBezTo>
                    <a:pt x="5028" y="4283"/>
                    <a:pt x="4283" y="4469"/>
                    <a:pt x="3538" y="4655"/>
                  </a:cubicBezTo>
                  <a:cubicBezTo>
                    <a:pt x="5400" y="2607"/>
                    <a:pt x="7821" y="1490"/>
                    <a:pt x="10800" y="1490"/>
                  </a:cubicBezTo>
                  <a:cubicBezTo>
                    <a:pt x="16014" y="1490"/>
                    <a:pt x="20297" y="5586"/>
                    <a:pt x="20297" y="10800"/>
                  </a:cubicBezTo>
                  <a:cubicBezTo>
                    <a:pt x="20297" y="11545"/>
                    <a:pt x="20110" y="12103"/>
                    <a:pt x="19924" y="1284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74" name="Circle"/>
            <p:cNvSpPr/>
            <p:nvPr/>
          </p:nvSpPr>
          <p:spPr>
            <a:xfrm>
              <a:off x="486832" y="342901"/>
              <a:ext cx="148171" cy="148172"/>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81" name="Group"/>
          <p:cNvGrpSpPr/>
          <p:nvPr/>
        </p:nvGrpSpPr>
        <p:grpSpPr>
          <a:xfrm>
            <a:off x="438151" y="5581650"/>
            <a:ext cx="389467" cy="389468"/>
            <a:chOff x="0" y="0"/>
            <a:chExt cx="778933" cy="778933"/>
          </a:xfrm>
          <a:solidFill>
            <a:schemeClr val="tx1"/>
          </a:solidFill>
        </p:grpSpPr>
        <p:sp>
          <p:nvSpPr>
            <p:cNvPr id="2376" name="Shape"/>
            <p:cNvSpPr/>
            <p:nvPr/>
          </p:nvSpPr>
          <p:spPr>
            <a:xfrm>
              <a:off x="231955" y="0"/>
              <a:ext cx="546979" cy="545300"/>
            </a:xfrm>
            <a:custGeom>
              <a:avLst/>
              <a:gdLst/>
              <a:ahLst/>
              <a:cxnLst>
                <a:cxn ang="0">
                  <a:pos x="wd2" y="hd2"/>
                </a:cxn>
                <a:cxn ang="5400000">
                  <a:pos x="wd2" y="hd2"/>
                </a:cxn>
                <a:cxn ang="10800000">
                  <a:pos x="wd2" y="hd2"/>
                </a:cxn>
                <a:cxn ang="16200000">
                  <a:pos x="wd2" y="hd2"/>
                </a:cxn>
              </a:cxnLst>
              <a:rect l="0" t="0" r="r" b="b"/>
              <a:pathLst>
                <a:path w="21468" h="21402" extrusionOk="0">
                  <a:moveTo>
                    <a:pt x="14883" y="2107"/>
                  </a:moveTo>
                  <a:cubicBezTo>
                    <a:pt x="13039" y="2898"/>
                    <a:pt x="10141" y="4478"/>
                    <a:pt x="8561" y="6059"/>
                  </a:cubicBezTo>
                  <a:cubicBezTo>
                    <a:pt x="395" y="14224"/>
                    <a:pt x="395" y="14224"/>
                    <a:pt x="395" y="14224"/>
                  </a:cubicBezTo>
                  <a:cubicBezTo>
                    <a:pt x="-132" y="15015"/>
                    <a:pt x="-132" y="16068"/>
                    <a:pt x="395" y="16859"/>
                  </a:cubicBezTo>
                  <a:cubicBezTo>
                    <a:pt x="4609" y="20810"/>
                    <a:pt x="4609" y="20810"/>
                    <a:pt x="4609" y="20810"/>
                  </a:cubicBezTo>
                  <a:cubicBezTo>
                    <a:pt x="5400" y="21600"/>
                    <a:pt x="6453" y="21600"/>
                    <a:pt x="7244" y="20810"/>
                  </a:cubicBezTo>
                  <a:cubicBezTo>
                    <a:pt x="15409" y="12907"/>
                    <a:pt x="15409" y="12907"/>
                    <a:pt x="15409" y="12907"/>
                  </a:cubicBezTo>
                  <a:cubicBezTo>
                    <a:pt x="16990" y="11327"/>
                    <a:pt x="18570" y="8429"/>
                    <a:pt x="19361" y="6585"/>
                  </a:cubicBezTo>
                  <a:cubicBezTo>
                    <a:pt x="21468" y="0"/>
                    <a:pt x="21468" y="0"/>
                    <a:pt x="21468" y="0"/>
                  </a:cubicBezTo>
                  <a:lnTo>
                    <a:pt x="14883" y="2107"/>
                  </a:lnTo>
                  <a:close/>
                  <a:moveTo>
                    <a:pt x="9351" y="16068"/>
                  </a:moveTo>
                  <a:cubicBezTo>
                    <a:pt x="8297" y="17385"/>
                    <a:pt x="6453" y="17385"/>
                    <a:pt x="5136" y="16068"/>
                  </a:cubicBezTo>
                  <a:cubicBezTo>
                    <a:pt x="4083" y="15015"/>
                    <a:pt x="4083" y="13171"/>
                    <a:pt x="5136" y="12117"/>
                  </a:cubicBezTo>
                  <a:cubicBezTo>
                    <a:pt x="6453" y="11063"/>
                    <a:pt x="8297" y="11063"/>
                    <a:pt x="9351" y="12117"/>
                  </a:cubicBezTo>
                  <a:cubicBezTo>
                    <a:pt x="10405" y="13171"/>
                    <a:pt x="10405" y="15015"/>
                    <a:pt x="9351" y="16068"/>
                  </a:cubicBezTo>
                  <a:close/>
                  <a:moveTo>
                    <a:pt x="14619" y="10800"/>
                  </a:moveTo>
                  <a:cubicBezTo>
                    <a:pt x="13566" y="11854"/>
                    <a:pt x="11722" y="11854"/>
                    <a:pt x="10668" y="10800"/>
                  </a:cubicBezTo>
                  <a:cubicBezTo>
                    <a:pt x="9614" y="9746"/>
                    <a:pt x="9614" y="7902"/>
                    <a:pt x="10668" y="6849"/>
                  </a:cubicBezTo>
                  <a:cubicBezTo>
                    <a:pt x="11722" y="5532"/>
                    <a:pt x="13566" y="5532"/>
                    <a:pt x="14619" y="6849"/>
                  </a:cubicBezTo>
                  <a:cubicBezTo>
                    <a:pt x="15936" y="7902"/>
                    <a:pt x="15936" y="9746"/>
                    <a:pt x="14619" y="10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77" name="Shape"/>
            <p:cNvSpPr/>
            <p:nvPr/>
          </p:nvSpPr>
          <p:spPr>
            <a:xfrm>
              <a:off x="21980" y="232769"/>
              <a:ext cx="257421" cy="215154"/>
            </a:xfrm>
            <a:custGeom>
              <a:avLst/>
              <a:gdLst/>
              <a:ahLst/>
              <a:cxnLst>
                <a:cxn ang="0">
                  <a:pos x="wd2" y="hd2"/>
                </a:cxn>
                <a:cxn ang="5400000">
                  <a:pos x="wd2" y="hd2"/>
                </a:cxn>
                <a:cxn ang="10800000">
                  <a:pos x="wd2" y="hd2"/>
                </a:cxn>
                <a:cxn ang="16200000">
                  <a:pos x="wd2" y="hd2"/>
                </a:cxn>
              </a:cxnLst>
              <a:rect l="0" t="0" r="r" b="b"/>
              <a:pathLst>
                <a:path w="21185" h="20329" extrusionOk="0">
                  <a:moveTo>
                    <a:pt x="6785" y="18900"/>
                  </a:moveTo>
                  <a:cubicBezTo>
                    <a:pt x="21185" y="2382"/>
                    <a:pt x="21185" y="2382"/>
                    <a:pt x="21185" y="2382"/>
                  </a:cubicBezTo>
                  <a:cubicBezTo>
                    <a:pt x="17862" y="-794"/>
                    <a:pt x="12877" y="-794"/>
                    <a:pt x="9554" y="2382"/>
                  </a:cubicBezTo>
                  <a:cubicBezTo>
                    <a:pt x="1247" y="12547"/>
                    <a:pt x="1247" y="12547"/>
                    <a:pt x="1247" y="12547"/>
                  </a:cubicBezTo>
                  <a:cubicBezTo>
                    <a:pt x="-415" y="14453"/>
                    <a:pt x="-415" y="16994"/>
                    <a:pt x="1247" y="18900"/>
                  </a:cubicBezTo>
                  <a:cubicBezTo>
                    <a:pt x="2354" y="20806"/>
                    <a:pt x="5123" y="20806"/>
                    <a:pt x="6785" y="189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78" name="Shape"/>
            <p:cNvSpPr/>
            <p:nvPr/>
          </p:nvSpPr>
          <p:spPr>
            <a:xfrm>
              <a:off x="331010" y="499533"/>
              <a:ext cx="215154" cy="257420"/>
            </a:xfrm>
            <a:custGeom>
              <a:avLst/>
              <a:gdLst/>
              <a:ahLst/>
              <a:cxnLst>
                <a:cxn ang="0">
                  <a:pos x="wd2" y="hd2"/>
                </a:cxn>
                <a:cxn ang="5400000">
                  <a:pos x="wd2" y="hd2"/>
                </a:cxn>
                <a:cxn ang="10800000">
                  <a:pos x="wd2" y="hd2"/>
                </a:cxn>
                <a:cxn ang="16200000">
                  <a:pos x="wd2" y="hd2"/>
                </a:cxn>
              </a:cxnLst>
              <a:rect l="0" t="0" r="r" b="b"/>
              <a:pathLst>
                <a:path w="20329" h="21185" extrusionOk="0">
                  <a:moveTo>
                    <a:pt x="1430" y="14400"/>
                  </a:moveTo>
                  <a:cubicBezTo>
                    <a:pt x="-476" y="16062"/>
                    <a:pt x="-476" y="18277"/>
                    <a:pt x="1430" y="19938"/>
                  </a:cubicBezTo>
                  <a:cubicBezTo>
                    <a:pt x="3336" y="21600"/>
                    <a:pt x="5877" y="21600"/>
                    <a:pt x="7783" y="19938"/>
                  </a:cubicBezTo>
                  <a:cubicBezTo>
                    <a:pt x="17948" y="11631"/>
                    <a:pt x="17948" y="11631"/>
                    <a:pt x="17948" y="11631"/>
                  </a:cubicBezTo>
                  <a:cubicBezTo>
                    <a:pt x="21124" y="8308"/>
                    <a:pt x="21124" y="3323"/>
                    <a:pt x="17948" y="0"/>
                  </a:cubicBezTo>
                  <a:lnTo>
                    <a:pt x="1430" y="144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79" name="Shape"/>
            <p:cNvSpPr/>
            <p:nvPr/>
          </p:nvSpPr>
          <p:spPr>
            <a:xfrm>
              <a:off x="185315" y="465666"/>
              <a:ext cx="127955" cy="132081"/>
            </a:xfrm>
            <a:custGeom>
              <a:avLst/>
              <a:gdLst/>
              <a:ahLst/>
              <a:cxnLst>
                <a:cxn ang="0">
                  <a:pos x="wd2" y="hd2"/>
                </a:cxn>
                <a:cxn ang="5400000">
                  <a:pos x="wd2" y="hd2"/>
                </a:cxn>
                <a:cxn ang="10800000">
                  <a:pos x="wd2" y="hd2"/>
                </a:cxn>
                <a:cxn ang="16200000">
                  <a:pos x="wd2" y="hd2"/>
                </a:cxn>
              </a:cxnLst>
              <a:rect l="0" t="0" r="r" b="b"/>
              <a:pathLst>
                <a:path w="21060" h="21060" extrusionOk="0">
                  <a:moveTo>
                    <a:pt x="1620" y="3240"/>
                  </a:moveTo>
                  <a:cubicBezTo>
                    <a:pt x="-540" y="4320"/>
                    <a:pt x="-540" y="6480"/>
                    <a:pt x="1620" y="8640"/>
                  </a:cubicBezTo>
                  <a:cubicBezTo>
                    <a:pt x="12420" y="19440"/>
                    <a:pt x="12420" y="19440"/>
                    <a:pt x="12420" y="19440"/>
                  </a:cubicBezTo>
                  <a:cubicBezTo>
                    <a:pt x="13500" y="21600"/>
                    <a:pt x="16740" y="21600"/>
                    <a:pt x="17820" y="19440"/>
                  </a:cubicBezTo>
                  <a:cubicBezTo>
                    <a:pt x="21060" y="17280"/>
                    <a:pt x="21060" y="17280"/>
                    <a:pt x="21060" y="17280"/>
                  </a:cubicBezTo>
                  <a:cubicBezTo>
                    <a:pt x="3780" y="0"/>
                    <a:pt x="3780" y="0"/>
                    <a:pt x="3780" y="0"/>
                  </a:cubicBezTo>
                  <a:lnTo>
                    <a:pt x="1620" y="324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80" name="Shape"/>
            <p:cNvSpPr/>
            <p:nvPr/>
          </p:nvSpPr>
          <p:spPr>
            <a:xfrm>
              <a:off x="-1" y="575249"/>
              <a:ext cx="203373" cy="203685"/>
            </a:xfrm>
            <a:custGeom>
              <a:avLst/>
              <a:gdLst/>
              <a:ahLst/>
              <a:cxnLst>
                <a:cxn ang="0">
                  <a:pos x="wd2" y="hd2"/>
                </a:cxn>
                <a:cxn ang="5400000">
                  <a:pos x="wd2" y="hd2"/>
                </a:cxn>
                <a:cxn ang="10800000">
                  <a:pos x="wd2" y="hd2"/>
                </a:cxn>
                <a:cxn ang="16200000">
                  <a:pos x="wd2" y="hd2"/>
                </a:cxn>
              </a:cxnLst>
              <a:rect l="0" t="0" r="r" b="b"/>
              <a:pathLst>
                <a:path w="18205" h="18233" extrusionOk="0">
                  <a:moveTo>
                    <a:pt x="0" y="18233"/>
                  </a:moveTo>
                  <a:cubicBezTo>
                    <a:pt x="8400" y="14033"/>
                    <a:pt x="21600" y="5033"/>
                    <a:pt x="17400" y="833"/>
                  </a:cubicBezTo>
                  <a:cubicBezTo>
                    <a:pt x="13200" y="-3367"/>
                    <a:pt x="4200" y="9233"/>
                    <a:pt x="0" y="1823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85" name="Group"/>
          <p:cNvGrpSpPr/>
          <p:nvPr/>
        </p:nvGrpSpPr>
        <p:grpSpPr>
          <a:xfrm>
            <a:off x="484717" y="4017433"/>
            <a:ext cx="342901" cy="389469"/>
            <a:chOff x="0" y="0"/>
            <a:chExt cx="685800" cy="778936"/>
          </a:xfrm>
          <a:solidFill>
            <a:schemeClr val="tx1"/>
          </a:solidFill>
        </p:grpSpPr>
        <p:sp>
          <p:nvSpPr>
            <p:cNvPr id="2382" name="Shape"/>
            <p:cNvSpPr/>
            <p:nvPr/>
          </p:nvSpPr>
          <p:spPr>
            <a:xfrm>
              <a:off x="-1" y="215751"/>
              <a:ext cx="685802" cy="563186"/>
            </a:xfrm>
            <a:custGeom>
              <a:avLst/>
              <a:gdLst/>
              <a:ahLst/>
              <a:cxnLst>
                <a:cxn ang="0">
                  <a:pos x="wd2" y="hd2"/>
                </a:cxn>
                <a:cxn ang="5400000">
                  <a:pos x="wd2" y="hd2"/>
                </a:cxn>
                <a:cxn ang="10800000">
                  <a:pos x="wd2" y="hd2"/>
                </a:cxn>
                <a:cxn ang="16200000">
                  <a:pos x="wd2" y="hd2"/>
                </a:cxn>
              </a:cxnLst>
              <a:rect l="0" t="0" r="r" b="b"/>
              <a:pathLst>
                <a:path w="21600" h="19286" extrusionOk="0">
                  <a:moveTo>
                    <a:pt x="10800" y="1133"/>
                  </a:moveTo>
                  <a:cubicBezTo>
                    <a:pt x="2753" y="-2314"/>
                    <a:pt x="0" y="2741"/>
                    <a:pt x="0" y="7797"/>
                  </a:cubicBezTo>
                  <a:cubicBezTo>
                    <a:pt x="0" y="12622"/>
                    <a:pt x="5506" y="19286"/>
                    <a:pt x="7835" y="19286"/>
                  </a:cubicBezTo>
                  <a:cubicBezTo>
                    <a:pt x="10800" y="19286"/>
                    <a:pt x="10800" y="17677"/>
                    <a:pt x="10800" y="17677"/>
                  </a:cubicBezTo>
                  <a:cubicBezTo>
                    <a:pt x="10800" y="17677"/>
                    <a:pt x="10800" y="19286"/>
                    <a:pt x="13976" y="19286"/>
                  </a:cubicBezTo>
                  <a:cubicBezTo>
                    <a:pt x="16094" y="19286"/>
                    <a:pt x="21600" y="12622"/>
                    <a:pt x="21600" y="7797"/>
                  </a:cubicBezTo>
                  <a:cubicBezTo>
                    <a:pt x="21600" y="2741"/>
                    <a:pt x="18847" y="-2314"/>
                    <a:pt x="10800" y="1133"/>
                  </a:cubicBezTo>
                  <a:close/>
                  <a:moveTo>
                    <a:pt x="4659" y="14460"/>
                  </a:moveTo>
                  <a:cubicBezTo>
                    <a:pt x="0" y="7797"/>
                    <a:pt x="4659" y="2741"/>
                    <a:pt x="4659" y="2741"/>
                  </a:cubicBezTo>
                  <a:cubicBezTo>
                    <a:pt x="7835" y="2741"/>
                    <a:pt x="7835" y="2741"/>
                    <a:pt x="7835" y="2741"/>
                  </a:cubicBezTo>
                  <a:cubicBezTo>
                    <a:pt x="7835" y="2741"/>
                    <a:pt x="4659" y="5958"/>
                    <a:pt x="4659" y="1446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83" name="Shape"/>
            <p:cNvSpPr/>
            <p:nvPr/>
          </p:nvSpPr>
          <p:spPr>
            <a:xfrm>
              <a:off x="148168" y="-1"/>
              <a:ext cx="194734" cy="19473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6386" y="11172"/>
                    <a:pt x="11172" y="0"/>
                    <a:pt x="11172" y="0"/>
                  </a:cubicBezTo>
                  <a:cubicBezTo>
                    <a:pt x="0" y="0"/>
                    <a:pt x="0" y="0"/>
                    <a:pt x="0" y="0"/>
                  </a:cubicBezTo>
                  <a:cubicBezTo>
                    <a:pt x="16386" y="21600"/>
                    <a:pt x="16386" y="21600"/>
                    <a:pt x="16386" y="21600"/>
                  </a:cubicBezTo>
                  <a:lnTo>
                    <a:pt x="2160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84" name="Shape"/>
            <p:cNvSpPr/>
            <p:nvPr/>
          </p:nvSpPr>
          <p:spPr>
            <a:xfrm>
              <a:off x="342901" y="-1"/>
              <a:ext cx="241302" cy="19473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0" y="0"/>
                    <a:pt x="0" y="21600"/>
                  </a:cubicBezTo>
                  <a:cubicBezTo>
                    <a:pt x="0" y="21600"/>
                    <a:pt x="21600" y="21600"/>
                    <a:pt x="216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386" name="Shape"/>
          <p:cNvSpPr/>
          <p:nvPr/>
        </p:nvSpPr>
        <p:spPr>
          <a:xfrm>
            <a:off x="4339167" y="4017433"/>
            <a:ext cx="342901" cy="389468"/>
          </a:xfrm>
          <a:custGeom>
            <a:avLst/>
            <a:gdLst/>
            <a:ahLst/>
            <a:cxnLst>
              <a:cxn ang="0">
                <a:pos x="wd2" y="hd2"/>
              </a:cxn>
              <a:cxn ang="5400000">
                <a:pos x="wd2" y="hd2"/>
              </a:cxn>
              <a:cxn ang="10800000">
                <a:pos x="wd2" y="hd2"/>
              </a:cxn>
              <a:cxn ang="16200000">
                <a:pos x="wd2" y="hd2"/>
              </a:cxn>
            </a:cxnLst>
            <a:rect l="0" t="0" r="r" b="b"/>
            <a:pathLst>
              <a:path w="21600" h="21600" extrusionOk="0">
                <a:moveTo>
                  <a:pt x="18424" y="20297"/>
                </a:moveTo>
                <a:cubicBezTo>
                  <a:pt x="17365" y="20297"/>
                  <a:pt x="17365" y="20297"/>
                  <a:pt x="17365" y="20297"/>
                </a:cubicBezTo>
                <a:cubicBezTo>
                  <a:pt x="19906" y="18807"/>
                  <a:pt x="21600" y="16386"/>
                  <a:pt x="21600" y="13593"/>
                </a:cubicBezTo>
                <a:cubicBezTo>
                  <a:pt x="21600" y="9683"/>
                  <a:pt x="18635" y="6517"/>
                  <a:pt x="14612" y="5772"/>
                </a:cubicBezTo>
                <a:cubicBezTo>
                  <a:pt x="16306" y="2793"/>
                  <a:pt x="16306" y="2793"/>
                  <a:pt x="16306" y="2793"/>
                </a:cubicBezTo>
                <a:cubicBezTo>
                  <a:pt x="16518" y="2421"/>
                  <a:pt x="16306" y="2048"/>
                  <a:pt x="16094" y="1862"/>
                </a:cubicBezTo>
                <a:cubicBezTo>
                  <a:pt x="11859" y="186"/>
                  <a:pt x="11859" y="186"/>
                  <a:pt x="11859" y="186"/>
                </a:cubicBezTo>
                <a:cubicBezTo>
                  <a:pt x="11647" y="0"/>
                  <a:pt x="11435" y="0"/>
                  <a:pt x="11224" y="0"/>
                </a:cubicBezTo>
                <a:cubicBezTo>
                  <a:pt x="11012" y="186"/>
                  <a:pt x="11012" y="372"/>
                  <a:pt x="10800" y="372"/>
                </a:cubicBezTo>
                <a:cubicBezTo>
                  <a:pt x="5929" y="8566"/>
                  <a:pt x="5929" y="8566"/>
                  <a:pt x="5929" y="8566"/>
                </a:cubicBezTo>
                <a:cubicBezTo>
                  <a:pt x="5506" y="9310"/>
                  <a:pt x="5929" y="10241"/>
                  <a:pt x="6565" y="10614"/>
                </a:cubicBezTo>
                <a:cubicBezTo>
                  <a:pt x="5929" y="11731"/>
                  <a:pt x="5929" y="11731"/>
                  <a:pt x="5929" y="11731"/>
                </a:cubicBezTo>
                <a:cubicBezTo>
                  <a:pt x="8682" y="12848"/>
                  <a:pt x="8682" y="12848"/>
                  <a:pt x="8682" y="12848"/>
                </a:cubicBezTo>
                <a:cubicBezTo>
                  <a:pt x="9318" y="11731"/>
                  <a:pt x="9318" y="11731"/>
                  <a:pt x="9318" y="11731"/>
                </a:cubicBezTo>
                <a:cubicBezTo>
                  <a:pt x="9318" y="11731"/>
                  <a:pt x="9318" y="11731"/>
                  <a:pt x="9318" y="11731"/>
                </a:cubicBezTo>
                <a:cubicBezTo>
                  <a:pt x="10165" y="12103"/>
                  <a:pt x="11012" y="11731"/>
                  <a:pt x="11435" y="10986"/>
                </a:cubicBezTo>
                <a:cubicBezTo>
                  <a:pt x="13129" y="8193"/>
                  <a:pt x="13129" y="8193"/>
                  <a:pt x="13129" y="8193"/>
                </a:cubicBezTo>
                <a:cubicBezTo>
                  <a:pt x="16094" y="8566"/>
                  <a:pt x="18424" y="10800"/>
                  <a:pt x="18424" y="13593"/>
                </a:cubicBezTo>
                <a:cubicBezTo>
                  <a:pt x="18424" y="16572"/>
                  <a:pt x="15671" y="18993"/>
                  <a:pt x="12282" y="18993"/>
                </a:cubicBezTo>
                <a:cubicBezTo>
                  <a:pt x="10800" y="18993"/>
                  <a:pt x="8894" y="18434"/>
                  <a:pt x="7835" y="17690"/>
                </a:cubicBezTo>
                <a:cubicBezTo>
                  <a:pt x="7835" y="16945"/>
                  <a:pt x="7835" y="16945"/>
                  <a:pt x="7835" y="16945"/>
                </a:cubicBezTo>
                <a:cubicBezTo>
                  <a:pt x="7835" y="16572"/>
                  <a:pt x="8047" y="16200"/>
                  <a:pt x="8471" y="16200"/>
                </a:cubicBezTo>
                <a:cubicBezTo>
                  <a:pt x="12282" y="16200"/>
                  <a:pt x="12282" y="16200"/>
                  <a:pt x="12282" y="16200"/>
                </a:cubicBezTo>
                <a:cubicBezTo>
                  <a:pt x="12282" y="14897"/>
                  <a:pt x="12282" y="14897"/>
                  <a:pt x="12282" y="14897"/>
                </a:cubicBezTo>
                <a:cubicBezTo>
                  <a:pt x="6353" y="14897"/>
                  <a:pt x="6353" y="14897"/>
                  <a:pt x="6353" y="14897"/>
                </a:cubicBezTo>
                <a:cubicBezTo>
                  <a:pt x="3388" y="14897"/>
                  <a:pt x="3388" y="14897"/>
                  <a:pt x="3388" y="14897"/>
                </a:cubicBezTo>
                <a:cubicBezTo>
                  <a:pt x="0" y="14897"/>
                  <a:pt x="0" y="14897"/>
                  <a:pt x="0" y="14897"/>
                </a:cubicBezTo>
                <a:cubicBezTo>
                  <a:pt x="0" y="16200"/>
                  <a:pt x="0" y="16200"/>
                  <a:pt x="0" y="16200"/>
                </a:cubicBezTo>
                <a:cubicBezTo>
                  <a:pt x="3600" y="16200"/>
                  <a:pt x="3600" y="16200"/>
                  <a:pt x="3600" y="16200"/>
                </a:cubicBezTo>
                <a:cubicBezTo>
                  <a:pt x="3812" y="16200"/>
                  <a:pt x="3812" y="16200"/>
                  <a:pt x="3812" y="16200"/>
                </a:cubicBezTo>
                <a:cubicBezTo>
                  <a:pt x="4235" y="16200"/>
                  <a:pt x="4659" y="16572"/>
                  <a:pt x="4659" y="16945"/>
                </a:cubicBezTo>
                <a:cubicBezTo>
                  <a:pt x="4659" y="17690"/>
                  <a:pt x="4659" y="17690"/>
                  <a:pt x="4659" y="17690"/>
                </a:cubicBezTo>
                <a:cubicBezTo>
                  <a:pt x="4659" y="20297"/>
                  <a:pt x="4659" y="20297"/>
                  <a:pt x="4659" y="20297"/>
                </a:cubicBezTo>
                <a:cubicBezTo>
                  <a:pt x="2965" y="20297"/>
                  <a:pt x="1694" y="20110"/>
                  <a:pt x="1694" y="21600"/>
                </a:cubicBezTo>
                <a:cubicBezTo>
                  <a:pt x="21600" y="21600"/>
                  <a:pt x="21600" y="21600"/>
                  <a:pt x="21600" y="21600"/>
                </a:cubicBezTo>
                <a:cubicBezTo>
                  <a:pt x="21600" y="20110"/>
                  <a:pt x="20118" y="20297"/>
                  <a:pt x="18424" y="20297"/>
                </a:cubicBezTo>
                <a:close/>
                <a:moveTo>
                  <a:pt x="13129" y="1862"/>
                </a:moveTo>
                <a:cubicBezTo>
                  <a:pt x="12918" y="1862"/>
                  <a:pt x="12706" y="2048"/>
                  <a:pt x="12706" y="2234"/>
                </a:cubicBezTo>
                <a:cubicBezTo>
                  <a:pt x="9106" y="8193"/>
                  <a:pt x="9106" y="8193"/>
                  <a:pt x="9106" y="8193"/>
                </a:cubicBezTo>
                <a:cubicBezTo>
                  <a:pt x="7835" y="7634"/>
                  <a:pt x="7835" y="7634"/>
                  <a:pt x="7835" y="7634"/>
                </a:cubicBezTo>
                <a:cubicBezTo>
                  <a:pt x="7835" y="7448"/>
                  <a:pt x="7835" y="7448"/>
                  <a:pt x="7835" y="7262"/>
                </a:cubicBezTo>
                <a:cubicBezTo>
                  <a:pt x="11224" y="1862"/>
                  <a:pt x="11224" y="1862"/>
                  <a:pt x="11224" y="1862"/>
                </a:cubicBezTo>
                <a:cubicBezTo>
                  <a:pt x="11224" y="1676"/>
                  <a:pt x="11435" y="1490"/>
                  <a:pt x="11647" y="1490"/>
                </a:cubicBezTo>
                <a:cubicBezTo>
                  <a:pt x="11859" y="1303"/>
                  <a:pt x="12071" y="1303"/>
                  <a:pt x="12282" y="1490"/>
                </a:cubicBezTo>
                <a:cubicBezTo>
                  <a:pt x="13129" y="1862"/>
                  <a:pt x="13129" y="1862"/>
                  <a:pt x="13129" y="1862"/>
                </a:cubicBezTo>
                <a:cubicBezTo>
                  <a:pt x="13129" y="1862"/>
                  <a:pt x="13129" y="1862"/>
                  <a:pt x="13129" y="186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387" name="Shape"/>
          <p:cNvSpPr/>
          <p:nvPr/>
        </p:nvSpPr>
        <p:spPr>
          <a:xfrm>
            <a:off x="4366684" y="4897967"/>
            <a:ext cx="338668" cy="294218"/>
          </a:xfrm>
          <a:custGeom>
            <a:avLst/>
            <a:gdLst/>
            <a:ahLst/>
            <a:cxnLst>
              <a:cxn ang="0">
                <a:pos x="wd2" y="hd2"/>
              </a:cxn>
              <a:cxn ang="5400000">
                <a:pos x="wd2" y="hd2"/>
              </a:cxn>
              <a:cxn ang="10800000">
                <a:pos x="wd2" y="hd2"/>
              </a:cxn>
              <a:cxn ang="16200000">
                <a:pos x="wd2" y="hd2"/>
              </a:cxn>
            </a:cxnLst>
            <a:rect l="0" t="0" r="r" b="b"/>
            <a:pathLst>
              <a:path w="21600" h="21600" extrusionOk="0">
                <a:moveTo>
                  <a:pt x="20958" y="8938"/>
                </a:moveTo>
                <a:cubicBezTo>
                  <a:pt x="19675" y="8938"/>
                  <a:pt x="19675" y="8938"/>
                  <a:pt x="19675" y="8938"/>
                </a:cubicBezTo>
                <a:cubicBezTo>
                  <a:pt x="19034" y="7200"/>
                  <a:pt x="19034" y="7200"/>
                  <a:pt x="19034" y="7200"/>
                </a:cubicBezTo>
                <a:cubicBezTo>
                  <a:pt x="20958" y="7200"/>
                  <a:pt x="20958" y="7200"/>
                  <a:pt x="20958" y="7200"/>
                </a:cubicBezTo>
                <a:cubicBezTo>
                  <a:pt x="21386" y="7200"/>
                  <a:pt x="21600" y="6703"/>
                  <a:pt x="21600" y="6207"/>
                </a:cubicBezTo>
                <a:cubicBezTo>
                  <a:pt x="21600" y="5710"/>
                  <a:pt x="21386" y="5214"/>
                  <a:pt x="20958" y="5214"/>
                </a:cubicBezTo>
                <a:cubicBezTo>
                  <a:pt x="18606" y="5214"/>
                  <a:pt x="18606" y="5214"/>
                  <a:pt x="18606" y="5214"/>
                </a:cubicBezTo>
                <a:cubicBezTo>
                  <a:pt x="17537" y="1490"/>
                  <a:pt x="17537" y="1490"/>
                  <a:pt x="17537" y="1490"/>
                </a:cubicBezTo>
                <a:cubicBezTo>
                  <a:pt x="17109" y="745"/>
                  <a:pt x="16253" y="0"/>
                  <a:pt x="15398" y="0"/>
                </a:cubicBezTo>
                <a:cubicBezTo>
                  <a:pt x="6202" y="0"/>
                  <a:pt x="6202" y="0"/>
                  <a:pt x="6202" y="0"/>
                </a:cubicBezTo>
                <a:cubicBezTo>
                  <a:pt x="5347" y="0"/>
                  <a:pt x="4277" y="745"/>
                  <a:pt x="4063" y="1490"/>
                </a:cubicBezTo>
                <a:cubicBezTo>
                  <a:pt x="2994" y="5214"/>
                  <a:pt x="2994" y="5214"/>
                  <a:pt x="2994" y="5214"/>
                </a:cubicBezTo>
                <a:cubicBezTo>
                  <a:pt x="642" y="5214"/>
                  <a:pt x="642" y="5214"/>
                  <a:pt x="642" y="5214"/>
                </a:cubicBezTo>
                <a:cubicBezTo>
                  <a:pt x="214" y="5214"/>
                  <a:pt x="0" y="5710"/>
                  <a:pt x="0" y="6207"/>
                </a:cubicBezTo>
                <a:cubicBezTo>
                  <a:pt x="0" y="6703"/>
                  <a:pt x="214" y="7200"/>
                  <a:pt x="642" y="7200"/>
                </a:cubicBezTo>
                <a:cubicBezTo>
                  <a:pt x="2566" y="7200"/>
                  <a:pt x="2566" y="7200"/>
                  <a:pt x="2566" y="7200"/>
                </a:cubicBezTo>
                <a:cubicBezTo>
                  <a:pt x="1925" y="8938"/>
                  <a:pt x="1925" y="8938"/>
                  <a:pt x="1925" y="8938"/>
                </a:cubicBezTo>
                <a:cubicBezTo>
                  <a:pt x="642" y="8938"/>
                  <a:pt x="642" y="8938"/>
                  <a:pt x="642" y="8938"/>
                </a:cubicBezTo>
                <a:cubicBezTo>
                  <a:pt x="214" y="8938"/>
                  <a:pt x="0" y="9434"/>
                  <a:pt x="0" y="9931"/>
                </a:cubicBezTo>
                <a:cubicBezTo>
                  <a:pt x="0" y="15145"/>
                  <a:pt x="0" y="15145"/>
                  <a:pt x="0" y="15145"/>
                </a:cubicBezTo>
                <a:cubicBezTo>
                  <a:pt x="0" y="15641"/>
                  <a:pt x="214" y="16138"/>
                  <a:pt x="642" y="16138"/>
                </a:cubicBezTo>
                <a:cubicBezTo>
                  <a:pt x="1497" y="16138"/>
                  <a:pt x="1497" y="16138"/>
                  <a:pt x="1497" y="16138"/>
                </a:cubicBezTo>
                <a:cubicBezTo>
                  <a:pt x="1497" y="19614"/>
                  <a:pt x="1497" y="19614"/>
                  <a:pt x="1497" y="19614"/>
                </a:cubicBezTo>
                <a:cubicBezTo>
                  <a:pt x="1497" y="20607"/>
                  <a:pt x="2139" y="21600"/>
                  <a:pt x="2994" y="21600"/>
                </a:cubicBezTo>
                <a:cubicBezTo>
                  <a:pt x="4491" y="21600"/>
                  <a:pt x="4491" y="21600"/>
                  <a:pt x="4491" y="21600"/>
                </a:cubicBezTo>
                <a:cubicBezTo>
                  <a:pt x="5347" y="21600"/>
                  <a:pt x="6202" y="20607"/>
                  <a:pt x="6202" y="19614"/>
                </a:cubicBezTo>
                <a:cubicBezTo>
                  <a:pt x="6202" y="16138"/>
                  <a:pt x="6202" y="16138"/>
                  <a:pt x="6202" y="16138"/>
                </a:cubicBezTo>
                <a:cubicBezTo>
                  <a:pt x="15398" y="16138"/>
                  <a:pt x="15398" y="16138"/>
                  <a:pt x="15398" y="16138"/>
                </a:cubicBezTo>
                <a:cubicBezTo>
                  <a:pt x="15398" y="19614"/>
                  <a:pt x="15398" y="19614"/>
                  <a:pt x="15398" y="19614"/>
                </a:cubicBezTo>
                <a:cubicBezTo>
                  <a:pt x="15398" y="20607"/>
                  <a:pt x="16040" y="21600"/>
                  <a:pt x="16895" y="21600"/>
                </a:cubicBezTo>
                <a:cubicBezTo>
                  <a:pt x="18606" y="21600"/>
                  <a:pt x="18606" y="21600"/>
                  <a:pt x="18606" y="21600"/>
                </a:cubicBezTo>
                <a:cubicBezTo>
                  <a:pt x="19461" y="21600"/>
                  <a:pt x="20103" y="20607"/>
                  <a:pt x="20103" y="19614"/>
                </a:cubicBezTo>
                <a:cubicBezTo>
                  <a:pt x="20103" y="16138"/>
                  <a:pt x="20103" y="16138"/>
                  <a:pt x="20103" y="16138"/>
                </a:cubicBezTo>
                <a:cubicBezTo>
                  <a:pt x="20958" y="16138"/>
                  <a:pt x="20958" y="16138"/>
                  <a:pt x="20958" y="16138"/>
                </a:cubicBezTo>
                <a:cubicBezTo>
                  <a:pt x="21386" y="16138"/>
                  <a:pt x="21600" y="15641"/>
                  <a:pt x="21600" y="15145"/>
                </a:cubicBezTo>
                <a:cubicBezTo>
                  <a:pt x="21600" y="9931"/>
                  <a:pt x="21600" y="9931"/>
                  <a:pt x="21600" y="9931"/>
                </a:cubicBezTo>
                <a:cubicBezTo>
                  <a:pt x="21600" y="9434"/>
                  <a:pt x="21386" y="8938"/>
                  <a:pt x="20958" y="8938"/>
                </a:cubicBezTo>
                <a:close/>
                <a:moveTo>
                  <a:pt x="5560" y="2234"/>
                </a:moveTo>
                <a:cubicBezTo>
                  <a:pt x="5560" y="1986"/>
                  <a:pt x="5988" y="1738"/>
                  <a:pt x="6202" y="1738"/>
                </a:cubicBezTo>
                <a:cubicBezTo>
                  <a:pt x="9196" y="1738"/>
                  <a:pt x="9196" y="1738"/>
                  <a:pt x="9196" y="1738"/>
                </a:cubicBezTo>
                <a:cubicBezTo>
                  <a:pt x="9196" y="2483"/>
                  <a:pt x="9196" y="2483"/>
                  <a:pt x="9196" y="2483"/>
                </a:cubicBezTo>
                <a:cubicBezTo>
                  <a:pt x="9196" y="2979"/>
                  <a:pt x="9624" y="3476"/>
                  <a:pt x="10051" y="3476"/>
                </a:cubicBezTo>
                <a:cubicBezTo>
                  <a:pt x="11549" y="3476"/>
                  <a:pt x="11549" y="3476"/>
                  <a:pt x="11549" y="3476"/>
                </a:cubicBezTo>
                <a:cubicBezTo>
                  <a:pt x="11976" y="3476"/>
                  <a:pt x="12404" y="2979"/>
                  <a:pt x="12404" y="2483"/>
                </a:cubicBezTo>
                <a:cubicBezTo>
                  <a:pt x="12404" y="1738"/>
                  <a:pt x="12404" y="1738"/>
                  <a:pt x="12404" y="1738"/>
                </a:cubicBezTo>
                <a:cubicBezTo>
                  <a:pt x="15398" y="1738"/>
                  <a:pt x="15398" y="1738"/>
                  <a:pt x="15398" y="1738"/>
                </a:cubicBezTo>
                <a:cubicBezTo>
                  <a:pt x="15612" y="1738"/>
                  <a:pt x="16040" y="1986"/>
                  <a:pt x="16040" y="2234"/>
                </a:cubicBezTo>
                <a:cubicBezTo>
                  <a:pt x="17964" y="8938"/>
                  <a:pt x="17964" y="8938"/>
                  <a:pt x="17964" y="8938"/>
                </a:cubicBezTo>
                <a:cubicBezTo>
                  <a:pt x="3636" y="8938"/>
                  <a:pt x="3636" y="8938"/>
                  <a:pt x="3636" y="8938"/>
                </a:cubicBezTo>
                <a:lnTo>
                  <a:pt x="5560" y="2234"/>
                </a:lnTo>
                <a:close/>
                <a:moveTo>
                  <a:pt x="4491" y="14400"/>
                </a:moveTo>
                <a:cubicBezTo>
                  <a:pt x="3636" y="14400"/>
                  <a:pt x="2994" y="13407"/>
                  <a:pt x="2994" y="12414"/>
                </a:cubicBezTo>
                <a:cubicBezTo>
                  <a:pt x="2994" y="11421"/>
                  <a:pt x="3636" y="10676"/>
                  <a:pt x="4491" y="10676"/>
                </a:cubicBezTo>
                <a:cubicBezTo>
                  <a:pt x="5347" y="10676"/>
                  <a:pt x="6202" y="11421"/>
                  <a:pt x="6202" y="12414"/>
                </a:cubicBezTo>
                <a:cubicBezTo>
                  <a:pt x="6202" y="13407"/>
                  <a:pt x="5347" y="14400"/>
                  <a:pt x="4491" y="14400"/>
                </a:cubicBezTo>
                <a:close/>
                <a:moveTo>
                  <a:pt x="13901" y="14400"/>
                </a:moveTo>
                <a:cubicBezTo>
                  <a:pt x="7699" y="14400"/>
                  <a:pt x="7699" y="14400"/>
                  <a:pt x="7699" y="14400"/>
                </a:cubicBezTo>
                <a:cubicBezTo>
                  <a:pt x="7699" y="12414"/>
                  <a:pt x="7699" y="12414"/>
                  <a:pt x="7699" y="12414"/>
                </a:cubicBezTo>
                <a:cubicBezTo>
                  <a:pt x="13901" y="12414"/>
                  <a:pt x="13901" y="12414"/>
                  <a:pt x="13901" y="12414"/>
                </a:cubicBezTo>
                <a:lnTo>
                  <a:pt x="13901" y="14400"/>
                </a:lnTo>
                <a:close/>
                <a:moveTo>
                  <a:pt x="16895" y="14400"/>
                </a:moveTo>
                <a:cubicBezTo>
                  <a:pt x="16040" y="14400"/>
                  <a:pt x="15398" y="13407"/>
                  <a:pt x="15398" y="12414"/>
                </a:cubicBezTo>
                <a:cubicBezTo>
                  <a:pt x="15398" y="11421"/>
                  <a:pt x="16040" y="10676"/>
                  <a:pt x="16895" y="10676"/>
                </a:cubicBezTo>
                <a:cubicBezTo>
                  <a:pt x="17750" y="10676"/>
                  <a:pt x="18606" y="11421"/>
                  <a:pt x="18606" y="12414"/>
                </a:cubicBezTo>
                <a:cubicBezTo>
                  <a:pt x="18606" y="13407"/>
                  <a:pt x="17750" y="14400"/>
                  <a:pt x="16895" y="144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391" name="Group"/>
          <p:cNvGrpSpPr/>
          <p:nvPr/>
        </p:nvGrpSpPr>
        <p:grpSpPr>
          <a:xfrm>
            <a:off x="5122335" y="4826000"/>
            <a:ext cx="391583" cy="366185"/>
            <a:chOff x="0" y="0"/>
            <a:chExt cx="783165" cy="732368"/>
          </a:xfrm>
          <a:solidFill>
            <a:schemeClr val="tx1"/>
          </a:solidFill>
        </p:grpSpPr>
        <p:sp>
          <p:nvSpPr>
            <p:cNvPr id="2388" name="Shape"/>
            <p:cNvSpPr/>
            <p:nvPr/>
          </p:nvSpPr>
          <p:spPr>
            <a:xfrm>
              <a:off x="732365" y="194733"/>
              <a:ext cx="50801" cy="148169"/>
            </a:xfrm>
            <a:custGeom>
              <a:avLst/>
              <a:gdLst/>
              <a:ahLst/>
              <a:cxnLst>
                <a:cxn ang="0">
                  <a:pos x="wd2" y="hd2"/>
                </a:cxn>
                <a:cxn ang="5400000">
                  <a:pos x="wd2" y="hd2"/>
                </a:cxn>
                <a:cxn ang="10800000">
                  <a:pos x="wd2" y="hd2"/>
                </a:cxn>
                <a:cxn ang="16200000">
                  <a:pos x="wd2" y="hd2"/>
                </a:cxn>
              </a:cxnLst>
              <a:rect l="0" t="0" r="r" b="b"/>
              <a:pathLst>
                <a:path w="21600" h="21600" extrusionOk="0">
                  <a:moveTo>
                    <a:pt x="9257" y="0"/>
                  </a:moveTo>
                  <a:cubicBezTo>
                    <a:pt x="0" y="0"/>
                    <a:pt x="0" y="0"/>
                    <a:pt x="0" y="0"/>
                  </a:cubicBezTo>
                  <a:cubicBezTo>
                    <a:pt x="0" y="21600"/>
                    <a:pt x="0" y="21600"/>
                    <a:pt x="0" y="21600"/>
                  </a:cubicBezTo>
                  <a:cubicBezTo>
                    <a:pt x="9257" y="21600"/>
                    <a:pt x="9257" y="21600"/>
                    <a:pt x="9257" y="21600"/>
                  </a:cubicBezTo>
                  <a:cubicBezTo>
                    <a:pt x="15429" y="21600"/>
                    <a:pt x="21600" y="19636"/>
                    <a:pt x="21600" y="17673"/>
                  </a:cubicBezTo>
                  <a:cubicBezTo>
                    <a:pt x="21600" y="2945"/>
                    <a:pt x="21600" y="2945"/>
                    <a:pt x="21600" y="2945"/>
                  </a:cubicBezTo>
                  <a:cubicBezTo>
                    <a:pt x="21600" y="982"/>
                    <a:pt x="15429" y="0"/>
                    <a:pt x="9257"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89" name="Shape"/>
            <p:cNvSpPr/>
            <p:nvPr/>
          </p:nvSpPr>
          <p:spPr>
            <a:xfrm>
              <a:off x="97365" y="-1"/>
              <a:ext cx="584201" cy="732370"/>
            </a:xfrm>
            <a:custGeom>
              <a:avLst/>
              <a:gdLst/>
              <a:ahLst/>
              <a:cxnLst>
                <a:cxn ang="0">
                  <a:pos x="wd2" y="hd2"/>
                </a:cxn>
                <a:cxn ang="5400000">
                  <a:pos x="wd2" y="hd2"/>
                </a:cxn>
                <a:cxn ang="10800000">
                  <a:pos x="wd2" y="hd2"/>
                </a:cxn>
                <a:cxn ang="16200000">
                  <a:pos x="wd2" y="hd2"/>
                </a:cxn>
              </a:cxnLst>
              <a:rect l="0" t="0" r="r" b="b"/>
              <a:pathLst>
                <a:path w="21600" h="21600" extrusionOk="0">
                  <a:moveTo>
                    <a:pt x="16138" y="0"/>
                  </a:moveTo>
                  <a:cubicBezTo>
                    <a:pt x="5462" y="0"/>
                    <a:pt x="5462" y="0"/>
                    <a:pt x="5462" y="0"/>
                  </a:cubicBezTo>
                  <a:cubicBezTo>
                    <a:pt x="2483" y="0"/>
                    <a:pt x="0" y="1982"/>
                    <a:pt x="0" y="4360"/>
                  </a:cubicBezTo>
                  <a:cubicBezTo>
                    <a:pt x="0" y="17240"/>
                    <a:pt x="0" y="17240"/>
                    <a:pt x="0" y="17240"/>
                  </a:cubicBezTo>
                  <a:cubicBezTo>
                    <a:pt x="0" y="18033"/>
                    <a:pt x="745" y="18628"/>
                    <a:pt x="1738" y="18628"/>
                  </a:cubicBezTo>
                  <a:cubicBezTo>
                    <a:pt x="1738" y="20015"/>
                    <a:pt x="1738" y="20015"/>
                    <a:pt x="1738" y="20015"/>
                  </a:cubicBezTo>
                  <a:cubicBezTo>
                    <a:pt x="1738" y="20807"/>
                    <a:pt x="2731" y="21600"/>
                    <a:pt x="3724" y="21600"/>
                  </a:cubicBezTo>
                  <a:cubicBezTo>
                    <a:pt x="5462" y="21600"/>
                    <a:pt x="5462" y="21600"/>
                    <a:pt x="5462" y="21600"/>
                  </a:cubicBezTo>
                  <a:cubicBezTo>
                    <a:pt x="6455" y="21600"/>
                    <a:pt x="7200" y="20807"/>
                    <a:pt x="7200" y="20015"/>
                  </a:cubicBezTo>
                  <a:cubicBezTo>
                    <a:pt x="7200" y="18628"/>
                    <a:pt x="7200" y="18628"/>
                    <a:pt x="7200" y="18628"/>
                  </a:cubicBezTo>
                  <a:cubicBezTo>
                    <a:pt x="14400" y="18628"/>
                    <a:pt x="14400" y="18628"/>
                    <a:pt x="14400" y="18628"/>
                  </a:cubicBezTo>
                  <a:cubicBezTo>
                    <a:pt x="14400" y="20015"/>
                    <a:pt x="14400" y="20015"/>
                    <a:pt x="14400" y="20015"/>
                  </a:cubicBezTo>
                  <a:cubicBezTo>
                    <a:pt x="14400" y="20807"/>
                    <a:pt x="15145" y="21600"/>
                    <a:pt x="16138" y="21600"/>
                  </a:cubicBezTo>
                  <a:cubicBezTo>
                    <a:pt x="18124" y="21600"/>
                    <a:pt x="18124" y="21600"/>
                    <a:pt x="18124" y="21600"/>
                  </a:cubicBezTo>
                  <a:cubicBezTo>
                    <a:pt x="19117" y="21600"/>
                    <a:pt x="19862" y="20807"/>
                    <a:pt x="19862" y="20015"/>
                  </a:cubicBezTo>
                  <a:cubicBezTo>
                    <a:pt x="19862" y="18628"/>
                    <a:pt x="19862" y="18628"/>
                    <a:pt x="19862" y="18628"/>
                  </a:cubicBezTo>
                  <a:cubicBezTo>
                    <a:pt x="20855" y="18628"/>
                    <a:pt x="21600" y="18033"/>
                    <a:pt x="21600" y="17240"/>
                  </a:cubicBezTo>
                  <a:cubicBezTo>
                    <a:pt x="21600" y="4360"/>
                    <a:pt x="21600" y="4360"/>
                    <a:pt x="21600" y="4360"/>
                  </a:cubicBezTo>
                  <a:cubicBezTo>
                    <a:pt x="21600" y="1982"/>
                    <a:pt x="19366" y="0"/>
                    <a:pt x="16138" y="0"/>
                  </a:cubicBezTo>
                  <a:close/>
                  <a:moveTo>
                    <a:pt x="7200" y="1387"/>
                  </a:moveTo>
                  <a:cubicBezTo>
                    <a:pt x="14400" y="1387"/>
                    <a:pt x="14400" y="1387"/>
                    <a:pt x="14400" y="1387"/>
                  </a:cubicBezTo>
                  <a:cubicBezTo>
                    <a:pt x="14400" y="2774"/>
                    <a:pt x="14400" y="2774"/>
                    <a:pt x="14400" y="2774"/>
                  </a:cubicBezTo>
                  <a:cubicBezTo>
                    <a:pt x="7200" y="2774"/>
                    <a:pt x="7200" y="2774"/>
                    <a:pt x="7200" y="2774"/>
                  </a:cubicBezTo>
                  <a:lnTo>
                    <a:pt x="7200" y="1387"/>
                  </a:lnTo>
                  <a:close/>
                  <a:moveTo>
                    <a:pt x="3724" y="17240"/>
                  </a:moveTo>
                  <a:cubicBezTo>
                    <a:pt x="2731" y="17240"/>
                    <a:pt x="1738" y="16646"/>
                    <a:pt x="1738" y="15853"/>
                  </a:cubicBezTo>
                  <a:cubicBezTo>
                    <a:pt x="1738" y="15061"/>
                    <a:pt x="2731" y="14268"/>
                    <a:pt x="3724" y="14268"/>
                  </a:cubicBezTo>
                  <a:cubicBezTo>
                    <a:pt x="4717" y="14268"/>
                    <a:pt x="5462" y="15061"/>
                    <a:pt x="5462" y="15853"/>
                  </a:cubicBezTo>
                  <a:cubicBezTo>
                    <a:pt x="5462" y="16646"/>
                    <a:pt x="4717" y="17240"/>
                    <a:pt x="3724" y="17240"/>
                  </a:cubicBezTo>
                  <a:close/>
                  <a:moveTo>
                    <a:pt x="18124" y="17240"/>
                  </a:moveTo>
                  <a:cubicBezTo>
                    <a:pt x="17131" y="17240"/>
                    <a:pt x="16138" y="16646"/>
                    <a:pt x="16138" y="15853"/>
                  </a:cubicBezTo>
                  <a:cubicBezTo>
                    <a:pt x="16138" y="15061"/>
                    <a:pt x="17131" y="14268"/>
                    <a:pt x="18124" y="14268"/>
                  </a:cubicBezTo>
                  <a:cubicBezTo>
                    <a:pt x="19117" y="14268"/>
                    <a:pt x="19862" y="15061"/>
                    <a:pt x="19862" y="15853"/>
                  </a:cubicBezTo>
                  <a:cubicBezTo>
                    <a:pt x="19862" y="16646"/>
                    <a:pt x="19117" y="17240"/>
                    <a:pt x="18124" y="17240"/>
                  </a:cubicBezTo>
                  <a:close/>
                  <a:moveTo>
                    <a:pt x="19862" y="12881"/>
                  </a:moveTo>
                  <a:cubicBezTo>
                    <a:pt x="1738" y="12881"/>
                    <a:pt x="1738" y="12881"/>
                    <a:pt x="1738" y="12881"/>
                  </a:cubicBezTo>
                  <a:cubicBezTo>
                    <a:pt x="1738" y="4360"/>
                    <a:pt x="1738" y="4360"/>
                    <a:pt x="1738" y="4360"/>
                  </a:cubicBezTo>
                  <a:cubicBezTo>
                    <a:pt x="19862" y="4360"/>
                    <a:pt x="19862" y="4360"/>
                    <a:pt x="19862" y="4360"/>
                  </a:cubicBezTo>
                  <a:lnTo>
                    <a:pt x="19862" y="12881"/>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90" name="Shape"/>
            <p:cNvSpPr/>
            <p:nvPr/>
          </p:nvSpPr>
          <p:spPr>
            <a:xfrm>
              <a:off x="-1" y="194733"/>
              <a:ext cx="46569" cy="148169"/>
            </a:xfrm>
            <a:custGeom>
              <a:avLst/>
              <a:gdLst/>
              <a:ahLst/>
              <a:cxnLst>
                <a:cxn ang="0">
                  <a:pos x="wd2" y="hd2"/>
                </a:cxn>
                <a:cxn ang="5400000">
                  <a:pos x="wd2" y="hd2"/>
                </a:cxn>
                <a:cxn ang="10800000">
                  <a:pos x="wd2" y="hd2"/>
                </a:cxn>
                <a:cxn ang="16200000">
                  <a:pos x="wd2" y="hd2"/>
                </a:cxn>
              </a:cxnLst>
              <a:rect l="0" t="0" r="r" b="b"/>
              <a:pathLst>
                <a:path w="21600" h="21600" extrusionOk="0">
                  <a:moveTo>
                    <a:pt x="0" y="2945"/>
                  </a:moveTo>
                  <a:cubicBezTo>
                    <a:pt x="0" y="17673"/>
                    <a:pt x="0" y="17673"/>
                    <a:pt x="0" y="17673"/>
                  </a:cubicBezTo>
                  <a:cubicBezTo>
                    <a:pt x="0" y="19636"/>
                    <a:pt x="3086" y="21600"/>
                    <a:pt x="9257" y="21600"/>
                  </a:cubicBezTo>
                  <a:cubicBezTo>
                    <a:pt x="21600" y="21600"/>
                    <a:pt x="21600" y="21600"/>
                    <a:pt x="21600" y="21600"/>
                  </a:cubicBezTo>
                  <a:cubicBezTo>
                    <a:pt x="21600" y="0"/>
                    <a:pt x="21600" y="0"/>
                    <a:pt x="21600" y="0"/>
                  </a:cubicBezTo>
                  <a:cubicBezTo>
                    <a:pt x="9257" y="0"/>
                    <a:pt x="9257" y="0"/>
                    <a:pt x="9257" y="0"/>
                  </a:cubicBezTo>
                  <a:cubicBezTo>
                    <a:pt x="3086" y="0"/>
                    <a:pt x="0" y="982"/>
                    <a:pt x="0" y="2945"/>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94" name="Group"/>
          <p:cNvGrpSpPr/>
          <p:nvPr/>
        </p:nvGrpSpPr>
        <p:grpSpPr>
          <a:xfrm>
            <a:off x="5951999" y="4800600"/>
            <a:ext cx="285828" cy="391585"/>
            <a:chOff x="0" y="0"/>
            <a:chExt cx="571654" cy="783168"/>
          </a:xfrm>
          <a:solidFill>
            <a:schemeClr val="tx1"/>
          </a:solidFill>
        </p:grpSpPr>
        <p:sp>
          <p:nvSpPr>
            <p:cNvPr id="2392" name="Shape"/>
            <p:cNvSpPr/>
            <p:nvPr/>
          </p:nvSpPr>
          <p:spPr>
            <a:xfrm>
              <a:off x="0" y="0"/>
              <a:ext cx="571655" cy="588435"/>
            </a:xfrm>
            <a:custGeom>
              <a:avLst/>
              <a:gdLst/>
              <a:ahLst/>
              <a:cxnLst>
                <a:cxn ang="0">
                  <a:pos x="wd2" y="hd2"/>
                </a:cxn>
                <a:cxn ang="5400000">
                  <a:pos x="wd2" y="hd2"/>
                </a:cxn>
                <a:cxn ang="10800000">
                  <a:pos x="wd2" y="hd2"/>
                </a:cxn>
                <a:cxn ang="16200000">
                  <a:pos x="wd2" y="hd2"/>
                </a:cxn>
              </a:cxnLst>
              <a:rect l="0" t="0" r="r" b="b"/>
              <a:pathLst>
                <a:path w="21290" h="21600" extrusionOk="0">
                  <a:moveTo>
                    <a:pt x="21196" y="17628"/>
                  </a:moveTo>
                  <a:cubicBezTo>
                    <a:pt x="18182" y="3228"/>
                    <a:pt x="18182" y="3228"/>
                    <a:pt x="18182" y="3228"/>
                  </a:cubicBezTo>
                  <a:cubicBezTo>
                    <a:pt x="17931" y="1241"/>
                    <a:pt x="16173" y="0"/>
                    <a:pt x="14163" y="0"/>
                  </a:cubicBezTo>
                  <a:cubicBezTo>
                    <a:pt x="6880" y="0"/>
                    <a:pt x="6880" y="0"/>
                    <a:pt x="6880" y="0"/>
                  </a:cubicBezTo>
                  <a:cubicBezTo>
                    <a:pt x="5121" y="0"/>
                    <a:pt x="3363" y="1241"/>
                    <a:pt x="2861" y="3228"/>
                  </a:cubicBezTo>
                  <a:cubicBezTo>
                    <a:pt x="98" y="17628"/>
                    <a:pt x="98" y="17628"/>
                    <a:pt x="98" y="17628"/>
                  </a:cubicBezTo>
                  <a:cubicBezTo>
                    <a:pt x="-153" y="18621"/>
                    <a:pt x="98" y="19614"/>
                    <a:pt x="600" y="20359"/>
                  </a:cubicBezTo>
                  <a:cubicBezTo>
                    <a:pt x="1354" y="21103"/>
                    <a:pt x="2359" y="21600"/>
                    <a:pt x="3363" y="21600"/>
                  </a:cubicBezTo>
                  <a:cubicBezTo>
                    <a:pt x="5373" y="21600"/>
                    <a:pt x="5373" y="21600"/>
                    <a:pt x="5373" y="21600"/>
                  </a:cubicBezTo>
                  <a:cubicBezTo>
                    <a:pt x="8387" y="21600"/>
                    <a:pt x="8387" y="21600"/>
                    <a:pt x="8387" y="21600"/>
                  </a:cubicBezTo>
                  <a:cubicBezTo>
                    <a:pt x="12907" y="21600"/>
                    <a:pt x="12907" y="21600"/>
                    <a:pt x="12907" y="21600"/>
                  </a:cubicBezTo>
                  <a:cubicBezTo>
                    <a:pt x="15670" y="21600"/>
                    <a:pt x="15670" y="21600"/>
                    <a:pt x="15670" y="21600"/>
                  </a:cubicBezTo>
                  <a:cubicBezTo>
                    <a:pt x="17931" y="21600"/>
                    <a:pt x="17931" y="21600"/>
                    <a:pt x="17931" y="21600"/>
                  </a:cubicBezTo>
                  <a:cubicBezTo>
                    <a:pt x="18935" y="21600"/>
                    <a:pt x="19940" y="21103"/>
                    <a:pt x="20442" y="20359"/>
                  </a:cubicBezTo>
                  <a:cubicBezTo>
                    <a:pt x="21196" y="19614"/>
                    <a:pt x="21447" y="18621"/>
                    <a:pt x="21196" y="17628"/>
                  </a:cubicBezTo>
                  <a:close/>
                  <a:moveTo>
                    <a:pt x="8638" y="1738"/>
                  </a:moveTo>
                  <a:cubicBezTo>
                    <a:pt x="12405" y="1738"/>
                    <a:pt x="12405" y="1738"/>
                    <a:pt x="12405" y="1738"/>
                  </a:cubicBezTo>
                  <a:cubicBezTo>
                    <a:pt x="12405" y="3476"/>
                    <a:pt x="12405" y="3476"/>
                    <a:pt x="12405" y="3476"/>
                  </a:cubicBezTo>
                  <a:cubicBezTo>
                    <a:pt x="8638" y="3476"/>
                    <a:pt x="8638" y="3476"/>
                    <a:pt x="8638" y="3476"/>
                  </a:cubicBezTo>
                  <a:lnTo>
                    <a:pt x="8638" y="1738"/>
                  </a:lnTo>
                  <a:close/>
                  <a:moveTo>
                    <a:pt x="3363" y="10676"/>
                  </a:moveTo>
                  <a:cubicBezTo>
                    <a:pt x="4368" y="5214"/>
                    <a:pt x="4368" y="5214"/>
                    <a:pt x="4368" y="5214"/>
                  </a:cubicBezTo>
                  <a:cubicBezTo>
                    <a:pt x="16675" y="5214"/>
                    <a:pt x="16675" y="5214"/>
                    <a:pt x="16675" y="5214"/>
                  </a:cubicBezTo>
                  <a:cubicBezTo>
                    <a:pt x="17931" y="10676"/>
                    <a:pt x="17931" y="10676"/>
                    <a:pt x="17931" y="10676"/>
                  </a:cubicBezTo>
                  <a:cubicBezTo>
                    <a:pt x="18684" y="14400"/>
                    <a:pt x="18684" y="14400"/>
                    <a:pt x="18684" y="14400"/>
                  </a:cubicBezTo>
                  <a:cubicBezTo>
                    <a:pt x="2610" y="14400"/>
                    <a:pt x="2610" y="14400"/>
                    <a:pt x="2610" y="14400"/>
                  </a:cubicBezTo>
                  <a:lnTo>
                    <a:pt x="3363" y="10676"/>
                  </a:lnTo>
                  <a:close/>
                  <a:moveTo>
                    <a:pt x="6880" y="19614"/>
                  </a:moveTo>
                  <a:cubicBezTo>
                    <a:pt x="5875" y="19614"/>
                    <a:pt x="5121" y="18869"/>
                    <a:pt x="5121" y="17876"/>
                  </a:cubicBezTo>
                  <a:cubicBezTo>
                    <a:pt x="5121" y="16883"/>
                    <a:pt x="5875" y="16138"/>
                    <a:pt x="6880" y="16138"/>
                  </a:cubicBezTo>
                  <a:cubicBezTo>
                    <a:pt x="7884" y="16138"/>
                    <a:pt x="8638" y="16883"/>
                    <a:pt x="8638" y="17876"/>
                  </a:cubicBezTo>
                  <a:cubicBezTo>
                    <a:pt x="8638" y="18869"/>
                    <a:pt x="7884" y="19614"/>
                    <a:pt x="6880" y="19614"/>
                  </a:cubicBezTo>
                  <a:close/>
                  <a:moveTo>
                    <a:pt x="14163" y="19614"/>
                  </a:moveTo>
                  <a:cubicBezTo>
                    <a:pt x="13159" y="19614"/>
                    <a:pt x="12405" y="18869"/>
                    <a:pt x="12405" y="17876"/>
                  </a:cubicBezTo>
                  <a:cubicBezTo>
                    <a:pt x="12405" y="16883"/>
                    <a:pt x="13159" y="16138"/>
                    <a:pt x="14163" y="16138"/>
                  </a:cubicBezTo>
                  <a:cubicBezTo>
                    <a:pt x="15168" y="16138"/>
                    <a:pt x="15921" y="16883"/>
                    <a:pt x="15921" y="17876"/>
                  </a:cubicBezTo>
                  <a:cubicBezTo>
                    <a:pt x="15921" y="18869"/>
                    <a:pt x="15168" y="19614"/>
                    <a:pt x="14163" y="1961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93" name="Shape"/>
            <p:cNvSpPr/>
            <p:nvPr/>
          </p:nvSpPr>
          <p:spPr>
            <a:xfrm>
              <a:off x="63635" y="635000"/>
              <a:ext cx="444502" cy="148169"/>
            </a:xfrm>
            <a:custGeom>
              <a:avLst/>
              <a:gdLst/>
              <a:ahLst/>
              <a:cxnLst>
                <a:cxn ang="0">
                  <a:pos x="wd2" y="hd2"/>
                </a:cxn>
                <a:cxn ang="5400000">
                  <a:pos x="wd2" y="hd2"/>
                </a:cxn>
                <a:cxn ang="10800000">
                  <a:pos x="wd2" y="hd2"/>
                </a:cxn>
                <a:cxn ang="16200000">
                  <a:pos x="wd2" y="hd2"/>
                </a:cxn>
              </a:cxnLst>
              <a:rect l="0" t="0" r="r" b="b"/>
              <a:pathLst>
                <a:path w="21600" h="21600" extrusionOk="0">
                  <a:moveTo>
                    <a:pt x="14606" y="0"/>
                  </a:moveTo>
                  <a:lnTo>
                    <a:pt x="15634" y="6789"/>
                  </a:lnTo>
                  <a:lnTo>
                    <a:pt x="5554" y="6789"/>
                  </a:lnTo>
                  <a:lnTo>
                    <a:pt x="6789" y="0"/>
                  </a:lnTo>
                  <a:lnTo>
                    <a:pt x="2880" y="0"/>
                  </a:lnTo>
                  <a:lnTo>
                    <a:pt x="0" y="21600"/>
                  </a:lnTo>
                  <a:lnTo>
                    <a:pt x="3497" y="21600"/>
                  </a:lnTo>
                  <a:lnTo>
                    <a:pt x="4526" y="13577"/>
                  </a:lnTo>
                  <a:lnTo>
                    <a:pt x="16663" y="13577"/>
                  </a:lnTo>
                  <a:lnTo>
                    <a:pt x="17691" y="21600"/>
                  </a:lnTo>
                  <a:lnTo>
                    <a:pt x="21600" y="21600"/>
                  </a:lnTo>
                  <a:lnTo>
                    <a:pt x="18309" y="0"/>
                  </a:lnTo>
                  <a:lnTo>
                    <a:pt x="14606"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399" name="Group"/>
          <p:cNvGrpSpPr/>
          <p:nvPr/>
        </p:nvGrpSpPr>
        <p:grpSpPr>
          <a:xfrm>
            <a:off x="6682317" y="4849284"/>
            <a:ext cx="389469" cy="315384"/>
            <a:chOff x="0" y="0"/>
            <a:chExt cx="778935" cy="630765"/>
          </a:xfrm>
          <a:solidFill>
            <a:schemeClr val="tx1"/>
          </a:solidFill>
        </p:grpSpPr>
        <p:sp>
          <p:nvSpPr>
            <p:cNvPr id="2395" name="Shape"/>
            <p:cNvSpPr/>
            <p:nvPr/>
          </p:nvSpPr>
          <p:spPr>
            <a:xfrm>
              <a:off x="0" y="97365"/>
              <a:ext cx="778934" cy="393702"/>
            </a:xfrm>
            <a:custGeom>
              <a:avLst/>
              <a:gdLst/>
              <a:ahLst/>
              <a:cxnLst>
                <a:cxn ang="0">
                  <a:pos x="wd2" y="hd2"/>
                </a:cxn>
                <a:cxn ang="5400000">
                  <a:pos x="wd2" y="hd2"/>
                </a:cxn>
                <a:cxn ang="10800000">
                  <a:pos x="wd2" y="hd2"/>
                </a:cxn>
                <a:cxn ang="16200000">
                  <a:pos x="wd2" y="hd2"/>
                </a:cxn>
              </a:cxnLst>
              <a:rect l="0" t="0" r="r" b="b"/>
              <a:pathLst>
                <a:path w="21600" h="21600" extrusionOk="0">
                  <a:moveTo>
                    <a:pt x="16200" y="5214"/>
                  </a:moveTo>
                  <a:cubicBezTo>
                    <a:pt x="15828" y="5214"/>
                    <a:pt x="13966" y="5586"/>
                    <a:pt x="13593" y="5586"/>
                  </a:cubicBezTo>
                  <a:cubicBezTo>
                    <a:pt x="13593" y="7821"/>
                    <a:pt x="13593" y="7821"/>
                    <a:pt x="13593" y="7821"/>
                  </a:cubicBezTo>
                  <a:cubicBezTo>
                    <a:pt x="12290" y="7821"/>
                    <a:pt x="12290" y="7821"/>
                    <a:pt x="12290" y="7821"/>
                  </a:cubicBezTo>
                  <a:cubicBezTo>
                    <a:pt x="12290" y="1117"/>
                    <a:pt x="12290" y="1117"/>
                    <a:pt x="12290" y="1117"/>
                  </a:cubicBezTo>
                  <a:cubicBezTo>
                    <a:pt x="12290" y="372"/>
                    <a:pt x="11917" y="0"/>
                    <a:pt x="11545" y="0"/>
                  </a:cubicBezTo>
                  <a:cubicBezTo>
                    <a:pt x="11172" y="0"/>
                    <a:pt x="10800" y="372"/>
                    <a:pt x="10800" y="1117"/>
                  </a:cubicBezTo>
                  <a:cubicBezTo>
                    <a:pt x="10800" y="7821"/>
                    <a:pt x="10800" y="7821"/>
                    <a:pt x="10800" y="7821"/>
                  </a:cubicBezTo>
                  <a:cubicBezTo>
                    <a:pt x="9497" y="7821"/>
                    <a:pt x="9497" y="7821"/>
                    <a:pt x="9497" y="7821"/>
                  </a:cubicBezTo>
                  <a:cubicBezTo>
                    <a:pt x="8193" y="10800"/>
                    <a:pt x="8193" y="10800"/>
                    <a:pt x="8193" y="10800"/>
                  </a:cubicBezTo>
                  <a:cubicBezTo>
                    <a:pt x="3910" y="10800"/>
                    <a:pt x="3910" y="10800"/>
                    <a:pt x="3910" y="10800"/>
                  </a:cubicBezTo>
                  <a:cubicBezTo>
                    <a:pt x="3724" y="8938"/>
                    <a:pt x="2979" y="7821"/>
                    <a:pt x="2048" y="7821"/>
                  </a:cubicBezTo>
                  <a:cubicBezTo>
                    <a:pt x="931" y="7821"/>
                    <a:pt x="0" y="9683"/>
                    <a:pt x="0" y="11917"/>
                  </a:cubicBezTo>
                  <a:cubicBezTo>
                    <a:pt x="0" y="14152"/>
                    <a:pt x="931" y="16014"/>
                    <a:pt x="2048" y="16014"/>
                  </a:cubicBezTo>
                  <a:cubicBezTo>
                    <a:pt x="2793" y="16014"/>
                    <a:pt x="3538" y="15269"/>
                    <a:pt x="3910" y="13779"/>
                  </a:cubicBezTo>
                  <a:cubicBezTo>
                    <a:pt x="9497" y="21600"/>
                    <a:pt x="9497" y="21600"/>
                    <a:pt x="9497" y="21600"/>
                  </a:cubicBezTo>
                  <a:cubicBezTo>
                    <a:pt x="13593" y="21600"/>
                    <a:pt x="13593" y="21600"/>
                    <a:pt x="13593" y="21600"/>
                  </a:cubicBezTo>
                  <a:cubicBezTo>
                    <a:pt x="20855" y="21600"/>
                    <a:pt x="20855" y="21600"/>
                    <a:pt x="20855" y="21600"/>
                  </a:cubicBezTo>
                  <a:cubicBezTo>
                    <a:pt x="21414" y="19738"/>
                    <a:pt x="21600" y="17876"/>
                    <a:pt x="21600" y="16014"/>
                  </a:cubicBezTo>
                  <a:cubicBezTo>
                    <a:pt x="21600" y="10055"/>
                    <a:pt x="19179" y="5214"/>
                    <a:pt x="16200" y="5214"/>
                  </a:cubicBezTo>
                  <a:close/>
                  <a:moveTo>
                    <a:pt x="2048" y="13407"/>
                  </a:moveTo>
                  <a:cubicBezTo>
                    <a:pt x="1676" y="13407"/>
                    <a:pt x="1303" y="12662"/>
                    <a:pt x="1303" y="11917"/>
                  </a:cubicBezTo>
                  <a:cubicBezTo>
                    <a:pt x="1303" y="11172"/>
                    <a:pt x="1676" y="10800"/>
                    <a:pt x="2048" y="10800"/>
                  </a:cubicBezTo>
                  <a:cubicBezTo>
                    <a:pt x="2421" y="10800"/>
                    <a:pt x="2793" y="11172"/>
                    <a:pt x="2793" y="11917"/>
                  </a:cubicBezTo>
                  <a:cubicBezTo>
                    <a:pt x="2793" y="12662"/>
                    <a:pt x="2421" y="13407"/>
                    <a:pt x="2048" y="13407"/>
                  </a:cubicBezTo>
                  <a:close/>
                  <a:moveTo>
                    <a:pt x="13593" y="16014"/>
                  </a:moveTo>
                  <a:cubicBezTo>
                    <a:pt x="12290" y="16014"/>
                    <a:pt x="12290" y="16014"/>
                    <a:pt x="12290" y="16014"/>
                  </a:cubicBezTo>
                  <a:cubicBezTo>
                    <a:pt x="12290" y="10800"/>
                    <a:pt x="12290" y="10800"/>
                    <a:pt x="12290" y="10800"/>
                  </a:cubicBezTo>
                  <a:cubicBezTo>
                    <a:pt x="13593" y="10800"/>
                    <a:pt x="13593" y="10800"/>
                    <a:pt x="13593" y="10800"/>
                  </a:cubicBezTo>
                  <a:lnTo>
                    <a:pt x="13593" y="16014"/>
                  </a:lnTo>
                  <a:close/>
                  <a:moveTo>
                    <a:pt x="20110" y="18621"/>
                  </a:moveTo>
                  <a:cubicBezTo>
                    <a:pt x="14897" y="18621"/>
                    <a:pt x="14897" y="18621"/>
                    <a:pt x="14897" y="18621"/>
                  </a:cubicBezTo>
                  <a:cubicBezTo>
                    <a:pt x="14897" y="8193"/>
                    <a:pt x="14897" y="8193"/>
                    <a:pt x="14897" y="8193"/>
                  </a:cubicBezTo>
                  <a:cubicBezTo>
                    <a:pt x="15455" y="7821"/>
                    <a:pt x="16014" y="7821"/>
                    <a:pt x="16200" y="7821"/>
                  </a:cubicBezTo>
                  <a:cubicBezTo>
                    <a:pt x="18434" y="7821"/>
                    <a:pt x="20297" y="11545"/>
                    <a:pt x="20297" y="16014"/>
                  </a:cubicBezTo>
                  <a:cubicBezTo>
                    <a:pt x="20297" y="17131"/>
                    <a:pt x="20297" y="17876"/>
                    <a:pt x="20110" y="1862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96" name="Shape"/>
            <p:cNvSpPr/>
            <p:nvPr/>
          </p:nvSpPr>
          <p:spPr>
            <a:xfrm>
              <a:off x="-1" y="0"/>
              <a:ext cx="342903" cy="97369"/>
            </a:xfrm>
            <a:custGeom>
              <a:avLst/>
              <a:gdLst/>
              <a:ahLst/>
              <a:cxnLst>
                <a:cxn ang="0">
                  <a:pos x="wd2" y="hd2"/>
                </a:cxn>
                <a:cxn ang="5400000">
                  <a:pos x="wd2" y="hd2"/>
                </a:cxn>
                <a:cxn ang="10800000">
                  <a:pos x="wd2" y="hd2"/>
                </a:cxn>
                <a:cxn ang="16200000">
                  <a:pos x="wd2" y="hd2"/>
                </a:cxn>
              </a:cxnLst>
              <a:rect l="0" t="0" r="r" b="b"/>
              <a:pathLst>
                <a:path w="21600" h="21600" extrusionOk="0">
                  <a:moveTo>
                    <a:pt x="2965" y="21600"/>
                  </a:moveTo>
                  <a:cubicBezTo>
                    <a:pt x="19906" y="21600"/>
                    <a:pt x="19906" y="21600"/>
                    <a:pt x="19906" y="21600"/>
                  </a:cubicBezTo>
                  <a:cubicBezTo>
                    <a:pt x="20753" y="21600"/>
                    <a:pt x="21176" y="20160"/>
                    <a:pt x="21600" y="17280"/>
                  </a:cubicBezTo>
                  <a:cubicBezTo>
                    <a:pt x="21600" y="15840"/>
                    <a:pt x="21600" y="12960"/>
                    <a:pt x="21176" y="11520"/>
                  </a:cubicBezTo>
                  <a:cubicBezTo>
                    <a:pt x="17788" y="0"/>
                    <a:pt x="17788" y="0"/>
                    <a:pt x="17788" y="0"/>
                  </a:cubicBezTo>
                  <a:cubicBezTo>
                    <a:pt x="2965" y="0"/>
                    <a:pt x="2965" y="0"/>
                    <a:pt x="2965" y="0"/>
                  </a:cubicBezTo>
                  <a:cubicBezTo>
                    <a:pt x="1271" y="0"/>
                    <a:pt x="0" y="4320"/>
                    <a:pt x="0" y="10080"/>
                  </a:cubicBezTo>
                  <a:cubicBezTo>
                    <a:pt x="0" y="15840"/>
                    <a:pt x="1271" y="21600"/>
                    <a:pt x="2965"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97" name="Shape"/>
            <p:cNvSpPr/>
            <p:nvPr/>
          </p:nvSpPr>
          <p:spPr>
            <a:xfrm>
              <a:off x="439973" y="0"/>
              <a:ext cx="338963" cy="97369"/>
            </a:xfrm>
            <a:custGeom>
              <a:avLst/>
              <a:gdLst/>
              <a:ahLst/>
              <a:cxnLst>
                <a:cxn ang="0">
                  <a:pos x="wd2" y="hd2"/>
                </a:cxn>
                <a:cxn ang="5400000">
                  <a:pos x="wd2" y="hd2"/>
                </a:cxn>
                <a:cxn ang="10800000">
                  <a:pos x="wd2" y="hd2"/>
                </a:cxn>
                <a:cxn ang="16200000">
                  <a:pos x="wd2" y="hd2"/>
                </a:cxn>
              </a:cxnLst>
              <a:rect l="0" t="0" r="r" b="b"/>
              <a:pathLst>
                <a:path w="21352" h="21600" extrusionOk="0">
                  <a:moveTo>
                    <a:pt x="3987" y="21600"/>
                  </a:moveTo>
                  <a:cubicBezTo>
                    <a:pt x="18387" y="21600"/>
                    <a:pt x="18387" y="21600"/>
                    <a:pt x="18387" y="21600"/>
                  </a:cubicBezTo>
                  <a:cubicBezTo>
                    <a:pt x="20081" y="21600"/>
                    <a:pt x="21352" y="15840"/>
                    <a:pt x="21352" y="10080"/>
                  </a:cubicBezTo>
                  <a:cubicBezTo>
                    <a:pt x="21352" y="4320"/>
                    <a:pt x="20081" y="0"/>
                    <a:pt x="18387" y="0"/>
                  </a:cubicBezTo>
                  <a:cubicBezTo>
                    <a:pt x="1446" y="0"/>
                    <a:pt x="1446" y="0"/>
                    <a:pt x="1446" y="0"/>
                  </a:cubicBezTo>
                  <a:cubicBezTo>
                    <a:pt x="1023" y="0"/>
                    <a:pt x="176" y="1440"/>
                    <a:pt x="176" y="2880"/>
                  </a:cubicBezTo>
                  <a:cubicBezTo>
                    <a:pt x="-248" y="5760"/>
                    <a:pt x="176" y="7200"/>
                    <a:pt x="599" y="8640"/>
                  </a:cubicBezTo>
                  <a:lnTo>
                    <a:pt x="3987"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398" name="Shape"/>
            <p:cNvSpPr/>
            <p:nvPr/>
          </p:nvSpPr>
          <p:spPr>
            <a:xfrm>
              <a:off x="296333" y="537632"/>
              <a:ext cx="482601" cy="93134"/>
            </a:xfrm>
            <a:custGeom>
              <a:avLst/>
              <a:gdLst/>
              <a:ahLst/>
              <a:cxnLst>
                <a:cxn ang="0">
                  <a:pos x="wd2" y="hd2"/>
                </a:cxn>
                <a:cxn ang="5400000">
                  <a:pos x="wd2" y="hd2"/>
                </a:cxn>
                <a:cxn ang="10800000">
                  <a:pos x="wd2" y="hd2"/>
                </a:cxn>
                <a:cxn ang="16200000">
                  <a:pos x="wd2" y="hd2"/>
                </a:cxn>
              </a:cxnLst>
              <a:rect l="0" t="0" r="r" b="b"/>
              <a:pathLst>
                <a:path w="21600" h="21600" extrusionOk="0">
                  <a:moveTo>
                    <a:pt x="19500" y="0"/>
                  </a:moveTo>
                  <a:cubicBezTo>
                    <a:pt x="2100" y="0"/>
                    <a:pt x="2100" y="0"/>
                    <a:pt x="2100" y="0"/>
                  </a:cubicBezTo>
                  <a:cubicBezTo>
                    <a:pt x="900" y="0"/>
                    <a:pt x="0" y="4629"/>
                    <a:pt x="0" y="10800"/>
                  </a:cubicBezTo>
                  <a:cubicBezTo>
                    <a:pt x="0" y="16971"/>
                    <a:pt x="900" y="21600"/>
                    <a:pt x="2100" y="21600"/>
                  </a:cubicBezTo>
                  <a:cubicBezTo>
                    <a:pt x="19500" y="21600"/>
                    <a:pt x="19500" y="21600"/>
                    <a:pt x="19500" y="21600"/>
                  </a:cubicBezTo>
                  <a:cubicBezTo>
                    <a:pt x="20700" y="21600"/>
                    <a:pt x="21600" y="16971"/>
                    <a:pt x="21600" y="10800"/>
                  </a:cubicBezTo>
                  <a:cubicBezTo>
                    <a:pt x="21600" y="4629"/>
                    <a:pt x="20700" y="0"/>
                    <a:pt x="195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02" name="Group"/>
          <p:cNvGrpSpPr/>
          <p:nvPr/>
        </p:nvGrpSpPr>
        <p:grpSpPr>
          <a:xfrm>
            <a:off x="7465484" y="4800600"/>
            <a:ext cx="389468" cy="391126"/>
            <a:chOff x="0" y="0"/>
            <a:chExt cx="778933" cy="782248"/>
          </a:xfrm>
          <a:solidFill>
            <a:schemeClr val="tx1"/>
          </a:solidFill>
        </p:grpSpPr>
        <p:sp>
          <p:nvSpPr>
            <p:cNvPr id="2400" name="Shape"/>
            <p:cNvSpPr/>
            <p:nvPr/>
          </p:nvSpPr>
          <p:spPr>
            <a:xfrm>
              <a:off x="0" y="654557"/>
              <a:ext cx="778934" cy="127692"/>
            </a:xfrm>
            <a:custGeom>
              <a:avLst/>
              <a:gdLst/>
              <a:ahLst/>
              <a:cxnLst>
                <a:cxn ang="0">
                  <a:pos x="wd2" y="hd2"/>
                </a:cxn>
                <a:cxn ang="5400000">
                  <a:pos x="wd2" y="hd2"/>
                </a:cxn>
                <a:cxn ang="10800000">
                  <a:pos x="wd2" y="hd2"/>
                </a:cxn>
                <a:cxn ang="16200000">
                  <a:pos x="wd2" y="hd2"/>
                </a:cxn>
              </a:cxnLst>
              <a:rect l="0" t="0" r="r" b="b"/>
              <a:pathLst>
                <a:path w="21600" h="17609" extrusionOk="0">
                  <a:moveTo>
                    <a:pt x="16386" y="6339"/>
                  </a:moveTo>
                  <a:cubicBezTo>
                    <a:pt x="15269" y="11974"/>
                    <a:pt x="14338" y="11974"/>
                    <a:pt x="13407" y="6339"/>
                  </a:cubicBezTo>
                  <a:cubicBezTo>
                    <a:pt x="11731" y="-1174"/>
                    <a:pt x="9869" y="-2113"/>
                    <a:pt x="8379" y="6339"/>
                  </a:cubicBezTo>
                  <a:cubicBezTo>
                    <a:pt x="7262" y="11974"/>
                    <a:pt x="6331" y="11974"/>
                    <a:pt x="5214" y="6339"/>
                  </a:cubicBezTo>
                  <a:cubicBezTo>
                    <a:pt x="3538" y="-2113"/>
                    <a:pt x="1862" y="-2113"/>
                    <a:pt x="186" y="6339"/>
                  </a:cubicBezTo>
                  <a:cubicBezTo>
                    <a:pt x="186" y="7278"/>
                    <a:pt x="0" y="7278"/>
                    <a:pt x="0" y="7278"/>
                  </a:cubicBezTo>
                  <a:cubicBezTo>
                    <a:pt x="0" y="15730"/>
                    <a:pt x="0" y="15730"/>
                    <a:pt x="0" y="15730"/>
                  </a:cubicBezTo>
                  <a:cubicBezTo>
                    <a:pt x="372" y="14791"/>
                    <a:pt x="745" y="12913"/>
                    <a:pt x="1117" y="11035"/>
                  </a:cubicBezTo>
                  <a:cubicBezTo>
                    <a:pt x="2234" y="5400"/>
                    <a:pt x="3166" y="5400"/>
                    <a:pt x="4283" y="11035"/>
                  </a:cubicBezTo>
                  <a:cubicBezTo>
                    <a:pt x="5959" y="19487"/>
                    <a:pt x="7634" y="19487"/>
                    <a:pt x="9310" y="11035"/>
                  </a:cubicBezTo>
                  <a:cubicBezTo>
                    <a:pt x="10428" y="5400"/>
                    <a:pt x="11359" y="5400"/>
                    <a:pt x="12290" y="11035"/>
                  </a:cubicBezTo>
                  <a:cubicBezTo>
                    <a:pt x="13221" y="15730"/>
                    <a:pt x="13966" y="17609"/>
                    <a:pt x="14897" y="17609"/>
                  </a:cubicBezTo>
                  <a:cubicBezTo>
                    <a:pt x="15641" y="17609"/>
                    <a:pt x="16572" y="15730"/>
                    <a:pt x="17317" y="11035"/>
                  </a:cubicBezTo>
                  <a:cubicBezTo>
                    <a:pt x="18434" y="5400"/>
                    <a:pt x="19366" y="5400"/>
                    <a:pt x="20483" y="11035"/>
                  </a:cubicBezTo>
                  <a:cubicBezTo>
                    <a:pt x="20855" y="12913"/>
                    <a:pt x="21228" y="13852"/>
                    <a:pt x="21600" y="14791"/>
                  </a:cubicBezTo>
                  <a:cubicBezTo>
                    <a:pt x="21600" y="7278"/>
                    <a:pt x="21600" y="7278"/>
                    <a:pt x="21600" y="7278"/>
                  </a:cubicBezTo>
                  <a:cubicBezTo>
                    <a:pt x="21414" y="6339"/>
                    <a:pt x="21414" y="6339"/>
                    <a:pt x="21414" y="6339"/>
                  </a:cubicBezTo>
                  <a:cubicBezTo>
                    <a:pt x="19738" y="-2113"/>
                    <a:pt x="18062" y="-2113"/>
                    <a:pt x="16386" y="633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01" name="Shape"/>
            <p:cNvSpPr/>
            <p:nvPr/>
          </p:nvSpPr>
          <p:spPr>
            <a:xfrm>
              <a:off x="0" y="0"/>
              <a:ext cx="778934" cy="634208"/>
            </a:xfrm>
            <a:custGeom>
              <a:avLst/>
              <a:gdLst/>
              <a:ahLst/>
              <a:cxnLst>
                <a:cxn ang="0">
                  <a:pos x="wd2" y="hd2"/>
                </a:cxn>
                <a:cxn ang="5400000">
                  <a:pos x="wd2" y="hd2"/>
                </a:cxn>
                <a:cxn ang="10800000">
                  <a:pos x="wd2" y="hd2"/>
                </a:cxn>
                <a:cxn ang="16200000">
                  <a:pos x="wd2" y="hd2"/>
                </a:cxn>
              </a:cxnLst>
              <a:rect l="0" t="0" r="r" b="b"/>
              <a:pathLst>
                <a:path w="21600" h="21150" extrusionOk="0">
                  <a:moveTo>
                    <a:pt x="21414" y="18450"/>
                  </a:moveTo>
                  <a:cubicBezTo>
                    <a:pt x="19738" y="16650"/>
                    <a:pt x="18062" y="16650"/>
                    <a:pt x="16386" y="18450"/>
                  </a:cubicBezTo>
                  <a:cubicBezTo>
                    <a:pt x="16386" y="18675"/>
                    <a:pt x="16200" y="18675"/>
                    <a:pt x="16200" y="18900"/>
                  </a:cubicBezTo>
                  <a:cubicBezTo>
                    <a:pt x="16200" y="14625"/>
                    <a:pt x="16200" y="14625"/>
                    <a:pt x="16200" y="14625"/>
                  </a:cubicBezTo>
                  <a:cubicBezTo>
                    <a:pt x="18062" y="12375"/>
                    <a:pt x="18062" y="12375"/>
                    <a:pt x="18062" y="12375"/>
                  </a:cubicBezTo>
                  <a:cubicBezTo>
                    <a:pt x="18248" y="12150"/>
                    <a:pt x="18248" y="11700"/>
                    <a:pt x="18248" y="11475"/>
                  </a:cubicBezTo>
                  <a:cubicBezTo>
                    <a:pt x="18248" y="11250"/>
                    <a:pt x="18062" y="11025"/>
                    <a:pt x="17876" y="11025"/>
                  </a:cubicBezTo>
                  <a:cubicBezTo>
                    <a:pt x="16200" y="10350"/>
                    <a:pt x="16200" y="10350"/>
                    <a:pt x="16200" y="10350"/>
                  </a:cubicBezTo>
                  <a:cubicBezTo>
                    <a:pt x="16200" y="9675"/>
                    <a:pt x="16200" y="9675"/>
                    <a:pt x="16200" y="9675"/>
                  </a:cubicBezTo>
                  <a:cubicBezTo>
                    <a:pt x="16200" y="6525"/>
                    <a:pt x="16200" y="6525"/>
                    <a:pt x="16200" y="6525"/>
                  </a:cubicBezTo>
                  <a:cubicBezTo>
                    <a:pt x="16200" y="4725"/>
                    <a:pt x="16200" y="4725"/>
                    <a:pt x="16200" y="4725"/>
                  </a:cubicBezTo>
                  <a:cubicBezTo>
                    <a:pt x="14710" y="4725"/>
                    <a:pt x="14710" y="4725"/>
                    <a:pt x="14710" y="4725"/>
                  </a:cubicBezTo>
                  <a:cubicBezTo>
                    <a:pt x="14710" y="3150"/>
                    <a:pt x="14710" y="3150"/>
                    <a:pt x="14710" y="3150"/>
                  </a:cubicBezTo>
                  <a:cubicBezTo>
                    <a:pt x="13407" y="3150"/>
                    <a:pt x="13407" y="3150"/>
                    <a:pt x="13407" y="3150"/>
                  </a:cubicBezTo>
                  <a:cubicBezTo>
                    <a:pt x="12103" y="3150"/>
                    <a:pt x="12103" y="3150"/>
                    <a:pt x="12103" y="3150"/>
                  </a:cubicBezTo>
                  <a:cubicBezTo>
                    <a:pt x="12103" y="675"/>
                    <a:pt x="12103" y="675"/>
                    <a:pt x="12103" y="675"/>
                  </a:cubicBezTo>
                  <a:cubicBezTo>
                    <a:pt x="12103" y="225"/>
                    <a:pt x="11731" y="0"/>
                    <a:pt x="11359" y="0"/>
                  </a:cubicBezTo>
                  <a:cubicBezTo>
                    <a:pt x="10055" y="0"/>
                    <a:pt x="10055" y="0"/>
                    <a:pt x="10055" y="0"/>
                  </a:cubicBezTo>
                  <a:cubicBezTo>
                    <a:pt x="9683" y="0"/>
                    <a:pt x="9310" y="225"/>
                    <a:pt x="9310" y="675"/>
                  </a:cubicBezTo>
                  <a:cubicBezTo>
                    <a:pt x="9310" y="3150"/>
                    <a:pt x="9310" y="3150"/>
                    <a:pt x="9310" y="3150"/>
                  </a:cubicBezTo>
                  <a:cubicBezTo>
                    <a:pt x="8007" y="3150"/>
                    <a:pt x="8007" y="3150"/>
                    <a:pt x="8007" y="3150"/>
                  </a:cubicBezTo>
                  <a:cubicBezTo>
                    <a:pt x="6703" y="3150"/>
                    <a:pt x="6703" y="3150"/>
                    <a:pt x="6703" y="3150"/>
                  </a:cubicBezTo>
                  <a:cubicBezTo>
                    <a:pt x="6703" y="4725"/>
                    <a:pt x="6703" y="4725"/>
                    <a:pt x="6703" y="4725"/>
                  </a:cubicBezTo>
                  <a:cubicBezTo>
                    <a:pt x="5400" y="4725"/>
                    <a:pt x="5400" y="4725"/>
                    <a:pt x="5400" y="4725"/>
                  </a:cubicBezTo>
                  <a:cubicBezTo>
                    <a:pt x="5400" y="6525"/>
                    <a:pt x="5400" y="6525"/>
                    <a:pt x="5400" y="6525"/>
                  </a:cubicBezTo>
                  <a:cubicBezTo>
                    <a:pt x="5400" y="9675"/>
                    <a:pt x="5400" y="9675"/>
                    <a:pt x="5400" y="9675"/>
                  </a:cubicBezTo>
                  <a:cubicBezTo>
                    <a:pt x="5400" y="10350"/>
                    <a:pt x="5400" y="10350"/>
                    <a:pt x="5400" y="10350"/>
                  </a:cubicBezTo>
                  <a:cubicBezTo>
                    <a:pt x="3724" y="11025"/>
                    <a:pt x="3724" y="11025"/>
                    <a:pt x="3724" y="11025"/>
                  </a:cubicBezTo>
                  <a:cubicBezTo>
                    <a:pt x="3352" y="11025"/>
                    <a:pt x="3352" y="11250"/>
                    <a:pt x="3166" y="11475"/>
                  </a:cubicBezTo>
                  <a:cubicBezTo>
                    <a:pt x="3166" y="11700"/>
                    <a:pt x="3166" y="12150"/>
                    <a:pt x="3352" y="12375"/>
                  </a:cubicBezTo>
                  <a:cubicBezTo>
                    <a:pt x="5400" y="14625"/>
                    <a:pt x="5400" y="14625"/>
                    <a:pt x="5400" y="14625"/>
                  </a:cubicBezTo>
                  <a:cubicBezTo>
                    <a:pt x="5400" y="18675"/>
                    <a:pt x="5400" y="18675"/>
                    <a:pt x="5400" y="18675"/>
                  </a:cubicBezTo>
                  <a:cubicBezTo>
                    <a:pt x="5214" y="18675"/>
                    <a:pt x="5214" y="18450"/>
                    <a:pt x="5214" y="18450"/>
                  </a:cubicBezTo>
                  <a:cubicBezTo>
                    <a:pt x="3538" y="16650"/>
                    <a:pt x="1862" y="16650"/>
                    <a:pt x="186" y="18450"/>
                  </a:cubicBezTo>
                  <a:cubicBezTo>
                    <a:pt x="186" y="18675"/>
                    <a:pt x="0" y="18675"/>
                    <a:pt x="0" y="18900"/>
                  </a:cubicBezTo>
                  <a:cubicBezTo>
                    <a:pt x="0" y="20700"/>
                    <a:pt x="0" y="20700"/>
                    <a:pt x="0" y="20700"/>
                  </a:cubicBezTo>
                  <a:cubicBezTo>
                    <a:pt x="372" y="20475"/>
                    <a:pt x="745" y="20250"/>
                    <a:pt x="1117" y="19575"/>
                  </a:cubicBezTo>
                  <a:cubicBezTo>
                    <a:pt x="2234" y="18450"/>
                    <a:pt x="3166" y="18450"/>
                    <a:pt x="4283" y="19575"/>
                  </a:cubicBezTo>
                  <a:cubicBezTo>
                    <a:pt x="5959" y="21600"/>
                    <a:pt x="7634" y="21600"/>
                    <a:pt x="9310" y="19575"/>
                  </a:cubicBezTo>
                  <a:cubicBezTo>
                    <a:pt x="9310" y="19575"/>
                    <a:pt x="9310" y="19575"/>
                    <a:pt x="9497" y="19575"/>
                  </a:cubicBezTo>
                  <a:cubicBezTo>
                    <a:pt x="10428" y="18450"/>
                    <a:pt x="11172" y="18450"/>
                    <a:pt x="12290" y="19575"/>
                  </a:cubicBezTo>
                  <a:cubicBezTo>
                    <a:pt x="12290" y="19575"/>
                    <a:pt x="12290" y="19575"/>
                    <a:pt x="12290" y="19575"/>
                  </a:cubicBezTo>
                  <a:cubicBezTo>
                    <a:pt x="13221" y="20700"/>
                    <a:pt x="13966" y="21150"/>
                    <a:pt x="14897" y="21150"/>
                  </a:cubicBezTo>
                  <a:cubicBezTo>
                    <a:pt x="15641" y="21150"/>
                    <a:pt x="16572" y="20700"/>
                    <a:pt x="17317" y="19575"/>
                  </a:cubicBezTo>
                  <a:cubicBezTo>
                    <a:pt x="18434" y="18450"/>
                    <a:pt x="19366" y="18450"/>
                    <a:pt x="20483" y="19575"/>
                  </a:cubicBezTo>
                  <a:cubicBezTo>
                    <a:pt x="20855" y="20025"/>
                    <a:pt x="21228" y="20475"/>
                    <a:pt x="21600" y="20700"/>
                  </a:cubicBezTo>
                  <a:cubicBezTo>
                    <a:pt x="21600" y="18675"/>
                    <a:pt x="21600" y="18675"/>
                    <a:pt x="21600" y="18675"/>
                  </a:cubicBezTo>
                  <a:cubicBezTo>
                    <a:pt x="21414" y="18675"/>
                    <a:pt x="21414" y="18450"/>
                    <a:pt x="21414" y="18450"/>
                  </a:cubicBezTo>
                  <a:close/>
                  <a:moveTo>
                    <a:pt x="14710" y="9675"/>
                  </a:moveTo>
                  <a:cubicBezTo>
                    <a:pt x="10800" y="8100"/>
                    <a:pt x="10800" y="8100"/>
                    <a:pt x="10800" y="8100"/>
                  </a:cubicBezTo>
                  <a:cubicBezTo>
                    <a:pt x="6703" y="9675"/>
                    <a:pt x="6703" y="9675"/>
                    <a:pt x="6703" y="9675"/>
                  </a:cubicBezTo>
                  <a:cubicBezTo>
                    <a:pt x="6703" y="6525"/>
                    <a:pt x="6703" y="6525"/>
                    <a:pt x="6703" y="6525"/>
                  </a:cubicBezTo>
                  <a:cubicBezTo>
                    <a:pt x="8007" y="6525"/>
                    <a:pt x="8007" y="6525"/>
                    <a:pt x="8007" y="6525"/>
                  </a:cubicBezTo>
                  <a:cubicBezTo>
                    <a:pt x="8007" y="4725"/>
                    <a:pt x="8007" y="4725"/>
                    <a:pt x="8007" y="4725"/>
                  </a:cubicBezTo>
                  <a:cubicBezTo>
                    <a:pt x="13407" y="4725"/>
                    <a:pt x="13407" y="4725"/>
                    <a:pt x="13407" y="4725"/>
                  </a:cubicBezTo>
                  <a:cubicBezTo>
                    <a:pt x="13407" y="6525"/>
                    <a:pt x="13407" y="6525"/>
                    <a:pt x="13407" y="6525"/>
                  </a:cubicBezTo>
                  <a:cubicBezTo>
                    <a:pt x="14710" y="6525"/>
                    <a:pt x="14710" y="6525"/>
                    <a:pt x="14710" y="6525"/>
                  </a:cubicBezTo>
                  <a:lnTo>
                    <a:pt x="14710" y="967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05" name="Group"/>
          <p:cNvGrpSpPr/>
          <p:nvPr/>
        </p:nvGrpSpPr>
        <p:grpSpPr>
          <a:xfrm>
            <a:off x="9025468" y="4897967"/>
            <a:ext cx="389467" cy="294218"/>
            <a:chOff x="0" y="0"/>
            <a:chExt cx="778933" cy="588434"/>
          </a:xfrm>
          <a:solidFill>
            <a:schemeClr val="tx1"/>
          </a:solidFill>
        </p:grpSpPr>
        <p:sp>
          <p:nvSpPr>
            <p:cNvPr id="2403" name="Shape"/>
            <p:cNvSpPr/>
            <p:nvPr/>
          </p:nvSpPr>
          <p:spPr>
            <a:xfrm>
              <a:off x="0" y="0"/>
              <a:ext cx="778934" cy="588435"/>
            </a:xfrm>
            <a:custGeom>
              <a:avLst/>
              <a:gdLst/>
              <a:ahLst/>
              <a:cxnLst>
                <a:cxn ang="0">
                  <a:pos x="wd2" y="hd2"/>
                </a:cxn>
                <a:cxn ang="5400000">
                  <a:pos x="wd2" y="hd2"/>
                </a:cxn>
                <a:cxn ang="10800000">
                  <a:pos x="wd2" y="hd2"/>
                </a:cxn>
                <a:cxn ang="16200000">
                  <a:pos x="wd2" y="hd2"/>
                </a:cxn>
              </a:cxnLst>
              <a:rect l="0" t="0" r="r" b="b"/>
              <a:pathLst>
                <a:path w="21600" h="21600" extrusionOk="0">
                  <a:moveTo>
                    <a:pt x="16945" y="8938"/>
                  </a:moveTo>
                  <a:cubicBezTo>
                    <a:pt x="16386" y="8938"/>
                    <a:pt x="16014" y="8938"/>
                    <a:pt x="15455" y="9186"/>
                  </a:cubicBezTo>
                  <a:cubicBezTo>
                    <a:pt x="14710" y="7200"/>
                    <a:pt x="14710" y="7200"/>
                    <a:pt x="14710" y="7200"/>
                  </a:cubicBezTo>
                  <a:cubicBezTo>
                    <a:pt x="16759" y="1738"/>
                    <a:pt x="16759" y="1738"/>
                    <a:pt x="16759" y="1738"/>
                  </a:cubicBezTo>
                  <a:cubicBezTo>
                    <a:pt x="16945" y="1241"/>
                    <a:pt x="16945" y="1241"/>
                    <a:pt x="16945" y="1241"/>
                  </a:cubicBezTo>
                  <a:cubicBezTo>
                    <a:pt x="16945" y="993"/>
                    <a:pt x="16945" y="497"/>
                    <a:pt x="16759" y="248"/>
                  </a:cubicBezTo>
                  <a:cubicBezTo>
                    <a:pt x="16759" y="0"/>
                    <a:pt x="16386" y="0"/>
                    <a:pt x="16200" y="0"/>
                  </a:cubicBezTo>
                  <a:cubicBezTo>
                    <a:pt x="15828" y="0"/>
                    <a:pt x="15828" y="0"/>
                    <a:pt x="15828" y="0"/>
                  </a:cubicBezTo>
                  <a:cubicBezTo>
                    <a:pt x="12848" y="0"/>
                    <a:pt x="12848" y="0"/>
                    <a:pt x="12848" y="0"/>
                  </a:cubicBezTo>
                  <a:cubicBezTo>
                    <a:pt x="12476" y="0"/>
                    <a:pt x="12103" y="248"/>
                    <a:pt x="12103" y="745"/>
                  </a:cubicBezTo>
                  <a:cubicBezTo>
                    <a:pt x="12103" y="1241"/>
                    <a:pt x="12476" y="1738"/>
                    <a:pt x="12848" y="1738"/>
                  </a:cubicBezTo>
                  <a:cubicBezTo>
                    <a:pt x="15269" y="1738"/>
                    <a:pt x="15269" y="1738"/>
                    <a:pt x="15269" y="1738"/>
                  </a:cubicBezTo>
                  <a:cubicBezTo>
                    <a:pt x="13966" y="5214"/>
                    <a:pt x="13966" y="5214"/>
                    <a:pt x="13966" y="5214"/>
                  </a:cubicBezTo>
                  <a:cubicBezTo>
                    <a:pt x="6703" y="5214"/>
                    <a:pt x="6703" y="5214"/>
                    <a:pt x="6703" y="5214"/>
                  </a:cubicBezTo>
                  <a:cubicBezTo>
                    <a:pt x="6517" y="5214"/>
                    <a:pt x="6145" y="5462"/>
                    <a:pt x="6145" y="5959"/>
                  </a:cubicBezTo>
                  <a:cubicBezTo>
                    <a:pt x="5400" y="8938"/>
                    <a:pt x="5400" y="8938"/>
                    <a:pt x="5400" y="8938"/>
                  </a:cubicBezTo>
                  <a:cubicBezTo>
                    <a:pt x="5214" y="8938"/>
                    <a:pt x="5028" y="8938"/>
                    <a:pt x="4841" y="8938"/>
                  </a:cubicBezTo>
                  <a:cubicBezTo>
                    <a:pt x="2048" y="8938"/>
                    <a:pt x="0" y="11669"/>
                    <a:pt x="0" y="15145"/>
                  </a:cubicBezTo>
                  <a:cubicBezTo>
                    <a:pt x="0" y="18621"/>
                    <a:pt x="2048" y="21600"/>
                    <a:pt x="4841" y="21600"/>
                  </a:cubicBezTo>
                  <a:cubicBezTo>
                    <a:pt x="7448" y="21600"/>
                    <a:pt x="9497" y="18621"/>
                    <a:pt x="9497" y="15145"/>
                  </a:cubicBezTo>
                  <a:cubicBezTo>
                    <a:pt x="9497" y="12662"/>
                    <a:pt x="8379" y="10428"/>
                    <a:pt x="6703" y="9434"/>
                  </a:cubicBezTo>
                  <a:cubicBezTo>
                    <a:pt x="6890" y="8193"/>
                    <a:pt x="6890" y="8193"/>
                    <a:pt x="6890" y="8193"/>
                  </a:cubicBezTo>
                  <a:cubicBezTo>
                    <a:pt x="7076" y="7697"/>
                    <a:pt x="7634" y="7200"/>
                    <a:pt x="8193" y="7200"/>
                  </a:cubicBezTo>
                  <a:cubicBezTo>
                    <a:pt x="13034" y="7200"/>
                    <a:pt x="13034" y="7200"/>
                    <a:pt x="13034" y="7200"/>
                  </a:cubicBezTo>
                  <a:cubicBezTo>
                    <a:pt x="13221" y="7448"/>
                    <a:pt x="13221" y="7448"/>
                    <a:pt x="13221" y="7448"/>
                  </a:cubicBezTo>
                  <a:cubicBezTo>
                    <a:pt x="13966" y="9186"/>
                    <a:pt x="13966" y="9186"/>
                    <a:pt x="13966" y="9186"/>
                  </a:cubicBezTo>
                  <a:cubicBezTo>
                    <a:pt x="14338" y="9931"/>
                    <a:pt x="14338" y="9931"/>
                    <a:pt x="14338" y="9931"/>
                  </a:cubicBezTo>
                  <a:cubicBezTo>
                    <a:pt x="13034" y="11172"/>
                    <a:pt x="12103" y="12910"/>
                    <a:pt x="12103" y="15145"/>
                  </a:cubicBezTo>
                  <a:cubicBezTo>
                    <a:pt x="12103" y="18621"/>
                    <a:pt x="14338" y="21600"/>
                    <a:pt x="16945" y="21600"/>
                  </a:cubicBezTo>
                  <a:cubicBezTo>
                    <a:pt x="19552" y="21600"/>
                    <a:pt x="21600" y="18621"/>
                    <a:pt x="21600" y="15145"/>
                  </a:cubicBezTo>
                  <a:cubicBezTo>
                    <a:pt x="21600" y="11669"/>
                    <a:pt x="19552" y="8938"/>
                    <a:pt x="16945" y="8938"/>
                  </a:cubicBezTo>
                  <a:close/>
                  <a:moveTo>
                    <a:pt x="8193" y="15145"/>
                  </a:moveTo>
                  <a:cubicBezTo>
                    <a:pt x="8193" y="17628"/>
                    <a:pt x="6703" y="19614"/>
                    <a:pt x="4841" y="19614"/>
                  </a:cubicBezTo>
                  <a:cubicBezTo>
                    <a:pt x="2979" y="19614"/>
                    <a:pt x="1303" y="17628"/>
                    <a:pt x="1303" y="15145"/>
                  </a:cubicBezTo>
                  <a:cubicBezTo>
                    <a:pt x="1303" y="12662"/>
                    <a:pt x="2979" y="10676"/>
                    <a:pt x="4841" y="10676"/>
                  </a:cubicBezTo>
                  <a:cubicBezTo>
                    <a:pt x="4841" y="10676"/>
                    <a:pt x="4841" y="10676"/>
                    <a:pt x="5028" y="10676"/>
                  </a:cubicBezTo>
                  <a:cubicBezTo>
                    <a:pt x="4283" y="13407"/>
                    <a:pt x="4283" y="13407"/>
                    <a:pt x="4283" y="13407"/>
                  </a:cubicBezTo>
                  <a:cubicBezTo>
                    <a:pt x="4097" y="13903"/>
                    <a:pt x="4283" y="14400"/>
                    <a:pt x="4655" y="14648"/>
                  </a:cubicBezTo>
                  <a:cubicBezTo>
                    <a:pt x="4841" y="14648"/>
                    <a:pt x="5028" y="14648"/>
                    <a:pt x="5214" y="14648"/>
                  </a:cubicBezTo>
                  <a:cubicBezTo>
                    <a:pt x="5400" y="14400"/>
                    <a:pt x="5586" y="14152"/>
                    <a:pt x="5586" y="14152"/>
                  </a:cubicBezTo>
                  <a:cubicBezTo>
                    <a:pt x="6331" y="11172"/>
                    <a:pt x="6331" y="11172"/>
                    <a:pt x="6331" y="11172"/>
                  </a:cubicBezTo>
                  <a:cubicBezTo>
                    <a:pt x="7448" y="11917"/>
                    <a:pt x="8193" y="13407"/>
                    <a:pt x="8193" y="15145"/>
                  </a:cubicBezTo>
                  <a:close/>
                  <a:moveTo>
                    <a:pt x="16945" y="19614"/>
                  </a:moveTo>
                  <a:cubicBezTo>
                    <a:pt x="15083" y="19614"/>
                    <a:pt x="13593" y="17628"/>
                    <a:pt x="13593" y="15145"/>
                  </a:cubicBezTo>
                  <a:cubicBezTo>
                    <a:pt x="13593" y="13655"/>
                    <a:pt x="14152" y="12414"/>
                    <a:pt x="14897" y="11669"/>
                  </a:cubicBezTo>
                  <a:cubicBezTo>
                    <a:pt x="16759" y="15641"/>
                    <a:pt x="16759" y="15641"/>
                    <a:pt x="16759" y="15641"/>
                  </a:cubicBezTo>
                  <a:cubicBezTo>
                    <a:pt x="16759" y="16138"/>
                    <a:pt x="17317" y="16386"/>
                    <a:pt x="17503" y="16138"/>
                  </a:cubicBezTo>
                  <a:cubicBezTo>
                    <a:pt x="17503" y="16138"/>
                    <a:pt x="17503" y="16138"/>
                    <a:pt x="17503" y="16138"/>
                  </a:cubicBezTo>
                  <a:cubicBezTo>
                    <a:pt x="17690" y="16138"/>
                    <a:pt x="17876" y="15890"/>
                    <a:pt x="17876" y="15641"/>
                  </a:cubicBezTo>
                  <a:cubicBezTo>
                    <a:pt x="18062" y="15393"/>
                    <a:pt x="17876" y="15145"/>
                    <a:pt x="17876" y="14897"/>
                  </a:cubicBezTo>
                  <a:cubicBezTo>
                    <a:pt x="16200" y="10924"/>
                    <a:pt x="16200" y="10924"/>
                    <a:pt x="16200" y="10924"/>
                  </a:cubicBezTo>
                  <a:cubicBezTo>
                    <a:pt x="16386" y="10676"/>
                    <a:pt x="16759" y="10676"/>
                    <a:pt x="16945" y="10676"/>
                  </a:cubicBezTo>
                  <a:cubicBezTo>
                    <a:pt x="18807" y="10676"/>
                    <a:pt x="20297" y="12662"/>
                    <a:pt x="20297" y="15145"/>
                  </a:cubicBezTo>
                  <a:cubicBezTo>
                    <a:pt x="20297" y="17628"/>
                    <a:pt x="18807" y="19614"/>
                    <a:pt x="16945" y="19614"/>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04" name="Shape"/>
            <p:cNvSpPr/>
            <p:nvPr/>
          </p:nvSpPr>
          <p:spPr>
            <a:xfrm>
              <a:off x="148165" y="50800"/>
              <a:ext cx="182036" cy="46569"/>
            </a:xfrm>
            <a:custGeom>
              <a:avLst/>
              <a:gdLst/>
              <a:ahLst/>
              <a:cxnLst>
                <a:cxn ang="0">
                  <a:pos x="wd2" y="hd2"/>
                </a:cxn>
                <a:cxn ang="5400000">
                  <a:pos x="wd2" y="hd2"/>
                </a:cxn>
                <a:cxn ang="10800000">
                  <a:pos x="wd2" y="hd2"/>
                </a:cxn>
                <a:cxn ang="16200000">
                  <a:pos x="wd2" y="hd2"/>
                </a:cxn>
              </a:cxnLst>
              <a:rect l="0" t="0" r="r" b="b"/>
              <a:pathLst>
                <a:path w="21600" h="21600" extrusionOk="0">
                  <a:moveTo>
                    <a:pt x="3200" y="21600"/>
                  </a:moveTo>
                  <a:cubicBezTo>
                    <a:pt x="11200" y="21600"/>
                    <a:pt x="11200" y="21600"/>
                    <a:pt x="11200" y="21600"/>
                  </a:cubicBezTo>
                  <a:cubicBezTo>
                    <a:pt x="16000" y="21600"/>
                    <a:pt x="18400" y="15429"/>
                    <a:pt x="20800" y="6171"/>
                  </a:cubicBezTo>
                  <a:cubicBezTo>
                    <a:pt x="21600" y="6171"/>
                    <a:pt x="21600" y="3086"/>
                    <a:pt x="21600" y="3086"/>
                  </a:cubicBezTo>
                  <a:cubicBezTo>
                    <a:pt x="20800" y="0"/>
                    <a:pt x="20800" y="0"/>
                    <a:pt x="20000" y="0"/>
                  </a:cubicBezTo>
                  <a:cubicBezTo>
                    <a:pt x="3200" y="0"/>
                    <a:pt x="3200" y="0"/>
                    <a:pt x="3200" y="0"/>
                  </a:cubicBezTo>
                  <a:cubicBezTo>
                    <a:pt x="1600" y="0"/>
                    <a:pt x="0" y="3086"/>
                    <a:pt x="0" y="9257"/>
                  </a:cubicBezTo>
                  <a:cubicBezTo>
                    <a:pt x="0" y="15429"/>
                    <a:pt x="1600" y="21600"/>
                    <a:pt x="3200"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06" name="Shape"/>
          <p:cNvSpPr/>
          <p:nvPr/>
        </p:nvSpPr>
        <p:spPr>
          <a:xfrm>
            <a:off x="9804400" y="4800600"/>
            <a:ext cx="393701" cy="391585"/>
          </a:xfrm>
          <a:custGeom>
            <a:avLst/>
            <a:gdLst/>
            <a:ahLst/>
            <a:cxnLst>
              <a:cxn ang="0">
                <a:pos x="wd2" y="hd2"/>
              </a:cxn>
              <a:cxn ang="5400000">
                <a:pos x="wd2" y="hd2"/>
              </a:cxn>
              <a:cxn ang="10800000">
                <a:pos x="wd2" y="hd2"/>
              </a:cxn>
              <a:cxn ang="16200000">
                <a:pos x="wd2" y="hd2"/>
              </a:cxn>
            </a:cxnLst>
            <a:rect l="0" t="0" r="r" b="b"/>
            <a:pathLst>
              <a:path w="21600" h="21600" extrusionOk="0">
                <a:moveTo>
                  <a:pt x="14748" y="0"/>
                </a:moveTo>
                <a:lnTo>
                  <a:pt x="6852" y="0"/>
                </a:lnTo>
                <a:lnTo>
                  <a:pt x="0" y="21600"/>
                </a:lnTo>
                <a:lnTo>
                  <a:pt x="21600" y="21600"/>
                </a:lnTo>
                <a:lnTo>
                  <a:pt x="14748" y="0"/>
                </a:lnTo>
                <a:close/>
                <a:moveTo>
                  <a:pt x="12194" y="20082"/>
                </a:moveTo>
                <a:lnTo>
                  <a:pt x="9406" y="20082"/>
                </a:lnTo>
                <a:lnTo>
                  <a:pt x="9406" y="16229"/>
                </a:lnTo>
                <a:lnTo>
                  <a:pt x="12194" y="16229"/>
                </a:lnTo>
                <a:lnTo>
                  <a:pt x="12194" y="20082"/>
                </a:lnTo>
                <a:close/>
                <a:moveTo>
                  <a:pt x="12194" y="13427"/>
                </a:moveTo>
                <a:lnTo>
                  <a:pt x="9406" y="13427"/>
                </a:lnTo>
                <a:lnTo>
                  <a:pt x="9406" y="9341"/>
                </a:lnTo>
                <a:lnTo>
                  <a:pt x="12194" y="9341"/>
                </a:lnTo>
                <a:lnTo>
                  <a:pt x="12194" y="13427"/>
                </a:lnTo>
                <a:close/>
                <a:moveTo>
                  <a:pt x="12194" y="6772"/>
                </a:moveTo>
                <a:lnTo>
                  <a:pt x="9406" y="6772"/>
                </a:lnTo>
                <a:lnTo>
                  <a:pt x="9406" y="2685"/>
                </a:lnTo>
                <a:lnTo>
                  <a:pt x="12194" y="2685"/>
                </a:lnTo>
                <a:lnTo>
                  <a:pt x="12194" y="6772"/>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12" name="Group"/>
          <p:cNvGrpSpPr/>
          <p:nvPr/>
        </p:nvGrpSpPr>
        <p:grpSpPr>
          <a:xfrm>
            <a:off x="10587568" y="4872567"/>
            <a:ext cx="391585" cy="319619"/>
            <a:chOff x="0" y="0"/>
            <a:chExt cx="783168" cy="639237"/>
          </a:xfrm>
          <a:solidFill>
            <a:schemeClr val="tx1"/>
          </a:solidFill>
        </p:grpSpPr>
        <p:sp>
          <p:nvSpPr>
            <p:cNvPr id="2407" name="Shape"/>
            <p:cNvSpPr/>
            <p:nvPr/>
          </p:nvSpPr>
          <p:spPr>
            <a:xfrm>
              <a:off x="440266" y="0"/>
              <a:ext cx="290443" cy="389467"/>
            </a:xfrm>
            <a:custGeom>
              <a:avLst/>
              <a:gdLst/>
              <a:ahLst/>
              <a:cxnLst>
                <a:cxn ang="0">
                  <a:pos x="wd2" y="hd2"/>
                </a:cxn>
                <a:cxn ang="5400000">
                  <a:pos x="wd2" y="hd2"/>
                </a:cxn>
                <a:cxn ang="10800000">
                  <a:pos x="wd2" y="hd2"/>
                </a:cxn>
                <a:cxn ang="16200000">
                  <a:pos x="wd2" y="hd2"/>
                </a:cxn>
              </a:cxnLst>
              <a:rect l="0" t="0" r="r" b="b"/>
              <a:pathLst>
                <a:path w="21477" h="21600" extrusionOk="0">
                  <a:moveTo>
                    <a:pt x="1964" y="2979"/>
                  </a:moveTo>
                  <a:cubicBezTo>
                    <a:pt x="5400" y="2979"/>
                    <a:pt x="5400" y="2979"/>
                    <a:pt x="5400" y="2979"/>
                  </a:cubicBezTo>
                  <a:cubicBezTo>
                    <a:pt x="6382" y="2979"/>
                    <a:pt x="7364" y="3352"/>
                    <a:pt x="7364" y="4097"/>
                  </a:cubicBezTo>
                  <a:cubicBezTo>
                    <a:pt x="7364" y="10800"/>
                    <a:pt x="7364" y="10800"/>
                    <a:pt x="7364" y="10800"/>
                  </a:cubicBezTo>
                  <a:cubicBezTo>
                    <a:pt x="7364" y="16386"/>
                    <a:pt x="7364" y="16386"/>
                    <a:pt x="7364" y="16386"/>
                  </a:cubicBezTo>
                  <a:cubicBezTo>
                    <a:pt x="7364" y="19366"/>
                    <a:pt x="10309" y="21600"/>
                    <a:pt x="14236" y="21600"/>
                  </a:cubicBezTo>
                  <a:cubicBezTo>
                    <a:pt x="19636" y="21600"/>
                    <a:pt x="19636" y="21600"/>
                    <a:pt x="19636" y="21600"/>
                  </a:cubicBezTo>
                  <a:cubicBezTo>
                    <a:pt x="20127" y="21600"/>
                    <a:pt x="20618" y="21600"/>
                    <a:pt x="21109" y="21228"/>
                  </a:cubicBezTo>
                  <a:cubicBezTo>
                    <a:pt x="21600" y="20855"/>
                    <a:pt x="21600" y="20110"/>
                    <a:pt x="21109" y="19738"/>
                  </a:cubicBezTo>
                  <a:cubicBezTo>
                    <a:pt x="14236" y="10800"/>
                    <a:pt x="14236" y="10800"/>
                    <a:pt x="14236" y="10800"/>
                  </a:cubicBezTo>
                  <a:cubicBezTo>
                    <a:pt x="14236" y="5586"/>
                    <a:pt x="14236" y="5586"/>
                    <a:pt x="14236" y="5586"/>
                  </a:cubicBezTo>
                  <a:cubicBezTo>
                    <a:pt x="14236" y="2607"/>
                    <a:pt x="11291" y="0"/>
                    <a:pt x="7364" y="0"/>
                  </a:cubicBezTo>
                  <a:cubicBezTo>
                    <a:pt x="1964" y="0"/>
                    <a:pt x="1964" y="0"/>
                    <a:pt x="1964" y="0"/>
                  </a:cubicBezTo>
                  <a:cubicBezTo>
                    <a:pt x="982" y="0"/>
                    <a:pt x="0" y="745"/>
                    <a:pt x="0" y="1490"/>
                  </a:cubicBezTo>
                  <a:cubicBezTo>
                    <a:pt x="0" y="2234"/>
                    <a:pt x="982" y="2979"/>
                    <a:pt x="1964" y="297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08" name="Shape"/>
            <p:cNvSpPr/>
            <p:nvPr/>
          </p:nvSpPr>
          <p:spPr>
            <a:xfrm>
              <a:off x="681565" y="50800"/>
              <a:ext cx="101601" cy="143934"/>
            </a:xfrm>
            <a:custGeom>
              <a:avLst/>
              <a:gdLst/>
              <a:ahLst/>
              <a:cxnLst>
                <a:cxn ang="0">
                  <a:pos x="wd2" y="hd2"/>
                </a:cxn>
                <a:cxn ang="5400000">
                  <a:pos x="wd2" y="hd2"/>
                </a:cxn>
                <a:cxn ang="10800000">
                  <a:pos x="wd2" y="hd2"/>
                </a:cxn>
                <a:cxn ang="16200000">
                  <a:pos x="wd2" y="hd2"/>
                </a:cxn>
              </a:cxnLst>
              <a:rect l="0" t="0" r="r" b="b"/>
              <a:pathLst>
                <a:path w="21600" h="21600" extrusionOk="0">
                  <a:moveTo>
                    <a:pt x="15840" y="0"/>
                  </a:moveTo>
                  <a:cubicBezTo>
                    <a:pt x="7200" y="0"/>
                    <a:pt x="0" y="4114"/>
                    <a:pt x="0" y="10286"/>
                  </a:cubicBezTo>
                  <a:cubicBezTo>
                    <a:pt x="0" y="16457"/>
                    <a:pt x="7200" y="21600"/>
                    <a:pt x="15840" y="21600"/>
                  </a:cubicBezTo>
                  <a:cubicBezTo>
                    <a:pt x="21600" y="21600"/>
                    <a:pt x="21600" y="21600"/>
                    <a:pt x="21600" y="21600"/>
                  </a:cubicBezTo>
                  <a:cubicBezTo>
                    <a:pt x="21600" y="0"/>
                    <a:pt x="21600" y="0"/>
                    <a:pt x="21600" y="0"/>
                  </a:cubicBezTo>
                  <a:lnTo>
                    <a:pt x="1584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09" name="Circle"/>
            <p:cNvSpPr/>
            <p:nvPr/>
          </p:nvSpPr>
          <p:spPr>
            <a:xfrm>
              <a:off x="588432" y="444501"/>
              <a:ext cx="194737" cy="194737"/>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10" name="Shape"/>
            <p:cNvSpPr/>
            <p:nvPr/>
          </p:nvSpPr>
          <p:spPr>
            <a:xfrm>
              <a:off x="33866" y="537634"/>
              <a:ext cx="194734" cy="101601"/>
            </a:xfrm>
            <a:custGeom>
              <a:avLst/>
              <a:gdLst/>
              <a:ahLst/>
              <a:cxnLst>
                <a:cxn ang="0">
                  <a:pos x="wd2" y="hd2"/>
                </a:cxn>
                <a:cxn ang="5400000">
                  <a:pos x="wd2" y="hd2"/>
                </a:cxn>
                <a:cxn ang="10800000">
                  <a:pos x="wd2" y="hd2"/>
                </a:cxn>
                <a:cxn ang="16200000">
                  <a:pos x="wd2" y="hd2"/>
                </a:cxn>
              </a:cxnLst>
              <a:rect l="0" t="0" r="r" b="b"/>
              <a:pathLst>
                <a:path w="21600" h="21600" extrusionOk="0">
                  <a:moveTo>
                    <a:pt x="11172" y="21600"/>
                  </a:moveTo>
                  <a:cubicBezTo>
                    <a:pt x="17131" y="21600"/>
                    <a:pt x="21600" y="11520"/>
                    <a:pt x="21600" y="0"/>
                  </a:cubicBezTo>
                  <a:cubicBezTo>
                    <a:pt x="0" y="0"/>
                    <a:pt x="0" y="0"/>
                    <a:pt x="0" y="0"/>
                  </a:cubicBezTo>
                  <a:cubicBezTo>
                    <a:pt x="0" y="11520"/>
                    <a:pt x="5214" y="21600"/>
                    <a:pt x="11172"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11" name="Shape"/>
            <p:cNvSpPr/>
            <p:nvPr/>
          </p:nvSpPr>
          <p:spPr>
            <a:xfrm>
              <a:off x="-1" y="194733"/>
              <a:ext cx="561124" cy="296334"/>
            </a:xfrm>
            <a:custGeom>
              <a:avLst/>
              <a:gdLst/>
              <a:ahLst/>
              <a:cxnLst>
                <a:cxn ang="0">
                  <a:pos x="wd2" y="hd2"/>
                </a:cxn>
                <a:cxn ang="5400000">
                  <a:pos x="wd2" y="hd2"/>
                </a:cxn>
                <a:cxn ang="10800000">
                  <a:pos x="wd2" y="hd2"/>
                </a:cxn>
                <a:cxn ang="16200000">
                  <a:pos x="wd2" y="hd2"/>
                </a:cxn>
              </a:cxnLst>
              <a:rect l="0" t="0" r="r" b="b"/>
              <a:pathLst>
                <a:path w="21366" h="21600" extrusionOk="0">
                  <a:moveTo>
                    <a:pt x="13371" y="18164"/>
                  </a:moveTo>
                  <a:cubicBezTo>
                    <a:pt x="12857" y="18164"/>
                    <a:pt x="12857" y="17182"/>
                    <a:pt x="13114" y="16691"/>
                  </a:cubicBezTo>
                  <a:cubicBezTo>
                    <a:pt x="16714" y="7364"/>
                    <a:pt x="16714" y="7364"/>
                    <a:pt x="16714" y="7364"/>
                  </a:cubicBezTo>
                  <a:cubicBezTo>
                    <a:pt x="16714" y="3436"/>
                    <a:pt x="15171" y="0"/>
                    <a:pt x="13114" y="0"/>
                  </a:cubicBezTo>
                  <a:cubicBezTo>
                    <a:pt x="3600" y="0"/>
                    <a:pt x="3600" y="0"/>
                    <a:pt x="3600" y="0"/>
                  </a:cubicBezTo>
                  <a:cubicBezTo>
                    <a:pt x="2571" y="0"/>
                    <a:pt x="1800" y="1964"/>
                    <a:pt x="1800" y="3927"/>
                  </a:cubicBezTo>
                  <a:cubicBezTo>
                    <a:pt x="1800" y="5891"/>
                    <a:pt x="2571" y="7364"/>
                    <a:pt x="3600" y="7364"/>
                  </a:cubicBezTo>
                  <a:cubicBezTo>
                    <a:pt x="4886" y="7364"/>
                    <a:pt x="5914" y="7364"/>
                    <a:pt x="6943" y="7364"/>
                  </a:cubicBezTo>
                  <a:cubicBezTo>
                    <a:pt x="3086" y="9818"/>
                    <a:pt x="1029" y="15709"/>
                    <a:pt x="0" y="19145"/>
                  </a:cubicBezTo>
                  <a:cubicBezTo>
                    <a:pt x="0" y="19636"/>
                    <a:pt x="0" y="20127"/>
                    <a:pt x="0" y="20618"/>
                  </a:cubicBezTo>
                  <a:cubicBezTo>
                    <a:pt x="257" y="21109"/>
                    <a:pt x="514" y="21600"/>
                    <a:pt x="771" y="21600"/>
                  </a:cubicBezTo>
                  <a:cubicBezTo>
                    <a:pt x="1800" y="21600"/>
                    <a:pt x="1800" y="21600"/>
                    <a:pt x="1800" y="21600"/>
                  </a:cubicBezTo>
                  <a:cubicBezTo>
                    <a:pt x="8229" y="21600"/>
                    <a:pt x="8229" y="21600"/>
                    <a:pt x="8229" y="21600"/>
                  </a:cubicBezTo>
                  <a:cubicBezTo>
                    <a:pt x="19029" y="21600"/>
                    <a:pt x="19029" y="21600"/>
                    <a:pt x="19029" y="21600"/>
                  </a:cubicBezTo>
                  <a:cubicBezTo>
                    <a:pt x="19543" y="21600"/>
                    <a:pt x="20314" y="21109"/>
                    <a:pt x="20571" y="20127"/>
                  </a:cubicBezTo>
                  <a:cubicBezTo>
                    <a:pt x="21086" y="19145"/>
                    <a:pt x="21086" y="19145"/>
                    <a:pt x="21086" y="19145"/>
                  </a:cubicBezTo>
                  <a:cubicBezTo>
                    <a:pt x="21600" y="18655"/>
                    <a:pt x="21343" y="18164"/>
                    <a:pt x="20829" y="18164"/>
                  </a:cubicBezTo>
                  <a:lnTo>
                    <a:pt x="13371" y="1816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13" name="Shape"/>
          <p:cNvSpPr/>
          <p:nvPr/>
        </p:nvSpPr>
        <p:spPr>
          <a:xfrm>
            <a:off x="11391900" y="4800600"/>
            <a:ext cx="366185" cy="391585"/>
          </a:xfrm>
          <a:custGeom>
            <a:avLst/>
            <a:gdLst/>
            <a:ahLst/>
            <a:cxnLst>
              <a:cxn ang="0">
                <a:pos x="wd2" y="hd2"/>
              </a:cxn>
              <a:cxn ang="5400000">
                <a:pos x="wd2" y="hd2"/>
              </a:cxn>
              <a:cxn ang="10800000">
                <a:pos x="wd2" y="hd2"/>
              </a:cxn>
              <a:cxn ang="16200000">
                <a:pos x="wd2" y="hd2"/>
              </a:cxn>
            </a:cxnLst>
            <a:rect l="0" t="0" r="r" b="b"/>
            <a:pathLst>
              <a:path w="21600" h="21600" extrusionOk="0">
                <a:moveTo>
                  <a:pt x="21402" y="13407"/>
                </a:moveTo>
                <a:cubicBezTo>
                  <a:pt x="13079" y="7634"/>
                  <a:pt x="13079" y="7634"/>
                  <a:pt x="13079" y="7634"/>
                </a:cubicBezTo>
                <a:cubicBezTo>
                  <a:pt x="13079" y="3910"/>
                  <a:pt x="13079" y="3910"/>
                  <a:pt x="13079" y="3910"/>
                </a:cubicBezTo>
                <a:cubicBezTo>
                  <a:pt x="13079" y="2979"/>
                  <a:pt x="11890" y="0"/>
                  <a:pt x="10899" y="0"/>
                </a:cubicBezTo>
                <a:cubicBezTo>
                  <a:pt x="9710" y="0"/>
                  <a:pt x="8719" y="2979"/>
                  <a:pt x="8719" y="3910"/>
                </a:cubicBezTo>
                <a:cubicBezTo>
                  <a:pt x="8719" y="7634"/>
                  <a:pt x="8719" y="7634"/>
                  <a:pt x="8719" y="7634"/>
                </a:cubicBezTo>
                <a:cubicBezTo>
                  <a:pt x="396" y="13407"/>
                  <a:pt x="396" y="13407"/>
                  <a:pt x="396" y="13407"/>
                </a:cubicBezTo>
                <a:cubicBezTo>
                  <a:pt x="198" y="13593"/>
                  <a:pt x="0" y="13779"/>
                  <a:pt x="0" y="13966"/>
                </a:cubicBezTo>
                <a:cubicBezTo>
                  <a:pt x="0" y="14152"/>
                  <a:pt x="0" y="14152"/>
                  <a:pt x="0" y="14152"/>
                </a:cubicBezTo>
                <a:cubicBezTo>
                  <a:pt x="0" y="14338"/>
                  <a:pt x="198" y="14524"/>
                  <a:pt x="396" y="14710"/>
                </a:cubicBezTo>
                <a:cubicBezTo>
                  <a:pt x="594" y="14710"/>
                  <a:pt x="793" y="14897"/>
                  <a:pt x="991" y="14710"/>
                </a:cubicBezTo>
                <a:cubicBezTo>
                  <a:pt x="8719" y="12848"/>
                  <a:pt x="8719" y="12848"/>
                  <a:pt x="8719" y="12848"/>
                </a:cubicBezTo>
                <a:cubicBezTo>
                  <a:pt x="8719" y="14152"/>
                  <a:pt x="8719" y="14152"/>
                  <a:pt x="8719" y="14152"/>
                </a:cubicBezTo>
                <a:cubicBezTo>
                  <a:pt x="8719" y="18434"/>
                  <a:pt x="8719" y="18434"/>
                  <a:pt x="8719" y="18434"/>
                </a:cubicBezTo>
                <a:cubicBezTo>
                  <a:pt x="6143" y="20297"/>
                  <a:pt x="6143" y="20297"/>
                  <a:pt x="6143" y="20297"/>
                </a:cubicBezTo>
                <a:cubicBezTo>
                  <a:pt x="5945" y="20297"/>
                  <a:pt x="5747" y="20483"/>
                  <a:pt x="5747" y="20855"/>
                </a:cubicBezTo>
                <a:cubicBezTo>
                  <a:pt x="5747" y="20855"/>
                  <a:pt x="5747" y="20855"/>
                  <a:pt x="5747" y="20855"/>
                </a:cubicBezTo>
                <a:cubicBezTo>
                  <a:pt x="5747" y="21041"/>
                  <a:pt x="5945" y="21228"/>
                  <a:pt x="6143" y="21414"/>
                </a:cubicBezTo>
                <a:cubicBezTo>
                  <a:pt x="6341" y="21600"/>
                  <a:pt x="6539" y="21600"/>
                  <a:pt x="6738" y="21600"/>
                </a:cubicBezTo>
                <a:cubicBezTo>
                  <a:pt x="10899" y="20110"/>
                  <a:pt x="10899" y="20110"/>
                  <a:pt x="10899" y="20110"/>
                </a:cubicBezTo>
                <a:cubicBezTo>
                  <a:pt x="14862" y="21414"/>
                  <a:pt x="14862" y="21414"/>
                  <a:pt x="14862" y="21414"/>
                </a:cubicBezTo>
                <a:cubicBezTo>
                  <a:pt x="15259" y="21600"/>
                  <a:pt x="15457" y="21600"/>
                  <a:pt x="15655" y="21414"/>
                </a:cubicBezTo>
                <a:cubicBezTo>
                  <a:pt x="15853" y="21228"/>
                  <a:pt x="15853" y="21041"/>
                  <a:pt x="15853" y="20855"/>
                </a:cubicBezTo>
                <a:cubicBezTo>
                  <a:pt x="15853" y="20669"/>
                  <a:pt x="15853" y="20669"/>
                  <a:pt x="15853" y="20669"/>
                </a:cubicBezTo>
                <a:cubicBezTo>
                  <a:pt x="15853" y="20483"/>
                  <a:pt x="15853" y="20297"/>
                  <a:pt x="15457" y="20110"/>
                </a:cubicBezTo>
                <a:cubicBezTo>
                  <a:pt x="13079" y="18434"/>
                  <a:pt x="13079" y="18434"/>
                  <a:pt x="13079" y="18434"/>
                </a:cubicBezTo>
                <a:cubicBezTo>
                  <a:pt x="13079" y="14152"/>
                  <a:pt x="13079" y="14152"/>
                  <a:pt x="13079" y="14152"/>
                </a:cubicBezTo>
                <a:cubicBezTo>
                  <a:pt x="13079" y="12848"/>
                  <a:pt x="13079" y="12848"/>
                  <a:pt x="13079" y="12848"/>
                </a:cubicBezTo>
                <a:cubicBezTo>
                  <a:pt x="20807" y="14710"/>
                  <a:pt x="20807" y="14710"/>
                  <a:pt x="20807" y="14710"/>
                </a:cubicBezTo>
                <a:cubicBezTo>
                  <a:pt x="21006" y="14897"/>
                  <a:pt x="21204" y="14710"/>
                  <a:pt x="21402" y="14710"/>
                </a:cubicBezTo>
                <a:cubicBezTo>
                  <a:pt x="21600" y="14524"/>
                  <a:pt x="21600" y="14338"/>
                  <a:pt x="21600" y="14152"/>
                </a:cubicBezTo>
                <a:cubicBezTo>
                  <a:pt x="21600" y="13966"/>
                  <a:pt x="21600" y="13966"/>
                  <a:pt x="21600" y="13966"/>
                </a:cubicBezTo>
                <a:cubicBezTo>
                  <a:pt x="21600" y="13779"/>
                  <a:pt x="21600" y="13593"/>
                  <a:pt x="21402" y="1340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14" name="Shape"/>
          <p:cNvSpPr/>
          <p:nvPr/>
        </p:nvSpPr>
        <p:spPr>
          <a:xfrm>
            <a:off x="8269817" y="4800600"/>
            <a:ext cx="342901" cy="391585"/>
          </a:xfrm>
          <a:custGeom>
            <a:avLst/>
            <a:gdLst/>
            <a:ahLst/>
            <a:cxnLst>
              <a:cxn ang="0">
                <a:pos x="wd2" y="hd2"/>
              </a:cxn>
              <a:cxn ang="5400000">
                <a:pos x="wd2" y="hd2"/>
              </a:cxn>
              <a:cxn ang="10800000">
                <a:pos x="wd2" y="hd2"/>
              </a:cxn>
              <a:cxn ang="16200000">
                <a:pos x="wd2" y="hd2"/>
              </a:cxn>
            </a:cxnLst>
            <a:rect l="0" t="0" r="r" b="b"/>
            <a:pathLst>
              <a:path w="21600" h="21600" extrusionOk="0">
                <a:moveTo>
                  <a:pt x="18424" y="0"/>
                </a:moveTo>
                <a:cubicBezTo>
                  <a:pt x="3176" y="0"/>
                  <a:pt x="3176" y="0"/>
                  <a:pt x="3176" y="0"/>
                </a:cubicBezTo>
                <a:cubicBezTo>
                  <a:pt x="1482" y="0"/>
                  <a:pt x="0" y="1117"/>
                  <a:pt x="0" y="2607"/>
                </a:cubicBezTo>
                <a:cubicBezTo>
                  <a:pt x="0" y="13407"/>
                  <a:pt x="0" y="13407"/>
                  <a:pt x="0" y="13407"/>
                </a:cubicBezTo>
                <a:cubicBezTo>
                  <a:pt x="0" y="14152"/>
                  <a:pt x="0" y="14152"/>
                  <a:pt x="0" y="14152"/>
                </a:cubicBezTo>
                <a:cubicBezTo>
                  <a:pt x="0" y="14524"/>
                  <a:pt x="424" y="14710"/>
                  <a:pt x="847" y="14710"/>
                </a:cubicBezTo>
                <a:cubicBezTo>
                  <a:pt x="1482" y="14710"/>
                  <a:pt x="1482" y="14710"/>
                  <a:pt x="1482" y="14710"/>
                </a:cubicBezTo>
                <a:cubicBezTo>
                  <a:pt x="1482" y="18248"/>
                  <a:pt x="1482" y="18248"/>
                  <a:pt x="1482" y="18248"/>
                </a:cubicBezTo>
                <a:cubicBezTo>
                  <a:pt x="1482" y="18621"/>
                  <a:pt x="1906" y="18807"/>
                  <a:pt x="2329" y="18807"/>
                </a:cubicBezTo>
                <a:cubicBezTo>
                  <a:pt x="3176" y="18807"/>
                  <a:pt x="3176" y="18807"/>
                  <a:pt x="3176" y="18807"/>
                </a:cubicBezTo>
                <a:cubicBezTo>
                  <a:pt x="3176" y="20110"/>
                  <a:pt x="3176" y="20110"/>
                  <a:pt x="3176" y="20110"/>
                </a:cubicBezTo>
                <a:cubicBezTo>
                  <a:pt x="3176" y="20855"/>
                  <a:pt x="3812" y="21600"/>
                  <a:pt x="4659" y="21600"/>
                </a:cubicBezTo>
                <a:cubicBezTo>
                  <a:pt x="6141" y="21600"/>
                  <a:pt x="6141" y="21600"/>
                  <a:pt x="6141" y="21600"/>
                </a:cubicBezTo>
                <a:cubicBezTo>
                  <a:pt x="6988" y="21600"/>
                  <a:pt x="7624" y="20855"/>
                  <a:pt x="7624" y="20110"/>
                </a:cubicBezTo>
                <a:cubicBezTo>
                  <a:pt x="7624" y="18807"/>
                  <a:pt x="7624" y="18807"/>
                  <a:pt x="7624" y="18807"/>
                </a:cubicBezTo>
                <a:cubicBezTo>
                  <a:pt x="13765" y="18807"/>
                  <a:pt x="13765" y="18807"/>
                  <a:pt x="13765" y="18807"/>
                </a:cubicBezTo>
                <a:cubicBezTo>
                  <a:pt x="13765" y="20110"/>
                  <a:pt x="13765" y="20110"/>
                  <a:pt x="13765" y="20110"/>
                </a:cubicBezTo>
                <a:cubicBezTo>
                  <a:pt x="13765" y="20855"/>
                  <a:pt x="14612" y="21600"/>
                  <a:pt x="15459" y="21600"/>
                </a:cubicBezTo>
                <a:cubicBezTo>
                  <a:pt x="16941" y="21600"/>
                  <a:pt x="16941" y="21600"/>
                  <a:pt x="16941" y="21600"/>
                </a:cubicBezTo>
                <a:cubicBezTo>
                  <a:pt x="17788" y="21600"/>
                  <a:pt x="18424" y="20855"/>
                  <a:pt x="18424" y="20110"/>
                </a:cubicBezTo>
                <a:cubicBezTo>
                  <a:pt x="18424" y="18807"/>
                  <a:pt x="18424" y="18807"/>
                  <a:pt x="18424" y="18807"/>
                </a:cubicBezTo>
                <a:cubicBezTo>
                  <a:pt x="19271" y="18807"/>
                  <a:pt x="19271" y="18807"/>
                  <a:pt x="19271" y="18807"/>
                </a:cubicBezTo>
                <a:cubicBezTo>
                  <a:pt x="19694" y="18807"/>
                  <a:pt x="19906" y="18621"/>
                  <a:pt x="19906" y="18248"/>
                </a:cubicBezTo>
                <a:cubicBezTo>
                  <a:pt x="19906" y="14710"/>
                  <a:pt x="19906" y="14710"/>
                  <a:pt x="19906" y="14710"/>
                </a:cubicBezTo>
                <a:cubicBezTo>
                  <a:pt x="20753" y="14710"/>
                  <a:pt x="20753" y="14710"/>
                  <a:pt x="20753" y="14710"/>
                </a:cubicBezTo>
                <a:cubicBezTo>
                  <a:pt x="21176" y="14710"/>
                  <a:pt x="21600" y="14524"/>
                  <a:pt x="21600" y="14152"/>
                </a:cubicBezTo>
                <a:cubicBezTo>
                  <a:pt x="21600" y="13407"/>
                  <a:pt x="21600" y="13407"/>
                  <a:pt x="21600" y="13407"/>
                </a:cubicBezTo>
                <a:cubicBezTo>
                  <a:pt x="21600" y="2607"/>
                  <a:pt x="21600" y="2607"/>
                  <a:pt x="21600" y="2607"/>
                </a:cubicBezTo>
                <a:cubicBezTo>
                  <a:pt x="21600" y="1117"/>
                  <a:pt x="20118" y="0"/>
                  <a:pt x="18424" y="0"/>
                </a:cubicBezTo>
                <a:close/>
                <a:moveTo>
                  <a:pt x="15459" y="5400"/>
                </a:moveTo>
                <a:cubicBezTo>
                  <a:pt x="16306" y="5400"/>
                  <a:pt x="16941" y="5959"/>
                  <a:pt x="16941" y="6703"/>
                </a:cubicBezTo>
                <a:cubicBezTo>
                  <a:pt x="16941" y="9310"/>
                  <a:pt x="16941" y="9310"/>
                  <a:pt x="16941" y="9310"/>
                </a:cubicBezTo>
                <a:cubicBezTo>
                  <a:pt x="4659" y="9310"/>
                  <a:pt x="4659" y="9310"/>
                  <a:pt x="4659" y="9310"/>
                </a:cubicBezTo>
                <a:cubicBezTo>
                  <a:pt x="4659" y="6703"/>
                  <a:pt x="4659" y="6703"/>
                  <a:pt x="4659" y="6703"/>
                </a:cubicBezTo>
                <a:cubicBezTo>
                  <a:pt x="4659" y="5959"/>
                  <a:pt x="5294" y="5400"/>
                  <a:pt x="6141" y="5400"/>
                </a:cubicBezTo>
                <a:lnTo>
                  <a:pt x="15459" y="5400"/>
                </a:lnTo>
                <a:close/>
                <a:moveTo>
                  <a:pt x="6141" y="16200"/>
                </a:moveTo>
                <a:cubicBezTo>
                  <a:pt x="4659" y="16200"/>
                  <a:pt x="4659" y="16200"/>
                  <a:pt x="4659" y="16200"/>
                </a:cubicBezTo>
                <a:cubicBezTo>
                  <a:pt x="3812" y="16200"/>
                  <a:pt x="3176" y="15455"/>
                  <a:pt x="3176" y="14710"/>
                </a:cubicBezTo>
                <a:cubicBezTo>
                  <a:pt x="3176" y="13966"/>
                  <a:pt x="3812" y="13407"/>
                  <a:pt x="4659" y="13407"/>
                </a:cubicBezTo>
                <a:cubicBezTo>
                  <a:pt x="6141" y="13407"/>
                  <a:pt x="6141" y="13407"/>
                  <a:pt x="6141" y="13407"/>
                </a:cubicBezTo>
                <a:cubicBezTo>
                  <a:pt x="6988" y="13407"/>
                  <a:pt x="7624" y="13966"/>
                  <a:pt x="7624" y="14710"/>
                </a:cubicBezTo>
                <a:cubicBezTo>
                  <a:pt x="7624" y="15455"/>
                  <a:pt x="6988" y="16200"/>
                  <a:pt x="6141" y="16200"/>
                </a:cubicBezTo>
                <a:close/>
                <a:moveTo>
                  <a:pt x="16941" y="16200"/>
                </a:moveTo>
                <a:cubicBezTo>
                  <a:pt x="15459" y="16200"/>
                  <a:pt x="15459" y="16200"/>
                  <a:pt x="15459" y="16200"/>
                </a:cubicBezTo>
                <a:cubicBezTo>
                  <a:pt x="14612" y="16200"/>
                  <a:pt x="13765" y="15455"/>
                  <a:pt x="13765" y="14710"/>
                </a:cubicBezTo>
                <a:cubicBezTo>
                  <a:pt x="13765" y="13966"/>
                  <a:pt x="14612" y="13407"/>
                  <a:pt x="15459" y="13407"/>
                </a:cubicBezTo>
                <a:cubicBezTo>
                  <a:pt x="16941" y="13407"/>
                  <a:pt x="16941" y="13407"/>
                  <a:pt x="16941" y="13407"/>
                </a:cubicBezTo>
                <a:cubicBezTo>
                  <a:pt x="17788" y="13407"/>
                  <a:pt x="18424" y="13966"/>
                  <a:pt x="18424" y="14710"/>
                </a:cubicBezTo>
                <a:cubicBezTo>
                  <a:pt x="18424" y="15455"/>
                  <a:pt x="17788" y="16200"/>
                  <a:pt x="16941" y="1620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17" name="Group"/>
          <p:cNvGrpSpPr/>
          <p:nvPr/>
        </p:nvGrpSpPr>
        <p:grpSpPr>
          <a:xfrm>
            <a:off x="11368618" y="3236384"/>
            <a:ext cx="389469" cy="294218"/>
            <a:chOff x="0" y="0"/>
            <a:chExt cx="778936" cy="588434"/>
          </a:xfrm>
          <a:solidFill>
            <a:schemeClr val="tx1"/>
          </a:solidFill>
        </p:grpSpPr>
        <p:sp>
          <p:nvSpPr>
            <p:cNvPr id="2415" name="Shape"/>
            <p:cNvSpPr/>
            <p:nvPr/>
          </p:nvSpPr>
          <p:spPr>
            <a:xfrm>
              <a:off x="0" y="491066"/>
              <a:ext cx="778934" cy="97369"/>
            </a:xfrm>
            <a:custGeom>
              <a:avLst/>
              <a:gdLst/>
              <a:ahLst/>
              <a:cxnLst>
                <a:cxn ang="0">
                  <a:pos x="wd2" y="hd2"/>
                </a:cxn>
                <a:cxn ang="5400000">
                  <a:pos x="wd2" y="hd2"/>
                </a:cxn>
                <a:cxn ang="10800000">
                  <a:pos x="wd2" y="hd2"/>
                </a:cxn>
                <a:cxn ang="16200000">
                  <a:pos x="wd2" y="hd2"/>
                </a:cxn>
              </a:cxnLst>
              <a:rect l="0" t="0" r="r" b="b"/>
              <a:pathLst>
                <a:path w="21600" h="21600" extrusionOk="0">
                  <a:moveTo>
                    <a:pt x="20297" y="0"/>
                  </a:moveTo>
                  <a:cubicBezTo>
                    <a:pt x="1303" y="0"/>
                    <a:pt x="1303" y="0"/>
                    <a:pt x="1303" y="0"/>
                  </a:cubicBezTo>
                  <a:cubicBezTo>
                    <a:pt x="559" y="0"/>
                    <a:pt x="0" y="4629"/>
                    <a:pt x="0" y="10800"/>
                  </a:cubicBezTo>
                  <a:cubicBezTo>
                    <a:pt x="0" y="16971"/>
                    <a:pt x="559" y="21600"/>
                    <a:pt x="1303" y="21600"/>
                  </a:cubicBezTo>
                  <a:cubicBezTo>
                    <a:pt x="20297" y="21600"/>
                    <a:pt x="20297" y="21600"/>
                    <a:pt x="20297" y="21600"/>
                  </a:cubicBezTo>
                  <a:cubicBezTo>
                    <a:pt x="21041" y="21600"/>
                    <a:pt x="21600" y="16971"/>
                    <a:pt x="21600" y="10800"/>
                  </a:cubicBezTo>
                  <a:cubicBezTo>
                    <a:pt x="21600" y="4629"/>
                    <a:pt x="21041" y="0"/>
                    <a:pt x="20297"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16" name="Shape"/>
            <p:cNvSpPr/>
            <p:nvPr/>
          </p:nvSpPr>
          <p:spPr>
            <a:xfrm>
              <a:off x="148167" y="0"/>
              <a:ext cx="630770" cy="440267"/>
            </a:xfrm>
            <a:custGeom>
              <a:avLst/>
              <a:gdLst/>
              <a:ahLst/>
              <a:cxnLst>
                <a:cxn ang="0">
                  <a:pos x="wd2" y="hd2"/>
                </a:cxn>
                <a:cxn ang="5400000">
                  <a:pos x="wd2" y="hd2"/>
                </a:cxn>
                <a:cxn ang="10800000">
                  <a:pos x="wd2" y="hd2"/>
                </a:cxn>
                <a:cxn ang="16200000">
                  <a:pos x="wd2" y="hd2"/>
                </a:cxn>
              </a:cxnLst>
              <a:rect l="0" t="0" r="r" b="b"/>
              <a:pathLst>
                <a:path w="21600" h="21600" extrusionOk="0">
                  <a:moveTo>
                    <a:pt x="3217" y="21600"/>
                  </a:moveTo>
                  <a:cubicBezTo>
                    <a:pt x="13328" y="21600"/>
                    <a:pt x="13328" y="21600"/>
                    <a:pt x="13328" y="21600"/>
                  </a:cubicBezTo>
                  <a:cubicBezTo>
                    <a:pt x="15166" y="21600"/>
                    <a:pt x="16545" y="19606"/>
                    <a:pt x="16545" y="16948"/>
                  </a:cubicBezTo>
                  <a:cubicBezTo>
                    <a:pt x="19302" y="16948"/>
                    <a:pt x="21600" y="13625"/>
                    <a:pt x="21600" y="9637"/>
                  </a:cubicBezTo>
                  <a:cubicBezTo>
                    <a:pt x="21600" y="5649"/>
                    <a:pt x="19302" y="2326"/>
                    <a:pt x="16545" y="2326"/>
                  </a:cubicBezTo>
                  <a:cubicBezTo>
                    <a:pt x="16545" y="0"/>
                    <a:pt x="16545" y="0"/>
                    <a:pt x="16545" y="0"/>
                  </a:cubicBezTo>
                  <a:cubicBezTo>
                    <a:pt x="0" y="0"/>
                    <a:pt x="0" y="0"/>
                    <a:pt x="0" y="0"/>
                  </a:cubicBezTo>
                  <a:cubicBezTo>
                    <a:pt x="0" y="16948"/>
                    <a:pt x="0" y="16948"/>
                    <a:pt x="0" y="16948"/>
                  </a:cubicBezTo>
                  <a:cubicBezTo>
                    <a:pt x="0" y="19606"/>
                    <a:pt x="1379" y="21600"/>
                    <a:pt x="3217" y="21600"/>
                  </a:cubicBezTo>
                  <a:close/>
                  <a:moveTo>
                    <a:pt x="19991" y="9637"/>
                  </a:moveTo>
                  <a:cubicBezTo>
                    <a:pt x="19991" y="12295"/>
                    <a:pt x="18383" y="14622"/>
                    <a:pt x="16545" y="14622"/>
                  </a:cubicBezTo>
                  <a:cubicBezTo>
                    <a:pt x="16545" y="4652"/>
                    <a:pt x="16545" y="4652"/>
                    <a:pt x="16545" y="4652"/>
                  </a:cubicBezTo>
                  <a:cubicBezTo>
                    <a:pt x="18383" y="4652"/>
                    <a:pt x="19991" y="6978"/>
                    <a:pt x="19991" y="9637"/>
                  </a:cubicBezTo>
                  <a:close/>
                  <a:moveTo>
                    <a:pt x="1609" y="2326"/>
                  </a:moveTo>
                  <a:cubicBezTo>
                    <a:pt x="3217" y="2326"/>
                    <a:pt x="3217" y="2326"/>
                    <a:pt x="3217" y="2326"/>
                  </a:cubicBezTo>
                  <a:cubicBezTo>
                    <a:pt x="3217" y="19274"/>
                    <a:pt x="3217" y="19274"/>
                    <a:pt x="3217" y="19274"/>
                  </a:cubicBezTo>
                  <a:cubicBezTo>
                    <a:pt x="2298" y="19274"/>
                    <a:pt x="1609" y="18277"/>
                    <a:pt x="1609" y="16948"/>
                  </a:cubicBezTo>
                  <a:lnTo>
                    <a:pt x="1609" y="232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25" name="Group"/>
          <p:cNvGrpSpPr/>
          <p:nvPr/>
        </p:nvGrpSpPr>
        <p:grpSpPr>
          <a:xfrm>
            <a:off x="1996017" y="4017433"/>
            <a:ext cx="393701" cy="389469"/>
            <a:chOff x="0" y="0"/>
            <a:chExt cx="787400" cy="778936"/>
          </a:xfrm>
          <a:solidFill>
            <a:schemeClr val="tx1"/>
          </a:solidFill>
        </p:grpSpPr>
        <p:sp>
          <p:nvSpPr>
            <p:cNvPr id="2418" name="Shape"/>
            <p:cNvSpPr/>
            <p:nvPr/>
          </p:nvSpPr>
          <p:spPr>
            <a:xfrm>
              <a:off x="0" y="249768"/>
              <a:ext cx="787401" cy="529168"/>
            </a:xfrm>
            <a:custGeom>
              <a:avLst/>
              <a:gdLst/>
              <a:ahLst/>
              <a:cxnLst>
                <a:cxn ang="0">
                  <a:pos x="wd2" y="hd2"/>
                </a:cxn>
                <a:cxn ang="5400000">
                  <a:pos x="wd2" y="hd2"/>
                </a:cxn>
                <a:cxn ang="10800000">
                  <a:pos x="wd2" y="hd2"/>
                </a:cxn>
                <a:cxn ang="16200000">
                  <a:pos x="wd2" y="hd2"/>
                </a:cxn>
              </a:cxnLst>
              <a:rect l="0" t="0" r="r" b="b"/>
              <a:pathLst>
                <a:path w="21600" h="21600" extrusionOk="0">
                  <a:moveTo>
                    <a:pt x="17535" y="0"/>
                  </a:moveTo>
                  <a:lnTo>
                    <a:pt x="17535" y="1901"/>
                  </a:lnTo>
                  <a:lnTo>
                    <a:pt x="20206" y="1901"/>
                  </a:lnTo>
                  <a:lnTo>
                    <a:pt x="20206" y="19699"/>
                  </a:lnTo>
                  <a:lnTo>
                    <a:pt x="13471" y="19699"/>
                  </a:lnTo>
                  <a:lnTo>
                    <a:pt x="13471" y="13651"/>
                  </a:lnTo>
                  <a:lnTo>
                    <a:pt x="8129" y="13651"/>
                  </a:lnTo>
                  <a:lnTo>
                    <a:pt x="8129" y="19699"/>
                  </a:lnTo>
                  <a:lnTo>
                    <a:pt x="1510" y="19699"/>
                  </a:lnTo>
                  <a:lnTo>
                    <a:pt x="1510" y="1901"/>
                  </a:lnTo>
                  <a:lnTo>
                    <a:pt x="4065" y="1901"/>
                  </a:lnTo>
                  <a:lnTo>
                    <a:pt x="4065" y="0"/>
                  </a:lnTo>
                  <a:lnTo>
                    <a:pt x="0" y="0"/>
                  </a:lnTo>
                  <a:lnTo>
                    <a:pt x="0" y="21600"/>
                  </a:lnTo>
                  <a:lnTo>
                    <a:pt x="21600" y="21600"/>
                  </a:lnTo>
                  <a:lnTo>
                    <a:pt x="21600" y="0"/>
                  </a:lnTo>
                  <a:lnTo>
                    <a:pt x="17535"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19" name="Shape"/>
            <p:cNvSpPr/>
            <p:nvPr/>
          </p:nvSpPr>
          <p:spPr>
            <a:xfrm>
              <a:off x="198968" y="-1"/>
              <a:ext cx="393702" cy="342903"/>
            </a:xfrm>
            <a:custGeom>
              <a:avLst/>
              <a:gdLst/>
              <a:ahLst/>
              <a:cxnLst>
                <a:cxn ang="0">
                  <a:pos x="wd2" y="hd2"/>
                </a:cxn>
                <a:cxn ang="5400000">
                  <a:pos x="wd2" y="hd2"/>
                </a:cxn>
                <a:cxn ang="10800000">
                  <a:pos x="wd2" y="hd2"/>
                </a:cxn>
                <a:cxn ang="16200000">
                  <a:pos x="wd2" y="hd2"/>
                </a:cxn>
              </a:cxnLst>
              <a:rect l="0" t="0" r="r" b="b"/>
              <a:pathLst>
                <a:path w="21600" h="21600" extrusionOk="0">
                  <a:moveTo>
                    <a:pt x="0" y="18667"/>
                  </a:moveTo>
                  <a:lnTo>
                    <a:pt x="0" y="21600"/>
                  </a:lnTo>
                  <a:lnTo>
                    <a:pt x="21600" y="21600"/>
                  </a:lnTo>
                  <a:lnTo>
                    <a:pt x="21600" y="0"/>
                  </a:lnTo>
                  <a:lnTo>
                    <a:pt x="0" y="0"/>
                  </a:lnTo>
                  <a:lnTo>
                    <a:pt x="0" y="18667"/>
                  </a:lnTo>
                  <a:close/>
                  <a:moveTo>
                    <a:pt x="7897" y="3467"/>
                  </a:moveTo>
                  <a:lnTo>
                    <a:pt x="7897" y="9333"/>
                  </a:lnTo>
                  <a:lnTo>
                    <a:pt x="13471" y="9333"/>
                  </a:lnTo>
                  <a:lnTo>
                    <a:pt x="13471" y="3467"/>
                  </a:lnTo>
                  <a:lnTo>
                    <a:pt x="16026" y="3467"/>
                  </a:lnTo>
                  <a:lnTo>
                    <a:pt x="16026" y="18667"/>
                  </a:lnTo>
                  <a:lnTo>
                    <a:pt x="13471" y="18667"/>
                  </a:lnTo>
                  <a:lnTo>
                    <a:pt x="13471" y="12267"/>
                  </a:lnTo>
                  <a:lnTo>
                    <a:pt x="7897" y="12267"/>
                  </a:lnTo>
                  <a:lnTo>
                    <a:pt x="7897" y="18667"/>
                  </a:lnTo>
                  <a:lnTo>
                    <a:pt x="5342" y="18667"/>
                  </a:lnTo>
                  <a:lnTo>
                    <a:pt x="5342" y="3467"/>
                  </a:lnTo>
                  <a:lnTo>
                    <a:pt x="7897" y="346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0" name="Rectangle"/>
            <p:cNvSpPr/>
            <p:nvPr/>
          </p:nvSpPr>
          <p:spPr>
            <a:xfrm>
              <a:off x="101599" y="444501"/>
              <a:ext cx="148170" cy="931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1" name="Rectangle"/>
            <p:cNvSpPr/>
            <p:nvPr/>
          </p:nvSpPr>
          <p:spPr>
            <a:xfrm>
              <a:off x="101599" y="584200"/>
              <a:ext cx="148170" cy="101600"/>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2" name="Rectangle"/>
            <p:cNvSpPr/>
            <p:nvPr/>
          </p:nvSpPr>
          <p:spPr>
            <a:xfrm>
              <a:off x="541866" y="444501"/>
              <a:ext cx="143935" cy="931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3" name="Rectangle"/>
            <p:cNvSpPr/>
            <p:nvPr/>
          </p:nvSpPr>
          <p:spPr>
            <a:xfrm>
              <a:off x="541866" y="584200"/>
              <a:ext cx="143935" cy="101600"/>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4" name="Rectangle"/>
            <p:cNvSpPr/>
            <p:nvPr/>
          </p:nvSpPr>
          <p:spPr>
            <a:xfrm>
              <a:off x="296333" y="444501"/>
              <a:ext cx="194734" cy="93134"/>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26" name="Shape"/>
          <p:cNvSpPr/>
          <p:nvPr/>
        </p:nvSpPr>
        <p:spPr>
          <a:xfrm>
            <a:off x="3560233" y="4091517"/>
            <a:ext cx="389467" cy="315384"/>
          </a:xfrm>
          <a:custGeom>
            <a:avLst/>
            <a:gdLst/>
            <a:ahLst/>
            <a:cxnLst>
              <a:cxn ang="0">
                <a:pos x="wd2" y="hd2"/>
              </a:cxn>
              <a:cxn ang="5400000">
                <a:pos x="wd2" y="hd2"/>
              </a:cxn>
              <a:cxn ang="10800000">
                <a:pos x="wd2" y="hd2"/>
              </a:cxn>
              <a:cxn ang="16200000">
                <a:pos x="wd2" y="hd2"/>
              </a:cxn>
            </a:cxnLst>
            <a:rect l="0" t="0" r="r" b="b"/>
            <a:pathLst>
              <a:path w="21600" h="21600" extrusionOk="0">
                <a:moveTo>
                  <a:pt x="18993" y="5055"/>
                </a:moveTo>
                <a:cubicBezTo>
                  <a:pt x="15641" y="5055"/>
                  <a:pt x="15641" y="5055"/>
                  <a:pt x="15641" y="5055"/>
                </a:cubicBezTo>
                <a:cubicBezTo>
                  <a:pt x="15083" y="1609"/>
                  <a:pt x="15083" y="1609"/>
                  <a:pt x="15083" y="1609"/>
                </a:cubicBezTo>
                <a:cubicBezTo>
                  <a:pt x="15083" y="689"/>
                  <a:pt x="14338" y="0"/>
                  <a:pt x="13593" y="0"/>
                </a:cubicBezTo>
                <a:cubicBezTo>
                  <a:pt x="8193" y="0"/>
                  <a:pt x="8193" y="0"/>
                  <a:pt x="8193" y="0"/>
                </a:cubicBezTo>
                <a:cubicBezTo>
                  <a:pt x="7448" y="0"/>
                  <a:pt x="6703" y="689"/>
                  <a:pt x="6517" y="1609"/>
                </a:cubicBezTo>
                <a:cubicBezTo>
                  <a:pt x="5959" y="5055"/>
                  <a:pt x="5959" y="5055"/>
                  <a:pt x="5959" y="5055"/>
                </a:cubicBezTo>
                <a:cubicBezTo>
                  <a:pt x="2793" y="5055"/>
                  <a:pt x="2793" y="5055"/>
                  <a:pt x="2793" y="5055"/>
                </a:cubicBezTo>
                <a:cubicBezTo>
                  <a:pt x="1303" y="5055"/>
                  <a:pt x="0" y="6434"/>
                  <a:pt x="0" y="8272"/>
                </a:cubicBezTo>
                <a:cubicBezTo>
                  <a:pt x="0" y="18383"/>
                  <a:pt x="0" y="18383"/>
                  <a:pt x="0" y="18383"/>
                </a:cubicBezTo>
                <a:cubicBezTo>
                  <a:pt x="0" y="20221"/>
                  <a:pt x="1303" y="21600"/>
                  <a:pt x="2793" y="21600"/>
                </a:cubicBezTo>
                <a:cubicBezTo>
                  <a:pt x="18993" y="21600"/>
                  <a:pt x="18993" y="21600"/>
                  <a:pt x="18993" y="21600"/>
                </a:cubicBezTo>
                <a:cubicBezTo>
                  <a:pt x="20483" y="21600"/>
                  <a:pt x="21600" y="20221"/>
                  <a:pt x="21600" y="18383"/>
                </a:cubicBezTo>
                <a:cubicBezTo>
                  <a:pt x="21600" y="8272"/>
                  <a:pt x="21600" y="8272"/>
                  <a:pt x="21600" y="8272"/>
                </a:cubicBezTo>
                <a:cubicBezTo>
                  <a:pt x="21600" y="6434"/>
                  <a:pt x="20483" y="5055"/>
                  <a:pt x="18993" y="5055"/>
                </a:cubicBezTo>
                <a:close/>
                <a:moveTo>
                  <a:pt x="7821" y="2068"/>
                </a:moveTo>
                <a:cubicBezTo>
                  <a:pt x="8193" y="1609"/>
                  <a:pt x="8193" y="1609"/>
                  <a:pt x="8193" y="1609"/>
                </a:cubicBezTo>
                <a:cubicBezTo>
                  <a:pt x="13593" y="1609"/>
                  <a:pt x="13593" y="1609"/>
                  <a:pt x="13593" y="1609"/>
                </a:cubicBezTo>
                <a:cubicBezTo>
                  <a:pt x="13779" y="2068"/>
                  <a:pt x="13779" y="2068"/>
                  <a:pt x="13779" y="2068"/>
                </a:cubicBezTo>
                <a:cubicBezTo>
                  <a:pt x="14338" y="5055"/>
                  <a:pt x="14338" y="5055"/>
                  <a:pt x="14338" y="5055"/>
                </a:cubicBezTo>
                <a:cubicBezTo>
                  <a:pt x="7262" y="5055"/>
                  <a:pt x="7262" y="5055"/>
                  <a:pt x="7262" y="5055"/>
                </a:cubicBezTo>
                <a:lnTo>
                  <a:pt x="7821" y="2068"/>
                </a:lnTo>
                <a:close/>
                <a:moveTo>
                  <a:pt x="14897" y="14936"/>
                </a:moveTo>
                <a:cubicBezTo>
                  <a:pt x="12103" y="14936"/>
                  <a:pt x="12103" y="14936"/>
                  <a:pt x="12103" y="14936"/>
                </a:cubicBezTo>
                <a:cubicBezTo>
                  <a:pt x="12103" y="18383"/>
                  <a:pt x="12103" y="18383"/>
                  <a:pt x="12103" y="18383"/>
                </a:cubicBezTo>
                <a:cubicBezTo>
                  <a:pt x="9497" y="18383"/>
                  <a:pt x="9497" y="18383"/>
                  <a:pt x="9497" y="18383"/>
                </a:cubicBezTo>
                <a:cubicBezTo>
                  <a:pt x="9497" y="14936"/>
                  <a:pt x="9497" y="14936"/>
                  <a:pt x="9497" y="14936"/>
                </a:cubicBezTo>
                <a:cubicBezTo>
                  <a:pt x="6703" y="14936"/>
                  <a:pt x="6703" y="14936"/>
                  <a:pt x="6703" y="14936"/>
                </a:cubicBezTo>
                <a:cubicBezTo>
                  <a:pt x="6703" y="11719"/>
                  <a:pt x="6703" y="11719"/>
                  <a:pt x="6703" y="11719"/>
                </a:cubicBezTo>
                <a:cubicBezTo>
                  <a:pt x="9497" y="11719"/>
                  <a:pt x="9497" y="11719"/>
                  <a:pt x="9497" y="11719"/>
                </a:cubicBezTo>
                <a:cubicBezTo>
                  <a:pt x="9497" y="8272"/>
                  <a:pt x="9497" y="8272"/>
                  <a:pt x="9497" y="8272"/>
                </a:cubicBezTo>
                <a:cubicBezTo>
                  <a:pt x="12103" y="8272"/>
                  <a:pt x="12103" y="8272"/>
                  <a:pt x="12103" y="8272"/>
                </a:cubicBezTo>
                <a:cubicBezTo>
                  <a:pt x="12103" y="11719"/>
                  <a:pt x="12103" y="11719"/>
                  <a:pt x="12103" y="11719"/>
                </a:cubicBezTo>
                <a:cubicBezTo>
                  <a:pt x="14897" y="11719"/>
                  <a:pt x="14897" y="11719"/>
                  <a:pt x="14897" y="11719"/>
                </a:cubicBezTo>
                <a:lnTo>
                  <a:pt x="14897" y="1493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29" name="Group"/>
          <p:cNvGrpSpPr/>
          <p:nvPr/>
        </p:nvGrpSpPr>
        <p:grpSpPr>
          <a:xfrm>
            <a:off x="9804401" y="4017433"/>
            <a:ext cx="393701" cy="389468"/>
            <a:chOff x="0" y="0"/>
            <a:chExt cx="787400" cy="778933"/>
          </a:xfrm>
          <a:solidFill>
            <a:schemeClr val="tx1"/>
          </a:solidFill>
        </p:grpSpPr>
        <p:sp>
          <p:nvSpPr>
            <p:cNvPr id="2427" name="Shape"/>
            <p:cNvSpPr/>
            <p:nvPr/>
          </p:nvSpPr>
          <p:spPr>
            <a:xfrm>
              <a:off x="101600" y="0"/>
              <a:ext cx="685801" cy="469902"/>
            </a:xfrm>
            <a:custGeom>
              <a:avLst/>
              <a:gdLst/>
              <a:ahLst/>
              <a:cxnLst>
                <a:cxn ang="0">
                  <a:pos x="wd2" y="hd2"/>
                </a:cxn>
                <a:cxn ang="5400000">
                  <a:pos x="wd2" y="hd2"/>
                </a:cxn>
                <a:cxn ang="10800000">
                  <a:pos x="wd2" y="hd2"/>
                </a:cxn>
                <a:cxn ang="16200000">
                  <a:pos x="wd2" y="hd2"/>
                </a:cxn>
              </a:cxnLst>
              <a:rect l="0" t="0" r="r" b="b"/>
              <a:pathLst>
                <a:path w="21600" h="21600" extrusionOk="0">
                  <a:moveTo>
                    <a:pt x="19694" y="11109"/>
                  </a:moveTo>
                  <a:cubicBezTo>
                    <a:pt x="19906" y="10491"/>
                    <a:pt x="19906" y="9874"/>
                    <a:pt x="19906" y="8949"/>
                  </a:cubicBezTo>
                  <a:cubicBezTo>
                    <a:pt x="19906" y="4011"/>
                    <a:pt x="17153" y="0"/>
                    <a:pt x="13765" y="0"/>
                  </a:cubicBezTo>
                  <a:cubicBezTo>
                    <a:pt x="11435" y="0"/>
                    <a:pt x="9318" y="2160"/>
                    <a:pt x="8471" y="4937"/>
                  </a:cubicBezTo>
                  <a:cubicBezTo>
                    <a:pt x="7835" y="4629"/>
                    <a:pt x="7412" y="4629"/>
                    <a:pt x="6988" y="4629"/>
                  </a:cubicBezTo>
                  <a:cubicBezTo>
                    <a:pt x="4871" y="4629"/>
                    <a:pt x="3176" y="7097"/>
                    <a:pt x="3176" y="9874"/>
                  </a:cubicBezTo>
                  <a:cubicBezTo>
                    <a:pt x="1271" y="11109"/>
                    <a:pt x="0" y="13269"/>
                    <a:pt x="0" y="15737"/>
                  </a:cubicBezTo>
                  <a:cubicBezTo>
                    <a:pt x="0" y="15737"/>
                    <a:pt x="0" y="15737"/>
                    <a:pt x="0" y="15737"/>
                  </a:cubicBezTo>
                  <a:cubicBezTo>
                    <a:pt x="1059" y="14503"/>
                    <a:pt x="2329" y="13577"/>
                    <a:pt x="3812" y="13577"/>
                  </a:cubicBezTo>
                  <a:cubicBezTo>
                    <a:pt x="4024" y="13577"/>
                    <a:pt x="4235" y="13577"/>
                    <a:pt x="4659" y="13577"/>
                  </a:cubicBezTo>
                  <a:cubicBezTo>
                    <a:pt x="5929" y="10800"/>
                    <a:pt x="8259" y="8949"/>
                    <a:pt x="10800" y="8949"/>
                  </a:cubicBezTo>
                  <a:cubicBezTo>
                    <a:pt x="15035" y="8949"/>
                    <a:pt x="18424" y="14194"/>
                    <a:pt x="18424" y="20366"/>
                  </a:cubicBezTo>
                  <a:cubicBezTo>
                    <a:pt x="18424" y="20674"/>
                    <a:pt x="18424" y="20983"/>
                    <a:pt x="18424" y="21600"/>
                  </a:cubicBezTo>
                  <a:cubicBezTo>
                    <a:pt x="18424" y="21600"/>
                    <a:pt x="18424" y="21600"/>
                    <a:pt x="18424" y="21600"/>
                  </a:cubicBezTo>
                  <a:cubicBezTo>
                    <a:pt x="20329" y="20366"/>
                    <a:pt x="21600" y="18206"/>
                    <a:pt x="21600" y="15737"/>
                  </a:cubicBezTo>
                  <a:cubicBezTo>
                    <a:pt x="21600" y="13886"/>
                    <a:pt x="20753" y="12343"/>
                    <a:pt x="19694" y="1110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28" name="Shape"/>
            <p:cNvSpPr/>
            <p:nvPr/>
          </p:nvSpPr>
          <p:spPr>
            <a:xfrm>
              <a:off x="-1" y="296333"/>
              <a:ext cx="685802" cy="482601"/>
            </a:xfrm>
            <a:custGeom>
              <a:avLst/>
              <a:gdLst/>
              <a:ahLst/>
              <a:cxnLst>
                <a:cxn ang="0">
                  <a:pos x="wd2" y="hd2"/>
                </a:cxn>
                <a:cxn ang="5400000">
                  <a:pos x="wd2" y="hd2"/>
                </a:cxn>
                <a:cxn ang="10800000">
                  <a:pos x="wd2" y="hd2"/>
                </a:cxn>
                <a:cxn ang="16200000">
                  <a:pos x="wd2" y="hd2"/>
                </a:cxn>
              </a:cxnLst>
              <a:rect l="0" t="0" r="r" b="b"/>
              <a:pathLst>
                <a:path w="21600" h="21600" extrusionOk="0">
                  <a:moveTo>
                    <a:pt x="19906" y="10800"/>
                  </a:moveTo>
                  <a:cubicBezTo>
                    <a:pt x="19906" y="9900"/>
                    <a:pt x="20118" y="9300"/>
                    <a:pt x="20118" y="8700"/>
                  </a:cubicBezTo>
                  <a:cubicBezTo>
                    <a:pt x="20118" y="3900"/>
                    <a:pt x="17365" y="0"/>
                    <a:pt x="13976" y="0"/>
                  </a:cubicBezTo>
                  <a:cubicBezTo>
                    <a:pt x="11435" y="0"/>
                    <a:pt x="9529" y="1800"/>
                    <a:pt x="8471" y="4800"/>
                  </a:cubicBezTo>
                  <a:cubicBezTo>
                    <a:pt x="8047" y="4500"/>
                    <a:pt x="7624" y="4200"/>
                    <a:pt x="6988" y="4200"/>
                  </a:cubicBezTo>
                  <a:cubicBezTo>
                    <a:pt x="4871" y="4200"/>
                    <a:pt x="3176" y="6600"/>
                    <a:pt x="3176" y="9600"/>
                  </a:cubicBezTo>
                  <a:cubicBezTo>
                    <a:pt x="1271" y="10800"/>
                    <a:pt x="0" y="12900"/>
                    <a:pt x="0" y="15300"/>
                  </a:cubicBezTo>
                  <a:cubicBezTo>
                    <a:pt x="0" y="18900"/>
                    <a:pt x="2753" y="21600"/>
                    <a:pt x="6141" y="21600"/>
                  </a:cubicBezTo>
                  <a:cubicBezTo>
                    <a:pt x="15459" y="21600"/>
                    <a:pt x="15459" y="21600"/>
                    <a:pt x="15459" y="21600"/>
                  </a:cubicBezTo>
                  <a:cubicBezTo>
                    <a:pt x="18847" y="21600"/>
                    <a:pt x="21600" y="18900"/>
                    <a:pt x="21600" y="15300"/>
                  </a:cubicBezTo>
                  <a:cubicBezTo>
                    <a:pt x="21600" y="13500"/>
                    <a:pt x="20965" y="12000"/>
                    <a:pt x="19906" y="10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30" name="Shape"/>
          <p:cNvSpPr/>
          <p:nvPr/>
        </p:nvSpPr>
        <p:spPr>
          <a:xfrm>
            <a:off x="10612967" y="4017433"/>
            <a:ext cx="340785" cy="245534"/>
          </a:xfrm>
          <a:custGeom>
            <a:avLst/>
            <a:gdLst/>
            <a:ahLst/>
            <a:cxnLst>
              <a:cxn ang="0">
                <a:pos x="wd2" y="hd2"/>
              </a:cxn>
              <a:cxn ang="5400000">
                <a:pos x="wd2" y="hd2"/>
              </a:cxn>
              <a:cxn ang="10800000">
                <a:pos x="wd2" y="hd2"/>
              </a:cxn>
              <a:cxn ang="16200000">
                <a:pos x="wd2" y="hd2"/>
              </a:cxn>
            </a:cxnLst>
            <a:rect l="0" t="0" r="r" b="b"/>
            <a:pathLst>
              <a:path w="21600" h="21600" extrusionOk="0">
                <a:moveTo>
                  <a:pt x="19694" y="10652"/>
                </a:moveTo>
                <a:cubicBezTo>
                  <a:pt x="19906" y="10060"/>
                  <a:pt x="19906" y="9468"/>
                  <a:pt x="19906" y="8581"/>
                </a:cubicBezTo>
                <a:cubicBezTo>
                  <a:pt x="19906" y="3847"/>
                  <a:pt x="17153" y="0"/>
                  <a:pt x="13765" y="0"/>
                </a:cubicBezTo>
                <a:cubicBezTo>
                  <a:pt x="11435" y="0"/>
                  <a:pt x="9318" y="2071"/>
                  <a:pt x="8471" y="4734"/>
                </a:cubicBezTo>
                <a:cubicBezTo>
                  <a:pt x="7835" y="4438"/>
                  <a:pt x="7412" y="4438"/>
                  <a:pt x="6988" y="4438"/>
                </a:cubicBezTo>
                <a:cubicBezTo>
                  <a:pt x="4871" y="4438"/>
                  <a:pt x="3176" y="6805"/>
                  <a:pt x="3176" y="9468"/>
                </a:cubicBezTo>
                <a:cubicBezTo>
                  <a:pt x="1271" y="10652"/>
                  <a:pt x="0" y="12723"/>
                  <a:pt x="0" y="15090"/>
                </a:cubicBezTo>
                <a:cubicBezTo>
                  <a:pt x="0" y="18641"/>
                  <a:pt x="2753" y="21600"/>
                  <a:pt x="6141" y="21600"/>
                </a:cubicBezTo>
                <a:cubicBezTo>
                  <a:pt x="15459" y="21600"/>
                  <a:pt x="15459" y="21600"/>
                  <a:pt x="15459" y="21600"/>
                </a:cubicBezTo>
                <a:cubicBezTo>
                  <a:pt x="18847" y="21600"/>
                  <a:pt x="21600" y="18641"/>
                  <a:pt x="21600" y="15090"/>
                </a:cubicBezTo>
                <a:cubicBezTo>
                  <a:pt x="21600" y="13315"/>
                  <a:pt x="20753" y="11836"/>
                  <a:pt x="19694" y="1065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35" name="Group"/>
          <p:cNvGrpSpPr/>
          <p:nvPr/>
        </p:nvGrpSpPr>
        <p:grpSpPr>
          <a:xfrm>
            <a:off x="11391902" y="4017433"/>
            <a:ext cx="342901" cy="389468"/>
            <a:chOff x="0" y="0"/>
            <a:chExt cx="685800" cy="778933"/>
          </a:xfrm>
          <a:solidFill>
            <a:schemeClr val="tx1"/>
          </a:solidFill>
        </p:grpSpPr>
        <p:sp>
          <p:nvSpPr>
            <p:cNvPr id="2431" name="Shape"/>
            <p:cNvSpPr/>
            <p:nvPr/>
          </p:nvSpPr>
          <p:spPr>
            <a:xfrm>
              <a:off x="-1" y="0"/>
              <a:ext cx="685802" cy="491067"/>
            </a:xfrm>
            <a:custGeom>
              <a:avLst/>
              <a:gdLst/>
              <a:ahLst/>
              <a:cxnLst>
                <a:cxn ang="0">
                  <a:pos x="wd2" y="hd2"/>
                </a:cxn>
                <a:cxn ang="5400000">
                  <a:pos x="wd2" y="hd2"/>
                </a:cxn>
                <a:cxn ang="10800000">
                  <a:pos x="wd2" y="hd2"/>
                </a:cxn>
                <a:cxn ang="16200000">
                  <a:pos x="wd2" y="hd2"/>
                </a:cxn>
              </a:cxnLst>
              <a:rect l="0" t="0" r="r" b="b"/>
              <a:pathLst>
                <a:path w="21600" h="21600" extrusionOk="0">
                  <a:moveTo>
                    <a:pt x="19906" y="10652"/>
                  </a:moveTo>
                  <a:cubicBezTo>
                    <a:pt x="19906" y="10060"/>
                    <a:pt x="20118" y="9468"/>
                    <a:pt x="20118" y="8581"/>
                  </a:cubicBezTo>
                  <a:cubicBezTo>
                    <a:pt x="20118" y="3847"/>
                    <a:pt x="17365" y="0"/>
                    <a:pt x="13976" y="0"/>
                  </a:cubicBezTo>
                  <a:cubicBezTo>
                    <a:pt x="11435" y="0"/>
                    <a:pt x="9529" y="2071"/>
                    <a:pt x="8471" y="4734"/>
                  </a:cubicBezTo>
                  <a:cubicBezTo>
                    <a:pt x="8047" y="4438"/>
                    <a:pt x="7412" y="4438"/>
                    <a:pt x="6988" y="4438"/>
                  </a:cubicBezTo>
                  <a:cubicBezTo>
                    <a:pt x="4871" y="4438"/>
                    <a:pt x="3176" y="6805"/>
                    <a:pt x="3176" y="9468"/>
                  </a:cubicBezTo>
                  <a:cubicBezTo>
                    <a:pt x="1271" y="10652"/>
                    <a:pt x="0" y="12723"/>
                    <a:pt x="0" y="15090"/>
                  </a:cubicBezTo>
                  <a:cubicBezTo>
                    <a:pt x="0" y="18641"/>
                    <a:pt x="2753" y="21600"/>
                    <a:pt x="6141" y="21600"/>
                  </a:cubicBezTo>
                  <a:cubicBezTo>
                    <a:pt x="15459" y="21600"/>
                    <a:pt x="15459" y="21600"/>
                    <a:pt x="15459" y="21600"/>
                  </a:cubicBezTo>
                  <a:cubicBezTo>
                    <a:pt x="18847" y="21600"/>
                    <a:pt x="21600" y="18641"/>
                    <a:pt x="21600" y="15090"/>
                  </a:cubicBezTo>
                  <a:cubicBezTo>
                    <a:pt x="21600" y="13315"/>
                    <a:pt x="20965" y="11836"/>
                    <a:pt x="19906" y="1065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2" name="Shape"/>
            <p:cNvSpPr/>
            <p:nvPr/>
          </p:nvSpPr>
          <p:spPr>
            <a:xfrm>
              <a:off x="101600" y="537634"/>
              <a:ext cx="93134" cy="194735"/>
            </a:xfrm>
            <a:custGeom>
              <a:avLst/>
              <a:gdLst/>
              <a:ahLst/>
              <a:cxnLst>
                <a:cxn ang="0">
                  <a:pos x="wd2" y="hd2"/>
                </a:cxn>
                <a:cxn ang="5400000">
                  <a:pos x="wd2" y="hd2"/>
                </a:cxn>
                <a:cxn ang="10800000">
                  <a:pos x="wd2" y="hd2"/>
                </a:cxn>
                <a:cxn ang="16200000">
                  <a:pos x="wd2" y="hd2"/>
                </a:cxn>
              </a:cxnLst>
              <a:rect l="0" t="0" r="r" b="b"/>
              <a:pathLst>
                <a:path w="21600" h="21600" extrusionOk="0">
                  <a:moveTo>
                    <a:pt x="0" y="14152"/>
                  </a:moveTo>
                  <a:cubicBezTo>
                    <a:pt x="0" y="18621"/>
                    <a:pt x="4629" y="21600"/>
                    <a:pt x="10800" y="21600"/>
                  </a:cubicBezTo>
                  <a:cubicBezTo>
                    <a:pt x="16971" y="21600"/>
                    <a:pt x="21600" y="18621"/>
                    <a:pt x="21600" y="14152"/>
                  </a:cubicBezTo>
                  <a:cubicBezTo>
                    <a:pt x="21600" y="10428"/>
                    <a:pt x="10800" y="0"/>
                    <a:pt x="10800" y="0"/>
                  </a:cubicBezTo>
                  <a:cubicBezTo>
                    <a:pt x="10800" y="0"/>
                    <a:pt x="0" y="10428"/>
                    <a:pt x="0" y="1415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3" name="Shape"/>
            <p:cNvSpPr/>
            <p:nvPr/>
          </p:nvSpPr>
          <p:spPr>
            <a:xfrm>
              <a:off x="296333" y="584200"/>
              <a:ext cx="93134" cy="194734"/>
            </a:xfrm>
            <a:custGeom>
              <a:avLst/>
              <a:gdLst/>
              <a:ahLst/>
              <a:cxnLst>
                <a:cxn ang="0">
                  <a:pos x="wd2" y="hd2"/>
                </a:cxn>
                <a:cxn ang="5400000">
                  <a:pos x="wd2" y="hd2"/>
                </a:cxn>
                <a:cxn ang="10800000">
                  <a:pos x="wd2" y="hd2"/>
                </a:cxn>
                <a:cxn ang="16200000">
                  <a:pos x="wd2" y="hd2"/>
                </a:cxn>
              </a:cxnLst>
              <a:rect l="0" t="0" r="r" b="b"/>
              <a:pathLst>
                <a:path w="21600" h="21600" extrusionOk="0">
                  <a:moveTo>
                    <a:pt x="0" y="14897"/>
                  </a:moveTo>
                  <a:cubicBezTo>
                    <a:pt x="0" y="18621"/>
                    <a:pt x="4629" y="21600"/>
                    <a:pt x="10800" y="21600"/>
                  </a:cubicBezTo>
                  <a:cubicBezTo>
                    <a:pt x="16971" y="21600"/>
                    <a:pt x="21600" y="18621"/>
                    <a:pt x="21600" y="14897"/>
                  </a:cubicBezTo>
                  <a:cubicBezTo>
                    <a:pt x="21600" y="10428"/>
                    <a:pt x="10800" y="0"/>
                    <a:pt x="10800" y="0"/>
                  </a:cubicBezTo>
                  <a:cubicBezTo>
                    <a:pt x="10800" y="0"/>
                    <a:pt x="0" y="10428"/>
                    <a:pt x="0" y="1489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4" name="Shape"/>
            <p:cNvSpPr/>
            <p:nvPr/>
          </p:nvSpPr>
          <p:spPr>
            <a:xfrm>
              <a:off x="491066" y="537634"/>
              <a:ext cx="93135" cy="194735"/>
            </a:xfrm>
            <a:custGeom>
              <a:avLst/>
              <a:gdLst/>
              <a:ahLst/>
              <a:cxnLst>
                <a:cxn ang="0">
                  <a:pos x="wd2" y="hd2"/>
                </a:cxn>
                <a:cxn ang="5400000">
                  <a:pos x="wd2" y="hd2"/>
                </a:cxn>
                <a:cxn ang="10800000">
                  <a:pos x="wd2" y="hd2"/>
                </a:cxn>
                <a:cxn ang="16200000">
                  <a:pos x="wd2" y="hd2"/>
                </a:cxn>
              </a:cxnLst>
              <a:rect l="0" t="0" r="r" b="b"/>
              <a:pathLst>
                <a:path w="21600" h="21600" extrusionOk="0">
                  <a:moveTo>
                    <a:pt x="0" y="14152"/>
                  </a:moveTo>
                  <a:cubicBezTo>
                    <a:pt x="0" y="18621"/>
                    <a:pt x="4629" y="21600"/>
                    <a:pt x="10800" y="21600"/>
                  </a:cubicBezTo>
                  <a:cubicBezTo>
                    <a:pt x="16971" y="21600"/>
                    <a:pt x="21600" y="18621"/>
                    <a:pt x="21600" y="14152"/>
                  </a:cubicBezTo>
                  <a:cubicBezTo>
                    <a:pt x="21600" y="10428"/>
                    <a:pt x="10800" y="0"/>
                    <a:pt x="10800" y="0"/>
                  </a:cubicBezTo>
                  <a:cubicBezTo>
                    <a:pt x="10800" y="0"/>
                    <a:pt x="0" y="10428"/>
                    <a:pt x="0" y="1415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45" name="Group"/>
          <p:cNvGrpSpPr/>
          <p:nvPr/>
        </p:nvGrpSpPr>
        <p:grpSpPr>
          <a:xfrm>
            <a:off x="8246535" y="4017433"/>
            <a:ext cx="389467" cy="389468"/>
            <a:chOff x="0" y="0"/>
            <a:chExt cx="778933" cy="778933"/>
          </a:xfrm>
          <a:solidFill>
            <a:schemeClr val="tx1"/>
          </a:solidFill>
        </p:grpSpPr>
        <p:sp>
          <p:nvSpPr>
            <p:cNvPr id="2436" name="Shape"/>
            <p:cNvSpPr/>
            <p:nvPr/>
          </p:nvSpPr>
          <p:spPr>
            <a:xfrm>
              <a:off x="120242" y="92157"/>
              <a:ext cx="85484" cy="79783"/>
            </a:xfrm>
            <a:custGeom>
              <a:avLst/>
              <a:gdLst/>
              <a:ahLst/>
              <a:cxnLst>
                <a:cxn ang="0">
                  <a:pos x="wd2" y="hd2"/>
                </a:cxn>
                <a:cxn ang="5400000">
                  <a:pos x="wd2" y="hd2"/>
                </a:cxn>
                <a:cxn ang="10800000">
                  <a:pos x="wd2" y="hd2"/>
                </a:cxn>
                <a:cxn ang="16200000">
                  <a:pos x="wd2" y="hd2"/>
                </a:cxn>
              </a:cxnLst>
              <a:rect l="0" t="0" r="r" b="b"/>
              <a:pathLst>
                <a:path w="20769" h="20354" extrusionOk="0">
                  <a:moveTo>
                    <a:pt x="11216" y="19107"/>
                  </a:moveTo>
                  <a:cubicBezTo>
                    <a:pt x="12877" y="20769"/>
                    <a:pt x="16200" y="20769"/>
                    <a:pt x="19523" y="19107"/>
                  </a:cubicBezTo>
                  <a:cubicBezTo>
                    <a:pt x="21185" y="17446"/>
                    <a:pt x="21185" y="12461"/>
                    <a:pt x="19523" y="10800"/>
                  </a:cubicBezTo>
                  <a:cubicBezTo>
                    <a:pt x="11216" y="2492"/>
                    <a:pt x="11216" y="2492"/>
                    <a:pt x="11216" y="2492"/>
                  </a:cubicBezTo>
                  <a:cubicBezTo>
                    <a:pt x="7893" y="-831"/>
                    <a:pt x="4570" y="-831"/>
                    <a:pt x="1247" y="2492"/>
                  </a:cubicBezTo>
                  <a:cubicBezTo>
                    <a:pt x="-415" y="4154"/>
                    <a:pt x="-415" y="7477"/>
                    <a:pt x="1247" y="10800"/>
                  </a:cubicBezTo>
                  <a:lnTo>
                    <a:pt x="11216" y="1910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7" name="Shape"/>
            <p:cNvSpPr/>
            <p:nvPr/>
          </p:nvSpPr>
          <p:spPr>
            <a:xfrm>
              <a:off x="-1" y="342901"/>
              <a:ext cx="93135" cy="46569"/>
            </a:xfrm>
            <a:custGeom>
              <a:avLst/>
              <a:gdLst/>
              <a:ahLst/>
              <a:cxnLst>
                <a:cxn ang="0">
                  <a:pos x="wd2" y="hd2"/>
                </a:cxn>
                <a:cxn ang="5400000">
                  <a:pos x="wd2" y="hd2"/>
                </a:cxn>
                <a:cxn ang="10800000">
                  <a:pos x="wd2" y="hd2"/>
                </a:cxn>
                <a:cxn ang="16200000">
                  <a:pos x="wd2" y="hd2"/>
                </a:cxn>
              </a:cxnLst>
              <a:rect l="0" t="0" r="r" b="b"/>
              <a:pathLst>
                <a:path w="21600" h="21600" extrusionOk="0">
                  <a:moveTo>
                    <a:pt x="21600" y="12343"/>
                  </a:moveTo>
                  <a:cubicBezTo>
                    <a:pt x="21600" y="6171"/>
                    <a:pt x="20057" y="0"/>
                    <a:pt x="16971" y="0"/>
                  </a:cubicBezTo>
                  <a:cubicBezTo>
                    <a:pt x="4629" y="0"/>
                    <a:pt x="4629" y="0"/>
                    <a:pt x="4629" y="0"/>
                  </a:cubicBezTo>
                  <a:cubicBezTo>
                    <a:pt x="1543" y="0"/>
                    <a:pt x="0" y="6171"/>
                    <a:pt x="0" y="12343"/>
                  </a:cubicBezTo>
                  <a:cubicBezTo>
                    <a:pt x="0" y="18514"/>
                    <a:pt x="1543" y="21600"/>
                    <a:pt x="4629" y="21600"/>
                  </a:cubicBezTo>
                  <a:cubicBezTo>
                    <a:pt x="16971" y="21600"/>
                    <a:pt x="16971" y="21600"/>
                    <a:pt x="16971" y="21600"/>
                  </a:cubicBezTo>
                  <a:cubicBezTo>
                    <a:pt x="20057" y="21600"/>
                    <a:pt x="21600" y="18514"/>
                    <a:pt x="21600" y="1234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8" name="Shape"/>
            <p:cNvSpPr/>
            <p:nvPr/>
          </p:nvSpPr>
          <p:spPr>
            <a:xfrm>
              <a:off x="86376" y="574920"/>
              <a:ext cx="85483" cy="83774"/>
            </a:xfrm>
            <a:custGeom>
              <a:avLst/>
              <a:gdLst/>
              <a:ahLst/>
              <a:cxnLst>
                <a:cxn ang="0">
                  <a:pos x="wd2" y="hd2"/>
                </a:cxn>
                <a:cxn ang="5400000">
                  <a:pos x="wd2" y="hd2"/>
                </a:cxn>
                <a:cxn ang="10800000">
                  <a:pos x="wd2" y="hd2"/>
                </a:cxn>
                <a:cxn ang="16200000">
                  <a:pos x="wd2" y="hd2"/>
                </a:cxn>
              </a:cxnLst>
              <a:rect l="0" t="0" r="r" b="b"/>
              <a:pathLst>
                <a:path w="20769" h="20354" extrusionOk="0">
                  <a:moveTo>
                    <a:pt x="9554" y="2492"/>
                  </a:moveTo>
                  <a:cubicBezTo>
                    <a:pt x="1247" y="10800"/>
                    <a:pt x="1247" y="10800"/>
                    <a:pt x="1247" y="10800"/>
                  </a:cubicBezTo>
                  <a:cubicBezTo>
                    <a:pt x="-415" y="12461"/>
                    <a:pt x="-415" y="15784"/>
                    <a:pt x="1247" y="19107"/>
                  </a:cubicBezTo>
                  <a:cubicBezTo>
                    <a:pt x="4570" y="20769"/>
                    <a:pt x="7893" y="20769"/>
                    <a:pt x="9554" y="19107"/>
                  </a:cubicBezTo>
                  <a:cubicBezTo>
                    <a:pt x="19523" y="10800"/>
                    <a:pt x="19523" y="10800"/>
                    <a:pt x="19523" y="10800"/>
                  </a:cubicBezTo>
                  <a:cubicBezTo>
                    <a:pt x="21185" y="7477"/>
                    <a:pt x="21185" y="4154"/>
                    <a:pt x="19523" y="2492"/>
                  </a:cubicBezTo>
                  <a:cubicBezTo>
                    <a:pt x="16200" y="-831"/>
                    <a:pt x="12877" y="-831"/>
                    <a:pt x="9554" y="249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39" name="Shape"/>
            <p:cNvSpPr/>
            <p:nvPr/>
          </p:nvSpPr>
          <p:spPr>
            <a:xfrm>
              <a:off x="342898" y="685800"/>
              <a:ext cx="46569" cy="93134"/>
            </a:xfrm>
            <a:custGeom>
              <a:avLst/>
              <a:gdLst/>
              <a:ahLst/>
              <a:cxnLst>
                <a:cxn ang="0">
                  <a:pos x="wd2" y="hd2"/>
                </a:cxn>
                <a:cxn ang="5400000">
                  <a:pos x="wd2" y="hd2"/>
                </a:cxn>
                <a:cxn ang="10800000">
                  <a:pos x="wd2" y="hd2"/>
                </a:cxn>
                <a:cxn ang="16200000">
                  <a:pos x="wd2" y="hd2"/>
                </a:cxn>
              </a:cxnLst>
              <a:rect l="0" t="0" r="r" b="b"/>
              <a:pathLst>
                <a:path w="21600" h="21600" extrusionOk="0">
                  <a:moveTo>
                    <a:pt x="9257" y="0"/>
                  </a:moveTo>
                  <a:cubicBezTo>
                    <a:pt x="3086" y="0"/>
                    <a:pt x="0" y="3086"/>
                    <a:pt x="0" y="6171"/>
                  </a:cubicBezTo>
                  <a:cubicBezTo>
                    <a:pt x="0" y="16971"/>
                    <a:pt x="0" y="16971"/>
                    <a:pt x="0" y="16971"/>
                  </a:cubicBezTo>
                  <a:cubicBezTo>
                    <a:pt x="0" y="20057"/>
                    <a:pt x="3086" y="21600"/>
                    <a:pt x="9257" y="21600"/>
                  </a:cubicBezTo>
                  <a:cubicBezTo>
                    <a:pt x="15429" y="21600"/>
                    <a:pt x="21600" y="20057"/>
                    <a:pt x="21600" y="16971"/>
                  </a:cubicBezTo>
                  <a:cubicBezTo>
                    <a:pt x="21600" y="6171"/>
                    <a:pt x="21600" y="6171"/>
                    <a:pt x="21600" y="6171"/>
                  </a:cubicBezTo>
                  <a:cubicBezTo>
                    <a:pt x="21600" y="3086"/>
                    <a:pt x="15429" y="0"/>
                    <a:pt x="9257"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0" name="Shape"/>
            <p:cNvSpPr/>
            <p:nvPr/>
          </p:nvSpPr>
          <p:spPr>
            <a:xfrm>
              <a:off x="389466" y="-1"/>
              <a:ext cx="46569" cy="101601"/>
            </a:xfrm>
            <a:custGeom>
              <a:avLst/>
              <a:gdLst/>
              <a:ahLst/>
              <a:cxnLst>
                <a:cxn ang="0">
                  <a:pos x="wd2" y="hd2"/>
                </a:cxn>
                <a:cxn ang="5400000">
                  <a:pos x="wd2" y="hd2"/>
                </a:cxn>
                <a:cxn ang="10800000">
                  <a:pos x="wd2" y="hd2"/>
                </a:cxn>
                <a:cxn ang="16200000">
                  <a:pos x="wd2" y="hd2"/>
                </a:cxn>
              </a:cxnLst>
              <a:rect l="0" t="0" r="r" b="b"/>
              <a:pathLst>
                <a:path w="21600" h="21600" extrusionOk="0">
                  <a:moveTo>
                    <a:pt x="12343" y="21600"/>
                  </a:moveTo>
                  <a:cubicBezTo>
                    <a:pt x="18514" y="21600"/>
                    <a:pt x="21600" y="18720"/>
                    <a:pt x="21600" y="15840"/>
                  </a:cubicBezTo>
                  <a:cubicBezTo>
                    <a:pt x="21600" y="5760"/>
                    <a:pt x="21600" y="5760"/>
                    <a:pt x="21600" y="5760"/>
                  </a:cubicBezTo>
                  <a:cubicBezTo>
                    <a:pt x="21600" y="2880"/>
                    <a:pt x="18514" y="0"/>
                    <a:pt x="12343" y="0"/>
                  </a:cubicBezTo>
                  <a:cubicBezTo>
                    <a:pt x="6171" y="0"/>
                    <a:pt x="0" y="2880"/>
                    <a:pt x="0" y="5760"/>
                  </a:cubicBezTo>
                  <a:cubicBezTo>
                    <a:pt x="0" y="15840"/>
                    <a:pt x="0" y="15840"/>
                    <a:pt x="0" y="15840"/>
                  </a:cubicBezTo>
                  <a:cubicBezTo>
                    <a:pt x="0" y="18720"/>
                    <a:pt x="6171" y="21600"/>
                    <a:pt x="12343"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1" name="Shape"/>
            <p:cNvSpPr/>
            <p:nvPr/>
          </p:nvSpPr>
          <p:spPr>
            <a:xfrm>
              <a:off x="573126" y="608787"/>
              <a:ext cx="79783" cy="83773"/>
            </a:xfrm>
            <a:custGeom>
              <a:avLst/>
              <a:gdLst/>
              <a:ahLst/>
              <a:cxnLst>
                <a:cxn ang="0">
                  <a:pos x="wd2" y="hd2"/>
                </a:cxn>
                <a:cxn ang="5400000">
                  <a:pos x="wd2" y="hd2"/>
                </a:cxn>
                <a:cxn ang="10800000">
                  <a:pos x="wd2" y="hd2"/>
                </a:cxn>
                <a:cxn ang="16200000">
                  <a:pos x="wd2" y="hd2"/>
                </a:cxn>
              </a:cxnLst>
              <a:rect l="0" t="0" r="r" b="b"/>
              <a:pathLst>
                <a:path w="20354" h="20354" extrusionOk="0">
                  <a:moveTo>
                    <a:pt x="9554" y="2492"/>
                  </a:moveTo>
                  <a:cubicBezTo>
                    <a:pt x="7893" y="-831"/>
                    <a:pt x="4570" y="-831"/>
                    <a:pt x="1247" y="2492"/>
                  </a:cubicBezTo>
                  <a:cubicBezTo>
                    <a:pt x="-415" y="4154"/>
                    <a:pt x="-415" y="7477"/>
                    <a:pt x="1247" y="10800"/>
                  </a:cubicBezTo>
                  <a:cubicBezTo>
                    <a:pt x="9554" y="19107"/>
                    <a:pt x="9554" y="19107"/>
                    <a:pt x="9554" y="19107"/>
                  </a:cubicBezTo>
                  <a:cubicBezTo>
                    <a:pt x="12877" y="20769"/>
                    <a:pt x="16200" y="20769"/>
                    <a:pt x="17862" y="19107"/>
                  </a:cubicBezTo>
                  <a:cubicBezTo>
                    <a:pt x="21185" y="17446"/>
                    <a:pt x="21185" y="12461"/>
                    <a:pt x="17862" y="10800"/>
                  </a:cubicBezTo>
                  <a:lnTo>
                    <a:pt x="9554" y="249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2" name="Shape"/>
            <p:cNvSpPr/>
            <p:nvPr/>
          </p:nvSpPr>
          <p:spPr>
            <a:xfrm>
              <a:off x="677333" y="389466"/>
              <a:ext cx="101601" cy="55036"/>
            </a:xfrm>
            <a:custGeom>
              <a:avLst/>
              <a:gdLst/>
              <a:ahLst/>
              <a:cxnLst>
                <a:cxn ang="0">
                  <a:pos x="wd2" y="hd2"/>
                </a:cxn>
                <a:cxn ang="5400000">
                  <a:pos x="wd2" y="hd2"/>
                </a:cxn>
                <a:cxn ang="10800000">
                  <a:pos x="wd2" y="hd2"/>
                </a:cxn>
                <a:cxn ang="16200000">
                  <a:pos x="wd2" y="hd2"/>
                </a:cxn>
              </a:cxnLst>
              <a:rect l="0" t="0" r="r" b="b"/>
              <a:pathLst>
                <a:path w="21600" h="21600" extrusionOk="0">
                  <a:moveTo>
                    <a:pt x="15840" y="0"/>
                  </a:moveTo>
                  <a:cubicBezTo>
                    <a:pt x="5760" y="0"/>
                    <a:pt x="5760" y="0"/>
                    <a:pt x="5760" y="0"/>
                  </a:cubicBezTo>
                  <a:cubicBezTo>
                    <a:pt x="2880" y="0"/>
                    <a:pt x="0" y="5400"/>
                    <a:pt x="0" y="10800"/>
                  </a:cubicBezTo>
                  <a:cubicBezTo>
                    <a:pt x="0" y="16200"/>
                    <a:pt x="2880" y="21600"/>
                    <a:pt x="5760" y="21600"/>
                  </a:cubicBezTo>
                  <a:cubicBezTo>
                    <a:pt x="15840" y="21600"/>
                    <a:pt x="15840" y="21600"/>
                    <a:pt x="15840" y="21600"/>
                  </a:cubicBezTo>
                  <a:cubicBezTo>
                    <a:pt x="18720" y="21600"/>
                    <a:pt x="21600" y="16200"/>
                    <a:pt x="21600" y="10800"/>
                  </a:cubicBezTo>
                  <a:cubicBezTo>
                    <a:pt x="21600" y="5400"/>
                    <a:pt x="18720" y="0"/>
                    <a:pt x="1584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3" name="Shape"/>
            <p:cNvSpPr/>
            <p:nvPr/>
          </p:nvSpPr>
          <p:spPr>
            <a:xfrm>
              <a:off x="602842" y="126094"/>
              <a:ext cx="85484" cy="86482"/>
            </a:xfrm>
            <a:custGeom>
              <a:avLst/>
              <a:gdLst/>
              <a:ahLst/>
              <a:cxnLst>
                <a:cxn ang="0">
                  <a:pos x="wd2" y="hd2"/>
                </a:cxn>
                <a:cxn ang="5400000">
                  <a:pos x="wd2" y="hd2"/>
                </a:cxn>
                <a:cxn ang="10800000">
                  <a:pos x="wd2" y="hd2"/>
                </a:cxn>
                <a:cxn ang="16200000">
                  <a:pos x="wd2" y="hd2"/>
                </a:cxn>
              </a:cxnLst>
              <a:rect l="0" t="0" r="r" b="b"/>
              <a:pathLst>
                <a:path w="20769" h="20057" extrusionOk="0">
                  <a:moveTo>
                    <a:pt x="9554" y="17743"/>
                  </a:moveTo>
                  <a:cubicBezTo>
                    <a:pt x="19523" y="10029"/>
                    <a:pt x="19523" y="10029"/>
                    <a:pt x="19523" y="10029"/>
                  </a:cubicBezTo>
                  <a:cubicBezTo>
                    <a:pt x="21185" y="8486"/>
                    <a:pt x="21185" y="3858"/>
                    <a:pt x="19523" y="2315"/>
                  </a:cubicBezTo>
                  <a:cubicBezTo>
                    <a:pt x="16200" y="-771"/>
                    <a:pt x="12877" y="-771"/>
                    <a:pt x="9554" y="2315"/>
                  </a:cubicBezTo>
                  <a:cubicBezTo>
                    <a:pt x="1247" y="10029"/>
                    <a:pt x="1247" y="10029"/>
                    <a:pt x="1247" y="10029"/>
                  </a:cubicBezTo>
                  <a:cubicBezTo>
                    <a:pt x="-415" y="11572"/>
                    <a:pt x="-415" y="16200"/>
                    <a:pt x="1247" y="17743"/>
                  </a:cubicBezTo>
                  <a:cubicBezTo>
                    <a:pt x="4570" y="20829"/>
                    <a:pt x="7893" y="20829"/>
                    <a:pt x="9554" y="1774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4" name="Oval"/>
            <p:cNvSpPr/>
            <p:nvPr/>
          </p:nvSpPr>
          <p:spPr>
            <a:xfrm>
              <a:off x="143933" y="148168"/>
              <a:ext cx="486838" cy="491067"/>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52" name="Group"/>
          <p:cNvGrpSpPr/>
          <p:nvPr/>
        </p:nvGrpSpPr>
        <p:grpSpPr>
          <a:xfrm>
            <a:off x="9025468" y="4017433"/>
            <a:ext cx="389467" cy="389468"/>
            <a:chOff x="0" y="0"/>
            <a:chExt cx="778933" cy="778933"/>
          </a:xfrm>
          <a:solidFill>
            <a:schemeClr val="tx1"/>
          </a:solidFill>
        </p:grpSpPr>
        <p:sp>
          <p:nvSpPr>
            <p:cNvPr id="2446" name="Shape"/>
            <p:cNvSpPr/>
            <p:nvPr/>
          </p:nvSpPr>
          <p:spPr>
            <a:xfrm>
              <a:off x="241298" y="-1"/>
              <a:ext cx="55036" cy="10160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200" y="21600"/>
                    <a:pt x="21600" y="18720"/>
                    <a:pt x="21600" y="15840"/>
                  </a:cubicBezTo>
                  <a:cubicBezTo>
                    <a:pt x="21600" y="5760"/>
                    <a:pt x="21600" y="5760"/>
                    <a:pt x="21600" y="5760"/>
                  </a:cubicBezTo>
                  <a:cubicBezTo>
                    <a:pt x="21600" y="2880"/>
                    <a:pt x="16200" y="0"/>
                    <a:pt x="10800" y="0"/>
                  </a:cubicBezTo>
                  <a:cubicBezTo>
                    <a:pt x="5400" y="0"/>
                    <a:pt x="0" y="2880"/>
                    <a:pt x="0" y="5760"/>
                  </a:cubicBezTo>
                  <a:cubicBezTo>
                    <a:pt x="0" y="15840"/>
                    <a:pt x="0" y="15840"/>
                    <a:pt x="0" y="15840"/>
                  </a:cubicBezTo>
                  <a:cubicBezTo>
                    <a:pt x="0" y="18720"/>
                    <a:pt x="5400" y="21600"/>
                    <a:pt x="10800"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7" name="Shape"/>
            <p:cNvSpPr/>
            <p:nvPr/>
          </p:nvSpPr>
          <p:spPr>
            <a:xfrm>
              <a:off x="60976" y="96552"/>
              <a:ext cx="85483" cy="83774"/>
            </a:xfrm>
            <a:custGeom>
              <a:avLst/>
              <a:gdLst/>
              <a:ahLst/>
              <a:cxnLst>
                <a:cxn ang="0">
                  <a:pos x="wd2" y="hd2"/>
                </a:cxn>
                <a:cxn ang="5400000">
                  <a:pos x="wd2" y="hd2"/>
                </a:cxn>
                <a:cxn ang="10800000">
                  <a:pos x="wd2" y="hd2"/>
                </a:cxn>
                <a:cxn ang="16200000">
                  <a:pos x="wd2" y="hd2"/>
                </a:cxn>
              </a:cxnLst>
              <a:rect l="0" t="0" r="r" b="b"/>
              <a:pathLst>
                <a:path w="20769" h="20354" extrusionOk="0">
                  <a:moveTo>
                    <a:pt x="9554" y="19107"/>
                  </a:moveTo>
                  <a:cubicBezTo>
                    <a:pt x="12877" y="20769"/>
                    <a:pt x="16200" y="20769"/>
                    <a:pt x="19523" y="19107"/>
                  </a:cubicBezTo>
                  <a:cubicBezTo>
                    <a:pt x="21185" y="15784"/>
                    <a:pt x="21185" y="12461"/>
                    <a:pt x="19523" y="10800"/>
                  </a:cubicBezTo>
                  <a:cubicBezTo>
                    <a:pt x="9554" y="2492"/>
                    <a:pt x="9554" y="2492"/>
                    <a:pt x="9554" y="2492"/>
                  </a:cubicBezTo>
                  <a:cubicBezTo>
                    <a:pt x="7893" y="-831"/>
                    <a:pt x="4570" y="-831"/>
                    <a:pt x="1247" y="2492"/>
                  </a:cubicBezTo>
                  <a:cubicBezTo>
                    <a:pt x="-415" y="4154"/>
                    <a:pt x="-415" y="7477"/>
                    <a:pt x="1247" y="10800"/>
                  </a:cubicBezTo>
                  <a:lnTo>
                    <a:pt x="9554" y="1910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8" name="Shape"/>
            <p:cNvSpPr/>
            <p:nvPr/>
          </p:nvSpPr>
          <p:spPr>
            <a:xfrm>
              <a:off x="-1" y="296333"/>
              <a:ext cx="101601" cy="46569"/>
            </a:xfrm>
            <a:custGeom>
              <a:avLst/>
              <a:gdLst/>
              <a:ahLst/>
              <a:cxnLst>
                <a:cxn ang="0">
                  <a:pos x="wd2" y="hd2"/>
                </a:cxn>
                <a:cxn ang="5400000">
                  <a:pos x="wd2" y="hd2"/>
                </a:cxn>
                <a:cxn ang="10800000">
                  <a:pos x="wd2" y="hd2"/>
                </a:cxn>
                <a:cxn ang="16200000">
                  <a:pos x="wd2" y="hd2"/>
                </a:cxn>
              </a:cxnLst>
              <a:rect l="0" t="0" r="r" b="b"/>
              <a:pathLst>
                <a:path w="21600" h="21600" extrusionOk="0">
                  <a:moveTo>
                    <a:pt x="15840" y="0"/>
                  </a:moveTo>
                  <a:cubicBezTo>
                    <a:pt x="5760" y="0"/>
                    <a:pt x="5760" y="0"/>
                    <a:pt x="5760" y="0"/>
                  </a:cubicBezTo>
                  <a:cubicBezTo>
                    <a:pt x="2880" y="0"/>
                    <a:pt x="0" y="3086"/>
                    <a:pt x="0" y="9257"/>
                  </a:cubicBezTo>
                  <a:cubicBezTo>
                    <a:pt x="0" y="15429"/>
                    <a:pt x="2880" y="21600"/>
                    <a:pt x="5760" y="21600"/>
                  </a:cubicBezTo>
                  <a:cubicBezTo>
                    <a:pt x="15840" y="21600"/>
                    <a:pt x="15840" y="21600"/>
                    <a:pt x="15840" y="21600"/>
                  </a:cubicBezTo>
                  <a:cubicBezTo>
                    <a:pt x="18720" y="21600"/>
                    <a:pt x="21600" y="15429"/>
                    <a:pt x="21600" y="9257"/>
                  </a:cubicBezTo>
                  <a:cubicBezTo>
                    <a:pt x="21600" y="3086"/>
                    <a:pt x="18720" y="0"/>
                    <a:pt x="1584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49" name="Shape"/>
            <p:cNvSpPr/>
            <p:nvPr/>
          </p:nvSpPr>
          <p:spPr>
            <a:xfrm>
              <a:off x="405584" y="60976"/>
              <a:ext cx="83774" cy="85483"/>
            </a:xfrm>
            <a:custGeom>
              <a:avLst/>
              <a:gdLst/>
              <a:ahLst/>
              <a:cxnLst>
                <a:cxn ang="0">
                  <a:pos x="wd2" y="hd2"/>
                </a:cxn>
                <a:cxn ang="5400000">
                  <a:pos x="wd2" y="hd2"/>
                </a:cxn>
                <a:cxn ang="10800000">
                  <a:pos x="wd2" y="hd2"/>
                </a:cxn>
                <a:cxn ang="16200000">
                  <a:pos x="wd2" y="hd2"/>
                </a:cxn>
              </a:cxnLst>
              <a:rect l="0" t="0" r="r" b="b"/>
              <a:pathLst>
                <a:path w="20354" h="20769" extrusionOk="0">
                  <a:moveTo>
                    <a:pt x="10800" y="19523"/>
                  </a:moveTo>
                  <a:cubicBezTo>
                    <a:pt x="19107" y="11216"/>
                    <a:pt x="19107" y="11216"/>
                    <a:pt x="19107" y="11216"/>
                  </a:cubicBezTo>
                  <a:cubicBezTo>
                    <a:pt x="20769" y="7893"/>
                    <a:pt x="20769" y="4570"/>
                    <a:pt x="19107" y="1247"/>
                  </a:cubicBezTo>
                  <a:cubicBezTo>
                    <a:pt x="19107" y="1247"/>
                    <a:pt x="19107" y="1247"/>
                    <a:pt x="19107" y="1247"/>
                  </a:cubicBezTo>
                  <a:cubicBezTo>
                    <a:pt x="15784" y="-415"/>
                    <a:pt x="12461" y="-415"/>
                    <a:pt x="10800" y="1247"/>
                  </a:cubicBezTo>
                  <a:cubicBezTo>
                    <a:pt x="2492" y="11216"/>
                    <a:pt x="2492" y="11216"/>
                    <a:pt x="2492" y="11216"/>
                  </a:cubicBezTo>
                  <a:cubicBezTo>
                    <a:pt x="-831" y="12877"/>
                    <a:pt x="-831" y="16200"/>
                    <a:pt x="2492" y="19523"/>
                  </a:cubicBezTo>
                  <a:cubicBezTo>
                    <a:pt x="4154" y="21185"/>
                    <a:pt x="7477" y="21185"/>
                    <a:pt x="10800" y="1952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0" name="Shape"/>
            <p:cNvSpPr/>
            <p:nvPr/>
          </p:nvSpPr>
          <p:spPr>
            <a:xfrm>
              <a:off x="148165" y="148168"/>
              <a:ext cx="283636" cy="237067"/>
            </a:xfrm>
            <a:custGeom>
              <a:avLst/>
              <a:gdLst/>
              <a:ahLst/>
              <a:cxnLst>
                <a:cxn ang="0">
                  <a:pos x="wd2" y="hd2"/>
                </a:cxn>
                <a:cxn ang="5400000">
                  <a:pos x="wd2" y="hd2"/>
                </a:cxn>
                <a:cxn ang="10800000">
                  <a:pos x="wd2" y="hd2"/>
                </a:cxn>
                <a:cxn ang="16200000">
                  <a:pos x="wd2" y="hd2"/>
                </a:cxn>
              </a:cxnLst>
              <a:rect l="0" t="0" r="r" b="b"/>
              <a:pathLst>
                <a:path w="21600" h="21600" extrusionOk="0">
                  <a:moveTo>
                    <a:pt x="12857" y="15429"/>
                  </a:moveTo>
                  <a:cubicBezTo>
                    <a:pt x="13886" y="16046"/>
                    <a:pt x="13886" y="16046"/>
                    <a:pt x="13886" y="16046"/>
                  </a:cubicBezTo>
                  <a:cubicBezTo>
                    <a:pt x="15943" y="12960"/>
                    <a:pt x="18514" y="10491"/>
                    <a:pt x="21600" y="8640"/>
                  </a:cubicBezTo>
                  <a:cubicBezTo>
                    <a:pt x="20057" y="3703"/>
                    <a:pt x="15943" y="0"/>
                    <a:pt x="11314" y="0"/>
                  </a:cubicBezTo>
                  <a:cubicBezTo>
                    <a:pt x="5143" y="0"/>
                    <a:pt x="0" y="6171"/>
                    <a:pt x="0" y="13577"/>
                  </a:cubicBezTo>
                  <a:cubicBezTo>
                    <a:pt x="0" y="16663"/>
                    <a:pt x="514" y="19131"/>
                    <a:pt x="2057" y="21600"/>
                  </a:cubicBezTo>
                  <a:cubicBezTo>
                    <a:pt x="4629" y="17897"/>
                    <a:pt x="8743" y="15429"/>
                    <a:pt x="12857" y="1542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1" name="Shape"/>
            <p:cNvSpPr/>
            <p:nvPr/>
          </p:nvSpPr>
          <p:spPr>
            <a:xfrm>
              <a:off x="101600" y="296333"/>
              <a:ext cx="677334" cy="482601"/>
            </a:xfrm>
            <a:custGeom>
              <a:avLst/>
              <a:gdLst/>
              <a:ahLst/>
              <a:cxnLst>
                <a:cxn ang="0">
                  <a:pos x="wd2" y="hd2"/>
                </a:cxn>
                <a:cxn ang="5400000">
                  <a:pos x="wd2" y="hd2"/>
                </a:cxn>
                <a:cxn ang="10800000">
                  <a:pos x="wd2" y="hd2"/>
                </a:cxn>
                <a:cxn ang="16200000">
                  <a:pos x="wd2" y="hd2"/>
                </a:cxn>
              </a:cxnLst>
              <a:rect l="0" t="0" r="r" b="b"/>
              <a:pathLst>
                <a:path w="21600" h="21600" extrusionOk="0">
                  <a:moveTo>
                    <a:pt x="19889" y="10800"/>
                  </a:moveTo>
                  <a:cubicBezTo>
                    <a:pt x="20103" y="9900"/>
                    <a:pt x="20103" y="9300"/>
                    <a:pt x="20103" y="8700"/>
                  </a:cubicBezTo>
                  <a:cubicBezTo>
                    <a:pt x="20103" y="3900"/>
                    <a:pt x="17323" y="0"/>
                    <a:pt x="13901" y="0"/>
                  </a:cubicBezTo>
                  <a:cubicBezTo>
                    <a:pt x="11549" y="0"/>
                    <a:pt x="9410" y="1800"/>
                    <a:pt x="8341" y="4800"/>
                  </a:cubicBezTo>
                  <a:cubicBezTo>
                    <a:pt x="7913" y="4500"/>
                    <a:pt x="7485" y="4200"/>
                    <a:pt x="6844" y="4200"/>
                  </a:cubicBezTo>
                  <a:cubicBezTo>
                    <a:pt x="4705" y="4200"/>
                    <a:pt x="3208" y="6600"/>
                    <a:pt x="2994" y="9600"/>
                  </a:cubicBezTo>
                  <a:cubicBezTo>
                    <a:pt x="1283" y="10800"/>
                    <a:pt x="0" y="12900"/>
                    <a:pt x="0" y="15300"/>
                  </a:cubicBezTo>
                  <a:cubicBezTo>
                    <a:pt x="0" y="18900"/>
                    <a:pt x="2780" y="21600"/>
                    <a:pt x="6202" y="21600"/>
                  </a:cubicBezTo>
                  <a:cubicBezTo>
                    <a:pt x="15398" y="21600"/>
                    <a:pt x="15398" y="21600"/>
                    <a:pt x="15398" y="21600"/>
                  </a:cubicBezTo>
                  <a:cubicBezTo>
                    <a:pt x="18820" y="21600"/>
                    <a:pt x="21600" y="18900"/>
                    <a:pt x="21600" y="15300"/>
                  </a:cubicBezTo>
                  <a:cubicBezTo>
                    <a:pt x="21600" y="13500"/>
                    <a:pt x="20958" y="12000"/>
                    <a:pt x="19889" y="10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53" name="Shape"/>
          <p:cNvSpPr/>
          <p:nvPr/>
        </p:nvSpPr>
        <p:spPr>
          <a:xfrm>
            <a:off x="484717" y="4800600"/>
            <a:ext cx="342901" cy="391585"/>
          </a:xfrm>
          <a:custGeom>
            <a:avLst/>
            <a:gdLst/>
            <a:ahLst/>
            <a:cxnLst>
              <a:cxn ang="0">
                <a:pos x="wd2" y="hd2"/>
              </a:cxn>
              <a:cxn ang="5400000">
                <a:pos x="wd2" y="hd2"/>
              </a:cxn>
              <a:cxn ang="10800000">
                <a:pos x="wd2" y="hd2"/>
              </a:cxn>
              <a:cxn ang="16200000">
                <a:pos x="wd2" y="hd2"/>
              </a:cxn>
            </a:cxnLst>
            <a:rect l="0" t="0" r="r" b="b"/>
            <a:pathLst>
              <a:path w="21600" h="21600" extrusionOk="0">
                <a:moveTo>
                  <a:pt x="19906" y="6517"/>
                </a:moveTo>
                <a:cubicBezTo>
                  <a:pt x="19906" y="6145"/>
                  <a:pt x="20118" y="5772"/>
                  <a:pt x="20118" y="5400"/>
                </a:cubicBezTo>
                <a:cubicBezTo>
                  <a:pt x="20118" y="2421"/>
                  <a:pt x="17365" y="0"/>
                  <a:pt x="13976" y="0"/>
                </a:cubicBezTo>
                <a:cubicBezTo>
                  <a:pt x="11435" y="0"/>
                  <a:pt x="9529" y="1117"/>
                  <a:pt x="8471" y="2793"/>
                </a:cubicBezTo>
                <a:cubicBezTo>
                  <a:pt x="8047" y="2793"/>
                  <a:pt x="7412" y="2607"/>
                  <a:pt x="6988" y="2607"/>
                </a:cubicBezTo>
                <a:cubicBezTo>
                  <a:pt x="4871" y="2607"/>
                  <a:pt x="3176" y="4097"/>
                  <a:pt x="3176" y="5959"/>
                </a:cubicBezTo>
                <a:cubicBezTo>
                  <a:pt x="1271" y="6517"/>
                  <a:pt x="0" y="7821"/>
                  <a:pt x="0" y="9310"/>
                </a:cubicBezTo>
                <a:cubicBezTo>
                  <a:pt x="0" y="11545"/>
                  <a:pt x="2753" y="13407"/>
                  <a:pt x="6141" y="13407"/>
                </a:cubicBezTo>
                <a:cubicBezTo>
                  <a:pt x="6988" y="13407"/>
                  <a:pt x="6988" y="13407"/>
                  <a:pt x="6988" y="13407"/>
                </a:cubicBezTo>
                <a:cubicBezTo>
                  <a:pt x="4659" y="16200"/>
                  <a:pt x="4659" y="16200"/>
                  <a:pt x="4659" y="16200"/>
                </a:cubicBezTo>
                <a:cubicBezTo>
                  <a:pt x="8471" y="16200"/>
                  <a:pt x="8471" y="16200"/>
                  <a:pt x="8471" y="16200"/>
                </a:cubicBezTo>
                <a:cubicBezTo>
                  <a:pt x="4659" y="21600"/>
                  <a:pt x="4659" y="21600"/>
                  <a:pt x="4659" y="21600"/>
                </a:cubicBezTo>
                <a:cubicBezTo>
                  <a:pt x="13976" y="14710"/>
                  <a:pt x="13976" y="14710"/>
                  <a:pt x="13976" y="14710"/>
                </a:cubicBezTo>
                <a:cubicBezTo>
                  <a:pt x="9318" y="14710"/>
                  <a:pt x="9318" y="14710"/>
                  <a:pt x="9318" y="14710"/>
                </a:cubicBezTo>
                <a:cubicBezTo>
                  <a:pt x="10800" y="13407"/>
                  <a:pt x="10800" y="13407"/>
                  <a:pt x="10800" y="13407"/>
                </a:cubicBezTo>
                <a:cubicBezTo>
                  <a:pt x="15459" y="13407"/>
                  <a:pt x="15459" y="13407"/>
                  <a:pt x="15459" y="13407"/>
                </a:cubicBezTo>
                <a:cubicBezTo>
                  <a:pt x="18847" y="13407"/>
                  <a:pt x="21600" y="11545"/>
                  <a:pt x="21600" y="9310"/>
                </a:cubicBezTo>
                <a:cubicBezTo>
                  <a:pt x="21600" y="8379"/>
                  <a:pt x="20965" y="7262"/>
                  <a:pt x="19906" y="6517"/>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67" name="Group"/>
          <p:cNvGrpSpPr/>
          <p:nvPr/>
        </p:nvGrpSpPr>
        <p:grpSpPr>
          <a:xfrm>
            <a:off x="1217084" y="4800600"/>
            <a:ext cx="342901" cy="391585"/>
            <a:chOff x="0" y="0"/>
            <a:chExt cx="685800" cy="783168"/>
          </a:xfrm>
          <a:solidFill>
            <a:schemeClr val="tx1"/>
          </a:solidFill>
        </p:grpSpPr>
        <p:sp>
          <p:nvSpPr>
            <p:cNvPr id="2454" name="Shape"/>
            <p:cNvSpPr/>
            <p:nvPr/>
          </p:nvSpPr>
          <p:spPr>
            <a:xfrm>
              <a:off x="-1" y="0"/>
              <a:ext cx="685802" cy="486835"/>
            </a:xfrm>
            <a:custGeom>
              <a:avLst/>
              <a:gdLst/>
              <a:ahLst/>
              <a:cxnLst>
                <a:cxn ang="0">
                  <a:pos x="wd2" y="hd2"/>
                </a:cxn>
                <a:cxn ang="5400000">
                  <a:pos x="wd2" y="hd2"/>
                </a:cxn>
                <a:cxn ang="10800000">
                  <a:pos x="wd2" y="hd2"/>
                </a:cxn>
                <a:cxn ang="16200000">
                  <a:pos x="wd2" y="hd2"/>
                </a:cxn>
              </a:cxnLst>
              <a:rect l="0" t="0" r="r" b="b"/>
              <a:pathLst>
                <a:path w="21600" h="21600" extrusionOk="0">
                  <a:moveTo>
                    <a:pt x="19906" y="10500"/>
                  </a:moveTo>
                  <a:cubicBezTo>
                    <a:pt x="19906" y="9900"/>
                    <a:pt x="20118" y="9300"/>
                    <a:pt x="20118" y="8700"/>
                  </a:cubicBezTo>
                  <a:cubicBezTo>
                    <a:pt x="20118" y="3900"/>
                    <a:pt x="17365" y="0"/>
                    <a:pt x="13765" y="0"/>
                  </a:cubicBezTo>
                  <a:cubicBezTo>
                    <a:pt x="11435" y="0"/>
                    <a:pt x="9529" y="1800"/>
                    <a:pt x="8471" y="4500"/>
                  </a:cubicBezTo>
                  <a:cubicBezTo>
                    <a:pt x="8047" y="4500"/>
                    <a:pt x="7412" y="4200"/>
                    <a:pt x="6988" y="4200"/>
                  </a:cubicBezTo>
                  <a:cubicBezTo>
                    <a:pt x="4871" y="4200"/>
                    <a:pt x="3176" y="6600"/>
                    <a:pt x="3176" y="9600"/>
                  </a:cubicBezTo>
                  <a:cubicBezTo>
                    <a:pt x="1271" y="10500"/>
                    <a:pt x="0" y="12600"/>
                    <a:pt x="0" y="15000"/>
                  </a:cubicBezTo>
                  <a:cubicBezTo>
                    <a:pt x="0" y="18600"/>
                    <a:pt x="2753" y="21600"/>
                    <a:pt x="6141" y="21600"/>
                  </a:cubicBezTo>
                  <a:cubicBezTo>
                    <a:pt x="15459" y="21600"/>
                    <a:pt x="15459" y="21600"/>
                    <a:pt x="15459" y="21600"/>
                  </a:cubicBezTo>
                  <a:cubicBezTo>
                    <a:pt x="18847" y="21600"/>
                    <a:pt x="21600" y="18600"/>
                    <a:pt x="21600" y="15000"/>
                  </a:cubicBezTo>
                  <a:cubicBezTo>
                    <a:pt x="21600" y="13500"/>
                    <a:pt x="20965" y="11700"/>
                    <a:pt x="19906" y="105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5" name="Circle"/>
            <p:cNvSpPr/>
            <p:nvPr/>
          </p:nvSpPr>
          <p:spPr>
            <a:xfrm>
              <a:off x="-1" y="533400"/>
              <a:ext cx="46572" cy="55035"/>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6" name="Circle"/>
            <p:cNvSpPr/>
            <p:nvPr/>
          </p:nvSpPr>
          <p:spPr>
            <a:xfrm>
              <a:off x="148168" y="533400"/>
              <a:ext cx="46571" cy="55035"/>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7" name="Circle"/>
            <p:cNvSpPr/>
            <p:nvPr/>
          </p:nvSpPr>
          <p:spPr>
            <a:xfrm>
              <a:off x="296333" y="533400"/>
              <a:ext cx="46572" cy="55035"/>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8" name="Circle"/>
            <p:cNvSpPr/>
            <p:nvPr/>
          </p:nvSpPr>
          <p:spPr>
            <a:xfrm>
              <a:off x="436034" y="533400"/>
              <a:ext cx="55036" cy="55035"/>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59" name="Circle"/>
            <p:cNvSpPr/>
            <p:nvPr/>
          </p:nvSpPr>
          <p:spPr>
            <a:xfrm>
              <a:off x="101600" y="635000"/>
              <a:ext cx="46571"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0" name="Circle"/>
            <p:cNvSpPr/>
            <p:nvPr/>
          </p:nvSpPr>
          <p:spPr>
            <a:xfrm>
              <a:off x="241301" y="635000"/>
              <a:ext cx="55035"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1" name="Circle"/>
            <p:cNvSpPr/>
            <p:nvPr/>
          </p:nvSpPr>
          <p:spPr>
            <a:xfrm>
              <a:off x="389466" y="635000"/>
              <a:ext cx="46572"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2" name="Circle"/>
            <p:cNvSpPr/>
            <p:nvPr/>
          </p:nvSpPr>
          <p:spPr>
            <a:xfrm>
              <a:off x="537634" y="635000"/>
              <a:ext cx="46572"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3" name="Circle"/>
            <p:cNvSpPr/>
            <p:nvPr/>
          </p:nvSpPr>
          <p:spPr>
            <a:xfrm>
              <a:off x="-1" y="728133"/>
              <a:ext cx="46572" cy="55036"/>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4" name="Circle"/>
            <p:cNvSpPr/>
            <p:nvPr/>
          </p:nvSpPr>
          <p:spPr>
            <a:xfrm>
              <a:off x="148168" y="728133"/>
              <a:ext cx="46571" cy="55036"/>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5" name="Circle"/>
            <p:cNvSpPr/>
            <p:nvPr/>
          </p:nvSpPr>
          <p:spPr>
            <a:xfrm>
              <a:off x="296333" y="728133"/>
              <a:ext cx="46572" cy="55036"/>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6" name="Circle"/>
            <p:cNvSpPr/>
            <p:nvPr/>
          </p:nvSpPr>
          <p:spPr>
            <a:xfrm>
              <a:off x="436034" y="728133"/>
              <a:ext cx="55036" cy="55036"/>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72" name="Group"/>
          <p:cNvGrpSpPr/>
          <p:nvPr/>
        </p:nvGrpSpPr>
        <p:grpSpPr>
          <a:xfrm>
            <a:off x="1996017" y="4800600"/>
            <a:ext cx="342901" cy="391586"/>
            <a:chOff x="0" y="0"/>
            <a:chExt cx="685800" cy="783170"/>
          </a:xfrm>
          <a:solidFill>
            <a:schemeClr val="tx1"/>
          </a:solidFill>
        </p:grpSpPr>
        <p:sp>
          <p:nvSpPr>
            <p:cNvPr id="2468" name="Shape"/>
            <p:cNvSpPr/>
            <p:nvPr/>
          </p:nvSpPr>
          <p:spPr>
            <a:xfrm>
              <a:off x="-1" y="0"/>
              <a:ext cx="685802" cy="486835"/>
            </a:xfrm>
            <a:custGeom>
              <a:avLst/>
              <a:gdLst/>
              <a:ahLst/>
              <a:cxnLst>
                <a:cxn ang="0">
                  <a:pos x="wd2" y="hd2"/>
                </a:cxn>
                <a:cxn ang="5400000">
                  <a:pos x="wd2" y="hd2"/>
                </a:cxn>
                <a:cxn ang="10800000">
                  <a:pos x="wd2" y="hd2"/>
                </a:cxn>
                <a:cxn ang="16200000">
                  <a:pos x="wd2" y="hd2"/>
                </a:cxn>
              </a:cxnLst>
              <a:rect l="0" t="0" r="r" b="b"/>
              <a:pathLst>
                <a:path w="21600" h="21600" extrusionOk="0">
                  <a:moveTo>
                    <a:pt x="19906" y="10500"/>
                  </a:moveTo>
                  <a:cubicBezTo>
                    <a:pt x="19906" y="9900"/>
                    <a:pt x="20118" y="9300"/>
                    <a:pt x="20118" y="8700"/>
                  </a:cubicBezTo>
                  <a:cubicBezTo>
                    <a:pt x="20118" y="3900"/>
                    <a:pt x="17365" y="0"/>
                    <a:pt x="13976" y="0"/>
                  </a:cubicBezTo>
                  <a:cubicBezTo>
                    <a:pt x="11647" y="0"/>
                    <a:pt x="9529" y="1800"/>
                    <a:pt x="8471" y="4500"/>
                  </a:cubicBezTo>
                  <a:cubicBezTo>
                    <a:pt x="8047" y="4500"/>
                    <a:pt x="7624" y="4200"/>
                    <a:pt x="6988" y="4200"/>
                  </a:cubicBezTo>
                  <a:cubicBezTo>
                    <a:pt x="4871" y="4200"/>
                    <a:pt x="3176" y="6600"/>
                    <a:pt x="3176" y="9600"/>
                  </a:cubicBezTo>
                  <a:cubicBezTo>
                    <a:pt x="1271" y="10500"/>
                    <a:pt x="0" y="12600"/>
                    <a:pt x="0" y="15000"/>
                  </a:cubicBezTo>
                  <a:cubicBezTo>
                    <a:pt x="0" y="18600"/>
                    <a:pt x="2965" y="21600"/>
                    <a:pt x="6141" y="21600"/>
                  </a:cubicBezTo>
                  <a:cubicBezTo>
                    <a:pt x="15459" y="21600"/>
                    <a:pt x="15459" y="21600"/>
                    <a:pt x="15459" y="21600"/>
                  </a:cubicBezTo>
                  <a:cubicBezTo>
                    <a:pt x="18847" y="21600"/>
                    <a:pt x="21600" y="18600"/>
                    <a:pt x="21600" y="15000"/>
                  </a:cubicBezTo>
                  <a:cubicBezTo>
                    <a:pt x="21600" y="13500"/>
                    <a:pt x="20965" y="11700"/>
                    <a:pt x="19906" y="105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69" name="Circle"/>
            <p:cNvSpPr/>
            <p:nvPr/>
          </p:nvSpPr>
          <p:spPr>
            <a:xfrm>
              <a:off x="-1" y="635000"/>
              <a:ext cx="148172" cy="1481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70" name="Circle"/>
            <p:cNvSpPr/>
            <p:nvPr/>
          </p:nvSpPr>
          <p:spPr>
            <a:xfrm>
              <a:off x="249767" y="533400"/>
              <a:ext cx="148172" cy="1481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71" name="Circle"/>
            <p:cNvSpPr/>
            <p:nvPr/>
          </p:nvSpPr>
          <p:spPr>
            <a:xfrm>
              <a:off x="491066" y="635000"/>
              <a:ext cx="148172" cy="1481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73" name="Shape"/>
          <p:cNvSpPr/>
          <p:nvPr/>
        </p:nvSpPr>
        <p:spPr>
          <a:xfrm>
            <a:off x="2853267" y="4800600"/>
            <a:ext cx="196851" cy="391585"/>
          </a:xfrm>
          <a:custGeom>
            <a:avLst/>
            <a:gdLst/>
            <a:ahLst/>
            <a:cxnLst>
              <a:cxn ang="0">
                <a:pos x="wd2" y="hd2"/>
              </a:cxn>
              <a:cxn ang="5400000">
                <a:pos x="wd2" y="hd2"/>
              </a:cxn>
              <a:cxn ang="10800000">
                <a:pos x="wd2" y="hd2"/>
              </a:cxn>
              <a:cxn ang="16200000">
                <a:pos x="wd2" y="hd2"/>
              </a:cxn>
            </a:cxnLst>
            <a:rect l="0" t="0" r="r" b="b"/>
            <a:pathLst>
              <a:path w="21600" h="21600" extrusionOk="0">
                <a:moveTo>
                  <a:pt x="16014" y="11545"/>
                </a:moveTo>
                <a:cubicBezTo>
                  <a:pt x="16014" y="9310"/>
                  <a:pt x="16014" y="9310"/>
                  <a:pt x="16014" y="9310"/>
                </a:cubicBezTo>
                <a:cubicBezTo>
                  <a:pt x="16014" y="2607"/>
                  <a:pt x="16014" y="2607"/>
                  <a:pt x="16014" y="2607"/>
                </a:cubicBezTo>
                <a:cubicBezTo>
                  <a:pt x="16014" y="1117"/>
                  <a:pt x="13779" y="0"/>
                  <a:pt x="10800" y="0"/>
                </a:cubicBezTo>
                <a:cubicBezTo>
                  <a:pt x="7821" y="0"/>
                  <a:pt x="5214" y="1117"/>
                  <a:pt x="5214" y="2607"/>
                </a:cubicBezTo>
                <a:cubicBezTo>
                  <a:pt x="5214" y="9310"/>
                  <a:pt x="5214" y="9310"/>
                  <a:pt x="5214" y="9310"/>
                </a:cubicBezTo>
                <a:cubicBezTo>
                  <a:pt x="5214" y="11545"/>
                  <a:pt x="5214" y="11545"/>
                  <a:pt x="5214" y="11545"/>
                </a:cubicBezTo>
                <a:cubicBezTo>
                  <a:pt x="1862" y="12476"/>
                  <a:pt x="0" y="14152"/>
                  <a:pt x="0" y="16200"/>
                </a:cubicBezTo>
                <a:cubicBezTo>
                  <a:pt x="0" y="19179"/>
                  <a:pt x="4841" y="21600"/>
                  <a:pt x="10800" y="21600"/>
                </a:cubicBezTo>
                <a:cubicBezTo>
                  <a:pt x="16759" y="21600"/>
                  <a:pt x="21600" y="19179"/>
                  <a:pt x="21600" y="16200"/>
                </a:cubicBezTo>
                <a:cubicBezTo>
                  <a:pt x="21600" y="14152"/>
                  <a:pt x="19366" y="12476"/>
                  <a:pt x="16014" y="11545"/>
                </a:cubicBezTo>
                <a:close/>
                <a:moveTo>
                  <a:pt x="7821" y="8007"/>
                </a:moveTo>
                <a:cubicBezTo>
                  <a:pt x="10800" y="8007"/>
                  <a:pt x="10800" y="8007"/>
                  <a:pt x="10800" y="8007"/>
                </a:cubicBezTo>
                <a:cubicBezTo>
                  <a:pt x="10800" y="6703"/>
                  <a:pt x="10800" y="6703"/>
                  <a:pt x="10800" y="6703"/>
                </a:cubicBezTo>
                <a:cubicBezTo>
                  <a:pt x="7821" y="6703"/>
                  <a:pt x="7821" y="6703"/>
                  <a:pt x="7821" y="6703"/>
                </a:cubicBezTo>
                <a:cubicBezTo>
                  <a:pt x="7821" y="5400"/>
                  <a:pt x="7821" y="5400"/>
                  <a:pt x="7821" y="5400"/>
                </a:cubicBezTo>
                <a:cubicBezTo>
                  <a:pt x="10800" y="5400"/>
                  <a:pt x="10800" y="5400"/>
                  <a:pt x="10800" y="5400"/>
                </a:cubicBezTo>
                <a:cubicBezTo>
                  <a:pt x="10800" y="3910"/>
                  <a:pt x="10800" y="3910"/>
                  <a:pt x="10800" y="3910"/>
                </a:cubicBezTo>
                <a:cubicBezTo>
                  <a:pt x="7821" y="3910"/>
                  <a:pt x="7821" y="3910"/>
                  <a:pt x="7821" y="3910"/>
                </a:cubicBezTo>
                <a:cubicBezTo>
                  <a:pt x="7821" y="2607"/>
                  <a:pt x="7821" y="2607"/>
                  <a:pt x="7821" y="2607"/>
                </a:cubicBezTo>
                <a:cubicBezTo>
                  <a:pt x="7821" y="1862"/>
                  <a:pt x="9310" y="1303"/>
                  <a:pt x="10800" y="1303"/>
                </a:cubicBezTo>
                <a:cubicBezTo>
                  <a:pt x="12290" y="1303"/>
                  <a:pt x="13407" y="1862"/>
                  <a:pt x="13407" y="2607"/>
                </a:cubicBezTo>
                <a:cubicBezTo>
                  <a:pt x="13407" y="9310"/>
                  <a:pt x="13407" y="9310"/>
                  <a:pt x="13407" y="9310"/>
                </a:cubicBezTo>
                <a:cubicBezTo>
                  <a:pt x="7821" y="9310"/>
                  <a:pt x="7821" y="9310"/>
                  <a:pt x="7821" y="9310"/>
                </a:cubicBezTo>
                <a:lnTo>
                  <a:pt x="7821" y="8007"/>
                </a:lnTo>
                <a:close/>
                <a:moveTo>
                  <a:pt x="10800" y="20110"/>
                </a:moveTo>
                <a:cubicBezTo>
                  <a:pt x="6331" y="20110"/>
                  <a:pt x="2607" y="18434"/>
                  <a:pt x="2607" y="16200"/>
                </a:cubicBezTo>
                <a:cubicBezTo>
                  <a:pt x="2607" y="15828"/>
                  <a:pt x="2607" y="15641"/>
                  <a:pt x="2607" y="15455"/>
                </a:cubicBezTo>
                <a:cubicBezTo>
                  <a:pt x="3352" y="17317"/>
                  <a:pt x="6703" y="18807"/>
                  <a:pt x="10800" y="18807"/>
                </a:cubicBezTo>
                <a:cubicBezTo>
                  <a:pt x="14524" y="18807"/>
                  <a:pt x="17876" y="17317"/>
                  <a:pt x="18621" y="15455"/>
                </a:cubicBezTo>
                <a:cubicBezTo>
                  <a:pt x="18621" y="15641"/>
                  <a:pt x="18621" y="15828"/>
                  <a:pt x="18621" y="16200"/>
                </a:cubicBezTo>
                <a:cubicBezTo>
                  <a:pt x="18621" y="18434"/>
                  <a:pt x="15269" y="20110"/>
                  <a:pt x="10800" y="20110"/>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74" name="Shape"/>
          <p:cNvSpPr/>
          <p:nvPr/>
        </p:nvSpPr>
        <p:spPr>
          <a:xfrm>
            <a:off x="3583517" y="4800600"/>
            <a:ext cx="366183" cy="391585"/>
          </a:xfrm>
          <a:custGeom>
            <a:avLst/>
            <a:gdLst/>
            <a:ahLst/>
            <a:cxnLst>
              <a:cxn ang="0">
                <a:pos x="wd2" y="hd2"/>
              </a:cxn>
              <a:cxn ang="5400000">
                <a:pos x="wd2" y="hd2"/>
              </a:cxn>
              <a:cxn ang="10800000">
                <a:pos x="wd2" y="hd2"/>
              </a:cxn>
              <a:cxn ang="16200000">
                <a:pos x="wd2" y="hd2"/>
              </a:cxn>
            </a:cxnLst>
            <a:rect l="0" t="0" r="r" b="b"/>
            <a:pathLst>
              <a:path w="21600" h="21600" extrusionOk="0">
                <a:moveTo>
                  <a:pt x="11494" y="1303"/>
                </a:moveTo>
                <a:cubicBezTo>
                  <a:pt x="11494" y="559"/>
                  <a:pt x="11494" y="559"/>
                  <a:pt x="11494" y="559"/>
                </a:cubicBezTo>
                <a:cubicBezTo>
                  <a:pt x="11494" y="186"/>
                  <a:pt x="11295" y="0"/>
                  <a:pt x="10899" y="0"/>
                </a:cubicBezTo>
                <a:cubicBezTo>
                  <a:pt x="10503" y="0"/>
                  <a:pt x="10106" y="186"/>
                  <a:pt x="10106" y="559"/>
                </a:cubicBezTo>
                <a:cubicBezTo>
                  <a:pt x="10106" y="1303"/>
                  <a:pt x="10106" y="1303"/>
                  <a:pt x="10106" y="1303"/>
                </a:cubicBezTo>
                <a:cubicBezTo>
                  <a:pt x="4558" y="1676"/>
                  <a:pt x="0" y="5959"/>
                  <a:pt x="0" y="11359"/>
                </a:cubicBezTo>
                <a:cubicBezTo>
                  <a:pt x="0" y="11545"/>
                  <a:pt x="0" y="11917"/>
                  <a:pt x="0" y="12103"/>
                </a:cubicBezTo>
                <a:cubicBezTo>
                  <a:pt x="198" y="12103"/>
                  <a:pt x="198" y="12103"/>
                  <a:pt x="198" y="12103"/>
                </a:cubicBezTo>
                <a:cubicBezTo>
                  <a:pt x="396" y="10614"/>
                  <a:pt x="1982" y="9310"/>
                  <a:pt x="3567" y="9310"/>
                </a:cubicBezTo>
                <a:cubicBezTo>
                  <a:pt x="5350" y="9310"/>
                  <a:pt x="6936" y="10614"/>
                  <a:pt x="7134" y="12103"/>
                </a:cubicBezTo>
                <a:cubicBezTo>
                  <a:pt x="7332" y="12103"/>
                  <a:pt x="7332" y="12103"/>
                  <a:pt x="7332" y="12103"/>
                </a:cubicBezTo>
                <a:cubicBezTo>
                  <a:pt x="7530" y="10800"/>
                  <a:pt x="8719" y="9683"/>
                  <a:pt x="10106" y="9497"/>
                </a:cubicBezTo>
                <a:cubicBezTo>
                  <a:pt x="10106" y="16759"/>
                  <a:pt x="10106" y="16759"/>
                  <a:pt x="10106" y="16759"/>
                </a:cubicBezTo>
                <a:cubicBezTo>
                  <a:pt x="10106" y="20110"/>
                  <a:pt x="9314" y="20110"/>
                  <a:pt x="7927" y="20110"/>
                </a:cubicBezTo>
                <a:cubicBezTo>
                  <a:pt x="5747" y="20110"/>
                  <a:pt x="5747" y="19552"/>
                  <a:pt x="5747" y="18248"/>
                </a:cubicBezTo>
                <a:cubicBezTo>
                  <a:pt x="5747" y="17876"/>
                  <a:pt x="5549" y="17503"/>
                  <a:pt x="5152" y="17503"/>
                </a:cubicBezTo>
                <a:cubicBezTo>
                  <a:pt x="4756" y="17503"/>
                  <a:pt x="4360" y="17876"/>
                  <a:pt x="4360" y="18248"/>
                </a:cubicBezTo>
                <a:cubicBezTo>
                  <a:pt x="4360" y="19552"/>
                  <a:pt x="4360" y="21600"/>
                  <a:pt x="7927" y="21600"/>
                </a:cubicBezTo>
                <a:cubicBezTo>
                  <a:pt x="9908" y="21600"/>
                  <a:pt x="11494" y="21228"/>
                  <a:pt x="11494" y="16759"/>
                </a:cubicBezTo>
                <a:cubicBezTo>
                  <a:pt x="11494" y="9497"/>
                  <a:pt x="11494" y="9497"/>
                  <a:pt x="11494" y="9497"/>
                </a:cubicBezTo>
                <a:cubicBezTo>
                  <a:pt x="12881" y="9683"/>
                  <a:pt x="14070" y="10800"/>
                  <a:pt x="14466" y="12103"/>
                </a:cubicBezTo>
                <a:cubicBezTo>
                  <a:pt x="14466" y="12103"/>
                  <a:pt x="14466" y="12103"/>
                  <a:pt x="14466" y="12103"/>
                </a:cubicBezTo>
                <a:cubicBezTo>
                  <a:pt x="14862" y="10614"/>
                  <a:pt x="16250" y="9310"/>
                  <a:pt x="18033" y="9310"/>
                </a:cubicBezTo>
                <a:cubicBezTo>
                  <a:pt x="19817" y="9310"/>
                  <a:pt x="21204" y="10614"/>
                  <a:pt x="21600" y="12103"/>
                </a:cubicBezTo>
                <a:cubicBezTo>
                  <a:pt x="21600" y="12103"/>
                  <a:pt x="21600" y="12103"/>
                  <a:pt x="21600" y="12103"/>
                </a:cubicBezTo>
                <a:cubicBezTo>
                  <a:pt x="21600" y="11917"/>
                  <a:pt x="21600" y="11545"/>
                  <a:pt x="21600" y="11359"/>
                </a:cubicBezTo>
                <a:cubicBezTo>
                  <a:pt x="21600" y="5959"/>
                  <a:pt x="17240" y="1676"/>
                  <a:pt x="11494" y="130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78" name="Group"/>
          <p:cNvGrpSpPr/>
          <p:nvPr/>
        </p:nvGrpSpPr>
        <p:grpSpPr>
          <a:xfrm>
            <a:off x="2779184" y="4068233"/>
            <a:ext cx="391585" cy="338669"/>
            <a:chOff x="0" y="0"/>
            <a:chExt cx="783168" cy="677336"/>
          </a:xfrm>
          <a:solidFill>
            <a:schemeClr val="tx1"/>
          </a:solidFill>
        </p:grpSpPr>
        <p:sp>
          <p:nvSpPr>
            <p:cNvPr id="2475" name="Shape"/>
            <p:cNvSpPr/>
            <p:nvPr/>
          </p:nvSpPr>
          <p:spPr>
            <a:xfrm>
              <a:off x="0" y="148168"/>
              <a:ext cx="97369" cy="529169"/>
            </a:xfrm>
            <a:custGeom>
              <a:avLst/>
              <a:gdLst/>
              <a:ahLst/>
              <a:cxnLst>
                <a:cxn ang="0">
                  <a:pos x="wd2" y="hd2"/>
                </a:cxn>
                <a:cxn ang="5400000">
                  <a:pos x="wd2" y="hd2"/>
                </a:cxn>
                <a:cxn ang="10800000">
                  <a:pos x="wd2" y="hd2"/>
                </a:cxn>
                <a:cxn ang="16200000">
                  <a:pos x="wd2" y="hd2"/>
                </a:cxn>
              </a:cxnLst>
              <a:rect l="0" t="0" r="r" b="b"/>
              <a:pathLst>
                <a:path w="21600" h="21600" extrusionOk="0">
                  <a:moveTo>
                    <a:pt x="0" y="3828"/>
                  </a:moveTo>
                  <a:cubicBezTo>
                    <a:pt x="0" y="17772"/>
                    <a:pt x="0" y="17772"/>
                    <a:pt x="0" y="17772"/>
                  </a:cubicBezTo>
                  <a:cubicBezTo>
                    <a:pt x="0" y="19959"/>
                    <a:pt x="9257" y="21600"/>
                    <a:pt x="21600" y="21600"/>
                  </a:cubicBezTo>
                  <a:cubicBezTo>
                    <a:pt x="21600" y="0"/>
                    <a:pt x="21600" y="0"/>
                    <a:pt x="21600" y="0"/>
                  </a:cubicBezTo>
                  <a:cubicBezTo>
                    <a:pt x="9257" y="0"/>
                    <a:pt x="0" y="1641"/>
                    <a:pt x="0" y="382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76" name="Shape"/>
            <p:cNvSpPr/>
            <p:nvPr/>
          </p:nvSpPr>
          <p:spPr>
            <a:xfrm>
              <a:off x="148168" y="0"/>
              <a:ext cx="486835" cy="677334"/>
            </a:xfrm>
            <a:custGeom>
              <a:avLst/>
              <a:gdLst/>
              <a:ahLst/>
              <a:cxnLst>
                <a:cxn ang="0">
                  <a:pos x="wd2" y="hd2"/>
                </a:cxn>
                <a:cxn ang="5400000">
                  <a:pos x="wd2" y="hd2"/>
                </a:cxn>
                <a:cxn ang="10800000">
                  <a:pos x="wd2" y="hd2"/>
                </a:cxn>
                <a:cxn ang="16200000">
                  <a:pos x="wd2" y="hd2"/>
                </a:cxn>
              </a:cxnLst>
              <a:rect l="0" t="0" r="r" b="b"/>
              <a:pathLst>
                <a:path w="21600" h="21600" extrusionOk="0">
                  <a:moveTo>
                    <a:pt x="17400" y="1497"/>
                  </a:moveTo>
                  <a:cubicBezTo>
                    <a:pt x="17400" y="642"/>
                    <a:pt x="16200" y="0"/>
                    <a:pt x="15000" y="0"/>
                  </a:cubicBezTo>
                  <a:cubicBezTo>
                    <a:pt x="6300" y="0"/>
                    <a:pt x="6300" y="0"/>
                    <a:pt x="6300" y="0"/>
                  </a:cubicBezTo>
                  <a:cubicBezTo>
                    <a:pt x="5100" y="0"/>
                    <a:pt x="4200" y="642"/>
                    <a:pt x="4200" y="1497"/>
                  </a:cubicBezTo>
                  <a:cubicBezTo>
                    <a:pt x="4200" y="4705"/>
                    <a:pt x="4200" y="4705"/>
                    <a:pt x="4200" y="4705"/>
                  </a:cubicBezTo>
                  <a:cubicBezTo>
                    <a:pt x="0" y="4705"/>
                    <a:pt x="0" y="4705"/>
                    <a:pt x="0" y="4705"/>
                  </a:cubicBezTo>
                  <a:cubicBezTo>
                    <a:pt x="0" y="21600"/>
                    <a:pt x="0" y="21600"/>
                    <a:pt x="0" y="21600"/>
                  </a:cubicBezTo>
                  <a:cubicBezTo>
                    <a:pt x="21600" y="21600"/>
                    <a:pt x="21600" y="21600"/>
                    <a:pt x="21600" y="21600"/>
                  </a:cubicBezTo>
                  <a:cubicBezTo>
                    <a:pt x="21600" y="4705"/>
                    <a:pt x="21600" y="4705"/>
                    <a:pt x="21600" y="4705"/>
                  </a:cubicBezTo>
                  <a:cubicBezTo>
                    <a:pt x="17400" y="4705"/>
                    <a:pt x="17400" y="4705"/>
                    <a:pt x="17400" y="4705"/>
                  </a:cubicBezTo>
                  <a:lnTo>
                    <a:pt x="17400" y="1497"/>
                  </a:lnTo>
                  <a:close/>
                  <a:moveTo>
                    <a:pt x="15000" y="4705"/>
                  </a:moveTo>
                  <a:cubicBezTo>
                    <a:pt x="6300" y="4705"/>
                    <a:pt x="6300" y="4705"/>
                    <a:pt x="6300" y="4705"/>
                  </a:cubicBezTo>
                  <a:cubicBezTo>
                    <a:pt x="6300" y="1497"/>
                    <a:pt x="6300" y="1497"/>
                    <a:pt x="6300" y="1497"/>
                  </a:cubicBezTo>
                  <a:cubicBezTo>
                    <a:pt x="15000" y="1497"/>
                    <a:pt x="15000" y="1497"/>
                    <a:pt x="15000" y="1497"/>
                  </a:cubicBezTo>
                  <a:lnTo>
                    <a:pt x="15000" y="4705"/>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77" name="Shape"/>
            <p:cNvSpPr/>
            <p:nvPr/>
          </p:nvSpPr>
          <p:spPr>
            <a:xfrm>
              <a:off x="681568" y="148168"/>
              <a:ext cx="101601" cy="5291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21600"/>
                    <a:pt x="0" y="21600"/>
                    <a:pt x="0" y="21600"/>
                  </a:cubicBezTo>
                  <a:cubicBezTo>
                    <a:pt x="11520" y="21600"/>
                    <a:pt x="21600" y="19959"/>
                    <a:pt x="21600" y="17772"/>
                  </a:cubicBezTo>
                  <a:cubicBezTo>
                    <a:pt x="21600" y="3828"/>
                    <a:pt x="21600" y="3828"/>
                    <a:pt x="21600" y="3828"/>
                  </a:cubicBezTo>
                  <a:cubicBezTo>
                    <a:pt x="21600" y="1641"/>
                    <a:pt x="11520" y="0"/>
                    <a:pt x="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79" name="Shape"/>
          <p:cNvSpPr/>
          <p:nvPr/>
        </p:nvSpPr>
        <p:spPr>
          <a:xfrm>
            <a:off x="2976033" y="1058166"/>
            <a:ext cx="177419" cy="199301"/>
          </a:xfrm>
          <a:custGeom>
            <a:avLst/>
            <a:gdLst/>
            <a:ahLst/>
            <a:cxnLst>
              <a:cxn ang="0">
                <a:pos x="wd2" y="hd2"/>
              </a:cxn>
              <a:cxn ang="5400000">
                <a:pos x="wd2" y="hd2"/>
              </a:cxn>
              <a:cxn ang="10800000">
                <a:pos x="wd2" y="hd2"/>
              </a:cxn>
              <a:cxn ang="16200000">
                <a:pos x="wd2" y="hd2"/>
              </a:cxn>
            </a:cxnLst>
            <a:rect l="0" t="0" r="r" b="b"/>
            <a:pathLst>
              <a:path w="21300" h="20753" extrusionOk="0">
                <a:moveTo>
                  <a:pt x="20400" y="8983"/>
                </a:moveTo>
                <a:cubicBezTo>
                  <a:pt x="14000" y="5848"/>
                  <a:pt x="14000" y="5848"/>
                  <a:pt x="14000" y="5848"/>
                </a:cubicBezTo>
                <a:cubicBezTo>
                  <a:pt x="12800" y="5151"/>
                  <a:pt x="10400" y="4106"/>
                  <a:pt x="9200" y="3409"/>
                </a:cubicBezTo>
                <a:cubicBezTo>
                  <a:pt x="2800" y="274"/>
                  <a:pt x="2800" y="274"/>
                  <a:pt x="2800" y="274"/>
                </a:cubicBezTo>
                <a:cubicBezTo>
                  <a:pt x="1200" y="-423"/>
                  <a:pt x="0" y="274"/>
                  <a:pt x="0" y="1667"/>
                </a:cubicBezTo>
                <a:cubicBezTo>
                  <a:pt x="0" y="19087"/>
                  <a:pt x="0" y="19087"/>
                  <a:pt x="0" y="19087"/>
                </a:cubicBezTo>
                <a:cubicBezTo>
                  <a:pt x="0" y="20480"/>
                  <a:pt x="1200" y="21177"/>
                  <a:pt x="2800" y="20480"/>
                </a:cubicBezTo>
                <a:cubicBezTo>
                  <a:pt x="8800" y="17345"/>
                  <a:pt x="8800" y="17345"/>
                  <a:pt x="8800" y="17345"/>
                </a:cubicBezTo>
                <a:cubicBezTo>
                  <a:pt x="10400" y="16648"/>
                  <a:pt x="12800" y="15603"/>
                  <a:pt x="14000" y="14906"/>
                </a:cubicBezTo>
                <a:cubicBezTo>
                  <a:pt x="20400" y="11771"/>
                  <a:pt x="20400" y="11771"/>
                  <a:pt x="20400" y="11771"/>
                </a:cubicBezTo>
                <a:cubicBezTo>
                  <a:pt x="21600" y="11074"/>
                  <a:pt x="21600" y="9680"/>
                  <a:pt x="20400" y="898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80" name="Shape"/>
          <p:cNvSpPr/>
          <p:nvPr/>
        </p:nvSpPr>
        <p:spPr>
          <a:xfrm>
            <a:off x="1340634" y="1058166"/>
            <a:ext cx="293433" cy="199301"/>
          </a:xfrm>
          <a:custGeom>
            <a:avLst/>
            <a:gdLst/>
            <a:ahLst/>
            <a:cxnLst>
              <a:cxn ang="0">
                <a:pos x="wd2" y="hd2"/>
              </a:cxn>
              <a:cxn ang="5400000">
                <a:pos x="wd2" y="hd2"/>
              </a:cxn>
              <a:cxn ang="10800000">
                <a:pos x="wd2" y="hd2"/>
              </a:cxn>
              <a:cxn ang="16200000">
                <a:pos x="wd2" y="hd2"/>
              </a:cxn>
            </a:cxnLst>
            <a:rect l="0" t="0" r="r" b="b"/>
            <a:pathLst>
              <a:path w="21389" h="20753" extrusionOk="0">
                <a:moveTo>
                  <a:pt x="20162" y="274"/>
                </a:moveTo>
                <a:cubicBezTo>
                  <a:pt x="16480" y="3409"/>
                  <a:pt x="16480" y="3409"/>
                  <a:pt x="16480" y="3409"/>
                </a:cubicBezTo>
                <a:cubicBezTo>
                  <a:pt x="15744" y="4106"/>
                  <a:pt x="14025" y="5151"/>
                  <a:pt x="13289" y="5848"/>
                </a:cubicBezTo>
                <a:cubicBezTo>
                  <a:pt x="12307" y="6545"/>
                  <a:pt x="12307" y="6545"/>
                  <a:pt x="12307" y="6545"/>
                </a:cubicBezTo>
                <a:cubicBezTo>
                  <a:pt x="12307" y="1667"/>
                  <a:pt x="12307" y="1667"/>
                  <a:pt x="12307" y="1667"/>
                </a:cubicBezTo>
                <a:cubicBezTo>
                  <a:pt x="12307" y="274"/>
                  <a:pt x="11816" y="-423"/>
                  <a:pt x="11080" y="274"/>
                </a:cubicBezTo>
                <a:cubicBezTo>
                  <a:pt x="7398" y="3409"/>
                  <a:pt x="7398" y="3409"/>
                  <a:pt x="7398" y="3409"/>
                </a:cubicBezTo>
                <a:cubicBezTo>
                  <a:pt x="6662" y="4106"/>
                  <a:pt x="5189" y="5151"/>
                  <a:pt x="4453" y="5848"/>
                </a:cubicBezTo>
                <a:cubicBezTo>
                  <a:pt x="525" y="8983"/>
                  <a:pt x="525" y="8983"/>
                  <a:pt x="525" y="8983"/>
                </a:cubicBezTo>
                <a:cubicBezTo>
                  <a:pt x="-211" y="9680"/>
                  <a:pt x="-211" y="11074"/>
                  <a:pt x="771" y="11771"/>
                </a:cubicBezTo>
                <a:cubicBezTo>
                  <a:pt x="4453" y="14906"/>
                  <a:pt x="4453" y="14906"/>
                  <a:pt x="4453" y="14906"/>
                </a:cubicBezTo>
                <a:cubicBezTo>
                  <a:pt x="5189" y="15603"/>
                  <a:pt x="6662" y="16648"/>
                  <a:pt x="7644" y="17345"/>
                </a:cubicBezTo>
                <a:cubicBezTo>
                  <a:pt x="11080" y="20480"/>
                  <a:pt x="11080" y="20480"/>
                  <a:pt x="11080" y="20480"/>
                </a:cubicBezTo>
                <a:cubicBezTo>
                  <a:pt x="11816" y="21177"/>
                  <a:pt x="12307" y="20480"/>
                  <a:pt x="12307" y="19087"/>
                </a:cubicBezTo>
                <a:cubicBezTo>
                  <a:pt x="12307" y="14209"/>
                  <a:pt x="12307" y="14209"/>
                  <a:pt x="12307" y="14209"/>
                </a:cubicBezTo>
                <a:cubicBezTo>
                  <a:pt x="13289" y="14906"/>
                  <a:pt x="13289" y="14906"/>
                  <a:pt x="13289" y="14906"/>
                </a:cubicBezTo>
                <a:cubicBezTo>
                  <a:pt x="14271" y="15603"/>
                  <a:pt x="15744" y="16648"/>
                  <a:pt x="16480" y="17345"/>
                </a:cubicBezTo>
                <a:cubicBezTo>
                  <a:pt x="20162" y="20480"/>
                  <a:pt x="20162" y="20480"/>
                  <a:pt x="20162" y="20480"/>
                </a:cubicBezTo>
                <a:cubicBezTo>
                  <a:pt x="20898" y="21177"/>
                  <a:pt x="21389" y="20480"/>
                  <a:pt x="21389" y="19087"/>
                </a:cubicBezTo>
                <a:cubicBezTo>
                  <a:pt x="21389" y="1667"/>
                  <a:pt x="21389" y="1667"/>
                  <a:pt x="21389" y="1667"/>
                </a:cubicBezTo>
                <a:cubicBezTo>
                  <a:pt x="21389" y="274"/>
                  <a:pt x="20898" y="-423"/>
                  <a:pt x="20162" y="274"/>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81" name="Shape"/>
          <p:cNvSpPr/>
          <p:nvPr/>
        </p:nvSpPr>
        <p:spPr>
          <a:xfrm>
            <a:off x="3708400" y="1063830"/>
            <a:ext cx="300162" cy="202063"/>
          </a:xfrm>
          <a:custGeom>
            <a:avLst/>
            <a:gdLst/>
            <a:ahLst/>
            <a:cxnLst>
              <a:cxn ang="0">
                <a:pos x="wd2" y="hd2"/>
              </a:cxn>
              <a:cxn ang="5400000">
                <a:pos x="wd2" y="hd2"/>
              </a:cxn>
              <a:cxn ang="10800000">
                <a:pos x="wd2" y="hd2"/>
              </a:cxn>
              <a:cxn ang="16200000">
                <a:pos x="wd2" y="hd2"/>
              </a:cxn>
            </a:cxnLst>
            <a:rect l="0" t="0" r="r" b="b"/>
            <a:pathLst>
              <a:path w="21420" h="20828" extrusionOk="0">
                <a:moveTo>
                  <a:pt x="20880" y="9058"/>
                </a:moveTo>
                <a:cubicBezTo>
                  <a:pt x="17040" y="5923"/>
                  <a:pt x="17040" y="5923"/>
                  <a:pt x="17040" y="5923"/>
                </a:cubicBezTo>
                <a:cubicBezTo>
                  <a:pt x="16320" y="5226"/>
                  <a:pt x="14880" y="4181"/>
                  <a:pt x="14160" y="3484"/>
                </a:cubicBezTo>
                <a:cubicBezTo>
                  <a:pt x="10320" y="349"/>
                  <a:pt x="10320" y="349"/>
                  <a:pt x="10320" y="349"/>
                </a:cubicBezTo>
                <a:cubicBezTo>
                  <a:pt x="9360" y="-348"/>
                  <a:pt x="8640" y="0"/>
                  <a:pt x="8640" y="1394"/>
                </a:cubicBezTo>
                <a:cubicBezTo>
                  <a:pt x="8640" y="6620"/>
                  <a:pt x="8640" y="6620"/>
                  <a:pt x="8640" y="6620"/>
                </a:cubicBezTo>
                <a:cubicBezTo>
                  <a:pt x="7920" y="5923"/>
                  <a:pt x="7920" y="5923"/>
                  <a:pt x="7920" y="5923"/>
                </a:cubicBezTo>
                <a:cubicBezTo>
                  <a:pt x="7200" y="5226"/>
                  <a:pt x="6000" y="4181"/>
                  <a:pt x="5040" y="3484"/>
                </a:cubicBezTo>
                <a:cubicBezTo>
                  <a:pt x="1440" y="349"/>
                  <a:pt x="1440" y="349"/>
                  <a:pt x="1440" y="349"/>
                </a:cubicBezTo>
                <a:cubicBezTo>
                  <a:pt x="480" y="-348"/>
                  <a:pt x="0" y="0"/>
                  <a:pt x="0" y="1394"/>
                </a:cubicBezTo>
                <a:cubicBezTo>
                  <a:pt x="0" y="8013"/>
                  <a:pt x="0" y="8013"/>
                  <a:pt x="0" y="8013"/>
                </a:cubicBezTo>
                <a:cubicBezTo>
                  <a:pt x="0" y="9058"/>
                  <a:pt x="0" y="11497"/>
                  <a:pt x="0" y="12891"/>
                </a:cubicBezTo>
                <a:cubicBezTo>
                  <a:pt x="0" y="19162"/>
                  <a:pt x="0" y="19162"/>
                  <a:pt x="0" y="19162"/>
                </a:cubicBezTo>
                <a:cubicBezTo>
                  <a:pt x="0" y="20555"/>
                  <a:pt x="480" y="21252"/>
                  <a:pt x="1440" y="20555"/>
                </a:cubicBezTo>
                <a:cubicBezTo>
                  <a:pt x="5040" y="17420"/>
                  <a:pt x="5040" y="17420"/>
                  <a:pt x="5040" y="17420"/>
                </a:cubicBezTo>
                <a:cubicBezTo>
                  <a:pt x="6000" y="16723"/>
                  <a:pt x="7200" y="15329"/>
                  <a:pt x="7920" y="14633"/>
                </a:cubicBezTo>
                <a:cubicBezTo>
                  <a:pt x="8640" y="14284"/>
                  <a:pt x="8640" y="14284"/>
                  <a:pt x="8640" y="14284"/>
                </a:cubicBezTo>
                <a:cubicBezTo>
                  <a:pt x="8640" y="19162"/>
                  <a:pt x="8640" y="19162"/>
                  <a:pt x="8640" y="19162"/>
                </a:cubicBezTo>
                <a:cubicBezTo>
                  <a:pt x="8640" y="20555"/>
                  <a:pt x="9360" y="21252"/>
                  <a:pt x="10320" y="20555"/>
                </a:cubicBezTo>
                <a:cubicBezTo>
                  <a:pt x="13920" y="17420"/>
                  <a:pt x="13920" y="17420"/>
                  <a:pt x="13920" y="17420"/>
                </a:cubicBezTo>
                <a:cubicBezTo>
                  <a:pt x="14880" y="16723"/>
                  <a:pt x="16320" y="15329"/>
                  <a:pt x="17040" y="14633"/>
                </a:cubicBezTo>
                <a:cubicBezTo>
                  <a:pt x="20880" y="11497"/>
                  <a:pt x="20880" y="11497"/>
                  <a:pt x="20880" y="11497"/>
                </a:cubicBezTo>
                <a:cubicBezTo>
                  <a:pt x="21600" y="10800"/>
                  <a:pt x="21600" y="9755"/>
                  <a:pt x="20880" y="9058"/>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82" name="Shape"/>
          <p:cNvSpPr/>
          <p:nvPr/>
        </p:nvSpPr>
        <p:spPr>
          <a:xfrm>
            <a:off x="632884" y="1063830"/>
            <a:ext cx="194734" cy="202063"/>
          </a:xfrm>
          <a:custGeom>
            <a:avLst/>
            <a:gdLst/>
            <a:ahLst/>
            <a:cxnLst>
              <a:cxn ang="0">
                <a:pos x="wd2" y="hd2"/>
              </a:cxn>
              <a:cxn ang="5400000">
                <a:pos x="wd2" y="hd2"/>
              </a:cxn>
              <a:cxn ang="10800000">
                <a:pos x="wd2" y="hd2"/>
              </a:cxn>
              <a:cxn ang="16200000">
                <a:pos x="wd2" y="hd2"/>
              </a:cxn>
            </a:cxnLst>
            <a:rect l="0" t="0" r="r" b="b"/>
            <a:pathLst>
              <a:path w="21600" h="20828" extrusionOk="0">
                <a:moveTo>
                  <a:pt x="19366" y="349"/>
                </a:moveTo>
                <a:cubicBezTo>
                  <a:pt x="13407" y="3484"/>
                  <a:pt x="13407" y="3484"/>
                  <a:pt x="13407" y="3484"/>
                </a:cubicBezTo>
                <a:cubicBezTo>
                  <a:pt x="12290" y="4181"/>
                  <a:pt x="10055" y="5226"/>
                  <a:pt x="8938" y="5923"/>
                </a:cubicBezTo>
                <a:cubicBezTo>
                  <a:pt x="5214" y="8013"/>
                  <a:pt x="5214" y="8013"/>
                  <a:pt x="5214" y="8013"/>
                </a:cubicBezTo>
                <a:cubicBezTo>
                  <a:pt x="5214" y="1742"/>
                  <a:pt x="5214" y="1742"/>
                  <a:pt x="5214" y="1742"/>
                </a:cubicBezTo>
                <a:cubicBezTo>
                  <a:pt x="5214" y="1046"/>
                  <a:pt x="4469" y="697"/>
                  <a:pt x="3724" y="697"/>
                </a:cubicBezTo>
                <a:cubicBezTo>
                  <a:pt x="1117" y="697"/>
                  <a:pt x="1117" y="697"/>
                  <a:pt x="1117" y="697"/>
                </a:cubicBezTo>
                <a:cubicBezTo>
                  <a:pt x="372" y="697"/>
                  <a:pt x="0" y="1046"/>
                  <a:pt x="0" y="1742"/>
                </a:cubicBezTo>
                <a:cubicBezTo>
                  <a:pt x="0" y="18813"/>
                  <a:pt x="0" y="18813"/>
                  <a:pt x="0" y="18813"/>
                </a:cubicBezTo>
                <a:cubicBezTo>
                  <a:pt x="0" y="19510"/>
                  <a:pt x="372" y="20207"/>
                  <a:pt x="1117" y="20207"/>
                </a:cubicBezTo>
                <a:cubicBezTo>
                  <a:pt x="3724" y="20207"/>
                  <a:pt x="3724" y="20207"/>
                  <a:pt x="3724" y="20207"/>
                </a:cubicBezTo>
                <a:cubicBezTo>
                  <a:pt x="4469" y="20207"/>
                  <a:pt x="5214" y="19510"/>
                  <a:pt x="5214" y="18813"/>
                </a:cubicBezTo>
                <a:cubicBezTo>
                  <a:pt x="5214" y="12891"/>
                  <a:pt x="5214" y="12891"/>
                  <a:pt x="5214" y="12891"/>
                </a:cubicBezTo>
                <a:cubicBezTo>
                  <a:pt x="8938" y="14633"/>
                  <a:pt x="8938" y="14633"/>
                  <a:pt x="8938" y="14633"/>
                </a:cubicBezTo>
                <a:cubicBezTo>
                  <a:pt x="10055" y="15329"/>
                  <a:pt x="12290" y="16723"/>
                  <a:pt x="13407" y="17420"/>
                </a:cubicBezTo>
                <a:cubicBezTo>
                  <a:pt x="19366" y="20555"/>
                  <a:pt x="19366" y="20555"/>
                  <a:pt x="19366" y="20555"/>
                </a:cubicBezTo>
                <a:cubicBezTo>
                  <a:pt x="20483" y="21252"/>
                  <a:pt x="21600" y="20555"/>
                  <a:pt x="21600" y="19162"/>
                </a:cubicBezTo>
                <a:cubicBezTo>
                  <a:pt x="21600" y="1394"/>
                  <a:pt x="21600" y="1394"/>
                  <a:pt x="21600" y="1394"/>
                </a:cubicBezTo>
                <a:cubicBezTo>
                  <a:pt x="21600" y="0"/>
                  <a:pt x="20483" y="-348"/>
                  <a:pt x="19366" y="349"/>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483" name="Shape"/>
          <p:cNvSpPr/>
          <p:nvPr/>
        </p:nvSpPr>
        <p:spPr>
          <a:xfrm>
            <a:off x="4533900" y="1058166"/>
            <a:ext cx="196851" cy="200022"/>
          </a:xfrm>
          <a:custGeom>
            <a:avLst/>
            <a:gdLst/>
            <a:ahLst/>
            <a:cxnLst>
              <a:cxn ang="0">
                <a:pos x="wd2" y="hd2"/>
              </a:cxn>
              <a:cxn ang="5400000">
                <a:pos x="wd2" y="hd2"/>
              </a:cxn>
              <a:cxn ang="10800000">
                <a:pos x="wd2" y="hd2"/>
              </a:cxn>
              <a:cxn ang="16200000">
                <a:pos x="wd2" y="hd2"/>
              </a:cxn>
            </a:cxnLst>
            <a:rect l="0" t="0" r="r" b="b"/>
            <a:pathLst>
              <a:path w="21600" h="20828" extrusionOk="0">
                <a:moveTo>
                  <a:pt x="20483" y="622"/>
                </a:moveTo>
                <a:cubicBezTo>
                  <a:pt x="17876" y="622"/>
                  <a:pt x="17876" y="622"/>
                  <a:pt x="17876" y="622"/>
                </a:cubicBezTo>
                <a:cubicBezTo>
                  <a:pt x="17131" y="622"/>
                  <a:pt x="16386" y="1319"/>
                  <a:pt x="16386" y="2016"/>
                </a:cubicBezTo>
                <a:cubicBezTo>
                  <a:pt x="16386" y="7938"/>
                  <a:pt x="16386" y="7938"/>
                  <a:pt x="16386" y="7938"/>
                </a:cubicBezTo>
                <a:cubicBezTo>
                  <a:pt x="12662" y="5848"/>
                  <a:pt x="12662" y="5848"/>
                  <a:pt x="12662" y="5848"/>
                </a:cubicBezTo>
                <a:cubicBezTo>
                  <a:pt x="11545" y="5151"/>
                  <a:pt x="9310" y="4106"/>
                  <a:pt x="8193" y="3409"/>
                </a:cubicBezTo>
                <a:cubicBezTo>
                  <a:pt x="2234" y="274"/>
                  <a:pt x="2234" y="274"/>
                  <a:pt x="2234" y="274"/>
                </a:cubicBezTo>
                <a:cubicBezTo>
                  <a:pt x="1117" y="-423"/>
                  <a:pt x="0" y="274"/>
                  <a:pt x="0" y="1667"/>
                </a:cubicBezTo>
                <a:cubicBezTo>
                  <a:pt x="0" y="19087"/>
                  <a:pt x="0" y="19087"/>
                  <a:pt x="0" y="19087"/>
                </a:cubicBezTo>
                <a:cubicBezTo>
                  <a:pt x="0" y="20480"/>
                  <a:pt x="1117" y="21177"/>
                  <a:pt x="2607" y="20480"/>
                </a:cubicBezTo>
                <a:cubicBezTo>
                  <a:pt x="8193" y="17345"/>
                  <a:pt x="8193" y="17345"/>
                  <a:pt x="8193" y="17345"/>
                </a:cubicBezTo>
                <a:cubicBezTo>
                  <a:pt x="9310" y="16648"/>
                  <a:pt x="11545" y="15603"/>
                  <a:pt x="12662" y="14906"/>
                </a:cubicBezTo>
                <a:cubicBezTo>
                  <a:pt x="16386" y="12816"/>
                  <a:pt x="16386" y="12816"/>
                  <a:pt x="16386" y="12816"/>
                </a:cubicBezTo>
                <a:cubicBezTo>
                  <a:pt x="16386" y="19435"/>
                  <a:pt x="16386" y="19435"/>
                  <a:pt x="16386" y="19435"/>
                </a:cubicBezTo>
                <a:cubicBezTo>
                  <a:pt x="16386" y="20132"/>
                  <a:pt x="17131" y="20829"/>
                  <a:pt x="17876" y="20829"/>
                </a:cubicBezTo>
                <a:cubicBezTo>
                  <a:pt x="20483" y="20829"/>
                  <a:pt x="20483" y="20829"/>
                  <a:pt x="20483" y="20829"/>
                </a:cubicBezTo>
                <a:cubicBezTo>
                  <a:pt x="21228" y="20829"/>
                  <a:pt x="21600" y="20132"/>
                  <a:pt x="21600" y="19435"/>
                </a:cubicBezTo>
                <a:cubicBezTo>
                  <a:pt x="21600" y="2016"/>
                  <a:pt x="21600" y="2016"/>
                  <a:pt x="21600" y="2016"/>
                </a:cubicBezTo>
                <a:cubicBezTo>
                  <a:pt x="21600" y="1319"/>
                  <a:pt x="21228" y="622"/>
                  <a:pt x="20483" y="622"/>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86" name="Group"/>
          <p:cNvGrpSpPr/>
          <p:nvPr/>
        </p:nvGrpSpPr>
        <p:grpSpPr>
          <a:xfrm>
            <a:off x="2167468" y="1064684"/>
            <a:ext cx="196850" cy="218018"/>
            <a:chOff x="0" y="0"/>
            <a:chExt cx="393698" cy="436034"/>
          </a:xfrm>
          <a:solidFill>
            <a:schemeClr val="tx1"/>
          </a:solidFill>
        </p:grpSpPr>
        <p:sp>
          <p:nvSpPr>
            <p:cNvPr id="2484" name="Shape"/>
            <p:cNvSpPr/>
            <p:nvPr/>
          </p:nvSpPr>
          <p:spPr>
            <a:xfrm>
              <a:off x="0" y="0"/>
              <a:ext cx="148169" cy="436035"/>
            </a:xfrm>
            <a:custGeom>
              <a:avLst/>
              <a:gdLst/>
              <a:ahLst/>
              <a:cxnLst>
                <a:cxn ang="0">
                  <a:pos x="wd2" y="hd2"/>
                </a:cxn>
                <a:cxn ang="5400000">
                  <a:pos x="wd2" y="hd2"/>
                </a:cxn>
                <a:cxn ang="10800000">
                  <a:pos x="wd2" y="hd2"/>
                </a:cxn>
                <a:cxn ang="16200000">
                  <a:pos x="wd2" y="hd2"/>
                </a:cxn>
              </a:cxnLst>
              <a:rect l="0" t="0" r="r" b="b"/>
              <a:pathLst>
                <a:path w="21600" h="21600" extrusionOk="0">
                  <a:moveTo>
                    <a:pt x="14727" y="0"/>
                  </a:moveTo>
                  <a:cubicBezTo>
                    <a:pt x="7855" y="0"/>
                    <a:pt x="7855" y="0"/>
                    <a:pt x="7855" y="0"/>
                  </a:cubicBezTo>
                  <a:cubicBezTo>
                    <a:pt x="3927" y="0"/>
                    <a:pt x="0" y="997"/>
                    <a:pt x="0" y="2326"/>
                  </a:cubicBezTo>
                  <a:cubicBezTo>
                    <a:pt x="0" y="19274"/>
                    <a:pt x="0" y="19274"/>
                    <a:pt x="0" y="19274"/>
                  </a:cubicBezTo>
                  <a:cubicBezTo>
                    <a:pt x="0" y="20603"/>
                    <a:pt x="3927" y="21600"/>
                    <a:pt x="7855" y="21600"/>
                  </a:cubicBezTo>
                  <a:cubicBezTo>
                    <a:pt x="14727" y="21600"/>
                    <a:pt x="14727" y="21600"/>
                    <a:pt x="14727" y="21600"/>
                  </a:cubicBezTo>
                  <a:cubicBezTo>
                    <a:pt x="18655" y="21600"/>
                    <a:pt x="21600" y="20603"/>
                    <a:pt x="21600" y="19274"/>
                  </a:cubicBezTo>
                  <a:cubicBezTo>
                    <a:pt x="21600" y="2326"/>
                    <a:pt x="21600" y="2326"/>
                    <a:pt x="21600" y="2326"/>
                  </a:cubicBezTo>
                  <a:cubicBezTo>
                    <a:pt x="21600" y="997"/>
                    <a:pt x="18655" y="0"/>
                    <a:pt x="14727"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85" name="Shape"/>
            <p:cNvSpPr/>
            <p:nvPr/>
          </p:nvSpPr>
          <p:spPr>
            <a:xfrm>
              <a:off x="249765" y="0"/>
              <a:ext cx="143934" cy="436035"/>
            </a:xfrm>
            <a:custGeom>
              <a:avLst/>
              <a:gdLst/>
              <a:ahLst/>
              <a:cxnLst>
                <a:cxn ang="0">
                  <a:pos x="wd2" y="hd2"/>
                </a:cxn>
                <a:cxn ang="5400000">
                  <a:pos x="wd2" y="hd2"/>
                </a:cxn>
                <a:cxn ang="10800000">
                  <a:pos x="wd2" y="hd2"/>
                </a:cxn>
                <a:cxn ang="16200000">
                  <a:pos x="wd2" y="hd2"/>
                </a:cxn>
              </a:cxnLst>
              <a:rect l="0" t="0" r="r" b="b"/>
              <a:pathLst>
                <a:path w="21600" h="21600" extrusionOk="0">
                  <a:moveTo>
                    <a:pt x="14400" y="0"/>
                  </a:moveTo>
                  <a:cubicBezTo>
                    <a:pt x="7200" y="0"/>
                    <a:pt x="7200" y="0"/>
                    <a:pt x="7200" y="0"/>
                  </a:cubicBezTo>
                  <a:cubicBezTo>
                    <a:pt x="3086" y="0"/>
                    <a:pt x="0" y="997"/>
                    <a:pt x="0" y="2326"/>
                  </a:cubicBezTo>
                  <a:cubicBezTo>
                    <a:pt x="0" y="19274"/>
                    <a:pt x="0" y="19274"/>
                    <a:pt x="0" y="19274"/>
                  </a:cubicBezTo>
                  <a:cubicBezTo>
                    <a:pt x="0" y="20603"/>
                    <a:pt x="3086" y="21600"/>
                    <a:pt x="7200" y="21600"/>
                  </a:cubicBezTo>
                  <a:cubicBezTo>
                    <a:pt x="14400" y="21600"/>
                    <a:pt x="14400" y="21600"/>
                    <a:pt x="14400" y="21600"/>
                  </a:cubicBezTo>
                  <a:cubicBezTo>
                    <a:pt x="18514" y="21600"/>
                    <a:pt x="21600" y="20603"/>
                    <a:pt x="21600" y="19274"/>
                  </a:cubicBezTo>
                  <a:cubicBezTo>
                    <a:pt x="21600" y="2326"/>
                    <a:pt x="21600" y="2326"/>
                    <a:pt x="21600" y="2326"/>
                  </a:cubicBezTo>
                  <a:cubicBezTo>
                    <a:pt x="21600" y="997"/>
                    <a:pt x="18514" y="0"/>
                    <a:pt x="144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487" name="Shape"/>
          <p:cNvSpPr/>
          <p:nvPr/>
        </p:nvSpPr>
        <p:spPr>
          <a:xfrm>
            <a:off x="5122333" y="1064684"/>
            <a:ext cx="391585" cy="218017"/>
          </a:xfrm>
          <a:custGeom>
            <a:avLst/>
            <a:gdLst/>
            <a:ahLst/>
            <a:cxnLst>
              <a:cxn ang="0">
                <a:pos x="wd2" y="hd2"/>
              </a:cxn>
              <a:cxn ang="5400000">
                <a:pos x="wd2" y="hd2"/>
              </a:cxn>
              <a:cxn ang="10800000">
                <a:pos x="wd2" y="hd2"/>
              </a:cxn>
              <a:cxn ang="16200000">
                <a:pos x="wd2" y="hd2"/>
              </a:cxn>
            </a:cxnLst>
            <a:rect l="0" t="0" r="r" b="b"/>
            <a:pathLst>
              <a:path w="21600" h="21600" extrusionOk="0">
                <a:moveTo>
                  <a:pt x="20199" y="7340"/>
                </a:moveTo>
                <a:lnTo>
                  <a:pt x="20199" y="0"/>
                </a:lnTo>
                <a:lnTo>
                  <a:pt x="0" y="0"/>
                </a:lnTo>
                <a:lnTo>
                  <a:pt x="0" y="21600"/>
                </a:lnTo>
                <a:lnTo>
                  <a:pt x="20199" y="21600"/>
                </a:lnTo>
                <a:lnTo>
                  <a:pt x="20199" y="16986"/>
                </a:lnTo>
                <a:lnTo>
                  <a:pt x="21600" y="16986"/>
                </a:lnTo>
                <a:lnTo>
                  <a:pt x="21600" y="7340"/>
                </a:lnTo>
                <a:lnTo>
                  <a:pt x="20199" y="7340"/>
                </a:lnTo>
                <a:close/>
                <a:moveTo>
                  <a:pt x="17514" y="16986"/>
                </a:moveTo>
                <a:lnTo>
                  <a:pt x="2685" y="16986"/>
                </a:lnTo>
                <a:lnTo>
                  <a:pt x="2685" y="4614"/>
                </a:lnTo>
                <a:lnTo>
                  <a:pt x="17514" y="4614"/>
                </a:lnTo>
                <a:lnTo>
                  <a:pt x="17514" y="16986"/>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490" name="Group"/>
          <p:cNvGrpSpPr/>
          <p:nvPr/>
        </p:nvGrpSpPr>
        <p:grpSpPr>
          <a:xfrm>
            <a:off x="5903384" y="1064684"/>
            <a:ext cx="389468" cy="218018"/>
            <a:chOff x="0" y="0"/>
            <a:chExt cx="778933" cy="436034"/>
          </a:xfrm>
          <a:solidFill>
            <a:schemeClr val="tx1"/>
          </a:solidFill>
        </p:grpSpPr>
        <p:sp>
          <p:nvSpPr>
            <p:cNvPr id="2488" name="Shape"/>
            <p:cNvSpPr/>
            <p:nvPr/>
          </p:nvSpPr>
          <p:spPr>
            <a:xfrm>
              <a:off x="0" y="0"/>
              <a:ext cx="778934" cy="436035"/>
            </a:xfrm>
            <a:custGeom>
              <a:avLst/>
              <a:gdLst/>
              <a:ahLst/>
              <a:cxnLst>
                <a:cxn ang="0">
                  <a:pos x="wd2" y="hd2"/>
                </a:cxn>
                <a:cxn ang="5400000">
                  <a:pos x="wd2" y="hd2"/>
                </a:cxn>
                <a:cxn ang="10800000">
                  <a:pos x="wd2" y="hd2"/>
                </a:cxn>
                <a:cxn ang="16200000">
                  <a:pos x="wd2" y="hd2"/>
                </a:cxn>
              </a:cxnLst>
              <a:rect l="0" t="0" r="r" b="b"/>
              <a:pathLst>
                <a:path w="21600" h="21600" extrusionOk="0">
                  <a:moveTo>
                    <a:pt x="20309" y="7340"/>
                  </a:moveTo>
                  <a:lnTo>
                    <a:pt x="20309" y="0"/>
                  </a:lnTo>
                  <a:lnTo>
                    <a:pt x="0" y="0"/>
                  </a:lnTo>
                  <a:lnTo>
                    <a:pt x="0" y="21600"/>
                  </a:lnTo>
                  <a:lnTo>
                    <a:pt x="20309" y="21600"/>
                  </a:lnTo>
                  <a:lnTo>
                    <a:pt x="20309" y="16986"/>
                  </a:lnTo>
                  <a:lnTo>
                    <a:pt x="21600" y="16986"/>
                  </a:lnTo>
                  <a:lnTo>
                    <a:pt x="21600" y="7340"/>
                  </a:lnTo>
                  <a:lnTo>
                    <a:pt x="20309" y="7340"/>
                  </a:lnTo>
                  <a:close/>
                  <a:moveTo>
                    <a:pt x="17491" y="16986"/>
                  </a:moveTo>
                  <a:lnTo>
                    <a:pt x="2583" y="16986"/>
                  </a:lnTo>
                  <a:lnTo>
                    <a:pt x="2583" y="4614"/>
                  </a:lnTo>
                  <a:lnTo>
                    <a:pt x="17491" y="4614"/>
                  </a:lnTo>
                  <a:lnTo>
                    <a:pt x="17491" y="169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89" name="Shape"/>
            <p:cNvSpPr/>
            <p:nvPr/>
          </p:nvSpPr>
          <p:spPr>
            <a:xfrm>
              <a:off x="148168" y="148165"/>
              <a:ext cx="287867" cy="139702"/>
            </a:xfrm>
            <a:custGeom>
              <a:avLst/>
              <a:gdLst/>
              <a:ahLst/>
              <a:cxnLst>
                <a:cxn ang="0">
                  <a:pos x="wd2" y="hd2"/>
                </a:cxn>
                <a:cxn ang="5400000">
                  <a:pos x="wd2" y="hd2"/>
                </a:cxn>
                <a:cxn ang="10800000">
                  <a:pos x="wd2" y="hd2"/>
                </a:cxn>
                <a:cxn ang="16200000">
                  <a:pos x="wd2" y="hd2"/>
                </a:cxn>
              </a:cxnLst>
              <a:rect l="0" t="0" r="r" b="b"/>
              <a:pathLst>
                <a:path w="21600" h="21600" extrusionOk="0">
                  <a:moveTo>
                    <a:pt x="10482" y="0"/>
                  </a:moveTo>
                  <a:lnTo>
                    <a:pt x="0" y="0"/>
                  </a:lnTo>
                  <a:lnTo>
                    <a:pt x="0" y="21600"/>
                  </a:lnTo>
                  <a:lnTo>
                    <a:pt x="21600" y="21600"/>
                  </a:lnTo>
                  <a:lnTo>
                    <a:pt x="10482"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93" name="Group"/>
          <p:cNvGrpSpPr/>
          <p:nvPr/>
        </p:nvGrpSpPr>
        <p:grpSpPr>
          <a:xfrm>
            <a:off x="6682317" y="1064684"/>
            <a:ext cx="389468" cy="218018"/>
            <a:chOff x="0" y="0"/>
            <a:chExt cx="778933" cy="436034"/>
          </a:xfrm>
          <a:solidFill>
            <a:schemeClr val="tx1"/>
          </a:solidFill>
        </p:grpSpPr>
        <p:sp>
          <p:nvSpPr>
            <p:cNvPr id="2491" name="Shape"/>
            <p:cNvSpPr/>
            <p:nvPr/>
          </p:nvSpPr>
          <p:spPr>
            <a:xfrm>
              <a:off x="0" y="0"/>
              <a:ext cx="778934" cy="436035"/>
            </a:xfrm>
            <a:custGeom>
              <a:avLst/>
              <a:gdLst/>
              <a:ahLst/>
              <a:cxnLst>
                <a:cxn ang="0">
                  <a:pos x="wd2" y="hd2"/>
                </a:cxn>
                <a:cxn ang="5400000">
                  <a:pos x="wd2" y="hd2"/>
                </a:cxn>
                <a:cxn ang="10800000">
                  <a:pos x="wd2" y="hd2"/>
                </a:cxn>
                <a:cxn ang="16200000">
                  <a:pos x="wd2" y="hd2"/>
                </a:cxn>
              </a:cxnLst>
              <a:rect l="0" t="0" r="r" b="b"/>
              <a:pathLst>
                <a:path w="21600" h="21600" extrusionOk="0">
                  <a:moveTo>
                    <a:pt x="20309" y="7340"/>
                  </a:moveTo>
                  <a:lnTo>
                    <a:pt x="20309" y="0"/>
                  </a:lnTo>
                  <a:lnTo>
                    <a:pt x="0" y="0"/>
                  </a:lnTo>
                  <a:lnTo>
                    <a:pt x="0" y="21600"/>
                  </a:lnTo>
                  <a:lnTo>
                    <a:pt x="20309" y="21600"/>
                  </a:lnTo>
                  <a:lnTo>
                    <a:pt x="20309" y="16986"/>
                  </a:lnTo>
                  <a:lnTo>
                    <a:pt x="21600" y="16986"/>
                  </a:lnTo>
                  <a:lnTo>
                    <a:pt x="21600" y="7340"/>
                  </a:lnTo>
                  <a:lnTo>
                    <a:pt x="20309" y="7340"/>
                  </a:lnTo>
                  <a:close/>
                  <a:moveTo>
                    <a:pt x="17726" y="16986"/>
                  </a:moveTo>
                  <a:lnTo>
                    <a:pt x="2817" y="16986"/>
                  </a:lnTo>
                  <a:lnTo>
                    <a:pt x="2817" y="4614"/>
                  </a:lnTo>
                  <a:lnTo>
                    <a:pt x="17726" y="4614"/>
                  </a:lnTo>
                  <a:lnTo>
                    <a:pt x="17726" y="169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92" name="Rectangle"/>
            <p:cNvSpPr/>
            <p:nvPr/>
          </p:nvSpPr>
          <p:spPr>
            <a:xfrm>
              <a:off x="148168" y="148165"/>
              <a:ext cx="436035" cy="139702"/>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96" name="Group"/>
          <p:cNvGrpSpPr/>
          <p:nvPr/>
        </p:nvGrpSpPr>
        <p:grpSpPr>
          <a:xfrm>
            <a:off x="7465484" y="1064684"/>
            <a:ext cx="389468" cy="218018"/>
            <a:chOff x="0" y="0"/>
            <a:chExt cx="778933" cy="436034"/>
          </a:xfrm>
          <a:solidFill>
            <a:schemeClr val="tx1"/>
          </a:solidFill>
        </p:grpSpPr>
        <p:sp>
          <p:nvSpPr>
            <p:cNvPr id="2494" name="Shape"/>
            <p:cNvSpPr/>
            <p:nvPr/>
          </p:nvSpPr>
          <p:spPr>
            <a:xfrm>
              <a:off x="0" y="0"/>
              <a:ext cx="778934" cy="436035"/>
            </a:xfrm>
            <a:custGeom>
              <a:avLst/>
              <a:gdLst/>
              <a:ahLst/>
              <a:cxnLst>
                <a:cxn ang="0">
                  <a:pos x="wd2" y="hd2"/>
                </a:cxn>
                <a:cxn ang="5400000">
                  <a:pos x="wd2" y="hd2"/>
                </a:cxn>
                <a:cxn ang="10800000">
                  <a:pos x="wd2" y="hd2"/>
                </a:cxn>
                <a:cxn ang="16200000">
                  <a:pos x="wd2" y="hd2"/>
                </a:cxn>
              </a:cxnLst>
              <a:rect l="0" t="0" r="r" b="b"/>
              <a:pathLst>
                <a:path w="21600" h="21600" extrusionOk="0">
                  <a:moveTo>
                    <a:pt x="20191" y="7340"/>
                  </a:moveTo>
                  <a:lnTo>
                    <a:pt x="20191" y="0"/>
                  </a:lnTo>
                  <a:lnTo>
                    <a:pt x="0" y="0"/>
                  </a:lnTo>
                  <a:lnTo>
                    <a:pt x="0" y="21600"/>
                  </a:lnTo>
                  <a:lnTo>
                    <a:pt x="20191" y="21600"/>
                  </a:lnTo>
                  <a:lnTo>
                    <a:pt x="20191" y="16986"/>
                  </a:lnTo>
                  <a:lnTo>
                    <a:pt x="21600" y="16986"/>
                  </a:lnTo>
                  <a:lnTo>
                    <a:pt x="21600" y="7340"/>
                  </a:lnTo>
                  <a:lnTo>
                    <a:pt x="20191" y="7340"/>
                  </a:lnTo>
                  <a:close/>
                  <a:moveTo>
                    <a:pt x="17491" y="16986"/>
                  </a:moveTo>
                  <a:lnTo>
                    <a:pt x="2583" y="16986"/>
                  </a:lnTo>
                  <a:lnTo>
                    <a:pt x="2583" y="4614"/>
                  </a:lnTo>
                  <a:lnTo>
                    <a:pt x="17491" y="4614"/>
                  </a:lnTo>
                  <a:lnTo>
                    <a:pt x="17491" y="16986"/>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95" name="Shape"/>
            <p:cNvSpPr/>
            <p:nvPr/>
          </p:nvSpPr>
          <p:spPr>
            <a:xfrm>
              <a:off x="139701" y="148165"/>
              <a:ext cx="444502" cy="139702"/>
            </a:xfrm>
            <a:custGeom>
              <a:avLst/>
              <a:gdLst/>
              <a:ahLst/>
              <a:cxnLst>
                <a:cxn ang="0">
                  <a:pos x="wd2" y="hd2"/>
                </a:cxn>
                <a:cxn ang="5400000">
                  <a:pos x="wd2" y="hd2"/>
                </a:cxn>
                <a:cxn ang="10800000">
                  <a:pos x="wd2" y="hd2"/>
                </a:cxn>
                <a:cxn ang="16200000">
                  <a:pos x="wd2" y="hd2"/>
                </a:cxn>
              </a:cxnLst>
              <a:rect l="0" t="0" r="r" b="b"/>
              <a:pathLst>
                <a:path w="21600" h="21600" extrusionOk="0">
                  <a:moveTo>
                    <a:pt x="12137" y="21600"/>
                  </a:moveTo>
                  <a:lnTo>
                    <a:pt x="21600" y="0"/>
                  </a:lnTo>
                  <a:lnTo>
                    <a:pt x="12137" y="7200"/>
                  </a:lnTo>
                  <a:lnTo>
                    <a:pt x="9669" y="0"/>
                  </a:lnTo>
                  <a:lnTo>
                    <a:pt x="0" y="21600"/>
                  </a:lnTo>
                  <a:lnTo>
                    <a:pt x="9669" y="14400"/>
                  </a:lnTo>
                  <a:lnTo>
                    <a:pt x="12137"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499" name="Group"/>
          <p:cNvGrpSpPr/>
          <p:nvPr/>
        </p:nvGrpSpPr>
        <p:grpSpPr>
          <a:xfrm>
            <a:off x="9804401" y="893233"/>
            <a:ext cx="342901" cy="389467"/>
            <a:chOff x="0" y="0"/>
            <a:chExt cx="685800" cy="778933"/>
          </a:xfrm>
          <a:solidFill>
            <a:schemeClr val="tx1"/>
          </a:solidFill>
        </p:grpSpPr>
        <p:sp>
          <p:nvSpPr>
            <p:cNvPr id="2497" name="Shape"/>
            <p:cNvSpPr/>
            <p:nvPr/>
          </p:nvSpPr>
          <p:spPr>
            <a:xfrm>
              <a:off x="-1" y="0"/>
              <a:ext cx="101601" cy="778934"/>
            </a:xfrm>
            <a:custGeom>
              <a:avLst/>
              <a:gdLst/>
              <a:ahLst/>
              <a:cxnLst>
                <a:cxn ang="0">
                  <a:pos x="wd2" y="hd2"/>
                </a:cxn>
                <a:cxn ang="5400000">
                  <a:pos x="wd2" y="hd2"/>
                </a:cxn>
                <a:cxn ang="10800000">
                  <a:pos x="wd2" y="hd2"/>
                </a:cxn>
                <a:cxn ang="16200000">
                  <a:pos x="wd2" y="hd2"/>
                </a:cxn>
              </a:cxnLst>
              <a:rect l="0" t="0" r="r" b="b"/>
              <a:pathLst>
                <a:path w="21600" h="21600" extrusionOk="0">
                  <a:moveTo>
                    <a:pt x="0" y="1303"/>
                  </a:moveTo>
                  <a:cubicBezTo>
                    <a:pt x="0" y="20297"/>
                    <a:pt x="0" y="20297"/>
                    <a:pt x="0" y="20297"/>
                  </a:cubicBezTo>
                  <a:cubicBezTo>
                    <a:pt x="0" y="21041"/>
                    <a:pt x="5760" y="21600"/>
                    <a:pt x="11520" y="21600"/>
                  </a:cubicBezTo>
                  <a:cubicBezTo>
                    <a:pt x="21600" y="21600"/>
                    <a:pt x="21600" y="21600"/>
                    <a:pt x="21600" y="21600"/>
                  </a:cubicBezTo>
                  <a:cubicBezTo>
                    <a:pt x="21600" y="0"/>
                    <a:pt x="21600" y="0"/>
                    <a:pt x="21600" y="0"/>
                  </a:cubicBezTo>
                  <a:cubicBezTo>
                    <a:pt x="11520" y="0"/>
                    <a:pt x="11520" y="0"/>
                    <a:pt x="11520" y="0"/>
                  </a:cubicBezTo>
                  <a:cubicBezTo>
                    <a:pt x="5760" y="0"/>
                    <a:pt x="0" y="559"/>
                    <a:pt x="0" y="1303"/>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498" name="Shape"/>
            <p:cNvSpPr/>
            <p:nvPr/>
          </p:nvSpPr>
          <p:spPr>
            <a:xfrm>
              <a:off x="148165" y="0"/>
              <a:ext cx="537636" cy="77893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0" y="0"/>
                  </a:lnTo>
                  <a:close/>
                  <a:moveTo>
                    <a:pt x="15647" y="8217"/>
                  </a:moveTo>
                  <a:lnTo>
                    <a:pt x="7824" y="8217"/>
                  </a:lnTo>
                  <a:lnTo>
                    <a:pt x="7824" y="4109"/>
                  </a:lnTo>
                  <a:lnTo>
                    <a:pt x="15647" y="4109"/>
                  </a:lnTo>
                  <a:lnTo>
                    <a:pt x="15647" y="821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500" name="Shape"/>
          <p:cNvSpPr/>
          <p:nvPr/>
        </p:nvSpPr>
        <p:spPr>
          <a:xfrm>
            <a:off x="9025467" y="899584"/>
            <a:ext cx="366185" cy="389468"/>
          </a:xfrm>
          <a:custGeom>
            <a:avLst/>
            <a:gdLst/>
            <a:ahLst/>
            <a:cxnLst>
              <a:cxn ang="0">
                <a:pos x="wd2" y="hd2"/>
              </a:cxn>
              <a:cxn ang="5400000">
                <a:pos x="wd2" y="hd2"/>
              </a:cxn>
              <a:cxn ang="10800000">
                <a:pos x="wd2" y="hd2"/>
              </a:cxn>
              <a:cxn ang="16200000">
                <a:pos x="wd2" y="hd2"/>
              </a:cxn>
            </a:cxnLst>
            <a:rect l="0" t="0" r="r" b="b"/>
            <a:pathLst>
              <a:path w="21600" h="21600" extrusionOk="0">
                <a:moveTo>
                  <a:pt x="20213" y="0"/>
                </a:moveTo>
                <a:cubicBezTo>
                  <a:pt x="2972" y="0"/>
                  <a:pt x="2972" y="0"/>
                  <a:pt x="2972" y="0"/>
                </a:cubicBezTo>
                <a:cubicBezTo>
                  <a:pt x="2180" y="0"/>
                  <a:pt x="1387" y="559"/>
                  <a:pt x="1387" y="1303"/>
                </a:cubicBezTo>
                <a:cubicBezTo>
                  <a:pt x="1387" y="4097"/>
                  <a:pt x="1387" y="4097"/>
                  <a:pt x="1387" y="4097"/>
                </a:cubicBezTo>
                <a:cubicBezTo>
                  <a:pt x="3567" y="4097"/>
                  <a:pt x="3567" y="4097"/>
                  <a:pt x="3567" y="4097"/>
                </a:cubicBezTo>
                <a:cubicBezTo>
                  <a:pt x="3963" y="4097"/>
                  <a:pt x="4360" y="4469"/>
                  <a:pt x="4360" y="4841"/>
                </a:cubicBezTo>
                <a:cubicBezTo>
                  <a:pt x="4360" y="5214"/>
                  <a:pt x="3963" y="5400"/>
                  <a:pt x="3567" y="5400"/>
                </a:cubicBezTo>
                <a:cubicBezTo>
                  <a:pt x="793" y="5400"/>
                  <a:pt x="793" y="5400"/>
                  <a:pt x="793" y="5400"/>
                </a:cubicBezTo>
                <a:cubicBezTo>
                  <a:pt x="396" y="5400"/>
                  <a:pt x="0" y="5772"/>
                  <a:pt x="0" y="6145"/>
                </a:cubicBezTo>
                <a:cubicBezTo>
                  <a:pt x="0" y="6517"/>
                  <a:pt x="396" y="6703"/>
                  <a:pt x="793" y="6703"/>
                </a:cubicBezTo>
                <a:cubicBezTo>
                  <a:pt x="1387" y="6703"/>
                  <a:pt x="1387" y="6703"/>
                  <a:pt x="1387" y="6703"/>
                </a:cubicBezTo>
                <a:cubicBezTo>
                  <a:pt x="1387" y="9497"/>
                  <a:pt x="1387" y="9497"/>
                  <a:pt x="1387" y="9497"/>
                </a:cubicBezTo>
                <a:cubicBezTo>
                  <a:pt x="3567" y="9497"/>
                  <a:pt x="3567" y="9497"/>
                  <a:pt x="3567" y="9497"/>
                </a:cubicBezTo>
                <a:cubicBezTo>
                  <a:pt x="3963" y="9497"/>
                  <a:pt x="4360" y="9869"/>
                  <a:pt x="4360" y="10241"/>
                </a:cubicBezTo>
                <a:cubicBezTo>
                  <a:pt x="4360" y="10614"/>
                  <a:pt x="3963" y="10800"/>
                  <a:pt x="3567" y="10800"/>
                </a:cubicBezTo>
                <a:cubicBezTo>
                  <a:pt x="793" y="10800"/>
                  <a:pt x="793" y="10800"/>
                  <a:pt x="793" y="10800"/>
                </a:cubicBezTo>
                <a:cubicBezTo>
                  <a:pt x="396" y="10800"/>
                  <a:pt x="0" y="11172"/>
                  <a:pt x="0" y="11545"/>
                </a:cubicBezTo>
                <a:cubicBezTo>
                  <a:pt x="0" y="11917"/>
                  <a:pt x="396" y="12290"/>
                  <a:pt x="793" y="12290"/>
                </a:cubicBezTo>
                <a:cubicBezTo>
                  <a:pt x="1387" y="12290"/>
                  <a:pt x="1387" y="12290"/>
                  <a:pt x="1387" y="12290"/>
                </a:cubicBezTo>
                <a:cubicBezTo>
                  <a:pt x="1387" y="14897"/>
                  <a:pt x="1387" y="14897"/>
                  <a:pt x="1387" y="14897"/>
                </a:cubicBezTo>
                <a:cubicBezTo>
                  <a:pt x="3567" y="14897"/>
                  <a:pt x="3567" y="14897"/>
                  <a:pt x="3567" y="14897"/>
                </a:cubicBezTo>
                <a:cubicBezTo>
                  <a:pt x="3963" y="14897"/>
                  <a:pt x="4360" y="15269"/>
                  <a:pt x="4360" y="15641"/>
                </a:cubicBezTo>
                <a:cubicBezTo>
                  <a:pt x="4360" y="16014"/>
                  <a:pt x="3963" y="16200"/>
                  <a:pt x="3567" y="16200"/>
                </a:cubicBezTo>
                <a:cubicBezTo>
                  <a:pt x="793" y="16200"/>
                  <a:pt x="793" y="16200"/>
                  <a:pt x="793" y="16200"/>
                </a:cubicBezTo>
                <a:cubicBezTo>
                  <a:pt x="396" y="16200"/>
                  <a:pt x="0" y="16572"/>
                  <a:pt x="0" y="16945"/>
                </a:cubicBezTo>
                <a:cubicBezTo>
                  <a:pt x="0" y="17317"/>
                  <a:pt x="396" y="17690"/>
                  <a:pt x="793" y="17690"/>
                </a:cubicBezTo>
                <a:cubicBezTo>
                  <a:pt x="1387" y="17690"/>
                  <a:pt x="1387" y="17690"/>
                  <a:pt x="1387" y="17690"/>
                </a:cubicBezTo>
                <a:cubicBezTo>
                  <a:pt x="1387" y="20297"/>
                  <a:pt x="1387" y="20297"/>
                  <a:pt x="1387" y="20297"/>
                </a:cubicBezTo>
                <a:cubicBezTo>
                  <a:pt x="1387" y="21041"/>
                  <a:pt x="2180" y="21600"/>
                  <a:pt x="2972" y="21600"/>
                </a:cubicBezTo>
                <a:cubicBezTo>
                  <a:pt x="20213" y="21600"/>
                  <a:pt x="20213" y="21600"/>
                  <a:pt x="20213" y="21600"/>
                </a:cubicBezTo>
                <a:cubicBezTo>
                  <a:pt x="21006" y="21600"/>
                  <a:pt x="21600" y="21041"/>
                  <a:pt x="21600" y="20297"/>
                </a:cubicBezTo>
                <a:cubicBezTo>
                  <a:pt x="21600" y="1303"/>
                  <a:pt x="21600" y="1303"/>
                  <a:pt x="21600" y="1303"/>
                </a:cubicBezTo>
                <a:cubicBezTo>
                  <a:pt x="21600" y="559"/>
                  <a:pt x="21006" y="0"/>
                  <a:pt x="20213" y="0"/>
                </a:cubicBezTo>
                <a:close/>
                <a:moveTo>
                  <a:pt x="17240" y="9497"/>
                </a:moveTo>
                <a:cubicBezTo>
                  <a:pt x="8719" y="9497"/>
                  <a:pt x="8719" y="9497"/>
                  <a:pt x="8719" y="9497"/>
                </a:cubicBezTo>
                <a:cubicBezTo>
                  <a:pt x="8719" y="4097"/>
                  <a:pt x="8719" y="4097"/>
                  <a:pt x="8719" y="4097"/>
                </a:cubicBezTo>
                <a:cubicBezTo>
                  <a:pt x="17240" y="4097"/>
                  <a:pt x="17240" y="4097"/>
                  <a:pt x="17240" y="4097"/>
                </a:cubicBezTo>
                <a:lnTo>
                  <a:pt x="17240" y="9497"/>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504" name="Group"/>
          <p:cNvGrpSpPr/>
          <p:nvPr/>
        </p:nvGrpSpPr>
        <p:grpSpPr>
          <a:xfrm>
            <a:off x="8269817" y="893233"/>
            <a:ext cx="366185" cy="389467"/>
            <a:chOff x="0" y="0"/>
            <a:chExt cx="732368" cy="778933"/>
          </a:xfrm>
          <a:solidFill>
            <a:schemeClr val="tx1"/>
          </a:solidFill>
        </p:grpSpPr>
        <p:sp>
          <p:nvSpPr>
            <p:cNvPr id="2501" name="Shape"/>
            <p:cNvSpPr/>
            <p:nvPr/>
          </p:nvSpPr>
          <p:spPr>
            <a:xfrm>
              <a:off x="-1" y="0"/>
              <a:ext cx="732370" cy="778934"/>
            </a:xfrm>
            <a:custGeom>
              <a:avLst/>
              <a:gdLst/>
              <a:ahLst/>
              <a:cxnLst>
                <a:cxn ang="0">
                  <a:pos x="wd2" y="hd2"/>
                </a:cxn>
                <a:cxn ang="5400000">
                  <a:pos x="wd2" y="hd2"/>
                </a:cxn>
                <a:cxn ang="10800000">
                  <a:pos x="wd2" y="hd2"/>
                </a:cxn>
                <a:cxn ang="16200000">
                  <a:pos x="wd2" y="hd2"/>
                </a:cxn>
              </a:cxnLst>
              <a:rect l="0" t="0" r="r" b="b"/>
              <a:pathLst>
                <a:path w="21600" h="21600" extrusionOk="0">
                  <a:moveTo>
                    <a:pt x="20213" y="0"/>
                  </a:moveTo>
                  <a:cubicBezTo>
                    <a:pt x="1387" y="0"/>
                    <a:pt x="1387" y="0"/>
                    <a:pt x="1387" y="0"/>
                  </a:cubicBezTo>
                  <a:cubicBezTo>
                    <a:pt x="594" y="0"/>
                    <a:pt x="0" y="559"/>
                    <a:pt x="0" y="1303"/>
                  </a:cubicBezTo>
                  <a:cubicBezTo>
                    <a:pt x="0" y="18993"/>
                    <a:pt x="0" y="18993"/>
                    <a:pt x="0" y="18993"/>
                  </a:cubicBezTo>
                  <a:cubicBezTo>
                    <a:pt x="0" y="19738"/>
                    <a:pt x="594" y="20297"/>
                    <a:pt x="1387" y="20297"/>
                  </a:cubicBezTo>
                  <a:cubicBezTo>
                    <a:pt x="2972" y="20297"/>
                    <a:pt x="2972" y="20297"/>
                    <a:pt x="2972" y="20297"/>
                  </a:cubicBezTo>
                  <a:cubicBezTo>
                    <a:pt x="2972" y="21041"/>
                    <a:pt x="3567" y="21600"/>
                    <a:pt x="4360" y="21600"/>
                  </a:cubicBezTo>
                  <a:cubicBezTo>
                    <a:pt x="5152" y="21600"/>
                    <a:pt x="5747" y="21041"/>
                    <a:pt x="5747" y="20297"/>
                  </a:cubicBezTo>
                  <a:cubicBezTo>
                    <a:pt x="15853" y="20297"/>
                    <a:pt x="15853" y="20297"/>
                    <a:pt x="15853" y="20297"/>
                  </a:cubicBezTo>
                  <a:cubicBezTo>
                    <a:pt x="15853" y="21041"/>
                    <a:pt x="16448" y="21600"/>
                    <a:pt x="17240" y="21600"/>
                  </a:cubicBezTo>
                  <a:cubicBezTo>
                    <a:pt x="18033" y="21600"/>
                    <a:pt x="18628" y="21041"/>
                    <a:pt x="18628" y="20297"/>
                  </a:cubicBezTo>
                  <a:cubicBezTo>
                    <a:pt x="20213" y="20297"/>
                    <a:pt x="20213" y="20297"/>
                    <a:pt x="20213" y="20297"/>
                  </a:cubicBezTo>
                  <a:cubicBezTo>
                    <a:pt x="21006" y="20297"/>
                    <a:pt x="21600" y="19738"/>
                    <a:pt x="21600" y="18993"/>
                  </a:cubicBezTo>
                  <a:cubicBezTo>
                    <a:pt x="21600" y="1303"/>
                    <a:pt x="21600" y="1303"/>
                    <a:pt x="21600" y="1303"/>
                  </a:cubicBezTo>
                  <a:cubicBezTo>
                    <a:pt x="21600" y="559"/>
                    <a:pt x="21006" y="0"/>
                    <a:pt x="20213" y="0"/>
                  </a:cubicBezTo>
                  <a:close/>
                  <a:moveTo>
                    <a:pt x="18628" y="17503"/>
                  </a:moveTo>
                  <a:cubicBezTo>
                    <a:pt x="2972" y="17503"/>
                    <a:pt x="2972" y="17503"/>
                    <a:pt x="2972" y="17503"/>
                  </a:cubicBezTo>
                  <a:cubicBezTo>
                    <a:pt x="2972" y="10800"/>
                    <a:pt x="2972" y="10800"/>
                    <a:pt x="2972" y="10800"/>
                  </a:cubicBezTo>
                  <a:cubicBezTo>
                    <a:pt x="18628" y="10800"/>
                    <a:pt x="18628" y="10800"/>
                    <a:pt x="18628" y="10800"/>
                  </a:cubicBezTo>
                  <a:lnTo>
                    <a:pt x="18628" y="17503"/>
                  </a:lnTo>
                  <a:close/>
                  <a:moveTo>
                    <a:pt x="18628" y="9497"/>
                  </a:moveTo>
                  <a:cubicBezTo>
                    <a:pt x="2972" y="9497"/>
                    <a:pt x="2972" y="9497"/>
                    <a:pt x="2972" y="9497"/>
                  </a:cubicBezTo>
                  <a:cubicBezTo>
                    <a:pt x="2972" y="2793"/>
                    <a:pt x="2972" y="2793"/>
                    <a:pt x="2972" y="2793"/>
                  </a:cubicBezTo>
                  <a:cubicBezTo>
                    <a:pt x="18628" y="2793"/>
                    <a:pt x="18628" y="2793"/>
                    <a:pt x="18628" y="2793"/>
                  </a:cubicBezTo>
                  <a:lnTo>
                    <a:pt x="18628" y="949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02" name="Shape"/>
            <p:cNvSpPr/>
            <p:nvPr/>
          </p:nvSpPr>
          <p:spPr>
            <a:xfrm>
              <a:off x="148168" y="436034"/>
              <a:ext cx="436035" cy="14816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21600" y="21600"/>
                  </a:lnTo>
                  <a:lnTo>
                    <a:pt x="21600" y="0"/>
                  </a:lnTo>
                  <a:close/>
                  <a:moveTo>
                    <a:pt x="14260" y="14811"/>
                  </a:moveTo>
                  <a:lnTo>
                    <a:pt x="7340" y="14811"/>
                  </a:lnTo>
                  <a:lnTo>
                    <a:pt x="7340" y="8023"/>
                  </a:lnTo>
                  <a:lnTo>
                    <a:pt x="14260" y="8023"/>
                  </a:lnTo>
                  <a:lnTo>
                    <a:pt x="14260" y="14811"/>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03" name="Shape"/>
            <p:cNvSpPr/>
            <p:nvPr/>
          </p:nvSpPr>
          <p:spPr>
            <a:xfrm>
              <a:off x="148168" y="148168"/>
              <a:ext cx="436035" cy="14816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21600" y="21600"/>
                  </a:lnTo>
                  <a:lnTo>
                    <a:pt x="21600" y="0"/>
                  </a:lnTo>
                  <a:close/>
                  <a:moveTo>
                    <a:pt x="14260" y="13577"/>
                  </a:moveTo>
                  <a:lnTo>
                    <a:pt x="7340" y="13577"/>
                  </a:lnTo>
                  <a:lnTo>
                    <a:pt x="7340" y="6789"/>
                  </a:lnTo>
                  <a:lnTo>
                    <a:pt x="14260" y="6789"/>
                  </a:lnTo>
                  <a:lnTo>
                    <a:pt x="14260" y="1357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505" name="Shape"/>
          <p:cNvSpPr/>
          <p:nvPr/>
        </p:nvSpPr>
        <p:spPr>
          <a:xfrm>
            <a:off x="10587567" y="967317"/>
            <a:ext cx="391585" cy="315383"/>
          </a:xfrm>
          <a:custGeom>
            <a:avLst/>
            <a:gdLst/>
            <a:ahLst/>
            <a:cxnLst>
              <a:cxn ang="0">
                <a:pos x="wd2" y="hd2"/>
              </a:cxn>
              <a:cxn ang="5400000">
                <a:pos x="wd2" y="hd2"/>
              </a:cxn>
              <a:cxn ang="10800000">
                <a:pos x="wd2" y="hd2"/>
              </a:cxn>
              <a:cxn ang="16200000">
                <a:pos x="wd2" y="hd2"/>
              </a:cxn>
            </a:cxnLst>
            <a:rect l="0" t="0" r="r" b="b"/>
            <a:pathLst>
              <a:path w="21600" h="21600" extrusionOk="0">
                <a:moveTo>
                  <a:pt x="10800" y="5055"/>
                </a:moveTo>
                <a:cubicBezTo>
                  <a:pt x="10800" y="689"/>
                  <a:pt x="3166" y="0"/>
                  <a:pt x="0" y="0"/>
                </a:cubicBezTo>
                <a:cubicBezTo>
                  <a:pt x="0" y="18383"/>
                  <a:pt x="0" y="18383"/>
                  <a:pt x="0" y="18383"/>
                </a:cubicBezTo>
                <a:cubicBezTo>
                  <a:pt x="559" y="18383"/>
                  <a:pt x="559" y="18383"/>
                  <a:pt x="559" y="18383"/>
                </a:cubicBezTo>
                <a:cubicBezTo>
                  <a:pt x="931" y="18383"/>
                  <a:pt x="1117" y="18383"/>
                  <a:pt x="1303" y="18383"/>
                </a:cubicBezTo>
                <a:cubicBezTo>
                  <a:pt x="1303" y="19991"/>
                  <a:pt x="1303" y="19991"/>
                  <a:pt x="1303" y="19991"/>
                </a:cubicBezTo>
                <a:cubicBezTo>
                  <a:pt x="3910" y="19991"/>
                  <a:pt x="9497" y="19072"/>
                  <a:pt x="9497" y="21600"/>
                </a:cubicBezTo>
                <a:cubicBezTo>
                  <a:pt x="12103" y="21600"/>
                  <a:pt x="12103" y="21600"/>
                  <a:pt x="12103" y="21600"/>
                </a:cubicBezTo>
                <a:cubicBezTo>
                  <a:pt x="12103" y="19072"/>
                  <a:pt x="17503" y="19991"/>
                  <a:pt x="20297" y="19991"/>
                </a:cubicBezTo>
                <a:cubicBezTo>
                  <a:pt x="20297" y="18383"/>
                  <a:pt x="20297" y="18383"/>
                  <a:pt x="20297" y="18383"/>
                </a:cubicBezTo>
                <a:cubicBezTo>
                  <a:pt x="20483" y="18383"/>
                  <a:pt x="20669" y="18383"/>
                  <a:pt x="20855" y="18383"/>
                </a:cubicBezTo>
                <a:cubicBezTo>
                  <a:pt x="21600" y="18383"/>
                  <a:pt x="21600" y="18383"/>
                  <a:pt x="21600" y="18383"/>
                </a:cubicBezTo>
                <a:cubicBezTo>
                  <a:pt x="21600" y="0"/>
                  <a:pt x="21600" y="0"/>
                  <a:pt x="21600" y="0"/>
                </a:cubicBezTo>
                <a:cubicBezTo>
                  <a:pt x="18248" y="0"/>
                  <a:pt x="10800" y="689"/>
                  <a:pt x="10800" y="5055"/>
                </a:cubicBezTo>
                <a:close/>
                <a:moveTo>
                  <a:pt x="9497" y="17464"/>
                </a:moveTo>
                <a:cubicBezTo>
                  <a:pt x="7448" y="15855"/>
                  <a:pt x="3724" y="15855"/>
                  <a:pt x="1303" y="15855"/>
                </a:cubicBezTo>
                <a:cubicBezTo>
                  <a:pt x="1303" y="1609"/>
                  <a:pt x="1303" y="1609"/>
                  <a:pt x="1303" y="1609"/>
                </a:cubicBezTo>
                <a:cubicBezTo>
                  <a:pt x="2048" y="1609"/>
                  <a:pt x="2607" y="1609"/>
                  <a:pt x="3166" y="1609"/>
                </a:cubicBezTo>
                <a:cubicBezTo>
                  <a:pt x="3538" y="1838"/>
                  <a:pt x="3538" y="1838"/>
                  <a:pt x="3538" y="1838"/>
                </a:cubicBezTo>
                <a:cubicBezTo>
                  <a:pt x="3538" y="1838"/>
                  <a:pt x="3538" y="1838"/>
                  <a:pt x="3538" y="1838"/>
                </a:cubicBezTo>
                <a:cubicBezTo>
                  <a:pt x="6331" y="2068"/>
                  <a:pt x="9124" y="2757"/>
                  <a:pt x="9310" y="4596"/>
                </a:cubicBezTo>
                <a:cubicBezTo>
                  <a:pt x="9497" y="5055"/>
                  <a:pt x="9497" y="5055"/>
                  <a:pt x="9497" y="5055"/>
                </a:cubicBezTo>
                <a:lnTo>
                  <a:pt x="9497" y="17464"/>
                </a:lnTo>
                <a:close/>
                <a:moveTo>
                  <a:pt x="20297" y="15855"/>
                </a:moveTo>
                <a:cubicBezTo>
                  <a:pt x="17690" y="15855"/>
                  <a:pt x="14152" y="15855"/>
                  <a:pt x="12103" y="17464"/>
                </a:cubicBezTo>
                <a:cubicBezTo>
                  <a:pt x="12103" y="5055"/>
                  <a:pt x="12103" y="5055"/>
                  <a:pt x="12103" y="5055"/>
                </a:cubicBezTo>
                <a:cubicBezTo>
                  <a:pt x="12103" y="3906"/>
                  <a:pt x="13593" y="1609"/>
                  <a:pt x="20297" y="1609"/>
                </a:cubicBezTo>
                <a:lnTo>
                  <a:pt x="20297" y="15855"/>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506" name="Shape"/>
          <p:cNvSpPr/>
          <p:nvPr/>
        </p:nvSpPr>
        <p:spPr>
          <a:xfrm>
            <a:off x="11368618" y="893233"/>
            <a:ext cx="389467" cy="389467"/>
          </a:xfrm>
          <a:custGeom>
            <a:avLst/>
            <a:gdLst/>
            <a:ahLst/>
            <a:cxnLst>
              <a:cxn ang="0">
                <a:pos x="wd2" y="hd2"/>
              </a:cxn>
              <a:cxn ang="5400000">
                <a:pos x="wd2" y="hd2"/>
              </a:cxn>
              <a:cxn ang="10800000">
                <a:pos x="wd2" y="hd2"/>
              </a:cxn>
              <a:cxn ang="16200000">
                <a:pos x="wd2" y="hd2"/>
              </a:cxn>
            </a:cxnLst>
            <a:rect l="0" t="0" r="r" b="b"/>
            <a:pathLst>
              <a:path w="21600" h="21600" extrusionOk="0">
                <a:moveTo>
                  <a:pt x="17491" y="13617"/>
                </a:moveTo>
                <a:lnTo>
                  <a:pt x="17491" y="9509"/>
                </a:lnTo>
                <a:lnTo>
                  <a:pt x="12091" y="9509"/>
                </a:lnTo>
                <a:lnTo>
                  <a:pt x="12091" y="8217"/>
                </a:lnTo>
                <a:lnTo>
                  <a:pt x="16200" y="8217"/>
                </a:lnTo>
                <a:lnTo>
                  <a:pt x="16200" y="0"/>
                </a:lnTo>
                <a:lnTo>
                  <a:pt x="6691" y="0"/>
                </a:lnTo>
                <a:lnTo>
                  <a:pt x="6691" y="8217"/>
                </a:lnTo>
                <a:lnTo>
                  <a:pt x="10800" y="8217"/>
                </a:lnTo>
                <a:lnTo>
                  <a:pt x="10800" y="9509"/>
                </a:lnTo>
                <a:lnTo>
                  <a:pt x="4109" y="9509"/>
                </a:lnTo>
                <a:lnTo>
                  <a:pt x="4109" y="13617"/>
                </a:lnTo>
                <a:lnTo>
                  <a:pt x="0" y="13617"/>
                </a:lnTo>
                <a:lnTo>
                  <a:pt x="0" y="21600"/>
                </a:lnTo>
                <a:lnTo>
                  <a:pt x="9509" y="21600"/>
                </a:lnTo>
                <a:lnTo>
                  <a:pt x="9509" y="13617"/>
                </a:lnTo>
                <a:lnTo>
                  <a:pt x="5400" y="13617"/>
                </a:lnTo>
                <a:lnTo>
                  <a:pt x="5400" y="10800"/>
                </a:lnTo>
                <a:lnTo>
                  <a:pt x="16200" y="10800"/>
                </a:lnTo>
                <a:lnTo>
                  <a:pt x="16200" y="13617"/>
                </a:lnTo>
                <a:lnTo>
                  <a:pt x="12091" y="13617"/>
                </a:lnTo>
                <a:lnTo>
                  <a:pt x="12091" y="21600"/>
                </a:lnTo>
                <a:lnTo>
                  <a:pt x="21600" y="21600"/>
                </a:lnTo>
                <a:lnTo>
                  <a:pt x="21600" y="13617"/>
                </a:lnTo>
                <a:lnTo>
                  <a:pt x="17491" y="13617"/>
                </a:lnTo>
                <a:close/>
                <a:moveTo>
                  <a:pt x="8217" y="14909"/>
                </a:moveTo>
                <a:lnTo>
                  <a:pt x="8217" y="16200"/>
                </a:lnTo>
                <a:lnTo>
                  <a:pt x="1291" y="16200"/>
                </a:lnTo>
                <a:lnTo>
                  <a:pt x="1291" y="14909"/>
                </a:lnTo>
                <a:lnTo>
                  <a:pt x="8217" y="14909"/>
                </a:lnTo>
                <a:close/>
                <a:moveTo>
                  <a:pt x="8217" y="2700"/>
                </a:moveTo>
                <a:lnTo>
                  <a:pt x="8217" y="1291"/>
                </a:lnTo>
                <a:lnTo>
                  <a:pt x="14909" y="1291"/>
                </a:lnTo>
                <a:lnTo>
                  <a:pt x="14909" y="2700"/>
                </a:lnTo>
                <a:lnTo>
                  <a:pt x="8217" y="2700"/>
                </a:lnTo>
                <a:close/>
                <a:moveTo>
                  <a:pt x="20309" y="16200"/>
                </a:moveTo>
                <a:lnTo>
                  <a:pt x="13617" y="16200"/>
                </a:lnTo>
                <a:lnTo>
                  <a:pt x="13617" y="14909"/>
                </a:lnTo>
                <a:lnTo>
                  <a:pt x="20309" y="14909"/>
                </a:lnTo>
                <a:lnTo>
                  <a:pt x="20309" y="162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510" name="Group"/>
          <p:cNvGrpSpPr/>
          <p:nvPr/>
        </p:nvGrpSpPr>
        <p:grpSpPr>
          <a:xfrm>
            <a:off x="1996017" y="1672167"/>
            <a:ext cx="393701" cy="393702"/>
            <a:chOff x="0" y="0"/>
            <a:chExt cx="787400" cy="787402"/>
          </a:xfrm>
          <a:solidFill>
            <a:schemeClr val="tx1"/>
          </a:solidFill>
        </p:grpSpPr>
        <p:sp>
          <p:nvSpPr>
            <p:cNvPr id="2507" name="Shape"/>
            <p:cNvSpPr/>
            <p:nvPr/>
          </p:nvSpPr>
          <p:spPr>
            <a:xfrm>
              <a:off x="0" y="-1"/>
              <a:ext cx="787401" cy="194735"/>
            </a:xfrm>
            <a:custGeom>
              <a:avLst/>
              <a:gdLst/>
              <a:ahLst/>
              <a:cxnLst>
                <a:cxn ang="0">
                  <a:pos x="wd2" y="hd2"/>
                </a:cxn>
                <a:cxn ang="5400000">
                  <a:pos x="wd2" y="hd2"/>
                </a:cxn>
                <a:cxn ang="10800000">
                  <a:pos x="wd2" y="hd2"/>
                </a:cxn>
                <a:cxn ang="16200000">
                  <a:pos x="wd2" y="hd2"/>
                </a:cxn>
              </a:cxnLst>
              <a:rect l="0" t="0" r="r" b="b"/>
              <a:pathLst>
                <a:path w="21600" h="21600" extrusionOk="0">
                  <a:moveTo>
                    <a:pt x="20862" y="0"/>
                  </a:moveTo>
                  <a:cubicBezTo>
                    <a:pt x="738" y="0"/>
                    <a:pt x="738" y="0"/>
                    <a:pt x="738" y="0"/>
                  </a:cubicBezTo>
                  <a:cubicBezTo>
                    <a:pt x="369" y="0"/>
                    <a:pt x="0" y="1490"/>
                    <a:pt x="0" y="2979"/>
                  </a:cubicBezTo>
                  <a:cubicBezTo>
                    <a:pt x="0" y="19366"/>
                    <a:pt x="0" y="19366"/>
                    <a:pt x="0" y="19366"/>
                  </a:cubicBezTo>
                  <a:cubicBezTo>
                    <a:pt x="0" y="20855"/>
                    <a:pt x="369" y="21600"/>
                    <a:pt x="738" y="21600"/>
                  </a:cubicBezTo>
                  <a:cubicBezTo>
                    <a:pt x="20862" y="21600"/>
                    <a:pt x="20862" y="21600"/>
                    <a:pt x="20862" y="21600"/>
                  </a:cubicBezTo>
                  <a:cubicBezTo>
                    <a:pt x="21231" y="21600"/>
                    <a:pt x="21600" y="20855"/>
                    <a:pt x="21600" y="19366"/>
                  </a:cubicBezTo>
                  <a:cubicBezTo>
                    <a:pt x="21600" y="2979"/>
                    <a:pt x="21600" y="2979"/>
                    <a:pt x="21600" y="2979"/>
                  </a:cubicBezTo>
                  <a:cubicBezTo>
                    <a:pt x="21600" y="1490"/>
                    <a:pt x="21231" y="0"/>
                    <a:pt x="2086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08" name="Shape"/>
            <p:cNvSpPr/>
            <p:nvPr/>
          </p:nvSpPr>
          <p:spPr>
            <a:xfrm>
              <a:off x="0" y="296333"/>
              <a:ext cx="787401" cy="194734"/>
            </a:xfrm>
            <a:custGeom>
              <a:avLst/>
              <a:gdLst/>
              <a:ahLst/>
              <a:cxnLst>
                <a:cxn ang="0">
                  <a:pos x="wd2" y="hd2"/>
                </a:cxn>
                <a:cxn ang="5400000">
                  <a:pos x="wd2" y="hd2"/>
                </a:cxn>
                <a:cxn ang="10800000">
                  <a:pos x="wd2" y="hd2"/>
                </a:cxn>
                <a:cxn ang="16200000">
                  <a:pos x="wd2" y="hd2"/>
                </a:cxn>
              </a:cxnLst>
              <a:rect l="0" t="0" r="r" b="b"/>
              <a:pathLst>
                <a:path w="21600" h="21600" extrusionOk="0">
                  <a:moveTo>
                    <a:pt x="20862" y="0"/>
                  </a:moveTo>
                  <a:cubicBezTo>
                    <a:pt x="738" y="0"/>
                    <a:pt x="738" y="0"/>
                    <a:pt x="738" y="0"/>
                  </a:cubicBezTo>
                  <a:cubicBezTo>
                    <a:pt x="369" y="0"/>
                    <a:pt x="0" y="1490"/>
                    <a:pt x="0" y="2979"/>
                  </a:cubicBezTo>
                  <a:cubicBezTo>
                    <a:pt x="0" y="18621"/>
                    <a:pt x="0" y="18621"/>
                    <a:pt x="0" y="18621"/>
                  </a:cubicBezTo>
                  <a:cubicBezTo>
                    <a:pt x="0" y="20110"/>
                    <a:pt x="369" y="21600"/>
                    <a:pt x="738" y="21600"/>
                  </a:cubicBezTo>
                  <a:cubicBezTo>
                    <a:pt x="20862" y="21600"/>
                    <a:pt x="20862" y="21600"/>
                    <a:pt x="20862" y="21600"/>
                  </a:cubicBezTo>
                  <a:cubicBezTo>
                    <a:pt x="21231" y="21600"/>
                    <a:pt x="21600" y="20110"/>
                    <a:pt x="21600" y="18621"/>
                  </a:cubicBezTo>
                  <a:cubicBezTo>
                    <a:pt x="21600" y="2979"/>
                    <a:pt x="21600" y="2979"/>
                    <a:pt x="21600" y="2979"/>
                  </a:cubicBezTo>
                  <a:cubicBezTo>
                    <a:pt x="21600" y="1490"/>
                    <a:pt x="21231" y="0"/>
                    <a:pt x="2086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09" name="Shape"/>
            <p:cNvSpPr/>
            <p:nvPr/>
          </p:nvSpPr>
          <p:spPr>
            <a:xfrm>
              <a:off x="0" y="588434"/>
              <a:ext cx="787401" cy="198969"/>
            </a:xfrm>
            <a:custGeom>
              <a:avLst/>
              <a:gdLst/>
              <a:ahLst/>
              <a:cxnLst>
                <a:cxn ang="0">
                  <a:pos x="wd2" y="hd2"/>
                </a:cxn>
                <a:cxn ang="5400000">
                  <a:pos x="wd2" y="hd2"/>
                </a:cxn>
                <a:cxn ang="10800000">
                  <a:pos x="wd2" y="hd2"/>
                </a:cxn>
                <a:cxn ang="16200000">
                  <a:pos x="wd2" y="hd2"/>
                </a:cxn>
              </a:cxnLst>
              <a:rect l="0" t="0" r="r" b="b"/>
              <a:pathLst>
                <a:path w="21600" h="21600" extrusionOk="0">
                  <a:moveTo>
                    <a:pt x="20862" y="0"/>
                  </a:moveTo>
                  <a:cubicBezTo>
                    <a:pt x="738" y="0"/>
                    <a:pt x="738" y="0"/>
                    <a:pt x="738" y="0"/>
                  </a:cubicBezTo>
                  <a:cubicBezTo>
                    <a:pt x="369" y="0"/>
                    <a:pt x="0" y="1440"/>
                    <a:pt x="0" y="2880"/>
                  </a:cubicBezTo>
                  <a:cubicBezTo>
                    <a:pt x="0" y="18720"/>
                    <a:pt x="0" y="18720"/>
                    <a:pt x="0" y="18720"/>
                  </a:cubicBezTo>
                  <a:cubicBezTo>
                    <a:pt x="0" y="20160"/>
                    <a:pt x="369" y="21600"/>
                    <a:pt x="738" y="21600"/>
                  </a:cubicBezTo>
                  <a:cubicBezTo>
                    <a:pt x="20862" y="21600"/>
                    <a:pt x="20862" y="21600"/>
                    <a:pt x="20862" y="21600"/>
                  </a:cubicBezTo>
                  <a:cubicBezTo>
                    <a:pt x="21231" y="21600"/>
                    <a:pt x="21600" y="20160"/>
                    <a:pt x="21600" y="18720"/>
                  </a:cubicBezTo>
                  <a:cubicBezTo>
                    <a:pt x="21600" y="2880"/>
                    <a:pt x="21600" y="2880"/>
                    <a:pt x="21600" y="2880"/>
                  </a:cubicBezTo>
                  <a:cubicBezTo>
                    <a:pt x="21600" y="1440"/>
                    <a:pt x="21231" y="0"/>
                    <a:pt x="2086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20" name="Group"/>
          <p:cNvGrpSpPr/>
          <p:nvPr/>
        </p:nvGrpSpPr>
        <p:grpSpPr>
          <a:xfrm>
            <a:off x="438151" y="1672167"/>
            <a:ext cx="389467" cy="393702"/>
            <a:chOff x="0" y="0"/>
            <a:chExt cx="778933" cy="787402"/>
          </a:xfrm>
          <a:solidFill>
            <a:schemeClr val="tx1"/>
          </a:solidFill>
        </p:grpSpPr>
        <p:sp>
          <p:nvSpPr>
            <p:cNvPr id="2511" name="Shape"/>
            <p:cNvSpPr/>
            <p:nvPr/>
          </p:nvSpPr>
          <p:spPr>
            <a:xfrm>
              <a:off x="-1" y="-1"/>
              <a:ext cx="194735" cy="194735"/>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90"/>
                    <a:pt x="0" y="2979"/>
                  </a:cubicBezTo>
                  <a:cubicBezTo>
                    <a:pt x="0" y="19366"/>
                    <a:pt x="0" y="19366"/>
                    <a:pt x="0" y="19366"/>
                  </a:cubicBezTo>
                  <a:cubicBezTo>
                    <a:pt x="0" y="20855"/>
                    <a:pt x="745" y="21600"/>
                    <a:pt x="2234" y="21600"/>
                  </a:cubicBezTo>
                  <a:cubicBezTo>
                    <a:pt x="18621" y="21600"/>
                    <a:pt x="18621" y="21600"/>
                    <a:pt x="18621" y="21600"/>
                  </a:cubicBezTo>
                  <a:cubicBezTo>
                    <a:pt x="20110" y="21600"/>
                    <a:pt x="21600" y="20855"/>
                    <a:pt x="21600" y="19366"/>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2" name="Shape"/>
            <p:cNvSpPr/>
            <p:nvPr/>
          </p:nvSpPr>
          <p:spPr>
            <a:xfrm>
              <a:off x="-1" y="296333"/>
              <a:ext cx="194735" cy="194734"/>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90"/>
                    <a:pt x="0" y="2979"/>
                  </a:cubicBezTo>
                  <a:cubicBezTo>
                    <a:pt x="0" y="18621"/>
                    <a:pt x="0" y="18621"/>
                    <a:pt x="0" y="18621"/>
                  </a:cubicBezTo>
                  <a:cubicBezTo>
                    <a:pt x="0" y="20110"/>
                    <a:pt x="745" y="21600"/>
                    <a:pt x="2234" y="21600"/>
                  </a:cubicBezTo>
                  <a:cubicBezTo>
                    <a:pt x="18621" y="21600"/>
                    <a:pt x="18621" y="21600"/>
                    <a:pt x="18621" y="21600"/>
                  </a:cubicBezTo>
                  <a:cubicBezTo>
                    <a:pt x="20110" y="21600"/>
                    <a:pt x="21600" y="20110"/>
                    <a:pt x="21600" y="18621"/>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3" name="Shape"/>
            <p:cNvSpPr/>
            <p:nvPr/>
          </p:nvSpPr>
          <p:spPr>
            <a:xfrm>
              <a:off x="-1" y="588434"/>
              <a:ext cx="194735" cy="198969"/>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40"/>
                    <a:pt x="0" y="2880"/>
                  </a:cubicBezTo>
                  <a:cubicBezTo>
                    <a:pt x="0" y="18720"/>
                    <a:pt x="0" y="18720"/>
                    <a:pt x="0" y="18720"/>
                  </a:cubicBezTo>
                  <a:cubicBezTo>
                    <a:pt x="0" y="20160"/>
                    <a:pt x="745" y="21600"/>
                    <a:pt x="2234" y="21600"/>
                  </a:cubicBezTo>
                  <a:cubicBezTo>
                    <a:pt x="18621" y="21600"/>
                    <a:pt x="18621" y="21600"/>
                    <a:pt x="18621" y="21600"/>
                  </a:cubicBezTo>
                  <a:cubicBezTo>
                    <a:pt x="20110" y="21600"/>
                    <a:pt x="21600" y="20160"/>
                    <a:pt x="21600" y="18720"/>
                  </a:cubicBezTo>
                  <a:cubicBezTo>
                    <a:pt x="21600" y="2880"/>
                    <a:pt x="21600" y="2880"/>
                    <a:pt x="21600" y="2880"/>
                  </a:cubicBezTo>
                  <a:cubicBezTo>
                    <a:pt x="21600" y="144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4" name="Shape"/>
            <p:cNvSpPr/>
            <p:nvPr/>
          </p:nvSpPr>
          <p:spPr>
            <a:xfrm>
              <a:off x="287866" y="-1"/>
              <a:ext cx="194735" cy="194735"/>
            </a:xfrm>
            <a:custGeom>
              <a:avLst/>
              <a:gdLst/>
              <a:ahLst/>
              <a:cxnLst>
                <a:cxn ang="0">
                  <a:pos x="wd2" y="hd2"/>
                </a:cxn>
                <a:cxn ang="5400000">
                  <a:pos x="wd2" y="hd2"/>
                </a:cxn>
                <a:cxn ang="10800000">
                  <a:pos x="wd2" y="hd2"/>
                </a:cxn>
                <a:cxn ang="16200000">
                  <a:pos x="wd2" y="hd2"/>
                </a:cxn>
              </a:cxnLst>
              <a:rect l="0" t="0" r="r" b="b"/>
              <a:pathLst>
                <a:path w="21600" h="21600" extrusionOk="0">
                  <a:moveTo>
                    <a:pt x="19366" y="0"/>
                  </a:moveTo>
                  <a:cubicBezTo>
                    <a:pt x="2979" y="0"/>
                    <a:pt x="2979" y="0"/>
                    <a:pt x="2979" y="0"/>
                  </a:cubicBezTo>
                  <a:cubicBezTo>
                    <a:pt x="1490" y="0"/>
                    <a:pt x="0" y="1490"/>
                    <a:pt x="0" y="2979"/>
                  </a:cubicBezTo>
                  <a:cubicBezTo>
                    <a:pt x="0" y="19366"/>
                    <a:pt x="0" y="19366"/>
                    <a:pt x="0" y="19366"/>
                  </a:cubicBezTo>
                  <a:cubicBezTo>
                    <a:pt x="0" y="20855"/>
                    <a:pt x="1490" y="21600"/>
                    <a:pt x="2979" y="21600"/>
                  </a:cubicBezTo>
                  <a:cubicBezTo>
                    <a:pt x="19366" y="21600"/>
                    <a:pt x="19366" y="21600"/>
                    <a:pt x="19366" y="21600"/>
                  </a:cubicBezTo>
                  <a:cubicBezTo>
                    <a:pt x="20855" y="21600"/>
                    <a:pt x="21600" y="20855"/>
                    <a:pt x="21600" y="19366"/>
                  </a:cubicBezTo>
                  <a:cubicBezTo>
                    <a:pt x="21600" y="2979"/>
                    <a:pt x="21600" y="2979"/>
                    <a:pt x="21600" y="2979"/>
                  </a:cubicBezTo>
                  <a:cubicBezTo>
                    <a:pt x="21600" y="1490"/>
                    <a:pt x="20855" y="0"/>
                    <a:pt x="1936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5" name="Shape"/>
            <p:cNvSpPr/>
            <p:nvPr/>
          </p:nvSpPr>
          <p:spPr>
            <a:xfrm>
              <a:off x="287866" y="296333"/>
              <a:ext cx="194735" cy="194734"/>
            </a:xfrm>
            <a:custGeom>
              <a:avLst/>
              <a:gdLst/>
              <a:ahLst/>
              <a:cxnLst>
                <a:cxn ang="0">
                  <a:pos x="wd2" y="hd2"/>
                </a:cxn>
                <a:cxn ang="5400000">
                  <a:pos x="wd2" y="hd2"/>
                </a:cxn>
                <a:cxn ang="10800000">
                  <a:pos x="wd2" y="hd2"/>
                </a:cxn>
                <a:cxn ang="16200000">
                  <a:pos x="wd2" y="hd2"/>
                </a:cxn>
              </a:cxnLst>
              <a:rect l="0" t="0" r="r" b="b"/>
              <a:pathLst>
                <a:path w="21600" h="21600" extrusionOk="0">
                  <a:moveTo>
                    <a:pt x="19366" y="0"/>
                  </a:moveTo>
                  <a:cubicBezTo>
                    <a:pt x="2979" y="0"/>
                    <a:pt x="2979" y="0"/>
                    <a:pt x="2979" y="0"/>
                  </a:cubicBezTo>
                  <a:cubicBezTo>
                    <a:pt x="1490" y="0"/>
                    <a:pt x="0" y="1490"/>
                    <a:pt x="0" y="2979"/>
                  </a:cubicBezTo>
                  <a:cubicBezTo>
                    <a:pt x="0" y="18621"/>
                    <a:pt x="0" y="18621"/>
                    <a:pt x="0" y="18621"/>
                  </a:cubicBezTo>
                  <a:cubicBezTo>
                    <a:pt x="0" y="20110"/>
                    <a:pt x="1490" y="21600"/>
                    <a:pt x="2979" y="21600"/>
                  </a:cubicBezTo>
                  <a:cubicBezTo>
                    <a:pt x="19366" y="21600"/>
                    <a:pt x="19366" y="21600"/>
                    <a:pt x="19366" y="21600"/>
                  </a:cubicBezTo>
                  <a:cubicBezTo>
                    <a:pt x="20855" y="21600"/>
                    <a:pt x="21600" y="20110"/>
                    <a:pt x="21600" y="18621"/>
                  </a:cubicBezTo>
                  <a:cubicBezTo>
                    <a:pt x="21600" y="2979"/>
                    <a:pt x="21600" y="2979"/>
                    <a:pt x="21600" y="2979"/>
                  </a:cubicBezTo>
                  <a:cubicBezTo>
                    <a:pt x="21600" y="1490"/>
                    <a:pt x="20855" y="0"/>
                    <a:pt x="1936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6" name="Shape"/>
            <p:cNvSpPr/>
            <p:nvPr/>
          </p:nvSpPr>
          <p:spPr>
            <a:xfrm>
              <a:off x="287866" y="588434"/>
              <a:ext cx="194735" cy="198969"/>
            </a:xfrm>
            <a:custGeom>
              <a:avLst/>
              <a:gdLst/>
              <a:ahLst/>
              <a:cxnLst>
                <a:cxn ang="0">
                  <a:pos x="wd2" y="hd2"/>
                </a:cxn>
                <a:cxn ang="5400000">
                  <a:pos x="wd2" y="hd2"/>
                </a:cxn>
                <a:cxn ang="10800000">
                  <a:pos x="wd2" y="hd2"/>
                </a:cxn>
                <a:cxn ang="16200000">
                  <a:pos x="wd2" y="hd2"/>
                </a:cxn>
              </a:cxnLst>
              <a:rect l="0" t="0" r="r" b="b"/>
              <a:pathLst>
                <a:path w="21600" h="21600" extrusionOk="0">
                  <a:moveTo>
                    <a:pt x="19366" y="0"/>
                  </a:moveTo>
                  <a:cubicBezTo>
                    <a:pt x="2979" y="0"/>
                    <a:pt x="2979" y="0"/>
                    <a:pt x="2979" y="0"/>
                  </a:cubicBezTo>
                  <a:cubicBezTo>
                    <a:pt x="1490" y="0"/>
                    <a:pt x="0" y="1440"/>
                    <a:pt x="0" y="2880"/>
                  </a:cubicBezTo>
                  <a:cubicBezTo>
                    <a:pt x="0" y="18720"/>
                    <a:pt x="0" y="18720"/>
                    <a:pt x="0" y="18720"/>
                  </a:cubicBezTo>
                  <a:cubicBezTo>
                    <a:pt x="0" y="20160"/>
                    <a:pt x="1490" y="21600"/>
                    <a:pt x="2979" y="21600"/>
                  </a:cubicBezTo>
                  <a:cubicBezTo>
                    <a:pt x="19366" y="21600"/>
                    <a:pt x="19366" y="21600"/>
                    <a:pt x="19366" y="21600"/>
                  </a:cubicBezTo>
                  <a:cubicBezTo>
                    <a:pt x="20855" y="21600"/>
                    <a:pt x="21600" y="20160"/>
                    <a:pt x="21600" y="18720"/>
                  </a:cubicBezTo>
                  <a:cubicBezTo>
                    <a:pt x="21600" y="2880"/>
                    <a:pt x="21600" y="2880"/>
                    <a:pt x="21600" y="2880"/>
                  </a:cubicBezTo>
                  <a:cubicBezTo>
                    <a:pt x="21600" y="1440"/>
                    <a:pt x="20855" y="0"/>
                    <a:pt x="1936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7" name="Shape"/>
            <p:cNvSpPr/>
            <p:nvPr/>
          </p:nvSpPr>
          <p:spPr>
            <a:xfrm>
              <a:off x="584200" y="-1"/>
              <a:ext cx="194734" cy="194735"/>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979" y="0"/>
                    <a:pt x="2979" y="0"/>
                    <a:pt x="2979" y="0"/>
                  </a:cubicBezTo>
                  <a:cubicBezTo>
                    <a:pt x="1490" y="0"/>
                    <a:pt x="0" y="1490"/>
                    <a:pt x="0" y="2979"/>
                  </a:cubicBezTo>
                  <a:cubicBezTo>
                    <a:pt x="0" y="19366"/>
                    <a:pt x="0" y="19366"/>
                    <a:pt x="0" y="19366"/>
                  </a:cubicBezTo>
                  <a:cubicBezTo>
                    <a:pt x="0" y="20855"/>
                    <a:pt x="1490" y="21600"/>
                    <a:pt x="2979" y="21600"/>
                  </a:cubicBezTo>
                  <a:cubicBezTo>
                    <a:pt x="18621" y="21600"/>
                    <a:pt x="18621" y="21600"/>
                    <a:pt x="18621" y="21600"/>
                  </a:cubicBezTo>
                  <a:cubicBezTo>
                    <a:pt x="20110" y="21600"/>
                    <a:pt x="21600" y="20855"/>
                    <a:pt x="21600" y="19366"/>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8" name="Shape"/>
            <p:cNvSpPr/>
            <p:nvPr/>
          </p:nvSpPr>
          <p:spPr>
            <a:xfrm>
              <a:off x="584200" y="296333"/>
              <a:ext cx="194734" cy="194734"/>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979" y="0"/>
                    <a:pt x="2979" y="0"/>
                    <a:pt x="2979" y="0"/>
                  </a:cubicBezTo>
                  <a:cubicBezTo>
                    <a:pt x="1490" y="0"/>
                    <a:pt x="0" y="1490"/>
                    <a:pt x="0" y="2979"/>
                  </a:cubicBezTo>
                  <a:cubicBezTo>
                    <a:pt x="0" y="18621"/>
                    <a:pt x="0" y="18621"/>
                    <a:pt x="0" y="18621"/>
                  </a:cubicBezTo>
                  <a:cubicBezTo>
                    <a:pt x="0" y="20110"/>
                    <a:pt x="1490" y="21600"/>
                    <a:pt x="2979" y="21600"/>
                  </a:cubicBezTo>
                  <a:cubicBezTo>
                    <a:pt x="18621" y="21600"/>
                    <a:pt x="18621" y="21600"/>
                    <a:pt x="18621" y="21600"/>
                  </a:cubicBezTo>
                  <a:cubicBezTo>
                    <a:pt x="20110" y="21600"/>
                    <a:pt x="21600" y="20110"/>
                    <a:pt x="21600" y="18621"/>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19" name="Shape"/>
            <p:cNvSpPr/>
            <p:nvPr/>
          </p:nvSpPr>
          <p:spPr>
            <a:xfrm>
              <a:off x="584200" y="588434"/>
              <a:ext cx="194734" cy="198969"/>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979" y="0"/>
                    <a:pt x="2979" y="0"/>
                    <a:pt x="2979" y="0"/>
                  </a:cubicBezTo>
                  <a:cubicBezTo>
                    <a:pt x="1490" y="0"/>
                    <a:pt x="0" y="1440"/>
                    <a:pt x="0" y="2880"/>
                  </a:cubicBezTo>
                  <a:cubicBezTo>
                    <a:pt x="0" y="18720"/>
                    <a:pt x="0" y="18720"/>
                    <a:pt x="0" y="18720"/>
                  </a:cubicBezTo>
                  <a:cubicBezTo>
                    <a:pt x="0" y="20160"/>
                    <a:pt x="1490" y="21600"/>
                    <a:pt x="2979" y="21600"/>
                  </a:cubicBezTo>
                  <a:cubicBezTo>
                    <a:pt x="18621" y="21600"/>
                    <a:pt x="18621" y="21600"/>
                    <a:pt x="18621" y="21600"/>
                  </a:cubicBezTo>
                  <a:cubicBezTo>
                    <a:pt x="20110" y="21600"/>
                    <a:pt x="21600" y="20160"/>
                    <a:pt x="21600" y="18720"/>
                  </a:cubicBezTo>
                  <a:cubicBezTo>
                    <a:pt x="21600" y="2880"/>
                    <a:pt x="21600" y="2880"/>
                    <a:pt x="21600" y="2880"/>
                  </a:cubicBezTo>
                  <a:cubicBezTo>
                    <a:pt x="21600" y="144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27" name="Group"/>
          <p:cNvGrpSpPr/>
          <p:nvPr/>
        </p:nvGrpSpPr>
        <p:grpSpPr>
          <a:xfrm>
            <a:off x="2779184" y="1672167"/>
            <a:ext cx="391585" cy="393702"/>
            <a:chOff x="0" y="0"/>
            <a:chExt cx="783168" cy="787402"/>
          </a:xfrm>
          <a:solidFill>
            <a:schemeClr val="tx1"/>
          </a:solidFill>
        </p:grpSpPr>
        <p:sp>
          <p:nvSpPr>
            <p:cNvPr id="2521" name="Shape"/>
            <p:cNvSpPr/>
            <p:nvPr/>
          </p:nvSpPr>
          <p:spPr>
            <a:xfrm>
              <a:off x="-1" y="-1"/>
              <a:ext cx="198970" cy="194735"/>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90"/>
                    <a:pt x="0" y="2979"/>
                  </a:cubicBezTo>
                  <a:cubicBezTo>
                    <a:pt x="0" y="19366"/>
                    <a:pt x="0" y="19366"/>
                    <a:pt x="0" y="19366"/>
                  </a:cubicBezTo>
                  <a:cubicBezTo>
                    <a:pt x="0" y="20855"/>
                    <a:pt x="745" y="21600"/>
                    <a:pt x="2234" y="21600"/>
                  </a:cubicBezTo>
                  <a:cubicBezTo>
                    <a:pt x="18621" y="21600"/>
                    <a:pt x="18621" y="21600"/>
                    <a:pt x="18621" y="21600"/>
                  </a:cubicBezTo>
                  <a:cubicBezTo>
                    <a:pt x="20110" y="21600"/>
                    <a:pt x="21600" y="20855"/>
                    <a:pt x="21600" y="19366"/>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2" name="Shape"/>
            <p:cNvSpPr/>
            <p:nvPr/>
          </p:nvSpPr>
          <p:spPr>
            <a:xfrm>
              <a:off x="-1" y="296333"/>
              <a:ext cx="198970" cy="194734"/>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90"/>
                    <a:pt x="0" y="2979"/>
                  </a:cubicBezTo>
                  <a:cubicBezTo>
                    <a:pt x="0" y="18621"/>
                    <a:pt x="0" y="18621"/>
                    <a:pt x="0" y="18621"/>
                  </a:cubicBezTo>
                  <a:cubicBezTo>
                    <a:pt x="0" y="20110"/>
                    <a:pt x="745" y="21600"/>
                    <a:pt x="2234" y="21600"/>
                  </a:cubicBezTo>
                  <a:cubicBezTo>
                    <a:pt x="18621" y="21600"/>
                    <a:pt x="18621" y="21600"/>
                    <a:pt x="18621" y="21600"/>
                  </a:cubicBezTo>
                  <a:cubicBezTo>
                    <a:pt x="20110" y="21600"/>
                    <a:pt x="21600" y="20110"/>
                    <a:pt x="21600" y="18621"/>
                  </a:cubicBezTo>
                  <a:cubicBezTo>
                    <a:pt x="21600" y="2979"/>
                    <a:pt x="21600" y="2979"/>
                    <a:pt x="21600" y="2979"/>
                  </a:cubicBezTo>
                  <a:cubicBezTo>
                    <a:pt x="21600" y="149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3" name="Shape"/>
            <p:cNvSpPr/>
            <p:nvPr/>
          </p:nvSpPr>
          <p:spPr>
            <a:xfrm>
              <a:off x="-1" y="588434"/>
              <a:ext cx="198970" cy="198969"/>
            </a:xfrm>
            <a:custGeom>
              <a:avLst/>
              <a:gdLst/>
              <a:ahLst/>
              <a:cxnLst>
                <a:cxn ang="0">
                  <a:pos x="wd2" y="hd2"/>
                </a:cxn>
                <a:cxn ang="5400000">
                  <a:pos x="wd2" y="hd2"/>
                </a:cxn>
                <a:cxn ang="10800000">
                  <a:pos x="wd2" y="hd2"/>
                </a:cxn>
                <a:cxn ang="16200000">
                  <a:pos x="wd2" y="hd2"/>
                </a:cxn>
              </a:cxnLst>
              <a:rect l="0" t="0" r="r" b="b"/>
              <a:pathLst>
                <a:path w="21600" h="21600" extrusionOk="0">
                  <a:moveTo>
                    <a:pt x="18621" y="0"/>
                  </a:moveTo>
                  <a:cubicBezTo>
                    <a:pt x="2234" y="0"/>
                    <a:pt x="2234" y="0"/>
                    <a:pt x="2234" y="0"/>
                  </a:cubicBezTo>
                  <a:cubicBezTo>
                    <a:pt x="745" y="0"/>
                    <a:pt x="0" y="1440"/>
                    <a:pt x="0" y="2880"/>
                  </a:cubicBezTo>
                  <a:cubicBezTo>
                    <a:pt x="0" y="18720"/>
                    <a:pt x="0" y="18720"/>
                    <a:pt x="0" y="18720"/>
                  </a:cubicBezTo>
                  <a:cubicBezTo>
                    <a:pt x="0" y="20160"/>
                    <a:pt x="745" y="21600"/>
                    <a:pt x="2234" y="21600"/>
                  </a:cubicBezTo>
                  <a:cubicBezTo>
                    <a:pt x="18621" y="21600"/>
                    <a:pt x="18621" y="21600"/>
                    <a:pt x="18621" y="21600"/>
                  </a:cubicBezTo>
                  <a:cubicBezTo>
                    <a:pt x="20110" y="21600"/>
                    <a:pt x="21600" y="20160"/>
                    <a:pt x="21600" y="18720"/>
                  </a:cubicBezTo>
                  <a:cubicBezTo>
                    <a:pt x="21600" y="2880"/>
                    <a:pt x="21600" y="2880"/>
                    <a:pt x="21600" y="2880"/>
                  </a:cubicBezTo>
                  <a:cubicBezTo>
                    <a:pt x="21600" y="1440"/>
                    <a:pt x="20110" y="0"/>
                    <a:pt x="1862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4" name="Shape"/>
            <p:cNvSpPr/>
            <p:nvPr/>
          </p:nvSpPr>
          <p:spPr>
            <a:xfrm>
              <a:off x="292101" y="-1"/>
              <a:ext cx="491068" cy="194735"/>
            </a:xfrm>
            <a:custGeom>
              <a:avLst/>
              <a:gdLst/>
              <a:ahLst/>
              <a:cxnLst>
                <a:cxn ang="0">
                  <a:pos x="wd2" y="hd2"/>
                </a:cxn>
                <a:cxn ang="5400000">
                  <a:pos x="wd2" y="hd2"/>
                </a:cxn>
                <a:cxn ang="10800000">
                  <a:pos x="wd2" y="hd2"/>
                </a:cxn>
                <a:cxn ang="16200000">
                  <a:pos x="wd2" y="hd2"/>
                </a:cxn>
              </a:cxnLst>
              <a:rect l="0" t="0" r="r" b="b"/>
              <a:pathLst>
                <a:path w="21600" h="21600" extrusionOk="0">
                  <a:moveTo>
                    <a:pt x="20416" y="0"/>
                  </a:moveTo>
                  <a:cubicBezTo>
                    <a:pt x="1184" y="0"/>
                    <a:pt x="1184" y="0"/>
                    <a:pt x="1184" y="0"/>
                  </a:cubicBezTo>
                  <a:cubicBezTo>
                    <a:pt x="592" y="0"/>
                    <a:pt x="0" y="1490"/>
                    <a:pt x="0" y="2979"/>
                  </a:cubicBezTo>
                  <a:cubicBezTo>
                    <a:pt x="0" y="19366"/>
                    <a:pt x="0" y="19366"/>
                    <a:pt x="0" y="19366"/>
                  </a:cubicBezTo>
                  <a:cubicBezTo>
                    <a:pt x="0" y="20855"/>
                    <a:pt x="592" y="21600"/>
                    <a:pt x="1184" y="21600"/>
                  </a:cubicBezTo>
                  <a:cubicBezTo>
                    <a:pt x="20416" y="21600"/>
                    <a:pt x="20416" y="21600"/>
                    <a:pt x="20416" y="21600"/>
                  </a:cubicBezTo>
                  <a:cubicBezTo>
                    <a:pt x="21008" y="21600"/>
                    <a:pt x="21600" y="20855"/>
                    <a:pt x="21600" y="19366"/>
                  </a:cubicBezTo>
                  <a:cubicBezTo>
                    <a:pt x="21600" y="2979"/>
                    <a:pt x="21600" y="2979"/>
                    <a:pt x="21600" y="2979"/>
                  </a:cubicBezTo>
                  <a:cubicBezTo>
                    <a:pt x="21600" y="1490"/>
                    <a:pt x="21008" y="0"/>
                    <a:pt x="2041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5" name="Shape"/>
            <p:cNvSpPr/>
            <p:nvPr/>
          </p:nvSpPr>
          <p:spPr>
            <a:xfrm>
              <a:off x="292101" y="296333"/>
              <a:ext cx="491068" cy="194734"/>
            </a:xfrm>
            <a:custGeom>
              <a:avLst/>
              <a:gdLst/>
              <a:ahLst/>
              <a:cxnLst>
                <a:cxn ang="0">
                  <a:pos x="wd2" y="hd2"/>
                </a:cxn>
                <a:cxn ang="5400000">
                  <a:pos x="wd2" y="hd2"/>
                </a:cxn>
                <a:cxn ang="10800000">
                  <a:pos x="wd2" y="hd2"/>
                </a:cxn>
                <a:cxn ang="16200000">
                  <a:pos x="wd2" y="hd2"/>
                </a:cxn>
              </a:cxnLst>
              <a:rect l="0" t="0" r="r" b="b"/>
              <a:pathLst>
                <a:path w="21600" h="21600" extrusionOk="0">
                  <a:moveTo>
                    <a:pt x="20416" y="0"/>
                  </a:moveTo>
                  <a:cubicBezTo>
                    <a:pt x="1184" y="0"/>
                    <a:pt x="1184" y="0"/>
                    <a:pt x="1184" y="0"/>
                  </a:cubicBezTo>
                  <a:cubicBezTo>
                    <a:pt x="592" y="0"/>
                    <a:pt x="0" y="1490"/>
                    <a:pt x="0" y="2979"/>
                  </a:cubicBezTo>
                  <a:cubicBezTo>
                    <a:pt x="0" y="18621"/>
                    <a:pt x="0" y="18621"/>
                    <a:pt x="0" y="18621"/>
                  </a:cubicBezTo>
                  <a:cubicBezTo>
                    <a:pt x="0" y="20110"/>
                    <a:pt x="592" y="21600"/>
                    <a:pt x="1184" y="21600"/>
                  </a:cubicBezTo>
                  <a:cubicBezTo>
                    <a:pt x="20416" y="21600"/>
                    <a:pt x="20416" y="21600"/>
                    <a:pt x="20416" y="21600"/>
                  </a:cubicBezTo>
                  <a:cubicBezTo>
                    <a:pt x="21008" y="21600"/>
                    <a:pt x="21600" y="20110"/>
                    <a:pt x="21600" y="18621"/>
                  </a:cubicBezTo>
                  <a:cubicBezTo>
                    <a:pt x="21600" y="2979"/>
                    <a:pt x="21600" y="2979"/>
                    <a:pt x="21600" y="2979"/>
                  </a:cubicBezTo>
                  <a:cubicBezTo>
                    <a:pt x="21600" y="1490"/>
                    <a:pt x="21008" y="0"/>
                    <a:pt x="2041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6" name="Shape"/>
            <p:cNvSpPr/>
            <p:nvPr/>
          </p:nvSpPr>
          <p:spPr>
            <a:xfrm>
              <a:off x="292101" y="588434"/>
              <a:ext cx="491068" cy="198969"/>
            </a:xfrm>
            <a:custGeom>
              <a:avLst/>
              <a:gdLst/>
              <a:ahLst/>
              <a:cxnLst>
                <a:cxn ang="0">
                  <a:pos x="wd2" y="hd2"/>
                </a:cxn>
                <a:cxn ang="5400000">
                  <a:pos x="wd2" y="hd2"/>
                </a:cxn>
                <a:cxn ang="10800000">
                  <a:pos x="wd2" y="hd2"/>
                </a:cxn>
                <a:cxn ang="16200000">
                  <a:pos x="wd2" y="hd2"/>
                </a:cxn>
              </a:cxnLst>
              <a:rect l="0" t="0" r="r" b="b"/>
              <a:pathLst>
                <a:path w="21600" h="21600" extrusionOk="0">
                  <a:moveTo>
                    <a:pt x="20416" y="0"/>
                  </a:moveTo>
                  <a:cubicBezTo>
                    <a:pt x="1184" y="0"/>
                    <a:pt x="1184" y="0"/>
                    <a:pt x="1184" y="0"/>
                  </a:cubicBezTo>
                  <a:cubicBezTo>
                    <a:pt x="592" y="0"/>
                    <a:pt x="0" y="1440"/>
                    <a:pt x="0" y="2880"/>
                  </a:cubicBezTo>
                  <a:cubicBezTo>
                    <a:pt x="0" y="18720"/>
                    <a:pt x="0" y="18720"/>
                    <a:pt x="0" y="18720"/>
                  </a:cubicBezTo>
                  <a:cubicBezTo>
                    <a:pt x="0" y="20160"/>
                    <a:pt x="592" y="21600"/>
                    <a:pt x="1184" y="21600"/>
                  </a:cubicBezTo>
                  <a:cubicBezTo>
                    <a:pt x="20416" y="21600"/>
                    <a:pt x="20416" y="21600"/>
                    <a:pt x="20416" y="21600"/>
                  </a:cubicBezTo>
                  <a:cubicBezTo>
                    <a:pt x="21008" y="21600"/>
                    <a:pt x="21600" y="20160"/>
                    <a:pt x="21600" y="18720"/>
                  </a:cubicBezTo>
                  <a:cubicBezTo>
                    <a:pt x="21600" y="2880"/>
                    <a:pt x="21600" y="2880"/>
                    <a:pt x="21600" y="2880"/>
                  </a:cubicBezTo>
                  <a:cubicBezTo>
                    <a:pt x="21600" y="1440"/>
                    <a:pt x="21008" y="0"/>
                    <a:pt x="2041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32" name="Group"/>
          <p:cNvGrpSpPr/>
          <p:nvPr/>
        </p:nvGrpSpPr>
        <p:grpSpPr>
          <a:xfrm>
            <a:off x="1217084" y="1672167"/>
            <a:ext cx="389469" cy="393702"/>
            <a:chOff x="0" y="0"/>
            <a:chExt cx="778936" cy="787402"/>
          </a:xfrm>
          <a:solidFill>
            <a:schemeClr val="tx1"/>
          </a:solidFill>
        </p:grpSpPr>
        <p:sp>
          <p:nvSpPr>
            <p:cNvPr id="2528" name="Shape"/>
            <p:cNvSpPr/>
            <p:nvPr/>
          </p:nvSpPr>
          <p:spPr>
            <a:xfrm>
              <a:off x="-1" y="-1"/>
              <a:ext cx="342903" cy="342903"/>
            </a:xfrm>
            <a:custGeom>
              <a:avLst/>
              <a:gdLst/>
              <a:ahLst/>
              <a:cxnLst>
                <a:cxn ang="0">
                  <a:pos x="wd2" y="hd2"/>
                </a:cxn>
                <a:cxn ang="5400000">
                  <a:pos x="wd2" y="hd2"/>
                </a:cxn>
                <a:cxn ang="10800000">
                  <a:pos x="wd2" y="hd2"/>
                </a:cxn>
                <a:cxn ang="16200000">
                  <a:pos x="wd2" y="hd2"/>
                </a:cxn>
              </a:cxnLst>
              <a:rect l="0" t="0" r="r" b="b"/>
              <a:pathLst>
                <a:path w="21600" h="21600" extrusionOk="0">
                  <a:moveTo>
                    <a:pt x="19906" y="0"/>
                  </a:moveTo>
                  <a:cubicBezTo>
                    <a:pt x="1694" y="0"/>
                    <a:pt x="1694" y="0"/>
                    <a:pt x="1694" y="0"/>
                  </a:cubicBezTo>
                  <a:cubicBezTo>
                    <a:pt x="847" y="0"/>
                    <a:pt x="0" y="847"/>
                    <a:pt x="0" y="1694"/>
                  </a:cubicBezTo>
                  <a:cubicBezTo>
                    <a:pt x="0" y="20329"/>
                    <a:pt x="0" y="20329"/>
                    <a:pt x="0" y="20329"/>
                  </a:cubicBezTo>
                  <a:cubicBezTo>
                    <a:pt x="0" y="21176"/>
                    <a:pt x="847" y="21600"/>
                    <a:pt x="1694" y="21600"/>
                  </a:cubicBezTo>
                  <a:cubicBezTo>
                    <a:pt x="19906" y="21600"/>
                    <a:pt x="19906" y="21600"/>
                    <a:pt x="19906" y="21600"/>
                  </a:cubicBezTo>
                  <a:cubicBezTo>
                    <a:pt x="20753" y="21600"/>
                    <a:pt x="21600" y="21176"/>
                    <a:pt x="21600" y="20329"/>
                  </a:cubicBezTo>
                  <a:cubicBezTo>
                    <a:pt x="21600" y="1694"/>
                    <a:pt x="21600" y="1694"/>
                    <a:pt x="21600" y="1694"/>
                  </a:cubicBezTo>
                  <a:cubicBezTo>
                    <a:pt x="21600" y="847"/>
                    <a:pt x="20753" y="0"/>
                    <a:pt x="1990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29" name="Shape"/>
            <p:cNvSpPr/>
            <p:nvPr/>
          </p:nvSpPr>
          <p:spPr>
            <a:xfrm>
              <a:off x="436034" y="-1"/>
              <a:ext cx="342903" cy="342903"/>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1694" y="0"/>
                    <a:pt x="1694" y="0"/>
                    <a:pt x="1694" y="0"/>
                  </a:cubicBezTo>
                  <a:cubicBezTo>
                    <a:pt x="847" y="0"/>
                    <a:pt x="0" y="847"/>
                    <a:pt x="0" y="1694"/>
                  </a:cubicBezTo>
                  <a:cubicBezTo>
                    <a:pt x="0" y="20329"/>
                    <a:pt x="0" y="20329"/>
                    <a:pt x="0" y="20329"/>
                  </a:cubicBezTo>
                  <a:cubicBezTo>
                    <a:pt x="0" y="21176"/>
                    <a:pt x="847" y="21600"/>
                    <a:pt x="1694" y="21600"/>
                  </a:cubicBezTo>
                  <a:cubicBezTo>
                    <a:pt x="20329" y="21600"/>
                    <a:pt x="20329" y="21600"/>
                    <a:pt x="20329" y="21600"/>
                  </a:cubicBezTo>
                  <a:cubicBezTo>
                    <a:pt x="21176" y="21600"/>
                    <a:pt x="21600" y="21176"/>
                    <a:pt x="21600" y="20329"/>
                  </a:cubicBezTo>
                  <a:cubicBezTo>
                    <a:pt x="21600" y="1694"/>
                    <a:pt x="21600" y="1694"/>
                    <a:pt x="21600" y="1694"/>
                  </a:cubicBezTo>
                  <a:cubicBezTo>
                    <a:pt x="21600" y="847"/>
                    <a:pt x="21176" y="0"/>
                    <a:pt x="2032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30" name="Shape"/>
            <p:cNvSpPr/>
            <p:nvPr/>
          </p:nvSpPr>
          <p:spPr>
            <a:xfrm>
              <a:off x="-1" y="444501"/>
              <a:ext cx="342903" cy="342902"/>
            </a:xfrm>
            <a:custGeom>
              <a:avLst/>
              <a:gdLst/>
              <a:ahLst/>
              <a:cxnLst>
                <a:cxn ang="0">
                  <a:pos x="wd2" y="hd2"/>
                </a:cxn>
                <a:cxn ang="5400000">
                  <a:pos x="wd2" y="hd2"/>
                </a:cxn>
                <a:cxn ang="10800000">
                  <a:pos x="wd2" y="hd2"/>
                </a:cxn>
                <a:cxn ang="16200000">
                  <a:pos x="wd2" y="hd2"/>
                </a:cxn>
              </a:cxnLst>
              <a:rect l="0" t="0" r="r" b="b"/>
              <a:pathLst>
                <a:path w="21600" h="21600" extrusionOk="0">
                  <a:moveTo>
                    <a:pt x="19906" y="0"/>
                  </a:moveTo>
                  <a:cubicBezTo>
                    <a:pt x="1694" y="0"/>
                    <a:pt x="1694" y="0"/>
                    <a:pt x="1694" y="0"/>
                  </a:cubicBezTo>
                  <a:cubicBezTo>
                    <a:pt x="847" y="0"/>
                    <a:pt x="0" y="424"/>
                    <a:pt x="0" y="1271"/>
                  </a:cubicBezTo>
                  <a:cubicBezTo>
                    <a:pt x="0" y="19906"/>
                    <a:pt x="0" y="19906"/>
                    <a:pt x="0" y="19906"/>
                  </a:cubicBezTo>
                  <a:cubicBezTo>
                    <a:pt x="0" y="20753"/>
                    <a:pt x="847" y="21600"/>
                    <a:pt x="1694" y="21600"/>
                  </a:cubicBezTo>
                  <a:cubicBezTo>
                    <a:pt x="19906" y="21600"/>
                    <a:pt x="19906" y="21600"/>
                    <a:pt x="19906" y="21600"/>
                  </a:cubicBezTo>
                  <a:cubicBezTo>
                    <a:pt x="20753" y="21600"/>
                    <a:pt x="21600" y="20753"/>
                    <a:pt x="21600" y="19906"/>
                  </a:cubicBezTo>
                  <a:cubicBezTo>
                    <a:pt x="21600" y="1271"/>
                    <a:pt x="21600" y="1271"/>
                    <a:pt x="21600" y="1271"/>
                  </a:cubicBezTo>
                  <a:cubicBezTo>
                    <a:pt x="21600" y="424"/>
                    <a:pt x="20753" y="0"/>
                    <a:pt x="19906"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31" name="Shape"/>
            <p:cNvSpPr/>
            <p:nvPr/>
          </p:nvSpPr>
          <p:spPr>
            <a:xfrm>
              <a:off x="436034" y="444501"/>
              <a:ext cx="342903" cy="342902"/>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1694" y="0"/>
                    <a:pt x="1694" y="0"/>
                    <a:pt x="1694" y="0"/>
                  </a:cubicBezTo>
                  <a:cubicBezTo>
                    <a:pt x="847" y="0"/>
                    <a:pt x="0" y="424"/>
                    <a:pt x="0" y="1271"/>
                  </a:cubicBezTo>
                  <a:cubicBezTo>
                    <a:pt x="0" y="19906"/>
                    <a:pt x="0" y="19906"/>
                    <a:pt x="0" y="19906"/>
                  </a:cubicBezTo>
                  <a:cubicBezTo>
                    <a:pt x="0" y="20753"/>
                    <a:pt x="847" y="21600"/>
                    <a:pt x="1694" y="21600"/>
                  </a:cubicBezTo>
                  <a:cubicBezTo>
                    <a:pt x="20329" y="21600"/>
                    <a:pt x="20329" y="21600"/>
                    <a:pt x="20329" y="21600"/>
                  </a:cubicBezTo>
                  <a:cubicBezTo>
                    <a:pt x="21176" y="21600"/>
                    <a:pt x="21600" y="20753"/>
                    <a:pt x="21600" y="19906"/>
                  </a:cubicBezTo>
                  <a:cubicBezTo>
                    <a:pt x="21600" y="1271"/>
                    <a:pt x="21600" y="1271"/>
                    <a:pt x="21600" y="1271"/>
                  </a:cubicBezTo>
                  <a:cubicBezTo>
                    <a:pt x="21600" y="424"/>
                    <a:pt x="21176" y="0"/>
                    <a:pt x="2032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533" name="Shape"/>
          <p:cNvSpPr/>
          <p:nvPr/>
        </p:nvSpPr>
        <p:spPr>
          <a:xfrm>
            <a:off x="6682317" y="1672167"/>
            <a:ext cx="389468" cy="342901"/>
          </a:xfrm>
          <a:custGeom>
            <a:avLst/>
            <a:gdLst/>
            <a:ahLst/>
            <a:cxnLst>
              <a:cxn ang="0">
                <a:pos x="wd2" y="hd2"/>
              </a:cxn>
              <a:cxn ang="5400000">
                <a:pos x="wd2" y="hd2"/>
              </a:cxn>
              <a:cxn ang="10800000">
                <a:pos x="wd2" y="hd2"/>
              </a:cxn>
              <a:cxn ang="16200000">
                <a:pos x="wd2" y="hd2"/>
              </a:cxn>
            </a:cxnLst>
            <a:rect l="0" t="0" r="r" b="b"/>
            <a:pathLst>
              <a:path w="21600" h="21600" extrusionOk="0">
                <a:moveTo>
                  <a:pt x="19924" y="14824"/>
                </a:moveTo>
                <a:cubicBezTo>
                  <a:pt x="12290" y="9953"/>
                  <a:pt x="12290" y="9953"/>
                  <a:pt x="12290" y="9953"/>
                </a:cubicBezTo>
                <a:cubicBezTo>
                  <a:pt x="12290" y="9529"/>
                  <a:pt x="12476" y="8894"/>
                  <a:pt x="12848" y="8682"/>
                </a:cubicBezTo>
                <a:cubicBezTo>
                  <a:pt x="14152" y="7835"/>
                  <a:pt x="14897" y="6353"/>
                  <a:pt x="14897" y="4659"/>
                </a:cubicBezTo>
                <a:cubicBezTo>
                  <a:pt x="14897" y="2118"/>
                  <a:pt x="13034" y="0"/>
                  <a:pt x="10800" y="0"/>
                </a:cubicBezTo>
                <a:cubicBezTo>
                  <a:pt x="8566" y="0"/>
                  <a:pt x="6890" y="2118"/>
                  <a:pt x="6890" y="4659"/>
                </a:cubicBezTo>
                <a:cubicBezTo>
                  <a:pt x="6890" y="5506"/>
                  <a:pt x="7448" y="6141"/>
                  <a:pt x="8193" y="6141"/>
                </a:cubicBezTo>
                <a:cubicBezTo>
                  <a:pt x="8938" y="6141"/>
                  <a:pt x="9497" y="5506"/>
                  <a:pt x="9497" y="4659"/>
                </a:cubicBezTo>
                <a:cubicBezTo>
                  <a:pt x="9497" y="3812"/>
                  <a:pt x="10055" y="3176"/>
                  <a:pt x="10800" y="3176"/>
                </a:cubicBezTo>
                <a:cubicBezTo>
                  <a:pt x="11545" y="3176"/>
                  <a:pt x="12290" y="3812"/>
                  <a:pt x="12290" y="4659"/>
                </a:cubicBezTo>
                <a:cubicBezTo>
                  <a:pt x="12290" y="5294"/>
                  <a:pt x="11917" y="5718"/>
                  <a:pt x="11545" y="5929"/>
                </a:cubicBezTo>
                <a:cubicBezTo>
                  <a:pt x="10241" y="6776"/>
                  <a:pt x="9497" y="8259"/>
                  <a:pt x="9497" y="9953"/>
                </a:cubicBezTo>
                <a:cubicBezTo>
                  <a:pt x="1862" y="14824"/>
                  <a:pt x="1862" y="14824"/>
                  <a:pt x="1862" y="14824"/>
                </a:cubicBezTo>
                <a:cubicBezTo>
                  <a:pt x="745" y="15671"/>
                  <a:pt x="0" y="17153"/>
                  <a:pt x="0" y="18424"/>
                </a:cubicBezTo>
                <a:cubicBezTo>
                  <a:pt x="0" y="20118"/>
                  <a:pt x="1303" y="21600"/>
                  <a:pt x="2793" y="21600"/>
                </a:cubicBezTo>
                <a:cubicBezTo>
                  <a:pt x="18993" y="21600"/>
                  <a:pt x="18993" y="21600"/>
                  <a:pt x="18993" y="21600"/>
                </a:cubicBezTo>
                <a:cubicBezTo>
                  <a:pt x="20483" y="21600"/>
                  <a:pt x="21600" y="20118"/>
                  <a:pt x="21600" y="18424"/>
                </a:cubicBezTo>
                <a:cubicBezTo>
                  <a:pt x="21600" y="17153"/>
                  <a:pt x="20855" y="15671"/>
                  <a:pt x="19924" y="14824"/>
                </a:cubicBezTo>
                <a:close/>
                <a:moveTo>
                  <a:pt x="2793" y="18424"/>
                </a:moveTo>
                <a:cubicBezTo>
                  <a:pt x="2793" y="18212"/>
                  <a:pt x="2979" y="17576"/>
                  <a:pt x="3166" y="17576"/>
                </a:cubicBezTo>
                <a:cubicBezTo>
                  <a:pt x="10800" y="12706"/>
                  <a:pt x="10800" y="12706"/>
                  <a:pt x="10800" y="12706"/>
                </a:cubicBezTo>
                <a:cubicBezTo>
                  <a:pt x="18434" y="17365"/>
                  <a:pt x="18434" y="17365"/>
                  <a:pt x="18434" y="17365"/>
                </a:cubicBezTo>
                <a:cubicBezTo>
                  <a:pt x="18621" y="17576"/>
                  <a:pt x="18993" y="18212"/>
                  <a:pt x="18993" y="18424"/>
                </a:cubicBezTo>
                <a:lnTo>
                  <a:pt x="2793" y="18424"/>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534" name="Shape"/>
          <p:cNvSpPr/>
          <p:nvPr/>
        </p:nvSpPr>
        <p:spPr>
          <a:xfrm>
            <a:off x="7465484" y="1699684"/>
            <a:ext cx="389468" cy="340784"/>
          </a:xfrm>
          <a:custGeom>
            <a:avLst/>
            <a:gdLst/>
            <a:ahLst/>
            <a:cxnLst>
              <a:cxn ang="0">
                <a:pos x="wd2" y="hd2"/>
              </a:cxn>
              <a:cxn ang="5400000">
                <a:pos x="wd2" y="hd2"/>
              </a:cxn>
              <a:cxn ang="10800000">
                <a:pos x="wd2" y="hd2"/>
              </a:cxn>
              <a:cxn ang="16200000">
                <a:pos x="wd2" y="hd2"/>
              </a:cxn>
            </a:cxnLst>
            <a:rect l="0" t="0" r="r" b="b"/>
            <a:pathLst>
              <a:path w="21600" h="21600" extrusionOk="0">
                <a:moveTo>
                  <a:pt x="16200" y="14756"/>
                </a:moveTo>
                <a:cubicBezTo>
                  <a:pt x="16200" y="9838"/>
                  <a:pt x="16200" y="5988"/>
                  <a:pt x="17317" y="2139"/>
                </a:cubicBezTo>
                <a:cubicBezTo>
                  <a:pt x="17317" y="1711"/>
                  <a:pt x="17317" y="1283"/>
                  <a:pt x="16945" y="1283"/>
                </a:cubicBezTo>
                <a:cubicBezTo>
                  <a:pt x="16014" y="855"/>
                  <a:pt x="13779" y="0"/>
                  <a:pt x="10800" y="0"/>
                </a:cubicBezTo>
                <a:cubicBezTo>
                  <a:pt x="7821" y="0"/>
                  <a:pt x="5586" y="855"/>
                  <a:pt x="4469" y="1283"/>
                </a:cubicBezTo>
                <a:cubicBezTo>
                  <a:pt x="4283" y="1283"/>
                  <a:pt x="4097" y="1711"/>
                  <a:pt x="4097" y="2139"/>
                </a:cubicBezTo>
                <a:cubicBezTo>
                  <a:pt x="5214" y="5988"/>
                  <a:pt x="5214" y="9838"/>
                  <a:pt x="5400" y="14756"/>
                </a:cubicBezTo>
                <a:cubicBezTo>
                  <a:pt x="2048" y="14115"/>
                  <a:pt x="0" y="13473"/>
                  <a:pt x="0" y="15398"/>
                </a:cubicBezTo>
                <a:cubicBezTo>
                  <a:pt x="0" y="16681"/>
                  <a:pt x="1303" y="18606"/>
                  <a:pt x="3910" y="20103"/>
                </a:cubicBezTo>
                <a:cubicBezTo>
                  <a:pt x="5586" y="20958"/>
                  <a:pt x="8007" y="21600"/>
                  <a:pt x="10800" y="21600"/>
                </a:cubicBezTo>
                <a:cubicBezTo>
                  <a:pt x="13407" y="21600"/>
                  <a:pt x="15828" y="20958"/>
                  <a:pt x="17503" y="20103"/>
                </a:cubicBezTo>
                <a:cubicBezTo>
                  <a:pt x="20110" y="18606"/>
                  <a:pt x="21600" y="16467"/>
                  <a:pt x="21600" y="15398"/>
                </a:cubicBezTo>
                <a:cubicBezTo>
                  <a:pt x="21600" y="13473"/>
                  <a:pt x="19366" y="14115"/>
                  <a:pt x="16200" y="14756"/>
                </a:cubicBezTo>
                <a:close/>
                <a:moveTo>
                  <a:pt x="8007" y="2780"/>
                </a:moveTo>
                <a:cubicBezTo>
                  <a:pt x="8007" y="2780"/>
                  <a:pt x="8007" y="2780"/>
                  <a:pt x="8007" y="2780"/>
                </a:cubicBezTo>
                <a:cubicBezTo>
                  <a:pt x="8752" y="5774"/>
                  <a:pt x="8938" y="8982"/>
                  <a:pt x="8938" y="12618"/>
                </a:cubicBezTo>
                <a:cubicBezTo>
                  <a:pt x="8938" y="13473"/>
                  <a:pt x="8938" y="14329"/>
                  <a:pt x="8938" y="15184"/>
                </a:cubicBezTo>
                <a:cubicBezTo>
                  <a:pt x="8566" y="15184"/>
                  <a:pt x="6703" y="15184"/>
                  <a:pt x="6331" y="14970"/>
                </a:cubicBezTo>
                <a:cubicBezTo>
                  <a:pt x="6331" y="14329"/>
                  <a:pt x="6331" y="13473"/>
                  <a:pt x="6331" y="12618"/>
                </a:cubicBezTo>
                <a:cubicBezTo>
                  <a:pt x="6331" y="8982"/>
                  <a:pt x="6145" y="5988"/>
                  <a:pt x="5400" y="2780"/>
                </a:cubicBezTo>
                <a:cubicBezTo>
                  <a:pt x="5400" y="2352"/>
                  <a:pt x="5400" y="2352"/>
                  <a:pt x="5400" y="2352"/>
                </a:cubicBezTo>
                <a:cubicBezTo>
                  <a:pt x="5772" y="2566"/>
                  <a:pt x="7448" y="2566"/>
                  <a:pt x="8007" y="2780"/>
                </a:cubicBezTo>
                <a:close/>
                <a:moveTo>
                  <a:pt x="20483" y="16253"/>
                </a:moveTo>
                <a:cubicBezTo>
                  <a:pt x="20297" y="16467"/>
                  <a:pt x="20297" y="16467"/>
                  <a:pt x="20297" y="16467"/>
                </a:cubicBezTo>
                <a:cubicBezTo>
                  <a:pt x="19552" y="17109"/>
                  <a:pt x="18621" y="17964"/>
                  <a:pt x="17503" y="18606"/>
                </a:cubicBezTo>
                <a:cubicBezTo>
                  <a:pt x="15828" y="19461"/>
                  <a:pt x="13221" y="20103"/>
                  <a:pt x="10800" y="20103"/>
                </a:cubicBezTo>
                <a:cubicBezTo>
                  <a:pt x="8193" y="20103"/>
                  <a:pt x="5586" y="19461"/>
                  <a:pt x="3910" y="18606"/>
                </a:cubicBezTo>
                <a:cubicBezTo>
                  <a:pt x="2793" y="17964"/>
                  <a:pt x="1862" y="17109"/>
                  <a:pt x="1117" y="16467"/>
                </a:cubicBezTo>
                <a:cubicBezTo>
                  <a:pt x="1117" y="16253"/>
                  <a:pt x="1117" y="16253"/>
                  <a:pt x="1117" y="16253"/>
                </a:cubicBezTo>
                <a:cubicBezTo>
                  <a:pt x="1117" y="16253"/>
                  <a:pt x="1117" y="16253"/>
                  <a:pt x="1117" y="16253"/>
                </a:cubicBezTo>
                <a:cubicBezTo>
                  <a:pt x="1117" y="15826"/>
                  <a:pt x="1303" y="15612"/>
                  <a:pt x="1490" y="15398"/>
                </a:cubicBezTo>
                <a:cubicBezTo>
                  <a:pt x="1862" y="15184"/>
                  <a:pt x="2234" y="15184"/>
                  <a:pt x="2421" y="15398"/>
                </a:cubicBezTo>
                <a:cubicBezTo>
                  <a:pt x="2979" y="15826"/>
                  <a:pt x="3538" y="16253"/>
                  <a:pt x="4097" y="16681"/>
                </a:cubicBezTo>
                <a:cubicBezTo>
                  <a:pt x="5772" y="17537"/>
                  <a:pt x="8193" y="18178"/>
                  <a:pt x="10800" y="18178"/>
                </a:cubicBezTo>
                <a:cubicBezTo>
                  <a:pt x="13221" y="18178"/>
                  <a:pt x="15641" y="17537"/>
                  <a:pt x="17317" y="16681"/>
                </a:cubicBezTo>
                <a:cubicBezTo>
                  <a:pt x="18062" y="16253"/>
                  <a:pt x="18621" y="15826"/>
                  <a:pt x="19179" y="15398"/>
                </a:cubicBezTo>
                <a:cubicBezTo>
                  <a:pt x="19366" y="15184"/>
                  <a:pt x="19738" y="15184"/>
                  <a:pt x="19924" y="15398"/>
                </a:cubicBezTo>
                <a:cubicBezTo>
                  <a:pt x="20297" y="15398"/>
                  <a:pt x="20483" y="15826"/>
                  <a:pt x="20483" y="16040"/>
                </a:cubicBezTo>
                <a:lnTo>
                  <a:pt x="20483" y="16253"/>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538" name="Group"/>
          <p:cNvGrpSpPr/>
          <p:nvPr/>
        </p:nvGrpSpPr>
        <p:grpSpPr>
          <a:xfrm>
            <a:off x="8269817" y="1699684"/>
            <a:ext cx="366185" cy="366185"/>
            <a:chOff x="0" y="0"/>
            <a:chExt cx="732368" cy="732368"/>
          </a:xfrm>
          <a:solidFill>
            <a:schemeClr val="tx1"/>
          </a:solidFill>
        </p:grpSpPr>
        <p:sp>
          <p:nvSpPr>
            <p:cNvPr id="2535" name="Shape"/>
            <p:cNvSpPr/>
            <p:nvPr/>
          </p:nvSpPr>
          <p:spPr>
            <a:xfrm>
              <a:off x="0" y="0"/>
              <a:ext cx="584201" cy="287867"/>
            </a:xfrm>
            <a:custGeom>
              <a:avLst/>
              <a:gdLst/>
              <a:ahLst/>
              <a:cxnLst>
                <a:cxn ang="0">
                  <a:pos x="wd2" y="hd2"/>
                </a:cxn>
                <a:cxn ang="5400000">
                  <a:pos x="wd2" y="hd2"/>
                </a:cxn>
                <a:cxn ang="10800000">
                  <a:pos x="wd2" y="hd2"/>
                </a:cxn>
                <a:cxn ang="16200000">
                  <a:pos x="wd2" y="hd2"/>
                </a:cxn>
              </a:cxnLst>
              <a:rect l="0" t="0" r="r" b="b"/>
              <a:pathLst>
                <a:path w="21600" h="21600" extrusionOk="0">
                  <a:moveTo>
                    <a:pt x="1738" y="0"/>
                  </a:moveTo>
                  <a:cubicBezTo>
                    <a:pt x="745" y="0"/>
                    <a:pt x="0" y="1507"/>
                    <a:pt x="0" y="3516"/>
                  </a:cubicBezTo>
                  <a:cubicBezTo>
                    <a:pt x="0" y="18084"/>
                    <a:pt x="0" y="18084"/>
                    <a:pt x="0" y="18084"/>
                  </a:cubicBezTo>
                  <a:cubicBezTo>
                    <a:pt x="0" y="20093"/>
                    <a:pt x="745" y="21600"/>
                    <a:pt x="1738" y="21600"/>
                  </a:cubicBezTo>
                  <a:cubicBezTo>
                    <a:pt x="18124" y="21600"/>
                    <a:pt x="18124" y="21600"/>
                    <a:pt x="18124" y="21600"/>
                  </a:cubicBezTo>
                  <a:cubicBezTo>
                    <a:pt x="21600" y="0"/>
                    <a:pt x="21600" y="0"/>
                    <a:pt x="21600" y="0"/>
                  </a:cubicBezTo>
                  <a:lnTo>
                    <a:pt x="1738" y="0"/>
                  </a:lnTo>
                  <a:close/>
                  <a:moveTo>
                    <a:pt x="16138" y="10549"/>
                  </a:moveTo>
                  <a:cubicBezTo>
                    <a:pt x="14400" y="10549"/>
                    <a:pt x="14400" y="10549"/>
                    <a:pt x="14400" y="10549"/>
                  </a:cubicBezTo>
                  <a:cubicBezTo>
                    <a:pt x="14400" y="7033"/>
                    <a:pt x="14400" y="7033"/>
                    <a:pt x="14400" y="7033"/>
                  </a:cubicBezTo>
                  <a:cubicBezTo>
                    <a:pt x="16138" y="7033"/>
                    <a:pt x="16138" y="7033"/>
                    <a:pt x="16138" y="7033"/>
                  </a:cubicBezTo>
                  <a:lnTo>
                    <a:pt x="16138" y="10549"/>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36" name="Shape"/>
            <p:cNvSpPr/>
            <p:nvPr/>
          </p:nvSpPr>
          <p:spPr>
            <a:xfrm>
              <a:off x="575733" y="46565"/>
              <a:ext cx="156636" cy="194734"/>
            </a:xfrm>
            <a:custGeom>
              <a:avLst/>
              <a:gdLst/>
              <a:ahLst/>
              <a:cxnLst>
                <a:cxn ang="0">
                  <a:pos x="wd2" y="hd2"/>
                </a:cxn>
                <a:cxn ang="5400000">
                  <a:pos x="wd2" y="hd2"/>
                </a:cxn>
                <a:cxn ang="10800000">
                  <a:pos x="wd2" y="hd2"/>
                </a:cxn>
                <a:cxn ang="16200000">
                  <a:pos x="wd2" y="hd2"/>
                </a:cxn>
              </a:cxnLst>
              <a:rect l="0" t="0" r="r" b="b"/>
              <a:pathLst>
                <a:path w="21600" h="21600" extrusionOk="0">
                  <a:moveTo>
                    <a:pt x="7589" y="0"/>
                  </a:moveTo>
                  <a:lnTo>
                    <a:pt x="0" y="21600"/>
                  </a:lnTo>
                  <a:lnTo>
                    <a:pt x="12843" y="21600"/>
                  </a:lnTo>
                  <a:lnTo>
                    <a:pt x="21600" y="0"/>
                  </a:lnTo>
                  <a:lnTo>
                    <a:pt x="7589"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37" name="Shape"/>
            <p:cNvSpPr/>
            <p:nvPr/>
          </p:nvSpPr>
          <p:spPr>
            <a:xfrm>
              <a:off x="0" y="338666"/>
              <a:ext cx="342902" cy="393703"/>
            </a:xfrm>
            <a:custGeom>
              <a:avLst/>
              <a:gdLst/>
              <a:ahLst/>
              <a:cxnLst>
                <a:cxn ang="0">
                  <a:pos x="wd2" y="hd2"/>
                </a:cxn>
                <a:cxn ang="5400000">
                  <a:pos x="wd2" y="hd2"/>
                </a:cxn>
                <a:cxn ang="10800000">
                  <a:pos x="wd2" y="hd2"/>
                </a:cxn>
                <a:cxn ang="16200000">
                  <a:pos x="wd2" y="hd2"/>
                </a:cxn>
              </a:cxnLst>
              <a:rect l="0" t="0" r="r" b="b"/>
              <a:pathLst>
                <a:path w="21600" h="21600" extrusionOk="0">
                  <a:moveTo>
                    <a:pt x="15247" y="0"/>
                  </a:moveTo>
                  <a:cubicBezTo>
                    <a:pt x="15247" y="13546"/>
                    <a:pt x="15247" y="13546"/>
                    <a:pt x="15247" y="13546"/>
                  </a:cubicBezTo>
                  <a:cubicBezTo>
                    <a:pt x="6353" y="13546"/>
                    <a:pt x="6353" y="13546"/>
                    <a:pt x="6353" y="13546"/>
                  </a:cubicBezTo>
                  <a:cubicBezTo>
                    <a:pt x="6353" y="12081"/>
                    <a:pt x="4659" y="10617"/>
                    <a:pt x="2965" y="10617"/>
                  </a:cubicBezTo>
                  <a:cubicBezTo>
                    <a:pt x="1271" y="10617"/>
                    <a:pt x="0" y="12081"/>
                    <a:pt x="0" y="13546"/>
                  </a:cubicBezTo>
                  <a:cubicBezTo>
                    <a:pt x="0" y="16108"/>
                    <a:pt x="0" y="16108"/>
                    <a:pt x="0" y="16108"/>
                  </a:cubicBezTo>
                  <a:cubicBezTo>
                    <a:pt x="0" y="18671"/>
                    <a:pt x="0" y="18671"/>
                    <a:pt x="0" y="18671"/>
                  </a:cubicBezTo>
                  <a:cubicBezTo>
                    <a:pt x="0" y="18671"/>
                    <a:pt x="0" y="18671"/>
                    <a:pt x="0" y="18671"/>
                  </a:cubicBezTo>
                  <a:cubicBezTo>
                    <a:pt x="0" y="20136"/>
                    <a:pt x="1271" y="21600"/>
                    <a:pt x="2965" y="21600"/>
                  </a:cubicBezTo>
                  <a:cubicBezTo>
                    <a:pt x="4659" y="21600"/>
                    <a:pt x="6353" y="20136"/>
                    <a:pt x="6353" y="18671"/>
                  </a:cubicBezTo>
                  <a:cubicBezTo>
                    <a:pt x="6353" y="18671"/>
                    <a:pt x="6353" y="18671"/>
                    <a:pt x="6353" y="18671"/>
                  </a:cubicBezTo>
                  <a:cubicBezTo>
                    <a:pt x="15247" y="18671"/>
                    <a:pt x="15247" y="18671"/>
                    <a:pt x="15247" y="18671"/>
                  </a:cubicBezTo>
                  <a:cubicBezTo>
                    <a:pt x="18635" y="18671"/>
                    <a:pt x="18635" y="18671"/>
                    <a:pt x="18635" y="18671"/>
                  </a:cubicBezTo>
                  <a:cubicBezTo>
                    <a:pt x="21600" y="18671"/>
                    <a:pt x="21600" y="18671"/>
                    <a:pt x="21600" y="18671"/>
                  </a:cubicBezTo>
                  <a:cubicBezTo>
                    <a:pt x="21600" y="0"/>
                    <a:pt x="21600" y="0"/>
                    <a:pt x="21600" y="0"/>
                  </a:cubicBezTo>
                  <a:cubicBezTo>
                    <a:pt x="18635" y="0"/>
                    <a:pt x="18635" y="0"/>
                    <a:pt x="18635" y="0"/>
                  </a:cubicBezTo>
                  <a:lnTo>
                    <a:pt x="15247"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43" name="Group"/>
          <p:cNvGrpSpPr/>
          <p:nvPr/>
        </p:nvGrpSpPr>
        <p:grpSpPr>
          <a:xfrm>
            <a:off x="5122335" y="1672167"/>
            <a:ext cx="391585" cy="393701"/>
            <a:chOff x="0" y="0"/>
            <a:chExt cx="783168" cy="787400"/>
          </a:xfrm>
          <a:solidFill>
            <a:schemeClr val="tx1"/>
          </a:solidFill>
        </p:grpSpPr>
        <p:sp>
          <p:nvSpPr>
            <p:cNvPr id="2539" name="Shape"/>
            <p:cNvSpPr/>
            <p:nvPr/>
          </p:nvSpPr>
          <p:spPr>
            <a:xfrm>
              <a:off x="0" y="448446"/>
              <a:ext cx="338667" cy="144224"/>
            </a:xfrm>
            <a:custGeom>
              <a:avLst/>
              <a:gdLst/>
              <a:ahLst/>
              <a:cxnLst>
                <a:cxn ang="0">
                  <a:pos x="wd2" y="hd2"/>
                </a:cxn>
                <a:cxn ang="5400000">
                  <a:pos x="wd2" y="hd2"/>
                </a:cxn>
                <a:cxn ang="10800000">
                  <a:pos x="wd2" y="hd2"/>
                </a:cxn>
                <a:cxn ang="16200000">
                  <a:pos x="wd2" y="hd2"/>
                </a:cxn>
              </a:cxnLst>
              <a:rect l="0" t="0" r="r" b="b"/>
              <a:pathLst>
                <a:path w="21600" h="21025" extrusionOk="0">
                  <a:moveTo>
                    <a:pt x="2160" y="17098"/>
                  </a:moveTo>
                  <a:cubicBezTo>
                    <a:pt x="8208" y="21025"/>
                    <a:pt x="8208" y="21025"/>
                    <a:pt x="8208" y="21025"/>
                  </a:cubicBezTo>
                  <a:cubicBezTo>
                    <a:pt x="21600" y="13170"/>
                    <a:pt x="21600" y="13170"/>
                    <a:pt x="21600" y="13170"/>
                  </a:cubicBezTo>
                  <a:cubicBezTo>
                    <a:pt x="3888" y="407"/>
                    <a:pt x="3888" y="407"/>
                    <a:pt x="3888" y="407"/>
                  </a:cubicBezTo>
                  <a:cubicBezTo>
                    <a:pt x="3024" y="-575"/>
                    <a:pt x="1728" y="407"/>
                    <a:pt x="1296" y="1389"/>
                  </a:cubicBezTo>
                  <a:cubicBezTo>
                    <a:pt x="432" y="3352"/>
                    <a:pt x="0" y="5316"/>
                    <a:pt x="0" y="7280"/>
                  </a:cubicBezTo>
                  <a:cubicBezTo>
                    <a:pt x="0" y="10225"/>
                    <a:pt x="0" y="10225"/>
                    <a:pt x="0" y="10225"/>
                  </a:cubicBezTo>
                  <a:cubicBezTo>
                    <a:pt x="0" y="13170"/>
                    <a:pt x="864" y="16116"/>
                    <a:pt x="2160" y="1709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0" name="Shape"/>
            <p:cNvSpPr/>
            <p:nvPr/>
          </p:nvSpPr>
          <p:spPr>
            <a:xfrm>
              <a:off x="520698" y="668866"/>
              <a:ext cx="262468" cy="114303"/>
            </a:xfrm>
            <a:custGeom>
              <a:avLst/>
              <a:gdLst/>
              <a:ahLst/>
              <a:cxnLst>
                <a:cxn ang="0">
                  <a:pos x="wd2" y="hd2"/>
                </a:cxn>
                <a:cxn ang="5400000">
                  <a:pos x="wd2" y="hd2"/>
                </a:cxn>
                <a:cxn ang="10800000">
                  <a:pos x="wd2" y="hd2"/>
                </a:cxn>
                <a:cxn ang="16200000">
                  <a:pos x="wd2" y="hd2"/>
                </a:cxn>
              </a:cxnLst>
              <a:rect l="0" t="0" r="r" b="b"/>
              <a:pathLst>
                <a:path w="21600" h="21600" extrusionOk="0">
                  <a:moveTo>
                    <a:pt x="18831" y="0"/>
                  </a:moveTo>
                  <a:cubicBezTo>
                    <a:pt x="18277" y="0"/>
                    <a:pt x="18277" y="0"/>
                    <a:pt x="18277" y="0"/>
                  </a:cubicBezTo>
                  <a:cubicBezTo>
                    <a:pt x="0" y="10165"/>
                    <a:pt x="0" y="10165"/>
                    <a:pt x="0" y="10165"/>
                  </a:cubicBezTo>
                  <a:cubicBezTo>
                    <a:pt x="16062" y="21600"/>
                    <a:pt x="16062" y="21600"/>
                    <a:pt x="16062" y="21600"/>
                  </a:cubicBezTo>
                  <a:cubicBezTo>
                    <a:pt x="17723" y="21600"/>
                    <a:pt x="18831" y="21600"/>
                    <a:pt x="19938" y="20329"/>
                  </a:cubicBezTo>
                  <a:cubicBezTo>
                    <a:pt x="21046" y="17788"/>
                    <a:pt x="21600" y="15247"/>
                    <a:pt x="21600" y="12706"/>
                  </a:cubicBezTo>
                  <a:cubicBezTo>
                    <a:pt x="21600" y="8894"/>
                    <a:pt x="21600" y="8894"/>
                    <a:pt x="21600" y="8894"/>
                  </a:cubicBezTo>
                  <a:cubicBezTo>
                    <a:pt x="21600" y="5082"/>
                    <a:pt x="20492" y="1271"/>
                    <a:pt x="1883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1" name="Shape"/>
            <p:cNvSpPr/>
            <p:nvPr/>
          </p:nvSpPr>
          <p:spPr>
            <a:xfrm>
              <a:off x="0" y="491066"/>
              <a:ext cx="783169" cy="296335"/>
            </a:xfrm>
            <a:custGeom>
              <a:avLst/>
              <a:gdLst/>
              <a:ahLst/>
              <a:cxnLst>
                <a:cxn ang="0">
                  <a:pos x="wd2" y="hd2"/>
                </a:cxn>
                <a:cxn ang="5400000">
                  <a:pos x="wd2" y="hd2"/>
                </a:cxn>
                <a:cxn ang="10800000">
                  <a:pos x="wd2" y="hd2"/>
                </a:cxn>
                <a:cxn ang="16200000">
                  <a:pos x="wd2" y="hd2"/>
                </a:cxn>
              </a:cxnLst>
              <a:rect l="0" t="0" r="r" b="b"/>
              <a:pathLst>
                <a:path w="21600" h="21600" extrusionOk="0">
                  <a:moveTo>
                    <a:pt x="21041" y="982"/>
                  </a:moveTo>
                  <a:cubicBezTo>
                    <a:pt x="20855" y="491"/>
                    <a:pt x="20483" y="0"/>
                    <a:pt x="20297" y="0"/>
                  </a:cubicBezTo>
                  <a:cubicBezTo>
                    <a:pt x="19924" y="491"/>
                    <a:pt x="19924" y="491"/>
                    <a:pt x="19924" y="491"/>
                  </a:cubicBezTo>
                  <a:cubicBezTo>
                    <a:pt x="931" y="12764"/>
                    <a:pt x="931" y="12764"/>
                    <a:pt x="931" y="12764"/>
                  </a:cubicBezTo>
                  <a:cubicBezTo>
                    <a:pt x="372" y="13255"/>
                    <a:pt x="0" y="14727"/>
                    <a:pt x="0" y="16200"/>
                  </a:cubicBezTo>
                  <a:cubicBezTo>
                    <a:pt x="0" y="17673"/>
                    <a:pt x="0" y="17673"/>
                    <a:pt x="0" y="17673"/>
                  </a:cubicBezTo>
                  <a:cubicBezTo>
                    <a:pt x="0" y="18655"/>
                    <a:pt x="186" y="20127"/>
                    <a:pt x="372" y="20618"/>
                  </a:cubicBezTo>
                  <a:cubicBezTo>
                    <a:pt x="745" y="21109"/>
                    <a:pt x="931" y="21600"/>
                    <a:pt x="1303" y="21600"/>
                  </a:cubicBezTo>
                  <a:cubicBezTo>
                    <a:pt x="1676" y="21109"/>
                    <a:pt x="1676" y="21109"/>
                    <a:pt x="1676" y="21109"/>
                  </a:cubicBezTo>
                  <a:cubicBezTo>
                    <a:pt x="20483" y="8836"/>
                    <a:pt x="20483" y="8836"/>
                    <a:pt x="20483" y="8836"/>
                  </a:cubicBezTo>
                  <a:cubicBezTo>
                    <a:pt x="21228" y="8345"/>
                    <a:pt x="21600" y="6873"/>
                    <a:pt x="21600" y="5400"/>
                  </a:cubicBezTo>
                  <a:cubicBezTo>
                    <a:pt x="21600" y="3927"/>
                    <a:pt x="21600" y="3927"/>
                    <a:pt x="21600" y="3927"/>
                  </a:cubicBezTo>
                  <a:cubicBezTo>
                    <a:pt x="21600" y="2455"/>
                    <a:pt x="21414" y="1473"/>
                    <a:pt x="21041" y="982"/>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2" name="Shape"/>
            <p:cNvSpPr/>
            <p:nvPr/>
          </p:nvSpPr>
          <p:spPr>
            <a:xfrm>
              <a:off x="250858" y="0"/>
              <a:ext cx="321573" cy="488453"/>
            </a:xfrm>
            <a:custGeom>
              <a:avLst/>
              <a:gdLst/>
              <a:ahLst/>
              <a:cxnLst>
                <a:cxn ang="0">
                  <a:pos x="wd2" y="hd2"/>
                </a:cxn>
                <a:cxn ang="5400000">
                  <a:pos x="wd2" y="hd2"/>
                </a:cxn>
                <a:cxn ang="10800000">
                  <a:pos x="wd2" y="hd2"/>
                </a:cxn>
                <a:cxn ang="16200000">
                  <a:pos x="wd2" y="hd2"/>
                </a:cxn>
              </a:cxnLst>
              <a:rect l="0" t="0" r="r" b="b"/>
              <a:pathLst>
                <a:path w="15777" h="19624" extrusionOk="0">
                  <a:moveTo>
                    <a:pt x="998" y="15930"/>
                  </a:moveTo>
                  <a:cubicBezTo>
                    <a:pt x="2961" y="19440"/>
                    <a:pt x="10489" y="21600"/>
                    <a:pt x="14089" y="17010"/>
                  </a:cubicBezTo>
                  <a:cubicBezTo>
                    <a:pt x="18016" y="12420"/>
                    <a:pt x="14743" y="5130"/>
                    <a:pt x="7871" y="0"/>
                  </a:cubicBezTo>
                  <a:cubicBezTo>
                    <a:pt x="9180" y="5400"/>
                    <a:pt x="-3584" y="7560"/>
                    <a:pt x="998" y="15930"/>
                  </a:cubicBezTo>
                  <a:close/>
                  <a:moveTo>
                    <a:pt x="4925" y="13770"/>
                  </a:moveTo>
                  <a:cubicBezTo>
                    <a:pt x="5907" y="12960"/>
                    <a:pt x="8525" y="11880"/>
                    <a:pt x="8852" y="7830"/>
                  </a:cubicBezTo>
                  <a:cubicBezTo>
                    <a:pt x="14416" y="11070"/>
                    <a:pt x="11798" y="18630"/>
                    <a:pt x="7871" y="17820"/>
                  </a:cubicBezTo>
                  <a:cubicBezTo>
                    <a:pt x="3616" y="17280"/>
                    <a:pt x="3943" y="14850"/>
                    <a:pt x="4925" y="1377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51" name="Group"/>
          <p:cNvGrpSpPr/>
          <p:nvPr/>
        </p:nvGrpSpPr>
        <p:grpSpPr>
          <a:xfrm>
            <a:off x="5903384" y="1672167"/>
            <a:ext cx="389468" cy="393701"/>
            <a:chOff x="0" y="0"/>
            <a:chExt cx="778933" cy="787400"/>
          </a:xfrm>
          <a:solidFill>
            <a:schemeClr val="tx1"/>
          </a:solidFill>
        </p:grpSpPr>
        <p:sp>
          <p:nvSpPr>
            <p:cNvPr id="2544" name="Shape"/>
            <p:cNvSpPr/>
            <p:nvPr/>
          </p:nvSpPr>
          <p:spPr>
            <a:xfrm>
              <a:off x="121952" y="92320"/>
              <a:ext cx="83774" cy="83774"/>
            </a:xfrm>
            <a:custGeom>
              <a:avLst/>
              <a:gdLst/>
              <a:ahLst/>
              <a:cxnLst>
                <a:cxn ang="0">
                  <a:pos x="wd2" y="hd2"/>
                </a:cxn>
                <a:cxn ang="5400000">
                  <a:pos x="wd2" y="hd2"/>
                </a:cxn>
                <a:cxn ang="10800000">
                  <a:pos x="wd2" y="hd2"/>
                </a:cxn>
                <a:cxn ang="16200000">
                  <a:pos x="wd2" y="hd2"/>
                </a:cxn>
              </a:cxnLst>
              <a:rect l="0" t="0" r="r" b="b"/>
              <a:pathLst>
                <a:path w="20354" h="20354" extrusionOk="0">
                  <a:moveTo>
                    <a:pt x="19107" y="10800"/>
                  </a:moveTo>
                  <a:cubicBezTo>
                    <a:pt x="10800" y="2492"/>
                    <a:pt x="10800" y="2492"/>
                    <a:pt x="10800" y="2492"/>
                  </a:cubicBezTo>
                  <a:cubicBezTo>
                    <a:pt x="7477" y="-831"/>
                    <a:pt x="4154" y="-831"/>
                    <a:pt x="2492" y="2492"/>
                  </a:cubicBezTo>
                  <a:cubicBezTo>
                    <a:pt x="-831" y="4154"/>
                    <a:pt x="-831" y="9138"/>
                    <a:pt x="2492" y="10800"/>
                  </a:cubicBezTo>
                  <a:cubicBezTo>
                    <a:pt x="10800" y="19107"/>
                    <a:pt x="10800" y="19107"/>
                    <a:pt x="10800" y="19107"/>
                  </a:cubicBezTo>
                  <a:cubicBezTo>
                    <a:pt x="12461" y="20769"/>
                    <a:pt x="15784" y="20769"/>
                    <a:pt x="19107" y="19107"/>
                  </a:cubicBezTo>
                  <a:cubicBezTo>
                    <a:pt x="20769" y="17446"/>
                    <a:pt x="20769" y="12461"/>
                    <a:pt x="19107" y="108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5" name="Shape"/>
            <p:cNvSpPr/>
            <p:nvPr/>
          </p:nvSpPr>
          <p:spPr>
            <a:xfrm>
              <a:off x="-1" y="342901"/>
              <a:ext cx="93135" cy="50801"/>
            </a:xfrm>
            <a:custGeom>
              <a:avLst/>
              <a:gdLst/>
              <a:ahLst/>
              <a:cxnLst>
                <a:cxn ang="0">
                  <a:pos x="wd2" y="hd2"/>
                </a:cxn>
                <a:cxn ang="5400000">
                  <a:pos x="wd2" y="hd2"/>
                </a:cxn>
                <a:cxn ang="10800000">
                  <a:pos x="wd2" y="hd2"/>
                </a:cxn>
                <a:cxn ang="16200000">
                  <a:pos x="wd2" y="hd2"/>
                </a:cxn>
              </a:cxnLst>
              <a:rect l="0" t="0" r="r" b="b"/>
              <a:pathLst>
                <a:path w="21600" h="21600" extrusionOk="0">
                  <a:moveTo>
                    <a:pt x="16971" y="0"/>
                  </a:moveTo>
                  <a:cubicBezTo>
                    <a:pt x="6171" y="0"/>
                    <a:pt x="6171" y="0"/>
                    <a:pt x="6171" y="0"/>
                  </a:cubicBezTo>
                  <a:cubicBezTo>
                    <a:pt x="3086" y="0"/>
                    <a:pt x="0" y="6171"/>
                    <a:pt x="0" y="12343"/>
                  </a:cubicBezTo>
                  <a:cubicBezTo>
                    <a:pt x="0" y="18514"/>
                    <a:pt x="3086" y="21600"/>
                    <a:pt x="6171" y="21600"/>
                  </a:cubicBezTo>
                  <a:cubicBezTo>
                    <a:pt x="16971" y="21600"/>
                    <a:pt x="16971" y="21600"/>
                    <a:pt x="16971" y="21600"/>
                  </a:cubicBezTo>
                  <a:cubicBezTo>
                    <a:pt x="20057" y="21600"/>
                    <a:pt x="21600" y="18514"/>
                    <a:pt x="21600" y="12343"/>
                  </a:cubicBezTo>
                  <a:cubicBezTo>
                    <a:pt x="21600" y="6171"/>
                    <a:pt x="20057" y="0"/>
                    <a:pt x="16971"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6" name="Shape"/>
            <p:cNvSpPr/>
            <p:nvPr/>
          </p:nvSpPr>
          <p:spPr>
            <a:xfrm>
              <a:off x="685800" y="393701"/>
              <a:ext cx="93134" cy="50801"/>
            </a:xfrm>
            <a:custGeom>
              <a:avLst/>
              <a:gdLst/>
              <a:ahLst/>
              <a:cxnLst>
                <a:cxn ang="0">
                  <a:pos x="wd2" y="hd2"/>
                </a:cxn>
                <a:cxn ang="5400000">
                  <a:pos x="wd2" y="hd2"/>
                </a:cxn>
                <a:cxn ang="10800000">
                  <a:pos x="wd2" y="hd2"/>
                </a:cxn>
                <a:cxn ang="16200000">
                  <a:pos x="wd2" y="hd2"/>
                </a:cxn>
              </a:cxnLst>
              <a:rect l="0" t="0" r="r" b="b"/>
              <a:pathLst>
                <a:path w="21600" h="21600" extrusionOk="0">
                  <a:moveTo>
                    <a:pt x="15429" y="0"/>
                  </a:moveTo>
                  <a:cubicBezTo>
                    <a:pt x="4629" y="0"/>
                    <a:pt x="4629" y="0"/>
                    <a:pt x="4629" y="0"/>
                  </a:cubicBezTo>
                  <a:cubicBezTo>
                    <a:pt x="1543" y="0"/>
                    <a:pt x="0" y="5400"/>
                    <a:pt x="0" y="10800"/>
                  </a:cubicBezTo>
                  <a:cubicBezTo>
                    <a:pt x="0" y="16200"/>
                    <a:pt x="1543" y="21600"/>
                    <a:pt x="4629" y="21600"/>
                  </a:cubicBezTo>
                  <a:cubicBezTo>
                    <a:pt x="15429" y="21600"/>
                    <a:pt x="15429" y="21600"/>
                    <a:pt x="15429" y="21600"/>
                  </a:cubicBezTo>
                  <a:cubicBezTo>
                    <a:pt x="18514" y="21600"/>
                    <a:pt x="21600" y="16200"/>
                    <a:pt x="21600" y="10800"/>
                  </a:cubicBezTo>
                  <a:cubicBezTo>
                    <a:pt x="21600" y="5400"/>
                    <a:pt x="18514" y="0"/>
                    <a:pt x="15429"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7" name="Shape"/>
            <p:cNvSpPr/>
            <p:nvPr/>
          </p:nvSpPr>
          <p:spPr>
            <a:xfrm>
              <a:off x="606996" y="132862"/>
              <a:ext cx="81411" cy="79783"/>
            </a:xfrm>
            <a:custGeom>
              <a:avLst/>
              <a:gdLst/>
              <a:ahLst/>
              <a:cxnLst>
                <a:cxn ang="0">
                  <a:pos x="wd2" y="hd2"/>
                </a:cxn>
                <a:cxn ang="5400000">
                  <a:pos x="wd2" y="hd2"/>
                </a:cxn>
                <a:cxn ang="10800000">
                  <a:pos x="wd2" y="hd2"/>
                </a:cxn>
                <a:cxn ang="16200000">
                  <a:pos x="wd2" y="hd2"/>
                </a:cxn>
              </a:cxnLst>
              <a:rect l="0" t="0" r="r" b="b"/>
              <a:pathLst>
                <a:path w="20769" h="20354" extrusionOk="0">
                  <a:moveTo>
                    <a:pt x="19523" y="1247"/>
                  </a:moveTo>
                  <a:cubicBezTo>
                    <a:pt x="16200" y="-415"/>
                    <a:pt x="12877" y="-415"/>
                    <a:pt x="9554" y="1247"/>
                  </a:cubicBezTo>
                  <a:cubicBezTo>
                    <a:pt x="1247" y="9554"/>
                    <a:pt x="1247" y="9554"/>
                    <a:pt x="1247" y="9554"/>
                  </a:cubicBezTo>
                  <a:cubicBezTo>
                    <a:pt x="-415" y="11216"/>
                    <a:pt x="-415" y="16200"/>
                    <a:pt x="1247" y="17862"/>
                  </a:cubicBezTo>
                  <a:cubicBezTo>
                    <a:pt x="4570" y="21185"/>
                    <a:pt x="7893" y="21185"/>
                    <a:pt x="9554" y="17862"/>
                  </a:cubicBezTo>
                  <a:cubicBezTo>
                    <a:pt x="19523" y="9554"/>
                    <a:pt x="19523" y="9554"/>
                    <a:pt x="19523" y="9554"/>
                  </a:cubicBezTo>
                  <a:cubicBezTo>
                    <a:pt x="21185" y="7893"/>
                    <a:pt x="21185" y="2908"/>
                    <a:pt x="19523" y="1247"/>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8" name="Shape"/>
            <p:cNvSpPr/>
            <p:nvPr/>
          </p:nvSpPr>
          <p:spPr>
            <a:xfrm>
              <a:off x="389466" y="-1"/>
              <a:ext cx="46569" cy="101601"/>
            </a:xfrm>
            <a:custGeom>
              <a:avLst/>
              <a:gdLst/>
              <a:ahLst/>
              <a:cxnLst>
                <a:cxn ang="0">
                  <a:pos x="wd2" y="hd2"/>
                </a:cxn>
                <a:cxn ang="5400000">
                  <a:pos x="wd2" y="hd2"/>
                </a:cxn>
                <a:cxn ang="10800000">
                  <a:pos x="wd2" y="hd2"/>
                </a:cxn>
                <a:cxn ang="16200000">
                  <a:pos x="wd2" y="hd2"/>
                </a:cxn>
              </a:cxnLst>
              <a:rect l="0" t="0" r="r" b="b"/>
              <a:pathLst>
                <a:path w="21600" h="21600" extrusionOk="0">
                  <a:moveTo>
                    <a:pt x="12343" y="21600"/>
                  </a:moveTo>
                  <a:cubicBezTo>
                    <a:pt x="15429" y="21600"/>
                    <a:pt x="18514" y="20160"/>
                    <a:pt x="18514" y="20160"/>
                  </a:cubicBezTo>
                  <a:cubicBezTo>
                    <a:pt x="21600" y="18720"/>
                    <a:pt x="21600" y="17280"/>
                    <a:pt x="21600" y="15840"/>
                  </a:cubicBezTo>
                  <a:cubicBezTo>
                    <a:pt x="21600" y="5760"/>
                    <a:pt x="21600" y="5760"/>
                    <a:pt x="21600" y="5760"/>
                  </a:cubicBezTo>
                  <a:cubicBezTo>
                    <a:pt x="21600" y="2880"/>
                    <a:pt x="18514" y="0"/>
                    <a:pt x="12343" y="0"/>
                  </a:cubicBezTo>
                  <a:cubicBezTo>
                    <a:pt x="6171" y="0"/>
                    <a:pt x="3086" y="1440"/>
                    <a:pt x="0" y="4320"/>
                  </a:cubicBezTo>
                  <a:cubicBezTo>
                    <a:pt x="0" y="5760"/>
                    <a:pt x="0" y="5760"/>
                    <a:pt x="0" y="5760"/>
                  </a:cubicBezTo>
                  <a:cubicBezTo>
                    <a:pt x="0" y="15840"/>
                    <a:pt x="0" y="15840"/>
                    <a:pt x="0" y="15840"/>
                  </a:cubicBezTo>
                  <a:cubicBezTo>
                    <a:pt x="0" y="18720"/>
                    <a:pt x="6171" y="21600"/>
                    <a:pt x="12343" y="2160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49" name="Shape"/>
            <p:cNvSpPr/>
            <p:nvPr/>
          </p:nvSpPr>
          <p:spPr>
            <a:xfrm>
              <a:off x="194733" y="194733"/>
              <a:ext cx="389468" cy="444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1" y="0"/>
                    <a:pt x="0" y="4255"/>
                    <a:pt x="0" y="9491"/>
                  </a:cubicBezTo>
                  <a:cubicBezTo>
                    <a:pt x="0" y="13091"/>
                    <a:pt x="2234" y="16036"/>
                    <a:pt x="5214" y="17673"/>
                  </a:cubicBezTo>
                  <a:cubicBezTo>
                    <a:pt x="5214" y="21600"/>
                    <a:pt x="5214" y="21600"/>
                    <a:pt x="5214" y="21600"/>
                  </a:cubicBezTo>
                  <a:cubicBezTo>
                    <a:pt x="16386" y="21600"/>
                    <a:pt x="16386" y="21600"/>
                    <a:pt x="16386" y="21600"/>
                  </a:cubicBezTo>
                  <a:cubicBezTo>
                    <a:pt x="16386" y="17673"/>
                    <a:pt x="16386" y="17673"/>
                    <a:pt x="16386" y="17673"/>
                  </a:cubicBezTo>
                  <a:cubicBezTo>
                    <a:pt x="19366" y="16036"/>
                    <a:pt x="21600" y="13091"/>
                    <a:pt x="21600" y="9491"/>
                  </a:cubicBezTo>
                  <a:cubicBezTo>
                    <a:pt x="21600" y="4255"/>
                    <a:pt x="16759" y="0"/>
                    <a:pt x="10800" y="0"/>
                  </a:cubicBezTo>
                  <a:close/>
                  <a:moveTo>
                    <a:pt x="14897" y="15709"/>
                  </a:moveTo>
                  <a:cubicBezTo>
                    <a:pt x="13407" y="16364"/>
                    <a:pt x="13407" y="16364"/>
                    <a:pt x="13407" y="16364"/>
                  </a:cubicBezTo>
                  <a:cubicBezTo>
                    <a:pt x="13407" y="17673"/>
                    <a:pt x="13407" y="17673"/>
                    <a:pt x="13407" y="17673"/>
                  </a:cubicBezTo>
                  <a:cubicBezTo>
                    <a:pt x="13407" y="18982"/>
                    <a:pt x="13407" y="18982"/>
                    <a:pt x="13407" y="18982"/>
                  </a:cubicBezTo>
                  <a:cubicBezTo>
                    <a:pt x="8193" y="18982"/>
                    <a:pt x="8193" y="18982"/>
                    <a:pt x="8193" y="18982"/>
                  </a:cubicBezTo>
                  <a:cubicBezTo>
                    <a:pt x="8193" y="17673"/>
                    <a:pt x="8193" y="17673"/>
                    <a:pt x="8193" y="17673"/>
                  </a:cubicBezTo>
                  <a:cubicBezTo>
                    <a:pt x="8193" y="16364"/>
                    <a:pt x="8193" y="16364"/>
                    <a:pt x="8193" y="16364"/>
                  </a:cubicBezTo>
                  <a:cubicBezTo>
                    <a:pt x="6703" y="15709"/>
                    <a:pt x="6703" y="15709"/>
                    <a:pt x="6703" y="15709"/>
                  </a:cubicBezTo>
                  <a:cubicBezTo>
                    <a:pt x="4097" y="14400"/>
                    <a:pt x="2607" y="12109"/>
                    <a:pt x="2607" y="9491"/>
                  </a:cubicBezTo>
                  <a:cubicBezTo>
                    <a:pt x="2607" y="5564"/>
                    <a:pt x="6331" y="2618"/>
                    <a:pt x="10800" y="2618"/>
                  </a:cubicBezTo>
                  <a:cubicBezTo>
                    <a:pt x="15269" y="2618"/>
                    <a:pt x="18993" y="5564"/>
                    <a:pt x="18993" y="9491"/>
                  </a:cubicBezTo>
                  <a:cubicBezTo>
                    <a:pt x="18993" y="12109"/>
                    <a:pt x="17503" y="14400"/>
                    <a:pt x="14897" y="15709"/>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50" name="Shape"/>
            <p:cNvSpPr/>
            <p:nvPr/>
          </p:nvSpPr>
          <p:spPr>
            <a:xfrm>
              <a:off x="287866" y="685800"/>
              <a:ext cx="203201" cy="101601"/>
            </a:xfrm>
            <a:custGeom>
              <a:avLst/>
              <a:gdLst/>
              <a:ahLst/>
              <a:cxnLst>
                <a:cxn ang="0">
                  <a:pos x="wd2" y="hd2"/>
                </a:cxn>
                <a:cxn ang="5400000">
                  <a:pos x="wd2" y="hd2"/>
                </a:cxn>
                <a:cxn ang="10800000">
                  <a:pos x="wd2" y="hd2"/>
                </a:cxn>
                <a:cxn ang="16200000">
                  <a:pos x="wd2" y="hd2"/>
                </a:cxn>
              </a:cxnLst>
              <a:rect l="0" t="0" r="r" b="b"/>
              <a:pathLst>
                <a:path w="21600" h="21600" extrusionOk="0">
                  <a:moveTo>
                    <a:pt x="0" y="10080"/>
                  </a:moveTo>
                  <a:cubicBezTo>
                    <a:pt x="5760" y="10080"/>
                    <a:pt x="5760" y="10080"/>
                    <a:pt x="5760" y="10080"/>
                  </a:cubicBezTo>
                  <a:cubicBezTo>
                    <a:pt x="5760" y="11520"/>
                    <a:pt x="5760" y="11520"/>
                    <a:pt x="5760" y="11520"/>
                  </a:cubicBezTo>
                  <a:cubicBezTo>
                    <a:pt x="5760" y="17280"/>
                    <a:pt x="7920" y="21600"/>
                    <a:pt x="10800" y="21600"/>
                  </a:cubicBezTo>
                  <a:cubicBezTo>
                    <a:pt x="13680" y="21600"/>
                    <a:pt x="15840" y="17280"/>
                    <a:pt x="15840" y="11520"/>
                  </a:cubicBezTo>
                  <a:cubicBezTo>
                    <a:pt x="15840" y="10080"/>
                    <a:pt x="15840" y="10080"/>
                    <a:pt x="15840" y="10080"/>
                  </a:cubicBezTo>
                  <a:cubicBezTo>
                    <a:pt x="21600" y="10080"/>
                    <a:pt x="21600" y="10080"/>
                    <a:pt x="21600" y="10080"/>
                  </a:cubicBezTo>
                  <a:cubicBezTo>
                    <a:pt x="21600" y="0"/>
                    <a:pt x="21600" y="0"/>
                    <a:pt x="21600" y="0"/>
                  </a:cubicBezTo>
                  <a:cubicBezTo>
                    <a:pt x="0" y="0"/>
                    <a:pt x="0" y="0"/>
                    <a:pt x="0" y="0"/>
                  </a:cubicBezTo>
                  <a:lnTo>
                    <a:pt x="0" y="1008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55" name="Group"/>
          <p:cNvGrpSpPr/>
          <p:nvPr/>
        </p:nvGrpSpPr>
        <p:grpSpPr>
          <a:xfrm>
            <a:off x="3560235" y="1672167"/>
            <a:ext cx="366185" cy="393701"/>
            <a:chOff x="0" y="0"/>
            <a:chExt cx="732368" cy="787400"/>
          </a:xfrm>
          <a:solidFill>
            <a:schemeClr val="tx1"/>
          </a:solidFill>
        </p:grpSpPr>
        <p:sp>
          <p:nvSpPr>
            <p:cNvPr id="2552" name="Square"/>
            <p:cNvSpPr/>
            <p:nvPr/>
          </p:nvSpPr>
          <p:spPr>
            <a:xfrm>
              <a:off x="46565" y="491066"/>
              <a:ext cx="296334" cy="296335"/>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53" name="Square"/>
            <p:cNvSpPr/>
            <p:nvPr/>
          </p:nvSpPr>
          <p:spPr>
            <a:xfrm>
              <a:off x="389466" y="491066"/>
              <a:ext cx="296335" cy="296335"/>
            </a:xfrm>
            <a:prstGeom prst="rect">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54" name="Shape"/>
            <p:cNvSpPr/>
            <p:nvPr/>
          </p:nvSpPr>
          <p:spPr>
            <a:xfrm>
              <a:off x="-1" y="0"/>
              <a:ext cx="732370" cy="444502"/>
            </a:xfrm>
            <a:custGeom>
              <a:avLst/>
              <a:gdLst/>
              <a:ahLst/>
              <a:cxnLst>
                <a:cxn ang="0">
                  <a:pos x="wd2" y="hd2"/>
                </a:cxn>
                <a:cxn ang="5400000">
                  <a:pos x="wd2" y="hd2"/>
                </a:cxn>
                <a:cxn ang="10800000">
                  <a:pos x="wd2" y="hd2"/>
                </a:cxn>
                <a:cxn ang="16200000">
                  <a:pos x="wd2" y="hd2"/>
                </a:cxn>
              </a:cxnLst>
              <a:rect l="0" t="0" r="r" b="b"/>
              <a:pathLst>
                <a:path w="21600" h="21600" extrusionOk="0">
                  <a:moveTo>
                    <a:pt x="12881" y="12109"/>
                  </a:moveTo>
                  <a:cubicBezTo>
                    <a:pt x="12881" y="11782"/>
                    <a:pt x="12881" y="11782"/>
                    <a:pt x="12881" y="11782"/>
                  </a:cubicBezTo>
                  <a:cubicBezTo>
                    <a:pt x="15061" y="11455"/>
                    <a:pt x="18628" y="10145"/>
                    <a:pt x="18628" y="6218"/>
                  </a:cubicBezTo>
                  <a:cubicBezTo>
                    <a:pt x="18628" y="2945"/>
                    <a:pt x="16844" y="0"/>
                    <a:pt x="15061" y="0"/>
                  </a:cubicBezTo>
                  <a:cubicBezTo>
                    <a:pt x="13475" y="0"/>
                    <a:pt x="11890" y="2618"/>
                    <a:pt x="11494" y="9491"/>
                  </a:cubicBezTo>
                  <a:cubicBezTo>
                    <a:pt x="11494" y="9491"/>
                    <a:pt x="11494" y="9491"/>
                    <a:pt x="11494" y="9491"/>
                  </a:cubicBezTo>
                  <a:cubicBezTo>
                    <a:pt x="10106" y="9491"/>
                    <a:pt x="10106" y="9491"/>
                    <a:pt x="10106" y="9491"/>
                  </a:cubicBezTo>
                  <a:cubicBezTo>
                    <a:pt x="10106" y="9491"/>
                    <a:pt x="10106" y="9491"/>
                    <a:pt x="10106" y="9491"/>
                  </a:cubicBezTo>
                  <a:cubicBezTo>
                    <a:pt x="9710" y="2618"/>
                    <a:pt x="8125" y="0"/>
                    <a:pt x="6539" y="0"/>
                  </a:cubicBezTo>
                  <a:cubicBezTo>
                    <a:pt x="4756" y="0"/>
                    <a:pt x="2972" y="2945"/>
                    <a:pt x="2972" y="6218"/>
                  </a:cubicBezTo>
                  <a:cubicBezTo>
                    <a:pt x="2972" y="10145"/>
                    <a:pt x="6539" y="11455"/>
                    <a:pt x="8719" y="11782"/>
                  </a:cubicBezTo>
                  <a:cubicBezTo>
                    <a:pt x="8719" y="12109"/>
                    <a:pt x="8719" y="12109"/>
                    <a:pt x="8719" y="12109"/>
                  </a:cubicBezTo>
                  <a:cubicBezTo>
                    <a:pt x="0" y="12109"/>
                    <a:pt x="0" y="12109"/>
                    <a:pt x="0" y="12109"/>
                  </a:cubicBezTo>
                  <a:cubicBezTo>
                    <a:pt x="0" y="21600"/>
                    <a:pt x="0" y="21600"/>
                    <a:pt x="0" y="21600"/>
                  </a:cubicBezTo>
                  <a:cubicBezTo>
                    <a:pt x="10106" y="21600"/>
                    <a:pt x="10106" y="21600"/>
                    <a:pt x="10106" y="21600"/>
                  </a:cubicBezTo>
                  <a:cubicBezTo>
                    <a:pt x="10106" y="12109"/>
                    <a:pt x="10106" y="12109"/>
                    <a:pt x="10106" y="12109"/>
                  </a:cubicBezTo>
                  <a:cubicBezTo>
                    <a:pt x="11494" y="12109"/>
                    <a:pt x="11494" y="12109"/>
                    <a:pt x="11494" y="12109"/>
                  </a:cubicBezTo>
                  <a:cubicBezTo>
                    <a:pt x="11494" y="21600"/>
                    <a:pt x="11494" y="21600"/>
                    <a:pt x="11494" y="21600"/>
                  </a:cubicBezTo>
                  <a:cubicBezTo>
                    <a:pt x="21600" y="21600"/>
                    <a:pt x="21600" y="21600"/>
                    <a:pt x="21600" y="21600"/>
                  </a:cubicBezTo>
                  <a:cubicBezTo>
                    <a:pt x="21600" y="12109"/>
                    <a:pt x="21600" y="12109"/>
                    <a:pt x="21600" y="12109"/>
                  </a:cubicBezTo>
                  <a:lnTo>
                    <a:pt x="12881" y="12109"/>
                  </a:lnTo>
                  <a:close/>
                  <a:moveTo>
                    <a:pt x="4360" y="6218"/>
                  </a:moveTo>
                  <a:cubicBezTo>
                    <a:pt x="4360" y="4255"/>
                    <a:pt x="5549" y="2618"/>
                    <a:pt x="6539" y="2618"/>
                  </a:cubicBezTo>
                  <a:cubicBezTo>
                    <a:pt x="7530" y="2618"/>
                    <a:pt x="8323" y="5236"/>
                    <a:pt x="8521" y="9491"/>
                  </a:cubicBezTo>
                  <a:cubicBezTo>
                    <a:pt x="6539" y="9164"/>
                    <a:pt x="4360" y="8182"/>
                    <a:pt x="4360" y="6218"/>
                  </a:cubicBezTo>
                  <a:close/>
                  <a:moveTo>
                    <a:pt x="15061" y="2618"/>
                  </a:moveTo>
                  <a:cubicBezTo>
                    <a:pt x="16051" y="2618"/>
                    <a:pt x="17240" y="4255"/>
                    <a:pt x="17240" y="6218"/>
                  </a:cubicBezTo>
                  <a:cubicBezTo>
                    <a:pt x="17240" y="7855"/>
                    <a:pt x="15061" y="9164"/>
                    <a:pt x="13079" y="9491"/>
                  </a:cubicBezTo>
                  <a:cubicBezTo>
                    <a:pt x="13277" y="5236"/>
                    <a:pt x="14070" y="2618"/>
                    <a:pt x="15061" y="2618"/>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58" name="Group"/>
          <p:cNvGrpSpPr/>
          <p:nvPr/>
        </p:nvGrpSpPr>
        <p:grpSpPr>
          <a:xfrm>
            <a:off x="4343402" y="1672167"/>
            <a:ext cx="387005" cy="391772"/>
            <a:chOff x="0" y="0"/>
            <a:chExt cx="774008" cy="783542"/>
          </a:xfrm>
          <a:solidFill>
            <a:schemeClr val="tx1"/>
          </a:solidFill>
        </p:grpSpPr>
        <p:sp>
          <p:nvSpPr>
            <p:cNvPr id="2556" name="Shape"/>
            <p:cNvSpPr/>
            <p:nvPr/>
          </p:nvSpPr>
          <p:spPr>
            <a:xfrm>
              <a:off x="0" y="0"/>
              <a:ext cx="651934" cy="660401"/>
            </a:xfrm>
            <a:custGeom>
              <a:avLst/>
              <a:gdLst/>
              <a:ahLst/>
              <a:cxnLst>
                <a:cxn ang="0">
                  <a:pos x="wd2" y="hd2"/>
                </a:cxn>
                <a:cxn ang="5400000">
                  <a:pos x="wd2" y="hd2"/>
                </a:cxn>
                <a:cxn ang="10800000">
                  <a:pos x="wd2" y="hd2"/>
                </a:cxn>
                <a:cxn ang="16200000">
                  <a:pos x="wd2" y="hd2"/>
                </a:cxn>
              </a:cxnLst>
              <a:rect l="0" t="0" r="r" b="b"/>
              <a:pathLst>
                <a:path w="21600" h="21600" extrusionOk="0">
                  <a:moveTo>
                    <a:pt x="14697" y="9037"/>
                  </a:moveTo>
                  <a:cubicBezTo>
                    <a:pt x="14252" y="8596"/>
                    <a:pt x="13138" y="8596"/>
                    <a:pt x="12470" y="9037"/>
                  </a:cubicBezTo>
                  <a:cubicBezTo>
                    <a:pt x="12470" y="9037"/>
                    <a:pt x="14697" y="6833"/>
                    <a:pt x="11357" y="3527"/>
                  </a:cubicBezTo>
                  <a:cubicBezTo>
                    <a:pt x="10243" y="2424"/>
                    <a:pt x="8016" y="0"/>
                    <a:pt x="8016" y="0"/>
                  </a:cubicBezTo>
                  <a:cubicBezTo>
                    <a:pt x="6680" y="5731"/>
                    <a:pt x="6680" y="5731"/>
                    <a:pt x="6680" y="5731"/>
                  </a:cubicBezTo>
                  <a:cubicBezTo>
                    <a:pt x="10243" y="9037"/>
                    <a:pt x="10243" y="9037"/>
                    <a:pt x="10243" y="9037"/>
                  </a:cubicBezTo>
                  <a:cubicBezTo>
                    <a:pt x="9130" y="10359"/>
                    <a:pt x="9130" y="10359"/>
                    <a:pt x="9130" y="10359"/>
                  </a:cubicBezTo>
                  <a:cubicBezTo>
                    <a:pt x="5567" y="6833"/>
                    <a:pt x="5567" y="6833"/>
                    <a:pt x="5567" y="6833"/>
                  </a:cubicBezTo>
                  <a:cubicBezTo>
                    <a:pt x="0" y="7935"/>
                    <a:pt x="0" y="7935"/>
                    <a:pt x="0" y="7935"/>
                  </a:cubicBezTo>
                  <a:cubicBezTo>
                    <a:pt x="0" y="7935"/>
                    <a:pt x="2227" y="10359"/>
                    <a:pt x="3340" y="11461"/>
                  </a:cubicBezTo>
                  <a:cubicBezTo>
                    <a:pt x="6680" y="14767"/>
                    <a:pt x="9130" y="12563"/>
                    <a:pt x="9130" y="12563"/>
                  </a:cubicBezTo>
                  <a:cubicBezTo>
                    <a:pt x="8462" y="13224"/>
                    <a:pt x="8462" y="14106"/>
                    <a:pt x="9130" y="14767"/>
                  </a:cubicBezTo>
                  <a:cubicBezTo>
                    <a:pt x="16033" y="21600"/>
                    <a:pt x="16033" y="21600"/>
                    <a:pt x="16033" y="21600"/>
                  </a:cubicBezTo>
                  <a:cubicBezTo>
                    <a:pt x="21600" y="15869"/>
                    <a:pt x="21600" y="15869"/>
                    <a:pt x="21600" y="15869"/>
                  </a:cubicBezTo>
                  <a:lnTo>
                    <a:pt x="14697" y="903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57" name="Shape"/>
            <p:cNvSpPr/>
            <p:nvPr/>
          </p:nvSpPr>
          <p:spPr>
            <a:xfrm>
              <a:off x="516466" y="520701"/>
              <a:ext cx="257543" cy="262842"/>
            </a:xfrm>
            <a:custGeom>
              <a:avLst/>
              <a:gdLst/>
              <a:ahLst/>
              <a:cxnLst>
                <a:cxn ang="0">
                  <a:pos x="wd2" y="hd2"/>
                </a:cxn>
                <a:cxn ang="5400000">
                  <a:pos x="wd2" y="hd2"/>
                </a:cxn>
                <a:cxn ang="10800000">
                  <a:pos x="wd2" y="hd2"/>
                </a:cxn>
                <a:cxn ang="16200000">
                  <a:pos x="wd2" y="hd2"/>
                </a:cxn>
              </a:cxnLst>
              <a:rect l="0" t="0" r="r" b="b"/>
              <a:pathLst>
                <a:path w="20216" h="20632" extrusionOk="0">
                  <a:moveTo>
                    <a:pt x="15805" y="3161"/>
                  </a:moveTo>
                  <a:cubicBezTo>
                    <a:pt x="13171" y="0"/>
                    <a:pt x="13171" y="0"/>
                    <a:pt x="13171" y="0"/>
                  </a:cubicBezTo>
                  <a:cubicBezTo>
                    <a:pt x="0" y="13698"/>
                    <a:pt x="0" y="13698"/>
                    <a:pt x="0" y="13698"/>
                  </a:cubicBezTo>
                  <a:cubicBezTo>
                    <a:pt x="0" y="13698"/>
                    <a:pt x="0" y="13698"/>
                    <a:pt x="2634" y="16332"/>
                  </a:cubicBezTo>
                  <a:cubicBezTo>
                    <a:pt x="7902" y="21600"/>
                    <a:pt x="20020" y="20546"/>
                    <a:pt x="20020" y="20546"/>
                  </a:cubicBezTo>
                  <a:cubicBezTo>
                    <a:pt x="20020" y="20546"/>
                    <a:pt x="21600" y="8429"/>
                    <a:pt x="15805" y="316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559" name="Shape"/>
          <p:cNvSpPr/>
          <p:nvPr/>
        </p:nvSpPr>
        <p:spPr>
          <a:xfrm>
            <a:off x="5903384" y="4017433"/>
            <a:ext cx="389468" cy="389468"/>
          </a:xfrm>
          <a:custGeom>
            <a:avLst/>
            <a:gdLst/>
            <a:ahLst/>
            <a:cxnLst>
              <a:cxn ang="0">
                <a:pos x="wd2" y="hd2"/>
              </a:cxn>
              <a:cxn ang="5400000">
                <a:pos x="wd2" y="hd2"/>
              </a:cxn>
              <a:cxn ang="10800000">
                <a:pos x="wd2" y="hd2"/>
              </a:cxn>
              <a:cxn ang="16200000">
                <a:pos x="wd2" y="hd2"/>
              </a:cxn>
            </a:cxnLst>
            <a:rect l="0" t="0" r="r" b="b"/>
            <a:pathLst>
              <a:path w="21600" h="21600" extrusionOk="0">
                <a:moveTo>
                  <a:pt x="21600" y="13593"/>
                </a:moveTo>
                <a:cubicBezTo>
                  <a:pt x="18993" y="13034"/>
                  <a:pt x="14710" y="14524"/>
                  <a:pt x="11917" y="16572"/>
                </a:cubicBezTo>
                <a:cubicBezTo>
                  <a:pt x="16759" y="11917"/>
                  <a:pt x="19924" y="10241"/>
                  <a:pt x="20669" y="4469"/>
                </a:cubicBezTo>
                <a:cubicBezTo>
                  <a:pt x="16200" y="6331"/>
                  <a:pt x="13593" y="10428"/>
                  <a:pt x="11917" y="14152"/>
                </a:cubicBezTo>
                <a:cubicBezTo>
                  <a:pt x="13407" y="8938"/>
                  <a:pt x="12848" y="3538"/>
                  <a:pt x="10800" y="0"/>
                </a:cubicBezTo>
                <a:cubicBezTo>
                  <a:pt x="8938" y="3538"/>
                  <a:pt x="8193" y="8752"/>
                  <a:pt x="9497" y="13966"/>
                </a:cubicBezTo>
                <a:cubicBezTo>
                  <a:pt x="8007" y="10241"/>
                  <a:pt x="5214" y="6331"/>
                  <a:pt x="931" y="4469"/>
                </a:cubicBezTo>
                <a:cubicBezTo>
                  <a:pt x="1676" y="10241"/>
                  <a:pt x="4841" y="11917"/>
                  <a:pt x="9683" y="16572"/>
                </a:cubicBezTo>
                <a:cubicBezTo>
                  <a:pt x="6890" y="14524"/>
                  <a:pt x="2607" y="13034"/>
                  <a:pt x="0" y="13593"/>
                </a:cubicBezTo>
                <a:cubicBezTo>
                  <a:pt x="1117" y="16014"/>
                  <a:pt x="4841" y="16945"/>
                  <a:pt x="8938" y="17317"/>
                </a:cubicBezTo>
                <a:cubicBezTo>
                  <a:pt x="5959" y="18062"/>
                  <a:pt x="3910" y="18062"/>
                  <a:pt x="1862" y="19366"/>
                </a:cubicBezTo>
                <a:cubicBezTo>
                  <a:pt x="5028" y="20483"/>
                  <a:pt x="8007" y="19738"/>
                  <a:pt x="10055" y="17503"/>
                </a:cubicBezTo>
                <a:cubicBezTo>
                  <a:pt x="9497" y="21600"/>
                  <a:pt x="9497" y="21600"/>
                  <a:pt x="9497" y="21600"/>
                </a:cubicBezTo>
                <a:cubicBezTo>
                  <a:pt x="12103" y="21600"/>
                  <a:pt x="12103" y="21600"/>
                  <a:pt x="12103" y="21600"/>
                </a:cubicBezTo>
                <a:cubicBezTo>
                  <a:pt x="11545" y="17503"/>
                  <a:pt x="11545" y="17503"/>
                  <a:pt x="11545" y="17503"/>
                </a:cubicBezTo>
                <a:cubicBezTo>
                  <a:pt x="13593" y="19738"/>
                  <a:pt x="16572" y="20483"/>
                  <a:pt x="19738" y="19366"/>
                </a:cubicBezTo>
                <a:cubicBezTo>
                  <a:pt x="17690" y="18062"/>
                  <a:pt x="15641" y="18062"/>
                  <a:pt x="12662" y="17317"/>
                </a:cubicBezTo>
                <a:cubicBezTo>
                  <a:pt x="16759" y="16945"/>
                  <a:pt x="20483" y="16014"/>
                  <a:pt x="21600" y="13593"/>
                </a:cubicBez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564" name="Group"/>
          <p:cNvGrpSpPr/>
          <p:nvPr/>
        </p:nvGrpSpPr>
        <p:grpSpPr>
          <a:xfrm>
            <a:off x="6683211" y="4017433"/>
            <a:ext cx="390362" cy="389468"/>
            <a:chOff x="0" y="0"/>
            <a:chExt cx="780721" cy="778933"/>
          </a:xfrm>
          <a:solidFill>
            <a:schemeClr val="tx1"/>
          </a:solidFill>
        </p:grpSpPr>
        <p:sp>
          <p:nvSpPr>
            <p:cNvPr id="2560" name="Oval"/>
            <p:cNvSpPr/>
            <p:nvPr/>
          </p:nvSpPr>
          <p:spPr>
            <a:xfrm>
              <a:off x="239515" y="444501"/>
              <a:ext cx="88903" cy="80438"/>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1" name="Oval"/>
            <p:cNvSpPr/>
            <p:nvPr/>
          </p:nvSpPr>
          <p:spPr>
            <a:xfrm>
              <a:off x="451182" y="444501"/>
              <a:ext cx="84668" cy="80438"/>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2" name="Shape"/>
            <p:cNvSpPr/>
            <p:nvPr/>
          </p:nvSpPr>
          <p:spPr>
            <a:xfrm>
              <a:off x="294547" y="101599"/>
              <a:ext cx="194735" cy="148169"/>
            </a:xfrm>
            <a:custGeom>
              <a:avLst/>
              <a:gdLst/>
              <a:ahLst/>
              <a:cxnLst>
                <a:cxn ang="0">
                  <a:pos x="wd2" y="hd2"/>
                </a:cxn>
                <a:cxn ang="5400000">
                  <a:pos x="wd2" y="hd2"/>
                </a:cxn>
                <a:cxn ang="10800000">
                  <a:pos x="wd2" y="hd2"/>
                </a:cxn>
                <a:cxn ang="16200000">
                  <a:pos x="wd2" y="hd2"/>
                </a:cxn>
              </a:cxnLst>
              <a:rect l="0" t="0" r="r" b="b"/>
              <a:pathLst>
                <a:path w="21600" h="21600" extrusionOk="0">
                  <a:moveTo>
                    <a:pt x="6104" y="21600"/>
                  </a:moveTo>
                  <a:lnTo>
                    <a:pt x="15496" y="21600"/>
                  </a:lnTo>
                  <a:lnTo>
                    <a:pt x="15496" y="13577"/>
                  </a:lnTo>
                  <a:lnTo>
                    <a:pt x="21600" y="13577"/>
                  </a:lnTo>
                  <a:lnTo>
                    <a:pt x="21600" y="6789"/>
                  </a:lnTo>
                  <a:lnTo>
                    <a:pt x="15496" y="6789"/>
                  </a:lnTo>
                  <a:lnTo>
                    <a:pt x="15496" y="0"/>
                  </a:lnTo>
                  <a:lnTo>
                    <a:pt x="6104" y="0"/>
                  </a:lnTo>
                  <a:lnTo>
                    <a:pt x="6104" y="6789"/>
                  </a:lnTo>
                  <a:lnTo>
                    <a:pt x="0" y="6789"/>
                  </a:lnTo>
                  <a:lnTo>
                    <a:pt x="0" y="13577"/>
                  </a:lnTo>
                  <a:lnTo>
                    <a:pt x="6104" y="13577"/>
                  </a:lnTo>
                  <a:lnTo>
                    <a:pt x="6104"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3" name="Shape"/>
            <p:cNvSpPr/>
            <p:nvPr/>
          </p:nvSpPr>
          <p:spPr>
            <a:xfrm>
              <a:off x="-1" y="0"/>
              <a:ext cx="780723" cy="778934"/>
            </a:xfrm>
            <a:custGeom>
              <a:avLst/>
              <a:gdLst/>
              <a:ahLst/>
              <a:cxnLst>
                <a:cxn ang="0">
                  <a:pos x="wd2" y="hd2"/>
                </a:cxn>
                <a:cxn ang="5400000">
                  <a:pos x="wd2" y="hd2"/>
                </a:cxn>
                <a:cxn ang="10800000">
                  <a:pos x="wd2" y="hd2"/>
                </a:cxn>
                <a:cxn ang="16200000">
                  <a:pos x="wd2" y="hd2"/>
                </a:cxn>
              </a:cxnLst>
              <a:rect l="0" t="0" r="r" b="b"/>
              <a:pathLst>
                <a:path w="20748" h="21600" extrusionOk="0">
                  <a:moveTo>
                    <a:pt x="18537" y="10428"/>
                  </a:moveTo>
                  <a:cubicBezTo>
                    <a:pt x="18537" y="10428"/>
                    <a:pt x="18537" y="10428"/>
                    <a:pt x="18537" y="10428"/>
                  </a:cubicBezTo>
                  <a:cubicBezTo>
                    <a:pt x="18359" y="8566"/>
                    <a:pt x="17466" y="7076"/>
                    <a:pt x="16038" y="5959"/>
                  </a:cubicBezTo>
                  <a:cubicBezTo>
                    <a:pt x="16931" y="0"/>
                    <a:pt x="16931" y="0"/>
                    <a:pt x="16931" y="0"/>
                  </a:cubicBezTo>
                  <a:cubicBezTo>
                    <a:pt x="3899" y="0"/>
                    <a:pt x="3899" y="0"/>
                    <a:pt x="3899" y="0"/>
                  </a:cubicBezTo>
                  <a:cubicBezTo>
                    <a:pt x="4792" y="6331"/>
                    <a:pt x="4792" y="6331"/>
                    <a:pt x="4792" y="6331"/>
                  </a:cubicBezTo>
                  <a:cubicBezTo>
                    <a:pt x="3721" y="7262"/>
                    <a:pt x="3007" y="8566"/>
                    <a:pt x="2828" y="10055"/>
                  </a:cubicBezTo>
                  <a:cubicBezTo>
                    <a:pt x="2828" y="10055"/>
                    <a:pt x="2828" y="10055"/>
                    <a:pt x="2828" y="10055"/>
                  </a:cubicBezTo>
                  <a:cubicBezTo>
                    <a:pt x="508" y="11172"/>
                    <a:pt x="-385" y="13779"/>
                    <a:pt x="151" y="16200"/>
                  </a:cubicBezTo>
                  <a:cubicBezTo>
                    <a:pt x="508" y="16200"/>
                    <a:pt x="1043" y="16014"/>
                    <a:pt x="1400" y="15828"/>
                  </a:cubicBezTo>
                  <a:cubicBezTo>
                    <a:pt x="2114" y="15455"/>
                    <a:pt x="2650" y="14897"/>
                    <a:pt x="3007" y="14152"/>
                  </a:cubicBezTo>
                  <a:cubicBezTo>
                    <a:pt x="4078" y="18062"/>
                    <a:pt x="6934" y="21600"/>
                    <a:pt x="10683" y="21600"/>
                  </a:cubicBezTo>
                  <a:cubicBezTo>
                    <a:pt x="14075" y="21600"/>
                    <a:pt x="16931" y="18248"/>
                    <a:pt x="18002" y="14710"/>
                  </a:cubicBezTo>
                  <a:cubicBezTo>
                    <a:pt x="18359" y="15083"/>
                    <a:pt x="18894" y="15641"/>
                    <a:pt x="19430" y="15828"/>
                  </a:cubicBezTo>
                  <a:cubicBezTo>
                    <a:pt x="19787" y="16014"/>
                    <a:pt x="20144" y="16200"/>
                    <a:pt x="20501" y="16200"/>
                  </a:cubicBezTo>
                  <a:cubicBezTo>
                    <a:pt x="21215" y="14152"/>
                    <a:pt x="20322" y="11731"/>
                    <a:pt x="18537" y="10428"/>
                  </a:cubicBezTo>
                  <a:close/>
                  <a:moveTo>
                    <a:pt x="15324" y="1490"/>
                  </a:moveTo>
                  <a:cubicBezTo>
                    <a:pt x="14432" y="8193"/>
                    <a:pt x="14432" y="8193"/>
                    <a:pt x="14432" y="8193"/>
                  </a:cubicBezTo>
                  <a:cubicBezTo>
                    <a:pt x="6398" y="8193"/>
                    <a:pt x="6398" y="8193"/>
                    <a:pt x="6398" y="8193"/>
                  </a:cubicBezTo>
                  <a:cubicBezTo>
                    <a:pt x="5327" y="1490"/>
                    <a:pt x="5327" y="1490"/>
                    <a:pt x="5327" y="1490"/>
                  </a:cubicBezTo>
                  <a:lnTo>
                    <a:pt x="15324" y="1490"/>
                  </a:lnTo>
                  <a:close/>
                  <a:moveTo>
                    <a:pt x="17109" y="13221"/>
                  </a:moveTo>
                  <a:cubicBezTo>
                    <a:pt x="16217" y="16759"/>
                    <a:pt x="13717" y="20297"/>
                    <a:pt x="10683" y="20297"/>
                  </a:cubicBezTo>
                  <a:cubicBezTo>
                    <a:pt x="7291" y="20297"/>
                    <a:pt x="4970" y="16572"/>
                    <a:pt x="4078" y="13221"/>
                  </a:cubicBezTo>
                  <a:cubicBezTo>
                    <a:pt x="4078" y="12848"/>
                    <a:pt x="3899" y="12476"/>
                    <a:pt x="3899" y="12103"/>
                  </a:cubicBezTo>
                  <a:cubicBezTo>
                    <a:pt x="6041" y="12103"/>
                    <a:pt x="7827" y="10986"/>
                    <a:pt x="9076" y="9497"/>
                  </a:cubicBezTo>
                  <a:cubicBezTo>
                    <a:pt x="12289" y="9497"/>
                    <a:pt x="12289" y="9497"/>
                    <a:pt x="12289" y="9497"/>
                  </a:cubicBezTo>
                  <a:cubicBezTo>
                    <a:pt x="13539" y="10986"/>
                    <a:pt x="15324" y="12103"/>
                    <a:pt x="17288" y="12103"/>
                  </a:cubicBezTo>
                  <a:cubicBezTo>
                    <a:pt x="17288" y="12476"/>
                    <a:pt x="17288" y="12848"/>
                    <a:pt x="17109" y="13221"/>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69" name="Group"/>
          <p:cNvGrpSpPr/>
          <p:nvPr/>
        </p:nvGrpSpPr>
        <p:grpSpPr>
          <a:xfrm>
            <a:off x="7465484" y="4017433"/>
            <a:ext cx="389468" cy="389468"/>
            <a:chOff x="0" y="0"/>
            <a:chExt cx="778933" cy="778933"/>
          </a:xfrm>
          <a:solidFill>
            <a:schemeClr val="tx1"/>
          </a:solidFill>
        </p:grpSpPr>
        <p:sp>
          <p:nvSpPr>
            <p:cNvPr id="2565" name="Shape"/>
            <p:cNvSpPr/>
            <p:nvPr/>
          </p:nvSpPr>
          <p:spPr>
            <a:xfrm>
              <a:off x="0" y="0"/>
              <a:ext cx="778934" cy="778934"/>
            </a:xfrm>
            <a:custGeom>
              <a:avLst/>
              <a:gdLst/>
              <a:ahLst/>
              <a:cxnLst>
                <a:cxn ang="0">
                  <a:pos x="wd2" y="hd2"/>
                </a:cxn>
                <a:cxn ang="5400000">
                  <a:pos x="wd2" y="hd2"/>
                </a:cxn>
                <a:cxn ang="10800000">
                  <a:pos x="wd2" y="hd2"/>
                </a:cxn>
                <a:cxn ang="16200000">
                  <a:pos x="wd2" y="hd2"/>
                </a:cxn>
              </a:cxnLst>
              <a:rect l="0" t="0" r="r" b="b"/>
              <a:pathLst>
                <a:path w="21600" h="21600" extrusionOk="0">
                  <a:moveTo>
                    <a:pt x="17503" y="12290"/>
                  </a:moveTo>
                  <a:cubicBezTo>
                    <a:pt x="15641" y="12290"/>
                    <a:pt x="15641" y="12290"/>
                    <a:pt x="15641" y="12290"/>
                  </a:cubicBezTo>
                  <a:cubicBezTo>
                    <a:pt x="16759" y="10986"/>
                    <a:pt x="17503" y="9310"/>
                    <a:pt x="17503" y="7448"/>
                  </a:cubicBezTo>
                  <a:cubicBezTo>
                    <a:pt x="17503" y="2421"/>
                    <a:pt x="14152" y="0"/>
                    <a:pt x="10800" y="0"/>
                  </a:cubicBezTo>
                  <a:cubicBezTo>
                    <a:pt x="8193" y="0"/>
                    <a:pt x="5772" y="1490"/>
                    <a:pt x="4655" y="4283"/>
                  </a:cubicBezTo>
                  <a:cubicBezTo>
                    <a:pt x="4283" y="5028"/>
                    <a:pt x="4097" y="6703"/>
                    <a:pt x="4097" y="6703"/>
                  </a:cubicBezTo>
                  <a:cubicBezTo>
                    <a:pt x="4097" y="7076"/>
                    <a:pt x="4097" y="7262"/>
                    <a:pt x="4097" y="7448"/>
                  </a:cubicBezTo>
                  <a:cubicBezTo>
                    <a:pt x="4097" y="9310"/>
                    <a:pt x="4841" y="10986"/>
                    <a:pt x="5959" y="12290"/>
                  </a:cubicBezTo>
                  <a:cubicBezTo>
                    <a:pt x="3910" y="12290"/>
                    <a:pt x="3910" y="12290"/>
                    <a:pt x="3910" y="12290"/>
                  </a:cubicBezTo>
                  <a:cubicBezTo>
                    <a:pt x="1676" y="12290"/>
                    <a:pt x="0" y="13966"/>
                    <a:pt x="0" y="16200"/>
                  </a:cubicBezTo>
                  <a:cubicBezTo>
                    <a:pt x="0" y="21600"/>
                    <a:pt x="0" y="21600"/>
                    <a:pt x="0" y="21600"/>
                  </a:cubicBezTo>
                  <a:cubicBezTo>
                    <a:pt x="21600" y="21600"/>
                    <a:pt x="21600" y="21600"/>
                    <a:pt x="21600" y="21600"/>
                  </a:cubicBezTo>
                  <a:cubicBezTo>
                    <a:pt x="21600" y="16200"/>
                    <a:pt x="21600" y="16200"/>
                    <a:pt x="21600" y="16200"/>
                  </a:cubicBezTo>
                  <a:cubicBezTo>
                    <a:pt x="21600" y="13966"/>
                    <a:pt x="19738" y="12290"/>
                    <a:pt x="17503" y="12290"/>
                  </a:cubicBezTo>
                  <a:close/>
                  <a:moveTo>
                    <a:pt x="5400" y="7448"/>
                  </a:moveTo>
                  <a:cubicBezTo>
                    <a:pt x="5400" y="7076"/>
                    <a:pt x="5586" y="6703"/>
                    <a:pt x="5586" y="6331"/>
                  </a:cubicBezTo>
                  <a:cubicBezTo>
                    <a:pt x="6703" y="5772"/>
                    <a:pt x="7448" y="4841"/>
                    <a:pt x="8007" y="3538"/>
                  </a:cubicBezTo>
                  <a:cubicBezTo>
                    <a:pt x="9124" y="4841"/>
                    <a:pt x="11731" y="5772"/>
                    <a:pt x="14524" y="5772"/>
                  </a:cubicBezTo>
                  <a:cubicBezTo>
                    <a:pt x="15083" y="5772"/>
                    <a:pt x="15455" y="5586"/>
                    <a:pt x="15828" y="5586"/>
                  </a:cubicBezTo>
                  <a:cubicBezTo>
                    <a:pt x="16014" y="6145"/>
                    <a:pt x="16200" y="6703"/>
                    <a:pt x="16200" y="7448"/>
                  </a:cubicBezTo>
                  <a:cubicBezTo>
                    <a:pt x="16200" y="10800"/>
                    <a:pt x="12848" y="13593"/>
                    <a:pt x="10800" y="13593"/>
                  </a:cubicBezTo>
                  <a:cubicBezTo>
                    <a:pt x="8752" y="13593"/>
                    <a:pt x="5400" y="10800"/>
                    <a:pt x="5400" y="7448"/>
                  </a:cubicBezTo>
                  <a:close/>
                  <a:moveTo>
                    <a:pt x="1303" y="20297"/>
                  </a:moveTo>
                  <a:cubicBezTo>
                    <a:pt x="1303" y="16200"/>
                    <a:pt x="1303" y="16200"/>
                    <a:pt x="1303" y="16200"/>
                  </a:cubicBezTo>
                  <a:cubicBezTo>
                    <a:pt x="1303" y="14710"/>
                    <a:pt x="2421" y="13593"/>
                    <a:pt x="3910" y="13593"/>
                  </a:cubicBezTo>
                  <a:cubicBezTo>
                    <a:pt x="7262" y="13593"/>
                    <a:pt x="7262" y="13593"/>
                    <a:pt x="7262" y="13593"/>
                  </a:cubicBezTo>
                  <a:cubicBezTo>
                    <a:pt x="8379" y="14338"/>
                    <a:pt x="9683" y="14897"/>
                    <a:pt x="10800" y="14897"/>
                  </a:cubicBezTo>
                  <a:cubicBezTo>
                    <a:pt x="10800" y="20297"/>
                    <a:pt x="10800" y="20297"/>
                    <a:pt x="10800" y="20297"/>
                  </a:cubicBezTo>
                  <a:lnTo>
                    <a:pt x="1303" y="20297"/>
                  </a:lnTo>
                  <a:close/>
                  <a:moveTo>
                    <a:pt x="20110" y="20297"/>
                  </a:moveTo>
                  <a:cubicBezTo>
                    <a:pt x="12103" y="20297"/>
                    <a:pt x="12103" y="20297"/>
                    <a:pt x="12103" y="20297"/>
                  </a:cubicBezTo>
                  <a:cubicBezTo>
                    <a:pt x="12103" y="14710"/>
                    <a:pt x="12103" y="14710"/>
                    <a:pt x="12103" y="14710"/>
                  </a:cubicBezTo>
                  <a:cubicBezTo>
                    <a:pt x="12848" y="14524"/>
                    <a:pt x="13593" y="14152"/>
                    <a:pt x="14338" y="13593"/>
                  </a:cubicBezTo>
                  <a:cubicBezTo>
                    <a:pt x="17503" y="13593"/>
                    <a:pt x="17503" y="13593"/>
                    <a:pt x="17503" y="13593"/>
                  </a:cubicBezTo>
                  <a:cubicBezTo>
                    <a:pt x="18993" y="13593"/>
                    <a:pt x="20110" y="14710"/>
                    <a:pt x="20110" y="16200"/>
                  </a:cubicBezTo>
                  <a:lnTo>
                    <a:pt x="20110" y="20297"/>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6" name="Circle"/>
            <p:cNvSpPr/>
            <p:nvPr/>
          </p:nvSpPr>
          <p:spPr>
            <a:xfrm>
              <a:off x="287866" y="249768"/>
              <a:ext cx="50801"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7" name="Circle"/>
            <p:cNvSpPr/>
            <p:nvPr/>
          </p:nvSpPr>
          <p:spPr>
            <a:xfrm>
              <a:off x="436034" y="249768"/>
              <a:ext cx="46572" cy="46571"/>
            </a:xfrm>
            <a:prstGeom prst="ellipse">
              <a:avLst/>
            </a:pr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68" name="Shape"/>
            <p:cNvSpPr/>
            <p:nvPr/>
          </p:nvSpPr>
          <p:spPr>
            <a:xfrm>
              <a:off x="139701" y="537634"/>
              <a:ext cx="148169" cy="148169"/>
            </a:xfrm>
            <a:custGeom>
              <a:avLst/>
              <a:gdLst/>
              <a:ahLst/>
              <a:cxnLst>
                <a:cxn ang="0">
                  <a:pos x="wd2" y="hd2"/>
                </a:cxn>
                <a:cxn ang="5400000">
                  <a:pos x="wd2" y="hd2"/>
                </a:cxn>
                <a:cxn ang="10800000">
                  <a:pos x="wd2" y="hd2"/>
                </a:cxn>
                <a:cxn ang="16200000">
                  <a:pos x="wd2" y="hd2"/>
                </a:cxn>
              </a:cxnLst>
              <a:rect l="0" t="0" r="r" b="b"/>
              <a:pathLst>
                <a:path w="21600" h="21600" extrusionOk="0">
                  <a:moveTo>
                    <a:pt x="14811" y="0"/>
                  </a:moveTo>
                  <a:lnTo>
                    <a:pt x="8023" y="0"/>
                  </a:lnTo>
                  <a:lnTo>
                    <a:pt x="8023" y="6789"/>
                  </a:lnTo>
                  <a:lnTo>
                    <a:pt x="0" y="6789"/>
                  </a:lnTo>
                  <a:lnTo>
                    <a:pt x="0" y="14811"/>
                  </a:lnTo>
                  <a:lnTo>
                    <a:pt x="8023" y="14811"/>
                  </a:lnTo>
                  <a:lnTo>
                    <a:pt x="8023" y="21600"/>
                  </a:lnTo>
                  <a:lnTo>
                    <a:pt x="14811" y="21600"/>
                  </a:lnTo>
                  <a:lnTo>
                    <a:pt x="14811" y="14811"/>
                  </a:lnTo>
                  <a:lnTo>
                    <a:pt x="21600" y="14811"/>
                  </a:lnTo>
                  <a:lnTo>
                    <a:pt x="21600" y="6789"/>
                  </a:lnTo>
                  <a:lnTo>
                    <a:pt x="14811" y="6789"/>
                  </a:lnTo>
                  <a:lnTo>
                    <a:pt x="14811"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72" name="Group"/>
          <p:cNvGrpSpPr/>
          <p:nvPr/>
        </p:nvGrpSpPr>
        <p:grpSpPr>
          <a:xfrm>
            <a:off x="1267884" y="4017433"/>
            <a:ext cx="338668" cy="389468"/>
            <a:chOff x="0" y="0"/>
            <a:chExt cx="677333" cy="778933"/>
          </a:xfrm>
          <a:solidFill>
            <a:schemeClr val="tx1"/>
          </a:solidFill>
        </p:grpSpPr>
        <p:sp>
          <p:nvSpPr>
            <p:cNvPr id="2570" name="Shape"/>
            <p:cNvSpPr/>
            <p:nvPr/>
          </p:nvSpPr>
          <p:spPr>
            <a:xfrm>
              <a:off x="0" y="0"/>
              <a:ext cx="677334" cy="778934"/>
            </a:xfrm>
            <a:custGeom>
              <a:avLst/>
              <a:gdLst/>
              <a:ahLst/>
              <a:cxnLst>
                <a:cxn ang="0">
                  <a:pos x="wd2" y="hd2"/>
                </a:cxn>
                <a:cxn ang="5400000">
                  <a:pos x="wd2" y="hd2"/>
                </a:cxn>
                <a:cxn ang="10800000">
                  <a:pos x="wd2" y="hd2"/>
                </a:cxn>
                <a:cxn ang="16200000">
                  <a:pos x="wd2" y="hd2"/>
                </a:cxn>
              </a:cxnLst>
              <a:rect l="0" t="0" r="r" b="b"/>
              <a:pathLst>
                <a:path w="21600" h="21600" extrusionOk="0">
                  <a:moveTo>
                    <a:pt x="21386" y="8379"/>
                  </a:moveTo>
                  <a:cubicBezTo>
                    <a:pt x="21386" y="8193"/>
                    <a:pt x="21172" y="8007"/>
                    <a:pt x="20958" y="7821"/>
                  </a:cubicBezTo>
                  <a:cubicBezTo>
                    <a:pt x="18820" y="6145"/>
                    <a:pt x="18820" y="6145"/>
                    <a:pt x="18820" y="6145"/>
                  </a:cubicBezTo>
                  <a:cubicBezTo>
                    <a:pt x="18606" y="5959"/>
                    <a:pt x="18606" y="5772"/>
                    <a:pt x="18392" y="5772"/>
                  </a:cubicBezTo>
                  <a:cubicBezTo>
                    <a:pt x="18392" y="5772"/>
                    <a:pt x="18178" y="5586"/>
                    <a:pt x="17964" y="5400"/>
                  </a:cubicBezTo>
                  <a:cubicBezTo>
                    <a:pt x="17750" y="5214"/>
                    <a:pt x="17750" y="5214"/>
                    <a:pt x="17750" y="5214"/>
                  </a:cubicBezTo>
                  <a:cubicBezTo>
                    <a:pt x="17750" y="5028"/>
                    <a:pt x="17537" y="4841"/>
                    <a:pt x="17323" y="4841"/>
                  </a:cubicBezTo>
                  <a:cubicBezTo>
                    <a:pt x="17323" y="4841"/>
                    <a:pt x="17109" y="4655"/>
                    <a:pt x="17109" y="4655"/>
                  </a:cubicBezTo>
                  <a:cubicBezTo>
                    <a:pt x="17109" y="4469"/>
                    <a:pt x="17109" y="4469"/>
                    <a:pt x="17109" y="4283"/>
                  </a:cubicBezTo>
                  <a:cubicBezTo>
                    <a:pt x="17109" y="4283"/>
                    <a:pt x="17109" y="3910"/>
                    <a:pt x="17109" y="3724"/>
                  </a:cubicBezTo>
                  <a:cubicBezTo>
                    <a:pt x="17109" y="1862"/>
                    <a:pt x="17109" y="1862"/>
                    <a:pt x="17109" y="1862"/>
                  </a:cubicBezTo>
                  <a:cubicBezTo>
                    <a:pt x="17109" y="1490"/>
                    <a:pt x="16895" y="1303"/>
                    <a:pt x="16895" y="1117"/>
                  </a:cubicBezTo>
                  <a:cubicBezTo>
                    <a:pt x="15826" y="186"/>
                    <a:pt x="15826" y="186"/>
                    <a:pt x="15826" y="186"/>
                  </a:cubicBezTo>
                  <a:cubicBezTo>
                    <a:pt x="15612" y="186"/>
                    <a:pt x="15184" y="0"/>
                    <a:pt x="14970" y="0"/>
                  </a:cubicBezTo>
                  <a:cubicBezTo>
                    <a:pt x="6630" y="0"/>
                    <a:pt x="6630" y="0"/>
                    <a:pt x="6630" y="0"/>
                  </a:cubicBezTo>
                  <a:cubicBezTo>
                    <a:pt x="6416" y="0"/>
                    <a:pt x="5988" y="186"/>
                    <a:pt x="5774" y="186"/>
                  </a:cubicBezTo>
                  <a:cubicBezTo>
                    <a:pt x="4705" y="1117"/>
                    <a:pt x="4705" y="1117"/>
                    <a:pt x="4705" y="1117"/>
                  </a:cubicBezTo>
                  <a:cubicBezTo>
                    <a:pt x="4705" y="1303"/>
                    <a:pt x="4491" y="1490"/>
                    <a:pt x="4491" y="1862"/>
                  </a:cubicBezTo>
                  <a:cubicBezTo>
                    <a:pt x="4491" y="3724"/>
                    <a:pt x="4491" y="3724"/>
                    <a:pt x="4491" y="3724"/>
                  </a:cubicBezTo>
                  <a:cubicBezTo>
                    <a:pt x="4491" y="3910"/>
                    <a:pt x="4491" y="4097"/>
                    <a:pt x="4491" y="4097"/>
                  </a:cubicBezTo>
                  <a:cubicBezTo>
                    <a:pt x="4491" y="4097"/>
                    <a:pt x="4277" y="4283"/>
                    <a:pt x="4277" y="4283"/>
                  </a:cubicBezTo>
                  <a:cubicBezTo>
                    <a:pt x="3208" y="5214"/>
                    <a:pt x="3208" y="5214"/>
                    <a:pt x="3208" y="5214"/>
                  </a:cubicBezTo>
                  <a:cubicBezTo>
                    <a:pt x="2994" y="5400"/>
                    <a:pt x="2780" y="5586"/>
                    <a:pt x="2566" y="5772"/>
                  </a:cubicBezTo>
                  <a:cubicBezTo>
                    <a:pt x="214" y="7821"/>
                    <a:pt x="214" y="7821"/>
                    <a:pt x="214" y="7821"/>
                  </a:cubicBezTo>
                  <a:cubicBezTo>
                    <a:pt x="0" y="8007"/>
                    <a:pt x="0" y="8193"/>
                    <a:pt x="0" y="8193"/>
                  </a:cubicBezTo>
                  <a:cubicBezTo>
                    <a:pt x="0" y="8193"/>
                    <a:pt x="0" y="8379"/>
                    <a:pt x="0" y="8566"/>
                  </a:cubicBezTo>
                  <a:cubicBezTo>
                    <a:pt x="0" y="9124"/>
                    <a:pt x="0" y="9124"/>
                    <a:pt x="0" y="9124"/>
                  </a:cubicBezTo>
                  <a:cubicBezTo>
                    <a:pt x="0" y="9310"/>
                    <a:pt x="0" y="9683"/>
                    <a:pt x="0" y="9683"/>
                  </a:cubicBezTo>
                  <a:cubicBezTo>
                    <a:pt x="0" y="9869"/>
                    <a:pt x="0" y="10241"/>
                    <a:pt x="0" y="10428"/>
                  </a:cubicBezTo>
                  <a:cubicBezTo>
                    <a:pt x="0" y="15828"/>
                    <a:pt x="0" y="15828"/>
                    <a:pt x="0" y="15828"/>
                  </a:cubicBezTo>
                  <a:cubicBezTo>
                    <a:pt x="0" y="16014"/>
                    <a:pt x="0" y="16386"/>
                    <a:pt x="0" y="16572"/>
                  </a:cubicBezTo>
                  <a:cubicBezTo>
                    <a:pt x="0" y="19924"/>
                    <a:pt x="0" y="19924"/>
                    <a:pt x="0" y="19924"/>
                  </a:cubicBezTo>
                  <a:cubicBezTo>
                    <a:pt x="0" y="20110"/>
                    <a:pt x="0" y="20483"/>
                    <a:pt x="0" y="20669"/>
                  </a:cubicBezTo>
                  <a:cubicBezTo>
                    <a:pt x="0" y="21228"/>
                    <a:pt x="0" y="21228"/>
                    <a:pt x="0" y="21228"/>
                  </a:cubicBezTo>
                  <a:cubicBezTo>
                    <a:pt x="0" y="21600"/>
                    <a:pt x="214" y="21600"/>
                    <a:pt x="428" y="21600"/>
                  </a:cubicBezTo>
                  <a:cubicBezTo>
                    <a:pt x="1069" y="21600"/>
                    <a:pt x="1069" y="21600"/>
                    <a:pt x="1069" y="21600"/>
                  </a:cubicBezTo>
                  <a:cubicBezTo>
                    <a:pt x="1283" y="21600"/>
                    <a:pt x="1711" y="21600"/>
                    <a:pt x="1925" y="21600"/>
                  </a:cubicBezTo>
                  <a:cubicBezTo>
                    <a:pt x="10907" y="21600"/>
                    <a:pt x="10907" y="21600"/>
                    <a:pt x="10907" y="21600"/>
                  </a:cubicBezTo>
                  <a:cubicBezTo>
                    <a:pt x="11121" y="21600"/>
                    <a:pt x="11549" y="21600"/>
                    <a:pt x="11762" y="21600"/>
                  </a:cubicBezTo>
                  <a:cubicBezTo>
                    <a:pt x="11976" y="21600"/>
                    <a:pt x="11976" y="21600"/>
                    <a:pt x="11976" y="21600"/>
                  </a:cubicBezTo>
                  <a:cubicBezTo>
                    <a:pt x="12190" y="21600"/>
                    <a:pt x="12404" y="21600"/>
                    <a:pt x="12618" y="21600"/>
                  </a:cubicBezTo>
                  <a:cubicBezTo>
                    <a:pt x="12832" y="21600"/>
                    <a:pt x="13046" y="21600"/>
                    <a:pt x="13259" y="21600"/>
                  </a:cubicBezTo>
                  <a:cubicBezTo>
                    <a:pt x="13473" y="21600"/>
                    <a:pt x="13473" y="21600"/>
                    <a:pt x="13473" y="21600"/>
                  </a:cubicBezTo>
                  <a:cubicBezTo>
                    <a:pt x="13687" y="21600"/>
                    <a:pt x="14115" y="21600"/>
                    <a:pt x="14329" y="21600"/>
                  </a:cubicBezTo>
                  <a:cubicBezTo>
                    <a:pt x="19675" y="21600"/>
                    <a:pt x="19675" y="21600"/>
                    <a:pt x="19675" y="21600"/>
                  </a:cubicBezTo>
                  <a:cubicBezTo>
                    <a:pt x="19889" y="21600"/>
                    <a:pt x="20317" y="21600"/>
                    <a:pt x="20317" y="21600"/>
                  </a:cubicBezTo>
                  <a:cubicBezTo>
                    <a:pt x="20531" y="21600"/>
                    <a:pt x="20745" y="21600"/>
                    <a:pt x="21172" y="21600"/>
                  </a:cubicBezTo>
                  <a:cubicBezTo>
                    <a:pt x="21172" y="21600"/>
                    <a:pt x="21172" y="21600"/>
                    <a:pt x="21172" y="21600"/>
                  </a:cubicBezTo>
                  <a:cubicBezTo>
                    <a:pt x="21386" y="21600"/>
                    <a:pt x="21600" y="21600"/>
                    <a:pt x="21600" y="21228"/>
                  </a:cubicBezTo>
                  <a:cubicBezTo>
                    <a:pt x="21600" y="10614"/>
                    <a:pt x="21600" y="10614"/>
                    <a:pt x="21600" y="10614"/>
                  </a:cubicBezTo>
                  <a:cubicBezTo>
                    <a:pt x="21600" y="10428"/>
                    <a:pt x="21600" y="10241"/>
                    <a:pt x="21600" y="9869"/>
                  </a:cubicBezTo>
                  <a:cubicBezTo>
                    <a:pt x="21600" y="8938"/>
                    <a:pt x="21600" y="8938"/>
                    <a:pt x="21600" y="8938"/>
                  </a:cubicBezTo>
                  <a:cubicBezTo>
                    <a:pt x="21600" y="8752"/>
                    <a:pt x="21600" y="8379"/>
                    <a:pt x="21386" y="8379"/>
                  </a:cubicBezTo>
                  <a:close/>
                  <a:moveTo>
                    <a:pt x="6202" y="3166"/>
                  </a:moveTo>
                  <a:cubicBezTo>
                    <a:pt x="6202" y="2979"/>
                    <a:pt x="6202" y="2607"/>
                    <a:pt x="6202" y="2421"/>
                  </a:cubicBezTo>
                  <a:cubicBezTo>
                    <a:pt x="6202" y="1862"/>
                    <a:pt x="6202" y="1862"/>
                    <a:pt x="6202" y="1862"/>
                  </a:cubicBezTo>
                  <a:cubicBezTo>
                    <a:pt x="6202" y="1490"/>
                    <a:pt x="6416" y="1490"/>
                    <a:pt x="6630" y="1490"/>
                  </a:cubicBezTo>
                  <a:cubicBezTo>
                    <a:pt x="14970" y="1490"/>
                    <a:pt x="14970" y="1490"/>
                    <a:pt x="14970" y="1490"/>
                  </a:cubicBezTo>
                  <a:cubicBezTo>
                    <a:pt x="15184" y="1490"/>
                    <a:pt x="15398" y="1490"/>
                    <a:pt x="15398" y="1862"/>
                  </a:cubicBezTo>
                  <a:cubicBezTo>
                    <a:pt x="15398" y="3724"/>
                    <a:pt x="15398" y="3724"/>
                    <a:pt x="15398" y="3724"/>
                  </a:cubicBezTo>
                  <a:cubicBezTo>
                    <a:pt x="15398" y="3910"/>
                    <a:pt x="15184" y="4097"/>
                    <a:pt x="14970" y="4097"/>
                  </a:cubicBezTo>
                  <a:cubicBezTo>
                    <a:pt x="14756" y="4097"/>
                    <a:pt x="14756" y="4097"/>
                    <a:pt x="14756" y="4097"/>
                  </a:cubicBezTo>
                  <a:cubicBezTo>
                    <a:pt x="14543" y="4097"/>
                    <a:pt x="14115" y="4097"/>
                    <a:pt x="13901" y="4097"/>
                  </a:cubicBezTo>
                  <a:cubicBezTo>
                    <a:pt x="7057" y="4097"/>
                    <a:pt x="7057" y="4097"/>
                    <a:pt x="7057" y="4097"/>
                  </a:cubicBezTo>
                  <a:cubicBezTo>
                    <a:pt x="6844" y="4097"/>
                    <a:pt x="6630" y="4097"/>
                    <a:pt x="6416" y="4097"/>
                  </a:cubicBezTo>
                  <a:cubicBezTo>
                    <a:pt x="6202" y="4097"/>
                    <a:pt x="6202" y="3910"/>
                    <a:pt x="6202" y="3724"/>
                  </a:cubicBezTo>
                  <a:lnTo>
                    <a:pt x="6202" y="3166"/>
                  </a:lnTo>
                  <a:close/>
                  <a:moveTo>
                    <a:pt x="12404" y="10428"/>
                  </a:moveTo>
                  <a:cubicBezTo>
                    <a:pt x="12404" y="10614"/>
                    <a:pt x="12404" y="10986"/>
                    <a:pt x="12404" y="11172"/>
                  </a:cubicBezTo>
                  <a:cubicBezTo>
                    <a:pt x="12404" y="19924"/>
                    <a:pt x="12404" y="19924"/>
                    <a:pt x="12404" y="19924"/>
                  </a:cubicBezTo>
                  <a:cubicBezTo>
                    <a:pt x="12404" y="20110"/>
                    <a:pt x="12190" y="20297"/>
                    <a:pt x="11976" y="20297"/>
                  </a:cubicBezTo>
                  <a:cubicBezTo>
                    <a:pt x="11762" y="20297"/>
                    <a:pt x="11762" y="20297"/>
                    <a:pt x="11762" y="20297"/>
                  </a:cubicBezTo>
                  <a:cubicBezTo>
                    <a:pt x="11549" y="20297"/>
                    <a:pt x="11121" y="20297"/>
                    <a:pt x="10907" y="20297"/>
                  </a:cubicBezTo>
                  <a:cubicBezTo>
                    <a:pt x="1925" y="20297"/>
                    <a:pt x="1925" y="20297"/>
                    <a:pt x="1925" y="20297"/>
                  </a:cubicBezTo>
                  <a:cubicBezTo>
                    <a:pt x="1711" y="20297"/>
                    <a:pt x="1497" y="20110"/>
                    <a:pt x="1497" y="19924"/>
                  </a:cubicBezTo>
                  <a:cubicBezTo>
                    <a:pt x="1497" y="9869"/>
                    <a:pt x="1497" y="9869"/>
                    <a:pt x="1497" y="9869"/>
                  </a:cubicBezTo>
                  <a:cubicBezTo>
                    <a:pt x="1497" y="9683"/>
                    <a:pt x="1711" y="9497"/>
                    <a:pt x="1925" y="9497"/>
                  </a:cubicBezTo>
                  <a:cubicBezTo>
                    <a:pt x="11335" y="9497"/>
                    <a:pt x="11335" y="9497"/>
                    <a:pt x="11335" y="9497"/>
                  </a:cubicBezTo>
                  <a:cubicBezTo>
                    <a:pt x="11549" y="9497"/>
                    <a:pt x="11976" y="9497"/>
                    <a:pt x="11976" y="9497"/>
                  </a:cubicBezTo>
                  <a:cubicBezTo>
                    <a:pt x="12190" y="9497"/>
                    <a:pt x="12404" y="9683"/>
                    <a:pt x="12404" y="9869"/>
                  </a:cubicBezTo>
                  <a:lnTo>
                    <a:pt x="12404" y="10428"/>
                  </a:lnTo>
                  <a:close/>
                  <a:moveTo>
                    <a:pt x="13687" y="7821"/>
                  </a:moveTo>
                  <a:cubicBezTo>
                    <a:pt x="13473" y="8007"/>
                    <a:pt x="13259" y="8193"/>
                    <a:pt x="13046" y="8193"/>
                  </a:cubicBezTo>
                  <a:cubicBezTo>
                    <a:pt x="13046" y="8193"/>
                    <a:pt x="12832" y="8193"/>
                    <a:pt x="12618" y="8193"/>
                  </a:cubicBezTo>
                  <a:cubicBezTo>
                    <a:pt x="12404" y="8193"/>
                    <a:pt x="12190" y="8193"/>
                    <a:pt x="11976" y="8193"/>
                  </a:cubicBezTo>
                  <a:cubicBezTo>
                    <a:pt x="2566" y="8193"/>
                    <a:pt x="2566" y="8193"/>
                    <a:pt x="2566" y="8193"/>
                  </a:cubicBezTo>
                  <a:cubicBezTo>
                    <a:pt x="2139" y="8193"/>
                    <a:pt x="2139" y="8007"/>
                    <a:pt x="2352" y="7821"/>
                  </a:cubicBezTo>
                  <a:cubicBezTo>
                    <a:pt x="4919" y="5772"/>
                    <a:pt x="4919" y="5772"/>
                    <a:pt x="4919" y="5772"/>
                  </a:cubicBezTo>
                  <a:cubicBezTo>
                    <a:pt x="4919" y="5586"/>
                    <a:pt x="5347" y="5400"/>
                    <a:pt x="5560" y="5400"/>
                  </a:cubicBezTo>
                  <a:cubicBezTo>
                    <a:pt x="5774" y="5400"/>
                    <a:pt x="5774" y="5400"/>
                    <a:pt x="5774" y="5400"/>
                  </a:cubicBezTo>
                  <a:cubicBezTo>
                    <a:pt x="5988" y="5400"/>
                    <a:pt x="6416" y="5400"/>
                    <a:pt x="6630" y="5400"/>
                  </a:cubicBezTo>
                  <a:cubicBezTo>
                    <a:pt x="14970" y="5400"/>
                    <a:pt x="14970" y="5400"/>
                    <a:pt x="14970" y="5400"/>
                  </a:cubicBezTo>
                  <a:cubicBezTo>
                    <a:pt x="15184" y="5400"/>
                    <a:pt x="15612" y="5400"/>
                    <a:pt x="15612" y="5400"/>
                  </a:cubicBezTo>
                  <a:cubicBezTo>
                    <a:pt x="15826" y="5400"/>
                    <a:pt x="16040" y="5400"/>
                    <a:pt x="16253" y="5400"/>
                  </a:cubicBezTo>
                  <a:cubicBezTo>
                    <a:pt x="16253" y="5400"/>
                    <a:pt x="16467" y="5586"/>
                    <a:pt x="16253" y="5586"/>
                  </a:cubicBezTo>
                  <a:cubicBezTo>
                    <a:pt x="16253" y="5586"/>
                    <a:pt x="16040" y="5772"/>
                    <a:pt x="15826" y="5959"/>
                  </a:cubicBezTo>
                  <a:lnTo>
                    <a:pt x="13687" y="7821"/>
                  </a:lnTo>
                  <a:close/>
                  <a:moveTo>
                    <a:pt x="20103" y="19924"/>
                  </a:moveTo>
                  <a:cubicBezTo>
                    <a:pt x="20103" y="20110"/>
                    <a:pt x="19889" y="20297"/>
                    <a:pt x="19675" y="20297"/>
                  </a:cubicBezTo>
                  <a:cubicBezTo>
                    <a:pt x="14329" y="20297"/>
                    <a:pt x="14329" y="20297"/>
                    <a:pt x="14329" y="20297"/>
                  </a:cubicBezTo>
                  <a:cubicBezTo>
                    <a:pt x="14115" y="20297"/>
                    <a:pt x="13901" y="20110"/>
                    <a:pt x="13901" y="19924"/>
                  </a:cubicBezTo>
                  <a:cubicBezTo>
                    <a:pt x="13901" y="9869"/>
                    <a:pt x="13901" y="9869"/>
                    <a:pt x="13901" y="9869"/>
                  </a:cubicBezTo>
                  <a:cubicBezTo>
                    <a:pt x="13901" y="9683"/>
                    <a:pt x="14115" y="9497"/>
                    <a:pt x="14115" y="9310"/>
                  </a:cubicBezTo>
                  <a:cubicBezTo>
                    <a:pt x="16681" y="7076"/>
                    <a:pt x="16681" y="7076"/>
                    <a:pt x="16681" y="7076"/>
                  </a:cubicBezTo>
                  <a:cubicBezTo>
                    <a:pt x="16895" y="7076"/>
                    <a:pt x="17109" y="6890"/>
                    <a:pt x="17109" y="6703"/>
                  </a:cubicBezTo>
                  <a:cubicBezTo>
                    <a:pt x="17109" y="6703"/>
                    <a:pt x="17323" y="6703"/>
                    <a:pt x="17537" y="6890"/>
                  </a:cubicBezTo>
                  <a:cubicBezTo>
                    <a:pt x="18178" y="7448"/>
                    <a:pt x="18178" y="7448"/>
                    <a:pt x="18178" y="7448"/>
                  </a:cubicBezTo>
                  <a:cubicBezTo>
                    <a:pt x="18392" y="7634"/>
                    <a:pt x="18606" y="7821"/>
                    <a:pt x="18820" y="8007"/>
                  </a:cubicBezTo>
                  <a:cubicBezTo>
                    <a:pt x="19889" y="8938"/>
                    <a:pt x="19889" y="8938"/>
                    <a:pt x="19889" y="8938"/>
                  </a:cubicBezTo>
                  <a:cubicBezTo>
                    <a:pt x="19889" y="8938"/>
                    <a:pt x="20103" y="9310"/>
                    <a:pt x="20103" y="9497"/>
                  </a:cubicBezTo>
                  <a:lnTo>
                    <a:pt x="20103" y="19924"/>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71" name="Shape"/>
            <p:cNvSpPr/>
            <p:nvPr/>
          </p:nvSpPr>
          <p:spPr>
            <a:xfrm>
              <a:off x="139701" y="444501"/>
              <a:ext cx="148169" cy="241302"/>
            </a:xfrm>
            <a:custGeom>
              <a:avLst/>
              <a:gdLst/>
              <a:ahLst/>
              <a:cxnLst>
                <a:cxn ang="0">
                  <a:pos x="wd2" y="hd2"/>
                </a:cxn>
                <a:cxn ang="5400000">
                  <a:pos x="wd2" y="hd2"/>
                </a:cxn>
                <a:cxn ang="10800000">
                  <a:pos x="wd2" y="hd2"/>
                </a:cxn>
                <a:cxn ang="16200000">
                  <a:pos x="wd2" y="hd2"/>
                </a:cxn>
              </a:cxnLst>
              <a:rect l="0" t="0" r="r" b="b"/>
              <a:pathLst>
                <a:path w="21600" h="21600" extrusionOk="0">
                  <a:moveTo>
                    <a:pt x="0" y="20400"/>
                  </a:moveTo>
                  <a:cubicBezTo>
                    <a:pt x="0" y="21000"/>
                    <a:pt x="982" y="21600"/>
                    <a:pt x="1964" y="21600"/>
                  </a:cubicBezTo>
                  <a:cubicBezTo>
                    <a:pt x="19636" y="21600"/>
                    <a:pt x="19636" y="21600"/>
                    <a:pt x="19636" y="21600"/>
                  </a:cubicBezTo>
                  <a:cubicBezTo>
                    <a:pt x="20618" y="21600"/>
                    <a:pt x="21600" y="21000"/>
                    <a:pt x="21600" y="20400"/>
                  </a:cubicBezTo>
                  <a:cubicBezTo>
                    <a:pt x="21600" y="1200"/>
                    <a:pt x="21600" y="1200"/>
                    <a:pt x="21600" y="1200"/>
                  </a:cubicBezTo>
                  <a:cubicBezTo>
                    <a:pt x="21600" y="0"/>
                    <a:pt x="20618" y="0"/>
                    <a:pt x="19636" y="0"/>
                  </a:cubicBezTo>
                  <a:cubicBezTo>
                    <a:pt x="1964" y="0"/>
                    <a:pt x="1964" y="0"/>
                    <a:pt x="1964" y="0"/>
                  </a:cubicBezTo>
                  <a:cubicBezTo>
                    <a:pt x="982" y="0"/>
                    <a:pt x="0" y="0"/>
                    <a:pt x="0" y="1200"/>
                  </a:cubicBezTo>
                  <a:lnTo>
                    <a:pt x="0" y="204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
        <p:nvSpPr>
          <p:cNvPr id="2573" name="Shape"/>
          <p:cNvSpPr/>
          <p:nvPr/>
        </p:nvSpPr>
        <p:spPr>
          <a:xfrm>
            <a:off x="5251450" y="5636684"/>
            <a:ext cx="224368" cy="328084"/>
          </a:xfrm>
          <a:custGeom>
            <a:avLst/>
            <a:gdLst/>
            <a:ahLst/>
            <a:cxnLst>
              <a:cxn ang="0">
                <a:pos x="wd2" y="hd2"/>
              </a:cxn>
              <a:cxn ang="5400000">
                <a:pos x="wd2" y="hd2"/>
              </a:cxn>
              <a:cxn ang="10800000">
                <a:pos x="wd2" y="hd2"/>
              </a:cxn>
              <a:cxn ang="16200000">
                <a:pos x="wd2" y="hd2"/>
              </a:cxn>
            </a:cxnLst>
            <a:rect l="0" t="0" r="r" b="b"/>
            <a:pathLst>
              <a:path w="21600" h="21600" extrusionOk="0">
                <a:moveTo>
                  <a:pt x="3260" y="21600"/>
                </a:moveTo>
                <a:lnTo>
                  <a:pt x="21600" y="10730"/>
                </a:lnTo>
                <a:lnTo>
                  <a:pt x="3260" y="0"/>
                </a:lnTo>
                <a:lnTo>
                  <a:pt x="0" y="2369"/>
                </a:lnTo>
                <a:lnTo>
                  <a:pt x="14468" y="10730"/>
                </a:lnTo>
                <a:lnTo>
                  <a:pt x="0" y="19231"/>
                </a:lnTo>
                <a:lnTo>
                  <a:pt x="326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574" name="Shape"/>
          <p:cNvSpPr/>
          <p:nvPr/>
        </p:nvSpPr>
        <p:spPr>
          <a:xfrm>
            <a:off x="4400550" y="5636684"/>
            <a:ext cx="224368" cy="328084"/>
          </a:xfrm>
          <a:custGeom>
            <a:avLst/>
            <a:gdLst/>
            <a:ahLst/>
            <a:cxnLst>
              <a:cxn ang="0">
                <a:pos x="wd2" y="hd2"/>
              </a:cxn>
              <a:cxn ang="5400000">
                <a:pos x="wd2" y="hd2"/>
              </a:cxn>
              <a:cxn ang="10800000">
                <a:pos x="wd2" y="hd2"/>
              </a:cxn>
              <a:cxn ang="16200000">
                <a:pos x="wd2" y="hd2"/>
              </a:cxn>
            </a:cxnLst>
            <a:rect l="0" t="0" r="r" b="b"/>
            <a:pathLst>
              <a:path w="21600" h="21600" extrusionOk="0">
                <a:moveTo>
                  <a:pt x="18340" y="21600"/>
                </a:moveTo>
                <a:lnTo>
                  <a:pt x="21600" y="19231"/>
                </a:lnTo>
                <a:lnTo>
                  <a:pt x="7336" y="10730"/>
                </a:lnTo>
                <a:lnTo>
                  <a:pt x="21600" y="2369"/>
                </a:lnTo>
                <a:lnTo>
                  <a:pt x="18340" y="0"/>
                </a:lnTo>
                <a:lnTo>
                  <a:pt x="0" y="10730"/>
                </a:lnTo>
                <a:lnTo>
                  <a:pt x="1834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575" name="Shape"/>
          <p:cNvSpPr/>
          <p:nvPr/>
        </p:nvSpPr>
        <p:spPr>
          <a:xfrm>
            <a:off x="3589867" y="5679017"/>
            <a:ext cx="330201" cy="222250"/>
          </a:xfrm>
          <a:custGeom>
            <a:avLst/>
            <a:gdLst/>
            <a:ahLst/>
            <a:cxnLst>
              <a:cxn ang="0">
                <a:pos x="wd2" y="hd2"/>
              </a:cxn>
              <a:cxn ang="5400000">
                <a:pos x="wd2" y="hd2"/>
              </a:cxn>
              <a:cxn ang="10800000">
                <a:pos x="wd2" y="hd2"/>
              </a:cxn>
              <a:cxn ang="16200000">
                <a:pos x="wd2" y="hd2"/>
              </a:cxn>
            </a:cxnLst>
            <a:rect l="0" t="0" r="r" b="b"/>
            <a:pathLst>
              <a:path w="21600" h="21600" extrusionOk="0">
                <a:moveTo>
                  <a:pt x="2492" y="21600"/>
                </a:moveTo>
                <a:lnTo>
                  <a:pt x="10800" y="7200"/>
                </a:lnTo>
                <a:lnTo>
                  <a:pt x="19108" y="21600"/>
                </a:lnTo>
                <a:lnTo>
                  <a:pt x="21600" y="18720"/>
                </a:lnTo>
                <a:lnTo>
                  <a:pt x="10800" y="0"/>
                </a:lnTo>
                <a:lnTo>
                  <a:pt x="0" y="18720"/>
                </a:lnTo>
                <a:lnTo>
                  <a:pt x="2492"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sp>
        <p:nvSpPr>
          <p:cNvPr id="2576" name="Shape"/>
          <p:cNvSpPr/>
          <p:nvPr/>
        </p:nvSpPr>
        <p:spPr>
          <a:xfrm>
            <a:off x="2810933" y="5700184"/>
            <a:ext cx="328085" cy="224368"/>
          </a:xfrm>
          <a:custGeom>
            <a:avLst/>
            <a:gdLst/>
            <a:ahLst/>
            <a:cxnLst>
              <a:cxn ang="0">
                <a:pos x="wd2" y="hd2"/>
              </a:cxn>
              <a:cxn ang="5400000">
                <a:pos x="wd2" y="hd2"/>
              </a:cxn>
              <a:cxn ang="10800000">
                <a:pos x="wd2" y="hd2"/>
              </a:cxn>
              <a:cxn ang="16200000">
                <a:pos x="wd2" y="hd2"/>
              </a:cxn>
            </a:cxnLst>
            <a:rect l="0" t="0" r="r" b="b"/>
            <a:pathLst>
              <a:path w="21600" h="21600" extrusionOk="0">
                <a:moveTo>
                  <a:pt x="10870" y="21600"/>
                </a:moveTo>
                <a:lnTo>
                  <a:pt x="21600" y="2853"/>
                </a:lnTo>
                <a:lnTo>
                  <a:pt x="19231" y="0"/>
                </a:lnTo>
                <a:lnTo>
                  <a:pt x="10870" y="14264"/>
                </a:lnTo>
                <a:lnTo>
                  <a:pt x="2369" y="0"/>
                </a:lnTo>
                <a:lnTo>
                  <a:pt x="0" y="2853"/>
                </a:lnTo>
                <a:lnTo>
                  <a:pt x="10870" y="21600"/>
                </a:lnTo>
                <a:close/>
              </a:path>
            </a:pathLst>
          </a:custGeom>
          <a:solidFill>
            <a:schemeClr val="tx1"/>
          </a:solidFill>
          <a:ln w="12700">
            <a:miter lim="400000"/>
          </a:ln>
        </p:spPr>
        <p:txBody>
          <a:bodyPr lIns="60960" tIns="60960" rIns="60960" bIns="60960"/>
          <a:lstStyle/>
          <a:p>
            <a:pPr defTabSz="609600" hangingPunct="0">
              <a:defRPr/>
            </a:pPr>
            <a:endParaRPr sz="2400" kern="0">
              <a:solidFill>
                <a:srgbClr val="000000"/>
              </a:solidFill>
              <a:latin typeface="Calibri"/>
              <a:cs typeface="Calibri"/>
              <a:sym typeface="Calibri"/>
            </a:endParaRPr>
          </a:p>
        </p:txBody>
      </p:sp>
      <p:grpSp>
        <p:nvGrpSpPr>
          <p:cNvPr id="2579" name="Group"/>
          <p:cNvGrpSpPr/>
          <p:nvPr/>
        </p:nvGrpSpPr>
        <p:grpSpPr>
          <a:xfrm>
            <a:off x="8246535" y="5604933"/>
            <a:ext cx="338667" cy="342901"/>
            <a:chOff x="0" y="0"/>
            <a:chExt cx="677333" cy="685800"/>
          </a:xfrm>
          <a:solidFill>
            <a:schemeClr val="tx1"/>
          </a:solidFill>
        </p:grpSpPr>
        <p:sp>
          <p:nvSpPr>
            <p:cNvPr id="2577" name="Shape"/>
            <p:cNvSpPr/>
            <p:nvPr/>
          </p:nvSpPr>
          <p:spPr>
            <a:xfrm>
              <a:off x="0" y="-1"/>
              <a:ext cx="677334" cy="685802"/>
            </a:xfrm>
            <a:custGeom>
              <a:avLst/>
              <a:gdLst/>
              <a:ahLst/>
              <a:cxnLst>
                <a:cxn ang="0">
                  <a:pos x="wd2" y="hd2"/>
                </a:cxn>
                <a:cxn ang="5400000">
                  <a:pos x="wd2" y="hd2"/>
                </a:cxn>
                <a:cxn ang="10800000">
                  <a:pos x="wd2" y="hd2"/>
                </a:cxn>
                <a:cxn ang="16200000">
                  <a:pos x="wd2" y="hd2"/>
                </a:cxn>
              </a:cxnLst>
              <a:rect l="0" t="0" r="r" b="b"/>
              <a:pathLst>
                <a:path w="21600" h="21600" extrusionOk="0">
                  <a:moveTo>
                    <a:pt x="10907" y="1482"/>
                  </a:moveTo>
                  <a:cubicBezTo>
                    <a:pt x="16040" y="1482"/>
                    <a:pt x="20103" y="5718"/>
                    <a:pt x="20103" y="10800"/>
                  </a:cubicBezTo>
                  <a:cubicBezTo>
                    <a:pt x="20103" y="15882"/>
                    <a:pt x="16040" y="19906"/>
                    <a:pt x="10907" y="19906"/>
                  </a:cubicBezTo>
                  <a:cubicBezTo>
                    <a:pt x="5774" y="19906"/>
                    <a:pt x="1497" y="15882"/>
                    <a:pt x="1497" y="10800"/>
                  </a:cubicBezTo>
                  <a:cubicBezTo>
                    <a:pt x="1497" y="5718"/>
                    <a:pt x="5774" y="1482"/>
                    <a:pt x="10907" y="1482"/>
                  </a:cubicBezTo>
                  <a:moveTo>
                    <a:pt x="10907" y="0"/>
                  </a:moveTo>
                  <a:cubicBezTo>
                    <a:pt x="4919" y="0"/>
                    <a:pt x="0" y="4871"/>
                    <a:pt x="0" y="10800"/>
                  </a:cubicBezTo>
                  <a:cubicBezTo>
                    <a:pt x="0" y="16729"/>
                    <a:pt x="4919" y="21600"/>
                    <a:pt x="10907" y="21600"/>
                  </a:cubicBezTo>
                  <a:cubicBezTo>
                    <a:pt x="16895" y="21600"/>
                    <a:pt x="21600" y="16729"/>
                    <a:pt x="21600" y="10800"/>
                  </a:cubicBezTo>
                  <a:cubicBezTo>
                    <a:pt x="21600" y="4871"/>
                    <a:pt x="16895" y="0"/>
                    <a:pt x="10907"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78" name="Shape"/>
            <p:cNvSpPr/>
            <p:nvPr/>
          </p:nvSpPr>
          <p:spPr>
            <a:xfrm>
              <a:off x="241298" y="127000"/>
              <a:ext cx="241303" cy="410635"/>
            </a:xfrm>
            <a:custGeom>
              <a:avLst/>
              <a:gdLst/>
              <a:ahLst/>
              <a:cxnLst>
                <a:cxn ang="0">
                  <a:pos x="wd2" y="hd2"/>
                </a:cxn>
                <a:cxn ang="5400000">
                  <a:pos x="wd2" y="hd2"/>
                </a:cxn>
                <a:cxn ang="10800000">
                  <a:pos x="wd2" y="hd2"/>
                </a:cxn>
                <a:cxn ang="16200000">
                  <a:pos x="wd2" y="hd2"/>
                </a:cxn>
              </a:cxnLst>
              <a:rect l="0" t="0" r="r" b="b"/>
              <a:pathLst>
                <a:path w="21600" h="21600" extrusionOk="0">
                  <a:moveTo>
                    <a:pt x="0" y="18482"/>
                  </a:moveTo>
                  <a:lnTo>
                    <a:pt x="14779" y="11134"/>
                  </a:lnTo>
                  <a:lnTo>
                    <a:pt x="0" y="3563"/>
                  </a:lnTo>
                  <a:lnTo>
                    <a:pt x="0" y="0"/>
                  </a:lnTo>
                  <a:lnTo>
                    <a:pt x="21600" y="11134"/>
                  </a:lnTo>
                  <a:lnTo>
                    <a:pt x="0" y="21600"/>
                  </a:lnTo>
                  <a:lnTo>
                    <a:pt x="0" y="1848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82" name="Group"/>
          <p:cNvGrpSpPr/>
          <p:nvPr/>
        </p:nvGrpSpPr>
        <p:grpSpPr>
          <a:xfrm>
            <a:off x="7465484" y="5604933"/>
            <a:ext cx="340785" cy="342901"/>
            <a:chOff x="0" y="0"/>
            <a:chExt cx="681568" cy="685800"/>
          </a:xfrm>
          <a:solidFill>
            <a:schemeClr val="tx1"/>
          </a:solidFill>
        </p:grpSpPr>
        <p:sp>
          <p:nvSpPr>
            <p:cNvPr id="2580" name="Shape"/>
            <p:cNvSpPr/>
            <p:nvPr/>
          </p:nvSpPr>
          <p:spPr>
            <a:xfrm>
              <a:off x="0" y="-1"/>
              <a:ext cx="681569" cy="685802"/>
            </a:xfrm>
            <a:custGeom>
              <a:avLst/>
              <a:gdLst/>
              <a:ahLst/>
              <a:cxnLst>
                <a:cxn ang="0">
                  <a:pos x="wd2" y="hd2"/>
                </a:cxn>
                <a:cxn ang="5400000">
                  <a:pos x="wd2" y="hd2"/>
                </a:cxn>
                <a:cxn ang="10800000">
                  <a:pos x="wd2" y="hd2"/>
                </a:cxn>
                <a:cxn ang="16200000">
                  <a:pos x="wd2" y="hd2"/>
                </a:cxn>
              </a:cxnLst>
              <a:rect l="0" t="0" r="r" b="b"/>
              <a:pathLst>
                <a:path w="21600" h="21600" extrusionOk="0">
                  <a:moveTo>
                    <a:pt x="10693" y="1482"/>
                  </a:moveTo>
                  <a:cubicBezTo>
                    <a:pt x="15826" y="1482"/>
                    <a:pt x="20103" y="5718"/>
                    <a:pt x="20103" y="10800"/>
                  </a:cubicBezTo>
                  <a:cubicBezTo>
                    <a:pt x="20103" y="15882"/>
                    <a:pt x="15826" y="19906"/>
                    <a:pt x="10693" y="19906"/>
                  </a:cubicBezTo>
                  <a:cubicBezTo>
                    <a:pt x="5560" y="19906"/>
                    <a:pt x="1497" y="15882"/>
                    <a:pt x="1497" y="10800"/>
                  </a:cubicBezTo>
                  <a:cubicBezTo>
                    <a:pt x="1497" y="5718"/>
                    <a:pt x="5560" y="1482"/>
                    <a:pt x="10693" y="1482"/>
                  </a:cubicBezTo>
                  <a:moveTo>
                    <a:pt x="10693" y="0"/>
                  </a:moveTo>
                  <a:cubicBezTo>
                    <a:pt x="4705" y="0"/>
                    <a:pt x="0" y="4871"/>
                    <a:pt x="0" y="10800"/>
                  </a:cubicBezTo>
                  <a:cubicBezTo>
                    <a:pt x="0" y="16729"/>
                    <a:pt x="4705" y="21600"/>
                    <a:pt x="10693" y="21600"/>
                  </a:cubicBezTo>
                  <a:cubicBezTo>
                    <a:pt x="16681" y="21600"/>
                    <a:pt x="21600" y="16729"/>
                    <a:pt x="21600" y="10800"/>
                  </a:cubicBezTo>
                  <a:cubicBezTo>
                    <a:pt x="21600" y="4871"/>
                    <a:pt x="16681" y="0"/>
                    <a:pt x="10693"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81" name="Shape"/>
            <p:cNvSpPr/>
            <p:nvPr/>
          </p:nvSpPr>
          <p:spPr>
            <a:xfrm>
              <a:off x="194733" y="148168"/>
              <a:ext cx="241302" cy="406401"/>
            </a:xfrm>
            <a:custGeom>
              <a:avLst/>
              <a:gdLst/>
              <a:ahLst/>
              <a:cxnLst>
                <a:cxn ang="0">
                  <a:pos x="wd2" y="hd2"/>
                </a:cxn>
                <a:cxn ang="5400000">
                  <a:pos x="wd2" y="hd2"/>
                </a:cxn>
                <a:cxn ang="10800000">
                  <a:pos x="wd2" y="hd2"/>
                </a:cxn>
                <a:cxn ang="16200000">
                  <a:pos x="wd2" y="hd2"/>
                </a:cxn>
              </a:cxnLst>
              <a:rect l="0" t="0" r="r" b="b"/>
              <a:pathLst>
                <a:path w="21600" h="21600" extrusionOk="0">
                  <a:moveTo>
                    <a:pt x="21600" y="3150"/>
                  </a:moveTo>
                  <a:lnTo>
                    <a:pt x="6821" y="10800"/>
                  </a:lnTo>
                  <a:lnTo>
                    <a:pt x="21600" y="18225"/>
                  </a:lnTo>
                  <a:lnTo>
                    <a:pt x="21600" y="21600"/>
                  </a:lnTo>
                  <a:lnTo>
                    <a:pt x="0" y="10800"/>
                  </a:lnTo>
                  <a:lnTo>
                    <a:pt x="21600" y="0"/>
                  </a:lnTo>
                  <a:lnTo>
                    <a:pt x="21600" y="315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85" name="Group"/>
          <p:cNvGrpSpPr/>
          <p:nvPr/>
        </p:nvGrpSpPr>
        <p:grpSpPr>
          <a:xfrm>
            <a:off x="6682317" y="5604933"/>
            <a:ext cx="342901" cy="342901"/>
            <a:chOff x="0" y="0"/>
            <a:chExt cx="685800" cy="685800"/>
          </a:xfrm>
          <a:solidFill>
            <a:schemeClr val="tx1"/>
          </a:solidFill>
        </p:grpSpPr>
        <p:sp>
          <p:nvSpPr>
            <p:cNvPr id="2583" name="Shape"/>
            <p:cNvSpPr/>
            <p:nvPr/>
          </p:nvSpPr>
          <p:spPr>
            <a:xfrm>
              <a:off x="-1" y="-1"/>
              <a:ext cx="685802" cy="685802"/>
            </a:xfrm>
            <a:custGeom>
              <a:avLst/>
              <a:gdLst/>
              <a:ahLst/>
              <a:cxnLst>
                <a:cxn ang="0">
                  <a:pos x="wd2" y="hd2"/>
                </a:cxn>
                <a:cxn ang="5400000">
                  <a:pos x="wd2" y="hd2"/>
                </a:cxn>
                <a:cxn ang="10800000">
                  <a:pos x="wd2" y="hd2"/>
                </a:cxn>
                <a:cxn ang="16200000">
                  <a:pos x="wd2" y="hd2"/>
                </a:cxn>
              </a:cxnLst>
              <a:rect l="0" t="0" r="r" b="b"/>
              <a:pathLst>
                <a:path w="21600" h="21600" extrusionOk="0">
                  <a:moveTo>
                    <a:pt x="10800" y="1482"/>
                  </a:moveTo>
                  <a:cubicBezTo>
                    <a:pt x="15882" y="1482"/>
                    <a:pt x="20118" y="5718"/>
                    <a:pt x="20118" y="10800"/>
                  </a:cubicBezTo>
                  <a:cubicBezTo>
                    <a:pt x="20118" y="15882"/>
                    <a:pt x="15882" y="19906"/>
                    <a:pt x="10800" y="19906"/>
                  </a:cubicBezTo>
                  <a:cubicBezTo>
                    <a:pt x="5718" y="19906"/>
                    <a:pt x="1482" y="15882"/>
                    <a:pt x="1482" y="10800"/>
                  </a:cubicBezTo>
                  <a:cubicBezTo>
                    <a:pt x="1482" y="5718"/>
                    <a:pt x="5718" y="1482"/>
                    <a:pt x="10800" y="1482"/>
                  </a:cubicBezTo>
                  <a:moveTo>
                    <a:pt x="10800" y="0"/>
                  </a:moveTo>
                  <a:cubicBezTo>
                    <a:pt x="4871" y="0"/>
                    <a:pt x="0" y="4871"/>
                    <a:pt x="0" y="10800"/>
                  </a:cubicBezTo>
                  <a:cubicBezTo>
                    <a:pt x="0" y="16729"/>
                    <a:pt x="4871" y="21600"/>
                    <a:pt x="10800" y="21600"/>
                  </a:cubicBezTo>
                  <a:cubicBezTo>
                    <a:pt x="16729" y="21600"/>
                    <a:pt x="21600" y="16729"/>
                    <a:pt x="21600" y="10800"/>
                  </a:cubicBezTo>
                  <a:cubicBezTo>
                    <a:pt x="21600" y="4871"/>
                    <a:pt x="16729" y="0"/>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84" name="Shape"/>
            <p:cNvSpPr/>
            <p:nvPr/>
          </p:nvSpPr>
          <p:spPr>
            <a:xfrm>
              <a:off x="135466" y="194733"/>
              <a:ext cx="402169" cy="245534"/>
            </a:xfrm>
            <a:custGeom>
              <a:avLst/>
              <a:gdLst/>
              <a:ahLst/>
              <a:cxnLst>
                <a:cxn ang="0">
                  <a:pos x="wd2" y="hd2"/>
                </a:cxn>
                <a:cxn ang="5400000">
                  <a:pos x="wd2" y="hd2"/>
                </a:cxn>
                <a:cxn ang="10800000">
                  <a:pos x="wd2" y="hd2"/>
                </a:cxn>
                <a:cxn ang="16200000">
                  <a:pos x="wd2" y="hd2"/>
                </a:cxn>
              </a:cxnLst>
              <a:rect l="0" t="0" r="r" b="b"/>
              <a:pathLst>
                <a:path w="21600" h="21600" extrusionOk="0">
                  <a:moveTo>
                    <a:pt x="18417" y="21600"/>
                  </a:moveTo>
                  <a:lnTo>
                    <a:pt x="10914" y="6703"/>
                  </a:lnTo>
                  <a:lnTo>
                    <a:pt x="3183" y="21600"/>
                  </a:lnTo>
                  <a:lnTo>
                    <a:pt x="0" y="21600"/>
                  </a:lnTo>
                  <a:lnTo>
                    <a:pt x="10914" y="0"/>
                  </a:lnTo>
                  <a:lnTo>
                    <a:pt x="21600" y="21600"/>
                  </a:lnTo>
                  <a:lnTo>
                    <a:pt x="18417"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88" name="Group"/>
          <p:cNvGrpSpPr/>
          <p:nvPr/>
        </p:nvGrpSpPr>
        <p:grpSpPr>
          <a:xfrm>
            <a:off x="5903384" y="5604933"/>
            <a:ext cx="342901" cy="342901"/>
            <a:chOff x="0" y="0"/>
            <a:chExt cx="685800" cy="685800"/>
          </a:xfrm>
          <a:solidFill>
            <a:schemeClr val="tx1"/>
          </a:solidFill>
        </p:grpSpPr>
        <p:sp>
          <p:nvSpPr>
            <p:cNvPr id="2586" name="Shape"/>
            <p:cNvSpPr/>
            <p:nvPr/>
          </p:nvSpPr>
          <p:spPr>
            <a:xfrm>
              <a:off x="-1" y="-1"/>
              <a:ext cx="685802" cy="685802"/>
            </a:xfrm>
            <a:custGeom>
              <a:avLst/>
              <a:gdLst/>
              <a:ahLst/>
              <a:cxnLst>
                <a:cxn ang="0">
                  <a:pos x="wd2" y="hd2"/>
                </a:cxn>
                <a:cxn ang="5400000">
                  <a:pos x="wd2" y="hd2"/>
                </a:cxn>
                <a:cxn ang="10800000">
                  <a:pos x="wd2" y="hd2"/>
                </a:cxn>
                <a:cxn ang="16200000">
                  <a:pos x="wd2" y="hd2"/>
                </a:cxn>
              </a:cxnLst>
              <a:rect l="0" t="0" r="r" b="b"/>
              <a:pathLst>
                <a:path w="21600" h="21600" extrusionOk="0">
                  <a:moveTo>
                    <a:pt x="10800" y="1482"/>
                  </a:moveTo>
                  <a:cubicBezTo>
                    <a:pt x="15882" y="1482"/>
                    <a:pt x="19906" y="5718"/>
                    <a:pt x="19906" y="10800"/>
                  </a:cubicBezTo>
                  <a:cubicBezTo>
                    <a:pt x="19906" y="15882"/>
                    <a:pt x="15882" y="19906"/>
                    <a:pt x="10800" y="19906"/>
                  </a:cubicBezTo>
                  <a:cubicBezTo>
                    <a:pt x="5718" y="19906"/>
                    <a:pt x="1482" y="15882"/>
                    <a:pt x="1482" y="10800"/>
                  </a:cubicBezTo>
                  <a:cubicBezTo>
                    <a:pt x="1482" y="5718"/>
                    <a:pt x="5718" y="1482"/>
                    <a:pt x="10800" y="1482"/>
                  </a:cubicBezTo>
                  <a:moveTo>
                    <a:pt x="10800" y="0"/>
                  </a:moveTo>
                  <a:cubicBezTo>
                    <a:pt x="4871" y="0"/>
                    <a:pt x="0" y="4871"/>
                    <a:pt x="0" y="10800"/>
                  </a:cubicBezTo>
                  <a:cubicBezTo>
                    <a:pt x="0" y="16729"/>
                    <a:pt x="4871" y="21600"/>
                    <a:pt x="10800" y="21600"/>
                  </a:cubicBezTo>
                  <a:cubicBezTo>
                    <a:pt x="16729" y="21600"/>
                    <a:pt x="21600" y="16729"/>
                    <a:pt x="21600" y="10800"/>
                  </a:cubicBezTo>
                  <a:cubicBezTo>
                    <a:pt x="21600" y="4871"/>
                    <a:pt x="16729" y="0"/>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87" name="Shape"/>
            <p:cNvSpPr/>
            <p:nvPr/>
          </p:nvSpPr>
          <p:spPr>
            <a:xfrm>
              <a:off x="148168" y="241301"/>
              <a:ext cx="402169" cy="249769"/>
            </a:xfrm>
            <a:custGeom>
              <a:avLst/>
              <a:gdLst/>
              <a:ahLst/>
              <a:cxnLst>
                <a:cxn ang="0">
                  <a:pos x="wd2" y="hd2"/>
                </a:cxn>
                <a:cxn ang="5400000">
                  <a:pos x="wd2" y="hd2"/>
                </a:cxn>
                <a:cxn ang="10800000">
                  <a:pos x="wd2" y="hd2"/>
                </a:cxn>
                <a:cxn ang="16200000">
                  <a:pos x="wd2" y="hd2"/>
                </a:cxn>
              </a:cxnLst>
              <a:rect l="0" t="0" r="r" b="b"/>
              <a:pathLst>
                <a:path w="21600" h="21600" extrusionOk="0">
                  <a:moveTo>
                    <a:pt x="3183" y="0"/>
                  </a:moveTo>
                  <a:lnTo>
                    <a:pt x="10686" y="14644"/>
                  </a:lnTo>
                  <a:lnTo>
                    <a:pt x="18417" y="0"/>
                  </a:lnTo>
                  <a:lnTo>
                    <a:pt x="21600" y="0"/>
                  </a:lnTo>
                  <a:lnTo>
                    <a:pt x="10686" y="21600"/>
                  </a:lnTo>
                  <a:lnTo>
                    <a:pt x="0" y="0"/>
                  </a:lnTo>
                  <a:lnTo>
                    <a:pt x="3183"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91" name="Group"/>
          <p:cNvGrpSpPr/>
          <p:nvPr/>
        </p:nvGrpSpPr>
        <p:grpSpPr>
          <a:xfrm>
            <a:off x="2017184" y="5581650"/>
            <a:ext cx="393701" cy="389468"/>
            <a:chOff x="0" y="0"/>
            <a:chExt cx="787400" cy="778933"/>
          </a:xfrm>
          <a:solidFill>
            <a:schemeClr val="tx1"/>
          </a:solidFill>
        </p:grpSpPr>
        <p:sp>
          <p:nvSpPr>
            <p:cNvPr id="2589" name="Shape"/>
            <p:cNvSpPr/>
            <p:nvPr/>
          </p:nvSpPr>
          <p:spPr>
            <a:xfrm>
              <a:off x="0" y="0"/>
              <a:ext cx="787401" cy="778934"/>
            </a:xfrm>
            <a:custGeom>
              <a:avLst/>
              <a:gdLst/>
              <a:ahLst/>
              <a:cxnLst>
                <a:cxn ang="0">
                  <a:pos x="wd2" y="hd2"/>
                </a:cxn>
                <a:cxn ang="5400000">
                  <a:pos x="wd2" y="hd2"/>
                </a:cxn>
                <a:cxn ang="10800000">
                  <a:pos x="wd2" y="hd2"/>
                </a:cxn>
                <a:cxn ang="16200000">
                  <a:pos x="wd2" y="hd2"/>
                </a:cxn>
              </a:cxnLst>
              <a:rect l="0" t="0" r="r" b="b"/>
              <a:pathLst>
                <a:path w="21600" h="21600" extrusionOk="0">
                  <a:moveTo>
                    <a:pt x="10892" y="1303"/>
                  </a:moveTo>
                  <a:cubicBezTo>
                    <a:pt x="16062" y="1303"/>
                    <a:pt x="20123" y="5586"/>
                    <a:pt x="20123" y="10800"/>
                  </a:cubicBezTo>
                  <a:cubicBezTo>
                    <a:pt x="20123" y="16014"/>
                    <a:pt x="16062" y="20297"/>
                    <a:pt x="10892" y="20297"/>
                  </a:cubicBezTo>
                  <a:cubicBezTo>
                    <a:pt x="5723" y="20297"/>
                    <a:pt x="1477" y="16014"/>
                    <a:pt x="1477" y="10800"/>
                  </a:cubicBezTo>
                  <a:cubicBezTo>
                    <a:pt x="1477" y="5586"/>
                    <a:pt x="5723" y="1303"/>
                    <a:pt x="10892" y="1303"/>
                  </a:cubicBezTo>
                  <a:moveTo>
                    <a:pt x="10892" y="0"/>
                  </a:moveTo>
                  <a:cubicBezTo>
                    <a:pt x="4985" y="0"/>
                    <a:pt x="0" y="4841"/>
                    <a:pt x="0" y="10800"/>
                  </a:cubicBezTo>
                  <a:cubicBezTo>
                    <a:pt x="0" y="16759"/>
                    <a:pt x="4985" y="21600"/>
                    <a:pt x="10892" y="21600"/>
                  </a:cubicBezTo>
                  <a:cubicBezTo>
                    <a:pt x="16800" y="21600"/>
                    <a:pt x="21600" y="16759"/>
                    <a:pt x="21600" y="10800"/>
                  </a:cubicBezTo>
                  <a:cubicBezTo>
                    <a:pt x="21600" y="4841"/>
                    <a:pt x="16800" y="0"/>
                    <a:pt x="10892"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90" name="Shape"/>
            <p:cNvSpPr/>
            <p:nvPr/>
          </p:nvSpPr>
          <p:spPr>
            <a:xfrm>
              <a:off x="296333" y="135466"/>
              <a:ext cx="296334" cy="495303"/>
            </a:xfrm>
            <a:custGeom>
              <a:avLst/>
              <a:gdLst/>
              <a:ahLst/>
              <a:cxnLst>
                <a:cxn ang="0">
                  <a:pos x="wd2" y="hd2"/>
                </a:cxn>
                <a:cxn ang="5400000">
                  <a:pos x="wd2" y="hd2"/>
                </a:cxn>
                <a:cxn ang="10800000">
                  <a:pos x="wd2" y="hd2"/>
                </a:cxn>
                <a:cxn ang="16200000">
                  <a:pos x="wd2" y="hd2"/>
                </a:cxn>
              </a:cxnLst>
              <a:rect l="0" t="0" r="r" b="b"/>
              <a:pathLst>
                <a:path w="21600" h="21600" extrusionOk="0">
                  <a:moveTo>
                    <a:pt x="0" y="16062"/>
                  </a:moveTo>
                  <a:lnTo>
                    <a:pt x="10183" y="10892"/>
                  </a:lnTo>
                  <a:lnTo>
                    <a:pt x="0" y="5538"/>
                  </a:lnTo>
                  <a:lnTo>
                    <a:pt x="0" y="0"/>
                  </a:lnTo>
                  <a:lnTo>
                    <a:pt x="21600" y="10892"/>
                  </a:lnTo>
                  <a:lnTo>
                    <a:pt x="0" y="21600"/>
                  </a:lnTo>
                  <a:lnTo>
                    <a:pt x="0" y="1606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94" name="Group"/>
          <p:cNvGrpSpPr/>
          <p:nvPr/>
        </p:nvGrpSpPr>
        <p:grpSpPr>
          <a:xfrm>
            <a:off x="1238250" y="5581650"/>
            <a:ext cx="389468" cy="389468"/>
            <a:chOff x="0" y="0"/>
            <a:chExt cx="778933" cy="778933"/>
          </a:xfrm>
          <a:solidFill>
            <a:schemeClr val="tx1"/>
          </a:solidFill>
        </p:grpSpPr>
        <p:sp>
          <p:nvSpPr>
            <p:cNvPr id="2592" name="Shape"/>
            <p:cNvSpPr/>
            <p:nvPr/>
          </p:nvSpPr>
          <p:spPr>
            <a:xfrm>
              <a:off x="0" y="0"/>
              <a:ext cx="778934" cy="778934"/>
            </a:xfrm>
            <a:custGeom>
              <a:avLst/>
              <a:gdLst/>
              <a:ahLst/>
              <a:cxnLst>
                <a:cxn ang="0">
                  <a:pos x="wd2" y="hd2"/>
                </a:cxn>
                <a:cxn ang="5400000">
                  <a:pos x="wd2" y="hd2"/>
                </a:cxn>
                <a:cxn ang="10800000">
                  <a:pos x="wd2" y="hd2"/>
                </a:cxn>
                <a:cxn ang="16200000">
                  <a:pos x="wd2" y="hd2"/>
                </a:cxn>
              </a:cxnLst>
              <a:rect l="0" t="0" r="r" b="b"/>
              <a:pathLst>
                <a:path w="21600" h="21600" extrusionOk="0">
                  <a:moveTo>
                    <a:pt x="10800" y="1303"/>
                  </a:moveTo>
                  <a:cubicBezTo>
                    <a:pt x="16014" y="1303"/>
                    <a:pt x="20297" y="5586"/>
                    <a:pt x="20297" y="10800"/>
                  </a:cubicBezTo>
                  <a:cubicBezTo>
                    <a:pt x="20297" y="16014"/>
                    <a:pt x="16014" y="20297"/>
                    <a:pt x="10800" y="20297"/>
                  </a:cubicBezTo>
                  <a:cubicBezTo>
                    <a:pt x="5586" y="20297"/>
                    <a:pt x="1303" y="16014"/>
                    <a:pt x="1303" y="10800"/>
                  </a:cubicBezTo>
                  <a:cubicBezTo>
                    <a:pt x="1303" y="5586"/>
                    <a:pt x="5586" y="1303"/>
                    <a:pt x="10800" y="1303"/>
                  </a:cubicBezTo>
                  <a:moveTo>
                    <a:pt x="10800" y="0"/>
                  </a:moveTo>
                  <a:cubicBezTo>
                    <a:pt x="4841" y="0"/>
                    <a:pt x="0" y="4841"/>
                    <a:pt x="0" y="10800"/>
                  </a:cubicBezTo>
                  <a:cubicBezTo>
                    <a:pt x="0" y="16759"/>
                    <a:pt x="4841" y="21600"/>
                    <a:pt x="10800" y="21600"/>
                  </a:cubicBezTo>
                  <a:cubicBezTo>
                    <a:pt x="16759" y="21600"/>
                    <a:pt x="21600" y="16759"/>
                    <a:pt x="21600" y="10800"/>
                  </a:cubicBezTo>
                  <a:cubicBezTo>
                    <a:pt x="21600" y="4841"/>
                    <a:pt x="16759" y="0"/>
                    <a:pt x="10800" y="0"/>
                  </a:cubicBez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93" name="Shape"/>
            <p:cNvSpPr/>
            <p:nvPr/>
          </p:nvSpPr>
          <p:spPr>
            <a:xfrm>
              <a:off x="194733" y="148165"/>
              <a:ext cx="296334" cy="499534"/>
            </a:xfrm>
            <a:custGeom>
              <a:avLst/>
              <a:gdLst/>
              <a:ahLst/>
              <a:cxnLst>
                <a:cxn ang="0">
                  <a:pos x="wd2" y="hd2"/>
                </a:cxn>
                <a:cxn ang="5400000">
                  <a:pos x="wd2" y="hd2"/>
                </a:cxn>
                <a:cxn ang="10800000">
                  <a:pos x="wd2" y="hd2"/>
                </a:cxn>
                <a:cxn ang="16200000">
                  <a:pos x="wd2" y="hd2"/>
                </a:cxn>
              </a:cxnLst>
              <a:rect l="0" t="0" r="r" b="b"/>
              <a:pathLst>
                <a:path w="21600" h="21600" extrusionOk="0">
                  <a:moveTo>
                    <a:pt x="21600" y="5492"/>
                  </a:moveTo>
                  <a:lnTo>
                    <a:pt x="11109" y="10800"/>
                  </a:lnTo>
                  <a:lnTo>
                    <a:pt x="21600" y="15925"/>
                  </a:lnTo>
                  <a:lnTo>
                    <a:pt x="21600" y="21600"/>
                  </a:lnTo>
                  <a:lnTo>
                    <a:pt x="0" y="10800"/>
                  </a:lnTo>
                  <a:lnTo>
                    <a:pt x="21600" y="0"/>
                  </a:lnTo>
                  <a:lnTo>
                    <a:pt x="21600" y="5492"/>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599" name="Group"/>
          <p:cNvGrpSpPr/>
          <p:nvPr/>
        </p:nvGrpSpPr>
        <p:grpSpPr>
          <a:xfrm>
            <a:off x="9025468" y="5628217"/>
            <a:ext cx="342901" cy="342901"/>
            <a:chOff x="0" y="0"/>
            <a:chExt cx="685800" cy="685800"/>
          </a:xfrm>
          <a:solidFill>
            <a:schemeClr val="tx1"/>
          </a:solidFill>
        </p:grpSpPr>
        <p:sp>
          <p:nvSpPr>
            <p:cNvPr id="2595" name="Shape"/>
            <p:cNvSpPr/>
            <p:nvPr/>
          </p:nvSpPr>
          <p:spPr>
            <a:xfrm>
              <a:off x="194733" y="148165"/>
              <a:ext cx="241302" cy="19473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432" y="0"/>
                  </a:lnTo>
                  <a:lnTo>
                    <a:pt x="0" y="21600"/>
                  </a:lnTo>
                  <a:lnTo>
                    <a:pt x="4168"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96" name="Shape"/>
            <p:cNvSpPr/>
            <p:nvPr/>
          </p:nvSpPr>
          <p:spPr>
            <a:xfrm>
              <a:off x="194733" y="342898"/>
              <a:ext cx="241302" cy="1947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168" y="0"/>
                  </a:lnTo>
                  <a:lnTo>
                    <a:pt x="21600" y="21600"/>
                  </a:lnTo>
                  <a:lnTo>
                    <a:pt x="17432" y="21600"/>
                  </a:lnTo>
                  <a:lnTo>
                    <a:pt x="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97"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19867" y="1733"/>
                  </a:moveTo>
                  <a:lnTo>
                    <a:pt x="19867" y="20133"/>
                  </a:lnTo>
                  <a:lnTo>
                    <a:pt x="1467" y="20133"/>
                  </a:lnTo>
                  <a:lnTo>
                    <a:pt x="1467" y="1733"/>
                  </a:lnTo>
                  <a:lnTo>
                    <a:pt x="19867" y="1733"/>
                  </a:lnTo>
                  <a:close/>
                  <a:moveTo>
                    <a:pt x="21600" y="0"/>
                  </a:moveTo>
                  <a:lnTo>
                    <a:pt x="0" y="0"/>
                  </a:lnTo>
                  <a:lnTo>
                    <a:pt x="0" y="21600"/>
                  </a:lnTo>
                  <a:lnTo>
                    <a:pt x="21600"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598"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19867" y="1733"/>
                  </a:moveTo>
                  <a:lnTo>
                    <a:pt x="19867" y="20133"/>
                  </a:lnTo>
                  <a:lnTo>
                    <a:pt x="1467" y="20133"/>
                  </a:lnTo>
                  <a:lnTo>
                    <a:pt x="1467" y="1733"/>
                  </a:lnTo>
                  <a:lnTo>
                    <a:pt x="19867" y="1733"/>
                  </a:lnTo>
                  <a:moveTo>
                    <a:pt x="21600" y="0"/>
                  </a:moveTo>
                  <a:lnTo>
                    <a:pt x="0" y="0"/>
                  </a:lnTo>
                  <a:lnTo>
                    <a:pt x="0" y="21600"/>
                  </a:lnTo>
                  <a:lnTo>
                    <a:pt x="21600" y="21600"/>
                  </a:lnTo>
                  <a:lnTo>
                    <a:pt x="21600" y="0"/>
                  </a:ln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604" name="Group"/>
          <p:cNvGrpSpPr/>
          <p:nvPr/>
        </p:nvGrpSpPr>
        <p:grpSpPr>
          <a:xfrm>
            <a:off x="9781118" y="5628217"/>
            <a:ext cx="342901" cy="342901"/>
            <a:chOff x="0" y="0"/>
            <a:chExt cx="685800" cy="685800"/>
          </a:xfrm>
          <a:solidFill>
            <a:schemeClr val="tx1"/>
          </a:solidFill>
        </p:grpSpPr>
        <p:sp>
          <p:nvSpPr>
            <p:cNvPr id="2600" name="Shape"/>
            <p:cNvSpPr/>
            <p:nvPr/>
          </p:nvSpPr>
          <p:spPr>
            <a:xfrm>
              <a:off x="241301" y="342898"/>
              <a:ext cx="249769" cy="19473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759" y="21600"/>
                  </a:lnTo>
                  <a:lnTo>
                    <a:pt x="21600" y="0"/>
                  </a:lnTo>
                  <a:lnTo>
                    <a:pt x="16841" y="0"/>
                  </a:lnTo>
                  <a:lnTo>
                    <a:pt x="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1" name="Shape"/>
            <p:cNvSpPr/>
            <p:nvPr/>
          </p:nvSpPr>
          <p:spPr>
            <a:xfrm>
              <a:off x="241301" y="148165"/>
              <a:ext cx="249769" cy="19473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6841" y="21600"/>
                  </a:lnTo>
                  <a:lnTo>
                    <a:pt x="0" y="0"/>
                  </a:lnTo>
                  <a:lnTo>
                    <a:pt x="4759" y="0"/>
                  </a:lnTo>
                  <a:lnTo>
                    <a:pt x="2160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2"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20133" y="1733"/>
                  </a:moveTo>
                  <a:lnTo>
                    <a:pt x="20133" y="20133"/>
                  </a:lnTo>
                  <a:lnTo>
                    <a:pt x="1467" y="20133"/>
                  </a:lnTo>
                  <a:lnTo>
                    <a:pt x="1467" y="1733"/>
                  </a:lnTo>
                  <a:lnTo>
                    <a:pt x="20133" y="1733"/>
                  </a:lnTo>
                  <a:close/>
                  <a:moveTo>
                    <a:pt x="21600" y="0"/>
                  </a:moveTo>
                  <a:lnTo>
                    <a:pt x="0" y="0"/>
                  </a:lnTo>
                  <a:lnTo>
                    <a:pt x="0" y="21600"/>
                  </a:lnTo>
                  <a:lnTo>
                    <a:pt x="21600"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3"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20133" y="1733"/>
                  </a:moveTo>
                  <a:lnTo>
                    <a:pt x="20133" y="20133"/>
                  </a:lnTo>
                  <a:lnTo>
                    <a:pt x="1467" y="20133"/>
                  </a:lnTo>
                  <a:lnTo>
                    <a:pt x="1467" y="1733"/>
                  </a:lnTo>
                  <a:lnTo>
                    <a:pt x="20133" y="1733"/>
                  </a:lnTo>
                  <a:moveTo>
                    <a:pt x="21600" y="0"/>
                  </a:moveTo>
                  <a:lnTo>
                    <a:pt x="0" y="0"/>
                  </a:lnTo>
                  <a:lnTo>
                    <a:pt x="0" y="21600"/>
                  </a:lnTo>
                  <a:lnTo>
                    <a:pt x="21600" y="21600"/>
                  </a:lnTo>
                  <a:lnTo>
                    <a:pt x="21600" y="0"/>
                  </a:ln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609" name="Group"/>
          <p:cNvGrpSpPr/>
          <p:nvPr/>
        </p:nvGrpSpPr>
        <p:grpSpPr>
          <a:xfrm>
            <a:off x="10562168" y="5628217"/>
            <a:ext cx="342901" cy="342901"/>
            <a:chOff x="0" y="0"/>
            <a:chExt cx="685800" cy="685800"/>
          </a:xfrm>
          <a:solidFill>
            <a:schemeClr val="tx1"/>
          </a:solidFill>
        </p:grpSpPr>
        <p:sp>
          <p:nvSpPr>
            <p:cNvPr id="2605" name="Shape"/>
            <p:cNvSpPr/>
            <p:nvPr/>
          </p:nvSpPr>
          <p:spPr>
            <a:xfrm>
              <a:off x="342898" y="194733"/>
              <a:ext cx="194735" cy="24976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17207"/>
                  </a:lnTo>
                  <a:lnTo>
                    <a:pt x="0" y="0"/>
                  </a:lnTo>
                  <a:lnTo>
                    <a:pt x="0" y="4759"/>
                  </a:lnTo>
                  <a:lnTo>
                    <a:pt x="2160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6" name="Shape"/>
            <p:cNvSpPr/>
            <p:nvPr/>
          </p:nvSpPr>
          <p:spPr>
            <a:xfrm>
              <a:off x="148165" y="194733"/>
              <a:ext cx="194734" cy="24976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4759"/>
                  </a:lnTo>
                  <a:lnTo>
                    <a:pt x="0" y="21600"/>
                  </a:lnTo>
                  <a:lnTo>
                    <a:pt x="0" y="17207"/>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7"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20133" y="1733"/>
                  </a:moveTo>
                  <a:lnTo>
                    <a:pt x="20133" y="20133"/>
                  </a:lnTo>
                  <a:lnTo>
                    <a:pt x="1600" y="20133"/>
                  </a:lnTo>
                  <a:lnTo>
                    <a:pt x="1600" y="1733"/>
                  </a:lnTo>
                  <a:lnTo>
                    <a:pt x="20133" y="1733"/>
                  </a:lnTo>
                  <a:close/>
                  <a:moveTo>
                    <a:pt x="21600" y="0"/>
                  </a:moveTo>
                  <a:lnTo>
                    <a:pt x="0" y="0"/>
                  </a:lnTo>
                  <a:lnTo>
                    <a:pt x="0" y="21600"/>
                  </a:lnTo>
                  <a:lnTo>
                    <a:pt x="21600"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08"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20133" y="1733"/>
                  </a:moveTo>
                  <a:lnTo>
                    <a:pt x="20133" y="20133"/>
                  </a:lnTo>
                  <a:lnTo>
                    <a:pt x="1600" y="20133"/>
                  </a:lnTo>
                  <a:lnTo>
                    <a:pt x="1600" y="1733"/>
                  </a:lnTo>
                  <a:lnTo>
                    <a:pt x="20133" y="1733"/>
                  </a:lnTo>
                  <a:moveTo>
                    <a:pt x="21600" y="0"/>
                  </a:moveTo>
                  <a:lnTo>
                    <a:pt x="0" y="0"/>
                  </a:lnTo>
                  <a:lnTo>
                    <a:pt x="0" y="21600"/>
                  </a:lnTo>
                  <a:lnTo>
                    <a:pt x="21600" y="21600"/>
                  </a:lnTo>
                  <a:lnTo>
                    <a:pt x="21600" y="0"/>
                  </a:ln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grpSp>
        <p:nvGrpSpPr>
          <p:cNvPr id="2614" name="Group"/>
          <p:cNvGrpSpPr/>
          <p:nvPr/>
        </p:nvGrpSpPr>
        <p:grpSpPr>
          <a:xfrm>
            <a:off x="11368618" y="5628217"/>
            <a:ext cx="342901" cy="342901"/>
            <a:chOff x="0" y="0"/>
            <a:chExt cx="685800" cy="685800"/>
          </a:xfrm>
          <a:solidFill>
            <a:schemeClr val="tx1"/>
          </a:solidFill>
        </p:grpSpPr>
        <p:sp>
          <p:nvSpPr>
            <p:cNvPr id="2610" name="Shape"/>
            <p:cNvSpPr/>
            <p:nvPr/>
          </p:nvSpPr>
          <p:spPr>
            <a:xfrm>
              <a:off x="148168" y="249765"/>
              <a:ext cx="194734" cy="2413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4168"/>
                  </a:lnTo>
                  <a:lnTo>
                    <a:pt x="21600" y="21600"/>
                  </a:lnTo>
                  <a:lnTo>
                    <a:pt x="21600" y="17432"/>
                  </a:lnTo>
                  <a:lnTo>
                    <a:pt x="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11" name="Shape"/>
            <p:cNvSpPr/>
            <p:nvPr/>
          </p:nvSpPr>
          <p:spPr>
            <a:xfrm>
              <a:off x="342901" y="249765"/>
              <a:ext cx="194734" cy="241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7432"/>
                  </a:lnTo>
                  <a:lnTo>
                    <a:pt x="21600" y="0"/>
                  </a:lnTo>
                  <a:lnTo>
                    <a:pt x="21600" y="4168"/>
                  </a:lnTo>
                  <a:lnTo>
                    <a:pt x="0" y="2160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12"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19867" y="1733"/>
                  </a:moveTo>
                  <a:lnTo>
                    <a:pt x="19867" y="20133"/>
                  </a:lnTo>
                  <a:lnTo>
                    <a:pt x="1467" y="20133"/>
                  </a:lnTo>
                  <a:lnTo>
                    <a:pt x="1467" y="1733"/>
                  </a:lnTo>
                  <a:lnTo>
                    <a:pt x="19867" y="1733"/>
                  </a:lnTo>
                  <a:close/>
                  <a:moveTo>
                    <a:pt x="21600" y="0"/>
                  </a:moveTo>
                  <a:lnTo>
                    <a:pt x="0" y="0"/>
                  </a:lnTo>
                  <a:lnTo>
                    <a:pt x="0" y="21600"/>
                  </a:lnTo>
                  <a:lnTo>
                    <a:pt x="21600" y="21600"/>
                  </a:lnTo>
                  <a:lnTo>
                    <a:pt x="21600" y="0"/>
                  </a:lnTo>
                  <a:close/>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sp>
          <p:nvSpPr>
            <p:cNvPr id="2613" name="Shape"/>
            <p:cNvSpPr/>
            <p:nvPr/>
          </p:nvSpPr>
          <p:spPr>
            <a:xfrm>
              <a:off x="0" y="0"/>
              <a:ext cx="685801" cy="685801"/>
            </a:xfrm>
            <a:custGeom>
              <a:avLst/>
              <a:gdLst/>
              <a:ahLst/>
              <a:cxnLst>
                <a:cxn ang="0">
                  <a:pos x="wd2" y="hd2"/>
                </a:cxn>
                <a:cxn ang="5400000">
                  <a:pos x="wd2" y="hd2"/>
                </a:cxn>
                <a:cxn ang="10800000">
                  <a:pos x="wd2" y="hd2"/>
                </a:cxn>
                <a:cxn ang="16200000">
                  <a:pos x="wd2" y="hd2"/>
                </a:cxn>
              </a:cxnLst>
              <a:rect l="0" t="0" r="r" b="b"/>
              <a:pathLst>
                <a:path w="21600" h="21600" extrusionOk="0">
                  <a:moveTo>
                    <a:pt x="19867" y="1733"/>
                  </a:moveTo>
                  <a:lnTo>
                    <a:pt x="19867" y="20133"/>
                  </a:lnTo>
                  <a:lnTo>
                    <a:pt x="1467" y="20133"/>
                  </a:lnTo>
                  <a:lnTo>
                    <a:pt x="1467" y="1733"/>
                  </a:lnTo>
                  <a:lnTo>
                    <a:pt x="19867" y="1733"/>
                  </a:lnTo>
                  <a:moveTo>
                    <a:pt x="21600" y="0"/>
                  </a:moveTo>
                  <a:lnTo>
                    <a:pt x="0" y="0"/>
                  </a:lnTo>
                  <a:lnTo>
                    <a:pt x="0" y="21600"/>
                  </a:lnTo>
                  <a:lnTo>
                    <a:pt x="21600" y="21600"/>
                  </a:lnTo>
                  <a:lnTo>
                    <a:pt x="21600" y="0"/>
                  </a:lnTo>
                </a:path>
              </a:pathLst>
            </a:custGeom>
            <a:grpFill/>
            <a:ln w="12700" cap="flat">
              <a:noFill/>
              <a:miter lim="400000"/>
            </a:ln>
            <a:effectLst/>
          </p:spPr>
          <p:txBody>
            <a:bodyPr wrap="square" lIns="60960" tIns="60960" rIns="60960" bIns="60960" numCol="1" anchor="t">
              <a:noAutofit/>
            </a:bodyPr>
            <a:lstStyle/>
            <a:p>
              <a:pPr defTabSz="609600" hangingPunct="0">
                <a:defRPr/>
              </a:pPr>
              <a:endParaRPr sz="2400" kern="0">
                <a:solidFill>
                  <a:srgbClr val="000000"/>
                </a:solidFill>
                <a:latin typeface="Calibri"/>
                <a:cs typeface="Calibri"/>
                <a:sym typeface="Calibri"/>
              </a:endParaRPr>
            </a:p>
          </p:txBody>
        </p:sp>
      </p:grpSp>
    </p:spTree>
    <p:extLst>
      <p:ext uri="{BB962C8B-B14F-4D97-AF65-F5344CB8AC3E}">
        <p14:creationId xmlns:p14="http://schemas.microsoft.com/office/powerpoint/2010/main" val="3552122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Rectangle 162">
            <a:extLst>
              <a:ext uri="{FF2B5EF4-FFF2-40B4-BE49-F238E27FC236}">
                <a16:creationId xmlns:a16="http://schemas.microsoft.com/office/drawing/2014/main" id="{8CFB5E64-3A08-104B-889B-BE4623E0D74B}"/>
              </a:ext>
            </a:extLst>
          </p:cNvPr>
          <p:cNvSpPr/>
          <p:nvPr/>
        </p:nvSpPr>
        <p:spPr>
          <a:xfrm>
            <a:off x="0" y="1393902"/>
            <a:ext cx="12192000" cy="4662000"/>
          </a:xfrm>
          <a:prstGeom prst="rect">
            <a:avLst/>
          </a:prstGeom>
          <a:pattFill prst="lgGrid">
            <a:fgClr>
              <a:srgbClr val="ECECEC"/>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7A50398A-9DE1-2D45-BFB5-D82314F94FBA}"/>
              </a:ext>
            </a:extLst>
          </p:cNvPr>
          <p:cNvSpPr/>
          <p:nvPr/>
        </p:nvSpPr>
        <p:spPr>
          <a:xfrm>
            <a:off x="474562" y="3215838"/>
            <a:ext cx="2504549" cy="25006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CuadroTexto 4">
            <a:extLst>
              <a:ext uri="{FF2B5EF4-FFF2-40B4-BE49-F238E27FC236}">
                <a16:creationId xmlns:a16="http://schemas.microsoft.com/office/drawing/2014/main" id="{63A2BD70-8693-3643-B603-95DD3FA1B21A}"/>
              </a:ext>
            </a:extLst>
          </p:cNvPr>
          <p:cNvSpPr txBox="1"/>
          <p:nvPr/>
        </p:nvSpPr>
        <p:spPr>
          <a:xfrm>
            <a:off x="546616" y="4205134"/>
            <a:ext cx="2261903"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pic>
        <p:nvPicPr>
          <p:cNvPr id="3" name="Graphic 2">
            <a:extLst>
              <a:ext uri="{FF2B5EF4-FFF2-40B4-BE49-F238E27FC236}">
                <a16:creationId xmlns:a16="http://schemas.microsoft.com/office/drawing/2014/main" id="{028EA18E-190F-5246-AA2F-44B46D29EE5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8947" y="1311155"/>
            <a:ext cx="2502466" cy="2838932"/>
          </a:xfrm>
          <a:prstGeom prst="rect">
            <a:avLst/>
          </a:prstGeom>
          <a:effectLst>
            <a:outerShdw blurRad="228600" dist="38100" dir="8100000" algn="tr" rotWithShape="0">
              <a:prstClr val="black">
                <a:alpha val="24000"/>
              </a:prstClr>
            </a:outerShdw>
          </a:effectLst>
        </p:spPr>
      </p:pic>
      <p:sp>
        <p:nvSpPr>
          <p:cNvPr id="169" name="Oval 168">
            <a:extLst>
              <a:ext uri="{FF2B5EF4-FFF2-40B4-BE49-F238E27FC236}">
                <a16:creationId xmlns:a16="http://schemas.microsoft.com/office/drawing/2014/main" id="{02C6030E-EC83-3F4E-ACED-A2F97E29BBAD}"/>
              </a:ext>
            </a:extLst>
          </p:cNvPr>
          <p:cNvSpPr/>
          <p:nvPr/>
        </p:nvSpPr>
        <p:spPr>
          <a:xfrm>
            <a:off x="3417380" y="1649432"/>
            <a:ext cx="2504549" cy="25006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CuadroTexto 4">
            <a:extLst>
              <a:ext uri="{FF2B5EF4-FFF2-40B4-BE49-F238E27FC236}">
                <a16:creationId xmlns:a16="http://schemas.microsoft.com/office/drawing/2014/main" id="{18CA1956-BF92-AF47-A22C-778A203ED612}"/>
              </a:ext>
            </a:extLst>
          </p:cNvPr>
          <p:cNvSpPr txBox="1"/>
          <p:nvPr/>
        </p:nvSpPr>
        <p:spPr>
          <a:xfrm>
            <a:off x="3595647" y="2097259"/>
            <a:ext cx="2261903"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pic>
        <p:nvPicPr>
          <p:cNvPr id="164" name="Graphic 163">
            <a:extLst>
              <a:ext uri="{FF2B5EF4-FFF2-40B4-BE49-F238E27FC236}">
                <a16:creationId xmlns:a16="http://schemas.microsoft.com/office/drawing/2014/main" id="{61026654-7843-674D-B594-24E5535A2A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709744">
            <a:off x="3617430" y="3023557"/>
            <a:ext cx="2502466" cy="2838932"/>
          </a:xfrm>
          <a:prstGeom prst="rect">
            <a:avLst/>
          </a:prstGeom>
          <a:effectLst>
            <a:outerShdw blurRad="228600" dist="38100" dir="8100000" algn="tr" rotWithShape="0">
              <a:prstClr val="black">
                <a:alpha val="24000"/>
              </a:prstClr>
            </a:outerShdw>
          </a:effectLst>
        </p:spPr>
      </p:pic>
      <p:sp>
        <p:nvSpPr>
          <p:cNvPr id="171" name="Oval 170">
            <a:extLst>
              <a:ext uri="{FF2B5EF4-FFF2-40B4-BE49-F238E27FC236}">
                <a16:creationId xmlns:a16="http://schemas.microsoft.com/office/drawing/2014/main" id="{AF64D5E4-26F8-D14A-A639-4BD9A65D3A64}"/>
              </a:ext>
            </a:extLst>
          </p:cNvPr>
          <p:cNvSpPr/>
          <p:nvPr/>
        </p:nvSpPr>
        <p:spPr>
          <a:xfrm>
            <a:off x="6181565" y="3170894"/>
            <a:ext cx="2504549" cy="25006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CuadroTexto 4">
            <a:extLst>
              <a:ext uri="{FF2B5EF4-FFF2-40B4-BE49-F238E27FC236}">
                <a16:creationId xmlns:a16="http://schemas.microsoft.com/office/drawing/2014/main" id="{A9A60102-457A-514B-818B-4700C6207725}"/>
              </a:ext>
            </a:extLst>
          </p:cNvPr>
          <p:cNvSpPr txBox="1"/>
          <p:nvPr/>
        </p:nvSpPr>
        <p:spPr>
          <a:xfrm>
            <a:off x="6279392" y="4091969"/>
            <a:ext cx="2261903"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pic>
        <p:nvPicPr>
          <p:cNvPr id="165" name="Graphic 164">
            <a:extLst>
              <a:ext uri="{FF2B5EF4-FFF2-40B4-BE49-F238E27FC236}">
                <a16:creationId xmlns:a16="http://schemas.microsoft.com/office/drawing/2014/main" id="{B623D60A-BCF1-054B-9006-C7032A1CB53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246741">
            <a:off x="6287379" y="1163898"/>
            <a:ext cx="2502466" cy="2838932"/>
          </a:xfrm>
          <a:prstGeom prst="rect">
            <a:avLst/>
          </a:prstGeom>
          <a:effectLst>
            <a:outerShdw blurRad="228600" dist="38100" dir="8100000" algn="tr" rotWithShape="0">
              <a:prstClr val="black">
                <a:alpha val="24000"/>
              </a:prstClr>
            </a:outerShdw>
          </a:effectLst>
        </p:spPr>
      </p:pic>
      <p:sp>
        <p:nvSpPr>
          <p:cNvPr id="173" name="Oval 172">
            <a:extLst>
              <a:ext uri="{FF2B5EF4-FFF2-40B4-BE49-F238E27FC236}">
                <a16:creationId xmlns:a16="http://schemas.microsoft.com/office/drawing/2014/main" id="{85A7C563-21D9-F340-9097-60EB7C026480}"/>
              </a:ext>
            </a:extLst>
          </p:cNvPr>
          <p:cNvSpPr/>
          <p:nvPr/>
        </p:nvSpPr>
        <p:spPr>
          <a:xfrm>
            <a:off x="9155295" y="1541270"/>
            <a:ext cx="2504549" cy="25006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CuadroTexto 4">
            <a:extLst>
              <a:ext uri="{FF2B5EF4-FFF2-40B4-BE49-F238E27FC236}">
                <a16:creationId xmlns:a16="http://schemas.microsoft.com/office/drawing/2014/main" id="{A875BEDA-7996-E849-AA8C-6BA8DD70B014}"/>
              </a:ext>
            </a:extLst>
          </p:cNvPr>
          <p:cNvSpPr txBox="1"/>
          <p:nvPr/>
        </p:nvSpPr>
        <p:spPr>
          <a:xfrm>
            <a:off x="9333562" y="1989097"/>
            <a:ext cx="2261903"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pic>
        <p:nvPicPr>
          <p:cNvPr id="166" name="Graphic 165">
            <a:extLst>
              <a:ext uri="{FF2B5EF4-FFF2-40B4-BE49-F238E27FC236}">
                <a16:creationId xmlns:a16="http://schemas.microsoft.com/office/drawing/2014/main" id="{92AE7A35-4DAC-8E45-8BF1-2869637B548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610541">
            <a:off x="8917187" y="3180334"/>
            <a:ext cx="2502466" cy="2838932"/>
          </a:xfrm>
          <a:prstGeom prst="rect">
            <a:avLst/>
          </a:prstGeom>
          <a:effectLst>
            <a:outerShdw blurRad="228600" dist="38100" dir="8100000" algn="tr" rotWithShape="0">
              <a:prstClr val="black">
                <a:alpha val="24000"/>
              </a:prstClr>
            </a:outerShdw>
          </a:effectLst>
        </p:spPr>
      </p:pic>
      <p:sp>
        <p:nvSpPr>
          <p:cNvPr id="175" name="CuadroTexto 238">
            <a:extLst>
              <a:ext uri="{FF2B5EF4-FFF2-40B4-BE49-F238E27FC236}">
                <a16:creationId xmlns:a16="http://schemas.microsoft.com/office/drawing/2014/main" id="{EA808B57-624C-E740-A0C2-E55C8890BFB8}"/>
              </a:ext>
            </a:extLst>
          </p:cNvPr>
          <p:cNvSpPr txBox="1"/>
          <p:nvPr/>
        </p:nvSpPr>
        <p:spPr>
          <a:xfrm>
            <a:off x="1099415" y="2623280"/>
            <a:ext cx="1721450" cy="830997"/>
          </a:xfrm>
          <a:prstGeom prst="rect">
            <a:avLst/>
          </a:prstGeom>
          <a:noFill/>
        </p:spPr>
        <p:txBody>
          <a:bodyPr wrap="square" rtlCol="0">
            <a:spAutoFit/>
          </a:bodyPr>
          <a:lstStyle/>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INPUT </a:t>
            </a:r>
          </a:p>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76" name="CuadroTexto 238">
            <a:extLst>
              <a:ext uri="{FF2B5EF4-FFF2-40B4-BE49-F238E27FC236}">
                <a16:creationId xmlns:a16="http://schemas.microsoft.com/office/drawing/2014/main" id="{3B0B7CDD-6207-4944-8652-264991230A17}"/>
              </a:ext>
            </a:extLst>
          </p:cNvPr>
          <p:cNvSpPr txBox="1"/>
          <p:nvPr/>
        </p:nvSpPr>
        <p:spPr>
          <a:xfrm>
            <a:off x="3979963" y="4412011"/>
            <a:ext cx="1721450" cy="830997"/>
          </a:xfrm>
          <a:prstGeom prst="rect">
            <a:avLst/>
          </a:prstGeom>
          <a:noFill/>
        </p:spPr>
        <p:txBody>
          <a:bodyPr wrap="square" rtlCol="0">
            <a:spAutoFit/>
          </a:bodyPr>
          <a:lstStyle/>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INPUT </a:t>
            </a:r>
          </a:p>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77" name="CuadroTexto 238">
            <a:extLst>
              <a:ext uri="{FF2B5EF4-FFF2-40B4-BE49-F238E27FC236}">
                <a16:creationId xmlns:a16="http://schemas.microsoft.com/office/drawing/2014/main" id="{0DD0CAA0-CF98-2642-B2AC-262523D76A9E}"/>
              </a:ext>
            </a:extLst>
          </p:cNvPr>
          <p:cNvSpPr txBox="1"/>
          <p:nvPr/>
        </p:nvSpPr>
        <p:spPr>
          <a:xfrm>
            <a:off x="6697767" y="2589261"/>
            <a:ext cx="1721450" cy="830997"/>
          </a:xfrm>
          <a:prstGeom prst="rect">
            <a:avLst/>
          </a:prstGeom>
          <a:noFill/>
        </p:spPr>
        <p:txBody>
          <a:bodyPr wrap="square" rtlCol="0">
            <a:spAutoFit/>
          </a:bodyPr>
          <a:lstStyle/>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INPUT </a:t>
            </a:r>
          </a:p>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78" name="CuadroTexto 238">
            <a:extLst>
              <a:ext uri="{FF2B5EF4-FFF2-40B4-BE49-F238E27FC236}">
                <a16:creationId xmlns:a16="http://schemas.microsoft.com/office/drawing/2014/main" id="{5CA63E1B-4738-0845-93C6-F02C6191705F}"/>
              </a:ext>
            </a:extLst>
          </p:cNvPr>
          <p:cNvSpPr txBox="1"/>
          <p:nvPr/>
        </p:nvSpPr>
        <p:spPr>
          <a:xfrm>
            <a:off x="9266454" y="4633415"/>
            <a:ext cx="1721450" cy="830997"/>
          </a:xfrm>
          <a:prstGeom prst="rect">
            <a:avLst/>
          </a:prstGeom>
          <a:noFill/>
        </p:spPr>
        <p:txBody>
          <a:bodyPr wrap="square" rtlCol="0">
            <a:spAutoFit/>
          </a:bodyPr>
          <a:lstStyle/>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INPUT </a:t>
            </a:r>
          </a:p>
          <a:p>
            <a:pPr algn="ctr"/>
            <a:r>
              <a:rPr lang="en-US" sz="2400"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179" name="CuadroTexto 4">
            <a:extLst>
              <a:ext uri="{FF2B5EF4-FFF2-40B4-BE49-F238E27FC236}">
                <a16:creationId xmlns:a16="http://schemas.microsoft.com/office/drawing/2014/main" id="{BDC5DA21-BFC9-B54E-9D54-550DE90040B3}"/>
              </a:ext>
            </a:extLst>
          </p:cNvPr>
          <p:cNvSpPr txBox="1"/>
          <p:nvPr/>
        </p:nvSpPr>
        <p:spPr>
          <a:xfrm>
            <a:off x="1698710" y="2213359"/>
            <a:ext cx="642939" cy="338554"/>
          </a:xfrm>
          <a:prstGeom prst="rect">
            <a:avLst/>
          </a:prstGeom>
          <a:noFill/>
        </p:spPr>
        <p:txBody>
          <a:bodyPr wrap="square" rtlCol="0">
            <a:spAutoFit/>
          </a:bodyPr>
          <a:lstStyle/>
          <a:p>
            <a:pPr algn="ctr"/>
            <a:r>
              <a:rPr lang="en-US" sz="1600" dirty="0">
                <a:latin typeface="Century Gothic" panose="020B0502020202020204" pitchFamily="34" charset="0"/>
                <a:ea typeface="Lato Light" charset="0"/>
                <a:cs typeface="Lato Light" charset="0"/>
              </a:rPr>
              <a:t>01</a:t>
            </a:r>
          </a:p>
        </p:txBody>
      </p:sp>
      <p:sp>
        <p:nvSpPr>
          <p:cNvPr id="180" name="CuadroTexto 4">
            <a:extLst>
              <a:ext uri="{FF2B5EF4-FFF2-40B4-BE49-F238E27FC236}">
                <a16:creationId xmlns:a16="http://schemas.microsoft.com/office/drawing/2014/main" id="{E1BCCABD-7A8F-734B-87CD-8D841BA9BC8D}"/>
              </a:ext>
            </a:extLst>
          </p:cNvPr>
          <p:cNvSpPr txBox="1"/>
          <p:nvPr/>
        </p:nvSpPr>
        <p:spPr>
          <a:xfrm>
            <a:off x="4634831" y="3912156"/>
            <a:ext cx="642939" cy="338554"/>
          </a:xfrm>
          <a:prstGeom prst="rect">
            <a:avLst/>
          </a:prstGeom>
          <a:noFill/>
        </p:spPr>
        <p:txBody>
          <a:bodyPr wrap="square" rtlCol="0">
            <a:spAutoFit/>
          </a:bodyPr>
          <a:lstStyle/>
          <a:p>
            <a:pPr algn="ctr"/>
            <a:r>
              <a:rPr lang="en-US" sz="1600" dirty="0">
                <a:latin typeface="Century Gothic" panose="020B0502020202020204" pitchFamily="34" charset="0"/>
                <a:ea typeface="Lato Light" charset="0"/>
                <a:cs typeface="Lato Light" charset="0"/>
              </a:rPr>
              <a:t>02</a:t>
            </a:r>
          </a:p>
        </p:txBody>
      </p:sp>
      <p:sp>
        <p:nvSpPr>
          <p:cNvPr id="181" name="CuadroTexto 4">
            <a:extLst>
              <a:ext uri="{FF2B5EF4-FFF2-40B4-BE49-F238E27FC236}">
                <a16:creationId xmlns:a16="http://schemas.microsoft.com/office/drawing/2014/main" id="{FD66ADFC-A5D7-774E-8AE0-F24FF89DA058}"/>
              </a:ext>
            </a:extLst>
          </p:cNvPr>
          <p:cNvSpPr txBox="1"/>
          <p:nvPr/>
        </p:nvSpPr>
        <p:spPr>
          <a:xfrm>
            <a:off x="7237022" y="2062410"/>
            <a:ext cx="642939" cy="338554"/>
          </a:xfrm>
          <a:prstGeom prst="rect">
            <a:avLst/>
          </a:prstGeom>
          <a:noFill/>
        </p:spPr>
        <p:txBody>
          <a:bodyPr wrap="square" rtlCol="0">
            <a:spAutoFit/>
          </a:bodyPr>
          <a:lstStyle/>
          <a:p>
            <a:pPr algn="ctr"/>
            <a:r>
              <a:rPr lang="en-US" sz="1600" dirty="0">
                <a:latin typeface="Century Gothic" panose="020B0502020202020204" pitchFamily="34" charset="0"/>
                <a:ea typeface="Lato Light" charset="0"/>
                <a:cs typeface="Lato Light" charset="0"/>
              </a:rPr>
              <a:t>03</a:t>
            </a:r>
          </a:p>
        </p:txBody>
      </p:sp>
      <p:sp>
        <p:nvSpPr>
          <p:cNvPr id="182" name="CuadroTexto 4">
            <a:extLst>
              <a:ext uri="{FF2B5EF4-FFF2-40B4-BE49-F238E27FC236}">
                <a16:creationId xmlns:a16="http://schemas.microsoft.com/office/drawing/2014/main" id="{B0E3F6CC-45D6-E74F-89F4-FCAF387AABC2}"/>
              </a:ext>
            </a:extLst>
          </p:cNvPr>
          <p:cNvSpPr txBox="1"/>
          <p:nvPr/>
        </p:nvSpPr>
        <p:spPr>
          <a:xfrm>
            <a:off x="9948111" y="4082667"/>
            <a:ext cx="642939" cy="338554"/>
          </a:xfrm>
          <a:prstGeom prst="rect">
            <a:avLst/>
          </a:prstGeom>
          <a:noFill/>
        </p:spPr>
        <p:txBody>
          <a:bodyPr wrap="square" rtlCol="0">
            <a:spAutoFit/>
          </a:bodyPr>
          <a:lstStyle/>
          <a:p>
            <a:pPr algn="ctr"/>
            <a:r>
              <a:rPr lang="en-US" sz="1600" dirty="0">
                <a:latin typeface="Century Gothic" panose="020B0502020202020204" pitchFamily="34" charset="0"/>
                <a:ea typeface="Lato Light" charset="0"/>
                <a:cs typeface="Lato Light" charset="0"/>
              </a:rPr>
              <a:t>04</a:t>
            </a:r>
          </a:p>
        </p:txBody>
      </p:sp>
      <p:sp>
        <p:nvSpPr>
          <p:cNvPr id="25" name="CuadroTexto 238">
            <a:extLst>
              <a:ext uri="{FF2B5EF4-FFF2-40B4-BE49-F238E27FC236}">
                <a16:creationId xmlns:a16="http://schemas.microsoft.com/office/drawing/2014/main" id="{04B78861-BE73-4D88-B493-1DE5D411BCD5}"/>
              </a:ext>
            </a:extLst>
          </p:cNvPr>
          <p:cNvSpPr txBox="1"/>
          <p:nvPr/>
        </p:nvSpPr>
        <p:spPr>
          <a:xfrm>
            <a:off x="622719" y="343215"/>
            <a:ext cx="4830168"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Apple Infographic</a:t>
            </a:r>
          </a:p>
        </p:txBody>
      </p:sp>
    </p:spTree>
    <p:extLst>
      <p:ext uri="{BB962C8B-B14F-4D97-AF65-F5344CB8AC3E}">
        <p14:creationId xmlns:p14="http://schemas.microsoft.com/office/powerpoint/2010/main" val="11129658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8000">
                                          <p:cBhvr additive="base">
                                            <p:cTn id="7" dur="500" fill="hold"/>
                                            <p:tgtEl>
                                              <p:spTgt spid="25"/>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67"/>
                                            </p:tgtEl>
                                            <p:attrNameLst>
                                              <p:attrName>style.visibility</p:attrName>
                                            </p:attrNameLst>
                                          </p:cBhvr>
                                          <p:to>
                                            <p:strVal val="visible"/>
                                          </p:to>
                                        </p:set>
                                        <p:animEffect transition="in" filter="fade">
                                          <p:cBhvr>
                                            <p:cTn id="14" dur="1000"/>
                                            <p:tgtEl>
                                              <p:spTgt spid="167"/>
                                            </p:tgtEl>
                                          </p:cBhvr>
                                        </p:animEffect>
                                      </p:childTnLst>
                                    </p:cTn>
                                  </p:par>
                                  <p:par>
                                    <p:cTn id="15" presetID="10" presetClass="entr" presetSubtype="0" fill="hold" nodeType="withEffect">
                                      <p:stCondLst>
                                        <p:cond delay="500"/>
                                      </p:stCondLst>
                                      <p:childTnLst>
                                        <p:set>
                                          <p:cBhvr>
                                            <p:cTn id="16" dur="1" fill="hold">
                                              <p:stCondLst>
                                                <p:cond delay="0"/>
                                              </p:stCondLst>
                                            </p:cTn>
                                            <p:tgtEl>
                                              <p:spTgt spid="164"/>
                                            </p:tgtEl>
                                            <p:attrNameLst>
                                              <p:attrName>style.visibility</p:attrName>
                                            </p:attrNameLst>
                                          </p:cBhvr>
                                          <p:to>
                                            <p:strVal val="visible"/>
                                          </p:to>
                                        </p:set>
                                        <p:animEffect transition="in" filter="fade">
                                          <p:cBhvr>
                                            <p:cTn id="17" dur="1000"/>
                                            <p:tgtEl>
                                              <p:spTgt spid="164"/>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69"/>
                                            </p:tgtEl>
                                            <p:attrNameLst>
                                              <p:attrName>style.visibility</p:attrName>
                                            </p:attrNameLst>
                                          </p:cBhvr>
                                          <p:to>
                                            <p:strVal val="visible"/>
                                          </p:to>
                                        </p:set>
                                        <p:animEffect transition="in" filter="fade">
                                          <p:cBhvr>
                                            <p:cTn id="20" dur="1000"/>
                                            <p:tgtEl>
                                              <p:spTgt spid="169"/>
                                            </p:tgtEl>
                                          </p:cBhvr>
                                        </p:animEffect>
                                      </p:childTnLst>
                                    </p:cTn>
                                  </p:par>
                                  <p:par>
                                    <p:cTn id="21" presetID="10" presetClass="entr" presetSubtype="0" fill="hold" nodeType="withEffect">
                                      <p:stCondLst>
                                        <p:cond delay="500"/>
                                      </p:stCondLst>
                                      <p:childTnLst>
                                        <p:set>
                                          <p:cBhvr>
                                            <p:cTn id="22" dur="1" fill="hold">
                                              <p:stCondLst>
                                                <p:cond delay="0"/>
                                              </p:stCondLst>
                                            </p:cTn>
                                            <p:tgtEl>
                                              <p:spTgt spid="165"/>
                                            </p:tgtEl>
                                            <p:attrNameLst>
                                              <p:attrName>style.visibility</p:attrName>
                                            </p:attrNameLst>
                                          </p:cBhvr>
                                          <p:to>
                                            <p:strVal val="visible"/>
                                          </p:to>
                                        </p:set>
                                        <p:animEffect transition="in" filter="fade">
                                          <p:cBhvr>
                                            <p:cTn id="23" dur="1000"/>
                                            <p:tgtEl>
                                              <p:spTgt spid="165"/>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171"/>
                                            </p:tgtEl>
                                            <p:attrNameLst>
                                              <p:attrName>style.visibility</p:attrName>
                                            </p:attrNameLst>
                                          </p:cBhvr>
                                          <p:to>
                                            <p:strVal val="visible"/>
                                          </p:to>
                                        </p:set>
                                        <p:animEffect transition="in" filter="fade">
                                          <p:cBhvr>
                                            <p:cTn id="26" dur="1000"/>
                                            <p:tgtEl>
                                              <p:spTgt spid="171"/>
                                            </p:tgtEl>
                                          </p:cBhvr>
                                        </p:animEffect>
                                      </p:childTnLst>
                                    </p:cTn>
                                  </p:par>
                                  <p:par>
                                    <p:cTn id="27" presetID="10" presetClass="entr" presetSubtype="0" fill="hold" nodeType="withEffect">
                                      <p:stCondLst>
                                        <p:cond delay="500"/>
                                      </p:stCondLst>
                                      <p:childTnLst>
                                        <p:set>
                                          <p:cBhvr>
                                            <p:cTn id="28" dur="1" fill="hold">
                                              <p:stCondLst>
                                                <p:cond delay="0"/>
                                              </p:stCondLst>
                                            </p:cTn>
                                            <p:tgtEl>
                                              <p:spTgt spid="166"/>
                                            </p:tgtEl>
                                            <p:attrNameLst>
                                              <p:attrName>style.visibility</p:attrName>
                                            </p:attrNameLst>
                                          </p:cBhvr>
                                          <p:to>
                                            <p:strVal val="visible"/>
                                          </p:to>
                                        </p:set>
                                        <p:animEffect transition="in" filter="fade">
                                          <p:cBhvr>
                                            <p:cTn id="29" dur="1000"/>
                                            <p:tgtEl>
                                              <p:spTgt spid="16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3"/>
                                            </p:tgtEl>
                                            <p:attrNameLst>
                                              <p:attrName>style.visibility</p:attrName>
                                            </p:attrNameLst>
                                          </p:cBhvr>
                                          <p:to>
                                            <p:strVal val="visible"/>
                                          </p:to>
                                        </p:set>
                                        <p:animEffect transition="in" filter="fade">
                                          <p:cBhvr>
                                            <p:cTn id="32" dur="1000"/>
                                            <p:tgtEl>
                                              <p:spTgt spid="173"/>
                                            </p:tgtEl>
                                          </p:cBhvr>
                                        </p:animEffect>
                                      </p:childTnLst>
                                    </p:cTn>
                                  </p:par>
                                  <p:par>
                                    <p:cTn id="33" presetID="2" presetClass="entr" presetSubtype="4" fill="hold" grpId="0" nodeType="withEffect">
                                      <p:stCondLst>
                                        <p:cond delay="1500"/>
                                      </p:stCondLst>
                                      <p:childTnLst>
                                        <p:set>
                                          <p:cBhvr>
                                            <p:cTn id="34" dur="1" fill="hold">
                                              <p:stCondLst>
                                                <p:cond delay="0"/>
                                              </p:stCondLst>
                                            </p:cTn>
                                            <p:tgtEl>
                                              <p:spTgt spid="178"/>
                                            </p:tgtEl>
                                            <p:attrNameLst>
                                              <p:attrName>style.visibility</p:attrName>
                                            </p:attrNameLst>
                                          </p:cBhvr>
                                          <p:to>
                                            <p:strVal val="visible"/>
                                          </p:to>
                                        </p:set>
                                        <p:anim calcmode="lin" valueType="num">
                                          <p:cBhvr additive="base">
                                            <p:cTn id="35" dur="750" fill="hold"/>
                                            <p:tgtEl>
                                              <p:spTgt spid="178"/>
                                            </p:tgtEl>
                                            <p:attrNameLst>
                                              <p:attrName>ppt_x</p:attrName>
                                            </p:attrNameLst>
                                          </p:cBhvr>
                                          <p:tavLst>
                                            <p:tav tm="0">
                                              <p:val>
                                                <p:strVal val="#ppt_x"/>
                                              </p:val>
                                            </p:tav>
                                            <p:tav tm="100000">
                                              <p:val>
                                                <p:strVal val="#ppt_x"/>
                                              </p:val>
                                            </p:tav>
                                          </p:tavLst>
                                        </p:anim>
                                        <p:anim calcmode="lin" valueType="num">
                                          <p:cBhvr additive="base">
                                            <p:cTn id="36" dur="750" fill="hold"/>
                                            <p:tgtEl>
                                              <p:spTgt spid="17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1500"/>
                                      </p:stCondLst>
                                      <p:childTnLst>
                                        <p:set>
                                          <p:cBhvr>
                                            <p:cTn id="38" dur="1" fill="hold">
                                              <p:stCondLst>
                                                <p:cond delay="0"/>
                                              </p:stCondLst>
                                            </p:cTn>
                                            <p:tgtEl>
                                              <p:spTgt spid="182"/>
                                            </p:tgtEl>
                                            <p:attrNameLst>
                                              <p:attrName>style.visibility</p:attrName>
                                            </p:attrNameLst>
                                          </p:cBhvr>
                                          <p:to>
                                            <p:strVal val="visible"/>
                                          </p:to>
                                        </p:set>
                                        <p:anim calcmode="lin" valueType="num">
                                          <p:cBhvr additive="base">
                                            <p:cTn id="39" dur="750" fill="hold"/>
                                            <p:tgtEl>
                                              <p:spTgt spid="182"/>
                                            </p:tgtEl>
                                            <p:attrNameLst>
                                              <p:attrName>ppt_x</p:attrName>
                                            </p:attrNameLst>
                                          </p:cBhvr>
                                          <p:tavLst>
                                            <p:tav tm="0">
                                              <p:val>
                                                <p:strVal val="#ppt_x"/>
                                              </p:val>
                                            </p:tav>
                                            <p:tav tm="100000">
                                              <p:val>
                                                <p:strVal val="#ppt_x"/>
                                              </p:val>
                                            </p:tav>
                                          </p:tavLst>
                                        </p:anim>
                                        <p:anim calcmode="lin" valueType="num">
                                          <p:cBhvr additive="base">
                                            <p:cTn id="40" dur="750" fill="hold"/>
                                            <p:tgtEl>
                                              <p:spTgt spid="18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1500"/>
                                      </p:stCondLst>
                                      <p:childTnLst>
                                        <p:set>
                                          <p:cBhvr>
                                            <p:cTn id="42" dur="1" fill="hold">
                                              <p:stCondLst>
                                                <p:cond delay="0"/>
                                              </p:stCondLst>
                                            </p:cTn>
                                            <p:tgtEl>
                                              <p:spTgt spid="176"/>
                                            </p:tgtEl>
                                            <p:attrNameLst>
                                              <p:attrName>style.visibility</p:attrName>
                                            </p:attrNameLst>
                                          </p:cBhvr>
                                          <p:to>
                                            <p:strVal val="visible"/>
                                          </p:to>
                                        </p:set>
                                        <p:anim calcmode="lin" valueType="num">
                                          <p:cBhvr additive="base">
                                            <p:cTn id="43" dur="750" fill="hold"/>
                                            <p:tgtEl>
                                              <p:spTgt spid="176"/>
                                            </p:tgtEl>
                                            <p:attrNameLst>
                                              <p:attrName>ppt_x</p:attrName>
                                            </p:attrNameLst>
                                          </p:cBhvr>
                                          <p:tavLst>
                                            <p:tav tm="0">
                                              <p:val>
                                                <p:strVal val="#ppt_x"/>
                                              </p:val>
                                            </p:tav>
                                            <p:tav tm="100000">
                                              <p:val>
                                                <p:strVal val="#ppt_x"/>
                                              </p:val>
                                            </p:tav>
                                          </p:tavLst>
                                        </p:anim>
                                        <p:anim calcmode="lin" valueType="num">
                                          <p:cBhvr additive="base">
                                            <p:cTn id="44" dur="750" fill="hold"/>
                                            <p:tgtEl>
                                              <p:spTgt spid="17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500"/>
                                      </p:stCondLst>
                                      <p:childTnLst>
                                        <p:set>
                                          <p:cBhvr>
                                            <p:cTn id="46" dur="1" fill="hold">
                                              <p:stCondLst>
                                                <p:cond delay="0"/>
                                              </p:stCondLst>
                                            </p:cTn>
                                            <p:tgtEl>
                                              <p:spTgt spid="180"/>
                                            </p:tgtEl>
                                            <p:attrNameLst>
                                              <p:attrName>style.visibility</p:attrName>
                                            </p:attrNameLst>
                                          </p:cBhvr>
                                          <p:to>
                                            <p:strVal val="visible"/>
                                          </p:to>
                                        </p:set>
                                        <p:anim calcmode="lin" valueType="num">
                                          <p:cBhvr additive="base">
                                            <p:cTn id="47" dur="750" fill="hold"/>
                                            <p:tgtEl>
                                              <p:spTgt spid="180"/>
                                            </p:tgtEl>
                                            <p:attrNameLst>
                                              <p:attrName>ppt_x</p:attrName>
                                            </p:attrNameLst>
                                          </p:cBhvr>
                                          <p:tavLst>
                                            <p:tav tm="0">
                                              <p:val>
                                                <p:strVal val="#ppt_x"/>
                                              </p:val>
                                            </p:tav>
                                            <p:tav tm="100000">
                                              <p:val>
                                                <p:strVal val="#ppt_x"/>
                                              </p:val>
                                            </p:tav>
                                          </p:tavLst>
                                        </p:anim>
                                        <p:anim calcmode="lin" valueType="num">
                                          <p:cBhvr additive="base">
                                            <p:cTn id="48" dur="750" fill="hold"/>
                                            <p:tgtEl>
                                              <p:spTgt spid="180"/>
                                            </p:tgtEl>
                                            <p:attrNameLst>
                                              <p:attrName>ppt_y</p:attrName>
                                            </p:attrNameLst>
                                          </p:cBhvr>
                                          <p:tavLst>
                                            <p:tav tm="0">
                                              <p:val>
                                                <p:strVal val="1+#ppt_h/2"/>
                                              </p:val>
                                            </p:tav>
                                            <p:tav tm="100000">
                                              <p:val>
                                                <p:strVal val="#ppt_y"/>
                                              </p:val>
                                            </p:tav>
                                          </p:tavLst>
                                        </p:anim>
                                      </p:childTnLst>
                                    </p:cTn>
                                  </p:par>
                                  <p:par>
                                    <p:cTn id="49" presetID="2" presetClass="entr" presetSubtype="1" fill="hold" grpId="0" nodeType="withEffect">
                                      <p:stCondLst>
                                        <p:cond delay="1500"/>
                                      </p:stCondLst>
                                      <p:childTnLst>
                                        <p:set>
                                          <p:cBhvr>
                                            <p:cTn id="50" dur="1" fill="hold">
                                              <p:stCondLst>
                                                <p:cond delay="0"/>
                                              </p:stCondLst>
                                            </p:cTn>
                                            <p:tgtEl>
                                              <p:spTgt spid="181"/>
                                            </p:tgtEl>
                                            <p:attrNameLst>
                                              <p:attrName>style.visibility</p:attrName>
                                            </p:attrNameLst>
                                          </p:cBhvr>
                                          <p:to>
                                            <p:strVal val="visible"/>
                                          </p:to>
                                        </p:set>
                                        <p:anim calcmode="lin" valueType="num">
                                          <p:cBhvr additive="base">
                                            <p:cTn id="51" dur="750" fill="hold"/>
                                            <p:tgtEl>
                                              <p:spTgt spid="181"/>
                                            </p:tgtEl>
                                            <p:attrNameLst>
                                              <p:attrName>ppt_x</p:attrName>
                                            </p:attrNameLst>
                                          </p:cBhvr>
                                          <p:tavLst>
                                            <p:tav tm="0">
                                              <p:val>
                                                <p:strVal val="#ppt_x"/>
                                              </p:val>
                                            </p:tav>
                                            <p:tav tm="100000">
                                              <p:val>
                                                <p:strVal val="#ppt_x"/>
                                              </p:val>
                                            </p:tav>
                                          </p:tavLst>
                                        </p:anim>
                                        <p:anim calcmode="lin" valueType="num">
                                          <p:cBhvr additive="base">
                                            <p:cTn id="52" dur="750" fill="hold"/>
                                            <p:tgtEl>
                                              <p:spTgt spid="181"/>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1500"/>
                                      </p:stCondLst>
                                      <p:childTnLst>
                                        <p:set>
                                          <p:cBhvr>
                                            <p:cTn id="54" dur="1" fill="hold">
                                              <p:stCondLst>
                                                <p:cond delay="0"/>
                                              </p:stCondLst>
                                            </p:cTn>
                                            <p:tgtEl>
                                              <p:spTgt spid="177"/>
                                            </p:tgtEl>
                                            <p:attrNameLst>
                                              <p:attrName>style.visibility</p:attrName>
                                            </p:attrNameLst>
                                          </p:cBhvr>
                                          <p:to>
                                            <p:strVal val="visible"/>
                                          </p:to>
                                        </p:set>
                                        <p:anim calcmode="lin" valueType="num">
                                          <p:cBhvr additive="base">
                                            <p:cTn id="55" dur="750" fill="hold"/>
                                            <p:tgtEl>
                                              <p:spTgt spid="177"/>
                                            </p:tgtEl>
                                            <p:attrNameLst>
                                              <p:attrName>ppt_x</p:attrName>
                                            </p:attrNameLst>
                                          </p:cBhvr>
                                          <p:tavLst>
                                            <p:tav tm="0">
                                              <p:val>
                                                <p:strVal val="#ppt_x"/>
                                              </p:val>
                                            </p:tav>
                                            <p:tav tm="100000">
                                              <p:val>
                                                <p:strVal val="#ppt_x"/>
                                              </p:val>
                                            </p:tav>
                                          </p:tavLst>
                                        </p:anim>
                                        <p:anim calcmode="lin" valueType="num">
                                          <p:cBhvr additive="base">
                                            <p:cTn id="56" dur="750" fill="hold"/>
                                            <p:tgtEl>
                                              <p:spTgt spid="177"/>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stCondLst>
                                        <p:cond delay="1500"/>
                                      </p:stCondLst>
                                      <p:childTnLst>
                                        <p:set>
                                          <p:cBhvr>
                                            <p:cTn id="58" dur="1" fill="hold">
                                              <p:stCondLst>
                                                <p:cond delay="0"/>
                                              </p:stCondLst>
                                            </p:cTn>
                                            <p:tgtEl>
                                              <p:spTgt spid="179"/>
                                            </p:tgtEl>
                                            <p:attrNameLst>
                                              <p:attrName>style.visibility</p:attrName>
                                            </p:attrNameLst>
                                          </p:cBhvr>
                                          <p:to>
                                            <p:strVal val="visible"/>
                                          </p:to>
                                        </p:set>
                                        <p:anim calcmode="lin" valueType="num">
                                          <p:cBhvr additive="base">
                                            <p:cTn id="59" dur="750" fill="hold"/>
                                            <p:tgtEl>
                                              <p:spTgt spid="179"/>
                                            </p:tgtEl>
                                            <p:attrNameLst>
                                              <p:attrName>ppt_x</p:attrName>
                                            </p:attrNameLst>
                                          </p:cBhvr>
                                          <p:tavLst>
                                            <p:tav tm="0">
                                              <p:val>
                                                <p:strVal val="#ppt_x"/>
                                              </p:val>
                                            </p:tav>
                                            <p:tav tm="100000">
                                              <p:val>
                                                <p:strVal val="#ppt_x"/>
                                              </p:val>
                                            </p:tav>
                                          </p:tavLst>
                                        </p:anim>
                                        <p:anim calcmode="lin" valueType="num">
                                          <p:cBhvr additive="base">
                                            <p:cTn id="60" dur="750" fill="hold"/>
                                            <p:tgtEl>
                                              <p:spTgt spid="179"/>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1500"/>
                                      </p:stCondLst>
                                      <p:childTnLst>
                                        <p:set>
                                          <p:cBhvr>
                                            <p:cTn id="62" dur="1" fill="hold">
                                              <p:stCondLst>
                                                <p:cond delay="0"/>
                                              </p:stCondLst>
                                            </p:cTn>
                                            <p:tgtEl>
                                              <p:spTgt spid="175"/>
                                            </p:tgtEl>
                                            <p:attrNameLst>
                                              <p:attrName>style.visibility</p:attrName>
                                            </p:attrNameLst>
                                          </p:cBhvr>
                                          <p:to>
                                            <p:strVal val="visible"/>
                                          </p:to>
                                        </p:set>
                                        <p:anim calcmode="lin" valueType="num">
                                          <p:cBhvr additive="base">
                                            <p:cTn id="63" dur="750" fill="hold"/>
                                            <p:tgtEl>
                                              <p:spTgt spid="175"/>
                                            </p:tgtEl>
                                            <p:attrNameLst>
                                              <p:attrName>ppt_x</p:attrName>
                                            </p:attrNameLst>
                                          </p:cBhvr>
                                          <p:tavLst>
                                            <p:tav tm="0">
                                              <p:val>
                                                <p:strVal val="#ppt_x"/>
                                              </p:val>
                                            </p:tav>
                                            <p:tav tm="100000">
                                              <p:val>
                                                <p:strVal val="#ppt_x"/>
                                              </p:val>
                                            </p:tav>
                                          </p:tavLst>
                                        </p:anim>
                                        <p:anim calcmode="lin" valueType="num">
                                          <p:cBhvr additive="base">
                                            <p:cTn id="64" dur="750" fill="hold"/>
                                            <p:tgtEl>
                                              <p:spTgt spid="175"/>
                                            </p:tgtEl>
                                            <p:attrNameLst>
                                              <p:attrName>ppt_y</p:attrName>
                                            </p:attrNameLst>
                                          </p:cBhvr>
                                          <p:tavLst>
                                            <p:tav tm="0">
                                              <p:val>
                                                <p:strVal val="0-#ppt_h/2"/>
                                              </p:val>
                                            </p:tav>
                                            <p:tav tm="100000">
                                              <p:val>
                                                <p:strVal val="#ppt_y"/>
                                              </p:val>
                                            </p:tav>
                                          </p:tavLst>
                                        </p:anim>
                                      </p:childTnLst>
                                    </p:cTn>
                                  </p:par>
                                  <p:par>
                                    <p:cTn id="65" presetID="10" presetClass="entr" presetSubtype="0" fill="hold" grpId="0" nodeType="withEffect">
                                      <p:stCondLst>
                                        <p:cond delay="2000"/>
                                      </p:stCondLst>
                                      <p:childTnLst>
                                        <p:set>
                                          <p:cBhvr>
                                            <p:cTn id="66" dur="1" fill="hold">
                                              <p:stCondLst>
                                                <p:cond delay="0"/>
                                              </p:stCondLst>
                                            </p:cTn>
                                            <p:tgtEl>
                                              <p:spTgt spid="172"/>
                                            </p:tgtEl>
                                            <p:attrNameLst>
                                              <p:attrName>style.visibility</p:attrName>
                                            </p:attrNameLst>
                                          </p:cBhvr>
                                          <p:to>
                                            <p:strVal val="visible"/>
                                          </p:to>
                                        </p:set>
                                        <p:animEffect transition="in" filter="fade">
                                          <p:cBhvr>
                                            <p:cTn id="67" dur="500"/>
                                            <p:tgtEl>
                                              <p:spTgt spid="172"/>
                                            </p:tgtEl>
                                          </p:cBhvr>
                                        </p:animEffect>
                                      </p:childTnLst>
                                    </p:cTn>
                                  </p:par>
                                  <p:par>
                                    <p:cTn id="68" presetID="10" presetClass="entr" presetSubtype="0" fill="hold" grpId="0" nodeType="withEffect">
                                      <p:stCondLst>
                                        <p:cond delay="2000"/>
                                      </p:stCondLst>
                                      <p:childTnLst>
                                        <p:set>
                                          <p:cBhvr>
                                            <p:cTn id="69" dur="1" fill="hold">
                                              <p:stCondLst>
                                                <p:cond delay="0"/>
                                              </p:stCondLst>
                                            </p:cTn>
                                            <p:tgtEl>
                                              <p:spTgt spid="174"/>
                                            </p:tgtEl>
                                            <p:attrNameLst>
                                              <p:attrName>style.visibility</p:attrName>
                                            </p:attrNameLst>
                                          </p:cBhvr>
                                          <p:to>
                                            <p:strVal val="visible"/>
                                          </p:to>
                                        </p:set>
                                        <p:animEffect transition="in" filter="fade">
                                          <p:cBhvr>
                                            <p:cTn id="70" dur="500"/>
                                            <p:tgtEl>
                                              <p:spTgt spid="174"/>
                                            </p:tgtEl>
                                          </p:cBhvr>
                                        </p:animEffect>
                                      </p:childTnLst>
                                    </p:cTn>
                                  </p:par>
                                  <p:par>
                                    <p:cTn id="71" presetID="10" presetClass="entr" presetSubtype="0" fill="hold" grpId="0" nodeType="withEffect">
                                      <p:stCondLst>
                                        <p:cond delay="2000"/>
                                      </p:stCondLst>
                                      <p:childTnLst>
                                        <p:set>
                                          <p:cBhvr>
                                            <p:cTn id="72" dur="1" fill="hold">
                                              <p:stCondLst>
                                                <p:cond delay="0"/>
                                              </p:stCondLst>
                                            </p:cTn>
                                            <p:tgtEl>
                                              <p:spTgt spid="170"/>
                                            </p:tgtEl>
                                            <p:attrNameLst>
                                              <p:attrName>style.visibility</p:attrName>
                                            </p:attrNameLst>
                                          </p:cBhvr>
                                          <p:to>
                                            <p:strVal val="visible"/>
                                          </p:to>
                                        </p:set>
                                        <p:animEffect transition="in" filter="fade">
                                          <p:cBhvr>
                                            <p:cTn id="73" dur="500"/>
                                            <p:tgtEl>
                                              <p:spTgt spid="170"/>
                                            </p:tgtEl>
                                          </p:cBhvr>
                                        </p:animEffect>
                                      </p:childTnLst>
                                    </p:cTn>
                                  </p:par>
                                  <p:par>
                                    <p:cTn id="74" presetID="10" presetClass="entr" presetSubtype="0" fill="hold" grpId="0" nodeType="withEffect">
                                      <p:stCondLst>
                                        <p:cond delay="2000"/>
                                      </p:stCondLst>
                                      <p:childTnLst>
                                        <p:set>
                                          <p:cBhvr>
                                            <p:cTn id="75" dur="1" fill="hold">
                                              <p:stCondLst>
                                                <p:cond delay="0"/>
                                              </p:stCondLst>
                                            </p:cTn>
                                            <p:tgtEl>
                                              <p:spTgt spid="168"/>
                                            </p:tgtEl>
                                            <p:attrNameLst>
                                              <p:attrName>style.visibility</p:attrName>
                                            </p:attrNameLst>
                                          </p:cBhvr>
                                          <p:to>
                                            <p:strVal val="visible"/>
                                          </p:to>
                                        </p:set>
                                        <p:animEffect transition="in" filter="fade">
                                          <p:cBhvr>
                                            <p:cTn id="76" dur="500"/>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p:bldP spid="168" grpId="0"/>
          <p:bldP spid="169" grpId="0" animBg="1"/>
          <p:bldP spid="170" grpId="0"/>
          <p:bldP spid="171" grpId="0" animBg="1"/>
          <p:bldP spid="172" grpId="0"/>
          <p:bldP spid="173" grpId="0" animBg="1"/>
          <p:bldP spid="174" grpId="0"/>
          <p:bldP spid="175" grpId="0"/>
          <p:bldP spid="176" grpId="0"/>
          <p:bldP spid="177" grpId="0"/>
          <p:bldP spid="178" grpId="0"/>
          <p:bldP spid="179" grpId="0"/>
          <p:bldP spid="180" grpId="0"/>
          <p:bldP spid="181" grpId="0"/>
          <p:bldP spid="182"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67"/>
                                            </p:tgtEl>
                                            <p:attrNameLst>
                                              <p:attrName>style.visibility</p:attrName>
                                            </p:attrNameLst>
                                          </p:cBhvr>
                                          <p:to>
                                            <p:strVal val="visible"/>
                                          </p:to>
                                        </p:set>
                                        <p:animEffect transition="in" filter="fade">
                                          <p:cBhvr>
                                            <p:cTn id="14" dur="1000"/>
                                            <p:tgtEl>
                                              <p:spTgt spid="167"/>
                                            </p:tgtEl>
                                          </p:cBhvr>
                                        </p:animEffect>
                                      </p:childTnLst>
                                    </p:cTn>
                                  </p:par>
                                  <p:par>
                                    <p:cTn id="15" presetID="10" presetClass="entr" presetSubtype="0" fill="hold" nodeType="withEffect">
                                      <p:stCondLst>
                                        <p:cond delay="500"/>
                                      </p:stCondLst>
                                      <p:childTnLst>
                                        <p:set>
                                          <p:cBhvr>
                                            <p:cTn id="16" dur="1" fill="hold">
                                              <p:stCondLst>
                                                <p:cond delay="0"/>
                                              </p:stCondLst>
                                            </p:cTn>
                                            <p:tgtEl>
                                              <p:spTgt spid="164"/>
                                            </p:tgtEl>
                                            <p:attrNameLst>
                                              <p:attrName>style.visibility</p:attrName>
                                            </p:attrNameLst>
                                          </p:cBhvr>
                                          <p:to>
                                            <p:strVal val="visible"/>
                                          </p:to>
                                        </p:set>
                                        <p:animEffect transition="in" filter="fade">
                                          <p:cBhvr>
                                            <p:cTn id="17" dur="1000"/>
                                            <p:tgtEl>
                                              <p:spTgt spid="164"/>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169"/>
                                            </p:tgtEl>
                                            <p:attrNameLst>
                                              <p:attrName>style.visibility</p:attrName>
                                            </p:attrNameLst>
                                          </p:cBhvr>
                                          <p:to>
                                            <p:strVal val="visible"/>
                                          </p:to>
                                        </p:set>
                                        <p:animEffect transition="in" filter="fade">
                                          <p:cBhvr>
                                            <p:cTn id="20" dur="1000"/>
                                            <p:tgtEl>
                                              <p:spTgt spid="169"/>
                                            </p:tgtEl>
                                          </p:cBhvr>
                                        </p:animEffect>
                                      </p:childTnLst>
                                    </p:cTn>
                                  </p:par>
                                  <p:par>
                                    <p:cTn id="21" presetID="10" presetClass="entr" presetSubtype="0" fill="hold" nodeType="withEffect">
                                      <p:stCondLst>
                                        <p:cond delay="500"/>
                                      </p:stCondLst>
                                      <p:childTnLst>
                                        <p:set>
                                          <p:cBhvr>
                                            <p:cTn id="22" dur="1" fill="hold">
                                              <p:stCondLst>
                                                <p:cond delay="0"/>
                                              </p:stCondLst>
                                            </p:cTn>
                                            <p:tgtEl>
                                              <p:spTgt spid="165"/>
                                            </p:tgtEl>
                                            <p:attrNameLst>
                                              <p:attrName>style.visibility</p:attrName>
                                            </p:attrNameLst>
                                          </p:cBhvr>
                                          <p:to>
                                            <p:strVal val="visible"/>
                                          </p:to>
                                        </p:set>
                                        <p:animEffect transition="in" filter="fade">
                                          <p:cBhvr>
                                            <p:cTn id="23" dur="1000"/>
                                            <p:tgtEl>
                                              <p:spTgt spid="165"/>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171"/>
                                            </p:tgtEl>
                                            <p:attrNameLst>
                                              <p:attrName>style.visibility</p:attrName>
                                            </p:attrNameLst>
                                          </p:cBhvr>
                                          <p:to>
                                            <p:strVal val="visible"/>
                                          </p:to>
                                        </p:set>
                                        <p:animEffect transition="in" filter="fade">
                                          <p:cBhvr>
                                            <p:cTn id="26" dur="1000"/>
                                            <p:tgtEl>
                                              <p:spTgt spid="171"/>
                                            </p:tgtEl>
                                          </p:cBhvr>
                                        </p:animEffect>
                                      </p:childTnLst>
                                    </p:cTn>
                                  </p:par>
                                  <p:par>
                                    <p:cTn id="27" presetID="10" presetClass="entr" presetSubtype="0" fill="hold" nodeType="withEffect">
                                      <p:stCondLst>
                                        <p:cond delay="500"/>
                                      </p:stCondLst>
                                      <p:childTnLst>
                                        <p:set>
                                          <p:cBhvr>
                                            <p:cTn id="28" dur="1" fill="hold">
                                              <p:stCondLst>
                                                <p:cond delay="0"/>
                                              </p:stCondLst>
                                            </p:cTn>
                                            <p:tgtEl>
                                              <p:spTgt spid="166"/>
                                            </p:tgtEl>
                                            <p:attrNameLst>
                                              <p:attrName>style.visibility</p:attrName>
                                            </p:attrNameLst>
                                          </p:cBhvr>
                                          <p:to>
                                            <p:strVal val="visible"/>
                                          </p:to>
                                        </p:set>
                                        <p:animEffect transition="in" filter="fade">
                                          <p:cBhvr>
                                            <p:cTn id="29" dur="1000"/>
                                            <p:tgtEl>
                                              <p:spTgt spid="16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73"/>
                                            </p:tgtEl>
                                            <p:attrNameLst>
                                              <p:attrName>style.visibility</p:attrName>
                                            </p:attrNameLst>
                                          </p:cBhvr>
                                          <p:to>
                                            <p:strVal val="visible"/>
                                          </p:to>
                                        </p:set>
                                        <p:animEffect transition="in" filter="fade">
                                          <p:cBhvr>
                                            <p:cTn id="32" dur="1000"/>
                                            <p:tgtEl>
                                              <p:spTgt spid="173"/>
                                            </p:tgtEl>
                                          </p:cBhvr>
                                        </p:animEffect>
                                      </p:childTnLst>
                                    </p:cTn>
                                  </p:par>
                                  <p:par>
                                    <p:cTn id="33" presetID="2" presetClass="entr" presetSubtype="4" fill="hold" grpId="0" nodeType="withEffect">
                                      <p:stCondLst>
                                        <p:cond delay="1500"/>
                                      </p:stCondLst>
                                      <p:childTnLst>
                                        <p:set>
                                          <p:cBhvr>
                                            <p:cTn id="34" dur="1" fill="hold">
                                              <p:stCondLst>
                                                <p:cond delay="0"/>
                                              </p:stCondLst>
                                            </p:cTn>
                                            <p:tgtEl>
                                              <p:spTgt spid="178"/>
                                            </p:tgtEl>
                                            <p:attrNameLst>
                                              <p:attrName>style.visibility</p:attrName>
                                            </p:attrNameLst>
                                          </p:cBhvr>
                                          <p:to>
                                            <p:strVal val="visible"/>
                                          </p:to>
                                        </p:set>
                                        <p:anim calcmode="lin" valueType="num">
                                          <p:cBhvr additive="base">
                                            <p:cTn id="35" dur="750" fill="hold"/>
                                            <p:tgtEl>
                                              <p:spTgt spid="178"/>
                                            </p:tgtEl>
                                            <p:attrNameLst>
                                              <p:attrName>ppt_x</p:attrName>
                                            </p:attrNameLst>
                                          </p:cBhvr>
                                          <p:tavLst>
                                            <p:tav tm="0">
                                              <p:val>
                                                <p:strVal val="#ppt_x"/>
                                              </p:val>
                                            </p:tav>
                                            <p:tav tm="100000">
                                              <p:val>
                                                <p:strVal val="#ppt_x"/>
                                              </p:val>
                                            </p:tav>
                                          </p:tavLst>
                                        </p:anim>
                                        <p:anim calcmode="lin" valueType="num">
                                          <p:cBhvr additive="base">
                                            <p:cTn id="36" dur="750" fill="hold"/>
                                            <p:tgtEl>
                                              <p:spTgt spid="17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1500"/>
                                      </p:stCondLst>
                                      <p:childTnLst>
                                        <p:set>
                                          <p:cBhvr>
                                            <p:cTn id="38" dur="1" fill="hold">
                                              <p:stCondLst>
                                                <p:cond delay="0"/>
                                              </p:stCondLst>
                                            </p:cTn>
                                            <p:tgtEl>
                                              <p:spTgt spid="182"/>
                                            </p:tgtEl>
                                            <p:attrNameLst>
                                              <p:attrName>style.visibility</p:attrName>
                                            </p:attrNameLst>
                                          </p:cBhvr>
                                          <p:to>
                                            <p:strVal val="visible"/>
                                          </p:to>
                                        </p:set>
                                        <p:anim calcmode="lin" valueType="num">
                                          <p:cBhvr additive="base">
                                            <p:cTn id="39" dur="750" fill="hold"/>
                                            <p:tgtEl>
                                              <p:spTgt spid="182"/>
                                            </p:tgtEl>
                                            <p:attrNameLst>
                                              <p:attrName>ppt_x</p:attrName>
                                            </p:attrNameLst>
                                          </p:cBhvr>
                                          <p:tavLst>
                                            <p:tav tm="0">
                                              <p:val>
                                                <p:strVal val="#ppt_x"/>
                                              </p:val>
                                            </p:tav>
                                            <p:tav tm="100000">
                                              <p:val>
                                                <p:strVal val="#ppt_x"/>
                                              </p:val>
                                            </p:tav>
                                          </p:tavLst>
                                        </p:anim>
                                        <p:anim calcmode="lin" valueType="num">
                                          <p:cBhvr additive="base">
                                            <p:cTn id="40" dur="750" fill="hold"/>
                                            <p:tgtEl>
                                              <p:spTgt spid="18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1500"/>
                                      </p:stCondLst>
                                      <p:childTnLst>
                                        <p:set>
                                          <p:cBhvr>
                                            <p:cTn id="42" dur="1" fill="hold">
                                              <p:stCondLst>
                                                <p:cond delay="0"/>
                                              </p:stCondLst>
                                            </p:cTn>
                                            <p:tgtEl>
                                              <p:spTgt spid="176"/>
                                            </p:tgtEl>
                                            <p:attrNameLst>
                                              <p:attrName>style.visibility</p:attrName>
                                            </p:attrNameLst>
                                          </p:cBhvr>
                                          <p:to>
                                            <p:strVal val="visible"/>
                                          </p:to>
                                        </p:set>
                                        <p:anim calcmode="lin" valueType="num">
                                          <p:cBhvr additive="base">
                                            <p:cTn id="43" dur="750" fill="hold"/>
                                            <p:tgtEl>
                                              <p:spTgt spid="176"/>
                                            </p:tgtEl>
                                            <p:attrNameLst>
                                              <p:attrName>ppt_x</p:attrName>
                                            </p:attrNameLst>
                                          </p:cBhvr>
                                          <p:tavLst>
                                            <p:tav tm="0">
                                              <p:val>
                                                <p:strVal val="#ppt_x"/>
                                              </p:val>
                                            </p:tav>
                                            <p:tav tm="100000">
                                              <p:val>
                                                <p:strVal val="#ppt_x"/>
                                              </p:val>
                                            </p:tav>
                                          </p:tavLst>
                                        </p:anim>
                                        <p:anim calcmode="lin" valueType="num">
                                          <p:cBhvr additive="base">
                                            <p:cTn id="44" dur="750" fill="hold"/>
                                            <p:tgtEl>
                                              <p:spTgt spid="17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500"/>
                                      </p:stCondLst>
                                      <p:childTnLst>
                                        <p:set>
                                          <p:cBhvr>
                                            <p:cTn id="46" dur="1" fill="hold">
                                              <p:stCondLst>
                                                <p:cond delay="0"/>
                                              </p:stCondLst>
                                            </p:cTn>
                                            <p:tgtEl>
                                              <p:spTgt spid="180"/>
                                            </p:tgtEl>
                                            <p:attrNameLst>
                                              <p:attrName>style.visibility</p:attrName>
                                            </p:attrNameLst>
                                          </p:cBhvr>
                                          <p:to>
                                            <p:strVal val="visible"/>
                                          </p:to>
                                        </p:set>
                                        <p:anim calcmode="lin" valueType="num">
                                          <p:cBhvr additive="base">
                                            <p:cTn id="47" dur="750" fill="hold"/>
                                            <p:tgtEl>
                                              <p:spTgt spid="180"/>
                                            </p:tgtEl>
                                            <p:attrNameLst>
                                              <p:attrName>ppt_x</p:attrName>
                                            </p:attrNameLst>
                                          </p:cBhvr>
                                          <p:tavLst>
                                            <p:tav tm="0">
                                              <p:val>
                                                <p:strVal val="#ppt_x"/>
                                              </p:val>
                                            </p:tav>
                                            <p:tav tm="100000">
                                              <p:val>
                                                <p:strVal val="#ppt_x"/>
                                              </p:val>
                                            </p:tav>
                                          </p:tavLst>
                                        </p:anim>
                                        <p:anim calcmode="lin" valueType="num">
                                          <p:cBhvr additive="base">
                                            <p:cTn id="48" dur="750" fill="hold"/>
                                            <p:tgtEl>
                                              <p:spTgt spid="180"/>
                                            </p:tgtEl>
                                            <p:attrNameLst>
                                              <p:attrName>ppt_y</p:attrName>
                                            </p:attrNameLst>
                                          </p:cBhvr>
                                          <p:tavLst>
                                            <p:tav tm="0">
                                              <p:val>
                                                <p:strVal val="1+#ppt_h/2"/>
                                              </p:val>
                                            </p:tav>
                                            <p:tav tm="100000">
                                              <p:val>
                                                <p:strVal val="#ppt_y"/>
                                              </p:val>
                                            </p:tav>
                                          </p:tavLst>
                                        </p:anim>
                                      </p:childTnLst>
                                    </p:cTn>
                                  </p:par>
                                  <p:par>
                                    <p:cTn id="49" presetID="2" presetClass="entr" presetSubtype="1" fill="hold" grpId="0" nodeType="withEffect">
                                      <p:stCondLst>
                                        <p:cond delay="1500"/>
                                      </p:stCondLst>
                                      <p:childTnLst>
                                        <p:set>
                                          <p:cBhvr>
                                            <p:cTn id="50" dur="1" fill="hold">
                                              <p:stCondLst>
                                                <p:cond delay="0"/>
                                              </p:stCondLst>
                                            </p:cTn>
                                            <p:tgtEl>
                                              <p:spTgt spid="181"/>
                                            </p:tgtEl>
                                            <p:attrNameLst>
                                              <p:attrName>style.visibility</p:attrName>
                                            </p:attrNameLst>
                                          </p:cBhvr>
                                          <p:to>
                                            <p:strVal val="visible"/>
                                          </p:to>
                                        </p:set>
                                        <p:anim calcmode="lin" valueType="num">
                                          <p:cBhvr additive="base">
                                            <p:cTn id="51" dur="750" fill="hold"/>
                                            <p:tgtEl>
                                              <p:spTgt spid="181"/>
                                            </p:tgtEl>
                                            <p:attrNameLst>
                                              <p:attrName>ppt_x</p:attrName>
                                            </p:attrNameLst>
                                          </p:cBhvr>
                                          <p:tavLst>
                                            <p:tav tm="0">
                                              <p:val>
                                                <p:strVal val="#ppt_x"/>
                                              </p:val>
                                            </p:tav>
                                            <p:tav tm="100000">
                                              <p:val>
                                                <p:strVal val="#ppt_x"/>
                                              </p:val>
                                            </p:tav>
                                          </p:tavLst>
                                        </p:anim>
                                        <p:anim calcmode="lin" valueType="num">
                                          <p:cBhvr additive="base">
                                            <p:cTn id="52" dur="750" fill="hold"/>
                                            <p:tgtEl>
                                              <p:spTgt spid="181"/>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1500"/>
                                      </p:stCondLst>
                                      <p:childTnLst>
                                        <p:set>
                                          <p:cBhvr>
                                            <p:cTn id="54" dur="1" fill="hold">
                                              <p:stCondLst>
                                                <p:cond delay="0"/>
                                              </p:stCondLst>
                                            </p:cTn>
                                            <p:tgtEl>
                                              <p:spTgt spid="177"/>
                                            </p:tgtEl>
                                            <p:attrNameLst>
                                              <p:attrName>style.visibility</p:attrName>
                                            </p:attrNameLst>
                                          </p:cBhvr>
                                          <p:to>
                                            <p:strVal val="visible"/>
                                          </p:to>
                                        </p:set>
                                        <p:anim calcmode="lin" valueType="num">
                                          <p:cBhvr additive="base">
                                            <p:cTn id="55" dur="750" fill="hold"/>
                                            <p:tgtEl>
                                              <p:spTgt spid="177"/>
                                            </p:tgtEl>
                                            <p:attrNameLst>
                                              <p:attrName>ppt_x</p:attrName>
                                            </p:attrNameLst>
                                          </p:cBhvr>
                                          <p:tavLst>
                                            <p:tav tm="0">
                                              <p:val>
                                                <p:strVal val="#ppt_x"/>
                                              </p:val>
                                            </p:tav>
                                            <p:tav tm="100000">
                                              <p:val>
                                                <p:strVal val="#ppt_x"/>
                                              </p:val>
                                            </p:tav>
                                          </p:tavLst>
                                        </p:anim>
                                        <p:anim calcmode="lin" valueType="num">
                                          <p:cBhvr additive="base">
                                            <p:cTn id="56" dur="750" fill="hold"/>
                                            <p:tgtEl>
                                              <p:spTgt spid="177"/>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stCondLst>
                                        <p:cond delay="1500"/>
                                      </p:stCondLst>
                                      <p:childTnLst>
                                        <p:set>
                                          <p:cBhvr>
                                            <p:cTn id="58" dur="1" fill="hold">
                                              <p:stCondLst>
                                                <p:cond delay="0"/>
                                              </p:stCondLst>
                                            </p:cTn>
                                            <p:tgtEl>
                                              <p:spTgt spid="179"/>
                                            </p:tgtEl>
                                            <p:attrNameLst>
                                              <p:attrName>style.visibility</p:attrName>
                                            </p:attrNameLst>
                                          </p:cBhvr>
                                          <p:to>
                                            <p:strVal val="visible"/>
                                          </p:to>
                                        </p:set>
                                        <p:anim calcmode="lin" valueType="num">
                                          <p:cBhvr additive="base">
                                            <p:cTn id="59" dur="750" fill="hold"/>
                                            <p:tgtEl>
                                              <p:spTgt spid="179"/>
                                            </p:tgtEl>
                                            <p:attrNameLst>
                                              <p:attrName>ppt_x</p:attrName>
                                            </p:attrNameLst>
                                          </p:cBhvr>
                                          <p:tavLst>
                                            <p:tav tm="0">
                                              <p:val>
                                                <p:strVal val="#ppt_x"/>
                                              </p:val>
                                            </p:tav>
                                            <p:tav tm="100000">
                                              <p:val>
                                                <p:strVal val="#ppt_x"/>
                                              </p:val>
                                            </p:tav>
                                          </p:tavLst>
                                        </p:anim>
                                        <p:anim calcmode="lin" valueType="num">
                                          <p:cBhvr additive="base">
                                            <p:cTn id="60" dur="750" fill="hold"/>
                                            <p:tgtEl>
                                              <p:spTgt spid="179"/>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1500"/>
                                      </p:stCondLst>
                                      <p:childTnLst>
                                        <p:set>
                                          <p:cBhvr>
                                            <p:cTn id="62" dur="1" fill="hold">
                                              <p:stCondLst>
                                                <p:cond delay="0"/>
                                              </p:stCondLst>
                                            </p:cTn>
                                            <p:tgtEl>
                                              <p:spTgt spid="175"/>
                                            </p:tgtEl>
                                            <p:attrNameLst>
                                              <p:attrName>style.visibility</p:attrName>
                                            </p:attrNameLst>
                                          </p:cBhvr>
                                          <p:to>
                                            <p:strVal val="visible"/>
                                          </p:to>
                                        </p:set>
                                        <p:anim calcmode="lin" valueType="num">
                                          <p:cBhvr additive="base">
                                            <p:cTn id="63" dur="750" fill="hold"/>
                                            <p:tgtEl>
                                              <p:spTgt spid="175"/>
                                            </p:tgtEl>
                                            <p:attrNameLst>
                                              <p:attrName>ppt_x</p:attrName>
                                            </p:attrNameLst>
                                          </p:cBhvr>
                                          <p:tavLst>
                                            <p:tav tm="0">
                                              <p:val>
                                                <p:strVal val="#ppt_x"/>
                                              </p:val>
                                            </p:tav>
                                            <p:tav tm="100000">
                                              <p:val>
                                                <p:strVal val="#ppt_x"/>
                                              </p:val>
                                            </p:tav>
                                          </p:tavLst>
                                        </p:anim>
                                        <p:anim calcmode="lin" valueType="num">
                                          <p:cBhvr additive="base">
                                            <p:cTn id="64" dur="750" fill="hold"/>
                                            <p:tgtEl>
                                              <p:spTgt spid="175"/>
                                            </p:tgtEl>
                                            <p:attrNameLst>
                                              <p:attrName>ppt_y</p:attrName>
                                            </p:attrNameLst>
                                          </p:cBhvr>
                                          <p:tavLst>
                                            <p:tav tm="0">
                                              <p:val>
                                                <p:strVal val="0-#ppt_h/2"/>
                                              </p:val>
                                            </p:tav>
                                            <p:tav tm="100000">
                                              <p:val>
                                                <p:strVal val="#ppt_y"/>
                                              </p:val>
                                            </p:tav>
                                          </p:tavLst>
                                        </p:anim>
                                      </p:childTnLst>
                                    </p:cTn>
                                  </p:par>
                                  <p:par>
                                    <p:cTn id="65" presetID="10" presetClass="entr" presetSubtype="0" fill="hold" grpId="0" nodeType="withEffect">
                                      <p:stCondLst>
                                        <p:cond delay="2000"/>
                                      </p:stCondLst>
                                      <p:childTnLst>
                                        <p:set>
                                          <p:cBhvr>
                                            <p:cTn id="66" dur="1" fill="hold">
                                              <p:stCondLst>
                                                <p:cond delay="0"/>
                                              </p:stCondLst>
                                            </p:cTn>
                                            <p:tgtEl>
                                              <p:spTgt spid="172"/>
                                            </p:tgtEl>
                                            <p:attrNameLst>
                                              <p:attrName>style.visibility</p:attrName>
                                            </p:attrNameLst>
                                          </p:cBhvr>
                                          <p:to>
                                            <p:strVal val="visible"/>
                                          </p:to>
                                        </p:set>
                                        <p:animEffect transition="in" filter="fade">
                                          <p:cBhvr>
                                            <p:cTn id="67" dur="500"/>
                                            <p:tgtEl>
                                              <p:spTgt spid="172"/>
                                            </p:tgtEl>
                                          </p:cBhvr>
                                        </p:animEffect>
                                      </p:childTnLst>
                                    </p:cTn>
                                  </p:par>
                                  <p:par>
                                    <p:cTn id="68" presetID="10" presetClass="entr" presetSubtype="0" fill="hold" grpId="0" nodeType="withEffect">
                                      <p:stCondLst>
                                        <p:cond delay="2000"/>
                                      </p:stCondLst>
                                      <p:childTnLst>
                                        <p:set>
                                          <p:cBhvr>
                                            <p:cTn id="69" dur="1" fill="hold">
                                              <p:stCondLst>
                                                <p:cond delay="0"/>
                                              </p:stCondLst>
                                            </p:cTn>
                                            <p:tgtEl>
                                              <p:spTgt spid="174"/>
                                            </p:tgtEl>
                                            <p:attrNameLst>
                                              <p:attrName>style.visibility</p:attrName>
                                            </p:attrNameLst>
                                          </p:cBhvr>
                                          <p:to>
                                            <p:strVal val="visible"/>
                                          </p:to>
                                        </p:set>
                                        <p:animEffect transition="in" filter="fade">
                                          <p:cBhvr>
                                            <p:cTn id="70" dur="500"/>
                                            <p:tgtEl>
                                              <p:spTgt spid="174"/>
                                            </p:tgtEl>
                                          </p:cBhvr>
                                        </p:animEffect>
                                      </p:childTnLst>
                                    </p:cTn>
                                  </p:par>
                                  <p:par>
                                    <p:cTn id="71" presetID="10" presetClass="entr" presetSubtype="0" fill="hold" grpId="0" nodeType="withEffect">
                                      <p:stCondLst>
                                        <p:cond delay="2000"/>
                                      </p:stCondLst>
                                      <p:childTnLst>
                                        <p:set>
                                          <p:cBhvr>
                                            <p:cTn id="72" dur="1" fill="hold">
                                              <p:stCondLst>
                                                <p:cond delay="0"/>
                                              </p:stCondLst>
                                            </p:cTn>
                                            <p:tgtEl>
                                              <p:spTgt spid="170"/>
                                            </p:tgtEl>
                                            <p:attrNameLst>
                                              <p:attrName>style.visibility</p:attrName>
                                            </p:attrNameLst>
                                          </p:cBhvr>
                                          <p:to>
                                            <p:strVal val="visible"/>
                                          </p:to>
                                        </p:set>
                                        <p:animEffect transition="in" filter="fade">
                                          <p:cBhvr>
                                            <p:cTn id="73" dur="500"/>
                                            <p:tgtEl>
                                              <p:spTgt spid="170"/>
                                            </p:tgtEl>
                                          </p:cBhvr>
                                        </p:animEffect>
                                      </p:childTnLst>
                                    </p:cTn>
                                  </p:par>
                                  <p:par>
                                    <p:cTn id="74" presetID="10" presetClass="entr" presetSubtype="0" fill="hold" grpId="0" nodeType="withEffect">
                                      <p:stCondLst>
                                        <p:cond delay="2000"/>
                                      </p:stCondLst>
                                      <p:childTnLst>
                                        <p:set>
                                          <p:cBhvr>
                                            <p:cTn id="75" dur="1" fill="hold">
                                              <p:stCondLst>
                                                <p:cond delay="0"/>
                                              </p:stCondLst>
                                            </p:cTn>
                                            <p:tgtEl>
                                              <p:spTgt spid="168"/>
                                            </p:tgtEl>
                                            <p:attrNameLst>
                                              <p:attrName>style.visibility</p:attrName>
                                            </p:attrNameLst>
                                          </p:cBhvr>
                                          <p:to>
                                            <p:strVal val="visible"/>
                                          </p:to>
                                        </p:set>
                                        <p:animEffect transition="in" filter="fade">
                                          <p:cBhvr>
                                            <p:cTn id="76" dur="500"/>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p:bldP spid="168" grpId="0"/>
          <p:bldP spid="169" grpId="0" animBg="1"/>
          <p:bldP spid="170" grpId="0"/>
          <p:bldP spid="171" grpId="0" animBg="1"/>
          <p:bldP spid="172" grpId="0"/>
          <p:bldP spid="173" grpId="0" animBg="1"/>
          <p:bldP spid="174" grpId="0"/>
          <p:bldP spid="175" grpId="0"/>
          <p:bldP spid="176" grpId="0"/>
          <p:bldP spid="177" grpId="0"/>
          <p:bldP spid="178" grpId="0"/>
          <p:bldP spid="179" grpId="0"/>
          <p:bldP spid="180" grpId="0"/>
          <p:bldP spid="181" grpId="0"/>
          <p:bldP spid="182"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4">
            <a:extLst>
              <a:ext uri="{FF2B5EF4-FFF2-40B4-BE49-F238E27FC236}">
                <a16:creationId xmlns:a16="http://schemas.microsoft.com/office/drawing/2014/main" id="{CFBA3676-E0E4-F343-8516-4A9CE5DA0D39}"/>
              </a:ext>
            </a:extLst>
          </p:cNvPr>
          <p:cNvSpPr/>
          <p:nvPr/>
        </p:nvSpPr>
        <p:spPr>
          <a:xfrm>
            <a:off x="919225" y="3603812"/>
            <a:ext cx="2122046" cy="3254188"/>
          </a:xfrm>
          <a:custGeom>
            <a:avLst/>
            <a:gdLst>
              <a:gd name="connsiteX0" fmla="*/ 1691103 w 3382206"/>
              <a:gd name="connsiteY0" fmla="*/ 0 h 5186663"/>
              <a:gd name="connsiteX1" fmla="*/ 3382195 w 3382206"/>
              <a:gd name="connsiteY1" fmla="*/ 1695450 h 5186663"/>
              <a:gd name="connsiteX2" fmla="*/ 2858907 w 3382206"/>
              <a:gd name="connsiteY2" fmla="*/ 2921699 h 5186663"/>
              <a:gd name="connsiteX3" fmla="*/ 2316807 w 3382206"/>
              <a:gd name="connsiteY3" fmla="*/ 3644646 h 5186663"/>
              <a:gd name="connsiteX4" fmla="*/ 2316807 w 3382206"/>
              <a:gd name="connsiteY4" fmla="*/ 4057555 h 5186663"/>
              <a:gd name="connsiteX5" fmla="*/ 2301606 w 3382206"/>
              <a:gd name="connsiteY5" fmla="*/ 4127945 h 5186663"/>
              <a:gd name="connsiteX6" fmla="*/ 2334773 w 3382206"/>
              <a:gd name="connsiteY6" fmla="*/ 4148157 h 5186663"/>
              <a:gd name="connsiteX7" fmla="*/ 2358609 w 3382206"/>
              <a:gd name="connsiteY7" fmla="*/ 4362355 h 5186663"/>
              <a:gd name="connsiteX8" fmla="*/ 2358609 w 3382206"/>
              <a:gd name="connsiteY8" fmla="*/ 4552855 h 5186663"/>
              <a:gd name="connsiteX9" fmla="*/ 2358609 w 3382206"/>
              <a:gd name="connsiteY9" fmla="*/ 4743355 h 5186663"/>
              <a:gd name="connsiteX10" fmla="*/ 2391956 w 3382206"/>
              <a:gd name="connsiteY10" fmla="*/ 4838509 h 5186663"/>
              <a:gd name="connsiteX11" fmla="*/ 2240043 w 3382206"/>
              <a:gd name="connsiteY11" fmla="*/ 4991005 h 5186663"/>
              <a:gd name="connsiteX12" fmla="*/ 1997495 w 3382206"/>
              <a:gd name="connsiteY12" fmla="*/ 4991005 h 5186663"/>
              <a:gd name="connsiteX13" fmla="*/ 1997495 w 3382206"/>
              <a:gd name="connsiteY13" fmla="*/ 5186663 h 5186663"/>
              <a:gd name="connsiteX14" fmla="*/ 1883489 w 3382206"/>
              <a:gd name="connsiteY14" fmla="*/ 5186663 h 5186663"/>
              <a:gd name="connsiteX15" fmla="*/ 1883489 w 3382206"/>
              <a:gd name="connsiteY15" fmla="*/ 4933855 h 5186663"/>
              <a:gd name="connsiteX16" fmla="*/ 1940492 w 3382206"/>
              <a:gd name="connsiteY16" fmla="*/ 4876705 h 5186663"/>
              <a:gd name="connsiteX17" fmla="*/ 2240043 w 3382206"/>
              <a:gd name="connsiteY17" fmla="*/ 4876705 h 5186663"/>
              <a:gd name="connsiteX18" fmla="*/ 2278045 w 3382206"/>
              <a:gd name="connsiteY18" fmla="*/ 4838605 h 5186663"/>
              <a:gd name="connsiteX19" fmla="*/ 2240043 w 3382206"/>
              <a:gd name="connsiteY19" fmla="*/ 4800505 h 5186663"/>
              <a:gd name="connsiteX20" fmla="*/ 1940492 w 3382206"/>
              <a:gd name="connsiteY20" fmla="*/ 4800505 h 5186663"/>
              <a:gd name="connsiteX21" fmla="*/ 1883489 w 3382206"/>
              <a:gd name="connsiteY21" fmla="*/ 4743355 h 5186663"/>
              <a:gd name="connsiteX22" fmla="*/ 1940492 w 3382206"/>
              <a:gd name="connsiteY22" fmla="*/ 4686205 h 5186663"/>
              <a:gd name="connsiteX23" fmla="*/ 2240043 w 3382206"/>
              <a:gd name="connsiteY23" fmla="*/ 4686205 h 5186663"/>
              <a:gd name="connsiteX24" fmla="*/ 2278045 w 3382206"/>
              <a:gd name="connsiteY24" fmla="*/ 4648105 h 5186663"/>
              <a:gd name="connsiteX25" fmla="*/ 2240043 w 3382206"/>
              <a:gd name="connsiteY25" fmla="*/ 4610005 h 5186663"/>
              <a:gd name="connsiteX26" fmla="*/ 1940492 w 3382206"/>
              <a:gd name="connsiteY26" fmla="*/ 4610005 h 5186663"/>
              <a:gd name="connsiteX27" fmla="*/ 1883489 w 3382206"/>
              <a:gd name="connsiteY27" fmla="*/ 4552855 h 5186663"/>
              <a:gd name="connsiteX28" fmla="*/ 1940492 w 3382206"/>
              <a:gd name="connsiteY28" fmla="*/ 4495705 h 5186663"/>
              <a:gd name="connsiteX29" fmla="*/ 2240043 w 3382206"/>
              <a:gd name="connsiteY29" fmla="*/ 4495705 h 5186663"/>
              <a:gd name="connsiteX30" fmla="*/ 2278045 w 3382206"/>
              <a:gd name="connsiteY30" fmla="*/ 4457605 h 5186663"/>
              <a:gd name="connsiteX31" fmla="*/ 2240043 w 3382206"/>
              <a:gd name="connsiteY31" fmla="*/ 4419505 h 5186663"/>
              <a:gd name="connsiteX32" fmla="*/ 1940492 w 3382206"/>
              <a:gd name="connsiteY32" fmla="*/ 4419505 h 5186663"/>
              <a:gd name="connsiteX33" fmla="*/ 1883489 w 3382206"/>
              <a:gd name="connsiteY33" fmla="*/ 4362355 h 5186663"/>
              <a:gd name="connsiteX34" fmla="*/ 1940492 w 3382206"/>
              <a:gd name="connsiteY34" fmla="*/ 4305205 h 5186663"/>
              <a:gd name="connsiteX35" fmla="*/ 2240043 w 3382206"/>
              <a:gd name="connsiteY35" fmla="*/ 4305205 h 5186663"/>
              <a:gd name="connsiteX36" fmla="*/ 2278045 w 3382206"/>
              <a:gd name="connsiteY36" fmla="*/ 4267105 h 5186663"/>
              <a:gd name="connsiteX37" fmla="*/ 2240043 w 3382206"/>
              <a:gd name="connsiteY37" fmla="*/ 4229005 h 5186663"/>
              <a:gd name="connsiteX38" fmla="*/ 1940492 w 3382206"/>
              <a:gd name="connsiteY38" fmla="*/ 4229005 h 5186663"/>
              <a:gd name="connsiteX39" fmla="*/ 1883489 w 3382206"/>
              <a:gd name="connsiteY39" fmla="*/ 4171855 h 5186663"/>
              <a:gd name="connsiteX40" fmla="*/ 1940492 w 3382206"/>
              <a:gd name="connsiteY40" fmla="*/ 4114705 h 5186663"/>
              <a:gd name="connsiteX41" fmla="*/ 2145798 w 3382206"/>
              <a:gd name="connsiteY41" fmla="*/ 4114705 h 5186663"/>
              <a:gd name="connsiteX42" fmla="*/ 2202801 w 3382206"/>
              <a:gd name="connsiteY42" fmla="*/ 4057555 h 5186663"/>
              <a:gd name="connsiteX43" fmla="*/ 2202801 w 3382206"/>
              <a:gd name="connsiteY43" fmla="*/ 3644646 h 5186663"/>
              <a:gd name="connsiteX44" fmla="*/ 2780147 w 3382206"/>
              <a:gd name="connsiteY44" fmla="*/ 2839117 h 5186663"/>
              <a:gd name="connsiteX45" fmla="*/ 3268189 w 3382206"/>
              <a:gd name="connsiteY45" fmla="*/ 1695450 h 5186663"/>
              <a:gd name="connsiteX46" fmla="*/ 1691103 w 3382206"/>
              <a:gd name="connsiteY46" fmla="*/ 114300 h 5186663"/>
              <a:gd name="connsiteX47" fmla="*/ 114018 w 3382206"/>
              <a:gd name="connsiteY47" fmla="*/ 1695450 h 5186663"/>
              <a:gd name="connsiteX48" fmla="*/ 602059 w 3382206"/>
              <a:gd name="connsiteY48" fmla="*/ 2839022 h 5186663"/>
              <a:gd name="connsiteX49" fmla="*/ 1179406 w 3382206"/>
              <a:gd name="connsiteY49" fmla="*/ 3644646 h 5186663"/>
              <a:gd name="connsiteX50" fmla="*/ 1179406 w 3382206"/>
              <a:gd name="connsiteY50" fmla="*/ 4057555 h 5186663"/>
              <a:gd name="connsiteX51" fmla="*/ 1236409 w 3382206"/>
              <a:gd name="connsiteY51" fmla="*/ 4114705 h 5186663"/>
              <a:gd name="connsiteX52" fmla="*/ 1460146 w 3382206"/>
              <a:gd name="connsiteY52" fmla="*/ 4114705 h 5186663"/>
              <a:gd name="connsiteX53" fmla="*/ 1517149 w 3382206"/>
              <a:gd name="connsiteY53" fmla="*/ 4171855 h 5186663"/>
              <a:gd name="connsiteX54" fmla="*/ 1460146 w 3382206"/>
              <a:gd name="connsiteY54" fmla="*/ 4229005 h 5186663"/>
              <a:gd name="connsiteX55" fmla="*/ 1142354 w 3382206"/>
              <a:gd name="connsiteY55" fmla="*/ 4229005 h 5186663"/>
              <a:gd name="connsiteX56" fmla="*/ 1104352 w 3382206"/>
              <a:gd name="connsiteY56" fmla="*/ 4267105 h 5186663"/>
              <a:gd name="connsiteX57" fmla="*/ 1142354 w 3382206"/>
              <a:gd name="connsiteY57" fmla="*/ 4305205 h 5186663"/>
              <a:gd name="connsiteX58" fmla="*/ 1460146 w 3382206"/>
              <a:gd name="connsiteY58" fmla="*/ 4305205 h 5186663"/>
              <a:gd name="connsiteX59" fmla="*/ 1517149 w 3382206"/>
              <a:gd name="connsiteY59" fmla="*/ 4362355 h 5186663"/>
              <a:gd name="connsiteX60" fmla="*/ 1460146 w 3382206"/>
              <a:gd name="connsiteY60" fmla="*/ 4419505 h 5186663"/>
              <a:gd name="connsiteX61" fmla="*/ 1142354 w 3382206"/>
              <a:gd name="connsiteY61" fmla="*/ 4419505 h 5186663"/>
              <a:gd name="connsiteX62" fmla="*/ 1104352 w 3382206"/>
              <a:gd name="connsiteY62" fmla="*/ 4457605 h 5186663"/>
              <a:gd name="connsiteX63" fmla="*/ 1142354 w 3382206"/>
              <a:gd name="connsiteY63" fmla="*/ 4495705 h 5186663"/>
              <a:gd name="connsiteX64" fmla="*/ 1460146 w 3382206"/>
              <a:gd name="connsiteY64" fmla="*/ 4495705 h 5186663"/>
              <a:gd name="connsiteX65" fmla="*/ 1517149 w 3382206"/>
              <a:gd name="connsiteY65" fmla="*/ 4552855 h 5186663"/>
              <a:gd name="connsiteX66" fmla="*/ 1460146 w 3382206"/>
              <a:gd name="connsiteY66" fmla="*/ 4610005 h 5186663"/>
              <a:gd name="connsiteX67" fmla="*/ 1142354 w 3382206"/>
              <a:gd name="connsiteY67" fmla="*/ 4610005 h 5186663"/>
              <a:gd name="connsiteX68" fmla="*/ 1104352 w 3382206"/>
              <a:gd name="connsiteY68" fmla="*/ 4648105 h 5186663"/>
              <a:gd name="connsiteX69" fmla="*/ 1142354 w 3382206"/>
              <a:gd name="connsiteY69" fmla="*/ 4686205 h 5186663"/>
              <a:gd name="connsiteX70" fmla="*/ 1460146 w 3382206"/>
              <a:gd name="connsiteY70" fmla="*/ 4686205 h 5186663"/>
              <a:gd name="connsiteX71" fmla="*/ 1517149 w 3382206"/>
              <a:gd name="connsiteY71" fmla="*/ 4743355 h 5186663"/>
              <a:gd name="connsiteX72" fmla="*/ 1460146 w 3382206"/>
              <a:gd name="connsiteY72" fmla="*/ 4800505 h 5186663"/>
              <a:gd name="connsiteX73" fmla="*/ 1142354 w 3382206"/>
              <a:gd name="connsiteY73" fmla="*/ 4800505 h 5186663"/>
              <a:gd name="connsiteX74" fmla="*/ 1104352 w 3382206"/>
              <a:gd name="connsiteY74" fmla="*/ 4838605 h 5186663"/>
              <a:gd name="connsiteX75" fmla="*/ 1142354 w 3382206"/>
              <a:gd name="connsiteY75" fmla="*/ 4876705 h 5186663"/>
              <a:gd name="connsiteX76" fmla="*/ 1459956 w 3382206"/>
              <a:gd name="connsiteY76" fmla="*/ 4876705 h 5186663"/>
              <a:gd name="connsiteX77" fmla="*/ 1516959 w 3382206"/>
              <a:gd name="connsiteY77" fmla="*/ 4933855 h 5186663"/>
              <a:gd name="connsiteX78" fmla="*/ 1516959 w 3382206"/>
              <a:gd name="connsiteY78" fmla="*/ 5186663 h 5186663"/>
              <a:gd name="connsiteX79" fmla="*/ 1402953 w 3382206"/>
              <a:gd name="connsiteY79" fmla="*/ 5186663 h 5186663"/>
              <a:gd name="connsiteX80" fmla="*/ 1402953 w 3382206"/>
              <a:gd name="connsiteY80" fmla="*/ 4991005 h 5186663"/>
              <a:gd name="connsiteX81" fmla="*/ 1142164 w 3382206"/>
              <a:gd name="connsiteY81" fmla="*/ 4991005 h 5186663"/>
              <a:gd name="connsiteX82" fmla="*/ 1047253 w 3382206"/>
              <a:gd name="connsiteY82" fmla="*/ 4957572 h 5186663"/>
              <a:gd name="connsiteX83" fmla="*/ 1023597 w 3382206"/>
              <a:gd name="connsiteY83" fmla="*/ 4743355 h 5186663"/>
              <a:gd name="connsiteX84" fmla="*/ 1023597 w 3382206"/>
              <a:gd name="connsiteY84" fmla="*/ 4552855 h 5186663"/>
              <a:gd name="connsiteX85" fmla="*/ 1023597 w 3382206"/>
              <a:gd name="connsiteY85" fmla="*/ 4362355 h 5186663"/>
              <a:gd name="connsiteX86" fmla="*/ 1003437 w 3382206"/>
              <a:gd name="connsiteY86" fmla="*/ 4329103 h 5186663"/>
              <a:gd name="connsiteX87" fmla="*/ 1080600 w 3382206"/>
              <a:gd name="connsiteY87" fmla="*/ 4127945 h 5186663"/>
              <a:gd name="connsiteX88" fmla="*/ 1065399 w 3382206"/>
              <a:gd name="connsiteY88" fmla="*/ 4057555 h 5186663"/>
              <a:gd name="connsiteX89" fmla="*/ 1065399 w 3382206"/>
              <a:gd name="connsiteY89" fmla="*/ 3644646 h 5186663"/>
              <a:gd name="connsiteX90" fmla="*/ 523300 w 3382206"/>
              <a:gd name="connsiteY90" fmla="*/ 2921699 h 5186663"/>
              <a:gd name="connsiteX91" fmla="*/ 12 w 3382206"/>
              <a:gd name="connsiteY91" fmla="*/ 1695450 h 5186663"/>
              <a:gd name="connsiteX92" fmla="*/ 1691103 w 3382206"/>
              <a:gd name="connsiteY92" fmla="*/ 0 h 518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82206" h="5186663">
                <a:moveTo>
                  <a:pt x="1691103" y="0"/>
                </a:moveTo>
                <a:cubicBezTo>
                  <a:pt x="2623579" y="0"/>
                  <a:pt x="3382195" y="760476"/>
                  <a:pt x="3382195" y="1695450"/>
                </a:cubicBezTo>
                <a:cubicBezTo>
                  <a:pt x="3383924" y="2159060"/>
                  <a:pt x="3194569" y="2602802"/>
                  <a:pt x="2858907" y="2921699"/>
                </a:cubicBezTo>
                <a:cubicBezTo>
                  <a:pt x="2604768" y="3165062"/>
                  <a:pt x="2316807" y="3440811"/>
                  <a:pt x="2316807" y="3644646"/>
                </a:cubicBezTo>
                <a:lnTo>
                  <a:pt x="2316807" y="4057555"/>
                </a:lnTo>
                <a:cubicBezTo>
                  <a:pt x="2316845" y="4081844"/>
                  <a:pt x="2311658" y="4105847"/>
                  <a:pt x="2301606" y="4127945"/>
                </a:cubicBezTo>
                <a:cubicBezTo>
                  <a:pt x="2313472" y="4133231"/>
                  <a:pt x="2324626" y="4140032"/>
                  <a:pt x="2334773" y="4148157"/>
                </a:cubicBezTo>
                <a:cubicBezTo>
                  <a:pt x="2400345" y="4200706"/>
                  <a:pt x="2411024" y="4296604"/>
                  <a:pt x="2358609" y="4362355"/>
                </a:cubicBezTo>
                <a:cubicBezTo>
                  <a:pt x="2403072" y="4418029"/>
                  <a:pt x="2403072" y="4497181"/>
                  <a:pt x="2358609" y="4552855"/>
                </a:cubicBezTo>
                <a:cubicBezTo>
                  <a:pt x="2403072" y="4608529"/>
                  <a:pt x="2403072" y="4687681"/>
                  <a:pt x="2358609" y="4743355"/>
                </a:cubicBezTo>
                <a:cubicBezTo>
                  <a:pt x="2380176" y="4770358"/>
                  <a:pt x="2391937" y="4803915"/>
                  <a:pt x="2391956" y="4838509"/>
                </a:cubicBezTo>
                <a:cubicBezTo>
                  <a:pt x="2392013" y="4922682"/>
                  <a:pt x="2323999" y="4990948"/>
                  <a:pt x="2240043" y="4991005"/>
                </a:cubicBezTo>
                <a:lnTo>
                  <a:pt x="1997495" y="4991005"/>
                </a:lnTo>
                <a:lnTo>
                  <a:pt x="1997495" y="5186663"/>
                </a:lnTo>
                <a:lnTo>
                  <a:pt x="1883489" y="5186663"/>
                </a:lnTo>
                <a:lnTo>
                  <a:pt x="1883489" y="4933855"/>
                </a:lnTo>
                <a:cubicBezTo>
                  <a:pt x="1883489" y="4902289"/>
                  <a:pt x="1909007" y="4876705"/>
                  <a:pt x="1940492" y="4876705"/>
                </a:cubicBezTo>
                <a:lnTo>
                  <a:pt x="2240043" y="4876705"/>
                </a:lnTo>
                <a:cubicBezTo>
                  <a:pt x="2261030" y="4876705"/>
                  <a:pt x="2278045" y="4859646"/>
                  <a:pt x="2278045" y="4838605"/>
                </a:cubicBezTo>
                <a:cubicBezTo>
                  <a:pt x="2278045" y="4817564"/>
                  <a:pt x="2261030" y="4800505"/>
                  <a:pt x="2240043" y="4800505"/>
                </a:cubicBezTo>
                <a:lnTo>
                  <a:pt x="1940492" y="4800505"/>
                </a:lnTo>
                <a:cubicBezTo>
                  <a:pt x="1909007" y="4800505"/>
                  <a:pt x="1883489" y="4774921"/>
                  <a:pt x="1883489" y="4743355"/>
                </a:cubicBezTo>
                <a:cubicBezTo>
                  <a:pt x="1883489" y="4711789"/>
                  <a:pt x="1909007" y="4686205"/>
                  <a:pt x="1940492" y="4686205"/>
                </a:cubicBezTo>
                <a:lnTo>
                  <a:pt x="2240043" y="4686205"/>
                </a:lnTo>
                <a:cubicBezTo>
                  <a:pt x="2261030" y="4686205"/>
                  <a:pt x="2278045" y="4669146"/>
                  <a:pt x="2278045" y="4648105"/>
                </a:cubicBezTo>
                <a:cubicBezTo>
                  <a:pt x="2278045" y="4627064"/>
                  <a:pt x="2261030" y="4610005"/>
                  <a:pt x="2240043" y="4610005"/>
                </a:cubicBezTo>
                <a:lnTo>
                  <a:pt x="1940492" y="4610005"/>
                </a:lnTo>
                <a:cubicBezTo>
                  <a:pt x="1909007" y="4610005"/>
                  <a:pt x="1883489" y="4584421"/>
                  <a:pt x="1883489" y="4552855"/>
                </a:cubicBezTo>
                <a:cubicBezTo>
                  <a:pt x="1883489" y="4521289"/>
                  <a:pt x="1909007" y="4495705"/>
                  <a:pt x="1940492" y="4495705"/>
                </a:cubicBezTo>
                <a:lnTo>
                  <a:pt x="2240043" y="4495705"/>
                </a:lnTo>
                <a:cubicBezTo>
                  <a:pt x="2261030" y="4495705"/>
                  <a:pt x="2278045" y="4478646"/>
                  <a:pt x="2278045" y="4457605"/>
                </a:cubicBezTo>
                <a:cubicBezTo>
                  <a:pt x="2278045" y="4436564"/>
                  <a:pt x="2261030" y="4419505"/>
                  <a:pt x="2240043" y="4419505"/>
                </a:cubicBezTo>
                <a:lnTo>
                  <a:pt x="1940492" y="4419505"/>
                </a:lnTo>
                <a:cubicBezTo>
                  <a:pt x="1909007" y="4419505"/>
                  <a:pt x="1883489" y="4393921"/>
                  <a:pt x="1883489" y="4362355"/>
                </a:cubicBezTo>
                <a:cubicBezTo>
                  <a:pt x="1883489" y="4330789"/>
                  <a:pt x="1909007" y="4305205"/>
                  <a:pt x="1940492" y="4305205"/>
                </a:cubicBezTo>
                <a:lnTo>
                  <a:pt x="2240043" y="4305205"/>
                </a:lnTo>
                <a:cubicBezTo>
                  <a:pt x="2261030" y="4305205"/>
                  <a:pt x="2278045" y="4288146"/>
                  <a:pt x="2278045" y="4267105"/>
                </a:cubicBezTo>
                <a:cubicBezTo>
                  <a:pt x="2278045" y="4246064"/>
                  <a:pt x="2261030" y="4229005"/>
                  <a:pt x="2240043" y="4229005"/>
                </a:cubicBezTo>
                <a:lnTo>
                  <a:pt x="1940492" y="4229005"/>
                </a:lnTo>
                <a:cubicBezTo>
                  <a:pt x="1909007" y="4229005"/>
                  <a:pt x="1883489" y="4203421"/>
                  <a:pt x="1883489" y="4171855"/>
                </a:cubicBezTo>
                <a:cubicBezTo>
                  <a:pt x="1883489" y="4140289"/>
                  <a:pt x="1909007" y="4114705"/>
                  <a:pt x="1940492" y="4114705"/>
                </a:cubicBezTo>
                <a:lnTo>
                  <a:pt x="2145798" y="4114705"/>
                </a:lnTo>
                <a:cubicBezTo>
                  <a:pt x="2177283" y="4114705"/>
                  <a:pt x="2202801" y="4089121"/>
                  <a:pt x="2202801" y="4057555"/>
                </a:cubicBezTo>
                <a:lnTo>
                  <a:pt x="2202801" y="3644646"/>
                </a:lnTo>
                <a:cubicBezTo>
                  <a:pt x="2202801" y="3391567"/>
                  <a:pt x="2496272" y="3110865"/>
                  <a:pt x="2780147" y="2839117"/>
                </a:cubicBezTo>
                <a:cubicBezTo>
                  <a:pt x="3093199" y="2541699"/>
                  <a:pt x="3269804" y="2127837"/>
                  <a:pt x="3268189" y="1695450"/>
                </a:cubicBezTo>
                <a:cubicBezTo>
                  <a:pt x="3268189" y="823627"/>
                  <a:pt x="2560686" y="114300"/>
                  <a:pt x="1691103" y="114300"/>
                </a:cubicBezTo>
                <a:cubicBezTo>
                  <a:pt x="821521" y="114300"/>
                  <a:pt x="114018" y="823532"/>
                  <a:pt x="114018" y="1695450"/>
                </a:cubicBezTo>
                <a:cubicBezTo>
                  <a:pt x="112385" y="2127818"/>
                  <a:pt x="288997" y="2541651"/>
                  <a:pt x="602059" y="2839022"/>
                </a:cubicBezTo>
                <a:cubicBezTo>
                  <a:pt x="885935" y="3111246"/>
                  <a:pt x="1179406" y="3391948"/>
                  <a:pt x="1179406" y="3644646"/>
                </a:cubicBezTo>
                <a:lnTo>
                  <a:pt x="1179406" y="4057555"/>
                </a:lnTo>
                <a:cubicBezTo>
                  <a:pt x="1179406" y="4089121"/>
                  <a:pt x="1204924" y="4114705"/>
                  <a:pt x="1236409" y="4114705"/>
                </a:cubicBezTo>
                <a:lnTo>
                  <a:pt x="1460146" y="4114705"/>
                </a:lnTo>
                <a:cubicBezTo>
                  <a:pt x="1491631" y="4114705"/>
                  <a:pt x="1517149" y="4140289"/>
                  <a:pt x="1517149" y="4171855"/>
                </a:cubicBezTo>
                <a:cubicBezTo>
                  <a:pt x="1517149" y="4203421"/>
                  <a:pt x="1491631" y="4229005"/>
                  <a:pt x="1460146" y="4229005"/>
                </a:cubicBezTo>
                <a:lnTo>
                  <a:pt x="1142354" y="4229005"/>
                </a:lnTo>
                <a:cubicBezTo>
                  <a:pt x="1121367" y="4229005"/>
                  <a:pt x="1104352" y="4246064"/>
                  <a:pt x="1104352" y="4267105"/>
                </a:cubicBezTo>
                <a:cubicBezTo>
                  <a:pt x="1104352" y="4288146"/>
                  <a:pt x="1121367" y="4305205"/>
                  <a:pt x="1142354" y="4305205"/>
                </a:cubicBezTo>
                <a:lnTo>
                  <a:pt x="1460146" y="4305205"/>
                </a:lnTo>
                <a:cubicBezTo>
                  <a:pt x="1491631" y="4305205"/>
                  <a:pt x="1517149" y="4330789"/>
                  <a:pt x="1517149" y="4362355"/>
                </a:cubicBezTo>
                <a:cubicBezTo>
                  <a:pt x="1517149" y="4393921"/>
                  <a:pt x="1491631" y="4419505"/>
                  <a:pt x="1460146" y="4419505"/>
                </a:cubicBezTo>
                <a:lnTo>
                  <a:pt x="1142354" y="4419505"/>
                </a:lnTo>
                <a:cubicBezTo>
                  <a:pt x="1121367" y="4419505"/>
                  <a:pt x="1104352" y="4436564"/>
                  <a:pt x="1104352" y="4457605"/>
                </a:cubicBezTo>
                <a:cubicBezTo>
                  <a:pt x="1104352" y="4478646"/>
                  <a:pt x="1121367" y="4495705"/>
                  <a:pt x="1142354" y="4495705"/>
                </a:cubicBezTo>
                <a:lnTo>
                  <a:pt x="1460146" y="4495705"/>
                </a:lnTo>
                <a:cubicBezTo>
                  <a:pt x="1491631" y="4495705"/>
                  <a:pt x="1517149" y="4521289"/>
                  <a:pt x="1517149" y="4552855"/>
                </a:cubicBezTo>
                <a:cubicBezTo>
                  <a:pt x="1517149" y="4584421"/>
                  <a:pt x="1491631" y="4610005"/>
                  <a:pt x="1460146" y="4610005"/>
                </a:cubicBezTo>
                <a:lnTo>
                  <a:pt x="1142354" y="4610005"/>
                </a:lnTo>
                <a:cubicBezTo>
                  <a:pt x="1121367" y="4610005"/>
                  <a:pt x="1104352" y="4627064"/>
                  <a:pt x="1104352" y="4648105"/>
                </a:cubicBezTo>
                <a:cubicBezTo>
                  <a:pt x="1104352" y="4669146"/>
                  <a:pt x="1121367" y="4686205"/>
                  <a:pt x="1142354" y="4686205"/>
                </a:cubicBezTo>
                <a:lnTo>
                  <a:pt x="1460146" y="4686205"/>
                </a:lnTo>
                <a:cubicBezTo>
                  <a:pt x="1491631" y="4686205"/>
                  <a:pt x="1517149" y="4711789"/>
                  <a:pt x="1517149" y="4743355"/>
                </a:cubicBezTo>
                <a:cubicBezTo>
                  <a:pt x="1517149" y="4774921"/>
                  <a:pt x="1491631" y="4800505"/>
                  <a:pt x="1460146" y="4800505"/>
                </a:cubicBezTo>
                <a:lnTo>
                  <a:pt x="1142354" y="4800505"/>
                </a:lnTo>
                <a:cubicBezTo>
                  <a:pt x="1121367" y="4800505"/>
                  <a:pt x="1104352" y="4817564"/>
                  <a:pt x="1104352" y="4838605"/>
                </a:cubicBezTo>
                <a:cubicBezTo>
                  <a:pt x="1104352" y="4859646"/>
                  <a:pt x="1121367" y="4876705"/>
                  <a:pt x="1142354" y="4876705"/>
                </a:cubicBezTo>
                <a:lnTo>
                  <a:pt x="1459956" y="4876705"/>
                </a:lnTo>
                <a:cubicBezTo>
                  <a:pt x="1491441" y="4876705"/>
                  <a:pt x="1516959" y="4902289"/>
                  <a:pt x="1516959" y="4933855"/>
                </a:cubicBezTo>
                <a:lnTo>
                  <a:pt x="1516959" y="5186663"/>
                </a:lnTo>
                <a:lnTo>
                  <a:pt x="1402953" y="5186663"/>
                </a:lnTo>
                <a:lnTo>
                  <a:pt x="1402953" y="4991005"/>
                </a:lnTo>
                <a:lnTo>
                  <a:pt x="1142164" y="4991005"/>
                </a:lnTo>
                <a:cubicBezTo>
                  <a:pt x="1107658" y="4990986"/>
                  <a:pt x="1074187" y="4979194"/>
                  <a:pt x="1047253" y="4957572"/>
                </a:cubicBezTo>
                <a:cubicBezTo>
                  <a:pt x="981719" y="4904966"/>
                  <a:pt x="971126" y="4809058"/>
                  <a:pt x="1023597" y="4743355"/>
                </a:cubicBezTo>
                <a:cubicBezTo>
                  <a:pt x="979135" y="4687681"/>
                  <a:pt x="979135" y="4608529"/>
                  <a:pt x="1023597" y="4552855"/>
                </a:cubicBezTo>
                <a:cubicBezTo>
                  <a:pt x="979135" y="4497181"/>
                  <a:pt x="979135" y="4418029"/>
                  <a:pt x="1023597" y="4362355"/>
                </a:cubicBezTo>
                <a:cubicBezTo>
                  <a:pt x="1015484" y="4352182"/>
                  <a:pt x="1008710" y="4341009"/>
                  <a:pt x="1003437" y="4329103"/>
                </a:cubicBezTo>
                <a:cubicBezTo>
                  <a:pt x="969340" y="4252198"/>
                  <a:pt x="1003884" y="4162130"/>
                  <a:pt x="1080600" y="4127945"/>
                </a:cubicBezTo>
                <a:cubicBezTo>
                  <a:pt x="1070549" y="4105847"/>
                  <a:pt x="1065361" y="4081844"/>
                  <a:pt x="1065399" y="4057555"/>
                </a:cubicBezTo>
                <a:lnTo>
                  <a:pt x="1065399" y="3644646"/>
                </a:lnTo>
                <a:cubicBezTo>
                  <a:pt x="1065399" y="3440811"/>
                  <a:pt x="777439" y="3165062"/>
                  <a:pt x="523300" y="2921699"/>
                </a:cubicBezTo>
                <a:cubicBezTo>
                  <a:pt x="187641" y="2602802"/>
                  <a:pt x="-1720" y="2159060"/>
                  <a:pt x="12" y="1695450"/>
                </a:cubicBezTo>
                <a:cubicBezTo>
                  <a:pt x="12" y="760571"/>
                  <a:pt x="758628" y="0"/>
                  <a:pt x="1691103" y="0"/>
                </a:cubicBezTo>
                <a:close/>
              </a:path>
            </a:pathLst>
          </a:custGeom>
          <a:solidFill>
            <a:schemeClr val="accent2"/>
          </a:solidFill>
          <a:ln w="9501" cap="flat">
            <a:noFill/>
            <a:prstDash val="solid"/>
            <a:miter/>
          </a:ln>
          <a:effectLst>
            <a:outerShdw blurRad="50800" dist="38100" dir="8100000" algn="tr" rotWithShape="0">
              <a:prstClr val="black">
                <a:alpha val="9000"/>
              </a:prstClr>
            </a:outerShdw>
          </a:effectLst>
        </p:spPr>
        <p:txBody>
          <a:bodyPr rtlCol="0" anchor="ctr"/>
          <a:lstStyle/>
          <a:p>
            <a:endParaRPr lang="en-US"/>
          </a:p>
        </p:txBody>
      </p:sp>
      <p:sp>
        <p:nvSpPr>
          <p:cNvPr id="26" name="Freeform 25">
            <a:extLst>
              <a:ext uri="{FF2B5EF4-FFF2-40B4-BE49-F238E27FC236}">
                <a16:creationId xmlns:a16="http://schemas.microsoft.com/office/drawing/2014/main" id="{6AD9F7AB-AF9E-AF4E-9B28-326F1511F813}"/>
              </a:ext>
            </a:extLst>
          </p:cNvPr>
          <p:cNvSpPr/>
          <p:nvPr/>
        </p:nvSpPr>
        <p:spPr>
          <a:xfrm>
            <a:off x="3586225" y="3603812"/>
            <a:ext cx="2122046" cy="3254188"/>
          </a:xfrm>
          <a:custGeom>
            <a:avLst/>
            <a:gdLst>
              <a:gd name="connsiteX0" fmla="*/ 1691103 w 3382206"/>
              <a:gd name="connsiteY0" fmla="*/ 0 h 5186663"/>
              <a:gd name="connsiteX1" fmla="*/ 3382195 w 3382206"/>
              <a:gd name="connsiteY1" fmla="*/ 1695450 h 5186663"/>
              <a:gd name="connsiteX2" fmla="*/ 2858907 w 3382206"/>
              <a:gd name="connsiteY2" fmla="*/ 2921699 h 5186663"/>
              <a:gd name="connsiteX3" fmla="*/ 2316807 w 3382206"/>
              <a:gd name="connsiteY3" fmla="*/ 3644646 h 5186663"/>
              <a:gd name="connsiteX4" fmla="*/ 2316807 w 3382206"/>
              <a:gd name="connsiteY4" fmla="*/ 4057555 h 5186663"/>
              <a:gd name="connsiteX5" fmla="*/ 2301606 w 3382206"/>
              <a:gd name="connsiteY5" fmla="*/ 4127945 h 5186663"/>
              <a:gd name="connsiteX6" fmla="*/ 2334773 w 3382206"/>
              <a:gd name="connsiteY6" fmla="*/ 4148157 h 5186663"/>
              <a:gd name="connsiteX7" fmla="*/ 2358609 w 3382206"/>
              <a:gd name="connsiteY7" fmla="*/ 4362355 h 5186663"/>
              <a:gd name="connsiteX8" fmla="*/ 2358609 w 3382206"/>
              <a:gd name="connsiteY8" fmla="*/ 4552855 h 5186663"/>
              <a:gd name="connsiteX9" fmla="*/ 2358609 w 3382206"/>
              <a:gd name="connsiteY9" fmla="*/ 4743355 h 5186663"/>
              <a:gd name="connsiteX10" fmla="*/ 2391956 w 3382206"/>
              <a:gd name="connsiteY10" fmla="*/ 4838509 h 5186663"/>
              <a:gd name="connsiteX11" fmla="*/ 2240043 w 3382206"/>
              <a:gd name="connsiteY11" fmla="*/ 4991005 h 5186663"/>
              <a:gd name="connsiteX12" fmla="*/ 1997495 w 3382206"/>
              <a:gd name="connsiteY12" fmla="*/ 4991005 h 5186663"/>
              <a:gd name="connsiteX13" fmla="*/ 1997495 w 3382206"/>
              <a:gd name="connsiteY13" fmla="*/ 5186663 h 5186663"/>
              <a:gd name="connsiteX14" fmla="*/ 1883489 w 3382206"/>
              <a:gd name="connsiteY14" fmla="*/ 5186663 h 5186663"/>
              <a:gd name="connsiteX15" fmla="*/ 1883489 w 3382206"/>
              <a:gd name="connsiteY15" fmla="*/ 4933855 h 5186663"/>
              <a:gd name="connsiteX16" fmla="*/ 1940492 w 3382206"/>
              <a:gd name="connsiteY16" fmla="*/ 4876705 h 5186663"/>
              <a:gd name="connsiteX17" fmla="*/ 2240043 w 3382206"/>
              <a:gd name="connsiteY17" fmla="*/ 4876705 h 5186663"/>
              <a:gd name="connsiteX18" fmla="*/ 2278045 w 3382206"/>
              <a:gd name="connsiteY18" fmla="*/ 4838605 h 5186663"/>
              <a:gd name="connsiteX19" fmla="*/ 2240043 w 3382206"/>
              <a:gd name="connsiteY19" fmla="*/ 4800505 h 5186663"/>
              <a:gd name="connsiteX20" fmla="*/ 1940492 w 3382206"/>
              <a:gd name="connsiteY20" fmla="*/ 4800505 h 5186663"/>
              <a:gd name="connsiteX21" fmla="*/ 1883489 w 3382206"/>
              <a:gd name="connsiteY21" fmla="*/ 4743355 h 5186663"/>
              <a:gd name="connsiteX22" fmla="*/ 1940492 w 3382206"/>
              <a:gd name="connsiteY22" fmla="*/ 4686205 h 5186663"/>
              <a:gd name="connsiteX23" fmla="*/ 2240043 w 3382206"/>
              <a:gd name="connsiteY23" fmla="*/ 4686205 h 5186663"/>
              <a:gd name="connsiteX24" fmla="*/ 2278045 w 3382206"/>
              <a:gd name="connsiteY24" fmla="*/ 4648105 h 5186663"/>
              <a:gd name="connsiteX25" fmla="*/ 2240043 w 3382206"/>
              <a:gd name="connsiteY25" fmla="*/ 4610005 h 5186663"/>
              <a:gd name="connsiteX26" fmla="*/ 1940492 w 3382206"/>
              <a:gd name="connsiteY26" fmla="*/ 4610005 h 5186663"/>
              <a:gd name="connsiteX27" fmla="*/ 1883489 w 3382206"/>
              <a:gd name="connsiteY27" fmla="*/ 4552855 h 5186663"/>
              <a:gd name="connsiteX28" fmla="*/ 1940492 w 3382206"/>
              <a:gd name="connsiteY28" fmla="*/ 4495705 h 5186663"/>
              <a:gd name="connsiteX29" fmla="*/ 2240043 w 3382206"/>
              <a:gd name="connsiteY29" fmla="*/ 4495705 h 5186663"/>
              <a:gd name="connsiteX30" fmla="*/ 2278045 w 3382206"/>
              <a:gd name="connsiteY30" fmla="*/ 4457605 h 5186663"/>
              <a:gd name="connsiteX31" fmla="*/ 2240043 w 3382206"/>
              <a:gd name="connsiteY31" fmla="*/ 4419505 h 5186663"/>
              <a:gd name="connsiteX32" fmla="*/ 1940492 w 3382206"/>
              <a:gd name="connsiteY32" fmla="*/ 4419505 h 5186663"/>
              <a:gd name="connsiteX33" fmla="*/ 1883489 w 3382206"/>
              <a:gd name="connsiteY33" fmla="*/ 4362355 h 5186663"/>
              <a:gd name="connsiteX34" fmla="*/ 1940492 w 3382206"/>
              <a:gd name="connsiteY34" fmla="*/ 4305205 h 5186663"/>
              <a:gd name="connsiteX35" fmla="*/ 2240043 w 3382206"/>
              <a:gd name="connsiteY35" fmla="*/ 4305205 h 5186663"/>
              <a:gd name="connsiteX36" fmla="*/ 2278045 w 3382206"/>
              <a:gd name="connsiteY36" fmla="*/ 4267105 h 5186663"/>
              <a:gd name="connsiteX37" fmla="*/ 2240043 w 3382206"/>
              <a:gd name="connsiteY37" fmla="*/ 4229005 h 5186663"/>
              <a:gd name="connsiteX38" fmla="*/ 1940492 w 3382206"/>
              <a:gd name="connsiteY38" fmla="*/ 4229005 h 5186663"/>
              <a:gd name="connsiteX39" fmla="*/ 1883489 w 3382206"/>
              <a:gd name="connsiteY39" fmla="*/ 4171855 h 5186663"/>
              <a:gd name="connsiteX40" fmla="*/ 1940492 w 3382206"/>
              <a:gd name="connsiteY40" fmla="*/ 4114705 h 5186663"/>
              <a:gd name="connsiteX41" fmla="*/ 2145798 w 3382206"/>
              <a:gd name="connsiteY41" fmla="*/ 4114705 h 5186663"/>
              <a:gd name="connsiteX42" fmla="*/ 2202801 w 3382206"/>
              <a:gd name="connsiteY42" fmla="*/ 4057555 h 5186663"/>
              <a:gd name="connsiteX43" fmla="*/ 2202801 w 3382206"/>
              <a:gd name="connsiteY43" fmla="*/ 3644646 h 5186663"/>
              <a:gd name="connsiteX44" fmla="*/ 2780147 w 3382206"/>
              <a:gd name="connsiteY44" fmla="*/ 2839117 h 5186663"/>
              <a:gd name="connsiteX45" fmla="*/ 3268189 w 3382206"/>
              <a:gd name="connsiteY45" fmla="*/ 1695450 h 5186663"/>
              <a:gd name="connsiteX46" fmla="*/ 1691103 w 3382206"/>
              <a:gd name="connsiteY46" fmla="*/ 114300 h 5186663"/>
              <a:gd name="connsiteX47" fmla="*/ 114018 w 3382206"/>
              <a:gd name="connsiteY47" fmla="*/ 1695450 h 5186663"/>
              <a:gd name="connsiteX48" fmla="*/ 602059 w 3382206"/>
              <a:gd name="connsiteY48" fmla="*/ 2839022 h 5186663"/>
              <a:gd name="connsiteX49" fmla="*/ 1179406 w 3382206"/>
              <a:gd name="connsiteY49" fmla="*/ 3644646 h 5186663"/>
              <a:gd name="connsiteX50" fmla="*/ 1179406 w 3382206"/>
              <a:gd name="connsiteY50" fmla="*/ 4057555 h 5186663"/>
              <a:gd name="connsiteX51" fmla="*/ 1236409 w 3382206"/>
              <a:gd name="connsiteY51" fmla="*/ 4114705 h 5186663"/>
              <a:gd name="connsiteX52" fmla="*/ 1460146 w 3382206"/>
              <a:gd name="connsiteY52" fmla="*/ 4114705 h 5186663"/>
              <a:gd name="connsiteX53" fmla="*/ 1517149 w 3382206"/>
              <a:gd name="connsiteY53" fmla="*/ 4171855 h 5186663"/>
              <a:gd name="connsiteX54" fmla="*/ 1460146 w 3382206"/>
              <a:gd name="connsiteY54" fmla="*/ 4229005 h 5186663"/>
              <a:gd name="connsiteX55" fmla="*/ 1142354 w 3382206"/>
              <a:gd name="connsiteY55" fmla="*/ 4229005 h 5186663"/>
              <a:gd name="connsiteX56" fmla="*/ 1104352 w 3382206"/>
              <a:gd name="connsiteY56" fmla="*/ 4267105 h 5186663"/>
              <a:gd name="connsiteX57" fmla="*/ 1142354 w 3382206"/>
              <a:gd name="connsiteY57" fmla="*/ 4305205 h 5186663"/>
              <a:gd name="connsiteX58" fmla="*/ 1460146 w 3382206"/>
              <a:gd name="connsiteY58" fmla="*/ 4305205 h 5186663"/>
              <a:gd name="connsiteX59" fmla="*/ 1517149 w 3382206"/>
              <a:gd name="connsiteY59" fmla="*/ 4362355 h 5186663"/>
              <a:gd name="connsiteX60" fmla="*/ 1460146 w 3382206"/>
              <a:gd name="connsiteY60" fmla="*/ 4419505 h 5186663"/>
              <a:gd name="connsiteX61" fmla="*/ 1142354 w 3382206"/>
              <a:gd name="connsiteY61" fmla="*/ 4419505 h 5186663"/>
              <a:gd name="connsiteX62" fmla="*/ 1104352 w 3382206"/>
              <a:gd name="connsiteY62" fmla="*/ 4457605 h 5186663"/>
              <a:gd name="connsiteX63" fmla="*/ 1142354 w 3382206"/>
              <a:gd name="connsiteY63" fmla="*/ 4495705 h 5186663"/>
              <a:gd name="connsiteX64" fmla="*/ 1460146 w 3382206"/>
              <a:gd name="connsiteY64" fmla="*/ 4495705 h 5186663"/>
              <a:gd name="connsiteX65" fmla="*/ 1517149 w 3382206"/>
              <a:gd name="connsiteY65" fmla="*/ 4552855 h 5186663"/>
              <a:gd name="connsiteX66" fmla="*/ 1460146 w 3382206"/>
              <a:gd name="connsiteY66" fmla="*/ 4610005 h 5186663"/>
              <a:gd name="connsiteX67" fmla="*/ 1142354 w 3382206"/>
              <a:gd name="connsiteY67" fmla="*/ 4610005 h 5186663"/>
              <a:gd name="connsiteX68" fmla="*/ 1104352 w 3382206"/>
              <a:gd name="connsiteY68" fmla="*/ 4648105 h 5186663"/>
              <a:gd name="connsiteX69" fmla="*/ 1142354 w 3382206"/>
              <a:gd name="connsiteY69" fmla="*/ 4686205 h 5186663"/>
              <a:gd name="connsiteX70" fmla="*/ 1460146 w 3382206"/>
              <a:gd name="connsiteY70" fmla="*/ 4686205 h 5186663"/>
              <a:gd name="connsiteX71" fmla="*/ 1517149 w 3382206"/>
              <a:gd name="connsiteY71" fmla="*/ 4743355 h 5186663"/>
              <a:gd name="connsiteX72" fmla="*/ 1460146 w 3382206"/>
              <a:gd name="connsiteY72" fmla="*/ 4800505 h 5186663"/>
              <a:gd name="connsiteX73" fmla="*/ 1142354 w 3382206"/>
              <a:gd name="connsiteY73" fmla="*/ 4800505 h 5186663"/>
              <a:gd name="connsiteX74" fmla="*/ 1104352 w 3382206"/>
              <a:gd name="connsiteY74" fmla="*/ 4838605 h 5186663"/>
              <a:gd name="connsiteX75" fmla="*/ 1142354 w 3382206"/>
              <a:gd name="connsiteY75" fmla="*/ 4876705 h 5186663"/>
              <a:gd name="connsiteX76" fmla="*/ 1459956 w 3382206"/>
              <a:gd name="connsiteY76" fmla="*/ 4876705 h 5186663"/>
              <a:gd name="connsiteX77" fmla="*/ 1516959 w 3382206"/>
              <a:gd name="connsiteY77" fmla="*/ 4933855 h 5186663"/>
              <a:gd name="connsiteX78" fmla="*/ 1516959 w 3382206"/>
              <a:gd name="connsiteY78" fmla="*/ 5186663 h 5186663"/>
              <a:gd name="connsiteX79" fmla="*/ 1402953 w 3382206"/>
              <a:gd name="connsiteY79" fmla="*/ 5186663 h 5186663"/>
              <a:gd name="connsiteX80" fmla="*/ 1402953 w 3382206"/>
              <a:gd name="connsiteY80" fmla="*/ 4991005 h 5186663"/>
              <a:gd name="connsiteX81" fmla="*/ 1142164 w 3382206"/>
              <a:gd name="connsiteY81" fmla="*/ 4991005 h 5186663"/>
              <a:gd name="connsiteX82" fmla="*/ 1047253 w 3382206"/>
              <a:gd name="connsiteY82" fmla="*/ 4957572 h 5186663"/>
              <a:gd name="connsiteX83" fmla="*/ 1023597 w 3382206"/>
              <a:gd name="connsiteY83" fmla="*/ 4743355 h 5186663"/>
              <a:gd name="connsiteX84" fmla="*/ 1023597 w 3382206"/>
              <a:gd name="connsiteY84" fmla="*/ 4552855 h 5186663"/>
              <a:gd name="connsiteX85" fmla="*/ 1023597 w 3382206"/>
              <a:gd name="connsiteY85" fmla="*/ 4362355 h 5186663"/>
              <a:gd name="connsiteX86" fmla="*/ 1003437 w 3382206"/>
              <a:gd name="connsiteY86" fmla="*/ 4329103 h 5186663"/>
              <a:gd name="connsiteX87" fmla="*/ 1080600 w 3382206"/>
              <a:gd name="connsiteY87" fmla="*/ 4127945 h 5186663"/>
              <a:gd name="connsiteX88" fmla="*/ 1065399 w 3382206"/>
              <a:gd name="connsiteY88" fmla="*/ 4057555 h 5186663"/>
              <a:gd name="connsiteX89" fmla="*/ 1065399 w 3382206"/>
              <a:gd name="connsiteY89" fmla="*/ 3644646 h 5186663"/>
              <a:gd name="connsiteX90" fmla="*/ 523300 w 3382206"/>
              <a:gd name="connsiteY90" fmla="*/ 2921699 h 5186663"/>
              <a:gd name="connsiteX91" fmla="*/ 12 w 3382206"/>
              <a:gd name="connsiteY91" fmla="*/ 1695450 h 5186663"/>
              <a:gd name="connsiteX92" fmla="*/ 1691103 w 3382206"/>
              <a:gd name="connsiteY92" fmla="*/ 0 h 518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82206" h="5186663">
                <a:moveTo>
                  <a:pt x="1691103" y="0"/>
                </a:moveTo>
                <a:cubicBezTo>
                  <a:pt x="2623579" y="0"/>
                  <a:pt x="3382195" y="760476"/>
                  <a:pt x="3382195" y="1695450"/>
                </a:cubicBezTo>
                <a:cubicBezTo>
                  <a:pt x="3383924" y="2159060"/>
                  <a:pt x="3194569" y="2602802"/>
                  <a:pt x="2858907" y="2921699"/>
                </a:cubicBezTo>
                <a:cubicBezTo>
                  <a:pt x="2604768" y="3165062"/>
                  <a:pt x="2316807" y="3440811"/>
                  <a:pt x="2316807" y="3644646"/>
                </a:cubicBezTo>
                <a:lnTo>
                  <a:pt x="2316807" y="4057555"/>
                </a:lnTo>
                <a:cubicBezTo>
                  <a:pt x="2316845" y="4081844"/>
                  <a:pt x="2311658" y="4105847"/>
                  <a:pt x="2301606" y="4127945"/>
                </a:cubicBezTo>
                <a:cubicBezTo>
                  <a:pt x="2313472" y="4133231"/>
                  <a:pt x="2324626" y="4140032"/>
                  <a:pt x="2334773" y="4148157"/>
                </a:cubicBezTo>
                <a:cubicBezTo>
                  <a:pt x="2400345" y="4200706"/>
                  <a:pt x="2411024" y="4296604"/>
                  <a:pt x="2358609" y="4362355"/>
                </a:cubicBezTo>
                <a:cubicBezTo>
                  <a:pt x="2403072" y="4418029"/>
                  <a:pt x="2403072" y="4497181"/>
                  <a:pt x="2358609" y="4552855"/>
                </a:cubicBezTo>
                <a:cubicBezTo>
                  <a:pt x="2403072" y="4608529"/>
                  <a:pt x="2403072" y="4687681"/>
                  <a:pt x="2358609" y="4743355"/>
                </a:cubicBezTo>
                <a:cubicBezTo>
                  <a:pt x="2380176" y="4770358"/>
                  <a:pt x="2391937" y="4803915"/>
                  <a:pt x="2391956" y="4838509"/>
                </a:cubicBezTo>
                <a:cubicBezTo>
                  <a:pt x="2392013" y="4922682"/>
                  <a:pt x="2323999" y="4990948"/>
                  <a:pt x="2240043" y="4991005"/>
                </a:cubicBezTo>
                <a:lnTo>
                  <a:pt x="1997495" y="4991005"/>
                </a:lnTo>
                <a:lnTo>
                  <a:pt x="1997495" y="5186663"/>
                </a:lnTo>
                <a:lnTo>
                  <a:pt x="1883489" y="5186663"/>
                </a:lnTo>
                <a:lnTo>
                  <a:pt x="1883489" y="4933855"/>
                </a:lnTo>
                <a:cubicBezTo>
                  <a:pt x="1883489" y="4902289"/>
                  <a:pt x="1909007" y="4876705"/>
                  <a:pt x="1940492" y="4876705"/>
                </a:cubicBezTo>
                <a:lnTo>
                  <a:pt x="2240043" y="4876705"/>
                </a:lnTo>
                <a:cubicBezTo>
                  <a:pt x="2261030" y="4876705"/>
                  <a:pt x="2278045" y="4859646"/>
                  <a:pt x="2278045" y="4838605"/>
                </a:cubicBezTo>
                <a:cubicBezTo>
                  <a:pt x="2278045" y="4817564"/>
                  <a:pt x="2261030" y="4800505"/>
                  <a:pt x="2240043" y="4800505"/>
                </a:cubicBezTo>
                <a:lnTo>
                  <a:pt x="1940492" y="4800505"/>
                </a:lnTo>
                <a:cubicBezTo>
                  <a:pt x="1909007" y="4800505"/>
                  <a:pt x="1883489" y="4774921"/>
                  <a:pt x="1883489" y="4743355"/>
                </a:cubicBezTo>
                <a:cubicBezTo>
                  <a:pt x="1883489" y="4711789"/>
                  <a:pt x="1909007" y="4686205"/>
                  <a:pt x="1940492" y="4686205"/>
                </a:cubicBezTo>
                <a:lnTo>
                  <a:pt x="2240043" y="4686205"/>
                </a:lnTo>
                <a:cubicBezTo>
                  <a:pt x="2261030" y="4686205"/>
                  <a:pt x="2278045" y="4669146"/>
                  <a:pt x="2278045" y="4648105"/>
                </a:cubicBezTo>
                <a:cubicBezTo>
                  <a:pt x="2278045" y="4627064"/>
                  <a:pt x="2261030" y="4610005"/>
                  <a:pt x="2240043" y="4610005"/>
                </a:cubicBezTo>
                <a:lnTo>
                  <a:pt x="1940492" y="4610005"/>
                </a:lnTo>
                <a:cubicBezTo>
                  <a:pt x="1909007" y="4610005"/>
                  <a:pt x="1883489" y="4584421"/>
                  <a:pt x="1883489" y="4552855"/>
                </a:cubicBezTo>
                <a:cubicBezTo>
                  <a:pt x="1883489" y="4521289"/>
                  <a:pt x="1909007" y="4495705"/>
                  <a:pt x="1940492" y="4495705"/>
                </a:cubicBezTo>
                <a:lnTo>
                  <a:pt x="2240043" y="4495705"/>
                </a:lnTo>
                <a:cubicBezTo>
                  <a:pt x="2261030" y="4495705"/>
                  <a:pt x="2278045" y="4478646"/>
                  <a:pt x="2278045" y="4457605"/>
                </a:cubicBezTo>
                <a:cubicBezTo>
                  <a:pt x="2278045" y="4436564"/>
                  <a:pt x="2261030" y="4419505"/>
                  <a:pt x="2240043" y="4419505"/>
                </a:cubicBezTo>
                <a:lnTo>
                  <a:pt x="1940492" y="4419505"/>
                </a:lnTo>
                <a:cubicBezTo>
                  <a:pt x="1909007" y="4419505"/>
                  <a:pt x="1883489" y="4393921"/>
                  <a:pt x="1883489" y="4362355"/>
                </a:cubicBezTo>
                <a:cubicBezTo>
                  <a:pt x="1883489" y="4330789"/>
                  <a:pt x="1909007" y="4305205"/>
                  <a:pt x="1940492" y="4305205"/>
                </a:cubicBezTo>
                <a:lnTo>
                  <a:pt x="2240043" y="4305205"/>
                </a:lnTo>
                <a:cubicBezTo>
                  <a:pt x="2261030" y="4305205"/>
                  <a:pt x="2278045" y="4288146"/>
                  <a:pt x="2278045" y="4267105"/>
                </a:cubicBezTo>
                <a:cubicBezTo>
                  <a:pt x="2278045" y="4246064"/>
                  <a:pt x="2261030" y="4229005"/>
                  <a:pt x="2240043" y="4229005"/>
                </a:cubicBezTo>
                <a:lnTo>
                  <a:pt x="1940492" y="4229005"/>
                </a:lnTo>
                <a:cubicBezTo>
                  <a:pt x="1909007" y="4229005"/>
                  <a:pt x="1883489" y="4203421"/>
                  <a:pt x="1883489" y="4171855"/>
                </a:cubicBezTo>
                <a:cubicBezTo>
                  <a:pt x="1883489" y="4140289"/>
                  <a:pt x="1909007" y="4114705"/>
                  <a:pt x="1940492" y="4114705"/>
                </a:cubicBezTo>
                <a:lnTo>
                  <a:pt x="2145798" y="4114705"/>
                </a:lnTo>
                <a:cubicBezTo>
                  <a:pt x="2177283" y="4114705"/>
                  <a:pt x="2202801" y="4089121"/>
                  <a:pt x="2202801" y="4057555"/>
                </a:cubicBezTo>
                <a:lnTo>
                  <a:pt x="2202801" y="3644646"/>
                </a:lnTo>
                <a:cubicBezTo>
                  <a:pt x="2202801" y="3391567"/>
                  <a:pt x="2496272" y="3110865"/>
                  <a:pt x="2780147" y="2839117"/>
                </a:cubicBezTo>
                <a:cubicBezTo>
                  <a:pt x="3093199" y="2541699"/>
                  <a:pt x="3269804" y="2127837"/>
                  <a:pt x="3268189" y="1695450"/>
                </a:cubicBezTo>
                <a:cubicBezTo>
                  <a:pt x="3268189" y="823627"/>
                  <a:pt x="2560686" y="114300"/>
                  <a:pt x="1691103" y="114300"/>
                </a:cubicBezTo>
                <a:cubicBezTo>
                  <a:pt x="821521" y="114300"/>
                  <a:pt x="114018" y="823532"/>
                  <a:pt x="114018" y="1695450"/>
                </a:cubicBezTo>
                <a:cubicBezTo>
                  <a:pt x="112385" y="2127818"/>
                  <a:pt x="288997" y="2541651"/>
                  <a:pt x="602059" y="2839022"/>
                </a:cubicBezTo>
                <a:cubicBezTo>
                  <a:pt x="885935" y="3111246"/>
                  <a:pt x="1179406" y="3391948"/>
                  <a:pt x="1179406" y="3644646"/>
                </a:cubicBezTo>
                <a:lnTo>
                  <a:pt x="1179406" y="4057555"/>
                </a:lnTo>
                <a:cubicBezTo>
                  <a:pt x="1179406" y="4089121"/>
                  <a:pt x="1204924" y="4114705"/>
                  <a:pt x="1236409" y="4114705"/>
                </a:cubicBezTo>
                <a:lnTo>
                  <a:pt x="1460146" y="4114705"/>
                </a:lnTo>
                <a:cubicBezTo>
                  <a:pt x="1491631" y="4114705"/>
                  <a:pt x="1517149" y="4140289"/>
                  <a:pt x="1517149" y="4171855"/>
                </a:cubicBezTo>
                <a:cubicBezTo>
                  <a:pt x="1517149" y="4203421"/>
                  <a:pt x="1491631" y="4229005"/>
                  <a:pt x="1460146" y="4229005"/>
                </a:cubicBezTo>
                <a:lnTo>
                  <a:pt x="1142354" y="4229005"/>
                </a:lnTo>
                <a:cubicBezTo>
                  <a:pt x="1121367" y="4229005"/>
                  <a:pt x="1104352" y="4246064"/>
                  <a:pt x="1104352" y="4267105"/>
                </a:cubicBezTo>
                <a:cubicBezTo>
                  <a:pt x="1104352" y="4288146"/>
                  <a:pt x="1121367" y="4305205"/>
                  <a:pt x="1142354" y="4305205"/>
                </a:cubicBezTo>
                <a:lnTo>
                  <a:pt x="1460146" y="4305205"/>
                </a:lnTo>
                <a:cubicBezTo>
                  <a:pt x="1491631" y="4305205"/>
                  <a:pt x="1517149" y="4330789"/>
                  <a:pt x="1517149" y="4362355"/>
                </a:cubicBezTo>
                <a:cubicBezTo>
                  <a:pt x="1517149" y="4393921"/>
                  <a:pt x="1491631" y="4419505"/>
                  <a:pt x="1460146" y="4419505"/>
                </a:cubicBezTo>
                <a:lnTo>
                  <a:pt x="1142354" y="4419505"/>
                </a:lnTo>
                <a:cubicBezTo>
                  <a:pt x="1121367" y="4419505"/>
                  <a:pt x="1104352" y="4436564"/>
                  <a:pt x="1104352" y="4457605"/>
                </a:cubicBezTo>
                <a:cubicBezTo>
                  <a:pt x="1104352" y="4478646"/>
                  <a:pt x="1121367" y="4495705"/>
                  <a:pt x="1142354" y="4495705"/>
                </a:cubicBezTo>
                <a:lnTo>
                  <a:pt x="1460146" y="4495705"/>
                </a:lnTo>
                <a:cubicBezTo>
                  <a:pt x="1491631" y="4495705"/>
                  <a:pt x="1517149" y="4521289"/>
                  <a:pt x="1517149" y="4552855"/>
                </a:cubicBezTo>
                <a:cubicBezTo>
                  <a:pt x="1517149" y="4584421"/>
                  <a:pt x="1491631" y="4610005"/>
                  <a:pt x="1460146" y="4610005"/>
                </a:cubicBezTo>
                <a:lnTo>
                  <a:pt x="1142354" y="4610005"/>
                </a:lnTo>
                <a:cubicBezTo>
                  <a:pt x="1121367" y="4610005"/>
                  <a:pt x="1104352" y="4627064"/>
                  <a:pt x="1104352" y="4648105"/>
                </a:cubicBezTo>
                <a:cubicBezTo>
                  <a:pt x="1104352" y="4669146"/>
                  <a:pt x="1121367" y="4686205"/>
                  <a:pt x="1142354" y="4686205"/>
                </a:cubicBezTo>
                <a:lnTo>
                  <a:pt x="1460146" y="4686205"/>
                </a:lnTo>
                <a:cubicBezTo>
                  <a:pt x="1491631" y="4686205"/>
                  <a:pt x="1517149" y="4711789"/>
                  <a:pt x="1517149" y="4743355"/>
                </a:cubicBezTo>
                <a:cubicBezTo>
                  <a:pt x="1517149" y="4774921"/>
                  <a:pt x="1491631" y="4800505"/>
                  <a:pt x="1460146" y="4800505"/>
                </a:cubicBezTo>
                <a:lnTo>
                  <a:pt x="1142354" y="4800505"/>
                </a:lnTo>
                <a:cubicBezTo>
                  <a:pt x="1121367" y="4800505"/>
                  <a:pt x="1104352" y="4817564"/>
                  <a:pt x="1104352" y="4838605"/>
                </a:cubicBezTo>
                <a:cubicBezTo>
                  <a:pt x="1104352" y="4859646"/>
                  <a:pt x="1121367" y="4876705"/>
                  <a:pt x="1142354" y="4876705"/>
                </a:cubicBezTo>
                <a:lnTo>
                  <a:pt x="1459956" y="4876705"/>
                </a:lnTo>
                <a:cubicBezTo>
                  <a:pt x="1491441" y="4876705"/>
                  <a:pt x="1516959" y="4902289"/>
                  <a:pt x="1516959" y="4933855"/>
                </a:cubicBezTo>
                <a:lnTo>
                  <a:pt x="1516959" y="5186663"/>
                </a:lnTo>
                <a:lnTo>
                  <a:pt x="1402953" y="5186663"/>
                </a:lnTo>
                <a:lnTo>
                  <a:pt x="1402953" y="4991005"/>
                </a:lnTo>
                <a:lnTo>
                  <a:pt x="1142164" y="4991005"/>
                </a:lnTo>
                <a:cubicBezTo>
                  <a:pt x="1107658" y="4990986"/>
                  <a:pt x="1074187" y="4979194"/>
                  <a:pt x="1047253" y="4957572"/>
                </a:cubicBezTo>
                <a:cubicBezTo>
                  <a:pt x="981719" y="4904966"/>
                  <a:pt x="971126" y="4809058"/>
                  <a:pt x="1023597" y="4743355"/>
                </a:cubicBezTo>
                <a:cubicBezTo>
                  <a:pt x="979135" y="4687681"/>
                  <a:pt x="979135" y="4608529"/>
                  <a:pt x="1023597" y="4552855"/>
                </a:cubicBezTo>
                <a:cubicBezTo>
                  <a:pt x="979135" y="4497181"/>
                  <a:pt x="979135" y="4418029"/>
                  <a:pt x="1023597" y="4362355"/>
                </a:cubicBezTo>
                <a:cubicBezTo>
                  <a:pt x="1015484" y="4352182"/>
                  <a:pt x="1008710" y="4341009"/>
                  <a:pt x="1003437" y="4329103"/>
                </a:cubicBezTo>
                <a:cubicBezTo>
                  <a:pt x="969340" y="4252198"/>
                  <a:pt x="1003884" y="4162130"/>
                  <a:pt x="1080600" y="4127945"/>
                </a:cubicBezTo>
                <a:cubicBezTo>
                  <a:pt x="1070549" y="4105847"/>
                  <a:pt x="1065361" y="4081844"/>
                  <a:pt x="1065399" y="4057555"/>
                </a:cubicBezTo>
                <a:lnTo>
                  <a:pt x="1065399" y="3644646"/>
                </a:lnTo>
                <a:cubicBezTo>
                  <a:pt x="1065399" y="3440811"/>
                  <a:pt x="777439" y="3165062"/>
                  <a:pt x="523300" y="2921699"/>
                </a:cubicBezTo>
                <a:cubicBezTo>
                  <a:pt x="187641" y="2602802"/>
                  <a:pt x="-1720" y="2159060"/>
                  <a:pt x="12" y="1695450"/>
                </a:cubicBezTo>
                <a:cubicBezTo>
                  <a:pt x="12" y="760571"/>
                  <a:pt x="758628" y="0"/>
                  <a:pt x="1691103" y="0"/>
                </a:cubicBezTo>
                <a:close/>
              </a:path>
            </a:pathLst>
          </a:custGeom>
          <a:solidFill>
            <a:schemeClr val="accent3"/>
          </a:solidFill>
          <a:ln w="9501" cap="flat">
            <a:noFill/>
            <a:prstDash val="solid"/>
            <a:miter/>
          </a:ln>
          <a:effectLst>
            <a:outerShdw blurRad="50800" dist="38100" dir="8100000" algn="tr" rotWithShape="0">
              <a:prstClr val="black">
                <a:alpha val="9000"/>
              </a:prstClr>
            </a:outerShdw>
          </a:effectLst>
        </p:spPr>
        <p:txBody>
          <a:bodyPr rtlCol="0" anchor="ctr"/>
          <a:lstStyle/>
          <a:p>
            <a:endParaRPr lang="en-US"/>
          </a:p>
        </p:txBody>
      </p:sp>
      <p:sp>
        <p:nvSpPr>
          <p:cNvPr id="29" name="Freeform 28">
            <a:extLst>
              <a:ext uri="{FF2B5EF4-FFF2-40B4-BE49-F238E27FC236}">
                <a16:creationId xmlns:a16="http://schemas.microsoft.com/office/drawing/2014/main" id="{6A17F4D8-302B-FC41-87B3-84036C920D56}"/>
              </a:ext>
            </a:extLst>
          </p:cNvPr>
          <p:cNvSpPr/>
          <p:nvPr/>
        </p:nvSpPr>
        <p:spPr>
          <a:xfrm>
            <a:off x="6284602" y="3603812"/>
            <a:ext cx="2122046" cy="3254188"/>
          </a:xfrm>
          <a:custGeom>
            <a:avLst/>
            <a:gdLst>
              <a:gd name="connsiteX0" fmla="*/ 1691103 w 3382206"/>
              <a:gd name="connsiteY0" fmla="*/ 0 h 5186663"/>
              <a:gd name="connsiteX1" fmla="*/ 3382195 w 3382206"/>
              <a:gd name="connsiteY1" fmla="*/ 1695450 h 5186663"/>
              <a:gd name="connsiteX2" fmla="*/ 2858907 w 3382206"/>
              <a:gd name="connsiteY2" fmla="*/ 2921699 h 5186663"/>
              <a:gd name="connsiteX3" fmla="*/ 2316807 w 3382206"/>
              <a:gd name="connsiteY3" fmla="*/ 3644646 h 5186663"/>
              <a:gd name="connsiteX4" fmla="*/ 2316807 w 3382206"/>
              <a:gd name="connsiteY4" fmla="*/ 4057555 h 5186663"/>
              <a:gd name="connsiteX5" fmla="*/ 2301606 w 3382206"/>
              <a:gd name="connsiteY5" fmla="*/ 4127945 h 5186663"/>
              <a:gd name="connsiteX6" fmla="*/ 2334773 w 3382206"/>
              <a:gd name="connsiteY6" fmla="*/ 4148157 h 5186663"/>
              <a:gd name="connsiteX7" fmla="*/ 2358609 w 3382206"/>
              <a:gd name="connsiteY7" fmla="*/ 4362355 h 5186663"/>
              <a:gd name="connsiteX8" fmla="*/ 2358609 w 3382206"/>
              <a:gd name="connsiteY8" fmla="*/ 4552855 h 5186663"/>
              <a:gd name="connsiteX9" fmla="*/ 2358609 w 3382206"/>
              <a:gd name="connsiteY9" fmla="*/ 4743355 h 5186663"/>
              <a:gd name="connsiteX10" fmla="*/ 2391956 w 3382206"/>
              <a:gd name="connsiteY10" fmla="*/ 4838509 h 5186663"/>
              <a:gd name="connsiteX11" fmla="*/ 2240043 w 3382206"/>
              <a:gd name="connsiteY11" fmla="*/ 4991005 h 5186663"/>
              <a:gd name="connsiteX12" fmla="*/ 1997495 w 3382206"/>
              <a:gd name="connsiteY12" fmla="*/ 4991005 h 5186663"/>
              <a:gd name="connsiteX13" fmla="*/ 1997495 w 3382206"/>
              <a:gd name="connsiteY13" fmla="*/ 5186663 h 5186663"/>
              <a:gd name="connsiteX14" fmla="*/ 1883489 w 3382206"/>
              <a:gd name="connsiteY14" fmla="*/ 5186663 h 5186663"/>
              <a:gd name="connsiteX15" fmla="*/ 1883489 w 3382206"/>
              <a:gd name="connsiteY15" fmla="*/ 4933855 h 5186663"/>
              <a:gd name="connsiteX16" fmla="*/ 1940492 w 3382206"/>
              <a:gd name="connsiteY16" fmla="*/ 4876705 h 5186663"/>
              <a:gd name="connsiteX17" fmla="*/ 2240043 w 3382206"/>
              <a:gd name="connsiteY17" fmla="*/ 4876705 h 5186663"/>
              <a:gd name="connsiteX18" fmla="*/ 2278045 w 3382206"/>
              <a:gd name="connsiteY18" fmla="*/ 4838605 h 5186663"/>
              <a:gd name="connsiteX19" fmla="*/ 2240043 w 3382206"/>
              <a:gd name="connsiteY19" fmla="*/ 4800505 h 5186663"/>
              <a:gd name="connsiteX20" fmla="*/ 1940492 w 3382206"/>
              <a:gd name="connsiteY20" fmla="*/ 4800505 h 5186663"/>
              <a:gd name="connsiteX21" fmla="*/ 1883489 w 3382206"/>
              <a:gd name="connsiteY21" fmla="*/ 4743355 h 5186663"/>
              <a:gd name="connsiteX22" fmla="*/ 1940492 w 3382206"/>
              <a:gd name="connsiteY22" fmla="*/ 4686205 h 5186663"/>
              <a:gd name="connsiteX23" fmla="*/ 2240043 w 3382206"/>
              <a:gd name="connsiteY23" fmla="*/ 4686205 h 5186663"/>
              <a:gd name="connsiteX24" fmla="*/ 2278045 w 3382206"/>
              <a:gd name="connsiteY24" fmla="*/ 4648105 h 5186663"/>
              <a:gd name="connsiteX25" fmla="*/ 2240043 w 3382206"/>
              <a:gd name="connsiteY25" fmla="*/ 4610005 h 5186663"/>
              <a:gd name="connsiteX26" fmla="*/ 1940492 w 3382206"/>
              <a:gd name="connsiteY26" fmla="*/ 4610005 h 5186663"/>
              <a:gd name="connsiteX27" fmla="*/ 1883489 w 3382206"/>
              <a:gd name="connsiteY27" fmla="*/ 4552855 h 5186663"/>
              <a:gd name="connsiteX28" fmla="*/ 1940492 w 3382206"/>
              <a:gd name="connsiteY28" fmla="*/ 4495705 h 5186663"/>
              <a:gd name="connsiteX29" fmla="*/ 2240043 w 3382206"/>
              <a:gd name="connsiteY29" fmla="*/ 4495705 h 5186663"/>
              <a:gd name="connsiteX30" fmla="*/ 2278045 w 3382206"/>
              <a:gd name="connsiteY30" fmla="*/ 4457605 h 5186663"/>
              <a:gd name="connsiteX31" fmla="*/ 2240043 w 3382206"/>
              <a:gd name="connsiteY31" fmla="*/ 4419505 h 5186663"/>
              <a:gd name="connsiteX32" fmla="*/ 1940492 w 3382206"/>
              <a:gd name="connsiteY32" fmla="*/ 4419505 h 5186663"/>
              <a:gd name="connsiteX33" fmla="*/ 1883489 w 3382206"/>
              <a:gd name="connsiteY33" fmla="*/ 4362355 h 5186663"/>
              <a:gd name="connsiteX34" fmla="*/ 1940492 w 3382206"/>
              <a:gd name="connsiteY34" fmla="*/ 4305205 h 5186663"/>
              <a:gd name="connsiteX35" fmla="*/ 2240043 w 3382206"/>
              <a:gd name="connsiteY35" fmla="*/ 4305205 h 5186663"/>
              <a:gd name="connsiteX36" fmla="*/ 2278045 w 3382206"/>
              <a:gd name="connsiteY36" fmla="*/ 4267105 h 5186663"/>
              <a:gd name="connsiteX37" fmla="*/ 2240043 w 3382206"/>
              <a:gd name="connsiteY37" fmla="*/ 4229005 h 5186663"/>
              <a:gd name="connsiteX38" fmla="*/ 1940492 w 3382206"/>
              <a:gd name="connsiteY38" fmla="*/ 4229005 h 5186663"/>
              <a:gd name="connsiteX39" fmla="*/ 1883489 w 3382206"/>
              <a:gd name="connsiteY39" fmla="*/ 4171855 h 5186663"/>
              <a:gd name="connsiteX40" fmla="*/ 1940492 w 3382206"/>
              <a:gd name="connsiteY40" fmla="*/ 4114705 h 5186663"/>
              <a:gd name="connsiteX41" fmla="*/ 2145798 w 3382206"/>
              <a:gd name="connsiteY41" fmla="*/ 4114705 h 5186663"/>
              <a:gd name="connsiteX42" fmla="*/ 2202801 w 3382206"/>
              <a:gd name="connsiteY42" fmla="*/ 4057555 h 5186663"/>
              <a:gd name="connsiteX43" fmla="*/ 2202801 w 3382206"/>
              <a:gd name="connsiteY43" fmla="*/ 3644646 h 5186663"/>
              <a:gd name="connsiteX44" fmla="*/ 2780147 w 3382206"/>
              <a:gd name="connsiteY44" fmla="*/ 2839117 h 5186663"/>
              <a:gd name="connsiteX45" fmla="*/ 3268189 w 3382206"/>
              <a:gd name="connsiteY45" fmla="*/ 1695450 h 5186663"/>
              <a:gd name="connsiteX46" fmla="*/ 1691103 w 3382206"/>
              <a:gd name="connsiteY46" fmla="*/ 114300 h 5186663"/>
              <a:gd name="connsiteX47" fmla="*/ 114018 w 3382206"/>
              <a:gd name="connsiteY47" fmla="*/ 1695450 h 5186663"/>
              <a:gd name="connsiteX48" fmla="*/ 602059 w 3382206"/>
              <a:gd name="connsiteY48" fmla="*/ 2839022 h 5186663"/>
              <a:gd name="connsiteX49" fmla="*/ 1179406 w 3382206"/>
              <a:gd name="connsiteY49" fmla="*/ 3644646 h 5186663"/>
              <a:gd name="connsiteX50" fmla="*/ 1179406 w 3382206"/>
              <a:gd name="connsiteY50" fmla="*/ 4057555 h 5186663"/>
              <a:gd name="connsiteX51" fmla="*/ 1236409 w 3382206"/>
              <a:gd name="connsiteY51" fmla="*/ 4114705 h 5186663"/>
              <a:gd name="connsiteX52" fmla="*/ 1460146 w 3382206"/>
              <a:gd name="connsiteY52" fmla="*/ 4114705 h 5186663"/>
              <a:gd name="connsiteX53" fmla="*/ 1517149 w 3382206"/>
              <a:gd name="connsiteY53" fmla="*/ 4171855 h 5186663"/>
              <a:gd name="connsiteX54" fmla="*/ 1460146 w 3382206"/>
              <a:gd name="connsiteY54" fmla="*/ 4229005 h 5186663"/>
              <a:gd name="connsiteX55" fmla="*/ 1142354 w 3382206"/>
              <a:gd name="connsiteY55" fmla="*/ 4229005 h 5186663"/>
              <a:gd name="connsiteX56" fmla="*/ 1104352 w 3382206"/>
              <a:gd name="connsiteY56" fmla="*/ 4267105 h 5186663"/>
              <a:gd name="connsiteX57" fmla="*/ 1142354 w 3382206"/>
              <a:gd name="connsiteY57" fmla="*/ 4305205 h 5186663"/>
              <a:gd name="connsiteX58" fmla="*/ 1460146 w 3382206"/>
              <a:gd name="connsiteY58" fmla="*/ 4305205 h 5186663"/>
              <a:gd name="connsiteX59" fmla="*/ 1517149 w 3382206"/>
              <a:gd name="connsiteY59" fmla="*/ 4362355 h 5186663"/>
              <a:gd name="connsiteX60" fmla="*/ 1460146 w 3382206"/>
              <a:gd name="connsiteY60" fmla="*/ 4419505 h 5186663"/>
              <a:gd name="connsiteX61" fmla="*/ 1142354 w 3382206"/>
              <a:gd name="connsiteY61" fmla="*/ 4419505 h 5186663"/>
              <a:gd name="connsiteX62" fmla="*/ 1104352 w 3382206"/>
              <a:gd name="connsiteY62" fmla="*/ 4457605 h 5186663"/>
              <a:gd name="connsiteX63" fmla="*/ 1142354 w 3382206"/>
              <a:gd name="connsiteY63" fmla="*/ 4495705 h 5186663"/>
              <a:gd name="connsiteX64" fmla="*/ 1460146 w 3382206"/>
              <a:gd name="connsiteY64" fmla="*/ 4495705 h 5186663"/>
              <a:gd name="connsiteX65" fmla="*/ 1517149 w 3382206"/>
              <a:gd name="connsiteY65" fmla="*/ 4552855 h 5186663"/>
              <a:gd name="connsiteX66" fmla="*/ 1460146 w 3382206"/>
              <a:gd name="connsiteY66" fmla="*/ 4610005 h 5186663"/>
              <a:gd name="connsiteX67" fmla="*/ 1142354 w 3382206"/>
              <a:gd name="connsiteY67" fmla="*/ 4610005 h 5186663"/>
              <a:gd name="connsiteX68" fmla="*/ 1104352 w 3382206"/>
              <a:gd name="connsiteY68" fmla="*/ 4648105 h 5186663"/>
              <a:gd name="connsiteX69" fmla="*/ 1142354 w 3382206"/>
              <a:gd name="connsiteY69" fmla="*/ 4686205 h 5186663"/>
              <a:gd name="connsiteX70" fmla="*/ 1460146 w 3382206"/>
              <a:gd name="connsiteY70" fmla="*/ 4686205 h 5186663"/>
              <a:gd name="connsiteX71" fmla="*/ 1517149 w 3382206"/>
              <a:gd name="connsiteY71" fmla="*/ 4743355 h 5186663"/>
              <a:gd name="connsiteX72" fmla="*/ 1460146 w 3382206"/>
              <a:gd name="connsiteY72" fmla="*/ 4800505 h 5186663"/>
              <a:gd name="connsiteX73" fmla="*/ 1142354 w 3382206"/>
              <a:gd name="connsiteY73" fmla="*/ 4800505 h 5186663"/>
              <a:gd name="connsiteX74" fmla="*/ 1104352 w 3382206"/>
              <a:gd name="connsiteY74" fmla="*/ 4838605 h 5186663"/>
              <a:gd name="connsiteX75" fmla="*/ 1142354 w 3382206"/>
              <a:gd name="connsiteY75" fmla="*/ 4876705 h 5186663"/>
              <a:gd name="connsiteX76" fmla="*/ 1459956 w 3382206"/>
              <a:gd name="connsiteY76" fmla="*/ 4876705 h 5186663"/>
              <a:gd name="connsiteX77" fmla="*/ 1516959 w 3382206"/>
              <a:gd name="connsiteY77" fmla="*/ 4933855 h 5186663"/>
              <a:gd name="connsiteX78" fmla="*/ 1516959 w 3382206"/>
              <a:gd name="connsiteY78" fmla="*/ 5186663 h 5186663"/>
              <a:gd name="connsiteX79" fmla="*/ 1402953 w 3382206"/>
              <a:gd name="connsiteY79" fmla="*/ 5186663 h 5186663"/>
              <a:gd name="connsiteX80" fmla="*/ 1402953 w 3382206"/>
              <a:gd name="connsiteY80" fmla="*/ 4991005 h 5186663"/>
              <a:gd name="connsiteX81" fmla="*/ 1142164 w 3382206"/>
              <a:gd name="connsiteY81" fmla="*/ 4991005 h 5186663"/>
              <a:gd name="connsiteX82" fmla="*/ 1047253 w 3382206"/>
              <a:gd name="connsiteY82" fmla="*/ 4957572 h 5186663"/>
              <a:gd name="connsiteX83" fmla="*/ 1023597 w 3382206"/>
              <a:gd name="connsiteY83" fmla="*/ 4743355 h 5186663"/>
              <a:gd name="connsiteX84" fmla="*/ 1023597 w 3382206"/>
              <a:gd name="connsiteY84" fmla="*/ 4552855 h 5186663"/>
              <a:gd name="connsiteX85" fmla="*/ 1023597 w 3382206"/>
              <a:gd name="connsiteY85" fmla="*/ 4362355 h 5186663"/>
              <a:gd name="connsiteX86" fmla="*/ 1003437 w 3382206"/>
              <a:gd name="connsiteY86" fmla="*/ 4329103 h 5186663"/>
              <a:gd name="connsiteX87" fmla="*/ 1080600 w 3382206"/>
              <a:gd name="connsiteY87" fmla="*/ 4127945 h 5186663"/>
              <a:gd name="connsiteX88" fmla="*/ 1065399 w 3382206"/>
              <a:gd name="connsiteY88" fmla="*/ 4057555 h 5186663"/>
              <a:gd name="connsiteX89" fmla="*/ 1065399 w 3382206"/>
              <a:gd name="connsiteY89" fmla="*/ 3644646 h 5186663"/>
              <a:gd name="connsiteX90" fmla="*/ 523300 w 3382206"/>
              <a:gd name="connsiteY90" fmla="*/ 2921699 h 5186663"/>
              <a:gd name="connsiteX91" fmla="*/ 12 w 3382206"/>
              <a:gd name="connsiteY91" fmla="*/ 1695450 h 5186663"/>
              <a:gd name="connsiteX92" fmla="*/ 1691103 w 3382206"/>
              <a:gd name="connsiteY92" fmla="*/ 0 h 518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82206" h="5186663">
                <a:moveTo>
                  <a:pt x="1691103" y="0"/>
                </a:moveTo>
                <a:cubicBezTo>
                  <a:pt x="2623579" y="0"/>
                  <a:pt x="3382195" y="760476"/>
                  <a:pt x="3382195" y="1695450"/>
                </a:cubicBezTo>
                <a:cubicBezTo>
                  <a:pt x="3383924" y="2159060"/>
                  <a:pt x="3194569" y="2602802"/>
                  <a:pt x="2858907" y="2921699"/>
                </a:cubicBezTo>
                <a:cubicBezTo>
                  <a:pt x="2604768" y="3165062"/>
                  <a:pt x="2316807" y="3440811"/>
                  <a:pt x="2316807" y="3644646"/>
                </a:cubicBezTo>
                <a:lnTo>
                  <a:pt x="2316807" y="4057555"/>
                </a:lnTo>
                <a:cubicBezTo>
                  <a:pt x="2316845" y="4081844"/>
                  <a:pt x="2311658" y="4105847"/>
                  <a:pt x="2301606" y="4127945"/>
                </a:cubicBezTo>
                <a:cubicBezTo>
                  <a:pt x="2313472" y="4133231"/>
                  <a:pt x="2324626" y="4140032"/>
                  <a:pt x="2334773" y="4148157"/>
                </a:cubicBezTo>
                <a:cubicBezTo>
                  <a:pt x="2400345" y="4200706"/>
                  <a:pt x="2411024" y="4296604"/>
                  <a:pt x="2358609" y="4362355"/>
                </a:cubicBezTo>
                <a:cubicBezTo>
                  <a:pt x="2403072" y="4418029"/>
                  <a:pt x="2403072" y="4497181"/>
                  <a:pt x="2358609" y="4552855"/>
                </a:cubicBezTo>
                <a:cubicBezTo>
                  <a:pt x="2403072" y="4608529"/>
                  <a:pt x="2403072" y="4687681"/>
                  <a:pt x="2358609" y="4743355"/>
                </a:cubicBezTo>
                <a:cubicBezTo>
                  <a:pt x="2380176" y="4770358"/>
                  <a:pt x="2391937" y="4803915"/>
                  <a:pt x="2391956" y="4838509"/>
                </a:cubicBezTo>
                <a:cubicBezTo>
                  <a:pt x="2392013" y="4922682"/>
                  <a:pt x="2323999" y="4990948"/>
                  <a:pt x="2240043" y="4991005"/>
                </a:cubicBezTo>
                <a:lnTo>
                  <a:pt x="1997495" y="4991005"/>
                </a:lnTo>
                <a:lnTo>
                  <a:pt x="1997495" y="5186663"/>
                </a:lnTo>
                <a:lnTo>
                  <a:pt x="1883489" y="5186663"/>
                </a:lnTo>
                <a:lnTo>
                  <a:pt x="1883489" y="4933855"/>
                </a:lnTo>
                <a:cubicBezTo>
                  <a:pt x="1883489" y="4902289"/>
                  <a:pt x="1909007" y="4876705"/>
                  <a:pt x="1940492" y="4876705"/>
                </a:cubicBezTo>
                <a:lnTo>
                  <a:pt x="2240043" y="4876705"/>
                </a:lnTo>
                <a:cubicBezTo>
                  <a:pt x="2261030" y="4876705"/>
                  <a:pt x="2278045" y="4859646"/>
                  <a:pt x="2278045" y="4838605"/>
                </a:cubicBezTo>
                <a:cubicBezTo>
                  <a:pt x="2278045" y="4817564"/>
                  <a:pt x="2261030" y="4800505"/>
                  <a:pt x="2240043" y="4800505"/>
                </a:cubicBezTo>
                <a:lnTo>
                  <a:pt x="1940492" y="4800505"/>
                </a:lnTo>
                <a:cubicBezTo>
                  <a:pt x="1909007" y="4800505"/>
                  <a:pt x="1883489" y="4774921"/>
                  <a:pt x="1883489" y="4743355"/>
                </a:cubicBezTo>
                <a:cubicBezTo>
                  <a:pt x="1883489" y="4711789"/>
                  <a:pt x="1909007" y="4686205"/>
                  <a:pt x="1940492" y="4686205"/>
                </a:cubicBezTo>
                <a:lnTo>
                  <a:pt x="2240043" y="4686205"/>
                </a:lnTo>
                <a:cubicBezTo>
                  <a:pt x="2261030" y="4686205"/>
                  <a:pt x="2278045" y="4669146"/>
                  <a:pt x="2278045" y="4648105"/>
                </a:cubicBezTo>
                <a:cubicBezTo>
                  <a:pt x="2278045" y="4627064"/>
                  <a:pt x="2261030" y="4610005"/>
                  <a:pt x="2240043" y="4610005"/>
                </a:cubicBezTo>
                <a:lnTo>
                  <a:pt x="1940492" y="4610005"/>
                </a:lnTo>
                <a:cubicBezTo>
                  <a:pt x="1909007" y="4610005"/>
                  <a:pt x="1883489" y="4584421"/>
                  <a:pt x="1883489" y="4552855"/>
                </a:cubicBezTo>
                <a:cubicBezTo>
                  <a:pt x="1883489" y="4521289"/>
                  <a:pt x="1909007" y="4495705"/>
                  <a:pt x="1940492" y="4495705"/>
                </a:cubicBezTo>
                <a:lnTo>
                  <a:pt x="2240043" y="4495705"/>
                </a:lnTo>
                <a:cubicBezTo>
                  <a:pt x="2261030" y="4495705"/>
                  <a:pt x="2278045" y="4478646"/>
                  <a:pt x="2278045" y="4457605"/>
                </a:cubicBezTo>
                <a:cubicBezTo>
                  <a:pt x="2278045" y="4436564"/>
                  <a:pt x="2261030" y="4419505"/>
                  <a:pt x="2240043" y="4419505"/>
                </a:cubicBezTo>
                <a:lnTo>
                  <a:pt x="1940492" y="4419505"/>
                </a:lnTo>
                <a:cubicBezTo>
                  <a:pt x="1909007" y="4419505"/>
                  <a:pt x="1883489" y="4393921"/>
                  <a:pt x="1883489" y="4362355"/>
                </a:cubicBezTo>
                <a:cubicBezTo>
                  <a:pt x="1883489" y="4330789"/>
                  <a:pt x="1909007" y="4305205"/>
                  <a:pt x="1940492" y="4305205"/>
                </a:cubicBezTo>
                <a:lnTo>
                  <a:pt x="2240043" y="4305205"/>
                </a:lnTo>
                <a:cubicBezTo>
                  <a:pt x="2261030" y="4305205"/>
                  <a:pt x="2278045" y="4288146"/>
                  <a:pt x="2278045" y="4267105"/>
                </a:cubicBezTo>
                <a:cubicBezTo>
                  <a:pt x="2278045" y="4246064"/>
                  <a:pt x="2261030" y="4229005"/>
                  <a:pt x="2240043" y="4229005"/>
                </a:cubicBezTo>
                <a:lnTo>
                  <a:pt x="1940492" y="4229005"/>
                </a:lnTo>
                <a:cubicBezTo>
                  <a:pt x="1909007" y="4229005"/>
                  <a:pt x="1883489" y="4203421"/>
                  <a:pt x="1883489" y="4171855"/>
                </a:cubicBezTo>
                <a:cubicBezTo>
                  <a:pt x="1883489" y="4140289"/>
                  <a:pt x="1909007" y="4114705"/>
                  <a:pt x="1940492" y="4114705"/>
                </a:cubicBezTo>
                <a:lnTo>
                  <a:pt x="2145798" y="4114705"/>
                </a:lnTo>
                <a:cubicBezTo>
                  <a:pt x="2177283" y="4114705"/>
                  <a:pt x="2202801" y="4089121"/>
                  <a:pt x="2202801" y="4057555"/>
                </a:cubicBezTo>
                <a:lnTo>
                  <a:pt x="2202801" y="3644646"/>
                </a:lnTo>
                <a:cubicBezTo>
                  <a:pt x="2202801" y="3391567"/>
                  <a:pt x="2496272" y="3110865"/>
                  <a:pt x="2780147" y="2839117"/>
                </a:cubicBezTo>
                <a:cubicBezTo>
                  <a:pt x="3093199" y="2541699"/>
                  <a:pt x="3269804" y="2127837"/>
                  <a:pt x="3268189" y="1695450"/>
                </a:cubicBezTo>
                <a:cubicBezTo>
                  <a:pt x="3268189" y="823627"/>
                  <a:pt x="2560686" y="114300"/>
                  <a:pt x="1691103" y="114300"/>
                </a:cubicBezTo>
                <a:cubicBezTo>
                  <a:pt x="821521" y="114300"/>
                  <a:pt x="114018" y="823532"/>
                  <a:pt x="114018" y="1695450"/>
                </a:cubicBezTo>
                <a:cubicBezTo>
                  <a:pt x="112385" y="2127818"/>
                  <a:pt x="288997" y="2541651"/>
                  <a:pt x="602059" y="2839022"/>
                </a:cubicBezTo>
                <a:cubicBezTo>
                  <a:pt x="885935" y="3111246"/>
                  <a:pt x="1179406" y="3391948"/>
                  <a:pt x="1179406" y="3644646"/>
                </a:cubicBezTo>
                <a:lnTo>
                  <a:pt x="1179406" y="4057555"/>
                </a:lnTo>
                <a:cubicBezTo>
                  <a:pt x="1179406" y="4089121"/>
                  <a:pt x="1204924" y="4114705"/>
                  <a:pt x="1236409" y="4114705"/>
                </a:cubicBezTo>
                <a:lnTo>
                  <a:pt x="1460146" y="4114705"/>
                </a:lnTo>
                <a:cubicBezTo>
                  <a:pt x="1491631" y="4114705"/>
                  <a:pt x="1517149" y="4140289"/>
                  <a:pt x="1517149" y="4171855"/>
                </a:cubicBezTo>
                <a:cubicBezTo>
                  <a:pt x="1517149" y="4203421"/>
                  <a:pt x="1491631" y="4229005"/>
                  <a:pt x="1460146" y="4229005"/>
                </a:cubicBezTo>
                <a:lnTo>
                  <a:pt x="1142354" y="4229005"/>
                </a:lnTo>
                <a:cubicBezTo>
                  <a:pt x="1121367" y="4229005"/>
                  <a:pt x="1104352" y="4246064"/>
                  <a:pt x="1104352" y="4267105"/>
                </a:cubicBezTo>
                <a:cubicBezTo>
                  <a:pt x="1104352" y="4288146"/>
                  <a:pt x="1121367" y="4305205"/>
                  <a:pt x="1142354" y="4305205"/>
                </a:cubicBezTo>
                <a:lnTo>
                  <a:pt x="1460146" y="4305205"/>
                </a:lnTo>
                <a:cubicBezTo>
                  <a:pt x="1491631" y="4305205"/>
                  <a:pt x="1517149" y="4330789"/>
                  <a:pt x="1517149" y="4362355"/>
                </a:cubicBezTo>
                <a:cubicBezTo>
                  <a:pt x="1517149" y="4393921"/>
                  <a:pt x="1491631" y="4419505"/>
                  <a:pt x="1460146" y="4419505"/>
                </a:cubicBezTo>
                <a:lnTo>
                  <a:pt x="1142354" y="4419505"/>
                </a:lnTo>
                <a:cubicBezTo>
                  <a:pt x="1121367" y="4419505"/>
                  <a:pt x="1104352" y="4436564"/>
                  <a:pt x="1104352" y="4457605"/>
                </a:cubicBezTo>
                <a:cubicBezTo>
                  <a:pt x="1104352" y="4478646"/>
                  <a:pt x="1121367" y="4495705"/>
                  <a:pt x="1142354" y="4495705"/>
                </a:cubicBezTo>
                <a:lnTo>
                  <a:pt x="1460146" y="4495705"/>
                </a:lnTo>
                <a:cubicBezTo>
                  <a:pt x="1491631" y="4495705"/>
                  <a:pt x="1517149" y="4521289"/>
                  <a:pt x="1517149" y="4552855"/>
                </a:cubicBezTo>
                <a:cubicBezTo>
                  <a:pt x="1517149" y="4584421"/>
                  <a:pt x="1491631" y="4610005"/>
                  <a:pt x="1460146" y="4610005"/>
                </a:cubicBezTo>
                <a:lnTo>
                  <a:pt x="1142354" y="4610005"/>
                </a:lnTo>
                <a:cubicBezTo>
                  <a:pt x="1121367" y="4610005"/>
                  <a:pt x="1104352" y="4627064"/>
                  <a:pt x="1104352" y="4648105"/>
                </a:cubicBezTo>
                <a:cubicBezTo>
                  <a:pt x="1104352" y="4669146"/>
                  <a:pt x="1121367" y="4686205"/>
                  <a:pt x="1142354" y="4686205"/>
                </a:cubicBezTo>
                <a:lnTo>
                  <a:pt x="1460146" y="4686205"/>
                </a:lnTo>
                <a:cubicBezTo>
                  <a:pt x="1491631" y="4686205"/>
                  <a:pt x="1517149" y="4711789"/>
                  <a:pt x="1517149" y="4743355"/>
                </a:cubicBezTo>
                <a:cubicBezTo>
                  <a:pt x="1517149" y="4774921"/>
                  <a:pt x="1491631" y="4800505"/>
                  <a:pt x="1460146" y="4800505"/>
                </a:cubicBezTo>
                <a:lnTo>
                  <a:pt x="1142354" y="4800505"/>
                </a:lnTo>
                <a:cubicBezTo>
                  <a:pt x="1121367" y="4800505"/>
                  <a:pt x="1104352" y="4817564"/>
                  <a:pt x="1104352" y="4838605"/>
                </a:cubicBezTo>
                <a:cubicBezTo>
                  <a:pt x="1104352" y="4859646"/>
                  <a:pt x="1121367" y="4876705"/>
                  <a:pt x="1142354" y="4876705"/>
                </a:cubicBezTo>
                <a:lnTo>
                  <a:pt x="1459956" y="4876705"/>
                </a:lnTo>
                <a:cubicBezTo>
                  <a:pt x="1491441" y="4876705"/>
                  <a:pt x="1516959" y="4902289"/>
                  <a:pt x="1516959" y="4933855"/>
                </a:cubicBezTo>
                <a:lnTo>
                  <a:pt x="1516959" y="5186663"/>
                </a:lnTo>
                <a:lnTo>
                  <a:pt x="1402953" y="5186663"/>
                </a:lnTo>
                <a:lnTo>
                  <a:pt x="1402953" y="4991005"/>
                </a:lnTo>
                <a:lnTo>
                  <a:pt x="1142164" y="4991005"/>
                </a:lnTo>
                <a:cubicBezTo>
                  <a:pt x="1107658" y="4990986"/>
                  <a:pt x="1074187" y="4979194"/>
                  <a:pt x="1047253" y="4957572"/>
                </a:cubicBezTo>
                <a:cubicBezTo>
                  <a:pt x="981719" y="4904966"/>
                  <a:pt x="971126" y="4809058"/>
                  <a:pt x="1023597" y="4743355"/>
                </a:cubicBezTo>
                <a:cubicBezTo>
                  <a:pt x="979135" y="4687681"/>
                  <a:pt x="979135" y="4608529"/>
                  <a:pt x="1023597" y="4552855"/>
                </a:cubicBezTo>
                <a:cubicBezTo>
                  <a:pt x="979135" y="4497181"/>
                  <a:pt x="979135" y="4418029"/>
                  <a:pt x="1023597" y="4362355"/>
                </a:cubicBezTo>
                <a:cubicBezTo>
                  <a:pt x="1015484" y="4352182"/>
                  <a:pt x="1008710" y="4341009"/>
                  <a:pt x="1003437" y="4329103"/>
                </a:cubicBezTo>
                <a:cubicBezTo>
                  <a:pt x="969340" y="4252198"/>
                  <a:pt x="1003884" y="4162130"/>
                  <a:pt x="1080600" y="4127945"/>
                </a:cubicBezTo>
                <a:cubicBezTo>
                  <a:pt x="1070549" y="4105847"/>
                  <a:pt x="1065361" y="4081844"/>
                  <a:pt x="1065399" y="4057555"/>
                </a:cubicBezTo>
                <a:lnTo>
                  <a:pt x="1065399" y="3644646"/>
                </a:lnTo>
                <a:cubicBezTo>
                  <a:pt x="1065399" y="3440811"/>
                  <a:pt x="777439" y="3165062"/>
                  <a:pt x="523300" y="2921699"/>
                </a:cubicBezTo>
                <a:cubicBezTo>
                  <a:pt x="187641" y="2602802"/>
                  <a:pt x="-1720" y="2159060"/>
                  <a:pt x="12" y="1695450"/>
                </a:cubicBezTo>
                <a:cubicBezTo>
                  <a:pt x="12" y="760571"/>
                  <a:pt x="758628" y="0"/>
                  <a:pt x="1691103" y="0"/>
                </a:cubicBezTo>
                <a:close/>
              </a:path>
            </a:pathLst>
          </a:custGeom>
          <a:solidFill>
            <a:schemeClr val="accent4"/>
          </a:solidFill>
          <a:ln w="9501" cap="flat">
            <a:noFill/>
            <a:prstDash val="solid"/>
            <a:miter/>
          </a:ln>
          <a:effectLst>
            <a:outerShdw blurRad="50800" dist="38100" dir="8100000" algn="tr" rotWithShape="0">
              <a:prstClr val="black">
                <a:alpha val="9000"/>
              </a:prstClr>
            </a:outerShdw>
          </a:effectLst>
        </p:spPr>
        <p:txBody>
          <a:bodyPr rtlCol="0" anchor="ctr"/>
          <a:lstStyle/>
          <a:p>
            <a:endParaRPr lang="en-US"/>
          </a:p>
        </p:txBody>
      </p:sp>
      <p:sp>
        <p:nvSpPr>
          <p:cNvPr id="30" name="Freeform 29">
            <a:extLst>
              <a:ext uri="{FF2B5EF4-FFF2-40B4-BE49-F238E27FC236}">
                <a16:creationId xmlns:a16="http://schemas.microsoft.com/office/drawing/2014/main" id="{EE840AE1-079A-9749-8E06-89B0BF0E58AB}"/>
              </a:ext>
            </a:extLst>
          </p:cNvPr>
          <p:cNvSpPr/>
          <p:nvPr/>
        </p:nvSpPr>
        <p:spPr>
          <a:xfrm>
            <a:off x="8982979" y="3603812"/>
            <a:ext cx="2122046" cy="3254188"/>
          </a:xfrm>
          <a:custGeom>
            <a:avLst/>
            <a:gdLst>
              <a:gd name="connsiteX0" fmla="*/ 1691103 w 3382206"/>
              <a:gd name="connsiteY0" fmla="*/ 0 h 5186663"/>
              <a:gd name="connsiteX1" fmla="*/ 3382195 w 3382206"/>
              <a:gd name="connsiteY1" fmla="*/ 1695450 h 5186663"/>
              <a:gd name="connsiteX2" fmla="*/ 2858907 w 3382206"/>
              <a:gd name="connsiteY2" fmla="*/ 2921699 h 5186663"/>
              <a:gd name="connsiteX3" fmla="*/ 2316807 w 3382206"/>
              <a:gd name="connsiteY3" fmla="*/ 3644646 h 5186663"/>
              <a:gd name="connsiteX4" fmla="*/ 2316807 w 3382206"/>
              <a:gd name="connsiteY4" fmla="*/ 4057555 h 5186663"/>
              <a:gd name="connsiteX5" fmla="*/ 2301606 w 3382206"/>
              <a:gd name="connsiteY5" fmla="*/ 4127945 h 5186663"/>
              <a:gd name="connsiteX6" fmla="*/ 2334773 w 3382206"/>
              <a:gd name="connsiteY6" fmla="*/ 4148157 h 5186663"/>
              <a:gd name="connsiteX7" fmla="*/ 2358609 w 3382206"/>
              <a:gd name="connsiteY7" fmla="*/ 4362355 h 5186663"/>
              <a:gd name="connsiteX8" fmla="*/ 2358609 w 3382206"/>
              <a:gd name="connsiteY8" fmla="*/ 4552855 h 5186663"/>
              <a:gd name="connsiteX9" fmla="*/ 2358609 w 3382206"/>
              <a:gd name="connsiteY9" fmla="*/ 4743355 h 5186663"/>
              <a:gd name="connsiteX10" fmla="*/ 2391956 w 3382206"/>
              <a:gd name="connsiteY10" fmla="*/ 4838509 h 5186663"/>
              <a:gd name="connsiteX11" fmla="*/ 2240043 w 3382206"/>
              <a:gd name="connsiteY11" fmla="*/ 4991005 h 5186663"/>
              <a:gd name="connsiteX12" fmla="*/ 1997495 w 3382206"/>
              <a:gd name="connsiteY12" fmla="*/ 4991005 h 5186663"/>
              <a:gd name="connsiteX13" fmla="*/ 1997495 w 3382206"/>
              <a:gd name="connsiteY13" fmla="*/ 5186663 h 5186663"/>
              <a:gd name="connsiteX14" fmla="*/ 1883489 w 3382206"/>
              <a:gd name="connsiteY14" fmla="*/ 5186663 h 5186663"/>
              <a:gd name="connsiteX15" fmla="*/ 1883489 w 3382206"/>
              <a:gd name="connsiteY15" fmla="*/ 4933855 h 5186663"/>
              <a:gd name="connsiteX16" fmla="*/ 1940492 w 3382206"/>
              <a:gd name="connsiteY16" fmla="*/ 4876705 h 5186663"/>
              <a:gd name="connsiteX17" fmla="*/ 2240043 w 3382206"/>
              <a:gd name="connsiteY17" fmla="*/ 4876705 h 5186663"/>
              <a:gd name="connsiteX18" fmla="*/ 2278045 w 3382206"/>
              <a:gd name="connsiteY18" fmla="*/ 4838605 h 5186663"/>
              <a:gd name="connsiteX19" fmla="*/ 2240043 w 3382206"/>
              <a:gd name="connsiteY19" fmla="*/ 4800505 h 5186663"/>
              <a:gd name="connsiteX20" fmla="*/ 1940492 w 3382206"/>
              <a:gd name="connsiteY20" fmla="*/ 4800505 h 5186663"/>
              <a:gd name="connsiteX21" fmla="*/ 1883489 w 3382206"/>
              <a:gd name="connsiteY21" fmla="*/ 4743355 h 5186663"/>
              <a:gd name="connsiteX22" fmla="*/ 1940492 w 3382206"/>
              <a:gd name="connsiteY22" fmla="*/ 4686205 h 5186663"/>
              <a:gd name="connsiteX23" fmla="*/ 2240043 w 3382206"/>
              <a:gd name="connsiteY23" fmla="*/ 4686205 h 5186663"/>
              <a:gd name="connsiteX24" fmla="*/ 2278045 w 3382206"/>
              <a:gd name="connsiteY24" fmla="*/ 4648105 h 5186663"/>
              <a:gd name="connsiteX25" fmla="*/ 2240043 w 3382206"/>
              <a:gd name="connsiteY25" fmla="*/ 4610005 h 5186663"/>
              <a:gd name="connsiteX26" fmla="*/ 1940492 w 3382206"/>
              <a:gd name="connsiteY26" fmla="*/ 4610005 h 5186663"/>
              <a:gd name="connsiteX27" fmla="*/ 1883489 w 3382206"/>
              <a:gd name="connsiteY27" fmla="*/ 4552855 h 5186663"/>
              <a:gd name="connsiteX28" fmla="*/ 1940492 w 3382206"/>
              <a:gd name="connsiteY28" fmla="*/ 4495705 h 5186663"/>
              <a:gd name="connsiteX29" fmla="*/ 2240043 w 3382206"/>
              <a:gd name="connsiteY29" fmla="*/ 4495705 h 5186663"/>
              <a:gd name="connsiteX30" fmla="*/ 2278045 w 3382206"/>
              <a:gd name="connsiteY30" fmla="*/ 4457605 h 5186663"/>
              <a:gd name="connsiteX31" fmla="*/ 2240043 w 3382206"/>
              <a:gd name="connsiteY31" fmla="*/ 4419505 h 5186663"/>
              <a:gd name="connsiteX32" fmla="*/ 1940492 w 3382206"/>
              <a:gd name="connsiteY32" fmla="*/ 4419505 h 5186663"/>
              <a:gd name="connsiteX33" fmla="*/ 1883489 w 3382206"/>
              <a:gd name="connsiteY33" fmla="*/ 4362355 h 5186663"/>
              <a:gd name="connsiteX34" fmla="*/ 1940492 w 3382206"/>
              <a:gd name="connsiteY34" fmla="*/ 4305205 h 5186663"/>
              <a:gd name="connsiteX35" fmla="*/ 2240043 w 3382206"/>
              <a:gd name="connsiteY35" fmla="*/ 4305205 h 5186663"/>
              <a:gd name="connsiteX36" fmla="*/ 2278045 w 3382206"/>
              <a:gd name="connsiteY36" fmla="*/ 4267105 h 5186663"/>
              <a:gd name="connsiteX37" fmla="*/ 2240043 w 3382206"/>
              <a:gd name="connsiteY37" fmla="*/ 4229005 h 5186663"/>
              <a:gd name="connsiteX38" fmla="*/ 1940492 w 3382206"/>
              <a:gd name="connsiteY38" fmla="*/ 4229005 h 5186663"/>
              <a:gd name="connsiteX39" fmla="*/ 1883489 w 3382206"/>
              <a:gd name="connsiteY39" fmla="*/ 4171855 h 5186663"/>
              <a:gd name="connsiteX40" fmla="*/ 1940492 w 3382206"/>
              <a:gd name="connsiteY40" fmla="*/ 4114705 h 5186663"/>
              <a:gd name="connsiteX41" fmla="*/ 2145798 w 3382206"/>
              <a:gd name="connsiteY41" fmla="*/ 4114705 h 5186663"/>
              <a:gd name="connsiteX42" fmla="*/ 2202801 w 3382206"/>
              <a:gd name="connsiteY42" fmla="*/ 4057555 h 5186663"/>
              <a:gd name="connsiteX43" fmla="*/ 2202801 w 3382206"/>
              <a:gd name="connsiteY43" fmla="*/ 3644646 h 5186663"/>
              <a:gd name="connsiteX44" fmla="*/ 2780147 w 3382206"/>
              <a:gd name="connsiteY44" fmla="*/ 2839117 h 5186663"/>
              <a:gd name="connsiteX45" fmla="*/ 3268189 w 3382206"/>
              <a:gd name="connsiteY45" fmla="*/ 1695450 h 5186663"/>
              <a:gd name="connsiteX46" fmla="*/ 1691103 w 3382206"/>
              <a:gd name="connsiteY46" fmla="*/ 114300 h 5186663"/>
              <a:gd name="connsiteX47" fmla="*/ 114018 w 3382206"/>
              <a:gd name="connsiteY47" fmla="*/ 1695450 h 5186663"/>
              <a:gd name="connsiteX48" fmla="*/ 602059 w 3382206"/>
              <a:gd name="connsiteY48" fmla="*/ 2839022 h 5186663"/>
              <a:gd name="connsiteX49" fmla="*/ 1179406 w 3382206"/>
              <a:gd name="connsiteY49" fmla="*/ 3644646 h 5186663"/>
              <a:gd name="connsiteX50" fmla="*/ 1179406 w 3382206"/>
              <a:gd name="connsiteY50" fmla="*/ 4057555 h 5186663"/>
              <a:gd name="connsiteX51" fmla="*/ 1236409 w 3382206"/>
              <a:gd name="connsiteY51" fmla="*/ 4114705 h 5186663"/>
              <a:gd name="connsiteX52" fmla="*/ 1460146 w 3382206"/>
              <a:gd name="connsiteY52" fmla="*/ 4114705 h 5186663"/>
              <a:gd name="connsiteX53" fmla="*/ 1517149 w 3382206"/>
              <a:gd name="connsiteY53" fmla="*/ 4171855 h 5186663"/>
              <a:gd name="connsiteX54" fmla="*/ 1460146 w 3382206"/>
              <a:gd name="connsiteY54" fmla="*/ 4229005 h 5186663"/>
              <a:gd name="connsiteX55" fmla="*/ 1142354 w 3382206"/>
              <a:gd name="connsiteY55" fmla="*/ 4229005 h 5186663"/>
              <a:gd name="connsiteX56" fmla="*/ 1104352 w 3382206"/>
              <a:gd name="connsiteY56" fmla="*/ 4267105 h 5186663"/>
              <a:gd name="connsiteX57" fmla="*/ 1142354 w 3382206"/>
              <a:gd name="connsiteY57" fmla="*/ 4305205 h 5186663"/>
              <a:gd name="connsiteX58" fmla="*/ 1460146 w 3382206"/>
              <a:gd name="connsiteY58" fmla="*/ 4305205 h 5186663"/>
              <a:gd name="connsiteX59" fmla="*/ 1517149 w 3382206"/>
              <a:gd name="connsiteY59" fmla="*/ 4362355 h 5186663"/>
              <a:gd name="connsiteX60" fmla="*/ 1460146 w 3382206"/>
              <a:gd name="connsiteY60" fmla="*/ 4419505 h 5186663"/>
              <a:gd name="connsiteX61" fmla="*/ 1142354 w 3382206"/>
              <a:gd name="connsiteY61" fmla="*/ 4419505 h 5186663"/>
              <a:gd name="connsiteX62" fmla="*/ 1104352 w 3382206"/>
              <a:gd name="connsiteY62" fmla="*/ 4457605 h 5186663"/>
              <a:gd name="connsiteX63" fmla="*/ 1142354 w 3382206"/>
              <a:gd name="connsiteY63" fmla="*/ 4495705 h 5186663"/>
              <a:gd name="connsiteX64" fmla="*/ 1460146 w 3382206"/>
              <a:gd name="connsiteY64" fmla="*/ 4495705 h 5186663"/>
              <a:gd name="connsiteX65" fmla="*/ 1517149 w 3382206"/>
              <a:gd name="connsiteY65" fmla="*/ 4552855 h 5186663"/>
              <a:gd name="connsiteX66" fmla="*/ 1460146 w 3382206"/>
              <a:gd name="connsiteY66" fmla="*/ 4610005 h 5186663"/>
              <a:gd name="connsiteX67" fmla="*/ 1142354 w 3382206"/>
              <a:gd name="connsiteY67" fmla="*/ 4610005 h 5186663"/>
              <a:gd name="connsiteX68" fmla="*/ 1104352 w 3382206"/>
              <a:gd name="connsiteY68" fmla="*/ 4648105 h 5186663"/>
              <a:gd name="connsiteX69" fmla="*/ 1142354 w 3382206"/>
              <a:gd name="connsiteY69" fmla="*/ 4686205 h 5186663"/>
              <a:gd name="connsiteX70" fmla="*/ 1460146 w 3382206"/>
              <a:gd name="connsiteY70" fmla="*/ 4686205 h 5186663"/>
              <a:gd name="connsiteX71" fmla="*/ 1517149 w 3382206"/>
              <a:gd name="connsiteY71" fmla="*/ 4743355 h 5186663"/>
              <a:gd name="connsiteX72" fmla="*/ 1460146 w 3382206"/>
              <a:gd name="connsiteY72" fmla="*/ 4800505 h 5186663"/>
              <a:gd name="connsiteX73" fmla="*/ 1142354 w 3382206"/>
              <a:gd name="connsiteY73" fmla="*/ 4800505 h 5186663"/>
              <a:gd name="connsiteX74" fmla="*/ 1104352 w 3382206"/>
              <a:gd name="connsiteY74" fmla="*/ 4838605 h 5186663"/>
              <a:gd name="connsiteX75" fmla="*/ 1142354 w 3382206"/>
              <a:gd name="connsiteY75" fmla="*/ 4876705 h 5186663"/>
              <a:gd name="connsiteX76" fmla="*/ 1459956 w 3382206"/>
              <a:gd name="connsiteY76" fmla="*/ 4876705 h 5186663"/>
              <a:gd name="connsiteX77" fmla="*/ 1516959 w 3382206"/>
              <a:gd name="connsiteY77" fmla="*/ 4933855 h 5186663"/>
              <a:gd name="connsiteX78" fmla="*/ 1516959 w 3382206"/>
              <a:gd name="connsiteY78" fmla="*/ 5186663 h 5186663"/>
              <a:gd name="connsiteX79" fmla="*/ 1402953 w 3382206"/>
              <a:gd name="connsiteY79" fmla="*/ 5186663 h 5186663"/>
              <a:gd name="connsiteX80" fmla="*/ 1402953 w 3382206"/>
              <a:gd name="connsiteY80" fmla="*/ 4991005 h 5186663"/>
              <a:gd name="connsiteX81" fmla="*/ 1142164 w 3382206"/>
              <a:gd name="connsiteY81" fmla="*/ 4991005 h 5186663"/>
              <a:gd name="connsiteX82" fmla="*/ 1047253 w 3382206"/>
              <a:gd name="connsiteY82" fmla="*/ 4957572 h 5186663"/>
              <a:gd name="connsiteX83" fmla="*/ 1023597 w 3382206"/>
              <a:gd name="connsiteY83" fmla="*/ 4743355 h 5186663"/>
              <a:gd name="connsiteX84" fmla="*/ 1023597 w 3382206"/>
              <a:gd name="connsiteY84" fmla="*/ 4552855 h 5186663"/>
              <a:gd name="connsiteX85" fmla="*/ 1023597 w 3382206"/>
              <a:gd name="connsiteY85" fmla="*/ 4362355 h 5186663"/>
              <a:gd name="connsiteX86" fmla="*/ 1003437 w 3382206"/>
              <a:gd name="connsiteY86" fmla="*/ 4329103 h 5186663"/>
              <a:gd name="connsiteX87" fmla="*/ 1080600 w 3382206"/>
              <a:gd name="connsiteY87" fmla="*/ 4127945 h 5186663"/>
              <a:gd name="connsiteX88" fmla="*/ 1065399 w 3382206"/>
              <a:gd name="connsiteY88" fmla="*/ 4057555 h 5186663"/>
              <a:gd name="connsiteX89" fmla="*/ 1065399 w 3382206"/>
              <a:gd name="connsiteY89" fmla="*/ 3644646 h 5186663"/>
              <a:gd name="connsiteX90" fmla="*/ 523300 w 3382206"/>
              <a:gd name="connsiteY90" fmla="*/ 2921699 h 5186663"/>
              <a:gd name="connsiteX91" fmla="*/ 12 w 3382206"/>
              <a:gd name="connsiteY91" fmla="*/ 1695450 h 5186663"/>
              <a:gd name="connsiteX92" fmla="*/ 1691103 w 3382206"/>
              <a:gd name="connsiteY92" fmla="*/ 0 h 5186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82206" h="5186663">
                <a:moveTo>
                  <a:pt x="1691103" y="0"/>
                </a:moveTo>
                <a:cubicBezTo>
                  <a:pt x="2623579" y="0"/>
                  <a:pt x="3382195" y="760476"/>
                  <a:pt x="3382195" y="1695450"/>
                </a:cubicBezTo>
                <a:cubicBezTo>
                  <a:pt x="3383924" y="2159060"/>
                  <a:pt x="3194569" y="2602802"/>
                  <a:pt x="2858907" y="2921699"/>
                </a:cubicBezTo>
                <a:cubicBezTo>
                  <a:pt x="2604768" y="3165062"/>
                  <a:pt x="2316807" y="3440811"/>
                  <a:pt x="2316807" y="3644646"/>
                </a:cubicBezTo>
                <a:lnTo>
                  <a:pt x="2316807" y="4057555"/>
                </a:lnTo>
                <a:cubicBezTo>
                  <a:pt x="2316845" y="4081844"/>
                  <a:pt x="2311658" y="4105847"/>
                  <a:pt x="2301606" y="4127945"/>
                </a:cubicBezTo>
                <a:cubicBezTo>
                  <a:pt x="2313472" y="4133231"/>
                  <a:pt x="2324626" y="4140032"/>
                  <a:pt x="2334773" y="4148157"/>
                </a:cubicBezTo>
                <a:cubicBezTo>
                  <a:pt x="2400345" y="4200706"/>
                  <a:pt x="2411024" y="4296604"/>
                  <a:pt x="2358609" y="4362355"/>
                </a:cubicBezTo>
                <a:cubicBezTo>
                  <a:pt x="2403072" y="4418029"/>
                  <a:pt x="2403072" y="4497181"/>
                  <a:pt x="2358609" y="4552855"/>
                </a:cubicBezTo>
                <a:cubicBezTo>
                  <a:pt x="2403072" y="4608529"/>
                  <a:pt x="2403072" y="4687681"/>
                  <a:pt x="2358609" y="4743355"/>
                </a:cubicBezTo>
                <a:cubicBezTo>
                  <a:pt x="2380176" y="4770358"/>
                  <a:pt x="2391937" y="4803915"/>
                  <a:pt x="2391956" y="4838509"/>
                </a:cubicBezTo>
                <a:cubicBezTo>
                  <a:pt x="2392013" y="4922682"/>
                  <a:pt x="2323999" y="4990948"/>
                  <a:pt x="2240043" y="4991005"/>
                </a:cubicBezTo>
                <a:lnTo>
                  <a:pt x="1997495" y="4991005"/>
                </a:lnTo>
                <a:lnTo>
                  <a:pt x="1997495" y="5186663"/>
                </a:lnTo>
                <a:lnTo>
                  <a:pt x="1883489" y="5186663"/>
                </a:lnTo>
                <a:lnTo>
                  <a:pt x="1883489" y="4933855"/>
                </a:lnTo>
                <a:cubicBezTo>
                  <a:pt x="1883489" y="4902289"/>
                  <a:pt x="1909007" y="4876705"/>
                  <a:pt x="1940492" y="4876705"/>
                </a:cubicBezTo>
                <a:lnTo>
                  <a:pt x="2240043" y="4876705"/>
                </a:lnTo>
                <a:cubicBezTo>
                  <a:pt x="2261030" y="4876705"/>
                  <a:pt x="2278045" y="4859646"/>
                  <a:pt x="2278045" y="4838605"/>
                </a:cubicBezTo>
                <a:cubicBezTo>
                  <a:pt x="2278045" y="4817564"/>
                  <a:pt x="2261030" y="4800505"/>
                  <a:pt x="2240043" y="4800505"/>
                </a:cubicBezTo>
                <a:lnTo>
                  <a:pt x="1940492" y="4800505"/>
                </a:lnTo>
                <a:cubicBezTo>
                  <a:pt x="1909007" y="4800505"/>
                  <a:pt x="1883489" y="4774921"/>
                  <a:pt x="1883489" y="4743355"/>
                </a:cubicBezTo>
                <a:cubicBezTo>
                  <a:pt x="1883489" y="4711789"/>
                  <a:pt x="1909007" y="4686205"/>
                  <a:pt x="1940492" y="4686205"/>
                </a:cubicBezTo>
                <a:lnTo>
                  <a:pt x="2240043" y="4686205"/>
                </a:lnTo>
                <a:cubicBezTo>
                  <a:pt x="2261030" y="4686205"/>
                  <a:pt x="2278045" y="4669146"/>
                  <a:pt x="2278045" y="4648105"/>
                </a:cubicBezTo>
                <a:cubicBezTo>
                  <a:pt x="2278045" y="4627064"/>
                  <a:pt x="2261030" y="4610005"/>
                  <a:pt x="2240043" y="4610005"/>
                </a:cubicBezTo>
                <a:lnTo>
                  <a:pt x="1940492" y="4610005"/>
                </a:lnTo>
                <a:cubicBezTo>
                  <a:pt x="1909007" y="4610005"/>
                  <a:pt x="1883489" y="4584421"/>
                  <a:pt x="1883489" y="4552855"/>
                </a:cubicBezTo>
                <a:cubicBezTo>
                  <a:pt x="1883489" y="4521289"/>
                  <a:pt x="1909007" y="4495705"/>
                  <a:pt x="1940492" y="4495705"/>
                </a:cubicBezTo>
                <a:lnTo>
                  <a:pt x="2240043" y="4495705"/>
                </a:lnTo>
                <a:cubicBezTo>
                  <a:pt x="2261030" y="4495705"/>
                  <a:pt x="2278045" y="4478646"/>
                  <a:pt x="2278045" y="4457605"/>
                </a:cubicBezTo>
                <a:cubicBezTo>
                  <a:pt x="2278045" y="4436564"/>
                  <a:pt x="2261030" y="4419505"/>
                  <a:pt x="2240043" y="4419505"/>
                </a:cubicBezTo>
                <a:lnTo>
                  <a:pt x="1940492" y="4419505"/>
                </a:lnTo>
                <a:cubicBezTo>
                  <a:pt x="1909007" y="4419505"/>
                  <a:pt x="1883489" y="4393921"/>
                  <a:pt x="1883489" y="4362355"/>
                </a:cubicBezTo>
                <a:cubicBezTo>
                  <a:pt x="1883489" y="4330789"/>
                  <a:pt x="1909007" y="4305205"/>
                  <a:pt x="1940492" y="4305205"/>
                </a:cubicBezTo>
                <a:lnTo>
                  <a:pt x="2240043" y="4305205"/>
                </a:lnTo>
                <a:cubicBezTo>
                  <a:pt x="2261030" y="4305205"/>
                  <a:pt x="2278045" y="4288146"/>
                  <a:pt x="2278045" y="4267105"/>
                </a:cubicBezTo>
                <a:cubicBezTo>
                  <a:pt x="2278045" y="4246064"/>
                  <a:pt x="2261030" y="4229005"/>
                  <a:pt x="2240043" y="4229005"/>
                </a:cubicBezTo>
                <a:lnTo>
                  <a:pt x="1940492" y="4229005"/>
                </a:lnTo>
                <a:cubicBezTo>
                  <a:pt x="1909007" y="4229005"/>
                  <a:pt x="1883489" y="4203421"/>
                  <a:pt x="1883489" y="4171855"/>
                </a:cubicBezTo>
                <a:cubicBezTo>
                  <a:pt x="1883489" y="4140289"/>
                  <a:pt x="1909007" y="4114705"/>
                  <a:pt x="1940492" y="4114705"/>
                </a:cubicBezTo>
                <a:lnTo>
                  <a:pt x="2145798" y="4114705"/>
                </a:lnTo>
                <a:cubicBezTo>
                  <a:pt x="2177283" y="4114705"/>
                  <a:pt x="2202801" y="4089121"/>
                  <a:pt x="2202801" y="4057555"/>
                </a:cubicBezTo>
                <a:lnTo>
                  <a:pt x="2202801" y="3644646"/>
                </a:lnTo>
                <a:cubicBezTo>
                  <a:pt x="2202801" y="3391567"/>
                  <a:pt x="2496272" y="3110865"/>
                  <a:pt x="2780147" y="2839117"/>
                </a:cubicBezTo>
                <a:cubicBezTo>
                  <a:pt x="3093199" y="2541699"/>
                  <a:pt x="3269804" y="2127837"/>
                  <a:pt x="3268189" y="1695450"/>
                </a:cubicBezTo>
                <a:cubicBezTo>
                  <a:pt x="3268189" y="823627"/>
                  <a:pt x="2560686" y="114300"/>
                  <a:pt x="1691103" y="114300"/>
                </a:cubicBezTo>
                <a:cubicBezTo>
                  <a:pt x="821521" y="114300"/>
                  <a:pt x="114018" y="823532"/>
                  <a:pt x="114018" y="1695450"/>
                </a:cubicBezTo>
                <a:cubicBezTo>
                  <a:pt x="112385" y="2127818"/>
                  <a:pt x="288997" y="2541651"/>
                  <a:pt x="602059" y="2839022"/>
                </a:cubicBezTo>
                <a:cubicBezTo>
                  <a:pt x="885935" y="3111246"/>
                  <a:pt x="1179406" y="3391948"/>
                  <a:pt x="1179406" y="3644646"/>
                </a:cubicBezTo>
                <a:lnTo>
                  <a:pt x="1179406" y="4057555"/>
                </a:lnTo>
                <a:cubicBezTo>
                  <a:pt x="1179406" y="4089121"/>
                  <a:pt x="1204924" y="4114705"/>
                  <a:pt x="1236409" y="4114705"/>
                </a:cubicBezTo>
                <a:lnTo>
                  <a:pt x="1460146" y="4114705"/>
                </a:lnTo>
                <a:cubicBezTo>
                  <a:pt x="1491631" y="4114705"/>
                  <a:pt x="1517149" y="4140289"/>
                  <a:pt x="1517149" y="4171855"/>
                </a:cubicBezTo>
                <a:cubicBezTo>
                  <a:pt x="1517149" y="4203421"/>
                  <a:pt x="1491631" y="4229005"/>
                  <a:pt x="1460146" y="4229005"/>
                </a:cubicBezTo>
                <a:lnTo>
                  <a:pt x="1142354" y="4229005"/>
                </a:lnTo>
                <a:cubicBezTo>
                  <a:pt x="1121367" y="4229005"/>
                  <a:pt x="1104352" y="4246064"/>
                  <a:pt x="1104352" y="4267105"/>
                </a:cubicBezTo>
                <a:cubicBezTo>
                  <a:pt x="1104352" y="4288146"/>
                  <a:pt x="1121367" y="4305205"/>
                  <a:pt x="1142354" y="4305205"/>
                </a:cubicBezTo>
                <a:lnTo>
                  <a:pt x="1460146" y="4305205"/>
                </a:lnTo>
                <a:cubicBezTo>
                  <a:pt x="1491631" y="4305205"/>
                  <a:pt x="1517149" y="4330789"/>
                  <a:pt x="1517149" y="4362355"/>
                </a:cubicBezTo>
                <a:cubicBezTo>
                  <a:pt x="1517149" y="4393921"/>
                  <a:pt x="1491631" y="4419505"/>
                  <a:pt x="1460146" y="4419505"/>
                </a:cubicBezTo>
                <a:lnTo>
                  <a:pt x="1142354" y="4419505"/>
                </a:lnTo>
                <a:cubicBezTo>
                  <a:pt x="1121367" y="4419505"/>
                  <a:pt x="1104352" y="4436564"/>
                  <a:pt x="1104352" y="4457605"/>
                </a:cubicBezTo>
                <a:cubicBezTo>
                  <a:pt x="1104352" y="4478646"/>
                  <a:pt x="1121367" y="4495705"/>
                  <a:pt x="1142354" y="4495705"/>
                </a:cubicBezTo>
                <a:lnTo>
                  <a:pt x="1460146" y="4495705"/>
                </a:lnTo>
                <a:cubicBezTo>
                  <a:pt x="1491631" y="4495705"/>
                  <a:pt x="1517149" y="4521289"/>
                  <a:pt x="1517149" y="4552855"/>
                </a:cubicBezTo>
                <a:cubicBezTo>
                  <a:pt x="1517149" y="4584421"/>
                  <a:pt x="1491631" y="4610005"/>
                  <a:pt x="1460146" y="4610005"/>
                </a:cubicBezTo>
                <a:lnTo>
                  <a:pt x="1142354" y="4610005"/>
                </a:lnTo>
                <a:cubicBezTo>
                  <a:pt x="1121367" y="4610005"/>
                  <a:pt x="1104352" y="4627064"/>
                  <a:pt x="1104352" y="4648105"/>
                </a:cubicBezTo>
                <a:cubicBezTo>
                  <a:pt x="1104352" y="4669146"/>
                  <a:pt x="1121367" y="4686205"/>
                  <a:pt x="1142354" y="4686205"/>
                </a:cubicBezTo>
                <a:lnTo>
                  <a:pt x="1460146" y="4686205"/>
                </a:lnTo>
                <a:cubicBezTo>
                  <a:pt x="1491631" y="4686205"/>
                  <a:pt x="1517149" y="4711789"/>
                  <a:pt x="1517149" y="4743355"/>
                </a:cubicBezTo>
                <a:cubicBezTo>
                  <a:pt x="1517149" y="4774921"/>
                  <a:pt x="1491631" y="4800505"/>
                  <a:pt x="1460146" y="4800505"/>
                </a:cubicBezTo>
                <a:lnTo>
                  <a:pt x="1142354" y="4800505"/>
                </a:lnTo>
                <a:cubicBezTo>
                  <a:pt x="1121367" y="4800505"/>
                  <a:pt x="1104352" y="4817564"/>
                  <a:pt x="1104352" y="4838605"/>
                </a:cubicBezTo>
                <a:cubicBezTo>
                  <a:pt x="1104352" y="4859646"/>
                  <a:pt x="1121367" y="4876705"/>
                  <a:pt x="1142354" y="4876705"/>
                </a:cubicBezTo>
                <a:lnTo>
                  <a:pt x="1459956" y="4876705"/>
                </a:lnTo>
                <a:cubicBezTo>
                  <a:pt x="1491441" y="4876705"/>
                  <a:pt x="1516959" y="4902289"/>
                  <a:pt x="1516959" y="4933855"/>
                </a:cubicBezTo>
                <a:lnTo>
                  <a:pt x="1516959" y="5186663"/>
                </a:lnTo>
                <a:lnTo>
                  <a:pt x="1402953" y="5186663"/>
                </a:lnTo>
                <a:lnTo>
                  <a:pt x="1402953" y="4991005"/>
                </a:lnTo>
                <a:lnTo>
                  <a:pt x="1142164" y="4991005"/>
                </a:lnTo>
                <a:cubicBezTo>
                  <a:pt x="1107658" y="4990986"/>
                  <a:pt x="1074187" y="4979194"/>
                  <a:pt x="1047253" y="4957572"/>
                </a:cubicBezTo>
                <a:cubicBezTo>
                  <a:pt x="981719" y="4904966"/>
                  <a:pt x="971126" y="4809058"/>
                  <a:pt x="1023597" y="4743355"/>
                </a:cubicBezTo>
                <a:cubicBezTo>
                  <a:pt x="979135" y="4687681"/>
                  <a:pt x="979135" y="4608529"/>
                  <a:pt x="1023597" y="4552855"/>
                </a:cubicBezTo>
                <a:cubicBezTo>
                  <a:pt x="979135" y="4497181"/>
                  <a:pt x="979135" y="4418029"/>
                  <a:pt x="1023597" y="4362355"/>
                </a:cubicBezTo>
                <a:cubicBezTo>
                  <a:pt x="1015484" y="4352182"/>
                  <a:pt x="1008710" y="4341009"/>
                  <a:pt x="1003437" y="4329103"/>
                </a:cubicBezTo>
                <a:cubicBezTo>
                  <a:pt x="969340" y="4252198"/>
                  <a:pt x="1003884" y="4162130"/>
                  <a:pt x="1080600" y="4127945"/>
                </a:cubicBezTo>
                <a:cubicBezTo>
                  <a:pt x="1070549" y="4105847"/>
                  <a:pt x="1065361" y="4081844"/>
                  <a:pt x="1065399" y="4057555"/>
                </a:cubicBezTo>
                <a:lnTo>
                  <a:pt x="1065399" y="3644646"/>
                </a:lnTo>
                <a:cubicBezTo>
                  <a:pt x="1065399" y="3440811"/>
                  <a:pt x="777439" y="3165062"/>
                  <a:pt x="523300" y="2921699"/>
                </a:cubicBezTo>
                <a:cubicBezTo>
                  <a:pt x="187641" y="2602802"/>
                  <a:pt x="-1720" y="2159060"/>
                  <a:pt x="12" y="1695450"/>
                </a:cubicBezTo>
                <a:cubicBezTo>
                  <a:pt x="12" y="760571"/>
                  <a:pt x="758628" y="0"/>
                  <a:pt x="1691103" y="0"/>
                </a:cubicBezTo>
                <a:close/>
              </a:path>
            </a:pathLst>
          </a:custGeom>
          <a:solidFill>
            <a:schemeClr val="accent5"/>
          </a:solidFill>
          <a:ln w="9501" cap="flat">
            <a:noFill/>
            <a:prstDash val="solid"/>
            <a:miter/>
          </a:ln>
          <a:effectLst>
            <a:outerShdw blurRad="50800" dist="38100" dir="8100000" algn="tr" rotWithShape="0">
              <a:prstClr val="black">
                <a:alpha val="9000"/>
              </a:prstClr>
            </a:outerShdw>
          </a:effectLst>
        </p:spPr>
        <p:txBody>
          <a:bodyPr rtlCol="0" anchor="ctr"/>
          <a:lstStyle/>
          <a:p>
            <a:endParaRPr lang="en-US"/>
          </a:p>
        </p:txBody>
      </p:sp>
      <p:sp>
        <p:nvSpPr>
          <p:cNvPr id="31" name="CuadroTexto 238">
            <a:extLst>
              <a:ext uri="{FF2B5EF4-FFF2-40B4-BE49-F238E27FC236}">
                <a16:creationId xmlns:a16="http://schemas.microsoft.com/office/drawing/2014/main" id="{F40DD300-B447-EA46-8807-3CAE9AA853C1}"/>
              </a:ext>
            </a:extLst>
          </p:cNvPr>
          <p:cNvSpPr txBox="1"/>
          <p:nvPr/>
        </p:nvSpPr>
        <p:spPr>
          <a:xfrm>
            <a:off x="892909" y="3037597"/>
            <a:ext cx="22001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32" name="CuadroTexto 4">
            <a:extLst>
              <a:ext uri="{FF2B5EF4-FFF2-40B4-BE49-F238E27FC236}">
                <a16:creationId xmlns:a16="http://schemas.microsoft.com/office/drawing/2014/main" id="{46033275-3183-6444-B57E-8E0C99B7514B}"/>
              </a:ext>
            </a:extLst>
          </p:cNvPr>
          <p:cNvSpPr txBox="1"/>
          <p:nvPr/>
        </p:nvSpPr>
        <p:spPr>
          <a:xfrm>
            <a:off x="892909" y="1923492"/>
            <a:ext cx="2200161"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35" name="CuadroTexto 238">
            <a:extLst>
              <a:ext uri="{FF2B5EF4-FFF2-40B4-BE49-F238E27FC236}">
                <a16:creationId xmlns:a16="http://schemas.microsoft.com/office/drawing/2014/main" id="{1B647EB1-85A9-B947-B9E7-DDFF49400310}"/>
              </a:ext>
            </a:extLst>
          </p:cNvPr>
          <p:cNvSpPr txBox="1"/>
          <p:nvPr/>
        </p:nvSpPr>
        <p:spPr>
          <a:xfrm>
            <a:off x="3508109" y="3037597"/>
            <a:ext cx="22001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36" name="CuadroTexto 4">
            <a:extLst>
              <a:ext uri="{FF2B5EF4-FFF2-40B4-BE49-F238E27FC236}">
                <a16:creationId xmlns:a16="http://schemas.microsoft.com/office/drawing/2014/main" id="{1F60824B-403C-2445-96DE-0BF251FDE9BC}"/>
              </a:ext>
            </a:extLst>
          </p:cNvPr>
          <p:cNvSpPr txBox="1"/>
          <p:nvPr/>
        </p:nvSpPr>
        <p:spPr>
          <a:xfrm>
            <a:off x="3508109" y="1923492"/>
            <a:ext cx="2200161"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37" name="CuadroTexto 238">
            <a:extLst>
              <a:ext uri="{FF2B5EF4-FFF2-40B4-BE49-F238E27FC236}">
                <a16:creationId xmlns:a16="http://schemas.microsoft.com/office/drawing/2014/main" id="{D2F6180E-EBFB-1649-B2B2-781F2F2634E2}"/>
              </a:ext>
            </a:extLst>
          </p:cNvPr>
          <p:cNvSpPr txBox="1"/>
          <p:nvPr/>
        </p:nvSpPr>
        <p:spPr>
          <a:xfrm>
            <a:off x="6206485" y="3037597"/>
            <a:ext cx="22001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38" name="CuadroTexto 4">
            <a:extLst>
              <a:ext uri="{FF2B5EF4-FFF2-40B4-BE49-F238E27FC236}">
                <a16:creationId xmlns:a16="http://schemas.microsoft.com/office/drawing/2014/main" id="{E306AC01-672A-CB49-89F2-1EF7F9AF1245}"/>
              </a:ext>
            </a:extLst>
          </p:cNvPr>
          <p:cNvSpPr txBox="1"/>
          <p:nvPr/>
        </p:nvSpPr>
        <p:spPr>
          <a:xfrm>
            <a:off x="6206485" y="1923492"/>
            <a:ext cx="2200161"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39" name="CuadroTexto 238">
            <a:extLst>
              <a:ext uri="{FF2B5EF4-FFF2-40B4-BE49-F238E27FC236}">
                <a16:creationId xmlns:a16="http://schemas.microsoft.com/office/drawing/2014/main" id="{2AC676B7-0575-EE4F-908D-2CAB0E40C495}"/>
              </a:ext>
            </a:extLst>
          </p:cNvPr>
          <p:cNvSpPr txBox="1"/>
          <p:nvPr/>
        </p:nvSpPr>
        <p:spPr>
          <a:xfrm>
            <a:off x="8904863" y="3037597"/>
            <a:ext cx="2200162" cy="369332"/>
          </a:xfrm>
          <a:prstGeom prst="rect">
            <a:avLst/>
          </a:prstGeom>
          <a:noFill/>
        </p:spPr>
        <p:txBody>
          <a:bodyPr wrap="square" rtlCol="0">
            <a:spAutoFit/>
          </a:bodyPr>
          <a:lstStyle/>
          <a:p>
            <a:pPr algn="ctr"/>
            <a:r>
              <a:rPr lang="en-US" b="1" cap="all" dirty="0">
                <a:latin typeface="Tw Cen MT" panose="020B0602020104020603" pitchFamily="34" charset="77"/>
                <a:ea typeface="Open Sans" panose="020B0606030504020204" pitchFamily="34" charset="0"/>
                <a:cs typeface="Open Sans" panose="020B0606030504020204" pitchFamily="34" charset="0"/>
              </a:rPr>
              <a:t>TITLE HERE</a:t>
            </a:r>
          </a:p>
        </p:txBody>
      </p:sp>
      <p:sp>
        <p:nvSpPr>
          <p:cNvPr id="40" name="CuadroTexto 4">
            <a:extLst>
              <a:ext uri="{FF2B5EF4-FFF2-40B4-BE49-F238E27FC236}">
                <a16:creationId xmlns:a16="http://schemas.microsoft.com/office/drawing/2014/main" id="{864A4C70-4D59-E64E-B3CB-964A5B6DDFBF}"/>
              </a:ext>
            </a:extLst>
          </p:cNvPr>
          <p:cNvSpPr txBox="1"/>
          <p:nvPr/>
        </p:nvSpPr>
        <p:spPr>
          <a:xfrm>
            <a:off x="8904863" y="1923492"/>
            <a:ext cx="2200161" cy="1015663"/>
          </a:xfrm>
          <a:prstGeom prst="rect">
            <a:avLst/>
          </a:prstGeom>
          <a:noFill/>
        </p:spPr>
        <p:txBody>
          <a:bodyPr wrap="square" rtlCol="0">
            <a:spAutoFit/>
          </a:bodyPr>
          <a:lstStyle/>
          <a:p>
            <a:pPr algn="ctr"/>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2" name="Oval 1">
            <a:extLst>
              <a:ext uri="{FF2B5EF4-FFF2-40B4-BE49-F238E27FC236}">
                <a16:creationId xmlns:a16="http://schemas.microsoft.com/office/drawing/2014/main" id="{070DE791-687C-3548-839E-6EA254BCF155}"/>
              </a:ext>
            </a:extLst>
          </p:cNvPr>
          <p:cNvSpPr/>
          <p:nvPr/>
        </p:nvSpPr>
        <p:spPr>
          <a:xfrm>
            <a:off x="1344705" y="3980784"/>
            <a:ext cx="1264024" cy="1264024"/>
          </a:xfrm>
          <a:prstGeom prst="ellipse">
            <a:avLst/>
          </a:prstGeom>
          <a:solidFill>
            <a:schemeClr val="accent2">
              <a:alpha val="1960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6DB60BE4-C2C3-4C45-862C-FF71FD4A4E87}"/>
              </a:ext>
            </a:extLst>
          </p:cNvPr>
          <p:cNvSpPr/>
          <p:nvPr/>
        </p:nvSpPr>
        <p:spPr>
          <a:xfrm>
            <a:off x="4015236" y="3966882"/>
            <a:ext cx="1264024" cy="1264024"/>
          </a:xfrm>
          <a:prstGeom prst="ellipse">
            <a:avLst/>
          </a:prstGeom>
          <a:solidFill>
            <a:schemeClr val="accent3">
              <a:alpha val="1960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DB1C940-B197-5841-85FA-1FCA61340C92}"/>
              </a:ext>
            </a:extLst>
          </p:cNvPr>
          <p:cNvSpPr/>
          <p:nvPr/>
        </p:nvSpPr>
        <p:spPr>
          <a:xfrm>
            <a:off x="6714894" y="3966882"/>
            <a:ext cx="1264024" cy="1264024"/>
          </a:xfrm>
          <a:prstGeom prst="ellipse">
            <a:avLst/>
          </a:prstGeom>
          <a:solidFill>
            <a:schemeClr val="accent4">
              <a:alpha val="1960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E1E0798-466C-7349-87E7-6F2E1D293403}"/>
              </a:ext>
            </a:extLst>
          </p:cNvPr>
          <p:cNvSpPr/>
          <p:nvPr/>
        </p:nvSpPr>
        <p:spPr>
          <a:xfrm>
            <a:off x="9411990" y="3966882"/>
            <a:ext cx="1264024" cy="1264024"/>
          </a:xfrm>
          <a:prstGeom prst="ellipse">
            <a:avLst/>
          </a:prstGeom>
          <a:solidFill>
            <a:schemeClr val="accent5">
              <a:alpha val="1960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4A7784DF-CA39-684C-82E3-E655CB363869}"/>
              </a:ext>
            </a:extLst>
          </p:cNvPr>
          <p:cNvGrpSpPr/>
          <p:nvPr/>
        </p:nvGrpSpPr>
        <p:grpSpPr>
          <a:xfrm>
            <a:off x="7085062" y="4367084"/>
            <a:ext cx="507778" cy="386542"/>
            <a:chOff x="17083598" y="2386671"/>
            <a:chExt cx="1081851" cy="823555"/>
          </a:xfrm>
          <a:solidFill>
            <a:schemeClr val="tx1"/>
          </a:solidFill>
        </p:grpSpPr>
        <p:sp>
          <p:nvSpPr>
            <p:cNvPr id="46" name="Freeform 16">
              <a:extLst>
                <a:ext uri="{FF2B5EF4-FFF2-40B4-BE49-F238E27FC236}">
                  <a16:creationId xmlns:a16="http://schemas.microsoft.com/office/drawing/2014/main" id="{4870D123-DED4-B643-A1EE-3C3639982B49}"/>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7" name="Freeform 17">
              <a:extLst>
                <a:ext uri="{FF2B5EF4-FFF2-40B4-BE49-F238E27FC236}">
                  <a16:creationId xmlns:a16="http://schemas.microsoft.com/office/drawing/2014/main" id="{89E63D6A-9CF0-7742-B183-B04C877AE644}"/>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8" name="Freeform 18">
              <a:extLst>
                <a:ext uri="{FF2B5EF4-FFF2-40B4-BE49-F238E27FC236}">
                  <a16:creationId xmlns:a16="http://schemas.microsoft.com/office/drawing/2014/main" id="{A347C810-17F8-BB40-975F-0CBE9C789357}"/>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9" name="Freeform 19">
              <a:extLst>
                <a:ext uri="{FF2B5EF4-FFF2-40B4-BE49-F238E27FC236}">
                  <a16:creationId xmlns:a16="http://schemas.microsoft.com/office/drawing/2014/main" id="{CE8DC2A9-00DB-EB44-B8BC-E05749AF023B}"/>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0" name="Freeform 20">
              <a:extLst>
                <a:ext uri="{FF2B5EF4-FFF2-40B4-BE49-F238E27FC236}">
                  <a16:creationId xmlns:a16="http://schemas.microsoft.com/office/drawing/2014/main" id="{28D97F6E-F857-A646-9F4E-D74012E45712}"/>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1" name="Freeform 21">
              <a:extLst>
                <a:ext uri="{FF2B5EF4-FFF2-40B4-BE49-F238E27FC236}">
                  <a16:creationId xmlns:a16="http://schemas.microsoft.com/office/drawing/2014/main" id="{AC355FD4-DBC3-9F45-AC9D-DF0758696654}"/>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2" name="Freeform 22">
              <a:extLst>
                <a:ext uri="{FF2B5EF4-FFF2-40B4-BE49-F238E27FC236}">
                  <a16:creationId xmlns:a16="http://schemas.microsoft.com/office/drawing/2014/main" id="{1F53B719-50FF-9041-9704-DF84F0D7948B}"/>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53" name="Group 52">
            <a:extLst>
              <a:ext uri="{FF2B5EF4-FFF2-40B4-BE49-F238E27FC236}">
                <a16:creationId xmlns:a16="http://schemas.microsoft.com/office/drawing/2014/main" id="{1BE227F1-0070-3E49-A971-DF6916826CE9}"/>
              </a:ext>
            </a:extLst>
          </p:cNvPr>
          <p:cNvGrpSpPr/>
          <p:nvPr/>
        </p:nvGrpSpPr>
        <p:grpSpPr>
          <a:xfrm>
            <a:off x="4416179" y="4342695"/>
            <a:ext cx="506023" cy="472637"/>
            <a:chOff x="8657130" y="2323034"/>
            <a:chExt cx="1078109" cy="1006982"/>
          </a:xfrm>
          <a:solidFill>
            <a:schemeClr val="tx1"/>
          </a:solidFill>
        </p:grpSpPr>
        <p:sp>
          <p:nvSpPr>
            <p:cNvPr id="54" name="Freeform 53">
              <a:extLst>
                <a:ext uri="{FF2B5EF4-FFF2-40B4-BE49-F238E27FC236}">
                  <a16:creationId xmlns:a16="http://schemas.microsoft.com/office/drawing/2014/main" id="{0EF1909E-90A9-8E4C-8806-254ACBC8FE5C}"/>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5" name="Freeform 54">
              <a:extLst>
                <a:ext uri="{FF2B5EF4-FFF2-40B4-BE49-F238E27FC236}">
                  <a16:creationId xmlns:a16="http://schemas.microsoft.com/office/drawing/2014/main" id="{EEF43408-E69A-1A44-BA65-2EC009514506}"/>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56" name="Group 55">
            <a:extLst>
              <a:ext uri="{FF2B5EF4-FFF2-40B4-BE49-F238E27FC236}">
                <a16:creationId xmlns:a16="http://schemas.microsoft.com/office/drawing/2014/main" id="{154A5DF0-42C5-3A44-838C-0F3A816DF780}"/>
              </a:ext>
            </a:extLst>
          </p:cNvPr>
          <p:cNvGrpSpPr/>
          <p:nvPr/>
        </p:nvGrpSpPr>
        <p:grpSpPr>
          <a:xfrm>
            <a:off x="1731759" y="4348368"/>
            <a:ext cx="506023" cy="506022"/>
            <a:chOff x="1946912" y="3046958"/>
            <a:chExt cx="702984" cy="702983"/>
          </a:xfrm>
          <a:solidFill>
            <a:schemeClr val="tx1"/>
          </a:solidFill>
        </p:grpSpPr>
        <p:sp>
          <p:nvSpPr>
            <p:cNvPr id="57" name="Freeform 56">
              <a:extLst>
                <a:ext uri="{FF2B5EF4-FFF2-40B4-BE49-F238E27FC236}">
                  <a16:creationId xmlns:a16="http://schemas.microsoft.com/office/drawing/2014/main" id="{4A80110D-0493-3B41-AA06-9A63B6EC3C21}"/>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8" name="Freeform 57">
              <a:extLst>
                <a:ext uri="{FF2B5EF4-FFF2-40B4-BE49-F238E27FC236}">
                  <a16:creationId xmlns:a16="http://schemas.microsoft.com/office/drawing/2014/main" id="{6E8C585E-958A-FD4E-AE92-13EC66500781}"/>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59" name="Freeform 58">
              <a:extLst>
                <a:ext uri="{FF2B5EF4-FFF2-40B4-BE49-F238E27FC236}">
                  <a16:creationId xmlns:a16="http://schemas.microsoft.com/office/drawing/2014/main" id="{BE2CB645-5AAD-2F47-91BB-FD297462856C}"/>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60" name="Group 59">
            <a:extLst>
              <a:ext uri="{FF2B5EF4-FFF2-40B4-BE49-F238E27FC236}">
                <a16:creationId xmlns:a16="http://schemas.microsoft.com/office/drawing/2014/main" id="{CD1DB8BA-D4E3-AF42-BF0D-B9A2A523F46C}"/>
              </a:ext>
            </a:extLst>
          </p:cNvPr>
          <p:cNvGrpSpPr/>
          <p:nvPr/>
        </p:nvGrpSpPr>
        <p:grpSpPr>
          <a:xfrm>
            <a:off x="9834941" y="4375224"/>
            <a:ext cx="447579" cy="450686"/>
            <a:chOff x="5231890" y="4370690"/>
            <a:chExt cx="1078109" cy="1085596"/>
          </a:xfrm>
          <a:solidFill>
            <a:schemeClr val="tx1"/>
          </a:solidFill>
        </p:grpSpPr>
        <p:sp>
          <p:nvSpPr>
            <p:cNvPr id="61" name="Freeform 23">
              <a:extLst>
                <a:ext uri="{FF2B5EF4-FFF2-40B4-BE49-F238E27FC236}">
                  <a16:creationId xmlns:a16="http://schemas.microsoft.com/office/drawing/2014/main" id="{72F73D8C-5AAF-D342-8126-AD05C1B42CF2}"/>
                </a:ext>
              </a:extLst>
            </p:cNvPr>
            <p:cNvSpPr>
              <a:spLocks noChangeArrowheads="1"/>
            </p:cNvSpPr>
            <p:nvPr/>
          </p:nvSpPr>
          <p:spPr bwMode="auto">
            <a:xfrm>
              <a:off x="5231890" y="4378177"/>
              <a:ext cx="1078109" cy="1078109"/>
            </a:xfrm>
            <a:custGeom>
              <a:avLst/>
              <a:gdLst>
                <a:gd name="T0" fmla="*/ 443509 w 1269"/>
                <a:gd name="T1" fmla="*/ 430157 h 1268"/>
                <a:gd name="T2" fmla="*/ 46477 w 1269"/>
                <a:gd name="T3" fmla="*/ 430157 h 1268"/>
                <a:gd name="T4" fmla="*/ 46477 w 1269"/>
                <a:gd name="T5" fmla="*/ 430157 h 1268"/>
                <a:gd name="T6" fmla="*/ 26661 w 1269"/>
                <a:gd name="T7" fmla="*/ 410326 h 1268"/>
                <a:gd name="T8" fmla="*/ 26661 w 1269"/>
                <a:gd name="T9" fmla="*/ 12980 h 1268"/>
                <a:gd name="T10" fmla="*/ 26661 w 1269"/>
                <a:gd name="T11" fmla="*/ 12980 h 1268"/>
                <a:gd name="T12" fmla="*/ 13330 w 1269"/>
                <a:gd name="T13" fmla="*/ 0 h 1268"/>
                <a:gd name="T14" fmla="*/ 13330 w 1269"/>
                <a:gd name="T15" fmla="*/ 0 h 1268"/>
                <a:gd name="T16" fmla="*/ 0 w 1269"/>
                <a:gd name="T17" fmla="*/ 12980 h 1268"/>
                <a:gd name="T18" fmla="*/ 0 w 1269"/>
                <a:gd name="T19" fmla="*/ 410326 h 1268"/>
                <a:gd name="T20" fmla="*/ 0 w 1269"/>
                <a:gd name="T21" fmla="*/ 410326 h 1268"/>
                <a:gd name="T22" fmla="*/ 46477 w 1269"/>
                <a:gd name="T23" fmla="*/ 456839 h 1268"/>
                <a:gd name="T24" fmla="*/ 443509 w 1269"/>
                <a:gd name="T25" fmla="*/ 456839 h 1268"/>
                <a:gd name="T26" fmla="*/ 443509 w 1269"/>
                <a:gd name="T27" fmla="*/ 456839 h 1268"/>
                <a:gd name="T28" fmla="*/ 456840 w 1269"/>
                <a:gd name="T29" fmla="*/ 443498 h 1268"/>
                <a:gd name="T30" fmla="*/ 456840 w 1269"/>
                <a:gd name="T31" fmla="*/ 443498 h 1268"/>
                <a:gd name="T32" fmla="*/ 443509 w 1269"/>
                <a:gd name="T33" fmla="*/ 430157 h 126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69" h="1268">
                  <a:moveTo>
                    <a:pt x="1231" y="1193"/>
                  </a:moveTo>
                  <a:lnTo>
                    <a:pt x="129" y="1193"/>
                  </a:lnTo>
                  <a:cubicBezTo>
                    <a:pt x="99" y="1193"/>
                    <a:pt x="74" y="1168"/>
                    <a:pt x="74" y="1138"/>
                  </a:cubicBezTo>
                  <a:lnTo>
                    <a:pt x="74" y="36"/>
                  </a:lnTo>
                  <a:cubicBezTo>
                    <a:pt x="74" y="16"/>
                    <a:pt x="58" y="0"/>
                    <a:pt x="37" y="0"/>
                  </a:cubicBezTo>
                  <a:cubicBezTo>
                    <a:pt x="16" y="0"/>
                    <a:pt x="0" y="16"/>
                    <a:pt x="0" y="36"/>
                  </a:cubicBezTo>
                  <a:lnTo>
                    <a:pt x="0" y="1138"/>
                  </a:lnTo>
                  <a:cubicBezTo>
                    <a:pt x="0" y="1209"/>
                    <a:pt x="58" y="1267"/>
                    <a:pt x="129" y="1267"/>
                  </a:cubicBezTo>
                  <a:lnTo>
                    <a:pt x="1231" y="1267"/>
                  </a:lnTo>
                  <a:cubicBezTo>
                    <a:pt x="1250" y="1267"/>
                    <a:pt x="1268" y="1251"/>
                    <a:pt x="1268" y="1230"/>
                  </a:cubicBezTo>
                  <a:cubicBezTo>
                    <a:pt x="1268" y="1209"/>
                    <a:pt x="1250" y="1193"/>
                    <a:pt x="1231" y="11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2" name="Freeform 24">
              <a:extLst>
                <a:ext uri="{FF2B5EF4-FFF2-40B4-BE49-F238E27FC236}">
                  <a16:creationId xmlns:a16="http://schemas.microsoft.com/office/drawing/2014/main" id="{2BB87D75-B369-6D49-939F-EAC7AD9EB18B}"/>
                </a:ext>
              </a:extLst>
            </p:cNvPr>
            <p:cNvSpPr>
              <a:spLocks noChangeArrowheads="1"/>
            </p:cNvSpPr>
            <p:nvPr/>
          </p:nvSpPr>
          <p:spPr bwMode="auto">
            <a:xfrm>
              <a:off x="6167748" y="4748778"/>
              <a:ext cx="63637" cy="576489"/>
            </a:xfrm>
            <a:custGeom>
              <a:avLst/>
              <a:gdLst>
                <a:gd name="T0" fmla="*/ 13314 w 75"/>
                <a:gd name="T1" fmla="*/ 244115 h 679"/>
                <a:gd name="T2" fmla="*/ 13314 w 75"/>
                <a:gd name="T3" fmla="*/ 244115 h 679"/>
                <a:gd name="T4" fmla="*/ 26627 w 75"/>
                <a:gd name="T5" fmla="*/ 230433 h 679"/>
                <a:gd name="T6" fmla="*/ 26627 w 75"/>
                <a:gd name="T7" fmla="*/ 13322 h 679"/>
                <a:gd name="T8" fmla="*/ 26627 w 75"/>
                <a:gd name="T9" fmla="*/ 13322 h 679"/>
                <a:gd name="T10" fmla="*/ 13314 w 75"/>
                <a:gd name="T11" fmla="*/ 0 h 679"/>
                <a:gd name="T12" fmla="*/ 13314 w 75"/>
                <a:gd name="T13" fmla="*/ 0 h 679"/>
                <a:gd name="T14" fmla="*/ 0 w 75"/>
                <a:gd name="T15" fmla="*/ 13322 h 679"/>
                <a:gd name="T16" fmla="*/ 0 w 75"/>
                <a:gd name="T17" fmla="*/ 230433 h 679"/>
                <a:gd name="T18" fmla="*/ 0 w 75"/>
                <a:gd name="T19" fmla="*/ 230433 h 679"/>
                <a:gd name="T20" fmla="*/ 13314 w 75"/>
                <a:gd name="T21" fmla="*/ 244115 h 67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679">
                  <a:moveTo>
                    <a:pt x="37" y="678"/>
                  </a:moveTo>
                  <a:lnTo>
                    <a:pt x="37" y="678"/>
                  </a:lnTo>
                  <a:cubicBezTo>
                    <a:pt x="58" y="678"/>
                    <a:pt x="74" y="661"/>
                    <a:pt x="74" y="640"/>
                  </a:cubicBezTo>
                  <a:lnTo>
                    <a:pt x="74" y="37"/>
                  </a:lnTo>
                  <a:cubicBezTo>
                    <a:pt x="74" y="16"/>
                    <a:pt x="58" y="0"/>
                    <a:pt x="37" y="0"/>
                  </a:cubicBezTo>
                  <a:cubicBezTo>
                    <a:pt x="16" y="0"/>
                    <a:pt x="0" y="16"/>
                    <a:pt x="0" y="37"/>
                  </a:cubicBezTo>
                  <a:lnTo>
                    <a:pt x="0" y="640"/>
                  </a:lnTo>
                  <a:cubicBezTo>
                    <a:pt x="0" y="661"/>
                    <a:pt x="16" y="678"/>
                    <a:pt x="37" y="67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3" name="Freeform 25">
              <a:extLst>
                <a:ext uri="{FF2B5EF4-FFF2-40B4-BE49-F238E27FC236}">
                  <a16:creationId xmlns:a16="http://schemas.microsoft.com/office/drawing/2014/main" id="{8624FDEB-1370-0640-9245-74ED57288203}"/>
                </a:ext>
              </a:extLst>
            </p:cNvPr>
            <p:cNvSpPr>
              <a:spLocks noChangeArrowheads="1"/>
            </p:cNvSpPr>
            <p:nvPr/>
          </p:nvSpPr>
          <p:spPr bwMode="auto">
            <a:xfrm>
              <a:off x="6051700" y="4861081"/>
              <a:ext cx="63640" cy="464186"/>
            </a:xfrm>
            <a:custGeom>
              <a:avLst/>
              <a:gdLst>
                <a:gd name="T0" fmla="*/ 0 w 76"/>
                <a:gd name="T1" fmla="*/ 13340 h 546"/>
                <a:gd name="T2" fmla="*/ 0 w 76"/>
                <a:gd name="T3" fmla="*/ 183150 h 546"/>
                <a:gd name="T4" fmla="*/ 0 w 76"/>
                <a:gd name="T5" fmla="*/ 183150 h 546"/>
                <a:gd name="T6" fmla="*/ 13494 w 76"/>
                <a:gd name="T7" fmla="*/ 196489 h 546"/>
                <a:gd name="T8" fmla="*/ 13494 w 76"/>
                <a:gd name="T9" fmla="*/ 196489 h 546"/>
                <a:gd name="T10" fmla="*/ 26633 w 76"/>
                <a:gd name="T11" fmla="*/ 183150 h 546"/>
                <a:gd name="T12" fmla="*/ 26633 w 76"/>
                <a:gd name="T13" fmla="*/ 13340 h 546"/>
                <a:gd name="T14" fmla="*/ 26633 w 76"/>
                <a:gd name="T15" fmla="*/ 13340 h 546"/>
                <a:gd name="T16" fmla="*/ 13494 w 76"/>
                <a:gd name="T17" fmla="*/ 0 h 546"/>
                <a:gd name="T18" fmla="*/ 13494 w 76"/>
                <a:gd name="T19" fmla="*/ 0 h 546"/>
                <a:gd name="T20" fmla="*/ 0 w 76"/>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546">
                  <a:moveTo>
                    <a:pt x="0" y="37"/>
                  </a:moveTo>
                  <a:lnTo>
                    <a:pt x="0" y="508"/>
                  </a:lnTo>
                  <a:cubicBezTo>
                    <a:pt x="0" y="528"/>
                    <a:pt x="19" y="545"/>
                    <a:pt x="38" y="545"/>
                  </a:cubicBezTo>
                  <a:cubicBezTo>
                    <a:pt x="59" y="545"/>
                    <a:pt x="75" y="528"/>
                    <a:pt x="75" y="508"/>
                  </a:cubicBezTo>
                  <a:lnTo>
                    <a:pt x="75" y="37"/>
                  </a:lnTo>
                  <a:cubicBezTo>
                    <a:pt x="75" y="17"/>
                    <a:pt x="59" y="0"/>
                    <a:pt x="38" y="0"/>
                  </a:cubicBezTo>
                  <a:cubicBezTo>
                    <a:pt x="19"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4" name="Freeform 26">
              <a:extLst>
                <a:ext uri="{FF2B5EF4-FFF2-40B4-BE49-F238E27FC236}">
                  <a16:creationId xmlns:a16="http://schemas.microsoft.com/office/drawing/2014/main" id="{3AF3E599-28FD-EC40-9B67-5523D9A84980}"/>
                </a:ext>
              </a:extLst>
            </p:cNvPr>
            <p:cNvSpPr>
              <a:spLocks noChangeArrowheads="1"/>
            </p:cNvSpPr>
            <p:nvPr/>
          </p:nvSpPr>
          <p:spPr bwMode="auto">
            <a:xfrm>
              <a:off x="5939397" y="5029534"/>
              <a:ext cx="63640" cy="295732"/>
            </a:xfrm>
            <a:custGeom>
              <a:avLst/>
              <a:gdLst>
                <a:gd name="T0" fmla="*/ 0 w 76"/>
                <a:gd name="T1" fmla="*/ 13373 h 347"/>
                <a:gd name="T2" fmla="*/ 0 w 76"/>
                <a:gd name="T3" fmla="*/ 111679 h 347"/>
                <a:gd name="T4" fmla="*/ 0 w 76"/>
                <a:gd name="T5" fmla="*/ 111679 h 347"/>
                <a:gd name="T6" fmla="*/ 13139 w 76"/>
                <a:gd name="T7" fmla="*/ 125052 h 347"/>
                <a:gd name="T8" fmla="*/ 13139 w 76"/>
                <a:gd name="T9" fmla="*/ 125052 h 347"/>
                <a:gd name="T10" fmla="*/ 26633 w 76"/>
                <a:gd name="T11" fmla="*/ 111679 h 347"/>
                <a:gd name="T12" fmla="*/ 26633 w 76"/>
                <a:gd name="T13" fmla="*/ 13373 h 347"/>
                <a:gd name="T14" fmla="*/ 26633 w 76"/>
                <a:gd name="T15" fmla="*/ 13373 h 347"/>
                <a:gd name="T16" fmla="*/ 13139 w 76"/>
                <a:gd name="T17" fmla="*/ 0 h 347"/>
                <a:gd name="T18" fmla="*/ 13139 w 76"/>
                <a:gd name="T19" fmla="*/ 0 h 347"/>
                <a:gd name="T20" fmla="*/ 0 w 76"/>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0" y="37"/>
                  </a:moveTo>
                  <a:lnTo>
                    <a:pt x="0" y="309"/>
                  </a:lnTo>
                  <a:cubicBezTo>
                    <a:pt x="0" y="329"/>
                    <a:pt x="17" y="346"/>
                    <a:pt x="37" y="346"/>
                  </a:cubicBezTo>
                  <a:cubicBezTo>
                    <a:pt x="57" y="346"/>
                    <a:pt x="75" y="329"/>
                    <a:pt x="75" y="309"/>
                  </a:cubicBezTo>
                  <a:lnTo>
                    <a:pt x="75" y="37"/>
                  </a:lnTo>
                  <a:cubicBezTo>
                    <a:pt x="75" y="16"/>
                    <a:pt x="57" y="0"/>
                    <a:pt x="37" y="0"/>
                  </a:cubicBezTo>
                  <a:cubicBezTo>
                    <a:pt x="17"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dirty="0"/>
            </a:p>
          </p:txBody>
        </p:sp>
        <p:sp>
          <p:nvSpPr>
            <p:cNvPr id="65" name="Freeform 27">
              <a:extLst>
                <a:ext uri="{FF2B5EF4-FFF2-40B4-BE49-F238E27FC236}">
                  <a16:creationId xmlns:a16="http://schemas.microsoft.com/office/drawing/2014/main" id="{4EDC44D5-0EED-8048-B930-C1E9538CC29C}"/>
                </a:ext>
              </a:extLst>
            </p:cNvPr>
            <p:cNvSpPr>
              <a:spLocks noChangeArrowheads="1"/>
            </p:cNvSpPr>
            <p:nvPr/>
          </p:nvSpPr>
          <p:spPr bwMode="auto">
            <a:xfrm>
              <a:off x="5823352" y="5029534"/>
              <a:ext cx="63637"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7 w 75"/>
                <a:gd name="T11" fmla="*/ 111679 h 347"/>
                <a:gd name="T12" fmla="*/ 26627 w 75"/>
                <a:gd name="T13" fmla="*/ 13373 h 347"/>
                <a:gd name="T14" fmla="*/ 26627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8" y="346"/>
                    <a:pt x="74" y="329"/>
                    <a:pt x="74" y="309"/>
                  </a:cubicBezTo>
                  <a:lnTo>
                    <a:pt x="74" y="37"/>
                  </a:lnTo>
                  <a:cubicBezTo>
                    <a:pt x="74" y="16"/>
                    <a:pt x="58"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6" name="Freeform 28">
              <a:extLst>
                <a:ext uri="{FF2B5EF4-FFF2-40B4-BE49-F238E27FC236}">
                  <a16:creationId xmlns:a16="http://schemas.microsoft.com/office/drawing/2014/main" id="{BD54E155-092D-7047-A61D-261A7C44370D}"/>
                </a:ext>
              </a:extLst>
            </p:cNvPr>
            <p:cNvSpPr>
              <a:spLocks noChangeArrowheads="1"/>
            </p:cNvSpPr>
            <p:nvPr/>
          </p:nvSpPr>
          <p:spPr bwMode="auto">
            <a:xfrm>
              <a:off x="5707305" y="4861081"/>
              <a:ext cx="63640" cy="464186"/>
            </a:xfrm>
            <a:custGeom>
              <a:avLst/>
              <a:gdLst>
                <a:gd name="T0" fmla="*/ 0 w 75"/>
                <a:gd name="T1" fmla="*/ 13340 h 546"/>
                <a:gd name="T2" fmla="*/ 0 w 75"/>
                <a:gd name="T3" fmla="*/ 183150 h 546"/>
                <a:gd name="T4" fmla="*/ 0 w 75"/>
                <a:gd name="T5" fmla="*/ 183150 h 546"/>
                <a:gd name="T6" fmla="*/ 13314 w 75"/>
                <a:gd name="T7" fmla="*/ 196489 h 546"/>
                <a:gd name="T8" fmla="*/ 13314 w 75"/>
                <a:gd name="T9" fmla="*/ 196489 h 546"/>
                <a:gd name="T10" fmla="*/ 26628 w 75"/>
                <a:gd name="T11" fmla="*/ 183150 h 546"/>
                <a:gd name="T12" fmla="*/ 26628 w 75"/>
                <a:gd name="T13" fmla="*/ 13340 h 546"/>
                <a:gd name="T14" fmla="*/ 26628 w 75"/>
                <a:gd name="T15" fmla="*/ 13340 h 546"/>
                <a:gd name="T16" fmla="*/ 13314 w 75"/>
                <a:gd name="T17" fmla="*/ 0 h 546"/>
                <a:gd name="T18" fmla="*/ 13314 w 75"/>
                <a:gd name="T19" fmla="*/ 0 h 546"/>
                <a:gd name="T20" fmla="*/ 0 w 75"/>
                <a:gd name="T21" fmla="*/ 13340 h 5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546">
                  <a:moveTo>
                    <a:pt x="0" y="37"/>
                  </a:moveTo>
                  <a:lnTo>
                    <a:pt x="0" y="508"/>
                  </a:lnTo>
                  <a:cubicBezTo>
                    <a:pt x="0" y="528"/>
                    <a:pt x="17" y="545"/>
                    <a:pt x="37" y="545"/>
                  </a:cubicBezTo>
                  <a:cubicBezTo>
                    <a:pt x="58" y="545"/>
                    <a:pt x="74" y="528"/>
                    <a:pt x="74" y="508"/>
                  </a:cubicBezTo>
                  <a:lnTo>
                    <a:pt x="74" y="37"/>
                  </a:lnTo>
                  <a:cubicBezTo>
                    <a:pt x="74" y="17"/>
                    <a:pt x="58" y="0"/>
                    <a:pt x="37" y="0"/>
                  </a:cubicBezTo>
                  <a:cubicBezTo>
                    <a:pt x="17"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7" name="Freeform 29">
              <a:extLst>
                <a:ext uri="{FF2B5EF4-FFF2-40B4-BE49-F238E27FC236}">
                  <a16:creationId xmlns:a16="http://schemas.microsoft.com/office/drawing/2014/main" id="{F434A388-8807-EB4B-9931-4892DFF8CCE4}"/>
                </a:ext>
              </a:extLst>
            </p:cNvPr>
            <p:cNvSpPr>
              <a:spLocks noChangeArrowheads="1"/>
            </p:cNvSpPr>
            <p:nvPr/>
          </p:nvSpPr>
          <p:spPr bwMode="auto">
            <a:xfrm>
              <a:off x="5591259" y="4947179"/>
              <a:ext cx="63637" cy="378088"/>
            </a:xfrm>
            <a:custGeom>
              <a:avLst/>
              <a:gdLst>
                <a:gd name="T0" fmla="*/ 0 w 75"/>
                <a:gd name="T1" fmla="*/ 13272 h 447"/>
                <a:gd name="T2" fmla="*/ 0 w 75"/>
                <a:gd name="T3" fmla="*/ 146707 h 447"/>
                <a:gd name="T4" fmla="*/ 0 w 75"/>
                <a:gd name="T5" fmla="*/ 146707 h 447"/>
                <a:gd name="T6" fmla="*/ 13314 w 75"/>
                <a:gd name="T7" fmla="*/ 159979 h 447"/>
                <a:gd name="T8" fmla="*/ 13314 w 75"/>
                <a:gd name="T9" fmla="*/ 159979 h 447"/>
                <a:gd name="T10" fmla="*/ 26627 w 75"/>
                <a:gd name="T11" fmla="*/ 146707 h 447"/>
                <a:gd name="T12" fmla="*/ 26627 w 75"/>
                <a:gd name="T13" fmla="*/ 13272 h 447"/>
                <a:gd name="T14" fmla="*/ 26627 w 75"/>
                <a:gd name="T15" fmla="*/ 13272 h 447"/>
                <a:gd name="T16" fmla="*/ 13314 w 75"/>
                <a:gd name="T17" fmla="*/ 0 h 447"/>
                <a:gd name="T18" fmla="*/ 13314 w 75"/>
                <a:gd name="T19" fmla="*/ 0 h 447"/>
                <a:gd name="T20" fmla="*/ 0 w 75"/>
                <a:gd name="T21" fmla="*/ 13272 h 4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447">
                  <a:moveTo>
                    <a:pt x="0" y="37"/>
                  </a:moveTo>
                  <a:lnTo>
                    <a:pt x="0" y="409"/>
                  </a:lnTo>
                  <a:cubicBezTo>
                    <a:pt x="0" y="429"/>
                    <a:pt x="16" y="446"/>
                    <a:pt x="37" y="446"/>
                  </a:cubicBezTo>
                  <a:cubicBezTo>
                    <a:pt x="57" y="446"/>
                    <a:pt x="74" y="429"/>
                    <a:pt x="74" y="409"/>
                  </a:cubicBezTo>
                  <a:lnTo>
                    <a:pt x="74" y="37"/>
                  </a:lnTo>
                  <a:cubicBezTo>
                    <a:pt x="74" y="17"/>
                    <a:pt x="57" y="0"/>
                    <a:pt x="37" y="0"/>
                  </a:cubicBezTo>
                  <a:cubicBezTo>
                    <a:pt x="16" y="0"/>
                    <a:pt x="0" y="17"/>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8" name="Freeform 30">
              <a:extLst>
                <a:ext uri="{FF2B5EF4-FFF2-40B4-BE49-F238E27FC236}">
                  <a16:creationId xmlns:a16="http://schemas.microsoft.com/office/drawing/2014/main" id="{490E4CF2-EADE-A34B-8958-18FDB5BB2D1C}"/>
                </a:ext>
              </a:extLst>
            </p:cNvPr>
            <p:cNvSpPr>
              <a:spLocks noChangeArrowheads="1"/>
            </p:cNvSpPr>
            <p:nvPr/>
          </p:nvSpPr>
          <p:spPr bwMode="auto">
            <a:xfrm>
              <a:off x="5475212" y="5029534"/>
              <a:ext cx="63640" cy="295732"/>
            </a:xfrm>
            <a:custGeom>
              <a:avLst/>
              <a:gdLst>
                <a:gd name="T0" fmla="*/ 0 w 75"/>
                <a:gd name="T1" fmla="*/ 13373 h 347"/>
                <a:gd name="T2" fmla="*/ 0 w 75"/>
                <a:gd name="T3" fmla="*/ 111679 h 347"/>
                <a:gd name="T4" fmla="*/ 0 w 75"/>
                <a:gd name="T5" fmla="*/ 111679 h 347"/>
                <a:gd name="T6" fmla="*/ 13314 w 75"/>
                <a:gd name="T7" fmla="*/ 125052 h 347"/>
                <a:gd name="T8" fmla="*/ 13314 w 75"/>
                <a:gd name="T9" fmla="*/ 125052 h 347"/>
                <a:gd name="T10" fmla="*/ 26628 w 75"/>
                <a:gd name="T11" fmla="*/ 111679 h 347"/>
                <a:gd name="T12" fmla="*/ 26628 w 75"/>
                <a:gd name="T13" fmla="*/ 13373 h 347"/>
                <a:gd name="T14" fmla="*/ 26628 w 75"/>
                <a:gd name="T15" fmla="*/ 13373 h 347"/>
                <a:gd name="T16" fmla="*/ 13314 w 75"/>
                <a:gd name="T17" fmla="*/ 0 h 347"/>
                <a:gd name="T18" fmla="*/ 13314 w 75"/>
                <a:gd name="T19" fmla="*/ 0 h 347"/>
                <a:gd name="T20" fmla="*/ 0 w 75"/>
                <a:gd name="T21" fmla="*/ 13373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5" h="347">
                  <a:moveTo>
                    <a:pt x="0" y="37"/>
                  </a:moveTo>
                  <a:lnTo>
                    <a:pt x="0" y="309"/>
                  </a:lnTo>
                  <a:cubicBezTo>
                    <a:pt x="0" y="329"/>
                    <a:pt x="16" y="346"/>
                    <a:pt x="37" y="346"/>
                  </a:cubicBezTo>
                  <a:cubicBezTo>
                    <a:pt x="57" y="346"/>
                    <a:pt x="74" y="329"/>
                    <a:pt x="74" y="309"/>
                  </a:cubicBezTo>
                  <a:lnTo>
                    <a:pt x="74" y="37"/>
                  </a:lnTo>
                  <a:cubicBezTo>
                    <a:pt x="74" y="16"/>
                    <a:pt x="57" y="0"/>
                    <a:pt x="37" y="0"/>
                  </a:cubicBezTo>
                  <a:cubicBezTo>
                    <a:pt x="16" y="0"/>
                    <a:pt x="0" y="16"/>
                    <a:pt x="0" y="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69" name="Freeform 31">
              <a:extLst>
                <a:ext uri="{FF2B5EF4-FFF2-40B4-BE49-F238E27FC236}">
                  <a16:creationId xmlns:a16="http://schemas.microsoft.com/office/drawing/2014/main" id="{02CCBE0D-FAD3-4343-BB22-A88DC744E997}"/>
                </a:ext>
              </a:extLst>
            </p:cNvPr>
            <p:cNvSpPr>
              <a:spLocks noChangeArrowheads="1"/>
            </p:cNvSpPr>
            <p:nvPr/>
          </p:nvSpPr>
          <p:spPr bwMode="auto">
            <a:xfrm>
              <a:off x="5359166" y="5029534"/>
              <a:ext cx="63637" cy="295732"/>
            </a:xfrm>
            <a:custGeom>
              <a:avLst/>
              <a:gdLst>
                <a:gd name="T0" fmla="*/ 13138 w 76"/>
                <a:gd name="T1" fmla="*/ 125052 h 347"/>
                <a:gd name="T2" fmla="*/ 13138 w 76"/>
                <a:gd name="T3" fmla="*/ 125052 h 347"/>
                <a:gd name="T4" fmla="*/ 26632 w 76"/>
                <a:gd name="T5" fmla="*/ 111318 h 347"/>
                <a:gd name="T6" fmla="*/ 26632 w 76"/>
                <a:gd name="T7" fmla="*/ 13373 h 347"/>
                <a:gd name="T8" fmla="*/ 26632 w 76"/>
                <a:gd name="T9" fmla="*/ 13373 h 347"/>
                <a:gd name="T10" fmla="*/ 13138 w 76"/>
                <a:gd name="T11" fmla="*/ 0 h 347"/>
                <a:gd name="T12" fmla="*/ 13138 w 76"/>
                <a:gd name="T13" fmla="*/ 0 h 347"/>
                <a:gd name="T14" fmla="*/ 0 w 76"/>
                <a:gd name="T15" fmla="*/ 13373 h 347"/>
                <a:gd name="T16" fmla="*/ 0 w 76"/>
                <a:gd name="T17" fmla="*/ 111318 h 347"/>
                <a:gd name="T18" fmla="*/ 0 w 76"/>
                <a:gd name="T19" fmla="*/ 111318 h 347"/>
                <a:gd name="T20" fmla="*/ 13138 w 76"/>
                <a:gd name="T21" fmla="*/ 125052 h 3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76" h="347">
                  <a:moveTo>
                    <a:pt x="37" y="346"/>
                  </a:moveTo>
                  <a:lnTo>
                    <a:pt x="37" y="346"/>
                  </a:lnTo>
                  <a:cubicBezTo>
                    <a:pt x="58" y="346"/>
                    <a:pt x="75" y="329"/>
                    <a:pt x="75" y="308"/>
                  </a:cubicBezTo>
                  <a:lnTo>
                    <a:pt x="75" y="37"/>
                  </a:lnTo>
                  <a:cubicBezTo>
                    <a:pt x="75" y="16"/>
                    <a:pt x="58" y="0"/>
                    <a:pt x="37" y="0"/>
                  </a:cubicBezTo>
                  <a:cubicBezTo>
                    <a:pt x="18" y="0"/>
                    <a:pt x="0" y="16"/>
                    <a:pt x="0" y="37"/>
                  </a:cubicBezTo>
                  <a:lnTo>
                    <a:pt x="0" y="308"/>
                  </a:lnTo>
                  <a:cubicBezTo>
                    <a:pt x="0" y="329"/>
                    <a:pt x="18" y="346"/>
                    <a:pt x="37" y="3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70" name="Freeform 32">
              <a:extLst>
                <a:ext uri="{FF2B5EF4-FFF2-40B4-BE49-F238E27FC236}">
                  <a16:creationId xmlns:a16="http://schemas.microsoft.com/office/drawing/2014/main" id="{1E58AEBC-41FD-214E-ABD2-C568CF1C4BD7}"/>
                </a:ext>
              </a:extLst>
            </p:cNvPr>
            <p:cNvSpPr>
              <a:spLocks noChangeArrowheads="1"/>
            </p:cNvSpPr>
            <p:nvPr/>
          </p:nvSpPr>
          <p:spPr bwMode="auto">
            <a:xfrm>
              <a:off x="5441522" y="4370690"/>
              <a:ext cx="658844" cy="479159"/>
            </a:xfrm>
            <a:custGeom>
              <a:avLst/>
              <a:gdLst>
                <a:gd name="T0" fmla="*/ 229353 w 776"/>
                <a:gd name="T1" fmla="*/ 117396 h 566"/>
                <a:gd name="T2" fmla="*/ 222872 w 776"/>
                <a:gd name="T3" fmla="*/ 120628 h 566"/>
                <a:gd name="T4" fmla="*/ 220352 w 776"/>
                <a:gd name="T5" fmla="*/ 118114 h 566"/>
                <a:gd name="T6" fmla="*/ 219631 w 776"/>
                <a:gd name="T7" fmla="*/ 114165 h 566"/>
                <a:gd name="T8" fmla="*/ 213871 w 776"/>
                <a:gd name="T9" fmla="*/ 91907 h 566"/>
                <a:gd name="T10" fmla="*/ 190467 w 776"/>
                <a:gd name="T11" fmla="*/ 89753 h 566"/>
                <a:gd name="T12" fmla="*/ 38526 w 776"/>
                <a:gd name="T13" fmla="*/ 175197 h 566"/>
                <a:gd name="T14" fmla="*/ 28804 w 776"/>
                <a:gd name="T15" fmla="*/ 172684 h 566"/>
                <a:gd name="T16" fmla="*/ 27724 w 776"/>
                <a:gd name="T17" fmla="*/ 167658 h 566"/>
                <a:gd name="T18" fmla="*/ 183626 w 776"/>
                <a:gd name="T19" fmla="*/ 77187 h 566"/>
                <a:gd name="T20" fmla="*/ 193708 w 776"/>
                <a:gd name="T21" fmla="*/ 56365 h 566"/>
                <a:gd name="T22" fmla="*/ 177505 w 776"/>
                <a:gd name="T23" fmla="*/ 39491 h 566"/>
                <a:gd name="T24" fmla="*/ 173905 w 776"/>
                <a:gd name="T25" fmla="*/ 36978 h 566"/>
                <a:gd name="T26" fmla="*/ 173185 w 776"/>
                <a:gd name="T27" fmla="*/ 33388 h 566"/>
                <a:gd name="T28" fmla="*/ 173185 w 776"/>
                <a:gd name="T29" fmla="*/ 33388 h 566"/>
                <a:gd name="T30" fmla="*/ 244115 w 776"/>
                <a:gd name="T31" fmla="*/ 44158 h 566"/>
                <a:gd name="T32" fmla="*/ 249516 w 776"/>
                <a:gd name="T33" fmla="*/ 47748 h 566"/>
                <a:gd name="T34" fmla="*/ 249876 w 776"/>
                <a:gd name="T35" fmla="*/ 54211 h 566"/>
                <a:gd name="T36" fmla="*/ 272919 w 776"/>
                <a:gd name="T37" fmla="*/ 35183 h 566"/>
                <a:gd name="T38" fmla="*/ 185066 w 776"/>
                <a:gd name="T39" fmla="*/ 3590 h 566"/>
                <a:gd name="T40" fmla="*/ 147261 w 776"/>
                <a:gd name="T41" fmla="*/ 27644 h 566"/>
                <a:gd name="T42" fmla="*/ 151582 w 776"/>
                <a:gd name="T43" fmla="*/ 51339 h 566"/>
                <a:gd name="T44" fmla="*/ 159503 w 776"/>
                <a:gd name="T45" fmla="*/ 59955 h 566"/>
                <a:gd name="T46" fmla="*/ 18363 w 776"/>
                <a:gd name="T47" fmla="*/ 140014 h 566"/>
                <a:gd name="T48" fmla="*/ 2160 w 776"/>
                <a:gd name="T49" fmla="*/ 160478 h 566"/>
                <a:gd name="T50" fmla="*/ 5401 w 776"/>
                <a:gd name="T51" fmla="*/ 185967 h 566"/>
                <a:gd name="T52" fmla="*/ 25564 w 776"/>
                <a:gd name="T53" fmla="*/ 201764 h 566"/>
                <a:gd name="T54" fmla="*/ 34565 w 776"/>
                <a:gd name="T55" fmla="*/ 202841 h 566"/>
                <a:gd name="T56" fmla="*/ 192988 w 776"/>
                <a:gd name="T57" fmla="*/ 118833 h 566"/>
                <a:gd name="T58" fmla="*/ 196228 w 776"/>
                <a:gd name="T59" fmla="*/ 130321 h 566"/>
                <a:gd name="T60" fmla="*/ 214951 w 776"/>
                <a:gd name="T61" fmla="*/ 146117 h 566"/>
                <a:gd name="T62" fmla="*/ 254916 w 776"/>
                <a:gd name="T63" fmla="*/ 126013 h 566"/>
                <a:gd name="T64" fmla="*/ 275799 w 776"/>
                <a:gd name="T65" fmla="*/ 62827 h 56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76" h="566">
                  <a:moveTo>
                    <a:pt x="694" y="151"/>
                  </a:moveTo>
                  <a:lnTo>
                    <a:pt x="637" y="327"/>
                  </a:lnTo>
                  <a:cubicBezTo>
                    <a:pt x="634" y="334"/>
                    <a:pt x="627" y="339"/>
                    <a:pt x="619" y="336"/>
                  </a:cubicBezTo>
                  <a:cubicBezTo>
                    <a:pt x="615" y="334"/>
                    <a:pt x="612" y="331"/>
                    <a:pt x="612" y="329"/>
                  </a:cubicBezTo>
                  <a:cubicBezTo>
                    <a:pt x="610" y="327"/>
                    <a:pt x="608" y="322"/>
                    <a:pt x="610" y="318"/>
                  </a:cubicBezTo>
                  <a:cubicBezTo>
                    <a:pt x="619" y="294"/>
                    <a:pt x="612" y="271"/>
                    <a:pt x="594" y="256"/>
                  </a:cubicBezTo>
                  <a:cubicBezTo>
                    <a:pt x="575" y="240"/>
                    <a:pt x="550" y="238"/>
                    <a:pt x="529" y="250"/>
                  </a:cubicBezTo>
                  <a:lnTo>
                    <a:pt x="107" y="488"/>
                  </a:lnTo>
                  <a:cubicBezTo>
                    <a:pt x="98" y="495"/>
                    <a:pt x="84" y="492"/>
                    <a:pt x="80" y="481"/>
                  </a:cubicBezTo>
                  <a:cubicBezTo>
                    <a:pt x="77" y="476"/>
                    <a:pt x="76" y="472"/>
                    <a:pt x="77" y="467"/>
                  </a:cubicBezTo>
                  <a:cubicBezTo>
                    <a:pt x="79" y="462"/>
                    <a:pt x="83" y="457"/>
                    <a:pt x="87" y="455"/>
                  </a:cubicBezTo>
                  <a:lnTo>
                    <a:pt x="510" y="215"/>
                  </a:lnTo>
                  <a:cubicBezTo>
                    <a:pt x="530" y="203"/>
                    <a:pt x="542" y="180"/>
                    <a:pt x="538" y="157"/>
                  </a:cubicBezTo>
                  <a:cubicBezTo>
                    <a:pt x="534" y="133"/>
                    <a:pt x="517" y="114"/>
                    <a:pt x="493" y="110"/>
                  </a:cubicBezTo>
                  <a:cubicBezTo>
                    <a:pt x="487" y="110"/>
                    <a:pt x="485" y="105"/>
                    <a:pt x="483" y="103"/>
                  </a:cubicBezTo>
                  <a:cubicBezTo>
                    <a:pt x="483" y="102"/>
                    <a:pt x="480" y="98"/>
                    <a:pt x="481" y="93"/>
                  </a:cubicBezTo>
                  <a:cubicBezTo>
                    <a:pt x="483" y="87"/>
                    <a:pt x="489" y="82"/>
                    <a:pt x="495" y="82"/>
                  </a:cubicBezTo>
                  <a:lnTo>
                    <a:pt x="678" y="123"/>
                  </a:lnTo>
                  <a:cubicBezTo>
                    <a:pt x="687" y="124"/>
                    <a:pt x="692" y="130"/>
                    <a:pt x="693" y="133"/>
                  </a:cubicBezTo>
                  <a:cubicBezTo>
                    <a:pt x="694" y="136"/>
                    <a:pt x="697" y="143"/>
                    <a:pt x="694" y="151"/>
                  </a:cubicBezTo>
                  <a:close/>
                  <a:moveTo>
                    <a:pt x="758" y="98"/>
                  </a:moveTo>
                  <a:lnTo>
                    <a:pt x="758" y="98"/>
                  </a:lnTo>
                  <a:cubicBezTo>
                    <a:pt x="745" y="73"/>
                    <a:pt x="721" y="56"/>
                    <a:pt x="694" y="50"/>
                  </a:cubicBezTo>
                  <a:lnTo>
                    <a:pt x="514" y="10"/>
                  </a:lnTo>
                  <a:cubicBezTo>
                    <a:pt x="466" y="0"/>
                    <a:pt x="421" y="29"/>
                    <a:pt x="409" y="77"/>
                  </a:cubicBezTo>
                  <a:cubicBezTo>
                    <a:pt x="404" y="99"/>
                    <a:pt x="408" y="124"/>
                    <a:pt x="421" y="143"/>
                  </a:cubicBezTo>
                  <a:cubicBezTo>
                    <a:pt x="426" y="152"/>
                    <a:pt x="434" y="161"/>
                    <a:pt x="443" y="167"/>
                  </a:cubicBezTo>
                  <a:lnTo>
                    <a:pt x="51" y="390"/>
                  </a:lnTo>
                  <a:cubicBezTo>
                    <a:pt x="28" y="403"/>
                    <a:pt x="14" y="422"/>
                    <a:pt x="6" y="447"/>
                  </a:cubicBezTo>
                  <a:cubicBezTo>
                    <a:pt x="0" y="471"/>
                    <a:pt x="3" y="496"/>
                    <a:pt x="15" y="518"/>
                  </a:cubicBezTo>
                  <a:cubicBezTo>
                    <a:pt x="27" y="541"/>
                    <a:pt x="47" y="555"/>
                    <a:pt x="71" y="562"/>
                  </a:cubicBezTo>
                  <a:cubicBezTo>
                    <a:pt x="80" y="565"/>
                    <a:pt x="89" y="565"/>
                    <a:pt x="96" y="565"/>
                  </a:cubicBezTo>
                  <a:cubicBezTo>
                    <a:pt x="112" y="565"/>
                    <a:pt x="129" y="562"/>
                    <a:pt x="144" y="554"/>
                  </a:cubicBezTo>
                  <a:lnTo>
                    <a:pt x="536" y="331"/>
                  </a:lnTo>
                  <a:cubicBezTo>
                    <a:pt x="536" y="342"/>
                    <a:pt x="539" y="352"/>
                    <a:pt x="545" y="363"/>
                  </a:cubicBezTo>
                  <a:cubicBezTo>
                    <a:pt x="555" y="383"/>
                    <a:pt x="573" y="399"/>
                    <a:pt x="597" y="407"/>
                  </a:cubicBezTo>
                  <a:cubicBezTo>
                    <a:pt x="643" y="422"/>
                    <a:pt x="692" y="397"/>
                    <a:pt x="708" y="351"/>
                  </a:cubicBezTo>
                  <a:lnTo>
                    <a:pt x="766" y="175"/>
                  </a:lnTo>
                  <a:cubicBezTo>
                    <a:pt x="775" y="150"/>
                    <a:pt x="771" y="121"/>
                    <a:pt x="758"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71" name="CuadroTexto 238">
            <a:extLst>
              <a:ext uri="{FF2B5EF4-FFF2-40B4-BE49-F238E27FC236}">
                <a16:creationId xmlns:a16="http://schemas.microsoft.com/office/drawing/2014/main" id="{961B0E81-9845-4F65-8985-BBFEAAB40A79}"/>
              </a:ext>
            </a:extLst>
          </p:cNvPr>
          <p:cNvSpPr txBox="1"/>
          <p:nvPr/>
        </p:nvSpPr>
        <p:spPr>
          <a:xfrm>
            <a:off x="622719" y="343215"/>
            <a:ext cx="6077305" cy="707886"/>
          </a:xfrm>
          <a:prstGeom prst="rect">
            <a:avLst/>
          </a:prstGeom>
          <a:noFill/>
        </p:spPr>
        <p:txBody>
          <a:bodyPr wrap="non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Lightbulbs Infographic</a:t>
            </a:r>
          </a:p>
        </p:txBody>
      </p:sp>
    </p:spTree>
    <p:extLst>
      <p:ext uri="{BB962C8B-B14F-4D97-AF65-F5344CB8AC3E}">
        <p14:creationId xmlns:p14="http://schemas.microsoft.com/office/powerpoint/2010/main" val="5452916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14:bounceEnd="8000">
                                          <p:cBhvr additive="base">
                                            <p:cTn id="7" dur="500" fill="hold"/>
                                            <p:tgtEl>
                                              <p:spTgt spid="71"/>
                                            </p:tgtEl>
                                            <p:attrNameLst>
                                              <p:attrName>ppt_x</p:attrName>
                                            </p:attrNameLst>
                                          </p:cBhvr>
                                          <p:tavLst>
                                            <p:tav tm="0">
                                              <p:val>
                                                <p:strVal val="0-#ppt_w/2"/>
                                              </p:val>
                                            </p:tav>
                                            <p:tav tm="100000">
                                              <p:val>
                                                <p:strVal val="#ppt_x"/>
                                              </p:val>
                                            </p:tav>
                                          </p:tavLst>
                                        </p:anim>
                                        <p:anim calcmode="lin" valueType="num" p14:bounceEnd="8000">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1000"/>
                                            <p:tgtEl>
                                              <p:spTgt spid="2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1000"/>
                                            <p:tgtEl>
                                              <p:spTgt spid="30"/>
                                            </p:tgtEl>
                                          </p:cBhvr>
                                        </p:animEffect>
                                      </p:childTnLst>
                                    </p:cTn>
                                  </p:par>
                                  <p:par>
                                    <p:cTn id="21" presetID="10" presetClass="entr" presetSubtype="0" fill="hold" nodeType="withEffect">
                                      <p:stCondLst>
                                        <p:cond delay="150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1000"/>
                                            <p:tgtEl>
                                              <p:spTgt spid="56"/>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1000"/>
                                            <p:tgtEl>
                                              <p:spTgt spid="42"/>
                                            </p:tgtEl>
                                          </p:cBhvr>
                                        </p:animEffect>
                                      </p:childTnLst>
                                    </p:cTn>
                                  </p:par>
                                  <p:par>
                                    <p:cTn id="30" presetID="10" presetClass="entr" presetSubtype="0" fill="hold" nodeType="withEffect">
                                      <p:stCondLst>
                                        <p:cond delay="150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1000"/>
                                            <p:tgtEl>
                                              <p:spTgt spid="53"/>
                                            </p:tgtEl>
                                          </p:cBhvr>
                                        </p:animEffect>
                                      </p:childTnLst>
                                    </p:cTn>
                                  </p:par>
                                  <p:par>
                                    <p:cTn id="33" presetID="10" presetClass="entr" presetSubtype="0"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1000"/>
                                            <p:tgtEl>
                                              <p:spTgt spid="43"/>
                                            </p:tgtEl>
                                          </p:cBhvr>
                                        </p:animEffect>
                                      </p:childTnLst>
                                    </p:cTn>
                                  </p:par>
                                  <p:par>
                                    <p:cTn id="36" presetID="10" presetClass="entr" presetSubtype="0" fill="hold" nodeType="withEffect">
                                      <p:stCondLst>
                                        <p:cond delay="150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1000"/>
                                            <p:tgtEl>
                                              <p:spTgt spid="45"/>
                                            </p:tgtEl>
                                          </p:cBhvr>
                                        </p:animEffect>
                                      </p:childTnLst>
                                    </p:cTn>
                                  </p:par>
                                  <p:par>
                                    <p:cTn id="39" presetID="10" presetClass="entr" presetSubtype="0" fill="hold" grpId="0" nodeType="withEffect">
                                      <p:stCondLst>
                                        <p:cond delay="15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1000"/>
                                            <p:tgtEl>
                                              <p:spTgt spid="44"/>
                                            </p:tgtEl>
                                          </p:cBhvr>
                                        </p:animEffect>
                                      </p:childTnLst>
                                    </p:cTn>
                                  </p:par>
                                  <p:par>
                                    <p:cTn id="42" presetID="10" presetClass="entr" presetSubtype="0" fill="hold" nodeType="withEffect">
                                      <p:stCondLst>
                                        <p:cond delay="1500"/>
                                      </p:stCondLst>
                                      <p:childTnLst>
                                        <p:set>
                                          <p:cBhvr>
                                            <p:cTn id="43" dur="1" fill="hold">
                                              <p:stCondLst>
                                                <p:cond delay="0"/>
                                              </p:stCondLst>
                                            </p:cTn>
                                            <p:tgtEl>
                                              <p:spTgt spid="60"/>
                                            </p:tgtEl>
                                            <p:attrNameLst>
                                              <p:attrName>style.visibility</p:attrName>
                                            </p:attrNameLst>
                                          </p:cBhvr>
                                          <p:to>
                                            <p:strVal val="visible"/>
                                          </p:to>
                                        </p:set>
                                        <p:animEffect transition="in" filter="fade">
                                          <p:cBhvr>
                                            <p:cTn id="44" dur="1000"/>
                                            <p:tgtEl>
                                              <p:spTgt spid="60"/>
                                            </p:tgtEl>
                                          </p:cBhvr>
                                        </p:animEffect>
                                      </p:childTnLst>
                                    </p:cTn>
                                  </p:par>
                                  <p:par>
                                    <p:cTn id="45" presetID="2" presetClass="entr" presetSubtype="8" fill="hold" grpId="0" nodeType="withEffect">
                                      <p:stCondLst>
                                        <p:cond delay="2000"/>
                                      </p:stCondLst>
                                      <p:childTnLst>
                                        <p:set>
                                          <p:cBhvr>
                                            <p:cTn id="46" dur="1" fill="hold">
                                              <p:stCondLst>
                                                <p:cond delay="0"/>
                                              </p:stCondLst>
                                            </p:cTn>
                                            <p:tgtEl>
                                              <p:spTgt spid="31"/>
                                            </p:tgtEl>
                                            <p:attrNameLst>
                                              <p:attrName>style.visibility</p:attrName>
                                            </p:attrNameLst>
                                          </p:cBhvr>
                                          <p:to>
                                            <p:strVal val="visible"/>
                                          </p:to>
                                        </p:set>
                                        <p:anim calcmode="lin" valueType="num">
                                          <p:cBhvr additive="base">
                                            <p:cTn id="47" dur="500" fill="hold"/>
                                            <p:tgtEl>
                                              <p:spTgt spid="31"/>
                                            </p:tgtEl>
                                            <p:attrNameLst>
                                              <p:attrName>ppt_x</p:attrName>
                                            </p:attrNameLst>
                                          </p:cBhvr>
                                          <p:tavLst>
                                            <p:tav tm="0">
                                              <p:val>
                                                <p:strVal val="0-#ppt_w/2"/>
                                              </p:val>
                                            </p:tav>
                                            <p:tav tm="100000">
                                              <p:val>
                                                <p:strVal val="#ppt_x"/>
                                              </p:val>
                                            </p:tav>
                                          </p:tavLst>
                                        </p:anim>
                                        <p:anim calcmode="lin" valueType="num">
                                          <p:cBhvr additive="base">
                                            <p:cTn id="48" dur="500" fill="hold"/>
                                            <p:tgtEl>
                                              <p:spTgt spid="31"/>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000"/>
                                      </p:stCondLst>
                                      <p:childTnLst>
                                        <p:set>
                                          <p:cBhvr>
                                            <p:cTn id="50" dur="1" fill="hold">
                                              <p:stCondLst>
                                                <p:cond delay="0"/>
                                              </p:stCondLst>
                                            </p:cTn>
                                            <p:tgtEl>
                                              <p:spTgt spid="32"/>
                                            </p:tgtEl>
                                            <p:attrNameLst>
                                              <p:attrName>style.visibility</p:attrName>
                                            </p:attrNameLst>
                                          </p:cBhvr>
                                          <p:to>
                                            <p:strVal val="visible"/>
                                          </p:to>
                                        </p:set>
                                        <p:anim calcmode="lin" valueType="num">
                                          <p:cBhvr additive="base">
                                            <p:cTn id="51" dur="500" fill="hold"/>
                                            <p:tgtEl>
                                              <p:spTgt spid="32"/>
                                            </p:tgtEl>
                                            <p:attrNameLst>
                                              <p:attrName>ppt_x</p:attrName>
                                            </p:attrNameLst>
                                          </p:cBhvr>
                                          <p:tavLst>
                                            <p:tav tm="0">
                                              <p:val>
                                                <p:strVal val="0-#ppt_w/2"/>
                                              </p:val>
                                            </p:tav>
                                            <p:tav tm="100000">
                                              <p:val>
                                                <p:strVal val="#ppt_x"/>
                                              </p:val>
                                            </p:tav>
                                          </p:tavLst>
                                        </p:anim>
                                        <p:anim calcmode="lin" valueType="num">
                                          <p:cBhvr additive="base">
                                            <p:cTn id="52" dur="500" fill="hold"/>
                                            <p:tgtEl>
                                              <p:spTgt spid="32"/>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000"/>
                                      </p:stCondLst>
                                      <p:childTnLst>
                                        <p:set>
                                          <p:cBhvr>
                                            <p:cTn id="54" dur="1" fill="hold">
                                              <p:stCondLst>
                                                <p:cond delay="0"/>
                                              </p:stCondLst>
                                            </p:cTn>
                                            <p:tgtEl>
                                              <p:spTgt spid="35"/>
                                            </p:tgtEl>
                                            <p:attrNameLst>
                                              <p:attrName>style.visibility</p:attrName>
                                            </p:attrNameLst>
                                          </p:cBhvr>
                                          <p:to>
                                            <p:strVal val="visible"/>
                                          </p:to>
                                        </p:set>
                                        <p:anim calcmode="lin" valueType="num">
                                          <p:cBhvr additive="base">
                                            <p:cTn id="55" dur="500" fill="hold"/>
                                            <p:tgtEl>
                                              <p:spTgt spid="35"/>
                                            </p:tgtEl>
                                            <p:attrNameLst>
                                              <p:attrName>ppt_x</p:attrName>
                                            </p:attrNameLst>
                                          </p:cBhvr>
                                          <p:tavLst>
                                            <p:tav tm="0">
                                              <p:val>
                                                <p:strVal val="0-#ppt_w/2"/>
                                              </p:val>
                                            </p:tav>
                                            <p:tav tm="100000">
                                              <p:val>
                                                <p:strVal val="#ppt_x"/>
                                              </p:val>
                                            </p:tav>
                                          </p:tavLst>
                                        </p:anim>
                                        <p:anim calcmode="lin" valueType="num">
                                          <p:cBhvr additive="base">
                                            <p:cTn id="56" dur="500" fill="hold"/>
                                            <p:tgtEl>
                                              <p:spTgt spid="35"/>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00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0-#ppt_w/2"/>
                                              </p:val>
                                            </p:tav>
                                            <p:tav tm="100000">
                                              <p:val>
                                                <p:strVal val="#ppt_x"/>
                                              </p:val>
                                            </p:tav>
                                          </p:tavLst>
                                        </p:anim>
                                        <p:anim calcmode="lin" valueType="num">
                                          <p:cBhvr additive="base">
                                            <p:cTn id="60" dur="500" fill="hold"/>
                                            <p:tgtEl>
                                              <p:spTgt spid="36"/>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2000"/>
                                      </p:stCondLst>
                                      <p:childTnLst>
                                        <p:set>
                                          <p:cBhvr>
                                            <p:cTn id="62" dur="1" fill="hold">
                                              <p:stCondLst>
                                                <p:cond delay="0"/>
                                              </p:stCondLst>
                                            </p:cTn>
                                            <p:tgtEl>
                                              <p:spTgt spid="38"/>
                                            </p:tgtEl>
                                            <p:attrNameLst>
                                              <p:attrName>style.visibility</p:attrName>
                                            </p:attrNameLst>
                                          </p:cBhvr>
                                          <p:to>
                                            <p:strVal val="visible"/>
                                          </p:to>
                                        </p:set>
                                        <p:anim calcmode="lin" valueType="num">
                                          <p:cBhvr additive="base">
                                            <p:cTn id="63" dur="500" fill="hold"/>
                                            <p:tgtEl>
                                              <p:spTgt spid="38"/>
                                            </p:tgtEl>
                                            <p:attrNameLst>
                                              <p:attrName>ppt_x</p:attrName>
                                            </p:attrNameLst>
                                          </p:cBhvr>
                                          <p:tavLst>
                                            <p:tav tm="0">
                                              <p:val>
                                                <p:strVal val="1+#ppt_w/2"/>
                                              </p:val>
                                            </p:tav>
                                            <p:tav tm="100000">
                                              <p:val>
                                                <p:strVal val="#ppt_x"/>
                                              </p:val>
                                            </p:tav>
                                          </p:tavLst>
                                        </p:anim>
                                        <p:anim calcmode="lin" valueType="num">
                                          <p:cBhvr additive="base">
                                            <p:cTn id="64" dur="500" fill="hold"/>
                                            <p:tgtEl>
                                              <p:spTgt spid="38"/>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2000"/>
                                      </p:stCondLst>
                                      <p:childTnLst>
                                        <p:set>
                                          <p:cBhvr>
                                            <p:cTn id="66" dur="1" fill="hold">
                                              <p:stCondLst>
                                                <p:cond delay="0"/>
                                              </p:stCondLst>
                                            </p:cTn>
                                            <p:tgtEl>
                                              <p:spTgt spid="37"/>
                                            </p:tgtEl>
                                            <p:attrNameLst>
                                              <p:attrName>style.visibility</p:attrName>
                                            </p:attrNameLst>
                                          </p:cBhvr>
                                          <p:to>
                                            <p:strVal val="visible"/>
                                          </p:to>
                                        </p:set>
                                        <p:anim calcmode="lin" valueType="num">
                                          <p:cBhvr additive="base">
                                            <p:cTn id="67" dur="500" fill="hold"/>
                                            <p:tgtEl>
                                              <p:spTgt spid="37"/>
                                            </p:tgtEl>
                                            <p:attrNameLst>
                                              <p:attrName>ppt_x</p:attrName>
                                            </p:attrNameLst>
                                          </p:cBhvr>
                                          <p:tavLst>
                                            <p:tav tm="0">
                                              <p:val>
                                                <p:strVal val="1+#ppt_w/2"/>
                                              </p:val>
                                            </p:tav>
                                            <p:tav tm="100000">
                                              <p:val>
                                                <p:strVal val="#ppt_x"/>
                                              </p:val>
                                            </p:tav>
                                          </p:tavLst>
                                        </p:anim>
                                        <p:anim calcmode="lin" valueType="num">
                                          <p:cBhvr additive="base">
                                            <p:cTn id="68" dur="500" fill="hold"/>
                                            <p:tgtEl>
                                              <p:spTgt spid="37"/>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2000"/>
                                      </p:stCondLst>
                                      <p:childTnLst>
                                        <p:set>
                                          <p:cBhvr>
                                            <p:cTn id="70" dur="1" fill="hold">
                                              <p:stCondLst>
                                                <p:cond delay="0"/>
                                              </p:stCondLst>
                                            </p:cTn>
                                            <p:tgtEl>
                                              <p:spTgt spid="40"/>
                                            </p:tgtEl>
                                            <p:attrNameLst>
                                              <p:attrName>style.visibility</p:attrName>
                                            </p:attrNameLst>
                                          </p:cBhvr>
                                          <p:to>
                                            <p:strVal val="visible"/>
                                          </p:to>
                                        </p:set>
                                        <p:anim calcmode="lin" valueType="num">
                                          <p:cBhvr additive="base">
                                            <p:cTn id="71" dur="500" fill="hold"/>
                                            <p:tgtEl>
                                              <p:spTgt spid="40"/>
                                            </p:tgtEl>
                                            <p:attrNameLst>
                                              <p:attrName>ppt_x</p:attrName>
                                            </p:attrNameLst>
                                          </p:cBhvr>
                                          <p:tavLst>
                                            <p:tav tm="0">
                                              <p:val>
                                                <p:strVal val="1+#ppt_w/2"/>
                                              </p:val>
                                            </p:tav>
                                            <p:tav tm="100000">
                                              <p:val>
                                                <p:strVal val="#ppt_x"/>
                                              </p:val>
                                            </p:tav>
                                          </p:tavLst>
                                        </p:anim>
                                        <p:anim calcmode="lin" valueType="num">
                                          <p:cBhvr additive="base">
                                            <p:cTn id="72" dur="500" fill="hold"/>
                                            <p:tgtEl>
                                              <p:spTgt spid="40"/>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2000"/>
                                      </p:stCondLst>
                                      <p:childTnLst>
                                        <p:set>
                                          <p:cBhvr>
                                            <p:cTn id="74" dur="1" fill="hold">
                                              <p:stCondLst>
                                                <p:cond delay="0"/>
                                              </p:stCondLst>
                                            </p:cTn>
                                            <p:tgtEl>
                                              <p:spTgt spid="39"/>
                                            </p:tgtEl>
                                            <p:attrNameLst>
                                              <p:attrName>style.visibility</p:attrName>
                                            </p:attrNameLst>
                                          </p:cBhvr>
                                          <p:to>
                                            <p:strVal val="visible"/>
                                          </p:to>
                                        </p:set>
                                        <p:anim calcmode="lin" valueType="num">
                                          <p:cBhvr additive="base">
                                            <p:cTn id="75" dur="500" fill="hold"/>
                                            <p:tgtEl>
                                              <p:spTgt spid="39"/>
                                            </p:tgtEl>
                                            <p:attrNameLst>
                                              <p:attrName>ppt_x</p:attrName>
                                            </p:attrNameLst>
                                          </p:cBhvr>
                                          <p:tavLst>
                                            <p:tav tm="0">
                                              <p:val>
                                                <p:strVal val="1+#ppt_w/2"/>
                                              </p:val>
                                            </p:tav>
                                            <p:tav tm="100000">
                                              <p:val>
                                                <p:strVal val="#ppt_x"/>
                                              </p:val>
                                            </p:tav>
                                          </p:tavLst>
                                        </p:anim>
                                        <p:anim calcmode="lin" valueType="num">
                                          <p:cBhvr additive="base">
                                            <p:cTn id="76"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9" grpId="0" animBg="1"/>
          <p:bldP spid="30" grpId="0" animBg="1"/>
          <p:bldP spid="31" grpId="0"/>
          <p:bldP spid="32" grpId="0"/>
          <p:bldP spid="35" grpId="0"/>
          <p:bldP spid="36" grpId="0"/>
          <p:bldP spid="37" grpId="0"/>
          <p:bldP spid="38" grpId="0"/>
          <p:bldP spid="39" grpId="0"/>
          <p:bldP spid="40" grpId="0"/>
          <p:bldP spid="2" grpId="0" animBg="1"/>
          <p:bldP spid="42" grpId="0" animBg="1"/>
          <p:bldP spid="43" grpId="0" animBg="1"/>
          <p:bldP spid="44" grpId="0" animBg="1"/>
          <p:bldP spid="7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0-#ppt_w/2"/>
                                              </p:val>
                                            </p:tav>
                                            <p:tav tm="100000">
                                              <p:val>
                                                <p:strVal val="#ppt_x"/>
                                              </p:val>
                                            </p:tav>
                                          </p:tavLst>
                                        </p:anim>
                                        <p:anim calcmode="lin" valueType="num">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1000"/>
                                            <p:tgtEl>
                                              <p:spTgt spid="29"/>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1000"/>
                                            <p:tgtEl>
                                              <p:spTgt spid="30"/>
                                            </p:tgtEl>
                                          </p:cBhvr>
                                        </p:animEffect>
                                      </p:childTnLst>
                                    </p:cTn>
                                  </p:par>
                                  <p:par>
                                    <p:cTn id="21" presetID="10" presetClass="entr" presetSubtype="0" fill="hold" nodeType="withEffect">
                                      <p:stCondLst>
                                        <p:cond delay="150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1000"/>
                                            <p:tgtEl>
                                              <p:spTgt spid="56"/>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000"/>
                                            <p:tgtEl>
                                              <p:spTgt spid="2"/>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1000"/>
                                            <p:tgtEl>
                                              <p:spTgt spid="42"/>
                                            </p:tgtEl>
                                          </p:cBhvr>
                                        </p:animEffect>
                                      </p:childTnLst>
                                    </p:cTn>
                                  </p:par>
                                  <p:par>
                                    <p:cTn id="30" presetID="10" presetClass="entr" presetSubtype="0" fill="hold" nodeType="withEffect">
                                      <p:stCondLst>
                                        <p:cond delay="150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1000"/>
                                            <p:tgtEl>
                                              <p:spTgt spid="53"/>
                                            </p:tgtEl>
                                          </p:cBhvr>
                                        </p:animEffect>
                                      </p:childTnLst>
                                    </p:cTn>
                                  </p:par>
                                  <p:par>
                                    <p:cTn id="33" presetID="10" presetClass="entr" presetSubtype="0"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1000"/>
                                            <p:tgtEl>
                                              <p:spTgt spid="43"/>
                                            </p:tgtEl>
                                          </p:cBhvr>
                                        </p:animEffect>
                                      </p:childTnLst>
                                    </p:cTn>
                                  </p:par>
                                  <p:par>
                                    <p:cTn id="36" presetID="10" presetClass="entr" presetSubtype="0" fill="hold" nodeType="withEffect">
                                      <p:stCondLst>
                                        <p:cond delay="150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1000"/>
                                            <p:tgtEl>
                                              <p:spTgt spid="45"/>
                                            </p:tgtEl>
                                          </p:cBhvr>
                                        </p:animEffect>
                                      </p:childTnLst>
                                    </p:cTn>
                                  </p:par>
                                  <p:par>
                                    <p:cTn id="39" presetID="10" presetClass="entr" presetSubtype="0" fill="hold" grpId="0" nodeType="withEffect">
                                      <p:stCondLst>
                                        <p:cond delay="15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1000"/>
                                            <p:tgtEl>
                                              <p:spTgt spid="44"/>
                                            </p:tgtEl>
                                          </p:cBhvr>
                                        </p:animEffect>
                                      </p:childTnLst>
                                    </p:cTn>
                                  </p:par>
                                  <p:par>
                                    <p:cTn id="42" presetID="10" presetClass="entr" presetSubtype="0" fill="hold" nodeType="withEffect">
                                      <p:stCondLst>
                                        <p:cond delay="1500"/>
                                      </p:stCondLst>
                                      <p:childTnLst>
                                        <p:set>
                                          <p:cBhvr>
                                            <p:cTn id="43" dur="1" fill="hold">
                                              <p:stCondLst>
                                                <p:cond delay="0"/>
                                              </p:stCondLst>
                                            </p:cTn>
                                            <p:tgtEl>
                                              <p:spTgt spid="60"/>
                                            </p:tgtEl>
                                            <p:attrNameLst>
                                              <p:attrName>style.visibility</p:attrName>
                                            </p:attrNameLst>
                                          </p:cBhvr>
                                          <p:to>
                                            <p:strVal val="visible"/>
                                          </p:to>
                                        </p:set>
                                        <p:animEffect transition="in" filter="fade">
                                          <p:cBhvr>
                                            <p:cTn id="44" dur="1000"/>
                                            <p:tgtEl>
                                              <p:spTgt spid="60"/>
                                            </p:tgtEl>
                                          </p:cBhvr>
                                        </p:animEffect>
                                      </p:childTnLst>
                                    </p:cTn>
                                  </p:par>
                                  <p:par>
                                    <p:cTn id="45" presetID="2" presetClass="entr" presetSubtype="8" fill="hold" grpId="0" nodeType="withEffect">
                                      <p:stCondLst>
                                        <p:cond delay="2000"/>
                                      </p:stCondLst>
                                      <p:childTnLst>
                                        <p:set>
                                          <p:cBhvr>
                                            <p:cTn id="46" dur="1" fill="hold">
                                              <p:stCondLst>
                                                <p:cond delay="0"/>
                                              </p:stCondLst>
                                            </p:cTn>
                                            <p:tgtEl>
                                              <p:spTgt spid="31"/>
                                            </p:tgtEl>
                                            <p:attrNameLst>
                                              <p:attrName>style.visibility</p:attrName>
                                            </p:attrNameLst>
                                          </p:cBhvr>
                                          <p:to>
                                            <p:strVal val="visible"/>
                                          </p:to>
                                        </p:set>
                                        <p:anim calcmode="lin" valueType="num">
                                          <p:cBhvr additive="base">
                                            <p:cTn id="47" dur="500" fill="hold"/>
                                            <p:tgtEl>
                                              <p:spTgt spid="31"/>
                                            </p:tgtEl>
                                            <p:attrNameLst>
                                              <p:attrName>ppt_x</p:attrName>
                                            </p:attrNameLst>
                                          </p:cBhvr>
                                          <p:tavLst>
                                            <p:tav tm="0">
                                              <p:val>
                                                <p:strVal val="0-#ppt_w/2"/>
                                              </p:val>
                                            </p:tav>
                                            <p:tav tm="100000">
                                              <p:val>
                                                <p:strVal val="#ppt_x"/>
                                              </p:val>
                                            </p:tav>
                                          </p:tavLst>
                                        </p:anim>
                                        <p:anim calcmode="lin" valueType="num">
                                          <p:cBhvr additive="base">
                                            <p:cTn id="48" dur="500" fill="hold"/>
                                            <p:tgtEl>
                                              <p:spTgt spid="31"/>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2000"/>
                                      </p:stCondLst>
                                      <p:childTnLst>
                                        <p:set>
                                          <p:cBhvr>
                                            <p:cTn id="50" dur="1" fill="hold">
                                              <p:stCondLst>
                                                <p:cond delay="0"/>
                                              </p:stCondLst>
                                            </p:cTn>
                                            <p:tgtEl>
                                              <p:spTgt spid="32"/>
                                            </p:tgtEl>
                                            <p:attrNameLst>
                                              <p:attrName>style.visibility</p:attrName>
                                            </p:attrNameLst>
                                          </p:cBhvr>
                                          <p:to>
                                            <p:strVal val="visible"/>
                                          </p:to>
                                        </p:set>
                                        <p:anim calcmode="lin" valueType="num">
                                          <p:cBhvr additive="base">
                                            <p:cTn id="51" dur="500" fill="hold"/>
                                            <p:tgtEl>
                                              <p:spTgt spid="32"/>
                                            </p:tgtEl>
                                            <p:attrNameLst>
                                              <p:attrName>ppt_x</p:attrName>
                                            </p:attrNameLst>
                                          </p:cBhvr>
                                          <p:tavLst>
                                            <p:tav tm="0">
                                              <p:val>
                                                <p:strVal val="0-#ppt_w/2"/>
                                              </p:val>
                                            </p:tav>
                                            <p:tav tm="100000">
                                              <p:val>
                                                <p:strVal val="#ppt_x"/>
                                              </p:val>
                                            </p:tav>
                                          </p:tavLst>
                                        </p:anim>
                                        <p:anim calcmode="lin" valueType="num">
                                          <p:cBhvr additive="base">
                                            <p:cTn id="52" dur="500" fill="hold"/>
                                            <p:tgtEl>
                                              <p:spTgt spid="32"/>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2000"/>
                                      </p:stCondLst>
                                      <p:childTnLst>
                                        <p:set>
                                          <p:cBhvr>
                                            <p:cTn id="54" dur="1" fill="hold">
                                              <p:stCondLst>
                                                <p:cond delay="0"/>
                                              </p:stCondLst>
                                            </p:cTn>
                                            <p:tgtEl>
                                              <p:spTgt spid="35"/>
                                            </p:tgtEl>
                                            <p:attrNameLst>
                                              <p:attrName>style.visibility</p:attrName>
                                            </p:attrNameLst>
                                          </p:cBhvr>
                                          <p:to>
                                            <p:strVal val="visible"/>
                                          </p:to>
                                        </p:set>
                                        <p:anim calcmode="lin" valueType="num">
                                          <p:cBhvr additive="base">
                                            <p:cTn id="55" dur="500" fill="hold"/>
                                            <p:tgtEl>
                                              <p:spTgt spid="35"/>
                                            </p:tgtEl>
                                            <p:attrNameLst>
                                              <p:attrName>ppt_x</p:attrName>
                                            </p:attrNameLst>
                                          </p:cBhvr>
                                          <p:tavLst>
                                            <p:tav tm="0">
                                              <p:val>
                                                <p:strVal val="0-#ppt_w/2"/>
                                              </p:val>
                                            </p:tav>
                                            <p:tav tm="100000">
                                              <p:val>
                                                <p:strVal val="#ppt_x"/>
                                              </p:val>
                                            </p:tav>
                                          </p:tavLst>
                                        </p:anim>
                                        <p:anim calcmode="lin" valueType="num">
                                          <p:cBhvr additive="base">
                                            <p:cTn id="56" dur="500" fill="hold"/>
                                            <p:tgtEl>
                                              <p:spTgt spid="35"/>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200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0-#ppt_w/2"/>
                                              </p:val>
                                            </p:tav>
                                            <p:tav tm="100000">
                                              <p:val>
                                                <p:strVal val="#ppt_x"/>
                                              </p:val>
                                            </p:tav>
                                          </p:tavLst>
                                        </p:anim>
                                        <p:anim calcmode="lin" valueType="num">
                                          <p:cBhvr additive="base">
                                            <p:cTn id="60" dur="500" fill="hold"/>
                                            <p:tgtEl>
                                              <p:spTgt spid="36"/>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2000"/>
                                      </p:stCondLst>
                                      <p:childTnLst>
                                        <p:set>
                                          <p:cBhvr>
                                            <p:cTn id="62" dur="1" fill="hold">
                                              <p:stCondLst>
                                                <p:cond delay="0"/>
                                              </p:stCondLst>
                                            </p:cTn>
                                            <p:tgtEl>
                                              <p:spTgt spid="38"/>
                                            </p:tgtEl>
                                            <p:attrNameLst>
                                              <p:attrName>style.visibility</p:attrName>
                                            </p:attrNameLst>
                                          </p:cBhvr>
                                          <p:to>
                                            <p:strVal val="visible"/>
                                          </p:to>
                                        </p:set>
                                        <p:anim calcmode="lin" valueType="num">
                                          <p:cBhvr additive="base">
                                            <p:cTn id="63" dur="500" fill="hold"/>
                                            <p:tgtEl>
                                              <p:spTgt spid="38"/>
                                            </p:tgtEl>
                                            <p:attrNameLst>
                                              <p:attrName>ppt_x</p:attrName>
                                            </p:attrNameLst>
                                          </p:cBhvr>
                                          <p:tavLst>
                                            <p:tav tm="0">
                                              <p:val>
                                                <p:strVal val="1+#ppt_w/2"/>
                                              </p:val>
                                            </p:tav>
                                            <p:tav tm="100000">
                                              <p:val>
                                                <p:strVal val="#ppt_x"/>
                                              </p:val>
                                            </p:tav>
                                          </p:tavLst>
                                        </p:anim>
                                        <p:anim calcmode="lin" valueType="num">
                                          <p:cBhvr additive="base">
                                            <p:cTn id="64" dur="500" fill="hold"/>
                                            <p:tgtEl>
                                              <p:spTgt spid="38"/>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2000"/>
                                      </p:stCondLst>
                                      <p:childTnLst>
                                        <p:set>
                                          <p:cBhvr>
                                            <p:cTn id="66" dur="1" fill="hold">
                                              <p:stCondLst>
                                                <p:cond delay="0"/>
                                              </p:stCondLst>
                                            </p:cTn>
                                            <p:tgtEl>
                                              <p:spTgt spid="37"/>
                                            </p:tgtEl>
                                            <p:attrNameLst>
                                              <p:attrName>style.visibility</p:attrName>
                                            </p:attrNameLst>
                                          </p:cBhvr>
                                          <p:to>
                                            <p:strVal val="visible"/>
                                          </p:to>
                                        </p:set>
                                        <p:anim calcmode="lin" valueType="num">
                                          <p:cBhvr additive="base">
                                            <p:cTn id="67" dur="500" fill="hold"/>
                                            <p:tgtEl>
                                              <p:spTgt spid="37"/>
                                            </p:tgtEl>
                                            <p:attrNameLst>
                                              <p:attrName>ppt_x</p:attrName>
                                            </p:attrNameLst>
                                          </p:cBhvr>
                                          <p:tavLst>
                                            <p:tav tm="0">
                                              <p:val>
                                                <p:strVal val="1+#ppt_w/2"/>
                                              </p:val>
                                            </p:tav>
                                            <p:tav tm="100000">
                                              <p:val>
                                                <p:strVal val="#ppt_x"/>
                                              </p:val>
                                            </p:tav>
                                          </p:tavLst>
                                        </p:anim>
                                        <p:anim calcmode="lin" valueType="num">
                                          <p:cBhvr additive="base">
                                            <p:cTn id="68" dur="500" fill="hold"/>
                                            <p:tgtEl>
                                              <p:spTgt spid="37"/>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2000"/>
                                      </p:stCondLst>
                                      <p:childTnLst>
                                        <p:set>
                                          <p:cBhvr>
                                            <p:cTn id="70" dur="1" fill="hold">
                                              <p:stCondLst>
                                                <p:cond delay="0"/>
                                              </p:stCondLst>
                                            </p:cTn>
                                            <p:tgtEl>
                                              <p:spTgt spid="40"/>
                                            </p:tgtEl>
                                            <p:attrNameLst>
                                              <p:attrName>style.visibility</p:attrName>
                                            </p:attrNameLst>
                                          </p:cBhvr>
                                          <p:to>
                                            <p:strVal val="visible"/>
                                          </p:to>
                                        </p:set>
                                        <p:anim calcmode="lin" valueType="num">
                                          <p:cBhvr additive="base">
                                            <p:cTn id="71" dur="500" fill="hold"/>
                                            <p:tgtEl>
                                              <p:spTgt spid="40"/>
                                            </p:tgtEl>
                                            <p:attrNameLst>
                                              <p:attrName>ppt_x</p:attrName>
                                            </p:attrNameLst>
                                          </p:cBhvr>
                                          <p:tavLst>
                                            <p:tav tm="0">
                                              <p:val>
                                                <p:strVal val="1+#ppt_w/2"/>
                                              </p:val>
                                            </p:tav>
                                            <p:tav tm="100000">
                                              <p:val>
                                                <p:strVal val="#ppt_x"/>
                                              </p:val>
                                            </p:tav>
                                          </p:tavLst>
                                        </p:anim>
                                        <p:anim calcmode="lin" valueType="num">
                                          <p:cBhvr additive="base">
                                            <p:cTn id="72" dur="500" fill="hold"/>
                                            <p:tgtEl>
                                              <p:spTgt spid="40"/>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2000"/>
                                      </p:stCondLst>
                                      <p:childTnLst>
                                        <p:set>
                                          <p:cBhvr>
                                            <p:cTn id="74" dur="1" fill="hold">
                                              <p:stCondLst>
                                                <p:cond delay="0"/>
                                              </p:stCondLst>
                                            </p:cTn>
                                            <p:tgtEl>
                                              <p:spTgt spid="39"/>
                                            </p:tgtEl>
                                            <p:attrNameLst>
                                              <p:attrName>style.visibility</p:attrName>
                                            </p:attrNameLst>
                                          </p:cBhvr>
                                          <p:to>
                                            <p:strVal val="visible"/>
                                          </p:to>
                                        </p:set>
                                        <p:anim calcmode="lin" valueType="num">
                                          <p:cBhvr additive="base">
                                            <p:cTn id="75" dur="500" fill="hold"/>
                                            <p:tgtEl>
                                              <p:spTgt spid="39"/>
                                            </p:tgtEl>
                                            <p:attrNameLst>
                                              <p:attrName>ppt_x</p:attrName>
                                            </p:attrNameLst>
                                          </p:cBhvr>
                                          <p:tavLst>
                                            <p:tav tm="0">
                                              <p:val>
                                                <p:strVal val="1+#ppt_w/2"/>
                                              </p:val>
                                            </p:tav>
                                            <p:tav tm="100000">
                                              <p:val>
                                                <p:strVal val="#ppt_x"/>
                                              </p:val>
                                            </p:tav>
                                          </p:tavLst>
                                        </p:anim>
                                        <p:anim calcmode="lin" valueType="num">
                                          <p:cBhvr additive="base">
                                            <p:cTn id="76"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9" grpId="0" animBg="1"/>
          <p:bldP spid="30" grpId="0" animBg="1"/>
          <p:bldP spid="31" grpId="0"/>
          <p:bldP spid="32" grpId="0"/>
          <p:bldP spid="35" grpId="0"/>
          <p:bldP spid="36" grpId="0"/>
          <p:bldP spid="37" grpId="0"/>
          <p:bldP spid="38" grpId="0"/>
          <p:bldP spid="39" grpId="0"/>
          <p:bldP spid="40" grpId="0"/>
          <p:bldP spid="2" grpId="0" animBg="1"/>
          <p:bldP spid="42" grpId="0" animBg="1"/>
          <p:bldP spid="43" grpId="0" animBg="1"/>
          <p:bldP spid="44" grpId="0" animBg="1"/>
          <p:bldP spid="71"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F11360-1149-2B44-8D1C-D653A5826CA8}"/>
              </a:ext>
            </a:extLst>
          </p:cNvPr>
          <p:cNvSpPr/>
          <p:nvPr/>
        </p:nvSpPr>
        <p:spPr>
          <a:xfrm>
            <a:off x="4054057" y="1467281"/>
            <a:ext cx="2912799" cy="1451038"/>
          </a:xfrm>
          <a:prstGeom prst="rect">
            <a:avLst/>
          </a:prstGeom>
          <a:solidFill>
            <a:schemeClr val="bg1"/>
          </a:solidFill>
          <a:ln>
            <a:noFill/>
          </a:ln>
          <a:effectLst>
            <a:innerShdw blurRad="457200" dist="546100" dir="108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9A4CF011-DA88-204E-A84A-ABD41798557C}"/>
              </a:ext>
            </a:extLst>
          </p:cNvPr>
          <p:cNvGrpSpPr/>
          <p:nvPr/>
        </p:nvGrpSpPr>
        <p:grpSpPr>
          <a:xfrm>
            <a:off x="2012150" y="1176635"/>
            <a:ext cx="2118365" cy="1741683"/>
            <a:chOff x="474562" y="4301088"/>
            <a:chExt cx="2510418" cy="2064022"/>
          </a:xfrm>
          <a:effectLst>
            <a:outerShdw blurRad="190500" dist="38100" dir="2700000" algn="tl" rotWithShape="0">
              <a:prstClr val="black">
                <a:alpha val="20000"/>
              </a:prstClr>
            </a:outerShdw>
          </a:effectLst>
        </p:grpSpPr>
        <p:sp>
          <p:nvSpPr>
            <p:cNvPr id="21" name="Freeform 20">
              <a:extLst>
                <a:ext uri="{FF2B5EF4-FFF2-40B4-BE49-F238E27FC236}">
                  <a16:creationId xmlns:a16="http://schemas.microsoft.com/office/drawing/2014/main" id="{7BC7B9B6-5CBE-CE43-ADF0-219FDAA3F46E}"/>
                </a:ext>
              </a:extLst>
            </p:cNvPr>
            <p:cNvSpPr/>
            <p:nvPr/>
          </p:nvSpPr>
          <p:spPr>
            <a:xfrm>
              <a:off x="609038" y="4301088"/>
              <a:ext cx="2249834" cy="1440973"/>
            </a:xfrm>
            <a:custGeom>
              <a:avLst/>
              <a:gdLst>
                <a:gd name="connsiteX0" fmla="*/ 947983 w 982743"/>
                <a:gd name="connsiteY0" fmla="*/ 87764 h 629427"/>
                <a:gd name="connsiteX1" fmla="*/ 392195 w 982743"/>
                <a:gd name="connsiteY1" fmla="*/ 87764 h 629427"/>
                <a:gd name="connsiteX2" fmla="*/ 392195 w 982743"/>
                <a:gd name="connsiteY2" fmla="*/ 38650 h 629427"/>
                <a:gd name="connsiteX3" fmla="*/ 349742 w 982743"/>
                <a:gd name="connsiteY3" fmla="*/ 0 h 629427"/>
                <a:gd name="connsiteX4" fmla="*/ 42501 w 982743"/>
                <a:gd name="connsiteY4" fmla="*/ 0 h 629427"/>
                <a:gd name="connsiteX5" fmla="*/ 48 w 982743"/>
                <a:gd name="connsiteY5" fmla="*/ 46286 h 629427"/>
                <a:gd name="connsiteX6" fmla="*/ 48 w 982743"/>
                <a:gd name="connsiteY6" fmla="*/ 583048 h 629427"/>
                <a:gd name="connsiteX7" fmla="*/ 42501 w 982743"/>
                <a:gd name="connsiteY7" fmla="*/ 629428 h 629427"/>
                <a:gd name="connsiteX8" fmla="*/ 947983 w 982743"/>
                <a:gd name="connsiteY8" fmla="*/ 629428 h 629427"/>
                <a:gd name="connsiteX9" fmla="*/ 982743 w 982743"/>
                <a:gd name="connsiteY9" fmla="*/ 583142 h 629427"/>
                <a:gd name="connsiteX10" fmla="*/ 982743 w 982743"/>
                <a:gd name="connsiteY10" fmla="*/ 134143 h 629427"/>
                <a:gd name="connsiteX11" fmla="*/ 947983 w 982743"/>
                <a:gd name="connsiteY11" fmla="*/ 87764 h 62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2743" h="629427">
                  <a:moveTo>
                    <a:pt x="947983" y="87764"/>
                  </a:moveTo>
                  <a:lnTo>
                    <a:pt x="392195" y="87764"/>
                  </a:lnTo>
                  <a:lnTo>
                    <a:pt x="392195" y="38650"/>
                  </a:lnTo>
                  <a:cubicBezTo>
                    <a:pt x="392195" y="13009"/>
                    <a:pt x="373200" y="0"/>
                    <a:pt x="349742" y="0"/>
                  </a:cubicBezTo>
                  <a:lnTo>
                    <a:pt x="42501" y="0"/>
                  </a:lnTo>
                  <a:cubicBezTo>
                    <a:pt x="17937" y="1221"/>
                    <a:pt x="-1027" y="21896"/>
                    <a:pt x="48" y="46286"/>
                  </a:cubicBezTo>
                  <a:lnTo>
                    <a:pt x="48" y="583048"/>
                  </a:lnTo>
                  <a:cubicBezTo>
                    <a:pt x="-1081" y="607473"/>
                    <a:pt x="17898" y="628208"/>
                    <a:pt x="42501" y="629428"/>
                  </a:cubicBezTo>
                  <a:lnTo>
                    <a:pt x="947983" y="629428"/>
                  </a:lnTo>
                  <a:cubicBezTo>
                    <a:pt x="971441" y="629428"/>
                    <a:pt x="982743" y="608689"/>
                    <a:pt x="982743" y="583142"/>
                  </a:cubicBezTo>
                  <a:lnTo>
                    <a:pt x="982743" y="134143"/>
                  </a:lnTo>
                  <a:cubicBezTo>
                    <a:pt x="982838" y="108503"/>
                    <a:pt x="971536" y="87764"/>
                    <a:pt x="947983" y="87764"/>
                  </a:cubicBezTo>
                  <a:close/>
                </a:path>
              </a:pathLst>
            </a:custGeom>
            <a:solidFill>
              <a:schemeClr val="accent5">
                <a:lumMod val="75000"/>
              </a:schemeClr>
            </a:solidFill>
            <a:ln w="9442"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2473CF41-6A68-2D44-8760-AFBA90ED2E87}"/>
                </a:ext>
              </a:extLst>
            </p:cNvPr>
            <p:cNvSpPr/>
            <p:nvPr/>
          </p:nvSpPr>
          <p:spPr>
            <a:xfrm>
              <a:off x="474562" y="4645524"/>
              <a:ext cx="2510418" cy="1719586"/>
            </a:xfrm>
            <a:custGeom>
              <a:avLst/>
              <a:gdLst>
                <a:gd name="connsiteX0" fmla="*/ 1054875 w 1096568"/>
                <a:gd name="connsiteY0" fmla="*/ 0 h 751127"/>
                <a:gd name="connsiteX1" fmla="*/ 41694 w 1096568"/>
                <a:gd name="connsiteY1" fmla="*/ 0 h 751127"/>
                <a:gd name="connsiteX2" fmla="*/ 0 w 1096568"/>
                <a:gd name="connsiteY2" fmla="*/ 78620 h 751127"/>
                <a:gd name="connsiteX3" fmla="*/ 0 w 1096568"/>
                <a:gd name="connsiteY3" fmla="*/ 672508 h 751127"/>
                <a:gd name="connsiteX4" fmla="*/ 41694 w 1096568"/>
                <a:gd name="connsiteY4" fmla="*/ 751128 h 751127"/>
                <a:gd name="connsiteX5" fmla="*/ 1054875 w 1096568"/>
                <a:gd name="connsiteY5" fmla="*/ 751128 h 751127"/>
                <a:gd name="connsiteX6" fmla="*/ 1096569 w 1096568"/>
                <a:gd name="connsiteY6" fmla="*/ 672508 h 751127"/>
                <a:gd name="connsiteX7" fmla="*/ 1096569 w 1096568"/>
                <a:gd name="connsiteY7" fmla="*/ 78620 h 751127"/>
                <a:gd name="connsiteX8" fmla="*/ 1054875 w 1096568"/>
                <a:gd name="connsiteY8" fmla="*/ 0 h 75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568" h="751127">
                  <a:moveTo>
                    <a:pt x="1054875" y="0"/>
                  </a:moveTo>
                  <a:lnTo>
                    <a:pt x="41694" y="0"/>
                  </a:lnTo>
                  <a:cubicBezTo>
                    <a:pt x="18995" y="0"/>
                    <a:pt x="0" y="35256"/>
                    <a:pt x="0" y="78620"/>
                  </a:cubicBezTo>
                  <a:lnTo>
                    <a:pt x="0" y="672508"/>
                  </a:lnTo>
                  <a:cubicBezTo>
                    <a:pt x="0" y="715872"/>
                    <a:pt x="18995" y="751128"/>
                    <a:pt x="41694" y="751128"/>
                  </a:cubicBezTo>
                  <a:lnTo>
                    <a:pt x="1054875" y="751128"/>
                  </a:lnTo>
                  <a:cubicBezTo>
                    <a:pt x="1077859" y="751128"/>
                    <a:pt x="1096569" y="715872"/>
                    <a:pt x="1096569" y="672508"/>
                  </a:cubicBezTo>
                  <a:lnTo>
                    <a:pt x="1096569" y="78620"/>
                  </a:lnTo>
                  <a:cubicBezTo>
                    <a:pt x="1096569" y="35256"/>
                    <a:pt x="1077859" y="0"/>
                    <a:pt x="1054875" y="0"/>
                  </a:cubicBezTo>
                  <a:close/>
                </a:path>
              </a:pathLst>
            </a:custGeom>
            <a:solidFill>
              <a:schemeClr val="accent5"/>
            </a:solidFill>
            <a:ln w="9442" cap="flat">
              <a:noFill/>
              <a:prstDash val="solid"/>
              <a:miter/>
            </a:ln>
          </p:spPr>
          <p:txBody>
            <a:bodyPr rtlCol="0" anchor="ctr"/>
            <a:lstStyle/>
            <a:p>
              <a:endParaRPr lang="en-US"/>
            </a:p>
          </p:txBody>
        </p:sp>
      </p:grpSp>
      <p:sp>
        <p:nvSpPr>
          <p:cNvPr id="11" name="Rectangle 10">
            <a:extLst>
              <a:ext uri="{FF2B5EF4-FFF2-40B4-BE49-F238E27FC236}">
                <a16:creationId xmlns:a16="http://schemas.microsoft.com/office/drawing/2014/main" id="{51763B3A-06B7-6147-B602-C75BD50D4597}"/>
              </a:ext>
            </a:extLst>
          </p:cNvPr>
          <p:cNvSpPr/>
          <p:nvPr/>
        </p:nvSpPr>
        <p:spPr>
          <a:xfrm>
            <a:off x="2486515" y="4339397"/>
            <a:ext cx="4480342" cy="1451038"/>
          </a:xfrm>
          <a:prstGeom prst="rect">
            <a:avLst/>
          </a:prstGeom>
          <a:solidFill>
            <a:schemeClr val="bg1"/>
          </a:solidFill>
          <a:ln>
            <a:noFill/>
          </a:ln>
          <a:effectLst>
            <a:innerShdw blurRad="457200" dist="546100" dir="108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762A0AB-26F7-8C48-A1F5-175F5ECC329A}"/>
              </a:ext>
            </a:extLst>
          </p:cNvPr>
          <p:cNvSpPr/>
          <p:nvPr/>
        </p:nvSpPr>
        <p:spPr>
          <a:xfrm>
            <a:off x="3167087" y="2910757"/>
            <a:ext cx="3799769" cy="1451038"/>
          </a:xfrm>
          <a:prstGeom prst="rect">
            <a:avLst/>
          </a:prstGeom>
          <a:solidFill>
            <a:schemeClr val="bg1"/>
          </a:solidFill>
          <a:ln>
            <a:noFill/>
          </a:ln>
          <a:effectLst>
            <a:innerShdw blurRad="457200" dist="546100" dir="10800000">
              <a:prstClr val="black">
                <a:alpha val="1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CA274194-6BFF-2A48-A12F-067BC08B7CDE}"/>
              </a:ext>
            </a:extLst>
          </p:cNvPr>
          <p:cNvGrpSpPr/>
          <p:nvPr/>
        </p:nvGrpSpPr>
        <p:grpSpPr>
          <a:xfrm>
            <a:off x="1155134" y="2629765"/>
            <a:ext cx="2118365" cy="1741683"/>
            <a:chOff x="474562" y="4301088"/>
            <a:chExt cx="2510418" cy="2064022"/>
          </a:xfrm>
          <a:effectLst>
            <a:outerShdw blurRad="190500" dist="38100" dir="2700000" algn="tl" rotWithShape="0">
              <a:prstClr val="black">
                <a:alpha val="20000"/>
              </a:prstClr>
            </a:outerShdw>
          </a:effectLst>
        </p:grpSpPr>
        <p:sp>
          <p:nvSpPr>
            <p:cNvPr id="26" name="Freeform 25">
              <a:extLst>
                <a:ext uri="{FF2B5EF4-FFF2-40B4-BE49-F238E27FC236}">
                  <a16:creationId xmlns:a16="http://schemas.microsoft.com/office/drawing/2014/main" id="{4D4D11E3-A12C-8441-9C56-9A16EB07288F}"/>
                </a:ext>
              </a:extLst>
            </p:cNvPr>
            <p:cNvSpPr/>
            <p:nvPr/>
          </p:nvSpPr>
          <p:spPr>
            <a:xfrm>
              <a:off x="609038" y="4301088"/>
              <a:ext cx="2249834" cy="1440973"/>
            </a:xfrm>
            <a:custGeom>
              <a:avLst/>
              <a:gdLst>
                <a:gd name="connsiteX0" fmla="*/ 947983 w 982743"/>
                <a:gd name="connsiteY0" fmla="*/ 87764 h 629427"/>
                <a:gd name="connsiteX1" fmla="*/ 392195 w 982743"/>
                <a:gd name="connsiteY1" fmla="*/ 87764 h 629427"/>
                <a:gd name="connsiteX2" fmla="*/ 392195 w 982743"/>
                <a:gd name="connsiteY2" fmla="*/ 38650 h 629427"/>
                <a:gd name="connsiteX3" fmla="*/ 349742 w 982743"/>
                <a:gd name="connsiteY3" fmla="*/ 0 h 629427"/>
                <a:gd name="connsiteX4" fmla="*/ 42501 w 982743"/>
                <a:gd name="connsiteY4" fmla="*/ 0 h 629427"/>
                <a:gd name="connsiteX5" fmla="*/ 48 w 982743"/>
                <a:gd name="connsiteY5" fmla="*/ 46286 h 629427"/>
                <a:gd name="connsiteX6" fmla="*/ 48 w 982743"/>
                <a:gd name="connsiteY6" fmla="*/ 583048 h 629427"/>
                <a:gd name="connsiteX7" fmla="*/ 42501 w 982743"/>
                <a:gd name="connsiteY7" fmla="*/ 629428 h 629427"/>
                <a:gd name="connsiteX8" fmla="*/ 947983 w 982743"/>
                <a:gd name="connsiteY8" fmla="*/ 629428 h 629427"/>
                <a:gd name="connsiteX9" fmla="*/ 982743 w 982743"/>
                <a:gd name="connsiteY9" fmla="*/ 583142 h 629427"/>
                <a:gd name="connsiteX10" fmla="*/ 982743 w 982743"/>
                <a:gd name="connsiteY10" fmla="*/ 134143 h 629427"/>
                <a:gd name="connsiteX11" fmla="*/ 947983 w 982743"/>
                <a:gd name="connsiteY11" fmla="*/ 87764 h 62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2743" h="629427">
                  <a:moveTo>
                    <a:pt x="947983" y="87764"/>
                  </a:moveTo>
                  <a:lnTo>
                    <a:pt x="392195" y="87764"/>
                  </a:lnTo>
                  <a:lnTo>
                    <a:pt x="392195" y="38650"/>
                  </a:lnTo>
                  <a:cubicBezTo>
                    <a:pt x="392195" y="13009"/>
                    <a:pt x="373200" y="0"/>
                    <a:pt x="349742" y="0"/>
                  </a:cubicBezTo>
                  <a:lnTo>
                    <a:pt x="42501" y="0"/>
                  </a:lnTo>
                  <a:cubicBezTo>
                    <a:pt x="17937" y="1221"/>
                    <a:pt x="-1027" y="21896"/>
                    <a:pt x="48" y="46286"/>
                  </a:cubicBezTo>
                  <a:lnTo>
                    <a:pt x="48" y="583048"/>
                  </a:lnTo>
                  <a:cubicBezTo>
                    <a:pt x="-1081" y="607473"/>
                    <a:pt x="17898" y="628208"/>
                    <a:pt x="42501" y="629428"/>
                  </a:cubicBezTo>
                  <a:lnTo>
                    <a:pt x="947983" y="629428"/>
                  </a:lnTo>
                  <a:cubicBezTo>
                    <a:pt x="971441" y="629428"/>
                    <a:pt x="982743" y="608689"/>
                    <a:pt x="982743" y="583142"/>
                  </a:cubicBezTo>
                  <a:lnTo>
                    <a:pt x="982743" y="134143"/>
                  </a:lnTo>
                  <a:cubicBezTo>
                    <a:pt x="982838" y="108503"/>
                    <a:pt x="971536" y="87764"/>
                    <a:pt x="947983" y="87764"/>
                  </a:cubicBezTo>
                  <a:close/>
                </a:path>
              </a:pathLst>
            </a:custGeom>
            <a:solidFill>
              <a:schemeClr val="accent4">
                <a:lumMod val="75000"/>
              </a:schemeClr>
            </a:solidFill>
            <a:ln w="9442"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916BCEB-B628-5D48-8E47-CF87562E30BB}"/>
                </a:ext>
              </a:extLst>
            </p:cNvPr>
            <p:cNvSpPr/>
            <p:nvPr/>
          </p:nvSpPr>
          <p:spPr>
            <a:xfrm>
              <a:off x="474562" y="4645524"/>
              <a:ext cx="2510418" cy="1719586"/>
            </a:xfrm>
            <a:custGeom>
              <a:avLst/>
              <a:gdLst>
                <a:gd name="connsiteX0" fmla="*/ 1054875 w 1096568"/>
                <a:gd name="connsiteY0" fmla="*/ 0 h 751127"/>
                <a:gd name="connsiteX1" fmla="*/ 41694 w 1096568"/>
                <a:gd name="connsiteY1" fmla="*/ 0 h 751127"/>
                <a:gd name="connsiteX2" fmla="*/ 0 w 1096568"/>
                <a:gd name="connsiteY2" fmla="*/ 78620 h 751127"/>
                <a:gd name="connsiteX3" fmla="*/ 0 w 1096568"/>
                <a:gd name="connsiteY3" fmla="*/ 672508 h 751127"/>
                <a:gd name="connsiteX4" fmla="*/ 41694 w 1096568"/>
                <a:gd name="connsiteY4" fmla="*/ 751128 h 751127"/>
                <a:gd name="connsiteX5" fmla="*/ 1054875 w 1096568"/>
                <a:gd name="connsiteY5" fmla="*/ 751128 h 751127"/>
                <a:gd name="connsiteX6" fmla="*/ 1096569 w 1096568"/>
                <a:gd name="connsiteY6" fmla="*/ 672508 h 751127"/>
                <a:gd name="connsiteX7" fmla="*/ 1096569 w 1096568"/>
                <a:gd name="connsiteY7" fmla="*/ 78620 h 751127"/>
                <a:gd name="connsiteX8" fmla="*/ 1054875 w 1096568"/>
                <a:gd name="connsiteY8" fmla="*/ 0 h 75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568" h="751127">
                  <a:moveTo>
                    <a:pt x="1054875" y="0"/>
                  </a:moveTo>
                  <a:lnTo>
                    <a:pt x="41694" y="0"/>
                  </a:lnTo>
                  <a:cubicBezTo>
                    <a:pt x="18995" y="0"/>
                    <a:pt x="0" y="35256"/>
                    <a:pt x="0" y="78620"/>
                  </a:cubicBezTo>
                  <a:lnTo>
                    <a:pt x="0" y="672508"/>
                  </a:lnTo>
                  <a:cubicBezTo>
                    <a:pt x="0" y="715872"/>
                    <a:pt x="18995" y="751128"/>
                    <a:pt x="41694" y="751128"/>
                  </a:cubicBezTo>
                  <a:lnTo>
                    <a:pt x="1054875" y="751128"/>
                  </a:lnTo>
                  <a:cubicBezTo>
                    <a:pt x="1077859" y="751128"/>
                    <a:pt x="1096569" y="715872"/>
                    <a:pt x="1096569" y="672508"/>
                  </a:cubicBezTo>
                  <a:lnTo>
                    <a:pt x="1096569" y="78620"/>
                  </a:lnTo>
                  <a:cubicBezTo>
                    <a:pt x="1096569" y="35256"/>
                    <a:pt x="1077859" y="0"/>
                    <a:pt x="1054875" y="0"/>
                  </a:cubicBezTo>
                  <a:close/>
                </a:path>
              </a:pathLst>
            </a:custGeom>
            <a:solidFill>
              <a:schemeClr val="accent4"/>
            </a:solidFill>
            <a:ln w="9442"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FA2F37B4-7282-DD4B-BE7C-C478B6E81F30}"/>
              </a:ext>
            </a:extLst>
          </p:cNvPr>
          <p:cNvGrpSpPr/>
          <p:nvPr/>
        </p:nvGrpSpPr>
        <p:grpSpPr>
          <a:xfrm>
            <a:off x="474562" y="4048751"/>
            <a:ext cx="2118365" cy="1741683"/>
            <a:chOff x="474562" y="4301088"/>
            <a:chExt cx="2510418" cy="2064022"/>
          </a:xfrm>
          <a:effectLst>
            <a:outerShdw blurRad="190500" dist="38100" dir="2700000" algn="tl" rotWithShape="0">
              <a:prstClr val="black">
                <a:alpha val="20000"/>
              </a:prstClr>
            </a:outerShdw>
          </a:effectLst>
        </p:grpSpPr>
        <p:sp>
          <p:nvSpPr>
            <p:cNvPr id="9" name="Freeform 8">
              <a:extLst>
                <a:ext uri="{FF2B5EF4-FFF2-40B4-BE49-F238E27FC236}">
                  <a16:creationId xmlns:a16="http://schemas.microsoft.com/office/drawing/2014/main" id="{C7D80B4B-FBA3-9244-A0C7-0A3816AF790D}"/>
                </a:ext>
              </a:extLst>
            </p:cNvPr>
            <p:cNvSpPr/>
            <p:nvPr/>
          </p:nvSpPr>
          <p:spPr>
            <a:xfrm>
              <a:off x="609038" y="4301088"/>
              <a:ext cx="2249835" cy="1440973"/>
            </a:xfrm>
            <a:custGeom>
              <a:avLst/>
              <a:gdLst>
                <a:gd name="connsiteX0" fmla="*/ 947983 w 982743"/>
                <a:gd name="connsiteY0" fmla="*/ 87764 h 629427"/>
                <a:gd name="connsiteX1" fmla="*/ 392195 w 982743"/>
                <a:gd name="connsiteY1" fmla="*/ 87764 h 629427"/>
                <a:gd name="connsiteX2" fmla="*/ 392195 w 982743"/>
                <a:gd name="connsiteY2" fmla="*/ 38650 h 629427"/>
                <a:gd name="connsiteX3" fmla="*/ 349742 w 982743"/>
                <a:gd name="connsiteY3" fmla="*/ 0 h 629427"/>
                <a:gd name="connsiteX4" fmla="*/ 42501 w 982743"/>
                <a:gd name="connsiteY4" fmla="*/ 0 h 629427"/>
                <a:gd name="connsiteX5" fmla="*/ 48 w 982743"/>
                <a:gd name="connsiteY5" fmla="*/ 46286 h 629427"/>
                <a:gd name="connsiteX6" fmla="*/ 48 w 982743"/>
                <a:gd name="connsiteY6" fmla="*/ 583048 h 629427"/>
                <a:gd name="connsiteX7" fmla="*/ 42501 w 982743"/>
                <a:gd name="connsiteY7" fmla="*/ 629428 h 629427"/>
                <a:gd name="connsiteX8" fmla="*/ 947983 w 982743"/>
                <a:gd name="connsiteY8" fmla="*/ 629428 h 629427"/>
                <a:gd name="connsiteX9" fmla="*/ 982743 w 982743"/>
                <a:gd name="connsiteY9" fmla="*/ 583142 h 629427"/>
                <a:gd name="connsiteX10" fmla="*/ 982743 w 982743"/>
                <a:gd name="connsiteY10" fmla="*/ 134143 h 629427"/>
                <a:gd name="connsiteX11" fmla="*/ 947983 w 982743"/>
                <a:gd name="connsiteY11" fmla="*/ 87764 h 62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2743" h="629427">
                  <a:moveTo>
                    <a:pt x="947983" y="87764"/>
                  </a:moveTo>
                  <a:lnTo>
                    <a:pt x="392195" y="87764"/>
                  </a:lnTo>
                  <a:lnTo>
                    <a:pt x="392195" y="38650"/>
                  </a:lnTo>
                  <a:cubicBezTo>
                    <a:pt x="392195" y="13009"/>
                    <a:pt x="373200" y="0"/>
                    <a:pt x="349742" y="0"/>
                  </a:cubicBezTo>
                  <a:lnTo>
                    <a:pt x="42501" y="0"/>
                  </a:lnTo>
                  <a:cubicBezTo>
                    <a:pt x="17937" y="1221"/>
                    <a:pt x="-1027" y="21896"/>
                    <a:pt x="48" y="46286"/>
                  </a:cubicBezTo>
                  <a:lnTo>
                    <a:pt x="48" y="583048"/>
                  </a:lnTo>
                  <a:cubicBezTo>
                    <a:pt x="-1081" y="607473"/>
                    <a:pt x="17898" y="628208"/>
                    <a:pt x="42501" y="629428"/>
                  </a:cubicBezTo>
                  <a:lnTo>
                    <a:pt x="947983" y="629428"/>
                  </a:lnTo>
                  <a:cubicBezTo>
                    <a:pt x="971441" y="629428"/>
                    <a:pt x="982743" y="608689"/>
                    <a:pt x="982743" y="583142"/>
                  </a:cubicBezTo>
                  <a:lnTo>
                    <a:pt x="982743" y="134143"/>
                  </a:lnTo>
                  <a:cubicBezTo>
                    <a:pt x="982838" y="108503"/>
                    <a:pt x="971536" y="87764"/>
                    <a:pt x="947983" y="87764"/>
                  </a:cubicBezTo>
                  <a:close/>
                </a:path>
              </a:pathLst>
            </a:custGeom>
            <a:solidFill>
              <a:schemeClr val="accent3">
                <a:lumMod val="75000"/>
              </a:schemeClr>
            </a:solidFill>
            <a:ln w="9442" cap="flat">
              <a:noFill/>
              <a:prstDash val="solid"/>
              <a:miter/>
            </a:ln>
          </p:spPr>
          <p:txBody>
            <a:bodyPr rtlCol="0" anchor="ctr"/>
            <a:lstStyle/>
            <a:p>
              <a:endParaRPr lang="en-US" dirty="0"/>
            </a:p>
          </p:txBody>
        </p:sp>
        <p:sp>
          <p:nvSpPr>
            <p:cNvPr id="10" name="Freeform 9">
              <a:extLst>
                <a:ext uri="{FF2B5EF4-FFF2-40B4-BE49-F238E27FC236}">
                  <a16:creationId xmlns:a16="http://schemas.microsoft.com/office/drawing/2014/main" id="{DA7077A7-ED81-E94E-972D-66EED94BF07D}"/>
                </a:ext>
              </a:extLst>
            </p:cNvPr>
            <p:cNvSpPr/>
            <p:nvPr/>
          </p:nvSpPr>
          <p:spPr>
            <a:xfrm>
              <a:off x="474562" y="4645524"/>
              <a:ext cx="2510418" cy="1719586"/>
            </a:xfrm>
            <a:custGeom>
              <a:avLst/>
              <a:gdLst>
                <a:gd name="connsiteX0" fmla="*/ 1054875 w 1096568"/>
                <a:gd name="connsiteY0" fmla="*/ 0 h 751127"/>
                <a:gd name="connsiteX1" fmla="*/ 41694 w 1096568"/>
                <a:gd name="connsiteY1" fmla="*/ 0 h 751127"/>
                <a:gd name="connsiteX2" fmla="*/ 0 w 1096568"/>
                <a:gd name="connsiteY2" fmla="*/ 78620 h 751127"/>
                <a:gd name="connsiteX3" fmla="*/ 0 w 1096568"/>
                <a:gd name="connsiteY3" fmla="*/ 672508 h 751127"/>
                <a:gd name="connsiteX4" fmla="*/ 41694 w 1096568"/>
                <a:gd name="connsiteY4" fmla="*/ 751128 h 751127"/>
                <a:gd name="connsiteX5" fmla="*/ 1054875 w 1096568"/>
                <a:gd name="connsiteY5" fmla="*/ 751128 h 751127"/>
                <a:gd name="connsiteX6" fmla="*/ 1096569 w 1096568"/>
                <a:gd name="connsiteY6" fmla="*/ 672508 h 751127"/>
                <a:gd name="connsiteX7" fmla="*/ 1096569 w 1096568"/>
                <a:gd name="connsiteY7" fmla="*/ 78620 h 751127"/>
                <a:gd name="connsiteX8" fmla="*/ 1054875 w 1096568"/>
                <a:gd name="connsiteY8" fmla="*/ 0 h 75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568" h="751127">
                  <a:moveTo>
                    <a:pt x="1054875" y="0"/>
                  </a:moveTo>
                  <a:lnTo>
                    <a:pt x="41694" y="0"/>
                  </a:lnTo>
                  <a:cubicBezTo>
                    <a:pt x="18995" y="0"/>
                    <a:pt x="0" y="35256"/>
                    <a:pt x="0" y="78620"/>
                  </a:cubicBezTo>
                  <a:lnTo>
                    <a:pt x="0" y="672508"/>
                  </a:lnTo>
                  <a:cubicBezTo>
                    <a:pt x="0" y="715872"/>
                    <a:pt x="18995" y="751128"/>
                    <a:pt x="41694" y="751128"/>
                  </a:cubicBezTo>
                  <a:lnTo>
                    <a:pt x="1054875" y="751128"/>
                  </a:lnTo>
                  <a:cubicBezTo>
                    <a:pt x="1077859" y="751128"/>
                    <a:pt x="1096569" y="715872"/>
                    <a:pt x="1096569" y="672508"/>
                  </a:cubicBezTo>
                  <a:lnTo>
                    <a:pt x="1096569" y="78620"/>
                  </a:lnTo>
                  <a:cubicBezTo>
                    <a:pt x="1096569" y="35256"/>
                    <a:pt x="1077859" y="0"/>
                    <a:pt x="1054875" y="0"/>
                  </a:cubicBezTo>
                  <a:close/>
                </a:path>
              </a:pathLst>
            </a:custGeom>
            <a:solidFill>
              <a:schemeClr val="accent3"/>
            </a:solidFill>
            <a:ln w="9442"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9CDD1A3C-6A25-3643-851E-C5225A750C84}"/>
              </a:ext>
            </a:extLst>
          </p:cNvPr>
          <p:cNvGrpSpPr/>
          <p:nvPr/>
        </p:nvGrpSpPr>
        <p:grpSpPr>
          <a:xfrm>
            <a:off x="3652691" y="3424388"/>
            <a:ext cx="479180" cy="364772"/>
            <a:chOff x="17083598" y="2386671"/>
            <a:chExt cx="1081851" cy="823555"/>
          </a:xfrm>
          <a:solidFill>
            <a:schemeClr val="tx1"/>
          </a:solidFill>
        </p:grpSpPr>
        <p:sp>
          <p:nvSpPr>
            <p:cNvPr id="29" name="Freeform 16">
              <a:extLst>
                <a:ext uri="{FF2B5EF4-FFF2-40B4-BE49-F238E27FC236}">
                  <a16:creationId xmlns:a16="http://schemas.microsoft.com/office/drawing/2014/main" id="{24A23D92-31FA-ED4E-B4E6-9A92FD252CDD}"/>
                </a:ext>
              </a:extLst>
            </p:cNvPr>
            <p:cNvSpPr>
              <a:spLocks noChangeArrowheads="1"/>
            </p:cNvSpPr>
            <p:nvPr/>
          </p:nvSpPr>
          <p:spPr bwMode="auto">
            <a:xfrm>
              <a:off x="17495376" y="2667430"/>
              <a:ext cx="262040" cy="265783"/>
            </a:xfrm>
            <a:custGeom>
              <a:avLst/>
              <a:gdLst>
                <a:gd name="T0" fmla="*/ 83434 w 309"/>
                <a:gd name="T1" fmla="*/ 32306 h 314"/>
                <a:gd name="T2" fmla="*/ 83434 w 309"/>
                <a:gd name="T3" fmla="*/ 79329 h 314"/>
                <a:gd name="T4" fmla="*/ 83434 w 309"/>
                <a:gd name="T5" fmla="*/ 79329 h 314"/>
                <a:gd name="T6" fmla="*/ 77680 w 309"/>
                <a:gd name="T7" fmla="*/ 85790 h 314"/>
                <a:gd name="T8" fmla="*/ 32367 w 309"/>
                <a:gd name="T9" fmla="*/ 85790 h 314"/>
                <a:gd name="T10" fmla="*/ 32367 w 309"/>
                <a:gd name="T11" fmla="*/ 85790 h 314"/>
                <a:gd name="T12" fmla="*/ 26612 w 309"/>
                <a:gd name="T13" fmla="*/ 79329 h 314"/>
                <a:gd name="T14" fmla="*/ 26612 w 309"/>
                <a:gd name="T15" fmla="*/ 32306 h 314"/>
                <a:gd name="T16" fmla="*/ 26612 w 309"/>
                <a:gd name="T17" fmla="*/ 32306 h 314"/>
                <a:gd name="T18" fmla="*/ 32367 w 309"/>
                <a:gd name="T19" fmla="*/ 26204 h 314"/>
                <a:gd name="T20" fmla="*/ 77680 w 309"/>
                <a:gd name="T21" fmla="*/ 26204 h 314"/>
                <a:gd name="T22" fmla="*/ 77680 w 309"/>
                <a:gd name="T23" fmla="*/ 26204 h 314"/>
                <a:gd name="T24" fmla="*/ 83434 w 309"/>
                <a:gd name="T25" fmla="*/ 32306 h 314"/>
                <a:gd name="T26" fmla="*/ 32367 w 309"/>
                <a:gd name="T27" fmla="*/ 0 h 314"/>
                <a:gd name="T28" fmla="*/ 32367 w 309"/>
                <a:gd name="T29" fmla="*/ 0 h 314"/>
                <a:gd name="T30" fmla="*/ 0 w 309"/>
                <a:gd name="T31" fmla="*/ 32306 h 314"/>
                <a:gd name="T32" fmla="*/ 0 w 309"/>
                <a:gd name="T33" fmla="*/ 79329 h 314"/>
                <a:gd name="T34" fmla="*/ 0 w 309"/>
                <a:gd name="T35" fmla="*/ 79329 h 314"/>
                <a:gd name="T36" fmla="*/ 32367 w 309"/>
                <a:gd name="T37" fmla="*/ 112353 h 314"/>
                <a:gd name="T38" fmla="*/ 77680 w 309"/>
                <a:gd name="T39" fmla="*/ 112353 h 314"/>
                <a:gd name="T40" fmla="*/ 77680 w 309"/>
                <a:gd name="T41" fmla="*/ 112353 h 314"/>
                <a:gd name="T42" fmla="*/ 110765 w 309"/>
                <a:gd name="T43" fmla="*/ 79329 h 314"/>
                <a:gd name="T44" fmla="*/ 110765 w 309"/>
                <a:gd name="T45" fmla="*/ 32306 h 314"/>
                <a:gd name="T46" fmla="*/ 110765 w 309"/>
                <a:gd name="T47" fmla="*/ 32306 h 314"/>
                <a:gd name="T48" fmla="*/ 77680 w 309"/>
                <a:gd name="T49" fmla="*/ 0 h 314"/>
                <a:gd name="T50" fmla="*/ 32367 w 309"/>
                <a:gd name="T51" fmla="*/ 0 h 31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09" h="314">
                  <a:moveTo>
                    <a:pt x="232" y="90"/>
                  </a:moveTo>
                  <a:lnTo>
                    <a:pt x="232" y="221"/>
                  </a:lnTo>
                  <a:cubicBezTo>
                    <a:pt x="232" y="232"/>
                    <a:pt x="225" y="239"/>
                    <a:pt x="216" y="239"/>
                  </a:cubicBezTo>
                  <a:lnTo>
                    <a:pt x="90" y="239"/>
                  </a:lnTo>
                  <a:cubicBezTo>
                    <a:pt x="81" y="239"/>
                    <a:pt x="74" y="232"/>
                    <a:pt x="74" y="221"/>
                  </a:cubicBezTo>
                  <a:lnTo>
                    <a:pt x="74" y="90"/>
                  </a:lnTo>
                  <a:cubicBezTo>
                    <a:pt x="74" y="81"/>
                    <a:pt x="81" y="73"/>
                    <a:pt x="90" y="73"/>
                  </a:cubicBezTo>
                  <a:lnTo>
                    <a:pt x="216" y="73"/>
                  </a:lnTo>
                  <a:cubicBezTo>
                    <a:pt x="225" y="73"/>
                    <a:pt x="232" y="81"/>
                    <a:pt x="232" y="90"/>
                  </a:cubicBezTo>
                  <a:close/>
                  <a:moveTo>
                    <a:pt x="90" y="0"/>
                  </a:moveTo>
                  <a:lnTo>
                    <a:pt x="90" y="0"/>
                  </a:lnTo>
                  <a:cubicBezTo>
                    <a:pt x="40" y="0"/>
                    <a:pt x="0" y="39"/>
                    <a:pt x="0" y="90"/>
                  </a:cubicBezTo>
                  <a:lnTo>
                    <a:pt x="0" y="221"/>
                  </a:lnTo>
                  <a:cubicBezTo>
                    <a:pt x="0" y="272"/>
                    <a:pt x="40" y="313"/>
                    <a:pt x="90" y="313"/>
                  </a:cubicBezTo>
                  <a:lnTo>
                    <a:pt x="216" y="313"/>
                  </a:lnTo>
                  <a:cubicBezTo>
                    <a:pt x="266" y="313"/>
                    <a:pt x="308" y="272"/>
                    <a:pt x="308" y="221"/>
                  </a:cubicBezTo>
                  <a:lnTo>
                    <a:pt x="308" y="90"/>
                  </a:lnTo>
                  <a:cubicBezTo>
                    <a:pt x="308" y="39"/>
                    <a:pt x="266" y="0"/>
                    <a:pt x="216" y="0"/>
                  </a:cubicBezTo>
                  <a:lnTo>
                    <a:pt x="90"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0" name="Freeform 17">
              <a:extLst>
                <a:ext uri="{FF2B5EF4-FFF2-40B4-BE49-F238E27FC236}">
                  <a16:creationId xmlns:a16="http://schemas.microsoft.com/office/drawing/2014/main" id="{BEB2F03A-A2C5-D44F-B8F7-32E026F27421}"/>
                </a:ext>
              </a:extLst>
            </p:cNvPr>
            <p:cNvSpPr>
              <a:spLocks noChangeArrowheads="1"/>
            </p:cNvSpPr>
            <p:nvPr/>
          </p:nvSpPr>
          <p:spPr bwMode="auto">
            <a:xfrm>
              <a:off x="17413020" y="2955673"/>
              <a:ext cx="426751" cy="254553"/>
            </a:xfrm>
            <a:custGeom>
              <a:avLst/>
              <a:gdLst>
                <a:gd name="T0" fmla="*/ 150993 w 501"/>
                <a:gd name="T1" fmla="*/ 78970 h 298"/>
                <a:gd name="T2" fmla="*/ 150993 w 501"/>
                <a:gd name="T3" fmla="*/ 78970 h 298"/>
                <a:gd name="T4" fmla="*/ 146658 w 501"/>
                <a:gd name="T5" fmla="*/ 80781 h 298"/>
                <a:gd name="T6" fmla="*/ 33955 w 501"/>
                <a:gd name="T7" fmla="*/ 80781 h 298"/>
                <a:gd name="T8" fmla="*/ 33955 w 501"/>
                <a:gd name="T9" fmla="*/ 80781 h 298"/>
                <a:gd name="T10" fmla="*/ 29621 w 501"/>
                <a:gd name="T11" fmla="*/ 78970 h 298"/>
                <a:gd name="T12" fmla="*/ 29621 w 501"/>
                <a:gd name="T13" fmla="*/ 78970 h 298"/>
                <a:gd name="T14" fmla="*/ 28537 w 501"/>
                <a:gd name="T15" fmla="*/ 73899 h 298"/>
                <a:gd name="T16" fmla="*/ 40096 w 501"/>
                <a:gd name="T17" fmla="*/ 30791 h 298"/>
                <a:gd name="T18" fmla="*/ 40096 w 501"/>
                <a:gd name="T19" fmla="*/ 30791 h 298"/>
                <a:gd name="T20" fmla="*/ 45515 w 501"/>
                <a:gd name="T21" fmla="*/ 26806 h 298"/>
                <a:gd name="T22" fmla="*/ 135099 w 501"/>
                <a:gd name="T23" fmla="*/ 26806 h 298"/>
                <a:gd name="T24" fmla="*/ 135099 w 501"/>
                <a:gd name="T25" fmla="*/ 26806 h 298"/>
                <a:gd name="T26" fmla="*/ 140518 w 501"/>
                <a:gd name="T27" fmla="*/ 30791 h 298"/>
                <a:gd name="T28" fmla="*/ 152077 w 501"/>
                <a:gd name="T29" fmla="*/ 73899 h 298"/>
                <a:gd name="T30" fmla="*/ 152077 w 501"/>
                <a:gd name="T31" fmla="*/ 73899 h 298"/>
                <a:gd name="T32" fmla="*/ 150993 w 501"/>
                <a:gd name="T33" fmla="*/ 78970 h 298"/>
                <a:gd name="T34" fmla="*/ 166526 w 501"/>
                <a:gd name="T35" fmla="*/ 24271 h 298"/>
                <a:gd name="T36" fmla="*/ 166526 w 501"/>
                <a:gd name="T37" fmla="*/ 24271 h 298"/>
                <a:gd name="T38" fmla="*/ 135099 w 501"/>
                <a:gd name="T39" fmla="*/ 0 h 298"/>
                <a:gd name="T40" fmla="*/ 45515 w 501"/>
                <a:gd name="T41" fmla="*/ 0 h 298"/>
                <a:gd name="T42" fmla="*/ 45515 w 501"/>
                <a:gd name="T43" fmla="*/ 0 h 298"/>
                <a:gd name="T44" fmla="*/ 14449 w 501"/>
                <a:gd name="T45" fmla="*/ 24271 h 298"/>
                <a:gd name="T46" fmla="*/ 2890 w 501"/>
                <a:gd name="T47" fmla="*/ 67016 h 298"/>
                <a:gd name="T48" fmla="*/ 2890 w 501"/>
                <a:gd name="T49" fmla="*/ 67016 h 298"/>
                <a:gd name="T50" fmla="*/ 8308 w 501"/>
                <a:gd name="T51" fmla="*/ 95271 h 298"/>
                <a:gd name="T52" fmla="*/ 8308 w 501"/>
                <a:gd name="T53" fmla="*/ 95271 h 298"/>
                <a:gd name="T54" fmla="*/ 33955 w 501"/>
                <a:gd name="T55" fmla="*/ 107588 h 298"/>
                <a:gd name="T56" fmla="*/ 146658 w 501"/>
                <a:gd name="T57" fmla="*/ 107588 h 298"/>
                <a:gd name="T58" fmla="*/ 146658 w 501"/>
                <a:gd name="T59" fmla="*/ 107588 h 298"/>
                <a:gd name="T60" fmla="*/ 172306 w 501"/>
                <a:gd name="T61" fmla="*/ 95271 h 298"/>
                <a:gd name="T62" fmla="*/ 172306 w 501"/>
                <a:gd name="T63" fmla="*/ 95271 h 298"/>
                <a:gd name="T64" fmla="*/ 177724 w 501"/>
                <a:gd name="T65" fmla="*/ 67016 h 298"/>
                <a:gd name="T66" fmla="*/ 166526 w 501"/>
                <a:gd name="T67" fmla="*/ 24271 h 29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01" h="298">
                  <a:moveTo>
                    <a:pt x="418" y="218"/>
                  </a:moveTo>
                  <a:lnTo>
                    <a:pt x="418" y="218"/>
                  </a:lnTo>
                  <a:cubicBezTo>
                    <a:pt x="416" y="220"/>
                    <a:pt x="412" y="223"/>
                    <a:pt x="406" y="223"/>
                  </a:cubicBezTo>
                  <a:lnTo>
                    <a:pt x="94" y="223"/>
                  </a:lnTo>
                  <a:cubicBezTo>
                    <a:pt x="88" y="223"/>
                    <a:pt x="83" y="220"/>
                    <a:pt x="82" y="218"/>
                  </a:cubicBezTo>
                  <a:cubicBezTo>
                    <a:pt x="81" y="216"/>
                    <a:pt x="77" y="210"/>
                    <a:pt x="79" y="204"/>
                  </a:cubicBezTo>
                  <a:lnTo>
                    <a:pt x="111" y="85"/>
                  </a:lnTo>
                  <a:cubicBezTo>
                    <a:pt x="113" y="78"/>
                    <a:pt x="119" y="74"/>
                    <a:pt x="126" y="74"/>
                  </a:cubicBezTo>
                  <a:lnTo>
                    <a:pt x="374" y="74"/>
                  </a:lnTo>
                  <a:cubicBezTo>
                    <a:pt x="381" y="74"/>
                    <a:pt x="387" y="78"/>
                    <a:pt x="389" y="85"/>
                  </a:cubicBezTo>
                  <a:lnTo>
                    <a:pt x="421" y="204"/>
                  </a:lnTo>
                  <a:cubicBezTo>
                    <a:pt x="423" y="210"/>
                    <a:pt x="419" y="216"/>
                    <a:pt x="418" y="218"/>
                  </a:cubicBezTo>
                  <a:close/>
                  <a:moveTo>
                    <a:pt x="461" y="67"/>
                  </a:moveTo>
                  <a:lnTo>
                    <a:pt x="461" y="67"/>
                  </a:lnTo>
                  <a:cubicBezTo>
                    <a:pt x="449" y="27"/>
                    <a:pt x="414" y="0"/>
                    <a:pt x="374" y="0"/>
                  </a:cubicBezTo>
                  <a:lnTo>
                    <a:pt x="126" y="0"/>
                  </a:lnTo>
                  <a:cubicBezTo>
                    <a:pt x="86" y="0"/>
                    <a:pt x="51" y="27"/>
                    <a:pt x="40" y="67"/>
                  </a:cubicBezTo>
                  <a:lnTo>
                    <a:pt x="8" y="185"/>
                  </a:lnTo>
                  <a:cubicBezTo>
                    <a:pt x="0" y="211"/>
                    <a:pt x="6" y="240"/>
                    <a:pt x="23" y="263"/>
                  </a:cubicBezTo>
                  <a:cubicBezTo>
                    <a:pt x="40" y="285"/>
                    <a:pt x="65" y="297"/>
                    <a:pt x="94" y="297"/>
                  </a:cubicBezTo>
                  <a:lnTo>
                    <a:pt x="406" y="297"/>
                  </a:lnTo>
                  <a:cubicBezTo>
                    <a:pt x="434" y="297"/>
                    <a:pt x="459" y="285"/>
                    <a:pt x="477" y="263"/>
                  </a:cubicBezTo>
                  <a:cubicBezTo>
                    <a:pt x="495" y="240"/>
                    <a:pt x="500" y="211"/>
                    <a:pt x="492" y="185"/>
                  </a:cubicBezTo>
                  <a:lnTo>
                    <a:pt x="461"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1" name="Freeform 18">
              <a:extLst>
                <a:ext uri="{FF2B5EF4-FFF2-40B4-BE49-F238E27FC236}">
                  <a16:creationId xmlns:a16="http://schemas.microsoft.com/office/drawing/2014/main" id="{98F2C0AB-F7BE-604E-9B94-F5C0578C9DF8}"/>
                </a:ext>
              </a:extLst>
            </p:cNvPr>
            <p:cNvSpPr>
              <a:spLocks noChangeArrowheads="1"/>
            </p:cNvSpPr>
            <p:nvPr/>
          </p:nvSpPr>
          <p:spPr bwMode="auto">
            <a:xfrm>
              <a:off x="17147236" y="2704864"/>
              <a:ext cx="205890" cy="209632"/>
            </a:xfrm>
            <a:custGeom>
              <a:avLst/>
              <a:gdLst>
                <a:gd name="T0" fmla="*/ 26480 w 244"/>
                <a:gd name="T1" fmla="*/ 29276 h 249"/>
                <a:gd name="T2" fmla="*/ 26480 w 244"/>
                <a:gd name="T3" fmla="*/ 29276 h 249"/>
                <a:gd name="T4" fmla="*/ 29343 w 244"/>
                <a:gd name="T5" fmla="*/ 26777 h 249"/>
                <a:gd name="T6" fmla="*/ 57612 w 244"/>
                <a:gd name="T7" fmla="*/ 26777 h 249"/>
                <a:gd name="T8" fmla="*/ 57612 w 244"/>
                <a:gd name="T9" fmla="*/ 26777 h 249"/>
                <a:gd name="T10" fmla="*/ 60475 w 244"/>
                <a:gd name="T11" fmla="*/ 29276 h 249"/>
                <a:gd name="T12" fmla="*/ 60475 w 244"/>
                <a:gd name="T13" fmla="*/ 58910 h 249"/>
                <a:gd name="T14" fmla="*/ 60475 w 244"/>
                <a:gd name="T15" fmla="*/ 58910 h 249"/>
                <a:gd name="T16" fmla="*/ 57612 w 244"/>
                <a:gd name="T17" fmla="*/ 62123 h 249"/>
                <a:gd name="T18" fmla="*/ 29343 w 244"/>
                <a:gd name="T19" fmla="*/ 62123 h 249"/>
                <a:gd name="T20" fmla="*/ 29343 w 244"/>
                <a:gd name="T21" fmla="*/ 62123 h 249"/>
                <a:gd name="T22" fmla="*/ 26480 w 244"/>
                <a:gd name="T23" fmla="*/ 58910 h 249"/>
                <a:gd name="T24" fmla="*/ 26480 w 244"/>
                <a:gd name="T25" fmla="*/ 29276 h 249"/>
                <a:gd name="T26" fmla="*/ 29343 w 244"/>
                <a:gd name="T27" fmla="*/ 88543 h 249"/>
                <a:gd name="T28" fmla="*/ 57612 w 244"/>
                <a:gd name="T29" fmla="*/ 88543 h 249"/>
                <a:gd name="T30" fmla="*/ 57612 w 244"/>
                <a:gd name="T31" fmla="*/ 88543 h 249"/>
                <a:gd name="T32" fmla="*/ 86955 w 244"/>
                <a:gd name="T33" fmla="*/ 58910 h 249"/>
                <a:gd name="T34" fmla="*/ 86955 w 244"/>
                <a:gd name="T35" fmla="*/ 29276 h 249"/>
                <a:gd name="T36" fmla="*/ 86955 w 244"/>
                <a:gd name="T37" fmla="*/ 29276 h 249"/>
                <a:gd name="T38" fmla="*/ 57612 w 244"/>
                <a:gd name="T39" fmla="*/ 0 h 249"/>
                <a:gd name="T40" fmla="*/ 29343 w 244"/>
                <a:gd name="T41" fmla="*/ 0 h 249"/>
                <a:gd name="T42" fmla="*/ 29343 w 244"/>
                <a:gd name="T43" fmla="*/ 0 h 249"/>
                <a:gd name="T44" fmla="*/ 0 w 244"/>
                <a:gd name="T45" fmla="*/ 29276 h 249"/>
                <a:gd name="T46" fmla="*/ 0 w 244"/>
                <a:gd name="T47" fmla="*/ 58910 h 249"/>
                <a:gd name="T48" fmla="*/ 0 w 244"/>
                <a:gd name="T49" fmla="*/ 58910 h 249"/>
                <a:gd name="T50" fmla="*/ 29343 w 244"/>
                <a:gd name="T51" fmla="*/ 88543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4" h="249">
                  <a:moveTo>
                    <a:pt x="74" y="82"/>
                  </a:moveTo>
                  <a:lnTo>
                    <a:pt x="74" y="82"/>
                  </a:lnTo>
                  <a:cubicBezTo>
                    <a:pt x="74" y="77"/>
                    <a:pt x="77" y="75"/>
                    <a:pt x="82" y="75"/>
                  </a:cubicBezTo>
                  <a:lnTo>
                    <a:pt x="161" y="75"/>
                  </a:lnTo>
                  <a:cubicBezTo>
                    <a:pt x="165" y="75"/>
                    <a:pt x="169" y="77"/>
                    <a:pt x="169" y="82"/>
                  </a:cubicBezTo>
                  <a:lnTo>
                    <a:pt x="169" y="165"/>
                  </a:lnTo>
                  <a:cubicBezTo>
                    <a:pt x="169" y="170"/>
                    <a:pt x="165" y="174"/>
                    <a:pt x="161" y="174"/>
                  </a:cubicBezTo>
                  <a:lnTo>
                    <a:pt x="82" y="174"/>
                  </a:lnTo>
                  <a:cubicBezTo>
                    <a:pt x="77" y="174"/>
                    <a:pt x="74" y="170"/>
                    <a:pt x="74" y="165"/>
                  </a:cubicBezTo>
                  <a:lnTo>
                    <a:pt x="74" y="82"/>
                  </a:lnTo>
                  <a:close/>
                  <a:moveTo>
                    <a:pt x="82" y="248"/>
                  </a:moveTo>
                  <a:lnTo>
                    <a:pt x="161" y="248"/>
                  </a:lnTo>
                  <a:cubicBezTo>
                    <a:pt x="206" y="248"/>
                    <a:pt x="243" y="211"/>
                    <a:pt x="243" y="165"/>
                  </a:cubicBezTo>
                  <a:lnTo>
                    <a:pt x="243" y="82"/>
                  </a:lnTo>
                  <a:cubicBezTo>
                    <a:pt x="243" y="37"/>
                    <a:pt x="206" y="0"/>
                    <a:pt x="161" y="0"/>
                  </a:cubicBezTo>
                  <a:lnTo>
                    <a:pt x="82" y="0"/>
                  </a:lnTo>
                  <a:cubicBezTo>
                    <a:pt x="37" y="0"/>
                    <a:pt x="0" y="37"/>
                    <a:pt x="0" y="82"/>
                  </a:cubicBezTo>
                  <a:lnTo>
                    <a:pt x="0" y="165"/>
                  </a:lnTo>
                  <a:cubicBezTo>
                    <a:pt x="0" y="211"/>
                    <a:pt x="37" y="248"/>
                    <a:pt x="82" y="24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2" name="Freeform 19">
              <a:extLst>
                <a:ext uri="{FF2B5EF4-FFF2-40B4-BE49-F238E27FC236}">
                  <a16:creationId xmlns:a16="http://schemas.microsoft.com/office/drawing/2014/main" id="{CC7E3DBE-6C97-5442-8163-0A9D06C35BA6}"/>
                </a:ext>
              </a:extLst>
            </p:cNvPr>
            <p:cNvSpPr>
              <a:spLocks noChangeArrowheads="1"/>
            </p:cNvSpPr>
            <p:nvPr/>
          </p:nvSpPr>
          <p:spPr bwMode="auto">
            <a:xfrm>
              <a:off x="17083598" y="2936957"/>
              <a:ext cx="325677" cy="202145"/>
            </a:xfrm>
            <a:custGeom>
              <a:avLst/>
              <a:gdLst>
                <a:gd name="T0" fmla="*/ 109698 w 384"/>
                <a:gd name="T1" fmla="*/ 58711 h 238"/>
                <a:gd name="T2" fmla="*/ 28054 w 384"/>
                <a:gd name="T3" fmla="*/ 58711 h 238"/>
                <a:gd name="T4" fmla="*/ 28054 w 384"/>
                <a:gd name="T5" fmla="*/ 58711 h 238"/>
                <a:gd name="T6" fmla="*/ 28054 w 384"/>
                <a:gd name="T7" fmla="*/ 57990 h 238"/>
                <a:gd name="T8" fmla="*/ 36686 w 384"/>
                <a:gd name="T9" fmla="*/ 27014 h 238"/>
                <a:gd name="T10" fmla="*/ 36686 w 384"/>
                <a:gd name="T11" fmla="*/ 27014 h 238"/>
                <a:gd name="T12" fmla="*/ 36686 w 384"/>
                <a:gd name="T13" fmla="*/ 27014 h 238"/>
                <a:gd name="T14" fmla="*/ 101786 w 384"/>
                <a:gd name="T15" fmla="*/ 27014 h 238"/>
                <a:gd name="T16" fmla="*/ 101786 w 384"/>
                <a:gd name="T17" fmla="*/ 27014 h 238"/>
                <a:gd name="T18" fmla="*/ 101786 w 384"/>
                <a:gd name="T19" fmla="*/ 27014 h 238"/>
                <a:gd name="T20" fmla="*/ 110058 w 384"/>
                <a:gd name="T21" fmla="*/ 57990 h 238"/>
                <a:gd name="T22" fmla="*/ 110058 w 384"/>
                <a:gd name="T23" fmla="*/ 57990 h 238"/>
                <a:gd name="T24" fmla="*/ 109698 w 384"/>
                <a:gd name="T25" fmla="*/ 58711 h 238"/>
                <a:gd name="T26" fmla="*/ 127322 w 384"/>
                <a:gd name="T27" fmla="*/ 20171 h 238"/>
                <a:gd name="T28" fmla="*/ 127322 w 384"/>
                <a:gd name="T29" fmla="*/ 20171 h 238"/>
                <a:gd name="T30" fmla="*/ 101786 w 384"/>
                <a:gd name="T31" fmla="*/ 0 h 238"/>
                <a:gd name="T32" fmla="*/ 36686 w 384"/>
                <a:gd name="T33" fmla="*/ 0 h 238"/>
                <a:gd name="T34" fmla="*/ 36686 w 384"/>
                <a:gd name="T35" fmla="*/ 0 h 238"/>
                <a:gd name="T36" fmla="*/ 10430 w 384"/>
                <a:gd name="T37" fmla="*/ 20171 h 238"/>
                <a:gd name="T38" fmla="*/ 2518 w 384"/>
                <a:gd name="T39" fmla="*/ 51147 h 238"/>
                <a:gd name="T40" fmla="*/ 2518 w 384"/>
                <a:gd name="T41" fmla="*/ 51147 h 238"/>
                <a:gd name="T42" fmla="*/ 6834 w 384"/>
                <a:gd name="T43" fmla="*/ 74559 h 238"/>
                <a:gd name="T44" fmla="*/ 6834 w 384"/>
                <a:gd name="T45" fmla="*/ 74559 h 238"/>
                <a:gd name="T46" fmla="*/ 28773 w 384"/>
                <a:gd name="T47" fmla="*/ 85365 h 238"/>
                <a:gd name="T48" fmla="*/ 109698 w 384"/>
                <a:gd name="T49" fmla="*/ 85365 h 238"/>
                <a:gd name="T50" fmla="*/ 109698 w 384"/>
                <a:gd name="T51" fmla="*/ 85365 h 238"/>
                <a:gd name="T52" fmla="*/ 131638 w 384"/>
                <a:gd name="T53" fmla="*/ 74559 h 238"/>
                <a:gd name="T54" fmla="*/ 131638 w 384"/>
                <a:gd name="T55" fmla="*/ 74559 h 238"/>
                <a:gd name="T56" fmla="*/ 135954 w 384"/>
                <a:gd name="T57" fmla="*/ 51147 h 238"/>
                <a:gd name="T58" fmla="*/ 127322 w 384"/>
                <a:gd name="T59" fmla="*/ 20171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4" h="238">
                  <a:moveTo>
                    <a:pt x="305" y="163"/>
                  </a:moveTo>
                  <a:lnTo>
                    <a:pt x="78" y="163"/>
                  </a:lnTo>
                  <a:cubicBezTo>
                    <a:pt x="78" y="163"/>
                    <a:pt x="78" y="163"/>
                    <a:pt x="78" y="161"/>
                  </a:cubicBezTo>
                  <a:lnTo>
                    <a:pt x="102" y="75"/>
                  </a:lnTo>
                  <a:lnTo>
                    <a:pt x="283" y="75"/>
                  </a:lnTo>
                  <a:lnTo>
                    <a:pt x="306" y="161"/>
                  </a:lnTo>
                  <a:cubicBezTo>
                    <a:pt x="306" y="163"/>
                    <a:pt x="305" y="163"/>
                    <a:pt x="305" y="163"/>
                  </a:cubicBezTo>
                  <a:close/>
                  <a:moveTo>
                    <a:pt x="354" y="56"/>
                  </a:moveTo>
                  <a:lnTo>
                    <a:pt x="354" y="56"/>
                  </a:lnTo>
                  <a:cubicBezTo>
                    <a:pt x="345" y="23"/>
                    <a:pt x="316" y="0"/>
                    <a:pt x="283" y="0"/>
                  </a:cubicBezTo>
                  <a:lnTo>
                    <a:pt x="102" y="0"/>
                  </a:lnTo>
                  <a:cubicBezTo>
                    <a:pt x="69" y="0"/>
                    <a:pt x="38" y="23"/>
                    <a:pt x="29" y="56"/>
                  </a:cubicBezTo>
                  <a:lnTo>
                    <a:pt x="7" y="142"/>
                  </a:lnTo>
                  <a:cubicBezTo>
                    <a:pt x="0" y="164"/>
                    <a:pt x="6" y="189"/>
                    <a:pt x="19" y="207"/>
                  </a:cubicBezTo>
                  <a:cubicBezTo>
                    <a:pt x="34" y="226"/>
                    <a:pt x="56" y="237"/>
                    <a:pt x="80" y="237"/>
                  </a:cubicBezTo>
                  <a:lnTo>
                    <a:pt x="305" y="237"/>
                  </a:lnTo>
                  <a:cubicBezTo>
                    <a:pt x="329" y="237"/>
                    <a:pt x="351" y="226"/>
                    <a:pt x="366" y="207"/>
                  </a:cubicBezTo>
                  <a:cubicBezTo>
                    <a:pt x="379" y="189"/>
                    <a:pt x="383" y="164"/>
                    <a:pt x="378" y="142"/>
                  </a:cubicBezTo>
                  <a:lnTo>
                    <a:pt x="354" y="5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3" name="Freeform 20">
              <a:extLst>
                <a:ext uri="{FF2B5EF4-FFF2-40B4-BE49-F238E27FC236}">
                  <a16:creationId xmlns:a16="http://schemas.microsoft.com/office/drawing/2014/main" id="{41D11083-0B0E-504E-8C31-1D34B25C0F7D}"/>
                </a:ext>
              </a:extLst>
            </p:cNvPr>
            <p:cNvSpPr>
              <a:spLocks noChangeArrowheads="1"/>
            </p:cNvSpPr>
            <p:nvPr/>
          </p:nvSpPr>
          <p:spPr bwMode="auto">
            <a:xfrm>
              <a:off x="17899667" y="2704864"/>
              <a:ext cx="209632" cy="209632"/>
            </a:xfrm>
            <a:custGeom>
              <a:avLst/>
              <a:gdLst>
                <a:gd name="T0" fmla="*/ 61686 w 245"/>
                <a:gd name="T1" fmla="*/ 29276 h 249"/>
                <a:gd name="T2" fmla="*/ 61686 w 245"/>
                <a:gd name="T3" fmla="*/ 58910 h 249"/>
                <a:gd name="T4" fmla="*/ 61686 w 245"/>
                <a:gd name="T5" fmla="*/ 58910 h 249"/>
                <a:gd name="T6" fmla="*/ 58420 w 245"/>
                <a:gd name="T7" fmla="*/ 62123 h 249"/>
                <a:gd name="T8" fmla="*/ 30117 w 245"/>
                <a:gd name="T9" fmla="*/ 62123 h 249"/>
                <a:gd name="T10" fmla="*/ 30117 w 245"/>
                <a:gd name="T11" fmla="*/ 62123 h 249"/>
                <a:gd name="T12" fmla="*/ 27214 w 245"/>
                <a:gd name="T13" fmla="*/ 58910 h 249"/>
                <a:gd name="T14" fmla="*/ 27214 w 245"/>
                <a:gd name="T15" fmla="*/ 29276 h 249"/>
                <a:gd name="T16" fmla="*/ 27214 w 245"/>
                <a:gd name="T17" fmla="*/ 29276 h 249"/>
                <a:gd name="T18" fmla="*/ 30117 w 245"/>
                <a:gd name="T19" fmla="*/ 26777 h 249"/>
                <a:gd name="T20" fmla="*/ 58420 w 245"/>
                <a:gd name="T21" fmla="*/ 26777 h 249"/>
                <a:gd name="T22" fmla="*/ 58420 w 245"/>
                <a:gd name="T23" fmla="*/ 26777 h 249"/>
                <a:gd name="T24" fmla="*/ 61686 w 245"/>
                <a:gd name="T25" fmla="*/ 29276 h 249"/>
                <a:gd name="T26" fmla="*/ 0 w 245"/>
                <a:gd name="T27" fmla="*/ 29276 h 249"/>
                <a:gd name="T28" fmla="*/ 0 w 245"/>
                <a:gd name="T29" fmla="*/ 58910 h 249"/>
                <a:gd name="T30" fmla="*/ 0 w 245"/>
                <a:gd name="T31" fmla="*/ 58910 h 249"/>
                <a:gd name="T32" fmla="*/ 30117 w 245"/>
                <a:gd name="T33" fmla="*/ 88543 h 249"/>
                <a:gd name="T34" fmla="*/ 58420 w 245"/>
                <a:gd name="T35" fmla="*/ 88543 h 249"/>
                <a:gd name="T36" fmla="*/ 58420 w 245"/>
                <a:gd name="T37" fmla="*/ 88543 h 249"/>
                <a:gd name="T38" fmla="*/ 88537 w 245"/>
                <a:gd name="T39" fmla="*/ 58910 h 249"/>
                <a:gd name="T40" fmla="*/ 88537 w 245"/>
                <a:gd name="T41" fmla="*/ 29276 h 249"/>
                <a:gd name="T42" fmla="*/ 88537 w 245"/>
                <a:gd name="T43" fmla="*/ 29276 h 249"/>
                <a:gd name="T44" fmla="*/ 58420 w 245"/>
                <a:gd name="T45" fmla="*/ 0 h 249"/>
                <a:gd name="T46" fmla="*/ 30117 w 245"/>
                <a:gd name="T47" fmla="*/ 0 h 249"/>
                <a:gd name="T48" fmla="*/ 30117 w 245"/>
                <a:gd name="T49" fmla="*/ 0 h 249"/>
                <a:gd name="T50" fmla="*/ 0 w 245"/>
                <a:gd name="T51" fmla="*/ 29276 h 2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5" h="249">
                  <a:moveTo>
                    <a:pt x="170" y="82"/>
                  </a:moveTo>
                  <a:lnTo>
                    <a:pt x="170" y="165"/>
                  </a:lnTo>
                  <a:cubicBezTo>
                    <a:pt x="170" y="170"/>
                    <a:pt x="166" y="174"/>
                    <a:pt x="161" y="174"/>
                  </a:cubicBezTo>
                  <a:lnTo>
                    <a:pt x="83" y="174"/>
                  </a:lnTo>
                  <a:cubicBezTo>
                    <a:pt x="79" y="174"/>
                    <a:pt x="75" y="170"/>
                    <a:pt x="75" y="165"/>
                  </a:cubicBezTo>
                  <a:lnTo>
                    <a:pt x="75" y="82"/>
                  </a:lnTo>
                  <a:cubicBezTo>
                    <a:pt x="75" y="77"/>
                    <a:pt x="79" y="75"/>
                    <a:pt x="83" y="75"/>
                  </a:cubicBezTo>
                  <a:lnTo>
                    <a:pt x="161" y="75"/>
                  </a:lnTo>
                  <a:cubicBezTo>
                    <a:pt x="166" y="75"/>
                    <a:pt x="170" y="77"/>
                    <a:pt x="170" y="82"/>
                  </a:cubicBezTo>
                  <a:close/>
                  <a:moveTo>
                    <a:pt x="0" y="82"/>
                  </a:moveTo>
                  <a:lnTo>
                    <a:pt x="0" y="165"/>
                  </a:lnTo>
                  <a:cubicBezTo>
                    <a:pt x="0" y="211"/>
                    <a:pt x="37" y="248"/>
                    <a:pt x="83" y="248"/>
                  </a:cubicBezTo>
                  <a:lnTo>
                    <a:pt x="161" y="248"/>
                  </a:lnTo>
                  <a:cubicBezTo>
                    <a:pt x="207" y="248"/>
                    <a:pt x="244" y="211"/>
                    <a:pt x="244" y="165"/>
                  </a:cubicBezTo>
                  <a:lnTo>
                    <a:pt x="244" y="82"/>
                  </a:lnTo>
                  <a:cubicBezTo>
                    <a:pt x="244" y="37"/>
                    <a:pt x="207" y="0"/>
                    <a:pt x="161" y="0"/>
                  </a:cubicBezTo>
                  <a:lnTo>
                    <a:pt x="83" y="0"/>
                  </a:lnTo>
                  <a:cubicBezTo>
                    <a:pt x="37" y="0"/>
                    <a:pt x="0" y="37"/>
                    <a:pt x="0" y="8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4" name="Freeform 21">
              <a:extLst>
                <a:ext uri="{FF2B5EF4-FFF2-40B4-BE49-F238E27FC236}">
                  <a16:creationId xmlns:a16="http://schemas.microsoft.com/office/drawing/2014/main" id="{8C6B8D05-D794-6140-B3D6-AF1AFEA47F75}"/>
                </a:ext>
              </a:extLst>
            </p:cNvPr>
            <p:cNvSpPr>
              <a:spLocks noChangeArrowheads="1"/>
            </p:cNvSpPr>
            <p:nvPr/>
          </p:nvSpPr>
          <p:spPr bwMode="auto">
            <a:xfrm>
              <a:off x="17839772" y="2936957"/>
              <a:ext cx="325677" cy="202145"/>
            </a:xfrm>
            <a:custGeom>
              <a:avLst/>
              <a:gdLst>
                <a:gd name="T0" fmla="*/ 109413 w 385"/>
                <a:gd name="T1" fmla="*/ 58711 h 238"/>
                <a:gd name="T2" fmla="*/ 28340 w 385"/>
                <a:gd name="T3" fmla="*/ 58711 h 238"/>
                <a:gd name="T4" fmla="*/ 28340 w 385"/>
                <a:gd name="T5" fmla="*/ 58711 h 238"/>
                <a:gd name="T6" fmla="*/ 28340 w 385"/>
                <a:gd name="T7" fmla="*/ 57990 h 238"/>
                <a:gd name="T8" fmla="*/ 36232 w 385"/>
                <a:gd name="T9" fmla="*/ 27014 h 238"/>
                <a:gd name="T10" fmla="*/ 36232 w 385"/>
                <a:gd name="T11" fmla="*/ 27014 h 238"/>
                <a:gd name="T12" fmla="*/ 36591 w 385"/>
                <a:gd name="T13" fmla="*/ 27014 h 238"/>
                <a:gd name="T14" fmla="*/ 101163 w 385"/>
                <a:gd name="T15" fmla="*/ 27014 h 238"/>
                <a:gd name="T16" fmla="*/ 101163 w 385"/>
                <a:gd name="T17" fmla="*/ 27014 h 238"/>
                <a:gd name="T18" fmla="*/ 101521 w 385"/>
                <a:gd name="T19" fmla="*/ 27014 h 238"/>
                <a:gd name="T20" fmla="*/ 109413 w 385"/>
                <a:gd name="T21" fmla="*/ 57990 h 238"/>
                <a:gd name="T22" fmla="*/ 109413 w 385"/>
                <a:gd name="T23" fmla="*/ 57990 h 238"/>
                <a:gd name="T24" fmla="*/ 109413 w 385"/>
                <a:gd name="T25" fmla="*/ 58711 h 238"/>
                <a:gd name="T26" fmla="*/ 135601 w 385"/>
                <a:gd name="T27" fmla="*/ 51147 h 238"/>
                <a:gd name="T28" fmla="*/ 126991 w 385"/>
                <a:gd name="T29" fmla="*/ 20171 h 238"/>
                <a:gd name="T30" fmla="*/ 126991 w 385"/>
                <a:gd name="T31" fmla="*/ 20171 h 238"/>
                <a:gd name="T32" fmla="*/ 101163 w 385"/>
                <a:gd name="T33" fmla="*/ 0 h 238"/>
                <a:gd name="T34" fmla="*/ 36591 w 385"/>
                <a:gd name="T35" fmla="*/ 0 h 238"/>
                <a:gd name="T36" fmla="*/ 36591 w 385"/>
                <a:gd name="T37" fmla="*/ 0 h 238"/>
                <a:gd name="T38" fmla="*/ 10762 w 385"/>
                <a:gd name="T39" fmla="*/ 20171 h 238"/>
                <a:gd name="T40" fmla="*/ 2511 w 385"/>
                <a:gd name="T41" fmla="*/ 51147 h 238"/>
                <a:gd name="T42" fmla="*/ 2511 w 385"/>
                <a:gd name="T43" fmla="*/ 51147 h 238"/>
                <a:gd name="T44" fmla="*/ 7175 w 385"/>
                <a:gd name="T45" fmla="*/ 74559 h 238"/>
                <a:gd name="T46" fmla="*/ 7175 w 385"/>
                <a:gd name="T47" fmla="*/ 74559 h 238"/>
                <a:gd name="T48" fmla="*/ 28340 w 385"/>
                <a:gd name="T49" fmla="*/ 85365 h 238"/>
                <a:gd name="T50" fmla="*/ 109413 w 385"/>
                <a:gd name="T51" fmla="*/ 85365 h 238"/>
                <a:gd name="T52" fmla="*/ 109413 w 385"/>
                <a:gd name="T53" fmla="*/ 85365 h 238"/>
                <a:gd name="T54" fmla="*/ 130937 w 385"/>
                <a:gd name="T55" fmla="*/ 74559 h 238"/>
                <a:gd name="T56" fmla="*/ 130937 w 385"/>
                <a:gd name="T57" fmla="*/ 74559 h 238"/>
                <a:gd name="T58" fmla="*/ 135601 w 385"/>
                <a:gd name="T59" fmla="*/ 51147 h 2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85" h="238">
                  <a:moveTo>
                    <a:pt x="305" y="163"/>
                  </a:moveTo>
                  <a:lnTo>
                    <a:pt x="79" y="163"/>
                  </a:lnTo>
                  <a:cubicBezTo>
                    <a:pt x="79" y="163"/>
                    <a:pt x="77" y="163"/>
                    <a:pt x="79" y="161"/>
                  </a:cubicBezTo>
                  <a:lnTo>
                    <a:pt x="101" y="75"/>
                  </a:lnTo>
                  <a:cubicBezTo>
                    <a:pt x="102" y="75"/>
                    <a:pt x="102" y="75"/>
                    <a:pt x="102" y="75"/>
                  </a:cubicBezTo>
                  <a:lnTo>
                    <a:pt x="282" y="75"/>
                  </a:lnTo>
                  <a:lnTo>
                    <a:pt x="283" y="75"/>
                  </a:lnTo>
                  <a:lnTo>
                    <a:pt x="305" y="161"/>
                  </a:lnTo>
                  <a:cubicBezTo>
                    <a:pt x="307" y="163"/>
                    <a:pt x="305" y="163"/>
                    <a:pt x="305" y="163"/>
                  </a:cubicBezTo>
                  <a:close/>
                  <a:moveTo>
                    <a:pt x="378" y="142"/>
                  </a:moveTo>
                  <a:lnTo>
                    <a:pt x="354" y="56"/>
                  </a:lnTo>
                  <a:cubicBezTo>
                    <a:pt x="345" y="23"/>
                    <a:pt x="316" y="0"/>
                    <a:pt x="282" y="0"/>
                  </a:cubicBezTo>
                  <a:lnTo>
                    <a:pt x="102" y="0"/>
                  </a:lnTo>
                  <a:cubicBezTo>
                    <a:pt x="68" y="0"/>
                    <a:pt x="39" y="23"/>
                    <a:pt x="30" y="56"/>
                  </a:cubicBezTo>
                  <a:lnTo>
                    <a:pt x="7" y="142"/>
                  </a:lnTo>
                  <a:cubicBezTo>
                    <a:pt x="0" y="164"/>
                    <a:pt x="5" y="189"/>
                    <a:pt x="20" y="207"/>
                  </a:cubicBezTo>
                  <a:cubicBezTo>
                    <a:pt x="35" y="226"/>
                    <a:pt x="55" y="237"/>
                    <a:pt x="79" y="237"/>
                  </a:cubicBezTo>
                  <a:lnTo>
                    <a:pt x="305" y="237"/>
                  </a:lnTo>
                  <a:cubicBezTo>
                    <a:pt x="329" y="237"/>
                    <a:pt x="350" y="226"/>
                    <a:pt x="365" y="207"/>
                  </a:cubicBezTo>
                  <a:cubicBezTo>
                    <a:pt x="380" y="189"/>
                    <a:pt x="384" y="164"/>
                    <a:pt x="378" y="14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5" name="Freeform 22">
              <a:extLst>
                <a:ext uri="{FF2B5EF4-FFF2-40B4-BE49-F238E27FC236}">
                  <a16:creationId xmlns:a16="http://schemas.microsoft.com/office/drawing/2014/main" id="{FDA26B25-6ED0-2C42-9260-C6AF0E5CBFF3}"/>
                </a:ext>
              </a:extLst>
            </p:cNvPr>
            <p:cNvSpPr>
              <a:spLocks noChangeArrowheads="1"/>
            </p:cNvSpPr>
            <p:nvPr/>
          </p:nvSpPr>
          <p:spPr bwMode="auto">
            <a:xfrm>
              <a:off x="17244565" y="2386671"/>
              <a:ext cx="763660" cy="288246"/>
            </a:xfrm>
            <a:custGeom>
              <a:avLst/>
              <a:gdLst>
                <a:gd name="T0" fmla="*/ 9366 w 899"/>
                <a:gd name="T1" fmla="*/ 118653 h 341"/>
                <a:gd name="T2" fmla="*/ 9366 w 899"/>
                <a:gd name="T3" fmla="*/ 118653 h 341"/>
                <a:gd name="T4" fmla="*/ 27018 w 899"/>
                <a:gd name="T5" fmla="*/ 112201 h 341"/>
                <a:gd name="T6" fmla="*/ 27018 w 899"/>
                <a:gd name="T7" fmla="*/ 112201 h 341"/>
                <a:gd name="T8" fmla="*/ 80692 w 899"/>
                <a:gd name="T9" fmla="*/ 50186 h 341"/>
                <a:gd name="T10" fmla="*/ 80692 w 899"/>
                <a:gd name="T11" fmla="*/ 50186 h 341"/>
                <a:gd name="T12" fmla="*/ 162105 w 899"/>
                <a:gd name="T13" fmla="*/ 26527 h 341"/>
                <a:gd name="T14" fmla="*/ 162105 w 899"/>
                <a:gd name="T15" fmla="*/ 26527 h 341"/>
                <a:gd name="T16" fmla="*/ 242797 w 899"/>
                <a:gd name="T17" fmla="*/ 50186 h 341"/>
                <a:gd name="T18" fmla="*/ 242797 w 899"/>
                <a:gd name="T19" fmla="*/ 50186 h 341"/>
                <a:gd name="T20" fmla="*/ 295752 w 899"/>
                <a:gd name="T21" fmla="*/ 111125 h 341"/>
                <a:gd name="T22" fmla="*/ 295752 w 899"/>
                <a:gd name="T23" fmla="*/ 111125 h 341"/>
                <a:gd name="T24" fmla="*/ 314124 w 899"/>
                <a:gd name="T25" fmla="*/ 117936 h 341"/>
                <a:gd name="T26" fmla="*/ 314124 w 899"/>
                <a:gd name="T27" fmla="*/ 117936 h 341"/>
                <a:gd name="T28" fmla="*/ 320608 w 899"/>
                <a:gd name="T29" fmla="*/ 99654 h 341"/>
                <a:gd name="T30" fmla="*/ 320608 w 899"/>
                <a:gd name="T31" fmla="*/ 99654 h 341"/>
                <a:gd name="T32" fmla="*/ 256847 w 899"/>
                <a:gd name="T33" fmla="*/ 27961 h 341"/>
                <a:gd name="T34" fmla="*/ 256847 w 899"/>
                <a:gd name="T35" fmla="*/ 27961 h 341"/>
                <a:gd name="T36" fmla="*/ 162105 w 899"/>
                <a:gd name="T37" fmla="*/ 0 h 341"/>
                <a:gd name="T38" fmla="*/ 162105 w 899"/>
                <a:gd name="T39" fmla="*/ 0 h 341"/>
                <a:gd name="T40" fmla="*/ 65923 w 899"/>
                <a:gd name="T41" fmla="*/ 27961 h 341"/>
                <a:gd name="T42" fmla="*/ 65923 w 899"/>
                <a:gd name="T43" fmla="*/ 27961 h 341"/>
                <a:gd name="T44" fmla="*/ 2522 w 899"/>
                <a:gd name="T45" fmla="*/ 101088 h 341"/>
                <a:gd name="T46" fmla="*/ 2522 w 899"/>
                <a:gd name="T47" fmla="*/ 101088 h 341"/>
                <a:gd name="T48" fmla="*/ 9366 w 899"/>
                <a:gd name="T49" fmla="*/ 118653 h 34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899" h="341">
                  <a:moveTo>
                    <a:pt x="26" y="331"/>
                  </a:moveTo>
                  <a:lnTo>
                    <a:pt x="26" y="331"/>
                  </a:lnTo>
                  <a:cubicBezTo>
                    <a:pt x="45" y="340"/>
                    <a:pt x="69" y="326"/>
                    <a:pt x="75" y="313"/>
                  </a:cubicBezTo>
                  <a:cubicBezTo>
                    <a:pt x="108" y="242"/>
                    <a:pt x="159" y="183"/>
                    <a:pt x="224" y="140"/>
                  </a:cubicBezTo>
                  <a:cubicBezTo>
                    <a:pt x="292" y="97"/>
                    <a:pt x="369" y="74"/>
                    <a:pt x="450" y="74"/>
                  </a:cubicBezTo>
                  <a:cubicBezTo>
                    <a:pt x="528" y="74"/>
                    <a:pt x="606" y="97"/>
                    <a:pt x="674" y="140"/>
                  </a:cubicBezTo>
                  <a:cubicBezTo>
                    <a:pt x="737" y="182"/>
                    <a:pt x="789" y="241"/>
                    <a:pt x="821" y="310"/>
                  </a:cubicBezTo>
                  <a:cubicBezTo>
                    <a:pt x="830" y="329"/>
                    <a:pt x="853" y="337"/>
                    <a:pt x="872" y="329"/>
                  </a:cubicBezTo>
                  <a:cubicBezTo>
                    <a:pt x="890" y="319"/>
                    <a:pt x="898" y="297"/>
                    <a:pt x="890" y="278"/>
                  </a:cubicBezTo>
                  <a:cubicBezTo>
                    <a:pt x="851" y="196"/>
                    <a:pt x="789" y="127"/>
                    <a:pt x="713" y="78"/>
                  </a:cubicBezTo>
                  <a:cubicBezTo>
                    <a:pt x="635" y="26"/>
                    <a:pt x="543" y="0"/>
                    <a:pt x="450" y="0"/>
                  </a:cubicBezTo>
                  <a:cubicBezTo>
                    <a:pt x="355" y="0"/>
                    <a:pt x="263" y="28"/>
                    <a:pt x="183" y="78"/>
                  </a:cubicBezTo>
                  <a:cubicBezTo>
                    <a:pt x="106" y="128"/>
                    <a:pt x="45" y="199"/>
                    <a:pt x="7" y="282"/>
                  </a:cubicBezTo>
                  <a:cubicBezTo>
                    <a:pt x="0" y="300"/>
                    <a:pt x="7" y="322"/>
                    <a:pt x="26" y="3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36" name="Group 35">
            <a:extLst>
              <a:ext uri="{FF2B5EF4-FFF2-40B4-BE49-F238E27FC236}">
                <a16:creationId xmlns:a16="http://schemas.microsoft.com/office/drawing/2014/main" id="{2226B07B-B1F7-5C47-8ED5-C8DAD3A477D6}"/>
              </a:ext>
            </a:extLst>
          </p:cNvPr>
          <p:cNvGrpSpPr/>
          <p:nvPr/>
        </p:nvGrpSpPr>
        <p:grpSpPr>
          <a:xfrm>
            <a:off x="3020487" y="4886013"/>
            <a:ext cx="391781" cy="365932"/>
            <a:chOff x="8657130" y="2323034"/>
            <a:chExt cx="1078109" cy="1006982"/>
          </a:xfrm>
          <a:solidFill>
            <a:schemeClr val="tx1"/>
          </a:solidFill>
        </p:grpSpPr>
        <p:sp>
          <p:nvSpPr>
            <p:cNvPr id="37" name="Freeform 36">
              <a:extLst>
                <a:ext uri="{FF2B5EF4-FFF2-40B4-BE49-F238E27FC236}">
                  <a16:creationId xmlns:a16="http://schemas.microsoft.com/office/drawing/2014/main" id="{0988BBD8-B5D4-4F43-AEFE-9998B64DD8C7}"/>
                </a:ext>
              </a:extLst>
            </p:cNvPr>
            <p:cNvSpPr>
              <a:spLocks noChangeArrowheads="1"/>
            </p:cNvSpPr>
            <p:nvPr/>
          </p:nvSpPr>
          <p:spPr bwMode="auto">
            <a:xfrm>
              <a:off x="8657130" y="2323034"/>
              <a:ext cx="1078109" cy="1006982"/>
            </a:xfrm>
            <a:custGeom>
              <a:avLst/>
              <a:gdLst>
                <a:gd name="T0" fmla="*/ 228239 w 1268"/>
                <a:gd name="T1" fmla="*/ 347237 h 1188"/>
                <a:gd name="T2" fmla="*/ 228239 w 1268"/>
                <a:gd name="T3" fmla="*/ 347237 h 1188"/>
                <a:gd name="T4" fmla="*/ 198673 w 1268"/>
                <a:gd name="T5" fmla="*/ 345440 h 1188"/>
                <a:gd name="T6" fmla="*/ 198673 w 1268"/>
                <a:gd name="T7" fmla="*/ 345440 h 1188"/>
                <a:gd name="T8" fmla="*/ 183890 w 1268"/>
                <a:gd name="T9" fmla="*/ 350832 h 1188"/>
                <a:gd name="T10" fmla="*/ 183890 w 1268"/>
                <a:gd name="T11" fmla="*/ 350832 h 1188"/>
                <a:gd name="T12" fmla="*/ 119709 w 1268"/>
                <a:gd name="T13" fmla="*/ 389294 h 1188"/>
                <a:gd name="T14" fmla="*/ 119709 w 1268"/>
                <a:gd name="T15" fmla="*/ 389294 h 1188"/>
                <a:gd name="T16" fmla="*/ 72835 w 1268"/>
                <a:gd name="T17" fmla="*/ 398280 h 1188"/>
                <a:gd name="T18" fmla="*/ 72835 w 1268"/>
                <a:gd name="T19" fmla="*/ 398280 h 1188"/>
                <a:gd name="T20" fmla="*/ 90503 w 1268"/>
                <a:gd name="T21" fmla="*/ 380307 h 1188"/>
                <a:gd name="T22" fmla="*/ 90503 w 1268"/>
                <a:gd name="T23" fmla="*/ 380307 h 1188"/>
                <a:gd name="T24" fmla="*/ 107449 w 1268"/>
                <a:gd name="T25" fmla="*/ 333937 h 1188"/>
                <a:gd name="T26" fmla="*/ 107449 w 1268"/>
                <a:gd name="T27" fmla="*/ 333937 h 1188"/>
                <a:gd name="T28" fmla="*/ 106368 w 1268"/>
                <a:gd name="T29" fmla="*/ 322435 h 1188"/>
                <a:gd name="T30" fmla="*/ 106368 w 1268"/>
                <a:gd name="T31" fmla="*/ 322435 h 1188"/>
                <a:gd name="T32" fmla="*/ 98796 w 1268"/>
                <a:gd name="T33" fmla="*/ 309494 h 1188"/>
                <a:gd name="T34" fmla="*/ 98796 w 1268"/>
                <a:gd name="T35" fmla="*/ 309494 h 1188"/>
                <a:gd name="T36" fmla="*/ 26682 w 1268"/>
                <a:gd name="T37" fmla="*/ 186559 h 1188"/>
                <a:gd name="T38" fmla="*/ 26682 w 1268"/>
                <a:gd name="T39" fmla="*/ 186559 h 1188"/>
                <a:gd name="T40" fmla="*/ 228239 w 1268"/>
                <a:gd name="T41" fmla="*/ 26600 h 1188"/>
                <a:gd name="T42" fmla="*/ 228239 w 1268"/>
                <a:gd name="T43" fmla="*/ 26600 h 1188"/>
                <a:gd name="T44" fmla="*/ 429797 w 1268"/>
                <a:gd name="T45" fmla="*/ 186559 h 1188"/>
                <a:gd name="T46" fmla="*/ 429797 w 1268"/>
                <a:gd name="T47" fmla="*/ 186559 h 1188"/>
                <a:gd name="T48" fmla="*/ 228239 w 1268"/>
                <a:gd name="T49" fmla="*/ 347237 h 1188"/>
                <a:gd name="T50" fmla="*/ 388692 w 1268"/>
                <a:gd name="T51" fmla="*/ 53559 h 1188"/>
                <a:gd name="T52" fmla="*/ 388692 w 1268"/>
                <a:gd name="T53" fmla="*/ 53559 h 1188"/>
                <a:gd name="T54" fmla="*/ 228239 w 1268"/>
                <a:gd name="T55" fmla="*/ 0 h 1188"/>
                <a:gd name="T56" fmla="*/ 228239 w 1268"/>
                <a:gd name="T57" fmla="*/ 0 h 1188"/>
                <a:gd name="T58" fmla="*/ 67787 w 1268"/>
                <a:gd name="T59" fmla="*/ 53559 h 1188"/>
                <a:gd name="T60" fmla="*/ 67787 w 1268"/>
                <a:gd name="T61" fmla="*/ 53559 h 1188"/>
                <a:gd name="T62" fmla="*/ 0 w 1268"/>
                <a:gd name="T63" fmla="*/ 186559 h 1188"/>
                <a:gd name="T64" fmla="*/ 0 w 1268"/>
                <a:gd name="T65" fmla="*/ 186559 h 1188"/>
                <a:gd name="T66" fmla="*/ 80046 w 1268"/>
                <a:gd name="T67" fmla="*/ 329264 h 1188"/>
                <a:gd name="T68" fmla="*/ 80046 w 1268"/>
                <a:gd name="T69" fmla="*/ 329264 h 1188"/>
                <a:gd name="T70" fmla="*/ 80407 w 1268"/>
                <a:gd name="T71" fmla="*/ 333937 h 1188"/>
                <a:gd name="T72" fmla="*/ 80407 w 1268"/>
                <a:gd name="T73" fmla="*/ 333937 h 1188"/>
                <a:gd name="T74" fmla="*/ 38941 w 1268"/>
                <a:gd name="T75" fmla="*/ 388934 h 1188"/>
                <a:gd name="T76" fmla="*/ 38941 w 1268"/>
                <a:gd name="T77" fmla="*/ 388934 h 1188"/>
                <a:gd name="T78" fmla="*/ 28485 w 1268"/>
                <a:gd name="T79" fmla="*/ 406548 h 1188"/>
                <a:gd name="T80" fmla="*/ 28485 w 1268"/>
                <a:gd name="T81" fmla="*/ 406548 h 1188"/>
                <a:gd name="T82" fmla="*/ 34615 w 1268"/>
                <a:gd name="T83" fmla="*/ 421286 h 1188"/>
                <a:gd name="T84" fmla="*/ 34615 w 1268"/>
                <a:gd name="T85" fmla="*/ 421286 h 1188"/>
                <a:gd name="T86" fmla="*/ 48677 w 1268"/>
                <a:gd name="T87" fmla="*/ 426678 h 1188"/>
                <a:gd name="T88" fmla="*/ 48677 w 1268"/>
                <a:gd name="T89" fmla="*/ 426678 h 1188"/>
                <a:gd name="T90" fmla="*/ 49758 w 1268"/>
                <a:gd name="T91" fmla="*/ 426678 h 1188"/>
                <a:gd name="T92" fmla="*/ 49758 w 1268"/>
                <a:gd name="T93" fmla="*/ 426678 h 1188"/>
                <a:gd name="T94" fmla="*/ 199755 w 1268"/>
                <a:gd name="T95" fmla="*/ 372399 h 1188"/>
                <a:gd name="T96" fmla="*/ 199755 w 1268"/>
                <a:gd name="T97" fmla="*/ 372399 h 1188"/>
                <a:gd name="T98" fmla="*/ 228239 w 1268"/>
                <a:gd name="T99" fmla="*/ 374197 h 1188"/>
                <a:gd name="T100" fmla="*/ 228239 w 1268"/>
                <a:gd name="T101" fmla="*/ 374197 h 1188"/>
                <a:gd name="T102" fmla="*/ 388692 w 1268"/>
                <a:gd name="T103" fmla="*/ 320278 h 1188"/>
                <a:gd name="T104" fmla="*/ 388692 w 1268"/>
                <a:gd name="T105" fmla="*/ 320278 h 1188"/>
                <a:gd name="T106" fmla="*/ 456839 w 1268"/>
                <a:gd name="T107" fmla="*/ 186559 h 1188"/>
                <a:gd name="T108" fmla="*/ 456839 w 1268"/>
                <a:gd name="T109" fmla="*/ 186559 h 1188"/>
                <a:gd name="T110" fmla="*/ 388692 w 1268"/>
                <a:gd name="T111" fmla="*/ 53559 h 11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268" h="1188">
                  <a:moveTo>
                    <a:pt x="633" y="966"/>
                  </a:moveTo>
                  <a:lnTo>
                    <a:pt x="633" y="966"/>
                  </a:lnTo>
                  <a:cubicBezTo>
                    <a:pt x="606" y="966"/>
                    <a:pt x="577" y="965"/>
                    <a:pt x="551" y="961"/>
                  </a:cubicBezTo>
                  <a:cubicBezTo>
                    <a:pt x="535" y="959"/>
                    <a:pt x="522" y="965"/>
                    <a:pt x="510" y="976"/>
                  </a:cubicBezTo>
                  <a:cubicBezTo>
                    <a:pt x="458" y="1026"/>
                    <a:pt x="400" y="1062"/>
                    <a:pt x="332" y="1083"/>
                  </a:cubicBezTo>
                  <a:cubicBezTo>
                    <a:pt x="293" y="1095"/>
                    <a:pt x="251" y="1104"/>
                    <a:pt x="202" y="1108"/>
                  </a:cubicBezTo>
                  <a:cubicBezTo>
                    <a:pt x="221" y="1094"/>
                    <a:pt x="237" y="1076"/>
                    <a:pt x="251" y="1058"/>
                  </a:cubicBezTo>
                  <a:cubicBezTo>
                    <a:pt x="282" y="1018"/>
                    <a:pt x="298" y="974"/>
                    <a:pt x="298" y="929"/>
                  </a:cubicBezTo>
                  <a:cubicBezTo>
                    <a:pt x="298" y="917"/>
                    <a:pt x="296" y="907"/>
                    <a:pt x="295" y="897"/>
                  </a:cubicBezTo>
                  <a:cubicBezTo>
                    <a:pt x="293" y="882"/>
                    <a:pt x="286" y="870"/>
                    <a:pt x="274" y="861"/>
                  </a:cubicBezTo>
                  <a:cubicBezTo>
                    <a:pt x="146" y="777"/>
                    <a:pt x="74" y="651"/>
                    <a:pt x="74" y="519"/>
                  </a:cubicBezTo>
                  <a:cubicBezTo>
                    <a:pt x="74" y="273"/>
                    <a:pt x="324" y="74"/>
                    <a:pt x="633" y="74"/>
                  </a:cubicBezTo>
                  <a:cubicBezTo>
                    <a:pt x="942" y="74"/>
                    <a:pt x="1192" y="273"/>
                    <a:pt x="1192" y="519"/>
                  </a:cubicBezTo>
                  <a:cubicBezTo>
                    <a:pt x="1192" y="766"/>
                    <a:pt x="942" y="966"/>
                    <a:pt x="633" y="966"/>
                  </a:cubicBezTo>
                  <a:close/>
                  <a:moveTo>
                    <a:pt x="1078" y="149"/>
                  </a:moveTo>
                  <a:lnTo>
                    <a:pt x="1078" y="149"/>
                  </a:lnTo>
                  <a:cubicBezTo>
                    <a:pt x="958" y="53"/>
                    <a:pt x="801" y="0"/>
                    <a:pt x="633" y="0"/>
                  </a:cubicBezTo>
                  <a:cubicBezTo>
                    <a:pt x="465" y="0"/>
                    <a:pt x="307" y="53"/>
                    <a:pt x="188" y="149"/>
                  </a:cubicBezTo>
                  <a:cubicBezTo>
                    <a:pt x="67" y="248"/>
                    <a:pt x="0" y="380"/>
                    <a:pt x="0" y="519"/>
                  </a:cubicBezTo>
                  <a:cubicBezTo>
                    <a:pt x="0" y="673"/>
                    <a:pt x="80" y="817"/>
                    <a:pt x="222" y="916"/>
                  </a:cubicBezTo>
                  <a:cubicBezTo>
                    <a:pt x="223" y="920"/>
                    <a:pt x="223" y="925"/>
                    <a:pt x="223" y="929"/>
                  </a:cubicBezTo>
                  <a:cubicBezTo>
                    <a:pt x="223" y="974"/>
                    <a:pt x="193" y="1038"/>
                    <a:pt x="108" y="1082"/>
                  </a:cubicBezTo>
                  <a:cubicBezTo>
                    <a:pt x="91" y="1092"/>
                    <a:pt x="79" y="1110"/>
                    <a:pt x="79" y="1131"/>
                  </a:cubicBezTo>
                  <a:cubicBezTo>
                    <a:pt x="79" y="1147"/>
                    <a:pt x="85" y="1162"/>
                    <a:pt x="96" y="1172"/>
                  </a:cubicBezTo>
                  <a:cubicBezTo>
                    <a:pt x="107" y="1183"/>
                    <a:pt x="120" y="1187"/>
                    <a:pt x="135" y="1187"/>
                  </a:cubicBezTo>
                  <a:cubicBezTo>
                    <a:pt x="137" y="1187"/>
                    <a:pt x="137" y="1187"/>
                    <a:pt x="138" y="1187"/>
                  </a:cubicBezTo>
                  <a:cubicBezTo>
                    <a:pt x="268" y="1183"/>
                    <a:pt x="419" y="1160"/>
                    <a:pt x="554" y="1036"/>
                  </a:cubicBezTo>
                  <a:cubicBezTo>
                    <a:pt x="579" y="1039"/>
                    <a:pt x="606" y="1041"/>
                    <a:pt x="633" y="1041"/>
                  </a:cubicBezTo>
                  <a:cubicBezTo>
                    <a:pt x="801" y="1041"/>
                    <a:pt x="959" y="987"/>
                    <a:pt x="1078" y="891"/>
                  </a:cubicBezTo>
                  <a:cubicBezTo>
                    <a:pt x="1199" y="792"/>
                    <a:pt x="1267" y="660"/>
                    <a:pt x="1267" y="519"/>
                  </a:cubicBezTo>
                  <a:cubicBezTo>
                    <a:pt x="1267" y="380"/>
                    <a:pt x="1199" y="248"/>
                    <a:pt x="1078" y="14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38" name="Freeform 37">
              <a:extLst>
                <a:ext uri="{FF2B5EF4-FFF2-40B4-BE49-F238E27FC236}">
                  <a16:creationId xmlns:a16="http://schemas.microsoft.com/office/drawing/2014/main" id="{003DB7F4-C8CD-B448-BCEC-649EC8409165}"/>
                </a:ext>
              </a:extLst>
            </p:cNvPr>
            <p:cNvSpPr>
              <a:spLocks noChangeArrowheads="1"/>
            </p:cNvSpPr>
            <p:nvPr/>
          </p:nvSpPr>
          <p:spPr bwMode="auto">
            <a:xfrm>
              <a:off x="8877993" y="2629995"/>
              <a:ext cx="640126" cy="325677"/>
            </a:xfrm>
            <a:custGeom>
              <a:avLst/>
              <a:gdLst>
                <a:gd name="T0" fmla="*/ 228144 w 752"/>
                <a:gd name="T1" fmla="*/ 111067 h 383"/>
                <a:gd name="T2" fmla="*/ 244388 w 752"/>
                <a:gd name="T3" fmla="*/ 95200 h 383"/>
                <a:gd name="T4" fmla="*/ 109740 w 752"/>
                <a:gd name="T5" fmla="*/ 111067 h 383"/>
                <a:gd name="T6" fmla="*/ 93857 w 752"/>
                <a:gd name="T7" fmla="*/ 95200 h 383"/>
                <a:gd name="T8" fmla="*/ 109740 w 752"/>
                <a:gd name="T9" fmla="*/ 111067 h 383"/>
                <a:gd name="T10" fmla="*/ 42596 w 752"/>
                <a:gd name="T11" fmla="*/ 27406 h 383"/>
                <a:gd name="T12" fmla="*/ 26352 w 752"/>
                <a:gd name="T13" fmla="*/ 42912 h 383"/>
                <a:gd name="T14" fmla="*/ 162083 w 752"/>
                <a:gd name="T15" fmla="*/ 27406 h 383"/>
                <a:gd name="T16" fmla="*/ 177244 w 752"/>
                <a:gd name="T17" fmla="*/ 42912 h 383"/>
                <a:gd name="T18" fmla="*/ 162083 w 752"/>
                <a:gd name="T19" fmla="*/ 27406 h 383"/>
                <a:gd name="T20" fmla="*/ 225617 w 752"/>
                <a:gd name="T21" fmla="*/ 68515 h 383"/>
                <a:gd name="T22" fmla="*/ 221285 w 752"/>
                <a:gd name="T23" fmla="*/ 68515 h 383"/>
                <a:gd name="T24" fmla="*/ 203597 w 752"/>
                <a:gd name="T25" fmla="*/ 50845 h 383"/>
                <a:gd name="T26" fmla="*/ 204679 w 752"/>
                <a:gd name="T27" fmla="*/ 24882 h 383"/>
                <a:gd name="T28" fmla="*/ 180132 w 752"/>
                <a:gd name="T29" fmla="*/ 0 h 383"/>
                <a:gd name="T30" fmla="*/ 159195 w 752"/>
                <a:gd name="T31" fmla="*/ 0 h 383"/>
                <a:gd name="T32" fmla="*/ 135009 w 752"/>
                <a:gd name="T33" fmla="*/ 45436 h 383"/>
                <a:gd name="T34" fmla="*/ 135731 w 752"/>
                <a:gd name="T35" fmla="*/ 51206 h 383"/>
                <a:gd name="T36" fmla="*/ 118043 w 752"/>
                <a:gd name="T37" fmla="*/ 68876 h 383"/>
                <a:gd name="T38" fmla="*/ 91330 w 752"/>
                <a:gd name="T39" fmla="*/ 68515 h 383"/>
                <a:gd name="T40" fmla="*/ 86637 w 752"/>
                <a:gd name="T41" fmla="*/ 68876 h 383"/>
                <a:gd name="T42" fmla="*/ 68948 w 752"/>
                <a:gd name="T43" fmla="*/ 51206 h 383"/>
                <a:gd name="T44" fmla="*/ 69309 w 752"/>
                <a:gd name="T45" fmla="*/ 24882 h 383"/>
                <a:gd name="T46" fmla="*/ 44762 w 752"/>
                <a:gd name="T47" fmla="*/ 0 h 383"/>
                <a:gd name="T48" fmla="*/ 23825 w 752"/>
                <a:gd name="T49" fmla="*/ 0 h 383"/>
                <a:gd name="T50" fmla="*/ 0 w 752"/>
                <a:gd name="T51" fmla="*/ 45436 h 383"/>
                <a:gd name="T52" fmla="*/ 23825 w 752"/>
                <a:gd name="T53" fmla="*/ 69597 h 383"/>
                <a:gd name="T54" fmla="*/ 44762 w 752"/>
                <a:gd name="T55" fmla="*/ 69597 h 383"/>
                <a:gd name="T56" fmla="*/ 67866 w 752"/>
                <a:gd name="T57" fmla="*/ 87988 h 383"/>
                <a:gd name="T58" fmla="*/ 67144 w 752"/>
                <a:gd name="T59" fmla="*/ 92315 h 383"/>
                <a:gd name="T60" fmla="*/ 67144 w 752"/>
                <a:gd name="T61" fmla="*/ 113230 h 383"/>
                <a:gd name="T62" fmla="*/ 112267 w 752"/>
                <a:gd name="T63" fmla="*/ 137751 h 383"/>
                <a:gd name="T64" fmla="*/ 136814 w 752"/>
                <a:gd name="T65" fmla="*/ 113230 h 383"/>
                <a:gd name="T66" fmla="*/ 136814 w 752"/>
                <a:gd name="T67" fmla="*/ 92315 h 383"/>
                <a:gd name="T68" fmla="*/ 155585 w 752"/>
                <a:gd name="T69" fmla="*/ 69597 h 383"/>
                <a:gd name="T70" fmla="*/ 159195 w 752"/>
                <a:gd name="T71" fmla="*/ 69597 h 383"/>
                <a:gd name="T72" fmla="*/ 180132 w 752"/>
                <a:gd name="T73" fmla="*/ 69597 h 383"/>
                <a:gd name="T74" fmla="*/ 202153 w 752"/>
                <a:gd name="T75" fmla="*/ 87267 h 383"/>
                <a:gd name="T76" fmla="*/ 201431 w 752"/>
                <a:gd name="T77" fmla="*/ 92315 h 383"/>
                <a:gd name="T78" fmla="*/ 201431 w 752"/>
                <a:gd name="T79" fmla="*/ 113230 h 383"/>
                <a:gd name="T80" fmla="*/ 246193 w 752"/>
                <a:gd name="T81" fmla="*/ 137751 h 383"/>
                <a:gd name="T82" fmla="*/ 271101 w 752"/>
                <a:gd name="T83" fmla="*/ 113230 h 383"/>
                <a:gd name="T84" fmla="*/ 271101 w 752"/>
                <a:gd name="T85" fmla="*/ 92315 h 38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52" h="383">
                  <a:moveTo>
                    <a:pt x="677" y="308"/>
                  </a:moveTo>
                  <a:lnTo>
                    <a:pt x="632" y="308"/>
                  </a:lnTo>
                  <a:lnTo>
                    <a:pt x="632" y="264"/>
                  </a:lnTo>
                  <a:lnTo>
                    <a:pt x="677" y="264"/>
                  </a:lnTo>
                  <a:lnTo>
                    <a:pt x="677" y="308"/>
                  </a:lnTo>
                  <a:close/>
                  <a:moveTo>
                    <a:pt x="304" y="308"/>
                  </a:moveTo>
                  <a:lnTo>
                    <a:pt x="260" y="308"/>
                  </a:lnTo>
                  <a:lnTo>
                    <a:pt x="260" y="264"/>
                  </a:lnTo>
                  <a:lnTo>
                    <a:pt x="304" y="264"/>
                  </a:lnTo>
                  <a:lnTo>
                    <a:pt x="304" y="308"/>
                  </a:lnTo>
                  <a:close/>
                  <a:moveTo>
                    <a:pt x="73" y="76"/>
                  </a:moveTo>
                  <a:lnTo>
                    <a:pt x="118" y="76"/>
                  </a:lnTo>
                  <a:lnTo>
                    <a:pt x="118" y="119"/>
                  </a:lnTo>
                  <a:lnTo>
                    <a:pt x="73" y="119"/>
                  </a:lnTo>
                  <a:lnTo>
                    <a:pt x="73" y="76"/>
                  </a:lnTo>
                  <a:close/>
                  <a:moveTo>
                    <a:pt x="449" y="76"/>
                  </a:moveTo>
                  <a:lnTo>
                    <a:pt x="491" y="76"/>
                  </a:lnTo>
                  <a:lnTo>
                    <a:pt x="491" y="119"/>
                  </a:lnTo>
                  <a:lnTo>
                    <a:pt x="449" y="119"/>
                  </a:lnTo>
                  <a:lnTo>
                    <a:pt x="449" y="76"/>
                  </a:lnTo>
                  <a:close/>
                  <a:moveTo>
                    <a:pt x="682" y="190"/>
                  </a:moveTo>
                  <a:lnTo>
                    <a:pt x="625" y="190"/>
                  </a:lnTo>
                  <a:cubicBezTo>
                    <a:pt x="622" y="190"/>
                    <a:pt x="617" y="190"/>
                    <a:pt x="613" y="190"/>
                  </a:cubicBezTo>
                  <a:lnTo>
                    <a:pt x="564" y="141"/>
                  </a:lnTo>
                  <a:cubicBezTo>
                    <a:pt x="565" y="137"/>
                    <a:pt x="567" y="132"/>
                    <a:pt x="567" y="126"/>
                  </a:cubicBezTo>
                  <a:lnTo>
                    <a:pt x="567" y="69"/>
                  </a:lnTo>
                  <a:cubicBezTo>
                    <a:pt x="567" y="32"/>
                    <a:pt x="536" y="0"/>
                    <a:pt x="499" y="0"/>
                  </a:cubicBezTo>
                  <a:lnTo>
                    <a:pt x="441" y="0"/>
                  </a:lnTo>
                  <a:cubicBezTo>
                    <a:pt x="404" y="0"/>
                    <a:pt x="374" y="32"/>
                    <a:pt x="374" y="69"/>
                  </a:cubicBezTo>
                  <a:lnTo>
                    <a:pt x="374" y="126"/>
                  </a:lnTo>
                  <a:cubicBezTo>
                    <a:pt x="374" y="132"/>
                    <a:pt x="374" y="137"/>
                    <a:pt x="376" y="142"/>
                  </a:cubicBezTo>
                  <a:lnTo>
                    <a:pt x="327" y="191"/>
                  </a:lnTo>
                  <a:cubicBezTo>
                    <a:pt x="323" y="190"/>
                    <a:pt x="317" y="190"/>
                    <a:pt x="311" y="190"/>
                  </a:cubicBezTo>
                  <a:lnTo>
                    <a:pt x="253" y="190"/>
                  </a:lnTo>
                  <a:cubicBezTo>
                    <a:pt x="248" y="190"/>
                    <a:pt x="244" y="190"/>
                    <a:pt x="240" y="191"/>
                  </a:cubicBezTo>
                  <a:lnTo>
                    <a:pt x="191" y="142"/>
                  </a:lnTo>
                  <a:cubicBezTo>
                    <a:pt x="191" y="137"/>
                    <a:pt x="192" y="132"/>
                    <a:pt x="192" y="126"/>
                  </a:cubicBezTo>
                  <a:lnTo>
                    <a:pt x="192" y="69"/>
                  </a:lnTo>
                  <a:cubicBezTo>
                    <a:pt x="192" y="32"/>
                    <a:pt x="161" y="0"/>
                    <a:pt x="124" y="0"/>
                  </a:cubicBezTo>
                  <a:lnTo>
                    <a:pt x="66" y="0"/>
                  </a:lnTo>
                  <a:cubicBezTo>
                    <a:pt x="29" y="0"/>
                    <a:pt x="0" y="32"/>
                    <a:pt x="0" y="69"/>
                  </a:cubicBezTo>
                  <a:lnTo>
                    <a:pt x="0" y="126"/>
                  </a:lnTo>
                  <a:cubicBezTo>
                    <a:pt x="0" y="163"/>
                    <a:pt x="29" y="193"/>
                    <a:pt x="66" y="193"/>
                  </a:cubicBezTo>
                  <a:lnTo>
                    <a:pt x="124" y="193"/>
                  </a:lnTo>
                  <a:cubicBezTo>
                    <a:pt x="129" y="193"/>
                    <a:pt x="132" y="193"/>
                    <a:pt x="136" y="193"/>
                  </a:cubicBezTo>
                  <a:lnTo>
                    <a:pt x="188" y="244"/>
                  </a:lnTo>
                  <a:cubicBezTo>
                    <a:pt x="186" y="248"/>
                    <a:pt x="186" y="252"/>
                    <a:pt x="186" y="256"/>
                  </a:cubicBezTo>
                  <a:lnTo>
                    <a:pt x="186" y="314"/>
                  </a:lnTo>
                  <a:cubicBezTo>
                    <a:pt x="186" y="351"/>
                    <a:pt x="216" y="382"/>
                    <a:pt x="253" y="382"/>
                  </a:cubicBezTo>
                  <a:lnTo>
                    <a:pt x="311" y="382"/>
                  </a:lnTo>
                  <a:cubicBezTo>
                    <a:pt x="348" y="382"/>
                    <a:pt x="379" y="351"/>
                    <a:pt x="379" y="314"/>
                  </a:cubicBezTo>
                  <a:lnTo>
                    <a:pt x="379" y="256"/>
                  </a:lnTo>
                  <a:cubicBezTo>
                    <a:pt x="379" y="253"/>
                    <a:pt x="377" y="249"/>
                    <a:pt x="377" y="246"/>
                  </a:cubicBezTo>
                  <a:lnTo>
                    <a:pt x="431" y="193"/>
                  </a:lnTo>
                  <a:cubicBezTo>
                    <a:pt x="434" y="193"/>
                    <a:pt x="438" y="193"/>
                    <a:pt x="441" y="193"/>
                  </a:cubicBezTo>
                  <a:lnTo>
                    <a:pt x="499" y="193"/>
                  </a:lnTo>
                  <a:cubicBezTo>
                    <a:pt x="503" y="193"/>
                    <a:pt x="506" y="193"/>
                    <a:pt x="511" y="193"/>
                  </a:cubicBezTo>
                  <a:lnTo>
                    <a:pt x="560" y="242"/>
                  </a:lnTo>
                  <a:cubicBezTo>
                    <a:pt x="558" y="246"/>
                    <a:pt x="558" y="252"/>
                    <a:pt x="558" y="256"/>
                  </a:cubicBezTo>
                  <a:lnTo>
                    <a:pt x="558" y="314"/>
                  </a:lnTo>
                  <a:cubicBezTo>
                    <a:pt x="558" y="351"/>
                    <a:pt x="588" y="382"/>
                    <a:pt x="625" y="382"/>
                  </a:cubicBezTo>
                  <a:lnTo>
                    <a:pt x="682" y="382"/>
                  </a:lnTo>
                  <a:cubicBezTo>
                    <a:pt x="721" y="382"/>
                    <a:pt x="751" y="351"/>
                    <a:pt x="751" y="314"/>
                  </a:cubicBezTo>
                  <a:lnTo>
                    <a:pt x="751" y="256"/>
                  </a:lnTo>
                  <a:cubicBezTo>
                    <a:pt x="751" y="219"/>
                    <a:pt x="721" y="190"/>
                    <a:pt x="682" y="19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grpSp>
        <p:nvGrpSpPr>
          <p:cNvPr id="39" name="Group 38">
            <a:extLst>
              <a:ext uri="{FF2B5EF4-FFF2-40B4-BE49-F238E27FC236}">
                <a16:creationId xmlns:a16="http://schemas.microsoft.com/office/drawing/2014/main" id="{79E9F888-576D-FC49-B709-D48993C8BC2A}"/>
              </a:ext>
            </a:extLst>
          </p:cNvPr>
          <p:cNvGrpSpPr/>
          <p:nvPr/>
        </p:nvGrpSpPr>
        <p:grpSpPr>
          <a:xfrm>
            <a:off x="4417595" y="1943426"/>
            <a:ext cx="417019" cy="417018"/>
            <a:chOff x="1946912" y="3046958"/>
            <a:chExt cx="702984" cy="702983"/>
          </a:xfrm>
          <a:solidFill>
            <a:schemeClr val="tx1"/>
          </a:solidFill>
        </p:grpSpPr>
        <p:sp>
          <p:nvSpPr>
            <p:cNvPr id="40" name="Freeform 39">
              <a:extLst>
                <a:ext uri="{FF2B5EF4-FFF2-40B4-BE49-F238E27FC236}">
                  <a16:creationId xmlns:a16="http://schemas.microsoft.com/office/drawing/2014/main" id="{3818B4A8-4931-044A-9DE5-6C2928305FFA}"/>
                </a:ext>
              </a:extLst>
            </p:cNvPr>
            <p:cNvSpPr>
              <a:spLocks noChangeArrowheads="1"/>
            </p:cNvSpPr>
            <p:nvPr/>
          </p:nvSpPr>
          <p:spPr bwMode="auto">
            <a:xfrm>
              <a:off x="2073840" y="3171444"/>
              <a:ext cx="449129" cy="449129"/>
            </a:xfrm>
            <a:custGeom>
              <a:avLst/>
              <a:gdLst>
                <a:gd name="T0" fmla="*/ 206484 w 812"/>
                <a:gd name="T1" fmla="*/ 78781 h 812"/>
                <a:gd name="T2" fmla="*/ 197132 w 812"/>
                <a:gd name="T3" fmla="*/ 47125 h 812"/>
                <a:gd name="T4" fmla="*/ 191736 w 812"/>
                <a:gd name="T5" fmla="*/ 35613 h 812"/>
                <a:gd name="T6" fmla="*/ 244616 w 812"/>
                <a:gd name="T7" fmla="*/ 78781 h 812"/>
                <a:gd name="T8" fmla="*/ 191736 w 812"/>
                <a:gd name="T9" fmla="*/ 255767 h 812"/>
                <a:gd name="T10" fmla="*/ 197132 w 812"/>
                <a:gd name="T11" fmla="*/ 244616 h 812"/>
                <a:gd name="T12" fmla="*/ 244975 w 812"/>
                <a:gd name="T13" fmla="*/ 212240 h 812"/>
                <a:gd name="T14" fmla="*/ 191736 w 812"/>
                <a:gd name="T15" fmla="*/ 255767 h 812"/>
                <a:gd name="T16" fmla="*/ 84896 w 812"/>
                <a:gd name="T17" fmla="*/ 212240 h 812"/>
                <a:gd name="T18" fmla="*/ 94968 w 812"/>
                <a:gd name="T19" fmla="*/ 244616 h 812"/>
                <a:gd name="T20" fmla="*/ 100005 w 812"/>
                <a:gd name="T21" fmla="*/ 255767 h 812"/>
                <a:gd name="T22" fmla="*/ 46405 w 812"/>
                <a:gd name="T23" fmla="*/ 212240 h 812"/>
                <a:gd name="T24" fmla="*/ 100005 w 812"/>
                <a:gd name="T25" fmla="*/ 35613 h 812"/>
                <a:gd name="T26" fmla="*/ 94968 w 812"/>
                <a:gd name="T27" fmla="*/ 47125 h 812"/>
                <a:gd name="T28" fmla="*/ 47484 w 812"/>
                <a:gd name="T29" fmla="*/ 78781 h 812"/>
                <a:gd name="T30" fmla="*/ 100005 w 812"/>
                <a:gd name="T31" fmla="*/ 35613 h 812"/>
                <a:gd name="T32" fmla="*/ 26620 w 812"/>
                <a:gd name="T33" fmla="*/ 146050 h 812"/>
                <a:gd name="T34" fmla="*/ 79860 w 812"/>
                <a:gd name="T35" fmla="*/ 105401 h 812"/>
                <a:gd name="T36" fmla="*/ 77701 w 812"/>
                <a:gd name="T37" fmla="*/ 146050 h 812"/>
                <a:gd name="T38" fmla="*/ 79860 w 812"/>
                <a:gd name="T39" fmla="*/ 185260 h 812"/>
                <a:gd name="T40" fmla="*/ 33095 w 812"/>
                <a:gd name="T41" fmla="*/ 185260 h 812"/>
                <a:gd name="T42" fmla="*/ 100005 w 812"/>
                <a:gd name="T43" fmla="*/ 35613 h 812"/>
                <a:gd name="T44" fmla="*/ 146050 w 812"/>
                <a:gd name="T45" fmla="*/ 264761 h 812"/>
                <a:gd name="T46" fmla="*/ 179505 w 812"/>
                <a:gd name="T47" fmla="*/ 212240 h 812"/>
                <a:gd name="T48" fmla="*/ 146050 w 812"/>
                <a:gd name="T49" fmla="*/ 264761 h 812"/>
                <a:gd name="T50" fmla="*/ 187059 w 812"/>
                <a:gd name="T51" fmla="*/ 146050 h 812"/>
                <a:gd name="T52" fmla="*/ 107199 w 812"/>
                <a:gd name="T53" fmla="*/ 185260 h 812"/>
                <a:gd name="T54" fmla="*/ 104321 w 812"/>
                <a:gd name="T55" fmla="*/ 146050 h 812"/>
                <a:gd name="T56" fmla="*/ 107199 w 812"/>
                <a:gd name="T57" fmla="*/ 105401 h 812"/>
                <a:gd name="T58" fmla="*/ 184181 w 812"/>
                <a:gd name="T59" fmla="*/ 105401 h 812"/>
                <a:gd name="T60" fmla="*/ 265120 w 812"/>
                <a:gd name="T61" fmla="*/ 146050 h 812"/>
                <a:gd name="T62" fmla="*/ 258285 w 812"/>
                <a:gd name="T63" fmla="*/ 185260 h 812"/>
                <a:gd name="T64" fmla="*/ 211521 w 812"/>
                <a:gd name="T65" fmla="*/ 185260 h 812"/>
                <a:gd name="T66" fmla="*/ 214039 w 812"/>
                <a:gd name="T67" fmla="*/ 146050 h 812"/>
                <a:gd name="T68" fmla="*/ 257926 w 812"/>
                <a:gd name="T69" fmla="*/ 105401 h 812"/>
                <a:gd name="T70" fmla="*/ 265120 w 812"/>
                <a:gd name="T71" fmla="*/ 146050 h 812"/>
                <a:gd name="T72" fmla="*/ 112595 w 812"/>
                <a:gd name="T73" fmla="*/ 78781 h 812"/>
                <a:gd name="T74" fmla="*/ 146050 w 812"/>
                <a:gd name="T75" fmla="*/ 26620 h 812"/>
                <a:gd name="T76" fmla="*/ 179505 w 812"/>
                <a:gd name="T77" fmla="*/ 78781 h 812"/>
                <a:gd name="T78" fmla="*/ 12950 w 812"/>
                <a:gd name="T79" fmla="*/ 85616 h 812"/>
                <a:gd name="T80" fmla="*/ 12231 w 812"/>
                <a:gd name="T81" fmla="*/ 87414 h 812"/>
                <a:gd name="T82" fmla="*/ 0 w 812"/>
                <a:gd name="T83" fmla="*/ 146050 h 812"/>
                <a:gd name="T84" fmla="*/ 146050 w 812"/>
                <a:gd name="T85" fmla="*/ 291740 h 812"/>
                <a:gd name="T86" fmla="*/ 291740 w 812"/>
                <a:gd name="T87" fmla="*/ 146050 h 812"/>
                <a:gd name="T88" fmla="*/ 279509 w 812"/>
                <a:gd name="T89" fmla="*/ 87414 h 812"/>
                <a:gd name="T90" fmla="*/ 278430 w 812"/>
                <a:gd name="T91" fmla="*/ 85616 h 812"/>
                <a:gd name="T92" fmla="*/ 146050 w 812"/>
                <a:gd name="T93" fmla="*/ 0 h 81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812" h="812">
                  <a:moveTo>
                    <a:pt x="680" y="219"/>
                  </a:moveTo>
                  <a:lnTo>
                    <a:pt x="574" y="219"/>
                  </a:lnTo>
                  <a:cubicBezTo>
                    <a:pt x="567" y="187"/>
                    <a:pt x="558" y="157"/>
                    <a:pt x="548" y="131"/>
                  </a:cubicBezTo>
                  <a:cubicBezTo>
                    <a:pt x="542" y="120"/>
                    <a:pt x="537" y="110"/>
                    <a:pt x="533" y="99"/>
                  </a:cubicBezTo>
                  <a:cubicBezTo>
                    <a:pt x="592" y="124"/>
                    <a:pt x="643" y="166"/>
                    <a:pt x="680" y="219"/>
                  </a:cubicBezTo>
                  <a:close/>
                  <a:moveTo>
                    <a:pt x="533" y="711"/>
                  </a:moveTo>
                  <a:lnTo>
                    <a:pt x="533" y="711"/>
                  </a:lnTo>
                  <a:cubicBezTo>
                    <a:pt x="537" y="702"/>
                    <a:pt x="542" y="692"/>
                    <a:pt x="548" y="680"/>
                  </a:cubicBezTo>
                  <a:cubicBezTo>
                    <a:pt x="558" y="653"/>
                    <a:pt x="569" y="622"/>
                    <a:pt x="576" y="590"/>
                  </a:cubicBezTo>
                  <a:lnTo>
                    <a:pt x="681" y="590"/>
                  </a:lnTo>
                  <a:cubicBezTo>
                    <a:pt x="646" y="643"/>
                    <a:pt x="594" y="685"/>
                    <a:pt x="533" y="711"/>
                  </a:cubicBezTo>
                  <a:close/>
                  <a:moveTo>
                    <a:pt x="129" y="590"/>
                  </a:moveTo>
                  <a:lnTo>
                    <a:pt x="236" y="590"/>
                  </a:lnTo>
                  <a:cubicBezTo>
                    <a:pt x="243" y="622"/>
                    <a:pt x="252" y="653"/>
                    <a:pt x="264" y="680"/>
                  </a:cubicBezTo>
                  <a:cubicBezTo>
                    <a:pt x="268" y="692"/>
                    <a:pt x="273" y="702"/>
                    <a:pt x="278" y="711"/>
                  </a:cubicBezTo>
                  <a:cubicBezTo>
                    <a:pt x="217" y="685"/>
                    <a:pt x="166" y="643"/>
                    <a:pt x="129" y="590"/>
                  </a:cubicBezTo>
                  <a:close/>
                  <a:moveTo>
                    <a:pt x="278" y="99"/>
                  </a:moveTo>
                  <a:lnTo>
                    <a:pt x="278" y="99"/>
                  </a:lnTo>
                  <a:cubicBezTo>
                    <a:pt x="273" y="110"/>
                    <a:pt x="268" y="120"/>
                    <a:pt x="264" y="131"/>
                  </a:cubicBezTo>
                  <a:cubicBezTo>
                    <a:pt x="252" y="157"/>
                    <a:pt x="243" y="187"/>
                    <a:pt x="236" y="219"/>
                  </a:cubicBezTo>
                  <a:lnTo>
                    <a:pt x="132" y="219"/>
                  </a:lnTo>
                  <a:cubicBezTo>
                    <a:pt x="167" y="166"/>
                    <a:pt x="217" y="124"/>
                    <a:pt x="278" y="99"/>
                  </a:cubicBezTo>
                  <a:lnTo>
                    <a:pt x="74" y="406"/>
                  </a:lnTo>
                  <a:cubicBezTo>
                    <a:pt x="74" y="366"/>
                    <a:pt x="82" y="329"/>
                    <a:pt x="93" y="293"/>
                  </a:cubicBezTo>
                  <a:lnTo>
                    <a:pt x="222" y="293"/>
                  </a:lnTo>
                  <a:cubicBezTo>
                    <a:pt x="217" y="329"/>
                    <a:pt x="216" y="367"/>
                    <a:pt x="216" y="406"/>
                  </a:cubicBezTo>
                  <a:cubicBezTo>
                    <a:pt x="216" y="443"/>
                    <a:pt x="217" y="480"/>
                    <a:pt x="222" y="515"/>
                  </a:cubicBezTo>
                  <a:lnTo>
                    <a:pt x="92" y="515"/>
                  </a:lnTo>
                  <a:cubicBezTo>
                    <a:pt x="80" y="480"/>
                    <a:pt x="74" y="444"/>
                    <a:pt x="74" y="406"/>
                  </a:cubicBezTo>
                  <a:lnTo>
                    <a:pt x="278" y="99"/>
                  </a:lnTo>
                  <a:close/>
                  <a:moveTo>
                    <a:pt x="406" y="736"/>
                  </a:moveTo>
                  <a:lnTo>
                    <a:pt x="406" y="736"/>
                  </a:lnTo>
                  <a:cubicBezTo>
                    <a:pt x="375" y="736"/>
                    <a:pt x="336" y="683"/>
                    <a:pt x="311" y="590"/>
                  </a:cubicBezTo>
                  <a:lnTo>
                    <a:pt x="499" y="590"/>
                  </a:lnTo>
                  <a:cubicBezTo>
                    <a:pt x="476" y="683"/>
                    <a:pt x="435" y="736"/>
                    <a:pt x="406" y="736"/>
                  </a:cubicBezTo>
                  <a:close/>
                  <a:moveTo>
                    <a:pt x="520" y="406"/>
                  </a:moveTo>
                  <a:lnTo>
                    <a:pt x="520" y="406"/>
                  </a:lnTo>
                  <a:cubicBezTo>
                    <a:pt x="520" y="444"/>
                    <a:pt x="518" y="481"/>
                    <a:pt x="514" y="515"/>
                  </a:cubicBezTo>
                  <a:lnTo>
                    <a:pt x="298" y="515"/>
                  </a:lnTo>
                  <a:cubicBezTo>
                    <a:pt x="293" y="481"/>
                    <a:pt x="290" y="444"/>
                    <a:pt x="290" y="406"/>
                  </a:cubicBezTo>
                  <a:cubicBezTo>
                    <a:pt x="290" y="364"/>
                    <a:pt x="293" y="327"/>
                    <a:pt x="298" y="293"/>
                  </a:cubicBezTo>
                  <a:lnTo>
                    <a:pt x="512" y="293"/>
                  </a:lnTo>
                  <a:cubicBezTo>
                    <a:pt x="518" y="327"/>
                    <a:pt x="520" y="364"/>
                    <a:pt x="520" y="406"/>
                  </a:cubicBezTo>
                  <a:close/>
                  <a:moveTo>
                    <a:pt x="737" y="406"/>
                  </a:moveTo>
                  <a:lnTo>
                    <a:pt x="737" y="406"/>
                  </a:lnTo>
                  <a:cubicBezTo>
                    <a:pt x="737" y="444"/>
                    <a:pt x="730" y="480"/>
                    <a:pt x="718" y="515"/>
                  </a:cubicBezTo>
                  <a:lnTo>
                    <a:pt x="588" y="515"/>
                  </a:lnTo>
                  <a:cubicBezTo>
                    <a:pt x="592" y="480"/>
                    <a:pt x="595" y="443"/>
                    <a:pt x="595" y="406"/>
                  </a:cubicBezTo>
                  <a:cubicBezTo>
                    <a:pt x="595" y="367"/>
                    <a:pt x="592" y="329"/>
                    <a:pt x="588" y="293"/>
                  </a:cubicBezTo>
                  <a:lnTo>
                    <a:pt x="717" y="293"/>
                  </a:lnTo>
                  <a:cubicBezTo>
                    <a:pt x="730" y="329"/>
                    <a:pt x="737" y="366"/>
                    <a:pt x="737" y="406"/>
                  </a:cubicBezTo>
                  <a:close/>
                  <a:moveTo>
                    <a:pt x="499" y="219"/>
                  </a:moveTo>
                  <a:lnTo>
                    <a:pt x="313" y="219"/>
                  </a:lnTo>
                  <a:cubicBezTo>
                    <a:pt x="336" y="127"/>
                    <a:pt x="375" y="74"/>
                    <a:pt x="406" y="74"/>
                  </a:cubicBezTo>
                  <a:cubicBezTo>
                    <a:pt x="435" y="74"/>
                    <a:pt x="474" y="127"/>
                    <a:pt x="499" y="219"/>
                  </a:cubicBezTo>
                  <a:close/>
                  <a:moveTo>
                    <a:pt x="36" y="238"/>
                  </a:moveTo>
                  <a:lnTo>
                    <a:pt x="36" y="238"/>
                  </a:lnTo>
                  <a:cubicBezTo>
                    <a:pt x="34" y="240"/>
                    <a:pt x="34" y="241"/>
                    <a:pt x="34" y="243"/>
                  </a:cubicBezTo>
                  <a:cubicBezTo>
                    <a:pt x="12" y="293"/>
                    <a:pt x="0" y="348"/>
                    <a:pt x="0" y="406"/>
                  </a:cubicBezTo>
                  <a:cubicBezTo>
                    <a:pt x="0" y="629"/>
                    <a:pt x="182" y="811"/>
                    <a:pt x="406" y="811"/>
                  </a:cubicBezTo>
                  <a:cubicBezTo>
                    <a:pt x="630" y="811"/>
                    <a:pt x="811" y="629"/>
                    <a:pt x="811" y="406"/>
                  </a:cubicBezTo>
                  <a:cubicBezTo>
                    <a:pt x="811" y="348"/>
                    <a:pt x="800" y="293"/>
                    <a:pt x="777" y="243"/>
                  </a:cubicBezTo>
                  <a:cubicBezTo>
                    <a:pt x="776" y="241"/>
                    <a:pt x="776" y="240"/>
                    <a:pt x="774" y="238"/>
                  </a:cubicBezTo>
                  <a:cubicBezTo>
                    <a:pt x="711" y="98"/>
                    <a:pt x="570" y="0"/>
                    <a:pt x="406" y="0"/>
                  </a:cubicBezTo>
                  <a:cubicBezTo>
                    <a:pt x="241" y="0"/>
                    <a:pt x="99" y="98"/>
                    <a:pt x="36" y="23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1" name="Freeform 40">
              <a:extLst>
                <a:ext uri="{FF2B5EF4-FFF2-40B4-BE49-F238E27FC236}">
                  <a16:creationId xmlns:a16="http://schemas.microsoft.com/office/drawing/2014/main" id="{526CE0DB-55B6-9F40-905E-91B11344D2D2}"/>
                </a:ext>
              </a:extLst>
            </p:cNvPr>
            <p:cNvSpPr>
              <a:spLocks noChangeArrowheads="1"/>
            </p:cNvSpPr>
            <p:nvPr/>
          </p:nvSpPr>
          <p:spPr bwMode="auto">
            <a:xfrm>
              <a:off x="2198327" y="3117744"/>
              <a:ext cx="451569" cy="632197"/>
            </a:xfrm>
            <a:custGeom>
              <a:avLst/>
              <a:gdLst>
                <a:gd name="T0" fmla="*/ 204571 w 814"/>
                <a:gd name="T1" fmla="*/ 26666 h 1141"/>
                <a:gd name="T2" fmla="*/ 239207 w 814"/>
                <a:gd name="T3" fmla="*/ 26666 h 1141"/>
                <a:gd name="T4" fmla="*/ 239207 w 814"/>
                <a:gd name="T5" fmla="*/ 61620 h 1141"/>
                <a:gd name="T6" fmla="*/ 204571 w 814"/>
                <a:gd name="T7" fmla="*/ 61620 h 1141"/>
                <a:gd name="T8" fmla="*/ 204571 w 814"/>
                <a:gd name="T9" fmla="*/ 26666 h 1141"/>
                <a:gd name="T10" fmla="*/ 265545 w 814"/>
                <a:gd name="T11" fmla="*/ 73152 h 1141"/>
                <a:gd name="T12" fmla="*/ 265545 w 814"/>
                <a:gd name="T13" fmla="*/ 73152 h 1141"/>
                <a:gd name="T14" fmla="*/ 265906 w 814"/>
                <a:gd name="T15" fmla="*/ 67386 h 1141"/>
                <a:gd name="T16" fmla="*/ 265906 w 814"/>
                <a:gd name="T17" fmla="*/ 20900 h 1141"/>
                <a:gd name="T18" fmla="*/ 265906 w 814"/>
                <a:gd name="T19" fmla="*/ 20900 h 1141"/>
                <a:gd name="T20" fmla="*/ 245340 w 814"/>
                <a:gd name="T21" fmla="*/ 0 h 1141"/>
                <a:gd name="T22" fmla="*/ 198437 w 814"/>
                <a:gd name="T23" fmla="*/ 0 h 1141"/>
                <a:gd name="T24" fmla="*/ 198437 w 814"/>
                <a:gd name="T25" fmla="*/ 0 h 1141"/>
                <a:gd name="T26" fmla="*/ 177872 w 814"/>
                <a:gd name="T27" fmla="*/ 20900 h 1141"/>
                <a:gd name="T28" fmla="*/ 177872 w 814"/>
                <a:gd name="T29" fmla="*/ 67386 h 1141"/>
                <a:gd name="T30" fmla="*/ 177872 w 814"/>
                <a:gd name="T31" fmla="*/ 67386 h 1141"/>
                <a:gd name="T32" fmla="*/ 198437 w 814"/>
                <a:gd name="T33" fmla="*/ 88287 h 1141"/>
                <a:gd name="T34" fmla="*/ 242815 w 814"/>
                <a:gd name="T35" fmla="*/ 88287 h 1141"/>
                <a:gd name="T36" fmla="*/ 242815 w 814"/>
                <a:gd name="T37" fmla="*/ 88287 h 1141"/>
                <a:gd name="T38" fmla="*/ 266267 w 814"/>
                <a:gd name="T39" fmla="*/ 182699 h 1141"/>
                <a:gd name="T40" fmla="*/ 266267 w 814"/>
                <a:gd name="T41" fmla="*/ 182699 h 1141"/>
                <a:gd name="T42" fmla="*/ 207096 w 814"/>
                <a:gd name="T43" fmla="*/ 325399 h 1141"/>
                <a:gd name="T44" fmla="*/ 207096 w 814"/>
                <a:gd name="T45" fmla="*/ 325399 h 1141"/>
                <a:gd name="T46" fmla="*/ 64582 w 814"/>
                <a:gd name="T47" fmla="*/ 383776 h 1141"/>
                <a:gd name="T48" fmla="*/ 64582 w 814"/>
                <a:gd name="T49" fmla="*/ 383776 h 1141"/>
                <a:gd name="T50" fmla="*/ 17679 w 814"/>
                <a:gd name="T51" fmla="*/ 378371 h 1141"/>
                <a:gd name="T52" fmla="*/ 17679 w 814"/>
                <a:gd name="T53" fmla="*/ 378371 h 1141"/>
                <a:gd name="T54" fmla="*/ 1443 w 814"/>
                <a:gd name="T55" fmla="*/ 388461 h 1141"/>
                <a:gd name="T56" fmla="*/ 1443 w 814"/>
                <a:gd name="T57" fmla="*/ 388461 h 1141"/>
                <a:gd name="T58" fmla="*/ 10824 w 814"/>
                <a:gd name="T59" fmla="*/ 404677 h 1141"/>
                <a:gd name="T60" fmla="*/ 10824 w 814"/>
                <a:gd name="T61" fmla="*/ 404677 h 1141"/>
                <a:gd name="T62" fmla="*/ 64582 w 814"/>
                <a:gd name="T63" fmla="*/ 410803 h 1141"/>
                <a:gd name="T64" fmla="*/ 64582 w 814"/>
                <a:gd name="T65" fmla="*/ 410803 h 1141"/>
                <a:gd name="T66" fmla="*/ 225858 w 814"/>
                <a:gd name="T67" fmla="*/ 343777 h 1141"/>
                <a:gd name="T68" fmla="*/ 225858 w 814"/>
                <a:gd name="T69" fmla="*/ 343777 h 1141"/>
                <a:gd name="T70" fmla="*/ 293326 w 814"/>
                <a:gd name="T71" fmla="*/ 182699 h 1141"/>
                <a:gd name="T72" fmla="*/ 293326 w 814"/>
                <a:gd name="T73" fmla="*/ 182699 h 1141"/>
                <a:gd name="T74" fmla="*/ 265545 w 814"/>
                <a:gd name="T75" fmla="*/ 73152 h 114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14" h="1141">
                  <a:moveTo>
                    <a:pt x="567" y="74"/>
                  </a:moveTo>
                  <a:lnTo>
                    <a:pt x="663" y="74"/>
                  </a:lnTo>
                  <a:lnTo>
                    <a:pt x="663" y="171"/>
                  </a:lnTo>
                  <a:lnTo>
                    <a:pt x="567" y="171"/>
                  </a:lnTo>
                  <a:lnTo>
                    <a:pt x="567" y="74"/>
                  </a:lnTo>
                  <a:close/>
                  <a:moveTo>
                    <a:pt x="736" y="203"/>
                  </a:moveTo>
                  <a:lnTo>
                    <a:pt x="736" y="203"/>
                  </a:lnTo>
                  <a:cubicBezTo>
                    <a:pt x="736" y="197"/>
                    <a:pt x="737" y="193"/>
                    <a:pt x="737" y="187"/>
                  </a:cubicBezTo>
                  <a:lnTo>
                    <a:pt x="737" y="58"/>
                  </a:lnTo>
                  <a:cubicBezTo>
                    <a:pt x="737" y="27"/>
                    <a:pt x="710" y="0"/>
                    <a:pt x="680" y="0"/>
                  </a:cubicBezTo>
                  <a:lnTo>
                    <a:pt x="550" y="0"/>
                  </a:lnTo>
                  <a:cubicBezTo>
                    <a:pt x="519" y="0"/>
                    <a:pt x="493" y="27"/>
                    <a:pt x="493" y="58"/>
                  </a:cubicBezTo>
                  <a:lnTo>
                    <a:pt x="493" y="187"/>
                  </a:lnTo>
                  <a:cubicBezTo>
                    <a:pt x="493" y="220"/>
                    <a:pt x="519" y="245"/>
                    <a:pt x="550" y="245"/>
                  </a:cubicBezTo>
                  <a:lnTo>
                    <a:pt x="673" y="245"/>
                  </a:lnTo>
                  <a:cubicBezTo>
                    <a:pt x="716" y="325"/>
                    <a:pt x="738" y="415"/>
                    <a:pt x="738" y="507"/>
                  </a:cubicBezTo>
                  <a:cubicBezTo>
                    <a:pt x="738" y="656"/>
                    <a:pt x="680" y="795"/>
                    <a:pt x="574" y="903"/>
                  </a:cubicBezTo>
                  <a:cubicBezTo>
                    <a:pt x="469" y="1007"/>
                    <a:pt x="328" y="1065"/>
                    <a:pt x="179" y="1065"/>
                  </a:cubicBezTo>
                  <a:cubicBezTo>
                    <a:pt x="135" y="1065"/>
                    <a:pt x="91" y="1061"/>
                    <a:pt x="49" y="1050"/>
                  </a:cubicBezTo>
                  <a:cubicBezTo>
                    <a:pt x="29" y="1046"/>
                    <a:pt x="9" y="1058"/>
                    <a:pt x="4" y="1078"/>
                  </a:cubicBezTo>
                  <a:cubicBezTo>
                    <a:pt x="0" y="1098"/>
                    <a:pt x="11" y="1119"/>
                    <a:pt x="30" y="1123"/>
                  </a:cubicBezTo>
                  <a:cubicBezTo>
                    <a:pt x="79" y="1135"/>
                    <a:pt x="128" y="1140"/>
                    <a:pt x="179" y="1140"/>
                  </a:cubicBezTo>
                  <a:cubicBezTo>
                    <a:pt x="347" y="1140"/>
                    <a:pt x="507" y="1074"/>
                    <a:pt x="626" y="954"/>
                  </a:cubicBezTo>
                  <a:cubicBezTo>
                    <a:pt x="746" y="834"/>
                    <a:pt x="813" y="676"/>
                    <a:pt x="813" y="507"/>
                  </a:cubicBezTo>
                  <a:cubicBezTo>
                    <a:pt x="813" y="400"/>
                    <a:pt x="786" y="295"/>
                    <a:pt x="736" y="2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sp>
          <p:nvSpPr>
            <p:cNvPr id="42" name="Freeform 41">
              <a:extLst>
                <a:ext uri="{FF2B5EF4-FFF2-40B4-BE49-F238E27FC236}">
                  <a16:creationId xmlns:a16="http://schemas.microsoft.com/office/drawing/2014/main" id="{51E7B05D-75FD-8240-80D7-F46046088EA7}"/>
                </a:ext>
              </a:extLst>
            </p:cNvPr>
            <p:cNvSpPr>
              <a:spLocks noChangeArrowheads="1"/>
            </p:cNvSpPr>
            <p:nvPr/>
          </p:nvSpPr>
          <p:spPr bwMode="auto">
            <a:xfrm>
              <a:off x="1946912" y="3046958"/>
              <a:ext cx="471098" cy="656605"/>
            </a:xfrm>
            <a:custGeom>
              <a:avLst/>
              <a:gdLst>
                <a:gd name="T0" fmla="*/ 99972 w 852"/>
                <a:gd name="T1" fmla="*/ 399312 h 1186"/>
                <a:gd name="T2" fmla="*/ 66168 w 852"/>
                <a:gd name="T3" fmla="*/ 399312 h 1186"/>
                <a:gd name="T4" fmla="*/ 66168 w 852"/>
                <a:gd name="T5" fmla="*/ 365106 h 1186"/>
                <a:gd name="T6" fmla="*/ 99972 w 852"/>
                <a:gd name="T7" fmla="*/ 365106 h 1186"/>
                <a:gd name="T8" fmla="*/ 99972 w 852"/>
                <a:gd name="T9" fmla="*/ 399312 h 1186"/>
                <a:gd name="T10" fmla="*/ 106445 w 852"/>
                <a:gd name="T11" fmla="*/ 338821 h 1186"/>
                <a:gd name="T12" fmla="*/ 60055 w 852"/>
                <a:gd name="T13" fmla="*/ 338821 h 1186"/>
                <a:gd name="T14" fmla="*/ 60055 w 852"/>
                <a:gd name="T15" fmla="*/ 338821 h 1186"/>
                <a:gd name="T16" fmla="*/ 59695 w 852"/>
                <a:gd name="T17" fmla="*/ 338821 h 1186"/>
                <a:gd name="T18" fmla="*/ 59695 w 852"/>
                <a:gd name="T19" fmla="*/ 338821 h 1186"/>
                <a:gd name="T20" fmla="*/ 26611 w 852"/>
                <a:gd name="T21" fmla="*/ 228281 h 1186"/>
                <a:gd name="T22" fmla="*/ 26611 w 852"/>
                <a:gd name="T23" fmla="*/ 228281 h 1186"/>
                <a:gd name="T24" fmla="*/ 85587 w 852"/>
                <a:gd name="T25" fmla="*/ 85695 h 1186"/>
                <a:gd name="T26" fmla="*/ 85587 w 852"/>
                <a:gd name="T27" fmla="*/ 85695 h 1186"/>
                <a:gd name="T28" fmla="*/ 227993 w 852"/>
                <a:gd name="T29" fmla="*/ 26645 h 1186"/>
                <a:gd name="T30" fmla="*/ 227993 w 852"/>
                <a:gd name="T31" fmla="*/ 26645 h 1186"/>
                <a:gd name="T32" fmla="*/ 286969 w 852"/>
                <a:gd name="T33" fmla="*/ 35646 h 1186"/>
                <a:gd name="T34" fmla="*/ 286969 w 852"/>
                <a:gd name="T35" fmla="*/ 35646 h 1186"/>
                <a:gd name="T36" fmla="*/ 303511 w 852"/>
                <a:gd name="T37" fmla="*/ 26645 h 1186"/>
                <a:gd name="T38" fmla="*/ 303511 w 852"/>
                <a:gd name="T39" fmla="*/ 26645 h 1186"/>
                <a:gd name="T40" fmla="*/ 294880 w 852"/>
                <a:gd name="T41" fmla="*/ 10082 h 1186"/>
                <a:gd name="T42" fmla="*/ 294880 w 852"/>
                <a:gd name="T43" fmla="*/ 10082 h 1186"/>
                <a:gd name="T44" fmla="*/ 227993 w 852"/>
                <a:gd name="T45" fmla="*/ 0 h 1186"/>
                <a:gd name="T46" fmla="*/ 227993 w 852"/>
                <a:gd name="T47" fmla="*/ 0 h 1186"/>
                <a:gd name="T48" fmla="*/ 66528 w 852"/>
                <a:gd name="T49" fmla="*/ 66612 h 1186"/>
                <a:gd name="T50" fmla="*/ 66528 w 852"/>
                <a:gd name="T51" fmla="*/ 66612 h 1186"/>
                <a:gd name="T52" fmla="*/ 0 w 852"/>
                <a:gd name="T53" fmla="*/ 228281 h 1186"/>
                <a:gd name="T54" fmla="*/ 0 w 852"/>
                <a:gd name="T55" fmla="*/ 228281 h 1186"/>
                <a:gd name="T56" fmla="*/ 39557 w 852"/>
                <a:gd name="T57" fmla="*/ 356104 h 1186"/>
                <a:gd name="T58" fmla="*/ 39557 w 852"/>
                <a:gd name="T59" fmla="*/ 356104 h 1186"/>
                <a:gd name="T60" fmla="*/ 39557 w 852"/>
                <a:gd name="T61" fmla="*/ 359345 h 1186"/>
                <a:gd name="T62" fmla="*/ 39557 w 852"/>
                <a:gd name="T63" fmla="*/ 405793 h 1186"/>
                <a:gd name="T64" fmla="*/ 39557 w 852"/>
                <a:gd name="T65" fmla="*/ 405793 h 1186"/>
                <a:gd name="T66" fmla="*/ 60055 w 852"/>
                <a:gd name="T67" fmla="*/ 426677 h 1186"/>
                <a:gd name="T68" fmla="*/ 106445 w 852"/>
                <a:gd name="T69" fmla="*/ 426677 h 1186"/>
                <a:gd name="T70" fmla="*/ 106445 w 852"/>
                <a:gd name="T71" fmla="*/ 426677 h 1186"/>
                <a:gd name="T72" fmla="*/ 127302 w 852"/>
                <a:gd name="T73" fmla="*/ 405793 h 1186"/>
                <a:gd name="T74" fmla="*/ 127302 w 852"/>
                <a:gd name="T75" fmla="*/ 359345 h 1186"/>
                <a:gd name="T76" fmla="*/ 127302 w 852"/>
                <a:gd name="T77" fmla="*/ 359345 h 1186"/>
                <a:gd name="T78" fmla="*/ 106445 w 852"/>
                <a:gd name="T79" fmla="*/ 338821 h 118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52" h="1186">
                  <a:moveTo>
                    <a:pt x="278" y="1109"/>
                  </a:moveTo>
                  <a:lnTo>
                    <a:pt x="184" y="1109"/>
                  </a:lnTo>
                  <a:lnTo>
                    <a:pt x="184" y="1014"/>
                  </a:lnTo>
                  <a:lnTo>
                    <a:pt x="278" y="1014"/>
                  </a:lnTo>
                  <a:lnTo>
                    <a:pt x="278" y="1109"/>
                  </a:lnTo>
                  <a:close/>
                  <a:moveTo>
                    <a:pt x="296" y="941"/>
                  </a:moveTo>
                  <a:lnTo>
                    <a:pt x="167" y="941"/>
                  </a:lnTo>
                  <a:cubicBezTo>
                    <a:pt x="166" y="941"/>
                    <a:pt x="166" y="941"/>
                    <a:pt x="166" y="941"/>
                  </a:cubicBezTo>
                  <a:cubicBezTo>
                    <a:pt x="105" y="848"/>
                    <a:pt x="74" y="743"/>
                    <a:pt x="74" y="634"/>
                  </a:cubicBezTo>
                  <a:cubicBezTo>
                    <a:pt x="74" y="485"/>
                    <a:pt x="132" y="343"/>
                    <a:pt x="238" y="238"/>
                  </a:cubicBezTo>
                  <a:cubicBezTo>
                    <a:pt x="343" y="132"/>
                    <a:pt x="484" y="74"/>
                    <a:pt x="634" y="74"/>
                  </a:cubicBezTo>
                  <a:cubicBezTo>
                    <a:pt x="690" y="74"/>
                    <a:pt x="745" y="83"/>
                    <a:pt x="798" y="99"/>
                  </a:cubicBezTo>
                  <a:cubicBezTo>
                    <a:pt x="818" y="105"/>
                    <a:pt x="838" y="93"/>
                    <a:pt x="844" y="74"/>
                  </a:cubicBezTo>
                  <a:cubicBezTo>
                    <a:pt x="851" y="55"/>
                    <a:pt x="839" y="34"/>
                    <a:pt x="820" y="28"/>
                  </a:cubicBezTo>
                  <a:cubicBezTo>
                    <a:pt x="760" y="9"/>
                    <a:pt x="697" y="0"/>
                    <a:pt x="634" y="0"/>
                  </a:cubicBezTo>
                  <a:cubicBezTo>
                    <a:pt x="465" y="0"/>
                    <a:pt x="305" y="65"/>
                    <a:pt x="185" y="185"/>
                  </a:cubicBezTo>
                  <a:cubicBezTo>
                    <a:pt x="65" y="305"/>
                    <a:pt x="0" y="464"/>
                    <a:pt x="0" y="634"/>
                  </a:cubicBezTo>
                  <a:cubicBezTo>
                    <a:pt x="0" y="761"/>
                    <a:pt x="38" y="884"/>
                    <a:pt x="110" y="989"/>
                  </a:cubicBezTo>
                  <a:cubicBezTo>
                    <a:pt x="110" y="992"/>
                    <a:pt x="110" y="995"/>
                    <a:pt x="110" y="998"/>
                  </a:cubicBezTo>
                  <a:lnTo>
                    <a:pt x="110" y="1127"/>
                  </a:lnTo>
                  <a:cubicBezTo>
                    <a:pt x="110" y="1158"/>
                    <a:pt x="135" y="1185"/>
                    <a:pt x="167" y="1185"/>
                  </a:cubicBezTo>
                  <a:lnTo>
                    <a:pt x="296" y="1185"/>
                  </a:lnTo>
                  <a:cubicBezTo>
                    <a:pt x="327" y="1185"/>
                    <a:pt x="354" y="1158"/>
                    <a:pt x="354" y="1127"/>
                  </a:cubicBezTo>
                  <a:lnTo>
                    <a:pt x="354" y="998"/>
                  </a:lnTo>
                  <a:cubicBezTo>
                    <a:pt x="354" y="966"/>
                    <a:pt x="327" y="941"/>
                    <a:pt x="296" y="9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900"/>
            </a:p>
          </p:txBody>
        </p:sp>
      </p:grpSp>
      <p:sp>
        <p:nvSpPr>
          <p:cNvPr id="43" name="CuadroTexto 238">
            <a:extLst>
              <a:ext uri="{FF2B5EF4-FFF2-40B4-BE49-F238E27FC236}">
                <a16:creationId xmlns:a16="http://schemas.microsoft.com/office/drawing/2014/main" id="{C5013510-998B-8842-9480-66997DD58DE0}"/>
              </a:ext>
            </a:extLst>
          </p:cNvPr>
          <p:cNvSpPr txBox="1"/>
          <p:nvPr/>
        </p:nvSpPr>
        <p:spPr>
          <a:xfrm>
            <a:off x="616087" y="4692471"/>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01</a:t>
            </a:r>
          </a:p>
        </p:txBody>
      </p:sp>
      <p:sp>
        <p:nvSpPr>
          <p:cNvPr id="44" name="CuadroTexto 238">
            <a:extLst>
              <a:ext uri="{FF2B5EF4-FFF2-40B4-BE49-F238E27FC236}">
                <a16:creationId xmlns:a16="http://schemas.microsoft.com/office/drawing/2014/main" id="{AC293245-7626-DE4E-9FE8-BF2780B40A37}"/>
              </a:ext>
            </a:extLst>
          </p:cNvPr>
          <p:cNvSpPr txBox="1"/>
          <p:nvPr/>
        </p:nvSpPr>
        <p:spPr>
          <a:xfrm>
            <a:off x="1281873" y="3187095"/>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02</a:t>
            </a:r>
          </a:p>
        </p:txBody>
      </p:sp>
      <p:sp>
        <p:nvSpPr>
          <p:cNvPr id="45" name="CuadroTexto 238">
            <a:extLst>
              <a:ext uri="{FF2B5EF4-FFF2-40B4-BE49-F238E27FC236}">
                <a16:creationId xmlns:a16="http://schemas.microsoft.com/office/drawing/2014/main" id="{78280AFB-0A1B-3A4C-B5D6-5059F377CEB2}"/>
              </a:ext>
            </a:extLst>
          </p:cNvPr>
          <p:cNvSpPr txBox="1"/>
          <p:nvPr/>
        </p:nvSpPr>
        <p:spPr>
          <a:xfrm>
            <a:off x="2142745" y="1768639"/>
            <a:ext cx="808361" cy="646331"/>
          </a:xfrm>
          <a:prstGeom prst="rect">
            <a:avLst/>
          </a:prstGeom>
          <a:noFill/>
        </p:spPr>
        <p:txBody>
          <a:bodyPr wrap="square" rtlCol="0">
            <a:spAutoFit/>
          </a:bodyPr>
          <a:lstStyle/>
          <a:p>
            <a:pPr algn="ctr"/>
            <a:r>
              <a:rPr lang="en-US" sz="3600" b="1" cap="all" dirty="0">
                <a:latin typeface="Tw Cen MT" panose="020B0602020104020603" pitchFamily="34" charset="77"/>
                <a:ea typeface="Open Sans" panose="020B0606030504020204" pitchFamily="34" charset="0"/>
                <a:cs typeface="Open Sans" panose="020B0606030504020204" pitchFamily="34" charset="0"/>
              </a:rPr>
              <a:t>03</a:t>
            </a:r>
          </a:p>
        </p:txBody>
      </p:sp>
      <p:sp>
        <p:nvSpPr>
          <p:cNvPr id="46" name="CuadroTexto 238">
            <a:extLst>
              <a:ext uri="{FF2B5EF4-FFF2-40B4-BE49-F238E27FC236}">
                <a16:creationId xmlns:a16="http://schemas.microsoft.com/office/drawing/2014/main" id="{42206064-0816-094A-A235-3D896F0C1F62}"/>
              </a:ext>
            </a:extLst>
          </p:cNvPr>
          <p:cNvSpPr txBox="1"/>
          <p:nvPr/>
        </p:nvSpPr>
        <p:spPr>
          <a:xfrm>
            <a:off x="2860481" y="1819541"/>
            <a:ext cx="1161815" cy="584775"/>
          </a:xfrm>
          <a:prstGeom prst="rect">
            <a:avLst/>
          </a:prstGeom>
          <a:noFill/>
        </p:spPr>
        <p:txBody>
          <a:bodyPr wrap="square" rtlCol="0">
            <a:spAutoFit/>
          </a:bodyPr>
          <a:lstStyle/>
          <a:p>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47" name="CuadroTexto 238">
            <a:extLst>
              <a:ext uri="{FF2B5EF4-FFF2-40B4-BE49-F238E27FC236}">
                <a16:creationId xmlns:a16="http://schemas.microsoft.com/office/drawing/2014/main" id="{0B39887A-50E8-F940-88E5-1FE90E465C85}"/>
              </a:ext>
            </a:extLst>
          </p:cNvPr>
          <p:cNvSpPr txBox="1"/>
          <p:nvPr/>
        </p:nvSpPr>
        <p:spPr>
          <a:xfrm>
            <a:off x="1970873" y="3240271"/>
            <a:ext cx="1161815" cy="584775"/>
          </a:xfrm>
          <a:prstGeom prst="rect">
            <a:avLst/>
          </a:prstGeom>
          <a:noFill/>
        </p:spPr>
        <p:txBody>
          <a:bodyPr wrap="square" rtlCol="0">
            <a:spAutoFit/>
          </a:bodyPr>
          <a:lstStyle/>
          <a:p>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48" name="CuadroTexto 238">
            <a:extLst>
              <a:ext uri="{FF2B5EF4-FFF2-40B4-BE49-F238E27FC236}">
                <a16:creationId xmlns:a16="http://schemas.microsoft.com/office/drawing/2014/main" id="{9C50E5D0-232A-C34E-8600-42B01B3F846C}"/>
              </a:ext>
            </a:extLst>
          </p:cNvPr>
          <p:cNvSpPr txBox="1"/>
          <p:nvPr/>
        </p:nvSpPr>
        <p:spPr>
          <a:xfrm>
            <a:off x="1268609" y="4730312"/>
            <a:ext cx="1161815" cy="584775"/>
          </a:xfrm>
          <a:prstGeom prst="rect">
            <a:avLst/>
          </a:prstGeom>
          <a:noFill/>
        </p:spPr>
        <p:txBody>
          <a:bodyPr wrap="square" rtlCol="0">
            <a:spAutoFit/>
          </a:bodyPr>
          <a:lstStyle/>
          <a:p>
            <a:r>
              <a:rPr lang="en-US" sz="1600" b="1" cap="all" dirty="0">
                <a:latin typeface="Tw Cen MT" panose="020B0602020104020603" pitchFamily="34" charset="77"/>
                <a:ea typeface="Open Sans" panose="020B0606030504020204" pitchFamily="34" charset="0"/>
                <a:cs typeface="Open Sans" panose="020B0606030504020204" pitchFamily="34" charset="0"/>
              </a:rPr>
              <a:t>INPUT TITLE HERE</a:t>
            </a:r>
          </a:p>
        </p:txBody>
      </p:sp>
      <p:sp>
        <p:nvSpPr>
          <p:cNvPr id="49" name="CuadroTexto 4">
            <a:extLst>
              <a:ext uri="{FF2B5EF4-FFF2-40B4-BE49-F238E27FC236}">
                <a16:creationId xmlns:a16="http://schemas.microsoft.com/office/drawing/2014/main" id="{F5D1A4F3-D311-6E4F-ACD3-72A2C4E98744}"/>
              </a:ext>
            </a:extLst>
          </p:cNvPr>
          <p:cNvSpPr txBox="1"/>
          <p:nvPr/>
        </p:nvSpPr>
        <p:spPr>
          <a:xfrm>
            <a:off x="4965928" y="1695649"/>
            <a:ext cx="2200161" cy="101566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0" name="CuadroTexto 4">
            <a:extLst>
              <a:ext uri="{FF2B5EF4-FFF2-40B4-BE49-F238E27FC236}">
                <a16:creationId xmlns:a16="http://schemas.microsoft.com/office/drawing/2014/main" id="{2D8FC1F5-52E4-774D-ACE0-92494CF6615F}"/>
              </a:ext>
            </a:extLst>
          </p:cNvPr>
          <p:cNvSpPr txBox="1"/>
          <p:nvPr/>
        </p:nvSpPr>
        <p:spPr>
          <a:xfrm>
            <a:off x="4358521" y="3163885"/>
            <a:ext cx="2200161" cy="101566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1" name="CuadroTexto 4">
            <a:extLst>
              <a:ext uri="{FF2B5EF4-FFF2-40B4-BE49-F238E27FC236}">
                <a16:creationId xmlns:a16="http://schemas.microsoft.com/office/drawing/2014/main" id="{78E8E072-E84B-B64F-BD53-0DF09ED26AA6}"/>
              </a:ext>
            </a:extLst>
          </p:cNvPr>
          <p:cNvSpPr txBox="1"/>
          <p:nvPr/>
        </p:nvSpPr>
        <p:spPr>
          <a:xfrm>
            <a:off x="3734533" y="4576158"/>
            <a:ext cx="2200161" cy="1015663"/>
          </a:xfrm>
          <a:prstGeom prst="rect">
            <a:avLst/>
          </a:prstGeom>
          <a:noFill/>
        </p:spPr>
        <p:txBody>
          <a:bodyPr wrap="square" rtlCol="0">
            <a:spAutoFit/>
          </a:bodyPr>
          <a:lstStyle/>
          <a:p>
            <a:r>
              <a:rPr lang="en-US" sz="1200" dirty="0">
                <a:latin typeface="Century Gothic" panose="020B0502020202020204" pitchFamily="34" charset="0"/>
                <a:ea typeface="Lato Light" charset="0"/>
                <a:cs typeface="Lato Light" charset="0"/>
              </a:rPr>
              <a:t>Marketers must link the price to the real and perceived value of the product, but they also must take into account.</a:t>
            </a:r>
          </a:p>
        </p:txBody>
      </p:sp>
      <p:sp>
        <p:nvSpPr>
          <p:cNvPr id="55" name="Rectangle 54">
            <a:extLst>
              <a:ext uri="{FF2B5EF4-FFF2-40B4-BE49-F238E27FC236}">
                <a16:creationId xmlns:a16="http://schemas.microsoft.com/office/drawing/2014/main" id="{866BED05-5887-2143-9B98-153366D61B6C}"/>
              </a:ext>
            </a:extLst>
          </p:cNvPr>
          <p:cNvSpPr/>
          <p:nvPr/>
        </p:nvSpPr>
        <p:spPr>
          <a:xfrm>
            <a:off x="6966856" y="0"/>
            <a:ext cx="5225144"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238">
            <a:extLst>
              <a:ext uri="{FF2B5EF4-FFF2-40B4-BE49-F238E27FC236}">
                <a16:creationId xmlns:a16="http://schemas.microsoft.com/office/drawing/2014/main" id="{7203A63C-BBE9-0247-9868-E1F6C9626BFB}"/>
              </a:ext>
            </a:extLst>
          </p:cNvPr>
          <p:cNvSpPr txBox="1"/>
          <p:nvPr/>
        </p:nvSpPr>
        <p:spPr>
          <a:xfrm>
            <a:off x="7584164" y="331897"/>
            <a:ext cx="4016941" cy="1323439"/>
          </a:xfrm>
          <a:prstGeom prst="rect">
            <a:avLst/>
          </a:prstGeom>
          <a:noFill/>
        </p:spPr>
        <p:txBody>
          <a:bodyPr wrap="square" rtlCol="0">
            <a:spAutoFit/>
          </a:bodyPr>
          <a:lstStyle/>
          <a:p>
            <a:r>
              <a:rPr lang="en-US" sz="4000" b="1" cap="all" dirty="0">
                <a:latin typeface="Tw Cen MT" panose="020B0602020104020603" pitchFamily="34" charset="77"/>
                <a:ea typeface="Open Sans" panose="020B0606030504020204" pitchFamily="34" charset="0"/>
                <a:cs typeface="Open Sans" panose="020B0606030504020204" pitchFamily="34" charset="0"/>
              </a:rPr>
              <a:t>Files Infographics</a:t>
            </a:r>
          </a:p>
        </p:txBody>
      </p:sp>
      <p:sp>
        <p:nvSpPr>
          <p:cNvPr id="56" name="CuadroTexto 4">
            <a:extLst>
              <a:ext uri="{FF2B5EF4-FFF2-40B4-BE49-F238E27FC236}">
                <a16:creationId xmlns:a16="http://schemas.microsoft.com/office/drawing/2014/main" id="{BA5ADA5A-4CE1-0240-9A29-3E2EB500DE36}"/>
              </a:ext>
            </a:extLst>
          </p:cNvPr>
          <p:cNvSpPr txBox="1"/>
          <p:nvPr/>
        </p:nvSpPr>
        <p:spPr>
          <a:xfrm>
            <a:off x="7584164" y="2506936"/>
            <a:ext cx="3991749" cy="2508700"/>
          </a:xfrm>
          <a:prstGeom prst="rect">
            <a:avLst/>
          </a:prstGeom>
          <a:noFill/>
        </p:spPr>
        <p:txBody>
          <a:bodyPr wrap="square" rtlCol="0">
            <a:spAutoFit/>
          </a:bodyPr>
          <a:lstStyle/>
          <a:p>
            <a:pPr algn="ctr">
              <a:lnSpc>
                <a:spcPct val="120000"/>
              </a:lnSpc>
            </a:pPr>
            <a:r>
              <a:rPr lang="en-US" sz="1200" dirty="0">
                <a:latin typeface="Century Gothic" panose="020B0502020202020204" pitchFamily="34" charset="0"/>
                <a:ea typeface="Lato Light" charset="0"/>
                <a:cs typeface="Lato Light"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Duis autem vel eum iriure dolor in hendrerit in vulputate velit esse molestie consequat, vel illum dolore eu feugiat nulla facilisis at vero eros et accumsan et iusto odio dignissim qui blandit praesent luptatum zzril delenit augue duis dolore te feugait nulla faci.</a:t>
            </a:r>
          </a:p>
        </p:txBody>
      </p:sp>
    </p:spTree>
    <p:extLst>
      <p:ext uri="{BB962C8B-B14F-4D97-AF65-F5344CB8AC3E}">
        <p14:creationId xmlns:p14="http://schemas.microsoft.com/office/powerpoint/2010/main" val="946827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2" presetClass="entr" presetSubtype="2"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1+#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nodeType="withEffect">
                                  <p:stCondLst>
                                    <p:cond delay="50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par>
                                <p:cTn id="15" presetID="10" presetClass="entr" presetSubtype="0" fill="hold" nodeType="withEffect">
                                  <p:stCondLst>
                                    <p:cond delay="50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10" presetClass="entr" presetSubtype="0" fill="hold" nodeType="withEffect">
                                  <p:stCondLst>
                                    <p:cond delay="50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32" presetClass="emph" presetSubtype="0" fill="hold" nodeType="withEffect">
                                  <p:stCondLst>
                                    <p:cond delay="500"/>
                                  </p:stCondLst>
                                  <p:childTnLst>
                                    <p:animRot by="120000">
                                      <p:cBhvr>
                                        <p:cTn id="22" dur="100" fill="hold">
                                          <p:stCondLst>
                                            <p:cond delay="0"/>
                                          </p:stCondLst>
                                        </p:cTn>
                                        <p:tgtEl>
                                          <p:spTgt spid="19"/>
                                        </p:tgtEl>
                                        <p:attrNameLst>
                                          <p:attrName>r</p:attrName>
                                        </p:attrNameLst>
                                      </p:cBhvr>
                                    </p:animRot>
                                    <p:animRot by="-240000">
                                      <p:cBhvr>
                                        <p:cTn id="23" dur="200" fill="hold">
                                          <p:stCondLst>
                                            <p:cond delay="200"/>
                                          </p:stCondLst>
                                        </p:cTn>
                                        <p:tgtEl>
                                          <p:spTgt spid="19"/>
                                        </p:tgtEl>
                                        <p:attrNameLst>
                                          <p:attrName>r</p:attrName>
                                        </p:attrNameLst>
                                      </p:cBhvr>
                                    </p:animRot>
                                    <p:animRot by="240000">
                                      <p:cBhvr>
                                        <p:cTn id="24" dur="200" fill="hold">
                                          <p:stCondLst>
                                            <p:cond delay="400"/>
                                          </p:stCondLst>
                                        </p:cTn>
                                        <p:tgtEl>
                                          <p:spTgt spid="19"/>
                                        </p:tgtEl>
                                        <p:attrNameLst>
                                          <p:attrName>r</p:attrName>
                                        </p:attrNameLst>
                                      </p:cBhvr>
                                    </p:animRot>
                                    <p:animRot by="-240000">
                                      <p:cBhvr>
                                        <p:cTn id="25" dur="200" fill="hold">
                                          <p:stCondLst>
                                            <p:cond delay="600"/>
                                          </p:stCondLst>
                                        </p:cTn>
                                        <p:tgtEl>
                                          <p:spTgt spid="19"/>
                                        </p:tgtEl>
                                        <p:attrNameLst>
                                          <p:attrName>r</p:attrName>
                                        </p:attrNameLst>
                                      </p:cBhvr>
                                    </p:animRot>
                                    <p:animRot by="120000">
                                      <p:cBhvr>
                                        <p:cTn id="26" dur="200" fill="hold">
                                          <p:stCondLst>
                                            <p:cond delay="800"/>
                                          </p:stCondLst>
                                        </p:cTn>
                                        <p:tgtEl>
                                          <p:spTgt spid="19"/>
                                        </p:tgtEl>
                                        <p:attrNameLst>
                                          <p:attrName>r</p:attrName>
                                        </p:attrNameLst>
                                      </p:cBhvr>
                                    </p:animRot>
                                  </p:childTnLst>
                                </p:cTn>
                              </p:par>
                              <p:par>
                                <p:cTn id="27" presetID="32" presetClass="emph" presetSubtype="0" fill="hold" nodeType="withEffect">
                                  <p:stCondLst>
                                    <p:cond delay="500"/>
                                  </p:stCondLst>
                                  <p:childTnLst>
                                    <p:animRot by="120000">
                                      <p:cBhvr>
                                        <p:cTn id="28" dur="100" fill="hold">
                                          <p:stCondLst>
                                            <p:cond delay="0"/>
                                          </p:stCondLst>
                                        </p:cTn>
                                        <p:tgtEl>
                                          <p:spTgt spid="24"/>
                                        </p:tgtEl>
                                        <p:attrNameLst>
                                          <p:attrName>r</p:attrName>
                                        </p:attrNameLst>
                                      </p:cBhvr>
                                    </p:animRot>
                                    <p:animRot by="-240000">
                                      <p:cBhvr>
                                        <p:cTn id="29" dur="200" fill="hold">
                                          <p:stCondLst>
                                            <p:cond delay="200"/>
                                          </p:stCondLst>
                                        </p:cTn>
                                        <p:tgtEl>
                                          <p:spTgt spid="24"/>
                                        </p:tgtEl>
                                        <p:attrNameLst>
                                          <p:attrName>r</p:attrName>
                                        </p:attrNameLst>
                                      </p:cBhvr>
                                    </p:animRot>
                                    <p:animRot by="240000">
                                      <p:cBhvr>
                                        <p:cTn id="30" dur="200" fill="hold">
                                          <p:stCondLst>
                                            <p:cond delay="400"/>
                                          </p:stCondLst>
                                        </p:cTn>
                                        <p:tgtEl>
                                          <p:spTgt spid="24"/>
                                        </p:tgtEl>
                                        <p:attrNameLst>
                                          <p:attrName>r</p:attrName>
                                        </p:attrNameLst>
                                      </p:cBhvr>
                                    </p:animRot>
                                    <p:animRot by="-240000">
                                      <p:cBhvr>
                                        <p:cTn id="31" dur="200" fill="hold">
                                          <p:stCondLst>
                                            <p:cond delay="600"/>
                                          </p:stCondLst>
                                        </p:cTn>
                                        <p:tgtEl>
                                          <p:spTgt spid="24"/>
                                        </p:tgtEl>
                                        <p:attrNameLst>
                                          <p:attrName>r</p:attrName>
                                        </p:attrNameLst>
                                      </p:cBhvr>
                                    </p:animRot>
                                    <p:animRot by="120000">
                                      <p:cBhvr>
                                        <p:cTn id="32" dur="200" fill="hold">
                                          <p:stCondLst>
                                            <p:cond delay="800"/>
                                          </p:stCondLst>
                                        </p:cTn>
                                        <p:tgtEl>
                                          <p:spTgt spid="24"/>
                                        </p:tgtEl>
                                        <p:attrNameLst>
                                          <p:attrName>r</p:attrName>
                                        </p:attrNameLst>
                                      </p:cBhvr>
                                    </p:animRot>
                                  </p:childTnLst>
                                </p:cTn>
                              </p:par>
                              <p:par>
                                <p:cTn id="33" presetID="32" presetClass="emph" presetSubtype="0" fill="hold" nodeType="withEffect">
                                  <p:stCondLst>
                                    <p:cond delay="500"/>
                                  </p:stCondLst>
                                  <p:childTnLst>
                                    <p:animRot by="120000">
                                      <p:cBhvr>
                                        <p:cTn id="34" dur="100" fill="hold">
                                          <p:stCondLst>
                                            <p:cond delay="0"/>
                                          </p:stCondLst>
                                        </p:cTn>
                                        <p:tgtEl>
                                          <p:spTgt spid="12"/>
                                        </p:tgtEl>
                                        <p:attrNameLst>
                                          <p:attrName>r</p:attrName>
                                        </p:attrNameLst>
                                      </p:cBhvr>
                                    </p:animRot>
                                    <p:animRot by="-240000">
                                      <p:cBhvr>
                                        <p:cTn id="35" dur="200" fill="hold">
                                          <p:stCondLst>
                                            <p:cond delay="200"/>
                                          </p:stCondLst>
                                        </p:cTn>
                                        <p:tgtEl>
                                          <p:spTgt spid="12"/>
                                        </p:tgtEl>
                                        <p:attrNameLst>
                                          <p:attrName>r</p:attrName>
                                        </p:attrNameLst>
                                      </p:cBhvr>
                                    </p:animRot>
                                    <p:animRot by="240000">
                                      <p:cBhvr>
                                        <p:cTn id="36" dur="200" fill="hold">
                                          <p:stCondLst>
                                            <p:cond delay="400"/>
                                          </p:stCondLst>
                                        </p:cTn>
                                        <p:tgtEl>
                                          <p:spTgt spid="12"/>
                                        </p:tgtEl>
                                        <p:attrNameLst>
                                          <p:attrName>r</p:attrName>
                                        </p:attrNameLst>
                                      </p:cBhvr>
                                    </p:animRot>
                                    <p:animRot by="-240000">
                                      <p:cBhvr>
                                        <p:cTn id="37" dur="200" fill="hold">
                                          <p:stCondLst>
                                            <p:cond delay="600"/>
                                          </p:stCondLst>
                                        </p:cTn>
                                        <p:tgtEl>
                                          <p:spTgt spid="12"/>
                                        </p:tgtEl>
                                        <p:attrNameLst>
                                          <p:attrName>r</p:attrName>
                                        </p:attrNameLst>
                                      </p:cBhvr>
                                    </p:animRot>
                                    <p:animRot by="120000">
                                      <p:cBhvr>
                                        <p:cTn id="38" dur="200" fill="hold">
                                          <p:stCondLst>
                                            <p:cond delay="800"/>
                                          </p:stCondLst>
                                        </p:cTn>
                                        <p:tgtEl>
                                          <p:spTgt spid="12"/>
                                        </p:tgtEl>
                                        <p:attrNameLst>
                                          <p:attrName>r</p:attrName>
                                        </p:attrNameLst>
                                      </p:cBhvr>
                                    </p:animRot>
                                  </p:childTnLst>
                                </p:cTn>
                              </p:par>
                              <p:par>
                                <p:cTn id="39" presetID="2" presetClass="entr" presetSubtype="2" fill="hold" grpId="0" nodeType="withEffect">
                                  <p:stCondLst>
                                    <p:cond delay="1500"/>
                                  </p:stCondLst>
                                  <p:childTnLst>
                                    <p:set>
                                      <p:cBhvr>
                                        <p:cTn id="40" dur="1" fill="hold">
                                          <p:stCondLst>
                                            <p:cond delay="0"/>
                                          </p:stCondLst>
                                        </p:cTn>
                                        <p:tgtEl>
                                          <p:spTgt spid="56"/>
                                        </p:tgtEl>
                                        <p:attrNameLst>
                                          <p:attrName>style.visibility</p:attrName>
                                        </p:attrNameLst>
                                      </p:cBhvr>
                                      <p:to>
                                        <p:strVal val="visible"/>
                                      </p:to>
                                    </p:set>
                                    <p:anim calcmode="lin" valueType="num">
                                      <p:cBhvr additive="base">
                                        <p:cTn id="41" dur="1000" fill="hold"/>
                                        <p:tgtEl>
                                          <p:spTgt spid="56"/>
                                        </p:tgtEl>
                                        <p:attrNameLst>
                                          <p:attrName>ppt_x</p:attrName>
                                        </p:attrNameLst>
                                      </p:cBhvr>
                                      <p:tavLst>
                                        <p:tav tm="0">
                                          <p:val>
                                            <p:strVal val="1+#ppt_w/2"/>
                                          </p:val>
                                        </p:tav>
                                        <p:tav tm="100000">
                                          <p:val>
                                            <p:strVal val="#ppt_x"/>
                                          </p:val>
                                        </p:tav>
                                      </p:tavLst>
                                    </p:anim>
                                    <p:anim calcmode="lin" valueType="num">
                                      <p:cBhvr additive="base">
                                        <p:cTn id="42" dur="1000" fill="hold"/>
                                        <p:tgtEl>
                                          <p:spTgt spid="56"/>
                                        </p:tgtEl>
                                        <p:attrNameLst>
                                          <p:attrName>ppt_y</p:attrName>
                                        </p:attrNameLst>
                                      </p:cBhvr>
                                      <p:tavLst>
                                        <p:tav tm="0">
                                          <p:val>
                                            <p:strVal val="#ppt_y"/>
                                          </p:val>
                                        </p:tav>
                                        <p:tav tm="100000">
                                          <p:val>
                                            <p:strVal val="#ppt_y"/>
                                          </p:val>
                                        </p:tav>
                                      </p:tavLst>
                                    </p:anim>
                                  </p:childTnLst>
                                </p:cTn>
                              </p:par>
                              <p:par>
                                <p:cTn id="43" presetID="10" presetClass="entr" presetSubtype="0" fill="hold" nodeType="withEffect">
                                  <p:stCondLst>
                                    <p:cond delay="1500"/>
                                  </p:stCondLst>
                                  <p:childTnLst>
                                    <p:set>
                                      <p:cBhvr>
                                        <p:cTn id="44" dur="1" fill="hold">
                                          <p:stCondLst>
                                            <p:cond delay="0"/>
                                          </p:stCondLst>
                                        </p:cTn>
                                        <p:tgtEl>
                                          <p:spTgt spid="36"/>
                                        </p:tgtEl>
                                        <p:attrNameLst>
                                          <p:attrName>style.visibility</p:attrName>
                                        </p:attrNameLst>
                                      </p:cBhvr>
                                      <p:to>
                                        <p:strVal val="visible"/>
                                      </p:to>
                                    </p:set>
                                    <p:animEffect transition="in" filter="fade">
                                      <p:cBhvr>
                                        <p:cTn id="45" dur="1000"/>
                                        <p:tgtEl>
                                          <p:spTgt spid="36"/>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51"/>
                                        </p:tgtEl>
                                        <p:attrNameLst>
                                          <p:attrName>style.visibility</p:attrName>
                                        </p:attrNameLst>
                                      </p:cBhvr>
                                      <p:to>
                                        <p:strVal val="visible"/>
                                      </p:to>
                                    </p:set>
                                    <p:animEffect transition="in" filter="fade">
                                      <p:cBhvr>
                                        <p:cTn id="48" dur="1000"/>
                                        <p:tgtEl>
                                          <p:spTgt spid="51"/>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1000"/>
                                        <p:tgtEl>
                                          <p:spTgt spid="50"/>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1000"/>
                                        <p:tgtEl>
                                          <p:spTgt spid="23"/>
                                        </p:tgtEl>
                                      </p:cBhvr>
                                    </p:animEffect>
                                  </p:childTnLst>
                                </p:cTn>
                              </p:par>
                              <p:par>
                                <p:cTn id="58" presetID="10" presetClass="entr" presetSubtype="0" fill="hold" nodeType="withEffect">
                                  <p:stCondLst>
                                    <p:cond delay="150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1000"/>
                                        <p:tgtEl>
                                          <p:spTgt spid="28"/>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49"/>
                                        </p:tgtEl>
                                        <p:attrNameLst>
                                          <p:attrName>style.visibility</p:attrName>
                                        </p:attrNameLst>
                                      </p:cBhvr>
                                      <p:to>
                                        <p:strVal val="visible"/>
                                      </p:to>
                                    </p:set>
                                    <p:animEffect transition="in" filter="fade">
                                      <p:cBhvr>
                                        <p:cTn id="63" dur="1000"/>
                                        <p:tgtEl>
                                          <p:spTgt spid="49"/>
                                        </p:tgtEl>
                                      </p:cBhvr>
                                    </p:animEffect>
                                  </p:childTnLst>
                                </p:cTn>
                              </p:par>
                              <p:par>
                                <p:cTn id="64" presetID="10" presetClass="entr" presetSubtype="0" fill="hold" grpId="0" nodeType="withEffect">
                                  <p:stCondLst>
                                    <p:cond delay="150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1000"/>
                                        <p:tgtEl>
                                          <p:spTgt spid="18"/>
                                        </p:tgtEl>
                                      </p:cBhvr>
                                    </p:animEffect>
                                  </p:childTnLst>
                                </p:cTn>
                              </p:par>
                              <p:par>
                                <p:cTn id="67" presetID="10" presetClass="entr" presetSubtype="0" fill="hold" nodeType="withEffect">
                                  <p:stCondLst>
                                    <p:cond delay="1500"/>
                                  </p:stCondLst>
                                  <p:childTnLst>
                                    <p:set>
                                      <p:cBhvr>
                                        <p:cTn id="68" dur="1" fill="hold">
                                          <p:stCondLst>
                                            <p:cond delay="0"/>
                                          </p:stCondLst>
                                        </p:cTn>
                                        <p:tgtEl>
                                          <p:spTgt spid="39"/>
                                        </p:tgtEl>
                                        <p:attrNameLst>
                                          <p:attrName>style.visibility</p:attrName>
                                        </p:attrNameLst>
                                      </p:cBhvr>
                                      <p:to>
                                        <p:strVal val="visible"/>
                                      </p:to>
                                    </p:set>
                                    <p:animEffect transition="in" filter="fade">
                                      <p:cBhvr>
                                        <p:cTn id="69"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1" grpId="0" animBg="1"/>
      <p:bldP spid="23" grpId="0" animBg="1"/>
      <p:bldP spid="49" grpId="0"/>
      <p:bldP spid="50" grpId="0"/>
      <p:bldP spid="51" grpId="0"/>
      <p:bldP spid="55" grpId="0" animBg="1"/>
      <p:bldP spid="6" grpId="0"/>
      <p:bldP spid="56" grpId="0"/>
    </p:bldLst>
  </p:timing>
</p:sld>
</file>

<file path=ppt/theme/theme1.xml><?xml version="1.0" encoding="utf-8"?>
<a:theme xmlns:a="http://schemas.openxmlformats.org/drawingml/2006/main" name="Sidekick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dekick theme" id="{C4D590CD-F909-F44B-8687-455883549C75}" vid="{C642DEA5-1A3B-7B4C-A4D7-225F00870E8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Sidekick theme</Template>
  <TotalTime>2694</TotalTime>
  <Words>5256</Words>
  <Application>Microsoft Office PowerPoint</Application>
  <PresentationFormat>Widescreen</PresentationFormat>
  <Paragraphs>720</Paragraphs>
  <Slides>66</Slides>
  <Notes>10</Notes>
  <HiddenSlides>0</HiddenSlides>
  <MMClips>1</MMClips>
  <ScaleCrop>false</ScaleCrop>
  <HeadingPairs>
    <vt:vector size="4" baseType="variant">
      <vt:variant>
        <vt:lpstr>Theme</vt:lpstr>
      </vt:variant>
      <vt:variant>
        <vt:i4>1</vt:i4>
      </vt:variant>
      <vt:variant>
        <vt:lpstr>Slide Titles</vt:lpstr>
      </vt:variant>
      <vt:variant>
        <vt:i4>66</vt:i4>
      </vt:variant>
    </vt:vector>
  </HeadingPairs>
  <TitlesOfParts>
    <vt:vector size="67" baseType="lpstr">
      <vt:lpstr>Sidekick theme</vt:lpstr>
      <vt:lpstr>How to Use Simple Slides</vt:lpstr>
      <vt:lpstr>Want More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najmi lenggana</dc:creator>
  <cp:lastModifiedBy>Tom Cote</cp:lastModifiedBy>
  <cp:revision>114</cp:revision>
  <dcterms:created xsi:type="dcterms:W3CDTF">2020-02-06T23:11:08Z</dcterms:created>
  <dcterms:modified xsi:type="dcterms:W3CDTF">2020-03-28T01:46:15Z</dcterms:modified>
</cp:coreProperties>
</file>

<file path=docProps/thumbnail.jpeg>
</file>